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31" r:id="rId2"/>
    <p:sldId id="722" r:id="rId3"/>
    <p:sldId id="277" r:id="rId4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C3B996"/>
    <a:srgbClr val="FFC000"/>
    <a:srgbClr val="F5B90F"/>
    <a:srgbClr val="73BC44"/>
    <a:srgbClr val="4BACC6"/>
    <a:srgbClr val="95B3D7"/>
    <a:srgbClr val="C0504D"/>
    <a:srgbClr val="E4E7ED"/>
    <a:srgbClr val="4BA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081" autoAdjust="0"/>
  </p:normalViewPr>
  <p:slideViewPr>
    <p:cSldViewPr>
      <p:cViewPr varScale="1">
        <p:scale>
          <a:sx n="135" d="100"/>
          <a:sy n="135" d="100"/>
        </p:scale>
        <p:origin x="1848" y="114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2024/2/2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7488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108073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4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5"/>
            <a:ext cx="3024336" cy="207741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 algn="ctr"/>
            <a:r>
              <a:rPr lang="en-US" altLang="zh-CN" sz="900" dirty="0">
                <a:hlinkClick r:id="rId6"/>
              </a:rPr>
              <a:t>http://yourfreetemplates.com</a:t>
            </a:r>
            <a:endParaRPr lang="zh-CN" altLang="en-US" sz="9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0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685716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44" indent="-257144" algn="l" defTabSz="68571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44" indent="-214286" algn="l" defTabSz="68571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4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02" indent="-171429" algn="l" defTabSz="68571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61" indent="-171429" algn="l" defTabSz="68571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18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6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92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8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6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4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1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7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5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63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Canada and Alaska Outline </a:t>
            </a:r>
          </a:p>
        </p:txBody>
      </p:sp>
      <p:sp>
        <p:nvSpPr>
          <p:cNvPr id="4633" name="Freeform 34784">
            <a:extLst>
              <a:ext uri="{FF2B5EF4-FFF2-40B4-BE49-F238E27FC236}">
                <a16:creationId xmlns:a16="http://schemas.microsoft.com/office/drawing/2014/main" id="{0E400F27-51AD-EB80-3D8F-643E52E059C9}"/>
              </a:ext>
            </a:extLst>
          </p:cNvPr>
          <p:cNvSpPr>
            <a:spLocks noEditPoints="1"/>
          </p:cNvSpPr>
          <p:nvPr/>
        </p:nvSpPr>
        <p:spPr bwMode="auto">
          <a:xfrm>
            <a:off x="1268760" y="1437624"/>
            <a:ext cx="1418783" cy="1618431"/>
          </a:xfrm>
          <a:custGeom>
            <a:avLst/>
            <a:gdLst>
              <a:gd name="T0" fmla="*/ 434 w 1670"/>
              <a:gd name="T1" fmla="*/ 957 h 1905"/>
              <a:gd name="T2" fmla="*/ 529 w 1670"/>
              <a:gd name="T3" fmla="*/ 1005 h 1905"/>
              <a:gd name="T4" fmla="*/ 496 w 1670"/>
              <a:gd name="T5" fmla="*/ 613 h 1905"/>
              <a:gd name="T6" fmla="*/ 83 w 1670"/>
              <a:gd name="T7" fmla="*/ 493 h 1905"/>
              <a:gd name="T8" fmla="*/ 300 w 1670"/>
              <a:gd name="T9" fmla="*/ 820 h 1905"/>
              <a:gd name="T10" fmla="*/ 245 w 1670"/>
              <a:gd name="T11" fmla="*/ 762 h 1905"/>
              <a:gd name="T12" fmla="*/ 17 w 1670"/>
              <a:gd name="T13" fmla="*/ 378 h 1905"/>
              <a:gd name="T14" fmla="*/ 72 w 1670"/>
              <a:gd name="T15" fmla="*/ 466 h 1905"/>
              <a:gd name="T16" fmla="*/ 751 w 1670"/>
              <a:gd name="T17" fmla="*/ 675 h 1905"/>
              <a:gd name="T18" fmla="*/ 1069 w 1670"/>
              <a:gd name="T19" fmla="*/ 1216 h 1905"/>
              <a:gd name="T20" fmla="*/ 1086 w 1670"/>
              <a:gd name="T21" fmla="*/ 1177 h 1905"/>
              <a:gd name="T22" fmla="*/ 1283 w 1670"/>
              <a:gd name="T23" fmla="*/ 1688 h 1905"/>
              <a:gd name="T24" fmla="*/ 1305 w 1670"/>
              <a:gd name="T25" fmla="*/ 1650 h 1905"/>
              <a:gd name="T26" fmla="*/ 1260 w 1670"/>
              <a:gd name="T27" fmla="*/ 1882 h 1905"/>
              <a:gd name="T28" fmla="*/ 853 w 1670"/>
              <a:gd name="T29" fmla="*/ 1144 h 1905"/>
              <a:gd name="T30" fmla="*/ 781 w 1670"/>
              <a:gd name="T31" fmla="*/ 1179 h 1905"/>
              <a:gd name="T32" fmla="*/ 744 w 1670"/>
              <a:gd name="T33" fmla="*/ 1162 h 1905"/>
              <a:gd name="T34" fmla="*/ 826 w 1670"/>
              <a:gd name="T35" fmla="*/ 1149 h 1905"/>
              <a:gd name="T36" fmla="*/ 1064 w 1670"/>
              <a:gd name="T37" fmla="*/ 1084 h 1905"/>
              <a:gd name="T38" fmla="*/ 873 w 1670"/>
              <a:gd name="T39" fmla="*/ 498 h 1905"/>
              <a:gd name="T40" fmla="*/ 1461 w 1670"/>
              <a:gd name="T41" fmla="*/ 1125 h 1905"/>
              <a:gd name="T42" fmla="*/ 1261 w 1670"/>
              <a:gd name="T43" fmla="*/ 1479 h 1905"/>
              <a:gd name="T44" fmla="*/ 1223 w 1670"/>
              <a:gd name="T45" fmla="*/ 1449 h 1905"/>
              <a:gd name="T46" fmla="*/ 1138 w 1670"/>
              <a:gd name="T47" fmla="*/ 1271 h 1905"/>
              <a:gd name="T48" fmla="*/ 1118 w 1670"/>
              <a:gd name="T49" fmla="*/ 1167 h 1905"/>
              <a:gd name="T50" fmla="*/ 1078 w 1670"/>
              <a:gd name="T51" fmla="*/ 1186 h 1905"/>
              <a:gd name="T52" fmla="*/ 964 w 1670"/>
              <a:gd name="T53" fmla="*/ 1159 h 1905"/>
              <a:gd name="T54" fmla="*/ 1066 w 1670"/>
              <a:gd name="T55" fmla="*/ 1127 h 1905"/>
              <a:gd name="T56" fmla="*/ 926 w 1670"/>
              <a:gd name="T57" fmla="*/ 1080 h 1905"/>
              <a:gd name="T58" fmla="*/ 771 w 1670"/>
              <a:gd name="T59" fmla="*/ 1084 h 1905"/>
              <a:gd name="T60" fmla="*/ 612 w 1670"/>
              <a:gd name="T61" fmla="*/ 1040 h 1905"/>
              <a:gd name="T62" fmla="*/ 487 w 1670"/>
              <a:gd name="T63" fmla="*/ 953 h 1905"/>
              <a:gd name="T64" fmla="*/ 454 w 1670"/>
              <a:gd name="T65" fmla="*/ 895 h 1905"/>
              <a:gd name="T66" fmla="*/ 621 w 1670"/>
              <a:gd name="T67" fmla="*/ 990 h 1905"/>
              <a:gd name="T68" fmla="*/ 781 w 1670"/>
              <a:gd name="T69" fmla="*/ 948 h 1905"/>
              <a:gd name="T70" fmla="*/ 721 w 1670"/>
              <a:gd name="T71" fmla="*/ 848 h 1905"/>
              <a:gd name="T72" fmla="*/ 766 w 1670"/>
              <a:gd name="T73" fmla="*/ 718 h 1905"/>
              <a:gd name="T74" fmla="*/ 906 w 1670"/>
              <a:gd name="T75" fmla="*/ 646 h 1905"/>
              <a:gd name="T76" fmla="*/ 1098 w 1670"/>
              <a:gd name="T77" fmla="*/ 676 h 1905"/>
              <a:gd name="T78" fmla="*/ 1056 w 1670"/>
              <a:gd name="T79" fmla="*/ 484 h 1905"/>
              <a:gd name="T80" fmla="*/ 1175 w 1670"/>
              <a:gd name="T81" fmla="*/ 633 h 1905"/>
              <a:gd name="T82" fmla="*/ 1236 w 1670"/>
              <a:gd name="T83" fmla="*/ 493 h 1905"/>
              <a:gd name="T84" fmla="*/ 1455 w 1670"/>
              <a:gd name="T85" fmla="*/ 521 h 1905"/>
              <a:gd name="T86" fmla="*/ 1533 w 1670"/>
              <a:gd name="T87" fmla="*/ 620 h 1905"/>
              <a:gd name="T88" fmla="*/ 1622 w 1670"/>
              <a:gd name="T89" fmla="*/ 828 h 1905"/>
              <a:gd name="T90" fmla="*/ 1238 w 1670"/>
              <a:gd name="T91" fmla="*/ 1441 h 1905"/>
              <a:gd name="T92" fmla="*/ 1071 w 1670"/>
              <a:gd name="T93" fmla="*/ 1092 h 1905"/>
              <a:gd name="T94" fmla="*/ 1276 w 1670"/>
              <a:gd name="T95" fmla="*/ 1733 h 1905"/>
              <a:gd name="T96" fmla="*/ 1258 w 1670"/>
              <a:gd name="T97" fmla="*/ 1716 h 1905"/>
              <a:gd name="T98" fmla="*/ 1250 w 1670"/>
              <a:gd name="T99" fmla="*/ 1818 h 1905"/>
              <a:gd name="T100" fmla="*/ 1218 w 1670"/>
              <a:gd name="T101" fmla="*/ 1815 h 1905"/>
              <a:gd name="T102" fmla="*/ 1256 w 1670"/>
              <a:gd name="T103" fmla="*/ 1818 h 1905"/>
              <a:gd name="T104" fmla="*/ 1273 w 1670"/>
              <a:gd name="T105" fmla="*/ 1890 h 1905"/>
              <a:gd name="T106" fmla="*/ 1270 w 1670"/>
              <a:gd name="T107" fmla="*/ 1833 h 1905"/>
              <a:gd name="T108" fmla="*/ 1291 w 1670"/>
              <a:gd name="T109" fmla="*/ 1768 h 1905"/>
              <a:gd name="T110" fmla="*/ 1310 w 1670"/>
              <a:gd name="T111" fmla="*/ 1648 h 1905"/>
              <a:gd name="T112" fmla="*/ 1281 w 1670"/>
              <a:gd name="T113" fmla="*/ 1588 h 1905"/>
              <a:gd name="T114" fmla="*/ 1331 w 1670"/>
              <a:gd name="T115" fmla="*/ 1701 h 1905"/>
              <a:gd name="T116" fmla="*/ 1306 w 1670"/>
              <a:gd name="T117" fmla="*/ 1801 h 1905"/>
              <a:gd name="T118" fmla="*/ 1216 w 1670"/>
              <a:gd name="T119" fmla="*/ 1693 h 1905"/>
              <a:gd name="T120" fmla="*/ 1275 w 1670"/>
              <a:gd name="T121" fmla="*/ 1608 h 1905"/>
              <a:gd name="T122" fmla="*/ 1236 w 1670"/>
              <a:gd name="T123" fmla="*/ 1700 h 1905"/>
              <a:gd name="T124" fmla="*/ 1211 w 1670"/>
              <a:gd name="T125" fmla="*/ 1818 h 1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70" h="1905">
                <a:moveTo>
                  <a:pt x="369" y="867"/>
                </a:moveTo>
                <a:lnTo>
                  <a:pt x="370" y="867"/>
                </a:lnTo>
                <a:lnTo>
                  <a:pt x="370" y="868"/>
                </a:lnTo>
                <a:lnTo>
                  <a:pt x="370" y="870"/>
                </a:lnTo>
                <a:lnTo>
                  <a:pt x="370" y="872"/>
                </a:lnTo>
                <a:lnTo>
                  <a:pt x="369" y="872"/>
                </a:lnTo>
                <a:lnTo>
                  <a:pt x="369" y="870"/>
                </a:lnTo>
                <a:lnTo>
                  <a:pt x="367" y="870"/>
                </a:lnTo>
                <a:lnTo>
                  <a:pt x="367" y="868"/>
                </a:lnTo>
                <a:lnTo>
                  <a:pt x="369" y="868"/>
                </a:lnTo>
                <a:lnTo>
                  <a:pt x="369" y="867"/>
                </a:lnTo>
                <a:close/>
                <a:moveTo>
                  <a:pt x="476" y="950"/>
                </a:moveTo>
                <a:lnTo>
                  <a:pt x="476" y="948"/>
                </a:lnTo>
                <a:lnTo>
                  <a:pt x="474" y="948"/>
                </a:lnTo>
                <a:lnTo>
                  <a:pt x="472" y="948"/>
                </a:lnTo>
                <a:lnTo>
                  <a:pt x="470" y="948"/>
                </a:lnTo>
                <a:lnTo>
                  <a:pt x="469" y="948"/>
                </a:lnTo>
                <a:lnTo>
                  <a:pt x="469" y="950"/>
                </a:lnTo>
                <a:lnTo>
                  <a:pt x="467" y="950"/>
                </a:lnTo>
                <a:lnTo>
                  <a:pt x="467" y="952"/>
                </a:lnTo>
                <a:lnTo>
                  <a:pt x="467" y="953"/>
                </a:lnTo>
                <a:lnTo>
                  <a:pt x="465" y="953"/>
                </a:lnTo>
                <a:lnTo>
                  <a:pt x="465" y="955"/>
                </a:lnTo>
                <a:lnTo>
                  <a:pt x="467" y="955"/>
                </a:lnTo>
                <a:lnTo>
                  <a:pt x="467" y="957"/>
                </a:lnTo>
                <a:lnTo>
                  <a:pt x="469" y="957"/>
                </a:lnTo>
                <a:lnTo>
                  <a:pt x="469" y="955"/>
                </a:lnTo>
                <a:lnTo>
                  <a:pt x="470" y="955"/>
                </a:lnTo>
                <a:lnTo>
                  <a:pt x="470" y="957"/>
                </a:lnTo>
                <a:lnTo>
                  <a:pt x="472" y="957"/>
                </a:lnTo>
                <a:lnTo>
                  <a:pt x="472" y="955"/>
                </a:lnTo>
                <a:lnTo>
                  <a:pt x="474" y="955"/>
                </a:lnTo>
                <a:lnTo>
                  <a:pt x="476" y="955"/>
                </a:lnTo>
                <a:lnTo>
                  <a:pt x="476" y="953"/>
                </a:lnTo>
                <a:lnTo>
                  <a:pt x="477" y="953"/>
                </a:lnTo>
                <a:lnTo>
                  <a:pt x="477" y="952"/>
                </a:lnTo>
                <a:lnTo>
                  <a:pt x="476" y="952"/>
                </a:lnTo>
                <a:lnTo>
                  <a:pt x="476" y="950"/>
                </a:lnTo>
                <a:close/>
                <a:moveTo>
                  <a:pt x="504" y="969"/>
                </a:moveTo>
                <a:lnTo>
                  <a:pt x="506" y="969"/>
                </a:lnTo>
                <a:lnTo>
                  <a:pt x="506" y="967"/>
                </a:lnTo>
                <a:lnTo>
                  <a:pt x="504" y="967"/>
                </a:lnTo>
                <a:lnTo>
                  <a:pt x="504" y="965"/>
                </a:lnTo>
                <a:lnTo>
                  <a:pt x="504" y="963"/>
                </a:lnTo>
                <a:lnTo>
                  <a:pt x="502" y="963"/>
                </a:lnTo>
                <a:lnTo>
                  <a:pt x="501" y="963"/>
                </a:lnTo>
                <a:lnTo>
                  <a:pt x="501" y="965"/>
                </a:lnTo>
                <a:lnTo>
                  <a:pt x="501" y="967"/>
                </a:lnTo>
                <a:lnTo>
                  <a:pt x="502" y="967"/>
                </a:lnTo>
                <a:lnTo>
                  <a:pt x="502" y="969"/>
                </a:lnTo>
                <a:lnTo>
                  <a:pt x="504" y="969"/>
                </a:lnTo>
                <a:close/>
                <a:moveTo>
                  <a:pt x="492" y="922"/>
                </a:moveTo>
                <a:lnTo>
                  <a:pt x="492" y="923"/>
                </a:lnTo>
                <a:lnTo>
                  <a:pt x="494" y="923"/>
                </a:lnTo>
                <a:lnTo>
                  <a:pt x="492" y="922"/>
                </a:lnTo>
                <a:close/>
                <a:moveTo>
                  <a:pt x="491" y="908"/>
                </a:moveTo>
                <a:lnTo>
                  <a:pt x="491" y="907"/>
                </a:lnTo>
                <a:lnTo>
                  <a:pt x="489" y="907"/>
                </a:lnTo>
                <a:lnTo>
                  <a:pt x="487" y="907"/>
                </a:lnTo>
                <a:lnTo>
                  <a:pt x="487" y="908"/>
                </a:lnTo>
                <a:lnTo>
                  <a:pt x="489" y="908"/>
                </a:lnTo>
                <a:lnTo>
                  <a:pt x="491" y="908"/>
                </a:lnTo>
                <a:close/>
                <a:moveTo>
                  <a:pt x="367" y="865"/>
                </a:moveTo>
                <a:lnTo>
                  <a:pt x="367" y="867"/>
                </a:lnTo>
                <a:lnTo>
                  <a:pt x="369" y="867"/>
                </a:lnTo>
                <a:lnTo>
                  <a:pt x="369" y="865"/>
                </a:lnTo>
                <a:lnTo>
                  <a:pt x="367" y="865"/>
                </a:lnTo>
                <a:close/>
                <a:moveTo>
                  <a:pt x="487" y="918"/>
                </a:moveTo>
                <a:lnTo>
                  <a:pt x="486" y="918"/>
                </a:lnTo>
                <a:lnTo>
                  <a:pt x="487" y="920"/>
                </a:lnTo>
                <a:lnTo>
                  <a:pt x="487" y="918"/>
                </a:lnTo>
                <a:close/>
                <a:moveTo>
                  <a:pt x="494" y="963"/>
                </a:moveTo>
                <a:lnTo>
                  <a:pt x="496" y="963"/>
                </a:lnTo>
                <a:lnTo>
                  <a:pt x="496" y="962"/>
                </a:lnTo>
                <a:lnTo>
                  <a:pt x="494" y="962"/>
                </a:lnTo>
                <a:lnTo>
                  <a:pt x="494" y="960"/>
                </a:lnTo>
                <a:lnTo>
                  <a:pt x="492" y="960"/>
                </a:lnTo>
                <a:lnTo>
                  <a:pt x="492" y="962"/>
                </a:lnTo>
                <a:lnTo>
                  <a:pt x="492" y="963"/>
                </a:lnTo>
                <a:lnTo>
                  <a:pt x="492" y="963"/>
                </a:lnTo>
                <a:lnTo>
                  <a:pt x="494" y="963"/>
                </a:lnTo>
                <a:lnTo>
                  <a:pt x="494" y="963"/>
                </a:lnTo>
                <a:close/>
                <a:moveTo>
                  <a:pt x="492" y="972"/>
                </a:moveTo>
                <a:lnTo>
                  <a:pt x="492" y="974"/>
                </a:lnTo>
                <a:lnTo>
                  <a:pt x="494" y="974"/>
                </a:lnTo>
                <a:lnTo>
                  <a:pt x="496" y="974"/>
                </a:lnTo>
                <a:lnTo>
                  <a:pt x="496" y="972"/>
                </a:lnTo>
                <a:lnTo>
                  <a:pt x="494" y="972"/>
                </a:lnTo>
                <a:lnTo>
                  <a:pt x="492" y="972"/>
                </a:lnTo>
                <a:close/>
                <a:moveTo>
                  <a:pt x="652" y="1005"/>
                </a:moveTo>
                <a:lnTo>
                  <a:pt x="652" y="1004"/>
                </a:lnTo>
                <a:lnTo>
                  <a:pt x="652" y="1004"/>
                </a:lnTo>
                <a:lnTo>
                  <a:pt x="652" y="1005"/>
                </a:lnTo>
                <a:lnTo>
                  <a:pt x="652" y="1005"/>
                </a:lnTo>
                <a:close/>
                <a:moveTo>
                  <a:pt x="486" y="920"/>
                </a:moveTo>
                <a:lnTo>
                  <a:pt x="486" y="918"/>
                </a:lnTo>
                <a:lnTo>
                  <a:pt x="484" y="918"/>
                </a:lnTo>
                <a:lnTo>
                  <a:pt x="484" y="920"/>
                </a:lnTo>
                <a:lnTo>
                  <a:pt x="486" y="920"/>
                </a:lnTo>
                <a:close/>
                <a:moveTo>
                  <a:pt x="484" y="963"/>
                </a:moveTo>
                <a:lnTo>
                  <a:pt x="484" y="965"/>
                </a:lnTo>
                <a:lnTo>
                  <a:pt x="484" y="967"/>
                </a:lnTo>
                <a:lnTo>
                  <a:pt x="486" y="967"/>
                </a:lnTo>
                <a:lnTo>
                  <a:pt x="486" y="965"/>
                </a:lnTo>
                <a:lnTo>
                  <a:pt x="486" y="963"/>
                </a:lnTo>
                <a:lnTo>
                  <a:pt x="486" y="963"/>
                </a:lnTo>
                <a:lnTo>
                  <a:pt x="484" y="963"/>
                </a:lnTo>
                <a:lnTo>
                  <a:pt x="484" y="963"/>
                </a:lnTo>
                <a:close/>
                <a:moveTo>
                  <a:pt x="496" y="963"/>
                </a:moveTo>
                <a:lnTo>
                  <a:pt x="494" y="963"/>
                </a:lnTo>
                <a:lnTo>
                  <a:pt x="494" y="965"/>
                </a:lnTo>
                <a:lnTo>
                  <a:pt x="492" y="965"/>
                </a:lnTo>
                <a:lnTo>
                  <a:pt x="492" y="963"/>
                </a:lnTo>
                <a:lnTo>
                  <a:pt x="492" y="963"/>
                </a:lnTo>
                <a:lnTo>
                  <a:pt x="492" y="965"/>
                </a:lnTo>
                <a:lnTo>
                  <a:pt x="492" y="967"/>
                </a:lnTo>
                <a:lnTo>
                  <a:pt x="492" y="969"/>
                </a:lnTo>
                <a:lnTo>
                  <a:pt x="492" y="969"/>
                </a:lnTo>
                <a:lnTo>
                  <a:pt x="494" y="969"/>
                </a:lnTo>
                <a:lnTo>
                  <a:pt x="494" y="970"/>
                </a:lnTo>
                <a:lnTo>
                  <a:pt x="496" y="970"/>
                </a:lnTo>
                <a:lnTo>
                  <a:pt x="496" y="969"/>
                </a:lnTo>
                <a:lnTo>
                  <a:pt x="496" y="967"/>
                </a:lnTo>
                <a:lnTo>
                  <a:pt x="496" y="965"/>
                </a:lnTo>
                <a:lnTo>
                  <a:pt x="497" y="965"/>
                </a:lnTo>
                <a:lnTo>
                  <a:pt x="497" y="963"/>
                </a:lnTo>
                <a:lnTo>
                  <a:pt x="497" y="963"/>
                </a:lnTo>
                <a:lnTo>
                  <a:pt x="496" y="963"/>
                </a:lnTo>
                <a:lnTo>
                  <a:pt x="496" y="963"/>
                </a:lnTo>
                <a:close/>
                <a:moveTo>
                  <a:pt x="561" y="960"/>
                </a:moveTo>
                <a:lnTo>
                  <a:pt x="561" y="958"/>
                </a:lnTo>
                <a:lnTo>
                  <a:pt x="559" y="958"/>
                </a:lnTo>
                <a:lnTo>
                  <a:pt x="561" y="960"/>
                </a:lnTo>
                <a:close/>
                <a:moveTo>
                  <a:pt x="349" y="838"/>
                </a:moveTo>
                <a:lnTo>
                  <a:pt x="347" y="838"/>
                </a:lnTo>
                <a:lnTo>
                  <a:pt x="347" y="840"/>
                </a:lnTo>
                <a:lnTo>
                  <a:pt x="347" y="842"/>
                </a:lnTo>
                <a:lnTo>
                  <a:pt x="349" y="842"/>
                </a:lnTo>
                <a:lnTo>
                  <a:pt x="350" y="842"/>
                </a:lnTo>
                <a:lnTo>
                  <a:pt x="350" y="840"/>
                </a:lnTo>
                <a:lnTo>
                  <a:pt x="349" y="840"/>
                </a:lnTo>
                <a:lnTo>
                  <a:pt x="349" y="838"/>
                </a:lnTo>
                <a:close/>
                <a:moveTo>
                  <a:pt x="365" y="852"/>
                </a:moveTo>
                <a:lnTo>
                  <a:pt x="365" y="850"/>
                </a:lnTo>
                <a:lnTo>
                  <a:pt x="364" y="850"/>
                </a:lnTo>
                <a:lnTo>
                  <a:pt x="364" y="848"/>
                </a:lnTo>
                <a:lnTo>
                  <a:pt x="365" y="848"/>
                </a:lnTo>
                <a:lnTo>
                  <a:pt x="365" y="850"/>
                </a:lnTo>
                <a:lnTo>
                  <a:pt x="367" y="850"/>
                </a:lnTo>
                <a:lnTo>
                  <a:pt x="367" y="848"/>
                </a:lnTo>
                <a:lnTo>
                  <a:pt x="367" y="847"/>
                </a:lnTo>
                <a:lnTo>
                  <a:pt x="367" y="845"/>
                </a:lnTo>
                <a:lnTo>
                  <a:pt x="365" y="845"/>
                </a:lnTo>
                <a:lnTo>
                  <a:pt x="365" y="843"/>
                </a:lnTo>
                <a:lnTo>
                  <a:pt x="367" y="843"/>
                </a:lnTo>
                <a:lnTo>
                  <a:pt x="369" y="843"/>
                </a:lnTo>
                <a:lnTo>
                  <a:pt x="369" y="843"/>
                </a:lnTo>
                <a:lnTo>
                  <a:pt x="367" y="843"/>
                </a:lnTo>
                <a:lnTo>
                  <a:pt x="367" y="842"/>
                </a:lnTo>
                <a:lnTo>
                  <a:pt x="367" y="840"/>
                </a:lnTo>
                <a:lnTo>
                  <a:pt x="367" y="838"/>
                </a:lnTo>
                <a:lnTo>
                  <a:pt x="365" y="838"/>
                </a:lnTo>
                <a:lnTo>
                  <a:pt x="364" y="838"/>
                </a:lnTo>
                <a:lnTo>
                  <a:pt x="364" y="837"/>
                </a:lnTo>
                <a:lnTo>
                  <a:pt x="362" y="837"/>
                </a:lnTo>
                <a:lnTo>
                  <a:pt x="362" y="838"/>
                </a:lnTo>
                <a:lnTo>
                  <a:pt x="360" y="838"/>
                </a:lnTo>
                <a:lnTo>
                  <a:pt x="360" y="837"/>
                </a:lnTo>
                <a:lnTo>
                  <a:pt x="359" y="837"/>
                </a:lnTo>
                <a:lnTo>
                  <a:pt x="359" y="838"/>
                </a:lnTo>
                <a:lnTo>
                  <a:pt x="357" y="838"/>
                </a:lnTo>
                <a:lnTo>
                  <a:pt x="357" y="840"/>
                </a:lnTo>
                <a:lnTo>
                  <a:pt x="357" y="842"/>
                </a:lnTo>
                <a:lnTo>
                  <a:pt x="355" y="842"/>
                </a:lnTo>
                <a:lnTo>
                  <a:pt x="355" y="843"/>
                </a:lnTo>
                <a:lnTo>
                  <a:pt x="357" y="843"/>
                </a:lnTo>
                <a:lnTo>
                  <a:pt x="357" y="843"/>
                </a:lnTo>
                <a:lnTo>
                  <a:pt x="357" y="845"/>
                </a:lnTo>
                <a:lnTo>
                  <a:pt x="357" y="847"/>
                </a:lnTo>
                <a:lnTo>
                  <a:pt x="359" y="847"/>
                </a:lnTo>
                <a:lnTo>
                  <a:pt x="360" y="847"/>
                </a:lnTo>
                <a:lnTo>
                  <a:pt x="360" y="848"/>
                </a:lnTo>
                <a:lnTo>
                  <a:pt x="360" y="850"/>
                </a:lnTo>
                <a:lnTo>
                  <a:pt x="360" y="852"/>
                </a:lnTo>
                <a:lnTo>
                  <a:pt x="362" y="852"/>
                </a:lnTo>
                <a:lnTo>
                  <a:pt x="364" y="852"/>
                </a:lnTo>
                <a:lnTo>
                  <a:pt x="364" y="853"/>
                </a:lnTo>
                <a:lnTo>
                  <a:pt x="365" y="853"/>
                </a:lnTo>
                <a:lnTo>
                  <a:pt x="367" y="853"/>
                </a:lnTo>
                <a:lnTo>
                  <a:pt x="367" y="852"/>
                </a:lnTo>
                <a:lnTo>
                  <a:pt x="365" y="852"/>
                </a:lnTo>
                <a:close/>
                <a:moveTo>
                  <a:pt x="362" y="858"/>
                </a:moveTo>
                <a:lnTo>
                  <a:pt x="362" y="860"/>
                </a:lnTo>
                <a:lnTo>
                  <a:pt x="362" y="862"/>
                </a:lnTo>
                <a:lnTo>
                  <a:pt x="364" y="862"/>
                </a:lnTo>
                <a:lnTo>
                  <a:pt x="364" y="860"/>
                </a:lnTo>
                <a:lnTo>
                  <a:pt x="364" y="858"/>
                </a:lnTo>
                <a:lnTo>
                  <a:pt x="362" y="858"/>
                </a:lnTo>
                <a:close/>
                <a:moveTo>
                  <a:pt x="374" y="878"/>
                </a:moveTo>
                <a:lnTo>
                  <a:pt x="374" y="877"/>
                </a:lnTo>
                <a:lnTo>
                  <a:pt x="374" y="875"/>
                </a:lnTo>
                <a:lnTo>
                  <a:pt x="374" y="873"/>
                </a:lnTo>
                <a:lnTo>
                  <a:pt x="372" y="873"/>
                </a:lnTo>
                <a:lnTo>
                  <a:pt x="372" y="872"/>
                </a:lnTo>
                <a:lnTo>
                  <a:pt x="372" y="872"/>
                </a:lnTo>
                <a:lnTo>
                  <a:pt x="372" y="873"/>
                </a:lnTo>
                <a:lnTo>
                  <a:pt x="372" y="875"/>
                </a:lnTo>
                <a:lnTo>
                  <a:pt x="372" y="877"/>
                </a:lnTo>
                <a:lnTo>
                  <a:pt x="372" y="878"/>
                </a:lnTo>
                <a:lnTo>
                  <a:pt x="372" y="878"/>
                </a:lnTo>
                <a:lnTo>
                  <a:pt x="372" y="880"/>
                </a:lnTo>
                <a:lnTo>
                  <a:pt x="374" y="880"/>
                </a:lnTo>
                <a:lnTo>
                  <a:pt x="374" y="882"/>
                </a:lnTo>
                <a:lnTo>
                  <a:pt x="375" y="882"/>
                </a:lnTo>
                <a:lnTo>
                  <a:pt x="377" y="882"/>
                </a:lnTo>
                <a:lnTo>
                  <a:pt x="377" y="880"/>
                </a:lnTo>
                <a:lnTo>
                  <a:pt x="377" y="878"/>
                </a:lnTo>
                <a:lnTo>
                  <a:pt x="375" y="878"/>
                </a:lnTo>
                <a:lnTo>
                  <a:pt x="374" y="878"/>
                </a:lnTo>
                <a:close/>
                <a:moveTo>
                  <a:pt x="372" y="852"/>
                </a:moveTo>
                <a:lnTo>
                  <a:pt x="370" y="852"/>
                </a:lnTo>
                <a:lnTo>
                  <a:pt x="370" y="853"/>
                </a:lnTo>
                <a:lnTo>
                  <a:pt x="370" y="855"/>
                </a:lnTo>
                <a:lnTo>
                  <a:pt x="369" y="855"/>
                </a:lnTo>
                <a:lnTo>
                  <a:pt x="369" y="853"/>
                </a:lnTo>
                <a:lnTo>
                  <a:pt x="367" y="853"/>
                </a:lnTo>
                <a:lnTo>
                  <a:pt x="367" y="855"/>
                </a:lnTo>
                <a:lnTo>
                  <a:pt x="367" y="857"/>
                </a:lnTo>
                <a:lnTo>
                  <a:pt x="367" y="858"/>
                </a:lnTo>
                <a:lnTo>
                  <a:pt x="369" y="858"/>
                </a:lnTo>
                <a:lnTo>
                  <a:pt x="369" y="857"/>
                </a:lnTo>
                <a:lnTo>
                  <a:pt x="370" y="857"/>
                </a:lnTo>
                <a:lnTo>
                  <a:pt x="370" y="858"/>
                </a:lnTo>
                <a:lnTo>
                  <a:pt x="372" y="858"/>
                </a:lnTo>
                <a:lnTo>
                  <a:pt x="372" y="858"/>
                </a:lnTo>
                <a:lnTo>
                  <a:pt x="372" y="860"/>
                </a:lnTo>
                <a:lnTo>
                  <a:pt x="372" y="862"/>
                </a:lnTo>
                <a:lnTo>
                  <a:pt x="374" y="862"/>
                </a:lnTo>
                <a:lnTo>
                  <a:pt x="374" y="860"/>
                </a:lnTo>
                <a:lnTo>
                  <a:pt x="374" y="858"/>
                </a:lnTo>
                <a:lnTo>
                  <a:pt x="374" y="857"/>
                </a:lnTo>
                <a:lnTo>
                  <a:pt x="372" y="857"/>
                </a:lnTo>
                <a:lnTo>
                  <a:pt x="374" y="855"/>
                </a:lnTo>
                <a:lnTo>
                  <a:pt x="374" y="853"/>
                </a:lnTo>
                <a:lnTo>
                  <a:pt x="372" y="853"/>
                </a:lnTo>
                <a:lnTo>
                  <a:pt x="372" y="852"/>
                </a:lnTo>
                <a:close/>
                <a:moveTo>
                  <a:pt x="385" y="882"/>
                </a:moveTo>
                <a:lnTo>
                  <a:pt x="384" y="882"/>
                </a:lnTo>
                <a:lnTo>
                  <a:pt x="384" y="883"/>
                </a:lnTo>
                <a:lnTo>
                  <a:pt x="385" y="883"/>
                </a:lnTo>
                <a:lnTo>
                  <a:pt x="385" y="882"/>
                </a:lnTo>
                <a:close/>
                <a:moveTo>
                  <a:pt x="491" y="963"/>
                </a:moveTo>
                <a:lnTo>
                  <a:pt x="491" y="963"/>
                </a:lnTo>
                <a:lnTo>
                  <a:pt x="492" y="963"/>
                </a:lnTo>
                <a:lnTo>
                  <a:pt x="492" y="963"/>
                </a:lnTo>
                <a:lnTo>
                  <a:pt x="491" y="963"/>
                </a:lnTo>
                <a:close/>
                <a:moveTo>
                  <a:pt x="437" y="963"/>
                </a:moveTo>
                <a:lnTo>
                  <a:pt x="437" y="963"/>
                </a:lnTo>
                <a:lnTo>
                  <a:pt x="439" y="963"/>
                </a:lnTo>
                <a:lnTo>
                  <a:pt x="439" y="963"/>
                </a:lnTo>
                <a:lnTo>
                  <a:pt x="439" y="962"/>
                </a:lnTo>
                <a:lnTo>
                  <a:pt x="437" y="962"/>
                </a:lnTo>
                <a:lnTo>
                  <a:pt x="437" y="963"/>
                </a:lnTo>
                <a:close/>
                <a:moveTo>
                  <a:pt x="437" y="953"/>
                </a:moveTo>
                <a:lnTo>
                  <a:pt x="437" y="952"/>
                </a:lnTo>
                <a:lnTo>
                  <a:pt x="437" y="950"/>
                </a:lnTo>
                <a:lnTo>
                  <a:pt x="437" y="948"/>
                </a:lnTo>
                <a:lnTo>
                  <a:pt x="437" y="947"/>
                </a:lnTo>
                <a:lnTo>
                  <a:pt x="435" y="947"/>
                </a:lnTo>
                <a:lnTo>
                  <a:pt x="435" y="948"/>
                </a:lnTo>
                <a:lnTo>
                  <a:pt x="434" y="948"/>
                </a:lnTo>
                <a:lnTo>
                  <a:pt x="434" y="950"/>
                </a:lnTo>
                <a:lnTo>
                  <a:pt x="432" y="950"/>
                </a:lnTo>
                <a:lnTo>
                  <a:pt x="430" y="950"/>
                </a:lnTo>
                <a:lnTo>
                  <a:pt x="430" y="952"/>
                </a:lnTo>
                <a:lnTo>
                  <a:pt x="432" y="952"/>
                </a:lnTo>
                <a:lnTo>
                  <a:pt x="432" y="953"/>
                </a:lnTo>
                <a:lnTo>
                  <a:pt x="432" y="955"/>
                </a:lnTo>
                <a:lnTo>
                  <a:pt x="434" y="955"/>
                </a:lnTo>
                <a:lnTo>
                  <a:pt x="434" y="957"/>
                </a:lnTo>
                <a:lnTo>
                  <a:pt x="432" y="957"/>
                </a:lnTo>
                <a:lnTo>
                  <a:pt x="432" y="958"/>
                </a:lnTo>
                <a:lnTo>
                  <a:pt x="434" y="958"/>
                </a:lnTo>
                <a:lnTo>
                  <a:pt x="435" y="958"/>
                </a:lnTo>
                <a:lnTo>
                  <a:pt x="435" y="960"/>
                </a:lnTo>
                <a:lnTo>
                  <a:pt x="437" y="960"/>
                </a:lnTo>
                <a:lnTo>
                  <a:pt x="437" y="958"/>
                </a:lnTo>
                <a:lnTo>
                  <a:pt x="437" y="957"/>
                </a:lnTo>
                <a:lnTo>
                  <a:pt x="439" y="957"/>
                </a:lnTo>
                <a:lnTo>
                  <a:pt x="439" y="955"/>
                </a:lnTo>
                <a:lnTo>
                  <a:pt x="437" y="955"/>
                </a:lnTo>
                <a:lnTo>
                  <a:pt x="437" y="953"/>
                </a:lnTo>
                <a:close/>
                <a:moveTo>
                  <a:pt x="377" y="852"/>
                </a:moveTo>
                <a:lnTo>
                  <a:pt x="375" y="852"/>
                </a:lnTo>
                <a:lnTo>
                  <a:pt x="375" y="850"/>
                </a:lnTo>
                <a:lnTo>
                  <a:pt x="377" y="850"/>
                </a:lnTo>
                <a:lnTo>
                  <a:pt x="377" y="848"/>
                </a:lnTo>
                <a:lnTo>
                  <a:pt x="375" y="848"/>
                </a:lnTo>
                <a:lnTo>
                  <a:pt x="374" y="848"/>
                </a:lnTo>
                <a:lnTo>
                  <a:pt x="372" y="848"/>
                </a:lnTo>
                <a:lnTo>
                  <a:pt x="372" y="850"/>
                </a:lnTo>
                <a:lnTo>
                  <a:pt x="372" y="852"/>
                </a:lnTo>
                <a:lnTo>
                  <a:pt x="374" y="852"/>
                </a:lnTo>
                <a:lnTo>
                  <a:pt x="374" y="853"/>
                </a:lnTo>
                <a:lnTo>
                  <a:pt x="375" y="853"/>
                </a:lnTo>
                <a:lnTo>
                  <a:pt x="375" y="855"/>
                </a:lnTo>
                <a:lnTo>
                  <a:pt x="377" y="855"/>
                </a:lnTo>
                <a:lnTo>
                  <a:pt x="379" y="855"/>
                </a:lnTo>
                <a:lnTo>
                  <a:pt x="379" y="853"/>
                </a:lnTo>
                <a:lnTo>
                  <a:pt x="377" y="853"/>
                </a:lnTo>
                <a:lnTo>
                  <a:pt x="377" y="852"/>
                </a:lnTo>
                <a:close/>
                <a:moveTo>
                  <a:pt x="511" y="1025"/>
                </a:moveTo>
                <a:lnTo>
                  <a:pt x="509" y="1025"/>
                </a:lnTo>
                <a:lnTo>
                  <a:pt x="509" y="1027"/>
                </a:lnTo>
                <a:lnTo>
                  <a:pt x="511" y="1027"/>
                </a:lnTo>
                <a:lnTo>
                  <a:pt x="512" y="1027"/>
                </a:lnTo>
                <a:lnTo>
                  <a:pt x="512" y="1025"/>
                </a:lnTo>
                <a:lnTo>
                  <a:pt x="511" y="1025"/>
                </a:lnTo>
                <a:close/>
                <a:moveTo>
                  <a:pt x="529" y="1035"/>
                </a:moveTo>
                <a:lnTo>
                  <a:pt x="527" y="1035"/>
                </a:lnTo>
                <a:lnTo>
                  <a:pt x="527" y="1037"/>
                </a:lnTo>
                <a:lnTo>
                  <a:pt x="529" y="1037"/>
                </a:lnTo>
                <a:lnTo>
                  <a:pt x="529" y="1035"/>
                </a:lnTo>
                <a:close/>
                <a:moveTo>
                  <a:pt x="531" y="1039"/>
                </a:moveTo>
                <a:lnTo>
                  <a:pt x="532" y="1039"/>
                </a:lnTo>
                <a:lnTo>
                  <a:pt x="532" y="1037"/>
                </a:lnTo>
                <a:lnTo>
                  <a:pt x="531" y="1037"/>
                </a:lnTo>
                <a:lnTo>
                  <a:pt x="531" y="1039"/>
                </a:lnTo>
                <a:close/>
                <a:moveTo>
                  <a:pt x="532" y="1045"/>
                </a:moveTo>
                <a:lnTo>
                  <a:pt x="532" y="1045"/>
                </a:lnTo>
                <a:lnTo>
                  <a:pt x="532" y="1044"/>
                </a:lnTo>
                <a:lnTo>
                  <a:pt x="532" y="1044"/>
                </a:lnTo>
                <a:lnTo>
                  <a:pt x="532" y="1045"/>
                </a:lnTo>
                <a:close/>
                <a:moveTo>
                  <a:pt x="544" y="1000"/>
                </a:moveTo>
                <a:lnTo>
                  <a:pt x="546" y="1000"/>
                </a:lnTo>
                <a:lnTo>
                  <a:pt x="546" y="999"/>
                </a:lnTo>
                <a:lnTo>
                  <a:pt x="544" y="999"/>
                </a:lnTo>
                <a:lnTo>
                  <a:pt x="544" y="1000"/>
                </a:lnTo>
                <a:close/>
                <a:moveTo>
                  <a:pt x="527" y="1057"/>
                </a:moveTo>
                <a:lnTo>
                  <a:pt x="526" y="1057"/>
                </a:lnTo>
                <a:lnTo>
                  <a:pt x="526" y="1059"/>
                </a:lnTo>
                <a:lnTo>
                  <a:pt x="526" y="1060"/>
                </a:lnTo>
                <a:lnTo>
                  <a:pt x="527" y="1060"/>
                </a:lnTo>
                <a:lnTo>
                  <a:pt x="527" y="1062"/>
                </a:lnTo>
                <a:lnTo>
                  <a:pt x="529" y="1062"/>
                </a:lnTo>
                <a:lnTo>
                  <a:pt x="531" y="1060"/>
                </a:lnTo>
                <a:lnTo>
                  <a:pt x="531" y="1059"/>
                </a:lnTo>
                <a:lnTo>
                  <a:pt x="531" y="1057"/>
                </a:lnTo>
                <a:lnTo>
                  <a:pt x="529" y="1057"/>
                </a:lnTo>
                <a:lnTo>
                  <a:pt x="527" y="1057"/>
                </a:lnTo>
                <a:close/>
                <a:moveTo>
                  <a:pt x="526" y="1035"/>
                </a:moveTo>
                <a:lnTo>
                  <a:pt x="524" y="1035"/>
                </a:lnTo>
                <a:lnTo>
                  <a:pt x="524" y="1037"/>
                </a:lnTo>
                <a:lnTo>
                  <a:pt x="526" y="1037"/>
                </a:lnTo>
                <a:lnTo>
                  <a:pt x="526" y="1035"/>
                </a:lnTo>
                <a:close/>
                <a:moveTo>
                  <a:pt x="532" y="1049"/>
                </a:moveTo>
                <a:lnTo>
                  <a:pt x="532" y="1047"/>
                </a:lnTo>
                <a:lnTo>
                  <a:pt x="532" y="1047"/>
                </a:lnTo>
                <a:lnTo>
                  <a:pt x="531" y="1047"/>
                </a:lnTo>
                <a:lnTo>
                  <a:pt x="531" y="1049"/>
                </a:lnTo>
                <a:lnTo>
                  <a:pt x="532" y="1049"/>
                </a:lnTo>
                <a:lnTo>
                  <a:pt x="532" y="1050"/>
                </a:lnTo>
                <a:lnTo>
                  <a:pt x="531" y="1050"/>
                </a:lnTo>
                <a:lnTo>
                  <a:pt x="529" y="1050"/>
                </a:lnTo>
                <a:lnTo>
                  <a:pt x="529" y="1052"/>
                </a:lnTo>
                <a:lnTo>
                  <a:pt x="529" y="1054"/>
                </a:lnTo>
                <a:lnTo>
                  <a:pt x="531" y="1054"/>
                </a:lnTo>
                <a:lnTo>
                  <a:pt x="532" y="1054"/>
                </a:lnTo>
                <a:lnTo>
                  <a:pt x="532" y="1052"/>
                </a:lnTo>
                <a:lnTo>
                  <a:pt x="532" y="1052"/>
                </a:lnTo>
                <a:lnTo>
                  <a:pt x="532" y="1050"/>
                </a:lnTo>
                <a:lnTo>
                  <a:pt x="534" y="1050"/>
                </a:lnTo>
                <a:lnTo>
                  <a:pt x="534" y="1049"/>
                </a:lnTo>
                <a:lnTo>
                  <a:pt x="532" y="1049"/>
                </a:lnTo>
                <a:close/>
                <a:moveTo>
                  <a:pt x="539" y="1004"/>
                </a:moveTo>
                <a:lnTo>
                  <a:pt x="537" y="1004"/>
                </a:lnTo>
                <a:lnTo>
                  <a:pt x="537" y="1005"/>
                </a:lnTo>
                <a:lnTo>
                  <a:pt x="537" y="1007"/>
                </a:lnTo>
                <a:lnTo>
                  <a:pt x="539" y="1007"/>
                </a:lnTo>
                <a:lnTo>
                  <a:pt x="539" y="1009"/>
                </a:lnTo>
                <a:lnTo>
                  <a:pt x="539" y="1010"/>
                </a:lnTo>
                <a:lnTo>
                  <a:pt x="539" y="1012"/>
                </a:lnTo>
                <a:lnTo>
                  <a:pt x="541" y="1012"/>
                </a:lnTo>
                <a:lnTo>
                  <a:pt x="541" y="1010"/>
                </a:lnTo>
                <a:lnTo>
                  <a:pt x="542" y="1010"/>
                </a:lnTo>
                <a:lnTo>
                  <a:pt x="542" y="1009"/>
                </a:lnTo>
                <a:lnTo>
                  <a:pt x="541" y="1009"/>
                </a:lnTo>
                <a:lnTo>
                  <a:pt x="541" y="1007"/>
                </a:lnTo>
                <a:lnTo>
                  <a:pt x="542" y="1007"/>
                </a:lnTo>
                <a:lnTo>
                  <a:pt x="542" y="1005"/>
                </a:lnTo>
                <a:lnTo>
                  <a:pt x="541" y="1005"/>
                </a:lnTo>
                <a:lnTo>
                  <a:pt x="541" y="1004"/>
                </a:lnTo>
                <a:lnTo>
                  <a:pt x="539" y="1004"/>
                </a:lnTo>
                <a:close/>
                <a:moveTo>
                  <a:pt x="537" y="1017"/>
                </a:moveTo>
                <a:lnTo>
                  <a:pt x="536" y="1017"/>
                </a:lnTo>
                <a:lnTo>
                  <a:pt x="536" y="1019"/>
                </a:lnTo>
                <a:lnTo>
                  <a:pt x="537" y="1019"/>
                </a:lnTo>
                <a:lnTo>
                  <a:pt x="537" y="1017"/>
                </a:lnTo>
                <a:close/>
                <a:moveTo>
                  <a:pt x="516" y="1052"/>
                </a:moveTo>
                <a:lnTo>
                  <a:pt x="517" y="1052"/>
                </a:lnTo>
                <a:lnTo>
                  <a:pt x="517" y="1050"/>
                </a:lnTo>
                <a:lnTo>
                  <a:pt x="516" y="1050"/>
                </a:lnTo>
                <a:lnTo>
                  <a:pt x="516" y="1052"/>
                </a:lnTo>
                <a:close/>
                <a:moveTo>
                  <a:pt x="534" y="1027"/>
                </a:moveTo>
                <a:lnTo>
                  <a:pt x="536" y="1027"/>
                </a:lnTo>
                <a:lnTo>
                  <a:pt x="536" y="1029"/>
                </a:lnTo>
                <a:lnTo>
                  <a:pt x="537" y="1029"/>
                </a:lnTo>
                <a:lnTo>
                  <a:pt x="537" y="1027"/>
                </a:lnTo>
                <a:lnTo>
                  <a:pt x="539" y="1027"/>
                </a:lnTo>
                <a:lnTo>
                  <a:pt x="539" y="1025"/>
                </a:lnTo>
                <a:lnTo>
                  <a:pt x="537" y="1025"/>
                </a:lnTo>
                <a:lnTo>
                  <a:pt x="536" y="1025"/>
                </a:lnTo>
                <a:lnTo>
                  <a:pt x="534" y="1025"/>
                </a:lnTo>
                <a:lnTo>
                  <a:pt x="534" y="1027"/>
                </a:lnTo>
                <a:close/>
                <a:moveTo>
                  <a:pt x="512" y="1052"/>
                </a:moveTo>
                <a:lnTo>
                  <a:pt x="512" y="1054"/>
                </a:lnTo>
                <a:lnTo>
                  <a:pt x="514" y="1054"/>
                </a:lnTo>
                <a:lnTo>
                  <a:pt x="514" y="1055"/>
                </a:lnTo>
                <a:lnTo>
                  <a:pt x="516" y="1055"/>
                </a:lnTo>
                <a:lnTo>
                  <a:pt x="516" y="1054"/>
                </a:lnTo>
                <a:lnTo>
                  <a:pt x="516" y="1052"/>
                </a:lnTo>
                <a:lnTo>
                  <a:pt x="514" y="1052"/>
                </a:lnTo>
                <a:lnTo>
                  <a:pt x="512" y="1052"/>
                </a:lnTo>
                <a:close/>
                <a:moveTo>
                  <a:pt x="507" y="1029"/>
                </a:moveTo>
                <a:lnTo>
                  <a:pt x="509" y="1029"/>
                </a:lnTo>
                <a:lnTo>
                  <a:pt x="509" y="1027"/>
                </a:lnTo>
                <a:lnTo>
                  <a:pt x="507" y="1027"/>
                </a:lnTo>
                <a:lnTo>
                  <a:pt x="507" y="1029"/>
                </a:lnTo>
                <a:close/>
                <a:moveTo>
                  <a:pt x="524" y="1030"/>
                </a:moveTo>
                <a:lnTo>
                  <a:pt x="526" y="1030"/>
                </a:lnTo>
                <a:lnTo>
                  <a:pt x="526" y="1029"/>
                </a:lnTo>
                <a:lnTo>
                  <a:pt x="527" y="1029"/>
                </a:lnTo>
                <a:lnTo>
                  <a:pt x="527" y="1027"/>
                </a:lnTo>
                <a:lnTo>
                  <a:pt x="527" y="1025"/>
                </a:lnTo>
                <a:lnTo>
                  <a:pt x="527" y="1024"/>
                </a:lnTo>
                <a:lnTo>
                  <a:pt x="527" y="1022"/>
                </a:lnTo>
                <a:lnTo>
                  <a:pt x="526" y="1022"/>
                </a:lnTo>
                <a:lnTo>
                  <a:pt x="526" y="1024"/>
                </a:lnTo>
                <a:lnTo>
                  <a:pt x="524" y="1024"/>
                </a:lnTo>
                <a:lnTo>
                  <a:pt x="524" y="1022"/>
                </a:lnTo>
                <a:lnTo>
                  <a:pt x="524" y="1020"/>
                </a:lnTo>
                <a:lnTo>
                  <a:pt x="522" y="1020"/>
                </a:lnTo>
                <a:lnTo>
                  <a:pt x="522" y="1022"/>
                </a:lnTo>
                <a:lnTo>
                  <a:pt x="522" y="1024"/>
                </a:lnTo>
                <a:lnTo>
                  <a:pt x="521" y="1024"/>
                </a:lnTo>
                <a:lnTo>
                  <a:pt x="521" y="1025"/>
                </a:lnTo>
                <a:lnTo>
                  <a:pt x="521" y="1027"/>
                </a:lnTo>
                <a:lnTo>
                  <a:pt x="519" y="1027"/>
                </a:lnTo>
                <a:lnTo>
                  <a:pt x="519" y="1025"/>
                </a:lnTo>
                <a:lnTo>
                  <a:pt x="517" y="1025"/>
                </a:lnTo>
                <a:lnTo>
                  <a:pt x="516" y="1025"/>
                </a:lnTo>
                <a:lnTo>
                  <a:pt x="514" y="1025"/>
                </a:lnTo>
                <a:lnTo>
                  <a:pt x="512" y="1027"/>
                </a:lnTo>
                <a:lnTo>
                  <a:pt x="514" y="1027"/>
                </a:lnTo>
                <a:lnTo>
                  <a:pt x="514" y="1029"/>
                </a:lnTo>
                <a:lnTo>
                  <a:pt x="516" y="1027"/>
                </a:lnTo>
                <a:lnTo>
                  <a:pt x="517" y="1027"/>
                </a:lnTo>
                <a:lnTo>
                  <a:pt x="517" y="1029"/>
                </a:lnTo>
                <a:lnTo>
                  <a:pt x="519" y="1029"/>
                </a:lnTo>
                <a:lnTo>
                  <a:pt x="521" y="1029"/>
                </a:lnTo>
                <a:lnTo>
                  <a:pt x="522" y="1029"/>
                </a:lnTo>
                <a:lnTo>
                  <a:pt x="522" y="1030"/>
                </a:lnTo>
                <a:lnTo>
                  <a:pt x="524" y="1030"/>
                </a:lnTo>
                <a:close/>
                <a:moveTo>
                  <a:pt x="532" y="1025"/>
                </a:moveTo>
                <a:lnTo>
                  <a:pt x="532" y="1025"/>
                </a:lnTo>
                <a:lnTo>
                  <a:pt x="532" y="1027"/>
                </a:lnTo>
                <a:lnTo>
                  <a:pt x="531" y="1027"/>
                </a:lnTo>
                <a:lnTo>
                  <a:pt x="531" y="1025"/>
                </a:lnTo>
                <a:lnTo>
                  <a:pt x="532" y="1025"/>
                </a:lnTo>
                <a:lnTo>
                  <a:pt x="532" y="1024"/>
                </a:lnTo>
                <a:lnTo>
                  <a:pt x="532" y="1022"/>
                </a:lnTo>
                <a:lnTo>
                  <a:pt x="531" y="1022"/>
                </a:lnTo>
                <a:lnTo>
                  <a:pt x="531" y="1024"/>
                </a:lnTo>
                <a:lnTo>
                  <a:pt x="529" y="1024"/>
                </a:lnTo>
                <a:lnTo>
                  <a:pt x="529" y="1025"/>
                </a:lnTo>
                <a:lnTo>
                  <a:pt x="529" y="1027"/>
                </a:lnTo>
                <a:lnTo>
                  <a:pt x="529" y="1029"/>
                </a:lnTo>
                <a:lnTo>
                  <a:pt x="529" y="1030"/>
                </a:lnTo>
                <a:lnTo>
                  <a:pt x="529" y="1032"/>
                </a:lnTo>
                <a:lnTo>
                  <a:pt x="531" y="1032"/>
                </a:lnTo>
                <a:lnTo>
                  <a:pt x="532" y="1032"/>
                </a:lnTo>
                <a:lnTo>
                  <a:pt x="532" y="1032"/>
                </a:lnTo>
                <a:lnTo>
                  <a:pt x="532" y="1030"/>
                </a:lnTo>
                <a:lnTo>
                  <a:pt x="532" y="1030"/>
                </a:lnTo>
                <a:lnTo>
                  <a:pt x="531" y="1030"/>
                </a:lnTo>
                <a:lnTo>
                  <a:pt x="531" y="1029"/>
                </a:lnTo>
                <a:lnTo>
                  <a:pt x="532" y="1029"/>
                </a:lnTo>
                <a:lnTo>
                  <a:pt x="532" y="1029"/>
                </a:lnTo>
                <a:lnTo>
                  <a:pt x="534" y="1029"/>
                </a:lnTo>
                <a:lnTo>
                  <a:pt x="534" y="1027"/>
                </a:lnTo>
                <a:lnTo>
                  <a:pt x="532" y="1027"/>
                </a:lnTo>
                <a:lnTo>
                  <a:pt x="532" y="1025"/>
                </a:lnTo>
                <a:close/>
                <a:moveTo>
                  <a:pt x="527" y="990"/>
                </a:moveTo>
                <a:lnTo>
                  <a:pt x="526" y="990"/>
                </a:lnTo>
                <a:lnTo>
                  <a:pt x="524" y="990"/>
                </a:lnTo>
                <a:lnTo>
                  <a:pt x="524" y="992"/>
                </a:lnTo>
                <a:lnTo>
                  <a:pt x="522" y="992"/>
                </a:lnTo>
                <a:lnTo>
                  <a:pt x="521" y="992"/>
                </a:lnTo>
                <a:lnTo>
                  <a:pt x="521" y="994"/>
                </a:lnTo>
                <a:lnTo>
                  <a:pt x="519" y="994"/>
                </a:lnTo>
                <a:lnTo>
                  <a:pt x="517" y="994"/>
                </a:lnTo>
                <a:lnTo>
                  <a:pt x="517" y="995"/>
                </a:lnTo>
                <a:lnTo>
                  <a:pt x="516" y="995"/>
                </a:lnTo>
                <a:lnTo>
                  <a:pt x="516" y="997"/>
                </a:lnTo>
                <a:lnTo>
                  <a:pt x="514" y="997"/>
                </a:lnTo>
                <a:lnTo>
                  <a:pt x="514" y="999"/>
                </a:lnTo>
                <a:lnTo>
                  <a:pt x="516" y="999"/>
                </a:lnTo>
                <a:lnTo>
                  <a:pt x="517" y="999"/>
                </a:lnTo>
                <a:lnTo>
                  <a:pt x="517" y="1000"/>
                </a:lnTo>
                <a:lnTo>
                  <a:pt x="519" y="1000"/>
                </a:lnTo>
                <a:lnTo>
                  <a:pt x="521" y="1000"/>
                </a:lnTo>
                <a:lnTo>
                  <a:pt x="521" y="1002"/>
                </a:lnTo>
                <a:lnTo>
                  <a:pt x="519" y="1002"/>
                </a:lnTo>
                <a:lnTo>
                  <a:pt x="517" y="1002"/>
                </a:lnTo>
                <a:lnTo>
                  <a:pt x="517" y="1004"/>
                </a:lnTo>
                <a:lnTo>
                  <a:pt x="517" y="1004"/>
                </a:lnTo>
                <a:lnTo>
                  <a:pt x="519" y="1004"/>
                </a:lnTo>
                <a:lnTo>
                  <a:pt x="519" y="1005"/>
                </a:lnTo>
                <a:lnTo>
                  <a:pt x="519" y="1007"/>
                </a:lnTo>
                <a:lnTo>
                  <a:pt x="521" y="1007"/>
                </a:lnTo>
                <a:lnTo>
                  <a:pt x="522" y="1007"/>
                </a:lnTo>
                <a:lnTo>
                  <a:pt x="522" y="1005"/>
                </a:lnTo>
                <a:lnTo>
                  <a:pt x="524" y="1005"/>
                </a:lnTo>
                <a:lnTo>
                  <a:pt x="524" y="1004"/>
                </a:lnTo>
                <a:lnTo>
                  <a:pt x="526" y="1004"/>
                </a:lnTo>
                <a:lnTo>
                  <a:pt x="526" y="1004"/>
                </a:lnTo>
                <a:lnTo>
                  <a:pt x="526" y="1002"/>
                </a:lnTo>
                <a:lnTo>
                  <a:pt x="527" y="1002"/>
                </a:lnTo>
                <a:lnTo>
                  <a:pt x="529" y="1000"/>
                </a:lnTo>
                <a:lnTo>
                  <a:pt x="531" y="1000"/>
                </a:lnTo>
                <a:lnTo>
                  <a:pt x="531" y="1002"/>
                </a:lnTo>
                <a:lnTo>
                  <a:pt x="532" y="1002"/>
                </a:lnTo>
                <a:lnTo>
                  <a:pt x="532" y="1000"/>
                </a:lnTo>
                <a:lnTo>
                  <a:pt x="532" y="1000"/>
                </a:lnTo>
                <a:lnTo>
                  <a:pt x="532" y="999"/>
                </a:lnTo>
                <a:lnTo>
                  <a:pt x="532" y="999"/>
                </a:lnTo>
                <a:lnTo>
                  <a:pt x="531" y="999"/>
                </a:lnTo>
                <a:lnTo>
                  <a:pt x="529" y="999"/>
                </a:lnTo>
                <a:lnTo>
                  <a:pt x="527" y="999"/>
                </a:lnTo>
                <a:lnTo>
                  <a:pt x="526" y="999"/>
                </a:lnTo>
                <a:lnTo>
                  <a:pt x="526" y="997"/>
                </a:lnTo>
                <a:lnTo>
                  <a:pt x="527" y="997"/>
                </a:lnTo>
                <a:lnTo>
                  <a:pt x="529" y="997"/>
                </a:lnTo>
                <a:lnTo>
                  <a:pt x="531" y="997"/>
                </a:lnTo>
                <a:lnTo>
                  <a:pt x="532" y="997"/>
                </a:lnTo>
                <a:lnTo>
                  <a:pt x="532" y="995"/>
                </a:lnTo>
                <a:lnTo>
                  <a:pt x="532" y="994"/>
                </a:lnTo>
                <a:lnTo>
                  <a:pt x="531" y="994"/>
                </a:lnTo>
                <a:lnTo>
                  <a:pt x="532" y="992"/>
                </a:lnTo>
                <a:lnTo>
                  <a:pt x="531" y="992"/>
                </a:lnTo>
                <a:lnTo>
                  <a:pt x="529" y="992"/>
                </a:lnTo>
                <a:lnTo>
                  <a:pt x="529" y="990"/>
                </a:lnTo>
                <a:lnTo>
                  <a:pt x="527" y="990"/>
                </a:lnTo>
                <a:close/>
                <a:moveTo>
                  <a:pt x="532" y="1004"/>
                </a:moveTo>
                <a:lnTo>
                  <a:pt x="532" y="1004"/>
                </a:lnTo>
                <a:lnTo>
                  <a:pt x="532" y="1004"/>
                </a:lnTo>
                <a:lnTo>
                  <a:pt x="531" y="1004"/>
                </a:lnTo>
                <a:lnTo>
                  <a:pt x="529" y="1004"/>
                </a:lnTo>
                <a:lnTo>
                  <a:pt x="529" y="1004"/>
                </a:lnTo>
                <a:lnTo>
                  <a:pt x="529" y="1005"/>
                </a:lnTo>
                <a:lnTo>
                  <a:pt x="529" y="1007"/>
                </a:lnTo>
                <a:lnTo>
                  <a:pt x="529" y="1009"/>
                </a:lnTo>
                <a:lnTo>
                  <a:pt x="529" y="1010"/>
                </a:lnTo>
                <a:lnTo>
                  <a:pt x="531" y="1010"/>
                </a:lnTo>
                <a:lnTo>
                  <a:pt x="532" y="1010"/>
                </a:lnTo>
                <a:lnTo>
                  <a:pt x="532" y="1009"/>
                </a:lnTo>
                <a:lnTo>
                  <a:pt x="532" y="1009"/>
                </a:lnTo>
                <a:lnTo>
                  <a:pt x="532" y="1007"/>
                </a:lnTo>
                <a:lnTo>
                  <a:pt x="534" y="1007"/>
                </a:lnTo>
                <a:lnTo>
                  <a:pt x="534" y="1005"/>
                </a:lnTo>
                <a:lnTo>
                  <a:pt x="532" y="1005"/>
                </a:lnTo>
                <a:lnTo>
                  <a:pt x="532" y="1004"/>
                </a:lnTo>
                <a:close/>
                <a:moveTo>
                  <a:pt x="501" y="925"/>
                </a:moveTo>
                <a:lnTo>
                  <a:pt x="499" y="925"/>
                </a:lnTo>
                <a:lnTo>
                  <a:pt x="501" y="927"/>
                </a:lnTo>
                <a:lnTo>
                  <a:pt x="502" y="927"/>
                </a:lnTo>
                <a:lnTo>
                  <a:pt x="502" y="925"/>
                </a:lnTo>
                <a:lnTo>
                  <a:pt x="501" y="925"/>
                </a:lnTo>
                <a:close/>
                <a:moveTo>
                  <a:pt x="559" y="972"/>
                </a:moveTo>
                <a:lnTo>
                  <a:pt x="559" y="974"/>
                </a:lnTo>
                <a:lnTo>
                  <a:pt x="561" y="974"/>
                </a:lnTo>
                <a:lnTo>
                  <a:pt x="561" y="972"/>
                </a:lnTo>
                <a:lnTo>
                  <a:pt x="562" y="972"/>
                </a:lnTo>
                <a:lnTo>
                  <a:pt x="562" y="970"/>
                </a:lnTo>
                <a:lnTo>
                  <a:pt x="561" y="970"/>
                </a:lnTo>
                <a:lnTo>
                  <a:pt x="559" y="970"/>
                </a:lnTo>
                <a:lnTo>
                  <a:pt x="559" y="972"/>
                </a:lnTo>
                <a:close/>
                <a:moveTo>
                  <a:pt x="637" y="999"/>
                </a:moveTo>
                <a:lnTo>
                  <a:pt x="636" y="999"/>
                </a:lnTo>
                <a:lnTo>
                  <a:pt x="636" y="1000"/>
                </a:lnTo>
                <a:lnTo>
                  <a:pt x="637" y="1000"/>
                </a:lnTo>
                <a:lnTo>
                  <a:pt x="637" y="999"/>
                </a:lnTo>
                <a:close/>
                <a:moveTo>
                  <a:pt x="499" y="958"/>
                </a:moveTo>
                <a:lnTo>
                  <a:pt x="501" y="958"/>
                </a:lnTo>
                <a:lnTo>
                  <a:pt x="501" y="957"/>
                </a:lnTo>
                <a:lnTo>
                  <a:pt x="499" y="957"/>
                </a:lnTo>
                <a:lnTo>
                  <a:pt x="499" y="958"/>
                </a:lnTo>
                <a:close/>
                <a:moveTo>
                  <a:pt x="479" y="918"/>
                </a:moveTo>
                <a:lnTo>
                  <a:pt x="479" y="917"/>
                </a:lnTo>
                <a:lnTo>
                  <a:pt x="477" y="917"/>
                </a:lnTo>
                <a:lnTo>
                  <a:pt x="476" y="917"/>
                </a:lnTo>
                <a:lnTo>
                  <a:pt x="476" y="918"/>
                </a:lnTo>
                <a:lnTo>
                  <a:pt x="477" y="918"/>
                </a:lnTo>
                <a:lnTo>
                  <a:pt x="479" y="918"/>
                </a:lnTo>
                <a:close/>
                <a:moveTo>
                  <a:pt x="507" y="975"/>
                </a:moveTo>
                <a:lnTo>
                  <a:pt x="507" y="974"/>
                </a:lnTo>
                <a:lnTo>
                  <a:pt x="506" y="974"/>
                </a:lnTo>
                <a:lnTo>
                  <a:pt x="504" y="974"/>
                </a:lnTo>
                <a:lnTo>
                  <a:pt x="504" y="975"/>
                </a:lnTo>
                <a:lnTo>
                  <a:pt x="504" y="977"/>
                </a:lnTo>
                <a:lnTo>
                  <a:pt x="504" y="979"/>
                </a:lnTo>
                <a:lnTo>
                  <a:pt x="506" y="979"/>
                </a:lnTo>
                <a:lnTo>
                  <a:pt x="506" y="977"/>
                </a:lnTo>
                <a:lnTo>
                  <a:pt x="507" y="977"/>
                </a:lnTo>
                <a:lnTo>
                  <a:pt x="507" y="975"/>
                </a:lnTo>
                <a:close/>
                <a:moveTo>
                  <a:pt x="531" y="1044"/>
                </a:moveTo>
                <a:lnTo>
                  <a:pt x="531" y="1044"/>
                </a:lnTo>
                <a:lnTo>
                  <a:pt x="532" y="1044"/>
                </a:lnTo>
                <a:lnTo>
                  <a:pt x="532" y="1044"/>
                </a:lnTo>
                <a:lnTo>
                  <a:pt x="531" y="1044"/>
                </a:lnTo>
                <a:close/>
                <a:moveTo>
                  <a:pt x="469" y="918"/>
                </a:moveTo>
                <a:lnTo>
                  <a:pt x="469" y="917"/>
                </a:lnTo>
                <a:lnTo>
                  <a:pt x="467" y="917"/>
                </a:lnTo>
                <a:lnTo>
                  <a:pt x="469" y="918"/>
                </a:lnTo>
                <a:close/>
                <a:moveTo>
                  <a:pt x="511" y="1045"/>
                </a:moveTo>
                <a:lnTo>
                  <a:pt x="512" y="1045"/>
                </a:lnTo>
                <a:lnTo>
                  <a:pt x="514" y="1045"/>
                </a:lnTo>
                <a:lnTo>
                  <a:pt x="516" y="1045"/>
                </a:lnTo>
                <a:lnTo>
                  <a:pt x="516" y="1044"/>
                </a:lnTo>
                <a:lnTo>
                  <a:pt x="514" y="1044"/>
                </a:lnTo>
                <a:lnTo>
                  <a:pt x="512" y="1044"/>
                </a:lnTo>
                <a:lnTo>
                  <a:pt x="511" y="1044"/>
                </a:lnTo>
                <a:lnTo>
                  <a:pt x="511" y="1045"/>
                </a:lnTo>
                <a:close/>
                <a:moveTo>
                  <a:pt x="534" y="1040"/>
                </a:moveTo>
                <a:lnTo>
                  <a:pt x="534" y="1039"/>
                </a:lnTo>
                <a:lnTo>
                  <a:pt x="532" y="1039"/>
                </a:lnTo>
                <a:lnTo>
                  <a:pt x="532" y="1040"/>
                </a:lnTo>
                <a:lnTo>
                  <a:pt x="532" y="1042"/>
                </a:lnTo>
                <a:lnTo>
                  <a:pt x="534" y="1042"/>
                </a:lnTo>
                <a:lnTo>
                  <a:pt x="534" y="1040"/>
                </a:lnTo>
                <a:close/>
                <a:moveTo>
                  <a:pt x="367" y="862"/>
                </a:moveTo>
                <a:lnTo>
                  <a:pt x="365" y="862"/>
                </a:lnTo>
                <a:lnTo>
                  <a:pt x="365" y="863"/>
                </a:lnTo>
                <a:lnTo>
                  <a:pt x="367" y="863"/>
                </a:lnTo>
                <a:lnTo>
                  <a:pt x="367" y="862"/>
                </a:lnTo>
                <a:close/>
                <a:moveTo>
                  <a:pt x="532" y="1042"/>
                </a:moveTo>
                <a:lnTo>
                  <a:pt x="532" y="1042"/>
                </a:lnTo>
                <a:lnTo>
                  <a:pt x="532" y="1044"/>
                </a:lnTo>
                <a:lnTo>
                  <a:pt x="532" y="1044"/>
                </a:lnTo>
                <a:lnTo>
                  <a:pt x="532" y="1042"/>
                </a:lnTo>
                <a:close/>
                <a:moveTo>
                  <a:pt x="541" y="1042"/>
                </a:moveTo>
                <a:lnTo>
                  <a:pt x="542" y="1042"/>
                </a:lnTo>
                <a:lnTo>
                  <a:pt x="542" y="1040"/>
                </a:lnTo>
                <a:lnTo>
                  <a:pt x="541" y="1040"/>
                </a:lnTo>
                <a:lnTo>
                  <a:pt x="541" y="1042"/>
                </a:lnTo>
                <a:close/>
                <a:moveTo>
                  <a:pt x="532" y="1044"/>
                </a:moveTo>
                <a:lnTo>
                  <a:pt x="534" y="1044"/>
                </a:lnTo>
                <a:lnTo>
                  <a:pt x="534" y="1044"/>
                </a:lnTo>
                <a:lnTo>
                  <a:pt x="532" y="1044"/>
                </a:lnTo>
                <a:lnTo>
                  <a:pt x="532" y="1044"/>
                </a:lnTo>
                <a:close/>
                <a:moveTo>
                  <a:pt x="536" y="1040"/>
                </a:moveTo>
                <a:lnTo>
                  <a:pt x="536" y="1042"/>
                </a:lnTo>
                <a:lnTo>
                  <a:pt x="534" y="1042"/>
                </a:lnTo>
                <a:lnTo>
                  <a:pt x="534" y="1044"/>
                </a:lnTo>
                <a:lnTo>
                  <a:pt x="536" y="1044"/>
                </a:lnTo>
                <a:lnTo>
                  <a:pt x="537" y="1044"/>
                </a:lnTo>
                <a:lnTo>
                  <a:pt x="539" y="1044"/>
                </a:lnTo>
                <a:lnTo>
                  <a:pt x="539" y="1042"/>
                </a:lnTo>
                <a:lnTo>
                  <a:pt x="539" y="1040"/>
                </a:lnTo>
                <a:lnTo>
                  <a:pt x="537" y="1040"/>
                </a:lnTo>
                <a:lnTo>
                  <a:pt x="536" y="1040"/>
                </a:lnTo>
                <a:close/>
                <a:moveTo>
                  <a:pt x="105" y="509"/>
                </a:moveTo>
                <a:lnTo>
                  <a:pt x="103" y="509"/>
                </a:lnTo>
                <a:lnTo>
                  <a:pt x="103" y="511"/>
                </a:lnTo>
                <a:lnTo>
                  <a:pt x="105" y="511"/>
                </a:lnTo>
                <a:lnTo>
                  <a:pt x="105" y="509"/>
                </a:lnTo>
                <a:close/>
                <a:moveTo>
                  <a:pt x="65" y="436"/>
                </a:moveTo>
                <a:lnTo>
                  <a:pt x="67" y="436"/>
                </a:lnTo>
                <a:lnTo>
                  <a:pt x="67" y="434"/>
                </a:lnTo>
                <a:lnTo>
                  <a:pt x="65" y="434"/>
                </a:lnTo>
                <a:lnTo>
                  <a:pt x="65" y="436"/>
                </a:lnTo>
                <a:close/>
                <a:moveTo>
                  <a:pt x="67" y="72"/>
                </a:moveTo>
                <a:lnTo>
                  <a:pt x="67" y="70"/>
                </a:lnTo>
                <a:lnTo>
                  <a:pt x="65" y="70"/>
                </a:lnTo>
                <a:lnTo>
                  <a:pt x="65" y="72"/>
                </a:lnTo>
                <a:lnTo>
                  <a:pt x="67" y="72"/>
                </a:lnTo>
                <a:close/>
                <a:moveTo>
                  <a:pt x="67" y="65"/>
                </a:moveTo>
                <a:lnTo>
                  <a:pt x="65" y="65"/>
                </a:lnTo>
                <a:lnTo>
                  <a:pt x="65" y="67"/>
                </a:lnTo>
                <a:lnTo>
                  <a:pt x="67" y="67"/>
                </a:lnTo>
                <a:lnTo>
                  <a:pt x="67" y="65"/>
                </a:lnTo>
                <a:close/>
                <a:moveTo>
                  <a:pt x="65" y="24"/>
                </a:moveTo>
                <a:lnTo>
                  <a:pt x="67" y="24"/>
                </a:lnTo>
                <a:lnTo>
                  <a:pt x="68" y="24"/>
                </a:lnTo>
                <a:lnTo>
                  <a:pt x="68" y="25"/>
                </a:lnTo>
                <a:lnTo>
                  <a:pt x="68" y="27"/>
                </a:lnTo>
                <a:lnTo>
                  <a:pt x="68" y="29"/>
                </a:lnTo>
                <a:lnTo>
                  <a:pt x="67" y="29"/>
                </a:lnTo>
                <a:lnTo>
                  <a:pt x="67" y="30"/>
                </a:lnTo>
                <a:lnTo>
                  <a:pt x="67" y="32"/>
                </a:lnTo>
                <a:lnTo>
                  <a:pt x="68" y="32"/>
                </a:lnTo>
                <a:lnTo>
                  <a:pt x="70" y="32"/>
                </a:lnTo>
                <a:lnTo>
                  <a:pt x="72" y="32"/>
                </a:lnTo>
                <a:lnTo>
                  <a:pt x="72" y="34"/>
                </a:lnTo>
                <a:lnTo>
                  <a:pt x="72" y="35"/>
                </a:lnTo>
                <a:lnTo>
                  <a:pt x="73" y="35"/>
                </a:lnTo>
                <a:lnTo>
                  <a:pt x="75" y="35"/>
                </a:lnTo>
                <a:lnTo>
                  <a:pt x="75" y="37"/>
                </a:lnTo>
                <a:lnTo>
                  <a:pt x="77" y="37"/>
                </a:lnTo>
                <a:lnTo>
                  <a:pt x="77" y="35"/>
                </a:lnTo>
                <a:lnTo>
                  <a:pt x="77" y="34"/>
                </a:lnTo>
                <a:lnTo>
                  <a:pt x="78" y="34"/>
                </a:lnTo>
                <a:lnTo>
                  <a:pt x="78" y="32"/>
                </a:lnTo>
                <a:lnTo>
                  <a:pt x="77" y="32"/>
                </a:lnTo>
                <a:lnTo>
                  <a:pt x="75" y="30"/>
                </a:lnTo>
                <a:lnTo>
                  <a:pt x="77" y="30"/>
                </a:lnTo>
                <a:lnTo>
                  <a:pt x="78" y="30"/>
                </a:lnTo>
                <a:lnTo>
                  <a:pt x="80" y="30"/>
                </a:lnTo>
                <a:lnTo>
                  <a:pt x="80" y="29"/>
                </a:lnTo>
                <a:lnTo>
                  <a:pt x="82" y="29"/>
                </a:lnTo>
                <a:lnTo>
                  <a:pt x="82" y="27"/>
                </a:lnTo>
                <a:lnTo>
                  <a:pt x="80" y="27"/>
                </a:lnTo>
                <a:lnTo>
                  <a:pt x="80" y="25"/>
                </a:lnTo>
                <a:lnTo>
                  <a:pt x="82" y="25"/>
                </a:lnTo>
                <a:lnTo>
                  <a:pt x="82" y="24"/>
                </a:lnTo>
                <a:lnTo>
                  <a:pt x="80" y="22"/>
                </a:lnTo>
                <a:lnTo>
                  <a:pt x="78" y="22"/>
                </a:lnTo>
                <a:lnTo>
                  <a:pt x="78" y="20"/>
                </a:lnTo>
                <a:lnTo>
                  <a:pt x="80" y="20"/>
                </a:lnTo>
                <a:lnTo>
                  <a:pt x="80" y="19"/>
                </a:lnTo>
                <a:lnTo>
                  <a:pt x="80" y="17"/>
                </a:lnTo>
                <a:lnTo>
                  <a:pt x="80" y="15"/>
                </a:lnTo>
                <a:lnTo>
                  <a:pt x="82" y="15"/>
                </a:lnTo>
                <a:lnTo>
                  <a:pt x="82" y="14"/>
                </a:lnTo>
                <a:lnTo>
                  <a:pt x="82" y="12"/>
                </a:lnTo>
                <a:lnTo>
                  <a:pt x="80" y="12"/>
                </a:lnTo>
                <a:lnTo>
                  <a:pt x="80" y="10"/>
                </a:lnTo>
                <a:lnTo>
                  <a:pt x="80" y="9"/>
                </a:lnTo>
                <a:lnTo>
                  <a:pt x="80" y="7"/>
                </a:lnTo>
                <a:lnTo>
                  <a:pt x="78" y="5"/>
                </a:lnTo>
                <a:lnTo>
                  <a:pt x="78" y="4"/>
                </a:lnTo>
                <a:lnTo>
                  <a:pt x="77" y="4"/>
                </a:lnTo>
                <a:lnTo>
                  <a:pt x="77" y="2"/>
                </a:lnTo>
                <a:lnTo>
                  <a:pt x="75" y="2"/>
                </a:lnTo>
                <a:lnTo>
                  <a:pt x="75" y="0"/>
                </a:lnTo>
                <a:lnTo>
                  <a:pt x="73" y="0"/>
                </a:lnTo>
                <a:lnTo>
                  <a:pt x="73" y="2"/>
                </a:lnTo>
                <a:lnTo>
                  <a:pt x="73" y="4"/>
                </a:lnTo>
                <a:lnTo>
                  <a:pt x="75" y="5"/>
                </a:lnTo>
                <a:lnTo>
                  <a:pt x="73" y="5"/>
                </a:lnTo>
                <a:lnTo>
                  <a:pt x="75" y="7"/>
                </a:lnTo>
                <a:lnTo>
                  <a:pt x="75" y="9"/>
                </a:lnTo>
                <a:lnTo>
                  <a:pt x="73" y="9"/>
                </a:lnTo>
                <a:lnTo>
                  <a:pt x="73" y="7"/>
                </a:lnTo>
                <a:lnTo>
                  <a:pt x="72" y="7"/>
                </a:lnTo>
                <a:lnTo>
                  <a:pt x="70" y="7"/>
                </a:lnTo>
                <a:lnTo>
                  <a:pt x="72" y="9"/>
                </a:lnTo>
                <a:lnTo>
                  <a:pt x="72" y="10"/>
                </a:lnTo>
                <a:lnTo>
                  <a:pt x="72" y="12"/>
                </a:lnTo>
                <a:lnTo>
                  <a:pt x="72" y="14"/>
                </a:lnTo>
                <a:lnTo>
                  <a:pt x="73" y="14"/>
                </a:lnTo>
                <a:lnTo>
                  <a:pt x="73" y="15"/>
                </a:lnTo>
                <a:lnTo>
                  <a:pt x="72" y="15"/>
                </a:lnTo>
                <a:lnTo>
                  <a:pt x="72" y="14"/>
                </a:lnTo>
                <a:lnTo>
                  <a:pt x="70" y="14"/>
                </a:lnTo>
                <a:lnTo>
                  <a:pt x="68" y="14"/>
                </a:lnTo>
                <a:lnTo>
                  <a:pt x="67" y="14"/>
                </a:lnTo>
                <a:lnTo>
                  <a:pt x="67" y="12"/>
                </a:lnTo>
                <a:lnTo>
                  <a:pt x="65" y="12"/>
                </a:lnTo>
                <a:lnTo>
                  <a:pt x="65" y="14"/>
                </a:lnTo>
                <a:lnTo>
                  <a:pt x="65" y="15"/>
                </a:lnTo>
                <a:lnTo>
                  <a:pt x="67" y="15"/>
                </a:lnTo>
                <a:lnTo>
                  <a:pt x="67" y="17"/>
                </a:lnTo>
                <a:lnTo>
                  <a:pt x="67" y="19"/>
                </a:lnTo>
                <a:lnTo>
                  <a:pt x="65" y="19"/>
                </a:lnTo>
                <a:lnTo>
                  <a:pt x="65" y="20"/>
                </a:lnTo>
                <a:lnTo>
                  <a:pt x="63" y="20"/>
                </a:lnTo>
                <a:lnTo>
                  <a:pt x="63" y="22"/>
                </a:lnTo>
                <a:lnTo>
                  <a:pt x="65" y="22"/>
                </a:lnTo>
                <a:lnTo>
                  <a:pt x="65" y="24"/>
                </a:lnTo>
                <a:close/>
                <a:moveTo>
                  <a:pt x="70" y="37"/>
                </a:moveTo>
                <a:lnTo>
                  <a:pt x="70" y="39"/>
                </a:lnTo>
                <a:lnTo>
                  <a:pt x="70" y="39"/>
                </a:lnTo>
                <a:lnTo>
                  <a:pt x="70" y="40"/>
                </a:lnTo>
                <a:lnTo>
                  <a:pt x="72" y="40"/>
                </a:lnTo>
                <a:lnTo>
                  <a:pt x="72" y="39"/>
                </a:lnTo>
                <a:lnTo>
                  <a:pt x="72" y="39"/>
                </a:lnTo>
                <a:lnTo>
                  <a:pt x="72" y="37"/>
                </a:lnTo>
                <a:lnTo>
                  <a:pt x="72" y="35"/>
                </a:lnTo>
                <a:lnTo>
                  <a:pt x="70" y="35"/>
                </a:lnTo>
                <a:lnTo>
                  <a:pt x="70" y="37"/>
                </a:lnTo>
                <a:close/>
                <a:moveTo>
                  <a:pt x="465" y="650"/>
                </a:moveTo>
                <a:lnTo>
                  <a:pt x="467" y="650"/>
                </a:lnTo>
                <a:lnTo>
                  <a:pt x="467" y="651"/>
                </a:lnTo>
                <a:lnTo>
                  <a:pt x="469" y="651"/>
                </a:lnTo>
                <a:lnTo>
                  <a:pt x="469" y="650"/>
                </a:lnTo>
                <a:lnTo>
                  <a:pt x="469" y="648"/>
                </a:lnTo>
                <a:lnTo>
                  <a:pt x="467" y="648"/>
                </a:lnTo>
                <a:lnTo>
                  <a:pt x="467" y="646"/>
                </a:lnTo>
                <a:lnTo>
                  <a:pt x="467" y="645"/>
                </a:lnTo>
                <a:lnTo>
                  <a:pt x="465" y="645"/>
                </a:lnTo>
                <a:lnTo>
                  <a:pt x="465" y="643"/>
                </a:lnTo>
                <a:lnTo>
                  <a:pt x="465" y="643"/>
                </a:lnTo>
                <a:lnTo>
                  <a:pt x="465" y="641"/>
                </a:lnTo>
                <a:lnTo>
                  <a:pt x="464" y="641"/>
                </a:lnTo>
                <a:lnTo>
                  <a:pt x="464" y="643"/>
                </a:lnTo>
                <a:lnTo>
                  <a:pt x="464" y="643"/>
                </a:lnTo>
                <a:lnTo>
                  <a:pt x="464" y="645"/>
                </a:lnTo>
                <a:lnTo>
                  <a:pt x="462" y="645"/>
                </a:lnTo>
                <a:lnTo>
                  <a:pt x="462" y="646"/>
                </a:lnTo>
                <a:lnTo>
                  <a:pt x="462" y="648"/>
                </a:lnTo>
                <a:lnTo>
                  <a:pt x="464" y="650"/>
                </a:lnTo>
                <a:lnTo>
                  <a:pt x="465" y="650"/>
                </a:lnTo>
                <a:close/>
                <a:moveTo>
                  <a:pt x="235" y="723"/>
                </a:moveTo>
                <a:lnTo>
                  <a:pt x="237" y="723"/>
                </a:lnTo>
                <a:lnTo>
                  <a:pt x="237" y="723"/>
                </a:lnTo>
                <a:lnTo>
                  <a:pt x="235" y="723"/>
                </a:lnTo>
                <a:lnTo>
                  <a:pt x="234" y="723"/>
                </a:lnTo>
                <a:lnTo>
                  <a:pt x="234" y="723"/>
                </a:lnTo>
                <a:lnTo>
                  <a:pt x="234" y="725"/>
                </a:lnTo>
                <a:lnTo>
                  <a:pt x="235" y="725"/>
                </a:lnTo>
                <a:lnTo>
                  <a:pt x="235" y="723"/>
                </a:lnTo>
                <a:close/>
                <a:moveTo>
                  <a:pt x="232" y="728"/>
                </a:moveTo>
                <a:lnTo>
                  <a:pt x="234" y="728"/>
                </a:lnTo>
                <a:lnTo>
                  <a:pt x="235" y="726"/>
                </a:lnTo>
                <a:lnTo>
                  <a:pt x="234" y="726"/>
                </a:lnTo>
                <a:lnTo>
                  <a:pt x="234" y="725"/>
                </a:lnTo>
                <a:lnTo>
                  <a:pt x="232" y="725"/>
                </a:lnTo>
                <a:lnTo>
                  <a:pt x="230" y="725"/>
                </a:lnTo>
                <a:lnTo>
                  <a:pt x="229" y="725"/>
                </a:lnTo>
                <a:lnTo>
                  <a:pt x="229" y="726"/>
                </a:lnTo>
                <a:lnTo>
                  <a:pt x="229" y="728"/>
                </a:lnTo>
                <a:lnTo>
                  <a:pt x="230" y="728"/>
                </a:lnTo>
                <a:lnTo>
                  <a:pt x="232" y="728"/>
                </a:lnTo>
                <a:close/>
                <a:moveTo>
                  <a:pt x="492" y="610"/>
                </a:moveTo>
                <a:lnTo>
                  <a:pt x="492" y="611"/>
                </a:lnTo>
                <a:lnTo>
                  <a:pt x="492" y="611"/>
                </a:lnTo>
                <a:lnTo>
                  <a:pt x="494" y="611"/>
                </a:lnTo>
                <a:lnTo>
                  <a:pt x="494" y="613"/>
                </a:lnTo>
                <a:lnTo>
                  <a:pt x="496" y="613"/>
                </a:lnTo>
                <a:lnTo>
                  <a:pt x="497" y="613"/>
                </a:lnTo>
                <a:lnTo>
                  <a:pt x="499" y="613"/>
                </a:lnTo>
                <a:lnTo>
                  <a:pt x="501" y="613"/>
                </a:lnTo>
                <a:lnTo>
                  <a:pt x="499" y="611"/>
                </a:lnTo>
                <a:lnTo>
                  <a:pt x="497" y="611"/>
                </a:lnTo>
                <a:lnTo>
                  <a:pt x="497" y="610"/>
                </a:lnTo>
                <a:lnTo>
                  <a:pt x="497" y="608"/>
                </a:lnTo>
                <a:lnTo>
                  <a:pt x="497" y="606"/>
                </a:lnTo>
                <a:lnTo>
                  <a:pt x="496" y="606"/>
                </a:lnTo>
                <a:lnTo>
                  <a:pt x="496" y="605"/>
                </a:lnTo>
                <a:lnTo>
                  <a:pt x="494" y="605"/>
                </a:lnTo>
                <a:lnTo>
                  <a:pt x="494" y="603"/>
                </a:lnTo>
                <a:lnTo>
                  <a:pt x="492" y="603"/>
                </a:lnTo>
                <a:lnTo>
                  <a:pt x="492" y="605"/>
                </a:lnTo>
                <a:lnTo>
                  <a:pt x="492" y="606"/>
                </a:lnTo>
                <a:lnTo>
                  <a:pt x="492" y="606"/>
                </a:lnTo>
                <a:lnTo>
                  <a:pt x="492" y="608"/>
                </a:lnTo>
                <a:lnTo>
                  <a:pt x="492" y="610"/>
                </a:lnTo>
                <a:lnTo>
                  <a:pt x="492" y="610"/>
                </a:lnTo>
                <a:close/>
                <a:moveTo>
                  <a:pt x="68" y="60"/>
                </a:moveTo>
                <a:lnTo>
                  <a:pt x="67" y="60"/>
                </a:lnTo>
                <a:lnTo>
                  <a:pt x="67" y="62"/>
                </a:lnTo>
                <a:lnTo>
                  <a:pt x="67" y="64"/>
                </a:lnTo>
                <a:lnTo>
                  <a:pt x="68" y="62"/>
                </a:lnTo>
                <a:lnTo>
                  <a:pt x="68" y="60"/>
                </a:lnTo>
                <a:close/>
                <a:moveTo>
                  <a:pt x="134" y="560"/>
                </a:moveTo>
                <a:lnTo>
                  <a:pt x="134" y="558"/>
                </a:lnTo>
                <a:lnTo>
                  <a:pt x="132" y="558"/>
                </a:lnTo>
                <a:lnTo>
                  <a:pt x="132" y="556"/>
                </a:lnTo>
                <a:lnTo>
                  <a:pt x="130" y="556"/>
                </a:lnTo>
                <a:lnTo>
                  <a:pt x="130" y="558"/>
                </a:lnTo>
                <a:lnTo>
                  <a:pt x="128" y="558"/>
                </a:lnTo>
                <a:lnTo>
                  <a:pt x="128" y="556"/>
                </a:lnTo>
                <a:lnTo>
                  <a:pt x="127" y="558"/>
                </a:lnTo>
                <a:lnTo>
                  <a:pt x="127" y="556"/>
                </a:lnTo>
                <a:lnTo>
                  <a:pt x="127" y="555"/>
                </a:lnTo>
                <a:lnTo>
                  <a:pt x="127" y="553"/>
                </a:lnTo>
                <a:lnTo>
                  <a:pt x="127" y="551"/>
                </a:lnTo>
                <a:lnTo>
                  <a:pt x="125" y="551"/>
                </a:lnTo>
                <a:lnTo>
                  <a:pt x="125" y="553"/>
                </a:lnTo>
                <a:lnTo>
                  <a:pt x="125" y="555"/>
                </a:lnTo>
                <a:lnTo>
                  <a:pt x="125" y="556"/>
                </a:lnTo>
                <a:lnTo>
                  <a:pt x="125" y="558"/>
                </a:lnTo>
                <a:lnTo>
                  <a:pt x="125" y="560"/>
                </a:lnTo>
                <a:lnTo>
                  <a:pt x="125" y="561"/>
                </a:lnTo>
                <a:lnTo>
                  <a:pt x="125" y="561"/>
                </a:lnTo>
                <a:lnTo>
                  <a:pt x="123" y="561"/>
                </a:lnTo>
                <a:lnTo>
                  <a:pt x="123" y="561"/>
                </a:lnTo>
                <a:lnTo>
                  <a:pt x="122" y="561"/>
                </a:lnTo>
                <a:lnTo>
                  <a:pt x="122" y="560"/>
                </a:lnTo>
                <a:lnTo>
                  <a:pt x="120" y="560"/>
                </a:lnTo>
                <a:lnTo>
                  <a:pt x="120" y="558"/>
                </a:lnTo>
                <a:lnTo>
                  <a:pt x="120" y="556"/>
                </a:lnTo>
                <a:lnTo>
                  <a:pt x="120" y="555"/>
                </a:lnTo>
                <a:lnTo>
                  <a:pt x="120" y="553"/>
                </a:lnTo>
                <a:lnTo>
                  <a:pt x="118" y="553"/>
                </a:lnTo>
                <a:lnTo>
                  <a:pt x="118" y="555"/>
                </a:lnTo>
                <a:lnTo>
                  <a:pt x="118" y="556"/>
                </a:lnTo>
                <a:lnTo>
                  <a:pt x="117" y="556"/>
                </a:lnTo>
                <a:lnTo>
                  <a:pt x="117" y="555"/>
                </a:lnTo>
                <a:lnTo>
                  <a:pt x="117" y="553"/>
                </a:lnTo>
                <a:lnTo>
                  <a:pt x="115" y="553"/>
                </a:lnTo>
                <a:lnTo>
                  <a:pt x="117" y="551"/>
                </a:lnTo>
                <a:lnTo>
                  <a:pt x="115" y="551"/>
                </a:lnTo>
                <a:lnTo>
                  <a:pt x="113" y="550"/>
                </a:lnTo>
                <a:lnTo>
                  <a:pt x="113" y="551"/>
                </a:lnTo>
                <a:lnTo>
                  <a:pt x="112" y="550"/>
                </a:lnTo>
                <a:lnTo>
                  <a:pt x="110" y="550"/>
                </a:lnTo>
                <a:lnTo>
                  <a:pt x="108" y="550"/>
                </a:lnTo>
                <a:lnTo>
                  <a:pt x="110" y="548"/>
                </a:lnTo>
                <a:lnTo>
                  <a:pt x="110" y="546"/>
                </a:lnTo>
                <a:lnTo>
                  <a:pt x="108" y="546"/>
                </a:lnTo>
                <a:lnTo>
                  <a:pt x="108" y="545"/>
                </a:lnTo>
                <a:lnTo>
                  <a:pt x="110" y="545"/>
                </a:lnTo>
                <a:lnTo>
                  <a:pt x="110" y="543"/>
                </a:lnTo>
                <a:lnTo>
                  <a:pt x="108" y="543"/>
                </a:lnTo>
                <a:lnTo>
                  <a:pt x="107" y="543"/>
                </a:lnTo>
                <a:lnTo>
                  <a:pt x="105" y="541"/>
                </a:lnTo>
                <a:lnTo>
                  <a:pt x="107" y="541"/>
                </a:lnTo>
                <a:lnTo>
                  <a:pt x="107" y="539"/>
                </a:lnTo>
                <a:lnTo>
                  <a:pt x="107" y="538"/>
                </a:lnTo>
                <a:lnTo>
                  <a:pt x="105" y="538"/>
                </a:lnTo>
                <a:lnTo>
                  <a:pt x="105" y="536"/>
                </a:lnTo>
                <a:lnTo>
                  <a:pt x="103" y="536"/>
                </a:lnTo>
                <a:lnTo>
                  <a:pt x="105" y="534"/>
                </a:lnTo>
                <a:lnTo>
                  <a:pt x="103" y="534"/>
                </a:lnTo>
                <a:lnTo>
                  <a:pt x="102" y="534"/>
                </a:lnTo>
                <a:lnTo>
                  <a:pt x="102" y="533"/>
                </a:lnTo>
                <a:lnTo>
                  <a:pt x="103" y="533"/>
                </a:lnTo>
                <a:lnTo>
                  <a:pt x="103" y="531"/>
                </a:lnTo>
                <a:lnTo>
                  <a:pt x="102" y="531"/>
                </a:lnTo>
                <a:lnTo>
                  <a:pt x="100" y="531"/>
                </a:lnTo>
                <a:lnTo>
                  <a:pt x="100" y="529"/>
                </a:lnTo>
                <a:lnTo>
                  <a:pt x="98" y="529"/>
                </a:lnTo>
                <a:lnTo>
                  <a:pt x="98" y="528"/>
                </a:lnTo>
                <a:lnTo>
                  <a:pt x="100" y="528"/>
                </a:lnTo>
                <a:lnTo>
                  <a:pt x="100" y="526"/>
                </a:lnTo>
                <a:lnTo>
                  <a:pt x="100" y="524"/>
                </a:lnTo>
                <a:lnTo>
                  <a:pt x="98" y="524"/>
                </a:lnTo>
                <a:lnTo>
                  <a:pt x="97" y="523"/>
                </a:lnTo>
                <a:lnTo>
                  <a:pt x="97" y="524"/>
                </a:lnTo>
                <a:lnTo>
                  <a:pt x="97" y="526"/>
                </a:lnTo>
                <a:lnTo>
                  <a:pt x="97" y="528"/>
                </a:lnTo>
                <a:lnTo>
                  <a:pt x="97" y="529"/>
                </a:lnTo>
                <a:lnTo>
                  <a:pt x="97" y="531"/>
                </a:lnTo>
                <a:lnTo>
                  <a:pt x="98" y="531"/>
                </a:lnTo>
                <a:lnTo>
                  <a:pt x="98" y="533"/>
                </a:lnTo>
                <a:lnTo>
                  <a:pt x="100" y="533"/>
                </a:lnTo>
                <a:lnTo>
                  <a:pt x="100" y="534"/>
                </a:lnTo>
                <a:lnTo>
                  <a:pt x="102" y="536"/>
                </a:lnTo>
                <a:lnTo>
                  <a:pt x="102" y="538"/>
                </a:lnTo>
                <a:lnTo>
                  <a:pt x="102" y="539"/>
                </a:lnTo>
                <a:lnTo>
                  <a:pt x="102" y="541"/>
                </a:lnTo>
                <a:lnTo>
                  <a:pt x="102" y="543"/>
                </a:lnTo>
                <a:lnTo>
                  <a:pt x="103" y="543"/>
                </a:lnTo>
                <a:lnTo>
                  <a:pt x="103" y="545"/>
                </a:lnTo>
                <a:lnTo>
                  <a:pt x="102" y="545"/>
                </a:lnTo>
                <a:lnTo>
                  <a:pt x="102" y="546"/>
                </a:lnTo>
                <a:lnTo>
                  <a:pt x="103" y="548"/>
                </a:lnTo>
                <a:lnTo>
                  <a:pt x="103" y="546"/>
                </a:lnTo>
                <a:lnTo>
                  <a:pt x="105" y="546"/>
                </a:lnTo>
                <a:lnTo>
                  <a:pt x="105" y="548"/>
                </a:lnTo>
                <a:lnTo>
                  <a:pt x="103" y="548"/>
                </a:lnTo>
                <a:lnTo>
                  <a:pt x="103" y="550"/>
                </a:lnTo>
                <a:lnTo>
                  <a:pt x="105" y="550"/>
                </a:lnTo>
                <a:lnTo>
                  <a:pt x="107" y="551"/>
                </a:lnTo>
                <a:lnTo>
                  <a:pt x="108" y="551"/>
                </a:lnTo>
                <a:lnTo>
                  <a:pt x="108" y="553"/>
                </a:lnTo>
                <a:lnTo>
                  <a:pt x="107" y="555"/>
                </a:lnTo>
                <a:lnTo>
                  <a:pt x="108" y="555"/>
                </a:lnTo>
                <a:lnTo>
                  <a:pt x="108" y="556"/>
                </a:lnTo>
                <a:lnTo>
                  <a:pt x="108" y="558"/>
                </a:lnTo>
                <a:lnTo>
                  <a:pt x="107" y="560"/>
                </a:lnTo>
                <a:lnTo>
                  <a:pt x="108" y="560"/>
                </a:lnTo>
                <a:lnTo>
                  <a:pt x="110" y="560"/>
                </a:lnTo>
                <a:lnTo>
                  <a:pt x="112" y="560"/>
                </a:lnTo>
                <a:lnTo>
                  <a:pt x="112" y="558"/>
                </a:lnTo>
                <a:lnTo>
                  <a:pt x="113" y="560"/>
                </a:lnTo>
                <a:lnTo>
                  <a:pt x="113" y="561"/>
                </a:lnTo>
                <a:lnTo>
                  <a:pt x="113" y="561"/>
                </a:lnTo>
                <a:lnTo>
                  <a:pt x="113" y="563"/>
                </a:lnTo>
                <a:lnTo>
                  <a:pt x="113" y="565"/>
                </a:lnTo>
                <a:lnTo>
                  <a:pt x="115" y="565"/>
                </a:lnTo>
                <a:lnTo>
                  <a:pt x="115" y="566"/>
                </a:lnTo>
                <a:lnTo>
                  <a:pt x="117" y="566"/>
                </a:lnTo>
                <a:lnTo>
                  <a:pt x="117" y="568"/>
                </a:lnTo>
                <a:lnTo>
                  <a:pt x="117" y="570"/>
                </a:lnTo>
                <a:lnTo>
                  <a:pt x="118" y="570"/>
                </a:lnTo>
                <a:lnTo>
                  <a:pt x="118" y="568"/>
                </a:lnTo>
                <a:lnTo>
                  <a:pt x="120" y="568"/>
                </a:lnTo>
                <a:lnTo>
                  <a:pt x="120" y="566"/>
                </a:lnTo>
                <a:lnTo>
                  <a:pt x="120" y="565"/>
                </a:lnTo>
                <a:lnTo>
                  <a:pt x="120" y="563"/>
                </a:lnTo>
                <a:lnTo>
                  <a:pt x="122" y="563"/>
                </a:lnTo>
                <a:lnTo>
                  <a:pt x="123" y="563"/>
                </a:lnTo>
                <a:lnTo>
                  <a:pt x="123" y="565"/>
                </a:lnTo>
                <a:lnTo>
                  <a:pt x="123" y="566"/>
                </a:lnTo>
                <a:lnTo>
                  <a:pt x="125" y="566"/>
                </a:lnTo>
                <a:lnTo>
                  <a:pt x="125" y="568"/>
                </a:lnTo>
                <a:lnTo>
                  <a:pt x="125" y="570"/>
                </a:lnTo>
                <a:lnTo>
                  <a:pt x="127" y="570"/>
                </a:lnTo>
                <a:lnTo>
                  <a:pt x="127" y="568"/>
                </a:lnTo>
                <a:lnTo>
                  <a:pt x="128" y="570"/>
                </a:lnTo>
                <a:lnTo>
                  <a:pt x="130" y="570"/>
                </a:lnTo>
                <a:lnTo>
                  <a:pt x="132" y="570"/>
                </a:lnTo>
                <a:lnTo>
                  <a:pt x="132" y="570"/>
                </a:lnTo>
                <a:lnTo>
                  <a:pt x="132" y="568"/>
                </a:lnTo>
                <a:lnTo>
                  <a:pt x="134" y="568"/>
                </a:lnTo>
                <a:lnTo>
                  <a:pt x="134" y="566"/>
                </a:lnTo>
                <a:lnTo>
                  <a:pt x="134" y="565"/>
                </a:lnTo>
                <a:lnTo>
                  <a:pt x="135" y="565"/>
                </a:lnTo>
                <a:lnTo>
                  <a:pt x="135" y="563"/>
                </a:lnTo>
                <a:lnTo>
                  <a:pt x="135" y="561"/>
                </a:lnTo>
                <a:lnTo>
                  <a:pt x="135" y="561"/>
                </a:lnTo>
                <a:lnTo>
                  <a:pt x="134" y="561"/>
                </a:lnTo>
                <a:lnTo>
                  <a:pt x="134" y="560"/>
                </a:lnTo>
                <a:close/>
                <a:moveTo>
                  <a:pt x="95" y="521"/>
                </a:moveTo>
                <a:lnTo>
                  <a:pt x="97" y="523"/>
                </a:lnTo>
                <a:lnTo>
                  <a:pt x="97" y="521"/>
                </a:lnTo>
                <a:lnTo>
                  <a:pt x="95" y="521"/>
                </a:lnTo>
                <a:close/>
                <a:moveTo>
                  <a:pt x="152" y="630"/>
                </a:moveTo>
                <a:lnTo>
                  <a:pt x="152" y="628"/>
                </a:lnTo>
                <a:lnTo>
                  <a:pt x="150" y="628"/>
                </a:lnTo>
                <a:lnTo>
                  <a:pt x="149" y="628"/>
                </a:lnTo>
                <a:lnTo>
                  <a:pt x="147" y="628"/>
                </a:lnTo>
                <a:lnTo>
                  <a:pt x="147" y="626"/>
                </a:lnTo>
                <a:lnTo>
                  <a:pt x="145" y="626"/>
                </a:lnTo>
                <a:lnTo>
                  <a:pt x="144" y="626"/>
                </a:lnTo>
                <a:lnTo>
                  <a:pt x="144" y="628"/>
                </a:lnTo>
                <a:lnTo>
                  <a:pt x="144" y="630"/>
                </a:lnTo>
                <a:lnTo>
                  <a:pt x="145" y="630"/>
                </a:lnTo>
                <a:lnTo>
                  <a:pt x="145" y="631"/>
                </a:lnTo>
                <a:lnTo>
                  <a:pt x="145" y="633"/>
                </a:lnTo>
                <a:lnTo>
                  <a:pt x="147" y="633"/>
                </a:lnTo>
                <a:lnTo>
                  <a:pt x="147" y="635"/>
                </a:lnTo>
                <a:lnTo>
                  <a:pt x="149" y="635"/>
                </a:lnTo>
                <a:lnTo>
                  <a:pt x="149" y="636"/>
                </a:lnTo>
                <a:lnTo>
                  <a:pt x="150" y="636"/>
                </a:lnTo>
                <a:lnTo>
                  <a:pt x="150" y="638"/>
                </a:lnTo>
                <a:lnTo>
                  <a:pt x="152" y="638"/>
                </a:lnTo>
                <a:lnTo>
                  <a:pt x="152" y="640"/>
                </a:lnTo>
                <a:lnTo>
                  <a:pt x="154" y="640"/>
                </a:lnTo>
                <a:lnTo>
                  <a:pt x="154" y="638"/>
                </a:lnTo>
                <a:lnTo>
                  <a:pt x="155" y="638"/>
                </a:lnTo>
                <a:lnTo>
                  <a:pt x="155" y="636"/>
                </a:lnTo>
                <a:lnTo>
                  <a:pt x="154" y="635"/>
                </a:lnTo>
                <a:lnTo>
                  <a:pt x="155" y="635"/>
                </a:lnTo>
                <a:lnTo>
                  <a:pt x="155" y="633"/>
                </a:lnTo>
                <a:lnTo>
                  <a:pt x="155" y="631"/>
                </a:lnTo>
                <a:lnTo>
                  <a:pt x="154" y="631"/>
                </a:lnTo>
                <a:lnTo>
                  <a:pt x="152" y="630"/>
                </a:lnTo>
                <a:close/>
                <a:moveTo>
                  <a:pt x="175" y="676"/>
                </a:moveTo>
                <a:lnTo>
                  <a:pt x="174" y="676"/>
                </a:lnTo>
                <a:lnTo>
                  <a:pt x="174" y="678"/>
                </a:lnTo>
                <a:lnTo>
                  <a:pt x="174" y="680"/>
                </a:lnTo>
                <a:lnTo>
                  <a:pt x="175" y="680"/>
                </a:lnTo>
                <a:lnTo>
                  <a:pt x="177" y="680"/>
                </a:lnTo>
                <a:lnTo>
                  <a:pt x="179" y="680"/>
                </a:lnTo>
                <a:lnTo>
                  <a:pt x="179" y="678"/>
                </a:lnTo>
                <a:lnTo>
                  <a:pt x="179" y="676"/>
                </a:lnTo>
                <a:lnTo>
                  <a:pt x="177" y="676"/>
                </a:lnTo>
                <a:lnTo>
                  <a:pt x="175" y="676"/>
                </a:lnTo>
                <a:close/>
                <a:moveTo>
                  <a:pt x="95" y="521"/>
                </a:moveTo>
                <a:lnTo>
                  <a:pt x="95" y="521"/>
                </a:lnTo>
                <a:lnTo>
                  <a:pt x="97" y="521"/>
                </a:lnTo>
                <a:lnTo>
                  <a:pt x="95" y="521"/>
                </a:lnTo>
                <a:close/>
                <a:moveTo>
                  <a:pt x="199" y="696"/>
                </a:moveTo>
                <a:lnTo>
                  <a:pt x="197" y="696"/>
                </a:lnTo>
                <a:lnTo>
                  <a:pt x="197" y="695"/>
                </a:lnTo>
                <a:lnTo>
                  <a:pt x="197" y="693"/>
                </a:lnTo>
                <a:lnTo>
                  <a:pt x="195" y="693"/>
                </a:lnTo>
                <a:lnTo>
                  <a:pt x="194" y="693"/>
                </a:lnTo>
                <a:lnTo>
                  <a:pt x="194" y="691"/>
                </a:lnTo>
                <a:lnTo>
                  <a:pt x="192" y="691"/>
                </a:lnTo>
                <a:lnTo>
                  <a:pt x="190" y="691"/>
                </a:lnTo>
                <a:lnTo>
                  <a:pt x="189" y="691"/>
                </a:lnTo>
                <a:lnTo>
                  <a:pt x="187" y="691"/>
                </a:lnTo>
                <a:lnTo>
                  <a:pt x="187" y="693"/>
                </a:lnTo>
                <a:lnTo>
                  <a:pt x="187" y="695"/>
                </a:lnTo>
                <a:lnTo>
                  <a:pt x="189" y="695"/>
                </a:lnTo>
                <a:lnTo>
                  <a:pt x="189" y="696"/>
                </a:lnTo>
                <a:lnTo>
                  <a:pt x="190" y="696"/>
                </a:lnTo>
                <a:lnTo>
                  <a:pt x="192" y="696"/>
                </a:lnTo>
                <a:lnTo>
                  <a:pt x="192" y="698"/>
                </a:lnTo>
                <a:lnTo>
                  <a:pt x="192" y="700"/>
                </a:lnTo>
                <a:lnTo>
                  <a:pt x="194" y="700"/>
                </a:lnTo>
                <a:lnTo>
                  <a:pt x="194" y="701"/>
                </a:lnTo>
                <a:lnTo>
                  <a:pt x="195" y="701"/>
                </a:lnTo>
                <a:lnTo>
                  <a:pt x="197" y="701"/>
                </a:lnTo>
                <a:lnTo>
                  <a:pt x="199" y="701"/>
                </a:lnTo>
                <a:lnTo>
                  <a:pt x="199" y="700"/>
                </a:lnTo>
                <a:lnTo>
                  <a:pt x="200" y="698"/>
                </a:lnTo>
                <a:lnTo>
                  <a:pt x="199" y="698"/>
                </a:lnTo>
                <a:lnTo>
                  <a:pt x="199" y="696"/>
                </a:lnTo>
                <a:close/>
                <a:moveTo>
                  <a:pt x="182" y="680"/>
                </a:moveTo>
                <a:lnTo>
                  <a:pt x="184" y="681"/>
                </a:lnTo>
                <a:lnTo>
                  <a:pt x="185" y="681"/>
                </a:lnTo>
                <a:lnTo>
                  <a:pt x="185" y="680"/>
                </a:lnTo>
                <a:lnTo>
                  <a:pt x="184" y="680"/>
                </a:lnTo>
                <a:lnTo>
                  <a:pt x="182" y="680"/>
                </a:lnTo>
                <a:close/>
                <a:moveTo>
                  <a:pt x="212" y="715"/>
                </a:moveTo>
                <a:lnTo>
                  <a:pt x="210" y="715"/>
                </a:lnTo>
                <a:lnTo>
                  <a:pt x="209" y="715"/>
                </a:lnTo>
                <a:lnTo>
                  <a:pt x="207" y="715"/>
                </a:lnTo>
                <a:lnTo>
                  <a:pt x="207" y="716"/>
                </a:lnTo>
                <a:lnTo>
                  <a:pt x="209" y="716"/>
                </a:lnTo>
                <a:lnTo>
                  <a:pt x="209" y="718"/>
                </a:lnTo>
                <a:lnTo>
                  <a:pt x="209" y="720"/>
                </a:lnTo>
                <a:lnTo>
                  <a:pt x="210" y="720"/>
                </a:lnTo>
                <a:lnTo>
                  <a:pt x="212" y="720"/>
                </a:lnTo>
                <a:lnTo>
                  <a:pt x="212" y="720"/>
                </a:lnTo>
                <a:lnTo>
                  <a:pt x="212" y="718"/>
                </a:lnTo>
                <a:lnTo>
                  <a:pt x="212" y="716"/>
                </a:lnTo>
                <a:lnTo>
                  <a:pt x="212" y="716"/>
                </a:lnTo>
                <a:lnTo>
                  <a:pt x="212" y="715"/>
                </a:lnTo>
                <a:close/>
                <a:moveTo>
                  <a:pt x="83" y="489"/>
                </a:moveTo>
                <a:lnTo>
                  <a:pt x="85" y="489"/>
                </a:lnTo>
                <a:lnTo>
                  <a:pt x="83" y="488"/>
                </a:lnTo>
                <a:lnTo>
                  <a:pt x="83" y="489"/>
                </a:lnTo>
                <a:close/>
                <a:moveTo>
                  <a:pt x="83" y="493"/>
                </a:moveTo>
                <a:lnTo>
                  <a:pt x="85" y="493"/>
                </a:lnTo>
                <a:lnTo>
                  <a:pt x="85" y="491"/>
                </a:lnTo>
                <a:lnTo>
                  <a:pt x="83" y="491"/>
                </a:lnTo>
                <a:lnTo>
                  <a:pt x="83" y="493"/>
                </a:lnTo>
                <a:close/>
                <a:moveTo>
                  <a:pt x="92" y="483"/>
                </a:moveTo>
                <a:lnTo>
                  <a:pt x="92" y="483"/>
                </a:lnTo>
                <a:lnTo>
                  <a:pt x="90" y="483"/>
                </a:lnTo>
                <a:lnTo>
                  <a:pt x="88" y="483"/>
                </a:lnTo>
                <a:lnTo>
                  <a:pt x="88" y="484"/>
                </a:lnTo>
                <a:lnTo>
                  <a:pt x="87" y="484"/>
                </a:lnTo>
                <a:lnTo>
                  <a:pt x="87" y="486"/>
                </a:lnTo>
                <a:lnTo>
                  <a:pt x="87" y="488"/>
                </a:lnTo>
                <a:lnTo>
                  <a:pt x="87" y="489"/>
                </a:lnTo>
                <a:lnTo>
                  <a:pt x="85" y="489"/>
                </a:lnTo>
                <a:lnTo>
                  <a:pt x="85" y="491"/>
                </a:lnTo>
                <a:lnTo>
                  <a:pt x="87" y="491"/>
                </a:lnTo>
                <a:lnTo>
                  <a:pt x="88" y="489"/>
                </a:lnTo>
                <a:lnTo>
                  <a:pt x="88" y="491"/>
                </a:lnTo>
                <a:lnTo>
                  <a:pt x="90" y="491"/>
                </a:lnTo>
                <a:lnTo>
                  <a:pt x="90" y="493"/>
                </a:lnTo>
                <a:lnTo>
                  <a:pt x="92" y="493"/>
                </a:lnTo>
                <a:lnTo>
                  <a:pt x="92" y="491"/>
                </a:lnTo>
                <a:lnTo>
                  <a:pt x="92" y="491"/>
                </a:lnTo>
                <a:lnTo>
                  <a:pt x="92" y="489"/>
                </a:lnTo>
                <a:lnTo>
                  <a:pt x="93" y="489"/>
                </a:lnTo>
                <a:lnTo>
                  <a:pt x="93" y="488"/>
                </a:lnTo>
                <a:lnTo>
                  <a:pt x="93" y="486"/>
                </a:lnTo>
                <a:lnTo>
                  <a:pt x="93" y="484"/>
                </a:lnTo>
                <a:lnTo>
                  <a:pt x="92" y="484"/>
                </a:lnTo>
                <a:lnTo>
                  <a:pt x="92" y="483"/>
                </a:lnTo>
                <a:close/>
                <a:moveTo>
                  <a:pt x="40" y="57"/>
                </a:moveTo>
                <a:lnTo>
                  <a:pt x="42" y="57"/>
                </a:lnTo>
                <a:lnTo>
                  <a:pt x="42" y="55"/>
                </a:lnTo>
                <a:lnTo>
                  <a:pt x="43" y="55"/>
                </a:lnTo>
                <a:lnTo>
                  <a:pt x="45" y="55"/>
                </a:lnTo>
                <a:lnTo>
                  <a:pt x="47" y="55"/>
                </a:lnTo>
                <a:lnTo>
                  <a:pt x="48" y="55"/>
                </a:lnTo>
                <a:lnTo>
                  <a:pt x="48" y="57"/>
                </a:lnTo>
                <a:lnTo>
                  <a:pt x="50" y="57"/>
                </a:lnTo>
                <a:lnTo>
                  <a:pt x="50" y="55"/>
                </a:lnTo>
                <a:lnTo>
                  <a:pt x="50" y="54"/>
                </a:lnTo>
                <a:lnTo>
                  <a:pt x="50" y="52"/>
                </a:lnTo>
                <a:lnTo>
                  <a:pt x="50" y="50"/>
                </a:lnTo>
                <a:lnTo>
                  <a:pt x="48" y="50"/>
                </a:lnTo>
                <a:lnTo>
                  <a:pt x="47" y="50"/>
                </a:lnTo>
                <a:lnTo>
                  <a:pt x="47" y="49"/>
                </a:lnTo>
                <a:lnTo>
                  <a:pt x="45" y="47"/>
                </a:lnTo>
                <a:lnTo>
                  <a:pt x="45" y="45"/>
                </a:lnTo>
                <a:lnTo>
                  <a:pt x="45" y="44"/>
                </a:lnTo>
                <a:lnTo>
                  <a:pt x="43" y="44"/>
                </a:lnTo>
                <a:lnTo>
                  <a:pt x="43" y="42"/>
                </a:lnTo>
                <a:lnTo>
                  <a:pt x="43" y="40"/>
                </a:lnTo>
                <a:lnTo>
                  <a:pt x="42" y="40"/>
                </a:lnTo>
                <a:lnTo>
                  <a:pt x="42" y="42"/>
                </a:lnTo>
                <a:lnTo>
                  <a:pt x="40" y="42"/>
                </a:lnTo>
                <a:lnTo>
                  <a:pt x="40" y="44"/>
                </a:lnTo>
                <a:lnTo>
                  <a:pt x="40" y="45"/>
                </a:lnTo>
                <a:lnTo>
                  <a:pt x="40" y="47"/>
                </a:lnTo>
                <a:lnTo>
                  <a:pt x="42" y="49"/>
                </a:lnTo>
                <a:lnTo>
                  <a:pt x="42" y="50"/>
                </a:lnTo>
                <a:lnTo>
                  <a:pt x="42" y="52"/>
                </a:lnTo>
                <a:lnTo>
                  <a:pt x="40" y="52"/>
                </a:lnTo>
                <a:lnTo>
                  <a:pt x="40" y="54"/>
                </a:lnTo>
                <a:lnTo>
                  <a:pt x="40" y="55"/>
                </a:lnTo>
                <a:lnTo>
                  <a:pt x="40" y="57"/>
                </a:lnTo>
                <a:close/>
                <a:moveTo>
                  <a:pt x="128" y="616"/>
                </a:moveTo>
                <a:lnTo>
                  <a:pt x="130" y="616"/>
                </a:lnTo>
                <a:lnTo>
                  <a:pt x="128" y="615"/>
                </a:lnTo>
                <a:lnTo>
                  <a:pt x="128" y="616"/>
                </a:lnTo>
                <a:close/>
                <a:moveTo>
                  <a:pt x="128" y="608"/>
                </a:moveTo>
                <a:lnTo>
                  <a:pt x="128" y="606"/>
                </a:lnTo>
                <a:lnTo>
                  <a:pt x="127" y="606"/>
                </a:lnTo>
                <a:lnTo>
                  <a:pt x="127" y="605"/>
                </a:lnTo>
                <a:lnTo>
                  <a:pt x="127" y="603"/>
                </a:lnTo>
                <a:lnTo>
                  <a:pt x="125" y="601"/>
                </a:lnTo>
                <a:lnTo>
                  <a:pt x="125" y="601"/>
                </a:lnTo>
                <a:lnTo>
                  <a:pt x="125" y="600"/>
                </a:lnTo>
                <a:lnTo>
                  <a:pt x="123" y="600"/>
                </a:lnTo>
                <a:lnTo>
                  <a:pt x="125" y="598"/>
                </a:lnTo>
                <a:lnTo>
                  <a:pt x="123" y="598"/>
                </a:lnTo>
                <a:lnTo>
                  <a:pt x="123" y="596"/>
                </a:lnTo>
                <a:lnTo>
                  <a:pt x="123" y="595"/>
                </a:lnTo>
                <a:lnTo>
                  <a:pt x="123" y="593"/>
                </a:lnTo>
                <a:lnTo>
                  <a:pt x="125" y="593"/>
                </a:lnTo>
                <a:lnTo>
                  <a:pt x="125" y="591"/>
                </a:lnTo>
                <a:lnTo>
                  <a:pt x="125" y="590"/>
                </a:lnTo>
                <a:lnTo>
                  <a:pt x="125" y="588"/>
                </a:lnTo>
                <a:lnTo>
                  <a:pt x="123" y="586"/>
                </a:lnTo>
                <a:lnTo>
                  <a:pt x="122" y="586"/>
                </a:lnTo>
                <a:lnTo>
                  <a:pt x="122" y="585"/>
                </a:lnTo>
                <a:lnTo>
                  <a:pt x="122" y="583"/>
                </a:lnTo>
                <a:lnTo>
                  <a:pt x="120" y="583"/>
                </a:lnTo>
                <a:lnTo>
                  <a:pt x="120" y="581"/>
                </a:lnTo>
                <a:lnTo>
                  <a:pt x="118" y="583"/>
                </a:lnTo>
                <a:lnTo>
                  <a:pt x="118" y="581"/>
                </a:lnTo>
                <a:lnTo>
                  <a:pt x="120" y="581"/>
                </a:lnTo>
                <a:lnTo>
                  <a:pt x="120" y="580"/>
                </a:lnTo>
                <a:lnTo>
                  <a:pt x="120" y="578"/>
                </a:lnTo>
                <a:lnTo>
                  <a:pt x="120" y="576"/>
                </a:lnTo>
                <a:lnTo>
                  <a:pt x="120" y="575"/>
                </a:lnTo>
                <a:lnTo>
                  <a:pt x="118" y="575"/>
                </a:lnTo>
                <a:lnTo>
                  <a:pt x="118" y="573"/>
                </a:lnTo>
                <a:lnTo>
                  <a:pt x="118" y="571"/>
                </a:lnTo>
                <a:lnTo>
                  <a:pt x="117" y="571"/>
                </a:lnTo>
                <a:lnTo>
                  <a:pt x="117" y="573"/>
                </a:lnTo>
                <a:lnTo>
                  <a:pt x="117" y="575"/>
                </a:lnTo>
                <a:lnTo>
                  <a:pt x="117" y="576"/>
                </a:lnTo>
                <a:lnTo>
                  <a:pt x="115" y="576"/>
                </a:lnTo>
                <a:lnTo>
                  <a:pt x="115" y="578"/>
                </a:lnTo>
                <a:lnTo>
                  <a:pt x="115" y="580"/>
                </a:lnTo>
                <a:lnTo>
                  <a:pt x="115" y="581"/>
                </a:lnTo>
                <a:lnTo>
                  <a:pt x="115" y="583"/>
                </a:lnTo>
                <a:lnTo>
                  <a:pt x="117" y="583"/>
                </a:lnTo>
                <a:lnTo>
                  <a:pt x="117" y="585"/>
                </a:lnTo>
                <a:lnTo>
                  <a:pt x="117" y="586"/>
                </a:lnTo>
                <a:lnTo>
                  <a:pt x="118" y="586"/>
                </a:lnTo>
                <a:lnTo>
                  <a:pt x="118" y="588"/>
                </a:lnTo>
                <a:lnTo>
                  <a:pt x="117" y="588"/>
                </a:lnTo>
                <a:lnTo>
                  <a:pt x="118" y="590"/>
                </a:lnTo>
                <a:lnTo>
                  <a:pt x="118" y="591"/>
                </a:lnTo>
                <a:lnTo>
                  <a:pt x="118" y="593"/>
                </a:lnTo>
                <a:lnTo>
                  <a:pt x="118" y="595"/>
                </a:lnTo>
                <a:lnTo>
                  <a:pt x="118" y="596"/>
                </a:lnTo>
                <a:lnTo>
                  <a:pt x="120" y="598"/>
                </a:lnTo>
                <a:lnTo>
                  <a:pt x="120" y="600"/>
                </a:lnTo>
                <a:lnTo>
                  <a:pt x="122" y="600"/>
                </a:lnTo>
                <a:lnTo>
                  <a:pt x="122" y="601"/>
                </a:lnTo>
                <a:lnTo>
                  <a:pt x="120" y="601"/>
                </a:lnTo>
                <a:lnTo>
                  <a:pt x="122" y="601"/>
                </a:lnTo>
                <a:lnTo>
                  <a:pt x="122" y="603"/>
                </a:lnTo>
                <a:lnTo>
                  <a:pt x="123" y="603"/>
                </a:lnTo>
                <a:lnTo>
                  <a:pt x="123" y="605"/>
                </a:lnTo>
                <a:lnTo>
                  <a:pt x="123" y="606"/>
                </a:lnTo>
                <a:lnTo>
                  <a:pt x="123" y="608"/>
                </a:lnTo>
                <a:lnTo>
                  <a:pt x="125" y="608"/>
                </a:lnTo>
                <a:lnTo>
                  <a:pt x="125" y="610"/>
                </a:lnTo>
                <a:lnTo>
                  <a:pt x="127" y="610"/>
                </a:lnTo>
                <a:lnTo>
                  <a:pt x="127" y="608"/>
                </a:lnTo>
                <a:lnTo>
                  <a:pt x="128" y="608"/>
                </a:lnTo>
                <a:close/>
                <a:moveTo>
                  <a:pt x="222" y="718"/>
                </a:moveTo>
                <a:lnTo>
                  <a:pt x="222" y="716"/>
                </a:lnTo>
                <a:lnTo>
                  <a:pt x="222" y="715"/>
                </a:lnTo>
                <a:lnTo>
                  <a:pt x="220" y="715"/>
                </a:lnTo>
                <a:lnTo>
                  <a:pt x="219" y="715"/>
                </a:lnTo>
                <a:lnTo>
                  <a:pt x="217" y="715"/>
                </a:lnTo>
                <a:lnTo>
                  <a:pt x="217" y="716"/>
                </a:lnTo>
                <a:lnTo>
                  <a:pt x="217" y="718"/>
                </a:lnTo>
                <a:lnTo>
                  <a:pt x="219" y="718"/>
                </a:lnTo>
                <a:lnTo>
                  <a:pt x="219" y="720"/>
                </a:lnTo>
                <a:lnTo>
                  <a:pt x="220" y="720"/>
                </a:lnTo>
                <a:lnTo>
                  <a:pt x="222" y="718"/>
                </a:lnTo>
                <a:close/>
                <a:moveTo>
                  <a:pt x="304" y="832"/>
                </a:moveTo>
                <a:lnTo>
                  <a:pt x="305" y="832"/>
                </a:lnTo>
                <a:lnTo>
                  <a:pt x="305" y="830"/>
                </a:lnTo>
                <a:lnTo>
                  <a:pt x="304" y="830"/>
                </a:lnTo>
                <a:lnTo>
                  <a:pt x="304" y="832"/>
                </a:lnTo>
                <a:close/>
                <a:moveTo>
                  <a:pt x="320" y="820"/>
                </a:moveTo>
                <a:lnTo>
                  <a:pt x="319" y="820"/>
                </a:lnTo>
                <a:lnTo>
                  <a:pt x="320" y="822"/>
                </a:lnTo>
                <a:lnTo>
                  <a:pt x="320" y="820"/>
                </a:lnTo>
                <a:close/>
                <a:moveTo>
                  <a:pt x="325" y="842"/>
                </a:moveTo>
                <a:lnTo>
                  <a:pt x="327" y="840"/>
                </a:lnTo>
                <a:lnTo>
                  <a:pt x="325" y="840"/>
                </a:lnTo>
                <a:lnTo>
                  <a:pt x="325" y="842"/>
                </a:lnTo>
                <a:close/>
                <a:moveTo>
                  <a:pt x="309" y="832"/>
                </a:moveTo>
                <a:lnTo>
                  <a:pt x="309" y="833"/>
                </a:lnTo>
                <a:lnTo>
                  <a:pt x="310" y="833"/>
                </a:lnTo>
                <a:lnTo>
                  <a:pt x="310" y="832"/>
                </a:lnTo>
                <a:lnTo>
                  <a:pt x="310" y="830"/>
                </a:lnTo>
                <a:lnTo>
                  <a:pt x="309" y="830"/>
                </a:lnTo>
                <a:lnTo>
                  <a:pt x="309" y="832"/>
                </a:lnTo>
                <a:close/>
                <a:moveTo>
                  <a:pt x="339" y="827"/>
                </a:moveTo>
                <a:lnTo>
                  <a:pt x="337" y="827"/>
                </a:lnTo>
                <a:lnTo>
                  <a:pt x="337" y="828"/>
                </a:lnTo>
                <a:lnTo>
                  <a:pt x="339" y="828"/>
                </a:lnTo>
                <a:lnTo>
                  <a:pt x="339" y="827"/>
                </a:lnTo>
                <a:close/>
                <a:moveTo>
                  <a:pt x="345" y="833"/>
                </a:moveTo>
                <a:lnTo>
                  <a:pt x="345" y="835"/>
                </a:lnTo>
                <a:lnTo>
                  <a:pt x="345" y="837"/>
                </a:lnTo>
                <a:lnTo>
                  <a:pt x="344" y="837"/>
                </a:lnTo>
                <a:lnTo>
                  <a:pt x="342" y="837"/>
                </a:lnTo>
                <a:lnTo>
                  <a:pt x="342" y="838"/>
                </a:lnTo>
                <a:lnTo>
                  <a:pt x="340" y="838"/>
                </a:lnTo>
                <a:lnTo>
                  <a:pt x="339" y="838"/>
                </a:lnTo>
                <a:lnTo>
                  <a:pt x="339" y="837"/>
                </a:lnTo>
                <a:lnTo>
                  <a:pt x="339" y="835"/>
                </a:lnTo>
                <a:lnTo>
                  <a:pt x="337" y="835"/>
                </a:lnTo>
                <a:lnTo>
                  <a:pt x="335" y="835"/>
                </a:lnTo>
                <a:lnTo>
                  <a:pt x="334" y="835"/>
                </a:lnTo>
                <a:lnTo>
                  <a:pt x="334" y="833"/>
                </a:lnTo>
                <a:lnTo>
                  <a:pt x="332" y="833"/>
                </a:lnTo>
                <a:lnTo>
                  <a:pt x="332" y="833"/>
                </a:lnTo>
                <a:lnTo>
                  <a:pt x="332" y="832"/>
                </a:lnTo>
                <a:lnTo>
                  <a:pt x="332" y="830"/>
                </a:lnTo>
                <a:lnTo>
                  <a:pt x="330" y="830"/>
                </a:lnTo>
                <a:lnTo>
                  <a:pt x="330" y="832"/>
                </a:lnTo>
                <a:lnTo>
                  <a:pt x="329" y="832"/>
                </a:lnTo>
                <a:lnTo>
                  <a:pt x="329" y="830"/>
                </a:lnTo>
                <a:lnTo>
                  <a:pt x="327" y="830"/>
                </a:lnTo>
                <a:lnTo>
                  <a:pt x="327" y="832"/>
                </a:lnTo>
                <a:lnTo>
                  <a:pt x="325" y="832"/>
                </a:lnTo>
                <a:lnTo>
                  <a:pt x="324" y="832"/>
                </a:lnTo>
                <a:lnTo>
                  <a:pt x="324" y="833"/>
                </a:lnTo>
                <a:lnTo>
                  <a:pt x="325" y="833"/>
                </a:lnTo>
                <a:lnTo>
                  <a:pt x="327" y="833"/>
                </a:lnTo>
                <a:lnTo>
                  <a:pt x="327" y="835"/>
                </a:lnTo>
                <a:lnTo>
                  <a:pt x="329" y="835"/>
                </a:lnTo>
                <a:lnTo>
                  <a:pt x="330" y="835"/>
                </a:lnTo>
                <a:lnTo>
                  <a:pt x="332" y="835"/>
                </a:lnTo>
                <a:lnTo>
                  <a:pt x="332" y="837"/>
                </a:lnTo>
                <a:lnTo>
                  <a:pt x="332" y="837"/>
                </a:lnTo>
                <a:lnTo>
                  <a:pt x="332" y="838"/>
                </a:lnTo>
                <a:lnTo>
                  <a:pt x="332" y="840"/>
                </a:lnTo>
                <a:lnTo>
                  <a:pt x="334" y="840"/>
                </a:lnTo>
                <a:lnTo>
                  <a:pt x="335" y="840"/>
                </a:lnTo>
                <a:lnTo>
                  <a:pt x="335" y="842"/>
                </a:lnTo>
                <a:lnTo>
                  <a:pt x="337" y="842"/>
                </a:lnTo>
                <a:lnTo>
                  <a:pt x="339" y="842"/>
                </a:lnTo>
                <a:lnTo>
                  <a:pt x="339" y="843"/>
                </a:lnTo>
                <a:lnTo>
                  <a:pt x="340" y="843"/>
                </a:lnTo>
                <a:lnTo>
                  <a:pt x="340" y="843"/>
                </a:lnTo>
                <a:lnTo>
                  <a:pt x="339" y="843"/>
                </a:lnTo>
                <a:lnTo>
                  <a:pt x="337" y="843"/>
                </a:lnTo>
                <a:lnTo>
                  <a:pt x="337" y="845"/>
                </a:lnTo>
                <a:lnTo>
                  <a:pt x="335" y="845"/>
                </a:lnTo>
                <a:lnTo>
                  <a:pt x="334" y="845"/>
                </a:lnTo>
                <a:lnTo>
                  <a:pt x="334" y="843"/>
                </a:lnTo>
                <a:lnTo>
                  <a:pt x="332" y="843"/>
                </a:lnTo>
                <a:lnTo>
                  <a:pt x="332" y="843"/>
                </a:lnTo>
                <a:lnTo>
                  <a:pt x="330" y="843"/>
                </a:lnTo>
                <a:lnTo>
                  <a:pt x="330" y="843"/>
                </a:lnTo>
                <a:lnTo>
                  <a:pt x="332" y="843"/>
                </a:lnTo>
                <a:lnTo>
                  <a:pt x="332" y="842"/>
                </a:lnTo>
                <a:lnTo>
                  <a:pt x="330" y="842"/>
                </a:lnTo>
                <a:lnTo>
                  <a:pt x="330" y="843"/>
                </a:lnTo>
                <a:lnTo>
                  <a:pt x="329" y="843"/>
                </a:lnTo>
                <a:lnTo>
                  <a:pt x="329" y="842"/>
                </a:lnTo>
                <a:lnTo>
                  <a:pt x="327" y="842"/>
                </a:lnTo>
                <a:lnTo>
                  <a:pt x="327" y="840"/>
                </a:lnTo>
                <a:lnTo>
                  <a:pt x="327" y="838"/>
                </a:lnTo>
                <a:lnTo>
                  <a:pt x="325" y="840"/>
                </a:lnTo>
                <a:lnTo>
                  <a:pt x="325" y="838"/>
                </a:lnTo>
                <a:lnTo>
                  <a:pt x="324" y="838"/>
                </a:lnTo>
                <a:lnTo>
                  <a:pt x="322" y="838"/>
                </a:lnTo>
                <a:lnTo>
                  <a:pt x="322" y="837"/>
                </a:lnTo>
                <a:lnTo>
                  <a:pt x="322" y="835"/>
                </a:lnTo>
                <a:lnTo>
                  <a:pt x="322" y="833"/>
                </a:lnTo>
                <a:lnTo>
                  <a:pt x="320" y="833"/>
                </a:lnTo>
                <a:lnTo>
                  <a:pt x="319" y="833"/>
                </a:lnTo>
                <a:lnTo>
                  <a:pt x="319" y="835"/>
                </a:lnTo>
                <a:lnTo>
                  <a:pt x="317" y="835"/>
                </a:lnTo>
                <a:lnTo>
                  <a:pt x="315" y="835"/>
                </a:lnTo>
                <a:lnTo>
                  <a:pt x="315" y="833"/>
                </a:lnTo>
                <a:lnTo>
                  <a:pt x="315" y="832"/>
                </a:lnTo>
                <a:lnTo>
                  <a:pt x="314" y="832"/>
                </a:lnTo>
                <a:lnTo>
                  <a:pt x="314" y="833"/>
                </a:lnTo>
                <a:lnTo>
                  <a:pt x="312" y="833"/>
                </a:lnTo>
                <a:lnTo>
                  <a:pt x="312" y="832"/>
                </a:lnTo>
                <a:lnTo>
                  <a:pt x="312" y="830"/>
                </a:lnTo>
                <a:lnTo>
                  <a:pt x="310" y="830"/>
                </a:lnTo>
                <a:lnTo>
                  <a:pt x="310" y="828"/>
                </a:lnTo>
                <a:lnTo>
                  <a:pt x="309" y="828"/>
                </a:lnTo>
                <a:lnTo>
                  <a:pt x="307" y="828"/>
                </a:lnTo>
                <a:lnTo>
                  <a:pt x="307" y="830"/>
                </a:lnTo>
                <a:lnTo>
                  <a:pt x="305" y="830"/>
                </a:lnTo>
                <a:lnTo>
                  <a:pt x="305" y="828"/>
                </a:lnTo>
                <a:lnTo>
                  <a:pt x="304" y="828"/>
                </a:lnTo>
                <a:lnTo>
                  <a:pt x="304" y="827"/>
                </a:lnTo>
                <a:lnTo>
                  <a:pt x="305" y="827"/>
                </a:lnTo>
                <a:lnTo>
                  <a:pt x="305" y="825"/>
                </a:lnTo>
                <a:lnTo>
                  <a:pt x="304" y="825"/>
                </a:lnTo>
                <a:lnTo>
                  <a:pt x="304" y="827"/>
                </a:lnTo>
                <a:lnTo>
                  <a:pt x="302" y="827"/>
                </a:lnTo>
                <a:lnTo>
                  <a:pt x="302" y="825"/>
                </a:lnTo>
                <a:lnTo>
                  <a:pt x="302" y="823"/>
                </a:lnTo>
                <a:lnTo>
                  <a:pt x="300" y="823"/>
                </a:lnTo>
                <a:lnTo>
                  <a:pt x="299" y="823"/>
                </a:lnTo>
                <a:lnTo>
                  <a:pt x="299" y="822"/>
                </a:lnTo>
                <a:lnTo>
                  <a:pt x="300" y="822"/>
                </a:lnTo>
                <a:lnTo>
                  <a:pt x="300" y="820"/>
                </a:lnTo>
                <a:lnTo>
                  <a:pt x="300" y="818"/>
                </a:lnTo>
                <a:lnTo>
                  <a:pt x="299" y="818"/>
                </a:lnTo>
                <a:lnTo>
                  <a:pt x="297" y="818"/>
                </a:lnTo>
                <a:lnTo>
                  <a:pt x="297" y="817"/>
                </a:lnTo>
                <a:lnTo>
                  <a:pt x="295" y="817"/>
                </a:lnTo>
                <a:lnTo>
                  <a:pt x="295" y="815"/>
                </a:lnTo>
                <a:lnTo>
                  <a:pt x="294" y="815"/>
                </a:lnTo>
                <a:lnTo>
                  <a:pt x="292" y="815"/>
                </a:lnTo>
                <a:lnTo>
                  <a:pt x="292" y="813"/>
                </a:lnTo>
                <a:lnTo>
                  <a:pt x="292" y="812"/>
                </a:lnTo>
                <a:lnTo>
                  <a:pt x="292" y="812"/>
                </a:lnTo>
                <a:lnTo>
                  <a:pt x="290" y="812"/>
                </a:lnTo>
                <a:lnTo>
                  <a:pt x="289" y="812"/>
                </a:lnTo>
                <a:lnTo>
                  <a:pt x="289" y="810"/>
                </a:lnTo>
                <a:lnTo>
                  <a:pt x="289" y="808"/>
                </a:lnTo>
                <a:lnTo>
                  <a:pt x="287" y="808"/>
                </a:lnTo>
                <a:lnTo>
                  <a:pt x="287" y="807"/>
                </a:lnTo>
                <a:lnTo>
                  <a:pt x="285" y="807"/>
                </a:lnTo>
                <a:lnTo>
                  <a:pt x="284" y="807"/>
                </a:lnTo>
                <a:lnTo>
                  <a:pt x="282" y="807"/>
                </a:lnTo>
                <a:lnTo>
                  <a:pt x="282" y="805"/>
                </a:lnTo>
                <a:lnTo>
                  <a:pt x="282" y="803"/>
                </a:lnTo>
                <a:lnTo>
                  <a:pt x="282" y="803"/>
                </a:lnTo>
                <a:lnTo>
                  <a:pt x="280" y="803"/>
                </a:lnTo>
                <a:lnTo>
                  <a:pt x="279" y="803"/>
                </a:lnTo>
                <a:lnTo>
                  <a:pt x="279" y="802"/>
                </a:lnTo>
                <a:lnTo>
                  <a:pt x="279" y="800"/>
                </a:lnTo>
                <a:lnTo>
                  <a:pt x="279" y="798"/>
                </a:lnTo>
                <a:lnTo>
                  <a:pt x="279" y="797"/>
                </a:lnTo>
                <a:lnTo>
                  <a:pt x="279" y="795"/>
                </a:lnTo>
                <a:lnTo>
                  <a:pt x="279" y="793"/>
                </a:lnTo>
                <a:lnTo>
                  <a:pt x="280" y="792"/>
                </a:lnTo>
                <a:lnTo>
                  <a:pt x="280" y="793"/>
                </a:lnTo>
                <a:lnTo>
                  <a:pt x="282" y="793"/>
                </a:lnTo>
                <a:lnTo>
                  <a:pt x="282" y="795"/>
                </a:lnTo>
                <a:lnTo>
                  <a:pt x="284" y="795"/>
                </a:lnTo>
                <a:lnTo>
                  <a:pt x="285" y="795"/>
                </a:lnTo>
                <a:lnTo>
                  <a:pt x="285" y="797"/>
                </a:lnTo>
                <a:lnTo>
                  <a:pt x="287" y="797"/>
                </a:lnTo>
                <a:lnTo>
                  <a:pt x="287" y="798"/>
                </a:lnTo>
                <a:lnTo>
                  <a:pt x="287" y="800"/>
                </a:lnTo>
                <a:lnTo>
                  <a:pt x="289" y="800"/>
                </a:lnTo>
                <a:lnTo>
                  <a:pt x="289" y="802"/>
                </a:lnTo>
                <a:lnTo>
                  <a:pt x="290" y="802"/>
                </a:lnTo>
                <a:lnTo>
                  <a:pt x="290" y="803"/>
                </a:lnTo>
                <a:lnTo>
                  <a:pt x="292" y="803"/>
                </a:lnTo>
                <a:lnTo>
                  <a:pt x="292" y="803"/>
                </a:lnTo>
                <a:lnTo>
                  <a:pt x="292" y="803"/>
                </a:lnTo>
                <a:lnTo>
                  <a:pt x="292" y="803"/>
                </a:lnTo>
                <a:lnTo>
                  <a:pt x="294" y="803"/>
                </a:lnTo>
                <a:lnTo>
                  <a:pt x="294" y="803"/>
                </a:lnTo>
                <a:lnTo>
                  <a:pt x="294" y="805"/>
                </a:lnTo>
                <a:lnTo>
                  <a:pt x="292" y="805"/>
                </a:lnTo>
                <a:lnTo>
                  <a:pt x="292" y="807"/>
                </a:lnTo>
                <a:lnTo>
                  <a:pt x="294" y="807"/>
                </a:lnTo>
                <a:lnTo>
                  <a:pt x="294" y="808"/>
                </a:lnTo>
                <a:lnTo>
                  <a:pt x="292" y="808"/>
                </a:lnTo>
                <a:lnTo>
                  <a:pt x="292" y="810"/>
                </a:lnTo>
                <a:lnTo>
                  <a:pt x="294" y="810"/>
                </a:lnTo>
                <a:lnTo>
                  <a:pt x="294" y="808"/>
                </a:lnTo>
                <a:lnTo>
                  <a:pt x="295" y="808"/>
                </a:lnTo>
                <a:lnTo>
                  <a:pt x="295" y="810"/>
                </a:lnTo>
                <a:lnTo>
                  <a:pt x="297" y="810"/>
                </a:lnTo>
                <a:lnTo>
                  <a:pt x="297" y="808"/>
                </a:lnTo>
                <a:lnTo>
                  <a:pt x="299" y="808"/>
                </a:lnTo>
                <a:lnTo>
                  <a:pt x="299" y="810"/>
                </a:lnTo>
                <a:lnTo>
                  <a:pt x="299" y="812"/>
                </a:lnTo>
                <a:lnTo>
                  <a:pt x="299" y="813"/>
                </a:lnTo>
                <a:lnTo>
                  <a:pt x="299" y="815"/>
                </a:lnTo>
                <a:lnTo>
                  <a:pt x="300" y="815"/>
                </a:lnTo>
                <a:lnTo>
                  <a:pt x="300" y="813"/>
                </a:lnTo>
                <a:lnTo>
                  <a:pt x="302" y="813"/>
                </a:lnTo>
                <a:lnTo>
                  <a:pt x="302" y="812"/>
                </a:lnTo>
                <a:lnTo>
                  <a:pt x="304" y="812"/>
                </a:lnTo>
                <a:lnTo>
                  <a:pt x="304" y="813"/>
                </a:lnTo>
                <a:lnTo>
                  <a:pt x="304" y="815"/>
                </a:lnTo>
                <a:lnTo>
                  <a:pt x="304" y="817"/>
                </a:lnTo>
                <a:lnTo>
                  <a:pt x="305" y="817"/>
                </a:lnTo>
                <a:lnTo>
                  <a:pt x="305" y="815"/>
                </a:lnTo>
                <a:lnTo>
                  <a:pt x="305" y="813"/>
                </a:lnTo>
                <a:lnTo>
                  <a:pt x="307" y="813"/>
                </a:lnTo>
                <a:lnTo>
                  <a:pt x="307" y="812"/>
                </a:lnTo>
                <a:lnTo>
                  <a:pt x="309" y="812"/>
                </a:lnTo>
                <a:lnTo>
                  <a:pt x="310" y="812"/>
                </a:lnTo>
                <a:lnTo>
                  <a:pt x="312" y="812"/>
                </a:lnTo>
                <a:lnTo>
                  <a:pt x="312" y="813"/>
                </a:lnTo>
                <a:lnTo>
                  <a:pt x="312" y="815"/>
                </a:lnTo>
                <a:lnTo>
                  <a:pt x="314" y="815"/>
                </a:lnTo>
                <a:lnTo>
                  <a:pt x="314" y="813"/>
                </a:lnTo>
                <a:lnTo>
                  <a:pt x="315" y="813"/>
                </a:lnTo>
                <a:lnTo>
                  <a:pt x="315" y="812"/>
                </a:lnTo>
                <a:lnTo>
                  <a:pt x="317" y="812"/>
                </a:lnTo>
                <a:lnTo>
                  <a:pt x="317" y="813"/>
                </a:lnTo>
                <a:lnTo>
                  <a:pt x="319" y="813"/>
                </a:lnTo>
                <a:lnTo>
                  <a:pt x="319" y="815"/>
                </a:lnTo>
                <a:lnTo>
                  <a:pt x="319" y="817"/>
                </a:lnTo>
                <a:lnTo>
                  <a:pt x="320" y="817"/>
                </a:lnTo>
                <a:lnTo>
                  <a:pt x="320" y="818"/>
                </a:lnTo>
                <a:lnTo>
                  <a:pt x="319" y="818"/>
                </a:lnTo>
                <a:lnTo>
                  <a:pt x="319" y="820"/>
                </a:lnTo>
                <a:lnTo>
                  <a:pt x="317" y="820"/>
                </a:lnTo>
                <a:lnTo>
                  <a:pt x="317" y="822"/>
                </a:lnTo>
                <a:lnTo>
                  <a:pt x="317" y="823"/>
                </a:lnTo>
                <a:lnTo>
                  <a:pt x="315" y="823"/>
                </a:lnTo>
                <a:lnTo>
                  <a:pt x="315" y="825"/>
                </a:lnTo>
                <a:lnTo>
                  <a:pt x="317" y="825"/>
                </a:lnTo>
                <a:lnTo>
                  <a:pt x="317" y="823"/>
                </a:lnTo>
                <a:lnTo>
                  <a:pt x="319" y="823"/>
                </a:lnTo>
                <a:lnTo>
                  <a:pt x="319" y="822"/>
                </a:lnTo>
                <a:lnTo>
                  <a:pt x="320" y="822"/>
                </a:lnTo>
                <a:lnTo>
                  <a:pt x="320" y="823"/>
                </a:lnTo>
                <a:lnTo>
                  <a:pt x="322" y="823"/>
                </a:lnTo>
                <a:lnTo>
                  <a:pt x="322" y="825"/>
                </a:lnTo>
                <a:lnTo>
                  <a:pt x="324" y="825"/>
                </a:lnTo>
                <a:lnTo>
                  <a:pt x="324" y="823"/>
                </a:lnTo>
                <a:lnTo>
                  <a:pt x="324" y="822"/>
                </a:lnTo>
                <a:lnTo>
                  <a:pt x="324" y="820"/>
                </a:lnTo>
                <a:lnTo>
                  <a:pt x="322" y="820"/>
                </a:lnTo>
                <a:lnTo>
                  <a:pt x="322" y="818"/>
                </a:lnTo>
                <a:lnTo>
                  <a:pt x="324" y="818"/>
                </a:lnTo>
                <a:lnTo>
                  <a:pt x="324" y="817"/>
                </a:lnTo>
                <a:lnTo>
                  <a:pt x="322" y="817"/>
                </a:lnTo>
                <a:lnTo>
                  <a:pt x="322" y="815"/>
                </a:lnTo>
                <a:lnTo>
                  <a:pt x="324" y="815"/>
                </a:lnTo>
                <a:lnTo>
                  <a:pt x="324" y="813"/>
                </a:lnTo>
                <a:lnTo>
                  <a:pt x="322" y="813"/>
                </a:lnTo>
                <a:lnTo>
                  <a:pt x="322" y="812"/>
                </a:lnTo>
                <a:lnTo>
                  <a:pt x="322" y="810"/>
                </a:lnTo>
                <a:lnTo>
                  <a:pt x="322" y="808"/>
                </a:lnTo>
                <a:lnTo>
                  <a:pt x="324" y="808"/>
                </a:lnTo>
                <a:lnTo>
                  <a:pt x="324" y="807"/>
                </a:lnTo>
                <a:lnTo>
                  <a:pt x="324" y="805"/>
                </a:lnTo>
                <a:lnTo>
                  <a:pt x="325" y="805"/>
                </a:lnTo>
                <a:lnTo>
                  <a:pt x="325" y="803"/>
                </a:lnTo>
                <a:lnTo>
                  <a:pt x="327" y="803"/>
                </a:lnTo>
                <a:lnTo>
                  <a:pt x="327" y="805"/>
                </a:lnTo>
                <a:lnTo>
                  <a:pt x="329" y="805"/>
                </a:lnTo>
                <a:lnTo>
                  <a:pt x="330" y="805"/>
                </a:lnTo>
                <a:lnTo>
                  <a:pt x="332" y="805"/>
                </a:lnTo>
                <a:lnTo>
                  <a:pt x="332" y="807"/>
                </a:lnTo>
                <a:lnTo>
                  <a:pt x="332" y="807"/>
                </a:lnTo>
                <a:lnTo>
                  <a:pt x="334" y="807"/>
                </a:lnTo>
                <a:lnTo>
                  <a:pt x="334" y="808"/>
                </a:lnTo>
                <a:lnTo>
                  <a:pt x="335" y="808"/>
                </a:lnTo>
                <a:lnTo>
                  <a:pt x="335" y="810"/>
                </a:lnTo>
                <a:lnTo>
                  <a:pt x="337" y="810"/>
                </a:lnTo>
                <a:lnTo>
                  <a:pt x="337" y="812"/>
                </a:lnTo>
                <a:lnTo>
                  <a:pt x="337" y="813"/>
                </a:lnTo>
                <a:lnTo>
                  <a:pt x="339" y="813"/>
                </a:lnTo>
                <a:lnTo>
                  <a:pt x="339" y="815"/>
                </a:lnTo>
                <a:lnTo>
                  <a:pt x="340" y="815"/>
                </a:lnTo>
                <a:lnTo>
                  <a:pt x="340" y="817"/>
                </a:lnTo>
                <a:lnTo>
                  <a:pt x="339" y="817"/>
                </a:lnTo>
                <a:lnTo>
                  <a:pt x="339" y="818"/>
                </a:lnTo>
                <a:lnTo>
                  <a:pt x="340" y="818"/>
                </a:lnTo>
                <a:lnTo>
                  <a:pt x="342" y="818"/>
                </a:lnTo>
                <a:lnTo>
                  <a:pt x="342" y="820"/>
                </a:lnTo>
                <a:lnTo>
                  <a:pt x="342" y="822"/>
                </a:lnTo>
                <a:lnTo>
                  <a:pt x="340" y="822"/>
                </a:lnTo>
                <a:lnTo>
                  <a:pt x="340" y="823"/>
                </a:lnTo>
                <a:lnTo>
                  <a:pt x="339" y="823"/>
                </a:lnTo>
                <a:lnTo>
                  <a:pt x="339" y="822"/>
                </a:lnTo>
                <a:lnTo>
                  <a:pt x="337" y="822"/>
                </a:lnTo>
                <a:lnTo>
                  <a:pt x="335" y="822"/>
                </a:lnTo>
                <a:lnTo>
                  <a:pt x="335" y="823"/>
                </a:lnTo>
                <a:lnTo>
                  <a:pt x="334" y="823"/>
                </a:lnTo>
                <a:lnTo>
                  <a:pt x="334" y="825"/>
                </a:lnTo>
                <a:lnTo>
                  <a:pt x="335" y="825"/>
                </a:lnTo>
                <a:lnTo>
                  <a:pt x="335" y="827"/>
                </a:lnTo>
                <a:lnTo>
                  <a:pt x="335" y="828"/>
                </a:lnTo>
                <a:lnTo>
                  <a:pt x="337" y="828"/>
                </a:lnTo>
                <a:lnTo>
                  <a:pt x="337" y="830"/>
                </a:lnTo>
                <a:lnTo>
                  <a:pt x="339" y="830"/>
                </a:lnTo>
                <a:lnTo>
                  <a:pt x="340" y="830"/>
                </a:lnTo>
                <a:lnTo>
                  <a:pt x="342" y="830"/>
                </a:lnTo>
                <a:lnTo>
                  <a:pt x="344" y="830"/>
                </a:lnTo>
                <a:lnTo>
                  <a:pt x="345" y="830"/>
                </a:lnTo>
                <a:lnTo>
                  <a:pt x="347" y="830"/>
                </a:lnTo>
                <a:lnTo>
                  <a:pt x="347" y="832"/>
                </a:lnTo>
                <a:lnTo>
                  <a:pt x="345" y="832"/>
                </a:lnTo>
                <a:lnTo>
                  <a:pt x="344" y="832"/>
                </a:lnTo>
                <a:lnTo>
                  <a:pt x="342" y="832"/>
                </a:lnTo>
                <a:lnTo>
                  <a:pt x="342" y="833"/>
                </a:lnTo>
                <a:lnTo>
                  <a:pt x="344" y="833"/>
                </a:lnTo>
                <a:lnTo>
                  <a:pt x="345" y="833"/>
                </a:lnTo>
                <a:close/>
                <a:moveTo>
                  <a:pt x="332" y="827"/>
                </a:moveTo>
                <a:lnTo>
                  <a:pt x="332" y="825"/>
                </a:lnTo>
                <a:lnTo>
                  <a:pt x="332" y="825"/>
                </a:lnTo>
                <a:lnTo>
                  <a:pt x="332" y="827"/>
                </a:lnTo>
                <a:lnTo>
                  <a:pt x="332" y="827"/>
                </a:lnTo>
                <a:close/>
                <a:moveTo>
                  <a:pt x="249" y="777"/>
                </a:moveTo>
                <a:lnTo>
                  <a:pt x="250" y="777"/>
                </a:lnTo>
                <a:lnTo>
                  <a:pt x="250" y="775"/>
                </a:lnTo>
                <a:lnTo>
                  <a:pt x="249" y="775"/>
                </a:lnTo>
                <a:lnTo>
                  <a:pt x="249" y="777"/>
                </a:lnTo>
                <a:close/>
                <a:moveTo>
                  <a:pt x="229" y="755"/>
                </a:moveTo>
                <a:lnTo>
                  <a:pt x="229" y="757"/>
                </a:lnTo>
                <a:lnTo>
                  <a:pt x="230" y="757"/>
                </a:lnTo>
                <a:lnTo>
                  <a:pt x="230" y="755"/>
                </a:lnTo>
                <a:lnTo>
                  <a:pt x="229" y="755"/>
                </a:lnTo>
                <a:close/>
                <a:moveTo>
                  <a:pt x="224" y="751"/>
                </a:moveTo>
                <a:lnTo>
                  <a:pt x="224" y="753"/>
                </a:lnTo>
                <a:lnTo>
                  <a:pt x="225" y="753"/>
                </a:lnTo>
                <a:lnTo>
                  <a:pt x="224" y="751"/>
                </a:lnTo>
                <a:close/>
                <a:moveTo>
                  <a:pt x="277" y="785"/>
                </a:moveTo>
                <a:lnTo>
                  <a:pt x="277" y="787"/>
                </a:lnTo>
                <a:lnTo>
                  <a:pt x="279" y="787"/>
                </a:lnTo>
                <a:lnTo>
                  <a:pt x="280" y="787"/>
                </a:lnTo>
                <a:lnTo>
                  <a:pt x="280" y="788"/>
                </a:lnTo>
                <a:lnTo>
                  <a:pt x="282" y="788"/>
                </a:lnTo>
                <a:lnTo>
                  <a:pt x="282" y="790"/>
                </a:lnTo>
                <a:lnTo>
                  <a:pt x="284" y="790"/>
                </a:lnTo>
                <a:lnTo>
                  <a:pt x="285" y="790"/>
                </a:lnTo>
                <a:lnTo>
                  <a:pt x="287" y="790"/>
                </a:lnTo>
                <a:lnTo>
                  <a:pt x="287" y="788"/>
                </a:lnTo>
                <a:lnTo>
                  <a:pt x="289" y="788"/>
                </a:lnTo>
                <a:lnTo>
                  <a:pt x="290" y="790"/>
                </a:lnTo>
                <a:lnTo>
                  <a:pt x="292" y="790"/>
                </a:lnTo>
                <a:lnTo>
                  <a:pt x="292" y="790"/>
                </a:lnTo>
                <a:lnTo>
                  <a:pt x="294" y="790"/>
                </a:lnTo>
                <a:lnTo>
                  <a:pt x="294" y="788"/>
                </a:lnTo>
                <a:lnTo>
                  <a:pt x="292" y="788"/>
                </a:lnTo>
                <a:lnTo>
                  <a:pt x="292" y="787"/>
                </a:lnTo>
                <a:lnTo>
                  <a:pt x="292" y="785"/>
                </a:lnTo>
                <a:lnTo>
                  <a:pt x="292" y="785"/>
                </a:lnTo>
                <a:lnTo>
                  <a:pt x="292" y="783"/>
                </a:lnTo>
                <a:lnTo>
                  <a:pt x="292" y="783"/>
                </a:lnTo>
                <a:lnTo>
                  <a:pt x="292" y="782"/>
                </a:lnTo>
                <a:lnTo>
                  <a:pt x="292" y="780"/>
                </a:lnTo>
                <a:lnTo>
                  <a:pt x="292" y="778"/>
                </a:lnTo>
                <a:lnTo>
                  <a:pt x="292" y="778"/>
                </a:lnTo>
                <a:lnTo>
                  <a:pt x="292" y="777"/>
                </a:lnTo>
                <a:lnTo>
                  <a:pt x="292" y="775"/>
                </a:lnTo>
                <a:lnTo>
                  <a:pt x="290" y="775"/>
                </a:lnTo>
                <a:lnTo>
                  <a:pt x="290" y="773"/>
                </a:lnTo>
                <a:lnTo>
                  <a:pt x="289" y="773"/>
                </a:lnTo>
                <a:lnTo>
                  <a:pt x="289" y="772"/>
                </a:lnTo>
                <a:lnTo>
                  <a:pt x="287" y="772"/>
                </a:lnTo>
                <a:lnTo>
                  <a:pt x="285" y="770"/>
                </a:lnTo>
                <a:lnTo>
                  <a:pt x="284" y="770"/>
                </a:lnTo>
                <a:lnTo>
                  <a:pt x="284" y="768"/>
                </a:lnTo>
                <a:lnTo>
                  <a:pt x="282" y="768"/>
                </a:lnTo>
                <a:lnTo>
                  <a:pt x="280" y="768"/>
                </a:lnTo>
                <a:lnTo>
                  <a:pt x="279" y="768"/>
                </a:lnTo>
                <a:lnTo>
                  <a:pt x="279" y="767"/>
                </a:lnTo>
                <a:lnTo>
                  <a:pt x="277" y="767"/>
                </a:lnTo>
                <a:lnTo>
                  <a:pt x="277" y="768"/>
                </a:lnTo>
                <a:lnTo>
                  <a:pt x="275" y="770"/>
                </a:lnTo>
                <a:lnTo>
                  <a:pt x="274" y="770"/>
                </a:lnTo>
                <a:lnTo>
                  <a:pt x="272" y="770"/>
                </a:lnTo>
                <a:lnTo>
                  <a:pt x="272" y="772"/>
                </a:lnTo>
                <a:lnTo>
                  <a:pt x="270" y="772"/>
                </a:lnTo>
                <a:lnTo>
                  <a:pt x="270" y="773"/>
                </a:lnTo>
                <a:lnTo>
                  <a:pt x="269" y="773"/>
                </a:lnTo>
                <a:lnTo>
                  <a:pt x="269" y="772"/>
                </a:lnTo>
                <a:lnTo>
                  <a:pt x="267" y="772"/>
                </a:lnTo>
                <a:lnTo>
                  <a:pt x="267" y="770"/>
                </a:lnTo>
                <a:lnTo>
                  <a:pt x="267" y="768"/>
                </a:lnTo>
                <a:lnTo>
                  <a:pt x="265" y="768"/>
                </a:lnTo>
                <a:lnTo>
                  <a:pt x="265" y="767"/>
                </a:lnTo>
                <a:lnTo>
                  <a:pt x="265" y="765"/>
                </a:lnTo>
                <a:lnTo>
                  <a:pt x="265" y="763"/>
                </a:lnTo>
                <a:lnTo>
                  <a:pt x="264" y="763"/>
                </a:lnTo>
                <a:lnTo>
                  <a:pt x="262" y="763"/>
                </a:lnTo>
                <a:lnTo>
                  <a:pt x="260" y="762"/>
                </a:lnTo>
                <a:lnTo>
                  <a:pt x="260" y="763"/>
                </a:lnTo>
                <a:lnTo>
                  <a:pt x="259" y="763"/>
                </a:lnTo>
                <a:lnTo>
                  <a:pt x="259" y="762"/>
                </a:lnTo>
                <a:lnTo>
                  <a:pt x="257" y="762"/>
                </a:lnTo>
                <a:lnTo>
                  <a:pt x="255" y="762"/>
                </a:lnTo>
                <a:lnTo>
                  <a:pt x="255" y="760"/>
                </a:lnTo>
                <a:lnTo>
                  <a:pt x="254" y="760"/>
                </a:lnTo>
                <a:lnTo>
                  <a:pt x="252" y="762"/>
                </a:lnTo>
                <a:lnTo>
                  <a:pt x="252" y="762"/>
                </a:lnTo>
                <a:lnTo>
                  <a:pt x="252" y="763"/>
                </a:lnTo>
                <a:lnTo>
                  <a:pt x="250" y="763"/>
                </a:lnTo>
                <a:lnTo>
                  <a:pt x="249" y="763"/>
                </a:lnTo>
                <a:lnTo>
                  <a:pt x="247" y="763"/>
                </a:lnTo>
                <a:lnTo>
                  <a:pt x="247" y="762"/>
                </a:lnTo>
                <a:lnTo>
                  <a:pt x="245" y="762"/>
                </a:lnTo>
                <a:lnTo>
                  <a:pt x="244" y="762"/>
                </a:lnTo>
                <a:lnTo>
                  <a:pt x="242" y="762"/>
                </a:lnTo>
                <a:lnTo>
                  <a:pt x="242" y="763"/>
                </a:lnTo>
                <a:lnTo>
                  <a:pt x="240" y="763"/>
                </a:lnTo>
                <a:lnTo>
                  <a:pt x="240" y="762"/>
                </a:lnTo>
                <a:lnTo>
                  <a:pt x="239" y="762"/>
                </a:lnTo>
                <a:lnTo>
                  <a:pt x="239" y="760"/>
                </a:lnTo>
                <a:lnTo>
                  <a:pt x="239" y="758"/>
                </a:lnTo>
                <a:lnTo>
                  <a:pt x="237" y="758"/>
                </a:lnTo>
                <a:lnTo>
                  <a:pt x="237" y="760"/>
                </a:lnTo>
                <a:lnTo>
                  <a:pt x="235" y="760"/>
                </a:lnTo>
                <a:lnTo>
                  <a:pt x="234" y="760"/>
                </a:lnTo>
                <a:lnTo>
                  <a:pt x="234" y="762"/>
                </a:lnTo>
                <a:lnTo>
                  <a:pt x="235" y="762"/>
                </a:lnTo>
                <a:lnTo>
                  <a:pt x="235" y="763"/>
                </a:lnTo>
                <a:lnTo>
                  <a:pt x="237" y="763"/>
                </a:lnTo>
                <a:lnTo>
                  <a:pt x="239" y="763"/>
                </a:lnTo>
                <a:lnTo>
                  <a:pt x="239" y="763"/>
                </a:lnTo>
                <a:lnTo>
                  <a:pt x="240" y="763"/>
                </a:lnTo>
                <a:lnTo>
                  <a:pt x="240" y="765"/>
                </a:lnTo>
                <a:lnTo>
                  <a:pt x="242" y="765"/>
                </a:lnTo>
                <a:lnTo>
                  <a:pt x="244" y="765"/>
                </a:lnTo>
                <a:lnTo>
                  <a:pt x="244" y="767"/>
                </a:lnTo>
                <a:lnTo>
                  <a:pt x="245" y="767"/>
                </a:lnTo>
                <a:lnTo>
                  <a:pt x="245" y="768"/>
                </a:lnTo>
                <a:lnTo>
                  <a:pt x="247" y="768"/>
                </a:lnTo>
                <a:lnTo>
                  <a:pt x="247" y="770"/>
                </a:lnTo>
                <a:lnTo>
                  <a:pt x="249" y="770"/>
                </a:lnTo>
                <a:lnTo>
                  <a:pt x="250" y="770"/>
                </a:lnTo>
                <a:lnTo>
                  <a:pt x="250" y="772"/>
                </a:lnTo>
                <a:lnTo>
                  <a:pt x="252" y="772"/>
                </a:lnTo>
                <a:lnTo>
                  <a:pt x="252" y="773"/>
                </a:lnTo>
                <a:lnTo>
                  <a:pt x="252" y="773"/>
                </a:lnTo>
                <a:lnTo>
                  <a:pt x="252" y="775"/>
                </a:lnTo>
                <a:lnTo>
                  <a:pt x="254" y="775"/>
                </a:lnTo>
                <a:lnTo>
                  <a:pt x="255" y="775"/>
                </a:lnTo>
                <a:lnTo>
                  <a:pt x="257" y="775"/>
                </a:lnTo>
                <a:lnTo>
                  <a:pt x="259" y="775"/>
                </a:lnTo>
                <a:lnTo>
                  <a:pt x="259" y="777"/>
                </a:lnTo>
                <a:lnTo>
                  <a:pt x="260" y="777"/>
                </a:lnTo>
                <a:lnTo>
                  <a:pt x="262" y="775"/>
                </a:lnTo>
                <a:lnTo>
                  <a:pt x="262" y="777"/>
                </a:lnTo>
                <a:lnTo>
                  <a:pt x="264" y="777"/>
                </a:lnTo>
                <a:lnTo>
                  <a:pt x="265" y="777"/>
                </a:lnTo>
                <a:lnTo>
                  <a:pt x="267" y="777"/>
                </a:lnTo>
                <a:lnTo>
                  <a:pt x="269" y="777"/>
                </a:lnTo>
                <a:lnTo>
                  <a:pt x="269" y="778"/>
                </a:lnTo>
                <a:lnTo>
                  <a:pt x="270" y="778"/>
                </a:lnTo>
                <a:lnTo>
                  <a:pt x="270" y="780"/>
                </a:lnTo>
                <a:lnTo>
                  <a:pt x="272" y="780"/>
                </a:lnTo>
                <a:lnTo>
                  <a:pt x="272" y="782"/>
                </a:lnTo>
                <a:lnTo>
                  <a:pt x="274" y="783"/>
                </a:lnTo>
                <a:lnTo>
                  <a:pt x="275" y="783"/>
                </a:lnTo>
                <a:lnTo>
                  <a:pt x="275" y="785"/>
                </a:lnTo>
                <a:lnTo>
                  <a:pt x="277" y="785"/>
                </a:lnTo>
                <a:close/>
                <a:moveTo>
                  <a:pt x="224" y="730"/>
                </a:moveTo>
                <a:lnTo>
                  <a:pt x="224" y="728"/>
                </a:lnTo>
                <a:lnTo>
                  <a:pt x="224" y="726"/>
                </a:lnTo>
                <a:lnTo>
                  <a:pt x="222" y="726"/>
                </a:lnTo>
                <a:lnTo>
                  <a:pt x="222" y="725"/>
                </a:lnTo>
                <a:lnTo>
                  <a:pt x="222" y="723"/>
                </a:lnTo>
                <a:lnTo>
                  <a:pt x="220" y="723"/>
                </a:lnTo>
                <a:lnTo>
                  <a:pt x="219" y="723"/>
                </a:lnTo>
                <a:lnTo>
                  <a:pt x="219" y="723"/>
                </a:lnTo>
                <a:lnTo>
                  <a:pt x="219" y="721"/>
                </a:lnTo>
                <a:lnTo>
                  <a:pt x="219" y="720"/>
                </a:lnTo>
                <a:lnTo>
                  <a:pt x="217" y="720"/>
                </a:lnTo>
                <a:lnTo>
                  <a:pt x="215" y="720"/>
                </a:lnTo>
                <a:lnTo>
                  <a:pt x="215" y="721"/>
                </a:lnTo>
                <a:lnTo>
                  <a:pt x="214" y="721"/>
                </a:lnTo>
                <a:lnTo>
                  <a:pt x="214" y="723"/>
                </a:lnTo>
                <a:lnTo>
                  <a:pt x="215" y="723"/>
                </a:lnTo>
                <a:lnTo>
                  <a:pt x="217" y="725"/>
                </a:lnTo>
                <a:lnTo>
                  <a:pt x="217" y="726"/>
                </a:lnTo>
                <a:lnTo>
                  <a:pt x="217" y="728"/>
                </a:lnTo>
                <a:lnTo>
                  <a:pt x="219" y="728"/>
                </a:lnTo>
                <a:lnTo>
                  <a:pt x="219" y="730"/>
                </a:lnTo>
                <a:lnTo>
                  <a:pt x="217" y="730"/>
                </a:lnTo>
                <a:lnTo>
                  <a:pt x="217" y="731"/>
                </a:lnTo>
                <a:lnTo>
                  <a:pt x="219" y="731"/>
                </a:lnTo>
                <a:lnTo>
                  <a:pt x="220" y="731"/>
                </a:lnTo>
                <a:lnTo>
                  <a:pt x="222" y="731"/>
                </a:lnTo>
                <a:lnTo>
                  <a:pt x="224" y="731"/>
                </a:lnTo>
                <a:lnTo>
                  <a:pt x="224" y="730"/>
                </a:lnTo>
                <a:close/>
                <a:moveTo>
                  <a:pt x="234" y="757"/>
                </a:moveTo>
                <a:lnTo>
                  <a:pt x="232" y="757"/>
                </a:lnTo>
                <a:lnTo>
                  <a:pt x="230" y="757"/>
                </a:lnTo>
                <a:lnTo>
                  <a:pt x="230" y="758"/>
                </a:lnTo>
                <a:lnTo>
                  <a:pt x="232" y="758"/>
                </a:lnTo>
                <a:lnTo>
                  <a:pt x="234" y="758"/>
                </a:lnTo>
                <a:lnTo>
                  <a:pt x="234" y="757"/>
                </a:lnTo>
                <a:close/>
                <a:moveTo>
                  <a:pt x="88" y="494"/>
                </a:moveTo>
                <a:lnTo>
                  <a:pt x="87" y="494"/>
                </a:lnTo>
                <a:lnTo>
                  <a:pt x="87" y="496"/>
                </a:lnTo>
                <a:lnTo>
                  <a:pt x="87" y="498"/>
                </a:lnTo>
                <a:lnTo>
                  <a:pt x="87" y="499"/>
                </a:lnTo>
                <a:lnTo>
                  <a:pt x="88" y="498"/>
                </a:lnTo>
                <a:lnTo>
                  <a:pt x="88" y="496"/>
                </a:lnTo>
                <a:lnTo>
                  <a:pt x="88" y="494"/>
                </a:lnTo>
                <a:close/>
                <a:moveTo>
                  <a:pt x="128" y="611"/>
                </a:moveTo>
                <a:lnTo>
                  <a:pt x="128" y="610"/>
                </a:lnTo>
                <a:lnTo>
                  <a:pt x="127" y="610"/>
                </a:lnTo>
                <a:lnTo>
                  <a:pt x="127" y="611"/>
                </a:lnTo>
                <a:lnTo>
                  <a:pt x="127" y="613"/>
                </a:lnTo>
                <a:lnTo>
                  <a:pt x="127" y="615"/>
                </a:lnTo>
                <a:lnTo>
                  <a:pt x="128" y="615"/>
                </a:lnTo>
                <a:lnTo>
                  <a:pt x="128" y="613"/>
                </a:lnTo>
                <a:lnTo>
                  <a:pt x="128" y="611"/>
                </a:lnTo>
                <a:close/>
                <a:moveTo>
                  <a:pt x="30" y="383"/>
                </a:moveTo>
                <a:lnTo>
                  <a:pt x="30" y="384"/>
                </a:lnTo>
                <a:lnTo>
                  <a:pt x="32" y="384"/>
                </a:lnTo>
                <a:lnTo>
                  <a:pt x="32" y="383"/>
                </a:lnTo>
                <a:lnTo>
                  <a:pt x="32" y="381"/>
                </a:lnTo>
                <a:lnTo>
                  <a:pt x="30" y="381"/>
                </a:lnTo>
                <a:lnTo>
                  <a:pt x="30" y="383"/>
                </a:lnTo>
                <a:close/>
                <a:moveTo>
                  <a:pt x="25" y="252"/>
                </a:moveTo>
                <a:lnTo>
                  <a:pt x="25" y="254"/>
                </a:lnTo>
                <a:lnTo>
                  <a:pt x="27" y="252"/>
                </a:lnTo>
                <a:lnTo>
                  <a:pt x="27" y="251"/>
                </a:lnTo>
                <a:lnTo>
                  <a:pt x="25" y="251"/>
                </a:lnTo>
                <a:lnTo>
                  <a:pt x="25" y="252"/>
                </a:lnTo>
                <a:close/>
                <a:moveTo>
                  <a:pt x="30" y="229"/>
                </a:moveTo>
                <a:lnTo>
                  <a:pt x="32" y="229"/>
                </a:lnTo>
                <a:lnTo>
                  <a:pt x="32" y="227"/>
                </a:lnTo>
                <a:lnTo>
                  <a:pt x="32" y="226"/>
                </a:lnTo>
                <a:lnTo>
                  <a:pt x="30" y="226"/>
                </a:lnTo>
                <a:lnTo>
                  <a:pt x="30" y="227"/>
                </a:lnTo>
                <a:lnTo>
                  <a:pt x="30" y="229"/>
                </a:lnTo>
                <a:close/>
                <a:moveTo>
                  <a:pt x="40" y="246"/>
                </a:moveTo>
                <a:lnTo>
                  <a:pt x="40" y="244"/>
                </a:lnTo>
                <a:lnTo>
                  <a:pt x="38" y="244"/>
                </a:lnTo>
                <a:lnTo>
                  <a:pt x="37" y="244"/>
                </a:lnTo>
                <a:lnTo>
                  <a:pt x="37" y="246"/>
                </a:lnTo>
                <a:lnTo>
                  <a:pt x="37" y="247"/>
                </a:lnTo>
                <a:lnTo>
                  <a:pt x="37" y="249"/>
                </a:lnTo>
                <a:lnTo>
                  <a:pt x="38" y="249"/>
                </a:lnTo>
                <a:lnTo>
                  <a:pt x="38" y="247"/>
                </a:lnTo>
                <a:lnTo>
                  <a:pt x="40" y="247"/>
                </a:lnTo>
                <a:lnTo>
                  <a:pt x="40" y="246"/>
                </a:lnTo>
                <a:close/>
                <a:moveTo>
                  <a:pt x="23" y="257"/>
                </a:moveTo>
                <a:lnTo>
                  <a:pt x="25" y="257"/>
                </a:lnTo>
                <a:lnTo>
                  <a:pt x="25" y="256"/>
                </a:lnTo>
                <a:lnTo>
                  <a:pt x="27" y="254"/>
                </a:lnTo>
                <a:lnTo>
                  <a:pt x="25" y="254"/>
                </a:lnTo>
                <a:lnTo>
                  <a:pt x="23" y="256"/>
                </a:lnTo>
                <a:lnTo>
                  <a:pt x="23" y="257"/>
                </a:lnTo>
                <a:close/>
                <a:moveTo>
                  <a:pt x="85" y="501"/>
                </a:moveTo>
                <a:lnTo>
                  <a:pt x="85" y="503"/>
                </a:lnTo>
                <a:lnTo>
                  <a:pt x="87" y="503"/>
                </a:lnTo>
                <a:lnTo>
                  <a:pt x="87" y="501"/>
                </a:lnTo>
                <a:lnTo>
                  <a:pt x="87" y="499"/>
                </a:lnTo>
                <a:lnTo>
                  <a:pt x="85" y="499"/>
                </a:lnTo>
                <a:lnTo>
                  <a:pt x="85" y="501"/>
                </a:lnTo>
                <a:close/>
                <a:moveTo>
                  <a:pt x="35" y="256"/>
                </a:moveTo>
                <a:lnTo>
                  <a:pt x="37" y="256"/>
                </a:lnTo>
                <a:lnTo>
                  <a:pt x="35" y="254"/>
                </a:lnTo>
                <a:lnTo>
                  <a:pt x="35" y="256"/>
                </a:lnTo>
                <a:close/>
                <a:moveTo>
                  <a:pt x="35" y="261"/>
                </a:moveTo>
                <a:lnTo>
                  <a:pt x="35" y="262"/>
                </a:lnTo>
                <a:lnTo>
                  <a:pt x="33" y="262"/>
                </a:lnTo>
                <a:lnTo>
                  <a:pt x="33" y="264"/>
                </a:lnTo>
                <a:lnTo>
                  <a:pt x="33" y="266"/>
                </a:lnTo>
                <a:lnTo>
                  <a:pt x="35" y="266"/>
                </a:lnTo>
                <a:lnTo>
                  <a:pt x="37" y="267"/>
                </a:lnTo>
                <a:lnTo>
                  <a:pt x="38" y="266"/>
                </a:lnTo>
                <a:lnTo>
                  <a:pt x="38" y="264"/>
                </a:lnTo>
                <a:lnTo>
                  <a:pt x="38" y="262"/>
                </a:lnTo>
                <a:lnTo>
                  <a:pt x="38" y="261"/>
                </a:lnTo>
                <a:lnTo>
                  <a:pt x="37" y="261"/>
                </a:lnTo>
                <a:lnTo>
                  <a:pt x="35" y="261"/>
                </a:lnTo>
                <a:close/>
                <a:moveTo>
                  <a:pt x="12" y="287"/>
                </a:moveTo>
                <a:lnTo>
                  <a:pt x="13" y="287"/>
                </a:lnTo>
                <a:lnTo>
                  <a:pt x="13" y="286"/>
                </a:lnTo>
                <a:lnTo>
                  <a:pt x="13" y="284"/>
                </a:lnTo>
                <a:lnTo>
                  <a:pt x="15" y="284"/>
                </a:lnTo>
                <a:lnTo>
                  <a:pt x="15" y="282"/>
                </a:lnTo>
                <a:lnTo>
                  <a:pt x="15" y="281"/>
                </a:lnTo>
                <a:lnTo>
                  <a:pt x="15" y="281"/>
                </a:lnTo>
                <a:lnTo>
                  <a:pt x="17" y="281"/>
                </a:lnTo>
                <a:lnTo>
                  <a:pt x="17" y="279"/>
                </a:lnTo>
                <a:lnTo>
                  <a:pt x="17" y="277"/>
                </a:lnTo>
                <a:lnTo>
                  <a:pt x="15" y="277"/>
                </a:lnTo>
                <a:lnTo>
                  <a:pt x="15" y="276"/>
                </a:lnTo>
                <a:lnTo>
                  <a:pt x="17" y="276"/>
                </a:lnTo>
                <a:lnTo>
                  <a:pt x="17" y="274"/>
                </a:lnTo>
                <a:lnTo>
                  <a:pt x="17" y="272"/>
                </a:lnTo>
                <a:lnTo>
                  <a:pt x="15" y="272"/>
                </a:lnTo>
                <a:lnTo>
                  <a:pt x="13" y="272"/>
                </a:lnTo>
                <a:lnTo>
                  <a:pt x="13" y="274"/>
                </a:lnTo>
                <a:lnTo>
                  <a:pt x="13" y="276"/>
                </a:lnTo>
                <a:lnTo>
                  <a:pt x="12" y="276"/>
                </a:lnTo>
                <a:lnTo>
                  <a:pt x="12" y="277"/>
                </a:lnTo>
                <a:lnTo>
                  <a:pt x="12" y="279"/>
                </a:lnTo>
                <a:lnTo>
                  <a:pt x="12" y="281"/>
                </a:lnTo>
                <a:lnTo>
                  <a:pt x="12" y="281"/>
                </a:lnTo>
                <a:lnTo>
                  <a:pt x="12" y="282"/>
                </a:lnTo>
                <a:lnTo>
                  <a:pt x="12" y="284"/>
                </a:lnTo>
                <a:lnTo>
                  <a:pt x="12" y="286"/>
                </a:lnTo>
                <a:lnTo>
                  <a:pt x="12" y="287"/>
                </a:lnTo>
                <a:lnTo>
                  <a:pt x="10" y="287"/>
                </a:lnTo>
                <a:lnTo>
                  <a:pt x="10" y="289"/>
                </a:lnTo>
                <a:lnTo>
                  <a:pt x="8" y="289"/>
                </a:lnTo>
                <a:lnTo>
                  <a:pt x="8" y="291"/>
                </a:lnTo>
                <a:lnTo>
                  <a:pt x="8" y="292"/>
                </a:lnTo>
                <a:lnTo>
                  <a:pt x="7" y="292"/>
                </a:lnTo>
                <a:lnTo>
                  <a:pt x="7" y="294"/>
                </a:lnTo>
                <a:lnTo>
                  <a:pt x="5" y="294"/>
                </a:lnTo>
                <a:lnTo>
                  <a:pt x="5" y="296"/>
                </a:lnTo>
                <a:lnTo>
                  <a:pt x="5" y="297"/>
                </a:lnTo>
                <a:lnTo>
                  <a:pt x="3" y="297"/>
                </a:lnTo>
                <a:lnTo>
                  <a:pt x="3" y="299"/>
                </a:lnTo>
                <a:lnTo>
                  <a:pt x="3" y="301"/>
                </a:lnTo>
                <a:lnTo>
                  <a:pt x="2" y="301"/>
                </a:lnTo>
                <a:lnTo>
                  <a:pt x="0" y="301"/>
                </a:lnTo>
                <a:lnTo>
                  <a:pt x="2" y="302"/>
                </a:lnTo>
                <a:lnTo>
                  <a:pt x="2" y="304"/>
                </a:lnTo>
                <a:lnTo>
                  <a:pt x="2" y="306"/>
                </a:lnTo>
                <a:lnTo>
                  <a:pt x="3" y="306"/>
                </a:lnTo>
                <a:lnTo>
                  <a:pt x="3" y="307"/>
                </a:lnTo>
                <a:lnTo>
                  <a:pt x="3" y="309"/>
                </a:lnTo>
                <a:lnTo>
                  <a:pt x="3" y="311"/>
                </a:lnTo>
                <a:lnTo>
                  <a:pt x="5" y="311"/>
                </a:lnTo>
                <a:lnTo>
                  <a:pt x="5" y="309"/>
                </a:lnTo>
                <a:lnTo>
                  <a:pt x="5" y="307"/>
                </a:lnTo>
                <a:lnTo>
                  <a:pt x="5" y="306"/>
                </a:lnTo>
                <a:lnTo>
                  <a:pt x="5" y="304"/>
                </a:lnTo>
                <a:lnTo>
                  <a:pt x="5" y="302"/>
                </a:lnTo>
                <a:lnTo>
                  <a:pt x="5" y="301"/>
                </a:lnTo>
                <a:lnTo>
                  <a:pt x="7" y="301"/>
                </a:lnTo>
                <a:lnTo>
                  <a:pt x="7" y="299"/>
                </a:lnTo>
                <a:lnTo>
                  <a:pt x="7" y="297"/>
                </a:lnTo>
                <a:lnTo>
                  <a:pt x="8" y="297"/>
                </a:lnTo>
                <a:lnTo>
                  <a:pt x="8" y="296"/>
                </a:lnTo>
                <a:lnTo>
                  <a:pt x="8" y="294"/>
                </a:lnTo>
                <a:lnTo>
                  <a:pt x="10" y="294"/>
                </a:lnTo>
                <a:lnTo>
                  <a:pt x="10" y="292"/>
                </a:lnTo>
                <a:lnTo>
                  <a:pt x="12" y="292"/>
                </a:lnTo>
                <a:lnTo>
                  <a:pt x="12" y="291"/>
                </a:lnTo>
                <a:lnTo>
                  <a:pt x="12" y="289"/>
                </a:lnTo>
                <a:lnTo>
                  <a:pt x="12" y="289"/>
                </a:lnTo>
                <a:lnTo>
                  <a:pt x="12" y="287"/>
                </a:lnTo>
                <a:close/>
                <a:moveTo>
                  <a:pt x="22" y="261"/>
                </a:moveTo>
                <a:lnTo>
                  <a:pt x="23" y="259"/>
                </a:lnTo>
                <a:lnTo>
                  <a:pt x="22" y="259"/>
                </a:lnTo>
                <a:lnTo>
                  <a:pt x="22" y="261"/>
                </a:lnTo>
                <a:close/>
                <a:moveTo>
                  <a:pt x="48" y="151"/>
                </a:moveTo>
                <a:lnTo>
                  <a:pt x="48" y="152"/>
                </a:lnTo>
                <a:lnTo>
                  <a:pt x="50" y="152"/>
                </a:lnTo>
                <a:lnTo>
                  <a:pt x="50" y="151"/>
                </a:lnTo>
                <a:lnTo>
                  <a:pt x="50" y="149"/>
                </a:lnTo>
                <a:lnTo>
                  <a:pt x="48" y="149"/>
                </a:lnTo>
                <a:lnTo>
                  <a:pt x="48" y="151"/>
                </a:lnTo>
                <a:close/>
                <a:moveTo>
                  <a:pt x="10" y="371"/>
                </a:moveTo>
                <a:lnTo>
                  <a:pt x="8" y="371"/>
                </a:lnTo>
                <a:lnTo>
                  <a:pt x="8" y="373"/>
                </a:lnTo>
                <a:lnTo>
                  <a:pt x="7" y="371"/>
                </a:lnTo>
                <a:lnTo>
                  <a:pt x="7" y="373"/>
                </a:lnTo>
                <a:lnTo>
                  <a:pt x="5" y="373"/>
                </a:lnTo>
                <a:lnTo>
                  <a:pt x="5" y="374"/>
                </a:lnTo>
                <a:lnTo>
                  <a:pt x="7" y="374"/>
                </a:lnTo>
                <a:lnTo>
                  <a:pt x="8" y="374"/>
                </a:lnTo>
                <a:lnTo>
                  <a:pt x="10" y="374"/>
                </a:lnTo>
                <a:lnTo>
                  <a:pt x="12" y="374"/>
                </a:lnTo>
                <a:lnTo>
                  <a:pt x="12" y="373"/>
                </a:lnTo>
                <a:lnTo>
                  <a:pt x="10" y="373"/>
                </a:lnTo>
                <a:lnTo>
                  <a:pt x="10" y="371"/>
                </a:lnTo>
                <a:close/>
                <a:moveTo>
                  <a:pt x="12" y="378"/>
                </a:moveTo>
                <a:lnTo>
                  <a:pt x="12" y="379"/>
                </a:lnTo>
                <a:lnTo>
                  <a:pt x="13" y="379"/>
                </a:lnTo>
                <a:lnTo>
                  <a:pt x="15" y="378"/>
                </a:lnTo>
                <a:lnTo>
                  <a:pt x="13" y="378"/>
                </a:lnTo>
                <a:lnTo>
                  <a:pt x="12" y="378"/>
                </a:lnTo>
                <a:close/>
                <a:moveTo>
                  <a:pt x="15" y="376"/>
                </a:moveTo>
                <a:lnTo>
                  <a:pt x="15" y="378"/>
                </a:lnTo>
                <a:lnTo>
                  <a:pt x="15" y="379"/>
                </a:lnTo>
                <a:lnTo>
                  <a:pt x="13" y="381"/>
                </a:lnTo>
                <a:lnTo>
                  <a:pt x="15" y="381"/>
                </a:lnTo>
                <a:lnTo>
                  <a:pt x="17" y="381"/>
                </a:lnTo>
                <a:lnTo>
                  <a:pt x="17" y="379"/>
                </a:lnTo>
                <a:lnTo>
                  <a:pt x="17" y="378"/>
                </a:lnTo>
                <a:lnTo>
                  <a:pt x="17" y="376"/>
                </a:lnTo>
                <a:lnTo>
                  <a:pt x="15" y="376"/>
                </a:lnTo>
                <a:close/>
                <a:moveTo>
                  <a:pt x="33" y="224"/>
                </a:moveTo>
                <a:lnTo>
                  <a:pt x="35" y="224"/>
                </a:lnTo>
                <a:lnTo>
                  <a:pt x="37" y="224"/>
                </a:lnTo>
                <a:lnTo>
                  <a:pt x="37" y="226"/>
                </a:lnTo>
                <a:lnTo>
                  <a:pt x="38" y="226"/>
                </a:lnTo>
                <a:lnTo>
                  <a:pt x="40" y="226"/>
                </a:lnTo>
                <a:lnTo>
                  <a:pt x="40" y="227"/>
                </a:lnTo>
                <a:lnTo>
                  <a:pt x="42" y="227"/>
                </a:lnTo>
                <a:lnTo>
                  <a:pt x="42" y="226"/>
                </a:lnTo>
                <a:lnTo>
                  <a:pt x="43" y="226"/>
                </a:lnTo>
                <a:lnTo>
                  <a:pt x="43" y="224"/>
                </a:lnTo>
                <a:lnTo>
                  <a:pt x="43" y="222"/>
                </a:lnTo>
                <a:lnTo>
                  <a:pt x="42" y="222"/>
                </a:lnTo>
                <a:lnTo>
                  <a:pt x="42" y="221"/>
                </a:lnTo>
                <a:lnTo>
                  <a:pt x="40" y="221"/>
                </a:lnTo>
                <a:lnTo>
                  <a:pt x="38" y="221"/>
                </a:lnTo>
                <a:lnTo>
                  <a:pt x="37" y="221"/>
                </a:lnTo>
                <a:lnTo>
                  <a:pt x="37" y="219"/>
                </a:lnTo>
                <a:lnTo>
                  <a:pt x="35" y="219"/>
                </a:lnTo>
                <a:lnTo>
                  <a:pt x="35" y="221"/>
                </a:lnTo>
                <a:lnTo>
                  <a:pt x="33" y="221"/>
                </a:lnTo>
                <a:lnTo>
                  <a:pt x="33" y="219"/>
                </a:lnTo>
                <a:lnTo>
                  <a:pt x="32" y="219"/>
                </a:lnTo>
                <a:lnTo>
                  <a:pt x="32" y="217"/>
                </a:lnTo>
                <a:lnTo>
                  <a:pt x="32" y="216"/>
                </a:lnTo>
                <a:lnTo>
                  <a:pt x="30" y="216"/>
                </a:lnTo>
                <a:lnTo>
                  <a:pt x="30" y="214"/>
                </a:lnTo>
                <a:lnTo>
                  <a:pt x="28" y="214"/>
                </a:lnTo>
                <a:lnTo>
                  <a:pt x="28" y="212"/>
                </a:lnTo>
                <a:lnTo>
                  <a:pt x="27" y="212"/>
                </a:lnTo>
                <a:lnTo>
                  <a:pt x="27" y="211"/>
                </a:lnTo>
                <a:lnTo>
                  <a:pt x="25" y="211"/>
                </a:lnTo>
                <a:lnTo>
                  <a:pt x="25" y="209"/>
                </a:lnTo>
                <a:lnTo>
                  <a:pt x="23" y="209"/>
                </a:lnTo>
                <a:lnTo>
                  <a:pt x="22" y="209"/>
                </a:lnTo>
                <a:lnTo>
                  <a:pt x="22" y="211"/>
                </a:lnTo>
                <a:lnTo>
                  <a:pt x="22" y="212"/>
                </a:lnTo>
                <a:lnTo>
                  <a:pt x="20" y="212"/>
                </a:lnTo>
                <a:lnTo>
                  <a:pt x="20" y="214"/>
                </a:lnTo>
                <a:lnTo>
                  <a:pt x="22" y="214"/>
                </a:lnTo>
                <a:lnTo>
                  <a:pt x="23" y="214"/>
                </a:lnTo>
                <a:lnTo>
                  <a:pt x="25" y="214"/>
                </a:lnTo>
                <a:lnTo>
                  <a:pt x="27" y="214"/>
                </a:lnTo>
                <a:lnTo>
                  <a:pt x="27" y="216"/>
                </a:lnTo>
                <a:lnTo>
                  <a:pt x="28" y="217"/>
                </a:lnTo>
                <a:lnTo>
                  <a:pt x="28" y="219"/>
                </a:lnTo>
                <a:lnTo>
                  <a:pt x="27" y="219"/>
                </a:lnTo>
                <a:lnTo>
                  <a:pt x="27" y="221"/>
                </a:lnTo>
                <a:lnTo>
                  <a:pt x="28" y="221"/>
                </a:lnTo>
                <a:lnTo>
                  <a:pt x="28" y="222"/>
                </a:lnTo>
                <a:lnTo>
                  <a:pt x="27" y="222"/>
                </a:lnTo>
                <a:lnTo>
                  <a:pt x="27" y="224"/>
                </a:lnTo>
                <a:lnTo>
                  <a:pt x="28" y="224"/>
                </a:lnTo>
                <a:lnTo>
                  <a:pt x="28" y="226"/>
                </a:lnTo>
                <a:lnTo>
                  <a:pt x="30" y="226"/>
                </a:lnTo>
                <a:lnTo>
                  <a:pt x="30" y="224"/>
                </a:lnTo>
                <a:lnTo>
                  <a:pt x="30" y="222"/>
                </a:lnTo>
                <a:lnTo>
                  <a:pt x="32" y="222"/>
                </a:lnTo>
                <a:lnTo>
                  <a:pt x="32" y="224"/>
                </a:lnTo>
                <a:lnTo>
                  <a:pt x="33" y="224"/>
                </a:lnTo>
                <a:close/>
                <a:moveTo>
                  <a:pt x="80" y="489"/>
                </a:moveTo>
                <a:lnTo>
                  <a:pt x="78" y="489"/>
                </a:lnTo>
                <a:lnTo>
                  <a:pt x="78" y="491"/>
                </a:lnTo>
                <a:lnTo>
                  <a:pt x="78" y="493"/>
                </a:lnTo>
                <a:lnTo>
                  <a:pt x="78" y="494"/>
                </a:lnTo>
                <a:lnTo>
                  <a:pt x="78" y="496"/>
                </a:lnTo>
                <a:lnTo>
                  <a:pt x="78" y="498"/>
                </a:lnTo>
                <a:lnTo>
                  <a:pt x="80" y="498"/>
                </a:lnTo>
                <a:lnTo>
                  <a:pt x="80" y="496"/>
                </a:lnTo>
                <a:lnTo>
                  <a:pt x="80" y="494"/>
                </a:lnTo>
                <a:lnTo>
                  <a:pt x="82" y="494"/>
                </a:lnTo>
                <a:lnTo>
                  <a:pt x="82" y="493"/>
                </a:lnTo>
                <a:lnTo>
                  <a:pt x="80" y="491"/>
                </a:lnTo>
                <a:lnTo>
                  <a:pt x="80" y="489"/>
                </a:lnTo>
                <a:close/>
                <a:moveTo>
                  <a:pt x="78" y="486"/>
                </a:moveTo>
                <a:lnTo>
                  <a:pt x="77" y="486"/>
                </a:lnTo>
                <a:lnTo>
                  <a:pt x="75" y="486"/>
                </a:lnTo>
                <a:lnTo>
                  <a:pt x="73" y="486"/>
                </a:lnTo>
                <a:lnTo>
                  <a:pt x="73" y="488"/>
                </a:lnTo>
                <a:lnTo>
                  <a:pt x="73" y="489"/>
                </a:lnTo>
                <a:lnTo>
                  <a:pt x="73" y="491"/>
                </a:lnTo>
                <a:lnTo>
                  <a:pt x="75" y="491"/>
                </a:lnTo>
                <a:lnTo>
                  <a:pt x="75" y="489"/>
                </a:lnTo>
                <a:lnTo>
                  <a:pt x="77" y="489"/>
                </a:lnTo>
                <a:lnTo>
                  <a:pt x="77" y="488"/>
                </a:lnTo>
                <a:lnTo>
                  <a:pt x="78" y="488"/>
                </a:lnTo>
                <a:lnTo>
                  <a:pt x="78" y="486"/>
                </a:lnTo>
                <a:close/>
                <a:moveTo>
                  <a:pt x="42" y="316"/>
                </a:moveTo>
                <a:lnTo>
                  <a:pt x="43" y="316"/>
                </a:lnTo>
                <a:lnTo>
                  <a:pt x="43" y="317"/>
                </a:lnTo>
                <a:lnTo>
                  <a:pt x="45" y="316"/>
                </a:lnTo>
                <a:lnTo>
                  <a:pt x="45" y="317"/>
                </a:lnTo>
                <a:lnTo>
                  <a:pt x="47" y="317"/>
                </a:lnTo>
                <a:lnTo>
                  <a:pt x="48" y="317"/>
                </a:lnTo>
                <a:lnTo>
                  <a:pt x="48" y="316"/>
                </a:lnTo>
                <a:lnTo>
                  <a:pt x="48" y="314"/>
                </a:lnTo>
                <a:lnTo>
                  <a:pt x="50" y="314"/>
                </a:lnTo>
                <a:lnTo>
                  <a:pt x="50" y="312"/>
                </a:lnTo>
                <a:lnTo>
                  <a:pt x="50" y="311"/>
                </a:lnTo>
                <a:lnTo>
                  <a:pt x="50" y="309"/>
                </a:lnTo>
                <a:lnTo>
                  <a:pt x="50" y="307"/>
                </a:lnTo>
                <a:lnTo>
                  <a:pt x="48" y="307"/>
                </a:lnTo>
                <a:lnTo>
                  <a:pt x="47" y="307"/>
                </a:lnTo>
                <a:lnTo>
                  <a:pt x="47" y="306"/>
                </a:lnTo>
                <a:lnTo>
                  <a:pt x="47" y="304"/>
                </a:lnTo>
                <a:lnTo>
                  <a:pt x="45" y="304"/>
                </a:lnTo>
                <a:lnTo>
                  <a:pt x="43" y="304"/>
                </a:lnTo>
                <a:lnTo>
                  <a:pt x="42" y="304"/>
                </a:lnTo>
                <a:lnTo>
                  <a:pt x="42" y="306"/>
                </a:lnTo>
                <a:lnTo>
                  <a:pt x="42" y="307"/>
                </a:lnTo>
                <a:lnTo>
                  <a:pt x="40" y="307"/>
                </a:lnTo>
                <a:lnTo>
                  <a:pt x="40" y="309"/>
                </a:lnTo>
                <a:lnTo>
                  <a:pt x="40" y="311"/>
                </a:lnTo>
                <a:lnTo>
                  <a:pt x="40" y="312"/>
                </a:lnTo>
                <a:lnTo>
                  <a:pt x="40" y="314"/>
                </a:lnTo>
                <a:lnTo>
                  <a:pt x="42" y="314"/>
                </a:lnTo>
                <a:lnTo>
                  <a:pt x="42" y="316"/>
                </a:lnTo>
                <a:close/>
                <a:moveTo>
                  <a:pt x="88" y="499"/>
                </a:moveTo>
                <a:lnTo>
                  <a:pt x="88" y="501"/>
                </a:lnTo>
                <a:lnTo>
                  <a:pt x="90" y="501"/>
                </a:lnTo>
                <a:lnTo>
                  <a:pt x="90" y="499"/>
                </a:lnTo>
                <a:lnTo>
                  <a:pt x="88" y="498"/>
                </a:lnTo>
                <a:lnTo>
                  <a:pt x="88" y="499"/>
                </a:lnTo>
                <a:close/>
                <a:moveTo>
                  <a:pt x="87" y="504"/>
                </a:moveTo>
                <a:lnTo>
                  <a:pt x="87" y="506"/>
                </a:lnTo>
                <a:lnTo>
                  <a:pt x="88" y="506"/>
                </a:lnTo>
                <a:lnTo>
                  <a:pt x="90" y="506"/>
                </a:lnTo>
                <a:lnTo>
                  <a:pt x="90" y="504"/>
                </a:lnTo>
                <a:lnTo>
                  <a:pt x="88" y="504"/>
                </a:lnTo>
                <a:lnTo>
                  <a:pt x="87" y="504"/>
                </a:lnTo>
                <a:close/>
                <a:moveTo>
                  <a:pt x="72" y="489"/>
                </a:moveTo>
                <a:lnTo>
                  <a:pt x="70" y="489"/>
                </a:lnTo>
                <a:lnTo>
                  <a:pt x="70" y="491"/>
                </a:lnTo>
                <a:lnTo>
                  <a:pt x="72" y="491"/>
                </a:lnTo>
                <a:lnTo>
                  <a:pt x="72" y="489"/>
                </a:lnTo>
                <a:close/>
                <a:moveTo>
                  <a:pt x="75" y="494"/>
                </a:moveTo>
                <a:lnTo>
                  <a:pt x="77" y="494"/>
                </a:lnTo>
                <a:lnTo>
                  <a:pt x="77" y="493"/>
                </a:lnTo>
                <a:lnTo>
                  <a:pt x="77" y="491"/>
                </a:lnTo>
                <a:lnTo>
                  <a:pt x="75" y="491"/>
                </a:lnTo>
                <a:lnTo>
                  <a:pt x="75" y="493"/>
                </a:lnTo>
                <a:lnTo>
                  <a:pt x="75" y="494"/>
                </a:lnTo>
                <a:close/>
                <a:moveTo>
                  <a:pt x="48" y="421"/>
                </a:moveTo>
                <a:lnTo>
                  <a:pt x="50" y="421"/>
                </a:lnTo>
                <a:lnTo>
                  <a:pt x="52" y="421"/>
                </a:lnTo>
                <a:lnTo>
                  <a:pt x="52" y="421"/>
                </a:lnTo>
                <a:lnTo>
                  <a:pt x="53" y="421"/>
                </a:lnTo>
                <a:lnTo>
                  <a:pt x="55" y="421"/>
                </a:lnTo>
                <a:lnTo>
                  <a:pt x="55" y="423"/>
                </a:lnTo>
                <a:lnTo>
                  <a:pt x="57" y="423"/>
                </a:lnTo>
                <a:lnTo>
                  <a:pt x="57" y="424"/>
                </a:lnTo>
                <a:lnTo>
                  <a:pt x="58" y="426"/>
                </a:lnTo>
                <a:lnTo>
                  <a:pt x="58" y="428"/>
                </a:lnTo>
                <a:lnTo>
                  <a:pt x="60" y="428"/>
                </a:lnTo>
                <a:lnTo>
                  <a:pt x="60" y="426"/>
                </a:lnTo>
                <a:lnTo>
                  <a:pt x="60" y="424"/>
                </a:lnTo>
                <a:lnTo>
                  <a:pt x="58" y="424"/>
                </a:lnTo>
                <a:lnTo>
                  <a:pt x="58" y="423"/>
                </a:lnTo>
                <a:lnTo>
                  <a:pt x="58" y="421"/>
                </a:lnTo>
                <a:lnTo>
                  <a:pt x="58" y="419"/>
                </a:lnTo>
                <a:lnTo>
                  <a:pt x="57" y="419"/>
                </a:lnTo>
                <a:lnTo>
                  <a:pt x="57" y="418"/>
                </a:lnTo>
                <a:lnTo>
                  <a:pt x="58" y="418"/>
                </a:lnTo>
                <a:lnTo>
                  <a:pt x="58" y="416"/>
                </a:lnTo>
                <a:lnTo>
                  <a:pt x="58" y="414"/>
                </a:lnTo>
                <a:lnTo>
                  <a:pt x="60" y="414"/>
                </a:lnTo>
                <a:lnTo>
                  <a:pt x="62" y="413"/>
                </a:lnTo>
                <a:lnTo>
                  <a:pt x="62" y="411"/>
                </a:lnTo>
                <a:lnTo>
                  <a:pt x="62" y="409"/>
                </a:lnTo>
                <a:lnTo>
                  <a:pt x="62" y="408"/>
                </a:lnTo>
                <a:lnTo>
                  <a:pt x="62" y="406"/>
                </a:lnTo>
                <a:lnTo>
                  <a:pt x="60" y="406"/>
                </a:lnTo>
                <a:lnTo>
                  <a:pt x="60" y="404"/>
                </a:lnTo>
                <a:lnTo>
                  <a:pt x="60" y="403"/>
                </a:lnTo>
                <a:lnTo>
                  <a:pt x="58" y="403"/>
                </a:lnTo>
                <a:lnTo>
                  <a:pt x="58" y="401"/>
                </a:lnTo>
                <a:lnTo>
                  <a:pt x="57" y="401"/>
                </a:lnTo>
                <a:lnTo>
                  <a:pt x="55" y="401"/>
                </a:lnTo>
                <a:lnTo>
                  <a:pt x="55" y="403"/>
                </a:lnTo>
                <a:lnTo>
                  <a:pt x="55" y="404"/>
                </a:lnTo>
                <a:lnTo>
                  <a:pt x="55" y="406"/>
                </a:lnTo>
                <a:lnTo>
                  <a:pt x="53" y="408"/>
                </a:lnTo>
                <a:lnTo>
                  <a:pt x="53" y="409"/>
                </a:lnTo>
                <a:lnTo>
                  <a:pt x="52" y="409"/>
                </a:lnTo>
                <a:lnTo>
                  <a:pt x="52" y="411"/>
                </a:lnTo>
                <a:lnTo>
                  <a:pt x="53" y="411"/>
                </a:lnTo>
                <a:lnTo>
                  <a:pt x="53" y="413"/>
                </a:lnTo>
                <a:lnTo>
                  <a:pt x="52" y="413"/>
                </a:lnTo>
                <a:lnTo>
                  <a:pt x="52" y="414"/>
                </a:lnTo>
                <a:lnTo>
                  <a:pt x="52" y="416"/>
                </a:lnTo>
                <a:lnTo>
                  <a:pt x="52" y="416"/>
                </a:lnTo>
                <a:lnTo>
                  <a:pt x="50" y="416"/>
                </a:lnTo>
                <a:lnTo>
                  <a:pt x="50" y="414"/>
                </a:lnTo>
                <a:lnTo>
                  <a:pt x="50" y="413"/>
                </a:lnTo>
                <a:lnTo>
                  <a:pt x="48" y="413"/>
                </a:lnTo>
                <a:lnTo>
                  <a:pt x="48" y="411"/>
                </a:lnTo>
                <a:lnTo>
                  <a:pt x="47" y="409"/>
                </a:lnTo>
                <a:lnTo>
                  <a:pt x="45" y="409"/>
                </a:lnTo>
                <a:lnTo>
                  <a:pt x="45" y="411"/>
                </a:lnTo>
                <a:lnTo>
                  <a:pt x="45" y="413"/>
                </a:lnTo>
                <a:lnTo>
                  <a:pt x="45" y="414"/>
                </a:lnTo>
                <a:lnTo>
                  <a:pt x="45" y="416"/>
                </a:lnTo>
                <a:lnTo>
                  <a:pt x="45" y="418"/>
                </a:lnTo>
                <a:lnTo>
                  <a:pt x="47" y="418"/>
                </a:lnTo>
                <a:lnTo>
                  <a:pt x="48" y="419"/>
                </a:lnTo>
                <a:lnTo>
                  <a:pt x="48" y="421"/>
                </a:lnTo>
                <a:close/>
                <a:moveTo>
                  <a:pt x="68" y="484"/>
                </a:moveTo>
                <a:lnTo>
                  <a:pt x="68" y="483"/>
                </a:lnTo>
                <a:lnTo>
                  <a:pt x="67" y="483"/>
                </a:lnTo>
                <a:lnTo>
                  <a:pt x="65" y="483"/>
                </a:lnTo>
                <a:lnTo>
                  <a:pt x="65" y="481"/>
                </a:lnTo>
                <a:lnTo>
                  <a:pt x="65" y="481"/>
                </a:lnTo>
                <a:lnTo>
                  <a:pt x="65" y="479"/>
                </a:lnTo>
                <a:lnTo>
                  <a:pt x="63" y="479"/>
                </a:lnTo>
                <a:lnTo>
                  <a:pt x="63" y="478"/>
                </a:lnTo>
                <a:lnTo>
                  <a:pt x="65" y="478"/>
                </a:lnTo>
                <a:lnTo>
                  <a:pt x="67" y="476"/>
                </a:lnTo>
                <a:lnTo>
                  <a:pt x="65" y="476"/>
                </a:lnTo>
                <a:lnTo>
                  <a:pt x="63" y="476"/>
                </a:lnTo>
                <a:lnTo>
                  <a:pt x="62" y="474"/>
                </a:lnTo>
                <a:lnTo>
                  <a:pt x="62" y="473"/>
                </a:lnTo>
                <a:lnTo>
                  <a:pt x="60" y="473"/>
                </a:lnTo>
                <a:lnTo>
                  <a:pt x="60" y="471"/>
                </a:lnTo>
                <a:lnTo>
                  <a:pt x="58" y="471"/>
                </a:lnTo>
                <a:lnTo>
                  <a:pt x="58" y="469"/>
                </a:lnTo>
                <a:lnTo>
                  <a:pt x="57" y="469"/>
                </a:lnTo>
                <a:lnTo>
                  <a:pt x="55" y="469"/>
                </a:lnTo>
                <a:lnTo>
                  <a:pt x="55" y="468"/>
                </a:lnTo>
                <a:lnTo>
                  <a:pt x="53" y="468"/>
                </a:lnTo>
                <a:lnTo>
                  <a:pt x="53" y="466"/>
                </a:lnTo>
                <a:lnTo>
                  <a:pt x="53" y="464"/>
                </a:lnTo>
                <a:lnTo>
                  <a:pt x="55" y="464"/>
                </a:lnTo>
                <a:lnTo>
                  <a:pt x="57" y="464"/>
                </a:lnTo>
                <a:lnTo>
                  <a:pt x="57" y="463"/>
                </a:lnTo>
                <a:lnTo>
                  <a:pt x="58" y="464"/>
                </a:lnTo>
                <a:lnTo>
                  <a:pt x="58" y="463"/>
                </a:lnTo>
                <a:lnTo>
                  <a:pt x="57" y="463"/>
                </a:lnTo>
                <a:lnTo>
                  <a:pt x="55" y="463"/>
                </a:lnTo>
                <a:lnTo>
                  <a:pt x="55" y="461"/>
                </a:lnTo>
                <a:lnTo>
                  <a:pt x="53" y="461"/>
                </a:lnTo>
                <a:lnTo>
                  <a:pt x="52" y="461"/>
                </a:lnTo>
                <a:lnTo>
                  <a:pt x="52" y="461"/>
                </a:lnTo>
                <a:lnTo>
                  <a:pt x="52" y="459"/>
                </a:lnTo>
                <a:lnTo>
                  <a:pt x="52" y="458"/>
                </a:lnTo>
                <a:lnTo>
                  <a:pt x="52" y="458"/>
                </a:lnTo>
                <a:lnTo>
                  <a:pt x="53" y="458"/>
                </a:lnTo>
                <a:lnTo>
                  <a:pt x="55" y="458"/>
                </a:lnTo>
                <a:lnTo>
                  <a:pt x="57" y="459"/>
                </a:lnTo>
                <a:lnTo>
                  <a:pt x="57" y="461"/>
                </a:lnTo>
                <a:lnTo>
                  <a:pt x="58" y="461"/>
                </a:lnTo>
                <a:lnTo>
                  <a:pt x="60" y="461"/>
                </a:lnTo>
                <a:lnTo>
                  <a:pt x="60" y="463"/>
                </a:lnTo>
                <a:lnTo>
                  <a:pt x="62" y="463"/>
                </a:lnTo>
                <a:lnTo>
                  <a:pt x="62" y="461"/>
                </a:lnTo>
                <a:lnTo>
                  <a:pt x="63" y="463"/>
                </a:lnTo>
                <a:lnTo>
                  <a:pt x="63" y="461"/>
                </a:lnTo>
                <a:lnTo>
                  <a:pt x="62" y="461"/>
                </a:lnTo>
                <a:lnTo>
                  <a:pt x="62" y="459"/>
                </a:lnTo>
                <a:lnTo>
                  <a:pt x="63" y="459"/>
                </a:lnTo>
                <a:lnTo>
                  <a:pt x="63" y="458"/>
                </a:lnTo>
                <a:lnTo>
                  <a:pt x="65" y="458"/>
                </a:lnTo>
                <a:lnTo>
                  <a:pt x="65" y="459"/>
                </a:lnTo>
                <a:lnTo>
                  <a:pt x="67" y="459"/>
                </a:lnTo>
                <a:lnTo>
                  <a:pt x="67" y="461"/>
                </a:lnTo>
                <a:lnTo>
                  <a:pt x="65" y="461"/>
                </a:lnTo>
                <a:lnTo>
                  <a:pt x="65" y="463"/>
                </a:lnTo>
                <a:lnTo>
                  <a:pt x="65" y="464"/>
                </a:lnTo>
                <a:lnTo>
                  <a:pt x="65" y="466"/>
                </a:lnTo>
                <a:lnTo>
                  <a:pt x="65" y="468"/>
                </a:lnTo>
                <a:lnTo>
                  <a:pt x="67" y="468"/>
                </a:lnTo>
                <a:lnTo>
                  <a:pt x="67" y="466"/>
                </a:lnTo>
                <a:lnTo>
                  <a:pt x="67" y="464"/>
                </a:lnTo>
                <a:lnTo>
                  <a:pt x="68" y="464"/>
                </a:lnTo>
                <a:lnTo>
                  <a:pt x="68" y="463"/>
                </a:lnTo>
                <a:lnTo>
                  <a:pt x="70" y="463"/>
                </a:lnTo>
                <a:lnTo>
                  <a:pt x="70" y="464"/>
                </a:lnTo>
                <a:lnTo>
                  <a:pt x="70" y="466"/>
                </a:lnTo>
                <a:lnTo>
                  <a:pt x="72" y="466"/>
                </a:lnTo>
                <a:lnTo>
                  <a:pt x="72" y="464"/>
                </a:lnTo>
                <a:lnTo>
                  <a:pt x="72" y="463"/>
                </a:lnTo>
                <a:lnTo>
                  <a:pt x="73" y="461"/>
                </a:lnTo>
                <a:lnTo>
                  <a:pt x="75" y="461"/>
                </a:lnTo>
                <a:lnTo>
                  <a:pt x="77" y="461"/>
                </a:lnTo>
                <a:lnTo>
                  <a:pt x="78" y="461"/>
                </a:lnTo>
                <a:lnTo>
                  <a:pt x="78" y="463"/>
                </a:lnTo>
                <a:lnTo>
                  <a:pt x="78" y="464"/>
                </a:lnTo>
                <a:lnTo>
                  <a:pt x="78" y="466"/>
                </a:lnTo>
                <a:lnTo>
                  <a:pt x="78" y="468"/>
                </a:lnTo>
                <a:lnTo>
                  <a:pt x="80" y="468"/>
                </a:lnTo>
                <a:lnTo>
                  <a:pt x="82" y="468"/>
                </a:lnTo>
                <a:lnTo>
                  <a:pt x="82" y="469"/>
                </a:lnTo>
                <a:lnTo>
                  <a:pt x="82" y="471"/>
                </a:lnTo>
                <a:lnTo>
                  <a:pt x="80" y="471"/>
                </a:lnTo>
                <a:lnTo>
                  <a:pt x="78" y="471"/>
                </a:lnTo>
                <a:lnTo>
                  <a:pt x="78" y="469"/>
                </a:lnTo>
                <a:lnTo>
                  <a:pt x="77" y="469"/>
                </a:lnTo>
                <a:lnTo>
                  <a:pt x="77" y="471"/>
                </a:lnTo>
                <a:lnTo>
                  <a:pt x="78" y="471"/>
                </a:lnTo>
                <a:lnTo>
                  <a:pt x="77" y="473"/>
                </a:lnTo>
                <a:lnTo>
                  <a:pt x="75" y="473"/>
                </a:lnTo>
                <a:lnTo>
                  <a:pt x="75" y="471"/>
                </a:lnTo>
                <a:lnTo>
                  <a:pt x="75" y="469"/>
                </a:lnTo>
                <a:lnTo>
                  <a:pt x="73" y="469"/>
                </a:lnTo>
                <a:lnTo>
                  <a:pt x="72" y="469"/>
                </a:lnTo>
                <a:lnTo>
                  <a:pt x="72" y="471"/>
                </a:lnTo>
                <a:lnTo>
                  <a:pt x="70" y="471"/>
                </a:lnTo>
                <a:lnTo>
                  <a:pt x="70" y="473"/>
                </a:lnTo>
                <a:lnTo>
                  <a:pt x="72" y="473"/>
                </a:lnTo>
                <a:lnTo>
                  <a:pt x="72" y="474"/>
                </a:lnTo>
                <a:lnTo>
                  <a:pt x="70" y="474"/>
                </a:lnTo>
                <a:lnTo>
                  <a:pt x="70" y="476"/>
                </a:lnTo>
                <a:lnTo>
                  <a:pt x="72" y="474"/>
                </a:lnTo>
                <a:lnTo>
                  <a:pt x="72" y="476"/>
                </a:lnTo>
                <a:lnTo>
                  <a:pt x="73" y="476"/>
                </a:lnTo>
                <a:lnTo>
                  <a:pt x="73" y="478"/>
                </a:lnTo>
                <a:lnTo>
                  <a:pt x="72" y="478"/>
                </a:lnTo>
                <a:lnTo>
                  <a:pt x="72" y="479"/>
                </a:lnTo>
                <a:lnTo>
                  <a:pt x="73" y="479"/>
                </a:lnTo>
                <a:lnTo>
                  <a:pt x="75" y="479"/>
                </a:lnTo>
                <a:lnTo>
                  <a:pt x="75" y="481"/>
                </a:lnTo>
                <a:lnTo>
                  <a:pt x="75" y="481"/>
                </a:lnTo>
                <a:lnTo>
                  <a:pt x="77" y="481"/>
                </a:lnTo>
                <a:lnTo>
                  <a:pt x="77" y="483"/>
                </a:lnTo>
                <a:lnTo>
                  <a:pt x="75" y="483"/>
                </a:lnTo>
                <a:lnTo>
                  <a:pt x="73" y="483"/>
                </a:lnTo>
                <a:lnTo>
                  <a:pt x="73" y="484"/>
                </a:lnTo>
                <a:lnTo>
                  <a:pt x="72" y="484"/>
                </a:lnTo>
                <a:lnTo>
                  <a:pt x="70" y="484"/>
                </a:lnTo>
                <a:lnTo>
                  <a:pt x="68" y="484"/>
                </a:lnTo>
                <a:close/>
                <a:moveTo>
                  <a:pt x="68" y="481"/>
                </a:moveTo>
                <a:lnTo>
                  <a:pt x="70" y="481"/>
                </a:lnTo>
                <a:lnTo>
                  <a:pt x="70" y="479"/>
                </a:lnTo>
                <a:lnTo>
                  <a:pt x="68" y="479"/>
                </a:lnTo>
                <a:lnTo>
                  <a:pt x="67" y="479"/>
                </a:lnTo>
                <a:lnTo>
                  <a:pt x="67" y="481"/>
                </a:lnTo>
                <a:lnTo>
                  <a:pt x="68" y="481"/>
                </a:lnTo>
                <a:close/>
                <a:moveTo>
                  <a:pt x="50" y="381"/>
                </a:moveTo>
                <a:lnTo>
                  <a:pt x="50" y="379"/>
                </a:lnTo>
                <a:lnTo>
                  <a:pt x="50" y="378"/>
                </a:lnTo>
                <a:lnTo>
                  <a:pt x="50" y="376"/>
                </a:lnTo>
                <a:lnTo>
                  <a:pt x="48" y="376"/>
                </a:lnTo>
                <a:lnTo>
                  <a:pt x="47" y="376"/>
                </a:lnTo>
                <a:lnTo>
                  <a:pt x="45" y="376"/>
                </a:lnTo>
                <a:lnTo>
                  <a:pt x="45" y="378"/>
                </a:lnTo>
                <a:lnTo>
                  <a:pt x="45" y="379"/>
                </a:lnTo>
                <a:lnTo>
                  <a:pt x="43" y="379"/>
                </a:lnTo>
                <a:lnTo>
                  <a:pt x="43" y="381"/>
                </a:lnTo>
                <a:lnTo>
                  <a:pt x="45" y="381"/>
                </a:lnTo>
                <a:lnTo>
                  <a:pt x="47" y="381"/>
                </a:lnTo>
                <a:lnTo>
                  <a:pt x="48" y="381"/>
                </a:lnTo>
                <a:lnTo>
                  <a:pt x="50" y="381"/>
                </a:lnTo>
                <a:close/>
                <a:moveTo>
                  <a:pt x="42" y="418"/>
                </a:moveTo>
                <a:lnTo>
                  <a:pt x="42" y="419"/>
                </a:lnTo>
                <a:lnTo>
                  <a:pt x="43" y="419"/>
                </a:lnTo>
                <a:lnTo>
                  <a:pt x="45" y="418"/>
                </a:lnTo>
                <a:lnTo>
                  <a:pt x="43" y="418"/>
                </a:lnTo>
                <a:lnTo>
                  <a:pt x="42" y="418"/>
                </a:lnTo>
                <a:close/>
                <a:moveTo>
                  <a:pt x="52" y="431"/>
                </a:moveTo>
                <a:lnTo>
                  <a:pt x="52" y="433"/>
                </a:lnTo>
                <a:lnTo>
                  <a:pt x="52" y="434"/>
                </a:lnTo>
                <a:lnTo>
                  <a:pt x="52" y="434"/>
                </a:lnTo>
                <a:lnTo>
                  <a:pt x="52" y="436"/>
                </a:lnTo>
                <a:lnTo>
                  <a:pt x="52" y="438"/>
                </a:lnTo>
                <a:lnTo>
                  <a:pt x="53" y="438"/>
                </a:lnTo>
                <a:lnTo>
                  <a:pt x="53" y="439"/>
                </a:lnTo>
                <a:lnTo>
                  <a:pt x="55" y="439"/>
                </a:lnTo>
                <a:lnTo>
                  <a:pt x="55" y="441"/>
                </a:lnTo>
                <a:lnTo>
                  <a:pt x="55" y="441"/>
                </a:lnTo>
                <a:lnTo>
                  <a:pt x="53" y="441"/>
                </a:lnTo>
                <a:lnTo>
                  <a:pt x="53" y="443"/>
                </a:lnTo>
                <a:lnTo>
                  <a:pt x="52" y="443"/>
                </a:lnTo>
                <a:lnTo>
                  <a:pt x="52" y="444"/>
                </a:lnTo>
                <a:lnTo>
                  <a:pt x="53" y="444"/>
                </a:lnTo>
                <a:lnTo>
                  <a:pt x="53" y="446"/>
                </a:lnTo>
                <a:lnTo>
                  <a:pt x="55" y="446"/>
                </a:lnTo>
                <a:lnTo>
                  <a:pt x="57" y="446"/>
                </a:lnTo>
                <a:lnTo>
                  <a:pt x="57" y="448"/>
                </a:lnTo>
                <a:lnTo>
                  <a:pt x="55" y="448"/>
                </a:lnTo>
                <a:lnTo>
                  <a:pt x="55" y="449"/>
                </a:lnTo>
                <a:lnTo>
                  <a:pt x="57" y="449"/>
                </a:lnTo>
                <a:lnTo>
                  <a:pt x="58" y="449"/>
                </a:lnTo>
                <a:lnTo>
                  <a:pt x="60" y="449"/>
                </a:lnTo>
                <a:lnTo>
                  <a:pt x="62" y="449"/>
                </a:lnTo>
                <a:lnTo>
                  <a:pt x="63" y="449"/>
                </a:lnTo>
                <a:lnTo>
                  <a:pt x="63" y="448"/>
                </a:lnTo>
                <a:lnTo>
                  <a:pt x="65" y="448"/>
                </a:lnTo>
                <a:lnTo>
                  <a:pt x="65" y="449"/>
                </a:lnTo>
                <a:lnTo>
                  <a:pt x="67" y="449"/>
                </a:lnTo>
                <a:lnTo>
                  <a:pt x="67" y="451"/>
                </a:lnTo>
                <a:lnTo>
                  <a:pt x="68" y="449"/>
                </a:lnTo>
                <a:lnTo>
                  <a:pt x="70" y="451"/>
                </a:lnTo>
                <a:lnTo>
                  <a:pt x="72" y="449"/>
                </a:lnTo>
                <a:lnTo>
                  <a:pt x="72" y="448"/>
                </a:lnTo>
                <a:lnTo>
                  <a:pt x="72" y="446"/>
                </a:lnTo>
                <a:lnTo>
                  <a:pt x="72" y="444"/>
                </a:lnTo>
                <a:lnTo>
                  <a:pt x="70" y="444"/>
                </a:lnTo>
                <a:lnTo>
                  <a:pt x="68" y="444"/>
                </a:lnTo>
                <a:lnTo>
                  <a:pt x="67" y="444"/>
                </a:lnTo>
                <a:lnTo>
                  <a:pt x="65" y="444"/>
                </a:lnTo>
                <a:lnTo>
                  <a:pt x="63" y="444"/>
                </a:lnTo>
                <a:lnTo>
                  <a:pt x="62" y="444"/>
                </a:lnTo>
                <a:lnTo>
                  <a:pt x="60" y="444"/>
                </a:lnTo>
                <a:lnTo>
                  <a:pt x="60" y="443"/>
                </a:lnTo>
                <a:lnTo>
                  <a:pt x="58" y="441"/>
                </a:lnTo>
                <a:lnTo>
                  <a:pt x="58" y="441"/>
                </a:lnTo>
                <a:lnTo>
                  <a:pt x="57" y="441"/>
                </a:lnTo>
                <a:lnTo>
                  <a:pt x="57" y="439"/>
                </a:lnTo>
                <a:lnTo>
                  <a:pt x="57" y="438"/>
                </a:lnTo>
                <a:lnTo>
                  <a:pt x="55" y="438"/>
                </a:lnTo>
                <a:lnTo>
                  <a:pt x="55" y="436"/>
                </a:lnTo>
                <a:lnTo>
                  <a:pt x="53" y="436"/>
                </a:lnTo>
                <a:lnTo>
                  <a:pt x="53" y="434"/>
                </a:lnTo>
                <a:lnTo>
                  <a:pt x="52" y="433"/>
                </a:lnTo>
                <a:lnTo>
                  <a:pt x="53" y="433"/>
                </a:lnTo>
                <a:lnTo>
                  <a:pt x="52" y="431"/>
                </a:lnTo>
                <a:lnTo>
                  <a:pt x="53" y="429"/>
                </a:lnTo>
                <a:lnTo>
                  <a:pt x="52" y="429"/>
                </a:lnTo>
                <a:lnTo>
                  <a:pt x="52" y="428"/>
                </a:lnTo>
                <a:lnTo>
                  <a:pt x="52" y="428"/>
                </a:lnTo>
                <a:lnTo>
                  <a:pt x="50" y="428"/>
                </a:lnTo>
                <a:lnTo>
                  <a:pt x="50" y="429"/>
                </a:lnTo>
                <a:lnTo>
                  <a:pt x="52" y="429"/>
                </a:lnTo>
                <a:lnTo>
                  <a:pt x="52" y="431"/>
                </a:lnTo>
                <a:close/>
                <a:moveTo>
                  <a:pt x="48" y="431"/>
                </a:moveTo>
                <a:lnTo>
                  <a:pt x="50" y="431"/>
                </a:lnTo>
                <a:lnTo>
                  <a:pt x="50" y="429"/>
                </a:lnTo>
                <a:lnTo>
                  <a:pt x="48" y="429"/>
                </a:lnTo>
                <a:lnTo>
                  <a:pt x="48" y="431"/>
                </a:lnTo>
                <a:close/>
                <a:moveTo>
                  <a:pt x="344" y="840"/>
                </a:moveTo>
                <a:lnTo>
                  <a:pt x="344" y="838"/>
                </a:lnTo>
                <a:lnTo>
                  <a:pt x="342" y="838"/>
                </a:lnTo>
                <a:lnTo>
                  <a:pt x="342" y="840"/>
                </a:lnTo>
                <a:lnTo>
                  <a:pt x="344" y="840"/>
                </a:lnTo>
                <a:close/>
                <a:moveTo>
                  <a:pt x="1066" y="1100"/>
                </a:moveTo>
                <a:lnTo>
                  <a:pt x="1066" y="1099"/>
                </a:lnTo>
                <a:lnTo>
                  <a:pt x="1066" y="1097"/>
                </a:lnTo>
                <a:lnTo>
                  <a:pt x="1064" y="1097"/>
                </a:lnTo>
                <a:lnTo>
                  <a:pt x="1064" y="1099"/>
                </a:lnTo>
                <a:lnTo>
                  <a:pt x="1063" y="1099"/>
                </a:lnTo>
                <a:lnTo>
                  <a:pt x="1063" y="1100"/>
                </a:lnTo>
                <a:lnTo>
                  <a:pt x="1064" y="1100"/>
                </a:lnTo>
                <a:lnTo>
                  <a:pt x="1066" y="1100"/>
                </a:lnTo>
                <a:close/>
                <a:moveTo>
                  <a:pt x="676" y="466"/>
                </a:moveTo>
                <a:lnTo>
                  <a:pt x="676" y="468"/>
                </a:lnTo>
                <a:lnTo>
                  <a:pt x="676" y="469"/>
                </a:lnTo>
                <a:lnTo>
                  <a:pt x="677" y="474"/>
                </a:lnTo>
                <a:lnTo>
                  <a:pt x="679" y="471"/>
                </a:lnTo>
                <a:lnTo>
                  <a:pt x="681" y="471"/>
                </a:lnTo>
                <a:lnTo>
                  <a:pt x="681" y="466"/>
                </a:lnTo>
                <a:lnTo>
                  <a:pt x="679" y="463"/>
                </a:lnTo>
                <a:lnTo>
                  <a:pt x="679" y="458"/>
                </a:lnTo>
                <a:lnTo>
                  <a:pt x="682" y="449"/>
                </a:lnTo>
                <a:lnTo>
                  <a:pt x="684" y="449"/>
                </a:lnTo>
                <a:lnTo>
                  <a:pt x="686" y="448"/>
                </a:lnTo>
                <a:lnTo>
                  <a:pt x="687" y="446"/>
                </a:lnTo>
                <a:lnTo>
                  <a:pt x="687" y="444"/>
                </a:lnTo>
                <a:lnTo>
                  <a:pt x="687" y="443"/>
                </a:lnTo>
                <a:lnTo>
                  <a:pt x="686" y="443"/>
                </a:lnTo>
                <a:lnTo>
                  <a:pt x="684" y="443"/>
                </a:lnTo>
                <a:lnTo>
                  <a:pt x="682" y="443"/>
                </a:lnTo>
                <a:lnTo>
                  <a:pt x="682" y="444"/>
                </a:lnTo>
                <a:lnTo>
                  <a:pt x="681" y="443"/>
                </a:lnTo>
                <a:lnTo>
                  <a:pt x="681" y="444"/>
                </a:lnTo>
                <a:lnTo>
                  <a:pt x="681" y="446"/>
                </a:lnTo>
                <a:lnTo>
                  <a:pt x="681" y="448"/>
                </a:lnTo>
                <a:lnTo>
                  <a:pt x="681" y="449"/>
                </a:lnTo>
                <a:lnTo>
                  <a:pt x="679" y="449"/>
                </a:lnTo>
                <a:lnTo>
                  <a:pt x="679" y="451"/>
                </a:lnTo>
                <a:lnTo>
                  <a:pt x="679" y="453"/>
                </a:lnTo>
                <a:lnTo>
                  <a:pt x="677" y="453"/>
                </a:lnTo>
                <a:lnTo>
                  <a:pt x="677" y="454"/>
                </a:lnTo>
                <a:lnTo>
                  <a:pt x="676" y="456"/>
                </a:lnTo>
                <a:lnTo>
                  <a:pt x="676" y="458"/>
                </a:lnTo>
                <a:lnTo>
                  <a:pt x="674" y="458"/>
                </a:lnTo>
                <a:lnTo>
                  <a:pt x="674" y="461"/>
                </a:lnTo>
                <a:lnTo>
                  <a:pt x="674" y="463"/>
                </a:lnTo>
                <a:lnTo>
                  <a:pt x="672" y="463"/>
                </a:lnTo>
                <a:lnTo>
                  <a:pt x="672" y="464"/>
                </a:lnTo>
                <a:lnTo>
                  <a:pt x="674" y="466"/>
                </a:lnTo>
                <a:lnTo>
                  <a:pt x="676" y="466"/>
                </a:lnTo>
                <a:close/>
                <a:moveTo>
                  <a:pt x="707" y="855"/>
                </a:moveTo>
                <a:lnTo>
                  <a:pt x="706" y="857"/>
                </a:lnTo>
                <a:lnTo>
                  <a:pt x="707" y="857"/>
                </a:lnTo>
                <a:lnTo>
                  <a:pt x="707" y="855"/>
                </a:lnTo>
                <a:close/>
                <a:moveTo>
                  <a:pt x="691" y="441"/>
                </a:moveTo>
                <a:lnTo>
                  <a:pt x="689" y="441"/>
                </a:lnTo>
                <a:lnTo>
                  <a:pt x="689" y="443"/>
                </a:lnTo>
                <a:lnTo>
                  <a:pt x="691" y="443"/>
                </a:lnTo>
                <a:lnTo>
                  <a:pt x="691" y="441"/>
                </a:lnTo>
                <a:close/>
                <a:moveTo>
                  <a:pt x="742" y="827"/>
                </a:moveTo>
                <a:lnTo>
                  <a:pt x="741" y="828"/>
                </a:lnTo>
                <a:lnTo>
                  <a:pt x="742" y="828"/>
                </a:lnTo>
                <a:lnTo>
                  <a:pt x="742" y="827"/>
                </a:lnTo>
                <a:close/>
                <a:moveTo>
                  <a:pt x="714" y="670"/>
                </a:moveTo>
                <a:lnTo>
                  <a:pt x="714" y="671"/>
                </a:lnTo>
                <a:lnTo>
                  <a:pt x="716" y="671"/>
                </a:lnTo>
                <a:lnTo>
                  <a:pt x="717" y="671"/>
                </a:lnTo>
                <a:lnTo>
                  <a:pt x="717" y="673"/>
                </a:lnTo>
                <a:lnTo>
                  <a:pt x="717" y="675"/>
                </a:lnTo>
                <a:lnTo>
                  <a:pt x="716" y="675"/>
                </a:lnTo>
                <a:lnTo>
                  <a:pt x="716" y="676"/>
                </a:lnTo>
                <a:lnTo>
                  <a:pt x="716" y="678"/>
                </a:lnTo>
                <a:lnTo>
                  <a:pt x="717" y="678"/>
                </a:lnTo>
                <a:lnTo>
                  <a:pt x="717" y="680"/>
                </a:lnTo>
                <a:lnTo>
                  <a:pt x="719" y="680"/>
                </a:lnTo>
                <a:lnTo>
                  <a:pt x="719" y="681"/>
                </a:lnTo>
                <a:lnTo>
                  <a:pt x="719" y="683"/>
                </a:lnTo>
                <a:lnTo>
                  <a:pt x="719" y="683"/>
                </a:lnTo>
                <a:lnTo>
                  <a:pt x="721" y="683"/>
                </a:lnTo>
                <a:lnTo>
                  <a:pt x="722" y="683"/>
                </a:lnTo>
                <a:lnTo>
                  <a:pt x="722" y="685"/>
                </a:lnTo>
                <a:lnTo>
                  <a:pt x="722" y="686"/>
                </a:lnTo>
                <a:lnTo>
                  <a:pt x="724" y="686"/>
                </a:lnTo>
                <a:lnTo>
                  <a:pt x="724" y="688"/>
                </a:lnTo>
                <a:lnTo>
                  <a:pt x="726" y="688"/>
                </a:lnTo>
                <a:lnTo>
                  <a:pt x="726" y="690"/>
                </a:lnTo>
                <a:lnTo>
                  <a:pt x="727" y="690"/>
                </a:lnTo>
                <a:lnTo>
                  <a:pt x="727" y="691"/>
                </a:lnTo>
                <a:lnTo>
                  <a:pt x="729" y="691"/>
                </a:lnTo>
                <a:lnTo>
                  <a:pt x="729" y="693"/>
                </a:lnTo>
                <a:lnTo>
                  <a:pt x="729" y="695"/>
                </a:lnTo>
                <a:lnTo>
                  <a:pt x="731" y="695"/>
                </a:lnTo>
                <a:lnTo>
                  <a:pt x="731" y="696"/>
                </a:lnTo>
                <a:lnTo>
                  <a:pt x="732" y="696"/>
                </a:lnTo>
                <a:lnTo>
                  <a:pt x="732" y="696"/>
                </a:lnTo>
                <a:lnTo>
                  <a:pt x="734" y="696"/>
                </a:lnTo>
                <a:lnTo>
                  <a:pt x="734" y="695"/>
                </a:lnTo>
                <a:lnTo>
                  <a:pt x="732" y="695"/>
                </a:lnTo>
                <a:lnTo>
                  <a:pt x="732" y="693"/>
                </a:lnTo>
                <a:lnTo>
                  <a:pt x="734" y="693"/>
                </a:lnTo>
                <a:lnTo>
                  <a:pt x="736" y="693"/>
                </a:lnTo>
                <a:lnTo>
                  <a:pt x="736" y="691"/>
                </a:lnTo>
                <a:lnTo>
                  <a:pt x="736" y="690"/>
                </a:lnTo>
                <a:lnTo>
                  <a:pt x="737" y="690"/>
                </a:lnTo>
                <a:lnTo>
                  <a:pt x="737" y="688"/>
                </a:lnTo>
                <a:lnTo>
                  <a:pt x="739" y="688"/>
                </a:lnTo>
                <a:lnTo>
                  <a:pt x="739" y="690"/>
                </a:lnTo>
                <a:lnTo>
                  <a:pt x="741" y="690"/>
                </a:lnTo>
                <a:lnTo>
                  <a:pt x="741" y="688"/>
                </a:lnTo>
                <a:lnTo>
                  <a:pt x="742" y="688"/>
                </a:lnTo>
                <a:lnTo>
                  <a:pt x="744" y="688"/>
                </a:lnTo>
                <a:lnTo>
                  <a:pt x="744" y="686"/>
                </a:lnTo>
                <a:lnTo>
                  <a:pt x="744" y="685"/>
                </a:lnTo>
                <a:lnTo>
                  <a:pt x="746" y="685"/>
                </a:lnTo>
                <a:lnTo>
                  <a:pt x="747" y="685"/>
                </a:lnTo>
                <a:lnTo>
                  <a:pt x="749" y="685"/>
                </a:lnTo>
                <a:lnTo>
                  <a:pt x="749" y="683"/>
                </a:lnTo>
                <a:lnTo>
                  <a:pt x="751" y="683"/>
                </a:lnTo>
                <a:lnTo>
                  <a:pt x="752" y="683"/>
                </a:lnTo>
                <a:lnTo>
                  <a:pt x="752" y="683"/>
                </a:lnTo>
                <a:lnTo>
                  <a:pt x="752" y="681"/>
                </a:lnTo>
                <a:lnTo>
                  <a:pt x="754" y="681"/>
                </a:lnTo>
                <a:lnTo>
                  <a:pt x="754" y="680"/>
                </a:lnTo>
                <a:lnTo>
                  <a:pt x="754" y="678"/>
                </a:lnTo>
                <a:lnTo>
                  <a:pt x="754" y="676"/>
                </a:lnTo>
                <a:lnTo>
                  <a:pt x="752" y="676"/>
                </a:lnTo>
                <a:lnTo>
                  <a:pt x="751" y="676"/>
                </a:lnTo>
                <a:lnTo>
                  <a:pt x="751" y="675"/>
                </a:lnTo>
                <a:lnTo>
                  <a:pt x="751" y="673"/>
                </a:lnTo>
                <a:lnTo>
                  <a:pt x="749" y="671"/>
                </a:lnTo>
                <a:lnTo>
                  <a:pt x="751" y="670"/>
                </a:lnTo>
                <a:lnTo>
                  <a:pt x="752" y="670"/>
                </a:lnTo>
                <a:lnTo>
                  <a:pt x="752" y="668"/>
                </a:lnTo>
                <a:lnTo>
                  <a:pt x="752" y="666"/>
                </a:lnTo>
                <a:lnTo>
                  <a:pt x="752" y="665"/>
                </a:lnTo>
                <a:lnTo>
                  <a:pt x="751" y="665"/>
                </a:lnTo>
                <a:lnTo>
                  <a:pt x="751" y="666"/>
                </a:lnTo>
                <a:lnTo>
                  <a:pt x="749" y="666"/>
                </a:lnTo>
                <a:lnTo>
                  <a:pt x="749" y="665"/>
                </a:lnTo>
                <a:lnTo>
                  <a:pt x="751" y="665"/>
                </a:lnTo>
                <a:lnTo>
                  <a:pt x="752" y="663"/>
                </a:lnTo>
                <a:lnTo>
                  <a:pt x="751" y="663"/>
                </a:lnTo>
                <a:lnTo>
                  <a:pt x="751" y="661"/>
                </a:lnTo>
                <a:lnTo>
                  <a:pt x="749" y="661"/>
                </a:lnTo>
                <a:lnTo>
                  <a:pt x="747" y="661"/>
                </a:lnTo>
                <a:lnTo>
                  <a:pt x="747" y="660"/>
                </a:lnTo>
                <a:lnTo>
                  <a:pt x="747" y="658"/>
                </a:lnTo>
                <a:lnTo>
                  <a:pt x="747" y="656"/>
                </a:lnTo>
                <a:lnTo>
                  <a:pt x="747" y="655"/>
                </a:lnTo>
                <a:lnTo>
                  <a:pt x="746" y="655"/>
                </a:lnTo>
                <a:lnTo>
                  <a:pt x="744" y="655"/>
                </a:lnTo>
                <a:lnTo>
                  <a:pt x="742" y="655"/>
                </a:lnTo>
                <a:lnTo>
                  <a:pt x="742" y="653"/>
                </a:lnTo>
                <a:lnTo>
                  <a:pt x="742" y="651"/>
                </a:lnTo>
                <a:lnTo>
                  <a:pt x="741" y="653"/>
                </a:lnTo>
                <a:lnTo>
                  <a:pt x="741" y="651"/>
                </a:lnTo>
                <a:lnTo>
                  <a:pt x="739" y="651"/>
                </a:lnTo>
                <a:lnTo>
                  <a:pt x="739" y="650"/>
                </a:lnTo>
                <a:lnTo>
                  <a:pt x="737" y="650"/>
                </a:lnTo>
                <a:lnTo>
                  <a:pt x="737" y="648"/>
                </a:lnTo>
                <a:lnTo>
                  <a:pt x="736" y="648"/>
                </a:lnTo>
                <a:lnTo>
                  <a:pt x="736" y="650"/>
                </a:lnTo>
                <a:lnTo>
                  <a:pt x="734" y="650"/>
                </a:lnTo>
                <a:lnTo>
                  <a:pt x="732" y="650"/>
                </a:lnTo>
                <a:lnTo>
                  <a:pt x="732" y="650"/>
                </a:lnTo>
                <a:lnTo>
                  <a:pt x="732" y="648"/>
                </a:lnTo>
                <a:lnTo>
                  <a:pt x="732" y="646"/>
                </a:lnTo>
                <a:lnTo>
                  <a:pt x="732" y="645"/>
                </a:lnTo>
                <a:lnTo>
                  <a:pt x="732" y="643"/>
                </a:lnTo>
                <a:lnTo>
                  <a:pt x="731" y="643"/>
                </a:lnTo>
                <a:lnTo>
                  <a:pt x="731" y="643"/>
                </a:lnTo>
                <a:lnTo>
                  <a:pt x="731" y="641"/>
                </a:lnTo>
                <a:lnTo>
                  <a:pt x="731" y="640"/>
                </a:lnTo>
                <a:lnTo>
                  <a:pt x="731" y="638"/>
                </a:lnTo>
                <a:lnTo>
                  <a:pt x="729" y="638"/>
                </a:lnTo>
                <a:lnTo>
                  <a:pt x="729" y="636"/>
                </a:lnTo>
                <a:lnTo>
                  <a:pt x="729" y="635"/>
                </a:lnTo>
                <a:lnTo>
                  <a:pt x="727" y="635"/>
                </a:lnTo>
                <a:lnTo>
                  <a:pt x="727" y="633"/>
                </a:lnTo>
                <a:lnTo>
                  <a:pt x="726" y="633"/>
                </a:lnTo>
                <a:lnTo>
                  <a:pt x="726" y="631"/>
                </a:lnTo>
                <a:lnTo>
                  <a:pt x="724" y="631"/>
                </a:lnTo>
                <a:lnTo>
                  <a:pt x="724" y="633"/>
                </a:lnTo>
                <a:lnTo>
                  <a:pt x="724" y="635"/>
                </a:lnTo>
                <a:lnTo>
                  <a:pt x="722" y="635"/>
                </a:lnTo>
                <a:lnTo>
                  <a:pt x="722" y="636"/>
                </a:lnTo>
                <a:lnTo>
                  <a:pt x="721" y="636"/>
                </a:lnTo>
                <a:lnTo>
                  <a:pt x="721" y="638"/>
                </a:lnTo>
                <a:lnTo>
                  <a:pt x="719" y="638"/>
                </a:lnTo>
                <a:lnTo>
                  <a:pt x="717" y="638"/>
                </a:lnTo>
                <a:lnTo>
                  <a:pt x="717" y="640"/>
                </a:lnTo>
                <a:lnTo>
                  <a:pt x="717" y="641"/>
                </a:lnTo>
                <a:lnTo>
                  <a:pt x="717" y="643"/>
                </a:lnTo>
                <a:lnTo>
                  <a:pt x="717" y="643"/>
                </a:lnTo>
                <a:lnTo>
                  <a:pt x="716" y="643"/>
                </a:lnTo>
                <a:lnTo>
                  <a:pt x="716" y="645"/>
                </a:lnTo>
                <a:lnTo>
                  <a:pt x="716" y="646"/>
                </a:lnTo>
                <a:lnTo>
                  <a:pt x="716" y="648"/>
                </a:lnTo>
                <a:lnTo>
                  <a:pt x="716" y="650"/>
                </a:lnTo>
                <a:lnTo>
                  <a:pt x="716" y="651"/>
                </a:lnTo>
                <a:lnTo>
                  <a:pt x="716" y="653"/>
                </a:lnTo>
                <a:lnTo>
                  <a:pt x="716" y="655"/>
                </a:lnTo>
                <a:lnTo>
                  <a:pt x="716" y="656"/>
                </a:lnTo>
                <a:lnTo>
                  <a:pt x="716" y="658"/>
                </a:lnTo>
                <a:lnTo>
                  <a:pt x="714" y="658"/>
                </a:lnTo>
                <a:lnTo>
                  <a:pt x="714" y="660"/>
                </a:lnTo>
                <a:lnTo>
                  <a:pt x="714" y="661"/>
                </a:lnTo>
                <a:lnTo>
                  <a:pt x="714" y="663"/>
                </a:lnTo>
                <a:lnTo>
                  <a:pt x="714" y="665"/>
                </a:lnTo>
                <a:lnTo>
                  <a:pt x="712" y="665"/>
                </a:lnTo>
                <a:lnTo>
                  <a:pt x="712" y="666"/>
                </a:lnTo>
                <a:lnTo>
                  <a:pt x="712" y="668"/>
                </a:lnTo>
                <a:lnTo>
                  <a:pt x="714" y="668"/>
                </a:lnTo>
                <a:lnTo>
                  <a:pt x="714" y="670"/>
                </a:lnTo>
                <a:close/>
                <a:moveTo>
                  <a:pt x="732" y="842"/>
                </a:moveTo>
                <a:lnTo>
                  <a:pt x="734" y="842"/>
                </a:lnTo>
                <a:lnTo>
                  <a:pt x="734" y="840"/>
                </a:lnTo>
                <a:lnTo>
                  <a:pt x="732" y="840"/>
                </a:lnTo>
                <a:lnTo>
                  <a:pt x="732" y="842"/>
                </a:lnTo>
                <a:close/>
                <a:moveTo>
                  <a:pt x="756" y="665"/>
                </a:moveTo>
                <a:lnTo>
                  <a:pt x="754" y="665"/>
                </a:lnTo>
                <a:lnTo>
                  <a:pt x="754" y="666"/>
                </a:lnTo>
                <a:lnTo>
                  <a:pt x="756" y="666"/>
                </a:lnTo>
                <a:lnTo>
                  <a:pt x="756" y="665"/>
                </a:lnTo>
                <a:close/>
                <a:moveTo>
                  <a:pt x="714" y="685"/>
                </a:moveTo>
                <a:lnTo>
                  <a:pt x="716" y="685"/>
                </a:lnTo>
                <a:lnTo>
                  <a:pt x="716" y="683"/>
                </a:lnTo>
                <a:lnTo>
                  <a:pt x="717" y="683"/>
                </a:lnTo>
                <a:lnTo>
                  <a:pt x="717" y="683"/>
                </a:lnTo>
                <a:lnTo>
                  <a:pt x="717" y="681"/>
                </a:lnTo>
                <a:lnTo>
                  <a:pt x="716" y="681"/>
                </a:lnTo>
                <a:lnTo>
                  <a:pt x="716" y="680"/>
                </a:lnTo>
                <a:lnTo>
                  <a:pt x="714" y="680"/>
                </a:lnTo>
                <a:lnTo>
                  <a:pt x="714" y="681"/>
                </a:lnTo>
                <a:lnTo>
                  <a:pt x="714" y="683"/>
                </a:lnTo>
                <a:lnTo>
                  <a:pt x="712" y="683"/>
                </a:lnTo>
                <a:lnTo>
                  <a:pt x="712" y="683"/>
                </a:lnTo>
                <a:lnTo>
                  <a:pt x="714" y="683"/>
                </a:lnTo>
                <a:lnTo>
                  <a:pt x="714" y="685"/>
                </a:lnTo>
                <a:close/>
                <a:moveTo>
                  <a:pt x="692" y="441"/>
                </a:moveTo>
                <a:lnTo>
                  <a:pt x="692" y="441"/>
                </a:lnTo>
                <a:lnTo>
                  <a:pt x="692" y="441"/>
                </a:lnTo>
                <a:lnTo>
                  <a:pt x="691" y="441"/>
                </a:lnTo>
                <a:lnTo>
                  <a:pt x="691" y="441"/>
                </a:lnTo>
                <a:lnTo>
                  <a:pt x="692" y="441"/>
                </a:lnTo>
                <a:lnTo>
                  <a:pt x="692" y="441"/>
                </a:lnTo>
                <a:close/>
                <a:moveTo>
                  <a:pt x="1108" y="1179"/>
                </a:moveTo>
                <a:lnTo>
                  <a:pt x="1109" y="1179"/>
                </a:lnTo>
                <a:lnTo>
                  <a:pt x="1109" y="1177"/>
                </a:lnTo>
                <a:lnTo>
                  <a:pt x="1108" y="1177"/>
                </a:lnTo>
                <a:lnTo>
                  <a:pt x="1108" y="1179"/>
                </a:lnTo>
                <a:close/>
                <a:moveTo>
                  <a:pt x="1114" y="1206"/>
                </a:moveTo>
                <a:lnTo>
                  <a:pt x="1114" y="1207"/>
                </a:lnTo>
                <a:lnTo>
                  <a:pt x="1116" y="1207"/>
                </a:lnTo>
                <a:lnTo>
                  <a:pt x="1116" y="1206"/>
                </a:lnTo>
                <a:lnTo>
                  <a:pt x="1114" y="1206"/>
                </a:lnTo>
                <a:close/>
                <a:moveTo>
                  <a:pt x="1108" y="1184"/>
                </a:moveTo>
                <a:lnTo>
                  <a:pt x="1108" y="1182"/>
                </a:lnTo>
                <a:lnTo>
                  <a:pt x="1106" y="1182"/>
                </a:lnTo>
                <a:lnTo>
                  <a:pt x="1108" y="1184"/>
                </a:lnTo>
                <a:close/>
                <a:moveTo>
                  <a:pt x="1133" y="1267"/>
                </a:moveTo>
                <a:lnTo>
                  <a:pt x="1133" y="1266"/>
                </a:lnTo>
                <a:lnTo>
                  <a:pt x="1131" y="1266"/>
                </a:lnTo>
                <a:lnTo>
                  <a:pt x="1131" y="1267"/>
                </a:lnTo>
                <a:lnTo>
                  <a:pt x="1133" y="1267"/>
                </a:lnTo>
                <a:close/>
                <a:moveTo>
                  <a:pt x="1119" y="1189"/>
                </a:moveTo>
                <a:lnTo>
                  <a:pt x="1119" y="1191"/>
                </a:lnTo>
                <a:lnTo>
                  <a:pt x="1121" y="1191"/>
                </a:lnTo>
                <a:lnTo>
                  <a:pt x="1121" y="1189"/>
                </a:lnTo>
                <a:lnTo>
                  <a:pt x="1119" y="1189"/>
                </a:lnTo>
                <a:close/>
                <a:moveTo>
                  <a:pt x="1123" y="1206"/>
                </a:moveTo>
                <a:lnTo>
                  <a:pt x="1123" y="1206"/>
                </a:lnTo>
                <a:lnTo>
                  <a:pt x="1124" y="1206"/>
                </a:lnTo>
                <a:lnTo>
                  <a:pt x="1124" y="1206"/>
                </a:lnTo>
                <a:lnTo>
                  <a:pt x="1123" y="1206"/>
                </a:lnTo>
                <a:close/>
                <a:moveTo>
                  <a:pt x="1131" y="1302"/>
                </a:moveTo>
                <a:lnTo>
                  <a:pt x="1131" y="1301"/>
                </a:lnTo>
                <a:lnTo>
                  <a:pt x="1131" y="1301"/>
                </a:lnTo>
                <a:lnTo>
                  <a:pt x="1131" y="1302"/>
                </a:lnTo>
                <a:lnTo>
                  <a:pt x="1129" y="1302"/>
                </a:lnTo>
                <a:lnTo>
                  <a:pt x="1128" y="1302"/>
                </a:lnTo>
                <a:lnTo>
                  <a:pt x="1128" y="1301"/>
                </a:lnTo>
                <a:lnTo>
                  <a:pt x="1126" y="1301"/>
                </a:lnTo>
                <a:lnTo>
                  <a:pt x="1126" y="1302"/>
                </a:lnTo>
                <a:lnTo>
                  <a:pt x="1124" y="1302"/>
                </a:lnTo>
                <a:lnTo>
                  <a:pt x="1123" y="1302"/>
                </a:lnTo>
                <a:lnTo>
                  <a:pt x="1121" y="1302"/>
                </a:lnTo>
                <a:lnTo>
                  <a:pt x="1119" y="1302"/>
                </a:lnTo>
                <a:lnTo>
                  <a:pt x="1118" y="1302"/>
                </a:lnTo>
                <a:lnTo>
                  <a:pt x="1116" y="1302"/>
                </a:lnTo>
                <a:lnTo>
                  <a:pt x="1116" y="1304"/>
                </a:lnTo>
                <a:lnTo>
                  <a:pt x="1118" y="1304"/>
                </a:lnTo>
                <a:lnTo>
                  <a:pt x="1119" y="1304"/>
                </a:lnTo>
                <a:lnTo>
                  <a:pt x="1121" y="1304"/>
                </a:lnTo>
                <a:lnTo>
                  <a:pt x="1123" y="1304"/>
                </a:lnTo>
                <a:lnTo>
                  <a:pt x="1124" y="1304"/>
                </a:lnTo>
                <a:lnTo>
                  <a:pt x="1126" y="1304"/>
                </a:lnTo>
                <a:lnTo>
                  <a:pt x="1128" y="1304"/>
                </a:lnTo>
                <a:lnTo>
                  <a:pt x="1129" y="1304"/>
                </a:lnTo>
                <a:lnTo>
                  <a:pt x="1131" y="1304"/>
                </a:lnTo>
                <a:lnTo>
                  <a:pt x="1131" y="1304"/>
                </a:lnTo>
                <a:lnTo>
                  <a:pt x="1133" y="1304"/>
                </a:lnTo>
                <a:lnTo>
                  <a:pt x="1134" y="1304"/>
                </a:lnTo>
                <a:lnTo>
                  <a:pt x="1134" y="1302"/>
                </a:lnTo>
                <a:lnTo>
                  <a:pt x="1133" y="1302"/>
                </a:lnTo>
                <a:lnTo>
                  <a:pt x="1131" y="1302"/>
                </a:lnTo>
                <a:close/>
                <a:moveTo>
                  <a:pt x="1113" y="1242"/>
                </a:moveTo>
                <a:lnTo>
                  <a:pt x="1114" y="1242"/>
                </a:lnTo>
                <a:lnTo>
                  <a:pt x="1114" y="1241"/>
                </a:lnTo>
                <a:lnTo>
                  <a:pt x="1113" y="1242"/>
                </a:lnTo>
                <a:close/>
                <a:moveTo>
                  <a:pt x="1116" y="1244"/>
                </a:moveTo>
                <a:lnTo>
                  <a:pt x="1116" y="1242"/>
                </a:lnTo>
                <a:lnTo>
                  <a:pt x="1114" y="1242"/>
                </a:lnTo>
                <a:lnTo>
                  <a:pt x="1114" y="1244"/>
                </a:lnTo>
                <a:lnTo>
                  <a:pt x="1116" y="1244"/>
                </a:lnTo>
                <a:close/>
                <a:moveTo>
                  <a:pt x="1116" y="1246"/>
                </a:moveTo>
                <a:lnTo>
                  <a:pt x="1116" y="1246"/>
                </a:lnTo>
                <a:lnTo>
                  <a:pt x="1118" y="1246"/>
                </a:lnTo>
                <a:lnTo>
                  <a:pt x="1118" y="1246"/>
                </a:lnTo>
                <a:lnTo>
                  <a:pt x="1116" y="1246"/>
                </a:lnTo>
                <a:close/>
                <a:moveTo>
                  <a:pt x="1138" y="1304"/>
                </a:moveTo>
                <a:lnTo>
                  <a:pt x="1138" y="1302"/>
                </a:lnTo>
                <a:lnTo>
                  <a:pt x="1136" y="1302"/>
                </a:lnTo>
                <a:lnTo>
                  <a:pt x="1136" y="1304"/>
                </a:lnTo>
                <a:lnTo>
                  <a:pt x="1138" y="1306"/>
                </a:lnTo>
                <a:lnTo>
                  <a:pt x="1139" y="1306"/>
                </a:lnTo>
                <a:lnTo>
                  <a:pt x="1139" y="1304"/>
                </a:lnTo>
                <a:lnTo>
                  <a:pt x="1138" y="1304"/>
                </a:lnTo>
                <a:close/>
                <a:moveTo>
                  <a:pt x="1143" y="1266"/>
                </a:moveTo>
                <a:lnTo>
                  <a:pt x="1143" y="1267"/>
                </a:lnTo>
                <a:lnTo>
                  <a:pt x="1144" y="1266"/>
                </a:lnTo>
                <a:lnTo>
                  <a:pt x="1143" y="1266"/>
                </a:lnTo>
                <a:close/>
                <a:moveTo>
                  <a:pt x="1134" y="1302"/>
                </a:moveTo>
                <a:lnTo>
                  <a:pt x="1136" y="1302"/>
                </a:lnTo>
                <a:lnTo>
                  <a:pt x="1134" y="1301"/>
                </a:lnTo>
                <a:lnTo>
                  <a:pt x="1134" y="1302"/>
                </a:lnTo>
                <a:close/>
                <a:moveTo>
                  <a:pt x="1133" y="1281"/>
                </a:moveTo>
                <a:lnTo>
                  <a:pt x="1133" y="1279"/>
                </a:lnTo>
                <a:lnTo>
                  <a:pt x="1131" y="1279"/>
                </a:lnTo>
                <a:lnTo>
                  <a:pt x="1131" y="1281"/>
                </a:lnTo>
                <a:lnTo>
                  <a:pt x="1133" y="1281"/>
                </a:lnTo>
                <a:close/>
                <a:moveTo>
                  <a:pt x="1131" y="1279"/>
                </a:moveTo>
                <a:lnTo>
                  <a:pt x="1131" y="1277"/>
                </a:lnTo>
                <a:lnTo>
                  <a:pt x="1131" y="1277"/>
                </a:lnTo>
                <a:lnTo>
                  <a:pt x="1131" y="1279"/>
                </a:lnTo>
                <a:lnTo>
                  <a:pt x="1131" y="1279"/>
                </a:lnTo>
                <a:close/>
                <a:moveTo>
                  <a:pt x="1091" y="1172"/>
                </a:moveTo>
                <a:lnTo>
                  <a:pt x="1091" y="1172"/>
                </a:lnTo>
                <a:lnTo>
                  <a:pt x="1091" y="1170"/>
                </a:lnTo>
                <a:lnTo>
                  <a:pt x="1091" y="1170"/>
                </a:lnTo>
                <a:lnTo>
                  <a:pt x="1091" y="1172"/>
                </a:lnTo>
                <a:close/>
                <a:moveTo>
                  <a:pt x="1109" y="1186"/>
                </a:moveTo>
                <a:lnTo>
                  <a:pt x="1109" y="1187"/>
                </a:lnTo>
                <a:lnTo>
                  <a:pt x="1111" y="1187"/>
                </a:lnTo>
                <a:lnTo>
                  <a:pt x="1111" y="1186"/>
                </a:lnTo>
                <a:lnTo>
                  <a:pt x="1109" y="1186"/>
                </a:lnTo>
                <a:close/>
                <a:moveTo>
                  <a:pt x="1118" y="1202"/>
                </a:moveTo>
                <a:lnTo>
                  <a:pt x="1118" y="1204"/>
                </a:lnTo>
                <a:lnTo>
                  <a:pt x="1119" y="1204"/>
                </a:lnTo>
                <a:lnTo>
                  <a:pt x="1121" y="1204"/>
                </a:lnTo>
                <a:lnTo>
                  <a:pt x="1123" y="1204"/>
                </a:lnTo>
                <a:lnTo>
                  <a:pt x="1123" y="1202"/>
                </a:lnTo>
                <a:lnTo>
                  <a:pt x="1121" y="1202"/>
                </a:lnTo>
                <a:lnTo>
                  <a:pt x="1121" y="1201"/>
                </a:lnTo>
                <a:lnTo>
                  <a:pt x="1119" y="1201"/>
                </a:lnTo>
                <a:lnTo>
                  <a:pt x="1119" y="1202"/>
                </a:lnTo>
                <a:lnTo>
                  <a:pt x="1118" y="1202"/>
                </a:lnTo>
                <a:close/>
                <a:moveTo>
                  <a:pt x="1143" y="1262"/>
                </a:moveTo>
                <a:lnTo>
                  <a:pt x="1141" y="1262"/>
                </a:lnTo>
                <a:lnTo>
                  <a:pt x="1141" y="1264"/>
                </a:lnTo>
                <a:lnTo>
                  <a:pt x="1143" y="1264"/>
                </a:lnTo>
                <a:lnTo>
                  <a:pt x="1143" y="1262"/>
                </a:lnTo>
                <a:close/>
                <a:moveTo>
                  <a:pt x="1123" y="1261"/>
                </a:moveTo>
                <a:lnTo>
                  <a:pt x="1121" y="1261"/>
                </a:lnTo>
                <a:lnTo>
                  <a:pt x="1123" y="1262"/>
                </a:lnTo>
                <a:lnTo>
                  <a:pt x="1123" y="1261"/>
                </a:lnTo>
                <a:close/>
                <a:moveTo>
                  <a:pt x="1138" y="1292"/>
                </a:moveTo>
                <a:lnTo>
                  <a:pt x="1136" y="1292"/>
                </a:lnTo>
                <a:lnTo>
                  <a:pt x="1136" y="1294"/>
                </a:lnTo>
                <a:lnTo>
                  <a:pt x="1138" y="1294"/>
                </a:lnTo>
                <a:lnTo>
                  <a:pt x="1138" y="1292"/>
                </a:lnTo>
                <a:close/>
                <a:moveTo>
                  <a:pt x="1123" y="1267"/>
                </a:moveTo>
                <a:lnTo>
                  <a:pt x="1124" y="1267"/>
                </a:lnTo>
                <a:lnTo>
                  <a:pt x="1124" y="1266"/>
                </a:lnTo>
                <a:lnTo>
                  <a:pt x="1123" y="1266"/>
                </a:lnTo>
                <a:lnTo>
                  <a:pt x="1123" y="1267"/>
                </a:lnTo>
                <a:close/>
                <a:moveTo>
                  <a:pt x="1059" y="1192"/>
                </a:moveTo>
                <a:lnTo>
                  <a:pt x="1058" y="1192"/>
                </a:lnTo>
                <a:lnTo>
                  <a:pt x="1058" y="1194"/>
                </a:lnTo>
                <a:lnTo>
                  <a:pt x="1059" y="1194"/>
                </a:lnTo>
                <a:lnTo>
                  <a:pt x="1059" y="1192"/>
                </a:lnTo>
                <a:close/>
                <a:moveTo>
                  <a:pt x="1086" y="1212"/>
                </a:moveTo>
                <a:lnTo>
                  <a:pt x="1086" y="1211"/>
                </a:lnTo>
                <a:lnTo>
                  <a:pt x="1084" y="1211"/>
                </a:lnTo>
                <a:lnTo>
                  <a:pt x="1084" y="1212"/>
                </a:lnTo>
                <a:lnTo>
                  <a:pt x="1084" y="1214"/>
                </a:lnTo>
                <a:lnTo>
                  <a:pt x="1083" y="1214"/>
                </a:lnTo>
                <a:lnTo>
                  <a:pt x="1081" y="1214"/>
                </a:lnTo>
                <a:lnTo>
                  <a:pt x="1081" y="1216"/>
                </a:lnTo>
                <a:lnTo>
                  <a:pt x="1079" y="1216"/>
                </a:lnTo>
                <a:lnTo>
                  <a:pt x="1078" y="1216"/>
                </a:lnTo>
                <a:lnTo>
                  <a:pt x="1078" y="1214"/>
                </a:lnTo>
                <a:lnTo>
                  <a:pt x="1076" y="1214"/>
                </a:lnTo>
                <a:lnTo>
                  <a:pt x="1076" y="1216"/>
                </a:lnTo>
                <a:lnTo>
                  <a:pt x="1074" y="1216"/>
                </a:lnTo>
                <a:lnTo>
                  <a:pt x="1073" y="1216"/>
                </a:lnTo>
                <a:lnTo>
                  <a:pt x="1071" y="1216"/>
                </a:lnTo>
                <a:lnTo>
                  <a:pt x="1069" y="1216"/>
                </a:lnTo>
                <a:lnTo>
                  <a:pt x="1069" y="1217"/>
                </a:lnTo>
                <a:lnTo>
                  <a:pt x="1068" y="1217"/>
                </a:lnTo>
                <a:lnTo>
                  <a:pt x="1066" y="1217"/>
                </a:lnTo>
                <a:lnTo>
                  <a:pt x="1066" y="1216"/>
                </a:lnTo>
                <a:lnTo>
                  <a:pt x="1064" y="1216"/>
                </a:lnTo>
                <a:lnTo>
                  <a:pt x="1063" y="1216"/>
                </a:lnTo>
                <a:lnTo>
                  <a:pt x="1061" y="1216"/>
                </a:lnTo>
                <a:lnTo>
                  <a:pt x="1059" y="1216"/>
                </a:lnTo>
                <a:lnTo>
                  <a:pt x="1058" y="1216"/>
                </a:lnTo>
                <a:lnTo>
                  <a:pt x="1056" y="1216"/>
                </a:lnTo>
                <a:lnTo>
                  <a:pt x="1056" y="1214"/>
                </a:lnTo>
                <a:lnTo>
                  <a:pt x="1054" y="1214"/>
                </a:lnTo>
                <a:lnTo>
                  <a:pt x="1054" y="1216"/>
                </a:lnTo>
                <a:lnTo>
                  <a:pt x="1053" y="1216"/>
                </a:lnTo>
                <a:lnTo>
                  <a:pt x="1053" y="1214"/>
                </a:lnTo>
                <a:lnTo>
                  <a:pt x="1051" y="1214"/>
                </a:lnTo>
                <a:lnTo>
                  <a:pt x="1051" y="1216"/>
                </a:lnTo>
                <a:lnTo>
                  <a:pt x="1051" y="1216"/>
                </a:lnTo>
                <a:lnTo>
                  <a:pt x="1051" y="1214"/>
                </a:lnTo>
                <a:lnTo>
                  <a:pt x="1049" y="1214"/>
                </a:lnTo>
                <a:lnTo>
                  <a:pt x="1049" y="1216"/>
                </a:lnTo>
                <a:lnTo>
                  <a:pt x="1049" y="1217"/>
                </a:lnTo>
                <a:lnTo>
                  <a:pt x="1048" y="1217"/>
                </a:lnTo>
                <a:lnTo>
                  <a:pt x="1048" y="1216"/>
                </a:lnTo>
                <a:lnTo>
                  <a:pt x="1046" y="1216"/>
                </a:lnTo>
                <a:lnTo>
                  <a:pt x="1044" y="1216"/>
                </a:lnTo>
                <a:lnTo>
                  <a:pt x="1043" y="1216"/>
                </a:lnTo>
                <a:lnTo>
                  <a:pt x="1043" y="1217"/>
                </a:lnTo>
                <a:lnTo>
                  <a:pt x="1041" y="1217"/>
                </a:lnTo>
                <a:lnTo>
                  <a:pt x="1039" y="1217"/>
                </a:lnTo>
                <a:lnTo>
                  <a:pt x="1039" y="1219"/>
                </a:lnTo>
                <a:lnTo>
                  <a:pt x="1039" y="1221"/>
                </a:lnTo>
                <a:lnTo>
                  <a:pt x="1041" y="1221"/>
                </a:lnTo>
                <a:lnTo>
                  <a:pt x="1043" y="1221"/>
                </a:lnTo>
                <a:lnTo>
                  <a:pt x="1044" y="1221"/>
                </a:lnTo>
                <a:lnTo>
                  <a:pt x="1044" y="1222"/>
                </a:lnTo>
                <a:lnTo>
                  <a:pt x="1044" y="1224"/>
                </a:lnTo>
                <a:lnTo>
                  <a:pt x="1046" y="1222"/>
                </a:lnTo>
                <a:lnTo>
                  <a:pt x="1046" y="1224"/>
                </a:lnTo>
                <a:lnTo>
                  <a:pt x="1048" y="1224"/>
                </a:lnTo>
                <a:lnTo>
                  <a:pt x="1048" y="1222"/>
                </a:lnTo>
                <a:lnTo>
                  <a:pt x="1049" y="1222"/>
                </a:lnTo>
                <a:lnTo>
                  <a:pt x="1051" y="1222"/>
                </a:lnTo>
                <a:lnTo>
                  <a:pt x="1051" y="1224"/>
                </a:lnTo>
                <a:lnTo>
                  <a:pt x="1051" y="1224"/>
                </a:lnTo>
                <a:lnTo>
                  <a:pt x="1051" y="1226"/>
                </a:lnTo>
                <a:lnTo>
                  <a:pt x="1053" y="1226"/>
                </a:lnTo>
                <a:lnTo>
                  <a:pt x="1053" y="1227"/>
                </a:lnTo>
                <a:lnTo>
                  <a:pt x="1054" y="1227"/>
                </a:lnTo>
                <a:lnTo>
                  <a:pt x="1054" y="1226"/>
                </a:lnTo>
                <a:lnTo>
                  <a:pt x="1056" y="1226"/>
                </a:lnTo>
                <a:lnTo>
                  <a:pt x="1056" y="1224"/>
                </a:lnTo>
                <a:lnTo>
                  <a:pt x="1056" y="1222"/>
                </a:lnTo>
                <a:lnTo>
                  <a:pt x="1058" y="1222"/>
                </a:lnTo>
                <a:lnTo>
                  <a:pt x="1059" y="1222"/>
                </a:lnTo>
                <a:lnTo>
                  <a:pt x="1059" y="1224"/>
                </a:lnTo>
                <a:lnTo>
                  <a:pt x="1061" y="1224"/>
                </a:lnTo>
                <a:lnTo>
                  <a:pt x="1063" y="1224"/>
                </a:lnTo>
                <a:lnTo>
                  <a:pt x="1063" y="1222"/>
                </a:lnTo>
                <a:lnTo>
                  <a:pt x="1064" y="1222"/>
                </a:lnTo>
                <a:lnTo>
                  <a:pt x="1064" y="1221"/>
                </a:lnTo>
                <a:lnTo>
                  <a:pt x="1066" y="1221"/>
                </a:lnTo>
                <a:lnTo>
                  <a:pt x="1068" y="1221"/>
                </a:lnTo>
                <a:lnTo>
                  <a:pt x="1069" y="1221"/>
                </a:lnTo>
                <a:lnTo>
                  <a:pt x="1071" y="1221"/>
                </a:lnTo>
                <a:lnTo>
                  <a:pt x="1073" y="1221"/>
                </a:lnTo>
                <a:lnTo>
                  <a:pt x="1074" y="1221"/>
                </a:lnTo>
                <a:lnTo>
                  <a:pt x="1076" y="1221"/>
                </a:lnTo>
                <a:lnTo>
                  <a:pt x="1078" y="1221"/>
                </a:lnTo>
                <a:lnTo>
                  <a:pt x="1079" y="1221"/>
                </a:lnTo>
                <a:lnTo>
                  <a:pt x="1079" y="1222"/>
                </a:lnTo>
                <a:lnTo>
                  <a:pt x="1081" y="1222"/>
                </a:lnTo>
                <a:lnTo>
                  <a:pt x="1083" y="1222"/>
                </a:lnTo>
                <a:lnTo>
                  <a:pt x="1084" y="1222"/>
                </a:lnTo>
                <a:lnTo>
                  <a:pt x="1086" y="1222"/>
                </a:lnTo>
                <a:lnTo>
                  <a:pt x="1088" y="1222"/>
                </a:lnTo>
                <a:lnTo>
                  <a:pt x="1089" y="1222"/>
                </a:lnTo>
                <a:lnTo>
                  <a:pt x="1089" y="1221"/>
                </a:lnTo>
                <a:lnTo>
                  <a:pt x="1088" y="1221"/>
                </a:lnTo>
                <a:lnTo>
                  <a:pt x="1088" y="1219"/>
                </a:lnTo>
                <a:lnTo>
                  <a:pt x="1086" y="1219"/>
                </a:lnTo>
                <a:lnTo>
                  <a:pt x="1084" y="1219"/>
                </a:lnTo>
                <a:lnTo>
                  <a:pt x="1083" y="1219"/>
                </a:lnTo>
                <a:lnTo>
                  <a:pt x="1083" y="1217"/>
                </a:lnTo>
                <a:lnTo>
                  <a:pt x="1084" y="1217"/>
                </a:lnTo>
                <a:lnTo>
                  <a:pt x="1086" y="1217"/>
                </a:lnTo>
                <a:lnTo>
                  <a:pt x="1088" y="1217"/>
                </a:lnTo>
                <a:lnTo>
                  <a:pt x="1089" y="1217"/>
                </a:lnTo>
                <a:lnTo>
                  <a:pt x="1089" y="1216"/>
                </a:lnTo>
                <a:lnTo>
                  <a:pt x="1088" y="1216"/>
                </a:lnTo>
                <a:lnTo>
                  <a:pt x="1088" y="1214"/>
                </a:lnTo>
                <a:lnTo>
                  <a:pt x="1089" y="1214"/>
                </a:lnTo>
                <a:lnTo>
                  <a:pt x="1089" y="1212"/>
                </a:lnTo>
                <a:lnTo>
                  <a:pt x="1088" y="1212"/>
                </a:lnTo>
                <a:lnTo>
                  <a:pt x="1086" y="1212"/>
                </a:lnTo>
                <a:close/>
                <a:moveTo>
                  <a:pt x="1079" y="1159"/>
                </a:moveTo>
                <a:lnTo>
                  <a:pt x="1079" y="1160"/>
                </a:lnTo>
                <a:lnTo>
                  <a:pt x="1081" y="1160"/>
                </a:lnTo>
                <a:lnTo>
                  <a:pt x="1083" y="1160"/>
                </a:lnTo>
                <a:lnTo>
                  <a:pt x="1083" y="1159"/>
                </a:lnTo>
                <a:lnTo>
                  <a:pt x="1081" y="1159"/>
                </a:lnTo>
                <a:lnTo>
                  <a:pt x="1079" y="1159"/>
                </a:lnTo>
                <a:close/>
                <a:moveTo>
                  <a:pt x="1051" y="1202"/>
                </a:moveTo>
                <a:lnTo>
                  <a:pt x="1051" y="1202"/>
                </a:lnTo>
                <a:lnTo>
                  <a:pt x="1049" y="1202"/>
                </a:lnTo>
                <a:lnTo>
                  <a:pt x="1048" y="1202"/>
                </a:lnTo>
                <a:lnTo>
                  <a:pt x="1048" y="1204"/>
                </a:lnTo>
                <a:lnTo>
                  <a:pt x="1049" y="1204"/>
                </a:lnTo>
                <a:lnTo>
                  <a:pt x="1051" y="1204"/>
                </a:lnTo>
                <a:lnTo>
                  <a:pt x="1051" y="1204"/>
                </a:lnTo>
                <a:lnTo>
                  <a:pt x="1053" y="1204"/>
                </a:lnTo>
                <a:lnTo>
                  <a:pt x="1053" y="1206"/>
                </a:lnTo>
                <a:lnTo>
                  <a:pt x="1054" y="1206"/>
                </a:lnTo>
                <a:lnTo>
                  <a:pt x="1056" y="1206"/>
                </a:lnTo>
                <a:lnTo>
                  <a:pt x="1058" y="1206"/>
                </a:lnTo>
                <a:lnTo>
                  <a:pt x="1058" y="1204"/>
                </a:lnTo>
                <a:lnTo>
                  <a:pt x="1058" y="1202"/>
                </a:lnTo>
                <a:lnTo>
                  <a:pt x="1058" y="1201"/>
                </a:lnTo>
                <a:lnTo>
                  <a:pt x="1056" y="1201"/>
                </a:lnTo>
                <a:lnTo>
                  <a:pt x="1056" y="1202"/>
                </a:lnTo>
                <a:lnTo>
                  <a:pt x="1054" y="1202"/>
                </a:lnTo>
                <a:lnTo>
                  <a:pt x="1054" y="1201"/>
                </a:lnTo>
                <a:lnTo>
                  <a:pt x="1053" y="1201"/>
                </a:lnTo>
                <a:lnTo>
                  <a:pt x="1053" y="1202"/>
                </a:lnTo>
                <a:lnTo>
                  <a:pt x="1051" y="1202"/>
                </a:lnTo>
                <a:close/>
                <a:moveTo>
                  <a:pt x="1056" y="1196"/>
                </a:moveTo>
                <a:lnTo>
                  <a:pt x="1058" y="1196"/>
                </a:lnTo>
                <a:lnTo>
                  <a:pt x="1058" y="1194"/>
                </a:lnTo>
                <a:lnTo>
                  <a:pt x="1056" y="1194"/>
                </a:lnTo>
                <a:lnTo>
                  <a:pt x="1054" y="1194"/>
                </a:lnTo>
                <a:lnTo>
                  <a:pt x="1054" y="1196"/>
                </a:lnTo>
                <a:lnTo>
                  <a:pt x="1056" y="1196"/>
                </a:lnTo>
                <a:close/>
                <a:moveTo>
                  <a:pt x="1064" y="1189"/>
                </a:moveTo>
                <a:lnTo>
                  <a:pt x="1063" y="1189"/>
                </a:lnTo>
                <a:lnTo>
                  <a:pt x="1061" y="1189"/>
                </a:lnTo>
                <a:lnTo>
                  <a:pt x="1061" y="1191"/>
                </a:lnTo>
                <a:lnTo>
                  <a:pt x="1061" y="1192"/>
                </a:lnTo>
                <a:lnTo>
                  <a:pt x="1063" y="1192"/>
                </a:lnTo>
                <a:lnTo>
                  <a:pt x="1063" y="1194"/>
                </a:lnTo>
                <a:lnTo>
                  <a:pt x="1064" y="1194"/>
                </a:lnTo>
                <a:lnTo>
                  <a:pt x="1064" y="1192"/>
                </a:lnTo>
                <a:lnTo>
                  <a:pt x="1066" y="1192"/>
                </a:lnTo>
                <a:lnTo>
                  <a:pt x="1068" y="1192"/>
                </a:lnTo>
                <a:lnTo>
                  <a:pt x="1068" y="1191"/>
                </a:lnTo>
                <a:lnTo>
                  <a:pt x="1068" y="1189"/>
                </a:lnTo>
                <a:lnTo>
                  <a:pt x="1066" y="1189"/>
                </a:lnTo>
                <a:lnTo>
                  <a:pt x="1064" y="1189"/>
                </a:lnTo>
                <a:close/>
                <a:moveTo>
                  <a:pt x="1078" y="1211"/>
                </a:moveTo>
                <a:lnTo>
                  <a:pt x="1079" y="1211"/>
                </a:lnTo>
                <a:lnTo>
                  <a:pt x="1079" y="1209"/>
                </a:lnTo>
                <a:lnTo>
                  <a:pt x="1078" y="1209"/>
                </a:lnTo>
                <a:lnTo>
                  <a:pt x="1076" y="1209"/>
                </a:lnTo>
                <a:lnTo>
                  <a:pt x="1074" y="1209"/>
                </a:lnTo>
                <a:lnTo>
                  <a:pt x="1074" y="1211"/>
                </a:lnTo>
                <a:lnTo>
                  <a:pt x="1076" y="1211"/>
                </a:lnTo>
                <a:lnTo>
                  <a:pt x="1078" y="1211"/>
                </a:lnTo>
                <a:close/>
                <a:moveTo>
                  <a:pt x="1111" y="1231"/>
                </a:moveTo>
                <a:lnTo>
                  <a:pt x="1111" y="1232"/>
                </a:lnTo>
                <a:lnTo>
                  <a:pt x="1113" y="1232"/>
                </a:lnTo>
                <a:lnTo>
                  <a:pt x="1113" y="1234"/>
                </a:lnTo>
                <a:lnTo>
                  <a:pt x="1114" y="1234"/>
                </a:lnTo>
                <a:lnTo>
                  <a:pt x="1116" y="1234"/>
                </a:lnTo>
                <a:lnTo>
                  <a:pt x="1116" y="1236"/>
                </a:lnTo>
                <a:lnTo>
                  <a:pt x="1118" y="1236"/>
                </a:lnTo>
                <a:lnTo>
                  <a:pt x="1119" y="1236"/>
                </a:lnTo>
                <a:lnTo>
                  <a:pt x="1121" y="1236"/>
                </a:lnTo>
                <a:lnTo>
                  <a:pt x="1121" y="1237"/>
                </a:lnTo>
                <a:lnTo>
                  <a:pt x="1123" y="1237"/>
                </a:lnTo>
                <a:lnTo>
                  <a:pt x="1124" y="1237"/>
                </a:lnTo>
                <a:lnTo>
                  <a:pt x="1126" y="1237"/>
                </a:lnTo>
                <a:lnTo>
                  <a:pt x="1126" y="1239"/>
                </a:lnTo>
                <a:lnTo>
                  <a:pt x="1128" y="1239"/>
                </a:lnTo>
                <a:lnTo>
                  <a:pt x="1129" y="1239"/>
                </a:lnTo>
                <a:lnTo>
                  <a:pt x="1129" y="1237"/>
                </a:lnTo>
                <a:lnTo>
                  <a:pt x="1128" y="1237"/>
                </a:lnTo>
                <a:lnTo>
                  <a:pt x="1128" y="1236"/>
                </a:lnTo>
                <a:lnTo>
                  <a:pt x="1126" y="1236"/>
                </a:lnTo>
                <a:lnTo>
                  <a:pt x="1126" y="1234"/>
                </a:lnTo>
                <a:lnTo>
                  <a:pt x="1124" y="1234"/>
                </a:lnTo>
                <a:lnTo>
                  <a:pt x="1123" y="1234"/>
                </a:lnTo>
                <a:lnTo>
                  <a:pt x="1123" y="1232"/>
                </a:lnTo>
                <a:lnTo>
                  <a:pt x="1121" y="1234"/>
                </a:lnTo>
                <a:lnTo>
                  <a:pt x="1121" y="1232"/>
                </a:lnTo>
                <a:lnTo>
                  <a:pt x="1119" y="1232"/>
                </a:lnTo>
                <a:lnTo>
                  <a:pt x="1119" y="1234"/>
                </a:lnTo>
                <a:lnTo>
                  <a:pt x="1118" y="1234"/>
                </a:lnTo>
                <a:lnTo>
                  <a:pt x="1118" y="1232"/>
                </a:lnTo>
                <a:lnTo>
                  <a:pt x="1118" y="1231"/>
                </a:lnTo>
                <a:lnTo>
                  <a:pt x="1116" y="1231"/>
                </a:lnTo>
                <a:lnTo>
                  <a:pt x="1116" y="1229"/>
                </a:lnTo>
                <a:lnTo>
                  <a:pt x="1114" y="1229"/>
                </a:lnTo>
                <a:lnTo>
                  <a:pt x="1114" y="1227"/>
                </a:lnTo>
                <a:lnTo>
                  <a:pt x="1113" y="1227"/>
                </a:lnTo>
                <a:lnTo>
                  <a:pt x="1113" y="1229"/>
                </a:lnTo>
                <a:lnTo>
                  <a:pt x="1111" y="1229"/>
                </a:lnTo>
                <a:lnTo>
                  <a:pt x="1109" y="1229"/>
                </a:lnTo>
                <a:lnTo>
                  <a:pt x="1109" y="1231"/>
                </a:lnTo>
                <a:lnTo>
                  <a:pt x="1111" y="1231"/>
                </a:lnTo>
                <a:close/>
                <a:moveTo>
                  <a:pt x="1099" y="1196"/>
                </a:moveTo>
                <a:lnTo>
                  <a:pt x="1099" y="1194"/>
                </a:lnTo>
                <a:lnTo>
                  <a:pt x="1098" y="1194"/>
                </a:lnTo>
                <a:lnTo>
                  <a:pt x="1098" y="1196"/>
                </a:lnTo>
                <a:lnTo>
                  <a:pt x="1099" y="1196"/>
                </a:lnTo>
                <a:close/>
                <a:moveTo>
                  <a:pt x="1113" y="1237"/>
                </a:moveTo>
                <a:lnTo>
                  <a:pt x="1113" y="1236"/>
                </a:lnTo>
                <a:lnTo>
                  <a:pt x="1111" y="1236"/>
                </a:lnTo>
                <a:lnTo>
                  <a:pt x="1111" y="1234"/>
                </a:lnTo>
                <a:lnTo>
                  <a:pt x="1109" y="1234"/>
                </a:lnTo>
                <a:lnTo>
                  <a:pt x="1109" y="1232"/>
                </a:lnTo>
                <a:lnTo>
                  <a:pt x="1108" y="1232"/>
                </a:lnTo>
                <a:lnTo>
                  <a:pt x="1106" y="1232"/>
                </a:lnTo>
                <a:lnTo>
                  <a:pt x="1106" y="1231"/>
                </a:lnTo>
                <a:lnTo>
                  <a:pt x="1108" y="1231"/>
                </a:lnTo>
                <a:lnTo>
                  <a:pt x="1108" y="1229"/>
                </a:lnTo>
                <a:lnTo>
                  <a:pt x="1109" y="1229"/>
                </a:lnTo>
                <a:lnTo>
                  <a:pt x="1109" y="1227"/>
                </a:lnTo>
                <a:lnTo>
                  <a:pt x="1108" y="1227"/>
                </a:lnTo>
                <a:lnTo>
                  <a:pt x="1108" y="1226"/>
                </a:lnTo>
                <a:lnTo>
                  <a:pt x="1106" y="1226"/>
                </a:lnTo>
                <a:lnTo>
                  <a:pt x="1106" y="1224"/>
                </a:lnTo>
                <a:lnTo>
                  <a:pt x="1106" y="1222"/>
                </a:lnTo>
                <a:lnTo>
                  <a:pt x="1104" y="1222"/>
                </a:lnTo>
                <a:lnTo>
                  <a:pt x="1104" y="1221"/>
                </a:lnTo>
                <a:lnTo>
                  <a:pt x="1103" y="1221"/>
                </a:lnTo>
                <a:lnTo>
                  <a:pt x="1101" y="1221"/>
                </a:lnTo>
                <a:lnTo>
                  <a:pt x="1101" y="1222"/>
                </a:lnTo>
                <a:lnTo>
                  <a:pt x="1099" y="1222"/>
                </a:lnTo>
                <a:lnTo>
                  <a:pt x="1098" y="1222"/>
                </a:lnTo>
                <a:lnTo>
                  <a:pt x="1096" y="1222"/>
                </a:lnTo>
                <a:lnTo>
                  <a:pt x="1096" y="1224"/>
                </a:lnTo>
                <a:lnTo>
                  <a:pt x="1094" y="1224"/>
                </a:lnTo>
                <a:lnTo>
                  <a:pt x="1094" y="1226"/>
                </a:lnTo>
                <a:lnTo>
                  <a:pt x="1096" y="1226"/>
                </a:lnTo>
                <a:lnTo>
                  <a:pt x="1098" y="1226"/>
                </a:lnTo>
                <a:lnTo>
                  <a:pt x="1099" y="1226"/>
                </a:lnTo>
                <a:lnTo>
                  <a:pt x="1099" y="1227"/>
                </a:lnTo>
                <a:lnTo>
                  <a:pt x="1098" y="1227"/>
                </a:lnTo>
                <a:lnTo>
                  <a:pt x="1098" y="1229"/>
                </a:lnTo>
                <a:lnTo>
                  <a:pt x="1099" y="1229"/>
                </a:lnTo>
                <a:lnTo>
                  <a:pt x="1099" y="1231"/>
                </a:lnTo>
                <a:lnTo>
                  <a:pt x="1098" y="1231"/>
                </a:lnTo>
                <a:lnTo>
                  <a:pt x="1098" y="1229"/>
                </a:lnTo>
                <a:lnTo>
                  <a:pt x="1096" y="1229"/>
                </a:lnTo>
                <a:lnTo>
                  <a:pt x="1094" y="1229"/>
                </a:lnTo>
                <a:lnTo>
                  <a:pt x="1093" y="1229"/>
                </a:lnTo>
                <a:lnTo>
                  <a:pt x="1091" y="1229"/>
                </a:lnTo>
                <a:lnTo>
                  <a:pt x="1091" y="1231"/>
                </a:lnTo>
                <a:lnTo>
                  <a:pt x="1091" y="1232"/>
                </a:lnTo>
                <a:lnTo>
                  <a:pt x="1093" y="1232"/>
                </a:lnTo>
                <a:lnTo>
                  <a:pt x="1094" y="1232"/>
                </a:lnTo>
                <a:lnTo>
                  <a:pt x="1096" y="1232"/>
                </a:lnTo>
                <a:lnTo>
                  <a:pt x="1098" y="1232"/>
                </a:lnTo>
                <a:lnTo>
                  <a:pt x="1098" y="1234"/>
                </a:lnTo>
                <a:lnTo>
                  <a:pt x="1099" y="1234"/>
                </a:lnTo>
                <a:lnTo>
                  <a:pt x="1101" y="1234"/>
                </a:lnTo>
                <a:lnTo>
                  <a:pt x="1103" y="1234"/>
                </a:lnTo>
                <a:lnTo>
                  <a:pt x="1103" y="1236"/>
                </a:lnTo>
                <a:lnTo>
                  <a:pt x="1104" y="1236"/>
                </a:lnTo>
                <a:lnTo>
                  <a:pt x="1106" y="1236"/>
                </a:lnTo>
                <a:lnTo>
                  <a:pt x="1106" y="1237"/>
                </a:lnTo>
                <a:lnTo>
                  <a:pt x="1106" y="1239"/>
                </a:lnTo>
                <a:lnTo>
                  <a:pt x="1108" y="1239"/>
                </a:lnTo>
                <a:lnTo>
                  <a:pt x="1108" y="1237"/>
                </a:lnTo>
                <a:lnTo>
                  <a:pt x="1109" y="1237"/>
                </a:lnTo>
                <a:lnTo>
                  <a:pt x="1109" y="1239"/>
                </a:lnTo>
                <a:lnTo>
                  <a:pt x="1111" y="1239"/>
                </a:lnTo>
                <a:lnTo>
                  <a:pt x="1111" y="1237"/>
                </a:lnTo>
                <a:lnTo>
                  <a:pt x="1113" y="1237"/>
                </a:lnTo>
                <a:close/>
                <a:moveTo>
                  <a:pt x="1096" y="1192"/>
                </a:moveTo>
                <a:lnTo>
                  <a:pt x="1094" y="1192"/>
                </a:lnTo>
                <a:lnTo>
                  <a:pt x="1094" y="1194"/>
                </a:lnTo>
                <a:lnTo>
                  <a:pt x="1096" y="1194"/>
                </a:lnTo>
                <a:lnTo>
                  <a:pt x="1098" y="1194"/>
                </a:lnTo>
                <a:lnTo>
                  <a:pt x="1098" y="1192"/>
                </a:lnTo>
                <a:lnTo>
                  <a:pt x="1099" y="1192"/>
                </a:lnTo>
                <a:lnTo>
                  <a:pt x="1099" y="1191"/>
                </a:lnTo>
                <a:lnTo>
                  <a:pt x="1098" y="1191"/>
                </a:lnTo>
                <a:lnTo>
                  <a:pt x="1096" y="1191"/>
                </a:lnTo>
                <a:lnTo>
                  <a:pt x="1096" y="1192"/>
                </a:lnTo>
                <a:close/>
                <a:moveTo>
                  <a:pt x="1086" y="1177"/>
                </a:moveTo>
                <a:lnTo>
                  <a:pt x="1086" y="1179"/>
                </a:lnTo>
                <a:lnTo>
                  <a:pt x="1088" y="1179"/>
                </a:lnTo>
                <a:lnTo>
                  <a:pt x="1088" y="1177"/>
                </a:lnTo>
                <a:lnTo>
                  <a:pt x="1089" y="1177"/>
                </a:lnTo>
                <a:lnTo>
                  <a:pt x="1089" y="1179"/>
                </a:lnTo>
                <a:lnTo>
                  <a:pt x="1091" y="1179"/>
                </a:lnTo>
                <a:lnTo>
                  <a:pt x="1091" y="1177"/>
                </a:lnTo>
                <a:lnTo>
                  <a:pt x="1091" y="1175"/>
                </a:lnTo>
                <a:lnTo>
                  <a:pt x="1091" y="1174"/>
                </a:lnTo>
                <a:lnTo>
                  <a:pt x="1089" y="1174"/>
                </a:lnTo>
                <a:lnTo>
                  <a:pt x="1089" y="1175"/>
                </a:lnTo>
                <a:lnTo>
                  <a:pt x="1088" y="1175"/>
                </a:lnTo>
                <a:lnTo>
                  <a:pt x="1086" y="1175"/>
                </a:lnTo>
                <a:lnTo>
                  <a:pt x="1086" y="1177"/>
                </a:lnTo>
                <a:close/>
                <a:moveTo>
                  <a:pt x="1083" y="1192"/>
                </a:moveTo>
                <a:lnTo>
                  <a:pt x="1081" y="1192"/>
                </a:lnTo>
                <a:lnTo>
                  <a:pt x="1081" y="1194"/>
                </a:lnTo>
                <a:lnTo>
                  <a:pt x="1083" y="1194"/>
                </a:lnTo>
                <a:lnTo>
                  <a:pt x="1083" y="1192"/>
                </a:lnTo>
                <a:close/>
                <a:moveTo>
                  <a:pt x="1056" y="1197"/>
                </a:moveTo>
                <a:lnTo>
                  <a:pt x="1054" y="1197"/>
                </a:lnTo>
                <a:lnTo>
                  <a:pt x="1054" y="1199"/>
                </a:lnTo>
                <a:lnTo>
                  <a:pt x="1056" y="1199"/>
                </a:lnTo>
                <a:lnTo>
                  <a:pt x="1056" y="1197"/>
                </a:lnTo>
                <a:close/>
                <a:moveTo>
                  <a:pt x="1113" y="1189"/>
                </a:moveTo>
                <a:lnTo>
                  <a:pt x="1113" y="1191"/>
                </a:lnTo>
                <a:lnTo>
                  <a:pt x="1113" y="1192"/>
                </a:lnTo>
                <a:lnTo>
                  <a:pt x="1114" y="1192"/>
                </a:lnTo>
                <a:lnTo>
                  <a:pt x="1116" y="1192"/>
                </a:lnTo>
                <a:lnTo>
                  <a:pt x="1116" y="1191"/>
                </a:lnTo>
                <a:lnTo>
                  <a:pt x="1116" y="1189"/>
                </a:lnTo>
                <a:lnTo>
                  <a:pt x="1114" y="1189"/>
                </a:lnTo>
                <a:lnTo>
                  <a:pt x="1114" y="1187"/>
                </a:lnTo>
                <a:lnTo>
                  <a:pt x="1113" y="1187"/>
                </a:lnTo>
                <a:lnTo>
                  <a:pt x="1111" y="1187"/>
                </a:lnTo>
                <a:lnTo>
                  <a:pt x="1111" y="1189"/>
                </a:lnTo>
                <a:lnTo>
                  <a:pt x="1113" y="1189"/>
                </a:lnTo>
                <a:close/>
                <a:moveTo>
                  <a:pt x="1084" y="1196"/>
                </a:moveTo>
                <a:lnTo>
                  <a:pt x="1084" y="1194"/>
                </a:lnTo>
                <a:lnTo>
                  <a:pt x="1083" y="1194"/>
                </a:lnTo>
                <a:lnTo>
                  <a:pt x="1083" y="1196"/>
                </a:lnTo>
                <a:lnTo>
                  <a:pt x="1084" y="1196"/>
                </a:lnTo>
                <a:close/>
                <a:moveTo>
                  <a:pt x="1069" y="1197"/>
                </a:moveTo>
                <a:lnTo>
                  <a:pt x="1071" y="1197"/>
                </a:lnTo>
                <a:lnTo>
                  <a:pt x="1071" y="1199"/>
                </a:lnTo>
                <a:lnTo>
                  <a:pt x="1069" y="1199"/>
                </a:lnTo>
                <a:lnTo>
                  <a:pt x="1068" y="1199"/>
                </a:lnTo>
                <a:lnTo>
                  <a:pt x="1068" y="1197"/>
                </a:lnTo>
                <a:lnTo>
                  <a:pt x="1068" y="1196"/>
                </a:lnTo>
                <a:lnTo>
                  <a:pt x="1066" y="1196"/>
                </a:lnTo>
                <a:lnTo>
                  <a:pt x="1066" y="1197"/>
                </a:lnTo>
                <a:lnTo>
                  <a:pt x="1064" y="1197"/>
                </a:lnTo>
                <a:lnTo>
                  <a:pt x="1063" y="1197"/>
                </a:lnTo>
                <a:lnTo>
                  <a:pt x="1063" y="1199"/>
                </a:lnTo>
                <a:lnTo>
                  <a:pt x="1063" y="1201"/>
                </a:lnTo>
                <a:lnTo>
                  <a:pt x="1064" y="1201"/>
                </a:lnTo>
                <a:lnTo>
                  <a:pt x="1064" y="1202"/>
                </a:lnTo>
                <a:lnTo>
                  <a:pt x="1063" y="1202"/>
                </a:lnTo>
                <a:lnTo>
                  <a:pt x="1063" y="1204"/>
                </a:lnTo>
                <a:lnTo>
                  <a:pt x="1063" y="1206"/>
                </a:lnTo>
                <a:lnTo>
                  <a:pt x="1064" y="1206"/>
                </a:lnTo>
                <a:lnTo>
                  <a:pt x="1066" y="1206"/>
                </a:lnTo>
                <a:lnTo>
                  <a:pt x="1068" y="1206"/>
                </a:lnTo>
                <a:lnTo>
                  <a:pt x="1068" y="1204"/>
                </a:lnTo>
                <a:lnTo>
                  <a:pt x="1068" y="1202"/>
                </a:lnTo>
                <a:lnTo>
                  <a:pt x="1069" y="1202"/>
                </a:lnTo>
                <a:lnTo>
                  <a:pt x="1071" y="1202"/>
                </a:lnTo>
                <a:lnTo>
                  <a:pt x="1073" y="1202"/>
                </a:lnTo>
                <a:lnTo>
                  <a:pt x="1074" y="1202"/>
                </a:lnTo>
                <a:lnTo>
                  <a:pt x="1076" y="1202"/>
                </a:lnTo>
                <a:lnTo>
                  <a:pt x="1076" y="1201"/>
                </a:lnTo>
                <a:lnTo>
                  <a:pt x="1078" y="1201"/>
                </a:lnTo>
                <a:lnTo>
                  <a:pt x="1078" y="1199"/>
                </a:lnTo>
                <a:lnTo>
                  <a:pt x="1076" y="1199"/>
                </a:lnTo>
                <a:lnTo>
                  <a:pt x="1076" y="1197"/>
                </a:lnTo>
                <a:lnTo>
                  <a:pt x="1078" y="1197"/>
                </a:lnTo>
                <a:lnTo>
                  <a:pt x="1079" y="1197"/>
                </a:lnTo>
                <a:lnTo>
                  <a:pt x="1079" y="1199"/>
                </a:lnTo>
                <a:lnTo>
                  <a:pt x="1081" y="1199"/>
                </a:lnTo>
                <a:lnTo>
                  <a:pt x="1081" y="1197"/>
                </a:lnTo>
                <a:lnTo>
                  <a:pt x="1083" y="1197"/>
                </a:lnTo>
                <a:lnTo>
                  <a:pt x="1083" y="1196"/>
                </a:lnTo>
                <a:lnTo>
                  <a:pt x="1081" y="1196"/>
                </a:lnTo>
                <a:lnTo>
                  <a:pt x="1081" y="1194"/>
                </a:lnTo>
                <a:lnTo>
                  <a:pt x="1079" y="1194"/>
                </a:lnTo>
                <a:lnTo>
                  <a:pt x="1079" y="1196"/>
                </a:lnTo>
                <a:lnTo>
                  <a:pt x="1078" y="1196"/>
                </a:lnTo>
                <a:lnTo>
                  <a:pt x="1078" y="1194"/>
                </a:lnTo>
                <a:lnTo>
                  <a:pt x="1078" y="1192"/>
                </a:lnTo>
                <a:lnTo>
                  <a:pt x="1076" y="1192"/>
                </a:lnTo>
                <a:lnTo>
                  <a:pt x="1074" y="1192"/>
                </a:lnTo>
                <a:lnTo>
                  <a:pt x="1074" y="1194"/>
                </a:lnTo>
                <a:lnTo>
                  <a:pt x="1074" y="1196"/>
                </a:lnTo>
                <a:lnTo>
                  <a:pt x="1073" y="1196"/>
                </a:lnTo>
                <a:lnTo>
                  <a:pt x="1071" y="1196"/>
                </a:lnTo>
                <a:lnTo>
                  <a:pt x="1069" y="1196"/>
                </a:lnTo>
                <a:lnTo>
                  <a:pt x="1069" y="1197"/>
                </a:lnTo>
                <a:close/>
                <a:moveTo>
                  <a:pt x="1086" y="1196"/>
                </a:moveTo>
                <a:lnTo>
                  <a:pt x="1088" y="1194"/>
                </a:lnTo>
                <a:lnTo>
                  <a:pt x="1088" y="1192"/>
                </a:lnTo>
                <a:lnTo>
                  <a:pt x="1086" y="1192"/>
                </a:lnTo>
                <a:lnTo>
                  <a:pt x="1084" y="1192"/>
                </a:lnTo>
                <a:lnTo>
                  <a:pt x="1084" y="1194"/>
                </a:lnTo>
                <a:lnTo>
                  <a:pt x="1086" y="1194"/>
                </a:lnTo>
                <a:lnTo>
                  <a:pt x="1086" y="1196"/>
                </a:lnTo>
                <a:close/>
                <a:moveTo>
                  <a:pt x="1043" y="1206"/>
                </a:moveTo>
                <a:lnTo>
                  <a:pt x="1044" y="1206"/>
                </a:lnTo>
                <a:lnTo>
                  <a:pt x="1044" y="1206"/>
                </a:lnTo>
                <a:lnTo>
                  <a:pt x="1046" y="1206"/>
                </a:lnTo>
                <a:lnTo>
                  <a:pt x="1046" y="1207"/>
                </a:lnTo>
                <a:lnTo>
                  <a:pt x="1048" y="1207"/>
                </a:lnTo>
                <a:lnTo>
                  <a:pt x="1048" y="1209"/>
                </a:lnTo>
                <a:lnTo>
                  <a:pt x="1049" y="1209"/>
                </a:lnTo>
                <a:lnTo>
                  <a:pt x="1051" y="1209"/>
                </a:lnTo>
                <a:lnTo>
                  <a:pt x="1051" y="1209"/>
                </a:lnTo>
                <a:lnTo>
                  <a:pt x="1053" y="1209"/>
                </a:lnTo>
                <a:lnTo>
                  <a:pt x="1054" y="1209"/>
                </a:lnTo>
                <a:lnTo>
                  <a:pt x="1056" y="1209"/>
                </a:lnTo>
                <a:lnTo>
                  <a:pt x="1056" y="1207"/>
                </a:lnTo>
                <a:lnTo>
                  <a:pt x="1056" y="1206"/>
                </a:lnTo>
                <a:lnTo>
                  <a:pt x="1054" y="1206"/>
                </a:lnTo>
                <a:lnTo>
                  <a:pt x="1053" y="1206"/>
                </a:lnTo>
                <a:lnTo>
                  <a:pt x="1051" y="1206"/>
                </a:lnTo>
                <a:lnTo>
                  <a:pt x="1051" y="1206"/>
                </a:lnTo>
                <a:lnTo>
                  <a:pt x="1049" y="1206"/>
                </a:lnTo>
                <a:lnTo>
                  <a:pt x="1049" y="1206"/>
                </a:lnTo>
                <a:lnTo>
                  <a:pt x="1048" y="1206"/>
                </a:lnTo>
                <a:lnTo>
                  <a:pt x="1046" y="1206"/>
                </a:lnTo>
                <a:lnTo>
                  <a:pt x="1046" y="1204"/>
                </a:lnTo>
                <a:lnTo>
                  <a:pt x="1044" y="1204"/>
                </a:lnTo>
                <a:lnTo>
                  <a:pt x="1043" y="1204"/>
                </a:lnTo>
                <a:lnTo>
                  <a:pt x="1043" y="1206"/>
                </a:lnTo>
                <a:close/>
                <a:moveTo>
                  <a:pt x="1056" y="1229"/>
                </a:moveTo>
                <a:lnTo>
                  <a:pt x="1056" y="1227"/>
                </a:lnTo>
                <a:lnTo>
                  <a:pt x="1054" y="1227"/>
                </a:lnTo>
                <a:lnTo>
                  <a:pt x="1054" y="1229"/>
                </a:lnTo>
                <a:lnTo>
                  <a:pt x="1056" y="1229"/>
                </a:lnTo>
                <a:close/>
                <a:moveTo>
                  <a:pt x="1059" y="1276"/>
                </a:moveTo>
                <a:lnTo>
                  <a:pt x="1059" y="1274"/>
                </a:lnTo>
                <a:lnTo>
                  <a:pt x="1058" y="1276"/>
                </a:lnTo>
                <a:lnTo>
                  <a:pt x="1059" y="1276"/>
                </a:lnTo>
                <a:close/>
                <a:moveTo>
                  <a:pt x="771" y="943"/>
                </a:moveTo>
                <a:lnTo>
                  <a:pt x="771" y="942"/>
                </a:lnTo>
                <a:lnTo>
                  <a:pt x="769" y="943"/>
                </a:lnTo>
                <a:lnTo>
                  <a:pt x="771" y="943"/>
                </a:lnTo>
                <a:close/>
                <a:moveTo>
                  <a:pt x="737" y="898"/>
                </a:moveTo>
                <a:lnTo>
                  <a:pt x="736" y="898"/>
                </a:lnTo>
                <a:lnTo>
                  <a:pt x="736" y="900"/>
                </a:lnTo>
                <a:lnTo>
                  <a:pt x="737" y="900"/>
                </a:lnTo>
                <a:lnTo>
                  <a:pt x="737" y="898"/>
                </a:lnTo>
                <a:close/>
                <a:moveTo>
                  <a:pt x="734" y="902"/>
                </a:moveTo>
                <a:lnTo>
                  <a:pt x="736" y="902"/>
                </a:lnTo>
                <a:lnTo>
                  <a:pt x="736" y="900"/>
                </a:lnTo>
                <a:lnTo>
                  <a:pt x="734" y="900"/>
                </a:lnTo>
                <a:lnTo>
                  <a:pt x="734" y="902"/>
                </a:lnTo>
                <a:close/>
                <a:moveTo>
                  <a:pt x="736" y="897"/>
                </a:moveTo>
                <a:lnTo>
                  <a:pt x="736" y="895"/>
                </a:lnTo>
                <a:lnTo>
                  <a:pt x="734" y="895"/>
                </a:lnTo>
                <a:lnTo>
                  <a:pt x="732" y="895"/>
                </a:lnTo>
                <a:lnTo>
                  <a:pt x="732" y="897"/>
                </a:lnTo>
                <a:lnTo>
                  <a:pt x="734" y="897"/>
                </a:lnTo>
                <a:lnTo>
                  <a:pt x="736" y="897"/>
                </a:lnTo>
                <a:close/>
                <a:moveTo>
                  <a:pt x="737" y="893"/>
                </a:moveTo>
                <a:lnTo>
                  <a:pt x="736" y="893"/>
                </a:lnTo>
                <a:lnTo>
                  <a:pt x="736" y="895"/>
                </a:lnTo>
                <a:lnTo>
                  <a:pt x="737" y="895"/>
                </a:lnTo>
                <a:lnTo>
                  <a:pt x="737" y="893"/>
                </a:lnTo>
                <a:close/>
                <a:moveTo>
                  <a:pt x="732" y="903"/>
                </a:moveTo>
                <a:lnTo>
                  <a:pt x="734" y="903"/>
                </a:lnTo>
                <a:lnTo>
                  <a:pt x="734" y="902"/>
                </a:lnTo>
                <a:lnTo>
                  <a:pt x="732" y="902"/>
                </a:lnTo>
                <a:lnTo>
                  <a:pt x="732" y="903"/>
                </a:lnTo>
                <a:close/>
                <a:moveTo>
                  <a:pt x="717" y="880"/>
                </a:moveTo>
                <a:lnTo>
                  <a:pt x="716" y="880"/>
                </a:lnTo>
                <a:lnTo>
                  <a:pt x="716" y="882"/>
                </a:lnTo>
                <a:lnTo>
                  <a:pt x="717" y="882"/>
                </a:lnTo>
                <a:lnTo>
                  <a:pt x="717" y="883"/>
                </a:lnTo>
                <a:lnTo>
                  <a:pt x="717" y="883"/>
                </a:lnTo>
                <a:lnTo>
                  <a:pt x="719" y="883"/>
                </a:lnTo>
                <a:lnTo>
                  <a:pt x="721" y="883"/>
                </a:lnTo>
                <a:lnTo>
                  <a:pt x="721" y="885"/>
                </a:lnTo>
                <a:lnTo>
                  <a:pt x="722" y="883"/>
                </a:lnTo>
                <a:lnTo>
                  <a:pt x="724" y="883"/>
                </a:lnTo>
                <a:lnTo>
                  <a:pt x="726" y="883"/>
                </a:lnTo>
                <a:lnTo>
                  <a:pt x="727" y="883"/>
                </a:lnTo>
                <a:lnTo>
                  <a:pt x="729" y="883"/>
                </a:lnTo>
                <a:lnTo>
                  <a:pt x="731" y="883"/>
                </a:lnTo>
                <a:lnTo>
                  <a:pt x="732" y="883"/>
                </a:lnTo>
                <a:lnTo>
                  <a:pt x="732" y="883"/>
                </a:lnTo>
                <a:lnTo>
                  <a:pt x="734" y="883"/>
                </a:lnTo>
                <a:lnTo>
                  <a:pt x="736" y="883"/>
                </a:lnTo>
                <a:lnTo>
                  <a:pt x="737" y="883"/>
                </a:lnTo>
                <a:lnTo>
                  <a:pt x="737" y="883"/>
                </a:lnTo>
                <a:lnTo>
                  <a:pt x="736" y="883"/>
                </a:lnTo>
                <a:lnTo>
                  <a:pt x="734" y="883"/>
                </a:lnTo>
                <a:lnTo>
                  <a:pt x="732" y="883"/>
                </a:lnTo>
                <a:lnTo>
                  <a:pt x="732" y="882"/>
                </a:lnTo>
                <a:lnTo>
                  <a:pt x="732" y="882"/>
                </a:lnTo>
                <a:lnTo>
                  <a:pt x="731" y="882"/>
                </a:lnTo>
                <a:lnTo>
                  <a:pt x="731" y="880"/>
                </a:lnTo>
                <a:lnTo>
                  <a:pt x="731" y="878"/>
                </a:lnTo>
                <a:lnTo>
                  <a:pt x="729" y="878"/>
                </a:lnTo>
                <a:lnTo>
                  <a:pt x="727" y="878"/>
                </a:lnTo>
                <a:lnTo>
                  <a:pt x="727" y="877"/>
                </a:lnTo>
                <a:lnTo>
                  <a:pt x="726" y="877"/>
                </a:lnTo>
                <a:lnTo>
                  <a:pt x="724" y="877"/>
                </a:lnTo>
                <a:lnTo>
                  <a:pt x="722" y="877"/>
                </a:lnTo>
                <a:lnTo>
                  <a:pt x="721" y="877"/>
                </a:lnTo>
                <a:lnTo>
                  <a:pt x="721" y="878"/>
                </a:lnTo>
                <a:lnTo>
                  <a:pt x="719" y="878"/>
                </a:lnTo>
                <a:lnTo>
                  <a:pt x="717" y="878"/>
                </a:lnTo>
                <a:lnTo>
                  <a:pt x="717" y="880"/>
                </a:lnTo>
                <a:close/>
                <a:moveTo>
                  <a:pt x="1320" y="1558"/>
                </a:moveTo>
                <a:lnTo>
                  <a:pt x="1320" y="1556"/>
                </a:lnTo>
                <a:lnTo>
                  <a:pt x="1321" y="1556"/>
                </a:lnTo>
                <a:lnTo>
                  <a:pt x="1321" y="1554"/>
                </a:lnTo>
                <a:lnTo>
                  <a:pt x="1321" y="1553"/>
                </a:lnTo>
                <a:lnTo>
                  <a:pt x="1321" y="1551"/>
                </a:lnTo>
                <a:lnTo>
                  <a:pt x="1320" y="1551"/>
                </a:lnTo>
                <a:lnTo>
                  <a:pt x="1320" y="1553"/>
                </a:lnTo>
                <a:lnTo>
                  <a:pt x="1320" y="1554"/>
                </a:lnTo>
                <a:lnTo>
                  <a:pt x="1318" y="1554"/>
                </a:lnTo>
                <a:lnTo>
                  <a:pt x="1318" y="1556"/>
                </a:lnTo>
                <a:lnTo>
                  <a:pt x="1318" y="1558"/>
                </a:lnTo>
                <a:lnTo>
                  <a:pt x="1318" y="1559"/>
                </a:lnTo>
                <a:lnTo>
                  <a:pt x="1320" y="1559"/>
                </a:lnTo>
                <a:lnTo>
                  <a:pt x="1320" y="1558"/>
                </a:lnTo>
                <a:close/>
                <a:moveTo>
                  <a:pt x="1301" y="1589"/>
                </a:moveTo>
                <a:lnTo>
                  <a:pt x="1300" y="1589"/>
                </a:lnTo>
                <a:lnTo>
                  <a:pt x="1300" y="1591"/>
                </a:lnTo>
                <a:lnTo>
                  <a:pt x="1301" y="1591"/>
                </a:lnTo>
                <a:lnTo>
                  <a:pt x="1301" y="1589"/>
                </a:lnTo>
                <a:close/>
                <a:moveTo>
                  <a:pt x="1313" y="1566"/>
                </a:moveTo>
                <a:lnTo>
                  <a:pt x="1311" y="1566"/>
                </a:lnTo>
                <a:lnTo>
                  <a:pt x="1311" y="1566"/>
                </a:lnTo>
                <a:lnTo>
                  <a:pt x="1313" y="1566"/>
                </a:lnTo>
                <a:lnTo>
                  <a:pt x="1313" y="1566"/>
                </a:lnTo>
                <a:close/>
                <a:moveTo>
                  <a:pt x="1241" y="1563"/>
                </a:moveTo>
                <a:lnTo>
                  <a:pt x="1241" y="1564"/>
                </a:lnTo>
                <a:lnTo>
                  <a:pt x="1243" y="1564"/>
                </a:lnTo>
                <a:lnTo>
                  <a:pt x="1243" y="1563"/>
                </a:lnTo>
                <a:lnTo>
                  <a:pt x="1241" y="1563"/>
                </a:lnTo>
                <a:close/>
                <a:moveTo>
                  <a:pt x="1233" y="1531"/>
                </a:moveTo>
                <a:lnTo>
                  <a:pt x="1233" y="1533"/>
                </a:lnTo>
                <a:lnTo>
                  <a:pt x="1235" y="1533"/>
                </a:lnTo>
                <a:lnTo>
                  <a:pt x="1235" y="1531"/>
                </a:lnTo>
                <a:lnTo>
                  <a:pt x="1233" y="1531"/>
                </a:lnTo>
                <a:close/>
                <a:moveTo>
                  <a:pt x="1281" y="1559"/>
                </a:moveTo>
                <a:lnTo>
                  <a:pt x="1281" y="1558"/>
                </a:lnTo>
                <a:lnTo>
                  <a:pt x="1280" y="1559"/>
                </a:lnTo>
                <a:lnTo>
                  <a:pt x="1281" y="1559"/>
                </a:lnTo>
                <a:close/>
                <a:moveTo>
                  <a:pt x="1273" y="1563"/>
                </a:moveTo>
                <a:lnTo>
                  <a:pt x="1273" y="1564"/>
                </a:lnTo>
                <a:lnTo>
                  <a:pt x="1275" y="1563"/>
                </a:lnTo>
                <a:lnTo>
                  <a:pt x="1273" y="1563"/>
                </a:lnTo>
                <a:close/>
                <a:moveTo>
                  <a:pt x="1251" y="1576"/>
                </a:moveTo>
                <a:lnTo>
                  <a:pt x="1251" y="1574"/>
                </a:lnTo>
                <a:lnTo>
                  <a:pt x="1250" y="1576"/>
                </a:lnTo>
                <a:lnTo>
                  <a:pt x="1251" y="1576"/>
                </a:lnTo>
                <a:close/>
                <a:moveTo>
                  <a:pt x="1273" y="1578"/>
                </a:moveTo>
                <a:lnTo>
                  <a:pt x="1273" y="1576"/>
                </a:lnTo>
                <a:lnTo>
                  <a:pt x="1271" y="1576"/>
                </a:lnTo>
                <a:lnTo>
                  <a:pt x="1271" y="1578"/>
                </a:lnTo>
                <a:lnTo>
                  <a:pt x="1271" y="1579"/>
                </a:lnTo>
                <a:lnTo>
                  <a:pt x="1273" y="1579"/>
                </a:lnTo>
                <a:lnTo>
                  <a:pt x="1275" y="1579"/>
                </a:lnTo>
                <a:lnTo>
                  <a:pt x="1275" y="1578"/>
                </a:lnTo>
                <a:lnTo>
                  <a:pt x="1273" y="1578"/>
                </a:lnTo>
                <a:close/>
                <a:moveTo>
                  <a:pt x="1273" y="1568"/>
                </a:moveTo>
                <a:lnTo>
                  <a:pt x="1273" y="1569"/>
                </a:lnTo>
                <a:lnTo>
                  <a:pt x="1275" y="1569"/>
                </a:lnTo>
                <a:lnTo>
                  <a:pt x="1275" y="1568"/>
                </a:lnTo>
                <a:lnTo>
                  <a:pt x="1275" y="1566"/>
                </a:lnTo>
                <a:lnTo>
                  <a:pt x="1273" y="1566"/>
                </a:lnTo>
                <a:lnTo>
                  <a:pt x="1273" y="1568"/>
                </a:lnTo>
                <a:close/>
                <a:moveTo>
                  <a:pt x="1281" y="1690"/>
                </a:moveTo>
                <a:lnTo>
                  <a:pt x="1283" y="1690"/>
                </a:lnTo>
                <a:lnTo>
                  <a:pt x="1285" y="1690"/>
                </a:lnTo>
                <a:lnTo>
                  <a:pt x="1285" y="1688"/>
                </a:lnTo>
                <a:lnTo>
                  <a:pt x="1283" y="1688"/>
                </a:lnTo>
                <a:lnTo>
                  <a:pt x="1281" y="1690"/>
                </a:lnTo>
                <a:close/>
                <a:moveTo>
                  <a:pt x="1275" y="1539"/>
                </a:moveTo>
                <a:lnTo>
                  <a:pt x="1275" y="1541"/>
                </a:lnTo>
                <a:lnTo>
                  <a:pt x="1276" y="1541"/>
                </a:lnTo>
                <a:lnTo>
                  <a:pt x="1276" y="1539"/>
                </a:lnTo>
                <a:lnTo>
                  <a:pt x="1275" y="1539"/>
                </a:lnTo>
                <a:close/>
                <a:moveTo>
                  <a:pt x="1268" y="1534"/>
                </a:moveTo>
                <a:lnTo>
                  <a:pt x="1268" y="1536"/>
                </a:lnTo>
                <a:lnTo>
                  <a:pt x="1270" y="1536"/>
                </a:lnTo>
                <a:lnTo>
                  <a:pt x="1270" y="1534"/>
                </a:lnTo>
                <a:lnTo>
                  <a:pt x="1270" y="1533"/>
                </a:lnTo>
                <a:lnTo>
                  <a:pt x="1268" y="1533"/>
                </a:lnTo>
                <a:lnTo>
                  <a:pt x="1268" y="1534"/>
                </a:lnTo>
                <a:close/>
                <a:moveTo>
                  <a:pt x="1290" y="1623"/>
                </a:moveTo>
                <a:lnTo>
                  <a:pt x="1290" y="1625"/>
                </a:lnTo>
                <a:lnTo>
                  <a:pt x="1291" y="1625"/>
                </a:lnTo>
                <a:lnTo>
                  <a:pt x="1291" y="1623"/>
                </a:lnTo>
                <a:lnTo>
                  <a:pt x="1290" y="1623"/>
                </a:lnTo>
                <a:close/>
                <a:moveTo>
                  <a:pt x="1278" y="1589"/>
                </a:moveTo>
                <a:lnTo>
                  <a:pt x="1276" y="1589"/>
                </a:lnTo>
                <a:lnTo>
                  <a:pt x="1275" y="1589"/>
                </a:lnTo>
                <a:lnTo>
                  <a:pt x="1275" y="1591"/>
                </a:lnTo>
                <a:lnTo>
                  <a:pt x="1275" y="1593"/>
                </a:lnTo>
                <a:lnTo>
                  <a:pt x="1276" y="1593"/>
                </a:lnTo>
                <a:lnTo>
                  <a:pt x="1276" y="1594"/>
                </a:lnTo>
                <a:lnTo>
                  <a:pt x="1278" y="1594"/>
                </a:lnTo>
                <a:lnTo>
                  <a:pt x="1280" y="1594"/>
                </a:lnTo>
                <a:lnTo>
                  <a:pt x="1280" y="1593"/>
                </a:lnTo>
                <a:lnTo>
                  <a:pt x="1278" y="1593"/>
                </a:lnTo>
                <a:lnTo>
                  <a:pt x="1278" y="1591"/>
                </a:lnTo>
                <a:lnTo>
                  <a:pt x="1278" y="1589"/>
                </a:lnTo>
                <a:close/>
                <a:moveTo>
                  <a:pt x="1298" y="1648"/>
                </a:moveTo>
                <a:lnTo>
                  <a:pt x="1298" y="1650"/>
                </a:lnTo>
                <a:lnTo>
                  <a:pt x="1300" y="1648"/>
                </a:lnTo>
                <a:lnTo>
                  <a:pt x="1298" y="1648"/>
                </a:lnTo>
                <a:close/>
                <a:moveTo>
                  <a:pt x="1283" y="1635"/>
                </a:moveTo>
                <a:lnTo>
                  <a:pt x="1283" y="1636"/>
                </a:lnTo>
                <a:lnTo>
                  <a:pt x="1283" y="1638"/>
                </a:lnTo>
                <a:lnTo>
                  <a:pt x="1281" y="1638"/>
                </a:lnTo>
                <a:lnTo>
                  <a:pt x="1281" y="1640"/>
                </a:lnTo>
                <a:lnTo>
                  <a:pt x="1281" y="1641"/>
                </a:lnTo>
                <a:lnTo>
                  <a:pt x="1280" y="1641"/>
                </a:lnTo>
                <a:lnTo>
                  <a:pt x="1280" y="1643"/>
                </a:lnTo>
                <a:lnTo>
                  <a:pt x="1278" y="1643"/>
                </a:lnTo>
                <a:lnTo>
                  <a:pt x="1278" y="1645"/>
                </a:lnTo>
                <a:lnTo>
                  <a:pt x="1276" y="1645"/>
                </a:lnTo>
                <a:lnTo>
                  <a:pt x="1276" y="1646"/>
                </a:lnTo>
                <a:lnTo>
                  <a:pt x="1275" y="1646"/>
                </a:lnTo>
                <a:lnTo>
                  <a:pt x="1275" y="1648"/>
                </a:lnTo>
                <a:lnTo>
                  <a:pt x="1275" y="1648"/>
                </a:lnTo>
                <a:lnTo>
                  <a:pt x="1275" y="1650"/>
                </a:lnTo>
                <a:lnTo>
                  <a:pt x="1273" y="1650"/>
                </a:lnTo>
                <a:lnTo>
                  <a:pt x="1273" y="1651"/>
                </a:lnTo>
                <a:lnTo>
                  <a:pt x="1273" y="1653"/>
                </a:lnTo>
                <a:lnTo>
                  <a:pt x="1271" y="1653"/>
                </a:lnTo>
                <a:lnTo>
                  <a:pt x="1271" y="1655"/>
                </a:lnTo>
                <a:lnTo>
                  <a:pt x="1271" y="1656"/>
                </a:lnTo>
                <a:lnTo>
                  <a:pt x="1271" y="1658"/>
                </a:lnTo>
                <a:lnTo>
                  <a:pt x="1271" y="1660"/>
                </a:lnTo>
                <a:lnTo>
                  <a:pt x="1270" y="1660"/>
                </a:lnTo>
                <a:lnTo>
                  <a:pt x="1270" y="1661"/>
                </a:lnTo>
                <a:lnTo>
                  <a:pt x="1270" y="1663"/>
                </a:lnTo>
                <a:lnTo>
                  <a:pt x="1271" y="1663"/>
                </a:lnTo>
                <a:lnTo>
                  <a:pt x="1271" y="1661"/>
                </a:lnTo>
                <a:lnTo>
                  <a:pt x="1273" y="1663"/>
                </a:lnTo>
                <a:lnTo>
                  <a:pt x="1273" y="1661"/>
                </a:lnTo>
                <a:lnTo>
                  <a:pt x="1275" y="1661"/>
                </a:lnTo>
                <a:lnTo>
                  <a:pt x="1276" y="1661"/>
                </a:lnTo>
                <a:lnTo>
                  <a:pt x="1276" y="1663"/>
                </a:lnTo>
                <a:lnTo>
                  <a:pt x="1275" y="1663"/>
                </a:lnTo>
                <a:lnTo>
                  <a:pt x="1273" y="1663"/>
                </a:lnTo>
                <a:lnTo>
                  <a:pt x="1271" y="1663"/>
                </a:lnTo>
                <a:lnTo>
                  <a:pt x="1271" y="1665"/>
                </a:lnTo>
                <a:lnTo>
                  <a:pt x="1270" y="1665"/>
                </a:lnTo>
                <a:lnTo>
                  <a:pt x="1268" y="1665"/>
                </a:lnTo>
                <a:lnTo>
                  <a:pt x="1268" y="1666"/>
                </a:lnTo>
                <a:lnTo>
                  <a:pt x="1268" y="1668"/>
                </a:lnTo>
                <a:lnTo>
                  <a:pt x="1268" y="1670"/>
                </a:lnTo>
                <a:lnTo>
                  <a:pt x="1268" y="1671"/>
                </a:lnTo>
                <a:lnTo>
                  <a:pt x="1270" y="1671"/>
                </a:lnTo>
                <a:lnTo>
                  <a:pt x="1270" y="1673"/>
                </a:lnTo>
                <a:lnTo>
                  <a:pt x="1268" y="1673"/>
                </a:lnTo>
                <a:lnTo>
                  <a:pt x="1268" y="1671"/>
                </a:lnTo>
                <a:lnTo>
                  <a:pt x="1266" y="1671"/>
                </a:lnTo>
                <a:lnTo>
                  <a:pt x="1266" y="1670"/>
                </a:lnTo>
                <a:lnTo>
                  <a:pt x="1266" y="1668"/>
                </a:lnTo>
                <a:lnTo>
                  <a:pt x="1266" y="1666"/>
                </a:lnTo>
                <a:lnTo>
                  <a:pt x="1265" y="1666"/>
                </a:lnTo>
                <a:lnTo>
                  <a:pt x="1265" y="1668"/>
                </a:lnTo>
                <a:lnTo>
                  <a:pt x="1265" y="1670"/>
                </a:lnTo>
                <a:lnTo>
                  <a:pt x="1263" y="1670"/>
                </a:lnTo>
                <a:lnTo>
                  <a:pt x="1263" y="1671"/>
                </a:lnTo>
                <a:lnTo>
                  <a:pt x="1265" y="1671"/>
                </a:lnTo>
                <a:lnTo>
                  <a:pt x="1265" y="1673"/>
                </a:lnTo>
                <a:lnTo>
                  <a:pt x="1263" y="1673"/>
                </a:lnTo>
                <a:lnTo>
                  <a:pt x="1261" y="1673"/>
                </a:lnTo>
                <a:lnTo>
                  <a:pt x="1260" y="1673"/>
                </a:lnTo>
                <a:lnTo>
                  <a:pt x="1258" y="1673"/>
                </a:lnTo>
                <a:lnTo>
                  <a:pt x="1258" y="1675"/>
                </a:lnTo>
                <a:lnTo>
                  <a:pt x="1258" y="1676"/>
                </a:lnTo>
                <a:lnTo>
                  <a:pt x="1260" y="1676"/>
                </a:lnTo>
                <a:lnTo>
                  <a:pt x="1260" y="1678"/>
                </a:lnTo>
                <a:lnTo>
                  <a:pt x="1258" y="1678"/>
                </a:lnTo>
                <a:lnTo>
                  <a:pt x="1258" y="1676"/>
                </a:lnTo>
                <a:lnTo>
                  <a:pt x="1256" y="1676"/>
                </a:lnTo>
                <a:lnTo>
                  <a:pt x="1256" y="1675"/>
                </a:lnTo>
                <a:lnTo>
                  <a:pt x="1255" y="1675"/>
                </a:lnTo>
                <a:lnTo>
                  <a:pt x="1255" y="1676"/>
                </a:lnTo>
                <a:lnTo>
                  <a:pt x="1255" y="1678"/>
                </a:lnTo>
                <a:lnTo>
                  <a:pt x="1253" y="1678"/>
                </a:lnTo>
                <a:lnTo>
                  <a:pt x="1253" y="1680"/>
                </a:lnTo>
                <a:lnTo>
                  <a:pt x="1251" y="1680"/>
                </a:lnTo>
                <a:lnTo>
                  <a:pt x="1251" y="1681"/>
                </a:lnTo>
                <a:lnTo>
                  <a:pt x="1251" y="1683"/>
                </a:lnTo>
                <a:lnTo>
                  <a:pt x="1251" y="1683"/>
                </a:lnTo>
                <a:lnTo>
                  <a:pt x="1251" y="1685"/>
                </a:lnTo>
                <a:lnTo>
                  <a:pt x="1251" y="1686"/>
                </a:lnTo>
                <a:lnTo>
                  <a:pt x="1250" y="1686"/>
                </a:lnTo>
                <a:lnTo>
                  <a:pt x="1250" y="1688"/>
                </a:lnTo>
                <a:lnTo>
                  <a:pt x="1251" y="1688"/>
                </a:lnTo>
                <a:lnTo>
                  <a:pt x="1251" y="1688"/>
                </a:lnTo>
                <a:lnTo>
                  <a:pt x="1251" y="1688"/>
                </a:lnTo>
                <a:lnTo>
                  <a:pt x="1253" y="1688"/>
                </a:lnTo>
                <a:lnTo>
                  <a:pt x="1255" y="1688"/>
                </a:lnTo>
                <a:lnTo>
                  <a:pt x="1256" y="1688"/>
                </a:lnTo>
                <a:lnTo>
                  <a:pt x="1258" y="1688"/>
                </a:lnTo>
                <a:lnTo>
                  <a:pt x="1258" y="1688"/>
                </a:lnTo>
                <a:lnTo>
                  <a:pt x="1258" y="1686"/>
                </a:lnTo>
                <a:lnTo>
                  <a:pt x="1260" y="1686"/>
                </a:lnTo>
                <a:lnTo>
                  <a:pt x="1260" y="1688"/>
                </a:lnTo>
                <a:lnTo>
                  <a:pt x="1261" y="1688"/>
                </a:lnTo>
                <a:lnTo>
                  <a:pt x="1263" y="1688"/>
                </a:lnTo>
                <a:lnTo>
                  <a:pt x="1265" y="1688"/>
                </a:lnTo>
                <a:lnTo>
                  <a:pt x="1265" y="1686"/>
                </a:lnTo>
                <a:lnTo>
                  <a:pt x="1266" y="1686"/>
                </a:lnTo>
                <a:lnTo>
                  <a:pt x="1266" y="1688"/>
                </a:lnTo>
                <a:lnTo>
                  <a:pt x="1268" y="1688"/>
                </a:lnTo>
                <a:lnTo>
                  <a:pt x="1270" y="1688"/>
                </a:lnTo>
                <a:lnTo>
                  <a:pt x="1270" y="1686"/>
                </a:lnTo>
                <a:lnTo>
                  <a:pt x="1271" y="1686"/>
                </a:lnTo>
                <a:lnTo>
                  <a:pt x="1271" y="1685"/>
                </a:lnTo>
                <a:lnTo>
                  <a:pt x="1273" y="1685"/>
                </a:lnTo>
                <a:lnTo>
                  <a:pt x="1273" y="1686"/>
                </a:lnTo>
                <a:lnTo>
                  <a:pt x="1275" y="1686"/>
                </a:lnTo>
                <a:lnTo>
                  <a:pt x="1275" y="1685"/>
                </a:lnTo>
                <a:lnTo>
                  <a:pt x="1275" y="1683"/>
                </a:lnTo>
                <a:lnTo>
                  <a:pt x="1275" y="1681"/>
                </a:lnTo>
                <a:lnTo>
                  <a:pt x="1275" y="1680"/>
                </a:lnTo>
                <a:lnTo>
                  <a:pt x="1276" y="1680"/>
                </a:lnTo>
                <a:lnTo>
                  <a:pt x="1276" y="1681"/>
                </a:lnTo>
                <a:lnTo>
                  <a:pt x="1276" y="1683"/>
                </a:lnTo>
                <a:lnTo>
                  <a:pt x="1278" y="1683"/>
                </a:lnTo>
                <a:lnTo>
                  <a:pt x="1278" y="1685"/>
                </a:lnTo>
                <a:lnTo>
                  <a:pt x="1280" y="1685"/>
                </a:lnTo>
                <a:lnTo>
                  <a:pt x="1280" y="1686"/>
                </a:lnTo>
                <a:lnTo>
                  <a:pt x="1281" y="1686"/>
                </a:lnTo>
                <a:lnTo>
                  <a:pt x="1283" y="1686"/>
                </a:lnTo>
                <a:lnTo>
                  <a:pt x="1285" y="1686"/>
                </a:lnTo>
                <a:lnTo>
                  <a:pt x="1286" y="1686"/>
                </a:lnTo>
                <a:lnTo>
                  <a:pt x="1286" y="1685"/>
                </a:lnTo>
                <a:lnTo>
                  <a:pt x="1286" y="1683"/>
                </a:lnTo>
                <a:lnTo>
                  <a:pt x="1286" y="1681"/>
                </a:lnTo>
                <a:lnTo>
                  <a:pt x="1286" y="1680"/>
                </a:lnTo>
                <a:lnTo>
                  <a:pt x="1286" y="1678"/>
                </a:lnTo>
                <a:lnTo>
                  <a:pt x="1285" y="1678"/>
                </a:lnTo>
                <a:lnTo>
                  <a:pt x="1285" y="1676"/>
                </a:lnTo>
                <a:lnTo>
                  <a:pt x="1283" y="1676"/>
                </a:lnTo>
                <a:lnTo>
                  <a:pt x="1283" y="1675"/>
                </a:lnTo>
                <a:lnTo>
                  <a:pt x="1285" y="1675"/>
                </a:lnTo>
                <a:lnTo>
                  <a:pt x="1286" y="1675"/>
                </a:lnTo>
                <a:lnTo>
                  <a:pt x="1286" y="1676"/>
                </a:lnTo>
                <a:lnTo>
                  <a:pt x="1286" y="1678"/>
                </a:lnTo>
                <a:lnTo>
                  <a:pt x="1288" y="1678"/>
                </a:lnTo>
                <a:lnTo>
                  <a:pt x="1290" y="1678"/>
                </a:lnTo>
                <a:lnTo>
                  <a:pt x="1290" y="1680"/>
                </a:lnTo>
                <a:lnTo>
                  <a:pt x="1291" y="1680"/>
                </a:lnTo>
                <a:lnTo>
                  <a:pt x="1291" y="1678"/>
                </a:lnTo>
                <a:lnTo>
                  <a:pt x="1291" y="1676"/>
                </a:lnTo>
                <a:lnTo>
                  <a:pt x="1291" y="1675"/>
                </a:lnTo>
                <a:lnTo>
                  <a:pt x="1291" y="1673"/>
                </a:lnTo>
                <a:lnTo>
                  <a:pt x="1291" y="1673"/>
                </a:lnTo>
                <a:lnTo>
                  <a:pt x="1291" y="1671"/>
                </a:lnTo>
                <a:lnTo>
                  <a:pt x="1293" y="1671"/>
                </a:lnTo>
                <a:lnTo>
                  <a:pt x="1293" y="1670"/>
                </a:lnTo>
                <a:lnTo>
                  <a:pt x="1293" y="1668"/>
                </a:lnTo>
                <a:lnTo>
                  <a:pt x="1293" y="1666"/>
                </a:lnTo>
                <a:lnTo>
                  <a:pt x="1291" y="1666"/>
                </a:lnTo>
                <a:lnTo>
                  <a:pt x="1291" y="1665"/>
                </a:lnTo>
                <a:lnTo>
                  <a:pt x="1291" y="1663"/>
                </a:lnTo>
                <a:lnTo>
                  <a:pt x="1293" y="1663"/>
                </a:lnTo>
                <a:lnTo>
                  <a:pt x="1293" y="1661"/>
                </a:lnTo>
                <a:lnTo>
                  <a:pt x="1291" y="1661"/>
                </a:lnTo>
                <a:lnTo>
                  <a:pt x="1291" y="1660"/>
                </a:lnTo>
                <a:lnTo>
                  <a:pt x="1293" y="1660"/>
                </a:lnTo>
                <a:lnTo>
                  <a:pt x="1293" y="1658"/>
                </a:lnTo>
                <a:lnTo>
                  <a:pt x="1293" y="1656"/>
                </a:lnTo>
                <a:lnTo>
                  <a:pt x="1293" y="1655"/>
                </a:lnTo>
                <a:lnTo>
                  <a:pt x="1293" y="1653"/>
                </a:lnTo>
                <a:lnTo>
                  <a:pt x="1295" y="1653"/>
                </a:lnTo>
                <a:lnTo>
                  <a:pt x="1295" y="1655"/>
                </a:lnTo>
                <a:lnTo>
                  <a:pt x="1295" y="1656"/>
                </a:lnTo>
                <a:lnTo>
                  <a:pt x="1296" y="1656"/>
                </a:lnTo>
                <a:lnTo>
                  <a:pt x="1296" y="1655"/>
                </a:lnTo>
                <a:lnTo>
                  <a:pt x="1296" y="1653"/>
                </a:lnTo>
                <a:lnTo>
                  <a:pt x="1296" y="1651"/>
                </a:lnTo>
                <a:lnTo>
                  <a:pt x="1295" y="1651"/>
                </a:lnTo>
                <a:lnTo>
                  <a:pt x="1295" y="1650"/>
                </a:lnTo>
                <a:lnTo>
                  <a:pt x="1295" y="1648"/>
                </a:lnTo>
                <a:lnTo>
                  <a:pt x="1293" y="1648"/>
                </a:lnTo>
                <a:lnTo>
                  <a:pt x="1293" y="1650"/>
                </a:lnTo>
                <a:lnTo>
                  <a:pt x="1291" y="1650"/>
                </a:lnTo>
                <a:lnTo>
                  <a:pt x="1291" y="1648"/>
                </a:lnTo>
                <a:lnTo>
                  <a:pt x="1293" y="1648"/>
                </a:lnTo>
                <a:lnTo>
                  <a:pt x="1293" y="1648"/>
                </a:lnTo>
                <a:lnTo>
                  <a:pt x="1295" y="1648"/>
                </a:lnTo>
                <a:lnTo>
                  <a:pt x="1295" y="1646"/>
                </a:lnTo>
                <a:lnTo>
                  <a:pt x="1296" y="1646"/>
                </a:lnTo>
                <a:lnTo>
                  <a:pt x="1296" y="1648"/>
                </a:lnTo>
                <a:lnTo>
                  <a:pt x="1296" y="1648"/>
                </a:lnTo>
                <a:lnTo>
                  <a:pt x="1298" y="1648"/>
                </a:lnTo>
                <a:lnTo>
                  <a:pt x="1298" y="1648"/>
                </a:lnTo>
                <a:lnTo>
                  <a:pt x="1298" y="1646"/>
                </a:lnTo>
                <a:lnTo>
                  <a:pt x="1298" y="1645"/>
                </a:lnTo>
                <a:lnTo>
                  <a:pt x="1296" y="1645"/>
                </a:lnTo>
                <a:lnTo>
                  <a:pt x="1296" y="1643"/>
                </a:lnTo>
                <a:lnTo>
                  <a:pt x="1298" y="1643"/>
                </a:lnTo>
                <a:lnTo>
                  <a:pt x="1298" y="1645"/>
                </a:lnTo>
                <a:lnTo>
                  <a:pt x="1300" y="1645"/>
                </a:lnTo>
                <a:lnTo>
                  <a:pt x="1300" y="1643"/>
                </a:lnTo>
                <a:lnTo>
                  <a:pt x="1300" y="1641"/>
                </a:lnTo>
                <a:lnTo>
                  <a:pt x="1301" y="1641"/>
                </a:lnTo>
                <a:lnTo>
                  <a:pt x="1301" y="1640"/>
                </a:lnTo>
                <a:lnTo>
                  <a:pt x="1303" y="1640"/>
                </a:lnTo>
                <a:lnTo>
                  <a:pt x="1303" y="1641"/>
                </a:lnTo>
                <a:lnTo>
                  <a:pt x="1303" y="1643"/>
                </a:lnTo>
                <a:lnTo>
                  <a:pt x="1303" y="1645"/>
                </a:lnTo>
                <a:lnTo>
                  <a:pt x="1301" y="1645"/>
                </a:lnTo>
                <a:lnTo>
                  <a:pt x="1301" y="1646"/>
                </a:lnTo>
                <a:lnTo>
                  <a:pt x="1301" y="1648"/>
                </a:lnTo>
                <a:lnTo>
                  <a:pt x="1300" y="1648"/>
                </a:lnTo>
                <a:lnTo>
                  <a:pt x="1300" y="1648"/>
                </a:lnTo>
                <a:lnTo>
                  <a:pt x="1300" y="1650"/>
                </a:lnTo>
                <a:lnTo>
                  <a:pt x="1298" y="1650"/>
                </a:lnTo>
                <a:lnTo>
                  <a:pt x="1298" y="1651"/>
                </a:lnTo>
                <a:lnTo>
                  <a:pt x="1298" y="1653"/>
                </a:lnTo>
                <a:lnTo>
                  <a:pt x="1298" y="1655"/>
                </a:lnTo>
                <a:lnTo>
                  <a:pt x="1298" y="1656"/>
                </a:lnTo>
                <a:lnTo>
                  <a:pt x="1298" y="1658"/>
                </a:lnTo>
                <a:lnTo>
                  <a:pt x="1298" y="1660"/>
                </a:lnTo>
                <a:lnTo>
                  <a:pt x="1296" y="1660"/>
                </a:lnTo>
                <a:lnTo>
                  <a:pt x="1296" y="1661"/>
                </a:lnTo>
                <a:lnTo>
                  <a:pt x="1295" y="1661"/>
                </a:lnTo>
                <a:lnTo>
                  <a:pt x="1295" y="1663"/>
                </a:lnTo>
                <a:lnTo>
                  <a:pt x="1295" y="1665"/>
                </a:lnTo>
                <a:lnTo>
                  <a:pt x="1295" y="1666"/>
                </a:lnTo>
                <a:lnTo>
                  <a:pt x="1295" y="1668"/>
                </a:lnTo>
                <a:lnTo>
                  <a:pt x="1295" y="1670"/>
                </a:lnTo>
                <a:lnTo>
                  <a:pt x="1295" y="1671"/>
                </a:lnTo>
                <a:lnTo>
                  <a:pt x="1295" y="1673"/>
                </a:lnTo>
                <a:lnTo>
                  <a:pt x="1295" y="1675"/>
                </a:lnTo>
                <a:lnTo>
                  <a:pt x="1296" y="1675"/>
                </a:lnTo>
                <a:lnTo>
                  <a:pt x="1296" y="1673"/>
                </a:lnTo>
                <a:lnTo>
                  <a:pt x="1296" y="1671"/>
                </a:lnTo>
                <a:lnTo>
                  <a:pt x="1296" y="1670"/>
                </a:lnTo>
                <a:lnTo>
                  <a:pt x="1296" y="1668"/>
                </a:lnTo>
                <a:lnTo>
                  <a:pt x="1298" y="1668"/>
                </a:lnTo>
                <a:lnTo>
                  <a:pt x="1298" y="1666"/>
                </a:lnTo>
                <a:lnTo>
                  <a:pt x="1298" y="1665"/>
                </a:lnTo>
                <a:lnTo>
                  <a:pt x="1300" y="1665"/>
                </a:lnTo>
                <a:lnTo>
                  <a:pt x="1300" y="1663"/>
                </a:lnTo>
                <a:lnTo>
                  <a:pt x="1301" y="1661"/>
                </a:lnTo>
                <a:lnTo>
                  <a:pt x="1301" y="1660"/>
                </a:lnTo>
                <a:lnTo>
                  <a:pt x="1301" y="1658"/>
                </a:lnTo>
                <a:lnTo>
                  <a:pt x="1303" y="1658"/>
                </a:lnTo>
                <a:lnTo>
                  <a:pt x="1303" y="1656"/>
                </a:lnTo>
                <a:lnTo>
                  <a:pt x="1303" y="1655"/>
                </a:lnTo>
                <a:lnTo>
                  <a:pt x="1303" y="1653"/>
                </a:lnTo>
                <a:lnTo>
                  <a:pt x="1305" y="1653"/>
                </a:lnTo>
                <a:lnTo>
                  <a:pt x="1305" y="1651"/>
                </a:lnTo>
                <a:lnTo>
                  <a:pt x="1305" y="1650"/>
                </a:lnTo>
                <a:lnTo>
                  <a:pt x="1303" y="1650"/>
                </a:lnTo>
                <a:lnTo>
                  <a:pt x="1303" y="1648"/>
                </a:lnTo>
                <a:lnTo>
                  <a:pt x="1303" y="1648"/>
                </a:lnTo>
                <a:lnTo>
                  <a:pt x="1305" y="1648"/>
                </a:lnTo>
                <a:lnTo>
                  <a:pt x="1305" y="1646"/>
                </a:lnTo>
                <a:lnTo>
                  <a:pt x="1305" y="1645"/>
                </a:lnTo>
                <a:lnTo>
                  <a:pt x="1305" y="1643"/>
                </a:lnTo>
                <a:lnTo>
                  <a:pt x="1305" y="1641"/>
                </a:lnTo>
                <a:lnTo>
                  <a:pt x="1305" y="1640"/>
                </a:lnTo>
                <a:lnTo>
                  <a:pt x="1306" y="1640"/>
                </a:lnTo>
                <a:lnTo>
                  <a:pt x="1306" y="1638"/>
                </a:lnTo>
                <a:lnTo>
                  <a:pt x="1308" y="1638"/>
                </a:lnTo>
                <a:lnTo>
                  <a:pt x="1308" y="1636"/>
                </a:lnTo>
                <a:lnTo>
                  <a:pt x="1310" y="1636"/>
                </a:lnTo>
                <a:lnTo>
                  <a:pt x="1310" y="1635"/>
                </a:lnTo>
                <a:lnTo>
                  <a:pt x="1308" y="1635"/>
                </a:lnTo>
                <a:lnTo>
                  <a:pt x="1306" y="1635"/>
                </a:lnTo>
                <a:lnTo>
                  <a:pt x="1306" y="1633"/>
                </a:lnTo>
                <a:lnTo>
                  <a:pt x="1305" y="1633"/>
                </a:lnTo>
                <a:lnTo>
                  <a:pt x="1303" y="1633"/>
                </a:lnTo>
                <a:lnTo>
                  <a:pt x="1303" y="1631"/>
                </a:lnTo>
                <a:lnTo>
                  <a:pt x="1303" y="1630"/>
                </a:lnTo>
                <a:lnTo>
                  <a:pt x="1301" y="1630"/>
                </a:lnTo>
                <a:lnTo>
                  <a:pt x="1301" y="1628"/>
                </a:lnTo>
                <a:lnTo>
                  <a:pt x="1300" y="1628"/>
                </a:lnTo>
                <a:lnTo>
                  <a:pt x="1300" y="1626"/>
                </a:lnTo>
                <a:lnTo>
                  <a:pt x="1300" y="1625"/>
                </a:lnTo>
                <a:lnTo>
                  <a:pt x="1298" y="1625"/>
                </a:lnTo>
                <a:lnTo>
                  <a:pt x="1296" y="1625"/>
                </a:lnTo>
                <a:lnTo>
                  <a:pt x="1295" y="1625"/>
                </a:lnTo>
                <a:lnTo>
                  <a:pt x="1295" y="1623"/>
                </a:lnTo>
                <a:lnTo>
                  <a:pt x="1295" y="1621"/>
                </a:lnTo>
                <a:lnTo>
                  <a:pt x="1296" y="1621"/>
                </a:lnTo>
                <a:lnTo>
                  <a:pt x="1296" y="1620"/>
                </a:lnTo>
                <a:lnTo>
                  <a:pt x="1296" y="1618"/>
                </a:lnTo>
                <a:lnTo>
                  <a:pt x="1296" y="1616"/>
                </a:lnTo>
                <a:lnTo>
                  <a:pt x="1298" y="1616"/>
                </a:lnTo>
                <a:lnTo>
                  <a:pt x="1296" y="1615"/>
                </a:lnTo>
                <a:lnTo>
                  <a:pt x="1296" y="1613"/>
                </a:lnTo>
                <a:lnTo>
                  <a:pt x="1298" y="1613"/>
                </a:lnTo>
                <a:lnTo>
                  <a:pt x="1298" y="1611"/>
                </a:lnTo>
                <a:lnTo>
                  <a:pt x="1298" y="1610"/>
                </a:lnTo>
                <a:lnTo>
                  <a:pt x="1298" y="1608"/>
                </a:lnTo>
                <a:lnTo>
                  <a:pt x="1296" y="1608"/>
                </a:lnTo>
                <a:lnTo>
                  <a:pt x="1296" y="1608"/>
                </a:lnTo>
                <a:lnTo>
                  <a:pt x="1298" y="1608"/>
                </a:lnTo>
                <a:lnTo>
                  <a:pt x="1298" y="1606"/>
                </a:lnTo>
                <a:lnTo>
                  <a:pt x="1298" y="1605"/>
                </a:lnTo>
                <a:lnTo>
                  <a:pt x="1296" y="1605"/>
                </a:lnTo>
                <a:lnTo>
                  <a:pt x="1296" y="1606"/>
                </a:lnTo>
                <a:lnTo>
                  <a:pt x="1295" y="1606"/>
                </a:lnTo>
                <a:lnTo>
                  <a:pt x="1295" y="1608"/>
                </a:lnTo>
                <a:lnTo>
                  <a:pt x="1295" y="1608"/>
                </a:lnTo>
                <a:lnTo>
                  <a:pt x="1293" y="1608"/>
                </a:lnTo>
                <a:lnTo>
                  <a:pt x="1293" y="1610"/>
                </a:lnTo>
                <a:lnTo>
                  <a:pt x="1293" y="1611"/>
                </a:lnTo>
                <a:lnTo>
                  <a:pt x="1291" y="1611"/>
                </a:lnTo>
                <a:lnTo>
                  <a:pt x="1291" y="1613"/>
                </a:lnTo>
                <a:lnTo>
                  <a:pt x="1293" y="1613"/>
                </a:lnTo>
                <a:lnTo>
                  <a:pt x="1293" y="1615"/>
                </a:lnTo>
                <a:lnTo>
                  <a:pt x="1291" y="1615"/>
                </a:lnTo>
                <a:lnTo>
                  <a:pt x="1291" y="1615"/>
                </a:lnTo>
                <a:lnTo>
                  <a:pt x="1291" y="1616"/>
                </a:lnTo>
                <a:lnTo>
                  <a:pt x="1291" y="1618"/>
                </a:lnTo>
                <a:lnTo>
                  <a:pt x="1291" y="1620"/>
                </a:lnTo>
                <a:lnTo>
                  <a:pt x="1291" y="1621"/>
                </a:lnTo>
                <a:lnTo>
                  <a:pt x="1291" y="1623"/>
                </a:lnTo>
                <a:lnTo>
                  <a:pt x="1291" y="1623"/>
                </a:lnTo>
                <a:lnTo>
                  <a:pt x="1291" y="1625"/>
                </a:lnTo>
                <a:lnTo>
                  <a:pt x="1291" y="1625"/>
                </a:lnTo>
                <a:lnTo>
                  <a:pt x="1291" y="1626"/>
                </a:lnTo>
                <a:lnTo>
                  <a:pt x="1290" y="1626"/>
                </a:lnTo>
                <a:lnTo>
                  <a:pt x="1288" y="1626"/>
                </a:lnTo>
                <a:lnTo>
                  <a:pt x="1288" y="1628"/>
                </a:lnTo>
                <a:lnTo>
                  <a:pt x="1286" y="1628"/>
                </a:lnTo>
                <a:lnTo>
                  <a:pt x="1286" y="1630"/>
                </a:lnTo>
                <a:lnTo>
                  <a:pt x="1286" y="1631"/>
                </a:lnTo>
                <a:lnTo>
                  <a:pt x="1286" y="1633"/>
                </a:lnTo>
                <a:lnTo>
                  <a:pt x="1285" y="1633"/>
                </a:lnTo>
                <a:lnTo>
                  <a:pt x="1285" y="1635"/>
                </a:lnTo>
                <a:lnTo>
                  <a:pt x="1283" y="1635"/>
                </a:lnTo>
                <a:close/>
                <a:moveTo>
                  <a:pt x="1253" y="1581"/>
                </a:moveTo>
                <a:lnTo>
                  <a:pt x="1253" y="1579"/>
                </a:lnTo>
                <a:lnTo>
                  <a:pt x="1251" y="1579"/>
                </a:lnTo>
                <a:lnTo>
                  <a:pt x="1251" y="1581"/>
                </a:lnTo>
                <a:lnTo>
                  <a:pt x="1251" y="1583"/>
                </a:lnTo>
                <a:lnTo>
                  <a:pt x="1253" y="1583"/>
                </a:lnTo>
                <a:lnTo>
                  <a:pt x="1253" y="1581"/>
                </a:lnTo>
                <a:close/>
                <a:moveTo>
                  <a:pt x="1258" y="1584"/>
                </a:moveTo>
                <a:lnTo>
                  <a:pt x="1258" y="1586"/>
                </a:lnTo>
                <a:lnTo>
                  <a:pt x="1260" y="1586"/>
                </a:lnTo>
                <a:lnTo>
                  <a:pt x="1261" y="1586"/>
                </a:lnTo>
                <a:lnTo>
                  <a:pt x="1263" y="1586"/>
                </a:lnTo>
                <a:lnTo>
                  <a:pt x="1263" y="1584"/>
                </a:lnTo>
                <a:lnTo>
                  <a:pt x="1261" y="1584"/>
                </a:lnTo>
                <a:lnTo>
                  <a:pt x="1260" y="1584"/>
                </a:lnTo>
                <a:lnTo>
                  <a:pt x="1258" y="1583"/>
                </a:lnTo>
                <a:lnTo>
                  <a:pt x="1258" y="1584"/>
                </a:lnTo>
                <a:close/>
                <a:moveTo>
                  <a:pt x="1300" y="1598"/>
                </a:moveTo>
                <a:lnTo>
                  <a:pt x="1301" y="1596"/>
                </a:lnTo>
                <a:lnTo>
                  <a:pt x="1300" y="1596"/>
                </a:lnTo>
                <a:lnTo>
                  <a:pt x="1300" y="1598"/>
                </a:lnTo>
                <a:close/>
                <a:moveTo>
                  <a:pt x="1301" y="1603"/>
                </a:moveTo>
                <a:lnTo>
                  <a:pt x="1301" y="1601"/>
                </a:lnTo>
                <a:lnTo>
                  <a:pt x="1301" y="1600"/>
                </a:lnTo>
                <a:lnTo>
                  <a:pt x="1300" y="1600"/>
                </a:lnTo>
                <a:lnTo>
                  <a:pt x="1300" y="1601"/>
                </a:lnTo>
                <a:lnTo>
                  <a:pt x="1300" y="1603"/>
                </a:lnTo>
                <a:lnTo>
                  <a:pt x="1301" y="1603"/>
                </a:lnTo>
                <a:close/>
                <a:moveTo>
                  <a:pt x="1301" y="1606"/>
                </a:moveTo>
                <a:lnTo>
                  <a:pt x="1301" y="1605"/>
                </a:lnTo>
                <a:lnTo>
                  <a:pt x="1300" y="1605"/>
                </a:lnTo>
                <a:lnTo>
                  <a:pt x="1300" y="1606"/>
                </a:lnTo>
                <a:lnTo>
                  <a:pt x="1300" y="1608"/>
                </a:lnTo>
                <a:lnTo>
                  <a:pt x="1300" y="1608"/>
                </a:lnTo>
                <a:lnTo>
                  <a:pt x="1301" y="1608"/>
                </a:lnTo>
                <a:lnTo>
                  <a:pt x="1301" y="1608"/>
                </a:lnTo>
                <a:lnTo>
                  <a:pt x="1301" y="1606"/>
                </a:lnTo>
                <a:close/>
                <a:moveTo>
                  <a:pt x="1301" y="1610"/>
                </a:moveTo>
                <a:lnTo>
                  <a:pt x="1303" y="1610"/>
                </a:lnTo>
                <a:lnTo>
                  <a:pt x="1301" y="1608"/>
                </a:lnTo>
                <a:lnTo>
                  <a:pt x="1301" y="1610"/>
                </a:lnTo>
                <a:close/>
                <a:moveTo>
                  <a:pt x="928" y="1147"/>
                </a:moveTo>
                <a:lnTo>
                  <a:pt x="929" y="1147"/>
                </a:lnTo>
                <a:lnTo>
                  <a:pt x="929" y="1145"/>
                </a:lnTo>
                <a:lnTo>
                  <a:pt x="928" y="1145"/>
                </a:lnTo>
                <a:lnTo>
                  <a:pt x="928" y="1147"/>
                </a:lnTo>
                <a:close/>
                <a:moveTo>
                  <a:pt x="983" y="1084"/>
                </a:moveTo>
                <a:lnTo>
                  <a:pt x="984" y="1084"/>
                </a:lnTo>
                <a:lnTo>
                  <a:pt x="984" y="1082"/>
                </a:lnTo>
                <a:lnTo>
                  <a:pt x="983" y="1082"/>
                </a:lnTo>
                <a:lnTo>
                  <a:pt x="983" y="1084"/>
                </a:lnTo>
                <a:close/>
                <a:moveTo>
                  <a:pt x="961" y="1079"/>
                </a:moveTo>
                <a:lnTo>
                  <a:pt x="963" y="1079"/>
                </a:lnTo>
                <a:lnTo>
                  <a:pt x="963" y="1077"/>
                </a:lnTo>
                <a:lnTo>
                  <a:pt x="964" y="1077"/>
                </a:lnTo>
                <a:lnTo>
                  <a:pt x="964" y="1075"/>
                </a:lnTo>
                <a:lnTo>
                  <a:pt x="964" y="1074"/>
                </a:lnTo>
                <a:lnTo>
                  <a:pt x="963" y="1074"/>
                </a:lnTo>
                <a:lnTo>
                  <a:pt x="963" y="1075"/>
                </a:lnTo>
                <a:lnTo>
                  <a:pt x="961" y="1075"/>
                </a:lnTo>
                <a:lnTo>
                  <a:pt x="961" y="1077"/>
                </a:lnTo>
                <a:lnTo>
                  <a:pt x="961" y="1079"/>
                </a:lnTo>
                <a:close/>
                <a:moveTo>
                  <a:pt x="936" y="1150"/>
                </a:moveTo>
                <a:lnTo>
                  <a:pt x="936" y="1152"/>
                </a:lnTo>
                <a:lnTo>
                  <a:pt x="938" y="1152"/>
                </a:lnTo>
                <a:lnTo>
                  <a:pt x="938" y="1150"/>
                </a:lnTo>
                <a:lnTo>
                  <a:pt x="936" y="1150"/>
                </a:lnTo>
                <a:close/>
                <a:moveTo>
                  <a:pt x="931" y="1144"/>
                </a:moveTo>
                <a:lnTo>
                  <a:pt x="933" y="1144"/>
                </a:lnTo>
                <a:lnTo>
                  <a:pt x="933" y="1142"/>
                </a:lnTo>
                <a:lnTo>
                  <a:pt x="931" y="1142"/>
                </a:lnTo>
                <a:lnTo>
                  <a:pt x="931" y="1144"/>
                </a:lnTo>
                <a:close/>
                <a:moveTo>
                  <a:pt x="966" y="1165"/>
                </a:moveTo>
                <a:lnTo>
                  <a:pt x="968" y="1165"/>
                </a:lnTo>
                <a:lnTo>
                  <a:pt x="968" y="1165"/>
                </a:lnTo>
                <a:lnTo>
                  <a:pt x="966" y="1165"/>
                </a:lnTo>
                <a:lnTo>
                  <a:pt x="966" y="1165"/>
                </a:lnTo>
                <a:close/>
                <a:moveTo>
                  <a:pt x="1011" y="1175"/>
                </a:moveTo>
                <a:lnTo>
                  <a:pt x="1013" y="1175"/>
                </a:lnTo>
                <a:lnTo>
                  <a:pt x="1013" y="1174"/>
                </a:lnTo>
                <a:lnTo>
                  <a:pt x="1011" y="1174"/>
                </a:lnTo>
                <a:lnTo>
                  <a:pt x="1011" y="1175"/>
                </a:lnTo>
                <a:close/>
                <a:moveTo>
                  <a:pt x="1003" y="1174"/>
                </a:moveTo>
                <a:lnTo>
                  <a:pt x="1003" y="1175"/>
                </a:lnTo>
                <a:lnTo>
                  <a:pt x="1004" y="1175"/>
                </a:lnTo>
                <a:lnTo>
                  <a:pt x="1004" y="1174"/>
                </a:lnTo>
                <a:lnTo>
                  <a:pt x="1003" y="1174"/>
                </a:lnTo>
                <a:close/>
                <a:moveTo>
                  <a:pt x="959" y="1160"/>
                </a:moveTo>
                <a:lnTo>
                  <a:pt x="958" y="1160"/>
                </a:lnTo>
                <a:lnTo>
                  <a:pt x="956" y="1160"/>
                </a:lnTo>
                <a:lnTo>
                  <a:pt x="954" y="1160"/>
                </a:lnTo>
                <a:lnTo>
                  <a:pt x="953" y="1160"/>
                </a:lnTo>
                <a:lnTo>
                  <a:pt x="953" y="1162"/>
                </a:lnTo>
                <a:lnTo>
                  <a:pt x="953" y="1164"/>
                </a:lnTo>
                <a:lnTo>
                  <a:pt x="954" y="1164"/>
                </a:lnTo>
                <a:lnTo>
                  <a:pt x="956" y="1164"/>
                </a:lnTo>
                <a:lnTo>
                  <a:pt x="958" y="1164"/>
                </a:lnTo>
                <a:lnTo>
                  <a:pt x="958" y="1162"/>
                </a:lnTo>
                <a:lnTo>
                  <a:pt x="959" y="1162"/>
                </a:lnTo>
                <a:lnTo>
                  <a:pt x="961" y="1162"/>
                </a:lnTo>
                <a:lnTo>
                  <a:pt x="961" y="1160"/>
                </a:lnTo>
                <a:lnTo>
                  <a:pt x="961" y="1159"/>
                </a:lnTo>
                <a:lnTo>
                  <a:pt x="959" y="1159"/>
                </a:lnTo>
                <a:lnTo>
                  <a:pt x="959" y="1160"/>
                </a:lnTo>
                <a:close/>
                <a:moveTo>
                  <a:pt x="1003" y="1172"/>
                </a:moveTo>
                <a:lnTo>
                  <a:pt x="1003" y="1174"/>
                </a:lnTo>
                <a:lnTo>
                  <a:pt x="1004" y="1172"/>
                </a:lnTo>
                <a:lnTo>
                  <a:pt x="1003" y="1172"/>
                </a:lnTo>
                <a:close/>
                <a:moveTo>
                  <a:pt x="994" y="1177"/>
                </a:moveTo>
                <a:lnTo>
                  <a:pt x="996" y="1177"/>
                </a:lnTo>
                <a:lnTo>
                  <a:pt x="996" y="1175"/>
                </a:lnTo>
                <a:lnTo>
                  <a:pt x="994" y="1177"/>
                </a:lnTo>
                <a:close/>
                <a:moveTo>
                  <a:pt x="924" y="1140"/>
                </a:moveTo>
                <a:lnTo>
                  <a:pt x="923" y="1140"/>
                </a:lnTo>
                <a:lnTo>
                  <a:pt x="923" y="1142"/>
                </a:lnTo>
                <a:lnTo>
                  <a:pt x="923" y="1144"/>
                </a:lnTo>
                <a:lnTo>
                  <a:pt x="924" y="1144"/>
                </a:lnTo>
                <a:lnTo>
                  <a:pt x="924" y="1142"/>
                </a:lnTo>
                <a:lnTo>
                  <a:pt x="924" y="1140"/>
                </a:lnTo>
                <a:close/>
                <a:moveTo>
                  <a:pt x="924" y="1137"/>
                </a:moveTo>
                <a:lnTo>
                  <a:pt x="924" y="1135"/>
                </a:lnTo>
                <a:lnTo>
                  <a:pt x="923" y="1135"/>
                </a:lnTo>
                <a:lnTo>
                  <a:pt x="923" y="1137"/>
                </a:lnTo>
                <a:lnTo>
                  <a:pt x="924" y="1137"/>
                </a:lnTo>
                <a:close/>
                <a:moveTo>
                  <a:pt x="991" y="1172"/>
                </a:moveTo>
                <a:lnTo>
                  <a:pt x="991" y="1174"/>
                </a:lnTo>
                <a:lnTo>
                  <a:pt x="993" y="1174"/>
                </a:lnTo>
                <a:lnTo>
                  <a:pt x="994" y="1174"/>
                </a:lnTo>
                <a:lnTo>
                  <a:pt x="994" y="1172"/>
                </a:lnTo>
                <a:lnTo>
                  <a:pt x="993" y="1172"/>
                </a:lnTo>
                <a:lnTo>
                  <a:pt x="991" y="1172"/>
                </a:lnTo>
                <a:close/>
                <a:moveTo>
                  <a:pt x="991" y="1084"/>
                </a:moveTo>
                <a:lnTo>
                  <a:pt x="993" y="1084"/>
                </a:lnTo>
                <a:lnTo>
                  <a:pt x="994" y="1084"/>
                </a:lnTo>
                <a:lnTo>
                  <a:pt x="996" y="1084"/>
                </a:lnTo>
                <a:lnTo>
                  <a:pt x="996" y="1082"/>
                </a:lnTo>
                <a:lnTo>
                  <a:pt x="996" y="1080"/>
                </a:lnTo>
                <a:lnTo>
                  <a:pt x="994" y="1080"/>
                </a:lnTo>
                <a:lnTo>
                  <a:pt x="993" y="1080"/>
                </a:lnTo>
                <a:lnTo>
                  <a:pt x="993" y="1082"/>
                </a:lnTo>
                <a:lnTo>
                  <a:pt x="991" y="1082"/>
                </a:lnTo>
                <a:lnTo>
                  <a:pt x="989" y="1082"/>
                </a:lnTo>
                <a:lnTo>
                  <a:pt x="988" y="1082"/>
                </a:lnTo>
                <a:lnTo>
                  <a:pt x="988" y="1084"/>
                </a:lnTo>
                <a:lnTo>
                  <a:pt x="989" y="1084"/>
                </a:lnTo>
                <a:lnTo>
                  <a:pt x="991" y="1084"/>
                </a:lnTo>
                <a:close/>
                <a:moveTo>
                  <a:pt x="899" y="1079"/>
                </a:moveTo>
                <a:lnTo>
                  <a:pt x="899" y="1080"/>
                </a:lnTo>
                <a:lnTo>
                  <a:pt x="898" y="1080"/>
                </a:lnTo>
                <a:lnTo>
                  <a:pt x="898" y="1082"/>
                </a:lnTo>
                <a:lnTo>
                  <a:pt x="898" y="1084"/>
                </a:lnTo>
                <a:lnTo>
                  <a:pt x="899" y="1084"/>
                </a:lnTo>
                <a:lnTo>
                  <a:pt x="899" y="1084"/>
                </a:lnTo>
                <a:lnTo>
                  <a:pt x="901" y="1084"/>
                </a:lnTo>
                <a:lnTo>
                  <a:pt x="901" y="1085"/>
                </a:lnTo>
                <a:lnTo>
                  <a:pt x="903" y="1085"/>
                </a:lnTo>
                <a:lnTo>
                  <a:pt x="903" y="1084"/>
                </a:lnTo>
                <a:lnTo>
                  <a:pt x="904" y="1084"/>
                </a:lnTo>
                <a:lnTo>
                  <a:pt x="904" y="1084"/>
                </a:lnTo>
                <a:lnTo>
                  <a:pt x="904" y="1082"/>
                </a:lnTo>
                <a:lnTo>
                  <a:pt x="904" y="1080"/>
                </a:lnTo>
                <a:lnTo>
                  <a:pt x="903" y="1080"/>
                </a:lnTo>
                <a:lnTo>
                  <a:pt x="901" y="1080"/>
                </a:lnTo>
                <a:lnTo>
                  <a:pt x="901" y="1079"/>
                </a:lnTo>
                <a:lnTo>
                  <a:pt x="899" y="1079"/>
                </a:lnTo>
                <a:close/>
                <a:moveTo>
                  <a:pt x="1004" y="1170"/>
                </a:moveTo>
                <a:lnTo>
                  <a:pt x="1006" y="1170"/>
                </a:lnTo>
                <a:lnTo>
                  <a:pt x="1006" y="1169"/>
                </a:lnTo>
                <a:lnTo>
                  <a:pt x="1004" y="1169"/>
                </a:lnTo>
                <a:lnTo>
                  <a:pt x="1004" y="1170"/>
                </a:lnTo>
                <a:close/>
                <a:moveTo>
                  <a:pt x="988" y="1084"/>
                </a:moveTo>
                <a:lnTo>
                  <a:pt x="986" y="1084"/>
                </a:lnTo>
                <a:lnTo>
                  <a:pt x="986" y="1084"/>
                </a:lnTo>
                <a:lnTo>
                  <a:pt x="988" y="1084"/>
                </a:lnTo>
                <a:lnTo>
                  <a:pt x="988" y="1084"/>
                </a:lnTo>
                <a:close/>
                <a:moveTo>
                  <a:pt x="1266" y="1877"/>
                </a:moveTo>
                <a:lnTo>
                  <a:pt x="1268" y="1877"/>
                </a:lnTo>
                <a:lnTo>
                  <a:pt x="1268" y="1875"/>
                </a:lnTo>
                <a:lnTo>
                  <a:pt x="1266" y="1875"/>
                </a:lnTo>
                <a:lnTo>
                  <a:pt x="1266" y="1877"/>
                </a:lnTo>
                <a:close/>
                <a:moveTo>
                  <a:pt x="1301" y="1850"/>
                </a:moveTo>
                <a:lnTo>
                  <a:pt x="1301" y="1848"/>
                </a:lnTo>
                <a:lnTo>
                  <a:pt x="1300" y="1848"/>
                </a:lnTo>
                <a:lnTo>
                  <a:pt x="1300" y="1850"/>
                </a:lnTo>
                <a:lnTo>
                  <a:pt x="1301" y="1850"/>
                </a:lnTo>
                <a:close/>
                <a:moveTo>
                  <a:pt x="1263" y="1877"/>
                </a:moveTo>
                <a:lnTo>
                  <a:pt x="1263" y="1875"/>
                </a:lnTo>
                <a:lnTo>
                  <a:pt x="1263" y="1873"/>
                </a:lnTo>
                <a:lnTo>
                  <a:pt x="1261" y="1873"/>
                </a:lnTo>
                <a:lnTo>
                  <a:pt x="1260" y="1873"/>
                </a:lnTo>
                <a:lnTo>
                  <a:pt x="1258" y="1873"/>
                </a:lnTo>
                <a:lnTo>
                  <a:pt x="1256" y="1873"/>
                </a:lnTo>
                <a:lnTo>
                  <a:pt x="1256" y="1875"/>
                </a:lnTo>
                <a:lnTo>
                  <a:pt x="1256" y="1877"/>
                </a:lnTo>
                <a:lnTo>
                  <a:pt x="1256" y="1878"/>
                </a:lnTo>
                <a:lnTo>
                  <a:pt x="1258" y="1878"/>
                </a:lnTo>
                <a:lnTo>
                  <a:pt x="1258" y="1880"/>
                </a:lnTo>
                <a:lnTo>
                  <a:pt x="1258" y="1882"/>
                </a:lnTo>
                <a:lnTo>
                  <a:pt x="1260" y="1882"/>
                </a:lnTo>
                <a:lnTo>
                  <a:pt x="1261" y="1882"/>
                </a:lnTo>
                <a:lnTo>
                  <a:pt x="1263" y="1882"/>
                </a:lnTo>
                <a:lnTo>
                  <a:pt x="1265" y="1882"/>
                </a:lnTo>
                <a:lnTo>
                  <a:pt x="1263" y="1883"/>
                </a:lnTo>
                <a:lnTo>
                  <a:pt x="1265" y="1883"/>
                </a:lnTo>
                <a:lnTo>
                  <a:pt x="1266" y="1883"/>
                </a:lnTo>
                <a:lnTo>
                  <a:pt x="1266" y="1882"/>
                </a:lnTo>
                <a:lnTo>
                  <a:pt x="1266" y="1880"/>
                </a:lnTo>
                <a:lnTo>
                  <a:pt x="1266" y="1878"/>
                </a:lnTo>
                <a:lnTo>
                  <a:pt x="1266" y="1877"/>
                </a:lnTo>
                <a:lnTo>
                  <a:pt x="1265" y="1877"/>
                </a:lnTo>
                <a:lnTo>
                  <a:pt x="1263" y="1877"/>
                </a:lnTo>
                <a:close/>
                <a:moveTo>
                  <a:pt x="1291" y="1820"/>
                </a:moveTo>
                <a:lnTo>
                  <a:pt x="1291" y="1820"/>
                </a:lnTo>
                <a:lnTo>
                  <a:pt x="1291" y="1818"/>
                </a:lnTo>
                <a:lnTo>
                  <a:pt x="1291" y="1817"/>
                </a:lnTo>
                <a:lnTo>
                  <a:pt x="1291" y="1815"/>
                </a:lnTo>
                <a:lnTo>
                  <a:pt x="1291" y="1815"/>
                </a:lnTo>
                <a:lnTo>
                  <a:pt x="1291" y="1817"/>
                </a:lnTo>
                <a:lnTo>
                  <a:pt x="1290" y="1817"/>
                </a:lnTo>
                <a:lnTo>
                  <a:pt x="1290" y="1818"/>
                </a:lnTo>
                <a:lnTo>
                  <a:pt x="1291" y="1818"/>
                </a:lnTo>
                <a:lnTo>
                  <a:pt x="1291" y="1820"/>
                </a:lnTo>
                <a:close/>
                <a:moveTo>
                  <a:pt x="1271" y="1858"/>
                </a:moveTo>
                <a:lnTo>
                  <a:pt x="1273" y="1858"/>
                </a:lnTo>
                <a:lnTo>
                  <a:pt x="1273" y="1857"/>
                </a:lnTo>
                <a:lnTo>
                  <a:pt x="1271" y="1857"/>
                </a:lnTo>
                <a:lnTo>
                  <a:pt x="1271" y="1858"/>
                </a:lnTo>
                <a:close/>
                <a:moveTo>
                  <a:pt x="1291" y="1863"/>
                </a:moveTo>
                <a:lnTo>
                  <a:pt x="1291" y="1863"/>
                </a:lnTo>
                <a:lnTo>
                  <a:pt x="1291" y="1862"/>
                </a:lnTo>
                <a:lnTo>
                  <a:pt x="1291" y="1862"/>
                </a:lnTo>
                <a:lnTo>
                  <a:pt x="1291" y="1863"/>
                </a:lnTo>
                <a:close/>
                <a:moveTo>
                  <a:pt x="1258" y="1872"/>
                </a:moveTo>
                <a:lnTo>
                  <a:pt x="1260" y="1872"/>
                </a:lnTo>
                <a:lnTo>
                  <a:pt x="1260" y="1870"/>
                </a:lnTo>
                <a:lnTo>
                  <a:pt x="1258" y="1870"/>
                </a:lnTo>
                <a:lnTo>
                  <a:pt x="1258" y="1872"/>
                </a:lnTo>
                <a:close/>
                <a:moveTo>
                  <a:pt x="1273" y="1872"/>
                </a:moveTo>
                <a:lnTo>
                  <a:pt x="1271" y="1872"/>
                </a:lnTo>
                <a:lnTo>
                  <a:pt x="1271" y="1873"/>
                </a:lnTo>
                <a:lnTo>
                  <a:pt x="1271" y="1875"/>
                </a:lnTo>
                <a:lnTo>
                  <a:pt x="1273" y="1875"/>
                </a:lnTo>
                <a:lnTo>
                  <a:pt x="1273" y="1873"/>
                </a:lnTo>
                <a:lnTo>
                  <a:pt x="1275" y="1873"/>
                </a:lnTo>
                <a:lnTo>
                  <a:pt x="1275" y="1872"/>
                </a:lnTo>
                <a:lnTo>
                  <a:pt x="1275" y="1870"/>
                </a:lnTo>
                <a:lnTo>
                  <a:pt x="1273" y="1870"/>
                </a:lnTo>
                <a:lnTo>
                  <a:pt x="1273" y="1872"/>
                </a:lnTo>
                <a:close/>
                <a:moveTo>
                  <a:pt x="906" y="1140"/>
                </a:moveTo>
                <a:lnTo>
                  <a:pt x="908" y="1140"/>
                </a:lnTo>
                <a:lnTo>
                  <a:pt x="908" y="1139"/>
                </a:lnTo>
                <a:lnTo>
                  <a:pt x="906" y="1139"/>
                </a:lnTo>
                <a:lnTo>
                  <a:pt x="906" y="1140"/>
                </a:lnTo>
                <a:close/>
                <a:moveTo>
                  <a:pt x="904" y="1135"/>
                </a:moveTo>
                <a:lnTo>
                  <a:pt x="904" y="1134"/>
                </a:lnTo>
                <a:lnTo>
                  <a:pt x="903" y="1134"/>
                </a:lnTo>
                <a:lnTo>
                  <a:pt x="903" y="1135"/>
                </a:lnTo>
                <a:lnTo>
                  <a:pt x="904" y="1135"/>
                </a:lnTo>
                <a:close/>
                <a:moveTo>
                  <a:pt x="903" y="1132"/>
                </a:moveTo>
                <a:lnTo>
                  <a:pt x="903" y="1130"/>
                </a:lnTo>
                <a:lnTo>
                  <a:pt x="901" y="1130"/>
                </a:lnTo>
                <a:lnTo>
                  <a:pt x="899" y="1130"/>
                </a:lnTo>
                <a:lnTo>
                  <a:pt x="898" y="1130"/>
                </a:lnTo>
                <a:lnTo>
                  <a:pt x="898" y="1132"/>
                </a:lnTo>
                <a:lnTo>
                  <a:pt x="899" y="1132"/>
                </a:lnTo>
                <a:lnTo>
                  <a:pt x="899" y="1134"/>
                </a:lnTo>
                <a:lnTo>
                  <a:pt x="901" y="1134"/>
                </a:lnTo>
                <a:lnTo>
                  <a:pt x="903" y="1134"/>
                </a:lnTo>
                <a:lnTo>
                  <a:pt x="903" y="1132"/>
                </a:lnTo>
                <a:close/>
                <a:moveTo>
                  <a:pt x="859" y="1139"/>
                </a:moveTo>
                <a:lnTo>
                  <a:pt x="861" y="1139"/>
                </a:lnTo>
                <a:lnTo>
                  <a:pt x="861" y="1137"/>
                </a:lnTo>
                <a:lnTo>
                  <a:pt x="859" y="1137"/>
                </a:lnTo>
                <a:lnTo>
                  <a:pt x="859" y="1135"/>
                </a:lnTo>
                <a:lnTo>
                  <a:pt x="858" y="1135"/>
                </a:lnTo>
                <a:lnTo>
                  <a:pt x="858" y="1137"/>
                </a:lnTo>
                <a:lnTo>
                  <a:pt x="858" y="1139"/>
                </a:lnTo>
                <a:lnTo>
                  <a:pt x="858" y="1140"/>
                </a:lnTo>
                <a:lnTo>
                  <a:pt x="859" y="1140"/>
                </a:lnTo>
                <a:lnTo>
                  <a:pt x="859" y="1139"/>
                </a:lnTo>
                <a:close/>
                <a:moveTo>
                  <a:pt x="903" y="1142"/>
                </a:moveTo>
                <a:lnTo>
                  <a:pt x="904" y="1142"/>
                </a:lnTo>
                <a:lnTo>
                  <a:pt x="904" y="1140"/>
                </a:lnTo>
                <a:lnTo>
                  <a:pt x="903" y="1140"/>
                </a:lnTo>
                <a:lnTo>
                  <a:pt x="903" y="1142"/>
                </a:lnTo>
                <a:close/>
                <a:moveTo>
                  <a:pt x="881" y="1135"/>
                </a:moveTo>
                <a:lnTo>
                  <a:pt x="879" y="1135"/>
                </a:lnTo>
                <a:lnTo>
                  <a:pt x="879" y="1137"/>
                </a:lnTo>
                <a:lnTo>
                  <a:pt x="881" y="1137"/>
                </a:lnTo>
                <a:lnTo>
                  <a:pt x="881" y="1135"/>
                </a:lnTo>
                <a:close/>
                <a:moveTo>
                  <a:pt x="883" y="1142"/>
                </a:moveTo>
                <a:lnTo>
                  <a:pt x="884" y="1142"/>
                </a:lnTo>
                <a:lnTo>
                  <a:pt x="884" y="1144"/>
                </a:lnTo>
                <a:lnTo>
                  <a:pt x="883" y="1144"/>
                </a:lnTo>
                <a:lnTo>
                  <a:pt x="881" y="1144"/>
                </a:lnTo>
                <a:lnTo>
                  <a:pt x="881" y="1145"/>
                </a:lnTo>
                <a:lnTo>
                  <a:pt x="879" y="1145"/>
                </a:lnTo>
                <a:lnTo>
                  <a:pt x="878" y="1145"/>
                </a:lnTo>
                <a:lnTo>
                  <a:pt x="876" y="1145"/>
                </a:lnTo>
                <a:lnTo>
                  <a:pt x="874" y="1145"/>
                </a:lnTo>
                <a:lnTo>
                  <a:pt x="873" y="1145"/>
                </a:lnTo>
                <a:lnTo>
                  <a:pt x="871" y="1145"/>
                </a:lnTo>
                <a:lnTo>
                  <a:pt x="869" y="1145"/>
                </a:lnTo>
                <a:lnTo>
                  <a:pt x="868" y="1145"/>
                </a:lnTo>
                <a:lnTo>
                  <a:pt x="866" y="1145"/>
                </a:lnTo>
                <a:lnTo>
                  <a:pt x="866" y="1147"/>
                </a:lnTo>
                <a:lnTo>
                  <a:pt x="868" y="1147"/>
                </a:lnTo>
                <a:lnTo>
                  <a:pt x="868" y="1149"/>
                </a:lnTo>
                <a:lnTo>
                  <a:pt x="866" y="1149"/>
                </a:lnTo>
                <a:lnTo>
                  <a:pt x="864" y="1149"/>
                </a:lnTo>
                <a:lnTo>
                  <a:pt x="864" y="1150"/>
                </a:lnTo>
                <a:lnTo>
                  <a:pt x="866" y="1150"/>
                </a:lnTo>
                <a:lnTo>
                  <a:pt x="866" y="1152"/>
                </a:lnTo>
                <a:lnTo>
                  <a:pt x="864" y="1152"/>
                </a:lnTo>
                <a:lnTo>
                  <a:pt x="864" y="1154"/>
                </a:lnTo>
                <a:lnTo>
                  <a:pt x="866" y="1154"/>
                </a:lnTo>
                <a:lnTo>
                  <a:pt x="868" y="1154"/>
                </a:lnTo>
                <a:lnTo>
                  <a:pt x="868" y="1152"/>
                </a:lnTo>
                <a:lnTo>
                  <a:pt x="869" y="1152"/>
                </a:lnTo>
                <a:lnTo>
                  <a:pt x="871" y="1152"/>
                </a:lnTo>
                <a:lnTo>
                  <a:pt x="873" y="1152"/>
                </a:lnTo>
                <a:lnTo>
                  <a:pt x="873" y="1154"/>
                </a:lnTo>
                <a:lnTo>
                  <a:pt x="871" y="1154"/>
                </a:lnTo>
                <a:lnTo>
                  <a:pt x="871" y="1155"/>
                </a:lnTo>
                <a:lnTo>
                  <a:pt x="869" y="1155"/>
                </a:lnTo>
                <a:lnTo>
                  <a:pt x="869" y="1157"/>
                </a:lnTo>
                <a:lnTo>
                  <a:pt x="869" y="1159"/>
                </a:lnTo>
                <a:lnTo>
                  <a:pt x="871" y="1159"/>
                </a:lnTo>
                <a:lnTo>
                  <a:pt x="873" y="1159"/>
                </a:lnTo>
                <a:lnTo>
                  <a:pt x="874" y="1159"/>
                </a:lnTo>
                <a:lnTo>
                  <a:pt x="874" y="1160"/>
                </a:lnTo>
                <a:lnTo>
                  <a:pt x="873" y="1160"/>
                </a:lnTo>
                <a:lnTo>
                  <a:pt x="873" y="1162"/>
                </a:lnTo>
                <a:lnTo>
                  <a:pt x="871" y="1162"/>
                </a:lnTo>
                <a:lnTo>
                  <a:pt x="869" y="1162"/>
                </a:lnTo>
                <a:lnTo>
                  <a:pt x="868" y="1162"/>
                </a:lnTo>
                <a:lnTo>
                  <a:pt x="868" y="1164"/>
                </a:lnTo>
                <a:lnTo>
                  <a:pt x="866" y="1164"/>
                </a:lnTo>
                <a:lnTo>
                  <a:pt x="866" y="1165"/>
                </a:lnTo>
                <a:lnTo>
                  <a:pt x="868" y="1165"/>
                </a:lnTo>
                <a:lnTo>
                  <a:pt x="869" y="1165"/>
                </a:lnTo>
                <a:lnTo>
                  <a:pt x="869" y="1165"/>
                </a:lnTo>
                <a:lnTo>
                  <a:pt x="868" y="1165"/>
                </a:lnTo>
                <a:lnTo>
                  <a:pt x="868" y="1164"/>
                </a:lnTo>
                <a:lnTo>
                  <a:pt x="869" y="1164"/>
                </a:lnTo>
                <a:lnTo>
                  <a:pt x="871" y="1164"/>
                </a:lnTo>
                <a:lnTo>
                  <a:pt x="871" y="1165"/>
                </a:lnTo>
                <a:lnTo>
                  <a:pt x="873" y="1165"/>
                </a:lnTo>
                <a:lnTo>
                  <a:pt x="874" y="1165"/>
                </a:lnTo>
                <a:lnTo>
                  <a:pt x="874" y="1165"/>
                </a:lnTo>
                <a:lnTo>
                  <a:pt x="873" y="1165"/>
                </a:lnTo>
                <a:lnTo>
                  <a:pt x="873" y="1167"/>
                </a:lnTo>
                <a:lnTo>
                  <a:pt x="871" y="1167"/>
                </a:lnTo>
                <a:lnTo>
                  <a:pt x="869" y="1167"/>
                </a:lnTo>
                <a:lnTo>
                  <a:pt x="869" y="1169"/>
                </a:lnTo>
                <a:lnTo>
                  <a:pt x="868" y="1169"/>
                </a:lnTo>
                <a:lnTo>
                  <a:pt x="866" y="1169"/>
                </a:lnTo>
                <a:lnTo>
                  <a:pt x="866" y="1167"/>
                </a:lnTo>
                <a:lnTo>
                  <a:pt x="864" y="1167"/>
                </a:lnTo>
                <a:lnTo>
                  <a:pt x="864" y="1169"/>
                </a:lnTo>
                <a:lnTo>
                  <a:pt x="863" y="1169"/>
                </a:lnTo>
                <a:lnTo>
                  <a:pt x="861" y="1169"/>
                </a:lnTo>
                <a:lnTo>
                  <a:pt x="861" y="1167"/>
                </a:lnTo>
                <a:lnTo>
                  <a:pt x="861" y="1165"/>
                </a:lnTo>
                <a:lnTo>
                  <a:pt x="861" y="1165"/>
                </a:lnTo>
                <a:lnTo>
                  <a:pt x="861" y="1164"/>
                </a:lnTo>
                <a:lnTo>
                  <a:pt x="863" y="1164"/>
                </a:lnTo>
                <a:lnTo>
                  <a:pt x="863" y="1162"/>
                </a:lnTo>
                <a:lnTo>
                  <a:pt x="864" y="1162"/>
                </a:lnTo>
                <a:lnTo>
                  <a:pt x="864" y="1160"/>
                </a:lnTo>
                <a:lnTo>
                  <a:pt x="863" y="1160"/>
                </a:lnTo>
                <a:lnTo>
                  <a:pt x="863" y="1159"/>
                </a:lnTo>
                <a:lnTo>
                  <a:pt x="861" y="1159"/>
                </a:lnTo>
                <a:lnTo>
                  <a:pt x="861" y="1160"/>
                </a:lnTo>
                <a:lnTo>
                  <a:pt x="859" y="1160"/>
                </a:lnTo>
                <a:lnTo>
                  <a:pt x="859" y="1162"/>
                </a:lnTo>
                <a:lnTo>
                  <a:pt x="859" y="1164"/>
                </a:lnTo>
                <a:lnTo>
                  <a:pt x="858" y="1164"/>
                </a:lnTo>
                <a:lnTo>
                  <a:pt x="858" y="1162"/>
                </a:lnTo>
                <a:lnTo>
                  <a:pt x="856" y="1162"/>
                </a:lnTo>
                <a:lnTo>
                  <a:pt x="856" y="1164"/>
                </a:lnTo>
                <a:lnTo>
                  <a:pt x="856" y="1165"/>
                </a:lnTo>
                <a:lnTo>
                  <a:pt x="854" y="1165"/>
                </a:lnTo>
                <a:lnTo>
                  <a:pt x="854" y="1164"/>
                </a:lnTo>
                <a:lnTo>
                  <a:pt x="854" y="1162"/>
                </a:lnTo>
                <a:lnTo>
                  <a:pt x="853" y="1162"/>
                </a:lnTo>
                <a:lnTo>
                  <a:pt x="853" y="1160"/>
                </a:lnTo>
                <a:lnTo>
                  <a:pt x="853" y="1160"/>
                </a:lnTo>
                <a:lnTo>
                  <a:pt x="853" y="1159"/>
                </a:lnTo>
                <a:lnTo>
                  <a:pt x="851" y="1159"/>
                </a:lnTo>
                <a:lnTo>
                  <a:pt x="849" y="1159"/>
                </a:lnTo>
                <a:lnTo>
                  <a:pt x="849" y="1157"/>
                </a:lnTo>
                <a:lnTo>
                  <a:pt x="851" y="1157"/>
                </a:lnTo>
                <a:lnTo>
                  <a:pt x="853" y="1157"/>
                </a:lnTo>
                <a:lnTo>
                  <a:pt x="853" y="1155"/>
                </a:lnTo>
                <a:lnTo>
                  <a:pt x="853" y="1155"/>
                </a:lnTo>
                <a:lnTo>
                  <a:pt x="853" y="1154"/>
                </a:lnTo>
                <a:lnTo>
                  <a:pt x="854" y="1152"/>
                </a:lnTo>
                <a:lnTo>
                  <a:pt x="853" y="1152"/>
                </a:lnTo>
                <a:lnTo>
                  <a:pt x="853" y="1154"/>
                </a:lnTo>
                <a:lnTo>
                  <a:pt x="853" y="1154"/>
                </a:lnTo>
                <a:lnTo>
                  <a:pt x="851" y="1154"/>
                </a:lnTo>
                <a:lnTo>
                  <a:pt x="851" y="1155"/>
                </a:lnTo>
                <a:lnTo>
                  <a:pt x="849" y="1155"/>
                </a:lnTo>
                <a:lnTo>
                  <a:pt x="848" y="1155"/>
                </a:lnTo>
                <a:lnTo>
                  <a:pt x="848" y="1157"/>
                </a:lnTo>
                <a:lnTo>
                  <a:pt x="846" y="1157"/>
                </a:lnTo>
                <a:lnTo>
                  <a:pt x="844" y="1155"/>
                </a:lnTo>
                <a:lnTo>
                  <a:pt x="843" y="1155"/>
                </a:lnTo>
                <a:lnTo>
                  <a:pt x="843" y="1154"/>
                </a:lnTo>
                <a:lnTo>
                  <a:pt x="841" y="1154"/>
                </a:lnTo>
                <a:lnTo>
                  <a:pt x="841" y="1155"/>
                </a:lnTo>
                <a:lnTo>
                  <a:pt x="839" y="1155"/>
                </a:lnTo>
                <a:lnTo>
                  <a:pt x="838" y="1155"/>
                </a:lnTo>
                <a:lnTo>
                  <a:pt x="838" y="1154"/>
                </a:lnTo>
                <a:lnTo>
                  <a:pt x="838" y="1152"/>
                </a:lnTo>
                <a:lnTo>
                  <a:pt x="836" y="1152"/>
                </a:lnTo>
                <a:lnTo>
                  <a:pt x="834" y="1152"/>
                </a:lnTo>
                <a:lnTo>
                  <a:pt x="834" y="1150"/>
                </a:lnTo>
                <a:lnTo>
                  <a:pt x="833" y="1150"/>
                </a:lnTo>
                <a:lnTo>
                  <a:pt x="833" y="1149"/>
                </a:lnTo>
                <a:lnTo>
                  <a:pt x="833" y="1147"/>
                </a:lnTo>
                <a:lnTo>
                  <a:pt x="833" y="1145"/>
                </a:lnTo>
                <a:lnTo>
                  <a:pt x="833" y="1144"/>
                </a:lnTo>
                <a:lnTo>
                  <a:pt x="833" y="1142"/>
                </a:lnTo>
                <a:lnTo>
                  <a:pt x="831" y="1142"/>
                </a:lnTo>
                <a:lnTo>
                  <a:pt x="831" y="1140"/>
                </a:lnTo>
                <a:lnTo>
                  <a:pt x="833" y="1140"/>
                </a:lnTo>
                <a:lnTo>
                  <a:pt x="833" y="1139"/>
                </a:lnTo>
                <a:lnTo>
                  <a:pt x="831" y="1139"/>
                </a:lnTo>
                <a:lnTo>
                  <a:pt x="831" y="1137"/>
                </a:lnTo>
                <a:lnTo>
                  <a:pt x="829" y="1137"/>
                </a:lnTo>
                <a:lnTo>
                  <a:pt x="829" y="1135"/>
                </a:lnTo>
                <a:lnTo>
                  <a:pt x="829" y="1134"/>
                </a:lnTo>
                <a:lnTo>
                  <a:pt x="829" y="1132"/>
                </a:lnTo>
                <a:lnTo>
                  <a:pt x="831" y="1132"/>
                </a:lnTo>
                <a:lnTo>
                  <a:pt x="831" y="1134"/>
                </a:lnTo>
                <a:lnTo>
                  <a:pt x="833" y="1134"/>
                </a:lnTo>
                <a:lnTo>
                  <a:pt x="834" y="1134"/>
                </a:lnTo>
                <a:lnTo>
                  <a:pt x="836" y="1134"/>
                </a:lnTo>
                <a:lnTo>
                  <a:pt x="838" y="1134"/>
                </a:lnTo>
                <a:lnTo>
                  <a:pt x="838" y="1135"/>
                </a:lnTo>
                <a:lnTo>
                  <a:pt x="836" y="1135"/>
                </a:lnTo>
                <a:lnTo>
                  <a:pt x="836" y="1137"/>
                </a:lnTo>
                <a:lnTo>
                  <a:pt x="836" y="1139"/>
                </a:lnTo>
                <a:lnTo>
                  <a:pt x="836" y="1140"/>
                </a:lnTo>
                <a:lnTo>
                  <a:pt x="838" y="1140"/>
                </a:lnTo>
                <a:lnTo>
                  <a:pt x="838" y="1142"/>
                </a:lnTo>
                <a:lnTo>
                  <a:pt x="839" y="1142"/>
                </a:lnTo>
                <a:lnTo>
                  <a:pt x="839" y="1140"/>
                </a:lnTo>
                <a:lnTo>
                  <a:pt x="838" y="1140"/>
                </a:lnTo>
                <a:lnTo>
                  <a:pt x="838" y="1139"/>
                </a:lnTo>
                <a:lnTo>
                  <a:pt x="838" y="1137"/>
                </a:lnTo>
                <a:lnTo>
                  <a:pt x="838" y="1135"/>
                </a:lnTo>
                <a:lnTo>
                  <a:pt x="839" y="1135"/>
                </a:lnTo>
                <a:lnTo>
                  <a:pt x="839" y="1134"/>
                </a:lnTo>
                <a:lnTo>
                  <a:pt x="841" y="1134"/>
                </a:lnTo>
                <a:lnTo>
                  <a:pt x="843" y="1134"/>
                </a:lnTo>
                <a:lnTo>
                  <a:pt x="843" y="1135"/>
                </a:lnTo>
                <a:lnTo>
                  <a:pt x="844" y="1135"/>
                </a:lnTo>
                <a:lnTo>
                  <a:pt x="844" y="1137"/>
                </a:lnTo>
                <a:lnTo>
                  <a:pt x="844" y="1139"/>
                </a:lnTo>
                <a:lnTo>
                  <a:pt x="846" y="1139"/>
                </a:lnTo>
                <a:lnTo>
                  <a:pt x="846" y="1140"/>
                </a:lnTo>
                <a:lnTo>
                  <a:pt x="848" y="1140"/>
                </a:lnTo>
                <a:lnTo>
                  <a:pt x="848" y="1139"/>
                </a:lnTo>
                <a:lnTo>
                  <a:pt x="848" y="1137"/>
                </a:lnTo>
                <a:lnTo>
                  <a:pt x="846" y="1137"/>
                </a:lnTo>
                <a:lnTo>
                  <a:pt x="846" y="1135"/>
                </a:lnTo>
                <a:lnTo>
                  <a:pt x="848" y="1135"/>
                </a:lnTo>
                <a:lnTo>
                  <a:pt x="849" y="1135"/>
                </a:lnTo>
                <a:lnTo>
                  <a:pt x="851" y="1135"/>
                </a:lnTo>
                <a:lnTo>
                  <a:pt x="851" y="1137"/>
                </a:lnTo>
                <a:lnTo>
                  <a:pt x="851" y="1139"/>
                </a:lnTo>
                <a:lnTo>
                  <a:pt x="853" y="1139"/>
                </a:lnTo>
                <a:lnTo>
                  <a:pt x="853" y="1140"/>
                </a:lnTo>
                <a:lnTo>
                  <a:pt x="853" y="1140"/>
                </a:lnTo>
                <a:lnTo>
                  <a:pt x="853" y="1142"/>
                </a:lnTo>
                <a:lnTo>
                  <a:pt x="853" y="1144"/>
                </a:lnTo>
                <a:lnTo>
                  <a:pt x="853" y="1145"/>
                </a:lnTo>
                <a:lnTo>
                  <a:pt x="854" y="1145"/>
                </a:lnTo>
                <a:lnTo>
                  <a:pt x="854" y="1144"/>
                </a:lnTo>
                <a:lnTo>
                  <a:pt x="856" y="1144"/>
                </a:lnTo>
                <a:lnTo>
                  <a:pt x="856" y="1142"/>
                </a:lnTo>
                <a:lnTo>
                  <a:pt x="856" y="1140"/>
                </a:lnTo>
                <a:lnTo>
                  <a:pt x="858" y="1140"/>
                </a:lnTo>
                <a:lnTo>
                  <a:pt x="858" y="1142"/>
                </a:lnTo>
                <a:lnTo>
                  <a:pt x="859" y="1142"/>
                </a:lnTo>
                <a:lnTo>
                  <a:pt x="859" y="1140"/>
                </a:lnTo>
                <a:lnTo>
                  <a:pt x="861" y="1140"/>
                </a:lnTo>
                <a:lnTo>
                  <a:pt x="861" y="1139"/>
                </a:lnTo>
                <a:lnTo>
                  <a:pt x="863" y="1139"/>
                </a:lnTo>
                <a:lnTo>
                  <a:pt x="864" y="1139"/>
                </a:lnTo>
                <a:lnTo>
                  <a:pt x="866" y="1139"/>
                </a:lnTo>
                <a:lnTo>
                  <a:pt x="868" y="1139"/>
                </a:lnTo>
                <a:lnTo>
                  <a:pt x="868" y="1140"/>
                </a:lnTo>
                <a:lnTo>
                  <a:pt x="869" y="1140"/>
                </a:lnTo>
                <a:lnTo>
                  <a:pt x="868" y="1142"/>
                </a:lnTo>
                <a:lnTo>
                  <a:pt x="869" y="1142"/>
                </a:lnTo>
                <a:lnTo>
                  <a:pt x="869" y="1144"/>
                </a:lnTo>
                <a:lnTo>
                  <a:pt x="871" y="1144"/>
                </a:lnTo>
                <a:lnTo>
                  <a:pt x="871" y="1142"/>
                </a:lnTo>
                <a:lnTo>
                  <a:pt x="871" y="1140"/>
                </a:lnTo>
                <a:lnTo>
                  <a:pt x="869" y="1140"/>
                </a:lnTo>
                <a:lnTo>
                  <a:pt x="869" y="1139"/>
                </a:lnTo>
                <a:lnTo>
                  <a:pt x="871" y="1139"/>
                </a:lnTo>
                <a:lnTo>
                  <a:pt x="871" y="1137"/>
                </a:lnTo>
                <a:lnTo>
                  <a:pt x="873" y="1137"/>
                </a:lnTo>
                <a:lnTo>
                  <a:pt x="873" y="1139"/>
                </a:lnTo>
                <a:lnTo>
                  <a:pt x="874" y="1139"/>
                </a:lnTo>
                <a:lnTo>
                  <a:pt x="876" y="1139"/>
                </a:lnTo>
                <a:lnTo>
                  <a:pt x="876" y="1137"/>
                </a:lnTo>
                <a:lnTo>
                  <a:pt x="878" y="1137"/>
                </a:lnTo>
                <a:lnTo>
                  <a:pt x="878" y="1139"/>
                </a:lnTo>
                <a:lnTo>
                  <a:pt x="878" y="1140"/>
                </a:lnTo>
                <a:lnTo>
                  <a:pt x="879" y="1140"/>
                </a:lnTo>
                <a:lnTo>
                  <a:pt x="879" y="1142"/>
                </a:lnTo>
                <a:lnTo>
                  <a:pt x="881" y="1142"/>
                </a:lnTo>
                <a:lnTo>
                  <a:pt x="883" y="1142"/>
                </a:lnTo>
                <a:close/>
                <a:moveTo>
                  <a:pt x="838" y="1147"/>
                </a:moveTo>
                <a:lnTo>
                  <a:pt x="836" y="1147"/>
                </a:lnTo>
                <a:lnTo>
                  <a:pt x="836" y="1149"/>
                </a:lnTo>
                <a:lnTo>
                  <a:pt x="836" y="1150"/>
                </a:lnTo>
                <a:lnTo>
                  <a:pt x="838" y="1150"/>
                </a:lnTo>
                <a:lnTo>
                  <a:pt x="838" y="1149"/>
                </a:lnTo>
                <a:lnTo>
                  <a:pt x="838" y="1147"/>
                </a:lnTo>
                <a:close/>
                <a:moveTo>
                  <a:pt x="838" y="1144"/>
                </a:moveTo>
                <a:lnTo>
                  <a:pt x="836" y="1144"/>
                </a:lnTo>
                <a:lnTo>
                  <a:pt x="836" y="1145"/>
                </a:lnTo>
                <a:lnTo>
                  <a:pt x="838" y="1145"/>
                </a:lnTo>
                <a:lnTo>
                  <a:pt x="838" y="1144"/>
                </a:lnTo>
                <a:close/>
                <a:moveTo>
                  <a:pt x="848" y="1142"/>
                </a:moveTo>
                <a:lnTo>
                  <a:pt x="846" y="1142"/>
                </a:lnTo>
                <a:lnTo>
                  <a:pt x="846" y="1144"/>
                </a:lnTo>
                <a:lnTo>
                  <a:pt x="848" y="1144"/>
                </a:lnTo>
                <a:lnTo>
                  <a:pt x="848" y="1142"/>
                </a:lnTo>
                <a:close/>
                <a:moveTo>
                  <a:pt x="856" y="1140"/>
                </a:moveTo>
                <a:lnTo>
                  <a:pt x="856" y="1139"/>
                </a:lnTo>
                <a:lnTo>
                  <a:pt x="854" y="1139"/>
                </a:lnTo>
                <a:lnTo>
                  <a:pt x="854" y="1137"/>
                </a:lnTo>
                <a:lnTo>
                  <a:pt x="853" y="1137"/>
                </a:lnTo>
                <a:lnTo>
                  <a:pt x="853" y="1139"/>
                </a:lnTo>
                <a:lnTo>
                  <a:pt x="853" y="1140"/>
                </a:lnTo>
                <a:lnTo>
                  <a:pt x="854" y="1140"/>
                </a:lnTo>
                <a:lnTo>
                  <a:pt x="856" y="1140"/>
                </a:lnTo>
                <a:close/>
                <a:moveTo>
                  <a:pt x="814" y="1105"/>
                </a:moveTo>
                <a:lnTo>
                  <a:pt x="816" y="1105"/>
                </a:lnTo>
                <a:lnTo>
                  <a:pt x="816" y="1104"/>
                </a:lnTo>
                <a:lnTo>
                  <a:pt x="814" y="1104"/>
                </a:lnTo>
                <a:lnTo>
                  <a:pt x="814" y="1105"/>
                </a:lnTo>
                <a:close/>
                <a:moveTo>
                  <a:pt x="721" y="1159"/>
                </a:moveTo>
                <a:lnTo>
                  <a:pt x="721" y="1157"/>
                </a:lnTo>
                <a:lnTo>
                  <a:pt x="722" y="1157"/>
                </a:lnTo>
                <a:lnTo>
                  <a:pt x="722" y="1155"/>
                </a:lnTo>
                <a:lnTo>
                  <a:pt x="721" y="1155"/>
                </a:lnTo>
                <a:lnTo>
                  <a:pt x="719" y="1155"/>
                </a:lnTo>
                <a:lnTo>
                  <a:pt x="719" y="1154"/>
                </a:lnTo>
                <a:lnTo>
                  <a:pt x="717" y="1154"/>
                </a:lnTo>
                <a:lnTo>
                  <a:pt x="716" y="1154"/>
                </a:lnTo>
                <a:lnTo>
                  <a:pt x="714" y="1154"/>
                </a:lnTo>
                <a:lnTo>
                  <a:pt x="712" y="1154"/>
                </a:lnTo>
                <a:lnTo>
                  <a:pt x="711" y="1154"/>
                </a:lnTo>
                <a:lnTo>
                  <a:pt x="709" y="1154"/>
                </a:lnTo>
                <a:lnTo>
                  <a:pt x="707" y="1154"/>
                </a:lnTo>
                <a:lnTo>
                  <a:pt x="707" y="1155"/>
                </a:lnTo>
                <a:lnTo>
                  <a:pt x="706" y="1155"/>
                </a:lnTo>
                <a:lnTo>
                  <a:pt x="707" y="1157"/>
                </a:lnTo>
                <a:lnTo>
                  <a:pt x="709" y="1157"/>
                </a:lnTo>
                <a:lnTo>
                  <a:pt x="711" y="1157"/>
                </a:lnTo>
                <a:lnTo>
                  <a:pt x="712" y="1157"/>
                </a:lnTo>
                <a:lnTo>
                  <a:pt x="714" y="1157"/>
                </a:lnTo>
                <a:lnTo>
                  <a:pt x="714" y="1159"/>
                </a:lnTo>
                <a:lnTo>
                  <a:pt x="716" y="1159"/>
                </a:lnTo>
                <a:lnTo>
                  <a:pt x="717" y="1159"/>
                </a:lnTo>
                <a:lnTo>
                  <a:pt x="717" y="1160"/>
                </a:lnTo>
                <a:lnTo>
                  <a:pt x="719" y="1160"/>
                </a:lnTo>
                <a:lnTo>
                  <a:pt x="719" y="1159"/>
                </a:lnTo>
                <a:lnTo>
                  <a:pt x="721" y="1159"/>
                </a:lnTo>
                <a:close/>
                <a:moveTo>
                  <a:pt x="732" y="1170"/>
                </a:moveTo>
                <a:lnTo>
                  <a:pt x="731" y="1170"/>
                </a:lnTo>
                <a:lnTo>
                  <a:pt x="731" y="1172"/>
                </a:lnTo>
                <a:lnTo>
                  <a:pt x="732" y="1170"/>
                </a:lnTo>
                <a:close/>
                <a:moveTo>
                  <a:pt x="724" y="1162"/>
                </a:moveTo>
                <a:lnTo>
                  <a:pt x="724" y="1160"/>
                </a:lnTo>
                <a:lnTo>
                  <a:pt x="722" y="1160"/>
                </a:lnTo>
                <a:lnTo>
                  <a:pt x="721" y="1160"/>
                </a:lnTo>
                <a:lnTo>
                  <a:pt x="721" y="1162"/>
                </a:lnTo>
                <a:lnTo>
                  <a:pt x="722" y="1162"/>
                </a:lnTo>
                <a:lnTo>
                  <a:pt x="724" y="1162"/>
                </a:lnTo>
                <a:close/>
                <a:moveTo>
                  <a:pt x="737" y="1165"/>
                </a:moveTo>
                <a:lnTo>
                  <a:pt x="737" y="1167"/>
                </a:lnTo>
                <a:lnTo>
                  <a:pt x="739" y="1167"/>
                </a:lnTo>
                <a:lnTo>
                  <a:pt x="739" y="1165"/>
                </a:lnTo>
                <a:lnTo>
                  <a:pt x="739" y="1165"/>
                </a:lnTo>
                <a:lnTo>
                  <a:pt x="737" y="1165"/>
                </a:lnTo>
                <a:lnTo>
                  <a:pt x="737" y="1165"/>
                </a:lnTo>
                <a:close/>
                <a:moveTo>
                  <a:pt x="732" y="1174"/>
                </a:moveTo>
                <a:lnTo>
                  <a:pt x="732" y="1174"/>
                </a:lnTo>
                <a:lnTo>
                  <a:pt x="732" y="1172"/>
                </a:lnTo>
                <a:lnTo>
                  <a:pt x="731" y="1172"/>
                </a:lnTo>
                <a:lnTo>
                  <a:pt x="729" y="1172"/>
                </a:lnTo>
                <a:lnTo>
                  <a:pt x="729" y="1170"/>
                </a:lnTo>
                <a:lnTo>
                  <a:pt x="731" y="1170"/>
                </a:lnTo>
                <a:lnTo>
                  <a:pt x="731" y="1169"/>
                </a:lnTo>
                <a:lnTo>
                  <a:pt x="732" y="1169"/>
                </a:lnTo>
                <a:lnTo>
                  <a:pt x="732" y="1169"/>
                </a:lnTo>
                <a:lnTo>
                  <a:pt x="732" y="1167"/>
                </a:lnTo>
                <a:lnTo>
                  <a:pt x="732" y="1167"/>
                </a:lnTo>
                <a:lnTo>
                  <a:pt x="732" y="1165"/>
                </a:lnTo>
                <a:lnTo>
                  <a:pt x="731" y="1165"/>
                </a:lnTo>
                <a:lnTo>
                  <a:pt x="731" y="1165"/>
                </a:lnTo>
                <a:lnTo>
                  <a:pt x="729" y="1165"/>
                </a:lnTo>
                <a:lnTo>
                  <a:pt x="729" y="1164"/>
                </a:lnTo>
                <a:lnTo>
                  <a:pt x="727" y="1164"/>
                </a:lnTo>
                <a:lnTo>
                  <a:pt x="726" y="1164"/>
                </a:lnTo>
                <a:lnTo>
                  <a:pt x="724" y="1164"/>
                </a:lnTo>
                <a:lnTo>
                  <a:pt x="722" y="1164"/>
                </a:lnTo>
                <a:lnTo>
                  <a:pt x="722" y="1165"/>
                </a:lnTo>
                <a:lnTo>
                  <a:pt x="722" y="1165"/>
                </a:lnTo>
                <a:lnTo>
                  <a:pt x="722" y="1167"/>
                </a:lnTo>
                <a:lnTo>
                  <a:pt x="724" y="1167"/>
                </a:lnTo>
                <a:lnTo>
                  <a:pt x="724" y="1169"/>
                </a:lnTo>
                <a:lnTo>
                  <a:pt x="726" y="1169"/>
                </a:lnTo>
                <a:lnTo>
                  <a:pt x="726" y="1170"/>
                </a:lnTo>
                <a:lnTo>
                  <a:pt x="727" y="1170"/>
                </a:lnTo>
                <a:lnTo>
                  <a:pt x="727" y="1172"/>
                </a:lnTo>
                <a:lnTo>
                  <a:pt x="727" y="1174"/>
                </a:lnTo>
                <a:lnTo>
                  <a:pt x="729" y="1174"/>
                </a:lnTo>
                <a:lnTo>
                  <a:pt x="729" y="1175"/>
                </a:lnTo>
                <a:lnTo>
                  <a:pt x="731" y="1175"/>
                </a:lnTo>
                <a:lnTo>
                  <a:pt x="731" y="1177"/>
                </a:lnTo>
                <a:lnTo>
                  <a:pt x="732" y="1177"/>
                </a:lnTo>
                <a:lnTo>
                  <a:pt x="732" y="1177"/>
                </a:lnTo>
                <a:lnTo>
                  <a:pt x="734" y="1177"/>
                </a:lnTo>
                <a:lnTo>
                  <a:pt x="734" y="1175"/>
                </a:lnTo>
                <a:lnTo>
                  <a:pt x="732" y="1175"/>
                </a:lnTo>
                <a:lnTo>
                  <a:pt x="732" y="1174"/>
                </a:lnTo>
                <a:close/>
                <a:moveTo>
                  <a:pt x="726" y="1159"/>
                </a:moveTo>
                <a:lnTo>
                  <a:pt x="724" y="1159"/>
                </a:lnTo>
                <a:lnTo>
                  <a:pt x="724" y="1160"/>
                </a:lnTo>
                <a:lnTo>
                  <a:pt x="726" y="1160"/>
                </a:lnTo>
                <a:lnTo>
                  <a:pt x="726" y="1159"/>
                </a:lnTo>
                <a:close/>
                <a:moveTo>
                  <a:pt x="652" y="1100"/>
                </a:moveTo>
                <a:lnTo>
                  <a:pt x="652" y="1099"/>
                </a:lnTo>
                <a:lnTo>
                  <a:pt x="651" y="1100"/>
                </a:lnTo>
                <a:lnTo>
                  <a:pt x="652" y="1100"/>
                </a:lnTo>
                <a:close/>
                <a:moveTo>
                  <a:pt x="759" y="1172"/>
                </a:moveTo>
                <a:lnTo>
                  <a:pt x="759" y="1174"/>
                </a:lnTo>
                <a:lnTo>
                  <a:pt x="761" y="1174"/>
                </a:lnTo>
                <a:lnTo>
                  <a:pt x="761" y="1172"/>
                </a:lnTo>
                <a:lnTo>
                  <a:pt x="759" y="1172"/>
                </a:lnTo>
                <a:close/>
                <a:moveTo>
                  <a:pt x="652" y="1097"/>
                </a:moveTo>
                <a:lnTo>
                  <a:pt x="652" y="1097"/>
                </a:lnTo>
                <a:lnTo>
                  <a:pt x="652" y="1099"/>
                </a:lnTo>
                <a:lnTo>
                  <a:pt x="652" y="1099"/>
                </a:lnTo>
                <a:lnTo>
                  <a:pt x="652" y="1097"/>
                </a:lnTo>
                <a:close/>
                <a:moveTo>
                  <a:pt x="647" y="1105"/>
                </a:moveTo>
                <a:lnTo>
                  <a:pt x="646" y="1105"/>
                </a:lnTo>
                <a:lnTo>
                  <a:pt x="646" y="1107"/>
                </a:lnTo>
                <a:lnTo>
                  <a:pt x="647" y="1107"/>
                </a:lnTo>
                <a:lnTo>
                  <a:pt x="647" y="1105"/>
                </a:lnTo>
                <a:close/>
                <a:moveTo>
                  <a:pt x="657" y="1147"/>
                </a:moveTo>
                <a:lnTo>
                  <a:pt x="656" y="1147"/>
                </a:lnTo>
                <a:lnTo>
                  <a:pt x="656" y="1149"/>
                </a:lnTo>
                <a:lnTo>
                  <a:pt x="654" y="1147"/>
                </a:lnTo>
                <a:lnTo>
                  <a:pt x="652" y="1147"/>
                </a:lnTo>
                <a:lnTo>
                  <a:pt x="652" y="1147"/>
                </a:lnTo>
                <a:lnTo>
                  <a:pt x="652" y="1149"/>
                </a:lnTo>
                <a:lnTo>
                  <a:pt x="651" y="1149"/>
                </a:lnTo>
                <a:lnTo>
                  <a:pt x="651" y="1150"/>
                </a:lnTo>
                <a:lnTo>
                  <a:pt x="652" y="1150"/>
                </a:lnTo>
                <a:lnTo>
                  <a:pt x="652" y="1152"/>
                </a:lnTo>
                <a:lnTo>
                  <a:pt x="652" y="1154"/>
                </a:lnTo>
                <a:lnTo>
                  <a:pt x="652" y="1154"/>
                </a:lnTo>
                <a:lnTo>
                  <a:pt x="654" y="1154"/>
                </a:lnTo>
                <a:lnTo>
                  <a:pt x="654" y="1152"/>
                </a:lnTo>
                <a:lnTo>
                  <a:pt x="656" y="1150"/>
                </a:lnTo>
                <a:lnTo>
                  <a:pt x="657" y="1150"/>
                </a:lnTo>
                <a:lnTo>
                  <a:pt x="659" y="1150"/>
                </a:lnTo>
                <a:lnTo>
                  <a:pt x="659" y="1149"/>
                </a:lnTo>
                <a:lnTo>
                  <a:pt x="659" y="1147"/>
                </a:lnTo>
                <a:lnTo>
                  <a:pt x="657" y="1147"/>
                </a:lnTo>
                <a:close/>
                <a:moveTo>
                  <a:pt x="873" y="1170"/>
                </a:moveTo>
                <a:lnTo>
                  <a:pt x="871" y="1170"/>
                </a:lnTo>
                <a:lnTo>
                  <a:pt x="871" y="1172"/>
                </a:lnTo>
                <a:lnTo>
                  <a:pt x="869" y="1172"/>
                </a:lnTo>
                <a:lnTo>
                  <a:pt x="868" y="1172"/>
                </a:lnTo>
                <a:lnTo>
                  <a:pt x="868" y="1174"/>
                </a:lnTo>
                <a:lnTo>
                  <a:pt x="868" y="1175"/>
                </a:lnTo>
                <a:lnTo>
                  <a:pt x="869" y="1175"/>
                </a:lnTo>
                <a:lnTo>
                  <a:pt x="871" y="1175"/>
                </a:lnTo>
                <a:lnTo>
                  <a:pt x="871" y="1174"/>
                </a:lnTo>
                <a:lnTo>
                  <a:pt x="873" y="1174"/>
                </a:lnTo>
                <a:lnTo>
                  <a:pt x="874" y="1174"/>
                </a:lnTo>
                <a:lnTo>
                  <a:pt x="874" y="1172"/>
                </a:lnTo>
                <a:lnTo>
                  <a:pt x="873" y="1172"/>
                </a:lnTo>
                <a:lnTo>
                  <a:pt x="873" y="1170"/>
                </a:lnTo>
                <a:close/>
                <a:moveTo>
                  <a:pt x="747" y="1155"/>
                </a:moveTo>
                <a:lnTo>
                  <a:pt x="749" y="1155"/>
                </a:lnTo>
                <a:lnTo>
                  <a:pt x="749" y="1154"/>
                </a:lnTo>
                <a:lnTo>
                  <a:pt x="747" y="1154"/>
                </a:lnTo>
                <a:lnTo>
                  <a:pt x="747" y="1155"/>
                </a:lnTo>
                <a:close/>
                <a:moveTo>
                  <a:pt x="873" y="1157"/>
                </a:moveTo>
                <a:lnTo>
                  <a:pt x="873" y="1155"/>
                </a:lnTo>
                <a:lnTo>
                  <a:pt x="871" y="1155"/>
                </a:lnTo>
                <a:lnTo>
                  <a:pt x="871" y="1157"/>
                </a:lnTo>
                <a:lnTo>
                  <a:pt x="873" y="1157"/>
                </a:lnTo>
                <a:close/>
                <a:moveTo>
                  <a:pt x="823" y="1145"/>
                </a:moveTo>
                <a:lnTo>
                  <a:pt x="823" y="1144"/>
                </a:lnTo>
                <a:lnTo>
                  <a:pt x="823" y="1142"/>
                </a:lnTo>
                <a:lnTo>
                  <a:pt x="823" y="1140"/>
                </a:lnTo>
                <a:lnTo>
                  <a:pt x="823" y="1139"/>
                </a:lnTo>
                <a:lnTo>
                  <a:pt x="823" y="1137"/>
                </a:lnTo>
                <a:lnTo>
                  <a:pt x="823" y="1135"/>
                </a:lnTo>
                <a:lnTo>
                  <a:pt x="823" y="1134"/>
                </a:lnTo>
                <a:lnTo>
                  <a:pt x="821" y="1134"/>
                </a:lnTo>
                <a:lnTo>
                  <a:pt x="819" y="1134"/>
                </a:lnTo>
                <a:lnTo>
                  <a:pt x="819" y="1135"/>
                </a:lnTo>
                <a:lnTo>
                  <a:pt x="817" y="1135"/>
                </a:lnTo>
                <a:lnTo>
                  <a:pt x="817" y="1137"/>
                </a:lnTo>
                <a:lnTo>
                  <a:pt x="817" y="1139"/>
                </a:lnTo>
                <a:lnTo>
                  <a:pt x="817" y="1140"/>
                </a:lnTo>
                <a:lnTo>
                  <a:pt x="817" y="1142"/>
                </a:lnTo>
                <a:lnTo>
                  <a:pt x="817" y="1144"/>
                </a:lnTo>
                <a:lnTo>
                  <a:pt x="819" y="1144"/>
                </a:lnTo>
                <a:lnTo>
                  <a:pt x="819" y="1145"/>
                </a:lnTo>
                <a:lnTo>
                  <a:pt x="821" y="1145"/>
                </a:lnTo>
                <a:lnTo>
                  <a:pt x="823" y="1145"/>
                </a:lnTo>
                <a:close/>
                <a:moveTo>
                  <a:pt x="784" y="1177"/>
                </a:moveTo>
                <a:lnTo>
                  <a:pt x="784" y="1175"/>
                </a:lnTo>
                <a:lnTo>
                  <a:pt x="784" y="1174"/>
                </a:lnTo>
                <a:lnTo>
                  <a:pt x="784" y="1172"/>
                </a:lnTo>
                <a:lnTo>
                  <a:pt x="784" y="1170"/>
                </a:lnTo>
                <a:lnTo>
                  <a:pt x="782" y="1170"/>
                </a:lnTo>
                <a:lnTo>
                  <a:pt x="782" y="1172"/>
                </a:lnTo>
                <a:lnTo>
                  <a:pt x="781" y="1172"/>
                </a:lnTo>
                <a:lnTo>
                  <a:pt x="782" y="1170"/>
                </a:lnTo>
                <a:lnTo>
                  <a:pt x="781" y="1170"/>
                </a:lnTo>
                <a:lnTo>
                  <a:pt x="779" y="1170"/>
                </a:lnTo>
                <a:lnTo>
                  <a:pt x="777" y="1170"/>
                </a:lnTo>
                <a:lnTo>
                  <a:pt x="776" y="1170"/>
                </a:lnTo>
                <a:lnTo>
                  <a:pt x="776" y="1172"/>
                </a:lnTo>
                <a:lnTo>
                  <a:pt x="774" y="1172"/>
                </a:lnTo>
                <a:lnTo>
                  <a:pt x="774" y="1174"/>
                </a:lnTo>
                <a:lnTo>
                  <a:pt x="772" y="1174"/>
                </a:lnTo>
                <a:lnTo>
                  <a:pt x="772" y="1175"/>
                </a:lnTo>
                <a:lnTo>
                  <a:pt x="772" y="1177"/>
                </a:lnTo>
                <a:lnTo>
                  <a:pt x="772" y="1177"/>
                </a:lnTo>
                <a:lnTo>
                  <a:pt x="772" y="1179"/>
                </a:lnTo>
                <a:lnTo>
                  <a:pt x="772" y="1179"/>
                </a:lnTo>
                <a:lnTo>
                  <a:pt x="772" y="1181"/>
                </a:lnTo>
                <a:lnTo>
                  <a:pt x="774" y="1181"/>
                </a:lnTo>
                <a:lnTo>
                  <a:pt x="776" y="1181"/>
                </a:lnTo>
                <a:lnTo>
                  <a:pt x="776" y="1179"/>
                </a:lnTo>
                <a:lnTo>
                  <a:pt x="776" y="1177"/>
                </a:lnTo>
                <a:lnTo>
                  <a:pt x="777" y="1177"/>
                </a:lnTo>
                <a:lnTo>
                  <a:pt x="779" y="1177"/>
                </a:lnTo>
                <a:lnTo>
                  <a:pt x="779" y="1179"/>
                </a:lnTo>
                <a:lnTo>
                  <a:pt x="781" y="1179"/>
                </a:lnTo>
                <a:lnTo>
                  <a:pt x="781" y="1181"/>
                </a:lnTo>
                <a:lnTo>
                  <a:pt x="782" y="1181"/>
                </a:lnTo>
                <a:lnTo>
                  <a:pt x="782" y="1182"/>
                </a:lnTo>
                <a:lnTo>
                  <a:pt x="784" y="1182"/>
                </a:lnTo>
                <a:lnTo>
                  <a:pt x="784" y="1184"/>
                </a:lnTo>
                <a:lnTo>
                  <a:pt x="786" y="1184"/>
                </a:lnTo>
                <a:lnTo>
                  <a:pt x="786" y="1186"/>
                </a:lnTo>
                <a:lnTo>
                  <a:pt x="787" y="1186"/>
                </a:lnTo>
                <a:lnTo>
                  <a:pt x="789" y="1186"/>
                </a:lnTo>
                <a:lnTo>
                  <a:pt x="789" y="1184"/>
                </a:lnTo>
                <a:lnTo>
                  <a:pt x="789" y="1182"/>
                </a:lnTo>
                <a:lnTo>
                  <a:pt x="789" y="1181"/>
                </a:lnTo>
                <a:lnTo>
                  <a:pt x="787" y="1181"/>
                </a:lnTo>
                <a:lnTo>
                  <a:pt x="786" y="1181"/>
                </a:lnTo>
                <a:lnTo>
                  <a:pt x="786" y="1179"/>
                </a:lnTo>
                <a:lnTo>
                  <a:pt x="787" y="1179"/>
                </a:lnTo>
                <a:lnTo>
                  <a:pt x="787" y="1177"/>
                </a:lnTo>
                <a:lnTo>
                  <a:pt x="786" y="1177"/>
                </a:lnTo>
                <a:lnTo>
                  <a:pt x="784" y="1177"/>
                </a:lnTo>
                <a:close/>
                <a:moveTo>
                  <a:pt x="843" y="1165"/>
                </a:moveTo>
                <a:lnTo>
                  <a:pt x="841" y="1165"/>
                </a:lnTo>
                <a:lnTo>
                  <a:pt x="841" y="1167"/>
                </a:lnTo>
                <a:lnTo>
                  <a:pt x="841" y="1169"/>
                </a:lnTo>
                <a:lnTo>
                  <a:pt x="841" y="1170"/>
                </a:lnTo>
                <a:lnTo>
                  <a:pt x="843" y="1170"/>
                </a:lnTo>
                <a:lnTo>
                  <a:pt x="844" y="1170"/>
                </a:lnTo>
                <a:lnTo>
                  <a:pt x="844" y="1169"/>
                </a:lnTo>
                <a:lnTo>
                  <a:pt x="843" y="1169"/>
                </a:lnTo>
                <a:lnTo>
                  <a:pt x="843" y="1167"/>
                </a:lnTo>
                <a:lnTo>
                  <a:pt x="844" y="1167"/>
                </a:lnTo>
                <a:lnTo>
                  <a:pt x="846" y="1167"/>
                </a:lnTo>
                <a:lnTo>
                  <a:pt x="846" y="1165"/>
                </a:lnTo>
                <a:lnTo>
                  <a:pt x="844" y="1165"/>
                </a:lnTo>
                <a:lnTo>
                  <a:pt x="843" y="1165"/>
                </a:lnTo>
                <a:close/>
                <a:moveTo>
                  <a:pt x="836" y="1155"/>
                </a:moveTo>
                <a:lnTo>
                  <a:pt x="838" y="1155"/>
                </a:lnTo>
                <a:lnTo>
                  <a:pt x="838" y="1157"/>
                </a:lnTo>
                <a:lnTo>
                  <a:pt x="839" y="1157"/>
                </a:lnTo>
                <a:lnTo>
                  <a:pt x="839" y="1159"/>
                </a:lnTo>
                <a:lnTo>
                  <a:pt x="838" y="1159"/>
                </a:lnTo>
                <a:lnTo>
                  <a:pt x="836" y="1159"/>
                </a:lnTo>
                <a:lnTo>
                  <a:pt x="834" y="1159"/>
                </a:lnTo>
                <a:lnTo>
                  <a:pt x="833" y="1159"/>
                </a:lnTo>
                <a:lnTo>
                  <a:pt x="831" y="1159"/>
                </a:lnTo>
                <a:lnTo>
                  <a:pt x="831" y="1157"/>
                </a:lnTo>
                <a:lnTo>
                  <a:pt x="829" y="1157"/>
                </a:lnTo>
                <a:lnTo>
                  <a:pt x="829" y="1159"/>
                </a:lnTo>
                <a:lnTo>
                  <a:pt x="828" y="1159"/>
                </a:lnTo>
                <a:lnTo>
                  <a:pt x="826" y="1159"/>
                </a:lnTo>
                <a:lnTo>
                  <a:pt x="824" y="1159"/>
                </a:lnTo>
                <a:lnTo>
                  <a:pt x="824" y="1160"/>
                </a:lnTo>
                <a:lnTo>
                  <a:pt x="823" y="1160"/>
                </a:lnTo>
                <a:lnTo>
                  <a:pt x="823" y="1162"/>
                </a:lnTo>
                <a:lnTo>
                  <a:pt x="821" y="1162"/>
                </a:lnTo>
                <a:lnTo>
                  <a:pt x="821" y="1164"/>
                </a:lnTo>
                <a:lnTo>
                  <a:pt x="823" y="1164"/>
                </a:lnTo>
                <a:lnTo>
                  <a:pt x="824" y="1164"/>
                </a:lnTo>
                <a:lnTo>
                  <a:pt x="824" y="1162"/>
                </a:lnTo>
                <a:lnTo>
                  <a:pt x="826" y="1162"/>
                </a:lnTo>
                <a:lnTo>
                  <a:pt x="826" y="1160"/>
                </a:lnTo>
                <a:lnTo>
                  <a:pt x="828" y="1160"/>
                </a:lnTo>
                <a:lnTo>
                  <a:pt x="829" y="1160"/>
                </a:lnTo>
                <a:lnTo>
                  <a:pt x="831" y="1160"/>
                </a:lnTo>
                <a:lnTo>
                  <a:pt x="831" y="1162"/>
                </a:lnTo>
                <a:lnTo>
                  <a:pt x="829" y="1162"/>
                </a:lnTo>
                <a:lnTo>
                  <a:pt x="829" y="1164"/>
                </a:lnTo>
                <a:lnTo>
                  <a:pt x="831" y="1164"/>
                </a:lnTo>
                <a:lnTo>
                  <a:pt x="833" y="1164"/>
                </a:lnTo>
                <a:lnTo>
                  <a:pt x="834" y="1164"/>
                </a:lnTo>
                <a:lnTo>
                  <a:pt x="834" y="1165"/>
                </a:lnTo>
                <a:lnTo>
                  <a:pt x="833" y="1165"/>
                </a:lnTo>
                <a:lnTo>
                  <a:pt x="833" y="1165"/>
                </a:lnTo>
                <a:lnTo>
                  <a:pt x="834" y="1165"/>
                </a:lnTo>
                <a:lnTo>
                  <a:pt x="834" y="1165"/>
                </a:lnTo>
                <a:lnTo>
                  <a:pt x="836" y="1165"/>
                </a:lnTo>
                <a:lnTo>
                  <a:pt x="836" y="1164"/>
                </a:lnTo>
                <a:lnTo>
                  <a:pt x="838" y="1164"/>
                </a:lnTo>
                <a:lnTo>
                  <a:pt x="839" y="1164"/>
                </a:lnTo>
                <a:lnTo>
                  <a:pt x="839" y="1165"/>
                </a:lnTo>
                <a:lnTo>
                  <a:pt x="838" y="1165"/>
                </a:lnTo>
                <a:lnTo>
                  <a:pt x="838" y="1165"/>
                </a:lnTo>
                <a:lnTo>
                  <a:pt x="839" y="1165"/>
                </a:lnTo>
                <a:lnTo>
                  <a:pt x="839" y="1167"/>
                </a:lnTo>
                <a:lnTo>
                  <a:pt x="839" y="1169"/>
                </a:lnTo>
                <a:lnTo>
                  <a:pt x="839" y="1170"/>
                </a:lnTo>
                <a:lnTo>
                  <a:pt x="839" y="1172"/>
                </a:lnTo>
                <a:lnTo>
                  <a:pt x="838" y="1172"/>
                </a:lnTo>
                <a:lnTo>
                  <a:pt x="838" y="1170"/>
                </a:lnTo>
                <a:lnTo>
                  <a:pt x="836" y="1170"/>
                </a:lnTo>
                <a:lnTo>
                  <a:pt x="836" y="1172"/>
                </a:lnTo>
                <a:lnTo>
                  <a:pt x="838" y="1172"/>
                </a:lnTo>
                <a:lnTo>
                  <a:pt x="838" y="1174"/>
                </a:lnTo>
                <a:lnTo>
                  <a:pt x="839" y="1174"/>
                </a:lnTo>
                <a:lnTo>
                  <a:pt x="839" y="1175"/>
                </a:lnTo>
                <a:lnTo>
                  <a:pt x="838" y="1175"/>
                </a:lnTo>
                <a:lnTo>
                  <a:pt x="838" y="1177"/>
                </a:lnTo>
                <a:lnTo>
                  <a:pt x="836" y="1177"/>
                </a:lnTo>
                <a:lnTo>
                  <a:pt x="836" y="1175"/>
                </a:lnTo>
                <a:lnTo>
                  <a:pt x="836" y="1174"/>
                </a:lnTo>
                <a:lnTo>
                  <a:pt x="834" y="1174"/>
                </a:lnTo>
                <a:lnTo>
                  <a:pt x="833" y="1174"/>
                </a:lnTo>
                <a:lnTo>
                  <a:pt x="833" y="1172"/>
                </a:lnTo>
                <a:lnTo>
                  <a:pt x="831" y="1172"/>
                </a:lnTo>
                <a:lnTo>
                  <a:pt x="831" y="1174"/>
                </a:lnTo>
                <a:lnTo>
                  <a:pt x="829" y="1174"/>
                </a:lnTo>
                <a:lnTo>
                  <a:pt x="829" y="1172"/>
                </a:lnTo>
                <a:lnTo>
                  <a:pt x="828" y="1172"/>
                </a:lnTo>
                <a:lnTo>
                  <a:pt x="826" y="1172"/>
                </a:lnTo>
                <a:lnTo>
                  <a:pt x="826" y="1174"/>
                </a:lnTo>
                <a:lnTo>
                  <a:pt x="828" y="1174"/>
                </a:lnTo>
                <a:lnTo>
                  <a:pt x="829" y="1174"/>
                </a:lnTo>
                <a:lnTo>
                  <a:pt x="829" y="1175"/>
                </a:lnTo>
                <a:lnTo>
                  <a:pt x="828" y="1175"/>
                </a:lnTo>
                <a:lnTo>
                  <a:pt x="828" y="1177"/>
                </a:lnTo>
                <a:lnTo>
                  <a:pt x="828" y="1179"/>
                </a:lnTo>
                <a:lnTo>
                  <a:pt x="826" y="1179"/>
                </a:lnTo>
                <a:lnTo>
                  <a:pt x="824" y="1179"/>
                </a:lnTo>
                <a:lnTo>
                  <a:pt x="824" y="1181"/>
                </a:lnTo>
                <a:lnTo>
                  <a:pt x="823" y="1181"/>
                </a:lnTo>
                <a:lnTo>
                  <a:pt x="823" y="1182"/>
                </a:lnTo>
                <a:lnTo>
                  <a:pt x="824" y="1182"/>
                </a:lnTo>
                <a:lnTo>
                  <a:pt x="826" y="1182"/>
                </a:lnTo>
                <a:lnTo>
                  <a:pt x="828" y="1182"/>
                </a:lnTo>
                <a:lnTo>
                  <a:pt x="828" y="1184"/>
                </a:lnTo>
                <a:lnTo>
                  <a:pt x="828" y="1186"/>
                </a:lnTo>
                <a:lnTo>
                  <a:pt x="829" y="1186"/>
                </a:lnTo>
                <a:lnTo>
                  <a:pt x="829" y="1187"/>
                </a:lnTo>
                <a:lnTo>
                  <a:pt x="831" y="1187"/>
                </a:lnTo>
                <a:lnTo>
                  <a:pt x="831" y="1189"/>
                </a:lnTo>
                <a:lnTo>
                  <a:pt x="829" y="1189"/>
                </a:lnTo>
                <a:lnTo>
                  <a:pt x="829" y="1191"/>
                </a:lnTo>
                <a:lnTo>
                  <a:pt x="828" y="1191"/>
                </a:lnTo>
                <a:lnTo>
                  <a:pt x="828" y="1189"/>
                </a:lnTo>
                <a:lnTo>
                  <a:pt x="826" y="1189"/>
                </a:lnTo>
                <a:lnTo>
                  <a:pt x="824" y="1189"/>
                </a:lnTo>
                <a:lnTo>
                  <a:pt x="823" y="1189"/>
                </a:lnTo>
                <a:lnTo>
                  <a:pt x="821" y="1189"/>
                </a:lnTo>
                <a:lnTo>
                  <a:pt x="819" y="1189"/>
                </a:lnTo>
                <a:lnTo>
                  <a:pt x="817" y="1189"/>
                </a:lnTo>
                <a:lnTo>
                  <a:pt x="817" y="1191"/>
                </a:lnTo>
                <a:lnTo>
                  <a:pt x="816" y="1191"/>
                </a:lnTo>
                <a:lnTo>
                  <a:pt x="814" y="1191"/>
                </a:lnTo>
                <a:lnTo>
                  <a:pt x="814" y="1189"/>
                </a:lnTo>
                <a:lnTo>
                  <a:pt x="814" y="1187"/>
                </a:lnTo>
                <a:lnTo>
                  <a:pt x="814" y="1186"/>
                </a:lnTo>
                <a:lnTo>
                  <a:pt x="812" y="1186"/>
                </a:lnTo>
                <a:lnTo>
                  <a:pt x="812" y="1184"/>
                </a:lnTo>
                <a:lnTo>
                  <a:pt x="812" y="1182"/>
                </a:lnTo>
                <a:lnTo>
                  <a:pt x="812" y="1182"/>
                </a:lnTo>
                <a:lnTo>
                  <a:pt x="812" y="1181"/>
                </a:lnTo>
                <a:lnTo>
                  <a:pt x="812" y="1179"/>
                </a:lnTo>
                <a:lnTo>
                  <a:pt x="812" y="1177"/>
                </a:lnTo>
                <a:lnTo>
                  <a:pt x="812" y="1175"/>
                </a:lnTo>
                <a:lnTo>
                  <a:pt x="812" y="1174"/>
                </a:lnTo>
                <a:lnTo>
                  <a:pt x="811" y="1174"/>
                </a:lnTo>
                <a:lnTo>
                  <a:pt x="811" y="1172"/>
                </a:lnTo>
                <a:lnTo>
                  <a:pt x="811" y="1170"/>
                </a:lnTo>
                <a:lnTo>
                  <a:pt x="809" y="1170"/>
                </a:lnTo>
                <a:lnTo>
                  <a:pt x="807" y="1170"/>
                </a:lnTo>
                <a:lnTo>
                  <a:pt x="807" y="1172"/>
                </a:lnTo>
                <a:lnTo>
                  <a:pt x="807" y="1174"/>
                </a:lnTo>
                <a:lnTo>
                  <a:pt x="809" y="1174"/>
                </a:lnTo>
                <a:lnTo>
                  <a:pt x="809" y="1175"/>
                </a:lnTo>
                <a:lnTo>
                  <a:pt x="809" y="1177"/>
                </a:lnTo>
                <a:lnTo>
                  <a:pt x="809" y="1179"/>
                </a:lnTo>
                <a:lnTo>
                  <a:pt x="807" y="1179"/>
                </a:lnTo>
                <a:lnTo>
                  <a:pt x="807" y="1181"/>
                </a:lnTo>
                <a:lnTo>
                  <a:pt x="809" y="1181"/>
                </a:lnTo>
                <a:lnTo>
                  <a:pt x="809" y="1182"/>
                </a:lnTo>
                <a:lnTo>
                  <a:pt x="809" y="1184"/>
                </a:lnTo>
                <a:lnTo>
                  <a:pt x="807" y="1184"/>
                </a:lnTo>
                <a:lnTo>
                  <a:pt x="807" y="1186"/>
                </a:lnTo>
                <a:lnTo>
                  <a:pt x="806" y="1186"/>
                </a:lnTo>
                <a:lnTo>
                  <a:pt x="804" y="1186"/>
                </a:lnTo>
                <a:lnTo>
                  <a:pt x="802" y="1186"/>
                </a:lnTo>
                <a:lnTo>
                  <a:pt x="801" y="1186"/>
                </a:lnTo>
                <a:lnTo>
                  <a:pt x="801" y="1184"/>
                </a:lnTo>
                <a:lnTo>
                  <a:pt x="801" y="1182"/>
                </a:lnTo>
                <a:lnTo>
                  <a:pt x="799" y="1182"/>
                </a:lnTo>
                <a:lnTo>
                  <a:pt x="797" y="1182"/>
                </a:lnTo>
                <a:lnTo>
                  <a:pt x="797" y="1181"/>
                </a:lnTo>
                <a:lnTo>
                  <a:pt x="799" y="1181"/>
                </a:lnTo>
                <a:lnTo>
                  <a:pt x="797" y="1179"/>
                </a:lnTo>
                <a:lnTo>
                  <a:pt x="797" y="1177"/>
                </a:lnTo>
                <a:lnTo>
                  <a:pt x="799" y="1177"/>
                </a:lnTo>
                <a:lnTo>
                  <a:pt x="799" y="1175"/>
                </a:lnTo>
                <a:lnTo>
                  <a:pt x="797" y="1175"/>
                </a:lnTo>
                <a:lnTo>
                  <a:pt x="797" y="1174"/>
                </a:lnTo>
                <a:lnTo>
                  <a:pt x="796" y="1174"/>
                </a:lnTo>
                <a:lnTo>
                  <a:pt x="796" y="1172"/>
                </a:lnTo>
                <a:lnTo>
                  <a:pt x="794" y="1172"/>
                </a:lnTo>
                <a:lnTo>
                  <a:pt x="794" y="1170"/>
                </a:lnTo>
                <a:lnTo>
                  <a:pt x="792" y="1170"/>
                </a:lnTo>
                <a:lnTo>
                  <a:pt x="792" y="1169"/>
                </a:lnTo>
                <a:lnTo>
                  <a:pt x="791" y="1169"/>
                </a:lnTo>
                <a:lnTo>
                  <a:pt x="791" y="1170"/>
                </a:lnTo>
                <a:lnTo>
                  <a:pt x="792" y="1170"/>
                </a:lnTo>
                <a:lnTo>
                  <a:pt x="792" y="1172"/>
                </a:lnTo>
                <a:lnTo>
                  <a:pt x="792" y="1174"/>
                </a:lnTo>
                <a:lnTo>
                  <a:pt x="794" y="1174"/>
                </a:lnTo>
                <a:lnTo>
                  <a:pt x="794" y="1175"/>
                </a:lnTo>
                <a:lnTo>
                  <a:pt x="794" y="1177"/>
                </a:lnTo>
                <a:lnTo>
                  <a:pt x="794" y="1179"/>
                </a:lnTo>
                <a:lnTo>
                  <a:pt x="792" y="1179"/>
                </a:lnTo>
                <a:lnTo>
                  <a:pt x="791" y="1179"/>
                </a:lnTo>
                <a:lnTo>
                  <a:pt x="791" y="1177"/>
                </a:lnTo>
                <a:lnTo>
                  <a:pt x="789" y="1177"/>
                </a:lnTo>
                <a:lnTo>
                  <a:pt x="787" y="1177"/>
                </a:lnTo>
                <a:lnTo>
                  <a:pt x="787" y="1175"/>
                </a:lnTo>
                <a:lnTo>
                  <a:pt x="787" y="1174"/>
                </a:lnTo>
                <a:lnTo>
                  <a:pt x="786" y="1174"/>
                </a:lnTo>
                <a:lnTo>
                  <a:pt x="786" y="1172"/>
                </a:lnTo>
                <a:lnTo>
                  <a:pt x="786" y="1170"/>
                </a:lnTo>
                <a:lnTo>
                  <a:pt x="784" y="1170"/>
                </a:lnTo>
                <a:lnTo>
                  <a:pt x="782" y="1169"/>
                </a:lnTo>
                <a:lnTo>
                  <a:pt x="781" y="1169"/>
                </a:lnTo>
                <a:lnTo>
                  <a:pt x="779" y="1169"/>
                </a:lnTo>
                <a:lnTo>
                  <a:pt x="777" y="1169"/>
                </a:lnTo>
                <a:lnTo>
                  <a:pt x="776" y="1169"/>
                </a:lnTo>
                <a:lnTo>
                  <a:pt x="774" y="1169"/>
                </a:lnTo>
                <a:lnTo>
                  <a:pt x="774" y="1167"/>
                </a:lnTo>
                <a:lnTo>
                  <a:pt x="776" y="1167"/>
                </a:lnTo>
                <a:lnTo>
                  <a:pt x="776" y="1165"/>
                </a:lnTo>
                <a:lnTo>
                  <a:pt x="777" y="1165"/>
                </a:lnTo>
                <a:lnTo>
                  <a:pt x="777" y="1165"/>
                </a:lnTo>
                <a:lnTo>
                  <a:pt x="776" y="1165"/>
                </a:lnTo>
                <a:lnTo>
                  <a:pt x="776" y="1165"/>
                </a:lnTo>
                <a:lnTo>
                  <a:pt x="774" y="1165"/>
                </a:lnTo>
                <a:lnTo>
                  <a:pt x="772" y="1165"/>
                </a:lnTo>
                <a:lnTo>
                  <a:pt x="772" y="1167"/>
                </a:lnTo>
                <a:lnTo>
                  <a:pt x="772" y="1169"/>
                </a:lnTo>
                <a:lnTo>
                  <a:pt x="772" y="1169"/>
                </a:lnTo>
                <a:lnTo>
                  <a:pt x="772" y="1167"/>
                </a:lnTo>
                <a:lnTo>
                  <a:pt x="772" y="1165"/>
                </a:lnTo>
                <a:lnTo>
                  <a:pt x="771" y="1165"/>
                </a:lnTo>
                <a:lnTo>
                  <a:pt x="771" y="1165"/>
                </a:lnTo>
                <a:lnTo>
                  <a:pt x="769" y="1165"/>
                </a:lnTo>
                <a:lnTo>
                  <a:pt x="767" y="1165"/>
                </a:lnTo>
                <a:lnTo>
                  <a:pt x="767" y="1165"/>
                </a:lnTo>
                <a:lnTo>
                  <a:pt x="769" y="1165"/>
                </a:lnTo>
                <a:lnTo>
                  <a:pt x="769" y="1167"/>
                </a:lnTo>
                <a:lnTo>
                  <a:pt x="767" y="1167"/>
                </a:lnTo>
                <a:lnTo>
                  <a:pt x="766" y="1167"/>
                </a:lnTo>
                <a:lnTo>
                  <a:pt x="766" y="1169"/>
                </a:lnTo>
                <a:lnTo>
                  <a:pt x="767" y="1169"/>
                </a:lnTo>
                <a:lnTo>
                  <a:pt x="767" y="1170"/>
                </a:lnTo>
                <a:lnTo>
                  <a:pt x="766" y="1170"/>
                </a:lnTo>
                <a:lnTo>
                  <a:pt x="764" y="1170"/>
                </a:lnTo>
                <a:lnTo>
                  <a:pt x="762" y="1170"/>
                </a:lnTo>
                <a:lnTo>
                  <a:pt x="761" y="1170"/>
                </a:lnTo>
                <a:lnTo>
                  <a:pt x="761" y="1169"/>
                </a:lnTo>
                <a:lnTo>
                  <a:pt x="761" y="1167"/>
                </a:lnTo>
                <a:lnTo>
                  <a:pt x="759" y="1167"/>
                </a:lnTo>
                <a:lnTo>
                  <a:pt x="759" y="1169"/>
                </a:lnTo>
                <a:lnTo>
                  <a:pt x="757" y="1169"/>
                </a:lnTo>
                <a:lnTo>
                  <a:pt x="756" y="1169"/>
                </a:lnTo>
                <a:lnTo>
                  <a:pt x="756" y="1167"/>
                </a:lnTo>
                <a:lnTo>
                  <a:pt x="754" y="1167"/>
                </a:lnTo>
                <a:lnTo>
                  <a:pt x="754" y="1169"/>
                </a:lnTo>
                <a:lnTo>
                  <a:pt x="756" y="1169"/>
                </a:lnTo>
                <a:lnTo>
                  <a:pt x="756" y="1170"/>
                </a:lnTo>
                <a:lnTo>
                  <a:pt x="754" y="1170"/>
                </a:lnTo>
                <a:lnTo>
                  <a:pt x="752" y="1170"/>
                </a:lnTo>
                <a:lnTo>
                  <a:pt x="752" y="1169"/>
                </a:lnTo>
                <a:lnTo>
                  <a:pt x="752" y="1167"/>
                </a:lnTo>
                <a:lnTo>
                  <a:pt x="751" y="1167"/>
                </a:lnTo>
                <a:lnTo>
                  <a:pt x="749" y="1167"/>
                </a:lnTo>
                <a:lnTo>
                  <a:pt x="747" y="1167"/>
                </a:lnTo>
                <a:lnTo>
                  <a:pt x="746" y="1167"/>
                </a:lnTo>
                <a:lnTo>
                  <a:pt x="744" y="1167"/>
                </a:lnTo>
                <a:lnTo>
                  <a:pt x="742" y="1167"/>
                </a:lnTo>
                <a:lnTo>
                  <a:pt x="742" y="1165"/>
                </a:lnTo>
                <a:lnTo>
                  <a:pt x="742" y="1165"/>
                </a:lnTo>
                <a:lnTo>
                  <a:pt x="741" y="1165"/>
                </a:lnTo>
                <a:lnTo>
                  <a:pt x="741" y="1164"/>
                </a:lnTo>
                <a:lnTo>
                  <a:pt x="739" y="1164"/>
                </a:lnTo>
                <a:lnTo>
                  <a:pt x="739" y="1162"/>
                </a:lnTo>
                <a:lnTo>
                  <a:pt x="741" y="1162"/>
                </a:lnTo>
                <a:lnTo>
                  <a:pt x="742" y="1162"/>
                </a:lnTo>
                <a:lnTo>
                  <a:pt x="744" y="1162"/>
                </a:lnTo>
                <a:lnTo>
                  <a:pt x="746" y="1162"/>
                </a:lnTo>
                <a:lnTo>
                  <a:pt x="746" y="1160"/>
                </a:lnTo>
                <a:lnTo>
                  <a:pt x="747" y="1160"/>
                </a:lnTo>
                <a:lnTo>
                  <a:pt x="747" y="1162"/>
                </a:lnTo>
                <a:lnTo>
                  <a:pt x="749" y="1162"/>
                </a:lnTo>
                <a:lnTo>
                  <a:pt x="751" y="1162"/>
                </a:lnTo>
                <a:lnTo>
                  <a:pt x="752" y="1162"/>
                </a:lnTo>
                <a:lnTo>
                  <a:pt x="754" y="1162"/>
                </a:lnTo>
                <a:lnTo>
                  <a:pt x="754" y="1164"/>
                </a:lnTo>
                <a:lnTo>
                  <a:pt x="756" y="1164"/>
                </a:lnTo>
                <a:lnTo>
                  <a:pt x="757" y="1164"/>
                </a:lnTo>
                <a:lnTo>
                  <a:pt x="759" y="1164"/>
                </a:lnTo>
                <a:lnTo>
                  <a:pt x="759" y="1162"/>
                </a:lnTo>
                <a:lnTo>
                  <a:pt x="757" y="1162"/>
                </a:lnTo>
                <a:lnTo>
                  <a:pt x="756" y="1162"/>
                </a:lnTo>
                <a:lnTo>
                  <a:pt x="756" y="1160"/>
                </a:lnTo>
                <a:lnTo>
                  <a:pt x="756" y="1159"/>
                </a:lnTo>
                <a:lnTo>
                  <a:pt x="757" y="1159"/>
                </a:lnTo>
                <a:lnTo>
                  <a:pt x="759" y="1159"/>
                </a:lnTo>
                <a:lnTo>
                  <a:pt x="761" y="1159"/>
                </a:lnTo>
                <a:lnTo>
                  <a:pt x="762" y="1159"/>
                </a:lnTo>
                <a:lnTo>
                  <a:pt x="762" y="1157"/>
                </a:lnTo>
                <a:lnTo>
                  <a:pt x="764" y="1157"/>
                </a:lnTo>
                <a:lnTo>
                  <a:pt x="764" y="1155"/>
                </a:lnTo>
                <a:lnTo>
                  <a:pt x="762" y="1155"/>
                </a:lnTo>
                <a:lnTo>
                  <a:pt x="761" y="1155"/>
                </a:lnTo>
                <a:lnTo>
                  <a:pt x="759" y="1155"/>
                </a:lnTo>
                <a:lnTo>
                  <a:pt x="757" y="1155"/>
                </a:lnTo>
                <a:lnTo>
                  <a:pt x="756" y="1155"/>
                </a:lnTo>
                <a:lnTo>
                  <a:pt x="754" y="1155"/>
                </a:lnTo>
                <a:lnTo>
                  <a:pt x="752" y="1155"/>
                </a:lnTo>
                <a:lnTo>
                  <a:pt x="752" y="1154"/>
                </a:lnTo>
                <a:lnTo>
                  <a:pt x="754" y="1154"/>
                </a:lnTo>
                <a:lnTo>
                  <a:pt x="754" y="1152"/>
                </a:lnTo>
                <a:lnTo>
                  <a:pt x="752" y="1152"/>
                </a:lnTo>
                <a:lnTo>
                  <a:pt x="752" y="1154"/>
                </a:lnTo>
                <a:lnTo>
                  <a:pt x="751" y="1154"/>
                </a:lnTo>
                <a:lnTo>
                  <a:pt x="749" y="1154"/>
                </a:lnTo>
                <a:lnTo>
                  <a:pt x="749" y="1152"/>
                </a:lnTo>
                <a:lnTo>
                  <a:pt x="747" y="1152"/>
                </a:lnTo>
                <a:lnTo>
                  <a:pt x="747" y="1154"/>
                </a:lnTo>
                <a:lnTo>
                  <a:pt x="746" y="1154"/>
                </a:lnTo>
                <a:lnTo>
                  <a:pt x="744" y="1154"/>
                </a:lnTo>
                <a:lnTo>
                  <a:pt x="742" y="1154"/>
                </a:lnTo>
                <a:lnTo>
                  <a:pt x="742" y="1152"/>
                </a:lnTo>
                <a:lnTo>
                  <a:pt x="744" y="1152"/>
                </a:lnTo>
                <a:lnTo>
                  <a:pt x="746" y="1152"/>
                </a:lnTo>
                <a:lnTo>
                  <a:pt x="746" y="1150"/>
                </a:lnTo>
                <a:lnTo>
                  <a:pt x="746" y="1149"/>
                </a:lnTo>
                <a:lnTo>
                  <a:pt x="747" y="1149"/>
                </a:lnTo>
                <a:lnTo>
                  <a:pt x="747" y="1150"/>
                </a:lnTo>
                <a:lnTo>
                  <a:pt x="749" y="1150"/>
                </a:lnTo>
                <a:lnTo>
                  <a:pt x="749" y="1149"/>
                </a:lnTo>
                <a:lnTo>
                  <a:pt x="747" y="1149"/>
                </a:lnTo>
                <a:lnTo>
                  <a:pt x="747" y="1147"/>
                </a:lnTo>
                <a:lnTo>
                  <a:pt x="746" y="1147"/>
                </a:lnTo>
                <a:lnTo>
                  <a:pt x="746" y="1145"/>
                </a:lnTo>
                <a:lnTo>
                  <a:pt x="746" y="1144"/>
                </a:lnTo>
                <a:lnTo>
                  <a:pt x="746" y="1142"/>
                </a:lnTo>
                <a:lnTo>
                  <a:pt x="746" y="1140"/>
                </a:lnTo>
                <a:lnTo>
                  <a:pt x="747" y="1139"/>
                </a:lnTo>
                <a:lnTo>
                  <a:pt x="749" y="1139"/>
                </a:lnTo>
                <a:lnTo>
                  <a:pt x="749" y="1137"/>
                </a:lnTo>
                <a:lnTo>
                  <a:pt x="751" y="1137"/>
                </a:lnTo>
                <a:lnTo>
                  <a:pt x="752" y="1135"/>
                </a:lnTo>
                <a:lnTo>
                  <a:pt x="754" y="1135"/>
                </a:lnTo>
                <a:lnTo>
                  <a:pt x="754" y="1134"/>
                </a:lnTo>
                <a:lnTo>
                  <a:pt x="756" y="1134"/>
                </a:lnTo>
                <a:lnTo>
                  <a:pt x="756" y="1132"/>
                </a:lnTo>
                <a:lnTo>
                  <a:pt x="757" y="1132"/>
                </a:lnTo>
                <a:lnTo>
                  <a:pt x="757" y="1130"/>
                </a:lnTo>
                <a:lnTo>
                  <a:pt x="759" y="1130"/>
                </a:lnTo>
                <a:lnTo>
                  <a:pt x="759" y="1129"/>
                </a:lnTo>
                <a:lnTo>
                  <a:pt x="759" y="1127"/>
                </a:lnTo>
                <a:lnTo>
                  <a:pt x="759" y="1125"/>
                </a:lnTo>
                <a:lnTo>
                  <a:pt x="757" y="1125"/>
                </a:lnTo>
                <a:lnTo>
                  <a:pt x="757" y="1125"/>
                </a:lnTo>
                <a:lnTo>
                  <a:pt x="757" y="1124"/>
                </a:lnTo>
                <a:lnTo>
                  <a:pt x="759" y="1124"/>
                </a:lnTo>
                <a:lnTo>
                  <a:pt x="759" y="1122"/>
                </a:lnTo>
                <a:lnTo>
                  <a:pt x="761" y="1122"/>
                </a:lnTo>
                <a:lnTo>
                  <a:pt x="761" y="1120"/>
                </a:lnTo>
                <a:lnTo>
                  <a:pt x="761" y="1119"/>
                </a:lnTo>
                <a:lnTo>
                  <a:pt x="762" y="1119"/>
                </a:lnTo>
                <a:lnTo>
                  <a:pt x="762" y="1120"/>
                </a:lnTo>
                <a:lnTo>
                  <a:pt x="762" y="1122"/>
                </a:lnTo>
                <a:lnTo>
                  <a:pt x="764" y="1122"/>
                </a:lnTo>
                <a:lnTo>
                  <a:pt x="764" y="1120"/>
                </a:lnTo>
                <a:lnTo>
                  <a:pt x="766" y="1120"/>
                </a:lnTo>
                <a:lnTo>
                  <a:pt x="767" y="1120"/>
                </a:lnTo>
                <a:lnTo>
                  <a:pt x="767" y="1119"/>
                </a:lnTo>
                <a:lnTo>
                  <a:pt x="769" y="1119"/>
                </a:lnTo>
                <a:lnTo>
                  <a:pt x="771" y="1119"/>
                </a:lnTo>
                <a:lnTo>
                  <a:pt x="772" y="1119"/>
                </a:lnTo>
                <a:lnTo>
                  <a:pt x="772" y="1119"/>
                </a:lnTo>
                <a:lnTo>
                  <a:pt x="774" y="1119"/>
                </a:lnTo>
                <a:lnTo>
                  <a:pt x="774" y="1120"/>
                </a:lnTo>
                <a:lnTo>
                  <a:pt x="776" y="1120"/>
                </a:lnTo>
                <a:lnTo>
                  <a:pt x="777" y="1120"/>
                </a:lnTo>
                <a:lnTo>
                  <a:pt x="777" y="1119"/>
                </a:lnTo>
                <a:lnTo>
                  <a:pt x="779" y="1119"/>
                </a:lnTo>
                <a:lnTo>
                  <a:pt x="779" y="1120"/>
                </a:lnTo>
                <a:lnTo>
                  <a:pt x="779" y="1122"/>
                </a:lnTo>
                <a:lnTo>
                  <a:pt x="781" y="1122"/>
                </a:lnTo>
                <a:lnTo>
                  <a:pt x="782" y="1122"/>
                </a:lnTo>
                <a:lnTo>
                  <a:pt x="784" y="1122"/>
                </a:lnTo>
                <a:lnTo>
                  <a:pt x="784" y="1124"/>
                </a:lnTo>
                <a:lnTo>
                  <a:pt x="786" y="1124"/>
                </a:lnTo>
                <a:lnTo>
                  <a:pt x="787" y="1124"/>
                </a:lnTo>
                <a:lnTo>
                  <a:pt x="787" y="1125"/>
                </a:lnTo>
                <a:lnTo>
                  <a:pt x="789" y="1125"/>
                </a:lnTo>
                <a:lnTo>
                  <a:pt x="791" y="1125"/>
                </a:lnTo>
                <a:lnTo>
                  <a:pt x="791" y="1125"/>
                </a:lnTo>
                <a:lnTo>
                  <a:pt x="791" y="1127"/>
                </a:lnTo>
                <a:lnTo>
                  <a:pt x="791" y="1129"/>
                </a:lnTo>
                <a:lnTo>
                  <a:pt x="792" y="1129"/>
                </a:lnTo>
                <a:lnTo>
                  <a:pt x="792" y="1130"/>
                </a:lnTo>
                <a:lnTo>
                  <a:pt x="792" y="1132"/>
                </a:lnTo>
                <a:lnTo>
                  <a:pt x="792" y="1134"/>
                </a:lnTo>
                <a:lnTo>
                  <a:pt x="791" y="1134"/>
                </a:lnTo>
                <a:lnTo>
                  <a:pt x="791" y="1135"/>
                </a:lnTo>
                <a:lnTo>
                  <a:pt x="789" y="1135"/>
                </a:lnTo>
                <a:lnTo>
                  <a:pt x="787" y="1135"/>
                </a:lnTo>
                <a:lnTo>
                  <a:pt x="787" y="1134"/>
                </a:lnTo>
                <a:lnTo>
                  <a:pt x="786" y="1134"/>
                </a:lnTo>
                <a:lnTo>
                  <a:pt x="786" y="1135"/>
                </a:lnTo>
                <a:lnTo>
                  <a:pt x="787" y="1135"/>
                </a:lnTo>
                <a:lnTo>
                  <a:pt x="787" y="1137"/>
                </a:lnTo>
                <a:lnTo>
                  <a:pt x="789" y="1137"/>
                </a:lnTo>
                <a:lnTo>
                  <a:pt x="789" y="1139"/>
                </a:lnTo>
                <a:lnTo>
                  <a:pt x="787" y="1139"/>
                </a:lnTo>
                <a:lnTo>
                  <a:pt x="787" y="1140"/>
                </a:lnTo>
                <a:lnTo>
                  <a:pt x="786" y="1140"/>
                </a:lnTo>
                <a:lnTo>
                  <a:pt x="786" y="1142"/>
                </a:lnTo>
                <a:lnTo>
                  <a:pt x="784" y="1142"/>
                </a:lnTo>
                <a:lnTo>
                  <a:pt x="782" y="1142"/>
                </a:lnTo>
                <a:lnTo>
                  <a:pt x="782" y="1144"/>
                </a:lnTo>
                <a:lnTo>
                  <a:pt x="782" y="1145"/>
                </a:lnTo>
                <a:lnTo>
                  <a:pt x="782" y="1147"/>
                </a:lnTo>
                <a:lnTo>
                  <a:pt x="781" y="1147"/>
                </a:lnTo>
                <a:lnTo>
                  <a:pt x="781" y="1149"/>
                </a:lnTo>
                <a:lnTo>
                  <a:pt x="781" y="1150"/>
                </a:lnTo>
                <a:lnTo>
                  <a:pt x="779" y="1150"/>
                </a:lnTo>
                <a:lnTo>
                  <a:pt x="779" y="1152"/>
                </a:lnTo>
                <a:lnTo>
                  <a:pt x="781" y="1152"/>
                </a:lnTo>
                <a:lnTo>
                  <a:pt x="781" y="1150"/>
                </a:lnTo>
                <a:lnTo>
                  <a:pt x="782" y="1150"/>
                </a:lnTo>
                <a:lnTo>
                  <a:pt x="782" y="1149"/>
                </a:lnTo>
                <a:lnTo>
                  <a:pt x="782" y="1147"/>
                </a:lnTo>
                <a:lnTo>
                  <a:pt x="784" y="1147"/>
                </a:lnTo>
                <a:lnTo>
                  <a:pt x="784" y="1145"/>
                </a:lnTo>
                <a:lnTo>
                  <a:pt x="784" y="1144"/>
                </a:lnTo>
                <a:lnTo>
                  <a:pt x="786" y="1144"/>
                </a:lnTo>
                <a:lnTo>
                  <a:pt x="786" y="1142"/>
                </a:lnTo>
                <a:lnTo>
                  <a:pt x="787" y="1142"/>
                </a:lnTo>
                <a:lnTo>
                  <a:pt x="787" y="1144"/>
                </a:lnTo>
                <a:lnTo>
                  <a:pt x="789" y="1144"/>
                </a:lnTo>
                <a:lnTo>
                  <a:pt x="789" y="1142"/>
                </a:lnTo>
                <a:lnTo>
                  <a:pt x="787" y="1142"/>
                </a:lnTo>
                <a:lnTo>
                  <a:pt x="787" y="1140"/>
                </a:lnTo>
                <a:lnTo>
                  <a:pt x="789" y="1140"/>
                </a:lnTo>
                <a:lnTo>
                  <a:pt x="791" y="1139"/>
                </a:lnTo>
                <a:lnTo>
                  <a:pt x="791" y="1140"/>
                </a:lnTo>
                <a:lnTo>
                  <a:pt x="792" y="1140"/>
                </a:lnTo>
                <a:lnTo>
                  <a:pt x="792" y="1142"/>
                </a:lnTo>
                <a:lnTo>
                  <a:pt x="792" y="1144"/>
                </a:lnTo>
                <a:lnTo>
                  <a:pt x="792" y="1145"/>
                </a:lnTo>
                <a:lnTo>
                  <a:pt x="794" y="1145"/>
                </a:lnTo>
                <a:lnTo>
                  <a:pt x="794" y="1144"/>
                </a:lnTo>
                <a:lnTo>
                  <a:pt x="794" y="1142"/>
                </a:lnTo>
                <a:lnTo>
                  <a:pt x="794" y="1140"/>
                </a:lnTo>
                <a:lnTo>
                  <a:pt x="794" y="1139"/>
                </a:lnTo>
                <a:lnTo>
                  <a:pt x="794" y="1137"/>
                </a:lnTo>
                <a:lnTo>
                  <a:pt x="796" y="1137"/>
                </a:lnTo>
                <a:lnTo>
                  <a:pt x="796" y="1135"/>
                </a:lnTo>
                <a:lnTo>
                  <a:pt x="797" y="1135"/>
                </a:lnTo>
                <a:lnTo>
                  <a:pt x="797" y="1137"/>
                </a:lnTo>
                <a:lnTo>
                  <a:pt x="797" y="1139"/>
                </a:lnTo>
                <a:lnTo>
                  <a:pt x="799" y="1139"/>
                </a:lnTo>
                <a:lnTo>
                  <a:pt x="799" y="1140"/>
                </a:lnTo>
                <a:lnTo>
                  <a:pt x="799" y="1142"/>
                </a:lnTo>
                <a:lnTo>
                  <a:pt x="801" y="1142"/>
                </a:lnTo>
                <a:lnTo>
                  <a:pt x="801" y="1144"/>
                </a:lnTo>
                <a:lnTo>
                  <a:pt x="799" y="1144"/>
                </a:lnTo>
                <a:lnTo>
                  <a:pt x="799" y="1145"/>
                </a:lnTo>
                <a:lnTo>
                  <a:pt x="799" y="1147"/>
                </a:lnTo>
                <a:lnTo>
                  <a:pt x="801" y="1147"/>
                </a:lnTo>
                <a:lnTo>
                  <a:pt x="801" y="1145"/>
                </a:lnTo>
                <a:lnTo>
                  <a:pt x="801" y="1144"/>
                </a:lnTo>
                <a:lnTo>
                  <a:pt x="802" y="1144"/>
                </a:lnTo>
                <a:lnTo>
                  <a:pt x="802" y="1142"/>
                </a:lnTo>
                <a:lnTo>
                  <a:pt x="802" y="1140"/>
                </a:lnTo>
                <a:lnTo>
                  <a:pt x="801" y="1140"/>
                </a:lnTo>
                <a:lnTo>
                  <a:pt x="801" y="1139"/>
                </a:lnTo>
                <a:lnTo>
                  <a:pt x="801" y="1137"/>
                </a:lnTo>
                <a:lnTo>
                  <a:pt x="801" y="1135"/>
                </a:lnTo>
                <a:lnTo>
                  <a:pt x="801" y="1134"/>
                </a:lnTo>
                <a:lnTo>
                  <a:pt x="799" y="1134"/>
                </a:lnTo>
                <a:lnTo>
                  <a:pt x="799" y="1132"/>
                </a:lnTo>
                <a:lnTo>
                  <a:pt x="799" y="1130"/>
                </a:lnTo>
                <a:lnTo>
                  <a:pt x="801" y="1130"/>
                </a:lnTo>
                <a:lnTo>
                  <a:pt x="801" y="1129"/>
                </a:lnTo>
                <a:lnTo>
                  <a:pt x="802" y="1129"/>
                </a:lnTo>
                <a:lnTo>
                  <a:pt x="802" y="1127"/>
                </a:lnTo>
                <a:lnTo>
                  <a:pt x="804" y="1127"/>
                </a:lnTo>
                <a:lnTo>
                  <a:pt x="806" y="1127"/>
                </a:lnTo>
                <a:lnTo>
                  <a:pt x="807" y="1127"/>
                </a:lnTo>
                <a:lnTo>
                  <a:pt x="807" y="1129"/>
                </a:lnTo>
                <a:lnTo>
                  <a:pt x="809" y="1129"/>
                </a:lnTo>
                <a:lnTo>
                  <a:pt x="809" y="1127"/>
                </a:lnTo>
                <a:lnTo>
                  <a:pt x="811" y="1127"/>
                </a:lnTo>
                <a:lnTo>
                  <a:pt x="811" y="1129"/>
                </a:lnTo>
                <a:lnTo>
                  <a:pt x="812" y="1129"/>
                </a:lnTo>
                <a:lnTo>
                  <a:pt x="812" y="1130"/>
                </a:lnTo>
                <a:lnTo>
                  <a:pt x="812" y="1130"/>
                </a:lnTo>
                <a:lnTo>
                  <a:pt x="812" y="1132"/>
                </a:lnTo>
                <a:lnTo>
                  <a:pt x="812" y="1134"/>
                </a:lnTo>
                <a:lnTo>
                  <a:pt x="812" y="1135"/>
                </a:lnTo>
                <a:lnTo>
                  <a:pt x="812" y="1137"/>
                </a:lnTo>
                <a:lnTo>
                  <a:pt x="812" y="1137"/>
                </a:lnTo>
                <a:lnTo>
                  <a:pt x="812" y="1139"/>
                </a:lnTo>
                <a:lnTo>
                  <a:pt x="812" y="1140"/>
                </a:lnTo>
                <a:lnTo>
                  <a:pt x="811" y="1140"/>
                </a:lnTo>
                <a:lnTo>
                  <a:pt x="809" y="1140"/>
                </a:lnTo>
                <a:lnTo>
                  <a:pt x="809" y="1142"/>
                </a:lnTo>
                <a:lnTo>
                  <a:pt x="807" y="1142"/>
                </a:lnTo>
                <a:lnTo>
                  <a:pt x="807" y="1144"/>
                </a:lnTo>
                <a:lnTo>
                  <a:pt x="806" y="1144"/>
                </a:lnTo>
                <a:lnTo>
                  <a:pt x="806" y="1145"/>
                </a:lnTo>
                <a:lnTo>
                  <a:pt x="804" y="1145"/>
                </a:lnTo>
                <a:lnTo>
                  <a:pt x="804" y="1147"/>
                </a:lnTo>
                <a:lnTo>
                  <a:pt x="802" y="1147"/>
                </a:lnTo>
                <a:lnTo>
                  <a:pt x="802" y="1149"/>
                </a:lnTo>
                <a:lnTo>
                  <a:pt x="804" y="1149"/>
                </a:lnTo>
                <a:lnTo>
                  <a:pt x="804" y="1147"/>
                </a:lnTo>
                <a:lnTo>
                  <a:pt x="806" y="1147"/>
                </a:lnTo>
                <a:lnTo>
                  <a:pt x="806" y="1145"/>
                </a:lnTo>
                <a:lnTo>
                  <a:pt x="807" y="1145"/>
                </a:lnTo>
                <a:lnTo>
                  <a:pt x="807" y="1147"/>
                </a:lnTo>
                <a:lnTo>
                  <a:pt x="809" y="1147"/>
                </a:lnTo>
                <a:lnTo>
                  <a:pt x="809" y="1145"/>
                </a:lnTo>
                <a:lnTo>
                  <a:pt x="809" y="1144"/>
                </a:lnTo>
                <a:lnTo>
                  <a:pt x="811" y="1144"/>
                </a:lnTo>
                <a:lnTo>
                  <a:pt x="811" y="1142"/>
                </a:lnTo>
                <a:lnTo>
                  <a:pt x="812" y="1142"/>
                </a:lnTo>
                <a:lnTo>
                  <a:pt x="812" y="1144"/>
                </a:lnTo>
                <a:lnTo>
                  <a:pt x="812" y="1145"/>
                </a:lnTo>
                <a:lnTo>
                  <a:pt x="812" y="1147"/>
                </a:lnTo>
                <a:lnTo>
                  <a:pt x="811" y="1147"/>
                </a:lnTo>
                <a:lnTo>
                  <a:pt x="811" y="1149"/>
                </a:lnTo>
                <a:lnTo>
                  <a:pt x="811" y="1150"/>
                </a:lnTo>
                <a:lnTo>
                  <a:pt x="812" y="1150"/>
                </a:lnTo>
                <a:lnTo>
                  <a:pt x="812" y="1149"/>
                </a:lnTo>
                <a:lnTo>
                  <a:pt x="812" y="1149"/>
                </a:lnTo>
                <a:lnTo>
                  <a:pt x="812" y="1147"/>
                </a:lnTo>
                <a:lnTo>
                  <a:pt x="812" y="1145"/>
                </a:lnTo>
                <a:lnTo>
                  <a:pt x="812" y="1144"/>
                </a:lnTo>
                <a:lnTo>
                  <a:pt x="812" y="1142"/>
                </a:lnTo>
                <a:lnTo>
                  <a:pt x="812" y="1140"/>
                </a:lnTo>
                <a:lnTo>
                  <a:pt x="814" y="1140"/>
                </a:lnTo>
                <a:lnTo>
                  <a:pt x="816" y="1140"/>
                </a:lnTo>
                <a:lnTo>
                  <a:pt x="816" y="1142"/>
                </a:lnTo>
                <a:lnTo>
                  <a:pt x="816" y="1144"/>
                </a:lnTo>
                <a:lnTo>
                  <a:pt x="816" y="1145"/>
                </a:lnTo>
                <a:lnTo>
                  <a:pt x="816" y="1147"/>
                </a:lnTo>
                <a:lnTo>
                  <a:pt x="816" y="1149"/>
                </a:lnTo>
                <a:lnTo>
                  <a:pt x="817" y="1149"/>
                </a:lnTo>
                <a:lnTo>
                  <a:pt x="817" y="1147"/>
                </a:lnTo>
                <a:lnTo>
                  <a:pt x="817" y="1145"/>
                </a:lnTo>
                <a:lnTo>
                  <a:pt x="819" y="1145"/>
                </a:lnTo>
                <a:lnTo>
                  <a:pt x="819" y="1147"/>
                </a:lnTo>
                <a:lnTo>
                  <a:pt x="821" y="1147"/>
                </a:lnTo>
                <a:lnTo>
                  <a:pt x="823" y="1147"/>
                </a:lnTo>
                <a:lnTo>
                  <a:pt x="823" y="1149"/>
                </a:lnTo>
                <a:lnTo>
                  <a:pt x="823" y="1150"/>
                </a:lnTo>
                <a:lnTo>
                  <a:pt x="823" y="1152"/>
                </a:lnTo>
                <a:lnTo>
                  <a:pt x="824" y="1152"/>
                </a:lnTo>
                <a:lnTo>
                  <a:pt x="824" y="1150"/>
                </a:lnTo>
                <a:lnTo>
                  <a:pt x="824" y="1149"/>
                </a:lnTo>
                <a:lnTo>
                  <a:pt x="826" y="1149"/>
                </a:lnTo>
                <a:lnTo>
                  <a:pt x="826" y="1147"/>
                </a:lnTo>
                <a:lnTo>
                  <a:pt x="826" y="1145"/>
                </a:lnTo>
                <a:lnTo>
                  <a:pt x="826" y="1144"/>
                </a:lnTo>
                <a:lnTo>
                  <a:pt x="826" y="1142"/>
                </a:lnTo>
                <a:lnTo>
                  <a:pt x="826" y="1140"/>
                </a:lnTo>
                <a:lnTo>
                  <a:pt x="828" y="1140"/>
                </a:lnTo>
                <a:lnTo>
                  <a:pt x="829" y="1140"/>
                </a:lnTo>
                <a:lnTo>
                  <a:pt x="829" y="1142"/>
                </a:lnTo>
                <a:lnTo>
                  <a:pt x="828" y="1142"/>
                </a:lnTo>
                <a:lnTo>
                  <a:pt x="828" y="1144"/>
                </a:lnTo>
                <a:lnTo>
                  <a:pt x="829" y="1144"/>
                </a:lnTo>
                <a:lnTo>
                  <a:pt x="829" y="1145"/>
                </a:lnTo>
                <a:lnTo>
                  <a:pt x="829" y="1147"/>
                </a:lnTo>
                <a:lnTo>
                  <a:pt x="829" y="1149"/>
                </a:lnTo>
                <a:lnTo>
                  <a:pt x="829" y="1150"/>
                </a:lnTo>
                <a:lnTo>
                  <a:pt x="829" y="1152"/>
                </a:lnTo>
                <a:lnTo>
                  <a:pt x="831" y="1152"/>
                </a:lnTo>
                <a:lnTo>
                  <a:pt x="833" y="1152"/>
                </a:lnTo>
                <a:lnTo>
                  <a:pt x="833" y="1154"/>
                </a:lnTo>
                <a:lnTo>
                  <a:pt x="833" y="1155"/>
                </a:lnTo>
                <a:lnTo>
                  <a:pt x="833" y="1157"/>
                </a:lnTo>
                <a:lnTo>
                  <a:pt x="834" y="1157"/>
                </a:lnTo>
                <a:lnTo>
                  <a:pt x="834" y="1155"/>
                </a:lnTo>
                <a:lnTo>
                  <a:pt x="834" y="1154"/>
                </a:lnTo>
                <a:lnTo>
                  <a:pt x="836" y="1154"/>
                </a:lnTo>
                <a:lnTo>
                  <a:pt x="836" y="1155"/>
                </a:lnTo>
                <a:close/>
                <a:moveTo>
                  <a:pt x="762" y="1164"/>
                </a:moveTo>
                <a:lnTo>
                  <a:pt x="761" y="1164"/>
                </a:lnTo>
                <a:lnTo>
                  <a:pt x="761" y="1165"/>
                </a:lnTo>
                <a:lnTo>
                  <a:pt x="762" y="1165"/>
                </a:lnTo>
                <a:lnTo>
                  <a:pt x="762" y="1164"/>
                </a:lnTo>
                <a:close/>
                <a:moveTo>
                  <a:pt x="762" y="1160"/>
                </a:moveTo>
                <a:lnTo>
                  <a:pt x="761" y="1160"/>
                </a:lnTo>
                <a:lnTo>
                  <a:pt x="761" y="1162"/>
                </a:lnTo>
                <a:lnTo>
                  <a:pt x="762" y="1162"/>
                </a:lnTo>
                <a:lnTo>
                  <a:pt x="762" y="1160"/>
                </a:lnTo>
                <a:close/>
                <a:moveTo>
                  <a:pt x="766" y="1164"/>
                </a:moveTo>
                <a:lnTo>
                  <a:pt x="766" y="1162"/>
                </a:lnTo>
                <a:lnTo>
                  <a:pt x="764" y="1162"/>
                </a:lnTo>
                <a:lnTo>
                  <a:pt x="764" y="1164"/>
                </a:lnTo>
                <a:lnTo>
                  <a:pt x="766" y="1164"/>
                </a:lnTo>
                <a:close/>
                <a:moveTo>
                  <a:pt x="771" y="1157"/>
                </a:moveTo>
                <a:lnTo>
                  <a:pt x="769" y="1157"/>
                </a:lnTo>
                <a:lnTo>
                  <a:pt x="767" y="1157"/>
                </a:lnTo>
                <a:lnTo>
                  <a:pt x="766" y="1157"/>
                </a:lnTo>
                <a:lnTo>
                  <a:pt x="766" y="1159"/>
                </a:lnTo>
                <a:lnTo>
                  <a:pt x="767" y="1159"/>
                </a:lnTo>
                <a:lnTo>
                  <a:pt x="769" y="1159"/>
                </a:lnTo>
                <a:lnTo>
                  <a:pt x="771" y="1159"/>
                </a:lnTo>
                <a:lnTo>
                  <a:pt x="771" y="1157"/>
                </a:lnTo>
                <a:close/>
                <a:moveTo>
                  <a:pt x="781" y="1154"/>
                </a:moveTo>
                <a:lnTo>
                  <a:pt x="779" y="1154"/>
                </a:lnTo>
                <a:lnTo>
                  <a:pt x="779" y="1155"/>
                </a:lnTo>
                <a:lnTo>
                  <a:pt x="779" y="1157"/>
                </a:lnTo>
                <a:lnTo>
                  <a:pt x="779" y="1159"/>
                </a:lnTo>
                <a:lnTo>
                  <a:pt x="781" y="1159"/>
                </a:lnTo>
                <a:lnTo>
                  <a:pt x="781" y="1157"/>
                </a:lnTo>
                <a:lnTo>
                  <a:pt x="781" y="1155"/>
                </a:lnTo>
                <a:lnTo>
                  <a:pt x="781" y="1154"/>
                </a:lnTo>
                <a:close/>
                <a:moveTo>
                  <a:pt x="796" y="1167"/>
                </a:moveTo>
                <a:lnTo>
                  <a:pt x="794" y="1167"/>
                </a:lnTo>
                <a:lnTo>
                  <a:pt x="794" y="1169"/>
                </a:lnTo>
                <a:lnTo>
                  <a:pt x="796" y="1169"/>
                </a:lnTo>
                <a:lnTo>
                  <a:pt x="796" y="1167"/>
                </a:lnTo>
                <a:close/>
                <a:moveTo>
                  <a:pt x="806" y="1170"/>
                </a:moveTo>
                <a:lnTo>
                  <a:pt x="806" y="1169"/>
                </a:lnTo>
                <a:lnTo>
                  <a:pt x="804" y="1169"/>
                </a:lnTo>
                <a:lnTo>
                  <a:pt x="804" y="1170"/>
                </a:lnTo>
                <a:lnTo>
                  <a:pt x="806" y="1170"/>
                </a:lnTo>
                <a:close/>
                <a:moveTo>
                  <a:pt x="809" y="1167"/>
                </a:moveTo>
                <a:lnTo>
                  <a:pt x="807" y="1167"/>
                </a:lnTo>
                <a:lnTo>
                  <a:pt x="807" y="1169"/>
                </a:lnTo>
                <a:lnTo>
                  <a:pt x="809" y="1169"/>
                </a:lnTo>
                <a:lnTo>
                  <a:pt x="809" y="1167"/>
                </a:lnTo>
                <a:close/>
                <a:moveTo>
                  <a:pt x="824" y="1177"/>
                </a:moveTo>
                <a:lnTo>
                  <a:pt x="826" y="1177"/>
                </a:lnTo>
                <a:lnTo>
                  <a:pt x="826" y="1175"/>
                </a:lnTo>
                <a:lnTo>
                  <a:pt x="824" y="1175"/>
                </a:lnTo>
                <a:lnTo>
                  <a:pt x="824" y="1177"/>
                </a:lnTo>
                <a:close/>
                <a:moveTo>
                  <a:pt x="817" y="1150"/>
                </a:moveTo>
                <a:lnTo>
                  <a:pt x="816" y="1150"/>
                </a:lnTo>
                <a:lnTo>
                  <a:pt x="816" y="1152"/>
                </a:lnTo>
                <a:lnTo>
                  <a:pt x="817" y="1152"/>
                </a:lnTo>
                <a:lnTo>
                  <a:pt x="817" y="1150"/>
                </a:lnTo>
                <a:close/>
                <a:moveTo>
                  <a:pt x="821" y="1149"/>
                </a:moveTo>
                <a:lnTo>
                  <a:pt x="819" y="1149"/>
                </a:lnTo>
                <a:lnTo>
                  <a:pt x="819" y="1150"/>
                </a:lnTo>
                <a:lnTo>
                  <a:pt x="821" y="1150"/>
                </a:lnTo>
                <a:lnTo>
                  <a:pt x="821" y="1149"/>
                </a:lnTo>
                <a:close/>
                <a:moveTo>
                  <a:pt x="812" y="1196"/>
                </a:moveTo>
                <a:lnTo>
                  <a:pt x="814" y="1196"/>
                </a:lnTo>
                <a:lnTo>
                  <a:pt x="814" y="1194"/>
                </a:lnTo>
                <a:lnTo>
                  <a:pt x="812" y="1194"/>
                </a:lnTo>
                <a:lnTo>
                  <a:pt x="812" y="1196"/>
                </a:lnTo>
                <a:close/>
                <a:moveTo>
                  <a:pt x="876" y="1137"/>
                </a:moveTo>
                <a:lnTo>
                  <a:pt x="876" y="1135"/>
                </a:lnTo>
                <a:lnTo>
                  <a:pt x="874" y="1135"/>
                </a:lnTo>
                <a:lnTo>
                  <a:pt x="873" y="1135"/>
                </a:lnTo>
                <a:lnTo>
                  <a:pt x="873" y="1137"/>
                </a:lnTo>
                <a:lnTo>
                  <a:pt x="874" y="1137"/>
                </a:lnTo>
                <a:lnTo>
                  <a:pt x="876" y="1137"/>
                </a:lnTo>
                <a:close/>
                <a:moveTo>
                  <a:pt x="859" y="628"/>
                </a:moveTo>
                <a:lnTo>
                  <a:pt x="861" y="628"/>
                </a:lnTo>
                <a:lnTo>
                  <a:pt x="861" y="626"/>
                </a:lnTo>
                <a:lnTo>
                  <a:pt x="859" y="626"/>
                </a:lnTo>
                <a:lnTo>
                  <a:pt x="858" y="626"/>
                </a:lnTo>
                <a:lnTo>
                  <a:pt x="856" y="628"/>
                </a:lnTo>
                <a:lnTo>
                  <a:pt x="858" y="628"/>
                </a:lnTo>
                <a:lnTo>
                  <a:pt x="859" y="628"/>
                </a:lnTo>
                <a:close/>
                <a:moveTo>
                  <a:pt x="904" y="646"/>
                </a:moveTo>
                <a:lnTo>
                  <a:pt x="906" y="646"/>
                </a:lnTo>
                <a:lnTo>
                  <a:pt x="906" y="645"/>
                </a:lnTo>
                <a:lnTo>
                  <a:pt x="904" y="643"/>
                </a:lnTo>
                <a:lnTo>
                  <a:pt x="904" y="645"/>
                </a:lnTo>
                <a:lnTo>
                  <a:pt x="904" y="646"/>
                </a:lnTo>
                <a:close/>
                <a:moveTo>
                  <a:pt x="823" y="640"/>
                </a:moveTo>
                <a:lnTo>
                  <a:pt x="824" y="640"/>
                </a:lnTo>
                <a:lnTo>
                  <a:pt x="824" y="638"/>
                </a:lnTo>
                <a:lnTo>
                  <a:pt x="823" y="638"/>
                </a:lnTo>
                <a:lnTo>
                  <a:pt x="823" y="640"/>
                </a:lnTo>
                <a:close/>
                <a:moveTo>
                  <a:pt x="622" y="1054"/>
                </a:moveTo>
                <a:lnTo>
                  <a:pt x="622" y="1055"/>
                </a:lnTo>
                <a:lnTo>
                  <a:pt x="624" y="1055"/>
                </a:lnTo>
                <a:lnTo>
                  <a:pt x="624" y="1054"/>
                </a:lnTo>
                <a:lnTo>
                  <a:pt x="622" y="1054"/>
                </a:lnTo>
                <a:close/>
                <a:moveTo>
                  <a:pt x="691" y="1072"/>
                </a:moveTo>
                <a:lnTo>
                  <a:pt x="691" y="1070"/>
                </a:lnTo>
                <a:lnTo>
                  <a:pt x="689" y="1072"/>
                </a:lnTo>
                <a:lnTo>
                  <a:pt x="691" y="1072"/>
                </a:lnTo>
                <a:close/>
                <a:moveTo>
                  <a:pt x="624" y="1049"/>
                </a:moveTo>
                <a:lnTo>
                  <a:pt x="624" y="1050"/>
                </a:lnTo>
                <a:lnTo>
                  <a:pt x="626" y="1050"/>
                </a:lnTo>
                <a:lnTo>
                  <a:pt x="626" y="1049"/>
                </a:lnTo>
                <a:lnTo>
                  <a:pt x="624" y="1049"/>
                </a:lnTo>
                <a:close/>
                <a:moveTo>
                  <a:pt x="627" y="1052"/>
                </a:moveTo>
                <a:lnTo>
                  <a:pt x="629" y="1052"/>
                </a:lnTo>
                <a:lnTo>
                  <a:pt x="629" y="1050"/>
                </a:lnTo>
                <a:lnTo>
                  <a:pt x="627" y="1050"/>
                </a:lnTo>
                <a:lnTo>
                  <a:pt x="627" y="1052"/>
                </a:lnTo>
                <a:close/>
                <a:moveTo>
                  <a:pt x="641" y="1059"/>
                </a:moveTo>
                <a:lnTo>
                  <a:pt x="642" y="1059"/>
                </a:lnTo>
                <a:lnTo>
                  <a:pt x="642" y="1057"/>
                </a:lnTo>
                <a:lnTo>
                  <a:pt x="641" y="1057"/>
                </a:lnTo>
                <a:lnTo>
                  <a:pt x="641" y="1059"/>
                </a:lnTo>
                <a:close/>
                <a:moveTo>
                  <a:pt x="652" y="1057"/>
                </a:moveTo>
                <a:lnTo>
                  <a:pt x="652" y="1057"/>
                </a:lnTo>
                <a:lnTo>
                  <a:pt x="652" y="1055"/>
                </a:lnTo>
                <a:lnTo>
                  <a:pt x="652" y="1055"/>
                </a:lnTo>
                <a:lnTo>
                  <a:pt x="652" y="1057"/>
                </a:lnTo>
                <a:close/>
                <a:moveTo>
                  <a:pt x="639" y="1060"/>
                </a:moveTo>
                <a:lnTo>
                  <a:pt x="641" y="1060"/>
                </a:lnTo>
                <a:lnTo>
                  <a:pt x="641" y="1059"/>
                </a:lnTo>
                <a:lnTo>
                  <a:pt x="639" y="1059"/>
                </a:lnTo>
                <a:lnTo>
                  <a:pt x="639" y="1060"/>
                </a:lnTo>
                <a:close/>
                <a:moveTo>
                  <a:pt x="669" y="1072"/>
                </a:moveTo>
                <a:lnTo>
                  <a:pt x="667" y="1072"/>
                </a:lnTo>
                <a:lnTo>
                  <a:pt x="667" y="1070"/>
                </a:lnTo>
                <a:lnTo>
                  <a:pt x="667" y="1069"/>
                </a:lnTo>
                <a:lnTo>
                  <a:pt x="666" y="1069"/>
                </a:lnTo>
                <a:lnTo>
                  <a:pt x="664" y="1069"/>
                </a:lnTo>
                <a:lnTo>
                  <a:pt x="662" y="1069"/>
                </a:lnTo>
                <a:lnTo>
                  <a:pt x="662" y="1070"/>
                </a:lnTo>
                <a:lnTo>
                  <a:pt x="664" y="1070"/>
                </a:lnTo>
                <a:lnTo>
                  <a:pt x="664" y="1072"/>
                </a:lnTo>
                <a:lnTo>
                  <a:pt x="664" y="1074"/>
                </a:lnTo>
                <a:lnTo>
                  <a:pt x="666" y="1074"/>
                </a:lnTo>
                <a:lnTo>
                  <a:pt x="667" y="1074"/>
                </a:lnTo>
                <a:lnTo>
                  <a:pt x="667" y="1075"/>
                </a:lnTo>
                <a:lnTo>
                  <a:pt x="667" y="1077"/>
                </a:lnTo>
                <a:lnTo>
                  <a:pt x="669" y="1077"/>
                </a:lnTo>
                <a:lnTo>
                  <a:pt x="669" y="1075"/>
                </a:lnTo>
                <a:lnTo>
                  <a:pt x="669" y="1074"/>
                </a:lnTo>
                <a:lnTo>
                  <a:pt x="669" y="1072"/>
                </a:lnTo>
                <a:close/>
                <a:moveTo>
                  <a:pt x="577" y="1030"/>
                </a:moveTo>
                <a:lnTo>
                  <a:pt x="579" y="1030"/>
                </a:lnTo>
                <a:lnTo>
                  <a:pt x="579" y="1029"/>
                </a:lnTo>
                <a:lnTo>
                  <a:pt x="577" y="1029"/>
                </a:lnTo>
                <a:lnTo>
                  <a:pt x="577" y="1030"/>
                </a:lnTo>
                <a:close/>
                <a:moveTo>
                  <a:pt x="606" y="1044"/>
                </a:moveTo>
                <a:lnTo>
                  <a:pt x="606" y="1044"/>
                </a:lnTo>
                <a:lnTo>
                  <a:pt x="604" y="1044"/>
                </a:lnTo>
                <a:lnTo>
                  <a:pt x="606" y="1044"/>
                </a:lnTo>
                <a:close/>
                <a:moveTo>
                  <a:pt x="579" y="1029"/>
                </a:moveTo>
                <a:lnTo>
                  <a:pt x="581" y="1029"/>
                </a:lnTo>
                <a:lnTo>
                  <a:pt x="581" y="1027"/>
                </a:lnTo>
                <a:lnTo>
                  <a:pt x="581" y="1025"/>
                </a:lnTo>
                <a:lnTo>
                  <a:pt x="579" y="1025"/>
                </a:lnTo>
                <a:lnTo>
                  <a:pt x="579" y="1027"/>
                </a:lnTo>
                <a:lnTo>
                  <a:pt x="579" y="1029"/>
                </a:lnTo>
                <a:close/>
                <a:moveTo>
                  <a:pt x="607" y="1049"/>
                </a:moveTo>
                <a:lnTo>
                  <a:pt x="609" y="1049"/>
                </a:lnTo>
                <a:lnTo>
                  <a:pt x="609" y="1047"/>
                </a:lnTo>
                <a:lnTo>
                  <a:pt x="607" y="1047"/>
                </a:lnTo>
                <a:lnTo>
                  <a:pt x="607" y="1049"/>
                </a:lnTo>
                <a:close/>
                <a:moveTo>
                  <a:pt x="576" y="1027"/>
                </a:moveTo>
                <a:lnTo>
                  <a:pt x="574" y="1027"/>
                </a:lnTo>
                <a:lnTo>
                  <a:pt x="572" y="1027"/>
                </a:lnTo>
                <a:lnTo>
                  <a:pt x="572" y="1029"/>
                </a:lnTo>
                <a:lnTo>
                  <a:pt x="574" y="1029"/>
                </a:lnTo>
                <a:lnTo>
                  <a:pt x="576" y="1029"/>
                </a:lnTo>
                <a:lnTo>
                  <a:pt x="577" y="1029"/>
                </a:lnTo>
                <a:lnTo>
                  <a:pt x="577" y="1027"/>
                </a:lnTo>
                <a:lnTo>
                  <a:pt x="576" y="1027"/>
                </a:lnTo>
                <a:close/>
                <a:moveTo>
                  <a:pt x="707" y="1079"/>
                </a:moveTo>
                <a:lnTo>
                  <a:pt x="706" y="1079"/>
                </a:lnTo>
                <a:lnTo>
                  <a:pt x="706" y="1080"/>
                </a:lnTo>
                <a:lnTo>
                  <a:pt x="707" y="1080"/>
                </a:lnTo>
                <a:lnTo>
                  <a:pt x="707" y="1079"/>
                </a:lnTo>
                <a:close/>
                <a:moveTo>
                  <a:pt x="647" y="1045"/>
                </a:moveTo>
                <a:lnTo>
                  <a:pt x="647" y="1047"/>
                </a:lnTo>
                <a:lnTo>
                  <a:pt x="649" y="1047"/>
                </a:lnTo>
                <a:lnTo>
                  <a:pt x="649" y="1049"/>
                </a:lnTo>
                <a:lnTo>
                  <a:pt x="649" y="1050"/>
                </a:lnTo>
                <a:lnTo>
                  <a:pt x="649" y="1052"/>
                </a:lnTo>
                <a:lnTo>
                  <a:pt x="651" y="1052"/>
                </a:lnTo>
                <a:lnTo>
                  <a:pt x="652" y="1052"/>
                </a:lnTo>
                <a:lnTo>
                  <a:pt x="652" y="1052"/>
                </a:lnTo>
                <a:lnTo>
                  <a:pt x="652" y="1050"/>
                </a:lnTo>
                <a:lnTo>
                  <a:pt x="652" y="1049"/>
                </a:lnTo>
                <a:lnTo>
                  <a:pt x="652" y="1047"/>
                </a:lnTo>
                <a:lnTo>
                  <a:pt x="652" y="1047"/>
                </a:lnTo>
                <a:lnTo>
                  <a:pt x="652" y="1045"/>
                </a:lnTo>
                <a:lnTo>
                  <a:pt x="651" y="1045"/>
                </a:lnTo>
                <a:lnTo>
                  <a:pt x="651" y="1044"/>
                </a:lnTo>
                <a:lnTo>
                  <a:pt x="649" y="1044"/>
                </a:lnTo>
                <a:lnTo>
                  <a:pt x="649" y="1044"/>
                </a:lnTo>
                <a:lnTo>
                  <a:pt x="647" y="1044"/>
                </a:lnTo>
                <a:lnTo>
                  <a:pt x="647" y="1044"/>
                </a:lnTo>
                <a:lnTo>
                  <a:pt x="647" y="1045"/>
                </a:lnTo>
                <a:close/>
                <a:moveTo>
                  <a:pt x="611" y="1050"/>
                </a:moveTo>
                <a:lnTo>
                  <a:pt x="612" y="1050"/>
                </a:lnTo>
                <a:lnTo>
                  <a:pt x="612" y="1049"/>
                </a:lnTo>
                <a:lnTo>
                  <a:pt x="611" y="1049"/>
                </a:lnTo>
                <a:lnTo>
                  <a:pt x="609" y="1049"/>
                </a:lnTo>
                <a:lnTo>
                  <a:pt x="609" y="1050"/>
                </a:lnTo>
                <a:lnTo>
                  <a:pt x="611" y="1050"/>
                </a:lnTo>
                <a:close/>
                <a:moveTo>
                  <a:pt x="667" y="1062"/>
                </a:moveTo>
                <a:lnTo>
                  <a:pt x="667" y="1060"/>
                </a:lnTo>
                <a:lnTo>
                  <a:pt x="666" y="1060"/>
                </a:lnTo>
                <a:lnTo>
                  <a:pt x="666" y="1062"/>
                </a:lnTo>
                <a:lnTo>
                  <a:pt x="667" y="1062"/>
                </a:lnTo>
                <a:close/>
                <a:moveTo>
                  <a:pt x="617" y="1049"/>
                </a:moveTo>
                <a:lnTo>
                  <a:pt x="619" y="1049"/>
                </a:lnTo>
                <a:lnTo>
                  <a:pt x="619" y="1047"/>
                </a:lnTo>
                <a:lnTo>
                  <a:pt x="617" y="1047"/>
                </a:lnTo>
                <a:lnTo>
                  <a:pt x="617" y="1049"/>
                </a:lnTo>
                <a:close/>
                <a:moveTo>
                  <a:pt x="612" y="1049"/>
                </a:moveTo>
                <a:lnTo>
                  <a:pt x="614" y="1049"/>
                </a:lnTo>
                <a:lnTo>
                  <a:pt x="614" y="1047"/>
                </a:lnTo>
                <a:lnTo>
                  <a:pt x="612" y="1047"/>
                </a:lnTo>
                <a:lnTo>
                  <a:pt x="612" y="1049"/>
                </a:lnTo>
                <a:close/>
                <a:moveTo>
                  <a:pt x="589" y="1030"/>
                </a:moveTo>
                <a:lnTo>
                  <a:pt x="587" y="1030"/>
                </a:lnTo>
                <a:lnTo>
                  <a:pt x="586" y="1030"/>
                </a:lnTo>
                <a:lnTo>
                  <a:pt x="586" y="1032"/>
                </a:lnTo>
                <a:lnTo>
                  <a:pt x="586" y="1034"/>
                </a:lnTo>
                <a:lnTo>
                  <a:pt x="587" y="1034"/>
                </a:lnTo>
                <a:lnTo>
                  <a:pt x="587" y="1032"/>
                </a:lnTo>
                <a:lnTo>
                  <a:pt x="589" y="1030"/>
                </a:lnTo>
                <a:close/>
                <a:moveTo>
                  <a:pt x="589" y="1044"/>
                </a:moveTo>
                <a:lnTo>
                  <a:pt x="591" y="1044"/>
                </a:lnTo>
                <a:lnTo>
                  <a:pt x="591" y="1042"/>
                </a:lnTo>
                <a:lnTo>
                  <a:pt x="589" y="1042"/>
                </a:lnTo>
                <a:lnTo>
                  <a:pt x="589" y="1044"/>
                </a:lnTo>
                <a:close/>
                <a:moveTo>
                  <a:pt x="592" y="1040"/>
                </a:moveTo>
                <a:lnTo>
                  <a:pt x="592" y="1042"/>
                </a:lnTo>
                <a:lnTo>
                  <a:pt x="594" y="1042"/>
                </a:lnTo>
                <a:lnTo>
                  <a:pt x="594" y="1040"/>
                </a:lnTo>
                <a:lnTo>
                  <a:pt x="592" y="1040"/>
                </a:lnTo>
                <a:close/>
                <a:moveTo>
                  <a:pt x="594" y="1044"/>
                </a:moveTo>
                <a:lnTo>
                  <a:pt x="592" y="1044"/>
                </a:lnTo>
                <a:lnTo>
                  <a:pt x="592" y="1044"/>
                </a:lnTo>
                <a:lnTo>
                  <a:pt x="594" y="1044"/>
                </a:lnTo>
                <a:lnTo>
                  <a:pt x="596" y="1044"/>
                </a:lnTo>
                <a:lnTo>
                  <a:pt x="596" y="1044"/>
                </a:lnTo>
                <a:lnTo>
                  <a:pt x="596" y="1042"/>
                </a:lnTo>
                <a:lnTo>
                  <a:pt x="594" y="1042"/>
                </a:lnTo>
                <a:lnTo>
                  <a:pt x="594" y="1044"/>
                </a:lnTo>
                <a:close/>
                <a:moveTo>
                  <a:pt x="1063" y="1084"/>
                </a:moveTo>
                <a:lnTo>
                  <a:pt x="1064" y="1084"/>
                </a:lnTo>
                <a:lnTo>
                  <a:pt x="1064" y="1084"/>
                </a:lnTo>
                <a:lnTo>
                  <a:pt x="1063" y="1084"/>
                </a:lnTo>
                <a:close/>
                <a:moveTo>
                  <a:pt x="1123" y="513"/>
                </a:moveTo>
                <a:lnTo>
                  <a:pt x="1123" y="511"/>
                </a:lnTo>
                <a:lnTo>
                  <a:pt x="1121" y="511"/>
                </a:lnTo>
                <a:lnTo>
                  <a:pt x="1121" y="513"/>
                </a:lnTo>
                <a:lnTo>
                  <a:pt x="1123" y="513"/>
                </a:lnTo>
                <a:close/>
                <a:moveTo>
                  <a:pt x="1044" y="518"/>
                </a:moveTo>
                <a:lnTo>
                  <a:pt x="1043" y="518"/>
                </a:lnTo>
                <a:lnTo>
                  <a:pt x="1043" y="519"/>
                </a:lnTo>
                <a:lnTo>
                  <a:pt x="1044" y="519"/>
                </a:lnTo>
                <a:lnTo>
                  <a:pt x="1044" y="518"/>
                </a:lnTo>
                <a:close/>
                <a:moveTo>
                  <a:pt x="1019" y="493"/>
                </a:moveTo>
                <a:lnTo>
                  <a:pt x="1019" y="491"/>
                </a:lnTo>
                <a:lnTo>
                  <a:pt x="1018" y="491"/>
                </a:lnTo>
                <a:lnTo>
                  <a:pt x="1018" y="493"/>
                </a:lnTo>
                <a:lnTo>
                  <a:pt x="1019" y="494"/>
                </a:lnTo>
                <a:lnTo>
                  <a:pt x="1019" y="493"/>
                </a:lnTo>
                <a:close/>
                <a:moveTo>
                  <a:pt x="1051" y="519"/>
                </a:moveTo>
                <a:lnTo>
                  <a:pt x="1051" y="518"/>
                </a:lnTo>
                <a:lnTo>
                  <a:pt x="1049" y="518"/>
                </a:lnTo>
                <a:lnTo>
                  <a:pt x="1049" y="519"/>
                </a:lnTo>
                <a:lnTo>
                  <a:pt x="1051" y="519"/>
                </a:lnTo>
                <a:close/>
                <a:moveTo>
                  <a:pt x="1061" y="449"/>
                </a:moveTo>
                <a:lnTo>
                  <a:pt x="1059" y="449"/>
                </a:lnTo>
                <a:lnTo>
                  <a:pt x="1059" y="451"/>
                </a:lnTo>
                <a:lnTo>
                  <a:pt x="1061" y="451"/>
                </a:lnTo>
                <a:lnTo>
                  <a:pt x="1061" y="449"/>
                </a:lnTo>
                <a:close/>
                <a:moveTo>
                  <a:pt x="1093" y="494"/>
                </a:moveTo>
                <a:lnTo>
                  <a:pt x="1093" y="493"/>
                </a:lnTo>
                <a:lnTo>
                  <a:pt x="1091" y="493"/>
                </a:lnTo>
                <a:lnTo>
                  <a:pt x="1091" y="494"/>
                </a:lnTo>
                <a:lnTo>
                  <a:pt x="1093" y="494"/>
                </a:lnTo>
                <a:close/>
                <a:moveTo>
                  <a:pt x="1011" y="555"/>
                </a:moveTo>
                <a:lnTo>
                  <a:pt x="1009" y="555"/>
                </a:lnTo>
                <a:lnTo>
                  <a:pt x="1009" y="556"/>
                </a:lnTo>
                <a:lnTo>
                  <a:pt x="1011" y="556"/>
                </a:lnTo>
                <a:lnTo>
                  <a:pt x="1011" y="555"/>
                </a:lnTo>
                <a:close/>
                <a:moveTo>
                  <a:pt x="1026" y="598"/>
                </a:moveTo>
                <a:lnTo>
                  <a:pt x="1028" y="598"/>
                </a:lnTo>
                <a:lnTo>
                  <a:pt x="1028" y="596"/>
                </a:lnTo>
                <a:lnTo>
                  <a:pt x="1026" y="596"/>
                </a:lnTo>
                <a:lnTo>
                  <a:pt x="1026" y="598"/>
                </a:lnTo>
                <a:close/>
                <a:moveTo>
                  <a:pt x="876" y="498"/>
                </a:moveTo>
                <a:lnTo>
                  <a:pt x="876" y="499"/>
                </a:lnTo>
                <a:lnTo>
                  <a:pt x="878" y="499"/>
                </a:lnTo>
                <a:lnTo>
                  <a:pt x="879" y="499"/>
                </a:lnTo>
                <a:lnTo>
                  <a:pt x="879" y="498"/>
                </a:lnTo>
                <a:lnTo>
                  <a:pt x="881" y="498"/>
                </a:lnTo>
                <a:lnTo>
                  <a:pt x="883" y="496"/>
                </a:lnTo>
                <a:lnTo>
                  <a:pt x="883" y="498"/>
                </a:lnTo>
                <a:lnTo>
                  <a:pt x="884" y="498"/>
                </a:lnTo>
                <a:lnTo>
                  <a:pt x="886" y="498"/>
                </a:lnTo>
                <a:lnTo>
                  <a:pt x="888" y="499"/>
                </a:lnTo>
                <a:lnTo>
                  <a:pt x="889" y="499"/>
                </a:lnTo>
                <a:lnTo>
                  <a:pt x="891" y="499"/>
                </a:lnTo>
                <a:lnTo>
                  <a:pt x="891" y="501"/>
                </a:lnTo>
                <a:lnTo>
                  <a:pt x="891" y="503"/>
                </a:lnTo>
                <a:lnTo>
                  <a:pt x="891" y="501"/>
                </a:lnTo>
                <a:lnTo>
                  <a:pt x="893" y="501"/>
                </a:lnTo>
                <a:lnTo>
                  <a:pt x="893" y="503"/>
                </a:lnTo>
                <a:lnTo>
                  <a:pt x="891" y="503"/>
                </a:lnTo>
                <a:lnTo>
                  <a:pt x="891" y="504"/>
                </a:lnTo>
                <a:lnTo>
                  <a:pt x="893" y="504"/>
                </a:lnTo>
                <a:lnTo>
                  <a:pt x="894" y="504"/>
                </a:lnTo>
                <a:lnTo>
                  <a:pt x="894" y="506"/>
                </a:lnTo>
                <a:lnTo>
                  <a:pt x="893" y="506"/>
                </a:lnTo>
                <a:lnTo>
                  <a:pt x="894" y="508"/>
                </a:lnTo>
                <a:lnTo>
                  <a:pt x="894" y="509"/>
                </a:lnTo>
                <a:lnTo>
                  <a:pt x="894" y="511"/>
                </a:lnTo>
                <a:lnTo>
                  <a:pt x="894" y="513"/>
                </a:lnTo>
                <a:lnTo>
                  <a:pt x="894" y="514"/>
                </a:lnTo>
                <a:lnTo>
                  <a:pt x="894" y="516"/>
                </a:lnTo>
                <a:lnTo>
                  <a:pt x="896" y="516"/>
                </a:lnTo>
                <a:lnTo>
                  <a:pt x="898" y="518"/>
                </a:lnTo>
                <a:lnTo>
                  <a:pt x="899" y="518"/>
                </a:lnTo>
                <a:lnTo>
                  <a:pt x="901" y="518"/>
                </a:lnTo>
                <a:lnTo>
                  <a:pt x="903" y="518"/>
                </a:lnTo>
                <a:lnTo>
                  <a:pt x="903" y="516"/>
                </a:lnTo>
                <a:lnTo>
                  <a:pt x="904" y="516"/>
                </a:lnTo>
                <a:lnTo>
                  <a:pt x="904" y="518"/>
                </a:lnTo>
                <a:lnTo>
                  <a:pt x="906" y="518"/>
                </a:lnTo>
                <a:lnTo>
                  <a:pt x="906" y="516"/>
                </a:lnTo>
                <a:lnTo>
                  <a:pt x="906" y="514"/>
                </a:lnTo>
                <a:lnTo>
                  <a:pt x="906" y="513"/>
                </a:lnTo>
                <a:lnTo>
                  <a:pt x="906" y="511"/>
                </a:lnTo>
                <a:lnTo>
                  <a:pt x="906" y="509"/>
                </a:lnTo>
                <a:lnTo>
                  <a:pt x="906" y="508"/>
                </a:lnTo>
                <a:lnTo>
                  <a:pt x="906" y="506"/>
                </a:lnTo>
                <a:lnTo>
                  <a:pt x="904" y="506"/>
                </a:lnTo>
                <a:lnTo>
                  <a:pt x="904" y="504"/>
                </a:lnTo>
                <a:lnTo>
                  <a:pt x="903" y="504"/>
                </a:lnTo>
                <a:lnTo>
                  <a:pt x="901" y="503"/>
                </a:lnTo>
                <a:lnTo>
                  <a:pt x="901" y="501"/>
                </a:lnTo>
                <a:lnTo>
                  <a:pt x="903" y="501"/>
                </a:lnTo>
                <a:lnTo>
                  <a:pt x="903" y="503"/>
                </a:lnTo>
                <a:lnTo>
                  <a:pt x="904" y="503"/>
                </a:lnTo>
                <a:lnTo>
                  <a:pt x="903" y="499"/>
                </a:lnTo>
                <a:lnTo>
                  <a:pt x="903" y="498"/>
                </a:lnTo>
                <a:lnTo>
                  <a:pt x="903" y="496"/>
                </a:lnTo>
                <a:lnTo>
                  <a:pt x="903" y="494"/>
                </a:lnTo>
                <a:lnTo>
                  <a:pt x="901" y="494"/>
                </a:lnTo>
                <a:lnTo>
                  <a:pt x="901" y="493"/>
                </a:lnTo>
                <a:lnTo>
                  <a:pt x="901" y="491"/>
                </a:lnTo>
                <a:lnTo>
                  <a:pt x="901" y="489"/>
                </a:lnTo>
                <a:lnTo>
                  <a:pt x="903" y="489"/>
                </a:lnTo>
                <a:lnTo>
                  <a:pt x="903" y="488"/>
                </a:lnTo>
                <a:lnTo>
                  <a:pt x="904" y="488"/>
                </a:lnTo>
                <a:lnTo>
                  <a:pt x="904" y="486"/>
                </a:lnTo>
                <a:lnTo>
                  <a:pt x="904" y="484"/>
                </a:lnTo>
                <a:lnTo>
                  <a:pt x="904" y="483"/>
                </a:lnTo>
                <a:lnTo>
                  <a:pt x="903" y="483"/>
                </a:lnTo>
                <a:lnTo>
                  <a:pt x="903" y="481"/>
                </a:lnTo>
                <a:lnTo>
                  <a:pt x="903" y="481"/>
                </a:lnTo>
                <a:lnTo>
                  <a:pt x="903" y="479"/>
                </a:lnTo>
                <a:lnTo>
                  <a:pt x="903" y="478"/>
                </a:lnTo>
                <a:lnTo>
                  <a:pt x="904" y="478"/>
                </a:lnTo>
                <a:lnTo>
                  <a:pt x="904" y="476"/>
                </a:lnTo>
                <a:lnTo>
                  <a:pt x="903" y="476"/>
                </a:lnTo>
                <a:lnTo>
                  <a:pt x="903" y="474"/>
                </a:lnTo>
                <a:lnTo>
                  <a:pt x="904" y="474"/>
                </a:lnTo>
                <a:lnTo>
                  <a:pt x="904" y="473"/>
                </a:lnTo>
                <a:lnTo>
                  <a:pt x="906" y="473"/>
                </a:lnTo>
                <a:lnTo>
                  <a:pt x="908" y="473"/>
                </a:lnTo>
                <a:lnTo>
                  <a:pt x="908" y="471"/>
                </a:lnTo>
                <a:lnTo>
                  <a:pt x="909" y="471"/>
                </a:lnTo>
                <a:lnTo>
                  <a:pt x="911" y="471"/>
                </a:lnTo>
                <a:lnTo>
                  <a:pt x="911" y="469"/>
                </a:lnTo>
                <a:lnTo>
                  <a:pt x="911" y="468"/>
                </a:lnTo>
                <a:lnTo>
                  <a:pt x="911" y="466"/>
                </a:lnTo>
                <a:lnTo>
                  <a:pt x="913" y="466"/>
                </a:lnTo>
                <a:lnTo>
                  <a:pt x="913" y="464"/>
                </a:lnTo>
                <a:lnTo>
                  <a:pt x="914" y="464"/>
                </a:lnTo>
                <a:lnTo>
                  <a:pt x="914" y="463"/>
                </a:lnTo>
                <a:lnTo>
                  <a:pt x="914" y="461"/>
                </a:lnTo>
                <a:lnTo>
                  <a:pt x="914" y="459"/>
                </a:lnTo>
                <a:lnTo>
                  <a:pt x="914" y="458"/>
                </a:lnTo>
                <a:lnTo>
                  <a:pt x="913" y="458"/>
                </a:lnTo>
                <a:lnTo>
                  <a:pt x="913" y="456"/>
                </a:lnTo>
                <a:lnTo>
                  <a:pt x="913" y="454"/>
                </a:lnTo>
                <a:lnTo>
                  <a:pt x="911" y="454"/>
                </a:lnTo>
                <a:lnTo>
                  <a:pt x="909" y="454"/>
                </a:lnTo>
                <a:lnTo>
                  <a:pt x="909" y="453"/>
                </a:lnTo>
                <a:lnTo>
                  <a:pt x="909" y="451"/>
                </a:lnTo>
                <a:lnTo>
                  <a:pt x="908" y="451"/>
                </a:lnTo>
                <a:lnTo>
                  <a:pt x="908" y="449"/>
                </a:lnTo>
                <a:lnTo>
                  <a:pt x="906" y="449"/>
                </a:lnTo>
                <a:lnTo>
                  <a:pt x="904" y="449"/>
                </a:lnTo>
                <a:lnTo>
                  <a:pt x="904" y="448"/>
                </a:lnTo>
                <a:lnTo>
                  <a:pt x="903" y="448"/>
                </a:lnTo>
                <a:lnTo>
                  <a:pt x="903" y="446"/>
                </a:lnTo>
                <a:lnTo>
                  <a:pt x="901" y="446"/>
                </a:lnTo>
                <a:lnTo>
                  <a:pt x="899" y="446"/>
                </a:lnTo>
                <a:lnTo>
                  <a:pt x="899" y="444"/>
                </a:lnTo>
                <a:lnTo>
                  <a:pt x="899" y="443"/>
                </a:lnTo>
                <a:lnTo>
                  <a:pt x="899" y="441"/>
                </a:lnTo>
                <a:lnTo>
                  <a:pt x="899" y="441"/>
                </a:lnTo>
                <a:lnTo>
                  <a:pt x="899" y="439"/>
                </a:lnTo>
                <a:lnTo>
                  <a:pt x="899" y="438"/>
                </a:lnTo>
                <a:lnTo>
                  <a:pt x="899" y="436"/>
                </a:lnTo>
                <a:lnTo>
                  <a:pt x="899" y="434"/>
                </a:lnTo>
                <a:lnTo>
                  <a:pt x="898" y="434"/>
                </a:lnTo>
                <a:lnTo>
                  <a:pt x="898" y="433"/>
                </a:lnTo>
                <a:lnTo>
                  <a:pt x="898" y="431"/>
                </a:lnTo>
                <a:lnTo>
                  <a:pt x="896" y="429"/>
                </a:lnTo>
                <a:lnTo>
                  <a:pt x="898" y="429"/>
                </a:lnTo>
                <a:lnTo>
                  <a:pt x="898" y="428"/>
                </a:lnTo>
                <a:lnTo>
                  <a:pt x="899" y="428"/>
                </a:lnTo>
                <a:lnTo>
                  <a:pt x="899" y="426"/>
                </a:lnTo>
                <a:lnTo>
                  <a:pt x="898" y="426"/>
                </a:lnTo>
                <a:lnTo>
                  <a:pt x="896" y="426"/>
                </a:lnTo>
                <a:lnTo>
                  <a:pt x="896" y="424"/>
                </a:lnTo>
                <a:lnTo>
                  <a:pt x="896" y="423"/>
                </a:lnTo>
                <a:lnTo>
                  <a:pt x="898" y="423"/>
                </a:lnTo>
                <a:lnTo>
                  <a:pt x="898" y="424"/>
                </a:lnTo>
                <a:lnTo>
                  <a:pt x="899" y="424"/>
                </a:lnTo>
                <a:lnTo>
                  <a:pt x="899" y="426"/>
                </a:lnTo>
                <a:lnTo>
                  <a:pt x="901" y="426"/>
                </a:lnTo>
                <a:lnTo>
                  <a:pt x="901" y="424"/>
                </a:lnTo>
                <a:lnTo>
                  <a:pt x="901" y="423"/>
                </a:lnTo>
                <a:lnTo>
                  <a:pt x="903" y="423"/>
                </a:lnTo>
                <a:lnTo>
                  <a:pt x="904" y="423"/>
                </a:lnTo>
                <a:lnTo>
                  <a:pt x="904" y="421"/>
                </a:lnTo>
                <a:lnTo>
                  <a:pt x="906" y="421"/>
                </a:lnTo>
                <a:lnTo>
                  <a:pt x="908" y="421"/>
                </a:lnTo>
                <a:lnTo>
                  <a:pt x="908" y="419"/>
                </a:lnTo>
                <a:lnTo>
                  <a:pt x="906" y="419"/>
                </a:lnTo>
                <a:lnTo>
                  <a:pt x="906" y="418"/>
                </a:lnTo>
                <a:lnTo>
                  <a:pt x="904" y="418"/>
                </a:lnTo>
                <a:lnTo>
                  <a:pt x="904" y="419"/>
                </a:lnTo>
                <a:lnTo>
                  <a:pt x="903" y="419"/>
                </a:lnTo>
                <a:lnTo>
                  <a:pt x="901" y="419"/>
                </a:lnTo>
                <a:lnTo>
                  <a:pt x="899" y="419"/>
                </a:lnTo>
                <a:lnTo>
                  <a:pt x="899" y="421"/>
                </a:lnTo>
                <a:lnTo>
                  <a:pt x="898" y="421"/>
                </a:lnTo>
                <a:lnTo>
                  <a:pt x="896" y="421"/>
                </a:lnTo>
                <a:lnTo>
                  <a:pt x="896" y="419"/>
                </a:lnTo>
                <a:lnTo>
                  <a:pt x="894" y="419"/>
                </a:lnTo>
                <a:lnTo>
                  <a:pt x="893" y="421"/>
                </a:lnTo>
                <a:lnTo>
                  <a:pt x="893" y="419"/>
                </a:lnTo>
                <a:lnTo>
                  <a:pt x="891" y="419"/>
                </a:lnTo>
                <a:lnTo>
                  <a:pt x="891" y="419"/>
                </a:lnTo>
                <a:lnTo>
                  <a:pt x="891" y="421"/>
                </a:lnTo>
                <a:lnTo>
                  <a:pt x="889" y="421"/>
                </a:lnTo>
                <a:lnTo>
                  <a:pt x="888" y="421"/>
                </a:lnTo>
                <a:lnTo>
                  <a:pt x="886" y="421"/>
                </a:lnTo>
                <a:lnTo>
                  <a:pt x="886" y="423"/>
                </a:lnTo>
                <a:lnTo>
                  <a:pt x="884" y="423"/>
                </a:lnTo>
                <a:lnTo>
                  <a:pt x="883" y="423"/>
                </a:lnTo>
                <a:lnTo>
                  <a:pt x="883" y="424"/>
                </a:lnTo>
                <a:lnTo>
                  <a:pt x="883" y="426"/>
                </a:lnTo>
                <a:lnTo>
                  <a:pt x="881" y="426"/>
                </a:lnTo>
                <a:lnTo>
                  <a:pt x="881" y="428"/>
                </a:lnTo>
                <a:lnTo>
                  <a:pt x="879" y="428"/>
                </a:lnTo>
                <a:lnTo>
                  <a:pt x="879" y="429"/>
                </a:lnTo>
                <a:lnTo>
                  <a:pt x="879" y="431"/>
                </a:lnTo>
                <a:lnTo>
                  <a:pt x="879" y="433"/>
                </a:lnTo>
                <a:lnTo>
                  <a:pt x="879" y="434"/>
                </a:lnTo>
                <a:lnTo>
                  <a:pt x="879" y="436"/>
                </a:lnTo>
                <a:lnTo>
                  <a:pt x="879" y="438"/>
                </a:lnTo>
                <a:lnTo>
                  <a:pt x="881" y="438"/>
                </a:lnTo>
                <a:lnTo>
                  <a:pt x="881" y="439"/>
                </a:lnTo>
                <a:lnTo>
                  <a:pt x="883" y="439"/>
                </a:lnTo>
                <a:lnTo>
                  <a:pt x="883" y="441"/>
                </a:lnTo>
                <a:lnTo>
                  <a:pt x="884" y="441"/>
                </a:lnTo>
                <a:lnTo>
                  <a:pt x="886" y="441"/>
                </a:lnTo>
                <a:lnTo>
                  <a:pt x="888" y="441"/>
                </a:lnTo>
                <a:lnTo>
                  <a:pt x="888" y="441"/>
                </a:lnTo>
                <a:lnTo>
                  <a:pt x="888" y="443"/>
                </a:lnTo>
                <a:lnTo>
                  <a:pt x="889" y="443"/>
                </a:lnTo>
                <a:lnTo>
                  <a:pt x="891" y="443"/>
                </a:lnTo>
                <a:lnTo>
                  <a:pt x="891" y="444"/>
                </a:lnTo>
                <a:lnTo>
                  <a:pt x="891" y="446"/>
                </a:lnTo>
                <a:lnTo>
                  <a:pt x="891" y="448"/>
                </a:lnTo>
                <a:lnTo>
                  <a:pt x="891" y="449"/>
                </a:lnTo>
                <a:lnTo>
                  <a:pt x="891" y="451"/>
                </a:lnTo>
                <a:lnTo>
                  <a:pt x="891" y="453"/>
                </a:lnTo>
                <a:lnTo>
                  <a:pt x="891" y="454"/>
                </a:lnTo>
                <a:lnTo>
                  <a:pt x="891" y="454"/>
                </a:lnTo>
                <a:lnTo>
                  <a:pt x="891" y="456"/>
                </a:lnTo>
                <a:lnTo>
                  <a:pt x="891" y="458"/>
                </a:lnTo>
                <a:lnTo>
                  <a:pt x="891" y="461"/>
                </a:lnTo>
                <a:lnTo>
                  <a:pt x="891" y="463"/>
                </a:lnTo>
                <a:lnTo>
                  <a:pt x="889" y="466"/>
                </a:lnTo>
                <a:lnTo>
                  <a:pt x="889" y="468"/>
                </a:lnTo>
                <a:lnTo>
                  <a:pt x="889" y="469"/>
                </a:lnTo>
                <a:lnTo>
                  <a:pt x="888" y="469"/>
                </a:lnTo>
                <a:lnTo>
                  <a:pt x="888" y="471"/>
                </a:lnTo>
                <a:lnTo>
                  <a:pt x="886" y="471"/>
                </a:lnTo>
                <a:lnTo>
                  <a:pt x="886" y="473"/>
                </a:lnTo>
                <a:lnTo>
                  <a:pt x="884" y="473"/>
                </a:lnTo>
                <a:lnTo>
                  <a:pt x="883" y="473"/>
                </a:lnTo>
                <a:lnTo>
                  <a:pt x="883" y="474"/>
                </a:lnTo>
                <a:lnTo>
                  <a:pt x="883" y="476"/>
                </a:lnTo>
                <a:lnTo>
                  <a:pt x="884" y="476"/>
                </a:lnTo>
                <a:lnTo>
                  <a:pt x="884" y="478"/>
                </a:lnTo>
                <a:lnTo>
                  <a:pt x="884" y="479"/>
                </a:lnTo>
                <a:lnTo>
                  <a:pt x="884" y="481"/>
                </a:lnTo>
                <a:lnTo>
                  <a:pt x="884" y="481"/>
                </a:lnTo>
                <a:lnTo>
                  <a:pt x="883" y="481"/>
                </a:lnTo>
                <a:lnTo>
                  <a:pt x="883" y="483"/>
                </a:lnTo>
                <a:lnTo>
                  <a:pt x="884" y="483"/>
                </a:lnTo>
                <a:lnTo>
                  <a:pt x="884" y="484"/>
                </a:lnTo>
                <a:lnTo>
                  <a:pt x="884" y="486"/>
                </a:lnTo>
                <a:lnTo>
                  <a:pt x="883" y="486"/>
                </a:lnTo>
                <a:lnTo>
                  <a:pt x="883" y="488"/>
                </a:lnTo>
                <a:lnTo>
                  <a:pt x="883" y="489"/>
                </a:lnTo>
                <a:lnTo>
                  <a:pt x="881" y="489"/>
                </a:lnTo>
                <a:lnTo>
                  <a:pt x="881" y="491"/>
                </a:lnTo>
                <a:lnTo>
                  <a:pt x="879" y="491"/>
                </a:lnTo>
                <a:lnTo>
                  <a:pt x="879" y="493"/>
                </a:lnTo>
                <a:lnTo>
                  <a:pt x="878" y="493"/>
                </a:lnTo>
                <a:lnTo>
                  <a:pt x="876" y="493"/>
                </a:lnTo>
                <a:lnTo>
                  <a:pt x="874" y="493"/>
                </a:lnTo>
                <a:lnTo>
                  <a:pt x="873" y="493"/>
                </a:lnTo>
                <a:lnTo>
                  <a:pt x="873" y="494"/>
                </a:lnTo>
                <a:lnTo>
                  <a:pt x="874" y="494"/>
                </a:lnTo>
                <a:lnTo>
                  <a:pt x="874" y="496"/>
                </a:lnTo>
                <a:lnTo>
                  <a:pt x="873" y="496"/>
                </a:lnTo>
                <a:lnTo>
                  <a:pt x="873" y="498"/>
                </a:lnTo>
                <a:lnTo>
                  <a:pt x="874" y="498"/>
                </a:lnTo>
                <a:lnTo>
                  <a:pt x="876" y="498"/>
                </a:lnTo>
                <a:close/>
                <a:moveTo>
                  <a:pt x="1096" y="494"/>
                </a:moveTo>
                <a:lnTo>
                  <a:pt x="1094" y="494"/>
                </a:lnTo>
                <a:lnTo>
                  <a:pt x="1094" y="496"/>
                </a:lnTo>
                <a:lnTo>
                  <a:pt x="1096" y="496"/>
                </a:lnTo>
                <a:lnTo>
                  <a:pt x="1096" y="494"/>
                </a:lnTo>
                <a:close/>
                <a:moveTo>
                  <a:pt x="1106" y="501"/>
                </a:moveTo>
                <a:lnTo>
                  <a:pt x="1106" y="503"/>
                </a:lnTo>
                <a:lnTo>
                  <a:pt x="1108" y="501"/>
                </a:lnTo>
                <a:lnTo>
                  <a:pt x="1106" y="501"/>
                </a:lnTo>
                <a:close/>
                <a:moveTo>
                  <a:pt x="998" y="683"/>
                </a:moveTo>
                <a:lnTo>
                  <a:pt x="998" y="685"/>
                </a:lnTo>
                <a:lnTo>
                  <a:pt x="999" y="685"/>
                </a:lnTo>
                <a:lnTo>
                  <a:pt x="999" y="686"/>
                </a:lnTo>
                <a:lnTo>
                  <a:pt x="1001" y="686"/>
                </a:lnTo>
                <a:lnTo>
                  <a:pt x="1001" y="685"/>
                </a:lnTo>
                <a:lnTo>
                  <a:pt x="1003" y="685"/>
                </a:lnTo>
                <a:lnTo>
                  <a:pt x="1003" y="683"/>
                </a:lnTo>
                <a:lnTo>
                  <a:pt x="1004" y="683"/>
                </a:lnTo>
                <a:lnTo>
                  <a:pt x="1004" y="683"/>
                </a:lnTo>
                <a:lnTo>
                  <a:pt x="1003" y="683"/>
                </a:lnTo>
                <a:lnTo>
                  <a:pt x="1003" y="681"/>
                </a:lnTo>
                <a:lnTo>
                  <a:pt x="1003" y="680"/>
                </a:lnTo>
                <a:lnTo>
                  <a:pt x="1001" y="680"/>
                </a:lnTo>
                <a:lnTo>
                  <a:pt x="999" y="680"/>
                </a:lnTo>
                <a:lnTo>
                  <a:pt x="999" y="678"/>
                </a:lnTo>
                <a:lnTo>
                  <a:pt x="998" y="678"/>
                </a:lnTo>
                <a:lnTo>
                  <a:pt x="998" y="676"/>
                </a:lnTo>
                <a:lnTo>
                  <a:pt x="996" y="676"/>
                </a:lnTo>
                <a:lnTo>
                  <a:pt x="996" y="678"/>
                </a:lnTo>
                <a:lnTo>
                  <a:pt x="996" y="680"/>
                </a:lnTo>
                <a:lnTo>
                  <a:pt x="996" y="681"/>
                </a:lnTo>
                <a:lnTo>
                  <a:pt x="996" y="683"/>
                </a:lnTo>
                <a:lnTo>
                  <a:pt x="998" y="683"/>
                </a:lnTo>
                <a:lnTo>
                  <a:pt x="998" y="683"/>
                </a:lnTo>
                <a:close/>
                <a:moveTo>
                  <a:pt x="879" y="489"/>
                </a:moveTo>
                <a:lnTo>
                  <a:pt x="881" y="489"/>
                </a:lnTo>
                <a:lnTo>
                  <a:pt x="881" y="488"/>
                </a:lnTo>
                <a:lnTo>
                  <a:pt x="879" y="489"/>
                </a:lnTo>
                <a:close/>
                <a:moveTo>
                  <a:pt x="1068" y="478"/>
                </a:moveTo>
                <a:lnTo>
                  <a:pt x="1068" y="479"/>
                </a:lnTo>
                <a:lnTo>
                  <a:pt x="1069" y="479"/>
                </a:lnTo>
                <a:lnTo>
                  <a:pt x="1069" y="478"/>
                </a:lnTo>
                <a:lnTo>
                  <a:pt x="1068" y="478"/>
                </a:lnTo>
                <a:close/>
                <a:moveTo>
                  <a:pt x="1066" y="476"/>
                </a:moveTo>
                <a:lnTo>
                  <a:pt x="1066" y="478"/>
                </a:lnTo>
                <a:lnTo>
                  <a:pt x="1068" y="478"/>
                </a:lnTo>
                <a:lnTo>
                  <a:pt x="1068" y="476"/>
                </a:lnTo>
                <a:lnTo>
                  <a:pt x="1066" y="476"/>
                </a:lnTo>
                <a:close/>
                <a:moveTo>
                  <a:pt x="1064" y="476"/>
                </a:moveTo>
                <a:lnTo>
                  <a:pt x="1064" y="474"/>
                </a:lnTo>
                <a:lnTo>
                  <a:pt x="1063" y="474"/>
                </a:lnTo>
                <a:lnTo>
                  <a:pt x="1061" y="474"/>
                </a:lnTo>
                <a:lnTo>
                  <a:pt x="1061" y="476"/>
                </a:lnTo>
                <a:lnTo>
                  <a:pt x="1063" y="476"/>
                </a:lnTo>
                <a:lnTo>
                  <a:pt x="1064" y="476"/>
                </a:lnTo>
                <a:close/>
                <a:moveTo>
                  <a:pt x="1114" y="508"/>
                </a:moveTo>
                <a:lnTo>
                  <a:pt x="1114" y="506"/>
                </a:lnTo>
                <a:lnTo>
                  <a:pt x="1113" y="506"/>
                </a:lnTo>
                <a:lnTo>
                  <a:pt x="1113" y="508"/>
                </a:lnTo>
                <a:lnTo>
                  <a:pt x="1114" y="508"/>
                </a:lnTo>
                <a:close/>
                <a:moveTo>
                  <a:pt x="1071" y="479"/>
                </a:moveTo>
                <a:lnTo>
                  <a:pt x="1069" y="479"/>
                </a:lnTo>
                <a:lnTo>
                  <a:pt x="1069" y="481"/>
                </a:lnTo>
                <a:lnTo>
                  <a:pt x="1071" y="481"/>
                </a:lnTo>
                <a:lnTo>
                  <a:pt x="1073" y="481"/>
                </a:lnTo>
                <a:lnTo>
                  <a:pt x="1073" y="479"/>
                </a:lnTo>
                <a:lnTo>
                  <a:pt x="1071" y="479"/>
                </a:lnTo>
                <a:close/>
                <a:moveTo>
                  <a:pt x="1153" y="534"/>
                </a:moveTo>
                <a:lnTo>
                  <a:pt x="1151" y="534"/>
                </a:lnTo>
                <a:lnTo>
                  <a:pt x="1151" y="536"/>
                </a:lnTo>
                <a:lnTo>
                  <a:pt x="1153" y="536"/>
                </a:lnTo>
                <a:lnTo>
                  <a:pt x="1153" y="534"/>
                </a:lnTo>
                <a:close/>
                <a:moveTo>
                  <a:pt x="1074" y="481"/>
                </a:moveTo>
                <a:lnTo>
                  <a:pt x="1074" y="481"/>
                </a:lnTo>
                <a:lnTo>
                  <a:pt x="1073" y="481"/>
                </a:lnTo>
                <a:lnTo>
                  <a:pt x="1073" y="481"/>
                </a:lnTo>
                <a:lnTo>
                  <a:pt x="1071" y="481"/>
                </a:lnTo>
                <a:lnTo>
                  <a:pt x="1071" y="483"/>
                </a:lnTo>
                <a:lnTo>
                  <a:pt x="1073" y="483"/>
                </a:lnTo>
                <a:lnTo>
                  <a:pt x="1074" y="483"/>
                </a:lnTo>
                <a:lnTo>
                  <a:pt x="1076" y="483"/>
                </a:lnTo>
                <a:lnTo>
                  <a:pt x="1076" y="481"/>
                </a:lnTo>
                <a:lnTo>
                  <a:pt x="1074" y="481"/>
                </a:lnTo>
                <a:close/>
                <a:moveTo>
                  <a:pt x="1111" y="504"/>
                </a:moveTo>
                <a:lnTo>
                  <a:pt x="1111" y="506"/>
                </a:lnTo>
                <a:lnTo>
                  <a:pt x="1113" y="506"/>
                </a:lnTo>
                <a:lnTo>
                  <a:pt x="1111" y="504"/>
                </a:lnTo>
                <a:close/>
                <a:moveTo>
                  <a:pt x="1124" y="514"/>
                </a:moveTo>
                <a:lnTo>
                  <a:pt x="1124" y="513"/>
                </a:lnTo>
                <a:lnTo>
                  <a:pt x="1123" y="513"/>
                </a:lnTo>
                <a:lnTo>
                  <a:pt x="1123" y="514"/>
                </a:lnTo>
                <a:lnTo>
                  <a:pt x="1124" y="514"/>
                </a:lnTo>
                <a:close/>
                <a:moveTo>
                  <a:pt x="1128" y="516"/>
                </a:moveTo>
                <a:lnTo>
                  <a:pt x="1128" y="514"/>
                </a:lnTo>
                <a:lnTo>
                  <a:pt x="1126" y="514"/>
                </a:lnTo>
                <a:lnTo>
                  <a:pt x="1126" y="516"/>
                </a:lnTo>
                <a:lnTo>
                  <a:pt x="1128" y="516"/>
                </a:lnTo>
                <a:close/>
                <a:moveTo>
                  <a:pt x="1149" y="533"/>
                </a:moveTo>
                <a:lnTo>
                  <a:pt x="1149" y="534"/>
                </a:lnTo>
                <a:lnTo>
                  <a:pt x="1151" y="534"/>
                </a:lnTo>
                <a:lnTo>
                  <a:pt x="1151" y="533"/>
                </a:lnTo>
                <a:lnTo>
                  <a:pt x="1149" y="533"/>
                </a:lnTo>
                <a:close/>
                <a:moveTo>
                  <a:pt x="1116" y="509"/>
                </a:moveTo>
                <a:lnTo>
                  <a:pt x="1116" y="508"/>
                </a:lnTo>
                <a:lnTo>
                  <a:pt x="1114" y="508"/>
                </a:lnTo>
                <a:lnTo>
                  <a:pt x="1114" y="509"/>
                </a:lnTo>
                <a:lnTo>
                  <a:pt x="1116" y="509"/>
                </a:lnTo>
                <a:close/>
                <a:moveTo>
                  <a:pt x="1148" y="533"/>
                </a:moveTo>
                <a:lnTo>
                  <a:pt x="1149" y="533"/>
                </a:lnTo>
                <a:lnTo>
                  <a:pt x="1148" y="531"/>
                </a:lnTo>
                <a:lnTo>
                  <a:pt x="1148" y="533"/>
                </a:lnTo>
                <a:close/>
                <a:moveTo>
                  <a:pt x="1143" y="528"/>
                </a:moveTo>
                <a:lnTo>
                  <a:pt x="1143" y="526"/>
                </a:lnTo>
                <a:lnTo>
                  <a:pt x="1141" y="526"/>
                </a:lnTo>
                <a:lnTo>
                  <a:pt x="1141" y="528"/>
                </a:lnTo>
                <a:lnTo>
                  <a:pt x="1143" y="528"/>
                </a:lnTo>
                <a:close/>
                <a:moveTo>
                  <a:pt x="1598" y="775"/>
                </a:moveTo>
                <a:lnTo>
                  <a:pt x="1597" y="777"/>
                </a:lnTo>
                <a:lnTo>
                  <a:pt x="1598" y="777"/>
                </a:lnTo>
                <a:lnTo>
                  <a:pt x="1598" y="775"/>
                </a:lnTo>
                <a:close/>
                <a:moveTo>
                  <a:pt x="1550" y="673"/>
                </a:moveTo>
                <a:lnTo>
                  <a:pt x="1550" y="671"/>
                </a:lnTo>
                <a:lnTo>
                  <a:pt x="1548" y="671"/>
                </a:lnTo>
                <a:lnTo>
                  <a:pt x="1548" y="673"/>
                </a:lnTo>
                <a:lnTo>
                  <a:pt x="1550" y="673"/>
                </a:lnTo>
                <a:close/>
                <a:moveTo>
                  <a:pt x="1653" y="848"/>
                </a:moveTo>
                <a:lnTo>
                  <a:pt x="1653" y="850"/>
                </a:lnTo>
                <a:lnTo>
                  <a:pt x="1655" y="848"/>
                </a:lnTo>
                <a:lnTo>
                  <a:pt x="1653" y="848"/>
                </a:lnTo>
                <a:close/>
                <a:moveTo>
                  <a:pt x="1548" y="671"/>
                </a:moveTo>
                <a:lnTo>
                  <a:pt x="1548" y="670"/>
                </a:lnTo>
                <a:lnTo>
                  <a:pt x="1547" y="671"/>
                </a:lnTo>
                <a:lnTo>
                  <a:pt x="1548" y="671"/>
                </a:lnTo>
                <a:close/>
                <a:moveTo>
                  <a:pt x="1612" y="795"/>
                </a:moveTo>
                <a:lnTo>
                  <a:pt x="1612" y="795"/>
                </a:lnTo>
                <a:lnTo>
                  <a:pt x="1612" y="797"/>
                </a:lnTo>
                <a:lnTo>
                  <a:pt x="1612" y="795"/>
                </a:lnTo>
                <a:close/>
                <a:moveTo>
                  <a:pt x="1488" y="533"/>
                </a:moveTo>
                <a:lnTo>
                  <a:pt x="1486" y="531"/>
                </a:lnTo>
                <a:lnTo>
                  <a:pt x="1486" y="533"/>
                </a:lnTo>
                <a:lnTo>
                  <a:pt x="1488" y="533"/>
                </a:lnTo>
                <a:close/>
                <a:moveTo>
                  <a:pt x="1607" y="763"/>
                </a:moveTo>
                <a:lnTo>
                  <a:pt x="1605" y="763"/>
                </a:lnTo>
                <a:lnTo>
                  <a:pt x="1605" y="765"/>
                </a:lnTo>
                <a:lnTo>
                  <a:pt x="1607" y="765"/>
                </a:lnTo>
                <a:lnTo>
                  <a:pt x="1607" y="763"/>
                </a:lnTo>
                <a:close/>
                <a:moveTo>
                  <a:pt x="1413" y="488"/>
                </a:moveTo>
                <a:lnTo>
                  <a:pt x="1411" y="486"/>
                </a:lnTo>
                <a:lnTo>
                  <a:pt x="1411" y="488"/>
                </a:lnTo>
                <a:lnTo>
                  <a:pt x="1413" y="488"/>
                </a:lnTo>
                <a:close/>
                <a:moveTo>
                  <a:pt x="1670" y="905"/>
                </a:moveTo>
                <a:lnTo>
                  <a:pt x="1670" y="907"/>
                </a:lnTo>
                <a:lnTo>
                  <a:pt x="1670" y="908"/>
                </a:lnTo>
                <a:lnTo>
                  <a:pt x="1670" y="910"/>
                </a:lnTo>
                <a:lnTo>
                  <a:pt x="1670" y="912"/>
                </a:lnTo>
                <a:lnTo>
                  <a:pt x="1668" y="913"/>
                </a:lnTo>
                <a:lnTo>
                  <a:pt x="1667" y="915"/>
                </a:lnTo>
                <a:lnTo>
                  <a:pt x="1667" y="917"/>
                </a:lnTo>
                <a:lnTo>
                  <a:pt x="1665" y="917"/>
                </a:lnTo>
                <a:lnTo>
                  <a:pt x="1663" y="918"/>
                </a:lnTo>
                <a:lnTo>
                  <a:pt x="1663" y="920"/>
                </a:lnTo>
                <a:lnTo>
                  <a:pt x="1662" y="920"/>
                </a:lnTo>
                <a:lnTo>
                  <a:pt x="1660" y="922"/>
                </a:lnTo>
                <a:lnTo>
                  <a:pt x="1658" y="923"/>
                </a:lnTo>
                <a:lnTo>
                  <a:pt x="1657" y="923"/>
                </a:lnTo>
                <a:lnTo>
                  <a:pt x="1657" y="925"/>
                </a:lnTo>
                <a:lnTo>
                  <a:pt x="1653" y="928"/>
                </a:lnTo>
                <a:lnTo>
                  <a:pt x="1652" y="930"/>
                </a:lnTo>
                <a:lnTo>
                  <a:pt x="1652" y="932"/>
                </a:lnTo>
                <a:lnTo>
                  <a:pt x="1650" y="932"/>
                </a:lnTo>
                <a:lnTo>
                  <a:pt x="1650" y="933"/>
                </a:lnTo>
                <a:lnTo>
                  <a:pt x="1648" y="933"/>
                </a:lnTo>
                <a:lnTo>
                  <a:pt x="1645" y="937"/>
                </a:lnTo>
                <a:lnTo>
                  <a:pt x="1645" y="938"/>
                </a:lnTo>
                <a:lnTo>
                  <a:pt x="1643" y="940"/>
                </a:lnTo>
                <a:lnTo>
                  <a:pt x="1640" y="943"/>
                </a:lnTo>
                <a:lnTo>
                  <a:pt x="1638" y="945"/>
                </a:lnTo>
                <a:lnTo>
                  <a:pt x="1637" y="947"/>
                </a:lnTo>
                <a:lnTo>
                  <a:pt x="1635" y="948"/>
                </a:lnTo>
                <a:lnTo>
                  <a:pt x="1633" y="950"/>
                </a:lnTo>
                <a:lnTo>
                  <a:pt x="1632" y="950"/>
                </a:lnTo>
                <a:lnTo>
                  <a:pt x="1632" y="952"/>
                </a:lnTo>
                <a:lnTo>
                  <a:pt x="1630" y="952"/>
                </a:lnTo>
                <a:lnTo>
                  <a:pt x="1627" y="955"/>
                </a:lnTo>
                <a:lnTo>
                  <a:pt x="1625" y="957"/>
                </a:lnTo>
                <a:lnTo>
                  <a:pt x="1625" y="958"/>
                </a:lnTo>
                <a:lnTo>
                  <a:pt x="1623" y="958"/>
                </a:lnTo>
                <a:lnTo>
                  <a:pt x="1623" y="960"/>
                </a:lnTo>
                <a:lnTo>
                  <a:pt x="1622" y="960"/>
                </a:lnTo>
                <a:lnTo>
                  <a:pt x="1622" y="962"/>
                </a:lnTo>
                <a:lnTo>
                  <a:pt x="1620" y="962"/>
                </a:lnTo>
                <a:lnTo>
                  <a:pt x="1620" y="963"/>
                </a:lnTo>
                <a:lnTo>
                  <a:pt x="1618" y="963"/>
                </a:lnTo>
                <a:lnTo>
                  <a:pt x="1618" y="963"/>
                </a:lnTo>
                <a:lnTo>
                  <a:pt x="1617" y="965"/>
                </a:lnTo>
                <a:lnTo>
                  <a:pt x="1615" y="967"/>
                </a:lnTo>
                <a:lnTo>
                  <a:pt x="1613" y="969"/>
                </a:lnTo>
                <a:lnTo>
                  <a:pt x="1608" y="975"/>
                </a:lnTo>
                <a:lnTo>
                  <a:pt x="1607" y="977"/>
                </a:lnTo>
                <a:lnTo>
                  <a:pt x="1603" y="980"/>
                </a:lnTo>
                <a:lnTo>
                  <a:pt x="1603" y="982"/>
                </a:lnTo>
                <a:lnTo>
                  <a:pt x="1602" y="982"/>
                </a:lnTo>
                <a:lnTo>
                  <a:pt x="1595" y="989"/>
                </a:lnTo>
                <a:lnTo>
                  <a:pt x="1588" y="995"/>
                </a:lnTo>
                <a:lnTo>
                  <a:pt x="1587" y="997"/>
                </a:lnTo>
                <a:lnTo>
                  <a:pt x="1587" y="999"/>
                </a:lnTo>
                <a:lnTo>
                  <a:pt x="1585" y="999"/>
                </a:lnTo>
                <a:lnTo>
                  <a:pt x="1583" y="1002"/>
                </a:lnTo>
                <a:lnTo>
                  <a:pt x="1582" y="1002"/>
                </a:lnTo>
                <a:lnTo>
                  <a:pt x="1577" y="1007"/>
                </a:lnTo>
                <a:lnTo>
                  <a:pt x="1572" y="1014"/>
                </a:lnTo>
                <a:lnTo>
                  <a:pt x="1570" y="1015"/>
                </a:lnTo>
                <a:lnTo>
                  <a:pt x="1565" y="1020"/>
                </a:lnTo>
                <a:lnTo>
                  <a:pt x="1563" y="1020"/>
                </a:lnTo>
                <a:lnTo>
                  <a:pt x="1558" y="1027"/>
                </a:lnTo>
                <a:lnTo>
                  <a:pt x="1552" y="1034"/>
                </a:lnTo>
                <a:lnTo>
                  <a:pt x="1545" y="1040"/>
                </a:lnTo>
                <a:lnTo>
                  <a:pt x="1540" y="1045"/>
                </a:lnTo>
                <a:lnTo>
                  <a:pt x="1533" y="1050"/>
                </a:lnTo>
                <a:lnTo>
                  <a:pt x="1532" y="1052"/>
                </a:lnTo>
                <a:lnTo>
                  <a:pt x="1532" y="1054"/>
                </a:lnTo>
                <a:lnTo>
                  <a:pt x="1532" y="1054"/>
                </a:lnTo>
                <a:lnTo>
                  <a:pt x="1532" y="1055"/>
                </a:lnTo>
                <a:lnTo>
                  <a:pt x="1530" y="1055"/>
                </a:lnTo>
                <a:lnTo>
                  <a:pt x="1530" y="1057"/>
                </a:lnTo>
                <a:lnTo>
                  <a:pt x="1528" y="1057"/>
                </a:lnTo>
                <a:lnTo>
                  <a:pt x="1522" y="1064"/>
                </a:lnTo>
                <a:lnTo>
                  <a:pt x="1522" y="1065"/>
                </a:lnTo>
                <a:lnTo>
                  <a:pt x="1520" y="1065"/>
                </a:lnTo>
                <a:lnTo>
                  <a:pt x="1520" y="1067"/>
                </a:lnTo>
                <a:lnTo>
                  <a:pt x="1518" y="1069"/>
                </a:lnTo>
                <a:lnTo>
                  <a:pt x="1517" y="1069"/>
                </a:lnTo>
                <a:lnTo>
                  <a:pt x="1517" y="1070"/>
                </a:lnTo>
                <a:lnTo>
                  <a:pt x="1515" y="1070"/>
                </a:lnTo>
                <a:lnTo>
                  <a:pt x="1513" y="1072"/>
                </a:lnTo>
                <a:lnTo>
                  <a:pt x="1513" y="1074"/>
                </a:lnTo>
                <a:lnTo>
                  <a:pt x="1510" y="1075"/>
                </a:lnTo>
                <a:lnTo>
                  <a:pt x="1510" y="1077"/>
                </a:lnTo>
                <a:lnTo>
                  <a:pt x="1508" y="1077"/>
                </a:lnTo>
                <a:lnTo>
                  <a:pt x="1507" y="1080"/>
                </a:lnTo>
                <a:lnTo>
                  <a:pt x="1505" y="1080"/>
                </a:lnTo>
                <a:lnTo>
                  <a:pt x="1505" y="1082"/>
                </a:lnTo>
                <a:lnTo>
                  <a:pt x="1503" y="1082"/>
                </a:lnTo>
                <a:lnTo>
                  <a:pt x="1503" y="1084"/>
                </a:lnTo>
                <a:lnTo>
                  <a:pt x="1496" y="1089"/>
                </a:lnTo>
                <a:lnTo>
                  <a:pt x="1495" y="1090"/>
                </a:lnTo>
                <a:lnTo>
                  <a:pt x="1493" y="1092"/>
                </a:lnTo>
                <a:lnTo>
                  <a:pt x="1491" y="1094"/>
                </a:lnTo>
                <a:lnTo>
                  <a:pt x="1491" y="1095"/>
                </a:lnTo>
                <a:lnTo>
                  <a:pt x="1490" y="1097"/>
                </a:lnTo>
                <a:lnTo>
                  <a:pt x="1488" y="1099"/>
                </a:lnTo>
                <a:lnTo>
                  <a:pt x="1486" y="1100"/>
                </a:lnTo>
                <a:lnTo>
                  <a:pt x="1485" y="1102"/>
                </a:lnTo>
                <a:lnTo>
                  <a:pt x="1483" y="1104"/>
                </a:lnTo>
                <a:lnTo>
                  <a:pt x="1483" y="1105"/>
                </a:lnTo>
                <a:lnTo>
                  <a:pt x="1481" y="1105"/>
                </a:lnTo>
                <a:lnTo>
                  <a:pt x="1480" y="1107"/>
                </a:lnTo>
                <a:lnTo>
                  <a:pt x="1480" y="1109"/>
                </a:lnTo>
                <a:lnTo>
                  <a:pt x="1478" y="1109"/>
                </a:lnTo>
                <a:lnTo>
                  <a:pt x="1478" y="1110"/>
                </a:lnTo>
                <a:lnTo>
                  <a:pt x="1476" y="1110"/>
                </a:lnTo>
                <a:lnTo>
                  <a:pt x="1476" y="1112"/>
                </a:lnTo>
                <a:lnTo>
                  <a:pt x="1475" y="1112"/>
                </a:lnTo>
                <a:lnTo>
                  <a:pt x="1475" y="1114"/>
                </a:lnTo>
                <a:lnTo>
                  <a:pt x="1473" y="1114"/>
                </a:lnTo>
                <a:lnTo>
                  <a:pt x="1473" y="1115"/>
                </a:lnTo>
                <a:lnTo>
                  <a:pt x="1471" y="1115"/>
                </a:lnTo>
                <a:lnTo>
                  <a:pt x="1471" y="1117"/>
                </a:lnTo>
                <a:lnTo>
                  <a:pt x="1470" y="1117"/>
                </a:lnTo>
                <a:lnTo>
                  <a:pt x="1470" y="1119"/>
                </a:lnTo>
                <a:lnTo>
                  <a:pt x="1468" y="1119"/>
                </a:lnTo>
                <a:lnTo>
                  <a:pt x="1468" y="1120"/>
                </a:lnTo>
                <a:lnTo>
                  <a:pt x="1466" y="1120"/>
                </a:lnTo>
                <a:lnTo>
                  <a:pt x="1465" y="1122"/>
                </a:lnTo>
                <a:lnTo>
                  <a:pt x="1465" y="1124"/>
                </a:lnTo>
                <a:lnTo>
                  <a:pt x="1463" y="1124"/>
                </a:lnTo>
                <a:lnTo>
                  <a:pt x="1461" y="1125"/>
                </a:lnTo>
                <a:lnTo>
                  <a:pt x="1461" y="1125"/>
                </a:lnTo>
                <a:lnTo>
                  <a:pt x="1460" y="1125"/>
                </a:lnTo>
                <a:lnTo>
                  <a:pt x="1460" y="1127"/>
                </a:lnTo>
                <a:lnTo>
                  <a:pt x="1458" y="1127"/>
                </a:lnTo>
                <a:lnTo>
                  <a:pt x="1458" y="1129"/>
                </a:lnTo>
                <a:lnTo>
                  <a:pt x="1456" y="1129"/>
                </a:lnTo>
                <a:lnTo>
                  <a:pt x="1456" y="1130"/>
                </a:lnTo>
                <a:lnTo>
                  <a:pt x="1455" y="1130"/>
                </a:lnTo>
                <a:lnTo>
                  <a:pt x="1455" y="1132"/>
                </a:lnTo>
                <a:lnTo>
                  <a:pt x="1453" y="1132"/>
                </a:lnTo>
                <a:lnTo>
                  <a:pt x="1453" y="1134"/>
                </a:lnTo>
                <a:lnTo>
                  <a:pt x="1451" y="1134"/>
                </a:lnTo>
                <a:lnTo>
                  <a:pt x="1451" y="1135"/>
                </a:lnTo>
                <a:lnTo>
                  <a:pt x="1451" y="1135"/>
                </a:lnTo>
                <a:lnTo>
                  <a:pt x="1451" y="1137"/>
                </a:lnTo>
                <a:lnTo>
                  <a:pt x="1450" y="1137"/>
                </a:lnTo>
                <a:lnTo>
                  <a:pt x="1450" y="1139"/>
                </a:lnTo>
                <a:lnTo>
                  <a:pt x="1448" y="1139"/>
                </a:lnTo>
                <a:lnTo>
                  <a:pt x="1448" y="1140"/>
                </a:lnTo>
                <a:lnTo>
                  <a:pt x="1446" y="1140"/>
                </a:lnTo>
                <a:lnTo>
                  <a:pt x="1446" y="1142"/>
                </a:lnTo>
                <a:lnTo>
                  <a:pt x="1445" y="1142"/>
                </a:lnTo>
                <a:lnTo>
                  <a:pt x="1445" y="1144"/>
                </a:lnTo>
                <a:lnTo>
                  <a:pt x="1443" y="1144"/>
                </a:lnTo>
                <a:lnTo>
                  <a:pt x="1443" y="1145"/>
                </a:lnTo>
                <a:lnTo>
                  <a:pt x="1441" y="1145"/>
                </a:lnTo>
                <a:lnTo>
                  <a:pt x="1441" y="1147"/>
                </a:lnTo>
                <a:lnTo>
                  <a:pt x="1440" y="1147"/>
                </a:lnTo>
                <a:lnTo>
                  <a:pt x="1440" y="1149"/>
                </a:lnTo>
                <a:lnTo>
                  <a:pt x="1438" y="1149"/>
                </a:lnTo>
                <a:lnTo>
                  <a:pt x="1438" y="1150"/>
                </a:lnTo>
                <a:lnTo>
                  <a:pt x="1436" y="1150"/>
                </a:lnTo>
                <a:lnTo>
                  <a:pt x="1436" y="1152"/>
                </a:lnTo>
                <a:lnTo>
                  <a:pt x="1435" y="1154"/>
                </a:lnTo>
                <a:lnTo>
                  <a:pt x="1433" y="1154"/>
                </a:lnTo>
                <a:lnTo>
                  <a:pt x="1433" y="1155"/>
                </a:lnTo>
                <a:lnTo>
                  <a:pt x="1431" y="1157"/>
                </a:lnTo>
                <a:lnTo>
                  <a:pt x="1430" y="1159"/>
                </a:lnTo>
                <a:lnTo>
                  <a:pt x="1428" y="1160"/>
                </a:lnTo>
                <a:lnTo>
                  <a:pt x="1426" y="1162"/>
                </a:lnTo>
                <a:lnTo>
                  <a:pt x="1426" y="1164"/>
                </a:lnTo>
                <a:lnTo>
                  <a:pt x="1425" y="1164"/>
                </a:lnTo>
                <a:lnTo>
                  <a:pt x="1423" y="1165"/>
                </a:lnTo>
                <a:lnTo>
                  <a:pt x="1421" y="1165"/>
                </a:lnTo>
                <a:lnTo>
                  <a:pt x="1420" y="1167"/>
                </a:lnTo>
                <a:lnTo>
                  <a:pt x="1420" y="1169"/>
                </a:lnTo>
                <a:lnTo>
                  <a:pt x="1418" y="1169"/>
                </a:lnTo>
                <a:lnTo>
                  <a:pt x="1416" y="1170"/>
                </a:lnTo>
                <a:lnTo>
                  <a:pt x="1416" y="1172"/>
                </a:lnTo>
                <a:lnTo>
                  <a:pt x="1415" y="1172"/>
                </a:lnTo>
                <a:lnTo>
                  <a:pt x="1415" y="1174"/>
                </a:lnTo>
                <a:lnTo>
                  <a:pt x="1413" y="1174"/>
                </a:lnTo>
                <a:lnTo>
                  <a:pt x="1411" y="1175"/>
                </a:lnTo>
                <a:lnTo>
                  <a:pt x="1411" y="1177"/>
                </a:lnTo>
                <a:lnTo>
                  <a:pt x="1411" y="1179"/>
                </a:lnTo>
                <a:lnTo>
                  <a:pt x="1410" y="1179"/>
                </a:lnTo>
                <a:lnTo>
                  <a:pt x="1410" y="1181"/>
                </a:lnTo>
                <a:lnTo>
                  <a:pt x="1408" y="1181"/>
                </a:lnTo>
                <a:lnTo>
                  <a:pt x="1408" y="1182"/>
                </a:lnTo>
                <a:lnTo>
                  <a:pt x="1406" y="1182"/>
                </a:lnTo>
                <a:lnTo>
                  <a:pt x="1406" y="1184"/>
                </a:lnTo>
                <a:lnTo>
                  <a:pt x="1405" y="1184"/>
                </a:lnTo>
                <a:lnTo>
                  <a:pt x="1405" y="1186"/>
                </a:lnTo>
                <a:lnTo>
                  <a:pt x="1403" y="1186"/>
                </a:lnTo>
                <a:lnTo>
                  <a:pt x="1403" y="1187"/>
                </a:lnTo>
                <a:lnTo>
                  <a:pt x="1401" y="1187"/>
                </a:lnTo>
                <a:lnTo>
                  <a:pt x="1400" y="1189"/>
                </a:lnTo>
                <a:lnTo>
                  <a:pt x="1398" y="1191"/>
                </a:lnTo>
                <a:lnTo>
                  <a:pt x="1398" y="1192"/>
                </a:lnTo>
                <a:lnTo>
                  <a:pt x="1396" y="1192"/>
                </a:lnTo>
                <a:lnTo>
                  <a:pt x="1396" y="1194"/>
                </a:lnTo>
                <a:lnTo>
                  <a:pt x="1395" y="1194"/>
                </a:lnTo>
                <a:lnTo>
                  <a:pt x="1391" y="1197"/>
                </a:lnTo>
                <a:lnTo>
                  <a:pt x="1391" y="1199"/>
                </a:lnTo>
                <a:lnTo>
                  <a:pt x="1390" y="1199"/>
                </a:lnTo>
                <a:lnTo>
                  <a:pt x="1390" y="1201"/>
                </a:lnTo>
                <a:lnTo>
                  <a:pt x="1388" y="1201"/>
                </a:lnTo>
                <a:lnTo>
                  <a:pt x="1388" y="1202"/>
                </a:lnTo>
                <a:lnTo>
                  <a:pt x="1385" y="1206"/>
                </a:lnTo>
                <a:lnTo>
                  <a:pt x="1383" y="1206"/>
                </a:lnTo>
                <a:lnTo>
                  <a:pt x="1383" y="1206"/>
                </a:lnTo>
                <a:lnTo>
                  <a:pt x="1381" y="1206"/>
                </a:lnTo>
                <a:lnTo>
                  <a:pt x="1381" y="1207"/>
                </a:lnTo>
                <a:lnTo>
                  <a:pt x="1380" y="1207"/>
                </a:lnTo>
                <a:lnTo>
                  <a:pt x="1380" y="1209"/>
                </a:lnTo>
                <a:lnTo>
                  <a:pt x="1378" y="1211"/>
                </a:lnTo>
                <a:lnTo>
                  <a:pt x="1376" y="1212"/>
                </a:lnTo>
                <a:lnTo>
                  <a:pt x="1375" y="1214"/>
                </a:lnTo>
                <a:lnTo>
                  <a:pt x="1373" y="1216"/>
                </a:lnTo>
                <a:lnTo>
                  <a:pt x="1371" y="1217"/>
                </a:lnTo>
                <a:lnTo>
                  <a:pt x="1371" y="1219"/>
                </a:lnTo>
                <a:lnTo>
                  <a:pt x="1368" y="1222"/>
                </a:lnTo>
                <a:lnTo>
                  <a:pt x="1366" y="1224"/>
                </a:lnTo>
                <a:lnTo>
                  <a:pt x="1363" y="1227"/>
                </a:lnTo>
                <a:lnTo>
                  <a:pt x="1361" y="1229"/>
                </a:lnTo>
                <a:lnTo>
                  <a:pt x="1360" y="1231"/>
                </a:lnTo>
                <a:lnTo>
                  <a:pt x="1360" y="1232"/>
                </a:lnTo>
                <a:lnTo>
                  <a:pt x="1358" y="1232"/>
                </a:lnTo>
                <a:lnTo>
                  <a:pt x="1356" y="1234"/>
                </a:lnTo>
                <a:lnTo>
                  <a:pt x="1356" y="1236"/>
                </a:lnTo>
                <a:lnTo>
                  <a:pt x="1355" y="1236"/>
                </a:lnTo>
                <a:lnTo>
                  <a:pt x="1353" y="1237"/>
                </a:lnTo>
                <a:lnTo>
                  <a:pt x="1350" y="1241"/>
                </a:lnTo>
                <a:lnTo>
                  <a:pt x="1350" y="1242"/>
                </a:lnTo>
                <a:lnTo>
                  <a:pt x="1348" y="1242"/>
                </a:lnTo>
                <a:lnTo>
                  <a:pt x="1348" y="1244"/>
                </a:lnTo>
                <a:lnTo>
                  <a:pt x="1346" y="1244"/>
                </a:lnTo>
                <a:lnTo>
                  <a:pt x="1345" y="1246"/>
                </a:lnTo>
                <a:lnTo>
                  <a:pt x="1345" y="1246"/>
                </a:lnTo>
                <a:lnTo>
                  <a:pt x="1343" y="1246"/>
                </a:lnTo>
                <a:lnTo>
                  <a:pt x="1343" y="1247"/>
                </a:lnTo>
                <a:lnTo>
                  <a:pt x="1341" y="1247"/>
                </a:lnTo>
                <a:lnTo>
                  <a:pt x="1341" y="1249"/>
                </a:lnTo>
                <a:lnTo>
                  <a:pt x="1340" y="1251"/>
                </a:lnTo>
                <a:lnTo>
                  <a:pt x="1338" y="1251"/>
                </a:lnTo>
                <a:lnTo>
                  <a:pt x="1338" y="1252"/>
                </a:lnTo>
                <a:lnTo>
                  <a:pt x="1336" y="1252"/>
                </a:lnTo>
                <a:lnTo>
                  <a:pt x="1336" y="1254"/>
                </a:lnTo>
                <a:lnTo>
                  <a:pt x="1335" y="1254"/>
                </a:lnTo>
                <a:lnTo>
                  <a:pt x="1335" y="1256"/>
                </a:lnTo>
                <a:lnTo>
                  <a:pt x="1333" y="1256"/>
                </a:lnTo>
                <a:lnTo>
                  <a:pt x="1333" y="1257"/>
                </a:lnTo>
                <a:lnTo>
                  <a:pt x="1331" y="1259"/>
                </a:lnTo>
                <a:lnTo>
                  <a:pt x="1331" y="1259"/>
                </a:lnTo>
                <a:lnTo>
                  <a:pt x="1331" y="1261"/>
                </a:lnTo>
                <a:lnTo>
                  <a:pt x="1330" y="1261"/>
                </a:lnTo>
                <a:lnTo>
                  <a:pt x="1330" y="1262"/>
                </a:lnTo>
                <a:lnTo>
                  <a:pt x="1328" y="1262"/>
                </a:lnTo>
                <a:lnTo>
                  <a:pt x="1328" y="1264"/>
                </a:lnTo>
                <a:lnTo>
                  <a:pt x="1326" y="1264"/>
                </a:lnTo>
                <a:lnTo>
                  <a:pt x="1326" y="1266"/>
                </a:lnTo>
                <a:lnTo>
                  <a:pt x="1325" y="1266"/>
                </a:lnTo>
                <a:lnTo>
                  <a:pt x="1325" y="1267"/>
                </a:lnTo>
                <a:lnTo>
                  <a:pt x="1321" y="1269"/>
                </a:lnTo>
                <a:lnTo>
                  <a:pt x="1321" y="1271"/>
                </a:lnTo>
                <a:lnTo>
                  <a:pt x="1320" y="1271"/>
                </a:lnTo>
                <a:lnTo>
                  <a:pt x="1320" y="1272"/>
                </a:lnTo>
                <a:lnTo>
                  <a:pt x="1318" y="1272"/>
                </a:lnTo>
                <a:lnTo>
                  <a:pt x="1318" y="1274"/>
                </a:lnTo>
                <a:lnTo>
                  <a:pt x="1316" y="1274"/>
                </a:lnTo>
                <a:lnTo>
                  <a:pt x="1315" y="1277"/>
                </a:lnTo>
                <a:lnTo>
                  <a:pt x="1313" y="1279"/>
                </a:lnTo>
                <a:lnTo>
                  <a:pt x="1311" y="1279"/>
                </a:lnTo>
                <a:lnTo>
                  <a:pt x="1311" y="1281"/>
                </a:lnTo>
                <a:lnTo>
                  <a:pt x="1310" y="1282"/>
                </a:lnTo>
                <a:lnTo>
                  <a:pt x="1308" y="1284"/>
                </a:lnTo>
                <a:lnTo>
                  <a:pt x="1306" y="1286"/>
                </a:lnTo>
                <a:lnTo>
                  <a:pt x="1305" y="1286"/>
                </a:lnTo>
                <a:lnTo>
                  <a:pt x="1303" y="1287"/>
                </a:lnTo>
                <a:lnTo>
                  <a:pt x="1301" y="1289"/>
                </a:lnTo>
                <a:lnTo>
                  <a:pt x="1300" y="1291"/>
                </a:lnTo>
                <a:lnTo>
                  <a:pt x="1298" y="1292"/>
                </a:lnTo>
                <a:lnTo>
                  <a:pt x="1295" y="1296"/>
                </a:lnTo>
                <a:lnTo>
                  <a:pt x="1295" y="1297"/>
                </a:lnTo>
                <a:lnTo>
                  <a:pt x="1293" y="1297"/>
                </a:lnTo>
                <a:lnTo>
                  <a:pt x="1293" y="1299"/>
                </a:lnTo>
                <a:lnTo>
                  <a:pt x="1291" y="1299"/>
                </a:lnTo>
                <a:lnTo>
                  <a:pt x="1291" y="1301"/>
                </a:lnTo>
                <a:lnTo>
                  <a:pt x="1291" y="1301"/>
                </a:lnTo>
                <a:lnTo>
                  <a:pt x="1290" y="1302"/>
                </a:lnTo>
                <a:lnTo>
                  <a:pt x="1290" y="1304"/>
                </a:lnTo>
                <a:lnTo>
                  <a:pt x="1288" y="1304"/>
                </a:lnTo>
                <a:lnTo>
                  <a:pt x="1288" y="1306"/>
                </a:lnTo>
                <a:lnTo>
                  <a:pt x="1286" y="1306"/>
                </a:lnTo>
                <a:lnTo>
                  <a:pt x="1285" y="1307"/>
                </a:lnTo>
                <a:lnTo>
                  <a:pt x="1285" y="1309"/>
                </a:lnTo>
                <a:lnTo>
                  <a:pt x="1283" y="1309"/>
                </a:lnTo>
                <a:lnTo>
                  <a:pt x="1281" y="1311"/>
                </a:lnTo>
                <a:lnTo>
                  <a:pt x="1281" y="1312"/>
                </a:lnTo>
                <a:lnTo>
                  <a:pt x="1280" y="1312"/>
                </a:lnTo>
                <a:lnTo>
                  <a:pt x="1280" y="1314"/>
                </a:lnTo>
                <a:lnTo>
                  <a:pt x="1278" y="1314"/>
                </a:lnTo>
                <a:lnTo>
                  <a:pt x="1278" y="1316"/>
                </a:lnTo>
                <a:lnTo>
                  <a:pt x="1276" y="1316"/>
                </a:lnTo>
                <a:lnTo>
                  <a:pt x="1276" y="1317"/>
                </a:lnTo>
                <a:lnTo>
                  <a:pt x="1275" y="1319"/>
                </a:lnTo>
                <a:lnTo>
                  <a:pt x="1273" y="1319"/>
                </a:lnTo>
                <a:lnTo>
                  <a:pt x="1273" y="1321"/>
                </a:lnTo>
                <a:lnTo>
                  <a:pt x="1271" y="1321"/>
                </a:lnTo>
                <a:lnTo>
                  <a:pt x="1271" y="1322"/>
                </a:lnTo>
                <a:lnTo>
                  <a:pt x="1270" y="1322"/>
                </a:lnTo>
                <a:lnTo>
                  <a:pt x="1270" y="1324"/>
                </a:lnTo>
                <a:lnTo>
                  <a:pt x="1268" y="1324"/>
                </a:lnTo>
                <a:lnTo>
                  <a:pt x="1268" y="1326"/>
                </a:lnTo>
                <a:lnTo>
                  <a:pt x="1266" y="1326"/>
                </a:lnTo>
                <a:lnTo>
                  <a:pt x="1266" y="1326"/>
                </a:lnTo>
                <a:lnTo>
                  <a:pt x="1265" y="1327"/>
                </a:lnTo>
                <a:lnTo>
                  <a:pt x="1263" y="1327"/>
                </a:lnTo>
                <a:lnTo>
                  <a:pt x="1263" y="1329"/>
                </a:lnTo>
                <a:lnTo>
                  <a:pt x="1261" y="1329"/>
                </a:lnTo>
                <a:lnTo>
                  <a:pt x="1261" y="1331"/>
                </a:lnTo>
                <a:lnTo>
                  <a:pt x="1260" y="1332"/>
                </a:lnTo>
                <a:lnTo>
                  <a:pt x="1258" y="1334"/>
                </a:lnTo>
                <a:lnTo>
                  <a:pt x="1256" y="1336"/>
                </a:lnTo>
                <a:lnTo>
                  <a:pt x="1255" y="1337"/>
                </a:lnTo>
                <a:lnTo>
                  <a:pt x="1253" y="1337"/>
                </a:lnTo>
                <a:lnTo>
                  <a:pt x="1253" y="1339"/>
                </a:lnTo>
                <a:lnTo>
                  <a:pt x="1251" y="1339"/>
                </a:lnTo>
                <a:lnTo>
                  <a:pt x="1251" y="1341"/>
                </a:lnTo>
                <a:lnTo>
                  <a:pt x="1251" y="1342"/>
                </a:lnTo>
                <a:lnTo>
                  <a:pt x="1250" y="1344"/>
                </a:lnTo>
                <a:lnTo>
                  <a:pt x="1248" y="1346"/>
                </a:lnTo>
                <a:lnTo>
                  <a:pt x="1246" y="1347"/>
                </a:lnTo>
                <a:lnTo>
                  <a:pt x="1245" y="1349"/>
                </a:lnTo>
                <a:lnTo>
                  <a:pt x="1243" y="1351"/>
                </a:lnTo>
                <a:lnTo>
                  <a:pt x="1241" y="1352"/>
                </a:lnTo>
                <a:lnTo>
                  <a:pt x="1236" y="1359"/>
                </a:lnTo>
                <a:lnTo>
                  <a:pt x="1235" y="1359"/>
                </a:lnTo>
                <a:lnTo>
                  <a:pt x="1233" y="1361"/>
                </a:lnTo>
                <a:lnTo>
                  <a:pt x="1231" y="1362"/>
                </a:lnTo>
                <a:lnTo>
                  <a:pt x="1230" y="1364"/>
                </a:lnTo>
                <a:lnTo>
                  <a:pt x="1228" y="1366"/>
                </a:lnTo>
                <a:lnTo>
                  <a:pt x="1228" y="1366"/>
                </a:lnTo>
                <a:lnTo>
                  <a:pt x="1226" y="1366"/>
                </a:lnTo>
                <a:lnTo>
                  <a:pt x="1226" y="1367"/>
                </a:lnTo>
                <a:lnTo>
                  <a:pt x="1226" y="1369"/>
                </a:lnTo>
                <a:lnTo>
                  <a:pt x="1230" y="1374"/>
                </a:lnTo>
                <a:lnTo>
                  <a:pt x="1230" y="1376"/>
                </a:lnTo>
                <a:lnTo>
                  <a:pt x="1233" y="1381"/>
                </a:lnTo>
                <a:lnTo>
                  <a:pt x="1233" y="1382"/>
                </a:lnTo>
                <a:lnTo>
                  <a:pt x="1236" y="1382"/>
                </a:lnTo>
                <a:lnTo>
                  <a:pt x="1238" y="1381"/>
                </a:lnTo>
                <a:lnTo>
                  <a:pt x="1240" y="1381"/>
                </a:lnTo>
                <a:lnTo>
                  <a:pt x="1240" y="1382"/>
                </a:lnTo>
                <a:lnTo>
                  <a:pt x="1241" y="1382"/>
                </a:lnTo>
                <a:lnTo>
                  <a:pt x="1241" y="1384"/>
                </a:lnTo>
                <a:lnTo>
                  <a:pt x="1241" y="1386"/>
                </a:lnTo>
                <a:lnTo>
                  <a:pt x="1243" y="1387"/>
                </a:lnTo>
                <a:lnTo>
                  <a:pt x="1243" y="1389"/>
                </a:lnTo>
                <a:lnTo>
                  <a:pt x="1245" y="1398"/>
                </a:lnTo>
                <a:lnTo>
                  <a:pt x="1246" y="1398"/>
                </a:lnTo>
                <a:lnTo>
                  <a:pt x="1253" y="1398"/>
                </a:lnTo>
                <a:lnTo>
                  <a:pt x="1260" y="1398"/>
                </a:lnTo>
                <a:lnTo>
                  <a:pt x="1261" y="1399"/>
                </a:lnTo>
                <a:lnTo>
                  <a:pt x="1263" y="1399"/>
                </a:lnTo>
                <a:lnTo>
                  <a:pt x="1263" y="1401"/>
                </a:lnTo>
                <a:lnTo>
                  <a:pt x="1265" y="1401"/>
                </a:lnTo>
                <a:lnTo>
                  <a:pt x="1265" y="1403"/>
                </a:lnTo>
                <a:lnTo>
                  <a:pt x="1266" y="1403"/>
                </a:lnTo>
                <a:lnTo>
                  <a:pt x="1268" y="1404"/>
                </a:lnTo>
                <a:lnTo>
                  <a:pt x="1270" y="1406"/>
                </a:lnTo>
                <a:lnTo>
                  <a:pt x="1271" y="1406"/>
                </a:lnTo>
                <a:lnTo>
                  <a:pt x="1273" y="1408"/>
                </a:lnTo>
                <a:lnTo>
                  <a:pt x="1275" y="1408"/>
                </a:lnTo>
                <a:lnTo>
                  <a:pt x="1275" y="1409"/>
                </a:lnTo>
                <a:lnTo>
                  <a:pt x="1275" y="1411"/>
                </a:lnTo>
                <a:lnTo>
                  <a:pt x="1273" y="1411"/>
                </a:lnTo>
                <a:lnTo>
                  <a:pt x="1273" y="1413"/>
                </a:lnTo>
                <a:lnTo>
                  <a:pt x="1271" y="1413"/>
                </a:lnTo>
                <a:lnTo>
                  <a:pt x="1271" y="1414"/>
                </a:lnTo>
                <a:lnTo>
                  <a:pt x="1270" y="1414"/>
                </a:lnTo>
                <a:lnTo>
                  <a:pt x="1268" y="1414"/>
                </a:lnTo>
                <a:lnTo>
                  <a:pt x="1268" y="1416"/>
                </a:lnTo>
                <a:lnTo>
                  <a:pt x="1266" y="1416"/>
                </a:lnTo>
                <a:lnTo>
                  <a:pt x="1265" y="1418"/>
                </a:lnTo>
                <a:lnTo>
                  <a:pt x="1263" y="1418"/>
                </a:lnTo>
                <a:lnTo>
                  <a:pt x="1263" y="1419"/>
                </a:lnTo>
                <a:lnTo>
                  <a:pt x="1261" y="1419"/>
                </a:lnTo>
                <a:lnTo>
                  <a:pt x="1260" y="1419"/>
                </a:lnTo>
                <a:lnTo>
                  <a:pt x="1260" y="1421"/>
                </a:lnTo>
                <a:lnTo>
                  <a:pt x="1260" y="1424"/>
                </a:lnTo>
                <a:lnTo>
                  <a:pt x="1260" y="1428"/>
                </a:lnTo>
                <a:lnTo>
                  <a:pt x="1260" y="1429"/>
                </a:lnTo>
                <a:lnTo>
                  <a:pt x="1260" y="1431"/>
                </a:lnTo>
                <a:lnTo>
                  <a:pt x="1263" y="1438"/>
                </a:lnTo>
                <a:lnTo>
                  <a:pt x="1263" y="1439"/>
                </a:lnTo>
                <a:lnTo>
                  <a:pt x="1265" y="1441"/>
                </a:lnTo>
                <a:lnTo>
                  <a:pt x="1261" y="1446"/>
                </a:lnTo>
                <a:lnTo>
                  <a:pt x="1260" y="1446"/>
                </a:lnTo>
                <a:lnTo>
                  <a:pt x="1260" y="1448"/>
                </a:lnTo>
                <a:lnTo>
                  <a:pt x="1260" y="1449"/>
                </a:lnTo>
                <a:lnTo>
                  <a:pt x="1260" y="1451"/>
                </a:lnTo>
                <a:lnTo>
                  <a:pt x="1260" y="1453"/>
                </a:lnTo>
                <a:lnTo>
                  <a:pt x="1260" y="1458"/>
                </a:lnTo>
                <a:lnTo>
                  <a:pt x="1260" y="1461"/>
                </a:lnTo>
                <a:lnTo>
                  <a:pt x="1260" y="1466"/>
                </a:lnTo>
                <a:lnTo>
                  <a:pt x="1261" y="1468"/>
                </a:lnTo>
                <a:lnTo>
                  <a:pt x="1261" y="1469"/>
                </a:lnTo>
                <a:lnTo>
                  <a:pt x="1261" y="1473"/>
                </a:lnTo>
                <a:lnTo>
                  <a:pt x="1261" y="1478"/>
                </a:lnTo>
                <a:lnTo>
                  <a:pt x="1261" y="1479"/>
                </a:lnTo>
                <a:lnTo>
                  <a:pt x="1261" y="1481"/>
                </a:lnTo>
                <a:lnTo>
                  <a:pt x="1261" y="1484"/>
                </a:lnTo>
                <a:lnTo>
                  <a:pt x="1261" y="1488"/>
                </a:lnTo>
                <a:lnTo>
                  <a:pt x="1261" y="1489"/>
                </a:lnTo>
                <a:lnTo>
                  <a:pt x="1261" y="1496"/>
                </a:lnTo>
                <a:lnTo>
                  <a:pt x="1263" y="1499"/>
                </a:lnTo>
                <a:lnTo>
                  <a:pt x="1261" y="1501"/>
                </a:lnTo>
                <a:lnTo>
                  <a:pt x="1261" y="1503"/>
                </a:lnTo>
                <a:lnTo>
                  <a:pt x="1260" y="1504"/>
                </a:lnTo>
                <a:lnTo>
                  <a:pt x="1260" y="1506"/>
                </a:lnTo>
                <a:lnTo>
                  <a:pt x="1258" y="1508"/>
                </a:lnTo>
                <a:lnTo>
                  <a:pt x="1258" y="1509"/>
                </a:lnTo>
                <a:lnTo>
                  <a:pt x="1256" y="1509"/>
                </a:lnTo>
                <a:lnTo>
                  <a:pt x="1256" y="1511"/>
                </a:lnTo>
                <a:lnTo>
                  <a:pt x="1255" y="1513"/>
                </a:lnTo>
                <a:lnTo>
                  <a:pt x="1255" y="1514"/>
                </a:lnTo>
                <a:lnTo>
                  <a:pt x="1253" y="1516"/>
                </a:lnTo>
                <a:lnTo>
                  <a:pt x="1251" y="1519"/>
                </a:lnTo>
                <a:lnTo>
                  <a:pt x="1250" y="1519"/>
                </a:lnTo>
                <a:lnTo>
                  <a:pt x="1251" y="1521"/>
                </a:lnTo>
                <a:lnTo>
                  <a:pt x="1260" y="1521"/>
                </a:lnTo>
                <a:lnTo>
                  <a:pt x="1261" y="1521"/>
                </a:lnTo>
                <a:lnTo>
                  <a:pt x="1268" y="1523"/>
                </a:lnTo>
                <a:lnTo>
                  <a:pt x="1268" y="1524"/>
                </a:lnTo>
                <a:lnTo>
                  <a:pt x="1268" y="1526"/>
                </a:lnTo>
                <a:lnTo>
                  <a:pt x="1268" y="1526"/>
                </a:lnTo>
                <a:lnTo>
                  <a:pt x="1268" y="1528"/>
                </a:lnTo>
                <a:lnTo>
                  <a:pt x="1268" y="1529"/>
                </a:lnTo>
                <a:lnTo>
                  <a:pt x="1268" y="1531"/>
                </a:lnTo>
                <a:lnTo>
                  <a:pt x="1266" y="1531"/>
                </a:lnTo>
                <a:lnTo>
                  <a:pt x="1265" y="1531"/>
                </a:lnTo>
                <a:lnTo>
                  <a:pt x="1265" y="1529"/>
                </a:lnTo>
                <a:lnTo>
                  <a:pt x="1263" y="1529"/>
                </a:lnTo>
                <a:lnTo>
                  <a:pt x="1261" y="1529"/>
                </a:lnTo>
                <a:lnTo>
                  <a:pt x="1261" y="1531"/>
                </a:lnTo>
                <a:lnTo>
                  <a:pt x="1263" y="1531"/>
                </a:lnTo>
                <a:lnTo>
                  <a:pt x="1263" y="1533"/>
                </a:lnTo>
                <a:lnTo>
                  <a:pt x="1265" y="1533"/>
                </a:lnTo>
                <a:lnTo>
                  <a:pt x="1265" y="1534"/>
                </a:lnTo>
                <a:lnTo>
                  <a:pt x="1266" y="1534"/>
                </a:lnTo>
                <a:lnTo>
                  <a:pt x="1266" y="1536"/>
                </a:lnTo>
                <a:lnTo>
                  <a:pt x="1266" y="1538"/>
                </a:lnTo>
                <a:lnTo>
                  <a:pt x="1268" y="1538"/>
                </a:lnTo>
                <a:lnTo>
                  <a:pt x="1268" y="1539"/>
                </a:lnTo>
                <a:lnTo>
                  <a:pt x="1270" y="1539"/>
                </a:lnTo>
                <a:lnTo>
                  <a:pt x="1270" y="1541"/>
                </a:lnTo>
                <a:lnTo>
                  <a:pt x="1270" y="1543"/>
                </a:lnTo>
                <a:lnTo>
                  <a:pt x="1271" y="1543"/>
                </a:lnTo>
                <a:lnTo>
                  <a:pt x="1271" y="1544"/>
                </a:lnTo>
                <a:lnTo>
                  <a:pt x="1271" y="1546"/>
                </a:lnTo>
                <a:lnTo>
                  <a:pt x="1273" y="1546"/>
                </a:lnTo>
                <a:lnTo>
                  <a:pt x="1273" y="1548"/>
                </a:lnTo>
                <a:lnTo>
                  <a:pt x="1273" y="1549"/>
                </a:lnTo>
                <a:lnTo>
                  <a:pt x="1271" y="1549"/>
                </a:lnTo>
                <a:lnTo>
                  <a:pt x="1271" y="1548"/>
                </a:lnTo>
                <a:lnTo>
                  <a:pt x="1270" y="1548"/>
                </a:lnTo>
                <a:lnTo>
                  <a:pt x="1270" y="1546"/>
                </a:lnTo>
                <a:lnTo>
                  <a:pt x="1270" y="1544"/>
                </a:lnTo>
                <a:lnTo>
                  <a:pt x="1268" y="1544"/>
                </a:lnTo>
                <a:lnTo>
                  <a:pt x="1268" y="1546"/>
                </a:lnTo>
                <a:lnTo>
                  <a:pt x="1268" y="1548"/>
                </a:lnTo>
                <a:lnTo>
                  <a:pt x="1268" y="1549"/>
                </a:lnTo>
                <a:lnTo>
                  <a:pt x="1270" y="1549"/>
                </a:lnTo>
                <a:lnTo>
                  <a:pt x="1270" y="1551"/>
                </a:lnTo>
                <a:lnTo>
                  <a:pt x="1268" y="1551"/>
                </a:lnTo>
                <a:lnTo>
                  <a:pt x="1268" y="1553"/>
                </a:lnTo>
                <a:lnTo>
                  <a:pt x="1270" y="1553"/>
                </a:lnTo>
                <a:lnTo>
                  <a:pt x="1271" y="1553"/>
                </a:lnTo>
                <a:lnTo>
                  <a:pt x="1271" y="1554"/>
                </a:lnTo>
                <a:lnTo>
                  <a:pt x="1271" y="1556"/>
                </a:lnTo>
                <a:lnTo>
                  <a:pt x="1271" y="1558"/>
                </a:lnTo>
                <a:lnTo>
                  <a:pt x="1271" y="1559"/>
                </a:lnTo>
                <a:lnTo>
                  <a:pt x="1270" y="1559"/>
                </a:lnTo>
                <a:lnTo>
                  <a:pt x="1268" y="1559"/>
                </a:lnTo>
                <a:lnTo>
                  <a:pt x="1266" y="1559"/>
                </a:lnTo>
                <a:lnTo>
                  <a:pt x="1266" y="1561"/>
                </a:lnTo>
                <a:lnTo>
                  <a:pt x="1266" y="1563"/>
                </a:lnTo>
                <a:lnTo>
                  <a:pt x="1266" y="1564"/>
                </a:lnTo>
                <a:lnTo>
                  <a:pt x="1268" y="1563"/>
                </a:lnTo>
                <a:lnTo>
                  <a:pt x="1268" y="1561"/>
                </a:lnTo>
                <a:lnTo>
                  <a:pt x="1270" y="1561"/>
                </a:lnTo>
                <a:lnTo>
                  <a:pt x="1271" y="1561"/>
                </a:lnTo>
                <a:lnTo>
                  <a:pt x="1271" y="1563"/>
                </a:lnTo>
                <a:lnTo>
                  <a:pt x="1271" y="1564"/>
                </a:lnTo>
                <a:lnTo>
                  <a:pt x="1273" y="1564"/>
                </a:lnTo>
                <a:lnTo>
                  <a:pt x="1273" y="1566"/>
                </a:lnTo>
                <a:lnTo>
                  <a:pt x="1271" y="1566"/>
                </a:lnTo>
                <a:lnTo>
                  <a:pt x="1271" y="1566"/>
                </a:lnTo>
                <a:lnTo>
                  <a:pt x="1271" y="1568"/>
                </a:lnTo>
                <a:lnTo>
                  <a:pt x="1271" y="1569"/>
                </a:lnTo>
                <a:lnTo>
                  <a:pt x="1271" y="1571"/>
                </a:lnTo>
                <a:lnTo>
                  <a:pt x="1270" y="1571"/>
                </a:lnTo>
                <a:lnTo>
                  <a:pt x="1270" y="1569"/>
                </a:lnTo>
                <a:lnTo>
                  <a:pt x="1268" y="1569"/>
                </a:lnTo>
                <a:lnTo>
                  <a:pt x="1268" y="1571"/>
                </a:lnTo>
                <a:lnTo>
                  <a:pt x="1270" y="1571"/>
                </a:lnTo>
                <a:lnTo>
                  <a:pt x="1270" y="1573"/>
                </a:lnTo>
                <a:lnTo>
                  <a:pt x="1270" y="1574"/>
                </a:lnTo>
                <a:lnTo>
                  <a:pt x="1270" y="1576"/>
                </a:lnTo>
                <a:lnTo>
                  <a:pt x="1268" y="1576"/>
                </a:lnTo>
                <a:lnTo>
                  <a:pt x="1268" y="1578"/>
                </a:lnTo>
                <a:lnTo>
                  <a:pt x="1268" y="1579"/>
                </a:lnTo>
                <a:lnTo>
                  <a:pt x="1266" y="1579"/>
                </a:lnTo>
                <a:lnTo>
                  <a:pt x="1266" y="1581"/>
                </a:lnTo>
                <a:lnTo>
                  <a:pt x="1265" y="1581"/>
                </a:lnTo>
                <a:lnTo>
                  <a:pt x="1263" y="1581"/>
                </a:lnTo>
                <a:lnTo>
                  <a:pt x="1261" y="1581"/>
                </a:lnTo>
                <a:lnTo>
                  <a:pt x="1261" y="1579"/>
                </a:lnTo>
                <a:lnTo>
                  <a:pt x="1260" y="1579"/>
                </a:lnTo>
                <a:lnTo>
                  <a:pt x="1258" y="1579"/>
                </a:lnTo>
                <a:lnTo>
                  <a:pt x="1256" y="1579"/>
                </a:lnTo>
                <a:lnTo>
                  <a:pt x="1256" y="1578"/>
                </a:lnTo>
                <a:lnTo>
                  <a:pt x="1256" y="1576"/>
                </a:lnTo>
                <a:lnTo>
                  <a:pt x="1258" y="1576"/>
                </a:lnTo>
                <a:lnTo>
                  <a:pt x="1258" y="1574"/>
                </a:lnTo>
                <a:lnTo>
                  <a:pt x="1256" y="1574"/>
                </a:lnTo>
                <a:lnTo>
                  <a:pt x="1256" y="1576"/>
                </a:lnTo>
                <a:lnTo>
                  <a:pt x="1255" y="1576"/>
                </a:lnTo>
                <a:lnTo>
                  <a:pt x="1253" y="1576"/>
                </a:lnTo>
                <a:lnTo>
                  <a:pt x="1251" y="1574"/>
                </a:lnTo>
                <a:lnTo>
                  <a:pt x="1251" y="1574"/>
                </a:lnTo>
                <a:lnTo>
                  <a:pt x="1251" y="1573"/>
                </a:lnTo>
                <a:lnTo>
                  <a:pt x="1250" y="1573"/>
                </a:lnTo>
                <a:lnTo>
                  <a:pt x="1250" y="1571"/>
                </a:lnTo>
                <a:lnTo>
                  <a:pt x="1251" y="1571"/>
                </a:lnTo>
                <a:lnTo>
                  <a:pt x="1251" y="1569"/>
                </a:lnTo>
                <a:lnTo>
                  <a:pt x="1250" y="1569"/>
                </a:lnTo>
                <a:lnTo>
                  <a:pt x="1248" y="1569"/>
                </a:lnTo>
                <a:lnTo>
                  <a:pt x="1248" y="1571"/>
                </a:lnTo>
                <a:lnTo>
                  <a:pt x="1248" y="1573"/>
                </a:lnTo>
                <a:lnTo>
                  <a:pt x="1248" y="1574"/>
                </a:lnTo>
                <a:lnTo>
                  <a:pt x="1246" y="1574"/>
                </a:lnTo>
                <a:lnTo>
                  <a:pt x="1246" y="1576"/>
                </a:lnTo>
                <a:lnTo>
                  <a:pt x="1245" y="1576"/>
                </a:lnTo>
                <a:lnTo>
                  <a:pt x="1243" y="1576"/>
                </a:lnTo>
                <a:lnTo>
                  <a:pt x="1243" y="1574"/>
                </a:lnTo>
                <a:lnTo>
                  <a:pt x="1241" y="1574"/>
                </a:lnTo>
                <a:lnTo>
                  <a:pt x="1241" y="1573"/>
                </a:lnTo>
                <a:lnTo>
                  <a:pt x="1243" y="1573"/>
                </a:lnTo>
                <a:lnTo>
                  <a:pt x="1243" y="1571"/>
                </a:lnTo>
                <a:lnTo>
                  <a:pt x="1245" y="1571"/>
                </a:lnTo>
                <a:lnTo>
                  <a:pt x="1246" y="1571"/>
                </a:lnTo>
                <a:lnTo>
                  <a:pt x="1246" y="1569"/>
                </a:lnTo>
                <a:lnTo>
                  <a:pt x="1245" y="1569"/>
                </a:lnTo>
                <a:lnTo>
                  <a:pt x="1245" y="1568"/>
                </a:lnTo>
                <a:lnTo>
                  <a:pt x="1243" y="1568"/>
                </a:lnTo>
                <a:lnTo>
                  <a:pt x="1243" y="1566"/>
                </a:lnTo>
                <a:lnTo>
                  <a:pt x="1245" y="1566"/>
                </a:lnTo>
                <a:lnTo>
                  <a:pt x="1245" y="1566"/>
                </a:lnTo>
                <a:lnTo>
                  <a:pt x="1243" y="1566"/>
                </a:lnTo>
                <a:lnTo>
                  <a:pt x="1243" y="1564"/>
                </a:lnTo>
                <a:lnTo>
                  <a:pt x="1245" y="1564"/>
                </a:lnTo>
                <a:lnTo>
                  <a:pt x="1246" y="1564"/>
                </a:lnTo>
                <a:lnTo>
                  <a:pt x="1248" y="1564"/>
                </a:lnTo>
                <a:lnTo>
                  <a:pt x="1248" y="1563"/>
                </a:lnTo>
                <a:lnTo>
                  <a:pt x="1246" y="1563"/>
                </a:lnTo>
                <a:lnTo>
                  <a:pt x="1248" y="1561"/>
                </a:lnTo>
                <a:lnTo>
                  <a:pt x="1246" y="1561"/>
                </a:lnTo>
                <a:lnTo>
                  <a:pt x="1246" y="1563"/>
                </a:lnTo>
                <a:lnTo>
                  <a:pt x="1245" y="1564"/>
                </a:lnTo>
                <a:lnTo>
                  <a:pt x="1245" y="1563"/>
                </a:lnTo>
                <a:lnTo>
                  <a:pt x="1245" y="1561"/>
                </a:lnTo>
                <a:lnTo>
                  <a:pt x="1243" y="1561"/>
                </a:lnTo>
                <a:lnTo>
                  <a:pt x="1243" y="1559"/>
                </a:lnTo>
                <a:lnTo>
                  <a:pt x="1243" y="1558"/>
                </a:lnTo>
                <a:lnTo>
                  <a:pt x="1241" y="1558"/>
                </a:lnTo>
                <a:lnTo>
                  <a:pt x="1240" y="1558"/>
                </a:lnTo>
                <a:lnTo>
                  <a:pt x="1238" y="1558"/>
                </a:lnTo>
                <a:lnTo>
                  <a:pt x="1238" y="1556"/>
                </a:lnTo>
                <a:lnTo>
                  <a:pt x="1238" y="1554"/>
                </a:lnTo>
                <a:lnTo>
                  <a:pt x="1238" y="1553"/>
                </a:lnTo>
                <a:lnTo>
                  <a:pt x="1238" y="1551"/>
                </a:lnTo>
                <a:lnTo>
                  <a:pt x="1238" y="1549"/>
                </a:lnTo>
                <a:lnTo>
                  <a:pt x="1236" y="1549"/>
                </a:lnTo>
                <a:lnTo>
                  <a:pt x="1236" y="1548"/>
                </a:lnTo>
                <a:lnTo>
                  <a:pt x="1236" y="1546"/>
                </a:lnTo>
                <a:lnTo>
                  <a:pt x="1236" y="1544"/>
                </a:lnTo>
                <a:lnTo>
                  <a:pt x="1236" y="1543"/>
                </a:lnTo>
                <a:lnTo>
                  <a:pt x="1235" y="1543"/>
                </a:lnTo>
                <a:lnTo>
                  <a:pt x="1235" y="1541"/>
                </a:lnTo>
                <a:lnTo>
                  <a:pt x="1235" y="1539"/>
                </a:lnTo>
                <a:lnTo>
                  <a:pt x="1235" y="1538"/>
                </a:lnTo>
                <a:lnTo>
                  <a:pt x="1235" y="1536"/>
                </a:lnTo>
                <a:lnTo>
                  <a:pt x="1235" y="1534"/>
                </a:lnTo>
                <a:lnTo>
                  <a:pt x="1235" y="1533"/>
                </a:lnTo>
                <a:lnTo>
                  <a:pt x="1236" y="1533"/>
                </a:lnTo>
                <a:lnTo>
                  <a:pt x="1238" y="1533"/>
                </a:lnTo>
                <a:lnTo>
                  <a:pt x="1240" y="1533"/>
                </a:lnTo>
                <a:lnTo>
                  <a:pt x="1240" y="1534"/>
                </a:lnTo>
                <a:lnTo>
                  <a:pt x="1241" y="1534"/>
                </a:lnTo>
                <a:lnTo>
                  <a:pt x="1241" y="1533"/>
                </a:lnTo>
                <a:lnTo>
                  <a:pt x="1240" y="1533"/>
                </a:lnTo>
                <a:lnTo>
                  <a:pt x="1240" y="1531"/>
                </a:lnTo>
                <a:lnTo>
                  <a:pt x="1238" y="1531"/>
                </a:lnTo>
                <a:lnTo>
                  <a:pt x="1236" y="1531"/>
                </a:lnTo>
                <a:lnTo>
                  <a:pt x="1236" y="1529"/>
                </a:lnTo>
                <a:lnTo>
                  <a:pt x="1235" y="1529"/>
                </a:lnTo>
                <a:lnTo>
                  <a:pt x="1235" y="1528"/>
                </a:lnTo>
                <a:lnTo>
                  <a:pt x="1235" y="1526"/>
                </a:lnTo>
                <a:lnTo>
                  <a:pt x="1235" y="1526"/>
                </a:lnTo>
                <a:lnTo>
                  <a:pt x="1235" y="1524"/>
                </a:lnTo>
                <a:lnTo>
                  <a:pt x="1235" y="1523"/>
                </a:lnTo>
                <a:lnTo>
                  <a:pt x="1235" y="1521"/>
                </a:lnTo>
                <a:lnTo>
                  <a:pt x="1235" y="1519"/>
                </a:lnTo>
                <a:lnTo>
                  <a:pt x="1233" y="1519"/>
                </a:lnTo>
                <a:lnTo>
                  <a:pt x="1233" y="1518"/>
                </a:lnTo>
                <a:lnTo>
                  <a:pt x="1233" y="1516"/>
                </a:lnTo>
                <a:lnTo>
                  <a:pt x="1235" y="1516"/>
                </a:lnTo>
                <a:lnTo>
                  <a:pt x="1235" y="1514"/>
                </a:lnTo>
                <a:lnTo>
                  <a:pt x="1236" y="1514"/>
                </a:lnTo>
                <a:lnTo>
                  <a:pt x="1236" y="1513"/>
                </a:lnTo>
                <a:lnTo>
                  <a:pt x="1238" y="1513"/>
                </a:lnTo>
                <a:lnTo>
                  <a:pt x="1238" y="1511"/>
                </a:lnTo>
                <a:lnTo>
                  <a:pt x="1238" y="1509"/>
                </a:lnTo>
                <a:lnTo>
                  <a:pt x="1238" y="1508"/>
                </a:lnTo>
                <a:lnTo>
                  <a:pt x="1238" y="1506"/>
                </a:lnTo>
                <a:lnTo>
                  <a:pt x="1238" y="1504"/>
                </a:lnTo>
                <a:lnTo>
                  <a:pt x="1238" y="1503"/>
                </a:lnTo>
                <a:lnTo>
                  <a:pt x="1238" y="1501"/>
                </a:lnTo>
                <a:lnTo>
                  <a:pt x="1238" y="1499"/>
                </a:lnTo>
                <a:lnTo>
                  <a:pt x="1238" y="1498"/>
                </a:lnTo>
                <a:lnTo>
                  <a:pt x="1238" y="1496"/>
                </a:lnTo>
                <a:lnTo>
                  <a:pt x="1236" y="1496"/>
                </a:lnTo>
                <a:lnTo>
                  <a:pt x="1236" y="1494"/>
                </a:lnTo>
                <a:lnTo>
                  <a:pt x="1236" y="1493"/>
                </a:lnTo>
                <a:lnTo>
                  <a:pt x="1236" y="1491"/>
                </a:lnTo>
                <a:lnTo>
                  <a:pt x="1235" y="1491"/>
                </a:lnTo>
                <a:lnTo>
                  <a:pt x="1235" y="1489"/>
                </a:lnTo>
                <a:lnTo>
                  <a:pt x="1236" y="1489"/>
                </a:lnTo>
                <a:lnTo>
                  <a:pt x="1235" y="1488"/>
                </a:lnTo>
                <a:lnTo>
                  <a:pt x="1235" y="1486"/>
                </a:lnTo>
                <a:lnTo>
                  <a:pt x="1233" y="1486"/>
                </a:lnTo>
                <a:lnTo>
                  <a:pt x="1233" y="1486"/>
                </a:lnTo>
                <a:lnTo>
                  <a:pt x="1235" y="1486"/>
                </a:lnTo>
                <a:lnTo>
                  <a:pt x="1235" y="1484"/>
                </a:lnTo>
                <a:lnTo>
                  <a:pt x="1235" y="1483"/>
                </a:lnTo>
                <a:lnTo>
                  <a:pt x="1236" y="1483"/>
                </a:lnTo>
                <a:lnTo>
                  <a:pt x="1236" y="1484"/>
                </a:lnTo>
                <a:lnTo>
                  <a:pt x="1238" y="1484"/>
                </a:lnTo>
                <a:lnTo>
                  <a:pt x="1238" y="1483"/>
                </a:lnTo>
                <a:lnTo>
                  <a:pt x="1236" y="1483"/>
                </a:lnTo>
                <a:lnTo>
                  <a:pt x="1236" y="1481"/>
                </a:lnTo>
                <a:lnTo>
                  <a:pt x="1235" y="1481"/>
                </a:lnTo>
                <a:lnTo>
                  <a:pt x="1233" y="1481"/>
                </a:lnTo>
                <a:lnTo>
                  <a:pt x="1231" y="1481"/>
                </a:lnTo>
                <a:lnTo>
                  <a:pt x="1231" y="1483"/>
                </a:lnTo>
                <a:lnTo>
                  <a:pt x="1230" y="1483"/>
                </a:lnTo>
                <a:lnTo>
                  <a:pt x="1230" y="1481"/>
                </a:lnTo>
                <a:lnTo>
                  <a:pt x="1230" y="1479"/>
                </a:lnTo>
                <a:lnTo>
                  <a:pt x="1230" y="1478"/>
                </a:lnTo>
                <a:lnTo>
                  <a:pt x="1230" y="1476"/>
                </a:lnTo>
                <a:lnTo>
                  <a:pt x="1230" y="1474"/>
                </a:lnTo>
                <a:lnTo>
                  <a:pt x="1230" y="1473"/>
                </a:lnTo>
                <a:lnTo>
                  <a:pt x="1231" y="1474"/>
                </a:lnTo>
                <a:lnTo>
                  <a:pt x="1231" y="1473"/>
                </a:lnTo>
                <a:lnTo>
                  <a:pt x="1230" y="1473"/>
                </a:lnTo>
                <a:lnTo>
                  <a:pt x="1230" y="1471"/>
                </a:lnTo>
                <a:lnTo>
                  <a:pt x="1228" y="1471"/>
                </a:lnTo>
                <a:lnTo>
                  <a:pt x="1228" y="1469"/>
                </a:lnTo>
                <a:lnTo>
                  <a:pt x="1228" y="1468"/>
                </a:lnTo>
                <a:lnTo>
                  <a:pt x="1228" y="1466"/>
                </a:lnTo>
                <a:lnTo>
                  <a:pt x="1228" y="1464"/>
                </a:lnTo>
                <a:lnTo>
                  <a:pt x="1226" y="1464"/>
                </a:lnTo>
                <a:lnTo>
                  <a:pt x="1226" y="1463"/>
                </a:lnTo>
                <a:lnTo>
                  <a:pt x="1226" y="1461"/>
                </a:lnTo>
                <a:lnTo>
                  <a:pt x="1226" y="1459"/>
                </a:lnTo>
                <a:lnTo>
                  <a:pt x="1226" y="1458"/>
                </a:lnTo>
                <a:lnTo>
                  <a:pt x="1225" y="1458"/>
                </a:lnTo>
                <a:lnTo>
                  <a:pt x="1225" y="1456"/>
                </a:lnTo>
                <a:lnTo>
                  <a:pt x="1225" y="1454"/>
                </a:lnTo>
                <a:lnTo>
                  <a:pt x="1226" y="1454"/>
                </a:lnTo>
                <a:lnTo>
                  <a:pt x="1226" y="1453"/>
                </a:lnTo>
                <a:lnTo>
                  <a:pt x="1225" y="1453"/>
                </a:lnTo>
                <a:lnTo>
                  <a:pt x="1225" y="1454"/>
                </a:lnTo>
                <a:lnTo>
                  <a:pt x="1223" y="1454"/>
                </a:lnTo>
                <a:lnTo>
                  <a:pt x="1223" y="1453"/>
                </a:lnTo>
                <a:lnTo>
                  <a:pt x="1221" y="1453"/>
                </a:lnTo>
                <a:lnTo>
                  <a:pt x="1221" y="1451"/>
                </a:lnTo>
                <a:lnTo>
                  <a:pt x="1223" y="1451"/>
                </a:lnTo>
                <a:lnTo>
                  <a:pt x="1223" y="1449"/>
                </a:lnTo>
                <a:lnTo>
                  <a:pt x="1223" y="1448"/>
                </a:lnTo>
                <a:lnTo>
                  <a:pt x="1221" y="1448"/>
                </a:lnTo>
                <a:lnTo>
                  <a:pt x="1221" y="1446"/>
                </a:lnTo>
                <a:lnTo>
                  <a:pt x="1220" y="1446"/>
                </a:lnTo>
                <a:lnTo>
                  <a:pt x="1220" y="1446"/>
                </a:lnTo>
                <a:lnTo>
                  <a:pt x="1221" y="1446"/>
                </a:lnTo>
                <a:lnTo>
                  <a:pt x="1221" y="1444"/>
                </a:lnTo>
                <a:lnTo>
                  <a:pt x="1220" y="1444"/>
                </a:lnTo>
                <a:lnTo>
                  <a:pt x="1220" y="1443"/>
                </a:lnTo>
                <a:lnTo>
                  <a:pt x="1220" y="1441"/>
                </a:lnTo>
                <a:lnTo>
                  <a:pt x="1220" y="1439"/>
                </a:lnTo>
                <a:lnTo>
                  <a:pt x="1218" y="1439"/>
                </a:lnTo>
                <a:lnTo>
                  <a:pt x="1218" y="1438"/>
                </a:lnTo>
                <a:lnTo>
                  <a:pt x="1218" y="1436"/>
                </a:lnTo>
                <a:lnTo>
                  <a:pt x="1218" y="1434"/>
                </a:lnTo>
                <a:lnTo>
                  <a:pt x="1218" y="1433"/>
                </a:lnTo>
                <a:lnTo>
                  <a:pt x="1220" y="1433"/>
                </a:lnTo>
                <a:lnTo>
                  <a:pt x="1220" y="1434"/>
                </a:lnTo>
                <a:lnTo>
                  <a:pt x="1221" y="1434"/>
                </a:lnTo>
                <a:lnTo>
                  <a:pt x="1223" y="1434"/>
                </a:lnTo>
                <a:lnTo>
                  <a:pt x="1225" y="1434"/>
                </a:lnTo>
                <a:lnTo>
                  <a:pt x="1225" y="1436"/>
                </a:lnTo>
                <a:lnTo>
                  <a:pt x="1226" y="1436"/>
                </a:lnTo>
                <a:lnTo>
                  <a:pt x="1228" y="1436"/>
                </a:lnTo>
                <a:lnTo>
                  <a:pt x="1228" y="1434"/>
                </a:lnTo>
                <a:lnTo>
                  <a:pt x="1230" y="1434"/>
                </a:lnTo>
                <a:lnTo>
                  <a:pt x="1231" y="1434"/>
                </a:lnTo>
                <a:lnTo>
                  <a:pt x="1233" y="1434"/>
                </a:lnTo>
                <a:lnTo>
                  <a:pt x="1235" y="1434"/>
                </a:lnTo>
                <a:lnTo>
                  <a:pt x="1236" y="1434"/>
                </a:lnTo>
                <a:lnTo>
                  <a:pt x="1236" y="1433"/>
                </a:lnTo>
                <a:lnTo>
                  <a:pt x="1236" y="1431"/>
                </a:lnTo>
                <a:lnTo>
                  <a:pt x="1236" y="1429"/>
                </a:lnTo>
                <a:lnTo>
                  <a:pt x="1236" y="1428"/>
                </a:lnTo>
                <a:lnTo>
                  <a:pt x="1236" y="1426"/>
                </a:lnTo>
                <a:lnTo>
                  <a:pt x="1238" y="1426"/>
                </a:lnTo>
                <a:lnTo>
                  <a:pt x="1238" y="1424"/>
                </a:lnTo>
                <a:lnTo>
                  <a:pt x="1238" y="1423"/>
                </a:lnTo>
                <a:lnTo>
                  <a:pt x="1240" y="1423"/>
                </a:lnTo>
                <a:lnTo>
                  <a:pt x="1240" y="1421"/>
                </a:lnTo>
                <a:lnTo>
                  <a:pt x="1241" y="1421"/>
                </a:lnTo>
                <a:lnTo>
                  <a:pt x="1241" y="1419"/>
                </a:lnTo>
                <a:lnTo>
                  <a:pt x="1243" y="1419"/>
                </a:lnTo>
                <a:lnTo>
                  <a:pt x="1243" y="1421"/>
                </a:lnTo>
                <a:lnTo>
                  <a:pt x="1245" y="1421"/>
                </a:lnTo>
                <a:lnTo>
                  <a:pt x="1245" y="1419"/>
                </a:lnTo>
                <a:lnTo>
                  <a:pt x="1246" y="1419"/>
                </a:lnTo>
                <a:lnTo>
                  <a:pt x="1246" y="1418"/>
                </a:lnTo>
                <a:lnTo>
                  <a:pt x="1248" y="1418"/>
                </a:lnTo>
                <a:lnTo>
                  <a:pt x="1250" y="1418"/>
                </a:lnTo>
                <a:lnTo>
                  <a:pt x="1250" y="1416"/>
                </a:lnTo>
                <a:lnTo>
                  <a:pt x="1251" y="1416"/>
                </a:lnTo>
                <a:lnTo>
                  <a:pt x="1251" y="1414"/>
                </a:lnTo>
                <a:lnTo>
                  <a:pt x="1250" y="1414"/>
                </a:lnTo>
                <a:lnTo>
                  <a:pt x="1248" y="1414"/>
                </a:lnTo>
                <a:lnTo>
                  <a:pt x="1248" y="1416"/>
                </a:lnTo>
                <a:lnTo>
                  <a:pt x="1246" y="1416"/>
                </a:lnTo>
                <a:lnTo>
                  <a:pt x="1245" y="1416"/>
                </a:lnTo>
                <a:lnTo>
                  <a:pt x="1245" y="1418"/>
                </a:lnTo>
                <a:lnTo>
                  <a:pt x="1243" y="1418"/>
                </a:lnTo>
                <a:lnTo>
                  <a:pt x="1241" y="1418"/>
                </a:lnTo>
                <a:lnTo>
                  <a:pt x="1241" y="1416"/>
                </a:lnTo>
                <a:lnTo>
                  <a:pt x="1240" y="1416"/>
                </a:lnTo>
                <a:lnTo>
                  <a:pt x="1238" y="1416"/>
                </a:lnTo>
                <a:lnTo>
                  <a:pt x="1238" y="1418"/>
                </a:lnTo>
                <a:lnTo>
                  <a:pt x="1236" y="1418"/>
                </a:lnTo>
                <a:lnTo>
                  <a:pt x="1235" y="1418"/>
                </a:lnTo>
                <a:lnTo>
                  <a:pt x="1235" y="1419"/>
                </a:lnTo>
                <a:lnTo>
                  <a:pt x="1233" y="1419"/>
                </a:lnTo>
                <a:lnTo>
                  <a:pt x="1231" y="1419"/>
                </a:lnTo>
                <a:lnTo>
                  <a:pt x="1230" y="1419"/>
                </a:lnTo>
                <a:lnTo>
                  <a:pt x="1230" y="1418"/>
                </a:lnTo>
                <a:lnTo>
                  <a:pt x="1228" y="1418"/>
                </a:lnTo>
                <a:lnTo>
                  <a:pt x="1226" y="1418"/>
                </a:lnTo>
                <a:lnTo>
                  <a:pt x="1225" y="1418"/>
                </a:lnTo>
                <a:lnTo>
                  <a:pt x="1225" y="1416"/>
                </a:lnTo>
                <a:lnTo>
                  <a:pt x="1223" y="1416"/>
                </a:lnTo>
                <a:lnTo>
                  <a:pt x="1221" y="1416"/>
                </a:lnTo>
                <a:lnTo>
                  <a:pt x="1220" y="1416"/>
                </a:lnTo>
                <a:lnTo>
                  <a:pt x="1220" y="1414"/>
                </a:lnTo>
                <a:lnTo>
                  <a:pt x="1218" y="1414"/>
                </a:lnTo>
                <a:lnTo>
                  <a:pt x="1216" y="1414"/>
                </a:lnTo>
                <a:lnTo>
                  <a:pt x="1215" y="1414"/>
                </a:lnTo>
                <a:lnTo>
                  <a:pt x="1213" y="1414"/>
                </a:lnTo>
                <a:lnTo>
                  <a:pt x="1213" y="1413"/>
                </a:lnTo>
                <a:lnTo>
                  <a:pt x="1211" y="1413"/>
                </a:lnTo>
                <a:lnTo>
                  <a:pt x="1211" y="1411"/>
                </a:lnTo>
                <a:lnTo>
                  <a:pt x="1211" y="1409"/>
                </a:lnTo>
                <a:lnTo>
                  <a:pt x="1210" y="1408"/>
                </a:lnTo>
                <a:lnTo>
                  <a:pt x="1210" y="1406"/>
                </a:lnTo>
                <a:lnTo>
                  <a:pt x="1208" y="1406"/>
                </a:lnTo>
                <a:lnTo>
                  <a:pt x="1208" y="1406"/>
                </a:lnTo>
                <a:lnTo>
                  <a:pt x="1206" y="1406"/>
                </a:lnTo>
                <a:lnTo>
                  <a:pt x="1206" y="1404"/>
                </a:lnTo>
                <a:lnTo>
                  <a:pt x="1205" y="1404"/>
                </a:lnTo>
                <a:lnTo>
                  <a:pt x="1205" y="1403"/>
                </a:lnTo>
                <a:lnTo>
                  <a:pt x="1205" y="1401"/>
                </a:lnTo>
                <a:lnTo>
                  <a:pt x="1203" y="1401"/>
                </a:lnTo>
                <a:lnTo>
                  <a:pt x="1203" y="1399"/>
                </a:lnTo>
                <a:lnTo>
                  <a:pt x="1203" y="1398"/>
                </a:lnTo>
                <a:lnTo>
                  <a:pt x="1201" y="1398"/>
                </a:lnTo>
                <a:lnTo>
                  <a:pt x="1201" y="1396"/>
                </a:lnTo>
                <a:lnTo>
                  <a:pt x="1201" y="1394"/>
                </a:lnTo>
                <a:lnTo>
                  <a:pt x="1201" y="1393"/>
                </a:lnTo>
                <a:lnTo>
                  <a:pt x="1200" y="1393"/>
                </a:lnTo>
                <a:lnTo>
                  <a:pt x="1200" y="1391"/>
                </a:lnTo>
                <a:lnTo>
                  <a:pt x="1200" y="1389"/>
                </a:lnTo>
                <a:lnTo>
                  <a:pt x="1200" y="1387"/>
                </a:lnTo>
                <a:lnTo>
                  <a:pt x="1198" y="1387"/>
                </a:lnTo>
                <a:lnTo>
                  <a:pt x="1198" y="1386"/>
                </a:lnTo>
                <a:lnTo>
                  <a:pt x="1198" y="1384"/>
                </a:lnTo>
                <a:lnTo>
                  <a:pt x="1198" y="1382"/>
                </a:lnTo>
                <a:lnTo>
                  <a:pt x="1196" y="1382"/>
                </a:lnTo>
                <a:lnTo>
                  <a:pt x="1196" y="1381"/>
                </a:lnTo>
                <a:lnTo>
                  <a:pt x="1196" y="1379"/>
                </a:lnTo>
                <a:lnTo>
                  <a:pt x="1195" y="1379"/>
                </a:lnTo>
                <a:lnTo>
                  <a:pt x="1195" y="1377"/>
                </a:lnTo>
                <a:lnTo>
                  <a:pt x="1196" y="1377"/>
                </a:lnTo>
                <a:lnTo>
                  <a:pt x="1198" y="1377"/>
                </a:lnTo>
                <a:lnTo>
                  <a:pt x="1198" y="1376"/>
                </a:lnTo>
                <a:lnTo>
                  <a:pt x="1200" y="1376"/>
                </a:lnTo>
                <a:lnTo>
                  <a:pt x="1200" y="1377"/>
                </a:lnTo>
                <a:lnTo>
                  <a:pt x="1201" y="1377"/>
                </a:lnTo>
                <a:lnTo>
                  <a:pt x="1203" y="1377"/>
                </a:lnTo>
                <a:lnTo>
                  <a:pt x="1205" y="1377"/>
                </a:lnTo>
                <a:lnTo>
                  <a:pt x="1205" y="1376"/>
                </a:lnTo>
                <a:lnTo>
                  <a:pt x="1206" y="1376"/>
                </a:lnTo>
                <a:lnTo>
                  <a:pt x="1206" y="1374"/>
                </a:lnTo>
                <a:lnTo>
                  <a:pt x="1206" y="1372"/>
                </a:lnTo>
                <a:lnTo>
                  <a:pt x="1208" y="1372"/>
                </a:lnTo>
                <a:lnTo>
                  <a:pt x="1210" y="1372"/>
                </a:lnTo>
                <a:lnTo>
                  <a:pt x="1211" y="1372"/>
                </a:lnTo>
                <a:lnTo>
                  <a:pt x="1211" y="1372"/>
                </a:lnTo>
                <a:lnTo>
                  <a:pt x="1213" y="1372"/>
                </a:lnTo>
                <a:lnTo>
                  <a:pt x="1215" y="1372"/>
                </a:lnTo>
                <a:lnTo>
                  <a:pt x="1215" y="1371"/>
                </a:lnTo>
                <a:lnTo>
                  <a:pt x="1213" y="1371"/>
                </a:lnTo>
                <a:lnTo>
                  <a:pt x="1211" y="1371"/>
                </a:lnTo>
                <a:lnTo>
                  <a:pt x="1211" y="1371"/>
                </a:lnTo>
                <a:lnTo>
                  <a:pt x="1210" y="1371"/>
                </a:lnTo>
                <a:lnTo>
                  <a:pt x="1208" y="1371"/>
                </a:lnTo>
                <a:lnTo>
                  <a:pt x="1208" y="1369"/>
                </a:lnTo>
                <a:lnTo>
                  <a:pt x="1208" y="1367"/>
                </a:lnTo>
                <a:lnTo>
                  <a:pt x="1210" y="1367"/>
                </a:lnTo>
                <a:lnTo>
                  <a:pt x="1210" y="1366"/>
                </a:lnTo>
                <a:lnTo>
                  <a:pt x="1211" y="1366"/>
                </a:lnTo>
                <a:lnTo>
                  <a:pt x="1211" y="1366"/>
                </a:lnTo>
                <a:lnTo>
                  <a:pt x="1210" y="1366"/>
                </a:lnTo>
                <a:lnTo>
                  <a:pt x="1208" y="1366"/>
                </a:lnTo>
                <a:lnTo>
                  <a:pt x="1208" y="1364"/>
                </a:lnTo>
                <a:lnTo>
                  <a:pt x="1208" y="1362"/>
                </a:lnTo>
                <a:lnTo>
                  <a:pt x="1206" y="1362"/>
                </a:lnTo>
                <a:lnTo>
                  <a:pt x="1206" y="1364"/>
                </a:lnTo>
                <a:lnTo>
                  <a:pt x="1205" y="1364"/>
                </a:lnTo>
                <a:lnTo>
                  <a:pt x="1205" y="1366"/>
                </a:lnTo>
                <a:lnTo>
                  <a:pt x="1203" y="1366"/>
                </a:lnTo>
                <a:lnTo>
                  <a:pt x="1203" y="1366"/>
                </a:lnTo>
                <a:lnTo>
                  <a:pt x="1203" y="1367"/>
                </a:lnTo>
                <a:lnTo>
                  <a:pt x="1205" y="1367"/>
                </a:lnTo>
                <a:lnTo>
                  <a:pt x="1205" y="1369"/>
                </a:lnTo>
                <a:lnTo>
                  <a:pt x="1205" y="1371"/>
                </a:lnTo>
                <a:lnTo>
                  <a:pt x="1205" y="1372"/>
                </a:lnTo>
                <a:lnTo>
                  <a:pt x="1203" y="1372"/>
                </a:lnTo>
                <a:lnTo>
                  <a:pt x="1201" y="1372"/>
                </a:lnTo>
                <a:lnTo>
                  <a:pt x="1201" y="1371"/>
                </a:lnTo>
                <a:lnTo>
                  <a:pt x="1200" y="1371"/>
                </a:lnTo>
                <a:lnTo>
                  <a:pt x="1198" y="1371"/>
                </a:lnTo>
                <a:lnTo>
                  <a:pt x="1198" y="1369"/>
                </a:lnTo>
                <a:lnTo>
                  <a:pt x="1196" y="1369"/>
                </a:lnTo>
                <a:lnTo>
                  <a:pt x="1195" y="1369"/>
                </a:lnTo>
                <a:lnTo>
                  <a:pt x="1193" y="1367"/>
                </a:lnTo>
                <a:lnTo>
                  <a:pt x="1191" y="1366"/>
                </a:lnTo>
                <a:lnTo>
                  <a:pt x="1191" y="1366"/>
                </a:lnTo>
                <a:lnTo>
                  <a:pt x="1191" y="1364"/>
                </a:lnTo>
                <a:lnTo>
                  <a:pt x="1191" y="1362"/>
                </a:lnTo>
                <a:lnTo>
                  <a:pt x="1190" y="1362"/>
                </a:lnTo>
                <a:lnTo>
                  <a:pt x="1190" y="1361"/>
                </a:lnTo>
                <a:lnTo>
                  <a:pt x="1190" y="1359"/>
                </a:lnTo>
                <a:lnTo>
                  <a:pt x="1188" y="1359"/>
                </a:lnTo>
                <a:lnTo>
                  <a:pt x="1188" y="1357"/>
                </a:lnTo>
                <a:lnTo>
                  <a:pt x="1186" y="1356"/>
                </a:lnTo>
                <a:lnTo>
                  <a:pt x="1186" y="1354"/>
                </a:lnTo>
                <a:lnTo>
                  <a:pt x="1185" y="1354"/>
                </a:lnTo>
                <a:lnTo>
                  <a:pt x="1185" y="1352"/>
                </a:lnTo>
                <a:lnTo>
                  <a:pt x="1185" y="1351"/>
                </a:lnTo>
                <a:lnTo>
                  <a:pt x="1183" y="1351"/>
                </a:lnTo>
                <a:lnTo>
                  <a:pt x="1183" y="1349"/>
                </a:lnTo>
                <a:lnTo>
                  <a:pt x="1183" y="1347"/>
                </a:lnTo>
                <a:lnTo>
                  <a:pt x="1181" y="1347"/>
                </a:lnTo>
                <a:lnTo>
                  <a:pt x="1181" y="1346"/>
                </a:lnTo>
                <a:lnTo>
                  <a:pt x="1180" y="1346"/>
                </a:lnTo>
                <a:lnTo>
                  <a:pt x="1180" y="1344"/>
                </a:lnTo>
                <a:lnTo>
                  <a:pt x="1180" y="1342"/>
                </a:lnTo>
                <a:lnTo>
                  <a:pt x="1178" y="1342"/>
                </a:lnTo>
                <a:lnTo>
                  <a:pt x="1178" y="1341"/>
                </a:lnTo>
                <a:lnTo>
                  <a:pt x="1176" y="1339"/>
                </a:lnTo>
                <a:lnTo>
                  <a:pt x="1175" y="1337"/>
                </a:lnTo>
                <a:lnTo>
                  <a:pt x="1175" y="1336"/>
                </a:lnTo>
                <a:lnTo>
                  <a:pt x="1173" y="1336"/>
                </a:lnTo>
                <a:lnTo>
                  <a:pt x="1173" y="1334"/>
                </a:lnTo>
                <a:lnTo>
                  <a:pt x="1171" y="1334"/>
                </a:lnTo>
                <a:lnTo>
                  <a:pt x="1171" y="1332"/>
                </a:lnTo>
                <a:lnTo>
                  <a:pt x="1171" y="1332"/>
                </a:lnTo>
                <a:lnTo>
                  <a:pt x="1171" y="1331"/>
                </a:lnTo>
                <a:lnTo>
                  <a:pt x="1170" y="1331"/>
                </a:lnTo>
                <a:lnTo>
                  <a:pt x="1168" y="1331"/>
                </a:lnTo>
                <a:lnTo>
                  <a:pt x="1168" y="1329"/>
                </a:lnTo>
                <a:lnTo>
                  <a:pt x="1166" y="1329"/>
                </a:lnTo>
                <a:lnTo>
                  <a:pt x="1166" y="1327"/>
                </a:lnTo>
                <a:lnTo>
                  <a:pt x="1165" y="1327"/>
                </a:lnTo>
                <a:lnTo>
                  <a:pt x="1163" y="1327"/>
                </a:lnTo>
                <a:lnTo>
                  <a:pt x="1163" y="1326"/>
                </a:lnTo>
                <a:lnTo>
                  <a:pt x="1161" y="1326"/>
                </a:lnTo>
                <a:lnTo>
                  <a:pt x="1161" y="1326"/>
                </a:lnTo>
                <a:lnTo>
                  <a:pt x="1159" y="1326"/>
                </a:lnTo>
                <a:lnTo>
                  <a:pt x="1159" y="1324"/>
                </a:lnTo>
                <a:lnTo>
                  <a:pt x="1158" y="1324"/>
                </a:lnTo>
                <a:lnTo>
                  <a:pt x="1158" y="1322"/>
                </a:lnTo>
                <a:lnTo>
                  <a:pt x="1156" y="1321"/>
                </a:lnTo>
                <a:lnTo>
                  <a:pt x="1154" y="1321"/>
                </a:lnTo>
                <a:lnTo>
                  <a:pt x="1153" y="1321"/>
                </a:lnTo>
                <a:lnTo>
                  <a:pt x="1153" y="1319"/>
                </a:lnTo>
                <a:lnTo>
                  <a:pt x="1151" y="1319"/>
                </a:lnTo>
                <a:lnTo>
                  <a:pt x="1151" y="1317"/>
                </a:lnTo>
                <a:lnTo>
                  <a:pt x="1149" y="1317"/>
                </a:lnTo>
                <a:lnTo>
                  <a:pt x="1149" y="1316"/>
                </a:lnTo>
                <a:lnTo>
                  <a:pt x="1148" y="1316"/>
                </a:lnTo>
                <a:lnTo>
                  <a:pt x="1146" y="1316"/>
                </a:lnTo>
                <a:lnTo>
                  <a:pt x="1146" y="1314"/>
                </a:lnTo>
                <a:lnTo>
                  <a:pt x="1144" y="1314"/>
                </a:lnTo>
                <a:lnTo>
                  <a:pt x="1143" y="1314"/>
                </a:lnTo>
                <a:lnTo>
                  <a:pt x="1141" y="1314"/>
                </a:lnTo>
                <a:lnTo>
                  <a:pt x="1141" y="1312"/>
                </a:lnTo>
                <a:lnTo>
                  <a:pt x="1141" y="1311"/>
                </a:lnTo>
                <a:lnTo>
                  <a:pt x="1139" y="1311"/>
                </a:lnTo>
                <a:lnTo>
                  <a:pt x="1139" y="1309"/>
                </a:lnTo>
                <a:lnTo>
                  <a:pt x="1139" y="1307"/>
                </a:lnTo>
                <a:lnTo>
                  <a:pt x="1139" y="1306"/>
                </a:lnTo>
                <a:lnTo>
                  <a:pt x="1141" y="1306"/>
                </a:lnTo>
                <a:lnTo>
                  <a:pt x="1141" y="1304"/>
                </a:lnTo>
                <a:lnTo>
                  <a:pt x="1141" y="1302"/>
                </a:lnTo>
                <a:lnTo>
                  <a:pt x="1141" y="1301"/>
                </a:lnTo>
                <a:lnTo>
                  <a:pt x="1141" y="1299"/>
                </a:lnTo>
                <a:lnTo>
                  <a:pt x="1141" y="1297"/>
                </a:lnTo>
                <a:lnTo>
                  <a:pt x="1139" y="1297"/>
                </a:lnTo>
                <a:lnTo>
                  <a:pt x="1139" y="1296"/>
                </a:lnTo>
                <a:lnTo>
                  <a:pt x="1139" y="1294"/>
                </a:lnTo>
                <a:lnTo>
                  <a:pt x="1141" y="1294"/>
                </a:lnTo>
                <a:lnTo>
                  <a:pt x="1141" y="1292"/>
                </a:lnTo>
                <a:lnTo>
                  <a:pt x="1139" y="1292"/>
                </a:lnTo>
                <a:lnTo>
                  <a:pt x="1139" y="1291"/>
                </a:lnTo>
                <a:lnTo>
                  <a:pt x="1138" y="1291"/>
                </a:lnTo>
                <a:lnTo>
                  <a:pt x="1138" y="1289"/>
                </a:lnTo>
                <a:lnTo>
                  <a:pt x="1136" y="1289"/>
                </a:lnTo>
                <a:lnTo>
                  <a:pt x="1136" y="1287"/>
                </a:lnTo>
                <a:lnTo>
                  <a:pt x="1136" y="1286"/>
                </a:lnTo>
                <a:lnTo>
                  <a:pt x="1134" y="1286"/>
                </a:lnTo>
                <a:lnTo>
                  <a:pt x="1134" y="1286"/>
                </a:lnTo>
                <a:lnTo>
                  <a:pt x="1134" y="1284"/>
                </a:lnTo>
                <a:lnTo>
                  <a:pt x="1133" y="1284"/>
                </a:lnTo>
                <a:lnTo>
                  <a:pt x="1133" y="1282"/>
                </a:lnTo>
                <a:lnTo>
                  <a:pt x="1134" y="1282"/>
                </a:lnTo>
                <a:lnTo>
                  <a:pt x="1136" y="1282"/>
                </a:lnTo>
                <a:lnTo>
                  <a:pt x="1138" y="1284"/>
                </a:lnTo>
                <a:lnTo>
                  <a:pt x="1138" y="1282"/>
                </a:lnTo>
                <a:lnTo>
                  <a:pt x="1136" y="1282"/>
                </a:lnTo>
                <a:lnTo>
                  <a:pt x="1136" y="1281"/>
                </a:lnTo>
                <a:lnTo>
                  <a:pt x="1136" y="1279"/>
                </a:lnTo>
                <a:lnTo>
                  <a:pt x="1134" y="1279"/>
                </a:lnTo>
                <a:lnTo>
                  <a:pt x="1134" y="1277"/>
                </a:lnTo>
                <a:lnTo>
                  <a:pt x="1134" y="1276"/>
                </a:lnTo>
                <a:lnTo>
                  <a:pt x="1133" y="1274"/>
                </a:lnTo>
                <a:lnTo>
                  <a:pt x="1131" y="1274"/>
                </a:lnTo>
                <a:lnTo>
                  <a:pt x="1131" y="1272"/>
                </a:lnTo>
                <a:lnTo>
                  <a:pt x="1133" y="1272"/>
                </a:lnTo>
                <a:lnTo>
                  <a:pt x="1134" y="1272"/>
                </a:lnTo>
                <a:lnTo>
                  <a:pt x="1134" y="1271"/>
                </a:lnTo>
                <a:lnTo>
                  <a:pt x="1136" y="1271"/>
                </a:lnTo>
                <a:lnTo>
                  <a:pt x="1136" y="1269"/>
                </a:lnTo>
                <a:lnTo>
                  <a:pt x="1138" y="1271"/>
                </a:lnTo>
                <a:lnTo>
                  <a:pt x="1139" y="1271"/>
                </a:lnTo>
                <a:lnTo>
                  <a:pt x="1139" y="1269"/>
                </a:lnTo>
                <a:lnTo>
                  <a:pt x="1141" y="1269"/>
                </a:lnTo>
                <a:lnTo>
                  <a:pt x="1143" y="1269"/>
                </a:lnTo>
                <a:lnTo>
                  <a:pt x="1143" y="1267"/>
                </a:lnTo>
                <a:lnTo>
                  <a:pt x="1144" y="1267"/>
                </a:lnTo>
                <a:lnTo>
                  <a:pt x="1144" y="1266"/>
                </a:lnTo>
                <a:lnTo>
                  <a:pt x="1144" y="1264"/>
                </a:lnTo>
                <a:lnTo>
                  <a:pt x="1146" y="1264"/>
                </a:lnTo>
                <a:lnTo>
                  <a:pt x="1146" y="1266"/>
                </a:lnTo>
                <a:lnTo>
                  <a:pt x="1148" y="1266"/>
                </a:lnTo>
                <a:lnTo>
                  <a:pt x="1148" y="1264"/>
                </a:lnTo>
                <a:lnTo>
                  <a:pt x="1149" y="1262"/>
                </a:lnTo>
                <a:lnTo>
                  <a:pt x="1149" y="1261"/>
                </a:lnTo>
                <a:lnTo>
                  <a:pt x="1151" y="1261"/>
                </a:lnTo>
                <a:lnTo>
                  <a:pt x="1151" y="1262"/>
                </a:lnTo>
                <a:lnTo>
                  <a:pt x="1153" y="1261"/>
                </a:lnTo>
                <a:lnTo>
                  <a:pt x="1151" y="1261"/>
                </a:lnTo>
                <a:lnTo>
                  <a:pt x="1151" y="1259"/>
                </a:lnTo>
                <a:lnTo>
                  <a:pt x="1149" y="1259"/>
                </a:lnTo>
                <a:lnTo>
                  <a:pt x="1149" y="1261"/>
                </a:lnTo>
                <a:lnTo>
                  <a:pt x="1148" y="1261"/>
                </a:lnTo>
                <a:lnTo>
                  <a:pt x="1146" y="1261"/>
                </a:lnTo>
                <a:lnTo>
                  <a:pt x="1144" y="1261"/>
                </a:lnTo>
                <a:lnTo>
                  <a:pt x="1143" y="1261"/>
                </a:lnTo>
                <a:lnTo>
                  <a:pt x="1143" y="1259"/>
                </a:lnTo>
                <a:lnTo>
                  <a:pt x="1141" y="1259"/>
                </a:lnTo>
                <a:lnTo>
                  <a:pt x="1141" y="1261"/>
                </a:lnTo>
                <a:lnTo>
                  <a:pt x="1139" y="1261"/>
                </a:lnTo>
                <a:lnTo>
                  <a:pt x="1138" y="1261"/>
                </a:lnTo>
                <a:lnTo>
                  <a:pt x="1136" y="1261"/>
                </a:lnTo>
                <a:lnTo>
                  <a:pt x="1134" y="1261"/>
                </a:lnTo>
                <a:lnTo>
                  <a:pt x="1133" y="1259"/>
                </a:lnTo>
                <a:lnTo>
                  <a:pt x="1133" y="1261"/>
                </a:lnTo>
                <a:lnTo>
                  <a:pt x="1131" y="1261"/>
                </a:lnTo>
                <a:lnTo>
                  <a:pt x="1131" y="1262"/>
                </a:lnTo>
                <a:lnTo>
                  <a:pt x="1131" y="1262"/>
                </a:lnTo>
                <a:lnTo>
                  <a:pt x="1131" y="1264"/>
                </a:lnTo>
                <a:lnTo>
                  <a:pt x="1131" y="1264"/>
                </a:lnTo>
                <a:lnTo>
                  <a:pt x="1133" y="1264"/>
                </a:lnTo>
                <a:lnTo>
                  <a:pt x="1131" y="1266"/>
                </a:lnTo>
                <a:lnTo>
                  <a:pt x="1131" y="1266"/>
                </a:lnTo>
                <a:lnTo>
                  <a:pt x="1131" y="1267"/>
                </a:lnTo>
                <a:lnTo>
                  <a:pt x="1129" y="1267"/>
                </a:lnTo>
                <a:lnTo>
                  <a:pt x="1129" y="1266"/>
                </a:lnTo>
                <a:lnTo>
                  <a:pt x="1128" y="1266"/>
                </a:lnTo>
                <a:lnTo>
                  <a:pt x="1128" y="1264"/>
                </a:lnTo>
                <a:lnTo>
                  <a:pt x="1128" y="1262"/>
                </a:lnTo>
                <a:lnTo>
                  <a:pt x="1129" y="1262"/>
                </a:lnTo>
                <a:lnTo>
                  <a:pt x="1129" y="1261"/>
                </a:lnTo>
                <a:lnTo>
                  <a:pt x="1128" y="1261"/>
                </a:lnTo>
                <a:lnTo>
                  <a:pt x="1126" y="1261"/>
                </a:lnTo>
                <a:lnTo>
                  <a:pt x="1126" y="1259"/>
                </a:lnTo>
                <a:lnTo>
                  <a:pt x="1126" y="1257"/>
                </a:lnTo>
                <a:lnTo>
                  <a:pt x="1126" y="1256"/>
                </a:lnTo>
                <a:lnTo>
                  <a:pt x="1126" y="1254"/>
                </a:lnTo>
                <a:lnTo>
                  <a:pt x="1126" y="1252"/>
                </a:lnTo>
                <a:lnTo>
                  <a:pt x="1128" y="1252"/>
                </a:lnTo>
                <a:lnTo>
                  <a:pt x="1128" y="1251"/>
                </a:lnTo>
                <a:lnTo>
                  <a:pt x="1126" y="1251"/>
                </a:lnTo>
                <a:lnTo>
                  <a:pt x="1126" y="1249"/>
                </a:lnTo>
                <a:lnTo>
                  <a:pt x="1126" y="1247"/>
                </a:lnTo>
                <a:lnTo>
                  <a:pt x="1126" y="1246"/>
                </a:lnTo>
                <a:lnTo>
                  <a:pt x="1126" y="1246"/>
                </a:lnTo>
                <a:lnTo>
                  <a:pt x="1124" y="1246"/>
                </a:lnTo>
                <a:lnTo>
                  <a:pt x="1124" y="1244"/>
                </a:lnTo>
                <a:lnTo>
                  <a:pt x="1123" y="1244"/>
                </a:lnTo>
                <a:lnTo>
                  <a:pt x="1121" y="1244"/>
                </a:lnTo>
                <a:lnTo>
                  <a:pt x="1121" y="1242"/>
                </a:lnTo>
                <a:lnTo>
                  <a:pt x="1119" y="1242"/>
                </a:lnTo>
                <a:lnTo>
                  <a:pt x="1119" y="1241"/>
                </a:lnTo>
                <a:lnTo>
                  <a:pt x="1119" y="1239"/>
                </a:lnTo>
                <a:lnTo>
                  <a:pt x="1121" y="1239"/>
                </a:lnTo>
                <a:lnTo>
                  <a:pt x="1121" y="1241"/>
                </a:lnTo>
                <a:lnTo>
                  <a:pt x="1123" y="1241"/>
                </a:lnTo>
                <a:lnTo>
                  <a:pt x="1124" y="1241"/>
                </a:lnTo>
                <a:lnTo>
                  <a:pt x="1126" y="1241"/>
                </a:lnTo>
                <a:lnTo>
                  <a:pt x="1128" y="1241"/>
                </a:lnTo>
                <a:lnTo>
                  <a:pt x="1129" y="1241"/>
                </a:lnTo>
                <a:lnTo>
                  <a:pt x="1131" y="1241"/>
                </a:lnTo>
                <a:lnTo>
                  <a:pt x="1131" y="1239"/>
                </a:lnTo>
                <a:lnTo>
                  <a:pt x="1131" y="1239"/>
                </a:lnTo>
                <a:lnTo>
                  <a:pt x="1133" y="1239"/>
                </a:lnTo>
                <a:lnTo>
                  <a:pt x="1134" y="1239"/>
                </a:lnTo>
                <a:lnTo>
                  <a:pt x="1136" y="1239"/>
                </a:lnTo>
                <a:lnTo>
                  <a:pt x="1136" y="1237"/>
                </a:lnTo>
                <a:lnTo>
                  <a:pt x="1134" y="1237"/>
                </a:lnTo>
                <a:lnTo>
                  <a:pt x="1133" y="1237"/>
                </a:lnTo>
                <a:lnTo>
                  <a:pt x="1131" y="1237"/>
                </a:lnTo>
                <a:lnTo>
                  <a:pt x="1131" y="1236"/>
                </a:lnTo>
                <a:lnTo>
                  <a:pt x="1131" y="1236"/>
                </a:lnTo>
                <a:lnTo>
                  <a:pt x="1129" y="1236"/>
                </a:lnTo>
                <a:lnTo>
                  <a:pt x="1129" y="1234"/>
                </a:lnTo>
                <a:lnTo>
                  <a:pt x="1129" y="1232"/>
                </a:lnTo>
                <a:lnTo>
                  <a:pt x="1131" y="1232"/>
                </a:lnTo>
                <a:lnTo>
                  <a:pt x="1131" y="1232"/>
                </a:lnTo>
                <a:lnTo>
                  <a:pt x="1131" y="1231"/>
                </a:lnTo>
                <a:lnTo>
                  <a:pt x="1131" y="1231"/>
                </a:lnTo>
                <a:lnTo>
                  <a:pt x="1129" y="1231"/>
                </a:lnTo>
                <a:lnTo>
                  <a:pt x="1129" y="1232"/>
                </a:lnTo>
                <a:lnTo>
                  <a:pt x="1128" y="1232"/>
                </a:lnTo>
                <a:lnTo>
                  <a:pt x="1128" y="1231"/>
                </a:lnTo>
                <a:lnTo>
                  <a:pt x="1128" y="1229"/>
                </a:lnTo>
                <a:lnTo>
                  <a:pt x="1129" y="1229"/>
                </a:lnTo>
                <a:lnTo>
                  <a:pt x="1129" y="1227"/>
                </a:lnTo>
                <a:lnTo>
                  <a:pt x="1128" y="1227"/>
                </a:lnTo>
                <a:lnTo>
                  <a:pt x="1126" y="1227"/>
                </a:lnTo>
                <a:lnTo>
                  <a:pt x="1124" y="1227"/>
                </a:lnTo>
                <a:lnTo>
                  <a:pt x="1124" y="1226"/>
                </a:lnTo>
                <a:lnTo>
                  <a:pt x="1123" y="1226"/>
                </a:lnTo>
                <a:lnTo>
                  <a:pt x="1121" y="1226"/>
                </a:lnTo>
                <a:lnTo>
                  <a:pt x="1121" y="1224"/>
                </a:lnTo>
                <a:lnTo>
                  <a:pt x="1121" y="1222"/>
                </a:lnTo>
                <a:lnTo>
                  <a:pt x="1123" y="1222"/>
                </a:lnTo>
                <a:lnTo>
                  <a:pt x="1124" y="1222"/>
                </a:lnTo>
                <a:lnTo>
                  <a:pt x="1126" y="1222"/>
                </a:lnTo>
                <a:lnTo>
                  <a:pt x="1128" y="1222"/>
                </a:lnTo>
                <a:lnTo>
                  <a:pt x="1128" y="1224"/>
                </a:lnTo>
                <a:lnTo>
                  <a:pt x="1129" y="1224"/>
                </a:lnTo>
                <a:lnTo>
                  <a:pt x="1131" y="1224"/>
                </a:lnTo>
                <a:lnTo>
                  <a:pt x="1131" y="1224"/>
                </a:lnTo>
                <a:lnTo>
                  <a:pt x="1131" y="1222"/>
                </a:lnTo>
                <a:lnTo>
                  <a:pt x="1133" y="1222"/>
                </a:lnTo>
                <a:lnTo>
                  <a:pt x="1133" y="1221"/>
                </a:lnTo>
                <a:lnTo>
                  <a:pt x="1131" y="1221"/>
                </a:lnTo>
                <a:lnTo>
                  <a:pt x="1131" y="1222"/>
                </a:lnTo>
                <a:lnTo>
                  <a:pt x="1131" y="1222"/>
                </a:lnTo>
                <a:lnTo>
                  <a:pt x="1129" y="1222"/>
                </a:lnTo>
                <a:lnTo>
                  <a:pt x="1128" y="1222"/>
                </a:lnTo>
                <a:lnTo>
                  <a:pt x="1128" y="1221"/>
                </a:lnTo>
                <a:lnTo>
                  <a:pt x="1129" y="1221"/>
                </a:lnTo>
                <a:lnTo>
                  <a:pt x="1129" y="1219"/>
                </a:lnTo>
                <a:lnTo>
                  <a:pt x="1128" y="1219"/>
                </a:lnTo>
                <a:lnTo>
                  <a:pt x="1126" y="1219"/>
                </a:lnTo>
                <a:lnTo>
                  <a:pt x="1124" y="1219"/>
                </a:lnTo>
                <a:lnTo>
                  <a:pt x="1124" y="1217"/>
                </a:lnTo>
                <a:lnTo>
                  <a:pt x="1126" y="1217"/>
                </a:lnTo>
                <a:lnTo>
                  <a:pt x="1126" y="1216"/>
                </a:lnTo>
                <a:lnTo>
                  <a:pt x="1124" y="1216"/>
                </a:lnTo>
                <a:lnTo>
                  <a:pt x="1124" y="1217"/>
                </a:lnTo>
                <a:lnTo>
                  <a:pt x="1123" y="1217"/>
                </a:lnTo>
                <a:lnTo>
                  <a:pt x="1123" y="1216"/>
                </a:lnTo>
                <a:lnTo>
                  <a:pt x="1121" y="1216"/>
                </a:lnTo>
                <a:lnTo>
                  <a:pt x="1121" y="1217"/>
                </a:lnTo>
                <a:lnTo>
                  <a:pt x="1119" y="1217"/>
                </a:lnTo>
                <a:lnTo>
                  <a:pt x="1119" y="1216"/>
                </a:lnTo>
                <a:lnTo>
                  <a:pt x="1118" y="1216"/>
                </a:lnTo>
                <a:lnTo>
                  <a:pt x="1118" y="1214"/>
                </a:lnTo>
                <a:lnTo>
                  <a:pt x="1118" y="1212"/>
                </a:lnTo>
                <a:lnTo>
                  <a:pt x="1116" y="1212"/>
                </a:lnTo>
                <a:lnTo>
                  <a:pt x="1114" y="1212"/>
                </a:lnTo>
                <a:lnTo>
                  <a:pt x="1114" y="1211"/>
                </a:lnTo>
                <a:lnTo>
                  <a:pt x="1114" y="1209"/>
                </a:lnTo>
                <a:lnTo>
                  <a:pt x="1116" y="1209"/>
                </a:lnTo>
                <a:lnTo>
                  <a:pt x="1116" y="1207"/>
                </a:lnTo>
                <a:lnTo>
                  <a:pt x="1118" y="1207"/>
                </a:lnTo>
                <a:lnTo>
                  <a:pt x="1118" y="1209"/>
                </a:lnTo>
                <a:lnTo>
                  <a:pt x="1119" y="1209"/>
                </a:lnTo>
                <a:lnTo>
                  <a:pt x="1119" y="1211"/>
                </a:lnTo>
                <a:lnTo>
                  <a:pt x="1121" y="1211"/>
                </a:lnTo>
                <a:lnTo>
                  <a:pt x="1121" y="1209"/>
                </a:lnTo>
                <a:lnTo>
                  <a:pt x="1123" y="1209"/>
                </a:lnTo>
                <a:lnTo>
                  <a:pt x="1123" y="1211"/>
                </a:lnTo>
                <a:lnTo>
                  <a:pt x="1123" y="1212"/>
                </a:lnTo>
                <a:lnTo>
                  <a:pt x="1124" y="1212"/>
                </a:lnTo>
                <a:lnTo>
                  <a:pt x="1126" y="1212"/>
                </a:lnTo>
                <a:lnTo>
                  <a:pt x="1126" y="1214"/>
                </a:lnTo>
                <a:lnTo>
                  <a:pt x="1128" y="1214"/>
                </a:lnTo>
                <a:lnTo>
                  <a:pt x="1129" y="1214"/>
                </a:lnTo>
                <a:lnTo>
                  <a:pt x="1129" y="1216"/>
                </a:lnTo>
                <a:lnTo>
                  <a:pt x="1131" y="1216"/>
                </a:lnTo>
                <a:lnTo>
                  <a:pt x="1131" y="1214"/>
                </a:lnTo>
                <a:lnTo>
                  <a:pt x="1131" y="1214"/>
                </a:lnTo>
                <a:lnTo>
                  <a:pt x="1131" y="1216"/>
                </a:lnTo>
                <a:lnTo>
                  <a:pt x="1133" y="1216"/>
                </a:lnTo>
                <a:lnTo>
                  <a:pt x="1134" y="1216"/>
                </a:lnTo>
                <a:lnTo>
                  <a:pt x="1134" y="1214"/>
                </a:lnTo>
                <a:lnTo>
                  <a:pt x="1133" y="1214"/>
                </a:lnTo>
                <a:lnTo>
                  <a:pt x="1133" y="1212"/>
                </a:lnTo>
                <a:lnTo>
                  <a:pt x="1131" y="1212"/>
                </a:lnTo>
                <a:lnTo>
                  <a:pt x="1131" y="1212"/>
                </a:lnTo>
                <a:lnTo>
                  <a:pt x="1129" y="1212"/>
                </a:lnTo>
                <a:lnTo>
                  <a:pt x="1128" y="1212"/>
                </a:lnTo>
                <a:lnTo>
                  <a:pt x="1128" y="1211"/>
                </a:lnTo>
                <a:lnTo>
                  <a:pt x="1126" y="1211"/>
                </a:lnTo>
                <a:lnTo>
                  <a:pt x="1126" y="1209"/>
                </a:lnTo>
                <a:lnTo>
                  <a:pt x="1124" y="1209"/>
                </a:lnTo>
                <a:lnTo>
                  <a:pt x="1124" y="1207"/>
                </a:lnTo>
                <a:lnTo>
                  <a:pt x="1124" y="1206"/>
                </a:lnTo>
                <a:lnTo>
                  <a:pt x="1126" y="1206"/>
                </a:lnTo>
                <a:lnTo>
                  <a:pt x="1126" y="1206"/>
                </a:lnTo>
                <a:lnTo>
                  <a:pt x="1126" y="1204"/>
                </a:lnTo>
                <a:lnTo>
                  <a:pt x="1124" y="1204"/>
                </a:lnTo>
                <a:lnTo>
                  <a:pt x="1124" y="1202"/>
                </a:lnTo>
                <a:lnTo>
                  <a:pt x="1124" y="1201"/>
                </a:lnTo>
                <a:lnTo>
                  <a:pt x="1124" y="1199"/>
                </a:lnTo>
                <a:lnTo>
                  <a:pt x="1126" y="1199"/>
                </a:lnTo>
                <a:lnTo>
                  <a:pt x="1126" y="1197"/>
                </a:lnTo>
                <a:lnTo>
                  <a:pt x="1128" y="1197"/>
                </a:lnTo>
                <a:lnTo>
                  <a:pt x="1128" y="1199"/>
                </a:lnTo>
                <a:lnTo>
                  <a:pt x="1129" y="1199"/>
                </a:lnTo>
                <a:lnTo>
                  <a:pt x="1129" y="1197"/>
                </a:lnTo>
                <a:lnTo>
                  <a:pt x="1131" y="1197"/>
                </a:lnTo>
                <a:lnTo>
                  <a:pt x="1131" y="1196"/>
                </a:lnTo>
                <a:lnTo>
                  <a:pt x="1131" y="1196"/>
                </a:lnTo>
                <a:lnTo>
                  <a:pt x="1131" y="1197"/>
                </a:lnTo>
                <a:lnTo>
                  <a:pt x="1133" y="1197"/>
                </a:lnTo>
                <a:lnTo>
                  <a:pt x="1133" y="1199"/>
                </a:lnTo>
                <a:lnTo>
                  <a:pt x="1134" y="1199"/>
                </a:lnTo>
                <a:lnTo>
                  <a:pt x="1134" y="1197"/>
                </a:lnTo>
                <a:lnTo>
                  <a:pt x="1133" y="1197"/>
                </a:lnTo>
                <a:lnTo>
                  <a:pt x="1133" y="1196"/>
                </a:lnTo>
                <a:lnTo>
                  <a:pt x="1133" y="1194"/>
                </a:lnTo>
                <a:lnTo>
                  <a:pt x="1131" y="1194"/>
                </a:lnTo>
                <a:lnTo>
                  <a:pt x="1131" y="1192"/>
                </a:lnTo>
                <a:lnTo>
                  <a:pt x="1131" y="1191"/>
                </a:lnTo>
                <a:lnTo>
                  <a:pt x="1131" y="1191"/>
                </a:lnTo>
                <a:lnTo>
                  <a:pt x="1131" y="1192"/>
                </a:lnTo>
                <a:lnTo>
                  <a:pt x="1129" y="1192"/>
                </a:lnTo>
                <a:lnTo>
                  <a:pt x="1128" y="1192"/>
                </a:lnTo>
                <a:lnTo>
                  <a:pt x="1126" y="1192"/>
                </a:lnTo>
                <a:lnTo>
                  <a:pt x="1126" y="1194"/>
                </a:lnTo>
                <a:lnTo>
                  <a:pt x="1124" y="1194"/>
                </a:lnTo>
                <a:lnTo>
                  <a:pt x="1123" y="1194"/>
                </a:lnTo>
                <a:lnTo>
                  <a:pt x="1123" y="1192"/>
                </a:lnTo>
                <a:lnTo>
                  <a:pt x="1121" y="1192"/>
                </a:lnTo>
                <a:lnTo>
                  <a:pt x="1121" y="1191"/>
                </a:lnTo>
                <a:lnTo>
                  <a:pt x="1123" y="1191"/>
                </a:lnTo>
                <a:lnTo>
                  <a:pt x="1123" y="1189"/>
                </a:lnTo>
                <a:lnTo>
                  <a:pt x="1124" y="1191"/>
                </a:lnTo>
                <a:lnTo>
                  <a:pt x="1124" y="1189"/>
                </a:lnTo>
                <a:lnTo>
                  <a:pt x="1124" y="1187"/>
                </a:lnTo>
                <a:lnTo>
                  <a:pt x="1123" y="1187"/>
                </a:lnTo>
                <a:lnTo>
                  <a:pt x="1123" y="1186"/>
                </a:lnTo>
                <a:lnTo>
                  <a:pt x="1121" y="1186"/>
                </a:lnTo>
                <a:lnTo>
                  <a:pt x="1119" y="1186"/>
                </a:lnTo>
                <a:lnTo>
                  <a:pt x="1119" y="1187"/>
                </a:lnTo>
                <a:lnTo>
                  <a:pt x="1118" y="1187"/>
                </a:lnTo>
                <a:lnTo>
                  <a:pt x="1116" y="1187"/>
                </a:lnTo>
                <a:lnTo>
                  <a:pt x="1116" y="1186"/>
                </a:lnTo>
                <a:lnTo>
                  <a:pt x="1116" y="1184"/>
                </a:lnTo>
                <a:lnTo>
                  <a:pt x="1118" y="1184"/>
                </a:lnTo>
                <a:lnTo>
                  <a:pt x="1119" y="1184"/>
                </a:lnTo>
                <a:lnTo>
                  <a:pt x="1119" y="1182"/>
                </a:lnTo>
                <a:lnTo>
                  <a:pt x="1118" y="1182"/>
                </a:lnTo>
                <a:lnTo>
                  <a:pt x="1118" y="1181"/>
                </a:lnTo>
                <a:lnTo>
                  <a:pt x="1116" y="1181"/>
                </a:lnTo>
                <a:lnTo>
                  <a:pt x="1116" y="1182"/>
                </a:lnTo>
                <a:lnTo>
                  <a:pt x="1116" y="1184"/>
                </a:lnTo>
                <a:lnTo>
                  <a:pt x="1114" y="1184"/>
                </a:lnTo>
                <a:lnTo>
                  <a:pt x="1114" y="1186"/>
                </a:lnTo>
                <a:lnTo>
                  <a:pt x="1113" y="1186"/>
                </a:lnTo>
                <a:lnTo>
                  <a:pt x="1113" y="1184"/>
                </a:lnTo>
                <a:lnTo>
                  <a:pt x="1111" y="1184"/>
                </a:lnTo>
                <a:lnTo>
                  <a:pt x="1109" y="1184"/>
                </a:lnTo>
                <a:lnTo>
                  <a:pt x="1109" y="1182"/>
                </a:lnTo>
                <a:lnTo>
                  <a:pt x="1108" y="1182"/>
                </a:lnTo>
                <a:lnTo>
                  <a:pt x="1108" y="1181"/>
                </a:lnTo>
                <a:lnTo>
                  <a:pt x="1109" y="1181"/>
                </a:lnTo>
                <a:lnTo>
                  <a:pt x="1111" y="1181"/>
                </a:lnTo>
                <a:lnTo>
                  <a:pt x="1113" y="1181"/>
                </a:lnTo>
                <a:lnTo>
                  <a:pt x="1113" y="1179"/>
                </a:lnTo>
                <a:lnTo>
                  <a:pt x="1111" y="1179"/>
                </a:lnTo>
                <a:lnTo>
                  <a:pt x="1111" y="1177"/>
                </a:lnTo>
                <a:lnTo>
                  <a:pt x="1109" y="1177"/>
                </a:lnTo>
                <a:lnTo>
                  <a:pt x="1109" y="1175"/>
                </a:lnTo>
                <a:lnTo>
                  <a:pt x="1111" y="1175"/>
                </a:lnTo>
                <a:lnTo>
                  <a:pt x="1113" y="1175"/>
                </a:lnTo>
                <a:lnTo>
                  <a:pt x="1113" y="1174"/>
                </a:lnTo>
                <a:lnTo>
                  <a:pt x="1114" y="1174"/>
                </a:lnTo>
                <a:lnTo>
                  <a:pt x="1114" y="1172"/>
                </a:lnTo>
                <a:lnTo>
                  <a:pt x="1116" y="1172"/>
                </a:lnTo>
                <a:lnTo>
                  <a:pt x="1116" y="1170"/>
                </a:lnTo>
                <a:lnTo>
                  <a:pt x="1118" y="1170"/>
                </a:lnTo>
                <a:lnTo>
                  <a:pt x="1118" y="1169"/>
                </a:lnTo>
                <a:lnTo>
                  <a:pt x="1119" y="1169"/>
                </a:lnTo>
                <a:lnTo>
                  <a:pt x="1121" y="1169"/>
                </a:lnTo>
                <a:lnTo>
                  <a:pt x="1121" y="1167"/>
                </a:lnTo>
                <a:lnTo>
                  <a:pt x="1119" y="1167"/>
                </a:lnTo>
                <a:lnTo>
                  <a:pt x="1118" y="1167"/>
                </a:lnTo>
                <a:lnTo>
                  <a:pt x="1118" y="1169"/>
                </a:lnTo>
                <a:lnTo>
                  <a:pt x="1116" y="1169"/>
                </a:lnTo>
                <a:lnTo>
                  <a:pt x="1116" y="1170"/>
                </a:lnTo>
                <a:lnTo>
                  <a:pt x="1114" y="1170"/>
                </a:lnTo>
                <a:lnTo>
                  <a:pt x="1113" y="1170"/>
                </a:lnTo>
                <a:lnTo>
                  <a:pt x="1113" y="1172"/>
                </a:lnTo>
                <a:lnTo>
                  <a:pt x="1111" y="1172"/>
                </a:lnTo>
                <a:lnTo>
                  <a:pt x="1111" y="1170"/>
                </a:lnTo>
                <a:lnTo>
                  <a:pt x="1109" y="1170"/>
                </a:lnTo>
                <a:lnTo>
                  <a:pt x="1109" y="1172"/>
                </a:lnTo>
                <a:lnTo>
                  <a:pt x="1109" y="1174"/>
                </a:lnTo>
                <a:lnTo>
                  <a:pt x="1108" y="1174"/>
                </a:lnTo>
                <a:lnTo>
                  <a:pt x="1108" y="1172"/>
                </a:lnTo>
                <a:lnTo>
                  <a:pt x="1106" y="1172"/>
                </a:lnTo>
                <a:lnTo>
                  <a:pt x="1106" y="1174"/>
                </a:lnTo>
                <a:lnTo>
                  <a:pt x="1108" y="1174"/>
                </a:lnTo>
                <a:lnTo>
                  <a:pt x="1108" y="1175"/>
                </a:lnTo>
                <a:lnTo>
                  <a:pt x="1106" y="1175"/>
                </a:lnTo>
                <a:lnTo>
                  <a:pt x="1106" y="1177"/>
                </a:lnTo>
                <a:lnTo>
                  <a:pt x="1104" y="1177"/>
                </a:lnTo>
                <a:lnTo>
                  <a:pt x="1104" y="1179"/>
                </a:lnTo>
                <a:lnTo>
                  <a:pt x="1103" y="1179"/>
                </a:lnTo>
                <a:lnTo>
                  <a:pt x="1101" y="1179"/>
                </a:lnTo>
                <a:lnTo>
                  <a:pt x="1101" y="1177"/>
                </a:lnTo>
                <a:lnTo>
                  <a:pt x="1103" y="1177"/>
                </a:lnTo>
                <a:lnTo>
                  <a:pt x="1103" y="1175"/>
                </a:lnTo>
                <a:lnTo>
                  <a:pt x="1101" y="1175"/>
                </a:lnTo>
                <a:lnTo>
                  <a:pt x="1101" y="1174"/>
                </a:lnTo>
                <a:lnTo>
                  <a:pt x="1103" y="1174"/>
                </a:lnTo>
                <a:lnTo>
                  <a:pt x="1103" y="1172"/>
                </a:lnTo>
                <a:lnTo>
                  <a:pt x="1101" y="1172"/>
                </a:lnTo>
                <a:lnTo>
                  <a:pt x="1101" y="1174"/>
                </a:lnTo>
                <a:lnTo>
                  <a:pt x="1099" y="1174"/>
                </a:lnTo>
                <a:lnTo>
                  <a:pt x="1099" y="1175"/>
                </a:lnTo>
                <a:lnTo>
                  <a:pt x="1098" y="1175"/>
                </a:lnTo>
                <a:lnTo>
                  <a:pt x="1098" y="1177"/>
                </a:lnTo>
                <a:lnTo>
                  <a:pt x="1096" y="1177"/>
                </a:lnTo>
                <a:lnTo>
                  <a:pt x="1096" y="1175"/>
                </a:lnTo>
                <a:lnTo>
                  <a:pt x="1096" y="1174"/>
                </a:lnTo>
                <a:lnTo>
                  <a:pt x="1094" y="1174"/>
                </a:lnTo>
                <a:lnTo>
                  <a:pt x="1094" y="1172"/>
                </a:lnTo>
                <a:lnTo>
                  <a:pt x="1096" y="1172"/>
                </a:lnTo>
                <a:lnTo>
                  <a:pt x="1096" y="1170"/>
                </a:lnTo>
                <a:lnTo>
                  <a:pt x="1098" y="1170"/>
                </a:lnTo>
                <a:lnTo>
                  <a:pt x="1098" y="1169"/>
                </a:lnTo>
                <a:lnTo>
                  <a:pt x="1096" y="1169"/>
                </a:lnTo>
                <a:lnTo>
                  <a:pt x="1096" y="1170"/>
                </a:lnTo>
                <a:lnTo>
                  <a:pt x="1094" y="1170"/>
                </a:lnTo>
                <a:lnTo>
                  <a:pt x="1094" y="1172"/>
                </a:lnTo>
                <a:lnTo>
                  <a:pt x="1093" y="1172"/>
                </a:lnTo>
                <a:lnTo>
                  <a:pt x="1093" y="1170"/>
                </a:lnTo>
                <a:lnTo>
                  <a:pt x="1091" y="1170"/>
                </a:lnTo>
                <a:lnTo>
                  <a:pt x="1091" y="1169"/>
                </a:lnTo>
                <a:lnTo>
                  <a:pt x="1091" y="1169"/>
                </a:lnTo>
                <a:lnTo>
                  <a:pt x="1089" y="1169"/>
                </a:lnTo>
                <a:lnTo>
                  <a:pt x="1089" y="1167"/>
                </a:lnTo>
                <a:lnTo>
                  <a:pt x="1089" y="1165"/>
                </a:lnTo>
                <a:lnTo>
                  <a:pt x="1091" y="1165"/>
                </a:lnTo>
                <a:lnTo>
                  <a:pt x="1091" y="1165"/>
                </a:lnTo>
                <a:lnTo>
                  <a:pt x="1091" y="1165"/>
                </a:lnTo>
                <a:lnTo>
                  <a:pt x="1093" y="1165"/>
                </a:lnTo>
                <a:lnTo>
                  <a:pt x="1093" y="1165"/>
                </a:lnTo>
                <a:lnTo>
                  <a:pt x="1094" y="1165"/>
                </a:lnTo>
                <a:lnTo>
                  <a:pt x="1094" y="1165"/>
                </a:lnTo>
                <a:lnTo>
                  <a:pt x="1096" y="1165"/>
                </a:lnTo>
                <a:lnTo>
                  <a:pt x="1098" y="1165"/>
                </a:lnTo>
                <a:lnTo>
                  <a:pt x="1099" y="1165"/>
                </a:lnTo>
                <a:lnTo>
                  <a:pt x="1101" y="1165"/>
                </a:lnTo>
                <a:lnTo>
                  <a:pt x="1101" y="1164"/>
                </a:lnTo>
                <a:lnTo>
                  <a:pt x="1103" y="1164"/>
                </a:lnTo>
                <a:lnTo>
                  <a:pt x="1104" y="1164"/>
                </a:lnTo>
                <a:lnTo>
                  <a:pt x="1106" y="1164"/>
                </a:lnTo>
                <a:lnTo>
                  <a:pt x="1106" y="1162"/>
                </a:lnTo>
                <a:lnTo>
                  <a:pt x="1108" y="1162"/>
                </a:lnTo>
                <a:lnTo>
                  <a:pt x="1109" y="1162"/>
                </a:lnTo>
                <a:lnTo>
                  <a:pt x="1111" y="1162"/>
                </a:lnTo>
                <a:lnTo>
                  <a:pt x="1113" y="1162"/>
                </a:lnTo>
                <a:lnTo>
                  <a:pt x="1114" y="1162"/>
                </a:lnTo>
                <a:lnTo>
                  <a:pt x="1116" y="1162"/>
                </a:lnTo>
                <a:lnTo>
                  <a:pt x="1118" y="1162"/>
                </a:lnTo>
                <a:lnTo>
                  <a:pt x="1119" y="1162"/>
                </a:lnTo>
                <a:lnTo>
                  <a:pt x="1121" y="1164"/>
                </a:lnTo>
                <a:lnTo>
                  <a:pt x="1123" y="1164"/>
                </a:lnTo>
                <a:lnTo>
                  <a:pt x="1123" y="1162"/>
                </a:lnTo>
                <a:lnTo>
                  <a:pt x="1121" y="1162"/>
                </a:lnTo>
                <a:lnTo>
                  <a:pt x="1121" y="1160"/>
                </a:lnTo>
                <a:lnTo>
                  <a:pt x="1123" y="1160"/>
                </a:lnTo>
                <a:lnTo>
                  <a:pt x="1124" y="1160"/>
                </a:lnTo>
                <a:lnTo>
                  <a:pt x="1123" y="1159"/>
                </a:lnTo>
                <a:lnTo>
                  <a:pt x="1121" y="1159"/>
                </a:lnTo>
                <a:lnTo>
                  <a:pt x="1119" y="1159"/>
                </a:lnTo>
                <a:lnTo>
                  <a:pt x="1118" y="1159"/>
                </a:lnTo>
                <a:lnTo>
                  <a:pt x="1116" y="1159"/>
                </a:lnTo>
                <a:lnTo>
                  <a:pt x="1114" y="1159"/>
                </a:lnTo>
                <a:lnTo>
                  <a:pt x="1113" y="1159"/>
                </a:lnTo>
                <a:lnTo>
                  <a:pt x="1111" y="1159"/>
                </a:lnTo>
                <a:lnTo>
                  <a:pt x="1109" y="1159"/>
                </a:lnTo>
                <a:lnTo>
                  <a:pt x="1108" y="1159"/>
                </a:lnTo>
                <a:lnTo>
                  <a:pt x="1106" y="1159"/>
                </a:lnTo>
                <a:lnTo>
                  <a:pt x="1106" y="1160"/>
                </a:lnTo>
                <a:lnTo>
                  <a:pt x="1104" y="1160"/>
                </a:lnTo>
                <a:lnTo>
                  <a:pt x="1103" y="1160"/>
                </a:lnTo>
                <a:lnTo>
                  <a:pt x="1103" y="1159"/>
                </a:lnTo>
                <a:lnTo>
                  <a:pt x="1103" y="1157"/>
                </a:lnTo>
                <a:lnTo>
                  <a:pt x="1103" y="1155"/>
                </a:lnTo>
                <a:lnTo>
                  <a:pt x="1104" y="1155"/>
                </a:lnTo>
                <a:lnTo>
                  <a:pt x="1106" y="1155"/>
                </a:lnTo>
                <a:lnTo>
                  <a:pt x="1106" y="1154"/>
                </a:lnTo>
                <a:lnTo>
                  <a:pt x="1104" y="1154"/>
                </a:lnTo>
                <a:lnTo>
                  <a:pt x="1103" y="1154"/>
                </a:lnTo>
                <a:lnTo>
                  <a:pt x="1101" y="1154"/>
                </a:lnTo>
                <a:lnTo>
                  <a:pt x="1101" y="1152"/>
                </a:lnTo>
                <a:lnTo>
                  <a:pt x="1099" y="1152"/>
                </a:lnTo>
                <a:lnTo>
                  <a:pt x="1098" y="1152"/>
                </a:lnTo>
                <a:lnTo>
                  <a:pt x="1098" y="1150"/>
                </a:lnTo>
                <a:lnTo>
                  <a:pt x="1096" y="1150"/>
                </a:lnTo>
                <a:lnTo>
                  <a:pt x="1096" y="1152"/>
                </a:lnTo>
                <a:lnTo>
                  <a:pt x="1094" y="1152"/>
                </a:lnTo>
                <a:lnTo>
                  <a:pt x="1093" y="1154"/>
                </a:lnTo>
                <a:lnTo>
                  <a:pt x="1093" y="1152"/>
                </a:lnTo>
                <a:lnTo>
                  <a:pt x="1091" y="1152"/>
                </a:lnTo>
                <a:lnTo>
                  <a:pt x="1091" y="1154"/>
                </a:lnTo>
                <a:lnTo>
                  <a:pt x="1093" y="1154"/>
                </a:lnTo>
                <a:lnTo>
                  <a:pt x="1094" y="1154"/>
                </a:lnTo>
                <a:lnTo>
                  <a:pt x="1096" y="1154"/>
                </a:lnTo>
                <a:lnTo>
                  <a:pt x="1098" y="1154"/>
                </a:lnTo>
                <a:lnTo>
                  <a:pt x="1099" y="1154"/>
                </a:lnTo>
                <a:lnTo>
                  <a:pt x="1099" y="1155"/>
                </a:lnTo>
                <a:lnTo>
                  <a:pt x="1101" y="1155"/>
                </a:lnTo>
                <a:lnTo>
                  <a:pt x="1101" y="1157"/>
                </a:lnTo>
                <a:lnTo>
                  <a:pt x="1099" y="1157"/>
                </a:lnTo>
                <a:lnTo>
                  <a:pt x="1099" y="1159"/>
                </a:lnTo>
                <a:lnTo>
                  <a:pt x="1098" y="1159"/>
                </a:lnTo>
                <a:lnTo>
                  <a:pt x="1096" y="1159"/>
                </a:lnTo>
                <a:lnTo>
                  <a:pt x="1096" y="1160"/>
                </a:lnTo>
                <a:lnTo>
                  <a:pt x="1094" y="1160"/>
                </a:lnTo>
                <a:lnTo>
                  <a:pt x="1093" y="1160"/>
                </a:lnTo>
                <a:lnTo>
                  <a:pt x="1093" y="1159"/>
                </a:lnTo>
                <a:lnTo>
                  <a:pt x="1091" y="1159"/>
                </a:lnTo>
                <a:lnTo>
                  <a:pt x="1091" y="1160"/>
                </a:lnTo>
                <a:lnTo>
                  <a:pt x="1091" y="1160"/>
                </a:lnTo>
                <a:lnTo>
                  <a:pt x="1089" y="1162"/>
                </a:lnTo>
                <a:lnTo>
                  <a:pt x="1088" y="1162"/>
                </a:lnTo>
                <a:lnTo>
                  <a:pt x="1088" y="1160"/>
                </a:lnTo>
                <a:lnTo>
                  <a:pt x="1088" y="1159"/>
                </a:lnTo>
                <a:lnTo>
                  <a:pt x="1086" y="1159"/>
                </a:lnTo>
                <a:lnTo>
                  <a:pt x="1086" y="1160"/>
                </a:lnTo>
                <a:lnTo>
                  <a:pt x="1086" y="1162"/>
                </a:lnTo>
                <a:lnTo>
                  <a:pt x="1086" y="1164"/>
                </a:lnTo>
                <a:lnTo>
                  <a:pt x="1084" y="1164"/>
                </a:lnTo>
                <a:lnTo>
                  <a:pt x="1084" y="1162"/>
                </a:lnTo>
                <a:lnTo>
                  <a:pt x="1084" y="1160"/>
                </a:lnTo>
                <a:lnTo>
                  <a:pt x="1084" y="1159"/>
                </a:lnTo>
                <a:lnTo>
                  <a:pt x="1083" y="1159"/>
                </a:lnTo>
                <a:lnTo>
                  <a:pt x="1083" y="1157"/>
                </a:lnTo>
                <a:lnTo>
                  <a:pt x="1081" y="1157"/>
                </a:lnTo>
                <a:lnTo>
                  <a:pt x="1081" y="1155"/>
                </a:lnTo>
                <a:lnTo>
                  <a:pt x="1079" y="1155"/>
                </a:lnTo>
                <a:lnTo>
                  <a:pt x="1078" y="1155"/>
                </a:lnTo>
                <a:lnTo>
                  <a:pt x="1078" y="1154"/>
                </a:lnTo>
                <a:lnTo>
                  <a:pt x="1076" y="1154"/>
                </a:lnTo>
                <a:lnTo>
                  <a:pt x="1076" y="1155"/>
                </a:lnTo>
                <a:lnTo>
                  <a:pt x="1078" y="1155"/>
                </a:lnTo>
                <a:lnTo>
                  <a:pt x="1078" y="1157"/>
                </a:lnTo>
                <a:lnTo>
                  <a:pt x="1079" y="1157"/>
                </a:lnTo>
                <a:lnTo>
                  <a:pt x="1079" y="1159"/>
                </a:lnTo>
                <a:lnTo>
                  <a:pt x="1078" y="1159"/>
                </a:lnTo>
                <a:lnTo>
                  <a:pt x="1076" y="1159"/>
                </a:lnTo>
                <a:lnTo>
                  <a:pt x="1074" y="1159"/>
                </a:lnTo>
                <a:lnTo>
                  <a:pt x="1074" y="1160"/>
                </a:lnTo>
                <a:lnTo>
                  <a:pt x="1076" y="1160"/>
                </a:lnTo>
                <a:lnTo>
                  <a:pt x="1078" y="1160"/>
                </a:lnTo>
                <a:lnTo>
                  <a:pt x="1079" y="1160"/>
                </a:lnTo>
                <a:lnTo>
                  <a:pt x="1079" y="1162"/>
                </a:lnTo>
                <a:lnTo>
                  <a:pt x="1081" y="1162"/>
                </a:lnTo>
                <a:lnTo>
                  <a:pt x="1083" y="1162"/>
                </a:lnTo>
                <a:lnTo>
                  <a:pt x="1083" y="1164"/>
                </a:lnTo>
                <a:lnTo>
                  <a:pt x="1081" y="1164"/>
                </a:lnTo>
                <a:lnTo>
                  <a:pt x="1081" y="1165"/>
                </a:lnTo>
                <a:lnTo>
                  <a:pt x="1079" y="1165"/>
                </a:lnTo>
                <a:lnTo>
                  <a:pt x="1079" y="1165"/>
                </a:lnTo>
                <a:lnTo>
                  <a:pt x="1078" y="1165"/>
                </a:lnTo>
                <a:lnTo>
                  <a:pt x="1076" y="1165"/>
                </a:lnTo>
                <a:lnTo>
                  <a:pt x="1074" y="1165"/>
                </a:lnTo>
                <a:lnTo>
                  <a:pt x="1074" y="1167"/>
                </a:lnTo>
                <a:lnTo>
                  <a:pt x="1076" y="1167"/>
                </a:lnTo>
                <a:lnTo>
                  <a:pt x="1076" y="1169"/>
                </a:lnTo>
                <a:lnTo>
                  <a:pt x="1078" y="1167"/>
                </a:lnTo>
                <a:lnTo>
                  <a:pt x="1079" y="1167"/>
                </a:lnTo>
                <a:lnTo>
                  <a:pt x="1081" y="1167"/>
                </a:lnTo>
                <a:lnTo>
                  <a:pt x="1081" y="1165"/>
                </a:lnTo>
                <a:lnTo>
                  <a:pt x="1083" y="1167"/>
                </a:lnTo>
                <a:lnTo>
                  <a:pt x="1083" y="1165"/>
                </a:lnTo>
                <a:lnTo>
                  <a:pt x="1084" y="1165"/>
                </a:lnTo>
                <a:lnTo>
                  <a:pt x="1086" y="1165"/>
                </a:lnTo>
                <a:lnTo>
                  <a:pt x="1086" y="1167"/>
                </a:lnTo>
                <a:lnTo>
                  <a:pt x="1086" y="1169"/>
                </a:lnTo>
                <a:lnTo>
                  <a:pt x="1084" y="1167"/>
                </a:lnTo>
                <a:lnTo>
                  <a:pt x="1084" y="1169"/>
                </a:lnTo>
                <a:lnTo>
                  <a:pt x="1086" y="1169"/>
                </a:lnTo>
                <a:lnTo>
                  <a:pt x="1086" y="1170"/>
                </a:lnTo>
                <a:lnTo>
                  <a:pt x="1086" y="1172"/>
                </a:lnTo>
                <a:lnTo>
                  <a:pt x="1084" y="1172"/>
                </a:lnTo>
                <a:lnTo>
                  <a:pt x="1084" y="1170"/>
                </a:lnTo>
                <a:lnTo>
                  <a:pt x="1083" y="1170"/>
                </a:lnTo>
                <a:lnTo>
                  <a:pt x="1083" y="1172"/>
                </a:lnTo>
                <a:lnTo>
                  <a:pt x="1084" y="1172"/>
                </a:lnTo>
                <a:lnTo>
                  <a:pt x="1084" y="1174"/>
                </a:lnTo>
                <a:lnTo>
                  <a:pt x="1083" y="1174"/>
                </a:lnTo>
                <a:lnTo>
                  <a:pt x="1083" y="1175"/>
                </a:lnTo>
                <a:lnTo>
                  <a:pt x="1081" y="1175"/>
                </a:lnTo>
                <a:lnTo>
                  <a:pt x="1081" y="1174"/>
                </a:lnTo>
                <a:lnTo>
                  <a:pt x="1079" y="1174"/>
                </a:lnTo>
                <a:lnTo>
                  <a:pt x="1078" y="1174"/>
                </a:lnTo>
                <a:lnTo>
                  <a:pt x="1079" y="1172"/>
                </a:lnTo>
                <a:lnTo>
                  <a:pt x="1081" y="1172"/>
                </a:lnTo>
                <a:lnTo>
                  <a:pt x="1081" y="1170"/>
                </a:lnTo>
                <a:lnTo>
                  <a:pt x="1079" y="1170"/>
                </a:lnTo>
                <a:lnTo>
                  <a:pt x="1079" y="1172"/>
                </a:lnTo>
                <a:lnTo>
                  <a:pt x="1078" y="1172"/>
                </a:lnTo>
                <a:lnTo>
                  <a:pt x="1078" y="1174"/>
                </a:lnTo>
                <a:lnTo>
                  <a:pt x="1076" y="1174"/>
                </a:lnTo>
                <a:lnTo>
                  <a:pt x="1074" y="1174"/>
                </a:lnTo>
                <a:lnTo>
                  <a:pt x="1073" y="1174"/>
                </a:lnTo>
                <a:lnTo>
                  <a:pt x="1071" y="1174"/>
                </a:lnTo>
                <a:lnTo>
                  <a:pt x="1069" y="1174"/>
                </a:lnTo>
                <a:lnTo>
                  <a:pt x="1069" y="1172"/>
                </a:lnTo>
                <a:lnTo>
                  <a:pt x="1069" y="1170"/>
                </a:lnTo>
                <a:lnTo>
                  <a:pt x="1069" y="1169"/>
                </a:lnTo>
                <a:lnTo>
                  <a:pt x="1069" y="1167"/>
                </a:lnTo>
                <a:lnTo>
                  <a:pt x="1068" y="1167"/>
                </a:lnTo>
                <a:lnTo>
                  <a:pt x="1066" y="1167"/>
                </a:lnTo>
                <a:lnTo>
                  <a:pt x="1064" y="1167"/>
                </a:lnTo>
                <a:lnTo>
                  <a:pt x="1063" y="1167"/>
                </a:lnTo>
                <a:lnTo>
                  <a:pt x="1061" y="1167"/>
                </a:lnTo>
                <a:lnTo>
                  <a:pt x="1059" y="1167"/>
                </a:lnTo>
                <a:lnTo>
                  <a:pt x="1058" y="1167"/>
                </a:lnTo>
                <a:lnTo>
                  <a:pt x="1058" y="1169"/>
                </a:lnTo>
                <a:lnTo>
                  <a:pt x="1059" y="1169"/>
                </a:lnTo>
                <a:lnTo>
                  <a:pt x="1061" y="1169"/>
                </a:lnTo>
                <a:lnTo>
                  <a:pt x="1063" y="1169"/>
                </a:lnTo>
                <a:lnTo>
                  <a:pt x="1064" y="1169"/>
                </a:lnTo>
                <a:lnTo>
                  <a:pt x="1066" y="1169"/>
                </a:lnTo>
                <a:lnTo>
                  <a:pt x="1066" y="1170"/>
                </a:lnTo>
                <a:lnTo>
                  <a:pt x="1068" y="1170"/>
                </a:lnTo>
                <a:lnTo>
                  <a:pt x="1068" y="1172"/>
                </a:lnTo>
                <a:lnTo>
                  <a:pt x="1068" y="1174"/>
                </a:lnTo>
                <a:lnTo>
                  <a:pt x="1068" y="1175"/>
                </a:lnTo>
                <a:lnTo>
                  <a:pt x="1066" y="1175"/>
                </a:lnTo>
                <a:lnTo>
                  <a:pt x="1064" y="1175"/>
                </a:lnTo>
                <a:lnTo>
                  <a:pt x="1064" y="1177"/>
                </a:lnTo>
                <a:lnTo>
                  <a:pt x="1066" y="1177"/>
                </a:lnTo>
                <a:lnTo>
                  <a:pt x="1068" y="1177"/>
                </a:lnTo>
                <a:lnTo>
                  <a:pt x="1069" y="1177"/>
                </a:lnTo>
                <a:lnTo>
                  <a:pt x="1069" y="1179"/>
                </a:lnTo>
                <a:lnTo>
                  <a:pt x="1068" y="1179"/>
                </a:lnTo>
                <a:lnTo>
                  <a:pt x="1066" y="1179"/>
                </a:lnTo>
                <a:lnTo>
                  <a:pt x="1066" y="1181"/>
                </a:lnTo>
                <a:lnTo>
                  <a:pt x="1068" y="1181"/>
                </a:lnTo>
                <a:lnTo>
                  <a:pt x="1069" y="1181"/>
                </a:lnTo>
                <a:lnTo>
                  <a:pt x="1069" y="1179"/>
                </a:lnTo>
                <a:lnTo>
                  <a:pt x="1071" y="1179"/>
                </a:lnTo>
                <a:lnTo>
                  <a:pt x="1071" y="1181"/>
                </a:lnTo>
                <a:lnTo>
                  <a:pt x="1073" y="1181"/>
                </a:lnTo>
                <a:lnTo>
                  <a:pt x="1073" y="1179"/>
                </a:lnTo>
                <a:lnTo>
                  <a:pt x="1071" y="1179"/>
                </a:lnTo>
                <a:lnTo>
                  <a:pt x="1071" y="1177"/>
                </a:lnTo>
                <a:lnTo>
                  <a:pt x="1073" y="1177"/>
                </a:lnTo>
                <a:lnTo>
                  <a:pt x="1074" y="1177"/>
                </a:lnTo>
                <a:lnTo>
                  <a:pt x="1076" y="1177"/>
                </a:lnTo>
                <a:lnTo>
                  <a:pt x="1078" y="1177"/>
                </a:lnTo>
                <a:lnTo>
                  <a:pt x="1079" y="1177"/>
                </a:lnTo>
                <a:lnTo>
                  <a:pt x="1079" y="1179"/>
                </a:lnTo>
                <a:lnTo>
                  <a:pt x="1078" y="1179"/>
                </a:lnTo>
                <a:lnTo>
                  <a:pt x="1078" y="1181"/>
                </a:lnTo>
                <a:lnTo>
                  <a:pt x="1076" y="1181"/>
                </a:lnTo>
                <a:lnTo>
                  <a:pt x="1076" y="1182"/>
                </a:lnTo>
                <a:lnTo>
                  <a:pt x="1078" y="1182"/>
                </a:lnTo>
                <a:lnTo>
                  <a:pt x="1078" y="1184"/>
                </a:lnTo>
                <a:lnTo>
                  <a:pt x="1078" y="1186"/>
                </a:lnTo>
                <a:lnTo>
                  <a:pt x="1076" y="1186"/>
                </a:lnTo>
                <a:lnTo>
                  <a:pt x="1074" y="1186"/>
                </a:lnTo>
                <a:lnTo>
                  <a:pt x="1074" y="1187"/>
                </a:lnTo>
                <a:lnTo>
                  <a:pt x="1074" y="1189"/>
                </a:lnTo>
                <a:lnTo>
                  <a:pt x="1073" y="1189"/>
                </a:lnTo>
                <a:lnTo>
                  <a:pt x="1073" y="1187"/>
                </a:lnTo>
                <a:lnTo>
                  <a:pt x="1071" y="1187"/>
                </a:lnTo>
                <a:lnTo>
                  <a:pt x="1071" y="1189"/>
                </a:lnTo>
                <a:lnTo>
                  <a:pt x="1069" y="1189"/>
                </a:lnTo>
                <a:lnTo>
                  <a:pt x="1069" y="1187"/>
                </a:lnTo>
                <a:lnTo>
                  <a:pt x="1069" y="1186"/>
                </a:lnTo>
                <a:lnTo>
                  <a:pt x="1068" y="1186"/>
                </a:lnTo>
                <a:lnTo>
                  <a:pt x="1066" y="1186"/>
                </a:lnTo>
                <a:lnTo>
                  <a:pt x="1068" y="1184"/>
                </a:lnTo>
                <a:lnTo>
                  <a:pt x="1066" y="1184"/>
                </a:lnTo>
                <a:lnTo>
                  <a:pt x="1066" y="1186"/>
                </a:lnTo>
                <a:lnTo>
                  <a:pt x="1066" y="1187"/>
                </a:lnTo>
                <a:lnTo>
                  <a:pt x="1064" y="1187"/>
                </a:lnTo>
                <a:lnTo>
                  <a:pt x="1063" y="1187"/>
                </a:lnTo>
                <a:lnTo>
                  <a:pt x="1061" y="1187"/>
                </a:lnTo>
                <a:lnTo>
                  <a:pt x="1059" y="1187"/>
                </a:lnTo>
                <a:lnTo>
                  <a:pt x="1058" y="1187"/>
                </a:lnTo>
                <a:lnTo>
                  <a:pt x="1056" y="1187"/>
                </a:lnTo>
                <a:lnTo>
                  <a:pt x="1054" y="1187"/>
                </a:lnTo>
                <a:lnTo>
                  <a:pt x="1053" y="1187"/>
                </a:lnTo>
                <a:lnTo>
                  <a:pt x="1051" y="1187"/>
                </a:lnTo>
                <a:lnTo>
                  <a:pt x="1051" y="1189"/>
                </a:lnTo>
                <a:lnTo>
                  <a:pt x="1053" y="1189"/>
                </a:lnTo>
                <a:lnTo>
                  <a:pt x="1053" y="1191"/>
                </a:lnTo>
                <a:lnTo>
                  <a:pt x="1054" y="1191"/>
                </a:lnTo>
                <a:lnTo>
                  <a:pt x="1054" y="1189"/>
                </a:lnTo>
                <a:lnTo>
                  <a:pt x="1056" y="1189"/>
                </a:lnTo>
                <a:lnTo>
                  <a:pt x="1058" y="1189"/>
                </a:lnTo>
                <a:lnTo>
                  <a:pt x="1058" y="1191"/>
                </a:lnTo>
                <a:lnTo>
                  <a:pt x="1056" y="1191"/>
                </a:lnTo>
                <a:lnTo>
                  <a:pt x="1056" y="1192"/>
                </a:lnTo>
                <a:lnTo>
                  <a:pt x="1054" y="1192"/>
                </a:lnTo>
                <a:lnTo>
                  <a:pt x="1054" y="1194"/>
                </a:lnTo>
                <a:lnTo>
                  <a:pt x="1053" y="1194"/>
                </a:lnTo>
                <a:lnTo>
                  <a:pt x="1051" y="1194"/>
                </a:lnTo>
                <a:lnTo>
                  <a:pt x="1051" y="1196"/>
                </a:lnTo>
                <a:lnTo>
                  <a:pt x="1053" y="1196"/>
                </a:lnTo>
                <a:lnTo>
                  <a:pt x="1053" y="1197"/>
                </a:lnTo>
                <a:lnTo>
                  <a:pt x="1053" y="1199"/>
                </a:lnTo>
                <a:lnTo>
                  <a:pt x="1053" y="1201"/>
                </a:lnTo>
                <a:lnTo>
                  <a:pt x="1051" y="1201"/>
                </a:lnTo>
                <a:lnTo>
                  <a:pt x="1051" y="1201"/>
                </a:lnTo>
                <a:lnTo>
                  <a:pt x="1049" y="1201"/>
                </a:lnTo>
                <a:lnTo>
                  <a:pt x="1048" y="1201"/>
                </a:lnTo>
                <a:lnTo>
                  <a:pt x="1046" y="1201"/>
                </a:lnTo>
                <a:lnTo>
                  <a:pt x="1046" y="1199"/>
                </a:lnTo>
                <a:lnTo>
                  <a:pt x="1044" y="1199"/>
                </a:lnTo>
                <a:lnTo>
                  <a:pt x="1044" y="1197"/>
                </a:lnTo>
                <a:lnTo>
                  <a:pt x="1046" y="1197"/>
                </a:lnTo>
                <a:lnTo>
                  <a:pt x="1048" y="1197"/>
                </a:lnTo>
                <a:lnTo>
                  <a:pt x="1048" y="1199"/>
                </a:lnTo>
                <a:lnTo>
                  <a:pt x="1049" y="1199"/>
                </a:lnTo>
                <a:lnTo>
                  <a:pt x="1051" y="1199"/>
                </a:lnTo>
                <a:lnTo>
                  <a:pt x="1051" y="1197"/>
                </a:lnTo>
                <a:lnTo>
                  <a:pt x="1049" y="1197"/>
                </a:lnTo>
                <a:lnTo>
                  <a:pt x="1049" y="1196"/>
                </a:lnTo>
                <a:lnTo>
                  <a:pt x="1051" y="1196"/>
                </a:lnTo>
                <a:lnTo>
                  <a:pt x="1051" y="1194"/>
                </a:lnTo>
                <a:lnTo>
                  <a:pt x="1051" y="1192"/>
                </a:lnTo>
                <a:lnTo>
                  <a:pt x="1051" y="1192"/>
                </a:lnTo>
                <a:lnTo>
                  <a:pt x="1051" y="1191"/>
                </a:lnTo>
                <a:lnTo>
                  <a:pt x="1051" y="1191"/>
                </a:lnTo>
                <a:lnTo>
                  <a:pt x="1049" y="1191"/>
                </a:lnTo>
                <a:lnTo>
                  <a:pt x="1049" y="1192"/>
                </a:lnTo>
                <a:lnTo>
                  <a:pt x="1048" y="1192"/>
                </a:lnTo>
                <a:lnTo>
                  <a:pt x="1046" y="1192"/>
                </a:lnTo>
                <a:lnTo>
                  <a:pt x="1046" y="1194"/>
                </a:lnTo>
                <a:lnTo>
                  <a:pt x="1044" y="1194"/>
                </a:lnTo>
                <a:lnTo>
                  <a:pt x="1043" y="1194"/>
                </a:lnTo>
                <a:lnTo>
                  <a:pt x="1041" y="1194"/>
                </a:lnTo>
                <a:lnTo>
                  <a:pt x="1041" y="1196"/>
                </a:lnTo>
                <a:lnTo>
                  <a:pt x="1041" y="1197"/>
                </a:lnTo>
                <a:lnTo>
                  <a:pt x="1039" y="1197"/>
                </a:lnTo>
                <a:lnTo>
                  <a:pt x="1038" y="1197"/>
                </a:lnTo>
                <a:lnTo>
                  <a:pt x="1038" y="1196"/>
                </a:lnTo>
                <a:lnTo>
                  <a:pt x="1038" y="1194"/>
                </a:lnTo>
                <a:lnTo>
                  <a:pt x="1039" y="1194"/>
                </a:lnTo>
                <a:lnTo>
                  <a:pt x="1039" y="1192"/>
                </a:lnTo>
                <a:lnTo>
                  <a:pt x="1038" y="1192"/>
                </a:lnTo>
                <a:lnTo>
                  <a:pt x="1038" y="1194"/>
                </a:lnTo>
                <a:lnTo>
                  <a:pt x="1036" y="1194"/>
                </a:lnTo>
                <a:lnTo>
                  <a:pt x="1034" y="1194"/>
                </a:lnTo>
                <a:lnTo>
                  <a:pt x="1033" y="1194"/>
                </a:lnTo>
                <a:lnTo>
                  <a:pt x="1031" y="1194"/>
                </a:lnTo>
                <a:lnTo>
                  <a:pt x="1031" y="1192"/>
                </a:lnTo>
                <a:lnTo>
                  <a:pt x="1031" y="1191"/>
                </a:lnTo>
                <a:lnTo>
                  <a:pt x="1031" y="1189"/>
                </a:lnTo>
                <a:lnTo>
                  <a:pt x="1031" y="1187"/>
                </a:lnTo>
                <a:lnTo>
                  <a:pt x="1029" y="1187"/>
                </a:lnTo>
                <a:lnTo>
                  <a:pt x="1028" y="1187"/>
                </a:lnTo>
                <a:lnTo>
                  <a:pt x="1026" y="1187"/>
                </a:lnTo>
                <a:lnTo>
                  <a:pt x="1026" y="1186"/>
                </a:lnTo>
                <a:lnTo>
                  <a:pt x="1028" y="1186"/>
                </a:lnTo>
                <a:lnTo>
                  <a:pt x="1028" y="1184"/>
                </a:lnTo>
                <a:lnTo>
                  <a:pt x="1028" y="1182"/>
                </a:lnTo>
                <a:lnTo>
                  <a:pt x="1026" y="1182"/>
                </a:lnTo>
                <a:lnTo>
                  <a:pt x="1024" y="1182"/>
                </a:lnTo>
                <a:lnTo>
                  <a:pt x="1024" y="1181"/>
                </a:lnTo>
                <a:lnTo>
                  <a:pt x="1026" y="1181"/>
                </a:lnTo>
                <a:lnTo>
                  <a:pt x="1026" y="1179"/>
                </a:lnTo>
                <a:lnTo>
                  <a:pt x="1024" y="1179"/>
                </a:lnTo>
                <a:lnTo>
                  <a:pt x="1024" y="1177"/>
                </a:lnTo>
                <a:lnTo>
                  <a:pt x="1026" y="1177"/>
                </a:lnTo>
                <a:lnTo>
                  <a:pt x="1028" y="1177"/>
                </a:lnTo>
                <a:lnTo>
                  <a:pt x="1029" y="1177"/>
                </a:lnTo>
                <a:lnTo>
                  <a:pt x="1029" y="1175"/>
                </a:lnTo>
                <a:lnTo>
                  <a:pt x="1028" y="1175"/>
                </a:lnTo>
                <a:lnTo>
                  <a:pt x="1028" y="1174"/>
                </a:lnTo>
                <a:lnTo>
                  <a:pt x="1026" y="1174"/>
                </a:lnTo>
                <a:lnTo>
                  <a:pt x="1024" y="1174"/>
                </a:lnTo>
                <a:lnTo>
                  <a:pt x="1023" y="1174"/>
                </a:lnTo>
                <a:lnTo>
                  <a:pt x="1021" y="1174"/>
                </a:lnTo>
                <a:lnTo>
                  <a:pt x="1021" y="1175"/>
                </a:lnTo>
                <a:lnTo>
                  <a:pt x="1019" y="1175"/>
                </a:lnTo>
                <a:lnTo>
                  <a:pt x="1018" y="1175"/>
                </a:lnTo>
                <a:lnTo>
                  <a:pt x="1018" y="1177"/>
                </a:lnTo>
                <a:lnTo>
                  <a:pt x="1016" y="1177"/>
                </a:lnTo>
                <a:lnTo>
                  <a:pt x="1014" y="1177"/>
                </a:lnTo>
                <a:lnTo>
                  <a:pt x="1014" y="1175"/>
                </a:lnTo>
                <a:lnTo>
                  <a:pt x="1016" y="1175"/>
                </a:lnTo>
                <a:lnTo>
                  <a:pt x="1016" y="1174"/>
                </a:lnTo>
                <a:lnTo>
                  <a:pt x="1016" y="1172"/>
                </a:lnTo>
                <a:lnTo>
                  <a:pt x="1018" y="1172"/>
                </a:lnTo>
                <a:lnTo>
                  <a:pt x="1018" y="1174"/>
                </a:lnTo>
                <a:lnTo>
                  <a:pt x="1019" y="1174"/>
                </a:lnTo>
                <a:lnTo>
                  <a:pt x="1019" y="1172"/>
                </a:lnTo>
                <a:lnTo>
                  <a:pt x="1019" y="1170"/>
                </a:lnTo>
                <a:lnTo>
                  <a:pt x="1021" y="1170"/>
                </a:lnTo>
                <a:lnTo>
                  <a:pt x="1021" y="1169"/>
                </a:lnTo>
                <a:lnTo>
                  <a:pt x="1023" y="1169"/>
                </a:lnTo>
                <a:lnTo>
                  <a:pt x="1023" y="1167"/>
                </a:lnTo>
                <a:lnTo>
                  <a:pt x="1024" y="1167"/>
                </a:lnTo>
                <a:lnTo>
                  <a:pt x="1024" y="1165"/>
                </a:lnTo>
                <a:lnTo>
                  <a:pt x="1026" y="1165"/>
                </a:lnTo>
                <a:lnTo>
                  <a:pt x="1026" y="1165"/>
                </a:lnTo>
                <a:lnTo>
                  <a:pt x="1026" y="1164"/>
                </a:lnTo>
                <a:lnTo>
                  <a:pt x="1024" y="1164"/>
                </a:lnTo>
                <a:lnTo>
                  <a:pt x="1023" y="1164"/>
                </a:lnTo>
                <a:lnTo>
                  <a:pt x="1023" y="1165"/>
                </a:lnTo>
                <a:lnTo>
                  <a:pt x="1021" y="1165"/>
                </a:lnTo>
                <a:lnTo>
                  <a:pt x="1021" y="1165"/>
                </a:lnTo>
                <a:lnTo>
                  <a:pt x="1019" y="1165"/>
                </a:lnTo>
                <a:lnTo>
                  <a:pt x="1019" y="1167"/>
                </a:lnTo>
                <a:lnTo>
                  <a:pt x="1019" y="1169"/>
                </a:lnTo>
                <a:lnTo>
                  <a:pt x="1018" y="1169"/>
                </a:lnTo>
                <a:lnTo>
                  <a:pt x="1016" y="1169"/>
                </a:lnTo>
                <a:lnTo>
                  <a:pt x="1014" y="1169"/>
                </a:lnTo>
                <a:lnTo>
                  <a:pt x="1014" y="1170"/>
                </a:lnTo>
                <a:lnTo>
                  <a:pt x="1013" y="1170"/>
                </a:lnTo>
                <a:lnTo>
                  <a:pt x="1013" y="1169"/>
                </a:lnTo>
                <a:lnTo>
                  <a:pt x="1011" y="1169"/>
                </a:lnTo>
                <a:lnTo>
                  <a:pt x="1011" y="1167"/>
                </a:lnTo>
                <a:lnTo>
                  <a:pt x="1011" y="1167"/>
                </a:lnTo>
                <a:lnTo>
                  <a:pt x="1011" y="1169"/>
                </a:lnTo>
                <a:lnTo>
                  <a:pt x="1009" y="1169"/>
                </a:lnTo>
                <a:lnTo>
                  <a:pt x="1008" y="1169"/>
                </a:lnTo>
                <a:lnTo>
                  <a:pt x="1006" y="1169"/>
                </a:lnTo>
                <a:lnTo>
                  <a:pt x="1006" y="1167"/>
                </a:lnTo>
                <a:lnTo>
                  <a:pt x="1008" y="1167"/>
                </a:lnTo>
                <a:lnTo>
                  <a:pt x="1008" y="1165"/>
                </a:lnTo>
                <a:lnTo>
                  <a:pt x="1009" y="1165"/>
                </a:lnTo>
                <a:lnTo>
                  <a:pt x="1009" y="1165"/>
                </a:lnTo>
                <a:lnTo>
                  <a:pt x="1011" y="1165"/>
                </a:lnTo>
                <a:lnTo>
                  <a:pt x="1011" y="1164"/>
                </a:lnTo>
                <a:lnTo>
                  <a:pt x="1011" y="1162"/>
                </a:lnTo>
                <a:lnTo>
                  <a:pt x="1009" y="1162"/>
                </a:lnTo>
                <a:lnTo>
                  <a:pt x="1009" y="1164"/>
                </a:lnTo>
                <a:lnTo>
                  <a:pt x="1008" y="1164"/>
                </a:lnTo>
                <a:lnTo>
                  <a:pt x="1008" y="1165"/>
                </a:lnTo>
                <a:lnTo>
                  <a:pt x="1006" y="1165"/>
                </a:lnTo>
                <a:lnTo>
                  <a:pt x="1004" y="1165"/>
                </a:lnTo>
                <a:lnTo>
                  <a:pt x="1004" y="1165"/>
                </a:lnTo>
                <a:lnTo>
                  <a:pt x="1003" y="1165"/>
                </a:lnTo>
                <a:lnTo>
                  <a:pt x="1003" y="1165"/>
                </a:lnTo>
                <a:lnTo>
                  <a:pt x="1001" y="1165"/>
                </a:lnTo>
                <a:lnTo>
                  <a:pt x="1001" y="1165"/>
                </a:lnTo>
                <a:lnTo>
                  <a:pt x="1001" y="1167"/>
                </a:lnTo>
                <a:lnTo>
                  <a:pt x="999" y="1167"/>
                </a:lnTo>
                <a:lnTo>
                  <a:pt x="999" y="1169"/>
                </a:lnTo>
                <a:lnTo>
                  <a:pt x="998" y="1169"/>
                </a:lnTo>
                <a:lnTo>
                  <a:pt x="998" y="1170"/>
                </a:lnTo>
                <a:lnTo>
                  <a:pt x="998" y="1172"/>
                </a:lnTo>
                <a:lnTo>
                  <a:pt x="996" y="1172"/>
                </a:lnTo>
                <a:lnTo>
                  <a:pt x="994" y="1172"/>
                </a:lnTo>
                <a:lnTo>
                  <a:pt x="994" y="1170"/>
                </a:lnTo>
                <a:lnTo>
                  <a:pt x="996" y="1170"/>
                </a:lnTo>
                <a:lnTo>
                  <a:pt x="996" y="1169"/>
                </a:lnTo>
                <a:lnTo>
                  <a:pt x="996" y="1167"/>
                </a:lnTo>
                <a:lnTo>
                  <a:pt x="996" y="1165"/>
                </a:lnTo>
                <a:lnTo>
                  <a:pt x="996" y="1165"/>
                </a:lnTo>
                <a:lnTo>
                  <a:pt x="996" y="1164"/>
                </a:lnTo>
                <a:lnTo>
                  <a:pt x="996" y="1162"/>
                </a:lnTo>
                <a:lnTo>
                  <a:pt x="996" y="1160"/>
                </a:lnTo>
                <a:lnTo>
                  <a:pt x="994" y="1160"/>
                </a:lnTo>
                <a:lnTo>
                  <a:pt x="993" y="1160"/>
                </a:lnTo>
                <a:lnTo>
                  <a:pt x="993" y="1162"/>
                </a:lnTo>
                <a:lnTo>
                  <a:pt x="994" y="1162"/>
                </a:lnTo>
                <a:lnTo>
                  <a:pt x="994" y="1164"/>
                </a:lnTo>
                <a:lnTo>
                  <a:pt x="994" y="1165"/>
                </a:lnTo>
                <a:lnTo>
                  <a:pt x="993" y="1165"/>
                </a:lnTo>
                <a:lnTo>
                  <a:pt x="993" y="1165"/>
                </a:lnTo>
                <a:lnTo>
                  <a:pt x="993" y="1167"/>
                </a:lnTo>
                <a:lnTo>
                  <a:pt x="991" y="1167"/>
                </a:lnTo>
                <a:lnTo>
                  <a:pt x="989" y="1167"/>
                </a:lnTo>
                <a:lnTo>
                  <a:pt x="988" y="1167"/>
                </a:lnTo>
                <a:lnTo>
                  <a:pt x="986" y="1167"/>
                </a:lnTo>
                <a:lnTo>
                  <a:pt x="986" y="1165"/>
                </a:lnTo>
                <a:lnTo>
                  <a:pt x="988" y="1165"/>
                </a:lnTo>
                <a:lnTo>
                  <a:pt x="988" y="1165"/>
                </a:lnTo>
                <a:lnTo>
                  <a:pt x="988" y="1164"/>
                </a:lnTo>
                <a:lnTo>
                  <a:pt x="986" y="1164"/>
                </a:lnTo>
                <a:lnTo>
                  <a:pt x="986" y="1165"/>
                </a:lnTo>
                <a:lnTo>
                  <a:pt x="984" y="1165"/>
                </a:lnTo>
                <a:lnTo>
                  <a:pt x="984" y="1165"/>
                </a:lnTo>
                <a:lnTo>
                  <a:pt x="983" y="1165"/>
                </a:lnTo>
                <a:lnTo>
                  <a:pt x="983" y="1167"/>
                </a:lnTo>
                <a:lnTo>
                  <a:pt x="981" y="1167"/>
                </a:lnTo>
                <a:lnTo>
                  <a:pt x="979" y="1167"/>
                </a:lnTo>
                <a:lnTo>
                  <a:pt x="979" y="1165"/>
                </a:lnTo>
                <a:lnTo>
                  <a:pt x="979" y="1165"/>
                </a:lnTo>
                <a:lnTo>
                  <a:pt x="978" y="1165"/>
                </a:lnTo>
                <a:lnTo>
                  <a:pt x="978" y="1165"/>
                </a:lnTo>
                <a:lnTo>
                  <a:pt x="978" y="1167"/>
                </a:lnTo>
                <a:lnTo>
                  <a:pt x="976" y="1167"/>
                </a:lnTo>
                <a:lnTo>
                  <a:pt x="976" y="1165"/>
                </a:lnTo>
                <a:lnTo>
                  <a:pt x="976" y="1165"/>
                </a:lnTo>
                <a:lnTo>
                  <a:pt x="974" y="1165"/>
                </a:lnTo>
                <a:lnTo>
                  <a:pt x="974" y="1165"/>
                </a:lnTo>
                <a:lnTo>
                  <a:pt x="973" y="1167"/>
                </a:lnTo>
                <a:lnTo>
                  <a:pt x="973" y="1165"/>
                </a:lnTo>
                <a:lnTo>
                  <a:pt x="971" y="1165"/>
                </a:lnTo>
                <a:lnTo>
                  <a:pt x="971" y="1165"/>
                </a:lnTo>
                <a:lnTo>
                  <a:pt x="971" y="1165"/>
                </a:lnTo>
                <a:lnTo>
                  <a:pt x="971" y="1165"/>
                </a:lnTo>
                <a:lnTo>
                  <a:pt x="973" y="1165"/>
                </a:lnTo>
                <a:lnTo>
                  <a:pt x="973" y="1164"/>
                </a:lnTo>
                <a:lnTo>
                  <a:pt x="974" y="1164"/>
                </a:lnTo>
                <a:lnTo>
                  <a:pt x="976" y="1164"/>
                </a:lnTo>
                <a:lnTo>
                  <a:pt x="976" y="1162"/>
                </a:lnTo>
                <a:lnTo>
                  <a:pt x="978" y="1162"/>
                </a:lnTo>
                <a:lnTo>
                  <a:pt x="979" y="1162"/>
                </a:lnTo>
                <a:lnTo>
                  <a:pt x="981" y="1162"/>
                </a:lnTo>
                <a:lnTo>
                  <a:pt x="981" y="1160"/>
                </a:lnTo>
                <a:lnTo>
                  <a:pt x="983" y="1160"/>
                </a:lnTo>
                <a:lnTo>
                  <a:pt x="984" y="1160"/>
                </a:lnTo>
                <a:lnTo>
                  <a:pt x="984" y="1159"/>
                </a:lnTo>
                <a:lnTo>
                  <a:pt x="983" y="1159"/>
                </a:lnTo>
                <a:lnTo>
                  <a:pt x="981" y="1159"/>
                </a:lnTo>
                <a:lnTo>
                  <a:pt x="981" y="1160"/>
                </a:lnTo>
                <a:lnTo>
                  <a:pt x="979" y="1160"/>
                </a:lnTo>
                <a:lnTo>
                  <a:pt x="978" y="1160"/>
                </a:lnTo>
                <a:lnTo>
                  <a:pt x="976" y="1160"/>
                </a:lnTo>
                <a:lnTo>
                  <a:pt x="974" y="1160"/>
                </a:lnTo>
                <a:lnTo>
                  <a:pt x="973" y="1160"/>
                </a:lnTo>
                <a:lnTo>
                  <a:pt x="971" y="1160"/>
                </a:lnTo>
                <a:lnTo>
                  <a:pt x="971" y="1162"/>
                </a:lnTo>
                <a:lnTo>
                  <a:pt x="971" y="1162"/>
                </a:lnTo>
                <a:lnTo>
                  <a:pt x="969" y="1162"/>
                </a:lnTo>
                <a:lnTo>
                  <a:pt x="969" y="1160"/>
                </a:lnTo>
                <a:lnTo>
                  <a:pt x="969" y="1159"/>
                </a:lnTo>
                <a:lnTo>
                  <a:pt x="969" y="1157"/>
                </a:lnTo>
                <a:lnTo>
                  <a:pt x="971" y="1157"/>
                </a:lnTo>
                <a:lnTo>
                  <a:pt x="971" y="1157"/>
                </a:lnTo>
                <a:lnTo>
                  <a:pt x="973" y="1157"/>
                </a:lnTo>
                <a:lnTo>
                  <a:pt x="973" y="1155"/>
                </a:lnTo>
                <a:lnTo>
                  <a:pt x="971" y="1155"/>
                </a:lnTo>
                <a:lnTo>
                  <a:pt x="971" y="1155"/>
                </a:lnTo>
                <a:lnTo>
                  <a:pt x="969" y="1155"/>
                </a:lnTo>
                <a:lnTo>
                  <a:pt x="969" y="1157"/>
                </a:lnTo>
                <a:lnTo>
                  <a:pt x="968" y="1157"/>
                </a:lnTo>
                <a:lnTo>
                  <a:pt x="968" y="1159"/>
                </a:lnTo>
                <a:lnTo>
                  <a:pt x="966" y="1159"/>
                </a:lnTo>
                <a:lnTo>
                  <a:pt x="966" y="1157"/>
                </a:lnTo>
                <a:lnTo>
                  <a:pt x="964" y="1157"/>
                </a:lnTo>
                <a:lnTo>
                  <a:pt x="964" y="1159"/>
                </a:lnTo>
                <a:lnTo>
                  <a:pt x="966" y="1159"/>
                </a:lnTo>
                <a:lnTo>
                  <a:pt x="966" y="1160"/>
                </a:lnTo>
                <a:lnTo>
                  <a:pt x="964" y="1160"/>
                </a:lnTo>
                <a:lnTo>
                  <a:pt x="963" y="1160"/>
                </a:lnTo>
                <a:lnTo>
                  <a:pt x="963" y="1159"/>
                </a:lnTo>
                <a:lnTo>
                  <a:pt x="961" y="1159"/>
                </a:lnTo>
                <a:lnTo>
                  <a:pt x="961" y="1157"/>
                </a:lnTo>
                <a:lnTo>
                  <a:pt x="959" y="1157"/>
                </a:lnTo>
                <a:lnTo>
                  <a:pt x="958" y="1157"/>
                </a:lnTo>
                <a:lnTo>
                  <a:pt x="956" y="1157"/>
                </a:lnTo>
                <a:lnTo>
                  <a:pt x="954" y="1157"/>
                </a:lnTo>
                <a:lnTo>
                  <a:pt x="953" y="1157"/>
                </a:lnTo>
                <a:lnTo>
                  <a:pt x="951" y="1157"/>
                </a:lnTo>
                <a:lnTo>
                  <a:pt x="951" y="1155"/>
                </a:lnTo>
                <a:lnTo>
                  <a:pt x="949" y="1155"/>
                </a:lnTo>
                <a:lnTo>
                  <a:pt x="949" y="1157"/>
                </a:lnTo>
                <a:lnTo>
                  <a:pt x="949" y="1159"/>
                </a:lnTo>
                <a:lnTo>
                  <a:pt x="948" y="1159"/>
                </a:lnTo>
                <a:lnTo>
                  <a:pt x="946" y="1159"/>
                </a:lnTo>
                <a:lnTo>
                  <a:pt x="944" y="1159"/>
                </a:lnTo>
                <a:lnTo>
                  <a:pt x="944" y="1157"/>
                </a:lnTo>
                <a:lnTo>
                  <a:pt x="944" y="1155"/>
                </a:lnTo>
                <a:lnTo>
                  <a:pt x="946" y="1155"/>
                </a:lnTo>
                <a:lnTo>
                  <a:pt x="946" y="1154"/>
                </a:lnTo>
                <a:lnTo>
                  <a:pt x="948" y="1154"/>
                </a:lnTo>
                <a:lnTo>
                  <a:pt x="949" y="1154"/>
                </a:lnTo>
                <a:lnTo>
                  <a:pt x="949" y="1152"/>
                </a:lnTo>
                <a:lnTo>
                  <a:pt x="948" y="1152"/>
                </a:lnTo>
                <a:lnTo>
                  <a:pt x="946" y="1152"/>
                </a:lnTo>
                <a:lnTo>
                  <a:pt x="946" y="1154"/>
                </a:lnTo>
                <a:lnTo>
                  <a:pt x="944" y="1154"/>
                </a:lnTo>
                <a:lnTo>
                  <a:pt x="944" y="1152"/>
                </a:lnTo>
                <a:lnTo>
                  <a:pt x="944" y="1150"/>
                </a:lnTo>
                <a:lnTo>
                  <a:pt x="943" y="1150"/>
                </a:lnTo>
                <a:lnTo>
                  <a:pt x="943" y="1152"/>
                </a:lnTo>
                <a:lnTo>
                  <a:pt x="943" y="1154"/>
                </a:lnTo>
                <a:lnTo>
                  <a:pt x="941" y="1154"/>
                </a:lnTo>
                <a:lnTo>
                  <a:pt x="939" y="1154"/>
                </a:lnTo>
                <a:lnTo>
                  <a:pt x="938" y="1154"/>
                </a:lnTo>
                <a:lnTo>
                  <a:pt x="938" y="1152"/>
                </a:lnTo>
                <a:lnTo>
                  <a:pt x="939" y="1152"/>
                </a:lnTo>
                <a:lnTo>
                  <a:pt x="939" y="1150"/>
                </a:lnTo>
                <a:lnTo>
                  <a:pt x="938" y="1150"/>
                </a:lnTo>
                <a:lnTo>
                  <a:pt x="938" y="1149"/>
                </a:lnTo>
                <a:lnTo>
                  <a:pt x="936" y="1149"/>
                </a:lnTo>
                <a:lnTo>
                  <a:pt x="936" y="1147"/>
                </a:lnTo>
                <a:lnTo>
                  <a:pt x="936" y="1145"/>
                </a:lnTo>
                <a:lnTo>
                  <a:pt x="938" y="1145"/>
                </a:lnTo>
                <a:lnTo>
                  <a:pt x="938" y="1144"/>
                </a:lnTo>
                <a:lnTo>
                  <a:pt x="936" y="1144"/>
                </a:lnTo>
                <a:lnTo>
                  <a:pt x="934" y="1144"/>
                </a:lnTo>
                <a:lnTo>
                  <a:pt x="934" y="1142"/>
                </a:lnTo>
                <a:lnTo>
                  <a:pt x="933" y="1142"/>
                </a:lnTo>
                <a:lnTo>
                  <a:pt x="933" y="1140"/>
                </a:lnTo>
                <a:lnTo>
                  <a:pt x="931" y="1140"/>
                </a:lnTo>
                <a:lnTo>
                  <a:pt x="931" y="1142"/>
                </a:lnTo>
                <a:lnTo>
                  <a:pt x="931" y="1142"/>
                </a:lnTo>
                <a:lnTo>
                  <a:pt x="929" y="1142"/>
                </a:lnTo>
                <a:lnTo>
                  <a:pt x="928" y="1142"/>
                </a:lnTo>
                <a:lnTo>
                  <a:pt x="928" y="1140"/>
                </a:lnTo>
                <a:lnTo>
                  <a:pt x="926" y="1140"/>
                </a:lnTo>
                <a:lnTo>
                  <a:pt x="926" y="1139"/>
                </a:lnTo>
                <a:lnTo>
                  <a:pt x="926" y="1137"/>
                </a:lnTo>
                <a:lnTo>
                  <a:pt x="928" y="1137"/>
                </a:lnTo>
                <a:lnTo>
                  <a:pt x="929" y="1137"/>
                </a:lnTo>
                <a:lnTo>
                  <a:pt x="929" y="1135"/>
                </a:lnTo>
                <a:lnTo>
                  <a:pt x="928" y="1135"/>
                </a:lnTo>
                <a:lnTo>
                  <a:pt x="928" y="1134"/>
                </a:lnTo>
                <a:lnTo>
                  <a:pt x="926" y="1134"/>
                </a:lnTo>
                <a:lnTo>
                  <a:pt x="926" y="1132"/>
                </a:lnTo>
                <a:lnTo>
                  <a:pt x="926" y="1130"/>
                </a:lnTo>
                <a:lnTo>
                  <a:pt x="928" y="1130"/>
                </a:lnTo>
                <a:lnTo>
                  <a:pt x="928" y="1129"/>
                </a:lnTo>
                <a:lnTo>
                  <a:pt x="926" y="1129"/>
                </a:lnTo>
                <a:lnTo>
                  <a:pt x="926" y="1127"/>
                </a:lnTo>
                <a:lnTo>
                  <a:pt x="928" y="1127"/>
                </a:lnTo>
                <a:lnTo>
                  <a:pt x="928" y="1125"/>
                </a:lnTo>
                <a:lnTo>
                  <a:pt x="929" y="1125"/>
                </a:lnTo>
                <a:lnTo>
                  <a:pt x="931" y="1125"/>
                </a:lnTo>
                <a:lnTo>
                  <a:pt x="931" y="1125"/>
                </a:lnTo>
                <a:lnTo>
                  <a:pt x="931" y="1125"/>
                </a:lnTo>
                <a:lnTo>
                  <a:pt x="931" y="1125"/>
                </a:lnTo>
                <a:lnTo>
                  <a:pt x="933" y="1125"/>
                </a:lnTo>
                <a:lnTo>
                  <a:pt x="933" y="1127"/>
                </a:lnTo>
                <a:lnTo>
                  <a:pt x="933" y="1129"/>
                </a:lnTo>
                <a:lnTo>
                  <a:pt x="934" y="1129"/>
                </a:lnTo>
                <a:lnTo>
                  <a:pt x="934" y="1127"/>
                </a:lnTo>
                <a:lnTo>
                  <a:pt x="934" y="1125"/>
                </a:lnTo>
                <a:lnTo>
                  <a:pt x="934" y="1125"/>
                </a:lnTo>
                <a:lnTo>
                  <a:pt x="936" y="1125"/>
                </a:lnTo>
                <a:lnTo>
                  <a:pt x="938" y="1125"/>
                </a:lnTo>
                <a:lnTo>
                  <a:pt x="938" y="1125"/>
                </a:lnTo>
                <a:lnTo>
                  <a:pt x="939" y="1125"/>
                </a:lnTo>
                <a:lnTo>
                  <a:pt x="941" y="1125"/>
                </a:lnTo>
                <a:lnTo>
                  <a:pt x="941" y="1127"/>
                </a:lnTo>
                <a:lnTo>
                  <a:pt x="943" y="1127"/>
                </a:lnTo>
                <a:lnTo>
                  <a:pt x="944" y="1127"/>
                </a:lnTo>
                <a:lnTo>
                  <a:pt x="944" y="1129"/>
                </a:lnTo>
                <a:lnTo>
                  <a:pt x="944" y="1130"/>
                </a:lnTo>
                <a:lnTo>
                  <a:pt x="946" y="1130"/>
                </a:lnTo>
                <a:lnTo>
                  <a:pt x="946" y="1132"/>
                </a:lnTo>
                <a:lnTo>
                  <a:pt x="946" y="1134"/>
                </a:lnTo>
                <a:lnTo>
                  <a:pt x="948" y="1134"/>
                </a:lnTo>
                <a:lnTo>
                  <a:pt x="949" y="1134"/>
                </a:lnTo>
                <a:lnTo>
                  <a:pt x="951" y="1134"/>
                </a:lnTo>
                <a:lnTo>
                  <a:pt x="951" y="1132"/>
                </a:lnTo>
                <a:lnTo>
                  <a:pt x="953" y="1132"/>
                </a:lnTo>
                <a:lnTo>
                  <a:pt x="953" y="1134"/>
                </a:lnTo>
                <a:lnTo>
                  <a:pt x="954" y="1134"/>
                </a:lnTo>
                <a:lnTo>
                  <a:pt x="956" y="1132"/>
                </a:lnTo>
                <a:lnTo>
                  <a:pt x="956" y="1134"/>
                </a:lnTo>
                <a:lnTo>
                  <a:pt x="958" y="1134"/>
                </a:lnTo>
                <a:lnTo>
                  <a:pt x="959" y="1134"/>
                </a:lnTo>
                <a:lnTo>
                  <a:pt x="959" y="1135"/>
                </a:lnTo>
                <a:lnTo>
                  <a:pt x="961" y="1135"/>
                </a:lnTo>
                <a:lnTo>
                  <a:pt x="963" y="1135"/>
                </a:lnTo>
                <a:lnTo>
                  <a:pt x="963" y="1134"/>
                </a:lnTo>
                <a:lnTo>
                  <a:pt x="964" y="1134"/>
                </a:lnTo>
                <a:lnTo>
                  <a:pt x="964" y="1135"/>
                </a:lnTo>
                <a:lnTo>
                  <a:pt x="966" y="1135"/>
                </a:lnTo>
                <a:lnTo>
                  <a:pt x="968" y="1135"/>
                </a:lnTo>
                <a:lnTo>
                  <a:pt x="968" y="1134"/>
                </a:lnTo>
                <a:lnTo>
                  <a:pt x="969" y="1134"/>
                </a:lnTo>
                <a:lnTo>
                  <a:pt x="971" y="1134"/>
                </a:lnTo>
                <a:lnTo>
                  <a:pt x="971" y="1134"/>
                </a:lnTo>
                <a:lnTo>
                  <a:pt x="973" y="1134"/>
                </a:lnTo>
                <a:lnTo>
                  <a:pt x="973" y="1135"/>
                </a:lnTo>
                <a:lnTo>
                  <a:pt x="974" y="1135"/>
                </a:lnTo>
                <a:lnTo>
                  <a:pt x="974" y="1134"/>
                </a:lnTo>
                <a:lnTo>
                  <a:pt x="974" y="1132"/>
                </a:lnTo>
                <a:lnTo>
                  <a:pt x="973" y="1132"/>
                </a:lnTo>
                <a:lnTo>
                  <a:pt x="973" y="1130"/>
                </a:lnTo>
                <a:lnTo>
                  <a:pt x="971" y="1130"/>
                </a:lnTo>
                <a:lnTo>
                  <a:pt x="971" y="1130"/>
                </a:lnTo>
                <a:lnTo>
                  <a:pt x="969" y="1130"/>
                </a:lnTo>
                <a:lnTo>
                  <a:pt x="968" y="1130"/>
                </a:lnTo>
                <a:lnTo>
                  <a:pt x="966" y="1130"/>
                </a:lnTo>
                <a:lnTo>
                  <a:pt x="966" y="1129"/>
                </a:lnTo>
                <a:lnTo>
                  <a:pt x="964" y="1129"/>
                </a:lnTo>
                <a:lnTo>
                  <a:pt x="963" y="1129"/>
                </a:lnTo>
                <a:lnTo>
                  <a:pt x="963" y="1127"/>
                </a:lnTo>
                <a:lnTo>
                  <a:pt x="961" y="1127"/>
                </a:lnTo>
                <a:lnTo>
                  <a:pt x="959" y="1127"/>
                </a:lnTo>
                <a:lnTo>
                  <a:pt x="958" y="1127"/>
                </a:lnTo>
                <a:lnTo>
                  <a:pt x="958" y="1125"/>
                </a:lnTo>
                <a:lnTo>
                  <a:pt x="956" y="1125"/>
                </a:lnTo>
                <a:lnTo>
                  <a:pt x="956" y="1125"/>
                </a:lnTo>
                <a:lnTo>
                  <a:pt x="954" y="1125"/>
                </a:lnTo>
                <a:lnTo>
                  <a:pt x="954" y="1124"/>
                </a:lnTo>
                <a:lnTo>
                  <a:pt x="954" y="1122"/>
                </a:lnTo>
                <a:lnTo>
                  <a:pt x="954" y="1120"/>
                </a:lnTo>
                <a:lnTo>
                  <a:pt x="954" y="1119"/>
                </a:lnTo>
                <a:lnTo>
                  <a:pt x="954" y="1117"/>
                </a:lnTo>
                <a:lnTo>
                  <a:pt x="954" y="1115"/>
                </a:lnTo>
                <a:lnTo>
                  <a:pt x="954" y="1114"/>
                </a:lnTo>
                <a:lnTo>
                  <a:pt x="954" y="1112"/>
                </a:lnTo>
                <a:lnTo>
                  <a:pt x="956" y="1112"/>
                </a:lnTo>
                <a:lnTo>
                  <a:pt x="956" y="1110"/>
                </a:lnTo>
                <a:lnTo>
                  <a:pt x="958" y="1110"/>
                </a:lnTo>
                <a:lnTo>
                  <a:pt x="959" y="1110"/>
                </a:lnTo>
                <a:lnTo>
                  <a:pt x="961" y="1110"/>
                </a:lnTo>
                <a:lnTo>
                  <a:pt x="961" y="1109"/>
                </a:lnTo>
                <a:lnTo>
                  <a:pt x="963" y="1109"/>
                </a:lnTo>
                <a:lnTo>
                  <a:pt x="964" y="1109"/>
                </a:lnTo>
                <a:lnTo>
                  <a:pt x="966" y="1109"/>
                </a:lnTo>
                <a:lnTo>
                  <a:pt x="968" y="1109"/>
                </a:lnTo>
                <a:lnTo>
                  <a:pt x="968" y="1107"/>
                </a:lnTo>
                <a:lnTo>
                  <a:pt x="969" y="1107"/>
                </a:lnTo>
                <a:lnTo>
                  <a:pt x="971" y="1107"/>
                </a:lnTo>
                <a:lnTo>
                  <a:pt x="971" y="1105"/>
                </a:lnTo>
                <a:lnTo>
                  <a:pt x="971" y="1105"/>
                </a:lnTo>
                <a:lnTo>
                  <a:pt x="973" y="1105"/>
                </a:lnTo>
                <a:lnTo>
                  <a:pt x="974" y="1105"/>
                </a:lnTo>
                <a:lnTo>
                  <a:pt x="976" y="1105"/>
                </a:lnTo>
                <a:lnTo>
                  <a:pt x="978" y="1105"/>
                </a:lnTo>
                <a:lnTo>
                  <a:pt x="979" y="1105"/>
                </a:lnTo>
                <a:lnTo>
                  <a:pt x="981" y="1105"/>
                </a:lnTo>
                <a:lnTo>
                  <a:pt x="983" y="1105"/>
                </a:lnTo>
                <a:lnTo>
                  <a:pt x="984" y="1105"/>
                </a:lnTo>
                <a:lnTo>
                  <a:pt x="986" y="1105"/>
                </a:lnTo>
                <a:lnTo>
                  <a:pt x="988" y="1105"/>
                </a:lnTo>
                <a:lnTo>
                  <a:pt x="989" y="1105"/>
                </a:lnTo>
                <a:lnTo>
                  <a:pt x="991" y="1105"/>
                </a:lnTo>
                <a:lnTo>
                  <a:pt x="991" y="1104"/>
                </a:lnTo>
                <a:lnTo>
                  <a:pt x="993" y="1104"/>
                </a:lnTo>
                <a:lnTo>
                  <a:pt x="994" y="1104"/>
                </a:lnTo>
                <a:lnTo>
                  <a:pt x="994" y="1102"/>
                </a:lnTo>
                <a:lnTo>
                  <a:pt x="996" y="1102"/>
                </a:lnTo>
                <a:lnTo>
                  <a:pt x="998" y="1102"/>
                </a:lnTo>
                <a:lnTo>
                  <a:pt x="998" y="1100"/>
                </a:lnTo>
                <a:lnTo>
                  <a:pt x="999" y="1100"/>
                </a:lnTo>
                <a:lnTo>
                  <a:pt x="1001" y="1100"/>
                </a:lnTo>
                <a:lnTo>
                  <a:pt x="1001" y="1102"/>
                </a:lnTo>
                <a:lnTo>
                  <a:pt x="1003" y="1102"/>
                </a:lnTo>
                <a:lnTo>
                  <a:pt x="1003" y="1100"/>
                </a:lnTo>
                <a:lnTo>
                  <a:pt x="1004" y="1100"/>
                </a:lnTo>
                <a:lnTo>
                  <a:pt x="1004" y="1099"/>
                </a:lnTo>
                <a:lnTo>
                  <a:pt x="1006" y="1099"/>
                </a:lnTo>
                <a:lnTo>
                  <a:pt x="1008" y="1099"/>
                </a:lnTo>
                <a:lnTo>
                  <a:pt x="1008" y="1097"/>
                </a:lnTo>
                <a:lnTo>
                  <a:pt x="1009" y="1097"/>
                </a:lnTo>
                <a:lnTo>
                  <a:pt x="1009" y="1095"/>
                </a:lnTo>
                <a:lnTo>
                  <a:pt x="1011" y="1095"/>
                </a:lnTo>
                <a:lnTo>
                  <a:pt x="1011" y="1097"/>
                </a:lnTo>
                <a:lnTo>
                  <a:pt x="1011" y="1097"/>
                </a:lnTo>
                <a:lnTo>
                  <a:pt x="1011" y="1095"/>
                </a:lnTo>
                <a:lnTo>
                  <a:pt x="1011" y="1095"/>
                </a:lnTo>
                <a:lnTo>
                  <a:pt x="1011" y="1094"/>
                </a:lnTo>
                <a:lnTo>
                  <a:pt x="1011" y="1094"/>
                </a:lnTo>
                <a:lnTo>
                  <a:pt x="1011" y="1092"/>
                </a:lnTo>
                <a:lnTo>
                  <a:pt x="1011" y="1090"/>
                </a:lnTo>
                <a:lnTo>
                  <a:pt x="1013" y="1090"/>
                </a:lnTo>
                <a:lnTo>
                  <a:pt x="1013" y="1089"/>
                </a:lnTo>
                <a:lnTo>
                  <a:pt x="1014" y="1089"/>
                </a:lnTo>
                <a:lnTo>
                  <a:pt x="1014" y="1087"/>
                </a:lnTo>
                <a:lnTo>
                  <a:pt x="1014" y="1085"/>
                </a:lnTo>
                <a:lnTo>
                  <a:pt x="1016" y="1085"/>
                </a:lnTo>
                <a:lnTo>
                  <a:pt x="1016" y="1084"/>
                </a:lnTo>
                <a:lnTo>
                  <a:pt x="1018" y="1084"/>
                </a:lnTo>
                <a:lnTo>
                  <a:pt x="1018" y="1085"/>
                </a:lnTo>
                <a:lnTo>
                  <a:pt x="1019" y="1085"/>
                </a:lnTo>
                <a:lnTo>
                  <a:pt x="1021" y="1085"/>
                </a:lnTo>
                <a:lnTo>
                  <a:pt x="1021" y="1087"/>
                </a:lnTo>
                <a:lnTo>
                  <a:pt x="1023" y="1087"/>
                </a:lnTo>
                <a:lnTo>
                  <a:pt x="1024" y="1087"/>
                </a:lnTo>
                <a:lnTo>
                  <a:pt x="1024" y="1089"/>
                </a:lnTo>
                <a:lnTo>
                  <a:pt x="1026" y="1089"/>
                </a:lnTo>
                <a:lnTo>
                  <a:pt x="1026" y="1090"/>
                </a:lnTo>
                <a:lnTo>
                  <a:pt x="1028" y="1090"/>
                </a:lnTo>
                <a:lnTo>
                  <a:pt x="1028" y="1092"/>
                </a:lnTo>
                <a:lnTo>
                  <a:pt x="1029" y="1092"/>
                </a:lnTo>
                <a:lnTo>
                  <a:pt x="1031" y="1092"/>
                </a:lnTo>
                <a:lnTo>
                  <a:pt x="1033" y="1092"/>
                </a:lnTo>
                <a:lnTo>
                  <a:pt x="1034" y="1092"/>
                </a:lnTo>
                <a:lnTo>
                  <a:pt x="1034" y="1094"/>
                </a:lnTo>
                <a:lnTo>
                  <a:pt x="1036" y="1094"/>
                </a:lnTo>
                <a:lnTo>
                  <a:pt x="1038" y="1094"/>
                </a:lnTo>
                <a:lnTo>
                  <a:pt x="1039" y="1094"/>
                </a:lnTo>
                <a:lnTo>
                  <a:pt x="1041" y="1094"/>
                </a:lnTo>
                <a:lnTo>
                  <a:pt x="1043" y="1094"/>
                </a:lnTo>
                <a:lnTo>
                  <a:pt x="1044" y="1094"/>
                </a:lnTo>
                <a:lnTo>
                  <a:pt x="1046" y="1094"/>
                </a:lnTo>
                <a:lnTo>
                  <a:pt x="1046" y="1095"/>
                </a:lnTo>
                <a:lnTo>
                  <a:pt x="1048" y="1095"/>
                </a:lnTo>
                <a:lnTo>
                  <a:pt x="1049" y="1095"/>
                </a:lnTo>
                <a:lnTo>
                  <a:pt x="1049" y="1097"/>
                </a:lnTo>
                <a:lnTo>
                  <a:pt x="1051" y="1097"/>
                </a:lnTo>
                <a:lnTo>
                  <a:pt x="1051" y="1097"/>
                </a:lnTo>
                <a:lnTo>
                  <a:pt x="1051" y="1099"/>
                </a:lnTo>
                <a:lnTo>
                  <a:pt x="1053" y="1099"/>
                </a:lnTo>
                <a:lnTo>
                  <a:pt x="1054" y="1099"/>
                </a:lnTo>
                <a:lnTo>
                  <a:pt x="1054" y="1100"/>
                </a:lnTo>
                <a:lnTo>
                  <a:pt x="1054" y="1102"/>
                </a:lnTo>
                <a:lnTo>
                  <a:pt x="1053" y="1102"/>
                </a:lnTo>
                <a:lnTo>
                  <a:pt x="1053" y="1104"/>
                </a:lnTo>
                <a:lnTo>
                  <a:pt x="1053" y="1105"/>
                </a:lnTo>
                <a:lnTo>
                  <a:pt x="1053" y="1107"/>
                </a:lnTo>
                <a:lnTo>
                  <a:pt x="1051" y="1107"/>
                </a:lnTo>
                <a:lnTo>
                  <a:pt x="1051" y="1109"/>
                </a:lnTo>
                <a:lnTo>
                  <a:pt x="1053" y="1109"/>
                </a:lnTo>
                <a:lnTo>
                  <a:pt x="1053" y="1110"/>
                </a:lnTo>
                <a:lnTo>
                  <a:pt x="1053" y="1112"/>
                </a:lnTo>
                <a:lnTo>
                  <a:pt x="1054" y="1112"/>
                </a:lnTo>
                <a:lnTo>
                  <a:pt x="1054" y="1114"/>
                </a:lnTo>
                <a:lnTo>
                  <a:pt x="1056" y="1114"/>
                </a:lnTo>
                <a:lnTo>
                  <a:pt x="1056" y="1115"/>
                </a:lnTo>
                <a:lnTo>
                  <a:pt x="1058" y="1115"/>
                </a:lnTo>
                <a:lnTo>
                  <a:pt x="1058" y="1117"/>
                </a:lnTo>
                <a:lnTo>
                  <a:pt x="1059" y="1117"/>
                </a:lnTo>
                <a:lnTo>
                  <a:pt x="1061" y="1117"/>
                </a:lnTo>
                <a:lnTo>
                  <a:pt x="1063" y="1117"/>
                </a:lnTo>
                <a:lnTo>
                  <a:pt x="1063" y="1119"/>
                </a:lnTo>
                <a:lnTo>
                  <a:pt x="1063" y="1120"/>
                </a:lnTo>
                <a:lnTo>
                  <a:pt x="1064" y="1120"/>
                </a:lnTo>
                <a:lnTo>
                  <a:pt x="1064" y="1122"/>
                </a:lnTo>
                <a:lnTo>
                  <a:pt x="1064" y="1124"/>
                </a:lnTo>
                <a:lnTo>
                  <a:pt x="1064" y="1125"/>
                </a:lnTo>
                <a:lnTo>
                  <a:pt x="1066" y="1125"/>
                </a:lnTo>
                <a:lnTo>
                  <a:pt x="1066" y="1125"/>
                </a:lnTo>
                <a:lnTo>
                  <a:pt x="1066" y="1127"/>
                </a:lnTo>
                <a:lnTo>
                  <a:pt x="1068" y="1127"/>
                </a:lnTo>
                <a:lnTo>
                  <a:pt x="1068" y="1129"/>
                </a:lnTo>
                <a:lnTo>
                  <a:pt x="1068" y="1130"/>
                </a:lnTo>
                <a:lnTo>
                  <a:pt x="1068" y="1132"/>
                </a:lnTo>
                <a:lnTo>
                  <a:pt x="1069" y="1132"/>
                </a:lnTo>
                <a:lnTo>
                  <a:pt x="1069" y="1134"/>
                </a:lnTo>
                <a:lnTo>
                  <a:pt x="1071" y="1134"/>
                </a:lnTo>
                <a:lnTo>
                  <a:pt x="1071" y="1135"/>
                </a:lnTo>
                <a:lnTo>
                  <a:pt x="1071" y="1137"/>
                </a:lnTo>
                <a:lnTo>
                  <a:pt x="1071" y="1139"/>
                </a:lnTo>
                <a:lnTo>
                  <a:pt x="1073" y="1139"/>
                </a:lnTo>
                <a:lnTo>
                  <a:pt x="1073" y="1140"/>
                </a:lnTo>
                <a:lnTo>
                  <a:pt x="1073" y="1142"/>
                </a:lnTo>
                <a:lnTo>
                  <a:pt x="1074" y="1142"/>
                </a:lnTo>
                <a:lnTo>
                  <a:pt x="1074" y="1140"/>
                </a:lnTo>
                <a:lnTo>
                  <a:pt x="1074" y="1139"/>
                </a:lnTo>
                <a:lnTo>
                  <a:pt x="1074" y="1137"/>
                </a:lnTo>
                <a:lnTo>
                  <a:pt x="1074" y="1135"/>
                </a:lnTo>
                <a:lnTo>
                  <a:pt x="1074" y="1134"/>
                </a:lnTo>
                <a:lnTo>
                  <a:pt x="1073" y="1134"/>
                </a:lnTo>
                <a:lnTo>
                  <a:pt x="1073" y="1132"/>
                </a:lnTo>
                <a:lnTo>
                  <a:pt x="1071" y="1132"/>
                </a:lnTo>
                <a:lnTo>
                  <a:pt x="1071" y="1130"/>
                </a:lnTo>
                <a:lnTo>
                  <a:pt x="1069" y="1130"/>
                </a:lnTo>
                <a:lnTo>
                  <a:pt x="1069" y="1129"/>
                </a:lnTo>
                <a:lnTo>
                  <a:pt x="1071" y="1127"/>
                </a:lnTo>
                <a:lnTo>
                  <a:pt x="1071" y="1125"/>
                </a:lnTo>
                <a:lnTo>
                  <a:pt x="1069" y="1125"/>
                </a:lnTo>
                <a:lnTo>
                  <a:pt x="1069" y="1125"/>
                </a:lnTo>
                <a:lnTo>
                  <a:pt x="1069" y="1124"/>
                </a:lnTo>
                <a:lnTo>
                  <a:pt x="1068" y="1124"/>
                </a:lnTo>
                <a:lnTo>
                  <a:pt x="1068" y="1122"/>
                </a:lnTo>
                <a:lnTo>
                  <a:pt x="1068" y="1120"/>
                </a:lnTo>
                <a:lnTo>
                  <a:pt x="1068" y="1119"/>
                </a:lnTo>
                <a:lnTo>
                  <a:pt x="1068" y="1117"/>
                </a:lnTo>
                <a:lnTo>
                  <a:pt x="1068" y="1115"/>
                </a:lnTo>
                <a:lnTo>
                  <a:pt x="1068" y="1114"/>
                </a:lnTo>
                <a:lnTo>
                  <a:pt x="1068" y="1112"/>
                </a:lnTo>
                <a:lnTo>
                  <a:pt x="1068" y="1110"/>
                </a:lnTo>
                <a:lnTo>
                  <a:pt x="1068" y="1109"/>
                </a:lnTo>
                <a:lnTo>
                  <a:pt x="1068" y="1107"/>
                </a:lnTo>
                <a:lnTo>
                  <a:pt x="1068" y="1105"/>
                </a:lnTo>
                <a:lnTo>
                  <a:pt x="1068" y="1104"/>
                </a:lnTo>
                <a:lnTo>
                  <a:pt x="1068" y="1102"/>
                </a:lnTo>
                <a:lnTo>
                  <a:pt x="1069" y="1102"/>
                </a:lnTo>
                <a:lnTo>
                  <a:pt x="1071" y="1102"/>
                </a:lnTo>
                <a:lnTo>
                  <a:pt x="1073" y="1104"/>
                </a:lnTo>
                <a:lnTo>
                  <a:pt x="1074" y="1104"/>
                </a:lnTo>
                <a:lnTo>
                  <a:pt x="1076" y="1104"/>
                </a:lnTo>
                <a:lnTo>
                  <a:pt x="1078" y="1104"/>
                </a:lnTo>
                <a:lnTo>
                  <a:pt x="1079" y="1104"/>
                </a:lnTo>
                <a:lnTo>
                  <a:pt x="1081" y="1104"/>
                </a:lnTo>
                <a:lnTo>
                  <a:pt x="1081" y="1102"/>
                </a:lnTo>
                <a:lnTo>
                  <a:pt x="1083" y="1102"/>
                </a:lnTo>
                <a:lnTo>
                  <a:pt x="1083" y="1104"/>
                </a:lnTo>
                <a:lnTo>
                  <a:pt x="1084" y="1104"/>
                </a:lnTo>
                <a:lnTo>
                  <a:pt x="1086" y="1104"/>
                </a:lnTo>
                <a:lnTo>
                  <a:pt x="1088" y="1104"/>
                </a:lnTo>
                <a:lnTo>
                  <a:pt x="1089" y="1104"/>
                </a:lnTo>
                <a:lnTo>
                  <a:pt x="1091" y="1104"/>
                </a:lnTo>
                <a:lnTo>
                  <a:pt x="1091" y="1105"/>
                </a:lnTo>
                <a:lnTo>
                  <a:pt x="1091" y="1105"/>
                </a:lnTo>
                <a:lnTo>
                  <a:pt x="1091" y="1107"/>
                </a:lnTo>
                <a:lnTo>
                  <a:pt x="1093" y="1107"/>
                </a:lnTo>
                <a:lnTo>
                  <a:pt x="1094" y="1107"/>
                </a:lnTo>
                <a:lnTo>
                  <a:pt x="1096" y="1107"/>
                </a:lnTo>
                <a:lnTo>
                  <a:pt x="1098" y="1107"/>
                </a:lnTo>
                <a:lnTo>
                  <a:pt x="1098" y="1109"/>
                </a:lnTo>
                <a:lnTo>
                  <a:pt x="1099" y="1109"/>
                </a:lnTo>
                <a:lnTo>
                  <a:pt x="1099" y="1110"/>
                </a:lnTo>
                <a:lnTo>
                  <a:pt x="1101" y="1110"/>
                </a:lnTo>
                <a:lnTo>
                  <a:pt x="1103" y="1110"/>
                </a:lnTo>
                <a:lnTo>
                  <a:pt x="1103" y="1109"/>
                </a:lnTo>
                <a:lnTo>
                  <a:pt x="1101" y="1109"/>
                </a:lnTo>
                <a:lnTo>
                  <a:pt x="1099" y="1107"/>
                </a:lnTo>
                <a:lnTo>
                  <a:pt x="1099" y="1105"/>
                </a:lnTo>
                <a:lnTo>
                  <a:pt x="1099" y="1104"/>
                </a:lnTo>
                <a:lnTo>
                  <a:pt x="1098" y="1104"/>
                </a:lnTo>
                <a:lnTo>
                  <a:pt x="1098" y="1102"/>
                </a:lnTo>
                <a:lnTo>
                  <a:pt x="1096" y="1102"/>
                </a:lnTo>
                <a:lnTo>
                  <a:pt x="1094" y="1100"/>
                </a:lnTo>
                <a:lnTo>
                  <a:pt x="1093" y="1100"/>
                </a:lnTo>
                <a:lnTo>
                  <a:pt x="1093" y="1099"/>
                </a:lnTo>
                <a:lnTo>
                  <a:pt x="1091" y="1099"/>
                </a:lnTo>
                <a:lnTo>
                  <a:pt x="1091" y="1099"/>
                </a:lnTo>
                <a:lnTo>
                  <a:pt x="1089" y="1099"/>
                </a:lnTo>
                <a:lnTo>
                  <a:pt x="1088" y="1099"/>
                </a:lnTo>
                <a:lnTo>
                  <a:pt x="1086" y="1099"/>
                </a:lnTo>
                <a:lnTo>
                  <a:pt x="1084" y="1099"/>
                </a:lnTo>
                <a:lnTo>
                  <a:pt x="1083" y="1099"/>
                </a:lnTo>
                <a:lnTo>
                  <a:pt x="1081" y="1099"/>
                </a:lnTo>
                <a:lnTo>
                  <a:pt x="1081" y="1100"/>
                </a:lnTo>
                <a:lnTo>
                  <a:pt x="1079" y="1100"/>
                </a:lnTo>
                <a:lnTo>
                  <a:pt x="1078" y="1100"/>
                </a:lnTo>
                <a:lnTo>
                  <a:pt x="1078" y="1102"/>
                </a:lnTo>
                <a:lnTo>
                  <a:pt x="1076" y="1102"/>
                </a:lnTo>
                <a:lnTo>
                  <a:pt x="1074" y="1102"/>
                </a:lnTo>
                <a:lnTo>
                  <a:pt x="1074" y="1100"/>
                </a:lnTo>
                <a:lnTo>
                  <a:pt x="1074" y="1099"/>
                </a:lnTo>
                <a:lnTo>
                  <a:pt x="1073" y="1099"/>
                </a:lnTo>
                <a:lnTo>
                  <a:pt x="1073" y="1097"/>
                </a:lnTo>
                <a:lnTo>
                  <a:pt x="1071" y="1097"/>
                </a:lnTo>
                <a:lnTo>
                  <a:pt x="1071" y="1095"/>
                </a:lnTo>
                <a:lnTo>
                  <a:pt x="1071" y="1094"/>
                </a:lnTo>
                <a:lnTo>
                  <a:pt x="1069" y="1094"/>
                </a:lnTo>
                <a:lnTo>
                  <a:pt x="1069" y="1092"/>
                </a:lnTo>
                <a:lnTo>
                  <a:pt x="1068" y="1092"/>
                </a:lnTo>
                <a:lnTo>
                  <a:pt x="1068" y="1090"/>
                </a:lnTo>
                <a:lnTo>
                  <a:pt x="1066" y="1090"/>
                </a:lnTo>
                <a:lnTo>
                  <a:pt x="1066" y="1089"/>
                </a:lnTo>
                <a:lnTo>
                  <a:pt x="1064" y="1089"/>
                </a:lnTo>
                <a:lnTo>
                  <a:pt x="1064" y="1087"/>
                </a:lnTo>
                <a:lnTo>
                  <a:pt x="1064" y="1085"/>
                </a:lnTo>
                <a:lnTo>
                  <a:pt x="1064" y="1084"/>
                </a:lnTo>
                <a:lnTo>
                  <a:pt x="1066" y="1084"/>
                </a:lnTo>
                <a:lnTo>
                  <a:pt x="1066" y="1084"/>
                </a:lnTo>
                <a:lnTo>
                  <a:pt x="1064" y="1084"/>
                </a:lnTo>
                <a:lnTo>
                  <a:pt x="1064" y="1082"/>
                </a:lnTo>
                <a:lnTo>
                  <a:pt x="1066" y="1082"/>
                </a:lnTo>
                <a:lnTo>
                  <a:pt x="1066" y="1080"/>
                </a:lnTo>
                <a:lnTo>
                  <a:pt x="1064" y="1080"/>
                </a:lnTo>
                <a:lnTo>
                  <a:pt x="1064" y="1082"/>
                </a:lnTo>
                <a:lnTo>
                  <a:pt x="1063" y="1082"/>
                </a:lnTo>
                <a:lnTo>
                  <a:pt x="1061" y="1084"/>
                </a:lnTo>
                <a:lnTo>
                  <a:pt x="1061" y="1082"/>
                </a:lnTo>
                <a:lnTo>
                  <a:pt x="1059" y="1082"/>
                </a:lnTo>
                <a:lnTo>
                  <a:pt x="1058" y="1082"/>
                </a:lnTo>
                <a:lnTo>
                  <a:pt x="1058" y="1080"/>
                </a:lnTo>
                <a:lnTo>
                  <a:pt x="1056" y="1080"/>
                </a:lnTo>
                <a:lnTo>
                  <a:pt x="1054" y="1080"/>
                </a:lnTo>
                <a:lnTo>
                  <a:pt x="1054" y="1079"/>
                </a:lnTo>
                <a:lnTo>
                  <a:pt x="1053" y="1079"/>
                </a:lnTo>
                <a:lnTo>
                  <a:pt x="1051" y="1079"/>
                </a:lnTo>
                <a:lnTo>
                  <a:pt x="1051" y="1077"/>
                </a:lnTo>
                <a:lnTo>
                  <a:pt x="1051" y="1077"/>
                </a:lnTo>
                <a:lnTo>
                  <a:pt x="1049" y="1077"/>
                </a:lnTo>
                <a:lnTo>
                  <a:pt x="1048" y="1077"/>
                </a:lnTo>
                <a:lnTo>
                  <a:pt x="1046" y="1077"/>
                </a:lnTo>
                <a:lnTo>
                  <a:pt x="1046" y="1079"/>
                </a:lnTo>
                <a:lnTo>
                  <a:pt x="1044" y="1079"/>
                </a:lnTo>
                <a:lnTo>
                  <a:pt x="1043" y="1079"/>
                </a:lnTo>
                <a:lnTo>
                  <a:pt x="1041" y="1079"/>
                </a:lnTo>
                <a:lnTo>
                  <a:pt x="1039" y="1079"/>
                </a:lnTo>
                <a:lnTo>
                  <a:pt x="1039" y="1077"/>
                </a:lnTo>
                <a:lnTo>
                  <a:pt x="1038" y="1077"/>
                </a:lnTo>
                <a:lnTo>
                  <a:pt x="1038" y="1075"/>
                </a:lnTo>
                <a:lnTo>
                  <a:pt x="1036" y="1075"/>
                </a:lnTo>
                <a:lnTo>
                  <a:pt x="1034" y="1075"/>
                </a:lnTo>
                <a:lnTo>
                  <a:pt x="1034" y="1074"/>
                </a:lnTo>
                <a:lnTo>
                  <a:pt x="1033" y="1074"/>
                </a:lnTo>
                <a:lnTo>
                  <a:pt x="1033" y="1072"/>
                </a:lnTo>
                <a:lnTo>
                  <a:pt x="1031" y="1072"/>
                </a:lnTo>
                <a:lnTo>
                  <a:pt x="1031" y="1070"/>
                </a:lnTo>
                <a:lnTo>
                  <a:pt x="1029" y="1070"/>
                </a:lnTo>
                <a:lnTo>
                  <a:pt x="1028" y="1070"/>
                </a:lnTo>
                <a:lnTo>
                  <a:pt x="1026" y="1070"/>
                </a:lnTo>
                <a:lnTo>
                  <a:pt x="1024" y="1070"/>
                </a:lnTo>
                <a:lnTo>
                  <a:pt x="1023" y="1070"/>
                </a:lnTo>
                <a:lnTo>
                  <a:pt x="1023" y="1069"/>
                </a:lnTo>
                <a:lnTo>
                  <a:pt x="1021" y="1069"/>
                </a:lnTo>
                <a:lnTo>
                  <a:pt x="1019" y="1069"/>
                </a:lnTo>
                <a:lnTo>
                  <a:pt x="1018" y="1069"/>
                </a:lnTo>
                <a:lnTo>
                  <a:pt x="1016" y="1069"/>
                </a:lnTo>
                <a:lnTo>
                  <a:pt x="1016" y="1070"/>
                </a:lnTo>
                <a:lnTo>
                  <a:pt x="1014" y="1070"/>
                </a:lnTo>
                <a:lnTo>
                  <a:pt x="1014" y="1072"/>
                </a:lnTo>
                <a:lnTo>
                  <a:pt x="1014" y="1074"/>
                </a:lnTo>
                <a:lnTo>
                  <a:pt x="1013" y="1074"/>
                </a:lnTo>
                <a:lnTo>
                  <a:pt x="1013" y="1075"/>
                </a:lnTo>
                <a:lnTo>
                  <a:pt x="1013" y="1077"/>
                </a:lnTo>
                <a:lnTo>
                  <a:pt x="1011" y="1077"/>
                </a:lnTo>
                <a:lnTo>
                  <a:pt x="1011" y="1077"/>
                </a:lnTo>
                <a:lnTo>
                  <a:pt x="1011" y="1075"/>
                </a:lnTo>
                <a:lnTo>
                  <a:pt x="1011" y="1074"/>
                </a:lnTo>
                <a:lnTo>
                  <a:pt x="1011" y="1072"/>
                </a:lnTo>
                <a:lnTo>
                  <a:pt x="1009" y="1072"/>
                </a:lnTo>
                <a:lnTo>
                  <a:pt x="1008" y="1072"/>
                </a:lnTo>
                <a:lnTo>
                  <a:pt x="1008" y="1070"/>
                </a:lnTo>
                <a:lnTo>
                  <a:pt x="1006" y="1070"/>
                </a:lnTo>
                <a:lnTo>
                  <a:pt x="1004" y="1070"/>
                </a:lnTo>
                <a:lnTo>
                  <a:pt x="1003" y="1070"/>
                </a:lnTo>
                <a:lnTo>
                  <a:pt x="1001" y="1070"/>
                </a:lnTo>
                <a:lnTo>
                  <a:pt x="999" y="1070"/>
                </a:lnTo>
                <a:lnTo>
                  <a:pt x="998" y="1070"/>
                </a:lnTo>
                <a:lnTo>
                  <a:pt x="998" y="1072"/>
                </a:lnTo>
                <a:lnTo>
                  <a:pt x="996" y="1072"/>
                </a:lnTo>
                <a:lnTo>
                  <a:pt x="996" y="1070"/>
                </a:lnTo>
                <a:lnTo>
                  <a:pt x="994" y="1070"/>
                </a:lnTo>
                <a:lnTo>
                  <a:pt x="993" y="1070"/>
                </a:lnTo>
                <a:lnTo>
                  <a:pt x="991" y="1070"/>
                </a:lnTo>
                <a:lnTo>
                  <a:pt x="991" y="1069"/>
                </a:lnTo>
                <a:lnTo>
                  <a:pt x="989" y="1069"/>
                </a:lnTo>
                <a:lnTo>
                  <a:pt x="988" y="1069"/>
                </a:lnTo>
                <a:lnTo>
                  <a:pt x="988" y="1070"/>
                </a:lnTo>
                <a:lnTo>
                  <a:pt x="986" y="1070"/>
                </a:lnTo>
                <a:lnTo>
                  <a:pt x="984" y="1070"/>
                </a:lnTo>
                <a:lnTo>
                  <a:pt x="984" y="1072"/>
                </a:lnTo>
                <a:lnTo>
                  <a:pt x="983" y="1072"/>
                </a:lnTo>
                <a:lnTo>
                  <a:pt x="983" y="1074"/>
                </a:lnTo>
                <a:lnTo>
                  <a:pt x="983" y="1075"/>
                </a:lnTo>
                <a:lnTo>
                  <a:pt x="981" y="1075"/>
                </a:lnTo>
                <a:lnTo>
                  <a:pt x="979" y="1075"/>
                </a:lnTo>
                <a:lnTo>
                  <a:pt x="979" y="1074"/>
                </a:lnTo>
                <a:lnTo>
                  <a:pt x="978" y="1074"/>
                </a:lnTo>
                <a:lnTo>
                  <a:pt x="976" y="1074"/>
                </a:lnTo>
                <a:lnTo>
                  <a:pt x="976" y="1075"/>
                </a:lnTo>
                <a:lnTo>
                  <a:pt x="974" y="1075"/>
                </a:lnTo>
                <a:lnTo>
                  <a:pt x="973" y="1075"/>
                </a:lnTo>
                <a:lnTo>
                  <a:pt x="973" y="1074"/>
                </a:lnTo>
                <a:lnTo>
                  <a:pt x="971" y="1074"/>
                </a:lnTo>
                <a:lnTo>
                  <a:pt x="971" y="1074"/>
                </a:lnTo>
                <a:lnTo>
                  <a:pt x="969" y="1074"/>
                </a:lnTo>
                <a:lnTo>
                  <a:pt x="968" y="1074"/>
                </a:lnTo>
                <a:lnTo>
                  <a:pt x="968" y="1072"/>
                </a:lnTo>
                <a:lnTo>
                  <a:pt x="966" y="1072"/>
                </a:lnTo>
                <a:lnTo>
                  <a:pt x="966" y="1070"/>
                </a:lnTo>
                <a:lnTo>
                  <a:pt x="966" y="1069"/>
                </a:lnTo>
                <a:lnTo>
                  <a:pt x="964" y="1069"/>
                </a:lnTo>
                <a:lnTo>
                  <a:pt x="964" y="1067"/>
                </a:lnTo>
                <a:lnTo>
                  <a:pt x="963" y="1067"/>
                </a:lnTo>
                <a:lnTo>
                  <a:pt x="963" y="1065"/>
                </a:lnTo>
                <a:lnTo>
                  <a:pt x="964" y="1065"/>
                </a:lnTo>
                <a:lnTo>
                  <a:pt x="964" y="1064"/>
                </a:lnTo>
                <a:lnTo>
                  <a:pt x="963" y="1064"/>
                </a:lnTo>
                <a:lnTo>
                  <a:pt x="963" y="1062"/>
                </a:lnTo>
                <a:lnTo>
                  <a:pt x="961" y="1062"/>
                </a:lnTo>
                <a:lnTo>
                  <a:pt x="961" y="1064"/>
                </a:lnTo>
                <a:lnTo>
                  <a:pt x="961" y="1065"/>
                </a:lnTo>
                <a:lnTo>
                  <a:pt x="961" y="1067"/>
                </a:lnTo>
                <a:lnTo>
                  <a:pt x="961" y="1069"/>
                </a:lnTo>
                <a:lnTo>
                  <a:pt x="963" y="1069"/>
                </a:lnTo>
                <a:lnTo>
                  <a:pt x="963" y="1070"/>
                </a:lnTo>
                <a:lnTo>
                  <a:pt x="961" y="1070"/>
                </a:lnTo>
                <a:lnTo>
                  <a:pt x="961" y="1072"/>
                </a:lnTo>
                <a:lnTo>
                  <a:pt x="961" y="1074"/>
                </a:lnTo>
                <a:lnTo>
                  <a:pt x="961" y="1075"/>
                </a:lnTo>
                <a:lnTo>
                  <a:pt x="959" y="1075"/>
                </a:lnTo>
                <a:lnTo>
                  <a:pt x="959" y="1077"/>
                </a:lnTo>
                <a:lnTo>
                  <a:pt x="959" y="1079"/>
                </a:lnTo>
                <a:lnTo>
                  <a:pt x="959" y="1080"/>
                </a:lnTo>
                <a:lnTo>
                  <a:pt x="958" y="1080"/>
                </a:lnTo>
                <a:lnTo>
                  <a:pt x="956" y="1080"/>
                </a:lnTo>
                <a:lnTo>
                  <a:pt x="954" y="1080"/>
                </a:lnTo>
                <a:lnTo>
                  <a:pt x="953" y="1080"/>
                </a:lnTo>
                <a:lnTo>
                  <a:pt x="951" y="1080"/>
                </a:lnTo>
                <a:lnTo>
                  <a:pt x="949" y="1080"/>
                </a:lnTo>
                <a:lnTo>
                  <a:pt x="949" y="1082"/>
                </a:lnTo>
                <a:lnTo>
                  <a:pt x="948" y="1082"/>
                </a:lnTo>
                <a:lnTo>
                  <a:pt x="946" y="1082"/>
                </a:lnTo>
                <a:lnTo>
                  <a:pt x="944" y="1082"/>
                </a:lnTo>
                <a:lnTo>
                  <a:pt x="944" y="1080"/>
                </a:lnTo>
                <a:lnTo>
                  <a:pt x="943" y="1080"/>
                </a:lnTo>
                <a:lnTo>
                  <a:pt x="941" y="1080"/>
                </a:lnTo>
                <a:lnTo>
                  <a:pt x="941" y="1079"/>
                </a:lnTo>
                <a:lnTo>
                  <a:pt x="941" y="1077"/>
                </a:lnTo>
                <a:lnTo>
                  <a:pt x="939" y="1077"/>
                </a:lnTo>
                <a:lnTo>
                  <a:pt x="939" y="1075"/>
                </a:lnTo>
                <a:lnTo>
                  <a:pt x="939" y="1074"/>
                </a:lnTo>
                <a:lnTo>
                  <a:pt x="938" y="1074"/>
                </a:lnTo>
                <a:lnTo>
                  <a:pt x="936" y="1074"/>
                </a:lnTo>
                <a:lnTo>
                  <a:pt x="936" y="1072"/>
                </a:lnTo>
                <a:lnTo>
                  <a:pt x="934" y="1072"/>
                </a:lnTo>
                <a:lnTo>
                  <a:pt x="933" y="1072"/>
                </a:lnTo>
                <a:lnTo>
                  <a:pt x="933" y="1070"/>
                </a:lnTo>
                <a:lnTo>
                  <a:pt x="931" y="1070"/>
                </a:lnTo>
                <a:lnTo>
                  <a:pt x="931" y="1072"/>
                </a:lnTo>
                <a:lnTo>
                  <a:pt x="933" y="1072"/>
                </a:lnTo>
                <a:lnTo>
                  <a:pt x="933" y="1074"/>
                </a:lnTo>
                <a:lnTo>
                  <a:pt x="934" y="1074"/>
                </a:lnTo>
                <a:lnTo>
                  <a:pt x="934" y="1075"/>
                </a:lnTo>
                <a:lnTo>
                  <a:pt x="936" y="1075"/>
                </a:lnTo>
                <a:lnTo>
                  <a:pt x="936" y="1077"/>
                </a:lnTo>
                <a:lnTo>
                  <a:pt x="936" y="1079"/>
                </a:lnTo>
                <a:lnTo>
                  <a:pt x="934" y="1079"/>
                </a:lnTo>
                <a:lnTo>
                  <a:pt x="933" y="1079"/>
                </a:lnTo>
                <a:lnTo>
                  <a:pt x="931" y="1080"/>
                </a:lnTo>
                <a:lnTo>
                  <a:pt x="931" y="1080"/>
                </a:lnTo>
                <a:lnTo>
                  <a:pt x="929" y="1080"/>
                </a:lnTo>
                <a:lnTo>
                  <a:pt x="928" y="1080"/>
                </a:lnTo>
                <a:lnTo>
                  <a:pt x="926" y="1080"/>
                </a:lnTo>
                <a:lnTo>
                  <a:pt x="926" y="1079"/>
                </a:lnTo>
                <a:lnTo>
                  <a:pt x="924" y="1079"/>
                </a:lnTo>
                <a:lnTo>
                  <a:pt x="923" y="1079"/>
                </a:lnTo>
                <a:lnTo>
                  <a:pt x="921" y="1079"/>
                </a:lnTo>
                <a:lnTo>
                  <a:pt x="921" y="1077"/>
                </a:lnTo>
                <a:lnTo>
                  <a:pt x="923" y="1077"/>
                </a:lnTo>
                <a:lnTo>
                  <a:pt x="923" y="1075"/>
                </a:lnTo>
                <a:lnTo>
                  <a:pt x="923" y="1074"/>
                </a:lnTo>
                <a:lnTo>
                  <a:pt x="921" y="1074"/>
                </a:lnTo>
                <a:lnTo>
                  <a:pt x="921" y="1075"/>
                </a:lnTo>
                <a:lnTo>
                  <a:pt x="919" y="1077"/>
                </a:lnTo>
                <a:lnTo>
                  <a:pt x="919" y="1075"/>
                </a:lnTo>
                <a:lnTo>
                  <a:pt x="919" y="1074"/>
                </a:lnTo>
                <a:lnTo>
                  <a:pt x="918" y="1074"/>
                </a:lnTo>
                <a:lnTo>
                  <a:pt x="918" y="1072"/>
                </a:lnTo>
                <a:lnTo>
                  <a:pt x="919" y="1072"/>
                </a:lnTo>
                <a:lnTo>
                  <a:pt x="921" y="1072"/>
                </a:lnTo>
                <a:lnTo>
                  <a:pt x="923" y="1072"/>
                </a:lnTo>
                <a:lnTo>
                  <a:pt x="923" y="1070"/>
                </a:lnTo>
                <a:lnTo>
                  <a:pt x="924" y="1070"/>
                </a:lnTo>
                <a:lnTo>
                  <a:pt x="924" y="1069"/>
                </a:lnTo>
                <a:lnTo>
                  <a:pt x="924" y="1067"/>
                </a:lnTo>
                <a:lnTo>
                  <a:pt x="926" y="1067"/>
                </a:lnTo>
                <a:lnTo>
                  <a:pt x="926" y="1065"/>
                </a:lnTo>
                <a:lnTo>
                  <a:pt x="924" y="1065"/>
                </a:lnTo>
                <a:lnTo>
                  <a:pt x="924" y="1067"/>
                </a:lnTo>
                <a:lnTo>
                  <a:pt x="923" y="1067"/>
                </a:lnTo>
                <a:lnTo>
                  <a:pt x="923" y="1069"/>
                </a:lnTo>
                <a:lnTo>
                  <a:pt x="921" y="1069"/>
                </a:lnTo>
                <a:lnTo>
                  <a:pt x="921" y="1070"/>
                </a:lnTo>
                <a:lnTo>
                  <a:pt x="919" y="1070"/>
                </a:lnTo>
                <a:lnTo>
                  <a:pt x="918" y="1070"/>
                </a:lnTo>
                <a:lnTo>
                  <a:pt x="916" y="1070"/>
                </a:lnTo>
                <a:lnTo>
                  <a:pt x="914" y="1070"/>
                </a:lnTo>
                <a:lnTo>
                  <a:pt x="914" y="1069"/>
                </a:lnTo>
                <a:lnTo>
                  <a:pt x="914" y="1067"/>
                </a:lnTo>
                <a:lnTo>
                  <a:pt x="916" y="1067"/>
                </a:lnTo>
                <a:lnTo>
                  <a:pt x="916" y="1065"/>
                </a:lnTo>
                <a:lnTo>
                  <a:pt x="914" y="1065"/>
                </a:lnTo>
                <a:lnTo>
                  <a:pt x="913" y="1065"/>
                </a:lnTo>
                <a:lnTo>
                  <a:pt x="913" y="1067"/>
                </a:lnTo>
                <a:lnTo>
                  <a:pt x="913" y="1069"/>
                </a:lnTo>
                <a:lnTo>
                  <a:pt x="913" y="1070"/>
                </a:lnTo>
                <a:lnTo>
                  <a:pt x="911" y="1070"/>
                </a:lnTo>
                <a:lnTo>
                  <a:pt x="909" y="1070"/>
                </a:lnTo>
                <a:lnTo>
                  <a:pt x="909" y="1069"/>
                </a:lnTo>
                <a:lnTo>
                  <a:pt x="908" y="1069"/>
                </a:lnTo>
                <a:lnTo>
                  <a:pt x="908" y="1067"/>
                </a:lnTo>
                <a:lnTo>
                  <a:pt x="906" y="1067"/>
                </a:lnTo>
                <a:lnTo>
                  <a:pt x="906" y="1065"/>
                </a:lnTo>
                <a:lnTo>
                  <a:pt x="904" y="1065"/>
                </a:lnTo>
                <a:lnTo>
                  <a:pt x="904" y="1067"/>
                </a:lnTo>
                <a:lnTo>
                  <a:pt x="904" y="1069"/>
                </a:lnTo>
                <a:lnTo>
                  <a:pt x="903" y="1069"/>
                </a:lnTo>
                <a:lnTo>
                  <a:pt x="903" y="1070"/>
                </a:lnTo>
                <a:lnTo>
                  <a:pt x="901" y="1070"/>
                </a:lnTo>
                <a:lnTo>
                  <a:pt x="899" y="1070"/>
                </a:lnTo>
                <a:lnTo>
                  <a:pt x="898" y="1070"/>
                </a:lnTo>
                <a:lnTo>
                  <a:pt x="898" y="1069"/>
                </a:lnTo>
                <a:lnTo>
                  <a:pt x="896" y="1069"/>
                </a:lnTo>
                <a:lnTo>
                  <a:pt x="896" y="1067"/>
                </a:lnTo>
                <a:lnTo>
                  <a:pt x="894" y="1067"/>
                </a:lnTo>
                <a:lnTo>
                  <a:pt x="893" y="1067"/>
                </a:lnTo>
                <a:lnTo>
                  <a:pt x="893" y="1065"/>
                </a:lnTo>
                <a:lnTo>
                  <a:pt x="891" y="1065"/>
                </a:lnTo>
                <a:lnTo>
                  <a:pt x="891" y="1064"/>
                </a:lnTo>
                <a:lnTo>
                  <a:pt x="891" y="1064"/>
                </a:lnTo>
                <a:lnTo>
                  <a:pt x="891" y="1065"/>
                </a:lnTo>
                <a:lnTo>
                  <a:pt x="891" y="1067"/>
                </a:lnTo>
                <a:lnTo>
                  <a:pt x="889" y="1067"/>
                </a:lnTo>
                <a:lnTo>
                  <a:pt x="888" y="1067"/>
                </a:lnTo>
                <a:lnTo>
                  <a:pt x="888" y="1065"/>
                </a:lnTo>
                <a:lnTo>
                  <a:pt x="886" y="1065"/>
                </a:lnTo>
                <a:lnTo>
                  <a:pt x="884" y="1065"/>
                </a:lnTo>
                <a:lnTo>
                  <a:pt x="883" y="1065"/>
                </a:lnTo>
                <a:lnTo>
                  <a:pt x="883" y="1067"/>
                </a:lnTo>
                <a:lnTo>
                  <a:pt x="881" y="1067"/>
                </a:lnTo>
                <a:lnTo>
                  <a:pt x="879" y="1067"/>
                </a:lnTo>
                <a:lnTo>
                  <a:pt x="879" y="1069"/>
                </a:lnTo>
                <a:lnTo>
                  <a:pt x="878" y="1069"/>
                </a:lnTo>
                <a:lnTo>
                  <a:pt x="876" y="1069"/>
                </a:lnTo>
                <a:lnTo>
                  <a:pt x="874" y="1069"/>
                </a:lnTo>
                <a:lnTo>
                  <a:pt x="874" y="1067"/>
                </a:lnTo>
                <a:lnTo>
                  <a:pt x="873" y="1067"/>
                </a:lnTo>
                <a:lnTo>
                  <a:pt x="873" y="1069"/>
                </a:lnTo>
                <a:lnTo>
                  <a:pt x="873" y="1070"/>
                </a:lnTo>
                <a:lnTo>
                  <a:pt x="871" y="1070"/>
                </a:lnTo>
                <a:lnTo>
                  <a:pt x="871" y="1072"/>
                </a:lnTo>
                <a:lnTo>
                  <a:pt x="869" y="1072"/>
                </a:lnTo>
                <a:lnTo>
                  <a:pt x="869" y="1074"/>
                </a:lnTo>
                <a:lnTo>
                  <a:pt x="868" y="1074"/>
                </a:lnTo>
                <a:lnTo>
                  <a:pt x="868" y="1075"/>
                </a:lnTo>
                <a:lnTo>
                  <a:pt x="869" y="1075"/>
                </a:lnTo>
                <a:lnTo>
                  <a:pt x="871" y="1075"/>
                </a:lnTo>
                <a:lnTo>
                  <a:pt x="873" y="1075"/>
                </a:lnTo>
                <a:lnTo>
                  <a:pt x="873" y="1077"/>
                </a:lnTo>
                <a:lnTo>
                  <a:pt x="874" y="1077"/>
                </a:lnTo>
                <a:lnTo>
                  <a:pt x="874" y="1079"/>
                </a:lnTo>
                <a:lnTo>
                  <a:pt x="876" y="1079"/>
                </a:lnTo>
                <a:lnTo>
                  <a:pt x="876" y="1080"/>
                </a:lnTo>
                <a:lnTo>
                  <a:pt x="876" y="1082"/>
                </a:lnTo>
                <a:lnTo>
                  <a:pt x="876" y="1084"/>
                </a:lnTo>
                <a:lnTo>
                  <a:pt x="878" y="1084"/>
                </a:lnTo>
                <a:lnTo>
                  <a:pt x="879" y="1084"/>
                </a:lnTo>
                <a:lnTo>
                  <a:pt x="879" y="1084"/>
                </a:lnTo>
                <a:lnTo>
                  <a:pt x="879" y="1085"/>
                </a:lnTo>
                <a:lnTo>
                  <a:pt x="881" y="1085"/>
                </a:lnTo>
                <a:lnTo>
                  <a:pt x="881" y="1087"/>
                </a:lnTo>
                <a:lnTo>
                  <a:pt x="879" y="1087"/>
                </a:lnTo>
                <a:lnTo>
                  <a:pt x="879" y="1089"/>
                </a:lnTo>
                <a:lnTo>
                  <a:pt x="879" y="1090"/>
                </a:lnTo>
                <a:lnTo>
                  <a:pt x="878" y="1090"/>
                </a:lnTo>
                <a:lnTo>
                  <a:pt x="878" y="1092"/>
                </a:lnTo>
                <a:lnTo>
                  <a:pt x="879" y="1092"/>
                </a:lnTo>
                <a:lnTo>
                  <a:pt x="879" y="1094"/>
                </a:lnTo>
                <a:lnTo>
                  <a:pt x="881" y="1094"/>
                </a:lnTo>
                <a:lnTo>
                  <a:pt x="881" y="1095"/>
                </a:lnTo>
                <a:lnTo>
                  <a:pt x="881" y="1097"/>
                </a:lnTo>
                <a:lnTo>
                  <a:pt x="881" y="1099"/>
                </a:lnTo>
                <a:lnTo>
                  <a:pt x="879" y="1099"/>
                </a:lnTo>
                <a:lnTo>
                  <a:pt x="879" y="1100"/>
                </a:lnTo>
                <a:lnTo>
                  <a:pt x="879" y="1102"/>
                </a:lnTo>
                <a:lnTo>
                  <a:pt x="879" y="1104"/>
                </a:lnTo>
                <a:lnTo>
                  <a:pt x="878" y="1104"/>
                </a:lnTo>
                <a:lnTo>
                  <a:pt x="878" y="1105"/>
                </a:lnTo>
                <a:lnTo>
                  <a:pt x="876" y="1105"/>
                </a:lnTo>
                <a:lnTo>
                  <a:pt x="876" y="1107"/>
                </a:lnTo>
                <a:lnTo>
                  <a:pt x="874" y="1107"/>
                </a:lnTo>
                <a:lnTo>
                  <a:pt x="874" y="1105"/>
                </a:lnTo>
                <a:lnTo>
                  <a:pt x="873" y="1105"/>
                </a:lnTo>
                <a:lnTo>
                  <a:pt x="871" y="1105"/>
                </a:lnTo>
                <a:lnTo>
                  <a:pt x="871" y="1107"/>
                </a:lnTo>
                <a:lnTo>
                  <a:pt x="869" y="1107"/>
                </a:lnTo>
                <a:lnTo>
                  <a:pt x="868" y="1107"/>
                </a:lnTo>
                <a:lnTo>
                  <a:pt x="866" y="1107"/>
                </a:lnTo>
                <a:lnTo>
                  <a:pt x="864" y="1107"/>
                </a:lnTo>
                <a:lnTo>
                  <a:pt x="864" y="1105"/>
                </a:lnTo>
                <a:lnTo>
                  <a:pt x="863" y="1105"/>
                </a:lnTo>
                <a:lnTo>
                  <a:pt x="861" y="1105"/>
                </a:lnTo>
                <a:lnTo>
                  <a:pt x="859" y="1105"/>
                </a:lnTo>
                <a:lnTo>
                  <a:pt x="858" y="1105"/>
                </a:lnTo>
                <a:lnTo>
                  <a:pt x="856" y="1105"/>
                </a:lnTo>
                <a:lnTo>
                  <a:pt x="854" y="1105"/>
                </a:lnTo>
                <a:lnTo>
                  <a:pt x="854" y="1104"/>
                </a:lnTo>
                <a:lnTo>
                  <a:pt x="853" y="1104"/>
                </a:lnTo>
                <a:lnTo>
                  <a:pt x="853" y="1102"/>
                </a:lnTo>
                <a:lnTo>
                  <a:pt x="853" y="1102"/>
                </a:lnTo>
                <a:lnTo>
                  <a:pt x="853" y="1100"/>
                </a:lnTo>
                <a:lnTo>
                  <a:pt x="853" y="1099"/>
                </a:lnTo>
                <a:lnTo>
                  <a:pt x="851" y="1099"/>
                </a:lnTo>
                <a:lnTo>
                  <a:pt x="849" y="1099"/>
                </a:lnTo>
                <a:lnTo>
                  <a:pt x="848" y="1099"/>
                </a:lnTo>
                <a:lnTo>
                  <a:pt x="848" y="1100"/>
                </a:lnTo>
                <a:lnTo>
                  <a:pt x="846" y="1100"/>
                </a:lnTo>
                <a:lnTo>
                  <a:pt x="846" y="1099"/>
                </a:lnTo>
                <a:lnTo>
                  <a:pt x="844" y="1099"/>
                </a:lnTo>
                <a:lnTo>
                  <a:pt x="844" y="1100"/>
                </a:lnTo>
                <a:lnTo>
                  <a:pt x="844" y="1102"/>
                </a:lnTo>
                <a:lnTo>
                  <a:pt x="843" y="1102"/>
                </a:lnTo>
                <a:lnTo>
                  <a:pt x="843" y="1100"/>
                </a:lnTo>
                <a:lnTo>
                  <a:pt x="843" y="1099"/>
                </a:lnTo>
                <a:lnTo>
                  <a:pt x="841" y="1099"/>
                </a:lnTo>
                <a:lnTo>
                  <a:pt x="841" y="1097"/>
                </a:lnTo>
                <a:lnTo>
                  <a:pt x="839" y="1097"/>
                </a:lnTo>
                <a:lnTo>
                  <a:pt x="839" y="1099"/>
                </a:lnTo>
                <a:lnTo>
                  <a:pt x="838" y="1099"/>
                </a:lnTo>
                <a:lnTo>
                  <a:pt x="838" y="1100"/>
                </a:lnTo>
                <a:lnTo>
                  <a:pt x="836" y="1100"/>
                </a:lnTo>
                <a:lnTo>
                  <a:pt x="836" y="1102"/>
                </a:lnTo>
                <a:lnTo>
                  <a:pt x="836" y="1104"/>
                </a:lnTo>
                <a:lnTo>
                  <a:pt x="834" y="1104"/>
                </a:lnTo>
                <a:lnTo>
                  <a:pt x="833" y="1104"/>
                </a:lnTo>
                <a:lnTo>
                  <a:pt x="833" y="1102"/>
                </a:lnTo>
                <a:lnTo>
                  <a:pt x="831" y="1102"/>
                </a:lnTo>
                <a:lnTo>
                  <a:pt x="831" y="1100"/>
                </a:lnTo>
                <a:lnTo>
                  <a:pt x="831" y="1099"/>
                </a:lnTo>
                <a:lnTo>
                  <a:pt x="829" y="1099"/>
                </a:lnTo>
                <a:lnTo>
                  <a:pt x="829" y="1100"/>
                </a:lnTo>
                <a:lnTo>
                  <a:pt x="828" y="1100"/>
                </a:lnTo>
                <a:lnTo>
                  <a:pt x="828" y="1099"/>
                </a:lnTo>
                <a:lnTo>
                  <a:pt x="826" y="1099"/>
                </a:lnTo>
                <a:lnTo>
                  <a:pt x="826" y="1097"/>
                </a:lnTo>
                <a:lnTo>
                  <a:pt x="824" y="1097"/>
                </a:lnTo>
                <a:lnTo>
                  <a:pt x="823" y="1097"/>
                </a:lnTo>
                <a:lnTo>
                  <a:pt x="823" y="1099"/>
                </a:lnTo>
                <a:lnTo>
                  <a:pt x="823" y="1100"/>
                </a:lnTo>
                <a:lnTo>
                  <a:pt x="824" y="1100"/>
                </a:lnTo>
                <a:lnTo>
                  <a:pt x="824" y="1099"/>
                </a:lnTo>
                <a:lnTo>
                  <a:pt x="826" y="1099"/>
                </a:lnTo>
                <a:lnTo>
                  <a:pt x="826" y="1100"/>
                </a:lnTo>
                <a:lnTo>
                  <a:pt x="828" y="1100"/>
                </a:lnTo>
                <a:lnTo>
                  <a:pt x="828" y="1102"/>
                </a:lnTo>
                <a:lnTo>
                  <a:pt x="828" y="1104"/>
                </a:lnTo>
                <a:lnTo>
                  <a:pt x="828" y="1105"/>
                </a:lnTo>
                <a:lnTo>
                  <a:pt x="826" y="1105"/>
                </a:lnTo>
                <a:lnTo>
                  <a:pt x="826" y="1104"/>
                </a:lnTo>
                <a:lnTo>
                  <a:pt x="824" y="1104"/>
                </a:lnTo>
                <a:lnTo>
                  <a:pt x="824" y="1105"/>
                </a:lnTo>
                <a:lnTo>
                  <a:pt x="823" y="1105"/>
                </a:lnTo>
                <a:lnTo>
                  <a:pt x="821" y="1105"/>
                </a:lnTo>
                <a:lnTo>
                  <a:pt x="819" y="1105"/>
                </a:lnTo>
                <a:lnTo>
                  <a:pt x="819" y="1104"/>
                </a:lnTo>
                <a:lnTo>
                  <a:pt x="819" y="1102"/>
                </a:lnTo>
                <a:lnTo>
                  <a:pt x="817" y="1102"/>
                </a:lnTo>
                <a:lnTo>
                  <a:pt x="817" y="1104"/>
                </a:lnTo>
                <a:lnTo>
                  <a:pt x="816" y="1104"/>
                </a:lnTo>
                <a:lnTo>
                  <a:pt x="816" y="1102"/>
                </a:lnTo>
                <a:lnTo>
                  <a:pt x="814" y="1102"/>
                </a:lnTo>
                <a:lnTo>
                  <a:pt x="814" y="1104"/>
                </a:lnTo>
                <a:lnTo>
                  <a:pt x="812" y="1104"/>
                </a:lnTo>
                <a:lnTo>
                  <a:pt x="812" y="1105"/>
                </a:lnTo>
                <a:lnTo>
                  <a:pt x="812" y="1105"/>
                </a:lnTo>
                <a:lnTo>
                  <a:pt x="812" y="1104"/>
                </a:lnTo>
                <a:lnTo>
                  <a:pt x="812" y="1102"/>
                </a:lnTo>
                <a:lnTo>
                  <a:pt x="812" y="1102"/>
                </a:lnTo>
                <a:lnTo>
                  <a:pt x="812" y="1100"/>
                </a:lnTo>
                <a:lnTo>
                  <a:pt x="812" y="1099"/>
                </a:lnTo>
                <a:lnTo>
                  <a:pt x="814" y="1099"/>
                </a:lnTo>
                <a:lnTo>
                  <a:pt x="814" y="1097"/>
                </a:lnTo>
                <a:lnTo>
                  <a:pt x="812" y="1097"/>
                </a:lnTo>
                <a:lnTo>
                  <a:pt x="812" y="1099"/>
                </a:lnTo>
                <a:lnTo>
                  <a:pt x="812" y="1099"/>
                </a:lnTo>
                <a:lnTo>
                  <a:pt x="812" y="1100"/>
                </a:lnTo>
                <a:lnTo>
                  <a:pt x="811" y="1100"/>
                </a:lnTo>
                <a:lnTo>
                  <a:pt x="809" y="1100"/>
                </a:lnTo>
                <a:lnTo>
                  <a:pt x="809" y="1099"/>
                </a:lnTo>
                <a:lnTo>
                  <a:pt x="809" y="1097"/>
                </a:lnTo>
                <a:lnTo>
                  <a:pt x="809" y="1095"/>
                </a:lnTo>
                <a:lnTo>
                  <a:pt x="807" y="1095"/>
                </a:lnTo>
                <a:lnTo>
                  <a:pt x="807" y="1097"/>
                </a:lnTo>
                <a:lnTo>
                  <a:pt x="807" y="1099"/>
                </a:lnTo>
                <a:lnTo>
                  <a:pt x="806" y="1099"/>
                </a:lnTo>
                <a:lnTo>
                  <a:pt x="806" y="1100"/>
                </a:lnTo>
                <a:lnTo>
                  <a:pt x="804" y="1100"/>
                </a:lnTo>
                <a:lnTo>
                  <a:pt x="804" y="1099"/>
                </a:lnTo>
                <a:lnTo>
                  <a:pt x="802" y="1099"/>
                </a:lnTo>
                <a:lnTo>
                  <a:pt x="802" y="1097"/>
                </a:lnTo>
                <a:lnTo>
                  <a:pt x="804" y="1097"/>
                </a:lnTo>
                <a:lnTo>
                  <a:pt x="804" y="1095"/>
                </a:lnTo>
                <a:lnTo>
                  <a:pt x="802" y="1095"/>
                </a:lnTo>
                <a:lnTo>
                  <a:pt x="802" y="1094"/>
                </a:lnTo>
                <a:lnTo>
                  <a:pt x="801" y="1094"/>
                </a:lnTo>
                <a:lnTo>
                  <a:pt x="801" y="1095"/>
                </a:lnTo>
                <a:lnTo>
                  <a:pt x="799" y="1095"/>
                </a:lnTo>
                <a:lnTo>
                  <a:pt x="799" y="1094"/>
                </a:lnTo>
                <a:lnTo>
                  <a:pt x="797" y="1094"/>
                </a:lnTo>
                <a:lnTo>
                  <a:pt x="797" y="1092"/>
                </a:lnTo>
                <a:lnTo>
                  <a:pt x="797" y="1090"/>
                </a:lnTo>
                <a:lnTo>
                  <a:pt x="797" y="1089"/>
                </a:lnTo>
                <a:lnTo>
                  <a:pt x="796" y="1089"/>
                </a:lnTo>
                <a:lnTo>
                  <a:pt x="794" y="1089"/>
                </a:lnTo>
                <a:lnTo>
                  <a:pt x="794" y="1087"/>
                </a:lnTo>
                <a:lnTo>
                  <a:pt x="792" y="1087"/>
                </a:lnTo>
                <a:lnTo>
                  <a:pt x="791" y="1087"/>
                </a:lnTo>
                <a:lnTo>
                  <a:pt x="789" y="1087"/>
                </a:lnTo>
                <a:lnTo>
                  <a:pt x="787" y="1087"/>
                </a:lnTo>
                <a:lnTo>
                  <a:pt x="786" y="1087"/>
                </a:lnTo>
                <a:lnTo>
                  <a:pt x="786" y="1089"/>
                </a:lnTo>
                <a:lnTo>
                  <a:pt x="784" y="1089"/>
                </a:lnTo>
                <a:lnTo>
                  <a:pt x="782" y="1089"/>
                </a:lnTo>
                <a:lnTo>
                  <a:pt x="781" y="1089"/>
                </a:lnTo>
                <a:lnTo>
                  <a:pt x="781" y="1087"/>
                </a:lnTo>
                <a:lnTo>
                  <a:pt x="781" y="1085"/>
                </a:lnTo>
                <a:lnTo>
                  <a:pt x="779" y="1085"/>
                </a:lnTo>
                <a:lnTo>
                  <a:pt x="779" y="1087"/>
                </a:lnTo>
                <a:lnTo>
                  <a:pt x="777" y="1087"/>
                </a:lnTo>
                <a:lnTo>
                  <a:pt x="777" y="1085"/>
                </a:lnTo>
                <a:lnTo>
                  <a:pt x="777" y="1084"/>
                </a:lnTo>
                <a:lnTo>
                  <a:pt x="776" y="1084"/>
                </a:lnTo>
                <a:lnTo>
                  <a:pt x="774" y="1084"/>
                </a:lnTo>
                <a:lnTo>
                  <a:pt x="772" y="1084"/>
                </a:lnTo>
                <a:lnTo>
                  <a:pt x="772" y="1085"/>
                </a:lnTo>
                <a:lnTo>
                  <a:pt x="772" y="1087"/>
                </a:lnTo>
                <a:lnTo>
                  <a:pt x="772" y="1089"/>
                </a:lnTo>
                <a:lnTo>
                  <a:pt x="772" y="1089"/>
                </a:lnTo>
                <a:lnTo>
                  <a:pt x="772" y="1087"/>
                </a:lnTo>
                <a:lnTo>
                  <a:pt x="771" y="1087"/>
                </a:lnTo>
                <a:lnTo>
                  <a:pt x="771" y="1085"/>
                </a:lnTo>
                <a:lnTo>
                  <a:pt x="771" y="1084"/>
                </a:lnTo>
                <a:lnTo>
                  <a:pt x="771" y="1084"/>
                </a:lnTo>
                <a:lnTo>
                  <a:pt x="771" y="1082"/>
                </a:lnTo>
                <a:lnTo>
                  <a:pt x="771" y="1080"/>
                </a:lnTo>
                <a:lnTo>
                  <a:pt x="771" y="1079"/>
                </a:lnTo>
                <a:lnTo>
                  <a:pt x="769" y="1079"/>
                </a:lnTo>
                <a:lnTo>
                  <a:pt x="767" y="1079"/>
                </a:lnTo>
                <a:lnTo>
                  <a:pt x="766" y="1079"/>
                </a:lnTo>
                <a:lnTo>
                  <a:pt x="766" y="1080"/>
                </a:lnTo>
                <a:lnTo>
                  <a:pt x="764" y="1080"/>
                </a:lnTo>
                <a:lnTo>
                  <a:pt x="764" y="1082"/>
                </a:lnTo>
                <a:lnTo>
                  <a:pt x="764" y="1084"/>
                </a:lnTo>
                <a:lnTo>
                  <a:pt x="762" y="1084"/>
                </a:lnTo>
                <a:lnTo>
                  <a:pt x="762" y="1082"/>
                </a:lnTo>
                <a:lnTo>
                  <a:pt x="761" y="1082"/>
                </a:lnTo>
                <a:lnTo>
                  <a:pt x="761" y="1080"/>
                </a:lnTo>
                <a:lnTo>
                  <a:pt x="759" y="1080"/>
                </a:lnTo>
                <a:lnTo>
                  <a:pt x="757" y="1080"/>
                </a:lnTo>
                <a:lnTo>
                  <a:pt x="756" y="1080"/>
                </a:lnTo>
                <a:lnTo>
                  <a:pt x="756" y="1082"/>
                </a:lnTo>
                <a:lnTo>
                  <a:pt x="754" y="1082"/>
                </a:lnTo>
                <a:lnTo>
                  <a:pt x="752" y="1082"/>
                </a:lnTo>
                <a:lnTo>
                  <a:pt x="751" y="1082"/>
                </a:lnTo>
                <a:lnTo>
                  <a:pt x="751" y="1080"/>
                </a:lnTo>
                <a:lnTo>
                  <a:pt x="752" y="1080"/>
                </a:lnTo>
                <a:lnTo>
                  <a:pt x="752" y="1079"/>
                </a:lnTo>
                <a:lnTo>
                  <a:pt x="751" y="1079"/>
                </a:lnTo>
                <a:lnTo>
                  <a:pt x="749" y="1079"/>
                </a:lnTo>
                <a:lnTo>
                  <a:pt x="749" y="1077"/>
                </a:lnTo>
                <a:lnTo>
                  <a:pt x="747" y="1077"/>
                </a:lnTo>
                <a:lnTo>
                  <a:pt x="747" y="1075"/>
                </a:lnTo>
                <a:lnTo>
                  <a:pt x="747" y="1074"/>
                </a:lnTo>
                <a:lnTo>
                  <a:pt x="749" y="1074"/>
                </a:lnTo>
                <a:lnTo>
                  <a:pt x="749" y="1072"/>
                </a:lnTo>
                <a:lnTo>
                  <a:pt x="747" y="1072"/>
                </a:lnTo>
                <a:lnTo>
                  <a:pt x="747" y="1074"/>
                </a:lnTo>
                <a:lnTo>
                  <a:pt x="746" y="1074"/>
                </a:lnTo>
                <a:lnTo>
                  <a:pt x="744" y="1074"/>
                </a:lnTo>
                <a:lnTo>
                  <a:pt x="744" y="1075"/>
                </a:lnTo>
                <a:lnTo>
                  <a:pt x="742" y="1075"/>
                </a:lnTo>
                <a:lnTo>
                  <a:pt x="742" y="1077"/>
                </a:lnTo>
                <a:lnTo>
                  <a:pt x="741" y="1077"/>
                </a:lnTo>
                <a:lnTo>
                  <a:pt x="739" y="1077"/>
                </a:lnTo>
                <a:lnTo>
                  <a:pt x="739" y="1075"/>
                </a:lnTo>
                <a:lnTo>
                  <a:pt x="739" y="1074"/>
                </a:lnTo>
                <a:lnTo>
                  <a:pt x="741" y="1074"/>
                </a:lnTo>
                <a:lnTo>
                  <a:pt x="741" y="1072"/>
                </a:lnTo>
                <a:lnTo>
                  <a:pt x="739" y="1072"/>
                </a:lnTo>
                <a:lnTo>
                  <a:pt x="739" y="1070"/>
                </a:lnTo>
                <a:lnTo>
                  <a:pt x="737" y="1070"/>
                </a:lnTo>
                <a:lnTo>
                  <a:pt x="737" y="1072"/>
                </a:lnTo>
                <a:lnTo>
                  <a:pt x="736" y="1072"/>
                </a:lnTo>
                <a:lnTo>
                  <a:pt x="736" y="1070"/>
                </a:lnTo>
                <a:lnTo>
                  <a:pt x="734" y="1070"/>
                </a:lnTo>
                <a:lnTo>
                  <a:pt x="734" y="1069"/>
                </a:lnTo>
                <a:lnTo>
                  <a:pt x="732" y="1069"/>
                </a:lnTo>
                <a:lnTo>
                  <a:pt x="732" y="1069"/>
                </a:lnTo>
                <a:lnTo>
                  <a:pt x="731" y="1069"/>
                </a:lnTo>
                <a:lnTo>
                  <a:pt x="731" y="1067"/>
                </a:lnTo>
                <a:lnTo>
                  <a:pt x="729" y="1067"/>
                </a:lnTo>
                <a:lnTo>
                  <a:pt x="727" y="1067"/>
                </a:lnTo>
                <a:lnTo>
                  <a:pt x="727" y="1065"/>
                </a:lnTo>
                <a:lnTo>
                  <a:pt x="726" y="1065"/>
                </a:lnTo>
                <a:lnTo>
                  <a:pt x="724" y="1065"/>
                </a:lnTo>
                <a:lnTo>
                  <a:pt x="722" y="1065"/>
                </a:lnTo>
                <a:lnTo>
                  <a:pt x="722" y="1067"/>
                </a:lnTo>
                <a:lnTo>
                  <a:pt x="722" y="1069"/>
                </a:lnTo>
                <a:lnTo>
                  <a:pt x="724" y="1069"/>
                </a:lnTo>
                <a:lnTo>
                  <a:pt x="726" y="1069"/>
                </a:lnTo>
                <a:lnTo>
                  <a:pt x="726" y="1070"/>
                </a:lnTo>
                <a:lnTo>
                  <a:pt x="727" y="1070"/>
                </a:lnTo>
                <a:lnTo>
                  <a:pt x="727" y="1072"/>
                </a:lnTo>
                <a:lnTo>
                  <a:pt x="727" y="1074"/>
                </a:lnTo>
                <a:lnTo>
                  <a:pt x="726" y="1074"/>
                </a:lnTo>
                <a:lnTo>
                  <a:pt x="724" y="1074"/>
                </a:lnTo>
                <a:lnTo>
                  <a:pt x="722" y="1074"/>
                </a:lnTo>
                <a:lnTo>
                  <a:pt x="721" y="1074"/>
                </a:lnTo>
                <a:lnTo>
                  <a:pt x="721" y="1075"/>
                </a:lnTo>
                <a:lnTo>
                  <a:pt x="721" y="1077"/>
                </a:lnTo>
                <a:lnTo>
                  <a:pt x="719" y="1077"/>
                </a:lnTo>
                <a:lnTo>
                  <a:pt x="717" y="1077"/>
                </a:lnTo>
                <a:lnTo>
                  <a:pt x="716" y="1077"/>
                </a:lnTo>
                <a:lnTo>
                  <a:pt x="714" y="1077"/>
                </a:lnTo>
                <a:lnTo>
                  <a:pt x="714" y="1075"/>
                </a:lnTo>
                <a:lnTo>
                  <a:pt x="712" y="1075"/>
                </a:lnTo>
                <a:lnTo>
                  <a:pt x="711" y="1075"/>
                </a:lnTo>
                <a:lnTo>
                  <a:pt x="711" y="1077"/>
                </a:lnTo>
                <a:lnTo>
                  <a:pt x="709" y="1077"/>
                </a:lnTo>
                <a:lnTo>
                  <a:pt x="707" y="1077"/>
                </a:lnTo>
                <a:lnTo>
                  <a:pt x="707" y="1075"/>
                </a:lnTo>
                <a:lnTo>
                  <a:pt x="707" y="1074"/>
                </a:lnTo>
                <a:lnTo>
                  <a:pt x="707" y="1072"/>
                </a:lnTo>
                <a:lnTo>
                  <a:pt x="706" y="1072"/>
                </a:lnTo>
                <a:lnTo>
                  <a:pt x="706" y="1074"/>
                </a:lnTo>
                <a:lnTo>
                  <a:pt x="706" y="1075"/>
                </a:lnTo>
                <a:lnTo>
                  <a:pt x="706" y="1077"/>
                </a:lnTo>
                <a:lnTo>
                  <a:pt x="704" y="1077"/>
                </a:lnTo>
                <a:lnTo>
                  <a:pt x="702" y="1077"/>
                </a:lnTo>
                <a:lnTo>
                  <a:pt x="702" y="1075"/>
                </a:lnTo>
                <a:lnTo>
                  <a:pt x="702" y="1074"/>
                </a:lnTo>
                <a:lnTo>
                  <a:pt x="702" y="1072"/>
                </a:lnTo>
                <a:lnTo>
                  <a:pt x="704" y="1072"/>
                </a:lnTo>
                <a:lnTo>
                  <a:pt x="704" y="1070"/>
                </a:lnTo>
                <a:lnTo>
                  <a:pt x="702" y="1070"/>
                </a:lnTo>
                <a:lnTo>
                  <a:pt x="702" y="1069"/>
                </a:lnTo>
                <a:lnTo>
                  <a:pt x="701" y="1069"/>
                </a:lnTo>
                <a:lnTo>
                  <a:pt x="701" y="1070"/>
                </a:lnTo>
                <a:lnTo>
                  <a:pt x="699" y="1070"/>
                </a:lnTo>
                <a:lnTo>
                  <a:pt x="697" y="1070"/>
                </a:lnTo>
                <a:lnTo>
                  <a:pt x="696" y="1070"/>
                </a:lnTo>
                <a:lnTo>
                  <a:pt x="696" y="1072"/>
                </a:lnTo>
                <a:lnTo>
                  <a:pt x="694" y="1072"/>
                </a:lnTo>
                <a:lnTo>
                  <a:pt x="692" y="1072"/>
                </a:lnTo>
                <a:lnTo>
                  <a:pt x="692" y="1070"/>
                </a:lnTo>
                <a:lnTo>
                  <a:pt x="694" y="1070"/>
                </a:lnTo>
                <a:lnTo>
                  <a:pt x="694" y="1069"/>
                </a:lnTo>
                <a:lnTo>
                  <a:pt x="694" y="1067"/>
                </a:lnTo>
                <a:lnTo>
                  <a:pt x="696" y="1067"/>
                </a:lnTo>
                <a:lnTo>
                  <a:pt x="696" y="1065"/>
                </a:lnTo>
                <a:lnTo>
                  <a:pt x="696" y="1064"/>
                </a:lnTo>
                <a:lnTo>
                  <a:pt x="694" y="1064"/>
                </a:lnTo>
                <a:lnTo>
                  <a:pt x="694" y="1065"/>
                </a:lnTo>
                <a:lnTo>
                  <a:pt x="694" y="1067"/>
                </a:lnTo>
                <a:lnTo>
                  <a:pt x="692" y="1067"/>
                </a:lnTo>
                <a:lnTo>
                  <a:pt x="692" y="1067"/>
                </a:lnTo>
                <a:lnTo>
                  <a:pt x="692" y="1065"/>
                </a:lnTo>
                <a:lnTo>
                  <a:pt x="691" y="1065"/>
                </a:lnTo>
                <a:lnTo>
                  <a:pt x="689" y="1065"/>
                </a:lnTo>
                <a:lnTo>
                  <a:pt x="687" y="1065"/>
                </a:lnTo>
                <a:lnTo>
                  <a:pt x="686" y="1065"/>
                </a:lnTo>
                <a:lnTo>
                  <a:pt x="684" y="1065"/>
                </a:lnTo>
                <a:lnTo>
                  <a:pt x="684" y="1064"/>
                </a:lnTo>
                <a:lnTo>
                  <a:pt x="686" y="1064"/>
                </a:lnTo>
                <a:lnTo>
                  <a:pt x="686" y="1062"/>
                </a:lnTo>
                <a:lnTo>
                  <a:pt x="684" y="1062"/>
                </a:lnTo>
                <a:lnTo>
                  <a:pt x="684" y="1064"/>
                </a:lnTo>
                <a:lnTo>
                  <a:pt x="682" y="1064"/>
                </a:lnTo>
                <a:lnTo>
                  <a:pt x="682" y="1065"/>
                </a:lnTo>
                <a:lnTo>
                  <a:pt x="681" y="1065"/>
                </a:lnTo>
                <a:lnTo>
                  <a:pt x="679" y="1065"/>
                </a:lnTo>
                <a:lnTo>
                  <a:pt x="679" y="1064"/>
                </a:lnTo>
                <a:lnTo>
                  <a:pt x="679" y="1062"/>
                </a:lnTo>
                <a:lnTo>
                  <a:pt x="679" y="1060"/>
                </a:lnTo>
                <a:lnTo>
                  <a:pt x="679" y="1059"/>
                </a:lnTo>
                <a:lnTo>
                  <a:pt x="681" y="1059"/>
                </a:lnTo>
                <a:lnTo>
                  <a:pt x="681" y="1057"/>
                </a:lnTo>
                <a:lnTo>
                  <a:pt x="681" y="1055"/>
                </a:lnTo>
                <a:lnTo>
                  <a:pt x="681" y="1054"/>
                </a:lnTo>
                <a:lnTo>
                  <a:pt x="679" y="1052"/>
                </a:lnTo>
                <a:lnTo>
                  <a:pt x="677" y="1052"/>
                </a:lnTo>
                <a:lnTo>
                  <a:pt x="677" y="1054"/>
                </a:lnTo>
                <a:lnTo>
                  <a:pt x="676" y="1054"/>
                </a:lnTo>
                <a:lnTo>
                  <a:pt x="676" y="1055"/>
                </a:lnTo>
                <a:lnTo>
                  <a:pt x="676" y="1057"/>
                </a:lnTo>
                <a:lnTo>
                  <a:pt x="674" y="1057"/>
                </a:lnTo>
                <a:lnTo>
                  <a:pt x="674" y="1055"/>
                </a:lnTo>
                <a:lnTo>
                  <a:pt x="672" y="1055"/>
                </a:lnTo>
                <a:lnTo>
                  <a:pt x="672" y="1054"/>
                </a:lnTo>
                <a:lnTo>
                  <a:pt x="671" y="1054"/>
                </a:lnTo>
                <a:lnTo>
                  <a:pt x="669" y="1054"/>
                </a:lnTo>
                <a:lnTo>
                  <a:pt x="669" y="1052"/>
                </a:lnTo>
                <a:lnTo>
                  <a:pt x="667" y="1052"/>
                </a:lnTo>
                <a:lnTo>
                  <a:pt x="667" y="1054"/>
                </a:lnTo>
                <a:lnTo>
                  <a:pt x="667" y="1055"/>
                </a:lnTo>
                <a:lnTo>
                  <a:pt x="667" y="1057"/>
                </a:lnTo>
                <a:lnTo>
                  <a:pt x="667" y="1059"/>
                </a:lnTo>
                <a:lnTo>
                  <a:pt x="666" y="1059"/>
                </a:lnTo>
                <a:lnTo>
                  <a:pt x="666" y="1060"/>
                </a:lnTo>
                <a:lnTo>
                  <a:pt x="664" y="1060"/>
                </a:lnTo>
                <a:lnTo>
                  <a:pt x="664" y="1059"/>
                </a:lnTo>
                <a:lnTo>
                  <a:pt x="662" y="1059"/>
                </a:lnTo>
                <a:lnTo>
                  <a:pt x="662" y="1057"/>
                </a:lnTo>
                <a:lnTo>
                  <a:pt x="662" y="1055"/>
                </a:lnTo>
                <a:lnTo>
                  <a:pt x="661" y="1055"/>
                </a:lnTo>
                <a:lnTo>
                  <a:pt x="661" y="1054"/>
                </a:lnTo>
                <a:lnTo>
                  <a:pt x="661" y="1052"/>
                </a:lnTo>
                <a:lnTo>
                  <a:pt x="661" y="1050"/>
                </a:lnTo>
                <a:lnTo>
                  <a:pt x="662" y="1050"/>
                </a:lnTo>
                <a:lnTo>
                  <a:pt x="662" y="1049"/>
                </a:lnTo>
                <a:lnTo>
                  <a:pt x="662" y="1047"/>
                </a:lnTo>
                <a:lnTo>
                  <a:pt x="661" y="1047"/>
                </a:lnTo>
                <a:lnTo>
                  <a:pt x="659" y="1047"/>
                </a:lnTo>
                <a:lnTo>
                  <a:pt x="657" y="1047"/>
                </a:lnTo>
                <a:lnTo>
                  <a:pt x="657" y="1045"/>
                </a:lnTo>
                <a:lnTo>
                  <a:pt x="657" y="1044"/>
                </a:lnTo>
                <a:lnTo>
                  <a:pt x="656" y="1044"/>
                </a:lnTo>
                <a:lnTo>
                  <a:pt x="654" y="1044"/>
                </a:lnTo>
                <a:lnTo>
                  <a:pt x="652" y="1044"/>
                </a:lnTo>
                <a:lnTo>
                  <a:pt x="652" y="1044"/>
                </a:lnTo>
                <a:lnTo>
                  <a:pt x="652" y="1044"/>
                </a:lnTo>
                <a:lnTo>
                  <a:pt x="651" y="1044"/>
                </a:lnTo>
                <a:lnTo>
                  <a:pt x="651" y="1042"/>
                </a:lnTo>
                <a:lnTo>
                  <a:pt x="649" y="1042"/>
                </a:lnTo>
                <a:lnTo>
                  <a:pt x="647" y="1042"/>
                </a:lnTo>
                <a:lnTo>
                  <a:pt x="647" y="1044"/>
                </a:lnTo>
                <a:lnTo>
                  <a:pt x="646" y="1042"/>
                </a:lnTo>
                <a:lnTo>
                  <a:pt x="646" y="1044"/>
                </a:lnTo>
                <a:lnTo>
                  <a:pt x="646" y="1044"/>
                </a:lnTo>
                <a:lnTo>
                  <a:pt x="644" y="1044"/>
                </a:lnTo>
                <a:lnTo>
                  <a:pt x="642" y="1044"/>
                </a:lnTo>
                <a:lnTo>
                  <a:pt x="642" y="1044"/>
                </a:lnTo>
                <a:lnTo>
                  <a:pt x="642" y="1042"/>
                </a:lnTo>
                <a:lnTo>
                  <a:pt x="641" y="1042"/>
                </a:lnTo>
                <a:lnTo>
                  <a:pt x="641" y="1040"/>
                </a:lnTo>
                <a:lnTo>
                  <a:pt x="641" y="1039"/>
                </a:lnTo>
                <a:lnTo>
                  <a:pt x="641" y="1037"/>
                </a:lnTo>
                <a:lnTo>
                  <a:pt x="639" y="1037"/>
                </a:lnTo>
                <a:lnTo>
                  <a:pt x="637" y="1037"/>
                </a:lnTo>
                <a:lnTo>
                  <a:pt x="637" y="1035"/>
                </a:lnTo>
                <a:lnTo>
                  <a:pt x="636" y="1035"/>
                </a:lnTo>
                <a:lnTo>
                  <a:pt x="636" y="1037"/>
                </a:lnTo>
                <a:lnTo>
                  <a:pt x="634" y="1037"/>
                </a:lnTo>
                <a:lnTo>
                  <a:pt x="634" y="1035"/>
                </a:lnTo>
                <a:lnTo>
                  <a:pt x="632" y="1035"/>
                </a:lnTo>
                <a:lnTo>
                  <a:pt x="631" y="1035"/>
                </a:lnTo>
                <a:lnTo>
                  <a:pt x="629" y="1035"/>
                </a:lnTo>
                <a:lnTo>
                  <a:pt x="627" y="1035"/>
                </a:lnTo>
                <a:lnTo>
                  <a:pt x="626" y="1035"/>
                </a:lnTo>
                <a:lnTo>
                  <a:pt x="624" y="1035"/>
                </a:lnTo>
                <a:lnTo>
                  <a:pt x="624" y="1034"/>
                </a:lnTo>
                <a:lnTo>
                  <a:pt x="622" y="1034"/>
                </a:lnTo>
                <a:lnTo>
                  <a:pt x="621" y="1034"/>
                </a:lnTo>
                <a:lnTo>
                  <a:pt x="621" y="1035"/>
                </a:lnTo>
                <a:lnTo>
                  <a:pt x="621" y="1037"/>
                </a:lnTo>
                <a:lnTo>
                  <a:pt x="621" y="1039"/>
                </a:lnTo>
                <a:lnTo>
                  <a:pt x="622" y="1039"/>
                </a:lnTo>
                <a:lnTo>
                  <a:pt x="622" y="1037"/>
                </a:lnTo>
                <a:lnTo>
                  <a:pt x="622" y="1035"/>
                </a:lnTo>
                <a:lnTo>
                  <a:pt x="624" y="1035"/>
                </a:lnTo>
                <a:lnTo>
                  <a:pt x="624" y="1037"/>
                </a:lnTo>
                <a:lnTo>
                  <a:pt x="626" y="1037"/>
                </a:lnTo>
                <a:lnTo>
                  <a:pt x="627" y="1037"/>
                </a:lnTo>
                <a:lnTo>
                  <a:pt x="629" y="1037"/>
                </a:lnTo>
                <a:lnTo>
                  <a:pt x="629" y="1039"/>
                </a:lnTo>
                <a:lnTo>
                  <a:pt x="629" y="1040"/>
                </a:lnTo>
                <a:lnTo>
                  <a:pt x="627" y="1040"/>
                </a:lnTo>
                <a:lnTo>
                  <a:pt x="627" y="1042"/>
                </a:lnTo>
                <a:lnTo>
                  <a:pt x="629" y="1042"/>
                </a:lnTo>
                <a:lnTo>
                  <a:pt x="629" y="1044"/>
                </a:lnTo>
                <a:lnTo>
                  <a:pt x="631" y="1044"/>
                </a:lnTo>
                <a:lnTo>
                  <a:pt x="631" y="1044"/>
                </a:lnTo>
                <a:lnTo>
                  <a:pt x="631" y="1045"/>
                </a:lnTo>
                <a:lnTo>
                  <a:pt x="631" y="1047"/>
                </a:lnTo>
                <a:lnTo>
                  <a:pt x="629" y="1047"/>
                </a:lnTo>
                <a:lnTo>
                  <a:pt x="627" y="1047"/>
                </a:lnTo>
                <a:lnTo>
                  <a:pt x="627" y="1045"/>
                </a:lnTo>
                <a:lnTo>
                  <a:pt x="626" y="1045"/>
                </a:lnTo>
                <a:lnTo>
                  <a:pt x="624" y="1045"/>
                </a:lnTo>
                <a:lnTo>
                  <a:pt x="624" y="1047"/>
                </a:lnTo>
                <a:lnTo>
                  <a:pt x="622" y="1047"/>
                </a:lnTo>
                <a:lnTo>
                  <a:pt x="622" y="1049"/>
                </a:lnTo>
                <a:lnTo>
                  <a:pt x="621" y="1049"/>
                </a:lnTo>
                <a:lnTo>
                  <a:pt x="621" y="1047"/>
                </a:lnTo>
                <a:lnTo>
                  <a:pt x="619" y="1047"/>
                </a:lnTo>
                <a:lnTo>
                  <a:pt x="619" y="1045"/>
                </a:lnTo>
                <a:lnTo>
                  <a:pt x="617" y="1045"/>
                </a:lnTo>
                <a:lnTo>
                  <a:pt x="617" y="1044"/>
                </a:lnTo>
                <a:lnTo>
                  <a:pt x="616" y="1044"/>
                </a:lnTo>
                <a:lnTo>
                  <a:pt x="616" y="1045"/>
                </a:lnTo>
                <a:lnTo>
                  <a:pt x="616" y="1047"/>
                </a:lnTo>
                <a:lnTo>
                  <a:pt x="614" y="1047"/>
                </a:lnTo>
                <a:lnTo>
                  <a:pt x="614" y="1045"/>
                </a:lnTo>
                <a:lnTo>
                  <a:pt x="614" y="1044"/>
                </a:lnTo>
                <a:lnTo>
                  <a:pt x="612" y="1044"/>
                </a:lnTo>
                <a:lnTo>
                  <a:pt x="614" y="1045"/>
                </a:lnTo>
                <a:lnTo>
                  <a:pt x="612" y="1045"/>
                </a:lnTo>
                <a:lnTo>
                  <a:pt x="612" y="1045"/>
                </a:lnTo>
                <a:lnTo>
                  <a:pt x="612" y="1047"/>
                </a:lnTo>
                <a:lnTo>
                  <a:pt x="611" y="1047"/>
                </a:lnTo>
                <a:lnTo>
                  <a:pt x="609" y="1047"/>
                </a:lnTo>
                <a:lnTo>
                  <a:pt x="609" y="1045"/>
                </a:lnTo>
                <a:lnTo>
                  <a:pt x="609" y="1044"/>
                </a:lnTo>
                <a:lnTo>
                  <a:pt x="609" y="1044"/>
                </a:lnTo>
                <a:lnTo>
                  <a:pt x="611" y="1044"/>
                </a:lnTo>
                <a:lnTo>
                  <a:pt x="612" y="1044"/>
                </a:lnTo>
                <a:lnTo>
                  <a:pt x="612" y="1042"/>
                </a:lnTo>
                <a:lnTo>
                  <a:pt x="612" y="1042"/>
                </a:lnTo>
                <a:lnTo>
                  <a:pt x="614" y="1042"/>
                </a:lnTo>
                <a:lnTo>
                  <a:pt x="616" y="1042"/>
                </a:lnTo>
                <a:lnTo>
                  <a:pt x="616" y="1040"/>
                </a:lnTo>
                <a:lnTo>
                  <a:pt x="614" y="1040"/>
                </a:lnTo>
                <a:lnTo>
                  <a:pt x="612" y="1040"/>
                </a:lnTo>
                <a:lnTo>
                  <a:pt x="612" y="1040"/>
                </a:lnTo>
                <a:lnTo>
                  <a:pt x="611" y="1040"/>
                </a:lnTo>
                <a:lnTo>
                  <a:pt x="611" y="1042"/>
                </a:lnTo>
                <a:lnTo>
                  <a:pt x="609" y="1042"/>
                </a:lnTo>
                <a:lnTo>
                  <a:pt x="609" y="1040"/>
                </a:lnTo>
                <a:lnTo>
                  <a:pt x="607" y="1040"/>
                </a:lnTo>
                <a:lnTo>
                  <a:pt x="607" y="1042"/>
                </a:lnTo>
                <a:lnTo>
                  <a:pt x="606" y="1042"/>
                </a:lnTo>
                <a:lnTo>
                  <a:pt x="606" y="1044"/>
                </a:lnTo>
                <a:lnTo>
                  <a:pt x="604" y="1044"/>
                </a:lnTo>
                <a:lnTo>
                  <a:pt x="604" y="1044"/>
                </a:lnTo>
                <a:lnTo>
                  <a:pt x="602" y="1044"/>
                </a:lnTo>
                <a:lnTo>
                  <a:pt x="602" y="1044"/>
                </a:lnTo>
                <a:lnTo>
                  <a:pt x="601" y="1044"/>
                </a:lnTo>
                <a:lnTo>
                  <a:pt x="601" y="1042"/>
                </a:lnTo>
                <a:lnTo>
                  <a:pt x="602" y="1042"/>
                </a:lnTo>
                <a:lnTo>
                  <a:pt x="604" y="1042"/>
                </a:lnTo>
                <a:lnTo>
                  <a:pt x="604" y="1040"/>
                </a:lnTo>
                <a:lnTo>
                  <a:pt x="602" y="1040"/>
                </a:lnTo>
                <a:lnTo>
                  <a:pt x="602" y="1039"/>
                </a:lnTo>
                <a:lnTo>
                  <a:pt x="602" y="1037"/>
                </a:lnTo>
                <a:lnTo>
                  <a:pt x="601" y="1037"/>
                </a:lnTo>
                <a:lnTo>
                  <a:pt x="599" y="1037"/>
                </a:lnTo>
                <a:lnTo>
                  <a:pt x="597" y="1037"/>
                </a:lnTo>
                <a:lnTo>
                  <a:pt x="596" y="1037"/>
                </a:lnTo>
                <a:lnTo>
                  <a:pt x="596" y="1035"/>
                </a:lnTo>
                <a:lnTo>
                  <a:pt x="594" y="1035"/>
                </a:lnTo>
                <a:lnTo>
                  <a:pt x="592" y="1035"/>
                </a:lnTo>
                <a:lnTo>
                  <a:pt x="592" y="1034"/>
                </a:lnTo>
                <a:lnTo>
                  <a:pt x="592" y="1032"/>
                </a:lnTo>
                <a:lnTo>
                  <a:pt x="592" y="1030"/>
                </a:lnTo>
                <a:lnTo>
                  <a:pt x="591" y="1030"/>
                </a:lnTo>
                <a:lnTo>
                  <a:pt x="589" y="1029"/>
                </a:lnTo>
                <a:lnTo>
                  <a:pt x="589" y="1027"/>
                </a:lnTo>
                <a:lnTo>
                  <a:pt x="587" y="1027"/>
                </a:lnTo>
                <a:lnTo>
                  <a:pt x="587" y="1025"/>
                </a:lnTo>
                <a:lnTo>
                  <a:pt x="586" y="1025"/>
                </a:lnTo>
                <a:lnTo>
                  <a:pt x="586" y="1027"/>
                </a:lnTo>
                <a:lnTo>
                  <a:pt x="584" y="1027"/>
                </a:lnTo>
                <a:lnTo>
                  <a:pt x="584" y="1025"/>
                </a:lnTo>
                <a:lnTo>
                  <a:pt x="584" y="1024"/>
                </a:lnTo>
                <a:lnTo>
                  <a:pt x="582" y="1024"/>
                </a:lnTo>
                <a:lnTo>
                  <a:pt x="581" y="1024"/>
                </a:lnTo>
                <a:lnTo>
                  <a:pt x="579" y="1024"/>
                </a:lnTo>
                <a:lnTo>
                  <a:pt x="579" y="1025"/>
                </a:lnTo>
                <a:lnTo>
                  <a:pt x="577" y="1025"/>
                </a:lnTo>
                <a:lnTo>
                  <a:pt x="577" y="1024"/>
                </a:lnTo>
                <a:lnTo>
                  <a:pt x="577" y="1022"/>
                </a:lnTo>
                <a:lnTo>
                  <a:pt x="579" y="1022"/>
                </a:lnTo>
                <a:lnTo>
                  <a:pt x="579" y="1020"/>
                </a:lnTo>
                <a:lnTo>
                  <a:pt x="577" y="1020"/>
                </a:lnTo>
                <a:lnTo>
                  <a:pt x="576" y="1020"/>
                </a:lnTo>
                <a:lnTo>
                  <a:pt x="576" y="1022"/>
                </a:lnTo>
                <a:lnTo>
                  <a:pt x="574" y="1022"/>
                </a:lnTo>
                <a:lnTo>
                  <a:pt x="574" y="1024"/>
                </a:lnTo>
                <a:lnTo>
                  <a:pt x="572" y="1024"/>
                </a:lnTo>
                <a:lnTo>
                  <a:pt x="572" y="1022"/>
                </a:lnTo>
                <a:lnTo>
                  <a:pt x="572" y="1022"/>
                </a:lnTo>
                <a:lnTo>
                  <a:pt x="571" y="1022"/>
                </a:lnTo>
                <a:lnTo>
                  <a:pt x="571" y="1024"/>
                </a:lnTo>
                <a:lnTo>
                  <a:pt x="569" y="1024"/>
                </a:lnTo>
                <a:lnTo>
                  <a:pt x="569" y="1025"/>
                </a:lnTo>
                <a:lnTo>
                  <a:pt x="567" y="1025"/>
                </a:lnTo>
                <a:lnTo>
                  <a:pt x="567" y="1024"/>
                </a:lnTo>
                <a:lnTo>
                  <a:pt x="566" y="1024"/>
                </a:lnTo>
                <a:lnTo>
                  <a:pt x="564" y="1024"/>
                </a:lnTo>
                <a:lnTo>
                  <a:pt x="562" y="1024"/>
                </a:lnTo>
                <a:lnTo>
                  <a:pt x="561" y="1024"/>
                </a:lnTo>
                <a:lnTo>
                  <a:pt x="561" y="1022"/>
                </a:lnTo>
                <a:lnTo>
                  <a:pt x="559" y="1022"/>
                </a:lnTo>
                <a:lnTo>
                  <a:pt x="559" y="1020"/>
                </a:lnTo>
                <a:lnTo>
                  <a:pt x="561" y="1020"/>
                </a:lnTo>
                <a:lnTo>
                  <a:pt x="561" y="1019"/>
                </a:lnTo>
                <a:lnTo>
                  <a:pt x="562" y="1019"/>
                </a:lnTo>
                <a:lnTo>
                  <a:pt x="562" y="1020"/>
                </a:lnTo>
                <a:lnTo>
                  <a:pt x="564" y="1020"/>
                </a:lnTo>
                <a:lnTo>
                  <a:pt x="564" y="1022"/>
                </a:lnTo>
                <a:lnTo>
                  <a:pt x="566" y="1022"/>
                </a:lnTo>
                <a:lnTo>
                  <a:pt x="566" y="1020"/>
                </a:lnTo>
                <a:lnTo>
                  <a:pt x="566" y="1019"/>
                </a:lnTo>
                <a:lnTo>
                  <a:pt x="567" y="1019"/>
                </a:lnTo>
                <a:lnTo>
                  <a:pt x="569" y="1019"/>
                </a:lnTo>
                <a:lnTo>
                  <a:pt x="571" y="1019"/>
                </a:lnTo>
                <a:lnTo>
                  <a:pt x="571" y="1017"/>
                </a:lnTo>
                <a:lnTo>
                  <a:pt x="572" y="1017"/>
                </a:lnTo>
                <a:lnTo>
                  <a:pt x="572" y="1017"/>
                </a:lnTo>
                <a:lnTo>
                  <a:pt x="574" y="1017"/>
                </a:lnTo>
                <a:lnTo>
                  <a:pt x="574" y="1019"/>
                </a:lnTo>
                <a:lnTo>
                  <a:pt x="576" y="1019"/>
                </a:lnTo>
                <a:lnTo>
                  <a:pt x="576" y="1017"/>
                </a:lnTo>
                <a:lnTo>
                  <a:pt x="576" y="1015"/>
                </a:lnTo>
                <a:lnTo>
                  <a:pt x="576" y="1014"/>
                </a:lnTo>
                <a:lnTo>
                  <a:pt x="576" y="1012"/>
                </a:lnTo>
                <a:lnTo>
                  <a:pt x="574" y="1012"/>
                </a:lnTo>
                <a:lnTo>
                  <a:pt x="574" y="1010"/>
                </a:lnTo>
                <a:lnTo>
                  <a:pt x="576" y="1010"/>
                </a:lnTo>
                <a:lnTo>
                  <a:pt x="576" y="1009"/>
                </a:lnTo>
                <a:lnTo>
                  <a:pt x="574" y="1009"/>
                </a:lnTo>
                <a:lnTo>
                  <a:pt x="574" y="1007"/>
                </a:lnTo>
                <a:lnTo>
                  <a:pt x="572" y="1007"/>
                </a:lnTo>
                <a:lnTo>
                  <a:pt x="572" y="1007"/>
                </a:lnTo>
                <a:lnTo>
                  <a:pt x="572" y="1009"/>
                </a:lnTo>
                <a:lnTo>
                  <a:pt x="571" y="1009"/>
                </a:lnTo>
                <a:lnTo>
                  <a:pt x="569" y="1009"/>
                </a:lnTo>
                <a:lnTo>
                  <a:pt x="569" y="1007"/>
                </a:lnTo>
                <a:lnTo>
                  <a:pt x="571" y="1007"/>
                </a:lnTo>
                <a:lnTo>
                  <a:pt x="571" y="1005"/>
                </a:lnTo>
                <a:lnTo>
                  <a:pt x="571" y="1004"/>
                </a:lnTo>
                <a:lnTo>
                  <a:pt x="569" y="1004"/>
                </a:lnTo>
                <a:lnTo>
                  <a:pt x="569" y="1005"/>
                </a:lnTo>
                <a:lnTo>
                  <a:pt x="567" y="1005"/>
                </a:lnTo>
                <a:lnTo>
                  <a:pt x="567" y="1004"/>
                </a:lnTo>
                <a:lnTo>
                  <a:pt x="566" y="1004"/>
                </a:lnTo>
                <a:lnTo>
                  <a:pt x="564" y="1004"/>
                </a:lnTo>
                <a:lnTo>
                  <a:pt x="564" y="1005"/>
                </a:lnTo>
                <a:lnTo>
                  <a:pt x="562" y="1005"/>
                </a:lnTo>
                <a:lnTo>
                  <a:pt x="562" y="1004"/>
                </a:lnTo>
                <a:lnTo>
                  <a:pt x="561" y="1004"/>
                </a:lnTo>
                <a:lnTo>
                  <a:pt x="561" y="1004"/>
                </a:lnTo>
                <a:lnTo>
                  <a:pt x="562" y="1004"/>
                </a:lnTo>
                <a:lnTo>
                  <a:pt x="562" y="1002"/>
                </a:lnTo>
                <a:lnTo>
                  <a:pt x="561" y="1002"/>
                </a:lnTo>
                <a:lnTo>
                  <a:pt x="561" y="1004"/>
                </a:lnTo>
                <a:lnTo>
                  <a:pt x="559" y="1004"/>
                </a:lnTo>
                <a:lnTo>
                  <a:pt x="559" y="1004"/>
                </a:lnTo>
                <a:lnTo>
                  <a:pt x="557" y="1004"/>
                </a:lnTo>
                <a:lnTo>
                  <a:pt x="557" y="1004"/>
                </a:lnTo>
                <a:lnTo>
                  <a:pt x="556" y="1004"/>
                </a:lnTo>
                <a:lnTo>
                  <a:pt x="556" y="1002"/>
                </a:lnTo>
                <a:lnTo>
                  <a:pt x="556" y="1000"/>
                </a:lnTo>
                <a:lnTo>
                  <a:pt x="554" y="1000"/>
                </a:lnTo>
                <a:lnTo>
                  <a:pt x="552" y="1000"/>
                </a:lnTo>
                <a:lnTo>
                  <a:pt x="552" y="999"/>
                </a:lnTo>
                <a:lnTo>
                  <a:pt x="552" y="997"/>
                </a:lnTo>
                <a:lnTo>
                  <a:pt x="552" y="995"/>
                </a:lnTo>
                <a:lnTo>
                  <a:pt x="551" y="995"/>
                </a:lnTo>
                <a:lnTo>
                  <a:pt x="551" y="997"/>
                </a:lnTo>
                <a:lnTo>
                  <a:pt x="551" y="999"/>
                </a:lnTo>
                <a:lnTo>
                  <a:pt x="549" y="999"/>
                </a:lnTo>
                <a:lnTo>
                  <a:pt x="547" y="999"/>
                </a:lnTo>
                <a:lnTo>
                  <a:pt x="546" y="999"/>
                </a:lnTo>
                <a:lnTo>
                  <a:pt x="546" y="997"/>
                </a:lnTo>
                <a:lnTo>
                  <a:pt x="544" y="997"/>
                </a:lnTo>
                <a:lnTo>
                  <a:pt x="544" y="999"/>
                </a:lnTo>
                <a:lnTo>
                  <a:pt x="542" y="999"/>
                </a:lnTo>
                <a:lnTo>
                  <a:pt x="541" y="999"/>
                </a:lnTo>
                <a:lnTo>
                  <a:pt x="539" y="999"/>
                </a:lnTo>
                <a:lnTo>
                  <a:pt x="537" y="999"/>
                </a:lnTo>
                <a:lnTo>
                  <a:pt x="537" y="997"/>
                </a:lnTo>
                <a:lnTo>
                  <a:pt x="539" y="997"/>
                </a:lnTo>
                <a:lnTo>
                  <a:pt x="539" y="995"/>
                </a:lnTo>
                <a:lnTo>
                  <a:pt x="541" y="995"/>
                </a:lnTo>
                <a:lnTo>
                  <a:pt x="541" y="994"/>
                </a:lnTo>
                <a:lnTo>
                  <a:pt x="542" y="994"/>
                </a:lnTo>
                <a:lnTo>
                  <a:pt x="542" y="992"/>
                </a:lnTo>
                <a:lnTo>
                  <a:pt x="544" y="992"/>
                </a:lnTo>
                <a:lnTo>
                  <a:pt x="544" y="990"/>
                </a:lnTo>
                <a:lnTo>
                  <a:pt x="546" y="992"/>
                </a:lnTo>
                <a:lnTo>
                  <a:pt x="546" y="990"/>
                </a:lnTo>
                <a:lnTo>
                  <a:pt x="544" y="990"/>
                </a:lnTo>
                <a:lnTo>
                  <a:pt x="542" y="990"/>
                </a:lnTo>
                <a:lnTo>
                  <a:pt x="541" y="990"/>
                </a:lnTo>
                <a:lnTo>
                  <a:pt x="539" y="990"/>
                </a:lnTo>
                <a:lnTo>
                  <a:pt x="539" y="989"/>
                </a:lnTo>
                <a:lnTo>
                  <a:pt x="539" y="987"/>
                </a:lnTo>
                <a:lnTo>
                  <a:pt x="537" y="987"/>
                </a:lnTo>
                <a:lnTo>
                  <a:pt x="537" y="989"/>
                </a:lnTo>
                <a:lnTo>
                  <a:pt x="537" y="990"/>
                </a:lnTo>
                <a:lnTo>
                  <a:pt x="537" y="992"/>
                </a:lnTo>
                <a:lnTo>
                  <a:pt x="536" y="992"/>
                </a:lnTo>
                <a:lnTo>
                  <a:pt x="536" y="994"/>
                </a:lnTo>
                <a:lnTo>
                  <a:pt x="534" y="994"/>
                </a:lnTo>
                <a:lnTo>
                  <a:pt x="534" y="992"/>
                </a:lnTo>
                <a:lnTo>
                  <a:pt x="532" y="992"/>
                </a:lnTo>
                <a:lnTo>
                  <a:pt x="532" y="990"/>
                </a:lnTo>
                <a:lnTo>
                  <a:pt x="532" y="989"/>
                </a:lnTo>
                <a:lnTo>
                  <a:pt x="532" y="987"/>
                </a:lnTo>
                <a:lnTo>
                  <a:pt x="532" y="985"/>
                </a:lnTo>
                <a:lnTo>
                  <a:pt x="534" y="985"/>
                </a:lnTo>
                <a:lnTo>
                  <a:pt x="534" y="984"/>
                </a:lnTo>
                <a:lnTo>
                  <a:pt x="534" y="982"/>
                </a:lnTo>
                <a:lnTo>
                  <a:pt x="532" y="982"/>
                </a:lnTo>
                <a:lnTo>
                  <a:pt x="532" y="982"/>
                </a:lnTo>
                <a:lnTo>
                  <a:pt x="531" y="982"/>
                </a:lnTo>
                <a:lnTo>
                  <a:pt x="529" y="982"/>
                </a:lnTo>
                <a:lnTo>
                  <a:pt x="527" y="982"/>
                </a:lnTo>
                <a:lnTo>
                  <a:pt x="527" y="980"/>
                </a:lnTo>
                <a:lnTo>
                  <a:pt x="526" y="980"/>
                </a:lnTo>
                <a:lnTo>
                  <a:pt x="524" y="980"/>
                </a:lnTo>
                <a:lnTo>
                  <a:pt x="524" y="979"/>
                </a:lnTo>
                <a:lnTo>
                  <a:pt x="522" y="979"/>
                </a:lnTo>
                <a:lnTo>
                  <a:pt x="522" y="977"/>
                </a:lnTo>
                <a:lnTo>
                  <a:pt x="521" y="977"/>
                </a:lnTo>
                <a:lnTo>
                  <a:pt x="519" y="977"/>
                </a:lnTo>
                <a:lnTo>
                  <a:pt x="519" y="975"/>
                </a:lnTo>
                <a:lnTo>
                  <a:pt x="517" y="975"/>
                </a:lnTo>
                <a:lnTo>
                  <a:pt x="517" y="974"/>
                </a:lnTo>
                <a:lnTo>
                  <a:pt x="517" y="972"/>
                </a:lnTo>
                <a:lnTo>
                  <a:pt x="519" y="972"/>
                </a:lnTo>
                <a:lnTo>
                  <a:pt x="517" y="970"/>
                </a:lnTo>
                <a:lnTo>
                  <a:pt x="517" y="969"/>
                </a:lnTo>
                <a:lnTo>
                  <a:pt x="516" y="969"/>
                </a:lnTo>
                <a:lnTo>
                  <a:pt x="514" y="969"/>
                </a:lnTo>
                <a:lnTo>
                  <a:pt x="514" y="967"/>
                </a:lnTo>
                <a:lnTo>
                  <a:pt x="514" y="965"/>
                </a:lnTo>
                <a:lnTo>
                  <a:pt x="516" y="965"/>
                </a:lnTo>
                <a:lnTo>
                  <a:pt x="517" y="965"/>
                </a:lnTo>
                <a:lnTo>
                  <a:pt x="519" y="965"/>
                </a:lnTo>
                <a:lnTo>
                  <a:pt x="519" y="963"/>
                </a:lnTo>
                <a:lnTo>
                  <a:pt x="521" y="963"/>
                </a:lnTo>
                <a:lnTo>
                  <a:pt x="522" y="963"/>
                </a:lnTo>
                <a:lnTo>
                  <a:pt x="524" y="963"/>
                </a:lnTo>
                <a:lnTo>
                  <a:pt x="526" y="963"/>
                </a:lnTo>
                <a:lnTo>
                  <a:pt x="527" y="963"/>
                </a:lnTo>
                <a:lnTo>
                  <a:pt x="529" y="963"/>
                </a:lnTo>
                <a:lnTo>
                  <a:pt x="531" y="963"/>
                </a:lnTo>
                <a:lnTo>
                  <a:pt x="531" y="965"/>
                </a:lnTo>
                <a:lnTo>
                  <a:pt x="529" y="965"/>
                </a:lnTo>
                <a:lnTo>
                  <a:pt x="529" y="967"/>
                </a:lnTo>
                <a:lnTo>
                  <a:pt x="529" y="969"/>
                </a:lnTo>
                <a:lnTo>
                  <a:pt x="531" y="969"/>
                </a:lnTo>
                <a:lnTo>
                  <a:pt x="532" y="969"/>
                </a:lnTo>
                <a:lnTo>
                  <a:pt x="531" y="967"/>
                </a:lnTo>
                <a:lnTo>
                  <a:pt x="532" y="967"/>
                </a:lnTo>
                <a:lnTo>
                  <a:pt x="532" y="965"/>
                </a:lnTo>
                <a:lnTo>
                  <a:pt x="532" y="963"/>
                </a:lnTo>
                <a:lnTo>
                  <a:pt x="532" y="963"/>
                </a:lnTo>
                <a:lnTo>
                  <a:pt x="532" y="962"/>
                </a:lnTo>
                <a:lnTo>
                  <a:pt x="532" y="960"/>
                </a:lnTo>
                <a:lnTo>
                  <a:pt x="531" y="960"/>
                </a:lnTo>
                <a:lnTo>
                  <a:pt x="531" y="958"/>
                </a:lnTo>
                <a:lnTo>
                  <a:pt x="531" y="957"/>
                </a:lnTo>
                <a:lnTo>
                  <a:pt x="529" y="957"/>
                </a:lnTo>
                <a:lnTo>
                  <a:pt x="529" y="955"/>
                </a:lnTo>
                <a:lnTo>
                  <a:pt x="527" y="955"/>
                </a:lnTo>
                <a:lnTo>
                  <a:pt x="527" y="957"/>
                </a:lnTo>
                <a:lnTo>
                  <a:pt x="526" y="957"/>
                </a:lnTo>
                <a:lnTo>
                  <a:pt x="526" y="955"/>
                </a:lnTo>
                <a:lnTo>
                  <a:pt x="524" y="955"/>
                </a:lnTo>
                <a:lnTo>
                  <a:pt x="522" y="955"/>
                </a:lnTo>
                <a:lnTo>
                  <a:pt x="521" y="955"/>
                </a:lnTo>
                <a:lnTo>
                  <a:pt x="519" y="955"/>
                </a:lnTo>
                <a:lnTo>
                  <a:pt x="519" y="957"/>
                </a:lnTo>
                <a:lnTo>
                  <a:pt x="517" y="957"/>
                </a:lnTo>
                <a:lnTo>
                  <a:pt x="516" y="957"/>
                </a:lnTo>
                <a:lnTo>
                  <a:pt x="516" y="958"/>
                </a:lnTo>
                <a:lnTo>
                  <a:pt x="514" y="958"/>
                </a:lnTo>
                <a:lnTo>
                  <a:pt x="514" y="960"/>
                </a:lnTo>
                <a:lnTo>
                  <a:pt x="512" y="960"/>
                </a:lnTo>
                <a:lnTo>
                  <a:pt x="511" y="960"/>
                </a:lnTo>
                <a:lnTo>
                  <a:pt x="511" y="958"/>
                </a:lnTo>
                <a:lnTo>
                  <a:pt x="509" y="958"/>
                </a:lnTo>
                <a:lnTo>
                  <a:pt x="507" y="958"/>
                </a:lnTo>
                <a:lnTo>
                  <a:pt x="506" y="958"/>
                </a:lnTo>
                <a:lnTo>
                  <a:pt x="504" y="958"/>
                </a:lnTo>
                <a:lnTo>
                  <a:pt x="502" y="958"/>
                </a:lnTo>
                <a:lnTo>
                  <a:pt x="502" y="957"/>
                </a:lnTo>
                <a:lnTo>
                  <a:pt x="501" y="957"/>
                </a:lnTo>
                <a:lnTo>
                  <a:pt x="501" y="955"/>
                </a:lnTo>
                <a:lnTo>
                  <a:pt x="499" y="955"/>
                </a:lnTo>
                <a:lnTo>
                  <a:pt x="499" y="957"/>
                </a:lnTo>
                <a:lnTo>
                  <a:pt x="497" y="958"/>
                </a:lnTo>
                <a:lnTo>
                  <a:pt x="496" y="958"/>
                </a:lnTo>
                <a:lnTo>
                  <a:pt x="496" y="957"/>
                </a:lnTo>
                <a:lnTo>
                  <a:pt x="497" y="957"/>
                </a:lnTo>
                <a:lnTo>
                  <a:pt x="497" y="955"/>
                </a:lnTo>
                <a:lnTo>
                  <a:pt x="497" y="953"/>
                </a:lnTo>
                <a:lnTo>
                  <a:pt x="496" y="953"/>
                </a:lnTo>
                <a:lnTo>
                  <a:pt x="494" y="953"/>
                </a:lnTo>
                <a:lnTo>
                  <a:pt x="494" y="955"/>
                </a:lnTo>
                <a:lnTo>
                  <a:pt x="492" y="955"/>
                </a:lnTo>
                <a:lnTo>
                  <a:pt x="492" y="957"/>
                </a:lnTo>
                <a:lnTo>
                  <a:pt x="492" y="958"/>
                </a:lnTo>
                <a:lnTo>
                  <a:pt x="492" y="958"/>
                </a:lnTo>
                <a:lnTo>
                  <a:pt x="491" y="958"/>
                </a:lnTo>
                <a:lnTo>
                  <a:pt x="489" y="958"/>
                </a:lnTo>
                <a:lnTo>
                  <a:pt x="489" y="957"/>
                </a:lnTo>
                <a:lnTo>
                  <a:pt x="487" y="957"/>
                </a:lnTo>
                <a:lnTo>
                  <a:pt x="487" y="955"/>
                </a:lnTo>
                <a:lnTo>
                  <a:pt x="487" y="953"/>
                </a:lnTo>
                <a:lnTo>
                  <a:pt x="487" y="952"/>
                </a:lnTo>
                <a:lnTo>
                  <a:pt x="489" y="952"/>
                </a:lnTo>
                <a:lnTo>
                  <a:pt x="491" y="952"/>
                </a:lnTo>
                <a:lnTo>
                  <a:pt x="491" y="953"/>
                </a:lnTo>
                <a:lnTo>
                  <a:pt x="492" y="953"/>
                </a:lnTo>
                <a:lnTo>
                  <a:pt x="492" y="952"/>
                </a:lnTo>
                <a:lnTo>
                  <a:pt x="491" y="952"/>
                </a:lnTo>
                <a:lnTo>
                  <a:pt x="491" y="950"/>
                </a:lnTo>
                <a:lnTo>
                  <a:pt x="489" y="950"/>
                </a:lnTo>
                <a:lnTo>
                  <a:pt x="487" y="950"/>
                </a:lnTo>
                <a:lnTo>
                  <a:pt x="487" y="948"/>
                </a:lnTo>
                <a:lnTo>
                  <a:pt x="486" y="948"/>
                </a:lnTo>
                <a:lnTo>
                  <a:pt x="486" y="950"/>
                </a:lnTo>
                <a:lnTo>
                  <a:pt x="484" y="950"/>
                </a:lnTo>
                <a:lnTo>
                  <a:pt x="484" y="952"/>
                </a:lnTo>
                <a:lnTo>
                  <a:pt x="482" y="952"/>
                </a:lnTo>
                <a:lnTo>
                  <a:pt x="481" y="952"/>
                </a:lnTo>
                <a:lnTo>
                  <a:pt x="479" y="952"/>
                </a:lnTo>
                <a:lnTo>
                  <a:pt x="479" y="950"/>
                </a:lnTo>
                <a:lnTo>
                  <a:pt x="481" y="948"/>
                </a:lnTo>
                <a:lnTo>
                  <a:pt x="482" y="948"/>
                </a:lnTo>
                <a:lnTo>
                  <a:pt x="482" y="947"/>
                </a:lnTo>
                <a:lnTo>
                  <a:pt x="481" y="947"/>
                </a:lnTo>
                <a:lnTo>
                  <a:pt x="479" y="947"/>
                </a:lnTo>
                <a:lnTo>
                  <a:pt x="479" y="945"/>
                </a:lnTo>
                <a:lnTo>
                  <a:pt x="477" y="945"/>
                </a:lnTo>
                <a:lnTo>
                  <a:pt x="477" y="943"/>
                </a:lnTo>
                <a:lnTo>
                  <a:pt x="477" y="942"/>
                </a:lnTo>
                <a:lnTo>
                  <a:pt x="479" y="942"/>
                </a:lnTo>
                <a:lnTo>
                  <a:pt x="479" y="940"/>
                </a:lnTo>
                <a:lnTo>
                  <a:pt x="481" y="940"/>
                </a:lnTo>
                <a:lnTo>
                  <a:pt x="481" y="938"/>
                </a:lnTo>
                <a:lnTo>
                  <a:pt x="482" y="938"/>
                </a:lnTo>
                <a:lnTo>
                  <a:pt x="482" y="940"/>
                </a:lnTo>
                <a:lnTo>
                  <a:pt x="482" y="942"/>
                </a:lnTo>
                <a:lnTo>
                  <a:pt x="484" y="942"/>
                </a:lnTo>
                <a:lnTo>
                  <a:pt x="484" y="940"/>
                </a:lnTo>
                <a:lnTo>
                  <a:pt x="484" y="938"/>
                </a:lnTo>
                <a:lnTo>
                  <a:pt x="486" y="938"/>
                </a:lnTo>
                <a:lnTo>
                  <a:pt x="486" y="937"/>
                </a:lnTo>
                <a:lnTo>
                  <a:pt x="487" y="937"/>
                </a:lnTo>
                <a:lnTo>
                  <a:pt x="487" y="935"/>
                </a:lnTo>
                <a:lnTo>
                  <a:pt x="489" y="935"/>
                </a:lnTo>
                <a:lnTo>
                  <a:pt x="489" y="933"/>
                </a:lnTo>
                <a:lnTo>
                  <a:pt x="489" y="932"/>
                </a:lnTo>
                <a:lnTo>
                  <a:pt x="489" y="930"/>
                </a:lnTo>
                <a:lnTo>
                  <a:pt x="491" y="930"/>
                </a:lnTo>
                <a:lnTo>
                  <a:pt x="491" y="932"/>
                </a:lnTo>
                <a:lnTo>
                  <a:pt x="492" y="932"/>
                </a:lnTo>
                <a:lnTo>
                  <a:pt x="492" y="930"/>
                </a:lnTo>
                <a:lnTo>
                  <a:pt x="491" y="930"/>
                </a:lnTo>
                <a:lnTo>
                  <a:pt x="491" y="928"/>
                </a:lnTo>
                <a:lnTo>
                  <a:pt x="491" y="927"/>
                </a:lnTo>
                <a:lnTo>
                  <a:pt x="489" y="927"/>
                </a:lnTo>
                <a:lnTo>
                  <a:pt x="487" y="927"/>
                </a:lnTo>
                <a:lnTo>
                  <a:pt x="486" y="927"/>
                </a:lnTo>
                <a:lnTo>
                  <a:pt x="484" y="927"/>
                </a:lnTo>
                <a:lnTo>
                  <a:pt x="484" y="928"/>
                </a:lnTo>
                <a:lnTo>
                  <a:pt x="482" y="928"/>
                </a:lnTo>
                <a:lnTo>
                  <a:pt x="482" y="930"/>
                </a:lnTo>
                <a:lnTo>
                  <a:pt x="482" y="932"/>
                </a:lnTo>
                <a:lnTo>
                  <a:pt x="482" y="933"/>
                </a:lnTo>
                <a:lnTo>
                  <a:pt x="482" y="935"/>
                </a:lnTo>
                <a:lnTo>
                  <a:pt x="481" y="935"/>
                </a:lnTo>
                <a:lnTo>
                  <a:pt x="481" y="933"/>
                </a:lnTo>
                <a:lnTo>
                  <a:pt x="479" y="933"/>
                </a:lnTo>
                <a:lnTo>
                  <a:pt x="479" y="935"/>
                </a:lnTo>
                <a:lnTo>
                  <a:pt x="477" y="935"/>
                </a:lnTo>
                <a:lnTo>
                  <a:pt x="477" y="937"/>
                </a:lnTo>
                <a:lnTo>
                  <a:pt x="476" y="937"/>
                </a:lnTo>
                <a:lnTo>
                  <a:pt x="476" y="938"/>
                </a:lnTo>
                <a:lnTo>
                  <a:pt x="474" y="938"/>
                </a:lnTo>
                <a:lnTo>
                  <a:pt x="474" y="940"/>
                </a:lnTo>
                <a:lnTo>
                  <a:pt x="472" y="940"/>
                </a:lnTo>
                <a:lnTo>
                  <a:pt x="470" y="940"/>
                </a:lnTo>
                <a:lnTo>
                  <a:pt x="470" y="938"/>
                </a:lnTo>
                <a:lnTo>
                  <a:pt x="470" y="937"/>
                </a:lnTo>
                <a:lnTo>
                  <a:pt x="470" y="935"/>
                </a:lnTo>
                <a:lnTo>
                  <a:pt x="469" y="935"/>
                </a:lnTo>
                <a:lnTo>
                  <a:pt x="469" y="937"/>
                </a:lnTo>
                <a:lnTo>
                  <a:pt x="467" y="937"/>
                </a:lnTo>
                <a:lnTo>
                  <a:pt x="467" y="935"/>
                </a:lnTo>
                <a:lnTo>
                  <a:pt x="465" y="935"/>
                </a:lnTo>
                <a:lnTo>
                  <a:pt x="464" y="935"/>
                </a:lnTo>
                <a:lnTo>
                  <a:pt x="464" y="933"/>
                </a:lnTo>
                <a:lnTo>
                  <a:pt x="462" y="932"/>
                </a:lnTo>
                <a:lnTo>
                  <a:pt x="462" y="930"/>
                </a:lnTo>
                <a:lnTo>
                  <a:pt x="464" y="930"/>
                </a:lnTo>
                <a:lnTo>
                  <a:pt x="464" y="928"/>
                </a:lnTo>
                <a:lnTo>
                  <a:pt x="464" y="927"/>
                </a:lnTo>
                <a:lnTo>
                  <a:pt x="465" y="927"/>
                </a:lnTo>
                <a:lnTo>
                  <a:pt x="465" y="925"/>
                </a:lnTo>
                <a:lnTo>
                  <a:pt x="467" y="925"/>
                </a:lnTo>
                <a:lnTo>
                  <a:pt x="469" y="925"/>
                </a:lnTo>
                <a:lnTo>
                  <a:pt x="469" y="923"/>
                </a:lnTo>
                <a:lnTo>
                  <a:pt x="469" y="923"/>
                </a:lnTo>
                <a:lnTo>
                  <a:pt x="470" y="923"/>
                </a:lnTo>
                <a:lnTo>
                  <a:pt x="470" y="922"/>
                </a:lnTo>
                <a:lnTo>
                  <a:pt x="470" y="920"/>
                </a:lnTo>
                <a:lnTo>
                  <a:pt x="470" y="918"/>
                </a:lnTo>
                <a:lnTo>
                  <a:pt x="470" y="917"/>
                </a:lnTo>
                <a:lnTo>
                  <a:pt x="469" y="917"/>
                </a:lnTo>
                <a:lnTo>
                  <a:pt x="469" y="915"/>
                </a:lnTo>
                <a:lnTo>
                  <a:pt x="467" y="915"/>
                </a:lnTo>
                <a:lnTo>
                  <a:pt x="465" y="915"/>
                </a:lnTo>
                <a:lnTo>
                  <a:pt x="465" y="917"/>
                </a:lnTo>
                <a:lnTo>
                  <a:pt x="464" y="917"/>
                </a:lnTo>
                <a:lnTo>
                  <a:pt x="462" y="917"/>
                </a:lnTo>
                <a:lnTo>
                  <a:pt x="462" y="918"/>
                </a:lnTo>
                <a:lnTo>
                  <a:pt x="462" y="920"/>
                </a:lnTo>
                <a:lnTo>
                  <a:pt x="462" y="922"/>
                </a:lnTo>
                <a:lnTo>
                  <a:pt x="462" y="923"/>
                </a:lnTo>
                <a:lnTo>
                  <a:pt x="462" y="923"/>
                </a:lnTo>
                <a:lnTo>
                  <a:pt x="460" y="923"/>
                </a:lnTo>
                <a:lnTo>
                  <a:pt x="460" y="925"/>
                </a:lnTo>
                <a:lnTo>
                  <a:pt x="459" y="925"/>
                </a:lnTo>
                <a:lnTo>
                  <a:pt x="459" y="923"/>
                </a:lnTo>
                <a:lnTo>
                  <a:pt x="457" y="923"/>
                </a:lnTo>
                <a:lnTo>
                  <a:pt x="457" y="923"/>
                </a:lnTo>
                <a:lnTo>
                  <a:pt x="455" y="923"/>
                </a:lnTo>
                <a:lnTo>
                  <a:pt x="454" y="923"/>
                </a:lnTo>
                <a:lnTo>
                  <a:pt x="452" y="923"/>
                </a:lnTo>
                <a:lnTo>
                  <a:pt x="452" y="922"/>
                </a:lnTo>
                <a:lnTo>
                  <a:pt x="452" y="922"/>
                </a:lnTo>
                <a:lnTo>
                  <a:pt x="450" y="922"/>
                </a:lnTo>
                <a:lnTo>
                  <a:pt x="450" y="920"/>
                </a:lnTo>
                <a:lnTo>
                  <a:pt x="449" y="920"/>
                </a:lnTo>
                <a:lnTo>
                  <a:pt x="447" y="920"/>
                </a:lnTo>
                <a:lnTo>
                  <a:pt x="447" y="918"/>
                </a:lnTo>
                <a:lnTo>
                  <a:pt x="445" y="918"/>
                </a:lnTo>
                <a:lnTo>
                  <a:pt x="445" y="920"/>
                </a:lnTo>
                <a:lnTo>
                  <a:pt x="445" y="922"/>
                </a:lnTo>
                <a:lnTo>
                  <a:pt x="445" y="923"/>
                </a:lnTo>
                <a:lnTo>
                  <a:pt x="447" y="923"/>
                </a:lnTo>
                <a:lnTo>
                  <a:pt x="447" y="923"/>
                </a:lnTo>
                <a:lnTo>
                  <a:pt x="447" y="925"/>
                </a:lnTo>
                <a:lnTo>
                  <a:pt x="449" y="925"/>
                </a:lnTo>
                <a:lnTo>
                  <a:pt x="449" y="927"/>
                </a:lnTo>
                <a:lnTo>
                  <a:pt x="447" y="927"/>
                </a:lnTo>
                <a:lnTo>
                  <a:pt x="447" y="928"/>
                </a:lnTo>
                <a:lnTo>
                  <a:pt x="447" y="930"/>
                </a:lnTo>
                <a:lnTo>
                  <a:pt x="445" y="930"/>
                </a:lnTo>
                <a:lnTo>
                  <a:pt x="444" y="930"/>
                </a:lnTo>
                <a:lnTo>
                  <a:pt x="444" y="932"/>
                </a:lnTo>
                <a:lnTo>
                  <a:pt x="442" y="932"/>
                </a:lnTo>
                <a:lnTo>
                  <a:pt x="442" y="930"/>
                </a:lnTo>
                <a:lnTo>
                  <a:pt x="442" y="928"/>
                </a:lnTo>
                <a:lnTo>
                  <a:pt x="444" y="928"/>
                </a:lnTo>
                <a:lnTo>
                  <a:pt x="444" y="927"/>
                </a:lnTo>
                <a:lnTo>
                  <a:pt x="442" y="927"/>
                </a:lnTo>
                <a:lnTo>
                  <a:pt x="442" y="925"/>
                </a:lnTo>
                <a:lnTo>
                  <a:pt x="444" y="923"/>
                </a:lnTo>
                <a:lnTo>
                  <a:pt x="442" y="923"/>
                </a:lnTo>
                <a:lnTo>
                  <a:pt x="442" y="923"/>
                </a:lnTo>
                <a:lnTo>
                  <a:pt x="442" y="922"/>
                </a:lnTo>
                <a:lnTo>
                  <a:pt x="444" y="922"/>
                </a:lnTo>
                <a:lnTo>
                  <a:pt x="444" y="920"/>
                </a:lnTo>
                <a:lnTo>
                  <a:pt x="442" y="920"/>
                </a:lnTo>
                <a:lnTo>
                  <a:pt x="442" y="918"/>
                </a:lnTo>
                <a:lnTo>
                  <a:pt x="440" y="918"/>
                </a:lnTo>
                <a:lnTo>
                  <a:pt x="440" y="920"/>
                </a:lnTo>
                <a:lnTo>
                  <a:pt x="439" y="920"/>
                </a:lnTo>
                <a:lnTo>
                  <a:pt x="437" y="920"/>
                </a:lnTo>
                <a:lnTo>
                  <a:pt x="435" y="920"/>
                </a:lnTo>
                <a:lnTo>
                  <a:pt x="435" y="918"/>
                </a:lnTo>
                <a:lnTo>
                  <a:pt x="434" y="918"/>
                </a:lnTo>
                <a:lnTo>
                  <a:pt x="434" y="917"/>
                </a:lnTo>
                <a:lnTo>
                  <a:pt x="432" y="917"/>
                </a:lnTo>
                <a:lnTo>
                  <a:pt x="430" y="917"/>
                </a:lnTo>
                <a:lnTo>
                  <a:pt x="430" y="915"/>
                </a:lnTo>
                <a:lnTo>
                  <a:pt x="430" y="913"/>
                </a:lnTo>
                <a:lnTo>
                  <a:pt x="430" y="912"/>
                </a:lnTo>
                <a:lnTo>
                  <a:pt x="429" y="910"/>
                </a:lnTo>
                <a:lnTo>
                  <a:pt x="429" y="908"/>
                </a:lnTo>
                <a:lnTo>
                  <a:pt x="429" y="907"/>
                </a:lnTo>
                <a:lnTo>
                  <a:pt x="427" y="907"/>
                </a:lnTo>
                <a:lnTo>
                  <a:pt x="427" y="905"/>
                </a:lnTo>
                <a:lnTo>
                  <a:pt x="427" y="903"/>
                </a:lnTo>
                <a:lnTo>
                  <a:pt x="425" y="903"/>
                </a:lnTo>
                <a:lnTo>
                  <a:pt x="425" y="902"/>
                </a:lnTo>
                <a:lnTo>
                  <a:pt x="425" y="900"/>
                </a:lnTo>
                <a:lnTo>
                  <a:pt x="424" y="900"/>
                </a:lnTo>
                <a:lnTo>
                  <a:pt x="424" y="898"/>
                </a:lnTo>
                <a:lnTo>
                  <a:pt x="422" y="898"/>
                </a:lnTo>
                <a:lnTo>
                  <a:pt x="422" y="897"/>
                </a:lnTo>
                <a:lnTo>
                  <a:pt x="422" y="895"/>
                </a:lnTo>
                <a:lnTo>
                  <a:pt x="420" y="895"/>
                </a:lnTo>
                <a:lnTo>
                  <a:pt x="420" y="893"/>
                </a:lnTo>
                <a:lnTo>
                  <a:pt x="419" y="893"/>
                </a:lnTo>
                <a:lnTo>
                  <a:pt x="417" y="893"/>
                </a:lnTo>
                <a:lnTo>
                  <a:pt x="417" y="892"/>
                </a:lnTo>
                <a:lnTo>
                  <a:pt x="415" y="892"/>
                </a:lnTo>
                <a:lnTo>
                  <a:pt x="414" y="892"/>
                </a:lnTo>
                <a:lnTo>
                  <a:pt x="414" y="890"/>
                </a:lnTo>
                <a:lnTo>
                  <a:pt x="412" y="890"/>
                </a:lnTo>
                <a:lnTo>
                  <a:pt x="412" y="890"/>
                </a:lnTo>
                <a:lnTo>
                  <a:pt x="412" y="892"/>
                </a:lnTo>
                <a:lnTo>
                  <a:pt x="410" y="892"/>
                </a:lnTo>
                <a:lnTo>
                  <a:pt x="409" y="892"/>
                </a:lnTo>
                <a:lnTo>
                  <a:pt x="407" y="892"/>
                </a:lnTo>
                <a:lnTo>
                  <a:pt x="407" y="890"/>
                </a:lnTo>
                <a:lnTo>
                  <a:pt x="405" y="890"/>
                </a:lnTo>
                <a:lnTo>
                  <a:pt x="405" y="888"/>
                </a:lnTo>
                <a:lnTo>
                  <a:pt x="404" y="888"/>
                </a:lnTo>
                <a:lnTo>
                  <a:pt x="404" y="887"/>
                </a:lnTo>
                <a:lnTo>
                  <a:pt x="402" y="887"/>
                </a:lnTo>
                <a:lnTo>
                  <a:pt x="402" y="885"/>
                </a:lnTo>
                <a:lnTo>
                  <a:pt x="400" y="885"/>
                </a:lnTo>
                <a:lnTo>
                  <a:pt x="400" y="883"/>
                </a:lnTo>
                <a:lnTo>
                  <a:pt x="399" y="883"/>
                </a:lnTo>
                <a:lnTo>
                  <a:pt x="399" y="883"/>
                </a:lnTo>
                <a:lnTo>
                  <a:pt x="399" y="882"/>
                </a:lnTo>
                <a:lnTo>
                  <a:pt x="399" y="880"/>
                </a:lnTo>
                <a:lnTo>
                  <a:pt x="397" y="880"/>
                </a:lnTo>
                <a:lnTo>
                  <a:pt x="397" y="878"/>
                </a:lnTo>
                <a:lnTo>
                  <a:pt x="397" y="877"/>
                </a:lnTo>
                <a:lnTo>
                  <a:pt x="397" y="875"/>
                </a:lnTo>
                <a:lnTo>
                  <a:pt x="399" y="875"/>
                </a:lnTo>
                <a:lnTo>
                  <a:pt x="399" y="873"/>
                </a:lnTo>
                <a:lnTo>
                  <a:pt x="400" y="873"/>
                </a:lnTo>
                <a:lnTo>
                  <a:pt x="400" y="872"/>
                </a:lnTo>
                <a:lnTo>
                  <a:pt x="402" y="872"/>
                </a:lnTo>
                <a:lnTo>
                  <a:pt x="402" y="870"/>
                </a:lnTo>
                <a:lnTo>
                  <a:pt x="404" y="870"/>
                </a:lnTo>
                <a:lnTo>
                  <a:pt x="404" y="868"/>
                </a:lnTo>
                <a:lnTo>
                  <a:pt x="405" y="868"/>
                </a:lnTo>
                <a:lnTo>
                  <a:pt x="405" y="867"/>
                </a:lnTo>
                <a:lnTo>
                  <a:pt x="407" y="867"/>
                </a:lnTo>
                <a:lnTo>
                  <a:pt x="409" y="867"/>
                </a:lnTo>
                <a:lnTo>
                  <a:pt x="409" y="868"/>
                </a:lnTo>
                <a:lnTo>
                  <a:pt x="410" y="868"/>
                </a:lnTo>
                <a:lnTo>
                  <a:pt x="410" y="870"/>
                </a:lnTo>
                <a:lnTo>
                  <a:pt x="412" y="870"/>
                </a:lnTo>
                <a:lnTo>
                  <a:pt x="412" y="870"/>
                </a:lnTo>
                <a:lnTo>
                  <a:pt x="412" y="872"/>
                </a:lnTo>
                <a:lnTo>
                  <a:pt x="412" y="873"/>
                </a:lnTo>
                <a:lnTo>
                  <a:pt x="414" y="873"/>
                </a:lnTo>
                <a:lnTo>
                  <a:pt x="415" y="873"/>
                </a:lnTo>
                <a:lnTo>
                  <a:pt x="417" y="873"/>
                </a:lnTo>
                <a:lnTo>
                  <a:pt x="419" y="873"/>
                </a:lnTo>
                <a:lnTo>
                  <a:pt x="420" y="873"/>
                </a:lnTo>
                <a:lnTo>
                  <a:pt x="422" y="873"/>
                </a:lnTo>
                <a:lnTo>
                  <a:pt x="424" y="873"/>
                </a:lnTo>
                <a:lnTo>
                  <a:pt x="425" y="873"/>
                </a:lnTo>
                <a:lnTo>
                  <a:pt x="427" y="873"/>
                </a:lnTo>
                <a:lnTo>
                  <a:pt x="429" y="873"/>
                </a:lnTo>
                <a:lnTo>
                  <a:pt x="430" y="873"/>
                </a:lnTo>
                <a:lnTo>
                  <a:pt x="432" y="873"/>
                </a:lnTo>
                <a:lnTo>
                  <a:pt x="434" y="873"/>
                </a:lnTo>
                <a:lnTo>
                  <a:pt x="434" y="875"/>
                </a:lnTo>
                <a:lnTo>
                  <a:pt x="435" y="875"/>
                </a:lnTo>
                <a:lnTo>
                  <a:pt x="435" y="877"/>
                </a:lnTo>
                <a:lnTo>
                  <a:pt x="437" y="877"/>
                </a:lnTo>
                <a:lnTo>
                  <a:pt x="437" y="878"/>
                </a:lnTo>
                <a:lnTo>
                  <a:pt x="437" y="880"/>
                </a:lnTo>
                <a:lnTo>
                  <a:pt x="435" y="880"/>
                </a:lnTo>
                <a:lnTo>
                  <a:pt x="435" y="882"/>
                </a:lnTo>
                <a:lnTo>
                  <a:pt x="437" y="882"/>
                </a:lnTo>
                <a:lnTo>
                  <a:pt x="437" y="883"/>
                </a:lnTo>
                <a:lnTo>
                  <a:pt x="437" y="883"/>
                </a:lnTo>
                <a:lnTo>
                  <a:pt x="439" y="883"/>
                </a:lnTo>
                <a:lnTo>
                  <a:pt x="440" y="883"/>
                </a:lnTo>
                <a:lnTo>
                  <a:pt x="440" y="885"/>
                </a:lnTo>
                <a:lnTo>
                  <a:pt x="442" y="885"/>
                </a:lnTo>
                <a:lnTo>
                  <a:pt x="442" y="883"/>
                </a:lnTo>
                <a:lnTo>
                  <a:pt x="444" y="883"/>
                </a:lnTo>
                <a:lnTo>
                  <a:pt x="444" y="885"/>
                </a:lnTo>
                <a:lnTo>
                  <a:pt x="444" y="887"/>
                </a:lnTo>
                <a:lnTo>
                  <a:pt x="445" y="887"/>
                </a:lnTo>
                <a:lnTo>
                  <a:pt x="445" y="888"/>
                </a:lnTo>
                <a:lnTo>
                  <a:pt x="447" y="888"/>
                </a:lnTo>
                <a:lnTo>
                  <a:pt x="447" y="890"/>
                </a:lnTo>
                <a:lnTo>
                  <a:pt x="449" y="890"/>
                </a:lnTo>
                <a:lnTo>
                  <a:pt x="450" y="890"/>
                </a:lnTo>
                <a:lnTo>
                  <a:pt x="450" y="892"/>
                </a:lnTo>
                <a:lnTo>
                  <a:pt x="452" y="892"/>
                </a:lnTo>
                <a:lnTo>
                  <a:pt x="452" y="892"/>
                </a:lnTo>
                <a:lnTo>
                  <a:pt x="452" y="893"/>
                </a:lnTo>
                <a:lnTo>
                  <a:pt x="452" y="895"/>
                </a:lnTo>
                <a:lnTo>
                  <a:pt x="454" y="895"/>
                </a:lnTo>
                <a:lnTo>
                  <a:pt x="454" y="897"/>
                </a:lnTo>
                <a:lnTo>
                  <a:pt x="455" y="897"/>
                </a:lnTo>
                <a:lnTo>
                  <a:pt x="455" y="898"/>
                </a:lnTo>
                <a:lnTo>
                  <a:pt x="455" y="900"/>
                </a:lnTo>
                <a:lnTo>
                  <a:pt x="457" y="902"/>
                </a:lnTo>
                <a:lnTo>
                  <a:pt x="455" y="902"/>
                </a:lnTo>
                <a:lnTo>
                  <a:pt x="455" y="903"/>
                </a:lnTo>
                <a:lnTo>
                  <a:pt x="457" y="903"/>
                </a:lnTo>
                <a:lnTo>
                  <a:pt x="459" y="903"/>
                </a:lnTo>
                <a:lnTo>
                  <a:pt x="459" y="905"/>
                </a:lnTo>
                <a:lnTo>
                  <a:pt x="457" y="905"/>
                </a:lnTo>
                <a:lnTo>
                  <a:pt x="455" y="905"/>
                </a:lnTo>
                <a:lnTo>
                  <a:pt x="455" y="907"/>
                </a:lnTo>
                <a:lnTo>
                  <a:pt x="455" y="908"/>
                </a:lnTo>
                <a:lnTo>
                  <a:pt x="455" y="910"/>
                </a:lnTo>
                <a:lnTo>
                  <a:pt x="454" y="910"/>
                </a:lnTo>
                <a:lnTo>
                  <a:pt x="454" y="912"/>
                </a:lnTo>
                <a:lnTo>
                  <a:pt x="452" y="912"/>
                </a:lnTo>
                <a:lnTo>
                  <a:pt x="452" y="913"/>
                </a:lnTo>
                <a:lnTo>
                  <a:pt x="452" y="913"/>
                </a:lnTo>
                <a:lnTo>
                  <a:pt x="452" y="915"/>
                </a:lnTo>
                <a:lnTo>
                  <a:pt x="450" y="915"/>
                </a:lnTo>
                <a:lnTo>
                  <a:pt x="449" y="915"/>
                </a:lnTo>
                <a:lnTo>
                  <a:pt x="449" y="917"/>
                </a:lnTo>
                <a:lnTo>
                  <a:pt x="450" y="917"/>
                </a:lnTo>
                <a:lnTo>
                  <a:pt x="452" y="917"/>
                </a:lnTo>
                <a:lnTo>
                  <a:pt x="452" y="918"/>
                </a:lnTo>
                <a:lnTo>
                  <a:pt x="452" y="918"/>
                </a:lnTo>
                <a:lnTo>
                  <a:pt x="452" y="917"/>
                </a:lnTo>
                <a:lnTo>
                  <a:pt x="454" y="917"/>
                </a:lnTo>
                <a:lnTo>
                  <a:pt x="454" y="915"/>
                </a:lnTo>
                <a:lnTo>
                  <a:pt x="455" y="915"/>
                </a:lnTo>
                <a:lnTo>
                  <a:pt x="455" y="917"/>
                </a:lnTo>
                <a:lnTo>
                  <a:pt x="455" y="918"/>
                </a:lnTo>
                <a:lnTo>
                  <a:pt x="455" y="920"/>
                </a:lnTo>
                <a:lnTo>
                  <a:pt x="457" y="920"/>
                </a:lnTo>
                <a:lnTo>
                  <a:pt x="457" y="918"/>
                </a:lnTo>
                <a:lnTo>
                  <a:pt x="457" y="917"/>
                </a:lnTo>
                <a:lnTo>
                  <a:pt x="457" y="915"/>
                </a:lnTo>
                <a:lnTo>
                  <a:pt x="459" y="915"/>
                </a:lnTo>
                <a:lnTo>
                  <a:pt x="460" y="915"/>
                </a:lnTo>
                <a:lnTo>
                  <a:pt x="462" y="915"/>
                </a:lnTo>
                <a:lnTo>
                  <a:pt x="462" y="913"/>
                </a:lnTo>
                <a:lnTo>
                  <a:pt x="464" y="913"/>
                </a:lnTo>
                <a:lnTo>
                  <a:pt x="464" y="912"/>
                </a:lnTo>
                <a:lnTo>
                  <a:pt x="465" y="912"/>
                </a:lnTo>
                <a:lnTo>
                  <a:pt x="467" y="912"/>
                </a:lnTo>
                <a:lnTo>
                  <a:pt x="469" y="912"/>
                </a:lnTo>
                <a:lnTo>
                  <a:pt x="469" y="913"/>
                </a:lnTo>
                <a:lnTo>
                  <a:pt x="470" y="913"/>
                </a:lnTo>
                <a:lnTo>
                  <a:pt x="472" y="913"/>
                </a:lnTo>
                <a:lnTo>
                  <a:pt x="472" y="915"/>
                </a:lnTo>
                <a:lnTo>
                  <a:pt x="474" y="915"/>
                </a:lnTo>
                <a:lnTo>
                  <a:pt x="474" y="917"/>
                </a:lnTo>
                <a:lnTo>
                  <a:pt x="474" y="918"/>
                </a:lnTo>
                <a:lnTo>
                  <a:pt x="476" y="918"/>
                </a:lnTo>
                <a:lnTo>
                  <a:pt x="476" y="920"/>
                </a:lnTo>
                <a:lnTo>
                  <a:pt x="476" y="922"/>
                </a:lnTo>
                <a:lnTo>
                  <a:pt x="476" y="923"/>
                </a:lnTo>
                <a:lnTo>
                  <a:pt x="477" y="923"/>
                </a:lnTo>
                <a:lnTo>
                  <a:pt x="479" y="923"/>
                </a:lnTo>
                <a:lnTo>
                  <a:pt x="479" y="923"/>
                </a:lnTo>
                <a:lnTo>
                  <a:pt x="481" y="923"/>
                </a:lnTo>
                <a:lnTo>
                  <a:pt x="482" y="923"/>
                </a:lnTo>
                <a:lnTo>
                  <a:pt x="482" y="923"/>
                </a:lnTo>
                <a:lnTo>
                  <a:pt x="482" y="922"/>
                </a:lnTo>
                <a:lnTo>
                  <a:pt x="484" y="922"/>
                </a:lnTo>
                <a:lnTo>
                  <a:pt x="484" y="923"/>
                </a:lnTo>
                <a:lnTo>
                  <a:pt x="486" y="923"/>
                </a:lnTo>
                <a:lnTo>
                  <a:pt x="486" y="922"/>
                </a:lnTo>
                <a:lnTo>
                  <a:pt x="487" y="922"/>
                </a:lnTo>
                <a:lnTo>
                  <a:pt x="487" y="923"/>
                </a:lnTo>
                <a:lnTo>
                  <a:pt x="487" y="923"/>
                </a:lnTo>
                <a:lnTo>
                  <a:pt x="489" y="923"/>
                </a:lnTo>
                <a:lnTo>
                  <a:pt x="489" y="925"/>
                </a:lnTo>
                <a:lnTo>
                  <a:pt x="491" y="925"/>
                </a:lnTo>
                <a:lnTo>
                  <a:pt x="492" y="925"/>
                </a:lnTo>
                <a:lnTo>
                  <a:pt x="492" y="925"/>
                </a:lnTo>
                <a:lnTo>
                  <a:pt x="494" y="925"/>
                </a:lnTo>
                <a:lnTo>
                  <a:pt x="494" y="927"/>
                </a:lnTo>
                <a:lnTo>
                  <a:pt x="494" y="928"/>
                </a:lnTo>
                <a:lnTo>
                  <a:pt x="494" y="930"/>
                </a:lnTo>
                <a:lnTo>
                  <a:pt x="496" y="930"/>
                </a:lnTo>
                <a:lnTo>
                  <a:pt x="497" y="930"/>
                </a:lnTo>
                <a:lnTo>
                  <a:pt x="499" y="930"/>
                </a:lnTo>
                <a:lnTo>
                  <a:pt x="499" y="928"/>
                </a:lnTo>
                <a:lnTo>
                  <a:pt x="501" y="928"/>
                </a:lnTo>
                <a:lnTo>
                  <a:pt x="502" y="928"/>
                </a:lnTo>
                <a:lnTo>
                  <a:pt x="502" y="927"/>
                </a:lnTo>
                <a:lnTo>
                  <a:pt x="504" y="927"/>
                </a:lnTo>
                <a:lnTo>
                  <a:pt x="506" y="927"/>
                </a:lnTo>
                <a:lnTo>
                  <a:pt x="507" y="927"/>
                </a:lnTo>
                <a:lnTo>
                  <a:pt x="509" y="927"/>
                </a:lnTo>
                <a:lnTo>
                  <a:pt x="511" y="928"/>
                </a:lnTo>
                <a:lnTo>
                  <a:pt x="512" y="928"/>
                </a:lnTo>
                <a:lnTo>
                  <a:pt x="514" y="928"/>
                </a:lnTo>
                <a:lnTo>
                  <a:pt x="516" y="928"/>
                </a:lnTo>
                <a:lnTo>
                  <a:pt x="517" y="928"/>
                </a:lnTo>
                <a:lnTo>
                  <a:pt x="519" y="928"/>
                </a:lnTo>
                <a:lnTo>
                  <a:pt x="519" y="930"/>
                </a:lnTo>
                <a:lnTo>
                  <a:pt x="521" y="930"/>
                </a:lnTo>
                <a:lnTo>
                  <a:pt x="522" y="930"/>
                </a:lnTo>
                <a:lnTo>
                  <a:pt x="524" y="930"/>
                </a:lnTo>
                <a:lnTo>
                  <a:pt x="524" y="932"/>
                </a:lnTo>
                <a:lnTo>
                  <a:pt x="526" y="932"/>
                </a:lnTo>
                <a:lnTo>
                  <a:pt x="527" y="932"/>
                </a:lnTo>
                <a:lnTo>
                  <a:pt x="527" y="933"/>
                </a:lnTo>
                <a:lnTo>
                  <a:pt x="529" y="933"/>
                </a:lnTo>
                <a:lnTo>
                  <a:pt x="531" y="933"/>
                </a:lnTo>
                <a:lnTo>
                  <a:pt x="531" y="935"/>
                </a:lnTo>
                <a:lnTo>
                  <a:pt x="532" y="935"/>
                </a:lnTo>
                <a:lnTo>
                  <a:pt x="532" y="937"/>
                </a:lnTo>
                <a:lnTo>
                  <a:pt x="532" y="937"/>
                </a:lnTo>
                <a:lnTo>
                  <a:pt x="534" y="937"/>
                </a:lnTo>
                <a:lnTo>
                  <a:pt x="536" y="938"/>
                </a:lnTo>
                <a:lnTo>
                  <a:pt x="537" y="938"/>
                </a:lnTo>
                <a:lnTo>
                  <a:pt x="539" y="938"/>
                </a:lnTo>
                <a:lnTo>
                  <a:pt x="541" y="938"/>
                </a:lnTo>
                <a:lnTo>
                  <a:pt x="541" y="940"/>
                </a:lnTo>
                <a:lnTo>
                  <a:pt x="542" y="940"/>
                </a:lnTo>
                <a:lnTo>
                  <a:pt x="542" y="942"/>
                </a:lnTo>
                <a:lnTo>
                  <a:pt x="544" y="942"/>
                </a:lnTo>
                <a:lnTo>
                  <a:pt x="544" y="943"/>
                </a:lnTo>
                <a:lnTo>
                  <a:pt x="546" y="943"/>
                </a:lnTo>
                <a:lnTo>
                  <a:pt x="546" y="945"/>
                </a:lnTo>
                <a:lnTo>
                  <a:pt x="547" y="945"/>
                </a:lnTo>
                <a:lnTo>
                  <a:pt x="547" y="947"/>
                </a:lnTo>
                <a:lnTo>
                  <a:pt x="549" y="947"/>
                </a:lnTo>
                <a:lnTo>
                  <a:pt x="549" y="948"/>
                </a:lnTo>
                <a:lnTo>
                  <a:pt x="551" y="948"/>
                </a:lnTo>
                <a:lnTo>
                  <a:pt x="551" y="950"/>
                </a:lnTo>
                <a:lnTo>
                  <a:pt x="552" y="950"/>
                </a:lnTo>
                <a:lnTo>
                  <a:pt x="552" y="952"/>
                </a:lnTo>
                <a:lnTo>
                  <a:pt x="554" y="952"/>
                </a:lnTo>
                <a:lnTo>
                  <a:pt x="554" y="953"/>
                </a:lnTo>
                <a:lnTo>
                  <a:pt x="556" y="953"/>
                </a:lnTo>
                <a:lnTo>
                  <a:pt x="556" y="955"/>
                </a:lnTo>
                <a:lnTo>
                  <a:pt x="554" y="955"/>
                </a:lnTo>
                <a:lnTo>
                  <a:pt x="554" y="957"/>
                </a:lnTo>
                <a:lnTo>
                  <a:pt x="556" y="957"/>
                </a:lnTo>
                <a:lnTo>
                  <a:pt x="556" y="958"/>
                </a:lnTo>
                <a:lnTo>
                  <a:pt x="556" y="960"/>
                </a:lnTo>
                <a:lnTo>
                  <a:pt x="556" y="962"/>
                </a:lnTo>
                <a:lnTo>
                  <a:pt x="557" y="962"/>
                </a:lnTo>
                <a:lnTo>
                  <a:pt x="557" y="963"/>
                </a:lnTo>
                <a:lnTo>
                  <a:pt x="557" y="963"/>
                </a:lnTo>
                <a:lnTo>
                  <a:pt x="559" y="963"/>
                </a:lnTo>
                <a:lnTo>
                  <a:pt x="561" y="963"/>
                </a:lnTo>
                <a:lnTo>
                  <a:pt x="561" y="965"/>
                </a:lnTo>
                <a:lnTo>
                  <a:pt x="562" y="965"/>
                </a:lnTo>
                <a:lnTo>
                  <a:pt x="562" y="967"/>
                </a:lnTo>
                <a:lnTo>
                  <a:pt x="564" y="967"/>
                </a:lnTo>
                <a:lnTo>
                  <a:pt x="564" y="969"/>
                </a:lnTo>
                <a:lnTo>
                  <a:pt x="562" y="969"/>
                </a:lnTo>
                <a:lnTo>
                  <a:pt x="561" y="970"/>
                </a:lnTo>
                <a:lnTo>
                  <a:pt x="561" y="969"/>
                </a:lnTo>
                <a:lnTo>
                  <a:pt x="561" y="967"/>
                </a:lnTo>
                <a:lnTo>
                  <a:pt x="559" y="967"/>
                </a:lnTo>
                <a:lnTo>
                  <a:pt x="559" y="965"/>
                </a:lnTo>
                <a:lnTo>
                  <a:pt x="557" y="965"/>
                </a:lnTo>
                <a:lnTo>
                  <a:pt x="556" y="965"/>
                </a:lnTo>
                <a:lnTo>
                  <a:pt x="554" y="965"/>
                </a:lnTo>
                <a:lnTo>
                  <a:pt x="554" y="967"/>
                </a:lnTo>
                <a:lnTo>
                  <a:pt x="554" y="969"/>
                </a:lnTo>
                <a:lnTo>
                  <a:pt x="556" y="969"/>
                </a:lnTo>
                <a:lnTo>
                  <a:pt x="556" y="970"/>
                </a:lnTo>
                <a:lnTo>
                  <a:pt x="554" y="970"/>
                </a:lnTo>
                <a:lnTo>
                  <a:pt x="552" y="970"/>
                </a:lnTo>
                <a:lnTo>
                  <a:pt x="551" y="970"/>
                </a:lnTo>
                <a:lnTo>
                  <a:pt x="551" y="972"/>
                </a:lnTo>
                <a:lnTo>
                  <a:pt x="551" y="974"/>
                </a:lnTo>
                <a:lnTo>
                  <a:pt x="551" y="975"/>
                </a:lnTo>
                <a:lnTo>
                  <a:pt x="551" y="977"/>
                </a:lnTo>
                <a:lnTo>
                  <a:pt x="549" y="977"/>
                </a:lnTo>
                <a:lnTo>
                  <a:pt x="549" y="979"/>
                </a:lnTo>
                <a:lnTo>
                  <a:pt x="547" y="979"/>
                </a:lnTo>
                <a:lnTo>
                  <a:pt x="547" y="980"/>
                </a:lnTo>
                <a:lnTo>
                  <a:pt x="549" y="980"/>
                </a:lnTo>
                <a:lnTo>
                  <a:pt x="549" y="979"/>
                </a:lnTo>
                <a:lnTo>
                  <a:pt x="551" y="979"/>
                </a:lnTo>
                <a:lnTo>
                  <a:pt x="551" y="980"/>
                </a:lnTo>
                <a:lnTo>
                  <a:pt x="551" y="982"/>
                </a:lnTo>
                <a:lnTo>
                  <a:pt x="551" y="984"/>
                </a:lnTo>
                <a:lnTo>
                  <a:pt x="549" y="984"/>
                </a:lnTo>
                <a:lnTo>
                  <a:pt x="549" y="985"/>
                </a:lnTo>
                <a:lnTo>
                  <a:pt x="551" y="985"/>
                </a:lnTo>
                <a:lnTo>
                  <a:pt x="551" y="984"/>
                </a:lnTo>
                <a:lnTo>
                  <a:pt x="552" y="984"/>
                </a:lnTo>
                <a:lnTo>
                  <a:pt x="552" y="982"/>
                </a:lnTo>
                <a:lnTo>
                  <a:pt x="552" y="980"/>
                </a:lnTo>
                <a:lnTo>
                  <a:pt x="552" y="979"/>
                </a:lnTo>
                <a:lnTo>
                  <a:pt x="554" y="979"/>
                </a:lnTo>
                <a:lnTo>
                  <a:pt x="556" y="979"/>
                </a:lnTo>
                <a:lnTo>
                  <a:pt x="556" y="977"/>
                </a:lnTo>
                <a:lnTo>
                  <a:pt x="557" y="977"/>
                </a:lnTo>
                <a:lnTo>
                  <a:pt x="557" y="975"/>
                </a:lnTo>
                <a:lnTo>
                  <a:pt x="559" y="975"/>
                </a:lnTo>
                <a:lnTo>
                  <a:pt x="559" y="977"/>
                </a:lnTo>
                <a:lnTo>
                  <a:pt x="559" y="979"/>
                </a:lnTo>
                <a:lnTo>
                  <a:pt x="559" y="980"/>
                </a:lnTo>
                <a:lnTo>
                  <a:pt x="561" y="980"/>
                </a:lnTo>
                <a:lnTo>
                  <a:pt x="561" y="982"/>
                </a:lnTo>
                <a:lnTo>
                  <a:pt x="561" y="984"/>
                </a:lnTo>
                <a:lnTo>
                  <a:pt x="562" y="984"/>
                </a:lnTo>
                <a:lnTo>
                  <a:pt x="562" y="985"/>
                </a:lnTo>
                <a:lnTo>
                  <a:pt x="562" y="987"/>
                </a:lnTo>
                <a:lnTo>
                  <a:pt x="561" y="987"/>
                </a:lnTo>
                <a:lnTo>
                  <a:pt x="561" y="989"/>
                </a:lnTo>
                <a:lnTo>
                  <a:pt x="559" y="989"/>
                </a:lnTo>
                <a:lnTo>
                  <a:pt x="559" y="990"/>
                </a:lnTo>
                <a:lnTo>
                  <a:pt x="561" y="990"/>
                </a:lnTo>
                <a:lnTo>
                  <a:pt x="561" y="992"/>
                </a:lnTo>
                <a:lnTo>
                  <a:pt x="561" y="994"/>
                </a:lnTo>
                <a:lnTo>
                  <a:pt x="561" y="995"/>
                </a:lnTo>
                <a:lnTo>
                  <a:pt x="561" y="997"/>
                </a:lnTo>
                <a:lnTo>
                  <a:pt x="562" y="997"/>
                </a:lnTo>
                <a:lnTo>
                  <a:pt x="562" y="995"/>
                </a:lnTo>
                <a:lnTo>
                  <a:pt x="564" y="995"/>
                </a:lnTo>
                <a:lnTo>
                  <a:pt x="564" y="994"/>
                </a:lnTo>
                <a:lnTo>
                  <a:pt x="566" y="994"/>
                </a:lnTo>
                <a:lnTo>
                  <a:pt x="566" y="995"/>
                </a:lnTo>
                <a:lnTo>
                  <a:pt x="567" y="995"/>
                </a:lnTo>
                <a:lnTo>
                  <a:pt x="567" y="994"/>
                </a:lnTo>
                <a:lnTo>
                  <a:pt x="566" y="994"/>
                </a:lnTo>
                <a:lnTo>
                  <a:pt x="566" y="992"/>
                </a:lnTo>
                <a:lnTo>
                  <a:pt x="566" y="990"/>
                </a:lnTo>
                <a:lnTo>
                  <a:pt x="567" y="990"/>
                </a:lnTo>
                <a:lnTo>
                  <a:pt x="567" y="989"/>
                </a:lnTo>
                <a:lnTo>
                  <a:pt x="567" y="987"/>
                </a:lnTo>
                <a:lnTo>
                  <a:pt x="567" y="985"/>
                </a:lnTo>
                <a:lnTo>
                  <a:pt x="567" y="984"/>
                </a:lnTo>
                <a:lnTo>
                  <a:pt x="567" y="982"/>
                </a:lnTo>
                <a:lnTo>
                  <a:pt x="566" y="980"/>
                </a:lnTo>
                <a:lnTo>
                  <a:pt x="567" y="980"/>
                </a:lnTo>
                <a:lnTo>
                  <a:pt x="569" y="980"/>
                </a:lnTo>
                <a:lnTo>
                  <a:pt x="571" y="980"/>
                </a:lnTo>
                <a:lnTo>
                  <a:pt x="571" y="979"/>
                </a:lnTo>
                <a:lnTo>
                  <a:pt x="572" y="979"/>
                </a:lnTo>
                <a:lnTo>
                  <a:pt x="572" y="979"/>
                </a:lnTo>
                <a:lnTo>
                  <a:pt x="574" y="979"/>
                </a:lnTo>
                <a:lnTo>
                  <a:pt x="576" y="979"/>
                </a:lnTo>
                <a:lnTo>
                  <a:pt x="577" y="979"/>
                </a:lnTo>
                <a:lnTo>
                  <a:pt x="579" y="979"/>
                </a:lnTo>
                <a:lnTo>
                  <a:pt x="581" y="977"/>
                </a:lnTo>
                <a:lnTo>
                  <a:pt x="582" y="977"/>
                </a:lnTo>
                <a:lnTo>
                  <a:pt x="584" y="977"/>
                </a:lnTo>
                <a:lnTo>
                  <a:pt x="586" y="977"/>
                </a:lnTo>
                <a:lnTo>
                  <a:pt x="587" y="977"/>
                </a:lnTo>
                <a:lnTo>
                  <a:pt x="589" y="977"/>
                </a:lnTo>
                <a:lnTo>
                  <a:pt x="591" y="977"/>
                </a:lnTo>
                <a:lnTo>
                  <a:pt x="592" y="977"/>
                </a:lnTo>
                <a:lnTo>
                  <a:pt x="594" y="977"/>
                </a:lnTo>
                <a:lnTo>
                  <a:pt x="594" y="979"/>
                </a:lnTo>
                <a:lnTo>
                  <a:pt x="596" y="979"/>
                </a:lnTo>
                <a:lnTo>
                  <a:pt x="597" y="979"/>
                </a:lnTo>
                <a:lnTo>
                  <a:pt x="599" y="979"/>
                </a:lnTo>
                <a:lnTo>
                  <a:pt x="601" y="979"/>
                </a:lnTo>
                <a:lnTo>
                  <a:pt x="601" y="980"/>
                </a:lnTo>
                <a:lnTo>
                  <a:pt x="602" y="980"/>
                </a:lnTo>
                <a:lnTo>
                  <a:pt x="602" y="982"/>
                </a:lnTo>
                <a:lnTo>
                  <a:pt x="604" y="982"/>
                </a:lnTo>
                <a:lnTo>
                  <a:pt x="606" y="982"/>
                </a:lnTo>
                <a:lnTo>
                  <a:pt x="606" y="984"/>
                </a:lnTo>
                <a:lnTo>
                  <a:pt x="607" y="984"/>
                </a:lnTo>
                <a:lnTo>
                  <a:pt x="609" y="984"/>
                </a:lnTo>
                <a:lnTo>
                  <a:pt x="611" y="984"/>
                </a:lnTo>
                <a:lnTo>
                  <a:pt x="611" y="985"/>
                </a:lnTo>
                <a:lnTo>
                  <a:pt x="612" y="985"/>
                </a:lnTo>
                <a:lnTo>
                  <a:pt x="612" y="985"/>
                </a:lnTo>
                <a:lnTo>
                  <a:pt x="614" y="985"/>
                </a:lnTo>
                <a:lnTo>
                  <a:pt x="616" y="985"/>
                </a:lnTo>
                <a:lnTo>
                  <a:pt x="616" y="987"/>
                </a:lnTo>
                <a:lnTo>
                  <a:pt x="617" y="987"/>
                </a:lnTo>
                <a:lnTo>
                  <a:pt x="617" y="989"/>
                </a:lnTo>
                <a:lnTo>
                  <a:pt x="617" y="990"/>
                </a:lnTo>
                <a:lnTo>
                  <a:pt x="619" y="990"/>
                </a:lnTo>
                <a:lnTo>
                  <a:pt x="617" y="989"/>
                </a:lnTo>
                <a:lnTo>
                  <a:pt x="619" y="989"/>
                </a:lnTo>
                <a:lnTo>
                  <a:pt x="621" y="989"/>
                </a:lnTo>
                <a:lnTo>
                  <a:pt x="621" y="990"/>
                </a:lnTo>
                <a:lnTo>
                  <a:pt x="622" y="990"/>
                </a:lnTo>
                <a:lnTo>
                  <a:pt x="622" y="992"/>
                </a:lnTo>
                <a:lnTo>
                  <a:pt x="624" y="992"/>
                </a:lnTo>
                <a:lnTo>
                  <a:pt x="624" y="994"/>
                </a:lnTo>
                <a:lnTo>
                  <a:pt x="626" y="994"/>
                </a:lnTo>
                <a:lnTo>
                  <a:pt x="627" y="994"/>
                </a:lnTo>
                <a:lnTo>
                  <a:pt x="627" y="995"/>
                </a:lnTo>
                <a:lnTo>
                  <a:pt x="629" y="995"/>
                </a:lnTo>
                <a:lnTo>
                  <a:pt x="629" y="997"/>
                </a:lnTo>
                <a:lnTo>
                  <a:pt x="631" y="997"/>
                </a:lnTo>
                <a:lnTo>
                  <a:pt x="631" y="999"/>
                </a:lnTo>
                <a:lnTo>
                  <a:pt x="632" y="999"/>
                </a:lnTo>
                <a:lnTo>
                  <a:pt x="634" y="999"/>
                </a:lnTo>
                <a:lnTo>
                  <a:pt x="634" y="1000"/>
                </a:lnTo>
                <a:lnTo>
                  <a:pt x="636" y="1000"/>
                </a:lnTo>
                <a:lnTo>
                  <a:pt x="636" y="1002"/>
                </a:lnTo>
                <a:lnTo>
                  <a:pt x="637" y="1002"/>
                </a:lnTo>
                <a:lnTo>
                  <a:pt x="637" y="1000"/>
                </a:lnTo>
                <a:lnTo>
                  <a:pt x="639" y="1000"/>
                </a:lnTo>
                <a:lnTo>
                  <a:pt x="641" y="1000"/>
                </a:lnTo>
                <a:lnTo>
                  <a:pt x="642" y="1000"/>
                </a:lnTo>
                <a:lnTo>
                  <a:pt x="642" y="1002"/>
                </a:lnTo>
                <a:lnTo>
                  <a:pt x="644" y="1002"/>
                </a:lnTo>
                <a:lnTo>
                  <a:pt x="644" y="1004"/>
                </a:lnTo>
                <a:lnTo>
                  <a:pt x="646" y="1004"/>
                </a:lnTo>
                <a:lnTo>
                  <a:pt x="647" y="1004"/>
                </a:lnTo>
                <a:lnTo>
                  <a:pt x="647" y="1004"/>
                </a:lnTo>
                <a:lnTo>
                  <a:pt x="646" y="1004"/>
                </a:lnTo>
                <a:lnTo>
                  <a:pt x="646" y="1005"/>
                </a:lnTo>
                <a:lnTo>
                  <a:pt x="647" y="1005"/>
                </a:lnTo>
                <a:lnTo>
                  <a:pt x="647" y="1004"/>
                </a:lnTo>
                <a:lnTo>
                  <a:pt x="649" y="1004"/>
                </a:lnTo>
                <a:lnTo>
                  <a:pt x="651" y="1004"/>
                </a:lnTo>
                <a:lnTo>
                  <a:pt x="651" y="1005"/>
                </a:lnTo>
                <a:lnTo>
                  <a:pt x="649" y="1005"/>
                </a:lnTo>
                <a:lnTo>
                  <a:pt x="649" y="1007"/>
                </a:lnTo>
                <a:lnTo>
                  <a:pt x="649" y="1009"/>
                </a:lnTo>
                <a:lnTo>
                  <a:pt x="649" y="1010"/>
                </a:lnTo>
                <a:lnTo>
                  <a:pt x="649" y="1012"/>
                </a:lnTo>
                <a:lnTo>
                  <a:pt x="651" y="1012"/>
                </a:lnTo>
                <a:lnTo>
                  <a:pt x="651" y="1014"/>
                </a:lnTo>
                <a:lnTo>
                  <a:pt x="652" y="1014"/>
                </a:lnTo>
                <a:lnTo>
                  <a:pt x="652" y="1015"/>
                </a:lnTo>
                <a:lnTo>
                  <a:pt x="652" y="1015"/>
                </a:lnTo>
                <a:lnTo>
                  <a:pt x="654" y="1015"/>
                </a:lnTo>
                <a:lnTo>
                  <a:pt x="654" y="1014"/>
                </a:lnTo>
                <a:lnTo>
                  <a:pt x="656" y="1014"/>
                </a:lnTo>
                <a:lnTo>
                  <a:pt x="656" y="1012"/>
                </a:lnTo>
                <a:lnTo>
                  <a:pt x="657" y="1012"/>
                </a:lnTo>
                <a:lnTo>
                  <a:pt x="657" y="1010"/>
                </a:lnTo>
                <a:lnTo>
                  <a:pt x="659" y="1010"/>
                </a:lnTo>
                <a:lnTo>
                  <a:pt x="661" y="1010"/>
                </a:lnTo>
                <a:lnTo>
                  <a:pt x="661" y="1009"/>
                </a:lnTo>
                <a:lnTo>
                  <a:pt x="662" y="1009"/>
                </a:lnTo>
                <a:lnTo>
                  <a:pt x="662" y="1007"/>
                </a:lnTo>
                <a:lnTo>
                  <a:pt x="664" y="1007"/>
                </a:lnTo>
                <a:lnTo>
                  <a:pt x="687" y="1009"/>
                </a:lnTo>
                <a:lnTo>
                  <a:pt x="689" y="1010"/>
                </a:lnTo>
                <a:lnTo>
                  <a:pt x="691" y="1010"/>
                </a:lnTo>
                <a:lnTo>
                  <a:pt x="692" y="1010"/>
                </a:lnTo>
                <a:lnTo>
                  <a:pt x="692" y="1012"/>
                </a:lnTo>
                <a:lnTo>
                  <a:pt x="692" y="1012"/>
                </a:lnTo>
                <a:lnTo>
                  <a:pt x="692" y="1014"/>
                </a:lnTo>
                <a:lnTo>
                  <a:pt x="692" y="1014"/>
                </a:lnTo>
                <a:lnTo>
                  <a:pt x="692" y="1015"/>
                </a:lnTo>
                <a:lnTo>
                  <a:pt x="692" y="1015"/>
                </a:lnTo>
                <a:lnTo>
                  <a:pt x="694" y="1015"/>
                </a:lnTo>
                <a:lnTo>
                  <a:pt x="694" y="1017"/>
                </a:lnTo>
                <a:lnTo>
                  <a:pt x="696" y="1017"/>
                </a:lnTo>
                <a:lnTo>
                  <a:pt x="696" y="1015"/>
                </a:lnTo>
                <a:lnTo>
                  <a:pt x="696" y="1014"/>
                </a:lnTo>
                <a:lnTo>
                  <a:pt x="697" y="1014"/>
                </a:lnTo>
                <a:lnTo>
                  <a:pt x="697" y="1015"/>
                </a:lnTo>
                <a:lnTo>
                  <a:pt x="699" y="1015"/>
                </a:lnTo>
                <a:lnTo>
                  <a:pt x="701" y="1015"/>
                </a:lnTo>
                <a:lnTo>
                  <a:pt x="702" y="1015"/>
                </a:lnTo>
                <a:lnTo>
                  <a:pt x="704" y="1015"/>
                </a:lnTo>
                <a:lnTo>
                  <a:pt x="706" y="1015"/>
                </a:lnTo>
                <a:lnTo>
                  <a:pt x="707" y="1015"/>
                </a:lnTo>
                <a:lnTo>
                  <a:pt x="707" y="1017"/>
                </a:lnTo>
                <a:lnTo>
                  <a:pt x="709" y="1017"/>
                </a:lnTo>
                <a:lnTo>
                  <a:pt x="711" y="1017"/>
                </a:lnTo>
                <a:lnTo>
                  <a:pt x="712" y="1017"/>
                </a:lnTo>
                <a:lnTo>
                  <a:pt x="714" y="1017"/>
                </a:lnTo>
                <a:lnTo>
                  <a:pt x="714" y="1019"/>
                </a:lnTo>
                <a:lnTo>
                  <a:pt x="716" y="1019"/>
                </a:lnTo>
                <a:lnTo>
                  <a:pt x="716" y="1020"/>
                </a:lnTo>
                <a:lnTo>
                  <a:pt x="716" y="1022"/>
                </a:lnTo>
                <a:lnTo>
                  <a:pt x="714" y="1022"/>
                </a:lnTo>
                <a:lnTo>
                  <a:pt x="714" y="1024"/>
                </a:lnTo>
                <a:lnTo>
                  <a:pt x="712" y="1024"/>
                </a:lnTo>
                <a:lnTo>
                  <a:pt x="711" y="1024"/>
                </a:lnTo>
                <a:lnTo>
                  <a:pt x="709" y="1025"/>
                </a:lnTo>
                <a:lnTo>
                  <a:pt x="711" y="1025"/>
                </a:lnTo>
                <a:lnTo>
                  <a:pt x="712" y="1025"/>
                </a:lnTo>
                <a:lnTo>
                  <a:pt x="712" y="1027"/>
                </a:lnTo>
                <a:lnTo>
                  <a:pt x="712" y="1029"/>
                </a:lnTo>
                <a:lnTo>
                  <a:pt x="714" y="1029"/>
                </a:lnTo>
                <a:lnTo>
                  <a:pt x="714" y="1030"/>
                </a:lnTo>
                <a:lnTo>
                  <a:pt x="716" y="1030"/>
                </a:lnTo>
                <a:lnTo>
                  <a:pt x="716" y="1029"/>
                </a:lnTo>
                <a:lnTo>
                  <a:pt x="714" y="1029"/>
                </a:lnTo>
                <a:lnTo>
                  <a:pt x="714" y="1027"/>
                </a:lnTo>
                <a:lnTo>
                  <a:pt x="714" y="1025"/>
                </a:lnTo>
                <a:lnTo>
                  <a:pt x="716" y="1025"/>
                </a:lnTo>
                <a:lnTo>
                  <a:pt x="717" y="1025"/>
                </a:lnTo>
                <a:lnTo>
                  <a:pt x="717" y="1024"/>
                </a:lnTo>
                <a:lnTo>
                  <a:pt x="719" y="1024"/>
                </a:lnTo>
                <a:lnTo>
                  <a:pt x="719" y="1022"/>
                </a:lnTo>
                <a:lnTo>
                  <a:pt x="721" y="1022"/>
                </a:lnTo>
                <a:lnTo>
                  <a:pt x="721" y="1020"/>
                </a:lnTo>
                <a:lnTo>
                  <a:pt x="722" y="1020"/>
                </a:lnTo>
                <a:lnTo>
                  <a:pt x="722" y="1019"/>
                </a:lnTo>
                <a:lnTo>
                  <a:pt x="721" y="1019"/>
                </a:lnTo>
                <a:lnTo>
                  <a:pt x="719" y="1019"/>
                </a:lnTo>
                <a:lnTo>
                  <a:pt x="719" y="1017"/>
                </a:lnTo>
                <a:lnTo>
                  <a:pt x="721" y="1017"/>
                </a:lnTo>
                <a:lnTo>
                  <a:pt x="721" y="1015"/>
                </a:lnTo>
                <a:lnTo>
                  <a:pt x="722" y="1015"/>
                </a:lnTo>
                <a:lnTo>
                  <a:pt x="724" y="1015"/>
                </a:lnTo>
                <a:lnTo>
                  <a:pt x="724" y="1014"/>
                </a:lnTo>
                <a:lnTo>
                  <a:pt x="726" y="1014"/>
                </a:lnTo>
                <a:lnTo>
                  <a:pt x="727" y="1014"/>
                </a:lnTo>
                <a:lnTo>
                  <a:pt x="729" y="1014"/>
                </a:lnTo>
                <a:lnTo>
                  <a:pt x="731" y="1014"/>
                </a:lnTo>
                <a:lnTo>
                  <a:pt x="731" y="1012"/>
                </a:lnTo>
                <a:lnTo>
                  <a:pt x="732" y="1012"/>
                </a:lnTo>
                <a:lnTo>
                  <a:pt x="732" y="1012"/>
                </a:lnTo>
                <a:lnTo>
                  <a:pt x="732" y="1010"/>
                </a:lnTo>
                <a:lnTo>
                  <a:pt x="734" y="1010"/>
                </a:lnTo>
                <a:lnTo>
                  <a:pt x="736" y="1010"/>
                </a:lnTo>
                <a:lnTo>
                  <a:pt x="736" y="1009"/>
                </a:lnTo>
                <a:lnTo>
                  <a:pt x="737" y="1009"/>
                </a:lnTo>
                <a:lnTo>
                  <a:pt x="739" y="1009"/>
                </a:lnTo>
                <a:lnTo>
                  <a:pt x="741" y="1007"/>
                </a:lnTo>
                <a:lnTo>
                  <a:pt x="742" y="1007"/>
                </a:lnTo>
                <a:lnTo>
                  <a:pt x="744" y="1007"/>
                </a:lnTo>
                <a:lnTo>
                  <a:pt x="744" y="1005"/>
                </a:lnTo>
                <a:lnTo>
                  <a:pt x="746" y="1005"/>
                </a:lnTo>
                <a:lnTo>
                  <a:pt x="747" y="1005"/>
                </a:lnTo>
                <a:lnTo>
                  <a:pt x="747" y="1004"/>
                </a:lnTo>
                <a:lnTo>
                  <a:pt x="749" y="1004"/>
                </a:lnTo>
                <a:lnTo>
                  <a:pt x="751" y="1004"/>
                </a:lnTo>
                <a:lnTo>
                  <a:pt x="752" y="1004"/>
                </a:lnTo>
                <a:lnTo>
                  <a:pt x="754" y="1004"/>
                </a:lnTo>
                <a:lnTo>
                  <a:pt x="754" y="1005"/>
                </a:lnTo>
                <a:lnTo>
                  <a:pt x="756" y="1005"/>
                </a:lnTo>
                <a:lnTo>
                  <a:pt x="756" y="1007"/>
                </a:lnTo>
                <a:lnTo>
                  <a:pt x="757" y="1007"/>
                </a:lnTo>
                <a:lnTo>
                  <a:pt x="759" y="1007"/>
                </a:lnTo>
                <a:lnTo>
                  <a:pt x="761" y="1007"/>
                </a:lnTo>
                <a:lnTo>
                  <a:pt x="761" y="1009"/>
                </a:lnTo>
                <a:lnTo>
                  <a:pt x="761" y="1010"/>
                </a:lnTo>
                <a:lnTo>
                  <a:pt x="761" y="1012"/>
                </a:lnTo>
                <a:lnTo>
                  <a:pt x="762" y="1012"/>
                </a:lnTo>
                <a:lnTo>
                  <a:pt x="762" y="1014"/>
                </a:lnTo>
                <a:lnTo>
                  <a:pt x="762" y="1015"/>
                </a:lnTo>
                <a:lnTo>
                  <a:pt x="764" y="1015"/>
                </a:lnTo>
                <a:lnTo>
                  <a:pt x="764" y="1014"/>
                </a:lnTo>
                <a:lnTo>
                  <a:pt x="764" y="1012"/>
                </a:lnTo>
                <a:lnTo>
                  <a:pt x="762" y="1012"/>
                </a:lnTo>
                <a:lnTo>
                  <a:pt x="762" y="1010"/>
                </a:lnTo>
                <a:lnTo>
                  <a:pt x="762" y="1009"/>
                </a:lnTo>
                <a:lnTo>
                  <a:pt x="762" y="1007"/>
                </a:lnTo>
                <a:lnTo>
                  <a:pt x="762" y="1005"/>
                </a:lnTo>
                <a:lnTo>
                  <a:pt x="761" y="1005"/>
                </a:lnTo>
                <a:lnTo>
                  <a:pt x="759" y="1005"/>
                </a:lnTo>
                <a:lnTo>
                  <a:pt x="759" y="1004"/>
                </a:lnTo>
                <a:lnTo>
                  <a:pt x="759" y="1004"/>
                </a:lnTo>
                <a:lnTo>
                  <a:pt x="761" y="1004"/>
                </a:lnTo>
                <a:lnTo>
                  <a:pt x="761" y="1002"/>
                </a:lnTo>
                <a:lnTo>
                  <a:pt x="761" y="1000"/>
                </a:lnTo>
                <a:lnTo>
                  <a:pt x="762" y="1000"/>
                </a:lnTo>
                <a:lnTo>
                  <a:pt x="762" y="999"/>
                </a:lnTo>
                <a:lnTo>
                  <a:pt x="764" y="999"/>
                </a:lnTo>
                <a:lnTo>
                  <a:pt x="766" y="999"/>
                </a:lnTo>
                <a:lnTo>
                  <a:pt x="766" y="997"/>
                </a:lnTo>
                <a:lnTo>
                  <a:pt x="767" y="997"/>
                </a:lnTo>
                <a:lnTo>
                  <a:pt x="769" y="997"/>
                </a:lnTo>
                <a:lnTo>
                  <a:pt x="771" y="997"/>
                </a:lnTo>
                <a:lnTo>
                  <a:pt x="771" y="995"/>
                </a:lnTo>
                <a:lnTo>
                  <a:pt x="772" y="995"/>
                </a:lnTo>
                <a:lnTo>
                  <a:pt x="772" y="995"/>
                </a:lnTo>
                <a:lnTo>
                  <a:pt x="774" y="995"/>
                </a:lnTo>
                <a:lnTo>
                  <a:pt x="776" y="995"/>
                </a:lnTo>
                <a:lnTo>
                  <a:pt x="777" y="995"/>
                </a:lnTo>
                <a:lnTo>
                  <a:pt x="777" y="997"/>
                </a:lnTo>
                <a:lnTo>
                  <a:pt x="779" y="997"/>
                </a:lnTo>
                <a:lnTo>
                  <a:pt x="781" y="997"/>
                </a:lnTo>
                <a:lnTo>
                  <a:pt x="782" y="997"/>
                </a:lnTo>
                <a:lnTo>
                  <a:pt x="784" y="997"/>
                </a:lnTo>
                <a:lnTo>
                  <a:pt x="786" y="997"/>
                </a:lnTo>
                <a:lnTo>
                  <a:pt x="787" y="997"/>
                </a:lnTo>
                <a:lnTo>
                  <a:pt x="787" y="999"/>
                </a:lnTo>
                <a:lnTo>
                  <a:pt x="789" y="999"/>
                </a:lnTo>
                <a:lnTo>
                  <a:pt x="791" y="999"/>
                </a:lnTo>
                <a:lnTo>
                  <a:pt x="792" y="999"/>
                </a:lnTo>
                <a:lnTo>
                  <a:pt x="794" y="999"/>
                </a:lnTo>
                <a:lnTo>
                  <a:pt x="794" y="1000"/>
                </a:lnTo>
                <a:lnTo>
                  <a:pt x="796" y="1000"/>
                </a:lnTo>
                <a:lnTo>
                  <a:pt x="796" y="1002"/>
                </a:lnTo>
                <a:lnTo>
                  <a:pt x="797" y="1002"/>
                </a:lnTo>
                <a:lnTo>
                  <a:pt x="797" y="1000"/>
                </a:lnTo>
                <a:lnTo>
                  <a:pt x="796" y="1000"/>
                </a:lnTo>
                <a:lnTo>
                  <a:pt x="796" y="999"/>
                </a:lnTo>
                <a:lnTo>
                  <a:pt x="797" y="999"/>
                </a:lnTo>
                <a:lnTo>
                  <a:pt x="799" y="999"/>
                </a:lnTo>
                <a:lnTo>
                  <a:pt x="801" y="999"/>
                </a:lnTo>
                <a:lnTo>
                  <a:pt x="802" y="999"/>
                </a:lnTo>
                <a:lnTo>
                  <a:pt x="804" y="999"/>
                </a:lnTo>
                <a:lnTo>
                  <a:pt x="804" y="997"/>
                </a:lnTo>
                <a:lnTo>
                  <a:pt x="806" y="997"/>
                </a:lnTo>
                <a:lnTo>
                  <a:pt x="806" y="995"/>
                </a:lnTo>
                <a:lnTo>
                  <a:pt x="807" y="995"/>
                </a:lnTo>
                <a:lnTo>
                  <a:pt x="809" y="995"/>
                </a:lnTo>
                <a:lnTo>
                  <a:pt x="811" y="995"/>
                </a:lnTo>
                <a:lnTo>
                  <a:pt x="811" y="994"/>
                </a:lnTo>
                <a:lnTo>
                  <a:pt x="812" y="994"/>
                </a:lnTo>
                <a:lnTo>
                  <a:pt x="812" y="995"/>
                </a:lnTo>
                <a:lnTo>
                  <a:pt x="812" y="995"/>
                </a:lnTo>
                <a:lnTo>
                  <a:pt x="814" y="995"/>
                </a:lnTo>
                <a:lnTo>
                  <a:pt x="814" y="994"/>
                </a:lnTo>
                <a:lnTo>
                  <a:pt x="812" y="994"/>
                </a:lnTo>
                <a:lnTo>
                  <a:pt x="812" y="992"/>
                </a:lnTo>
                <a:lnTo>
                  <a:pt x="811" y="992"/>
                </a:lnTo>
                <a:lnTo>
                  <a:pt x="809" y="992"/>
                </a:lnTo>
                <a:lnTo>
                  <a:pt x="809" y="994"/>
                </a:lnTo>
                <a:lnTo>
                  <a:pt x="807" y="994"/>
                </a:lnTo>
                <a:lnTo>
                  <a:pt x="806" y="994"/>
                </a:lnTo>
                <a:lnTo>
                  <a:pt x="804" y="994"/>
                </a:lnTo>
                <a:lnTo>
                  <a:pt x="802" y="992"/>
                </a:lnTo>
                <a:lnTo>
                  <a:pt x="801" y="992"/>
                </a:lnTo>
                <a:lnTo>
                  <a:pt x="801" y="990"/>
                </a:lnTo>
                <a:lnTo>
                  <a:pt x="799" y="990"/>
                </a:lnTo>
                <a:lnTo>
                  <a:pt x="799" y="989"/>
                </a:lnTo>
                <a:lnTo>
                  <a:pt x="797" y="989"/>
                </a:lnTo>
                <a:lnTo>
                  <a:pt x="797" y="987"/>
                </a:lnTo>
                <a:lnTo>
                  <a:pt x="796" y="987"/>
                </a:lnTo>
                <a:lnTo>
                  <a:pt x="794" y="985"/>
                </a:lnTo>
                <a:lnTo>
                  <a:pt x="792" y="985"/>
                </a:lnTo>
                <a:lnTo>
                  <a:pt x="792" y="984"/>
                </a:lnTo>
                <a:lnTo>
                  <a:pt x="791" y="984"/>
                </a:lnTo>
                <a:lnTo>
                  <a:pt x="789" y="984"/>
                </a:lnTo>
                <a:lnTo>
                  <a:pt x="787" y="982"/>
                </a:lnTo>
                <a:lnTo>
                  <a:pt x="786" y="980"/>
                </a:lnTo>
                <a:lnTo>
                  <a:pt x="784" y="979"/>
                </a:lnTo>
                <a:lnTo>
                  <a:pt x="782" y="979"/>
                </a:lnTo>
                <a:lnTo>
                  <a:pt x="781" y="977"/>
                </a:lnTo>
                <a:lnTo>
                  <a:pt x="779" y="977"/>
                </a:lnTo>
                <a:lnTo>
                  <a:pt x="776" y="975"/>
                </a:lnTo>
                <a:lnTo>
                  <a:pt x="774" y="974"/>
                </a:lnTo>
                <a:lnTo>
                  <a:pt x="772" y="972"/>
                </a:lnTo>
                <a:lnTo>
                  <a:pt x="772" y="972"/>
                </a:lnTo>
                <a:lnTo>
                  <a:pt x="772" y="970"/>
                </a:lnTo>
                <a:lnTo>
                  <a:pt x="771" y="970"/>
                </a:lnTo>
                <a:lnTo>
                  <a:pt x="771" y="969"/>
                </a:lnTo>
                <a:lnTo>
                  <a:pt x="769" y="969"/>
                </a:lnTo>
                <a:lnTo>
                  <a:pt x="769" y="967"/>
                </a:lnTo>
                <a:lnTo>
                  <a:pt x="769" y="965"/>
                </a:lnTo>
                <a:lnTo>
                  <a:pt x="769" y="963"/>
                </a:lnTo>
                <a:lnTo>
                  <a:pt x="769" y="963"/>
                </a:lnTo>
                <a:lnTo>
                  <a:pt x="771" y="963"/>
                </a:lnTo>
                <a:lnTo>
                  <a:pt x="771" y="962"/>
                </a:lnTo>
                <a:lnTo>
                  <a:pt x="772" y="962"/>
                </a:lnTo>
                <a:lnTo>
                  <a:pt x="772" y="960"/>
                </a:lnTo>
                <a:lnTo>
                  <a:pt x="772" y="960"/>
                </a:lnTo>
                <a:lnTo>
                  <a:pt x="772" y="958"/>
                </a:lnTo>
                <a:lnTo>
                  <a:pt x="772" y="957"/>
                </a:lnTo>
                <a:lnTo>
                  <a:pt x="772" y="955"/>
                </a:lnTo>
                <a:lnTo>
                  <a:pt x="772" y="953"/>
                </a:lnTo>
                <a:lnTo>
                  <a:pt x="772" y="952"/>
                </a:lnTo>
                <a:lnTo>
                  <a:pt x="772" y="950"/>
                </a:lnTo>
                <a:lnTo>
                  <a:pt x="774" y="950"/>
                </a:lnTo>
                <a:lnTo>
                  <a:pt x="774" y="948"/>
                </a:lnTo>
                <a:lnTo>
                  <a:pt x="776" y="948"/>
                </a:lnTo>
                <a:lnTo>
                  <a:pt x="776" y="950"/>
                </a:lnTo>
                <a:lnTo>
                  <a:pt x="777" y="950"/>
                </a:lnTo>
                <a:lnTo>
                  <a:pt x="779" y="950"/>
                </a:lnTo>
                <a:lnTo>
                  <a:pt x="779" y="948"/>
                </a:lnTo>
                <a:lnTo>
                  <a:pt x="781" y="948"/>
                </a:lnTo>
                <a:lnTo>
                  <a:pt x="782" y="948"/>
                </a:lnTo>
                <a:lnTo>
                  <a:pt x="782" y="947"/>
                </a:lnTo>
                <a:lnTo>
                  <a:pt x="784" y="947"/>
                </a:lnTo>
                <a:lnTo>
                  <a:pt x="786" y="947"/>
                </a:lnTo>
                <a:lnTo>
                  <a:pt x="786" y="948"/>
                </a:lnTo>
                <a:lnTo>
                  <a:pt x="787" y="948"/>
                </a:lnTo>
                <a:lnTo>
                  <a:pt x="787" y="947"/>
                </a:lnTo>
                <a:lnTo>
                  <a:pt x="789" y="947"/>
                </a:lnTo>
                <a:lnTo>
                  <a:pt x="789" y="948"/>
                </a:lnTo>
                <a:lnTo>
                  <a:pt x="791" y="948"/>
                </a:lnTo>
                <a:lnTo>
                  <a:pt x="791" y="950"/>
                </a:lnTo>
                <a:lnTo>
                  <a:pt x="791" y="952"/>
                </a:lnTo>
                <a:lnTo>
                  <a:pt x="791" y="953"/>
                </a:lnTo>
                <a:lnTo>
                  <a:pt x="792" y="953"/>
                </a:lnTo>
                <a:lnTo>
                  <a:pt x="792" y="955"/>
                </a:lnTo>
                <a:lnTo>
                  <a:pt x="792" y="957"/>
                </a:lnTo>
                <a:lnTo>
                  <a:pt x="792" y="958"/>
                </a:lnTo>
                <a:lnTo>
                  <a:pt x="791" y="958"/>
                </a:lnTo>
                <a:lnTo>
                  <a:pt x="791" y="960"/>
                </a:lnTo>
                <a:lnTo>
                  <a:pt x="791" y="962"/>
                </a:lnTo>
                <a:lnTo>
                  <a:pt x="792" y="960"/>
                </a:lnTo>
                <a:lnTo>
                  <a:pt x="792" y="958"/>
                </a:lnTo>
                <a:lnTo>
                  <a:pt x="794" y="958"/>
                </a:lnTo>
                <a:lnTo>
                  <a:pt x="794" y="957"/>
                </a:lnTo>
                <a:lnTo>
                  <a:pt x="794" y="955"/>
                </a:lnTo>
                <a:lnTo>
                  <a:pt x="794" y="953"/>
                </a:lnTo>
                <a:lnTo>
                  <a:pt x="792" y="953"/>
                </a:lnTo>
                <a:lnTo>
                  <a:pt x="792" y="952"/>
                </a:lnTo>
                <a:lnTo>
                  <a:pt x="792" y="950"/>
                </a:lnTo>
                <a:lnTo>
                  <a:pt x="792" y="948"/>
                </a:lnTo>
                <a:lnTo>
                  <a:pt x="792" y="947"/>
                </a:lnTo>
                <a:lnTo>
                  <a:pt x="792" y="945"/>
                </a:lnTo>
                <a:lnTo>
                  <a:pt x="791" y="945"/>
                </a:lnTo>
                <a:lnTo>
                  <a:pt x="789" y="945"/>
                </a:lnTo>
                <a:lnTo>
                  <a:pt x="787" y="945"/>
                </a:lnTo>
                <a:lnTo>
                  <a:pt x="787" y="943"/>
                </a:lnTo>
                <a:lnTo>
                  <a:pt x="786" y="943"/>
                </a:lnTo>
                <a:lnTo>
                  <a:pt x="786" y="945"/>
                </a:lnTo>
                <a:lnTo>
                  <a:pt x="784" y="945"/>
                </a:lnTo>
                <a:lnTo>
                  <a:pt x="782" y="945"/>
                </a:lnTo>
                <a:lnTo>
                  <a:pt x="782" y="943"/>
                </a:lnTo>
                <a:lnTo>
                  <a:pt x="781" y="943"/>
                </a:lnTo>
                <a:lnTo>
                  <a:pt x="779" y="943"/>
                </a:lnTo>
                <a:lnTo>
                  <a:pt x="779" y="945"/>
                </a:lnTo>
                <a:lnTo>
                  <a:pt x="777" y="945"/>
                </a:lnTo>
                <a:lnTo>
                  <a:pt x="776" y="943"/>
                </a:lnTo>
                <a:lnTo>
                  <a:pt x="774" y="943"/>
                </a:lnTo>
                <a:lnTo>
                  <a:pt x="774" y="942"/>
                </a:lnTo>
                <a:lnTo>
                  <a:pt x="772" y="940"/>
                </a:lnTo>
                <a:lnTo>
                  <a:pt x="772" y="942"/>
                </a:lnTo>
                <a:lnTo>
                  <a:pt x="772" y="942"/>
                </a:lnTo>
                <a:lnTo>
                  <a:pt x="771" y="942"/>
                </a:lnTo>
                <a:lnTo>
                  <a:pt x="769" y="942"/>
                </a:lnTo>
                <a:lnTo>
                  <a:pt x="769" y="940"/>
                </a:lnTo>
                <a:lnTo>
                  <a:pt x="767" y="940"/>
                </a:lnTo>
                <a:lnTo>
                  <a:pt x="766" y="938"/>
                </a:lnTo>
                <a:lnTo>
                  <a:pt x="766" y="937"/>
                </a:lnTo>
                <a:lnTo>
                  <a:pt x="764" y="937"/>
                </a:lnTo>
                <a:lnTo>
                  <a:pt x="764" y="938"/>
                </a:lnTo>
                <a:lnTo>
                  <a:pt x="766" y="938"/>
                </a:lnTo>
                <a:lnTo>
                  <a:pt x="766" y="940"/>
                </a:lnTo>
                <a:lnTo>
                  <a:pt x="766" y="942"/>
                </a:lnTo>
                <a:lnTo>
                  <a:pt x="767" y="942"/>
                </a:lnTo>
                <a:lnTo>
                  <a:pt x="767" y="943"/>
                </a:lnTo>
                <a:lnTo>
                  <a:pt x="769" y="943"/>
                </a:lnTo>
                <a:lnTo>
                  <a:pt x="769" y="945"/>
                </a:lnTo>
                <a:lnTo>
                  <a:pt x="767" y="945"/>
                </a:lnTo>
                <a:lnTo>
                  <a:pt x="766" y="945"/>
                </a:lnTo>
                <a:lnTo>
                  <a:pt x="764" y="945"/>
                </a:lnTo>
                <a:lnTo>
                  <a:pt x="764" y="943"/>
                </a:lnTo>
                <a:lnTo>
                  <a:pt x="764" y="942"/>
                </a:lnTo>
                <a:lnTo>
                  <a:pt x="762" y="942"/>
                </a:lnTo>
                <a:lnTo>
                  <a:pt x="762" y="943"/>
                </a:lnTo>
                <a:lnTo>
                  <a:pt x="762" y="945"/>
                </a:lnTo>
                <a:lnTo>
                  <a:pt x="761" y="945"/>
                </a:lnTo>
                <a:lnTo>
                  <a:pt x="761" y="947"/>
                </a:lnTo>
                <a:lnTo>
                  <a:pt x="759" y="947"/>
                </a:lnTo>
                <a:lnTo>
                  <a:pt x="759" y="948"/>
                </a:lnTo>
                <a:lnTo>
                  <a:pt x="757" y="948"/>
                </a:lnTo>
                <a:lnTo>
                  <a:pt x="757" y="950"/>
                </a:lnTo>
                <a:lnTo>
                  <a:pt x="756" y="950"/>
                </a:lnTo>
                <a:lnTo>
                  <a:pt x="756" y="952"/>
                </a:lnTo>
                <a:lnTo>
                  <a:pt x="754" y="952"/>
                </a:lnTo>
                <a:lnTo>
                  <a:pt x="754" y="953"/>
                </a:lnTo>
                <a:lnTo>
                  <a:pt x="752" y="953"/>
                </a:lnTo>
                <a:lnTo>
                  <a:pt x="752" y="955"/>
                </a:lnTo>
                <a:lnTo>
                  <a:pt x="752" y="957"/>
                </a:lnTo>
                <a:lnTo>
                  <a:pt x="751" y="957"/>
                </a:lnTo>
                <a:lnTo>
                  <a:pt x="749" y="957"/>
                </a:lnTo>
                <a:lnTo>
                  <a:pt x="747" y="957"/>
                </a:lnTo>
                <a:lnTo>
                  <a:pt x="746" y="957"/>
                </a:lnTo>
                <a:lnTo>
                  <a:pt x="744" y="957"/>
                </a:lnTo>
                <a:lnTo>
                  <a:pt x="744" y="955"/>
                </a:lnTo>
                <a:lnTo>
                  <a:pt x="742" y="955"/>
                </a:lnTo>
                <a:lnTo>
                  <a:pt x="742" y="953"/>
                </a:lnTo>
                <a:lnTo>
                  <a:pt x="742" y="952"/>
                </a:lnTo>
                <a:lnTo>
                  <a:pt x="742" y="950"/>
                </a:lnTo>
                <a:lnTo>
                  <a:pt x="742" y="948"/>
                </a:lnTo>
                <a:lnTo>
                  <a:pt x="744" y="948"/>
                </a:lnTo>
                <a:lnTo>
                  <a:pt x="744" y="947"/>
                </a:lnTo>
                <a:lnTo>
                  <a:pt x="744" y="945"/>
                </a:lnTo>
                <a:lnTo>
                  <a:pt x="744" y="943"/>
                </a:lnTo>
                <a:lnTo>
                  <a:pt x="746" y="943"/>
                </a:lnTo>
                <a:lnTo>
                  <a:pt x="746" y="942"/>
                </a:lnTo>
                <a:lnTo>
                  <a:pt x="746" y="940"/>
                </a:lnTo>
                <a:lnTo>
                  <a:pt x="747" y="940"/>
                </a:lnTo>
                <a:lnTo>
                  <a:pt x="747" y="938"/>
                </a:lnTo>
                <a:lnTo>
                  <a:pt x="749" y="938"/>
                </a:lnTo>
                <a:lnTo>
                  <a:pt x="749" y="937"/>
                </a:lnTo>
                <a:lnTo>
                  <a:pt x="749" y="935"/>
                </a:lnTo>
                <a:lnTo>
                  <a:pt x="751" y="935"/>
                </a:lnTo>
                <a:lnTo>
                  <a:pt x="751" y="933"/>
                </a:lnTo>
                <a:lnTo>
                  <a:pt x="752" y="933"/>
                </a:lnTo>
                <a:lnTo>
                  <a:pt x="752" y="932"/>
                </a:lnTo>
                <a:lnTo>
                  <a:pt x="752" y="930"/>
                </a:lnTo>
                <a:lnTo>
                  <a:pt x="754" y="930"/>
                </a:lnTo>
                <a:lnTo>
                  <a:pt x="754" y="928"/>
                </a:lnTo>
                <a:lnTo>
                  <a:pt x="756" y="928"/>
                </a:lnTo>
                <a:lnTo>
                  <a:pt x="756" y="927"/>
                </a:lnTo>
                <a:lnTo>
                  <a:pt x="756" y="925"/>
                </a:lnTo>
                <a:lnTo>
                  <a:pt x="757" y="925"/>
                </a:lnTo>
                <a:lnTo>
                  <a:pt x="757" y="923"/>
                </a:lnTo>
                <a:lnTo>
                  <a:pt x="757" y="923"/>
                </a:lnTo>
                <a:lnTo>
                  <a:pt x="757" y="922"/>
                </a:lnTo>
                <a:lnTo>
                  <a:pt x="759" y="922"/>
                </a:lnTo>
                <a:lnTo>
                  <a:pt x="759" y="920"/>
                </a:lnTo>
                <a:lnTo>
                  <a:pt x="759" y="918"/>
                </a:lnTo>
                <a:lnTo>
                  <a:pt x="757" y="918"/>
                </a:lnTo>
                <a:lnTo>
                  <a:pt x="757" y="917"/>
                </a:lnTo>
                <a:lnTo>
                  <a:pt x="757" y="915"/>
                </a:lnTo>
                <a:lnTo>
                  <a:pt x="759" y="915"/>
                </a:lnTo>
                <a:lnTo>
                  <a:pt x="759" y="917"/>
                </a:lnTo>
                <a:lnTo>
                  <a:pt x="761" y="917"/>
                </a:lnTo>
                <a:lnTo>
                  <a:pt x="761" y="915"/>
                </a:lnTo>
                <a:lnTo>
                  <a:pt x="762" y="915"/>
                </a:lnTo>
                <a:lnTo>
                  <a:pt x="762" y="913"/>
                </a:lnTo>
                <a:lnTo>
                  <a:pt x="762" y="912"/>
                </a:lnTo>
                <a:lnTo>
                  <a:pt x="761" y="910"/>
                </a:lnTo>
                <a:lnTo>
                  <a:pt x="759" y="910"/>
                </a:lnTo>
                <a:lnTo>
                  <a:pt x="759" y="912"/>
                </a:lnTo>
                <a:lnTo>
                  <a:pt x="757" y="912"/>
                </a:lnTo>
                <a:lnTo>
                  <a:pt x="757" y="910"/>
                </a:lnTo>
                <a:lnTo>
                  <a:pt x="756" y="910"/>
                </a:lnTo>
                <a:lnTo>
                  <a:pt x="756" y="912"/>
                </a:lnTo>
                <a:lnTo>
                  <a:pt x="754" y="912"/>
                </a:lnTo>
                <a:lnTo>
                  <a:pt x="752" y="912"/>
                </a:lnTo>
                <a:lnTo>
                  <a:pt x="751" y="912"/>
                </a:lnTo>
                <a:lnTo>
                  <a:pt x="751" y="910"/>
                </a:lnTo>
                <a:lnTo>
                  <a:pt x="749" y="910"/>
                </a:lnTo>
                <a:lnTo>
                  <a:pt x="749" y="908"/>
                </a:lnTo>
                <a:lnTo>
                  <a:pt x="749" y="907"/>
                </a:lnTo>
                <a:lnTo>
                  <a:pt x="751" y="907"/>
                </a:lnTo>
                <a:lnTo>
                  <a:pt x="751" y="905"/>
                </a:lnTo>
                <a:lnTo>
                  <a:pt x="752" y="905"/>
                </a:lnTo>
                <a:lnTo>
                  <a:pt x="752" y="903"/>
                </a:lnTo>
                <a:lnTo>
                  <a:pt x="752" y="902"/>
                </a:lnTo>
                <a:lnTo>
                  <a:pt x="752" y="900"/>
                </a:lnTo>
                <a:lnTo>
                  <a:pt x="751" y="900"/>
                </a:lnTo>
                <a:lnTo>
                  <a:pt x="749" y="900"/>
                </a:lnTo>
                <a:lnTo>
                  <a:pt x="749" y="898"/>
                </a:lnTo>
                <a:lnTo>
                  <a:pt x="751" y="898"/>
                </a:lnTo>
                <a:lnTo>
                  <a:pt x="751" y="897"/>
                </a:lnTo>
                <a:lnTo>
                  <a:pt x="752" y="897"/>
                </a:lnTo>
                <a:lnTo>
                  <a:pt x="752" y="895"/>
                </a:lnTo>
                <a:lnTo>
                  <a:pt x="751" y="895"/>
                </a:lnTo>
                <a:lnTo>
                  <a:pt x="749" y="895"/>
                </a:lnTo>
                <a:lnTo>
                  <a:pt x="749" y="893"/>
                </a:lnTo>
                <a:lnTo>
                  <a:pt x="751" y="893"/>
                </a:lnTo>
                <a:lnTo>
                  <a:pt x="752" y="893"/>
                </a:lnTo>
                <a:lnTo>
                  <a:pt x="752" y="892"/>
                </a:lnTo>
                <a:lnTo>
                  <a:pt x="752" y="890"/>
                </a:lnTo>
                <a:lnTo>
                  <a:pt x="754" y="890"/>
                </a:lnTo>
                <a:lnTo>
                  <a:pt x="754" y="892"/>
                </a:lnTo>
                <a:lnTo>
                  <a:pt x="756" y="892"/>
                </a:lnTo>
                <a:lnTo>
                  <a:pt x="756" y="890"/>
                </a:lnTo>
                <a:lnTo>
                  <a:pt x="757" y="890"/>
                </a:lnTo>
                <a:lnTo>
                  <a:pt x="757" y="888"/>
                </a:lnTo>
                <a:lnTo>
                  <a:pt x="757" y="887"/>
                </a:lnTo>
                <a:lnTo>
                  <a:pt x="759" y="887"/>
                </a:lnTo>
                <a:lnTo>
                  <a:pt x="759" y="885"/>
                </a:lnTo>
                <a:lnTo>
                  <a:pt x="757" y="885"/>
                </a:lnTo>
                <a:lnTo>
                  <a:pt x="756" y="885"/>
                </a:lnTo>
                <a:lnTo>
                  <a:pt x="756" y="883"/>
                </a:lnTo>
                <a:lnTo>
                  <a:pt x="754" y="883"/>
                </a:lnTo>
                <a:lnTo>
                  <a:pt x="752" y="883"/>
                </a:lnTo>
                <a:lnTo>
                  <a:pt x="751" y="883"/>
                </a:lnTo>
                <a:lnTo>
                  <a:pt x="749" y="883"/>
                </a:lnTo>
                <a:lnTo>
                  <a:pt x="749" y="882"/>
                </a:lnTo>
                <a:lnTo>
                  <a:pt x="747" y="882"/>
                </a:lnTo>
                <a:lnTo>
                  <a:pt x="746" y="882"/>
                </a:lnTo>
                <a:lnTo>
                  <a:pt x="746" y="880"/>
                </a:lnTo>
                <a:lnTo>
                  <a:pt x="744" y="880"/>
                </a:lnTo>
                <a:lnTo>
                  <a:pt x="742" y="880"/>
                </a:lnTo>
                <a:lnTo>
                  <a:pt x="741" y="880"/>
                </a:lnTo>
                <a:lnTo>
                  <a:pt x="739" y="880"/>
                </a:lnTo>
                <a:lnTo>
                  <a:pt x="737" y="880"/>
                </a:lnTo>
                <a:lnTo>
                  <a:pt x="736" y="880"/>
                </a:lnTo>
                <a:lnTo>
                  <a:pt x="736" y="878"/>
                </a:lnTo>
                <a:lnTo>
                  <a:pt x="737" y="878"/>
                </a:lnTo>
                <a:lnTo>
                  <a:pt x="737" y="877"/>
                </a:lnTo>
                <a:lnTo>
                  <a:pt x="737" y="875"/>
                </a:lnTo>
                <a:lnTo>
                  <a:pt x="736" y="875"/>
                </a:lnTo>
                <a:lnTo>
                  <a:pt x="736" y="873"/>
                </a:lnTo>
                <a:lnTo>
                  <a:pt x="734" y="873"/>
                </a:lnTo>
                <a:lnTo>
                  <a:pt x="732" y="873"/>
                </a:lnTo>
                <a:lnTo>
                  <a:pt x="732" y="872"/>
                </a:lnTo>
                <a:lnTo>
                  <a:pt x="732" y="872"/>
                </a:lnTo>
                <a:lnTo>
                  <a:pt x="731" y="872"/>
                </a:lnTo>
                <a:lnTo>
                  <a:pt x="731" y="870"/>
                </a:lnTo>
                <a:lnTo>
                  <a:pt x="729" y="870"/>
                </a:lnTo>
                <a:lnTo>
                  <a:pt x="727" y="870"/>
                </a:lnTo>
                <a:lnTo>
                  <a:pt x="727" y="868"/>
                </a:lnTo>
                <a:lnTo>
                  <a:pt x="727" y="867"/>
                </a:lnTo>
                <a:lnTo>
                  <a:pt x="727" y="865"/>
                </a:lnTo>
                <a:lnTo>
                  <a:pt x="726" y="865"/>
                </a:lnTo>
                <a:lnTo>
                  <a:pt x="726" y="867"/>
                </a:lnTo>
                <a:lnTo>
                  <a:pt x="724" y="867"/>
                </a:lnTo>
                <a:lnTo>
                  <a:pt x="722" y="867"/>
                </a:lnTo>
                <a:lnTo>
                  <a:pt x="722" y="865"/>
                </a:lnTo>
                <a:lnTo>
                  <a:pt x="721" y="865"/>
                </a:lnTo>
                <a:lnTo>
                  <a:pt x="719" y="865"/>
                </a:lnTo>
                <a:lnTo>
                  <a:pt x="719" y="867"/>
                </a:lnTo>
                <a:lnTo>
                  <a:pt x="717" y="867"/>
                </a:lnTo>
                <a:lnTo>
                  <a:pt x="716" y="867"/>
                </a:lnTo>
                <a:lnTo>
                  <a:pt x="716" y="865"/>
                </a:lnTo>
                <a:lnTo>
                  <a:pt x="714" y="865"/>
                </a:lnTo>
                <a:lnTo>
                  <a:pt x="714" y="863"/>
                </a:lnTo>
                <a:lnTo>
                  <a:pt x="712" y="863"/>
                </a:lnTo>
                <a:lnTo>
                  <a:pt x="711" y="863"/>
                </a:lnTo>
                <a:lnTo>
                  <a:pt x="711" y="862"/>
                </a:lnTo>
                <a:lnTo>
                  <a:pt x="709" y="862"/>
                </a:lnTo>
                <a:lnTo>
                  <a:pt x="709" y="860"/>
                </a:lnTo>
                <a:lnTo>
                  <a:pt x="707" y="860"/>
                </a:lnTo>
                <a:lnTo>
                  <a:pt x="706" y="860"/>
                </a:lnTo>
                <a:lnTo>
                  <a:pt x="704" y="860"/>
                </a:lnTo>
                <a:lnTo>
                  <a:pt x="704" y="858"/>
                </a:lnTo>
                <a:lnTo>
                  <a:pt x="704" y="857"/>
                </a:lnTo>
                <a:lnTo>
                  <a:pt x="706" y="857"/>
                </a:lnTo>
                <a:lnTo>
                  <a:pt x="706" y="858"/>
                </a:lnTo>
                <a:lnTo>
                  <a:pt x="707" y="858"/>
                </a:lnTo>
                <a:lnTo>
                  <a:pt x="707" y="857"/>
                </a:lnTo>
                <a:lnTo>
                  <a:pt x="709" y="857"/>
                </a:lnTo>
                <a:lnTo>
                  <a:pt x="709" y="855"/>
                </a:lnTo>
                <a:lnTo>
                  <a:pt x="707" y="855"/>
                </a:lnTo>
                <a:lnTo>
                  <a:pt x="707" y="853"/>
                </a:lnTo>
                <a:lnTo>
                  <a:pt x="707" y="852"/>
                </a:lnTo>
                <a:lnTo>
                  <a:pt x="706" y="852"/>
                </a:lnTo>
                <a:lnTo>
                  <a:pt x="706" y="850"/>
                </a:lnTo>
                <a:lnTo>
                  <a:pt x="704" y="850"/>
                </a:lnTo>
                <a:lnTo>
                  <a:pt x="704" y="848"/>
                </a:lnTo>
                <a:lnTo>
                  <a:pt x="704" y="847"/>
                </a:lnTo>
                <a:lnTo>
                  <a:pt x="702" y="847"/>
                </a:lnTo>
                <a:lnTo>
                  <a:pt x="702" y="845"/>
                </a:lnTo>
                <a:lnTo>
                  <a:pt x="702" y="843"/>
                </a:lnTo>
                <a:lnTo>
                  <a:pt x="702" y="843"/>
                </a:lnTo>
                <a:lnTo>
                  <a:pt x="704" y="843"/>
                </a:lnTo>
                <a:lnTo>
                  <a:pt x="706" y="843"/>
                </a:lnTo>
                <a:lnTo>
                  <a:pt x="706" y="843"/>
                </a:lnTo>
                <a:lnTo>
                  <a:pt x="706" y="845"/>
                </a:lnTo>
                <a:lnTo>
                  <a:pt x="707" y="845"/>
                </a:lnTo>
                <a:lnTo>
                  <a:pt x="707" y="847"/>
                </a:lnTo>
                <a:lnTo>
                  <a:pt x="707" y="848"/>
                </a:lnTo>
                <a:lnTo>
                  <a:pt x="707" y="850"/>
                </a:lnTo>
                <a:lnTo>
                  <a:pt x="709" y="850"/>
                </a:lnTo>
                <a:lnTo>
                  <a:pt x="709" y="852"/>
                </a:lnTo>
                <a:lnTo>
                  <a:pt x="711" y="852"/>
                </a:lnTo>
                <a:lnTo>
                  <a:pt x="711" y="850"/>
                </a:lnTo>
                <a:lnTo>
                  <a:pt x="712" y="850"/>
                </a:lnTo>
                <a:lnTo>
                  <a:pt x="714" y="850"/>
                </a:lnTo>
                <a:lnTo>
                  <a:pt x="716" y="850"/>
                </a:lnTo>
                <a:lnTo>
                  <a:pt x="717" y="850"/>
                </a:lnTo>
                <a:lnTo>
                  <a:pt x="717" y="852"/>
                </a:lnTo>
                <a:lnTo>
                  <a:pt x="717" y="853"/>
                </a:lnTo>
                <a:lnTo>
                  <a:pt x="719" y="853"/>
                </a:lnTo>
                <a:lnTo>
                  <a:pt x="721" y="853"/>
                </a:lnTo>
                <a:lnTo>
                  <a:pt x="722" y="853"/>
                </a:lnTo>
                <a:lnTo>
                  <a:pt x="722" y="852"/>
                </a:lnTo>
                <a:lnTo>
                  <a:pt x="721" y="852"/>
                </a:lnTo>
                <a:lnTo>
                  <a:pt x="721" y="850"/>
                </a:lnTo>
                <a:lnTo>
                  <a:pt x="721" y="848"/>
                </a:lnTo>
                <a:lnTo>
                  <a:pt x="722" y="848"/>
                </a:lnTo>
                <a:lnTo>
                  <a:pt x="722" y="847"/>
                </a:lnTo>
                <a:lnTo>
                  <a:pt x="724" y="847"/>
                </a:lnTo>
                <a:lnTo>
                  <a:pt x="726" y="847"/>
                </a:lnTo>
                <a:lnTo>
                  <a:pt x="726" y="845"/>
                </a:lnTo>
                <a:lnTo>
                  <a:pt x="727" y="845"/>
                </a:lnTo>
                <a:lnTo>
                  <a:pt x="729" y="845"/>
                </a:lnTo>
                <a:lnTo>
                  <a:pt x="729" y="843"/>
                </a:lnTo>
                <a:lnTo>
                  <a:pt x="731" y="843"/>
                </a:lnTo>
                <a:lnTo>
                  <a:pt x="731" y="843"/>
                </a:lnTo>
                <a:lnTo>
                  <a:pt x="732" y="843"/>
                </a:lnTo>
                <a:lnTo>
                  <a:pt x="732" y="843"/>
                </a:lnTo>
                <a:lnTo>
                  <a:pt x="732" y="843"/>
                </a:lnTo>
                <a:lnTo>
                  <a:pt x="734" y="843"/>
                </a:lnTo>
                <a:lnTo>
                  <a:pt x="734" y="845"/>
                </a:lnTo>
                <a:lnTo>
                  <a:pt x="736" y="845"/>
                </a:lnTo>
                <a:lnTo>
                  <a:pt x="737" y="845"/>
                </a:lnTo>
                <a:lnTo>
                  <a:pt x="737" y="847"/>
                </a:lnTo>
                <a:lnTo>
                  <a:pt x="739" y="847"/>
                </a:lnTo>
                <a:lnTo>
                  <a:pt x="739" y="845"/>
                </a:lnTo>
                <a:lnTo>
                  <a:pt x="741" y="845"/>
                </a:lnTo>
                <a:lnTo>
                  <a:pt x="741" y="843"/>
                </a:lnTo>
                <a:lnTo>
                  <a:pt x="739" y="843"/>
                </a:lnTo>
                <a:lnTo>
                  <a:pt x="739" y="843"/>
                </a:lnTo>
                <a:lnTo>
                  <a:pt x="737" y="843"/>
                </a:lnTo>
                <a:lnTo>
                  <a:pt x="737" y="842"/>
                </a:lnTo>
                <a:lnTo>
                  <a:pt x="737" y="840"/>
                </a:lnTo>
                <a:lnTo>
                  <a:pt x="736" y="840"/>
                </a:lnTo>
                <a:lnTo>
                  <a:pt x="736" y="838"/>
                </a:lnTo>
                <a:lnTo>
                  <a:pt x="734" y="838"/>
                </a:lnTo>
                <a:lnTo>
                  <a:pt x="734" y="837"/>
                </a:lnTo>
                <a:lnTo>
                  <a:pt x="734" y="835"/>
                </a:lnTo>
                <a:lnTo>
                  <a:pt x="736" y="835"/>
                </a:lnTo>
                <a:lnTo>
                  <a:pt x="737" y="835"/>
                </a:lnTo>
                <a:lnTo>
                  <a:pt x="737" y="833"/>
                </a:lnTo>
                <a:lnTo>
                  <a:pt x="737" y="832"/>
                </a:lnTo>
                <a:lnTo>
                  <a:pt x="737" y="830"/>
                </a:lnTo>
                <a:lnTo>
                  <a:pt x="739" y="830"/>
                </a:lnTo>
                <a:lnTo>
                  <a:pt x="741" y="828"/>
                </a:lnTo>
                <a:lnTo>
                  <a:pt x="741" y="830"/>
                </a:lnTo>
                <a:lnTo>
                  <a:pt x="742" y="830"/>
                </a:lnTo>
                <a:lnTo>
                  <a:pt x="744" y="830"/>
                </a:lnTo>
                <a:lnTo>
                  <a:pt x="744" y="828"/>
                </a:lnTo>
                <a:lnTo>
                  <a:pt x="746" y="828"/>
                </a:lnTo>
                <a:lnTo>
                  <a:pt x="747" y="828"/>
                </a:lnTo>
                <a:lnTo>
                  <a:pt x="749" y="828"/>
                </a:lnTo>
                <a:lnTo>
                  <a:pt x="749" y="827"/>
                </a:lnTo>
                <a:lnTo>
                  <a:pt x="751" y="827"/>
                </a:lnTo>
                <a:lnTo>
                  <a:pt x="751" y="828"/>
                </a:lnTo>
                <a:lnTo>
                  <a:pt x="752" y="828"/>
                </a:lnTo>
                <a:lnTo>
                  <a:pt x="754" y="828"/>
                </a:lnTo>
                <a:lnTo>
                  <a:pt x="756" y="828"/>
                </a:lnTo>
                <a:lnTo>
                  <a:pt x="757" y="830"/>
                </a:lnTo>
                <a:lnTo>
                  <a:pt x="757" y="828"/>
                </a:lnTo>
                <a:lnTo>
                  <a:pt x="759" y="828"/>
                </a:lnTo>
                <a:lnTo>
                  <a:pt x="759" y="830"/>
                </a:lnTo>
                <a:lnTo>
                  <a:pt x="761" y="830"/>
                </a:lnTo>
                <a:lnTo>
                  <a:pt x="761" y="832"/>
                </a:lnTo>
                <a:lnTo>
                  <a:pt x="762" y="832"/>
                </a:lnTo>
                <a:lnTo>
                  <a:pt x="762" y="830"/>
                </a:lnTo>
                <a:lnTo>
                  <a:pt x="764" y="830"/>
                </a:lnTo>
                <a:lnTo>
                  <a:pt x="764" y="828"/>
                </a:lnTo>
                <a:lnTo>
                  <a:pt x="766" y="828"/>
                </a:lnTo>
                <a:lnTo>
                  <a:pt x="766" y="827"/>
                </a:lnTo>
                <a:lnTo>
                  <a:pt x="766" y="825"/>
                </a:lnTo>
                <a:lnTo>
                  <a:pt x="767" y="825"/>
                </a:lnTo>
                <a:lnTo>
                  <a:pt x="767" y="823"/>
                </a:lnTo>
                <a:lnTo>
                  <a:pt x="767" y="822"/>
                </a:lnTo>
                <a:lnTo>
                  <a:pt x="769" y="822"/>
                </a:lnTo>
                <a:lnTo>
                  <a:pt x="769" y="820"/>
                </a:lnTo>
                <a:lnTo>
                  <a:pt x="771" y="820"/>
                </a:lnTo>
                <a:lnTo>
                  <a:pt x="771" y="818"/>
                </a:lnTo>
                <a:lnTo>
                  <a:pt x="772" y="818"/>
                </a:lnTo>
                <a:lnTo>
                  <a:pt x="772" y="818"/>
                </a:lnTo>
                <a:lnTo>
                  <a:pt x="772" y="817"/>
                </a:lnTo>
                <a:lnTo>
                  <a:pt x="772" y="815"/>
                </a:lnTo>
                <a:lnTo>
                  <a:pt x="774" y="815"/>
                </a:lnTo>
                <a:lnTo>
                  <a:pt x="774" y="813"/>
                </a:lnTo>
                <a:lnTo>
                  <a:pt x="776" y="813"/>
                </a:lnTo>
                <a:lnTo>
                  <a:pt x="776" y="812"/>
                </a:lnTo>
                <a:lnTo>
                  <a:pt x="777" y="812"/>
                </a:lnTo>
                <a:lnTo>
                  <a:pt x="777" y="810"/>
                </a:lnTo>
                <a:lnTo>
                  <a:pt x="777" y="808"/>
                </a:lnTo>
                <a:lnTo>
                  <a:pt x="779" y="808"/>
                </a:lnTo>
                <a:lnTo>
                  <a:pt x="779" y="807"/>
                </a:lnTo>
                <a:lnTo>
                  <a:pt x="779" y="805"/>
                </a:lnTo>
                <a:lnTo>
                  <a:pt x="781" y="805"/>
                </a:lnTo>
                <a:lnTo>
                  <a:pt x="781" y="803"/>
                </a:lnTo>
                <a:lnTo>
                  <a:pt x="782" y="803"/>
                </a:lnTo>
                <a:lnTo>
                  <a:pt x="784" y="803"/>
                </a:lnTo>
                <a:lnTo>
                  <a:pt x="784" y="803"/>
                </a:lnTo>
                <a:lnTo>
                  <a:pt x="784" y="802"/>
                </a:lnTo>
                <a:lnTo>
                  <a:pt x="786" y="802"/>
                </a:lnTo>
                <a:lnTo>
                  <a:pt x="786" y="800"/>
                </a:lnTo>
                <a:lnTo>
                  <a:pt x="787" y="800"/>
                </a:lnTo>
                <a:lnTo>
                  <a:pt x="787" y="798"/>
                </a:lnTo>
                <a:lnTo>
                  <a:pt x="789" y="798"/>
                </a:lnTo>
                <a:lnTo>
                  <a:pt x="789" y="797"/>
                </a:lnTo>
                <a:lnTo>
                  <a:pt x="791" y="797"/>
                </a:lnTo>
                <a:lnTo>
                  <a:pt x="792" y="797"/>
                </a:lnTo>
                <a:lnTo>
                  <a:pt x="794" y="797"/>
                </a:lnTo>
                <a:lnTo>
                  <a:pt x="796" y="797"/>
                </a:lnTo>
                <a:lnTo>
                  <a:pt x="796" y="795"/>
                </a:lnTo>
                <a:lnTo>
                  <a:pt x="796" y="793"/>
                </a:lnTo>
                <a:lnTo>
                  <a:pt x="797" y="793"/>
                </a:lnTo>
                <a:lnTo>
                  <a:pt x="797" y="792"/>
                </a:lnTo>
                <a:lnTo>
                  <a:pt x="796" y="792"/>
                </a:lnTo>
                <a:lnTo>
                  <a:pt x="794" y="792"/>
                </a:lnTo>
                <a:lnTo>
                  <a:pt x="794" y="793"/>
                </a:lnTo>
                <a:lnTo>
                  <a:pt x="792" y="793"/>
                </a:lnTo>
                <a:lnTo>
                  <a:pt x="792" y="795"/>
                </a:lnTo>
                <a:lnTo>
                  <a:pt x="791" y="795"/>
                </a:lnTo>
                <a:lnTo>
                  <a:pt x="791" y="793"/>
                </a:lnTo>
                <a:lnTo>
                  <a:pt x="791" y="792"/>
                </a:lnTo>
                <a:lnTo>
                  <a:pt x="792" y="792"/>
                </a:lnTo>
                <a:lnTo>
                  <a:pt x="792" y="790"/>
                </a:lnTo>
                <a:lnTo>
                  <a:pt x="794" y="790"/>
                </a:lnTo>
                <a:lnTo>
                  <a:pt x="796" y="790"/>
                </a:lnTo>
                <a:lnTo>
                  <a:pt x="796" y="788"/>
                </a:lnTo>
                <a:lnTo>
                  <a:pt x="797" y="788"/>
                </a:lnTo>
                <a:lnTo>
                  <a:pt x="797" y="787"/>
                </a:lnTo>
                <a:lnTo>
                  <a:pt x="799" y="787"/>
                </a:lnTo>
                <a:lnTo>
                  <a:pt x="799" y="785"/>
                </a:lnTo>
                <a:lnTo>
                  <a:pt x="799" y="783"/>
                </a:lnTo>
                <a:lnTo>
                  <a:pt x="801" y="783"/>
                </a:lnTo>
                <a:lnTo>
                  <a:pt x="802" y="783"/>
                </a:lnTo>
                <a:lnTo>
                  <a:pt x="804" y="783"/>
                </a:lnTo>
                <a:lnTo>
                  <a:pt x="806" y="783"/>
                </a:lnTo>
                <a:lnTo>
                  <a:pt x="806" y="785"/>
                </a:lnTo>
                <a:lnTo>
                  <a:pt x="807" y="785"/>
                </a:lnTo>
                <a:lnTo>
                  <a:pt x="809" y="785"/>
                </a:lnTo>
                <a:lnTo>
                  <a:pt x="809" y="783"/>
                </a:lnTo>
                <a:lnTo>
                  <a:pt x="811" y="783"/>
                </a:lnTo>
                <a:lnTo>
                  <a:pt x="812" y="783"/>
                </a:lnTo>
                <a:lnTo>
                  <a:pt x="812" y="783"/>
                </a:lnTo>
                <a:lnTo>
                  <a:pt x="814" y="783"/>
                </a:lnTo>
                <a:lnTo>
                  <a:pt x="816" y="783"/>
                </a:lnTo>
                <a:lnTo>
                  <a:pt x="817" y="783"/>
                </a:lnTo>
                <a:lnTo>
                  <a:pt x="819" y="783"/>
                </a:lnTo>
                <a:lnTo>
                  <a:pt x="819" y="782"/>
                </a:lnTo>
                <a:lnTo>
                  <a:pt x="821" y="782"/>
                </a:lnTo>
                <a:lnTo>
                  <a:pt x="823" y="782"/>
                </a:lnTo>
                <a:lnTo>
                  <a:pt x="823" y="783"/>
                </a:lnTo>
                <a:lnTo>
                  <a:pt x="821" y="783"/>
                </a:lnTo>
                <a:lnTo>
                  <a:pt x="821" y="785"/>
                </a:lnTo>
                <a:lnTo>
                  <a:pt x="823" y="785"/>
                </a:lnTo>
                <a:lnTo>
                  <a:pt x="823" y="783"/>
                </a:lnTo>
                <a:lnTo>
                  <a:pt x="824" y="783"/>
                </a:lnTo>
                <a:lnTo>
                  <a:pt x="824" y="785"/>
                </a:lnTo>
                <a:lnTo>
                  <a:pt x="826" y="785"/>
                </a:lnTo>
                <a:lnTo>
                  <a:pt x="826" y="787"/>
                </a:lnTo>
                <a:lnTo>
                  <a:pt x="828" y="787"/>
                </a:lnTo>
                <a:lnTo>
                  <a:pt x="828" y="785"/>
                </a:lnTo>
                <a:lnTo>
                  <a:pt x="828" y="783"/>
                </a:lnTo>
                <a:lnTo>
                  <a:pt x="826" y="783"/>
                </a:lnTo>
                <a:lnTo>
                  <a:pt x="826" y="782"/>
                </a:lnTo>
                <a:lnTo>
                  <a:pt x="824" y="782"/>
                </a:lnTo>
                <a:lnTo>
                  <a:pt x="824" y="780"/>
                </a:lnTo>
                <a:lnTo>
                  <a:pt x="823" y="780"/>
                </a:lnTo>
                <a:lnTo>
                  <a:pt x="821" y="778"/>
                </a:lnTo>
                <a:lnTo>
                  <a:pt x="819" y="780"/>
                </a:lnTo>
                <a:lnTo>
                  <a:pt x="817" y="780"/>
                </a:lnTo>
                <a:lnTo>
                  <a:pt x="816" y="780"/>
                </a:lnTo>
                <a:lnTo>
                  <a:pt x="814" y="780"/>
                </a:lnTo>
                <a:lnTo>
                  <a:pt x="812" y="780"/>
                </a:lnTo>
                <a:lnTo>
                  <a:pt x="812" y="780"/>
                </a:lnTo>
                <a:lnTo>
                  <a:pt x="811" y="780"/>
                </a:lnTo>
                <a:lnTo>
                  <a:pt x="809" y="782"/>
                </a:lnTo>
                <a:lnTo>
                  <a:pt x="807" y="782"/>
                </a:lnTo>
                <a:lnTo>
                  <a:pt x="807" y="780"/>
                </a:lnTo>
                <a:lnTo>
                  <a:pt x="806" y="780"/>
                </a:lnTo>
                <a:lnTo>
                  <a:pt x="806" y="782"/>
                </a:lnTo>
                <a:lnTo>
                  <a:pt x="804" y="782"/>
                </a:lnTo>
                <a:lnTo>
                  <a:pt x="804" y="780"/>
                </a:lnTo>
                <a:lnTo>
                  <a:pt x="802" y="780"/>
                </a:lnTo>
                <a:lnTo>
                  <a:pt x="802" y="778"/>
                </a:lnTo>
                <a:lnTo>
                  <a:pt x="801" y="778"/>
                </a:lnTo>
                <a:lnTo>
                  <a:pt x="799" y="778"/>
                </a:lnTo>
                <a:lnTo>
                  <a:pt x="797" y="778"/>
                </a:lnTo>
                <a:lnTo>
                  <a:pt x="797" y="780"/>
                </a:lnTo>
                <a:lnTo>
                  <a:pt x="797" y="782"/>
                </a:lnTo>
                <a:lnTo>
                  <a:pt x="796" y="782"/>
                </a:lnTo>
                <a:lnTo>
                  <a:pt x="796" y="780"/>
                </a:lnTo>
                <a:lnTo>
                  <a:pt x="794" y="780"/>
                </a:lnTo>
                <a:lnTo>
                  <a:pt x="794" y="782"/>
                </a:lnTo>
                <a:lnTo>
                  <a:pt x="794" y="783"/>
                </a:lnTo>
                <a:lnTo>
                  <a:pt x="792" y="783"/>
                </a:lnTo>
                <a:lnTo>
                  <a:pt x="792" y="785"/>
                </a:lnTo>
                <a:lnTo>
                  <a:pt x="792" y="787"/>
                </a:lnTo>
                <a:lnTo>
                  <a:pt x="791" y="787"/>
                </a:lnTo>
                <a:lnTo>
                  <a:pt x="789" y="787"/>
                </a:lnTo>
                <a:lnTo>
                  <a:pt x="787" y="787"/>
                </a:lnTo>
                <a:lnTo>
                  <a:pt x="787" y="788"/>
                </a:lnTo>
                <a:lnTo>
                  <a:pt x="786" y="788"/>
                </a:lnTo>
                <a:lnTo>
                  <a:pt x="786" y="790"/>
                </a:lnTo>
                <a:lnTo>
                  <a:pt x="784" y="790"/>
                </a:lnTo>
                <a:lnTo>
                  <a:pt x="782" y="790"/>
                </a:lnTo>
                <a:lnTo>
                  <a:pt x="781" y="790"/>
                </a:lnTo>
                <a:lnTo>
                  <a:pt x="779" y="790"/>
                </a:lnTo>
                <a:lnTo>
                  <a:pt x="777" y="790"/>
                </a:lnTo>
                <a:lnTo>
                  <a:pt x="777" y="788"/>
                </a:lnTo>
                <a:lnTo>
                  <a:pt x="776" y="788"/>
                </a:lnTo>
                <a:lnTo>
                  <a:pt x="776" y="787"/>
                </a:lnTo>
                <a:lnTo>
                  <a:pt x="776" y="785"/>
                </a:lnTo>
                <a:lnTo>
                  <a:pt x="776" y="783"/>
                </a:lnTo>
                <a:lnTo>
                  <a:pt x="774" y="785"/>
                </a:lnTo>
                <a:lnTo>
                  <a:pt x="772" y="785"/>
                </a:lnTo>
                <a:lnTo>
                  <a:pt x="772" y="783"/>
                </a:lnTo>
                <a:lnTo>
                  <a:pt x="772" y="783"/>
                </a:lnTo>
                <a:lnTo>
                  <a:pt x="772" y="782"/>
                </a:lnTo>
                <a:lnTo>
                  <a:pt x="771" y="782"/>
                </a:lnTo>
                <a:lnTo>
                  <a:pt x="771" y="780"/>
                </a:lnTo>
                <a:lnTo>
                  <a:pt x="769" y="780"/>
                </a:lnTo>
                <a:lnTo>
                  <a:pt x="767" y="780"/>
                </a:lnTo>
                <a:lnTo>
                  <a:pt x="767" y="778"/>
                </a:lnTo>
                <a:lnTo>
                  <a:pt x="766" y="778"/>
                </a:lnTo>
                <a:lnTo>
                  <a:pt x="766" y="777"/>
                </a:lnTo>
                <a:lnTo>
                  <a:pt x="764" y="777"/>
                </a:lnTo>
                <a:lnTo>
                  <a:pt x="762" y="777"/>
                </a:lnTo>
                <a:lnTo>
                  <a:pt x="762" y="775"/>
                </a:lnTo>
                <a:lnTo>
                  <a:pt x="761" y="775"/>
                </a:lnTo>
                <a:lnTo>
                  <a:pt x="761" y="773"/>
                </a:lnTo>
                <a:lnTo>
                  <a:pt x="759" y="772"/>
                </a:lnTo>
                <a:lnTo>
                  <a:pt x="759" y="770"/>
                </a:lnTo>
                <a:lnTo>
                  <a:pt x="757" y="770"/>
                </a:lnTo>
                <a:lnTo>
                  <a:pt x="757" y="768"/>
                </a:lnTo>
                <a:lnTo>
                  <a:pt x="756" y="768"/>
                </a:lnTo>
                <a:lnTo>
                  <a:pt x="756" y="767"/>
                </a:lnTo>
                <a:lnTo>
                  <a:pt x="754" y="767"/>
                </a:lnTo>
                <a:lnTo>
                  <a:pt x="754" y="765"/>
                </a:lnTo>
                <a:lnTo>
                  <a:pt x="754" y="763"/>
                </a:lnTo>
                <a:lnTo>
                  <a:pt x="752" y="763"/>
                </a:lnTo>
                <a:lnTo>
                  <a:pt x="752" y="763"/>
                </a:lnTo>
                <a:lnTo>
                  <a:pt x="751" y="763"/>
                </a:lnTo>
                <a:lnTo>
                  <a:pt x="751" y="762"/>
                </a:lnTo>
                <a:lnTo>
                  <a:pt x="751" y="760"/>
                </a:lnTo>
                <a:lnTo>
                  <a:pt x="749" y="760"/>
                </a:lnTo>
                <a:lnTo>
                  <a:pt x="749" y="758"/>
                </a:lnTo>
                <a:lnTo>
                  <a:pt x="749" y="757"/>
                </a:lnTo>
                <a:lnTo>
                  <a:pt x="747" y="757"/>
                </a:lnTo>
                <a:lnTo>
                  <a:pt x="747" y="755"/>
                </a:lnTo>
                <a:lnTo>
                  <a:pt x="747" y="753"/>
                </a:lnTo>
                <a:lnTo>
                  <a:pt x="747" y="751"/>
                </a:lnTo>
                <a:lnTo>
                  <a:pt x="747" y="750"/>
                </a:lnTo>
                <a:lnTo>
                  <a:pt x="747" y="748"/>
                </a:lnTo>
                <a:lnTo>
                  <a:pt x="746" y="748"/>
                </a:lnTo>
                <a:lnTo>
                  <a:pt x="746" y="746"/>
                </a:lnTo>
                <a:lnTo>
                  <a:pt x="746" y="745"/>
                </a:lnTo>
                <a:lnTo>
                  <a:pt x="747" y="745"/>
                </a:lnTo>
                <a:lnTo>
                  <a:pt x="747" y="743"/>
                </a:lnTo>
                <a:lnTo>
                  <a:pt x="749" y="741"/>
                </a:lnTo>
                <a:lnTo>
                  <a:pt x="749" y="740"/>
                </a:lnTo>
                <a:lnTo>
                  <a:pt x="751" y="740"/>
                </a:lnTo>
                <a:lnTo>
                  <a:pt x="751" y="738"/>
                </a:lnTo>
                <a:lnTo>
                  <a:pt x="752" y="738"/>
                </a:lnTo>
                <a:lnTo>
                  <a:pt x="752" y="740"/>
                </a:lnTo>
                <a:lnTo>
                  <a:pt x="754" y="740"/>
                </a:lnTo>
                <a:lnTo>
                  <a:pt x="754" y="741"/>
                </a:lnTo>
                <a:lnTo>
                  <a:pt x="756" y="741"/>
                </a:lnTo>
                <a:lnTo>
                  <a:pt x="756" y="740"/>
                </a:lnTo>
                <a:lnTo>
                  <a:pt x="757" y="740"/>
                </a:lnTo>
                <a:lnTo>
                  <a:pt x="757" y="738"/>
                </a:lnTo>
                <a:lnTo>
                  <a:pt x="757" y="736"/>
                </a:lnTo>
                <a:lnTo>
                  <a:pt x="757" y="735"/>
                </a:lnTo>
                <a:lnTo>
                  <a:pt x="757" y="733"/>
                </a:lnTo>
                <a:lnTo>
                  <a:pt x="757" y="731"/>
                </a:lnTo>
                <a:lnTo>
                  <a:pt x="757" y="730"/>
                </a:lnTo>
                <a:lnTo>
                  <a:pt x="759" y="730"/>
                </a:lnTo>
                <a:lnTo>
                  <a:pt x="759" y="728"/>
                </a:lnTo>
                <a:lnTo>
                  <a:pt x="759" y="726"/>
                </a:lnTo>
                <a:lnTo>
                  <a:pt x="761" y="726"/>
                </a:lnTo>
                <a:lnTo>
                  <a:pt x="761" y="725"/>
                </a:lnTo>
                <a:lnTo>
                  <a:pt x="762" y="725"/>
                </a:lnTo>
                <a:lnTo>
                  <a:pt x="762" y="723"/>
                </a:lnTo>
                <a:lnTo>
                  <a:pt x="764" y="723"/>
                </a:lnTo>
                <a:lnTo>
                  <a:pt x="764" y="723"/>
                </a:lnTo>
                <a:lnTo>
                  <a:pt x="764" y="721"/>
                </a:lnTo>
                <a:lnTo>
                  <a:pt x="764" y="720"/>
                </a:lnTo>
                <a:lnTo>
                  <a:pt x="764" y="718"/>
                </a:lnTo>
                <a:lnTo>
                  <a:pt x="766" y="718"/>
                </a:lnTo>
                <a:lnTo>
                  <a:pt x="766" y="716"/>
                </a:lnTo>
                <a:lnTo>
                  <a:pt x="767" y="716"/>
                </a:lnTo>
                <a:lnTo>
                  <a:pt x="769" y="715"/>
                </a:lnTo>
                <a:lnTo>
                  <a:pt x="767" y="715"/>
                </a:lnTo>
                <a:lnTo>
                  <a:pt x="767" y="713"/>
                </a:lnTo>
                <a:lnTo>
                  <a:pt x="766" y="713"/>
                </a:lnTo>
                <a:lnTo>
                  <a:pt x="766" y="711"/>
                </a:lnTo>
                <a:lnTo>
                  <a:pt x="766" y="710"/>
                </a:lnTo>
                <a:lnTo>
                  <a:pt x="766" y="708"/>
                </a:lnTo>
                <a:lnTo>
                  <a:pt x="766" y="706"/>
                </a:lnTo>
                <a:lnTo>
                  <a:pt x="766" y="705"/>
                </a:lnTo>
                <a:lnTo>
                  <a:pt x="767" y="705"/>
                </a:lnTo>
                <a:lnTo>
                  <a:pt x="767" y="703"/>
                </a:lnTo>
                <a:lnTo>
                  <a:pt x="767" y="701"/>
                </a:lnTo>
                <a:lnTo>
                  <a:pt x="767" y="700"/>
                </a:lnTo>
                <a:lnTo>
                  <a:pt x="769" y="700"/>
                </a:lnTo>
                <a:lnTo>
                  <a:pt x="769" y="698"/>
                </a:lnTo>
                <a:lnTo>
                  <a:pt x="769" y="696"/>
                </a:lnTo>
                <a:lnTo>
                  <a:pt x="771" y="696"/>
                </a:lnTo>
                <a:lnTo>
                  <a:pt x="772" y="696"/>
                </a:lnTo>
                <a:lnTo>
                  <a:pt x="772" y="698"/>
                </a:lnTo>
                <a:lnTo>
                  <a:pt x="772" y="698"/>
                </a:lnTo>
                <a:lnTo>
                  <a:pt x="772" y="700"/>
                </a:lnTo>
                <a:lnTo>
                  <a:pt x="774" y="700"/>
                </a:lnTo>
                <a:lnTo>
                  <a:pt x="776" y="700"/>
                </a:lnTo>
                <a:lnTo>
                  <a:pt x="777" y="700"/>
                </a:lnTo>
                <a:lnTo>
                  <a:pt x="777" y="698"/>
                </a:lnTo>
                <a:lnTo>
                  <a:pt x="777" y="696"/>
                </a:lnTo>
                <a:lnTo>
                  <a:pt x="776" y="696"/>
                </a:lnTo>
                <a:lnTo>
                  <a:pt x="776" y="695"/>
                </a:lnTo>
                <a:lnTo>
                  <a:pt x="774" y="695"/>
                </a:lnTo>
                <a:lnTo>
                  <a:pt x="774" y="693"/>
                </a:lnTo>
                <a:lnTo>
                  <a:pt x="772" y="693"/>
                </a:lnTo>
                <a:lnTo>
                  <a:pt x="772" y="693"/>
                </a:lnTo>
                <a:lnTo>
                  <a:pt x="772" y="691"/>
                </a:lnTo>
                <a:lnTo>
                  <a:pt x="772" y="690"/>
                </a:lnTo>
                <a:lnTo>
                  <a:pt x="772" y="688"/>
                </a:lnTo>
                <a:lnTo>
                  <a:pt x="772" y="686"/>
                </a:lnTo>
                <a:lnTo>
                  <a:pt x="772" y="685"/>
                </a:lnTo>
                <a:lnTo>
                  <a:pt x="772" y="685"/>
                </a:lnTo>
                <a:lnTo>
                  <a:pt x="774" y="685"/>
                </a:lnTo>
                <a:lnTo>
                  <a:pt x="774" y="686"/>
                </a:lnTo>
                <a:lnTo>
                  <a:pt x="776" y="686"/>
                </a:lnTo>
                <a:lnTo>
                  <a:pt x="776" y="688"/>
                </a:lnTo>
                <a:lnTo>
                  <a:pt x="777" y="688"/>
                </a:lnTo>
                <a:lnTo>
                  <a:pt x="779" y="688"/>
                </a:lnTo>
                <a:lnTo>
                  <a:pt x="779" y="690"/>
                </a:lnTo>
                <a:lnTo>
                  <a:pt x="781" y="690"/>
                </a:lnTo>
                <a:lnTo>
                  <a:pt x="782" y="690"/>
                </a:lnTo>
                <a:lnTo>
                  <a:pt x="782" y="691"/>
                </a:lnTo>
                <a:lnTo>
                  <a:pt x="784" y="691"/>
                </a:lnTo>
                <a:lnTo>
                  <a:pt x="786" y="691"/>
                </a:lnTo>
                <a:lnTo>
                  <a:pt x="786" y="693"/>
                </a:lnTo>
                <a:lnTo>
                  <a:pt x="787" y="693"/>
                </a:lnTo>
                <a:lnTo>
                  <a:pt x="789" y="693"/>
                </a:lnTo>
                <a:lnTo>
                  <a:pt x="791" y="693"/>
                </a:lnTo>
                <a:lnTo>
                  <a:pt x="791" y="691"/>
                </a:lnTo>
                <a:lnTo>
                  <a:pt x="791" y="690"/>
                </a:lnTo>
                <a:lnTo>
                  <a:pt x="792" y="690"/>
                </a:lnTo>
                <a:lnTo>
                  <a:pt x="792" y="691"/>
                </a:lnTo>
                <a:lnTo>
                  <a:pt x="794" y="691"/>
                </a:lnTo>
                <a:lnTo>
                  <a:pt x="796" y="691"/>
                </a:lnTo>
                <a:lnTo>
                  <a:pt x="796" y="693"/>
                </a:lnTo>
                <a:lnTo>
                  <a:pt x="797" y="693"/>
                </a:lnTo>
                <a:lnTo>
                  <a:pt x="797" y="691"/>
                </a:lnTo>
                <a:lnTo>
                  <a:pt x="796" y="691"/>
                </a:lnTo>
                <a:lnTo>
                  <a:pt x="796" y="690"/>
                </a:lnTo>
                <a:lnTo>
                  <a:pt x="796" y="688"/>
                </a:lnTo>
                <a:lnTo>
                  <a:pt x="797" y="688"/>
                </a:lnTo>
                <a:lnTo>
                  <a:pt x="799" y="688"/>
                </a:lnTo>
                <a:lnTo>
                  <a:pt x="799" y="690"/>
                </a:lnTo>
                <a:lnTo>
                  <a:pt x="801" y="690"/>
                </a:lnTo>
                <a:lnTo>
                  <a:pt x="801" y="688"/>
                </a:lnTo>
                <a:lnTo>
                  <a:pt x="802" y="688"/>
                </a:lnTo>
                <a:lnTo>
                  <a:pt x="802" y="690"/>
                </a:lnTo>
                <a:lnTo>
                  <a:pt x="802" y="691"/>
                </a:lnTo>
                <a:lnTo>
                  <a:pt x="801" y="691"/>
                </a:lnTo>
                <a:lnTo>
                  <a:pt x="801" y="693"/>
                </a:lnTo>
                <a:lnTo>
                  <a:pt x="801" y="695"/>
                </a:lnTo>
                <a:lnTo>
                  <a:pt x="802" y="695"/>
                </a:lnTo>
                <a:lnTo>
                  <a:pt x="802" y="693"/>
                </a:lnTo>
                <a:lnTo>
                  <a:pt x="804" y="693"/>
                </a:lnTo>
                <a:lnTo>
                  <a:pt x="804" y="691"/>
                </a:lnTo>
                <a:lnTo>
                  <a:pt x="806" y="691"/>
                </a:lnTo>
                <a:lnTo>
                  <a:pt x="806" y="690"/>
                </a:lnTo>
                <a:lnTo>
                  <a:pt x="804" y="690"/>
                </a:lnTo>
                <a:lnTo>
                  <a:pt x="804" y="688"/>
                </a:lnTo>
                <a:lnTo>
                  <a:pt x="802" y="688"/>
                </a:lnTo>
                <a:lnTo>
                  <a:pt x="802" y="686"/>
                </a:lnTo>
                <a:lnTo>
                  <a:pt x="801" y="686"/>
                </a:lnTo>
                <a:lnTo>
                  <a:pt x="801" y="685"/>
                </a:lnTo>
                <a:lnTo>
                  <a:pt x="801" y="683"/>
                </a:lnTo>
                <a:lnTo>
                  <a:pt x="801" y="683"/>
                </a:lnTo>
                <a:lnTo>
                  <a:pt x="801" y="681"/>
                </a:lnTo>
                <a:lnTo>
                  <a:pt x="802" y="681"/>
                </a:lnTo>
                <a:lnTo>
                  <a:pt x="804" y="681"/>
                </a:lnTo>
                <a:lnTo>
                  <a:pt x="806" y="681"/>
                </a:lnTo>
                <a:lnTo>
                  <a:pt x="806" y="683"/>
                </a:lnTo>
                <a:lnTo>
                  <a:pt x="807" y="683"/>
                </a:lnTo>
                <a:lnTo>
                  <a:pt x="807" y="683"/>
                </a:lnTo>
                <a:lnTo>
                  <a:pt x="807" y="685"/>
                </a:lnTo>
                <a:lnTo>
                  <a:pt x="809" y="685"/>
                </a:lnTo>
                <a:lnTo>
                  <a:pt x="811" y="685"/>
                </a:lnTo>
                <a:lnTo>
                  <a:pt x="812" y="685"/>
                </a:lnTo>
                <a:lnTo>
                  <a:pt x="812" y="683"/>
                </a:lnTo>
                <a:lnTo>
                  <a:pt x="812" y="683"/>
                </a:lnTo>
                <a:lnTo>
                  <a:pt x="812" y="685"/>
                </a:lnTo>
                <a:lnTo>
                  <a:pt x="812" y="686"/>
                </a:lnTo>
                <a:lnTo>
                  <a:pt x="814" y="688"/>
                </a:lnTo>
                <a:lnTo>
                  <a:pt x="814" y="686"/>
                </a:lnTo>
                <a:lnTo>
                  <a:pt x="814" y="685"/>
                </a:lnTo>
                <a:lnTo>
                  <a:pt x="814" y="683"/>
                </a:lnTo>
                <a:lnTo>
                  <a:pt x="812" y="683"/>
                </a:lnTo>
                <a:lnTo>
                  <a:pt x="812" y="683"/>
                </a:lnTo>
                <a:lnTo>
                  <a:pt x="812" y="683"/>
                </a:lnTo>
                <a:lnTo>
                  <a:pt x="812" y="683"/>
                </a:lnTo>
                <a:lnTo>
                  <a:pt x="811" y="683"/>
                </a:lnTo>
                <a:lnTo>
                  <a:pt x="811" y="683"/>
                </a:lnTo>
                <a:lnTo>
                  <a:pt x="811" y="681"/>
                </a:lnTo>
                <a:lnTo>
                  <a:pt x="811" y="680"/>
                </a:lnTo>
                <a:lnTo>
                  <a:pt x="812" y="680"/>
                </a:lnTo>
                <a:lnTo>
                  <a:pt x="812" y="678"/>
                </a:lnTo>
                <a:lnTo>
                  <a:pt x="812" y="676"/>
                </a:lnTo>
                <a:lnTo>
                  <a:pt x="812" y="676"/>
                </a:lnTo>
                <a:lnTo>
                  <a:pt x="812" y="675"/>
                </a:lnTo>
                <a:lnTo>
                  <a:pt x="812" y="673"/>
                </a:lnTo>
                <a:lnTo>
                  <a:pt x="812" y="671"/>
                </a:lnTo>
                <a:lnTo>
                  <a:pt x="812" y="671"/>
                </a:lnTo>
                <a:lnTo>
                  <a:pt x="811" y="671"/>
                </a:lnTo>
                <a:lnTo>
                  <a:pt x="809" y="671"/>
                </a:lnTo>
                <a:lnTo>
                  <a:pt x="807" y="671"/>
                </a:lnTo>
                <a:lnTo>
                  <a:pt x="806" y="671"/>
                </a:lnTo>
                <a:lnTo>
                  <a:pt x="806" y="670"/>
                </a:lnTo>
                <a:lnTo>
                  <a:pt x="806" y="668"/>
                </a:lnTo>
                <a:lnTo>
                  <a:pt x="806" y="666"/>
                </a:lnTo>
                <a:lnTo>
                  <a:pt x="806" y="665"/>
                </a:lnTo>
                <a:lnTo>
                  <a:pt x="806" y="663"/>
                </a:lnTo>
                <a:lnTo>
                  <a:pt x="807" y="663"/>
                </a:lnTo>
                <a:lnTo>
                  <a:pt x="809" y="663"/>
                </a:lnTo>
                <a:lnTo>
                  <a:pt x="809" y="661"/>
                </a:lnTo>
                <a:lnTo>
                  <a:pt x="811" y="661"/>
                </a:lnTo>
                <a:lnTo>
                  <a:pt x="812" y="661"/>
                </a:lnTo>
                <a:lnTo>
                  <a:pt x="812" y="660"/>
                </a:lnTo>
                <a:lnTo>
                  <a:pt x="812" y="660"/>
                </a:lnTo>
                <a:lnTo>
                  <a:pt x="814" y="660"/>
                </a:lnTo>
                <a:lnTo>
                  <a:pt x="816" y="660"/>
                </a:lnTo>
                <a:lnTo>
                  <a:pt x="816" y="658"/>
                </a:lnTo>
                <a:lnTo>
                  <a:pt x="816" y="656"/>
                </a:lnTo>
                <a:lnTo>
                  <a:pt x="814" y="656"/>
                </a:lnTo>
                <a:lnTo>
                  <a:pt x="814" y="655"/>
                </a:lnTo>
                <a:lnTo>
                  <a:pt x="814" y="653"/>
                </a:lnTo>
                <a:lnTo>
                  <a:pt x="814" y="651"/>
                </a:lnTo>
                <a:lnTo>
                  <a:pt x="814" y="650"/>
                </a:lnTo>
                <a:lnTo>
                  <a:pt x="814" y="648"/>
                </a:lnTo>
                <a:lnTo>
                  <a:pt x="816" y="648"/>
                </a:lnTo>
                <a:lnTo>
                  <a:pt x="817" y="648"/>
                </a:lnTo>
                <a:lnTo>
                  <a:pt x="817" y="646"/>
                </a:lnTo>
                <a:lnTo>
                  <a:pt x="819" y="646"/>
                </a:lnTo>
                <a:lnTo>
                  <a:pt x="821" y="646"/>
                </a:lnTo>
                <a:lnTo>
                  <a:pt x="823" y="646"/>
                </a:lnTo>
                <a:lnTo>
                  <a:pt x="823" y="648"/>
                </a:lnTo>
                <a:lnTo>
                  <a:pt x="824" y="648"/>
                </a:lnTo>
                <a:lnTo>
                  <a:pt x="826" y="648"/>
                </a:lnTo>
                <a:lnTo>
                  <a:pt x="828" y="648"/>
                </a:lnTo>
                <a:lnTo>
                  <a:pt x="828" y="646"/>
                </a:lnTo>
                <a:lnTo>
                  <a:pt x="829" y="646"/>
                </a:lnTo>
                <a:lnTo>
                  <a:pt x="829" y="645"/>
                </a:lnTo>
                <a:lnTo>
                  <a:pt x="829" y="643"/>
                </a:lnTo>
                <a:lnTo>
                  <a:pt x="829" y="643"/>
                </a:lnTo>
                <a:lnTo>
                  <a:pt x="828" y="643"/>
                </a:lnTo>
                <a:lnTo>
                  <a:pt x="828" y="641"/>
                </a:lnTo>
                <a:lnTo>
                  <a:pt x="826" y="641"/>
                </a:lnTo>
                <a:lnTo>
                  <a:pt x="826" y="640"/>
                </a:lnTo>
                <a:lnTo>
                  <a:pt x="826" y="638"/>
                </a:lnTo>
                <a:lnTo>
                  <a:pt x="824" y="638"/>
                </a:lnTo>
                <a:lnTo>
                  <a:pt x="824" y="636"/>
                </a:lnTo>
                <a:lnTo>
                  <a:pt x="826" y="636"/>
                </a:lnTo>
                <a:lnTo>
                  <a:pt x="826" y="635"/>
                </a:lnTo>
                <a:lnTo>
                  <a:pt x="828" y="635"/>
                </a:lnTo>
                <a:lnTo>
                  <a:pt x="828" y="633"/>
                </a:lnTo>
                <a:lnTo>
                  <a:pt x="829" y="633"/>
                </a:lnTo>
                <a:lnTo>
                  <a:pt x="831" y="633"/>
                </a:lnTo>
                <a:lnTo>
                  <a:pt x="831" y="635"/>
                </a:lnTo>
                <a:lnTo>
                  <a:pt x="833" y="635"/>
                </a:lnTo>
                <a:lnTo>
                  <a:pt x="833" y="636"/>
                </a:lnTo>
                <a:lnTo>
                  <a:pt x="833" y="638"/>
                </a:lnTo>
                <a:lnTo>
                  <a:pt x="834" y="638"/>
                </a:lnTo>
                <a:lnTo>
                  <a:pt x="834" y="640"/>
                </a:lnTo>
                <a:lnTo>
                  <a:pt x="836" y="640"/>
                </a:lnTo>
                <a:lnTo>
                  <a:pt x="836" y="641"/>
                </a:lnTo>
                <a:lnTo>
                  <a:pt x="838" y="641"/>
                </a:lnTo>
                <a:lnTo>
                  <a:pt x="838" y="643"/>
                </a:lnTo>
                <a:lnTo>
                  <a:pt x="839" y="643"/>
                </a:lnTo>
                <a:lnTo>
                  <a:pt x="839" y="641"/>
                </a:lnTo>
                <a:lnTo>
                  <a:pt x="839" y="640"/>
                </a:lnTo>
                <a:lnTo>
                  <a:pt x="838" y="640"/>
                </a:lnTo>
                <a:lnTo>
                  <a:pt x="838" y="638"/>
                </a:lnTo>
                <a:lnTo>
                  <a:pt x="839" y="638"/>
                </a:lnTo>
                <a:lnTo>
                  <a:pt x="839" y="636"/>
                </a:lnTo>
                <a:lnTo>
                  <a:pt x="839" y="635"/>
                </a:lnTo>
                <a:lnTo>
                  <a:pt x="841" y="635"/>
                </a:lnTo>
                <a:lnTo>
                  <a:pt x="841" y="633"/>
                </a:lnTo>
                <a:lnTo>
                  <a:pt x="841" y="631"/>
                </a:lnTo>
                <a:lnTo>
                  <a:pt x="843" y="631"/>
                </a:lnTo>
                <a:lnTo>
                  <a:pt x="843" y="630"/>
                </a:lnTo>
                <a:lnTo>
                  <a:pt x="844" y="630"/>
                </a:lnTo>
                <a:lnTo>
                  <a:pt x="844" y="631"/>
                </a:lnTo>
                <a:lnTo>
                  <a:pt x="844" y="633"/>
                </a:lnTo>
                <a:lnTo>
                  <a:pt x="846" y="633"/>
                </a:lnTo>
                <a:lnTo>
                  <a:pt x="846" y="635"/>
                </a:lnTo>
                <a:lnTo>
                  <a:pt x="848" y="635"/>
                </a:lnTo>
                <a:lnTo>
                  <a:pt x="848" y="636"/>
                </a:lnTo>
                <a:lnTo>
                  <a:pt x="848" y="638"/>
                </a:lnTo>
                <a:lnTo>
                  <a:pt x="848" y="640"/>
                </a:lnTo>
                <a:lnTo>
                  <a:pt x="849" y="640"/>
                </a:lnTo>
                <a:lnTo>
                  <a:pt x="849" y="641"/>
                </a:lnTo>
                <a:lnTo>
                  <a:pt x="851" y="641"/>
                </a:lnTo>
                <a:lnTo>
                  <a:pt x="851" y="643"/>
                </a:lnTo>
                <a:lnTo>
                  <a:pt x="853" y="643"/>
                </a:lnTo>
                <a:lnTo>
                  <a:pt x="853" y="643"/>
                </a:lnTo>
                <a:lnTo>
                  <a:pt x="853" y="643"/>
                </a:lnTo>
                <a:lnTo>
                  <a:pt x="853" y="643"/>
                </a:lnTo>
                <a:lnTo>
                  <a:pt x="853" y="641"/>
                </a:lnTo>
                <a:lnTo>
                  <a:pt x="853" y="640"/>
                </a:lnTo>
                <a:lnTo>
                  <a:pt x="854" y="640"/>
                </a:lnTo>
                <a:lnTo>
                  <a:pt x="854" y="638"/>
                </a:lnTo>
                <a:lnTo>
                  <a:pt x="856" y="638"/>
                </a:lnTo>
                <a:lnTo>
                  <a:pt x="856" y="636"/>
                </a:lnTo>
                <a:lnTo>
                  <a:pt x="858" y="636"/>
                </a:lnTo>
                <a:lnTo>
                  <a:pt x="859" y="636"/>
                </a:lnTo>
                <a:lnTo>
                  <a:pt x="859" y="635"/>
                </a:lnTo>
                <a:lnTo>
                  <a:pt x="861" y="635"/>
                </a:lnTo>
                <a:lnTo>
                  <a:pt x="863" y="635"/>
                </a:lnTo>
                <a:lnTo>
                  <a:pt x="864" y="635"/>
                </a:lnTo>
                <a:lnTo>
                  <a:pt x="866" y="635"/>
                </a:lnTo>
                <a:lnTo>
                  <a:pt x="868" y="635"/>
                </a:lnTo>
                <a:lnTo>
                  <a:pt x="869" y="635"/>
                </a:lnTo>
                <a:lnTo>
                  <a:pt x="871" y="635"/>
                </a:lnTo>
                <a:lnTo>
                  <a:pt x="873" y="635"/>
                </a:lnTo>
                <a:lnTo>
                  <a:pt x="874" y="635"/>
                </a:lnTo>
                <a:lnTo>
                  <a:pt x="876" y="635"/>
                </a:lnTo>
                <a:lnTo>
                  <a:pt x="876" y="636"/>
                </a:lnTo>
                <a:lnTo>
                  <a:pt x="878" y="636"/>
                </a:lnTo>
                <a:lnTo>
                  <a:pt x="879" y="636"/>
                </a:lnTo>
                <a:lnTo>
                  <a:pt x="881" y="636"/>
                </a:lnTo>
                <a:lnTo>
                  <a:pt x="883" y="636"/>
                </a:lnTo>
                <a:lnTo>
                  <a:pt x="884" y="638"/>
                </a:lnTo>
                <a:lnTo>
                  <a:pt x="886" y="638"/>
                </a:lnTo>
                <a:lnTo>
                  <a:pt x="888" y="638"/>
                </a:lnTo>
                <a:lnTo>
                  <a:pt x="889" y="638"/>
                </a:lnTo>
                <a:lnTo>
                  <a:pt x="891" y="638"/>
                </a:lnTo>
                <a:lnTo>
                  <a:pt x="891" y="638"/>
                </a:lnTo>
                <a:lnTo>
                  <a:pt x="893" y="638"/>
                </a:lnTo>
                <a:lnTo>
                  <a:pt x="894" y="638"/>
                </a:lnTo>
                <a:lnTo>
                  <a:pt x="894" y="640"/>
                </a:lnTo>
                <a:lnTo>
                  <a:pt x="896" y="640"/>
                </a:lnTo>
                <a:lnTo>
                  <a:pt x="898" y="640"/>
                </a:lnTo>
                <a:lnTo>
                  <a:pt x="899" y="640"/>
                </a:lnTo>
                <a:lnTo>
                  <a:pt x="899" y="641"/>
                </a:lnTo>
                <a:lnTo>
                  <a:pt x="901" y="641"/>
                </a:lnTo>
                <a:lnTo>
                  <a:pt x="901" y="643"/>
                </a:lnTo>
                <a:lnTo>
                  <a:pt x="903" y="643"/>
                </a:lnTo>
                <a:lnTo>
                  <a:pt x="904" y="643"/>
                </a:lnTo>
                <a:lnTo>
                  <a:pt x="903" y="643"/>
                </a:lnTo>
                <a:lnTo>
                  <a:pt x="903" y="645"/>
                </a:lnTo>
                <a:lnTo>
                  <a:pt x="903" y="646"/>
                </a:lnTo>
                <a:lnTo>
                  <a:pt x="901" y="646"/>
                </a:lnTo>
                <a:lnTo>
                  <a:pt x="899" y="646"/>
                </a:lnTo>
                <a:lnTo>
                  <a:pt x="899" y="648"/>
                </a:lnTo>
                <a:lnTo>
                  <a:pt x="899" y="650"/>
                </a:lnTo>
                <a:lnTo>
                  <a:pt x="901" y="650"/>
                </a:lnTo>
                <a:lnTo>
                  <a:pt x="901" y="651"/>
                </a:lnTo>
                <a:lnTo>
                  <a:pt x="903" y="651"/>
                </a:lnTo>
                <a:lnTo>
                  <a:pt x="903" y="650"/>
                </a:lnTo>
                <a:lnTo>
                  <a:pt x="901" y="650"/>
                </a:lnTo>
                <a:lnTo>
                  <a:pt x="901" y="648"/>
                </a:lnTo>
                <a:lnTo>
                  <a:pt x="903" y="648"/>
                </a:lnTo>
                <a:lnTo>
                  <a:pt x="904" y="648"/>
                </a:lnTo>
                <a:lnTo>
                  <a:pt x="906" y="648"/>
                </a:lnTo>
                <a:lnTo>
                  <a:pt x="906" y="646"/>
                </a:lnTo>
                <a:lnTo>
                  <a:pt x="908" y="646"/>
                </a:lnTo>
                <a:lnTo>
                  <a:pt x="909" y="646"/>
                </a:lnTo>
                <a:lnTo>
                  <a:pt x="909" y="648"/>
                </a:lnTo>
                <a:lnTo>
                  <a:pt x="911" y="648"/>
                </a:lnTo>
                <a:lnTo>
                  <a:pt x="913" y="648"/>
                </a:lnTo>
                <a:lnTo>
                  <a:pt x="913" y="646"/>
                </a:lnTo>
                <a:lnTo>
                  <a:pt x="911" y="646"/>
                </a:lnTo>
                <a:lnTo>
                  <a:pt x="911" y="645"/>
                </a:lnTo>
                <a:lnTo>
                  <a:pt x="911" y="643"/>
                </a:lnTo>
                <a:lnTo>
                  <a:pt x="909" y="645"/>
                </a:lnTo>
                <a:lnTo>
                  <a:pt x="909" y="643"/>
                </a:lnTo>
                <a:lnTo>
                  <a:pt x="908" y="645"/>
                </a:lnTo>
                <a:lnTo>
                  <a:pt x="908" y="643"/>
                </a:lnTo>
                <a:lnTo>
                  <a:pt x="908" y="643"/>
                </a:lnTo>
                <a:lnTo>
                  <a:pt x="909" y="643"/>
                </a:lnTo>
                <a:lnTo>
                  <a:pt x="909" y="641"/>
                </a:lnTo>
                <a:lnTo>
                  <a:pt x="911" y="641"/>
                </a:lnTo>
                <a:lnTo>
                  <a:pt x="911" y="643"/>
                </a:lnTo>
                <a:lnTo>
                  <a:pt x="913" y="643"/>
                </a:lnTo>
                <a:lnTo>
                  <a:pt x="914" y="643"/>
                </a:lnTo>
                <a:lnTo>
                  <a:pt x="916" y="643"/>
                </a:lnTo>
                <a:lnTo>
                  <a:pt x="916" y="641"/>
                </a:lnTo>
                <a:lnTo>
                  <a:pt x="918" y="641"/>
                </a:lnTo>
                <a:lnTo>
                  <a:pt x="919" y="641"/>
                </a:lnTo>
                <a:lnTo>
                  <a:pt x="919" y="640"/>
                </a:lnTo>
                <a:lnTo>
                  <a:pt x="921" y="640"/>
                </a:lnTo>
                <a:lnTo>
                  <a:pt x="923" y="640"/>
                </a:lnTo>
                <a:lnTo>
                  <a:pt x="923" y="638"/>
                </a:lnTo>
                <a:lnTo>
                  <a:pt x="924" y="638"/>
                </a:lnTo>
                <a:lnTo>
                  <a:pt x="926" y="638"/>
                </a:lnTo>
                <a:lnTo>
                  <a:pt x="928" y="638"/>
                </a:lnTo>
                <a:lnTo>
                  <a:pt x="929" y="638"/>
                </a:lnTo>
                <a:lnTo>
                  <a:pt x="931" y="638"/>
                </a:lnTo>
                <a:lnTo>
                  <a:pt x="931" y="638"/>
                </a:lnTo>
                <a:lnTo>
                  <a:pt x="933" y="638"/>
                </a:lnTo>
                <a:lnTo>
                  <a:pt x="934" y="638"/>
                </a:lnTo>
                <a:lnTo>
                  <a:pt x="936" y="638"/>
                </a:lnTo>
                <a:lnTo>
                  <a:pt x="936" y="640"/>
                </a:lnTo>
                <a:lnTo>
                  <a:pt x="938" y="640"/>
                </a:lnTo>
                <a:lnTo>
                  <a:pt x="939" y="640"/>
                </a:lnTo>
                <a:lnTo>
                  <a:pt x="939" y="641"/>
                </a:lnTo>
                <a:lnTo>
                  <a:pt x="938" y="641"/>
                </a:lnTo>
                <a:lnTo>
                  <a:pt x="938" y="643"/>
                </a:lnTo>
                <a:lnTo>
                  <a:pt x="939" y="643"/>
                </a:lnTo>
                <a:lnTo>
                  <a:pt x="939" y="641"/>
                </a:lnTo>
                <a:lnTo>
                  <a:pt x="941" y="641"/>
                </a:lnTo>
                <a:lnTo>
                  <a:pt x="941" y="640"/>
                </a:lnTo>
                <a:lnTo>
                  <a:pt x="939" y="638"/>
                </a:lnTo>
                <a:lnTo>
                  <a:pt x="941" y="638"/>
                </a:lnTo>
                <a:lnTo>
                  <a:pt x="943" y="638"/>
                </a:lnTo>
                <a:lnTo>
                  <a:pt x="944" y="638"/>
                </a:lnTo>
                <a:lnTo>
                  <a:pt x="946" y="638"/>
                </a:lnTo>
                <a:lnTo>
                  <a:pt x="946" y="640"/>
                </a:lnTo>
                <a:lnTo>
                  <a:pt x="948" y="640"/>
                </a:lnTo>
                <a:lnTo>
                  <a:pt x="949" y="640"/>
                </a:lnTo>
                <a:lnTo>
                  <a:pt x="951" y="640"/>
                </a:lnTo>
                <a:lnTo>
                  <a:pt x="951" y="641"/>
                </a:lnTo>
                <a:lnTo>
                  <a:pt x="953" y="641"/>
                </a:lnTo>
                <a:lnTo>
                  <a:pt x="954" y="641"/>
                </a:lnTo>
                <a:lnTo>
                  <a:pt x="954" y="643"/>
                </a:lnTo>
                <a:lnTo>
                  <a:pt x="956" y="643"/>
                </a:lnTo>
                <a:lnTo>
                  <a:pt x="956" y="643"/>
                </a:lnTo>
                <a:lnTo>
                  <a:pt x="956" y="645"/>
                </a:lnTo>
                <a:lnTo>
                  <a:pt x="958" y="645"/>
                </a:lnTo>
                <a:lnTo>
                  <a:pt x="958" y="646"/>
                </a:lnTo>
                <a:lnTo>
                  <a:pt x="959" y="646"/>
                </a:lnTo>
                <a:lnTo>
                  <a:pt x="959" y="648"/>
                </a:lnTo>
                <a:lnTo>
                  <a:pt x="959" y="650"/>
                </a:lnTo>
                <a:lnTo>
                  <a:pt x="959" y="651"/>
                </a:lnTo>
                <a:lnTo>
                  <a:pt x="959" y="653"/>
                </a:lnTo>
                <a:lnTo>
                  <a:pt x="959" y="655"/>
                </a:lnTo>
                <a:lnTo>
                  <a:pt x="959" y="656"/>
                </a:lnTo>
                <a:lnTo>
                  <a:pt x="961" y="656"/>
                </a:lnTo>
                <a:lnTo>
                  <a:pt x="961" y="658"/>
                </a:lnTo>
                <a:lnTo>
                  <a:pt x="961" y="660"/>
                </a:lnTo>
                <a:lnTo>
                  <a:pt x="959" y="660"/>
                </a:lnTo>
                <a:lnTo>
                  <a:pt x="959" y="661"/>
                </a:lnTo>
                <a:lnTo>
                  <a:pt x="958" y="661"/>
                </a:lnTo>
                <a:lnTo>
                  <a:pt x="958" y="663"/>
                </a:lnTo>
                <a:lnTo>
                  <a:pt x="958" y="665"/>
                </a:lnTo>
                <a:lnTo>
                  <a:pt x="956" y="665"/>
                </a:lnTo>
                <a:lnTo>
                  <a:pt x="956" y="666"/>
                </a:lnTo>
                <a:lnTo>
                  <a:pt x="958" y="666"/>
                </a:lnTo>
                <a:lnTo>
                  <a:pt x="958" y="668"/>
                </a:lnTo>
                <a:lnTo>
                  <a:pt x="956" y="668"/>
                </a:lnTo>
                <a:lnTo>
                  <a:pt x="956" y="670"/>
                </a:lnTo>
                <a:lnTo>
                  <a:pt x="958" y="670"/>
                </a:lnTo>
                <a:lnTo>
                  <a:pt x="958" y="671"/>
                </a:lnTo>
                <a:lnTo>
                  <a:pt x="956" y="671"/>
                </a:lnTo>
                <a:lnTo>
                  <a:pt x="956" y="673"/>
                </a:lnTo>
                <a:lnTo>
                  <a:pt x="956" y="675"/>
                </a:lnTo>
                <a:lnTo>
                  <a:pt x="954" y="675"/>
                </a:lnTo>
                <a:lnTo>
                  <a:pt x="954" y="676"/>
                </a:lnTo>
                <a:lnTo>
                  <a:pt x="956" y="676"/>
                </a:lnTo>
                <a:lnTo>
                  <a:pt x="956" y="678"/>
                </a:lnTo>
                <a:lnTo>
                  <a:pt x="958" y="678"/>
                </a:lnTo>
                <a:lnTo>
                  <a:pt x="958" y="680"/>
                </a:lnTo>
                <a:lnTo>
                  <a:pt x="958" y="681"/>
                </a:lnTo>
                <a:lnTo>
                  <a:pt x="959" y="681"/>
                </a:lnTo>
                <a:lnTo>
                  <a:pt x="959" y="683"/>
                </a:lnTo>
                <a:lnTo>
                  <a:pt x="961" y="683"/>
                </a:lnTo>
                <a:lnTo>
                  <a:pt x="963" y="683"/>
                </a:lnTo>
                <a:lnTo>
                  <a:pt x="964" y="683"/>
                </a:lnTo>
                <a:lnTo>
                  <a:pt x="964" y="683"/>
                </a:lnTo>
                <a:lnTo>
                  <a:pt x="966" y="683"/>
                </a:lnTo>
                <a:lnTo>
                  <a:pt x="968" y="683"/>
                </a:lnTo>
                <a:lnTo>
                  <a:pt x="968" y="685"/>
                </a:lnTo>
                <a:lnTo>
                  <a:pt x="969" y="685"/>
                </a:lnTo>
                <a:lnTo>
                  <a:pt x="971" y="685"/>
                </a:lnTo>
                <a:lnTo>
                  <a:pt x="971" y="683"/>
                </a:lnTo>
                <a:lnTo>
                  <a:pt x="971" y="683"/>
                </a:lnTo>
                <a:lnTo>
                  <a:pt x="971" y="685"/>
                </a:lnTo>
                <a:lnTo>
                  <a:pt x="973" y="685"/>
                </a:lnTo>
                <a:lnTo>
                  <a:pt x="973" y="686"/>
                </a:lnTo>
                <a:lnTo>
                  <a:pt x="974" y="686"/>
                </a:lnTo>
                <a:lnTo>
                  <a:pt x="974" y="688"/>
                </a:lnTo>
                <a:lnTo>
                  <a:pt x="976" y="688"/>
                </a:lnTo>
                <a:lnTo>
                  <a:pt x="978" y="688"/>
                </a:lnTo>
                <a:lnTo>
                  <a:pt x="979" y="688"/>
                </a:lnTo>
                <a:lnTo>
                  <a:pt x="981" y="688"/>
                </a:lnTo>
                <a:lnTo>
                  <a:pt x="983" y="688"/>
                </a:lnTo>
                <a:lnTo>
                  <a:pt x="984" y="688"/>
                </a:lnTo>
                <a:lnTo>
                  <a:pt x="986" y="688"/>
                </a:lnTo>
                <a:lnTo>
                  <a:pt x="988" y="688"/>
                </a:lnTo>
                <a:lnTo>
                  <a:pt x="988" y="690"/>
                </a:lnTo>
                <a:lnTo>
                  <a:pt x="989" y="690"/>
                </a:lnTo>
                <a:lnTo>
                  <a:pt x="991" y="690"/>
                </a:lnTo>
                <a:lnTo>
                  <a:pt x="993" y="690"/>
                </a:lnTo>
                <a:lnTo>
                  <a:pt x="994" y="690"/>
                </a:lnTo>
                <a:lnTo>
                  <a:pt x="996" y="690"/>
                </a:lnTo>
                <a:lnTo>
                  <a:pt x="998" y="690"/>
                </a:lnTo>
                <a:lnTo>
                  <a:pt x="999" y="690"/>
                </a:lnTo>
                <a:lnTo>
                  <a:pt x="999" y="688"/>
                </a:lnTo>
                <a:lnTo>
                  <a:pt x="1001" y="688"/>
                </a:lnTo>
                <a:lnTo>
                  <a:pt x="1001" y="690"/>
                </a:lnTo>
                <a:lnTo>
                  <a:pt x="1001" y="691"/>
                </a:lnTo>
                <a:lnTo>
                  <a:pt x="1001" y="693"/>
                </a:lnTo>
                <a:lnTo>
                  <a:pt x="1001" y="695"/>
                </a:lnTo>
                <a:lnTo>
                  <a:pt x="1001" y="696"/>
                </a:lnTo>
                <a:lnTo>
                  <a:pt x="1001" y="698"/>
                </a:lnTo>
                <a:lnTo>
                  <a:pt x="999" y="698"/>
                </a:lnTo>
                <a:lnTo>
                  <a:pt x="999" y="696"/>
                </a:lnTo>
                <a:lnTo>
                  <a:pt x="998" y="696"/>
                </a:lnTo>
                <a:lnTo>
                  <a:pt x="996" y="696"/>
                </a:lnTo>
                <a:lnTo>
                  <a:pt x="996" y="695"/>
                </a:lnTo>
                <a:lnTo>
                  <a:pt x="994" y="695"/>
                </a:lnTo>
                <a:lnTo>
                  <a:pt x="994" y="696"/>
                </a:lnTo>
                <a:lnTo>
                  <a:pt x="996" y="696"/>
                </a:lnTo>
                <a:lnTo>
                  <a:pt x="996" y="698"/>
                </a:lnTo>
                <a:lnTo>
                  <a:pt x="998" y="698"/>
                </a:lnTo>
                <a:lnTo>
                  <a:pt x="998" y="700"/>
                </a:lnTo>
                <a:lnTo>
                  <a:pt x="998" y="701"/>
                </a:lnTo>
                <a:lnTo>
                  <a:pt x="999" y="701"/>
                </a:lnTo>
                <a:lnTo>
                  <a:pt x="999" y="703"/>
                </a:lnTo>
                <a:lnTo>
                  <a:pt x="1001" y="703"/>
                </a:lnTo>
                <a:lnTo>
                  <a:pt x="1001" y="705"/>
                </a:lnTo>
                <a:lnTo>
                  <a:pt x="1001" y="706"/>
                </a:lnTo>
                <a:lnTo>
                  <a:pt x="1003" y="706"/>
                </a:lnTo>
                <a:lnTo>
                  <a:pt x="1003" y="708"/>
                </a:lnTo>
                <a:lnTo>
                  <a:pt x="1004" y="708"/>
                </a:lnTo>
                <a:lnTo>
                  <a:pt x="1004" y="710"/>
                </a:lnTo>
                <a:lnTo>
                  <a:pt x="1004" y="711"/>
                </a:lnTo>
                <a:lnTo>
                  <a:pt x="1006" y="713"/>
                </a:lnTo>
                <a:lnTo>
                  <a:pt x="1008" y="713"/>
                </a:lnTo>
                <a:lnTo>
                  <a:pt x="1008" y="715"/>
                </a:lnTo>
                <a:lnTo>
                  <a:pt x="1008" y="716"/>
                </a:lnTo>
                <a:lnTo>
                  <a:pt x="1009" y="716"/>
                </a:lnTo>
                <a:lnTo>
                  <a:pt x="1009" y="718"/>
                </a:lnTo>
                <a:lnTo>
                  <a:pt x="1011" y="718"/>
                </a:lnTo>
                <a:lnTo>
                  <a:pt x="1011" y="720"/>
                </a:lnTo>
                <a:lnTo>
                  <a:pt x="1011" y="720"/>
                </a:lnTo>
                <a:lnTo>
                  <a:pt x="1011" y="721"/>
                </a:lnTo>
                <a:lnTo>
                  <a:pt x="1013" y="721"/>
                </a:lnTo>
                <a:lnTo>
                  <a:pt x="1014" y="721"/>
                </a:lnTo>
                <a:lnTo>
                  <a:pt x="1016" y="721"/>
                </a:lnTo>
                <a:lnTo>
                  <a:pt x="1018" y="721"/>
                </a:lnTo>
                <a:lnTo>
                  <a:pt x="1019" y="721"/>
                </a:lnTo>
                <a:lnTo>
                  <a:pt x="1021" y="721"/>
                </a:lnTo>
                <a:lnTo>
                  <a:pt x="1023" y="721"/>
                </a:lnTo>
                <a:lnTo>
                  <a:pt x="1023" y="723"/>
                </a:lnTo>
                <a:lnTo>
                  <a:pt x="1024" y="723"/>
                </a:lnTo>
                <a:lnTo>
                  <a:pt x="1026" y="723"/>
                </a:lnTo>
                <a:lnTo>
                  <a:pt x="1028" y="723"/>
                </a:lnTo>
                <a:lnTo>
                  <a:pt x="1029" y="723"/>
                </a:lnTo>
                <a:lnTo>
                  <a:pt x="1031" y="723"/>
                </a:lnTo>
                <a:lnTo>
                  <a:pt x="1033" y="723"/>
                </a:lnTo>
                <a:lnTo>
                  <a:pt x="1034" y="723"/>
                </a:lnTo>
                <a:lnTo>
                  <a:pt x="1036" y="723"/>
                </a:lnTo>
                <a:lnTo>
                  <a:pt x="1038" y="723"/>
                </a:lnTo>
                <a:lnTo>
                  <a:pt x="1038" y="721"/>
                </a:lnTo>
                <a:lnTo>
                  <a:pt x="1039" y="721"/>
                </a:lnTo>
                <a:lnTo>
                  <a:pt x="1041" y="720"/>
                </a:lnTo>
                <a:lnTo>
                  <a:pt x="1041" y="718"/>
                </a:lnTo>
                <a:lnTo>
                  <a:pt x="1043" y="718"/>
                </a:lnTo>
                <a:lnTo>
                  <a:pt x="1043" y="716"/>
                </a:lnTo>
                <a:lnTo>
                  <a:pt x="1044" y="716"/>
                </a:lnTo>
                <a:lnTo>
                  <a:pt x="1044" y="715"/>
                </a:lnTo>
                <a:lnTo>
                  <a:pt x="1046" y="715"/>
                </a:lnTo>
                <a:lnTo>
                  <a:pt x="1046" y="713"/>
                </a:lnTo>
                <a:lnTo>
                  <a:pt x="1048" y="713"/>
                </a:lnTo>
                <a:lnTo>
                  <a:pt x="1048" y="711"/>
                </a:lnTo>
                <a:lnTo>
                  <a:pt x="1049" y="711"/>
                </a:lnTo>
                <a:lnTo>
                  <a:pt x="1049" y="710"/>
                </a:lnTo>
                <a:lnTo>
                  <a:pt x="1051" y="710"/>
                </a:lnTo>
                <a:lnTo>
                  <a:pt x="1051" y="708"/>
                </a:lnTo>
                <a:lnTo>
                  <a:pt x="1051" y="708"/>
                </a:lnTo>
                <a:lnTo>
                  <a:pt x="1053" y="708"/>
                </a:lnTo>
                <a:lnTo>
                  <a:pt x="1053" y="706"/>
                </a:lnTo>
                <a:lnTo>
                  <a:pt x="1054" y="706"/>
                </a:lnTo>
                <a:lnTo>
                  <a:pt x="1054" y="705"/>
                </a:lnTo>
                <a:lnTo>
                  <a:pt x="1056" y="705"/>
                </a:lnTo>
                <a:lnTo>
                  <a:pt x="1058" y="705"/>
                </a:lnTo>
                <a:lnTo>
                  <a:pt x="1058" y="703"/>
                </a:lnTo>
                <a:lnTo>
                  <a:pt x="1059" y="703"/>
                </a:lnTo>
                <a:lnTo>
                  <a:pt x="1059" y="701"/>
                </a:lnTo>
                <a:lnTo>
                  <a:pt x="1061" y="701"/>
                </a:lnTo>
                <a:lnTo>
                  <a:pt x="1061" y="700"/>
                </a:lnTo>
                <a:lnTo>
                  <a:pt x="1061" y="698"/>
                </a:lnTo>
                <a:lnTo>
                  <a:pt x="1061" y="696"/>
                </a:lnTo>
                <a:lnTo>
                  <a:pt x="1063" y="696"/>
                </a:lnTo>
                <a:lnTo>
                  <a:pt x="1063" y="695"/>
                </a:lnTo>
                <a:lnTo>
                  <a:pt x="1063" y="693"/>
                </a:lnTo>
                <a:lnTo>
                  <a:pt x="1064" y="693"/>
                </a:lnTo>
                <a:lnTo>
                  <a:pt x="1066" y="693"/>
                </a:lnTo>
                <a:lnTo>
                  <a:pt x="1066" y="691"/>
                </a:lnTo>
                <a:lnTo>
                  <a:pt x="1064" y="691"/>
                </a:lnTo>
                <a:lnTo>
                  <a:pt x="1064" y="690"/>
                </a:lnTo>
                <a:lnTo>
                  <a:pt x="1066" y="690"/>
                </a:lnTo>
                <a:lnTo>
                  <a:pt x="1066" y="688"/>
                </a:lnTo>
                <a:lnTo>
                  <a:pt x="1064" y="688"/>
                </a:lnTo>
                <a:lnTo>
                  <a:pt x="1064" y="686"/>
                </a:lnTo>
                <a:lnTo>
                  <a:pt x="1064" y="685"/>
                </a:lnTo>
                <a:lnTo>
                  <a:pt x="1064" y="683"/>
                </a:lnTo>
                <a:lnTo>
                  <a:pt x="1063" y="683"/>
                </a:lnTo>
                <a:lnTo>
                  <a:pt x="1063" y="683"/>
                </a:lnTo>
                <a:lnTo>
                  <a:pt x="1064" y="683"/>
                </a:lnTo>
                <a:lnTo>
                  <a:pt x="1066" y="683"/>
                </a:lnTo>
                <a:lnTo>
                  <a:pt x="1068" y="683"/>
                </a:lnTo>
                <a:lnTo>
                  <a:pt x="1069" y="683"/>
                </a:lnTo>
                <a:lnTo>
                  <a:pt x="1071" y="683"/>
                </a:lnTo>
                <a:lnTo>
                  <a:pt x="1073" y="683"/>
                </a:lnTo>
                <a:lnTo>
                  <a:pt x="1073" y="683"/>
                </a:lnTo>
                <a:lnTo>
                  <a:pt x="1073" y="685"/>
                </a:lnTo>
                <a:lnTo>
                  <a:pt x="1073" y="686"/>
                </a:lnTo>
                <a:lnTo>
                  <a:pt x="1073" y="688"/>
                </a:lnTo>
                <a:lnTo>
                  <a:pt x="1073" y="690"/>
                </a:lnTo>
                <a:lnTo>
                  <a:pt x="1074" y="690"/>
                </a:lnTo>
                <a:lnTo>
                  <a:pt x="1074" y="691"/>
                </a:lnTo>
                <a:lnTo>
                  <a:pt x="1076" y="691"/>
                </a:lnTo>
                <a:lnTo>
                  <a:pt x="1076" y="690"/>
                </a:lnTo>
                <a:lnTo>
                  <a:pt x="1078" y="690"/>
                </a:lnTo>
                <a:lnTo>
                  <a:pt x="1078" y="691"/>
                </a:lnTo>
                <a:lnTo>
                  <a:pt x="1079" y="691"/>
                </a:lnTo>
                <a:lnTo>
                  <a:pt x="1079" y="693"/>
                </a:lnTo>
                <a:lnTo>
                  <a:pt x="1081" y="693"/>
                </a:lnTo>
                <a:lnTo>
                  <a:pt x="1083" y="693"/>
                </a:lnTo>
                <a:lnTo>
                  <a:pt x="1084" y="695"/>
                </a:lnTo>
                <a:lnTo>
                  <a:pt x="1086" y="695"/>
                </a:lnTo>
                <a:lnTo>
                  <a:pt x="1088" y="695"/>
                </a:lnTo>
                <a:lnTo>
                  <a:pt x="1088" y="693"/>
                </a:lnTo>
                <a:lnTo>
                  <a:pt x="1089" y="693"/>
                </a:lnTo>
                <a:lnTo>
                  <a:pt x="1091" y="693"/>
                </a:lnTo>
                <a:lnTo>
                  <a:pt x="1091" y="691"/>
                </a:lnTo>
                <a:lnTo>
                  <a:pt x="1091" y="691"/>
                </a:lnTo>
                <a:lnTo>
                  <a:pt x="1091" y="690"/>
                </a:lnTo>
                <a:lnTo>
                  <a:pt x="1093" y="690"/>
                </a:lnTo>
                <a:lnTo>
                  <a:pt x="1093" y="688"/>
                </a:lnTo>
                <a:lnTo>
                  <a:pt x="1094" y="688"/>
                </a:lnTo>
                <a:lnTo>
                  <a:pt x="1094" y="686"/>
                </a:lnTo>
                <a:lnTo>
                  <a:pt x="1096" y="686"/>
                </a:lnTo>
                <a:lnTo>
                  <a:pt x="1096" y="685"/>
                </a:lnTo>
                <a:lnTo>
                  <a:pt x="1094" y="685"/>
                </a:lnTo>
                <a:lnTo>
                  <a:pt x="1094" y="683"/>
                </a:lnTo>
                <a:lnTo>
                  <a:pt x="1096" y="683"/>
                </a:lnTo>
                <a:lnTo>
                  <a:pt x="1096" y="683"/>
                </a:lnTo>
                <a:lnTo>
                  <a:pt x="1096" y="681"/>
                </a:lnTo>
                <a:lnTo>
                  <a:pt x="1096" y="680"/>
                </a:lnTo>
                <a:lnTo>
                  <a:pt x="1096" y="678"/>
                </a:lnTo>
                <a:lnTo>
                  <a:pt x="1098" y="678"/>
                </a:lnTo>
                <a:lnTo>
                  <a:pt x="1098" y="676"/>
                </a:lnTo>
                <a:lnTo>
                  <a:pt x="1096" y="676"/>
                </a:lnTo>
                <a:lnTo>
                  <a:pt x="1094" y="676"/>
                </a:lnTo>
                <a:lnTo>
                  <a:pt x="1093" y="676"/>
                </a:lnTo>
                <a:lnTo>
                  <a:pt x="1093" y="675"/>
                </a:lnTo>
                <a:lnTo>
                  <a:pt x="1091" y="675"/>
                </a:lnTo>
                <a:lnTo>
                  <a:pt x="1091" y="675"/>
                </a:lnTo>
                <a:lnTo>
                  <a:pt x="1089" y="675"/>
                </a:lnTo>
                <a:lnTo>
                  <a:pt x="1088" y="675"/>
                </a:lnTo>
                <a:lnTo>
                  <a:pt x="1086" y="675"/>
                </a:lnTo>
                <a:lnTo>
                  <a:pt x="1086" y="673"/>
                </a:lnTo>
                <a:lnTo>
                  <a:pt x="1084" y="673"/>
                </a:lnTo>
                <a:lnTo>
                  <a:pt x="1083" y="673"/>
                </a:lnTo>
                <a:lnTo>
                  <a:pt x="1083" y="671"/>
                </a:lnTo>
                <a:lnTo>
                  <a:pt x="1084" y="671"/>
                </a:lnTo>
                <a:lnTo>
                  <a:pt x="1084" y="670"/>
                </a:lnTo>
                <a:lnTo>
                  <a:pt x="1084" y="668"/>
                </a:lnTo>
                <a:lnTo>
                  <a:pt x="1084" y="666"/>
                </a:lnTo>
                <a:lnTo>
                  <a:pt x="1083" y="666"/>
                </a:lnTo>
                <a:lnTo>
                  <a:pt x="1083" y="665"/>
                </a:lnTo>
                <a:lnTo>
                  <a:pt x="1081" y="665"/>
                </a:lnTo>
                <a:lnTo>
                  <a:pt x="1079" y="665"/>
                </a:lnTo>
                <a:lnTo>
                  <a:pt x="1079" y="663"/>
                </a:lnTo>
                <a:lnTo>
                  <a:pt x="1078" y="663"/>
                </a:lnTo>
                <a:lnTo>
                  <a:pt x="1078" y="665"/>
                </a:lnTo>
                <a:lnTo>
                  <a:pt x="1076" y="665"/>
                </a:lnTo>
                <a:lnTo>
                  <a:pt x="1076" y="663"/>
                </a:lnTo>
                <a:lnTo>
                  <a:pt x="1074" y="663"/>
                </a:lnTo>
                <a:lnTo>
                  <a:pt x="1074" y="661"/>
                </a:lnTo>
                <a:lnTo>
                  <a:pt x="1074" y="660"/>
                </a:lnTo>
                <a:lnTo>
                  <a:pt x="1074" y="658"/>
                </a:lnTo>
                <a:lnTo>
                  <a:pt x="1073" y="658"/>
                </a:lnTo>
                <a:lnTo>
                  <a:pt x="1071" y="658"/>
                </a:lnTo>
                <a:lnTo>
                  <a:pt x="1071" y="656"/>
                </a:lnTo>
                <a:lnTo>
                  <a:pt x="1069" y="656"/>
                </a:lnTo>
                <a:lnTo>
                  <a:pt x="1068" y="656"/>
                </a:lnTo>
                <a:lnTo>
                  <a:pt x="1066" y="656"/>
                </a:lnTo>
                <a:lnTo>
                  <a:pt x="1064" y="656"/>
                </a:lnTo>
                <a:lnTo>
                  <a:pt x="1064" y="655"/>
                </a:lnTo>
                <a:lnTo>
                  <a:pt x="1063" y="655"/>
                </a:lnTo>
                <a:lnTo>
                  <a:pt x="1061" y="655"/>
                </a:lnTo>
                <a:lnTo>
                  <a:pt x="1061" y="653"/>
                </a:lnTo>
                <a:lnTo>
                  <a:pt x="1059" y="653"/>
                </a:lnTo>
                <a:lnTo>
                  <a:pt x="1058" y="653"/>
                </a:lnTo>
                <a:lnTo>
                  <a:pt x="1058" y="651"/>
                </a:lnTo>
                <a:lnTo>
                  <a:pt x="1056" y="651"/>
                </a:lnTo>
                <a:lnTo>
                  <a:pt x="1054" y="651"/>
                </a:lnTo>
                <a:lnTo>
                  <a:pt x="1053" y="651"/>
                </a:lnTo>
                <a:lnTo>
                  <a:pt x="1051" y="651"/>
                </a:lnTo>
                <a:lnTo>
                  <a:pt x="1051" y="653"/>
                </a:lnTo>
                <a:lnTo>
                  <a:pt x="1051" y="653"/>
                </a:lnTo>
                <a:lnTo>
                  <a:pt x="1049" y="653"/>
                </a:lnTo>
                <a:lnTo>
                  <a:pt x="1048" y="653"/>
                </a:lnTo>
                <a:lnTo>
                  <a:pt x="1046" y="653"/>
                </a:lnTo>
                <a:lnTo>
                  <a:pt x="1044" y="653"/>
                </a:lnTo>
                <a:lnTo>
                  <a:pt x="1044" y="651"/>
                </a:lnTo>
                <a:lnTo>
                  <a:pt x="1043" y="651"/>
                </a:lnTo>
                <a:lnTo>
                  <a:pt x="1043" y="650"/>
                </a:lnTo>
                <a:lnTo>
                  <a:pt x="1044" y="650"/>
                </a:lnTo>
                <a:lnTo>
                  <a:pt x="1046" y="650"/>
                </a:lnTo>
                <a:lnTo>
                  <a:pt x="1046" y="648"/>
                </a:lnTo>
                <a:lnTo>
                  <a:pt x="1048" y="648"/>
                </a:lnTo>
                <a:lnTo>
                  <a:pt x="1048" y="646"/>
                </a:lnTo>
                <a:lnTo>
                  <a:pt x="1048" y="645"/>
                </a:lnTo>
                <a:lnTo>
                  <a:pt x="1049" y="645"/>
                </a:lnTo>
                <a:lnTo>
                  <a:pt x="1051" y="645"/>
                </a:lnTo>
                <a:lnTo>
                  <a:pt x="1051" y="643"/>
                </a:lnTo>
                <a:lnTo>
                  <a:pt x="1051" y="643"/>
                </a:lnTo>
                <a:lnTo>
                  <a:pt x="1051" y="643"/>
                </a:lnTo>
                <a:lnTo>
                  <a:pt x="1051" y="641"/>
                </a:lnTo>
                <a:lnTo>
                  <a:pt x="1051" y="640"/>
                </a:lnTo>
                <a:lnTo>
                  <a:pt x="1053" y="640"/>
                </a:lnTo>
                <a:lnTo>
                  <a:pt x="1053" y="638"/>
                </a:lnTo>
                <a:lnTo>
                  <a:pt x="1053" y="636"/>
                </a:lnTo>
                <a:lnTo>
                  <a:pt x="1053" y="635"/>
                </a:lnTo>
                <a:lnTo>
                  <a:pt x="1054" y="635"/>
                </a:lnTo>
                <a:lnTo>
                  <a:pt x="1056" y="635"/>
                </a:lnTo>
                <a:lnTo>
                  <a:pt x="1056" y="633"/>
                </a:lnTo>
                <a:lnTo>
                  <a:pt x="1054" y="633"/>
                </a:lnTo>
                <a:lnTo>
                  <a:pt x="1054" y="631"/>
                </a:lnTo>
                <a:lnTo>
                  <a:pt x="1053" y="631"/>
                </a:lnTo>
                <a:lnTo>
                  <a:pt x="1051" y="631"/>
                </a:lnTo>
                <a:lnTo>
                  <a:pt x="1051" y="630"/>
                </a:lnTo>
                <a:lnTo>
                  <a:pt x="1051" y="630"/>
                </a:lnTo>
                <a:lnTo>
                  <a:pt x="1049" y="630"/>
                </a:lnTo>
                <a:lnTo>
                  <a:pt x="1049" y="631"/>
                </a:lnTo>
                <a:lnTo>
                  <a:pt x="1049" y="633"/>
                </a:lnTo>
                <a:lnTo>
                  <a:pt x="1049" y="635"/>
                </a:lnTo>
                <a:lnTo>
                  <a:pt x="1049" y="636"/>
                </a:lnTo>
                <a:lnTo>
                  <a:pt x="1048" y="636"/>
                </a:lnTo>
                <a:lnTo>
                  <a:pt x="1048" y="638"/>
                </a:lnTo>
                <a:lnTo>
                  <a:pt x="1049" y="638"/>
                </a:lnTo>
                <a:lnTo>
                  <a:pt x="1049" y="640"/>
                </a:lnTo>
                <a:lnTo>
                  <a:pt x="1051" y="640"/>
                </a:lnTo>
                <a:lnTo>
                  <a:pt x="1051" y="641"/>
                </a:lnTo>
                <a:lnTo>
                  <a:pt x="1049" y="641"/>
                </a:lnTo>
                <a:lnTo>
                  <a:pt x="1048" y="641"/>
                </a:lnTo>
                <a:lnTo>
                  <a:pt x="1046" y="641"/>
                </a:lnTo>
                <a:lnTo>
                  <a:pt x="1046" y="640"/>
                </a:lnTo>
                <a:lnTo>
                  <a:pt x="1044" y="640"/>
                </a:lnTo>
                <a:lnTo>
                  <a:pt x="1044" y="641"/>
                </a:lnTo>
                <a:lnTo>
                  <a:pt x="1043" y="641"/>
                </a:lnTo>
                <a:lnTo>
                  <a:pt x="1041" y="641"/>
                </a:lnTo>
                <a:lnTo>
                  <a:pt x="1041" y="640"/>
                </a:lnTo>
                <a:lnTo>
                  <a:pt x="1043" y="640"/>
                </a:lnTo>
                <a:lnTo>
                  <a:pt x="1043" y="638"/>
                </a:lnTo>
                <a:lnTo>
                  <a:pt x="1043" y="636"/>
                </a:lnTo>
                <a:lnTo>
                  <a:pt x="1044" y="636"/>
                </a:lnTo>
                <a:lnTo>
                  <a:pt x="1044" y="635"/>
                </a:lnTo>
                <a:lnTo>
                  <a:pt x="1044" y="633"/>
                </a:lnTo>
                <a:lnTo>
                  <a:pt x="1046" y="633"/>
                </a:lnTo>
                <a:lnTo>
                  <a:pt x="1046" y="631"/>
                </a:lnTo>
                <a:lnTo>
                  <a:pt x="1046" y="630"/>
                </a:lnTo>
                <a:lnTo>
                  <a:pt x="1046" y="628"/>
                </a:lnTo>
                <a:lnTo>
                  <a:pt x="1046" y="626"/>
                </a:lnTo>
                <a:lnTo>
                  <a:pt x="1046" y="625"/>
                </a:lnTo>
                <a:lnTo>
                  <a:pt x="1046" y="623"/>
                </a:lnTo>
                <a:lnTo>
                  <a:pt x="1046" y="621"/>
                </a:lnTo>
                <a:lnTo>
                  <a:pt x="1044" y="621"/>
                </a:lnTo>
                <a:lnTo>
                  <a:pt x="1044" y="620"/>
                </a:lnTo>
                <a:lnTo>
                  <a:pt x="1044" y="618"/>
                </a:lnTo>
                <a:lnTo>
                  <a:pt x="1044" y="616"/>
                </a:lnTo>
                <a:lnTo>
                  <a:pt x="1043" y="616"/>
                </a:lnTo>
                <a:lnTo>
                  <a:pt x="1043" y="615"/>
                </a:lnTo>
                <a:lnTo>
                  <a:pt x="1041" y="615"/>
                </a:lnTo>
                <a:lnTo>
                  <a:pt x="1041" y="613"/>
                </a:lnTo>
                <a:lnTo>
                  <a:pt x="1039" y="613"/>
                </a:lnTo>
                <a:lnTo>
                  <a:pt x="1039" y="611"/>
                </a:lnTo>
                <a:lnTo>
                  <a:pt x="1039" y="610"/>
                </a:lnTo>
                <a:lnTo>
                  <a:pt x="1039" y="608"/>
                </a:lnTo>
                <a:lnTo>
                  <a:pt x="1038" y="606"/>
                </a:lnTo>
                <a:lnTo>
                  <a:pt x="1038" y="605"/>
                </a:lnTo>
                <a:lnTo>
                  <a:pt x="1036" y="605"/>
                </a:lnTo>
                <a:lnTo>
                  <a:pt x="1036" y="603"/>
                </a:lnTo>
                <a:lnTo>
                  <a:pt x="1036" y="601"/>
                </a:lnTo>
                <a:lnTo>
                  <a:pt x="1034" y="601"/>
                </a:lnTo>
                <a:lnTo>
                  <a:pt x="1033" y="601"/>
                </a:lnTo>
                <a:lnTo>
                  <a:pt x="1033" y="600"/>
                </a:lnTo>
                <a:lnTo>
                  <a:pt x="1031" y="600"/>
                </a:lnTo>
                <a:lnTo>
                  <a:pt x="1031" y="598"/>
                </a:lnTo>
                <a:lnTo>
                  <a:pt x="1029" y="598"/>
                </a:lnTo>
                <a:lnTo>
                  <a:pt x="1029" y="596"/>
                </a:lnTo>
                <a:lnTo>
                  <a:pt x="1029" y="595"/>
                </a:lnTo>
                <a:lnTo>
                  <a:pt x="1028" y="595"/>
                </a:lnTo>
                <a:lnTo>
                  <a:pt x="1028" y="593"/>
                </a:lnTo>
                <a:lnTo>
                  <a:pt x="1026" y="593"/>
                </a:lnTo>
                <a:lnTo>
                  <a:pt x="1024" y="593"/>
                </a:lnTo>
                <a:lnTo>
                  <a:pt x="1024" y="591"/>
                </a:lnTo>
                <a:lnTo>
                  <a:pt x="1023" y="591"/>
                </a:lnTo>
                <a:lnTo>
                  <a:pt x="1021" y="591"/>
                </a:lnTo>
                <a:lnTo>
                  <a:pt x="1021" y="590"/>
                </a:lnTo>
                <a:lnTo>
                  <a:pt x="1019" y="590"/>
                </a:lnTo>
                <a:lnTo>
                  <a:pt x="1019" y="588"/>
                </a:lnTo>
                <a:lnTo>
                  <a:pt x="1019" y="586"/>
                </a:lnTo>
                <a:lnTo>
                  <a:pt x="1019" y="585"/>
                </a:lnTo>
                <a:lnTo>
                  <a:pt x="1019" y="583"/>
                </a:lnTo>
                <a:lnTo>
                  <a:pt x="1019" y="581"/>
                </a:lnTo>
                <a:lnTo>
                  <a:pt x="1019" y="580"/>
                </a:lnTo>
                <a:lnTo>
                  <a:pt x="1019" y="578"/>
                </a:lnTo>
                <a:lnTo>
                  <a:pt x="1019" y="576"/>
                </a:lnTo>
                <a:lnTo>
                  <a:pt x="1018" y="575"/>
                </a:lnTo>
                <a:lnTo>
                  <a:pt x="1018" y="573"/>
                </a:lnTo>
                <a:lnTo>
                  <a:pt x="1018" y="571"/>
                </a:lnTo>
                <a:lnTo>
                  <a:pt x="1018" y="570"/>
                </a:lnTo>
                <a:lnTo>
                  <a:pt x="1018" y="568"/>
                </a:lnTo>
                <a:lnTo>
                  <a:pt x="1018" y="566"/>
                </a:lnTo>
                <a:lnTo>
                  <a:pt x="1018" y="565"/>
                </a:lnTo>
                <a:lnTo>
                  <a:pt x="1016" y="565"/>
                </a:lnTo>
                <a:lnTo>
                  <a:pt x="1016" y="563"/>
                </a:lnTo>
                <a:lnTo>
                  <a:pt x="1016" y="561"/>
                </a:lnTo>
                <a:lnTo>
                  <a:pt x="1016" y="561"/>
                </a:lnTo>
                <a:lnTo>
                  <a:pt x="1016" y="560"/>
                </a:lnTo>
                <a:lnTo>
                  <a:pt x="1016" y="558"/>
                </a:lnTo>
                <a:lnTo>
                  <a:pt x="1014" y="558"/>
                </a:lnTo>
                <a:lnTo>
                  <a:pt x="1014" y="556"/>
                </a:lnTo>
                <a:lnTo>
                  <a:pt x="1014" y="555"/>
                </a:lnTo>
                <a:lnTo>
                  <a:pt x="1014" y="553"/>
                </a:lnTo>
                <a:lnTo>
                  <a:pt x="1014" y="551"/>
                </a:lnTo>
                <a:lnTo>
                  <a:pt x="1014" y="550"/>
                </a:lnTo>
                <a:lnTo>
                  <a:pt x="1016" y="550"/>
                </a:lnTo>
                <a:lnTo>
                  <a:pt x="1016" y="548"/>
                </a:lnTo>
                <a:lnTo>
                  <a:pt x="1016" y="546"/>
                </a:lnTo>
                <a:lnTo>
                  <a:pt x="1018" y="546"/>
                </a:lnTo>
                <a:lnTo>
                  <a:pt x="1018" y="545"/>
                </a:lnTo>
                <a:lnTo>
                  <a:pt x="1019" y="545"/>
                </a:lnTo>
                <a:lnTo>
                  <a:pt x="1019" y="543"/>
                </a:lnTo>
                <a:lnTo>
                  <a:pt x="1021" y="543"/>
                </a:lnTo>
                <a:lnTo>
                  <a:pt x="1021" y="541"/>
                </a:lnTo>
                <a:lnTo>
                  <a:pt x="1023" y="541"/>
                </a:lnTo>
                <a:lnTo>
                  <a:pt x="1024" y="541"/>
                </a:lnTo>
                <a:lnTo>
                  <a:pt x="1024" y="539"/>
                </a:lnTo>
                <a:lnTo>
                  <a:pt x="1026" y="539"/>
                </a:lnTo>
                <a:lnTo>
                  <a:pt x="1026" y="541"/>
                </a:lnTo>
                <a:lnTo>
                  <a:pt x="1028" y="541"/>
                </a:lnTo>
                <a:lnTo>
                  <a:pt x="1029" y="541"/>
                </a:lnTo>
                <a:lnTo>
                  <a:pt x="1031" y="539"/>
                </a:lnTo>
                <a:lnTo>
                  <a:pt x="1033" y="538"/>
                </a:lnTo>
                <a:lnTo>
                  <a:pt x="1033" y="536"/>
                </a:lnTo>
                <a:lnTo>
                  <a:pt x="1034" y="536"/>
                </a:lnTo>
                <a:lnTo>
                  <a:pt x="1034" y="534"/>
                </a:lnTo>
                <a:lnTo>
                  <a:pt x="1034" y="533"/>
                </a:lnTo>
                <a:lnTo>
                  <a:pt x="1034" y="531"/>
                </a:lnTo>
                <a:lnTo>
                  <a:pt x="1034" y="529"/>
                </a:lnTo>
                <a:lnTo>
                  <a:pt x="1036" y="529"/>
                </a:lnTo>
                <a:lnTo>
                  <a:pt x="1036" y="528"/>
                </a:lnTo>
                <a:lnTo>
                  <a:pt x="1038" y="528"/>
                </a:lnTo>
                <a:lnTo>
                  <a:pt x="1039" y="528"/>
                </a:lnTo>
                <a:lnTo>
                  <a:pt x="1039" y="526"/>
                </a:lnTo>
                <a:lnTo>
                  <a:pt x="1039" y="524"/>
                </a:lnTo>
                <a:lnTo>
                  <a:pt x="1039" y="523"/>
                </a:lnTo>
                <a:lnTo>
                  <a:pt x="1039" y="521"/>
                </a:lnTo>
                <a:lnTo>
                  <a:pt x="1041" y="521"/>
                </a:lnTo>
                <a:lnTo>
                  <a:pt x="1041" y="521"/>
                </a:lnTo>
                <a:lnTo>
                  <a:pt x="1043" y="521"/>
                </a:lnTo>
                <a:lnTo>
                  <a:pt x="1043" y="521"/>
                </a:lnTo>
                <a:lnTo>
                  <a:pt x="1043" y="523"/>
                </a:lnTo>
                <a:lnTo>
                  <a:pt x="1043" y="524"/>
                </a:lnTo>
                <a:lnTo>
                  <a:pt x="1043" y="526"/>
                </a:lnTo>
                <a:lnTo>
                  <a:pt x="1044" y="526"/>
                </a:lnTo>
                <a:lnTo>
                  <a:pt x="1044" y="528"/>
                </a:lnTo>
                <a:lnTo>
                  <a:pt x="1046" y="528"/>
                </a:lnTo>
                <a:lnTo>
                  <a:pt x="1046" y="529"/>
                </a:lnTo>
                <a:lnTo>
                  <a:pt x="1048" y="529"/>
                </a:lnTo>
                <a:lnTo>
                  <a:pt x="1049" y="529"/>
                </a:lnTo>
                <a:lnTo>
                  <a:pt x="1051" y="529"/>
                </a:lnTo>
                <a:lnTo>
                  <a:pt x="1051" y="529"/>
                </a:lnTo>
                <a:lnTo>
                  <a:pt x="1051" y="528"/>
                </a:lnTo>
                <a:lnTo>
                  <a:pt x="1053" y="528"/>
                </a:lnTo>
                <a:lnTo>
                  <a:pt x="1053" y="529"/>
                </a:lnTo>
                <a:lnTo>
                  <a:pt x="1054" y="529"/>
                </a:lnTo>
                <a:lnTo>
                  <a:pt x="1056" y="529"/>
                </a:lnTo>
                <a:lnTo>
                  <a:pt x="1056" y="531"/>
                </a:lnTo>
                <a:lnTo>
                  <a:pt x="1056" y="533"/>
                </a:lnTo>
                <a:lnTo>
                  <a:pt x="1056" y="534"/>
                </a:lnTo>
                <a:lnTo>
                  <a:pt x="1056" y="536"/>
                </a:lnTo>
                <a:lnTo>
                  <a:pt x="1056" y="538"/>
                </a:lnTo>
                <a:lnTo>
                  <a:pt x="1056" y="539"/>
                </a:lnTo>
                <a:lnTo>
                  <a:pt x="1058" y="539"/>
                </a:lnTo>
                <a:lnTo>
                  <a:pt x="1059" y="539"/>
                </a:lnTo>
                <a:lnTo>
                  <a:pt x="1059" y="538"/>
                </a:lnTo>
                <a:lnTo>
                  <a:pt x="1059" y="536"/>
                </a:lnTo>
                <a:lnTo>
                  <a:pt x="1059" y="534"/>
                </a:lnTo>
                <a:lnTo>
                  <a:pt x="1059" y="533"/>
                </a:lnTo>
                <a:lnTo>
                  <a:pt x="1059" y="531"/>
                </a:lnTo>
                <a:lnTo>
                  <a:pt x="1059" y="529"/>
                </a:lnTo>
                <a:lnTo>
                  <a:pt x="1059" y="528"/>
                </a:lnTo>
                <a:lnTo>
                  <a:pt x="1058" y="528"/>
                </a:lnTo>
                <a:lnTo>
                  <a:pt x="1058" y="526"/>
                </a:lnTo>
                <a:lnTo>
                  <a:pt x="1059" y="526"/>
                </a:lnTo>
                <a:lnTo>
                  <a:pt x="1059" y="524"/>
                </a:lnTo>
                <a:lnTo>
                  <a:pt x="1059" y="523"/>
                </a:lnTo>
                <a:lnTo>
                  <a:pt x="1058" y="523"/>
                </a:lnTo>
                <a:lnTo>
                  <a:pt x="1058" y="521"/>
                </a:lnTo>
                <a:lnTo>
                  <a:pt x="1058" y="521"/>
                </a:lnTo>
                <a:lnTo>
                  <a:pt x="1058" y="519"/>
                </a:lnTo>
                <a:lnTo>
                  <a:pt x="1058" y="518"/>
                </a:lnTo>
                <a:lnTo>
                  <a:pt x="1058" y="516"/>
                </a:lnTo>
                <a:lnTo>
                  <a:pt x="1058" y="514"/>
                </a:lnTo>
                <a:lnTo>
                  <a:pt x="1056" y="514"/>
                </a:lnTo>
                <a:lnTo>
                  <a:pt x="1056" y="513"/>
                </a:lnTo>
                <a:lnTo>
                  <a:pt x="1056" y="511"/>
                </a:lnTo>
                <a:lnTo>
                  <a:pt x="1056" y="509"/>
                </a:lnTo>
                <a:lnTo>
                  <a:pt x="1056" y="508"/>
                </a:lnTo>
                <a:lnTo>
                  <a:pt x="1054" y="508"/>
                </a:lnTo>
                <a:lnTo>
                  <a:pt x="1054" y="506"/>
                </a:lnTo>
                <a:lnTo>
                  <a:pt x="1054" y="504"/>
                </a:lnTo>
                <a:lnTo>
                  <a:pt x="1054" y="503"/>
                </a:lnTo>
                <a:lnTo>
                  <a:pt x="1054" y="501"/>
                </a:lnTo>
                <a:lnTo>
                  <a:pt x="1053" y="501"/>
                </a:lnTo>
                <a:lnTo>
                  <a:pt x="1053" y="499"/>
                </a:lnTo>
                <a:lnTo>
                  <a:pt x="1053" y="498"/>
                </a:lnTo>
                <a:lnTo>
                  <a:pt x="1053" y="496"/>
                </a:lnTo>
                <a:lnTo>
                  <a:pt x="1054" y="496"/>
                </a:lnTo>
                <a:lnTo>
                  <a:pt x="1054" y="494"/>
                </a:lnTo>
                <a:lnTo>
                  <a:pt x="1054" y="493"/>
                </a:lnTo>
                <a:lnTo>
                  <a:pt x="1054" y="491"/>
                </a:lnTo>
                <a:lnTo>
                  <a:pt x="1056" y="491"/>
                </a:lnTo>
                <a:lnTo>
                  <a:pt x="1056" y="489"/>
                </a:lnTo>
                <a:lnTo>
                  <a:pt x="1056" y="488"/>
                </a:lnTo>
                <a:lnTo>
                  <a:pt x="1056" y="486"/>
                </a:lnTo>
                <a:lnTo>
                  <a:pt x="1056" y="484"/>
                </a:lnTo>
                <a:lnTo>
                  <a:pt x="1058" y="484"/>
                </a:lnTo>
                <a:lnTo>
                  <a:pt x="1058" y="483"/>
                </a:lnTo>
                <a:lnTo>
                  <a:pt x="1058" y="481"/>
                </a:lnTo>
                <a:lnTo>
                  <a:pt x="1058" y="481"/>
                </a:lnTo>
                <a:lnTo>
                  <a:pt x="1058" y="479"/>
                </a:lnTo>
                <a:lnTo>
                  <a:pt x="1058" y="478"/>
                </a:lnTo>
                <a:lnTo>
                  <a:pt x="1059" y="478"/>
                </a:lnTo>
                <a:lnTo>
                  <a:pt x="1059" y="476"/>
                </a:lnTo>
                <a:lnTo>
                  <a:pt x="1061" y="476"/>
                </a:lnTo>
                <a:lnTo>
                  <a:pt x="1061" y="478"/>
                </a:lnTo>
                <a:lnTo>
                  <a:pt x="1061" y="479"/>
                </a:lnTo>
                <a:lnTo>
                  <a:pt x="1063" y="479"/>
                </a:lnTo>
                <a:lnTo>
                  <a:pt x="1063" y="481"/>
                </a:lnTo>
                <a:lnTo>
                  <a:pt x="1064" y="481"/>
                </a:lnTo>
                <a:lnTo>
                  <a:pt x="1066" y="481"/>
                </a:lnTo>
                <a:lnTo>
                  <a:pt x="1066" y="481"/>
                </a:lnTo>
                <a:lnTo>
                  <a:pt x="1068" y="481"/>
                </a:lnTo>
                <a:lnTo>
                  <a:pt x="1069" y="481"/>
                </a:lnTo>
                <a:lnTo>
                  <a:pt x="1069" y="483"/>
                </a:lnTo>
                <a:lnTo>
                  <a:pt x="1069" y="484"/>
                </a:lnTo>
                <a:lnTo>
                  <a:pt x="1071" y="484"/>
                </a:lnTo>
                <a:lnTo>
                  <a:pt x="1071" y="486"/>
                </a:lnTo>
                <a:lnTo>
                  <a:pt x="1071" y="488"/>
                </a:lnTo>
                <a:lnTo>
                  <a:pt x="1073" y="488"/>
                </a:lnTo>
                <a:lnTo>
                  <a:pt x="1074" y="488"/>
                </a:lnTo>
                <a:lnTo>
                  <a:pt x="1076" y="488"/>
                </a:lnTo>
                <a:lnTo>
                  <a:pt x="1076" y="486"/>
                </a:lnTo>
                <a:lnTo>
                  <a:pt x="1076" y="484"/>
                </a:lnTo>
                <a:lnTo>
                  <a:pt x="1076" y="483"/>
                </a:lnTo>
                <a:lnTo>
                  <a:pt x="1078" y="483"/>
                </a:lnTo>
                <a:lnTo>
                  <a:pt x="1078" y="484"/>
                </a:lnTo>
                <a:lnTo>
                  <a:pt x="1078" y="486"/>
                </a:lnTo>
                <a:lnTo>
                  <a:pt x="1078" y="488"/>
                </a:lnTo>
                <a:lnTo>
                  <a:pt x="1079" y="488"/>
                </a:lnTo>
                <a:lnTo>
                  <a:pt x="1079" y="486"/>
                </a:lnTo>
                <a:lnTo>
                  <a:pt x="1081" y="486"/>
                </a:lnTo>
                <a:lnTo>
                  <a:pt x="1083" y="486"/>
                </a:lnTo>
                <a:lnTo>
                  <a:pt x="1083" y="488"/>
                </a:lnTo>
                <a:lnTo>
                  <a:pt x="1084" y="488"/>
                </a:lnTo>
                <a:lnTo>
                  <a:pt x="1084" y="489"/>
                </a:lnTo>
                <a:lnTo>
                  <a:pt x="1086" y="489"/>
                </a:lnTo>
                <a:lnTo>
                  <a:pt x="1086" y="491"/>
                </a:lnTo>
                <a:lnTo>
                  <a:pt x="1086" y="493"/>
                </a:lnTo>
                <a:lnTo>
                  <a:pt x="1084" y="493"/>
                </a:lnTo>
                <a:lnTo>
                  <a:pt x="1084" y="494"/>
                </a:lnTo>
                <a:lnTo>
                  <a:pt x="1086" y="494"/>
                </a:lnTo>
                <a:lnTo>
                  <a:pt x="1086" y="496"/>
                </a:lnTo>
                <a:lnTo>
                  <a:pt x="1088" y="496"/>
                </a:lnTo>
                <a:lnTo>
                  <a:pt x="1088" y="498"/>
                </a:lnTo>
                <a:lnTo>
                  <a:pt x="1089" y="498"/>
                </a:lnTo>
                <a:lnTo>
                  <a:pt x="1091" y="498"/>
                </a:lnTo>
                <a:lnTo>
                  <a:pt x="1091" y="499"/>
                </a:lnTo>
                <a:lnTo>
                  <a:pt x="1091" y="499"/>
                </a:lnTo>
                <a:lnTo>
                  <a:pt x="1093" y="499"/>
                </a:lnTo>
                <a:lnTo>
                  <a:pt x="1093" y="498"/>
                </a:lnTo>
                <a:lnTo>
                  <a:pt x="1093" y="496"/>
                </a:lnTo>
                <a:lnTo>
                  <a:pt x="1094" y="496"/>
                </a:lnTo>
                <a:lnTo>
                  <a:pt x="1094" y="498"/>
                </a:lnTo>
                <a:lnTo>
                  <a:pt x="1094" y="499"/>
                </a:lnTo>
                <a:lnTo>
                  <a:pt x="1096" y="499"/>
                </a:lnTo>
                <a:lnTo>
                  <a:pt x="1096" y="498"/>
                </a:lnTo>
                <a:lnTo>
                  <a:pt x="1098" y="498"/>
                </a:lnTo>
                <a:lnTo>
                  <a:pt x="1098" y="499"/>
                </a:lnTo>
                <a:lnTo>
                  <a:pt x="1099" y="499"/>
                </a:lnTo>
                <a:lnTo>
                  <a:pt x="1101" y="499"/>
                </a:lnTo>
                <a:lnTo>
                  <a:pt x="1101" y="501"/>
                </a:lnTo>
                <a:lnTo>
                  <a:pt x="1103" y="501"/>
                </a:lnTo>
                <a:lnTo>
                  <a:pt x="1104" y="501"/>
                </a:lnTo>
                <a:lnTo>
                  <a:pt x="1104" y="503"/>
                </a:lnTo>
                <a:lnTo>
                  <a:pt x="1106" y="503"/>
                </a:lnTo>
                <a:lnTo>
                  <a:pt x="1106" y="504"/>
                </a:lnTo>
                <a:lnTo>
                  <a:pt x="1108" y="504"/>
                </a:lnTo>
                <a:lnTo>
                  <a:pt x="1109" y="504"/>
                </a:lnTo>
                <a:lnTo>
                  <a:pt x="1109" y="506"/>
                </a:lnTo>
                <a:lnTo>
                  <a:pt x="1111" y="506"/>
                </a:lnTo>
                <a:lnTo>
                  <a:pt x="1111" y="508"/>
                </a:lnTo>
                <a:lnTo>
                  <a:pt x="1113" y="508"/>
                </a:lnTo>
                <a:lnTo>
                  <a:pt x="1113" y="509"/>
                </a:lnTo>
                <a:lnTo>
                  <a:pt x="1114" y="509"/>
                </a:lnTo>
                <a:lnTo>
                  <a:pt x="1114" y="511"/>
                </a:lnTo>
                <a:lnTo>
                  <a:pt x="1114" y="513"/>
                </a:lnTo>
                <a:lnTo>
                  <a:pt x="1113" y="513"/>
                </a:lnTo>
                <a:lnTo>
                  <a:pt x="1113" y="514"/>
                </a:lnTo>
                <a:lnTo>
                  <a:pt x="1113" y="516"/>
                </a:lnTo>
                <a:lnTo>
                  <a:pt x="1113" y="518"/>
                </a:lnTo>
                <a:lnTo>
                  <a:pt x="1113" y="519"/>
                </a:lnTo>
                <a:lnTo>
                  <a:pt x="1114" y="519"/>
                </a:lnTo>
                <a:lnTo>
                  <a:pt x="1114" y="521"/>
                </a:lnTo>
                <a:lnTo>
                  <a:pt x="1114" y="521"/>
                </a:lnTo>
                <a:lnTo>
                  <a:pt x="1114" y="523"/>
                </a:lnTo>
                <a:lnTo>
                  <a:pt x="1116" y="523"/>
                </a:lnTo>
                <a:lnTo>
                  <a:pt x="1116" y="524"/>
                </a:lnTo>
                <a:lnTo>
                  <a:pt x="1118" y="524"/>
                </a:lnTo>
                <a:lnTo>
                  <a:pt x="1118" y="526"/>
                </a:lnTo>
                <a:lnTo>
                  <a:pt x="1119" y="526"/>
                </a:lnTo>
                <a:lnTo>
                  <a:pt x="1119" y="528"/>
                </a:lnTo>
                <a:lnTo>
                  <a:pt x="1121" y="528"/>
                </a:lnTo>
                <a:lnTo>
                  <a:pt x="1123" y="528"/>
                </a:lnTo>
                <a:lnTo>
                  <a:pt x="1123" y="526"/>
                </a:lnTo>
                <a:lnTo>
                  <a:pt x="1123" y="524"/>
                </a:lnTo>
                <a:lnTo>
                  <a:pt x="1123" y="523"/>
                </a:lnTo>
                <a:lnTo>
                  <a:pt x="1123" y="521"/>
                </a:lnTo>
                <a:lnTo>
                  <a:pt x="1123" y="521"/>
                </a:lnTo>
                <a:lnTo>
                  <a:pt x="1123" y="519"/>
                </a:lnTo>
                <a:lnTo>
                  <a:pt x="1123" y="518"/>
                </a:lnTo>
                <a:lnTo>
                  <a:pt x="1124" y="518"/>
                </a:lnTo>
                <a:lnTo>
                  <a:pt x="1126" y="518"/>
                </a:lnTo>
                <a:lnTo>
                  <a:pt x="1128" y="518"/>
                </a:lnTo>
                <a:lnTo>
                  <a:pt x="1129" y="519"/>
                </a:lnTo>
                <a:lnTo>
                  <a:pt x="1131" y="519"/>
                </a:lnTo>
                <a:lnTo>
                  <a:pt x="1131" y="518"/>
                </a:lnTo>
                <a:lnTo>
                  <a:pt x="1131" y="518"/>
                </a:lnTo>
                <a:lnTo>
                  <a:pt x="1131" y="519"/>
                </a:lnTo>
                <a:lnTo>
                  <a:pt x="1133" y="519"/>
                </a:lnTo>
                <a:lnTo>
                  <a:pt x="1133" y="521"/>
                </a:lnTo>
                <a:lnTo>
                  <a:pt x="1133" y="521"/>
                </a:lnTo>
                <a:lnTo>
                  <a:pt x="1134" y="521"/>
                </a:lnTo>
                <a:lnTo>
                  <a:pt x="1136" y="521"/>
                </a:lnTo>
                <a:lnTo>
                  <a:pt x="1138" y="521"/>
                </a:lnTo>
                <a:lnTo>
                  <a:pt x="1138" y="523"/>
                </a:lnTo>
                <a:lnTo>
                  <a:pt x="1139" y="523"/>
                </a:lnTo>
                <a:lnTo>
                  <a:pt x="1139" y="524"/>
                </a:lnTo>
                <a:lnTo>
                  <a:pt x="1141" y="524"/>
                </a:lnTo>
                <a:lnTo>
                  <a:pt x="1141" y="526"/>
                </a:lnTo>
                <a:lnTo>
                  <a:pt x="1139" y="526"/>
                </a:lnTo>
                <a:lnTo>
                  <a:pt x="1139" y="528"/>
                </a:lnTo>
                <a:lnTo>
                  <a:pt x="1141" y="528"/>
                </a:lnTo>
                <a:lnTo>
                  <a:pt x="1141" y="529"/>
                </a:lnTo>
                <a:lnTo>
                  <a:pt x="1143" y="529"/>
                </a:lnTo>
                <a:lnTo>
                  <a:pt x="1143" y="531"/>
                </a:lnTo>
                <a:lnTo>
                  <a:pt x="1143" y="533"/>
                </a:lnTo>
                <a:lnTo>
                  <a:pt x="1141" y="533"/>
                </a:lnTo>
                <a:lnTo>
                  <a:pt x="1141" y="534"/>
                </a:lnTo>
                <a:lnTo>
                  <a:pt x="1143" y="534"/>
                </a:lnTo>
                <a:lnTo>
                  <a:pt x="1144" y="534"/>
                </a:lnTo>
                <a:lnTo>
                  <a:pt x="1146" y="534"/>
                </a:lnTo>
                <a:lnTo>
                  <a:pt x="1148" y="534"/>
                </a:lnTo>
                <a:lnTo>
                  <a:pt x="1148" y="536"/>
                </a:lnTo>
                <a:lnTo>
                  <a:pt x="1149" y="536"/>
                </a:lnTo>
                <a:lnTo>
                  <a:pt x="1151" y="536"/>
                </a:lnTo>
                <a:lnTo>
                  <a:pt x="1151" y="538"/>
                </a:lnTo>
                <a:lnTo>
                  <a:pt x="1153" y="538"/>
                </a:lnTo>
                <a:lnTo>
                  <a:pt x="1153" y="536"/>
                </a:lnTo>
                <a:lnTo>
                  <a:pt x="1154" y="536"/>
                </a:lnTo>
                <a:lnTo>
                  <a:pt x="1154" y="538"/>
                </a:lnTo>
                <a:lnTo>
                  <a:pt x="1156" y="538"/>
                </a:lnTo>
                <a:lnTo>
                  <a:pt x="1156" y="539"/>
                </a:lnTo>
                <a:lnTo>
                  <a:pt x="1158" y="539"/>
                </a:lnTo>
                <a:lnTo>
                  <a:pt x="1158" y="541"/>
                </a:lnTo>
                <a:lnTo>
                  <a:pt x="1158" y="543"/>
                </a:lnTo>
                <a:lnTo>
                  <a:pt x="1159" y="543"/>
                </a:lnTo>
                <a:lnTo>
                  <a:pt x="1159" y="545"/>
                </a:lnTo>
                <a:lnTo>
                  <a:pt x="1161" y="545"/>
                </a:lnTo>
                <a:lnTo>
                  <a:pt x="1161" y="546"/>
                </a:lnTo>
                <a:lnTo>
                  <a:pt x="1163" y="548"/>
                </a:lnTo>
                <a:lnTo>
                  <a:pt x="1163" y="550"/>
                </a:lnTo>
                <a:lnTo>
                  <a:pt x="1165" y="551"/>
                </a:lnTo>
                <a:lnTo>
                  <a:pt x="1165" y="553"/>
                </a:lnTo>
                <a:lnTo>
                  <a:pt x="1165" y="555"/>
                </a:lnTo>
                <a:lnTo>
                  <a:pt x="1165" y="556"/>
                </a:lnTo>
                <a:lnTo>
                  <a:pt x="1166" y="556"/>
                </a:lnTo>
                <a:lnTo>
                  <a:pt x="1168" y="556"/>
                </a:lnTo>
                <a:lnTo>
                  <a:pt x="1168" y="558"/>
                </a:lnTo>
                <a:lnTo>
                  <a:pt x="1166" y="558"/>
                </a:lnTo>
                <a:lnTo>
                  <a:pt x="1166" y="560"/>
                </a:lnTo>
                <a:lnTo>
                  <a:pt x="1166" y="561"/>
                </a:lnTo>
                <a:lnTo>
                  <a:pt x="1166" y="561"/>
                </a:lnTo>
                <a:lnTo>
                  <a:pt x="1165" y="561"/>
                </a:lnTo>
                <a:lnTo>
                  <a:pt x="1165" y="563"/>
                </a:lnTo>
                <a:lnTo>
                  <a:pt x="1163" y="563"/>
                </a:lnTo>
                <a:lnTo>
                  <a:pt x="1161" y="563"/>
                </a:lnTo>
                <a:lnTo>
                  <a:pt x="1159" y="563"/>
                </a:lnTo>
                <a:lnTo>
                  <a:pt x="1158" y="563"/>
                </a:lnTo>
                <a:lnTo>
                  <a:pt x="1156" y="563"/>
                </a:lnTo>
                <a:lnTo>
                  <a:pt x="1154" y="563"/>
                </a:lnTo>
                <a:lnTo>
                  <a:pt x="1153" y="563"/>
                </a:lnTo>
                <a:lnTo>
                  <a:pt x="1153" y="565"/>
                </a:lnTo>
                <a:lnTo>
                  <a:pt x="1151" y="565"/>
                </a:lnTo>
                <a:lnTo>
                  <a:pt x="1149" y="565"/>
                </a:lnTo>
                <a:lnTo>
                  <a:pt x="1149" y="566"/>
                </a:lnTo>
                <a:lnTo>
                  <a:pt x="1148" y="566"/>
                </a:lnTo>
                <a:lnTo>
                  <a:pt x="1146" y="566"/>
                </a:lnTo>
                <a:lnTo>
                  <a:pt x="1144" y="566"/>
                </a:lnTo>
                <a:lnTo>
                  <a:pt x="1143" y="566"/>
                </a:lnTo>
                <a:lnTo>
                  <a:pt x="1143" y="565"/>
                </a:lnTo>
                <a:lnTo>
                  <a:pt x="1141" y="565"/>
                </a:lnTo>
                <a:lnTo>
                  <a:pt x="1141" y="563"/>
                </a:lnTo>
                <a:lnTo>
                  <a:pt x="1139" y="563"/>
                </a:lnTo>
                <a:lnTo>
                  <a:pt x="1139" y="561"/>
                </a:lnTo>
                <a:lnTo>
                  <a:pt x="1138" y="561"/>
                </a:lnTo>
                <a:lnTo>
                  <a:pt x="1138" y="563"/>
                </a:lnTo>
                <a:lnTo>
                  <a:pt x="1139" y="563"/>
                </a:lnTo>
                <a:lnTo>
                  <a:pt x="1139" y="565"/>
                </a:lnTo>
                <a:lnTo>
                  <a:pt x="1141" y="565"/>
                </a:lnTo>
                <a:lnTo>
                  <a:pt x="1141" y="566"/>
                </a:lnTo>
                <a:lnTo>
                  <a:pt x="1141" y="568"/>
                </a:lnTo>
                <a:lnTo>
                  <a:pt x="1141" y="570"/>
                </a:lnTo>
                <a:lnTo>
                  <a:pt x="1139" y="570"/>
                </a:lnTo>
                <a:lnTo>
                  <a:pt x="1138" y="570"/>
                </a:lnTo>
                <a:lnTo>
                  <a:pt x="1138" y="571"/>
                </a:lnTo>
                <a:lnTo>
                  <a:pt x="1138" y="573"/>
                </a:lnTo>
                <a:lnTo>
                  <a:pt x="1136" y="573"/>
                </a:lnTo>
                <a:lnTo>
                  <a:pt x="1136" y="575"/>
                </a:lnTo>
                <a:lnTo>
                  <a:pt x="1134" y="575"/>
                </a:lnTo>
                <a:lnTo>
                  <a:pt x="1136" y="576"/>
                </a:lnTo>
                <a:lnTo>
                  <a:pt x="1136" y="578"/>
                </a:lnTo>
                <a:lnTo>
                  <a:pt x="1136" y="580"/>
                </a:lnTo>
                <a:lnTo>
                  <a:pt x="1138" y="580"/>
                </a:lnTo>
                <a:lnTo>
                  <a:pt x="1138" y="581"/>
                </a:lnTo>
                <a:lnTo>
                  <a:pt x="1139" y="581"/>
                </a:lnTo>
                <a:lnTo>
                  <a:pt x="1139" y="583"/>
                </a:lnTo>
                <a:lnTo>
                  <a:pt x="1141" y="583"/>
                </a:lnTo>
                <a:lnTo>
                  <a:pt x="1141" y="585"/>
                </a:lnTo>
                <a:lnTo>
                  <a:pt x="1141" y="586"/>
                </a:lnTo>
                <a:lnTo>
                  <a:pt x="1141" y="588"/>
                </a:lnTo>
                <a:lnTo>
                  <a:pt x="1141" y="590"/>
                </a:lnTo>
                <a:lnTo>
                  <a:pt x="1143" y="590"/>
                </a:lnTo>
                <a:lnTo>
                  <a:pt x="1143" y="591"/>
                </a:lnTo>
                <a:lnTo>
                  <a:pt x="1143" y="593"/>
                </a:lnTo>
                <a:lnTo>
                  <a:pt x="1144" y="593"/>
                </a:lnTo>
                <a:lnTo>
                  <a:pt x="1144" y="595"/>
                </a:lnTo>
                <a:lnTo>
                  <a:pt x="1146" y="595"/>
                </a:lnTo>
                <a:lnTo>
                  <a:pt x="1148" y="595"/>
                </a:lnTo>
                <a:lnTo>
                  <a:pt x="1148" y="596"/>
                </a:lnTo>
                <a:lnTo>
                  <a:pt x="1148" y="598"/>
                </a:lnTo>
                <a:lnTo>
                  <a:pt x="1148" y="600"/>
                </a:lnTo>
                <a:lnTo>
                  <a:pt x="1149" y="600"/>
                </a:lnTo>
                <a:lnTo>
                  <a:pt x="1149" y="601"/>
                </a:lnTo>
                <a:lnTo>
                  <a:pt x="1149" y="601"/>
                </a:lnTo>
                <a:lnTo>
                  <a:pt x="1148" y="601"/>
                </a:lnTo>
                <a:lnTo>
                  <a:pt x="1148" y="603"/>
                </a:lnTo>
                <a:lnTo>
                  <a:pt x="1148" y="605"/>
                </a:lnTo>
                <a:lnTo>
                  <a:pt x="1148" y="606"/>
                </a:lnTo>
                <a:lnTo>
                  <a:pt x="1149" y="606"/>
                </a:lnTo>
                <a:lnTo>
                  <a:pt x="1151" y="606"/>
                </a:lnTo>
                <a:lnTo>
                  <a:pt x="1151" y="608"/>
                </a:lnTo>
                <a:lnTo>
                  <a:pt x="1151" y="610"/>
                </a:lnTo>
                <a:lnTo>
                  <a:pt x="1151" y="611"/>
                </a:lnTo>
                <a:lnTo>
                  <a:pt x="1151" y="613"/>
                </a:lnTo>
                <a:lnTo>
                  <a:pt x="1153" y="613"/>
                </a:lnTo>
                <a:lnTo>
                  <a:pt x="1154" y="613"/>
                </a:lnTo>
                <a:lnTo>
                  <a:pt x="1154" y="615"/>
                </a:lnTo>
                <a:lnTo>
                  <a:pt x="1156" y="615"/>
                </a:lnTo>
                <a:lnTo>
                  <a:pt x="1156" y="616"/>
                </a:lnTo>
                <a:lnTo>
                  <a:pt x="1156" y="618"/>
                </a:lnTo>
                <a:lnTo>
                  <a:pt x="1158" y="618"/>
                </a:lnTo>
                <a:lnTo>
                  <a:pt x="1158" y="620"/>
                </a:lnTo>
                <a:lnTo>
                  <a:pt x="1156" y="620"/>
                </a:lnTo>
                <a:lnTo>
                  <a:pt x="1156" y="621"/>
                </a:lnTo>
                <a:lnTo>
                  <a:pt x="1154" y="621"/>
                </a:lnTo>
                <a:lnTo>
                  <a:pt x="1154" y="623"/>
                </a:lnTo>
                <a:lnTo>
                  <a:pt x="1156" y="623"/>
                </a:lnTo>
                <a:lnTo>
                  <a:pt x="1156" y="625"/>
                </a:lnTo>
                <a:lnTo>
                  <a:pt x="1154" y="625"/>
                </a:lnTo>
                <a:lnTo>
                  <a:pt x="1153" y="625"/>
                </a:lnTo>
                <a:lnTo>
                  <a:pt x="1153" y="626"/>
                </a:lnTo>
                <a:lnTo>
                  <a:pt x="1154" y="626"/>
                </a:lnTo>
                <a:lnTo>
                  <a:pt x="1156" y="626"/>
                </a:lnTo>
                <a:lnTo>
                  <a:pt x="1156" y="625"/>
                </a:lnTo>
                <a:lnTo>
                  <a:pt x="1158" y="626"/>
                </a:lnTo>
                <a:lnTo>
                  <a:pt x="1158" y="625"/>
                </a:lnTo>
                <a:lnTo>
                  <a:pt x="1159" y="626"/>
                </a:lnTo>
                <a:lnTo>
                  <a:pt x="1161" y="626"/>
                </a:lnTo>
                <a:lnTo>
                  <a:pt x="1163" y="626"/>
                </a:lnTo>
                <a:lnTo>
                  <a:pt x="1165" y="626"/>
                </a:lnTo>
                <a:lnTo>
                  <a:pt x="1166" y="626"/>
                </a:lnTo>
                <a:lnTo>
                  <a:pt x="1168" y="626"/>
                </a:lnTo>
                <a:lnTo>
                  <a:pt x="1168" y="625"/>
                </a:lnTo>
                <a:lnTo>
                  <a:pt x="1170" y="625"/>
                </a:lnTo>
                <a:lnTo>
                  <a:pt x="1171" y="625"/>
                </a:lnTo>
                <a:lnTo>
                  <a:pt x="1171" y="625"/>
                </a:lnTo>
                <a:lnTo>
                  <a:pt x="1173" y="625"/>
                </a:lnTo>
                <a:lnTo>
                  <a:pt x="1175" y="625"/>
                </a:lnTo>
                <a:lnTo>
                  <a:pt x="1175" y="626"/>
                </a:lnTo>
                <a:lnTo>
                  <a:pt x="1176" y="626"/>
                </a:lnTo>
                <a:lnTo>
                  <a:pt x="1176" y="628"/>
                </a:lnTo>
                <a:lnTo>
                  <a:pt x="1176" y="630"/>
                </a:lnTo>
                <a:lnTo>
                  <a:pt x="1176" y="631"/>
                </a:lnTo>
                <a:lnTo>
                  <a:pt x="1175" y="631"/>
                </a:lnTo>
                <a:lnTo>
                  <a:pt x="1175" y="633"/>
                </a:lnTo>
                <a:lnTo>
                  <a:pt x="1175" y="635"/>
                </a:lnTo>
                <a:lnTo>
                  <a:pt x="1176" y="635"/>
                </a:lnTo>
                <a:lnTo>
                  <a:pt x="1176" y="636"/>
                </a:lnTo>
                <a:lnTo>
                  <a:pt x="1178" y="636"/>
                </a:lnTo>
                <a:lnTo>
                  <a:pt x="1178" y="638"/>
                </a:lnTo>
                <a:lnTo>
                  <a:pt x="1176" y="638"/>
                </a:lnTo>
                <a:lnTo>
                  <a:pt x="1175" y="638"/>
                </a:lnTo>
                <a:lnTo>
                  <a:pt x="1175" y="640"/>
                </a:lnTo>
                <a:lnTo>
                  <a:pt x="1176" y="640"/>
                </a:lnTo>
                <a:lnTo>
                  <a:pt x="1176" y="641"/>
                </a:lnTo>
                <a:lnTo>
                  <a:pt x="1178" y="641"/>
                </a:lnTo>
                <a:lnTo>
                  <a:pt x="1178" y="640"/>
                </a:lnTo>
                <a:lnTo>
                  <a:pt x="1180" y="641"/>
                </a:lnTo>
                <a:lnTo>
                  <a:pt x="1180" y="640"/>
                </a:lnTo>
                <a:lnTo>
                  <a:pt x="1180" y="638"/>
                </a:lnTo>
                <a:lnTo>
                  <a:pt x="1181" y="638"/>
                </a:lnTo>
                <a:lnTo>
                  <a:pt x="1181" y="636"/>
                </a:lnTo>
                <a:lnTo>
                  <a:pt x="1183" y="636"/>
                </a:lnTo>
                <a:lnTo>
                  <a:pt x="1183" y="635"/>
                </a:lnTo>
                <a:lnTo>
                  <a:pt x="1183" y="633"/>
                </a:lnTo>
                <a:lnTo>
                  <a:pt x="1185" y="633"/>
                </a:lnTo>
                <a:lnTo>
                  <a:pt x="1185" y="631"/>
                </a:lnTo>
                <a:lnTo>
                  <a:pt x="1185" y="630"/>
                </a:lnTo>
                <a:lnTo>
                  <a:pt x="1185" y="628"/>
                </a:lnTo>
                <a:lnTo>
                  <a:pt x="1185" y="626"/>
                </a:lnTo>
                <a:lnTo>
                  <a:pt x="1185" y="625"/>
                </a:lnTo>
                <a:lnTo>
                  <a:pt x="1183" y="625"/>
                </a:lnTo>
                <a:lnTo>
                  <a:pt x="1183" y="623"/>
                </a:lnTo>
                <a:lnTo>
                  <a:pt x="1183" y="621"/>
                </a:lnTo>
                <a:lnTo>
                  <a:pt x="1183" y="620"/>
                </a:lnTo>
                <a:lnTo>
                  <a:pt x="1183" y="618"/>
                </a:lnTo>
                <a:lnTo>
                  <a:pt x="1181" y="618"/>
                </a:lnTo>
                <a:lnTo>
                  <a:pt x="1181" y="616"/>
                </a:lnTo>
                <a:lnTo>
                  <a:pt x="1180" y="616"/>
                </a:lnTo>
                <a:lnTo>
                  <a:pt x="1180" y="615"/>
                </a:lnTo>
                <a:lnTo>
                  <a:pt x="1178" y="615"/>
                </a:lnTo>
                <a:lnTo>
                  <a:pt x="1178" y="613"/>
                </a:lnTo>
                <a:lnTo>
                  <a:pt x="1176" y="613"/>
                </a:lnTo>
                <a:lnTo>
                  <a:pt x="1176" y="611"/>
                </a:lnTo>
                <a:lnTo>
                  <a:pt x="1178" y="611"/>
                </a:lnTo>
                <a:lnTo>
                  <a:pt x="1180" y="611"/>
                </a:lnTo>
                <a:lnTo>
                  <a:pt x="1181" y="611"/>
                </a:lnTo>
                <a:lnTo>
                  <a:pt x="1181" y="610"/>
                </a:lnTo>
                <a:lnTo>
                  <a:pt x="1183" y="610"/>
                </a:lnTo>
                <a:lnTo>
                  <a:pt x="1185" y="610"/>
                </a:lnTo>
                <a:lnTo>
                  <a:pt x="1185" y="608"/>
                </a:lnTo>
                <a:lnTo>
                  <a:pt x="1186" y="608"/>
                </a:lnTo>
                <a:lnTo>
                  <a:pt x="1186" y="610"/>
                </a:lnTo>
                <a:lnTo>
                  <a:pt x="1186" y="611"/>
                </a:lnTo>
                <a:lnTo>
                  <a:pt x="1186" y="613"/>
                </a:lnTo>
                <a:lnTo>
                  <a:pt x="1186" y="615"/>
                </a:lnTo>
                <a:lnTo>
                  <a:pt x="1186" y="616"/>
                </a:lnTo>
                <a:lnTo>
                  <a:pt x="1185" y="616"/>
                </a:lnTo>
                <a:lnTo>
                  <a:pt x="1185" y="618"/>
                </a:lnTo>
                <a:lnTo>
                  <a:pt x="1186" y="618"/>
                </a:lnTo>
                <a:lnTo>
                  <a:pt x="1186" y="620"/>
                </a:lnTo>
                <a:lnTo>
                  <a:pt x="1188" y="620"/>
                </a:lnTo>
                <a:lnTo>
                  <a:pt x="1188" y="621"/>
                </a:lnTo>
                <a:lnTo>
                  <a:pt x="1190" y="621"/>
                </a:lnTo>
                <a:lnTo>
                  <a:pt x="1190" y="623"/>
                </a:lnTo>
                <a:lnTo>
                  <a:pt x="1191" y="623"/>
                </a:lnTo>
                <a:lnTo>
                  <a:pt x="1193" y="623"/>
                </a:lnTo>
                <a:lnTo>
                  <a:pt x="1195" y="623"/>
                </a:lnTo>
                <a:lnTo>
                  <a:pt x="1195" y="625"/>
                </a:lnTo>
                <a:lnTo>
                  <a:pt x="1195" y="626"/>
                </a:lnTo>
                <a:lnTo>
                  <a:pt x="1195" y="628"/>
                </a:lnTo>
                <a:lnTo>
                  <a:pt x="1195" y="630"/>
                </a:lnTo>
                <a:lnTo>
                  <a:pt x="1195" y="631"/>
                </a:lnTo>
                <a:lnTo>
                  <a:pt x="1193" y="631"/>
                </a:lnTo>
                <a:lnTo>
                  <a:pt x="1193" y="633"/>
                </a:lnTo>
                <a:lnTo>
                  <a:pt x="1193" y="635"/>
                </a:lnTo>
                <a:lnTo>
                  <a:pt x="1193" y="636"/>
                </a:lnTo>
                <a:lnTo>
                  <a:pt x="1193" y="638"/>
                </a:lnTo>
                <a:lnTo>
                  <a:pt x="1191" y="638"/>
                </a:lnTo>
                <a:lnTo>
                  <a:pt x="1191" y="640"/>
                </a:lnTo>
                <a:lnTo>
                  <a:pt x="1191" y="641"/>
                </a:lnTo>
                <a:lnTo>
                  <a:pt x="1193" y="643"/>
                </a:lnTo>
                <a:lnTo>
                  <a:pt x="1193" y="643"/>
                </a:lnTo>
                <a:lnTo>
                  <a:pt x="1195" y="643"/>
                </a:lnTo>
                <a:lnTo>
                  <a:pt x="1195" y="645"/>
                </a:lnTo>
                <a:lnTo>
                  <a:pt x="1195" y="646"/>
                </a:lnTo>
                <a:lnTo>
                  <a:pt x="1196" y="646"/>
                </a:lnTo>
                <a:lnTo>
                  <a:pt x="1196" y="648"/>
                </a:lnTo>
                <a:lnTo>
                  <a:pt x="1198" y="648"/>
                </a:lnTo>
                <a:lnTo>
                  <a:pt x="1198" y="650"/>
                </a:lnTo>
                <a:lnTo>
                  <a:pt x="1198" y="651"/>
                </a:lnTo>
                <a:lnTo>
                  <a:pt x="1200" y="651"/>
                </a:lnTo>
                <a:lnTo>
                  <a:pt x="1201" y="651"/>
                </a:lnTo>
                <a:lnTo>
                  <a:pt x="1203" y="651"/>
                </a:lnTo>
                <a:lnTo>
                  <a:pt x="1203" y="650"/>
                </a:lnTo>
                <a:lnTo>
                  <a:pt x="1205" y="650"/>
                </a:lnTo>
                <a:lnTo>
                  <a:pt x="1206" y="650"/>
                </a:lnTo>
                <a:lnTo>
                  <a:pt x="1206" y="648"/>
                </a:lnTo>
                <a:lnTo>
                  <a:pt x="1208" y="648"/>
                </a:lnTo>
                <a:lnTo>
                  <a:pt x="1208" y="646"/>
                </a:lnTo>
                <a:lnTo>
                  <a:pt x="1210" y="646"/>
                </a:lnTo>
                <a:lnTo>
                  <a:pt x="1210" y="645"/>
                </a:lnTo>
                <a:lnTo>
                  <a:pt x="1211" y="645"/>
                </a:lnTo>
                <a:lnTo>
                  <a:pt x="1211" y="643"/>
                </a:lnTo>
                <a:lnTo>
                  <a:pt x="1211" y="643"/>
                </a:lnTo>
                <a:lnTo>
                  <a:pt x="1211" y="643"/>
                </a:lnTo>
                <a:lnTo>
                  <a:pt x="1211" y="641"/>
                </a:lnTo>
                <a:lnTo>
                  <a:pt x="1211" y="641"/>
                </a:lnTo>
                <a:lnTo>
                  <a:pt x="1211" y="640"/>
                </a:lnTo>
                <a:lnTo>
                  <a:pt x="1210" y="640"/>
                </a:lnTo>
                <a:lnTo>
                  <a:pt x="1208" y="640"/>
                </a:lnTo>
                <a:lnTo>
                  <a:pt x="1208" y="638"/>
                </a:lnTo>
                <a:lnTo>
                  <a:pt x="1208" y="636"/>
                </a:lnTo>
                <a:lnTo>
                  <a:pt x="1206" y="636"/>
                </a:lnTo>
                <a:lnTo>
                  <a:pt x="1206" y="635"/>
                </a:lnTo>
                <a:lnTo>
                  <a:pt x="1208" y="635"/>
                </a:lnTo>
                <a:lnTo>
                  <a:pt x="1208" y="633"/>
                </a:lnTo>
                <a:lnTo>
                  <a:pt x="1208" y="631"/>
                </a:lnTo>
                <a:lnTo>
                  <a:pt x="1210" y="631"/>
                </a:lnTo>
                <a:lnTo>
                  <a:pt x="1210" y="630"/>
                </a:lnTo>
                <a:lnTo>
                  <a:pt x="1208" y="630"/>
                </a:lnTo>
                <a:lnTo>
                  <a:pt x="1208" y="628"/>
                </a:lnTo>
                <a:lnTo>
                  <a:pt x="1208" y="626"/>
                </a:lnTo>
                <a:lnTo>
                  <a:pt x="1206" y="626"/>
                </a:lnTo>
                <a:lnTo>
                  <a:pt x="1206" y="625"/>
                </a:lnTo>
                <a:lnTo>
                  <a:pt x="1205" y="625"/>
                </a:lnTo>
                <a:lnTo>
                  <a:pt x="1205" y="623"/>
                </a:lnTo>
                <a:lnTo>
                  <a:pt x="1203" y="623"/>
                </a:lnTo>
                <a:lnTo>
                  <a:pt x="1203" y="621"/>
                </a:lnTo>
                <a:lnTo>
                  <a:pt x="1201" y="621"/>
                </a:lnTo>
                <a:lnTo>
                  <a:pt x="1200" y="621"/>
                </a:lnTo>
                <a:lnTo>
                  <a:pt x="1198" y="621"/>
                </a:lnTo>
                <a:lnTo>
                  <a:pt x="1198" y="623"/>
                </a:lnTo>
                <a:lnTo>
                  <a:pt x="1196" y="623"/>
                </a:lnTo>
                <a:lnTo>
                  <a:pt x="1195" y="623"/>
                </a:lnTo>
                <a:lnTo>
                  <a:pt x="1195" y="621"/>
                </a:lnTo>
                <a:lnTo>
                  <a:pt x="1193" y="621"/>
                </a:lnTo>
                <a:lnTo>
                  <a:pt x="1193" y="620"/>
                </a:lnTo>
                <a:lnTo>
                  <a:pt x="1193" y="618"/>
                </a:lnTo>
                <a:lnTo>
                  <a:pt x="1193" y="616"/>
                </a:lnTo>
                <a:lnTo>
                  <a:pt x="1193" y="615"/>
                </a:lnTo>
                <a:lnTo>
                  <a:pt x="1195" y="615"/>
                </a:lnTo>
                <a:lnTo>
                  <a:pt x="1195" y="613"/>
                </a:lnTo>
                <a:lnTo>
                  <a:pt x="1195" y="611"/>
                </a:lnTo>
                <a:lnTo>
                  <a:pt x="1195" y="610"/>
                </a:lnTo>
                <a:lnTo>
                  <a:pt x="1195" y="608"/>
                </a:lnTo>
                <a:lnTo>
                  <a:pt x="1196" y="608"/>
                </a:lnTo>
                <a:lnTo>
                  <a:pt x="1196" y="606"/>
                </a:lnTo>
                <a:lnTo>
                  <a:pt x="1196" y="605"/>
                </a:lnTo>
                <a:lnTo>
                  <a:pt x="1198" y="605"/>
                </a:lnTo>
                <a:lnTo>
                  <a:pt x="1198" y="603"/>
                </a:lnTo>
                <a:lnTo>
                  <a:pt x="1200" y="603"/>
                </a:lnTo>
                <a:lnTo>
                  <a:pt x="1200" y="601"/>
                </a:lnTo>
                <a:lnTo>
                  <a:pt x="1201" y="601"/>
                </a:lnTo>
                <a:lnTo>
                  <a:pt x="1203" y="601"/>
                </a:lnTo>
                <a:lnTo>
                  <a:pt x="1203" y="601"/>
                </a:lnTo>
                <a:lnTo>
                  <a:pt x="1205" y="601"/>
                </a:lnTo>
                <a:lnTo>
                  <a:pt x="1205" y="600"/>
                </a:lnTo>
                <a:lnTo>
                  <a:pt x="1206" y="600"/>
                </a:lnTo>
                <a:lnTo>
                  <a:pt x="1206" y="601"/>
                </a:lnTo>
                <a:lnTo>
                  <a:pt x="1208" y="601"/>
                </a:lnTo>
                <a:lnTo>
                  <a:pt x="1210" y="601"/>
                </a:lnTo>
                <a:lnTo>
                  <a:pt x="1210" y="600"/>
                </a:lnTo>
                <a:lnTo>
                  <a:pt x="1211" y="600"/>
                </a:lnTo>
                <a:lnTo>
                  <a:pt x="1211" y="600"/>
                </a:lnTo>
                <a:lnTo>
                  <a:pt x="1213" y="600"/>
                </a:lnTo>
                <a:lnTo>
                  <a:pt x="1215" y="600"/>
                </a:lnTo>
                <a:lnTo>
                  <a:pt x="1215" y="601"/>
                </a:lnTo>
                <a:lnTo>
                  <a:pt x="1215" y="601"/>
                </a:lnTo>
                <a:lnTo>
                  <a:pt x="1215" y="603"/>
                </a:lnTo>
                <a:lnTo>
                  <a:pt x="1216" y="603"/>
                </a:lnTo>
                <a:lnTo>
                  <a:pt x="1218" y="603"/>
                </a:lnTo>
                <a:lnTo>
                  <a:pt x="1218" y="601"/>
                </a:lnTo>
                <a:lnTo>
                  <a:pt x="1218" y="601"/>
                </a:lnTo>
                <a:lnTo>
                  <a:pt x="1218" y="600"/>
                </a:lnTo>
                <a:lnTo>
                  <a:pt x="1218" y="598"/>
                </a:lnTo>
                <a:lnTo>
                  <a:pt x="1218" y="596"/>
                </a:lnTo>
                <a:lnTo>
                  <a:pt x="1218" y="595"/>
                </a:lnTo>
                <a:lnTo>
                  <a:pt x="1220" y="595"/>
                </a:lnTo>
                <a:lnTo>
                  <a:pt x="1220" y="593"/>
                </a:lnTo>
                <a:lnTo>
                  <a:pt x="1218" y="593"/>
                </a:lnTo>
                <a:lnTo>
                  <a:pt x="1218" y="591"/>
                </a:lnTo>
                <a:lnTo>
                  <a:pt x="1216" y="591"/>
                </a:lnTo>
                <a:lnTo>
                  <a:pt x="1216" y="590"/>
                </a:lnTo>
                <a:lnTo>
                  <a:pt x="1215" y="590"/>
                </a:lnTo>
                <a:lnTo>
                  <a:pt x="1215" y="588"/>
                </a:lnTo>
                <a:lnTo>
                  <a:pt x="1213" y="586"/>
                </a:lnTo>
                <a:lnTo>
                  <a:pt x="1211" y="586"/>
                </a:lnTo>
                <a:lnTo>
                  <a:pt x="1211" y="585"/>
                </a:lnTo>
                <a:lnTo>
                  <a:pt x="1211" y="585"/>
                </a:lnTo>
                <a:lnTo>
                  <a:pt x="1211" y="583"/>
                </a:lnTo>
                <a:lnTo>
                  <a:pt x="1211" y="581"/>
                </a:lnTo>
                <a:lnTo>
                  <a:pt x="1210" y="581"/>
                </a:lnTo>
                <a:lnTo>
                  <a:pt x="1210" y="580"/>
                </a:lnTo>
                <a:lnTo>
                  <a:pt x="1211" y="580"/>
                </a:lnTo>
                <a:lnTo>
                  <a:pt x="1211" y="578"/>
                </a:lnTo>
                <a:lnTo>
                  <a:pt x="1211" y="578"/>
                </a:lnTo>
                <a:lnTo>
                  <a:pt x="1211" y="576"/>
                </a:lnTo>
                <a:lnTo>
                  <a:pt x="1210" y="578"/>
                </a:lnTo>
                <a:lnTo>
                  <a:pt x="1210" y="576"/>
                </a:lnTo>
                <a:lnTo>
                  <a:pt x="1210" y="575"/>
                </a:lnTo>
                <a:lnTo>
                  <a:pt x="1208" y="575"/>
                </a:lnTo>
                <a:lnTo>
                  <a:pt x="1208" y="573"/>
                </a:lnTo>
                <a:lnTo>
                  <a:pt x="1210" y="573"/>
                </a:lnTo>
                <a:lnTo>
                  <a:pt x="1210" y="571"/>
                </a:lnTo>
                <a:lnTo>
                  <a:pt x="1210" y="570"/>
                </a:lnTo>
                <a:lnTo>
                  <a:pt x="1208" y="570"/>
                </a:lnTo>
                <a:lnTo>
                  <a:pt x="1208" y="568"/>
                </a:lnTo>
                <a:lnTo>
                  <a:pt x="1206" y="568"/>
                </a:lnTo>
                <a:lnTo>
                  <a:pt x="1206" y="566"/>
                </a:lnTo>
                <a:lnTo>
                  <a:pt x="1205" y="566"/>
                </a:lnTo>
                <a:lnTo>
                  <a:pt x="1205" y="565"/>
                </a:lnTo>
                <a:lnTo>
                  <a:pt x="1205" y="563"/>
                </a:lnTo>
                <a:lnTo>
                  <a:pt x="1205" y="561"/>
                </a:lnTo>
                <a:lnTo>
                  <a:pt x="1205" y="561"/>
                </a:lnTo>
                <a:lnTo>
                  <a:pt x="1205" y="560"/>
                </a:lnTo>
                <a:lnTo>
                  <a:pt x="1203" y="560"/>
                </a:lnTo>
                <a:lnTo>
                  <a:pt x="1203" y="558"/>
                </a:lnTo>
                <a:lnTo>
                  <a:pt x="1203" y="556"/>
                </a:lnTo>
                <a:lnTo>
                  <a:pt x="1203" y="555"/>
                </a:lnTo>
                <a:lnTo>
                  <a:pt x="1203" y="553"/>
                </a:lnTo>
                <a:lnTo>
                  <a:pt x="1203" y="551"/>
                </a:lnTo>
                <a:lnTo>
                  <a:pt x="1201" y="551"/>
                </a:lnTo>
                <a:lnTo>
                  <a:pt x="1201" y="550"/>
                </a:lnTo>
                <a:lnTo>
                  <a:pt x="1201" y="548"/>
                </a:lnTo>
                <a:lnTo>
                  <a:pt x="1201" y="546"/>
                </a:lnTo>
                <a:lnTo>
                  <a:pt x="1201" y="545"/>
                </a:lnTo>
                <a:lnTo>
                  <a:pt x="1203" y="545"/>
                </a:lnTo>
                <a:lnTo>
                  <a:pt x="1205" y="545"/>
                </a:lnTo>
                <a:lnTo>
                  <a:pt x="1205" y="543"/>
                </a:lnTo>
                <a:lnTo>
                  <a:pt x="1206" y="543"/>
                </a:lnTo>
                <a:lnTo>
                  <a:pt x="1208" y="543"/>
                </a:lnTo>
                <a:lnTo>
                  <a:pt x="1208" y="541"/>
                </a:lnTo>
                <a:lnTo>
                  <a:pt x="1210" y="541"/>
                </a:lnTo>
                <a:lnTo>
                  <a:pt x="1210" y="539"/>
                </a:lnTo>
                <a:lnTo>
                  <a:pt x="1211" y="539"/>
                </a:lnTo>
                <a:lnTo>
                  <a:pt x="1211" y="539"/>
                </a:lnTo>
                <a:lnTo>
                  <a:pt x="1211" y="538"/>
                </a:lnTo>
                <a:lnTo>
                  <a:pt x="1213" y="538"/>
                </a:lnTo>
                <a:lnTo>
                  <a:pt x="1213" y="536"/>
                </a:lnTo>
                <a:lnTo>
                  <a:pt x="1215" y="536"/>
                </a:lnTo>
                <a:lnTo>
                  <a:pt x="1216" y="536"/>
                </a:lnTo>
                <a:lnTo>
                  <a:pt x="1218" y="536"/>
                </a:lnTo>
                <a:lnTo>
                  <a:pt x="1218" y="534"/>
                </a:lnTo>
                <a:lnTo>
                  <a:pt x="1218" y="533"/>
                </a:lnTo>
                <a:lnTo>
                  <a:pt x="1218" y="531"/>
                </a:lnTo>
                <a:lnTo>
                  <a:pt x="1220" y="531"/>
                </a:lnTo>
                <a:lnTo>
                  <a:pt x="1220" y="529"/>
                </a:lnTo>
                <a:lnTo>
                  <a:pt x="1221" y="529"/>
                </a:lnTo>
                <a:lnTo>
                  <a:pt x="1223" y="529"/>
                </a:lnTo>
                <a:lnTo>
                  <a:pt x="1223" y="528"/>
                </a:lnTo>
                <a:lnTo>
                  <a:pt x="1223" y="526"/>
                </a:lnTo>
                <a:lnTo>
                  <a:pt x="1225" y="526"/>
                </a:lnTo>
                <a:lnTo>
                  <a:pt x="1225" y="524"/>
                </a:lnTo>
                <a:lnTo>
                  <a:pt x="1226" y="524"/>
                </a:lnTo>
                <a:lnTo>
                  <a:pt x="1226" y="523"/>
                </a:lnTo>
                <a:lnTo>
                  <a:pt x="1226" y="521"/>
                </a:lnTo>
                <a:lnTo>
                  <a:pt x="1228" y="521"/>
                </a:lnTo>
                <a:lnTo>
                  <a:pt x="1228" y="521"/>
                </a:lnTo>
                <a:lnTo>
                  <a:pt x="1228" y="519"/>
                </a:lnTo>
                <a:lnTo>
                  <a:pt x="1228" y="518"/>
                </a:lnTo>
                <a:lnTo>
                  <a:pt x="1228" y="516"/>
                </a:lnTo>
                <a:lnTo>
                  <a:pt x="1230" y="516"/>
                </a:lnTo>
                <a:lnTo>
                  <a:pt x="1230" y="514"/>
                </a:lnTo>
                <a:lnTo>
                  <a:pt x="1230" y="513"/>
                </a:lnTo>
                <a:lnTo>
                  <a:pt x="1230" y="511"/>
                </a:lnTo>
                <a:lnTo>
                  <a:pt x="1230" y="509"/>
                </a:lnTo>
                <a:lnTo>
                  <a:pt x="1231" y="509"/>
                </a:lnTo>
                <a:lnTo>
                  <a:pt x="1231" y="508"/>
                </a:lnTo>
                <a:lnTo>
                  <a:pt x="1231" y="506"/>
                </a:lnTo>
                <a:lnTo>
                  <a:pt x="1233" y="506"/>
                </a:lnTo>
                <a:lnTo>
                  <a:pt x="1233" y="504"/>
                </a:lnTo>
                <a:lnTo>
                  <a:pt x="1231" y="504"/>
                </a:lnTo>
                <a:lnTo>
                  <a:pt x="1231" y="503"/>
                </a:lnTo>
                <a:lnTo>
                  <a:pt x="1233" y="503"/>
                </a:lnTo>
                <a:lnTo>
                  <a:pt x="1235" y="503"/>
                </a:lnTo>
                <a:lnTo>
                  <a:pt x="1235" y="501"/>
                </a:lnTo>
                <a:lnTo>
                  <a:pt x="1233" y="501"/>
                </a:lnTo>
                <a:lnTo>
                  <a:pt x="1233" y="499"/>
                </a:lnTo>
                <a:lnTo>
                  <a:pt x="1235" y="499"/>
                </a:lnTo>
                <a:lnTo>
                  <a:pt x="1235" y="498"/>
                </a:lnTo>
                <a:lnTo>
                  <a:pt x="1235" y="496"/>
                </a:lnTo>
                <a:lnTo>
                  <a:pt x="1235" y="494"/>
                </a:lnTo>
                <a:lnTo>
                  <a:pt x="1236" y="494"/>
                </a:lnTo>
                <a:lnTo>
                  <a:pt x="1236" y="493"/>
                </a:lnTo>
                <a:lnTo>
                  <a:pt x="1236" y="491"/>
                </a:lnTo>
                <a:lnTo>
                  <a:pt x="1238" y="489"/>
                </a:lnTo>
                <a:lnTo>
                  <a:pt x="1238" y="488"/>
                </a:lnTo>
                <a:lnTo>
                  <a:pt x="1238" y="486"/>
                </a:lnTo>
                <a:lnTo>
                  <a:pt x="1240" y="484"/>
                </a:lnTo>
                <a:lnTo>
                  <a:pt x="1240" y="483"/>
                </a:lnTo>
                <a:lnTo>
                  <a:pt x="1240" y="481"/>
                </a:lnTo>
                <a:lnTo>
                  <a:pt x="1241" y="481"/>
                </a:lnTo>
                <a:lnTo>
                  <a:pt x="1241" y="481"/>
                </a:lnTo>
                <a:lnTo>
                  <a:pt x="1241" y="479"/>
                </a:lnTo>
                <a:lnTo>
                  <a:pt x="1241" y="478"/>
                </a:lnTo>
                <a:lnTo>
                  <a:pt x="1241" y="476"/>
                </a:lnTo>
                <a:lnTo>
                  <a:pt x="1241" y="474"/>
                </a:lnTo>
                <a:lnTo>
                  <a:pt x="1241" y="473"/>
                </a:lnTo>
                <a:lnTo>
                  <a:pt x="1241" y="471"/>
                </a:lnTo>
                <a:lnTo>
                  <a:pt x="1241" y="469"/>
                </a:lnTo>
                <a:lnTo>
                  <a:pt x="1241" y="468"/>
                </a:lnTo>
                <a:lnTo>
                  <a:pt x="1241" y="466"/>
                </a:lnTo>
                <a:lnTo>
                  <a:pt x="1241" y="464"/>
                </a:lnTo>
                <a:lnTo>
                  <a:pt x="1241" y="463"/>
                </a:lnTo>
                <a:lnTo>
                  <a:pt x="1241" y="461"/>
                </a:lnTo>
                <a:lnTo>
                  <a:pt x="1243" y="461"/>
                </a:lnTo>
                <a:lnTo>
                  <a:pt x="1243" y="459"/>
                </a:lnTo>
                <a:lnTo>
                  <a:pt x="1243" y="458"/>
                </a:lnTo>
                <a:lnTo>
                  <a:pt x="1245" y="458"/>
                </a:lnTo>
                <a:lnTo>
                  <a:pt x="1245" y="456"/>
                </a:lnTo>
                <a:lnTo>
                  <a:pt x="1245" y="454"/>
                </a:lnTo>
                <a:lnTo>
                  <a:pt x="1246" y="453"/>
                </a:lnTo>
                <a:lnTo>
                  <a:pt x="1246" y="451"/>
                </a:lnTo>
                <a:lnTo>
                  <a:pt x="1246" y="449"/>
                </a:lnTo>
                <a:lnTo>
                  <a:pt x="1246" y="448"/>
                </a:lnTo>
                <a:lnTo>
                  <a:pt x="1246" y="446"/>
                </a:lnTo>
                <a:lnTo>
                  <a:pt x="1248" y="444"/>
                </a:lnTo>
                <a:lnTo>
                  <a:pt x="1250" y="444"/>
                </a:lnTo>
                <a:lnTo>
                  <a:pt x="1251" y="444"/>
                </a:lnTo>
                <a:lnTo>
                  <a:pt x="1251" y="444"/>
                </a:lnTo>
                <a:lnTo>
                  <a:pt x="1251" y="446"/>
                </a:lnTo>
                <a:lnTo>
                  <a:pt x="1253" y="446"/>
                </a:lnTo>
                <a:lnTo>
                  <a:pt x="1255" y="446"/>
                </a:lnTo>
                <a:lnTo>
                  <a:pt x="1256" y="446"/>
                </a:lnTo>
                <a:lnTo>
                  <a:pt x="1258" y="446"/>
                </a:lnTo>
                <a:lnTo>
                  <a:pt x="1260" y="446"/>
                </a:lnTo>
                <a:lnTo>
                  <a:pt x="1261" y="446"/>
                </a:lnTo>
                <a:lnTo>
                  <a:pt x="1261" y="444"/>
                </a:lnTo>
                <a:lnTo>
                  <a:pt x="1263" y="446"/>
                </a:lnTo>
                <a:lnTo>
                  <a:pt x="1265" y="446"/>
                </a:lnTo>
                <a:lnTo>
                  <a:pt x="1265" y="444"/>
                </a:lnTo>
                <a:lnTo>
                  <a:pt x="1266" y="444"/>
                </a:lnTo>
                <a:lnTo>
                  <a:pt x="1268" y="444"/>
                </a:lnTo>
                <a:lnTo>
                  <a:pt x="1270" y="444"/>
                </a:lnTo>
                <a:lnTo>
                  <a:pt x="1270" y="443"/>
                </a:lnTo>
                <a:lnTo>
                  <a:pt x="1271" y="443"/>
                </a:lnTo>
                <a:lnTo>
                  <a:pt x="1273" y="443"/>
                </a:lnTo>
                <a:lnTo>
                  <a:pt x="1275" y="443"/>
                </a:lnTo>
                <a:lnTo>
                  <a:pt x="1275" y="441"/>
                </a:lnTo>
                <a:lnTo>
                  <a:pt x="1276" y="441"/>
                </a:lnTo>
                <a:lnTo>
                  <a:pt x="1278" y="441"/>
                </a:lnTo>
                <a:lnTo>
                  <a:pt x="1280" y="441"/>
                </a:lnTo>
                <a:lnTo>
                  <a:pt x="1280" y="441"/>
                </a:lnTo>
                <a:lnTo>
                  <a:pt x="1281" y="441"/>
                </a:lnTo>
                <a:lnTo>
                  <a:pt x="1283" y="441"/>
                </a:lnTo>
                <a:lnTo>
                  <a:pt x="1283" y="439"/>
                </a:lnTo>
                <a:lnTo>
                  <a:pt x="1285" y="439"/>
                </a:lnTo>
                <a:lnTo>
                  <a:pt x="1285" y="438"/>
                </a:lnTo>
                <a:lnTo>
                  <a:pt x="1286" y="438"/>
                </a:lnTo>
                <a:lnTo>
                  <a:pt x="1286" y="439"/>
                </a:lnTo>
                <a:lnTo>
                  <a:pt x="1286" y="441"/>
                </a:lnTo>
                <a:lnTo>
                  <a:pt x="1286" y="441"/>
                </a:lnTo>
                <a:lnTo>
                  <a:pt x="1286" y="443"/>
                </a:lnTo>
                <a:lnTo>
                  <a:pt x="1288" y="443"/>
                </a:lnTo>
                <a:lnTo>
                  <a:pt x="1288" y="444"/>
                </a:lnTo>
                <a:lnTo>
                  <a:pt x="1288" y="446"/>
                </a:lnTo>
                <a:lnTo>
                  <a:pt x="1288" y="448"/>
                </a:lnTo>
                <a:lnTo>
                  <a:pt x="1290" y="448"/>
                </a:lnTo>
                <a:lnTo>
                  <a:pt x="1290" y="449"/>
                </a:lnTo>
                <a:lnTo>
                  <a:pt x="1290" y="451"/>
                </a:lnTo>
                <a:lnTo>
                  <a:pt x="1290" y="453"/>
                </a:lnTo>
                <a:lnTo>
                  <a:pt x="1291" y="453"/>
                </a:lnTo>
                <a:lnTo>
                  <a:pt x="1291" y="454"/>
                </a:lnTo>
                <a:lnTo>
                  <a:pt x="1291" y="456"/>
                </a:lnTo>
                <a:lnTo>
                  <a:pt x="1291" y="456"/>
                </a:lnTo>
                <a:lnTo>
                  <a:pt x="1291" y="458"/>
                </a:lnTo>
                <a:lnTo>
                  <a:pt x="1291" y="459"/>
                </a:lnTo>
                <a:lnTo>
                  <a:pt x="1293" y="459"/>
                </a:lnTo>
                <a:lnTo>
                  <a:pt x="1293" y="461"/>
                </a:lnTo>
                <a:lnTo>
                  <a:pt x="1295" y="461"/>
                </a:lnTo>
                <a:lnTo>
                  <a:pt x="1295" y="463"/>
                </a:lnTo>
                <a:lnTo>
                  <a:pt x="1295" y="464"/>
                </a:lnTo>
                <a:lnTo>
                  <a:pt x="1296" y="464"/>
                </a:lnTo>
                <a:lnTo>
                  <a:pt x="1296" y="466"/>
                </a:lnTo>
                <a:lnTo>
                  <a:pt x="1298" y="466"/>
                </a:lnTo>
                <a:lnTo>
                  <a:pt x="1298" y="468"/>
                </a:lnTo>
                <a:lnTo>
                  <a:pt x="1300" y="468"/>
                </a:lnTo>
                <a:lnTo>
                  <a:pt x="1300" y="469"/>
                </a:lnTo>
                <a:lnTo>
                  <a:pt x="1300" y="471"/>
                </a:lnTo>
                <a:lnTo>
                  <a:pt x="1301" y="471"/>
                </a:lnTo>
                <a:lnTo>
                  <a:pt x="1301" y="473"/>
                </a:lnTo>
                <a:lnTo>
                  <a:pt x="1303" y="473"/>
                </a:lnTo>
                <a:lnTo>
                  <a:pt x="1303" y="474"/>
                </a:lnTo>
                <a:lnTo>
                  <a:pt x="1305" y="476"/>
                </a:lnTo>
                <a:lnTo>
                  <a:pt x="1305" y="478"/>
                </a:lnTo>
                <a:lnTo>
                  <a:pt x="1306" y="478"/>
                </a:lnTo>
                <a:lnTo>
                  <a:pt x="1306" y="479"/>
                </a:lnTo>
                <a:lnTo>
                  <a:pt x="1306" y="481"/>
                </a:lnTo>
                <a:lnTo>
                  <a:pt x="1308" y="481"/>
                </a:lnTo>
                <a:lnTo>
                  <a:pt x="1308" y="481"/>
                </a:lnTo>
                <a:lnTo>
                  <a:pt x="1310" y="481"/>
                </a:lnTo>
                <a:lnTo>
                  <a:pt x="1310" y="483"/>
                </a:lnTo>
                <a:lnTo>
                  <a:pt x="1311" y="483"/>
                </a:lnTo>
                <a:lnTo>
                  <a:pt x="1313" y="483"/>
                </a:lnTo>
                <a:lnTo>
                  <a:pt x="1313" y="484"/>
                </a:lnTo>
                <a:lnTo>
                  <a:pt x="1315" y="484"/>
                </a:lnTo>
                <a:lnTo>
                  <a:pt x="1315" y="486"/>
                </a:lnTo>
                <a:lnTo>
                  <a:pt x="1316" y="486"/>
                </a:lnTo>
                <a:lnTo>
                  <a:pt x="1318" y="486"/>
                </a:lnTo>
                <a:lnTo>
                  <a:pt x="1320" y="486"/>
                </a:lnTo>
                <a:lnTo>
                  <a:pt x="1320" y="488"/>
                </a:lnTo>
                <a:lnTo>
                  <a:pt x="1321" y="488"/>
                </a:lnTo>
                <a:lnTo>
                  <a:pt x="1323" y="488"/>
                </a:lnTo>
                <a:lnTo>
                  <a:pt x="1323" y="489"/>
                </a:lnTo>
                <a:lnTo>
                  <a:pt x="1325" y="489"/>
                </a:lnTo>
                <a:lnTo>
                  <a:pt x="1326" y="489"/>
                </a:lnTo>
                <a:lnTo>
                  <a:pt x="1328" y="489"/>
                </a:lnTo>
                <a:lnTo>
                  <a:pt x="1330" y="489"/>
                </a:lnTo>
                <a:lnTo>
                  <a:pt x="1330" y="491"/>
                </a:lnTo>
                <a:lnTo>
                  <a:pt x="1331" y="491"/>
                </a:lnTo>
                <a:lnTo>
                  <a:pt x="1331" y="489"/>
                </a:lnTo>
                <a:lnTo>
                  <a:pt x="1331" y="489"/>
                </a:lnTo>
                <a:lnTo>
                  <a:pt x="1331" y="491"/>
                </a:lnTo>
                <a:lnTo>
                  <a:pt x="1333" y="491"/>
                </a:lnTo>
                <a:lnTo>
                  <a:pt x="1335" y="491"/>
                </a:lnTo>
                <a:lnTo>
                  <a:pt x="1336" y="491"/>
                </a:lnTo>
                <a:lnTo>
                  <a:pt x="1338" y="491"/>
                </a:lnTo>
                <a:lnTo>
                  <a:pt x="1340" y="491"/>
                </a:lnTo>
                <a:lnTo>
                  <a:pt x="1340" y="493"/>
                </a:lnTo>
                <a:lnTo>
                  <a:pt x="1341" y="493"/>
                </a:lnTo>
                <a:lnTo>
                  <a:pt x="1343" y="493"/>
                </a:lnTo>
                <a:lnTo>
                  <a:pt x="1345" y="493"/>
                </a:lnTo>
                <a:lnTo>
                  <a:pt x="1346" y="493"/>
                </a:lnTo>
                <a:lnTo>
                  <a:pt x="1348" y="493"/>
                </a:lnTo>
                <a:lnTo>
                  <a:pt x="1348" y="491"/>
                </a:lnTo>
                <a:lnTo>
                  <a:pt x="1350" y="491"/>
                </a:lnTo>
                <a:lnTo>
                  <a:pt x="1351" y="491"/>
                </a:lnTo>
                <a:lnTo>
                  <a:pt x="1353" y="491"/>
                </a:lnTo>
                <a:lnTo>
                  <a:pt x="1353" y="489"/>
                </a:lnTo>
                <a:lnTo>
                  <a:pt x="1355" y="489"/>
                </a:lnTo>
                <a:lnTo>
                  <a:pt x="1355" y="491"/>
                </a:lnTo>
                <a:lnTo>
                  <a:pt x="1356" y="491"/>
                </a:lnTo>
                <a:lnTo>
                  <a:pt x="1356" y="489"/>
                </a:lnTo>
                <a:lnTo>
                  <a:pt x="1358" y="489"/>
                </a:lnTo>
                <a:lnTo>
                  <a:pt x="1360" y="489"/>
                </a:lnTo>
                <a:lnTo>
                  <a:pt x="1360" y="488"/>
                </a:lnTo>
                <a:lnTo>
                  <a:pt x="1360" y="486"/>
                </a:lnTo>
                <a:lnTo>
                  <a:pt x="1361" y="486"/>
                </a:lnTo>
                <a:lnTo>
                  <a:pt x="1363" y="486"/>
                </a:lnTo>
                <a:lnTo>
                  <a:pt x="1363" y="488"/>
                </a:lnTo>
                <a:lnTo>
                  <a:pt x="1365" y="488"/>
                </a:lnTo>
                <a:lnTo>
                  <a:pt x="1365" y="486"/>
                </a:lnTo>
                <a:lnTo>
                  <a:pt x="1366" y="486"/>
                </a:lnTo>
                <a:lnTo>
                  <a:pt x="1366" y="484"/>
                </a:lnTo>
                <a:lnTo>
                  <a:pt x="1368" y="484"/>
                </a:lnTo>
                <a:lnTo>
                  <a:pt x="1368" y="486"/>
                </a:lnTo>
                <a:lnTo>
                  <a:pt x="1370" y="486"/>
                </a:lnTo>
                <a:lnTo>
                  <a:pt x="1371" y="486"/>
                </a:lnTo>
                <a:lnTo>
                  <a:pt x="1371" y="484"/>
                </a:lnTo>
                <a:lnTo>
                  <a:pt x="1371" y="483"/>
                </a:lnTo>
                <a:lnTo>
                  <a:pt x="1371" y="481"/>
                </a:lnTo>
                <a:lnTo>
                  <a:pt x="1371" y="481"/>
                </a:lnTo>
                <a:lnTo>
                  <a:pt x="1371" y="483"/>
                </a:lnTo>
                <a:lnTo>
                  <a:pt x="1371" y="484"/>
                </a:lnTo>
                <a:lnTo>
                  <a:pt x="1373" y="483"/>
                </a:lnTo>
                <a:lnTo>
                  <a:pt x="1373" y="484"/>
                </a:lnTo>
                <a:lnTo>
                  <a:pt x="1375" y="484"/>
                </a:lnTo>
                <a:lnTo>
                  <a:pt x="1376" y="484"/>
                </a:lnTo>
                <a:lnTo>
                  <a:pt x="1378" y="484"/>
                </a:lnTo>
                <a:lnTo>
                  <a:pt x="1380" y="484"/>
                </a:lnTo>
                <a:lnTo>
                  <a:pt x="1380" y="486"/>
                </a:lnTo>
                <a:lnTo>
                  <a:pt x="1381" y="486"/>
                </a:lnTo>
                <a:lnTo>
                  <a:pt x="1383" y="486"/>
                </a:lnTo>
                <a:lnTo>
                  <a:pt x="1385" y="486"/>
                </a:lnTo>
                <a:lnTo>
                  <a:pt x="1386" y="486"/>
                </a:lnTo>
                <a:lnTo>
                  <a:pt x="1386" y="488"/>
                </a:lnTo>
                <a:lnTo>
                  <a:pt x="1388" y="488"/>
                </a:lnTo>
                <a:lnTo>
                  <a:pt x="1388" y="489"/>
                </a:lnTo>
                <a:lnTo>
                  <a:pt x="1390" y="489"/>
                </a:lnTo>
                <a:lnTo>
                  <a:pt x="1390" y="488"/>
                </a:lnTo>
                <a:lnTo>
                  <a:pt x="1391" y="488"/>
                </a:lnTo>
                <a:lnTo>
                  <a:pt x="1393" y="488"/>
                </a:lnTo>
                <a:lnTo>
                  <a:pt x="1393" y="486"/>
                </a:lnTo>
                <a:lnTo>
                  <a:pt x="1395" y="486"/>
                </a:lnTo>
                <a:lnTo>
                  <a:pt x="1396" y="486"/>
                </a:lnTo>
                <a:lnTo>
                  <a:pt x="1396" y="488"/>
                </a:lnTo>
                <a:lnTo>
                  <a:pt x="1396" y="489"/>
                </a:lnTo>
                <a:lnTo>
                  <a:pt x="1398" y="489"/>
                </a:lnTo>
                <a:lnTo>
                  <a:pt x="1398" y="488"/>
                </a:lnTo>
                <a:lnTo>
                  <a:pt x="1400" y="488"/>
                </a:lnTo>
                <a:lnTo>
                  <a:pt x="1401" y="488"/>
                </a:lnTo>
                <a:lnTo>
                  <a:pt x="1403" y="488"/>
                </a:lnTo>
                <a:lnTo>
                  <a:pt x="1405" y="488"/>
                </a:lnTo>
                <a:lnTo>
                  <a:pt x="1405" y="489"/>
                </a:lnTo>
                <a:lnTo>
                  <a:pt x="1406" y="489"/>
                </a:lnTo>
                <a:lnTo>
                  <a:pt x="1408" y="489"/>
                </a:lnTo>
                <a:lnTo>
                  <a:pt x="1410" y="489"/>
                </a:lnTo>
                <a:lnTo>
                  <a:pt x="1411" y="489"/>
                </a:lnTo>
                <a:lnTo>
                  <a:pt x="1411" y="489"/>
                </a:lnTo>
                <a:lnTo>
                  <a:pt x="1413" y="489"/>
                </a:lnTo>
                <a:lnTo>
                  <a:pt x="1415" y="489"/>
                </a:lnTo>
                <a:lnTo>
                  <a:pt x="1416" y="489"/>
                </a:lnTo>
                <a:lnTo>
                  <a:pt x="1416" y="491"/>
                </a:lnTo>
                <a:lnTo>
                  <a:pt x="1415" y="491"/>
                </a:lnTo>
                <a:lnTo>
                  <a:pt x="1415" y="493"/>
                </a:lnTo>
                <a:lnTo>
                  <a:pt x="1416" y="491"/>
                </a:lnTo>
                <a:lnTo>
                  <a:pt x="1416" y="493"/>
                </a:lnTo>
                <a:lnTo>
                  <a:pt x="1416" y="494"/>
                </a:lnTo>
                <a:lnTo>
                  <a:pt x="1416" y="496"/>
                </a:lnTo>
                <a:lnTo>
                  <a:pt x="1415" y="496"/>
                </a:lnTo>
                <a:lnTo>
                  <a:pt x="1413" y="496"/>
                </a:lnTo>
                <a:lnTo>
                  <a:pt x="1413" y="494"/>
                </a:lnTo>
                <a:lnTo>
                  <a:pt x="1413" y="493"/>
                </a:lnTo>
                <a:lnTo>
                  <a:pt x="1411" y="493"/>
                </a:lnTo>
                <a:lnTo>
                  <a:pt x="1411" y="494"/>
                </a:lnTo>
                <a:lnTo>
                  <a:pt x="1411" y="494"/>
                </a:lnTo>
                <a:lnTo>
                  <a:pt x="1410" y="496"/>
                </a:lnTo>
                <a:lnTo>
                  <a:pt x="1410" y="494"/>
                </a:lnTo>
                <a:lnTo>
                  <a:pt x="1408" y="494"/>
                </a:lnTo>
                <a:lnTo>
                  <a:pt x="1408" y="496"/>
                </a:lnTo>
                <a:lnTo>
                  <a:pt x="1410" y="496"/>
                </a:lnTo>
                <a:lnTo>
                  <a:pt x="1411" y="496"/>
                </a:lnTo>
                <a:lnTo>
                  <a:pt x="1411" y="498"/>
                </a:lnTo>
                <a:lnTo>
                  <a:pt x="1411" y="499"/>
                </a:lnTo>
                <a:lnTo>
                  <a:pt x="1411" y="499"/>
                </a:lnTo>
                <a:lnTo>
                  <a:pt x="1411" y="498"/>
                </a:lnTo>
                <a:lnTo>
                  <a:pt x="1411" y="496"/>
                </a:lnTo>
                <a:lnTo>
                  <a:pt x="1411" y="494"/>
                </a:lnTo>
                <a:lnTo>
                  <a:pt x="1413" y="496"/>
                </a:lnTo>
                <a:lnTo>
                  <a:pt x="1413" y="498"/>
                </a:lnTo>
                <a:lnTo>
                  <a:pt x="1413" y="499"/>
                </a:lnTo>
                <a:lnTo>
                  <a:pt x="1415" y="498"/>
                </a:lnTo>
                <a:lnTo>
                  <a:pt x="1416" y="498"/>
                </a:lnTo>
                <a:lnTo>
                  <a:pt x="1416" y="499"/>
                </a:lnTo>
                <a:lnTo>
                  <a:pt x="1416" y="501"/>
                </a:lnTo>
                <a:lnTo>
                  <a:pt x="1418" y="501"/>
                </a:lnTo>
                <a:lnTo>
                  <a:pt x="1418" y="503"/>
                </a:lnTo>
                <a:lnTo>
                  <a:pt x="1420" y="503"/>
                </a:lnTo>
                <a:lnTo>
                  <a:pt x="1420" y="504"/>
                </a:lnTo>
                <a:lnTo>
                  <a:pt x="1421" y="504"/>
                </a:lnTo>
                <a:lnTo>
                  <a:pt x="1421" y="506"/>
                </a:lnTo>
                <a:lnTo>
                  <a:pt x="1423" y="506"/>
                </a:lnTo>
                <a:lnTo>
                  <a:pt x="1425" y="506"/>
                </a:lnTo>
                <a:lnTo>
                  <a:pt x="1425" y="508"/>
                </a:lnTo>
                <a:lnTo>
                  <a:pt x="1426" y="508"/>
                </a:lnTo>
                <a:lnTo>
                  <a:pt x="1428" y="508"/>
                </a:lnTo>
                <a:lnTo>
                  <a:pt x="1428" y="509"/>
                </a:lnTo>
                <a:lnTo>
                  <a:pt x="1430" y="509"/>
                </a:lnTo>
                <a:lnTo>
                  <a:pt x="1430" y="511"/>
                </a:lnTo>
                <a:lnTo>
                  <a:pt x="1431" y="511"/>
                </a:lnTo>
                <a:lnTo>
                  <a:pt x="1431" y="509"/>
                </a:lnTo>
                <a:lnTo>
                  <a:pt x="1433" y="509"/>
                </a:lnTo>
                <a:lnTo>
                  <a:pt x="1433" y="511"/>
                </a:lnTo>
                <a:lnTo>
                  <a:pt x="1433" y="513"/>
                </a:lnTo>
                <a:lnTo>
                  <a:pt x="1435" y="513"/>
                </a:lnTo>
                <a:lnTo>
                  <a:pt x="1436" y="513"/>
                </a:lnTo>
                <a:lnTo>
                  <a:pt x="1438" y="513"/>
                </a:lnTo>
                <a:lnTo>
                  <a:pt x="1438" y="514"/>
                </a:lnTo>
                <a:lnTo>
                  <a:pt x="1440" y="514"/>
                </a:lnTo>
                <a:lnTo>
                  <a:pt x="1441" y="514"/>
                </a:lnTo>
                <a:lnTo>
                  <a:pt x="1443" y="514"/>
                </a:lnTo>
                <a:lnTo>
                  <a:pt x="1445" y="514"/>
                </a:lnTo>
                <a:lnTo>
                  <a:pt x="1445" y="516"/>
                </a:lnTo>
                <a:lnTo>
                  <a:pt x="1446" y="516"/>
                </a:lnTo>
                <a:lnTo>
                  <a:pt x="1448" y="516"/>
                </a:lnTo>
                <a:lnTo>
                  <a:pt x="1450" y="516"/>
                </a:lnTo>
                <a:lnTo>
                  <a:pt x="1451" y="516"/>
                </a:lnTo>
                <a:lnTo>
                  <a:pt x="1451" y="518"/>
                </a:lnTo>
                <a:lnTo>
                  <a:pt x="1451" y="518"/>
                </a:lnTo>
                <a:lnTo>
                  <a:pt x="1451" y="519"/>
                </a:lnTo>
                <a:lnTo>
                  <a:pt x="1451" y="521"/>
                </a:lnTo>
                <a:lnTo>
                  <a:pt x="1453" y="521"/>
                </a:lnTo>
                <a:lnTo>
                  <a:pt x="1455" y="521"/>
                </a:lnTo>
                <a:lnTo>
                  <a:pt x="1455" y="521"/>
                </a:lnTo>
                <a:lnTo>
                  <a:pt x="1453" y="521"/>
                </a:lnTo>
                <a:lnTo>
                  <a:pt x="1451" y="523"/>
                </a:lnTo>
                <a:lnTo>
                  <a:pt x="1451" y="523"/>
                </a:lnTo>
                <a:lnTo>
                  <a:pt x="1450" y="521"/>
                </a:lnTo>
                <a:lnTo>
                  <a:pt x="1448" y="521"/>
                </a:lnTo>
                <a:lnTo>
                  <a:pt x="1446" y="521"/>
                </a:lnTo>
                <a:lnTo>
                  <a:pt x="1448" y="523"/>
                </a:lnTo>
                <a:lnTo>
                  <a:pt x="1446" y="523"/>
                </a:lnTo>
                <a:lnTo>
                  <a:pt x="1445" y="523"/>
                </a:lnTo>
                <a:lnTo>
                  <a:pt x="1445" y="524"/>
                </a:lnTo>
                <a:lnTo>
                  <a:pt x="1443" y="524"/>
                </a:lnTo>
                <a:lnTo>
                  <a:pt x="1441" y="524"/>
                </a:lnTo>
                <a:lnTo>
                  <a:pt x="1440" y="524"/>
                </a:lnTo>
                <a:lnTo>
                  <a:pt x="1438" y="524"/>
                </a:lnTo>
                <a:lnTo>
                  <a:pt x="1436" y="524"/>
                </a:lnTo>
                <a:lnTo>
                  <a:pt x="1436" y="526"/>
                </a:lnTo>
                <a:lnTo>
                  <a:pt x="1438" y="526"/>
                </a:lnTo>
                <a:lnTo>
                  <a:pt x="1440" y="526"/>
                </a:lnTo>
                <a:lnTo>
                  <a:pt x="1441" y="526"/>
                </a:lnTo>
                <a:lnTo>
                  <a:pt x="1441" y="528"/>
                </a:lnTo>
                <a:lnTo>
                  <a:pt x="1441" y="529"/>
                </a:lnTo>
                <a:lnTo>
                  <a:pt x="1440" y="529"/>
                </a:lnTo>
                <a:lnTo>
                  <a:pt x="1438" y="529"/>
                </a:lnTo>
                <a:lnTo>
                  <a:pt x="1438" y="531"/>
                </a:lnTo>
                <a:lnTo>
                  <a:pt x="1436" y="531"/>
                </a:lnTo>
                <a:lnTo>
                  <a:pt x="1436" y="533"/>
                </a:lnTo>
                <a:lnTo>
                  <a:pt x="1438" y="533"/>
                </a:lnTo>
                <a:lnTo>
                  <a:pt x="1440" y="533"/>
                </a:lnTo>
                <a:lnTo>
                  <a:pt x="1440" y="531"/>
                </a:lnTo>
                <a:lnTo>
                  <a:pt x="1441" y="531"/>
                </a:lnTo>
                <a:lnTo>
                  <a:pt x="1443" y="529"/>
                </a:lnTo>
                <a:lnTo>
                  <a:pt x="1445" y="529"/>
                </a:lnTo>
                <a:lnTo>
                  <a:pt x="1445" y="528"/>
                </a:lnTo>
                <a:lnTo>
                  <a:pt x="1446" y="528"/>
                </a:lnTo>
                <a:lnTo>
                  <a:pt x="1448" y="528"/>
                </a:lnTo>
                <a:lnTo>
                  <a:pt x="1450" y="528"/>
                </a:lnTo>
                <a:lnTo>
                  <a:pt x="1451" y="526"/>
                </a:lnTo>
                <a:lnTo>
                  <a:pt x="1451" y="528"/>
                </a:lnTo>
                <a:lnTo>
                  <a:pt x="1451" y="529"/>
                </a:lnTo>
                <a:lnTo>
                  <a:pt x="1450" y="529"/>
                </a:lnTo>
                <a:lnTo>
                  <a:pt x="1450" y="531"/>
                </a:lnTo>
                <a:lnTo>
                  <a:pt x="1451" y="531"/>
                </a:lnTo>
                <a:lnTo>
                  <a:pt x="1451" y="533"/>
                </a:lnTo>
                <a:lnTo>
                  <a:pt x="1451" y="533"/>
                </a:lnTo>
                <a:lnTo>
                  <a:pt x="1453" y="533"/>
                </a:lnTo>
                <a:lnTo>
                  <a:pt x="1453" y="534"/>
                </a:lnTo>
                <a:lnTo>
                  <a:pt x="1451" y="534"/>
                </a:lnTo>
                <a:lnTo>
                  <a:pt x="1451" y="536"/>
                </a:lnTo>
                <a:lnTo>
                  <a:pt x="1453" y="536"/>
                </a:lnTo>
                <a:lnTo>
                  <a:pt x="1453" y="534"/>
                </a:lnTo>
                <a:lnTo>
                  <a:pt x="1455" y="534"/>
                </a:lnTo>
                <a:lnTo>
                  <a:pt x="1455" y="533"/>
                </a:lnTo>
                <a:lnTo>
                  <a:pt x="1455" y="531"/>
                </a:lnTo>
                <a:lnTo>
                  <a:pt x="1453" y="531"/>
                </a:lnTo>
                <a:lnTo>
                  <a:pt x="1453" y="529"/>
                </a:lnTo>
                <a:lnTo>
                  <a:pt x="1451" y="531"/>
                </a:lnTo>
                <a:lnTo>
                  <a:pt x="1451" y="529"/>
                </a:lnTo>
                <a:lnTo>
                  <a:pt x="1451" y="528"/>
                </a:lnTo>
                <a:lnTo>
                  <a:pt x="1451" y="526"/>
                </a:lnTo>
                <a:lnTo>
                  <a:pt x="1453" y="526"/>
                </a:lnTo>
                <a:lnTo>
                  <a:pt x="1453" y="524"/>
                </a:lnTo>
                <a:lnTo>
                  <a:pt x="1455" y="523"/>
                </a:lnTo>
                <a:lnTo>
                  <a:pt x="1456" y="521"/>
                </a:lnTo>
                <a:lnTo>
                  <a:pt x="1456" y="521"/>
                </a:lnTo>
                <a:lnTo>
                  <a:pt x="1456" y="519"/>
                </a:lnTo>
                <a:lnTo>
                  <a:pt x="1456" y="518"/>
                </a:lnTo>
                <a:lnTo>
                  <a:pt x="1458" y="518"/>
                </a:lnTo>
                <a:lnTo>
                  <a:pt x="1460" y="518"/>
                </a:lnTo>
                <a:lnTo>
                  <a:pt x="1461" y="519"/>
                </a:lnTo>
                <a:lnTo>
                  <a:pt x="1463" y="519"/>
                </a:lnTo>
                <a:lnTo>
                  <a:pt x="1465" y="519"/>
                </a:lnTo>
                <a:lnTo>
                  <a:pt x="1466" y="519"/>
                </a:lnTo>
                <a:lnTo>
                  <a:pt x="1468" y="519"/>
                </a:lnTo>
                <a:lnTo>
                  <a:pt x="1468" y="521"/>
                </a:lnTo>
                <a:lnTo>
                  <a:pt x="1470" y="521"/>
                </a:lnTo>
                <a:lnTo>
                  <a:pt x="1471" y="521"/>
                </a:lnTo>
                <a:lnTo>
                  <a:pt x="1473" y="521"/>
                </a:lnTo>
                <a:lnTo>
                  <a:pt x="1473" y="521"/>
                </a:lnTo>
                <a:lnTo>
                  <a:pt x="1475" y="521"/>
                </a:lnTo>
                <a:lnTo>
                  <a:pt x="1475" y="523"/>
                </a:lnTo>
                <a:lnTo>
                  <a:pt x="1476" y="523"/>
                </a:lnTo>
                <a:lnTo>
                  <a:pt x="1478" y="524"/>
                </a:lnTo>
                <a:lnTo>
                  <a:pt x="1478" y="526"/>
                </a:lnTo>
                <a:lnTo>
                  <a:pt x="1480" y="526"/>
                </a:lnTo>
                <a:lnTo>
                  <a:pt x="1480" y="528"/>
                </a:lnTo>
                <a:lnTo>
                  <a:pt x="1478" y="528"/>
                </a:lnTo>
                <a:lnTo>
                  <a:pt x="1476" y="528"/>
                </a:lnTo>
                <a:lnTo>
                  <a:pt x="1476" y="526"/>
                </a:lnTo>
                <a:lnTo>
                  <a:pt x="1475" y="526"/>
                </a:lnTo>
                <a:lnTo>
                  <a:pt x="1473" y="526"/>
                </a:lnTo>
                <a:lnTo>
                  <a:pt x="1473" y="524"/>
                </a:lnTo>
                <a:lnTo>
                  <a:pt x="1471" y="524"/>
                </a:lnTo>
                <a:lnTo>
                  <a:pt x="1471" y="526"/>
                </a:lnTo>
                <a:lnTo>
                  <a:pt x="1473" y="526"/>
                </a:lnTo>
                <a:lnTo>
                  <a:pt x="1473" y="528"/>
                </a:lnTo>
                <a:lnTo>
                  <a:pt x="1475" y="528"/>
                </a:lnTo>
                <a:lnTo>
                  <a:pt x="1475" y="529"/>
                </a:lnTo>
                <a:lnTo>
                  <a:pt x="1475" y="531"/>
                </a:lnTo>
                <a:lnTo>
                  <a:pt x="1476" y="531"/>
                </a:lnTo>
                <a:lnTo>
                  <a:pt x="1476" y="533"/>
                </a:lnTo>
                <a:lnTo>
                  <a:pt x="1476" y="534"/>
                </a:lnTo>
                <a:lnTo>
                  <a:pt x="1478" y="534"/>
                </a:lnTo>
                <a:lnTo>
                  <a:pt x="1478" y="533"/>
                </a:lnTo>
                <a:lnTo>
                  <a:pt x="1478" y="531"/>
                </a:lnTo>
                <a:lnTo>
                  <a:pt x="1480" y="531"/>
                </a:lnTo>
                <a:lnTo>
                  <a:pt x="1480" y="533"/>
                </a:lnTo>
                <a:lnTo>
                  <a:pt x="1480" y="534"/>
                </a:lnTo>
                <a:lnTo>
                  <a:pt x="1480" y="536"/>
                </a:lnTo>
                <a:lnTo>
                  <a:pt x="1480" y="538"/>
                </a:lnTo>
                <a:lnTo>
                  <a:pt x="1481" y="538"/>
                </a:lnTo>
                <a:lnTo>
                  <a:pt x="1481" y="539"/>
                </a:lnTo>
                <a:lnTo>
                  <a:pt x="1483" y="541"/>
                </a:lnTo>
                <a:lnTo>
                  <a:pt x="1483" y="543"/>
                </a:lnTo>
                <a:lnTo>
                  <a:pt x="1485" y="543"/>
                </a:lnTo>
                <a:lnTo>
                  <a:pt x="1485" y="545"/>
                </a:lnTo>
                <a:lnTo>
                  <a:pt x="1486" y="545"/>
                </a:lnTo>
                <a:lnTo>
                  <a:pt x="1486" y="546"/>
                </a:lnTo>
                <a:lnTo>
                  <a:pt x="1488" y="546"/>
                </a:lnTo>
                <a:lnTo>
                  <a:pt x="1488" y="548"/>
                </a:lnTo>
                <a:lnTo>
                  <a:pt x="1490" y="548"/>
                </a:lnTo>
                <a:lnTo>
                  <a:pt x="1490" y="550"/>
                </a:lnTo>
                <a:lnTo>
                  <a:pt x="1491" y="550"/>
                </a:lnTo>
                <a:lnTo>
                  <a:pt x="1491" y="551"/>
                </a:lnTo>
                <a:lnTo>
                  <a:pt x="1491" y="551"/>
                </a:lnTo>
                <a:lnTo>
                  <a:pt x="1491" y="553"/>
                </a:lnTo>
                <a:lnTo>
                  <a:pt x="1493" y="553"/>
                </a:lnTo>
                <a:lnTo>
                  <a:pt x="1495" y="553"/>
                </a:lnTo>
                <a:lnTo>
                  <a:pt x="1495" y="555"/>
                </a:lnTo>
                <a:lnTo>
                  <a:pt x="1496" y="555"/>
                </a:lnTo>
                <a:lnTo>
                  <a:pt x="1498" y="555"/>
                </a:lnTo>
                <a:lnTo>
                  <a:pt x="1498" y="556"/>
                </a:lnTo>
                <a:lnTo>
                  <a:pt x="1500" y="556"/>
                </a:lnTo>
                <a:lnTo>
                  <a:pt x="1501" y="556"/>
                </a:lnTo>
                <a:lnTo>
                  <a:pt x="1503" y="556"/>
                </a:lnTo>
                <a:lnTo>
                  <a:pt x="1503" y="558"/>
                </a:lnTo>
                <a:lnTo>
                  <a:pt x="1505" y="558"/>
                </a:lnTo>
                <a:lnTo>
                  <a:pt x="1507" y="558"/>
                </a:lnTo>
                <a:lnTo>
                  <a:pt x="1508" y="558"/>
                </a:lnTo>
                <a:lnTo>
                  <a:pt x="1510" y="558"/>
                </a:lnTo>
                <a:lnTo>
                  <a:pt x="1512" y="558"/>
                </a:lnTo>
                <a:lnTo>
                  <a:pt x="1513" y="558"/>
                </a:lnTo>
                <a:lnTo>
                  <a:pt x="1515" y="558"/>
                </a:lnTo>
                <a:lnTo>
                  <a:pt x="1517" y="558"/>
                </a:lnTo>
                <a:lnTo>
                  <a:pt x="1518" y="558"/>
                </a:lnTo>
                <a:lnTo>
                  <a:pt x="1520" y="558"/>
                </a:lnTo>
                <a:lnTo>
                  <a:pt x="1522" y="558"/>
                </a:lnTo>
                <a:lnTo>
                  <a:pt x="1523" y="558"/>
                </a:lnTo>
                <a:lnTo>
                  <a:pt x="1525" y="558"/>
                </a:lnTo>
                <a:lnTo>
                  <a:pt x="1527" y="558"/>
                </a:lnTo>
                <a:lnTo>
                  <a:pt x="1528" y="558"/>
                </a:lnTo>
                <a:lnTo>
                  <a:pt x="1530" y="558"/>
                </a:lnTo>
                <a:lnTo>
                  <a:pt x="1532" y="558"/>
                </a:lnTo>
                <a:lnTo>
                  <a:pt x="1532" y="558"/>
                </a:lnTo>
                <a:lnTo>
                  <a:pt x="1532" y="560"/>
                </a:lnTo>
                <a:lnTo>
                  <a:pt x="1533" y="560"/>
                </a:lnTo>
                <a:lnTo>
                  <a:pt x="1535" y="560"/>
                </a:lnTo>
                <a:lnTo>
                  <a:pt x="1537" y="560"/>
                </a:lnTo>
                <a:lnTo>
                  <a:pt x="1538" y="560"/>
                </a:lnTo>
                <a:lnTo>
                  <a:pt x="1538" y="561"/>
                </a:lnTo>
                <a:lnTo>
                  <a:pt x="1537" y="561"/>
                </a:lnTo>
                <a:lnTo>
                  <a:pt x="1537" y="561"/>
                </a:lnTo>
                <a:lnTo>
                  <a:pt x="1535" y="561"/>
                </a:lnTo>
                <a:lnTo>
                  <a:pt x="1535" y="563"/>
                </a:lnTo>
                <a:lnTo>
                  <a:pt x="1535" y="565"/>
                </a:lnTo>
                <a:lnTo>
                  <a:pt x="1535" y="566"/>
                </a:lnTo>
                <a:lnTo>
                  <a:pt x="1535" y="568"/>
                </a:lnTo>
                <a:lnTo>
                  <a:pt x="1537" y="568"/>
                </a:lnTo>
                <a:lnTo>
                  <a:pt x="1537" y="570"/>
                </a:lnTo>
                <a:lnTo>
                  <a:pt x="1537" y="571"/>
                </a:lnTo>
                <a:lnTo>
                  <a:pt x="1537" y="573"/>
                </a:lnTo>
                <a:lnTo>
                  <a:pt x="1537" y="575"/>
                </a:lnTo>
                <a:lnTo>
                  <a:pt x="1535" y="575"/>
                </a:lnTo>
                <a:lnTo>
                  <a:pt x="1535" y="576"/>
                </a:lnTo>
                <a:lnTo>
                  <a:pt x="1535" y="578"/>
                </a:lnTo>
                <a:lnTo>
                  <a:pt x="1537" y="578"/>
                </a:lnTo>
                <a:lnTo>
                  <a:pt x="1537" y="580"/>
                </a:lnTo>
                <a:lnTo>
                  <a:pt x="1538" y="580"/>
                </a:lnTo>
                <a:lnTo>
                  <a:pt x="1538" y="581"/>
                </a:lnTo>
                <a:lnTo>
                  <a:pt x="1538" y="583"/>
                </a:lnTo>
                <a:lnTo>
                  <a:pt x="1540" y="585"/>
                </a:lnTo>
                <a:lnTo>
                  <a:pt x="1540" y="586"/>
                </a:lnTo>
                <a:lnTo>
                  <a:pt x="1538" y="586"/>
                </a:lnTo>
                <a:lnTo>
                  <a:pt x="1537" y="588"/>
                </a:lnTo>
                <a:lnTo>
                  <a:pt x="1537" y="590"/>
                </a:lnTo>
                <a:lnTo>
                  <a:pt x="1535" y="590"/>
                </a:lnTo>
                <a:lnTo>
                  <a:pt x="1533" y="590"/>
                </a:lnTo>
                <a:lnTo>
                  <a:pt x="1532" y="590"/>
                </a:lnTo>
                <a:lnTo>
                  <a:pt x="1532" y="590"/>
                </a:lnTo>
                <a:lnTo>
                  <a:pt x="1530" y="590"/>
                </a:lnTo>
                <a:lnTo>
                  <a:pt x="1528" y="590"/>
                </a:lnTo>
                <a:lnTo>
                  <a:pt x="1528" y="588"/>
                </a:lnTo>
                <a:lnTo>
                  <a:pt x="1527" y="588"/>
                </a:lnTo>
                <a:lnTo>
                  <a:pt x="1525" y="588"/>
                </a:lnTo>
                <a:lnTo>
                  <a:pt x="1525" y="586"/>
                </a:lnTo>
                <a:lnTo>
                  <a:pt x="1523" y="586"/>
                </a:lnTo>
                <a:lnTo>
                  <a:pt x="1523" y="585"/>
                </a:lnTo>
                <a:lnTo>
                  <a:pt x="1522" y="585"/>
                </a:lnTo>
                <a:lnTo>
                  <a:pt x="1522" y="586"/>
                </a:lnTo>
                <a:lnTo>
                  <a:pt x="1522" y="588"/>
                </a:lnTo>
                <a:lnTo>
                  <a:pt x="1520" y="588"/>
                </a:lnTo>
                <a:lnTo>
                  <a:pt x="1520" y="586"/>
                </a:lnTo>
                <a:lnTo>
                  <a:pt x="1520" y="585"/>
                </a:lnTo>
                <a:lnTo>
                  <a:pt x="1518" y="585"/>
                </a:lnTo>
                <a:lnTo>
                  <a:pt x="1518" y="586"/>
                </a:lnTo>
                <a:lnTo>
                  <a:pt x="1518" y="588"/>
                </a:lnTo>
                <a:lnTo>
                  <a:pt x="1518" y="590"/>
                </a:lnTo>
                <a:lnTo>
                  <a:pt x="1518" y="591"/>
                </a:lnTo>
                <a:lnTo>
                  <a:pt x="1517" y="591"/>
                </a:lnTo>
                <a:lnTo>
                  <a:pt x="1515" y="591"/>
                </a:lnTo>
                <a:lnTo>
                  <a:pt x="1517" y="590"/>
                </a:lnTo>
                <a:lnTo>
                  <a:pt x="1515" y="590"/>
                </a:lnTo>
                <a:lnTo>
                  <a:pt x="1515" y="588"/>
                </a:lnTo>
                <a:lnTo>
                  <a:pt x="1513" y="588"/>
                </a:lnTo>
                <a:lnTo>
                  <a:pt x="1513" y="590"/>
                </a:lnTo>
                <a:lnTo>
                  <a:pt x="1515" y="590"/>
                </a:lnTo>
                <a:lnTo>
                  <a:pt x="1515" y="591"/>
                </a:lnTo>
                <a:lnTo>
                  <a:pt x="1513" y="591"/>
                </a:lnTo>
                <a:lnTo>
                  <a:pt x="1513" y="593"/>
                </a:lnTo>
                <a:lnTo>
                  <a:pt x="1512" y="593"/>
                </a:lnTo>
                <a:lnTo>
                  <a:pt x="1512" y="595"/>
                </a:lnTo>
                <a:lnTo>
                  <a:pt x="1513" y="595"/>
                </a:lnTo>
                <a:lnTo>
                  <a:pt x="1513" y="593"/>
                </a:lnTo>
                <a:lnTo>
                  <a:pt x="1515" y="593"/>
                </a:lnTo>
                <a:lnTo>
                  <a:pt x="1517" y="593"/>
                </a:lnTo>
                <a:lnTo>
                  <a:pt x="1518" y="593"/>
                </a:lnTo>
                <a:lnTo>
                  <a:pt x="1518" y="595"/>
                </a:lnTo>
                <a:lnTo>
                  <a:pt x="1518" y="596"/>
                </a:lnTo>
                <a:lnTo>
                  <a:pt x="1520" y="596"/>
                </a:lnTo>
                <a:lnTo>
                  <a:pt x="1520" y="598"/>
                </a:lnTo>
                <a:lnTo>
                  <a:pt x="1522" y="598"/>
                </a:lnTo>
                <a:lnTo>
                  <a:pt x="1523" y="598"/>
                </a:lnTo>
                <a:lnTo>
                  <a:pt x="1525" y="598"/>
                </a:lnTo>
                <a:lnTo>
                  <a:pt x="1527" y="598"/>
                </a:lnTo>
                <a:lnTo>
                  <a:pt x="1527" y="596"/>
                </a:lnTo>
                <a:lnTo>
                  <a:pt x="1528" y="596"/>
                </a:lnTo>
                <a:lnTo>
                  <a:pt x="1530" y="596"/>
                </a:lnTo>
                <a:lnTo>
                  <a:pt x="1532" y="596"/>
                </a:lnTo>
                <a:lnTo>
                  <a:pt x="1532" y="596"/>
                </a:lnTo>
                <a:lnTo>
                  <a:pt x="1533" y="596"/>
                </a:lnTo>
                <a:lnTo>
                  <a:pt x="1533" y="598"/>
                </a:lnTo>
                <a:lnTo>
                  <a:pt x="1533" y="600"/>
                </a:lnTo>
                <a:lnTo>
                  <a:pt x="1535" y="600"/>
                </a:lnTo>
                <a:lnTo>
                  <a:pt x="1537" y="598"/>
                </a:lnTo>
                <a:lnTo>
                  <a:pt x="1537" y="596"/>
                </a:lnTo>
                <a:lnTo>
                  <a:pt x="1537" y="595"/>
                </a:lnTo>
                <a:lnTo>
                  <a:pt x="1538" y="595"/>
                </a:lnTo>
                <a:lnTo>
                  <a:pt x="1540" y="596"/>
                </a:lnTo>
                <a:lnTo>
                  <a:pt x="1540" y="598"/>
                </a:lnTo>
                <a:lnTo>
                  <a:pt x="1542" y="598"/>
                </a:lnTo>
                <a:lnTo>
                  <a:pt x="1542" y="596"/>
                </a:lnTo>
                <a:lnTo>
                  <a:pt x="1543" y="596"/>
                </a:lnTo>
                <a:lnTo>
                  <a:pt x="1543" y="598"/>
                </a:lnTo>
                <a:lnTo>
                  <a:pt x="1543" y="600"/>
                </a:lnTo>
                <a:lnTo>
                  <a:pt x="1543" y="601"/>
                </a:lnTo>
                <a:lnTo>
                  <a:pt x="1543" y="601"/>
                </a:lnTo>
                <a:lnTo>
                  <a:pt x="1543" y="603"/>
                </a:lnTo>
                <a:lnTo>
                  <a:pt x="1543" y="605"/>
                </a:lnTo>
                <a:lnTo>
                  <a:pt x="1543" y="606"/>
                </a:lnTo>
                <a:lnTo>
                  <a:pt x="1543" y="608"/>
                </a:lnTo>
                <a:lnTo>
                  <a:pt x="1542" y="608"/>
                </a:lnTo>
                <a:lnTo>
                  <a:pt x="1542" y="610"/>
                </a:lnTo>
                <a:lnTo>
                  <a:pt x="1540" y="610"/>
                </a:lnTo>
                <a:lnTo>
                  <a:pt x="1540" y="611"/>
                </a:lnTo>
                <a:lnTo>
                  <a:pt x="1538" y="611"/>
                </a:lnTo>
                <a:lnTo>
                  <a:pt x="1537" y="611"/>
                </a:lnTo>
                <a:lnTo>
                  <a:pt x="1537" y="613"/>
                </a:lnTo>
                <a:lnTo>
                  <a:pt x="1535" y="613"/>
                </a:lnTo>
                <a:lnTo>
                  <a:pt x="1535" y="611"/>
                </a:lnTo>
                <a:lnTo>
                  <a:pt x="1533" y="611"/>
                </a:lnTo>
                <a:lnTo>
                  <a:pt x="1533" y="610"/>
                </a:lnTo>
                <a:lnTo>
                  <a:pt x="1532" y="610"/>
                </a:lnTo>
                <a:lnTo>
                  <a:pt x="1532" y="611"/>
                </a:lnTo>
                <a:lnTo>
                  <a:pt x="1532" y="613"/>
                </a:lnTo>
                <a:lnTo>
                  <a:pt x="1533" y="613"/>
                </a:lnTo>
                <a:lnTo>
                  <a:pt x="1533" y="615"/>
                </a:lnTo>
                <a:lnTo>
                  <a:pt x="1532" y="615"/>
                </a:lnTo>
                <a:lnTo>
                  <a:pt x="1532" y="616"/>
                </a:lnTo>
                <a:lnTo>
                  <a:pt x="1532" y="618"/>
                </a:lnTo>
                <a:lnTo>
                  <a:pt x="1533" y="618"/>
                </a:lnTo>
                <a:lnTo>
                  <a:pt x="1533" y="620"/>
                </a:lnTo>
                <a:lnTo>
                  <a:pt x="1535" y="620"/>
                </a:lnTo>
                <a:lnTo>
                  <a:pt x="1535" y="621"/>
                </a:lnTo>
                <a:lnTo>
                  <a:pt x="1535" y="623"/>
                </a:lnTo>
                <a:lnTo>
                  <a:pt x="1535" y="625"/>
                </a:lnTo>
                <a:lnTo>
                  <a:pt x="1533" y="625"/>
                </a:lnTo>
                <a:lnTo>
                  <a:pt x="1533" y="626"/>
                </a:lnTo>
                <a:lnTo>
                  <a:pt x="1533" y="628"/>
                </a:lnTo>
                <a:lnTo>
                  <a:pt x="1535" y="628"/>
                </a:lnTo>
                <a:lnTo>
                  <a:pt x="1537" y="628"/>
                </a:lnTo>
                <a:lnTo>
                  <a:pt x="1538" y="628"/>
                </a:lnTo>
                <a:lnTo>
                  <a:pt x="1540" y="628"/>
                </a:lnTo>
                <a:lnTo>
                  <a:pt x="1542" y="628"/>
                </a:lnTo>
                <a:lnTo>
                  <a:pt x="1543" y="628"/>
                </a:lnTo>
                <a:lnTo>
                  <a:pt x="1545" y="628"/>
                </a:lnTo>
                <a:lnTo>
                  <a:pt x="1545" y="630"/>
                </a:lnTo>
                <a:lnTo>
                  <a:pt x="1547" y="630"/>
                </a:lnTo>
                <a:lnTo>
                  <a:pt x="1547" y="631"/>
                </a:lnTo>
                <a:lnTo>
                  <a:pt x="1547" y="633"/>
                </a:lnTo>
                <a:lnTo>
                  <a:pt x="1548" y="633"/>
                </a:lnTo>
                <a:lnTo>
                  <a:pt x="1548" y="635"/>
                </a:lnTo>
                <a:lnTo>
                  <a:pt x="1550" y="635"/>
                </a:lnTo>
                <a:lnTo>
                  <a:pt x="1550" y="636"/>
                </a:lnTo>
                <a:lnTo>
                  <a:pt x="1552" y="636"/>
                </a:lnTo>
                <a:lnTo>
                  <a:pt x="1552" y="638"/>
                </a:lnTo>
                <a:lnTo>
                  <a:pt x="1553" y="638"/>
                </a:lnTo>
                <a:lnTo>
                  <a:pt x="1555" y="638"/>
                </a:lnTo>
                <a:lnTo>
                  <a:pt x="1555" y="640"/>
                </a:lnTo>
                <a:lnTo>
                  <a:pt x="1557" y="640"/>
                </a:lnTo>
                <a:lnTo>
                  <a:pt x="1557" y="641"/>
                </a:lnTo>
                <a:lnTo>
                  <a:pt x="1555" y="641"/>
                </a:lnTo>
                <a:lnTo>
                  <a:pt x="1555" y="643"/>
                </a:lnTo>
                <a:lnTo>
                  <a:pt x="1557" y="643"/>
                </a:lnTo>
                <a:lnTo>
                  <a:pt x="1557" y="643"/>
                </a:lnTo>
                <a:lnTo>
                  <a:pt x="1557" y="645"/>
                </a:lnTo>
                <a:lnTo>
                  <a:pt x="1557" y="646"/>
                </a:lnTo>
                <a:lnTo>
                  <a:pt x="1555" y="646"/>
                </a:lnTo>
                <a:lnTo>
                  <a:pt x="1555" y="648"/>
                </a:lnTo>
                <a:lnTo>
                  <a:pt x="1557" y="648"/>
                </a:lnTo>
                <a:lnTo>
                  <a:pt x="1558" y="648"/>
                </a:lnTo>
                <a:lnTo>
                  <a:pt x="1557" y="650"/>
                </a:lnTo>
                <a:lnTo>
                  <a:pt x="1557" y="651"/>
                </a:lnTo>
                <a:lnTo>
                  <a:pt x="1555" y="651"/>
                </a:lnTo>
                <a:lnTo>
                  <a:pt x="1555" y="653"/>
                </a:lnTo>
                <a:lnTo>
                  <a:pt x="1557" y="653"/>
                </a:lnTo>
                <a:lnTo>
                  <a:pt x="1558" y="653"/>
                </a:lnTo>
                <a:lnTo>
                  <a:pt x="1558" y="651"/>
                </a:lnTo>
                <a:lnTo>
                  <a:pt x="1560" y="651"/>
                </a:lnTo>
                <a:lnTo>
                  <a:pt x="1562" y="651"/>
                </a:lnTo>
                <a:lnTo>
                  <a:pt x="1562" y="653"/>
                </a:lnTo>
                <a:lnTo>
                  <a:pt x="1562" y="655"/>
                </a:lnTo>
                <a:lnTo>
                  <a:pt x="1562" y="656"/>
                </a:lnTo>
                <a:lnTo>
                  <a:pt x="1562" y="658"/>
                </a:lnTo>
                <a:lnTo>
                  <a:pt x="1563" y="658"/>
                </a:lnTo>
                <a:lnTo>
                  <a:pt x="1563" y="660"/>
                </a:lnTo>
                <a:lnTo>
                  <a:pt x="1563" y="661"/>
                </a:lnTo>
                <a:lnTo>
                  <a:pt x="1562" y="661"/>
                </a:lnTo>
                <a:lnTo>
                  <a:pt x="1560" y="661"/>
                </a:lnTo>
                <a:lnTo>
                  <a:pt x="1558" y="661"/>
                </a:lnTo>
                <a:lnTo>
                  <a:pt x="1557" y="661"/>
                </a:lnTo>
                <a:lnTo>
                  <a:pt x="1555" y="661"/>
                </a:lnTo>
                <a:lnTo>
                  <a:pt x="1555" y="663"/>
                </a:lnTo>
                <a:lnTo>
                  <a:pt x="1553" y="663"/>
                </a:lnTo>
                <a:lnTo>
                  <a:pt x="1552" y="663"/>
                </a:lnTo>
                <a:lnTo>
                  <a:pt x="1552" y="661"/>
                </a:lnTo>
                <a:lnTo>
                  <a:pt x="1550" y="661"/>
                </a:lnTo>
                <a:lnTo>
                  <a:pt x="1550" y="663"/>
                </a:lnTo>
                <a:lnTo>
                  <a:pt x="1548" y="663"/>
                </a:lnTo>
                <a:lnTo>
                  <a:pt x="1547" y="663"/>
                </a:lnTo>
                <a:lnTo>
                  <a:pt x="1547" y="665"/>
                </a:lnTo>
                <a:lnTo>
                  <a:pt x="1548" y="665"/>
                </a:lnTo>
                <a:lnTo>
                  <a:pt x="1548" y="666"/>
                </a:lnTo>
                <a:lnTo>
                  <a:pt x="1548" y="668"/>
                </a:lnTo>
                <a:lnTo>
                  <a:pt x="1548" y="670"/>
                </a:lnTo>
                <a:lnTo>
                  <a:pt x="1547" y="670"/>
                </a:lnTo>
                <a:lnTo>
                  <a:pt x="1547" y="668"/>
                </a:lnTo>
                <a:lnTo>
                  <a:pt x="1545" y="668"/>
                </a:lnTo>
                <a:lnTo>
                  <a:pt x="1545" y="666"/>
                </a:lnTo>
                <a:lnTo>
                  <a:pt x="1545" y="665"/>
                </a:lnTo>
                <a:lnTo>
                  <a:pt x="1543" y="665"/>
                </a:lnTo>
                <a:lnTo>
                  <a:pt x="1542" y="665"/>
                </a:lnTo>
                <a:lnTo>
                  <a:pt x="1542" y="666"/>
                </a:lnTo>
                <a:lnTo>
                  <a:pt x="1542" y="668"/>
                </a:lnTo>
                <a:lnTo>
                  <a:pt x="1543" y="668"/>
                </a:lnTo>
                <a:lnTo>
                  <a:pt x="1545" y="668"/>
                </a:lnTo>
                <a:lnTo>
                  <a:pt x="1545" y="670"/>
                </a:lnTo>
                <a:lnTo>
                  <a:pt x="1545" y="671"/>
                </a:lnTo>
                <a:lnTo>
                  <a:pt x="1547" y="671"/>
                </a:lnTo>
                <a:lnTo>
                  <a:pt x="1547" y="673"/>
                </a:lnTo>
                <a:lnTo>
                  <a:pt x="1548" y="673"/>
                </a:lnTo>
                <a:lnTo>
                  <a:pt x="1548" y="675"/>
                </a:lnTo>
                <a:lnTo>
                  <a:pt x="1548" y="676"/>
                </a:lnTo>
                <a:lnTo>
                  <a:pt x="1550" y="676"/>
                </a:lnTo>
                <a:lnTo>
                  <a:pt x="1552" y="676"/>
                </a:lnTo>
                <a:lnTo>
                  <a:pt x="1552" y="678"/>
                </a:lnTo>
                <a:lnTo>
                  <a:pt x="1552" y="680"/>
                </a:lnTo>
                <a:lnTo>
                  <a:pt x="1553" y="680"/>
                </a:lnTo>
                <a:lnTo>
                  <a:pt x="1553" y="681"/>
                </a:lnTo>
                <a:lnTo>
                  <a:pt x="1552" y="681"/>
                </a:lnTo>
                <a:lnTo>
                  <a:pt x="1552" y="683"/>
                </a:lnTo>
                <a:lnTo>
                  <a:pt x="1550" y="683"/>
                </a:lnTo>
                <a:lnTo>
                  <a:pt x="1548" y="683"/>
                </a:lnTo>
                <a:lnTo>
                  <a:pt x="1548" y="681"/>
                </a:lnTo>
                <a:lnTo>
                  <a:pt x="1547" y="681"/>
                </a:lnTo>
                <a:lnTo>
                  <a:pt x="1545" y="681"/>
                </a:lnTo>
                <a:lnTo>
                  <a:pt x="1543" y="681"/>
                </a:lnTo>
                <a:lnTo>
                  <a:pt x="1543" y="683"/>
                </a:lnTo>
                <a:lnTo>
                  <a:pt x="1545" y="683"/>
                </a:lnTo>
                <a:lnTo>
                  <a:pt x="1545" y="683"/>
                </a:lnTo>
                <a:lnTo>
                  <a:pt x="1547" y="683"/>
                </a:lnTo>
                <a:lnTo>
                  <a:pt x="1547" y="685"/>
                </a:lnTo>
                <a:lnTo>
                  <a:pt x="1547" y="686"/>
                </a:lnTo>
                <a:lnTo>
                  <a:pt x="1548" y="686"/>
                </a:lnTo>
                <a:lnTo>
                  <a:pt x="1548" y="688"/>
                </a:lnTo>
                <a:lnTo>
                  <a:pt x="1550" y="688"/>
                </a:lnTo>
                <a:lnTo>
                  <a:pt x="1550" y="690"/>
                </a:lnTo>
                <a:lnTo>
                  <a:pt x="1550" y="691"/>
                </a:lnTo>
                <a:lnTo>
                  <a:pt x="1552" y="691"/>
                </a:lnTo>
                <a:lnTo>
                  <a:pt x="1552" y="693"/>
                </a:lnTo>
                <a:lnTo>
                  <a:pt x="1552" y="695"/>
                </a:lnTo>
                <a:lnTo>
                  <a:pt x="1552" y="696"/>
                </a:lnTo>
                <a:lnTo>
                  <a:pt x="1550" y="696"/>
                </a:lnTo>
                <a:lnTo>
                  <a:pt x="1550" y="698"/>
                </a:lnTo>
                <a:lnTo>
                  <a:pt x="1552" y="698"/>
                </a:lnTo>
                <a:lnTo>
                  <a:pt x="1552" y="696"/>
                </a:lnTo>
                <a:lnTo>
                  <a:pt x="1553" y="696"/>
                </a:lnTo>
                <a:lnTo>
                  <a:pt x="1555" y="696"/>
                </a:lnTo>
                <a:lnTo>
                  <a:pt x="1555" y="698"/>
                </a:lnTo>
                <a:lnTo>
                  <a:pt x="1557" y="698"/>
                </a:lnTo>
                <a:lnTo>
                  <a:pt x="1558" y="698"/>
                </a:lnTo>
                <a:lnTo>
                  <a:pt x="1560" y="698"/>
                </a:lnTo>
                <a:lnTo>
                  <a:pt x="1560" y="700"/>
                </a:lnTo>
                <a:lnTo>
                  <a:pt x="1560" y="701"/>
                </a:lnTo>
                <a:lnTo>
                  <a:pt x="1562" y="701"/>
                </a:lnTo>
                <a:lnTo>
                  <a:pt x="1563" y="701"/>
                </a:lnTo>
                <a:lnTo>
                  <a:pt x="1565" y="701"/>
                </a:lnTo>
                <a:lnTo>
                  <a:pt x="1565" y="703"/>
                </a:lnTo>
                <a:lnTo>
                  <a:pt x="1567" y="703"/>
                </a:lnTo>
                <a:lnTo>
                  <a:pt x="1567" y="705"/>
                </a:lnTo>
                <a:lnTo>
                  <a:pt x="1568" y="705"/>
                </a:lnTo>
                <a:lnTo>
                  <a:pt x="1568" y="706"/>
                </a:lnTo>
                <a:lnTo>
                  <a:pt x="1568" y="708"/>
                </a:lnTo>
                <a:lnTo>
                  <a:pt x="1570" y="708"/>
                </a:lnTo>
                <a:lnTo>
                  <a:pt x="1570" y="710"/>
                </a:lnTo>
                <a:lnTo>
                  <a:pt x="1568" y="710"/>
                </a:lnTo>
                <a:lnTo>
                  <a:pt x="1567" y="710"/>
                </a:lnTo>
                <a:lnTo>
                  <a:pt x="1567" y="711"/>
                </a:lnTo>
                <a:lnTo>
                  <a:pt x="1565" y="711"/>
                </a:lnTo>
                <a:lnTo>
                  <a:pt x="1565" y="710"/>
                </a:lnTo>
                <a:lnTo>
                  <a:pt x="1563" y="710"/>
                </a:lnTo>
                <a:lnTo>
                  <a:pt x="1562" y="710"/>
                </a:lnTo>
                <a:lnTo>
                  <a:pt x="1562" y="711"/>
                </a:lnTo>
                <a:lnTo>
                  <a:pt x="1563" y="711"/>
                </a:lnTo>
                <a:lnTo>
                  <a:pt x="1565" y="711"/>
                </a:lnTo>
                <a:lnTo>
                  <a:pt x="1565" y="713"/>
                </a:lnTo>
                <a:lnTo>
                  <a:pt x="1567" y="713"/>
                </a:lnTo>
                <a:lnTo>
                  <a:pt x="1568" y="713"/>
                </a:lnTo>
                <a:lnTo>
                  <a:pt x="1568" y="715"/>
                </a:lnTo>
                <a:lnTo>
                  <a:pt x="1570" y="715"/>
                </a:lnTo>
                <a:lnTo>
                  <a:pt x="1570" y="716"/>
                </a:lnTo>
                <a:lnTo>
                  <a:pt x="1572" y="716"/>
                </a:lnTo>
                <a:lnTo>
                  <a:pt x="1572" y="716"/>
                </a:lnTo>
                <a:lnTo>
                  <a:pt x="1573" y="716"/>
                </a:lnTo>
                <a:lnTo>
                  <a:pt x="1575" y="716"/>
                </a:lnTo>
                <a:lnTo>
                  <a:pt x="1575" y="718"/>
                </a:lnTo>
                <a:lnTo>
                  <a:pt x="1577" y="718"/>
                </a:lnTo>
                <a:lnTo>
                  <a:pt x="1577" y="720"/>
                </a:lnTo>
                <a:lnTo>
                  <a:pt x="1578" y="720"/>
                </a:lnTo>
                <a:lnTo>
                  <a:pt x="1578" y="721"/>
                </a:lnTo>
                <a:lnTo>
                  <a:pt x="1577" y="721"/>
                </a:lnTo>
                <a:lnTo>
                  <a:pt x="1577" y="723"/>
                </a:lnTo>
                <a:lnTo>
                  <a:pt x="1578" y="721"/>
                </a:lnTo>
                <a:lnTo>
                  <a:pt x="1580" y="721"/>
                </a:lnTo>
                <a:lnTo>
                  <a:pt x="1580" y="723"/>
                </a:lnTo>
                <a:lnTo>
                  <a:pt x="1580" y="723"/>
                </a:lnTo>
                <a:lnTo>
                  <a:pt x="1582" y="723"/>
                </a:lnTo>
                <a:lnTo>
                  <a:pt x="1582" y="725"/>
                </a:lnTo>
                <a:lnTo>
                  <a:pt x="1582" y="726"/>
                </a:lnTo>
                <a:lnTo>
                  <a:pt x="1583" y="726"/>
                </a:lnTo>
                <a:lnTo>
                  <a:pt x="1583" y="728"/>
                </a:lnTo>
                <a:lnTo>
                  <a:pt x="1585" y="728"/>
                </a:lnTo>
                <a:lnTo>
                  <a:pt x="1585" y="730"/>
                </a:lnTo>
                <a:lnTo>
                  <a:pt x="1585" y="731"/>
                </a:lnTo>
                <a:lnTo>
                  <a:pt x="1585" y="733"/>
                </a:lnTo>
                <a:lnTo>
                  <a:pt x="1585" y="735"/>
                </a:lnTo>
                <a:lnTo>
                  <a:pt x="1585" y="736"/>
                </a:lnTo>
                <a:lnTo>
                  <a:pt x="1585" y="738"/>
                </a:lnTo>
                <a:lnTo>
                  <a:pt x="1583" y="738"/>
                </a:lnTo>
                <a:lnTo>
                  <a:pt x="1583" y="740"/>
                </a:lnTo>
                <a:lnTo>
                  <a:pt x="1585" y="740"/>
                </a:lnTo>
                <a:lnTo>
                  <a:pt x="1587" y="740"/>
                </a:lnTo>
                <a:lnTo>
                  <a:pt x="1587" y="741"/>
                </a:lnTo>
                <a:lnTo>
                  <a:pt x="1588" y="741"/>
                </a:lnTo>
                <a:lnTo>
                  <a:pt x="1588" y="743"/>
                </a:lnTo>
                <a:lnTo>
                  <a:pt x="1588" y="745"/>
                </a:lnTo>
                <a:lnTo>
                  <a:pt x="1588" y="746"/>
                </a:lnTo>
                <a:lnTo>
                  <a:pt x="1588" y="748"/>
                </a:lnTo>
                <a:lnTo>
                  <a:pt x="1588" y="750"/>
                </a:lnTo>
                <a:lnTo>
                  <a:pt x="1587" y="750"/>
                </a:lnTo>
                <a:lnTo>
                  <a:pt x="1585" y="750"/>
                </a:lnTo>
                <a:lnTo>
                  <a:pt x="1585" y="751"/>
                </a:lnTo>
                <a:lnTo>
                  <a:pt x="1587" y="751"/>
                </a:lnTo>
                <a:lnTo>
                  <a:pt x="1587" y="753"/>
                </a:lnTo>
                <a:lnTo>
                  <a:pt x="1588" y="753"/>
                </a:lnTo>
                <a:lnTo>
                  <a:pt x="1590" y="753"/>
                </a:lnTo>
                <a:lnTo>
                  <a:pt x="1592" y="753"/>
                </a:lnTo>
                <a:lnTo>
                  <a:pt x="1592" y="755"/>
                </a:lnTo>
                <a:lnTo>
                  <a:pt x="1590" y="755"/>
                </a:lnTo>
                <a:lnTo>
                  <a:pt x="1590" y="757"/>
                </a:lnTo>
                <a:lnTo>
                  <a:pt x="1588" y="757"/>
                </a:lnTo>
                <a:lnTo>
                  <a:pt x="1588" y="758"/>
                </a:lnTo>
                <a:lnTo>
                  <a:pt x="1590" y="758"/>
                </a:lnTo>
                <a:lnTo>
                  <a:pt x="1592" y="758"/>
                </a:lnTo>
                <a:lnTo>
                  <a:pt x="1592" y="757"/>
                </a:lnTo>
                <a:lnTo>
                  <a:pt x="1593" y="758"/>
                </a:lnTo>
                <a:lnTo>
                  <a:pt x="1593" y="760"/>
                </a:lnTo>
                <a:lnTo>
                  <a:pt x="1593" y="762"/>
                </a:lnTo>
                <a:lnTo>
                  <a:pt x="1593" y="763"/>
                </a:lnTo>
                <a:lnTo>
                  <a:pt x="1592" y="763"/>
                </a:lnTo>
                <a:lnTo>
                  <a:pt x="1592" y="763"/>
                </a:lnTo>
                <a:lnTo>
                  <a:pt x="1592" y="765"/>
                </a:lnTo>
                <a:lnTo>
                  <a:pt x="1593" y="765"/>
                </a:lnTo>
                <a:lnTo>
                  <a:pt x="1592" y="767"/>
                </a:lnTo>
                <a:lnTo>
                  <a:pt x="1592" y="768"/>
                </a:lnTo>
                <a:lnTo>
                  <a:pt x="1592" y="770"/>
                </a:lnTo>
                <a:lnTo>
                  <a:pt x="1593" y="770"/>
                </a:lnTo>
                <a:lnTo>
                  <a:pt x="1593" y="772"/>
                </a:lnTo>
                <a:lnTo>
                  <a:pt x="1595" y="772"/>
                </a:lnTo>
                <a:lnTo>
                  <a:pt x="1595" y="773"/>
                </a:lnTo>
                <a:lnTo>
                  <a:pt x="1595" y="775"/>
                </a:lnTo>
                <a:lnTo>
                  <a:pt x="1597" y="775"/>
                </a:lnTo>
                <a:lnTo>
                  <a:pt x="1597" y="777"/>
                </a:lnTo>
                <a:lnTo>
                  <a:pt x="1597" y="778"/>
                </a:lnTo>
                <a:lnTo>
                  <a:pt x="1598" y="778"/>
                </a:lnTo>
                <a:lnTo>
                  <a:pt x="1598" y="780"/>
                </a:lnTo>
                <a:lnTo>
                  <a:pt x="1598" y="782"/>
                </a:lnTo>
                <a:lnTo>
                  <a:pt x="1598" y="783"/>
                </a:lnTo>
                <a:lnTo>
                  <a:pt x="1600" y="783"/>
                </a:lnTo>
                <a:lnTo>
                  <a:pt x="1600" y="785"/>
                </a:lnTo>
                <a:lnTo>
                  <a:pt x="1602" y="785"/>
                </a:lnTo>
                <a:lnTo>
                  <a:pt x="1603" y="785"/>
                </a:lnTo>
                <a:lnTo>
                  <a:pt x="1605" y="787"/>
                </a:lnTo>
                <a:lnTo>
                  <a:pt x="1605" y="788"/>
                </a:lnTo>
                <a:lnTo>
                  <a:pt x="1607" y="788"/>
                </a:lnTo>
                <a:lnTo>
                  <a:pt x="1608" y="788"/>
                </a:lnTo>
                <a:lnTo>
                  <a:pt x="1608" y="790"/>
                </a:lnTo>
                <a:lnTo>
                  <a:pt x="1608" y="792"/>
                </a:lnTo>
                <a:lnTo>
                  <a:pt x="1610" y="792"/>
                </a:lnTo>
                <a:lnTo>
                  <a:pt x="1610" y="793"/>
                </a:lnTo>
                <a:lnTo>
                  <a:pt x="1612" y="793"/>
                </a:lnTo>
                <a:lnTo>
                  <a:pt x="1612" y="795"/>
                </a:lnTo>
                <a:lnTo>
                  <a:pt x="1612" y="797"/>
                </a:lnTo>
                <a:lnTo>
                  <a:pt x="1612" y="797"/>
                </a:lnTo>
                <a:lnTo>
                  <a:pt x="1612" y="798"/>
                </a:lnTo>
                <a:lnTo>
                  <a:pt x="1612" y="800"/>
                </a:lnTo>
                <a:lnTo>
                  <a:pt x="1612" y="802"/>
                </a:lnTo>
                <a:lnTo>
                  <a:pt x="1613" y="802"/>
                </a:lnTo>
                <a:lnTo>
                  <a:pt x="1613" y="803"/>
                </a:lnTo>
                <a:lnTo>
                  <a:pt x="1615" y="803"/>
                </a:lnTo>
                <a:lnTo>
                  <a:pt x="1615" y="803"/>
                </a:lnTo>
                <a:lnTo>
                  <a:pt x="1617" y="803"/>
                </a:lnTo>
                <a:lnTo>
                  <a:pt x="1617" y="805"/>
                </a:lnTo>
                <a:lnTo>
                  <a:pt x="1617" y="807"/>
                </a:lnTo>
                <a:lnTo>
                  <a:pt x="1617" y="808"/>
                </a:lnTo>
                <a:lnTo>
                  <a:pt x="1617" y="810"/>
                </a:lnTo>
                <a:lnTo>
                  <a:pt x="1617" y="812"/>
                </a:lnTo>
                <a:lnTo>
                  <a:pt x="1617" y="813"/>
                </a:lnTo>
                <a:lnTo>
                  <a:pt x="1618" y="813"/>
                </a:lnTo>
                <a:lnTo>
                  <a:pt x="1617" y="815"/>
                </a:lnTo>
                <a:lnTo>
                  <a:pt x="1617" y="817"/>
                </a:lnTo>
                <a:lnTo>
                  <a:pt x="1618" y="818"/>
                </a:lnTo>
                <a:lnTo>
                  <a:pt x="1618" y="820"/>
                </a:lnTo>
                <a:lnTo>
                  <a:pt x="1620" y="820"/>
                </a:lnTo>
                <a:lnTo>
                  <a:pt x="1620" y="822"/>
                </a:lnTo>
                <a:lnTo>
                  <a:pt x="1618" y="822"/>
                </a:lnTo>
                <a:lnTo>
                  <a:pt x="1618" y="823"/>
                </a:lnTo>
                <a:lnTo>
                  <a:pt x="1620" y="823"/>
                </a:lnTo>
                <a:lnTo>
                  <a:pt x="1620" y="825"/>
                </a:lnTo>
                <a:lnTo>
                  <a:pt x="1620" y="827"/>
                </a:lnTo>
                <a:lnTo>
                  <a:pt x="1622" y="827"/>
                </a:lnTo>
                <a:lnTo>
                  <a:pt x="1622" y="828"/>
                </a:lnTo>
                <a:lnTo>
                  <a:pt x="1622" y="830"/>
                </a:lnTo>
                <a:lnTo>
                  <a:pt x="1623" y="830"/>
                </a:lnTo>
                <a:lnTo>
                  <a:pt x="1625" y="830"/>
                </a:lnTo>
                <a:lnTo>
                  <a:pt x="1625" y="832"/>
                </a:lnTo>
                <a:lnTo>
                  <a:pt x="1625" y="833"/>
                </a:lnTo>
                <a:lnTo>
                  <a:pt x="1627" y="833"/>
                </a:lnTo>
                <a:lnTo>
                  <a:pt x="1627" y="835"/>
                </a:lnTo>
                <a:lnTo>
                  <a:pt x="1628" y="835"/>
                </a:lnTo>
                <a:lnTo>
                  <a:pt x="1630" y="835"/>
                </a:lnTo>
                <a:lnTo>
                  <a:pt x="1632" y="835"/>
                </a:lnTo>
                <a:lnTo>
                  <a:pt x="1633" y="835"/>
                </a:lnTo>
                <a:lnTo>
                  <a:pt x="1633" y="837"/>
                </a:lnTo>
                <a:lnTo>
                  <a:pt x="1635" y="837"/>
                </a:lnTo>
                <a:lnTo>
                  <a:pt x="1637" y="837"/>
                </a:lnTo>
                <a:lnTo>
                  <a:pt x="1637" y="838"/>
                </a:lnTo>
                <a:lnTo>
                  <a:pt x="1638" y="838"/>
                </a:lnTo>
                <a:lnTo>
                  <a:pt x="1638" y="840"/>
                </a:lnTo>
                <a:lnTo>
                  <a:pt x="1640" y="840"/>
                </a:lnTo>
                <a:lnTo>
                  <a:pt x="1640" y="842"/>
                </a:lnTo>
                <a:lnTo>
                  <a:pt x="1642" y="842"/>
                </a:lnTo>
                <a:lnTo>
                  <a:pt x="1643" y="840"/>
                </a:lnTo>
                <a:lnTo>
                  <a:pt x="1643" y="842"/>
                </a:lnTo>
                <a:lnTo>
                  <a:pt x="1645" y="842"/>
                </a:lnTo>
                <a:lnTo>
                  <a:pt x="1645" y="843"/>
                </a:lnTo>
                <a:lnTo>
                  <a:pt x="1647" y="843"/>
                </a:lnTo>
                <a:lnTo>
                  <a:pt x="1648" y="843"/>
                </a:lnTo>
                <a:lnTo>
                  <a:pt x="1650" y="843"/>
                </a:lnTo>
                <a:lnTo>
                  <a:pt x="1652" y="843"/>
                </a:lnTo>
                <a:lnTo>
                  <a:pt x="1652" y="843"/>
                </a:lnTo>
                <a:lnTo>
                  <a:pt x="1650" y="843"/>
                </a:lnTo>
                <a:lnTo>
                  <a:pt x="1648" y="843"/>
                </a:lnTo>
                <a:lnTo>
                  <a:pt x="1648" y="845"/>
                </a:lnTo>
                <a:lnTo>
                  <a:pt x="1650" y="845"/>
                </a:lnTo>
                <a:lnTo>
                  <a:pt x="1650" y="847"/>
                </a:lnTo>
                <a:lnTo>
                  <a:pt x="1652" y="847"/>
                </a:lnTo>
                <a:lnTo>
                  <a:pt x="1652" y="848"/>
                </a:lnTo>
                <a:lnTo>
                  <a:pt x="1652" y="848"/>
                </a:lnTo>
                <a:lnTo>
                  <a:pt x="1653" y="850"/>
                </a:lnTo>
                <a:lnTo>
                  <a:pt x="1655" y="850"/>
                </a:lnTo>
                <a:lnTo>
                  <a:pt x="1657" y="850"/>
                </a:lnTo>
                <a:lnTo>
                  <a:pt x="1657" y="852"/>
                </a:lnTo>
                <a:lnTo>
                  <a:pt x="1657" y="853"/>
                </a:lnTo>
                <a:lnTo>
                  <a:pt x="1657" y="855"/>
                </a:lnTo>
                <a:lnTo>
                  <a:pt x="1658" y="855"/>
                </a:lnTo>
                <a:lnTo>
                  <a:pt x="1658" y="857"/>
                </a:lnTo>
                <a:lnTo>
                  <a:pt x="1657" y="857"/>
                </a:lnTo>
                <a:lnTo>
                  <a:pt x="1657" y="858"/>
                </a:lnTo>
                <a:lnTo>
                  <a:pt x="1658" y="858"/>
                </a:lnTo>
                <a:lnTo>
                  <a:pt x="1660" y="858"/>
                </a:lnTo>
                <a:lnTo>
                  <a:pt x="1660" y="860"/>
                </a:lnTo>
                <a:lnTo>
                  <a:pt x="1660" y="862"/>
                </a:lnTo>
                <a:lnTo>
                  <a:pt x="1660" y="863"/>
                </a:lnTo>
                <a:lnTo>
                  <a:pt x="1660" y="865"/>
                </a:lnTo>
                <a:lnTo>
                  <a:pt x="1662" y="865"/>
                </a:lnTo>
                <a:lnTo>
                  <a:pt x="1662" y="867"/>
                </a:lnTo>
                <a:lnTo>
                  <a:pt x="1662" y="868"/>
                </a:lnTo>
                <a:lnTo>
                  <a:pt x="1660" y="868"/>
                </a:lnTo>
                <a:lnTo>
                  <a:pt x="1658" y="868"/>
                </a:lnTo>
                <a:lnTo>
                  <a:pt x="1658" y="870"/>
                </a:lnTo>
                <a:lnTo>
                  <a:pt x="1660" y="870"/>
                </a:lnTo>
                <a:lnTo>
                  <a:pt x="1660" y="872"/>
                </a:lnTo>
                <a:lnTo>
                  <a:pt x="1660" y="873"/>
                </a:lnTo>
                <a:lnTo>
                  <a:pt x="1662" y="873"/>
                </a:lnTo>
                <a:lnTo>
                  <a:pt x="1662" y="875"/>
                </a:lnTo>
                <a:lnTo>
                  <a:pt x="1660" y="875"/>
                </a:lnTo>
                <a:lnTo>
                  <a:pt x="1660" y="877"/>
                </a:lnTo>
                <a:lnTo>
                  <a:pt x="1660" y="878"/>
                </a:lnTo>
                <a:lnTo>
                  <a:pt x="1660" y="880"/>
                </a:lnTo>
                <a:lnTo>
                  <a:pt x="1660" y="882"/>
                </a:lnTo>
                <a:lnTo>
                  <a:pt x="1662" y="882"/>
                </a:lnTo>
                <a:lnTo>
                  <a:pt x="1662" y="883"/>
                </a:lnTo>
                <a:lnTo>
                  <a:pt x="1662" y="883"/>
                </a:lnTo>
                <a:lnTo>
                  <a:pt x="1662" y="885"/>
                </a:lnTo>
                <a:lnTo>
                  <a:pt x="1662" y="887"/>
                </a:lnTo>
                <a:lnTo>
                  <a:pt x="1663" y="887"/>
                </a:lnTo>
                <a:lnTo>
                  <a:pt x="1663" y="888"/>
                </a:lnTo>
                <a:lnTo>
                  <a:pt x="1663" y="890"/>
                </a:lnTo>
                <a:lnTo>
                  <a:pt x="1665" y="890"/>
                </a:lnTo>
                <a:lnTo>
                  <a:pt x="1665" y="892"/>
                </a:lnTo>
                <a:lnTo>
                  <a:pt x="1667" y="893"/>
                </a:lnTo>
                <a:lnTo>
                  <a:pt x="1667" y="895"/>
                </a:lnTo>
                <a:lnTo>
                  <a:pt x="1667" y="897"/>
                </a:lnTo>
                <a:lnTo>
                  <a:pt x="1667" y="898"/>
                </a:lnTo>
                <a:lnTo>
                  <a:pt x="1667" y="900"/>
                </a:lnTo>
                <a:lnTo>
                  <a:pt x="1667" y="902"/>
                </a:lnTo>
                <a:lnTo>
                  <a:pt x="1665" y="902"/>
                </a:lnTo>
                <a:lnTo>
                  <a:pt x="1665" y="903"/>
                </a:lnTo>
                <a:lnTo>
                  <a:pt x="1663" y="903"/>
                </a:lnTo>
                <a:lnTo>
                  <a:pt x="1663" y="905"/>
                </a:lnTo>
                <a:lnTo>
                  <a:pt x="1665" y="907"/>
                </a:lnTo>
                <a:lnTo>
                  <a:pt x="1667" y="907"/>
                </a:lnTo>
                <a:lnTo>
                  <a:pt x="1668" y="907"/>
                </a:lnTo>
                <a:lnTo>
                  <a:pt x="1668" y="905"/>
                </a:lnTo>
                <a:lnTo>
                  <a:pt x="1670" y="905"/>
                </a:lnTo>
                <a:close/>
                <a:moveTo>
                  <a:pt x="1540" y="600"/>
                </a:moveTo>
                <a:lnTo>
                  <a:pt x="1540" y="601"/>
                </a:lnTo>
                <a:lnTo>
                  <a:pt x="1542" y="601"/>
                </a:lnTo>
                <a:lnTo>
                  <a:pt x="1542" y="600"/>
                </a:lnTo>
                <a:lnTo>
                  <a:pt x="1540" y="600"/>
                </a:lnTo>
                <a:close/>
                <a:moveTo>
                  <a:pt x="1518" y="583"/>
                </a:moveTo>
                <a:lnTo>
                  <a:pt x="1520" y="583"/>
                </a:lnTo>
                <a:lnTo>
                  <a:pt x="1522" y="583"/>
                </a:lnTo>
                <a:lnTo>
                  <a:pt x="1522" y="581"/>
                </a:lnTo>
                <a:lnTo>
                  <a:pt x="1520" y="581"/>
                </a:lnTo>
                <a:lnTo>
                  <a:pt x="1518" y="581"/>
                </a:lnTo>
                <a:lnTo>
                  <a:pt x="1518" y="583"/>
                </a:lnTo>
                <a:close/>
                <a:moveTo>
                  <a:pt x="789" y="962"/>
                </a:moveTo>
                <a:lnTo>
                  <a:pt x="787" y="962"/>
                </a:lnTo>
                <a:lnTo>
                  <a:pt x="787" y="963"/>
                </a:lnTo>
                <a:lnTo>
                  <a:pt x="787" y="963"/>
                </a:lnTo>
                <a:lnTo>
                  <a:pt x="789" y="963"/>
                </a:lnTo>
                <a:lnTo>
                  <a:pt x="789" y="963"/>
                </a:lnTo>
                <a:lnTo>
                  <a:pt x="789" y="962"/>
                </a:lnTo>
                <a:close/>
                <a:moveTo>
                  <a:pt x="484" y="943"/>
                </a:moveTo>
                <a:lnTo>
                  <a:pt x="482" y="943"/>
                </a:lnTo>
                <a:lnTo>
                  <a:pt x="482" y="945"/>
                </a:lnTo>
                <a:lnTo>
                  <a:pt x="484" y="945"/>
                </a:lnTo>
                <a:lnTo>
                  <a:pt x="484" y="943"/>
                </a:lnTo>
                <a:close/>
                <a:moveTo>
                  <a:pt x="532" y="972"/>
                </a:moveTo>
                <a:lnTo>
                  <a:pt x="531" y="972"/>
                </a:lnTo>
                <a:lnTo>
                  <a:pt x="531" y="974"/>
                </a:lnTo>
                <a:lnTo>
                  <a:pt x="532" y="974"/>
                </a:lnTo>
                <a:lnTo>
                  <a:pt x="532" y="972"/>
                </a:lnTo>
                <a:close/>
                <a:moveTo>
                  <a:pt x="584" y="1019"/>
                </a:moveTo>
                <a:lnTo>
                  <a:pt x="582" y="1019"/>
                </a:lnTo>
                <a:lnTo>
                  <a:pt x="582" y="1017"/>
                </a:lnTo>
                <a:lnTo>
                  <a:pt x="581" y="1017"/>
                </a:lnTo>
                <a:lnTo>
                  <a:pt x="579" y="1017"/>
                </a:lnTo>
                <a:lnTo>
                  <a:pt x="579" y="1019"/>
                </a:lnTo>
                <a:lnTo>
                  <a:pt x="581" y="1019"/>
                </a:lnTo>
                <a:lnTo>
                  <a:pt x="581" y="1020"/>
                </a:lnTo>
                <a:lnTo>
                  <a:pt x="582" y="1020"/>
                </a:lnTo>
                <a:lnTo>
                  <a:pt x="584" y="1020"/>
                </a:lnTo>
                <a:lnTo>
                  <a:pt x="584" y="1019"/>
                </a:lnTo>
                <a:close/>
                <a:moveTo>
                  <a:pt x="619" y="1042"/>
                </a:moveTo>
                <a:lnTo>
                  <a:pt x="619" y="1040"/>
                </a:lnTo>
                <a:lnTo>
                  <a:pt x="617" y="1040"/>
                </a:lnTo>
                <a:lnTo>
                  <a:pt x="617" y="1042"/>
                </a:lnTo>
                <a:lnTo>
                  <a:pt x="619" y="1042"/>
                </a:lnTo>
                <a:close/>
                <a:moveTo>
                  <a:pt x="941" y="1129"/>
                </a:moveTo>
                <a:lnTo>
                  <a:pt x="939" y="1127"/>
                </a:lnTo>
                <a:lnTo>
                  <a:pt x="939" y="1129"/>
                </a:lnTo>
                <a:lnTo>
                  <a:pt x="938" y="1129"/>
                </a:lnTo>
                <a:lnTo>
                  <a:pt x="938" y="1130"/>
                </a:lnTo>
                <a:lnTo>
                  <a:pt x="939" y="1130"/>
                </a:lnTo>
                <a:lnTo>
                  <a:pt x="939" y="1129"/>
                </a:lnTo>
                <a:lnTo>
                  <a:pt x="941" y="1129"/>
                </a:lnTo>
                <a:close/>
                <a:moveTo>
                  <a:pt x="944" y="1147"/>
                </a:moveTo>
                <a:lnTo>
                  <a:pt x="943" y="1147"/>
                </a:lnTo>
                <a:lnTo>
                  <a:pt x="943" y="1145"/>
                </a:lnTo>
                <a:lnTo>
                  <a:pt x="941" y="1145"/>
                </a:lnTo>
                <a:lnTo>
                  <a:pt x="941" y="1147"/>
                </a:lnTo>
                <a:lnTo>
                  <a:pt x="941" y="1149"/>
                </a:lnTo>
                <a:lnTo>
                  <a:pt x="943" y="1149"/>
                </a:lnTo>
                <a:lnTo>
                  <a:pt x="944" y="1149"/>
                </a:lnTo>
                <a:lnTo>
                  <a:pt x="944" y="1147"/>
                </a:lnTo>
                <a:close/>
                <a:moveTo>
                  <a:pt x="951" y="1135"/>
                </a:moveTo>
                <a:lnTo>
                  <a:pt x="949" y="1135"/>
                </a:lnTo>
                <a:lnTo>
                  <a:pt x="949" y="1137"/>
                </a:lnTo>
                <a:lnTo>
                  <a:pt x="951" y="1137"/>
                </a:lnTo>
                <a:lnTo>
                  <a:pt x="951" y="1135"/>
                </a:lnTo>
                <a:close/>
                <a:moveTo>
                  <a:pt x="988" y="1157"/>
                </a:moveTo>
                <a:lnTo>
                  <a:pt x="986" y="1157"/>
                </a:lnTo>
                <a:lnTo>
                  <a:pt x="986" y="1159"/>
                </a:lnTo>
                <a:lnTo>
                  <a:pt x="988" y="1159"/>
                </a:lnTo>
                <a:lnTo>
                  <a:pt x="988" y="1157"/>
                </a:lnTo>
                <a:close/>
                <a:moveTo>
                  <a:pt x="1071" y="1186"/>
                </a:moveTo>
                <a:lnTo>
                  <a:pt x="1073" y="1184"/>
                </a:lnTo>
                <a:lnTo>
                  <a:pt x="1071" y="1184"/>
                </a:lnTo>
                <a:lnTo>
                  <a:pt x="1071" y="1186"/>
                </a:lnTo>
                <a:close/>
                <a:moveTo>
                  <a:pt x="1056" y="1184"/>
                </a:moveTo>
                <a:lnTo>
                  <a:pt x="1054" y="1184"/>
                </a:lnTo>
                <a:lnTo>
                  <a:pt x="1054" y="1186"/>
                </a:lnTo>
                <a:lnTo>
                  <a:pt x="1056" y="1186"/>
                </a:lnTo>
                <a:lnTo>
                  <a:pt x="1056" y="1184"/>
                </a:lnTo>
                <a:close/>
                <a:moveTo>
                  <a:pt x="1061" y="1186"/>
                </a:moveTo>
                <a:lnTo>
                  <a:pt x="1063" y="1186"/>
                </a:lnTo>
                <a:lnTo>
                  <a:pt x="1063" y="1184"/>
                </a:lnTo>
                <a:lnTo>
                  <a:pt x="1061" y="1184"/>
                </a:lnTo>
                <a:lnTo>
                  <a:pt x="1061" y="1186"/>
                </a:lnTo>
                <a:close/>
                <a:moveTo>
                  <a:pt x="1073" y="1159"/>
                </a:moveTo>
                <a:lnTo>
                  <a:pt x="1071" y="1159"/>
                </a:lnTo>
                <a:lnTo>
                  <a:pt x="1069" y="1159"/>
                </a:lnTo>
                <a:lnTo>
                  <a:pt x="1069" y="1160"/>
                </a:lnTo>
                <a:lnTo>
                  <a:pt x="1071" y="1160"/>
                </a:lnTo>
                <a:lnTo>
                  <a:pt x="1073" y="1160"/>
                </a:lnTo>
                <a:lnTo>
                  <a:pt x="1073" y="1159"/>
                </a:lnTo>
                <a:close/>
                <a:moveTo>
                  <a:pt x="1131" y="1202"/>
                </a:moveTo>
                <a:lnTo>
                  <a:pt x="1129" y="1202"/>
                </a:lnTo>
                <a:lnTo>
                  <a:pt x="1129" y="1201"/>
                </a:lnTo>
                <a:lnTo>
                  <a:pt x="1128" y="1201"/>
                </a:lnTo>
                <a:lnTo>
                  <a:pt x="1128" y="1202"/>
                </a:lnTo>
                <a:lnTo>
                  <a:pt x="1129" y="1202"/>
                </a:lnTo>
                <a:lnTo>
                  <a:pt x="1129" y="1204"/>
                </a:lnTo>
                <a:lnTo>
                  <a:pt x="1131" y="1204"/>
                </a:lnTo>
                <a:lnTo>
                  <a:pt x="1131" y="1202"/>
                </a:lnTo>
                <a:close/>
                <a:moveTo>
                  <a:pt x="1134" y="1217"/>
                </a:moveTo>
                <a:lnTo>
                  <a:pt x="1133" y="1217"/>
                </a:lnTo>
                <a:lnTo>
                  <a:pt x="1133" y="1219"/>
                </a:lnTo>
                <a:lnTo>
                  <a:pt x="1134" y="1219"/>
                </a:lnTo>
                <a:lnTo>
                  <a:pt x="1134" y="1217"/>
                </a:lnTo>
                <a:close/>
                <a:moveTo>
                  <a:pt x="1134" y="1201"/>
                </a:moveTo>
                <a:lnTo>
                  <a:pt x="1133" y="1201"/>
                </a:lnTo>
                <a:lnTo>
                  <a:pt x="1133" y="1202"/>
                </a:lnTo>
                <a:lnTo>
                  <a:pt x="1134" y="1202"/>
                </a:lnTo>
                <a:lnTo>
                  <a:pt x="1134" y="1201"/>
                </a:lnTo>
                <a:close/>
                <a:moveTo>
                  <a:pt x="1263" y="1559"/>
                </a:moveTo>
                <a:lnTo>
                  <a:pt x="1263" y="1561"/>
                </a:lnTo>
                <a:lnTo>
                  <a:pt x="1265" y="1561"/>
                </a:lnTo>
                <a:lnTo>
                  <a:pt x="1265" y="1559"/>
                </a:lnTo>
                <a:lnTo>
                  <a:pt x="1263" y="1559"/>
                </a:lnTo>
                <a:close/>
                <a:moveTo>
                  <a:pt x="1256" y="1533"/>
                </a:moveTo>
                <a:lnTo>
                  <a:pt x="1258" y="1533"/>
                </a:lnTo>
                <a:lnTo>
                  <a:pt x="1260" y="1533"/>
                </a:lnTo>
                <a:lnTo>
                  <a:pt x="1260" y="1531"/>
                </a:lnTo>
                <a:lnTo>
                  <a:pt x="1258" y="1531"/>
                </a:lnTo>
                <a:lnTo>
                  <a:pt x="1256" y="1531"/>
                </a:lnTo>
                <a:lnTo>
                  <a:pt x="1256" y="1533"/>
                </a:lnTo>
                <a:close/>
                <a:moveTo>
                  <a:pt x="1255" y="1568"/>
                </a:moveTo>
                <a:lnTo>
                  <a:pt x="1256" y="1568"/>
                </a:lnTo>
                <a:lnTo>
                  <a:pt x="1256" y="1566"/>
                </a:lnTo>
                <a:lnTo>
                  <a:pt x="1255" y="1566"/>
                </a:lnTo>
                <a:lnTo>
                  <a:pt x="1255" y="1568"/>
                </a:lnTo>
                <a:close/>
                <a:moveTo>
                  <a:pt x="1255" y="1569"/>
                </a:moveTo>
                <a:lnTo>
                  <a:pt x="1255" y="1571"/>
                </a:lnTo>
                <a:lnTo>
                  <a:pt x="1256" y="1571"/>
                </a:lnTo>
                <a:lnTo>
                  <a:pt x="1256" y="1569"/>
                </a:lnTo>
                <a:lnTo>
                  <a:pt x="1255" y="1569"/>
                </a:lnTo>
                <a:close/>
                <a:moveTo>
                  <a:pt x="1251" y="1571"/>
                </a:moveTo>
                <a:lnTo>
                  <a:pt x="1253" y="1571"/>
                </a:lnTo>
                <a:lnTo>
                  <a:pt x="1253" y="1569"/>
                </a:lnTo>
                <a:lnTo>
                  <a:pt x="1251" y="1569"/>
                </a:lnTo>
                <a:lnTo>
                  <a:pt x="1251" y="1571"/>
                </a:lnTo>
                <a:close/>
                <a:moveTo>
                  <a:pt x="1251" y="1436"/>
                </a:moveTo>
                <a:lnTo>
                  <a:pt x="1251" y="1434"/>
                </a:lnTo>
                <a:lnTo>
                  <a:pt x="1251" y="1434"/>
                </a:lnTo>
                <a:lnTo>
                  <a:pt x="1251" y="1433"/>
                </a:lnTo>
                <a:lnTo>
                  <a:pt x="1250" y="1433"/>
                </a:lnTo>
                <a:lnTo>
                  <a:pt x="1250" y="1431"/>
                </a:lnTo>
                <a:lnTo>
                  <a:pt x="1250" y="1429"/>
                </a:lnTo>
                <a:lnTo>
                  <a:pt x="1250" y="1428"/>
                </a:lnTo>
                <a:lnTo>
                  <a:pt x="1250" y="1426"/>
                </a:lnTo>
                <a:lnTo>
                  <a:pt x="1250" y="1424"/>
                </a:lnTo>
                <a:lnTo>
                  <a:pt x="1251" y="1424"/>
                </a:lnTo>
                <a:lnTo>
                  <a:pt x="1251" y="1423"/>
                </a:lnTo>
                <a:lnTo>
                  <a:pt x="1251" y="1421"/>
                </a:lnTo>
                <a:lnTo>
                  <a:pt x="1251" y="1419"/>
                </a:lnTo>
                <a:lnTo>
                  <a:pt x="1250" y="1419"/>
                </a:lnTo>
                <a:lnTo>
                  <a:pt x="1250" y="1421"/>
                </a:lnTo>
                <a:lnTo>
                  <a:pt x="1250" y="1423"/>
                </a:lnTo>
                <a:lnTo>
                  <a:pt x="1248" y="1423"/>
                </a:lnTo>
                <a:lnTo>
                  <a:pt x="1248" y="1424"/>
                </a:lnTo>
                <a:lnTo>
                  <a:pt x="1248" y="1426"/>
                </a:lnTo>
                <a:lnTo>
                  <a:pt x="1248" y="1428"/>
                </a:lnTo>
                <a:lnTo>
                  <a:pt x="1248" y="1429"/>
                </a:lnTo>
                <a:lnTo>
                  <a:pt x="1246" y="1429"/>
                </a:lnTo>
                <a:lnTo>
                  <a:pt x="1246" y="1431"/>
                </a:lnTo>
                <a:lnTo>
                  <a:pt x="1245" y="1431"/>
                </a:lnTo>
                <a:lnTo>
                  <a:pt x="1243" y="1431"/>
                </a:lnTo>
                <a:lnTo>
                  <a:pt x="1243" y="1433"/>
                </a:lnTo>
                <a:lnTo>
                  <a:pt x="1241" y="1433"/>
                </a:lnTo>
                <a:lnTo>
                  <a:pt x="1241" y="1434"/>
                </a:lnTo>
                <a:lnTo>
                  <a:pt x="1240" y="1434"/>
                </a:lnTo>
                <a:lnTo>
                  <a:pt x="1240" y="1436"/>
                </a:lnTo>
                <a:lnTo>
                  <a:pt x="1240" y="1438"/>
                </a:lnTo>
                <a:lnTo>
                  <a:pt x="1240" y="1439"/>
                </a:lnTo>
                <a:lnTo>
                  <a:pt x="1238" y="1439"/>
                </a:lnTo>
                <a:lnTo>
                  <a:pt x="1238" y="1441"/>
                </a:lnTo>
                <a:lnTo>
                  <a:pt x="1236" y="1441"/>
                </a:lnTo>
                <a:lnTo>
                  <a:pt x="1236" y="1443"/>
                </a:lnTo>
                <a:lnTo>
                  <a:pt x="1235" y="1443"/>
                </a:lnTo>
                <a:lnTo>
                  <a:pt x="1233" y="1443"/>
                </a:lnTo>
                <a:lnTo>
                  <a:pt x="1233" y="1444"/>
                </a:lnTo>
                <a:lnTo>
                  <a:pt x="1233" y="1446"/>
                </a:lnTo>
                <a:lnTo>
                  <a:pt x="1235" y="1446"/>
                </a:lnTo>
                <a:lnTo>
                  <a:pt x="1236" y="1446"/>
                </a:lnTo>
                <a:lnTo>
                  <a:pt x="1236" y="1444"/>
                </a:lnTo>
                <a:lnTo>
                  <a:pt x="1238" y="1444"/>
                </a:lnTo>
                <a:lnTo>
                  <a:pt x="1238" y="1443"/>
                </a:lnTo>
                <a:lnTo>
                  <a:pt x="1238" y="1441"/>
                </a:lnTo>
                <a:lnTo>
                  <a:pt x="1240" y="1441"/>
                </a:lnTo>
                <a:lnTo>
                  <a:pt x="1240" y="1439"/>
                </a:lnTo>
                <a:lnTo>
                  <a:pt x="1241" y="1439"/>
                </a:lnTo>
                <a:lnTo>
                  <a:pt x="1241" y="1438"/>
                </a:lnTo>
                <a:lnTo>
                  <a:pt x="1241" y="1436"/>
                </a:lnTo>
                <a:lnTo>
                  <a:pt x="1241" y="1434"/>
                </a:lnTo>
                <a:lnTo>
                  <a:pt x="1243" y="1434"/>
                </a:lnTo>
                <a:lnTo>
                  <a:pt x="1245" y="1434"/>
                </a:lnTo>
                <a:lnTo>
                  <a:pt x="1245" y="1433"/>
                </a:lnTo>
                <a:lnTo>
                  <a:pt x="1246" y="1433"/>
                </a:lnTo>
                <a:lnTo>
                  <a:pt x="1248" y="1433"/>
                </a:lnTo>
                <a:lnTo>
                  <a:pt x="1250" y="1433"/>
                </a:lnTo>
                <a:lnTo>
                  <a:pt x="1250" y="1434"/>
                </a:lnTo>
                <a:lnTo>
                  <a:pt x="1251" y="1434"/>
                </a:lnTo>
                <a:lnTo>
                  <a:pt x="1251" y="1436"/>
                </a:lnTo>
                <a:lnTo>
                  <a:pt x="1251" y="1436"/>
                </a:lnTo>
                <a:lnTo>
                  <a:pt x="1251" y="1438"/>
                </a:lnTo>
                <a:lnTo>
                  <a:pt x="1251" y="1439"/>
                </a:lnTo>
                <a:lnTo>
                  <a:pt x="1251" y="1441"/>
                </a:lnTo>
                <a:lnTo>
                  <a:pt x="1253" y="1441"/>
                </a:lnTo>
                <a:lnTo>
                  <a:pt x="1255" y="1443"/>
                </a:lnTo>
                <a:lnTo>
                  <a:pt x="1255" y="1441"/>
                </a:lnTo>
                <a:lnTo>
                  <a:pt x="1253" y="1441"/>
                </a:lnTo>
                <a:lnTo>
                  <a:pt x="1253" y="1439"/>
                </a:lnTo>
                <a:lnTo>
                  <a:pt x="1253" y="1438"/>
                </a:lnTo>
                <a:lnTo>
                  <a:pt x="1253" y="1436"/>
                </a:lnTo>
                <a:lnTo>
                  <a:pt x="1251" y="1436"/>
                </a:lnTo>
                <a:close/>
                <a:moveTo>
                  <a:pt x="1590" y="762"/>
                </a:moveTo>
                <a:lnTo>
                  <a:pt x="1592" y="762"/>
                </a:lnTo>
                <a:lnTo>
                  <a:pt x="1592" y="760"/>
                </a:lnTo>
                <a:lnTo>
                  <a:pt x="1590" y="762"/>
                </a:lnTo>
                <a:close/>
                <a:moveTo>
                  <a:pt x="1588" y="763"/>
                </a:moveTo>
                <a:lnTo>
                  <a:pt x="1590" y="763"/>
                </a:lnTo>
                <a:lnTo>
                  <a:pt x="1590" y="763"/>
                </a:lnTo>
                <a:lnTo>
                  <a:pt x="1588" y="763"/>
                </a:lnTo>
                <a:lnTo>
                  <a:pt x="1588" y="763"/>
                </a:lnTo>
                <a:close/>
                <a:moveTo>
                  <a:pt x="1522" y="601"/>
                </a:moveTo>
                <a:lnTo>
                  <a:pt x="1523" y="601"/>
                </a:lnTo>
                <a:lnTo>
                  <a:pt x="1523" y="603"/>
                </a:lnTo>
                <a:lnTo>
                  <a:pt x="1525" y="603"/>
                </a:lnTo>
                <a:lnTo>
                  <a:pt x="1525" y="601"/>
                </a:lnTo>
                <a:lnTo>
                  <a:pt x="1523" y="601"/>
                </a:lnTo>
                <a:lnTo>
                  <a:pt x="1523" y="601"/>
                </a:lnTo>
                <a:lnTo>
                  <a:pt x="1523" y="600"/>
                </a:lnTo>
                <a:lnTo>
                  <a:pt x="1522" y="600"/>
                </a:lnTo>
                <a:lnTo>
                  <a:pt x="1522" y="601"/>
                </a:lnTo>
                <a:lnTo>
                  <a:pt x="1522" y="601"/>
                </a:lnTo>
                <a:close/>
                <a:moveTo>
                  <a:pt x="1470" y="531"/>
                </a:moveTo>
                <a:lnTo>
                  <a:pt x="1471" y="531"/>
                </a:lnTo>
                <a:lnTo>
                  <a:pt x="1471" y="529"/>
                </a:lnTo>
                <a:lnTo>
                  <a:pt x="1470" y="529"/>
                </a:lnTo>
                <a:lnTo>
                  <a:pt x="1470" y="531"/>
                </a:lnTo>
                <a:close/>
                <a:moveTo>
                  <a:pt x="1406" y="491"/>
                </a:moveTo>
                <a:lnTo>
                  <a:pt x="1408" y="493"/>
                </a:lnTo>
                <a:lnTo>
                  <a:pt x="1410" y="493"/>
                </a:lnTo>
                <a:lnTo>
                  <a:pt x="1410" y="491"/>
                </a:lnTo>
                <a:lnTo>
                  <a:pt x="1408" y="491"/>
                </a:lnTo>
                <a:lnTo>
                  <a:pt x="1406" y="491"/>
                </a:lnTo>
                <a:close/>
                <a:moveTo>
                  <a:pt x="1251" y="451"/>
                </a:moveTo>
                <a:lnTo>
                  <a:pt x="1253" y="451"/>
                </a:lnTo>
                <a:lnTo>
                  <a:pt x="1253" y="449"/>
                </a:lnTo>
                <a:lnTo>
                  <a:pt x="1251" y="449"/>
                </a:lnTo>
                <a:lnTo>
                  <a:pt x="1251" y="451"/>
                </a:lnTo>
                <a:close/>
                <a:moveTo>
                  <a:pt x="939" y="648"/>
                </a:moveTo>
                <a:lnTo>
                  <a:pt x="941" y="648"/>
                </a:lnTo>
                <a:lnTo>
                  <a:pt x="941" y="646"/>
                </a:lnTo>
                <a:lnTo>
                  <a:pt x="941" y="645"/>
                </a:lnTo>
                <a:lnTo>
                  <a:pt x="941" y="643"/>
                </a:lnTo>
                <a:lnTo>
                  <a:pt x="939" y="643"/>
                </a:lnTo>
                <a:lnTo>
                  <a:pt x="939" y="645"/>
                </a:lnTo>
                <a:lnTo>
                  <a:pt x="939" y="646"/>
                </a:lnTo>
                <a:lnTo>
                  <a:pt x="939" y="648"/>
                </a:lnTo>
                <a:close/>
                <a:moveTo>
                  <a:pt x="919" y="650"/>
                </a:moveTo>
                <a:lnTo>
                  <a:pt x="919" y="651"/>
                </a:lnTo>
                <a:lnTo>
                  <a:pt x="921" y="651"/>
                </a:lnTo>
                <a:lnTo>
                  <a:pt x="921" y="650"/>
                </a:lnTo>
                <a:lnTo>
                  <a:pt x="919" y="650"/>
                </a:lnTo>
                <a:close/>
                <a:moveTo>
                  <a:pt x="916" y="648"/>
                </a:moveTo>
                <a:lnTo>
                  <a:pt x="916" y="650"/>
                </a:lnTo>
                <a:lnTo>
                  <a:pt x="918" y="650"/>
                </a:lnTo>
                <a:lnTo>
                  <a:pt x="918" y="648"/>
                </a:lnTo>
                <a:lnTo>
                  <a:pt x="916" y="648"/>
                </a:lnTo>
                <a:close/>
                <a:moveTo>
                  <a:pt x="904" y="653"/>
                </a:moveTo>
                <a:lnTo>
                  <a:pt x="904" y="655"/>
                </a:lnTo>
                <a:lnTo>
                  <a:pt x="906" y="655"/>
                </a:lnTo>
                <a:lnTo>
                  <a:pt x="904" y="653"/>
                </a:lnTo>
                <a:close/>
                <a:moveTo>
                  <a:pt x="899" y="655"/>
                </a:moveTo>
                <a:lnTo>
                  <a:pt x="901" y="655"/>
                </a:lnTo>
                <a:lnTo>
                  <a:pt x="901" y="653"/>
                </a:lnTo>
                <a:lnTo>
                  <a:pt x="899" y="653"/>
                </a:lnTo>
                <a:lnTo>
                  <a:pt x="899" y="655"/>
                </a:lnTo>
                <a:close/>
                <a:moveTo>
                  <a:pt x="817" y="678"/>
                </a:moveTo>
                <a:lnTo>
                  <a:pt x="817" y="676"/>
                </a:lnTo>
                <a:lnTo>
                  <a:pt x="816" y="676"/>
                </a:lnTo>
                <a:lnTo>
                  <a:pt x="814" y="676"/>
                </a:lnTo>
                <a:lnTo>
                  <a:pt x="814" y="678"/>
                </a:lnTo>
                <a:lnTo>
                  <a:pt x="816" y="678"/>
                </a:lnTo>
                <a:lnTo>
                  <a:pt x="817" y="678"/>
                </a:lnTo>
                <a:close/>
                <a:moveTo>
                  <a:pt x="812" y="670"/>
                </a:moveTo>
                <a:lnTo>
                  <a:pt x="814" y="670"/>
                </a:lnTo>
                <a:lnTo>
                  <a:pt x="816" y="670"/>
                </a:lnTo>
                <a:lnTo>
                  <a:pt x="816" y="668"/>
                </a:lnTo>
                <a:lnTo>
                  <a:pt x="814" y="668"/>
                </a:lnTo>
                <a:lnTo>
                  <a:pt x="812" y="668"/>
                </a:lnTo>
                <a:lnTo>
                  <a:pt x="812" y="670"/>
                </a:lnTo>
                <a:close/>
                <a:moveTo>
                  <a:pt x="794" y="777"/>
                </a:moveTo>
                <a:lnTo>
                  <a:pt x="792" y="777"/>
                </a:lnTo>
                <a:lnTo>
                  <a:pt x="794" y="778"/>
                </a:lnTo>
                <a:lnTo>
                  <a:pt x="794" y="777"/>
                </a:lnTo>
                <a:close/>
                <a:moveTo>
                  <a:pt x="814" y="726"/>
                </a:moveTo>
                <a:lnTo>
                  <a:pt x="812" y="726"/>
                </a:lnTo>
                <a:lnTo>
                  <a:pt x="812" y="725"/>
                </a:lnTo>
                <a:lnTo>
                  <a:pt x="812" y="723"/>
                </a:lnTo>
                <a:lnTo>
                  <a:pt x="812" y="723"/>
                </a:lnTo>
                <a:lnTo>
                  <a:pt x="812" y="723"/>
                </a:lnTo>
                <a:lnTo>
                  <a:pt x="812" y="723"/>
                </a:lnTo>
                <a:lnTo>
                  <a:pt x="812" y="721"/>
                </a:lnTo>
                <a:lnTo>
                  <a:pt x="812" y="720"/>
                </a:lnTo>
                <a:lnTo>
                  <a:pt x="812" y="718"/>
                </a:lnTo>
                <a:lnTo>
                  <a:pt x="812" y="716"/>
                </a:lnTo>
                <a:lnTo>
                  <a:pt x="811" y="716"/>
                </a:lnTo>
                <a:lnTo>
                  <a:pt x="811" y="715"/>
                </a:lnTo>
                <a:lnTo>
                  <a:pt x="811" y="713"/>
                </a:lnTo>
                <a:lnTo>
                  <a:pt x="809" y="713"/>
                </a:lnTo>
                <a:lnTo>
                  <a:pt x="809" y="711"/>
                </a:lnTo>
                <a:lnTo>
                  <a:pt x="809" y="710"/>
                </a:lnTo>
                <a:lnTo>
                  <a:pt x="807" y="710"/>
                </a:lnTo>
                <a:lnTo>
                  <a:pt x="807" y="708"/>
                </a:lnTo>
                <a:lnTo>
                  <a:pt x="807" y="706"/>
                </a:lnTo>
                <a:lnTo>
                  <a:pt x="806" y="706"/>
                </a:lnTo>
                <a:lnTo>
                  <a:pt x="806" y="705"/>
                </a:lnTo>
                <a:lnTo>
                  <a:pt x="804" y="705"/>
                </a:lnTo>
                <a:lnTo>
                  <a:pt x="804" y="703"/>
                </a:lnTo>
                <a:lnTo>
                  <a:pt x="804" y="701"/>
                </a:lnTo>
                <a:lnTo>
                  <a:pt x="806" y="701"/>
                </a:lnTo>
                <a:lnTo>
                  <a:pt x="807" y="701"/>
                </a:lnTo>
                <a:lnTo>
                  <a:pt x="807" y="700"/>
                </a:lnTo>
                <a:lnTo>
                  <a:pt x="807" y="698"/>
                </a:lnTo>
                <a:lnTo>
                  <a:pt x="807" y="696"/>
                </a:lnTo>
                <a:lnTo>
                  <a:pt x="806" y="696"/>
                </a:lnTo>
                <a:lnTo>
                  <a:pt x="806" y="695"/>
                </a:lnTo>
                <a:lnTo>
                  <a:pt x="804" y="695"/>
                </a:lnTo>
                <a:lnTo>
                  <a:pt x="804" y="696"/>
                </a:lnTo>
                <a:lnTo>
                  <a:pt x="806" y="696"/>
                </a:lnTo>
                <a:lnTo>
                  <a:pt x="806" y="698"/>
                </a:lnTo>
                <a:lnTo>
                  <a:pt x="804" y="698"/>
                </a:lnTo>
                <a:lnTo>
                  <a:pt x="802" y="698"/>
                </a:lnTo>
                <a:lnTo>
                  <a:pt x="801" y="698"/>
                </a:lnTo>
                <a:lnTo>
                  <a:pt x="801" y="700"/>
                </a:lnTo>
                <a:lnTo>
                  <a:pt x="802" y="700"/>
                </a:lnTo>
                <a:lnTo>
                  <a:pt x="804" y="700"/>
                </a:lnTo>
                <a:lnTo>
                  <a:pt x="804" y="701"/>
                </a:lnTo>
                <a:lnTo>
                  <a:pt x="802" y="701"/>
                </a:lnTo>
                <a:lnTo>
                  <a:pt x="801" y="701"/>
                </a:lnTo>
                <a:lnTo>
                  <a:pt x="801" y="703"/>
                </a:lnTo>
                <a:lnTo>
                  <a:pt x="802" y="703"/>
                </a:lnTo>
                <a:lnTo>
                  <a:pt x="802" y="705"/>
                </a:lnTo>
                <a:lnTo>
                  <a:pt x="802" y="706"/>
                </a:lnTo>
                <a:lnTo>
                  <a:pt x="804" y="706"/>
                </a:lnTo>
                <a:lnTo>
                  <a:pt x="804" y="708"/>
                </a:lnTo>
                <a:lnTo>
                  <a:pt x="802" y="708"/>
                </a:lnTo>
                <a:lnTo>
                  <a:pt x="802" y="710"/>
                </a:lnTo>
                <a:lnTo>
                  <a:pt x="804" y="710"/>
                </a:lnTo>
                <a:lnTo>
                  <a:pt x="804" y="711"/>
                </a:lnTo>
                <a:lnTo>
                  <a:pt x="802" y="711"/>
                </a:lnTo>
                <a:lnTo>
                  <a:pt x="802" y="713"/>
                </a:lnTo>
                <a:lnTo>
                  <a:pt x="804" y="713"/>
                </a:lnTo>
                <a:lnTo>
                  <a:pt x="804" y="715"/>
                </a:lnTo>
                <a:lnTo>
                  <a:pt x="802" y="715"/>
                </a:lnTo>
                <a:lnTo>
                  <a:pt x="801" y="715"/>
                </a:lnTo>
                <a:lnTo>
                  <a:pt x="801" y="716"/>
                </a:lnTo>
                <a:lnTo>
                  <a:pt x="799" y="716"/>
                </a:lnTo>
                <a:lnTo>
                  <a:pt x="799" y="718"/>
                </a:lnTo>
                <a:lnTo>
                  <a:pt x="797" y="718"/>
                </a:lnTo>
                <a:lnTo>
                  <a:pt x="796" y="718"/>
                </a:lnTo>
                <a:lnTo>
                  <a:pt x="796" y="716"/>
                </a:lnTo>
                <a:lnTo>
                  <a:pt x="794" y="716"/>
                </a:lnTo>
                <a:lnTo>
                  <a:pt x="792" y="716"/>
                </a:lnTo>
                <a:lnTo>
                  <a:pt x="791" y="716"/>
                </a:lnTo>
                <a:lnTo>
                  <a:pt x="789" y="716"/>
                </a:lnTo>
                <a:lnTo>
                  <a:pt x="787" y="716"/>
                </a:lnTo>
                <a:lnTo>
                  <a:pt x="787" y="715"/>
                </a:lnTo>
                <a:lnTo>
                  <a:pt x="786" y="716"/>
                </a:lnTo>
                <a:lnTo>
                  <a:pt x="787" y="716"/>
                </a:lnTo>
                <a:lnTo>
                  <a:pt x="787" y="718"/>
                </a:lnTo>
                <a:lnTo>
                  <a:pt x="789" y="718"/>
                </a:lnTo>
                <a:lnTo>
                  <a:pt x="791" y="718"/>
                </a:lnTo>
                <a:lnTo>
                  <a:pt x="792" y="718"/>
                </a:lnTo>
                <a:lnTo>
                  <a:pt x="794" y="718"/>
                </a:lnTo>
                <a:lnTo>
                  <a:pt x="796" y="718"/>
                </a:lnTo>
                <a:lnTo>
                  <a:pt x="796" y="720"/>
                </a:lnTo>
                <a:lnTo>
                  <a:pt x="796" y="721"/>
                </a:lnTo>
                <a:lnTo>
                  <a:pt x="797" y="721"/>
                </a:lnTo>
                <a:lnTo>
                  <a:pt x="799" y="721"/>
                </a:lnTo>
                <a:lnTo>
                  <a:pt x="801" y="721"/>
                </a:lnTo>
                <a:lnTo>
                  <a:pt x="802" y="721"/>
                </a:lnTo>
                <a:lnTo>
                  <a:pt x="804" y="721"/>
                </a:lnTo>
                <a:lnTo>
                  <a:pt x="806" y="721"/>
                </a:lnTo>
                <a:lnTo>
                  <a:pt x="806" y="723"/>
                </a:lnTo>
                <a:lnTo>
                  <a:pt x="807" y="723"/>
                </a:lnTo>
                <a:lnTo>
                  <a:pt x="807" y="723"/>
                </a:lnTo>
                <a:lnTo>
                  <a:pt x="809" y="723"/>
                </a:lnTo>
                <a:lnTo>
                  <a:pt x="809" y="725"/>
                </a:lnTo>
                <a:lnTo>
                  <a:pt x="807" y="725"/>
                </a:lnTo>
                <a:lnTo>
                  <a:pt x="807" y="726"/>
                </a:lnTo>
                <a:lnTo>
                  <a:pt x="809" y="726"/>
                </a:lnTo>
                <a:lnTo>
                  <a:pt x="809" y="728"/>
                </a:lnTo>
                <a:lnTo>
                  <a:pt x="807" y="728"/>
                </a:lnTo>
                <a:lnTo>
                  <a:pt x="807" y="730"/>
                </a:lnTo>
                <a:lnTo>
                  <a:pt x="806" y="730"/>
                </a:lnTo>
                <a:lnTo>
                  <a:pt x="804" y="730"/>
                </a:lnTo>
                <a:lnTo>
                  <a:pt x="804" y="731"/>
                </a:lnTo>
                <a:lnTo>
                  <a:pt x="802" y="731"/>
                </a:lnTo>
                <a:lnTo>
                  <a:pt x="801" y="731"/>
                </a:lnTo>
                <a:lnTo>
                  <a:pt x="799" y="731"/>
                </a:lnTo>
                <a:lnTo>
                  <a:pt x="799" y="733"/>
                </a:lnTo>
                <a:lnTo>
                  <a:pt x="797" y="733"/>
                </a:lnTo>
                <a:lnTo>
                  <a:pt x="797" y="735"/>
                </a:lnTo>
                <a:lnTo>
                  <a:pt x="797" y="736"/>
                </a:lnTo>
                <a:lnTo>
                  <a:pt x="799" y="736"/>
                </a:lnTo>
                <a:lnTo>
                  <a:pt x="799" y="738"/>
                </a:lnTo>
                <a:lnTo>
                  <a:pt x="801" y="738"/>
                </a:lnTo>
                <a:lnTo>
                  <a:pt x="802" y="738"/>
                </a:lnTo>
                <a:lnTo>
                  <a:pt x="802" y="740"/>
                </a:lnTo>
                <a:lnTo>
                  <a:pt x="804" y="740"/>
                </a:lnTo>
                <a:lnTo>
                  <a:pt x="806" y="740"/>
                </a:lnTo>
                <a:lnTo>
                  <a:pt x="807" y="740"/>
                </a:lnTo>
                <a:lnTo>
                  <a:pt x="807" y="741"/>
                </a:lnTo>
                <a:lnTo>
                  <a:pt x="809" y="741"/>
                </a:lnTo>
                <a:lnTo>
                  <a:pt x="811" y="741"/>
                </a:lnTo>
                <a:lnTo>
                  <a:pt x="812" y="741"/>
                </a:lnTo>
                <a:lnTo>
                  <a:pt x="812" y="740"/>
                </a:lnTo>
                <a:lnTo>
                  <a:pt x="812" y="738"/>
                </a:lnTo>
                <a:lnTo>
                  <a:pt x="812" y="738"/>
                </a:lnTo>
                <a:lnTo>
                  <a:pt x="812" y="736"/>
                </a:lnTo>
                <a:lnTo>
                  <a:pt x="814" y="736"/>
                </a:lnTo>
                <a:lnTo>
                  <a:pt x="814" y="735"/>
                </a:lnTo>
                <a:lnTo>
                  <a:pt x="814" y="733"/>
                </a:lnTo>
                <a:lnTo>
                  <a:pt x="814" y="731"/>
                </a:lnTo>
                <a:lnTo>
                  <a:pt x="814" y="730"/>
                </a:lnTo>
                <a:lnTo>
                  <a:pt x="814" y="728"/>
                </a:lnTo>
                <a:lnTo>
                  <a:pt x="814" y="726"/>
                </a:lnTo>
                <a:close/>
                <a:moveTo>
                  <a:pt x="829" y="787"/>
                </a:moveTo>
                <a:lnTo>
                  <a:pt x="831" y="787"/>
                </a:lnTo>
                <a:lnTo>
                  <a:pt x="831" y="785"/>
                </a:lnTo>
                <a:lnTo>
                  <a:pt x="829" y="785"/>
                </a:lnTo>
                <a:lnTo>
                  <a:pt x="829" y="787"/>
                </a:lnTo>
                <a:close/>
                <a:moveTo>
                  <a:pt x="741" y="848"/>
                </a:moveTo>
                <a:lnTo>
                  <a:pt x="742" y="848"/>
                </a:lnTo>
                <a:lnTo>
                  <a:pt x="742" y="847"/>
                </a:lnTo>
                <a:lnTo>
                  <a:pt x="741" y="847"/>
                </a:lnTo>
                <a:lnTo>
                  <a:pt x="741" y="848"/>
                </a:lnTo>
                <a:close/>
                <a:moveTo>
                  <a:pt x="794" y="940"/>
                </a:moveTo>
                <a:lnTo>
                  <a:pt x="792" y="940"/>
                </a:lnTo>
                <a:lnTo>
                  <a:pt x="792" y="942"/>
                </a:lnTo>
                <a:lnTo>
                  <a:pt x="794" y="942"/>
                </a:lnTo>
                <a:lnTo>
                  <a:pt x="794" y="940"/>
                </a:lnTo>
                <a:close/>
                <a:moveTo>
                  <a:pt x="764" y="1007"/>
                </a:moveTo>
                <a:lnTo>
                  <a:pt x="764" y="1009"/>
                </a:lnTo>
                <a:lnTo>
                  <a:pt x="766" y="1009"/>
                </a:lnTo>
                <a:lnTo>
                  <a:pt x="764" y="1007"/>
                </a:lnTo>
                <a:close/>
                <a:moveTo>
                  <a:pt x="717" y="1032"/>
                </a:moveTo>
                <a:lnTo>
                  <a:pt x="719" y="1032"/>
                </a:lnTo>
                <a:lnTo>
                  <a:pt x="719" y="1030"/>
                </a:lnTo>
                <a:lnTo>
                  <a:pt x="721" y="1029"/>
                </a:lnTo>
                <a:lnTo>
                  <a:pt x="719" y="1029"/>
                </a:lnTo>
                <a:lnTo>
                  <a:pt x="719" y="1030"/>
                </a:lnTo>
                <a:lnTo>
                  <a:pt x="717" y="1032"/>
                </a:lnTo>
                <a:close/>
                <a:moveTo>
                  <a:pt x="966" y="1062"/>
                </a:moveTo>
                <a:lnTo>
                  <a:pt x="966" y="1060"/>
                </a:lnTo>
                <a:lnTo>
                  <a:pt x="964" y="1060"/>
                </a:lnTo>
                <a:lnTo>
                  <a:pt x="964" y="1059"/>
                </a:lnTo>
                <a:lnTo>
                  <a:pt x="963" y="1059"/>
                </a:lnTo>
                <a:lnTo>
                  <a:pt x="963" y="1060"/>
                </a:lnTo>
                <a:lnTo>
                  <a:pt x="964" y="1060"/>
                </a:lnTo>
                <a:lnTo>
                  <a:pt x="964" y="1062"/>
                </a:lnTo>
                <a:lnTo>
                  <a:pt x="966" y="1062"/>
                </a:lnTo>
                <a:close/>
                <a:moveTo>
                  <a:pt x="1071" y="1090"/>
                </a:moveTo>
                <a:lnTo>
                  <a:pt x="1069" y="1090"/>
                </a:lnTo>
                <a:lnTo>
                  <a:pt x="1071" y="1092"/>
                </a:lnTo>
                <a:lnTo>
                  <a:pt x="1071" y="1090"/>
                </a:lnTo>
                <a:close/>
                <a:moveTo>
                  <a:pt x="1144" y="1204"/>
                </a:moveTo>
                <a:lnTo>
                  <a:pt x="1144" y="1202"/>
                </a:lnTo>
                <a:lnTo>
                  <a:pt x="1144" y="1201"/>
                </a:lnTo>
                <a:lnTo>
                  <a:pt x="1144" y="1199"/>
                </a:lnTo>
                <a:lnTo>
                  <a:pt x="1143" y="1199"/>
                </a:lnTo>
                <a:lnTo>
                  <a:pt x="1143" y="1197"/>
                </a:lnTo>
                <a:lnTo>
                  <a:pt x="1141" y="1197"/>
                </a:lnTo>
                <a:lnTo>
                  <a:pt x="1141" y="1196"/>
                </a:lnTo>
                <a:lnTo>
                  <a:pt x="1139" y="1196"/>
                </a:lnTo>
                <a:lnTo>
                  <a:pt x="1139" y="1194"/>
                </a:lnTo>
                <a:lnTo>
                  <a:pt x="1139" y="1192"/>
                </a:lnTo>
                <a:lnTo>
                  <a:pt x="1139" y="1191"/>
                </a:lnTo>
                <a:lnTo>
                  <a:pt x="1138" y="1191"/>
                </a:lnTo>
                <a:lnTo>
                  <a:pt x="1138" y="1192"/>
                </a:lnTo>
                <a:lnTo>
                  <a:pt x="1136" y="1192"/>
                </a:lnTo>
                <a:lnTo>
                  <a:pt x="1134" y="1192"/>
                </a:lnTo>
                <a:lnTo>
                  <a:pt x="1134" y="1194"/>
                </a:lnTo>
                <a:lnTo>
                  <a:pt x="1136" y="1194"/>
                </a:lnTo>
                <a:lnTo>
                  <a:pt x="1136" y="1196"/>
                </a:lnTo>
                <a:lnTo>
                  <a:pt x="1136" y="1197"/>
                </a:lnTo>
                <a:lnTo>
                  <a:pt x="1138" y="1197"/>
                </a:lnTo>
                <a:lnTo>
                  <a:pt x="1138" y="1199"/>
                </a:lnTo>
                <a:lnTo>
                  <a:pt x="1139" y="1199"/>
                </a:lnTo>
                <a:lnTo>
                  <a:pt x="1139" y="1201"/>
                </a:lnTo>
                <a:lnTo>
                  <a:pt x="1141" y="1201"/>
                </a:lnTo>
                <a:lnTo>
                  <a:pt x="1141" y="1202"/>
                </a:lnTo>
                <a:lnTo>
                  <a:pt x="1143" y="1202"/>
                </a:lnTo>
                <a:lnTo>
                  <a:pt x="1143" y="1204"/>
                </a:lnTo>
                <a:lnTo>
                  <a:pt x="1144" y="1204"/>
                </a:lnTo>
                <a:close/>
                <a:moveTo>
                  <a:pt x="1146" y="1207"/>
                </a:moveTo>
                <a:lnTo>
                  <a:pt x="1146" y="1206"/>
                </a:lnTo>
                <a:lnTo>
                  <a:pt x="1144" y="1206"/>
                </a:lnTo>
                <a:lnTo>
                  <a:pt x="1144" y="1207"/>
                </a:lnTo>
                <a:lnTo>
                  <a:pt x="1146" y="1207"/>
                </a:lnTo>
                <a:close/>
                <a:moveTo>
                  <a:pt x="1148" y="1211"/>
                </a:moveTo>
                <a:lnTo>
                  <a:pt x="1148" y="1209"/>
                </a:lnTo>
                <a:lnTo>
                  <a:pt x="1146" y="1209"/>
                </a:lnTo>
                <a:lnTo>
                  <a:pt x="1146" y="1211"/>
                </a:lnTo>
                <a:lnTo>
                  <a:pt x="1148" y="1211"/>
                </a:lnTo>
                <a:close/>
                <a:moveTo>
                  <a:pt x="1143" y="1294"/>
                </a:moveTo>
                <a:lnTo>
                  <a:pt x="1143" y="1296"/>
                </a:lnTo>
                <a:lnTo>
                  <a:pt x="1144" y="1296"/>
                </a:lnTo>
                <a:lnTo>
                  <a:pt x="1144" y="1294"/>
                </a:lnTo>
                <a:lnTo>
                  <a:pt x="1143" y="1294"/>
                </a:lnTo>
                <a:close/>
                <a:moveTo>
                  <a:pt x="1615" y="800"/>
                </a:moveTo>
                <a:lnTo>
                  <a:pt x="1617" y="800"/>
                </a:lnTo>
                <a:lnTo>
                  <a:pt x="1615" y="798"/>
                </a:lnTo>
                <a:lnTo>
                  <a:pt x="1615" y="800"/>
                </a:lnTo>
                <a:close/>
                <a:moveTo>
                  <a:pt x="1653" y="845"/>
                </a:moveTo>
                <a:lnTo>
                  <a:pt x="1653" y="843"/>
                </a:lnTo>
                <a:lnTo>
                  <a:pt x="1652" y="843"/>
                </a:lnTo>
                <a:lnTo>
                  <a:pt x="1652" y="845"/>
                </a:lnTo>
                <a:lnTo>
                  <a:pt x="1653" y="845"/>
                </a:lnTo>
                <a:close/>
                <a:moveTo>
                  <a:pt x="1486" y="531"/>
                </a:moveTo>
                <a:lnTo>
                  <a:pt x="1485" y="529"/>
                </a:lnTo>
                <a:lnTo>
                  <a:pt x="1485" y="531"/>
                </a:lnTo>
                <a:lnTo>
                  <a:pt x="1486" y="531"/>
                </a:lnTo>
                <a:close/>
                <a:moveTo>
                  <a:pt x="1248" y="441"/>
                </a:moveTo>
                <a:lnTo>
                  <a:pt x="1248" y="439"/>
                </a:lnTo>
                <a:lnTo>
                  <a:pt x="1246" y="439"/>
                </a:lnTo>
                <a:lnTo>
                  <a:pt x="1246" y="441"/>
                </a:lnTo>
                <a:lnTo>
                  <a:pt x="1248" y="441"/>
                </a:lnTo>
                <a:close/>
                <a:moveTo>
                  <a:pt x="1246" y="438"/>
                </a:moveTo>
                <a:lnTo>
                  <a:pt x="1245" y="439"/>
                </a:lnTo>
                <a:lnTo>
                  <a:pt x="1246" y="439"/>
                </a:lnTo>
                <a:lnTo>
                  <a:pt x="1246" y="438"/>
                </a:lnTo>
                <a:close/>
                <a:moveTo>
                  <a:pt x="1525" y="593"/>
                </a:moveTo>
                <a:lnTo>
                  <a:pt x="1527" y="593"/>
                </a:lnTo>
                <a:lnTo>
                  <a:pt x="1527" y="591"/>
                </a:lnTo>
                <a:lnTo>
                  <a:pt x="1525" y="591"/>
                </a:lnTo>
                <a:lnTo>
                  <a:pt x="1525" y="593"/>
                </a:lnTo>
                <a:close/>
                <a:moveTo>
                  <a:pt x="1381" y="483"/>
                </a:moveTo>
                <a:lnTo>
                  <a:pt x="1381" y="481"/>
                </a:lnTo>
                <a:lnTo>
                  <a:pt x="1380" y="481"/>
                </a:lnTo>
                <a:lnTo>
                  <a:pt x="1380" y="483"/>
                </a:lnTo>
                <a:lnTo>
                  <a:pt x="1381" y="483"/>
                </a:lnTo>
                <a:close/>
                <a:moveTo>
                  <a:pt x="1365" y="483"/>
                </a:moveTo>
                <a:lnTo>
                  <a:pt x="1363" y="484"/>
                </a:lnTo>
                <a:lnTo>
                  <a:pt x="1365" y="484"/>
                </a:lnTo>
                <a:lnTo>
                  <a:pt x="1365" y="483"/>
                </a:lnTo>
                <a:close/>
                <a:moveTo>
                  <a:pt x="1405" y="484"/>
                </a:moveTo>
                <a:lnTo>
                  <a:pt x="1405" y="483"/>
                </a:lnTo>
                <a:lnTo>
                  <a:pt x="1403" y="483"/>
                </a:lnTo>
                <a:lnTo>
                  <a:pt x="1403" y="484"/>
                </a:lnTo>
                <a:lnTo>
                  <a:pt x="1405" y="484"/>
                </a:lnTo>
                <a:close/>
                <a:moveTo>
                  <a:pt x="1587" y="733"/>
                </a:moveTo>
                <a:lnTo>
                  <a:pt x="1588" y="733"/>
                </a:lnTo>
                <a:lnTo>
                  <a:pt x="1588" y="731"/>
                </a:lnTo>
                <a:lnTo>
                  <a:pt x="1587" y="731"/>
                </a:lnTo>
                <a:lnTo>
                  <a:pt x="1587" y="733"/>
                </a:lnTo>
                <a:close/>
                <a:moveTo>
                  <a:pt x="1341" y="491"/>
                </a:moveTo>
                <a:lnTo>
                  <a:pt x="1341" y="493"/>
                </a:lnTo>
                <a:lnTo>
                  <a:pt x="1343" y="491"/>
                </a:lnTo>
                <a:lnTo>
                  <a:pt x="1341" y="491"/>
                </a:lnTo>
                <a:close/>
                <a:moveTo>
                  <a:pt x="1552" y="675"/>
                </a:moveTo>
                <a:lnTo>
                  <a:pt x="1552" y="673"/>
                </a:lnTo>
                <a:lnTo>
                  <a:pt x="1550" y="673"/>
                </a:lnTo>
                <a:lnTo>
                  <a:pt x="1550" y="675"/>
                </a:lnTo>
                <a:lnTo>
                  <a:pt x="1552" y="675"/>
                </a:lnTo>
                <a:close/>
                <a:moveTo>
                  <a:pt x="1450" y="523"/>
                </a:moveTo>
                <a:lnTo>
                  <a:pt x="1448" y="523"/>
                </a:lnTo>
                <a:lnTo>
                  <a:pt x="1448" y="524"/>
                </a:lnTo>
                <a:lnTo>
                  <a:pt x="1450" y="523"/>
                </a:lnTo>
                <a:close/>
                <a:moveTo>
                  <a:pt x="1538" y="576"/>
                </a:moveTo>
                <a:lnTo>
                  <a:pt x="1537" y="576"/>
                </a:lnTo>
                <a:lnTo>
                  <a:pt x="1537" y="578"/>
                </a:lnTo>
                <a:lnTo>
                  <a:pt x="1538" y="578"/>
                </a:lnTo>
                <a:lnTo>
                  <a:pt x="1538" y="576"/>
                </a:lnTo>
                <a:close/>
                <a:moveTo>
                  <a:pt x="1171" y="615"/>
                </a:moveTo>
                <a:lnTo>
                  <a:pt x="1171" y="615"/>
                </a:lnTo>
                <a:lnTo>
                  <a:pt x="1171" y="616"/>
                </a:lnTo>
                <a:lnTo>
                  <a:pt x="1171" y="616"/>
                </a:lnTo>
                <a:lnTo>
                  <a:pt x="1171" y="615"/>
                </a:lnTo>
                <a:close/>
                <a:moveTo>
                  <a:pt x="1175" y="611"/>
                </a:moveTo>
                <a:lnTo>
                  <a:pt x="1173" y="611"/>
                </a:lnTo>
                <a:lnTo>
                  <a:pt x="1173" y="613"/>
                </a:lnTo>
                <a:lnTo>
                  <a:pt x="1175" y="613"/>
                </a:lnTo>
                <a:lnTo>
                  <a:pt x="1175" y="611"/>
                </a:lnTo>
                <a:close/>
                <a:moveTo>
                  <a:pt x="1190" y="603"/>
                </a:moveTo>
                <a:lnTo>
                  <a:pt x="1190" y="601"/>
                </a:lnTo>
                <a:lnTo>
                  <a:pt x="1188" y="601"/>
                </a:lnTo>
                <a:lnTo>
                  <a:pt x="1188" y="603"/>
                </a:lnTo>
                <a:lnTo>
                  <a:pt x="1188" y="605"/>
                </a:lnTo>
                <a:lnTo>
                  <a:pt x="1190" y="605"/>
                </a:lnTo>
                <a:lnTo>
                  <a:pt x="1190" y="603"/>
                </a:lnTo>
                <a:close/>
                <a:moveTo>
                  <a:pt x="1170" y="563"/>
                </a:moveTo>
                <a:lnTo>
                  <a:pt x="1170" y="561"/>
                </a:lnTo>
                <a:lnTo>
                  <a:pt x="1170" y="561"/>
                </a:lnTo>
                <a:lnTo>
                  <a:pt x="1170" y="560"/>
                </a:lnTo>
                <a:lnTo>
                  <a:pt x="1168" y="560"/>
                </a:lnTo>
                <a:lnTo>
                  <a:pt x="1168" y="561"/>
                </a:lnTo>
                <a:lnTo>
                  <a:pt x="1168" y="561"/>
                </a:lnTo>
                <a:lnTo>
                  <a:pt x="1168" y="563"/>
                </a:lnTo>
                <a:lnTo>
                  <a:pt x="1168" y="565"/>
                </a:lnTo>
                <a:lnTo>
                  <a:pt x="1170" y="565"/>
                </a:lnTo>
                <a:lnTo>
                  <a:pt x="1170" y="563"/>
                </a:lnTo>
                <a:close/>
                <a:moveTo>
                  <a:pt x="1188" y="606"/>
                </a:moveTo>
                <a:lnTo>
                  <a:pt x="1186" y="606"/>
                </a:lnTo>
                <a:lnTo>
                  <a:pt x="1186" y="608"/>
                </a:lnTo>
                <a:lnTo>
                  <a:pt x="1188" y="608"/>
                </a:lnTo>
                <a:lnTo>
                  <a:pt x="1188" y="606"/>
                </a:lnTo>
                <a:close/>
                <a:moveTo>
                  <a:pt x="1206" y="580"/>
                </a:moveTo>
                <a:lnTo>
                  <a:pt x="1205" y="580"/>
                </a:lnTo>
                <a:lnTo>
                  <a:pt x="1205" y="581"/>
                </a:lnTo>
                <a:lnTo>
                  <a:pt x="1206" y="581"/>
                </a:lnTo>
                <a:lnTo>
                  <a:pt x="1206" y="580"/>
                </a:lnTo>
                <a:close/>
                <a:moveTo>
                  <a:pt x="1191" y="601"/>
                </a:moveTo>
                <a:lnTo>
                  <a:pt x="1191" y="600"/>
                </a:lnTo>
                <a:lnTo>
                  <a:pt x="1190" y="600"/>
                </a:lnTo>
                <a:lnTo>
                  <a:pt x="1190" y="601"/>
                </a:lnTo>
                <a:lnTo>
                  <a:pt x="1190" y="601"/>
                </a:lnTo>
                <a:lnTo>
                  <a:pt x="1191" y="601"/>
                </a:lnTo>
                <a:lnTo>
                  <a:pt x="1191" y="601"/>
                </a:lnTo>
                <a:close/>
                <a:moveTo>
                  <a:pt x="1195" y="600"/>
                </a:moveTo>
                <a:lnTo>
                  <a:pt x="1195" y="598"/>
                </a:lnTo>
                <a:lnTo>
                  <a:pt x="1196" y="598"/>
                </a:lnTo>
                <a:lnTo>
                  <a:pt x="1198" y="598"/>
                </a:lnTo>
                <a:lnTo>
                  <a:pt x="1200" y="598"/>
                </a:lnTo>
                <a:lnTo>
                  <a:pt x="1201" y="598"/>
                </a:lnTo>
                <a:lnTo>
                  <a:pt x="1201" y="596"/>
                </a:lnTo>
                <a:lnTo>
                  <a:pt x="1201" y="595"/>
                </a:lnTo>
                <a:lnTo>
                  <a:pt x="1201" y="593"/>
                </a:lnTo>
                <a:lnTo>
                  <a:pt x="1203" y="593"/>
                </a:lnTo>
                <a:lnTo>
                  <a:pt x="1203" y="591"/>
                </a:lnTo>
                <a:lnTo>
                  <a:pt x="1203" y="590"/>
                </a:lnTo>
                <a:lnTo>
                  <a:pt x="1205" y="590"/>
                </a:lnTo>
                <a:lnTo>
                  <a:pt x="1205" y="588"/>
                </a:lnTo>
                <a:lnTo>
                  <a:pt x="1206" y="588"/>
                </a:lnTo>
                <a:lnTo>
                  <a:pt x="1206" y="586"/>
                </a:lnTo>
                <a:lnTo>
                  <a:pt x="1208" y="586"/>
                </a:lnTo>
                <a:lnTo>
                  <a:pt x="1208" y="585"/>
                </a:lnTo>
                <a:lnTo>
                  <a:pt x="1206" y="585"/>
                </a:lnTo>
                <a:lnTo>
                  <a:pt x="1206" y="583"/>
                </a:lnTo>
                <a:lnTo>
                  <a:pt x="1205" y="583"/>
                </a:lnTo>
                <a:lnTo>
                  <a:pt x="1205" y="581"/>
                </a:lnTo>
                <a:lnTo>
                  <a:pt x="1203" y="581"/>
                </a:lnTo>
                <a:lnTo>
                  <a:pt x="1203" y="580"/>
                </a:lnTo>
                <a:lnTo>
                  <a:pt x="1201" y="580"/>
                </a:lnTo>
                <a:lnTo>
                  <a:pt x="1200" y="580"/>
                </a:lnTo>
                <a:lnTo>
                  <a:pt x="1198" y="580"/>
                </a:lnTo>
                <a:lnTo>
                  <a:pt x="1198" y="581"/>
                </a:lnTo>
                <a:lnTo>
                  <a:pt x="1196" y="581"/>
                </a:lnTo>
                <a:lnTo>
                  <a:pt x="1196" y="583"/>
                </a:lnTo>
                <a:lnTo>
                  <a:pt x="1196" y="585"/>
                </a:lnTo>
                <a:lnTo>
                  <a:pt x="1195" y="585"/>
                </a:lnTo>
                <a:lnTo>
                  <a:pt x="1195" y="586"/>
                </a:lnTo>
                <a:lnTo>
                  <a:pt x="1193" y="586"/>
                </a:lnTo>
                <a:lnTo>
                  <a:pt x="1191" y="586"/>
                </a:lnTo>
                <a:lnTo>
                  <a:pt x="1193" y="588"/>
                </a:lnTo>
                <a:lnTo>
                  <a:pt x="1193" y="590"/>
                </a:lnTo>
                <a:lnTo>
                  <a:pt x="1193" y="591"/>
                </a:lnTo>
                <a:lnTo>
                  <a:pt x="1193" y="593"/>
                </a:lnTo>
                <a:lnTo>
                  <a:pt x="1195" y="593"/>
                </a:lnTo>
                <a:lnTo>
                  <a:pt x="1195" y="595"/>
                </a:lnTo>
                <a:lnTo>
                  <a:pt x="1193" y="595"/>
                </a:lnTo>
                <a:lnTo>
                  <a:pt x="1193" y="596"/>
                </a:lnTo>
                <a:lnTo>
                  <a:pt x="1193" y="598"/>
                </a:lnTo>
                <a:lnTo>
                  <a:pt x="1191" y="598"/>
                </a:lnTo>
                <a:lnTo>
                  <a:pt x="1191" y="600"/>
                </a:lnTo>
                <a:lnTo>
                  <a:pt x="1193" y="600"/>
                </a:lnTo>
                <a:lnTo>
                  <a:pt x="1195" y="600"/>
                </a:lnTo>
                <a:close/>
                <a:moveTo>
                  <a:pt x="1280" y="1728"/>
                </a:moveTo>
                <a:lnTo>
                  <a:pt x="1278" y="1728"/>
                </a:lnTo>
                <a:lnTo>
                  <a:pt x="1278" y="1730"/>
                </a:lnTo>
                <a:lnTo>
                  <a:pt x="1280" y="1728"/>
                </a:lnTo>
                <a:close/>
                <a:moveTo>
                  <a:pt x="1288" y="1718"/>
                </a:moveTo>
                <a:lnTo>
                  <a:pt x="1288" y="1720"/>
                </a:lnTo>
                <a:lnTo>
                  <a:pt x="1290" y="1720"/>
                </a:lnTo>
                <a:lnTo>
                  <a:pt x="1291" y="1720"/>
                </a:lnTo>
                <a:lnTo>
                  <a:pt x="1291" y="1721"/>
                </a:lnTo>
                <a:lnTo>
                  <a:pt x="1291" y="1721"/>
                </a:lnTo>
                <a:lnTo>
                  <a:pt x="1291" y="1723"/>
                </a:lnTo>
                <a:lnTo>
                  <a:pt x="1291" y="1725"/>
                </a:lnTo>
                <a:lnTo>
                  <a:pt x="1291" y="1726"/>
                </a:lnTo>
                <a:lnTo>
                  <a:pt x="1291" y="1728"/>
                </a:lnTo>
                <a:lnTo>
                  <a:pt x="1291" y="1728"/>
                </a:lnTo>
                <a:lnTo>
                  <a:pt x="1291" y="1730"/>
                </a:lnTo>
                <a:lnTo>
                  <a:pt x="1291" y="1731"/>
                </a:lnTo>
                <a:lnTo>
                  <a:pt x="1291" y="1733"/>
                </a:lnTo>
                <a:lnTo>
                  <a:pt x="1291" y="1733"/>
                </a:lnTo>
                <a:lnTo>
                  <a:pt x="1291" y="1735"/>
                </a:lnTo>
                <a:lnTo>
                  <a:pt x="1291" y="1736"/>
                </a:lnTo>
                <a:lnTo>
                  <a:pt x="1291" y="1738"/>
                </a:lnTo>
                <a:lnTo>
                  <a:pt x="1291" y="1740"/>
                </a:lnTo>
                <a:lnTo>
                  <a:pt x="1291" y="1740"/>
                </a:lnTo>
                <a:lnTo>
                  <a:pt x="1291" y="1741"/>
                </a:lnTo>
                <a:lnTo>
                  <a:pt x="1291" y="1743"/>
                </a:lnTo>
                <a:lnTo>
                  <a:pt x="1291" y="1745"/>
                </a:lnTo>
                <a:lnTo>
                  <a:pt x="1291" y="1746"/>
                </a:lnTo>
                <a:lnTo>
                  <a:pt x="1291" y="1748"/>
                </a:lnTo>
                <a:lnTo>
                  <a:pt x="1291" y="1750"/>
                </a:lnTo>
                <a:lnTo>
                  <a:pt x="1291" y="1751"/>
                </a:lnTo>
                <a:lnTo>
                  <a:pt x="1291" y="1753"/>
                </a:lnTo>
                <a:lnTo>
                  <a:pt x="1291" y="1755"/>
                </a:lnTo>
                <a:lnTo>
                  <a:pt x="1291" y="1755"/>
                </a:lnTo>
                <a:lnTo>
                  <a:pt x="1291" y="1756"/>
                </a:lnTo>
                <a:lnTo>
                  <a:pt x="1291" y="1756"/>
                </a:lnTo>
                <a:lnTo>
                  <a:pt x="1291" y="1758"/>
                </a:lnTo>
                <a:lnTo>
                  <a:pt x="1291" y="1758"/>
                </a:lnTo>
                <a:lnTo>
                  <a:pt x="1290" y="1758"/>
                </a:lnTo>
                <a:lnTo>
                  <a:pt x="1288" y="1758"/>
                </a:lnTo>
                <a:lnTo>
                  <a:pt x="1286" y="1758"/>
                </a:lnTo>
                <a:lnTo>
                  <a:pt x="1285" y="1758"/>
                </a:lnTo>
                <a:lnTo>
                  <a:pt x="1283" y="1758"/>
                </a:lnTo>
                <a:lnTo>
                  <a:pt x="1281" y="1758"/>
                </a:lnTo>
                <a:lnTo>
                  <a:pt x="1281" y="1756"/>
                </a:lnTo>
                <a:lnTo>
                  <a:pt x="1280" y="1756"/>
                </a:lnTo>
                <a:lnTo>
                  <a:pt x="1280" y="1755"/>
                </a:lnTo>
                <a:lnTo>
                  <a:pt x="1278" y="1755"/>
                </a:lnTo>
                <a:lnTo>
                  <a:pt x="1278" y="1753"/>
                </a:lnTo>
                <a:lnTo>
                  <a:pt x="1276" y="1753"/>
                </a:lnTo>
                <a:lnTo>
                  <a:pt x="1276" y="1751"/>
                </a:lnTo>
                <a:lnTo>
                  <a:pt x="1275" y="1751"/>
                </a:lnTo>
                <a:lnTo>
                  <a:pt x="1275" y="1750"/>
                </a:lnTo>
                <a:lnTo>
                  <a:pt x="1275" y="1748"/>
                </a:lnTo>
                <a:lnTo>
                  <a:pt x="1275" y="1746"/>
                </a:lnTo>
                <a:lnTo>
                  <a:pt x="1276" y="1746"/>
                </a:lnTo>
                <a:lnTo>
                  <a:pt x="1278" y="1746"/>
                </a:lnTo>
                <a:lnTo>
                  <a:pt x="1278" y="1745"/>
                </a:lnTo>
                <a:lnTo>
                  <a:pt x="1278" y="1743"/>
                </a:lnTo>
                <a:lnTo>
                  <a:pt x="1278" y="1741"/>
                </a:lnTo>
                <a:lnTo>
                  <a:pt x="1278" y="1740"/>
                </a:lnTo>
                <a:lnTo>
                  <a:pt x="1278" y="1738"/>
                </a:lnTo>
                <a:lnTo>
                  <a:pt x="1278" y="1736"/>
                </a:lnTo>
                <a:lnTo>
                  <a:pt x="1278" y="1735"/>
                </a:lnTo>
                <a:lnTo>
                  <a:pt x="1278" y="1733"/>
                </a:lnTo>
                <a:lnTo>
                  <a:pt x="1278" y="1731"/>
                </a:lnTo>
                <a:lnTo>
                  <a:pt x="1280" y="1731"/>
                </a:lnTo>
                <a:lnTo>
                  <a:pt x="1280" y="1730"/>
                </a:lnTo>
                <a:lnTo>
                  <a:pt x="1280" y="1728"/>
                </a:lnTo>
                <a:lnTo>
                  <a:pt x="1280" y="1728"/>
                </a:lnTo>
                <a:lnTo>
                  <a:pt x="1278" y="1728"/>
                </a:lnTo>
                <a:lnTo>
                  <a:pt x="1278" y="1728"/>
                </a:lnTo>
                <a:lnTo>
                  <a:pt x="1276" y="1728"/>
                </a:lnTo>
                <a:lnTo>
                  <a:pt x="1276" y="1730"/>
                </a:lnTo>
                <a:lnTo>
                  <a:pt x="1275" y="1730"/>
                </a:lnTo>
                <a:lnTo>
                  <a:pt x="1275" y="1731"/>
                </a:lnTo>
                <a:lnTo>
                  <a:pt x="1276" y="1731"/>
                </a:lnTo>
                <a:lnTo>
                  <a:pt x="1276" y="1733"/>
                </a:lnTo>
                <a:lnTo>
                  <a:pt x="1276" y="1735"/>
                </a:lnTo>
                <a:lnTo>
                  <a:pt x="1275" y="1735"/>
                </a:lnTo>
                <a:lnTo>
                  <a:pt x="1275" y="1736"/>
                </a:lnTo>
                <a:lnTo>
                  <a:pt x="1273" y="1736"/>
                </a:lnTo>
                <a:lnTo>
                  <a:pt x="1271" y="1736"/>
                </a:lnTo>
                <a:lnTo>
                  <a:pt x="1271" y="1738"/>
                </a:lnTo>
                <a:lnTo>
                  <a:pt x="1273" y="1738"/>
                </a:lnTo>
                <a:lnTo>
                  <a:pt x="1275" y="1738"/>
                </a:lnTo>
                <a:lnTo>
                  <a:pt x="1275" y="1740"/>
                </a:lnTo>
                <a:lnTo>
                  <a:pt x="1275" y="1741"/>
                </a:lnTo>
                <a:lnTo>
                  <a:pt x="1276" y="1741"/>
                </a:lnTo>
                <a:lnTo>
                  <a:pt x="1276" y="1743"/>
                </a:lnTo>
                <a:lnTo>
                  <a:pt x="1275" y="1743"/>
                </a:lnTo>
                <a:lnTo>
                  <a:pt x="1275" y="1745"/>
                </a:lnTo>
                <a:lnTo>
                  <a:pt x="1275" y="1746"/>
                </a:lnTo>
                <a:lnTo>
                  <a:pt x="1273" y="1746"/>
                </a:lnTo>
                <a:lnTo>
                  <a:pt x="1273" y="1748"/>
                </a:lnTo>
                <a:lnTo>
                  <a:pt x="1271" y="1748"/>
                </a:lnTo>
                <a:lnTo>
                  <a:pt x="1271" y="1750"/>
                </a:lnTo>
                <a:lnTo>
                  <a:pt x="1270" y="1750"/>
                </a:lnTo>
                <a:lnTo>
                  <a:pt x="1268" y="1750"/>
                </a:lnTo>
                <a:lnTo>
                  <a:pt x="1268" y="1751"/>
                </a:lnTo>
                <a:lnTo>
                  <a:pt x="1266" y="1751"/>
                </a:lnTo>
                <a:lnTo>
                  <a:pt x="1266" y="1750"/>
                </a:lnTo>
                <a:lnTo>
                  <a:pt x="1265" y="1750"/>
                </a:lnTo>
                <a:lnTo>
                  <a:pt x="1265" y="1748"/>
                </a:lnTo>
                <a:lnTo>
                  <a:pt x="1265" y="1746"/>
                </a:lnTo>
                <a:lnTo>
                  <a:pt x="1263" y="1746"/>
                </a:lnTo>
                <a:lnTo>
                  <a:pt x="1263" y="1745"/>
                </a:lnTo>
                <a:lnTo>
                  <a:pt x="1263" y="1743"/>
                </a:lnTo>
                <a:lnTo>
                  <a:pt x="1261" y="1743"/>
                </a:lnTo>
                <a:lnTo>
                  <a:pt x="1260" y="1743"/>
                </a:lnTo>
                <a:lnTo>
                  <a:pt x="1260" y="1745"/>
                </a:lnTo>
                <a:lnTo>
                  <a:pt x="1258" y="1745"/>
                </a:lnTo>
                <a:lnTo>
                  <a:pt x="1258" y="1743"/>
                </a:lnTo>
                <a:lnTo>
                  <a:pt x="1256" y="1743"/>
                </a:lnTo>
                <a:lnTo>
                  <a:pt x="1255" y="1743"/>
                </a:lnTo>
                <a:lnTo>
                  <a:pt x="1255" y="1741"/>
                </a:lnTo>
                <a:lnTo>
                  <a:pt x="1253" y="1741"/>
                </a:lnTo>
                <a:lnTo>
                  <a:pt x="1251" y="1741"/>
                </a:lnTo>
                <a:lnTo>
                  <a:pt x="1251" y="1740"/>
                </a:lnTo>
                <a:lnTo>
                  <a:pt x="1253" y="1740"/>
                </a:lnTo>
                <a:lnTo>
                  <a:pt x="1253" y="1738"/>
                </a:lnTo>
                <a:lnTo>
                  <a:pt x="1253" y="1736"/>
                </a:lnTo>
                <a:lnTo>
                  <a:pt x="1255" y="1736"/>
                </a:lnTo>
                <a:lnTo>
                  <a:pt x="1255" y="1735"/>
                </a:lnTo>
                <a:lnTo>
                  <a:pt x="1256" y="1735"/>
                </a:lnTo>
                <a:lnTo>
                  <a:pt x="1256" y="1733"/>
                </a:lnTo>
                <a:lnTo>
                  <a:pt x="1256" y="1731"/>
                </a:lnTo>
                <a:lnTo>
                  <a:pt x="1258" y="1731"/>
                </a:lnTo>
                <a:lnTo>
                  <a:pt x="1260" y="1730"/>
                </a:lnTo>
                <a:lnTo>
                  <a:pt x="1260" y="1728"/>
                </a:lnTo>
                <a:lnTo>
                  <a:pt x="1260" y="1728"/>
                </a:lnTo>
                <a:lnTo>
                  <a:pt x="1260" y="1726"/>
                </a:lnTo>
                <a:lnTo>
                  <a:pt x="1261" y="1726"/>
                </a:lnTo>
                <a:lnTo>
                  <a:pt x="1261" y="1725"/>
                </a:lnTo>
                <a:lnTo>
                  <a:pt x="1261" y="1723"/>
                </a:lnTo>
                <a:lnTo>
                  <a:pt x="1260" y="1723"/>
                </a:lnTo>
                <a:lnTo>
                  <a:pt x="1260" y="1725"/>
                </a:lnTo>
                <a:lnTo>
                  <a:pt x="1258" y="1725"/>
                </a:lnTo>
                <a:lnTo>
                  <a:pt x="1258" y="1726"/>
                </a:lnTo>
                <a:lnTo>
                  <a:pt x="1258" y="1728"/>
                </a:lnTo>
                <a:lnTo>
                  <a:pt x="1258" y="1728"/>
                </a:lnTo>
                <a:lnTo>
                  <a:pt x="1258" y="1730"/>
                </a:lnTo>
                <a:lnTo>
                  <a:pt x="1256" y="1730"/>
                </a:lnTo>
                <a:lnTo>
                  <a:pt x="1255" y="1730"/>
                </a:lnTo>
                <a:lnTo>
                  <a:pt x="1255" y="1731"/>
                </a:lnTo>
                <a:lnTo>
                  <a:pt x="1253" y="1731"/>
                </a:lnTo>
                <a:lnTo>
                  <a:pt x="1253" y="1730"/>
                </a:lnTo>
                <a:lnTo>
                  <a:pt x="1253" y="1728"/>
                </a:lnTo>
                <a:lnTo>
                  <a:pt x="1253" y="1728"/>
                </a:lnTo>
                <a:lnTo>
                  <a:pt x="1253" y="1726"/>
                </a:lnTo>
                <a:lnTo>
                  <a:pt x="1251" y="1726"/>
                </a:lnTo>
                <a:lnTo>
                  <a:pt x="1251" y="1725"/>
                </a:lnTo>
                <a:lnTo>
                  <a:pt x="1251" y="1725"/>
                </a:lnTo>
                <a:lnTo>
                  <a:pt x="1251" y="1726"/>
                </a:lnTo>
                <a:lnTo>
                  <a:pt x="1251" y="1726"/>
                </a:lnTo>
                <a:lnTo>
                  <a:pt x="1251" y="1728"/>
                </a:lnTo>
                <a:lnTo>
                  <a:pt x="1251" y="1728"/>
                </a:lnTo>
                <a:lnTo>
                  <a:pt x="1251" y="1728"/>
                </a:lnTo>
                <a:lnTo>
                  <a:pt x="1251" y="1730"/>
                </a:lnTo>
                <a:lnTo>
                  <a:pt x="1250" y="1730"/>
                </a:lnTo>
                <a:lnTo>
                  <a:pt x="1248" y="1730"/>
                </a:lnTo>
                <a:lnTo>
                  <a:pt x="1246" y="1730"/>
                </a:lnTo>
                <a:lnTo>
                  <a:pt x="1246" y="1731"/>
                </a:lnTo>
                <a:lnTo>
                  <a:pt x="1248" y="1731"/>
                </a:lnTo>
                <a:lnTo>
                  <a:pt x="1248" y="1733"/>
                </a:lnTo>
                <a:lnTo>
                  <a:pt x="1246" y="1733"/>
                </a:lnTo>
                <a:lnTo>
                  <a:pt x="1246" y="1735"/>
                </a:lnTo>
                <a:lnTo>
                  <a:pt x="1245" y="1735"/>
                </a:lnTo>
                <a:lnTo>
                  <a:pt x="1245" y="1736"/>
                </a:lnTo>
                <a:lnTo>
                  <a:pt x="1243" y="1736"/>
                </a:lnTo>
                <a:lnTo>
                  <a:pt x="1241" y="1736"/>
                </a:lnTo>
                <a:lnTo>
                  <a:pt x="1241" y="1738"/>
                </a:lnTo>
                <a:lnTo>
                  <a:pt x="1243" y="1738"/>
                </a:lnTo>
                <a:lnTo>
                  <a:pt x="1243" y="1740"/>
                </a:lnTo>
                <a:lnTo>
                  <a:pt x="1243" y="1741"/>
                </a:lnTo>
                <a:lnTo>
                  <a:pt x="1243" y="1743"/>
                </a:lnTo>
                <a:lnTo>
                  <a:pt x="1241" y="1743"/>
                </a:lnTo>
                <a:lnTo>
                  <a:pt x="1240" y="1743"/>
                </a:lnTo>
                <a:lnTo>
                  <a:pt x="1240" y="1741"/>
                </a:lnTo>
                <a:lnTo>
                  <a:pt x="1240" y="1740"/>
                </a:lnTo>
                <a:lnTo>
                  <a:pt x="1240" y="1738"/>
                </a:lnTo>
                <a:lnTo>
                  <a:pt x="1238" y="1738"/>
                </a:lnTo>
                <a:lnTo>
                  <a:pt x="1238" y="1740"/>
                </a:lnTo>
                <a:lnTo>
                  <a:pt x="1236" y="1740"/>
                </a:lnTo>
                <a:lnTo>
                  <a:pt x="1236" y="1741"/>
                </a:lnTo>
                <a:lnTo>
                  <a:pt x="1236" y="1743"/>
                </a:lnTo>
                <a:lnTo>
                  <a:pt x="1238" y="1743"/>
                </a:lnTo>
                <a:lnTo>
                  <a:pt x="1238" y="1745"/>
                </a:lnTo>
                <a:lnTo>
                  <a:pt x="1236" y="1745"/>
                </a:lnTo>
                <a:lnTo>
                  <a:pt x="1236" y="1746"/>
                </a:lnTo>
                <a:lnTo>
                  <a:pt x="1235" y="1746"/>
                </a:lnTo>
                <a:lnTo>
                  <a:pt x="1233" y="1746"/>
                </a:lnTo>
                <a:lnTo>
                  <a:pt x="1233" y="1748"/>
                </a:lnTo>
                <a:lnTo>
                  <a:pt x="1233" y="1750"/>
                </a:lnTo>
                <a:lnTo>
                  <a:pt x="1231" y="1750"/>
                </a:lnTo>
                <a:lnTo>
                  <a:pt x="1230" y="1750"/>
                </a:lnTo>
                <a:lnTo>
                  <a:pt x="1230" y="1751"/>
                </a:lnTo>
                <a:lnTo>
                  <a:pt x="1228" y="1751"/>
                </a:lnTo>
                <a:lnTo>
                  <a:pt x="1226" y="1751"/>
                </a:lnTo>
                <a:lnTo>
                  <a:pt x="1226" y="1750"/>
                </a:lnTo>
                <a:lnTo>
                  <a:pt x="1226" y="1748"/>
                </a:lnTo>
                <a:lnTo>
                  <a:pt x="1228" y="1748"/>
                </a:lnTo>
                <a:lnTo>
                  <a:pt x="1230" y="1746"/>
                </a:lnTo>
                <a:lnTo>
                  <a:pt x="1230" y="1745"/>
                </a:lnTo>
                <a:lnTo>
                  <a:pt x="1231" y="1745"/>
                </a:lnTo>
                <a:lnTo>
                  <a:pt x="1231" y="1743"/>
                </a:lnTo>
                <a:lnTo>
                  <a:pt x="1231" y="1741"/>
                </a:lnTo>
                <a:lnTo>
                  <a:pt x="1233" y="1741"/>
                </a:lnTo>
                <a:lnTo>
                  <a:pt x="1233" y="1740"/>
                </a:lnTo>
                <a:lnTo>
                  <a:pt x="1235" y="1740"/>
                </a:lnTo>
                <a:lnTo>
                  <a:pt x="1235" y="1738"/>
                </a:lnTo>
                <a:lnTo>
                  <a:pt x="1233" y="1738"/>
                </a:lnTo>
                <a:lnTo>
                  <a:pt x="1233" y="1740"/>
                </a:lnTo>
                <a:lnTo>
                  <a:pt x="1231" y="1740"/>
                </a:lnTo>
                <a:lnTo>
                  <a:pt x="1230" y="1740"/>
                </a:lnTo>
                <a:lnTo>
                  <a:pt x="1230" y="1741"/>
                </a:lnTo>
                <a:lnTo>
                  <a:pt x="1228" y="1743"/>
                </a:lnTo>
                <a:lnTo>
                  <a:pt x="1226" y="1743"/>
                </a:lnTo>
                <a:lnTo>
                  <a:pt x="1225" y="1743"/>
                </a:lnTo>
                <a:lnTo>
                  <a:pt x="1225" y="1745"/>
                </a:lnTo>
                <a:lnTo>
                  <a:pt x="1226" y="1745"/>
                </a:lnTo>
                <a:lnTo>
                  <a:pt x="1226" y="1746"/>
                </a:lnTo>
                <a:lnTo>
                  <a:pt x="1225" y="1746"/>
                </a:lnTo>
                <a:lnTo>
                  <a:pt x="1225" y="1748"/>
                </a:lnTo>
                <a:lnTo>
                  <a:pt x="1225" y="1750"/>
                </a:lnTo>
                <a:lnTo>
                  <a:pt x="1223" y="1750"/>
                </a:lnTo>
                <a:lnTo>
                  <a:pt x="1223" y="1748"/>
                </a:lnTo>
                <a:lnTo>
                  <a:pt x="1221" y="1748"/>
                </a:lnTo>
                <a:lnTo>
                  <a:pt x="1221" y="1750"/>
                </a:lnTo>
                <a:lnTo>
                  <a:pt x="1221" y="1751"/>
                </a:lnTo>
                <a:lnTo>
                  <a:pt x="1220" y="1751"/>
                </a:lnTo>
                <a:lnTo>
                  <a:pt x="1218" y="1751"/>
                </a:lnTo>
                <a:lnTo>
                  <a:pt x="1218" y="1750"/>
                </a:lnTo>
                <a:lnTo>
                  <a:pt x="1220" y="1750"/>
                </a:lnTo>
                <a:lnTo>
                  <a:pt x="1220" y="1748"/>
                </a:lnTo>
                <a:lnTo>
                  <a:pt x="1220" y="1746"/>
                </a:lnTo>
                <a:lnTo>
                  <a:pt x="1220" y="1745"/>
                </a:lnTo>
                <a:lnTo>
                  <a:pt x="1220" y="1743"/>
                </a:lnTo>
                <a:lnTo>
                  <a:pt x="1221" y="1743"/>
                </a:lnTo>
                <a:lnTo>
                  <a:pt x="1223" y="1743"/>
                </a:lnTo>
                <a:lnTo>
                  <a:pt x="1223" y="1741"/>
                </a:lnTo>
                <a:lnTo>
                  <a:pt x="1223" y="1740"/>
                </a:lnTo>
                <a:lnTo>
                  <a:pt x="1223" y="1738"/>
                </a:lnTo>
                <a:lnTo>
                  <a:pt x="1225" y="1738"/>
                </a:lnTo>
                <a:lnTo>
                  <a:pt x="1225" y="1736"/>
                </a:lnTo>
                <a:lnTo>
                  <a:pt x="1225" y="1735"/>
                </a:lnTo>
                <a:lnTo>
                  <a:pt x="1226" y="1735"/>
                </a:lnTo>
                <a:lnTo>
                  <a:pt x="1226" y="1736"/>
                </a:lnTo>
                <a:lnTo>
                  <a:pt x="1226" y="1738"/>
                </a:lnTo>
                <a:lnTo>
                  <a:pt x="1228" y="1738"/>
                </a:lnTo>
                <a:lnTo>
                  <a:pt x="1228" y="1736"/>
                </a:lnTo>
                <a:lnTo>
                  <a:pt x="1228" y="1735"/>
                </a:lnTo>
                <a:lnTo>
                  <a:pt x="1230" y="1735"/>
                </a:lnTo>
                <a:lnTo>
                  <a:pt x="1230" y="1736"/>
                </a:lnTo>
                <a:lnTo>
                  <a:pt x="1231" y="1736"/>
                </a:lnTo>
                <a:lnTo>
                  <a:pt x="1231" y="1735"/>
                </a:lnTo>
                <a:lnTo>
                  <a:pt x="1231" y="1733"/>
                </a:lnTo>
                <a:lnTo>
                  <a:pt x="1230" y="1733"/>
                </a:lnTo>
                <a:lnTo>
                  <a:pt x="1228" y="1733"/>
                </a:lnTo>
                <a:lnTo>
                  <a:pt x="1226" y="1733"/>
                </a:lnTo>
                <a:lnTo>
                  <a:pt x="1228" y="1731"/>
                </a:lnTo>
                <a:lnTo>
                  <a:pt x="1230" y="1731"/>
                </a:lnTo>
                <a:lnTo>
                  <a:pt x="1228" y="1730"/>
                </a:lnTo>
                <a:lnTo>
                  <a:pt x="1230" y="1730"/>
                </a:lnTo>
                <a:lnTo>
                  <a:pt x="1231" y="1730"/>
                </a:lnTo>
                <a:lnTo>
                  <a:pt x="1233" y="1730"/>
                </a:lnTo>
                <a:lnTo>
                  <a:pt x="1233" y="1728"/>
                </a:lnTo>
                <a:lnTo>
                  <a:pt x="1233" y="1728"/>
                </a:lnTo>
                <a:lnTo>
                  <a:pt x="1235" y="1728"/>
                </a:lnTo>
                <a:lnTo>
                  <a:pt x="1235" y="1728"/>
                </a:lnTo>
                <a:lnTo>
                  <a:pt x="1236" y="1728"/>
                </a:lnTo>
                <a:lnTo>
                  <a:pt x="1236" y="1730"/>
                </a:lnTo>
                <a:lnTo>
                  <a:pt x="1235" y="1730"/>
                </a:lnTo>
                <a:lnTo>
                  <a:pt x="1235" y="1731"/>
                </a:lnTo>
                <a:lnTo>
                  <a:pt x="1236" y="1731"/>
                </a:lnTo>
                <a:lnTo>
                  <a:pt x="1236" y="1730"/>
                </a:lnTo>
                <a:lnTo>
                  <a:pt x="1238" y="1730"/>
                </a:lnTo>
                <a:lnTo>
                  <a:pt x="1238" y="1731"/>
                </a:lnTo>
                <a:lnTo>
                  <a:pt x="1238" y="1733"/>
                </a:lnTo>
                <a:lnTo>
                  <a:pt x="1240" y="1733"/>
                </a:lnTo>
                <a:lnTo>
                  <a:pt x="1240" y="1731"/>
                </a:lnTo>
                <a:lnTo>
                  <a:pt x="1241" y="1731"/>
                </a:lnTo>
                <a:lnTo>
                  <a:pt x="1241" y="1730"/>
                </a:lnTo>
                <a:lnTo>
                  <a:pt x="1241" y="1728"/>
                </a:lnTo>
                <a:lnTo>
                  <a:pt x="1241" y="1728"/>
                </a:lnTo>
                <a:lnTo>
                  <a:pt x="1243" y="1728"/>
                </a:lnTo>
                <a:lnTo>
                  <a:pt x="1243" y="1726"/>
                </a:lnTo>
                <a:lnTo>
                  <a:pt x="1245" y="1726"/>
                </a:lnTo>
                <a:lnTo>
                  <a:pt x="1245" y="1725"/>
                </a:lnTo>
                <a:lnTo>
                  <a:pt x="1243" y="1725"/>
                </a:lnTo>
                <a:lnTo>
                  <a:pt x="1243" y="1726"/>
                </a:lnTo>
                <a:lnTo>
                  <a:pt x="1241" y="1726"/>
                </a:lnTo>
                <a:lnTo>
                  <a:pt x="1241" y="1728"/>
                </a:lnTo>
                <a:lnTo>
                  <a:pt x="1240" y="1728"/>
                </a:lnTo>
                <a:lnTo>
                  <a:pt x="1240" y="1726"/>
                </a:lnTo>
                <a:lnTo>
                  <a:pt x="1240" y="1725"/>
                </a:lnTo>
                <a:lnTo>
                  <a:pt x="1240" y="1723"/>
                </a:lnTo>
                <a:lnTo>
                  <a:pt x="1240" y="1721"/>
                </a:lnTo>
                <a:lnTo>
                  <a:pt x="1240" y="1720"/>
                </a:lnTo>
                <a:lnTo>
                  <a:pt x="1238" y="1720"/>
                </a:lnTo>
                <a:lnTo>
                  <a:pt x="1238" y="1718"/>
                </a:lnTo>
                <a:lnTo>
                  <a:pt x="1240" y="1718"/>
                </a:lnTo>
                <a:lnTo>
                  <a:pt x="1241" y="1718"/>
                </a:lnTo>
                <a:lnTo>
                  <a:pt x="1243" y="1718"/>
                </a:lnTo>
                <a:lnTo>
                  <a:pt x="1243" y="1716"/>
                </a:lnTo>
                <a:lnTo>
                  <a:pt x="1241" y="1716"/>
                </a:lnTo>
                <a:lnTo>
                  <a:pt x="1241" y="1715"/>
                </a:lnTo>
                <a:lnTo>
                  <a:pt x="1243" y="1715"/>
                </a:lnTo>
                <a:lnTo>
                  <a:pt x="1243" y="1713"/>
                </a:lnTo>
                <a:lnTo>
                  <a:pt x="1241" y="1713"/>
                </a:lnTo>
                <a:lnTo>
                  <a:pt x="1241" y="1711"/>
                </a:lnTo>
                <a:lnTo>
                  <a:pt x="1241" y="1710"/>
                </a:lnTo>
                <a:lnTo>
                  <a:pt x="1241" y="1708"/>
                </a:lnTo>
                <a:lnTo>
                  <a:pt x="1243" y="1708"/>
                </a:lnTo>
                <a:lnTo>
                  <a:pt x="1243" y="1710"/>
                </a:lnTo>
                <a:lnTo>
                  <a:pt x="1245" y="1710"/>
                </a:lnTo>
                <a:lnTo>
                  <a:pt x="1245" y="1708"/>
                </a:lnTo>
                <a:lnTo>
                  <a:pt x="1243" y="1708"/>
                </a:lnTo>
                <a:lnTo>
                  <a:pt x="1243" y="1706"/>
                </a:lnTo>
                <a:lnTo>
                  <a:pt x="1245" y="1706"/>
                </a:lnTo>
                <a:lnTo>
                  <a:pt x="1245" y="1705"/>
                </a:lnTo>
                <a:lnTo>
                  <a:pt x="1245" y="1703"/>
                </a:lnTo>
                <a:lnTo>
                  <a:pt x="1246" y="1703"/>
                </a:lnTo>
                <a:lnTo>
                  <a:pt x="1246" y="1701"/>
                </a:lnTo>
                <a:lnTo>
                  <a:pt x="1246" y="1700"/>
                </a:lnTo>
                <a:lnTo>
                  <a:pt x="1248" y="1700"/>
                </a:lnTo>
                <a:lnTo>
                  <a:pt x="1248" y="1701"/>
                </a:lnTo>
                <a:lnTo>
                  <a:pt x="1250" y="1701"/>
                </a:lnTo>
                <a:lnTo>
                  <a:pt x="1250" y="1703"/>
                </a:lnTo>
                <a:lnTo>
                  <a:pt x="1250" y="1705"/>
                </a:lnTo>
                <a:lnTo>
                  <a:pt x="1251" y="1705"/>
                </a:lnTo>
                <a:lnTo>
                  <a:pt x="1251" y="1703"/>
                </a:lnTo>
                <a:lnTo>
                  <a:pt x="1251" y="1701"/>
                </a:lnTo>
                <a:lnTo>
                  <a:pt x="1251" y="1700"/>
                </a:lnTo>
                <a:lnTo>
                  <a:pt x="1251" y="1700"/>
                </a:lnTo>
                <a:lnTo>
                  <a:pt x="1253" y="1700"/>
                </a:lnTo>
                <a:lnTo>
                  <a:pt x="1253" y="1705"/>
                </a:lnTo>
                <a:lnTo>
                  <a:pt x="1253" y="1706"/>
                </a:lnTo>
                <a:lnTo>
                  <a:pt x="1255" y="1706"/>
                </a:lnTo>
                <a:lnTo>
                  <a:pt x="1255" y="1705"/>
                </a:lnTo>
                <a:lnTo>
                  <a:pt x="1255" y="1703"/>
                </a:lnTo>
                <a:lnTo>
                  <a:pt x="1255" y="1701"/>
                </a:lnTo>
                <a:lnTo>
                  <a:pt x="1255" y="1700"/>
                </a:lnTo>
                <a:lnTo>
                  <a:pt x="1256" y="1701"/>
                </a:lnTo>
                <a:lnTo>
                  <a:pt x="1256" y="1703"/>
                </a:lnTo>
                <a:lnTo>
                  <a:pt x="1258" y="1703"/>
                </a:lnTo>
                <a:lnTo>
                  <a:pt x="1258" y="1705"/>
                </a:lnTo>
                <a:lnTo>
                  <a:pt x="1258" y="1706"/>
                </a:lnTo>
                <a:lnTo>
                  <a:pt x="1258" y="1708"/>
                </a:lnTo>
                <a:lnTo>
                  <a:pt x="1260" y="1708"/>
                </a:lnTo>
                <a:lnTo>
                  <a:pt x="1260" y="1710"/>
                </a:lnTo>
                <a:lnTo>
                  <a:pt x="1258" y="1710"/>
                </a:lnTo>
                <a:lnTo>
                  <a:pt x="1258" y="1711"/>
                </a:lnTo>
                <a:lnTo>
                  <a:pt x="1258" y="1713"/>
                </a:lnTo>
                <a:lnTo>
                  <a:pt x="1256" y="1713"/>
                </a:lnTo>
                <a:lnTo>
                  <a:pt x="1256" y="1715"/>
                </a:lnTo>
                <a:lnTo>
                  <a:pt x="1258" y="1715"/>
                </a:lnTo>
                <a:lnTo>
                  <a:pt x="1258" y="1716"/>
                </a:lnTo>
                <a:lnTo>
                  <a:pt x="1256" y="1716"/>
                </a:lnTo>
                <a:lnTo>
                  <a:pt x="1256" y="1718"/>
                </a:lnTo>
                <a:lnTo>
                  <a:pt x="1255" y="1718"/>
                </a:lnTo>
                <a:lnTo>
                  <a:pt x="1255" y="1720"/>
                </a:lnTo>
                <a:lnTo>
                  <a:pt x="1253" y="1720"/>
                </a:lnTo>
                <a:lnTo>
                  <a:pt x="1253" y="1721"/>
                </a:lnTo>
                <a:lnTo>
                  <a:pt x="1255" y="1721"/>
                </a:lnTo>
                <a:lnTo>
                  <a:pt x="1255" y="1720"/>
                </a:lnTo>
                <a:lnTo>
                  <a:pt x="1256" y="1720"/>
                </a:lnTo>
                <a:lnTo>
                  <a:pt x="1258" y="1720"/>
                </a:lnTo>
                <a:lnTo>
                  <a:pt x="1258" y="1718"/>
                </a:lnTo>
                <a:lnTo>
                  <a:pt x="1260" y="1718"/>
                </a:lnTo>
                <a:lnTo>
                  <a:pt x="1260" y="1716"/>
                </a:lnTo>
                <a:lnTo>
                  <a:pt x="1260" y="1715"/>
                </a:lnTo>
                <a:lnTo>
                  <a:pt x="1261" y="1715"/>
                </a:lnTo>
                <a:lnTo>
                  <a:pt x="1261" y="1716"/>
                </a:lnTo>
                <a:lnTo>
                  <a:pt x="1261" y="1718"/>
                </a:lnTo>
                <a:lnTo>
                  <a:pt x="1263" y="1718"/>
                </a:lnTo>
                <a:lnTo>
                  <a:pt x="1265" y="1718"/>
                </a:lnTo>
                <a:lnTo>
                  <a:pt x="1265" y="1720"/>
                </a:lnTo>
                <a:lnTo>
                  <a:pt x="1263" y="1720"/>
                </a:lnTo>
                <a:lnTo>
                  <a:pt x="1263" y="1721"/>
                </a:lnTo>
                <a:lnTo>
                  <a:pt x="1263" y="1723"/>
                </a:lnTo>
                <a:lnTo>
                  <a:pt x="1263" y="1725"/>
                </a:lnTo>
                <a:lnTo>
                  <a:pt x="1265" y="1721"/>
                </a:lnTo>
                <a:lnTo>
                  <a:pt x="1266" y="1721"/>
                </a:lnTo>
                <a:lnTo>
                  <a:pt x="1266" y="1720"/>
                </a:lnTo>
                <a:lnTo>
                  <a:pt x="1268" y="1720"/>
                </a:lnTo>
                <a:lnTo>
                  <a:pt x="1268" y="1718"/>
                </a:lnTo>
                <a:lnTo>
                  <a:pt x="1270" y="1718"/>
                </a:lnTo>
                <a:lnTo>
                  <a:pt x="1270" y="1716"/>
                </a:lnTo>
                <a:lnTo>
                  <a:pt x="1268" y="1716"/>
                </a:lnTo>
                <a:lnTo>
                  <a:pt x="1268" y="1718"/>
                </a:lnTo>
                <a:lnTo>
                  <a:pt x="1266" y="1718"/>
                </a:lnTo>
                <a:lnTo>
                  <a:pt x="1265" y="1718"/>
                </a:lnTo>
                <a:lnTo>
                  <a:pt x="1265" y="1716"/>
                </a:lnTo>
                <a:lnTo>
                  <a:pt x="1263" y="1716"/>
                </a:lnTo>
                <a:lnTo>
                  <a:pt x="1263" y="1715"/>
                </a:lnTo>
                <a:lnTo>
                  <a:pt x="1265" y="1715"/>
                </a:lnTo>
                <a:lnTo>
                  <a:pt x="1265" y="1713"/>
                </a:lnTo>
                <a:lnTo>
                  <a:pt x="1266" y="1713"/>
                </a:lnTo>
                <a:lnTo>
                  <a:pt x="1266" y="1715"/>
                </a:lnTo>
                <a:lnTo>
                  <a:pt x="1268" y="1715"/>
                </a:lnTo>
                <a:lnTo>
                  <a:pt x="1268" y="1713"/>
                </a:lnTo>
                <a:lnTo>
                  <a:pt x="1268" y="1711"/>
                </a:lnTo>
                <a:lnTo>
                  <a:pt x="1266" y="1711"/>
                </a:lnTo>
                <a:lnTo>
                  <a:pt x="1266" y="1710"/>
                </a:lnTo>
                <a:lnTo>
                  <a:pt x="1266" y="1708"/>
                </a:lnTo>
                <a:lnTo>
                  <a:pt x="1266" y="1706"/>
                </a:lnTo>
                <a:lnTo>
                  <a:pt x="1266" y="1705"/>
                </a:lnTo>
                <a:lnTo>
                  <a:pt x="1266" y="1703"/>
                </a:lnTo>
                <a:lnTo>
                  <a:pt x="1266" y="1701"/>
                </a:lnTo>
                <a:lnTo>
                  <a:pt x="1265" y="1701"/>
                </a:lnTo>
                <a:lnTo>
                  <a:pt x="1265" y="1700"/>
                </a:lnTo>
                <a:lnTo>
                  <a:pt x="1266" y="1700"/>
                </a:lnTo>
                <a:lnTo>
                  <a:pt x="1266" y="1698"/>
                </a:lnTo>
                <a:lnTo>
                  <a:pt x="1268" y="1698"/>
                </a:lnTo>
                <a:lnTo>
                  <a:pt x="1270" y="1698"/>
                </a:lnTo>
                <a:lnTo>
                  <a:pt x="1271" y="1698"/>
                </a:lnTo>
                <a:lnTo>
                  <a:pt x="1273" y="1698"/>
                </a:lnTo>
                <a:lnTo>
                  <a:pt x="1273" y="1700"/>
                </a:lnTo>
                <a:lnTo>
                  <a:pt x="1275" y="1700"/>
                </a:lnTo>
                <a:lnTo>
                  <a:pt x="1275" y="1701"/>
                </a:lnTo>
                <a:lnTo>
                  <a:pt x="1275" y="1703"/>
                </a:lnTo>
                <a:lnTo>
                  <a:pt x="1276" y="1703"/>
                </a:lnTo>
                <a:lnTo>
                  <a:pt x="1276" y="1705"/>
                </a:lnTo>
                <a:lnTo>
                  <a:pt x="1278" y="1705"/>
                </a:lnTo>
                <a:lnTo>
                  <a:pt x="1278" y="1706"/>
                </a:lnTo>
                <a:lnTo>
                  <a:pt x="1278" y="1708"/>
                </a:lnTo>
                <a:lnTo>
                  <a:pt x="1280" y="1708"/>
                </a:lnTo>
                <a:lnTo>
                  <a:pt x="1280" y="1710"/>
                </a:lnTo>
                <a:lnTo>
                  <a:pt x="1281" y="1710"/>
                </a:lnTo>
                <a:lnTo>
                  <a:pt x="1281" y="1711"/>
                </a:lnTo>
                <a:lnTo>
                  <a:pt x="1283" y="1711"/>
                </a:lnTo>
                <a:lnTo>
                  <a:pt x="1283" y="1713"/>
                </a:lnTo>
                <a:lnTo>
                  <a:pt x="1283" y="1715"/>
                </a:lnTo>
                <a:lnTo>
                  <a:pt x="1285" y="1715"/>
                </a:lnTo>
                <a:lnTo>
                  <a:pt x="1285" y="1716"/>
                </a:lnTo>
                <a:lnTo>
                  <a:pt x="1285" y="1718"/>
                </a:lnTo>
                <a:lnTo>
                  <a:pt x="1286" y="1718"/>
                </a:lnTo>
                <a:lnTo>
                  <a:pt x="1288" y="1718"/>
                </a:lnTo>
                <a:close/>
                <a:moveTo>
                  <a:pt x="1245" y="1715"/>
                </a:moveTo>
                <a:lnTo>
                  <a:pt x="1246" y="1715"/>
                </a:lnTo>
                <a:lnTo>
                  <a:pt x="1246" y="1713"/>
                </a:lnTo>
                <a:lnTo>
                  <a:pt x="1245" y="1713"/>
                </a:lnTo>
                <a:lnTo>
                  <a:pt x="1245" y="1715"/>
                </a:lnTo>
                <a:close/>
                <a:moveTo>
                  <a:pt x="1248" y="1720"/>
                </a:moveTo>
                <a:lnTo>
                  <a:pt x="1248" y="1718"/>
                </a:lnTo>
                <a:lnTo>
                  <a:pt x="1246" y="1718"/>
                </a:lnTo>
                <a:lnTo>
                  <a:pt x="1246" y="1720"/>
                </a:lnTo>
                <a:lnTo>
                  <a:pt x="1248" y="1720"/>
                </a:lnTo>
                <a:close/>
                <a:moveTo>
                  <a:pt x="1251" y="1721"/>
                </a:moveTo>
                <a:lnTo>
                  <a:pt x="1251" y="1721"/>
                </a:lnTo>
                <a:lnTo>
                  <a:pt x="1251" y="1720"/>
                </a:lnTo>
                <a:lnTo>
                  <a:pt x="1250" y="1720"/>
                </a:lnTo>
                <a:lnTo>
                  <a:pt x="1250" y="1721"/>
                </a:lnTo>
                <a:lnTo>
                  <a:pt x="1251" y="1721"/>
                </a:lnTo>
                <a:lnTo>
                  <a:pt x="1251" y="1723"/>
                </a:lnTo>
                <a:lnTo>
                  <a:pt x="1251" y="1723"/>
                </a:lnTo>
                <a:lnTo>
                  <a:pt x="1251" y="1721"/>
                </a:lnTo>
                <a:close/>
                <a:moveTo>
                  <a:pt x="1285" y="1721"/>
                </a:moveTo>
                <a:lnTo>
                  <a:pt x="1286" y="1721"/>
                </a:lnTo>
                <a:lnTo>
                  <a:pt x="1286" y="1720"/>
                </a:lnTo>
                <a:lnTo>
                  <a:pt x="1285" y="1720"/>
                </a:lnTo>
                <a:lnTo>
                  <a:pt x="1285" y="1721"/>
                </a:lnTo>
                <a:close/>
                <a:moveTo>
                  <a:pt x="1283" y="1746"/>
                </a:moveTo>
                <a:lnTo>
                  <a:pt x="1285" y="1746"/>
                </a:lnTo>
                <a:lnTo>
                  <a:pt x="1285" y="1745"/>
                </a:lnTo>
                <a:lnTo>
                  <a:pt x="1283" y="1745"/>
                </a:lnTo>
                <a:lnTo>
                  <a:pt x="1283" y="1746"/>
                </a:lnTo>
                <a:close/>
                <a:moveTo>
                  <a:pt x="1280" y="1726"/>
                </a:moveTo>
                <a:lnTo>
                  <a:pt x="1281" y="1726"/>
                </a:lnTo>
                <a:lnTo>
                  <a:pt x="1281" y="1725"/>
                </a:lnTo>
                <a:lnTo>
                  <a:pt x="1280" y="1725"/>
                </a:lnTo>
                <a:lnTo>
                  <a:pt x="1280" y="1726"/>
                </a:lnTo>
                <a:close/>
                <a:moveTo>
                  <a:pt x="1280" y="1748"/>
                </a:moveTo>
                <a:lnTo>
                  <a:pt x="1278" y="1748"/>
                </a:lnTo>
                <a:lnTo>
                  <a:pt x="1278" y="1750"/>
                </a:lnTo>
                <a:lnTo>
                  <a:pt x="1280" y="1748"/>
                </a:lnTo>
                <a:close/>
                <a:moveTo>
                  <a:pt x="1288" y="1736"/>
                </a:moveTo>
                <a:lnTo>
                  <a:pt x="1286" y="1736"/>
                </a:lnTo>
                <a:lnTo>
                  <a:pt x="1286" y="1738"/>
                </a:lnTo>
                <a:lnTo>
                  <a:pt x="1286" y="1740"/>
                </a:lnTo>
                <a:lnTo>
                  <a:pt x="1288" y="1740"/>
                </a:lnTo>
                <a:lnTo>
                  <a:pt x="1288" y="1738"/>
                </a:lnTo>
                <a:lnTo>
                  <a:pt x="1288" y="1736"/>
                </a:lnTo>
                <a:close/>
                <a:moveTo>
                  <a:pt x="1270" y="1753"/>
                </a:moveTo>
                <a:lnTo>
                  <a:pt x="1271" y="1753"/>
                </a:lnTo>
                <a:lnTo>
                  <a:pt x="1271" y="1751"/>
                </a:lnTo>
                <a:lnTo>
                  <a:pt x="1270" y="1751"/>
                </a:lnTo>
                <a:lnTo>
                  <a:pt x="1270" y="1753"/>
                </a:lnTo>
                <a:close/>
                <a:moveTo>
                  <a:pt x="1211" y="1753"/>
                </a:moveTo>
                <a:lnTo>
                  <a:pt x="1211" y="1753"/>
                </a:lnTo>
                <a:lnTo>
                  <a:pt x="1211" y="1755"/>
                </a:lnTo>
                <a:lnTo>
                  <a:pt x="1211" y="1755"/>
                </a:lnTo>
                <a:lnTo>
                  <a:pt x="1211" y="1753"/>
                </a:lnTo>
                <a:close/>
                <a:moveTo>
                  <a:pt x="1223" y="1806"/>
                </a:moveTo>
                <a:lnTo>
                  <a:pt x="1223" y="1805"/>
                </a:lnTo>
                <a:lnTo>
                  <a:pt x="1221" y="1805"/>
                </a:lnTo>
                <a:lnTo>
                  <a:pt x="1221" y="1803"/>
                </a:lnTo>
                <a:lnTo>
                  <a:pt x="1220" y="1803"/>
                </a:lnTo>
                <a:lnTo>
                  <a:pt x="1220" y="1805"/>
                </a:lnTo>
                <a:lnTo>
                  <a:pt x="1220" y="1806"/>
                </a:lnTo>
                <a:lnTo>
                  <a:pt x="1221" y="1806"/>
                </a:lnTo>
                <a:lnTo>
                  <a:pt x="1223" y="1806"/>
                </a:lnTo>
                <a:close/>
                <a:moveTo>
                  <a:pt x="1206" y="1756"/>
                </a:moveTo>
                <a:lnTo>
                  <a:pt x="1206" y="1758"/>
                </a:lnTo>
                <a:lnTo>
                  <a:pt x="1208" y="1758"/>
                </a:lnTo>
                <a:lnTo>
                  <a:pt x="1210" y="1758"/>
                </a:lnTo>
                <a:lnTo>
                  <a:pt x="1211" y="1758"/>
                </a:lnTo>
                <a:lnTo>
                  <a:pt x="1211" y="1758"/>
                </a:lnTo>
                <a:lnTo>
                  <a:pt x="1211" y="1756"/>
                </a:lnTo>
                <a:lnTo>
                  <a:pt x="1211" y="1756"/>
                </a:lnTo>
                <a:lnTo>
                  <a:pt x="1211" y="1755"/>
                </a:lnTo>
                <a:lnTo>
                  <a:pt x="1210" y="1755"/>
                </a:lnTo>
                <a:lnTo>
                  <a:pt x="1210" y="1756"/>
                </a:lnTo>
                <a:lnTo>
                  <a:pt x="1208" y="1756"/>
                </a:lnTo>
                <a:lnTo>
                  <a:pt x="1206" y="1756"/>
                </a:lnTo>
                <a:close/>
                <a:moveTo>
                  <a:pt x="1218" y="1786"/>
                </a:moveTo>
                <a:lnTo>
                  <a:pt x="1218" y="1785"/>
                </a:lnTo>
                <a:lnTo>
                  <a:pt x="1216" y="1785"/>
                </a:lnTo>
                <a:lnTo>
                  <a:pt x="1216" y="1786"/>
                </a:lnTo>
                <a:lnTo>
                  <a:pt x="1216" y="1788"/>
                </a:lnTo>
                <a:lnTo>
                  <a:pt x="1218" y="1788"/>
                </a:lnTo>
                <a:lnTo>
                  <a:pt x="1218" y="1786"/>
                </a:lnTo>
                <a:close/>
                <a:moveTo>
                  <a:pt x="1213" y="1756"/>
                </a:moveTo>
                <a:lnTo>
                  <a:pt x="1213" y="1758"/>
                </a:lnTo>
                <a:lnTo>
                  <a:pt x="1215" y="1758"/>
                </a:lnTo>
                <a:lnTo>
                  <a:pt x="1215" y="1756"/>
                </a:lnTo>
                <a:lnTo>
                  <a:pt x="1213" y="1756"/>
                </a:lnTo>
                <a:close/>
                <a:moveTo>
                  <a:pt x="1223" y="1862"/>
                </a:moveTo>
                <a:lnTo>
                  <a:pt x="1223" y="1860"/>
                </a:lnTo>
                <a:lnTo>
                  <a:pt x="1221" y="1860"/>
                </a:lnTo>
                <a:lnTo>
                  <a:pt x="1221" y="1862"/>
                </a:lnTo>
                <a:lnTo>
                  <a:pt x="1223" y="1862"/>
                </a:lnTo>
                <a:close/>
                <a:moveTo>
                  <a:pt x="1270" y="1857"/>
                </a:moveTo>
                <a:lnTo>
                  <a:pt x="1270" y="1855"/>
                </a:lnTo>
                <a:lnTo>
                  <a:pt x="1270" y="1853"/>
                </a:lnTo>
                <a:lnTo>
                  <a:pt x="1268" y="1853"/>
                </a:lnTo>
                <a:lnTo>
                  <a:pt x="1266" y="1853"/>
                </a:lnTo>
                <a:lnTo>
                  <a:pt x="1266" y="1855"/>
                </a:lnTo>
                <a:lnTo>
                  <a:pt x="1265" y="1855"/>
                </a:lnTo>
                <a:lnTo>
                  <a:pt x="1265" y="1857"/>
                </a:lnTo>
                <a:lnTo>
                  <a:pt x="1263" y="1857"/>
                </a:lnTo>
                <a:lnTo>
                  <a:pt x="1263" y="1858"/>
                </a:lnTo>
                <a:lnTo>
                  <a:pt x="1265" y="1858"/>
                </a:lnTo>
                <a:lnTo>
                  <a:pt x="1265" y="1860"/>
                </a:lnTo>
                <a:lnTo>
                  <a:pt x="1265" y="1862"/>
                </a:lnTo>
                <a:lnTo>
                  <a:pt x="1263" y="1862"/>
                </a:lnTo>
                <a:lnTo>
                  <a:pt x="1263" y="1860"/>
                </a:lnTo>
                <a:lnTo>
                  <a:pt x="1261" y="1860"/>
                </a:lnTo>
                <a:lnTo>
                  <a:pt x="1261" y="1862"/>
                </a:lnTo>
                <a:lnTo>
                  <a:pt x="1261" y="1863"/>
                </a:lnTo>
                <a:lnTo>
                  <a:pt x="1261" y="1865"/>
                </a:lnTo>
                <a:lnTo>
                  <a:pt x="1260" y="1865"/>
                </a:lnTo>
                <a:lnTo>
                  <a:pt x="1260" y="1863"/>
                </a:lnTo>
                <a:lnTo>
                  <a:pt x="1258" y="1863"/>
                </a:lnTo>
                <a:lnTo>
                  <a:pt x="1258" y="1865"/>
                </a:lnTo>
                <a:lnTo>
                  <a:pt x="1256" y="1865"/>
                </a:lnTo>
                <a:lnTo>
                  <a:pt x="1256" y="1867"/>
                </a:lnTo>
                <a:lnTo>
                  <a:pt x="1258" y="1867"/>
                </a:lnTo>
                <a:lnTo>
                  <a:pt x="1260" y="1867"/>
                </a:lnTo>
                <a:lnTo>
                  <a:pt x="1261" y="1867"/>
                </a:lnTo>
                <a:lnTo>
                  <a:pt x="1261" y="1868"/>
                </a:lnTo>
                <a:lnTo>
                  <a:pt x="1260" y="1868"/>
                </a:lnTo>
                <a:lnTo>
                  <a:pt x="1260" y="1870"/>
                </a:lnTo>
                <a:lnTo>
                  <a:pt x="1261" y="1870"/>
                </a:lnTo>
                <a:lnTo>
                  <a:pt x="1263" y="1870"/>
                </a:lnTo>
                <a:lnTo>
                  <a:pt x="1263" y="1872"/>
                </a:lnTo>
                <a:lnTo>
                  <a:pt x="1265" y="1872"/>
                </a:lnTo>
                <a:lnTo>
                  <a:pt x="1266" y="1872"/>
                </a:lnTo>
                <a:lnTo>
                  <a:pt x="1266" y="1870"/>
                </a:lnTo>
                <a:lnTo>
                  <a:pt x="1268" y="1870"/>
                </a:lnTo>
                <a:lnTo>
                  <a:pt x="1268" y="1868"/>
                </a:lnTo>
                <a:lnTo>
                  <a:pt x="1268" y="1867"/>
                </a:lnTo>
                <a:lnTo>
                  <a:pt x="1270" y="1867"/>
                </a:lnTo>
                <a:lnTo>
                  <a:pt x="1270" y="1865"/>
                </a:lnTo>
                <a:lnTo>
                  <a:pt x="1271" y="1865"/>
                </a:lnTo>
                <a:lnTo>
                  <a:pt x="1273" y="1865"/>
                </a:lnTo>
                <a:lnTo>
                  <a:pt x="1273" y="1863"/>
                </a:lnTo>
                <a:lnTo>
                  <a:pt x="1271" y="1863"/>
                </a:lnTo>
                <a:lnTo>
                  <a:pt x="1271" y="1862"/>
                </a:lnTo>
                <a:lnTo>
                  <a:pt x="1271" y="1860"/>
                </a:lnTo>
                <a:lnTo>
                  <a:pt x="1271" y="1858"/>
                </a:lnTo>
                <a:lnTo>
                  <a:pt x="1270" y="1858"/>
                </a:lnTo>
                <a:lnTo>
                  <a:pt x="1270" y="1857"/>
                </a:lnTo>
                <a:close/>
                <a:moveTo>
                  <a:pt x="1228" y="1840"/>
                </a:moveTo>
                <a:lnTo>
                  <a:pt x="1230" y="1840"/>
                </a:lnTo>
                <a:lnTo>
                  <a:pt x="1230" y="1838"/>
                </a:lnTo>
                <a:lnTo>
                  <a:pt x="1228" y="1838"/>
                </a:lnTo>
                <a:lnTo>
                  <a:pt x="1228" y="1840"/>
                </a:lnTo>
                <a:close/>
                <a:moveTo>
                  <a:pt x="1218" y="1847"/>
                </a:moveTo>
                <a:lnTo>
                  <a:pt x="1218" y="1845"/>
                </a:lnTo>
                <a:lnTo>
                  <a:pt x="1216" y="1845"/>
                </a:lnTo>
                <a:lnTo>
                  <a:pt x="1216" y="1843"/>
                </a:lnTo>
                <a:lnTo>
                  <a:pt x="1215" y="1843"/>
                </a:lnTo>
                <a:lnTo>
                  <a:pt x="1215" y="1845"/>
                </a:lnTo>
                <a:lnTo>
                  <a:pt x="1213" y="1845"/>
                </a:lnTo>
                <a:lnTo>
                  <a:pt x="1213" y="1847"/>
                </a:lnTo>
                <a:lnTo>
                  <a:pt x="1213" y="1848"/>
                </a:lnTo>
                <a:lnTo>
                  <a:pt x="1213" y="1848"/>
                </a:lnTo>
                <a:lnTo>
                  <a:pt x="1213" y="1850"/>
                </a:lnTo>
                <a:lnTo>
                  <a:pt x="1213" y="1852"/>
                </a:lnTo>
                <a:lnTo>
                  <a:pt x="1213" y="1853"/>
                </a:lnTo>
                <a:lnTo>
                  <a:pt x="1213" y="1855"/>
                </a:lnTo>
                <a:lnTo>
                  <a:pt x="1213" y="1857"/>
                </a:lnTo>
                <a:lnTo>
                  <a:pt x="1215" y="1857"/>
                </a:lnTo>
                <a:lnTo>
                  <a:pt x="1215" y="1855"/>
                </a:lnTo>
                <a:lnTo>
                  <a:pt x="1215" y="1853"/>
                </a:lnTo>
                <a:lnTo>
                  <a:pt x="1216" y="1853"/>
                </a:lnTo>
                <a:lnTo>
                  <a:pt x="1216" y="1852"/>
                </a:lnTo>
                <a:lnTo>
                  <a:pt x="1215" y="1852"/>
                </a:lnTo>
                <a:lnTo>
                  <a:pt x="1215" y="1850"/>
                </a:lnTo>
                <a:lnTo>
                  <a:pt x="1216" y="1850"/>
                </a:lnTo>
                <a:lnTo>
                  <a:pt x="1216" y="1852"/>
                </a:lnTo>
                <a:lnTo>
                  <a:pt x="1218" y="1852"/>
                </a:lnTo>
                <a:lnTo>
                  <a:pt x="1218" y="1850"/>
                </a:lnTo>
                <a:lnTo>
                  <a:pt x="1220" y="1850"/>
                </a:lnTo>
                <a:lnTo>
                  <a:pt x="1220" y="1848"/>
                </a:lnTo>
                <a:lnTo>
                  <a:pt x="1220" y="1848"/>
                </a:lnTo>
                <a:lnTo>
                  <a:pt x="1218" y="1848"/>
                </a:lnTo>
                <a:lnTo>
                  <a:pt x="1218" y="1847"/>
                </a:lnTo>
                <a:close/>
                <a:moveTo>
                  <a:pt x="1255" y="1823"/>
                </a:moveTo>
                <a:lnTo>
                  <a:pt x="1255" y="1822"/>
                </a:lnTo>
                <a:lnTo>
                  <a:pt x="1253" y="1822"/>
                </a:lnTo>
                <a:lnTo>
                  <a:pt x="1253" y="1820"/>
                </a:lnTo>
                <a:lnTo>
                  <a:pt x="1253" y="1818"/>
                </a:lnTo>
                <a:lnTo>
                  <a:pt x="1251" y="1818"/>
                </a:lnTo>
                <a:lnTo>
                  <a:pt x="1251" y="1817"/>
                </a:lnTo>
                <a:lnTo>
                  <a:pt x="1251" y="1815"/>
                </a:lnTo>
                <a:lnTo>
                  <a:pt x="1251" y="1813"/>
                </a:lnTo>
                <a:lnTo>
                  <a:pt x="1251" y="1812"/>
                </a:lnTo>
                <a:lnTo>
                  <a:pt x="1251" y="1812"/>
                </a:lnTo>
                <a:lnTo>
                  <a:pt x="1251" y="1813"/>
                </a:lnTo>
                <a:lnTo>
                  <a:pt x="1251" y="1815"/>
                </a:lnTo>
                <a:lnTo>
                  <a:pt x="1250" y="1815"/>
                </a:lnTo>
                <a:lnTo>
                  <a:pt x="1248" y="1815"/>
                </a:lnTo>
                <a:lnTo>
                  <a:pt x="1248" y="1817"/>
                </a:lnTo>
                <a:lnTo>
                  <a:pt x="1250" y="1817"/>
                </a:lnTo>
                <a:lnTo>
                  <a:pt x="1250" y="1818"/>
                </a:lnTo>
                <a:lnTo>
                  <a:pt x="1251" y="1818"/>
                </a:lnTo>
                <a:lnTo>
                  <a:pt x="1251" y="1820"/>
                </a:lnTo>
                <a:lnTo>
                  <a:pt x="1251" y="1820"/>
                </a:lnTo>
                <a:lnTo>
                  <a:pt x="1251" y="1822"/>
                </a:lnTo>
                <a:lnTo>
                  <a:pt x="1251" y="1822"/>
                </a:lnTo>
                <a:lnTo>
                  <a:pt x="1251" y="1823"/>
                </a:lnTo>
                <a:lnTo>
                  <a:pt x="1251" y="1823"/>
                </a:lnTo>
                <a:lnTo>
                  <a:pt x="1253" y="1823"/>
                </a:lnTo>
                <a:lnTo>
                  <a:pt x="1253" y="1825"/>
                </a:lnTo>
                <a:lnTo>
                  <a:pt x="1253" y="1827"/>
                </a:lnTo>
                <a:lnTo>
                  <a:pt x="1251" y="1827"/>
                </a:lnTo>
                <a:lnTo>
                  <a:pt x="1251" y="1825"/>
                </a:lnTo>
                <a:lnTo>
                  <a:pt x="1251" y="1825"/>
                </a:lnTo>
                <a:lnTo>
                  <a:pt x="1250" y="1825"/>
                </a:lnTo>
                <a:lnTo>
                  <a:pt x="1250" y="1827"/>
                </a:lnTo>
                <a:lnTo>
                  <a:pt x="1248" y="1827"/>
                </a:lnTo>
                <a:lnTo>
                  <a:pt x="1248" y="1828"/>
                </a:lnTo>
                <a:lnTo>
                  <a:pt x="1250" y="1828"/>
                </a:lnTo>
                <a:lnTo>
                  <a:pt x="1250" y="1827"/>
                </a:lnTo>
                <a:lnTo>
                  <a:pt x="1251" y="1827"/>
                </a:lnTo>
                <a:lnTo>
                  <a:pt x="1251" y="1828"/>
                </a:lnTo>
                <a:lnTo>
                  <a:pt x="1251" y="1828"/>
                </a:lnTo>
                <a:lnTo>
                  <a:pt x="1253" y="1828"/>
                </a:lnTo>
                <a:lnTo>
                  <a:pt x="1253" y="1830"/>
                </a:lnTo>
                <a:lnTo>
                  <a:pt x="1251" y="1830"/>
                </a:lnTo>
                <a:lnTo>
                  <a:pt x="1251" y="1832"/>
                </a:lnTo>
                <a:lnTo>
                  <a:pt x="1251" y="1833"/>
                </a:lnTo>
                <a:lnTo>
                  <a:pt x="1253" y="1833"/>
                </a:lnTo>
                <a:lnTo>
                  <a:pt x="1253" y="1835"/>
                </a:lnTo>
                <a:lnTo>
                  <a:pt x="1253" y="1837"/>
                </a:lnTo>
                <a:lnTo>
                  <a:pt x="1251" y="1837"/>
                </a:lnTo>
                <a:lnTo>
                  <a:pt x="1251" y="1838"/>
                </a:lnTo>
                <a:lnTo>
                  <a:pt x="1251" y="1840"/>
                </a:lnTo>
                <a:lnTo>
                  <a:pt x="1251" y="1842"/>
                </a:lnTo>
                <a:lnTo>
                  <a:pt x="1251" y="1842"/>
                </a:lnTo>
                <a:lnTo>
                  <a:pt x="1250" y="1842"/>
                </a:lnTo>
                <a:lnTo>
                  <a:pt x="1248" y="1842"/>
                </a:lnTo>
                <a:lnTo>
                  <a:pt x="1248" y="1840"/>
                </a:lnTo>
                <a:lnTo>
                  <a:pt x="1248" y="1838"/>
                </a:lnTo>
                <a:lnTo>
                  <a:pt x="1246" y="1838"/>
                </a:lnTo>
                <a:lnTo>
                  <a:pt x="1245" y="1837"/>
                </a:lnTo>
                <a:lnTo>
                  <a:pt x="1245" y="1835"/>
                </a:lnTo>
                <a:lnTo>
                  <a:pt x="1243" y="1835"/>
                </a:lnTo>
                <a:lnTo>
                  <a:pt x="1243" y="1837"/>
                </a:lnTo>
                <a:lnTo>
                  <a:pt x="1245" y="1837"/>
                </a:lnTo>
                <a:lnTo>
                  <a:pt x="1245" y="1838"/>
                </a:lnTo>
                <a:lnTo>
                  <a:pt x="1246" y="1838"/>
                </a:lnTo>
                <a:lnTo>
                  <a:pt x="1246" y="1840"/>
                </a:lnTo>
                <a:lnTo>
                  <a:pt x="1245" y="1840"/>
                </a:lnTo>
                <a:lnTo>
                  <a:pt x="1245" y="1842"/>
                </a:lnTo>
                <a:lnTo>
                  <a:pt x="1246" y="1842"/>
                </a:lnTo>
                <a:lnTo>
                  <a:pt x="1248" y="1842"/>
                </a:lnTo>
                <a:lnTo>
                  <a:pt x="1248" y="1843"/>
                </a:lnTo>
                <a:lnTo>
                  <a:pt x="1248" y="1845"/>
                </a:lnTo>
                <a:lnTo>
                  <a:pt x="1250" y="1845"/>
                </a:lnTo>
                <a:lnTo>
                  <a:pt x="1251" y="1845"/>
                </a:lnTo>
                <a:lnTo>
                  <a:pt x="1251" y="1845"/>
                </a:lnTo>
                <a:lnTo>
                  <a:pt x="1251" y="1843"/>
                </a:lnTo>
                <a:lnTo>
                  <a:pt x="1253" y="1843"/>
                </a:lnTo>
                <a:lnTo>
                  <a:pt x="1255" y="1843"/>
                </a:lnTo>
                <a:lnTo>
                  <a:pt x="1255" y="1845"/>
                </a:lnTo>
                <a:lnTo>
                  <a:pt x="1253" y="1845"/>
                </a:lnTo>
                <a:lnTo>
                  <a:pt x="1253" y="1847"/>
                </a:lnTo>
                <a:lnTo>
                  <a:pt x="1253" y="1848"/>
                </a:lnTo>
                <a:lnTo>
                  <a:pt x="1251" y="1848"/>
                </a:lnTo>
                <a:lnTo>
                  <a:pt x="1251" y="1848"/>
                </a:lnTo>
                <a:lnTo>
                  <a:pt x="1251" y="1848"/>
                </a:lnTo>
                <a:lnTo>
                  <a:pt x="1250" y="1848"/>
                </a:lnTo>
                <a:lnTo>
                  <a:pt x="1250" y="1850"/>
                </a:lnTo>
                <a:lnTo>
                  <a:pt x="1250" y="1852"/>
                </a:lnTo>
                <a:lnTo>
                  <a:pt x="1248" y="1852"/>
                </a:lnTo>
                <a:lnTo>
                  <a:pt x="1246" y="1852"/>
                </a:lnTo>
                <a:lnTo>
                  <a:pt x="1246" y="1850"/>
                </a:lnTo>
                <a:lnTo>
                  <a:pt x="1246" y="1848"/>
                </a:lnTo>
                <a:lnTo>
                  <a:pt x="1245" y="1848"/>
                </a:lnTo>
                <a:lnTo>
                  <a:pt x="1245" y="1850"/>
                </a:lnTo>
                <a:lnTo>
                  <a:pt x="1245" y="1852"/>
                </a:lnTo>
                <a:lnTo>
                  <a:pt x="1245" y="1853"/>
                </a:lnTo>
                <a:lnTo>
                  <a:pt x="1243" y="1853"/>
                </a:lnTo>
                <a:lnTo>
                  <a:pt x="1241" y="1853"/>
                </a:lnTo>
                <a:lnTo>
                  <a:pt x="1240" y="1853"/>
                </a:lnTo>
                <a:lnTo>
                  <a:pt x="1238" y="1853"/>
                </a:lnTo>
                <a:lnTo>
                  <a:pt x="1238" y="1852"/>
                </a:lnTo>
                <a:lnTo>
                  <a:pt x="1238" y="1850"/>
                </a:lnTo>
                <a:lnTo>
                  <a:pt x="1236" y="1850"/>
                </a:lnTo>
                <a:lnTo>
                  <a:pt x="1236" y="1852"/>
                </a:lnTo>
                <a:lnTo>
                  <a:pt x="1236" y="1853"/>
                </a:lnTo>
                <a:lnTo>
                  <a:pt x="1238" y="1853"/>
                </a:lnTo>
                <a:lnTo>
                  <a:pt x="1238" y="1855"/>
                </a:lnTo>
                <a:lnTo>
                  <a:pt x="1238" y="1857"/>
                </a:lnTo>
                <a:lnTo>
                  <a:pt x="1240" y="1857"/>
                </a:lnTo>
                <a:lnTo>
                  <a:pt x="1240" y="1855"/>
                </a:lnTo>
                <a:lnTo>
                  <a:pt x="1241" y="1855"/>
                </a:lnTo>
                <a:lnTo>
                  <a:pt x="1243" y="1855"/>
                </a:lnTo>
                <a:lnTo>
                  <a:pt x="1245" y="1855"/>
                </a:lnTo>
                <a:lnTo>
                  <a:pt x="1245" y="1857"/>
                </a:lnTo>
                <a:lnTo>
                  <a:pt x="1245" y="1858"/>
                </a:lnTo>
                <a:lnTo>
                  <a:pt x="1243" y="1858"/>
                </a:lnTo>
                <a:lnTo>
                  <a:pt x="1241" y="1858"/>
                </a:lnTo>
                <a:lnTo>
                  <a:pt x="1241" y="1860"/>
                </a:lnTo>
                <a:lnTo>
                  <a:pt x="1243" y="1860"/>
                </a:lnTo>
                <a:lnTo>
                  <a:pt x="1245" y="1860"/>
                </a:lnTo>
                <a:lnTo>
                  <a:pt x="1245" y="1862"/>
                </a:lnTo>
                <a:lnTo>
                  <a:pt x="1243" y="1862"/>
                </a:lnTo>
                <a:lnTo>
                  <a:pt x="1243" y="1863"/>
                </a:lnTo>
                <a:lnTo>
                  <a:pt x="1241" y="1863"/>
                </a:lnTo>
                <a:lnTo>
                  <a:pt x="1240" y="1863"/>
                </a:lnTo>
                <a:lnTo>
                  <a:pt x="1238" y="1863"/>
                </a:lnTo>
                <a:lnTo>
                  <a:pt x="1236" y="1863"/>
                </a:lnTo>
                <a:lnTo>
                  <a:pt x="1236" y="1865"/>
                </a:lnTo>
                <a:lnTo>
                  <a:pt x="1238" y="1865"/>
                </a:lnTo>
                <a:lnTo>
                  <a:pt x="1240" y="1865"/>
                </a:lnTo>
                <a:lnTo>
                  <a:pt x="1240" y="1867"/>
                </a:lnTo>
                <a:lnTo>
                  <a:pt x="1240" y="1868"/>
                </a:lnTo>
                <a:lnTo>
                  <a:pt x="1238" y="1868"/>
                </a:lnTo>
                <a:lnTo>
                  <a:pt x="1238" y="1870"/>
                </a:lnTo>
                <a:lnTo>
                  <a:pt x="1238" y="1872"/>
                </a:lnTo>
                <a:lnTo>
                  <a:pt x="1236" y="1872"/>
                </a:lnTo>
                <a:lnTo>
                  <a:pt x="1236" y="1870"/>
                </a:lnTo>
                <a:lnTo>
                  <a:pt x="1236" y="1868"/>
                </a:lnTo>
                <a:lnTo>
                  <a:pt x="1235" y="1868"/>
                </a:lnTo>
                <a:lnTo>
                  <a:pt x="1235" y="1870"/>
                </a:lnTo>
                <a:lnTo>
                  <a:pt x="1235" y="1872"/>
                </a:lnTo>
                <a:lnTo>
                  <a:pt x="1235" y="1873"/>
                </a:lnTo>
                <a:lnTo>
                  <a:pt x="1233" y="1873"/>
                </a:lnTo>
                <a:lnTo>
                  <a:pt x="1231" y="1873"/>
                </a:lnTo>
                <a:lnTo>
                  <a:pt x="1231" y="1875"/>
                </a:lnTo>
                <a:lnTo>
                  <a:pt x="1230" y="1875"/>
                </a:lnTo>
                <a:lnTo>
                  <a:pt x="1230" y="1873"/>
                </a:lnTo>
                <a:lnTo>
                  <a:pt x="1230" y="1872"/>
                </a:lnTo>
                <a:lnTo>
                  <a:pt x="1230" y="1870"/>
                </a:lnTo>
                <a:lnTo>
                  <a:pt x="1228" y="1870"/>
                </a:lnTo>
                <a:lnTo>
                  <a:pt x="1228" y="1872"/>
                </a:lnTo>
                <a:lnTo>
                  <a:pt x="1226" y="1872"/>
                </a:lnTo>
                <a:lnTo>
                  <a:pt x="1226" y="1870"/>
                </a:lnTo>
                <a:lnTo>
                  <a:pt x="1226" y="1868"/>
                </a:lnTo>
                <a:lnTo>
                  <a:pt x="1226" y="1867"/>
                </a:lnTo>
                <a:lnTo>
                  <a:pt x="1225" y="1867"/>
                </a:lnTo>
                <a:lnTo>
                  <a:pt x="1223" y="1867"/>
                </a:lnTo>
                <a:lnTo>
                  <a:pt x="1223" y="1865"/>
                </a:lnTo>
                <a:lnTo>
                  <a:pt x="1223" y="1863"/>
                </a:lnTo>
                <a:lnTo>
                  <a:pt x="1225" y="1863"/>
                </a:lnTo>
                <a:lnTo>
                  <a:pt x="1226" y="1863"/>
                </a:lnTo>
                <a:lnTo>
                  <a:pt x="1228" y="1863"/>
                </a:lnTo>
                <a:lnTo>
                  <a:pt x="1230" y="1863"/>
                </a:lnTo>
                <a:lnTo>
                  <a:pt x="1230" y="1862"/>
                </a:lnTo>
                <a:lnTo>
                  <a:pt x="1228" y="1862"/>
                </a:lnTo>
                <a:lnTo>
                  <a:pt x="1226" y="1862"/>
                </a:lnTo>
                <a:lnTo>
                  <a:pt x="1225" y="1862"/>
                </a:lnTo>
                <a:lnTo>
                  <a:pt x="1225" y="1860"/>
                </a:lnTo>
                <a:lnTo>
                  <a:pt x="1226" y="1860"/>
                </a:lnTo>
                <a:lnTo>
                  <a:pt x="1228" y="1860"/>
                </a:lnTo>
                <a:lnTo>
                  <a:pt x="1228" y="1858"/>
                </a:lnTo>
                <a:lnTo>
                  <a:pt x="1230" y="1858"/>
                </a:lnTo>
                <a:lnTo>
                  <a:pt x="1230" y="1857"/>
                </a:lnTo>
                <a:lnTo>
                  <a:pt x="1228" y="1857"/>
                </a:lnTo>
                <a:lnTo>
                  <a:pt x="1228" y="1855"/>
                </a:lnTo>
                <a:lnTo>
                  <a:pt x="1230" y="1855"/>
                </a:lnTo>
                <a:lnTo>
                  <a:pt x="1230" y="1853"/>
                </a:lnTo>
                <a:lnTo>
                  <a:pt x="1228" y="1853"/>
                </a:lnTo>
                <a:lnTo>
                  <a:pt x="1228" y="1852"/>
                </a:lnTo>
                <a:lnTo>
                  <a:pt x="1230" y="1852"/>
                </a:lnTo>
                <a:lnTo>
                  <a:pt x="1230" y="1850"/>
                </a:lnTo>
                <a:lnTo>
                  <a:pt x="1228" y="1850"/>
                </a:lnTo>
                <a:lnTo>
                  <a:pt x="1228" y="1852"/>
                </a:lnTo>
                <a:lnTo>
                  <a:pt x="1226" y="1852"/>
                </a:lnTo>
                <a:lnTo>
                  <a:pt x="1225" y="1852"/>
                </a:lnTo>
                <a:lnTo>
                  <a:pt x="1223" y="1852"/>
                </a:lnTo>
                <a:lnTo>
                  <a:pt x="1223" y="1850"/>
                </a:lnTo>
                <a:lnTo>
                  <a:pt x="1225" y="1850"/>
                </a:lnTo>
                <a:lnTo>
                  <a:pt x="1226" y="1850"/>
                </a:lnTo>
                <a:lnTo>
                  <a:pt x="1226" y="1848"/>
                </a:lnTo>
                <a:lnTo>
                  <a:pt x="1228" y="1848"/>
                </a:lnTo>
                <a:lnTo>
                  <a:pt x="1230" y="1848"/>
                </a:lnTo>
                <a:lnTo>
                  <a:pt x="1230" y="1848"/>
                </a:lnTo>
                <a:lnTo>
                  <a:pt x="1228" y="1848"/>
                </a:lnTo>
                <a:lnTo>
                  <a:pt x="1226" y="1848"/>
                </a:lnTo>
                <a:lnTo>
                  <a:pt x="1225" y="1848"/>
                </a:lnTo>
                <a:lnTo>
                  <a:pt x="1225" y="1848"/>
                </a:lnTo>
                <a:lnTo>
                  <a:pt x="1223" y="1848"/>
                </a:lnTo>
                <a:lnTo>
                  <a:pt x="1223" y="1848"/>
                </a:lnTo>
                <a:lnTo>
                  <a:pt x="1223" y="1847"/>
                </a:lnTo>
                <a:lnTo>
                  <a:pt x="1223" y="1845"/>
                </a:lnTo>
                <a:lnTo>
                  <a:pt x="1225" y="1845"/>
                </a:lnTo>
                <a:lnTo>
                  <a:pt x="1226" y="1845"/>
                </a:lnTo>
                <a:lnTo>
                  <a:pt x="1226" y="1843"/>
                </a:lnTo>
                <a:lnTo>
                  <a:pt x="1228" y="1843"/>
                </a:lnTo>
                <a:lnTo>
                  <a:pt x="1230" y="1843"/>
                </a:lnTo>
                <a:lnTo>
                  <a:pt x="1230" y="1845"/>
                </a:lnTo>
                <a:lnTo>
                  <a:pt x="1231" y="1845"/>
                </a:lnTo>
                <a:lnTo>
                  <a:pt x="1231" y="1843"/>
                </a:lnTo>
                <a:lnTo>
                  <a:pt x="1230" y="1843"/>
                </a:lnTo>
                <a:lnTo>
                  <a:pt x="1230" y="1842"/>
                </a:lnTo>
                <a:lnTo>
                  <a:pt x="1231" y="1842"/>
                </a:lnTo>
                <a:lnTo>
                  <a:pt x="1231" y="1840"/>
                </a:lnTo>
                <a:lnTo>
                  <a:pt x="1233" y="1840"/>
                </a:lnTo>
                <a:lnTo>
                  <a:pt x="1233" y="1838"/>
                </a:lnTo>
                <a:lnTo>
                  <a:pt x="1231" y="1838"/>
                </a:lnTo>
                <a:lnTo>
                  <a:pt x="1230" y="1838"/>
                </a:lnTo>
                <a:lnTo>
                  <a:pt x="1230" y="1837"/>
                </a:lnTo>
                <a:lnTo>
                  <a:pt x="1231" y="1837"/>
                </a:lnTo>
                <a:lnTo>
                  <a:pt x="1233" y="1837"/>
                </a:lnTo>
                <a:lnTo>
                  <a:pt x="1233" y="1835"/>
                </a:lnTo>
                <a:lnTo>
                  <a:pt x="1233" y="1833"/>
                </a:lnTo>
                <a:lnTo>
                  <a:pt x="1233" y="1832"/>
                </a:lnTo>
                <a:lnTo>
                  <a:pt x="1233" y="1830"/>
                </a:lnTo>
                <a:lnTo>
                  <a:pt x="1233" y="1828"/>
                </a:lnTo>
                <a:lnTo>
                  <a:pt x="1231" y="1828"/>
                </a:lnTo>
                <a:lnTo>
                  <a:pt x="1231" y="1830"/>
                </a:lnTo>
                <a:lnTo>
                  <a:pt x="1231" y="1832"/>
                </a:lnTo>
                <a:lnTo>
                  <a:pt x="1231" y="1833"/>
                </a:lnTo>
                <a:lnTo>
                  <a:pt x="1231" y="1835"/>
                </a:lnTo>
                <a:lnTo>
                  <a:pt x="1230" y="1835"/>
                </a:lnTo>
                <a:lnTo>
                  <a:pt x="1228" y="1835"/>
                </a:lnTo>
                <a:lnTo>
                  <a:pt x="1228" y="1833"/>
                </a:lnTo>
                <a:lnTo>
                  <a:pt x="1228" y="1832"/>
                </a:lnTo>
                <a:lnTo>
                  <a:pt x="1226" y="1832"/>
                </a:lnTo>
                <a:lnTo>
                  <a:pt x="1226" y="1833"/>
                </a:lnTo>
                <a:lnTo>
                  <a:pt x="1226" y="1835"/>
                </a:lnTo>
                <a:lnTo>
                  <a:pt x="1225" y="1835"/>
                </a:lnTo>
                <a:lnTo>
                  <a:pt x="1225" y="1837"/>
                </a:lnTo>
                <a:lnTo>
                  <a:pt x="1225" y="1838"/>
                </a:lnTo>
                <a:lnTo>
                  <a:pt x="1225" y="1840"/>
                </a:lnTo>
                <a:lnTo>
                  <a:pt x="1223" y="1840"/>
                </a:lnTo>
                <a:lnTo>
                  <a:pt x="1223" y="1842"/>
                </a:lnTo>
                <a:lnTo>
                  <a:pt x="1221" y="1842"/>
                </a:lnTo>
                <a:lnTo>
                  <a:pt x="1221" y="1840"/>
                </a:lnTo>
                <a:lnTo>
                  <a:pt x="1220" y="1840"/>
                </a:lnTo>
                <a:lnTo>
                  <a:pt x="1220" y="1838"/>
                </a:lnTo>
                <a:lnTo>
                  <a:pt x="1218" y="1838"/>
                </a:lnTo>
                <a:lnTo>
                  <a:pt x="1218" y="1837"/>
                </a:lnTo>
                <a:lnTo>
                  <a:pt x="1216" y="1837"/>
                </a:lnTo>
                <a:lnTo>
                  <a:pt x="1216" y="1835"/>
                </a:lnTo>
                <a:lnTo>
                  <a:pt x="1218" y="1835"/>
                </a:lnTo>
                <a:lnTo>
                  <a:pt x="1220" y="1835"/>
                </a:lnTo>
                <a:lnTo>
                  <a:pt x="1221" y="1835"/>
                </a:lnTo>
                <a:lnTo>
                  <a:pt x="1221" y="1833"/>
                </a:lnTo>
                <a:lnTo>
                  <a:pt x="1220" y="1833"/>
                </a:lnTo>
                <a:lnTo>
                  <a:pt x="1218" y="1833"/>
                </a:lnTo>
                <a:lnTo>
                  <a:pt x="1216" y="1833"/>
                </a:lnTo>
                <a:lnTo>
                  <a:pt x="1216" y="1832"/>
                </a:lnTo>
                <a:lnTo>
                  <a:pt x="1218" y="1832"/>
                </a:lnTo>
                <a:lnTo>
                  <a:pt x="1220" y="1832"/>
                </a:lnTo>
                <a:lnTo>
                  <a:pt x="1221" y="1832"/>
                </a:lnTo>
                <a:lnTo>
                  <a:pt x="1221" y="1830"/>
                </a:lnTo>
                <a:lnTo>
                  <a:pt x="1221" y="1828"/>
                </a:lnTo>
                <a:lnTo>
                  <a:pt x="1223" y="1828"/>
                </a:lnTo>
                <a:lnTo>
                  <a:pt x="1225" y="1828"/>
                </a:lnTo>
                <a:lnTo>
                  <a:pt x="1225" y="1830"/>
                </a:lnTo>
                <a:lnTo>
                  <a:pt x="1226" y="1830"/>
                </a:lnTo>
                <a:lnTo>
                  <a:pt x="1226" y="1828"/>
                </a:lnTo>
                <a:lnTo>
                  <a:pt x="1225" y="1828"/>
                </a:lnTo>
                <a:lnTo>
                  <a:pt x="1225" y="1827"/>
                </a:lnTo>
                <a:lnTo>
                  <a:pt x="1226" y="1827"/>
                </a:lnTo>
                <a:lnTo>
                  <a:pt x="1228" y="1827"/>
                </a:lnTo>
                <a:lnTo>
                  <a:pt x="1228" y="1825"/>
                </a:lnTo>
                <a:lnTo>
                  <a:pt x="1228" y="1823"/>
                </a:lnTo>
                <a:lnTo>
                  <a:pt x="1226" y="1823"/>
                </a:lnTo>
                <a:lnTo>
                  <a:pt x="1226" y="1825"/>
                </a:lnTo>
                <a:lnTo>
                  <a:pt x="1225" y="1825"/>
                </a:lnTo>
                <a:lnTo>
                  <a:pt x="1225" y="1823"/>
                </a:lnTo>
                <a:lnTo>
                  <a:pt x="1223" y="1823"/>
                </a:lnTo>
                <a:lnTo>
                  <a:pt x="1221" y="1823"/>
                </a:lnTo>
                <a:lnTo>
                  <a:pt x="1220" y="1823"/>
                </a:lnTo>
                <a:lnTo>
                  <a:pt x="1220" y="1822"/>
                </a:lnTo>
                <a:lnTo>
                  <a:pt x="1220" y="1820"/>
                </a:lnTo>
                <a:lnTo>
                  <a:pt x="1221" y="1820"/>
                </a:lnTo>
                <a:lnTo>
                  <a:pt x="1221" y="1822"/>
                </a:lnTo>
                <a:lnTo>
                  <a:pt x="1223" y="1822"/>
                </a:lnTo>
                <a:lnTo>
                  <a:pt x="1225" y="1822"/>
                </a:lnTo>
                <a:lnTo>
                  <a:pt x="1226" y="1822"/>
                </a:lnTo>
                <a:lnTo>
                  <a:pt x="1226" y="1820"/>
                </a:lnTo>
                <a:lnTo>
                  <a:pt x="1225" y="1820"/>
                </a:lnTo>
                <a:lnTo>
                  <a:pt x="1223" y="1820"/>
                </a:lnTo>
                <a:lnTo>
                  <a:pt x="1221" y="1820"/>
                </a:lnTo>
                <a:lnTo>
                  <a:pt x="1221" y="1818"/>
                </a:lnTo>
                <a:lnTo>
                  <a:pt x="1220" y="1818"/>
                </a:lnTo>
                <a:lnTo>
                  <a:pt x="1220" y="1817"/>
                </a:lnTo>
                <a:lnTo>
                  <a:pt x="1220" y="1815"/>
                </a:lnTo>
                <a:lnTo>
                  <a:pt x="1218" y="1815"/>
                </a:lnTo>
                <a:lnTo>
                  <a:pt x="1218" y="1813"/>
                </a:lnTo>
                <a:lnTo>
                  <a:pt x="1216" y="1813"/>
                </a:lnTo>
                <a:lnTo>
                  <a:pt x="1216" y="1812"/>
                </a:lnTo>
                <a:lnTo>
                  <a:pt x="1216" y="1810"/>
                </a:lnTo>
                <a:lnTo>
                  <a:pt x="1216" y="1808"/>
                </a:lnTo>
                <a:lnTo>
                  <a:pt x="1218" y="1808"/>
                </a:lnTo>
                <a:lnTo>
                  <a:pt x="1220" y="1808"/>
                </a:lnTo>
                <a:lnTo>
                  <a:pt x="1221" y="1808"/>
                </a:lnTo>
                <a:lnTo>
                  <a:pt x="1221" y="1810"/>
                </a:lnTo>
                <a:lnTo>
                  <a:pt x="1223" y="1810"/>
                </a:lnTo>
                <a:lnTo>
                  <a:pt x="1225" y="1810"/>
                </a:lnTo>
                <a:lnTo>
                  <a:pt x="1225" y="1812"/>
                </a:lnTo>
                <a:lnTo>
                  <a:pt x="1225" y="1813"/>
                </a:lnTo>
                <a:lnTo>
                  <a:pt x="1226" y="1813"/>
                </a:lnTo>
                <a:lnTo>
                  <a:pt x="1226" y="1815"/>
                </a:lnTo>
                <a:lnTo>
                  <a:pt x="1228" y="1815"/>
                </a:lnTo>
                <a:lnTo>
                  <a:pt x="1226" y="1813"/>
                </a:lnTo>
                <a:lnTo>
                  <a:pt x="1228" y="1813"/>
                </a:lnTo>
                <a:lnTo>
                  <a:pt x="1228" y="1812"/>
                </a:lnTo>
                <a:lnTo>
                  <a:pt x="1228" y="1810"/>
                </a:lnTo>
                <a:lnTo>
                  <a:pt x="1228" y="1808"/>
                </a:lnTo>
                <a:lnTo>
                  <a:pt x="1228" y="1808"/>
                </a:lnTo>
                <a:lnTo>
                  <a:pt x="1228" y="1806"/>
                </a:lnTo>
                <a:lnTo>
                  <a:pt x="1228" y="1805"/>
                </a:lnTo>
                <a:lnTo>
                  <a:pt x="1230" y="1805"/>
                </a:lnTo>
                <a:lnTo>
                  <a:pt x="1230" y="1803"/>
                </a:lnTo>
                <a:lnTo>
                  <a:pt x="1230" y="1801"/>
                </a:lnTo>
                <a:lnTo>
                  <a:pt x="1231" y="1801"/>
                </a:lnTo>
                <a:lnTo>
                  <a:pt x="1231" y="1803"/>
                </a:lnTo>
                <a:lnTo>
                  <a:pt x="1233" y="1803"/>
                </a:lnTo>
                <a:lnTo>
                  <a:pt x="1233" y="1801"/>
                </a:lnTo>
                <a:lnTo>
                  <a:pt x="1235" y="1801"/>
                </a:lnTo>
                <a:lnTo>
                  <a:pt x="1236" y="1801"/>
                </a:lnTo>
                <a:lnTo>
                  <a:pt x="1238" y="1801"/>
                </a:lnTo>
                <a:lnTo>
                  <a:pt x="1240" y="1801"/>
                </a:lnTo>
                <a:lnTo>
                  <a:pt x="1240" y="1800"/>
                </a:lnTo>
                <a:lnTo>
                  <a:pt x="1238" y="1800"/>
                </a:lnTo>
                <a:lnTo>
                  <a:pt x="1236" y="1800"/>
                </a:lnTo>
                <a:lnTo>
                  <a:pt x="1235" y="1800"/>
                </a:lnTo>
                <a:lnTo>
                  <a:pt x="1233" y="1800"/>
                </a:lnTo>
                <a:lnTo>
                  <a:pt x="1233" y="1798"/>
                </a:lnTo>
                <a:lnTo>
                  <a:pt x="1231" y="1798"/>
                </a:lnTo>
                <a:lnTo>
                  <a:pt x="1230" y="1798"/>
                </a:lnTo>
                <a:lnTo>
                  <a:pt x="1230" y="1796"/>
                </a:lnTo>
                <a:lnTo>
                  <a:pt x="1228" y="1796"/>
                </a:lnTo>
                <a:lnTo>
                  <a:pt x="1228" y="1795"/>
                </a:lnTo>
                <a:lnTo>
                  <a:pt x="1226" y="1795"/>
                </a:lnTo>
                <a:lnTo>
                  <a:pt x="1226" y="1793"/>
                </a:lnTo>
                <a:lnTo>
                  <a:pt x="1226" y="1791"/>
                </a:lnTo>
                <a:lnTo>
                  <a:pt x="1226" y="1790"/>
                </a:lnTo>
                <a:lnTo>
                  <a:pt x="1225" y="1790"/>
                </a:lnTo>
                <a:lnTo>
                  <a:pt x="1225" y="1788"/>
                </a:lnTo>
                <a:lnTo>
                  <a:pt x="1226" y="1788"/>
                </a:lnTo>
                <a:lnTo>
                  <a:pt x="1228" y="1788"/>
                </a:lnTo>
                <a:lnTo>
                  <a:pt x="1230" y="1788"/>
                </a:lnTo>
                <a:lnTo>
                  <a:pt x="1230" y="1786"/>
                </a:lnTo>
                <a:lnTo>
                  <a:pt x="1230" y="1785"/>
                </a:lnTo>
                <a:lnTo>
                  <a:pt x="1230" y="1783"/>
                </a:lnTo>
                <a:lnTo>
                  <a:pt x="1230" y="1781"/>
                </a:lnTo>
                <a:lnTo>
                  <a:pt x="1230" y="1780"/>
                </a:lnTo>
                <a:lnTo>
                  <a:pt x="1231" y="1780"/>
                </a:lnTo>
                <a:lnTo>
                  <a:pt x="1231" y="1781"/>
                </a:lnTo>
                <a:lnTo>
                  <a:pt x="1233" y="1781"/>
                </a:lnTo>
                <a:lnTo>
                  <a:pt x="1233" y="1783"/>
                </a:lnTo>
                <a:lnTo>
                  <a:pt x="1231" y="1783"/>
                </a:lnTo>
                <a:lnTo>
                  <a:pt x="1231" y="1785"/>
                </a:lnTo>
                <a:lnTo>
                  <a:pt x="1231" y="1786"/>
                </a:lnTo>
                <a:lnTo>
                  <a:pt x="1233" y="1786"/>
                </a:lnTo>
                <a:lnTo>
                  <a:pt x="1233" y="1785"/>
                </a:lnTo>
                <a:lnTo>
                  <a:pt x="1233" y="1783"/>
                </a:lnTo>
                <a:lnTo>
                  <a:pt x="1235" y="1783"/>
                </a:lnTo>
                <a:lnTo>
                  <a:pt x="1235" y="1785"/>
                </a:lnTo>
                <a:lnTo>
                  <a:pt x="1235" y="1786"/>
                </a:lnTo>
                <a:lnTo>
                  <a:pt x="1235" y="1788"/>
                </a:lnTo>
                <a:lnTo>
                  <a:pt x="1236" y="1788"/>
                </a:lnTo>
                <a:lnTo>
                  <a:pt x="1236" y="1786"/>
                </a:lnTo>
                <a:lnTo>
                  <a:pt x="1236" y="1785"/>
                </a:lnTo>
                <a:lnTo>
                  <a:pt x="1236" y="1783"/>
                </a:lnTo>
                <a:lnTo>
                  <a:pt x="1235" y="1783"/>
                </a:lnTo>
                <a:lnTo>
                  <a:pt x="1235" y="1781"/>
                </a:lnTo>
                <a:lnTo>
                  <a:pt x="1236" y="1781"/>
                </a:lnTo>
                <a:lnTo>
                  <a:pt x="1236" y="1780"/>
                </a:lnTo>
                <a:lnTo>
                  <a:pt x="1238" y="1780"/>
                </a:lnTo>
                <a:lnTo>
                  <a:pt x="1238" y="1778"/>
                </a:lnTo>
                <a:lnTo>
                  <a:pt x="1240" y="1778"/>
                </a:lnTo>
                <a:lnTo>
                  <a:pt x="1240" y="1780"/>
                </a:lnTo>
                <a:lnTo>
                  <a:pt x="1241" y="1780"/>
                </a:lnTo>
                <a:lnTo>
                  <a:pt x="1241" y="1781"/>
                </a:lnTo>
                <a:lnTo>
                  <a:pt x="1241" y="1783"/>
                </a:lnTo>
                <a:lnTo>
                  <a:pt x="1240" y="1783"/>
                </a:lnTo>
                <a:lnTo>
                  <a:pt x="1240" y="1785"/>
                </a:lnTo>
                <a:lnTo>
                  <a:pt x="1238" y="1785"/>
                </a:lnTo>
                <a:lnTo>
                  <a:pt x="1238" y="1786"/>
                </a:lnTo>
                <a:lnTo>
                  <a:pt x="1240" y="1786"/>
                </a:lnTo>
                <a:lnTo>
                  <a:pt x="1241" y="1786"/>
                </a:lnTo>
                <a:lnTo>
                  <a:pt x="1241" y="1785"/>
                </a:lnTo>
                <a:lnTo>
                  <a:pt x="1243" y="1785"/>
                </a:lnTo>
                <a:lnTo>
                  <a:pt x="1243" y="1783"/>
                </a:lnTo>
                <a:lnTo>
                  <a:pt x="1243" y="1781"/>
                </a:lnTo>
                <a:lnTo>
                  <a:pt x="1243" y="1780"/>
                </a:lnTo>
                <a:lnTo>
                  <a:pt x="1243" y="1778"/>
                </a:lnTo>
                <a:lnTo>
                  <a:pt x="1243" y="1776"/>
                </a:lnTo>
                <a:lnTo>
                  <a:pt x="1245" y="1776"/>
                </a:lnTo>
                <a:lnTo>
                  <a:pt x="1245" y="1778"/>
                </a:lnTo>
                <a:lnTo>
                  <a:pt x="1246" y="1778"/>
                </a:lnTo>
                <a:lnTo>
                  <a:pt x="1246" y="1776"/>
                </a:lnTo>
                <a:lnTo>
                  <a:pt x="1245" y="1776"/>
                </a:lnTo>
                <a:lnTo>
                  <a:pt x="1245" y="1775"/>
                </a:lnTo>
                <a:lnTo>
                  <a:pt x="1245" y="1773"/>
                </a:lnTo>
                <a:lnTo>
                  <a:pt x="1245" y="1771"/>
                </a:lnTo>
                <a:lnTo>
                  <a:pt x="1243" y="1771"/>
                </a:lnTo>
                <a:lnTo>
                  <a:pt x="1243" y="1773"/>
                </a:lnTo>
                <a:lnTo>
                  <a:pt x="1243" y="1775"/>
                </a:lnTo>
                <a:lnTo>
                  <a:pt x="1241" y="1775"/>
                </a:lnTo>
                <a:lnTo>
                  <a:pt x="1241" y="1776"/>
                </a:lnTo>
                <a:lnTo>
                  <a:pt x="1241" y="1778"/>
                </a:lnTo>
                <a:lnTo>
                  <a:pt x="1240" y="1778"/>
                </a:lnTo>
                <a:lnTo>
                  <a:pt x="1240" y="1776"/>
                </a:lnTo>
                <a:lnTo>
                  <a:pt x="1240" y="1775"/>
                </a:lnTo>
                <a:lnTo>
                  <a:pt x="1238" y="1775"/>
                </a:lnTo>
                <a:lnTo>
                  <a:pt x="1238" y="1776"/>
                </a:lnTo>
                <a:lnTo>
                  <a:pt x="1236" y="1776"/>
                </a:lnTo>
                <a:lnTo>
                  <a:pt x="1236" y="1775"/>
                </a:lnTo>
                <a:lnTo>
                  <a:pt x="1236" y="1773"/>
                </a:lnTo>
                <a:lnTo>
                  <a:pt x="1238" y="1773"/>
                </a:lnTo>
                <a:lnTo>
                  <a:pt x="1238" y="1771"/>
                </a:lnTo>
                <a:lnTo>
                  <a:pt x="1238" y="1770"/>
                </a:lnTo>
                <a:lnTo>
                  <a:pt x="1240" y="1770"/>
                </a:lnTo>
                <a:lnTo>
                  <a:pt x="1240" y="1768"/>
                </a:lnTo>
                <a:lnTo>
                  <a:pt x="1240" y="1768"/>
                </a:lnTo>
                <a:lnTo>
                  <a:pt x="1238" y="1768"/>
                </a:lnTo>
                <a:lnTo>
                  <a:pt x="1236" y="1768"/>
                </a:lnTo>
                <a:lnTo>
                  <a:pt x="1235" y="1768"/>
                </a:lnTo>
                <a:lnTo>
                  <a:pt x="1233" y="1768"/>
                </a:lnTo>
                <a:lnTo>
                  <a:pt x="1231" y="1768"/>
                </a:lnTo>
                <a:lnTo>
                  <a:pt x="1231" y="1768"/>
                </a:lnTo>
                <a:lnTo>
                  <a:pt x="1230" y="1768"/>
                </a:lnTo>
                <a:lnTo>
                  <a:pt x="1228" y="1768"/>
                </a:lnTo>
                <a:lnTo>
                  <a:pt x="1228" y="1768"/>
                </a:lnTo>
                <a:lnTo>
                  <a:pt x="1226" y="1768"/>
                </a:lnTo>
                <a:lnTo>
                  <a:pt x="1226" y="1766"/>
                </a:lnTo>
                <a:lnTo>
                  <a:pt x="1226" y="1765"/>
                </a:lnTo>
                <a:lnTo>
                  <a:pt x="1226" y="1763"/>
                </a:lnTo>
                <a:lnTo>
                  <a:pt x="1228" y="1763"/>
                </a:lnTo>
                <a:lnTo>
                  <a:pt x="1230" y="1763"/>
                </a:lnTo>
                <a:lnTo>
                  <a:pt x="1231" y="1763"/>
                </a:lnTo>
                <a:lnTo>
                  <a:pt x="1231" y="1761"/>
                </a:lnTo>
                <a:lnTo>
                  <a:pt x="1233" y="1761"/>
                </a:lnTo>
                <a:lnTo>
                  <a:pt x="1235" y="1761"/>
                </a:lnTo>
                <a:lnTo>
                  <a:pt x="1235" y="1760"/>
                </a:lnTo>
                <a:lnTo>
                  <a:pt x="1236" y="1760"/>
                </a:lnTo>
                <a:lnTo>
                  <a:pt x="1238" y="1760"/>
                </a:lnTo>
                <a:lnTo>
                  <a:pt x="1238" y="1761"/>
                </a:lnTo>
                <a:lnTo>
                  <a:pt x="1240" y="1761"/>
                </a:lnTo>
                <a:lnTo>
                  <a:pt x="1240" y="1763"/>
                </a:lnTo>
                <a:lnTo>
                  <a:pt x="1241" y="1763"/>
                </a:lnTo>
                <a:lnTo>
                  <a:pt x="1241" y="1765"/>
                </a:lnTo>
                <a:lnTo>
                  <a:pt x="1243" y="1765"/>
                </a:lnTo>
                <a:lnTo>
                  <a:pt x="1243" y="1763"/>
                </a:lnTo>
                <a:lnTo>
                  <a:pt x="1241" y="1763"/>
                </a:lnTo>
                <a:lnTo>
                  <a:pt x="1241" y="1761"/>
                </a:lnTo>
                <a:lnTo>
                  <a:pt x="1240" y="1761"/>
                </a:lnTo>
                <a:lnTo>
                  <a:pt x="1240" y="1760"/>
                </a:lnTo>
                <a:lnTo>
                  <a:pt x="1240" y="1758"/>
                </a:lnTo>
                <a:lnTo>
                  <a:pt x="1241" y="1758"/>
                </a:lnTo>
                <a:lnTo>
                  <a:pt x="1241" y="1760"/>
                </a:lnTo>
                <a:lnTo>
                  <a:pt x="1243" y="1760"/>
                </a:lnTo>
                <a:lnTo>
                  <a:pt x="1245" y="1760"/>
                </a:lnTo>
                <a:lnTo>
                  <a:pt x="1246" y="1760"/>
                </a:lnTo>
                <a:lnTo>
                  <a:pt x="1248" y="1760"/>
                </a:lnTo>
                <a:lnTo>
                  <a:pt x="1246" y="1758"/>
                </a:lnTo>
                <a:lnTo>
                  <a:pt x="1246" y="1756"/>
                </a:lnTo>
                <a:lnTo>
                  <a:pt x="1245" y="1756"/>
                </a:lnTo>
                <a:lnTo>
                  <a:pt x="1245" y="1755"/>
                </a:lnTo>
                <a:lnTo>
                  <a:pt x="1243" y="1755"/>
                </a:lnTo>
                <a:lnTo>
                  <a:pt x="1243" y="1753"/>
                </a:lnTo>
                <a:lnTo>
                  <a:pt x="1245" y="1753"/>
                </a:lnTo>
                <a:lnTo>
                  <a:pt x="1245" y="1751"/>
                </a:lnTo>
                <a:lnTo>
                  <a:pt x="1246" y="1751"/>
                </a:lnTo>
                <a:lnTo>
                  <a:pt x="1246" y="1750"/>
                </a:lnTo>
                <a:lnTo>
                  <a:pt x="1246" y="1748"/>
                </a:lnTo>
                <a:lnTo>
                  <a:pt x="1248" y="1746"/>
                </a:lnTo>
                <a:lnTo>
                  <a:pt x="1248" y="1748"/>
                </a:lnTo>
                <a:lnTo>
                  <a:pt x="1248" y="1750"/>
                </a:lnTo>
                <a:lnTo>
                  <a:pt x="1250" y="1750"/>
                </a:lnTo>
                <a:lnTo>
                  <a:pt x="1250" y="1748"/>
                </a:lnTo>
                <a:lnTo>
                  <a:pt x="1250" y="1746"/>
                </a:lnTo>
                <a:lnTo>
                  <a:pt x="1251" y="1746"/>
                </a:lnTo>
                <a:lnTo>
                  <a:pt x="1251" y="1748"/>
                </a:lnTo>
                <a:lnTo>
                  <a:pt x="1251" y="1748"/>
                </a:lnTo>
                <a:lnTo>
                  <a:pt x="1251" y="1750"/>
                </a:lnTo>
                <a:lnTo>
                  <a:pt x="1253" y="1750"/>
                </a:lnTo>
                <a:lnTo>
                  <a:pt x="1253" y="1751"/>
                </a:lnTo>
                <a:lnTo>
                  <a:pt x="1255" y="1751"/>
                </a:lnTo>
                <a:lnTo>
                  <a:pt x="1255" y="1753"/>
                </a:lnTo>
                <a:lnTo>
                  <a:pt x="1256" y="1753"/>
                </a:lnTo>
                <a:lnTo>
                  <a:pt x="1258" y="1753"/>
                </a:lnTo>
                <a:lnTo>
                  <a:pt x="1258" y="1755"/>
                </a:lnTo>
                <a:lnTo>
                  <a:pt x="1256" y="1755"/>
                </a:lnTo>
                <a:lnTo>
                  <a:pt x="1255" y="1755"/>
                </a:lnTo>
                <a:lnTo>
                  <a:pt x="1255" y="1756"/>
                </a:lnTo>
                <a:lnTo>
                  <a:pt x="1255" y="1758"/>
                </a:lnTo>
                <a:lnTo>
                  <a:pt x="1256" y="1758"/>
                </a:lnTo>
                <a:lnTo>
                  <a:pt x="1256" y="1756"/>
                </a:lnTo>
                <a:lnTo>
                  <a:pt x="1258" y="1755"/>
                </a:lnTo>
                <a:lnTo>
                  <a:pt x="1260" y="1755"/>
                </a:lnTo>
                <a:lnTo>
                  <a:pt x="1260" y="1756"/>
                </a:lnTo>
                <a:lnTo>
                  <a:pt x="1261" y="1756"/>
                </a:lnTo>
                <a:lnTo>
                  <a:pt x="1261" y="1758"/>
                </a:lnTo>
                <a:lnTo>
                  <a:pt x="1261" y="1760"/>
                </a:lnTo>
                <a:lnTo>
                  <a:pt x="1260" y="1760"/>
                </a:lnTo>
                <a:lnTo>
                  <a:pt x="1260" y="1761"/>
                </a:lnTo>
                <a:lnTo>
                  <a:pt x="1261" y="1761"/>
                </a:lnTo>
                <a:lnTo>
                  <a:pt x="1261" y="1763"/>
                </a:lnTo>
                <a:lnTo>
                  <a:pt x="1260" y="1763"/>
                </a:lnTo>
                <a:lnTo>
                  <a:pt x="1260" y="1765"/>
                </a:lnTo>
                <a:lnTo>
                  <a:pt x="1261" y="1765"/>
                </a:lnTo>
                <a:lnTo>
                  <a:pt x="1261" y="1766"/>
                </a:lnTo>
                <a:lnTo>
                  <a:pt x="1261" y="1768"/>
                </a:lnTo>
                <a:lnTo>
                  <a:pt x="1260" y="1768"/>
                </a:lnTo>
                <a:lnTo>
                  <a:pt x="1260" y="1768"/>
                </a:lnTo>
                <a:lnTo>
                  <a:pt x="1258" y="1768"/>
                </a:lnTo>
                <a:lnTo>
                  <a:pt x="1258" y="1770"/>
                </a:lnTo>
                <a:lnTo>
                  <a:pt x="1256" y="1770"/>
                </a:lnTo>
                <a:lnTo>
                  <a:pt x="1255" y="1770"/>
                </a:lnTo>
                <a:lnTo>
                  <a:pt x="1253" y="1770"/>
                </a:lnTo>
                <a:lnTo>
                  <a:pt x="1253" y="1771"/>
                </a:lnTo>
                <a:lnTo>
                  <a:pt x="1253" y="1773"/>
                </a:lnTo>
                <a:lnTo>
                  <a:pt x="1255" y="1773"/>
                </a:lnTo>
                <a:lnTo>
                  <a:pt x="1255" y="1771"/>
                </a:lnTo>
                <a:lnTo>
                  <a:pt x="1256" y="1771"/>
                </a:lnTo>
                <a:lnTo>
                  <a:pt x="1258" y="1771"/>
                </a:lnTo>
                <a:lnTo>
                  <a:pt x="1258" y="1773"/>
                </a:lnTo>
                <a:lnTo>
                  <a:pt x="1258" y="1775"/>
                </a:lnTo>
                <a:lnTo>
                  <a:pt x="1256" y="1775"/>
                </a:lnTo>
                <a:lnTo>
                  <a:pt x="1255" y="1775"/>
                </a:lnTo>
                <a:lnTo>
                  <a:pt x="1255" y="1776"/>
                </a:lnTo>
                <a:lnTo>
                  <a:pt x="1256" y="1776"/>
                </a:lnTo>
                <a:lnTo>
                  <a:pt x="1258" y="1776"/>
                </a:lnTo>
                <a:lnTo>
                  <a:pt x="1258" y="1778"/>
                </a:lnTo>
                <a:lnTo>
                  <a:pt x="1258" y="1780"/>
                </a:lnTo>
                <a:lnTo>
                  <a:pt x="1260" y="1780"/>
                </a:lnTo>
                <a:lnTo>
                  <a:pt x="1260" y="1781"/>
                </a:lnTo>
                <a:lnTo>
                  <a:pt x="1258" y="1781"/>
                </a:lnTo>
                <a:lnTo>
                  <a:pt x="1258" y="1783"/>
                </a:lnTo>
                <a:lnTo>
                  <a:pt x="1260" y="1783"/>
                </a:lnTo>
                <a:lnTo>
                  <a:pt x="1260" y="1785"/>
                </a:lnTo>
                <a:lnTo>
                  <a:pt x="1260" y="1786"/>
                </a:lnTo>
                <a:lnTo>
                  <a:pt x="1261" y="1786"/>
                </a:lnTo>
                <a:lnTo>
                  <a:pt x="1261" y="1788"/>
                </a:lnTo>
                <a:lnTo>
                  <a:pt x="1261" y="1790"/>
                </a:lnTo>
                <a:lnTo>
                  <a:pt x="1261" y="1791"/>
                </a:lnTo>
                <a:lnTo>
                  <a:pt x="1261" y="1793"/>
                </a:lnTo>
                <a:lnTo>
                  <a:pt x="1261" y="1795"/>
                </a:lnTo>
                <a:lnTo>
                  <a:pt x="1261" y="1796"/>
                </a:lnTo>
                <a:lnTo>
                  <a:pt x="1261" y="1798"/>
                </a:lnTo>
                <a:lnTo>
                  <a:pt x="1261" y="1800"/>
                </a:lnTo>
                <a:lnTo>
                  <a:pt x="1261" y="1801"/>
                </a:lnTo>
                <a:lnTo>
                  <a:pt x="1261" y="1803"/>
                </a:lnTo>
                <a:lnTo>
                  <a:pt x="1261" y="1805"/>
                </a:lnTo>
                <a:lnTo>
                  <a:pt x="1260" y="1805"/>
                </a:lnTo>
                <a:lnTo>
                  <a:pt x="1260" y="1806"/>
                </a:lnTo>
                <a:lnTo>
                  <a:pt x="1260" y="1808"/>
                </a:lnTo>
                <a:lnTo>
                  <a:pt x="1258" y="1808"/>
                </a:lnTo>
                <a:lnTo>
                  <a:pt x="1258" y="1808"/>
                </a:lnTo>
                <a:lnTo>
                  <a:pt x="1256" y="1808"/>
                </a:lnTo>
                <a:lnTo>
                  <a:pt x="1255" y="1808"/>
                </a:lnTo>
                <a:lnTo>
                  <a:pt x="1255" y="1810"/>
                </a:lnTo>
                <a:lnTo>
                  <a:pt x="1256" y="1810"/>
                </a:lnTo>
                <a:lnTo>
                  <a:pt x="1256" y="1812"/>
                </a:lnTo>
                <a:lnTo>
                  <a:pt x="1255" y="1812"/>
                </a:lnTo>
                <a:lnTo>
                  <a:pt x="1255" y="1813"/>
                </a:lnTo>
                <a:lnTo>
                  <a:pt x="1256" y="1813"/>
                </a:lnTo>
                <a:lnTo>
                  <a:pt x="1256" y="1812"/>
                </a:lnTo>
                <a:lnTo>
                  <a:pt x="1258" y="1812"/>
                </a:lnTo>
                <a:lnTo>
                  <a:pt x="1258" y="1813"/>
                </a:lnTo>
                <a:lnTo>
                  <a:pt x="1258" y="1815"/>
                </a:lnTo>
                <a:lnTo>
                  <a:pt x="1258" y="1817"/>
                </a:lnTo>
                <a:lnTo>
                  <a:pt x="1258" y="1818"/>
                </a:lnTo>
                <a:lnTo>
                  <a:pt x="1256" y="1818"/>
                </a:lnTo>
                <a:lnTo>
                  <a:pt x="1256" y="1820"/>
                </a:lnTo>
                <a:lnTo>
                  <a:pt x="1256" y="1822"/>
                </a:lnTo>
                <a:lnTo>
                  <a:pt x="1258" y="1822"/>
                </a:lnTo>
                <a:lnTo>
                  <a:pt x="1258" y="1823"/>
                </a:lnTo>
                <a:lnTo>
                  <a:pt x="1258" y="1825"/>
                </a:lnTo>
                <a:lnTo>
                  <a:pt x="1258" y="1827"/>
                </a:lnTo>
                <a:lnTo>
                  <a:pt x="1258" y="1828"/>
                </a:lnTo>
                <a:lnTo>
                  <a:pt x="1258" y="1830"/>
                </a:lnTo>
                <a:lnTo>
                  <a:pt x="1256" y="1830"/>
                </a:lnTo>
                <a:lnTo>
                  <a:pt x="1256" y="1828"/>
                </a:lnTo>
                <a:lnTo>
                  <a:pt x="1256" y="1827"/>
                </a:lnTo>
                <a:lnTo>
                  <a:pt x="1256" y="1825"/>
                </a:lnTo>
                <a:lnTo>
                  <a:pt x="1255" y="1825"/>
                </a:lnTo>
                <a:lnTo>
                  <a:pt x="1255" y="1823"/>
                </a:lnTo>
                <a:close/>
                <a:moveTo>
                  <a:pt x="1253" y="1783"/>
                </a:moveTo>
                <a:lnTo>
                  <a:pt x="1255" y="1783"/>
                </a:lnTo>
                <a:lnTo>
                  <a:pt x="1256" y="1783"/>
                </a:lnTo>
                <a:lnTo>
                  <a:pt x="1256" y="1781"/>
                </a:lnTo>
                <a:lnTo>
                  <a:pt x="1255" y="1781"/>
                </a:lnTo>
                <a:lnTo>
                  <a:pt x="1253" y="1781"/>
                </a:lnTo>
                <a:lnTo>
                  <a:pt x="1255" y="1780"/>
                </a:lnTo>
                <a:lnTo>
                  <a:pt x="1256" y="1780"/>
                </a:lnTo>
                <a:lnTo>
                  <a:pt x="1255" y="1778"/>
                </a:lnTo>
                <a:lnTo>
                  <a:pt x="1255" y="1780"/>
                </a:lnTo>
                <a:lnTo>
                  <a:pt x="1253" y="1780"/>
                </a:lnTo>
                <a:lnTo>
                  <a:pt x="1253" y="1781"/>
                </a:lnTo>
                <a:lnTo>
                  <a:pt x="1253" y="1783"/>
                </a:lnTo>
                <a:close/>
                <a:moveTo>
                  <a:pt x="1250" y="1763"/>
                </a:moveTo>
                <a:lnTo>
                  <a:pt x="1250" y="1765"/>
                </a:lnTo>
                <a:lnTo>
                  <a:pt x="1251" y="1763"/>
                </a:lnTo>
                <a:lnTo>
                  <a:pt x="1250" y="1763"/>
                </a:lnTo>
                <a:close/>
                <a:moveTo>
                  <a:pt x="1243" y="1768"/>
                </a:moveTo>
                <a:lnTo>
                  <a:pt x="1241" y="1768"/>
                </a:lnTo>
                <a:lnTo>
                  <a:pt x="1241" y="1770"/>
                </a:lnTo>
                <a:lnTo>
                  <a:pt x="1243" y="1770"/>
                </a:lnTo>
                <a:lnTo>
                  <a:pt x="1243" y="1768"/>
                </a:lnTo>
                <a:close/>
                <a:moveTo>
                  <a:pt x="1235" y="1828"/>
                </a:moveTo>
                <a:lnTo>
                  <a:pt x="1236" y="1828"/>
                </a:lnTo>
                <a:lnTo>
                  <a:pt x="1236" y="1830"/>
                </a:lnTo>
                <a:lnTo>
                  <a:pt x="1238" y="1830"/>
                </a:lnTo>
                <a:lnTo>
                  <a:pt x="1238" y="1828"/>
                </a:lnTo>
                <a:lnTo>
                  <a:pt x="1236" y="1828"/>
                </a:lnTo>
                <a:lnTo>
                  <a:pt x="1236" y="1827"/>
                </a:lnTo>
                <a:lnTo>
                  <a:pt x="1235" y="1827"/>
                </a:lnTo>
                <a:lnTo>
                  <a:pt x="1235" y="1828"/>
                </a:lnTo>
                <a:close/>
                <a:moveTo>
                  <a:pt x="1233" y="1848"/>
                </a:moveTo>
                <a:lnTo>
                  <a:pt x="1233" y="1847"/>
                </a:lnTo>
                <a:lnTo>
                  <a:pt x="1231" y="1847"/>
                </a:lnTo>
                <a:lnTo>
                  <a:pt x="1231" y="1848"/>
                </a:lnTo>
                <a:lnTo>
                  <a:pt x="1233" y="1848"/>
                </a:lnTo>
                <a:close/>
                <a:moveTo>
                  <a:pt x="1238" y="1848"/>
                </a:moveTo>
                <a:lnTo>
                  <a:pt x="1236" y="1848"/>
                </a:lnTo>
                <a:lnTo>
                  <a:pt x="1236" y="1848"/>
                </a:lnTo>
                <a:lnTo>
                  <a:pt x="1238" y="1848"/>
                </a:lnTo>
                <a:lnTo>
                  <a:pt x="1238" y="1848"/>
                </a:lnTo>
                <a:close/>
                <a:moveTo>
                  <a:pt x="1241" y="1840"/>
                </a:moveTo>
                <a:lnTo>
                  <a:pt x="1240" y="1840"/>
                </a:lnTo>
                <a:lnTo>
                  <a:pt x="1240" y="1842"/>
                </a:lnTo>
                <a:lnTo>
                  <a:pt x="1241" y="1842"/>
                </a:lnTo>
                <a:lnTo>
                  <a:pt x="1241" y="1840"/>
                </a:lnTo>
                <a:close/>
                <a:moveTo>
                  <a:pt x="1245" y="1845"/>
                </a:moveTo>
                <a:lnTo>
                  <a:pt x="1245" y="1847"/>
                </a:lnTo>
                <a:lnTo>
                  <a:pt x="1246" y="1847"/>
                </a:lnTo>
                <a:lnTo>
                  <a:pt x="1246" y="1845"/>
                </a:lnTo>
                <a:lnTo>
                  <a:pt x="1245" y="1845"/>
                </a:lnTo>
                <a:close/>
                <a:moveTo>
                  <a:pt x="1248" y="1830"/>
                </a:moveTo>
                <a:lnTo>
                  <a:pt x="1246" y="1830"/>
                </a:lnTo>
                <a:lnTo>
                  <a:pt x="1246" y="1832"/>
                </a:lnTo>
                <a:lnTo>
                  <a:pt x="1248" y="1832"/>
                </a:lnTo>
                <a:lnTo>
                  <a:pt x="1248" y="1830"/>
                </a:lnTo>
                <a:close/>
                <a:moveTo>
                  <a:pt x="1248" y="1825"/>
                </a:moveTo>
                <a:lnTo>
                  <a:pt x="1248" y="1823"/>
                </a:lnTo>
                <a:lnTo>
                  <a:pt x="1246" y="1823"/>
                </a:lnTo>
                <a:lnTo>
                  <a:pt x="1245" y="1823"/>
                </a:lnTo>
                <a:lnTo>
                  <a:pt x="1245" y="1825"/>
                </a:lnTo>
                <a:lnTo>
                  <a:pt x="1246" y="1827"/>
                </a:lnTo>
                <a:lnTo>
                  <a:pt x="1246" y="1825"/>
                </a:lnTo>
                <a:lnTo>
                  <a:pt x="1248" y="1825"/>
                </a:lnTo>
                <a:close/>
                <a:moveTo>
                  <a:pt x="1246" y="1817"/>
                </a:moveTo>
                <a:lnTo>
                  <a:pt x="1245" y="1817"/>
                </a:lnTo>
                <a:lnTo>
                  <a:pt x="1245" y="1815"/>
                </a:lnTo>
                <a:lnTo>
                  <a:pt x="1243" y="1815"/>
                </a:lnTo>
                <a:lnTo>
                  <a:pt x="1243" y="1817"/>
                </a:lnTo>
                <a:lnTo>
                  <a:pt x="1241" y="1817"/>
                </a:lnTo>
                <a:lnTo>
                  <a:pt x="1241" y="1818"/>
                </a:lnTo>
                <a:lnTo>
                  <a:pt x="1240" y="1818"/>
                </a:lnTo>
                <a:lnTo>
                  <a:pt x="1238" y="1818"/>
                </a:lnTo>
                <a:lnTo>
                  <a:pt x="1238" y="1820"/>
                </a:lnTo>
                <a:lnTo>
                  <a:pt x="1240" y="1820"/>
                </a:lnTo>
                <a:lnTo>
                  <a:pt x="1241" y="1820"/>
                </a:lnTo>
                <a:lnTo>
                  <a:pt x="1241" y="1818"/>
                </a:lnTo>
                <a:lnTo>
                  <a:pt x="1243" y="1818"/>
                </a:lnTo>
                <a:lnTo>
                  <a:pt x="1243" y="1817"/>
                </a:lnTo>
                <a:lnTo>
                  <a:pt x="1245" y="1817"/>
                </a:lnTo>
                <a:lnTo>
                  <a:pt x="1245" y="1818"/>
                </a:lnTo>
                <a:lnTo>
                  <a:pt x="1246" y="1818"/>
                </a:lnTo>
                <a:lnTo>
                  <a:pt x="1246" y="1817"/>
                </a:lnTo>
                <a:close/>
                <a:moveTo>
                  <a:pt x="1248" y="1770"/>
                </a:moveTo>
                <a:lnTo>
                  <a:pt x="1246" y="1770"/>
                </a:lnTo>
                <a:lnTo>
                  <a:pt x="1246" y="1771"/>
                </a:lnTo>
                <a:lnTo>
                  <a:pt x="1246" y="1773"/>
                </a:lnTo>
                <a:lnTo>
                  <a:pt x="1248" y="1773"/>
                </a:lnTo>
                <a:lnTo>
                  <a:pt x="1248" y="1771"/>
                </a:lnTo>
                <a:lnTo>
                  <a:pt x="1248" y="1770"/>
                </a:lnTo>
                <a:close/>
                <a:moveTo>
                  <a:pt x="1251" y="1766"/>
                </a:moveTo>
                <a:lnTo>
                  <a:pt x="1251" y="1765"/>
                </a:lnTo>
                <a:lnTo>
                  <a:pt x="1251" y="1765"/>
                </a:lnTo>
                <a:lnTo>
                  <a:pt x="1251" y="1766"/>
                </a:lnTo>
                <a:lnTo>
                  <a:pt x="1250" y="1766"/>
                </a:lnTo>
                <a:lnTo>
                  <a:pt x="1250" y="1768"/>
                </a:lnTo>
                <a:lnTo>
                  <a:pt x="1248" y="1768"/>
                </a:lnTo>
                <a:lnTo>
                  <a:pt x="1248" y="1768"/>
                </a:lnTo>
                <a:lnTo>
                  <a:pt x="1250" y="1768"/>
                </a:lnTo>
                <a:lnTo>
                  <a:pt x="1250" y="1768"/>
                </a:lnTo>
                <a:lnTo>
                  <a:pt x="1251" y="1768"/>
                </a:lnTo>
                <a:lnTo>
                  <a:pt x="1251" y="1766"/>
                </a:lnTo>
                <a:lnTo>
                  <a:pt x="1251" y="1766"/>
                </a:lnTo>
                <a:close/>
                <a:moveTo>
                  <a:pt x="1223" y="1825"/>
                </a:moveTo>
                <a:lnTo>
                  <a:pt x="1221" y="1825"/>
                </a:lnTo>
                <a:lnTo>
                  <a:pt x="1221" y="1827"/>
                </a:lnTo>
                <a:lnTo>
                  <a:pt x="1223" y="1827"/>
                </a:lnTo>
                <a:lnTo>
                  <a:pt x="1225" y="1827"/>
                </a:lnTo>
                <a:lnTo>
                  <a:pt x="1225" y="1825"/>
                </a:lnTo>
                <a:lnTo>
                  <a:pt x="1223" y="1825"/>
                </a:lnTo>
                <a:close/>
                <a:moveTo>
                  <a:pt x="1250" y="1736"/>
                </a:moveTo>
                <a:lnTo>
                  <a:pt x="1251" y="1736"/>
                </a:lnTo>
                <a:lnTo>
                  <a:pt x="1251" y="1735"/>
                </a:lnTo>
                <a:lnTo>
                  <a:pt x="1250" y="1735"/>
                </a:lnTo>
                <a:lnTo>
                  <a:pt x="1250" y="1736"/>
                </a:lnTo>
                <a:close/>
                <a:moveTo>
                  <a:pt x="1228" y="1770"/>
                </a:moveTo>
                <a:lnTo>
                  <a:pt x="1226" y="1770"/>
                </a:lnTo>
                <a:lnTo>
                  <a:pt x="1226" y="1771"/>
                </a:lnTo>
                <a:lnTo>
                  <a:pt x="1228" y="1771"/>
                </a:lnTo>
                <a:lnTo>
                  <a:pt x="1228" y="1770"/>
                </a:lnTo>
                <a:close/>
                <a:moveTo>
                  <a:pt x="1226" y="1837"/>
                </a:moveTo>
                <a:lnTo>
                  <a:pt x="1225" y="1838"/>
                </a:lnTo>
                <a:lnTo>
                  <a:pt x="1226" y="1838"/>
                </a:lnTo>
                <a:lnTo>
                  <a:pt x="1226" y="1837"/>
                </a:lnTo>
                <a:close/>
                <a:moveTo>
                  <a:pt x="1226" y="1803"/>
                </a:moveTo>
                <a:lnTo>
                  <a:pt x="1226" y="1805"/>
                </a:lnTo>
                <a:lnTo>
                  <a:pt x="1228" y="1805"/>
                </a:lnTo>
                <a:lnTo>
                  <a:pt x="1228" y="1803"/>
                </a:lnTo>
                <a:lnTo>
                  <a:pt x="1226" y="1803"/>
                </a:lnTo>
                <a:close/>
                <a:moveTo>
                  <a:pt x="1235" y="1771"/>
                </a:moveTo>
                <a:lnTo>
                  <a:pt x="1235" y="1773"/>
                </a:lnTo>
                <a:lnTo>
                  <a:pt x="1236" y="1773"/>
                </a:lnTo>
                <a:lnTo>
                  <a:pt x="1236" y="1771"/>
                </a:lnTo>
                <a:lnTo>
                  <a:pt x="1235" y="1771"/>
                </a:lnTo>
                <a:close/>
                <a:moveTo>
                  <a:pt x="1246" y="1740"/>
                </a:moveTo>
                <a:lnTo>
                  <a:pt x="1248" y="1740"/>
                </a:lnTo>
                <a:lnTo>
                  <a:pt x="1248" y="1738"/>
                </a:lnTo>
                <a:lnTo>
                  <a:pt x="1246" y="1738"/>
                </a:lnTo>
                <a:lnTo>
                  <a:pt x="1246" y="1740"/>
                </a:lnTo>
                <a:close/>
                <a:moveTo>
                  <a:pt x="1221" y="1785"/>
                </a:moveTo>
                <a:lnTo>
                  <a:pt x="1223" y="1785"/>
                </a:lnTo>
                <a:lnTo>
                  <a:pt x="1223" y="1783"/>
                </a:lnTo>
                <a:lnTo>
                  <a:pt x="1221" y="1783"/>
                </a:lnTo>
                <a:lnTo>
                  <a:pt x="1221" y="1785"/>
                </a:lnTo>
                <a:close/>
                <a:moveTo>
                  <a:pt x="1348" y="1838"/>
                </a:moveTo>
                <a:lnTo>
                  <a:pt x="1350" y="1838"/>
                </a:lnTo>
                <a:lnTo>
                  <a:pt x="1348" y="1840"/>
                </a:lnTo>
                <a:lnTo>
                  <a:pt x="1348" y="1842"/>
                </a:lnTo>
                <a:lnTo>
                  <a:pt x="1348" y="1843"/>
                </a:lnTo>
                <a:lnTo>
                  <a:pt x="1348" y="1845"/>
                </a:lnTo>
                <a:lnTo>
                  <a:pt x="1348" y="1847"/>
                </a:lnTo>
                <a:lnTo>
                  <a:pt x="1346" y="1848"/>
                </a:lnTo>
                <a:lnTo>
                  <a:pt x="1346" y="1848"/>
                </a:lnTo>
                <a:lnTo>
                  <a:pt x="1345" y="1848"/>
                </a:lnTo>
                <a:lnTo>
                  <a:pt x="1345" y="1850"/>
                </a:lnTo>
                <a:lnTo>
                  <a:pt x="1343" y="1850"/>
                </a:lnTo>
                <a:lnTo>
                  <a:pt x="1343" y="1852"/>
                </a:lnTo>
                <a:lnTo>
                  <a:pt x="1341" y="1852"/>
                </a:lnTo>
                <a:lnTo>
                  <a:pt x="1340" y="1853"/>
                </a:lnTo>
                <a:lnTo>
                  <a:pt x="1338" y="1853"/>
                </a:lnTo>
                <a:lnTo>
                  <a:pt x="1338" y="1855"/>
                </a:lnTo>
                <a:lnTo>
                  <a:pt x="1336" y="1855"/>
                </a:lnTo>
                <a:lnTo>
                  <a:pt x="1336" y="1853"/>
                </a:lnTo>
                <a:lnTo>
                  <a:pt x="1335" y="1853"/>
                </a:lnTo>
                <a:lnTo>
                  <a:pt x="1335" y="1855"/>
                </a:lnTo>
                <a:lnTo>
                  <a:pt x="1333" y="1855"/>
                </a:lnTo>
                <a:lnTo>
                  <a:pt x="1333" y="1857"/>
                </a:lnTo>
                <a:lnTo>
                  <a:pt x="1331" y="1857"/>
                </a:lnTo>
                <a:lnTo>
                  <a:pt x="1331" y="1858"/>
                </a:lnTo>
                <a:lnTo>
                  <a:pt x="1331" y="1858"/>
                </a:lnTo>
                <a:lnTo>
                  <a:pt x="1331" y="1860"/>
                </a:lnTo>
                <a:lnTo>
                  <a:pt x="1331" y="1862"/>
                </a:lnTo>
                <a:lnTo>
                  <a:pt x="1331" y="1863"/>
                </a:lnTo>
                <a:lnTo>
                  <a:pt x="1331" y="1865"/>
                </a:lnTo>
                <a:lnTo>
                  <a:pt x="1330" y="1865"/>
                </a:lnTo>
                <a:lnTo>
                  <a:pt x="1330" y="1867"/>
                </a:lnTo>
                <a:lnTo>
                  <a:pt x="1328" y="1867"/>
                </a:lnTo>
                <a:lnTo>
                  <a:pt x="1328" y="1868"/>
                </a:lnTo>
                <a:lnTo>
                  <a:pt x="1326" y="1868"/>
                </a:lnTo>
                <a:lnTo>
                  <a:pt x="1326" y="1870"/>
                </a:lnTo>
                <a:lnTo>
                  <a:pt x="1326" y="1872"/>
                </a:lnTo>
                <a:lnTo>
                  <a:pt x="1326" y="1873"/>
                </a:lnTo>
                <a:lnTo>
                  <a:pt x="1325" y="1873"/>
                </a:lnTo>
                <a:lnTo>
                  <a:pt x="1325" y="1875"/>
                </a:lnTo>
                <a:lnTo>
                  <a:pt x="1325" y="1877"/>
                </a:lnTo>
                <a:lnTo>
                  <a:pt x="1325" y="1878"/>
                </a:lnTo>
                <a:lnTo>
                  <a:pt x="1325" y="1880"/>
                </a:lnTo>
                <a:lnTo>
                  <a:pt x="1323" y="1880"/>
                </a:lnTo>
                <a:lnTo>
                  <a:pt x="1323" y="1882"/>
                </a:lnTo>
                <a:lnTo>
                  <a:pt x="1323" y="1883"/>
                </a:lnTo>
                <a:lnTo>
                  <a:pt x="1321" y="1883"/>
                </a:lnTo>
                <a:lnTo>
                  <a:pt x="1321" y="1885"/>
                </a:lnTo>
                <a:lnTo>
                  <a:pt x="1321" y="1887"/>
                </a:lnTo>
                <a:lnTo>
                  <a:pt x="1321" y="1888"/>
                </a:lnTo>
                <a:lnTo>
                  <a:pt x="1320" y="1888"/>
                </a:lnTo>
                <a:lnTo>
                  <a:pt x="1318" y="1888"/>
                </a:lnTo>
                <a:lnTo>
                  <a:pt x="1318" y="1888"/>
                </a:lnTo>
                <a:lnTo>
                  <a:pt x="1316" y="1888"/>
                </a:lnTo>
                <a:lnTo>
                  <a:pt x="1315" y="1888"/>
                </a:lnTo>
                <a:lnTo>
                  <a:pt x="1313" y="1888"/>
                </a:lnTo>
                <a:lnTo>
                  <a:pt x="1313" y="1890"/>
                </a:lnTo>
                <a:lnTo>
                  <a:pt x="1311" y="1890"/>
                </a:lnTo>
                <a:lnTo>
                  <a:pt x="1310" y="1890"/>
                </a:lnTo>
                <a:lnTo>
                  <a:pt x="1310" y="1892"/>
                </a:lnTo>
                <a:lnTo>
                  <a:pt x="1308" y="1892"/>
                </a:lnTo>
                <a:lnTo>
                  <a:pt x="1308" y="1893"/>
                </a:lnTo>
                <a:lnTo>
                  <a:pt x="1306" y="1893"/>
                </a:lnTo>
                <a:lnTo>
                  <a:pt x="1305" y="1893"/>
                </a:lnTo>
                <a:lnTo>
                  <a:pt x="1305" y="1895"/>
                </a:lnTo>
                <a:lnTo>
                  <a:pt x="1303" y="1895"/>
                </a:lnTo>
                <a:lnTo>
                  <a:pt x="1303" y="1897"/>
                </a:lnTo>
                <a:lnTo>
                  <a:pt x="1301" y="1897"/>
                </a:lnTo>
                <a:lnTo>
                  <a:pt x="1300" y="1897"/>
                </a:lnTo>
                <a:lnTo>
                  <a:pt x="1300" y="1898"/>
                </a:lnTo>
                <a:lnTo>
                  <a:pt x="1298" y="1898"/>
                </a:lnTo>
                <a:lnTo>
                  <a:pt x="1296" y="1898"/>
                </a:lnTo>
                <a:lnTo>
                  <a:pt x="1296" y="1897"/>
                </a:lnTo>
                <a:lnTo>
                  <a:pt x="1298" y="1897"/>
                </a:lnTo>
                <a:lnTo>
                  <a:pt x="1298" y="1895"/>
                </a:lnTo>
                <a:lnTo>
                  <a:pt x="1296" y="1895"/>
                </a:lnTo>
                <a:lnTo>
                  <a:pt x="1296" y="1897"/>
                </a:lnTo>
                <a:lnTo>
                  <a:pt x="1295" y="1897"/>
                </a:lnTo>
                <a:lnTo>
                  <a:pt x="1295" y="1898"/>
                </a:lnTo>
                <a:lnTo>
                  <a:pt x="1296" y="1898"/>
                </a:lnTo>
                <a:lnTo>
                  <a:pt x="1296" y="1900"/>
                </a:lnTo>
                <a:lnTo>
                  <a:pt x="1295" y="1900"/>
                </a:lnTo>
                <a:lnTo>
                  <a:pt x="1293" y="1900"/>
                </a:lnTo>
                <a:lnTo>
                  <a:pt x="1291" y="1900"/>
                </a:lnTo>
                <a:lnTo>
                  <a:pt x="1291" y="1900"/>
                </a:lnTo>
                <a:lnTo>
                  <a:pt x="1291" y="1902"/>
                </a:lnTo>
                <a:lnTo>
                  <a:pt x="1290" y="1902"/>
                </a:lnTo>
                <a:lnTo>
                  <a:pt x="1288" y="1902"/>
                </a:lnTo>
                <a:lnTo>
                  <a:pt x="1286" y="1902"/>
                </a:lnTo>
                <a:lnTo>
                  <a:pt x="1285" y="1902"/>
                </a:lnTo>
                <a:lnTo>
                  <a:pt x="1283" y="1902"/>
                </a:lnTo>
                <a:lnTo>
                  <a:pt x="1281" y="1902"/>
                </a:lnTo>
                <a:lnTo>
                  <a:pt x="1281" y="1900"/>
                </a:lnTo>
                <a:lnTo>
                  <a:pt x="1280" y="1900"/>
                </a:lnTo>
                <a:lnTo>
                  <a:pt x="1280" y="1902"/>
                </a:lnTo>
                <a:lnTo>
                  <a:pt x="1278" y="1902"/>
                </a:lnTo>
                <a:lnTo>
                  <a:pt x="1278" y="1903"/>
                </a:lnTo>
                <a:lnTo>
                  <a:pt x="1278" y="1905"/>
                </a:lnTo>
                <a:lnTo>
                  <a:pt x="1276" y="1905"/>
                </a:lnTo>
                <a:lnTo>
                  <a:pt x="1276" y="1903"/>
                </a:lnTo>
                <a:lnTo>
                  <a:pt x="1275" y="1903"/>
                </a:lnTo>
                <a:lnTo>
                  <a:pt x="1275" y="1902"/>
                </a:lnTo>
                <a:lnTo>
                  <a:pt x="1275" y="1900"/>
                </a:lnTo>
                <a:lnTo>
                  <a:pt x="1276" y="1900"/>
                </a:lnTo>
                <a:lnTo>
                  <a:pt x="1276" y="1898"/>
                </a:lnTo>
                <a:lnTo>
                  <a:pt x="1278" y="1898"/>
                </a:lnTo>
                <a:lnTo>
                  <a:pt x="1280" y="1898"/>
                </a:lnTo>
                <a:lnTo>
                  <a:pt x="1280" y="1897"/>
                </a:lnTo>
                <a:lnTo>
                  <a:pt x="1280" y="1895"/>
                </a:lnTo>
                <a:lnTo>
                  <a:pt x="1278" y="1895"/>
                </a:lnTo>
                <a:lnTo>
                  <a:pt x="1278" y="1897"/>
                </a:lnTo>
                <a:lnTo>
                  <a:pt x="1276" y="1897"/>
                </a:lnTo>
                <a:lnTo>
                  <a:pt x="1275" y="1897"/>
                </a:lnTo>
                <a:lnTo>
                  <a:pt x="1275" y="1898"/>
                </a:lnTo>
                <a:lnTo>
                  <a:pt x="1273" y="1898"/>
                </a:lnTo>
                <a:lnTo>
                  <a:pt x="1271" y="1898"/>
                </a:lnTo>
                <a:lnTo>
                  <a:pt x="1271" y="1897"/>
                </a:lnTo>
                <a:lnTo>
                  <a:pt x="1271" y="1895"/>
                </a:lnTo>
                <a:lnTo>
                  <a:pt x="1271" y="1893"/>
                </a:lnTo>
                <a:lnTo>
                  <a:pt x="1271" y="1892"/>
                </a:lnTo>
                <a:lnTo>
                  <a:pt x="1271" y="1890"/>
                </a:lnTo>
                <a:lnTo>
                  <a:pt x="1273" y="1890"/>
                </a:lnTo>
                <a:lnTo>
                  <a:pt x="1273" y="1888"/>
                </a:lnTo>
                <a:lnTo>
                  <a:pt x="1275" y="1888"/>
                </a:lnTo>
                <a:lnTo>
                  <a:pt x="1275" y="1888"/>
                </a:lnTo>
                <a:lnTo>
                  <a:pt x="1276" y="1888"/>
                </a:lnTo>
                <a:lnTo>
                  <a:pt x="1276" y="1887"/>
                </a:lnTo>
                <a:lnTo>
                  <a:pt x="1276" y="1885"/>
                </a:lnTo>
                <a:lnTo>
                  <a:pt x="1276" y="1883"/>
                </a:lnTo>
                <a:lnTo>
                  <a:pt x="1276" y="1882"/>
                </a:lnTo>
                <a:lnTo>
                  <a:pt x="1276" y="1880"/>
                </a:lnTo>
                <a:lnTo>
                  <a:pt x="1278" y="1880"/>
                </a:lnTo>
                <a:lnTo>
                  <a:pt x="1278" y="1878"/>
                </a:lnTo>
                <a:lnTo>
                  <a:pt x="1280" y="1878"/>
                </a:lnTo>
                <a:lnTo>
                  <a:pt x="1280" y="1880"/>
                </a:lnTo>
                <a:lnTo>
                  <a:pt x="1281" y="1878"/>
                </a:lnTo>
                <a:lnTo>
                  <a:pt x="1281" y="1877"/>
                </a:lnTo>
                <a:lnTo>
                  <a:pt x="1280" y="1877"/>
                </a:lnTo>
                <a:lnTo>
                  <a:pt x="1280" y="1875"/>
                </a:lnTo>
                <a:lnTo>
                  <a:pt x="1280" y="1873"/>
                </a:lnTo>
                <a:lnTo>
                  <a:pt x="1280" y="1872"/>
                </a:lnTo>
                <a:lnTo>
                  <a:pt x="1280" y="1870"/>
                </a:lnTo>
                <a:lnTo>
                  <a:pt x="1281" y="1870"/>
                </a:lnTo>
                <a:lnTo>
                  <a:pt x="1281" y="1868"/>
                </a:lnTo>
                <a:lnTo>
                  <a:pt x="1283" y="1868"/>
                </a:lnTo>
                <a:lnTo>
                  <a:pt x="1285" y="1868"/>
                </a:lnTo>
                <a:lnTo>
                  <a:pt x="1286" y="1868"/>
                </a:lnTo>
                <a:lnTo>
                  <a:pt x="1288" y="1868"/>
                </a:lnTo>
                <a:lnTo>
                  <a:pt x="1288" y="1867"/>
                </a:lnTo>
                <a:lnTo>
                  <a:pt x="1290" y="1867"/>
                </a:lnTo>
                <a:lnTo>
                  <a:pt x="1291" y="1867"/>
                </a:lnTo>
                <a:lnTo>
                  <a:pt x="1291" y="1867"/>
                </a:lnTo>
                <a:lnTo>
                  <a:pt x="1291" y="1868"/>
                </a:lnTo>
                <a:lnTo>
                  <a:pt x="1293" y="1868"/>
                </a:lnTo>
                <a:lnTo>
                  <a:pt x="1293" y="1870"/>
                </a:lnTo>
                <a:lnTo>
                  <a:pt x="1295" y="1870"/>
                </a:lnTo>
                <a:lnTo>
                  <a:pt x="1296" y="1870"/>
                </a:lnTo>
                <a:lnTo>
                  <a:pt x="1296" y="1872"/>
                </a:lnTo>
                <a:lnTo>
                  <a:pt x="1298" y="1872"/>
                </a:lnTo>
                <a:lnTo>
                  <a:pt x="1298" y="1873"/>
                </a:lnTo>
                <a:lnTo>
                  <a:pt x="1300" y="1873"/>
                </a:lnTo>
                <a:lnTo>
                  <a:pt x="1300" y="1872"/>
                </a:lnTo>
                <a:lnTo>
                  <a:pt x="1298" y="1872"/>
                </a:lnTo>
                <a:lnTo>
                  <a:pt x="1298" y="1870"/>
                </a:lnTo>
                <a:lnTo>
                  <a:pt x="1296" y="1870"/>
                </a:lnTo>
                <a:lnTo>
                  <a:pt x="1296" y="1868"/>
                </a:lnTo>
                <a:lnTo>
                  <a:pt x="1295" y="1868"/>
                </a:lnTo>
                <a:lnTo>
                  <a:pt x="1293" y="1868"/>
                </a:lnTo>
                <a:lnTo>
                  <a:pt x="1293" y="1867"/>
                </a:lnTo>
                <a:lnTo>
                  <a:pt x="1293" y="1865"/>
                </a:lnTo>
                <a:lnTo>
                  <a:pt x="1293" y="1863"/>
                </a:lnTo>
                <a:lnTo>
                  <a:pt x="1295" y="1863"/>
                </a:lnTo>
                <a:lnTo>
                  <a:pt x="1295" y="1862"/>
                </a:lnTo>
                <a:lnTo>
                  <a:pt x="1295" y="1860"/>
                </a:lnTo>
                <a:lnTo>
                  <a:pt x="1295" y="1858"/>
                </a:lnTo>
                <a:lnTo>
                  <a:pt x="1296" y="1858"/>
                </a:lnTo>
                <a:lnTo>
                  <a:pt x="1298" y="1858"/>
                </a:lnTo>
                <a:lnTo>
                  <a:pt x="1298" y="1857"/>
                </a:lnTo>
                <a:lnTo>
                  <a:pt x="1300" y="1857"/>
                </a:lnTo>
                <a:lnTo>
                  <a:pt x="1300" y="1855"/>
                </a:lnTo>
                <a:lnTo>
                  <a:pt x="1300" y="1853"/>
                </a:lnTo>
                <a:lnTo>
                  <a:pt x="1301" y="1853"/>
                </a:lnTo>
                <a:lnTo>
                  <a:pt x="1303" y="1853"/>
                </a:lnTo>
                <a:lnTo>
                  <a:pt x="1303" y="1855"/>
                </a:lnTo>
                <a:lnTo>
                  <a:pt x="1303" y="1857"/>
                </a:lnTo>
                <a:lnTo>
                  <a:pt x="1305" y="1857"/>
                </a:lnTo>
                <a:lnTo>
                  <a:pt x="1305" y="1855"/>
                </a:lnTo>
                <a:lnTo>
                  <a:pt x="1305" y="1853"/>
                </a:lnTo>
                <a:lnTo>
                  <a:pt x="1303" y="1853"/>
                </a:lnTo>
                <a:lnTo>
                  <a:pt x="1303" y="1852"/>
                </a:lnTo>
                <a:lnTo>
                  <a:pt x="1303" y="1850"/>
                </a:lnTo>
                <a:lnTo>
                  <a:pt x="1303" y="1848"/>
                </a:lnTo>
                <a:lnTo>
                  <a:pt x="1305" y="1848"/>
                </a:lnTo>
                <a:lnTo>
                  <a:pt x="1305" y="1848"/>
                </a:lnTo>
                <a:lnTo>
                  <a:pt x="1305" y="1847"/>
                </a:lnTo>
                <a:lnTo>
                  <a:pt x="1306" y="1847"/>
                </a:lnTo>
                <a:lnTo>
                  <a:pt x="1306" y="1845"/>
                </a:lnTo>
                <a:lnTo>
                  <a:pt x="1308" y="1845"/>
                </a:lnTo>
                <a:lnTo>
                  <a:pt x="1308" y="1843"/>
                </a:lnTo>
                <a:lnTo>
                  <a:pt x="1308" y="1842"/>
                </a:lnTo>
                <a:lnTo>
                  <a:pt x="1308" y="1840"/>
                </a:lnTo>
                <a:lnTo>
                  <a:pt x="1308" y="1838"/>
                </a:lnTo>
                <a:lnTo>
                  <a:pt x="1310" y="1838"/>
                </a:lnTo>
                <a:lnTo>
                  <a:pt x="1311" y="1838"/>
                </a:lnTo>
                <a:lnTo>
                  <a:pt x="1311" y="1837"/>
                </a:lnTo>
                <a:lnTo>
                  <a:pt x="1310" y="1837"/>
                </a:lnTo>
                <a:lnTo>
                  <a:pt x="1308" y="1837"/>
                </a:lnTo>
                <a:lnTo>
                  <a:pt x="1308" y="1835"/>
                </a:lnTo>
                <a:lnTo>
                  <a:pt x="1308" y="1833"/>
                </a:lnTo>
                <a:lnTo>
                  <a:pt x="1308" y="1832"/>
                </a:lnTo>
                <a:lnTo>
                  <a:pt x="1308" y="1830"/>
                </a:lnTo>
                <a:lnTo>
                  <a:pt x="1308" y="1828"/>
                </a:lnTo>
                <a:lnTo>
                  <a:pt x="1308" y="1827"/>
                </a:lnTo>
                <a:lnTo>
                  <a:pt x="1310" y="1827"/>
                </a:lnTo>
                <a:lnTo>
                  <a:pt x="1310" y="1825"/>
                </a:lnTo>
                <a:lnTo>
                  <a:pt x="1308" y="1825"/>
                </a:lnTo>
                <a:lnTo>
                  <a:pt x="1308" y="1823"/>
                </a:lnTo>
                <a:lnTo>
                  <a:pt x="1310" y="1823"/>
                </a:lnTo>
                <a:lnTo>
                  <a:pt x="1310" y="1822"/>
                </a:lnTo>
                <a:lnTo>
                  <a:pt x="1308" y="1822"/>
                </a:lnTo>
                <a:lnTo>
                  <a:pt x="1308" y="1820"/>
                </a:lnTo>
                <a:lnTo>
                  <a:pt x="1308" y="1818"/>
                </a:lnTo>
                <a:lnTo>
                  <a:pt x="1306" y="1818"/>
                </a:lnTo>
                <a:lnTo>
                  <a:pt x="1305" y="1818"/>
                </a:lnTo>
                <a:lnTo>
                  <a:pt x="1303" y="1818"/>
                </a:lnTo>
                <a:lnTo>
                  <a:pt x="1303" y="1820"/>
                </a:lnTo>
                <a:lnTo>
                  <a:pt x="1305" y="1820"/>
                </a:lnTo>
                <a:lnTo>
                  <a:pt x="1306" y="1820"/>
                </a:lnTo>
                <a:lnTo>
                  <a:pt x="1306" y="1822"/>
                </a:lnTo>
                <a:lnTo>
                  <a:pt x="1306" y="1823"/>
                </a:lnTo>
                <a:lnTo>
                  <a:pt x="1306" y="1825"/>
                </a:lnTo>
                <a:lnTo>
                  <a:pt x="1306" y="1827"/>
                </a:lnTo>
                <a:lnTo>
                  <a:pt x="1306" y="1828"/>
                </a:lnTo>
                <a:lnTo>
                  <a:pt x="1306" y="1830"/>
                </a:lnTo>
                <a:lnTo>
                  <a:pt x="1306" y="1832"/>
                </a:lnTo>
                <a:lnTo>
                  <a:pt x="1306" y="1833"/>
                </a:lnTo>
                <a:lnTo>
                  <a:pt x="1306" y="1835"/>
                </a:lnTo>
                <a:lnTo>
                  <a:pt x="1306" y="1837"/>
                </a:lnTo>
                <a:lnTo>
                  <a:pt x="1305" y="1837"/>
                </a:lnTo>
                <a:lnTo>
                  <a:pt x="1303" y="1837"/>
                </a:lnTo>
                <a:lnTo>
                  <a:pt x="1303" y="1838"/>
                </a:lnTo>
                <a:lnTo>
                  <a:pt x="1305" y="1838"/>
                </a:lnTo>
                <a:lnTo>
                  <a:pt x="1305" y="1840"/>
                </a:lnTo>
                <a:lnTo>
                  <a:pt x="1305" y="1842"/>
                </a:lnTo>
                <a:lnTo>
                  <a:pt x="1305" y="1843"/>
                </a:lnTo>
                <a:lnTo>
                  <a:pt x="1305" y="1845"/>
                </a:lnTo>
                <a:lnTo>
                  <a:pt x="1303" y="1845"/>
                </a:lnTo>
                <a:lnTo>
                  <a:pt x="1303" y="1847"/>
                </a:lnTo>
                <a:lnTo>
                  <a:pt x="1303" y="1848"/>
                </a:lnTo>
                <a:lnTo>
                  <a:pt x="1301" y="1848"/>
                </a:lnTo>
                <a:lnTo>
                  <a:pt x="1300" y="1848"/>
                </a:lnTo>
                <a:lnTo>
                  <a:pt x="1300" y="1848"/>
                </a:lnTo>
                <a:lnTo>
                  <a:pt x="1298" y="1848"/>
                </a:lnTo>
                <a:lnTo>
                  <a:pt x="1298" y="1850"/>
                </a:lnTo>
                <a:lnTo>
                  <a:pt x="1298" y="1852"/>
                </a:lnTo>
                <a:lnTo>
                  <a:pt x="1296" y="1852"/>
                </a:lnTo>
                <a:lnTo>
                  <a:pt x="1296" y="1853"/>
                </a:lnTo>
                <a:lnTo>
                  <a:pt x="1295" y="1853"/>
                </a:lnTo>
                <a:lnTo>
                  <a:pt x="1295" y="1855"/>
                </a:lnTo>
                <a:lnTo>
                  <a:pt x="1295" y="1857"/>
                </a:lnTo>
                <a:lnTo>
                  <a:pt x="1293" y="1857"/>
                </a:lnTo>
                <a:lnTo>
                  <a:pt x="1293" y="1858"/>
                </a:lnTo>
                <a:lnTo>
                  <a:pt x="1293" y="1860"/>
                </a:lnTo>
                <a:lnTo>
                  <a:pt x="1293" y="1862"/>
                </a:lnTo>
                <a:lnTo>
                  <a:pt x="1291" y="1862"/>
                </a:lnTo>
                <a:lnTo>
                  <a:pt x="1291" y="1860"/>
                </a:lnTo>
                <a:lnTo>
                  <a:pt x="1291" y="1858"/>
                </a:lnTo>
                <a:lnTo>
                  <a:pt x="1291" y="1857"/>
                </a:lnTo>
                <a:lnTo>
                  <a:pt x="1291" y="1858"/>
                </a:lnTo>
                <a:lnTo>
                  <a:pt x="1291" y="1860"/>
                </a:lnTo>
                <a:lnTo>
                  <a:pt x="1290" y="1860"/>
                </a:lnTo>
                <a:lnTo>
                  <a:pt x="1290" y="1862"/>
                </a:lnTo>
                <a:lnTo>
                  <a:pt x="1288" y="1862"/>
                </a:lnTo>
                <a:lnTo>
                  <a:pt x="1288" y="1863"/>
                </a:lnTo>
                <a:lnTo>
                  <a:pt x="1286" y="1863"/>
                </a:lnTo>
                <a:lnTo>
                  <a:pt x="1286" y="1865"/>
                </a:lnTo>
                <a:lnTo>
                  <a:pt x="1285" y="1865"/>
                </a:lnTo>
                <a:lnTo>
                  <a:pt x="1283" y="1865"/>
                </a:lnTo>
                <a:lnTo>
                  <a:pt x="1281" y="1865"/>
                </a:lnTo>
                <a:lnTo>
                  <a:pt x="1280" y="1865"/>
                </a:lnTo>
                <a:lnTo>
                  <a:pt x="1280" y="1867"/>
                </a:lnTo>
                <a:lnTo>
                  <a:pt x="1278" y="1867"/>
                </a:lnTo>
                <a:lnTo>
                  <a:pt x="1278" y="1865"/>
                </a:lnTo>
                <a:lnTo>
                  <a:pt x="1276" y="1865"/>
                </a:lnTo>
                <a:lnTo>
                  <a:pt x="1276" y="1863"/>
                </a:lnTo>
                <a:lnTo>
                  <a:pt x="1276" y="1862"/>
                </a:lnTo>
                <a:lnTo>
                  <a:pt x="1276" y="1860"/>
                </a:lnTo>
                <a:lnTo>
                  <a:pt x="1278" y="1860"/>
                </a:lnTo>
                <a:lnTo>
                  <a:pt x="1280" y="1860"/>
                </a:lnTo>
                <a:lnTo>
                  <a:pt x="1281" y="1860"/>
                </a:lnTo>
                <a:lnTo>
                  <a:pt x="1281" y="1858"/>
                </a:lnTo>
                <a:lnTo>
                  <a:pt x="1283" y="1858"/>
                </a:lnTo>
                <a:lnTo>
                  <a:pt x="1283" y="1857"/>
                </a:lnTo>
                <a:lnTo>
                  <a:pt x="1285" y="1857"/>
                </a:lnTo>
                <a:lnTo>
                  <a:pt x="1285" y="1855"/>
                </a:lnTo>
                <a:lnTo>
                  <a:pt x="1286" y="1855"/>
                </a:lnTo>
                <a:lnTo>
                  <a:pt x="1286" y="1853"/>
                </a:lnTo>
                <a:lnTo>
                  <a:pt x="1286" y="1852"/>
                </a:lnTo>
                <a:lnTo>
                  <a:pt x="1285" y="1852"/>
                </a:lnTo>
                <a:lnTo>
                  <a:pt x="1285" y="1853"/>
                </a:lnTo>
                <a:lnTo>
                  <a:pt x="1283" y="1853"/>
                </a:lnTo>
                <a:lnTo>
                  <a:pt x="1281" y="1853"/>
                </a:lnTo>
                <a:lnTo>
                  <a:pt x="1281" y="1855"/>
                </a:lnTo>
                <a:lnTo>
                  <a:pt x="1281" y="1857"/>
                </a:lnTo>
                <a:lnTo>
                  <a:pt x="1280" y="1857"/>
                </a:lnTo>
                <a:lnTo>
                  <a:pt x="1280" y="1858"/>
                </a:lnTo>
                <a:lnTo>
                  <a:pt x="1278" y="1858"/>
                </a:lnTo>
                <a:lnTo>
                  <a:pt x="1276" y="1858"/>
                </a:lnTo>
                <a:lnTo>
                  <a:pt x="1275" y="1858"/>
                </a:lnTo>
                <a:lnTo>
                  <a:pt x="1275" y="1857"/>
                </a:lnTo>
                <a:lnTo>
                  <a:pt x="1273" y="1857"/>
                </a:lnTo>
                <a:lnTo>
                  <a:pt x="1273" y="1855"/>
                </a:lnTo>
                <a:lnTo>
                  <a:pt x="1273" y="1853"/>
                </a:lnTo>
                <a:lnTo>
                  <a:pt x="1275" y="1853"/>
                </a:lnTo>
                <a:lnTo>
                  <a:pt x="1276" y="1853"/>
                </a:lnTo>
                <a:lnTo>
                  <a:pt x="1278" y="1853"/>
                </a:lnTo>
                <a:lnTo>
                  <a:pt x="1278" y="1852"/>
                </a:lnTo>
                <a:lnTo>
                  <a:pt x="1280" y="1852"/>
                </a:lnTo>
                <a:lnTo>
                  <a:pt x="1281" y="1852"/>
                </a:lnTo>
                <a:lnTo>
                  <a:pt x="1283" y="1852"/>
                </a:lnTo>
                <a:lnTo>
                  <a:pt x="1283" y="1850"/>
                </a:lnTo>
                <a:lnTo>
                  <a:pt x="1285" y="1850"/>
                </a:lnTo>
                <a:lnTo>
                  <a:pt x="1285" y="1848"/>
                </a:lnTo>
                <a:lnTo>
                  <a:pt x="1286" y="1848"/>
                </a:lnTo>
                <a:lnTo>
                  <a:pt x="1286" y="1848"/>
                </a:lnTo>
                <a:lnTo>
                  <a:pt x="1286" y="1847"/>
                </a:lnTo>
                <a:lnTo>
                  <a:pt x="1288" y="1847"/>
                </a:lnTo>
                <a:lnTo>
                  <a:pt x="1288" y="1845"/>
                </a:lnTo>
                <a:lnTo>
                  <a:pt x="1286" y="1845"/>
                </a:lnTo>
                <a:lnTo>
                  <a:pt x="1286" y="1847"/>
                </a:lnTo>
                <a:lnTo>
                  <a:pt x="1285" y="1847"/>
                </a:lnTo>
                <a:lnTo>
                  <a:pt x="1285" y="1848"/>
                </a:lnTo>
                <a:lnTo>
                  <a:pt x="1285" y="1848"/>
                </a:lnTo>
                <a:lnTo>
                  <a:pt x="1283" y="1848"/>
                </a:lnTo>
                <a:lnTo>
                  <a:pt x="1283" y="1850"/>
                </a:lnTo>
                <a:lnTo>
                  <a:pt x="1281" y="1850"/>
                </a:lnTo>
                <a:lnTo>
                  <a:pt x="1280" y="1850"/>
                </a:lnTo>
                <a:lnTo>
                  <a:pt x="1278" y="1850"/>
                </a:lnTo>
                <a:lnTo>
                  <a:pt x="1278" y="1848"/>
                </a:lnTo>
                <a:lnTo>
                  <a:pt x="1278" y="1848"/>
                </a:lnTo>
                <a:lnTo>
                  <a:pt x="1276" y="1848"/>
                </a:lnTo>
                <a:lnTo>
                  <a:pt x="1276" y="1848"/>
                </a:lnTo>
                <a:lnTo>
                  <a:pt x="1276" y="1850"/>
                </a:lnTo>
                <a:lnTo>
                  <a:pt x="1278" y="1850"/>
                </a:lnTo>
                <a:lnTo>
                  <a:pt x="1278" y="1852"/>
                </a:lnTo>
                <a:lnTo>
                  <a:pt x="1276" y="1852"/>
                </a:lnTo>
                <a:lnTo>
                  <a:pt x="1275" y="1852"/>
                </a:lnTo>
                <a:lnTo>
                  <a:pt x="1275" y="1850"/>
                </a:lnTo>
                <a:lnTo>
                  <a:pt x="1273" y="1850"/>
                </a:lnTo>
                <a:lnTo>
                  <a:pt x="1273" y="1852"/>
                </a:lnTo>
                <a:lnTo>
                  <a:pt x="1271" y="1852"/>
                </a:lnTo>
                <a:lnTo>
                  <a:pt x="1270" y="1852"/>
                </a:lnTo>
                <a:lnTo>
                  <a:pt x="1270" y="1850"/>
                </a:lnTo>
                <a:lnTo>
                  <a:pt x="1268" y="1850"/>
                </a:lnTo>
                <a:lnTo>
                  <a:pt x="1266" y="1850"/>
                </a:lnTo>
                <a:lnTo>
                  <a:pt x="1266" y="1848"/>
                </a:lnTo>
                <a:lnTo>
                  <a:pt x="1265" y="1848"/>
                </a:lnTo>
                <a:lnTo>
                  <a:pt x="1265" y="1850"/>
                </a:lnTo>
                <a:lnTo>
                  <a:pt x="1265" y="1852"/>
                </a:lnTo>
                <a:lnTo>
                  <a:pt x="1263" y="1852"/>
                </a:lnTo>
                <a:lnTo>
                  <a:pt x="1261" y="1852"/>
                </a:lnTo>
                <a:lnTo>
                  <a:pt x="1261" y="1853"/>
                </a:lnTo>
                <a:lnTo>
                  <a:pt x="1260" y="1853"/>
                </a:lnTo>
                <a:lnTo>
                  <a:pt x="1260" y="1855"/>
                </a:lnTo>
                <a:lnTo>
                  <a:pt x="1258" y="1855"/>
                </a:lnTo>
                <a:lnTo>
                  <a:pt x="1258" y="1857"/>
                </a:lnTo>
                <a:lnTo>
                  <a:pt x="1256" y="1857"/>
                </a:lnTo>
                <a:lnTo>
                  <a:pt x="1256" y="1855"/>
                </a:lnTo>
                <a:lnTo>
                  <a:pt x="1256" y="1853"/>
                </a:lnTo>
                <a:lnTo>
                  <a:pt x="1256" y="1852"/>
                </a:lnTo>
                <a:lnTo>
                  <a:pt x="1256" y="1850"/>
                </a:lnTo>
                <a:lnTo>
                  <a:pt x="1258" y="1850"/>
                </a:lnTo>
                <a:lnTo>
                  <a:pt x="1258" y="1848"/>
                </a:lnTo>
                <a:lnTo>
                  <a:pt x="1258" y="1848"/>
                </a:lnTo>
                <a:lnTo>
                  <a:pt x="1260" y="1848"/>
                </a:lnTo>
                <a:lnTo>
                  <a:pt x="1260" y="1847"/>
                </a:lnTo>
                <a:lnTo>
                  <a:pt x="1260" y="1845"/>
                </a:lnTo>
                <a:lnTo>
                  <a:pt x="1261" y="1845"/>
                </a:lnTo>
                <a:lnTo>
                  <a:pt x="1261" y="1843"/>
                </a:lnTo>
                <a:lnTo>
                  <a:pt x="1263" y="1843"/>
                </a:lnTo>
                <a:lnTo>
                  <a:pt x="1263" y="1842"/>
                </a:lnTo>
                <a:lnTo>
                  <a:pt x="1263" y="1840"/>
                </a:lnTo>
                <a:lnTo>
                  <a:pt x="1265" y="1840"/>
                </a:lnTo>
                <a:lnTo>
                  <a:pt x="1265" y="1838"/>
                </a:lnTo>
                <a:lnTo>
                  <a:pt x="1266" y="1838"/>
                </a:lnTo>
                <a:lnTo>
                  <a:pt x="1266" y="1840"/>
                </a:lnTo>
                <a:lnTo>
                  <a:pt x="1266" y="1842"/>
                </a:lnTo>
                <a:lnTo>
                  <a:pt x="1266" y="1843"/>
                </a:lnTo>
                <a:lnTo>
                  <a:pt x="1268" y="1843"/>
                </a:lnTo>
                <a:lnTo>
                  <a:pt x="1268" y="1842"/>
                </a:lnTo>
                <a:lnTo>
                  <a:pt x="1268" y="1840"/>
                </a:lnTo>
                <a:lnTo>
                  <a:pt x="1268" y="1838"/>
                </a:lnTo>
                <a:lnTo>
                  <a:pt x="1268" y="1837"/>
                </a:lnTo>
                <a:lnTo>
                  <a:pt x="1270" y="1837"/>
                </a:lnTo>
                <a:lnTo>
                  <a:pt x="1271" y="1837"/>
                </a:lnTo>
                <a:lnTo>
                  <a:pt x="1273" y="1837"/>
                </a:lnTo>
                <a:lnTo>
                  <a:pt x="1275" y="1837"/>
                </a:lnTo>
                <a:lnTo>
                  <a:pt x="1275" y="1835"/>
                </a:lnTo>
                <a:lnTo>
                  <a:pt x="1273" y="1835"/>
                </a:lnTo>
                <a:lnTo>
                  <a:pt x="1271" y="1835"/>
                </a:lnTo>
                <a:lnTo>
                  <a:pt x="1270" y="1835"/>
                </a:lnTo>
                <a:lnTo>
                  <a:pt x="1270" y="1833"/>
                </a:lnTo>
                <a:lnTo>
                  <a:pt x="1271" y="1833"/>
                </a:lnTo>
                <a:lnTo>
                  <a:pt x="1273" y="1833"/>
                </a:lnTo>
                <a:lnTo>
                  <a:pt x="1275" y="1833"/>
                </a:lnTo>
                <a:lnTo>
                  <a:pt x="1276" y="1833"/>
                </a:lnTo>
                <a:lnTo>
                  <a:pt x="1276" y="1835"/>
                </a:lnTo>
                <a:lnTo>
                  <a:pt x="1278" y="1835"/>
                </a:lnTo>
                <a:lnTo>
                  <a:pt x="1278" y="1833"/>
                </a:lnTo>
                <a:lnTo>
                  <a:pt x="1280" y="1833"/>
                </a:lnTo>
                <a:lnTo>
                  <a:pt x="1280" y="1832"/>
                </a:lnTo>
                <a:lnTo>
                  <a:pt x="1280" y="1830"/>
                </a:lnTo>
                <a:lnTo>
                  <a:pt x="1280" y="1828"/>
                </a:lnTo>
                <a:lnTo>
                  <a:pt x="1281" y="1828"/>
                </a:lnTo>
                <a:lnTo>
                  <a:pt x="1281" y="1827"/>
                </a:lnTo>
                <a:lnTo>
                  <a:pt x="1283" y="1827"/>
                </a:lnTo>
                <a:lnTo>
                  <a:pt x="1283" y="1825"/>
                </a:lnTo>
                <a:lnTo>
                  <a:pt x="1283" y="1823"/>
                </a:lnTo>
                <a:lnTo>
                  <a:pt x="1285" y="1823"/>
                </a:lnTo>
                <a:lnTo>
                  <a:pt x="1286" y="1823"/>
                </a:lnTo>
                <a:lnTo>
                  <a:pt x="1288" y="1823"/>
                </a:lnTo>
                <a:lnTo>
                  <a:pt x="1288" y="1825"/>
                </a:lnTo>
                <a:lnTo>
                  <a:pt x="1290" y="1825"/>
                </a:lnTo>
                <a:lnTo>
                  <a:pt x="1291" y="1825"/>
                </a:lnTo>
                <a:lnTo>
                  <a:pt x="1291" y="1825"/>
                </a:lnTo>
                <a:lnTo>
                  <a:pt x="1291" y="1823"/>
                </a:lnTo>
                <a:lnTo>
                  <a:pt x="1291" y="1823"/>
                </a:lnTo>
                <a:lnTo>
                  <a:pt x="1290" y="1823"/>
                </a:lnTo>
                <a:lnTo>
                  <a:pt x="1288" y="1823"/>
                </a:lnTo>
                <a:lnTo>
                  <a:pt x="1288" y="1822"/>
                </a:lnTo>
                <a:lnTo>
                  <a:pt x="1286" y="1822"/>
                </a:lnTo>
                <a:lnTo>
                  <a:pt x="1286" y="1820"/>
                </a:lnTo>
                <a:lnTo>
                  <a:pt x="1288" y="1820"/>
                </a:lnTo>
                <a:lnTo>
                  <a:pt x="1288" y="1818"/>
                </a:lnTo>
                <a:lnTo>
                  <a:pt x="1290" y="1818"/>
                </a:lnTo>
                <a:lnTo>
                  <a:pt x="1290" y="1820"/>
                </a:lnTo>
                <a:lnTo>
                  <a:pt x="1291" y="1820"/>
                </a:lnTo>
                <a:lnTo>
                  <a:pt x="1291" y="1822"/>
                </a:lnTo>
                <a:lnTo>
                  <a:pt x="1291" y="1822"/>
                </a:lnTo>
                <a:lnTo>
                  <a:pt x="1291" y="1820"/>
                </a:lnTo>
                <a:lnTo>
                  <a:pt x="1293" y="1820"/>
                </a:lnTo>
                <a:lnTo>
                  <a:pt x="1293" y="1818"/>
                </a:lnTo>
                <a:lnTo>
                  <a:pt x="1293" y="1817"/>
                </a:lnTo>
                <a:lnTo>
                  <a:pt x="1295" y="1817"/>
                </a:lnTo>
                <a:lnTo>
                  <a:pt x="1295" y="1815"/>
                </a:lnTo>
                <a:lnTo>
                  <a:pt x="1293" y="1815"/>
                </a:lnTo>
                <a:lnTo>
                  <a:pt x="1293" y="1813"/>
                </a:lnTo>
                <a:lnTo>
                  <a:pt x="1291" y="1813"/>
                </a:lnTo>
                <a:lnTo>
                  <a:pt x="1291" y="1813"/>
                </a:lnTo>
                <a:lnTo>
                  <a:pt x="1291" y="1815"/>
                </a:lnTo>
                <a:lnTo>
                  <a:pt x="1290" y="1815"/>
                </a:lnTo>
                <a:lnTo>
                  <a:pt x="1290" y="1813"/>
                </a:lnTo>
                <a:lnTo>
                  <a:pt x="1290" y="1812"/>
                </a:lnTo>
                <a:lnTo>
                  <a:pt x="1288" y="1812"/>
                </a:lnTo>
                <a:lnTo>
                  <a:pt x="1288" y="1813"/>
                </a:lnTo>
                <a:lnTo>
                  <a:pt x="1286" y="1813"/>
                </a:lnTo>
                <a:lnTo>
                  <a:pt x="1285" y="1813"/>
                </a:lnTo>
                <a:lnTo>
                  <a:pt x="1285" y="1812"/>
                </a:lnTo>
                <a:lnTo>
                  <a:pt x="1283" y="1812"/>
                </a:lnTo>
                <a:lnTo>
                  <a:pt x="1283" y="1813"/>
                </a:lnTo>
                <a:lnTo>
                  <a:pt x="1283" y="1815"/>
                </a:lnTo>
                <a:lnTo>
                  <a:pt x="1285" y="1815"/>
                </a:lnTo>
                <a:lnTo>
                  <a:pt x="1285" y="1817"/>
                </a:lnTo>
                <a:lnTo>
                  <a:pt x="1285" y="1818"/>
                </a:lnTo>
                <a:lnTo>
                  <a:pt x="1283" y="1818"/>
                </a:lnTo>
                <a:lnTo>
                  <a:pt x="1283" y="1820"/>
                </a:lnTo>
                <a:lnTo>
                  <a:pt x="1281" y="1820"/>
                </a:lnTo>
                <a:lnTo>
                  <a:pt x="1281" y="1822"/>
                </a:lnTo>
                <a:lnTo>
                  <a:pt x="1280" y="1822"/>
                </a:lnTo>
                <a:lnTo>
                  <a:pt x="1278" y="1822"/>
                </a:lnTo>
                <a:lnTo>
                  <a:pt x="1278" y="1823"/>
                </a:lnTo>
                <a:lnTo>
                  <a:pt x="1278" y="1825"/>
                </a:lnTo>
                <a:lnTo>
                  <a:pt x="1276" y="1825"/>
                </a:lnTo>
                <a:lnTo>
                  <a:pt x="1275" y="1825"/>
                </a:lnTo>
                <a:lnTo>
                  <a:pt x="1275" y="1827"/>
                </a:lnTo>
                <a:lnTo>
                  <a:pt x="1273" y="1827"/>
                </a:lnTo>
                <a:lnTo>
                  <a:pt x="1273" y="1828"/>
                </a:lnTo>
                <a:lnTo>
                  <a:pt x="1271" y="1828"/>
                </a:lnTo>
                <a:lnTo>
                  <a:pt x="1271" y="1827"/>
                </a:lnTo>
                <a:lnTo>
                  <a:pt x="1271" y="1825"/>
                </a:lnTo>
                <a:lnTo>
                  <a:pt x="1271" y="1823"/>
                </a:lnTo>
                <a:lnTo>
                  <a:pt x="1270" y="1823"/>
                </a:lnTo>
                <a:lnTo>
                  <a:pt x="1270" y="1825"/>
                </a:lnTo>
                <a:lnTo>
                  <a:pt x="1270" y="1827"/>
                </a:lnTo>
                <a:lnTo>
                  <a:pt x="1270" y="1828"/>
                </a:lnTo>
                <a:lnTo>
                  <a:pt x="1268" y="1828"/>
                </a:lnTo>
                <a:lnTo>
                  <a:pt x="1268" y="1830"/>
                </a:lnTo>
                <a:lnTo>
                  <a:pt x="1266" y="1830"/>
                </a:lnTo>
                <a:lnTo>
                  <a:pt x="1266" y="1832"/>
                </a:lnTo>
                <a:lnTo>
                  <a:pt x="1265" y="1832"/>
                </a:lnTo>
                <a:lnTo>
                  <a:pt x="1265" y="1830"/>
                </a:lnTo>
                <a:lnTo>
                  <a:pt x="1265" y="1828"/>
                </a:lnTo>
                <a:lnTo>
                  <a:pt x="1265" y="1827"/>
                </a:lnTo>
                <a:lnTo>
                  <a:pt x="1263" y="1827"/>
                </a:lnTo>
                <a:lnTo>
                  <a:pt x="1263" y="1825"/>
                </a:lnTo>
                <a:lnTo>
                  <a:pt x="1263" y="1823"/>
                </a:lnTo>
                <a:lnTo>
                  <a:pt x="1261" y="1823"/>
                </a:lnTo>
                <a:lnTo>
                  <a:pt x="1261" y="1822"/>
                </a:lnTo>
                <a:lnTo>
                  <a:pt x="1261" y="1820"/>
                </a:lnTo>
                <a:lnTo>
                  <a:pt x="1263" y="1820"/>
                </a:lnTo>
                <a:lnTo>
                  <a:pt x="1263" y="1818"/>
                </a:lnTo>
                <a:lnTo>
                  <a:pt x="1263" y="1817"/>
                </a:lnTo>
                <a:lnTo>
                  <a:pt x="1265" y="1817"/>
                </a:lnTo>
                <a:lnTo>
                  <a:pt x="1265" y="1815"/>
                </a:lnTo>
                <a:lnTo>
                  <a:pt x="1265" y="1813"/>
                </a:lnTo>
                <a:lnTo>
                  <a:pt x="1265" y="1812"/>
                </a:lnTo>
                <a:lnTo>
                  <a:pt x="1266" y="1812"/>
                </a:lnTo>
                <a:lnTo>
                  <a:pt x="1268" y="1812"/>
                </a:lnTo>
                <a:lnTo>
                  <a:pt x="1270" y="1812"/>
                </a:lnTo>
                <a:lnTo>
                  <a:pt x="1270" y="1810"/>
                </a:lnTo>
                <a:lnTo>
                  <a:pt x="1271" y="1810"/>
                </a:lnTo>
                <a:lnTo>
                  <a:pt x="1273" y="1810"/>
                </a:lnTo>
                <a:lnTo>
                  <a:pt x="1275" y="1810"/>
                </a:lnTo>
                <a:lnTo>
                  <a:pt x="1275" y="1812"/>
                </a:lnTo>
                <a:lnTo>
                  <a:pt x="1276" y="1812"/>
                </a:lnTo>
                <a:lnTo>
                  <a:pt x="1276" y="1810"/>
                </a:lnTo>
                <a:lnTo>
                  <a:pt x="1275" y="1810"/>
                </a:lnTo>
                <a:lnTo>
                  <a:pt x="1275" y="1808"/>
                </a:lnTo>
                <a:lnTo>
                  <a:pt x="1276" y="1808"/>
                </a:lnTo>
                <a:lnTo>
                  <a:pt x="1278" y="1808"/>
                </a:lnTo>
                <a:lnTo>
                  <a:pt x="1278" y="1808"/>
                </a:lnTo>
                <a:lnTo>
                  <a:pt x="1280" y="1808"/>
                </a:lnTo>
                <a:lnTo>
                  <a:pt x="1280" y="1806"/>
                </a:lnTo>
                <a:lnTo>
                  <a:pt x="1280" y="1805"/>
                </a:lnTo>
                <a:lnTo>
                  <a:pt x="1281" y="1805"/>
                </a:lnTo>
                <a:lnTo>
                  <a:pt x="1283" y="1805"/>
                </a:lnTo>
                <a:lnTo>
                  <a:pt x="1285" y="1805"/>
                </a:lnTo>
                <a:lnTo>
                  <a:pt x="1285" y="1806"/>
                </a:lnTo>
                <a:lnTo>
                  <a:pt x="1286" y="1806"/>
                </a:lnTo>
                <a:lnTo>
                  <a:pt x="1286" y="1805"/>
                </a:lnTo>
                <a:lnTo>
                  <a:pt x="1286" y="1803"/>
                </a:lnTo>
                <a:lnTo>
                  <a:pt x="1288" y="1803"/>
                </a:lnTo>
                <a:lnTo>
                  <a:pt x="1288" y="1801"/>
                </a:lnTo>
                <a:lnTo>
                  <a:pt x="1286" y="1801"/>
                </a:lnTo>
                <a:lnTo>
                  <a:pt x="1286" y="1803"/>
                </a:lnTo>
                <a:lnTo>
                  <a:pt x="1285" y="1803"/>
                </a:lnTo>
                <a:lnTo>
                  <a:pt x="1285" y="1801"/>
                </a:lnTo>
                <a:lnTo>
                  <a:pt x="1285" y="1800"/>
                </a:lnTo>
                <a:lnTo>
                  <a:pt x="1286" y="1800"/>
                </a:lnTo>
                <a:lnTo>
                  <a:pt x="1286" y="1798"/>
                </a:lnTo>
                <a:lnTo>
                  <a:pt x="1288" y="1798"/>
                </a:lnTo>
                <a:lnTo>
                  <a:pt x="1288" y="1800"/>
                </a:lnTo>
                <a:lnTo>
                  <a:pt x="1290" y="1800"/>
                </a:lnTo>
                <a:lnTo>
                  <a:pt x="1290" y="1798"/>
                </a:lnTo>
                <a:lnTo>
                  <a:pt x="1291" y="1798"/>
                </a:lnTo>
                <a:lnTo>
                  <a:pt x="1291" y="1796"/>
                </a:lnTo>
                <a:lnTo>
                  <a:pt x="1291" y="1796"/>
                </a:lnTo>
                <a:lnTo>
                  <a:pt x="1291" y="1795"/>
                </a:lnTo>
                <a:lnTo>
                  <a:pt x="1291" y="1793"/>
                </a:lnTo>
                <a:lnTo>
                  <a:pt x="1291" y="1793"/>
                </a:lnTo>
                <a:lnTo>
                  <a:pt x="1291" y="1795"/>
                </a:lnTo>
                <a:lnTo>
                  <a:pt x="1290" y="1795"/>
                </a:lnTo>
                <a:lnTo>
                  <a:pt x="1288" y="1795"/>
                </a:lnTo>
                <a:lnTo>
                  <a:pt x="1288" y="1793"/>
                </a:lnTo>
                <a:lnTo>
                  <a:pt x="1288" y="1791"/>
                </a:lnTo>
                <a:lnTo>
                  <a:pt x="1286" y="1791"/>
                </a:lnTo>
                <a:lnTo>
                  <a:pt x="1286" y="1793"/>
                </a:lnTo>
                <a:lnTo>
                  <a:pt x="1286" y="1795"/>
                </a:lnTo>
                <a:lnTo>
                  <a:pt x="1285" y="1795"/>
                </a:lnTo>
                <a:lnTo>
                  <a:pt x="1283" y="1795"/>
                </a:lnTo>
                <a:lnTo>
                  <a:pt x="1283" y="1793"/>
                </a:lnTo>
                <a:lnTo>
                  <a:pt x="1283" y="1791"/>
                </a:lnTo>
                <a:lnTo>
                  <a:pt x="1281" y="1791"/>
                </a:lnTo>
                <a:lnTo>
                  <a:pt x="1281" y="1793"/>
                </a:lnTo>
                <a:lnTo>
                  <a:pt x="1281" y="1795"/>
                </a:lnTo>
                <a:lnTo>
                  <a:pt x="1281" y="1796"/>
                </a:lnTo>
                <a:lnTo>
                  <a:pt x="1281" y="1798"/>
                </a:lnTo>
                <a:lnTo>
                  <a:pt x="1281" y="1800"/>
                </a:lnTo>
                <a:lnTo>
                  <a:pt x="1280" y="1800"/>
                </a:lnTo>
                <a:lnTo>
                  <a:pt x="1280" y="1801"/>
                </a:lnTo>
                <a:lnTo>
                  <a:pt x="1280" y="1803"/>
                </a:lnTo>
                <a:lnTo>
                  <a:pt x="1278" y="1803"/>
                </a:lnTo>
                <a:lnTo>
                  <a:pt x="1276" y="1803"/>
                </a:lnTo>
                <a:lnTo>
                  <a:pt x="1276" y="1801"/>
                </a:lnTo>
                <a:lnTo>
                  <a:pt x="1275" y="1801"/>
                </a:lnTo>
                <a:lnTo>
                  <a:pt x="1275" y="1800"/>
                </a:lnTo>
                <a:lnTo>
                  <a:pt x="1273" y="1800"/>
                </a:lnTo>
                <a:lnTo>
                  <a:pt x="1271" y="1800"/>
                </a:lnTo>
                <a:lnTo>
                  <a:pt x="1271" y="1801"/>
                </a:lnTo>
                <a:lnTo>
                  <a:pt x="1270" y="1801"/>
                </a:lnTo>
                <a:lnTo>
                  <a:pt x="1268" y="1801"/>
                </a:lnTo>
                <a:lnTo>
                  <a:pt x="1268" y="1800"/>
                </a:lnTo>
                <a:lnTo>
                  <a:pt x="1270" y="1800"/>
                </a:lnTo>
                <a:lnTo>
                  <a:pt x="1270" y="1798"/>
                </a:lnTo>
                <a:lnTo>
                  <a:pt x="1270" y="1796"/>
                </a:lnTo>
                <a:lnTo>
                  <a:pt x="1270" y="1795"/>
                </a:lnTo>
                <a:lnTo>
                  <a:pt x="1270" y="1793"/>
                </a:lnTo>
                <a:lnTo>
                  <a:pt x="1271" y="1793"/>
                </a:lnTo>
                <a:lnTo>
                  <a:pt x="1273" y="1793"/>
                </a:lnTo>
                <a:lnTo>
                  <a:pt x="1273" y="1791"/>
                </a:lnTo>
                <a:lnTo>
                  <a:pt x="1271" y="1791"/>
                </a:lnTo>
                <a:lnTo>
                  <a:pt x="1271" y="1790"/>
                </a:lnTo>
                <a:lnTo>
                  <a:pt x="1271" y="1788"/>
                </a:lnTo>
                <a:lnTo>
                  <a:pt x="1271" y="1786"/>
                </a:lnTo>
                <a:lnTo>
                  <a:pt x="1270" y="1786"/>
                </a:lnTo>
                <a:lnTo>
                  <a:pt x="1271" y="1785"/>
                </a:lnTo>
                <a:lnTo>
                  <a:pt x="1270" y="1785"/>
                </a:lnTo>
                <a:lnTo>
                  <a:pt x="1268" y="1785"/>
                </a:lnTo>
                <a:lnTo>
                  <a:pt x="1268" y="1786"/>
                </a:lnTo>
                <a:lnTo>
                  <a:pt x="1268" y="1788"/>
                </a:lnTo>
                <a:lnTo>
                  <a:pt x="1266" y="1788"/>
                </a:lnTo>
                <a:lnTo>
                  <a:pt x="1266" y="1786"/>
                </a:lnTo>
                <a:lnTo>
                  <a:pt x="1266" y="1785"/>
                </a:lnTo>
                <a:lnTo>
                  <a:pt x="1266" y="1783"/>
                </a:lnTo>
                <a:lnTo>
                  <a:pt x="1266" y="1781"/>
                </a:lnTo>
                <a:lnTo>
                  <a:pt x="1268" y="1781"/>
                </a:lnTo>
                <a:lnTo>
                  <a:pt x="1268" y="1780"/>
                </a:lnTo>
                <a:lnTo>
                  <a:pt x="1268" y="1778"/>
                </a:lnTo>
                <a:lnTo>
                  <a:pt x="1270" y="1778"/>
                </a:lnTo>
                <a:lnTo>
                  <a:pt x="1270" y="1776"/>
                </a:lnTo>
                <a:lnTo>
                  <a:pt x="1271" y="1776"/>
                </a:lnTo>
                <a:lnTo>
                  <a:pt x="1271" y="1775"/>
                </a:lnTo>
                <a:lnTo>
                  <a:pt x="1271" y="1773"/>
                </a:lnTo>
                <a:lnTo>
                  <a:pt x="1273" y="1773"/>
                </a:lnTo>
                <a:lnTo>
                  <a:pt x="1273" y="1775"/>
                </a:lnTo>
                <a:lnTo>
                  <a:pt x="1275" y="1775"/>
                </a:lnTo>
                <a:lnTo>
                  <a:pt x="1276" y="1775"/>
                </a:lnTo>
                <a:lnTo>
                  <a:pt x="1278" y="1775"/>
                </a:lnTo>
                <a:lnTo>
                  <a:pt x="1278" y="1773"/>
                </a:lnTo>
                <a:lnTo>
                  <a:pt x="1280" y="1773"/>
                </a:lnTo>
                <a:lnTo>
                  <a:pt x="1281" y="1773"/>
                </a:lnTo>
                <a:lnTo>
                  <a:pt x="1281" y="1771"/>
                </a:lnTo>
                <a:lnTo>
                  <a:pt x="1283" y="1771"/>
                </a:lnTo>
                <a:lnTo>
                  <a:pt x="1283" y="1770"/>
                </a:lnTo>
                <a:lnTo>
                  <a:pt x="1283" y="1768"/>
                </a:lnTo>
                <a:lnTo>
                  <a:pt x="1285" y="1768"/>
                </a:lnTo>
                <a:lnTo>
                  <a:pt x="1285" y="1768"/>
                </a:lnTo>
                <a:lnTo>
                  <a:pt x="1286" y="1768"/>
                </a:lnTo>
                <a:lnTo>
                  <a:pt x="1288" y="1768"/>
                </a:lnTo>
                <a:lnTo>
                  <a:pt x="1288" y="1768"/>
                </a:lnTo>
                <a:lnTo>
                  <a:pt x="1290" y="1768"/>
                </a:lnTo>
                <a:lnTo>
                  <a:pt x="1290" y="1770"/>
                </a:lnTo>
                <a:lnTo>
                  <a:pt x="1290" y="1771"/>
                </a:lnTo>
                <a:lnTo>
                  <a:pt x="1288" y="1771"/>
                </a:lnTo>
                <a:lnTo>
                  <a:pt x="1288" y="1770"/>
                </a:lnTo>
                <a:lnTo>
                  <a:pt x="1286" y="1770"/>
                </a:lnTo>
                <a:lnTo>
                  <a:pt x="1285" y="1770"/>
                </a:lnTo>
                <a:lnTo>
                  <a:pt x="1285" y="1771"/>
                </a:lnTo>
                <a:lnTo>
                  <a:pt x="1285" y="1773"/>
                </a:lnTo>
                <a:lnTo>
                  <a:pt x="1286" y="1773"/>
                </a:lnTo>
                <a:lnTo>
                  <a:pt x="1286" y="1775"/>
                </a:lnTo>
                <a:lnTo>
                  <a:pt x="1286" y="1776"/>
                </a:lnTo>
                <a:lnTo>
                  <a:pt x="1285" y="1776"/>
                </a:lnTo>
                <a:lnTo>
                  <a:pt x="1285" y="1778"/>
                </a:lnTo>
                <a:lnTo>
                  <a:pt x="1285" y="1780"/>
                </a:lnTo>
                <a:lnTo>
                  <a:pt x="1283" y="1780"/>
                </a:lnTo>
                <a:lnTo>
                  <a:pt x="1281" y="1780"/>
                </a:lnTo>
                <a:lnTo>
                  <a:pt x="1281" y="1781"/>
                </a:lnTo>
                <a:lnTo>
                  <a:pt x="1280" y="1781"/>
                </a:lnTo>
                <a:lnTo>
                  <a:pt x="1280" y="1780"/>
                </a:lnTo>
                <a:lnTo>
                  <a:pt x="1278" y="1780"/>
                </a:lnTo>
                <a:lnTo>
                  <a:pt x="1278" y="1781"/>
                </a:lnTo>
                <a:lnTo>
                  <a:pt x="1276" y="1783"/>
                </a:lnTo>
                <a:lnTo>
                  <a:pt x="1278" y="1783"/>
                </a:lnTo>
                <a:lnTo>
                  <a:pt x="1278" y="1781"/>
                </a:lnTo>
                <a:lnTo>
                  <a:pt x="1280" y="1781"/>
                </a:lnTo>
                <a:lnTo>
                  <a:pt x="1280" y="1783"/>
                </a:lnTo>
                <a:lnTo>
                  <a:pt x="1281" y="1783"/>
                </a:lnTo>
                <a:lnTo>
                  <a:pt x="1281" y="1781"/>
                </a:lnTo>
                <a:lnTo>
                  <a:pt x="1283" y="1781"/>
                </a:lnTo>
                <a:lnTo>
                  <a:pt x="1283" y="1783"/>
                </a:lnTo>
                <a:lnTo>
                  <a:pt x="1283" y="1785"/>
                </a:lnTo>
                <a:lnTo>
                  <a:pt x="1285" y="1785"/>
                </a:lnTo>
                <a:lnTo>
                  <a:pt x="1285" y="1786"/>
                </a:lnTo>
                <a:lnTo>
                  <a:pt x="1286" y="1786"/>
                </a:lnTo>
                <a:lnTo>
                  <a:pt x="1286" y="1785"/>
                </a:lnTo>
                <a:lnTo>
                  <a:pt x="1285" y="1785"/>
                </a:lnTo>
                <a:lnTo>
                  <a:pt x="1285" y="1783"/>
                </a:lnTo>
                <a:lnTo>
                  <a:pt x="1285" y="1781"/>
                </a:lnTo>
                <a:lnTo>
                  <a:pt x="1285" y="1780"/>
                </a:lnTo>
                <a:lnTo>
                  <a:pt x="1286" y="1780"/>
                </a:lnTo>
                <a:lnTo>
                  <a:pt x="1286" y="1778"/>
                </a:lnTo>
                <a:lnTo>
                  <a:pt x="1286" y="1776"/>
                </a:lnTo>
                <a:lnTo>
                  <a:pt x="1288" y="1776"/>
                </a:lnTo>
                <a:lnTo>
                  <a:pt x="1288" y="1775"/>
                </a:lnTo>
                <a:lnTo>
                  <a:pt x="1290" y="1775"/>
                </a:lnTo>
                <a:lnTo>
                  <a:pt x="1290" y="1773"/>
                </a:lnTo>
                <a:lnTo>
                  <a:pt x="1291" y="1773"/>
                </a:lnTo>
                <a:lnTo>
                  <a:pt x="1291" y="1771"/>
                </a:lnTo>
                <a:lnTo>
                  <a:pt x="1291" y="1770"/>
                </a:lnTo>
                <a:lnTo>
                  <a:pt x="1291" y="1768"/>
                </a:lnTo>
                <a:lnTo>
                  <a:pt x="1291" y="1768"/>
                </a:lnTo>
                <a:lnTo>
                  <a:pt x="1291" y="1768"/>
                </a:lnTo>
                <a:lnTo>
                  <a:pt x="1293" y="1768"/>
                </a:lnTo>
                <a:lnTo>
                  <a:pt x="1293" y="1768"/>
                </a:lnTo>
                <a:lnTo>
                  <a:pt x="1293" y="1770"/>
                </a:lnTo>
                <a:lnTo>
                  <a:pt x="1295" y="1770"/>
                </a:lnTo>
                <a:lnTo>
                  <a:pt x="1295" y="1771"/>
                </a:lnTo>
                <a:lnTo>
                  <a:pt x="1295" y="1773"/>
                </a:lnTo>
                <a:lnTo>
                  <a:pt x="1293" y="1773"/>
                </a:lnTo>
                <a:lnTo>
                  <a:pt x="1293" y="1775"/>
                </a:lnTo>
                <a:lnTo>
                  <a:pt x="1293" y="1776"/>
                </a:lnTo>
                <a:lnTo>
                  <a:pt x="1293" y="1778"/>
                </a:lnTo>
                <a:lnTo>
                  <a:pt x="1293" y="1780"/>
                </a:lnTo>
                <a:lnTo>
                  <a:pt x="1295" y="1780"/>
                </a:lnTo>
                <a:lnTo>
                  <a:pt x="1295" y="1778"/>
                </a:lnTo>
                <a:lnTo>
                  <a:pt x="1295" y="1776"/>
                </a:lnTo>
                <a:lnTo>
                  <a:pt x="1295" y="1775"/>
                </a:lnTo>
                <a:lnTo>
                  <a:pt x="1295" y="1773"/>
                </a:lnTo>
                <a:lnTo>
                  <a:pt x="1296" y="1773"/>
                </a:lnTo>
                <a:lnTo>
                  <a:pt x="1296" y="1771"/>
                </a:lnTo>
                <a:lnTo>
                  <a:pt x="1296" y="1770"/>
                </a:lnTo>
                <a:lnTo>
                  <a:pt x="1296" y="1768"/>
                </a:lnTo>
                <a:lnTo>
                  <a:pt x="1295" y="1768"/>
                </a:lnTo>
                <a:lnTo>
                  <a:pt x="1295" y="1768"/>
                </a:lnTo>
                <a:lnTo>
                  <a:pt x="1295" y="1766"/>
                </a:lnTo>
                <a:lnTo>
                  <a:pt x="1295" y="1765"/>
                </a:lnTo>
                <a:lnTo>
                  <a:pt x="1296" y="1765"/>
                </a:lnTo>
                <a:lnTo>
                  <a:pt x="1296" y="1763"/>
                </a:lnTo>
                <a:lnTo>
                  <a:pt x="1296" y="1761"/>
                </a:lnTo>
                <a:lnTo>
                  <a:pt x="1298" y="1761"/>
                </a:lnTo>
                <a:lnTo>
                  <a:pt x="1300" y="1761"/>
                </a:lnTo>
                <a:lnTo>
                  <a:pt x="1301" y="1760"/>
                </a:lnTo>
                <a:lnTo>
                  <a:pt x="1300" y="1760"/>
                </a:lnTo>
                <a:lnTo>
                  <a:pt x="1298" y="1760"/>
                </a:lnTo>
                <a:lnTo>
                  <a:pt x="1296" y="1760"/>
                </a:lnTo>
                <a:lnTo>
                  <a:pt x="1296" y="1758"/>
                </a:lnTo>
                <a:lnTo>
                  <a:pt x="1296" y="1756"/>
                </a:lnTo>
                <a:lnTo>
                  <a:pt x="1295" y="1756"/>
                </a:lnTo>
                <a:lnTo>
                  <a:pt x="1293" y="1756"/>
                </a:lnTo>
                <a:lnTo>
                  <a:pt x="1293" y="1755"/>
                </a:lnTo>
                <a:lnTo>
                  <a:pt x="1295" y="1755"/>
                </a:lnTo>
                <a:lnTo>
                  <a:pt x="1295" y="1753"/>
                </a:lnTo>
                <a:lnTo>
                  <a:pt x="1296" y="1753"/>
                </a:lnTo>
                <a:lnTo>
                  <a:pt x="1296" y="1755"/>
                </a:lnTo>
                <a:lnTo>
                  <a:pt x="1298" y="1755"/>
                </a:lnTo>
                <a:lnTo>
                  <a:pt x="1298" y="1753"/>
                </a:lnTo>
                <a:lnTo>
                  <a:pt x="1296" y="1753"/>
                </a:lnTo>
                <a:lnTo>
                  <a:pt x="1296" y="1751"/>
                </a:lnTo>
                <a:lnTo>
                  <a:pt x="1298" y="1751"/>
                </a:lnTo>
                <a:lnTo>
                  <a:pt x="1300" y="1750"/>
                </a:lnTo>
                <a:lnTo>
                  <a:pt x="1298" y="1750"/>
                </a:lnTo>
                <a:lnTo>
                  <a:pt x="1298" y="1748"/>
                </a:lnTo>
                <a:lnTo>
                  <a:pt x="1298" y="1746"/>
                </a:lnTo>
                <a:lnTo>
                  <a:pt x="1296" y="1746"/>
                </a:lnTo>
                <a:lnTo>
                  <a:pt x="1296" y="1745"/>
                </a:lnTo>
                <a:lnTo>
                  <a:pt x="1296" y="1743"/>
                </a:lnTo>
                <a:lnTo>
                  <a:pt x="1296" y="1741"/>
                </a:lnTo>
                <a:lnTo>
                  <a:pt x="1295" y="1741"/>
                </a:lnTo>
                <a:lnTo>
                  <a:pt x="1295" y="1740"/>
                </a:lnTo>
                <a:lnTo>
                  <a:pt x="1295" y="1738"/>
                </a:lnTo>
                <a:lnTo>
                  <a:pt x="1295" y="1736"/>
                </a:lnTo>
                <a:lnTo>
                  <a:pt x="1296" y="1736"/>
                </a:lnTo>
                <a:lnTo>
                  <a:pt x="1296" y="1735"/>
                </a:lnTo>
                <a:lnTo>
                  <a:pt x="1296" y="1733"/>
                </a:lnTo>
                <a:lnTo>
                  <a:pt x="1296" y="1731"/>
                </a:lnTo>
                <a:lnTo>
                  <a:pt x="1295" y="1731"/>
                </a:lnTo>
                <a:lnTo>
                  <a:pt x="1296" y="1730"/>
                </a:lnTo>
                <a:lnTo>
                  <a:pt x="1296" y="1728"/>
                </a:lnTo>
                <a:lnTo>
                  <a:pt x="1296" y="1728"/>
                </a:lnTo>
                <a:lnTo>
                  <a:pt x="1298" y="1728"/>
                </a:lnTo>
                <a:lnTo>
                  <a:pt x="1298" y="1728"/>
                </a:lnTo>
                <a:lnTo>
                  <a:pt x="1298" y="1730"/>
                </a:lnTo>
                <a:lnTo>
                  <a:pt x="1300" y="1730"/>
                </a:lnTo>
                <a:lnTo>
                  <a:pt x="1301" y="1730"/>
                </a:lnTo>
                <a:lnTo>
                  <a:pt x="1301" y="1728"/>
                </a:lnTo>
                <a:lnTo>
                  <a:pt x="1301" y="1728"/>
                </a:lnTo>
                <a:lnTo>
                  <a:pt x="1301" y="1726"/>
                </a:lnTo>
                <a:lnTo>
                  <a:pt x="1303" y="1726"/>
                </a:lnTo>
                <a:lnTo>
                  <a:pt x="1303" y="1725"/>
                </a:lnTo>
                <a:lnTo>
                  <a:pt x="1305" y="1725"/>
                </a:lnTo>
                <a:lnTo>
                  <a:pt x="1305" y="1723"/>
                </a:lnTo>
                <a:lnTo>
                  <a:pt x="1303" y="1723"/>
                </a:lnTo>
                <a:lnTo>
                  <a:pt x="1303" y="1725"/>
                </a:lnTo>
                <a:lnTo>
                  <a:pt x="1301" y="1725"/>
                </a:lnTo>
                <a:lnTo>
                  <a:pt x="1301" y="1726"/>
                </a:lnTo>
                <a:lnTo>
                  <a:pt x="1300" y="1726"/>
                </a:lnTo>
                <a:lnTo>
                  <a:pt x="1298" y="1726"/>
                </a:lnTo>
                <a:lnTo>
                  <a:pt x="1298" y="1725"/>
                </a:lnTo>
                <a:lnTo>
                  <a:pt x="1298" y="1723"/>
                </a:lnTo>
                <a:lnTo>
                  <a:pt x="1296" y="1723"/>
                </a:lnTo>
                <a:lnTo>
                  <a:pt x="1296" y="1721"/>
                </a:lnTo>
                <a:lnTo>
                  <a:pt x="1296" y="1720"/>
                </a:lnTo>
                <a:lnTo>
                  <a:pt x="1296" y="1718"/>
                </a:lnTo>
                <a:lnTo>
                  <a:pt x="1295" y="1718"/>
                </a:lnTo>
                <a:lnTo>
                  <a:pt x="1295" y="1716"/>
                </a:lnTo>
                <a:lnTo>
                  <a:pt x="1293" y="1716"/>
                </a:lnTo>
                <a:lnTo>
                  <a:pt x="1293" y="1715"/>
                </a:lnTo>
                <a:lnTo>
                  <a:pt x="1293" y="1713"/>
                </a:lnTo>
                <a:lnTo>
                  <a:pt x="1293" y="1711"/>
                </a:lnTo>
                <a:lnTo>
                  <a:pt x="1295" y="1711"/>
                </a:lnTo>
                <a:lnTo>
                  <a:pt x="1295" y="1713"/>
                </a:lnTo>
                <a:lnTo>
                  <a:pt x="1296" y="1713"/>
                </a:lnTo>
                <a:lnTo>
                  <a:pt x="1298" y="1713"/>
                </a:lnTo>
                <a:lnTo>
                  <a:pt x="1298" y="1711"/>
                </a:lnTo>
                <a:lnTo>
                  <a:pt x="1296" y="1711"/>
                </a:lnTo>
                <a:lnTo>
                  <a:pt x="1295" y="1711"/>
                </a:lnTo>
                <a:lnTo>
                  <a:pt x="1295" y="1710"/>
                </a:lnTo>
                <a:lnTo>
                  <a:pt x="1293" y="1710"/>
                </a:lnTo>
                <a:lnTo>
                  <a:pt x="1293" y="1711"/>
                </a:lnTo>
                <a:lnTo>
                  <a:pt x="1291" y="1711"/>
                </a:lnTo>
                <a:lnTo>
                  <a:pt x="1291" y="1713"/>
                </a:lnTo>
                <a:lnTo>
                  <a:pt x="1291" y="1713"/>
                </a:lnTo>
                <a:lnTo>
                  <a:pt x="1291" y="1711"/>
                </a:lnTo>
                <a:lnTo>
                  <a:pt x="1290" y="1711"/>
                </a:lnTo>
                <a:lnTo>
                  <a:pt x="1290" y="1710"/>
                </a:lnTo>
                <a:lnTo>
                  <a:pt x="1290" y="1708"/>
                </a:lnTo>
                <a:lnTo>
                  <a:pt x="1290" y="1706"/>
                </a:lnTo>
                <a:lnTo>
                  <a:pt x="1288" y="1706"/>
                </a:lnTo>
                <a:lnTo>
                  <a:pt x="1288" y="1705"/>
                </a:lnTo>
                <a:lnTo>
                  <a:pt x="1288" y="1703"/>
                </a:lnTo>
                <a:lnTo>
                  <a:pt x="1286" y="1703"/>
                </a:lnTo>
                <a:lnTo>
                  <a:pt x="1286" y="1701"/>
                </a:lnTo>
                <a:lnTo>
                  <a:pt x="1288" y="1701"/>
                </a:lnTo>
                <a:lnTo>
                  <a:pt x="1290" y="1701"/>
                </a:lnTo>
                <a:lnTo>
                  <a:pt x="1291" y="1701"/>
                </a:lnTo>
                <a:lnTo>
                  <a:pt x="1291" y="1700"/>
                </a:lnTo>
                <a:lnTo>
                  <a:pt x="1291" y="1698"/>
                </a:lnTo>
                <a:lnTo>
                  <a:pt x="1291" y="1698"/>
                </a:lnTo>
                <a:lnTo>
                  <a:pt x="1293" y="1698"/>
                </a:lnTo>
                <a:lnTo>
                  <a:pt x="1293" y="1700"/>
                </a:lnTo>
                <a:lnTo>
                  <a:pt x="1295" y="1700"/>
                </a:lnTo>
                <a:lnTo>
                  <a:pt x="1295" y="1701"/>
                </a:lnTo>
                <a:lnTo>
                  <a:pt x="1296" y="1701"/>
                </a:lnTo>
                <a:lnTo>
                  <a:pt x="1298" y="1701"/>
                </a:lnTo>
                <a:lnTo>
                  <a:pt x="1298" y="1703"/>
                </a:lnTo>
                <a:lnTo>
                  <a:pt x="1298" y="1705"/>
                </a:lnTo>
                <a:lnTo>
                  <a:pt x="1300" y="1705"/>
                </a:lnTo>
                <a:lnTo>
                  <a:pt x="1300" y="1703"/>
                </a:lnTo>
                <a:lnTo>
                  <a:pt x="1301" y="1703"/>
                </a:lnTo>
                <a:lnTo>
                  <a:pt x="1303" y="1703"/>
                </a:lnTo>
                <a:lnTo>
                  <a:pt x="1303" y="1705"/>
                </a:lnTo>
                <a:lnTo>
                  <a:pt x="1305" y="1705"/>
                </a:lnTo>
                <a:lnTo>
                  <a:pt x="1305" y="1703"/>
                </a:lnTo>
                <a:lnTo>
                  <a:pt x="1303" y="1703"/>
                </a:lnTo>
                <a:lnTo>
                  <a:pt x="1303" y="1701"/>
                </a:lnTo>
                <a:lnTo>
                  <a:pt x="1301" y="1701"/>
                </a:lnTo>
                <a:lnTo>
                  <a:pt x="1300" y="1701"/>
                </a:lnTo>
                <a:lnTo>
                  <a:pt x="1300" y="1700"/>
                </a:lnTo>
                <a:lnTo>
                  <a:pt x="1298" y="1700"/>
                </a:lnTo>
                <a:lnTo>
                  <a:pt x="1298" y="1698"/>
                </a:lnTo>
                <a:lnTo>
                  <a:pt x="1296" y="1696"/>
                </a:lnTo>
                <a:lnTo>
                  <a:pt x="1296" y="1695"/>
                </a:lnTo>
                <a:lnTo>
                  <a:pt x="1296" y="1693"/>
                </a:lnTo>
                <a:lnTo>
                  <a:pt x="1298" y="1693"/>
                </a:lnTo>
                <a:lnTo>
                  <a:pt x="1300" y="1693"/>
                </a:lnTo>
                <a:lnTo>
                  <a:pt x="1301" y="1693"/>
                </a:lnTo>
                <a:lnTo>
                  <a:pt x="1303" y="1693"/>
                </a:lnTo>
                <a:lnTo>
                  <a:pt x="1305" y="1693"/>
                </a:lnTo>
                <a:lnTo>
                  <a:pt x="1305" y="1691"/>
                </a:lnTo>
                <a:lnTo>
                  <a:pt x="1303" y="1691"/>
                </a:lnTo>
                <a:lnTo>
                  <a:pt x="1301" y="1691"/>
                </a:lnTo>
                <a:lnTo>
                  <a:pt x="1300" y="1691"/>
                </a:lnTo>
                <a:lnTo>
                  <a:pt x="1298" y="1691"/>
                </a:lnTo>
                <a:lnTo>
                  <a:pt x="1298" y="1690"/>
                </a:lnTo>
                <a:lnTo>
                  <a:pt x="1298" y="1688"/>
                </a:lnTo>
                <a:lnTo>
                  <a:pt x="1298" y="1688"/>
                </a:lnTo>
                <a:lnTo>
                  <a:pt x="1300" y="1688"/>
                </a:lnTo>
                <a:lnTo>
                  <a:pt x="1300" y="1686"/>
                </a:lnTo>
                <a:lnTo>
                  <a:pt x="1301" y="1686"/>
                </a:lnTo>
                <a:lnTo>
                  <a:pt x="1301" y="1685"/>
                </a:lnTo>
                <a:lnTo>
                  <a:pt x="1303" y="1685"/>
                </a:lnTo>
                <a:lnTo>
                  <a:pt x="1305" y="1685"/>
                </a:lnTo>
                <a:lnTo>
                  <a:pt x="1305" y="1683"/>
                </a:lnTo>
                <a:lnTo>
                  <a:pt x="1303" y="1683"/>
                </a:lnTo>
                <a:lnTo>
                  <a:pt x="1301" y="1683"/>
                </a:lnTo>
                <a:lnTo>
                  <a:pt x="1301" y="1681"/>
                </a:lnTo>
                <a:lnTo>
                  <a:pt x="1301" y="1680"/>
                </a:lnTo>
                <a:lnTo>
                  <a:pt x="1301" y="1678"/>
                </a:lnTo>
                <a:lnTo>
                  <a:pt x="1301" y="1676"/>
                </a:lnTo>
                <a:lnTo>
                  <a:pt x="1301" y="1675"/>
                </a:lnTo>
                <a:lnTo>
                  <a:pt x="1303" y="1675"/>
                </a:lnTo>
                <a:lnTo>
                  <a:pt x="1303" y="1673"/>
                </a:lnTo>
                <a:lnTo>
                  <a:pt x="1305" y="1673"/>
                </a:lnTo>
                <a:lnTo>
                  <a:pt x="1305" y="1671"/>
                </a:lnTo>
                <a:lnTo>
                  <a:pt x="1306" y="1671"/>
                </a:lnTo>
                <a:lnTo>
                  <a:pt x="1306" y="1673"/>
                </a:lnTo>
                <a:lnTo>
                  <a:pt x="1308" y="1673"/>
                </a:lnTo>
                <a:lnTo>
                  <a:pt x="1308" y="1675"/>
                </a:lnTo>
                <a:lnTo>
                  <a:pt x="1308" y="1676"/>
                </a:lnTo>
                <a:lnTo>
                  <a:pt x="1308" y="1678"/>
                </a:lnTo>
                <a:lnTo>
                  <a:pt x="1310" y="1678"/>
                </a:lnTo>
                <a:lnTo>
                  <a:pt x="1310" y="1680"/>
                </a:lnTo>
                <a:lnTo>
                  <a:pt x="1311" y="1680"/>
                </a:lnTo>
                <a:lnTo>
                  <a:pt x="1311" y="1681"/>
                </a:lnTo>
                <a:lnTo>
                  <a:pt x="1311" y="1683"/>
                </a:lnTo>
                <a:lnTo>
                  <a:pt x="1311" y="1685"/>
                </a:lnTo>
                <a:lnTo>
                  <a:pt x="1313" y="1685"/>
                </a:lnTo>
                <a:lnTo>
                  <a:pt x="1313" y="1686"/>
                </a:lnTo>
                <a:lnTo>
                  <a:pt x="1313" y="1688"/>
                </a:lnTo>
                <a:lnTo>
                  <a:pt x="1313" y="1688"/>
                </a:lnTo>
                <a:lnTo>
                  <a:pt x="1315" y="1688"/>
                </a:lnTo>
                <a:lnTo>
                  <a:pt x="1315" y="1688"/>
                </a:lnTo>
                <a:lnTo>
                  <a:pt x="1315" y="1686"/>
                </a:lnTo>
                <a:lnTo>
                  <a:pt x="1315" y="1685"/>
                </a:lnTo>
                <a:lnTo>
                  <a:pt x="1315" y="1683"/>
                </a:lnTo>
                <a:lnTo>
                  <a:pt x="1313" y="1683"/>
                </a:lnTo>
                <a:lnTo>
                  <a:pt x="1313" y="1681"/>
                </a:lnTo>
                <a:lnTo>
                  <a:pt x="1313" y="1680"/>
                </a:lnTo>
                <a:lnTo>
                  <a:pt x="1313" y="1678"/>
                </a:lnTo>
                <a:lnTo>
                  <a:pt x="1313" y="1676"/>
                </a:lnTo>
                <a:lnTo>
                  <a:pt x="1313" y="1675"/>
                </a:lnTo>
                <a:lnTo>
                  <a:pt x="1311" y="1675"/>
                </a:lnTo>
                <a:lnTo>
                  <a:pt x="1311" y="1673"/>
                </a:lnTo>
                <a:lnTo>
                  <a:pt x="1311" y="1671"/>
                </a:lnTo>
                <a:lnTo>
                  <a:pt x="1310" y="1671"/>
                </a:lnTo>
                <a:lnTo>
                  <a:pt x="1310" y="1670"/>
                </a:lnTo>
                <a:lnTo>
                  <a:pt x="1311" y="1670"/>
                </a:lnTo>
                <a:lnTo>
                  <a:pt x="1311" y="1668"/>
                </a:lnTo>
                <a:lnTo>
                  <a:pt x="1313" y="1668"/>
                </a:lnTo>
                <a:lnTo>
                  <a:pt x="1313" y="1666"/>
                </a:lnTo>
                <a:lnTo>
                  <a:pt x="1315" y="1666"/>
                </a:lnTo>
                <a:lnTo>
                  <a:pt x="1315" y="1665"/>
                </a:lnTo>
                <a:lnTo>
                  <a:pt x="1315" y="1663"/>
                </a:lnTo>
                <a:lnTo>
                  <a:pt x="1316" y="1663"/>
                </a:lnTo>
                <a:lnTo>
                  <a:pt x="1318" y="1663"/>
                </a:lnTo>
                <a:lnTo>
                  <a:pt x="1318" y="1665"/>
                </a:lnTo>
                <a:lnTo>
                  <a:pt x="1320" y="1665"/>
                </a:lnTo>
                <a:lnTo>
                  <a:pt x="1320" y="1663"/>
                </a:lnTo>
                <a:lnTo>
                  <a:pt x="1318" y="1663"/>
                </a:lnTo>
                <a:lnTo>
                  <a:pt x="1318" y="1661"/>
                </a:lnTo>
                <a:lnTo>
                  <a:pt x="1316" y="1661"/>
                </a:lnTo>
                <a:lnTo>
                  <a:pt x="1315" y="1661"/>
                </a:lnTo>
                <a:lnTo>
                  <a:pt x="1315" y="1663"/>
                </a:lnTo>
                <a:lnTo>
                  <a:pt x="1313" y="1663"/>
                </a:lnTo>
                <a:lnTo>
                  <a:pt x="1311" y="1663"/>
                </a:lnTo>
                <a:lnTo>
                  <a:pt x="1311" y="1665"/>
                </a:lnTo>
                <a:lnTo>
                  <a:pt x="1311" y="1666"/>
                </a:lnTo>
                <a:lnTo>
                  <a:pt x="1310" y="1666"/>
                </a:lnTo>
                <a:lnTo>
                  <a:pt x="1310" y="1668"/>
                </a:lnTo>
                <a:lnTo>
                  <a:pt x="1308" y="1668"/>
                </a:lnTo>
                <a:lnTo>
                  <a:pt x="1308" y="1666"/>
                </a:lnTo>
                <a:lnTo>
                  <a:pt x="1308" y="1665"/>
                </a:lnTo>
                <a:lnTo>
                  <a:pt x="1308" y="1663"/>
                </a:lnTo>
                <a:lnTo>
                  <a:pt x="1308" y="1661"/>
                </a:lnTo>
                <a:lnTo>
                  <a:pt x="1308" y="1660"/>
                </a:lnTo>
                <a:lnTo>
                  <a:pt x="1308" y="1658"/>
                </a:lnTo>
                <a:lnTo>
                  <a:pt x="1310" y="1658"/>
                </a:lnTo>
                <a:lnTo>
                  <a:pt x="1310" y="1656"/>
                </a:lnTo>
                <a:lnTo>
                  <a:pt x="1310" y="1655"/>
                </a:lnTo>
                <a:lnTo>
                  <a:pt x="1310" y="1653"/>
                </a:lnTo>
                <a:lnTo>
                  <a:pt x="1311" y="1653"/>
                </a:lnTo>
                <a:lnTo>
                  <a:pt x="1313" y="1653"/>
                </a:lnTo>
                <a:lnTo>
                  <a:pt x="1315" y="1653"/>
                </a:lnTo>
                <a:lnTo>
                  <a:pt x="1315" y="1655"/>
                </a:lnTo>
                <a:lnTo>
                  <a:pt x="1313" y="1655"/>
                </a:lnTo>
                <a:lnTo>
                  <a:pt x="1313" y="1656"/>
                </a:lnTo>
                <a:lnTo>
                  <a:pt x="1313" y="1658"/>
                </a:lnTo>
                <a:lnTo>
                  <a:pt x="1315" y="1658"/>
                </a:lnTo>
                <a:lnTo>
                  <a:pt x="1315" y="1656"/>
                </a:lnTo>
                <a:lnTo>
                  <a:pt x="1315" y="1655"/>
                </a:lnTo>
                <a:lnTo>
                  <a:pt x="1316" y="1655"/>
                </a:lnTo>
                <a:lnTo>
                  <a:pt x="1316" y="1653"/>
                </a:lnTo>
                <a:lnTo>
                  <a:pt x="1316" y="1651"/>
                </a:lnTo>
                <a:lnTo>
                  <a:pt x="1316" y="1650"/>
                </a:lnTo>
                <a:lnTo>
                  <a:pt x="1318" y="1650"/>
                </a:lnTo>
                <a:lnTo>
                  <a:pt x="1318" y="1648"/>
                </a:lnTo>
                <a:lnTo>
                  <a:pt x="1320" y="1648"/>
                </a:lnTo>
                <a:lnTo>
                  <a:pt x="1321" y="1648"/>
                </a:lnTo>
                <a:lnTo>
                  <a:pt x="1321" y="1648"/>
                </a:lnTo>
                <a:lnTo>
                  <a:pt x="1320" y="1648"/>
                </a:lnTo>
                <a:lnTo>
                  <a:pt x="1318" y="1648"/>
                </a:lnTo>
                <a:lnTo>
                  <a:pt x="1318" y="1648"/>
                </a:lnTo>
                <a:lnTo>
                  <a:pt x="1316" y="1648"/>
                </a:lnTo>
                <a:lnTo>
                  <a:pt x="1316" y="1650"/>
                </a:lnTo>
                <a:lnTo>
                  <a:pt x="1315" y="1650"/>
                </a:lnTo>
                <a:lnTo>
                  <a:pt x="1315" y="1651"/>
                </a:lnTo>
                <a:lnTo>
                  <a:pt x="1313" y="1651"/>
                </a:lnTo>
                <a:lnTo>
                  <a:pt x="1311" y="1651"/>
                </a:lnTo>
                <a:lnTo>
                  <a:pt x="1310" y="1651"/>
                </a:lnTo>
                <a:lnTo>
                  <a:pt x="1310" y="1650"/>
                </a:lnTo>
                <a:lnTo>
                  <a:pt x="1310" y="1648"/>
                </a:lnTo>
                <a:lnTo>
                  <a:pt x="1310" y="1648"/>
                </a:lnTo>
                <a:lnTo>
                  <a:pt x="1310" y="1646"/>
                </a:lnTo>
                <a:lnTo>
                  <a:pt x="1310" y="1645"/>
                </a:lnTo>
                <a:lnTo>
                  <a:pt x="1308" y="1645"/>
                </a:lnTo>
                <a:lnTo>
                  <a:pt x="1310" y="1643"/>
                </a:lnTo>
                <a:lnTo>
                  <a:pt x="1310" y="1641"/>
                </a:lnTo>
                <a:lnTo>
                  <a:pt x="1310" y="1640"/>
                </a:lnTo>
                <a:lnTo>
                  <a:pt x="1311" y="1640"/>
                </a:lnTo>
                <a:lnTo>
                  <a:pt x="1311" y="1638"/>
                </a:lnTo>
                <a:lnTo>
                  <a:pt x="1313" y="1638"/>
                </a:lnTo>
                <a:lnTo>
                  <a:pt x="1313" y="1636"/>
                </a:lnTo>
                <a:lnTo>
                  <a:pt x="1315" y="1636"/>
                </a:lnTo>
                <a:lnTo>
                  <a:pt x="1315" y="1635"/>
                </a:lnTo>
                <a:lnTo>
                  <a:pt x="1316" y="1635"/>
                </a:lnTo>
                <a:lnTo>
                  <a:pt x="1316" y="1633"/>
                </a:lnTo>
                <a:lnTo>
                  <a:pt x="1318" y="1633"/>
                </a:lnTo>
                <a:lnTo>
                  <a:pt x="1318" y="1631"/>
                </a:lnTo>
                <a:lnTo>
                  <a:pt x="1320" y="1631"/>
                </a:lnTo>
                <a:lnTo>
                  <a:pt x="1320" y="1633"/>
                </a:lnTo>
                <a:lnTo>
                  <a:pt x="1321" y="1633"/>
                </a:lnTo>
                <a:lnTo>
                  <a:pt x="1321" y="1631"/>
                </a:lnTo>
                <a:lnTo>
                  <a:pt x="1323" y="1631"/>
                </a:lnTo>
                <a:lnTo>
                  <a:pt x="1323" y="1630"/>
                </a:lnTo>
                <a:lnTo>
                  <a:pt x="1323" y="1628"/>
                </a:lnTo>
                <a:lnTo>
                  <a:pt x="1325" y="1628"/>
                </a:lnTo>
                <a:lnTo>
                  <a:pt x="1325" y="1626"/>
                </a:lnTo>
                <a:lnTo>
                  <a:pt x="1326" y="1626"/>
                </a:lnTo>
                <a:lnTo>
                  <a:pt x="1328" y="1626"/>
                </a:lnTo>
                <a:lnTo>
                  <a:pt x="1328" y="1625"/>
                </a:lnTo>
                <a:lnTo>
                  <a:pt x="1330" y="1625"/>
                </a:lnTo>
                <a:lnTo>
                  <a:pt x="1330" y="1623"/>
                </a:lnTo>
                <a:lnTo>
                  <a:pt x="1331" y="1623"/>
                </a:lnTo>
                <a:lnTo>
                  <a:pt x="1331" y="1623"/>
                </a:lnTo>
                <a:lnTo>
                  <a:pt x="1331" y="1621"/>
                </a:lnTo>
                <a:lnTo>
                  <a:pt x="1331" y="1621"/>
                </a:lnTo>
                <a:lnTo>
                  <a:pt x="1330" y="1621"/>
                </a:lnTo>
                <a:lnTo>
                  <a:pt x="1328" y="1623"/>
                </a:lnTo>
                <a:lnTo>
                  <a:pt x="1328" y="1625"/>
                </a:lnTo>
                <a:lnTo>
                  <a:pt x="1326" y="1625"/>
                </a:lnTo>
                <a:lnTo>
                  <a:pt x="1325" y="1625"/>
                </a:lnTo>
                <a:lnTo>
                  <a:pt x="1323" y="1625"/>
                </a:lnTo>
                <a:lnTo>
                  <a:pt x="1323" y="1626"/>
                </a:lnTo>
                <a:lnTo>
                  <a:pt x="1321" y="1626"/>
                </a:lnTo>
                <a:lnTo>
                  <a:pt x="1321" y="1628"/>
                </a:lnTo>
                <a:lnTo>
                  <a:pt x="1320" y="1628"/>
                </a:lnTo>
                <a:lnTo>
                  <a:pt x="1318" y="1628"/>
                </a:lnTo>
                <a:lnTo>
                  <a:pt x="1316" y="1628"/>
                </a:lnTo>
                <a:lnTo>
                  <a:pt x="1316" y="1630"/>
                </a:lnTo>
                <a:lnTo>
                  <a:pt x="1315" y="1630"/>
                </a:lnTo>
                <a:lnTo>
                  <a:pt x="1315" y="1631"/>
                </a:lnTo>
                <a:lnTo>
                  <a:pt x="1315" y="1633"/>
                </a:lnTo>
                <a:lnTo>
                  <a:pt x="1313" y="1633"/>
                </a:lnTo>
                <a:lnTo>
                  <a:pt x="1313" y="1635"/>
                </a:lnTo>
                <a:lnTo>
                  <a:pt x="1311" y="1635"/>
                </a:lnTo>
                <a:lnTo>
                  <a:pt x="1311" y="1633"/>
                </a:lnTo>
                <a:lnTo>
                  <a:pt x="1310" y="1633"/>
                </a:lnTo>
                <a:lnTo>
                  <a:pt x="1310" y="1631"/>
                </a:lnTo>
                <a:lnTo>
                  <a:pt x="1310" y="1630"/>
                </a:lnTo>
                <a:lnTo>
                  <a:pt x="1310" y="1628"/>
                </a:lnTo>
                <a:lnTo>
                  <a:pt x="1310" y="1626"/>
                </a:lnTo>
                <a:lnTo>
                  <a:pt x="1310" y="1625"/>
                </a:lnTo>
                <a:lnTo>
                  <a:pt x="1308" y="1625"/>
                </a:lnTo>
                <a:lnTo>
                  <a:pt x="1308" y="1626"/>
                </a:lnTo>
                <a:lnTo>
                  <a:pt x="1308" y="1628"/>
                </a:lnTo>
                <a:lnTo>
                  <a:pt x="1308" y="1630"/>
                </a:lnTo>
                <a:lnTo>
                  <a:pt x="1308" y="1631"/>
                </a:lnTo>
                <a:lnTo>
                  <a:pt x="1306" y="1631"/>
                </a:lnTo>
                <a:lnTo>
                  <a:pt x="1306" y="1630"/>
                </a:lnTo>
                <a:lnTo>
                  <a:pt x="1306" y="1628"/>
                </a:lnTo>
                <a:lnTo>
                  <a:pt x="1305" y="1628"/>
                </a:lnTo>
                <a:lnTo>
                  <a:pt x="1305" y="1626"/>
                </a:lnTo>
                <a:lnTo>
                  <a:pt x="1305" y="1625"/>
                </a:lnTo>
                <a:lnTo>
                  <a:pt x="1303" y="1625"/>
                </a:lnTo>
                <a:lnTo>
                  <a:pt x="1301" y="1625"/>
                </a:lnTo>
                <a:lnTo>
                  <a:pt x="1301" y="1623"/>
                </a:lnTo>
                <a:lnTo>
                  <a:pt x="1300" y="1623"/>
                </a:lnTo>
                <a:lnTo>
                  <a:pt x="1300" y="1621"/>
                </a:lnTo>
                <a:lnTo>
                  <a:pt x="1300" y="1620"/>
                </a:lnTo>
                <a:lnTo>
                  <a:pt x="1300" y="1618"/>
                </a:lnTo>
                <a:lnTo>
                  <a:pt x="1300" y="1616"/>
                </a:lnTo>
                <a:lnTo>
                  <a:pt x="1301" y="1616"/>
                </a:lnTo>
                <a:lnTo>
                  <a:pt x="1303" y="1616"/>
                </a:lnTo>
                <a:lnTo>
                  <a:pt x="1305" y="1616"/>
                </a:lnTo>
                <a:lnTo>
                  <a:pt x="1306" y="1616"/>
                </a:lnTo>
                <a:lnTo>
                  <a:pt x="1306" y="1618"/>
                </a:lnTo>
                <a:lnTo>
                  <a:pt x="1308" y="1618"/>
                </a:lnTo>
                <a:lnTo>
                  <a:pt x="1308" y="1616"/>
                </a:lnTo>
                <a:lnTo>
                  <a:pt x="1306" y="1616"/>
                </a:lnTo>
                <a:lnTo>
                  <a:pt x="1306" y="1615"/>
                </a:lnTo>
                <a:lnTo>
                  <a:pt x="1305" y="1615"/>
                </a:lnTo>
                <a:lnTo>
                  <a:pt x="1305" y="1613"/>
                </a:lnTo>
                <a:lnTo>
                  <a:pt x="1305" y="1611"/>
                </a:lnTo>
                <a:lnTo>
                  <a:pt x="1303" y="1611"/>
                </a:lnTo>
                <a:lnTo>
                  <a:pt x="1303" y="1610"/>
                </a:lnTo>
                <a:lnTo>
                  <a:pt x="1303" y="1608"/>
                </a:lnTo>
                <a:lnTo>
                  <a:pt x="1305" y="1608"/>
                </a:lnTo>
                <a:lnTo>
                  <a:pt x="1305" y="1608"/>
                </a:lnTo>
                <a:lnTo>
                  <a:pt x="1305" y="1606"/>
                </a:lnTo>
                <a:lnTo>
                  <a:pt x="1306" y="1606"/>
                </a:lnTo>
                <a:lnTo>
                  <a:pt x="1306" y="1605"/>
                </a:lnTo>
                <a:lnTo>
                  <a:pt x="1306" y="1603"/>
                </a:lnTo>
                <a:lnTo>
                  <a:pt x="1306" y="1601"/>
                </a:lnTo>
                <a:lnTo>
                  <a:pt x="1306" y="1600"/>
                </a:lnTo>
                <a:lnTo>
                  <a:pt x="1306" y="1598"/>
                </a:lnTo>
                <a:lnTo>
                  <a:pt x="1306" y="1596"/>
                </a:lnTo>
                <a:lnTo>
                  <a:pt x="1306" y="1594"/>
                </a:lnTo>
                <a:lnTo>
                  <a:pt x="1308" y="1594"/>
                </a:lnTo>
                <a:lnTo>
                  <a:pt x="1308" y="1593"/>
                </a:lnTo>
                <a:lnTo>
                  <a:pt x="1308" y="1591"/>
                </a:lnTo>
                <a:lnTo>
                  <a:pt x="1310" y="1591"/>
                </a:lnTo>
                <a:lnTo>
                  <a:pt x="1311" y="1591"/>
                </a:lnTo>
                <a:lnTo>
                  <a:pt x="1311" y="1589"/>
                </a:lnTo>
                <a:lnTo>
                  <a:pt x="1311" y="1588"/>
                </a:lnTo>
                <a:lnTo>
                  <a:pt x="1313" y="1588"/>
                </a:lnTo>
                <a:lnTo>
                  <a:pt x="1313" y="1586"/>
                </a:lnTo>
                <a:lnTo>
                  <a:pt x="1315" y="1586"/>
                </a:lnTo>
                <a:lnTo>
                  <a:pt x="1315" y="1584"/>
                </a:lnTo>
                <a:lnTo>
                  <a:pt x="1315" y="1583"/>
                </a:lnTo>
                <a:lnTo>
                  <a:pt x="1313" y="1583"/>
                </a:lnTo>
                <a:lnTo>
                  <a:pt x="1311" y="1583"/>
                </a:lnTo>
                <a:lnTo>
                  <a:pt x="1311" y="1584"/>
                </a:lnTo>
                <a:lnTo>
                  <a:pt x="1310" y="1584"/>
                </a:lnTo>
                <a:lnTo>
                  <a:pt x="1310" y="1583"/>
                </a:lnTo>
                <a:lnTo>
                  <a:pt x="1310" y="1581"/>
                </a:lnTo>
                <a:lnTo>
                  <a:pt x="1311" y="1581"/>
                </a:lnTo>
                <a:lnTo>
                  <a:pt x="1311" y="1579"/>
                </a:lnTo>
                <a:lnTo>
                  <a:pt x="1311" y="1578"/>
                </a:lnTo>
                <a:lnTo>
                  <a:pt x="1311" y="1576"/>
                </a:lnTo>
                <a:lnTo>
                  <a:pt x="1313" y="1576"/>
                </a:lnTo>
                <a:lnTo>
                  <a:pt x="1313" y="1574"/>
                </a:lnTo>
                <a:lnTo>
                  <a:pt x="1313" y="1573"/>
                </a:lnTo>
                <a:lnTo>
                  <a:pt x="1315" y="1573"/>
                </a:lnTo>
                <a:lnTo>
                  <a:pt x="1315" y="1571"/>
                </a:lnTo>
                <a:lnTo>
                  <a:pt x="1315" y="1569"/>
                </a:lnTo>
                <a:lnTo>
                  <a:pt x="1316" y="1569"/>
                </a:lnTo>
                <a:lnTo>
                  <a:pt x="1316" y="1568"/>
                </a:lnTo>
                <a:lnTo>
                  <a:pt x="1318" y="1568"/>
                </a:lnTo>
                <a:lnTo>
                  <a:pt x="1318" y="1566"/>
                </a:lnTo>
                <a:lnTo>
                  <a:pt x="1318" y="1566"/>
                </a:lnTo>
                <a:lnTo>
                  <a:pt x="1320" y="1566"/>
                </a:lnTo>
                <a:lnTo>
                  <a:pt x="1320" y="1564"/>
                </a:lnTo>
                <a:lnTo>
                  <a:pt x="1320" y="1563"/>
                </a:lnTo>
                <a:lnTo>
                  <a:pt x="1321" y="1563"/>
                </a:lnTo>
                <a:lnTo>
                  <a:pt x="1321" y="1561"/>
                </a:lnTo>
                <a:lnTo>
                  <a:pt x="1321" y="1559"/>
                </a:lnTo>
                <a:lnTo>
                  <a:pt x="1321" y="1558"/>
                </a:lnTo>
                <a:lnTo>
                  <a:pt x="1323" y="1558"/>
                </a:lnTo>
                <a:lnTo>
                  <a:pt x="1323" y="1556"/>
                </a:lnTo>
                <a:lnTo>
                  <a:pt x="1323" y="1554"/>
                </a:lnTo>
                <a:lnTo>
                  <a:pt x="1323" y="1553"/>
                </a:lnTo>
                <a:lnTo>
                  <a:pt x="1323" y="1551"/>
                </a:lnTo>
                <a:lnTo>
                  <a:pt x="1323" y="1549"/>
                </a:lnTo>
                <a:lnTo>
                  <a:pt x="1325" y="1549"/>
                </a:lnTo>
                <a:lnTo>
                  <a:pt x="1325" y="1548"/>
                </a:lnTo>
                <a:lnTo>
                  <a:pt x="1326" y="1548"/>
                </a:lnTo>
                <a:lnTo>
                  <a:pt x="1326" y="1546"/>
                </a:lnTo>
                <a:lnTo>
                  <a:pt x="1328" y="1546"/>
                </a:lnTo>
                <a:lnTo>
                  <a:pt x="1328" y="1544"/>
                </a:lnTo>
                <a:lnTo>
                  <a:pt x="1330" y="1544"/>
                </a:lnTo>
                <a:lnTo>
                  <a:pt x="1330" y="1543"/>
                </a:lnTo>
                <a:lnTo>
                  <a:pt x="1331" y="1543"/>
                </a:lnTo>
                <a:lnTo>
                  <a:pt x="1331" y="1541"/>
                </a:lnTo>
                <a:lnTo>
                  <a:pt x="1331" y="1541"/>
                </a:lnTo>
                <a:lnTo>
                  <a:pt x="1331" y="1539"/>
                </a:lnTo>
                <a:lnTo>
                  <a:pt x="1333" y="1539"/>
                </a:lnTo>
                <a:lnTo>
                  <a:pt x="1333" y="1538"/>
                </a:lnTo>
                <a:lnTo>
                  <a:pt x="1331" y="1538"/>
                </a:lnTo>
                <a:lnTo>
                  <a:pt x="1331" y="1539"/>
                </a:lnTo>
                <a:lnTo>
                  <a:pt x="1331" y="1539"/>
                </a:lnTo>
                <a:lnTo>
                  <a:pt x="1331" y="1541"/>
                </a:lnTo>
                <a:lnTo>
                  <a:pt x="1330" y="1541"/>
                </a:lnTo>
                <a:lnTo>
                  <a:pt x="1330" y="1543"/>
                </a:lnTo>
                <a:lnTo>
                  <a:pt x="1328" y="1543"/>
                </a:lnTo>
                <a:lnTo>
                  <a:pt x="1328" y="1544"/>
                </a:lnTo>
                <a:lnTo>
                  <a:pt x="1326" y="1544"/>
                </a:lnTo>
                <a:lnTo>
                  <a:pt x="1326" y="1546"/>
                </a:lnTo>
                <a:lnTo>
                  <a:pt x="1325" y="1546"/>
                </a:lnTo>
                <a:lnTo>
                  <a:pt x="1323" y="1546"/>
                </a:lnTo>
                <a:lnTo>
                  <a:pt x="1323" y="1544"/>
                </a:lnTo>
                <a:lnTo>
                  <a:pt x="1323" y="1543"/>
                </a:lnTo>
                <a:lnTo>
                  <a:pt x="1321" y="1543"/>
                </a:lnTo>
                <a:lnTo>
                  <a:pt x="1321" y="1544"/>
                </a:lnTo>
                <a:lnTo>
                  <a:pt x="1321" y="1546"/>
                </a:lnTo>
                <a:lnTo>
                  <a:pt x="1321" y="1548"/>
                </a:lnTo>
                <a:lnTo>
                  <a:pt x="1321" y="1549"/>
                </a:lnTo>
                <a:lnTo>
                  <a:pt x="1320" y="1549"/>
                </a:lnTo>
                <a:lnTo>
                  <a:pt x="1320" y="1548"/>
                </a:lnTo>
                <a:lnTo>
                  <a:pt x="1318" y="1548"/>
                </a:lnTo>
                <a:lnTo>
                  <a:pt x="1316" y="1548"/>
                </a:lnTo>
                <a:lnTo>
                  <a:pt x="1316" y="1549"/>
                </a:lnTo>
                <a:lnTo>
                  <a:pt x="1316" y="1551"/>
                </a:lnTo>
                <a:lnTo>
                  <a:pt x="1316" y="1553"/>
                </a:lnTo>
                <a:lnTo>
                  <a:pt x="1316" y="1554"/>
                </a:lnTo>
                <a:lnTo>
                  <a:pt x="1315" y="1554"/>
                </a:lnTo>
                <a:lnTo>
                  <a:pt x="1315" y="1556"/>
                </a:lnTo>
                <a:lnTo>
                  <a:pt x="1315" y="1558"/>
                </a:lnTo>
                <a:lnTo>
                  <a:pt x="1316" y="1558"/>
                </a:lnTo>
                <a:lnTo>
                  <a:pt x="1316" y="1559"/>
                </a:lnTo>
                <a:lnTo>
                  <a:pt x="1315" y="1559"/>
                </a:lnTo>
                <a:lnTo>
                  <a:pt x="1315" y="1561"/>
                </a:lnTo>
                <a:lnTo>
                  <a:pt x="1313" y="1561"/>
                </a:lnTo>
                <a:lnTo>
                  <a:pt x="1313" y="1563"/>
                </a:lnTo>
                <a:lnTo>
                  <a:pt x="1311" y="1563"/>
                </a:lnTo>
                <a:lnTo>
                  <a:pt x="1311" y="1564"/>
                </a:lnTo>
                <a:lnTo>
                  <a:pt x="1310" y="1564"/>
                </a:lnTo>
                <a:lnTo>
                  <a:pt x="1310" y="1566"/>
                </a:lnTo>
                <a:lnTo>
                  <a:pt x="1310" y="1566"/>
                </a:lnTo>
                <a:lnTo>
                  <a:pt x="1308" y="1566"/>
                </a:lnTo>
                <a:lnTo>
                  <a:pt x="1308" y="1568"/>
                </a:lnTo>
                <a:lnTo>
                  <a:pt x="1310" y="1568"/>
                </a:lnTo>
                <a:lnTo>
                  <a:pt x="1310" y="1566"/>
                </a:lnTo>
                <a:lnTo>
                  <a:pt x="1311" y="1566"/>
                </a:lnTo>
                <a:lnTo>
                  <a:pt x="1311" y="1568"/>
                </a:lnTo>
                <a:lnTo>
                  <a:pt x="1311" y="1569"/>
                </a:lnTo>
                <a:lnTo>
                  <a:pt x="1310" y="1569"/>
                </a:lnTo>
                <a:lnTo>
                  <a:pt x="1308" y="1569"/>
                </a:lnTo>
                <a:lnTo>
                  <a:pt x="1308" y="1571"/>
                </a:lnTo>
                <a:lnTo>
                  <a:pt x="1306" y="1571"/>
                </a:lnTo>
                <a:lnTo>
                  <a:pt x="1306" y="1573"/>
                </a:lnTo>
                <a:lnTo>
                  <a:pt x="1306" y="1574"/>
                </a:lnTo>
                <a:lnTo>
                  <a:pt x="1306" y="1576"/>
                </a:lnTo>
                <a:lnTo>
                  <a:pt x="1306" y="1578"/>
                </a:lnTo>
                <a:lnTo>
                  <a:pt x="1305" y="1578"/>
                </a:lnTo>
                <a:lnTo>
                  <a:pt x="1305" y="1579"/>
                </a:lnTo>
                <a:lnTo>
                  <a:pt x="1305" y="1581"/>
                </a:lnTo>
                <a:lnTo>
                  <a:pt x="1303" y="1581"/>
                </a:lnTo>
                <a:lnTo>
                  <a:pt x="1303" y="1583"/>
                </a:lnTo>
                <a:lnTo>
                  <a:pt x="1303" y="1584"/>
                </a:lnTo>
                <a:lnTo>
                  <a:pt x="1303" y="1586"/>
                </a:lnTo>
                <a:lnTo>
                  <a:pt x="1303" y="1588"/>
                </a:lnTo>
                <a:lnTo>
                  <a:pt x="1301" y="1588"/>
                </a:lnTo>
                <a:lnTo>
                  <a:pt x="1300" y="1588"/>
                </a:lnTo>
                <a:lnTo>
                  <a:pt x="1300" y="1586"/>
                </a:lnTo>
                <a:lnTo>
                  <a:pt x="1298" y="1586"/>
                </a:lnTo>
                <a:lnTo>
                  <a:pt x="1298" y="1588"/>
                </a:lnTo>
                <a:lnTo>
                  <a:pt x="1298" y="1589"/>
                </a:lnTo>
                <a:lnTo>
                  <a:pt x="1298" y="1591"/>
                </a:lnTo>
                <a:lnTo>
                  <a:pt x="1298" y="1593"/>
                </a:lnTo>
                <a:lnTo>
                  <a:pt x="1296" y="1594"/>
                </a:lnTo>
                <a:lnTo>
                  <a:pt x="1296" y="1596"/>
                </a:lnTo>
                <a:lnTo>
                  <a:pt x="1295" y="1598"/>
                </a:lnTo>
                <a:lnTo>
                  <a:pt x="1295" y="1600"/>
                </a:lnTo>
                <a:lnTo>
                  <a:pt x="1295" y="1601"/>
                </a:lnTo>
                <a:lnTo>
                  <a:pt x="1293" y="1601"/>
                </a:lnTo>
                <a:lnTo>
                  <a:pt x="1293" y="1603"/>
                </a:lnTo>
                <a:lnTo>
                  <a:pt x="1293" y="1605"/>
                </a:lnTo>
                <a:lnTo>
                  <a:pt x="1291" y="1605"/>
                </a:lnTo>
                <a:lnTo>
                  <a:pt x="1291" y="1606"/>
                </a:lnTo>
                <a:lnTo>
                  <a:pt x="1291" y="1608"/>
                </a:lnTo>
                <a:lnTo>
                  <a:pt x="1291" y="1608"/>
                </a:lnTo>
                <a:lnTo>
                  <a:pt x="1291" y="1606"/>
                </a:lnTo>
                <a:lnTo>
                  <a:pt x="1290" y="1606"/>
                </a:lnTo>
                <a:lnTo>
                  <a:pt x="1290" y="1608"/>
                </a:lnTo>
                <a:lnTo>
                  <a:pt x="1288" y="1608"/>
                </a:lnTo>
                <a:lnTo>
                  <a:pt x="1290" y="1608"/>
                </a:lnTo>
                <a:lnTo>
                  <a:pt x="1290" y="1610"/>
                </a:lnTo>
                <a:lnTo>
                  <a:pt x="1288" y="1610"/>
                </a:lnTo>
                <a:lnTo>
                  <a:pt x="1288" y="1611"/>
                </a:lnTo>
                <a:lnTo>
                  <a:pt x="1286" y="1611"/>
                </a:lnTo>
                <a:lnTo>
                  <a:pt x="1286" y="1610"/>
                </a:lnTo>
                <a:lnTo>
                  <a:pt x="1285" y="1610"/>
                </a:lnTo>
                <a:lnTo>
                  <a:pt x="1285" y="1608"/>
                </a:lnTo>
                <a:lnTo>
                  <a:pt x="1283" y="1608"/>
                </a:lnTo>
                <a:lnTo>
                  <a:pt x="1283" y="1608"/>
                </a:lnTo>
                <a:lnTo>
                  <a:pt x="1281" y="1608"/>
                </a:lnTo>
                <a:lnTo>
                  <a:pt x="1281" y="1606"/>
                </a:lnTo>
                <a:lnTo>
                  <a:pt x="1281" y="1605"/>
                </a:lnTo>
                <a:lnTo>
                  <a:pt x="1281" y="1603"/>
                </a:lnTo>
                <a:lnTo>
                  <a:pt x="1283" y="1601"/>
                </a:lnTo>
                <a:lnTo>
                  <a:pt x="1283" y="1600"/>
                </a:lnTo>
                <a:lnTo>
                  <a:pt x="1283" y="1598"/>
                </a:lnTo>
                <a:lnTo>
                  <a:pt x="1283" y="1596"/>
                </a:lnTo>
                <a:lnTo>
                  <a:pt x="1285" y="1596"/>
                </a:lnTo>
                <a:lnTo>
                  <a:pt x="1285" y="1594"/>
                </a:lnTo>
                <a:lnTo>
                  <a:pt x="1283" y="1594"/>
                </a:lnTo>
                <a:lnTo>
                  <a:pt x="1281" y="1594"/>
                </a:lnTo>
                <a:lnTo>
                  <a:pt x="1281" y="1593"/>
                </a:lnTo>
                <a:lnTo>
                  <a:pt x="1281" y="1591"/>
                </a:lnTo>
                <a:lnTo>
                  <a:pt x="1281" y="1589"/>
                </a:lnTo>
                <a:lnTo>
                  <a:pt x="1281" y="1588"/>
                </a:lnTo>
                <a:lnTo>
                  <a:pt x="1280" y="1588"/>
                </a:lnTo>
                <a:lnTo>
                  <a:pt x="1278" y="1588"/>
                </a:lnTo>
                <a:lnTo>
                  <a:pt x="1276" y="1588"/>
                </a:lnTo>
                <a:lnTo>
                  <a:pt x="1275" y="1588"/>
                </a:lnTo>
                <a:lnTo>
                  <a:pt x="1276" y="1586"/>
                </a:lnTo>
                <a:lnTo>
                  <a:pt x="1275" y="1586"/>
                </a:lnTo>
                <a:lnTo>
                  <a:pt x="1273" y="1586"/>
                </a:lnTo>
                <a:lnTo>
                  <a:pt x="1271" y="1586"/>
                </a:lnTo>
                <a:lnTo>
                  <a:pt x="1271" y="1584"/>
                </a:lnTo>
                <a:lnTo>
                  <a:pt x="1270" y="1584"/>
                </a:lnTo>
                <a:lnTo>
                  <a:pt x="1270" y="1583"/>
                </a:lnTo>
                <a:lnTo>
                  <a:pt x="1271" y="1583"/>
                </a:lnTo>
                <a:lnTo>
                  <a:pt x="1273" y="1583"/>
                </a:lnTo>
                <a:lnTo>
                  <a:pt x="1273" y="1581"/>
                </a:lnTo>
                <a:lnTo>
                  <a:pt x="1275" y="1581"/>
                </a:lnTo>
                <a:lnTo>
                  <a:pt x="1275" y="1579"/>
                </a:lnTo>
                <a:lnTo>
                  <a:pt x="1276" y="1579"/>
                </a:lnTo>
                <a:lnTo>
                  <a:pt x="1276" y="1578"/>
                </a:lnTo>
                <a:lnTo>
                  <a:pt x="1278" y="1578"/>
                </a:lnTo>
                <a:lnTo>
                  <a:pt x="1278" y="1576"/>
                </a:lnTo>
                <a:lnTo>
                  <a:pt x="1280" y="1576"/>
                </a:lnTo>
                <a:lnTo>
                  <a:pt x="1280" y="1574"/>
                </a:lnTo>
                <a:lnTo>
                  <a:pt x="1281" y="1574"/>
                </a:lnTo>
                <a:lnTo>
                  <a:pt x="1283" y="1574"/>
                </a:lnTo>
                <a:lnTo>
                  <a:pt x="1283" y="1573"/>
                </a:lnTo>
                <a:lnTo>
                  <a:pt x="1281" y="1573"/>
                </a:lnTo>
                <a:lnTo>
                  <a:pt x="1281" y="1571"/>
                </a:lnTo>
                <a:lnTo>
                  <a:pt x="1281" y="1569"/>
                </a:lnTo>
                <a:lnTo>
                  <a:pt x="1281" y="1568"/>
                </a:lnTo>
                <a:lnTo>
                  <a:pt x="1283" y="1568"/>
                </a:lnTo>
                <a:lnTo>
                  <a:pt x="1283" y="1566"/>
                </a:lnTo>
                <a:lnTo>
                  <a:pt x="1283" y="1566"/>
                </a:lnTo>
                <a:lnTo>
                  <a:pt x="1283" y="1564"/>
                </a:lnTo>
                <a:lnTo>
                  <a:pt x="1285" y="1564"/>
                </a:lnTo>
                <a:lnTo>
                  <a:pt x="1285" y="1563"/>
                </a:lnTo>
                <a:lnTo>
                  <a:pt x="1285" y="1561"/>
                </a:lnTo>
                <a:lnTo>
                  <a:pt x="1285" y="1559"/>
                </a:lnTo>
                <a:lnTo>
                  <a:pt x="1285" y="1558"/>
                </a:lnTo>
                <a:lnTo>
                  <a:pt x="1286" y="1558"/>
                </a:lnTo>
                <a:lnTo>
                  <a:pt x="1288" y="1558"/>
                </a:lnTo>
                <a:lnTo>
                  <a:pt x="1288" y="1556"/>
                </a:lnTo>
                <a:lnTo>
                  <a:pt x="1288" y="1554"/>
                </a:lnTo>
                <a:lnTo>
                  <a:pt x="1290" y="1554"/>
                </a:lnTo>
                <a:lnTo>
                  <a:pt x="1290" y="1553"/>
                </a:lnTo>
                <a:lnTo>
                  <a:pt x="1291" y="1553"/>
                </a:lnTo>
                <a:lnTo>
                  <a:pt x="1291" y="1551"/>
                </a:lnTo>
                <a:lnTo>
                  <a:pt x="1291" y="1549"/>
                </a:lnTo>
                <a:lnTo>
                  <a:pt x="1291" y="1548"/>
                </a:lnTo>
                <a:lnTo>
                  <a:pt x="1291" y="1548"/>
                </a:lnTo>
                <a:lnTo>
                  <a:pt x="1291" y="1546"/>
                </a:lnTo>
                <a:lnTo>
                  <a:pt x="1291" y="1544"/>
                </a:lnTo>
                <a:lnTo>
                  <a:pt x="1291" y="1543"/>
                </a:lnTo>
                <a:lnTo>
                  <a:pt x="1293" y="1543"/>
                </a:lnTo>
                <a:lnTo>
                  <a:pt x="1293" y="1541"/>
                </a:lnTo>
                <a:lnTo>
                  <a:pt x="1291" y="1541"/>
                </a:lnTo>
                <a:lnTo>
                  <a:pt x="1291" y="1543"/>
                </a:lnTo>
                <a:lnTo>
                  <a:pt x="1291" y="1543"/>
                </a:lnTo>
                <a:lnTo>
                  <a:pt x="1291" y="1544"/>
                </a:lnTo>
                <a:lnTo>
                  <a:pt x="1291" y="1546"/>
                </a:lnTo>
                <a:lnTo>
                  <a:pt x="1291" y="1548"/>
                </a:lnTo>
                <a:lnTo>
                  <a:pt x="1290" y="1548"/>
                </a:lnTo>
                <a:lnTo>
                  <a:pt x="1290" y="1549"/>
                </a:lnTo>
                <a:lnTo>
                  <a:pt x="1290" y="1551"/>
                </a:lnTo>
                <a:lnTo>
                  <a:pt x="1288" y="1551"/>
                </a:lnTo>
                <a:lnTo>
                  <a:pt x="1288" y="1553"/>
                </a:lnTo>
                <a:lnTo>
                  <a:pt x="1286" y="1553"/>
                </a:lnTo>
                <a:lnTo>
                  <a:pt x="1286" y="1554"/>
                </a:lnTo>
                <a:lnTo>
                  <a:pt x="1286" y="1556"/>
                </a:lnTo>
                <a:lnTo>
                  <a:pt x="1285" y="1556"/>
                </a:lnTo>
                <a:lnTo>
                  <a:pt x="1283" y="1556"/>
                </a:lnTo>
                <a:lnTo>
                  <a:pt x="1283" y="1558"/>
                </a:lnTo>
                <a:lnTo>
                  <a:pt x="1281" y="1558"/>
                </a:lnTo>
                <a:lnTo>
                  <a:pt x="1280" y="1558"/>
                </a:lnTo>
                <a:lnTo>
                  <a:pt x="1278" y="1558"/>
                </a:lnTo>
                <a:lnTo>
                  <a:pt x="1278" y="1556"/>
                </a:lnTo>
                <a:lnTo>
                  <a:pt x="1278" y="1554"/>
                </a:lnTo>
                <a:lnTo>
                  <a:pt x="1276" y="1554"/>
                </a:lnTo>
                <a:lnTo>
                  <a:pt x="1276" y="1553"/>
                </a:lnTo>
                <a:lnTo>
                  <a:pt x="1276" y="1551"/>
                </a:lnTo>
                <a:lnTo>
                  <a:pt x="1278" y="1551"/>
                </a:lnTo>
                <a:lnTo>
                  <a:pt x="1278" y="1553"/>
                </a:lnTo>
                <a:lnTo>
                  <a:pt x="1280" y="1553"/>
                </a:lnTo>
                <a:lnTo>
                  <a:pt x="1280" y="1551"/>
                </a:lnTo>
                <a:lnTo>
                  <a:pt x="1278" y="1551"/>
                </a:lnTo>
                <a:lnTo>
                  <a:pt x="1278" y="1549"/>
                </a:lnTo>
                <a:lnTo>
                  <a:pt x="1276" y="1549"/>
                </a:lnTo>
                <a:lnTo>
                  <a:pt x="1275" y="1549"/>
                </a:lnTo>
                <a:lnTo>
                  <a:pt x="1275" y="1548"/>
                </a:lnTo>
                <a:lnTo>
                  <a:pt x="1275" y="1546"/>
                </a:lnTo>
                <a:lnTo>
                  <a:pt x="1275" y="1544"/>
                </a:lnTo>
                <a:lnTo>
                  <a:pt x="1276" y="1544"/>
                </a:lnTo>
                <a:lnTo>
                  <a:pt x="1276" y="1543"/>
                </a:lnTo>
                <a:lnTo>
                  <a:pt x="1276" y="1541"/>
                </a:lnTo>
                <a:lnTo>
                  <a:pt x="1278" y="1541"/>
                </a:lnTo>
                <a:lnTo>
                  <a:pt x="1278" y="1539"/>
                </a:lnTo>
                <a:lnTo>
                  <a:pt x="1280" y="1539"/>
                </a:lnTo>
                <a:lnTo>
                  <a:pt x="1280" y="1538"/>
                </a:lnTo>
                <a:lnTo>
                  <a:pt x="1278" y="1538"/>
                </a:lnTo>
                <a:lnTo>
                  <a:pt x="1278" y="1539"/>
                </a:lnTo>
                <a:lnTo>
                  <a:pt x="1276" y="1539"/>
                </a:lnTo>
                <a:lnTo>
                  <a:pt x="1276" y="1538"/>
                </a:lnTo>
                <a:lnTo>
                  <a:pt x="1276" y="1536"/>
                </a:lnTo>
                <a:lnTo>
                  <a:pt x="1276" y="1534"/>
                </a:lnTo>
                <a:lnTo>
                  <a:pt x="1275" y="1534"/>
                </a:lnTo>
                <a:lnTo>
                  <a:pt x="1275" y="1536"/>
                </a:lnTo>
                <a:lnTo>
                  <a:pt x="1275" y="1538"/>
                </a:lnTo>
                <a:lnTo>
                  <a:pt x="1275" y="1539"/>
                </a:lnTo>
                <a:lnTo>
                  <a:pt x="1273" y="1539"/>
                </a:lnTo>
                <a:lnTo>
                  <a:pt x="1271" y="1539"/>
                </a:lnTo>
                <a:lnTo>
                  <a:pt x="1271" y="1538"/>
                </a:lnTo>
                <a:lnTo>
                  <a:pt x="1271" y="1536"/>
                </a:lnTo>
                <a:lnTo>
                  <a:pt x="1271" y="1534"/>
                </a:lnTo>
                <a:lnTo>
                  <a:pt x="1271" y="1533"/>
                </a:lnTo>
                <a:lnTo>
                  <a:pt x="1270" y="1533"/>
                </a:lnTo>
                <a:lnTo>
                  <a:pt x="1270" y="1531"/>
                </a:lnTo>
                <a:lnTo>
                  <a:pt x="1270" y="1529"/>
                </a:lnTo>
                <a:lnTo>
                  <a:pt x="1270" y="1528"/>
                </a:lnTo>
                <a:lnTo>
                  <a:pt x="1270" y="1526"/>
                </a:lnTo>
                <a:lnTo>
                  <a:pt x="1270" y="1526"/>
                </a:lnTo>
                <a:lnTo>
                  <a:pt x="1270" y="1524"/>
                </a:lnTo>
                <a:lnTo>
                  <a:pt x="1270" y="1523"/>
                </a:lnTo>
                <a:lnTo>
                  <a:pt x="1275" y="1523"/>
                </a:lnTo>
                <a:lnTo>
                  <a:pt x="1278" y="1523"/>
                </a:lnTo>
                <a:lnTo>
                  <a:pt x="1280" y="1523"/>
                </a:lnTo>
                <a:lnTo>
                  <a:pt x="1280" y="1524"/>
                </a:lnTo>
                <a:lnTo>
                  <a:pt x="1281" y="1524"/>
                </a:lnTo>
                <a:lnTo>
                  <a:pt x="1283" y="1526"/>
                </a:lnTo>
                <a:lnTo>
                  <a:pt x="1285" y="1526"/>
                </a:lnTo>
                <a:lnTo>
                  <a:pt x="1286" y="1526"/>
                </a:lnTo>
                <a:lnTo>
                  <a:pt x="1286" y="1528"/>
                </a:lnTo>
                <a:lnTo>
                  <a:pt x="1288" y="1528"/>
                </a:lnTo>
                <a:lnTo>
                  <a:pt x="1290" y="1526"/>
                </a:lnTo>
                <a:lnTo>
                  <a:pt x="1291" y="1526"/>
                </a:lnTo>
                <a:lnTo>
                  <a:pt x="1293" y="1526"/>
                </a:lnTo>
                <a:lnTo>
                  <a:pt x="1293" y="1524"/>
                </a:lnTo>
                <a:lnTo>
                  <a:pt x="1295" y="1524"/>
                </a:lnTo>
                <a:lnTo>
                  <a:pt x="1295" y="1523"/>
                </a:lnTo>
                <a:lnTo>
                  <a:pt x="1296" y="1523"/>
                </a:lnTo>
                <a:lnTo>
                  <a:pt x="1296" y="1521"/>
                </a:lnTo>
                <a:lnTo>
                  <a:pt x="1298" y="1521"/>
                </a:lnTo>
                <a:lnTo>
                  <a:pt x="1298" y="1519"/>
                </a:lnTo>
                <a:lnTo>
                  <a:pt x="1300" y="1519"/>
                </a:lnTo>
                <a:lnTo>
                  <a:pt x="1300" y="1518"/>
                </a:lnTo>
                <a:lnTo>
                  <a:pt x="1301" y="1516"/>
                </a:lnTo>
                <a:lnTo>
                  <a:pt x="1301" y="1514"/>
                </a:lnTo>
                <a:lnTo>
                  <a:pt x="1303" y="1514"/>
                </a:lnTo>
                <a:lnTo>
                  <a:pt x="1303" y="1516"/>
                </a:lnTo>
                <a:lnTo>
                  <a:pt x="1303" y="1518"/>
                </a:lnTo>
                <a:lnTo>
                  <a:pt x="1305" y="1518"/>
                </a:lnTo>
                <a:lnTo>
                  <a:pt x="1305" y="1519"/>
                </a:lnTo>
                <a:lnTo>
                  <a:pt x="1306" y="1519"/>
                </a:lnTo>
                <a:lnTo>
                  <a:pt x="1308" y="1518"/>
                </a:lnTo>
                <a:lnTo>
                  <a:pt x="1310" y="1518"/>
                </a:lnTo>
                <a:lnTo>
                  <a:pt x="1311" y="1518"/>
                </a:lnTo>
                <a:lnTo>
                  <a:pt x="1311" y="1516"/>
                </a:lnTo>
                <a:lnTo>
                  <a:pt x="1313" y="1516"/>
                </a:lnTo>
                <a:lnTo>
                  <a:pt x="1313" y="1514"/>
                </a:lnTo>
                <a:lnTo>
                  <a:pt x="1313" y="1513"/>
                </a:lnTo>
                <a:lnTo>
                  <a:pt x="1311" y="1511"/>
                </a:lnTo>
                <a:lnTo>
                  <a:pt x="1313" y="1511"/>
                </a:lnTo>
                <a:lnTo>
                  <a:pt x="1315" y="1511"/>
                </a:lnTo>
                <a:lnTo>
                  <a:pt x="1316" y="1511"/>
                </a:lnTo>
                <a:lnTo>
                  <a:pt x="1318" y="1511"/>
                </a:lnTo>
                <a:lnTo>
                  <a:pt x="1318" y="1513"/>
                </a:lnTo>
                <a:lnTo>
                  <a:pt x="1320" y="1513"/>
                </a:lnTo>
                <a:lnTo>
                  <a:pt x="1321" y="1514"/>
                </a:lnTo>
                <a:lnTo>
                  <a:pt x="1323" y="1514"/>
                </a:lnTo>
                <a:lnTo>
                  <a:pt x="1323" y="1516"/>
                </a:lnTo>
                <a:lnTo>
                  <a:pt x="1325" y="1516"/>
                </a:lnTo>
                <a:lnTo>
                  <a:pt x="1326" y="1516"/>
                </a:lnTo>
                <a:lnTo>
                  <a:pt x="1328" y="1516"/>
                </a:lnTo>
                <a:lnTo>
                  <a:pt x="1330" y="1518"/>
                </a:lnTo>
                <a:lnTo>
                  <a:pt x="1331" y="1518"/>
                </a:lnTo>
                <a:lnTo>
                  <a:pt x="1331" y="1518"/>
                </a:lnTo>
                <a:lnTo>
                  <a:pt x="1333" y="1518"/>
                </a:lnTo>
                <a:lnTo>
                  <a:pt x="1335" y="1518"/>
                </a:lnTo>
                <a:lnTo>
                  <a:pt x="1336" y="1518"/>
                </a:lnTo>
                <a:lnTo>
                  <a:pt x="1343" y="1519"/>
                </a:lnTo>
                <a:lnTo>
                  <a:pt x="1343" y="1523"/>
                </a:lnTo>
                <a:lnTo>
                  <a:pt x="1343" y="1526"/>
                </a:lnTo>
                <a:lnTo>
                  <a:pt x="1345" y="1528"/>
                </a:lnTo>
                <a:lnTo>
                  <a:pt x="1345" y="1529"/>
                </a:lnTo>
                <a:lnTo>
                  <a:pt x="1345" y="1531"/>
                </a:lnTo>
                <a:lnTo>
                  <a:pt x="1345" y="1534"/>
                </a:lnTo>
                <a:lnTo>
                  <a:pt x="1345" y="1536"/>
                </a:lnTo>
                <a:lnTo>
                  <a:pt x="1345" y="1541"/>
                </a:lnTo>
                <a:lnTo>
                  <a:pt x="1345" y="1543"/>
                </a:lnTo>
                <a:lnTo>
                  <a:pt x="1341" y="1546"/>
                </a:lnTo>
                <a:lnTo>
                  <a:pt x="1340" y="1546"/>
                </a:lnTo>
                <a:lnTo>
                  <a:pt x="1338" y="1546"/>
                </a:lnTo>
                <a:lnTo>
                  <a:pt x="1336" y="1548"/>
                </a:lnTo>
                <a:lnTo>
                  <a:pt x="1338" y="1551"/>
                </a:lnTo>
                <a:lnTo>
                  <a:pt x="1338" y="1553"/>
                </a:lnTo>
                <a:lnTo>
                  <a:pt x="1336" y="1553"/>
                </a:lnTo>
                <a:lnTo>
                  <a:pt x="1335" y="1553"/>
                </a:lnTo>
                <a:lnTo>
                  <a:pt x="1335" y="1554"/>
                </a:lnTo>
                <a:lnTo>
                  <a:pt x="1335" y="1556"/>
                </a:lnTo>
                <a:lnTo>
                  <a:pt x="1335" y="1558"/>
                </a:lnTo>
                <a:lnTo>
                  <a:pt x="1335" y="1559"/>
                </a:lnTo>
                <a:lnTo>
                  <a:pt x="1336" y="1559"/>
                </a:lnTo>
                <a:lnTo>
                  <a:pt x="1336" y="1561"/>
                </a:lnTo>
                <a:lnTo>
                  <a:pt x="1338" y="1563"/>
                </a:lnTo>
                <a:lnTo>
                  <a:pt x="1340" y="1564"/>
                </a:lnTo>
                <a:lnTo>
                  <a:pt x="1340" y="1566"/>
                </a:lnTo>
                <a:lnTo>
                  <a:pt x="1340" y="1566"/>
                </a:lnTo>
                <a:lnTo>
                  <a:pt x="1340" y="1568"/>
                </a:lnTo>
                <a:lnTo>
                  <a:pt x="1338" y="1568"/>
                </a:lnTo>
                <a:lnTo>
                  <a:pt x="1338" y="1569"/>
                </a:lnTo>
                <a:lnTo>
                  <a:pt x="1338" y="1571"/>
                </a:lnTo>
                <a:lnTo>
                  <a:pt x="1340" y="1571"/>
                </a:lnTo>
                <a:lnTo>
                  <a:pt x="1340" y="1573"/>
                </a:lnTo>
                <a:lnTo>
                  <a:pt x="1340" y="1574"/>
                </a:lnTo>
                <a:lnTo>
                  <a:pt x="1341" y="1576"/>
                </a:lnTo>
                <a:lnTo>
                  <a:pt x="1341" y="1578"/>
                </a:lnTo>
                <a:lnTo>
                  <a:pt x="1341" y="1579"/>
                </a:lnTo>
                <a:lnTo>
                  <a:pt x="1340" y="1583"/>
                </a:lnTo>
                <a:lnTo>
                  <a:pt x="1340" y="1584"/>
                </a:lnTo>
                <a:lnTo>
                  <a:pt x="1338" y="1584"/>
                </a:lnTo>
                <a:lnTo>
                  <a:pt x="1338" y="1586"/>
                </a:lnTo>
                <a:lnTo>
                  <a:pt x="1338" y="1588"/>
                </a:lnTo>
                <a:lnTo>
                  <a:pt x="1338" y="1589"/>
                </a:lnTo>
                <a:lnTo>
                  <a:pt x="1336" y="1591"/>
                </a:lnTo>
                <a:lnTo>
                  <a:pt x="1336" y="1594"/>
                </a:lnTo>
                <a:lnTo>
                  <a:pt x="1336" y="1596"/>
                </a:lnTo>
                <a:lnTo>
                  <a:pt x="1336" y="1598"/>
                </a:lnTo>
                <a:lnTo>
                  <a:pt x="1338" y="1600"/>
                </a:lnTo>
                <a:lnTo>
                  <a:pt x="1338" y="1601"/>
                </a:lnTo>
                <a:lnTo>
                  <a:pt x="1338" y="1603"/>
                </a:lnTo>
                <a:lnTo>
                  <a:pt x="1340" y="1605"/>
                </a:lnTo>
                <a:lnTo>
                  <a:pt x="1340" y="1606"/>
                </a:lnTo>
                <a:lnTo>
                  <a:pt x="1340" y="1608"/>
                </a:lnTo>
                <a:lnTo>
                  <a:pt x="1341" y="1608"/>
                </a:lnTo>
                <a:lnTo>
                  <a:pt x="1341" y="1610"/>
                </a:lnTo>
                <a:lnTo>
                  <a:pt x="1341" y="1611"/>
                </a:lnTo>
                <a:lnTo>
                  <a:pt x="1343" y="1611"/>
                </a:lnTo>
                <a:lnTo>
                  <a:pt x="1343" y="1613"/>
                </a:lnTo>
                <a:lnTo>
                  <a:pt x="1341" y="1615"/>
                </a:lnTo>
                <a:lnTo>
                  <a:pt x="1341" y="1616"/>
                </a:lnTo>
                <a:lnTo>
                  <a:pt x="1341" y="1618"/>
                </a:lnTo>
                <a:lnTo>
                  <a:pt x="1341" y="1620"/>
                </a:lnTo>
                <a:lnTo>
                  <a:pt x="1341" y="1621"/>
                </a:lnTo>
                <a:lnTo>
                  <a:pt x="1341" y="1623"/>
                </a:lnTo>
                <a:lnTo>
                  <a:pt x="1341" y="1625"/>
                </a:lnTo>
                <a:lnTo>
                  <a:pt x="1341" y="1626"/>
                </a:lnTo>
                <a:lnTo>
                  <a:pt x="1341" y="1628"/>
                </a:lnTo>
                <a:lnTo>
                  <a:pt x="1341" y="1630"/>
                </a:lnTo>
                <a:lnTo>
                  <a:pt x="1341" y="1631"/>
                </a:lnTo>
                <a:lnTo>
                  <a:pt x="1341" y="1633"/>
                </a:lnTo>
                <a:lnTo>
                  <a:pt x="1343" y="1633"/>
                </a:lnTo>
                <a:lnTo>
                  <a:pt x="1343" y="1635"/>
                </a:lnTo>
                <a:lnTo>
                  <a:pt x="1343" y="1636"/>
                </a:lnTo>
                <a:lnTo>
                  <a:pt x="1343" y="1640"/>
                </a:lnTo>
                <a:lnTo>
                  <a:pt x="1340" y="1640"/>
                </a:lnTo>
                <a:lnTo>
                  <a:pt x="1338" y="1640"/>
                </a:lnTo>
                <a:lnTo>
                  <a:pt x="1338" y="1641"/>
                </a:lnTo>
                <a:lnTo>
                  <a:pt x="1338" y="1643"/>
                </a:lnTo>
                <a:lnTo>
                  <a:pt x="1338" y="1645"/>
                </a:lnTo>
                <a:lnTo>
                  <a:pt x="1338" y="1646"/>
                </a:lnTo>
                <a:lnTo>
                  <a:pt x="1338" y="1648"/>
                </a:lnTo>
                <a:lnTo>
                  <a:pt x="1338" y="1648"/>
                </a:lnTo>
                <a:lnTo>
                  <a:pt x="1338" y="1650"/>
                </a:lnTo>
                <a:lnTo>
                  <a:pt x="1338" y="1651"/>
                </a:lnTo>
                <a:lnTo>
                  <a:pt x="1338" y="1653"/>
                </a:lnTo>
                <a:lnTo>
                  <a:pt x="1338" y="1655"/>
                </a:lnTo>
                <a:lnTo>
                  <a:pt x="1338" y="1656"/>
                </a:lnTo>
                <a:lnTo>
                  <a:pt x="1338" y="1658"/>
                </a:lnTo>
                <a:lnTo>
                  <a:pt x="1336" y="1658"/>
                </a:lnTo>
                <a:lnTo>
                  <a:pt x="1336" y="1660"/>
                </a:lnTo>
                <a:lnTo>
                  <a:pt x="1336" y="1661"/>
                </a:lnTo>
                <a:lnTo>
                  <a:pt x="1336" y="1663"/>
                </a:lnTo>
                <a:lnTo>
                  <a:pt x="1335" y="1663"/>
                </a:lnTo>
                <a:lnTo>
                  <a:pt x="1335" y="1665"/>
                </a:lnTo>
                <a:lnTo>
                  <a:pt x="1335" y="1666"/>
                </a:lnTo>
                <a:lnTo>
                  <a:pt x="1333" y="1668"/>
                </a:lnTo>
                <a:lnTo>
                  <a:pt x="1333" y="1681"/>
                </a:lnTo>
                <a:lnTo>
                  <a:pt x="1331" y="1690"/>
                </a:lnTo>
                <a:lnTo>
                  <a:pt x="1331" y="1691"/>
                </a:lnTo>
                <a:lnTo>
                  <a:pt x="1331" y="1698"/>
                </a:lnTo>
                <a:lnTo>
                  <a:pt x="1331" y="1700"/>
                </a:lnTo>
                <a:lnTo>
                  <a:pt x="1331" y="1701"/>
                </a:lnTo>
                <a:lnTo>
                  <a:pt x="1330" y="1703"/>
                </a:lnTo>
                <a:lnTo>
                  <a:pt x="1330" y="1706"/>
                </a:lnTo>
                <a:lnTo>
                  <a:pt x="1330" y="1708"/>
                </a:lnTo>
                <a:lnTo>
                  <a:pt x="1330" y="1710"/>
                </a:lnTo>
                <a:lnTo>
                  <a:pt x="1330" y="1713"/>
                </a:lnTo>
                <a:lnTo>
                  <a:pt x="1330" y="1715"/>
                </a:lnTo>
                <a:lnTo>
                  <a:pt x="1330" y="1718"/>
                </a:lnTo>
                <a:lnTo>
                  <a:pt x="1330" y="1720"/>
                </a:lnTo>
                <a:lnTo>
                  <a:pt x="1330" y="1721"/>
                </a:lnTo>
                <a:lnTo>
                  <a:pt x="1328" y="1723"/>
                </a:lnTo>
                <a:lnTo>
                  <a:pt x="1328" y="1725"/>
                </a:lnTo>
                <a:lnTo>
                  <a:pt x="1328" y="1726"/>
                </a:lnTo>
                <a:lnTo>
                  <a:pt x="1328" y="1728"/>
                </a:lnTo>
                <a:lnTo>
                  <a:pt x="1328" y="1728"/>
                </a:lnTo>
                <a:lnTo>
                  <a:pt x="1326" y="1730"/>
                </a:lnTo>
                <a:lnTo>
                  <a:pt x="1325" y="1730"/>
                </a:lnTo>
                <a:lnTo>
                  <a:pt x="1323" y="1731"/>
                </a:lnTo>
                <a:lnTo>
                  <a:pt x="1321" y="1731"/>
                </a:lnTo>
                <a:lnTo>
                  <a:pt x="1320" y="1733"/>
                </a:lnTo>
                <a:lnTo>
                  <a:pt x="1318" y="1733"/>
                </a:lnTo>
                <a:lnTo>
                  <a:pt x="1320" y="1735"/>
                </a:lnTo>
                <a:lnTo>
                  <a:pt x="1321" y="1738"/>
                </a:lnTo>
                <a:lnTo>
                  <a:pt x="1325" y="1741"/>
                </a:lnTo>
                <a:lnTo>
                  <a:pt x="1326" y="1743"/>
                </a:lnTo>
                <a:lnTo>
                  <a:pt x="1325" y="1745"/>
                </a:lnTo>
                <a:lnTo>
                  <a:pt x="1323" y="1746"/>
                </a:lnTo>
                <a:lnTo>
                  <a:pt x="1321" y="1746"/>
                </a:lnTo>
                <a:lnTo>
                  <a:pt x="1321" y="1748"/>
                </a:lnTo>
                <a:lnTo>
                  <a:pt x="1320" y="1748"/>
                </a:lnTo>
                <a:lnTo>
                  <a:pt x="1318" y="1751"/>
                </a:lnTo>
                <a:lnTo>
                  <a:pt x="1316" y="1751"/>
                </a:lnTo>
                <a:lnTo>
                  <a:pt x="1316" y="1753"/>
                </a:lnTo>
                <a:lnTo>
                  <a:pt x="1318" y="1755"/>
                </a:lnTo>
                <a:lnTo>
                  <a:pt x="1320" y="1756"/>
                </a:lnTo>
                <a:lnTo>
                  <a:pt x="1320" y="1758"/>
                </a:lnTo>
                <a:lnTo>
                  <a:pt x="1321" y="1760"/>
                </a:lnTo>
                <a:lnTo>
                  <a:pt x="1321" y="1761"/>
                </a:lnTo>
                <a:lnTo>
                  <a:pt x="1320" y="1763"/>
                </a:lnTo>
                <a:lnTo>
                  <a:pt x="1318" y="1763"/>
                </a:lnTo>
                <a:lnTo>
                  <a:pt x="1318" y="1766"/>
                </a:lnTo>
                <a:lnTo>
                  <a:pt x="1318" y="1768"/>
                </a:lnTo>
                <a:lnTo>
                  <a:pt x="1316" y="1768"/>
                </a:lnTo>
                <a:lnTo>
                  <a:pt x="1316" y="1770"/>
                </a:lnTo>
                <a:lnTo>
                  <a:pt x="1315" y="1770"/>
                </a:lnTo>
                <a:lnTo>
                  <a:pt x="1315" y="1771"/>
                </a:lnTo>
                <a:lnTo>
                  <a:pt x="1315" y="1773"/>
                </a:lnTo>
                <a:lnTo>
                  <a:pt x="1316" y="1773"/>
                </a:lnTo>
                <a:lnTo>
                  <a:pt x="1316" y="1775"/>
                </a:lnTo>
                <a:lnTo>
                  <a:pt x="1321" y="1776"/>
                </a:lnTo>
                <a:lnTo>
                  <a:pt x="1323" y="1778"/>
                </a:lnTo>
                <a:lnTo>
                  <a:pt x="1323" y="1781"/>
                </a:lnTo>
                <a:lnTo>
                  <a:pt x="1323" y="1783"/>
                </a:lnTo>
                <a:lnTo>
                  <a:pt x="1325" y="1783"/>
                </a:lnTo>
                <a:lnTo>
                  <a:pt x="1325" y="1785"/>
                </a:lnTo>
                <a:lnTo>
                  <a:pt x="1325" y="1786"/>
                </a:lnTo>
                <a:lnTo>
                  <a:pt x="1326" y="1788"/>
                </a:lnTo>
                <a:lnTo>
                  <a:pt x="1328" y="1793"/>
                </a:lnTo>
                <a:lnTo>
                  <a:pt x="1328" y="1795"/>
                </a:lnTo>
                <a:lnTo>
                  <a:pt x="1330" y="1796"/>
                </a:lnTo>
                <a:lnTo>
                  <a:pt x="1330" y="1798"/>
                </a:lnTo>
                <a:lnTo>
                  <a:pt x="1330" y="1800"/>
                </a:lnTo>
                <a:lnTo>
                  <a:pt x="1330" y="1801"/>
                </a:lnTo>
                <a:lnTo>
                  <a:pt x="1331" y="1801"/>
                </a:lnTo>
                <a:lnTo>
                  <a:pt x="1331" y="1803"/>
                </a:lnTo>
                <a:lnTo>
                  <a:pt x="1331" y="1803"/>
                </a:lnTo>
                <a:lnTo>
                  <a:pt x="1333" y="1806"/>
                </a:lnTo>
                <a:lnTo>
                  <a:pt x="1335" y="1806"/>
                </a:lnTo>
                <a:lnTo>
                  <a:pt x="1335" y="1808"/>
                </a:lnTo>
                <a:lnTo>
                  <a:pt x="1336" y="1808"/>
                </a:lnTo>
                <a:lnTo>
                  <a:pt x="1336" y="1810"/>
                </a:lnTo>
                <a:lnTo>
                  <a:pt x="1336" y="1812"/>
                </a:lnTo>
                <a:lnTo>
                  <a:pt x="1338" y="1815"/>
                </a:lnTo>
                <a:lnTo>
                  <a:pt x="1338" y="1817"/>
                </a:lnTo>
                <a:lnTo>
                  <a:pt x="1338" y="1818"/>
                </a:lnTo>
                <a:lnTo>
                  <a:pt x="1338" y="1820"/>
                </a:lnTo>
                <a:lnTo>
                  <a:pt x="1340" y="1822"/>
                </a:lnTo>
                <a:lnTo>
                  <a:pt x="1341" y="1822"/>
                </a:lnTo>
                <a:lnTo>
                  <a:pt x="1341" y="1823"/>
                </a:lnTo>
                <a:lnTo>
                  <a:pt x="1341" y="1827"/>
                </a:lnTo>
                <a:lnTo>
                  <a:pt x="1340" y="1828"/>
                </a:lnTo>
                <a:lnTo>
                  <a:pt x="1340" y="1830"/>
                </a:lnTo>
                <a:lnTo>
                  <a:pt x="1340" y="1832"/>
                </a:lnTo>
                <a:lnTo>
                  <a:pt x="1341" y="1832"/>
                </a:lnTo>
                <a:lnTo>
                  <a:pt x="1341" y="1833"/>
                </a:lnTo>
                <a:lnTo>
                  <a:pt x="1343" y="1837"/>
                </a:lnTo>
                <a:lnTo>
                  <a:pt x="1345" y="1837"/>
                </a:lnTo>
                <a:lnTo>
                  <a:pt x="1346" y="1837"/>
                </a:lnTo>
                <a:lnTo>
                  <a:pt x="1346" y="1838"/>
                </a:lnTo>
                <a:lnTo>
                  <a:pt x="1348" y="1838"/>
                </a:lnTo>
                <a:close/>
                <a:moveTo>
                  <a:pt x="1283" y="1541"/>
                </a:moveTo>
                <a:lnTo>
                  <a:pt x="1285" y="1541"/>
                </a:lnTo>
                <a:lnTo>
                  <a:pt x="1283" y="1539"/>
                </a:lnTo>
                <a:lnTo>
                  <a:pt x="1283" y="1541"/>
                </a:lnTo>
                <a:close/>
                <a:moveTo>
                  <a:pt x="1288" y="1549"/>
                </a:moveTo>
                <a:lnTo>
                  <a:pt x="1288" y="1548"/>
                </a:lnTo>
                <a:lnTo>
                  <a:pt x="1286" y="1548"/>
                </a:lnTo>
                <a:lnTo>
                  <a:pt x="1286" y="1546"/>
                </a:lnTo>
                <a:lnTo>
                  <a:pt x="1285" y="1546"/>
                </a:lnTo>
                <a:lnTo>
                  <a:pt x="1285" y="1544"/>
                </a:lnTo>
                <a:lnTo>
                  <a:pt x="1283" y="1544"/>
                </a:lnTo>
                <a:lnTo>
                  <a:pt x="1283" y="1546"/>
                </a:lnTo>
                <a:lnTo>
                  <a:pt x="1285" y="1546"/>
                </a:lnTo>
                <a:lnTo>
                  <a:pt x="1285" y="1548"/>
                </a:lnTo>
                <a:lnTo>
                  <a:pt x="1285" y="1549"/>
                </a:lnTo>
                <a:lnTo>
                  <a:pt x="1286" y="1549"/>
                </a:lnTo>
                <a:lnTo>
                  <a:pt x="1288" y="1549"/>
                </a:lnTo>
                <a:close/>
                <a:moveTo>
                  <a:pt x="1290" y="1538"/>
                </a:moveTo>
                <a:lnTo>
                  <a:pt x="1290" y="1536"/>
                </a:lnTo>
                <a:lnTo>
                  <a:pt x="1288" y="1536"/>
                </a:lnTo>
                <a:lnTo>
                  <a:pt x="1288" y="1538"/>
                </a:lnTo>
                <a:lnTo>
                  <a:pt x="1290" y="1538"/>
                </a:lnTo>
                <a:close/>
                <a:moveTo>
                  <a:pt x="1291" y="1541"/>
                </a:moveTo>
                <a:lnTo>
                  <a:pt x="1291" y="1539"/>
                </a:lnTo>
                <a:lnTo>
                  <a:pt x="1290" y="1539"/>
                </a:lnTo>
                <a:lnTo>
                  <a:pt x="1290" y="1541"/>
                </a:lnTo>
                <a:lnTo>
                  <a:pt x="1291" y="1541"/>
                </a:lnTo>
                <a:close/>
                <a:moveTo>
                  <a:pt x="1291" y="1558"/>
                </a:moveTo>
                <a:lnTo>
                  <a:pt x="1293" y="1558"/>
                </a:lnTo>
                <a:lnTo>
                  <a:pt x="1293" y="1559"/>
                </a:lnTo>
                <a:lnTo>
                  <a:pt x="1293" y="1561"/>
                </a:lnTo>
                <a:lnTo>
                  <a:pt x="1295" y="1561"/>
                </a:lnTo>
                <a:lnTo>
                  <a:pt x="1295" y="1559"/>
                </a:lnTo>
                <a:lnTo>
                  <a:pt x="1295" y="1558"/>
                </a:lnTo>
                <a:lnTo>
                  <a:pt x="1293" y="1558"/>
                </a:lnTo>
                <a:lnTo>
                  <a:pt x="1291" y="1556"/>
                </a:lnTo>
                <a:lnTo>
                  <a:pt x="1291" y="1558"/>
                </a:lnTo>
                <a:close/>
                <a:moveTo>
                  <a:pt x="1288" y="1588"/>
                </a:moveTo>
                <a:lnTo>
                  <a:pt x="1288" y="1586"/>
                </a:lnTo>
                <a:lnTo>
                  <a:pt x="1286" y="1586"/>
                </a:lnTo>
                <a:lnTo>
                  <a:pt x="1286" y="1588"/>
                </a:lnTo>
                <a:lnTo>
                  <a:pt x="1286" y="1589"/>
                </a:lnTo>
                <a:lnTo>
                  <a:pt x="1285" y="1589"/>
                </a:lnTo>
                <a:lnTo>
                  <a:pt x="1285" y="1591"/>
                </a:lnTo>
                <a:lnTo>
                  <a:pt x="1285" y="1593"/>
                </a:lnTo>
                <a:lnTo>
                  <a:pt x="1286" y="1593"/>
                </a:lnTo>
                <a:lnTo>
                  <a:pt x="1286" y="1591"/>
                </a:lnTo>
                <a:lnTo>
                  <a:pt x="1286" y="1589"/>
                </a:lnTo>
                <a:lnTo>
                  <a:pt x="1288" y="1589"/>
                </a:lnTo>
                <a:lnTo>
                  <a:pt x="1288" y="1588"/>
                </a:lnTo>
                <a:close/>
                <a:moveTo>
                  <a:pt x="1318" y="1544"/>
                </a:moveTo>
                <a:lnTo>
                  <a:pt x="1316" y="1544"/>
                </a:lnTo>
                <a:lnTo>
                  <a:pt x="1316" y="1546"/>
                </a:lnTo>
                <a:lnTo>
                  <a:pt x="1318" y="1546"/>
                </a:lnTo>
                <a:lnTo>
                  <a:pt x="1318" y="1544"/>
                </a:lnTo>
                <a:close/>
                <a:moveTo>
                  <a:pt x="1271" y="1783"/>
                </a:moveTo>
                <a:lnTo>
                  <a:pt x="1273" y="1783"/>
                </a:lnTo>
                <a:lnTo>
                  <a:pt x="1273" y="1781"/>
                </a:lnTo>
                <a:lnTo>
                  <a:pt x="1271" y="1781"/>
                </a:lnTo>
                <a:lnTo>
                  <a:pt x="1271" y="1783"/>
                </a:lnTo>
                <a:close/>
                <a:moveTo>
                  <a:pt x="1275" y="1786"/>
                </a:moveTo>
                <a:lnTo>
                  <a:pt x="1273" y="1786"/>
                </a:lnTo>
                <a:lnTo>
                  <a:pt x="1273" y="1788"/>
                </a:lnTo>
                <a:lnTo>
                  <a:pt x="1275" y="1788"/>
                </a:lnTo>
                <a:lnTo>
                  <a:pt x="1275" y="1786"/>
                </a:lnTo>
                <a:close/>
                <a:moveTo>
                  <a:pt x="1270" y="1848"/>
                </a:moveTo>
                <a:lnTo>
                  <a:pt x="1268" y="1847"/>
                </a:lnTo>
                <a:lnTo>
                  <a:pt x="1268" y="1848"/>
                </a:lnTo>
                <a:lnTo>
                  <a:pt x="1270" y="1848"/>
                </a:lnTo>
                <a:close/>
                <a:moveTo>
                  <a:pt x="1281" y="1843"/>
                </a:moveTo>
                <a:lnTo>
                  <a:pt x="1281" y="1842"/>
                </a:lnTo>
                <a:lnTo>
                  <a:pt x="1280" y="1842"/>
                </a:lnTo>
                <a:lnTo>
                  <a:pt x="1280" y="1843"/>
                </a:lnTo>
                <a:lnTo>
                  <a:pt x="1278" y="1843"/>
                </a:lnTo>
                <a:lnTo>
                  <a:pt x="1278" y="1845"/>
                </a:lnTo>
                <a:lnTo>
                  <a:pt x="1278" y="1847"/>
                </a:lnTo>
                <a:lnTo>
                  <a:pt x="1280" y="1847"/>
                </a:lnTo>
                <a:lnTo>
                  <a:pt x="1280" y="1845"/>
                </a:lnTo>
                <a:lnTo>
                  <a:pt x="1280" y="1843"/>
                </a:lnTo>
                <a:lnTo>
                  <a:pt x="1281" y="1843"/>
                </a:lnTo>
                <a:close/>
                <a:moveTo>
                  <a:pt x="1286" y="1827"/>
                </a:moveTo>
                <a:lnTo>
                  <a:pt x="1286" y="1828"/>
                </a:lnTo>
                <a:lnTo>
                  <a:pt x="1288" y="1828"/>
                </a:lnTo>
                <a:lnTo>
                  <a:pt x="1288" y="1827"/>
                </a:lnTo>
                <a:lnTo>
                  <a:pt x="1286" y="1827"/>
                </a:lnTo>
                <a:close/>
                <a:moveTo>
                  <a:pt x="1290" y="1840"/>
                </a:moveTo>
                <a:lnTo>
                  <a:pt x="1288" y="1840"/>
                </a:lnTo>
                <a:lnTo>
                  <a:pt x="1288" y="1842"/>
                </a:lnTo>
                <a:lnTo>
                  <a:pt x="1290" y="1842"/>
                </a:lnTo>
                <a:lnTo>
                  <a:pt x="1290" y="1840"/>
                </a:lnTo>
                <a:close/>
                <a:moveTo>
                  <a:pt x="1313" y="1820"/>
                </a:moveTo>
                <a:lnTo>
                  <a:pt x="1315" y="1820"/>
                </a:lnTo>
                <a:lnTo>
                  <a:pt x="1315" y="1818"/>
                </a:lnTo>
                <a:lnTo>
                  <a:pt x="1313" y="1818"/>
                </a:lnTo>
                <a:lnTo>
                  <a:pt x="1313" y="1820"/>
                </a:lnTo>
                <a:close/>
                <a:moveTo>
                  <a:pt x="1328" y="1671"/>
                </a:moveTo>
                <a:lnTo>
                  <a:pt x="1326" y="1671"/>
                </a:lnTo>
                <a:lnTo>
                  <a:pt x="1325" y="1671"/>
                </a:lnTo>
                <a:lnTo>
                  <a:pt x="1326" y="1673"/>
                </a:lnTo>
                <a:lnTo>
                  <a:pt x="1326" y="1675"/>
                </a:lnTo>
                <a:lnTo>
                  <a:pt x="1328" y="1675"/>
                </a:lnTo>
                <a:lnTo>
                  <a:pt x="1326" y="1673"/>
                </a:lnTo>
                <a:lnTo>
                  <a:pt x="1328" y="1673"/>
                </a:lnTo>
                <a:lnTo>
                  <a:pt x="1328" y="1671"/>
                </a:lnTo>
                <a:close/>
                <a:moveTo>
                  <a:pt x="1323" y="1666"/>
                </a:moveTo>
                <a:lnTo>
                  <a:pt x="1321" y="1666"/>
                </a:lnTo>
                <a:lnTo>
                  <a:pt x="1321" y="1668"/>
                </a:lnTo>
                <a:lnTo>
                  <a:pt x="1321" y="1670"/>
                </a:lnTo>
                <a:lnTo>
                  <a:pt x="1323" y="1670"/>
                </a:lnTo>
                <a:lnTo>
                  <a:pt x="1323" y="1668"/>
                </a:lnTo>
                <a:lnTo>
                  <a:pt x="1323" y="1666"/>
                </a:lnTo>
                <a:close/>
                <a:moveTo>
                  <a:pt x="1320" y="1698"/>
                </a:moveTo>
                <a:lnTo>
                  <a:pt x="1318" y="1698"/>
                </a:lnTo>
                <a:lnTo>
                  <a:pt x="1318" y="1696"/>
                </a:lnTo>
                <a:lnTo>
                  <a:pt x="1316" y="1696"/>
                </a:lnTo>
                <a:lnTo>
                  <a:pt x="1316" y="1698"/>
                </a:lnTo>
                <a:lnTo>
                  <a:pt x="1318" y="1698"/>
                </a:lnTo>
                <a:lnTo>
                  <a:pt x="1318" y="1700"/>
                </a:lnTo>
                <a:lnTo>
                  <a:pt x="1320" y="1700"/>
                </a:lnTo>
                <a:lnTo>
                  <a:pt x="1320" y="1698"/>
                </a:lnTo>
                <a:close/>
                <a:moveTo>
                  <a:pt x="1320" y="1685"/>
                </a:moveTo>
                <a:lnTo>
                  <a:pt x="1318" y="1685"/>
                </a:lnTo>
                <a:lnTo>
                  <a:pt x="1318" y="1686"/>
                </a:lnTo>
                <a:lnTo>
                  <a:pt x="1320" y="1686"/>
                </a:lnTo>
                <a:lnTo>
                  <a:pt x="1320" y="1685"/>
                </a:lnTo>
                <a:close/>
                <a:moveTo>
                  <a:pt x="1321" y="1578"/>
                </a:moveTo>
                <a:lnTo>
                  <a:pt x="1320" y="1578"/>
                </a:lnTo>
                <a:lnTo>
                  <a:pt x="1320" y="1579"/>
                </a:lnTo>
                <a:lnTo>
                  <a:pt x="1318" y="1579"/>
                </a:lnTo>
                <a:lnTo>
                  <a:pt x="1318" y="1581"/>
                </a:lnTo>
                <a:lnTo>
                  <a:pt x="1320" y="1581"/>
                </a:lnTo>
                <a:lnTo>
                  <a:pt x="1320" y="1579"/>
                </a:lnTo>
                <a:lnTo>
                  <a:pt x="1321" y="1579"/>
                </a:lnTo>
                <a:lnTo>
                  <a:pt x="1321" y="1578"/>
                </a:lnTo>
                <a:close/>
                <a:moveTo>
                  <a:pt x="1333" y="1623"/>
                </a:moveTo>
                <a:lnTo>
                  <a:pt x="1333" y="1625"/>
                </a:lnTo>
                <a:lnTo>
                  <a:pt x="1335" y="1625"/>
                </a:lnTo>
                <a:lnTo>
                  <a:pt x="1335" y="1623"/>
                </a:lnTo>
                <a:lnTo>
                  <a:pt x="1333" y="1623"/>
                </a:lnTo>
                <a:close/>
                <a:moveTo>
                  <a:pt x="1320" y="1655"/>
                </a:moveTo>
                <a:lnTo>
                  <a:pt x="1320" y="1653"/>
                </a:lnTo>
                <a:lnTo>
                  <a:pt x="1318" y="1653"/>
                </a:lnTo>
                <a:lnTo>
                  <a:pt x="1318" y="1655"/>
                </a:lnTo>
                <a:lnTo>
                  <a:pt x="1320" y="1655"/>
                </a:lnTo>
                <a:close/>
                <a:moveTo>
                  <a:pt x="1306" y="1683"/>
                </a:moveTo>
                <a:lnTo>
                  <a:pt x="1306" y="1685"/>
                </a:lnTo>
                <a:lnTo>
                  <a:pt x="1308" y="1685"/>
                </a:lnTo>
                <a:lnTo>
                  <a:pt x="1308" y="1683"/>
                </a:lnTo>
                <a:lnTo>
                  <a:pt x="1306" y="1683"/>
                </a:lnTo>
                <a:close/>
                <a:moveTo>
                  <a:pt x="1301" y="1748"/>
                </a:moveTo>
                <a:lnTo>
                  <a:pt x="1301" y="1750"/>
                </a:lnTo>
                <a:lnTo>
                  <a:pt x="1303" y="1750"/>
                </a:lnTo>
                <a:lnTo>
                  <a:pt x="1303" y="1748"/>
                </a:lnTo>
                <a:lnTo>
                  <a:pt x="1301" y="1748"/>
                </a:lnTo>
                <a:close/>
                <a:moveTo>
                  <a:pt x="1296" y="1780"/>
                </a:moveTo>
                <a:lnTo>
                  <a:pt x="1296" y="1781"/>
                </a:lnTo>
                <a:lnTo>
                  <a:pt x="1298" y="1781"/>
                </a:lnTo>
                <a:lnTo>
                  <a:pt x="1298" y="1780"/>
                </a:lnTo>
                <a:lnTo>
                  <a:pt x="1296" y="1780"/>
                </a:lnTo>
                <a:close/>
                <a:moveTo>
                  <a:pt x="1296" y="1785"/>
                </a:moveTo>
                <a:lnTo>
                  <a:pt x="1296" y="1786"/>
                </a:lnTo>
                <a:lnTo>
                  <a:pt x="1298" y="1786"/>
                </a:lnTo>
                <a:lnTo>
                  <a:pt x="1298" y="1785"/>
                </a:lnTo>
                <a:lnTo>
                  <a:pt x="1296" y="1785"/>
                </a:lnTo>
                <a:close/>
                <a:moveTo>
                  <a:pt x="1295" y="1791"/>
                </a:moveTo>
                <a:lnTo>
                  <a:pt x="1296" y="1791"/>
                </a:lnTo>
                <a:lnTo>
                  <a:pt x="1296" y="1790"/>
                </a:lnTo>
                <a:lnTo>
                  <a:pt x="1295" y="1790"/>
                </a:lnTo>
                <a:lnTo>
                  <a:pt x="1295" y="1791"/>
                </a:lnTo>
                <a:close/>
                <a:moveTo>
                  <a:pt x="1293" y="1793"/>
                </a:moveTo>
                <a:lnTo>
                  <a:pt x="1293" y="1795"/>
                </a:lnTo>
                <a:lnTo>
                  <a:pt x="1295" y="1795"/>
                </a:lnTo>
                <a:lnTo>
                  <a:pt x="1296" y="1795"/>
                </a:lnTo>
                <a:lnTo>
                  <a:pt x="1298" y="1796"/>
                </a:lnTo>
                <a:lnTo>
                  <a:pt x="1300" y="1796"/>
                </a:lnTo>
                <a:lnTo>
                  <a:pt x="1300" y="1798"/>
                </a:lnTo>
                <a:lnTo>
                  <a:pt x="1301" y="1798"/>
                </a:lnTo>
                <a:lnTo>
                  <a:pt x="1301" y="1800"/>
                </a:lnTo>
                <a:lnTo>
                  <a:pt x="1303" y="1800"/>
                </a:lnTo>
                <a:lnTo>
                  <a:pt x="1303" y="1801"/>
                </a:lnTo>
                <a:lnTo>
                  <a:pt x="1305" y="1801"/>
                </a:lnTo>
                <a:lnTo>
                  <a:pt x="1305" y="1803"/>
                </a:lnTo>
                <a:lnTo>
                  <a:pt x="1306" y="1803"/>
                </a:lnTo>
                <a:lnTo>
                  <a:pt x="1306" y="1801"/>
                </a:lnTo>
                <a:lnTo>
                  <a:pt x="1308" y="1801"/>
                </a:lnTo>
                <a:lnTo>
                  <a:pt x="1308" y="1803"/>
                </a:lnTo>
                <a:lnTo>
                  <a:pt x="1310" y="1803"/>
                </a:lnTo>
                <a:lnTo>
                  <a:pt x="1310" y="1801"/>
                </a:lnTo>
                <a:lnTo>
                  <a:pt x="1308" y="1801"/>
                </a:lnTo>
                <a:lnTo>
                  <a:pt x="1308" y="1800"/>
                </a:lnTo>
                <a:lnTo>
                  <a:pt x="1306" y="1801"/>
                </a:lnTo>
                <a:lnTo>
                  <a:pt x="1305" y="1801"/>
                </a:lnTo>
                <a:lnTo>
                  <a:pt x="1305" y="1800"/>
                </a:lnTo>
                <a:lnTo>
                  <a:pt x="1303" y="1800"/>
                </a:lnTo>
                <a:lnTo>
                  <a:pt x="1303" y="1798"/>
                </a:lnTo>
                <a:lnTo>
                  <a:pt x="1301" y="1798"/>
                </a:lnTo>
                <a:lnTo>
                  <a:pt x="1301" y="1796"/>
                </a:lnTo>
                <a:lnTo>
                  <a:pt x="1301" y="1795"/>
                </a:lnTo>
                <a:lnTo>
                  <a:pt x="1300" y="1795"/>
                </a:lnTo>
                <a:lnTo>
                  <a:pt x="1298" y="1795"/>
                </a:lnTo>
                <a:lnTo>
                  <a:pt x="1298" y="1793"/>
                </a:lnTo>
                <a:lnTo>
                  <a:pt x="1296" y="1793"/>
                </a:lnTo>
                <a:lnTo>
                  <a:pt x="1295" y="1793"/>
                </a:lnTo>
                <a:lnTo>
                  <a:pt x="1293" y="1793"/>
                </a:lnTo>
                <a:close/>
                <a:moveTo>
                  <a:pt x="1295" y="1823"/>
                </a:moveTo>
                <a:lnTo>
                  <a:pt x="1293" y="1823"/>
                </a:lnTo>
                <a:lnTo>
                  <a:pt x="1295" y="1825"/>
                </a:lnTo>
                <a:lnTo>
                  <a:pt x="1295" y="1823"/>
                </a:lnTo>
                <a:close/>
                <a:moveTo>
                  <a:pt x="1301" y="1818"/>
                </a:moveTo>
                <a:lnTo>
                  <a:pt x="1300" y="1818"/>
                </a:lnTo>
                <a:lnTo>
                  <a:pt x="1300" y="1817"/>
                </a:lnTo>
                <a:lnTo>
                  <a:pt x="1298" y="1817"/>
                </a:lnTo>
                <a:lnTo>
                  <a:pt x="1298" y="1818"/>
                </a:lnTo>
                <a:lnTo>
                  <a:pt x="1300" y="1818"/>
                </a:lnTo>
                <a:lnTo>
                  <a:pt x="1300" y="1820"/>
                </a:lnTo>
                <a:lnTo>
                  <a:pt x="1301" y="1820"/>
                </a:lnTo>
                <a:lnTo>
                  <a:pt x="1301" y="1818"/>
                </a:lnTo>
                <a:close/>
                <a:moveTo>
                  <a:pt x="1295" y="1880"/>
                </a:moveTo>
                <a:lnTo>
                  <a:pt x="1296" y="1880"/>
                </a:lnTo>
                <a:lnTo>
                  <a:pt x="1298" y="1880"/>
                </a:lnTo>
                <a:lnTo>
                  <a:pt x="1298" y="1878"/>
                </a:lnTo>
                <a:lnTo>
                  <a:pt x="1296" y="1878"/>
                </a:lnTo>
                <a:lnTo>
                  <a:pt x="1295" y="1878"/>
                </a:lnTo>
                <a:lnTo>
                  <a:pt x="1295" y="1880"/>
                </a:lnTo>
                <a:close/>
                <a:moveTo>
                  <a:pt x="1286" y="1878"/>
                </a:moveTo>
                <a:lnTo>
                  <a:pt x="1286" y="1880"/>
                </a:lnTo>
                <a:lnTo>
                  <a:pt x="1286" y="1882"/>
                </a:lnTo>
                <a:lnTo>
                  <a:pt x="1286" y="1883"/>
                </a:lnTo>
                <a:lnTo>
                  <a:pt x="1285" y="1883"/>
                </a:lnTo>
                <a:lnTo>
                  <a:pt x="1285" y="1885"/>
                </a:lnTo>
                <a:lnTo>
                  <a:pt x="1286" y="1885"/>
                </a:lnTo>
                <a:lnTo>
                  <a:pt x="1286" y="1883"/>
                </a:lnTo>
                <a:lnTo>
                  <a:pt x="1288" y="1883"/>
                </a:lnTo>
                <a:lnTo>
                  <a:pt x="1290" y="1883"/>
                </a:lnTo>
                <a:lnTo>
                  <a:pt x="1290" y="1882"/>
                </a:lnTo>
                <a:lnTo>
                  <a:pt x="1288" y="1882"/>
                </a:lnTo>
                <a:lnTo>
                  <a:pt x="1288" y="1880"/>
                </a:lnTo>
                <a:lnTo>
                  <a:pt x="1288" y="1878"/>
                </a:lnTo>
                <a:lnTo>
                  <a:pt x="1290" y="1878"/>
                </a:lnTo>
                <a:lnTo>
                  <a:pt x="1290" y="1877"/>
                </a:lnTo>
                <a:lnTo>
                  <a:pt x="1288" y="1877"/>
                </a:lnTo>
                <a:lnTo>
                  <a:pt x="1288" y="1878"/>
                </a:lnTo>
                <a:lnTo>
                  <a:pt x="1286" y="1878"/>
                </a:lnTo>
                <a:close/>
                <a:moveTo>
                  <a:pt x="1288" y="1890"/>
                </a:moveTo>
                <a:lnTo>
                  <a:pt x="1286" y="1890"/>
                </a:lnTo>
                <a:lnTo>
                  <a:pt x="1286" y="1892"/>
                </a:lnTo>
                <a:lnTo>
                  <a:pt x="1288" y="1892"/>
                </a:lnTo>
                <a:lnTo>
                  <a:pt x="1288" y="1890"/>
                </a:lnTo>
                <a:close/>
                <a:moveTo>
                  <a:pt x="1290" y="1887"/>
                </a:moveTo>
                <a:lnTo>
                  <a:pt x="1290" y="1885"/>
                </a:lnTo>
                <a:lnTo>
                  <a:pt x="1288" y="1885"/>
                </a:lnTo>
                <a:lnTo>
                  <a:pt x="1288" y="1887"/>
                </a:lnTo>
                <a:lnTo>
                  <a:pt x="1290" y="1887"/>
                </a:lnTo>
                <a:close/>
                <a:moveTo>
                  <a:pt x="1283" y="1893"/>
                </a:moveTo>
                <a:lnTo>
                  <a:pt x="1283" y="1895"/>
                </a:lnTo>
                <a:lnTo>
                  <a:pt x="1285" y="1895"/>
                </a:lnTo>
                <a:lnTo>
                  <a:pt x="1285" y="1893"/>
                </a:lnTo>
                <a:lnTo>
                  <a:pt x="1283" y="1893"/>
                </a:lnTo>
                <a:close/>
                <a:moveTo>
                  <a:pt x="1281" y="1892"/>
                </a:moveTo>
                <a:lnTo>
                  <a:pt x="1283" y="1892"/>
                </a:lnTo>
                <a:lnTo>
                  <a:pt x="1283" y="1890"/>
                </a:lnTo>
                <a:lnTo>
                  <a:pt x="1281" y="1890"/>
                </a:lnTo>
                <a:lnTo>
                  <a:pt x="1281" y="1892"/>
                </a:lnTo>
                <a:close/>
                <a:moveTo>
                  <a:pt x="1288" y="1898"/>
                </a:moveTo>
                <a:lnTo>
                  <a:pt x="1286" y="1898"/>
                </a:lnTo>
                <a:lnTo>
                  <a:pt x="1285" y="1898"/>
                </a:lnTo>
                <a:lnTo>
                  <a:pt x="1285" y="1900"/>
                </a:lnTo>
                <a:lnTo>
                  <a:pt x="1286" y="1900"/>
                </a:lnTo>
                <a:lnTo>
                  <a:pt x="1288" y="1900"/>
                </a:lnTo>
                <a:lnTo>
                  <a:pt x="1288" y="1898"/>
                </a:lnTo>
                <a:close/>
                <a:moveTo>
                  <a:pt x="1291" y="1883"/>
                </a:moveTo>
                <a:lnTo>
                  <a:pt x="1291" y="1882"/>
                </a:lnTo>
                <a:lnTo>
                  <a:pt x="1291" y="1880"/>
                </a:lnTo>
                <a:lnTo>
                  <a:pt x="1291" y="1880"/>
                </a:lnTo>
                <a:lnTo>
                  <a:pt x="1291" y="1882"/>
                </a:lnTo>
                <a:lnTo>
                  <a:pt x="1291" y="1883"/>
                </a:lnTo>
                <a:lnTo>
                  <a:pt x="1291" y="1883"/>
                </a:lnTo>
                <a:close/>
                <a:moveTo>
                  <a:pt x="1298" y="1885"/>
                </a:moveTo>
                <a:lnTo>
                  <a:pt x="1298" y="1883"/>
                </a:lnTo>
                <a:lnTo>
                  <a:pt x="1296" y="1883"/>
                </a:lnTo>
                <a:lnTo>
                  <a:pt x="1295" y="1883"/>
                </a:lnTo>
                <a:lnTo>
                  <a:pt x="1295" y="1885"/>
                </a:lnTo>
                <a:lnTo>
                  <a:pt x="1296" y="1885"/>
                </a:lnTo>
                <a:lnTo>
                  <a:pt x="1298" y="1885"/>
                </a:lnTo>
                <a:close/>
                <a:moveTo>
                  <a:pt x="1301" y="1877"/>
                </a:moveTo>
                <a:lnTo>
                  <a:pt x="1300" y="1877"/>
                </a:lnTo>
                <a:lnTo>
                  <a:pt x="1300" y="1878"/>
                </a:lnTo>
                <a:lnTo>
                  <a:pt x="1301" y="1878"/>
                </a:lnTo>
                <a:lnTo>
                  <a:pt x="1301" y="1877"/>
                </a:lnTo>
                <a:close/>
                <a:moveTo>
                  <a:pt x="1305" y="1875"/>
                </a:moveTo>
                <a:lnTo>
                  <a:pt x="1303" y="1875"/>
                </a:lnTo>
                <a:lnTo>
                  <a:pt x="1303" y="1877"/>
                </a:lnTo>
                <a:lnTo>
                  <a:pt x="1305" y="1877"/>
                </a:lnTo>
                <a:lnTo>
                  <a:pt x="1305" y="1875"/>
                </a:lnTo>
                <a:close/>
                <a:moveTo>
                  <a:pt x="1310" y="1855"/>
                </a:moveTo>
                <a:lnTo>
                  <a:pt x="1308" y="1855"/>
                </a:lnTo>
                <a:lnTo>
                  <a:pt x="1308" y="1857"/>
                </a:lnTo>
                <a:lnTo>
                  <a:pt x="1310" y="1857"/>
                </a:lnTo>
                <a:lnTo>
                  <a:pt x="1310" y="1855"/>
                </a:lnTo>
                <a:close/>
                <a:moveTo>
                  <a:pt x="1311" y="1852"/>
                </a:moveTo>
                <a:lnTo>
                  <a:pt x="1310" y="1852"/>
                </a:lnTo>
                <a:lnTo>
                  <a:pt x="1310" y="1853"/>
                </a:lnTo>
                <a:lnTo>
                  <a:pt x="1311" y="1853"/>
                </a:lnTo>
                <a:lnTo>
                  <a:pt x="1311" y="1852"/>
                </a:lnTo>
                <a:close/>
                <a:moveTo>
                  <a:pt x="1316" y="1845"/>
                </a:moveTo>
                <a:lnTo>
                  <a:pt x="1315" y="1845"/>
                </a:lnTo>
                <a:lnTo>
                  <a:pt x="1313" y="1845"/>
                </a:lnTo>
                <a:lnTo>
                  <a:pt x="1311" y="1845"/>
                </a:lnTo>
                <a:lnTo>
                  <a:pt x="1311" y="1847"/>
                </a:lnTo>
                <a:lnTo>
                  <a:pt x="1313" y="1847"/>
                </a:lnTo>
                <a:lnTo>
                  <a:pt x="1315" y="1847"/>
                </a:lnTo>
                <a:lnTo>
                  <a:pt x="1316" y="1847"/>
                </a:lnTo>
                <a:lnTo>
                  <a:pt x="1316" y="1845"/>
                </a:lnTo>
                <a:close/>
                <a:moveTo>
                  <a:pt x="1230" y="1776"/>
                </a:moveTo>
                <a:lnTo>
                  <a:pt x="1230" y="1775"/>
                </a:lnTo>
                <a:lnTo>
                  <a:pt x="1228" y="1775"/>
                </a:lnTo>
                <a:lnTo>
                  <a:pt x="1228" y="1773"/>
                </a:lnTo>
                <a:lnTo>
                  <a:pt x="1226" y="1773"/>
                </a:lnTo>
                <a:lnTo>
                  <a:pt x="1225" y="1773"/>
                </a:lnTo>
                <a:lnTo>
                  <a:pt x="1225" y="1775"/>
                </a:lnTo>
                <a:lnTo>
                  <a:pt x="1223" y="1775"/>
                </a:lnTo>
                <a:lnTo>
                  <a:pt x="1223" y="1776"/>
                </a:lnTo>
                <a:lnTo>
                  <a:pt x="1223" y="1778"/>
                </a:lnTo>
                <a:lnTo>
                  <a:pt x="1223" y="1780"/>
                </a:lnTo>
                <a:lnTo>
                  <a:pt x="1223" y="1781"/>
                </a:lnTo>
                <a:lnTo>
                  <a:pt x="1223" y="1783"/>
                </a:lnTo>
                <a:lnTo>
                  <a:pt x="1225" y="1783"/>
                </a:lnTo>
                <a:lnTo>
                  <a:pt x="1226" y="1783"/>
                </a:lnTo>
                <a:lnTo>
                  <a:pt x="1228" y="1783"/>
                </a:lnTo>
                <a:lnTo>
                  <a:pt x="1228" y="1781"/>
                </a:lnTo>
                <a:lnTo>
                  <a:pt x="1228" y="1780"/>
                </a:lnTo>
                <a:lnTo>
                  <a:pt x="1230" y="1780"/>
                </a:lnTo>
                <a:lnTo>
                  <a:pt x="1230" y="1778"/>
                </a:lnTo>
                <a:lnTo>
                  <a:pt x="1230" y="1776"/>
                </a:lnTo>
                <a:close/>
                <a:moveTo>
                  <a:pt x="1221" y="1766"/>
                </a:moveTo>
                <a:lnTo>
                  <a:pt x="1223" y="1766"/>
                </a:lnTo>
                <a:lnTo>
                  <a:pt x="1223" y="1765"/>
                </a:lnTo>
                <a:lnTo>
                  <a:pt x="1225" y="1765"/>
                </a:lnTo>
                <a:lnTo>
                  <a:pt x="1225" y="1763"/>
                </a:lnTo>
                <a:lnTo>
                  <a:pt x="1223" y="1763"/>
                </a:lnTo>
                <a:lnTo>
                  <a:pt x="1221" y="1763"/>
                </a:lnTo>
                <a:lnTo>
                  <a:pt x="1220" y="1763"/>
                </a:lnTo>
                <a:lnTo>
                  <a:pt x="1220" y="1765"/>
                </a:lnTo>
                <a:lnTo>
                  <a:pt x="1220" y="1766"/>
                </a:lnTo>
                <a:lnTo>
                  <a:pt x="1220" y="1768"/>
                </a:lnTo>
                <a:lnTo>
                  <a:pt x="1221" y="1768"/>
                </a:lnTo>
                <a:lnTo>
                  <a:pt x="1221" y="1766"/>
                </a:lnTo>
                <a:close/>
                <a:moveTo>
                  <a:pt x="1260" y="1701"/>
                </a:moveTo>
                <a:lnTo>
                  <a:pt x="1258" y="1701"/>
                </a:lnTo>
                <a:lnTo>
                  <a:pt x="1258" y="1703"/>
                </a:lnTo>
                <a:lnTo>
                  <a:pt x="1260" y="1703"/>
                </a:lnTo>
                <a:lnTo>
                  <a:pt x="1260" y="1701"/>
                </a:lnTo>
                <a:close/>
                <a:moveTo>
                  <a:pt x="1213" y="1798"/>
                </a:moveTo>
                <a:lnTo>
                  <a:pt x="1213" y="1800"/>
                </a:lnTo>
                <a:lnTo>
                  <a:pt x="1215" y="1800"/>
                </a:lnTo>
                <a:lnTo>
                  <a:pt x="1216" y="1800"/>
                </a:lnTo>
                <a:lnTo>
                  <a:pt x="1218" y="1800"/>
                </a:lnTo>
                <a:lnTo>
                  <a:pt x="1218" y="1798"/>
                </a:lnTo>
                <a:lnTo>
                  <a:pt x="1218" y="1796"/>
                </a:lnTo>
                <a:lnTo>
                  <a:pt x="1218" y="1795"/>
                </a:lnTo>
                <a:lnTo>
                  <a:pt x="1218" y="1793"/>
                </a:lnTo>
                <a:lnTo>
                  <a:pt x="1216" y="1793"/>
                </a:lnTo>
                <a:lnTo>
                  <a:pt x="1216" y="1795"/>
                </a:lnTo>
                <a:lnTo>
                  <a:pt x="1215" y="1795"/>
                </a:lnTo>
                <a:lnTo>
                  <a:pt x="1213" y="1795"/>
                </a:lnTo>
                <a:lnTo>
                  <a:pt x="1211" y="1795"/>
                </a:lnTo>
                <a:lnTo>
                  <a:pt x="1211" y="1796"/>
                </a:lnTo>
                <a:lnTo>
                  <a:pt x="1213" y="1796"/>
                </a:lnTo>
                <a:lnTo>
                  <a:pt x="1213" y="1798"/>
                </a:lnTo>
                <a:close/>
                <a:moveTo>
                  <a:pt x="1220" y="1801"/>
                </a:moveTo>
                <a:lnTo>
                  <a:pt x="1221" y="1801"/>
                </a:lnTo>
                <a:lnTo>
                  <a:pt x="1223" y="1801"/>
                </a:lnTo>
                <a:lnTo>
                  <a:pt x="1225" y="1801"/>
                </a:lnTo>
                <a:lnTo>
                  <a:pt x="1225" y="1800"/>
                </a:lnTo>
                <a:lnTo>
                  <a:pt x="1225" y="1798"/>
                </a:lnTo>
                <a:lnTo>
                  <a:pt x="1225" y="1796"/>
                </a:lnTo>
                <a:lnTo>
                  <a:pt x="1225" y="1795"/>
                </a:lnTo>
                <a:lnTo>
                  <a:pt x="1223" y="1795"/>
                </a:lnTo>
                <a:lnTo>
                  <a:pt x="1223" y="1793"/>
                </a:lnTo>
                <a:lnTo>
                  <a:pt x="1221" y="1793"/>
                </a:lnTo>
                <a:lnTo>
                  <a:pt x="1221" y="1795"/>
                </a:lnTo>
                <a:lnTo>
                  <a:pt x="1220" y="1795"/>
                </a:lnTo>
                <a:lnTo>
                  <a:pt x="1220" y="1796"/>
                </a:lnTo>
                <a:lnTo>
                  <a:pt x="1220" y="1798"/>
                </a:lnTo>
                <a:lnTo>
                  <a:pt x="1218" y="1800"/>
                </a:lnTo>
                <a:lnTo>
                  <a:pt x="1220" y="1800"/>
                </a:lnTo>
                <a:lnTo>
                  <a:pt x="1220" y="1801"/>
                </a:lnTo>
                <a:close/>
                <a:moveTo>
                  <a:pt x="1205" y="1806"/>
                </a:moveTo>
                <a:lnTo>
                  <a:pt x="1206" y="1806"/>
                </a:lnTo>
                <a:lnTo>
                  <a:pt x="1206" y="1805"/>
                </a:lnTo>
                <a:lnTo>
                  <a:pt x="1208" y="1805"/>
                </a:lnTo>
                <a:lnTo>
                  <a:pt x="1208" y="1803"/>
                </a:lnTo>
                <a:lnTo>
                  <a:pt x="1210" y="1803"/>
                </a:lnTo>
                <a:lnTo>
                  <a:pt x="1211" y="1803"/>
                </a:lnTo>
                <a:lnTo>
                  <a:pt x="1211" y="1803"/>
                </a:lnTo>
                <a:lnTo>
                  <a:pt x="1213" y="1803"/>
                </a:lnTo>
                <a:lnTo>
                  <a:pt x="1215" y="1803"/>
                </a:lnTo>
                <a:lnTo>
                  <a:pt x="1216" y="1803"/>
                </a:lnTo>
                <a:lnTo>
                  <a:pt x="1216" y="1801"/>
                </a:lnTo>
                <a:lnTo>
                  <a:pt x="1215" y="1801"/>
                </a:lnTo>
                <a:lnTo>
                  <a:pt x="1213" y="1801"/>
                </a:lnTo>
                <a:lnTo>
                  <a:pt x="1213" y="1800"/>
                </a:lnTo>
                <a:lnTo>
                  <a:pt x="1211" y="1800"/>
                </a:lnTo>
                <a:lnTo>
                  <a:pt x="1211" y="1798"/>
                </a:lnTo>
                <a:lnTo>
                  <a:pt x="1211" y="1796"/>
                </a:lnTo>
                <a:lnTo>
                  <a:pt x="1211" y="1796"/>
                </a:lnTo>
                <a:lnTo>
                  <a:pt x="1211" y="1798"/>
                </a:lnTo>
                <a:lnTo>
                  <a:pt x="1210" y="1798"/>
                </a:lnTo>
                <a:lnTo>
                  <a:pt x="1208" y="1798"/>
                </a:lnTo>
                <a:lnTo>
                  <a:pt x="1208" y="1800"/>
                </a:lnTo>
                <a:lnTo>
                  <a:pt x="1208" y="1801"/>
                </a:lnTo>
                <a:lnTo>
                  <a:pt x="1206" y="1801"/>
                </a:lnTo>
                <a:lnTo>
                  <a:pt x="1205" y="1801"/>
                </a:lnTo>
                <a:lnTo>
                  <a:pt x="1205" y="1803"/>
                </a:lnTo>
                <a:lnTo>
                  <a:pt x="1203" y="1803"/>
                </a:lnTo>
                <a:lnTo>
                  <a:pt x="1203" y="1805"/>
                </a:lnTo>
                <a:lnTo>
                  <a:pt x="1203" y="1806"/>
                </a:lnTo>
                <a:lnTo>
                  <a:pt x="1203" y="1808"/>
                </a:lnTo>
                <a:lnTo>
                  <a:pt x="1205" y="1808"/>
                </a:lnTo>
                <a:lnTo>
                  <a:pt x="1205" y="1806"/>
                </a:lnTo>
                <a:close/>
                <a:moveTo>
                  <a:pt x="1213" y="1728"/>
                </a:moveTo>
                <a:lnTo>
                  <a:pt x="1211" y="1728"/>
                </a:lnTo>
                <a:lnTo>
                  <a:pt x="1211" y="1728"/>
                </a:lnTo>
                <a:lnTo>
                  <a:pt x="1211" y="1728"/>
                </a:lnTo>
                <a:lnTo>
                  <a:pt x="1211" y="1726"/>
                </a:lnTo>
                <a:lnTo>
                  <a:pt x="1210" y="1726"/>
                </a:lnTo>
                <a:lnTo>
                  <a:pt x="1210" y="1725"/>
                </a:lnTo>
                <a:lnTo>
                  <a:pt x="1211" y="1725"/>
                </a:lnTo>
                <a:lnTo>
                  <a:pt x="1211" y="1723"/>
                </a:lnTo>
                <a:lnTo>
                  <a:pt x="1211" y="1721"/>
                </a:lnTo>
                <a:lnTo>
                  <a:pt x="1211" y="1721"/>
                </a:lnTo>
                <a:lnTo>
                  <a:pt x="1211" y="1720"/>
                </a:lnTo>
                <a:lnTo>
                  <a:pt x="1213" y="1720"/>
                </a:lnTo>
                <a:lnTo>
                  <a:pt x="1213" y="1718"/>
                </a:lnTo>
                <a:lnTo>
                  <a:pt x="1215" y="1718"/>
                </a:lnTo>
                <a:lnTo>
                  <a:pt x="1215" y="1716"/>
                </a:lnTo>
                <a:lnTo>
                  <a:pt x="1213" y="1716"/>
                </a:lnTo>
                <a:lnTo>
                  <a:pt x="1213" y="1718"/>
                </a:lnTo>
                <a:lnTo>
                  <a:pt x="1211" y="1718"/>
                </a:lnTo>
                <a:lnTo>
                  <a:pt x="1211" y="1718"/>
                </a:lnTo>
                <a:lnTo>
                  <a:pt x="1211" y="1716"/>
                </a:lnTo>
                <a:lnTo>
                  <a:pt x="1211" y="1716"/>
                </a:lnTo>
                <a:lnTo>
                  <a:pt x="1211" y="1715"/>
                </a:lnTo>
                <a:lnTo>
                  <a:pt x="1211" y="1715"/>
                </a:lnTo>
                <a:lnTo>
                  <a:pt x="1211" y="1713"/>
                </a:lnTo>
                <a:lnTo>
                  <a:pt x="1211" y="1713"/>
                </a:lnTo>
                <a:lnTo>
                  <a:pt x="1211" y="1711"/>
                </a:lnTo>
                <a:lnTo>
                  <a:pt x="1211" y="1710"/>
                </a:lnTo>
                <a:lnTo>
                  <a:pt x="1211" y="1708"/>
                </a:lnTo>
                <a:lnTo>
                  <a:pt x="1213" y="1708"/>
                </a:lnTo>
                <a:lnTo>
                  <a:pt x="1213" y="1706"/>
                </a:lnTo>
                <a:lnTo>
                  <a:pt x="1213" y="1705"/>
                </a:lnTo>
                <a:lnTo>
                  <a:pt x="1213" y="1703"/>
                </a:lnTo>
                <a:lnTo>
                  <a:pt x="1213" y="1701"/>
                </a:lnTo>
                <a:lnTo>
                  <a:pt x="1215" y="1701"/>
                </a:lnTo>
                <a:lnTo>
                  <a:pt x="1215" y="1703"/>
                </a:lnTo>
                <a:lnTo>
                  <a:pt x="1216" y="1703"/>
                </a:lnTo>
                <a:lnTo>
                  <a:pt x="1216" y="1701"/>
                </a:lnTo>
                <a:lnTo>
                  <a:pt x="1215" y="1701"/>
                </a:lnTo>
                <a:lnTo>
                  <a:pt x="1215" y="1700"/>
                </a:lnTo>
                <a:lnTo>
                  <a:pt x="1216" y="1700"/>
                </a:lnTo>
                <a:lnTo>
                  <a:pt x="1218" y="1700"/>
                </a:lnTo>
                <a:lnTo>
                  <a:pt x="1220" y="1700"/>
                </a:lnTo>
                <a:lnTo>
                  <a:pt x="1220" y="1698"/>
                </a:lnTo>
                <a:lnTo>
                  <a:pt x="1218" y="1698"/>
                </a:lnTo>
                <a:lnTo>
                  <a:pt x="1216" y="1698"/>
                </a:lnTo>
                <a:lnTo>
                  <a:pt x="1215" y="1698"/>
                </a:lnTo>
                <a:lnTo>
                  <a:pt x="1215" y="1696"/>
                </a:lnTo>
                <a:lnTo>
                  <a:pt x="1215" y="1695"/>
                </a:lnTo>
                <a:lnTo>
                  <a:pt x="1216" y="1695"/>
                </a:lnTo>
                <a:lnTo>
                  <a:pt x="1216" y="1693"/>
                </a:lnTo>
                <a:lnTo>
                  <a:pt x="1218" y="1693"/>
                </a:lnTo>
                <a:lnTo>
                  <a:pt x="1218" y="1691"/>
                </a:lnTo>
                <a:lnTo>
                  <a:pt x="1216" y="1691"/>
                </a:lnTo>
                <a:lnTo>
                  <a:pt x="1215" y="1691"/>
                </a:lnTo>
                <a:lnTo>
                  <a:pt x="1215" y="1690"/>
                </a:lnTo>
                <a:lnTo>
                  <a:pt x="1216" y="1690"/>
                </a:lnTo>
                <a:lnTo>
                  <a:pt x="1218" y="1690"/>
                </a:lnTo>
                <a:lnTo>
                  <a:pt x="1218" y="1688"/>
                </a:lnTo>
                <a:lnTo>
                  <a:pt x="1216" y="1688"/>
                </a:lnTo>
                <a:lnTo>
                  <a:pt x="1215" y="1688"/>
                </a:lnTo>
                <a:lnTo>
                  <a:pt x="1215" y="1688"/>
                </a:lnTo>
                <a:lnTo>
                  <a:pt x="1215" y="1686"/>
                </a:lnTo>
                <a:lnTo>
                  <a:pt x="1215" y="1685"/>
                </a:lnTo>
                <a:lnTo>
                  <a:pt x="1216" y="1685"/>
                </a:lnTo>
                <a:lnTo>
                  <a:pt x="1216" y="1686"/>
                </a:lnTo>
                <a:lnTo>
                  <a:pt x="1218" y="1686"/>
                </a:lnTo>
                <a:lnTo>
                  <a:pt x="1218" y="1685"/>
                </a:lnTo>
                <a:lnTo>
                  <a:pt x="1218" y="1683"/>
                </a:lnTo>
                <a:lnTo>
                  <a:pt x="1218" y="1681"/>
                </a:lnTo>
                <a:lnTo>
                  <a:pt x="1216" y="1681"/>
                </a:lnTo>
                <a:lnTo>
                  <a:pt x="1216" y="1680"/>
                </a:lnTo>
                <a:lnTo>
                  <a:pt x="1218" y="1680"/>
                </a:lnTo>
                <a:lnTo>
                  <a:pt x="1218" y="1678"/>
                </a:lnTo>
                <a:lnTo>
                  <a:pt x="1220" y="1678"/>
                </a:lnTo>
                <a:lnTo>
                  <a:pt x="1220" y="1680"/>
                </a:lnTo>
                <a:lnTo>
                  <a:pt x="1221" y="1680"/>
                </a:lnTo>
                <a:lnTo>
                  <a:pt x="1223" y="1680"/>
                </a:lnTo>
                <a:lnTo>
                  <a:pt x="1225" y="1680"/>
                </a:lnTo>
                <a:lnTo>
                  <a:pt x="1225" y="1678"/>
                </a:lnTo>
                <a:lnTo>
                  <a:pt x="1223" y="1678"/>
                </a:lnTo>
                <a:lnTo>
                  <a:pt x="1221" y="1678"/>
                </a:lnTo>
                <a:lnTo>
                  <a:pt x="1220" y="1678"/>
                </a:lnTo>
                <a:lnTo>
                  <a:pt x="1220" y="1676"/>
                </a:lnTo>
                <a:lnTo>
                  <a:pt x="1221" y="1676"/>
                </a:lnTo>
                <a:lnTo>
                  <a:pt x="1223" y="1676"/>
                </a:lnTo>
                <a:lnTo>
                  <a:pt x="1223" y="1675"/>
                </a:lnTo>
                <a:lnTo>
                  <a:pt x="1223" y="1673"/>
                </a:lnTo>
                <a:lnTo>
                  <a:pt x="1221" y="1673"/>
                </a:lnTo>
                <a:lnTo>
                  <a:pt x="1221" y="1671"/>
                </a:lnTo>
                <a:lnTo>
                  <a:pt x="1223" y="1671"/>
                </a:lnTo>
                <a:lnTo>
                  <a:pt x="1225" y="1671"/>
                </a:lnTo>
                <a:lnTo>
                  <a:pt x="1225" y="1670"/>
                </a:lnTo>
                <a:lnTo>
                  <a:pt x="1226" y="1670"/>
                </a:lnTo>
                <a:lnTo>
                  <a:pt x="1226" y="1671"/>
                </a:lnTo>
                <a:lnTo>
                  <a:pt x="1226" y="1673"/>
                </a:lnTo>
                <a:lnTo>
                  <a:pt x="1228" y="1673"/>
                </a:lnTo>
                <a:lnTo>
                  <a:pt x="1228" y="1671"/>
                </a:lnTo>
                <a:lnTo>
                  <a:pt x="1230" y="1671"/>
                </a:lnTo>
                <a:lnTo>
                  <a:pt x="1230" y="1670"/>
                </a:lnTo>
                <a:lnTo>
                  <a:pt x="1230" y="1668"/>
                </a:lnTo>
                <a:lnTo>
                  <a:pt x="1228" y="1668"/>
                </a:lnTo>
                <a:lnTo>
                  <a:pt x="1228" y="1666"/>
                </a:lnTo>
                <a:lnTo>
                  <a:pt x="1228" y="1665"/>
                </a:lnTo>
                <a:lnTo>
                  <a:pt x="1230" y="1663"/>
                </a:lnTo>
                <a:lnTo>
                  <a:pt x="1231" y="1663"/>
                </a:lnTo>
                <a:lnTo>
                  <a:pt x="1231" y="1661"/>
                </a:lnTo>
                <a:lnTo>
                  <a:pt x="1231" y="1660"/>
                </a:lnTo>
                <a:lnTo>
                  <a:pt x="1233" y="1660"/>
                </a:lnTo>
                <a:lnTo>
                  <a:pt x="1235" y="1660"/>
                </a:lnTo>
                <a:lnTo>
                  <a:pt x="1235" y="1658"/>
                </a:lnTo>
                <a:lnTo>
                  <a:pt x="1236" y="1658"/>
                </a:lnTo>
                <a:lnTo>
                  <a:pt x="1236" y="1656"/>
                </a:lnTo>
                <a:lnTo>
                  <a:pt x="1236" y="1655"/>
                </a:lnTo>
                <a:lnTo>
                  <a:pt x="1235" y="1655"/>
                </a:lnTo>
                <a:lnTo>
                  <a:pt x="1235" y="1653"/>
                </a:lnTo>
                <a:lnTo>
                  <a:pt x="1233" y="1653"/>
                </a:lnTo>
                <a:lnTo>
                  <a:pt x="1231" y="1653"/>
                </a:lnTo>
                <a:lnTo>
                  <a:pt x="1231" y="1655"/>
                </a:lnTo>
                <a:lnTo>
                  <a:pt x="1233" y="1655"/>
                </a:lnTo>
                <a:lnTo>
                  <a:pt x="1235" y="1655"/>
                </a:lnTo>
                <a:lnTo>
                  <a:pt x="1235" y="1656"/>
                </a:lnTo>
                <a:lnTo>
                  <a:pt x="1235" y="1658"/>
                </a:lnTo>
                <a:lnTo>
                  <a:pt x="1233" y="1658"/>
                </a:lnTo>
                <a:lnTo>
                  <a:pt x="1231" y="1658"/>
                </a:lnTo>
                <a:lnTo>
                  <a:pt x="1230" y="1658"/>
                </a:lnTo>
                <a:lnTo>
                  <a:pt x="1228" y="1658"/>
                </a:lnTo>
                <a:lnTo>
                  <a:pt x="1226" y="1658"/>
                </a:lnTo>
                <a:lnTo>
                  <a:pt x="1225" y="1658"/>
                </a:lnTo>
                <a:lnTo>
                  <a:pt x="1225" y="1660"/>
                </a:lnTo>
                <a:lnTo>
                  <a:pt x="1223" y="1660"/>
                </a:lnTo>
                <a:lnTo>
                  <a:pt x="1221" y="1660"/>
                </a:lnTo>
                <a:lnTo>
                  <a:pt x="1221" y="1661"/>
                </a:lnTo>
                <a:lnTo>
                  <a:pt x="1220" y="1661"/>
                </a:lnTo>
                <a:lnTo>
                  <a:pt x="1218" y="1661"/>
                </a:lnTo>
                <a:lnTo>
                  <a:pt x="1216" y="1661"/>
                </a:lnTo>
                <a:lnTo>
                  <a:pt x="1215" y="1661"/>
                </a:lnTo>
                <a:lnTo>
                  <a:pt x="1213" y="1661"/>
                </a:lnTo>
                <a:lnTo>
                  <a:pt x="1213" y="1660"/>
                </a:lnTo>
                <a:lnTo>
                  <a:pt x="1211" y="1660"/>
                </a:lnTo>
                <a:lnTo>
                  <a:pt x="1211" y="1658"/>
                </a:lnTo>
                <a:lnTo>
                  <a:pt x="1211" y="1656"/>
                </a:lnTo>
                <a:lnTo>
                  <a:pt x="1213" y="1656"/>
                </a:lnTo>
                <a:lnTo>
                  <a:pt x="1213" y="1655"/>
                </a:lnTo>
                <a:lnTo>
                  <a:pt x="1215" y="1655"/>
                </a:lnTo>
                <a:lnTo>
                  <a:pt x="1216" y="1655"/>
                </a:lnTo>
                <a:lnTo>
                  <a:pt x="1216" y="1653"/>
                </a:lnTo>
                <a:lnTo>
                  <a:pt x="1218" y="1653"/>
                </a:lnTo>
                <a:lnTo>
                  <a:pt x="1218" y="1655"/>
                </a:lnTo>
                <a:lnTo>
                  <a:pt x="1220" y="1655"/>
                </a:lnTo>
                <a:lnTo>
                  <a:pt x="1220" y="1653"/>
                </a:lnTo>
                <a:lnTo>
                  <a:pt x="1221" y="1653"/>
                </a:lnTo>
                <a:lnTo>
                  <a:pt x="1221" y="1651"/>
                </a:lnTo>
                <a:lnTo>
                  <a:pt x="1221" y="1650"/>
                </a:lnTo>
                <a:lnTo>
                  <a:pt x="1220" y="1650"/>
                </a:lnTo>
                <a:lnTo>
                  <a:pt x="1220" y="1648"/>
                </a:lnTo>
                <a:lnTo>
                  <a:pt x="1221" y="1648"/>
                </a:lnTo>
                <a:lnTo>
                  <a:pt x="1221" y="1648"/>
                </a:lnTo>
                <a:lnTo>
                  <a:pt x="1220" y="1648"/>
                </a:lnTo>
                <a:lnTo>
                  <a:pt x="1220" y="1646"/>
                </a:lnTo>
                <a:lnTo>
                  <a:pt x="1221" y="1646"/>
                </a:lnTo>
                <a:lnTo>
                  <a:pt x="1223" y="1646"/>
                </a:lnTo>
                <a:lnTo>
                  <a:pt x="1223" y="1645"/>
                </a:lnTo>
                <a:lnTo>
                  <a:pt x="1225" y="1645"/>
                </a:lnTo>
                <a:lnTo>
                  <a:pt x="1225" y="1643"/>
                </a:lnTo>
                <a:lnTo>
                  <a:pt x="1225" y="1641"/>
                </a:lnTo>
                <a:lnTo>
                  <a:pt x="1226" y="1641"/>
                </a:lnTo>
                <a:lnTo>
                  <a:pt x="1226" y="1643"/>
                </a:lnTo>
                <a:lnTo>
                  <a:pt x="1226" y="1645"/>
                </a:lnTo>
                <a:lnTo>
                  <a:pt x="1228" y="1645"/>
                </a:lnTo>
                <a:lnTo>
                  <a:pt x="1228" y="1643"/>
                </a:lnTo>
                <a:lnTo>
                  <a:pt x="1230" y="1643"/>
                </a:lnTo>
                <a:lnTo>
                  <a:pt x="1230" y="1645"/>
                </a:lnTo>
                <a:lnTo>
                  <a:pt x="1230" y="1646"/>
                </a:lnTo>
                <a:lnTo>
                  <a:pt x="1231" y="1646"/>
                </a:lnTo>
                <a:lnTo>
                  <a:pt x="1231" y="1645"/>
                </a:lnTo>
                <a:lnTo>
                  <a:pt x="1233" y="1645"/>
                </a:lnTo>
                <a:lnTo>
                  <a:pt x="1235" y="1645"/>
                </a:lnTo>
                <a:lnTo>
                  <a:pt x="1235" y="1646"/>
                </a:lnTo>
                <a:lnTo>
                  <a:pt x="1236" y="1646"/>
                </a:lnTo>
                <a:lnTo>
                  <a:pt x="1236" y="1648"/>
                </a:lnTo>
                <a:lnTo>
                  <a:pt x="1238" y="1648"/>
                </a:lnTo>
                <a:lnTo>
                  <a:pt x="1236" y="1648"/>
                </a:lnTo>
                <a:lnTo>
                  <a:pt x="1238" y="1648"/>
                </a:lnTo>
                <a:lnTo>
                  <a:pt x="1238" y="1648"/>
                </a:lnTo>
                <a:lnTo>
                  <a:pt x="1238" y="1646"/>
                </a:lnTo>
                <a:lnTo>
                  <a:pt x="1236" y="1646"/>
                </a:lnTo>
                <a:lnTo>
                  <a:pt x="1236" y="1645"/>
                </a:lnTo>
                <a:lnTo>
                  <a:pt x="1235" y="1645"/>
                </a:lnTo>
                <a:lnTo>
                  <a:pt x="1235" y="1643"/>
                </a:lnTo>
                <a:lnTo>
                  <a:pt x="1233" y="1643"/>
                </a:lnTo>
                <a:lnTo>
                  <a:pt x="1231" y="1643"/>
                </a:lnTo>
                <a:lnTo>
                  <a:pt x="1231" y="1641"/>
                </a:lnTo>
                <a:lnTo>
                  <a:pt x="1231" y="1640"/>
                </a:lnTo>
                <a:lnTo>
                  <a:pt x="1230" y="1640"/>
                </a:lnTo>
                <a:lnTo>
                  <a:pt x="1230" y="1638"/>
                </a:lnTo>
                <a:lnTo>
                  <a:pt x="1230" y="1636"/>
                </a:lnTo>
                <a:lnTo>
                  <a:pt x="1230" y="1635"/>
                </a:lnTo>
                <a:lnTo>
                  <a:pt x="1230" y="1633"/>
                </a:lnTo>
                <a:lnTo>
                  <a:pt x="1230" y="1631"/>
                </a:lnTo>
                <a:lnTo>
                  <a:pt x="1228" y="1631"/>
                </a:lnTo>
                <a:lnTo>
                  <a:pt x="1228" y="1630"/>
                </a:lnTo>
                <a:lnTo>
                  <a:pt x="1230" y="1630"/>
                </a:lnTo>
                <a:lnTo>
                  <a:pt x="1230" y="1628"/>
                </a:lnTo>
                <a:lnTo>
                  <a:pt x="1231" y="1628"/>
                </a:lnTo>
                <a:lnTo>
                  <a:pt x="1231" y="1626"/>
                </a:lnTo>
                <a:lnTo>
                  <a:pt x="1231" y="1625"/>
                </a:lnTo>
                <a:lnTo>
                  <a:pt x="1231" y="1623"/>
                </a:lnTo>
                <a:lnTo>
                  <a:pt x="1233" y="1623"/>
                </a:lnTo>
                <a:lnTo>
                  <a:pt x="1233" y="1625"/>
                </a:lnTo>
                <a:lnTo>
                  <a:pt x="1235" y="1625"/>
                </a:lnTo>
                <a:lnTo>
                  <a:pt x="1235" y="1623"/>
                </a:lnTo>
                <a:lnTo>
                  <a:pt x="1235" y="1621"/>
                </a:lnTo>
                <a:lnTo>
                  <a:pt x="1233" y="1621"/>
                </a:lnTo>
                <a:lnTo>
                  <a:pt x="1231" y="1621"/>
                </a:lnTo>
                <a:lnTo>
                  <a:pt x="1231" y="1620"/>
                </a:lnTo>
                <a:lnTo>
                  <a:pt x="1233" y="1620"/>
                </a:lnTo>
                <a:lnTo>
                  <a:pt x="1233" y="1618"/>
                </a:lnTo>
                <a:lnTo>
                  <a:pt x="1231" y="1618"/>
                </a:lnTo>
                <a:lnTo>
                  <a:pt x="1231" y="1616"/>
                </a:lnTo>
                <a:lnTo>
                  <a:pt x="1233" y="1616"/>
                </a:lnTo>
                <a:lnTo>
                  <a:pt x="1233" y="1615"/>
                </a:lnTo>
                <a:lnTo>
                  <a:pt x="1235" y="1615"/>
                </a:lnTo>
                <a:lnTo>
                  <a:pt x="1235" y="1613"/>
                </a:lnTo>
                <a:lnTo>
                  <a:pt x="1235" y="1611"/>
                </a:lnTo>
                <a:lnTo>
                  <a:pt x="1235" y="1610"/>
                </a:lnTo>
                <a:lnTo>
                  <a:pt x="1235" y="1608"/>
                </a:lnTo>
                <a:lnTo>
                  <a:pt x="1233" y="1608"/>
                </a:lnTo>
                <a:lnTo>
                  <a:pt x="1233" y="1606"/>
                </a:lnTo>
                <a:lnTo>
                  <a:pt x="1233" y="1605"/>
                </a:lnTo>
                <a:lnTo>
                  <a:pt x="1233" y="1603"/>
                </a:lnTo>
                <a:lnTo>
                  <a:pt x="1231" y="1603"/>
                </a:lnTo>
                <a:lnTo>
                  <a:pt x="1231" y="1601"/>
                </a:lnTo>
                <a:lnTo>
                  <a:pt x="1233" y="1601"/>
                </a:lnTo>
                <a:lnTo>
                  <a:pt x="1233" y="1600"/>
                </a:lnTo>
                <a:lnTo>
                  <a:pt x="1233" y="1598"/>
                </a:lnTo>
                <a:lnTo>
                  <a:pt x="1233" y="1596"/>
                </a:lnTo>
                <a:lnTo>
                  <a:pt x="1233" y="1594"/>
                </a:lnTo>
                <a:lnTo>
                  <a:pt x="1231" y="1594"/>
                </a:lnTo>
                <a:lnTo>
                  <a:pt x="1231" y="1593"/>
                </a:lnTo>
                <a:lnTo>
                  <a:pt x="1233" y="1593"/>
                </a:lnTo>
                <a:lnTo>
                  <a:pt x="1233" y="1591"/>
                </a:lnTo>
                <a:lnTo>
                  <a:pt x="1235" y="1591"/>
                </a:lnTo>
                <a:lnTo>
                  <a:pt x="1236" y="1591"/>
                </a:lnTo>
                <a:lnTo>
                  <a:pt x="1236" y="1589"/>
                </a:lnTo>
                <a:lnTo>
                  <a:pt x="1236" y="1588"/>
                </a:lnTo>
                <a:lnTo>
                  <a:pt x="1238" y="1588"/>
                </a:lnTo>
                <a:lnTo>
                  <a:pt x="1238" y="1586"/>
                </a:lnTo>
                <a:lnTo>
                  <a:pt x="1240" y="1586"/>
                </a:lnTo>
                <a:lnTo>
                  <a:pt x="1240" y="1584"/>
                </a:lnTo>
                <a:lnTo>
                  <a:pt x="1241" y="1584"/>
                </a:lnTo>
                <a:lnTo>
                  <a:pt x="1243" y="1584"/>
                </a:lnTo>
                <a:lnTo>
                  <a:pt x="1243" y="1586"/>
                </a:lnTo>
                <a:lnTo>
                  <a:pt x="1245" y="1586"/>
                </a:lnTo>
                <a:lnTo>
                  <a:pt x="1246" y="1586"/>
                </a:lnTo>
                <a:lnTo>
                  <a:pt x="1248" y="1586"/>
                </a:lnTo>
                <a:lnTo>
                  <a:pt x="1248" y="1588"/>
                </a:lnTo>
                <a:lnTo>
                  <a:pt x="1248" y="1589"/>
                </a:lnTo>
                <a:lnTo>
                  <a:pt x="1248" y="1591"/>
                </a:lnTo>
                <a:lnTo>
                  <a:pt x="1250" y="1591"/>
                </a:lnTo>
                <a:lnTo>
                  <a:pt x="1250" y="1589"/>
                </a:lnTo>
                <a:lnTo>
                  <a:pt x="1250" y="1588"/>
                </a:lnTo>
                <a:lnTo>
                  <a:pt x="1250" y="1586"/>
                </a:lnTo>
                <a:lnTo>
                  <a:pt x="1250" y="1584"/>
                </a:lnTo>
                <a:lnTo>
                  <a:pt x="1250" y="1583"/>
                </a:lnTo>
                <a:lnTo>
                  <a:pt x="1251" y="1583"/>
                </a:lnTo>
                <a:lnTo>
                  <a:pt x="1251" y="1584"/>
                </a:lnTo>
                <a:lnTo>
                  <a:pt x="1251" y="1584"/>
                </a:lnTo>
                <a:lnTo>
                  <a:pt x="1251" y="1586"/>
                </a:lnTo>
                <a:lnTo>
                  <a:pt x="1251" y="1588"/>
                </a:lnTo>
                <a:lnTo>
                  <a:pt x="1251" y="1589"/>
                </a:lnTo>
                <a:lnTo>
                  <a:pt x="1253" y="1589"/>
                </a:lnTo>
                <a:lnTo>
                  <a:pt x="1253" y="1588"/>
                </a:lnTo>
                <a:lnTo>
                  <a:pt x="1255" y="1588"/>
                </a:lnTo>
                <a:lnTo>
                  <a:pt x="1256" y="1588"/>
                </a:lnTo>
                <a:lnTo>
                  <a:pt x="1258" y="1588"/>
                </a:lnTo>
                <a:lnTo>
                  <a:pt x="1258" y="1589"/>
                </a:lnTo>
                <a:lnTo>
                  <a:pt x="1258" y="1591"/>
                </a:lnTo>
                <a:lnTo>
                  <a:pt x="1260" y="1591"/>
                </a:lnTo>
                <a:lnTo>
                  <a:pt x="1260" y="1593"/>
                </a:lnTo>
                <a:lnTo>
                  <a:pt x="1261" y="1593"/>
                </a:lnTo>
                <a:lnTo>
                  <a:pt x="1261" y="1591"/>
                </a:lnTo>
                <a:lnTo>
                  <a:pt x="1263" y="1591"/>
                </a:lnTo>
                <a:lnTo>
                  <a:pt x="1265" y="1591"/>
                </a:lnTo>
                <a:lnTo>
                  <a:pt x="1265" y="1593"/>
                </a:lnTo>
                <a:lnTo>
                  <a:pt x="1266" y="1593"/>
                </a:lnTo>
                <a:lnTo>
                  <a:pt x="1268" y="1593"/>
                </a:lnTo>
                <a:lnTo>
                  <a:pt x="1268" y="1591"/>
                </a:lnTo>
                <a:lnTo>
                  <a:pt x="1270" y="1591"/>
                </a:lnTo>
                <a:lnTo>
                  <a:pt x="1270" y="1593"/>
                </a:lnTo>
                <a:lnTo>
                  <a:pt x="1270" y="1594"/>
                </a:lnTo>
                <a:lnTo>
                  <a:pt x="1270" y="1596"/>
                </a:lnTo>
                <a:lnTo>
                  <a:pt x="1270" y="1598"/>
                </a:lnTo>
                <a:lnTo>
                  <a:pt x="1271" y="1598"/>
                </a:lnTo>
                <a:lnTo>
                  <a:pt x="1271" y="1600"/>
                </a:lnTo>
                <a:lnTo>
                  <a:pt x="1271" y="1601"/>
                </a:lnTo>
                <a:lnTo>
                  <a:pt x="1271" y="1603"/>
                </a:lnTo>
                <a:lnTo>
                  <a:pt x="1273" y="1603"/>
                </a:lnTo>
                <a:lnTo>
                  <a:pt x="1273" y="1605"/>
                </a:lnTo>
                <a:lnTo>
                  <a:pt x="1273" y="1606"/>
                </a:lnTo>
                <a:lnTo>
                  <a:pt x="1271" y="1606"/>
                </a:lnTo>
                <a:lnTo>
                  <a:pt x="1270" y="1606"/>
                </a:lnTo>
                <a:lnTo>
                  <a:pt x="1270" y="1608"/>
                </a:lnTo>
                <a:lnTo>
                  <a:pt x="1268" y="1608"/>
                </a:lnTo>
                <a:lnTo>
                  <a:pt x="1266" y="1608"/>
                </a:lnTo>
                <a:lnTo>
                  <a:pt x="1265" y="1608"/>
                </a:lnTo>
                <a:lnTo>
                  <a:pt x="1265" y="1608"/>
                </a:lnTo>
                <a:lnTo>
                  <a:pt x="1263" y="1608"/>
                </a:lnTo>
                <a:lnTo>
                  <a:pt x="1263" y="1608"/>
                </a:lnTo>
                <a:lnTo>
                  <a:pt x="1261" y="1608"/>
                </a:lnTo>
                <a:lnTo>
                  <a:pt x="1261" y="1608"/>
                </a:lnTo>
                <a:lnTo>
                  <a:pt x="1261" y="1610"/>
                </a:lnTo>
                <a:lnTo>
                  <a:pt x="1260" y="1610"/>
                </a:lnTo>
                <a:lnTo>
                  <a:pt x="1258" y="1610"/>
                </a:lnTo>
                <a:lnTo>
                  <a:pt x="1258" y="1611"/>
                </a:lnTo>
                <a:lnTo>
                  <a:pt x="1260" y="1611"/>
                </a:lnTo>
                <a:lnTo>
                  <a:pt x="1261" y="1611"/>
                </a:lnTo>
                <a:lnTo>
                  <a:pt x="1263" y="1611"/>
                </a:lnTo>
                <a:lnTo>
                  <a:pt x="1263" y="1610"/>
                </a:lnTo>
                <a:lnTo>
                  <a:pt x="1265" y="1610"/>
                </a:lnTo>
                <a:lnTo>
                  <a:pt x="1266" y="1610"/>
                </a:lnTo>
                <a:lnTo>
                  <a:pt x="1268" y="1610"/>
                </a:lnTo>
                <a:lnTo>
                  <a:pt x="1268" y="1608"/>
                </a:lnTo>
                <a:lnTo>
                  <a:pt x="1270" y="1608"/>
                </a:lnTo>
                <a:lnTo>
                  <a:pt x="1270" y="1610"/>
                </a:lnTo>
                <a:lnTo>
                  <a:pt x="1271" y="1610"/>
                </a:lnTo>
                <a:lnTo>
                  <a:pt x="1271" y="1608"/>
                </a:lnTo>
                <a:lnTo>
                  <a:pt x="1271" y="1608"/>
                </a:lnTo>
                <a:lnTo>
                  <a:pt x="1273" y="1608"/>
                </a:lnTo>
                <a:lnTo>
                  <a:pt x="1273" y="1608"/>
                </a:lnTo>
                <a:lnTo>
                  <a:pt x="1275" y="1608"/>
                </a:lnTo>
                <a:lnTo>
                  <a:pt x="1275" y="1610"/>
                </a:lnTo>
                <a:lnTo>
                  <a:pt x="1275" y="1611"/>
                </a:lnTo>
                <a:lnTo>
                  <a:pt x="1275" y="1613"/>
                </a:lnTo>
                <a:lnTo>
                  <a:pt x="1276" y="1613"/>
                </a:lnTo>
                <a:lnTo>
                  <a:pt x="1276" y="1615"/>
                </a:lnTo>
                <a:lnTo>
                  <a:pt x="1278" y="1615"/>
                </a:lnTo>
                <a:lnTo>
                  <a:pt x="1278" y="1616"/>
                </a:lnTo>
                <a:lnTo>
                  <a:pt x="1280" y="1616"/>
                </a:lnTo>
                <a:lnTo>
                  <a:pt x="1280" y="1618"/>
                </a:lnTo>
                <a:lnTo>
                  <a:pt x="1281" y="1618"/>
                </a:lnTo>
                <a:lnTo>
                  <a:pt x="1281" y="1620"/>
                </a:lnTo>
                <a:lnTo>
                  <a:pt x="1280" y="1620"/>
                </a:lnTo>
                <a:lnTo>
                  <a:pt x="1280" y="1621"/>
                </a:lnTo>
                <a:lnTo>
                  <a:pt x="1281" y="1621"/>
                </a:lnTo>
                <a:lnTo>
                  <a:pt x="1281" y="1623"/>
                </a:lnTo>
                <a:lnTo>
                  <a:pt x="1283" y="1623"/>
                </a:lnTo>
                <a:lnTo>
                  <a:pt x="1283" y="1625"/>
                </a:lnTo>
                <a:lnTo>
                  <a:pt x="1283" y="1626"/>
                </a:lnTo>
                <a:lnTo>
                  <a:pt x="1281" y="1626"/>
                </a:lnTo>
                <a:lnTo>
                  <a:pt x="1281" y="1628"/>
                </a:lnTo>
                <a:lnTo>
                  <a:pt x="1280" y="1628"/>
                </a:lnTo>
                <a:lnTo>
                  <a:pt x="1280" y="1630"/>
                </a:lnTo>
                <a:lnTo>
                  <a:pt x="1280" y="1631"/>
                </a:lnTo>
                <a:lnTo>
                  <a:pt x="1278" y="1631"/>
                </a:lnTo>
                <a:lnTo>
                  <a:pt x="1276" y="1631"/>
                </a:lnTo>
                <a:lnTo>
                  <a:pt x="1275" y="1631"/>
                </a:lnTo>
                <a:lnTo>
                  <a:pt x="1275" y="1630"/>
                </a:lnTo>
                <a:lnTo>
                  <a:pt x="1273" y="1630"/>
                </a:lnTo>
                <a:lnTo>
                  <a:pt x="1273" y="1628"/>
                </a:lnTo>
                <a:lnTo>
                  <a:pt x="1273" y="1626"/>
                </a:lnTo>
                <a:lnTo>
                  <a:pt x="1271" y="1626"/>
                </a:lnTo>
                <a:lnTo>
                  <a:pt x="1271" y="1628"/>
                </a:lnTo>
                <a:lnTo>
                  <a:pt x="1271" y="1630"/>
                </a:lnTo>
                <a:lnTo>
                  <a:pt x="1271" y="1631"/>
                </a:lnTo>
                <a:lnTo>
                  <a:pt x="1273" y="1631"/>
                </a:lnTo>
                <a:lnTo>
                  <a:pt x="1273" y="1633"/>
                </a:lnTo>
                <a:lnTo>
                  <a:pt x="1271" y="1633"/>
                </a:lnTo>
                <a:lnTo>
                  <a:pt x="1271" y="1635"/>
                </a:lnTo>
                <a:lnTo>
                  <a:pt x="1273" y="1635"/>
                </a:lnTo>
                <a:lnTo>
                  <a:pt x="1273" y="1636"/>
                </a:lnTo>
                <a:lnTo>
                  <a:pt x="1273" y="1638"/>
                </a:lnTo>
                <a:lnTo>
                  <a:pt x="1271" y="1638"/>
                </a:lnTo>
                <a:lnTo>
                  <a:pt x="1271" y="1636"/>
                </a:lnTo>
                <a:lnTo>
                  <a:pt x="1270" y="1636"/>
                </a:lnTo>
                <a:lnTo>
                  <a:pt x="1268" y="1636"/>
                </a:lnTo>
                <a:lnTo>
                  <a:pt x="1268" y="1635"/>
                </a:lnTo>
                <a:lnTo>
                  <a:pt x="1266" y="1635"/>
                </a:lnTo>
                <a:lnTo>
                  <a:pt x="1265" y="1635"/>
                </a:lnTo>
                <a:lnTo>
                  <a:pt x="1265" y="1633"/>
                </a:lnTo>
                <a:lnTo>
                  <a:pt x="1263" y="1633"/>
                </a:lnTo>
                <a:lnTo>
                  <a:pt x="1263" y="1631"/>
                </a:lnTo>
                <a:lnTo>
                  <a:pt x="1263" y="1630"/>
                </a:lnTo>
                <a:lnTo>
                  <a:pt x="1261" y="1630"/>
                </a:lnTo>
                <a:lnTo>
                  <a:pt x="1261" y="1628"/>
                </a:lnTo>
                <a:lnTo>
                  <a:pt x="1261" y="1626"/>
                </a:lnTo>
                <a:lnTo>
                  <a:pt x="1261" y="1625"/>
                </a:lnTo>
                <a:lnTo>
                  <a:pt x="1261" y="1623"/>
                </a:lnTo>
                <a:lnTo>
                  <a:pt x="1260" y="1623"/>
                </a:lnTo>
                <a:lnTo>
                  <a:pt x="1260" y="1621"/>
                </a:lnTo>
                <a:lnTo>
                  <a:pt x="1260" y="1620"/>
                </a:lnTo>
                <a:lnTo>
                  <a:pt x="1260" y="1618"/>
                </a:lnTo>
                <a:lnTo>
                  <a:pt x="1258" y="1618"/>
                </a:lnTo>
                <a:lnTo>
                  <a:pt x="1258" y="1616"/>
                </a:lnTo>
                <a:lnTo>
                  <a:pt x="1258" y="1615"/>
                </a:lnTo>
                <a:lnTo>
                  <a:pt x="1256" y="1615"/>
                </a:lnTo>
                <a:lnTo>
                  <a:pt x="1256" y="1616"/>
                </a:lnTo>
                <a:lnTo>
                  <a:pt x="1256" y="1618"/>
                </a:lnTo>
                <a:lnTo>
                  <a:pt x="1256" y="1620"/>
                </a:lnTo>
                <a:lnTo>
                  <a:pt x="1258" y="1620"/>
                </a:lnTo>
                <a:lnTo>
                  <a:pt x="1258" y="1621"/>
                </a:lnTo>
                <a:lnTo>
                  <a:pt x="1256" y="1621"/>
                </a:lnTo>
                <a:lnTo>
                  <a:pt x="1256" y="1623"/>
                </a:lnTo>
                <a:lnTo>
                  <a:pt x="1258" y="1623"/>
                </a:lnTo>
                <a:lnTo>
                  <a:pt x="1258" y="1625"/>
                </a:lnTo>
                <a:lnTo>
                  <a:pt x="1258" y="1626"/>
                </a:lnTo>
                <a:lnTo>
                  <a:pt x="1260" y="1626"/>
                </a:lnTo>
                <a:lnTo>
                  <a:pt x="1260" y="1628"/>
                </a:lnTo>
                <a:lnTo>
                  <a:pt x="1258" y="1628"/>
                </a:lnTo>
                <a:lnTo>
                  <a:pt x="1258" y="1630"/>
                </a:lnTo>
                <a:lnTo>
                  <a:pt x="1260" y="1630"/>
                </a:lnTo>
                <a:lnTo>
                  <a:pt x="1260" y="1631"/>
                </a:lnTo>
                <a:lnTo>
                  <a:pt x="1258" y="1631"/>
                </a:lnTo>
                <a:lnTo>
                  <a:pt x="1258" y="1633"/>
                </a:lnTo>
                <a:lnTo>
                  <a:pt x="1260" y="1633"/>
                </a:lnTo>
                <a:lnTo>
                  <a:pt x="1260" y="1635"/>
                </a:lnTo>
                <a:lnTo>
                  <a:pt x="1260" y="1636"/>
                </a:lnTo>
                <a:lnTo>
                  <a:pt x="1261" y="1636"/>
                </a:lnTo>
                <a:lnTo>
                  <a:pt x="1263" y="1636"/>
                </a:lnTo>
                <a:lnTo>
                  <a:pt x="1263" y="1638"/>
                </a:lnTo>
                <a:lnTo>
                  <a:pt x="1265" y="1638"/>
                </a:lnTo>
                <a:lnTo>
                  <a:pt x="1265" y="1636"/>
                </a:lnTo>
                <a:lnTo>
                  <a:pt x="1266" y="1636"/>
                </a:lnTo>
                <a:lnTo>
                  <a:pt x="1266" y="1638"/>
                </a:lnTo>
                <a:lnTo>
                  <a:pt x="1268" y="1638"/>
                </a:lnTo>
                <a:lnTo>
                  <a:pt x="1268" y="1640"/>
                </a:lnTo>
                <a:lnTo>
                  <a:pt x="1270" y="1640"/>
                </a:lnTo>
                <a:lnTo>
                  <a:pt x="1271" y="1640"/>
                </a:lnTo>
                <a:lnTo>
                  <a:pt x="1271" y="1641"/>
                </a:lnTo>
                <a:lnTo>
                  <a:pt x="1270" y="1641"/>
                </a:lnTo>
                <a:lnTo>
                  <a:pt x="1270" y="1643"/>
                </a:lnTo>
                <a:lnTo>
                  <a:pt x="1268" y="1643"/>
                </a:lnTo>
                <a:lnTo>
                  <a:pt x="1270" y="1645"/>
                </a:lnTo>
                <a:lnTo>
                  <a:pt x="1268" y="1645"/>
                </a:lnTo>
                <a:lnTo>
                  <a:pt x="1268" y="1646"/>
                </a:lnTo>
                <a:lnTo>
                  <a:pt x="1266" y="1646"/>
                </a:lnTo>
                <a:lnTo>
                  <a:pt x="1266" y="1648"/>
                </a:lnTo>
                <a:lnTo>
                  <a:pt x="1266" y="1648"/>
                </a:lnTo>
                <a:lnTo>
                  <a:pt x="1266" y="1650"/>
                </a:lnTo>
                <a:lnTo>
                  <a:pt x="1265" y="1650"/>
                </a:lnTo>
                <a:lnTo>
                  <a:pt x="1265" y="1651"/>
                </a:lnTo>
                <a:lnTo>
                  <a:pt x="1263" y="1651"/>
                </a:lnTo>
                <a:lnTo>
                  <a:pt x="1263" y="1653"/>
                </a:lnTo>
                <a:lnTo>
                  <a:pt x="1263" y="1655"/>
                </a:lnTo>
                <a:lnTo>
                  <a:pt x="1261" y="1655"/>
                </a:lnTo>
                <a:lnTo>
                  <a:pt x="1261" y="1653"/>
                </a:lnTo>
                <a:lnTo>
                  <a:pt x="1260" y="1653"/>
                </a:lnTo>
                <a:lnTo>
                  <a:pt x="1260" y="1655"/>
                </a:lnTo>
                <a:lnTo>
                  <a:pt x="1260" y="1656"/>
                </a:lnTo>
                <a:lnTo>
                  <a:pt x="1258" y="1656"/>
                </a:lnTo>
                <a:lnTo>
                  <a:pt x="1258" y="1655"/>
                </a:lnTo>
                <a:lnTo>
                  <a:pt x="1256" y="1655"/>
                </a:lnTo>
                <a:lnTo>
                  <a:pt x="1256" y="1653"/>
                </a:lnTo>
                <a:lnTo>
                  <a:pt x="1255" y="1653"/>
                </a:lnTo>
                <a:lnTo>
                  <a:pt x="1255" y="1651"/>
                </a:lnTo>
                <a:lnTo>
                  <a:pt x="1253" y="1651"/>
                </a:lnTo>
                <a:lnTo>
                  <a:pt x="1253" y="1650"/>
                </a:lnTo>
                <a:lnTo>
                  <a:pt x="1253" y="1648"/>
                </a:lnTo>
                <a:lnTo>
                  <a:pt x="1253" y="1648"/>
                </a:lnTo>
                <a:lnTo>
                  <a:pt x="1253" y="1646"/>
                </a:lnTo>
                <a:lnTo>
                  <a:pt x="1251" y="1646"/>
                </a:lnTo>
                <a:lnTo>
                  <a:pt x="1251" y="1645"/>
                </a:lnTo>
                <a:lnTo>
                  <a:pt x="1251" y="1643"/>
                </a:lnTo>
                <a:lnTo>
                  <a:pt x="1251" y="1641"/>
                </a:lnTo>
                <a:lnTo>
                  <a:pt x="1251" y="1640"/>
                </a:lnTo>
                <a:lnTo>
                  <a:pt x="1251" y="1640"/>
                </a:lnTo>
                <a:lnTo>
                  <a:pt x="1251" y="1638"/>
                </a:lnTo>
                <a:lnTo>
                  <a:pt x="1251" y="1636"/>
                </a:lnTo>
                <a:lnTo>
                  <a:pt x="1251" y="1635"/>
                </a:lnTo>
                <a:lnTo>
                  <a:pt x="1250" y="1635"/>
                </a:lnTo>
                <a:lnTo>
                  <a:pt x="1250" y="1633"/>
                </a:lnTo>
                <a:lnTo>
                  <a:pt x="1250" y="1631"/>
                </a:lnTo>
                <a:lnTo>
                  <a:pt x="1250" y="1630"/>
                </a:lnTo>
                <a:lnTo>
                  <a:pt x="1250" y="1628"/>
                </a:lnTo>
                <a:lnTo>
                  <a:pt x="1250" y="1626"/>
                </a:lnTo>
                <a:lnTo>
                  <a:pt x="1248" y="1626"/>
                </a:lnTo>
                <a:lnTo>
                  <a:pt x="1248" y="1628"/>
                </a:lnTo>
                <a:lnTo>
                  <a:pt x="1248" y="1630"/>
                </a:lnTo>
                <a:lnTo>
                  <a:pt x="1246" y="1630"/>
                </a:lnTo>
                <a:lnTo>
                  <a:pt x="1246" y="1628"/>
                </a:lnTo>
                <a:lnTo>
                  <a:pt x="1246" y="1626"/>
                </a:lnTo>
                <a:lnTo>
                  <a:pt x="1245" y="1626"/>
                </a:lnTo>
                <a:lnTo>
                  <a:pt x="1246" y="1625"/>
                </a:lnTo>
                <a:lnTo>
                  <a:pt x="1248" y="1625"/>
                </a:lnTo>
                <a:lnTo>
                  <a:pt x="1248" y="1623"/>
                </a:lnTo>
                <a:lnTo>
                  <a:pt x="1248" y="1621"/>
                </a:lnTo>
                <a:lnTo>
                  <a:pt x="1248" y="1620"/>
                </a:lnTo>
                <a:lnTo>
                  <a:pt x="1246" y="1620"/>
                </a:lnTo>
                <a:lnTo>
                  <a:pt x="1246" y="1621"/>
                </a:lnTo>
                <a:lnTo>
                  <a:pt x="1246" y="1623"/>
                </a:lnTo>
                <a:lnTo>
                  <a:pt x="1246" y="1625"/>
                </a:lnTo>
                <a:lnTo>
                  <a:pt x="1245" y="1625"/>
                </a:lnTo>
                <a:lnTo>
                  <a:pt x="1243" y="1625"/>
                </a:lnTo>
                <a:lnTo>
                  <a:pt x="1241" y="1625"/>
                </a:lnTo>
                <a:lnTo>
                  <a:pt x="1241" y="1626"/>
                </a:lnTo>
                <a:lnTo>
                  <a:pt x="1243" y="1626"/>
                </a:lnTo>
                <a:lnTo>
                  <a:pt x="1245" y="1626"/>
                </a:lnTo>
                <a:lnTo>
                  <a:pt x="1245" y="1628"/>
                </a:lnTo>
                <a:lnTo>
                  <a:pt x="1245" y="1630"/>
                </a:lnTo>
                <a:lnTo>
                  <a:pt x="1245" y="1631"/>
                </a:lnTo>
                <a:lnTo>
                  <a:pt x="1246" y="1631"/>
                </a:lnTo>
                <a:lnTo>
                  <a:pt x="1246" y="1633"/>
                </a:lnTo>
                <a:lnTo>
                  <a:pt x="1248" y="1633"/>
                </a:lnTo>
                <a:lnTo>
                  <a:pt x="1248" y="1635"/>
                </a:lnTo>
                <a:lnTo>
                  <a:pt x="1248" y="1636"/>
                </a:lnTo>
                <a:lnTo>
                  <a:pt x="1246" y="1635"/>
                </a:lnTo>
                <a:lnTo>
                  <a:pt x="1245" y="1635"/>
                </a:lnTo>
                <a:lnTo>
                  <a:pt x="1245" y="1633"/>
                </a:lnTo>
                <a:lnTo>
                  <a:pt x="1243" y="1633"/>
                </a:lnTo>
                <a:lnTo>
                  <a:pt x="1241" y="1633"/>
                </a:lnTo>
                <a:lnTo>
                  <a:pt x="1241" y="1635"/>
                </a:lnTo>
                <a:lnTo>
                  <a:pt x="1243" y="1635"/>
                </a:lnTo>
                <a:lnTo>
                  <a:pt x="1243" y="1636"/>
                </a:lnTo>
                <a:lnTo>
                  <a:pt x="1245" y="1636"/>
                </a:lnTo>
                <a:lnTo>
                  <a:pt x="1245" y="1638"/>
                </a:lnTo>
                <a:lnTo>
                  <a:pt x="1243" y="1638"/>
                </a:lnTo>
                <a:lnTo>
                  <a:pt x="1243" y="1640"/>
                </a:lnTo>
                <a:lnTo>
                  <a:pt x="1241" y="1640"/>
                </a:lnTo>
                <a:lnTo>
                  <a:pt x="1241" y="1641"/>
                </a:lnTo>
                <a:lnTo>
                  <a:pt x="1240" y="1641"/>
                </a:lnTo>
                <a:lnTo>
                  <a:pt x="1238" y="1641"/>
                </a:lnTo>
                <a:lnTo>
                  <a:pt x="1238" y="1643"/>
                </a:lnTo>
                <a:lnTo>
                  <a:pt x="1240" y="1643"/>
                </a:lnTo>
                <a:lnTo>
                  <a:pt x="1241" y="1643"/>
                </a:lnTo>
                <a:lnTo>
                  <a:pt x="1241" y="1641"/>
                </a:lnTo>
                <a:lnTo>
                  <a:pt x="1243" y="1641"/>
                </a:lnTo>
                <a:lnTo>
                  <a:pt x="1243" y="1640"/>
                </a:lnTo>
                <a:lnTo>
                  <a:pt x="1245" y="1640"/>
                </a:lnTo>
                <a:lnTo>
                  <a:pt x="1246" y="1640"/>
                </a:lnTo>
                <a:lnTo>
                  <a:pt x="1248" y="1640"/>
                </a:lnTo>
                <a:lnTo>
                  <a:pt x="1250" y="1640"/>
                </a:lnTo>
                <a:lnTo>
                  <a:pt x="1250" y="1641"/>
                </a:lnTo>
                <a:lnTo>
                  <a:pt x="1251" y="1641"/>
                </a:lnTo>
                <a:lnTo>
                  <a:pt x="1251" y="1643"/>
                </a:lnTo>
                <a:lnTo>
                  <a:pt x="1251" y="1645"/>
                </a:lnTo>
                <a:lnTo>
                  <a:pt x="1251" y="1646"/>
                </a:lnTo>
                <a:lnTo>
                  <a:pt x="1250" y="1646"/>
                </a:lnTo>
                <a:lnTo>
                  <a:pt x="1250" y="1648"/>
                </a:lnTo>
                <a:lnTo>
                  <a:pt x="1251" y="1648"/>
                </a:lnTo>
                <a:lnTo>
                  <a:pt x="1251" y="1648"/>
                </a:lnTo>
                <a:lnTo>
                  <a:pt x="1251" y="1650"/>
                </a:lnTo>
                <a:lnTo>
                  <a:pt x="1251" y="1651"/>
                </a:lnTo>
                <a:lnTo>
                  <a:pt x="1251" y="1651"/>
                </a:lnTo>
                <a:lnTo>
                  <a:pt x="1251" y="1653"/>
                </a:lnTo>
                <a:lnTo>
                  <a:pt x="1251" y="1655"/>
                </a:lnTo>
                <a:lnTo>
                  <a:pt x="1251" y="1656"/>
                </a:lnTo>
                <a:lnTo>
                  <a:pt x="1253" y="1656"/>
                </a:lnTo>
                <a:lnTo>
                  <a:pt x="1255" y="1656"/>
                </a:lnTo>
                <a:lnTo>
                  <a:pt x="1255" y="1658"/>
                </a:lnTo>
                <a:lnTo>
                  <a:pt x="1256" y="1658"/>
                </a:lnTo>
                <a:lnTo>
                  <a:pt x="1256" y="1660"/>
                </a:lnTo>
                <a:lnTo>
                  <a:pt x="1258" y="1660"/>
                </a:lnTo>
                <a:lnTo>
                  <a:pt x="1258" y="1661"/>
                </a:lnTo>
                <a:lnTo>
                  <a:pt x="1256" y="1661"/>
                </a:lnTo>
                <a:lnTo>
                  <a:pt x="1256" y="1663"/>
                </a:lnTo>
                <a:lnTo>
                  <a:pt x="1256" y="1665"/>
                </a:lnTo>
                <a:lnTo>
                  <a:pt x="1255" y="1665"/>
                </a:lnTo>
                <a:lnTo>
                  <a:pt x="1255" y="1666"/>
                </a:lnTo>
                <a:lnTo>
                  <a:pt x="1253" y="1666"/>
                </a:lnTo>
                <a:lnTo>
                  <a:pt x="1253" y="1665"/>
                </a:lnTo>
                <a:lnTo>
                  <a:pt x="1253" y="1663"/>
                </a:lnTo>
                <a:lnTo>
                  <a:pt x="1251" y="1663"/>
                </a:lnTo>
                <a:lnTo>
                  <a:pt x="1251" y="1663"/>
                </a:lnTo>
                <a:lnTo>
                  <a:pt x="1251" y="1665"/>
                </a:lnTo>
                <a:lnTo>
                  <a:pt x="1250" y="1665"/>
                </a:lnTo>
                <a:lnTo>
                  <a:pt x="1250" y="1663"/>
                </a:lnTo>
                <a:lnTo>
                  <a:pt x="1248" y="1663"/>
                </a:lnTo>
                <a:lnTo>
                  <a:pt x="1248" y="1665"/>
                </a:lnTo>
                <a:lnTo>
                  <a:pt x="1250" y="1665"/>
                </a:lnTo>
                <a:lnTo>
                  <a:pt x="1250" y="1666"/>
                </a:lnTo>
                <a:lnTo>
                  <a:pt x="1251" y="1666"/>
                </a:lnTo>
                <a:lnTo>
                  <a:pt x="1251" y="1668"/>
                </a:lnTo>
                <a:lnTo>
                  <a:pt x="1251" y="1668"/>
                </a:lnTo>
                <a:lnTo>
                  <a:pt x="1251" y="1670"/>
                </a:lnTo>
                <a:lnTo>
                  <a:pt x="1251" y="1670"/>
                </a:lnTo>
                <a:lnTo>
                  <a:pt x="1251" y="1671"/>
                </a:lnTo>
                <a:lnTo>
                  <a:pt x="1250" y="1671"/>
                </a:lnTo>
                <a:lnTo>
                  <a:pt x="1250" y="1673"/>
                </a:lnTo>
                <a:lnTo>
                  <a:pt x="1250" y="1675"/>
                </a:lnTo>
                <a:lnTo>
                  <a:pt x="1248" y="1675"/>
                </a:lnTo>
                <a:lnTo>
                  <a:pt x="1248" y="1676"/>
                </a:lnTo>
                <a:lnTo>
                  <a:pt x="1248" y="1678"/>
                </a:lnTo>
                <a:lnTo>
                  <a:pt x="1248" y="1680"/>
                </a:lnTo>
                <a:lnTo>
                  <a:pt x="1246" y="1680"/>
                </a:lnTo>
                <a:lnTo>
                  <a:pt x="1246" y="1678"/>
                </a:lnTo>
                <a:lnTo>
                  <a:pt x="1245" y="1678"/>
                </a:lnTo>
                <a:lnTo>
                  <a:pt x="1245" y="1680"/>
                </a:lnTo>
                <a:lnTo>
                  <a:pt x="1246" y="1680"/>
                </a:lnTo>
                <a:lnTo>
                  <a:pt x="1246" y="1681"/>
                </a:lnTo>
                <a:lnTo>
                  <a:pt x="1246" y="1683"/>
                </a:lnTo>
                <a:lnTo>
                  <a:pt x="1245" y="1683"/>
                </a:lnTo>
                <a:lnTo>
                  <a:pt x="1245" y="1685"/>
                </a:lnTo>
                <a:lnTo>
                  <a:pt x="1245" y="1686"/>
                </a:lnTo>
                <a:lnTo>
                  <a:pt x="1243" y="1686"/>
                </a:lnTo>
                <a:lnTo>
                  <a:pt x="1243" y="1688"/>
                </a:lnTo>
                <a:lnTo>
                  <a:pt x="1243" y="1688"/>
                </a:lnTo>
                <a:lnTo>
                  <a:pt x="1241" y="1688"/>
                </a:lnTo>
                <a:lnTo>
                  <a:pt x="1241" y="1690"/>
                </a:lnTo>
                <a:lnTo>
                  <a:pt x="1241" y="1691"/>
                </a:lnTo>
                <a:lnTo>
                  <a:pt x="1240" y="1691"/>
                </a:lnTo>
                <a:lnTo>
                  <a:pt x="1240" y="1693"/>
                </a:lnTo>
                <a:lnTo>
                  <a:pt x="1238" y="1693"/>
                </a:lnTo>
                <a:lnTo>
                  <a:pt x="1238" y="1695"/>
                </a:lnTo>
                <a:lnTo>
                  <a:pt x="1238" y="1696"/>
                </a:lnTo>
                <a:lnTo>
                  <a:pt x="1238" y="1698"/>
                </a:lnTo>
                <a:lnTo>
                  <a:pt x="1236" y="1698"/>
                </a:lnTo>
                <a:lnTo>
                  <a:pt x="1236" y="1696"/>
                </a:lnTo>
                <a:lnTo>
                  <a:pt x="1235" y="1696"/>
                </a:lnTo>
                <a:lnTo>
                  <a:pt x="1235" y="1698"/>
                </a:lnTo>
                <a:lnTo>
                  <a:pt x="1236" y="1698"/>
                </a:lnTo>
                <a:lnTo>
                  <a:pt x="1236" y="1700"/>
                </a:lnTo>
                <a:lnTo>
                  <a:pt x="1236" y="1701"/>
                </a:lnTo>
                <a:lnTo>
                  <a:pt x="1235" y="1701"/>
                </a:lnTo>
                <a:lnTo>
                  <a:pt x="1235" y="1700"/>
                </a:lnTo>
                <a:lnTo>
                  <a:pt x="1233" y="1700"/>
                </a:lnTo>
                <a:lnTo>
                  <a:pt x="1233" y="1701"/>
                </a:lnTo>
                <a:lnTo>
                  <a:pt x="1235" y="1701"/>
                </a:lnTo>
                <a:lnTo>
                  <a:pt x="1235" y="1703"/>
                </a:lnTo>
                <a:lnTo>
                  <a:pt x="1235" y="1705"/>
                </a:lnTo>
                <a:lnTo>
                  <a:pt x="1233" y="1705"/>
                </a:lnTo>
                <a:lnTo>
                  <a:pt x="1233" y="1706"/>
                </a:lnTo>
                <a:lnTo>
                  <a:pt x="1231" y="1706"/>
                </a:lnTo>
                <a:lnTo>
                  <a:pt x="1231" y="1708"/>
                </a:lnTo>
                <a:lnTo>
                  <a:pt x="1230" y="1708"/>
                </a:lnTo>
                <a:lnTo>
                  <a:pt x="1230" y="1710"/>
                </a:lnTo>
                <a:lnTo>
                  <a:pt x="1228" y="1710"/>
                </a:lnTo>
                <a:lnTo>
                  <a:pt x="1226" y="1710"/>
                </a:lnTo>
                <a:lnTo>
                  <a:pt x="1225" y="1710"/>
                </a:lnTo>
                <a:lnTo>
                  <a:pt x="1225" y="1708"/>
                </a:lnTo>
                <a:lnTo>
                  <a:pt x="1223" y="1708"/>
                </a:lnTo>
                <a:lnTo>
                  <a:pt x="1223" y="1710"/>
                </a:lnTo>
                <a:lnTo>
                  <a:pt x="1225" y="1710"/>
                </a:lnTo>
                <a:lnTo>
                  <a:pt x="1225" y="1711"/>
                </a:lnTo>
                <a:lnTo>
                  <a:pt x="1225" y="1713"/>
                </a:lnTo>
                <a:lnTo>
                  <a:pt x="1225" y="1715"/>
                </a:lnTo>
                <a:lnTo>
                  <a:pt x="1225" y="1716"/>
                </a:lnTo>
                <a:lnTo>
                  <a:pt x="1223" y="1716"/>
                </a:lnTo>
                <a:lnTo>
                  <a:pt x="1223" y="1718"/>
                </a:lnTo>
                <a:lnTo>
                  <a:pt x="1221" y="1718"/>
                </a:lnTo>
                <a:lnTo>
                  <a:pt x="1221" y="1720"/>
                </a:lnTo>
                <a:lnTo>
                  <a:pt x="1220" y="1720"/>
                </a:lnTo>
                <a:lnTo>
                  <a:pt x="1220" y="1721"/>
                </a:lnTo>
                <a:lnTo>
                  <a:pt x="1220" y="1723"/>
                </a:lnTo>
                <a:lnTo>
                  <a:pt x="1218" y="1723"/>
                </a:lnTo>
                <a:lnTo>
                  <a:pt x="1218" y="1725"/>
                </a:lnTo>
                <a:lnTo>
                  <a:pt x="1216" y="1725"/>
                </a:lnTo>
                <a:lnTo>
                  <a:pt x="1216" y="1726"/>
                </a:lnTo>
                <a:lnTo>
                  <a:pt x="1215" y="1726"/>
                </a:lnTo>
                <a:lnTo>
                  <a:pt x="1215" y="1725"/>
                </a:lnTo>
                <a:lnTo>
                  <a:pt x="1213" y="1726"/>
                </a:lnTo>
                <a:lnTo>
                  <a:pt x="1213" y="1728"/>
                </a:lnTo>
                <a:lnTo>
                  <a:pt x="1213" y="1728"/>
                </a:lnTo>
                <a:close/>
                <a:moveTo>
                  <a:pt x="1251" y="1660"/>
                </a:moveTo>
                <a:lnTo>
                  <a:pt x="1251" y="1658"/>
                </a:lnTo>
                <a:lnTo>
                  <a:pt x="1250" y="1658"/>
                </a:lnTo>
                <a:lnTo>
                  <a:pt x="1250" y="1660"/>
                </a:lnTo>
                <a:lnTo>
                  <a:pt x="1251" y="1660"/>
                </a:lnTo>
                <a:lnTo>
                  <a:pt x="1251" y="1661"/>
                </a:lnTo>
                <a:lnTo>
                  <a:pt x="1251" y="1661"/>
                </a:lnTo>
                <a:lnTo>
                  <a:pt x="1251" y="1660"/>
                </a:lnTo>
                <a:lnTo>
                  <a:pt x="1251" y="1660"/>
                </a:lnTo>
                <a:close/>
                <a:moveTo>
                  <a:pt x="1250" y="1650"/>
                </a:moveTo>
                <a:lnTo>
                  <a:pt x="1248" y="1650"/>
                </a:lnTo>
                <a:lnTo>
                  <a:pt x="1248" y="1651"/>
                </a:lnTo>
                <a:lnTo>
                  <a:pt x="1250" y="1651"/>
                </a:lnTo>
                <a:lnTo>
                  <a:pt x="1250" y="1650"/>
                </a:lnTo>
                <a:close/>
                <a:moveTo>
                  <a:pt x="1245" y="1646"/>
                </a:moveTo>
                <a:lnTo>
                  <a:pt x="1246" y="1646"/>
                </a:lnTo>
                <a:lnTo>
                  <a:pt x="1248" y="1646"/>
                </a:lnTo>
                <a:lnTo>
                  <a:pt x="1248" y="1645"/>
                </a:lnTo>
                <a:lnTo>
                  <a:pt x="1246" y="1645"/>
                </a:lnTo>
                <a:lnTo>
                  <a:pt x="1245" y="1645"/>
                </a:lnTo>
                <a:lnTo>
                  <a:pt x="1245" y="1646"/>
                </a:lnTo>
                <a:close/>
                <a:moveTo>
                  <a:pt x="1238" y="1598"/>
                </a:moveTo>
                <a:lnTo>
                  <a:pt x="1238" y="1600"/>
                </a:lnTo>
                <a:lnTo>
                  <a:pt x="1240" y="1600"/>
                </a:lnTo>
                <a:lnTo>
                  <a:pt x="1238" y="1598"/>
                </a:lnTo>
                <a:close/>
                <a:moveTo>
                  <a:pt x="1245" y="1610"/>
                </a:moveTo>
                <a:lnTo>
                  <a:pt x="1245" y="1608"/>
                </a:lnTo>
                <a:lnTo>
                  <a:pt x="1243" y="1608"/>
                </a:lnTo>
                <a:lnTo>
                  <a:pt x="1243" y="1610"/>
                </a:lnTo>
                <a:lnTo>
                  <a:pt x="1245" y="1610"/>
                </a:lnTo>
                <a:close/>
                <a:moveTo>
                  <a:pt x="1253" y="1606"/>
                </a:moveTo>
                <a:lnTo>
                  <a:pt x="1253" y="1608"/>
                </a:lnTo>
                <a:lnTo>
                  <a:pt x="1255" y="1608"/>
                </a:lnTo>
                <a:lnTo>
                  <a:pt x="1255" y="1608"/>
                </a:lnTo>
                <a:lnTo>
                  <a:pt x="1253" y="1608"/>
                </a:lnTo>
                <a:lnTo>
                  <a:pt x="1253" y="1610"/>
                </a:lnTo>
                <a:lnTo>
                  <a:pt x="1253" y="1611"/>
                </a:lnTo>
                <a:lnTo>
                  <a:pt x="1255" y="1611"/>
                </a:lnTo>
                <a:lnTo>
                  <a:pt x="1255" y="1613"/>
                </a:lnTo>
                <a:lnTo>
                  <a:pt x="1256" y="1613"/>
                </a:lnTo>
                <a:lnTo>
                  <a:pt x="1256" y="1611"/>
                </a:lnTo>
                <a:lnTo>
                  <a:pt x="1255" y="1611"/>
                </a:lnTo>
                <a:lnTo>
                  <a:pt x="1255" y="1610"/>
                </a:lnTo>
                <a:lnTo>
                  <a:pt x="1255" y="1608"/>
                </a:lnTo>
                <a:lnTo>
                  <a:pt x="1256" y="1608"/>
                </a:lnTo>
                <a:lnTo>
                  <a:pt x="1258" y="1608"/>
                </a:lnTo>
                <a:lnTo>
                  <a:pt x="1258" y="1608"/>
                </a:lnTo>
                <a:lnTo>
                  <a:pt x="1260" y="1608"/>
                </a:lnTo>
                <a:lnTo>
                  <a:pt x="1260" y="1606"/>
                </a:lnTo>
                <a:lnTo>
                  <a:pt x="1260" y="1605"/>
                </a:lnTo>
                <a:lnTo>
                  <a:pt x="1258" y="1605"/>
                </a:lnTo>
                <a:lnTo>
                  <a:pt x="1258" y="1606"/>
                </a:lnTo>
                <a:lnTo>
                  <a:pt x="1258" y="1608"/>
                </a:lnTo>
                <a:lnTo>
                  <a:pt x="1256" y="1608"/>
                </a:lnTo>
                <a:lnTo>
                  <a:pt x="1255" y="1608"/>
                </a:lnTo>
                <a:lnTo>
                  <a:pt x="1255" y="1606"/>
                </a:lnTo>
                <a:lnTo>
                  <a:pt x="1253" y="1606"/>
                </a:lnTo>
                <a:close/>
                <a:moveTo>
                  <a:pt x="1243" y="1591"/>
                </a:moveTo>
                <a:lnTo>
                  <a:pt x="1243" y="1593"/>
                </a:lnTo>
                <a:lnTo>
                  <a:pt x="1245" y="1593"/>
                </a:lnTo>
                <a:lnTo>
                  <a:pt x="1245" y="1591"/>
                </a:lnTo>
                <a:lnTo>
                  <a:pt x="1243" y="1591"/>
                </a:lnTo>
                <a:close/>
                <a:moveTo>
                  <a:pt x="1241" y="1594"/>
                </a:moveTo>
                <a:lnTo>
                  <a:pt x="1241" y="1596"/>
                </a:lnTo>
                <a:lnTo>
                  <a:pt x="1243" y="1596"/>
                </a:lnTo>
                <a:lnTo>
                  <a:pt x="1243" y="1594"/>
                </a:lnTo>
                <a:lnTo>
                  <a:pt x="1241" y="1594"/>
                </a:lnTo>
                <a:close/>
                <a:moveTo>
                  <a:pt x="1235" y="1600"/>
                </a:moveTo>
                <a:lnTo>
                  <a:pt x="1236" y="1600"/>
                </a:lnTo>
                <a:lnTo>
                  <a:pt x="1236" y="1598"/>
                </a:lnTo>
                <a:lnTo>
                  <a:pt x="1235" y="1598"/>
                </a:lnTo>
                <a:lnTo>
                  <a:pt x="1235" y="1600"/>
                </a:lnTo>
                <a:close/>
                <a:moveTo>
                  <a:pt x="1233" y="1633"/>
                </a:moveTo>
                <a:lnTo>
                  <a:pt x="1231" y="1633"/>
                </a:lnTo>
                <a:lnTo>
                  <a:pt x="1231" y="1635"/>
                </a:lnTo>
                <a:lnTo>
                  <a:pt x="1231" y="1636"/>
                </a:lnTo>
                <a:lnTo>
                  <a:pt x="1233" y="1636"/>
                </a:lnTo>
                <a:lnTo>
                  <a:pt x="1233" y="1635"/>
                </a:lnTo>
                <a:lnTo>
                  <a:pt x="1233" y="1633"/>
                </a:lnTo>
                <a:close/>
                <a:moveTo>
                  <a:pt x="1228" y="1648"/>
                </a:moveTo>
                <a:lnTo>
                  <a:pt x="1230" y="1648"/>
                </a:lnTo>
                <a:lnTo>
                  <a:pt x="1230" y="1648"/>
                </a:lnTo>
                <a:lnTo>
                  <a:pt x="1228" y="1648"/>
                </a:lnTo>
                <a:lnTo>
                  <a:pt x="1228" y="1648"/>
                </a:lnTo>
                <a:close/>
                <a:moveTo>
                  <a:pt x="1230" y="1653"/>
                </a:moveTo>
                <a:lnTo>
                  <a:pt x="1230" y="1651"/>
                </a:lnTo>
                <a:lnTo>
                  <a:pt x="1228" y="1651"/>
                </a:lnTo>
                <a:lnTo>
                  <a:pt x="1228" y="1653"/>
                </a:lnTo>
                <a:lnTo>
                  <a:pt x="1226" y="1653"/>
                </a:lnTo>
                <a:lnTo>
                  <a:pt x="1226" y="1655"/>
                </a:lnTo>
                <a:lnTo>
                  <a:pt x="1226" y="1656"/>
                </a:lnTo>
                <a:lnTo>
                  <a:pt x="1228" y="1656"/>
                </a:lnTo>
                <a:lnTo>
                  <a:pt x="1228" y="1655"/>
                </a:lnTo>
                <a:lnTo>
                  <a:pt x="1230" y="1655"/>
                </a:lnTo>
                <a:lnTo>
                  <a:pt x="1230" y="1653"/>
                </a:lnTo>
                <a:close/>
                <a:moveTo>
                  <a:pt x="1233" y="1648"/>
                </a:moveTo>
                <a:lnTo>
                  <a:pt x="1231" y="1648"/>
                </a:lnTo>
                <a:lnTo>
                  <a:pt x="1231" y="1650"/>
                </a:lnTo>
                <a:lnTo>
                  <a:pt x="1233" y="1650"/>
                </a:lnTo>
                <a:lnTo>
                  <a:pt x="1233" y="1648"/>
                </a:lnTo>
                <a:close/>
                <a:moveTo>
                  <a:pt x="1220" y="1688"/>
                </a:moveTo>
                <a:lnTo>
                  <a:pt x="1221" y="1688"/>
                </a:lnTo>
                <a:lnTo>
                  <a:pt x="1221" y="1688"/>
                </a:lnTo>
                <a:lnTo>
                  <a:pt x="1220" y="1688"/>
                </a:lnTo>
                <a:lnTo>
                  <a:pt x="1220" y="1688"/>
                </a:lnTo>
                <a:close/>
                <a:moveTo>
                  <a:pt x="1225" y="1698"/>
                </a:moveTo>
                <a:lnTo>
                  <a:pt x="1223" y="1698"/>
                </a:lnTo>
                <a:lnTo>
                  <a:pt x="1223" y="1700"/>
                </a:lnTo>
                <a:lnTo>
                  <a:pt x="1225" y="1700"/>
                </a:lnTo>
                <a:lnTo>
                  <a:pt x="1225" y="1698"/>
                </a:lnTo>
                <a:close/>
                <a:moveTo>
                  <a:pt x="1223" y="1696"/>
                </a:moveTo>
                <a:lnTo>
                  <a:pt x="1223" y="1695"/>
                </a:lnTo>
                <a:lnTo>
                  <a:pt x="1221" y="1695"/>
                </a:lnTo>
                <a:lnTo>
                  <a:pt x="1221" y="1696"/>
                </a:lnTo>
                <a:lnTo>
                  <a:pt x="1223" y="1696"/>
                </a:lnTo>
                <a:close/>
                <a:moveTo>
                  <a:pt x="1236" y="1690"/>
                </a:moveTo>
                <a:lnTo>
                  <a:pt x="1236" y="1691"/>
                </a:lnTo>
                <a:lnTo>
                  <a:pt x="1238" y="1691"/>
                </a:lnTo>
                <a:lnTo>
                  <a:pt x="1238" y="1690"/>
                </a:lnTo>
                <a:lnTo>
                  <a:pt x="1236" y="1690"/>
                </a:lnTo>
                <a:close/>
                <a:moveTo>
                  <a:pt x="1231" y="1671"/>
                </a:moveTo>
                <a:lnTo>
                  <a:pt x="1231" y="1673"/>
                </a:lnTo>
                <a:lnTo>
                  <a:pt x="1231" y="1675"/>
                </a:lnTo>
                <a:lnTo>
                  <a:pt x="1233" y="1675"/>
                </a:lnTo>
                <a:lnTo>
                  <a:pt x="1233" y="1673"/>
                </a:lnTo>
                <a:lnTo>
                  <a:pt x="1231" y="1673"/>
                </a:lnTo>
                <a:lnTo>
                  <a:pt x="1233" y="1671"/>
                </a:lnTo>
                <a:lnTo>
                  <a:pt x="1231" y="1671"/>
                </a:lnTo>
                <a:close/>
                <a:moveTo>
                  <a:pt x="1226" y="1675"/>
                </a:moveTo>
                <a:lnTo>
                  <a:pt x="1226" y="1676"/>
                </a:lnTo>
                <a:lnTo>
                  <a:pt x="1228" y="1676"/>
                </a:lnTo>
                <a:lnTo>
                  <a:pt x="1226" y="1675"/>
                </a:lnTo>
                <a:close/>
                <a:moveTo>
                  <a:pt x="1221" y="1685"/>
                </a:moveTo>
                <a:lnTo>
                  <a:pt x="1221" y="1686"/>
                </a:lnTo>
                <a:lnTo>
                  <a:pt x="1223" y="1686"/>
                </a:lnTo>
                <a:lnTo>
                  <a:pt x="1223" y="1685"/>
                </a:lnTo>
                <a:lnTo>
                  <a:pt x="1221" y="1685"/>
                </a:lnTo>
                <a:close/>
                <a:moveTo>
                  <a:pt x="1220" y="1691"/>
                </a:moveTo>
                <a:lnTo>
                  <a:pt x="1221" y="1691"/>
                </a:lnTo>
                <a:lnTo>
                  <a:pt x="1223" y="1691"/>
                </a:lnTo>
                <a:lnTo>
                  <a:pt x="1223" y="1690"/>
                </a:lnTo>
                <a:lnTo>
                  <a:pt x="1221" y="1690"/>
                </a:lnTo>
                <a:lnTo>
                  <a:pt x="1220" y="1690"/>
                </a:lnTo>
                <a:lnTo>
                  <a:pt x="1220" y="1691"/>
                </a:lnTo>
                <a:close/>
                <a:moveTo>
                  <a:pt x="1216" y="1720"/>
                </a:moveTo>
                <a:lnTo>
                  <a:pt x="1218" y="1720"/>
                </a:lnTo>
                <a:lnTo>
                  <a:pt x="1218" y="1718"/>
                </a:lnTo>
                <a:lnTo>
                  <a:pt x="1216" y="1718"/>
                </a:lnTo>
                <a:lnTo>
                  <a:pt x="1216" y="1720"/>
                </a:lnTo>
                <a:close/>
                <a:moveTo>
                  <a:pt x="1215" y="1711"/>
                </a:moveTo>
                <a:lnTo>
                  <a:pt x="1215" y="1710"/>
                </a:lnTo>
                <a:lnTo>
                  <a:pt x="1213" y="1710"/>
                </a:lnTo>
                <a:lnTo>
                  <a:pt x="1213" y="1711"/>
                </a:lnTo>
                <a:lnTo>
                  <a:pt x="1215" y="1711"/>
                </a:lnTo>
                <a:close/>
                <a:moveTo>
                  <a:pt x="1216" y="1817"/>
                </a:moveTo>
                <a:lnTo>
                  <a:pt x="1218" y="1817"/>
                </a:lnTo>
                <a:lnTo>
                  <a:pt x="1218" y="1818"/>
                </a:lnTo>
                <a:lnTo>
                  <a:pt x="1218" y="1820"/>
                </a:lnTo>
                <a:lnTo>
                  <a:pt x="1218" y="1822"/>
                </a:lnTo>
                <a:lnTo>
                  <a:pt x="1218" y="1823"/>
                </a:lnTo>
                <a:lnTo>
                  <a:pt x="1216" y="1823"/>
                </a:lnTo>
                <a:lnTo>
                  <a:pt x="1216" y="1825"/>
                </a:lnTo>
                <a:lnTo>
                  <a:pt x="1216" y="1827"/>
                </a:lnTo>
                <a:lnTo>
                  <a:pt x="1216" y="1828"/>
                </a:lnTo>
                <a:lnTo>
                  <a:pt x="1216" y="1830"/>
                </a:lnTo>
                <a:lnTo>
                  <a:pt x="1215" y="1830"/>
                </a:lnTo>
                <a:lnTo>
                  <a:pt x="1215" y="1828"/>
                </a:lnTo>
                <a:lnTo>
                  <a:pt x="1213" y="1828"/>
                </a:lnTo>
                <a:lnTo>
                  <a:pt x="1213" y="1830"/>
                </a:lnTo>
                <a:lnTo>
                  <a:pt x="1213" y="1832"/>
                </a:lnTo>
                <a:lnTo>
                  <a:pt x="1213" y="1833"/>
                </a:lnTo>
                <a:lnTo>
                  <a:pt x="1213" y="1835"/>
                </a:lnTo>
                <a:lnTo>
                  <a:pt x="1213" y="1837"/>
                </a:lnTo>
                <a:lnTo>
                  <a:pt x="1211" y="1837"/>
                </a:lnTo>
                <a:lnTo>
                  <a:pt x="1211" y="1838"/>
                </a:lnTo>
                <a:lnTo>
                  <a:pt x="1211" y="1838"/>
                </a:lnTo>
                <a:lnTo>
                  <a:pt x="1211" y="1840"/>
                </a:lnTo>
                <a:lnTo>
                  <a:pt x="1211" y="1840"/>
                </a:lnTo>
                <a:lnTo>
                  <a:pt x="1211" y="1842"/>
                </a:lnTo>
                <a:lnTo>
                  <a:pt x="1211" y="1843"/>
                </a:lnTo>
                <a:lnTo>
                  <a:pt x="1211" y="1845"/>
                </a:lnTo>
                <a:lnTo>
                  <a:pt x="1211" y="1847"/>
                </a:lnTo>
                <a:lnTo>
                  <a:pt x="1211" y="1848"/>
                </a:lnTo>
                <a:lnTo>
                  <a:pt x="1211" y="1848"/>
                </a:lnTo>
                <a:lnTo>
                  <a:pt x="1211" y="1850"/>
                </a:lnTo>
                <a:lnTo>
                  <a:pt x="1211" y="1852"/>
                </a:lnTo>
                <a:lnTo>
                  <a:pt x="1211" y="1853"/>
                </a:lnTo>
                <a:lnTo>
                  <a:pt x="1211" y="1853"/>
                </a:lnTo>
                <a:lnTo>
                  <a:pt x="1210" y="1853"/>
                </a:lnTo>
                <a:lnTo>
                  <a:pt x="1210" y="1855"/>
                </a:lnTo>
                <a:lnTo>
                  <a:pt x="1211" y="1855"/>
                </a:lnTo>
                <a:lnTo>
                  <a:pt x="1211" y="1857"/>
                </a:lnTo>
                <a:lnTo>
                  <a:pt x="1210" y="1857"/>
                </a:lnTo>
                <a:lnTo>
                  <a:pt x="1210" y="1858"/>
                </a:lnTo>
                <a:lnTo>
                  <a:pt x="1210" y="1860"/>
                </a:lnTo>
                <a:lnTo>
                  <a:pt x="1208" y="1860"/>
                </a:lnTo>
                <a:lnTo>
                  <a:pt x="1208" y="1858"/>
                </a:lnTo>
                <a:lnTo>
                  <a:pt x="1206" y="1858"/>
                </a:lnTo>
                <a:lnTo>
                  <a:pt x="1206" y="1857"/>
                </a:lnTo>
                <a:lnTo>
                  <a:pt x="1206" y="1855"/>
                </a:lnTo>
                <a:lnTo>
                  <a:pt x="1205" y="1855"/>
                </a:lnTo>
                <a:lnTo>
                  <a:pt x="1205" y="1853"/>
                </a:lnTo>
                <a:lnTo>
                  <a:pt x="1206" y="1853"/>
                </a:lnTo>
                <a:lnTo>
                  <a:pt x="1206" y="1852"/>
                </a:lnTo>
                <a:lnTo>
                  <a:pt x="1206" y="1850"/>
                </a:lnTo>
                <a:lnTo>
                  <a:pt x="1206" y="1848"/>
                </a:lnTo>
                <a:lnTo>
                  <a:pt x="1206" y="1848"/>
                </a:lnTo>
                <a:lnTo>
                  <a:pt x="1206" y="1847"/>
                </a:lnTo>
                <a:lnTo>
                  <a:pt x="1206" y="1845"/>
                </a:lnTo>
                <a:lnTo>
                  <a:pt x="1206" y="1843"/>
                </a:lnTo>
                <a:lnTo>
                  <a:pt x="1206" y="1842"/>
                </a:lnTo>
                <a:lnTo>
                  <a:pt x="1206" y="1840"/>
                </a:lnTo>
                <a:lnTo>
                  <a:pt x="1206" y="1838"/>
                </a:lnTo>
                <a:lnTo>
                  <a:pt x="1206" y="1837"/>
                </a:lnTo>
                <a:lnTo>
                  <a:pt x="1206" y="1835"/>
                </a:lnTo>
                <a:lnTo>
                  <a:pt x="1206" y="1833"/>
                </a:lnTo>
                <a:lnTo>
                  <a:pt x="1206" y="1832"/>
                </a:lnTo>
                <a:lnTo>
                  <a:pt x="1208" y="1832"/>
                </a:lnTo>
                <a:lnTo>
                  <a:pt x="1208" y="1830"/>
                </a:lnTo>
                <a:lnTo>
                  <a:pt x="1210" y="1830"/>
                </a:lnTo>
                <a:lnTo>
                  <a:pt x="1210" y="1828"/>
                </a:lnTo>
                <a:lnTo>
                  <a:pt x="1208" y="1828"/>
                </a:lnTo>
                <a:lnTo>
                  <a:pt x="1208" y="1827"/>
                </a:lnTo>
                <a:lnTo>
                  <a:pt x="1208" y="1825"/>
                </a:lnTo>
                <a:lnTo>
                  <a:pt x="1210" y="1825"/>
                </a:lnTo>
                <a:lnTo>
                  <a:pt x="1210" y="1823"/>
                </a:lnTo>
                <a:lnTo>
                  <a:pt x="1211" y="1823"/>
                </a:lnTo>
                <a:lnTo>
                  <a:pt x="1211" y="1825"/>
                </a:lnTo>
                <a:lnTo>
                  <a:pt x="1211" y="1825"/>
                </a:lnTo>
                <a:lnTo>
                  <a:pt x="1211" y="1823"/>
                </a:lnTo>
                <a:lnTo>
                  <a:pt x="1211" y="1823"/>
                </a:lnTo>
                <a:lnTo>
                  <a:pt x="1211" y="1822"/>
                </a:lnTo>
                <a:lnTo>
                  <a:pt x="1211" y="1820"/>
                </a:lnTo>
                <a:lnTo>
                  <a:pt x="1211" y="1820"/>
                </a:lnTo>
                <a:lnTo>
                  <a:pt x="1211" y="1822"/>
                </a:lnTo>
                <a:lnTo>
                  <a:pt x="1213" y="1822"/>
                </a:lnTo>
                <a:lnTo>
                  <a:pt x="1213" y="1820"/>
                </a:lnTo>
                <a:lnTo>
                  <a:pt x="1211" y="1820"/>
                </a:lnTo>
                <a:lnTo>
                  <a:pt x="1211" y="1818"/>
                </a:lnTo>
                <a:lnTo>
                  <a:pt x="1213" y="1818"/>
                </a:lnTo>
                <a:lnTo>
                  <a:pt x="1215" y="1818"/>
                </a:lnTo>
                <a:lnTo>
                  <a:pt x="1215" y="1817"/>
                </a:lnTo>
                <a:lnTo>
                  <a:pt x="1215" y="1815"/>
                </a:lnTo>
                <a:lnTo>
                  <a:pt x="1216" y="1815"/>
                </a:lnTo>
                <a:lnTo>
                  <a:pt x="1216" y="1817"/>
                </a:lnTo>
                <a:close/>
                <a:moveTo>
                  <a:pt x="1210" y="1845"/>
                </a:moveTo>
                <a:lnTo>
                  <a:pt x="1208" y="1845"/>
                </a:lnTo>
                <a:lnTo>
                  <a:pt x="1208" y="1847"/>
                </a:lnTo>
                <a:lnTo>
                  <a:pt x="1210" y="1847"/>
                </a:lnTo>
                <a:lnTo>
                  <a:pt x="1210" y="1845"/>
                </a:lnTo>
                <a:close/>
                <a:moveTo>
                  <a:pt x="1210" y="1840"/>
                </a:moveTo>
                <a:lnTo>
                  <a:pt x="1208" y="1840"/>
                </a:lnTo>
                <a:lnTo>
                  <a:pt x="1208" y="1842"/>
                </a:lnTo>
                <a:lnTo>
                  <a:pt x="1210" y="1842"/>
                </a:lnTo>
                <a:lnTo>
                  <a:pt x="1210" y="1840"/>
                </a:lnTo>
                <a:close/>
                <a:moveTo>
                  <a:pt x="1213" y="1793"/>
                </a:moveTo>
                <a:lnTo>
                  <a:pt x="1215" y="1793"/>
                </a:lnTo>
                <a:lnTo>
                  <a:pt x="1215" y="1791"/>
                </a:lnTo>
                <a:lnTo>
                  <a:pt x="1216" y="1791"/>
                </a:lnTo>
                <a:lnTo>
                  <a:pt x="1216" y="1790"/>
                </a:lnTo>
                <a:lnTo>
                  <a:pt x="1215" y="1790"/>
                </a:lnTo>
                <a:lnTo>
                  <a:pt x="1215" y="1788"/>
                </a:lnTo>
                <a:lnTo>
                  <a:pt x="1213" y="1788"/>
                </a:lnTo>
                <a:lnTo>
                  <a:pt x="1213" y="1786"/>
                </a:lnTo>
                <a:lnTo>
                  <a:pt x="1211" y="1786"/>
                </a:lnTo>
                <a:lnTo>
                  <a:pt x="1211" y="1786"/>
                </a:lnTo>
                <a:lnTo>
                  <a:pt x="1211" y="1788"/>
                </a:lnTo>
                <a:lnTo>
                  <a:pt x="1211" y="1788"/>
                </a:lnTo>
                <a:lnTo>
                  <a:pt x="1211" y="1790"/>
                </a:lnTo>
                <a:lnTo>
                  <a:pt x="1211" y="1790"/>
                </a:lnTo>
                <a:lnTo>
                  <a:pt x="1210" y="1790"/>
                </a:lnTo>
                <a:lnTo>
                  <a:pt x="1208" y="1790"/>
                </a:lnTo>
                <a:lnTo>
                  <a:pt x="1206" y="1790"/>
                </a:lnTo>
                <a:lnTo>
                  <a:pt x="1206" y="1791"/>
                </a:lnTo>
                <a:lnTo>
                  <a:pt x="1208" y="1791"/>
                </a:lnTo>
                <a:lnTo>
                  <a:pt x="1210" y="1791"/>
                </a:lnTo>
                <a:lnTo>
                  <a:pt x="1210" y="1793"/>
                </a:lnTo>
                <a:lnTo>
                  <a:pt x="1210" y="1795"/>
                </a:lnTo>
                <a:lnTo>
                  <a:pt x="1211" y="1795"/>
                </a:lnTo>
                <a:lnTo>
                  <a:pt x="1211" y="1795"/>
                </a:lnTo>
                <a:lnTo>
                  <a:pt x="1211" y="1793"/>
                </a:lnTo>
                <a:lnTo>
                  <a:pt x="1213" y="1793"/>
                </a:lnTo>
                <a:close/>
                <a:moveTo>
                  <a:pt x="1215" y="1812"/>
                </a:moveTo>
                <a:lnTo>
                  <a:pt x="1213" y="1812"/>
                </a:lnTo>
                <a:lnTo>
                  <a:pt x="1213" y="1810"/>
                </a:lnTo>
                <a:lnTo>
                  <a:pt x="1215" y="1810"/>
                </a:lnTo>
                <a:lnTo>
                  <a:pt x="1215" y="1808"/>
                </a:lnTo>
                <a:lnTo>
                  <a:pt x="1216" y="1808"/>
                </a:lnTo>
                <a:lnTo>
                  <a:pt x="1216" y="1808"/>
                </a:lnTo>
                <a:lnTo>
                  <a:pt x="1215" y="1808"/>
                </a:lnTo>
                <a:lnTo>
                  <a:pt x="1213" y="1808"/>
                </a:lnTo>
                <a:lnTo>
                  <a:pt x="1213" y="1806"/>
                </a:lnTo>
                <a:lnTo>
                  <a:pt x="1211" y="1806"/>
                </a:lnTo>
                <a:lnTo>
                  <a:pt x="1211" y="1806"/>
                </a:lnTo>
                <a:lnTo>
                  <a:pt x="1211" y="1808"/>
                </a:lnTo>
                <a:lnTo>
                  <a:pt x="1211" y="1808"/>
                </a:lnTo>
                <a:lnTo>
                  <a:pt x="1210" y="1808"/>
                </a:lnTo>
                <a:lnTo>
                  <a:pt x="1208" y="1808"/>
                </a:lnTo>
                <a:lnTo>
                  <a:pt x="1208" y="1810"/>
                </a:lnTo>
                <a:lnTo>
                  <a:pt x="1208" y="1812"/>
                </a:lnTo>
                <a:lnTo>
                  <a:pt x="1208" y="1813"/>
                </a:lnTo>
                <a:lnTo>
                  <a:pt x="1210" y="1813"/>
                </a:lnTo>
                <a:lnTo>
                  <a:pt x="1210" y="1812"/>
                </a:lnTo>
                <a:lnTo>
                  <a:pt x="1211" y="1812"/>
                </a:lnTo>
                <a:lnTo>
                  <a:pt x="1211" y="1813"/>
                </a:lnTo>
                <a:lnTo>
                  <a:pt x="1211" y="1815"/>
                </a:lnTo>
                <a:lnTo>
                  <a:pt x="1211" y="1815"/>
                </a:lnTo>
                <a:lnTo>
                  <a:pt x="1213" y="1815"/>
                </a:lnTo>
                <a:lnTo>
                  <a:pt x="1215" y="1815"/>
                </a:lnTo>
                <a:lnTo>
                  <a:pt x="1215" y="1813"/>
                </a:lnTo>
                <a:lnTo>
                  <a:pt x="1215" y="1812"/>
                </a:lnTo>
                <a:close/>
                <a:moveTo>
                  <a:pt x="1186" y="1833"/>
                </a:moveTo>
                <a:lnTo>
                  <a:pt x="1186" y="1835"/>
                </a:lnTo>
                <a:lnTo>
                  <a:pt x="1188" y="1833"/>
                </a:lnTo>
                <a:lnTo>
                  <a:pt x="1188" y="1832"/>
                </a:lnTo>
                <a:lnTo>
                  <a:pt x="1186" y="1832"/>
                </a:lnTo>
                <a:lnTo>
                  <a:pt x="1186" y="1833"/>
                </a:lnTo>
                <a:close/>
                <a:moveTo>
                  <a:pt x="1218" y="1817"/>
                </a:moveTo>
                <a:lnTo>
                  <a:pt x="1220" y="1817"/>
                </a:lnTo>
                <a:lnTo>
                  <a:pt x="1218" y="1815"/>
                </a:lnTo>
                <a:lnTo>
                  <a:pt x="1218" y="1817"/>
                </a:lnTo>
                <a:close/>
                <a:moveTo>
                  <a:pt x="1265" y="1710"/>
                </a:moveTo>
                <a:lnTo>
                  <a:pt x="1266" y="1710"/>
                </a:lnTo>
                <a:lnTo>
                  <a:pt x="1265" y="1708"/>
                </a:lnTo>
                <a:lnTo>
                  <a:pt x="1265" y="1710"/>
                </a:lnTo>
                <a:close/>
                <a:moveTo>
                  <a:pt x="1265" y="1711"/>
                </a:moveTo>
                <a:lnTo>
                  <a:pt x="1265" y="1710"/>
                </a:lnTo>
                <a:lnTo>
                  <a:pt x="1263" y="1710"/>
                </a:lnTo>
                <a:lnTo>
                  <a:pt x="1265" y="1711"/>
                </a:lnTo>
                <a:close/>
                <a:moveTo>
                  <a:pt x="1213" y="1678"/>
                </a:moveTo>
                <a:lnTo>
                  <a:pt x="1215" y="1678"/>
                </a:lnTo>
                <a:lnTo>
                  <a:pt x="1215" y="1676"/>
                </a:lnTo>
                <a:lnTo>
                  <a:pt x="1213" y="1676"/>
                </a:lnTo>
                <a:lnTo>
                  <a:pt x="1213" y="1678"/>
                </a:lnTo>
                <a:close/>
                <a:moveTo>
                  <a:pt x="1228" y="1661"/>
                </a:moveTo>
                <a:lnTo>
                  <a:pt x="1226" y="1661"/>
                </a:lnTo>
                <a:lnTo>
                  <a:pt x="1226" y="1663"/>
                </a:lnTo>
                <a:lnTo>
                  <a:pt x="1228" y="1663"/>
                </a:lnTo>
                <a:lnTo>
                  <a:pt x="1228" y="1661"/>
                </a:lnTo>
                <a:close/>
                <a:moveTo>
                  <a:pt x="1211" y="1728"/>
                </a:moveTo>
                <a:lnTo>
                  <a:pt x="1211" y="1728"/>
                </a:lnTo>
                <a:lnTo>
                  <a:pt x="1211" y="1730"/>
                </a:lnTo>
                <a:lnTo>
                  <a:pt x="1211" y="1730"/>
                </a:lnTo>
                <a:lnTo>
                  <a:pt x="1211" y="1728"/>
                </a:lnTo>
                <a:close/>
                <a:moveTo>
                  <a:pt x="1231" y="1608"/>
                </a:moveTo>
                <a:lnTo>
                  <a:pt x="1231" y="1610"/>
                </a:lnTo>
                <a:lnTo>
                  <a:pt x="1233" y="1610"/>
                </a:lnTo>
                <a:lnTo>
                  <a:pt x="1233" y="1608"/>
                </a:lnTo>
                <a:lnTo>
                  <a:pt x="1233" y="1608"/>
                </a:lnTo>
                <a:lnTo>
                  <a:pt x="1231" y="1608"/>
                </a:lnTo>
                <a:lnTo>
                  <a:pt x="1231" y="1608"/>
                </a:lnTo>
                <a:close/>
                <a:moveTo>
                  <a:pt x="1233" y="1615"/>
                </a:moveTo>
                <a:lnTo>
                  <a:pt x="1233" y="1613"/>
                </a:lnTo>
                <a:lnTo>
                  <a:pt x="1231" y="1613"/>
                </a:lnTo>
                <a:lnTo>
                  <a:pt x="1230" y="1613"/>
                </a:lnTo>
                <a:lnTo>
                  <a:pt x="1230" y="1615"/>
                </a:lnTo>
                <a:lnTo>
                  <a:pt x="1230" y="1616"/>
                </a:lnTo>
                <a:lnTo>
                  <a:pt x="1231" y="1616"/>
                </a:lnTo>
                <a:lnTo>
                  <a:pt x="1231" y="1615"/>
                </a:lnTo>
                <a:lnTo>
                  <a:pt x="1233" y="1615"/>
                </a:lnTo>
                <a:close/>
                <a:moveTo>
                  <a:pt x="1213" y="1675"/>
                </a:moveTo>
                <a:lnTo>
                  <a:pt x="1215" y="1675"/>
                </a:lnTo>
                <a:lnTo>
                  <a:pt x="1215" y="1673"/>
                </a:lnTo>
                <a:lnTo>
                  <a:pt x="1213" y="1673"/>
                </a:lnTo>
                <a:lnTo>
                  <a:pt x="1213" y="1675"/>
                </a:lnTo>
                <a:close/>
                <a:moveTo>
                  <a:pt x="1285" y="1761"/>
                </a:moveTo>
                <a:lnTo>
                  <a:pt x="1285" y="1763"/>
                </a:lnTo>
                <a:lnTo>
                  <a:pt x="1285" y="1765"/>
                </a:lnTo>
                <a:lnTo>
                  <a:pt x="1286" y="1765"/>
                </a:lnTo>
                <a:lnTo>
                  <a:pt x="1286" y="1763"/>
                </a:lnTo>
                <a:lnTo>
                  <a:pt x="1288" y="1763"/>
                </a:lnTo>
                <a:lnTo>
                  <a:pt x="1288" y="1761"/>
                </a:lnTo>
                <a:lnTo>
                  <a:pt x="1286" y="1761"/>
                </a:lnTo>
                <a:lnTo>
                  <a:pt x="1285" y="1761"/>
                </a:lnTo>
                <a:close/>
                <a:moveTo>
                  <a:pt x="1266" y="1768"/>
                </a:moveTo>
                <a:lnTo>
                  <a:pt x="1268" y="1768"/>
                </a:lnTo>
                <a:lnTo>
                  <a:pt x="1268" y="1768"/>
                </a:lnTo>
                <a:lnTo>
                  <a:pt x="1268" y="1770"/>
                </a:lnTo>
                <a:lnTo>
                  <a:pt x="1270" y="1770"/>
                </a:lnTo>
                <a:lnTo>
                  <a:pt x="1271" y="1770"/>
                </a:lnTo>
                <a:lnTo>
                  <a:pt x="1271" y="1771"/>
                </a:lnTo>
                <a:lnTo>
                  <a:pt x="1273" y="1771"/>
                </a:lnTo>
                <a:lnTo>
                  <a:pt x="1275" y="1771"/>
                </a:lnTo>
                <a:lnTo>
                  <a:pt x="1276" y="1771"/>
                </a:lnTo>
                <a:lnTo>
                  <a:pt x="1276" y="1770"/>
                </a:lnTo>
                <a:lnTo>
                  <a:pt x="1278" y="1770"/>
                </a:lnTo>
                <a:lnTo>
                  <a:pt x="1278" y="1768"/>
                </a:lnTo>
                <a:lnTo>
                  <a:pt x="1278" y="1768"/>
                </a:lnTo>
                <a:lnTo>
                  <a:pt x="1280" y="1768"/>
                </a:lnTo>
                <a:lnTo>
                  <a:pt x="1281" y="1768"/>
                </a:lnTo>
                <a:lnTo>
                  <a:pt x="1281" y="1766"/>
                </a:lnTo>
                <a:lnTo>
                  <a:pt x="1283" y="1766"/>
                </a:lnTo>
                <a:lnTo>
                  <a:pt x="1283" y="1765"/>
                </a:lnTo>
                <a:lnTo>
                  <a:pt x="1283" y="1763"/>
                </a:lnTo>
                <a:lnTo>
                  <a:pt x="1281" y="1763"/>
                </a:lnTo>
                <a:lnTo>
                  <a:pt x="1281" y="1761"/>
                </a:lnTo>
                <a:lnTo>
                  <a:pt x="1280" y="1761"/>
                </a:lnTo>
                <a:lnTo>
                  <a:pt x="1280" y="1760"/>
                </a:lnTo>
                <a:lnTo>
                  <a:pt x="1278" y="1760"/>
                </a:lnTo>
                <a:lnTo>
                  <a:pt x="1278" y="1758"/>
                </a:lnTo>
                <a:lnTo>
                  <a:pt x="1276" y="1758"/>
                </a:lnTo>
                <a:lnTo>
                  <a:pt x="1276" y="1756"/>
                </a:lnTo>
                <a:lnTo>
                  <a:pt x="1275" y="1756"/>
                </a:lnTo>
                <a:lnTo>
                  <a:pt x="1273" y="1756"/>
                </a:lnTo>
                <a:lnTo>
                  <a:pt x="1271" y="1756"/>
                </a:lnTo>
                <a:lnTo>
                  <a:pt x="1270" y="1756"/>
                </a:lnTo>
                <a:lnTo>
                  <a:pt x="1270" y="1758"/>
                </a:lnTo>
                <a:lnTo>
                  <a:pt x="1268" y="1758"/>
                </a:lnTo>
                <a:lnTo>
                  <a:pt x="1266" y="1758"/>
                </a:lnTo>
                <a:lnTo>
                  <a:pt x="1266" y="1760"/>
                </a:lnTo>
                <a:lnTo>
                  <a:pt x="1265" y="1760"/>
                </a:lnTo>
                <a:lnTo>
                  <a:pt x="1265" y="1761"/>
                </a:lnTo>
                <a:lnTo>
                  <a:pt x="1266" y="1761"/>
                </a:lnTo>
                <a:lnTo>
                  <a:pt x="1266" y="1763"/>
                </a:lnTo>
                <a:lnTo>
                  <a:pt x="1266" y="1765"/>
                </a:lnTo>
                <a:lnTo>
                  <a:pt x="1265" y="1765"/>
                </a:lnTo>
                <a:lnTo>
                  <a:pt x="1265" y="1766"/>
                </a:lnTo>
                <a:lnTo>
                  <a:pt x="1266" y="1766"/>
                </a:lnTo>
                <a:lnTo>
                  <a:pt x="1266" y="1768"/>
                </a:lnTo>
                <a:close/>
                <a:moveTo>
                  <a:pt x="1291" y="1760"/>
                </a:moveTo>
                <a:lnTo>
                  <a:pt x="1290" y="1760"/>
                </a:lnTo>
                <a:lnTo>
                  <a:pt x="1290" y="1761"/>
                </a:lnTo>
                <a:lnTo>
                  <a:pt x="1291" y="1761"/>
                </a:lnTo>
                <a:lnTo>
                  <a:pt x="1291" y="1760"/>
                </a:lnTo>
                <a:close/>
                <a:moveTo>
                  <a:pt x="1295" y="1760"/>
                </a:moveTo>
                <a:lnTo>
                  <a:pt x="1295" y="1761"/>
                </a:lnTo>
                <a:lnTo>
                  <a:pt x="1296" y="1761"/>
                </a:lnTo>
                <a:lnTo>
                  <a:pt x="1296" y="1760"/>
                </a:lnTo>
                <a:lnTo>
                  <a:pt x="1295" y="1760"/>
                </a:lnTo>
                <a:close/>
                <a:moveTo>
                  <a:pt x="1266" y="1803"/>
                </a:moveTo>
                <a:lnTo>
                  <a:pt x="1268" y="1803"/>
                </a:lnTo>
                <a:lnTo>
                  <a:pt x="1268" y="1801"/>
                </a:lnTo>
                <a:lnTo>
                  <a:pt x="1266" y="1801"/>
                </a:lnTo>
                <a:lnTo>
                  <a:pt x="1266" y="1803"/>
                </a:lnTo>
                <a:close/>
                <a:moveTo>
                  <a:pt x="1265" y="1768"/>
                </a:moveTo>
                <a:lnTo>
                  <a:pt x="1265" y="1768"/>
                </a:lnTo>
                <a:lnTo>
                  <a:pt x="1265" y="1766"/>
                </a:lnTo>
                <a:lnTo>
                  <a:pt x="1263" y="1766"/>
                </a:lnTo>
                <a:lnTo>
                  <a:pt x="1263" y="1768"/>
                </a:lnTo>
                <a:lnTo>
                  <a:pt x="1263" y="1768"/>
                </a:lnTo>
                <a:lnTo>
                  <a:pt x="1263" y="1770"/>
                </a:lnTo>
                <a:lnTo>
                  <a:pt x="1265" y="1770"/>
                </a:lnTo>
                <a:lnTo>
                  <a:pt x="1265" y="1768"/>
                </a:lnTo>
                <a:close/>
                <a:moveTo>
                  <a:pt x="1293" y="1751"/>
                </a:moveTo>
                <a:lnTo>
                  <a:pt x="1293" y="1753"/>
                </a:lnTo>
                <a:lnTo>
                  <a:pt x="1295" y="1753"/>
                </a:lnTo>
                <a:lnTo>
                  <a:pt x="1295" y="1751"/>
                </a:lnTo>
                <a:lnTo>
                  <a:pt x="1293" y="1751"/>
                </a:lnTo>
                <a:close/>
                <a:moveTo>
                  <a:pt x="1291" y="1763"/>
                </a:moveTo>
                <a:lnTo>
                  <a:pt x="1291" y="1763"/>
                </a:lnTo>
                <a:lnTo>
                  <a:pt x="1291" y="1765"/>
                </a:lnTo>
                <a:lnTo>
                  <a:pt x="1291" y="1765"/>
                </a:lnTo>
                <a:lnTo>
                  <a:pt x="1291" y="1763"/>
                </a:lnTo>
                <a:close/>
                <a:moveTo>
                  <a:pt x="1260" y="1771"/>
                </a:moveTo>
                <a:lnTo>
                  <a:pt x="1261" y="1771"/>
                </a:lnTo>
                <a:lnTo>
                  <a:pt x="1263" y="1771"/>
                </a:lnTo>
                <a:lnTo>
                  <a:pt x="1263" y="1770"/>
                </a:lnTo>
                <a:lnTo>
                  <a:pt x="1261" y="1770"/>
                </a:lnTo>
                <a:lnTo>
                  <a:pt x="1261" y="1768"/>
                </a:lnTo>
                <a:lnTo>
                  <a:pt x="1260" y="1768"/>
                </a:lnTo>
                <a:lnTo>
                  <a:pt x="1260" y="1770"/>
                </a:lnTo>
                <a:lnTo>
                  <a:pt x="1260" y="1771"/>
                </a:lnTo>
                <a:close/>
                <a:moveTo>
                  <a:pt x="1263" y="1775"/>
                </a:moveTo>
                <a:lnTo>
                  <a:pt x="1261" y="1775"/>
                </a:lnTo>
                <a:lnTo>
                  <a:pt x="1261" y="1776"/>
                </a:lnTo>
                <a:lnTo>
                  <a:pt x="1263" y="1776"/>
                </a:lnTo>
                <a:lnTo>
                  <a:pt x="1263" y="1775"/>
                </a:lnTo>
                <a:close/>
                <a:moveTo>
                  <a:pt x="1195" y="1376"/>
                </a:moveTo>
                <a:lnTo>
                  <a:pt x="1195" y="1377"/>
                </a:lnTo>
                <a:lnTo>
                  <a:pt x="1196" y="1376"/>
                </a:lnTo>
                <a:lnTo>
                  <a:pt x="1195" y="1376"/>
                </a:lnTo>
                <a:close/>
                <a:moveTo>
                  <a:pt x="1231" y="1484"/>
                </a:moveTo>
                <a:lnTo>
                  <a:pt x="1231" y="1486"/>
                </a:lnTo>
                <a:lnTo>
                  <a:pt x="1233" y="1486"/>
                </a:lnTo>
                <a:lnTo>
                  <a:pt x="1233" y="1484"/>
                </a:lnTo>
                <a:lnTo>
                  <a:pt x="1231" y="1484"/>
                </a:lnTo>
                <a:close/>
                <a:moveTo>
                  <a:pt x="1206" y="1366"/>
                </a:moveTo>
                <a:lnTo>
                  <a:pt x="1206" y="1366"/>
                </a:lnTo>
                <a:lnTo>
                  <a:pt x="1205" y="1366"/>
                </a:lnTo>
                <a:lnTo>
                  <a:pt x="1205" y="1366"/>
                </a:lnTo>
                <a:lnTo>
                  <a:pt x="1206" y="1366"/>
                </a:lnTo>
                <a:close/>
                <a:moveTo>
                  <a:pt x="1228" y="1434"/>
                </a:moveTo>
                <a:lnTo>
                  <a:pt x="1228" y="1433"/>
                </a:lnTo>
                <a:lnTo>
                  <a:pt x="1226" y="1433"/>
                </a:lnTo>
                <a:lnTo>
                  <a:pt x="1225" y="1433"/>
                </a:lnTo>
                <a:lnTo>
                  <a:pt x="1225" y="1434"/>
                </a:lnTo>
                <a:lnTo>
                  <a:pt x="1226" y="1434"/>
                </a:lnTo>
                <a:lnTo>
                  <a:pt x="1228" y="1434"/>
                </a:lnTo>
                <a:close/>
                <a:moveTo>
                  <a:pt x="1235" y="1431"/>
                </a:moveTo>
                <a:lnTo>
                  <a:pt x="1235" y="1429"/>
                </a:lnTo>
                <a:lnTo>
                  <a:pt x="1233" y="1429"/>
                </a:lnTo>
                <a:lnTo>
                  <a:pt x="1233" y="1431"/>
                </a:lnTo>
                <a:lnTo>
                  <a:pt x="1233" y="1433"/>
                </a:lnTo>
                <a:lnTo>
                  <a:pt x="1235" y="1433"/>
                </a:lnTo>
                <a:lnTo>
                  <a:pt x="1235" y="1431"/>
                </a:lnTo>
                <a:close/>
              </a:path>
            </a:pathLst>
          </a:custGeom>
          <a:solidFill>
            <a:srgbClr val="00B0F0"/>
          </a:solidFill>
          <a:ln w="3175" cap="flat">
            <a:solidFill>
              <a:schemeClr val="tx1">
                <a:alpha val="6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  <p:sp>
        <p:nvSpPr>
          <p:cNvPr id="4632" name="Freeform 34783">
            <a:extLst>
              <a:ext uri="{FF2B5EF4-FFF2-40B4-BE49-F238E27FC236}">
                <a16:creationId xmlns:a16="http://schemas.microsoft.com/office/drawing/2014/main" id="{362F96B8-D065-847C-029A-9224A0F5AE0B}"/>
              </a:ext>
            </a:extLst>
          </p:cNvPr>
          <p:cNvSpPr>
            <a:spLocks noEditPoints="1"/>
          </p:cNvSpPr>
          <p:nvPr/>
        </p:nvSpPr>
        <p:spPr bwMode="auto">
          <a:xfrm>
            <a:off x="2242368" y="1738372"/>
            <a:ext cx="2852857" cy="2453558"/>
          </a:xfrm>
          <a:custGeom>
            <a:avLst/>
            <a:gdLst>
              <a:gd name="T0" fmla="*/ 3061 w 3358"/>
              <a:gd name="T1" fmla="*/ 2083 h 2888"/>
              <a:gd name="T2" fmla="*/ 3255 w 3358"/>
              <a:gd name="T3" fmla="*/ 1922 h 2888"/>
              <a:gd name="T4" fmla="*/ 2716 w 3358"/>
              <a:gd name="T5" fmla="*/ 1638 h 2888"/>
              <a:gd name="T6" fmla="*/ 2494 w 3358"/>
              <a:gd name="T7" fmla="*/ 1432 h 2888"/>
              <a:gd name="T8" fmla="*/ 2893 w 3358"/>
              <a:gd name="T9" fmla="*/ 2504 h 2888"/>
              <a:gd name="T10" fmla="*/ 2371 w 3358"/>
              <a:gd name="T11" fmla="*/ 2648 h 2888"/>
              <a:gd name="T12" fmla="*/ 2052 w 3358"/>
              <a:gd name="T13" fmla="*/ 2573 h 2888"/>
              <a:gd name="T14" fmla="*/ 1475 w 3358"/>
              <a:gd name="T15" fmla="*/ 2381 h 2888"/>
              <a:gd name="T16" fmla="*/ 189 w 3358"/>
              <a:gd name="T17" fmla="*/ 1907 h 2888"/>
              <a:gd name="T18" fmla="*/ 102 w 3358"/>
              <a:gd name="T19" fmla="*/ 1846 h 2888"/>
              <a:gd name="T20" fmla="*/ 164 w 3358"/>
              <a:gd name="T21" fmla="*/ 1549 h 2888"/>
              <a:gd name="T22" fmla="*/ 771 w 3358"/>
              <a:gd name="T23" fmla="*/ 728 h 2888"/>
              <a:gd name="T24" fmla="*/ 1195 w 3358"/>
              <a:gd name="T25" fmla="*/ 1049 h 2888"/>
              <a:gd name="T26" fmla="*/ 1538 w 3358"/>
              <a:gd name="T27" fmla="*/ 1049 h 2888"/>
              <a:gd name="T28" fmla="*/ 1603 w 3358"/>
              <a:gd name="T29" fmla="*/ 990 h 2888"/>
              <a:gd name="T30" fmla="*/ 1799 w 3358"/>
              <a:gd name="T31" fmla="*/ 1170 h 2888"/>
              <a:gd name="T32" fmla="*/ 1548 w 3358"/>
              <a:gd name="T33" fmla="*/ 1496 h 2888"/>
              <a:gd name="T34" fmla="*/ 2144 w 3358"/>
              <a:gd name="T35" fmla="*/ 2190 h 2888"/>
              <a:gd name="T36" fmla="*/ 2136 w 3358"/>
              <a:gd name="T37" fmla="*/ 1414 h 2888"/>
              <a:gd name="T38" fmla="*/ 2523 w 3358"/>
              <a:gd name="T39" fmla="*/ 1466 h 2888"/>
              <a:gd name="T40" fmla="*/ 2860 w 3358"/>
              <a:gd name="T41" fmla="*/ 1658 h 2888"/>
              <a:gd name="T42" fmla="*/ 2961 w 3358"/>
              <a:gd name="T43" fmla="*/ 1935 h 2888"/>
              <a:gd name="T44" fmla="*/ 2825 w 3358"/>
              <a:gd name="T45" fmla="*/ 2152 h 2888"/>
              <a:gd name="T46" fmla="*/ 1784 w 3358"/>
              <a:gd name="T47" fmla="*/ 1172 h 2888"/>
              <a:gd name="T48" fmla="*/ 169 w 3358"/>
              <a:gd name="T49" fmla="*/ 1688 h 2888"/>
              <a:gd name="T50" fmla="*/ 647 w 3358"/>
              <a:gd name="T51" fmla="*/ 726 h 2888"/>
              <a:gd name="T52" fmla="*/ 2484 w 3358"/>
              <a:gd name="T53" fmla="*/ 2531 h 2888"/>
              <a:gd name="T54" fmla="*/ 2362 w 3358"/>
              <a:gd name="T55" fmla="*/ 1578 h 2888"/>
              <a:gd name="T56" fmla="*/ 2086 w 3358"/>
              <a:gd name="T57" fmla="*/ 2614 h 2888"/>
              <a:gd name="T58" fmla="*/ 20 w 3358"/>
              <a:gd name="T59" fmla="*/ 1638 h 2888"/>
              <a:gd name="T60" fmla="*/ 162 w 3358"/>
              <a:gd name="T61" fmla="*/ 1943 h 2888"/>
              <a:gd name="T62" fmla="*/ 903 w 3358"/>
              <a:gd name="T63" fmla="*/ 628 h 2888"/>
              <a:gd name="T64" fmla="*/ 1328 w 3358"/>
              <a:gd name="T65" fmla="*/ 349 h 2888"/>
              <a:gd name="T66" fmla="*/ 2072 w 3358"/>
              <a:gd name="T67" fmla="*/ 1703 h 2888"/>
              <a:gd name="T68" fmla="*/ 1744 w 3358"/>
              <a:gd name="T69" fmla="*/ 1389 h 2888"/>
              <a:gd name="T70" fmla="*/ 1156 w 3358"/>
              <a:gd name="T71" fmla="*/ 1117 h 2888"/>
              <a:gd name="T72" fmla="*/ 1490 w 3358"/>
              <a:gd name="T73" fmla="*/ 1045 h 2888"/>
              <a:gd name="T74" fmla="*/ 2201 w 3358"/>
              <a:gd name="T75" fmla="*/ 947 h 2888"/>
              <a:gd name="T76" fmla="*/ 1013 w 3358"/>
              <a:gd name="T77" fmla="*/ 803 h 2888"/>
              <a:gd name="T78" fmla="*/ 1345 w 3358"/>
              <a:gd name="T79" fmla="*/ 920 h 2888"/>
              <a:gd name="T80" fmla="*/ 2037 w 3358"/>
              <a:gd name="T81" fmla="*/ 850 h 2888"/>
              <a:gd name="T82" fmla="*/ 2236 w 3358"/>
              <a:gd name="T83" fmla="*/ 968 h 2888"/>
              <a:gd name="T84" fmla="*/ 2309 w 3358"/>
              <a:gd name="T85" fmla="*/ 1069 h 2888"/>
              <a:gd name="T86" fmla="*/ 2409 w 3358"/>
              <a:gd name="T87" fmla="*/ 1292 h 2888"/>
              <a:gd name="T88" fmla="*/ 2096 w 3358"/>
              <a:gd name="T89" fmla="*/ 1252 h 2888"/>
              <a:gd name="T90" fmla="*/ 1880 w 3358"/>
              <a:gd name="T91" fmla="*/ 912 h 2888"/>
              <a:gd name="T92" fmla="*/ 1718 w 3358"/>
              <a:gd name="T93" fmla="*/ 805 h 2888"/>
              <a:gd name="T94" fmla="*/ 2227 w 3358"/>
              <a:gd name="T95" fmla="*/ 1109 h 2888"/>
              <a:gd name="T96" fmla="*/ 1442 w 3358"/>
              <a:gd name="T97" fmla="*/ 838 h 2888"/>
              <a:gd name="T98" fmla="*/ 1522 w 3358"/>
              <a:gd name="T99" fmla="*/ 650 h 2888"/>
              <a:gd name="T100" fmla="*/ 1238 w 3358"/>
              <a:gd name="T101" fmla="*/ 473 h 2888"/>
              <a:gd name="T102" fmla="*/ 1607 w 3358"/>
              <a:gd name="T103" fmla="*/ 534 h 2888"/>
              <a:gd name="T104" fmla="*/ 1435 w 3358"/>
              <a:gd name="T105" fmla="*/ 501 h 2888"/>
              <a:gd name="T106" fmla="*/ 1542 w 3358"/>
              <a:gd name="T107" fmla="*/ 381 h 2888"/>
              <a:gd name="T108" fmla="*/ 1640 w 3358"/>
              <a:gd name="T109" fmla="*/ 356 h 2888"/>
              <a:gd name="T110" fmla="*/ 1685 w 3358"/>
              <a:gd name="T111" fmla="*/ 50 h 2888"/>
              <a:gd name="T112" fmla="*/ 1812 w 3358"/>
              <a:gd name="T113" fmla="*/ 289 h 2888"/>
              <a:gd name="T114" fmla="*/ 1658 w 3358"/>
              <a:gd name="T115" fmla="*/ 454 h 2888"/>
              <a:gd name="T116" fmla="*/ 1713 w 3358"/>
              <a:gd name="T117" fmla="*/ 204 h 2888"/>
              <a:gd name="T118" fmla="*/ 2080 w 3358"/>
              <a:gd name="T119" fmla="*/ 1861 h 2888"/>
              <a:gd name="T120" fmla="*/ 2137 w 3358"/>
              <a:gd name="T121" fmla="*/ 1281 h 2888"/>
              <a:gd name="T122" fmla="*/ 1917 w 3358"/>
              <a:gd name="T123" fmla="*/ 1050 h 2888"/>
              <a:gd name="T124" fmla="*/ 1822 w 3358"/>
              <a:gd name="T125" fmla="*/ 953 h 2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358" h="2888">
                <a:moveTo>
                  <a:pt x="3048" y="2043"/>
                </a:moveTo>
                <a:lnTo>
                  <a:pt x="3046" y="2043"/>
                </a:lnTo>
                <a:lnTo>
                  <a:pt x="3046" y="2042"/>
                </a:lnTo>
                <a:lnTo>
                  <a:pt x="3046" y="2040"/>
                </a:lnTo>
                <a:lnTo>
                  <a:pt x="3046" y="2038"/>
                </a:lnTo>
                <a:lnTo>
                  <a:pt x="3048" y="2038"/>
                </a:lnTo>
                <a:lnTo>
                  <a:pt x="3048" y="2040"/>
                </a:lnTo>
                <a:lnTo>
                  <a:pt x="3048" y="2042"/>
                </a:lnTo>
                <a:lnTo>
                  <a:pt x="3048" y="2043"/>
                </a:lnTo>
                <a:close/>
                <a:moveTo>
                  <a:pt x="3045" y="2043"/>
                </a:moveTo>
                <a:lnTo>
                  <a:pt x="3045" y="2045"/>
                </a:lnTo>
                <a:lnTo>
                  <a:pt x="3045" y="2047"/>
                </a:lnTo>
                <a:lnTo>
                  <a:pt x="3043" y="2047"/>
                </a:lnTo>
                <a:lnTo>
                  <a:pt x="3043" y="2048"/>
                </a:lnTo>
                <a:lnTo>
                  <a:pt x="3043" y="2050"/>
                </a:lnTo>
                <a:lnTo>
                  <a:pt x="3041" y="2050"/>
                </a:lnTo>
                <a:lnTo>
                  <a:pt x="3041" y="2052"/>
                </a:lnTo>
                <a:lnTo>
                  <a:pt x="3041" y="2053"/>
                </a:lnTo>
                <a:lnTo>
                  <a:pt x="3041" y="2055"/>
                </a:lnTo>
                <a:lnTo>
                  <a:pt x="3040" y="2055"/>
                </a:lnTo>
                <a:lnTo>
                  <a:pt x="3038" y="2055"/>
                </a:lnTo>
                <a:lnTo>
                  <a:pt x="3038" y="2057"/>
                </a:lnTo>
                <a:lnTo>
                  <a:pt x="3040" y="2057"/>
                </a:lnTo>
                <a:lnTo>
                  <a:pt x="3040" y="2057"/>
                </a:lnTo>
                <a:lnTo>
                  <a:pt x="3041" y="2057"/>
                </a:lnTo>
                <a:lnTo>
                  <a:pt x="3041" y="2058"/>
                </a:lnTo>
                <a:lnTo>
                  <a:pt x="3041" y="2060"/>
                </a:lnTo>
                <a:lnTo>
                  <a:pt x="3043" y="2060"/>
                </a:lnTo>
                <a:lnTo>
                  <a:pt x="3043" y="2058"/>
                </a:lnTo>
                <a:lnTo>
                  <a:pt x="3045" y="2058"/>
                </a:lnTo>
                <a:lnTo>
                  <a:pt x="3045" y="2057"/>
                </a:lnTo>
                <a:lnTo>
                  <a:pt x="3045" y="2057"/>
                </a:lnTo>
                <a:lnTo>
                  <a:pt x="3046" y="2057"/>
                </a:lnTo>
                <a:lnTo>
                  <a:pt x="3046" y="2055"/>
                </a:lnTo>
                <a:lnTo>
                  <a:pt x="3048" y="2055"/>
                </a:lnTo>
                <a:lnTo>
                  <a:pt x="3048" y="2053"/>
                </a:lnTo>
                <a:lnTo>
                  <a:pt x="3050" y="2053"/>
                </a:lnTo>
                <a:lnTo>
                  <a:pt x="3051" y="2053"/>
                </a:lnTo>
                <a:lnTo>
                  <a:pt x="3051" y="2052"/>
                </a:lnTo>
                <a:lnTo>
                  <a:pt x="3053" y="2052"/>
                </a:lnTo>
                <a:lnTo>
                  <a:pt x="3053" y="2050"/>
                </a:lnTo>
                <a:lnTo>
                  <a:pt x="3055" y="2050"/>
                </a:lnTo>
                <a:lnTo>
                  <a:pt x="3056" y="2050"/>
                </a:lnTo>
                <a:lnTo>
                  <a:pt x="3056" y="2048"/>
                </a:lnTo>
                <a:lnTo>
                  <a:pt x="3058" y="2048"/>
                </a:lnTo>
                <a:lnTo>
                  <a:pt x="3058" y="2047"/>
                </a:lnTo>
                <a:lnTo>
                  <a:pt x="3060" y="2047"/>
                </a:lnTo>
                <a:lnTo>
                  <a:pt x="3060" y="2045"/>
                </a:lnTo>
                <a:lnTo>
                  <a:pt x="3058" y="2045"/>
                </a:lnTo>
                <a:lnTo>
                  <a:pt x="3056" y="2045"/>
                </a:lnTo>
                <a:lnTo>
                  <a:pt x="3055" y="2045"/>
                </a:lnTo>
                <a:lnTo>
                  <a:pt x="3055" y="2047"/>
                </a:lnTo>
                <a:lnTo>
                  <a:pt x="3053" y="2047"/>
                </a:lnTo>
                <a:lnTo>
                  <a:pt x="3051" y="2047"/>
                </a:lnTo>
                <a:lnTo>
                  <a:pt x="3050" y="2047"/>
                </a:lnTo>
                <a:lnTo>
                  <a:pt x="3048" y="2047"/>
                </a:lnTo>
                <a:lnTo>
                  <a:pt x="3048" y="2045"/>
                </a:lnTo>
                <a:lnTo>
                  <a:pt x="3046" y="2045"/>
                </a:lnTo>
                <a:lnTo>
                  <a:pt x="3046" y="2043"/>
                </a:lnTo>
                <a:lnTo>
                  <a:pt x="3045" y="2043"/>
                </a:lnTo>
                <a:close/>
                <a:moveTo>
                  <a:pt x="3280" y="1992"/>
                </a:moveTo>
                <a:lnTo>
                  <a:pt x="3280" y="1990"/>
                </a:lnTo>
                <a:lnTo>
                  <a:pt x="3280" y="1988"/>
                </a:lnTo>
                <a:lnTo>
                  <a:pt x="3280" y="1987"/>
                </a:lnTo>
                <a:lnTo>
                  <a:pt x="3278" y="1987"/>
                </a:lnTo>
                <a:lnTo>
                  <a:pt x="3278" y="1988"/>
                </a:lnTo>
                <a:lnTo>
                  <a:pt x="3278" y="1990"/>
                </a:lnTo>
                <a:lnTo>
                  <a:pt x="3277" y="1990"/>
                </a:lnTo>
                <a:lnTo>
                  <a:pt x="3277" y="1992"/>
                </a:lnTo>
                <a:lnTo>
                  <a:pt x="3278" y="1992"/>
                </a:lnTo>
                <a:lnTo>
                  <a:pt x="3278" y="1993"/>
                </a:lnTo>
                <a:lnTo>
                  <a:pt x="3278" y="1995"/>
                </a:lnTo>
                <a:lnTo>
                  <a:pt x="3278" y="1997"/>
                </a:lnTo>
                <a:lnTo>
                  <a:pt x="3278" y="1998"/>
                </a:lnTo>
                <a:lnTo>
                  <a:pt x="3278" y="2000"/>
                </a:lnTo>
                <a:lnTo>
                  <a:pt x="3278" y="2002"/>
                </a:lnTo>
                <a:lnTo>
                  <a:pt x="3278" y="2003"/>
                </a:lnTo>
                <a:lnTo>
                  <a:pt x="3280" y="2003"/>
                </a:lnTo>
                <a:lnTo>
                  <a:pt x="3282" y="2003"/>
                </a:lnTo>
                <a:lnTo>
                  <a:pt x="3282" y="2002"/>
                </a:lnTo>
                <a:lnTo>
                  <a:pt x="3282" y="2000"/>
                </a:lnTo>
                <a:lnTo>
                  <a:pt x="3282" y="1998"/>
                </a:lnTo>
                <a:lnTo>
                  <a:pt x="3282" y="1997"/>
                </a:lnTo>
                <a:lnTo>
                  <a:pt x="3282" y="1995"/>
                </a:lnTo>
                <a:lnTo>
                  <a:pt x="3282" y="1993"/>
                </a:lnTo>
                <a:lnTo>
                  <a:pt x="3280" y="1993"/>
                </a:lnTo>
                <a:lnTo>
                  <a:pt x="3280" y="1992"/>
                </a:lnTo>
                <a:close/>
                <a:moveTo>
                  <a:pt x="3285" y="1990"/>
                </a:moveTo>
                <a:lnTo>
                  <a:pt x="3285" y="1988"/>
                </a:lnTo>
                <a:lnTo>
                  <a:pt x="3285" y="1987"/>
                </a:lnTo>
                <a:lnTo>
                  <a:pt x="3283" y="1987"/>
                </a:lnTo>
                <a:lnTo>
                  <a:pt x="3282" y="1987"/>
                </a:lnTo>
                <a:lnTo>
                  <a:pt x="3282" y="1988"/>
                </a:lnTo>
                <a:lnTo>
                  <a:pt x="3283" y="1988"/>
                </a:lnTo>
                <a:lnTo>
                  <a:pt x="3283" y="1990"/>
                </a:lnTo>
                <a:lnTo>
                  <a:pt x="3285" y="1990"/>
                </a:lnTo>
                <a:close/>
                <a:moveTo>
                  <a:pt x="3280" y="1985"/>
                </a:moveTo>
                <a:lnTo>
                  <a:pt x="3282" y="1985"/>
                </a:lnTo>
                <a:lnTo>
                  <a:pt x="3282" y="1983"/>
                </a:lnTo>
                <a:lnTo>
                  <a:pt x="3282" y="1982"/>
                </a:lnTo>
                <a:lnTo>
                  <a:pt x="3280" y="1982"/>
                </a:lnTo>
                <a:lnTo>
                  <a:pt x="3280" y="1980"/>
                </a:lnTo>
                <a:lnTo>
                  <a:pt x="3278" y="1980"/>
                </a:lnTo>
                <a:lnTo>
                  <a:pt x="3278" y="1982"/>
                </a:lnTo>
                <a:lnTo>
                  <a:pt x="3278" y="1983"/>
                </a:lnTo>
                <a:lnTo>
                  <a:pt x="3280" y="1983"/>
                </a:lnTo>
                <a:lnTo>
                  <a:pt x="3280" y="1985"/>
                </a:lnTo>
                <a:close/>
                <a:moveTo>
                  <a:pt x="3172" y="1915"/>
                </a:moveTo>
                <a:lnTo>
                  <a:pt x="3173" y="1915"/>
                </a:lnTo>
                <a:lnTo>
                  <a:pt x="3173" y="1913"/>
                </a:lnTo>
                <a:lnTo>
                  <a:pt x="3175" y="1913"/>
                </a:lnTo>
                <a:lnTo>
                  <a:pt x="3175" y="1912"/>
                </a:lnTo>
                <a:lnTo>
                  <a:pt x="3173" y="1912"/>
                </a:lnTo>
                <a:lnTo>
                  <a:pt x="3173" y="1910"/>
                </a:lnTo>
                <a:lnTo>
                  <a:pt x="3172" y="1910"/>
                </a:lnTo>
                <a:lnTo>
                  <a:pt x="3170" y="1910"/>
                </a:lnTo>
                <a:lnTo>
                  <a:pt x="3170" y="1912"/>
                </a:lnTo>
                <a:lnTo>
                  <a:pt x="3170" y="1913"/>
                </a:lnTo>
                <a:lnTo>
                  <a:pt x="3172" y="1913"/>
                </a:lnTo>
                <a:lnTo>
                  <a:pt x="3172" y="1915"/>
                </a:lnTo>
                <a:close/>
                <a:moveTo>
                  <a:pt x="3183" y="1900"/>
                </a:moveTo>
                <a:lnTo>
                  <a:pt x="3182" y="1900"/>
                </a:lnTo>
                <a:lnTo>
                  <a:pt x="3182" y="1898"/>
                </a:lnTo>
                <a:lnTo>
                  <a:pt x="3180" y="1898"/>
                </a:lnTo>
                <a:lnTo>
                  <a:pt x="3180" y="1900"/>
                </a:lnTo>
                <a:lnTo>
                  <a:pt x="3180" y="1902"/>
                </a:lnTo>
                <a:lnTo>
                  <a:pt x="3182" y="1902"/>
                </a:lnTo>
                <a:lnTo>
                  <a:pt x="3182" y="1903"/>
                </a:lnTo>
                <a:lnTo>
                  <a:pt x="3183" y="1903"/>
                </a:lnTo>
                <a:lnTo>
                  <a:pt x="3183" y="1902"/>
                </a:lnTo>
                <a:lnTo>
                  <a:pt x="3183" y="1900"/>
                </a:lnTo>
                <a:close/>
                <a:moveTo>
                  <a:pt x="3248" y="1900"/>
                </a:moveTo>
                <a:lnTo>
                  <a:pt x="3247" y="1900"/>
                </a:lnTo>
                <a:lnTo>
                  <a:pt x="3247" y="1902"/>
                </a:lnTo>
                <a:lnTo>
                  <a:pt x="3248" y="1902"/>
                </a:lnTo>
                <a:lnTo>
                  <a:pt x="3248" y="1900"/>
                </a:lnTo>
                <a:close/>
                <a:moveTo>
                  <a:pt x="3245" y="1900"/>
                </a:moveTo>
                <a:lnTo>
                  <a:pt x="3243" y="1902"/>
                </a:lnTo>
                <a:lnTo>
                  <a:pt x="3243" y="1903"/>
                </a:lnTo>
                <a:lnTo>
                  <a:pt x="3245" y="1903"/>
                </a:lnTo>
                <a:lnTo>
                  <a:pt x="3247" y="1903"/>
                </a:lnTo>
                <a:lnTo>
                  <a:pt x="3247" y="1902"/>
                </a:lnTo>
                <a:lnTo>
                  <a:pt x="3245" y="1902"/>
                </a:lnTo>
                <a:lnTo>
                  <a:pt x="3245" y="1900"/>
                </a:lnTo>
                <a:close/>
                <a:moveTo>
                  <a:pt x="3185" y="1885"/>
                </a:moveTo>
                <a:lnTo>
                  <a:pt x="3185" y="1883"/>
                </a:lnTo>
                <a:lnTo>
                  <a:pt x="3185" y="1882"/>
                </a:lnTo>
                <a:lnTo>
                  <a:pt x="3183" y="1882"/>
                </a:lnTo>
                <a:lnTo>
                  <a:pt x="3183" y="1880"/>
                </a:lnTo>
                <a:lnTo>
                  <a:pt x="3183" y="1878"/>
                </a:lnTo>
                <a:lnTo>
                  <a:pt x="3183" y="1878"/>
                </a:lnTo>
                <a:lnTo>
                  <a:pt x="3183" y="1880"/>
                </a:lnTo>
                <a:lnTo>
                  <a:pt x="3182" y="1880"/>
                </a:lnTo>
                <a:lnTo>
                  <a:pt x="3182" y="1882"/>
                </a:lnTo>
                <a:lnTo>
                  <a:pt x="3180" y="1882"/>
                </a:lnTo>
                <a:lnTo>
                  <a:pt x="3180" y="1883"/>
                </a:lnTo>
                <a:lnTo>
                  <a:pt x="3178" y="1883"/>
                </a:lnTo>
                <a:lnTo>
                  <a:pt x="3178" y="1882"/>
                </a:lnTo>
                <a:lnTo>
                  <a:pt x="3177" y="1882"/>
                </a:lnTo>
                <a:lnTo>
                  <a:pt x="3175" y="1882"/>
                </a:lnTo>
                <a:lnTo>
                  <a:pt x="3175" y="1880"/>
                </a:lnTo>
                <a:lnTo>
                  <a:pt x="3173" y="1880"/>
                </a:lnTo>
                <a:lnTo>
                  <a:pt x="3173" y="1882"/>
                </a:lnTo>
                <a:lnTo>
                  <a:pt x="3172" y="1882"/>
                </a:lnTo>
                <a:lnTo>
                  <a:pt x="3172" y="1883"/>
                </a:lnTo>
                <a:lnTo>
                  <a:pt x="3173" y="1883"/>
                </a:lnTo>
                <a:lnTo>
                  <a:pt x="3175" y="1883"/>
                </a:lnTo>
                <a:lnTo>
                  <a:pt x="3177" y="1883"/>
                </a:lnTo>
                <a:lnTo>
                  <a:pt x="3177" y="1885"/>
                </a:lnTo>
                <a:lnTo>
                  <a:pt x="3178" y="1885"/>
                </a:lnTo>
                <a:lnTo>
                  <a:pt x="3180" y="1885"/>
                </a:lnTo>
                <a:lnTo>
                  <a:pt x="3182" y="1885"/>
                </a:lnTo>
                <a:lnTo>
                  <a:pt x="3182" y="1887"/>
                </a:lnTo>
                <a:lnTo>
                  <a:pt x="3180" y="1887"/>
                </a:lnTo>
                <a:lnTo>
                  <a:pt x="3180" y="1888"/>
                </a:lnTo>
                <a:lnTo>
                  <a:pt x="3180" y="1890"/>
                </a:lnTo>
                <a:lnTo>
                  <a:pt x="3178" y="1890"/>
                </a:lnTo>
                <a:lnTo>
                  <a:pt x="3177" y="1890"/>
                </a:lnTo>
                <a:lnTo>
                  <a:pt x="3177" y="1888"/>
                </a:lnTo>
                <a:lnTo>
                  <a:pt x="3178" y="1888"/>
                </a:lnTo>
                <a:lnTo>
                  <a:pt x="3178" y="1887"/>
                </a:lnTo>
                <a:lnTo>
                  <a:pt x="3177" y="1887"/>
                </a:lnTo>
                <a:lnTo>
                  <a:pt x="3175" y="1887"/>
                </a:lnTo>
                <a:lnTo>
                  <a:pt x="3175" y="1888"/>
                </a:lnTo>
                <a:lnTo>
                  <a:pt x="3175" y="1890"/>
                </a:lnTo>
                <a:lnTo>
                  <a:pt x="3173" y="1890"/>
                </a:lnTo>
                <a:lnTo>
                  <a:pt x="3172" y="1890"/>
                </a:lnTo>
                <a:lnTo>
                  <a:pt x="3172" y="1892"/>
                </a:lnTo>
                <a:lnTo>
                  <a:pt x="3173" y="1892"/>
                </a:lnTo>
                <a:lnTo>
                  <a:pt x="3175" y="1892"/>
                </a:lnTo>
                <a:lnTo>
                  <a:pt x="3173" y="1893"/>
                </a:lnTo>
                <a:lnTo>
                  <a:pt x="3175" y="1893"/>
                </a:lnTo>
                <a:lnTo>
                  <a:pt x="3177" y="1893"/>
                </a:lnTo>
                <a:lnTo>
                  <a:pt x="3177" y="1895"/>
                </a:lnTo>
                <a:lnTo>
                  <a:pt x="3177" y="1897"/>
                </a:lnTo>
                <a:lnTo>
                  <a:pt x="3178" y="1897"/>
                </a:lnTo>
                <a:lnTo>
                  <a:pt x="3178" y="1895"/>
                </a:lnTo>
                <a:lnTo>
                  <a:pt x="3180" y="1895"/>
                </a:lnTo>
                <a:lnTo>
                  <a:pt x="3180" y="1893"/>
                </a:lnTo>
                <a:lnTo>
                  <a:pt x="3182" y="1893"/>
                </a:lnTo>
                <a:lnTo>
                  <a:pt x="3182" y="1892"/>
                </a:lnTo>
                <a:lnTo>
                  <a:pt x="3182" y="1890"/>
                </a:lnTo>
                <a:lnTo>
                  <a:pt x="3182" y="1888"/>
                </a:lnTo>
                <a:lnTo>
                  <a:pt x="3183" y="1888"/>
                </a:lnTo>
                <a:lnTo>
                  <a:pt x="3183" y="1887"/>
                </a:lnTo>
                <a:lnTo>
                  <a:pt x="3183" y="1887"/>
                </a:lnTo>
                <a:lnTo>
                  <a:pt x="3183" y="1885"/>
                </a:lnTo>
                <a:lnTo>
                  <a:pt x="3185" y="1885"/>
                </a:lnTo>
                <a:close/>
                <a:moveTo>
                  <a:pt x="3192" y="1868"/>
                </a:moveTo>
                <a:lnTo>
                  <a:pt x="3193" y="1868"/>
                </a:lnTo>
                <a:lnTo>
                  <a:pt x="3193" y="1870"/>
                </a:lnTo>
                <a:lnTo>
                  <a:pt x="3192" y="1870"/>
                </a:lnTo>
                <a:lnTo>
                  <a:pt x="3192" y="1871"/>
                </a:lnTo>
                <a:lnTo>
                  <a:pt x="3192" y="1873"/>
                </a:lnTo>
                <a:lnTo>
                  <a:pt x="3193" y="1873"/>
                </a:lnTo>
                <a:lnTo>
                  <a:pt x="3193" y="1875"/>
                </a:lnTo>
                <a:lnTo>
                  <a:pt x="3193" y="1876"/>
                </a:lnTo>
                <a:lnTo>
                  <a:pt x="3195" y="1876"/>
                </a:lnTo>
                <a:lnTo>
                  <a:pt x="3197" y="1876"/>
                </a:lnTo>
                <a:lnTo>
                  <a:pt x="3198" y="1876"/>
                </a:lnTo>
                <a:lnTo>
                  <a:pt x="3200" y="1876"/>
                </a:lnTo>
                <a:lnTo>
                  <a:pt x="3200" y="1875"/>
                </a:lnTo>
                <a:lnTo>
                  <a:pt x="3198" y="1875"/>
                </a:lnTo>
                <a:lnTo>
                  <a:pt x="3197" y="1875"/>
                </a:lnTo>
                <a:lnTo>
                  <a:pt x="3197" y="1873"/>
                </a:lnTo>
                <a:lnTo>
                  <a:pt x="3197" y="1871"/>
                </a:lnTo>
                <a:lnTo>
                  <a:pt x="3198" y="1871"/>
                </a:lnTo>
                <a:lnTo>
                  <a:pt x="3198" y="1870"/>
                </a:lnTo>
                <a:lnTo>
                  <a:pt x="3200" y="1870"/>
                </a:lnTo>
                <a:lnTo>
                  <a:pt x="3200" y="1868"/>
                </a:lnTo>
                <a:lnTo>
                  <a:pt x="3200" y="1866"/>
                </a:lnTo>
                <a:lnTo>
                  <a:pt x="3202" y="1866"/>
                </a:lnTo>
                <a:lnTo>
                  <a:pt x="3202" y="1865"/>
                </a:lnTo>
                <a:lnTo>
                  <a:pt x="3202" y="1863"/>
                </a:lnTo>
                <a:lnTo>
                  <a:pt x="3200" y="1863"/>
                </a:lnTo>
                <a:lnTo>
                  <a:pt x="3200" y="1861"/>
                </a:lnTo>
                <a:lnTo>
                  <a:pt x="3200" y="1860"/>
                </a:lnTo>
                <a:lnTo>
                  <a:pt x="3198" y="1860"/>
                </a:lnTo>
                <a:lnTo>
                  <a:pt x="3198" y="1861"/>
                </a:lnTo>
                <a:lnTo>
                  <a:pt x="3197" y="1861"/>
                </a:lnTo>
                <a:lnTo>
                  <a:pt x="3197" y="1860"/>
                </a:lnTo>
                <a:lnTo>
                  <a:pt x="3195" y="1860"/>
                </a:lnTo>
                <a:lnTo>
                  <a:pt x="3195" y="1861"/>
                </a:lnTo>
                <a:lnTo>
                  <a:pt x="3195" y="1863"/>
                </a:lnTo>
                <a:lnTo>
                  <a:pt x="3193" y="1863"/>
                </a:lnTo>
                <a:lnTo>
                  <a:pt x="3193" y="1865"/>
                </a:lnTo>
                <a:lnTo>
                  <a:pt x="3195" y="1865"/>
                </a:lnTo>
                <a:lnTo>
                  <a:pt x="3195" y="1866"/>
                </a:lnTo>
                <a:lnTo>
                  <a:pt x="3193" y="1866"/>
                </a:lnTo>
                <a:lnTo>
                  <a:pt x="3193" y="1865"/>
                </a:lnTo>
                <a:lnTo>
                  <a:pt x="3192" y="1865"/>
                </a:lnTo>
                <a:lnTo>
                  <a:pt x="3190" y="1865"/>
                </a:lnTo>
                <a:lnTo>
                  <a:pt x="3190" y="1866"/>
                </a:lnTo>
                <a:lnTo>
                  <a:pt x="3190" y="1868"/>
                </a:lnTo>
                <a:lnTo>
                  <a:pt x="3190" y="1870"/>
                </a:lnTo>
                <a:lnTo>
                  <a:pt x="3192" y="1870"/>
                </a:lnTo>
                <a:lnTo>
                  <a:pt x="3192" y="1868"/>
                </a:lnTo>
                <a:close/>
                <a:moveTo>
                  <a:pt x="3203" y="1861"/>
                </a:moveTo>
                <a:lnTo>
                  <a:pt x="3202" y="1861"/>
                </a:lnTo>
                <a:lnTo>
                  <a:pt x="3202" y="1863"/>
                </a:lnTo>
                <a:lnTo>
                  <a:pt x="3203" y="1863"/>
                </a:lnTo>
                <a:lnTo>
                  <a:pt x="3203" y="1861"/>
                </a:lnTo>
                <a:close/>
                <a:moveTo>
                  <a:pt x="3117" y="1875"/>
                </a:moveTo>
                <a:lnTo>
                  <a:pt x="3118" y="1875"/>
                </a:lnTo>
                <a:lnTo>
                  <a:pt x="3118" y="1873"/>
                </a:lnTo>
                <a:lnTo>
                  <a:pt x="3117" y="1873"/>
                </a:lnTo>
                <a:lnTo>
                  <a:pt x="3117" y="1871"/>
                </a:lnTo>
                <a:lnTo>
                  <a:pt x="3115" y="1871"/>
                </a:lnTo>
                <a:lnTo>
                  <a:pt x="3115" y="1873"/>
                </a:lnTo>
                <a:lnTo>
                  <a:pt x="3113" y="1873"/>
                </a:lnTo>
                <a:lnTo>
                  <a:pt x="3113" y="1875"/>
                </a:lnTo>
                <a:lnTo>
                  <a:pt x="3115" y="1875"/>
                </a:lnTo>
                <a:lnTo>
                  <a:pt x="3117" y="1875"/>
                </a:lnTo>
                <a:close/>
                <a:moveTo>
                  <a:pt x="3255" y="1913"/>
                </a:moveTo>
                <a:lnTo>
                  <a:pt x="3257" y="1913"/>
                </a:lnTo>
                <a:lnTo>
                  <a:pt x="3257" y="1912"/>
                </a:lnTo>
                <a:lnTo>
                  <a:pt x="3255" y="1912"/>
                </a:lnTo>
                <a:lnTo>
                  <a:pt x="3253" y="1912"/>
                </a:lnTo>
                <a:lnTo>
                  <a:pt x="3253" y="1913"/>
                </a:lnTo>
                <a:lnTo>
                  <a:pt x="3253" y="1915"/>
                </a:lnTo>
                <a:lnTo>
                  <a:pt x="3255" y="1915"/>
                </a:lnTo>
                <a:lnTo>
                  <a:pt x="3255" y="1913"/>
                </a:lnTo>
                <a:close/>
                <a:moveTo>
                  <a:pt x="3212" y="1873"/>
                </a:moveTo>
                <a:lnTo>
                  <a:pt x="3210" y="1873"/>
                </a:lnTo>
                <a:lnTo>
                  <a:pt x="3210" y="1875"/>
                </a:lnTo>
                <a:lnTo>
                  <a:pt x="3212" y="1875"/>
                </a:lnTo>
                <a:lnTo>
                  <a:pt x="3212" y="1873"/>
                </a:lnTo>
                <a:close/>
                <a:moveTo>
                  <a:pt x="3035" y="1885"/>
                </a:moveTo>
                <a:lnTo>
                  <a:pt x="3036" y="1885"/>
                </a:lnTo>
                <a:lnTo>
                  <a:pt x="3036" y="1883"/>
                </a:lnTo>
                <a:lnTo>
                  <a:pt x="3035" y="1883"/>
                </a:lnTo>
                <a:lnTo>
                  <a:pt x="3035" y="1885"/>
                </a:lnTo>
                <a:close/>
                <a:moveTo>
                  <a:pt x="3257" y="1922"/>
                </a:moveTo>
                <a:lnTo>
                  <a:pt x="3257" y="1920"/>
                </a:lnTo>
                <a:lnTo>
                  <a:pt x="3255" y="1920"/>
                </a:lnTo>
                <a:lnTo>
                  <a:pt x="3255" y="1922"/>
                </a:lnTo>
                <a:lnTo>
                  <a:pt x="3257" y="1922"/>
                </a:lnTo>
                <a:close/>
                <a:moveTo>
                  <a:pt x="3213" y="2040"/>
                </a:moveTo>
                <a:lnTo>
                  <a:pt x="3213" y="2042"/>
                </a:lnTo>
                <a:lnTo>
                  <a:pt x="3215" y="2042"/>
                </a:lnTo>
                <a:lnTo>
                  <a:pt x="3215" y="2040"/>
                </a:lnTo>
                <a:lnTo>
                  <a:pt x="3215" y="2038"/>
                </a:lnTo>
                <a:lnTo>
                  <a:pt x="3213" y="2038"/>
                </a:lnTo>
                <a:lnTo>
                  <a:pt x="3213" y="2040"/>
                </a:lnTo>
                <a:close/>
                <a:moveTo>
                  <a:pt x="3250" y="1912"/>
                </a:moveTo>
                <a:lnTo>
                  <a:pt x="3248" y="1912"/>
                </a:lnTo>
                <a:lnTo>
                  <a:pt x="3248" y="1913"/>
                </a:lnTo>
                <a:lnTo>
                  <a:pt x="3250" y="1913"/>
                </a:lnTo>
                <a:lnTo>
                  <a:pt x="3250" y="1912"/>
                </a:lnTo>
                <a:close/>
                <a:moveTo>
                  <a:pt x="3133" y="2077"/>
                </a:moveTo>
                <a:lnTo>
                  <a:pt x="3133" y="2075"/>
                </a:lnTo>
                <a:lnTo>
                  <a:pt x="3132" y="2077"/>
                </a:lnTo>
                <a:lnTo>
                  <a:pt x="3133" y="2077"/>
                </a:lnTo>
                <a:close/>
                <a:moveTo>
                  <a:pt x="3065" y="1990"/>
                </a:moveTo>
                <a:lnTo>
                  <a:pt x="3063" y="1990"/>
                </a:lnTo>
                <a:lnTo>
                  <a:pt x="3063" y="1992"/>
                </a:lnTo>
                <a:lnTo>
                  <a:pt x="3063" y="1992"/>
                </a:lnTo>
                <a:lnTo>
                  <a:pt x="3063" y="1993"/>
                </a:lnTo>
                <a:lnTo>
                  <a:pt x="3063" y="1993"/>
                </a:lnTo>
                <a:lnTo>
                  <a:pt x="3065" y="1993"/>
                </a:lnTo>
                <a:lnTo>
                  <a:pt x="3065" y="1992"/>
                </a:lnTo>
                <a:lnTo>
                  <a:pt x="3066" y="1992"/>
                </a:lnTo>
                <a:lnTo>
                  <a:pt x="3066" y="1990"/>
                </a:lnTo>
                <a:lnTo>
                  <a:pt x="3066" y="1988"/>
                </a:lnTo>
                <a:lnTo>
                  <a:pt x="3065" y="1988"/>
                </a:lnTo>
                <a:lnTo>
                  <a:pt x="3065" y="1990"/>
                </a:lnTo>
                <a:close/>
                <a:moveTo>
                  <a:pt x="3145" y="1907"/>
                </a:moveTo>
                <a:lnTo>
                  <a:pt x="3143" y="1907"/>
                </a:lnTo>
                <a:lnTo>
                  <a:pt x="3143" y="1908"/>
                </a:lnTo>
                <a:lnTo>
                  <a:pt x="3145" y="1908"/>
                </a:lnTo>
                <a:lnTo>
                  <a:pt x="3145" y="1907"/>
                </a:lnTo>
                <a:close/>
                <a:moveTo>
                  <a:pt x="3357" y="2002"/>
                </a:moveTo>
                <a:lnTo>
                  <a:pt x="3357" y="2003"/>
                </a:lnTo>
                <a:lnTo>
                  <a:pt x="3358" y="2003"/>
                </a:lnTo>
                <a:lnTo>
                  <a:pt x="3358" y="2005"/>
                </a:lnTo>
                <a:lnTo>
                  <a:pt x="3357" y="2005"/>
                </a:lnTo>
                <a:lnTo>
                  <a:pt x="3357" y="2007"/>
                </a:lnTo>
                <a:lnTo>
                  <a:pt x="3357" y="2008"/>
                </a:lnTo>
                <a:lnTo>
                  <a:pt x="3357" y="2010"/>
                </a:lnTo>
                <a:lnTo>
                  <a:pt x="3358" y="2010"/>
                </a:lnTo>
                <a:lnTo>
                  <a:pt x="3358" y="2012"/>
                </a:lnTo>
                <a:lnTo>
                  <a:pt x="3358" y="2013"/>
                </a:lnTo>
                <a:lnTo>
                  <a:pt x="3358" y="2015"/>
                </a:lnTo>
                <a:lnTo>
                  <a:pt x="3357" y="2015"/>
                </a:lnTo>
                <a:lnTo>
                  <a:pt x="3357" y="2017"/>
                </a:lnTo>
                <a:lnTo>
                  <a:pt x="3355" y="2017"/>
                </a:lnTo>
                <a:lnTo>
                  <a:pt x="3355" y="2017"/>
                </a:lnTo>
                <a:lnTo>
                  <a:pt x="3353" y="2017"/>
                </a:lnTo>
                <a:lnTo>
                  <a:pt x="3352" y="2017"/>
                </a:lnTo>
                <a:lnTo>
                  <a:pt x="3352" y="2017"/>
                </a:lnTo>
                <a:lnTo>
                  <a:pt x="3350" y="2017"/>
                </a:lnTo>
                <a:lnTo>
                  <a:pt x="3350" y="2015"/>
                </a:lnTo>
                <a:lnTo>
                  <a:pt x="3348" y="2015"/>
                </a:lnTo>
                <a:lnTo>
                  <a:pt x="3347" y="2015"/>
                </a:lnTo>
                <a:lnTo>
                  <a:pt x="3347" y="2017"/>
                </a:lnTo>
                <a:lnTo>
                  <a:pt x="3347" y="2017"/>
                </a:lnTo>
                <a:lnTo>
                  <a:pt x="3345" y="2017"/>
                </a:lnTo>
                <a:lnTo>
                  <a:pt x="3345" y="2017"/>
                </a:lnTo>
                <a:lnTo>
                  <a:pt x="3343" y="2017"/>
                </a:lnTo>
                <a:lnTo>
                  <a:pt x="3343" y="2015"/>
                </a:lnTo>
                <a:lnTo>
                  <a:pt x="3342" y="2015"/>
                </a:lnTo>
                <a:lnTo>
                  <a:pt x="3342" y="2017"/>
                </a:lnTo>
                <a:lnTo>
                  <a:pt x="3343" y="2017"/>
                </a:lnTo>
                <a:lnTo>
                  <a:pt x="3343" y="2017"/>
                </a:lnTo>
                <a:lnTo>
                  <a:pt x="3343" y="2018"/>
                </a:lnTo>
                <a:lnTo>
                  <a:pt x="3342" y="2018"/>
                </a:lnTo>
                <a:lnTo>
                  <a:pt x="3342" y="2020"/>
                </a:lnTo>
                <a:lnTo>
                  <a:pt x="3342" y="2022"/>
                </a:lnTo>
                <a:lnTo>
                  <a:pt x="3342" y="2023"/>
                </a:lnTo>
                <a:lnTo>
                  <a:pt x="3342" y="2025"/>
                </a:lnTo>
                <a:lnTo>
                  <a:pt x="3342" y="2027"/>
                </a:lnTo>
                <a:lnTo>
                  <a:pt x="3342" y="2027"/>
                </a:lnTo>
                <a:lnTo>
                  <a:pt x="3342" y="2028"/>
                </a:lnTo>
                <a:lnTo>
                  <a:pt x="3340" y="2028"/>
                </a:lnTo>
                <a:lnTo>
                  <a:pt x="3338" y="2028"/>
                </a:lnTo>
                <a:lnTo>
                  <a:pt x="3338" y="2027"/>
                </a:lnTo>
                <a:lnTo>
                  <a:pt x="3337" y="2027"/>
                </a:lnTo>
                <a:lnTo>
                  <a:pt x="3335" y="2027"/>
                </a:lnTo>
                <a:lnTo>
                  <a:pt x="3335" y="2025"/>
                </a:lnTo>
                <a:lnTo>
                  <a:pt x="3333" y="2025"/>
                </a:lnTo>
                <a:lnTo>
                  <a:pt x="3333" y="2023"/>
                </a:lnTo>
                <a:lnTo>
                  <a:pt x="3333" y="2022"/>
                </a:lnTo>
                <a:lnTo>
                  <a:pt x="3333" y="2020"/>
                </a:lnTo>
                <a:lnTo>
                  <a:pt x="3332" y="2020"/>
                </a:lnTo>
                <a:lnTo>
                  <a:pt x="3330" y="2020"/>
                </a:lnTo>
                <a:lnTo>
                  <a:pt x="3330" y="2018"/>
                </a:lnTo>
                <a:lnTo>
                  <a:pt x="3328" y="2018"/>
                </a:lnTo>
                <a:lnTo>
                  <a:pt x="3328" y="2017"/>
                </a:lnTo>
                <a:lnTo>
                  <a:pt x="3328" y="2017"/>
                </a:lnTo>
                <a:lnTo>
                  <a:pt x="3328" y="2015"/>
                </a:lnTo>
                <a:lnTo>
                  <a:pt x="3328" y="2013"/>
                </a:lnTo>
                <a:lnTo>
                  <a:pt x="3327" y="2013"/>
                </a:lnTo>
                <a:lnTo>
                  <a:pt x="3327" y="2012"/>
                </a:lnTo>
                <a:lnTo>
                  <a:pt x="3328" y="2012"/>
                </a:lnTo>
                <a:lnTo>
                  <a:pt x="3328" y="2010"/>
                </a:lnTo>
                <a:lnTo>
                  <a:pt x="3330" y="2010"/>
                </a:lnTo>
                <a:lnTo>
                  <a:pt x="3330" y="2008"/>
                </a:lnTo>
                <a:lnTo>
                  <a:pt x="3328" y="2008"/>
                </a:lnTo>
                <a:lnTo>
                  <a:pt x="3328" y="2010"/>
                </a:lnTo>
                <a:lnTo>
                  <a:pt x="3327" y="2010"/>
                </a:lnTo>
                <a:lnTo>
                  <a:pt x="3327" y="2012"/>
                </a:lnTo>
                <a:lnTo>
                  <a:pt x="3325" y="2012"/>
                </a:lnTo>
                <a:lnTo>
                  <a:pt x="3325" y="2010"/>
                </a:lnTo>
                <a:lnTo>
                  <a:pt x="3323" y="2010"/>
                </a:lnTo>
                <a:lnTo>
                  <a:pt x="3322" y="2010"/>
                </a:lnTo>
                <a:lnTo>
                  <a:pt x="3322" y="2012"/>
                </a:lnTo>
                <a:lnTo>
                  <a:pt x="3322" y="2013"/>
                </a:lnTo>
                <a:lnTo>
                  <a:pt x="3320" y="2013"/>
                </a:lnTo>
                <a:lnTo>
                  <a:pt x="3320" y="2012"/>
                </a:lnTo>
                <a:lnTo>
                  <a:pt x="3320" y="2010"/>
                </a:lnTo>
                <a:lnTo>
                  <a:pt x="3320" y="2008"/>
                </a:lnTo>
                <a:lnTo>
                  <a:pt x="3322" y="2008"/>
                </a:lnTo>
                <a:lnTo>
                  <a:pt x="3322" y="2007"/>
                </a:lnTo>
                <a:lnTo>
                  <a:pt x="3322" y="2005"/>
                </a:lnTo>
                <a:lnTo>
                  <a:pt x="3322" y="2003"/>
                </a:lnTo>
                <a:lnTo>
                  <a:pt x="3323" y="2003"/>
                </a:lnTo>
                <a:lnTo>
                  <a:pt x="3323" y="2002"/>
                </a:lnTo>
                <a:lnTo>
                  <a:pt x="3322" y="2002"/>
                </a:lnTo>
                <a:lnTo>
                  <a:pt x="3322" y="2000"/>
                </a:lnTo>
                <a:lnTo>
                  <a:pt x="3322" y="1998"/>
                </a:lnTo>
                <a:lnTo>
                  <a:pt x="3323" y="1998"/>
                </a:lnTo>
                <a:lnTo>
                  <a:pt x="3323" y="1997"/>
                </a:lnTo>
                <a:lnTo>
                  <a:pt x="3322" y="1997"/>
                </a:lnTo>
                <a:lnTo>
                  <a:pt x="3322" y="1998"/>
                </a:lnTo>
                <a:lnTo>
                  <a:pt x="3320" y="1998"/>
                </a:lnTo>
                <a:lnTo>
                  <a:pt x="3320" y="1997"/>
                </a:lnTo>
                <a:lnTo>
                  <a:pt x="3318" y="1997"/>
                </a:lnTo>
                <a:lnTo>
                  <a:pt x="3318" y="1995"/>
                </a:lnTo>
                <a:lnTo>
                  <a:pt x="3318" y="1993"/>
                </a:lnTo>
                <a:lnTo>
                  <a:pt x="3317" y="1993"/>
                </a:lnTo>
                <a:lnTo>
                  <a:pt x="3317" y="1995"/>
                </a:lnTo>
                <a:lnTo>
                  <a:pt x="3317" y="1997"/>
                </a:lnTo>
                <a:lnTo>
                  <a:pt x="3317" y="1998"/>
                </a:lnTo>
                <a:lnTo>
                  <a:pt x="3317" y="2000"/>
                </a:lnTo>
                <a:lnTo>
                  <a:pt x="3315" y="2000"/>
                </a:lnTo>
                <a:lnTo>
                  <a:pt x="3315" y="2002"/>
                </a:lnTo>
                <a:lnTo>
                  <a:pt x="3317" y="2002"/>
                </a:lnTo>
                <a:lnTo>
                  <a:pt x="3317" y="2000"/>
                </a:lnTo>
                <a:lnTo>
                  <a:pt x="3318" y="2000"/>
                </a:lnTo>
                <a:lnTo>
                  <a:pt x="3318" y="2002"/>
                </a:lnTo>
                <a:lnTo>
                  <a:pt x="3318" y="2003"/>
                </a:lnTo>
                <a:lnTo>
                  <a:pt x="3317" y="2003"/>
                </a:lnTo>
                <a:lnTo>
                  <a:pt x="3317" y="2005"/>
                </a:lnTo>
                <a:lnTo>
                  <a:pt x="3317" y="2007"/>
                </a:lnTo>
                <a:lnTo>
                  <a:pt x="3317" y="2008"/>
                </a:lnTo>
                <a:lnTo>
                  <a:pt x="3315" y="2008"/>
                </a:lnTo>
                <a:lnTo>
                  <a:pt x="3315" y="2010"/>
                </a:lnTo>
                <a:lnTo>
                  <a:pt x="3315" y="2012"/>
                </a:lnTo>
                <a:lnTo>
                  <a:pt x="3315" y="2013"/>
                </a:lnTo>
                <a:lnTo>
                  <a:pt x="3317" y="2013"/>
                </a:lnTo>
                <a:lnTo>
                  <a:pt x="3317" y="2015"/>
                </a:lnTo>
                <a:lnTo>
                  <a:pt x="3317" y="2017"/>
                </a:lnTo>
                <a:lnTo>
                  <a:pt x="3317" y="2017"/>
                </a:lnTo>
                <a:lnTo>
                  <a:pt x="3315" y="2017"/>
                </a:lnTo>
                <a:lnTo>
                  <a:pt x="3315" y="2018"/>
                </a:lnTo>
                <a:lnTo>
                  <a:pt x="3315" y="2020"/>
                </a:lnTo>
                <a:lnTo>
                  <a:pt x="3315" y="2022"/>
                </a:lnTo>
                <a:lnTo>
                  <a:pt x="3315" y="2023"/>
                </a:lnTo>
                <a:lnTo>
                  <a:pt x="3315" y="2025"/>
                </a:lnTo>
                <a:lnTo>
                  <a:pt x="3315" y="2027"/>
                </a:lnTo>
                <a:lnTo>
                  <a:pt x="3313" y="2027"/>
                </a:lnTo>
                <a:lnTo>
                  <a:pt x="3313" y="2028"/>
                </a:lnTo>
                <a:lnTo>
                  <a:pt x="3313" y="2030"/>
                </a:lnTo>
                <a:lnTo>
                  <a:pt x="3312" y="2030"/>
                </a:lnTo>
                <a:lnTo>
                  <a:pt x="3312" y="2032"/>
                </a:lnTo>
                <a:lnTo>
                  <a:pt x="3310" y="2032"/>
                </a:lnTo>
                <a:lnTo>
                  <a:pt x="3308" y="2032"/>
                </a:lnTo>
                <a:lnTo>
                  <a:pt x="3308" y="2033"/>
                </a:lnTo>
                <a:lnTo>
                  <a:pt x="3307" y="2033"/>
                </a:lnTo>
                <a:lnTo>
                  <a:pt x="3307" y="2032"/>
                </a:lnTo>
                <a:lnTo>
                  <a:pt x="3305" y="2032"/>
                </a:lnTo>
                <a:lnTo>
                  <a:pt x="3305" y="2030"/>
                </a:lnTo>
                <a:lnTo>
                  <a:pt x="3303" y="2030"/>
                </a:lnTo>
                <a:lnTo>
                  <a:pt x="3303" y="2028"/>
                </a:lnTo>
                <a:lnTo>
                  <a:pt x="3303" y="2027"/>
                </a:lnTo>
                <a:lnTo>
                  <a:pt x="3303" y="2027"/>
                </a:lnTo>
                <a:lnTo>
                  <a:pt x="3303" y="2025"/>
                </a:lnTo>
                <a:lnTo>
                  <a:pt x="3303" y="2023"/>
                </a:lnTo>
                <a:lnTo>
                  <a:pt x="3303" y="2022"/>
                </a:lnTo>
                <a:lnTo>
                  <a:pt x="3303" y="2020"/>
                </a:lnTo>
                <a:lnTo>
                  <a:pt x="3302" y="2020"/>
                </a:lnTo>
                <a:lnTo>
                  <a:pt x="3302" y="2018"/>
                </a:lnTo>
                <a:lnTo>
                  <a:pt x="3302" y="2017"/>
                </a:lnTo>
                <a:lnTo>
                  <a:pt x="3302" y="2017"/>
                </a:lnTo>
                <a:lnTo>
                  <a:pt x="3302" y="2015"/>
                </a:lnTo>
                <a:lnTo>
                  <a:pt x="3302" y="2013"/>
                </a:lnTo>
                <a:lnTo>
                  <a:pt x="3302" y="2012"/>
                </a:lnTo>
                <a:lnTo>
                  <a:pt x="3300" y="2012"/>
                </a:lnTo>
                <a:lnTo>
                  <a:pt x="3300" y="2010"/>
                </a:lnTo>
                <a:lnTo>
                  <a:pt x="3300" y="2008"/>
                </a:lnTo>
                <a:lnTo>
                  <a:pt x="3300" y="2007"/>
                </a:lnTo>
                <a:lnTo>
                  <a:pt x="3300" y="2005"/>
                </a:lnTo>
                <a:lnTo>
                  <a:pt x="3300" y="2003"/>
                </a:lnTo>
                <a:lnTo>
                  <a:pt x="3298" y="2003"/>
                </a:lnTo>
                <a:lnTo>
                  <a:pt x="3298" y="2002"/>
                </a:lnTo>
                <a:lnTo>
                  <a:pt x="3297" y="2002"/>
                </a:lnTo>
                <a:lnTo>
                  <a:pt x="3297" y="2000"/>
                </a:lnTo>
                <a:lnTo>
                  <a:pt x="3297" y="1998"/>
                </a:lnTo>
                <a:lnTo>
                  <a:pt x="3298" y="1998"/>
                </a:lnTo>
                <a:lnTo>
                  <a:pt x="3300" y="1998"/>
                </a:lnTo>
                <a:lnTo>
                  <a:pt x="3302" y="1998"/>
                </a:lnTo>
                <a:lnTo>
                  <a:pt x="3302" y="1997"/>
                </a:lnTo>
                <a:lnTo>
                  <a:pt x="3300" y="1997"/>
                </a:lnTo>
                <a:lnTo>
                  <a:pt x="3298" y="1997"/>
                </a:lnTo>
                <a:lnTo>
                  <a:pt x="3298" y="1995"/>
                </a:lnTo>
                <a:lnTo>
                  <a:pt x="3300" y="1995"/>
                </a:lnTo>
                <a:lnTo>
                  <a:pt x="3300" y="1993"/>
                </a:lnTo>
                <a:lnTo>
                  <a:pt x="3298" y="1993"/>
                </a:lnTo>
                <a:lnTo>
                  <a:pt x="3297" y="1993"/>
                </a:lnTo>
                <a:lnTo>
                  <a:pt x="3297" y="1992"/>
                </a:lnTo>
                <a:lnTo>
                  <a:pt x="3297" y="1990"/>
                </a:lnTo>
                <a:lnTo>
                  <a:pt x="3298" y="1990"/>
                </a:lnTo>
                <a:lnTo>
                  <a:pt x="3298" y="1988"/>
                </a:lnTo>
                <a:lnTo>
                  <a:pt x="3297" y="1988"/>
                </a:lnTo>
                <a:lnTo>
                  <a:pt x="3297" y="1990"/>
                </a:lnTo>
                <a:lnTo>
                  <a:pt x="3295" y="1990"/>
                </a:lnTo>
                <a:lnTo>
                  <a:pt x="3293" y="1990"/>
                </a:lnTo>
                <a:lnTo>
                  <a:pt x="3293" y="1988"/>
                </a:lnTo>
                <a:lnTo>
                  <a:pt x="3293" y="1987"/>
                </a:lnTo>
                <a:lnTo>
                  <a:pt x="3293" y="1985"/>
                </a:lnTo>
                <a:lnTo>
                  <a:pt x="3292" y="1985"/>
                </a:lnTo>
                <a:lnTo>
                  <a:pt x="3292" y="1983"/>
                </a:lnTo>
                <a:lnTo>
                  <a:pt x="3290" y="1983"/>
                </a:lnTo>
                <a:lnTo>
                  <a:pt x="3290" y="1982"/>
                </a:lnTo>
                <a:lnTo>
                  <a:pt x="3290" y="1980"/>
                </a:lnTo>
                <a:lnTo>
                  <a:pt x="3288" y="1980"/>
                </a:lnTo>
                <a:lnTo>
                  <a:pt x="3288" y="1978"/>
                </a:lnTo>
                <a:lnTo>
                  <a:pt x="3287" y="1978"/>
                </a:lnTo>
                <a:lnTo>
                  <a:pt x="3287" y="1980"/>
                </a:lnTo>
                <a:lnTo>
                  <a:pt x="3285" y="1978"/>
                </a:lnTo>
                <a:lnTo>
                  <a:pt x="3283" y="1978"/>
                </a:lnTo>
                <a:lnTo>
                  <a:pt x="3283" y="1977"/>
                </a:lnTo>
                <a:lnTo>
                  <a:pt x="3283" y="1977"/>
                </a:lnTo>
                <a:lnTo>
                  <a:pt x="3282" y="1977"/>
                </a:lnTo>
                <a:lnTo>
                  <a:pt x="3280" y="1977"/>
                </a:lnTo>
                <a:lnTo>
                  <a:pt x="3280" y="1975"/>
                </a:lnTo>
                <a:lnTo>
                  <a:pt x="3280" y="1973"/>
                </a:lnTo>
                <a:lnTo>
                  <a:pt x="3278" y="1973"/>
                </a:lnTo>
                <a:lnTo>
                  <a:pt x="3277" y="1973"/>
                </a:lnTo>
                <a:lnTo>
                  <a:pt x="3277" y="1972"/>
                </a:lnTo>
                <a:lnTo>
                  <a:pt x="3275" y="1972"/>
                </a:lnTo>
                <a:lnTo>
                  <a:pt x="3275" y="1973"/>
                </a:lnTo>
                <a:lnTo>
                  <a:pt x="3273" y="1973"/>
                </a:lnTo>
                <a:lnTo>
                  <a:pt x="3272" y="1973"/>
                </a:lnTo>
                <a:lnTo>
                  <a:pt x="3270" y="1973"/>
                </a:lnTo>
                <a:lnTo>
                  <a:pt x="3270" y="1975"/>
                </a:lnTo>
                <a:lnTo>
                  <a:pt x="3270" y="1977"/>
                </a:lnTo>
                <a:lnTo>
                  <a:pt x="3268" y="1977"/>
                </a:lnTo>
                <a:lnTo>
                  <a:pt x="3268" y="1977"/>
                </a:lnTo>
                <a:lnTo>
                  <a:pt x="3270" y="1977"/>
                </a:lnTo>
                <a:lnTo>
                  <a:pt x="3270" y="1978"/>
                </a:lnTo>
                <a:lnTo>
                  <a:pt x="3268" y="1978"/>
                </a:lnTo>
                <a:lnTo>
                  <a:pt x="3268" y="1980"/>
                </a:lnTo>
                <a:lnTo>
                  <a:pt x="3270" y="1980"/>
                </a:lnTo>
                <a:lnTo>
                  <a:pt x="3272" y="1980"/>
                </a:lnTo>
                <a:lnTo>
                  <a:pt x="3272" y="1982"/>
                </a:lnTo>
                <a:lnTo>
                  <a:pt x="3270" y="1982"/>
                </a:lnTo>
                <a:lnTo>
                  <a:pt x="3268" y="1982"/>
                </a:lnTo>
                <a:lnTo>
                  <a:pt x="3268" y="1983"/>
                </a:lnTo>
                <a:lnTo>
                  <a:pt x="3268" y="1985"/>
                </a:lnTo>
                <a:lnTo>
                  <a:pt x="3267" y="1985"/>
                </a:lnTo>
                <a:lnTo>
                  <a:pt x="3267" y="1987"/>
                </a:lnTo>
                <a:lnTo>
                  <a:pt x="3268" y="1987"/>
                </a:lnTo>
                <a:lnTo>
                  <a:pt x="3268" y="1988"/>
                </a:lnTo>
                <a:lnTo>
                  <a:pt x="3268" y="1990"/>
                </a:lnTo>
                <a:lnTo>
                  <a:pt x="3270" y="1990"/>
                </a:lnTo>
                <a:lnTo>
                  <a:pt x="3270" y="1992"/>
                </a:lnTo>
                <a:lnTo>
                  <a:pt x="3270" y="1993"/>
                </a:lnTo>
                <a:lnTo>
                  <a:pt x="3270" y="1995"/>
                </a:lnTo>
                <a:lnTo>
                  <a:pt x="3270" y="1997"/>
                </a:lnTo>
                <a:lnTo>
                  <a:pt x="3270" y="1998"/>
                </a:lnTo>
                <a:lnTo>
                  <a:pt x="3270" y="2000"/>
                </a:lnTo>
                <a:lnTo>
                  <a:pt x="3272" y="2000"/>
                </a:lnTo>
                <a:lnTo>
                  <a:pt x="3272" y="2002"/>
                </a:lnTo>
                <a:lnTo>
                  <a:pt x="3273" y="2002"/>
                </a:lnTo>
                <a:lnTo>
                  <a:pt x="3273" y="2003"/>
                </a:lnTo>
                <a:lnTo>
                  <a:pt x="3273" y="2005"/>
                </a:lnTo>
                <a:lnTo>
                  <a:pt x="3272" y="2005"/>
                </a:lnTo>
                <a:lnTo>
                  <a:pt x="3272" y="2007"/>
                </a:lnTo>
                <a:lnTo>
                  <a:pt x="3273" y="2007"/>
                </a:lnTo>
                <a:lnTo>
                  <a:pt x="3273" y="2008"/>
                </a:lnTo>
                <a:lnTo>
                  <a:pt x="3273" y="2010"/>
                </a:lnTo>
                <a:lnTo>
                  <a:pt x="3273" y="2012"/>
                </a:lnTo>
                <a:lnTo>
                  <a:pt x="3272" y="2012"/>
                </a:lnTo>
                <a:lnTo>
                  <a:pt x="3270" y="2012"/>
                </a:lnTo>
                <a:lnTo>
                  <a:pt x="3270" y="2013"/>
                </a:lnTo>
                <a:lnTo>
                  <a:pt x="3268" y="2013"/>
                </a:lnTo>
                <a:lnTo>
                  <a:pt x="3268" y="2012"/>
                </a:lnTo>
                <a:lnTo>
                  <a:pt x="3268" y="2010"/>
                </a:lnTo>
                <a:lnTo>
                  <a:pt x="3267" y="2010"/>
                </a:lnTo>
                <a:lnTo>
                  <a:pt x="3267" y="2012"/>
                </a:lnTo>
                <a:lnTo>
                  <a:pt x="3267" y="2013"/>
                </a:lnTo>
                <a:lnTo>
                  <a:pt x="3267" y="2015"/>
                </a:lnTo>
                <a:lnTo>
                  <a:pt x="3265" y="2015"/>
                </a:lnTo>
                <a:lnTo>
                  <a:pt x="3265" y="2017"/>
                </a:lnTo>
                <a:lnTo>
                  <a:pt x="3263" y="2017"/>
                </a:lnTo>
                <a:lnTo>
                  <a:pt x="3263" y="2017"/>
                </a:lnTo>
                <a:lnTo>
                  <a:pt x="3263" y="2017"/>
                </a:lnTo>
                <a:lnTo>
                  <a:pt x="3263" y="2017"/>
                </a:lnTo>
                <a:lnTo>
                  <a:pt x="3262" y="2017"/>
                </a:lnTo>
                <a:lnTo>
                  <a:pt x="3262" y="2017"/>
                </a:lnTo>
                <a:lnTo>
                  <a:pt x="3260" y="2015"/>
                </a:lnTo>
                <a:lnTo>
                  <a:pt x="3258" y="2015"/>
                </a:lnTo>
                <a:lnTo>
                  <a:pt x="3258" y="2017"/>
                </a:lnTo>
                <a:lnTo>
                  <a:pt x="3260" y="2017"/>
                </a:lnTo>
                <a:lnTo>
                  <a:pt x="3260" y="2017"/>
                </a:lnTo>
                <a:lnTo>
                  <a:pt x="3260" y="2018"/>
                </a:lnTo>
                <a:lnTo>
                  <a:pt x="3258" y="2018"/>
                </a:lnTo>
                <a:lnTo>
                  <a:pt x="3258" y="2020"/>
                </a:lnTo>
                <a:lnTo>
                  <a:pt x="3260" y="2020"/>
                </a:lnTo>
                <a:lnTo>
                  <a:pt x="3260" y="2022"/>
                </a:lnTo>
                <a:lnTo>
                  <a:pt x="3258" y="2022"/>
                </a:lnTo>
                <a:lnTo>
                  <a:pt x="3258" y="2023"/>
                </a:lnTo>
                <a:lnTo>
                  <a:pt x="3258" y="2025"/>
                </a:lnTo>
                <a:lnTo>
                  <a:pt x="3258" y="2027"/>
                </a:lnTo>
                <a:lnTo>
                  <a:pt x="3258" y="2028"/>
                </a:lnTo>
                <a:lnTo>
                  <a:pt x="3258" y="2030"/>
                </a:lnTo>
                <a:lnTo>
                  <a:pt x="3258" y="2032"/>
                </a:lnTo>
                <a:lnTo>
                  <a:pt x="3257" y="2032"/>
                </a:lnTo>
                <a:lnTo>
                  <a:pt x="3257" y="2033"/>
                </a:lnTo>
                <a:lnTo>
                  <a:pt x="3258" y="2033"/>
                </a:lnTo>
                <a:lnTo>
                  <a:pt x="3260" y="2033"/>
                </a:lnTo>
                <a:lnTo>
                  <a:pt x="3262" y="2033"/>
                </a:lnTo>
                <a:lnTo>
                  <a:pt x="3262" y="2035"/>
                </a:lnTo>
                <a:lnTo>
                  <a:pt x="3262" y="2037"/>
                </a:lnTo>
                <a:lnTo>
                  <a:pt x="3260" y="2037"/>
                </a:lnTo>
                <a:lnTo>
                  <a:pt x="3258" y="2037"/>
                </a:lnTo>
                <a:lnTo>
                  <a:pt x="3258" y="2035"/>
                </a:lnTo>
                <a:lnTo>
                  <a:pt x="3257" y="2035"/>
                </a:lnTo>
                <a:lnTo>
                  <a:pt x="3257" y="2037"/>
                </a:lnTo>
                <a:lnTo>
                  <a:pt x="3258" y="2037"/>
                </a:lnTo>
                <a:lnTo>
                  <a:pt x="3258" y="2038"/>
                </a:lnTo>
                <a:lnTo>
                  <a:pt x="3260" y="2038"/>
                </a:lnTo>
                <a:lnTo>
                  <a:pt x="3260" y="2040"/>
                </a:lnTo>
                <a:lnTo>
                  <a:pt x="3262" y="2040"/>
                </a:lnTo>
                <a:lnTo>
                  <a:pt x="3262" y="2042"/>
                </a:lnTo>
                <a:lnTo>
                  <a:pt x="3260" y="2042"/>
                </a:lnTo>
                <a:lnTo>
                  <a:pt x="3260" y="2043"/>
                </a:lnTo>
                <a:lnTo>
                  <a:pt x="3262" y="2043"/>
                </a:lnTo>
                <a:lnTo>
                  <a:pt x="3262" y="2045"/>
                </a:lnTo>
                <a:lnTo>
                  <a:pt x="3260" y="2045"/>
                </a:lnTo>
                <a:lnTo>
                  <a:pt x="3260" y="2047"/>
                </a:lnTo>
                <a:lnTo>
                  <a:pt x="3258" y="2047"/>
                </a:lnTo>
                <a:lnTo>
                  <a:pt x="3258" y="2045"/>
                </a:lnTo>
                <a:lnTo>
                  <a:pt x="3257" y="2045"/>
                </a:lnTo>
                <a:lnTo>
                  <a:pt x="3257" y="2047"/>
                </a:lnTo>
                <a:lnTo>
                  <a:pt x="3258" y="2047"/>
                </a:lnTo>
                <a:lnTo>
                  <a:pt x="3258" y="2048"/>
                </a:lnTo>
                <a:lnTo>
                  <a:pt x="3260" y="2048"/>
                </a:lnTo>
                <a:lnTo>
                  <a:pt x="3260" y="2050"/>
                </a:lnTo>
                <a:lnTo>
                  <a:pt x="3260" y="2052"/>
                </a:lnTo>
                <a:lnTo>
                  <a:pt x="3262" y="2052"/>
                </a:lnTo>
                <a:lnTo>
                  <a:pt x="3262" y="2053"/>
                </a:lnTo>
                <a:lnTo>
                  <a:pt x="3260" y="2053"/>
                </a:lnTo>
                <a:lnTo>
                  <a:pt x="3260" y="2055"/>
                </a:lnTo>
                <a:lnTo>
                  <a:pt x="3262" y="2055"/>
                </a:lnTo>
                <a:lnTo>
                  <a:pt x="3262" y="2057"/>
                </a:lnTo>
                <a:lnTo>
                  <a:pt x="3260" y="2057"/>
                </a:lnTo>
                <a:lnTo>
                  <a:pt x="3260" y="2057"/>
                </a:lnTo>
                <a:lnTo>
                  <a:pt x="3260" y="2058"/>
                </a:lnTo>
                <a:lnTo>
                  <a:pt x="3258" y="2058"/>
                </a:lnTo>
                <a:lnTo>
                  <a:pt x="3258" y="2060"/>
                </a:lnTo>
                <a:lnTo>
                  <a:pt x="3258" y="2062"/>
                </a:lnTo>
                <a:lnTo>
                  <a:pt x="3257" y="2062"/>
                </a:lnTo>
                <a:lnTo>
                  <a:pt x="3255" y="2062"/>
                </a:lnTo>
                <a:lnTo>
                  <a:pt x="3255" y="2063"/>
                </a:lnTo>
                <a:lnTo>
                  <a:pt x="3253" y="2063"/>
                </a:lnTo>
                <a:lnTo>
                  <a:pt x="3252" y="2063"/>
                </a:lnTo>
                <a:lnTo>
                  <a:pt x="3252" y="2062"/>
                </a:lnTo>
                <a:lnTo>
                  <a:pt x="3250" y="2062"/>
                </a:lnTo>
                <a:lnTo>
                  <a:pt x="3250" y="2063"/>
                </a:lnTo>
                <a:lnTo>
                  <a:pt x="3248" y="2063"/>
                </a:lnTo>
                <a:lnTo>
                  <a:pt x="3248" y="2065"/>
                </a:lnTo>
                <a:lnTo>
                  <a:pt x="3247" y="2065"/>
                </a:lnTo>
                <a:lnTo>
                  <a:pt x="3247" y="2067"/>
                </a:lnTo>
                <a:lnTo>
                  <a:pt x="3247" y="2068"/>
                </a:lnTo>
                <a:lnTo>
                  <a:pt x="3245" y="2068"/>
                </a:lnTo>
                <a:lnTo>
                  <a:pt x="3245" y="2070"/>
                </a:lnTo>
                <a:lnTo>
                  <a:pt x="3243" y="2070"/>
                </a:lnTo>
                <a:lnTo>
                  <a:pt x="3243" y="2072"/>
                </a:lnTo>
                <a:lnTo>
                  <a:pt x="3242" y="2072"/>
                </a:lnTo>
                <a:lnTo>
                  <a:pt x="3242" y="2073"/>
                </a:lnTo>
                <a:lnTo>
                  <a:pt x="3242" y="2075"/>
                </a:lnTo>
                <a:lnTo>
                  <a:pt x="3240" y="2075"/>
                </a:lnTo>
                <a:lnTo>
                  <a:pt x="3238" y="2075"/>
                </a:lnTo>
                <a:lnTo>
                  <a:pt x="3237" y="2075"/>
                </a:lnTo>
                <a:lnTo>
                  <a:pt x="3235" y="2075"/>
                </a:lnTo>
                <a:lnTo>
                  <a:pt x="3233" y="2075"/>
                </a:lnTo>
                <a:lnTo>
                  <a:pt x="3232" y="2075"/>
                </a:lnTo>
                <a:lnTo>
                  <a:pt x="3230" y="2075"/>
                </a:lnTo>
                <a:lnTo>
                  <a:pt x="3230" y="2073"/>
                </a:lnTo>
                <a:lnTo>
                  <a:pt x="3228" y="2073"/>
                </a:lnTo>
                <a:lnTo>
                  <a:pt x="3228" y="2072"/>
                </a:lnTo>
                <a:lnTo>
                  <a:pt x="3228" y="2070"/>
                </a:lnTo>
                <a:lnTo>
                  <a:pt x="3228" y="2068"/>
                </a:lnTo>
                <a:lnTo>
                  <a:pt x="3228" y="2067"/>
                </a:lnTo>
                <a:lnTo>
                  <a:pt x="3228" y="2065"/>
                </a:lnTo>
                <a:lnTo>
                  <a:pt x="3230" y="2065"/>
                </a:lnTo>
                <a:lnTo>
                  <a:pt x="3230" y="2063"/>
                </a:lnTo>
                <a:lnTo>
                  <a:pt x="3230" y="2062"/>
                </a:lnTo>
                <a:lnTo>
                  <a:pt x="3232" y="2062"/>
                </a:lnTo>
                <a:lnTo>
                  <a:pt x="3232" y="2060"/>
                </a:lnTo>
                <a:lnTo>
                  <a:pt x="3232" y="2058"/>
                </a:lnTo>
                <a:lnTo>
                  <a:pt x="3233" y="2058"/>
                </a:lnTo>
                <a:lnTo>
                  <a:pt x="3233" y="2057"/>
                </a:lnTo>
                <a:lnTo>
                  <a:pt x="3235" y="2057"/>
                </a:lnTo>
                <a:lnTo>
                  <a:pt x="3237" y="2057"/>
                </a:lnTo>
                <a:lnTo>
                  <a:pt x="3237" y="2057"/>
                </a:lnTo>
                <a:lnTo>
                  <a:pt x="3237" y="2055"/>
                </a:lnTo>
                <a:lnTo>
                  <a:pt x="3238" y="2055"/>
                </a:lnTo>
                <a:lnTo>
                  <a:pt x="3238" y="2053"/>
                </a:lnTo>
                <a:lnTo>
                  <a:pt x="3240" y="2053"/>
                </a:lnTo>
                <a:lnTo>
                  <a:pt x="3240" y="2052"/>
                </a:lnTo>
                <a:lnTo>
                  <a:pt x="3242" y="2052"/>
                </a:lnTo>
                <a:lnTo>
                  <a:pt x="3242" y="2050"/>
                </a:lnTo>
                <a:lnTo>
                  <a:pt x="3242" y="2048"/>
                </a:lnTo>
                <a:lnTo>
                  <a:pt x="3242" y="2047"/>
                </a:lnTo>
                <a:lnTo>
                  <a:pt x="3242" y="2045"/>
                </a:lnTo>
                <a:lnTo>
                  <a:pt x="3243" y="2045"/>
                </a:lnTo>
                <a:lnTo>
                  <a:pt x="3243" y="2043"/>
                </a:lnTo>
                <a:lnTo>
                  <a:pt x="3243" y="2042"/>
                </a:lnTo>
                <a:lnTo>
                  <a:pt x="3243" y="2040"/>
                </a:lnTo>
                <a:lnTo>
                  <a:pt x="3245" y="2040"/>
                </a:lnTo>
                <a:lnTo>
                  <a:pt x="3245" y="2038"/>
                </a:lnTo>
                <a:lnTo>
                  <a:pt x="3245" y="2037"/>
                </a:lnTo>
                <a:lnTo>
                  <a:pt x="3245" y="2035"/>
                </a:lnTo>
                <a:lnTo>
                  <a:pt x="3243" y="2035"/>
                </a:lnTo>
                <a:lnTo>
                  <a:pt x="3243" y="2033"/>
                </a:lnTo>
                <a:lnTo>
                  <a:pt x="3243" y="2032"/>
                </a:lnTo>
                <a:lnTo>
                  <a:pt x="3242" y="2032"/>
                </a:lnTo>
                <a:lnTo>
                  <a:pt x="3242" y="2030"/>
                </a:lnTo>
                <a:lnTo>
                  <a:pt x="3242" y="2028"/>
                </a:lnTo>
                <a:lnTo>
                  <a:pt x="3242" y="2027"/>
                </a:lnTo>
                <a:lnTo>
                  <a:pt x="3242" y="2025"/>
                </a:lnTo>
                <a:lnTo>
                  <a:pt x="3242" y="2023"/>
                </a:lnTo>
                <a:lnTo>
                  <a:pt x="3242" y="2022"/>
                </a:lnTo>
                <a:lnTo>
                  <a:pt x="3243" y="2022"/>
                </a:lnTo>
                <a:lnTo>
                  <a:pt x="3243" y="2020"/>
                </a:lnTo>
                <a:lnTo>
                  <a:pt x="3243" y="2018"/>
                </a:lnTo>
                <a:lnTo>
                  <a:pt x="3245" y="2018"/>
                </a:lnTo>
                <a:lnTo>
                  <a:pt x="3245" y="2017"/>
                </a:lnTo>
                <a:lnTo>
                  <a:pt x="3247" y="2017"/>
                </a:lnTo>
                <a:lnTo>
                  <a:pt x="3247" y="2017"/>
                </a:lnTo>
                <a:lnTo>
                  <a:pt x="3248" y="2017"/>
                </a:lnTo>
                <a:lnTo>
                  <a:pt x="3248" y="2015"/>
                </a:lnTo>
                <a:lnTo>
                  <a:pt x="3250" y="2015"/>
                </a:lnTo>
                <a:lnTo>
                  <a:pt x="3250" y="2013"/>
                </a:lnTo>
                <a:lnTo>
                  <a:pt x="3250" y="2012"/>
                </a:lnTo>
                <a:lnTo>
                  <a:pt x="3252" y="2012"/>
                </a:lnTo>
                <a:lnTo>
                  <a:pt x="3252" y="2010"/>
                </a:lnTo>
                <a:lnTo>
                  <a:pt x="3252" y="2008"/>
                </a:lnTo>
                <a:lnTo>
                  <a:pt x="3253" y="2008"/>
                </a:lnTo>
                <a:lnTo>
                  <a:pt x="3253" y="2007"/>
                </a:lnTo>
                <a:lnTo>
                  <a:pt x="3252" y="2007"/>
                </a:lnTo>
                <a:lnTo>
                  <a:pt x="3250" y="2007"/>
                </a:lnTo>
                <a:lnTo>
                  <a:pt x="3250" y="2005"/>
                </a:lnTo>
                <a:lnTo>
                  <a:pt x="3250" y="2003"/>
                </a:lnTo>
                <a:lnTo>
                  <a:pt x="3252" y="2003"/>
                </a:lnTo>
                <a:lnTo>
                  <a:pt x="3252" y="2002"/>
                </a:lnTo>
                <a:lnTo>
                  <a:pt x="3252" y="2000"/>
                </a:lnTo>
                <a:lnTo>
                  <a:pt x="3253" y="2000"/>
                </a:lnTo>
                <a:lnTo>
                  <a:pt x="3253" y="1998"/>
                </a:lnTo>
                <a:lnTo>
                  <a:pt x="3252" y="1998"/>
                </a:lnTo>
                <a:lnTo>
                  <a:pt x="3250" y="1998"/>
                </a:lnTo>
                <a:lnTo>
                  <a:pt x="3250" y="2000"/>
                </a:lnTo>
                <a:lnTo>
                  <a:pt x="3250" y="2002"/>
                </a:lnTo>
                <a:lnTo>
                  <a:pt x="3250" y="2003"/>
                </a:lnTo>
                <a:lnTo>
                  <a:pt x="3248" y="2003"/>
                </a:lnTo>
                <a:lnTo>
                  <a:pt x="3248" y="2005"/>
                </a:lnTo>
                <a:lnTo>
                  <a:pt x="3248" y="2007"/>
                </a:lnTo>
                <a:lnTo>
                  <a:pt x="3247" y="2007"/>
                </a:lnTo>
                <a:lnTo>
                  <a:pt x="3247" y="2008"/>
                </a:lnTo>
                <a:lnTo>
                  <a:pt x="3247" y="2010"/>
                </a:lnTo>
                <a:lnTo>
                  <a:pt x="3245" y="2010"/>
                </a:lnTo>
                <a:lnTo>
                  <a:pt x="3243" y="2010"/>
                </a:lnTo>
                <a:lnTo>
                  <a:pt x="3243" y="2012"/>
                </a:lnTo>
                <a:lnTo>
                  <a:pt x="3242" y="2012"/>
                </a:lnTo>
                <a:lnTo>
                  <a:pt x="3240" y="2012"/>
                </a:lnTo>
                <a:lnTo>
                  <a:pt x="3240" y="2013"/>
                </a:lnTo>
                <a:lnTo>
                  <a:pt x="3238" y="2013"/>
                </a:lnTo>
                <a:lnTo>
                  <a:pt x="3238" y="2012"/>
                </a:lnTo>
                <a:lnTo>
                  <a:pt x="3237" y="2012"/>
                </a:lnTo>
                <a:lnTo>
                  <a:pt x="3237" y="2013"/>
                </a:lnTo>
                <a:lnTo>
                  <a:pt x="3235" y="2013"/>
                </a:lnTo>
                <a:lnTo>
                  <a:pt x="3235" y="2015"/>
                </a:lnTo>
                <a:lnTo>
                  <a:pt x="3233" y="2015"/>
                </a:lnTo>
                <a:lnTo>
                  <a:pt x="3233" y="2013"/>
                </a:lnTo>
                <a:lnTo>
                  <a:pt x="3232" y="2013"/>
                </a:lnTo>
                <a:lnTo>
                  <a:pt x="3232" y="2015"/>
                </a:lnTo>
                <a:lnTo>
                  <a:pt x="3230" y="2015"/>
                </a:lnTo>
                <a:lnTo>
                  <a:pt x="3228" y="2015"/>
                </a:lnTo>
                <a:lnTo>
                  <a:pt x="3228" y="2017"/>
                </a:lnTo>
                <a:lnTo>
                  <a:pt x="3227" y="2017"/>
                </a:lnTo>
                <a:lnTo>
                  <a:pt x="3227" y="2015"/>
                </a:lnTo>
                <a:lnTo>
                  <a:pt x="3227" y="2013"/>
                </a:lnTo>
                <a:lnTo>
                  <a:pt x="3227" y="2012"/>
                </a:lnTo>
                <a:lnTo>
                  <a:pt x="3225" y="2012"/>
                </a:lnTo>
                <a:lnTo>
                  <a:pt x="3223" y="2012"/>
                </a:lnTo>
                <a:lnTo>
                  <a:pt x="3223" y="2013"/>
                </a:lnTo>
                <a:lnTo>
                  <a:pt x="3225" y="2013"/>
                </a:lnTo>
                <a:lnTo>
                  <a:pt x="3225" y="2015"/>
                </a:lnTo>
                <a:lnTo>
                  <a:pt x="3223" y="2015"/>
                </a:lnTo>
                <a:lnTo>
                  <a:pt x="3223" y="2017"/>
                </a:lnTo>
                <a:lnTo>
                  <a:pt x="3223" y="2017"/>
                </a:lnTo>
                <a:lnTo>
                  <a:pt x="3223" y="2018"/>
                </a:lnTo>
                <a:lnTo>
                  <a:pt x="3223" y="2020"/>
                </a:lnTo>
                <a:lnTo>
                  <a:pt x="3225" y="2020"/>
                </a:lnTo>
                <a:lnTo>
                  <a:pt x="3225" y="2018"/>
                </a:lnTo>
                <a:lnTo>
                  <a:pt x="3227" y="2018"/>
                </a:lnTo>
                <a:lnTo>
                  <a:pt x="3227" y="2020"/>
                </a:lnTo>
                <a:lnTo>
                  <a:pt x="3228" y="2020"/>
                </a:lnTo>
                <a:lnTo>
                  <a:pt x="3228" y="2022"/>
                </a:lnTo>
                <a:lnTo>
                  <a:pt x="3230" y="2022"/>
                </a:lnTo>
                <a:lnTo>
                  <a:pt x="3230" y="2023"/>
                </a:lnTo>
                <a:lnTo>
                  <a:pt x="3232" y="2023"/>
                </a:lnTo>
                <a:lnTo>
                  <a:pt x="3232" y="2025"/>
                </a:lnTo>
                <a:lnTo>
                  <a:pt x="3232" y="2027"/>
                </a:lnTo>
                <a:lnTo>
                  <a:pt x="3232" y="2028"/>
                </a:lnTo>
                <a:lnTo>
                  <a:pt x="3230" y="2028"/>
                </a:lnTo>
                <a:lnTo>
                  <a:pt x="3230" y="2030"/>
                </a:lnTo>
                <a:lnTo>
                  <a:pt x="3228" y="2030"/>
                </a:lnTo>
                <a:lnTo>
                  <a:pt x="3228" y="2032"/>
                </a:lnTo>
                <a:lnTo>
                  <a:pt x="3227" y="2032"/>
                </a:lnTo>
                <a:lnTo>
                  <a:pt x="3227" y="2033"/>
                </a:lnTo>
                <a:lnTo>
                  <a:pt x="3228" y="2033"/>
                </a:lnTo>
                <a:lnTo>
                  <a:pt x="3228" y="2035"/>
                </a:lnTo>
                <a:lnTo>
                  <a:pt x="3228" y="2037"/>
                </a:lnTo>
                <a:lnTo>
                  <a:pt x="3227" y="2037"/>
                </a:lnTo>
                <a:lnTo>
                  <a:pt x="3227" y="2035"/>
                </a:lnTo>
                <a:lnTo>
                  <a:pt x="3225" y="2035"/>
                </a:lnTo>
                <a:lnTo>
                  <a:pt x="3225" y="2037"/>
                </a:lnTo>
                <a:lnTo>
                  <a:pt x="3223" y="2037"/>
                </a:lnTo>
                <a:lnTo>
                  <a:pt x="3223" y="2035"/>
                </a:lnTo>
                <a:lnTo>
                  <a:pt x="3223" y="2033"/>
                </a:lnTo>
                <a:lnTo>
                  <a:pt x="3223" y="2032"/>
                </a:lnTo>
                <a:lnTo>
                  <a:pt x="3223" y="2030"/>
                </a:lnTo>
                <a:lnTo>
                  <a:pt x="3223" y="2028"/>
                </a:lnTo>
                <a:lnTo>
                  <a:pt x="3223" y="2028"/>
                </a:lnTo>
                <a:lnTo>
                  <a:pt x="3223" y="2027"/>
                </a:lnTo>
                <a:lnTo>
                  <a:pt x="3222" y="2027"/>
                </a:lnTo>
                <a:lnTo>
                  <a:pt x="3222" y="2028"/>
                </a:lnTo>
                <a:lnTo>
                  <a:pt x="3223" y="2028"/>
                </a:lnTo>
                <a:lnTo>
                  <a:pt x="3223" y="2030"/>
                </a:lnTo>
                <a:lnTo>
                  <a:pt x="3223" y="2032"/>
                </a:lnTo>
                <a:lnTo>
                  <a:pt x="3223" y="2033"/>
                </a:lnTo>
                <a:lnTo>
                  <a:pt x="3222" y="2033"/>
                </a:lnTo>
                <a:lnTo>
                  <a:pt x="3222" y="2035"/>
                </a:lnTo>
                <a:lnTo>
                  <a:pt x="3222" y="2037"/>
                </a:lnTo>
                <a:lnTo>
                  <a:pt x="3220" y="2037"/>
                </a:lnTo>
                <a:lnTo>
                  <a:pt x="3218" y="2037"/>
                </a:lnTo>
                <a:lnTo>
                  <a:pt x="3218" y="2035"/>
                </a:lnTo>
                <a:lnTo>
                  <a:pt x="3218" y="2033"/>
                </a:lnTo>
                <a:lnTo>
                  <a:pt x="3217" y="2033"/>
                </a:lnTo>
                <a:lnTo>
                  <a:pt x="3217" y="2035"/>
                </a:lnTo>
                <a:lnTo>
                  <a:pt x="3217" y="2037"/>
                </a:lnTo>
                <a:lnTo>
                  <a:pt x="3218" y="2037"/>
                </a:lnTo>
                <a:lnTo>
                  <a:pt x="3218" y="2038"/>
                </a:lnTo>
                <a:lnTo>
                  <a:pt x="3217" y="2038"/>
                </a:lnTo>
                <a:lnTo>
                  <a:pt x="3215" y="2038"/>
                </a:lnTo>
                <a:lnTo>
                  <a:pt x="3215" y="2037"/>
                </a:lnTo>
                <a:lnTo>
                  <a:pt x="3215" y="2035"/>
                </a:lnTo>
                <a:lnTo>
                  <a:pt x="3215" y="2033"/>
                </a:lnTo>
                <a:lnTo>
                  <a:pt x="3213" y="2033"/>
                </a:lnTo>
                <a:lnTo>
                  <a:pt x="3213" y="2035"/>
                </a:lnTo>
                <a:lnTo>
                  <a:pt x="3212" y="2035"/>
                </a:lnTo>
                <a:lnTo>
                  <a:pt x="3212" y="2037"/>
                </a:lnTo>
                <a:lnTo>
                  <a:pt x="3210" y="2037"/>
                </a:lnTo>
                <a:lnTo>
                  <a:pt x="3210" y="2038"/>
                </a:lnTo>
                <a:lnTo>
                  <a:pt x="3210" y="2040"/>
                </a:lnTo>
                <a:lnTo>
                  <a:pt x="3208" y="2040"/>
                </a:lnTo>
                <a:lnTo>
                  <a:pt x="3208" y="2042"/>
                </a:lnTo>
                <a:lnTo>
                  <a:pt x="3207" y="2042"/>
                </a:lnTo>
                <a:lnTo>
                  <a:pt x="3207" y="2043"/>
                </a:lnTo>
                <a:lnTo>
                  <a:pt x="3207" y="2045"/>
                </a:lnTo>
                <a:lnTo>
                  <a:pt x="3205" y="2045"/>
                </a:lnTo>
                <a:lnTo>
                  <a:pt x="3205" y="2047"/>
                </a:lnTo>
                <a:lnTo>
                  <a:pt x="3203" y="2047"/>
                </a:lnTo>
                <a:lnTo>
                  <a:pt x="3202" y="2047"/>
                </a:lnTo>
                <a:lnTo>
                  <a:pt x="3200" y="2047"/>
                </a:lnTo>
                <a:lnTo>
                  <a:pt x="3200" y="2045"/>
                </a:lnTo>
                <a:lnTo>
                  <a:pt x="3202" y="2045"/>
                </a:lnTo>
                <a:lnTo>
                  <a:pt x="3202" y="2043"/>
                </a:lnTo>
                <a:lnTo>
                  <a:pt x="3203" y="2043"/>
                </a:lnTo>
                <a:lnTo>
                  <a:pt x="3203" y="2042"/>
                </a:lnTo>
                <a:lnTo>
                  <a:pt x="3205" y="2042"/>
                </a:lnTo>
                <a:lnTo>
                  <a:pt x="3205" y="2040"/>
                </a:lnTo>
                <a:lnTo>
                  <a:pt x="3207" y="2040"/>
                </a:lnTo>
                <a:lnTo>
                  <a:pt x="3207" y="2038"/>
                </a:lnTo>
                <a:lnTo>
                  <a:pt x="3207" y="2037"/>
                </a:lnTo>
                <a:lnTo>
                  <a:pt x="3207" y="2035"/>
                </a:lnTo>
                <a:lnTo>
                  <a:pt x="3208" y="2035"/>
                </a:lnTo>
                <a:lnTo>
                  <a:pt x="3210" y="2035"/>
                </a:lnTo>
                <a:lnTo>
                  <a:pt x="3210" y="2033"/>
                </a:lnTo>
                <a:lnTo>
                  <a:pt x="3210" y="2032"/>
                </a:lnTo>
                <a:lnTo>
                  <a:pt x="3208" y="2032"/>
                </a:lnTo>
                <a:lnTo>
                  <a:pt x="3208" y="2033"/>
                </a:lnTo>
                <a:lnTo>
                  <a:pt x="3207" y="2033"/>
                </a:lnTo>
                <a:lnTo>
                  <a:pt x="3205" y="2033"/>
                </a:lnTo>
                <a:lnTo>
                  <a:pt x="3203" y="2033"/>
                </a:lnTo>
                <a:lnTo>
                  <a:pt x="3203" y="2035"/>
                </a:lnTo>
                <a:lnTo>
                  <a:pt x="3202" y="2035"/>
                </a:lnTo>
                <a:lnTo>
                  <a:pt x="3200" y="2035"/>
                </a:lnTo>
                <a:lnTo>
                  <a:pt x="3198" y="2035"/>
                </a:lnTo>
                <a:lnTo>
                  <a:pt x="3198" y="2033"/>
                </a:lnTo>
                <a:lnTo>
                  <a:pt x="3200" y="2032"/>
                </a:lnTo>
                <a:lnTo>
                  <a:pt x="3200" y="2030"/>
                </a:lnTo>
                <a:lnTo>
                  <a:pt x="3202" y="2030"/>
                </a:lnTo>
                <a:lnTo>
                  <a:pt x="3203" y="2030"/>
                </a:lnTo>
                <a:lnTo>
                  <a:pt x="3203" y="2028"/>
                </a:lnTo>
                <a:lnTo>
                  <a:pt x="3203" y="2027"/>
                </a:lnTo>
                <a:lnTo>
                  <a:pt x="3205" y="2027"/>
                </a:lnTo>
                <a:lnTo>
                  <a:pt x="3205" y="2025"/>
                </a:lnTo>
                <a:lnTo>
                  <a:pt x="3205" y="2023"/>
                </a:lnTo>
                <a:lnTo>
                  <a:pt x="3207" y="2023"/>
                </a:lnTo>
                <a:lnTo>
                  <a:pt x="3207" y="2022"/>
                </a:lnTo>
                <a:lnTo>
                  <a:pt x="3205" y="2022"/>
                </a:lnTo>
                <a:lnTo>
                  <a:pt x="3207" y="2020"/>
                </a:lnTo>
                <a:lnTo>
                  <a:pt x="3205" y="2020"/>
                </a:lnTo>
                <a:lnTo>
                  <a:pt x="3205" y="2018"/>
                </a:lnTo>
                <a:lnTo>
                  <a:pt x="3203" y="2018"/>
                </a:lnTo>
                <a:lnTo>
                  <a:pt x="3203" y="2017"/>
                </a:lnTo>
                <a:lnTo>
                  <a:pt x="3203" y="2017"/>
                </a:lnTo>
                <a:lnTo>
                  <a:pt x="3203" y="2015"/>
                </a:lnTo>
                <a:lnTo>
                  <a:pt x="3203" y="2013"/>
                </a:lnTo>
                <a:lnTo>
                  <a:pt x="3202" y="2013"/>
                </a:lnTo>
                <a:lnTo>
                  <a:pt x="3202" y="2012"/>
                </a:lnTo>
                <a:lnTo>
                  <a:pt x="3203" y="2012"/>
                </a:lnTo>
                <a:lnTo>
                  <a:pt x="3203" y="2010"/>
                </a:lnTo>
                <a:lnTo>
                  <a:pt x="3202" y="2010"/>
                </a:lnTo>
                <a:lnTo>
                  <a:pt x="3202" y="2008"/>
                </a:lnTo>
                <a:lnTo>
                  <a:pt x="3200" y="2008"/>
                </a:lnTo>
                <a:lnTo>
                  <a:pt x="3200" y="2010"/>
                </a:lnTo>
                <a:lnTo>
                  <a:pt x="3202" y="2010"/>
                </a:lnTo>
                <a:lnTo>
                  <a:pt x="3202" y="2012"/>
                </a:lnTo>
                <a:lnTo>
                  <a:pt x="3200" y="2012"/>
                </a:lnTo>
                <a:lnTo>
                  <a:pt x="3200" y="2013"/>
                </a:lnTo>
                <a:lnTo>
                  <a:pt x="3202" y="2013"/>
                </a:lnTo>
                <a:lnTo>
                  <a:pt x="3202" y="2015"/>
                </a:lnTo>
                <a:lnTo>
                  <a:pt x="3202" y="2017"/>
                </a:lnTo>
                <a:lnTo>
                  <a:pt x="3202" y="2017"/>
                </a:lnTo>
                <a:lnTo>
                  <a:pt x="3202" y="2018"/>
                </a:lnTo>
                <a:lnTo>
                  <a:pt x="3200" y="2018"/>
                </a:lnTo>
                <a:lnTo>
                  <a:pt x="3200" y="2020"/>
                </a:lnTo>
                <a:lnTo>
                  <a:pt x="3202" y="2020"/>
                </a:lnTo>
                <a:lnTo>
                  <a:pt x="3203" y="2020"/>
                </a:lnTo>
                <a:lnTo>
                  <a:pt x="3205" y="2020"/>
                </a:lnTo>
                <a:lnTo>
                  <a:pt x="3203" y="2022"/>
                </a:lnTo>
                <a:lnTo>
                  <a:pt x="3203" y="2023"/>
                </a:lnTo>
                <a:lnTo>
                  <a:pt x="3203" y="2025"/>
                </a:lnTo>
                <a:lnTo>
                  <a:pt x="3202" y="2025"/>
                </a:lnTo>
                <a:lnTo>
                  <a:pt x="3202" y="2027"/>
                </a:lnTo>
                <a:lnTo>
                  <a:pt x="3200" y="2027"/>
                </a:lnTo>
                <a:lnTo>
                  <a:pt x="3200" y="2025"/>
                </a:lnTo>
                <a:lnTo>
                  <a:pt x="3198" y="2025"/>
                </a:lnTo>
                <a:lnTo>
                  <a:pt x="3198" y="2027"/>
                </a:lnTo>
                <a:lnTo>
                  <a:pt x="3200" y="2027"/>
                </a:lnTo>
                <a:lnTo>
                  <a:pt x="3200" y="2028"/>
                </a:lnTo>
                <a:lnTo>
                  <a:pt x="3198" y="2028"/>
                </a:lnTo>
                <a:lnTo>
                  <a:pt x="3198" y="2030"/>
                </a:lnTo>
                <a:lnTo>
                  <a:pt x="3198" y="2032"/>
                </a:lnTo>
                <a:lnTo>
                  <a:pt x="3197" y="2032"/>
                </a:lnTo>
                <a:lnTo>
                  <a:pt x="3197" y="2030"/>
                </a:lnTo>
                <a:lnTo>
                  <a:pt x="3195" y="2030"/>
                </a:lnTo>
                <a:lnTo>
                  <a:pt x="3195" y="2028"/>
                </a:lnTo>
                <a:lnTo>
                  <a:pt x="3193" y="2028"/>
                </a:lnTo>
                <a:lnTo>
                  <a:pt x="3193" y="2027"/>
                </a:lnTo>
                <a:lnTo>
                  <a:pt x="3192" y="2027"/>
                </a:lnTo>
                <a:lnTo>
                  <a:pt x="3192" y="2025"/>
                </a:lnTo>
                <a:lnTo>
                  <a:pt x="3190" y="2025"/>
                </a:lnTo>
                <a:lnTo>
                  <a:pt x="3188" y="2023"/>
                </a:lnTo>
                <a:lnTo>
                  <a:pt x="3188" y="2025"/>
                </a:lnTo>
                <a:lnTo>
                  <a:pt x="3190" y="2025"/>
                </a:lnTo>
                <a:lnTo>
                  <a:pt x="3190" y="2027"/>
                </a:lnTo>
                <a:lnTo>
                  <a:pt x="3192" y="2027"/>
                </a:lnTo>
                <a:lnTo>
                  <a:pt x="3192" y="2028"/>
                </a:lnTo>
                <a:lnTo>
                  <a:pt x="3193" y="2028"/>
                </a:lnTo>
                <a:lnTo>
                  <a:pt x="3193" y="2030"/>
                </a:lnTo>
                <a:lnTo>
                  <a:pt x="3193" y="2032"/>
                </a:lnTo>
                <a:lnTo>
                  <a:pt x="3193" y="2033"/>
                </a:lnTo>
                <a:lnTo>
                  <a:pt x="3193" y="2035"/>
                </a:lnTo>
                <a:lnTo>
                  <a:pt x="3195" y="2035"/>
                </a:lnTo>
                <a:lnTo>
                  <a:pt x="3197" y="2035"/>
                </a:lnTo>
                <a:lnTo>
                  <a:pt x="3197" y="2037"/>
                </a:lnTo>
                <a:lnTo>
                  <a:pt x="3195" y="2037"/>
                </a:lnTo>
                <a:lnTo>
                  <a:pt x="3193" y="2037"/>
                </a:lnTo>
                <a:lnTo>
                  <a:pt x="3193" y="2038"/>
                </a:lnTo>
                <a:lnTo>
                  <a:pt x="3193" y="2040"/>
                </a:lnTo>
                <a:lnTo>
                  <a:pt x="3192" y="2040"/>
                </a:lnTo>
                <a:lnTo>
                  <a:pt x="3192" y="2042"/>
                </a:lnTo>
                <a:lnTo>
                  <a:pt x="3190" y="2042"/>
                </a:lnTo>
                <a:lnTo>
                  <a:pt x="3190" y="2043"/>
                </a:lnTo>
                <a:lnTo>
                  <a:pt x="3188" y="2043"/>
                </a:lnTo>
                <a:lnTo>
                  <a:pt x="3188" y="2042"/>
                </a:lnTo>
                <a:lnTo>
                  <a:pt x="3187" y="2042"/>
                </a:lnTo>
                <a:lnTo>
                  <a:pt x="3187" y="2043"/>
                </a:lnTo>
                <a:lnTo>
                  <a:pt x="3188" y="2043"/>
                </a:lnTo>
                <a:lnTo>
                  <a:pt x="3188" y="2045"/>
                </a:lnTo>
                <a:lnTo>
                  <a:pt x="3187" y="2045"/>
                </a:lnTo>
                <a:lnTo>
                  <a:pt x="3187" y="2047"/>
                </a:lnTo>
                <a:lnTo>
                  <a:pt x="3185" y="2047"/>
                </a:lnTo>
                <a:lnTo>
                  <a:pt x="3183" y="2047"/>
                </a:lnTo>
                <a:lnTo>
                  <a:pt x="3183" y="2047"/>
                </a:lnTo>
                <a:lnTo>
                  <a:pt x="3183" y="2048"/>
                </a:lnTo>
                <a:lnTo>
                  <a:pt x="3182" y="2048"/>
                </a:lnTo>
                <a:lnTo>
                  <a:pt x="3180" y="2050"/>
                </a:lnTo>
                <a:lnTo>
                  <a:pt x="3178" y="2050"/>
                </a:lnTo>
                <a:lnTo>
                  <a:pt x="3177" y="2050"/>
                </a:lnTo>
                <a:lnTo>
                  <a:pt x="3177" y="2052"/>
                </a:lnTo>
                <a:lnTo>
                  <a:pt x="3178" y="2052"/>
                </a:lnTo>
                <a:lnTo>
                  <a:pt x="3180" y="2052"/>
                </a:lnTo>
                <a:lnTo>
                  <a:pt x="3180" y="2053"/>
                </a:lnTo>
                <a:lnTo>
                  <a:pt x="3178" y="2053"/>
                </a:lnTo>
                <a:lnTo>
                  <a:pt x="3177" y="2053"/>
                </a:lnTo>
                <a:lnTo>
                  <a:pt x="3175" y="2053"/>
                </a:lnTo>
                <a:lnTo>
                  <a:pt x="3173" y="2053"/>
                </a:lnTo>
                <a:lnTo>
                  <a:pt x="3173" y="2055"/>
                </a:lnTo>
                <a:lnTo>
                  <a:pt x="3175" y="2055"/>
                </a:lnTo>
                <a:lnTo>
                  <a:pt x="3177" y="2055"/>
                </a:lnTo>
                <a:lnTo>
                  <a:pt x="3177" y="2057"/>
                </a:lnTo>
                <a:lnTo>
                  <a:pt x="3177" y="2057"/>
                </a:lnTo>
                <a:lnTo>
                  <a:pt x="3175" y="2057"/>
                </a:lnTo>
                <a:lnTo>
                  <a:pt x="3175" y="2058"/>
                </a:lnTo>
                <a:lnTo>
                  <a:pt x="3173" y="2058"/>
                </a:lnTo>
                <a:lnTo>
                  <a:pt x="3173" y="2060"/>
                </a:lnTo>
                <a:lnTo>
                  <a:pt x="3172" y="2060"/>
                </a:lnTo>
                <a:lnTo>
                  <a:pt x="3170" y="2060"/>
                </a:lnTo>
                <a:lnTo>
                  <a:pt x="3168" y="2060"/>
                </a:lnTo>
                <a:lnTo>
                  <a:pt x="3167" y="2060"/>
                </a:lnTo>
                <a:lnTo>
                  <a:pt x="3165" y="2060"/>
                </a:lnTo>
                <a:lnTo>
                  <a:pt x="3163" y="2060"/>
                </a:lnTo>
                <a:lnTo>
                  <a:pt x="3163" y="2062"/>
                </a:lnTo>
                <a:lnTo>
                  <a:pt x="3162" y="2062"/>
                </a:lnTo>
                <a:lnTo>
                  <a:pt x="3162" y="2063"/>
                </a:lnTo>
                <a:lnTo>
                  <a:pt x="3160" y="2063"/>
                </a:lnTo>
                <a:lnTo>
                  <a:pt x="3160" y="2065"/>
                </a:lnTo>
                <a:lnTo>
                  <a:pt x="3158" y="2065"/>
                </a:lnTo>
                <a:lnTo>
                  <a:pt x="3158" y="2063"/>
                </a:lnTo>
                <a:lnTo>
                  <a:pt x="3158" y="2062"/>
                </a:lnTo>
                <a:lnTo>
                  <a:pt x="3157" y="2062"/>
                </a:lnTo>
                <a:lnTo>
                  <a:pt x="3157" y="2060"/>
                </a:lnTo>
                <a:lnTo>
                  <a:pt x="3155" y="2060"/>
                </a:lnTo>
                <a:lnTo>
                  <a:pt x="3155" y="2062"/>
                </a:lnTo>
                <a:lnTo>
                  <a:pt x="3157" y="2062"/>
                </a:lnTo>
                <a:lnTo>
                  <a:pt x="3157" y="2063"/>
                </a:lnTo>
                <a:lnTo>
                  <a:pt x="3155" y="2063"/>
                </a:lnTo>
                <a:lnTo>
                  <a:pt x="3155" y="2065"/>
                </a:lnTo>
                <a:lnTo>
                  <a:pt x="3153" y="2065"/>
                </a:lnTo>
                <a:lnTo>
                  <a:pt x="3153" y="2067"/>
                </a:lnTo>
                <a:lnTo>
                  <a:pt x="3153" y="2068"/>
                </a:lnTo>
                <a:lnTo>
                  <a:pt x="3152" y="2068"/>
                </a:lnTo>
                <a:lnTo>
                  <a:pt x="3150" y="2068"/>
                </a:lnTo>
                <a:lnTo>
                  <a:pt x="3148" y="2068"/>
                </a:lnTo>
                <a:lnTo>
                  <a:pt x="3148" y="2067"/>
                </a:lnTo>
                <a:lnTo>
                  <a:pt x="3148" y="2065"/>
                </a:lnTo>
                <a:lnTo>
                  <a:pt x="3147" y="2065"/>
                </a:lnTo>
                <a:lnTo>
                  <a:pt x="3147" y="2067"/>
                </a:lnTo>
                <a:lnTo>
                  <a:pt x="3147" y="2068"/>
                </a:lnTo>
                <a:lnTo>
                  <a:pt x="3145" y="2068"/>
                </a:lnTo>
                <a:lnTo>
                  <a:pt x="3143" y="2068"/>
                </a:lnTo>
                <a:lnTo>
                  <a:pt x="3143" y="2070"/>
                </a:lnTo>
                <a:lnTo>
                  <a:pt x="3143" y="2070"/>
                </a:lnTo>
                <a:lnTo>
                  <a:pt x="3142" y="2070"/>
                </a:lnTo>
                <a:lnTo>
                  <a:pt x="3140" y="2070"/>
                </a:lnTo>
                <a:lnTo>
                  <a:pt x="3140" y="2072"/>
                </a:lnTo>
                <a:lnTo>
                  <a:pt x="3140" y="2073"/>
                </a:lnTo>
                <a:lnTo>
                  <a:pt x="3140" y="2075"/>
                </a:lnTo>
                <a:lnTo>
                  <a:pt x="3138" y="2075"/>
                </a:lnTo>
                <a:lnTo>
                  <a:pt x="3137" y="2075"/>
                </a:lnTo>
                <a:lnTo>
                  <a:pt x="3135" y="2075"/>
                </a:lnTo>
                <a:lnTo>
                  <a:pt x="3133" y="2075"/>
                </a:lnTo>
                <a:lnTo>
                  <a:pt x="3133" y="2073"/>
                </a:lnTo>
                <a:lnTo>
                  <a:pt x="3132" y="2073"/>
                </a:lnTo>
                <a:lnTo>
                  <a:pt x="3132" y="2075"/>
                </a:lnTo>
                <a:lnTo>
                  <a:pt x="3132" y="2077"/>
                </a:lnTo>
                <a:lnTo>
                  <a:pt x="3132" y="2078"/>
                </a:lnTo>
                <a:lnTo>
                  <a:pt x="3130" y="2078"/>
                </a:lnTo>
                <a:lnTo>
                  <a:pt x="3128" y="2078"/>
                </a:lnTo>
                <a:lnTo>
                  <a:pt x="3128" y="2077"/>
                </a:lnTo>
                <a:lnTo>
                  <a:pt x="3127" y="2077"/>
                </a:lnTo>
                <a:lnTo>
                  <a:pt x="3127" y="2078"/>
                </a:lnTo>
                <a:lnTo>
                  <a:pt x="3125" y="2078"/>
                </a:lnTo>
                <a:lnTo>
                  <a:pt x="3125" y="2077"/>
                </a:lnTo>
                <a:lnTo>
                  <a:pt x="3125" y="2075"/>
                </a:lnTo>
                <a:lnTo>
                  <a:pt x="3123" y="2075"/>
                </a:lnTo>
                <a:lnTo>
                  <a:pt x="3122" y="2075"/>
                </a:lnTo>
                <a:lnTo>
                  <a:pt x="3122" y="2077"/>
                </a:lnTo>
                <a:lnTo>
                  <a:pt x="3123" y="2075"/>
                </a:lnTo>
                <a:lnTo>
                  <a:pt x="3123" y="2077"/>
                </a:lnTo>
                <a:lnTo>
                  <a:pt x="3123" y="2078"/>
                </a:lnTo>
                <a:lnTo>
                  <a:pt x="3123" y="2080"/>
                </a:lnTo>
                <a:lnTo>
                  <a:pt x="3122" y="2080"/>
                </a:lnTo>
                <a:lnTo>
                  <a:pt x="3120" y="2080"/>
                </a:lnTo>
                <a:lnTo>
                  <a:pt x="3120" y="2082"/>
                </a:lnTo>
                <a:lnTo>
                  <a:pt x="3118" y="2082"/>
                </a:lnTo>
                <a:lnTo>
                  <a:pt x="3118" y="2080"/>
                </a:lnTo>
                <a:lnTo>
                  <a:pt x="3118" y="2078"/>
                </a:lnTo>
                <a:lnTo>
                  <a:pt x="3117" y="2078"/>
                </a:lnTo>
                <a:lnTo>
                  <a:pt x="3117" y="2080"/>
                </a:lnTo>
                <a:lnTo>
                  <a:pt x="3115" y="2080"/>
                </a:lnTo>
                <a:lnTo>
                  <a:pt x="3115" y="2082"/>
                </a:lnTo>
                <a:lnTo>
                  <a:pt x="3115" y="2083"/>
                </a:lnTo>
                <a:lnTo>
                  <a:pt x="3113" y="2083"/>
                </a:lnTo>
                <a:lnTo>
                  <a:pt x="3111" y="2083"/>
                </a:lnTo>
                <a:lnTo>
                  <a:pt x="3111" y="2085"/>
                </a:lnTo>
                <a:lnTo>
                  <a:pt x="3111" y="2087"/>
                </a:lnTo>
                <a:lnTo>
                  <a:pt x="3110" y="2087"/>
                </a:lnTo>
                <a:lnTo>
                  <a:pt x="3108" y="2087"/>
                </a:lnTo>
                <a:lnTo>
                  <a:pt x="3106" y="2087"/>
                </a:lnTo>
                <a:lnTo>
                  <a:pt x="3106" y="2088"/>
                </a:lnTo>
                <a:lnTo>
                  <a:pt x="3106" y="2090"/>
                </a:lnTo>
                <a:lnTo>
                  <a:pt x="3105" y="2090"/>
                </a:lnTo>
                <a:lnTo>
                  <a:pt x="3105" y="2088"/>
                </a:lnTo>
                <a:lnTo>
                  <a:pt x="3105" y="2087"/>
                </a:lnTo>
                <a:lnTo>
                  <a:pt x="3105" y="2085"/>
                </a:lnTo>
                <a:lnTo>
                  <a:pt x="3105" y="2083"/>
                </a:lnTo>
                <a:lnTo>
                  <a:pt x="3103" y="2083"/>
                </a:lnTo>
                <a:lnTo>
                  <a:pt x="3103" y="2085"/>
                </a:lnTo>
                <a:lnTo>
                  <a:pt x="3103" y="2087"/>
                </a:lnTo>
                <a:lnTo>
                  <a:pt x="3103" y="2088"/>
                </a:lnTo>
                <a:lnTo>
                  <a:pt x="3103" y="2090"/>
                </a:lnTo>
                <a:lnTo>
                  <a:pt x="3103" y="2092"/>
                </a:lnTo>
                <a:lnTo>
                  <a:pt x="3103" y="2094"/>
                </a:lnTo>
                <a:lnTo>
                  <a:pt x="3103" y="2094"/>
                </a:lnTo>
                <a:lnTo>
                  <a:pt x="3101" y="2094"/>
                </a:lnTo>
                <a:lnTo>
                  <a:pt x="3101" y="2095"/>
                </a:lnTo>
                <a:lnTo>
                  <a:pt x="3100" y="2095"/>
                </a:lnTo>
                <a:lnTo>
                  <a:pt x="3100" y="2094"/>
                </a:lnTo>
                <a:lnTo>
                  <a:pt x="3098" y="2094"/>
                </a:lnTo>
                <a:lnTo>
                  <a:pt x="3098" y="2095"/>
                </a:lnTo>
                <a:lnTo>
                  <a:pt x="3100" y="2095"/>
                </a:lnTo>
                <a:lnTo>
                  <a:pt x="3100" y="2097"/>
                </a:lnTo>
                <a:lnTo>
                  <a:pt x="3098" y="2097"/>
                </a:lnTo>
                <a:lnTo>
                  <a:pt x="3098" y="2097"/>
                </a:lnTo>
                <a:lnTo>
                  <a:pt x="3096" y="2097"/>
                </a:lnTo>
                <a:lnTo>
                  <a:pt x="3096" y="2099"/>
                </a:lnTo>
                <a:lnTo>
                  <a:pt x="3095" y="2099"/>
                </a:lnTo>
                <a:lnTo>
                  <a:pt x="3095" y="2100"/>
                </a:lnTo>
                <a:lnTo>
                  <a:pt x="3093" y="2100"/>
                </a:lnTo>
                <a:lnTo>
                  <a:pt x="3093" y="2102"/>
                </a:lnTo>
                <a:lnTo>
                  <a:pt x="3091" y="2102"/>
                </a:lnTo>
                <a:lnTo>
                  <a:pt x="3091" y="2104"/>
                </a:lnTo>
                <a:lnTo>
                  <a:pt x="3090" y="2104"/>
                </a:lnTo>
                <a:lnTo>
                  <a:pt x="3090" y="2105"/>
                </a:lnTo>
                <a:lnTo>
                  <a:pt x="3088" y="2105"/>
                </a:lnTo>
                <a:lnTo>
                  <a:pt x="3086" y="2105"/>
                </a:lnTo>
                <a:lnTo>
                  <a:pt x="3086" y="2107"/>
                </a:lnTo>
                <a:lnTo>
                  <a:pt x="3085" y="2107"/>
                </a:lnTo>
                <a:lnTo>
                  <a:pt x="3085" y="2109"/>
                </a:lnTo>
                <a:lnTo>
                  <a:pt x="3083" y="2109"/>
                </a:lnTo>
                <a:lnTo>
                  <a:pt x="3081" y="2109"/>
                </a:lnTo>
                <a:lnTo>
                  <a:pt x="3081" y="2110"/>
                </a:lnTo>
                <a:lnTo>
                  <a:pt x="3081" y="2112"/>
                </a:lnTo>
                <a:lnTo>
                  <a:pt x="3080" y="2112"/>
                </a:lnTo>
                <a:lnTo>
                  <a:pt x="3080" y="2110"/>
                </a:lnTo>
                <a:lnTo>
                  <a:pt x="3078" y="2110"/>
                </a:lnTo>
                <a:lnTo>
                  <a:pt x="3078" y="2112"/>
                </a:lnTo>
                <a:lnTo>
                  <a:pt x="3076" y="2112"/>
                </a:lnTo>
                <a:lnTo>
                  <a:pt x="3075" y="2112"/>
                </a:lnTo>
                <a:lnTo>
                  <a:pt x="3075" y="2114"/>
                </a:lnTo>
                <a:lnTo>
                  <a:pt x="3073" y="2114"/>
                </a:lnTo>
                <a:lnTo>
                  <a:pt x="3073" y="2115"/>
                </a:lnTo>
                <a:lnTo>
                  <a:pt x="3071" y="2115"/>
                </a:lnTo>
                <a:lnTo>
                  <a:pt x="3071" y="2114"/>
                </a:lnTo>
                <a:lnTo>
                  <a:pt x="3070" y="2114"/>
                </a:lnTo>
                <a:lnTo>
                  <a:pt x="3068" y="2114"/>
                </a:lnTo>
                <a:lnTo>
                  <a:pt x="3066" y="2114"/>
                </a:lnTo>
                <a:lnTo>
                  <a:pt x="3066" y="2112"/>
                </a:lnTo>
                <a:lnTo>
                  <a:pt x="3065" y="2112"/>
                </a:lnTo>
                <a:lnTo>
                  <a:pt x="3065" y="2110"/>
                </a:lnTo>
                <a:lnTo>
                  <a:pt x="3065" y="2109"/>
                </a:lnTo>
                <a:lnTo>
                  <a:pt x="3065" y="2107"/>
                </a:lnTo>
                <a:lnTo>
                  <a:pt x="3063" y="2107"/>
                </a:lnTo>
                <a:lnTo>
                  <a:pt x="3063" y="2105"/>
                </a:lnTo>
                <a:lnTo>
                  <a:pt x="3063" y="2105"/>
                </a:lnTo>
                <a:lnTo>
                  <a:pt x="3063" y="2104"/>
                </a:lnTo>
                <a:lnTo>
                  <a:pt x="3061" y="2104"/>
                </a:lnTo>
                <a:lnTo>
                  <a:pt x="3061" y="2102"/>
                </a:lnTo>
                <a:lnTo>
                  <a:pt x="3060" y="2102"/>
                </a:lnTo>
                <a:lnTo>
                  <a:pt x="3058" y="2102"/>
                </a:lnTo>
                <a:lnTo>
                  <a:pt x="3058" y="2100"/>
                </a:lnTo>
                <a:lnTo>
                  <a:pt x="3056" y="2100"/>
                </a:lnTo>
                <a:lnTo>
                  <a:pt x="3055" y="2100"/>
                </a:lnTo>
                <a:lnTo>
                  <a:pt x="3055" y="2099"/>
                </a:lnTo>
                <a:lnTo>
                  <a:pt x="3055" y="2097"/>
                </a:lnTo>
                <a:lnTo>
                  <a:pt x="3056" y="2097"/>
                </a:lnTo>
                <a:lnTo>
                  <a:pt x="3056" y="2097"/>
                </a:lnTo>
                <a:lnTo>
                  <a:pt x="3056" y="2095"/>
                </a:lnTo>
                <a:lnTo>
                  <a:pt x="3056" y="2094"/>
                </a:lnTo>
                <a:lnTo>
                  <a:pt x="3058" y="2094"/>
                </a:lnTo>
                <a:lnTo>
                  <a:pt x="3058" y="2092"/>
                </a:lnTo>
                <a:lnTo>
                  <a:pt x="3058" y="2090"/>
                </a:lnTo>
                <a:lnTo>
                  <a:pt x="3058" y="2088"/>
                </a:lnTo>
                <a:lnTo>
                  <a:pt x="3058" y="2087"/>
                </a:lnTo>
                <a:lnTo>
                  <a:pt x="3060" y="2087"/>
                </a:lnTo>
                <a:lnTo>
                  <a:pt x="3060" y="2085"/>
                </a:lnTo>
                <a:lnTo>
                  <a:pt x="3060" y="2083"/>
                </a:lnTo>
                <a:lnTo>
                  <a:pt x="3061" y="2083"/>
                </a:lnTo>
                <a:lnTo>
                  <a:pt x="3061" y="2082"/>
                </a:lnTo>
                <a:lnTo>
                  <a:pt x="3061" y="2080"/>
                </a:lnTo>
                <a:lnTo>
                  <a:pt x="3063" y="2080"/>
                </a:lnTo>
                <a:lnTo>
                  <a:pt x="3063" y="2078"/>
                </a:lnTo>
                <a:lnTo>
                  <a:pt x="3063" y="2077"/>
                </a:lnTo>
                <a:lnTo>
                  <a:pt x="3063" y="2077"/>
                </a:lnTo>
                <a:lnTo>
                  <a:pt x="3063" y="2075"/>
                </a:lnTo>
                <a:lnTo>
                  <a:pt x="3063" y="2073"/>
                </a:lnTo>
                <a:lnTo>
                  <a:pt x="3065" y="2073"/>
                </a:lnTo>
                <a:lnTo>
                  <a:pt x="3065" y="2072"/>
                </a:lnTo>
                <a:lnTo>
                  <a:pt x="3063" y="2072"/>
                </a:lnTo>
                <a:lnTo>
                  <a:pt x="3065" y="2070"/>
                </a:lnTo>
                <a:lnTo>
                  <a:pt x="3065" y="2068"/>
                </a:lnTo>
                <a:lnTo>
                  <a:pt x="3065" y="2067"/>
                </a:lnTo>
                <a:lnTo>
                  <a:pt x="3065" y="2065"/>
                </a:lnTo>
                <a:lnTo>
                  <a:pt x="3066" y="2065"/>
                </a:lnTo>
                <a:lnTo>
                  <a:pt x="3066" y="2063"/>
                </a:lnTo>
                <a:lnTo>
                  <a:pt x="3066" y="2062"/>
                </a:lnTo>
                <a:lnTo>
                  <a:pt x="3066" y="2060"/>
                </a:lnTo>
                <a:lnTo>
                  <a:pt x="3068" y="2060"/>
                </a:lnTo>
                <a:lnTo>
                  <a:pt x="3068" y="2058"/>
                </a:lnTo>
                <a:lnTo>
                  <a:pt x="3068" y="2057"/>
                </a:lnTo>
                <a:lnTo>
                  <a:pt x="3068" y="2057"/>
                </a:lnTo>
                <a:lnTo>
                  <a:pt x="3068" y="2055"/>
                </a:lnTo>
                <a:lnTo>
                  <a:pt x="3068" y="2053"/>
                </a:lnTo>
                <a:lnTo>
                  <a:pt x="3068" y="2052"/>
                </a:lnTo>
                <a:lnTo>
                  <a:pt x="3070" y="2052"/>
                </a:lnTo>
                <a:lnTo>
                  <a:pt x="3070" y="2050"/>
                </a:lnTo>
                <a:lnTo>
                  <a:pt x="3071" y="2050"/>
                </a:lnTo>
                <a:lnTo>
                  <a:pt x="3071" y="2048"/>
                </a:lnTo>
                <a:lnTo>
                  <a:pt x="3073" y="2047"/>
                </a:lnTo>
                <a:lnTo>
                  <a:pt x="3073" y="2045"/>
                </a:lnTo>
                <a:lnTo>
                  <a:pt x="3075" y="2045"/>
                </a:lnTo>
                <a:lnTo>
                  <a:pt x="3075" y="2043"/>
                </a:lnTo>
                <a:lnTo>
                  <a:pt x="3075" y="2042"/>
                </a:lnTo>
                <a:lnTo>
                  <a:pt x="3073" y="2042"/>
                </a:lnTo>
                <a:lnTo>
                  <a:pt x="3073" y="2040"/>
                </a:lnTo>
                <a:lnTo>
                  <a:pt x="3071" y="2040"/>
                </a:lnTo>
                <a:lnTo>
                  <a:pt x="3070" y="2040"/>
                </a:lnTo>
                <a:lnTo>
                  <a:pt x="3070" y="2042"/>
                </a:lnTo>
                <a:lnTo>
                  <a:pt x="3070" y="2043"/>
                </a:lnTo>
                <a:lnTo>
                  <a:pt x="3068" y="2043"/>
                </a:lnTo>
                <a:lnTo>
                  <a:pt x="3068" y="2042"/>
                </a:lnTo>
                <a:lnTo>
                  <a:pt x="3068" y="2040"/>
                </a:lnTo>
                <a:lnTo>
                  <a:pt x="3066" y="2040"/>
                </a:lnTo>
                <a:lnTo>
                  <a:pt x="3066" y="2042"/>
                </a:lnTo>
                <a:lnTo>
                  <a:pt x="3065" y="2042"/>
                </a:lnTo>
                <a:lnTo>
                  <a:pt x="3063" y="2042"/>
                </a:lnTo>
                <a:lnTo>
                  <a:pt x="3063" y="2043"/>
                </a:lnTo>
                <a:lnTo>
                  <a:pt x="3063" y="2043"/>
                </a:lnTo>
                <a:lnTo>
                  <a:pt x="3061" y="2043"/>
                </a:lnTo>
                <a:lnTo>
                  <a:pt x="3061" y="2042"/>
                </a:lnTo>
                <a:lnTo>
                  <a:pt x="3061" y="2040"/>
                </a:lnTo>
                <a:lnTo>
                  <a:pt x="3060" y="2040"/>
                </a:lnTo>
                <a:lnTo>
                  <a:pt x="3060" y="2038"/>
                </a:lnTo>
                <a:lnTo>
                  <a:pt x="3060" y="2037"/>
                </a:lnTo>
                <a:lnTo>
                  <a:pt x="3058" y="2037"/>
                </a:lnTo>
                <a:lnTo>
                  <a:pt x="3058" y="2035"/>
                </a:lnTo>
                <a:lnTo>
                  <a:pt x="3058" y="2033"/>
                </a:lnTo>
                <a:lnTo>
                  <a:pt x="3056" y="2033"/>
                </a:lnTo>
                <a:lnTo>
                  <a:pt x="3056" y="2032"/>
                </a:lnTo>
                <a:lnTo>
                  <a:pt x="3056" y="2030"/>
                </a:lnTo>
                <a:lnTo>
                  <a:pt x="3056" y="2028"/>
                </a:lnTo>
                <a:lnTo>
                  <a:pt x="3056" y="2027"/>
                </a:lnTo>
                <a:lnTo>
                  <a:pt x="3056" y="2025"/>
                </a:lnTo>
                <a:lnTo>
                  <a:pt x="3056" y="2023"/>
                </a:lnTo>
                <a:lnTo>
                  <a:pt x="3056" y="2022"/>
                </a:lnTo>
                <a:lnTo>
                  <a:pt x="3056" y="2020"/>
                </a:lnTo>
                <a:lnTo>
                  <a:pt x="3056" y="2018"/>
                </a:lnTo>
                <a:lnTo>
                  <a:pt x="3056" y="2017"/>
                </a:lnTo>
                <a:lnTo>
                  <a:pt x="3055" y="2017"/>
                </a:lnTo>
                <a:lnTo>
                  <a:pt x="3055" y="2017"/>
                </a:lnTo>
                <a:lnTo>
                  <a:pt x="3056" y="2017"/>
                </a:lnTo>
                <a:lnTo>
                  <a:pt x="3055" y="2015"/>
                </a:lnTo>
                <a:lnTo>
                  <a:pt x="3055" y="2013"/>
                </a:lnTo>
                <a:lnTo>
                  <a:pt x="3053" y="2013"/>
                </a:lnTo>
                <a:lnTo>
                  <a:pt x="3053" y="2012"/>
                </a:lnTo>
                <a:lnTo>
                  <a:pt x="3053" y="2010"/>
                </a:lnTo>
                <a:lnTo>
                  <a:pt x="3055" y="2010"/>
                </a:lnTo>
                <a:lnTo>
                  <a:pt x="3055" y="2008"/>
                </a:lnTo>
                <a:lnTo>
                  <a:pt x="3053" y="2008"/>
                </a:lnTo>
                <a:lnTo>
                  <a:pt x="3053" y="2007"/>
                </a:lnTo>
                <a:lnTo>
                  <a:pt x="3053" y="2005"/>
                </a:lnTo>
                <a:lnTo>
                  <a:pt x="3053" y="2003"/>
                </a:lnTo>
                <a:lnTo>
                  <a:pt x="3053" y="2002"/>
                </a:lnTo>
                <a:lnTo>
                  <a:pt x="3053" y="2000"/>
                </a:lnTo>
                <a:lnTo>
                  <a:pt x="3055" y="2000"/>
                </a:lnTo>
                <a:lnTo>
                  <a:pt x="3055" y="2002"/>
                </a:lnTo>
                <a:lnTo>
                  <a:pt x="3055" y="2003"/>
                </a:lnTo>
                <a:lnTo>
                  <a:pt x="3056" y="2003"/>
                </a:lnTo>
                <a:lnTo>
                  <a:pt x="3056" y="2005"/>
                </a:lnTo>
                <a:lnTo>
                  <a:pt x="3058" y="2005"/>
                </a:lnTo>
                <a:lnTo>
                  <a:pt x="3058" y="2003"/>
                </a:lnTo>
                <a:lnTo>
                  <a:pt x="3060" y="2003"/>
                </a:lnTo>
                <a:lnTo>
                  <a:pt x="3060" y="2002"/>
                </a:lnTo>
                <a:lnTo>
                  <a:pt x="3061" y="2002"/>
                </a:lnTo>
                <a:lnTo>
                  <a:pt x="3063" y="2002"/>
                </a:lnTo>
                <a:lnTo>
                  <a:pt x="3063" y="2000"/>
                </a:lnTo>
                <a:lnTo>
                  <a:pt x="3063" y="2000"/>
                </a:lnTo>
                <a:lnTo>
                  <a:pt x="3065" y="2000"/>
                </a:lnTo>
                <a:lnTo>
                  <a:pt x="3065" y="2002"/>
                </a:lnTo>
                <a:lnTo>
                  <a:pt x="3066" y="2002"/>
                </a:lnTo>
                <a:lnTo>
                  <a:pt x="3066" y="2003"/>
                </a:lnTo>
                <a:lnTo>
                  <a:pt x="3068" y="2002"/>
                </a:lnTo>
                <a:lnTo>
                  <a:pt x="3068" y="2003"/>
                </a:lnTo>
                <a:lnTo>
                  <a:pt x="3070" y="2003"/>
                </a:lnTo>
                <a:lnTo>
                  <a:pt x="3071" y="2003"/>
                </a:lnTo>
                <a:lnTo>
                  <a:pt x="3073" y="2003"/>
                </a:lnTo>
                <a:lnTo>
                  <a:pt x="3073" y="2002"/>
                </a:lnTo>
                <a:lnTo>
                  <a:pt x="3071" y="2002"/>
                </a:lnTo>
                <a:lnTo>
                  <a:pt x="3070" y="2002"/>
                </a:lnTo>
                <a:lnTo>
                  <a:pt x="3070" y="2000"/>
                </a:lnTo>
                <a:lnTo>
                  <a:pt x="3068" y="2000"/>
                </a:lnTo>
                <a:lnTo>
                  <a:pt x="3066" y="2000"/>
                </a:lnTo>
                <a:lnTo>
                  <a:pt x="3066" y="1998"/>
                </a:lnTo>
                <a:lnTo>
                  <a:pt x="3065" y="1998"/>
                </a:lnTo>
                <a:lnTo>
                  <a:pt x="3063" y="1998"/>
                </a:lnTo>
                <a:lnTo>
                  <a:pt x="3063" y="1997"/>
                </a:lnTo>
                <a:lnTo>
                  <a:pt x="3063" y="1997"/>
                </a:lnTo>
                <a:lnTo>
                  <a:pt x="3063" y="1995"/>
                </a:lnTo>
                <a:lnTo>
                  <a:pt x="3063" y="1995"/>
                </a:lnTo>
                <a:lnTo>
                  <a:pt x="3065" y="1995"/>
                </a:lnTo>
                <a:lnTo>
                  <a:pt x="3066" y="1993"/>
                </a:lnTo>
                <a:lnTo>
                  <a:pt x="3068" y="1993"/>
                </a:lnTo>
                <a:lnTo>
                  <a:pt x="3068" y="1992"/>
                </a:lnTo>
                <a:lnTo>
                  <a:pt x="3070" y="1992"/>
                </a:lnTo>
                <a:lnTo>
                  <a:pt x="3070" y="1990"/>
                </a:lnTo>
                <a:lnTo>
                  <a:pt x="3068" y="1990"/>
                </a:lnTo>
                <a:lnTo>
                  <a:pt x="3068" y="1988"/>
                </a:lnTo>
                <a:lnTo>
                  <a:pt x="3066" y="1988"/>
                </a:lnTo>
                <a:lnTo>
                  <a:pt x="3066" y="1987"/>
                </a:lnTo>
                <a:lnTo>
                  <a:pt x="3066" y="1985"/>
                </a:lnTo>
                <a:lnTo>
                  <a:pt x="3065" y="1985"/>
                </a:lnTo>
                <a:lnTo>
                  <a:pt x="3065" y="1987"/>
                </a:lnTo>
                <a:lnTo>
                  <a:pt x="3065" y="1988"/>
                </a:lnTo>
                <a:lnTo>
                  <a:pt x="3063" y="1988"/>
                </a:lnTo>
                <a:lnTo>
                  <a:pt x="3063" y="1988"/>
                </a:lnTo>
                <a:lnTo>
                  <a:pt x="3061" y="1988"/>
                </a:lnTo>
                <a:lnTo>
                  <a:pt x="3060" y="1988"/>
                </a:lnTo>
                <a:lnTo>
                  <a:pt x="3058" y="1988"/>
                </a:lnTo>
                <a:lnTo>
                  <a:pt x="3058" y="1990"/>
                </a:lnTo>
                <a:lnTo>
                  <a:pt x="3056" y="1990"/>
                </a:lnTo>
                <a:lnTo>
                  <a:pt x="3055" y="1990"/>
                </a:lnTo>
                <a:lnTo>
                  <a:pt x="3055" y="1988"/>
                </a:lnTo>
                <a:lnTo>
                  <a:pt x="3053" y="1988"/>
                </a:lnTo>
                <a:lnTo>
                  <a:pt x="3053" y="1987"/>
                </a:lnTo>
                <a:lnTo>
                  <a:pt x="3053" y="1985"/>
                </a:lnTo>
                <a:lnTo>
                  <a:pt x="3051" y="1985"/>
                </a:lnTo>
                <a:lnTo>
                  <a:pt x="3051" y="1983"/>
                </a:lnTo>
                <a:lnTo>
                  <a:pt x="3051" y="1982"/>
                </a:lnTo>
                <a:lnTo>
                  <a:pt x="3050" y="1982"/>
                </a:lnTo>
                <a:lnTo>
                  <a:pt x="3050" y="1980"/>
                </a:lnTo>
                <a:lnTo>
                  <a:pt x="3050" y="1978"/>
                </a:lnTo>
                <a:lnTo>
                  <a:pt x="3050" y="1977"/>
                </a:lnTo>
                <a:lnTo>
                  <a:pt x="3050" y="1977"/>
                </a:lnTo>
                <a:lnTo>
                  <a:pt x="3050" y="1975"/>
                </a:lnTo>
                <a:lnTo>
                  <a:pt x="3051" y="1975"/>
                </a:lnTo>
                <a:lnTo>
                  <a:pt x="3051" y="1973"/>
                </a:lnTo>
                <a:lnTo>
                  <a:pt x="3051" y="1972"/>
                </a:lnTo>
                <a:lnTo>
                  <a:pt x="3051" y="1970"/>
                </a:lnTo>
                <a:lnTo>
                  <a:pt x="3053" y="1970"/>
                </a:lnTo>
                <a:lnTo>
                  <a:pt x="3053" y="1968"/>
                </a:lnTo>
                <a:lnTo>
                  <a:pt x="3053" y="1967"/>
                </a:lnTo>
                <a:lnTo>
                  <a:pt x="3055" y="1967"/>
                </a:lnTo>
                <a:lnTo>
                  <a:pt x="3056" y="1967"/>
                </a:lnTo>
                <a:lnTo>
                  <a:pt x="3058" y="1967"/>
                </a:lnTo>
                <a:lnTo>
                  <a:pt x="3058" y="1968"/>
                </a:lnTo>
                <a:lnTo>
                  <a:pt x="3060" y="1968"/>
                </a:lnTo>
                <a:lnTo>
                  <a:pt x="3060" y="1970"/>
                </a:lnTo>
                <a:lnTo>
                  <a:pt x="3061" y="1970"/>
                </a:lnTo>
                <a:lnTo>
                  <a:pt x="3061" y="1972"/>
                </a:lnTo>
                <a:lnTo>
                  <a:pt x="3063" y="1972"/>
                </a:lnTo>
                <a:lnTo>
                  <a:pt x="3063" y="1970"/>
                </a:lnTo>
                <a:lnTo>
                  <a:pt x="3061" y="1970"/>
                </a:lnTo>
                <a:lnTo>
                  <a:pt x="3061" y="1968"/>
                </a:lnTo>
                <a:lnTo>
                  <a:pt x="3060" y="1968"/>
                </a:lnTo>
                <a:lnTo>
                  <a:pt x="3060" y="1967"/>
                </a:lnTo>
                <a:lnTo>
                  <a:pt x="3061" y="1967"/>
                </a:lnTo>
                <a:lnTo>
                  <a:pt x="3063" y="1967"/>
                </a:lnTo>
                <a:lnTo>
                  <a:pt x="3063" y="1967"/>
                </a:lnTo>
                <a:lnTo>
                  <a:pt x="3065" y="1967"/>
                </a:lnTo>
                <a:lnTo>
                  <a:pt x="3066" y="1967"/>
                </a:lnTo>
                <a:lnTo>
                  <a:pt x="3068" y="1967"/>
                </a:lnTo>
                <a:lnTo>
                  <a:pt x="3068" y="1965"/>
                </a:lnTo>
                <a:lnTo>
                  <a:pt x="3066" y="1965"/>
                </a:lnTo>
                <a:lnTo>
                  <a:pt x="3065" y="1965"/>
                </a:lnTo>
                <a:lnTo>
                  <a:pt x="3063" y="1965"/>
                </a:lnTo>
                <a:lnTo>
                  <a:pt x="3063" y="1965"/>
                </a:lnTo>
                <a:lnTo>
                  <a:pt x="3061" y="1965"/>
                </a:lnTo>
                <a:lnTo>
                  <a:pt x="3060" y="1965"/>
                </a:lnTo>
                <a:lnTo>
                  <a:pt x="3058" y="1965"/>
                </a:lnTo>
                <a:lnTo>
                  <a:pt x="3056" y="1965"/>
                </a:lnTo>
                <a:lnTo>
                  <a:pt x="3056" y="1963"/>
                </a:lnTo>
                <a:lnTo>
                  <a:pt x="3056" y="1962"/>
                </a:lnTo>
                <a:lnTo>
                  <a:pt x="3055" y="1962"/>
                </a:lnTo>
                <a:lnTo>
                  <a:pt x="3055" y="1963"/>
                </a:lnTo>
                <a:lnTo>
                  <a:pt x="3053" y="1963"/>
                </a:lnTo>
                <a:lnTo>
                  <a:pt x="3053" y="1962"/>
                </a:lnTo>
                <a:lnTo>
                  <a:pt x="3053" y="1960"/>
                </a:lnTo>
                <a:lnTo>
                  <a:pt x="3051" y="1960"/>
                </a:lnTo>
                <a:lnTo>
                  <a:pt x="3051" y="1958"/>
                </a:lnTo>
                <a:lnTo>
                  <a:pt x="3051" y="1957"/>
                </a:lnTo>
                <a:lnTo>
                  <a:pt x="3050" y="1957"/>
                </a:lnTo>
                <a:lnTo>
                  <a:pt x="3050" y="1955"/>
                </a:lnTo>
                <a:lnTo>
                  <a:pt x="3050" y="1953"/>
                </a:lnTo>
                <a:lnTo>
                  <a:pt x="3050" y="1952"/>
                </a:lnTo>
                <a:lnTo>
                  <a:pt x="3050" y="1950"/>
                </a:lnTo>
                <a:lnTo>
                  <a:pt x="3050" y="1948"/>
                </a:lnTo>
                <a:lnTo>
                  <a:pt x="3050" y="1947"/>
                </a:lnTo>
                <a:lnTo>
                  <a:pt x="3048" y="1947"/>
                </a:lnTo>
                <a:lnTo>
                  <a:pt x="3048" y="1945"/>
                </a:lnTo>
                <a:lnTo>
                  <a:pt x="3050" y="1945"/>
                </a:lnTo>
                <a:lnTo>
                  <a:pt x="3050" y="1943"/>
                </a:lnTo>
                <a:lnTo>
                  <a:pt x="3051" y="1943"/>
                </a:lnTo>
                <a:lnTo>
                  <a:pt x="3051" y="1945"/>
                </a:lnTo>
                <a:lnTo>
                  <a:pt x="3053" y="1945"/>
                </a:lnTo>
                <a:lnTo>
                  <a:pt x="3055" y="1945"/>
                </a:lnTo>
                <a:lnTo>
                  <a:pt x="3055" y="1943"/>
                </a:lnTo>
                <a:lnTo>
                  <a:pt x="3056" y="1943"/>
                </a:lnTo>
                <a:lnTo>
                  <a:pt x="3056" y="1942"/>
                </a:lnTo>
                <a:lnTo>
                  <a:pt x="3055" y="1942"/>
                </a:lnTo>
                <a:lnTo>
                  <a:pt x="3053" y="1942"/>
                </a:lnTo>
                <a:lnTo>
                  <a:pt x="3051" y="1942"/>
                </a:lnTo>
                <a:lnTo>
                  <a:pt x="3050" y="1942"/>
                </a:lnTo>
                <a:lnTo>
                  <a:pt x="3050" y="1943"/>
                </a:lnTo>
                <a:lnTo>
                  <a:pt x="3048" y="1943"/>
                </a:lnTo>
                <a:lnTo>
                  <a:pt x="3048" y="1942"/>
                </a:lnTo>
                <a:lnTo>
                  <a:pt x="3048" y="1940"/>
                </a:lnTo>
                <a:lnTo>
                  <a:pt x="3050" y="1940"/>
                </a:lnTo>
                <a:lnTo>
                  <a:pt x="3050" y="1938"/>
                </a:lnTo>
                <a:lnTo>
                  <a:pt x="3050" y="1937"/>
                </a:lnTo>
                <a:lnTo>
                  <a:pt x="3048" y="1937"/>
                </a:lnTo>
                <a:lnTo>
                  <a:pt x="3048" y="1935"/>
                </a:lnTo>
                <a:lnTo>
                  <a:pt x="3048" y="1933"/>
                </a:lnTo>
                <a:lnTo>
                  <a:pt x="3048" y="1932"/>
                </a:lnTo>
                <a:lnTo>
                  <a:pt x="3048" y="1930"/>
                </a:lnTo>
                <a:lnTo>
                  <a:pt x="3046" y="1930"/>
                </a:lnTo>
                <a:lnTo>
                  <a:pt x="3046" y="1928"/>
                </a:lnTo>
                <a:lnTo>
                  <a:pt x="3046" y="1927"/>
                </a:lnTo>
                <a:lnTo>
                  <a:pt x="3046" y="1925"/>
                </a:lnTo>
                <a:lnTo>
                  <a:pt x="3046" y="1923"/>
                </a:lnTo>
                <a:lnTo>
                  <a:pt x="3046" y="1922"/>
                </a:lnTo>
                <a:lnTo>
                  <a:pt x="3046" y="1920"/>
                </a:lnTo>
                <a:lnTo>
                  <a:pt x="3046" y="1918"/>
                </a:lnTo>
                <a:lnTo>
                  <a:pt x="3045" y="1918"/>
                </a:lnTo>
                <a:lnTo>
                  <a:pt x="3045" y="1917"/>
                </a:lnTo>
                <a:lnTo>
                  <a:pt x="3045" y="1915"/>
                </a:lnTo>
                <a:lnTo>
                  <a:pt x="3045" y="1913"/>
                </a:lnTo>
                <a:lnTo>
                  <a:pt x="3045" y="1912"/>
                </a:lnTo>
                <a:lnTo>
                  <a:pt x="3045" y="1910"/>
                </a:lnTo>
                <a:lnTo>
                  <a:pt x="3043" y="1910"/>
                </a:lnTo>
                <a:lnTo>
                  <a:pt x="3043" y="1908"/>
                </a:lnTo>
                <a:lnTo>
                  <a:pt x="3043" y="1907"/>
                </a:lnTo>
                <a:lnTo>
                  <a:pt x="3043" y="1905"/>
                </a:lnTo>
                <a:lnTo>
                  <a:pt x="3041" y="1905"/>
                </a:lnTo>
                <a:lnTo>
                  <a:pt x="3041" y="1903"/>
                </a:lnTo>
                <a:lnTo>
                  <a:pt x="3041" y="1902"/>
                </a:lnTo>
                <a:lnTo>
                  <a:pt x="3041" y="1900"/>
                </a:lnTo>
                <a:lnTo>
                  <a:pt x="3041" y="1898"/>
                </a:lnTo>
                <a:lnTo>
                  <a:pt x="3041" y="1897"/>
                </a:lnTo>
                <a:lnTo>
                  <a:pt x="3041" y="1897"/>
                </a:lnTo>
                <a:lnTo>
                  <a:pt x="3041" y="1895"/>
                </a:lnTo>
                <a:lnTo>
                  <a:pt x="3041" y="1893"/>
                </a:lnTo>
                <a:lnTo>
                  <a:pt x="3041" y="1892"/>
                </a:lnTo>
                <a:lnTo>
                  <a:pt x="3040" y="1892"/>
                </a:lnTo>
                <a:lnTo>
                  <a:pt x="3040" y="1890"/>
                </a:lnTo>
                <a:lnTo>
                  <a:pt x="3040" y="1888"/>
                </a:lnTo>
                <a:lnTo>
                  <a:pt x="3041" y="1888"/>
                </a:lnTo>
                <a:lnTo>
                  <a:pt x="3041" y="1887"/>
                </a:lnTo>
                <a:lnTo>
                  <a:pt x="3043" y="1887"/>
                </a:lnTo>
                <a:lnTo>
                  <a:pt x="3043" y="1885"/>
                </a:lnTo>
                <a:lnTo>
                  <a:pt x="3041" y="1885"/>
                </a:lnTo>
                <a:lnTo>
                  <a:pt x="3040" y="1885"/>
                </a:lnTo>
                <a:lnTo>
                  <a:pt x="3040" y="1883"/>
                </a:lnTo>
                <a:lnTo>
                  <a:pt x="3038" y="1883"/>
                </a:lnTo>
                <a:lnTo>
                  <a:pt x="3036" y="1883"/>
                </a:lnTo>
                <a:lnTo>
                  <a:pt x="3036" y="1882"/>
                </a:lnTo>
                <a:lnTo>
                  <a:pt x="3038" y="1882"/>
                </a:lnTo>
                <a:lnTo>
                  <a:pt x="3038" y="1880"/>
                </a:lnTo>
                <a:lnTo>
                  <a:pt x="3040" y="1880"/>
                </a:lnTo>
                <a:lnTo>
                  <a:pt x="3040" y="1878"/>
                </a:lnTo>
                <a:lnTo>
                  <a:pt x="3041" y="1878"/>
                </a:lnTo>
                <a:lnTo>
                  <a:pt x="3041" y="1876"/>
                </a:lnTo>
                <a:lnTo>
                  <a:pt x="3041" y="1875"/>
                </a:lnTo>
                <a:lnTo>
                  <a:pt x="3043" y="1875"/>
                </a:lnTo>
                <a:lnTo>
                  <a:pt x="3043" y="1873"/>
                </a:lnTo>
                <a:lnTo>
                  <a:pt x="3043" y="1871"/>
                </a:lnTo>
                <a:lnTo>
                  <a:pt x="3045" y="1871"/>
                </a:lnTo>
                <a:lnTo>
                  <a:pt x="3045" y="1870"/>
                </a:lnTo>
                <a:lnTo>
                  <a:pt x="3045" y="1868"/>
                </a:lnTo>
                <a:lnTo>
                  <a:pt x="3045" y="1866"/>
                </a:lnTo>
                <a:lnTo>
                  <a:pt x="3045" y="1865"/>
                </a:lnTo>
                <a:lnTo>
                  <a:pt x="3045" y="1863"/>
                </a:lnTo>
                <a:lnTo>
                  <a:pt x="3045" y="1861"/>
                </a:lnTo>
                <a:lnTo>
                  <a:pt x="3043" y="1861"/>
                </a:lnTo>
                <a:lnTo>
                  <a:pt x="3043" y="1860"/>
                </a:lnTo>
                <a:lnTo>
                  <a:pt x="3045" y="1860"/>
                </a:lnTo>
                <a:lnTo>
                  <a:pt x="3045" y="1858"/>
                </a:lnTo>
                <a:lnTo>
                  <a:pt x="3043" y="1858"/>
                </a:lnTo>
                <a:lnTo>
                  <a:pt x="3043" y="1860"/>
                </a:lnTo>
                <a:lnTo>
                  <a:pt x="3041" y="1860"/>
                </a:lnTo>
                <a:lnTo>
                  <a:pt x="3041" y="1858"/>
                </a:lnTo>
                <a:lnTo>
                  <a:pt x="3040" y="1858"/>
                </a:lnTo>
                <a:lnTo>
                  <a:pt x="3038" y="1858"/>
                </a:lnTo>
                <a:lnTo>
                  <a:pt x="3038" y="1856"/>
                </a:lnTo>
                <a:lnTo>
                  <a:pt x="3036" y="1856"/>
                </a:lnTo>
                <a:lnTo>
                  <a:pt x="3036" y="1856"/>
                </a:lnTo>
                <a:lnTo>
                  <a:pt x="3038" y="1856"/>
                </a:lnTo>
                <a:lnTo>
                  <a:pt x="3040" y="1856"/>
                </a:lnTo>
                <a:lnTo>
                  <a:pt x="3040" y="1856"/>
                </a:lnTo>
                <a:lnTo>
                  <a:pt x="3041" y="1856"/>
                </a:lnTo>
                <a:lnTo>
                  <a:pt x="3041" y="1856"/>
                </a:lnTo>
                <a:lnTo>
                  <a:pt x="3043" y="1856"/>
                </a:lnTo>
                <a:lnTo>
                  <a:pt x="3043" y="1855"/>
                </a:lnTo>
                <a:lnTo>
                  <a:pt x="3043" y="1853"/>
                </a:lnTo>
                <a:lnTo>
                  <a:pt x="3041" y="1853"/>
                </a:lnTo>
                <a:lnTo>
                  <a:pt x="3041" y="1851"/>
                </a:lnTo>
                <a:lnTo>
                  <a:pt x="3041" y="1850"/>
                </a:lnTo>
                <a:lnTo>
                  <a:pt x="3041" y="1848"/>
                </a:lnTo>
                <a:lnTo>
                  <a:pt x="3041" y="1846"/>
                </a:lnTo>
                <a:lnTo>
                  <a:pt x="3041" y="1845"/>
                </a:lnTo>
                <a:lnTo>
                  <a:pt x="3043" y="1845"/>
                </a:lnTo>
                <a:lnTo>
                  <a:pt x="3043" y="1843"/>
                </a:lnTo>
                <a:lnTo>
                  <a:pt x="3041" y="1843"/>
                </a:lnTo>
                <a:lnTo>
                  <a:pt x="3041" y="1841"/>
                </a:lnTo>
                <a:lnTo>
                  <a:pt x="3040" y="1841"/>
                </a:lnTo>
                <a:lnTo>
                  <a:pt x="3040" y="1840"/>
                </a:lnTo>
                <a:lnTo>
                  <a:pt x="3041" y="1840"/>
                </a:lnTo>
                <a:lnTo>
                  <a:pt x="3041" y="1838"/>
                </a:lnTo>
                <a:lnTo>
                  <a:pt x="3040" y="1838"/>
                </a:lnTo>
                <a:lnTo>
                  <a:pt x="3038" y="1838"/>
                </a:lnTo>
                <a:lnTo>
                  <a:pt x="3038" y="1836"/>
                </a:lnTo>
                <a:lnTo>
                  <a:pt x="3040" y="1836"/>
                </a:lnTo>
                <a:lnTo>
                  <a:pt x="3040" y="1835"/>
                </a:lnTo>
                <a:lnTo>
                  <a:pt x="3038" y="1835"/>
                </a:lnTo>
                <a:lnTo>
                  <a:pt x="3038" y="1833"/>
                </a:lnTo>
                <a:lnTo>
                  <a:pt x="3038" y="1831"/>
                </a:lnTo>
                <a:lnTo>
                  <a:pt x="3038" y="1830"/>
                </a:lnTo>
                <a:lnTo>
                  <a:pt x="3040" y="1830"/>
                </a:lnTo>
                <a:lnTo>
                  <a:pt x="3040" y="1828"/>
                </a:lnTo>
                <a:lnTo>
                  <a:pt x="3040" y="1826"/>
                </a:lnTo>
                <a:lnTo>
                  <a:pt x="3040" y="1825"/>
                </a:lnTo>
                <a:lnTo>
                  <a:pt x="3041" y="1825"/>
                </a:lnTo>
                <a:lnTo>
                  <a:pt x="3041" y="1823"/>
                </a:lnTo>
                <a:lnTo>
                  <a:pt x="3043" y="1823"/>
                </a:lnTo>
                <a:lnTo>
                  <a:pt x="3043" y="1821"/>
                </a:lnTo>
                <a:lnTo>
                  <a:pt x="3043" y="1820"/>
                </a:lnTo>
                <a:lnTo>
                  <a:pt x="3045" y="1820"/>
                </a:lnTo>
                <a:lnTo>
                  <a:pt x="3045" y="1818"/>
                </a:lnTo>
                <a:lnTo>
                  <a:pt x="3046" y="1818"/>
                </a:lnTo>
                <a:lnTo>
                  <a:pt x="3046" y="1816"/>
                </a:lnTo>
                <a:lnTo>
                  <a:pt x="3046" y="1816"/>
                </a:lnTo>
                <a:lnTo>
                  <a:pt x="3048" y="1816"/>
                </a:lnTo>
                <a:lnTo>
                  <a:pt x="3048" y="1815"/>
                </a:lnTo>
                <a:lnTo>
                  <a:pt x="3048" y="1813"/>
                </a:lnTo>
                <a:lnTo>
                  <a:pt x="3050" y="1813"/>
                </a:lnTo>
                <a:lnTo>
                  <a:pt x="3050" y="1811"/>
                </a:lnTo>
                <a:lnTo>
                  <a:pt x="3050" y="1810"/>
                </a:lnTo>
                <a:lnTo>
                  <a:pt x="3051" y="1810"/>
                </a:lnTo>
                <a:lnTo>
                  <a:pt x="3051" y="1808"/>
                </a:lnTo>
                <a:lnTo>
                  <a:pt x="3051" y="1806"/>
                </a:lnTo>
                <a:lnTo>
                  <a:pt x="3053" y="1806"/>
                </a:lnTo>
                <a:lnTo>
                  <a:pt x="3053" y="1805"/>
                </a:lnTo>
                <a:lnTo>
                  <a:pt x="3055" y="1805"/>
                </a:lnTo>
                <a:lnTo>
                  <a:pt x="3055" y="1803"/>
                </a:lnTo>
                <a:lnTo>
                  <a:pt x="3055" y="1801"/>
                </a:lnTo>
                <a:lnTo>
                  <a:pt x="3056" y="1801"/>
                </a:lnTo>
                <a:lnTo>
                  <a:pt x="3056" y="1800"/>
                </a:lnTo>
                <a:lnTo>
                  <a:pt x="3056" y="1798"/>
                </a:lnTo>
                <a:lnTo>
                  <a:pt x="3056" y="1796"/>
                </a:lnTo>
                <a:lnTo>
                  <a:pt x="3058" y="1796"/>
                </a:lnTo>
                <a:lnTo>
                  <a:pt x="3058" y="1795"/>
                </a:lnTo>
                <a:lnTo>
                  <a:pt x="3060" y="1795"/>
                </a:lnTo>
                <a:lnTo>
                  <a:pt x="3060" y="1796"/>
                </a:lnTo>
                <a:lnTo>
                  <a:pt x="3061" y="1796"/>
                </a:lnTo>
                <a:lnTo>
                  <a:pt x="3061" y="1798"/>
                </a:lnTo>
                <a:lnTo>
                  <a:pt x="3063" y="1798"/>
                </a:lnTo>
                <a:lnTo>
                  <a:pt x="3063" y="1800"/>
                </a:lnTo>
                <a:lnTo>
                  <a:pt x="3063" y="1801"/>
                </a:lnTo>
                <a:lnTo>
                  <a:pt x="3063" y="1801"/>
                </a:lnTo>
                <a:lnTo>
                  <a:pt x="3065" y="1801"/>
                </a:lnTo>
                <a:lnTo>
                  <a:pt x="3065" y="1800"/>
                </a:lnTo>
                <a:lnTo>
                  <a:pt x="3066" y="1800"/>
                </a:lnTo>
                <a:lnTo>
                  <a:pt x="3066" y="1798"/>
                </a:lnTo>
                <a:lnTo>
                  <a:pt x="3068" y="1798"/>
                </a:lnTo>
                <a:lnTo>
                  <a:pt x="3070" y="1798"/>
                </a:lnTo>
                <a:lnTo>
                  <a:pt x="3070" y="1796"/>
                </a:lnTo>
                <a:lnTo>
                  <a:pt x="3068" y="1796"/>
                </a:lnTo>
                <a:lnTo>
                  <a:pt x="3068" y="1795"/>
                </a:lnTo>
                <a:lnTo>
                  <a:pt x="3066" y="1795"/>
                </a:lnTo>
                <a:lnTo>
                  <a:pt x="3065" y="1795"/>
                </a:lnTo>
                <a:lnTo>
                  <a:pt x="3065" y="1793"/>
                </a:lnTo>
                <a:lnTo>
                  <a:pt x="3066" y="1793"/>
                </a:lnTo>
                <a:lnTo>
                  <a:pt x="3066" y="1791"/>
                </a:lnTo>
                <a:lnTo>
                  <a:pt x="3068" y="1791"/>
                </a:lnTo>
                <a:lnTo>
                  <a:pt x="3070" y="1791"/>
                </a:lnTo>
                <a:lnTo>
                  <a:pt x="3071" y="1791"/>
                </a:lnTo>
                <a:lnTo>
                  <a:pt x="3071" y="1790"/>
                </a:lnTo>
                <a:lnTo>
                  <a:pt x="3070" y="1790"/>
                </a:lnTo>
                <a:lnTo>
                  <a:pt x="3070" y="1788"/>
                </a:lnTo>
                <a:lnTo>
                  <a:pt x="3071" y="1788"/>
                </a:lnTo>
                <a:lnTo>
                  <a:pt x="3071" y="1786"/>
                </a:lnTo>
                <a:lnTo>
                  <a:pt x="3073" y="1786"/>
                </a:lnTo>
                <a:lnTo>
                  <a:pt x="3073" y="1785"/>
                </a:lnTo>
                <a:lnTo>
                  <a:pt x="3073" y="1783"/>
                </a:lnTo>
                <a:lnTo>
                  <a:pt x="3073" y="1781"/>
                </a:lnTo>
                <a:lnTo>
                  <a:pt x="3075" y="1781"/>
                </a:lnTo>
                <a:lnTo>
                  <a:pt x="3075" y="1783"/>
                </a:lnTo>
                <a:lnTo>
                  <a:pt x="3076" y="1783"/>
                </a:lnTo>
                <a:lnTo>
                  <a:pt x="3076" y="1785"/>
                </a:lnTo>
                <a:lnTo>
                  <a:pt x="3076" y="1786"/>
                </a:lnTo>
                <a:lnTo>
                  <a:pt x="3078" y="1786"/>
                </a:lnTo>
                <a:lnTo>
                  <a:pt x="3078" y="1788"/>
                </a:lnTo>
                <a:lnTo>
                  <a:pt x="3078" y="1790"/>
                </a:lnTo>
                <a:lnTo>
                  <a:pt x="3078" y="1791"/>
                </a:lnTo>
                <a:lnTo>
                  <a:pt x="3076" y="1791"/>
                </a:lnTo>
                <a:lnTo>
                  <a:pt x="3076" y="1793"/>
                </a:lnTo>
                <a:lnTo>
                  <a:pt x="3078" y="1793"/>
                </a:lnTo>
                <a:lnTo>
                  <a:pt x="3080" y="1793"/>
                </a:lnTo>
                <a:lnTo>
                  <a:pt x="3080" y="1795"/>
                </a:lnTo>
                <a:lnTo>
                  <a:pt x="3080" y="1796"/>
                </a:lnTo>
                <a:lnTo>
                  <a:pt x="3081" y="1796"/>
                </a:lnTo>
                <a:lnTo>
                  <a:pt x="3081" y="1798"/>
                </a:lnTo>
                <a:lnTo>
                  <a:pt x="3081" y="1800"/>
                </a:lnTo>
                <a:lnTo>
                  <a:pt x="3081" y="1801"/>
                </a:lnTo>
                <a:lnTo>
                  <a:pt x="3080" y="1801"/>
                </a:lnTo>
                <a:lnTo>
                  <a:pt x="3080" y="1803"/>
                </a:lnTo>
                <a:lnTo>
                  <a:pt x="3080" y="1805"/>
                </a:lnTo>
                <a:lnTo>
                  <a:pt x="3080" y="1806"/>
                </a:lnTo>
                <a:lnTo>
                  <a:pt x="3078" y="1806"/>
                </a:lnTo>
                <a:lnTo>
                  <a:pt x="3076" y="1806"/>
                </a:lnTo>
                <a:lnTo>
                  <a:pt x="3076" y="1808"/>
                </a:lnTo>
                <a:lnTo>
                  <a:pt x="3075" y="1808"/>
                </a:lnTo>
                <a:lnTo>
                  <a:pt x="3075" y="1810"/>
                </a:lnTo>
                <a:lnTo>
                  <a:pt x="3073" y="1810"/>
                </a:lnTo>
                <a:lnTo>
                  <a:pt x="3073" y="1808"/>
                </a:lnTo>
                <a:lnTo>
                  <a:pt x="3071" y="1808"/>
                </a:lnTo>
                <a:lnTo>
                  <a:pt x="3071" y="1810"/>
                </a:lnTo>
                <a:lnTo>
                  <a:pt x="3070" y="1810"/>
                </a:lnTo>
                <a:lnTo>
                  <a:pt x="3070" y="1811"/>
                </a:lnTo>
                <a:lnTo>
                  <a:pt x="3068" y="1811"/>
                </a:lnTo>
                <a:lnTo>
                  <a:pt x="3068" y="1813"/>
                </a:lnTo>
                <a:lnTo>
                  <a:pt x="3066" y="1813"/>
                </a:lnTo>
                <a:lnTo>
                  <a:pt x="3066" y="1811"/>
                </a:lnTo>
                <a:lnTo>
                  <a:pt x="3065" y="1811"/>
                </a:lnTo>
                <a:lnTo>
                  <a:pt x="3065" y="1813"/>
                </a:lnTo>
                <a:lnTo>
                  <a:pt x="3063" y="1813"/>
                </a:lnTo>
                <a:lnTo>
                  <a:pt x="3063" y="1813"/>
                </a:lnTo>
                <a:lnTo>
                  <a:pt x="3063" y="1815"/>
                </a:lnTo>
                <a:lnTo>
                  <a:pt x="3061" y="1815"/>
                </a:lnTo>
                <a:lnTo>
                  <a:pt x="3061" y="1816"/>
                </a:lnTo>
                <a:lnTo>
                  <a:pt x="3061" y="1816"/>
                </a:lnTo>
                <a:lnTo>
                  <a:pt x="3063" y="1816"/>
                </a:lnTo>
                <a:lnTo>
                  <a:pt x="3063" y="1816"/>
                </a:lnTo>
                <a:lnTo>
                  <a:pt x="3065" y="1816"/>
                </a:lnTo>
                <a:lnTo>
                  <a:pt x="3066" y="1816"/>
                </a:lnTo>
                <a:lnTo>
                  <a:pt x="3066" y="1818"/>
                </a:lnTo>
                <a:lnTo>
                  <a:pt x="3065" y="1818"/>
                </a:lnTo>
                <a:lnTo>
                  <a:pt x="3065" y="1820"/>
                </a:lnTo>
                <a:lnTo>
                  <a:pt x="3066" y="1820"/>
                </a:lnTo>
                <a:lnTo>
                  <a:pt x="3066" y="1821"/>
                </a:lnTo>
                <a:lnTo>
                  <a:pt x="3068" y="1821"/>
                </a:lnTo>
                <a:lnTo>
                  <a:pt x="3068" y="1820"/>
                </a:lnTo>
                <a:lnTo>
                  <a:pt x="3068" y="1818"/>
                </a:lnTo>
                <a:lnTo>
                  <a:pt x="3070" y="1818"/>
                </a:lnTo>
                <a:lnTo>
                  <a:pt x="3070" y="1820"/>
                </a:lnTo>
                <a:lnTo>
                  <a:pt x="3071" y="1820"/>
                </a:lnTo>
                <a:lnTo>
                  <a:pt x="3071" y="1818"/>
                </a:lnTo>
                <a:lnTo>
                  <a:pt x="3073" y="1818"/>
                </a:lnTo>
                <a:lnTo>
                  <a:pt x="3073" y="1816"/>
                </a:lnTo>
                <a:lnTo>
                  <a:pt x="3075" y="1816"/>
                </a:lnTo>
                <a:lnTo>
                  <a:pt x="3076" y="1816"/>
                </a:lnTo>
                <a:lnTo>
                  <a:pt x="3076" y="1816"/>
                </a:lnTo>
                <a:lnTo>
                  <a:pt x="3078" y="1816"/>
                </a:lnTo>
                <a:lnTo>
                  <a:pt x="3080" y="1816"/>
                </a:lnTo>
                <a:lnTo>
                  <a:pt x="3080" y="1816"/>
                </a:lnTo>
                <a:lnTo>
                  <a:pt x="3080" y="1818"/>
                </a:lnTo>
                <a:lnTo>
                  <a:pt x="3081" y="1818"/>
                </a:lnTo>
                <a:lnTo>
                  <a:pt x="3083" y="1818"/>
                </a:lnTo>
                <a:lnTo>
                  <a:pt x="3083" y="1820"/>
                </a:lnTo>
                <a:lnTo>
                  <a:pt x="3083" y="1821"/>
                </a:lnTo>
                <a:lnTo>
                  <a:pt x="3083" y="1823"/>
                </a:lnTo>
                <a:lnTo>
                  <a:pt x="3083" y="1825"/>
                </a:lnTo>
                <a:lnTo>
                  <a:pt x="3081" y="1825"/>
                </a:lnTo>
                <a:lnTo>
                  <a:pt x="3081" y="1826"/>
                </a:lnTo>
                <a:lnTo>
                  <a:pt x="3083" y="1826"/>
                </a:lnTo>
                <a:lnTo>
                  <a:pt x="3083" y="1828"/>
                </a:lnTo>
                <a:lnTo>
                  <a:pt x="3083" y="1830"/>
                </a:lnTo>
                <a:lnTo>
                  <a:pt x="3085" y="1830"/>
                </a:lnTo>
                <a:lnTo>
                  <a:pt x="3085" y="1831"/>
                </a:lnTo>
                <a:lnTo>
                  <a:pt x="3086" y="1831"/>
                </a:lnTo>
                <a:lnTo>
                  <a:pt x="3086" y="1833"/>
                </a:lnTo>
                <a:lnTo>
                  <a:pt x="3086" y="1835"/>
                </a:lnTo>
                <a:lnTo>
                  <a:pt x="3085" y="1835"/>
                </a:lnTo>
                <a:lnTo>
                  <a:pt x="3085" y="1836"/>
                </a:lnTo>
                <a:lnTo>
                  <a:pt x="3086" y="1836"/>
                </a:lnTo>
                <a:lnTo>
                  <a:pt x="3086" y="1838"/>
                </a:lnTo>
                <a:lnTo>
                  <a:pt x="3085" y="1838"/>
                </a:lnTo>
                <a:lnTo>
                  <a:pt x="3085" y="1840"/>
                </a:lnTo>
                <a:lnTo>
                  <a:pt x="3085" y="1841"/>
                </a:lnTo>
                <a:lnTo>
                  <a:pt x="3085" y="1843"/>
                </a:lnTo>
                <a:lnTo>
                  <a:pt x="3085" y="1845"/>
                </a:lnTo>
                <a:lnTo>
                  <a:pt x="3085" y="1846"/>
                </a:lnTo>
                <a:lnTo>
                  <a:pt x="3085" y="1848"/>
                </a:lnTo>
                <a:lnTo>
                  <a:pt x="3085" y="1850"/>
                </a:lnTo>
                <a:lnTo>
                  <a:pt x="3085" y="1851"/>
                </a:lnTo>
                <a:lnTo>
                  <a:pt x="3085" y="1853"/>
                </a:lnTo>
                <a:lnTo>
                  <a:pt x="3083" y="1853"/>
                </a:lnTo>
                <a:lnTo>
                  <a:pt x="3083" y="1851"/>
                </a:lnTo>
                <a:lnTo>
                  <a:pt x="3081" y="1851"/>
                </a:lnTo>
                <a:lnTo>
                  <a:pt x="3080" y="1851"/>
                </a:lnTo>
                <a:lnTo>
                  <a:pt x="3080" y="1850"/>
                </a:lnTo>
                <a:lnTo>
                  <a:pt x="3080" y="1848"/>
                </a:lnTo>
                <a:lnTo>
                  <a:pt x="3081" y="1848"/>
                </a:lnTo>
                <a:lnTo>
                  <a:pt x="3081" y="1846"/>
                </a:lnTo>
                <a:lnTo>
                  <a:pt x="3080" y="1846"/>
                </a:lnTo>
                <a:lnTo>
                  <a:pt x="3080" y="1848"/>
                </a:lnTo>
                <a:lnTo>
                  <a:pt x="3078" y="1848"/>
                </a:lnTo>
                <a:lnTo>
                  <a:pt x="3078" y="1850"/>
                </a:lnTo>
                <a:lnTo>
                  <a:pt x="3078" y="1851"/>
                </a:lnTo>
                <a:lnTo>
                  <a:pt x="3080" y="1851"/>
                </a:lnTo>
                <a:lnTo>
                  <a:pt x="3080" y="1853"/>
                </a:lnTo>
                <a:lnTo>
                  <a:pt x="3080" y="1855"/>
                </a:lnTo>
                <a:lnTo>
                  <a:pt x="3081" y="1855"/>
                </a:lnTo>
                <a:lnTo>
                  <a:pt x="3081" y="1856"/>
                </a:lnTo>
                <a:lnTo>
                  <a:pt x="3083" y="1856"/>
                </a:lnTo>
                <a:lnTo>
                  <a:pt x="3085" y="1856"/>
                </a:lnTo>
                <a:lnTo>
                  <a:pt x="3086" y="1856"/>
                </a:lnTo>
                <a:lnTo>
                  <a:pt x="3086" y="1856"/>
                </a:lnTo>
                <a:lnTo>
                  <a:pt x="3086" y="1858"/>
                </a:lnTo>
                <a:lnTo>
                  <a:pt x="3085" y="1858"/>
                </a:lnTo>
                <a:lnTo>
                  <a:pt x="3085" y="1860"/>
                </a:lnTo>
                <a:lnTo>
                  <a:pt x="3085" y="1861"/>
                </a:lnTo>
                <a:lnTo>
                  <a:pt x="3083" y="1861"/>
                </a:lnTo>
                <a:lnTo>
                  <a:pt x="3083" y="1863"/>
                </a:lnTo>
                <a:lnTo>
                  <a:pt x="3083" y="1865"/>
                </a:lnTo>
                <a:lnTo>
                  <a:pt x="3085" y="1865"/>
                </a:lnTo>
                <a:lnTo>
                  <a:pt x="3085" y="1866"/>
                </a:lnTo>
                <a:lnTo>
                  <a:pt x="3085" y="1868"/>
                </a:lnTo>
                <a:lnTo>
                  <a:pt x="3083" y="1868"/>
                </a:lnTo>
                <a:lnTo>
                  <a:pt x="3083" y="1870"/>
                </a:lnTo>
                <a:lnTo>
                  <a:pt x="3085" y="1870"/>
                </a:lnTo>
                <a:lnTo>
                  <a:pt x="3085" y="1871"/>
                </a:lnTo>
                <a:lnTo>
                  <a:pt x="3085" y="1873"/>
                </a:lnTo>
                <a:lnTo>
                  <a:pt x="3085" y="1875"/>
                </a:lnTo>
                <a:lnTo>
                  <a:pt x="3085" y="1876"/>
                </a:lnTo>
                <a:lnTo>
                  <a:pt x="3085" y="1878"/>
                </a:lnTo>
                <a:lnTo>
                  <a:pt x="3085" y="1880"/>
                </a:lnTo>
                <a:lnTo>
                  <a:pt x="3083" y="1880"/>
                </a:lnTo>
                <a:lnTo>
                  <a:pt x="3081" y="1880"/>
                </a:lnTo>
                <a:lnTo>
                  <a:pt x="3081" y="1882"/>
                </a:lnTo>
                <a:lnTo>
                  <a:pt x="3080" y="1882"/>
                </a:lnTo>
                <a:lnTo>
                  <a:pt x="3080" y="1883"/>
                </a:lnTo>
                <a:lnTo>
                  <a:pt x="3081" y="1883"/>
                </a:lnTo>
                <a:lnTo>
                  <a:pt x="3081" y="1882"/>
                </a:lnTo>
                <a:lnTo>
                  <a:pt x="3083" y="1882"/>
                </a:lnTo>
                <a:lnTo>
                  <a:pt x="3085" y="1882"/>
                </a:lnTo>
                <a:lnTo>
                  <a:pt x="3085" y="1883"/>
                </a:lnTo>
                <a:lnTo>
                  <a:pt x="3086" y="1883"/>
                </a:lnTo>
                <a:lnTo>
                  <a:pt x="3086" y="1885"/>
                </a:lnTo>
                <a:lnTo>
                  <a:pt x="3086" y="1887"/>
                </a:lnTo>
                <a:lnTo>
                  <a:pt x="3086" y="1888"/>
                </a:lnTo>
                <a:lnTo>
                  <a:pt x="3086" y="1890"/>
                </a:lnTo>
                <a:lnTo>
                  <a:pt x="3086" y="1892"/>
                </a:lnTo>
                <a:lnTo>
                  <a:pt x="3086" y="1893"/>
                </a:lnTo>
                <a:lnTo>
                  <a:pt x="3086" y="1895"/>
                </a:lnTo>
                <a:lnTo>
                  <a:pt x="3086" y="1897"/>
                </a:lnTo>
                <a:lnTo>
                  <a:pt x="3086" y="1897"/>
                </a:lnTo>
                <a:lnTo>
                  <a:pt x="3085" y="1897"/>
                </a:lnTo>
                <a:lnTo>
                  <a:pt x="3085" y="1898"/>
                </a:lnTo>
                <a:lnTo>
                  <a:pt x="3086" y="1898"/>
                </a:lnTo>
                <a:lnTo>
                  <a:pt x="3086" y="1900"/>
                </a:lnTo>
                <a:lnTo>
                  <a:pt x="3086" y="1902"/>
                </a:lnTo>
                <a:lnTo>
                  <a:pt x="3086" y="1903"/>
                </a:lnTo>
                <a:lnTo>
                  <a:pt x="3086" y="1905"/>
                </a:lnTo>
                <a:lnTo>
                  <a:pt x="3085" y="1905"/>
                </a:lnTo>
                <a:lnTo>
                  <a:pt x="3085" y="1907"/>
                </a:lnTo>
                <a:lnTo>
                  <a:pt x="3085" y="1908"/>
                </a:lnTo>
                <a:lnTo>
                  <a:pt x="3085" y="1910"/>
                </a:lnTo>
                <a:lnTo>
                  <a:pt x="3085" y="1912"/>
                </a:lnTo>
                <a:lnTo>
                  <a:pt x="3086" y="1912"/>
                </a:lnTo>
                <a:lnTo>
                  <a:pt x="3086" y="1913"/>
                </a:lnTo>
                <a:lnTo>
                  <a:pt x="3086" y="1915"/>
                </a:lnTo>
                <a:lnTo>
                  <a:pt x="3086" y="1917"/>
                </a:lnTo>
                <a:lnTo>
                  <a:pt x="3088" y="1917"/>
                </a:lnTo>
                <a:lnTo>
                  <a:pt x="3088" y="1915"/>
                </a:lnTo>
                <a:lnTo>
                  <a:pt x="3088" y="1913"/>
                </a:lnTo>
                <a:lnTo>
                  <a:pt x="3090" y="1913"/>
                </a:lnTo>
                <a:lnTo>
                  <a:pt x="3090" y="1915"/>
                </a:lnTo>
                <a:lnTo>
                  <a:pt x="3090" y="1917"/>
                </a:lnTo>
                <a:lnTo>
                  <a:pt x="3091" y="1917"/>
                </a:lnTo>
                <a:lnTo>
                  <a:pt x="3091" y="1918"/>
                </a:lnTo>
                <a:lnTo>
                  <a:pt x="3090" y="1918"/>
                </a:lnTo>
                <a:lnTo>
                  <a:pt x="3090" y="1920"/>
                </a:lnTo>
                <a:lnTo>
                  <a:pt x="3091" y="1920"/>
                </a:lnTo>
                <a:lnTo>
                  <a:pt x="3091" y="1922"/>
                </a:lnTo>
                <a:lnTo>
                  <a:pt x="3091" y="1923"/>
                </a:lnTo>
                <a:lnTo>
                  <a:pt x="3093" y="1923"/>
                </a:lnTo>
                <a:lnTo>
                  <a:pt x="3093" y="1925"/>
                </a:lnTo>
                <a:lnTo>
                  <a:pt x="3093" y="1927"/>
                </a:lnTo>
                <a:lnTo>
                  <a:pt x="3091" y="1927"/>
                </a:lnTo>
                <a:lnTo>
                  <a:pt x="3091" y="1925"/>
                </a:lnTo>
                <a:lnTo>
                  <a:pt x="3090" y="1925"/>
                </a:lnTo>
                <a:lnTo>
                  <a:pt x="3090" y="1927"/>
                </a:lnTo>
                <a:lnTo>
                  <a:pt x="3090" y="1928"/>
                </a:lnTo>
                <a:lnTo>
                  <a:pt x="3088" y="1928"/>
                </a:lnTo>
                <a:lnTo>
                  <a:pt x="3088" y="1930"/>
                </a:lnTo>
                <a:lnTo>
                  <a:pt x="3090" y="1930"/>
                </a:lnTo>
                <a:lnTo>
                  <a:pt x="3090" y="1928"/>
                </a:lnTo>
                <a:lnTo>
                  <a:pt x="3091" y="1928"/>
                </a:lnTo>
                <a:lnTo>
                  <a:pt x="3093" y="1928"/>
                </a:lnTo>
                <a:lnTo>
                  <a:pt x="3095" y="1928"/>
                </a:lnTo>
                <a:lnTo>
                  <a:pt x="3095" y="1930"/>
                </a:lnTo>
                <a:lnTo>
                  <a:pt x="3096" y="1930"/>
                </a:lnTo>
                <a:lnTo>
                  <a:pt x="3096" y="1932"/>
                </a:lnTo>
                <a:lnTo>
                  <a:pt x="3096" y="1933"/>
                </a:lnTo>
                <a:lnTo>
                  <a:pt x="3096" y="1935"/>
                </a:lnTo>
                <a:lnTo>
                  <a:pt x="3098" y="1935"/>
                </a:lnTo>
                <a:lnTo>
                  <a:pt x="3098" y="1937"/>
                </a:lnTo>
                <a:lnTo>
                  <a:pt x="3098" y="1937"/>
                </a:lnTo>
                <a:lnTo>
                  <a:pt x="3098" y="1938"/>
                </a:lnTo>
                <a:lnTo>
                  <a:pt x="3098" y="1940"/>
                </a:lnTo>
                <a:lnTo>
                  <a:pt x="3100" y="1940"/>
                </a:lnTo>
                <a:lnTo>
                  <a:pt x="3100" y="1938"/>
                </a:lnTo>
                <a:lnTo>
                  <a:pt x="3100" y="1937"/>
                </a:lnTo>
                <a:lnTo>
                  <a:pt x="3100" y="1937"/>
                </a:lnTo>
                <a:lnTo>
                  <a:pt x="3100" y="1935"/>
                </a:lnTo>
                <a:lnTo>
                  <a:pt x="3100" y="1933"/>
                </a:lnTo>
                <a:lnTo>
                  <a:pt x="3098" y="1933"/>
                </a:lnTo>
                <a:lnTo>
                  <a:pt x="3098" y="1932"/>
                </a:lnTo>
                <a:lnTo>
                  <a:pt x="3098" y="1930"/>
                </a:lnTo>
                <a:lnTo>
                  <a:pt x="3098" y="1928"/>
                </a:lnTo>
                <a:lnTo>
                  <a:pt x="3098" y="1927"/>
                </a:lnTo>
                <a:lnTo>
                  <a:pt x="3098" y="1925"/>
                </a:lnTo>
                <a:lnTo>
                  <a:pt x="3098" y="1923"/>
                </a:lnTo>
                <a:lnTo>
                  <a:pt x="3098" y="1922"/>
                </a:lnTo>
                <a:lnTo>
                  <a:pt x="3098" y="1920"/>
                </a:lnTo>
                <a:lnTo>
                  <a:pt x="3098" y="1918"/>
                </a:lnTo>
                <a:lnTo>
                  <a:pt x="3098" y="1917"/>
                </a:lnTo>
                <a:lnTo>
                  <a:pt x="3098" y="1915"/>
                </a:lnTo>
                <a:lnTo>
                  <a:pt x="3100" y="1915"/>
                </a:lnTo>
                <a:lnTo>
                  <a:pt x="3100" y="1917"/>
                </a:lnTo>
                <a:lnTo>
                  <a:pt x="3101" y="1917"/>
                </a:lnTo>
                <a:lnTo>
                  <a:pt x="3101" y="1915"/>
                </a:lnTo>
                <a:lnTo>
                  <a:pt x="3100" y="1915"/>
                </a:lnTo>
                <a:lnTo>
                  <a:pt x="3100" y="1913"/>
                </a:lnTo>
                <a:lnTo>
                  <a:pt x="3100" y="1912"/>
                </a:lnTo>
                <a:lnTo>
                  <a:pt x="3100" y="1910"/>
                </a:lnTo>
                <a:lnTo>
                  <a:pt x="3101" y="1910"/>
                </a:lnTo>
                <a:lnTo>
                  <a:pt x="3101" y="1908"/>
                </a:lnTo>
                <a:lnTo>
                  <a:pt x="3101" y="1907"/>
                </a:lnTo>
                <a:lnTo>
                  <a:pt x="3103" y="1907"/>
                </a:lnTo>
                <a:lnTo>
                  <a:pt x="3103" y="1905"/>
                </a:lnTo>
                <a:lnTo>
                  <a:pt x="3101" y="1905"/>
                </a:lnTo>
                <a:lnTo>
                  <a:pt x="3101" y="1903"/>
                </a:lnTo>
                <a:lnTo>
                  <a:pt x="3101" y="1902"/>
                </a:lnTo>
                <a:lnTo>
                  <a:pt x="3101" y="1900"/>
                </a:lnTo>
                <a:lnTo>
                  <a:pt x="3101" y="1898"/>
                </a:lnTo>
                <a:lnTo>
                  <a:pt x="3101" y="1897"/>
                </a:lnTo>
                <a:lnTo>
                  <a:pt x="3101" y="1897"/>
                </a:lnTo>
                <a:lnTo>
                  <a:pt x="3101" y="1895"/>
                </a:lnTo>
                <a:lnTo>
                  <a:pt x="3101" y="1893"/>
                </a:lnTo>
                <a:lnTo>
                  <a:pt x="3101" y="1892"/>
                </a:lnTo>
                <a:lnTo>
                  <a:pt x="3103" y="1892"/>
                </a:lnTo>
                <a:lnTo>
                  <a:pt x="3103" y="1890"/>
                </a:lnTo>
                <a:lnTo>
                  <a:pt x="3103" y="1888"/>
                </a:lnTo>
                <a:lnTo>
                  <a:pt x="3103" y="1888"/>
                </a:lnTo>
                <a:lnTo>
                  <a:pt x="3105" y="1888"/>
                </a:lnTo>
                <a:lnTo>
                  <a:pt x="3105" y="1890"/>
                </a:lnTo>
                <a:lnTo>
                  <a:pt x="3106" y="1890"/>
                </a:lnTo>
                <a:lnTo>
                  <a:pt x="3108" y="1890"/>
                </a:lnTo>
                <a:lnTo>
                  <a:pt x="3108" y="1892"/>
                </a:lnTo>
                <a:lnTo>
                  <a:pt x="3106" y="1892"/>
                </a:lnTo>
                <a:lnTo>
                  <a:pt x="3106" y="1893"/>
                </a:lnTo>
                <a:lnTo>
                  <a:pt x="3108" y="1893"/>
                </a:lnTo>
                <a:lnTo>
                  <a:pt x="3108" y="1895"/>
                </a:lnTo>
                <a:lnTo>
                  <a:pt x="3108" y="1897"/>
                </a:lnTo>
                <a:lnTo>
                  <a:pt x="3108" y="1897"/>
                </a:lnTo>
                <a:lnTo>
                  <a:pt x="3108" y="1898"/>
                </a:lnTo>
                <a:lnTo>
                  <a:pt x="3110" y="1898"/>
                </a:lnTo>
                <a:lnTo>
                  <a:pt x="3110" y="1897"/>
                </a:lnTo>
                <a:lnTo>
                  <a:pt x="3110" y="1897"/>
                </a:lnTo>
                <a:lnTo>
                  <a:pt x="3110" y="1895"/>
                </a:lnTo>
                <a:lnTo>
                  <a:pt x="3110" y="1893"/>
                </a:lnTo>
                <a:lnTo>
                  <a:pt x="3111" y="1893"/>
                </a:lnTo>
                <a:lnTo>
                  <a:pt x="3111" y="1892"/>
                </a:lnTo>
                <a:lnTo>
                  <a:pt x="3113" y="1892"/>
                </a:lnTo>
                <a:lnTo>
                  <a:pt x="3113" y="1893"/>
                </a:lnTo>
                <a:lnTo>
                  <a:pt x="3113" y="1895"/>
                </a:lnTo>
                <a:lnTo>
                  <a:pt x="3115" y="1895"/>
                </a:lnTo>
                <a:lnTo>
                  <a:pt x="3115" y="1893"/>
                </a:lnTo>
                <a:lnTo>
                  <a:pt x="3115" y="1892"/>
                </a:lnTo>
                <a:lnTo>
                  <a:pt x="3113" y="1892"/>
                </a:lnTo>
                <a:lnTo>
                  <a:pt x="3113" y="1890"/>
                </a:lnTo>
                <a:lnTo>
                  <a:pt x="3115" y="1890"/>
                </a:lnTo>
                <a:lnTo>
                  <a:pt x="3117" y="1890"/>
                </a:lnTo>
                <a:lnTo>
                  <a:pt x="3118" y="1890"/>
                </a:lnTo>
                <a:lnTo>
                  <a:pt x="3120" y="1890"/>
                </a:lnTo>
                <a:lnTo>
                  <a:pt x="3120" y="1892"/>
                </a:lnTo>
                <a:lnTo>
                  <a:pt x="3122" y="1892"/>
                </a:lnTo>
                <a:lnTo>
                  <a:pt x="3123" y="1892"/>
                </a:lnTo>
                <a:lnTo>
                  <a:pt x="3125" y="1892"/>
                </a:lnTo>
                <a:lnTo>
                  <a:pt x="3127" y="1892"/>
                </a:lnTo>
                <a:lnTo>
                  <a:pt x="3128" y="1892"/>
                </a:lnTo>
                <a:lnTo>
                  <a:pt x="3128" y="1890"/>
                </a:lnTo>
                <a:lnTo>
                  <a:pt x="3128" y="1888"/>
                </a:lnTo>
                <a:lnTo>
                  <a:pt x="3127" y="1888"/>
                </a:lnTo>
                <a:lnTo>
                  <a:pt x="3127" y="1887"/>
                </a:lnTo>
                <a:lnTo>
                  <a:pt x="3128" y="1887"/>
                </a:lnTo>
                <a:lnTo>
                  <a:pt x="3130" y="1887"/>
                </a:lnTo>
                <a:lnTo>
                  <a:pt x="3130" y="1885"/>
                </a:lnTo>
                <a:lnTo>
                  <a:pt x="3132" y="1885"/>
                </a:lnTo>
                <a:lnTo>
                  <a:pt x="3132" y="1883"/>
                </a:lnTo>
                <a:lnTo>
                  <a:pt x="3132" y="1882"/>
                </a:lnTo>
                <a:lnTo>
                  <a:pt x="3133" y="1882"/>
                </a:lnTo>
                <a:lnTo>
                  <a:pt x="3135" y="1882"/>
                </a:lnTo>
                <a:lnTo>
                  <a:pt x="3137" y="1882"/>
                </a:lnTo>
                <a:lnTo>
                  <a:pt x="3137" y="1883"/>
                </a:lnTo>
                <a:lnTo>
                  <a:pt x="3137" y="1885"/>
                </a:lnTo>
                <a:lnTo>
                  <a:pt x="3137" y="1887"/>
                </a:lnTo>
                <a:lnTo>
                  <a:pt x="3137" y="1888"/>
                </a:lnTo>
                <a:lnTo>
                  <a:pt x="3135" y="1887"/>
                </a:lnTo>
                <a:lnTo>
                  <a:pt x="3135" y="1888"/>
                </a:lnTo>
                <a:lnTo>
                  <a:pt x="3135" y="1890"/>
                </a:lnTo>
                <a:lnTo>
                  <a:pt x="3135" y="1892"/>
                </a:lnTo>
                <a:lnTo>
                  <a:pt x="3133" y="1892"/>
                </a:lnTo>
                <a:lnTo>
                  <a:pt x="3133" y="1893"/>
                </a:lnTo>
                <a:lnTo>
                  <a:pt x="3133" y="1895"/>
                </a:lnTo>
                <a:lnTo>
                  <a:pt x="3133" y="1897"/>
                </a:lnTo>
                <a:lnTo>
                  <a:pt x="3132" y="1897"/>
                </a:lnTo>
                <a:lnTo>
                  <a:pt x="3132" y="1897"/>
                </a:lnTo>
                <a:lnTo>
                  <a:pt x="3130" y="1897"/>
                </a:lnTo>
                <a:lnTo>
                  <a:pt x="3130" y="1898"/>
                </a:lnTo>
                <a:lnTo>
                  <a:pt x="3130" y="1900"/>
                </a:lnTo>
                <a:lnTo>
                  <a:pt x="3128" y="1900"/>
                </a:lnTo>
                <a:lnTo>
                  <a:pt x="3128" y="1902"/>
                </a:lnTo>
                <a:lnTo>
                  <a:pt x="3128" y="1903"/>
                </a:lnTo>
                <a:lnTo>
                  <a:pt x="3128" y="1905"/>
                </a:lnTo>
                <a:lnTo>
                  <a:pt x="3127" y="1905"/>
                </a:lnTo>
                <a:lnTo>
                  <a:pt x="3127" y="1907"/>
                </a:lnTo>
                <a:lnTo>
                  <a:pt x="3125" y="1907"/>
                </a:lnTo>
                <a:lnTo>
                  <a:pt x="3123" y="1907"/>
                </a:lnTo>
                <a:lnTo>
                  <a:pt x="3123" y="1908"/>
                </a:lnTo>
                <a:lnTo>
                  <a:pt x="3125" y="1908"/>
                </a:lnTo>
                <a:lnTo>
                  <a:pt x="3125" y="1910"/>
                </a:lnTo>
                <a:lnTo>
                  <a:pt x="3123" y="1910"/>
                </a:lnTo>
                <a:lnTo>
                  <a:pt x="3123" y="1912"/>
                </a:lnTo>
                <a:lnTo>
                  <a:pt x="3122" y="1912"/>
                </a:lnTo>
                <a:lnTo>
                  <a:pt x="3122" y="1913"/>
                </a:lnTo>
                <a:lnTo>
                  <a:pt x="3123" y="1913"/>
                </a:lnTo>
                <a:lnTo>
                  <a:pt x="3123" y="1915"/>
                </a:lnTo>
                <a:lnTo>
                  <a:pt x="3123" y="1917"/>
                </a:lnTo>
                <a:lnTo>
                  <a:pt x="3125" y="1917"/>
                </a:lnTo>
                <a:lnTo>
                  <a:pt x="3125" y="1915"/>
                </a:lnTo>
                <a:lnTo>
                  <a:pt x="3125" y="1913"/>
                </a:lnTo>
                <a:lnTo>
                  <a:pt x="3123" y="1913"/>
                </a:lnTo>
                <a:lnTo>
                  <a:pt x="3123" y="1912"/>
                </a:lnTo>
                <a:lnTo>
                  <a:pt x="3125" y="1912"/>
                </a:lnTo>
                <a:lnTo>
                  <a:pt x="3127" y="1912"/>
                </a:lnTo>
                <a:lnTo>
                  <a:pt x="3128" y="1912"/>
                </a:lnTo>
                <a:lnTo>
                  <a:pt x="3128" y="1910"/>
                </a:lnTo>
                <a:lnTo>
                  <a:pt x="3130" y="1910"/>
                </a:lnTo>
                <a:lnTo>
                  <a:pt x="3130" y="1912"/>
                </a:lnTo>
                <a:lnTo>
                  <a:pt x="3132" y="1912"/>
                </a:lnTo>
                <a:lnTo>
                  <a:pt x="3132" y="1913"/>
                </a:lnTo>
                <a:lnTo>
                  <a:pt x="3133" y="1913"/>
                </a:lnTo>
                <a:lnTo>
                  <a:pt x="3135" y="1913"/>
                </a:lnTo>
                <a:lnTo>
                  <a:pt x="3135" y="1912"/>
                </a:lnTo>
                <a:lnTo>
                  <a:pt x="3137" y="1912"/>
                </a:lnTo>
                <a:lnTo>
                  <a:pt x="3137" y="1913"/>
                </a:lnTo>
                <a:lnTo>
                  <a:pt x="3137" y="1915"/>
                </a:lnTo>
                <a:lnTo>
                  <a:pt x="3135" y="1915"/>
                </a:lnTo>
                <a:lnTo>
                  <a:pt x="3135" y="1917"/>
                </a:lnTo>
                <a:lnTo>
                  <a:pt x="3135" y="1918"/>
                </a:lnTo>
                <a:lnTo>
                  <a:pt x="3135" y="1920"/>
                </a:lnTo>
                <a:lnTo>
                  <a:pt x="3133" y="1920"/>
                </a:lnTo>
                <a:lnTo>
                  <a:pt x="3133" y="1922"/>
                </a:lnTo>
                <a:lnTo>
                  <a:pt x="3132" y="1922"/>
                </a:lnTo>
                <a:lnTo>
                  <a:pt x="3132" y="1923"/>
                </a:lnTo>
                <a:lnTo>
                  <a:pt x="3132" y="1925"/>
                </a:lnTo>
                <a:lnTo>
                  <a:pt x="3132" y="1927"/>
                </a:lnTo>
                <a:lnTo>
                  <a:pt x="3132" y="1928"/>
                </a:lnTo>
                <a:lnTo>
                  <a:pt x="3132" y="1930"/>
                </a:lnTo>
                <a:lnTo>
                  <a:pt x="3133" y="1930"/>
                </a:lnTo>
                <a:lnTo>
                  <a:pt x="3133" y="1928"/>
                </a:lnTo>
                <a:lnTo>
                  <a:pt x="3133" y="1927"/>
                </a:lnTo>
                <a:lnTo>
                  <a:pt x="3133" y="1925"/>
                </a:lnTo>
                <a:lnTo>
                  <a:pt x="3133" y="1923"/>
                </a:lnTo>
                <a:lnTo>
                  <a:pt x="3135" y="1922"/>
                </a:lnTo>
                <a:lnTo>
                  <a:pt x="3137" y="1922"/>
                </a:lnTo>
                <a:lnTo>
                  <a:pt x="3137" y="1920"/>
                </a:lnTo>
                <a:lnTo>
                  <a:pt x="3137" y="1918"/>
                </a:lnTo>
                <a:lnTo>
                  <a:pt x="3137" y="1917"/>
                </a:lnTo>
                <a:lnTo>
                  <a:pt x="3138" y="1917"/>
                </a:lnTo>
                <a:lnTo>
                  <a:pt x="3138" y="1915"/>
                </a:lnTo>
                <a:lnTo>
                  <a:pt x="3138" y="1913"/>
                </a:lnTo>
                <a:lnTo>
                  <a:pt x="3140" y="1913"/>
                </a:lnTo>
                <a:lnTo>
                  <a:pt x="3142" y="1913"/>
                </a:lnTo>
                <a:lnTo>
                  <a:pt x="3142" y="1912"/>
                </a:lnTo>
                <a:lnTo>
                  <a:pt x="3142" y="1910"/>
                </a:lnTo>
                <a:lnTo>
                  <a:pt x="3142" y="1908"/>
                </a:lnTo>
                <a:lnTo>
                  <a:pt x="3143" y="1908"/>
                </a:lnTo>
                <a:lnTo>
                  <a:pt x="3143" y="1908"/>
                </a:lnTo>
                <a:lnTo>
                  <a:pt x="3143" y="1910"/>
                </a:lnTo>
                <a:lnTo>
                  <a:pt x="3143" y="1912"/>
                </a:lnTo>
                <a:lnTo>
                  <a:pt x="3145" y="1912"/>
                </a:lnTo>
                <a:lnTo>
                  <a:pt x="3147" y="1912"/>
                </a:lnTo>
                <a:lnTo>
                  <a:pt x="3147" y="1913"/>
                </a:lnTo>
                <a:lnTo>
                  <a:pt x="3147" y="1915"/>
                </a:lnTo>
                <a:lnTo>
                  <a:pt x="3145" y="1915"/>
                </a:lnTo>
                <a:lnTo>
                  <a:pt x="3145" y="1913"/>
                </a:lnTo>
                <a:lnTo>
                  <a:pt x="3143" y="1913"/>
                </a:lnTo>
                <a:lnTo>
                  <a:pt x="3143" y="1915"/>
                </a:lnTo>
                <a:lnTo>
                  <a:pt x="3143" y="1917"/>
                </a:lnTo>
                <a:lnTo>
                  <a:pt x="3143" y="1918"/>
                </a:lnTo>
                <a:lnTo>
                  <a:pt x="3145" y="1918"/>
                </a:lnTo>
                <a:lnTo>
                  <a:pt x="3145" y="1917"/>
                </a:lnTo>
                <a:lnTo>
                  <a:pt x="3147" y="1917"/>
                </a:lnTo>
                <a:lnTo>
                  <a:pt x="3147" y="1918"/>
                </a:lnTo>
                <a:lnTo>
                  <a:pt x="3147" y="1920"/>
                </a:lnTo>
                <a:lnTo>
                  <a:pt x="3145" y="1920"/>
                </a:lnTo>
                <a:lnTo>
                  <a:pt x="3145" y="1922"/>
                </a:lnTo>
                <a:lnTo>
                  <a:pt x="3147" y="1922"/>
                </a:lnTo>
                <a:lnTo>
                  <a:pt x="3147" y="1920"/>
                </a:lnTo>
                <a:lnTo>
                  <a:pt x="3148" y="1920"/>
                </a:lnTo>
                <a:lnTo>
                  <a:pt x="3148" y="1922"/>
                </a:lnTo>
                <a:lnTo>
                  <a:pt x="3150" y="1922"/>
                </a:lnTo>
                <a:lnTo>
                  <a:pt x="3150" y="1920"/>
                </a:lnTo>
                <a:lnTo>
                  <a:pt x="3150" y="1918"/>
                </a:lnTo>
                <a:lnTo>
                  <a:pt x="3150" y="1917"/>
                </a:lnTo>
                <a:lnTo>
                  <a:pt x="3148" y="1917"/>
                </a:lnTo>
                <a:lnTo>
                  <a:pt x="3148" y="1915"/>
                </a:lnTo>
                <a:lnTo>
                  <a:pt x="3150" y="1915"/>
                </a:lnTo>
                <a:lnTo>
                  <a:pt x="3150" y="1913"/>
                </a:lnTo>
                <a:lnTo>
                  <a:pt x="3150" y="1912"/>
                </a:lnTo>
                <a:lnTo>
                  <a:pt x="3152" y="1912"/>
                </a:lnTo>
                <a:lnTo>
                  <a:pt x="3152" y="1913"/>
                </a:lnTo>
                <a:lnTo>
                  <a:pt x="3152" y="1915"/>
                </a:lnTo>
                <a:lnTo>
                  <a:pt x="3152" y="1917"/>
                </a:lnTo>
                <a:lnTo>
                  <a:pt x="3153" y="1917"/>
                </a:lnTo>
                <a:lnTo>
                  <a:pt x="3153" y="1915"/>
                </a:lnTo>
                <a:lnTo>
                  <a:pt x="3153" y="1913"/>
                </a:lnTo>
                <a:lnTo>
                  <a:pt x="3153" y="1912"/>
                </a:lnTo>
                <a:lnTo>
                  <a:pt x="3155" y="1912"/>
                </a:lnTo>
                <a:lnTo>
                  <a:pt x="3155" y="1910"/>
                </a:lnTo>
                <a:lnTo>
                  <a:pt x="3153" y="1910"/>
                </a:lnTo>
                <a:lnTo>
                  <a:pt x="3153" y="1908"/>
                </a:lnTo>
                <a:lnTo>
                  <a:pt x="3155" y="1908"/>
                </a:lnTo>
                <a:lnTo>
                  <a:pt x="3155" y="1907"/>
                </a:lnTo>
                <a:lnTo>
                  <a:pt x="3157" y="1907"/>
                </a:lnTo>
                <a:lnTo>
                  <a:pt x="3158" y="1907"/>
                </a:lnTo>
                <a:lnTo>
                  <a:pt x="3158" y="1908"/>
                </a:lnTo>
                <a:lnTo>
                  <a:pt x="3157" y="1908"/>
                </a:lnTo>
                <a:lnTo>
                  <a:pt x="3157" y="1910"/>
                </a:lnTo>
                <a:lnTo>
                  <a:pt x="3157" y="1912"/>
                </a:lnTo>
                <a:lnTo>
                  <a:pt x="3157" y="1913"/>
                </a:lnTo>
                <a:lnTo>
                  <a:pt x="3158" y="1913"/>
                </a:lnTo>
                <a:lnTo>
                  <a:pt x="3158" y="1912"/>
                </a:lnTo>
                <a:lnTo>
                  <a:pt x="3158" y="1910"/>
                </a:lnTo>
                <a:lnTo>
                  <a:pt x="3158" y="1908"/>
                </a:lnTo>
                <a:lnTo>
                  <a:pt x="3160" y="1908"/>
                </a:lnTo>
                <a:lnTo>
                  <a:pt x="3160" y="1910"/>
                </a:lnTo>
                <a:lnTo>
                  <a:pt x="3160" y="1912"/>
                </a:lnTo>
                <a:lnTo>
                  <a:pt x="3160" y="1913"/>
                </a:lnTo>
                <a:lnTo>
                  <a:pt x="3160" y="1915"/>
                </a:lnTo>
                <a:lnTo>
                  <a:pt x="3162" y="1915"/>
                </a:lnTo>
                <a:lnTo>
                  <a:pt x="3162" y="1917"/>
                </a:lnTo>
                <a:lnTo>
                  <a:pt x="3163" y="1917"/>
                </a:lnTo>
                <a:lnTo>
                  <a:pt x="3163" y="1915"/>
                </a:lnTo>
                <a:lnTo>
                  <a:pt x="3165" y="1915"/>
                </a:lnTo>
                <a:lnTo>
                  <a:pt x="3165" y="1917"/>
                </a:lnTo>
                <a:lnTo>
                  <a:pt x="3167" y="1917"/>
                </a:lnTo>
                <a:lnTo>
                  <a:pt x="3167" y="1915"/>
                </a:lnTo>
                <a:lnTo>
                  <a:pt x="3165" y="1915"/>
                </a:lnTo>
                <a:lnTo>
                  <a:pt x="3165" y="1913"/>
                </a:lnTo>
                <a:lnTo>
                  <a:pt x="3167" y="1913"/>
                </a:lnTo>
                <a:lnTo>
                  <a:pt x="3167" y="1912"/>
                </a:lnTo>
                <a:lnTo>
                  <a:pt x="3165" y="1912"/>
                </a:lnTo>
                <a:lnTo>
                  <a:pt x="3165" y="1910"/>
                </a:lnTo>
                <a:lnTo>
                  <a:pt x="3165" y="1908"/>
                </a:lnTo>
                <a:lnTo>
                  <a:pt x="3163" y="1908"/>
                </a:lnTo>
                <a:lnTo>
                  <a:pt x="3163" y="1910"/>
                </a:lnTo>
                <a:lnTo>
                  <a:pt x="3163" y="1912"/>
                </a:lnTo>
                <a:lnTo>
                  <a:pt x="3165" y="1912"/>
                </a:lnTo>
                <a:lnTo>
                  <a:pt x="3165" y="1913"/>
                </a:lnTo>
                <a:lnTo>
                  <a:pt x="3163" y="1913"/>
                </a:lnTo>
                <a:lnTo>
                  <a:pt x="3163" y="1915"/>
                </a:lnTo>
                <a:lnTo>
                  <a:pt x="3162" y="1915"/>
                </a:lnTo>
                <a:lnTo>
                  <a:pt x="3162" y="1913"/>
                </a:lnTo>
                <a:lnTo>
                  <a:pt x="3162" y="1912"/>
                </a:lnTo>
                <a:lnTo>
                  <a:pt x="3162" y="1910"/>
                </a:lnTo>
                <a:lnTo>
                  <a:pt x="3162" y="1908"/>
                </a:lnTo>
                <a:lnTo>
                  <a:pt x="3162" y="1907"/>
                </a:lnTo>
                <a:lnTo>
                  <a:pt x="3162" y="1905"/>
                </a:lnTo>
                <a:lnTo>
                  <a:pt x="3160" y="1905"/>
                </a:lnTo>
                <a:lnTo>
                  <a:pt x="3158" y="1905"/>
                </a:lnTo>
                <a:lnTo>
                  <a:pt x="3158" y="1903"/>
                </a:lnTo>
                <a:lnTo>
                  <a:pt x="3158" y="1902"/>
                </a:lnTo>
                <a:lnTo>
                  <a:pt x="3160" y="1902"/>
                </a:lnTo>
                <a:lnTo>
                  <a:pt x="3160" y="1900"/>
                </a:lnTo>
                <a:lnTo>
                  <a:pt x="3162" y="1900"/>
                </a:lnTo>
                <a:lnTo>
                  <a:pt x="3162" y="1902"/>
                </a:lnTo>
                <a:lnTo>
                  <a:pt x="3163" y="1902"/>
                </a:lnTo>
                <a:lnTo>
                  <a:pt x="3163" y="1900"/>
                </a:lnTo>
                <a:lnTo>
                  <a:pt x="3165" y="1900"/>
                </a:lnTo>
                <a:lnTo>
                  <a:pt x="3167" y="1900"/>
                </a:lnTo>
                <a:lnTo>
                  <a:pt x="3167" y="1902"/>
                </a:lnTo>
                <a:lnTo>
                  <a:pt x="3168" y="1902"/>
                </a:lnTo>
                <a:lnTo>
                  <a:pt x="3168" y="1903"/>
                </a:lnTo>
                <a:lnTo>
                  <a:pt x="3168" y="1905"/>
                </a:lnTo>
                <a:lnTo>
                  <a:pt x="3168" y="1907"/>
                </a:lnTo>
                <a:lnTo>
                  <a:pt x="3168" y="1908"/>
                </a:lnTo>
                <a:lnTo>
                  <a:pt x="3167" y="1908"/>
                </a:lnTo>
                <a:lnTo>
                  <a:pt x="3167" y="1910"/>
                </a:lnTo>
                <a:lnTo>
                  <a:pt x="3168" y="1910"/>
                </a:lnTo>
                <a:lnTo>
                  <a:pt x="3168" y="1912"/>
                </a:lnTo>
                <a:lnTo>
                  <a:pt x="3168" y="1913"/>
                </a:lnTo>
                <a:lnTo>
                  <a:pt x="3170" y="1913"/>
                </a:lnTo>
                <a:lnTo>
                  <a:pt x="3170" y="1915"/>
                </a:lnTo>
                <a:lnTo>
                  <a:pt x="3170" y="1917"/>
                </a:lnTo>
                <a:lnTo>
                  <a:pt x="3172" y="1917"/>
                </a:lnTo>
                <a:lnTo>
                  <a:pt x="3172" y="1918"/>
                </a:lnTo>
                <a:lnTo>
                  <a:pt x="3172" y="1920"/>
                </a:lnTo>
                <a:lnTo>
                  <a:pt x="3172" y="1922"/>
                </a:lnTo>
                <a:lnTo>
                  <a:pt x="3170" y="1922"/>
                </a:lnTo>
                <a:lnTo>
                  <a:pt x="3170" y="1923"/>
                </a:lnTo>
                <a:lnTo>
                  <a:pt x="3170" y="1925"/>
                </a:lnTo>
                <a:lnTo>
                  <a:pt x="3170" y="1927"/>
                </a:lnTo>
                <a:lnTo>
                  <a:pt x="3170" y="1928"/>
                </a:lnTo>
                <a:lnTo>
                  <a:pt x="3172" y="1928"/>
                </a:lnTo>
                <a:lnTo>
                  <a:pt x="3172" y="1930"/>
                </a:lnTo>
                <a:lnTo>
                  <a:pt x="3173" y="1930"/>
                </a:lnTo>
                <a:lnTo>
                  <a:pt x="3173" y="1928"/>
                </a:lnTo>
                <a:lnTo>
                  <a:pt x="3175" y="1928"/>
                </a:lnTo>
                <a:lnTo>
                  <a:pt x="3175" y="1930"/>
                </a:lnTo>
                <a:lnTo>
                  <a:pt x="3177" y="1930"/>
                </a:lnTo>
                <a:lnTo>
                  <a:pt x="3177" y="1928"/>
                </a:lnTo>
                <a:lnTo>
                  <a:pt x="3178" y="1928"/>
                </a:lnTo>
                <a:lnTo>
                  <a:pt x="3178" y="1927"/>
                </a:lnTo>
                <a:lnTo>
                  <a:pt x="3177" y="1927"/>
                </a:lnTo>
                <a:lnTo>
                  <a:pt x="3177" y="1928"/>
                </a:lnTo>
                <a:lnTo>
                  <a:pt x="3175" y="1928"/>
                </a:lnTo>
                <a:lnTo>
                  <a:pt x="3175" y="1927"/>
                </a:lnTo>
                <a:lnTo>
                  <a:pt x="3173" y="1927"/>
                </a:lnTo>
                <a:lnTo>
                  <a:pt x="3173" y="1925"/>
                </a:lnTo>
                <a:lnTo>
                  <a:pt x="3172" y="1925"/>
                </a:lnTo>
                <a:lnTo>
                  <a:pt x="3172" y="1923"/>
                </a:lnTo>
                <a:lnTo>
                  <a:pt x="3172" y="1922"/>
                </a:lnTo>
                <a:lnTo>
                  <a:pt x="3173" y="1922"/>
                </a:lnTo>
                <a:lnTo>
                  <a:pt x="3173" y="1920"/>
                </a:lnTo>
                <a:lnTo>
                  <a:pt x="3173" y="1918"/>
                </a:lnTo>
                <a:lnTo>
                  <a:pt x="3173" y="1917"/>
                </a:lnTo>
                <a:lnTo>
                  <a:pt x="3175" y="1917"/>
                </a:lnTo>
                <a:lnTo>
                  <a:pt x="3175" y="1915"/>
                </a:lnTo>
                <a:lnTo>
                  <a:pt x="3175" y="1913"/>
                </a:lnTo>
                <a:lnTo>
                  <a:pt x="3177" y="1913"/>
                </a:lnTo>
                <a:lnTo>
                  <a:pt x="3178" y="1913"/>
                </a:lnTo>
                <a:lnTo>
                  <a:pt x="3178" y="1912"/>
                </a:lnTo>
                <a:lnTo>
                  <a:pt x="3177" y="1912"/>
                </a:lnTo>
                <a:lnTo>
                  <a:pt x="3177" y="1910"/>
                </a:lnTo>
                <a:lnTo>
                  <a:pt x="3175" y="1910"/>
                </a:lnTo>
                <a:lnTo>
                  <a:pt x="3175" y="1908"/>
                </a:lnTo>
                <a:lnTo>
                  <a:pt x="3177" y="1908"/>
                </a:lnTo>
                <a:lnTo>
                  <a:pt x="3178" y="1908"/>
                </a:lnTo>
                <a:lnTo>
                  <a:pt x="3178" y="1910"/>
                </a:lnTo>
                <a:lnTo>
                  <a:pt x="3180" y="1910"/>
                </a:lnTo>
                <a:lnTo>
                  <a:pt x="3180" y="1912"/>
                </a:lnTo>
                <a:lnTo>
                  <a:pt x="3180" y="1913"/>
                </a:lnTo>
                <a:lnTo>
                  <a:pt x="3180" y="1915"/>
                </a:lnTo>
                <a:lnTo>
                  <a:pt x="3182" y="1915"/>
                </a:lnTo>
                <a:lnTo>
                  <a:pt x="3182" y="1913"/>
                </a:lnTo>
                <a:lnTo>
                  <a:pt x="3182" y="1912"/>
                </a:lnTo>
                <a:lnTo>
                  <a:pt x="3182" y="1910"/>
                </a:lnTo>
                <a:lnTo>
                  <a:pt x="3182" y="1908"/>
                </a:lnTo>
                <a:lnTo>
                  <a:pt x="3182" y="1907"/>
                </a:lnTo>
                <a:lnTo>
                  <a:pt x="3183" y="1907"/>
                </a:lnTo>
                <a:lnTo>
                  <a:pt x="3183" y="1908"/>
                </a:lnTo>
                <a:lnTo>
                  <a:pt x="3183" y="1907"/>
                </a:lnTo>
                <a:lnTo>
                  <a:pt x="3183" y="1905"/>
                </a:lnTo>
                <a:lnTo>
                  <a:pt x="3185" y="1905"/>
                </a:lnTo>
                <a:lnTo>
                  <a:pt x="3185" y="1907"/>
                </a:lnTo>
                <a:lnTo>
                  <a:pt x="3187" y="1907"/>
                </a:lnTo>
                <a:lnTo>
                  <a:pt x="3187" y="1905"/>
                </a:lnTo>
                <a:lnTo>
                  <a:pt x="3187" y="1903"/>
                </a:lnTo>
                <a:lnTo>
                  <a:pt x="3185" y="1903"/>
                </a:lnTo>
                <a:lnTo>
                  <a:pt x="3185" y="1902"/>
                </a:lnTo>
                <a:lnTo>
                  <a:pt x="3185" y="1900"/>
                </a:lnTo>
                <a:lnTo>
                  <a:pt x="3187" y="1900"/>
                </a:lnTo>
                <a:lnTo>
                  <a:pt x="3187" y="1898"/>
                </a:lnTo>
                <a:lnTo>
                  <a:pt x="3187" y="1897"/>
                </a:lnTo>
                <a:lnTo>
                  <a:pt x="3185" y="1897"/>
                </a:lnTo>
                <a:lnTo>
                  <a:pt x="3183" y="1897"/>
                </a:lnTo>
                <a:lnTo>
                  <a:pt x="3183" y="1897"/>
                </a:lnTo>
                <a:lnTo>
                  <a:pt x="3183" y="1897"/>
                </a:lnTo>
                <a:lnTo>
                  <a:pt x="3183" y="1895"/>
                </a:lnTo>
                <a:lnTo>
                  <a:pt x="3183" y="1893"/>
                </a:lnTo>
                <a:lnTo>
                  <a:pt x="3183" y="1893"/>
                </a:lnTo>
                <a:lnTo>
                  <a:pt x="3183" y="1892"/>
                </a:lnTo>
                <a:lnTo>
                  <a:pt x="3183" y="1892"/>
                </a:lnTo>
                <a:lnTo>
                  <a:pt x="3183" y="1890"/>
                </a:lnTo>
                <a:lnTo>
                  <a:pt x="3183" y="1890"/>
                </a:lnTo>
                <a:lnTo>
                  <a:pt x="3185" y="1890"/>
                </a:lnTo>
                <a:lnTo>
                  <a:pt x="3185" y="1892"/>
                </a:lnTo>
                <a:lnTo>
                  <a:pt x="3187" y="1892"/>
                </a:lnTo>
                <a:lnTo>
                  <a:pt x="3187" y="1890"/>
                </a:lnTo>
                <a:lnTo>
                  <a:pt x="3185" y="1890"/>
                </a:lnTo>
                <a:lnTo>
                  <a:pt x="3185" y="1888"/>
                </a:lnTo>
                <a:lnTo>
                  <a:pt x="3187" y="1888"/>
                </a:lnTo>
                <a:lnTo>
                  <a:pt x="3187" y="1887"/>
                </a:lnTo>
                <a:lnTo>
                  <a:pt x="3187" y="1885"/>
                </a:lnTo>
                <a:lnTo>
                  <a:pt x="3187" y="1883"/>
                </a:lnTo>
                <a:lnTo>
                  <a:pt x="3188" y="1883"/>
                </a:lnTo>
                <a:lnTo>
                  <a:pt x="3188" y="1882"/>
                </a:lnTo>
                <a:lnTo>
                  <a:pt x="3190" y="1882"/>
                </a:lnTo>
                <a:lnTo>
                  <a:pt x="3190" y="1883"/>
                </a:lnTo>
                <a:lnTo>
                  <a:pt x="3190" y="1885"/>
                </a:lnTo>
                <a:lnTo>
                  <a:pt x="3190" y="1887"/>
                </a:lnTo>
                <a:lnTo>
                  <a:pt x="3190" y="1888"/>
                </a:lnTo>
                <a:lnTo>
                  <a:pt x="3192" y="1888"/>
                </a:lnTo>
                <a:lnTo>
                  <a:pt x="3192" y="1887"/>
                </a:lnTo>
                <a:lnTo>
                  <a:pt x="3193" y="1887"/>
                </a:lnTo>
                <a:lnTo>
                  <a:pt x="3193" y="1888"/>
                </a:lnTo>
                <a:lnTo>
                  <a:pt x="3195" y="1888"/>
                </a:lnTo>
                <a:lnTo>
                  <a:pt x="3195" y="1890"/>
                </a:lnTo>
                <a:lnTo>
                  <a:pt x="3195" y="1892"/>
                </a:lnTo>
                <a:lnTo>
                  <a:pt x="3195" y="1893"/>
                </a:lnTo>
                <a:lnTo>
                  <a:pt x="3197" y="1893"/>
                </a:lnTo>
                <a:lnTo>
                  <a:pt x="3197" y="1895"/>
                </a:lnTo>
                <a:lnTo>
                  <a:pt x="3198" y="1895"/>
                </a:lnTo>
                <a:lnTo>
                  <a:pt x="3198" y="1897"/>
                </a:lnTo>
                <a:lnTo>
                  <a:pt x="3198" y="1897"/>
                </a:lnTo>
                <a:lnTo>
                  <a:pt x="3200" y="1898"/>
                </a:lnTo>
                <a:lnTo>
                  <a:pt x="3200" y="1897"/>
                </a:lnTo>
                <a:lnTo>
                  <a:pt x="3198" y="1897"/>
                </a:lnTo>
                <a:lnTo>
                  <a:pt x="3200" y="1897"/>
                </a:lnTo>
                <a:lnTo>
                  <a:pt x="3200" y="1895"/>
                </a:lnTo>
                <a:lnTo>
                  <a:pt x="3200" y="1893"/>
                </a:lnTo>
                <a:lnTo>
                  <a:pt x="3200" y="1892"/>
                </a:lnTo>
                <a:lnTo>
                  <a:pt x="3198" y="1892"/>
                </a:lnTo>
                <a:lnTo>
                  <a:pt x="3198" y="1890"/>
                </a:lnTo>
                <a:lnTo>
                  <a:pt x="3198" y="1888"/>
                </a:lnTo>
                <a:lnTo>
                  <a:pt x="3198" y="1887"/>
                </a:lnTo>
                <a:lnTo>
                  <a:pt x="3198" y="1885"/>
                </a:lnTo>
                <a:lnTo>
                  <a:pt x="3200" y="1885"/>
                </a:lnTo>
                <a:lnTo>
                  <a:pt x="3202" y="1885"/>
                </a:lnTo>
                <a:lnTo>
                  <a:pt x="3203" y="1885"/>
                </a:lnTo>
                <a:lnTo>
                  <a:pt x="3205" y="1885"/>
                </a:lnTo>
                <a:lnTo>
                  <a:pt x="3205" y="1883"/>
                </a:lnTo>
                <a:lnTo>
                  <a:pt x="3207" y="1883"/>
                </a:lnTo>
                <a:lnTo>
                  <a:pt x="3207" y="1882"/>
                </a:lnTo>
                <a:lnTo>
                  <a:pt x="3205" y="1882"/>
                </a:lnTo>
                <a:lnTo>
                  <a:pt x="3205" y="1880"/>
                </a:lnTo>
                <a:lnTo>
                  <a:pt x="3205" y="1878"/>
                </a:lnTo>
                <a:lnTo>
                  <a:pt x="3207" y="1878"/>
                </a:lnTo>
                <a:lnTo>
                  <a:pt x="3207" y="1876"/>
                </a:lnTo>
                <a:lnTo>
                  <a:pt x="3208" y="1876"/>
                </a:lnTo>
                <a:lnTo>
                  <a:pt x="3208" y="1875"/>
                </a:lnTo>
                <a:lnTo>
                  <a:pt x="3210" y="1875"/>
                </a:lnTo>
                <a:lnTo>
                  <a:pt x="3210" y="1876"/>
                </a:lnTo>
                <a:lnTo>
                  <a:pt x="3210" y="1878"/>
                </a:lnTo>
                <a:lnTo>
                  <a:pt x="3212" y="1878"/>
                </a:lnTo>
                <a:lnTo>
                  <a:pt x="3212" y="1876"/>
                </a:lnTo>
                <a:lnTo>
                  <a:pt x="3212" y="1875"/>
                </a:lnTo>
                <a:lnTo>
                  <a:pt x="3213" y="1875"/>
                </a:lnTo>
                <a:lnTo>
                  <a:pt x="3213" y="1873"/>
                </a:lnTo>
                <a:lnTo>
                  <a:pt x="3215" y="1873"/>
                </a:lnTo>
                <a:lnTo>
                  <a:pt x="3217" y="1873"/>
                </a:lnTo>
                <a:lnTo>
                  <a:pt x="3218" y="1873"/>
                </a:lnTo>
                <a:lnTo>
                  <a:pt x="3220" y="1873"/>
                </a:lnTo>
                <a:lnTo>
                  <a:pt x="3222" y="1873"/>
                </a:lnTo>
                <a:lnTo>
                  <a:pt x="3223" y="1873"/>
                </a:lnTo>
                <a:lnTo>
                  <a:pt x="3223" y="1871"/>
                </a:lnTo>
                <a:lnTo>
                  <a:pt x="3223" y="1871"/>
                </a:lnTo>
                <a:lnTo>
                  <a:pt x="3225" y="1871"/>
                </a:lnTo>
                <a:lnTo>
                  <a:pt x="3227" y="1871"/>
                </a:lnTo>
                <a:lnTo>
                  <a:pt x="3227" y="1873"/>
                </a:lnTo>
                <a:lnTo>
                  <a:pt x="3228" y="1873"/>
                </a:lnTo>
                <a:lnTo>
                  <a:pt x="3230" y="1873"/>
                </a:lnTo>
                <a:lnTo>
                  <a:pt x="3230" y="1871"/>
                </a:lnTo>
                <a:lnTo>
                  <a:pt x="3232" y="1871"/>
                </a:lnTo>
                <a:lnTo>
                  <a:pt x="3232" y="1873"/>
                </a:lnTo>
                <a:lnTo>
                  <a:pt x="3233" y="1873"/>
                </a:lnTo>
                <a:lnTo>
                  <a:pt x="3235" y="1873"/>
                </a:lnTo>
                <a:lnTo>
                  <a:pt x="3237" y="1873"/>
                </a:lnTo>
                <a:lnTo>
                  <a:pt x="3238" y="1873"/>
                </a:lnTo>
                <a:lnTo>
                  <a:pt x="3238" y="1871"/>
                </a:lnTo>
                <a:lnTo>
                  <a:pt x="3240" y="1871"/>
                </a:lnTo>
                <a:lnTo>
                  <a:pt x="3240" y="1873"/>
                </a:lnTo>
                <a:lnTo>
                  <a:pt x="3240" y="1875"/>
                </a:lnTo>
                <a:lnTo>
                  <a:pt x="3238" y="1875"/>
                </a:lnTo>
                <a:lnTo>
                  <a:pt x="3238" y="1876"/>
                </a:lnTo>
                <a:lnTo>
                  <a:pt x="3238" y="1878"/>
                </a:lnTo>
                <a:lnTo>
                  <a:pt x="3238" y="1880"/>
                </a:lnTo>
                <a:lnTo>
                  <a:pt x="3240" y="1880"/>
                </a:lnTo>
                <a:lnTo>
                  <a:pt x="3240" y="1882"/>
                </a:lnTo>
                <a:lnTo>
                  <a:pt x="3240" y="1883"/>
                </a:lnTo>
                <a:lnTo>
                  <a:pt x="3242" y="1883"/>
                </a:lnTo>
                <a:lnTo>
                  <a:pt x="3242" y="1885"/>
                </a:lnTo>
                <a:lnTo>
                  <a:pt x="3240" y="1885"/>
                </a:lnTo>
                <a:lnTo>
                  <a:pt x="3238" y="1885"/>
                </a:lnTo>
                <a:lnTo>
                  <a:pt x="3238" y="1887"/>
                </a:lnTo>
                <a:lnTo>
                  <a:pt x="3240" y="1885"/>
                </a:lnTo>
                <a:lnTo>
                  <a:pt x="3240" y="1887"/>
                </a:lnTo>
                <a:lnTo>
                  <a:pt x="3242" y="1887"/>
                </a:lnTo>
                <a:lnTo>
                  <a:pt x="3242" y="1888"/>
                </a:lnTo>
                <a:lnTo>
                  <a:pt x="3243" y="1888"/>
                </a:lnTo>
                <a:lnTo>
                  <a:pt x="3243" y="1890"/>
                </a:lnTo>
                <a:lnTo>
                  <a:pt x="3242" y="1890"/>
                </a:lnTo>
                <a:lnTo>
                  <a:pt x="3242" y="1892"/>
                </a:lnTo>
                <a:lnTo>
                  <a:pt x="3242" y="1893"/>
                </a:lnTo>
                <a:lnTo>
                  <a:pt x="3240" y="1893"/>
                </a:lnTo>
                <a:lnTo>
                  <a:pt x="3240" y="1892"/>
                </a:lnTo>
                <a:lnTo>
                  <a:pt x="3238" y="1892"/>
                </a:lnTo>
                <a:lnTo>
                  <a:pt x="3238" y="1893"/>
                </a:lnTo>
                <a:lnTo>
                  <a:pt x="3237" y="1893"/>
                </a:lnTo>
                <a:lnTo>
                  <a:pt x="3237" y="1895"/>
                </a:lnTo>
                <a:lnTo>
                  <a:pt x="3235" y="1895"/>
                </a:lnTo>
                <a:lnTo>
                  <a:pt x="3235" y="1897"/>
                </a:lnTo>
                <a:lnTo>
                  <a:pt x="3237" y="1897"/>
                </a:lnTo>
                <a:lnTo>
                  <a:pt x="3237" y="1895"/>
                </a:lnTo>
                <a:lnTo>
                  <a:pt x="3238" y="1895"/>
                </a:lnTo>
                <a:lnTo>
                  <a:pt x="3238" y="1897"/>
                </a:lnTo>
                <a:lnTo>
                  <a:pt x="3237" y="1897"/>
                </a:lnTo>
                <a:lnTo>
                  <a:pt x="3238" y="1897"/>
                </a:lnTo>
                <a:lnTo>
                  <a:pt x="3240" y="1897"/>
                </a:lnTo>
                <a:lnTo>
                  <a:pt x="3240" y="1898"/>
                </a:lnTo>
                <a:lnTo>
                  <a:pt x="3238" y="1898"/>
                </a:lnTo>
                <a:lnTo>
                  <a:pt x="3237" y="1898"/>
                </a:lnTo>
                <a:lnTo>
                  <a:pt x="3237" y="1900"/>
                </a:lnTo>
                <a:lnTo>
                  <a:pt x="3238" y="1900"/>
                </a:lnTo>
                <a:lnTo>
                  <a:pt x="3238" y="1902"/>
                </a:lnTo>
                <a:lnTo>
                  <a:pt x="3237" y="1902"/>
                </a:lnTo>
                <a:lnTo>
                  <a:pt x="3237" y="1903"/>
                </a:lnTo>
                <a:lnTo>
                  <a:pt x="3235" y="1903"/>
                </a:lnTo>
                <a:lnTo>
                  <a:pt x="3235" y="1905"/>
                </a:lnTo>
                <a:lnTo>
                  <a:pt x="3233" y="1905"/>
                </a:lnTo>
                <a:lnTo>
                  <a:pt x="3233" y="1907"/>
                </a:lnTo>
                <a:lnTo>
                  <a:pt x="3235" y="1907"/>
                </a:lnTo>
                <a:lnTo>
                  <a:pt x="3235" y="1908"/>
                </a:lnTo>
                <a:lnTo>
                  <a:pt x="3235" y="1910"/>
                </a:lnTo>
                <a:lnTo>
                  <a:pt x="3237" y="1910"/>
                </a:lnTo>
                <a:lnTo>
                  <a:pt x="3237" y="1908"/>
                </a:lnTo>
                <a:lnTo>
                  <a:pt x="3238" y="1908"/>
                </a:lnTo>
                <a:lnTo>
                  <a:pt x="3240" y="1908"/>
                </a:lnTo>
                <a:lnTo>
                  <a:pt x="3240" y="1907"/>
                </a:lnTo>
                <a:lnTo>
                  <a:pt x="3242" y="1907"/>
                </a:lnTo>
                <a:lnTo>
                  <a:pt x="3243" y="1907"/>
                </a:lnTo>
                <a:lnTo>
                  <a:pt x="3243" y="1908"/>
                </a:lnTo>
                <a:lnTo>
                  <a:pt x="3243" y="1910"/>
                </a:lnTo>
                <a:lnTo>
                  <a:pt x="3242" y="1910"/>
                </a:lnTo>
                <a:lnTo>
                  <a:pt x="3240" y="1910"/>
                </a:lnTo>
                <a:lnTo>
                  <a:pt x="3240" y="1912"/>
                </a:lnTo>
                <a:lnTo>
                  <a:pt x="3242" y="1912"/>
                </a:lnTo>
                <a:lnTo>
                  <a:pt x="3243" y="1912"/>
                </a:lnTo>
                <a:lnTo>
                  <a:pt x="3243" y="1913"/>
                </a:lnTo>
                <a:lnTo>
                  <a:pt x="3243" y="1915"/>
                </a:lnTo>
                <a:lnTo>
                  <a:pt x="3242" y="1915"/>
                </a:lnTo>
                <a:lnTo>
                  <a:pt x="3240" y="1915"/>
                </a:lnTo>
                <a:lnTo>
                  <a:pt x="3238" y="1915"/>
                </a:lnTo>
                <a:lnTo>
                  <a:pt x="3238" y="1913"/>
                </a:lnTo>
                <a:lnTo>
                  <a:pt x="3237" y="1913"/>
                </a:lnTo>
                <a:lnTo>
                  <a:pt x="3237" y="1915"/>
                </a:lnTo>
                <a:lnTo>
                  <a:pt x="3238" y="1915"/>
                </a:lnTo>
                <a:lnTo>
                  <a:pt x="3238" y="1917"/>
                </a:lnTo>
                <a:lnTo>
                  <a:pt x="3237" y="1917"/>
                </a:lnTo>
                <a:lnTo>
                  <a:pt x="3237" y="1918"/>
                </a:lnTo>
                <a:lnTo>
                  <a:pt x="3238" y="1918"/>
                </a:lnTo>
                <a:lnTo>
                  <a:pt x="3238" y="1917"/>
                </a:lnTo>
                <a:lnTo>
                  <a:pt x="3240" y="1917"/>
                </a:lnTo>
                <a:lnTo>
                  <a:pt x="3242" y="1917"/>
                </a:lnTo>
                <a:lnTo>
                  <a:pt x="3243" y="1917"/>
                </a:lnTo>
                <a:lnTo>
                  <a:pt x="3245" y="1917"/>
                </a:lnTo>
                <a:lnTo>
                  <a:pt x="3245" y="1915"/>
                </a:lnTo>
                <a:lnTo>
                  <a:pt x="3247" y="1915"/>
                </a:lnTo>
                <a:lnTo>
                  <a:pt x="3247" y="1913"/>
                </a:lnTo>
                <a:lnTo>
                  <a:pt x="3248" y="1913"/>
                </a:lnTo>
                <a:lnTo>
                  <a:pt x="3248" y="1915"/>
                </a:lnTo>
                <a:lnTo>
                  <a:pt x="3250" y="1915"/>
                </a:lnTo>
                <a:lnTo>
                  <a:pt x="3250" y="1913"/>
                </a:lnTo>
                <a:lnTo>
                  <a:pt x="3252" y="1913"/>
                </a:lnTo>
                <a:lnTo>
                  <a:pt x="3252" y="1915"/>
                </a:lnTo>
                <a:lnTo>
                  <a:pt x="3253" y="1915"/>
                </a:lnTo>
                <a:lnTo>
                  <a:pt x="3253" y="1917"/>
                </a:lnTo>
                <a:lnTo>
                  <a:pt x="3253" y="1918"/>
                </a:lnTo>
                <a:lnTo>
                  <a:pt x="3252" y="1918"/>
                </a:lnTo>
                <a:lnTo>
                  <a:pt x="3252" y="1920"/>
                </a:lnTo>
                <a:lnTo>
                  <a:pt x="3252" y="1922"/>
                </a:lnTo>
                <a:lnTo>
                  <a:pt x="3250" y="1922"/>
                </a:lnTo>
                <a:lnTo>
                  <a:pt x="3250" y="1923"/>
                </a:lnTo>
                <a:lnTo>
                  <a:pt x="3248" y="1923"/>
                </a:lnTo>
                <a:lnTo>
                  <a:pt x="3248" y="1925"/>
                </a:lnTo>
                <a:lnTo>
                  <a:pt x="3250" y="1925"/>
                </a:lnTo>
                <a:lnTo>
                  <a:pt x="3250" y="1923"/>
                </a:lnTo>
                <a:lnTo>
                  <a:pt x="3252" y="1923"/>
                </a:lnTo>
                <a:lnTo>
                  <a:pt x="3253" y="1923"/>
                </a:lnTo>
                <a:lnTo>
                  <a:pt x="3253" y="1922"/>
                </a:lnTo>
                <a:lnTo>
                  <a:pt x="3255" y="1922"/>
                </a:lnTo>
                <a:lnTo>
                  <a:pt x="3255" y="1923"/>
                </a:lnTo>
                <a:lnTo>
                  <a:pt x="3257" y="1923"/>
                </a:lnTo>
                <a:lnTo>
                  <a:pt x="3258" y="1923"/>
                </a:lnTo>
                <a:lnTo>
                  <a:pt x="3258" y="1925"/>
                </a:lnTo>
                <a:lnTo>
                  <a:pt x="3257" y="1925"/>
                </a:lnTo>
                <a:lnTo>
                  <a:pt x="3257" y="1927"/>
                </a:lnTo>
                <a:lnTo>
                  <a:pt x="3255" y="1927"/>
                </a:lnTo>
                <a:lnTo>
                  <a:pt x="3255" y="1928"/>
                </a:lnTo>
                <a:lnTo>
                  <a:pt x="3253" y="1928"/>
                </a:lnTo>
                <a:lnTo>
                  <a:pt x="3253" y="1930"/>
                </a:lnTo>
                <a:lnTo>
                  <a:pt x="3253" y="1932"/>
                </a:lnTo>
                <a:lnTo>
                  <a:pt x="3253" y="1933"/>
                </a:lnTo>
                <a:lnTo>
                  <a:pt x="3252" y="1933"/>
                </a:lnTo>
                <a:lnTo>
                  <a:pt x="3252" y="1935"/>
                </a:lnTo>
                <a:lnTo>
                  <a:pt x="3252" y="1937"/>
                </a:lnTo>
                <a:lnTo>
                  <a:pt x="3250" y="1937"/>
                </a:lnTo>
                <a:lnTo>
                  <a:pt x="3250" y="1937"/>
                </a:lnTo>
                <a:lnTo>
                  <a:pt x="3248" y="1937"/>
                </a:lnTo>
                <a:lnTo>
                  <a:pt x="3247" y="1937"/>
                </a:lnTo>
                <a:lnTo>
                  <a:pt x="3247" y="1938"/>
                </a:lnTo>
                <a:lnTo>
                  <a:pt x="3247" y="1940"/>
                </a:lnTo>
                <a:lnTo>
                  <a:pt x="3247" y="1942"/>
                </a:lnTo>
                <a:lnTo>
                  <a:pt x="3248" y="1942"/>
                </a:lnTo>
                <a:lnTo>
                  <a:pt x="3248" y="1943"/>
                </a:lnTo>
                <a:lnTo>
                  <a:pt x="3250" y="1943"/>
                </a:lnTo>
                <a:lnTo>
                  <a:pt x="3250" y="1942"/>
                </a:lnTo>
                <a:lnTo>
                  <a:pt x="3248" y="1942"/>
                </a:lnTo>
                <a:lnTo>
                  <a:pt x="3248" y="1940"/>
                </a:lnTo>
                <a:lnTo>
                  <a:pt x="3248" y="1938"/>
                </a:lnTo>
                <a:lnTo>
                  <a:pt x="3250" y="1938"/>
                </a:lnTo>
                <a:lnTo>
                  <a:pt x="3250" y="1937"/>
                </a:lnTo>
                <a:lnTo>
                  <a:pt x="3252" y="1937"/>
                </a:lnTo>
                <a:lnTo>
                  <a:pt x="3252" y="1937"/>
                </a:lnTo>
                <a:lnTo>
                  <a:pt x="3253" y="1937"/>
                </a:lnTo>
                <a:lnTo>
                  <a:pt x="3253" y="1935"/>
                </a:lnTo>
                <a:lnTo>
                  <a:pt x="3253" y="1933"/>
                </a:lnTo>
                <a:lnTo>
                  <a:pt x="3255" y="1933"/>
                </a:lnTo>
                <a:lnTo>
                  <a:pt x="3255" y="1932"/>
                </a:lnTo>
                <a:lnTo>
                  <a:pt x="3255" y="1930"/>
                </a:lnTo>
                <a:lnTo>
                  <a:pt x="3255" y="1928"/>
                </a:lnTo>
                <a:lnTo>
                  <a:pt x="3257" y="1928"/>
                </a:lnTo>
                <a:lnTo>
                  <a:pt x="3257" y="1930"/>
                </a:lnTo>
                <a:lnTo>
                  <a:pt x="3258" y="1930"/>
                </a:lnTo>
                <a:lnTo>
                  <a:pt x="3258" y="1928"/>
                </a:lnTo>
                <a:lnTo>
                  <a:pt x="3258" y="1927"/>
                </a:lnTo>
                <a:lnTo>
                  <a:pt x="3258" y="1925"/>
                </a:lnTo>
                <a:lnTo>
                  <a:pt x="3260" y="1925"/>
                </a:lnTo>
                <a:lnTo>
                  <a:pt x="3260" y="1923"/>
                </a:lnTo>
                <a:lnTo>
                  <a:pt x="3260" y="1922"/>
                </a:lnTo>
                <a:lnTo>
                  <a:pt x="3260" y="1920"/>
                </a:lnTo>
                <a:lnTo>
                  <a:pt x="3262" y="1920"/>
                </a:lnTo>
                <a:lnTo>
                  <a:pt x="3262" y="1922"/>
                </a:lnTo>
                <a:lnTo>
                  <a:pt x="3263" y="1922"/>
                </a:lnTo>
                <a:lnTo>
                  <a:pt x="3263" y="1923"/>
                </a:lnTo>
                <a:lnTo>
                  <a:pt x="3263" y="1925"/>
                </a:lnTo>
                <a:lnTo>
                  <a:pt x="3263" y="1925"/>
                </a:lnTo>
                <a:lnTo>
                  <a:pt x="3263" y="1923"/>
                </a:lnTo>
                <a:lnTo>
                  <a:pt x="3263" y="1922"/>
                </a:lnTo>
                <a:lnTo>
                  <a:pt x="3263" y="1920"/>
                </a:lnTo>
                <a:lnTo>
                  <a:pt x="3265" y="1920"/>
                </a:lnTo>
                <a:lnTo>
                  <a:pt x="3265" y="1922"/>
                </a:lnTo>
                <a:lnTo>
                  <a:pt x="3267" y="1922"/>
                </a:lnTo>
                <a:lnTo>
                  <a:pt x="3268" y="1922"/>
                </a:lnTo>
                <a:lnTo>
                  <a:pt x="3268" y="1920"/>
                </a:lnTo>
                <a:lnTo>
                  <a:pt x="3267" y="1920"/>
                </a:lnTo>
                <a:lnTo>
                  <a:pt x="3267" y="1918"/>
                </a:lnTo>
                <a:lnTo>
                  <a:pt x="3267" y="1917"/>
                </a:lnTo>
                <a:lnTo>
                  <a:pt x="3267" y="1915"/>
                </a:lnTo>
                <a:lnTo>
                  <a:pt x="3267" y="1913"/>
                </a:lnTo>
                <a:lnTo>
                  <a:pt x="3265" y="1913"/>
                </a:lnTo>
                <a:lnTo>
                  <a:pt x="3265" y="1912"/>
                </a:lnTo>
                <a:lnTo>
                  <a:pt x="3265" y="1910"/>
                </a:lnTo>
                <a:lnTo>
                  <a:pt x="3265" y="1908"/>
                </a:lnTo>
                <a:lnTo>
                  <a:pt x="3267" y="1908"/>
                </a:lnTo>
                <a:lnTo>
                  <a:pt x="3267" y="1907"/>
                </a:lnTo>
                <a:lnTo>
                  <a:pt x="3268" y="1907"/>
                </a:lnTo>
                <a:lnTo>
                  <a:pt x="3270" y="1907"/>
                </a:lnTo>
                <a:lnTo>
                  <a:pt x="3272" y="1907"/>
                </a:lnTo>
                <a:lnTo>
                  <a:pt x="3272" y="1908"/>
                </a:lnTo>
                <a:lnTo>
                  <a:pt x="3272" y="1910"/>
                </a:lnTo>
                <a:lnTo>
                  <a:pt x="3273" y="1910"/>
                </a:lnTo>
                <a:lnTo>
                  <a:pt x="3275" y="1910"/>
                </a:lnTo>
                <a:lnTo>
                  <a:pt x="3277" y="1910"/>
                </a:lnTo>
                <a:lnTo>
                  <a:pt x="3277" y="1908"/>
                </a:lnTo>
                <a:lnTo>
                  <a:pt x="3277" y="1907"/>
                </a:lnTo>
                <a:lnTo>
                  <a:pt x="3275" y="1907"/>
                </a:lnTo>
                <a:lnTo>
                  <a:pt x="3275" y="1905"/>
                </a:lnTo>
                <a:lnTo>
                  <a:pt x="3275" y="1903"/>
                </a:lnTo>
                <a:lnTo>
                  <a:pt x="3277" y="1903"/>
                </a:lnTo>
                <a:lnTo>
                  <a:pt x="3277" y="1902"/>
                </a:lnTo>
                <a:lnTo>
                  <a:pt x="3275" y="1902"/>
                </a:lnTo>
                <a:lnTo>
                  <a:pt x="3275" y="1900"/>
                </a:lnTo>
                <a:lnTo>
                  <a:pt x="3277" y="1900"/>
                </a:lnTo>
                <a:lnTo>
                  <a:pt x="3277" y="1898"/>
                </a:lnTo>
                <a:lnTo>
                  <a:pt x="3277" y="1897"/>
                </a:lnTo>
                <a:lnTo>
                  <a:pt x="3277" y="1897"/>
                </a:lnTo>
                <a:lnTo>
                  <a:pt x="3278" y="1897"/>
                </a:lnTo>
                <a:lnTo>
                  <a:pt x="3280" y="1897"/>
                </a:lnTo>
                <a:lnTo>
                  <a:pt x="3280" y="1897"/>
                </a:lnTo>
                <a:lnTo>
                  <a:pt x="3282" y="1897"/>
                </a:lnTo>
                <a:lnTo>
                  <a:pt x="3283" y="1897"/>
                </a:lnTo>
                <a:lnTo>
                  <a:pt x="3283" y="1898"/>
                </a:lnTo>
                <a:lnTo>
                  <a:pt x="3283" y="1900"/>
                </a:lnTo>
                <a:lnTo>
                  <a:pt x="3285" y="1900"/>
                </a:lnTo>
                <a:lnTo>
                  <a:pt x="3285" y="1902"/>
                </a:lnTo>
                <a:lnTo>
                  <a:pt x="3285" y="1903"/>
                </a:lnTo>
                <a:lnTo>
                  <a:pt x="3285" y="1905"/>
                </a:lnTo>
                <a:lnTo>
                  <a:pt x="3285" y="1907"/>
                </a:lnTo>
                <a:lnTo>
                  <a:pt x="3287" y="1907"/>
                </a:lnTo>
                <a:lnTo>
                  <a:pt x="3287" y="1908"/>
                </a:lnTo>
                <a:lnTo>
                  <a:pt x="3287" y="1910"/>
                </a:lnTo>
                <a:lnTo>
                  <a:pt x="3287" y="1912"/>
                </a:lnTo>
                <a:lnTo>
                  <a:pt x="3287" y="1913"/>
                </a:lnTo>
                <a:lnTo>
                  <a:pt x="3285" y="1913"/>
                </a:lnTo>
                <a:lnTo>
                  <a:pt x="3285" y="1915"/>
                </a:lnTo>
                <a:lnTo>
                  <a:pt x="3285" y="1917"/>
                </a:lnTo>
                <a:lnTo>
                  <a:pt x="3285" y="1918"/>
                </a:lnTo>
                <a:lnTo>
                  <a:pt x="3283" y="1918"/>
                </a:lnTo>
                <a:lnTo>
                  <a:pt x="3282" y="1918"/>
                </a:lnTo>
                <a:lnTo>
                  <a:pt x="3280" y="1918"/>
                </a:lnTo>
                <a:lnTo>
                  <a:pt x="3280" y="1920"/>
                </a:lnTo>
                <a:lnTo>
                  <a:pt x="3278" y="1920"/>
                </a:lnTo>
                <a:lnTo>
                  <a:pt x="3277" y="1920"/>
                </a:lnTo>
                <a:lnTo>
                  <a:pt x="3277" y="1922"/>
                </a:lnTo>
                <a:lnTo>
                  <a:pt x="3278" y="1922"/>
                </a:lnTo>
                <a:lnTo>
                  <a:pt x="3278" y="1923"/>
                </a:lnTo>
                <a:lnTo>
                  <a:pt x="3278" y="1925"/>
                </a:lnTo>
                <a:lnTo>
                  <a:pt x="3280" y="1925"/>
                </a:lnTo>
                <a:lnTo>
                  <a:pt x="3280" y="1927"/>
                </a:lnTo>
                <a:lnTo>
                  <a:pt x="3282" y="1927"/>
                </a:lnTo>
                <a:lnTo>
                  <a:pt x="3282" y="1928"/>
                </a:lnTo>
                <a:lnTo>
                  <a:pt x="3280" y="1928"/>
                </a:lnTo>
                <a:lnTo>
                  <a:pt x="3278" y="1928"/>
                </a:lnTo>
                <a:lnTo>
                  <a:pt x="3278" y="1930"/>
                </a:lnTo>
                <a:lnTo>
                  <a:pt x="3278" y="1932"/>
                </a:lnTo>
                <a:lnTo>
                  <a:pt x="3278" y="1933"/>
                </a:lnTo>
                <a:lnTo>
                  <a:pt x="3277" y="1933"/>
                </a:lnTo>
                <a:lnTo>
                  <a:pt x="3277" y="1935"/>
                </a:lnTo>
                <a:lnTo>
                  <a:pt x="3277" y="1937"/>
                </a:lnTo>
                <a:lnTo>
                  <a:pt x="3277" y="1937"/>
                </a:lnTo>
                <a:lnTo>
                  <a:pt x="3275" y="1937"/>
                </a:lnTo>
                <a:lnTo>
                  <a:pt x="3275" y="1938"/>
                </a:lnTo>
                <a:lnTo>
                  <a:pt x="3275" y="1940"/>
                </a:lnTo>
                <a:lnTo>
                  <a:pt x="3273" y="1940"/>
                </a:lnTo>
                <a:lnTo>
                  <a:pt x="3273" y="1942"/>
                </a:lnTo>
                <a:lnTo>
                  <a:pt x="3272" y="1942"/>
                </a:lnTo>
                <a:lnTo>
                  <a:pt x="3272" y="1943"/>
                </a:lnTo>
                <a:lnTo>
                  <a:pt x="3273" y="1943"/>
                </a:lnTo>
                <a:lnTo>
                  <a:pt x="3273" y="1942"/>
                </a:lnTo>
                <a:lnTo>
                  <a:pt x="3275" y="1942"/>
                </a:lnTo>
                <a:lnTo>
                  <a:pt x="3275" y="1940"/>
                </a:lnTo>
                <a:lnTo>
                  <a:pt x="3277" y="1940"/>
                </a:lnTo>
                <a:lnTo>
                  <a:pt x="3277" y="1938"/>
                </a:lnTo>
                <a:lnTo>
                  <a:pt x="3277" y="1937"/>
                </a:lnTo>
                <a:lnTo>
                  <a:pt x="3278" y="1937"/>
                </a:lnTo>
                <a:lnTo>
                  <a:pt x="3280" y="1937"/>
                </a:lnTo>
                <a:lnTo>
                  <a:pt x="3282" y="1937"/>
                </a:lnTo>
                <a:lnTo>
                  <a:pt x="3282" y="1938"/>
                </a:lnTo>
                <a:lnTo>
                  <a:pt x="3280" y="1938"/>
                </a:lnTo>
                <a:lnTo>
                  <a:pt x="3280" y="1940"/>
                </a:lnTo>
                <a:lnTo>
                  <a:pt x="3282" y="1940"/>
                </a:lnTo>
                <a:lnTo>
                  <a:pt x="3282" y="1942"/>
                </a:lnTo>
                <a:lnTo>
                  <a:pt x="3282" y="1943"/>
                </a:lnTo>
                <a:lnTo>
                  <a:pt x="3280" y="1943"/>
                </a:lnTo>
                <a:lnTo>
                  <a:pt x="3280" y="1945"/>
                </a:lnTo>
                <a:lnTo>
                  <a:pt x="3278" y="1945"/>
                </a:lnTo>
                <a:lnTo>
                  <a:pt x="3277" y="1945"/>
                </a:lnTo>
                <a:lnTo>
                  <a:pt x="3275" y="1945"/>
                </a:lnTo>
                <a:lnTo>
                  <a:pt x="3273" y="1945"/>
                </a:lnTo>
                <a:lnTo>
                  <a:pt x="3273" y="1947"/>
                </a:lnTo>
                <a:lnTo>
                  <a:pt x="3273" y="1948"/>
                </a:lnTo>
                <a:lnTo>
                  <a:pt x="3272" y="1948"/>
                </a:lnTo>
                <a:lnTo>
                  <a:pt x="3272" y="1950"/>
                </a:lnTo>
                <a:lnTo>
                  <a:pt x="3270" y="1950"/>
                </a:lnTo>
                <a:lnTo>
                  <a:pt x="3268" y="1950"/>
                </a:lnTo>
                <a:lnTo>
                  <a:pt x="3267" y="1950"/>
                </a:lnTo>
                <a:lnTo>
                  <a:pt x="3267" y="1948"/>
                </a:lnTo>
                <a:lnTo>
                  <a:pt x="3265" y="1948"/>
                </a:lnTo>
                <a:lnTo>
                  <a:pt x="3265" y="1950"/>
                </a:lnTo>
                <a:lnTo>
                  <a:pt x="3267" y="1950"/>
                </a:lnTo>
                <a:lnTo>
                  <a:pt x="3267" y="1952"/>
                </a:lnTo>
                <a:lnTo>
                  <a:pt x="3267" y="1953"/>
                </a:lnTo>
                <a:lnTo>
                  <a:pt x="3268" y="1953"/>
                </a:lnTo>
                <a:lnTo>
                  <a:pt x="3268" y="1952"/>
                </a:lnTo>
                <a:lnTo>
                  <a:pt x="3270" y="1952"/>
                </a:lnTo>
                <a:lnTo>
                  <a:pt x="3272" y="1952"/>
                </a:lnTo>
                <a:lnTo>
                  <a:pt x="3272" y="1950"/>
                </a:lnTo>
                <a:lnTo>
                  <a:pt x="3273" y="1950"/>
                </a:lnTo>
                <a:lnTo>
                  <a:pt x="3273" y="1948"/>
                </a:lnTo>
                <a:lnTo>
                  <a:pt x="3275" y="1948"/>
                </a:lnTo>
                <a:lnTo>
                  <a:pt x="3275" y="1947"/>
                </a:lnTo>
                <a:lnTo>
                  <a:pt x="3277" y="1947"/>
                </a:lnTo>
                <a:lnTo>
                  <a:pt x="3278" y="1947"/>
                </a:lnTo>
                <a:lnTo>
                  <a:pt x="3278" y="1948"/>
                </a:lnTo>
                <a:lnTo>
                  <a:pt x="3278" y="1950"/>
                </a:lnTo>
                <a:lnTo>
                  <a:pt x="3277" y="1950"/>
                </a:lnTo>
                <a:lnTo>
                  <a:pt x="3277" y="1952"/>
                </a:lnTo>
                <a:lnTo>
                  <a:pt x="3275" y="1952"/>
                </a:lnTo>
                <a:lnTo>
                  <a:pt x="3275" y="1953"/>
                </a:lnTo>
                <a:lnTo>
                  <a:pt x="3273" y="1953"/>
                </a:lnTo>
                <a:lnTo>
                  <a:pt x="3273" y="1955"/>
                </a:lnTo>
                <a:lnTo>
                  <a:pt x="3275" y="1955"/>
                </a:lnTo>
                <a:lnTo>
                  <a:pt x="3277" y="1955"/>
                </a:lnTo>
                <a:lnTo>
                  <a:pt x="3277" y="1953"/>
                </a:lnTo>
                <a:lnTo>
                  <a:pt x="3277" y="1952"/>
                </a:lnTo>
                <a:lnTo>
                  <a:pt x="3278" y="1952"/>
                </a:lnTo>
                <a:lnTo>
                  <a:pt x="3278" y="1950"/>
                </a:lnTo>
                <a:lnTo>
                  <a:pt x="3280" y="1950"/>
                </a:lnTo>
                <a:lnTo>
                  <a:pt x="3280" y="1948"/>
                </a:lnTo>
                <a:lnTo>
                  <a:pt x="3280" y="1947"/>
                </a:lnTo>
                <a:lnTo>
                  <a:pt x="3282" y="1947"/>
                </a:lnTo>
                <a:lnTo>
                  <a:pt x="3282" y="1948"/>
                </a:lnTo>
                <a:lnTo>
                  <a:pt x="3283" y="1948"/>
                </a:lnTo>
                <a:lnTo>
                  <a:pt x="3283" y="1950"/>
                </a:lnTo>
                <a:lnTo>
                  <a:pt x="3283" y="1952"/>
                </a:lnTo>
                <a:lnTo>
                  <a:pt x="3283" y="1953"/>
                </a:lnTo>
                <a:lnTo>
                  <a:pt x="3283" y="1955"/>
                </a:lnTo>
                <a:lnTo>
                  <a:pt x="3283" y="1957"/>
                </a:lnTo>
                <a:lnTo>
                  <a:pt x="3282" y="1957"/>
                </a:lnTo>
                <a:lnTo>
                  <a:pt x="3283" y="1958"/>
                </a:lnTo>
                <a:lnTo>
                  <a:pt x="3282" y="1958"/>
                </a:lnTo>
                <a:lnTo>
                  <a:pt x="3282" y="1960"/>
                </a:lnTo>
                <a:lnTo>
                  <a:pt x="3283" y="1960"/>
                </a:lnTo>
                <a:lnTo>
                  <a:pt x="3283" y="1962"/>
                </a:lnTo>
                <a:lnTo>
                  <a:pt x="3285" y="1962"/>
                </a:lnTo>
                <a:lnTo>
                  <a:pt x="3285" y="1963"/>
                </a:lnTo>
                <a:lnTo>
                  <a:pt x="3285" y="1965"/>
                </a:lnTo>
                <a:lnTo>
                  <a:pt x="3287" y="1965"/>
                </a:lnTo>
                <a:lnTo>
                  <a:pt x="3285" y="1967"/>
                </a:lnTo>
                <a:lnTo>
                  <a:pt x="3285" y="1968"/>
                </a:lnTo>
                <a:lnTo>
                  <a:pt x="3283" y="1968"/>
                </a:lnTo>
                <a:lnTo>
                  <a:pt x="3283" y="1967"/>
                </a:lnTo>
                <a:lnTo>
                  <a:pt x="3282" y="1967"/>
                </a:lnTo>
                <a:lnTo>
                  <a:pt x="3280" y="1967"/>
                </a:lnTo>
                <a:lnTo>
                  <a:pt x="3280" y="1965"/>
                </a:lnTo>
                <a:lnTo>
                  <a:pt x="3278" y="1965"/>
                </a:lnTo>
                <a:lnTo>
                  <a:pt x="3277" y="1965"/>
                </a:lnTo>
                <a:lnTo>
                  <a:pt x="3277" y="1967"/>
                </a:lnTo>
                <a:lnTo>
                  <a:pt x="3278" y="1967"/>
                </a:lnTo>
                <a:lnTo>
                  <a:pt x="3280" y="1967"/>
                </a:lnTo>
                <a:lnTo>
                  <a:pt x="3280" y="1968"/>
                </a:lnTo>
                <a:lnTo>
                  <a:pt x="3282" y="1968"/>
                </a:lnTo>
                <a:lnTo>
                  <a:pt x="3282" y="1970"/>
                </a:lnTo>
                <a:lnTo>
                  <a:pt x="3283" y="1970"/>
                </a:lnTo>
                <a:lnTo>
                  <a:pt x="3285" y="1970"/>
                </a:lnTo>
                <a:lnTo>
                  <a:pt x="3285" y="1972"/>
                </a:lnTo>
                <a:lnTo>
                  <a:pt x="3285" y="1973"/>
                </a:lnTo>
                <a:lnTo>
                  <a:pt x="3287" y="1973"/>
                </a:lnTo>
                <a:lnTo>
                  <a:pt x="3288" y="1973"/>
                </a:lnTo>
                <a:lnTo>
                  <a:pt x="3290" y="1973"/>
                </a:lnTo>
                <a:lnTo>
                  <a:pt x="3290" y="1975"/>
                </a:lnTo>
                <a:lnTo>
                  <a:pt x="3292" y="1975"/>
                </a:lnTo>
                <a:lnTo>
                  <a:pt x="3293" y="1975"/>
                </a:lnTo>
                <a:lnTo>
                  <a:pt x="3293" y="1973"/>
                </a:lnTo>
                <a:lnTo>
                  <a:pt x="3293" y="1972"/>
                </a:lnTo>
                <a:lnTo>
                  <a:pt x="3293" y="1970"/>
                </a:lnTo>
                <a:lnTo>
                  <a:pt x="3295" y="1970"/>
                </a:lnTo>
                <a:lnTo>
                  <a:pt x="3295" y="1972"/>
                </a:lnTo>
                <a:lnTo>
                  <a:pt x="3295" y="1973"/>
                </a:lnTo>
                <a:lnTo>
                  <a:pt x="3295" y="1975"/>
                </a:lnTo>
                <a:lnTo>
                  <a:pt x="3297" y="1975"/>
                </a:lnTo>
                <a:lnTo>
                  <a:pt x="3298" y="1975"/>
                </a:lnTo>
                <a:lnTo>
                  <a:pt x="3298" y="1977"/>
                </a:lnTo>
                <a:lnTo>
                  <a:pt x="3300" y="1977"/>
                </a:lnTo>
                <a:lnTo>
                  <a:pt x="3300" y="1977"/>
                </a:lnTo>
                <a:lnTo>
                  <a:pt x="3302" y="1977"/>
                </a:lnTo>
                <a:lnTo>
                  <a:pt x="3302" y="1977"/>
                </a:lnTo>
                <a:lnTo>
                  <a:pt x="3303" y="1977"/>
                </a:lnTo>
                <a:lnTo>
                  <a:pt x="3303" y="1975"/>
                </a:lnTo>
                <a:lnTo>
                  <a:pt x="3303" y="1975"/>
                </a:lnTo>
                <a:lnTo>
                  <a:pt x="3303" y="1977"/>
                </a:lnTo>
                <a:lnTo>
                  <a:pt x="3305" y="1977"/>
                </a:lnTo>
                <a:lnTo>
                  <a:pt x="3305" y="1975"/>
                </a:lnTo>
                <a:lnTo>
                  <a:pt x="3303" y="1975"/>
                </a:lnTo>
                <a:lnTo>
                  <a:pt x="3303" y="1973"/>
                </a:lnTo>
                <a:lnTo>
                  <a:pt x="3303" y="1973"/>
                </a:lnTo>
                <a:lnTo>
                  <a:pt x="3303" y="1972"/>
                </a:lnTo>
                <a:lnTo>
                  <a:pt x="3302" y="1972"/>
                </a:lnTo>
                <a:lnTo>
                  <a:pt x="3302" y="1970"/>
                </a:lnTo>
                <a:lnTo>
                  <a:pt x="3303" y="1970"/>
                </a:lnTo>
                <a:lnTo>
                  <a:pt x="3303" y="1968"/>
                </a:lnTo>
                <a:lnTo>
                  <a:pt x="3303" y="1967"/>
                </a:lnTo>
                <a:lnTo>
                  <a:pt x="3302" y="1967"/>
                </a:lnTo>
                <a:lnTo>
                  <a:pt x="3302" y="1965"/>
                </a:lnTo>
                <a:lnTo>
                  <a:pt x="3302" y="1963"/>
                </a:lnTo>
                <a:lnTo>
                  <a:pt x="3300" y="1963"/>
                </a:lnTo>
                <a:lnTo>
                  <a:pt x="3300" y="1962"/>
                </a:lnTo>
                <a:lnTo>
                  <a:pt x="3298" y="1962"/>
                </a:lnTo>
                <a:lnTo>
                  <a:pt x="3298" y="1960"/>
                </a:lnTo>
                <a:lnTo>
                  <a:pt x="3298" y="1958"/>
                </a:lnTo>
                <a:lnTo>
                  <a:pt x="3298" y="1957"/>
                </a:lnTo>
                <a:lnTo>
                  <a:pt x="3298" y="1955"/>
                </a:lnTo>
                <a:lnTo>
                  <a:pt x="3298" y="1953"/>
                </a:lnTo>
                <a:lnTo>
                  <a:pt x="3297" y="1953"/>
                </a:lnTo>
                <a:lnTo>
                  <a:pt x="3297" y="1952"/>
                </a:lnTo>
                <a:lnTo>
                  <a:pt x="3297" y="1950"/>
                </a:lnTo>
                <a:lnTo>
                  <a:pt x="3298" y="1950"/>
                </a:lnTo>
                <a:lnTo>
                  <a:pt x="3298" y="1948"/>
                </a:lnTo>
                <a:lnTo>
                  <a:pt x="3297" y="1948"/>
                </a:lnTo>
                <a:lnTo>
                  <a:pt x="3297" y="1947"/>
                </a:lnTo>
                <a:lnTo>
                  <a:pt x="3297" y="1945"/>
                </a:lnTo>
                <a:lnTo>
                  <a:pt x="3297" y="1943"/>
                </a:lnTo>
                <a:lnTo>
                  <a:pt x="3297" y="1942"/>
                </a:lnTo>
                <a:lnTo>
                  <a:pt x="3297" y="1940"/>
                </a:lnTo>
                <a:lnTo>
                  <a:pt x="3297" y="1938"/>
                </a:lnTo>
                <a:lnTo>
                  <a:pt x="3297" y="1937"/>
                </a:lnTo>
                <a:lnTo>
                  <a:pt x="3298" y="1937"/>
                </a:lnTo>
                <a:lnTo>
                  <a:pt x="3298" y="1937"/>
                </a:lnTo>
                <a:lnTo>
                  <a:pt x="3298" y="1935"/>
                </a:lnTo>
                <a:lnTo>
                  <a:pt x="3300" y="1935"/>
                </a:lnTo>
                <a:lnTo>
                  <a:pt x="3302" y="1935"/>
                </a:lnTo>
                <a:lnTo>
                  <a:pt x="3302" y="1933"/>
                </a:lnTo>
                <a:lnTo>
                  <a:pt x="3303" y="1933"/>
                </a:lnTo>
                <a:lnTo>
                  <a:pt x="3303" y="1932"/>
                </a:lnTo>
                <a:lnTo>
                  <a:pt x="3303" y="1930"/>
                </a:lnTo>
                <a:lnTo>
                  <a:pt x="3303" y="1930"/>
                </a:lnTo>
                <a:lnTo>
                  <a:pt x="3303" y="1928"/>
                </a:lnTo>
                <a:lnTo>
                  <a:pt x="3303" y="1928"/>
                </a:lnTo>
                <a:lnTo>
                  <a:pt x="3303" y="1927"/>
                </a:lnTo>
                <a:lnTo>
                  <a:pt x="3303" y="1925"/>
                </a:lnTo>
                <a:lnTo>
                  <a:pt x="3303" y="1923"/>
                </a:lnTo>
                <a:lnTo>
                  <a:pt x="3303" y="1922"/>
                </a:lnTo>
                <a:lnTo>
                  <a:pt x="3303" y="1922"/>
                </a:lnTo>
                <a:lnTo>
                  <a:pt x="3305" y="1922"/>
                </a:lnTo>
                <a:lnTo>
                  <a:pt x="3307" y="1922"/>
                </a:lnTo>
                <a:lnTo>
                  <a:pt x="3307" y="1923"/>
                </a:lnTo>
                <a:lnTo>
                  <a:pt x="3308" y="1922"/>
                </a:lnTo>
                <a:lnTo>
                  <a:pt x="3308" y="1923"/>
                </a:lnTo>
                <a:lnTo>
                  <a:pt x="3308" y="1925"/>
                </a:lnTo>
                <a:lnTo>
                  <a:pt x="3307" y="1925"/>
                </a:lnTo>
                <a:lnTo>
                  <a:pt x="3307" y="1927"/>
                </a:lnTo>
                <a:lnTo>
                  <a:pt x="3305" y="1927"/>
                </a:lnTo>
                <a:lnTo>
                  <a:pt x="3305" y="1928"/>
                </a:lnTo>
                <a:lnTo>
                  <a:pt x="3307" y="1928"/>
                </a:lnTo>
                <a:lnTo>
                  <a:pt x="3307" y="1930"/>
                </a:lnTo>
                <a:lnTo>
                  <a:pt x="3307" y="1932"/>
                </a:lnTo>
                <a:lnTo>
                  <a:pt x="3308" y="1932"/>
                </a:lnTo>
                <a:lnTo>
                  <a:pt x="3308" y="1933"/>
                </a:lnTo>
                <a:lnTo>
                  <a:pt x="3308" y="1935"/>
                </a:lnTo>
                <a:lnTo>
                  <a:pt x="3307" y="1935"/>
                </a:lnTo>
                <a:lnTo>
                  <a:pt x="3307" y="1937"/>
                </a:lnTo>
                <a:lnTo>
                  <a:pt x="3307" y="1937"/>
                </a:lnTo>
                <a:lnTo>
                  <a:pt x="3307" y="1938"/>
                </a:lnTo>
                <a:lnTo>
                  <a:pt x="3308" y="1938"/>
                </a:lnTo>
                <a:lnTo>
                  <a:pt x="3308" y="1940"/>
                </a:lnTo>
                <a:lnTo>
                  <a:pt x="3310" y="1940"/>
                </a:lnTo>
                <a:lnTo>
                  <a:pt x="3310" y="1942"/>
                </a:lnTo>
                <a:lnTo>
                  <a:pt x="3308" y="1942"/>
                </a:lnTo>
                <a:lnTo>
                  <a:pt x="3308" y="1943"/>
                </a:lnTo>
                <a:lnTo>
                  <a:pt x="3310" y="1943"/>
                </a:lnTo>
                <a:lnTo>
                  <a:pt x="3310" y="1945"/>
                </a:lnTo>
                <a:lnTo>
                  <a:pt x="3310" y="1947"/>
                </a:lnTo>
                <a:lnTo>
                  <a:pt x="3308" y="1947"/>
                </a:lnTo>
                <a:lnTo>
                  <a:pt x="3308" y="1948"/>
                </a:lnTo>
                <a:lnTo>
                  <a:pt x="3310" y="1948"/>
                </a:lnTo>
                <a:lnTo>
                  <a:pt x="3310" y="1950"/>
                </a:lnTo>
                <a:lnTo>
                  <a:pt x="3310" y="1952"/>
                </a:lnTo>
                <a:lnTo>
                  <a:pt x="3310" y="1953"/>
                </a:lnTo>
                <a:lnTo>
                  <a:pt x="3312" y="1953"/>
                </a:lnTo>
                <a:lnTo>
                  <a:pt x="3312" y="1955"/>
                </a:lnTo>
                <a:lnTo>
                  <a:pt x="3313" y="1955"/>
                </a:lnTo>
                <a:lnTo>
                  <a:pt x="3313" y="1957"/>
                </a:lnTo>
                <a:lnTo>
                  <a:pt x="3313" y="1958"/>
                </a:lnTo>
                <a:lnTo>
                  <a:pt x="3313" y="1960"/>
                </a:lnTo>
                <a:lnTo>
                  <a:pt x="3312" y="1960"/>
                </a:lnTo>
                <a:lnTo>
                  <a:pt x="3312" y="1962"/>
                </a:lnTo>
                <a:lnTo>
                  <a:pt x="3312" y="1963"/>
                </a:lnTo>
                <a:lnTo>
                  <a:pt x="3313" y="1963"/>
                </a:lnTo>
                <a:lnTo>
                  <a:pt x="3313" y="1965"/>
                </a:lnTo>
                <a:lnTo>
                  <a:pt x="3315" y="1965"/>
                </a:lnTo>
                <a:lnTo>
                  <a:pt x="3317" y="1965"/>
                </a:lnTo>
                <a:lnTo>
                  <a:pt x="3317" y="1963"/>
                </a:lnTo>
                <a:lnTo>
                  <a:pt x="3318" y="1963"/>
                </a:lnTo>
                <a:lnTo>
                  <a:pt x="3318" y="1965"/>
                </a:lnTo>
                <a:lnTo>
                  <a:pt x="3320" y="1965"/>
                </a:lnTo>
                <a:lnTo>
                  <a:pt x="3320" y="1967"/>
                </a:lnTo>
                <a:lnTo>
                  <a:pt x="3322" y="1967"/>
                </a:lnTo>
                <a:lnTo>
                  <a:pt x="3322" y="1968"/>
                </a:lnTo>
                <a:lnTo>
                  <a:pt x="3322" y="1970"/>
                </a:lnTo>
                <a:lnTo>
                  <a:pt x="3323" y="1970"/>
                </a:lnTo>
                <a:lnTo>
                  <a:pt x="3325" y="1970"/>
                </a:lnTo>
                <a:lnTo>
                  <a:pt x="3327" y="1970"/>
                </a:lnTo>
                <a:lnTo>
                  <a:pt x="3327" y="1968"/>
                </a:lnTo>
                <a:lnTo>
                  <a:pt x="3325" y="1968"/>
                </a:lnTo>
                <a:lnTo>
                  <a:pt x="3325" y="1967"/>
                </a:lnTo>
                <a:lnTo>
                  <a:pt x="3325" y="1965"/>
                </a:lnTo>
                <a:lnTo>
                  <a:pt x="3327" y="1965"/>
                </a:lnTo>
                <a:lnTo>
                  <a:pt x="3327" y="1963"/>
                </a:lnTo>
                <a:lnTo>
                  <a:pt x="3327" y="1962"/>
                </a:lnTo>
                <a:lnTo>
                  <a:pt x="3327" y="1960"/>
                </a:lnTo>
                <a:lnTo>
                  <a:pt x="3328" y="1960"/>
                </a:lnTo>
                <a:lnTo>
                  <a:pt x="3328" y="1958"/>
                </a:lnTo>
                <a:lnTo>
                  <a:pt x="3328" y="1957"/>
                </a:lnTo>
                <a:lnTo>
                  <a:pt x="3328" y="1955"/>
                </a:lnTo>
                <a:lnTo>
                  <a:pt x="3328" y="1953"/>
                </a:lnTo>
                <a:lnTo>
                  <a:pt x="3328" y="1952"/>
                </a:lnTo>
                <a:lnTo>
                  <a:pt x="3328" y="1950"/>
                </a:lnTo>
                <a:lnTo>
                  <a:pt x="3328" y="1948"/>
                </a:lnTo>
                <a:lnTo>
                  <a:pt x="3327" y="1948"/>
                </a:lnTo>
                <a:lnTo>
                  <a:pt x="3327" y="1947"/>
                </a:lnTo>
                <a:lnTo>
                  <a:pt x="3325" y="1947"/>
                </a:lnTo>
                <a:lnTo>
                  <a:pt x="3325" y="1945"/>
                </a:lnTo>
                <a:lnTo>
                  <a:pt x="3325" y="1943"/>
                </a:lnTo>
                <a:lnTo>
                  <a:pt x="3325" y="1942"/>
                </a:lnTo>
                <a:lnTo>
                  <a:pt x="3325" y="1940"/>
                </a:lnTo>
                <a:lnTo>
                  <a:pt x="3323" y="1940"/>
                </a:lnTo>
                <a:lnTo>
                  <a:pt x="3323" y="1938"/>
                </a:lnTo>
                <a:lnTo>
                  <a:pt x="3323" y="1937"/>
                </a:lnTo>
                <a:lnTo>
                  <a:pt x="3325" y="1937"/>
                </a:lnTo>
                <a:lnTo>
                  <a:pt x="3325" y="1938"/>
                </a:lnTo>
                <a:lnTo>
                  <a:pt x="3327" y="1938"/>
                </a:lnTo>
                <a:lnTo>
                  <a:pt x="3328" y="1938"/>
                </a:lnTo>
                <a:lnTo>
                  <a:pt x="3330" y="1938"/>
                </a:lnTo>
                <a:lnTo>
                  <a:pt x="3330" y="1940"/>
                </a:lnTo>
                <a:lnTo>
                  <a:pt x="3332" y="1940"/>
                </a:lnTo>
                <a:lnTo>
                  <a:pt x="3332" y="1942"/>
                </a:lnTo>
                <a:lnTo>
                  <a:pt x="3332" y="1943"/>
                </a:lnTo>
                <a:lnTo>
                  <a:pt x="3333" y="1943"/>
                </a:lnTo>
                <a:lnTo>
                  <a:pt x="3335" y="1943"/>
                </a:lnTo>
                <a:lnTo>
                  <a:pt x="3335" y="1945"/>
                </a:lnTo>
                <a:lnTo>
                  <a:pt x="3337" y="1945"/>
                </a:lnTo>
                <a:lnTo>
                  <a:pt x="3338" y="1945"/>
                </a:lnTo>
                <a:lnTo>
                  <a:pt x="3338" y="1947"/>
                </a:lnTo>
                <a:lnTo>
                  <a:pt x="3338" y="1948"/>
                </a:lnTo>
                <a:lnTo>
                  <a:pt x="3337" y="1948"/>
                </a:lnTo>
                <a:lnTo>
                  <a:pt x="3337" y="1950"/>
                </a:lnTo>
                <a:lnTo>
                  <a:pt x="3338" y="1948"/>
                </a:lnTo>
                <a:lnTo>
                  <a:pt x="3338" y="1950"/>
                </a:lnTo>
                <a:lnTo>
                  <a:pt x="3338" y="1952"/>
                </a:lnTo>
                <a:lnTo>
                  <a:pt x="3340" y="1952"/>
                </a:lnTo>
                <a:lnTo>
                  <a:pt x="3340" y="1950"/>
                </a:lnTo>
                <a:lnTo>
                  <a:pt x="3342" y="1950"/>
                </a:lnTo>
                <a:lnTo>
                  <a:pt x="3342" y="1950"/>
                </a:lnTo>
                <a:lnTo>
                  <a:pt x="3342" y="1952"/>
                </a:lnTo>
                <a:lnTo>
                  <a:pt x="3342" y="1952"/>
                </a:lnTo>
                <a:lnTo>
                  <a:pt x="3342" y="1953"/>
                </a:lnTo>
                <a:lnTo>
                  <a:pt x="3342" y="1955"/>
                </a:lnTo>
                <a:lnTo>
                  <a:pt x="3342" y="1955"/>
                </a:lnTo>
                <a:lnTo>
                  <a:pt x="3343" y="1955"/>
                </a:lnTo>
                <a:lnTo>
                  <a:pt x="3343" y="1957"/>
                </a:lnTo>
                <a:lnTo>
                  <a:pt x="3342" y="1957"/>
                </a:lnTo>
                <a:lnTo>
                  <a:pt x="3342" y="1958"/>
                </a:lnTo>
                <a:lnTo>
                  <a:pt x="3342" y="1960"/>
                </a:lnTo>
                <a:lnTo>
                  <a:pt x="3343" y="1960"/>
                </a:lnTo>
                <a:lnTo>
                  <a:pt x="3343" y="1962"/>
                </a:lnTo>
                <a:lnTo>
                  <a:pt x="3343" y="1963"/>
                </a:lnTo>
                <a:lnTo>
                  <a:pt x="3343" y="1965"/>
                </a:lnTo>
                <a:lnTo>
                  <a:pt x="3345" y="1965"/>
                </a:lnTo>
                <a:lnTo>
                  <a:pt x="3345" y="1967"/>
                </a:lnTo>
                <a:lnTo>
                  <a:pt x="3345" y="1968"/>
                </a:lnTo>
                <a:lnTo>
                  <a:pt x="3343" y="1968"/>
                </a:lnTo>
                <a:lnTo>
                  <a:pt x="3343" y="1967"/>
                </a:lnTo>
                <a:lnTo>
                  <a:pt x="3342" y="1967"/>
                </a:lnTo>
                <a:lnTo>
                  <a:pt x="3342" y="1968"/>
                </a:lnTo>
                <a:lnTo>
                  <a:pt x="3343" y="1968"/>
                </a:lnTo>
                <a:lnTo>
                  <a:pt x="3343" y="1970"/>
                </a:lnTo>
                <a:lnTo>
                  <a:pt x="3345" y="1970"/>
                </a:lnTo>
                <a:lnTo>
                  <a:pt x="3345" y="1972"/>
                </a:lnTo>
                <a:lnTo>
                  <a:pt x="3343" y="1972"/>
                </a:lnTo>
                <a:lnTo>
                  <a:pt x="3343" y="1973"/>
                </a:lnTo>
                <a:lnTo>
                  <a:pt x="3345" y="1973"/>
                </a:lnTo>
                <a:lnTo>
                  <a:pt x="3345" y="1975"/>
                </a:lnTo>
                <a:lnTo>
                  <a:pt x="3345" y="1977"/>
                </a:lnTo>
                <a:lnTo>
                  <a:pt x="3347" y="1977"/>
                </a:lnTo>
                <a:lnTo>
                  <a:pt x="3347" y="1977"/>
                </a:lnTo>
                <a:lnTo>
                  <a:pt x="3347" y="1978"/>
                </a:lnTo>
                <a:lnTo>
                  <a:pt x="3347" y="1980"/>
                </a:lnTo>
                <a:lnTo>
                  <a:pt x="3348" y="1982"/>
                </a:lnTo>
                <a:lnTo>
                  <a:pt x="3350" y="1982"/>
                </a:lnTo>
                <a:lnTo>
                  <a:pt x="3350" y="1983"/>
                </a:lnTo>
                <a:lnTo>
                  <a:pt x="3350" y="1985"/>
                </a:lnTo>
                <a:lnTo>
                  <a:pt x="3352" y="1985"/>
                </a:lnTo>
                <a:lnTo>
                  <a:pt x="3352" y="1987"/>
                </a:lnTo>
                <a:lnTo>
                  <a:pt x="3350" y="1987"/>
                </a:lnTo>
                <a:lnTo>
                  <a:pt x="3350" y="1988"/>
                </a:lnTo>
                <a:lnTo>
                  <a:pt x="3352" y="1987"/>
                </a:lnTo>
                <a:lnTo>
                  <a:pt x="3352" y="1988"/>
                </a:lnTo>
                <a:lnTo>
                  <a:pt x="3353" y="1988"/>
                </a:lnTo>
                <a:lnTo>
                  <a:pt x="3353" y="1990"/>
                </a:lnTo>
                <a:lnTo>
                  <a:pt x="3355" y="1990"/>
                </a:lnTo>
                <a:lnTo>
                  <a:pt x="3355" y="1992"/>
                </a:lnTo>
                <a:lnTo>
                  <a:pt x="3353" y="1992"/>
                </a:lnTo>
                <a:lnTo>
                  <a:pt x="3353" y="1993"/>
                </a:lnTo>
                <a:lnTo>
                  <a:pt x="3355" y="1993"/>
                </a:lnTo>
                <a:lnTo>
                  <a:pt x="3355" y="1995"/>
                </a:lnTo>
                <a:lnTo>
                  <a:pt x="3355" y="1997"/>
                </a:lnTo>
                <a:lnTo>
                  <a:pt x="3357" y="1997"/>
                </a:lnTo>
                <a:lnTo>
                  <a:pt x="3357" y="1998"/>
                </a:lnTo>
                <a:lnTo>
                  <a:pt x="3358" y="2000"/>
                </a:lnTo>
                <a:lnTo>
                  <a:pt x="3358" y="2002"/>
                </a:lnTo>
                <a:lnTo>
                  <a:pt x="3357" y="2002"/>
                </a:lnTo>
                <a:close/>
                <a:moveTo>
                  <a:pt x="3233" y="1900"/>
                </a:moveTo>
                <a:lnTo>
                  <a:pt x="3235" y="1900"/>
                </a:lnTo>
                <a:lnTo>
                  <a:pt x="3235" y="1898"/>
                </a:lnTo>
                <a:lnTo>
                  <a:pt x="3233" y="1898"/>
                </a:lnTo>
                <a:lnTo>
                  <a:pt x="3233" y="1900"/>
                </a:lnTo>
                <a:close/>
                <a:moveTo>
                  <a:pt x="3048" y="1883"/>
                </a:moveTo>
                <a:lnTo>
                  <a:pt x="3046" y="1883"/>
                </a:lnTo>
                <a:lnTo>
                  <a:pt x="3046" y="1885"/>
                </a:lnTo>
                <a:lnTo>
                  <a:pt x="3045" y="1885"/>
                </a:lnTo>
                <a:lnTo>
                  <a:pt x="3045" y="1887"/>
                </a:lnTo>
                <a:lnTo>
                  <a:pt x="3046" y="1887"/>
                </a:lnTo>
                <a:lnTo>
                  <a:pt x="3046" y="1885"/>
                </a:lnTo>
                <a:lnTo>
                  <a:pt x="3048" y="1885"/>
                </a:lnTo>
                <a:lnTo>
                  <a:pt x="3048" y="1883"/>
                </a:lnTo>
                <a:close/>
                <a:moveTo>
                  <a:pt x="3070" y="1825"/>
                </a:moveTo>
                <a:lnTo>
                  <a:pt x="3068" y="1825"/>
                </a:lnTo>
                <a:lnTo>
                  <a:pt x="3068" y="1826"/>
                </a:lnTo>
                <a:lnTo>
                  <a:pt x="3070" y="1826"/>
                </a:lnTo>
                <a:lnTo>
                  <a:pt x="3070" y="1825"/>
                </a:lnTo>
                <a:close/>
                <a:moveTo>
                  <a:pt x="3071" y="1821"/>
                </a:moveTo>
                <a:lnTo>
                  <a:pt x="3070" y="1821"/>
                </a:lnTo>
                <a:lnTo>
                  <a:pt x="3070" y="1823"/>
                </a:lnTo>
                <a:lnTo>
                  <a:pt x="3071" y="1823"/>
                </a:lnTo>
                <a:lnTo>
                  <a:pt x="3071" y="1821"/>
                </a:lnTo>
                <a:close/>
                <a:moveTo>
                  <a:pt x="3075" y="1848"/>
                </a:moveTo>
                <a:lnTo>
                  <a:pt x="3075" y="1846"/>
                </a:lnTo>
                <a:lnTo>
                  <a:pt x="3076" y="1846"/>
                </a:lnTo>
                <a:lnTo>
                  <a:pt x="3078" y="1846"/>
                </a:lnTo>
                <a:lnTo>
                  <a:pt x="3078" y="1845"/>
                </a:lnTo>
                <a:lnTo>
                  <a:pt x="3076" y="1845"/>
                </a:lnTo>
                <a:lnTo>
                  <a:pt x="3076" y="1843"/>
                </a:lnTo>
                <a:lnTo>
                  <a:pt x="3075" y="1843"/>
                </a:lnTo>
                <a:lnTo>
                  <a:pt x="3075" y="1845"/>
                </a:lnTo>
                <a:lnTo>
                  <a:pt x="3075" y="1846"/>
                </a:lnTo>
                <a:lnTo>
                  <a:pt x="3073" y="1846"/>
                </a:lnTo>
                <a:lnTo>
                  <a:pt x="3073" y="1848"/>
                </a:lnTo>
                <a:lnTo>
                  <a:pt x="3075" y="1848"/>
                </a:lnTo>
                <a:close/>
                <a:moveTo>
                  <a:pt x="3078" y="1998"/>
                </a:moveTo>
                <a:lnTo>
                  <a:pt x="3076" y="1998"/>
                </a:lnTo>
                <a:lnTo>
                  <a:pt x="3076" y="2000"/>
                </a:lnTo>
                <a:lnTo>
                  <a:pt x="3075" y="2000"/>
                </a:lnTo>
                <a:lnTo>
                  <a:pt x="3075" y="2002"/>
                </a:lnTo>
                <a:lnTo>
                  <a:pt x="3076" y="2002"/>
                </a:lnTo>
                <a:lnTo>
                  <a:pt x="3076" y="2000"/>
                </a:lnTo>
                <a:lnTo>
                  <a:pt x="3078" y="2000"/>
                </a:lnTo>
                <a:lnTo>
                  <a:pt x="3078" y="1998"/>
                </a:lnTo>
                <a:close/>
                <a:moveTo>
                  <a:pt x="3098" y="2090"/>
                </a:moveTo>
                <a:lnTo>
                  <a:pt x="3096" y="2090"/>
                </a:lnTo>
                <a:lnTo>
                  <a:pt x="3096" y="2092"/>
                </a:lnTo>
                <a:lnTo>
                  <a:pt x="3098" y="2092"/>
                </a:lnTo>
                <a:lnTo>
                  <a:pt x="3098" y="2090"/>
                </a:lnTo>
                <a:close/>
                <a:moveTo>
                  <a:pt x="3103" y="2080"/>
                </a:moveTo>
                <a:lnTo>
                  <a:pt x="3103" y="2080"/>
                </a:lnTo>
                <a:lnTo>
                  <a:pt x="3103" y="2082"/>
                </a:lnTo>
                <a:lnTo>
                  <a:pt x="3103" y="2082"/>
                </a:lnTo>
                <a:lnTo>
                  <a:pt x="3103" y="2080"/>
                </a:lnTo>
                <a:close/>
                <a:moveTo>
                  <a:pt x="3110" y="1900"/>
                </a:moveTo>
                <a:lnTo>
                  <a:pt x="3108" y="1900"/>
                </a:lnTo>
                <a:lnTo>
                  <a:pt x="3108" y="1902"/>
                </a:lnTo>
                <a:lnTo>
                  <a:pt x="3110" y="1902"/>
                </a:lnTo>
                <a:lnTo>
                  <a:pt x="3110" y="1900"/>
                </a:lnTo>
                <a:close/>
                <a:moveTo>
                  <a:pt x="3123" y="1918"/>
                </a:moveTo>
                <a:lnTo>
                  <a:pt x="3122" y="1918"/>
                </a:lnTo>
                <a:lnTo>
                  <a:pt x="3122" y="1920"/>
                </a:lnTo>
                <a:lnTo>
                  <a:pt x="3123" y="1920"/>
                </a:lnTo>
                <a:lnTo>
                  <a:pt x="3123" y="1918"/>
                </a:lnTo>
                <a:close/>
                <a:moveTo>
                  <a:pt x="3143" y="1915"/>
                </a:moveTo>
                <a:lnTo>
                  <a:pt x="3142" y="1915"/>
                </a:lnTo>
                <a:lnTo>
                  <a:pt x="3140" y="1915"/>
                </a:lnTo>
                <a:lnTo>
                  <a:pt x="3140" y="1917"/>
                </a:lnTo>
                <a:lnTo>
                  <a:pt x="3142" y="1917"/>
                </a:lnTo>
                <a:lnTo>
                  <a:pt x="3142" y="1918"/>
                </a:lnTo>
                <a:lnTo>
                  <a:pt x="3143" y="1918"/>
                </a:lnTo>
                <a:lnTo>
                  <a:pt x="3143" y="1917"/>
                </a:lnTo>
                <a:lnTo>
                  <a:pt x="3143" y="1915"/>
                </a:lnTo>
                <a:close/>
                <a:moveTo>
                  <a:pt x="3147" y="2057"/>
                </a:moveTo>
                <a:lnTo>
                  <a:pt x="3147" y="2057"/>
                </a:lnTo>
                <a:lnTo>
                  <a:pt x="3145" y="2057"/>
                </a:lnTo>
                <a:lnTo>
                  <a:pt x="3145" y="2057"/>
                </a:lnTo>
                <a:lnTo>
                  <a:pt x="3147" y="2057"/>
                </a:lnTo>
                <a:close/>
                <a:moveTo>
                  <a:pt x="3148" y="2060"/>
                </a:moveTo>
                <a:lnTo>
                  <a:pt x="3147" y="2060"/>
                </a:lnTo>
                <a:lnTo>
                  <a:pt x="3147" y="2062"/>
                </a:lnTo>
                <a:lnTo>
                  <a:pt x="3148" y="2062"/>
                </a:lnTo>
                <a:lnTo>
                  <a:pt x="3148" y="2060"/>
                </a:lnTo>
                <a:close/>
                <a:moveTo>
                  <a:pt x="3155" y="1918"/>
                </a:moveTo>
                <a:lnTo>
                  <a:pt x="3153" y="1918"/>
                </a:lnTo>
                <a:lnTo>
                  <a:pt x="3153" y="1920"/>
                </a:lnTo>
                <a:lnTo>
                  <a:pt x="3155" y="1920"/>
                </a:lnTo>
                <a:lnTo>
                  <a:pt x="3155" y="1918"/>
                </a:lnTo>
                <a:close/>
                <a:moveTo>
                  <a:pt x="3160" y="1917"/>
                </a:moveTo>
                <a:lnTo>
                  <a:pt x="3158" y="1917"/>
                </a:lnTo>
                <a:lnTo>
                  <a:pt x="3158" y="1918"/>
                </a:lnTo>
                <a:lnTo>
                  <a:pt x="3160" y="1918"/>
                </a:lnTo>
                <a:lnTo>
                  <a:pt x="3160" y="1917"/>
                </a:lnTo>
                <a:close/>
                <a:moveTo>
                  <a:pt x="3172" y="2057"/>
                </a:moveTo>
                <a:lnTo>
                  <a:pt x="3170" y="2057"/>
                </a:lnTo>
                <a:lnTo>
                  <a:pt x="3170" y="2058"/>
                </a:lnTo>
                <a:lnTo>
                  <a:pt x="3172" y="2058"/>
                </a:lnTo>
                <a:lnTo>
                  <a:pt x="3172" y="2057"/>
                </a:lnTo>
                <a:close/>
                <a:moveTo>
                  <a:pt x="3182" y="2042"/>
                </a:moveTo>
                <a:lnTo>
                  <a:pt x="3180" y="2042"/>
                </a:lnTo>
                <a:lnTo>
                  <a:pt x="3178" y="2042"/>
                </a:lnTo>
                <a:lnTo>
                  <a:pt x="3178" y="2043"/>
                </a:lnTo>
                <a:lnTo>
                  <a:pt x="3180" y="2043"/>
                </a:lnTo>
                <a:lnTo>
                  <a:pt x="3182" y="2043"/>
                </a:lnTo>
                <a:lnTo>
                  <a:pt x="3182" y="2042"/>
                </a:lnTo>
                <a:close/>
                <a:moveTo>
                  <a:pt x="3187" y="1897"/>
                </a:moveTo>
                <a:lnTo>
                  <a:pt x="3187" y="1895"/>
                </a:lnTo>
                <a:lnTo>
                  <a:pt x="3187" y="1893"/>
                </a:lnTo>
                <a:lnTo>
                  <a:pt x="3185" y="1893"/>
                </a:lnTo>
                <a:lnTo>
                  <a:pt x="3185" y="1895"/>
                </a:lnTo>
                <a:lnTo>
                  <a:pt x="3185" y="1897"/>
                </a:lnTo>
                <a:lnTo>
                  <a:pt x="3187" y="1897"/>
                </a:lnTo>
                <a:close/>
                <a:moveTo>
                  <a:pt x="3187" y="2035"/>
                </a:moveTo>
                <a:lnTo>
                  <a:pt x="3187" y="2033"/>
                </a:lnTo>
                <a:lnTo>
                  <a:pt x="3185" y="2033"/>
                </a:lnTo>
                <a:lnTo>
                  <a:pt x="3185" y="2035"/>
                </a:lnTo>
                <a:lnTo>
                  <a:pt x="3187" y="2035"/>
                </a:lnTo>
                <a:close/>
                <a:moveTo>
                  <a:pt x="3188" y="2038"/>
                </a:moveTo>
                <a:lnTo>
                  <a:pt x="3188" y="2037"/>
                </a:lnTo>
                <a:lnTo>
                  <a:pt x="3187" y="2037"/>
                </a:lnTo>
                <a:lnTo>
                  <a:pt x="3187" y="2038"/>
                </a:lnTo>
                <a:lnTo>
                  <a:pt x="3188" y="2038"/>
                </a:lnTo>
                <a:lnTo>
                  <a:pt x="3188" y="2040"/>
                </a:lnTo>
                <a:lnTo>
                  <a:pt x="3190" y="2040"/>
                </a:lnTo>
                <a:lnTo>
                  <a:pt x="3190" y="2038"/>
                </a:lnTo>
                <a:lnTo>
                  <a:pt x="3188" y="2038"/>
                </a:lnTo>
                <a:close/>
                <a:moveTo>
                  <a:pt x="3208" y="2013"/>
                </a:moveTo>
                <a:lnTo>
                  <a:pt x="3207" y="2013"/>
                </a:lnTo>
                <a:lnTo>
                  <a:pt x="3207" y="2015"/>
                </a:lnTo>
                <a:lnTo>
                  <a:pt x="3207" y="2017"/>
                </a:lnTo>
                <a:lnTo>
                  <a:pt x="3208" y="2017"/>
                </a:lnTo>
                <a:lnTo>
                  <a:pt x="3208" y="2015"/>
                </a:lnTo>
                <a:lnTo>
                  <a:pt x="3208" y="2013"/>
                </a:lnTo>
                <a:close/>
                <a:moveTo>
                  <a:pt x="3213" y="2027"/>
                </a:moveTo>
                <a:lnTo>
                  <a:pt x="3212" y="2027"/>
                </a:lnTo>
                <a:lnTo>
                  <a:pt x="3212" y="2028"/>
                </a:lnTo>
                <a:lnTo>
                  <a:pt x="3210" y="2028"/>
                </a:lnTo>
                <a:lnTo>
                  <a:pt x="3210" y="2030"/>
                </a:lnTo>
                <a:lnTo>
                  <a:pt x="3212" y="2030"/>
                </a:lnTo>
                <a:lnTo>
                  <a:pt x="3212" y="2028"/>
                </a:lnTo>
                <a:lnTo>
                  <a:pt x="3213" y="2028"/>
                </a:lnTo>
                <a:lnTo>
                  <a:pt x="3213" y="2027"/>
                </a:lnTo>
                <a:close/>
                <a:moveTo>
                  <a:pt x="3215" y="2023"/>
                </a:moveTo>
                <a:lnTo>
                  <a:pt x="3213" y="2023"/>
                </a:lnTo>
                <a:lnTo>
                  <a:pt x="3213" y="2025"/>
                </a:lnTo>
                <a:lnTo>
                  <a:pt x="3215" y="2025"/>
                </a:lnTo>
                <a:lnTo>
                  <a:pt x="3215" y="2023"/>
                </a:lnTo>
                <a:close/>
                <a:moveTo>
                  <a:pt x="3218" y="2028"/>
                </a:moveTo>
                <a:lnTo>
                  <a:pt x="3217" y="2028"/>
                </a:lnTo>
                <a:lnTo>
                  <a:pt x="3217" y="2030"/>
                </a:lnTo>
                <a:lnTo>
                  <a:pt x="3218" y="2028"/>
                </a:lnTo>
                <a:close/>
                <a:moveTo>
                  <a:pt x="3235" y="1912"/>
                </a:moveTo>
                <a:lnTo>
                  <a:pt x="3233" y="1912"/>
                </a:lnTo>
                <a:lnTo>
                  <a:pt x="3233" y="1913"/>
                </a:lnTo>
                <a:lnTo>
                  <a:pt x="3232" y="1913"/>
                </a:lnTo>
                <a:lnTo>
                  <a:pt x="3232" y="1915"/>
                </a:lnTo>
                <a:lnTo>
                  <a:pt x="3230" y="1915"/>
                </a:lnTo>
                <a:lnTo>
                  <a:pt x="3230" y="1917"/>
                </a:lnTo>
                <a:lnTo>
                  <a:pt x="3228" y="1917"/>
                </a:lnTo>
                <a:lnTo>
                  <a:pt x="3228" y="1918"/>
                </a:lnTo>
                <a:lnTo>
                  <a:pt x="3228" y="1920"/>
                </a:lnTo>
                <a:lnTo>
                  <a:pt x="3230" y="1920"/>
                </a:lnTo>
                <a:lnTo>
                  <a:pt x="3232" y="1920"/>
                </a:lnTo>
                <a:lnTo>
                  <a:pt x="3232" y="1918"/>
                </a:lnTo>
                <a:lnTo>
                  <a:pt x="3232" y="1917"/>
                </a:lnTo>
                <a:lnTo>
                  <a:pt x="3233" y="1917"/>
                </a:lnTo>
                <a:lnTo>
                  <a:pt x="3233" y="1915"/>
                </a:lnTo>
                <a:lnTo>
                  <a:pt x="3233" y="1913"/>
                </a:lnTo>
                <a:lnTo>
                  <a:pt x="3235" y="1913"/>
                </a:lnTo>
                <a:lnTo>
                  <a:pt x="3235" y="1912"/>
                </a:lnTo>
                <a:close/>
                <a:moveTo>
                  <a:pt x="3242" y="1918"/>
                </a:moveTo>
                <a:lnTo>
                  <a:pt x="3240" y="1918"/>
                </a:lnTo>
                <a:lnTo>
                  <a:pt x="3240" y="1920"/>
                </a:lnTo>
                <a:lnTo>
                  <a:pt x="3240" y="1922"/>
                </a:lnTo>
                <a:lnTo>
                  <a:pt x="3242" y="1922"/>
                </a:lnTo>
                <a:lnTo>
                  <a:pt x="3242" y="1920"/>
                </a:lnTo>
                <a:lnTo>
                  <a:pt x="3242" y="1918"/>
                </a:lnTo>
                <a:close/>
                <a:moveTo>
                  <a:pt x="3247" y="1920"/>
                </a:moveTo>
                <a:lnTo>
                  <a:pt x="3247" y="1918"/>
                </a:lnTo>
                <a:lnTo>
                  <a:pt x="3248" y="1918"/>
                </a:lnTo>
                <a:lnTo>
                  <a:pt x="3248" y="1917"/>
                </a:lnTo>
                <a:lnTo>
                  <a:pt x="3247" y="1917"/>
                </a:lnTo>
                <a:lnTo>
                  <a:pt x="3247" y="1918"/>
                </a:lnTo>
                <a:lnTo>
                  <a:pt x="3245" y="1918"/>
                </a:lnTo>
                <a:lnTo>
                  <a:pt x="3245" y="1920"/>
                </a:lnTo>
                <a:lnTo>
                  <a:pt x="3247" y="1920"/>
                </a:lnTo>
                <a:close/>
                <a:moveTo>
                  <a:pt x="3255" y="2042"/>
                </a:moveTo>
                <a:lnTo>
                  <a:pt x="3253" y="2042"/>
                </a:lnTo>
                <a:lnTo>
                  <a:pt x="3253" y="2043"/>
                </a:lnTo>
                <a:lnTo>
                  <a:pt x="3255" y="2043"/>
                </a:lnTo>
                <a:lnTo>
                  <a:pt x="3255" y="2042"/>
                </a:lnTo>
                <a:close/>
                <a:moveTo>
                  <a:pt x="3260" y="1932"/>
                </a:moveTo>
                <a:lnTo>
                  <a:pt x="3258" y="1932"/>
                </a:lnTo>
                <a:lnTo>
                  <a:pt x="3258" y="1933"/>
                </a:lnTo>
                <a:lnTo>
                  <a:pt x="3260" y="1933"/>
                </a:lnTo>
                <a:lnTo>
                  <a:pt x="3260" y="1932"/>
                </a:lnTo>
                <a:close/>
                <a:moveTo>
                  <a:pt x="3262" y="1928"/>
                </a:moveTo>
                <a:lnTo>
                  <a:pt x="3263" y="1928"/>
                </a:lnTo>
                <a:lnTo>
                  <a:pt x="3263" y="1927"/>
                </a:lnTo>
                <a:lnTo>
                  <a:pt x="3262" y="1927"/>
                </a:lnTo>
                <a:lnTo>
                  <a:pt x="3262" y="1928"/>
                </a:lnTo>
                <a:close/>
                <a:moveTo>
                  <a:pt x="3263" y="1945"/>
                </a:moveTo>
                <a:lnTo>
                  <a:pt x="3263" y="1945"/>
                </a:lnTo>
                <a:lnTo>
                  <a:pt x="3265" y="1945"/>
                </a:lnTo>
                <a:lnTo>
                  <a:pt x="3267" y="1945"/>
                </a:lnTo>
                <a:lnTo>
                  <a:pt x="3268" y="1945"/>
                </a:lnTo>
                <a:lnTo>
                  <a:pt x="3268" y="1943"/>
                </a:lnTo>
                <a:lnTo>
                  <a:pt x="3270" y="1943"/>
                </a:lnTo>
                <a:lnTo>
                  <a:pt x="3270" y="1942"/>
                </a:lnTo>
                <a:lnTo>
                  <a:pt x="3268" y="1942"/>
                </a:lnTo>
                <a:lnTo>
                  <a:pt x="3267" y="1942"/>
                </a:lnTo>
                <a:lnTo>
                  <a:pt x="3267" y="1943"/>
                </a:lnTo>
                <a:lnTo>
                  <a:pt x="3265" y="1943"/>
                </a:lnTo>
                <a:lnTo>
                  <a:pt x="3263" y="1943"/>
                </a:lnTo>
                <a:lnTo>
                  <a:pt x="3263" y="1943"/>
                </a:lnTo>
                <a:lnTo>
                  <a:pt x="3262" y="1943"/>
                </a:lnTo>
                <a:lnTo>
                  <a:pt x="3262" y="1945"/>
                </a:lnTo>
                <a:lnTo>
                  <a:pt x="3263" y="1945"/>
                </a:lnTo>
                <a:close/>
                <a:moveTo>
                  <a:pt x="3263" y="1947"/>
                </a:moveTo>
                <a:lnTo>
                  <a:pt x="3263" y="1948"/>
                </a:lnTo>
                <a:lnTo>
                  <a:pt x="3263" y="1948"/>
                </a:lnTo>
                <a:lnTo>
                  <a:pt x="3263" y="1947"/>
                </a:lnTo>
                <a:lnTo>
                  <a:pt x="3263" y="1947"/>
                </a:lnTo>
                <a:close/>
                <a:moveTo>
                  <a:pt x="3263" y="2013"/>
                </a:moveTo>
                <a:lnTo>
                  <a:pt x="3263" y="2013"/>
                </a:lnTo>
                <a:lnTo>
                  <a:pt x="3263" y="2015"/>
                </a:lnTo>
                <a:lnTo>
                  <a:pt x="3263" y="2015"/>
                </a:lnTo>
                <a:lnTo>
                  <a:pt x="3263" y="2013"/>
                </a:lnTo>
                <a:close/>
                <a:moveTo>
                  <a:pt x="3265" y="2010"/>
                </a:moveTo>
                <a:lnTo>
                  <a:pt x="3263" y="2010"/>
                </a:lnTo>
                <a:lnTo>
                  <a:pt x="3263" y="2012"/>
                </a:lnTo>
                <a:lnTo>
                  <a:pt x="3265" y="2012"/>
                </a:lnTo>
                <a:lnTo>
                  <a:pt x="3265" y="2010"/>
                </a:lnTo>
                <a:close/>
                <a:moveTo>
                  <a:pt x="3267" y="1997"/>
                </a:moveTo>
                <a:lnTo>
                  <a:pt x="3267" y="1998"/>
                </a:lnTo>
                <a:lnTo>
                  <a:pt x="3267" y="2000"/>
                </a:lnTo>
                <a:lnTo>
                  <a:pt x="3267" y="2002"/>
                </a:lnTo>
                <a:lnTo>
                  <a:pt x="3267" y="2003"/>
                </a:lnTo>
                <a:lnTo>
                  <a:pt x="3268" y="2003"/>
                </a:lnTo>
                <a:lnTo>
                  <a:pt x="3268" y="2002"/>
                </a:lnTo>
                <a:lnTo>
                  <a:pt x="3268" y="2000"/>
                </a:lnTo>
                <a:lnTo>
                  <a:pt x="3268" y="1998"/>
                </a:lnTo>
                <a:lnTo>
                  <a:pt x="3268" y="1997"/>
                </a:lnTo>
                <a:lnTo>
                  <a:pt x="3267" y="1997"/>
                </a:lnTo>
                <a:close/>
                <a:moveTo>
                  <a:pt x="3267" y="1972"/>
                </a:moveTo>
                <a:lnTo>
                  <a:pt x="3265" y="1972"/>
                </a:lnTo>
                <a:lnTo>
                  <a:pt x="3263" y="1972"/>
                </a:lnTo>
                <a:lnTo>
                  <a:pt x="3263" y="1972"/>
                </a:lnTo>
                <a:lnTo>
                  <a:pt x="3263" y="1973"/>
                </a:lnTo>
                <a:lnTo>
                  <a:pt x="3263" y="1973"/>
                </a:lnTo>
                <a:lnTo>
                  <a:pt x="3265" y="1973"/>
                </a:lnTo>
                <a:lnTo>
                  <a:pt x="3267" y="1973"/>
                </a:lnTo>
                <a:lnTo>
                  <a:pt x="3267" y="1972"/>
                </a:lnTo>
                <a:close/>
                <a:moveTo>
                  <a:pt x="3272" y="1970"/>
                </a:moveTo>
                <a:lnTo>
                  <a:pt x="3270" y="1970"/>
                </a:lnTo>
                <a:lnTo>
                  <a:pt x="3270" y="1972"/>
                </a:lnTo>
                <a:lnTo>
                  <a:pt x="3272" y="1972"/>
                </a:lnTo>
                <a:lnTo>
                  <a:pt x="3272" y="1970"/>
                </a:lnTo>
                <a:close/>
                <a:moveTo>
                  <a:pt x="3272" y="1955"/>
                </a:moveTo>
                <a:lnTo>
                  <a:pt x="3270" y="1955"/>
                </a:lnTo>
                <a:lnTo>
                  <a:pt x="3270" y="1957"/>
                </a:lnTo>
                <a:lnTo>
                  <a:pt x="3272" y="1957"/>
                </a:lnTo>
                <a:lnTo>
                  <a:pt x="3272" y="1955"/>
                </a:lnTo>
                <a:close/>
                <a:moveTo>
                  <a:pt x="3302" y="2000"/>
                </a:moveTo>
                <a:lnTo>
                  <a:pt x="3300" y="2000"/>
                </a:lnTo>
                <a:lnTo>
                  <a:pt x="3300" y="2002"/>
                </a:lnTo>
                <a:lnTo>
                  <a:pt x="3302" y="2002"/>
                </a:lnTo>
                <a:lnTo>
                  <a:pt x="3302" y="2000"/>
                </a:lnTo>
                <a:close/>
                <a:moveTo>
                  <a:pt x="3312" y="1958"/>
                </a:moveTo>
                <a:lnTo>
                  <a:pt x="3312" y="1957"/>
                </a:lnTo>
                <a:lnTo>
                  <a:pt x="3310" y="1957"/>
                </a:lnTo>
                <a:lnTo>
                  <a:pt x="3310" y="1958"/>
                </a:lnTo>
                <a:lnTo>
                  <a:pt x="3312" y="1958"/>
                </a:lnTo>
                <a:close/>
                <a:moveTo>
                  <a:pt x="3148" y="1912"/>
                </a:moveTo>
                <a:lnTo>
                  <a:pt x="3148" y="1910"/>
                </a:lnTo>
                <a:lnTo>
                  <a:pt x="3147" y="1910"/>
                </a:lnTo>
                <a:lnTo>
                  <a:pt x="3147" y="1912"/>
                </a:lnTo>
                <a:lnTo>
                  <a:pt x="3148" y="1912"/>
                </a:lnTo>
                <a:close/>
                <a:moveTo>
                  <a:pt x="3061" y="1793"/>
                </a:moveTo>
                <a:lnTo>
                  <a:pt x="3060" y="1793"/>
                </a:lnTo>
                <a:lnTo>
                  <a:pt x="3060" y="1795"/>
                </a:lnTo>
                <a:lnTo>
                  <a:pt x="3061" y="1795"/>
                </a:lnTo>
                <a:lnTo>
                  <a:pt x="3061" y="1793"/>
                </a:lnTo>
                <a:close/>
                <a:moveTo>
                  <a:pt x="3132" y="1908"/>
                </a:moveTo>
                <a:lnTo>
                  <a:pt x="3133" y="1908"/>
                </a:lnTo>
                <a:lnTo>
                  <a:pt x="3133" y="1907"/>
                </a:lnTo>
                <a:lnTo>
                  <a:pt x="3132" y="1907"/>
                </a:lnTo>
                <a:lnTo>
                  <a:pt x="3130" y="1908"/>
                </a:lnTo>
                <a:lnTo>
                  <a:pt x="3130" y="1910"/>
                </a:lnTo>
                <a:lnTo>
                  <a:pt x="3132" y="1910"/>
                </a:lnTo>
                <a:lnTo>
                  <a:pt x="3132" y="1908"/>
                </a:lnTo>
                <a:close/>
                <a:moveTo>
                  <a:pt x="3172" y="1928"/>
                </a:moveTo>
                <a:lnTo>
                  <a:pt x="3173" y="1928"/>
                </a:lnTo>
                <a:lnTo>
                  <a:pt x="3173" y="1927"/>
                </a:lnTo>
                <a:lnTo>
                  <a:pt x="3172" y="1927"/>
                </a:lnTo>
                <a:lnTo>
                  <a:pt x="3172" y="1928"/>
                </a:lnTo>
                <a:close/>
                <a:moveTo>
                  <a:pt x="3085" y="1826"/>
                </a:moveTo>
                <a:lnTo>
                  <a:pt x="3085" y="1825"/>
                </a:lnTo>
                <a:lnTo>
                  <a:pt x="3083" y="1825"/>
                </a:lnTo>
                <a:lnTo>
                  <a:pt x="3083" y="1826"/>
                </a:lnTo>
                <a:lnTo>
                  <a:pt x="3085" y="1826"/>
                </a:lnTo>
                <a:close/>
                <a:moveTo>
                  <a:pt x="3101" y="1841"/>
                </a:moveTo>
                <a:lnTo>
                  <a:pt x="3103" y="1841"/>
                </a:lnTo>
                <a:lnTo>
                  <a:pt x="3103" y="1841"/>
                </a:lnTo>
                <a:lnTo>
                  <a:pt x="3103" y="1840"/>
                </a:lnTo>
                <a:lnTo>
                  <a:pt x="3105" y="1840"/>
                </a:lnTo>
                <a:lnTo>
                  <a:pt x="3105" y="1838"/>
                </a:lnTo>
                <a:lnTo>
                  <a:pt x="3105" y="1836"/>
                </a:lnTo>
                <a:lnTo>
                  <a:pt x="3105" y="1835"/>
                </a:lnTo>
                <a:lnTo>
                  <a:pt x="3105" y="1833"/>
                </a:lnTo>
                <a:lnTo>
                  <a:pt x="3103" y="1833"/>
                </a:lnTo>
                <a:lnTo>
                  <a:pt x="3103" y="1835"/>
                </a:lnTo>
                <a:lnTo>
                  <a:pt x="3103" y="1835"/>
                </a:lnTo>
                <a:lnTo>
                  <a:pt x="3103" y="1836"/>
                </a:lnTo>
                <a:lnTo>
                  <a:pt x="3101" y="1836"/>
                </a:lnTo>
                <a:lnTo>
                  <a:pt x="3100" y="1836"/>
                </a:lnTo>
                <a:lnTo>
                  <a:pt x="3100" y="1838"/>
                </a:lnTo>
                <a:lnTo>
                  <a:pt x="3100" y="1840"/>
                </a:lnTo>
                <a:lnTo>
                  <a:pt x="3101" y="1840"/>
                </a:lnTo>
                <a:lnTo>
                  <a:pt x="3101" y="1841"/>
                </a:lnTo>
                <a:close/>
                <a:moveTo>
                  <a:pt x="3095" y="1830"/>
                </a:moveTo>
                <a:lnTo>
                  <a:pt x="3096" y="1830"/>
                </a:lnTo>
                <a:lnTo>
                  <a:pt x="3096" y="1831"/>
                </a:lnTo>
                <a:lnTo>
                  <a:pt x="3098" y="1831"/>
                </a:lnTo>
                <a:lnTo>
                  <a:pt x="3098" y="1830"/>
                </a:lnTo>
                <a:lnTo>
                  <a:pt x="3096" y="1828"/>
                </a:lnTo>
                <a:lnTo>
                  <a:pt x="3096" y="1826"/>
                </a:lnTo>
                <a:lnTo>
                  <a:pt x="3096" y="1825"/>
                </a:lnTo>
                <a:lnTo>
                  <a:pt x="3096" y="1823"/>
                </a:lnTo>
                <a:lnTo>
                  <a:pt x="3095" y="1823"/>
                </a:lnTo>
                <a:lnTo>
                  <a:pt x="3095" y="1825"/>
                </a:lnTo>
                <a:lnTo>
                  <a:pt x="3093" y="1825"/>
                </a:lnTo>
                <a:lnTo>
                  <a:pt x="3093" y="1826"/>
                </a:lnTo>
                <a:lnTo>
                  <a:pt x="3093" y="1828"/>
                </a:lnTo>
                <a:lnTo>
                  <a:pt x="3095" y="1828"/>
                </a:lnTo>
                <a:lnTo>
                  <a:pt x="3095" y="1830"/>
                </a:lnTo>
                <a:close/>
                <a:moveTo>
                  <a:pt x="3018" y="1730"/>
                </a:moveTo>
                <a:lnTo>
                  <a:pt x="3020" y="1730"/>
                </a:lnTo>
                <a:lnTo>
                  <a:pt x="3020" y="1728"/>
                </a:lnTo>
                <a:lnTo>
                  <a:pt x="3020" y="1726"/>
                </a:lnTo>
                <a:lnTo>
                  <a:pt x="3018" y="1726"/>
                </a:lnTo>
                <a:lnTo>
                  <a:pt x="3016" y="1726"/>
                </a:lnTo>
                <a:lnTo>
                  <a:pt x="3016" y="1728"/>
                </a:lnTo>
                <a:lnTo>
                  <a:pt x="3018" y="1728"/>
                </a:lnTo>
                <a:lnTo>
                  <a:pt x="3018" y="1730"/>
                </a:lnTo>
                <a:close/>
                <a:moveTo>
                  <a:pt x="2995" y="1683"/>
                </a:moveTo>
                <a:lnTo>
                  <a:pt x="2993" y="1683"/>
                </a:lnTo>
                <a:lnTo>
                  <a:pt x="2993" y="1685"/>
                </a:lnTo>
                <a:lnTo>
                  <a:pt x="2995" y="1685"/>
                </a:lnTo>
                <a:lnTo>
                  <a:pt x="2995" y="1683"/>
                </a:lnTo>
                <a:close/>
                <a:moveTo>
                  <a:pt x="2986" y="1691"/>
                </a:moveTo>
                <a:lnTo>
                  <a:pt x="2988" y="1691"/>
                </a:lnTo>
                <a:lnTo>
                  <a:pt x="2988" y="1690"/>
                </a:lnTo>
                <a:lnTo>
                  <a:pt x="2990" y="1690"/>
                </a:lnTo>
                <a:lnTo>
                  <a:pt x="2991" y="1690"/>
                </a:lnTo>
                <a:lnTo>
                  <a:pt x="2993" y="1690"/>
                </a:lnTo>
                <a:lnTo>
                  <a:pt x="2993" y="1688"/>
                </a:lnTo>
                <a:lnTo>
                  <a:pt x="2993" y="1686"/>
                </a:lnTo>
                <a:lnTo>
                  <a:pt x="2993" y="1685"/>
                </a:lnTo>
                <a:lnTo>
                  <a:pt x="2991" y="1685"/>
                </a:lnTo>
                <a:lnTo>
                  <a:pt x="2990" y="1685"/>
                </a:lnTo>
                <a:lnTo>
                  <a:pt x="2988" y="1685"/>
                </a:lnTo>
                <a:lnTo>
                  <a:pt x="2988" y="1686"/>
                </a:lnTo>
                <a:lnTo>
                  <a:pt x="2986" y="1686"/>
                </a:lnTo>
                <a:lnTo>
                  <a:pt x="2986" y="1688"/>
                </a:lnTo>
                <a:lnTo>
                  <a:pt x="2985" y="1688"/>
                </a:lnTo>
                <a:lnTo>
                  <a:pt x="2985" y="1690"/>
                </a:lnTo>
                <a:lnTo>
                  <a:pt x="2986" y="1690"/>
                </a:lnTo>
                <a:lnTo>
                  <a:pt x="2986" y="1691"/>
                </a:lnTo>
                <a:close/>
                <a:moveTo>
                  <a:pt x="2778" y="1661"/>
                </a:moveTo>
                <a:lnTo>
                  <a:pt x="2778" y="1659"/>
                </a:lnTo>
                <a:lnTo>
                  <a:pt x="2776" y="1659"/>
                </a:lnTo>
                <a:lnTo>
                  <a:pt x="2776" y="1658"/>
                </a:lnTo>
                <a:lnTo>
                  <a:pt x="2775" y="1658"/>
                </a:lnTo>
                <a:lnTo>
                  <a:pt x="2775" y="1659"/>
                </a:lnTo>
                <a:lnTo>
                  <a:pt x="2775" y="1661"/>
                </a:lnTo>
                <a:lnTo>
                  <a:pt x="2775" y="1663"/>
                </a:lnTo>
                <a:lnTo>
                  <a:pt x="2776" y="1663"/>
                </a:lnTo>
                <a:lnTo>
                  <a:pt x="2776" y="1664"/>
                </a:lnTo>
                <a:lnTo>
                  <a:pt x="2778" y="1664"/>
                </a:lnTo>
                <a:lnTo>
                  <a:pt x="2778" y="1663"/>
                </a:lnTo>
                <a:lnTo>
                  <a:pt x="2780" y="1663"/>
                </a:lnTo>
                <a:lnTo>
                  <a:pt x="2780" y="1661"/>
                </a:lnTo>
                <a:lnTo>
                  <a:pt x="2778" y="1661"/>
                </a:lnTo>
                <a:close/>
                <a:moveTo>
                  <a:pt x="2783" y="1661"/>
                </a:moveTo>
                <a:lnTo>
                  <a:pt x="2783" y="1659"/>
                </a:lnTo>
                <a:lnTo>
                  <a:pt x="2781" y="1659"/>
                </a:lnTo>
                <a:lnTo>
                  <a:pt x="2781" y="1658"/>
                </a:lnTo>
                <a:lnTo>
                  <a:pt x="2781" y="1656"/>
                </a:lnTo>
                <a:lnTo>
                  <a:pt x="2781" y="1654"/>
                </a:lnTo>
                <a:lnTo>
                  <a:pt x="2780" y="1654"/>
                </a:lnTo>
                <a:lnTo>
                  <a:pt x="2778" y="1654"/>
                </a:lnTo>
                <a:lnTo>
                  <a:pt x="2778" y="1656"/>
                </a:lnTo>
                <a:lnTo>
                  <a:pt x="2780" y="1656"/>
                </a:lnTo>
                <a:lnTo>
                  <a:pt x="2780" y="1658"/>
                </a:lnTo>
                <a:lnTo>
                  <a:pt x="2780" y="1659"/>
                </a:lnTo>
                <a:lnTo>
                  <a:pt x="2780" y="1661"/>
                </a:lnTo>
                <a:lnTo>
                  <a:pt x="2781" y="1661"/>
                </a:lnTo>
                <a:lnTo>
                  <a:pt x="2781" y="1663"/>
                </a:lnTo>
                <a:lnTo>
                  <a:pt x="2780" y="1663"/>
                </a:lnTo>
                <a:lnTo>
                  <a:pt x="2780" y="1664"/>
                </a:lnTo>
                <a:lnTo>
                  <a:pt x="2781" y="1664"/>
                </a:lnTo>
                <a:lnTo>
                  <a:pt x="2783" y="1664"/>
                </a:lnTo>
                <a:lnTo>
                  <a:pt x="2783" y="1663"/>
                </a:lnTo>
                <a:lnTo>
                  <a:pt x="2783" y="1661"/>
                </a:lnTo>
                <a:close/>
                <a:moveTo>
                  <a:pt x="2873" y="1653"/>
                </a:moveTo>
                <a:lnTo>
                  <a:pt x="2873" y="1651"/>
                </a:lnTo>
                <a:lnTo>
                  <a:pt x="2871" y="1651"/>
                </a:lnTo>
                <a:lnTo>
                  <a:pt x="2871" y="1649"/>
                </a:lnTo>
                <a:lnTo>
                  <a:pt x="2870" y="1649"/>
                </a:lnTo>
                <a:lnTo>
                  <a:pt x="2870" y="1651"/>
                </a:lnTo>
                <a:lnTo>
                  <a:pt x="2870" y="1653"/>
                </a:lnTo>
                <a:lnTo>
                  <a:pt x="2871" y="1653"/>
                </a:lnTo>
                <a:lnTo>
                  <a:pt x="2873" y="1653"/>
                </a:lnTo>
                <a:close/>
                <a:moveTo>
                  <a:pt x="2756" y="1638"/>
                </a:moveTo>
                <a:lnTo>
                  <a:pt x="2756" y="1636"/>
                </a:lnTo>
                <a:lnTo>
                  <a:pt x="2754" y="1636"/>
                </a:lnTo>
                <a:lnTo>
                  <a:pt x="2753" y="1636"/>
                </a:lnTo>
                <a:lnTo>
                  <a:pt x="2751" y="1636"/>
                </a:lnTo>
                <a:lnTo>
                  <a:pt x="2751" y="1638"/>
                </a:lnTo>
                <a:lnTo>
                  <a:pt x="2753" y="1638"/>
                </a:lnTo>
                <a:lnTo>
                  <a:pt x="2753" y="1639"/>
                </a:lnTo>
                <a:lnTo>
                  <a:pt x="2754" y="1638"/>
                </a:lnTo>
                <a:lnTo>
                  <a:pt x="2756" y="1638"/>
                </a:lnTo>
                <a:close/>
                <a:moveTo>
                  <a:pt x="2689" y="1626"/>
                </a:moveTo>
                <a:lnTo>
                  <a:pt x="2689" y="1628"/>
                </a:lnTo>
                <a:lnTo>
                  <a:pt x="2691" y="1628"/>
                </a:lnTo>
                <a:lnTo>
                  <a:pt x="2693" y="1628"/>
                </a:lnTo>
                <a:lnTo>
                  <a:pt x="2693" y="1626"/>
                </a:lnTo>
                <a:lnTo>
                  <a:pt x="2694" y="1626"/>
                </a:lnTo>
                <a:lnTo>
                  <a:pt x="2694" y="1628"/>
                </a:lnTo>
                <a:lnTo>
                  <a:pt x="2696" y="1628"/>
                </a:lnTo>
                <a:lnTo>
                  <a:pt x="2696" y="1626"/>
                </a:lnTo>
                <a:lnTo>
                  <a:pt x="2698" y="1626"/>
                </a:lnTo>
                <a:lnTo>
                  <a:pt x="2699" y="1626"/>
                </a:lnTo>
                <a:lnTo>
                  <a:pt x="2701" y="1626"/>
                </a:lnTo>
                <a:lnTo>
                  <a:pt x="2703" y="1626"/>
                </a:lnTo>
                <a:lnTo>
                  <a:pt x="2703" y="1624"/>
                </a:lnTo>
                <a:lnTo>
                  <a:pt x="2701" y="1624"/>
                </a:lnTo>
                <a:lnTo>
                  <a:pt x="2699" y="1624"/>
                </a:lnTo>
                <a:lnTo>
                  <a:pt x="2699" y="1623"/>
                </a:lnTo>
                <a:lnTo>
                  <a:pt x="2701" y="1623"/>
                </a:lnTo>
                <a:lnTo>
                  <a:pt x="2701" y="1621"/>
                </a:lnTo>
                <a:lnTo>
                  <a:pt x="2699" y="1621"/>
                </a:lnTo>
                <a:lnTo>
                  <a:pt x="2698" y="1621"/>
                </a:lnTo>
                <a:lnTo>
                  <a:pt x="2696" y="1621"/>
                </a:lnTo>
                <a:lnTo>
                  <a:pt x="2696" y="1623"/>
                </a:lnTo>
                <a:lnTo>
                  <a:pt x="2694" y="1623"/>
                </a:lnTo>
                <a:lnTo>
                  <a:pt x="2694" y="1624"/>
                </a:lnTo>
                <a:lnTo>
                  <a:pt x="2693" y="1624"/>
                </a:lnTo>
                <a:lnTo>
                  <a:pt x="2691" y="1624"/>
                </a:lnTo>
                <a:lnTo>
                  <a:pt x="2689" y="1624"/>
                </a:lnTo>
                <a:lnTo>
                  <a:pt x="2688" y="1624"/>
                </a:lnTo>
                <a:lnTo>
                  <a:pt x="2688" y="1626"/>
                </a:lnTo>
                <a:lnTo>
                  <a:pt x="2689" y="1626"/>
                </a:lnTo>
                <a:close/>
                <a:moveTo>
                  <a:pt x="2706" y="1618"/>
                </a:moveTo>
                <a:lnTo>
                  <a:pt x="2704" y="1618"/>
                </a:lnTo>
                <a:lnTo>
                  <a:pt x="2704" y="1619"/>
                </a:lnTo>
                <a:lnTo>
                  <a:pt x="2703" y="1619"/>
                </a:lnTo>
                <a:lnTo>
                  <a:pt x="2703" y="1619"/>
                </a:lnTo>
                <a:lnTo>
                  <a:pt x="2703" y="1621"/>
                </a:lnTo>
                <a:lnTo>
                  <a:pt x="2703" y="1621"/>
                </a:lnTo>
                <a:lnTo>
                  <a:pt x="2704" y="1621"/>
                </a:lnTo>
                <a:lnTo>
                  <a:pt x="2706" y="1621"/>
                </a:lnTo>
                <a:lnTo>
                  <a:pt x="2708" y="1621"/>
                </a:lnTo>
                <a:lnTo>
                  <a:pt x="2708" y="1619"/>
                </a:lnTo>
                <a:lnTo>
                  <a:pt x="2706" y="1619"/>
                </a:lnTo>
                <a:lnTo>
                  <a:pt x="2706" y="1618"/>
                </a:lnTo>
                <a:close/>
                <a:moveTo>
                  <a:pt x="2688" y="1614"/>
                </a:moveTo>
                <a:lnTo>
                  <a:pt x="2688" y="1614"/>
                </a:lnTo>
                <a:lnTo>
                  <a:pt x="2689" y="1614"/>
                </a:lnTo>
                <a:lnTo>
                  <a:pt x="2691" y="1614"/>
                </a:lnTo>
                <a:lnTo>
                  <a:pt x="2693" y="1614"/>
                </a:lnTo>
                <a:lnTo>
                  <a:pt x="2694" y="1614"/>
                </a:lnTo>
                <a:lnTo>
                  <a:pt x="2696" y="1614"/>
                </a:lnTo>
                <a:lnTo>
                  <a:pt x="2698" y="1614"/>
                </a:lnTo>
                <a:lnTo>
                  <a:pt x="2698" y="1613"/>
                </a:lnTo>
                <a:lnTo>
                  <a:pt x="2699" y="1613"/>
                </a:lnTo>
                <a:lnTo>
                  <a:pt x="2699" y="1614"/>
                </a:lnTo>
                <a:lnTo>
                  <a:pt x="2699" y="1614"/>
                </a:lnTo>
                <a:lnTo>
                  <a:pt x="2701" y="1614"/>
                </a:lnTo>
                <a:lnTo>
                  <a:pt x="2701" y="1614"/>
                </a:lnTo>
                <a:lnTo>
                  <a:pt x="2703" y="1614"/>
                </a:lnTo>
                <a:lnTo>
                  <a:pt x="2703" y="1613"/>
                </a:lnTo>
                <a:lnTo>
                  <a:pt x="2703" y="1613"/>
                </a:lnTo>
                <a:lnTo>
                  <a:pt x="2703" y="1614"/>
                </a:lnTo>
                <a:lnTo>
                  <a:pt x="2703" y="1614"/>
                </a:lnTo>
                <a:lnTo>
                  <a:pt x="2703" y="1614"/>
                </a:lnTo>
                <a:lnTo>
                  <a:pt x="2703" y="1616"/>
                </a:lnTo>
                <a:lnTo>
                  <a:pt x="2701" y="1616"/>
                </a:lnTo>
                <a:lnTo>
                  <a:pt x="2699" y="1616"/>
                </a:lnTo>
                <a:lnTo>
                  <a:pt x="2698" y="1616"/>
                </a:lnTo>
                <a:lnTo>
                  <a:pt x="2698" y="1618"/>
                </a:lnTo>
                <a:lnTo>
                  <a:pt x="2696" y="1618"/>
                </a:lnTo>
                <a:lnTo>
                  <a:pt x="2696" y="1619"/>
                </a:lnTo>
                <a:lnTo>
                  <a:pt x="2694" y="1619"/>
                </a:lnTo>
                <a:lnTo>
                  <a:pt x="2693" y="1619"/>
                </a:lnTo>
                <a:lnTo>
                  <a:pt x="2693" y="1621"/>
                </a:lnTo>
                <a:lnTo>
                  <a:pt x="2693" y="1623"/>
                </a:lnTo>
                <a:lnTo>
                  <a:pt x="2691" y="1623"/>
                </a:lnTo>
                <a:lnTo>
                  <a:pt x="2691" y="1621"/>
                </a:lnTo>
                <a:lnTo>
                  <a:pt x="2691" y="1619"/>
                </a:lnTo>
                <a:lnTo>
                  <a:pt x="2691" y="1618"/>
                </a:lnTo>
                <a:lnTo>
                  <a:pt x="2691" y="1616"/>
                </a:lnTo>
                <a:lnTo>
                  <a:pt x="2691" y="1614"/>
                </a:lnTo>
                <a:lnTo>
                  <a:pt x="2689" y="1614"/>
                </a:lnTo>
                <a:lnTo>
                  <a:pt x="2688" y="1614"/>
                </a:lnTo>
                <a:close/>
                <a:moveTo>
                  <a:pt x="2693" y="1618"/>
                </a:moveTo>
                <a:lnTo>
                  <a:pt x="2694" y="1618"/>
                </a:lnTo>
                <a:lnTo>
                  <a:pt x="2694" y="1616"/>
                </a:lnTo>
                <a:lnTo>
                  <a:pt x="2696" y="1616"/>
                </a:lnTo>
                <a:lnTo>
                  <a:pt x="2696" y="1614"/>
                </a:lnTo>
                <a:lnTo>
                  <a:pt x="2694" y="1614"/>
                </a:lnTo>
                <a:lnTo>
                  <a:pt x="2694" y="1616"/>
                </a:lnTo>
                <a:lnTo>
                  <a:pt x="2693" y="1616"/>
                </a:lnTo>
                <a:lnTo>
                  <a:pt x="2693" y="1618"/>
                </a:lnTo>
                <a:close/>
                <a:moveTo>
                  <a:pt x="2701" y="1604"/>
                </a:moveTo>
                <a:lnTo>
                  <a:pt x="2703" y="1604"/>
                </a:lnTo>
                <a:lnTo>
                  <a:pt x="2703" y="1603"/>
                </a:lnTo>
                <a:lnTo>
                  <a:pt x="2703" y="1603"/>
                </a:lnTo>
                <a:lnTo>
                  <a:pt x="2703" y="1601"/>
                </a:lnTo>
                <a:lnTo>
                  <a:pt x="2703" y="1601"/>
                </a:lnTo>
                <a:lnTo>
                  <a:pt x="2703" y="1599"/>
                </a:lnTo>
                <a:lnTo>
                  <a:pt x="2703" y="1599"/>
                </a:lnTo>
                <a:lnTo>
                  <a:pt x="2703" y="1598"/>
                </a:lnTo>
                <a:lnTo>
                  <a:pt x="2703" y="1598"/>
                </a:lnTo>
                <a:lnTo>
                  <a:pt x="2701" y="1598"/>
                </a:lnTo>
                <a:lnTo>
                  <a:pt x="2699" y="1598"/>
                </a:lnTo>
                <a:lnTo>
                  <a:pt x="2699" y="1599"/>
                </a:lnTo>
                <a:lnTo>
                  <a:pt x="2699" y="1601"/>
                </a:lnTo>
                <a:lnTo>
                  <a:pt x="2699" y="1603"/>
                </a:lnTo>
                <a:lnTo>
                  <a:pt x="2699" y="1604"/>
                </a:lnTo>
                <a:lnTo>
                  <a:pt x="2699" y="1606"/>
                </a:lnTo>
                <a:lnTo>
                  <a:pt x="2701" y="1606"/>
                </a:lnTo>
                <a:lnTo>
                  <a:pt x="2701" y="1604"/>
                </a:lnTo>
                <a:close/>
                <a:moveTo>
                  <a:pt x="2694" y="1591"/>
                </a:moveTo>
                <a:lnTo>
                  <a:pt x="2696" y="1591"/>
                </a:lnTo>
                <a:lnTo>
                  <a:pt x="2696" y="1589"/>
                </a:lnTo>
                <a:lnTo>
                  <a:pt x="2694" y="1589"/>
                </a:lnTo>
                <a:lnTo>
                  <a:pt x="2694" y="1588"/>
                </a:lnTo>
                <a:lnTo>
                  <a:pt x="2693" y="1588"/>
                </a:lnTo>
                <a:lnTo>
                  <a:pt x="2693" y="1589"/>
                </a:lnTo>
                <a:lnTo>
                  <a:pt x="2691" y="1589"/>
                </a:lnTo>
                <a:lnTo>
                  <a:pt x="2691" y="1591"/>
                </a:lnTo>
                <a:lnTo>
                  <a:pt x="2693" y="1591"/>
                </a:lnTo>
                <a:lnTo>
                  <a:pt x="2694" y="1591"/>
                </a:lnTo>
                <a:close/>
                <a:moveTo>
                  <a:pt x="2696" y="1588"/>
                </a:moveTo>
                <a:lnTo>
                  <a:pt x="2698" y="1588"/>
                </a:lnTo>
                <a:lnTo>
                  <a:pt x="2698" y="1586"/>
                </a:lnTo>
                <a:lnTo>
                  <a:pt x="2698" y="1584"/>
                </a:lnTo>
                <a:lnTo>
                  <a:pt x="2696" y="1584"/>
                </a:lnTo>
                <a:lnTo>
                  <a:pt x="2694" y="1584"/>
                </a:lnTo>
                <a:lnTo>
                  <a:pt x="2694" y="1586"/>
                </a:lnTo>
                <a:lnTo>
                  <a:pt x="2696" y="1586"/>
                </a:lnTo>
                <a:lnTo>
                  <a:pt x="2696" y="1588"/>
                </a:lnTo>
                <a:close/>
                <a:moveTo>
                  <a:pt x="2658" y="1569"/>
                </a:moveTo>
                <a:lnTo>
                  <a:pt x="2658" y="1571"/>
                </a:lnTo>
                <a:lnTo>
                  <a:pt x="2659" y="1571"/>
                </a:lnTo>
                <a:lnTo>
                  <a:pt x="2659" y="1573"/>
                </a:lnTo>
                <a:lnTo>
                  <a:pt x="2661" y="1573"/>
                </a:lnTo>
                <a:lnTo>
                  <a:pt x="2661" y="1571"/>
                </a:lnTo>
                <a:lnTo>
                  <a:pt x="2663" y="1571"/>
                </a:lnTo>
                <a:lnTo>
                  <a:pt x="2663" y="1571"/>
                </a:lnTo>
                <a:lnTo>
                  <a:pt x="2663" y="1569"/>
                </a:lnTo>
                <a:lnTo>
                  <a:pt x="2663" y="1568"/>
                </a:lnTo>
                <a:lnTo>
                  <a:pt x="2663" y="1568"/>
                </a:lnTo>
                <a:lnTo>
                  <a:pt x="2663" y="1566"/>
                </a:lnTo>
                <a:lnTo>
                  <a:pt x="2661" y="1566"/>
                </a:lnTo>
                <a:lnTo>
                  <a:pt x="2661" y="1568"/>
                </a:lnTo>
                <a:lnTo>
                  <a:pt x="2659" y="1568"/>
                </a:lnTo>
                <a:lnTo>
                  <a:pt x="2659" y="1566"/>
                </a:lnTo>
                <a:lnTo>
                  <a:pt x="2658" y="1566"/>
                </a:lnTo>
                <a:lnTo>
                  <a:pt x="2658" y="1568"/>
                </a:lnTo>
                <a:lnTo>
                  <a:pt x="2658" y="1569"/>
                </a:lnTo>
                <a:close/>
                <a:moveTo>
                  <a:pt x="2643" y="1559"/>
                </a:moveTo>
                <a:lnTo>
                  <a:pt x="2643" y="1558"/>
                </a:lnTo>
                <a:lnTo>
                  <a:pt x="2644" y="1558"/>
                </a:lnTo>
                <a:lnTo>
                  <a:pt x="2644" y="1559"/>
                </a:lnTo>
                <a:lnTo>
                  <a:pt x="2646" y="1559"/>
                </a:lnTo>
                <a:lnTo>
                  <a:pt x="2646" y="1558"/>
                </a:lnTo>
                <a:lnTo>
                  <a:pt x="2646" y="1556"/>
                </a:lnTo>
                <a:lnTo>
                  <a:pt x="2648" y="1556"/>
                </a:lnTo>
                <a:lnTo>
                  <a:pt x="2649" y="1556"/>
                </a:lnTo>
                <a:lnTo>
                  <a:pt x="2651" y="1556"/>
                </a:lnTo>
                <a:lnTo>
                  <a:pt x="2651" y="1554"/>
                </a:lnTo>
                <a:lnTo>
                  <a:pt x="2653" y="1554"/>
                </a:lnTo>
                <a:lnTo>
                  <a:pt x="2654" y="1554"/>
                </a:lnTo>
                <a:lnTo>
                  <a:pt x="2654" y="1556"/>
                </a:lnTo>
                <a:lnTo>
                  <a:pt x="2656" y="1556"/>
                </a:lnTo>
                <a:lnTo>
                  <a:pt x="2658" y="1556"/>
                </a:lnTo>
                <a:lnTo>
                  <a:pt x="2658" y="1558"/>
                </a:lnTo>
                <a:lnTo>
                  <a:pt x="2656" y="1558"/>
                </a:lnTo>
                <a:lnTo>
                  <a:pt x="2656" y="1559"/>
                </a:lnTo>
                <a:lnTo>
                  <a:pt x="2658" y="1559"/>
                </a:lnTo>
                <a:lnTo>
                  <a:pt x="2658" y="1561"/>
                </a:lnTo>
                <a:lnTo>
                  <a:pt x="2656" y="1561"/>
                </a:lnTo>
                <a:lnTo>
                  <a:pt x="2656" y="1563"/>
                </a:lnTo>
                <a:lnTo>
                  <a:pt x="2658" y="1563"/>
                </a:lnTo>
                <a:lnTo>
                  <a:pt x="2659" y="1563"/>
                </a:lnTo>
                <a:lnTo>
                  <a:pt x="2661" y="1563"/>
                </a:lnTo>
                <a:lnTo>
                  <a:pt x="2661" y="1564"/>
                </a:lnTo>
                <a:lnTo>
                  <a:pt x="2659" y="1564"/>
                </a:lnTo>
                <a:lnTo>
                  <a:pt x="2658" y="1564"/>
                </a:lnTo>
                <a:lnTo>
                  <a:pt x="2658" y="1566"/>
                </a:lnTo>
                <a:lnTo>
                  <a:pt x="2656" y="1566"/>
                </a:lnTo>
                <a:lnTo>
                  <a:pt x="2654" y="1566"/>
                </a:lnTo>
                <a:lnTo>
                  <a:pt x="2653" y="1568"/>
                </a:lnTo>
                <a:lnTo>
                  <a:pt x="2653" y="1566"/>
                </a:lnTo>
                <a:lnTo>
                  <a:pt x="2651" y="1566"/>
                </a:lnTo>
                <a:lnTo>
                  <a:pt x="2651" y="1564"/>
                </a:lnTo>
                <a:lnTo>
                  <a:pt x="2649" y="1564"/>
                </a:lnTo>
                <a:lnTo>
                  <a:pt x="2649" y="1566"/>
                </a:lnTo>
                <a:lnTo>
                  <a:pt x="2648" y="1566"/>
                </a:lnTo>
                <a:lnTo>
                  <a:pt x="2646" y="1566"/>
                </a:lnTo>
                <a:lnTo>
                  <a:pt x="2646" y="1564"/>
                </a:lnTo>
                <a:lnTo>
                  <a:pt x="2644" y="1564"/>
                </a:lnTo>
                <a:lnTo>
                  <a:pt x="2643" y="1563"/>
                </a:lnTo>
                <a:lnTo>
                  <a:pt x="2643" y="1561"/>
                </a:lnTo>
                <a:lnTo>
                  <a:pt x="2643" y="1559"/>
                </a:lnTo>
                <a:close/>
                <a:moveTo>
                  <a:pt x="2651" y="1559"/>
                </a:moveTo>
                <a:lnTo>
                  <a:pt x="2653" y="1559"/>
                </a:lnTo>
                <a:lnTo>
                  <a:pt x="2653" y="1558"/>
                </a:lnTo>
                <a:lnTo>
                  <a:pt x="2651" y="1558"/>
                </a:lnTo>
                <a:lnTo>
                  <a:pt x="2651" y="1559"/>
                </a:lnTo>
                <a:close/>
                <a:moveTo>
                  <a:pt x="2651" y="1563"/>
                </a:moveTo>
                <a:lnTo>
                  <a:pt x="2653" y="1563"/>
                </a:lnTo>
                <a:lnTo>
                  <a:pt x="2653" y="1561"/>
                </a:lnTo>
                <a:lnTo>
                  <a:pt x="2651" y="1561"/>
                </a:lnTo>
                <a:lnTo>
                  <a:pt x="2651" y="1563"/>
                </a:lnTo>
                <a:close/>
                <a:moveTo>
                  <a:pt x="2609" y="1533"/>
                </a:moveTo>
                <a:lnTo>
                  <a:pt x="2611" y="1533"/>
                </a:lnTo>
                <a:lnTo>
                  <a:pt x="2611" y="1531"/>
                </a:lnTo>
                <a:lnTo>
                  <a:pt x="2609" y="1531"/>
                </a:lnTo>
                <a:lnTo>
                  <a:pt x="2608" y="1531"/>
                </a:lnTo>
                <a:lnTo>
                  <a:pt x="2606" y="1531"/>
                </a:lnTo>
                <a:lnTo>
                  <a:pt x="2606" y="1533"/>
                </a:lnTo>
                <a:lnTo>
                  <a:pt x="2608" y="1533"/>
                </a:lnTo>
                <a:lnTo>
                  <a:pt x="2608" y="1534"/>
                </a:lnTo>
                <a:lnTo>
                  <a:pt x="2609" y="1534"/>
                </a:lnTo>
                <a:lnTo>
                  <a:pt x="2609" y="1533"/>
                </a:lnTo>
                <a:close/>
                <a:moveTo>
                  <a:pt x="2579" y="1519"/>
                </a:moveTo>
                <a:lnTo>
                  <a:pt x="2581" y="1519"/>
                </a:lnTo>
                <a:lnTo>
                  <a:pt x="2583" y="1519"/>
                </a:lnTo>
                <a:lnTo>
                  <a:pt x="2583" y="1518"/>
                </a:lnTo>
                <a:lnTo>
                  <a:pt x="2581" y="1518"/>
                </a:lnTo>
                <a:lnTo>
                  <a:pt x="2581" y="1516"/>
                </a:lnTo>
                <a:lnTo>
                  <a:pt x="2579" y="1516"/>
                </a:lnTo>
                <a:lnTo>
                  <a:pt x="2579" y="1518"/>
                </a:lnTo>
                <a:lnTo>
                  <a:pt x="2579" y="1519"/>
                </a:lnTo>
                <a:close/>
                <a:moveTo>
                  <a:pt x="2783" y="1664"/>
                </a:moveTo>
                <a:lnTo>
                  <a:pt x="2783" y="1664"/>
                </a:lnTo>
                <a:lnTo>
                  <a:pt x="2783" y="1666"/>
                </a:lnTo>
                <a:lnTo>
                  <a:pt x="2783" y="1666"/>
                </a:lnTo>
                <a:lnTo>
                  <a:pt x="2783" y="1664"/>
                </a:lnTo>
                <a:close/>
                <a:moveTo>
                  <a:pt x="2738" y="1641"/>
                </a:moveTo>
                <a:lnTo>
                  <a:pt x="2739" y="1641"/>
                </a:lnTo>
                <a:lnTo>
                  <a:pt x="2739" y="1639"/>
                </a:lnTo>
                <a:lnTo>
                  <a:pt x="2739" y="1638"/>
                </a:lnTo>
                <a:lnTo>
                  <a:pt x="2738" y="1638"/>
                </a:lnTo>
                <a:lnTo>
                  <a:pt x="2738" y="1636"/>
                </a:lnTo>
                <a:lnTo>
                  <a:pt x="2736" y="1636"/>
                </a:lnTo>
                <a:lnTo>
                  <a:pt x="2736" y="1638"/>
                </a:lnTo>
                <a:lnTo>
                  <a:pt x="2734" y="1638"/>
                </a:lnTo>
                <a:lnTo>
                  <a:pt x="2733" y="1638"/>
                </a:lnTo>
                <a:lnTo>
                  <a:pt x="2733" y="1639"/>
                </a:lnTo>
                <a:lnTo>
                  <a:pt x="2733" y="1641"/>
                </a:lnTo>
                <a:lnTo>
                  <a:pt x="2734" y="1641"/>
                </a:lnTo>
                <a:lnTo>
                  <a:pt x="2736" y="1641"/>
                </a:lnTo>
                <a:lnTo>
                  <a:pt x="2736" y="1643"/>
                </a:lnTo>
                <a:lnTo>
                  <a:pt x="2738" y="1643"/>
                </a:lnTo>
                <a:lnTo>
                  <a:pt x="2738" y="1641"/>
                </a:lnTo>
                <a:close/>
                <a:moveTo>
                  <a:pt x="2716" y="1638"/>
                </a:moveTo>
                <a:lnTo>
                  <a:pt x="2718" y="1638"/>
                </a:lnTo>
                <a:lnTo>
                  <a:pt x="2719" y="1638"/>
                </a:lnTo>
                <a:lnTo>
                  <a:pt x="2721" y="1638"/>
                </a:lnTo>
                <a:lnTo>
                  <a:pt x="2723" y="1638"/>
                </a:lnTo>
                <a:lnTo>
                  <a:pt x="2724" y="1638"/>
                </a:lnTo>
                <a:lnTo>
                  <a:pt x="2724" y="1636"/>
                </a:lnTo>
                <a:lnTo>
                  <a:pt x="2723" y="1636"/>
                </a:lnTo>
                <a:lnTo>
                  <a:pt x="2723" y="1634"/>
                </a:lnTo>
                <a:lnTo>
                  <a:pt x="2723" y="1633"/>
                </a:lnTo>
                <a:lnTo>
                  <a:pt x="2724" y="1633"/>
                </a:lnTo>
                <a:lnTo>
                  <a:pt x="2724" y="1631"/>
                </a:lnTo>
                <a:lnTo>
                  <a:pt x="2723" y="1631"/>
                </a:lnTo>
                <a:lnTo>
                  <a:pt x="2721" y="1631"/>
                </a:lnTo>
                <a:lnTo>
                  <a:pt x="2721" y="1629"/>
                </a:lnTo>
                <a:lnTo>
                  <a:pt x="2719" y="1629"/>
                </a:lnTo>
                <a:lnTo>
                  <a:pt x="2719" y="1631"/>
                </a:lnTo>
                <a:lnTo>
                  <a:pt x="2718" y="1631"/>
                </a:lnTo>
                <a:lnTo>
                  <a:pt x="2718" y="1629"/>
                </a:lnTo>
                <a:lnTo>
                  <a:pt x="2719" y="1629"/>
                </a:lnTo>
                <a:lnTo>
                  <a:pt x="2719" y="1628"/>
                </a:lnTo>
                <a:lnTo>
                  <a:pt x="2718" y="1628"/>
                </a:lnTo>
                <a:lnTo>
                  <a:pt x="2716" y="1628"/>
                </a:lnTo>
                <a:lnTo>
                  <a:pt x="2716" y="1629"/>
                </a:lnTo>
                <a:lnTo>
                  <a:pt x="2716" y="1631"/>
                </a:lnTo>
                <a:lnTo>
                  <a:pt x="2716" y="1633"/>
                </a:lnTo>
                <a:lnTo>
                  <a:pt x="2716" y="1634"/>
                </a:lnTo>
                <a:lnTo>
                  <a:pt x="2716" y="1636"/>
                </a:lnTo>
                <a:lnTo>
                  <a:pt x="2714" y="1636"/>
                </a:lnTo>
                <a:lnTo>
                  <a:pt x="2714" y="1638"/>
                </a:lnTo>
                <a:lnTo>
                  <a:pt x="2714" y="1639"/>
                </a:lnTo>
                <a:lnTo>
                  <a:pt x="2716" y="1639"/>
                </a:lnTo>
                <a:lnTo>
                  <a:pt x="2716" y="1638"/>
                </a:lnTo>
                <a:close/>
                <a:moveTo>
                  <a:pt x="2666" y="1574"/>
                </a:moveTo>
                <a:lnTo>
                  <a:pt x="2664" y="1574"/>
                </a:lnTo>
                <a:lnTo>
                  <a:pt x="2664" y="1574"/>
                </a:lnTo>
                <a:lnTo>
                  <a:pt x="2666" y="1574"/>
                </a:lnTo>
                <a:lnTo>
                  <a:pt x="2666" y="1574"/>
                </a:lnTo>
                <a:close/>
                <a:moveTo>
                  <a:pt x="2684" y="1611"/>
                </a:moveTo>
                <a:lnTo>
                  <a:pt x="2686" y="1611"/>
                </a:lnTo>
                <a:lnTo>
                  <a:pt x="2688" y="1611"/>
                </a:lnTo>
                <a:lnTo>
                  <a:pt x="2688" y="1613"/>
                </a:lnTo>
                <a:lnTo>
                  <a:pt x="2689" y="1613"/>
                </a:lnTo>
                <a:lnTo>
                  <a:pt x="2691" y="1613"/>
                </a:lnTo>
                <a:lnTo>
                  <a:pt x="2693" y="1613"/>
                </a:lnTo>
                <a:lnTo>
                  <a:pt x="2693" y="1611"/>
                </a:lnTo>
                <a:lnTo>
                  <a:pt x="2691" y="1611"/>
                </a:lnTo>
                <a:lnTo>
                  <a:pt x="2689" y="1611"/>
                </a:lnTo>
                <a:lnTo>
                  <a:pt x="2689" y="1609"/>
                </a:lnTo>
                <a:lnTo>
                  <a:pt x="2688" y="1609"/>
                </a:lnTo>
                <a:lnTo>
                  <a:pt x="2688" y="1608"/>
                </a:lnTo>
                <a:lnTo>
                  <a:pt x="2686" y="1608"/>
                </a:lnTo>
                <a:lnTo>
                  <a:pt x="2686" y="1609"/>
                </a:lnTo>
                <a:lnTo>
                  <a:pt x="2684" y="1609"/>
                </a:lnTo>
                <a:lnTo>
                  <a:pt x="2683" y="1609"/>
                </a:lnTo>
                <a:lnTo>
                  <a:pt x="2683" y="1611"/>
                </a:lnTo>
                <a:lnTo>
                  <a:pt x="2684" y="1611"/>
                </a:lnTo>
                <a:close/>
                <a:moveTo>
                  <a:pt x="2880" y="1686"/>
                </a:moveTo>
                <a:lnTo>
                  <a:pt x="2878" y="1686"/>
                </a:lnTo>
                <a:lnTo>
                  <a:pt x="2878" y="1688"/>
                </a:lnTo>
                <a:lnTo>
                  <a:pt x="2880" y="1688"/>
                </a:lnTo>
                <a:lnTo>
                  <a:pt x="2880" y="1686"/>
                </a:lnTo>
                <a:close/>
                <a:moveTo>
                  <a:pt x="2698" y="1629"/>
                </a:moveTo>
                <a:lnTo>
                  <a:pt x="2696" y="1629"/>
                </a:lnTo>
                <a:lnTo>
                  <a:pt x="2696" y="1631"/>
                </a:lnTo>
                <a:lnTo>
                  <a:pt x="2698" y="1631"/>
                </a:lnTo>
                <a:lnTo>
                  <a:pt x="2698" y="1629"/>
                </a:lnTo>
                <a:close/>
                <a:moveTo>
                  <a:pt x="2881" y="1685"/>
                </a:moveTo>
                <a:lnTo>
                  <a:pt x="2880" y="1685"/>
                </a:lnTo>
                <a:lnTo>
                  <a:pt x="2880" y="1686"/>
                </a:lnTo>
                <a:lnTo>
                  <a:pt x="2881" y="1686"/>
                </a:lnTo>
                <a:lnTo>
                  <a:pt x="2881" y="1685"/>
                </a:lnTo>
                <a:close/>
                <a:moveTo>
                  <a:pt x="3025" y="1736"/>
                </a:moveTo>
                <a:lnTo>
                  <a:pt x="3025" y="1738"/>
                </a:lnTo>
                <a:lnTo>
                  <a:pt x="3026" y="1738"/>
                </a:lnTo>
                <a:lnTo>
                  <a:pt x="3028" y="1738"/>
                </a:lnTo>
                <a:lnTo>
                  <a:pt x="3028" y="1736"/>
                </a:lnTo>
                <a:lnTo>
                  <a:pt x="3030" y="1736"/>
                </a:lnTo>
                <a:lnTo>
                  <a:pt x="3030" y="1736"/>
                </a:lnTo>
                <a:lnTo>
                  <a:pt x="3028" y="1736"/>
                </a:lnTo>
                <a:lnTo>
                  <a:pt x="3026" y="1736"/>
                </a:lnTo>
                <a:lnTo>
                  <a:pt x="3025" y="1736"/>
                </a:lnTo>
                <a:lnTo>
                  <a:pt x="3026" y="1736"/>
                </a:lnTo>
                <a:lnTo>
                  <a:pt x="3025" y="1736"/>
                </a:lnTo>
                <a:close/>
                <a:moveTo>
                  <a:pt x="2915" y="1678"/>
                </a:moveTo>
                <a:lnTo>
                  <a:pt x="2913" y="1676"/>
                </a:lnTo>
                <a:lnTo>
                  <a:pt x="2913" y="1678"/>
                </a:lnTo>
                <a:lnTo>
                  <a:pt x="2913" y="1680"/>
                </a:lnTo>
                <a:lnTo>
                  <a:pt x="2915" y="1680"/>
                </a:lnTo>
                <a:lnTo>
                  <a:pt x="2915" y="1678"/>
                </a:lnTo>
                <a:close/>
                <a:moveTo>
                  <a:pt x="2671" y="1616"/>
                </a:moveTo>
                <a:lnTo>
                  <a:pt x="2671" y="1618"/>
                </a:lnTo>
                <a:lnTo>
                  <a:pt x="2673" y="1618"/>
                </a:lnTo>
                <a:lnTo>
                  <a:pt x="2673" y="1616"/>
                </a:lnTo>
                <a:lnTo>
                  <a:pt x="2671" y="1616"/>
                </a:lnTo>
                <a:close/>
                <a:moveTo>
                  <a:pt x="2900" y="1654"/>
                </a:moveTo>
                <a:lnTo>
                  <a:pt x="2901" y="1654"/>
                </a:lnTo>
                <a:lnTo>
                  <a:pt x="2901" y="1656"/>
                </a:lnTo>
                <a:lnTo>
                  <a:pt x="2903" y="1656"/>
                </a:lnTo>
                <a:lnTo>
                  <a:pt x="2903" y="1654"/>
                </a:lnTo>
                <a:lnTo>
                  <a:pt x="2903" y="1654"/>
                </a:lnTo>
                <a:lnTo>
                  <a:pt x="2903" y="1654"/>
                </a:lnTo>
                <a:lnTo>
                  <a:pt x="2903" y="1653"/>
                </a:lnTo>
                <a:lnTo>
                  <a:pt x="2901" y="1653"/>
                </a:lnTo>
                <a:lnTo>
                  <a:pt x="2901" y="1651"/>
                </a:lnTo>
                <a:lnTo>
                  <a:pt x="2900" y="1651"/>
                </a:lnTo>
                <a:lnTo>
                  <a:pt x="2900" y="1653"/>
                </a:lnTo>
                <a:lnTo>
                  <a:pt x="2898" y="1653"/>
                </a:lnTo>
                <a:lnTo>
                  <a:pt x="2898" y="1654"/>
                </a:lnTo>
                <a:lnTo>
                  <a:pt x="2900" y="1654"/>
                </a:lnTo>
                <a:lnTo>
                  <a:pt x="2900" y="1654"/>
                </a:lnTo>
                <a:close/>
                <a:moveTo>
                  <a:pt x="2678" y="1624"/>
                </a:moveTo>
                <a:lnTo>
                  <a:pt x="2678" y="1626"/>
                </a:lnTo>
                <a:lnTo>
                  <a:pt x="2679" y="1626"/>
                </a:lnTo>
                <a:lnTo>
                  <a:pt x="2679" y="1624"/>
                </a:lnTo>
                <a:lnTo>
                  <a:pt x="2678" y="1624"/>
                </a:lnTo>
                <a:close/>
                <a:moveTo>
                  <a:pt x="3152" y="2073"/>
                </a:moveTo>
                <a:lnTo>
                  <a:pt x="3153" y="2073"/>
                </a:lnTo>
                <a:lnTo>
                  <a:pt x="3153" y="2072"/>
                </a:lnTo>
                <a:lnTo>
                  <a:pt x="3152" y="2072"/>
                </a:lnTo>
                <a:lnTo>
                  <a:pt x="3152" y="2073"/>
                </a:lnTo>
                <a:close/>
                <a:moveTo>
                  <a:pt x="3218" y="2055"/>
                </a:moveTo>
                <a:lnTo>
                  <a:pt x="3220" y="2055"/>
                </a:lnTo>
                <a:lnTo>
                  <a:pt x="3220" y="2053"/>
                </a:lnTo>
                <a:lnTo>
                  <a:pt x="3218" y="2053"/>
                </a:lnTo>
                <a:lnTo>
                  <a:pt x="3218" y="2055"/>
                </a:lnTo>
                <a:close/>
                <a:moveTo>
                  <a:pt x="3223" y="2052"/>
                </a:moveTo>
                <a:lnTo>
                  <a:pt x="3223" y="2052"/>
                </a:lnTo>
                <a:lnTo>
                  <a:pt x="3223" y="2050"/>
                </a:lnTo>
                <a:lnTo>
                  <a:pt x="3223" y="2050"/>
                </a:lnTo>
                <a:lnTo>
                  <a:pt x="3223" y="2052"/>
                </a:lnTo>
                <a:close/>
                <a:moveTo>
                  <a:pt x="3220" y="2052"/>
                </a:moveTo>
                <a:lnTo>
                  <a:pt x="3220" y="2053"/>
                </a:lnTo>
                <a:lnTo>
                  <a:pt x="3222" y="2053"/>
                </a:lnTo>
                <a:lnTo>
                  <a:pt x="3223" y="2053"/>
                </a:lnTo>
                <a:lnTo>
                  <a:pt x="3223" y="2052"/>
                </a:lnTo>
                <a:lnTo>
                  <a:pt x="3222" y="2052"/>
                </a:lnTo>
                <a:lnTo>
                  <a:pt x="3220" y="2052"/>
                </a:lnTo>
                <a:close/>
                <a:moveTo>
                  <a:pt x="3262" y="2050"/>
                </a:moveTo>
                <a:lnTo>
                  <a:pt x="3263" y="2050"/>
                </a:lnTo>
                <a:lnTo>
                  <a:pt x="3263" y="2048"/>
                </a:lnTo>
                <a:lnTo>
                  <a:pt x="3262" y="2048"/>
                </a:lnTo>
                <a:lnTo>
                  <a:pt x="3262" y="2050"/>
                </a:lnTo>
                <a:close/>
                <a:moveTo>
                  <a:pt x="3053" y="2043"/>
                </a:moveTo>
                <a:lnTo>
                  <a:pt x="3053" y="2045"/>
                </a:lnTo>
                <a:lnTo>
                  <a:pt x="3055" y="2045"/>
                </a:lnTo>
                <a:lnTo>
                  <a:pt x="3055" y="2043"/>
                </a:lnTo>
                <a:lnTo>
                  <a:pt x="3053" y="2043"/>
                </a:lnTo>
                <a:close/>
                <a:moveTo>
                  <a:pt x="3048" y="2035"/>
                </a:moveTo>
                <a:lnTo>
                  <a:pt x="3048" y="2037"/>
                </a:lnTo>
                <a:lnTo>
                  <a:pt x="3050" y="2035"/>
                </a:lnTo>
                <a:lnTo>
                  <a:pt x="3048" y="2035"/>
                </a:lnTo>
                <a:close/>
                <a:moveTo>
                  <a:pt x="3260" y="2025"/>
                </a:moveTo>
                <a:lnTo>
                  <a:pt x="3260" y="2027"/>
                </a:lnTo>
                <a:lnTo>
                  <a:pt x="3262" y="2027"/>
                </a:lnTo>
                <a:lnTo>
                  <a:pt x="3263" y="2027"/>
                </a:lnTo>
                <a:lnTo>
                  <a:pt x="3263" y="2025"/>
                </a:lnTo>
                <a:lnTo>
                  <a:pt x="3262" y="2025"/>
                </a:lnTo>
                <a:lnTo>
                  <a:pt x="3260" y="2025"/>
                </a:lnTo>
                <a:close/>
                <a:moveTo>
                  <a:pt x="3263" y="2025"/>
                </a:moveTo>
                <a:lnTo>
                  <a:pt x="3265" y="2025"/>
                </a:lnTo>
                <a:lnTo>
                  <a:pt x="3265" y="2023"/>
                </a:lnTo>
                <a:lnTo>
                  <a:pt x="3263" y="2023"/>
                </a:lnTo>
                <a:lnTo>
                  <a:pt x="3263" y="2025"/>
                </a:lnTo>
                <a:close/>
                <a:moveTo>
                  <a:pt x="3232" y="2020"/>
                </a:moveTo>
                <a:lnTo>
                  <a:pt x="3230" y="2020"/>
                </a:lnTo>
                <a:lnTo>
                  <a:pt x="3230" y="2022"/>
                </a:lnTo>
                <a:lnTo>
                  <a:pt x="3232" y="2022"/>
                </a:lnTo>
                <a:lnTo>
                  <a:pt x="3232" y="2020"/>
                </a:lnTo>
                <a:close/>
                <a:moveTo>
                  <a:pt x="3262" y="2020"/>
                </a:moveTo>
                <a:lnTo>
                  <a:pt x="3262" y="2018"/>
                </a:lnTo>
                <a:lnTo>
                  <a:pt x="3260" y="2018"/>
                </a:lnTo>
                <a:lnTo>
                  <a:pt x="3260" y="2020"/>
                </a:lnTo>
                <a:lnTo>
                  <a:pt x="3262" y="2020"/>
                </a:lnTo>
                <a:close/>
                <a:moveTo>
                  <a:pt x="3285" y="2000"/>
                </a:moveTo>
                <a:lnTo>
                  <a:pt x="3285" y="2002"/>
                </a:lnTo>
                <a:lnTo>
                  <a:pt x="3287" y="2002"/>
                </a:lnTo>
                <a:lnTo>
                  <a:pt x="3287" y="2000"/>
                </a:lnTo>
                <a:lnTo>
                  <a:pt x="3287" y="1998"/>
                </a:lnTo>
                <a:lnTo>
                  <a:pt x="3285" y="1998"/>
                </a:lnTo>
                <a:lnTo>
                  <a:pt x="3285" y="2000"/>
                </a:lnTo>
                <a:close/>
                <a:moveTo>
                  <a:pt x="3061" y="1998"/>
                </a:moveTo>
                <a:lnTo>
                  <a:pt x="3061" y="2000"/>
                </a:lnTo>
                <a:lnTo>
                  <a:pt x="3063" y="2000"/>
                </a:lnTo>
                <a:lnTo>
                  <a:pt x="3063" y="1998"/>
                </a:lnTo>
                <a:lnTo>
                  <a:pt x="3061" y="1998"/>
                </a:lnTo>
                <a:close/>
                <a:moveTo>
                  <a:pt x="3273" y="1998"/>
                </a:moveTo>
                <a:lnTo>
                  <a:pt x="3272" y="1998"/>
                </a:lnTo>
                <a:lnTo>
                  <a:pt x="3272" y="2000"/>
                </a:lnTo>
                <a:lnTo>
                  <a:pt x="3273" y="2000"/>
                </a:lnTo>
                <a:lnTo>
                  <a:pt x="3273" y="1998"/>
                </a:lnTo>
                <a:close/>
                <a:moveTo>
                  <a:pt x="3053" y="1993"/>
                </a:moveTo>
                <a:lnTo>
                  <a:pt x="3051" y="1993"/>
                </a:lnTo>
                <a:lnTo>
                  <a:pt x="3051" y="1995"/>
                </a:lnTo>
                <a:lnTo>
                  <a:pt x="3053" y="1995"/>
                </a:lnTo>
                <a:lnTo>
                  <a:pt x="3053" y="1993"/>
                </a:lnTo>
                <a:close/>
                <a:moveTo>
                  <a:pt x="3056" y="1992"/>
                </a:moveTo>
                <a:lnTo>
                  <a:pt x="3055" y="1992"/>
                </a:lnTo>
                <a:lnTo>
                  <a:pt x="3055" y="1993"/>
                </a:lnTo>
                <a:lnTo>
                  <a:pt x="3056" y="1993"/>
                </a:lnTo>
                <a:lnTo>
                  <a:pt x="3056" y="1992"/>
                </a:lnTo>
                <a:close/>
                <a:moveTo>
                  <a:pt x="3275" y="1988"/>
                </a:moveTo>
                <a:lnTo>
                  <a:pt x="3277" y="1988"/>
                </a:lnTo>
                <a:lnTo>
                  <a:pt x="3277" y="1987"/>
                </a:lnTo>
                <a:lnTo>
                  <a:pt x="3275" y="1987"/>
                </a:lnTo>
                <a:lnTo>
                  <a:pt x="3275" y="1988"/>
                </a:lnTo>
                <a:close/>
                <a:moveTo>
                  <a:pt x="3278" y="1983"/>
                </a:moveTo>
                <a:lnTo>
                  <a:pt x="3277" y="1983"/>
                </a:lnTo>
                <a:lnTo>
                  <a:pt x="3277" y="1985"/>
                </a:lnTo>
                <a:lnTo>
                  <a:pt x="3277" y="1987"/>
                </a:lnTo>
                <a:lnTo>
                  <a:pt x="3278" y="1987"/>
                </a:lnTo>
                <a:lnTo>
                  <a:pt x="3278" y="1985"/>
                </a:lnTo>
                <a:lnTo>
                  <a:pt x="3278" y="1983"/>
                </a:lnTo>
                <a:close/>
                <a:moveTo>
                  <a:pt x="3277" y="1978"/>
                </a:moveTo>
                <a:lnTo>
                  <a:pt x="3277" y="1980"/>
                </a:lnTo>
                <a:lnTo>
                  <a:pt x="3278" y="1980"/>
                </a:lnTo>
                <a:lnTo>
                  <a:pt x="3278" y="1978"/>
                </a:lnTo>
                <a:lnTo>
                  <a:pt x="3277" y="1978"/>
                </a:lnTo>
                <a:close/>
                <a:moveTo>
                  <a:pt x="3302" y="1975"/>
                </a:moveTo>
                <a:lnTo>
                  <a:pt x="3303" y="1975"/>
                </a:lnTo>
                <a:lnTo>
                  <a:pt x="3302" y="1973"/>
                </a:lnTo>
                <a:lnTo>
                  <a:pt x="3302" y="1975"/>
                </a:lnTo>
                <a:close/>
                <a:moveTo>
                  <a:pt x="3315" y="1962"/>
                </a:moveTo>
                <a:lnTo>
                  <a:pt x="3317" y="1962"/>
                </a:lnTo>
                <a:lnTo>
                  <a:pt x="3317" y="1960"/>
                </a:lnTo>
                <a:lnTo>
                  <a:pt x="3315" y="1960"/>
                </a:lnTo>
                <a:lnTo>
                  <a:pt x="3313" y="1960"/>
                </a:lnTo>
                <a:lnTo>
                  <a:pt x="3313" y="1962"/>
                </a:lnTo>
                <a:lnTo>
                  <a:pt x="3315" y="1962"/>
                </a:lnTo>
                <a:close/>
                <a:moveTo>
                  <a:pt x="3283" y="1960"/>
                </a:moveTo>
                <a:lnTo>
                  <a:pt x="3285" y="1960"/>
                </a:lnTo>
                <a:lnTo>
                  <a:pt x="3285" y="1958"/>
                </a:lnTo>
                <a:lnTo>
                  <a:pt x="3285" y="1957"/>
                </a:lnTo>
                <a:lnTo>
                  <a:pt x="3283" y="1957"/>
                </a:lnTo>
                <a:lnTo>
                  <a:pt x="3283" y="1958"/>
                </a:lnTo>
                <a:lnTo>
                  <a:pt x="3283" y="1960"/>
                </a:lnTo>
                <a:close/>
                <a:moveTo>
                  <a:pt x="3325" y="1958"/>
                </a:moveTo>
                <a:lnTo>
                  <a:pt x="3325" y="1960"/>
                </a:lnTo>
                <a:lnTo>
                  <a:pt x="3327" y="1960"/>
                </a:lnTo>
                <a:lnTo>
                  <a:pt x="3327" y="1958"/>
                </a:lnTo>
                <a:lnTo>
                  <a:pt x="3325" y="1958"/>
                </a:lnTo>
                <a:close/>
                <a:moveTo>
                  <a:pt x="3323" y="1955"/>
                </a:moveTo>
                <a:lnTo>
                  <a:pt x="3325" y="1955"/>
                </a:lnTo>
                <a:lnTo>
                  <a:pt x="3325" y="1953"/>
                </a:lnTo>
                <a:lnTo>
                  <a:pt x="3325" y="1952"/>
                </a:lnTo>
                <a:lnTo>
                  <a:pt x="3325" y="1950"/>
                </a:lnTo>
                <a:lnTo>
                  <a:pt x="3323" y="1950"/>
                </a:lnTo>
                <a:lnTo>
                  <a:pt x="3323" y="1952"/>
                </a:lnTo>
                <a:lnTo>
                  <a:pt x="3323" y="1953"/>
                </a:lnTo>
                <a:lnTo>
                  <a:pt x="3322" y="1953"/>
                </a:lnTo>
                <a:lnTo>
                  <a:pt x="3322" y="1955"/>
                </a:lnTo>
                <a:lnTo>
                  <a:pt x="3322" y="1957"/>
                </a:lnTo>
                <a:lnTo>
                  <a:pt x="3323" y="1957"/>
                </a:lnTo>
                <a:lnTo>
                  <a:pt x="3323" y="1955"/>
                </a:lnTo>
                <a:close/>
                <a:moveTo>
                  <a:pt x="3280" y="1935"/>
                </a:moveTo>
                <a:lnTo>
                  <a:pt x="3282" y="1935"/>
                </a:lnTo>
                <a:lnTo>
                  <a:pt x="3282" y="1933"/>
                </a:lnTo>
                <a:lnTo>
                  <a:pt x="3280" y="1933"/>
                </a:lnTo>
                <a:lnTo>
                  <a:pt x="3278" y="1933"/>
                </a:lnTo>
                <a:lnTo>
                  <a:pt x="3278" y="1935"/>
                </a:lnTo>
                <a:lnTo>
                  <a:pt x="3280" y="1935"/>
                </a:lnTo>
                <a:close/>
                <a:moveTo>
                  <a:pt x="3255" y="1920"/>
                </a:moveTo>
                <a:lnTo>
                  <a:pt x="3255" y="1918"/>
                </a:lnTo>
                <a:lnTo>
                  <a:pt x="3253" y="1918"/>
                </a:lnTo>
                <a:lnTo>
                  <a:pt x="3253" y="1920"/>
                </a:lnTo>
                <a:lnTo>
                  <a:pt x="3255" y="1920"/>
                </a:lnTo>
                <a:close/>
                <a:moveTo>
                  <a:pt x="3257" y="1917"/>
                </a:moveTo>
                <a:lnTo>
                  <a:pt x="3255" y="1917"/>
                </a:lnTo>
                <a:lnTo>
                  <a:pt x="3255" y="1918"/>
                </a:lnTo>
                <a:lnTo>
                  <a:pt x="3257" y="1918"/>
                </a:lnTo>
                <a:lnTo>
                  <a:pt x="3257" y="1917"/>
                </a:lnTo>
                <a:close/>
                <a:moveTo>
                  <a:pt x="3260" y="1918"/>
                </a:moveTo>
                <a:lnTo>
                  <a:pt x="3260" y="1920"/>
                </a:lnTo>
                <a:lnTo>
                  <a:pt x="3262" y="1918"/>
                </a:lnTo>
                <a:lnTo>
                  <a:pt x="3260" y="1918"/>
                </a:lnTo>
                <a:close/>
                <a:moveTo>
                  <a:pt x="3263" y="1918"/>
                </a:moveTo>
                <a:lnTo>
                  <a:pt x="3263" y="1920"/>
                </a:lnTo>
                <a:lnTo>
                  <a:pt x="3263" y="1918"/>
                </a:lnTo>
                <a:lnTo>
                  <a:pt x="3263" y="1918"/>
                </a:lnTo>
                <a:close/>
                <a:moveTo>
                  <a:pt x="3310" y="1918"/>
                </a:moveTo>
                <a:lnTo>
                  <a:pt x="3308" y="1918"/>
                </a:lnTo>
                <a:lnTo>
                  <a:pt x="3308" y="1920"/>
                </a:lnTo>
                <a:lnTo>
                  <a:pt x="3310" y="1920"/>
                </a:lnTo>
                <a:lnTo>
                  <a:pt x="3310" y="1918"/>
                </a:lnTo>
                <a:close/>
                <a:moveTo>
                  <a:pt x="3138" y="1912"/>
                </a:moveTo>
                <a:lnTo>
                  <a:pt x="3140" y="1913"/>
                </a:lnTo>
                <a:lnTo>
                  <a:pt x="3140" y="1912"/>
                </a:lnTo>
                <a:lnTo>
                  <a:pt x="3138" y="1912"/>
                </a:lnTo>
                <a:close/>
                <a:moveTo>
                  <a:pt x="3245" y="1912"/>
                </a:moveTo>
                <a:lnTo>
                  <a:pt x="3245" y="1913"/>
                </a:lnTo>
                <a:lnTo>
                  <a:pt x="3247" y="1913"/>
                </a:lnTo>
                <a:lnTo>
                  <a:pt x="3247" y="1912"/>
                </a:lnTo>
                <a:lnTo>
                  <a:pt x="3245" y="1912"/>
                </a:lnTo>
                <a:close/>
                <a:moveTo>
                  <a:pt x="3258" y="1910"/>
                </a:moveTo>
                <a:lnTo>
                  <a:pt x="3257" y="1910"/>
                </a:lnTo>
                <a:lnTo>
                  <a:pt x="3257" y="1912"/>
                </a:lnTo>
                <a:lnTo>
                  <a:pt x="3258" y="1912"/>
                </a:lnTo>
                <a:lnTo>
                  <a:pt x="3258" y="1910"/>
                </a:lnTo>
                <a:close/>
                <a:moveTo>
                  <a:pt x="3135" y="1908"/>
                </a:moveTo>
                <a:lnTo>
                  <a:pt x="3135" y="1910"/>
                </a:lnTo>
                <a:lnTo>
                  <a:pt x="3137" y="1910"/>
                </a:lnTo>
                <a:lnTo>
                  <a:pt x="3137" y="1908"/>
                </a:lnTo>
                <a:lnTo>
                  <a:pt x="3137" y="1907"/>
                </a:lnTo>
                <a:lnTo>
                  <a:pt x="3135" y="1907"/>
                </a:lnTo>
                <a:lnTo>
                  <a:pt x="3135" y="1908"/>
                </a:lnTo>
                <a:close/>
                <a:moveTo>
                  <a:pt x="3147" y="1910"/>
                </a:moveTo>
                <a:lnTo>
                  <a:pt x="3147" y="1908"/>
                </a:lnTo>
                <a:lnTo>
                  <a:pt x="3145" y="1908"/>
                </a:lnTo>
                <a:lnTo>
                  <a:pt x="3145" y="1910"/>
                </a:lnTo>
                <a:lnTo>
                  <a:pt x="3147" y="1910"/>
                </a:lnTo>
                <a:close/>
                <a:moveTo>
                  <a:pt x="3150" y="1908"/>
                </a:moveTo>
                <a:lnTo>
                  <a:pt x="3148" y="1908"/>
                </a:lnTo>
                <a:lnTo>
                  <a:pt x="3148" y="1910"/>
                </a:lnTo>
                <a:lnTo>
                  <a:pt x="3150" y="1910"/>
                </a:lnTo>
                <a:lnTo>
                  <a:pt x="3150" y="1908"/>
                </a:lnTo>
                <a:close/>
                <a:moveTo>
                  <a:pt x="3248" y="1910"/>
                </a:moveTo>
                <a:lnTo>
                  <a:pt x="3250" y="1910"/>
                </a:lnTo>
                <a:lnTo>
                  <a:pt x="3250" y="1908"/>
                </a:lnTo>
                <a:lnTo>
                  <a:pt x="3248" y="1908"/>
                </a:lnTo>
                <a:lnTo>
                  <a:pt x="3248" y="1910"/>
                </a:lnTo>
                <a:close/>
                <a:moveTo>
                  <a:pt x="3255" y="1908"/>
                </a:moveTo>
                <a:lnTo>
                  <a:pt x="3255" y="1910"/>
                </a:lnTo>
                <a:lnTo>
                  <a:pt x="3257" y="1910"/>
                </a:lnTo>
                <a:lnTo>
                  <a:pt x="3257" y="1908"/>
                </a:lnTo>
                <a:lnTo>
                  <a:pt x="3255" y="1908"/>
                </a:lnTo>
                <a:close/>
                <a:moveTo>
                  <a:pt x="3128" y="1907"/>
                </a:moveTo>
                <a:lnTo>
                  <a:pt x="3128" y="1908"/>
                </a:lnTo>
                <a:lnTo>
                  <a:pt x="3130" y="1908"/>
                </a:lnTo>
                <a:lnTo>
                  <a:pt x="3130" y="1907"/>
                </a:lnTo>
                <a:lnTo>
                  <a:pt x="3128" y="1907"/>
                </a:lnTo>
                <a:close/>
                <a:moveTo>
                  <a:pt x="3140" y="1907"/>
                </a:moveTo>
                <a:lnTo>
                  <a:pt x="3140" y="1908"/>
                </a:lnTo>
                <a:lnTo>
                  <a:pt x="3142" y="1908"/>
                </a:lnTo>
                <a:lnTo>
                  <a:pt x="3142" y="1907"/>
                </a:lnTo>
                <a:lnTo>
                  <a:pt x="3140" y="1907"/>
                </a:lnTo>
                <a:close/>
                <a:moveTo>
                  <a:pt x="3173" y="1907"/>
                </a:moveTo>
                <a:lnTo>
                  <a:pt x="3173" y="1908"/>
                </a:lnTo>
                <a:lnTo>
                  <a:pt x="3175" y="1908"/>
                </a:lnTo>
                <a:lnTo>
                  <a:pt x="3175" y="1907"/>
                </a:lnTo>
                <a:lnTo>
                  <a:pt x="3173" y="1907"/>
                </a:lnTo>
                <a:close/>
                <a:moveTo>
                  <a:pt x="3170" y="1907"/>
                </a:moveTo>
                <a:lnTo>
                  <a:pt x="3172" y="1907"/>
                </a:lnTo>
                <a:lnTo>
                  <a:pt x="3172" y="1905"/>
                </a:lnTo>
                <a:lnTo>
                  <a:pt x="3170" y="1905"/>
                </a:lnTo>
                <a:lnTo>
                  <a:pt x="3170" y="1907"/>
                </a:lnTo>
                <a:close/>
                <a:moveTo>
                  <a:pt x="3248" y="1905"/>
                </a:moveTo>
                <a:lnTo>
                  <a:pt x="3247" y="1905"/>
                </a:lnTo>
                <a:lnTo>
                  <a:pt x="3247" y="1907"/>
                </a:lnTo>
                <a:lnTo>
                  <a:pt x="3248" y="1907"/>
                </a:lnTo>
                <a:lnTo>
                  <a:pt x="3250" y="1907"/>
                </a:lnTo>
                <a:lnTo>
                  <a:pt x="3250" y="1905"/>
                </a:lnTo>
                <a:lnTo>
                  <a:pt x="3252" y="1905"/>
                </a:lnTo>
                <a:lnTo>
                  <a:pt x="3252" y="1903"/>
                </a:lnTo>
                <a:lnTo>
                  <a:pt x="3252" y="1902"/>
                </a:lnTo>
                <a:lnTo>
                  <a:pt x="3250" y="1902"/>
                </a:lnTo>
                <a:lnTo>
                  <a:pt x="3250" y="1903"/>
                </a:lnTo>
                <a:lnTo>
                  <a:pt x="3248" y="1903"/>
                </a:lnTo>
                <a:lnTo>
                  <a:pt x="3248" y="1905"/>
                </a:lnTo>
                <a:close/>
                <a:moveTo>
                  <a:pt x="3183" y="1903"/>
                </a:moveTo>
                <a:lnTo>
                  <a:pt x="3183" y="1905"/>
                </a:lnTo>
                <a:lnTo>
                  <a:pt x="3183" y="1905"/>
                </a:lnTo>
                <a:lnTo>
                  <a:pt x="3183" y="1903"/>
                </a:lnTo>
                <a:lnTo>
                  <a:pt x="3183" y="1903"/>
                </a:lnTo>
                <a:close/>
                <a:moveTo>
                  <a:pt x="3242" y="1903"/>
                </a:moveTo>
                <a:lnTo>
                  <a:pt x="3242" y="1902"/>
                </a:lnTo>
                <a:lnTo>
                  <a:pt x="3240" y="1903"/>
                </a:lnTo>
                <a:lnTo>
                  <a:pt x="3242" y="1903"/>
                </a:lnTo>
                <a:close/>
                <a:moveTo>
                  <a:pt x="3173" y="1902"/>
                </a:moveTo>
                <a:lnTo>
                  <a:pt x="3173" y="1900"/>
                </a:lnTo>
                <a:lnTo>
                  <a:pt x="3172" y="1900"/>
                </a:lnTo>
                <a:lnTo>
                  <a:pt x="3172" y="1902"/>
                </a:lnTo>
                <a:lnTo>
                  <a:pt x="3173" y="1902"/>
                </a:lnTo>
                <a:close/>
                <a:moveTo>
                  <a:pt x="3177" y="1900"/>
                </a:moveTo>
                <a:lnTo>
                  <a:pt x="3175" y="1900"/>
                </a:lnTo>
                <a:lnTo>
                  <a:pt x="3175" y="1902"/>
                </a:lnTo>
                <a:lnTo>
                  <a:pt x="3177" y="1902"/>
                </a:lnTo>
                <a:lnTo>
                  <a:pt x="3177" y="1900"/>
                </a:lnTo>
                <a:close/>
                <a:moveTo>
                  <a:pt x="3163" y="1898"/>
                </a:moveTo>
                <a:lnTo>
                  <a:pt x="3162" y="1898"/>
                </a:lnTo>
                <a:lnTo>
                  <a:pt x="3162" y="1900"/>
                </a:lnTo>
                <a:lnTo>
                  <a:pt x="3163" y="1900"/>
                </a:lnTo>
                <a:lnTo>
                  <a:pt x="3163" y="1898"/>
                </a:lnTo>
                <a:close/>
                <a:moveTo>
                  <a:pt x="3168" y="1898"/>
                </a:moveTo>
                <a:lnTo>
                  <a:pt x="3167" y="1898"/>
                </a:lnTo>
                <a:lnTo>
                  <a:pt x="3167" y="1900"/>
                </a:lnTo>
                <a:lnTo>
                  <a:pt x="3168" y="1900"/>
                </a:lnTo>
                <a:lnTo>
                  <a:pt x="3168" y="1898"/>
                </a:lnTo>
                <a:close/>
                <a:moveTo>
                  <a:pt x="3172" y="1900"/>
                </a:moveTo>
                <a:lnTo>
                  <a:pt x="3172" y="1898"/>
                </a:lnTo>
                <a:lnTo>
                  <a:pt x="3170" y="1898"/>
                </a:lnTo>
                <a:lnTo>
                  <a:pt x="3170" y="1900"/>
                </a:lnTo>
                <a:lnTo>
                  <a:pt x="3172" y="1900"/>
                </a:lnTo>
                <a:close/>
                <a:moveTo>
                  <a:pt x="3178" y="1898"/>
                </a:moveTo>
                <a:lnTo>
                  <a:pt x="3177" y="1898"/>
                </a:lnTo>
                <a:lnTo>
                  <a:pt x="3178" y="1900"/>
                </a:lnTo>
                <a:lnTo>
                  <a:pt x="3178" y="1898"/>
                </a:lnTo>
                <a:close/>
                <a:moveTo>
                  <a:pt x="3170" y="1897"/>
                </a:moveTo>
                <a:lnTo>
                  <a:pt x="3168" y="1897"/>
                </a:lnTo>
                <a:lnTo>
                  <a:pt x="3168" y="1898"/>
                </a:lnTo>
                <a:lnTo>
                  <a:pt x="3170" y="1898"/>
                </a:lnTo>
                <a:lnTo>
                  <a:pt x="3170" y="1897"/>
                </a:lnTo>
                <a:close/>
                <a:moveTo>
                  <a:pt x="3183" y="1898"/>
                </a:moveTo>
                <a:lnTo>
                  <a:pt x="3183" y="1898"/>
                </a:lnTo>
                <a:lnTo>
                  <a:pt x="3183" y="1897"/>
                </a:lnTo>
                <a:lnTo>
                  <a:pt x="3183" y="1897"/>
                </a:lnTo>
                <a:lnTo>
                  <a:pt x="3183" y="1898"/>
                </a:lnTo>
                <a:close/>
                <a:moveTo>
                  <a:pt x="3242" y="1898"/>
                </a:moveTo>
                <a:lnTo>
                  <a:pt x="3243" y="1898"/>
                </a:lnTo>
                <a:lnTo>
                  <a:pt x="3243" y="1897"/>
                </a:lnTo>
                <a:lnTo>
                  <a:pt x="3242" y="1897"/>
                </a:lnTo>
                <a:lnTo>
                  <a:pt x="3242" y="1898"/>
                </a:lnTo>
                <a:close/>
                <a:moveTo>
                  <a:pt x="3243" y="1897"/>
                </a:moveTo>
                <a:lnTo>
                  <a:pt x="3245" y="1897"/>
                </a:lnTo>
                <a:lnTo>
                  <a:pt x="3245" y="1897"/>
                </a:lnTo>
                <a:lnTo>
                  <a:pt x="3243" y="1897"/>
                </a:lnTo>
                <a:lnTo>
                  <a:pt x="3243" y="1897"/>
                </a:lnTo>
                <a:close/>
                <a:moveTo>
                  <a:pt x="3182" y="1897"/>
                </a:moveTo>
                <a:lnTo>
                  <a:pt x="3182" y="1895"/>
                </a:lnTo>
                <a:lnTo>
                  <a:pt x="3180" y="1895"/>
                </a:lnTo>
                <a:lnTo>
                  <a:pt x="3180" y="1897"/>
                </a:lnTo>
                <a:lnTo>
                  <a:pt x="3182" y="1897"/>
                </a:lnTo>
                <a:close/>
                <a:moveTo>
                  <a:pt x="3275" y="1895"/>
                </a:moveTo>
                <a:lnTo>
                  <a:pt x="3275" y="1897"/>
                </a:lnTo>
                <a:lnTo>
                  <a:pt x="3277" y="1897"/>
                </a:lnTo>
                <a:lnTo>
                  <a:pt x="3277" y="1895"/>
                </a:lnTo>
                <a:lnTo>
                  <a:pt x="3275" y="1895"/>
                </a:lnTo>
                <a:close/>
                <a:moveTo>
                  <a:pt x="3172" y="1893"/>
                </a:moveTo>
                <a:lnTo>
                  <a:pt x="3170" y="1893"/>
                </a:lnTo>
                <a:lnTo>
                  <a:pt x="3170" y="1895"/>
                </a:lnTo>
                <a:lnTo>
                  <a:pt x="3172" y="1895"/>
                </a:lnTo>
                <a:lnTo>
                  <a:pt x="3172" y="1893"/>
                </a:lnTo>
                <a:close/>
                <a:moveTo>
                  <a:pt x="3183" y="1887"/>
                </a:moveTo>
                <a:lnTo>
                  <a:pt x="3183" y="1888"/>
                </a:lnTo>
                <a:lnTo>
                  <a:pt x="3185" y="1888"/>
                </a:lnTo>
                <a:lnTo>
                  <a:pt x="3185" y="1887"/>
                </a:lnTo>
                <a:lnTo>
                  <a:pt x="3183" y="1887"/>
                </a:lnTo>
                <a:close/>
                <a:moveTo>
                  <a:pt x="3243" y="1887"/>
                </a:moveTo>
                <a:lnTo>
                  <a:pt x="3242" y="1885"/>
                </a:lnTo>
                <a:lnTo>
                  <a:pt x="3242" y="1887"/>
                </a:lnTo>
                <a:lnTo>
                  <a:pt x="3243" y="1887"/>
                </a:lnTo>
                <a:close/>
                <a:moveTo>
                  <a:pt x="3195" y="1885"/>
                </a:moveTo>
                <a:lnTo>
                  <a:pt x="3197" y="1885"/>
                </a:lnTo>
                <a:lnTo>
                  <a:pt x="3197" y="1883"/>
                </a:lnTo>
                <a:lnTo>
                  <a:pt x="3195" y="1883"/>
                </a:lnTo>
                <a:lnTo>
                  <a:pt x="3195" y="1885"/>
                </a:lnTo>
                <a:close/>
                <a:moveTo>
                  <a:pt x="3113" y="1876"/>
                </a:moveTo>
                <a:lnTo>
                  <a:pt x="3111" y="1876"/>
                </a:lnTo>
                <a:lnTo>
                  <a:pt x="3111" y="1878"/>
                </a:lnTo>
                <a:lnTo>
                  <a:pt x="3113" y="1878"/>
                </a:lnTo>
                <a:lnTo>
                  <a:pt x="3113" y="1876"/>
                </a:lnTo>
                <a:close/>
                <a:moveTo>
                  <a:pt x="3192" y="1878"/>
                </a:moveTo>
                <a:lnTo>
                  <a:pt x="3192" y="1876"/>
                </a:lnTo>
                <a:lnTo>
                  <a:pt x="3190" y="1876"/>
                </a:lnTo>
                <a:lnTo>
                  <a:pt x="3190" y="1878"/>
                </a:lnTo>
                <a:lnTo>
                  <a:pt x="3192" y="1878"/>
                </a:lnTo>
                <a:close/>
                <a:moveTo>
                  <a:pt x="3188" y="1876"/>
                </a:moveTo>
                <a:lnTo>
                  <a:pt x="3190" y="1876"/>
                </a:lnTo>
                <a:lnTo>
                  <a:pt x="3190" y="1875"/>
                </a:lnTo>
                <a:lnTo>
                  <a:pt x="3190" y="1873"/>
                </a:lnTo>
                <a:lnTo>
                  <a:pt x="3188" y="1873"/>
                </a:lnTo>
                <a:lnTo>
                  <a:pt x="3188" y="1875"/>
                </a:lnTo>
                <a:lnTo>
                  <a:pt x="3188" y="1876"/>
                </a:lnTo>
                <a:close/>
                <a:moveTo>
                  <a:pt x="3183" y="1873"/>
                </a:moveTo>
                <a:lnTo>
                  <a:pt x="3182" y="1873"/>
                </a:lnTo>
                <a:lnTo>
                  <a:pt x="3182" y="1875"/>
                </a:lnTo>
                <a:lnTo>
                  <a:pt x="3183" y="1875"/>
                </a:lnTo>
                <a:lnTo>
                  <a:pt x="3183" y="1873"/>
                </a:lnTo>
                <a:close/>
                <a:moveTo>
                  <a:pt x="3038" y="1871"/>
                </a:moveTo>
                <a:lnTo>
                  <a:pt x="3036" y="1871"/>
                </a:lnTo>
                <a:lnTo>
                  <a:pt x="3036" y="1873"/>
                </a:lnTo>
                <a:lnTo>
                  <a:pt x="3038" y="1873"/>
                </a:lnTo>
                <a:lnTo>
                  <a:pt x="3038" y="1871"/>
                </a:lnTo>
                <a:close/>
                <a:moveTo>
                  <a:pt x="3188" y="1871"/>
                </a:moveTo>
                <a:lnTo>
                  <a:pt x="3187" y="1871"/>
                </a:lnTo>
                <a:lnTo>
                  <a:pt x="3187" y="1873"/>
                </a:lnTo>
                <a:lnTo>
                  <a:pt x="3188" y="1873"/>
                </a:lnTo>
                <a:lnTo>
                  <a:pt x="3188" y="1871"/>
                </a:lnTo>
                <a:close/>
                <a:moveTo>
                  <a:pt x="3041" y="1870"/>
                </a:moveTo>
                <a:lnTo>
                  <a:pt x="3040" y="1870"/>
                </a:lnTo>
                <a:lnTo>
                  <a:pt x="3040" y="1871"/>
                </a:lnTo>
                <a:lnTo>
                  <a:pt x="3041" y="1871"/>
                </a:lnTo>
                <a:lnTo>
                  <a:pt x="3041" y="1870"/>
                </a:lnTo>
                <a:close/>
                <a:moveTo>
                  <a:pt x="3093" y="1823"/>
                </a:moveTo>
                <a:lnTo>
                  <a:pt x="3093" y="1825"/>
                </a:lnTo>
                <a:lnTo>
                  <a:pt x="3095" y="1823"/>
                </a:lnTo>
                <a:lnTo>
                  <a:pt x="3093" y="1823"/>
                </a:lnTo>
                <a:close/>
                <a:moveTo>
                  <a:pt x="3068" y="1816"/>
                </a:moveTo>
                <a:lnTo>
                  <a:pt x="3070" y="1816"/>
                </a:lnTo>
                <a:lnTo>
                  <a:pt x="3070" y="1816"/>
                </a:lnTo>
                <a:lnTo>
                  <a:pt x="3068" y="1816"/>
                </a:lnTo>
                <a:lnTo>
                  <a:pt x="3068" y="1816"/>
                </a:lnTo>
                <a:close/>
                <a:moveTo>
                  <a:pt x="3066" y="1790"/>
                </a:moveTo>
                <a:lnTo>
                  <a:pt x="3068" y="1790"/>
                </a:lnTo>
                <a:lnTo>
                  <a:pt x="3068" y="1788"/>
                </a:lnTo>
                <a:lnTo>
                  <a:pt x="3066" y="1788"/>
                </a:lnTo>
                <a:lnTo>
                  <a:pt x="3066" y="1790"/>
                </a:lnTo>
                <a:close/>
                <a:moveTo>
                  <a:pt x="3080" y="1783"/>
                </a:moveTo>
                <a:lnTo>
                  <a:pt x="3078" y="1783"/>
                </a:lnTo>
                <a:lnTo>
                  <a:pt x="3078" y="1785"/>
                </a:lnTo>
                <a:lnTo>
                  <a:pt x="3080" y="1785"/>
                </a:lnTo>
                <a:lnTo>
                  <a:pt x="3080" y="1783"/>
                </a:lnTo>
                <a:close/>
                <a:moveTo>
                  <a:pt x="2840" y="1780"/>
                </a:moveTo>
                <a:lnTo>
                  <a:pt x="2841" y="1780"/>
                </a:lnTo>
                <a:lnTo>
                  <a:pt x="2841" y="1778"/>
                </a:lnTo>
                <a:lnTo>
                  <a:pt x="2840" y="1778"/>
                </a:lnTo>
                <a:lnTo>
                  <a:pt x="2840" y="1780"/>
                </a:lnTo>
                <a:close/>
                <a:moveTo>
                  <a:pt x="3046" y="1773"/>
                </a:moveTo>
                <a:lnTo>
                  <a:pt x="3046" y="1771"/>
                </a:lnTo>
                <a:lnTo>
                  <a:pt x="3045" y="1771"/>
                </a:lnTo>
                <a:lnTo>
                  <a:pt x="3045" y="1773"/>
                </a:lnTo>
                <a:lnTo>
                  <a:pt x="3046" y="1773"/>
                </a:lnTo>
                <a:close/>
                <a:moveTo>
                  <a:pt x="3066" y="1768"/>
                </a:moveTo>
                <a:lnTo>
                  <a:pt x="3066" y="1766"/>
                </a:lnTo>
                <a:lnTo>
                  <a:pt x="3066" y="1765"/>
                </a:lnTo>
                <a:lnTo>
                  <a:pt x="3066" y="1763"/>
                </a:lnTo>
                <a:lnTo>
                  <a:pt x="3066" y="1761"/>
                </a:lnTo>
                <a:lnTo>
                  <a:pt x="3066" y="1760"/>
                </a:lnTo>
                <a:lnTo>
                  <a:pt x="3065" y="1760"/>
                </a:lnTo>
                <a:lnTo>
                  <a:pt x="3065" y="1761"/>
                </a:lnTo>
                <a:lnTo>
                  <a:pt x="3063" y="1761"/>
                </a:lnTo>
                <a:lnTo>
                  <a:pt x="3063" y="1763"/>
                </a:lnTo>
                <a:lnTo>
                  <a:pt x="3063" y="1765"/>
                </a:lnTo>
                <a:lnTo>
                  <a:pt x="3063" y="1766"/>
                </a:lnTo>
                <a:lnTo>
                  <a:pt x="3063" y="1768"/>
                </a:lnTo>
                <a:lnTo>
                  <a:pt x="3065" y="1768"/>
                </a:lnTo>
                <a:lnTo>
                  <a:pt x="3066" y="1768"/>
                </a:lnTo>
                <a:close/>
                <a:moveTo>
                  <a:pt x="2833" y="1756"/>
                </a:moveTo>
                <a:lnTo>
                  <a:pt x="2833" y="1755"/>
                </a:lnTo>
                <a:lnTo>
                  <a:pt x="2831" y="1756"/>
                </a:lnTo>
                <a:lnTo>
                  <a:pt x="2833" y="1756"/>
                </a:lnTo>
                <a:close/>
                <a:moveTo>
                  <a:pt x="3036" y="1750"/>
                </a:moveTo>
                <a:lnTo>
                  <a:pt x="3035" y="1750"/>
                </a:lnTo>
                <a:lnTo>
                  <a:pt x="3035" y="1751"/>
                </a:lnTo>
                <a:lnTo>
                  <a:pt x="3036" y="1751"/>
                </a:lnTo>
                <a:lnTo>
                  <a:pt x="3036" y="1750"/>
                </a:lnTo>
                <a:close/>
                <a:moveTo>
                  <a:pt x="3016" y="1731"/>
                </a:moveTo>
                <a:lnTo>
                  <a:pt x="3015" y="1731"/>
                </a:lnTo>
                <a:lnTo>
                  <a:pt x="3015" y="1733"/>
                </a:lnTo>
                <a:lnTo>
                  <a:pt x="3016" y="1733"/>
                </a:lnTo>
                <a:lnTo>
                  <a:pt x="3016" y="1731"/>
                </a:lnTo>
                <a:close/>
                <a:moveTo>
                  <a:pt x="3015" y="1730"/>
                </a:moveTo>
                <a:lnTo>
                  <a:pt x="3015" y="1728"/>
                </a:lnTo>
                <a:lnTo>
                  <a:pt x="3015" y="1726"/>
                </a:lnTo>
                <a:lnTo>
                  <a:pt x="3013" y="1728"/>
                </a:lnTo>
                <a:lnTo>
                  <a:pt x="3013" y="1730"/>
                </a:lnTo>
                <a:lnTo>
                  <a:pt x="3015" y="1730"/>
                </a:lnTo>
                <a:close/>
                <a:moveTo>
                  <a:pt x="2866" y="1718"/>
                </a:moveTo>
                <a:lnTo>
                  <a:pt x="2866" y="1720"/>
                </a:lnTo>
                <a:lnTo>
                  <a:pt x="2868" y="1720"/>
                </a:lnTo>
                <a:lnTo>
                  <a:pt x="2868" y="1718"/>
                </a:lnTo>
                <a:lnTo>
                  <a:pt x="2866" y="1718"/>
                </a:lnTo>
                <a:close/>
                <a:moveTo>
                  <a:pt x="2941" y="1696"/>
                </a:moveTo>
                <a:lnTo>
                  <a:pt x="2940" y="1696"/>
                </a:lnTo>
                <a:lnTo>
                  <a:pt x="2941" y="1698"/>
                </a:lnTo>
                <a:lnTo>
                  <a:pt x="2941" y="1696"/>
                </a:lnTo>
                <a:close/>
                <a:moveTo>
                  <a:pt x="3003" y="1695"/>
                </a:moveTo>
                <a:lnTo>
                  <a:pt x="3001" y="1695"/>
                </a:lnTo>
                <a:lnTo>
                  <a:pt x="3001" y="1695"/>
                </a:lnTo>
                <a:lnTo>
                  <a:pt x="3003" y="1695"/>
                </a:lnTo>
                <a:lnTo>
                  <a:pt x="3003" y="1695"/>
                </a:lnTo>
                <a:close/>
                <a:moveTo>
                  <a:pt x="2943" y="1693"/>
                </a:moveTo>
                <a:lnTo>
                  <a:pt x="2943" y="1693"/>
                </a:lnTo>
                <a:lnTo>
                  <a:pt x="2943" y="1691"/>
                </a:lnTo>
                <a:lnTo>
                  <a:pt x="2945" y="1691"/>
                </a:lnTo>
                <a:lnTo>
                  <a:pt x="2945" y="1690"/>
                </a:lnTo>
                <a:lnTo>
                  <a:pt x="2945" y="1688"/>
                </a:lnTo>
                <a:lnTo>
                  <a:pt x="2943" y="1688"/>
                </a:lnTo>
                <a:lnTo>
                  <a:pt x="2943" y="1688"/>
                </a:lnTo>
                <a:lnTo>
                  <a:pt x="2943" y="1690"/>
                </a:lnTo>
                <a:lnTo>
                  <a:pt x="2941" y="1690"/>
                </a:lnTo>
                <a:lnTo>
                  <a:pt x="2940" y="1690"/>
                </a:lnTo>
                <a:lnTo>
                  <a:pt x="2940" y="1691"/>
                </a:lnTo>
                <a:lnTo>
                  <a:pt x="2940" y="1693"/>
                </a:lnTo>
                <a:lnTo>
                  <a:pt x="2941" y="1693"/>
                </a:lnTo>
                <a:lnTo>
                  <a:pt x="2943" y="1693"/>
                </a:lnTo>
                <a:close/>
                <a:moveTo>
                  <a:pt x="2965" y="1690"/>
                </a:moveTo>
                <a:lnTo>
                  <a:pt x="2965" y="1691"/>
                </a:lnTo>
                <a:lnTo>
                  <a:pt x="2966" y="1690"/>
                </a:lnTo>
                <a:lnTo>
                  <a:pt x="2965" y="1690"/>
                </a:lnTo>
                <a:close/>
                <a:moveTo>
                  <a:pt x="2960" y="1690"/>
                </a:moveTo>
                <a:lnTo>
                  <a:pt x="2961" y="1690"/>
                </a:lnTo>
                <a:lnTo>
                  <a:pt x="2961" y="1688"/>
                </a:lnTo>
                <a:lnTo>
                  <a:pt x="2960" y="1688"/>
                </a:lnTo>
                <a:lnTo>
                  <a:pt x="2960" y="1690"/>
                </a:lnTo>
                <a:close/>
                <a:moveTo>
                  <a:pt x="2941" y="1686"/>
                </a:moveTo>
                <a:lnTo>
                  <a:pt x="2940" y="1686"/>
                </a:lnTo>
                <a:lnTo>
                  <a:pt x="2940" y="1688"/>
                </a:lnTo>
                <a:lnTo>
                  <a:pt x="2941" y="1688"/>
                </a:lnTo>
                <a:lnTo>
                  <a:pt x="2941" y="1686"/>
                </a:lnTo>
                <a:close/>
                <a:moveTo>
                  <a:pt x="2886" y="1685"/>
                </a:moveTo>
                <a:lnTo>
                  <a:pt x="2886" y="1683"/>
                </a:lnTo>
                <a:lnTo>
                  <a:pt x="2885" y="1683"/>
                </a:lnTo>
                <a:lnTo>
                  <a:pt x="2885" y="1685"/>
                </a:lnTo>
                <a:lnTo>
                  <a:pt x="2886" y="1685"/>
                </a:lnTo>
                <a:close/>
                <a:moveTo>
                  <a:pt x="2883" y="1681"/>
                </a:moveTo>
                <a:lnTo>
                  <a:pt x="2883" y="1683"/>
                </a:lnTo>
                <a:lnTo>
                  <a:pt x="2885" y="1683"/>
                </a:lnTo>
                <a:lnTo>
                  <a:pt x="2885" y="1681"/>
                </a:lnTo>
                <a:lnTo>
                  <a:pt x="2883" y="1681"/>
                </a:lnTo>
                <a:close/>
                <a:moveTo>
                  <a:pt x="2983" y="1681"/>
                </a:moveTo>
                <a:lnTo>
                  <a:pt x="2983" y="1683"/>
                </a:lnTo>
                <a:lnTo>
                  <a:pt x="2983" y="1683"/>
                </a:lnTo>
                <a:lnTo>
                  <a:pt x="2983" y="1681"/>
                </a:lnTo>
                <a:close/>
                <a:moveTo>
                  <a:pt x="2993" y="1680"/>
                </a:moveTo>
                <a:lnTo>
                  <a:pt x="2991" y="1680"/>
                </a:lnTo>
                <a:lnTo>
                  <a:pt x="2991" y="1681"/>
                </a:lnTo>
                <a:lnTo>
                  <a:pt x="2990" y="1681"/>
                </a:lnTo>
                <a:lnTo>
                  <a:pt x="2990" y="1683"/>
                </a:lnTo>
                <a:lnTo>
                  <a:pt x="2991" y="1683"/>
                </a:lnTo>
                <a:lnTo>
                  <a:pt x="2993" y="1683"/>
                </a:lnTo>
                <a:lnTo>
                  <a:pt x="2993" y="1681"/>
                </a:lnTo>
                <a:lnTo>
                  <a:pt x="2993" y="1680"/>
                </a:lnTo>
                <a:close/>
                <a:moveTo>
                  <a:pt x="2891" y="1680"/>
                </a:moveTo>
                <a:lnTo>
                  <a:pt x="2893" y="1680"/>
                </a:lnTo>
                <a:lnTo>
                  <a:pt x="2893" y="1678"/>
                </a:lnTo>
                <a:lnTo>
                  <a:pt x="2891" y="1678"/>
                </a:lnTo>
                <a:lnTo>
                  <a:pt x="2891" y="1680"/>
                </a:lnTo>
                <a:close/>
                <a:moveTo>
                  <a:pt x="2895" y="1680"/>
                </a:moveTo>
                <a:lnTo>
                  <a:pt x="2896" y="1680"/>
                </a:lnTo>
                <a:lnTo>
                  <a:pt x="2896" y="1678"/>
                </a:lnTo>
                <a:lnTo>
                  <a:pt x="2895" y="1678"/>
                </a:lnTo>
                <a:lnTo>
                  <a:pt x="2895" y="1680"/>
                </a:lnTo>
                <a:close/>
                <a:moveTo>
                  <a:pt x="2960" y="1678"/>
                </a:moveTo>
                <a:lnTo>
                  <a:pt x="2960" y="1676"/>
                </a:lnTo>
                <a:lnTo>
                  <a:pt x="2958" y="1676"/>
                </a:lnTo>
                <a:lnTo>
                  <a:pt x="2958" y="1678"/>
                </a:lnTo>
                <a:lnTo>
                  <a:pt x="2958" y="1680"/>
                </a:lnTo>
                <a:lnTo>
                  <a:pt x="2960" y="1680"/>
                </a:lnTo>
                <a:lnTo>
                  <a:pt x="2960" y="1678"/>
                </a:lnTo>
                <a:close/>
                <a:moveTo>
                  <a:pt x="2978" y="1678"/>
                </a:moveTo>
                <a:lnTo>
                  <a:pt x="2976" y="1678"/>
                </a:lnTo>
                <a:lnTo>
                  <a:pt x="2976" y="1680"/>
                </a:lnTo>
                <a:lnTo>
                  <a:pt x="2978" y="1680"/>
                </a:lnTo>
                <a:lnTo>
                  <a:pt x="2978" y="1678"/>
                </a:lnTo>
                <a:close/>
                <a:moveTo>
                  <a:pt x="2905" y="1676"/>
                </a:moveTo>
                <a:lnTo>
                  <a:pt x="2903" y="1676"/>
                </a:lnTo>
                <a:lnTo>
                  <a:pt x="2903" y="1678"/>
                </a:lnTo>
                <a:lnTo>
                  <a:pt x="2905" y="1678"/>
                </a:lnTo>
                <a:lnTo>
                  <a:pt x="2905" y="1676"/>
                </a:lnTo>
                <a:close/>
                <a:moveTo>
                  <a:pt x="2910" y="1670"/>
                </a:moveTo>
                <a:lnTo>
                  <a:pt x="2910" y="1671"/>
                </a:lnTo>
                <a:lnTo>
                  <a:pt x="2911" y="1671"/>
                </a:lnTo>
                <a:lnTo>
                  <a:pt x="2911" y="1670"/>
                </a:lnTo>
                <a:lnTo>
                  <a:pt x="2911" y="1668"/>
                </a:lnTo>
                <a:lnTo>
                  <a:pt x="2910" y="1668"/>
                </a:lnTo>
                <a:lnTo>
                  <a:pt x="2910" y="1670"/>
                </a:lnTo>
                <a:close/>
                <a:moveTo>
                  <a:pt x="2775" y="1666"/>
                </a:moveTo>
                <a:lnTo>
                  <a:pt x="2773" y="1666"/>
                </a:lnTo>
                <a:lnTo>
                  <a:pt x="2773" y="1668"/>
                </a:lnTo>
                <a:lnTo>
                  <a:pt x="2775" y="1668"/>
                </a:lnTo>
                <a:lnTo>
                  <a:pt x="2775" y="1666"/>
                </a:lnTo>
                <a:close/>
                <a:moveTo>
                  <a:pt x="2773" y="1664"/>
                </a:moveTo>
                <a:lnTo>
                  <a:pt x="2775" y="1664"/>
                </a:lnTo>
                <a:lnTo>
                  <a:pt x="2775" y="1663"/>
                </a:lnTo>
                <a:lnTo>
                  <a:pt x="2773" y="1663"/>
                </a:lnTo>
                <a:lnTo>
                  <a:pt x="2773" y="1664"/>
                </a:lnTo>
                <a:close/>
                <a:moveTo>
                  <a:pt x="2811" y="1659"/>
                </a:moveTo>
                <a:lnTo>
                  <a:pt x="2811" y="1658"/>
                </a:lnTo>
                <a:lnTo>
                  <a:pt x="2810" y="1658"/>
                </a:lnTo>
                <a:lnTo>
                  <a:pt x="2810" y="1659"/>
                </a:lnTo>
                <a:lnTo>
                  <a:pt x="2810" y="1661"/>
                </a:lnTo>
                <a:lnTo>
                  <a:pt x="2810" y="1663"/>
                </a:lnTo>
                <a:lnTo>
                  <a:pt x="2811" y="1663"/>
                </a:lnTo>
                <a:lnTo>
                  <a:pt x="2811" y="1661"/>
                </a:lnTo>
                <a:lnTo>
                  <a:pt x="2811" y="1659"/>
                </a:lnTo>
                <a:close/>
                <a:moveTo>
                  <a:pt x="2840" y="1663"/>
                </a:moveTo>
                <a:lnTo>
                  <a:pt x="2841" y="1663"/>
                </a:lnTo>
                <a:lnTo>
                  <a:pt x="2841" y="1661"/>
                </a:lnTo>
                <a:lnTo>
                  <a:pt x="2840" y="1661"/>
                </a:lnTo>
                <a:lnTo>
                  <a:pt x="2840" y="1663"/>
                </a:lnTo>
                <a:close/>
                <a:moveTo>
                  <a:pt x="2835" y="1661"/>
                </a:moveTo>
                <a:lnTo>
                  <a:pt x="2836" y="1661"/>
                </a:lnTo>
                <a:lnTo>
                  <a:pt x="2836" y="1659"/>
                </a:lnTo>
                <a:lnTo>
                  <a:pt x="2835" y="1659"/>
                </a:lnTo>
                <a:lnTo>
                  <a:pt x="2835" y="1661"/>
                </a:lnTo>
                <a:close/>
                <a:moveTo>
                  <a:pt x="2903" y="1659"/>
                </a:moveTo>
                <a:lnTo>
                  <a:pt x="2903" y="1659"/>
                </a:lnTo>
                <a:lnTo>
                  <a:pt x="2903" y="1661"/>
                </a:lnTo>
                <a:lnTo>
                  <a:pt x="2903" y="1661"/>
                </a:lnTo>
                <a:lnTo>
                  <a:pt x="2903" y="1659"/>
                </a:lnTo>
                <a:close/>
                <a:moveTo>
                  <a:pt x="2838" y="1659"/>
                </a:moveTo>
                <a:lnTo>
                  <a:pt x="2840" y="1659"/>
                </a:lnTo>
                <a:lnTo>
                  <a:pt x="2841" y="1659"/>
                </a:lnTo>
                <a:lnTo>
                  <a:pt x="2841" y="1658"/>
                </a:lnTo>
                <a:lnTo>
                  <a:pt x="2841" y="1656"/>
                </a:lnTo>
                <a:lnTo>
                  <a:pt x="2840" y="1654"/>
                </a:lnTo>
                <a:lnTo>
                  <a:pt x="2840" y="1654"/>
                </a:lnTo>
                <a:lnTo>
                  <a:pt x="2838" y="1654"/>
                </a:lnTo>
                <a:lnTo>
                  <a:pt x="2838" y="1654"/>
                </a:lnTo>
                <a:lnTo>
                  <a:pt x="2838" y="1656"/>
                </a:lnTo>
                <a:lnTo>
                  <a:pt x="2838" y="1658"/>
                </a:lnTo>
                <a:lnTo>
                  <a:pt x="2838" y="1659"/>
                </a:lnTo>
                <a:close/>
                <a:moveTo>
                  <a:pt x="2773" y="1656"/>
                </a:moveTo>
                <a:lnTo>
                  <a:pt x="2771" y="1658"/>
                </a:lnTo>
                <a:lnTo>
                  <a:pt x="2773" y="1658"/>
                </a:lnTo>
                <a:lnTo>
                  <a:pt x="2773" y="1656"/>
                </a:lnTo>
                <a:close/>
                <a:moveTo>
                  <a:pt x="2903" y="1658"/>
                </a:moveTo>
                <a:lnTo>
                  <a:pt x="2903" y="1658"/>
                </a:lnTo>
                <a:lnTo>
                  <a:pt x="2903" y="1656"/>
                </a:lnTo>
                <a:lnTo>
                  <a:pt x="2903" y="1656"/>
                </a:lnTo>
                <a:lnTo>
                  <a:pt x="2903" y="1658"/>
                </a:lnTo>
                <a:close/>
                <a:moveTo>
                  <a:pt x="2908" y="1658"/>
                </a:moveTo>
                <a:lnTo>
                  <a:pt x="2908" y="1656"/>
                </a:lnTo>
                <a:lnTo>
                  <a:pt x="2906" y="1658"/>
                </a:lnTo>
                <a:lnTo>
                  <a:pt x="2908" y="1658"/>
                </a:lnTo>
                <a:close/>
                <a:moveTo>
                  <a:pt x="2800" y="1654"/>
                </a:moveTo>
                <a:lnTo>
                  <a:pt x="2798" y="1654"/>
                </a:lnTo>
                <a:lnTo>
                  <a:pt x="2798" y="1656"/>
                </a:lnTo>
                <a:lnTo>
                  <a:pt x="2800" y="1656"/>
                </a:lnTo>
                <a:lnTo>
                  <a:pt x="2800" y="1654"/>
                </a:lnTo>
                <a:close/>
                <a:moveTo>
                  <a:pt x="2830" y="1656"/>
                </a:moveTo>
                <a:lnTo>
                  <a:pt x="2831" y="1656"/>
                </a:lnTo>
                <a:lnTo>
                  <a:pt x="2831" y="1654"/>
                </a:lnTo>
                <a:lnTo>
                  <a:pt x="2830" y="1654"/>
                </a:lnTo>
                <a:lnTo>
                  <a:pt x="2830" y="1656"/>
                </a:lnTo>
                <a:close/>
                <a:moveTo>
                  <a:pt x="2836" y="1656"/>
                </a:moveTo>
                <a:lnTo>
                  <a:pt x="2838" y="1656"/>
                </a:lnTo>
                <a:lnTo>
                  <a:pt x="2836" y="1654"/>
                </a:lnTo>
                <a:lnTo>
                  <a:pt x="2835" y="1654"/>
                </a:lnTo>
                <a:lnTo>
                  <a:pt x="2835" y="1656"/>
                </a:lnTo>
                <a:lnTo>
                  <a:pt x="2836" y="1656"/>
                </a:lnTo>
                <a:close/>
                <a:moveTo>
                  <a:pt x="2855" y="1654"/>
                </a:moveTo>
                <a:lnTo>
                  <a:pt x="2853" y="1654"/>
                </a:lnTo>
                <a:lnTo>
                  <a:pt x="2853" y="1656"/>
                </a:lnTo>
                <a:lnTo>
                  <a:pt x="2855" y="1656"/>
                </a:lnTo>
                <a:lnTo>
                  <a:pt x="2855" y="1654"/>
                </a:lnTo>
                <a:close/>
                <a:moveTo>
                  <a:pt x="2905" y="1656"/>
                </a:moveTo>
                <a:lnTo>
                  <a:pt x="2906" y="1656"/>
                </a:lnTo>
                <a:lnTo>
                  <a:pt x="2906" y="1654"/>
                </a:lnTo>
                <a:lnTo>
                  <a:pt x="2906" y="1654"/>
                </a:lnTo>
                <a:lnTo>
                  <a:pt x="2905" y="1654"/>
                </a:lnTo>
                <a:lnTo>
                  <a:pt x="2905" y="1654"/>
                </a:lnTo>
                <a:lnTo>
                  <a:pt x="2903" y="1654"/>
                </a:lnTo>
                <a:lnTo>
                  <a:pt x="2903" y="1656"/>
                </a:lnTo>
                <a:lnTo>
                  <a:pt x="2905" y="1656"/>
                </a:lnTo>
                <a:close/>
                <a:moveTo>
                  <a:pt x="2908" y="1654"/>
                </a:moveTo>
                <a:lnTo>
                  <a:pt x="2906" y="1654"/>
                </a:lnTo>
                <a:lnTo>
                  <a:pt x="2908" y="1656"/>
                </a:lnTo>
                <a:lnTo>
                  <a:pt x="2908" y="1654"/>
                </a:lnTo>
                <a:close/>
                <a:moveTo>
                  <a:pt x="2768" y="1654"/>
                </a:moveTo>
                <a:lnTo>
                  <a:pt x="2766" y="1654"/>
                </a:lnTo>
                <a:lnTo>
                  <a:pt x="2766" y="1654"/>
                </a:lnTo>
                <a:lnTo>
                  <a:pt x="2768" y="1654"/>
                </a:lnTo>
                <a:lnTo>
                  <a:pt x="2768" y="1654"/>
                </a:lnTo>
                <a:close/>
                <a:moveTo>
                  <a:pt x="2836" y="1654"/>
                </a:moveTo>
                <a:lnTo>
                  <a:pt x="2835" y="1654"/>
                </a:lnTo>
                <a:lnTo>
                  <a:pt x="2833" y="1654"/>
                </a:lnTo>
                <a:lnTo>
                  <a:pt x="2833" y="1654"/>
                </a:lnTo>
                <a:lnTo>
                  <a:pt x="2835" y="1654"/>
                </a:lnTo>
                <a:lnTo>
                  <a:pt x="2836" y="1654"/>
                </a:lnTo>
                <a:close/>
                <a:moveTo>
                  <a:pt x="2843" y="1654"/>
                </a:moveTo>
                <a:lnTo>
                  <a:pt x="2841" y="1654"/>
                </a:lnTo>
                <a:lnTo>
                  <a:pt x="2841" y="1654"/>
                </a:lnTo>
                <a:lnTo>
                  <a:pt x="2843" y="1654"/>
                </a:lnTo>
                <a:lnTo>
                  <a:pt x="2843" y="1654"/>
                </a:lnTo>
                <a:close/>
                <a:moveTo>
                  <a:pt x="2771" y="1653"/>
                </a:moveTo>
                <a:lnTo>
                  <a:pt x="2769" y="1653"/>
                </a:lnTo>
                <a:lnTo>
                  <a:pt x="2769" y="1654"/>
                </a:lnTo>
                <a:lnTo>
                  <a:pt x="2771" y="1654"/>
                </a:lnTo>
                <a:lnTo>
                  <a:pt x="2771" y="1653"/>
                </a:lnTo>
                <a:close/>
                <a:moveTo>
                  <a:pt x="2773" y="1653"/>
                </a:moveTo>
                <a:lnTo>
                  <a:pt x="2771" y="1654"/>
                </a:lnTo>
                <a:lnTo>
                  <a:pt x="2773" y="1654"/>
                </a:lnTo>
                <a:lnTo>
                  <a:pt x="2773" y="1653"/>
                </a:lnTo>
                <a:close/>
                <a:moveTo>
                  <a:pt x="2780" y="1653"/>
                </a:moveTo>
                <a:lnTo>
                  <a:pt x="2778" y="1653"/>
                </a:lnTo>
                <a:lnTo>
                  <a:pt x="2778" y="1654"/>
                </a:lnTo>
                <a:lnTo>
                  <a:pt x="2780" y="1654"/>
                </a:lnTo>
                <a:lnTo>
                  <a:pt x="2780" y="1653"/>
                </a:lnTo>
                <a:close/>
                <a:moveTo>
                  <a:pt x="2783" y="1654"/>
                </a:moveTo>
                <a:lnTo>
                  <a:pt x="2783" y="1653"/>
                </a:lnTo>
                <a:lnTo>
                  <a:pt x="2781" y="1653"/>
                </a:lnTo>
                <a:lnTo>
                  <a:pt x="2781" y="1654"/>
                </a:lnTo>
                <a:lnTo>
                  <a:pt x="2783" y="1654"/>
                </a:lnTo>
                <a:close/>
                <a:moveTo>
                  <a:pt x="2793" y="1653"/>
                </a:moveTo>
                <a:lnTo>
                  <a:pt x="2791" y="1653"/>
                </a:lnTo>
                <a:lnTo>
                  <a:pt x="2791" y="1654"/>
                </a:lnTo>
                <a:lnTo>
                  <a:pt x="2793" y="1654"/>
                </a:lnTo>
                <a:lnTo>
                  <a:pt x="2793" y="1653"/>
                </a:lnTo>
                <a:close/>
                <a:moveTo>
                  <a:pt x="2831" y="1653"/>
                </a:moveTo>
                <a:lnTo>
                  <a:pt x="2830" y="1653"/>
                </a:lnTo>
                <a:lnTo>
                  <a:pt x="2830" y="1654"/>
                </a:lnTo>
                <a:lnTo>
                  <a:pt x="2831" y="1654"/>
                </a:lnTo>
                <a:lnTo>
                  <a:pt x="2831" y="1653"/>
                </a:lnTo>
                <a:close/>
                <a:moveTo>
                  <a:pt x="2910" y="1653"/>
                </a:moveTo>
                <a:lnTo>
                  <a:pt x="2908" y="1653"/>
                </a:lnTo>
                <a:lnTo>
                  <a:pt x="2908" y="1654"/>
                </a:lnTo>
                <a:lnTo>
                  <a:pt x="2910" y="1654"/>
                </a:lnTo>
                <a:lnTo>
                  <a:pt x="2910" y="1653"/>
                </a:lnTo>
                <a:close/>
                <a:moveTo>
                  <a:pt x="2781" y="1651"/>
                </a:moveTo>
                <a:lnTo>
                  <a:pt x="2780" y="1651"/>
                </a:lnTo>
                <a:lnTo>
                  <a:pt x="2780" y="1653"/>
                </a:lnTo>
                <a:lnTo>
                  <a:pt x="2781" y="1653"/>
                </a:lnTo>
                <a:lnTo>
                  <a:pt x="2781" y="1651"/>
                </a:lnTo>
                <a:close/>
                <a:moveTo>
                  <a:pt x="2808" y="1653"/>
                </a:moveTo>
                <a:lnTo>
                  <a:pt x="2808" y="1651"/>
                </a:lnTo>
                <a:lnTo>
                  <a:pt x="2806" y="1651"/>
                </a:lnTo>
                <a:lnTo>
                  <a:pt x="2806" y="1653"/>
                </a:lnTo>
                <a:lnTo>
                  <a:pt x="2808" y="1653"/>
                </a:lnTo>
                <a:close/>
                <a:moveTo>
                  <a:pt x="2906" y="1653"/>
                </a:moveTo>
                <a:lnTo>
                  <a:pt x="2906" y="1651"/>
                </a:lnTo>
                <a:lnTo>
                  <a:pt x="2905" y="1651"/>
                </a:lnTo>
                <a:lnTo>
                  <a:pt x="2903" y="1651"/>
                </a:lnTo>
                <a:lnTo>
                  <a:pt x="2903" y="1653"/>
                </a:lnTo>
                <a:lnTo>
                  <a:pt x="2905" y="1653"/>
                </a:lnTo>
                <a:lnTo>
                  <a:pt x="2906" y="1653"/>
                </a:lnTo>
                <a:close/>
                <a:moveTo>
                  <a:pt x="2775" y="1649"/>
                </a:moveTo>
                <a:lnTo>
                  <a:pt x="2773" y="1649"/>
                </a:lnTo>
                <a:lnTo>
                  <a:pt x="2773" y="1651"/>
                </a:lnTo>
                <a:lnTo>
                  <a:pt x="2775" y="1651"/>
                </a:lnTo>
                <a:lnTo>
                  <a:pt x="2775" y="1649"/>
                </a:lnTo>
                <a:close/>
                <a:moveTo>
                  <a:pt x="2806" y="1649"/>
                </a:moveTo>
                <a:lnTo>
                  <a:pt x="2805" y="1649"/>
                </a:lnTo>
                <a:lnTo>
                  <a:pt x="2805" y="1651"/>
                </a:lnTo>
                <a:lnTo>
                  <a:pt x="2806" y="1651"/>
                </a:lnTo>
                <a:lnTo>
                  <a:pt x="2806" y="1649"/>
                </a:lnTo>
                <a:close/>
                <a:moveTo>
                  <a:pt x="2811" y="1649"/>
                </a:moveTo>
                <a:lnTo>
                  <a:pt x="2810" y="1649"/>
                </a:lnTo>
                <a:lnTo>
                  <a:pt x="2810" y="1651"/>
                </a:lnTo>
                <a:lnTo>
                  <a:pt x="2811" y="1651"/>
                </a:lnTo>
                <a:lnTo>
                  <a:pt x="2811" y="1649"/>
                </a:lnTo>
                <a:close/>
                <a:moveTo>
                  <a:pt x="2918" y="1651"/>
                </a:moveTo>
                <a:lnTo>
                  <a:pt x="2918" y="1649"/>
                </a:lnTo>
                <a:lnTo>
                  <a:pt x="2916" y="1649"/>
                </a:lnTo>
                <a:lnTo>
                  <a:pt x="2915" y="1649"/>
                </a:lnTo>
                <a:lnTo>
                  <a:pt x="2915" y="1651"/>
                </a:lnTo>
                <a:lnTo>
                  <a:pt x="2916" y="1651"/>
                </a:lnTo>
                <a:lnTo>
                  <a:pt x="2918" y="1651"/>
                </a:lnTo>
                <a:close/>
                <a:moveTo>
                  <a:pt x="2761" y="1648"/>
                </a:moveTo>
                <a:lnTo>
                  <a:pt x="2759" y="1648"/>
                </a:lnTo>
                <a:lnTo>
                  <a:pt x="2759" y="1649"/>
                </a:lnTo>
                <a:lnTo>
                  <a:pt x="2761" y="1649"/>
                </a:lnTo>
                <a:lnTo>
                  <a:pt x="2761" y="1648"/>
                </a:lnTo>
                <a:close/>
                <a:moveTo>
                  <a:pt x="2823" y="1649"/>
                </a:moveTo>
                <a:lnTo>
                  <a:pt x="2823" y="1648"/>
                </a:lnTo>
                <a:lnTo>
                  <a:pt x="2823" y="1648"/>
                </a:lnTo>
                <a:lnTo>
                  <a:pt x="2823" y="1649"/>
                </a:lnTo>
                <a:lnTo>
                  <a:pt x="2823" y="1649"/>
                </a:lnTo>
                <a:close/>
                <a:moveTo>
                  <a:pt x="2873" y="1648"/>
                </a:moveTo>
                <a:lnTo>
                  <a:pt x="2871" y="1648"/>
                </a:lnTo>
                <a:lnTo>
                  <a:pt x="2871" y="1649"/>
                </a:lnTo>
                <a:lnTo>
                  <a:pt x="2873" y="1649"/>
                </a:lnTo>
                <a:lnTo>
                  <a:pt x="2873" y="1648"/>
                </a:lnTo>
                <a:close/>
                <a:moveTo>
                  <a:pt x="2901" y="1648"/>
                </a:moveTo>
                <a:lnTo>
                  <a:pt x="2900" y="1648"/>
                </a:lnTo>
                <a:lnTo>
                  <a:pt x="2900" y="1649"/>
                </a:lnTo>
                <a:lnTo>
                  <a:pt x="2901" y="1649"/>
                </a:lnTo>
                <a:lnTo>
                  <a:pt x="2901" y="1648"/>
                </a:lnTo>
                <a:close/>
                <a:moveTo>
                  <a:pt x="2783" y="1646"/>
                </a:moveTo>
                <a:lnTo>
                  <a:pt x="2781" y="1646"/>
                </a:lnTo>
                <a:lnTo>
                  <a:pt x="2781" y="1648"/>
                </a:lnTo>
                <a:lnTo>
                  <a:pt x="2783" y="1648"/>
                </a:lnTo>
                <a:lnTo>
                  <a:pt x="2783" y="1646"/>
                </a:lnTo>
                <a:close/>
                <a:moveTo>
                  <a:pt x="2823" y="1646"/>
                </a:moveTo>
                <a:lnTo>
                  <a:pt x="2821" y="1646"/>
                </a:lnTo>
                <a:lnTo>
                  <a:pt x="2821" y="1648"/>
                </a:lnTo>
                <a:lnTo>
                  <a:pt x="2823" y="1648"/>
                </a:lnTo>
                <a:lnTo>
                  <a:pt x="2823" y="1646"/>
                </a:lnTo>
                <a:close/>
                <a:moveTo>
                  <a:pt x="2830" y="1646"/>
                </a:moveTo>
                <a:lnTo>
                  <a:pt x="2830" y="1644"/>
                </a:lnTo>
                <a:lnTo>
                  <a:pt x="2828" y="1644"/>
                </a:lnTo>
                <a:lnTo>
                  <a:pt x="2828" y="1646"/>
                </a:lnTo>
                <a:lnTo>
                  <a:pt x="2828" y="1648"/>
                </a:lnTo>
                <a:lnTo>
                  <a:pt x="2830" y="1648"/>
                </a:lnTo>
                <a:lnTo>
                  <a:pt x="2830" y="1646"/>
                </a:lnTo>
                <a:close/>
                <a:moveTo>
                  <a:pt x="2761" y="1644"/>
                </a:moveTo>
                <a:lnTo>
                  <a:pt x="2759" y="1644"/>
                </a:lnTo>
                <a:lnTo>
                  <a:pt x="2761" y="1646"/>
                </a:lnTo>
                <a:lnTo>
                  <a:pt x="2761" y="1644"/>
                </a:lnTo>
                <a:close/>
                <a:moveTo>
                  <a:pt x="2780" y="1644"/>
                </a:moveTo>
                <a:lnTo>
                  <a:pt x="2778" y="1644"/>
                </a:lnTo>
                <a:lnTo>
                  <a:pt x="2778" y="1646"/>
                </a:lnTo>
                <a:lnTo>
                  <a:pt x="2780" y="1646"/>
                </a:lnTo>
                <a:lnTo>
                  <a:pt x="2780" y="1644"/>
                </a:lnTo>
                <a:close/>
                <a:moveTo>
                  <a:pt x="2764" y="1644"/>
                </a:moveTo>
                <a:lnTo>
                  <a:pt x="2766" y="1644"/>
                </a:lnTo>
                <a:lnTo>
                  <a:pt x="2766" y="1643"/>
                </a:lnTo>
                <a:lnTo>
                  <a:pt x="2764" y="1643"/>
                </a:lnTo>
                <a:lnTo>
                  <a:pt x="2764" y="1644"/>
                </a:lnTo>
                <a:close/>
                <a:moveTo>
                  <a:pt x="2764" y="1639"/>
                </a:moveTo>
                <a:lnTo>
                  <a:pt x="2763" y="1639"/>
                </a:lnTo>
                <a:lnTo>
                  <a:pt x="2763" y="1641"/>
                </a:lnTo>
                <a:lnTo>
                  <a:pt x="2764" y="1641"/>
                </a:lnTo>
                <a:lnTo>
                  <a:pt x="2764" y="1639"/>
                </a:lnTo>
                <a:close/>
                <a:moveTo>
                  <a:pt x="2726" y="1639"/>
                </a:moveTo>
                <a:lnTo>
                  <a:pt x="2728" y="1639"/>
                </a:lnTo>
                <a:lnTo>
                  <a:pt x="2729" y="1639"/>
                </a:lnTo>
                <a:lnTo>
                  <a:pt x="2731" y="1639"/>
                </a:lnTo>
                <a:lnTo>
                  <a:pt x="2731" y="1638"/>
                </a:lnTo>
                <a:lnTo>
                  <a:pt x="2731" y="1636"/>
                </a:lnTo>
                <a:lnTo>
                  <a:pt x="2731" y="1634"/>
                </a:lnTo>
                <a:lnTo>
                  <a:pt x="2729" y="1634"/>
                </a:lnTo>
                <a:lnTo>
                  <a:pt x="2729" y="1636"/>
                </a:lnTo>
                <a:lnTo>
                  <a:pt x="2729" y="1638"/>
                </a:lnTo>
                <a:lnTo>
                  <a:pt x="2728" y="1638"/>
                </a:lnTo>
                <a:lnTo>
                  <a:pt x="2726" y="1638"/>
                </a:lnTo>
                <a:lnTo>
                  <a:pt x="2724" y="1638"/>
                </a:lnTo>
                <a:lnTo>
                  <a:pt x="2724" y="1639"/>
                </a:lnTo>
                <a:lnTo>
                  <a:pt x="2726" y="1639"/>
                </a:lnTo>
                <a:close/>
                <a:moveTo>
                  <a:pt x="2689" y="1638"/>
                </a:moveTo>
                <a:lnTo>
                  <a:pt x="2691" y="1636"/>
                </a:lnTo>
                <a:lnTo>
                  <a:pt x="2689" y="1636"/>
                </a:lnTo>
                <a:lnTo>
                  <a:pt x="2689" y="1638"/>
                </a:lnTo>
                <a:close/>
                <a:moveTo>
                  <a:pt x="2726" y="1636"/>
                </a:moveTo>
                <a:lnTo>
                  <a:pt x="2728" y="1636"/>
                </a:lnTo>
                <a:lnTo>
                  <a:pt x="2728" y="1634"/>
                </a:lnTo>
                <a:lnTo>
                  <a:pt x="2726" y="1634"/>
                </a:lnTo>
                <a:lnTo>
                  <a:pt x="2726" y="1636"/>
                </a:lnTo>
                <a:close/>
                <a:moveTo>
                  <a:pt x="2748" y="1634"/>
                </a:moveTo>
                <a:lnTo>
                  <a:pt x="2746" y="1634"/>
                </a:lnTo>
                <a:lnTo>
                  <a:pt x="2746" y="1636"/>
                </a:lnTo>
                <a:lnTo>
                  <a:pt x="2748" y="1636"/>
                </a:lnTo>
                <a:lnTo>
                  <a:pt x="2748" y="1634"/>
                </a:lnTo>
                <a:close/>
                <a:moveTo>
                  <a:pt x="2711" y="1633"/>
                </a:moveTo>
                <a:lnTo>
                  <a:pt x="2711" y="1634"/>
                </a:lnTo>
                <a:lnTo>
                  <a:pt x="2713" y="1634"/>
                </a:lnTo>
                <a:lnTo>
                  <a:pt x="2714" y="1634"/>
                </a:lnTo>
                <a:lnTo>
                  <a:pt x="2714" y="1633"/>
                </a:lnTo>
                <a:lnTo>
                  <a:pt x="2714" y="1631"/>
                </a:lnTo>
                <a:lnTo>
                  <a:pt x="2714" y="1629"/>
                </a:lnTo>
                <a:lnTo>
                  <a:pt x="2713" y="1629"/>
                </a:lnTo>
                <a:lnTo>
                  <a:pt x="2713" y="1631"/>
                </a:lnTo>
                <a:lnTo>
                  <a:pt x="2711" y="1631"/>
                </a:lnTo>
                <a:lnTo>
                  <a:pt x="2711" y="1633"/>
                </a:lnTo>
                <a:close/>
                <a:moveTo>
                  <a:pt x="2739" y="1633"/>
                </a:moveTo>
                <a:lnTo>
                  <a:pt x="2739" y="1631"/>
                </a:lnTo>
                <a:lnTo>
                  <a:pt x="2738" y="1631"/>
                </a:lnTo>
                <a:lnTo>
                  <a:pt x="2738" y="1633"/>
                </a:lnTo>
                <a:lnTo>
                  <a:pt x="2738" y="1634"/>
                </a:lnTo>
                <a:lnTo>
                  <a:pt x="2739" y="1634"/>
                </a:lnTo>
                <a:lnTo>
                  <a:pt x="2739" y="1633"/>
                </a:lnTo>
                <a:close/>
                <a:moveTo>
                  <a:pt x="2703" y="1629"/>
                </a:moveTo>
                <a:lnTo>
                  <a:pt x="2703" y="1628"/>
                </a:lnTo>
                <a:lnTo>
                  <a:pt x="2703" y="1628"/>
                </a:lnTo>
                <a:lnTo>
                  <a:pt x="2701" y="1628"/>
                </a:lnTo>
                <a:lnTo>
                  <a:pt x="2701" y="1629"/>
                </a:lnTo>
                <a:lnTo>
                  <a:pt x="2703" y="1629"/>
                </a:lnTo>
                <a:lnTo>
                  <a:pt x="2703" y="1629"/>
                </a:lnTo>
                <a:close/>
                <a:moveTo>
                  <a:pt x="2701" y="1629"/>
                </a:moveTo>
                <a:lnTo>
                  <a:pt x="2699" y="1629"/>
                </a:lnTo>
                <a:lnTo>
                  <a:pt x="2699" y="1631"/>
                </a:lnTo>
                <a:lnTo>
                  <a:pt x="2699" y="1633"/>
                </a:lnTo>
                <a:lnTo>
                  <a:pt x="2701" y="1633"/>
                </a:lnTo>
                <a:lnTo>
                  <a:pt x="2701" y="1631"/>
                </a:lnTo>
                <a:lnTo>
                  <a:pt x="2701" y="1629"/>
                </a:lnTo>
                <a:close/>
                <a:moveTo>
                  <a:pt x="2708" y="1629"/>
                </a:moveTo>
                <a:lnTo>
                  <a:pt x="2709" y="1629"/>
                </a:lnTo>
                <a:lnTo>
                  <a:pt x="2711" y="1629"/>
                </a:lnTo>
                <a:lnTo>
                  <a:pt x="2711" y="1628"/>
                </a:lnTo>
                <a:lnTo>
                  <a:pt x="2709" y="1628"/>
                </a:lnTo>
                <a:lnTo>
                  <a:pt x="2708" y="1628"/>
                </a:lnTo>
                <a:lnTo>
                  <a:pt x="2708" y="1629"/>
                </a:lnTo>
                <a:close/>
                <a:moveTo>
                  <a:pt x="2726" y="1628"/>
                </a:moveTo>
                <a:lnTo>
                  <a:pt x="2724" y="1628"/>
                </a:lnTo>
                <a:lnTo>
                  <a:pt x="2724" y="1629"/>
                </a:lnTo>
                <a:lnTo>
                  <a:pt x="2726" y="1629"/>
                </a:lnTo>
                <a:lnTo>
                  <a:pt x="2726" y="1628"/>
                </a:lnTo>
                <a:close/>
                <a:moveTo>
                  <a:pt x="2713" y="1626"/>
                </a:moveTo>
                <a:lnTo>
                  <a:pt x="2714" y="1626"/>
                </a:lnTo>
                <a:lnTo>
                  <a:pt x="2716" y="1626"/>
                </a:lnTo>
                <a:lnTo>
                  <a:pt x="2716" y="1624"/>
                </a:lnTo>
                <a:lnTo>
                  <a:pt x="2714" y="1624"/>
                </a:lnTo>
                <a:lnTo>
                  <a:pt x="2713" y="1624"/>
                </a:lnTo>
                <a:lnTo>
                  <a:pt x="2713" y="1626"/>
                </a:lnTo>
                <a:close/>
                <a:moveTo>
                  <a:pt x="2729" y="1623"/>
                </a:moveTo>
                <a:lnTo>
                  <a:pt x="2728" y="1623"/>
                </a:lnTo>
                <a:lnTo>
                  <a:pt x="2728" y="1624"/>
                </a:lnTo>
                <a:lnTo>
                  <a:pt x="2729" y="1624"/>
                </a:lnTo>
                <a:lnTo>
                  <a:pt x="2729" y="1623"/>
                </a:lnTo>
                <a:close/>
                <a:moveTo>
                  <a:pt x="2713" y="1619"/>
                </a:moveTo>
                <a:lnTo>
                  <a:pt x="2711" y="1619"/>
                </a:lnTo>
                <a:lnTo>
                  <a:pt x="2711" y="1621"/>
                </a:lnTo>
                <a:lnTo>
                  <a:pt x="2713" y="1621"/>
                </a:lnTo>
                <a:lnTo>
                  <a:pt x="2713" y="1619"/>
                </a:lnTo>
                <a:close/>
                <a:moveTo>
                  <a:pt x="2701" y="1618"/>
                </a:moveTo>
                <a:lnTo>
                  <a:pt x="2699" y="1618"/>
                </a:lnTo>
                <a:lnTo>
                  <a:pt x="2699" y="1619"/>
                </a:lnTo>
                <a:lnTo>
                  <a:pt x="2701" y="1619"/>
                </a:lnTo>
                <a:lnTo>
                  <a:pt x="2703" y="1619"/>
                </a:lnTo>
                <a:lnTo>
                  <a:pt x="2703" y="1618"/>
                </a:lnTo>
                <a:lnTo>
                  <a:pt x="2701" y="1618"/>
                </a:lnTo>
                <a:close/>
                <a:moveTo>
                  <a:pt x="2719" y="1618"/>
                </a:moveTo>
                <a:lnTo>
                  <a:pt x="2718" y="1618"/>
                </a:lnTo>
                <a:lnTo>
                  <a:pt x="2718" y="1619"/>
                </a:lnTo>
                <a:lnTo>
                  <a:pt x="2719" y="1619"/>
                </a:lnTo>
                <a:lnTo>
                  <a:pt x="2719" y="1618"/>
                </a:lnTo>
                <a:close/>
                <a:moveTo>
                  <a:pt x="2716" y="1614"/>
                </a:moveTo>
                <a:lnTo>
                  <a:pt x="2714" y="1614"/>
                </a:lnTo>
                <a:lnTo>
                  <a:pt x="2714" y="1616"/>
                </a:lnTo>
                <a:lnTo>
                  <a:pt x="2716" y="1616"/>
                </a:lnTo>
                <a:lnTo>
                  <a:pt x="2716" y="1614"/>
                </a:lnTo>
                <a:close/>
                <a:moveTo>
                  <a:pt x="2713" y="1614"/>
                </a:moveTo>
                <a:lnTo>
                  <a:pt x="2713" y="1614"/>
                </a:lnTo>
                <a:lnTo>
                  <a:pt x="2711" y="1614"/>
                </a:lnTo>
                <a:lnTo>
                  <a:pt x="2711" y="1614"/>
                </a:lnTo>
                <a:lnTo>
                  <a:pt x="2713" y="1614"/>
                </a:lnTo>
                <a:close/>
                <a:moveTo>
                  <a:pt x="2684" y="1613"/>
                </a:moveTo>
                <a:lnTo>
                  <a:pt x="2684" y="1614"/>
                </a:lnTo>
                <a:lnTo>
                  <a:pt x="2686" y="1614"/>
                </a:lnTo>
                <a:lnTo>
                  <a:pt x="2688" y="1614"/>
                </a:lnTo>
                <a:lnTo>
                  <a:pt x="2688" y="1613"/>
                </a:lnTo>
                <a:lnTo>
                  <a:pt x="2686" y="1613"/>
                </a:lnTo>
                <a:lnTo>
                  <a:pt x="2684" y="1613"/>
                </a:lnTo>
                <a:close/>
                <a:moveTo>
                  <a:pt x="2706" y="1614"/>
                </a:moveTo>
                <a:lnTo>
                  <a:pt x="2706" y="1613"/>
                </a:lnTo>
                <a:lnTo>
                  <a:pt x="2704" y="1614"/>
                </a:lnTo>
                <a:lnTo>
                  <a:pt x="2706" y="1614"/>
                </a:lnTo>
                <a:close/>
                <a:moveTo>
                  <a:pt x="2711" y="1613"/>
                </a:moveTo>
                <a:lnTo>
                  <a:pt x="2709" y="1613"/>
                </a:lnTo>
                <a:lnTo>
                  <a:pt x="2709" y="1614"/>
                </a:lnTo>
                <a:lnTo>
                  <a:pt x="2711" y="1614"/>
                </a:lnTo>
                <a:lnTo>
                  <a:pt x="2711" y="1613"/>
                </a:lnTo>
                <a:close/>
                <a:moveTo>
                  <a:pt x="2703" y="1613"/>
                </a:moveTo>
                <a:lnTo>
                  <a:pt x="2703" y="1611"/>
                </a:lnTo>
                <a:lnTo>
                  <a:pt x="2701" y="1611"/>
                </a:lnTo>
                <a:lnTo>
                  <a:pt x="2699" y="1611"/>
                </a:lnTo>
                <a:lnTo>
                  <a:pt x="2699" y="1613"/>
                </a:lnTo>
                <a:lnTo>
                  <a:pt x="2701" y="1613"/>
                </a:lnTo>
                <a:lnTo>
                  <a:pt x="2703" y="1613"/>
                </a:lnTo>
                <a:close/>
                <a:moveTo>
                  <a:pt x="2696" y="1609"/>
                </a:moveTo>
                <a:lnTo>
                  <a:pt x="2698" y="1609"/>
                </a:lnTo>
                <a:lnTo>
                  <a:pt x="2698" y="1608"/>
                </a:lnTo>
                <a:lnTo>
                  <a:pt x="2696" y="1608"/>
                </a:lnTo>
                <a:lnTo>
                  <a:pt x="2696" y="1609"/>
                </a:lnTo>
                <a:close/>
                <a:moveTo>
                  <a:pt x="2703" y="1609"/>
                </a:moveTo>
                <a:lnTo>
                  <a:pt x="2704" y="1609"/>
                </a:lnTo>
                <a:lnTo>
                  <a:pt x="2704" y="1608"/>
                </a:lnTo>
                <a:lnTo>
                  <a:pt x="2703" y="1608"/>
                </a:lnTo>
                <a:lnTo>
                  <a:pt x="2703" y="1609"/>
                </a:lnTo>
                <a:close/>
                <a:moveTo>
                  <a:pt x="2726" y="1608"/>
                </a:moveTo>
                <a:lnTo>
                  <a:pt x="2724" y="1608"/>
                </a:lnTo>
                <a:lnTo>
                  <a:pt x="2724" y="1609"/>
                </a:lnTo>
                <a:lnTo>
                  <a:pt x="2726" y="1609"/>
                </a:lnTo>
                <a:lnTo>
                  <a:pt x="2726" y="1608"/>
                </a:lnTo>
                <a:close/>
                <a:moveTo>
                  <a:pt x="2731" y="1608"/>
                </a:moveTo>
                <a:lnTo>
                  <a:pt x="2729" y="1608"/>
                </a:lnTo>
                <a:lnTo>
                  <a:pt x="2729" y="1609"/>
                </a:lnTo>
                <a:lnTo>
                  <a:pt x="2731" y="1609"/>
                </a:lnTo>
                <a:lnTo>
                  <a:pt x="2731" y="1608"/>
                </a:lnTo>
                <a:close/>
                <a:moveTo>
                  <a:pt x="2706" y="1606"/>
                </a:moveTo>
                <a:lnTo>
                  <a:pt x="2704" y="1606"/>
                </a:lnTo>
                <a:lnTo>
                  <a:pt x="2704" y="1608"/>
                </a:lnTo>
                <a:lnTo>
                  <a:pt x="2706" y="1608"/>
                </a:lnTo>
                <a:lnTo>
                  <a:pt x="2706" y="1606"/>
                </a:lnTo>
                <a:close/>
                <a:moveTo>
                  <a:pt x="2698" y="1601"/>
                </a:moveTo>
                <a:lnTo>
                  <a:pt x="2696" y="1601"/>
                </a:lnTo>
                <a:lnTo>
                  <a:pt x="2696" y="1603"/>
                </a:lnTo>
                <a:lnTo>
                  <a:pt x="2698" y="1603"/>
                </a:lnTo>
                <a:lnTo>
                  <a:pt x="2698" y="1601"/>
                </a:lnTo>
                <a:close/>
                <a:moveTo>
                  <a:pt x="2704" y="1601"/>
                </a:moveTo>
                <a:lnTo>
                  <a:pt x="2704" y="1599"/>
                </a:lnTo>
                <a:lnTo>
                  <a:pt x="2703" y="1599"/>
                </a:lnTo>
                <a:lnTo>
                  <a:pt x="2703" y="1601"/>
                </a:lnTo>
                <a:lnTo>
                  <a:pt x="2704" y="1601"/>
                </a:lnTo>
                <a:close/>
                <a:moveTo>
                  <a:pt x="2706" y="1598"/>
                </a:moveTo>
                <a:lnTo>
                  <a:pt x="2704" y="1598"/>
                </a:lnTo>
                <a:lnTo>
                  <a:pt x="2704" y="1599"/>
                </a:lnTo>
                <a:lnTo>
                  <a:pt x="2706" y="1599"/>
                </a:lnTo>
                <a:lnTo>
                  <a:pt x="2706" y="1598"/>
                </a:lnTo>
                <a:close/>
                <a:moveTo>
                  <a:pt x="2698" y="1596"/>
                </a:moveTo>
                <a:lnTo>
                  <a:pt x="2698" y="1594"/>
                </a:lnTo>
                <a:lnTo>
                  <a:pt x="2696" y="1594"/>
                </a:lnTo>
                <a:lnTo>
                  <a:pt x="2696" y="1596"/>
                </a:lnTo>
                <a:lnTo>
                  <a:pt x="2696" y="1598"/>
                </a:lnTo>
                <a:lnTo>
                  <a:pt x="2698" y="1598"/>
                </a:lnTo>
                <a:lnTo>
                  <a:pt x="2698" y="1596"/>
                </a:lnTo>
                <a:close/>
                <a:moveTo>
                  <a:pt x="2693" y="1594"/>
                </a:moveTo>
                <a:lnTo>
                  <a:pt x="2693" y="1596"/>
                </a:lnTo>
                <a:lnTo>
                  <a:pt x="2694" y="1596"/>
                </a:lnTo>
                <a:lnTo>
                  <a:pt x="2694" y="1594"/>
                </a:lnTo>
                <a:lnTo>
                  <a:pt x="2694" y="1593"/>
                </a:lnTo>
                <a:lnTo>
                  <a:pt x="2693" y="1593"/>
                </a:lnTo>
                <a:lnTo>
                  <a:pt x="2693" y="1594"/>
                </a:lnTo>
                <a:close/>
                <a:moveTo>
                  <a:pt x="2689" y="1589"/>
                </a:moveTo>
                <a:lnTo>
                  <a:pt x="2689" y="1588"/>
                </a:lnTo>
                <a:lnTo>
                  <a:pt x="2689" y="1586"/>
                </a:lnTo>
                <a:lnTo>
                  <a:pt x="2688" y="1586"/>
                </a:lnTo>
                <a:lnTo>
                  <a:pt x="2688" y="1588"/>
                </a:lnTo>
                <a:lnTo>
                  <a:pt x="2686" y="1588"/>
                </a:lnTo>
                <a:lnTo>
                  <a:pt x="2686" y="1589"/>
                </a:lnTo>
                <a:lnTo>
                  <a:pt x="2688" y="1589"/>
                </a:lnTo>
                <a:lnTo>
                  <a:pt x="2689" y="1589"/>
                </a:lnTo>
                <a:close/>
                <a:moveTo>
                  <a:pt x="2674" y="1574"/>
                </a:moveTo>
                <a:lnTo>
                  <a:pt x="2674" y="1573"/>
                </a:lnTo>
                <a:lnTo>
                  <a:pt x="2673" y="1573"/>
                </a:lnTo>
                <a:lnTo>
                  <a:pt x="2671" y="1573"/>
                </a:lnTo>
                <a:lnTo>
                  <a:pt x="2671" y="1574"/>
                </a:lnTo>
                <a:lnTo>
                  <a:pt x="2673" y="1574"/>
                </a:lnTo>
                <a:lnTo>
                  <a:pt x="2674" y="1574"/>
                </a:lnTo>
                <a:close/>
                <a:moveTo>
                  <a:pt x="2638" y="1568"/>
                </a:moveTo>
                <a:lnTo>
                  <a:pt x="2638" y="1566"/>
                </a:lnTo>
                <a:lnTo>
                  <a:pt x="2636" y="1566"/>
                </a:lnTo>
                <a:lnTo>
                  <a:pt x="2636" y="1568"/>
                </a:lnTo>
                <a:lnTo>
                  <a:pt x="2636" y="1569"/>
                </a:lnTo>
                <a:lnTo>
                  <a:pt x="2636" y="1571"/>
                </a:lnTo>
                <a:lnTo>
                  <a:pt x="2638" y="1571"/>
                </a:lnTo>
                <a:lnTo>
                  <a:pt x="2638" y="1569"/>
                </a:lnTo>
                <a:lnTo>
                  <a:pt x="2638" y="1568"/>
                </a:lnTo>
                <a:close/>
                <a:moveTo>
                  <a:pt x="2669" y="1569"/>
                </a:moveTo>
                <a:lnTo>
                  <a:pt x="2669" y="1568"/>
                </a:lnTo>
                <a:lnTo>
                  <a:pt x="2668" y="1568"/>
                </a:lnTo>
                <a:lnTo>
                  <a:pt x="2668" y="1569"/>
                </a:lnTo>
                <a:lnTo>
                  <a:pt x="2668" y="1571"/>
                </a:lnTo>
                <a:lnTo>
                  <a:pt x="2669" y="1571"/>
                </a:lnTo>
                <a:lnTo>
                  <a:pt x="2669" y="1569"/>
                </a:lnTo>
                <a:close/>
                <a:moveTo>
                  <a:pt x="2663" y="1561"/>
                </a:moveTo>
                <a:lnTo>
                  <a:pt x="2663" y="1559"/>
                </a:lnTo>
                <a:lnTo>
                  <a:pt x="2663" y="1559"/>
                </a:lnTo>
                <a:lnTo>
                  <a:pt x="2663" y="1561"/>
                </a:lnTo>
                <a:lnTo>
                  <a:pt x="2663" y="1561"/>
                </a:lnTo>
                <a:close/>
                <a:moveTo>
                  <a:pt x="2661" y="1558"/>
                </a:moveTo>
                <a:lnTo>
                  <a:pt x="2661" y="1559"/>
                </a:lnTo>
                <a:lnTo>
                  <a:pt x="2663" y="1559"/>
                </a:lnTo>
                <a:lnTo>
                  <a:pt x="2663" y="1558"/>
                </a:lnTo>
                <a:lnTo>
                  <a:pt x="2661" y="1558"/>
                </a:lnTo>
                <a:close/>
                <a:moveTo>
                  <a:pt x="2661" y="1554"/>
                </a:moveTo>
                <a:lnTo>
                  <a:pt x="2659" y="1554"/>
                </a:lnTo>
                <a:lnTo>
                  <a:pt x="2659" y="1556"/>
                </a:lnTo>
                <a:lnTo>
                  <a:pt x="2661" y="1556"/>
                </a:lnTo>
                <a:lnTo>
                  <a:pt x="2661" y="1554"/>
                </a:lnTo>
                <a:close/>
                <a:moveTo>
                  <a:pt x="2663" y="1554"/>
                </a:moveTo>
                <a:lnTo>
                  <a:pt x="2663" y="1553"/>
                </a:lnTo>
                <a:lnTo>
                  <a:pt x="2663" y="1554"/>
                </a:lnTo>
                <a:lnTo>
                  <a:pt x="2663" y="1556"/>
                </a:lnTo>
                <a:lnTo>
                  <a:pt x="2663" y="1556"/>
                </a:lnTo>
                <a:lnTo>
                  <a:pt x="2663" y="1554"/>
                </a:lnTo>
                <a:close/>
                <a:moveTo>
                  <a:pt x="2646" y="1551"/>
                </a:moveTo>
                <a:lnTo>
                  <a:pt x="2648" y="1551"/>
                </a:lnTo>
                <a:lnTo>
                  <a:pt x="2648" y="1549"/>
                </a:lnTo>
                <a:lnTo>
                  <a:pt x="2646" y="1549"/>
                </a:lnTo>
                <a:lnTo>
                  <a:pt x="2646" y="1551"/>
                </a:lnTo>
                <a:close/>
                <a:moveTo>
                  <a:pt x="2649" y="1549"/>
                </a:moveTo>
                <a:lnTo>
                  <a:pt x="2651" y="1549"/>
                </a:lnTo>
                <a:lnTo>
                  <a:pt x="2651" y="1548"/>
                </a:lnTo>
                <a:lnTo>
                  <a:pt x="2651" y="1546"/>
                </a:lnTo>
                <a:lnTo>
                  <a:pt x="2649" y="1546"/>
                </a:lnTo>
                <a:lnTo>
                  <a:pt x="2649" y="1548"/>
                </a:lnTo>
                <a:lnTo>
                  <a:pt x="2649" y="1549"/>
                </a:lnTo>
                <a:close/>
                <a:moveTo>
                  <a:pt x="2663" y="1546"/>
                </a:moveTo>
                <a:lnTo>
                  <a:pt x="2661" y="1546"/>
                </a:lnTo>
                <a:lnTo>
                  <a:pt x="2661" y="1548"/>
                </a:lnTo>
                <a:lnTo>
                  <a:pt x="2663" y="1548"/>
                </a:lnTo>
                <a:lnTo>
                  <a:pt x="2663" y="1546"/>
                </a:lnTo>
                <a:close/>
                <a:moveTo>
                  <a:pt x="2621" y="1534"/>
                </a:moveTo>
                <a:lnTo>
                  <a:pt x="2621" y="1534"/>
                </a:lnTo>
                <a:lnTo>
                  <a:pt x="2623" y="1534"/>
                </a:lnTo>
                <a:lnTo>
                  <a:pt x="2623" y="1534"/>
                </a:lnTo>
                <a:lnTo>
                  <a:pt x="2623" y="1533"/>
                </a:lnTo>
                <a:lnTo>
                  <a:pt x="2621" y="1533"/>
                </a:lnTo>
                <a:lnTo>
                  <a:pt x="2621" y="1534"/>
                </a:lnTo>
                <a:close/>
                <a:moveTo>
                  <a:pt x="2644" y="1534"/>
                </a:moveTo>
                <a:lnTo>
                  <a:pt x="2644" y="1534"/>
                </a:lnTo>
                <a:lnTo>
                  <a:pt x="2644" y="1533"/>
                </a:lnTo>
                <a:lnTo>
                  <a:pt x="2643" y="1533"/>
                </a:lnTo>
                <a:lnTo>
                  <a:pt x="2643" y="1534"/>
                </a:lnTo>
                <a:lnTo>
                  <a:pt x="2641" y="1534"/>
                </a:lnTo>
                <a:lnTo>
                  <a:pt x="2641" y="1534"/>
                </a:lnTo>
                <a:lnTo>
                  <a:pt x="2643" y="1534"/>
                </a:lnTo>
                <a:lnTo>
                  <a:pt x="2644" y="1534"/>
                </a:lnTo>
                <a:close/>
                <a:moveTo>
                  <a:pt x="2621" y="1521"/>
                </a:moveTo>
                <a:lnTo>
                  <a:pt x="2619" y="1521"/>
                </a:lnTo>
                <a:lnTo>
                  <a:pt x="2619" y="1523"/>
                </a:lnTo>
                <a:lnTo>
                  <a:pt x="2621" y="1523"/>
                </a:lnTo>
                <a:lnTo>
                  <a:pt x="2621" y="1521"/>
                </a:lnTo>
                <a:close/>
                <a:moveTo>
                  <a:pt x="2601" y="1518"/>
                </a:moveTo>
                <a:lnTo>
                  <a:pt x="2599" y="1518"/>
                </a:lnTo>
                <a:lnTo>
                  <a:pt x="2599" y="1519"/>
                </a:lnTo>
                <a:lnTo>
                  <a:pt x="2601" y="1519"/>
                </a:lnTo>
                <a:lnTo>
                  <a:pt x="2601" y="1518"/>
                </a:lnTo>
                <a:close/>
                <a:moveTo>
                  <a:pt x="2606" y="1519"/>
                </a:moveTo>
                <a:lnTo>
                  <a:pt x="2606" y="1518"/>
                </a:lnTo>
                <a:lnTo>
                  <a:pt x="2604" y="1518"/>
                </a:lnTo>
                <a:lnTo>
                  <a:pt x="2603" y="1518"/>
                </a:lnTo>
                <a:lnTo>
                  <a:pt x="2603" y="1519"/>
                </a:lnTo>
                <a:lnTo>
                  <a:pt x="2604" y="1519"/>
                </a:lnTo>
                <a:lnTo>
                  <a:pt x="2606" y="1519"/>
                </a:lnTo>
                <a:close/>
                <a:moveTo>
                  <a:pt x="2583" y="1516"/>
                </a:moveTo>
                <a:lnTo>
                  <a:pt x="2583" y="1514"/>
                </a:lnTo>
                <a:lnTo>
                  <a:pt x="2583" y="1514"/>
                </a:lnTo>
                <a:lnTo>
                  <a:pt x="2583" y="1516"/>
                </a:lnTo>
                <a:lnTo>
                  <a:pt x="2583" y="1518"/>
                </a:lnTo>
                <a:lnTo>
                  <a:pt x="2583" y="1518"/>
                </a:lnTo>
                <a:lnTo>
                  <a:pt x="2583" y="1516"/>
                </a:lnTo>
                <a:close/>
                <a:moveTo>
                  <a:pt x="2589" y="1513"/>
                </a:moveTo>
                <a:lnTo>
                  <a:pt x="2589" y="1511"/>
                </a:lnTo>
                <a:lnTo>
                  <a:pt x="2591" y="1511"/>
                </a:lnTo>
                <a:lnTo>
                  <a:pt x="2593" y="1511"/>
                </a:lnTo>
                <a:lnTo>
                  <a:pt x="2593" y="1509"/>
                </a:lnTo>
                <a:lnTo>
                  <a:pt x="2591" y="1509"/>
                </a:lnTo>
                <a:lnTo>
                  <a:pt x="2589" y="1509"/>
                </a:lnTo>
                <a:lnTo>
                  <a:pt x="2588" y="1509"/>
                </a:lnTo>
                <a:lnTo>
                  <a:pt x="2588" y="1511"/>
                </a:lnTo>
                <a:lnTo>
                  <a:pt x="2586" y="1511"/>
                </a:lnTo>
                <a:lnTo>
                  <a:pt x="2586" y="1513"/>
                </a:lnTo>
                <a:lnTo>
                  <a:pt x="2588" y="1513"/>
                </a:lnTo>
                <a:lnTo>
                  <a:pt x="2589" y="1513"/>
                </a:lnTo>
                <a:close/>
                <a:moveTo>
                  <a:pt x="2583" y="1509"/>
                </a:moveTo>
                <a:lnTo>
                  <a:pt x="2583" y="1508"/>
                </a:lnTo>
                <a:lnTo>
                  <a:pt x="2583" y="1508"/>
                </a:lnTo>
                <a:lnTo>
                  <a:pt x="2583" y="1509"/>
                </a:lnTo>
                <a:lnTo>
                  <a:pt x="2583" y="1509"/>
                </a:lnTo>
                <a:close/>
                <a:moveTo>
                  <a:pt x="2563" y="1491"/>
                </a:moveTo>
                <a:lnTo>
                  <a:pt x="2561" y="1491"/>
                </a:lnTo>
                <a:lnTo>
                  <a:pt x="2561" y="1493"/>
                </a:lnTo>
                <a:lnTo>
                  <a:pt x="2561" y="1494"/>
                </a:lnTo>
                <a:lnTo>
                  <a:pt x="2563" y="1494"/>
                </a:lnTo>
                <a:lnTo>
                  <a:pt x="2563" y="1493"/>
                </a:lnTo>
                <a:lnTo>
                  <a:pt x="2563" y="1491"/>
                </a:lnTo>
                <a:close/>
                <a:moveTo>
                  <a:pt x="2533" y="1474"/>
                </a:moveTo>
                <a:lnTo>
                  <a:pt x="2531" y="1474"/>
                </a:lnTo>
                <a:lnTo>
                  <a:pt x="2531" y="1476"/>
                </a:lnTo>
                <a:lnTo>
                  <a:pt x="2533" y="1476"/>
                </a:lnTo>
                <a:lnTo>
                  <a:pt x="2533" y="1474"/>
                </a:lnTo>
                <a:close/>
                <a:moveTo>
                  <a:pt x="2533" y="1469"/>
                </a:moveTo>
                <a:lnTo>
                  <a:pt x="2531" y="1469"/>
                </a:lnTo>
                <a:lnTo>
                  <a:pt x="2531" y="1471"/>
                </a:lnTo>
                <a:lnTo>
                  <a:pt x="2533" y="1471"/>
                </a:lnTo>
                <a:lnTo>
                  <a:pt x="2533" y="1469"/>
                </a:lnTo>
                <a:close/>
                <a:moveTo>
                  <a:pt x="2503" y="1447"/>
                </a:moveTo>
                <a:lnTo>
                  <a:pt x="2503" y="1446"/>
                </a:lnTo>
                <a:lnTo>
                  <a:pt x="2503" y="1446"/>
                </a:lnTo>
                <a:lnTo>
                  <a:pt x="2503" y="1447"/>
                </a:lnTo>
                <a:lnTo>
                  <a:pt x="2503" y="1447"/>
                </a:lnTo>
                <a:close/>
                <a:moveTo>
                  <a:pt x="2493" y="1439"/>
                </a:moveTo>
                <a:lnTo>
                  <a:pt x="2491" y="1439"/>
                </a:lnTo>
                <a:lnTo>
                  <a:pt x="2491" y="1441"/>
                </a:lnTo>
                <a:lnTo>
                  <a:pt x="2493" y="1441"/>
                </a:lnTo>
                <a:lnTo>
                  <a:pt x="2493" y="1439"/>
                </a:lnTo>
                <a:close/>
                <a:moveTo>
                  <a:pt x="2494" y="1434"/>
                </a:moveTo>
                <a:lnTo>
                  <a:pt x="2494" y="1432"/>
                </a:lnTo>
                <a:lnTo>
                  <a:pt x="2493" y="1432"/>
                </a:lnTo>
                <a:lnTo>
                  <a:pt x="2493" y="1434"/>
                </a:lnTo>
                <a:lnTo>
                  <a:pt x="2493" y="1436"/>
                </a:lnTo>
                <a:lnTo>
                  <a:pt x="2494" y="1436"/>
                </a:lnTo>
                <a:lnTo>
                  <a:pt x="2494" y="1434"/>
                </a:lnTo>
                <a:close/>
                <a:moveTo>
                  <a:pt x="2993" y="2249"/>
                </a:moveTo>
                <a:lnTo>
                  <a:pt x="2993" y="2250"/>
                </a:lnTo>
                <a:lnTo>
                  <a:pt x="2991" y="2250"/>
                </a:lnTo>
                <a:lnTo>
                  <a:pt x="2991" y="2252"/>
                </a:lnTo>
                <a:lnTo>
                  <a:pt x="2991" y="2254"/>
                </a:lnTo>
                <a:lnTo>
                  <a:pt x="2990" y="2255"/>
                </a:lnTo>
                <a:lnTo>
                  <a:pt x="2990" y="2257"/>
                </a:lnTo>
                <a:lnTo>
                  <a:pt x="2988" y="2257"/>
                </a:lnTo>
                <a:lnTo>
                  <a:pt x="2988" y="2259"/>
                </a:lnTo>
                <a:lnTo>
                  <a:pt x="2988" y="2259"/>
                </a:lnTo>
                <a:lnTo>
                  <a:pt x="2986" y="2259"/>
                </a:lnTo>
                <a:lnTo>
                  <a:pt x="2986" y="2260"/>
                </a:lnTo>
                <a:lnTo>
                  <a:pt x="2985" y="2260"/>
                </a:lnTo>
                <a:lnTo>
                  <a:pt x="2983" y="2260"/>
                </a:lnTo>
                <a:lnTo>
                  <a:pt x="2983" y="2259"/>
                </a:lnTo>
                <a:lnTo>
                  <a:pt x="2983" y="2259"/>
                </a:lnTo>
                <a:lnTo>
                  <a:pt x="2983" y="2260"/>
                </a:lnTo>
                <a:lnTo>
                  <a:pt x="2983" y="2260"/>
                </a:lnTo>
                <a:lnTo>
                  <a:pt x="2983" y="2262"/>
                </a:lnTo>
                <a:lnTo>
                  <a:pt x="2983" y="2262"/>
                </a:lnTo>
                <a:lnTo>
                  <a:pt x="2981" y="2262"/>
                </a:lnTo>
                <a:lnTo>
                  <a:pt x="2981" y="2264"/>
                </a:lnTo>
                <a:lnTo>
                  <a:pt x="2983" y="2264"/>
                </a:lnTo>
                <a:lnTo>
                  <a:pt x="2983" y="2265"/>
                </a:lnTo>
                <a:lnTo>
                  <a:pt x="2981" y="2265"/>
                </a:lnTo>
                <a:lnTo>
                  <a:pt x="2980" y="2265"/>
                </a:lnTo>
                <a:lnTo>
                  <a:pt x="2980" y="2267"/>
                </a:lnTo>
                <a:lnTo>
                  <a:pt x="2981" y="2267"/>
                </a:lnTo>
                <a:lnTo>
                  <a:pt x="2983" y="2267"/>
                </a:lnTo>
                <a:lnTo>
                  <a:pt x="2983" y="2269"/>
                </a:lnTo>
                <a:lnTo>
                  <a:pt x="2981" y="2269"/>
                </a:lnTo>
                <a:lnTo>
                  <a:pt x="2981" y="2270"/>
                </a:lnTo>
                <a:lnTo>
                  <a:pt x="2981" y="2272"/>
                </a:lnTo>
                <a:lnTo>
                  <a:pt x="2983" y="2272"/>
                </a:lnTo>
                <a:lnTo>
                  <a:pt x="2983" y="2274"/>
                </a:lnTo>
                <a:lnTo>
                  <a:pt x="2981" y="2274"/>
                </a:lnTo>
                <a:lnTo>
                  <a:pt x="2980" y="2274"/>
                </a:lnTo>
                <a:lnTo>
                  <a:pt x="2980" y="2275"/>
                </a:lnTo>
                <a:lnTo>
                  <a:pt x="2978" y="2275"/>
                </a:lnTo>
                <a:lnTo>
                  <a:pt x="2978" y="2277"/>
                </a:lnTo>
                <a:lnTo>
                  <a:pt x="2976" y="2277"/>
                </a:lnTo>
                <a:lnTo>
                  <a:pt x="2975" y="2277"/>
                </a:lnTo>
                <a:lnTo>
                  <a:pt x="2975" y="2279"/>
                </a:lnTo>
                <a:lnTo>
                  <a:pt x="2975" y="2280"/>
                </a:lnTo>
                <a:lnTo>
                  <a:pt x="2976" y="2280"/>
                </a:lnTo>
                <a:lnTo>
                  <a:pt x="2976" y="2279"/>
                </a:lnTo>
                <a:lnTo>
                  <a:pt x="2978" y="2279"/>
                </a:lnTo>
                <a:lnTo>
                  <a:pt x="2980" y="2279"/>
                </a:lnTo>
                <a:lnTo>
                  <a:pt x="2980" y="2280"/>
                </a:lnTo>
                <a:lnTo>
                  <a:pt x="2980" y="2282"/>
                </a:lnTo>
                <a:lnTo>
                  <a:pt x="2981" y="2282"/>
                </a:lnTo>
                <a:lnTo>
                  <a:pt x="2983" y="2282"/>
                </a:lnTo>
                <a:lnTo>
                  <a:pt x="2983" y="2280"/>
                </a:lnTo>
                <a:lnTo>
                  <a:pt x="2983" y="2280"/>
                </a:lnTo>
                <a:lnTo>
                  <a:pt x="2983" y="2282"/>
                </a:lnTo>
                <a:lnTo>
                  <a:pt x="2983" y="2284"/>
                </a:lnTo>
                <a:lnTo>
                  <a:pt x="2985" y="2285"/>
                </a:lnTo>
                <a:lnTo>
                  <a:pt x="2983" y="2285"/>
                </a:lnTo>
                <a:lnTo>
                  <a:pt x="2983" y="2285"/>
                </a:lnTo>
                <a:lnTo>
                  <a:pt x="2983" y="2287"/>
                </a:lnTo>
                <a:lnTo>
                  <a:pt x="2981" y="2287"/>
                </a:lnTo>
                <a:lnTo>
                  <a:pt x="2981" y="2289"/>
                </a:lnTo>
                <a:lnTo>
                  <a:pt x="2983" y="2289"/>
                </a:lnTo>
                <a:lnTo>
                  <a:pt x="2983" y="2289"/>
                </a:lnTo>
                <a:lnTo>
                  <a:pt x="2985" y="2289"/>
                </a:lnTo>
                <a:lnTo>
                  <a:pt x="2985" y="2290"/>
                </a:lnTo>
                <a:lnTo>
                  <a:pt x="2985" y="2292"/>
                </a:lnTo>
                <a:lnTo>
                  <a:pt x="2983" y="2292"/>
                </a:lnTo>
                <a:lnTo>
                  <a:pt x="2983" y="2292"/>
                </a:lnTo>
                <a:lnTo>
                  <a:pt x="2983" y="2294"/>
                </a:lnTo>
                <a:lnTo>
                  <a:pt x="2981" y="2294"/>
                </a:lnTo>
                <a:lnTo>
                  <a:pt x="2981" y="2295"/>
                </a:lnTo>
                <a:lnTo>
                  <a:pt x="2980" y="2295"/>
                </a:lnTo>
                <a:lnTo>
                  <a:pt x="2978" y="2295"/>
                </a:lnTo>
                <a:lnTo>
                  <a:pt x="2976" y="2295"/>
                </a:lnTo>
                <a:lnTo>
                  <a:pt x="2976" y="2297"/>
                </a:lnTo>
                <a:lnTo>
                  <a:pt x="2975" y="2297"/>
                </a:lnTo>
                <a:lnTo>
                  <a:pt x="2976" y="2299"/>
                </a:lnTo>
                <a:lnTo>
                  <a:pt x="2975" y="2299"/>
                </a:lnTo>
                <a:lnTo>
                  <a:pt x="2973" y="2299"/>
                </a:lnTo>
                <a:lnTo>
                  <a:pt x="2971" y="2299"/>
                </a:lnTo>
                <a:lnTo>
                  <a:pt x="2970" y="2299"/>
                </a:lnTo>
                <a:lnTo>
                  <a:pt x="2968" y="2297"/>
                </a:lnTo>
                <a:lnTo>
                  <a:pt x="2966" y="2297"/>
                </a:lnTo>
                <a:lnTo>
                  <a:pt x="2965" y="2295"/>
                </a:lnTo>
                <a:lnTo>
                  <a:pt x="2963" y="2295"/>
                </a:lnTo>
                <a:lnTo>
                  <a:pt x="2961" y="2295"/>
                </a:lnTo>
                <a:lnTo>
                  <a:pt x="2961" y="2294"/>
                </a:lnTo>
                <a:lnTo>
                  <a:pt x="2963" y="2294"/>
                </a:lnTo>
                <a:lnTo>
                  <a:pt x="2963" y="2292"/>
                </a:lnTo>
                <a:lnTo>
                  <a:pt x="2963" y="2290"/>
                </a:lnTo>
                <a:lnTo>
                  <a:pt x="2965" y="2290"/>
                </a:lnTo>
                <a:lnTo>
                  <a:pt x="2965" y="2289"/>
                </a:lnTo>
                <a:lnTo>
                  <a:pt x="2963" y="2289"/>
                </a:lnTo>
                <a:lnTo>
                  <a:pt x="2963" y="2290"/>
                </a:lnTo>
                <a:lnTo>
                  <a:pt x="2961" y="2290"/>
                </a:lnTo>
                <a:lnTo>
                  <a:pt x="2960" y="2290"/>
                </a:lnTo>
                <a:lnTo>
                  <a:pt x="2960" y="2289"/>
                </a:lnTo>
                <a:lnTo>
                  <a:pt x="2960" y="2287"/>
                </a:lnTo>
                <a:lnTo>
                  <a:pt x="2958" y="2287"/>
                </a:lnTo>
                <a:lnTo>
                  <a:pt x="2958" y="2289"/>
                </a:lnTo>
                <a:lnTo>
                  <a:pt x="2956" y="2289"/>
                </a:lnTo>
                <a:lnTo>
                  <a:pt x="2955" y="2289"/>
                </a:lnTo>
                <a:lnTo>
                  <a:pt x="2953" y="2289"/>
                </a:lnTo>
                <a:lnTo>
                  <a:pt x="2951" y="2289"/>
                </a:lnTo>
                <a:lnTo>
                  <a:pt x="2951" y="2287"/>
                </a:lnTo>
                <a:lnTo>
                  <a:pt x="2951" y="2285"/>
                </a:lnTo>
                <a:lnTo>
                  <a:pt x="2951" y="2284"/>
                </a:lnTo>
                <a:lnTo>
                  <a:pt x="2951" y="2282"/>
                </a:lnTo>
                <a:lnTo>
                  <a:pt x="2953" y="2282"/>
                </a:lnTo>
                <a:lnTo>
                  <a:pt x="2953" y="2280"/>
                </a:lnTo>
                <a:lnTo>
                  <a:pt x="2955" y="2280"/>
                </a:lnTo>
                <a:lnTo>
                  <a:pt x="2955" y="2279"/>
                </a:lnTo>
                <a:lnTo>
                  <a:pt x="2953" y="2279"/>
                </a:lnTo>
                <a:lnTo>
                  <a:pt x="2953" y="2280"/>
                </a:lnTo>
                <a:lnTo>
                  <a:pt x="2951" y="2280"/>
                </a:lnTo>
                <a:lnTo>
                  <a:pt x="2951" y="2282"/>
                </a:lnTo>
                <a:lnTo>
                  <a:pt x="2950" y="2282"/>
                </a:lnTo>
                <a:lnTo>
                  <a:pt x="2950" y="2284"/>
                </a:lnTo>
                <a:lnTo>
                  <a:pt x="2950" y="2285"/>
                </a:lnTo>
                <a:lnTo>
                  <a:pt x="2950" y="2287"/>
                </a:lnTo>
                <a:lnTo>
                  <a:pt x="2950" y="2289"/>
                </a:lnTo>
                <a:lnTo>
                  <a:pt x="2948" y="2289"/>
                </a:lnTo>
                <a:lnTo>
                  <a:pt x="2948" y="2287"/>
                </a:lnTo>
                <a:lnTo>
                  <a:pt x="2946" y="2287"/>
                </a:lnTo>
                <a:lnTo>
                  <a:pt x="2946" y="2289"/>
                </a:lnTo>
                <a:lnTo>
                  <a:pt x="2948" y="2289"/>
                </a:lnTo>
                <a:lnTo>
                  <a:pt x="2948" y="2290"/>
                </a:lnTo>
                <a:lnTo>
                  <a:pt x="2946" y="2290"/>
                </a:lnTo>
                <a:lnTo>
                  <a:pt x="2946" y="2292"/>
                </a:lnTo>
                <a:lnTo>
                  <a:pt x="2945" y="2292"/>
                </a:lnTo>
                <a:lnTo>
                  <a:pt x="2945" y="2294"/>
                </a:lnTo>
                <a:lnTo>
                  <a:pt x="2946" y="2294"/>
                </a:lnTo>
                <a:lnTo>
                  <a:pt x="2946" y="2292"/>
                </a:lnTo>
                <a:lnTo>
                  <a:pt x="2948" y="2292"/>
                </a:lnTo>
                <a:lnTo>
                  <a:pt x="2948" y="2290"/>
                </a:lnTo>
                <a:lnTo>
                  <a:pt x="2950" y="2290"/>
                </a:lnTo>
                <a:lnTo>
                  <a:pt x="2951" y="2290"/>
                </a:lnTo>
                <a:lnTo>
                  <a:pt x="2951" y="2292"/>
                </a:lnTo>
                <a:lnTo>
                  <a:pt x="2950" y="2292"/>
                </a:lnTo>
                <a:lnTo>
                  <a:pt x="2950" y="2294"/>
                </a:lnTo>
                <a:lnTo>
                  <a:pt x="2948" y="2294"/>
                </a:lnTo>
                <a:lnTo>
                  <a:pt x="2948" y="2295"/>
                </a:lnTo>
                <a:lnTo>
                  <a:pt x="2948" y="2297"/>
                </a:lnTo>
                <a:lnTo>
                  <a:pt x="2946" y="2297"/>
                </a:lnTo>
                <a:lnTo>
                  <a:pt x="2945" y="2297"/>
                </a:lnTo>
                <a:lnTo>
                  <a:pt x="2943" y="2297"/>
                </a:lnTo>
                <a:lnTo>
                  <a:pt x="2943" y="2297"/>
                </a:lnTo>
                <a:lnTo>
                  <a:pt x="2941" y="2297"/>
                </a:lnTo>
                <a:lnTo>
                  <a:pt x="2940" y="2297"/>
                </a:lnTo>
                <a:lnTo>
                  <a:pt x="2938" y="2297"/>
                </a:lnTo>
                <a:lnTo>
                  <a:pt x="2936" y="2297"/>
                </a:lnTo>
                <a:lnTo>
                  <a:pt x="2935" y="2297"/>
                </a:lnTo>
                <a:lnTo>
                  <a:pt x="2935" y="2299"/>
                </a:lnTo>
                <a:lnTo>
                  <a:pt x="2933" y="2299"/>
                </a:lnTo>
                <a:lnTo>
                  <a:pt x="2933" y="2297"/>
                </a:lnTo>
                <a:lnTo>
                  <a:pt x="2931" y="2297"/>
                </a:lnTo>
                <a:lnTo>
                  <a:pt x="2933" y="2299"/>
                </a:lnTo>
                <a:lnTo>
                  <a:pt x="2931" y="2299"/>
                </a:lnTo>
                <a:lnTo>
                  <a:pt x="2930" y="2299"/>
                </a:lnTo>
                <a:lnTo>
                  <a:pt x="2930" y="2299"/>
                </a:lnTo>
                <a:lnTo>
                  <a:pt x="2928" y="2299"/>
                </a:lnTo>
                <a:lnTo>
                  <a:pt x="2926" y="2299"/>
                </a:lnTo>
                <a:lnTo>
                  <a:pt x="2926" y="2299"/>
                </a:lnTo>
                <a:lnTo>
                  <a:pt x="2925" y="2299"/>
                </a:lnTo>
                <a:lnTo>
                  <a:pt x="2923" y="2299"/>
                </a:lnTo>
                <a:lnTo>
                  <a:pt x="2923" y="2297"/>
                </a:lnTo>
                <a:lnTo>
                  <a:pt x="2921" y="2297"/>
                </a:lnTo>
                <a:lnTo>
                  <a:pt x="2920" y="2297"/>
                </a:lnTo>
                <a:lnTo>
                  <a:pt x="2918" y="2297"/>
                </a:lnTo>
                <a:lnTo>
                  <a:pt x="2916" y="2297"/>
                </a:lnTo>
                <a:lnTo>
                  <a:pt x="2916" y="2295"/>
                </a:lnTo>
                <a:lnTo>
                  <a:pt x="2916" y="2294"/>
                </a:lnTo>
                <a:lnTo>
                  <a:pt x="2918" y="2294"/>
                </a:lnTo>
                <a:lnTo>
                  <a:pt x="2920" y="2294"/>
                </a:lnTo>
                <a:lnTo>
                  <a:pt x="2920" y="2292"/>
                </a:lnTo>
                <a:lnTo>
                  <a:pt x="2918" y="2292"/>
                </a:lnTo>
                <a:lnTo>
                  <a:pt x="2918" y="2290"/>
                </a:lnTo>
                <a:lnTo>
                  <a:pt x="2916" y="2290"/>
                </a:lnTo>
                <a:lnTo>
                  <a:pt x="2916" y="2292"/>
                </a:lnTo>
                <a:lnTo>
                  <a:pt x="2915" y="2292"/>
                </a:lnTo>
                <a:lnTo>
                  <a:pt x="2913" y="2292"/>
                </a:lnTo>
                <a:lnTo>
                  <a:pt x="2911" y="2292"/>
                </a:lnTo>
                <a:lnTo>
                  <a:pt x="2911" y="2294"/>
                </a:lnTo>
                <a:lnTo>
                  <a:pt x="2910" y="2294"/>
                </a:lnTo>
                <a:lnTo>
                  <a:pt x="2910" y="2292"/>
                </a:lnTo>
                <a:lnTo>
                  <a:pt x="2908" y="2292"/>
                </a:lnTo>
                <a:lnTo>
                  <a:pt x="2908" y="2294"/>
                </a:lnTo>
                <a:lnTo>
                  <a:pt x="2908" y="2295"/>
                </a:lnTo>
                <a:lnTo>
                  <a:pt x="2906" y="2295"/>
                </a:lnTo>
                <a:lnTo>
                  <a:pt x="2906" y="2297"/>
                </a:lnTo>
                <a:lnTo>
                  <a:pt x="2905" y="2297"/>
                </a:lnTo>
                <a:lnTo>
                  <a:pt x="2903" y="2297"/>
                </a:lnTo>
                <a:lnTo>
                  <a:pt x="2903" y="2297"/>
                </a:lnTo>
                <a:lnTo>
                  <a:pt x="2903" y="2299"/>
                </a:lnTo>
                <a:lnTo>
                  <a:pt x="2901" y="2299"/>
                </a:lnTo>
                <a:lnTo>
                  <a:pt x="2901" y="2297"/>
                </a:lnTo>
                <a:lnTo>
                  <a:pt x="2900" y="2297"/>
                </a:lnTo>
                <a:lnTo>
                  <a:pt x="2900" y="2295"/>
                </a:lnTo>
                <a:lnTo>
                  <a:pt x="2901" y="2295"/>
                </a:lnTo>
                <a:lnTo>
                  <a:pt x="2901" y="2294"/>
                </a:lnTo>
                <a:lnTo>
                  <a:pt x="2900" y="2294"/>
                </a:lnTo>
                <a:lnTo>
                  <a:pt x="2900" y="2292"/>
                </a:lnTo>
                <a:lnTo>
                  <a:pt x="2900" y="2290"/>
                </a:lnTo>
                <a:lnTo>
                  <a:pt x="2898" y="2290"/>
                </a:lnTo>
                <a:lnTo>
                  <a:pt x="2898" y="2289"/>
                </a:lnTo>
                <a:lnTo>
                  <a:pt x="2898" y="2287"/>
                </a:lnTo>
                <a:lnTo>
                  <a:pt x="2898" y="2285"/>
                </a:lnTo>
                <a:lnTo>
                  <a:pt x="2898" y="2284"/>
                </a:lnTo>
                <a:lnTo>
                  <a:pt x="2896" y="2284"/>
                </a:lnTo>
                <a:lnTo>
                  <a:pt x="2896" y="2285"/>
                </a:lnTo>
                <a:lnTo>
                  <a:pt x="2895" y="2285"/>
                </a:lnTo>
                <a:lnTo>
                  <a:pt x="2893" y="2285"/>
                </a:lnTo>
                <a:lnTo>
                  <a:pt x="2891" y="2285"/>
                </a:lnTo>
                <a:lnTo>
                  <a:pt x="2890" y="2285"/>
                </a:lnTo>
                <a:lnTo>
                  <a:pt x="2888" y="2285"/>
                </a:lnTo>
                <a:lnTo>
                  <a:pt x="2888" y="2287"/>
                </a:lnTo>
                <a:lnTo>
                  <a:pt x="2886" y="2287"/>
                </a:lnTo>
                <a:lnTo>
                  <a:pt x="2885" y="2287"/>
                </a:lnTo>
                <a:lnTo>
                  <a:pt x="2885" y="2289"/>
                </a:lnTo>
                <a:lnTo>
                  <a:pt x="2883" y="2289"/>
                </a:lnTo>
                <a:lnTo>
                  <a:pt x="2881" y="2289"/>
                </a:lnTo>
                <a:lnTo>
                  <a:pt x="2881" y="2287"/>
                </a:lnTo>
                <a:lnTo>
                  <a:pt x="2880" y="2287"/>
                </a:lnTo>
                <a:lnTo>
                  <a:pt x="2880" y="2285"/>
                </a:lnTo>
                <a:lnTo>
                  <a:pt x="2880" y="2284"/>
                </a:lnTo>
                <a:lnTo>
                  <a:pt x="2878" y="2284"/>
                </a:lnTo>
                <a:lnTo>
                  <a:pt x="2878" y="2282"/>
                </a:lnTo>
                <a:lnTo>
                  <a:pt x="2880" y="2282"/>
                </a:lnTo>
                <a:lnTo>
                  <a:pt x="2880" y="2280"/>
                </a:lnTo>
                <a:lnTo>
                  <a:pt x="2880" y="2279"/>
                </a:lnTo>
                <a:lnTo>
                  <a:pt x="2880" y="2277"/>
                </a:lnTo>
                <a:lnTo>
                  <a:pt x="2881" y="2277"/>
                </a:lnTo>
                <a:lnTo>
                  <a:pt x="2881" y="2275"/>
                </a:lnTo>
                <a:lnTo>
                  <a:pt x="2881" y="2274"/>
                </a:lnTo>
                <a:lnTo>
                  <a:pt x="2881" y="2272"/>
                </a:lnTo>
                <a:lnTo>
                  <a:pt x="2881" y="2270"/>
                </a:lnTo>
                <a:lnTo>
                  <a:pt x="2881" y="2269"/>
                </a:lnTo>
                <a:lnTo>
                  <a:pt x="2881" y="2267"/>
                </a:lnTo>
                <a:lnTo>
                  <a:pt x="2881" y="2265"/>
                </a:lnTo>
                <a:lnTo>
                  <a:pt x="2881" y="2264"/>
                </a:lnTo>
                <a:lnTo>
                  <a:pt x="2883" y="2264"/>
                </a:lnTo>
                <a:lnTo>
                  <a:pt x="2883" y="2262"/>
                </a:lnTo>
                <a:lnTo>
                  <a:pt x="2883" y="2260"/>
                </a:lnTo>
                <a:lnTo>
                  <a:pt x="2885" y="2260"/>
                </a:lnTo>
                <a:lnTo>
                  <a:pt x="2885" y="2259"/>
                </a:lnTo>
                <a:lnTo>
                  <a:pt x="2885" y="2259"/>
                </a:lnTo>
                <a:lnTo>
                  <a:pt x="2886" y="2259"/>
                </a:lnTo>
                <a:lnTo>
                  <a:pt x="2886" y="2257"/>
                </a:lnTo>
                <a:lnTo>
                  <a:pt x="2886" y="2255"/>
                </a:lnTo>
                <a:lnTo>
                  <a:pt x="2886" y="2254"/>
                </a:lnTo>
                <a:lnTo>
                  <a:pt x="2888" y="2254"/>
                </a:lnTo>
                <a:lnTo>
                  <a:pt x="2888" y="2255"/>
                </a:lnTo>
                <a:lnTo>
                  <a:pt x="2888" y="2257"/>
                </a:lnTo>
                <a:lnTo>
                  <a:pt x="2890" y="2257"/>
                </a:lnTo>
                <a:lnTo>
                  <a:pt x="2890" y="2259"/>
                </a:lnTo>
                <a:lnTo>
                  <a:pt x="2890" y="2259"/>
                </a:lnTo>
                <a:lnTo>
                  <a:pt x="2891" y="2259"/>
                </a:lnTo>
                <a:lnTo>
                  <a:pt x="2891" y="2260"/>
                </a:lnTo>
                <a:lnTo>
                  <a:pt x="2893" y="2260"/>
                </a:lnTo>
                <a:lnTo>
                  <a:pt x="2893" y="2262"/>
                </a:lnTo>
                <a:lnTo>
                  <a:pt x="2893" y="2264"/>
                </a:lnTo>
                <a:lnTo>
                  <a:pt x="2893" y="2265"/>
                </a:lnTo>
                <a:lnTo>
                  <a:pt x="2893" y="2267"/>
                </a:lnTo>
                <a:lnTo>
                  <a:pt x="2891" y="2267"/>
                </a:lnTo>
                <a:lnTo>
                  <a:pt x="2891" y="2269"/>
                </a:lnTo>
                <a:lnTo>
                  <a:pt x="2891" y="2270"/>
                </a:lnTo>
                <a:lnTo>
                  <a:pt x="2893" y="2270"/>
                </a:lnTo>
                <a:lnTo>
                  <a:pt x="2893" y="2272"/>
                </a:lnTo>
                <a:lnTo>
                  <a:pt x="2891" y="2272"/>
                </a:lnTo>
                <a:lnTo>
                  <a:pt x="2890" y="2272"/>
                </a:lnTo>
                <a:lnTo>
                  <a:pt x="2890" y="2274"/>
                </a:lnTo>
                <a:lnTo>
                  <a:pt x="2888" y="2274"/>
                </a:lnTo>
                <a:lnTo>
                  <a:pt x="2888" y="2275"/>
                </a:lnTo>
                <a:lnTo>
                  <a:pt x="2888" y="2277"/>
                </a:lnTo>
                <a:lnTo>
                  <a:pt x="2890" y="2277"/>
                </a:lnTo>
                <a:lnTo>
                  <a:pt x="2890" y="2275"/>
                </a:lnTo>
                <a:lnTo>
                  <a:pt x="2890" y="2274"/>
                </a:lnTo>
                <a:lnTo>
                  <a:pt x="2891" y="2274"/>
                </a:lnTo>
                <a:lnTo>
                  <a:pt x="2893" y="2274"/>
                </a:lnTo>
                <a:lnTo>
                  <a:pt x="2895" y="2274"/>
                </a:lnTo>
                <a:lnTo>
                  <a:pt x="2895" y="2272"/>
                </a:lnTo>
                <a:lnTo>
                  <a:pt x="2896" y="2272"/>
                </a:lnTo>
                <a:lnTo>
                  <a:pt x="2898" y="2272"/>
                </a:lnTo>
                <a:lnTo>
                  <a:pt x="2898" y="2274"/>
                </a:lnTo>
                <a:lnTo>
                  <a:pt x="2900" y="2274"/>
                </a:lnTo>
                <a:lnTo>
                  <a:pt x="2900" y="2275"/>
                </a:lnTo>
                <a:lnTo>
                  <a:pt x="2901" y="2275"/>
                </a:lnTo>
                <a:lnTo>
                  <a:pt x="2903" y="2275"/>
                </a:lnTo>
                <a:lnTo>
                  <a:pt x="2903" y="2277"/>
                </a:lnTo>
                <a:lnTo>
                  <a:pt x="2903" y="2277"/>
                </a:lnTo>
                <a:lnTo>
                  <a:pt x="2903" y="2279"/>
                </a:lnTo>
                <a:lnTo>
                  <a:pt x="2903" y="2280"/>
                </a:lnTo>
                <a:lnTo>
                  <a:pt x="2903" y="2282"/>
                </a:lnTo>
                <a:lnTo>
                  <a:pt x="2905" y="2282"/>
                </a:lnTo>
                <a:lnTo>
                  <a:pt x="2905" y="2280"/>
                </a:lnTo>
                <a:lnTo>
                  <a:pt x="2906" y="2280"/>
                </a:lnTo>
                <a:lnTo>
                  <a:pt x="2906" y="2282"/>
                </a:lnTo>
                <a:lnTo>
                  <a:pt x="2906" y="2284"/>
                </a:lnTo>
                <a:lnTo>
                  <a:pt x="2908" y="2284"/>
                </a:lnTo>
                <a:lnTo>
                  <a:pt x="2908" y="2285"/>
                </a:lnTo>
                <a:lnTo>
                  <a:pt x="2906" y="2285"/>
                </a:lnTo>
                <a:lnTo>
                  <a:pt x="2906" y="2287"/>
                </a:lnTo>
                <a:lnTo>
                  <a:pt x="2908" y="2287"/>
                </a:lnTo>
                <a:lnTo>
                  <a:pt x="2908" y="2285"/>
                </a:lnTo>
                <a:lnTo>
                  <a:pt x="2910" y="2285"/>
                </a:lnTo>
                <a:lnTo>
                  <a:pt x="2911" y="2285"/>
                </a:lnTo>
                <a:lnTo>
                  <a:pt x="2911" y="2287"/>
                </a:lnTo>
                <a:lnTo>
                  <a:pt x="2911" y="2289"/>
                </a:lnTo>
                <a:lnTo>
                  <a:pt x="2913" y="2289"/>
                </a:lnTo>
                <a:lnTo>
                  <a:pt x="2915" y="2289"/>
                </a:lnTo>
                <a:lnTo>
                  <a:pt x="2915" y="2287"/>
                </a:lnTo>
                <a:lnTo>
                  <a:pt x="2916" y="2287"/>
                </a:lnTo>
                <a:lnTo>
                  <a:pt x="2916" y="2285"/>
                </a:lnTo>
                <a:lnTo>
                  <a:pt x="2918" y="2285"/>
                </a:lnTo>
                <a:lnTo>
                  <a:pt x="2918" y="2284"/>
                </a:lnTo>
                <a:lnTo>
                  <a:pt x="2916" y="2284"/>
                </a:lnTo>
                <a:lnTo>
                  <a:pt x="2915" y="2284"/>
                </a:lnTo>
                <a:lnTo>
                  <a:pt x="2915" y="2282"/>
                </a:lnTo>
                <a:lnTo>
                  <a:pt x="2916" y="2282"/>
                </a:lnTo>
                <a:lnTo>
                  <a:pt x="2916" y="2280"/>
                </a:lnTo>
                <a:lnTo>
                  <a:pt x="2915" y="2280"/>
                </a:lnTo>
                <a:lnTo>
                  <a:pt x="2913" y="2280"/>
                </a:lnTo>
                <a:lnTo>
                  <a:pt x="2913" y="2279"/>
                </a:lnTo>
                <a:lnTo>
                  <a:pt x="2915" y="2279"/>
                </a:lnTo>
                <a:lnTo>
                  <a:pt x="2916" y="2279"/>
                </a:lnTo>
                <a:lnTo>
                  <a:pt x="2916" y="2277"/>
                </a:lnTo>
                <a:lnTo>
                  <a:pt x="2918" y="2277"/>
                </a:lnTo>
                <a:lnTo>
                  <a:pt x="2920" y="2277"/>
                </a:lnTo>
                <a:lnTo>
                  <a:pt x="2921" y="2277"/>
                </a:lnTo>
                <a:lnTo>
                  <a:pt x="2923" y="2277"/>
                </a:lnTo>
                <a:lnTo>
                  <a:pt x="2923" y="2275"/>
                </a:lnTo>
                <a:lnTo>
                  <a:pt x="2925" y="2275"/>
                </a:lnTo>
                <a:lnTo>
                  <a:pt x="2925" y="2277"/>
                </a:lnTo>
                <a:lnTo>
                  <a:pt x="2925" y="2279"/>
                </a:lnTo>
                <a:lnTo>
                  <a:pt x="2926" y="2279"/>
                </a:lnTo>
                <a:lnTo>
                  <a:pt x="2928" y="2279"/>
                </a:lnTo>
                <a:lnTo>
                  <a:pt x="2928" y="2277"/>
                </a:lnTo>
                <a:lnTo>
                  <a:pt x="2928" y="2275"/>
                </a:lnTo>
                <a:lnTo>
                  <a:pt x="2930" y="2275"/>
                </a:lnTo>
                <a:lnTo>
                  <a:pt x="2931" y="2275"/>
                </a:lnTo>
                <a:lnTo>
                  <a:pt x="2933" y="2275"/>
                </a:lnTo>
                <a:lnTo>
                  <a:pt x="2935" y="2275"/>
                </a:lnTo>
                <a:lnTo>
                  <a:pt x="2936" y="2275"/>
                </a:lnTo>
                <a:lnTo>
                  <a:pt x="2936" y="2277"/>
                </a:lnTo>
                <a:lnTo>
                  <a:pt x="2938" y="2277"/>
                </a:lnTo>
                <a:lnTo>
                  <a:pt x="2938" y="2279"/>
                </a:lnTo>
                <a:lnTo>
                  <a:pt x="2940" y="2279"/>
                </a:lnTo>
                <a:lnTo>
                  <a:pt x="2941" y="2279"/>
                </a:lnTo>
                <a:lnTo>
                  <a:pt x="2941" y="2277"/>
                </a:lnTo>
                <a:lnTo>
                  <a:pt x="2941" y="2275"/>
                </a:lnTo>
                <a:lnTo>
                  <a:pt x="2943" y="2275"/>
                </a:lnTo>
                <a:lnTo>
                  <a:pt x="2943" y="2275"/>
                </a:lnTo>
                <a:lnTo>
                  <a:pt x="2945" y="2274"/>
                </a:lnTo>
                <a:lnTo>
                  <a:pt x="2946" y="2274"/>
                </a:lnTo>
                <a:lnTo>
                  <a:pt x="2948" y="2274"/>
                </a:lnTo>
                <a:lnTo>
                  <a:pt x="2948" y="2272"/>
                </a:lnTo>
                <a:lnTo>
                  <a:pt x="2950" y="2272"/>
                </a:lnTo>
                <a:lnTo>
                  <a:pt x="2950" y="2274"/>
                </a:lnTo>
                <a:lnTo>
                  <a:pt x="2950" y="2275"/>
                </a:lnTo>
                <a:lnTo>
                  <a:pt x="2951" y="2275"/>
                </a:lnTo>
                <a:lnTo>
                  <a:pt x="2951" y="2274"/>
                </a:lnTo>
                <a:lnTo>
                  <a:pt x="2951" y="2272"/>
                </a:lnTo>
                <a:lnTo>
                  <a:pt x="2951" y="2270"/>
                </a:lnTo>
                <a:lnTo>
                  <a:pt x="2953" y="2270"/>
                </a:lnTo>
                <a:lnTo>
                  <a:pt x="2953" y="2269"/>
                </a:lnTo>
                <a:lnTo>
                  <a:pt x="2955" y="2269"/>
                </a:lnTo>
                <a:lnTo>
                  <a:pt x="2956" y="2269"/>
                </a:lnTo>
                <a:lnTo>
                  <a:pt x="2956" y="2267"/>
                </a:lnTo>
                <a:lnTo>
                  <a:pt x="2958" y="2267"/>
                </a:lnTo>
                <a:lnTo>
                  <a:pt x="2958" y="2265"/>
                </a:lnTo>
                <a:lnTo>
                  <a:pt x="2960" y="2265"/>
                </a:lnTo>
                <a:lnTo>
                  <a:pt x="2961" y="2265"/>
                </a:lnTo>
                <a:lnTo>
                  <a:pt x="2963" y="2265"/>
                </a:lnTo>
                <a:lnTo>
                  <a:pt x="2965" y="2265"/>
                </a:lnTo>
                <a:lnTo>
                  <a:pt x="2965" y="2264"/>
                </a:lnTo>
                <a:lnTo>
                  <a:pt x="2963" y="2264"/>
                </a:lnTo>
                <a:lnTo>
                  <a:pt x="2963" y="2262"/>
                </a:lnTo>
                <a:lnTo>
                  <a:pt x="2965" y="2262"/>
                </a:lnTo>
                <a:lnTo>
                  <a:pt x="2965" y="2260"/>
                </a:lnTo>
                <a:lnTo>
                  <a:pt x="2966" y="2260"/>
                </a:lnTo>
                <a:lnTo>
                  <a:pt x="2966" y="2259"/>
                </a:lnTo>
                <a:lnTo>
                  <a:pt x="2968" y="2259"/>
                </a:lnTo>
                <a:lnTo>
                  <a:pt x="2970" y="2259"/>
                </a:lnTo>
                <a:lnTo>
                  <a:pt x="2970" y="2259"/>
                </a:lnTo>
                <a:lnTo>
                  <a:pt x="2971" y="2259"/>
                </a:lnTo>
                <a:lnTo>
                  <a:pt x="2973" y="2259"/>
                </a:lnTo>
                <a:lnTo>
                  <a:pt x="2973" y="2257"/>
                </a:lnTo>
                <a:lnTo>
                  <a:pt x="2975" y="2257"/>
                </a:lnTo>
                <a:lnTo>
                  <a:pt x="2976" y="2257"/>
                </a:lnTo>
                <a:lnTo>
                  <a:pt x="2976" y="2255"/>
                </a:lnTo>
                <a:lnTo>
                  <a:pt x="2978" y="2255"/>
                </a:lnTo>
                <a:lnTo>
                  <a:pt x="2980" y="2255"/>
                </a:lnTo>
                <a:lnTo>
                  <a:pt x="2980" y="2254"/>
                </a:lnTo>
                <a:lnTo>
                  <a:pt x="2981" y="2254"/>
                </a:lnTo>
                <a:lnTo>
                  <a:pt x="2981" y="2252"/>
                </a:lnTo>
                <a:lnTo>
                  <a:pt x="2983" y="2252"/>
                </a:lnTo>
                <a:lnTo>
                  <a:pt x="2983" y="2252"/>
                </a:lnTo>
                <a:lnTo>
                  <a:pt x="2983" y="2250"/>
                </a:lnTo>
                <a:lnTo>
                  <a:pt x="2985" y="2250"/>
                </a:lnTo>
                <a:lnTo>
                  <a:pt x="2986" y="2250"/>
                </a:lnTo>
                <a:lnTo>
                  <a:pt x="2988" y="2250"/>
                </a:lnTo>
                <a:lnTo>
                  <a:pt x="2988" y="2249"/>
                </a:lnTo>
                <a:lnTo>
                  <a:pt x="2990" y="2249"/>
                </a:lnTo>
                <a:lnTo>
                  <a:pt x="2991" y="2249"/>
                </a:lnTo>
                <a:lnTo>
                  <a:pt x="2993" y="2249"/>
                </a:lnTo>
                <a:close/>
                <a:moveTo>
                  <a:pt x="2896" y="2277"/>
                </a:moveTo>
                <a:lnTo>
                  <a:pt x="2896" y="2275"/>
                </a:lnTo>
                <a:lnTo>
                  <a:pt x="2895" y="2275"/>
                </a:lnTo>
                <a:lnTo>
                  <a:pt x="2895" y="2277"/>
                </a:lnTo>
                <a:lnTo>
                  <a:pt x="2896" y="2277"/>
                </a:lnTo>
                <a:close/>
                <a:moveTo>
                  <a:pt x="2906" y="2290"/>
                </a:moveTo>
                <a:lnTo>
                  <a:pt x="2906" y="2289"/>
                </a:lnTo>
                <a:lnTo>
                  <a:pt x="2905" y="2289"/>
                </a:lnTo>
                <a:lnTo>
                  <a:pt x="2905" y="2290"/>
                </a:lnTo>
                <a:lnTo>
                  <a:pt x="2906" y="2290"/>
                </a:lnTo>
                <a:close/>
                <a:moveTo>
                  <a:pt x="2936" y="2279"/>
                </a:moveTo>
                <a:lnTo>
                  <a:pt x="2935" y="2279"/>
                </a:lnTo>
                <a:lnTo>
                  <a:pt x="2935" y="2280"/>
                </a:lnTo>
                <a:lnTo>
                  <a:pt x="2936" y="2280"/>
                </a:lnTo>
                <a:lnTo>
                  <a:pt x="2936" y="2279"/>
                </a:lnTo>
                <a:close/>
                <a:moveTo>
                  <a:pt x="2943" y="2294"/>
                </a:moveTo>
                <a:lnTo>
                  <a:pt x="2941" y="2294"/>
                </a:lnTo>
                <a:lnTo>
                  <a:pt x="2941" y="2295"/>
                </a:lnTo>
                <a:lnTo>
                  <a:pt x="2943" y="2295"/>
                </a:lnTo>
                <a:lnTo>
                  <a:pt x="2943" y="2294"/>
                </a:lnTo>
                <a:close/>
                <a:moveTo>
                  <a:pt x="2958" y="2274"/>
                </a:moveTo>
                <a:lnTo>
                  <a:pt x="2958" y="2272"/>
                </a:lnTo>
                <a:lnTo>
                  <a:pt x="2956" y="2272"/>
                </a:lnTo>
                <a:lnTo>
                  <a:pt x="2956" y="2274"/>
                </a:lnTo>
                <a:lnTo>
                  <a:pt x="2958" y="2274"/>
                </a:lnTo>
                <a:close/>
                <a:moveTo>
                  <a:pt x="2968" y="2264"/>
                </a:moveTo>
                <a:lnTo>
                  <a:pt x="2968" y="2262"/>
                </a:lnTo>
                <a:lnTo>
                  <a:pt x="2966" y="2262"/>
                </a:lnTo>
                <a:lnTo>
                  <a:pt x="2966" y="2264"/>
                </a:lnTo>
                <a:lnTo>
                  <a:pt x="2968" y="2264"/>
                </a:lnTo>
                <a:close/>
                <a:moveTo>
                  <a:pt x="2960" y="2297"/>
                </a:moveTo>
                <a:lnTo>
                  <a:pt x="2961" y="2297"/>
                </a:lnTo>
                <a:lnTo>
                  <a:pt x="2961" y="2295"/>
                </a:lnTo>
                <a:lnTo>
                  <a:pt x="2960" y="2295"/>
                </a:lnTo>
                <a:lnTo>
                  <a:pt x="2960" y="2297"/>
                </a:lnTo>
                <a:close/>
                <a:moveTo>
                  <a:pt x="2950" y="2297"/>
                </a:moveTo>
                <a:lnTo>
                  <a:pt x="2951" y="2297"/>
                </a:lnTo>
                <a:lnTo>
                  <a:pt x="2951" y="2295"/>
                </a:lnTo>
                <a:lnTo>
                  <a:pt x="2950" y="2295"/>
                </a:lnTo>
                <a:lnTo>
                  <a:pt x="2950" y="2297"/>
                </a:lnTo>
                <a:close/>
                <a:moveTo>
                  <a:pt x="2911" y="2284"/>
                </a:moveTo>
                <a:lnTo>
                  <a:pt x="2913" y="2282"/>
                </a:lnTo>
                <a:lnTo>
                  <a:pt x="2911" y="2282"/>
                </a:lnTo>
                <a:lnTo>
                  <a:pt x="2911" y="2284"/>
                </a:lnTo>
                <a:close/>
                <a:moveTo>
                  <a:pt x="2905" y="2277"/>
                </a:moveTo>
                <a:lnTo>
                  <a:pt x="2905" y="2279"/>
                </a:lnTo>
                <a:lnTo>
                  <a:pt x="2906" y="2279"/>
                </a:lnTo>
                <a:lnTo>
                  <a:pt x="2906" y="2277"/>
                </a:lnTo>
                <a:lnTo>
                  <a:pt x="2905" y="2275"/>
                </a:lnTo>
                <a:lnTo>
                  <a:pt x="2905" y="2277"/>
                </a:lnTo>
                <a:close/>
                <a:moveTo>
                  <a:pt x="2986" y="2287"/>
                </a:moveTo>
                <a:lnTo>
                  <a:pt x="2985" y="2287"/>
                </a:lnTo>
                <a:lnTo>
                  <a:pt x="2985" y="2289"/>
                </a:lnTo>
                <a:lnTo>
                  <a:pt x="2986" y="2289"/>
                </a:lnTo>
                <a:lnTo>
                  <a:pt x="2986" y="2287"/>
                </a:lnTo>
                <a:close/>
                <a:moveTo>
                  <a:pt x="2945" y="2481"/>
                </a:moveTo>
                <a:lnTo>
                  <a:pt x="2945" y="2479"/>
                </a:lnTo>
                <a:lnTo>
                  <a:pt x="2943" y="2479"/>
                </a:lnTo>
                <a:lnTo>
                  <a:pt x="2943" y="2481"/>
                </a:lnTo>
                <a:lnTo>
                  <a:pt x="2945" y="2481"/>
                </a:lnTo>
                <a:close/>
                <a:moveTo>
                  <a:pt x="2898" y="2509"/>
                </a:moveTo>
                <a:lnTo>
                  <a:pt x="2898" y="2507"/>
                </a:lnTo>
                <a:lnTo>
                  <a:pt x="2896" y="2507"/>
                </a:lnTo>
                <a:lnTo>
                  <a:pt x="2896" y="2509"/>
                </a:lnTo>
                <a:lnTo>
                  <a:pt x="2898" y="2511"/>
                </a:lnTo>
                <a:lnTo>
                  <a:pt x="2898" y="2509"/>
                </a:lnTo>
                <a:close/>
                <a:moveTo>
                  <a:pt x="3021" y="2367"/>
                </a:moveTo>
                <a:lnTo>
                  <a:pt x="3021" y="2366"/>
                </a:lnTo>
                <a:lnTo>
                  <a:pt x="3020" y="2366"/>
                </a:lnTo>
                <a:lnTo>
                  <a:pt x="3020" y="2367"/>
                </a:lnTo>
                <a:lnTo>
                  <a:pt x="3021" y="2367"/>
                </a:lnTo>
                <a:close/>
                <a:moveTo>
                  <a:pt x="2946" y="2472"/>
                </a:moveTo>
                <a:lnTo>
                  <a:pt x="2945" y="2472"/>
                </a:lnTo>
                <a:lnTo>
                  <a:pt x="2945" y="2474"/>
                </a:lnTo>
                <a:lnTo>
                  <a:pt x="2946" y="2474"/>
                </a:lnTo>
                <a:lnTo>
                  <a:pt x="2946" y="2472"/>
                </a:lnTo>
                <a:close/>
                <a:moveTo>
                  <a:pt x="2948" y="2459"/>
                </a:moveTo>
                <a:lnTo>
                  <a:pt x="2946" y="2459"/>
                </a:lnTo>
                <a:lnTo>
                  <a:pt x="2948" y="2461"/>
                </a:lnTo>
                <a:lnTo>
                  <a:pt x="2948" y="2459"/>
                </a:lnTo>
                <a:close/>
                <a:moveTo>
                  <a:pt x="2860" y="2482"/>
                </a:moveTo>
                <a:lnTo>
                  <a:pt x="2860" y="2484"/>
                </a:lnTo>
                <a:lnTo>
                  <a:pt x="2861" y="2484"/>
                </a:lnTo>
                <a:lnTo>
                  <a:pt x="2861" y="2482"/>
                </a:lnTo>
                <a:lnTo>
                  <a:pt x="2861" y="2481"/>
                </a:lnTo>
                <a:lnTo>
                  <a:pt x="2860" y="2481"/>
                </a:lnTo>
                <a:lnTo>
                  <a:pt x="2860" y="2482"/>
                </a:lnTo>
                <a:close/>
                <a:moveTo>
                  <a:pt x="2930" y="2509"/>
                </a:moveTo>
                <a:lnTo>
                  <a:pt x="2930" y="2507"/>
                </a:lnTo>
                <a:lnTo>
                  <a:pt x="2928" y="2507"/>
                </a:lnTo>
                <a:lnTo>
                  <a:pt x="2928" y="2509"/>
                </a:lnTo>
                <a:lnTo>
                  <a:pt x="2930" y="2509"/>
                </a:lnTo>
                <a:close/>
                <a:moveTo>
                  <a:pt x="3105" y="2224"/>
                </a:moveTo>
                <a:lnTo>
                  <a:pt x="3106" y="2224"/>
                </a:lnTo>
                <a:lnTo>
                  <a:pt x="3106" y="2222"/>
                </a:lnTo>
                <a:lnTo>
                  <a:pt x="3105" y="2222"/>
                </a:lnTo>
                <a:lnTo>
                  <a:pt x="3105" y="2224"/>
                </a:lnTo>
                <a:close/>
                <a:moveTo>
                  <a:pt x="2861" y="2479"/>
                </a:moveTo>
                <a:lnTo>
                  <a:pt x="2861" y="2481"/>
                </a:lnTo>
                <a:lnTo>
                  <a:pt x="2863" y="2481"/>
                </a:lnTo>
                <a:lnTo>
                  <a:pt x="2863" y="2479"/>
                </a:lnTo>
                <a:lnTo>
                  <a:pt x="2863" y="2477"/>
                </a:lnTo>
                <a:lnTo>
                  <a:pt x="2861" y="2477"/>
                </a:lnTo>
                <a:lnTo>
                  <a:pt x="2861" y="2479"/>
                </a:lnTo>
                <a:close/>
                <a:moveTo>
                  <a:pt x="3163" y="2362"/>
                </a:moveTo>
                <a:lnTo>
                  <a:pt x="3165" y="2362"/>
                </a:lnTo>
                <a:lnTo>
                  <a:pt x="3165" y="2361"/>
                </a:lnTo>
                <a:lnTo>
                  <a:pt x="3163" y="2361"/>
                </a:lnTo>
                <a:lnTo>
                  <a:pt x="3163" y="2362"/>
                </a:lnTo>
                <a:close/>
                <a:moveTo>
                  <a:pt x="2931" y="2496"/>
                </a:moveTo>
                <a:lnTo>
                  <a:pt x="2933" y="2496"/>
                </a:lnTo>
                <a:lnTo>
                  <a:pt x="2933" y="2494"/>
                </a:lnTo>
                <a:lnTo>
                  <a:pt x="2931" y="2494"/>
                </a:lnTo>
                <a:lnTo>
                  <a:pt x="2931" y="2496"/>
                </a:lnTo>
                <a:close/>
                <a:moveTo>
                  <a:pt x="2940" y="2479"/>
                </a:moveTo>
                <a:lnTo>
                  <a:pt x="2940" y="2481"/>
                </a:lnTo>
                <a:lnTo>
                  <a:pt x="2941" y="2481"/>
                </a:lnTo>
                <a:lnTo>
                  <a:pt x="2941" y="2482"/>
                </a:lnTo>
                <a:lnTo>
                  <a:pt x="2943" y="2482"/>
                </a:lnTo>
                <a:lnTo>
                  <a:pt x="2943" y="2481"/>
                </a:lnTo>
                <a:lnTo>
                  <a:pt x="2943" y="2479"/>
                </a:lnTo>
                <a:lnTo>
                  <a:pt x="2941" y="2479"/>
                </a:lnTo>
                <a:lnTo>
                  <a:pt x="2940" y="2479"/>
                </a:lnTo>
                <a:close/>
                <a:moveTo>
                  <a:pt x="3173" y="2356"/>
                </a:moveTo>
                <a:lnTo>
                  <a:pt x="3175" y="2356"/>
                </a:lnTo>
                <a:lnTo>
                  <a:pt x="3175" y="2354"/>
                </a:lnTo>
                <a:lnTo>
                  <a:pt x="3173" y="2354"/>
                </a:lnTo>
                <a:lnTo>
                  <a:pt x="3173" y="2356"/>
                </a:lnTo>
                <a:close/>
                <a:moveTo>
                  <a:pt x="3172" y="2357"/>
                </a:moveTo>
                <a:lnTo>
                  <a:pt x="3173" y="2357"/>
                </a:lnTo>
                <a:lnTo>
                  <a:pt x="3173" y="2356"/>
                </a:lnTo>
                <a:lnTo>
                  <a:pt x="3172" y="2356"/>
                </a:lnTo>
                <a:lnTo>
                  <a:pt x="3172" y="2357"/>
                </a:lnTo>
                <a:close/>
                <a:moveTo>
                  <a:pt x="3170" y="2359"/>
                </a:moveTo>
                <a:lnTo>
                  <a:pt x="3172" y="2359"/>
                </a:lnTo>
                <a:lnTo>
                  <a:pt x="3172" y="2357"/>
                </a:lnTo>
                <a:lnTo>
                  <a:pt x="3170" y="2357"/>
                </a:lnTo>
                <a:lnTo>
                  <a:pt x="3170" y="2359"/>
                </a:lnTo>
                <a:close/>
                <a:moveTo>
                  <a:pt x="3167" y="2361"/>
                </a:moveTo>
                <a:lnTo>
                  <a:pt x="3168" y="2361"/>
                </a:lnTo>
                <a:lnTo>
                  <a:pt x="3168" y="2359"/>
                </a:lnTo>
                <a:lnTo>
                  <a:pt x="3167" y="2359"/>
                </a:lnTo>
                <a:lnTo>
                  <a:pt x="3167" y="2361"/>
                </a:lnTo>
                <a:close/>
                <a:moveTo>
                  <a:pt x="3063" y="2242"/>
                </a:moveTo>
                <a:lnTo>
                  <a:pt x="3063" y="2240"/>
                </a:lnTo>
                <a:lnTo>
                  <a:pt x="3063" y="2240"/>
                </a:lnTo>
                <a:lnTo>
                  <a:pt x="3063" y="2242"/>
                </a:lnTo>
                <a:lnTo>
                  <a:pt x="3063" y="2242"/>
                </a:lnTo>
                <a:close/>
                <a:moveTo>
                  <a:pt x="2863" y="2466"/>
                </a:moveTo>
                <a:lnTo>
                  <a:pt x="2863" y="2467"/>
                </a:lnTo>
                <a:lnTo>
                  <a:pt x="2863" y="2469"/>
                </a:lnTo>
                <a:lnTo>
                  <a:pt x="2863" y="2471"/>
                </a:lnTo>
                <a:lnTo>
                  <a:pt x="2865" y="2471"/>
                </a:lnTo>
                <a:lnTo>
                  <a:pt x="2865" y="2469"/>
                </a:lnTo>
                <a:lnTo>
                  <a:pt x="2865" y="2467"/>
                </a:lnTo>
                <a:lnTo>
                  <a:pt x="2865" y="2466"/>
                </a:lnTo>
                <a:lnTo>
                  <a:pt x="2865" y="2464"/>
                </a:lnTo>
                <a:lnTo>
                  <a:pt x="2863" y="2464"/>
                </a:lnTo>
                <a:lnTo>
                  <a:pt x="2863" y="2466"/>
                </a:lnTo>
                <a:close/>
                <a:moveTo>
                  <a:pt x="2863" y="2472"/>
                </a:moveTo>
                <a:lnTo>
                  <a:pt x="2863" y="2474"/>
                </a:lnTo>
                <a:lnTo>
                  <a:pt x="2863" y="2476"/>
                </a:lnTo>
                <a:lnTo>
                  <a:pt x="2863" y="2477"/>
                </a:lnTo>
                <a:lnTo>
                  <a:pt x="2863" y="2477"/>
                </a:lnTo>
                <a:lnTo>
                  <a:pt x="2863" y="2476"/>
                </a:lnTo>
                <a:lnTo>
                  <a:pt x="2863" y="2474"/>
                </a:lnTo>
                <a:lnTo>
                  <a:pt x="2863" y="2472"/>
                </a:lnTo>
                <a:lnTo>
                  <a:pt x="2863" y="2471"/>
                </a:lnTo>
                <a:lnTo>
                  <a:pt x="2863" y="2471"/>
                </a:lnTo>
                <a:lnTo>
                  <a:pt x="2863" y="2472"/>
                </a:lnTo>
                <a:close/>
                <a:moveTo>
                  <a:pt x="3103" y="2229"/>
                </a:moveTo>
                <a:lnTo>
                  <a:pt x="3105" y="2229"/>
                </a:lnTo>
                <a:lnTo>
                  <a:pt x="3105" y="2230"/>
                </a:lnTo>
                <a:lnTo>
                  <a:pt x="3103" y="2230"/>
                </a:lnTo>
                <a:lnTo>
                  <a:pt x="3103" y="2230"/>
                </a:lnTo>
                <a:lnTo>
                  <a:pt x="3103" y="2232"/>
                </a:lnTo>
                <a:lnTo>
                  <a:pt x="3101" y="2232"/>
                </a:lnTo>
                <a:lnTo>
                  <a:pt x="3101" y="2234"/>
                </a:lnTo>
                <a:lnTo>
                  <a:pt x="3101" y="2235"/>
                </a:lnTo>
                <a:lnTo>
                  <a:pt x="3100" y="2235"/>
                </a:lnTo>
                <a:lnTo>
                  <a:pt x="3100" y="2237"/>
                </a:lnTo>
                <a:lnTo>
                  <a:pt x="3100" y="2239"/>
                </a:lnTo>
                <a:lnTo>
                  <a:pt x="3098" y="2239"/>
                </a:lnTo>
                <a:lnTo>
                  <a:pt x="3098" y="2240"/>
                </a:lnTo>
                <a:lnTo>
                  <a:pt x="3096" y="2240"/>
                </a:lnTo>
                <a:lnTo>
                  <a:pt x="3095" y="2240"/>
                </a:lnTo>
                <a:lnTo>
                  <a:pt x="3095" y="2242"/>
                </a:lnTo>
                <a:lnTo>
                  <a:pt x="3093" y="2242"/>
                </a:lnTo>
                <a:lnTo>
                  <a:pt x="3093" y="2244"/>
                </a:lnTo>
                <a:lnTo>
                  <a:pt x="3093" y="2245"/>
                </a:lnTo>
                <a:lnTo>
                  <a:pt x="3095" y="2245"/>
                </a:lnTo>
                <a:lnTo>
                  <a:pt x="3096" y="2245"/>
                </a:lnTo>
                <a:lnTo>
                  <a:pt x="3098" y="2245"/>
                </a:lnTo>
                <a:lnTo>
                  <a:pt x="3098" y="2247"/>
                </a:lnTo>
                <a:lnTo>
                  <a:pt x="3096" y="2247"/>
                </a:lnTo>
                <a:lnTo>
                  <a:pt x="3096" y="2249"/>
                </a:lnTo>
                <a:lnTo>
                  <a:pt x="3095" y="2249"/>
                </a:lnTo>
                <a:lnTo>
                  <a:pt x="3095" y="2250"/>
                </a:lnTo>
                <a:lnTo>
                  <a:pt x="3095" y="2252"/>
                </a:lnTo>
                <a:lnTo>
                  <a:pt x="3095" y="2254"/>
                </a:lnTo>
                <a:lnTo>
                  <a:pt x="3095" y="2255"/>
                </a:lnTo>
                <a:lnTo>
                  <a:pt x="3093" y="2255"/>
                </a:lnTo>
                <a:lnTo>
                  <a:pt x="3093" y="2257"/>
                </a:lnTo>
                <a:lnTo>
                  <a:pt x="3091" y="2257"/>
                </a:lnTo>
                <a:lnTo>
                  <a:pt x="3091" y="2259"/>
                </a:lnTo>
                <a:lnTo>
                  <a:pt x="3090" y="2259"/>
                </a:lnTo>
                <a:lnTo>
                  <a:pt x="3090" y="2259"/>
                </a:lnTo>
                <a:lnTo>
                  <a:pt x="3090" y="2260"/>
                </a:lnTo>
                <a:lnTo>
                  <a:pt x="3090" y="2262"/>
                </a:lnTo>
                <a:lnTo>
                  <a:pt x="3088" y="2262"/>
                </a:lnTo>
                <a:lnTo>
                  <a:pt x="3088" y="2264"/>
                </a:lnTo>
                <a:lnTo>
                  <a:pt x="3086" y="2264"/>
                </a:lnTo>
                <a:lnTo>
                  <a:pt x="3085" y="2264"/>
                </a:lnTo>
                <a:lnTo>
                  <a:pt x="3085" y="2265"/>
                </a:lnTo>
                <a:lnTo>
                  <a:pt x="3085" y="2267"/>
                </a:lnTo>
                <a:lnTo>
                  <a:pt x="3083" y="2267"/>
                </a:lnTo>
                <a:lnTo>
                  <a:pt x="3081" y="2267"/>
                </a:lnTo>
                <a:lnTo>
                  <a:pt x="3081" y="2269"/>
                </a:lnTo>
                <a:lnTo>
                  <a:pt x="3080" y="2269"/>
                </a:lnTo>
                <a:lnTo>
                  <a:pt x="3080" y="2270"/>
                </a:lnTo>
                <a:lnTo>
                  <a:pt x="3080" y="2272"/>
                </a:lnTo>
                <a:lnTo>
                  <a:pt x="3078" y="2272"/>
                </a:lnTo>
                <a:lnTo>
                  <a:pt x="3078" y="2274"/>
                </a:lnTo>
                <a:lnTo>
                  <a:pt x="3076" y="2274"/>
                </a:lnTo>
                <a:lnTo>
                  <a:pt x="3075" y="2274"/>
                </a:lnTo>
                <a:lnTo>
                  <a:pt x="3073" y="2274"/>
                </a:lnTo>
                <a:lnTo>
                  <a:pt x="3071" y="2274"/>
                </a:lnTo>
                <a:lnTo>
                  <a:pt x="3070" y="2275"/>
                </a:lnTo>
                <a:lnTo>
                  <a:pt x="3068" y="2275"/>
                </a:lnTo>
                <a:lnTo>
                  <a:pt x="3068" y="2274"/>
                </a:lnTo>
                <a:lnTo>
                  <a:pt x="3066" y="2274"/>
                </a:lnTo>
                <a:lnTo>
                  <a:pt x="3066" y="2275"/>
                </a:lnTo>
                <a:lnTo>
                  <a:pt x="3065" y="2275"/>
                </a:lnTo>
                <a:lnTo>
                  <a:pt x="3065" y="2277"/>
                </a:lnTo>
                <a:lnTo>
                  <a:pt x="3065" y="2279"/>
                </a:lnTo>
                <a:lnTo>
                  <a:pt x="3063" y="2279"/>
                </a:lnTo>
                <a:lnTo>
                  <a:pt x="3063" y="2277"/>
                </a:lnTo>
                <a:lnTo>
                  <a:pt x="3063" y="2277"/>
                </a:lnTo>
                <a:lnTo>
                  <a:pt x="3063" y="2279"/>
                </a:lnTo>
                <a:lnTo>
                  <a:pt x="3063" y="2280"/>
                </a:lnTo>
                <a:lnTo>
                  <a:pt x="3063" y="2282"/>
                </a:lnTo>
                <a:lnTo>
                  <a:pt x="3063" y="2282"/>
                </a:lnTo>
                <a:lnTo>
                  <a:pt x="3063" y="2280"/>
                </a:lnTo>
                <a:lnTo>
                  <a:pt x="3065" y="2280"/>
                </a:lnTo>
                <a:lnTo>
                  <a:pt x="3066" y="2280"/>
                </a:lnTo>
                <a:lnTo>
                  <a:pt x="3066" y="2279"/>
                </a:lnTo>
                <a:lnTo>
                  <a:pt x="3068" y="2279"/>
                </a:lnTo>
                <a:lnTo>
                  <a:pt x="3068" y="2280"/>
                </a:lnTo>
                <a:lnTo>
                  <a:pt x="3068" y="2282"/>
                </a:lnTo>
                <a:lnTo>
                  <a:pt x="3066" y="2282"/>
                </a:lnTo>
                <a:lnTo>
                  <a:pt x="3066" y="2284"/>
                </a:lnTo>
                <a:lnTo>
                  <a:pt x="3066" y="2285"/>
                </a:lnTo>
                <a:lnTo>
                  <a:pt x="3065" y="2285"/>
                </a:lnTo>
                <a:lnTo>
                  <a:pt x="3065" y="2287"/>
                </a:lnTo>
                <a:lnTo>
                  <a:pt x="3063" y="2287"/>
                </a:lnTo>
                <a:lnTo>
                  <a:pt x="3063" y="2289"/>
                </a:lnTo>
                <a:lnTo>
                  <a:pt x="3063" y="2289"/>
                </a:lnTo>
                <a:lnTo>
                  <a:pt x="3063" y="2287"/>
                </a:lnTo>
                <a:lnTo>
                  <a:pt x="3063" y="2285"/>
                </a:lnTo>
                <a:lnTo>
                  <a:pt x="3061" y="2285"/>
                </a:lnTo>
                <a:lnTo>
                  <a:pt x="3061" y="2284"/>
                </a:lnTo>
                <a:lnTo>
                  <a:pt x="3060" y="2284"/>
                </a:lnTo>
                <a:lnTo>
                  <a:pt x="3060" y="2285"/>
                </a:lnTo>
                <a:lnTo>
                  <a:pt x="3058" y="2285"/>
                </a:lnTo>
                <a:lnTo>
                  <a:pt x="3058" y="2284"/>
                </a:lnTo>
                <a:lnTo>
                  <a:pt x="3056" y="2284"/>
                </a:lnTo>
                <a:lnTo>
                  <a:pt x="3056" y="2285"/>
                </a:lnTo>
                <a:lnTo>
                  <a:pt x="3055" y="2285"/>
                </a:lnTo>
                <a:lnTo>
                  <a:pt x="3055" y="2284"/>
                </a:lnTo>
                <a:lnTo>
                  <a:pt x="3053" y="2284"/>
                </a:lnTo>
                <a:lnTo>
                  <a:pt x="3053" y="2285"/>
                </a:lnTo>
                <a:lnTo>
                  <a:pt x="3053" y="2287"/>
                </a:lnTo>
                <a:lnTo>
                  <a:pt x="3053" y="2289"/>
                </a:lnTo>
                <a:lnTo>
                  <a:pt x="3053" y="2290"/>
                </a:lnTo>
                <a:lnTo>
                  <a:pt x="3053" y="2292"/>
                </a:lnTo>
                <a:lnTo>
                  <a:pt x="3055" y="2292"/>
                </a:lnTo>
                <a:lnTo>
                  <a:pt x="3056" y="2292"/>
                </a:lnTo>
                <a:lnTo>
                  <a:pt x="3058" y="2292"/>
                </a:lnTo>
                <a:lnTo>
                  <a:pt x="3058" y="2294"/>
                </a:lnTo>
                <a:lnTo>
                  <a:pt x="3058" y="2295"/>
                </a:lnTo>
                <a:lnTo>
                  <a:pt x="3058" y="2297"/>
                </a:lnTo>
                <a:lnTo>
                  <a:pt x="3056" y="2297"/>
                </a:lnTo>
                <a:lnTo>
                  <a:pt x="3056" y="2299"/>
                </a:lnTo>
                <a:lnTo>
                  <a:pt x="3055" y="2299"/>
                </a:lnTo>
                <a:lnTo>
                  <a:pt x="3055" y="2299"/>
                </a:lnTo>
                <a:lnTo>
                  <a:pt x="3053" y="2299"/>
                </a:lnTo>
                <a:lnTo>
                  <a:pt x="3053" y="2301"/>
                </a:lnTo>
                <a:lnTo>
                  <a:pt x="3051" y="2301"/>
                </a:lnTo>
                <a:lnTo>
                  <a:pt x="3051" y="2302"/>
                </a:lnTo>
                <a:lnTo>
                  <a:pt x="3050" y="2302"/>
                </a:lnTo>
                <a:lnTo>
                  <a:pt x="3050" y="2304"/>
                </a:lnTo>
                <a:lnTo>
                  <a:pt x="3050" y="2306"/>
                </a:lnTo>
                <a:lnTo>
                  <a:pt x="3051" y="2306"/>
                </a:lnTo>
                <a:lnTo>
                  <a:pt x="3053" y="2306"/>
                </a:lnTo>
                <a:lnTo>
                  <a:pt x="3055" y="2306"/>
                </a:lnTo>
                <a:lnTo>
                  <a:pt x="3055" y="2304"/>
                </a:lnTo>
                <a:lnTo>
                  <a:pt x="3056" y="2304"/>
                </a:lnTo>
                <a:lnTo>
                  <a:pt x="3058" y="2304"/>
                </a:lnTo>
                <a:lnTo>
                  <a:pt x="3058" y="2302"/>
                </a:lnTo>
                <a:lnTo>
                  <a:pt x="3060" y="2302"/>
                </a:lnTo>
                <a:lnTo>
                  <a:pt x="3061" y="2302"/>
                </a:lnTo>
                <a:lnTo>
                  <a:pt x="3061" y="2301"/>
                </a:lnTo>
                <a:lnTo>
                  <a:pt x="3063" y="2301"/>
                </a:lnTo>
                <a:lnTo>
                  <a:pt x="3063" y="2299"/>
                </a:lnTo>
                <a:lnTo>
                  <a:pt x="3063" y="2299"/>
                </a:lnTo>
                <a:lnTo>
                  <a:pt x="3065" y="2299"/>
                </a:lnTo>
                <a:lnTo>
                  <a:pt x="3065" y="2299"/>
                </a:lnTo>
                <a:lnTo>
                  <a:pt x="3066" y="2299"/>
                </a:lnTo>
                <a:lnTo>
                  <a:pt x="3068" y="2299"/>
                </a:lnTo>
                <a:lnTo>
                  <a:pt x="3068" y="2297"/>
                </a:lnTo>
                <a:lnTo>
                  <a:pt x="3070" y="2297"/>
                </a:lnTo>
                <a:lnTo>
                  <a:pt x="3071" y="2297"/>
                </a:lnTo>
                <a:lnTo>
                  <a:pt x="3073" y="2297"/>
                </a:lnTo>
                <a:lnTo>
                  <a:pt x="3075" y="2297"/>
                </a:lnTo>
                <a:lnTo>
                  <a:pt x="3076" y="2297"/>
                </a:lnTo>
                <a:lnTo>
                  <a:pt x="3076" y="2299"/>
                </a:lnTo>
                <a:lnTo>
                  <a:pt x="3075" y="2299"/>
                </a:lnTo>
                <a:lnTo>
                  <a:pt x="3075" y="2299"/>
                </a:lnTo>
                <a:lnTo>
                  <a:pt x="3076" y="2299"/>
                </a:lnTo>
                <a:lnTo>
                  <a:pt x="3076" y="2301"/>
                </a:lnTo>
                <a:lnTo>
                  <a:pt x="3075" y="2301"/>
                </a:lnTo>
                <a:lnTo>
                  <a:pt x="3073" y="2301"/>
                </a:lnTo>
                <a:lnTo>
                  <a:pt x="3073" y="2299"/>
                </a:lnTo>
                <a:lnTo>
                  <a:pt x="3071" y="2299"/>
                </a:lnTo>
                <a:lnTo>
                  <a:pt x="3071" y="2301"/>
                </a:lnTo>
                <a:lnTo>
                  <a:pt x="3073" y="2301"/>
                </a:lnTo>
                <a:lnTo>
                  <a:pt x="3073" y="2302"/>
                </a:lnTo>
                <a:lnTo>
                  <a:pt x="3073" y="2304"/>
                </a:lnTo>
                <a:lnTo>
                  <a:pt x="3073" y="2306"/>
                </a:lnTo>
                <a:lnTo>
                  <a:pt x="3071" y="2306"/>
                </a:lnTo>
                <a:lnTo>
                  <a:pt x="3071" y="2307"/>
                </a:lnTo>
                <a:lnTo>
                  <a:pt x="3070" y="2307"/>
                </a:lnTo>
                <a:lnTo>
                  <a:pt x="3070" y="2306"/>
                </a:lnTo>
                <a:lnTo>
                  <a:pt x="3070" y="2304"/>
                </a:lnTo>
                <a:lnTo>
                  <a:pt x="3068" y="2304"/>
                </a:lnTo>
                <a:lnTo>
                  <a:pt x="3068" y="2306"/>
                </a:lnTo>
                <a:lnTo>
                  <a:pt x="3066" y="2306"/>
                </a:lnTo>
                <a:lnTo>
                  <a:pt x="3065" y="2306"/>
                </a:lnTo>
                <a:lnTo>
                  <a:pt x="3065" y="2307"/>
                </a:lnTo>
                <a:lnTo>
                  <a:pt x="3063" y="2307"/>
                </a:lnTo>
                <a:lnTo>
                  <a:pt x="3063" y="2307"/>
                </a:lnTo>
                <a:lnTo>
                  <a:pt x="3063" y="2309"/>
                </a:lnTo>
                <a:lnTo>
                  <a:pt x="3061" y="2309"/>
                </a:lnTo>
                <a:lnTo>
                  <a:pt x="3061" y="2311"/>
                </a:lnTo>
                <a:lnTo>
                  <a:pt x="3061" y="2312"/>
                </a:lnTo>
                <a:lnTo>
                  <a:pt x="3061" y="2314"/>
                </a:lnTo>
                <a:lnTo>
                  <a:pt x="3063" y="2314"/>
                </a:lnTo>
                <a:lnTo>
                  <a:pt x="3063" y="2316"/>
                </a:lnTo>
                <a:lnTo>
                  <a:pt x="3061" y="2316"/>
                </a:lnTo>
                <a:lnTo>
                  <a:pt x="3061" y="2317"/>
                </a:lnTo>
                <a:lnTo>
                  <a:pt x="3060" y="2317"/>
                </a:lnTo>
                <a:lnTo>
                  <a:pt x="3060" y="2319"/>
                </a:lnTo>
                <a:lnTo>
                  <a:pt x="3058" y="2319"/>
                </a:lnTo>
                <a:lnTo>
                  <a:pt x="3056" y="2319"/>
                </a:lnTo>
                <a:lnTo>
                  <a:pt x="3056" y="2321"/>
                </a:lnTo>
                <a:lnTo>
                  <a:pt x="3055" y="2321"/>
                </a:lnTo>
                <a:lnTo>
                  <a:pt x="3053" y="2321"/>
                </a:lnTo>
                <a:lnTo>
                  <a:pt x="3053" y="2322"/>
                </a:lnTo>
                <a:lnTo>
                  <a:pt x="3051" y="2322"/>
                </a:lnTo>
                <a:lnTo>
                  <a:pt x="3050" y="2322"/>
                </a:lnTo>
                <a:lnTo>
                  <a:pt x="3050" y="2321"/>
                </a:lnTo>
                <a:lnTo>
                  <a:pt x="3048" y="2321"/>
                </a:lnTo>
                <a:lnTo>
                  <a:pt x="3048" y="2322"/>
                </a:lnTo>
                <a:lnTo>
                  <a:pt x="3046" y="2322"/>
                </a:lnTo>
                <a:lnTo>
                  <a:pt x="3046" y="2324"/>
                </a:lnTo>
                <a:lnTo>
                  <a:pt x="3048" y="2324"/>
                </a:lnTo>
                <a:lnTo>
                  <a:pt x="3048" y="2322"/>
                </a:lnTo>
                <a:lnTo>
                  <a:pt x="3050" y="2322"/>
                </a:lnTo>
                <a:lnTo>
                  <a:pt x="3050" y="2324"/>
                </a:lnTo>
                <a:lnTo>
                  <a:pt x="3051" y="2326"/>
                </a:lnTo>
                <a:lnTo>
                  <a:pt x="3050" y="2326"/>
                </a:lnTo>
                <a:lnTo>
                  <a:pt x="3050" y="2327"/>
                </a:lnTo>
                <a:lnTo>
                  <a:pt x="3050" y="2329"/>
                </a:lnTo>
                <a:lnTo>
                  <a:pt x="3048" y="2329"/>
                </a:lnTo>
                <a:lnTo>
                  <a:pt x="3046" y="2329"/>
                </a:lnTo>
                <a:lnTo>
                  <a:pt x="3046" y="2331"/>
                </a:lnTo>
                <a:lnTo>
                  <a:pt x="3045" y="2331"/>
                </a:lnTo>
                <a:lnTo>
                  <a:pt x="3043" y="2331"/>
                </a:lnTo>
                <a:lnTo>
                  <a:pt x="3043" y="2332"/>
                </a:lnTo>
                <a:lnTo>
                  <a:pt x="3045" y="2332"/>
                </a:lnTo>
                <a:lnTo>
                  <a:pt x="3045" y="2334"/>
                </a:lnTo>
                <a:lnTo>
                  <a:pt x="3045" y="2336"/>
                </a:lnTo>
                <a:lnTo>
                  <a:pt x="3043" y="2336"/>
                </a:lnTo>
                <a:lnTo>
                  <a:pt x="3043" y="2337"/>
                </a:lnTo>
                <a:lnTo>
                  <a:pt x="3041" y="2337"/>
                </a:lnTo>
                <a:lnTo>
                  <a:pt x="3040" y="2337"/>
                </a:lnTo>
                <a:lnTo>
                  <a:pt x="3040" y="2339"/>
                </a:lnTo>
                <a:lnTo>
                  <a:pt x="3040" y="2339"/>
                </a:lnTo>
                <a:lnTo>
                  <a:pt x="3038" y="2339"/>
                </a:lnTo>
                <a:lnTo>
                  <a:pt x="3038" y="2341"/>
                </a:lnTo>
                <a:lnTo>
                  <a:pt x="3040" y="2341"/>
                </a:lnTo>
                <a:lnTo>
                  <a:pt x="3040" y="2342"/>
                </a:lnTo>
                <a:lnTo>
                  <a:pt x="3038" y="2342"/>
                </a:lnTo>
                <a:lnTo>
                  <a:pt x="3038" y="2344"/>
                </a:lnTo>
                <a:lnTo>
                  <a:pt x="3036" y="2344"/>
                </a:lnTo>
                <a:lnTo>
                  <a:pt x="3036" y="2346"/>
                </a:lnTo>
                <a:lnTo>
                  <a:pt x="3035" y="2346"/>
                </a:lnTo>
                <a:lnTo>
                  <a:pt x="3033" y="2346"/>
                </a:lnTo>
                <a:lnTo>
                  <a:pt x="3033" y="2347"/>
                </a:lnTo>
                <a:lnTo>
                  <a:pt x="3031" y="2347"/>
                </a:lnTo>
                <a:lnTo>
                  <a:pt x="3030" y="2347"/>
                </a:lnTo>
                <a:lnTo>
                  <a:pt x="3030" y="2349"/>
                </a:lnTo>
                <a:lnTo>
                  <a:pt x="3030" y="2351"/>
                </a:lnTo>
                <a:lnTo>
                  <a:pt x="3030" y="2352"/>
                </a:lnTo>
                <a:lnTo>
                  <a:pt x="3028" y="2352"/>
                </a:lnTo>
                <a:lnTo>
                  <a:pt x="3028" y="2354"/>
                </a:lnTo>
                <a:lnTo>
                  <a:pt x="3026" y="2356"/>
                </a:lnTo>
                <a:lnTo>
                  <a:pt x="3026" y="2354"/>
                </a:lnTo>
                <a:lnTo>
                  <a:pt x="3025" y="2354"/>
                </a:lnTo>
                <a:lnTo>
                  <a:pt x="3025" y="2356"/>
                </a:lnTo>
                <a:lnTo>
                  <a:pt x="3023" y="2356"/>
                </a:lnTo>
                <a:lnTo>
                  <a:pt x="3023" y="2357"/>
                </a:lnTo>
                <a:lnTo>
                  <a:pt x="3025" y="2357"/>
                </a:lnTo>
                <a:lnTo>
                  <a:pt x="3025" y="2359"/>
                </a:lnTo>
                <a:lnTo>
                  <a:pt x="3023" y="2359"/>
                </a:lnTo>
                <a:lnTo>
                  <a:pt x="3023" y="2359"/>
                </a:lnTo>
                <a:lnTo>
                  <a:pt x="3021" y="2359"/>
                </a:lnTo>
                <a:lnTo>
                  <a:pt x="3021" y="2357"/>
                </a:lnTo>
                <a:lnTo>
                  <a:pt x="3020" y="2357"/>
                </a:lnTo>
                <a:lnTo>
                  <a:pt x="3020" y="2359"/>
                </a:lnTo>
                <a:lnTo>
                  <a:pt x="3021" y="2359"/>
                </a:lnTo>
                <a:lnTo>
                  <a:pt x="3021" y="2361"/>
                </a:lnTo>
                <a:lnTo>
                  <a:pt x="3021" y="2362"/>
                </a:lnTo>
                <a:lnTo>
                  <a:pt x="3020" y="2362"/>
                </a:lnTo>
                <a:lnTo>
                  <a:pt x="3018" y="2362"/>
                </a:lnTo>
                <a:lnTo>
                  <a:pt x="3018" y="2364"/>
                </a:lnTo>
                <a:lnTo>
                  <a:pt x="3020" y="2364"/>
                </a:lnTo>
                <a:lnTo>
                  <a:pt x="3020" y="2366"/>
                </a:lnTo>
                <a:lnTo>
                  <a:pt x="3018" y="2366"/>
                </a:lnTo>
                <a:lnTo>
                  <a:pt x="3016" y="2366"/>
                </a:lnTo>
                <a:lnTo>
                  <a:pt x="3016" y="2367"/>
                </a:lnTo>
                <a:lnTo>
                  <a:pt x="3016" y="2369"/>
                </a:lnTo>
                <a:lnTo>
                  <a:pt x="3015" y="2371"/>
                </a:lnTo>
                <a:lnTo>
                  <a:pt x="3015" y="2369"/>
                </a:lnTo>
                <a:lnTo>
                  <a:pt x="3013" y="2369"/>
                </a:lnTo>
                <a:lnTo>
                  <a:pt x="3013" y="2371"/>
                </a:lnTo>
                <a:lnTo>
                  <a:pt x="3013" y="2372"/>
                </a:lnTo>
                <a:lnTo>
                  <a:pt x="3015" y="2372"/>
                </a:lnTo>
                <a:lnTo>
                  <a:pt x="3015" y="2374"/>
                </a:lnTo>
                <a:lnTo>
                  <a:pt x="3013" y="2374"/>
                </a:lnTo>
                <a:lnTo>
                  <a:pt x="3011" y="2372"/>
                </a:lnTo>
                <a:lnTo>
                  <a:pt x="3011" y="2374"/>
                </a:lnTo>
                <a:lnTo>
                  <a:pt x="3011" y="2376"/>
                </a:lnTo>
                <a:lnTo>
                  <a:pt x="3011" y="2377"/>
                </a:lnTo>
                <a:lnTo>
                  <a:pt x="3011" y="2379"/>
                </a:lnTo>
                <a:lnTo>
                  <a:pt x="3010" y="2379"/>
                </a:lnTo>
                <a:lnTo>
                  <a:pt x="3008" y="2379"/>
                </a:lnTo>
                <a:lnTo>
                  <a:pt x="3006" y="2379"/>
                </a:lnTo>
                <a:lnTo>
                  <a:pt x="3006" y="2379"/>
                </a:lnTo>
                <a:lnTo>
                  <a:pt x="3005" y="2379"/>
                </a:lnTo>
                <a:lnTo>
                  <a:pt x="3005" y="2381"/>
                </a:lnTo>
                <a:lnTo>
                  <a:pt x="3005" y="2382"/>
                </a:lnTo>
                <a:lnTo>
                  <a:pt x="3003" y="2382"/>
                </a:lnTo>
                <a:lnTo>
                  <a:pt x="3003" y="2384"/>
                </a:lnTo>
                <a:lnTo>
                  <a:pt x="3001" y="2384"/>
                </a:lnTo>
                <a:lnTo>
                  <a:pt x="3000" y="2384"/>
                </a:lnTo>
                <a:lnTo>
                  <a:pt x="3000" y="2382"/>
                </a:lnTo>
                <a:lnTo>
                  <a:pt x="2998" y="2382"/>
                </a:lnTo>
                <a:lnTo>
                  <a:pt x="2996" y="2384"/>
                </a:lnTo>
                <a:lnTo>
                  <a:pt x="2996" y="2386"/>
                </a:lnTo>
                <a:lnTo>
                  <a:pt x="2995" y="2386"/>
                </a:lnTo>
                <a:lnTo>
                  <a:pt x="2995" y="2387"/>
                </a:lnTo>
                <a:lnTo>
                  <a:pt x="2995" y="2389"/>
                </a:lnTo>
                <a:lnTo>
                  <a:pt x="2993" y="2389"/>
                </a:lnTo>
                <a:lnTo>
                  <a:pt x="2993" y="2387"/>
                </a:lnTo>
                <a:lnTo>
                  <a:pt x="2991" y="2387"/>
                </a:lnTo>
                <a:lnTo>
                  <a:pt x="2991" y="2386"/>
                </a:lnTo>
                <a:lnTo>
                  <a:pt x="2990" y="2386"/>
                </a:lnTo>
                <a:lnTo>
                  <a:pt x="2991" y="2384"/>
                </a:lnTo>
                <a:lnTo>
                  <a:pt x="2990" y="2384"/>
                </a:lnTo>
                <a:lnTo>
                  <a:pt x="2990" y="2386"/>
                </a:lnTo>
                <a:lnTo>
                  <a:pt x="2990" y="2387"/>
                </a:lnTo>
                <a:lnTo>
                  <a:pt x="2991" y="2387"/>
                </a:lnTo>
                <a:lnTo>
                  <a:pt x="2991" y="2389"/>
                </a:lnTo>
                <a:lnTo>
                  <a:pt x="2993" y="2389"/>
                </a:lnTo>
                <a:lnTo>
                  <a:pt x="2993" y="2391"/>
                </a:lnTo>
                <a:lnTo>
                  <a:pt x="2991" y="2391"/>
                </a:lnTo>
                <a:lnTo>
                  <a:pt x="2991" y="2392"/>
                </a:lnTo>
                <a:lnTo>
                  <a:pt x="2990" y="2392"/>
                </a:lnTo>
                <a:lnTo>
                  <a:pt x="2990" y="2394"/>
                </a:lnTo>
                <a:lnTo>
                  <a:pt x="2988" y="2394"/>
                </a:lnTo>
                <a:lnTo>
                  <a:pt x="2986" y="2394"/>
                </a:lnTo>
                <a:lnTo>
                  <a:pt x="2986" y="2396"/>
                </a:lnTo>
                <a:lnTo>
                  <a:pt x="2986" y="2397"/>
                </a:lnTo>
                <a:lnTo>
                  <a:pt x="2985" y="2397"/>
                </a:lnTo>
                <a:lnTo>
                  <a:pt x="2985" y="2399"/>
                </a:lnTo>
                <a:lnTo>
                  <a:pt x="2983" y="2399"/>
                </a:lnTo>
                <a:lnTo>
                  <a:pt x="2983" y="2399"/>
                </a:lnTo>
                <a:lnTo>
                  <a:pt x="2983" y="2401"/>
                </a:lnTo>
                <a:lnTo>
                  <a:pt x="2981" y="2401"/>
                </a:lnTo>
                <a:lnTo>
                  <a:pt x="2981" y="2399"/>
                </a:lnTo>
                <a:lnTo>
                  <a:pt x="2980" y="2397"/>
                </a:lnTo>
                <a:lnTo>
                  <a:pt x="2978" y="2397"/>
                </a:lnTo>
                <a:lnTo>
                  <a:pt x="2978" y="2399"/>
                </a:lnTo>
                <a:lnTo>
                  <a:pt x="2980" y="2399"/>
                </a:lnTo>
                <a:lnTo>
                  <a:pt x="2981" y="2401"/>
                </a:lnTo>
                <a:lnTo>
                  <a:pt x="2981" y="2402"/>
                </a:lnTo>
                <a:lnTo>
                  <a:pt x="2983" y="2402"/>
                </a:lnTo>
                <a:lnTo>
                  <a:pt x="2983" y="2404"/>
                </a:lnTo>
                <a:lnTo>
                  <a:pt x="2983" y="2406"/>
                </a:lnTo>
                <a:lnTo>
                  <a:pt x="2983" y="2406"/>
                </a:lnTo>
                <a:lnTo>
                  <a:pt x="2985" y="2406"/>
                </a:lnTo>
                <a:lnTo>
                  <a:pt x="2985" y="2407"/>
                </a:lnTo>
                <a:lnTo>
                  <a:pt x="2985" y="2409"/>
                </a:lnTo>
                <a:lnTo>
                  <a:pt x="2985" y="2411"/>
                </a:lnTo>
                <a:lnTo>
                  <a:pt x="2983" y="2411"/>
                </a:lnTo>
                <a:lnTo>
                  <a:pt x="2983" y="2411"/>
                </a:lnTo>
                <a:lnTo>
                  <a:pt x="2983" y="2412"/>
                </a:lnTo>
                <a:lnTo>
                  <a:pt x="2981" y="2412"/>
                </a:lnTo>
                <a:lnTo>
                  <a:pt x="2980" y="2412"/>
                </a:lnTo>
                <a:lnTo>
                  <a:pt x="2980" y="2414"/>
                </a:lnTo>
                <a:lnTo>
                  <a:pt x="2978" y="2414"/>
                </a:lnTo>
                <a:lnTo>
                  <a:pt x="2978" y="2416"/>
                </a:lnTo>
                <a:lnTo>
                  <a:pt x="2976" y="2416"/>
                </a:lnTo>
                <a:lnTo>
                  <a:pt x="2976" y="2414"/>
                </a:lnTo>
                <a:lnTo>
                  <a:pt x="2975" y="2414"/>
                </a:lnTo>
                <a:lnTo>
                  <a:pt x="2975" y="2416"/>
                </a:lnTo>
                <a:lnTo>
                  <a:pt x="2973" y="2416"/>
                </a:lnTo>
                <a:lnTo>
                  <a:pt x="2973" y="2414"/>
                </a:lnTo>
                <a:lnTo>
                  <a:pt x="2971" y="2414"/>
                </a:lnTo>
                <a:lnTo>
                  <a:pt x="2971" y="2416"/>
                </a:lnTo>
                <a:lnTo>
                  <a:pt x="2971" y="2417"/>
                </a:lnTo>
                <a:lnTo>
                  <a:pt x="2970" y="2417"/>
                </a:lnTo>
                <a:lnTo>
                  <a:pt x="2968" y="2417"/>
                </a:lnTo>
                <a:lnTo>
                  <a:pt x="2966" y="2417"/>
                </a:lnTo>
                <a:lnTo>
                  <a:pt x="2966" y="2416"/>
                </a:lnTo>
                <a:lnTo>
                  <a:pt x="2965" y="2416"/>
                </a:lnTo>
                <a:lnTo>
                  <a:pt x="2965" y="2414"/>
                </a:lnTo>
                <a:lnTo>
                  <a:pt x="2965" y="2412"/>
                </a:lnTo>
                <a:lnTo>
                  <a:pt x="2965" y="2411"/>
                </a:lnTo>
                <a:lnTo>
                  <a:pt x="2963" y="2411"/>
                </a:lnTo>
                <a:lnTo>
                  <a:pt x="2963" y="2409"/>
                </a:lnTo>
                <a:lnTo>
                  <a:pt x="2963" y="2407"/>
                </a:lnTo>
                <a:lnTo>
                  <a:pt x="2963" y="2406"/>
                </a:lnTo>
                <a:lnTo>
                  <a:pt x="2963" y="2404"/>
                </a:lnTo>
                <a:lnTo>
                  <a:pt x="2961" y="2404"/>
                </a:lnTo>
                <a:lnTo>
                  <a:pt x="2961" y="2406"/>
                </a:lnTo>
                <a:lnTo>
                  <a:pt x="2961" y="2407"/>
                </a:lnTo>
                <a:lnTo>
                  <a:pt x="2960" y="2407"/>
                </a:lnTo>
                <a:lnTo>
                  <a:pt x="2960" y="2409"/>
                </a:lnTo>
                <a:lnTo>
                  <a:pt x="2958" y="2409"/>
                </a:lnTo>
                <a:lnTo>
                  <a:pt x="2958" y="2411"/>
                </a:lnTo>
                <a:lnTo>
                  <a:pt x="2956" y="2411"/>
                </a:lnTo>
                <a:lnTo>
                  <a:pt x="2956" y="2412"/>
                </a:lnTo>
                <a:lnTo>
                  <a:pt x="2958" y="2412"/>
                </a:lnTo>
                <a:lnTo>
                  <a:pt x="2958" y="2414"/>
                </a:lnTo>
                <a:lnTo>
                  <a:pt x="2960" y="2414"/>
                </a:lnTo>
                <a:lnTo>
                  <a:pt x="2960" y="2416"/>
                </a:lnTo>
                <a:lnTo>
                  <a:pt x="2961" y="2416"/>
                </a:lnTo>
                <a:lnTo>
                  <a:pt x="2961" y="2417"/>
                </a:lnTo>
                <a:lnTo>
                  <a:pt x="2961" y="2419"/>
                </a:lnTo>
                <a:lnTo>
                  <a:pt x="2960" y="2419"/>
                </a:lnTo>
                <a:lnTo>
                  <a:pt x="2960" y="2419"/>
                </a:lnTo>
                <a:lnTo>
                  <a:pt x="2961" y="2419"/>
                </a:lnTo>
                <a:lnTo>
                  <a:pt x="2961" y="2421"/>
                </a:lnTo>
                <a:lnTo>
                  <a:pt x="2960" y="2421"/>
                </a:lnTo>
                <a:lnTo>
                  <a:pt x="2958" y="2421"/>
                </a:lnTo>
                <a:lnTo>
                  <a:pt x="2958" y="2419"/>
                </a:lnTo>
                <a:lnTo>
                  <a:pt x="2956" y="2419"/>
                </a:lnTo>
                <a:lnTo>
                  <a:pt x="2956" y="2419"/>
                </a:lnTo>
                <a:lnTo>
                  <a:pt x="2956" y="2417"/>
                </a:lnTo>
                <a:lnTo>
                  <a:pt x="2955" y="2417"/>
                </a:lnTo>
                <a:lnTo>
                  <a:pt x="2953" y="2417"/>
                </a:lnTo>
                <a:lnTo>
                  <a:pt x="2951" y="2417"/>
                </a:lnTo>
                <a:lnTo>
                  <a:pt x="2951" y="2419"/>
                </a:lnTo>
                <a:lnTo>
                  <a:pt x="2951" y="2419"/>
                </a:lnTo>
                <a:lnTo>
                  <a:pt x="2950" y="2419"/>
                </a:lnTo>
                <a:lnTo>
                  <a:pt x="2948" y="2419"/>
                </a:lnTo>
                <a:lnTo>
                  <a:pt x="2946" y="2419"/>
                </a:lnTo>
                <a:lnTo>
                  <a:pt x="2946" y="2421"/>
                </a:lnTo>
                <a:lnTo>
                  <a:pt x="2948" y="2421"/>
                </a:lnTo>
                <a:lnTo>
                  <a:pt x="2948" y="2422"/>
                </a:lnTo>
                <a:lnTo>
                  <a:pt x="2948" y="2424"/>
                </a:lnTo>
                <a:lnTo>
                  <a:pt x="2950" y="2424"/>
                </a:lnTo>
                <a:lnTo>
                  <a:pt x="2950" y="2426"/>
                </a:lnTo>
                <a:lnTo>
                  <a:pt x="2951" y="2426"/>
                </a:lnTo>
                <a:lnTo>
                  <a:pt x="2951" y="2427"/>
                </a:lnTo>
                <a:lnTo>
                  <a:pt x="2950" y="2427"/>
                </a:lnTo>
                <a:lnTo>
                  <a:pt x="2950" y="2429"/>
                </a:lnTo>
                <a:lnTo>
                  <a:pt x="2951" y="2429"/>
                </a:lnTo>
                <a:lnTo>
                  <a:pt x="2953" y="2429"/>
                </a:lnTo>
                <a:lnTo>
                  <a:pt x="2955" y="2431"/>
                </a:lnTo>
                <a:lnTo>
                  <a:pt x="2955" y="2429"/>
                </a:lnTo>
                <a:lnTo>
                  <a:pt x="2956" y="2429"/>
                </a:lnTo>
                <a:lnTo>
                  <a:pt x="2956" y="2431"/>
                </a:lnTo>
                <a:lnTo>
                  <a:pt x="2958" y="2431"/>
                </a:lnTo>
                <a:lnTo>
                  <a:pt x="2958" y="2432"/>
                </a:lnTo>
                <a:lnTo>
                  <a:pt x="2956" y="2432"/>
                </a:lnTo>
                <a:lnTo>
                  <a:pt x="2955" y="2432"/>
                </a:lnTo>
                <a:lnTo>
                  <a:pt x="2953" y="2432"/>
                </a:lnTo>
                <a:lnTo>
                  <a:pt x="2953" y="2431"/>
                </a:lnTo>
                <a:lnTo>
                  <a:pt x="2951" y="2431"/>
                </a:lnTo>
                <a:lnTo>
                  <a:pt x="2951" y="2432"/>
                </a:lnTo>
                <a:lnTo>
                  <a:pt x="2953" y="2432"/>
                </a:lnTo>
                <a:lnTo>
                  <a:pt x="2953" y="2434"/>
                </a:lnTo>
                <a:lnTo>
                  <a:pt x="2951" y="2434"/>
                </a:lnTo>
                <a:lnTo>
                  <a:pt x="2951" y="2436"/>
                </a:lnTo>
                <a:lnTo>
                  <a:pt x="2953" y="2436"/>
                </a:lnTo>
                <a:lnTo>
                  <a:pt x="2953" y="2434"/>
                </a:lnTo>
                <a:lnTo>
                  <a:pt x="2955" y="2434"/>
                </a:lnTo>
                <a:lnTo>
                  <a:pt x="2956" y="2434"/>
                </a:lnTo>
                <a:lnTo>
                  <a:pt x="2956" y="2436"/>
                </a:lnTo>
                <a:lnTo>
                  <a:pt x="2955" y="2436"/>
                </a:lnTo>
                <a:lnTo>
                  <a:pt x="2955" y="2437"/>
                </a:lnTo>
                <a:lnTo>
                  <a:pt x="2956" y="2437"/>
                </a:lnTo>
                <a:lnTo>
                  <a:pt x="2958" y="2437"/>
                </a:lnTo>
                <a:lnTo>
                  <a:pt x="2960" y="2437"/>
                </a:lnTo>
                <a:lnTo>
                  <a:pt x="2960" y="2439"/>
                </a:lnTo>
                <a:lnTo>
                  <a:pt x="2958" y="2439"/>
                </a:lnTo>
                <a:lnTo>
                  <a:pt x="2956" y="2439"/>
                </a:lnTo>
                <a:lnTo>
                  <a:pt x="2955" y="2441"/>
                </a:lnTo>
                <a:lnTo>
                  <a:pt x="2955" y="2439"/>
                </a:lnTo>
                <a:lnTo>
                  <a:pt x="2953" y="2439"/>
                </a:lnTo>
                <a:lnTo>
                  <a:pt x="2953" y="2441"/>
                </a:lnTo>
                <a:lnTo>
                  <a:pt x="2953" y="2442"/>
                </a:lnTo>
                <a:lnTo>
                  <a:pt x="2951" y="2442"/>
                </a:lnTo>
                <a:lnTo>
                  <a:pt x="2951" y="2444"/>
                </a:lnTo>
                <a:lnTo>
                  <a:pt x="2951" y="2446"/>
                </a:lnTo>
                <a:lnTo>
                  <a:pt x="2951" y="2447"/>
                </a:lnTo>
                <a:lnTo>
                  <a:pt x="2951" y="2449"/>
                </a:lnTo>
                <a:lnTo>
                  <a:pt x="2951" y="2451"/>
                </a:lnTo>
                <a:lnTo>
                  <a:pt x="2951" y="2452"/>
                </a:lnTo>
                <a:lnTo>
                  <a:pt x="2950" y="2452"/>
                </a:lnTo>
                <a:lnTo>
                  <a:pt x="2948" y="2452"/>
                </a:lnTo>
                <a:lnTo>
                  <a:pt x="2948" y="2454"/>
                </a:lnTo>
                <a:lnTo>
                  <a:pt x="2950" y="2454"/>
                </a:lnTo>
                <a:lnTo>
                  <a:pt x="2950" y="2456"/>
                </a:lnTo>
                <a:lnTo>
                  <a:pt x="2948" y="2456"/>
                </a:lnTo>
                <a:lnTo>
                  <a:pt x="2948" y="2457"/>
                </a:lnTo>
                <a:lnTo>
                  <a:pt x="2950" y="2457"/>
                </a:lnTo>
                <a:lnTo>
                  <a:pt x="2950" y="2459"/>
                </a:lnTo>
                <a:lnTo>
                  <a:pt x="2948" y="2459"/>
                </a:lnTo>
                <a:lnTo>
                  <a:pt x="2946" y="2459"/>
                </a:lnTo>
                <a:lnTo>
                  <a:pt x="2946" y="2459"/>
                </a:lnTo>
                <a:lnTo>
                  <a:pt x="2946" y="2461"/>
                </a:lnTo>
                <a:lnTo>
                  <a:pt x="2945" y="2461"/>
                </a:lnTo>
                <a:lnTo>
                  <a:pt x="2943" y="2461"/>
                </a:lnTo>
                <a:lnTo>
                  <a:pt x="2943" y="2462"/>
                </a:lnTo>
                <a:lnTo>
                  <a:pt x="2945" y="2462"/>
                </a:lnTo>
                <a:lnTo>
                  <a:pt x="2946" y="2462"/>
                </a:lnTo>
                <a:lnTo>
                  <a:pt x="2946" y="2464"/>
                </a:lnTo>
                <a:lnTo>
                  <a:pt x="2946" y="2466"/>
                </a:lnTo>
                <a:lnTo>
                  <a:pt x="2945" y="2466"/>
                </a:lnTo>
                <a:lnTo>
                  <a:pt x="2945" y="2467"/>
                </a:lnTo>
                <a:lnTo>
                  <a:pt x="2945" y="2469"/>
                </a:lnTo>
                <a:lnTo>
                  <a:pt x="2943" y="2469"/>
                </a:lnTo>
                <a:lnTo>
                  <a:pt x="2943" y="2471"/>
                </a:lnTo>
                <a:lnTo>
                  <a:pt x="2943" y="2471"/>
                </a:lnTo>
                <a:lnTo>
                  <a:pt x="2943" y="2472"/>
                </a:lnTo>
                <a:lnTo>
                  <a:pt x="2941" y="2472"/>
                </a:lnTo>
                <a:lnTo>
                  <a:pt x="2941" y="2474"/>
                </a:lnTo>
                <a:lnTo>
                  <a:pt x="2943" y="2474"/>
                </a:lnTo>
                <a:lnTo>
                  <a:pt x="2943" y="2474"/>
                </a:lnTo>
                <a:lnTo>
                  <a:pt x="2945" y="2474"/>
                </a:lnTo>
                <a:lnTo>
                  <a:pt x="2945" y="2476"/>
                </a:lnTo>
                <a:lnTo>
                  <a:pt x="2943" y="2476"/>
                </a:lnTo>
                <a:lnTo>
                  <a:pt x="2943" y="2477"/>
                </a:lnTo>
                <a:lnTo>
                  <a:pt x="2943" y="2479"/>
                </a:lnTo>
                <a:lnTo>
                  <a:pt x="2943" y="2479"/>
                </a:lnTo>
                <a:lnTo>
                  <a:pt x="2943" y="2477"/>
                </a:lnTo>
                <a:lnTo>
                  <a:pt x="2941" y="2477"/>
                </a:lnTo>
                <a:lnTo>
                  <a:pt x="2940" y="2477"/>
                </a:lnTo>
                <a:lnTo>
                  <a:pt x="2940" y="2479"/>
                </a:lnTo>
                <a:lnTo>
                  <a:pt x="2938" y="2479"/>
                </a:lnTo>
                <a:lnTo>
                  <a:pt x="2938" y="2481"/>
                </a:lnTo>
                <a:lnTo>
                  <a:pt x="2940" y="2481"/>
                </a:lnTo>
                <a:lnTo>
                  <a:pt x="2940" y="2482"/>
                </a:lnTo>
                <a:lnTo>
                  <a:pt x="2941" y="2482"/>
                </a:lnTo>
                <a:lnTo>
                  <a:pt x="2941" y="2484"/>
                </a:lnTo>
                <a:lnTo>
                  <a:pt x="2941" y="2486"/>
                </a:lnTo>
                <a:lnTo>
                  <a:pt x="2941" y="2487"/>
                </a:lnTo>
                <a:lnTo>
                  <a:pt x="2940" y="2487"/>
                </a:lnTo>
                <a:lnTo>
                  <a:pt x="2940" y="2489"/>
                </a:lnTo>
                <a:lnTo>
                  <a:pt x="2940" y="2491"/>
                </a:lnTo>
                <a:lnTo>
                  <a:pt x="2940" y="2492"/>
                </a:lnTo>
                <a:lnTo>
                  <a:pt x="2938" y="2492"/>
                </a:lnTo>
                <a:lnTo>
                  <a:pt x="2936" y="2492"/>
                </a:lnTo>
                <a:lnTo>
                  <a:pt x="2936" y="2491"/>
                </a:lnTo>
                <a:lnTo>
                  <a:pt x="2935" y="2491"/>
                </a:lnTo>
                <a:lnTo>
                  <a:pt x="2935" y="2492"/>
                </a:lnTo>
                <a:lnTo>
                  <a:pt x="2935" y="2494"/>
                </a:lnTo>
                <a:lnTo>
                  <a:pt x="2933" y="2494"/>
                </a:lnTo>
                <a:lnTo>
                  <a:pt x="2933" y="2492"/>
                </a:lnTo>
                <a:lnTo>
                  <a:pt x="2931" y="2492"/>
                </a:lnTo>
                <a:lnTo>
                  <a:pt x="2931" y="2494"/>
                </a:lnTo>
                <a:lnTo>
                  <a:pt x="2930" y="2494"/>
                </a:lnTo>
                <a:lnTo>
                  <a:pt x="2930" y="2492"/>
                </a:lnTo>
                <a:lnTo>
                  <a:pt x="2928" y="2492"/>
                </a:lnTo>
                <a:lnTo>
                  <a:pt x="2928" y="2494"/>
                </a:lnTo>
                <a:lnTo>
                  <a:pt x="2930" y="2494"/>
                </a:lnTo>
                <a:lnTo>
                  <a:pt x="2930" y="2496"/>
                </a:lnTo>
                <a:lnTo>
                  <a:pt x="2931" y="2496"/>
                </a:lnTo>
                <a:lnTo>
                  <a:pt x="2931" y="2497"/>
                </a:lnTo>
                <a:lnTo>
                  <a:pt x="2930" y="2497"/>
                </a:lnTo>
                <a:lnTo>
                  <a:pt x="2930" y="2499"/>
                </a:lnTo>
                <a:lnTo>
                  <a:pt x="2930" y="2499"/>
                </a:lnTo>
                <a:lnTo>
                  <a:pt x="2930" y="2501"/>
                </a:lnTo>
                <a:lnTo>
                  <a:pt x="2930" y="2502"/>
                </a:lnTo>
                <a:lnTo>
                  <a:pt x="2928" y="2502"/>
                </a:lnTo>
                <a:lnTo>
                  <a:pt x="2928" y="2501"/>
                </a:lnTo>
                <a:lnTo>
                  <a:pt x="2928" y="2499"/>
                </a:lnTo>
                <a:lnTo>
                  <a:pt x="2928" y="2499"/>
                </a:lnTo>
                <a:lnTo>
                  <a:pt x="2926" y="2499"/>
                </a:lnTo>
                <a:lnTo>
                  <a:pt x="2925" y="2499"/>
                </a:lnTo>
                <a:lnTo>
                  <a:pt x="2925" y="2497"/>
                </a:lnTo>
                <a:lnTo>
                  <a:pt x="2925" y="2496"/>
                </a:lnTo>
                <a:lnTo>
                  <a:pt x="2925" y="2494"/>
                </a:lnTo>
                <a:lnTo>
                  <a:pt x="2923" y="2494"/>
                </a:lnTo>
                <a:lnTo>
                  <a:pt x="2923" y="2496"/>
                </a:lnTo>
                <a:lnTo>
                  <a:pt x="2923" y="2497"/>
                </a:lnTo>
                <a:lnTo>
                  <a:pt x="2923" y="2499"/>
                </a:lnTo>
                <a:lnTo>
                  <a:pt x="2925" y="2499"/>
                </a:lnTo>
                <a:lnTo>
                  <a:pt x="2925" y="2499"/>
                </a:lnTo>
                <a:lnTo>
                  <a:pt x="2926" y="2499"/>
                </a:lnTo>
                <a:lnTo>
                  <a:pt x="2926" y="2501"/>
                </a:lnTo>
                <a:lnTo>
                  <a:pt x="2926" y="2502"/>
                </a:lnTo>
                <a:lnTo>
                  <a:pt x="2928" y="2502"/>
                </a:lnTo>
                <a:lnTo>
                  <a:pt x="2928" y="2504"/>
                </a:lnTo>
                <a:lnTo>
                  <a:pt x="2926" y="2504"/>
                </a:lnTo>
                <a:lnTo>
                  <a:pt x="2926" y="2506"/>
                </a:lnTo>
                <a:lnTo>
                  <a:pt x="2928" y="2506"/>
                </a:lnTo>
                <a:lnTo>
                  <a:pt x="2928" y="2507"/>
                </a:lnTo>
                <a:lnTo>
                  <a:pt x="2926" y="2507"/>
                </a:lnTo>
                <a:lnTo>
                  <a:pt x="2926" y="2509"/>
                </a:lnTo>
                <a:lnTo>
                  <a:pt x="2926" y="2511"/>
                </a:lnTo>
                <a:lnTo>
                  <a:pt x="2925" y="2511"/>
                </a:lnTo>
                <a:lnTo>
                  <a:pt x="2925" y="2513"/>
                </a:lnTo>
                <a:lnTo>
                  <a:pt x="2925" y="2514"/>
                </a:lnTo>
                <a:lnTo>
                  <a:pt x="2925" y="2516"/>
                </a:lnTo>
                <a:lnTo>
                  <a:pt x="2923" y="2516"/>
                </a:lnTo>
                <a:lnTo>
                  <a:pt x="2921" y="2514"/>
                </a:lnTo>
                <a:lnTo>
                  <a:pt x="2921" y="2516"/>
                </a:lnTo>
                <a:lnTo>
                  <a:pt x="2920" y="2516"/>
                </a:lnTo>
                <a:lnTo>
                  <a:pt x="2920" y="2514"/>
                </a:lnTo>
                <a:lnTo>
                  <a:pt x="2920" y="2513"/>
                </a:lnTo>
                <a:lnTo>
                  <a:pt x="2918" y="2513"/>
                </a:lnTo>
                <a:lnTo>
                  <a:pt x="2916" y="2513"/>
                </a:lnTo>
                <a:lnTo>
                  <a:pt x="2916" y="2514"/>
                </a:lnTo>
                <a:lnTo>
                  <a:pt x="2916" y="2516"/>
                </a:lnTo>
                <a:lnTo>
                  <a:pt x="2918" y="2516"/>
                </a:lnTo>
                <a:lnTo>
                  <a:pt x="2920" y="2518"/>
                </a:lnTo>
                <a:lnTo>
                  <a:pt x="2920" y="2519"/>
                </a:lnTo>
                <a:lnTo>
                  <a:pt x="2920" y="2521"/>
                </a:lnTo>
                <a:lnTo>
                  <a:pt x="2920" y="2523"/>
                </a:lnTo>
                <a:lnTo>
                  <a:pt x="2918" y="2523"/>
                </a:lnTo>
                <a:lnTo>
                  <a:pt x="2918" y="2521"/>
                </a:lnTo>
                <a:lnTo>
                  <a:pt x="2916" y="2521"/>
                </a:lnTo>
                <a:lnTo>
                  <a:pt x="2916" y="2519"/>
                </a:lnTo>
                <a:lnTo>
                  <a:pt x="2918" y="2519"/>
                </a:lnTo>
                <a:lnTo>
                  <a:pt x="2918" y="2518"/>
                </a:lnTo>
                <a:lnTo>
                  <a:pt x="2916" y="2518"/>
                </a:lnTo>
                <a:lnTo>
                  <a:pt x="2915" y="2518"/>
                </a:lnTo>
                <a:lnTo>
                  <a:pt x="2915" y="2519"/>
                </a:lnTo>
                <a:lnTo>
                  <a:pt x="2913" y="2519"/>
                </a:lnTo>
                <a:lnTo>
                  <a:pt x="2911" y="2519"/>
                </a:lnTo>
                <a:lnTo>
                  <a:pt x="2910" y="2519"/>
                </a:lnTo>
                <a:lnTo>
                  <a:pt x="2910" y="2518"/>
                </a:lnTo>
                <a:lnTo>
                  <a:pt x="2910" y="2516"/>
                </a:lnTo>
                <a:lnTo>
                  <a:pt x="2908" y="2516"/>
                </a:lnTo>
                <a:lnTo>
                  <a:pt x="2908" y="2518"/>
                </a:lnTo>
                <a:lnTo>
                  <a:pt x="2906" y="2518"/>
                </a:lnTo>
                <a:lnTo>
                  <a:pt x="2906" y="2516"/>
                </a:lnTo>
                <a:lnTo>
                  <a:pt x="2906" y="2514"/>
                </a:lnTo>
                <a:lnTo>
                  <a:pt x="2906" y="2513"/>
                </a:lnTo>
                <a:lnTo>
                  <a:pt x="2905" y="2513"/>
                </a:lnTo>
                <a:lnTo>
                  <a:pt x="2905" y="2514"/>
                </a:lnTo>
                <a:lnTo>
                  <a:pt x="2903" y="2514"/>
                </a:lnTo>
                <a:lnTo>
                  <a:pt x="2903" y="2513"/>
                </a:lnTo>
                <a:lnTo>
                  <a:pt x="2903" y="2511"/>
                </a:lnTo>
                <a:lnTo>
                  <a:pt x="2905" y="2511"/>
                </a:lnTo>
                <a:lnTo>
                  <a:pt x="2905" y="2509"/>
                </a:lnTo>
                <a:lnTo>
                  <a:pt x="2903" y="2509"/>
                </a:lnTo>
                <a:lnTo>
                  <a:pt x="2903" y="2511"/>
                </a:lnTo>
                <a:lnTo>
                  <a:pt x="2903" y="2511"/>
                </a:lnTo>
                <a:lnTo>
                  <a:pt x="2903" y="2509"/>
                </a:lnTo>
                <a:lnTo>
                  <a:pt x="2903" y="2507"/>
                </a:lnTo>
                <a:lnTo>
                  <a:pt x="2901" y="2507"/>
                </a:lnTo>
                <a:lnTo>
                  <a:pt x="2901" y="2506"/>
                </a:lnTo>
                <a:lnTo>
                  <a:pt x="2900" y="2506"/>
                </a:lnTo>
                <a:lnTo>
                  <a:pt x="2900" y="2504"/>
                </a:lnTo>
                <a:lnTo>
                  <a:pt x="2898" y="2504"/>
                </a:lnTo>
                <a:lnTo>
                  <a:pt x="2896" y="2504"/>
                </a:lnTo>
                <a:lnTo>
                  <a:pt x="2896" y="2506"/>
                </a:lnTo>
                <a:lnTo>
                  <a:pt x="2895" y="2506"/>
                </a:lnTo>
                <a:lnTo>
                  <a:pt x="2895" y="2504"/>
                </a:lnTo>
                <a:lnTo>
                  <a:pt x="2893" y="2504"/>
                </a:lnTo>
                <a:lnTo>
                  <a:pt x="2893" y="2506"/>
                </a:lnTo>
                <a:lnTo>
                  <a:pt x="2891" y="2506"/>
                </a:lnTo>
                <a:lnTo>
                  <a:pt x="2891" y="2504"/>
                </a:lnTo>
                <a:lnTo>
                  <a:pt x="2890" y="2504"/>
                </a:lnTo>
                <a:lnTo>
                  <a:pt x="2890" y="2506"/>
                </a:lnTo>
                <a:lnTo>
                  <a:pt x="2891" y="2506"/>
                </a:lnTo>
                <a:lnTo>
                  <a:pt x="2891" y="2507"/>
                </a:lnTo>
                <a:lnTo>
                  <a:pt x="2893" y="2507"/>
                </a:lnTo>
                <a:lnTo>
                  <a:pt x="2895" y="2507"/>
                </a:lnTo>
                <a:lnTo>
                  <a:pt x="2896" y="2509"/>
                </a:lnTo>
                <a:lnTo>
                  <a:pt x="2895" y="2509"/>
                </a:lnTo>
                <a:lnTo>
                  <a:pt x="2895" y="2511"/>
                </a:lnTo>
                <a:lnTo>
                  <a:pt x="2893" y="2511"/>
                </a:lnTo>
                <a:lnTo>
                  <a:pt x="2893" y="2513"/>
                </a:lnTo>
                <a:lnTo>
                  <a:pt x="2891" y="2513"/>
                </a:lnTo>
                <a:lnTo>
                  <a:pt x="2890" y="2513"/>
                </a:lnTo>
                <a:lnTo>
                  <a:pt x="2890" y="2511"/>
                </a:lnTo>
                <a:lnTo>
                  <a:pt x="2888" y="2511"/>
                </a:lnTo>
                <a:lnTo>
                  <a:pt x="2888" y="2509"/>
                </a:lnTo>
                <a:lnTo>
                  <a:pt x="2886" y="2509"/>
                </a:lnTo>
                <a:lnTo>
                  <a:pt x="2886" y="2511"/>
                </a:lnTo>
                <a:lnTo>
                  <a:pt x="2885" y="2511"/>
                </a:lnTo>
                <a:lnTo>
                  <a:pt x="2885" y="2509"/>
                </a:lnTo>
                <a:lnTo>
                  <a:pt x="2883" y="2509"/>
                </a:lnTo>
                <a:lnTo>
                  <a:pt x="2881" y="2509"/>
                </a:lnTo>
                <a:lnTo>
                  <a:pt x="2881" y="2507"/>
                </a:lnTo>
                <a:lnTo>
                  <a:pt x="2883" y="2507"/>
                </a:lnTo>
                <a:lnTo>
                  <a:pt x="2883" y="2506"/>
                </a:lnTo>
                <a:lnTo>
                  <a:pt x="2881" y="2506"/>
                </a:lnTo>
                <a:lnTo>
                  <a:pt x="2881" y="2504"/>
                </a:lnTo>
                <a:lnTo>
                  <a:pt x="2880" y="2504"/>
                </a:lnTo>
                <a:lnTo>
                  <a:pt x="2880" y="2502"/>
                </a:lnTo>
                <a:lnTo>
                  <a:pt x="2880" y="2501"/>
                </a:lnTo>
                <a:lnTo>
                  <a:pt x="2880" y="2499"/>
                </a:lnTo>
                <a:lnTo>
                  <a:pt x="2878" y="2499"/>
                </a:lnTo>
                <a:lnTo>
                  <a:pt x="2878" y="2499"/>
                </a:lnTo>
                <a:lnTo>
                  <a:pt x="2876" y="2499"/>
                </a:lnTo>
                <a:lnTo>
                  <a:pt x="2876" y="2497"/>
                </a:lnTo>
                <a:lnTo>
                  <a:pt x="2876" y="2496"/>
                </a:lnTo>
                <a:lnTo>
                  <a:pt x="2876" y="2494"/>
                </a:lnTo>
                <a:lnTo>
                  <a:pt x="2875" y="2494"/>
                </a:lnTo>
                <a:lnTo>
                  <a:pt x="2875" y="2492"/>
                </a:lnTo>
                <a:lnTo>
                  <a:pt x="2873" y="2492"/>
                </a:lnTo>
                <a:lnTo>
                  <a:pt x="2873" y="2491"/>
                </a:lnTo>
                <a:lnTo>
                  <a:pt x="2871" y="2491"/>
                </a:lnTo>
                <a:lnTo>
                  <a:pt x="2871" y="2489"/>
                </a:lnTo>
                <a:lnTo>
                  <a:pt x="2871" y="2487"/>
                </a:lnTo>
                <a:lnTo>
                  <a:pt x="2871" y="2486"/>
                </a:lnTo>
                <a:lnTo>
                  <a:pt x="2870" y="2486"/>
                </a:lnTo>
                <a:lnTo>
                  <a:pt x="2870" y="2484"/>
                </a:lnTo>
                <a:lnTo>
                  <a:pt x="2871" y="2484"/>
                </a:lnTo>
                <a:lnTo>
                  <a:pt x="2871" y="2482"/>
                </a:lnTo>
                <a:lnTo>
                  <a:pt x="2871" y="2481"/>
                </a:lnTo>
                <a:lnTo>
                  <a:pt x="2871" y="2479"/>
                </a:lnTo>
                <a:lnTo>
                  <a:pt x="2870" y="2479"/>
                </a:lnTo>
                <a:lnTo>
                  <a:pt x="2870" y="2477"/>
                </a:lnTo>
                <a:lnTo>
                  <a:pt x="2870" y="2476"/>
                </a:lnTo>
                <a:lnTo>
                  <a:pt x="2870" y="2474"/>
                </a:lnTo>
                <a:lnTo>
                  <a:pt x="2870" y="2472"/>
                </a:lnTo>
                <a:lnTo>
                  <a:pt x="2870" y="2471"/>
                </a:lnTo>
                <a:lnTo>
                  <a:pt x="2870" y="2469"/>
                </a:lnTo>
                <a:lnTo>
                  <a:pt x="2870" y="2467"/>
                </a:lnTo>
                <a:lnTo>
                  <a:pt x="2870" y="2466"/>
                </a:lnTo>
                <a:lnTo>
                  <a:pt x="2870" y="2464"/>
                </a:lnTo>
                <a:lnTo>
                  <a:pt x="2870" y="2462"/>
                </a:lnTo>
                <a:lnTo>
                  <a:pt x="2871" y="2462"/>
                </a:lnTo>
                <a:lnTo>
                  <a:pt x="2871" y="2461"/>
                </a:lnTo>
                <a:lnTo>
                  <a:pt x="2871" y="2459"/>
                </a:lnTo>
                <a:lnTo>
                  <a:pt x="2871" y="2459"/>
                </a:lnTo>
                <a:lnTo>
                  <a:pt x="2873" y="2459"/>
                </a:lnTo>
                <a:lnTo>
                  <a:pt x="2873" y="2457"/>
                </a:lnTo>
                <a:lnTo>
                  <a:pt x="2875" y="2457"/>
                </a:lnTo>
                <a:lnTo>
                  <a:pt x="2875" y="2456"/>
                </a:lnTo>
                <a:lnTo>
                  <a:pt x="2875" y="2454"/>
                </a:lnTo>
                <a:lnTo>
                  <a:pt x="2875" y="2452"/>
                </a:lnTo>
                <a:lnTo>
                  <a:pt x="2875" y="2451"/>
                </a:lnTo>
                <a:lnTo>
                  <a:pt x="2873" y="2451"/>
                </a:lnTo>
                <a:lnTo>
                  <a:pt x="2873" y="2452"/>
                </a:lnTo>
                <a:lnTo>
                  <a:pt x="2873" y="2454"/>
                </a:lnTo>
                <a:lnTo>
                  <a:pt x="2871" y="2454"/>
                </a:lnTo>
                <a:lnTo>
                  <a:pt x="2870" y="2454"/>
                </a:lnTo>
                <a:lnTo>
                  <a:pt x="2870" y="2456"/>
                </a:lnTo>
                <a:lnTo>
                  <a:pt x="2870" y="2457"/>
                </a:lnTo>
                <a:lnTo>
                  <a:pt x="2868" y="2457"/>
                </a:lnTo>
                <a:lnTo>
                  <a:pt x="2868" y="2459"/>
                </a:lnTo>
                <a:lnTo>
                  <a:pt x="2868" y="2459"/>
                </a:lnTo>
                <a:lnTo>
                  <a:pt x="2866" y="2459"/>
                </a:lnTo>
                <a:lnTo>
                  <a:pt x="2866" y="2459"/>
                </a:lnTo>
                <a:lnTo>
                  <a:pt x="2866" y="2457"/>
                </a:lnTo>
                <a:lnTo>
                  <a:pt x="2866" y="2456"/>
                </a:lnTo>
                <a:lnTo>
                  <a:pt x="2868" y="2456"/>
                </a:lnTo>
                <a:lnTo>
                  <a:pt x="2868" y="2454"/>
                </a:lnTo>
                <a:lnTo>
                  <a:pt x="2868" y="2452"/>
                </a:lnTo>
                <a:lnTo>
                  <a:pt x="2870" y="2452"/>
                </a:lnTo>
                <a:lnTo>
                  <a:pt x="2870" y="2451"/>
                </a:lnTo>
                <a:lnTo>
                  <a:pt x="2871" y="2451"/>
                </a:lnTo>
                <a:lnTo>
                  <a:pt x="2871" y="2449"/>
                </a:lnTo>
                <a:lnTo>
                  <a:pt x="2871" y="2447"/>
                </a:lnTo>
                <a:lnTo>
                  <a:pt x="2873" y="2447"/>
                </a:lnTo>
                <a:lnTo>
                  <a:pt x="2873" y="2446"/>
                </a:lnTo>
                <a:lnTo>
                  <a:pt x="2873" y="2444"/>
                </a:lnTo>
                <a:lnTo>
                  <a:pt x="2875" y="2444"/>
                </a:lnTo>
                <a:lnTo>
                  <a:pt x="2875" y="2442"/>
                </a:lnTo>
                <a:lnTo>
                  <a:pt x="2876" y="2442"/>
                </a:lnTo>
                <a:lnTo>
                  <a:pt x="2876" y="2441"/>
                </a:lnTo>
                <a:lnTo>
                  <a:pt x="2876" y="2439"/>
                </a:lnTo>
                <a:lnTo>
                  <a:pt x="2878" y="2437"/>
                </a:lnTo>
                <a:lnTo>
                  <a:pt x="2878" y="2436"/>
                </a:lnTo>
                <a:lnTo>
                  <a:pt x="2880" y="2436"/>
                </a:lnTo>
                <a:lnTo>
                  <a:pt x="2880" y="2434"/>
                </a:lnTo>
                <a:lnTo>
                  <a:pt x="2880" y="2432"/>
                </a:lnTo>
                <a:lnTo>
                  <a:pt x="2881" y="2432"/>
                </a:lnTo>
                <a:lnTo>
                  <a:pt x="2881" y="2431"/>
                </a:lnTo>
                <a:lnTo>
                  <a:pt x="2883" y="2431"/>
                </a:lnTo>
                <a:lnTo>
                  <a:pt x="2883" y="2429"/>
                </a:lnTo>
                <a:lnTo>
                  <a:pt x="2883" y="2427"/>
                </a:lnTo>
                <a:lnTo>
                  <a:pt x="2885" y="2427"/>
                </a:lnTo>
                <a:lnTo>
                  <a:pt x="2885" y="2426"/>
                </a:lnTo>
                <a:lnTo>
                  <a:pt x="2885" y="2424"/>
                </a:lnTo>
                <a:lnTo>
                  <a:pt x="2886" y="2424"/>
                </a:lnTo>
                <a:lnTo>
                  <a:pt x="2886" y="2422"/>
                </a:lnTo>
                <a:lnTo>
                  <a:pt x="2888" y="2422"/>
                </a:lnTo>
                <a:lnTo>
                  <a:pt x="2888" y="2421"/>
                </a:lnTo>
                <a:lnTo>
                  <a:pt x="2888" y="2419"/>
                </a:lnTo>
                <a:lnTo>
                  <a:pt x="2890" y="2419"/>
                </a:lnTo>
                <a:lnTo>
                  <a:pt x="2890" y="2419"/>
                </a:lnTo>
                <a:lnTo>
                  <a:pt x="2891" y="2419"/>
                </a:lnTo>
                <a:lnTo>
                  <a:pt x="2891" y="2417"/>
                </a:lnTo>
                <a:lnTo>
                  <a:pt x="2891" y="2416"/>
                </a:lnTo>
                <a:lnTo>
                  <a:pt x="2893" y="2416"/>
                </a:lnTo>
                <a:lnTo>
                  <a:pt x="2893" y="2414"/>
                </a:lnTo>
                <a:lnTo>
                  <a:pt x="2893" y="2412"/>
                </a:lnTo>
                <a:lnTo>
                  <a:pt x="2895" y="2412"/>
                </a:lnTo>
                <a:lnTo>
                  <a:pt x="2895" y="2411"/>
                </a:lnTo>
                <a:lnTo>
                  <a:pt x="2895" y="2409"/>
                </a:lnTo>
                <a:lnTo>
                  <a:pt x="2896" y="2409"/>
                </a:lnTo>
                <a:lnTo>
                  <a:pt x="2896" y="2407"/>
                </a:lnTo>
                <a:lnTo>
                  <a:pt x="2898" y="2407"/>
                </a:lnTo>
                <a:lnTo>
                  <a:pt x="2898" y="2406"/>
                </a:lnTo>
                <a:lnTo>
                  <a:pt x="2898" y="2404"/>
                </a:lnTo>
                <a:lnTo>
                  <a:pt x="2900" y="2404"/>
                </a:lnTo>
                <a:lnTo>
                  <a:pt x="2900" y="2402"/>
                </a:lnTo>
                <a:lnTo>
                  <a:pt x="2901" y="2402"/>
                </a:lnTo>
                <a:lnTo>
                  <a:pt x="2901" y="2401"/>
                </a:lnTo>
                <a:lnTo>
                  <a:pt x="2901" y="2399"/>
                </a:lnTo>
                <a:lnTo>
                  <a:pt x="2903" y="2399"/>
                </a:lnTo>
                <a:lnTo>
                  <a:pt x="2903" y="2397"/>
                </a:lnTo>
                <a:lnTo>
                  <a:pt x="2903" y="2397"/>
                </a:lnTo>
                <a:lnTo>
                  <a:pt x="2903" y="2396"/>
                </a:lnTo>
                <a:lnTo>
                  <a:pt x="2903" y="2394"/>
                </a:lnTo>
                <a:lnTo>
                  <a:pt x="2905" y="2394"/>
                </a:lnTo>
                <a:lnTo>
                  <a:pt x="2905" y="2392"/>
                </a:lnTo>
                <a:lnTo>
                  <a:pt x="2906" y="2392"/>
                </a:lnTo>
                <a:lnTo>
                  <a:pt x="2906" y="2391"/>
                </a:lnTo>
                <a:lnTo>
                  <a:pt x="2908" y="2391"/>
                </a:lnTo>
                <a:lnTo>
                  <a:pt x="2908" y="2389"/>
                </a:lnTo>
                <a:lnTo>
                  <a:pt x="2910" y="2389"/>
                </a:lnTo>
                <a:lnTo>
                  <a:pt x="2910" y="2387"/>
                </a:lnTo>
                <a:lnTo>
                  <a:pt x="2911" y="2387"/>
                </a:lnTo>
                <a:lnTo>
                  <a:pt x="2911" y="2386"/>
                </a:lnTo>
                <a:lnTo>
                  <a:pt x="2913" y="2386"/>
                </a:lnTo>
                <a:lnTo>
                  <a:pt x="2913" y="2384"/>
                </a:lnTo>
                <a:lnTo>
                  <a:pt x="2915" y="2384"/>
                </a:lnTo>
                <a:lnTo>
                  <a:pt x="2916" y="2384"/>
                </a:lnTo>
                <a:lnTo>
                  <a:pt x="2916" y="2382"/>
                </a:lnTo>
                <a:lnTo>
                  <a:pt x="2916" y="2381"/>
                </a:lnTo>
                <a:lnTo>
                  <a:pt x="2918" y="2381"/>
                </a:lnTo>
                <a:lnTo>
                  <a:pt x="2918" y="2379"/>
                </a:lnTo>
                <a:lnTo>
                  <a:pt x="2920" y="2379"/>
                </a:lnTo>
                <a:lnTo>
                  <a:pt x="2920" y="2379"/>
                </a:lnTo>
                <a:lnTo>
                  <a:pt x="2921" y="2379"/>
                </a:lnTo>
                <a:lnTo>
                  <a:pt x="2921" y="2377"/>
                </a:lnTo>
                <a:lnTo>
                  <a:pt x="2921" y="2376"/>
                </a:lnTo>
                <a:lnTo>
                  <a:pt x="2921" y="2374"/>
                </a:lnTo>
                <a:lnTo>
                  <a:pt x="2923" y="2374"/>
                </a:lnTo>
                <a:lnTo>
                  <a:pt x="2925" y="2374"/>
                </a:lnTo>
                <a:lnTo>
                  <a:pt x="2925" y="2376"/>
                </a:lnTo>
                <a:lnTo>
                  <a:pt x="2925" y="2377"/>
                </a:lnTo>
                <a:lnTo>
                  <a:pt x="2925" y="2379"/>
                </a:lnTo>
                <a:lnTo>
                  <a:pt x="2925" y="2379"/>
                </a:lnTo>
                <a:lnTo>
                  <a:pt x="2926" y="2379"/>
                </a:lnTo>
                <a:lnTo>
                  <a:pt x="2926" y="2381"/>
                </a:lnTo>
                <a:lnTo>
                  <a:pt x="2928" y="2381"/>
                </a:lnTo>
                <a:lnTo>
                  <a:pt x="2928" y="2382"/>
                </a:lnTo>
                <a:lnTo>
                  <a:pt x="2926" y="2382"/>
                </a:lnTo>
                <a:lnTo>
                  <a:pt x="2926" y="2384"/>
                </a:lnTo>
                <a:lnTo>
                  <a:pt x="2926" y="2386"/>
                </a:lnTo>
                <a:lnTo>
                  <a:pt x="2928" y="2386"/>
                </a:lnTo>
                <a:lnTo>
                  <a:pt x="2930" y="2386"/>
                </a:lnTo>
                <a:lnTo>
                  <a:pt x="2930" y="2384"/>
                </a:lnTo>
                <a:lnTo>
                  <a:pt x="2930" y="2382"/>
                </a:lnTo>
                <a:lnTo>
                  <a:pt x="2931" y="2382"/>
                </a:lnTo>
                <a:lnTo>
                  <a:pt x="2933" y="2382"/>
                </a:lnTo>
                <a:lnTo>
                  <a:pt x="2935" y="2382"/>
                </a:lnTo>
                <a:lnTo>
                  <a:pt x="2936" y="2382"/>
                </a:lnTo>
                <a:lnTo>
                  <a:pt x="2936" y="2381"/>
                </a:lnTo>
                <a:lnTo>
                  <a:pt x="2936" y="2379"/>
                </a:lnTo>
                <a:lnTo>
                  <a:pt x="2936" y="2379"/>
                </a:lnTo>
                <a:lnTo>
                  <a:pt x="2936" y="2377"/>
                </a:lnTo>
                <a:lnTo>
                  <a:pt x="2936" y="2376"/>
                </a:lnTo>
                <a:lnTo>
                  <a:pt x="2938" y="2376"/>
                </a:lnTo>
                <a:lnTo>
                  <a:pt x="2938" y="2374"/>
                </a:lnTo>
                <a:lnTo>
                  <a:pt x="2940" y="2374"/>
                </a:lnTo>
                <a:lnTo>
                  <a:pt x="2940" y="2372"/>
                </a:lnTo>
                <a:lnTo>
                  <a:pt x="2940" y="2371"/>
                </a:lnTo>
                <a:lnTo>
                  <a:pt x="2941" y="2371"/>
                </a:lnTo>
                <a:lnTo>
                  <a:pt x="2941" y="2369"/>
                </a:lnTo>
                <a:lnTo>
                  <a:pt x="2943" y="2369"/>
                </a:lnTo>
                <a:lnTo>
                  <a:pt x="2943" y="2367"/>
                </a:lnTo>
                <a:lnTo>
                  <a:pt x="2943" y="2367"/>
                </a:lnTo>
                <a:lnTo>
                  <a:pt x="2943" y="2366"/>
                </a:lnTo>
                <a:lnTo>
                  <a:pt x="2945" y="2366"/>
                </a:lnTo>
                <a:lnTo>
                  <a:pt x="2945" y="2364"/>
                </a:lnTo>
                <a:lnTo>
                  <a:pt x="2946" y="2364"/>
                </a:lnTo>
                <a:lnTo>
                  <a:pt x="2946" y="2362"/>
                </a:lnTo>
                <a:lnTo>
                  <a:pt x="2946" y="2361"/>
                </a:lnTo>
                <a:lnTo>
                  <a:pt x="2948" y="2361"/>
                </a:lnTo>
                <a:lnTo>
                  <a:pt x="2950" y="2361"/>
                </a:lnTo>
                <a:lnTo>
                  <a:pt x="2951" y="2361"/>
                </a:lnTo>
                <a:lnTo>
                  <a:pt x="2951" y="2359"/>
                </a:lnTo>
                <a:lnTo>
                  <a:pt x="2953" y="2359"/>
                </a:lnTo>
                <a:lnTo>
                  <a:pt x="2953" y="2357"/>
                </a:lnTo>
                <a:lnTo>
                  <a:pt x="2955" y="2357"/>
                </a:lnTo>
                <a:lnTo>
                  <a:pt x="2956" y="2357"/>
                </a:lnTo>
                <a:lnTo>
                  <a:pt x="2956" y="2356"/>
                </a:lnTo>
                <a:lnTo>
                  <a:pt x="2958" y="2356"/>
                </a:lnTo>
                <a:lnTo>
                  <a:pt x="2958" y="2354"/>
                </a:lnTo>
                <a:lnTo>
                  <a:pt x="2960" y="2354"/>
                </a:lnTo>
                <a:lnTo>
                  <a:pt x="2961" y="2354"/>
                </a:lnTo>
                <a:lnTo>
                  <a:pt x="2963" y="2354"/>
                </a:lnTo>
                <a:lnTo>
                  <a:pt x="2963" y="2352"/>
                </a:lnTo>
                <a:lnTo>
                  <a:pt x="2963" y="2351"/>
                </a:lnTo>
                <a:lnTo>
                  <a:pt x="2965" y="2351"/>
                </a:lnTo>
                <a:lnTo>
                  <a:pt x="2965" y="2349"/>
                </a:lnTo>
                <a:lnTo>
                  <a:pt x="2963" y="2349"/>
                </a:lnTo>
                <a:lnTo>
                  <a:pt x="2961" y="2349"/>
                </a:lnTo>
                <a:lnTo>
                  <a:pt x="2961" y="2351"/>
                </a:lnTo>
                <a:lnTo>
                  <a:pt x="2960" y="2351"/>
                </a:lnTo>
                <a:lnTo>
                  <a:pt x="2958" y="2351"/>
                </a:lnTo>
                <a:lnTo>
                  <a:pt x="2956" y="2351"/>
                </a:lnTo>
                <a:lnTo>
                  <a:pt x="2955" y="2351"/>
                </a:lnTo>
                <a:lnTo>
                  <a:pt x="2953" y="2351"/>
                </a:lnTo>
                <a:lnTo>
                  <a:pt x="2953" y="2352"/>
                </a:lnTo>
                <a:lnTo>
                  <a:pt x="2951" y="2352"/>
                </a:lnTo>
                <a:lnTo>
                  <a:pt x="2950" y="2352"/>
                </a:lnTo>
                <a:lnTo>
                  <a:pt x="2950" y="2354"/>
                </a:lnTo>
                <a:lnTo>
                  <a:pt x="2948" y="2354"/>
                </a:lnTo>
                <a:lnTo>
                  <a:pt x="2946" y="2354"/>
                </a:lnTo>
                <a:lnTo>
                  <a:pt x="2946" y="2356"/>
                </a:lnTo>
                <a:lnTo>
                  <a:pt x="2945" y="2356"/>
                </a:lnTo>
                <a:lnTo>
                  <a:pt x="2943" y="2356"/>
                </a:lnTo>
                <a:lnTo>
                  <a:pt x="2943" y="2357"/>
                </a:lnTo>
                <a:lnTo>
                  <a:pt x="2943" y="2357"/>
                </a:lnTo>
                <a:lnTo>
                  <a:pt x="2943" y="2359"/>
                </a:lnTo>
                <a:lnTo>
                  <a:pt x="2943" y="2361"/>
                </a:lnTo>
                <a:lnTo>
                  <a:pt x="2941" y="2361"/>
                </a:lnTo>
                <a:lnTo>
                  <a:pt x="2941" y="2359"/>
                </a:lnTo>
                <a:lnTo>
                  <a:pt x="2940" y="2359"/>
                </a:lnTo>
                <a:lnTo>
                  <a:pt x="2938" y="2359"/>
                </a:lnTo>
                <a:lnTo>
                  <a:pt x="2938" y="2361"/>
                </a:lnTo>
                <a:lnTo>
                  <a:pt x="2936" y="2361"/>
                </a:lnTo>
                <a:lnTo>
                  <a:pt x="2935" y="2361"/>
                </a:lnTo>
                <a:lnTo>
                  <a:pt x="2933" y="2361"/>
                </a:lnTo>
                <a:lnTo>
                  <a:pt x="2931" y="2361"/>
                </a:lnTo>
                <a:lnTo>
                  <a:pt x="2931" y="2362"/>
                </a:lnTo>
                <a:lnTo>
                  <a:pt x="2930" y="2362"/>
                </a:lnTo>
                <a:lnTo>
                  <a:pt x="2930" y="2364"/>
                </a:lnTo>
                <a:lnTo>
                  <a:pt x="2928" y="2364"/>
                </a:lnTo>
                <a:lnTo>
                  <a:pt x="2926" y="2364"/>
                </a:lnTo>
                <a:lnTo>
                  <a:pt x="2926" y="2366"/>
                </a:lnTo>
                <a:lnTo>
                  <a:pt x="2926" y="2367"/>
                </a:lnTo>
                <a:lnTo>
                  <a:pt x="2925" y="2367"/>
                </a:lnTo>
                <a:lnTo>
                  <a:pt x="2923" y="2367"/>
                </a:lnTo>
                <a:lnTo>
                  <a:pt x="2923" y="2369"/>
                </a:lnTo>
                <a:lnTo>
                  <a:pt x="2921" y="2369"/>
                </a:lnTo>
                <a:lnTo>
                  <a:pt x="2920" y="2369"/>
                </a:lnTo>
                <a:lnTo>
                  <a:pt x="2920" y="2371"/>
                </a:lnTo>
                <a:lnTo>
                  <a:pt x="2918" y="2371"/>
                </a:lnTo>
                <a:lnTo>
                  <a:pt x="2916" y="2371"/>
                </a:lnTo>
                <a:lnTo>
                  <a:pt x="2915" y="2371"/>
                </a:lnTo>
                <a:lnTo>
                  <a:pt x="2913" y="2371"/>
                </a:lnTo>
                <a:lnTo>
                  <a:pt x="2911" y="2371"/>
                </a:lnTo>
                <a:lnTo>
                  <a:pt x="2910" y="2371"/>
                </a:lnTo>
                <a:lnTo>
                  <a:pt x="2910" y="2372"/>
                </a:lnTo>
                <a:lnTo>
                  <a:pt x="2908" y="2372"/>
                </a:lnTo>
                <a:lnTo>
                  <a:pt x="2908" y="2374"/>
                </a:lnTo>
                <a:lnTo>
                  <a:pt x="2906" y="2374"/>
                </a:lnTo>
                <a:lnTo>
                  <a:pt x="2906" y="2376"/>
                </a:lnTo>
                <a:lnTo>
                  <a:pt x="2905" y="2376"/>
                </a:lnTo>
                <a:lnTo>
                  <a:pt x="2905" y="2377"/>
                </a:lnTo>
                <a:lnTo>
                  <a:pt x="2905" y="2379"/>
                </a:lnTo>
                <a:lnTo>
                  <a:pt x="2906" y="2379"/>
                </a:lnTo>
                <a:lnTo>
                  <a:pt x="2906" y="2379"/>
                </a:lnTo>
                <a:lnTo>
                  <a:pt x="2905" y="2379"/>
                </a:lnTo>
                <a:lnTo>
                  <a:pt x="2905" y="2381"/>
                </a:lnTo>
                <a:lnTo>
                  <a:pt x="2903" y="2381"/>
                </a:lnTo>
                <a:lnTo>
                  <a:pt x="2903" y="2379"/>
                </a:lnTo>
                <a:lnTo>
                  <a:pt x="2903" y="2379"/>
                </a:lnTo>
                <a:lnTo>
                  <a:pt x="2901" y="2379"/>
                </a:lnTo>
                <a:lnTo>
                  <a:pt x="2900" y="2379"/>
                </a:lnTo>
                <a:lnTo>
                  <a:pt x="2900" y="2381"/>
                </a:lnTo>
                <a:lnTo>
                  <a:pt x="2898" y="2381"/>
                </a:lnTo>
                <a:lnTo>
                  <a:pt x="2898" y="2382"/>
                </a:lnTo>
                <a:lnTo>
                  <a:pt x="2896" y="2382"/>
                </a:lnTo>
                <a:lnTo>
                  <a:pt x="2895" y="2382"/>
                </a:lnTo>
                <a:lnTo>
                  <a:pt x="2895" y="2381"/>
                </a:lnTo>
                <a:lnTo>
                  <a:pt x="2895" y="2379"/>
                </a:lnTo>
                <a:lnTo>
                  <a:pt x="2895" y="2379"/>
                </a:lnTo>
                <a:lnTo>
                  <a:pt x="2895" y="2377"/>
                </a:lnTo>
                <a:lnTo>
                  <a:pt x="2895" y="2376"/>
                </a:lnTo>
                <a:lnTo>
                  <a:pt x="2896" y="2376"/>
                </a:lnTo>
                <a:lnTo>
                  <a:pt x="2896" y="2374"/>
                </a:lnTo>
                <a:lnTo>
                  <a:pt x="2896" y="2372"/>
                </a:lnTo>
                <a:lnTo>
                  <a:pt x="2896" y="2371"/>
                </a:lnTo>
                <a:lnTo>
                  <a:pt x="2898" y="2371"/>
                </a:lnTo>
                <a:lnTo>
                  <a:pt x="2898" y="2369"/>
                </a:lnTo>
                <a:lnTo>
                  <a:pt x="2900" y="2369"/>
                </a:lnTo>
                <a:lnTo>
                  <a:pt x="2900" y="2367"/>
                </a:lnTo>
                <a:lnTo>
                  <a:pt x="2900" y="2366"/>
                </a:lnTo>
                <a:lnTo>
                  <a:pt x="2901" y="2366"/>
                </a:lnTo>
                <a:lnTo>
                  <a:pt x="2903" y="2366"/>
                </a:lnTo>
                <a:lnTo>
                  <a:pt x="2901" y="2364"/>
                </a:lnTo>
                <a:lnTo>
                  <a:pt x="2903" y="2364"/>
                </a:lnTo>
                <a:lnTo>
                  <a:pt x="2903" y="2362"/>
                </a:lnTo>
                <a:lnTo>
                  <a:pt x="2903" y="2361"/>
                </a:lnTo>
                <a:lnTo>
                  <a:pt x="2903" y="2359"/>
                </a:lnTo>
                <a:lnTo>
                  <a:pt x="2903" y="2359"/>
                </a:lnTo>
                <a:lnTo>
                  <a:pt x="2903" y="2357"/>
                </a:lnTo>
                <a:lnTo>
                  <a:pt x="2903" y="2356"/>
                </a:lnTo>
                <a:lnTo>
                  <a:pt x="2905" y="2356"/>
                </a:lnTo>
                <a:lnTo>
                  <a:pt x="2905" y="2354"/>
                </a:lnTo>
                <a:lnTo>
                  <a:pt x="2905" y="2352"/>
                </a:lnTo>
                <a:lnTo>
                  <a:pt x="2906" y="2352"/>
                </a:lnTo>
                <a:lnTo>
                  <a:pt x="2906" y="2351"/>
                </a:lnTo>
                <a:lnTo>
                  <a:pt x="2906" y="2349"/>
                </a:lnTo>
                <a:lnTo>
                  <a:pt x="2906" y="2347"/>
                </a:lnTo>
                <a:lnTo>
                  <a:pt x="2905" y="2347"/>
                </a:lnTo>
                <a:lnTo>
                  <a:pt x="2905" y="2346"/>
                </a:lnTo>
                <a:lnTo>
                  <a:pt x="2906" y="2346"/>
                </a:lnTo>
                <a:lnTo>
                  <a:pt x="2906" y="2344"/>
                </a:lnTo>
                <a:lnTo>
                  <a:pt x="2908" y="2344"/>
                </a:lnTo>
                <a:lnTo>
                  <a:pt x="2908" y="2342"/>
                </a:lnTo>
                <a:lnTo>
                  <a:pt x="2906" y="2342"/>
                </a:lnTo>
                <a:lnTo>
                  <a:pt x="2906" y="2341"/>
                </a:lnTo>
                <a:lnTo>
                  <a:pt x="2908" y="2341"/>
                </a:lnTo>
                <a:lnTo>
                  <a:pt x="2908" y="2339"/>
                </a:lnTo>
                <a:lnTo>
                  <a:pt x="2908" y="2339"/>
                </a:lnTo>
                <a:lnTo>
                  <a:pt x="2910" y="2339"/>
                </a:lnTo>
                <a:lnTo>
                  <a:pt x="2910" y="2339"/>
                </a:lnTo>
                <a:lnTo>
                  <a:pt x="2910" y="2341"/>
                </a:lnTo>
                <a:lnTo>
                  <a:pt x="2910" y="2342"/>
                </a:lnTo>
                <a:lnTo>
                  <a:pt x="2911" y="2342"/>
                </a:lnTo>
                <a:lnTo>
                  <a:pt x="2911" y="2341"/>
                </a:lnTo>
                <a:lnTo>
                  <a:pt x="2911" y="2339"/>
                </a:lnTo>
                <a:lnTo>
                  <a:pt x="2911" y="2339"/>
                </a:lnTo>
                <a:lnTo>
                  <a:pt x="2911" y="2337"/>
                </a:lnTo>
                <a:lnTo>
                  <a:pt x="2910" y="2337"/>
                </a:lnTo>
                <a:lnTo>
                  <a:pt x="2908" y="2337"/>
                </a:lnTo>
                <a:lnTo>
                  <a:pt x="2908" y="2336"/>
                </a:lnTo>
                <a:lnTo>
                  <a:pt x="2906" y="2336"/>
                </a:lnTo>
                <a:lnTo>
                  <a:pt x="2906" y="2337"/>
                </a:lnTo>
                <a:lnTo>
                  <a:pt x="2906" y="2339"/>
                </a:lnTo>
                <a:lnTo>
                  <a:pt x="2905" y="2339"/>
                </a:lnTo>
                <a:lnTo>
                  <a:pt x="2905" y="2339"/>
                </a:lnTo>
                <a:lnTo>
                  <a:pt x="2905" y="2341"/>
                </a:lnTo>
                <a:lnTo>
                  <a:pt x="2905" y="2342"/>
                </a:lnTo>
                <a:lnTo>
                  <a:pt x="2905" y="2344"/>
                </a:lnTo>
                <a:lnTo>
                  <a:pt x="2903" y="2344"/>
                </a:lnTo>
                <a:lnTo>
                  <a:pt x="2903" y="2346"/>
                </a:lnTo>
                <a:lnTo>
                  <a:pt x="2903" y="2347"/>
                </a:lnTo>
                <a:lnTo>
                  <a:pt x="2903" y="2349"/>
                </a:lnTo>
                <a:lnTo>
                  <a:pt x="2903" y="2349"/>
                </a:lnTo>
                <a:lnTo>
                  <a:pt x="2903" y="2347"/>
                </a:lnTo>
                <a:lnTo>
                  <a:pt x="2903" y="2346"/>
                </a:lnTo>
                <a:lnTo>
                  <a:pt x="2903" y="2344"/>
                </a:lnTo>
                <a:lnTo>
                  <a:pt x="2903" y="2342"/>
                </a:lnTo>
                <a:lnTo>
                  <a:pt x="2901" y="2342"/>
                </a:lnTo>
                <a:lnTo>
                  <a:pt x="2901" y="2341"/>
                </a:lnTo>
                <a:lnTo>
                  <a:pt x="2900" y="2341"/>
                </a:lnTo>
                <a:lnTo>
                  <a:pt x="2898" y="2341"/>
                </a:lnTo>
                <a:lnTo>
                  <a:pt x="2898" y="2342"/>
                </a:lnTo>
                <a:lnTo>
                  <a:pt x="2898" y="2344"/>
                </a:lnTo>
                <a:lnTo>
                  <a:pt x="2898" y="2346"/>
                </a:lnTo>
                <a:lnTo>
                  <a:pt x="2898" y="2347"/>
                </a:lnTo>
                <a:lnTo>
                  <a:pt x="2896" y="2347"/>
                </a:lnTo>
                <a:lnTo>
                  <a:pt x="2896" y="2349"/>
                </a:lnTo>
                <a:lnTo>
                  <a:pt x="2896" y="2351"/>
                </a:lnTo>
                <a:lnTo>
                  <a:pt x="2895" y="2351"/>
                </a:lnTo>
                <a:lnTo>
                  <a:pt x="2895" y="2352"/>
                </a:lnTo>
                <a:lnTo>
                  <a:pt x="2896" y="2352"/>
                </a:lnTo>
                <a:lnTo>
                  <a:pt x="2896" y="2354"/>
                </a:lnTo>
                <a:lnTo>
                  <a:pt x="2896" y="2356"/>
                </a:lnTo>
                <a:lnTo>
                  <a:pt x="2896" y="2357"/>
                </a:lnTo>
                <a:lnTo>
                  <a:pt x="2896" y="2359"/>
                </a:lnTo>
                <a:lnTo>
                  <a:pt x="2896" y="2361"/>
                </a:lnTo>
                <a:lnTo>
                  <a:pt x="2896" y="2362"/>
                </a:lnTo>
                <a:lnTo>
                  <a:pt x="2896" y="2364"/>
                </a:lnTo>
                <a:lnTo>
                  <a:pt x="2895" y="2364"/>
                </a:lnTo>
                <a:lnTo>
                  <a:pt x="2895" y="2362"/>
                </a:lnTo>
                <a:lnTo>
                  <a:pt x="2893" y="2362"/>
                </a:lnTo>
                <a:lnTo>
                  <a:pt x="2891" y="2362"/>
                </a:lnTo>
                <a:lnTo>
                  <a:pt x="2890" y="2362"/>
                </a:lnTo>
                <a:lnTo>
                  <a:pt x="2890" y="2364"/>
                </a:lnTo>
                <a:lnTo>
                  <a:pt x="2890" y="2366"/>
                </a:lnTo>
                <a:lnTo>
                  <a:pt x="2888" y="2366"/>
                </a:lnTo>
                <a:lnTo>
                  <a:pt x="2888" y="2367"/>
                </a:lnTo>
                <a:lnTo>
                  <a:pt x="2886" y="2366"/>
                </a:lnTo>
                <a:lnTo>
                  <a:pt x="2886" y="2367"/>
                </a:lnTo>
                <a:lnTo>
                  <a:pt x="2888" y="2367"/>
                </a:lnTo>
                <a:lnTo>
                  <a:pt x="2888" y="2369"/>
                </a:lnTo>
                <a:lnTo>
                  <a:pt x="2888" y="2371"/>
                </a:lnTo>
                <a:lnTo>
                  <a:pt x="2886" y="2371"/>
                </a:lnTo>
                <a:lnTo>
                  <a:pt x="2886" y="2372"/>
                </a:lnTo>
                <a:lnTo>
                  <a:pt x="2885" y="2372"/>
                </a:lnTo>
                <a:lnTo>
                  <a:pt x="2885" y="2374"/>
                </a:lnTo>
                <a:lnTo>
                  <a:pt x="2883" y="2374"/>
                </a:lnTo>
                <a:lnTo>
                  <a:pt x="2883" y="2376"/>
                </a:lnTo>
                <a:lnTo>
                  <a:pt x="2881" y="2376"/>
                </a:lnTo>
                <a:lnTo>
                  <a:pt x="2881" y="2377"/>
                </a:lnTo>
                <a:lnTo>
                  <a:pt x="2880" y="2377"/>
                </a:lnTo>
                <a:lnTo>
                  <a:pt x="2880" y="2379"/>
                </a:lnTo>
                <a:lnTo>
                  <a:pt x="2878" y="2379"/>
                </a:lnTo>
                <a:lnTo>
                  <a:pt x="2878" y="2379"/>
                </a:lnTo>
                <a:lnTo>
                  <a:pt x="2876" y="2379"/>
                </a:lnTo>
                <a:lnTo>
                  <a:pt x="2876" y="2381"/>
                </a:lnTo>
                <a:lnTo>
                  <a:pt x="2875" y="2381"/>
                </a:lnTo>
                <a:lnTo>
                  <a:pt x="2875" y="2382"/>
                </a:lnTo>
                <a:lnTo>
                  <a:pt x="2873" y="2382"/>
                </a:lnTo>
                <a:lnTo>
                  <a:pt x="2873" y="2384"/>
                </a:lnTo>
                <a:lnTo>
                  <a:pt x="2873" y="2386"/>
                </a:lnTo>
                <a:lnTo>
                  <a:pt x="2871" y="2386"/>
                </a:lnTo>
                <a:lnTo>
                  <a:pt x="2871" y="2387"/>
                </a:lnTo>
                <a:lnTo>
                  <a:pt x="2870" y="2389"/>
                </a:lnTo>
                <a:lnTo>
                  <a:pt x="2870" y="2391"/>
                </a:lnTo>
                <a:lnTo>
                  <a:pt x="2870" y="2392"/>
                </a:lnTo>
                <a:lnTo>
                  <a:pt x="2868" y="2392"/>
                </a:lnTo>
                <a:lnTo>
                  <a:pt x="2868" y="2394"/>
                </a:lnTo>
                <a:lnTo>
                  <a:pt x="2866" y="2394"/>
                </a:lnTo>
                <a:lnTo>
                  <a:pt x="2866" y="2396"/>
                </a:lnTo>
                <a:lnTo>
                  <a:pt x="2868" y="2396"/>
                </a:lnTo>
                <a:lnTo>
                  <a:pt x="2868" y="2397"/>
                </a:lnTo>
                <a:lnTo>
                  <a:pt x="2866" y="2397"/>
                </a:lnTo>
                <a:lnTo>
                  <a:pt x="2866" y="2399"/>
                </a:lnTo>
                <a:lnTo>
                  <a:pt x="2865" y="2399"/>
                </a:lnTo>
                <a:lnTo>
                  <a:pt x="2865" y="2401"/>
                </a:lnTo>
                <a:lnTo>
                  <a:pt x="2863" y="2401"/>
                </a:lnTo>
                <a:lnTo>
                  <a:pt x="2863" y="2402"/>
                </a:lnTo>
                <a:lnTo>
                  <a:pt x="2863" y="2402"/>
                </a:lnTo>
                <a:lnTo>
                  <a:pt x="2861" y="2402"/>
                </a:lnTo>
                <a:lnTo>
                  <a:pt x="2861" y="2404"/>
                </a:lnTo>
                <a:lnTo>
                  <a:pt x="2861" y="2406"/>
                </a:lnTo>
                <a:lnTo>
                  <a:pt x="2860" y="2406"/>
                </a:lnTo>
                <a:lnTo>
                  <a:pt x="2858" y="2406"/>
                </a:lnTo>
                <a:lnTo>
                  <a:pt x="2858" y="2407"/>
                </a:lnTo>
                <a:lnTo>
                  <a:pt x="2858" y="2409"/>
                </a:lnTo>
                <a:lnTo>
                  <a:pt x="2858" y="2411"/>
                </a:lnTo>
                <a:lnTo>
                  <a:pt x="2856" y="2411"/>
                </a:lnTo>
                <a:lnTo>
                  <a:pt x="2856" y="2412"/>
                </a:lnTo>
                <a:lnTo>
                  <a:pt x="2855" y="2412"/>
                </a:lnTo>
                <a:lnTo>
                  <a:pt x="2853" y="2412"/>
                </a:lnTo>
                <a:lnTo>
                  <a:pt x="2851" y="2412"/>
                </a:lnTo>
                <a:lnTo>
                  <a:pt x="2850" y="2412"/>
                </a:lnTo>
                <a:lnTo>
                  <a:pt x="2850" y="2411"/>
                </a:lnTo>
                <a:lnTo>
                  <a:pt x="2848" y="2411"/>
                </a:lnTo>
                <a:lnTo>
                  <a:pt x="2846" y="2411"/>
                </a:lnTo>
                <a:lnTo>
                  <a:pt x="2846" y="2412"/>
                </a:lnTo>
                <a:lnTo>
                  <a:pt x="2845" y="2412"/>
                </a:lnTo>
                <a:lnTo>
                  <a:pt x="2845" y="2414"/>
                </a:lnTo>
                <a:lnTo>
                  <a:pt x="2845" y="2416"/>
                </a:lnTo>
                <a:lnTo>
                  <a:pt x="2845" y="2417"/>
                </a:lnTo>
                <a:lnTo>
                  <a:pt x="2845" y="2419"/>
                </a:lnTo>
                <a:lnTo>
                  <a:pt x="2843" y="2419"/>
                </a:lnTo>
                <a:lnTo>
                  <a:pt x="2843" y="2419"/>
                </a:lnTo>
                <a:lnTo>
                  <a:pt x="2843" y="2421"/>
                </a:lnTo>
                <a:lnTo>
                  <a:pt x="2841" y="2421"/>
                </a:lnTo>
                <a:lnTo>
                  <a:pt x="2841" y="2419"/>
                </a:lnTo>
                <a:lnTo>
                  <a:pt x="2840" y="2419"/>
                </a:lnTo>
                <a:lnTo>
                  <a:pt x="2840" y="2421"/>
                </a:lnTo>
                <a:lnTo>
                  <a:pt x="2840" y="2422"/>
                </a:lnTo>
                <a:lnTo>
                  <a:pt x="2838" y="2422"/>
                </a:lnTo>
                <a:lnTo>
                  <a:pt x="2838" y="2424"/>
                </a:lnTo>
                <a:lnTo>
                  <a:pt x="2836" y="2424"/>
                </a:lnTo>
                <a:lnTo>
                  <a:pt x="2836" y="2426"/>
                </a:lnTo>
                <a:lnTo>
                  <a:pt x="2836" y="2427"/>
                </a:lnTo>
                <a:lnTo>
                  <a:pt x="2835" y="2427"/>
                </a:lnTo>
                <a:lnTo>
                  <a:pt x="2833" y="2427"/>
                </a:lnTo>
                <a:lnTo>
                  <a:pt x="2833" y="2429"/>
                </a:lnTo>
                <a:lnTo>
                  <a:pt x="2835" y="2429"/>
                </a:lnTo>
                <a:lnTo>
                  <a:pt x="2835" y="2431"/>
                </a:lnTo>
                <a:lnTo>
                  <a:pt x="2833" y="2431"/>
                </a:lnTo>
                <a:lnTo>
                  <a:pt x="2831" y="2431"/>
                </a:lnTo>
                <a:lnTo>
                  <a:pt x="2831" y="2429"/>
                </a:lnTo>
                <a:lnTo>
                  <a:pt x="2830" y="2429"/>
                </a:lnTo>
                <a:lnTo>
                  <a:pt x="2830" y="2427"/>
                </a:lnTo>
                <a:lnTo>
                  <a:pt x="2830" y="2426"/>
                </a:lnTo>
                <a:lnTo>
                  <a:pt x="2828" y="2426"/>
                </a:lnTo>
                <a:lnTo>
                  <a:pt x="2828" y="2427"/>
                </a:lnTo>
                <a:lnTo>
                  <a:pt x="2826" y="2427"/>
                </a:lnTo>
                <a:lnTo>
                  <a:pt x="2826" y="2429"/>
                </a:lnTo>
                <a:lnTo>
                  <a:pt x="2825" y="2429"/>
                </a:lnTo>
                <a:lnTo>
                  <a:pt x="2825" y="2431"/>
                </a:lnTo>
                <a:lnTo>
                  <a:pt x="2826" y="2431"/>
                </a:lnTo>
                <a:lnTo>
                  <a:pt x="2826" y="2432"/>
                </a:lnTo>
                <a:lnTo>
                  <a:pt x="2825" y="2432"/>
                </a:lnTo>
                <a:lnTo>
                  <a:pt x="2823" y="2432"/>
                </a:lnTo>
                <a:lnTo>
                  <a:pt x="2823" y="2434"/>
                </a:lnTo>
                <a:lnTo>
                  <a:pt x="2823" y="2436"/>
                </a:lnTo>
                <a:lnTo>
                  <a:pt x="2823" y="2436"/>
                </a:lnTo>
                <a:lnTo>
                  <a:pt x="2823" y="2437"/>
                </a:lnTo>
                <a:lnTo>
                  <a:pt x="2821" y="2437"/>
                </a:lnTo>
                <a:lnTo>
                  <a:pt x="2821" y="2436"/>
                </a:lnTo>
                <a:lnTo>
                  <a:pt x="2820" y="2436"/>
                </a:lnTo>
                <a:lnTo>
                  <a:pt x="2820" y="2437"/>
                </a:lnTo>
                <a:lnTo>
                  <a:pt x="2821" y="2437"/>
                </a:lnTo>
                <a:lnTo>
                  <a:pt x="2821" y="2439"/>
                </a:lnTo>
                <a:lnTo>
                  <a:pt x="2820" y="2439"/>
                </a:lnTo>
                <a:lnTo>
                  <a:pt x="2818" y="2439"/>
                </a:lnTo>
                <a:lnTo>
                  <a:pt x="2818" y="2437"/>
                </a:lnTo>
                <a:lnTo>
                  <a:pt x="2818" y="2436"/>
                </a:lnTo>
                <a:lnTo>
                  <a:pt x="2816" y="2436"/>
                </a:lnTo>
                <a:lnTo>
                  <a:pt x="2816" y="2437"/>
                </a:lnTo>
                <a:lnTo>
                  <a:pt x="2816" y="2439"/>
                </a:lnTo>
                <a:lnTo>
                  <a:pt x="2816" y="2441"/>
                </a:lnTo>
                <a:lnTo>
                  <a:pt x="2815" y="2441"/>
                </a:lnTo>
                <a:lnTo>
                  <a:pt x="2813" y="2441"/>
                </a:lnTo>
                <a:lnTo>
                  <a:pt x="2811" y="2441"/>
                </a:lnTo>
                <a:lnTo>
                  <a:pt x="2811" y="2439"/>
                </a:lnTo>
                <a:lnTo>
                  <a:pt x="2811" y="2437"/>
                </a:lnTo>
                <a:lnTo>
                  <a:pt x="2813" y="2437"/>
                </a:lnTo>
                <a:lnTo>
                  <a:pt x="2813" y="2436"/>
                </a:lnTo>
                <a:lnTo>
                  <a:pt x="2811" y="2436"/>
                </a:lnTo>
                <a:lnTo>
                  <a:pt x="2810" y="2436"/>
                </a:lnTo>
                <a:lnTo>
                  <a:pt x="2808" y="2436"/>
                </a:lnTo>
                <a:lnTo>
                  <a:pt x="2808" y="2434"/>
                </a:lnTo>
                <a:lnTo>
                  <a:pt x="2806" y="2434"/>
                </a:lnTo>
                <a:lnTo>
                  <a:pt x="2806" y="2436"/>
                </a:lnTo>
                <a:lnTo>
                  <a:pt x="2806" y="2437"/>
                </a:lnTo>
                <a:lnTo>
                  <a:pt x="2805" y="2437"/>
                </a:lnTo>
                <a:lnTo>
                  <a:pt x="2805" y="2439"/>
                </a:lnTo>
                <a:lnTo>
                  <a:pt x="2803" y="2439"/>
                </a:lnTo>
                <a:lnTo>
                  <a:pt x="2803" y="2441"/>
                </a:lnTo>
                <a:lnTo>
                  <a:pt x="2801" y="2441"/>
                </a:lnTo>
                <a:lnTo>
                  <a:pt x="2800" y="2441"/>
                </a:lnTo>
                <a:lnTo>
                  <a:pt x="2800" y="2439"/>
                </a:lnTo>
                <a:lnTo>
                  <a:pt x="2798" y="2439"/>
                </a:lnTo>
                <a:lnTo>
                  <a:pt x="2796" y="2439"/>
                </a:lnTo>
                <a:lnTo>
                  <a:pt x="2795" y="2439"/>
                </a:lnTo>
                <a:lnTo>
                  <a:pt x="2793" y="2439"/>
                </a:lnTo>
                <a:lnTo>
                  <a:pt x="2791" y="2439"/>
                </a:lnTo>
                <a:lnTo>
                  <a:pt x="2791" y="2441"/>
                </a:lnTo>
                <a:lnTo>
                  <a:pt x="2791" y="2442"/>
                </a:lnTo>
                <a:lnTo>
                  <a:pt x="2790" y="2442"/>
                </a:lnTo>
                <a:lnTo>
                  <a:pt x="2790" y="2444"/>
                </a:lnTo>
                <a:lnTo>
                  <a:pt x="2788" y="2444"/>
                </a:lnTo>
                <a:lnTo>
                  <a:pt x="2786" y="2444"/>
                </a:lnTo>
                <a:lnTo>
                  <a:pt x="2786" y="2442"/>
                </a:lnTo>
                <a:lnTo>
                  <a:pt x="2785" y="2442"/>
                </a:lnTo>
                <a:lnTo>
                  <a:pt x="2783" y="2442"/>
                </a:lnTo>
                <a:lnTo>
                  <a:pt x="2783" y="2441"/>
                </a:lnTo>
                <a:lnTo>
                  <a:pt x="2783" y="2439"/>
                </a:lnTo>
                <a:lnTo>
                  <a:pt x="2783" y="2439"/>
                </a:lnTo>
                <a:lnTo>
                  <a:pt x="2781" y="2439"/>
                </a:lnTo>
                <a:lnTo>
                  <a:pt x="2781" y="2437"/>
                </a:lnTo>
                <a:lnTo>
                  <a:pt x="2780" y="2437"/>
                </a:lnTo>
                <a:lnTo>
                  <a:pt x="2780" y="2436"/>
                </a:lnTo>
                <a:lnTo>
                  <a:pt x="2781" y="2436"/>
                </a:lnTo>
                <a:lnTo>
                  <a:pt x="2781" y="2434"/>
                </a:lnTo>
                <a:lnTo>
                  <a:pt x="2780" y="2434"/>
                </a:lnTo>
                <a:lnTo>
                  <a:pt x="2780" y="2432"/>
                </a:lnTo>
                <a:lnTo>
                  <a:pt x="2781" y="2432"/>
                </a:lnTo>
                <a:lnTo>
                  <a:pt x="2781" y="2431"/>
                </a:lnTo>
                <a:lnTo>
                  <a:pt x="2780" y="2431"/>
                </a:lnTo>
                <a:lnTo>
                  <a:pt x="2780" y="2429"/>
                </a:lnTo>
                <a:lnTo>
                  <a:pt x="2780" y="2427"/>
                </a:lnTo>
                <a:lnTo>
                  <a:pt x="2778" y="2427"/>
                </a:lnTo>
                <a:lnTo>
                  <a:pt x="2776" y="2427"/>
                </a:lnTo>
                <a:lnTo>
                  <a:pt x="2776" y="2426"/>
                </a:lnTo>
                <a:lnTo>
                  <a:pt x="2775" y="2426"/>
                </a:lnTo>
                <a:lnTo>
                  <a:pt x="2775" y="2424"/>
                </a:lnTo>
                <a:lnTo>
                  <a:pt x="2773" y="2424"/>
                </a:lnTo>
                <a:lnTo>
                  <a:pt x="2773" y="2422"/>
                </a:lnTo>
                <a:lnTo>
                  <a:pt x="2775" y="2422"/>
                </a:lnTo>
                <a:lnTo>
                  <a:pt x="2775" y="2421"/>
                </a:lnTo>
                <a:lnTo>
                  <a:pt x="2776" y="2421"/>
                </a:lnTo>
                <a:lnTo>
                  <a:pt x="2776" y="2419"/>
                </a:lnTo>
                <a:lnTo>
                  <a:pt x="2775" y="2419"/>
                </a:lnTo>
                <a:lnTo>
                  <a:pt x="2775" y="2417"/>
                </a:lnTo>
                <a:lnTo>
                  <a:pt x="2775" y="2416"/>
                </a:lnTo>
                <a:lnTo>
                  <a:pt x="2773" y="2416"/>
                </a:lnTo>
                <a:lnTo>
                  <a:pt x="2773" y="2414"/>
                </a:lnTo>
                <a:lnTo>
                  <a:pt x="2771" y="2414"/>
                </a:lnTo>
                <a:lnTo>
                  <a:pt x="2771" y="2412"/>
                </a:lnTo>
                <a:lnTo>
                  <a:pt x="2769" y="2412"/>
                </a:lnTo>
                <a:lnTo>
                  <a:pt x="2769" y="2411"/>
                </a:lnTo>
                <a:lnTo>
                  <a:pt x="2768" y="2411"/>
                </a:lnTo>
                <a:lnTo>
                  <a:pt x="2768" y="2412"/>
                </a:lnTo>
                <a:lnTo>
                  <a:pt x="2768" y="2414"/>
                </a:lnTo>
                <a:lnTo>
                  <a:pt x="2769" y="2414"/>
                </a:lnTo>
                <a:lnTo>
                  <a:pt x="2769" y="2416"/>
                </a:lnTo>
                <a:lnTo>
                  <a:pt x="2769" y="2417"/>
                </a:lnTo>
                <a:lnTo>
                  <a:pt x="2768" y="2417"/>
                </a:lnTo>
                <a:lnTo>
                  <a:pt x="2768" y="2416"/>
                </a:lnTo>
                <a:lnTo>
                  <a:pt x="2766" y="2416"/>
                </a:lnTo>
                <a:lnTo>
                  <a:pt x="2766" y="2417"/>
                </a:lnTo>
                <a:lnTo>
                  <a:pt x="2764" y="2417"/>
                </a:lnTo>
                <a:lnTo>
                  <a:pt x="2763" y="2417"/>
                </a:lnTo>
                <a:lnTo>
                  <a:pt x="2761" y="2417"/>
                </a:lnTo>
                <a:lnTo>
                  <a:pt x="2759" y="2417"/>
                </a:lnTo>
                <a:lnTo>
                  <a:pt x="2759" y="2416"/>
                </a:lnTo>
                <a:lnTo>
                  <a:pt x="2758" y="2416"/>
                </a:lnTo>
                <a:lnTo>
                  <a:pt x="2758" y="2417"/>
                </a:lnTo>
                <a:lnTo>
                  <a:pt x="2756" y="2417"/>
                </a:lnTo>
                <a:lnTo>
                  <a:pt x="2756" y="2416"/>
                </a:lnTo>
                <a:lnTo>
                  <a:pt x="2754" y="2416"/>
                </a:lnTo>
                <a:lnTo>
                  <a:pt x="2753" y="2416"/>
                </a:lnTo>
                <a:lnTo>
                  <a:pt x="2753" y="2414"/>
                </a:lnTo>
                <a:lnTo>
                  <a:pt x="2754" y="2414"/>
                </a:lnTo>
                <a:lnTo>
                  <a:pt x="2754" y="2412"/>
                </a:lnTo>
                <a:lnTo>
                  <a:pt x="2753" y="2412"/>
                </a:lnTo>
                <a:lnTo>
                  <a:pt x="2751" y="2411"/>
                </a:lnTo>
                <a:lnTo>
                  <a:pt x="2751" y="2409"/>
                </a:lnTo>
                <a:lnTo>
                  <a:pt x="2751" y="2407"/>
                </a:lnTo>
                <a:lnTo>
                  <a:pt x="2753" y="2407"/>
                </a:lnTo>
                <a:lnTo>
                  <a:pt x="2753" y="2406"/>
                </a:lnTo>
                <a:lnTo>
                  <a:pt x="2751" y="2406"/>
                </a:lnTo>
                <a:lnTo>
                  <a:pt x="2749" y="2406"/>
                </a:lnTo>
                <a:lnTo>
                  <a:pt x="2749" y="2404"/>
                </a:lnTo>
                <a:lnTo>
                  <a:pt x="2748" y="2404"/>
                </a:lnTo>
                <a:lnTo>
                  <a:pt x="2748" y="2402"/>
                </a:lnTo>
                <a:lnTo>
                  <a:pt x="2749" y="2402"/>
                </a:lnTo>
                <a:lnTo>
                  <a:pt x="2749" y="2401"/>
                </a:lnTo>
                <a:lnTo>
                  <a:pt x="2749" y="2399"/>
                </a:lnTo>
                <a:lnTo>
                  <a:pt x="2748" y="2399"/>
                </a:lnTo>
                <a:lnTo>
                  <a:pt x="2746" y="2397"/>
                </a:lnTo>
                <a:lnTo>
                  <a:pt x="2746" y="2396"/>
                </a:lnTo>
                <a:lnTo>
                  <a:pt x="2746" y="2394"/>
                </a:lnTo>
                <a:lnTo>
                  <a:pt x="2744" y="2394"/>
                </a:lnTo>
                <a:lnTo>
                  <a:pt x="2744" y="2392"/>
                </a:lnTo>
                <a:lnTo>
                  <a:pt x="2744" y="2391"/>
                </a:lnTo>
                <a:lnTo>
                  <a:pt x="2744" y="2389"/>
                </a:lnTo>
                <a:lnTo>
                  <a:pt x="2743" y="2389"/>
                </a:lnTo>
                <a:lnTo>
                  <a:pt x="2743" y="2387"/>
                </a:lnTo>
                <a:lnTo>
                  <a:pt x="2743" y="2386"/>
                </a:lnTo>
                <a:lnTo>
                  <a:pt x="2743" y="2386"/>
                </a:lnTo>
                <a:lnTo>
                  <a:pt x="2743" y="2382"/>
                </a:lnTo>
                <a:lnTo>
                  <a:pt x="2743" y="2381"/>
                </a:lnTo>
                <a:lnTo>
                  <a:pt x="2741" y="2381"/>
                </a:lnTo>
                <a:lnTo>
                  <a:pt x="2741" y="2379"/>
                </a:lnTo>
                <a:lnTo>
                  <a:pt x="2741" y="2379"/>
                </a:lnTo>
                <a:lnTo>
                  <a:pt x="2739" y="2379"/>
                </a:lnTo>
                <a:lnTo>
                  <a:pt x="2739" y="2377"/>
                </a:lnTo>
                <a:lnTo>
                  <a:pt x="2739" y="2376"/>
                </a:lnTo>
                <a:lnTo>
                  <a:pt x="2739" y="2374"/>
                </a:lnTo>
                <a:lnTo>
                  <a:pt x="2738" y="2374"/>
                </a:lnTo>
                <a:lnTo>
                  <a:pt x="2738" y="2372"/>
                </a:lnTo>
                <a:lnTo>
                  <a:pt x="2736" y="2371"/>
                </a:lnTo>
                <a:lnTo>
                  <a:pt x="2736" y="2369"/>
                </a:lnTo>
                <a:lnTo>
                  <a:pt x="2736" y="2367"/>
                </a:lnTo>
                <a:lnTo>
                  <a:pt x="2734" y="2366"/>
                </a:lnTo>
                <a:lnTo>
                  <a:pt x="2734" y="2364"/>
                </a:lnTo>
                <a:lnTo>
                  <a:pt x="2734" y="2362"/>
                </a:lnTo>
                <a:lnTo>
                  <a:pt x="2733" y="2362"/>
                </a:lnTo>
                <a:lnTo>
                  <a:pt x="2733" y="2361"/>
                </a:lnTo>
                <a:lnTo>
                  <a:pt x="2733" y="2359"/>
                </a:lnTo>
                <a:lnTo>
                  <a:pt x="2731" y="2357"/>
                </a:lnTo>
                <a:lnTo>
                  <a:pt x="2731" y="2356"/>
                </a:lnTo>
                <a:lnTo>
                  <a:pt x="2729" y="2354"/>
                </a:lnTo>
                <a:lnTo>
                  <a:pt x="2729" y="2352"/>
                </a:lnTo>
                <a:lnTo>
                  <a:pt x="2729" y="2351"/>
                </a:lnTo>
                <a:lnTo>
                  <a:pt x="2728" y="2349"/>
                </a:lnTo>
                <a:lnTo>
                  <a:pt x="2728" y="2346"/>
                </a:lnTo>
                <a:lnTo>
                  <a:pt x="2726" y="2346"/>
                </a:lnTo>
                <a:lnTo>
                  <a:pt x="2726" y="2344"/>
                </a:lnTo>
                <a:lnTo>
                  <a:pt x="2726" y="2342"/>
                </a:lnTo>
                <a:lnTo>
                  <a:pt x="2724" y="2341"/>
                </a:lnTo>
                <a:lnTo>
                  <a:pt x="2724" y="2339"/>
                </a:lnTo>
                <a:lnTo>
                  <a:pt x="2721" y="2336"/>
                </a:lnTo>
                <a:lnTo>
                  <a:pt x="2721" y="2331"/>
                </a:lnTo>
                <a:lnTo>
                  <a:pt x="2719" y="2331"/>
                </a:lnTo>
                <a:lnTo>
                  <a:pt x="2719" y="2327"/>
                </a:lnTo>
                <a:lnTo>
                  <a:pt x="2718" y="2326"/>
                </a:lnTo>
                <a:lnTo>
                  <a:pt x="2716" y="2326"/>
                </a:lnTo>
                <a:lnTo>
                  <a:pt x="2716" y="2324"/>
                </a:lnTo>
                <a:lnTo>
                  <a:pt x="2714" y="2324"/>
                </a:lnTo>
                <a:lnTo>
                  <a:pt x="2713" y="2324"/>
                </a:lnTo>
                <a:lnTo>
                  <a:pt x="2711" y="2324"/>
                </a:lnTo>
                <a:lnTo>
                  <a:pt x="2711" y="2322"/>
                </a:lnTo>
                <a:lnTo>
                  <a:pt x="2709" y="2322"/>
                </a:lnTo>
                <a:lnTo>
                  <a:pt x="2709" y="2321"/>
                </a:lnTo>
                <a:lnTo>
                  <a:pt x="2708" y="2321"/>
                </a:lnTo>
                <a:lnTo>
                  <a:pt x="2708" y="2319"/>
                </a:lnTo>
                <a:lnTo>
                  <a:pt x="2706" y="2319"/>
                </a:lnTo>
                <a:lnTo>
                  <a:pt x="2704" y="2319"/>
                </a:lnTo>
                <a:lnTo>
                  <a:pt x="2703" y="2319"/>
                </a:lnTo>
                <a:lnTo>
                  <a:pt x="2703" y="2317"/>
                </a:lnTo>
                <a:lnTo>
                  <a:pt x="2703" y="2317"/>
                </a:lnTo>
                <a:lnTo>
                  <a:pt x="2701" y="2317"/>
                </a:lnTo>
                <a:lnTo>
                  <a:pt x="2699" y="2317"/>
                </a:lnTo>
                <a:lnTo>
                  <a:pt x="2699" y="2316"/>
                </a:lnTo>
                <a:lnTo>
                  <a:pt x="2698" y="2316"/>
                </a:lnTo>
                <a:lnTo>
                  <a:pt x="2696" y="2316"/>
                </a:lnTo>
                <a:lnTo>
                  <a:pt x="2696" y="2314"/>
                </a:lnTo>
                <a:lnTo>
                  <a:pt x="2694" y="2314"/>
                </a:lnTo>
                <a:lnTo>
                  <a:pt x="2693" y="2314"/>
                </a:lnTo>
                <a:lnTo>
                  <a:pt x="2691" y="2314"/>
                </a:lnTo>
                <a:lnTo>
                  <a:pt x="2689" y="2314"/>
                </a:lnTo>
                <a:lnTo>
                  <a:pt x="2688" y="2314"/>
                </a:lnTo>
                <a:lnTo>
                  <a:pt x="2688" y="2316"/>
                </a:lnTo>
                <a:lnTo>
                  <a:pt x="2686" y="2316"/>
                </a:lnTo>
                <a:lnTo>
                  <a:pt x="2684" y="2316"/>
                </a:lnTo>
                <a:lnTo>
                  <a:pt x="2684" y="2317"/>
                </a:lnTo>
                <a:lnTo>
                  <a:pt x="2684" y="2319"/>
                </a:lnTo>
                <a:lnTo>
                  <a:pt x="2686" y="2319"/>
                </a:lnTo>
                <a:lnTo>
                  <a:pt x="2686" y="2321"/>
                </a:lnTo>
                <a:lnTo>
                  <a:pt x="2684" y="2321"/>
                </a:lnTo>
                <a:lnTo>
                  <a:pt x="2684" y="2322"/>
                </a:lnTo>
                <a:lnTo>
                  <a:pt x="2683" y="2322"/>
                </a:lnTo>
                <a:lnTo>
                  <a:pt x="2681" y="2322"/>
                </a:lnTo>
                <a:lnTo>
                  <a:pt x="2679" y="2322"/>
                </a:lnTo>
                <a:lnTo>
                  <a:pt x="2679" y="2324"/>
                </a:lnTo>
                <a:lnTo>
                  <a:pt x="2678" y="2324"/>
                </a:lnTo>
                <a:lnTo>
                  <a:pt x="2676" y="2324"/>
                </a:lnTo>
                <a:lnTo>
                  <a:pt x="2676" y="2326"/>
                </a:lnTo>
                <a:lnTo>
                  <a:pt x="2676" y="2327"/>
                </a:lnTo>
                <a:lnTo>
                  <a:pt x="2676" y="2329"/>
                </a:lnTo>
                <a:lnTo>
                  <a:pt x="2674" y="2329"/>
                </a:lnTo>
                <a:lnTo>
                  <a:pt x="2673" y="2329"/>
                </a:lnTo>
                <a:lnTo>
                  <a:pt x="2673" y="2331"/>
                </a:lnTo>
                <a:lnTo>
                  <a:pt x="2671" y="2331"/>
                </a:lnTo>
                <a:lnTo>
                  <a:pt x="2671" y="2332"/>
                </a:lnTo>
                <a:lnTo>
                  <a:pt x="2669" y="2332"/>
                </a:lnTo>
                <a:lnTo>
                  <a:pt x="2669" y="2334"/>
                </a:lnTo>
                <a:lnTo>
                  <a:pt x="2668" y="2334"/>
                </a:lnTo>
                <a:lnTo>
                  <a:pt x="2668" y="2336"/>
                </a:lnTo>
                <a:lnTo>
                  <a:pt x="2666" y="2336"/>
                </a:lnTo>
                <a:lnTo>
                  <a:pt x="2666" y="2337"/>
                </a:lnTo>
                <a:lnTo>
                  <a:pt x="2664" y="2337"/>
                </a:lnTo>
                <a:lnTo>
                  <a:pt x="2663" y="2337"/>
                </a:lnTo>
                <a:lnTo>
                  <a:pt x="2663" y="2337"/>
                </a:lnTo>
                <a:lnTo>
                  <a:pt x="2663" y="2336"/>
                </a:lnTo>
                <a:lnTo>
                  <a:pt x="2661" y="2336"/>
                </a:lnTo>
                <a:lnTo>
                  <a:pt x="2659" y="2336"/>
                </a:lnTo>
                <a:lnTo>
                  <a:pt x="2658" y="2336"/>
                </a:lnTo>
                <a:lnTo>
                  <a:pt x="2658" y="2334"/>
                </a:lnTo>
                <a:lnTo>
                  <a:pt x="2656" y="2334"/>
                </a:lnTo>
                <a:lnTo>
                  <a:pt x="2656" y="2332"/>
                </a:lnTo>
                <a:lnTo>
                  <a:pt x="2656" y="2331"/>
                </a:lnTo>
                <a:lnTo>
                  <a:pt x="2656" y="2329"/>
                </a:lnTo>
                <a:lnTo>
                  <a:pt x="2654" y="2329"/>
                </a:lnTo>
                <a:lnTo>
                  <a:pt x="2654" y="2327"/>
                </a:lnTo>
                <a:lnTo>
                  <a:pt x="2654" y="2326"/>
                </a:lnTo>
                <a:lnTo>
                  <a:pt x="2654" y="2324"/>
                </a:lnTo>
                <a:lnTo>
                  <a:pt x="2653" y="2324"/>
                </a:lnTo>
                <a:lnTo>
                  <a:pt x="2651" y="2324"/>
                </a:lnTo>
                <a:lnTo>
                  <a:pt x="2649" y="2324"/>
                </a:lnTo>
                <a:lnTo>
                  <a:pt x="2648" y="2324"/>
                </a:lnTo>
                <a:lnTo>
                  <a:pt x="2646" y="2324"/>
                </a:lnTo>
                <a:lnTo>
                  <a:pt x="2644" y="2324"/>
                </a:lnTo>
                <a:lnTo>
                  <a:pt x="2643" y="2329"/>
                </a:lnTo>
                <a:lnTo>
                  <a:pt x="2641" y="2336"/>
                </a:lnTo>
                <a:lnTo>
                  <a:pt x="2641" y="2339"/>
                </a:lnTo>
                <a:lnTo>
                  <a:pt x="2639" y="2339"/>
                </a:lnTo>
                <a:lnTo>
                  <a:pt x="2639" y="2341"/>
                </a:lnTo>
                <a:lnTo>
                  <a:pt x="2639" y="2342"/>
                </a:lnTo>
                <a:lnTo>
                  <a:pt x="2638" y="2344"/>
                </a:lnTo>
                <a:lnTo>
                  <a:pt x="2638" y="2346"/>
                </a:lnTo>
                <a:lnTo>
                  <a:pt x="2638" y="2347"/>
                </a:lnTo>
                <a:lnTo>
                  <a:pt x="2638" y="2349"/>
                </a:lnTo>
                <a:lnTo>
                  <a:pt x="2636" y="2351"/>
                </a:lnTo>
                <a:lnTo>
                  <a:pt x="2636" y="2352"/>
                </a:lnTo>
                <a:lnTo>
                  <a:pt x="2636" y="2354"/>
                </a:lnTo>
                <a:lnTo>
                  <a:pt x="2634" y="2357"/>
                </a:lnTo>
                <a:lnTo>
                  <a:pt x="2634" y="2359"/>
                </a:lnTo>
                <a:lnTo>
                  <a:pt x="2634" y="2361"/>
                </a:lnTo>
                <a:lnTo>
                  <a:pt x="2634" y="2362"/>
                </a:lnTo>
                <a:lnTo>
                  <a:pt x="2633" y="2362"/>
                </a:lnTo>
                <a:lnTo>
                  <a:pt x="2633" y="2364"/>
                </a:lnTo>
                <a:lnTo>
                  <a:pt x="2633" y="2366"/>
                </a:lnTo>
                <a:lnTo>
                  <a:pt x="2633" y="2367"/>
                </a:lnTo>
                <a:lnTo>
                  <a:pt x="2633" y="2369"/>
                </a:lnTo>
                <a:lnTo>
                  <a:pt x="2631" y="2369"/>
                </a:lnTo>
                <a:lnTo>
                  <a:pt x="2631" y="2371"/>
                </a:lnTo>
                <a:lnTo>
                  <a:pt x="2631" y="2372"/>
                </a:lnTo>
                <a:lnTo>
                  <a:pt x="2631" y="2374"/>
                </a:lnTo>
                <a:lnTo>
                  <a:pt x="2631" y="2376"/>
                </a:lnTo>
                <a:lnTo>
                  <a:pt x="2629" y="2376"/>
                </a:lnTo>
                <a:lnTo>
                  <a:pt x="2629" y="2377"/>
                </a:lnTo>
                <a:lnTo>
                  <a:pt x="2629" y="2379"/>
                </a:lnTo>
                <a:lnTo>
                  <a:pt x="2629" y="2381"/>
                </a:lnTo>
                <a:lnTo>
                  <a:pt x="2628" y="2381"/>
                </a:lnTo>
                <a:lnTo>
                  <a:pt x="2628" y="2382"/>
                </a:lnTo>
                <a:lnTo>
                  <a:pt x="2628" y="2384"/>
                </a:lnTo>
                <a:lnTo>
                  <a:pt x="2628" y="2386"/>
                </a:lnTo>
                <a:lnTo>
                  <a:pt x="2626" y="2387"/>
                </a:lnTo>
                <a:lnTo>
                  <a:pt x="2628" y="2387"/>
                </a:lnTo>
                <a:lnTo>
                  <a:pt x="2628" y="2389"/>
                </a:lnTo>
                <a:lnTo>
                  <a:pt x="2628" y="2392"/>
                </a:lnTo>
                <a:lnTo>
                  <a:pt x="2628" y="2394"/>
                </a:lnTo>
                <a:lnTo>
                  <a:pt x="2628" y="2396"/>
                </a:lnTo>
                <a:lnTo>
                  <a:pt x="2629" y="2397"/>
                </a:lnTo>
                <a:lnTo>
                  <a:pt x="2629" y="2399"/>
                </a:lnTo>
                <a:lnTo>
                  <a:pt x="2629" y="2401"/>
                </a:lnTo>
                <a:lnTo>
                  <a:pt x="2629" y="2402"/>
                </a:lnTo>
                <a:lnTo>
                  <a:pt x="2629" y="2404"/>
                </a:lnTo>
                <a:lnTo>
                  <a:pt x="2631" y="2407"/>
                </a:lnTo>
                <a:lnTo>
                  <a:pt x="2629" y="2407"/>
                </a:lnTo>
                <a:lnTo>
                  <a:pt x="2629" y="2409"/>
                </a:lnTo>
                <a:lnTo>
                  <a:pt x="2629" y="2411"/>
                </a:lnTo>
                <a:lnTo>
                  <a:pt x="2628" y="2411"/>
                </a:lnTo>
                <a:lnTo>
                  <a:pt x="2628" y="2412"/>
                </a:lnTo>
                <a:lnTo>
                  <a:pt x="2628" y="2414"/>
                </a:lnTo>
                <a:lnTo>
                  <a:pt x="2626" y="2414"/>
                </a:lnTo>
                <a:lnTo>
                  <a:pt x="2626" y="2416"/>
                </a:lnTo>
                <a:lnTo>
                  <a:pt x="2626" y="2417"/>
                </a:lnTo>
                <a:lnTo>
                  <a:pt x="2626" y="2419"/>
                </a:lnTo>
                <a:lnTo>
                  <a:pt x="2626" y="2419"/>
                </a:lnTo>
                <a:lnTo>
                  <a:pt x="2626" y="2421"/>
                </a:lnTo>
                <a:lnTo>
                  <a:pt x="2626" y="2422"/>
                </a:lnTo>
                <a:lnTo>
                  <a:pt x="2626" y="2424"/>
                </a:lnTo>
                <a:lnTo>
                  <a:pt x="2626" y="2426"/>
                </a:lnTo>
                <a:lnTo>
                  <a:pt x="2628" y="2427"/>
                </a:lnTo>
                <a:lnTo>
                  <a:pt x="2629" y="2427"/>
                </a:lnTo>
                <a:lnTo>
                  <a:pt x="2629" y="2429"/>
                </a:lnTo>
                <a:lnTo>
                  <a:pt x="2629" y="2431"/>
                </a:lnTo>
                <a:lnTo>
                  <a:pt x="2628" y="2431"/>
                </a:lnTo>
                <a:lnTo>
                  <a:pt x="2628" y="2432"/>
                </a:lnTo>
                <a:lnTo>
                  <a:pt x="2628" y="2434"/>
                </a:lnTo>
                <a:lnTo>
                  <a:pt x="2629" y="2434"/>
                </a:lnTo>
                <a:lnTo>
                  <a:pt x="2629" y="2436"/>
                </a:lnTo>
                <a:lnTo>
                  <a:pt x="2628" y="2436"/>
                </a:lnTo>
                <a:lnTo>
                  <a:pt x="2628" y="2437"/>
                </a:lnTo>
                <a:lnTo>
                  <a:pt x="2628" y="2439"/>
                </a:lnTo>
                <a:lnTo>
                  <a:pt x="2629" y="2439"/>
                </a:lnTo>
                <a:lnTo>
                  <a:pt x="2629" y="2441"/>
                </a:lnTo>
                <a:lnTo>
                  <a:pt x="2631" y="2441"/>
                </a:lnTo>
                <a:lnTo>
                  <a:pt x="2633" y="2441"/>
                </a:lnTo>
                <a:lnTo>
                  <a:pt x="2633" y="2442"/>
                </a:lnTo>
                <a:lnTo>
                  <a:pt x="2633" y="2444"/>
                </a:lnTo>
                <a:lnTo>
                  <a:pt x="2634" y="2444"/>
                </a:lnTo>
                <a:lnTo>
                  <a:pt x="2634" y="2446"/>
                </a:lnTo>
                <a:lnTo>
                  <a:pt x="2634" y="2447"/>
                </a:lnTo>
                <a:lnTo>
                  <a:pt x="2633" y="2447"/>
                </a:lnTo>
                <a:lnTo>
                  <a:pt x="2633" y="2449"/>
                </a:lnTo>
                <a:lnTo>
                  <a:pt x="2631" y="2449"/>
                </a:lnTo>
                <a:lnTo>
                  <a:pt x="2631" y="2451"/>
                </a:lnTo>
                <a:lnTo>
                  <a:pt x="2629" y="2451"/>
                </a:lnTo>
                <a:lnTo>
                  <a:pt x="2629" y="2452"/>
                </a:lnTo>
                <a:lnTo>
                  <a:pt x="2629" y="2454"/>
                </a:lnTo>
                <a:lnTo>
                  <a:pt x="2629" y="2456"/>
                </a:lnTo>
                <a:lnTo>
                  <a:pt x="2629" y="2457"/>
                </a:lnTo>
                <a:lnTo>
                  <a:pt x="2631" y="2457"/>
                </a:lnTo>
                <a:lnTo>
                  <a:pt x="2631" y="2459"/>
                </a:lnTo>
                <a:lnTo>
                  <a:pt x="2631" y="2459"/>
                </a:lnTo>
                <a:lnTo>
                  <a:pt x="2629" y="2459"/>
                </a:lnTo>
                <a:lnTo>
                  <a:pt x="2629" y="2461"/>
                </a:lnTo>
                <a:lnTo>
                  <a:pt x="2628" y="2461"/>
                </a:lnTo>
                <a:lnTo>
                  <a:pt x="2628" y="2462"/>
                </a:lnTo>
                <a:lnTo>
                  <a:pt x="2628" y="2464"/>
                </a:lnTo>
                <a:lnTo>
                  <a:pt x="2626" y="2464"/>
                </a:lnTo>
                <a:lnTo>
                  <a:pt x="2624" y="2464"/>
                </a:lnTo>
                <a:lnTo>
                  <a:pt x="2624" y="2466"/>
                </a:lnTo>
                <a:lnTo>
                  <a:pt x="2624" y="2467"/>
                </a:lnTo>
                <a:lnTo>
                  <a:pt x="2624" y="2469"/>
                </a:lnTo>
                <a:lnTo>
                  <a:pt x="2623" y="2469"/>
                </a:lnTo>
                <a:lnTo>
                  <a:pt x="2623" y="2471"/>
                </a:lnTo>
                <a:lnTo>
                  <a:pt x="2623" y="2472"/>
                </a:lnTo>
                <a:lnTo>
                  <a:pt x="2623" y="2472"/>
                </a:lnTo>
                <a:lnTo>
                  <a:pt x="2623" y="2474"/>
                </a:lnTo>
                <a:lnTo>
                  <a:pt x="2623" y="2476"/>
                </a:lnTo>
                <a:lnTo>
                  <a:pt x="2623" y="2476"/>
                </a:lnTo>
                <a:lnTo>
                  <a:pt x="2623" y="2477"/>
                </a:lnTo>
                <a:lnTo>
                  <a:pt x="2623" y="2479"/>
                </a:lnTo>
                <a:lnTo>
                  <a:pt x="2623" y="2481"/>
                </a:lnTo>
                <a:lnTo>
                  <a:pt x="2623" y="2481"/>
                </a:lnTo>
                <a:lnTo>
                  <a:pt x="2624" y="2481"/>
                </a:lnTo>
                <a:lnTo>
                  <a:pt x="2624" y="2482"/>
                </a:lnTo>
                <a:lnTo>
                  <a:pt x="2626" y="2482"/>
                </a:lnTo>
                <a:lnTo>
                  <a:pt x="2628" y="2482"/>
                </a:lnTo>
                <a:lnTo>
                  <a:pt x="2628" y="2484"/>
                </a:lnTo>
                <a:lnTo>
                  <a:pt x="2628" y="2486"/>
                </a:lnTo>
                <a:lnTo>
                  <a:pt x="2628" y="2487"/>
                </a:lnTo>
                <a:lnTo>
                  <a:pt x="2626" y="2487"/>
                </a:lnTo>
                <a:lnTo>
                  <a:pt x="2626" y="2486"/>
                </a:lnTo>
                <a:lnTo>
                  <a:pt x="2624" y="2486"/>
                </a:lnTo>
                <a:lnTo>
                  <a:pt x="2624" y="2487"/>
                </a:lnTo>
                <a:lnTo>
                  <a:pt x="2623" y="2487"/>
                </a:lnTo>
                <a:lnTo>
                  <a:pt x="2623" y="2486"/>
                </a:lnTo>
                <a:lnTo>
                  <a:pt x="2623" y="2486"/>
                </a:lnTo>
                <a:lnTo>
                  <a:pt x="2621" y="2486"/>
                </a:lnTo>
                <a:lnTo>
                  <a:pt x="2621" y="2487"/>
                </a:lnTo>
                <a:lnTo>
                  <a:pt x="2619" y="2487"/>
                </a:lnTo>
                <a:lnTo>
                  <a:pt x="2619" y="2489"/>
                </a:lnTo>
                <a:lnTo>
                  <a:pt x="2621" y="2489"/>
                </a:lnTo>
                <a:lnTo>
                  <a:pt x="2621" y="2491"/>
                </a:lnTo>
                <a:lnTo>
                  <a:pt x="2623" y="2491"/>
                </a:lnTo>
                <a:lnTo>
                  <a:pt x="2621" y="2492"/>
                </a:lnTo>
                <a:lnTo>
                  <a:pt x="2623" y="2492"/>
                </a:lnTo>
                <a:lnTo>
                  <a:pt x="2623" y="2494"/>
                </a:lnTo>
                <a:lnTo>
                  <a:pt x="2623" y="2496"/>
                </a:lnTo>
                <a:lnTo>
                  <a:pt x="2623" y="2497"/>
                </a:lnTo>
                <a:lnTo>
                  <a:pt x="2623" y="2499"/>
                </a:lnTo>
                <a:lnTo>
                  <a:pt x="2623" y="2499"/>
                </a:lnTo>
                <a:lnTo>
                  <a:pt x="2621" y="2499"/>
                </a:lnTo>
                <a:lnTo>
                  <a:pt x="2619" y="2499"/>
                </a:lnTo>
                <a:lnTo>
                  <a:pt x="2619" y="2499"/>
                </a:lnTo>
                <a:lnTo>
                  <a:pt x="2618" y="2499"/>
                </a:lnTo>
                <a:lnTo>
                  <a:pt x="2618" y="2497"/>
                </a:lnTo>
                <a:lnTo>
                  <a:pt x="2618" y="2496"/>
                </a:lnTo>
                <a:lnTo>
                  <a:pt x="2616" y="2496"/>
                </a:lnTo>
                <a:lnTo>
                  <a:pt x="2616" y="2494"/>
                </a:lnTo>
                <a:lnTo>
                  <a:pt x="2614" y="2494"/>
                </a:lnTo>
                <a:lnTo>
                  <a:pt x="2614" y="2496"/>
                </a:lnTo>
                <a:lnTo>
                  <a:pt x="2613" y="2496"/>
                </a:lnTo>
                <a:lnTo>
                  <a:pt x="2613" y="2497"/>
                </a:lnTo>
                <a:lnTo>
                  <a:pt x="2611" y="2497"/>
                </a:lnTo>
                <a:lnTo>
                  <a:pt x="2609" y="2499"/>
                </a:lnTo>
                <a:lnTo>
                  <a:pt x="2609" y="2499"/>
                </a:lnTo>
                <a:lnTo>
                  <a:pt x="2609" y="2501"/>
                </a:lnTo>
                <a:lnTo>
                  <a:pt x="2609" y="2502"/>
                </a:lnTo>
                <a:lnTo>
                  <a:pt x="2608" y="2502"/>
                </a:lnTo>
                <a:lnTo>
                  <a:pt x="2606" y="2502"/>
                </a:lnTo>
                <a:lnTo>
                  <a:pt x="2604" y="2502"/>
                </a:lnTo>
                <a:lnTo>
                  <a:pt x="2604" y="2504"/>
                </a:lnTo>
                <a:lnTo>
                  <a:pt x="2603" y="2504"/>
                </a:lnTo>
                <a:lnTo>
                  <a:pt x="2603" y="2502"/>
                </a:lnTo>
                <a:lnTo>
                  <a:pt x="2601" y="2502"/>
                </a:lnTo>
                <a:lnTo>
                  <a:pt x="2601" y="2501"/>
                </a:lnTo>
                <a:lnTo>
                  <a:pt x="2599" y="2501"/>
                </a:lnTo>
                <a:lnTo>
                  <a:pt x="2599" y="2502"/>
                </a:lnTo>
                <a:lnTo>
                  <a:pt x="2598" y="2502"/>
                </a:lnTo>
                <a:lnTo>
                  <a:pt x="2598" y="2504"/>
                </a:lnTo>
                <a:lnTo>
                  <a:pt x="2596" y="2504"/>
                </a:lnTo>
                <a:lnTo>
                  <a:pt x="2596" y="2506"/>
                </a:lnTo>
                <a:lnTo>
                  <a:pt x="2596" y="2507"/>
                </a:lnTo>
                <a:lnTo>
                  <a:pt x="2594" y="2507"/>
                </a:lnTo>
                <a:lnTo>
                  <a:pt x="2593" y="2507"/>
                </a:lnTo>
                <a:lnTo>
                  <a:pt x="2593" y="2509"/>
                </a:lnTo>
                <a:lnTo>
                  <a:pt x="2594" y="2509"/>
                </a:lnTo>
                <a:lnTo>
                  <a:pt x="2596" y="2509"/>
                </a:lnTo>
                <a:lnTo>
                  <a:pt x="2596" y="2511"/>
                </a:lnTo>
                <a:lnTo>
                  <a:pt x="2596" y="2513"/>
                </a:lnTo>
                <a:lnTo>
                  <a:pt x="2596" y="2514"/>
                </a:lnTo>
                <a:lnTo>
                  <a:pt x="2596" y="2516"/>
                </a:lnTo>
                <a:lnTo>
                  <a:pt x="2596" y="2518"/>
                </a:lnTo>
                <a:lnTo>
                  <a:pt x="2596" y="2519"/>
                </a:lnTo>
                <a:lnTo>
                  <a:pt x="2594" y="2519"/>
                </a:lnTo>
                <a:lnTo>
                  <a:pt x="2594" y="2521"/>
                </a:lnTo>
                <a:lnTo>
                  <a:pt x="2594" y="2523"/>
                </a:lnTo>
                <a:lnTo>
                  <a:pt x="2596" y="2523"/>
                </a:lnTo>
                <a:lnTo>
                  <a:pt x="2596" y="2524"/>
                </a:lnTo>
                <a:lnTo>
                  <a:pt x="2596" y="2526"/>
                </a:lnTo>
                <a:lnTo>
                  <a:pt x="2593" y="2526"/>
                </a:lnTo>
                <a:lnTo>
                  <a:pt x="2591" y="2526"/>
                </a:lnTo>
                <a:lnTo>
                  <a:pt x="2591" y="2528"/>
                </a:lnTo>
                <a:lnTo>
                  <a:pt x="2589" y="2528"/>
                </a:lnTo>
                <a:lnTo>
                  <a:pt x="2588" y="2528"/>
                </a:lnTo>
                <a:lnTo>
                  <a:pt x="2586" y="2528"/>
                </a:lnTo>
                <a:lnTo>
                  <a:pt x="2584" y="2529"/>
                </a:lnTo>
                <a:lnTo>
                  <a:pt x="2583" y="2529"/>
                </a:lnTo>
                <a:lnTo>
                  <a:pt x="2583" y="2529"/>
                </a:lnTo>
                <a:lnTo>
                  <a:pt x="2583" y="2531"/>
                </a:lnTo>
                <a:lnTo>
                  <a:pt x="2581" y="2531"/>
                </a:lnTo>
                <a:lnTo>
                  <a:pt x="2579" y="2531"/>
                </a:lnTo>
                <a:lnTo>
                  <a:pt x="2578" y="2531"/>
                </a:lnTo>
                <a:lnTo>
                  <a:pt x="2578" y="2533"/>
                </a:lnTo>
                <a:lnTo>
                  <a:pt x="2576" y="2533"/>
                </a:lnTo>
                <a:lnTo>
                  <a:pt x="2574" y="2533"/>
                </a:lnTo>
                <a:lnTo>
                  <a:pt x="2573" y="2533"/>
                </a:lnTo>
                <a:lnTo>
                  <a:pt x="2573" y="2534"/>
                </a:lnTo>
                <a:lnTo>
                  <a:pt x="2571" y="2534"/>
                </a:lnTo>
                <a:lnTo>
                  <a:pt x="2569" y="2534"/>
                </a:lnTo>
                <a:lnTo>
                  <a:pt x="2568" y="2534"/>
                </a:lnTo>
                <a:lnTo>
                  <a:pt x="2568" y="2536"/>
                </a:lnTo>
                <a:lnTo>
                  <a:pt x="2566" y="2536"/>
                </a:lnTo>
                <a:lnTo>
                  <a:pt x="2564" y="2536"/>
                </a:lnTo>
                <a:lnTo>
                  <a:pt x="2563" y="2536"/>
                </a:lnTo>
                <a:lnTo>
                  <a:pt x="2563" y="2538"/>
                </a:lnTo>
                <a:lnTo>
                  <a:pt x="2561" y="2538"/>
                </a:lnTo>
                <a:lnTo>
                  <a:pt x="2561" y="2536"/>
                </a:lnTo>
                <a:lnTo>
                  <a:pt x="2561" y="2534"/>
                </a:lnTo>
                <a:lnTo>
                  <a:pt x="2559" y="2534"/>
                </a:lnTo>
                <a:lnTo>
                  <a:pt x="2558" y="2534"/>
                </a:lnTo>
                <a:lnTo>
                  <a:pt x="2558" y="2533"/>
                </a:lnTo>
                <a:lnTo>
                  <a:pt x="2556" y="2533"/>
                </a:lnTo>
                <a:lnTo>
                  <a:pt x="2556" y="2534"/>
                </a:lnTo>
                <a:lnTo>
                  <a:pt x="2558" y="2534"/>
                </a:lnTo>
                <a:lnTo>
                  <a:pt x="2558" y="2536"/>
                </a:lnTo>
                <a:lnTo>
                  <a:pt x="2559" y="2536"/>
                </a:lnTo>
                <a:lnTo>
                  <a:pt x="2559" y="2538"/>
                </a:lnTo>
                <a:lnTo>
                  <a:pt x="2558" y="2539"/>
                </a:lnTo>
                <a:lnTo>
                  <a:pt x="2556" y="2539"/>
                </a:lnTo>
                <a:lnTo>
                  <a:pt x="2554" y="2539"/>
                </a:lnTo>
                <a:lnTo>
                  <a:pt x="2553" y="2539"/>
                </a:lnTo>
                <a:lnTo>
                  <a:pt x="2553" y="2539"/>
                </a:lnTo>
                <a:lnTo>
                  <a:pt x="2551" y="2539"/>
                </a:lnTo>
                <a:lnTo>
                  <a:pt x="2549" y="2539"/>
                </a:lnTo>
                <a:lnTo>
                  <a:pt x="2548" y="2539"/>
                </a:lnTo>
                <a:lnTo>
                  <a:pt x="2546" y="2541"/>
                </a:lnTo>
                <a:lnTo>
                  <a:pt x="2544" y="2541"/>
                </a:lnTo>
                <a:lnTo>
                  <a:pt x="2543" y="2541"/>
                </a:lnTo>
                <a:lnTo>
                  <a:pt x="2543" y="2541"/>
                </a:lnTo>
                <a:lnTo>
                  <a:pt x="2541" y="2543"/>
                </a:lnTo>
                <a:lnTo>
                  <a:pt x="2539" y="2543"/>
                </a:lnTo>
                <a:lnTo>
                  <a:pt x="2538" y="2543"/>
                </a:lnTo>
                <a:lnTo>
                  <a:pt x="2536" y="2543"/>
                </a:lnTo>
                <a:lnTo>
                  <a:pt x="2536" y="2544"/>
                </a:lnTo>
                <a:lnTo>
                  <a:pt x="2534" y="2544"/>
                </a:lnTo>
                <a:lnTo>
                  <a:pt x="2533" y="2544"/>
                </a:lnTo>
                <a:lnTo>
                  <a:pt x="2531" y="2544"/>
                </a:lnTo>
                <a:lnTo>
                  <a:pt x="2531" y="2546"/>
                </a:lnTo>
                <a:lnTo>
                  <a:pt x="2529" y="2546"/>
                </a:lnTo>
                <a:lnTo>
                  <a:pt x="2528" y="2546"/>
                </a:lnTo>
                <a:lnTo>
                  <a:pt x="2526" y="2546"/>
                </a:lnTo>
                <a:lnTo>
                  <a:pt x="2526" y="2548"/>
                </a:lnTo>
                <a:lnTo>
                  <a:pt x="2524" y="2548"/>
                </a:lnTo>
                <a:lnTo>
                  <a:pt x="2523" y="2548"/>
                </a:lnTo>
                <a:lnTo>
                  <a:pt x="2521" y="2548"/>
                </a:lnTo>
                <a:lnTo>
                  <a:pt x="2519" y="2548"/>
                </a:lnTo>
                <a:lnTo>
                  <a:pt x="2519" y="2546"/>
                </a:lnTo>
                <a:lnTo>
                  <a:pt x="2519" y="2544"/>
                </a:lnTo>
                <a:lnTo>
                  <a:pt x="2518" y="2544"/>
                </a:lnTo>
                <a:lnTo>
                  <a:pt x="2516" y="2544"/>
                </a:lnTo>
                <a:lnTo>
                  <a:pt x="2514" y="2544"/>
                </a:lnTo>
                <a:lnTo>
                  <a:pt x="2514" y="2546"/>
                </a:lnTo>
                <a:lnTo>
                  <a:pt x="2514" y="2548"/>
                </a:lnTo>
                <a:lnTo>
                  <a:pt x="2514" y="2549"/>
                </a:lnTo>
                <a:lnTo>
                  <a:pt x="2514" y="2551"/>
                </a:lnTo>
                <a:lnTo>
                  <a:pt x="2513" y="2551"/>
                </a:lnTo>
                <a:lnTo>
                  <a:pt x="2511" y="2551"/>
                </a:lnTo>
                <a:lnTo>
                  <a:pt x="2509" y="2551"/>
                </a:lnTo>
                <a:lnTo>
                  <a:pt x="2509" y="2553"/>
                </a:lnTo>
                <a:lnTo>
                  <a:pt x="2508" y="2553"/>
                </a:lnTo>
                <a:lnTo>
                  <a:pt x="2506" y="2553"/>
                </a:lnTo>
                <a:lnTo>
                  <a:pt x="2504" y="2553"/>
                </a:lnTo>
                <a:lnTo>
                  <a:pt x="2504" y="2554"/>
                </a:lnTo>
                <a:lnTo>
                  <a:pt x="2503" y="2554"/>
                </a:lnTo>
                <a:lnTo>
                  <a:pt x="2503" y="2554"/>
                </a:lnTo>
                <a:lnTo>
                  <a:pt x="2498" y="2556"/>
                </a:lnTo>
                <a:lnTo>
                  <a:pt x="2496" y="2556"/>
                </a:lnTo>
                <a:lnTo>
                  <a:pt x="2494" y="2558"/>
                </a:lnTo>
                <a:lnTo>
                  <a:pt x="2493" y="2558"/>
                </a:lnTo>
                <a:lnTo>
                  <a:pt x="2491" y="2558"/>
                </a:lnTo>
                <a:lnTo>
                  <a:pt x="2491" y="2559"/>
                </a:lnTo>
                <a:lnTo>
                  <a:pt x="2489" y="2559"/>
                </a:lnTo>
                <a:lnTo>
                  <a:pt x="2488" y="2559"/>
                </a:lnTo>
                <a:lnTo>
                  <a:pt x="2486" y="2559"/>
                </a:lnTo>
                <a:lnTo>
                  <a:pt x="2486" y="2561"/>
                </a:lnTo>
                <a:lnTo>
                  <a:pt x="2484" y="2561"/>
                </a:lnTo>
                <a:lnTo>
                  <a:pt x="2483" y="2561"/>
                </a:lnTo>
                <a:lnTo>
                  <a:pt x="2479" y="2563"/>
                </a:lnTo>
                <a:lnTo>
                  <a:pt x="2478" y="2563"/>
                </a:lnTo>
                <a:lnTo>
                  <a:pt x="2476" y="2563"/>
                </a:lnTo>
                <a:lnTo>
                  <a:pt x="2476" y="2564"/>
                </a:lnTo>
                <a:lnTo>
                  <a:pt x="2474" y="2564"/>
                </a:lnTo>
                <a:lnTo>
                  <a:pt x="2473" y="2564"/>
                </a:lnTo>
                <a:lnTo>
                  <a:pt x="2471" y="2564"/>
                </a:lnTo>
                <a:lnTo>
                  <a:pt x="2469" y="2566"/>
                </a:lnTo>
                <a:lnTo>
                  <a:pt x="2468" y="2566"/>
                </a:lnTo>
                <a:lnTo>
                  <a:pt x="2466" y="2566"/>
                </a:lnTo>
                <a:lnTo>
                  <a:pt x="2464" y="2568"/>
                </a:lnTo>
                <a:lnTo>
                  <a:pt x="2463" y="2568"/>
                </a:lnTo>
                <a:lnTo>
                  <a:pt x="2463" y="2568"/>
                </a:lnTo>
                <a:lnTo>
                  <a:pt x="2461" y="2569"/>
                </a:lnTo>
                <a:lnTo>
                  <a:pt x="2459" y="2569"/>
                </a:lnTo>
                <a:lnTo>
                  <a:pt x="2458" y="2569"/>
                </a:lnTo>
                <a:lnTo>
                  <a:pt x="2456" y="2569"/>
                </a:lnTo>
                <a:lnTo>
                  <a:pt x="2454" y="2569"/>
                </a:lnTo>
                <a:lnTo>
                  <a:pt x="2454" y="2571"/>
                </a:lnTo>
                <a:lnTo>
                  <a:pt x="2453" y="2571"/>
                </a:lnTo>
                <a:lnTo>
                  <a:pt x="2451" y="2571"/>
                </a:lnTo>
                <a:lnTo>
                  <a:pt x="2449" y="2571"/>
                </a:lnTo>
                <a:lnTo>
                  <a:pt x="2446" y="2573"/>
                </a:lnTo>
                <a:lnTo>
                  <a:pt x="2444" y="2573"/>
                </a:lnTo>
                <a:lnTo>
                  <a:pt x="2443" y="2573"/>
                </a:lnTo>
                <a:lnTo>
                  <a:pt x="2443" y="2571"/>
                </a:lnTo>
                <a:lnTo>
                  <a:pt x="2444" y="2571"/>
                </a:lnTo>
                <a:lnTo>
                  <a:pt x="2444" y="2569"/>
                </a:lnTo>
                <a:lnTo>
                  <a:pt x="2443" y="2569"/>
                </a:lnTo>
                <a:lnTo>
                  <a:pt x="2443" y="2571"/>
                </a:lnTo>
                <a:lnTo>
                  <a:pt x="2441" y="2571"/>
                </a:lnTo>
                <a:lnTo>
                  <a:pt x="2441" y="2573"/>
                </a:lnTo>
                <a:lnTo>
                  <a:pt x="2441" y="2574"/>
                </a:lnTo>
                <a:lnTo>
                  <a:pt x="2439" y="2574"/>
                </a:lnTo>
                <a:lnTo>
                  <a:pt x="2439" y="2573"/>
                </a:lnTo>
                <a:lnTo>
                  <a:pt x="2438" y="2573"/>
                </a:lnTo>
                <a:lnTo>
                  <a:pt x="2438" y="2574"/>
                </a:lnTo>
                <a:lnTo>
                  <a:pt x="2436" y="2574"/>
                </a:lnTo>
                <a:lnTo>
                  <a:pt x="2436" y="2573"/>
                </a:lnTo>
                <a:lnTo>
                  <a:pt x="2434" y="2573"/>
                </a:lnTo>
                <a:lnTo>
                  <a:pt x="2433" y="2573"/>
                </a:lnTo>
                <a:lnTo>
                  <a:pt x="2433" y="2574"/>
                </a:lnTo>
                <a:lnTo>
                  <a:pt x="2431" y="2574"/>
                </a:lnTo>
                <a:lnTo>
                  <a:pt x="2431" y="2576"/>
                </a:lnTo>
                <a:lnTo>
                  <a:pt x="2431" y="2578"/>
                </a:lnTo>
                <a:lnTo>
                  <a:pt x="2429" y="2578"/>
                </a:lnTo>
                <a:lnTo>
                  <a:pt x="2429" y="2576"/>
                </a:lnTo>
                <a:lnTo>
                  <a:pt x="2428" y="2576"/>
                </a:lnTo>
                <a:lnTo>
                  <a:pt x="2428" y="2578"/>
                </a:lnTo>
                <a:lnTo>
                  <a:pt x="2428" y="2579"/>
                </a:lnTo>
                <a:lnTo>
                  <a:pt x="2426" y="2579"/>
                </a:lnTo>
                <a:lnTo>
                  <a:pt x="2426" y="2579"/>
                </a:lnTo>
                <a:lnTo>
                  <a:pt x="2424" y="2579"/>
                </a:lnTo>
                <a:lnTo>
                  <a:pt x="2424" y="2581"/>
                </a:lnTo>
                <a:lnTo>
                  <a:pt x="2422" y="2581"/>
                </a:lnTo>
                <a:lnTo>
                  <a:pt x="2422" y="2583"/>
                </a:lnTo>
                <a:lnTo>
                  <a:pt x="2422" y="2583"/>
                </a:lnTo>
                <a:lnTo>
                  <a:pt x="2422" y="2584"/>
                </a:lnTo>
                <a:lnTo>
                  <a:pt x="2421" y="2584"/>
                </a:lnTo>
                <a:lnTo>
                  <a:pt x="2421" y="2586"/>
                </a:lnTo>
                <a:lnTo>
                  <a:pt x="2419" y="2586"/>
                </a:lnTo>
                <a:lnTo>
                  <a:pt x="2419" y="2588"/>
                </a:lnTo>
                <a:lnTo>
                  <a:pt x="2417" y="2588"/>
                </a:lnTo>
                <a:lnTo>
                  <a:pt x="2417" y="2589"/>
                </a:lnTo>
                <a:lnTo>
                  <a:pt x="2416" y="2589"/>
                </a:lnTo>
                <a:lnTo>
                  <a:pt x="2416" y="2591"/>
                </a:lnTo>
                <a:lnTo>
                  <a:pt x="2414" y="2591"/>
                </a:lnTo>
                <a:lnTo>
                  <a:pt x="2416" y="2593"/>
                </a:lnTo>
                <a:lnTo>
                  <a:pt x="2414" y="2593"/>
                </a:lnTo>
                <a:lnTo>
                  <a:pt x="2414" y="2594"/>
                </a:lnTo>
                <a:lnTo>
                  <a:pt x="2412" y="2594"/>
                </a:lnTo>
                <a:lnTo>
                  <a:pt x="2412" y="2596"/>
                </a:lnTo>
                <a:lnTo>
                  <a:pt x="2412" y="2598"/>
                </a:lnTo>
                <a:lnTo>
                  <a:pt x="2411" y="2598"/>
                </a:lnTo>
                <a:lnTo>
                  <a:pt x="2411" y="2599"/>
                </a:lnTo>
                <a:lnTo>
                  <a:pt x="2409" y="2599"/>
                </a:lnTo>
                <a:lnTo>
                  <a:pt x="2409" y="2601"/>
                </a:lnTo>
                <a:lnTo>
                  <a:pt x="2409" y="2603"/>
                </a:lnTo>
                <a:lnTo>
                  <a:pt x="2407" y="2603"/>
                </a:lnTo>
                <a:lnTo>
                  <a:pt x="2407" y="2604"/>
                </a:lnTo>
                <a:lnTo>
                  <a:pt x="2406" y="2604"/>
                </a:lnTo>
                <a:lnTo>
                  <a:pt x="2406" y="2606"/>
                </a:lnTo>
                <a:lnTo>
                  <a:pt x="2406" y="2608"/>
                </a:lnTo>
                <a:lnTo>
                  <a:pt x="2404" y="2608"/>
                </a:lnTo>
                <a:lnTo>
                  <a:pt x="2404" y="2609"/>
                </a:lnTo>
                <a:lnTo>
                  <a:pt x="2404" y="2611"/>
                </a:lnTo>
                <a:lnTo>
                  <a:pt x="2402" y="2611"/>
                </a:lnTo>
                <a:lnTo>
                  <a:pt x="2402" y="2613"/>
                </a:lnTo>
                <a:lnTo>
                  <a:pt x="2401" y="2613"/>
                </a:lnTo>
                <a:lnTo>
                  <a:pt x="2401" y="2614"/>
                </a:lnTo>
                <a:lnTo>
                  <a:pt x="2401" y="2616"/>
                </a:lnTo>
                <a:lnTo>
                  <a:pt x="2399" y="2616"/>
                </a:lnTo>
                <a:lnTo>
                  <a:pt x="2399" y="2618"/>
                </a:lnTo>
                <a:lnTo>
                  <a:pt x="2397" y="2618"/>
                </a:lnTo>
                <a:lnTo>
                  <a:pt x="2397" y="2619"/>
                </a:lnTo>
                <a:lnTo>
                  <a:pt x="2397" y="2619"/>
                </a:lnTo>
                <a:lnTo>
                  <a:pt x="2396" y="2619"/>
                </a:lnTo>
                <a:lnTo>
                  <a:pt x="2396" y="2621"/>
                </a:lnTo>
                <a:lnTo>
                  <a:pt x="2396" y="2623"/>
                </a:lnTo>
                <a:lnTo>
                  <a:pt x="2394" y="2623"/>
                </a:lnTo>
                <a:lnTo>
                  <a:pt x="2394" y="2624"/>
                </a:lnTo>
                <a:lnTo>
                  <a:pt x="2394" y="2626"/>
                </a:lnTo>
                <a:lnTo>
                  <a:pt x="2392" y="2626"/>
                </a:lnTo>
                <a:lnTo>
                  <a:pt x="2392" y="2628"/>
                </a:lnTo>
                <a:lnTo>
                  <a:pt x="2392" y="2629"/>
                </a:lnTo>
                <a:lnTo>
                  <a:pt x="2394" y="2629"/>
                </a:lnTo>
                <a:lnTo>
                  <a:pt x="2394" y="2631"/>
                </a:lnTo>
                <a:lnTo>
                  <a:pt x="2392" y="2631"/>
                </a:lnTo>
                <a:lnTo>
                  <a:pt x="2391" y="2631"/>
                </a:lnTo>
                <a:lnTo>
                  <a:pt x="2391" y="2633"/>
                </a:lnTo>
                <a:lnTo>
                  <a:pt x="2391" y="2634"/>
                </a:lnTo>
                <a:lnTo>
                  <a:pt x="2389" y="2634"/>
                </a:lnTo>
                <a:lnTo>
                  <a:pt x="2389" y="2633"/>
                </a:lnTo>
                <a:lnTo>
                  <a:pt x="2387" y="2633"/>
                </a:lnTo>
                <a:lnTo>
                  <a:pt x="2387" y="2634"/>
                </a:lnTo>
                <a:lnTo>
                  <a:pt x="2386" y="2634"/>
                </a:lnTo>
                <a:lnTo>
                  <a:pt x="2386" y="2636"/>
                </a:lnTo>
                <a:lnTo>
                  <a:pt x="2386" y="2638"/>
                </a:lnTo>
                <a:lnTo>
                  <a:pt x="2384" y="2638"/>
                </a:lnTo>
                <a:lnTo>
                  <a:pt x="2384" y="2636"/>
                </a:lnTo>
                <a:lnTo>
                  <a:pt x="2384" y="2636"/>
                </a:lnTo>
                <a:lnTo>
                  <a:pt x="2384" y="2638"/>
                </a:lnTo>
                <a:lnTo>
                  <a:pt x="2382" y="2638"/>
                </a:lnTo>
                <a:lnTo>
                  <a:pt x="2382" y="2639"/>
                </a:lnTo>
                <a:lnTo>
                  <a:pt x="2381" y="2639"/>
                </a:lnTo>
                <a:lnTo>
                  <a:pt x="2379" y="2639"/>
                </a:lnTo>
                <a:lnTo>
                  <a:pt x="2379" y="2641"/>
                </a:lnTo>
                <a:lnTo>
                  <a:pt x="2381" y="2641"/>
                </a:lnTo>
                <a:lnTo>
                  <a:pt x="2381" y="2643"/>
                </a:lnTo>
                <a:lnTo>
                  <a:pt x="2379" y="2643"/>
                </a:lnTo>
                <a:lnTo>
                  <a:pt x="2379" y="2644"/>
                </a:lnTo>
                <a:lnTo>
                  <a:pt x="2377" y="2644"/>
                </a:lnTo>
                <a:lnTo>
                  <a:pt x="2377" y="2646"/>
                </a:lnTo>
                <a:lnTo>
                  <a:pt x="2376" y="2646"/>
                </a:lnTo>
                <a:lnTo>
                  <a:pt x="2374" y="2646"/>
                </a:lnTo>
                <a:lnTo>
                  <a:pt x="2374" y="2644"/>
                </a:lnTo>
                <a:lnTo>
                  <a:pt x="2376" y="2644"/>
                </a:lnTo>
                <a:lnTo>
                  <a:pt x="2376" y="2643"/>
                </a:lnTo>
                <a:lnTo>
                  <a:pt x="2377" y="2643"/>
                </a:lnTo>
                <a:lnTo>
                  <a:pt x="2377" y="2641"/>
                </a:lnTo>
                <a:lnTo>
                  <a:pt x="2376" y="2641"/>
                </a:lnTo>
                <a:lnTo>
                  <a:pt x="2376" y="2643"/>
                </a:lnTo>
                <a:lnTo>
                  <a:pt x="2374" y="2643"/>
                </a:lnTo>
                <a:lnTo>
                  <a:pt x="2374" y="2644"/>
                </a:lnTo>
                <a:lnTo>
                  <a:pt x="2372" y="2644"/>
                </a:lnTo>
                <a:lnTo>
                  <a:pt x="2372" y="2646"/>
                </a:lnTo>
                <a:lnTo>
                  <a:pt x="2371" y="2646"/>
                </a:lnTo>
                <a:lnTo>
                  <a:pt x="2371" y="2648"/>
                </a:lnTo>
                <a:lnTo>
                  <a:pt x="2369" y="2648"/>
                </a:lnTo>
                <a:lnTo>
                  <a:pt x="2369" y="2649"/>
                </a:lnTo>
                <a:lnTo>
                  <a:pt x="2367" y="2649"/>
                </a:lnTo>
                <a:lnTo>
                  <a:pt x="2367" y="2651"/>
                </a:lnTo>
                <a:lnTo>
                  <a:pt x="2366" y="2651"/>
                </a:lnTo>
                <a:lnTo>
                  <a:pt x="2364" y="2651"/>
                </a:lnTo>
                <a:lnTo>
                  <a:pt x="2362" y="2651"/>
                </a:lnTo>
                <a:lnTo>
                  <a:pt x="2362" y="2653"/>
                </a:lnTo>
                <a:lnTo>
                  <a:pt x="2361" y="2653"/>
                </a:lnTo>
                <a:lnTo>
                  <a:pt x="2361" y="2651"/>
                </a:lnTo>
                <a:lnTo>
                  <a:pt x="2359" y="2651"/>
                </a:lnTo>
                <a:lnTo>
                  <a:pt x="2359" y="2653"/>
                </a:lnTo>
                <a:lnTo>
                  <a:pt x="2357" y="2653"/>
                </a:lnTo>
                <a:lnTo>
                  <a:pt x="2356" y="2653"/>
                </a:lnTo>
                <a:lnTo>
                  <a:pt x="2356" y="2654"/>
                </a:lnTo>
                <a:lnTo>
                  <a:pt x="2354" y="2654"/>
                </a:lnTo>
                <a:lnTo>
                  <a:pt x="2354" y="2656"/>
                </a:lnTo>
                <a:lnTo>
                  <a:pt x="2352" y="2656"/>
                </a:lnTo>
                <a:lnTo>
                  <a:pt x="2352" y="2658"/>
                </a:lnTo>
                <a:lnTo>
                  <a:pt x="2352" y="2659"/>
                </a:lnTo>
                <a:lnTo>
                  <a:pt x="2351" y="2659"/>
                </a:lnTo>
                <a:lnTo>
                  <a:pt x="2351" y="2661"/>
                </a:lnTo>
                <a:lnTo>
                  <a:pt x="2349" y="2661"/>
                </a:lnTo>
                <a:lnTo>
                  <a:pt x="2349" y="2661"/>
                </a:lnTo>
                <a:lnTo>
                  <a:pt x="2347" y="2661"/>
                </a:lnTo>
                <a:lnTo>
                  <a:pt x="2347" y="2663"/>
                </a:lnTo>
                <a:lnTo>
                  <a:pt x="2346" y="2663"/>
                </a:lnTo>
                <a:lnTo>
                  <a:pt x="2346" y="2664"/>
                </a:lnTo>
                <a:lnTo>
                  <a:pt x="2346" y="2666"/>
                </a:lnTo>
                <a:lnTo>
                  <a:pt x="2344" y="2666"/>
                </a:lnTo>
                <a:lnTo>
                  <a:pt x="2344" y="2666"/>
                </a:lnTo>
                <a:lnTo>
                  <a:pt x="2342" y="2666"/>
                </a:lnTo>
                <a:lnTo>
                  <a:pt x="2341" y="2666"/>
                </a:lnTo>
                <a:lnTo>
                  <a:pt x="2339" y="2666"/>
                </a:lnTo>
                <a:lnTo>
                  <a:pt x="2339" y="2668"/>
                </a:lnTo>
                <a:lnTo>
                  <a:pt x="2339" y="2669"/>
                </a:lnTo>
                <a:lnTo>
                  <a:pt x="2341" y="2669"/>
                </a:lnTo>
                <a:lnTo>
                  <a:pt x="2342" y="2669"/>
                </a:lnTo>
                <a:lnTo>
                  <a:pt x="2344" y="2669"/>
                </a:lnTo>
                <a:lnTo>
                  <a:pt x="2344" y="2668"/>
                </a:lnTo>
                <a:lnTo>
                  <a:pt x="2344" y="2668"/>
                </a:lnTo>
                <a:lnTo>
                  <a:pt x="2346" y="2668"/>
                </a:lnTo>
                <a:lnTo>
                  <a:pt x="2346" y="2666"/>
                </a:lnTo>
                <a:lnTo>
                  <a:pt x="2347" y="2666"/>
                </a:lnTo>
                <a:lnTo>
                  <a:pt x="2347" y="2664"/>
                </a:lnTo>
                <a:lnTo>
                  <a:pt x="2347" y="2663"/>
                </a:lnTo>
                <a:lnTo>
                  <a:pt x="2349" y="2663"/>
                </a:lnTo>
                <a:lnTo>
                  <a:pt x="2349" y="2661"/>
                </a:lnTo>
                <a:lnTo>
                  <a:pt x="2351" y="2661"/>
                </a:lnTo>
                <a:lnTo>
                  <a:pt x="2351" y="2663"/>
                </a:lnTo>
                <a:lnTo>
                  <a:pt x="2351" y="2664"/>
                </a:lnTo>
                <a:lnTo>
                  <a:pt x="2349" y="2664"/>
                </a:lnTo>
                <a:lnTo>
                  <a:pt x="2349" y="2666"/>
                </a:lnTo>
                <a:lnTo>
                  <a:pt x="2349" y="2668"/>
                </a:lnTo>
                <a:lnTo>
                  <a:pt x="2347" y="2668"/>
                </a:lnTo>
                <a:lnTo>
                  <a:pt x="2347" y="2669"/>
                </a:lnTo>
                <a:lnTo>
                  <a:pt x="2346" y="2669"/>
                </a:lnTo>
                <a:lnTo>
                  <a:pt x="2346" y="2671"/>
                </a:lnTo>
                <a:lnTo>
                  <a:pt x="2344" y="2671"/>
                </a:lnTo>
                <a:lnTo>
                  <a:pt x="2344" y="2671"/>
                </a:lnTo>
                <a:lnTo>
                  <a:pt x="2344" y="2673"/>
                </a:lnTo>
                <a:lnTo>
                  <a:pt x="2344" y="2673"/>
                </a:lnTo>
                <a:lnTo>
                  <a:pt x="2344" y="2674"/>
                </a:lnTo>
                <a:lnTo>
                  <a:pt x="2344" y="2674"/>
                </a:lnTo>
                <a:lnTo>
                  <a:pt x="2344" y="2676"/>
                </a:lnTo>
                <a:lnTo>
                  <a:pt x="2344" y="2676"/>
                </a:lnTo>
                <a:lnTo>
                  <a:pt x="2346" y="2676"/>
                </a:lnTo>
                <a:lnTo>
                  <a:pt x="2347" y="2676"/>
                </a:lnTo>
                <a:lnTo>
                  <a:pt x="2347" y="2678"/>
                </a:lnTo>
                <a:lnTo>
                  <a:pt x="2346" y="2678"/>
                </a:lnTo>
                <a:lnTo>
                  <a:pt x="2346" y="2679"/>
                </a:lnTo>
                <a:lnTo>
                  <a:pt x="2344" y="2679"/>
                </a:lnTo>
                <a:lnTo>
                  <a:pt x="2344" y="2681"/>
                </a:lnTo>
                <a:lnTo>
                  <a:pt x="2344" y="2681"/>
                </a:lnTo>
                <a:lnTo>
                  <a:pt x="2344" y="2683"/>
                </a:lnTo>
                <a:lnTo>
                  <a:pt x="2342" y="2683"/>
                </a:lnTo>
                <a:lnTo>
                  <a:pt x="2342" y="2684"/>
                </a:lnTo>
                <a:lnTo>
                  <a:pt x="2341" y="2684"/>
                </a:lnTo>
                <a:lnTo>
                  <a:pt x="2341" y="2683"/>
                </a:lnTo>
                <a:lnTo>
                  <a:pt x="2339" y="2683"/>
                </a:lnTo>
                <a:lnTo>
                  <a:pt x="2337" y="2683"/>
                </a:lnTo>
                <a:lnTo>
                  <a:pt x="2337" y="2681"/>
                </a:lnTo>
                <a:lnTo>
                  <a:pt x="2337" y="2679"/>
                </a:lnTo>
                <a:lnTo>
                  <a:pt x="2336" y="2679"/>
                </a:lnTo>
                <a:lnTo>
                  <a:pt x="2336" y="2681"/>
                </a:lnTo>
                <a:lnTo>
                  <a:pt x="2334" y="2681"/>
                </a:lnTo>
                <a:lnTo>
                  <a:pt x="2334" y="2679"/>
                </a:lnTo>
                <a:lnTo>
                  <a:pt x="2334" y="2678"/>
                </a:lnTo>
                <a:lnTo>
                  <a:pt x="2332" y="2678"/>
                </a:lnTo>
                <a:lnTo>
                  <a:pt x="2331" y="2678"/>
                </a:lnTo>
                <a:lnTo>
                  <a:pt x="2329" y="2678"/>
                </a:lnTo>
                <a:lnTo>
                  <a:pt x="2329" y="2679"/>
                </a:lnTo>
                <a:lnTo>
                  <a:pt x="2327" y="2679"/>
                </a:lnTo>
                <a:lnTo>
                  <a:pt x="2327" y="2681"/>
                </a:lnTo>
                <a:lnTo>
                  <a:pt x="2326" y="2681"/>
                </a:lnTo>
                <a:lnTo>
                  <a:pt x="2324" y="2681"/>
                </a:lnTo>
                <a:lnTo>
                  <a:pt x="2322" y="2681"/>
                </a:lnTo>
                <a:lnTo>
                  <a:pt x="2322" y="2683"/>
                </a:lnTo>
                <a:lnTo>
                  <a:pt x="2321" y="2683"/>
                </a:lnTo>
                <a:lnTo>
                  <a:pt x="2321" y="2681"/>
                </a:lnTo>
                <a:lnTo>
                  <a:pt x="2319" y="2681"/>
                </a:lnTo>
                <a:lnTo>
                  <a:pt x="2319" y="2679"/>
                </a:lnTo>
                <a:lnTo>
                  <a:pt x="2317" y="2679"/>
                </a:lnTo>
                <a:lnTo>
                  <a:pt x="2316" y="2679"/>
                </a:lnTo>
                <a:lnTo>
                  <a:pt x="2316" y="2678"/>
                </a:lnTo>
                <a:lnTo>
                  <a:pt x="2316" y="2676"/>
                </a:lnTo>
                <a:lnTo>
                  <a:pt x="2314" y="2676"/>
                </a:lnTo>
                <a:lnTo>
                  <a:pt x="2314" y="2678"/>
                </a:lnTo>
                <a:lnTo>
                  <a:pt x="2312" y="2678"/>
                </a:lnTo>
                <a:lnTo>
                  <a:pt x="2311" y="2678"/>
                </a:lnTo>
                <a:lnTo>
                  <a:pt x="2311" y="2676"/>
                </a:lnTo>
                <a:lnTo>
                  <a:pt x="2309" y="2676"/>
                </a:lnTo>
                <a:lnTo>
                  <a:pt x="2309" y="2678"/>
                </a:lnTo>
                <a:lnTo>
                  <a:pt x="2307" y="2678"/>
                </a:lnTo>
                <a:lnTo>
                  <a:pt x="2307" y="2679"/>
                </a:lnTo>
                <a:lnTo>
                  <a:pt x="2306" y="2679"/>
                </a:lnTo>
                <a:lnTo>
                  <a:pt x="2304" y="2679"/>
                </a:lnTo>
                <a:lnTo>
                  <a:pt x="2304" y="2681"/>
                </a:lnTo>
                <a:lnTo>
                  <a:pt x="2304" y="2681"/>
                </a:lnTo>
                <a:lnTo>
                  <a:pt x="2302" y="2681"/>
                </a:lnTo>
                <a:lnTo>
                  <a:pt x="2302" y="2683"/>
                </a:lnTo>
                <a:lnTo>
                  <a:pt x="2301" y="2683"/>
                </a:lnTo>
                <a:lnTo>
                  <a:pt x="2301" y="2684"/>
                </a:lnTo>
                <a:lnTo>
                  <a:pt x="2299" y="2684"/>
                </a:lnTo>
                <a:lnTo>
                  <a:pt x="2297" y="2684"/>
                </a:lnTo>
                <a:lnTo>
                  <a:pt x="2296" y="2684"/>
                </a:lnTo>
                <a:lnTo>
                  <a:pt x="2296" y="2686"/>
                </a:lnTo>
                <a:lnTo>
                  <a:pt x="2294" y="2686"/>
                </a:lnTo>
                <a:lnTo>
                  <a:pt x="2292" y="2686"/>
                </a:lnTo>
                <a:lnTo>
                  <a:pt x="2291" y="2686"/>
                </a:lnTo>
                <a:lnTo>
                  <a:pt x="2291" y="2688"/>
                </a:lnTo>
                <a:lnTo>
                  <a:pt x="2289" y="2688"/>
                </a:lnTo>
                <a:lnTo>
                  <a:pt x="2287" y="2688"/>
                </a:lnTo>
                <a:lnTo>
                  <a:pt x="2286" y="2688"/>
                </a:lnTo>
                <a:lnTo>
                  <a:pt x="2286" y="2689"/>
                </a:lnTo>
                <a:lnTo>
                  <a:pt x="2284" y="2689"/>
                </a:lnTo>
                <a:lnTo>
                  <a:pt x="2282" y="2689"/>
                </a:lnTo>
                <a:lnTo>
                  <a:pt x="2281" y="2689"/>
                </a:lnTo>
                <a:lnTo>
                  <a:pt x="2281" y="2691"/>
                </a:lnTo>
                <a:lnTo>
                  <a:pt x="2279" y="2691"/>
                </a:lnTo>
                <a:lnTo>
                  <a:pt x="2279" y="2693"/>
                </a:lnTo>
                <a:lnTo>
                  <a:pt x="2277" y="2693"/>
                </a:lnTo>
                <a:lnTo>
                  <a:pt x="2276" y="2693"/>
                </a:lnTo>
                <a:lnTo>
                  <a:pt x="2276" y="2694"/>
                </a:lnTo>
                <a:lnTo>
                  <a:pt x="2274" y="2694"/>
                </a:lnTo>
                <a:lnTo>
                  <a:pt x="2272" y="2694"/>
                </a:lnTo>
                <a:lnTo>
                  <a:pt x="2272" y="2696"/>
                </a:lnTo>
                <a:lnTo>
                  <a:pt x="2271" y="2696"/>
                </a:lnTo>
                <a:lnTo>
                  <a:pt x="2269" y="2696"/>
                </a:lnTo>
                <a:lnTo>
                  <a:pt x="2267" y="2696"/>
                </a:lnTo>
                <a:lnTo>
                  <a:pt x="2267" y="2698"/>
                </a:lnTo>
                <a:lnTo>
                  <a:pt x="2266" y="2698"/>
                </a:lnTo>
                <a:lnTo>
                  <a:pt x="2264" y="2698"/>
                </a:lnTo>
                <a:lnTo>
                  <a:pt x="2264" y="2698"/>
                </a:lnTo>
                <a:lnTo>
                  <a:pt x="2264" y="2699"/>
                </a:lnTo>
                <a:lnTo>
                  <a:pt x="2262" y="2699"/>
                </a:lnTo>
                <a:lnTo>
                  <a:pt x="2262" y="2701"/>
                </a:lnTo>
                <a:lnTo>
                  <a:pt x="2261" y="2701"/>
                </a:lnTo>
                <a:lnTo>
                  <a:pt x="2259" y="2701"/>
                </a:lnTo>
                <a:lnTo>
                  <a:pt x="2257" y="2701"/>
                </a:lnTo>
                <a:lnTo>
                  <a:pt x="2256" y="2701"/>
                </a:lnTo>
                <a:lnTo>
                  <a:pt x="2256" y="2701"/>
                </a:lnTo>
                <a:lnTo>
                  <a:pt x="2254" y="2701"/>
                </a:lnTo>
                <a:lnTo>
                  <a:pt x="2254" y="2703"/>
                </a:lnTo>
                <a:lnTo>
                  <a:pt x="2252" y="2703"/>
                </a:lnTo>
                <a:lnTo>
                  <a:pt x="2251" y="2703"/>
                </a:lnTo>
                <a:lnTo>
                  <a:pt x="2249" y="2703"/>
                </a:lnTo>
                <a:lnTo>
                  <a:pt x="2249" y="2704"/>
                </a:lnTo>
                <a:lnTo>
                  <a:pt x="2247" y="2704"/>
                </a:lnTo>
                <a:lnTo>
                  <a:pt x="2247" y="2706"/>
                </a:lnTo>
                <a:lnTo>
                  <a:pt x="2246" y="2706"/>
                </a:lnTo>
                <a:lnTo>
                  <a:pt x="2244" y="2706"/>
                </a:lnTo>
                <a:lnTo>
                  <a:pt x="2244" y="2708"/>
                </a:lnTo>
                <a:lnTo>
                  <a:pt x="2242" y="2708"/>
                </a:lnTo>
                <a:lnTo>
                  <a:pt x="2241" y="2708"/>
                </a:lnTo>
                <a:lnTo>
                  <a:pt x="2241" y="2709"/>
                </a:lnTo>
                <a:lnTo>
                  <a:pt x="2241" y="2711"/>
                </a:lnTo>
                <a:lnTo>
                  <a:pt x="2239" y="2711"/>
                </a:lnTo>
                <a:lnTo>
                  <a:pt x="2239" y="2713"/>
                </a:lnTo>
                <a:lnTo>
                  <a:pt x="2237" y="2713"/>
                </a:lnTo>
                <a:lnTo>
                  <a:pt x="2237" y="2714"/>
                </a:lnTo>
                <a:lnTo>
                  <a:pt x="2237" y="2716"/>
                </a:lnTo>
                <a:lnTo>
                  <a:pt x="2236" y="2716"/>
                </a:lnTo>
                <a:lnTo>
                  <a:pt x="2236" y="2718"/>
                </a:lnTo>
                <a:lnTo>
                  <a:pt x="2234" y="2718"/>
                </a:lnTo>
                <a:lnTo>
                  <a:pt x="2234" y="2719"/>
                </a:lnTo>
                <a:lnTo>
                  <a:pt x="2234" y="2721"/>
                </a:lnTo>
                <a:lnTo>
                  <a:pt x="2232" y="2721"/>
                </a:lnTo>
                <a:lnTo>
                  <a:pt x="2232" y="2723"/>
                </a:lnTo>
                <a:lnTo>
                  <a:pt x="2231" y="2723"/>
                </a:lnTo>
                <a:lnTo>
                  <a:pt x="2229" y="2723"/>
                </a:lnTo>
                <a:lnTo>
                  <a:pt x="2229" y="2725"/>
                </a:lnTo>
                <a:lnTo>
                  <a:pt x="2227" y="2725"/>
                </a:lnTo>
                <a:lnTo>
                  <a:pt x="2226" y="2725"/>
                </a:lnTo>
                <a:lnTo>
                  <a:pt x="2224" y="2725"/>
                </a:lnTo>
                <a:lnTo>
                  <a:pt x="2224" y="2726"/>
                </a:lnTo>
                <a:lnTo>
                  <a:pt x="2224" y="2728"/>
                </a:lnTo>
                <a:lnTo>
                  <a:pt x="2224" y="2728"/>
                </a:lnTo>
                <a:lnTo>
                  <a:pt x="2224" y="2730"/>
                </a:lnTo>
                <a:lnTo>
                  <a:pt x="2222" y="2730"/>
                </a:lnTo>
                <a:lnTo>
                  <a:pt x="2222" y="2731"/>
                </a:lnTo>
                <a:lnTo>
                  <a:pt x="2222" y="2733"/>
                </a:lnTo>
                <a:lnTo>
                  <a:pt x="2221" y="2733"/>
                </a:lnTo>
                <a:lnTo>
                  <a:pt x="2221" y="2735"/>
                </a:lnTo>
                <a:lnTo>
                  <a:pt x="2221" y="2736"/>
                </a:lnTo>
                <a:lnTo>
                  <a:pt x="2221" y="2738"/>
                </a:lnTo>
                <a:lnTo>
                  <a:pt x="2219" y="2738"/>
                </a:lnTo>
                <a:lnTo>
                  <a:pt x="2219" y="2740"/>
                </a:lnTo>
                <a:lnTo>
                  <a:pt x="2219" y="2741"/>
                </a:lnTo>
                <a:lnTo>
                  <a:pt x="2217" y="2741"/>
                </a:lnTo>
                <a:lnTo>
                  <a:pt x="2217" y="2741"/>
                </a:lnTo>
                <a:lnTo>
                  <a:pt x="2217" y="2743"/>
                </a:lnTo>
                <a:lnTo>
                  <a:pt x="2217" y="2745"/>
                </a:lnTo>
                <a:lnTo>
                  <a:pt x="2216" y="2745"/>
                </a:lnTo>
                <a:lnTo>
                  <a:pt x="2216" y="2746"/>
                </a:lnTo>
                <a:lnTo>
                  <a:pt x="2216" y="2748"/>
                </a:lnTo>
                <a:lnTo>
                  <a:pt x="2214" y="2748"/>
                </a:lnTo>
                <a:lnTo>
                  <a:pt x="2214" y="2750"/>
                </a:lnTo>
                <a:lnTo>
                  <a:pt x="2212" y="2750"/>
                </a:lnTo>
                <a:lnTo>
                  <a:pt x="2212" y="2751"/>
                </a:lnTo>
                <a:lnTo>
                  <a:pt x="2211" y="2751"/>
                </a:lnTo>
                <a:lnTo>
                  <a:pt x="2211" y="2753"/>
                </a:lnTo>
                <a:lnTo>
                  <a:pt x="2209" y="2753"/>
                </a:lnTo>
                <a:lnTo>
                  <a:pt x="2209" y="2755"/>
                </a:lnTo>
                <a:lnTo>
                  <a:pt x="2211" y="2755"/>
                </a:lnTo>
                <a:lnTo>
                  <a:pt x="2211" y="2753"/>
                </a:lnTo>
                <a:lnTo>
                  <a:pt x="2212" y="2753"/>
                </a:lnTo>
                <a:lnTo>
                  <a:pt x="2214" y="2753"/>
                </a:lnTo>
                <a:lnTo>
                  <a:pt x="2216" y="2753"/>
                </a:lnTo>
                <a:lnTo>
                  <a:pt x="2216" y="2755"/>
                </a:lnTo>
                <a:lnTo>
                  <a:pt x="2217" y="2755"/>
                </a:lnTo>
                <a:lnTo>
                  <a:pt x="2219" y="2755"/>
                </a:lnTo>
                <a:lnTo>
                  <a:pt x="2221" y="2755"/>
                </a:lnTo>
                <a:lnTo>
                  <a:pt x="2222" y="2755"/>
                </a:lnTo>
                <a:lnTo>
                  <a:pt x="2224" y="2755"/>
                </a:lnTo>
                <a:lnTo>
                  <a:pt x="2224" y="2755"/>
                </a:lnTo>
                <a:lnTo>
                  <a:pt x="2224" y="2756"/>
                </a:lnTo>
                <a:lnTo>
                  <a:pt x="2226" y="2756"/>
                </a:lnTo>
                <a:lnTo>
                  <a:pt x="2226" y="2755"/>
                </a:lnTo>
                <a:lnTo>
                  <a:pt x="2227" y="2755"/>
                </a:lnTo>
                <a:lnTo>
                  <a:pt x="2227" y="2756"/>
                </a:lnTo>
                <a:lnTo>
                  <a:pt x="2229" y="2756"/>
                </a:lnTo>
                <a:lnTo>
                  <a:pt x="2229" y="2755"/>
                </a:lnTo>
                <a:lnTo>
                  <a:pt x="2231" y="2755"/>
                </a:lnTo>
                <a:lnTo>
                  <a:pt x="2232" y="2755"/>
                </a:lnTo>
                <a:lnTo>
                  <a:pt x="2234" y="2755"/>
                </a:lnTo>
                <a:lnTo>
                  <a:pt x="2236" y="2755"/>
                </a:lnTo>
                <a:lnTo>
                  <a:pt x="2237" y="2755"/>
                </a:lnTo>
                <a:lnTo>
                  <a:pt x="2239" y="2755"/>
                </a:lnTo>
                <a:lnTo>
                  <a:pt x="2241" y="2755"/>
                </a:lnTo>
                <a:lnTo>
                  <a:pt x="2241" y="2753"/>
                </a:lnTo>
                <a:lnTo>
                  <a:pt x="2242" y="2753"/>
                </a:lnTo>
                <a:lnTo>
                  <a:pt x="2242" y="2751"/>
                </a:lnTo>
                <a:lnTo>
                  <a:pt x="2244" y="2751"/>
                </a:lnTo>
                <a:lnTo>
                  <a:pt x="2244" y="2750"/>
                </a:lnTo>
                <a:lnTo>
                  <a:pt x="2246" y="2750"/>
                </a:lnTo>
                <a:lnTo>
                  <a:pt x="2246" y="2748"/>
                </a:lnTo>
                <a:lnTo>
                  <a:pt x="2247" y="2748"/>
                </a:lnTo>
                <a:lnTo>
                  <a:pt x="2247" y="2746"/>
                </a:lnTo>
                <a:lnTo>
                  <a:pt x="2249" y="2746"/>
                </a:lnTo>
                <a:lnTo>
                  <a:pt x="2251" y="2746"/>
                </a:lnTo>
                <a:lnTo>
                  <a:pt x="2252" y="2746"/>
                </a:lnTo>
                <a:lnTo>
                  <a:pt x="2252" y="2748"/>
                </a:lnTo>
                <a:lnTo>
                  <a:pt x="2252" y="2750"/>
                </a:lnTo>
                <a:lnTo>
                  <a:pt x="2254" y="2750"/>
                </a:lnTo>
                <a:lnTo>
                  <a:pt x="2254" y="2751"/>
                </a:lnTo>
                <a:lnTo>
                  <a:pt x="2254" y="2753"/>
                </a:lnTo>
                <a:lnTo>
                  <a:pt x="2254" y="2755"/>
                </a:lnTo>
                <a:lnTo>
                  <a:pt x="2254" y="2756"/>
                </a:lnTo>
                <a:lnTo>
                  <a:pt x="2254" y="2758"/>
                </a:lnTo>
                <a:lnTo>
                  <a:pt x="2254" y="2760"/>
                </a:lnTo>
                <a:lnTo>
                  <a:pt x="2256" y="2760"/>
                </a:lnTo>
                <a:lnTo>
                  <a:pt x="2257" y="2760"/>
                </a:lnTo>
                <a:lnTo>
                  <a:pt x="2259" y="2760"/>
                </a:lnTo>
                <a:lnTo>
                  <a:pt x="2259" y="2761"/>
                </a:lnTo>
                <a:lnTo>
                  <a:pt x="2257" y="2761"/>
                </a:lnTo>
                <a:lnTo>
                  <a:pt x="2257" y="2763"/>
                </a:lnTo>
                <a:lnTo>
                  <a:pt x="2257" y="2765"/>
                </a:lnTo>
                <a:lnTo>
                  <a:pt x="2257" y="2766"/>
                </a:lnTo>
                <a:lnTo>
                  <a:pt x="2259" y="2766"/>
                </a:lnTo>
                <a:lnTo>
                  <a:pt x="2261" y="2766"/>
                </a:lnTo>
                <a:lnTo>
                  <a:pt x="2261" y="2768"/>
                </a:lnTo>
                <a:lnTo>
                  <a:pt x="2262" y="2768"/>
                </a:lnTo>
                <a:lnTo>
                  <a:pt x="2264" y="2768"/>
                </a:lnTo>
                <a:lnTo>
                  <a:pt x="2264" y="2768"/>
                </a:lnTo>
                <a:lnTo>
                  <a:pt x="2264" y="2770"/>
                </a:lnTo>
                <a:lnTo>
                  <a:pt x="2264" y="2771"/>
                </a:lnTo>
                <a:lnTo>
                  <a:pt x="2264" y="2771"/>
                </a:lnTo>
                <a:lnTo>
                  <a:pt x="2264" y="2773"/>
                </a:lnTo>
                <a:lnTo>
                  <a:pt x="2262" y="2773"/>
                </a:lnTo>
                <a:lnTo>
                  <a:pt x="2261" y="2773"/>
                </a:lnTo>
                <a:lnTo>
                  <a:pt x="2261" y="2775"/>
                </a:lnTo>
                <a:lnTo>
                  <a:pt x="2259" y="2775"/>
                </a:lnTo>
                <a:lnTo>
                  <a:pt x="2257" y="2775"/>
                </a:lnTo>
                <a:lnTo>
                  <a:pt x="2257" y="2776"/>
                </a:lnTo>
                <a:lnTo>
                  <a:pt x="2257" y="2778"/>
                </a:lnTo>
                <a:lnTo>
                  <a:pt x="2256" y="2778"/>
                </a:lnTo>
                <a:lnTo>
                  <a:pt x="2256" y="2776"/>
                </a:lnTo>
                <a:lnTo>
                  <a:pt x="2254" y="2776"/>
                </a:lnTo>
                <a:lnTo>
                  <a:pt x="2254" y="2775"/>
                </a:lnTo>
                <a:lnTo>
                  <a:pt x="2252" y="2775"/>
                </a:lnTo>
                <a:lnTo>
                  <a:pt x="2252" y="2776"/>
                </a:lnTo>
                <a:lnTo>
                  <a:pt x="2251" y="2776"/>
                </a:lnTo>
                <a:lnTo>
                  <a:pt x="2249" y="2776"/>
                </a:lnTo>
                <a:lnTo>
                  <a:pt x="2247" y="2776"/>
                </a:lnTo>
                <a:lnTo>
                  <a:pt x="2246" y="2776"/>
                </a:lnTo>
                <a:lnTo>
                  <a:pt x="2244" y="2776"/>
                </a:lnTo>
                <a:lnTo>
                  <a:pt x="2244" y="2778"/>
                </a:lnTo>
                <a:lnTo>
                  <a:pt x="2242" y="2778"/>
                </a:lnTo>
                <a:lnTo>
                  <a:pt x="2241" y="2778"/>
                </a:lnTo>
                <a:lnTo>
                  <a:pt x="2239" y="2778"/>
                </a:lnTo>
                <a:lnTo>
                  <a:pt x="2237" y="2778"/>
                </a:lnTo>
                <a:lnTo>
                  <a:pt x="2237" y="2780"/>
                </a:lnTo>
                <a:lnTo>
                  <a:pt x="2236" y="2780"/>
                </a:lnTo>
                <a:lnTo>
                  <a:pt x="2236" y="2781"/>
                </a:lnTo>
                <a:lnTo>
                  <a:pt x="2234" y="2781"/>
                </a:lnTo>
                <a:lnTo>
                  <a:pt x="2232" y="2781"/>
                </a:lnTo>
                <a:lnTo>
                  <a:pt x="2231" y="2781"/>
                </a:lnTo>
                <a:lnTo>
                  <a:pt x="2229" y="2781"/>
                </a:lnTo>
                <a:lnTo>
                  <a:pt x="2229" y="2781"/>
                </a:lnTo>
                <a:lnTo>
                  <a:pt x="2227" y="2781"/>
                </a:lnTo>
                <a:lnTo>
                  <a:pt x="2226" y="2781"/>
                </a:lnTo>
                <a:lnTo>
                  <a:pt x="2224" y="2781"/>
                </a:lnTo>
                <a:lnTo>
                  <a:pt x="2224" y="2781"/>
                </a:lnTo>
                <a:lnTo>
                  <a:pt x="2222" y="2781"/>
                </a:lnTo>
                <a:lnTo>
                  <a:pt x="2222" y="2783"/>
                </a:lnTo>
                <a:lnTo>
                  <a:pt x="2221" y="2783"/>
                </a:lnTo>
                <a:lnTo>
                  <a:pt x="2219" y="2783"/>
                </a:lnTo>
                <a:lnTo>
                  <a:pt x="2219" y="2785"/>
                </a:lnTo>
                <a:lnTo>
                  <a:pt x="2217" y="2785"/>
                </a:lnTo>
                <a:lnTo>
                  <a:pt x="2216" y="2785"/>
                </a:lnTo>
                <a:lnTo>
                  <a:pt x="2216" y="2786"/>
                </a:lnTo>
                <a:lnTo>
                  <a:pt x="2214" y="2786"/>
                </a:lnTo>
                <a:lnTo>
                  <a:pt x="2212" y="2786"/>
                </a:lnTo>
                <a:lnTo>
                  <a:pt x="2211" y="2786"/>
                </a:lnTo>
                <a:lnTo>
                  <a:pt x="2211" y="2788"/>
                </a:lnTo>
                <a:lnTo>
                  <a:pt x="2209" y="2788"/>
                </a:lnTo>
                <a:lnTo>
                  <a:pt x="2207" y="2788"/>
                </a:lnTo>
                <a:lnTo>
                  <a:pt x="2206" y="2788"/>
                </a:lnTo>
                <a:lnTo>
                  <a:pt x="2206" y="2790"/>
                </a:lnTo>
                <a:lnTo>
                  <a:pt x="2204" y="2790"/>
                </a:lnTo>
                <a:lnTo>
                  <a:pt x="2202" y="2790"/>
                </a:lnTo>
                <a:lnTo>
                  <a:pt x="2202" y="2791"/>
                </a:lnTo>
                <a:lnTo>
                  <a:pt x="2201" y="2791"/>
                </a:lnTo>
                <a:lnTo>
                  <a:pt x="2199" y="2791"/>
                </a:lnTo>
                <a:lnTo>
                  <a:pt x="2197" y="2791"/>
                </a:lnTo>
                <a:lnTo>
                  <a:pt x="2197" y="2793"/>
                </a:lnTo>
                <a:lnTo>
                  <a:pt x="2197" y="2795"/>
                </a:lnTo>
                <a:lnTo>
                  <a:pt x="2196" y="2795"/>
                </a:lnTo>
                <a:lnTo>
                  <a:pt x="2196" y="2796"/>
                </a:lnTo>
                <a:lnTo>
                  <a:pt x="2194" y="2796"/>
                </a:lnTo>
                <a:lnTo>
                  <a:pt x="2194" y="2798"/>
                </a:lnTo>
                <a:lnTo>
                  <a:pt x="2194" y="2800"/>
                </a:lnTo>
                <a:lnTo>
                  <a:pt x="2194" y="2801"/>
                </a:lnTo>
                <a:lnTo>
                  <a:pt x="2192" y="2801"/>
                </a:lnTo>
                <a:lnTo>
                  <a:pt x="2191" y="2801"/>
                </a:lnTo>
                <a:lnTo>
                  <a:pt x="2191" y="2803"/>
                </a:lnTo>
                <a:lnTo>
                  <a:pt x="2189" y="2803"/>
                </a:lnTo>
                <a:lnTo>
                  <a:pt x="2189" y="2805"/>
                </a:lnTo>
                <a:lnTo>
                  <a:pt x="2187" y="2805"/>
                </a:lnTo>
                <a:lnTo>
                  <a:pt x="2187" y="2806"/>
                </a:lnTo>
                <a:lnTo>
                  <a:pt x="2187" y="2808"/>
                </a:lnTo>
                <a:lnTo>
                  <a:pt x="2189" y="2808"/>
                </a:lnTo>
                <a:lnTo>
                  <a:pt x="2189" y="2810"/>
                </a:lnTo>
                <a:lnTo>
                  <a:pt x="2187" y="2810"/>
                </a:lnTo>
                <a:lnTo>
                  <a:pt x="2186" y="2810"/>
                </a:lnTo>
                <a:lnTo>
                  <a:pt x="2184" y="2810"/>
                </a:lnTo>
                <a:lnTo>
                  <a:pt x="2184" y="2810"/>
                </a:lnTo>
                <a:lnTo>
                  <a:pt x="2182" y="2810"/>
                </a:lnTo>
                <a:lnTo>
                  <a:pt x="2181" y="2810"/>
                </a:lnTo>
                <a:lnTo>
                  <a:pt x="2179" y="2810"/>
                </a:lnTo>
                <a:lnTo>
                  <a:pt x="2177" y="2810"/>
                </a:lnTo>
                <a:lnTo>
                  <a:pt x="2176" y="2810"/>
                </a:lnTo>
                <a:lnTo>
                  <a:pt x="2176" y="2808"/>
                </a:lnTo>
                <a:lnTo>
                  <a:pt x="2174" y="2808"/>
                </a:lnTo>
                <a:lnTo>
                  <a:pt x="2172" y="2808"/>
                </a:lnTo>
                <a:lnTo>
                  <a:pt x="2171" y="2808"/>
                </a:lnTo>
                <a:lnTo>
                  <a:pt x="2169" y="2808"/>
                </a:lnTo>
                <a:lnTo>
                  <a:pt x="2167" y="2808"/>
                </a:lnTo>
                <a:lnTo>
                  <a:pt x="2166" y="2808"/>
                </a:lnTo>
                <a:lnTo>
                  <a:pt x="2164" y="2808"/>
                </a:lnTo>
                <a:lnTo>
                  <a:pt x="2162" y="2808"/>
                </a:lnTo>
                <a:lnTo>
                  <a:pt x="2161" y="2808"/>
                </a:lnTo>
                <a:lnTo>
                  <a:pt x="2159" y="2808"/>
                </a:lnTo>
                <a:lnTo>
                  <a:pt x="2157" y="2808"/>
                </a:lnTo>
                <a:lnTo>
                  <a:pt x="2156" y="2808"/>
                </a:lnTo>
                <a:lnTo>
                  <a:pt x="2156" y="2810"/>
                </a:lnTo>
                <a:lnTo>
                  <a:pt x="2154" y="2810"/>
                </a:lnTo>
                <a:lnTo>
                  <a:pt x="2152" y="2810"/>
                </a:lnTo>
                <a:lnTo>
                  <a:pt x="2151" y="2810"/>
                </a:lnTo>
                <a:lnTo>
                  <a:pt x="2149" y="2810"/>
                </a:lnTo>
                <a:lnTo>
                  <a:pt x="2147" y="2810"/>
                </a:lnTo>
                <a:lnTo>
                  <a:pt x="2146" y="2810"/>
                </a:lnTo>
                <a:lnTo>
                  <a:pt x="2144" y="2810"/>
                </a:lnTo>
                <a:lnTo>
                  <a:pt x="2144" y="2811"/>
                </a:lnTo>
                <a:lnTo>
                  <a:pt x="2144" y="2811"/>
                </a:lnTo>
                <a:lnTo>
                  <a:pt x="2142" y="2811"/>
                </a:lnTo>
                <a:lnTo>
                  <a:pt x="2142" y="2813"/>
                </a:lnTo>
                <a:lnTo>
                  <a:pt x="2141" y="2813"/>
                </a:lnTo>
                <a:lnTo>
                  <a:pt x="2141" y="2815"/>
                </a:lnTo>
                <a:lnTo>
                  <a:pt x="2139" y="2815"/>
                </a:lnTo>
                <a:lnTo>
                  <a:pt x="2139" y="2816"/>
                </a:lnTo>
                <a:lnTo>
                  <a:pt x="2137" y="2816"/>
                </a:lnTo>
                <a:lnTo>
                  <a:pt x="2136" y="2816"/>
                </a:lnTo>
                <a:lnTo>
                  <a:pt x="2136" y="2818"/>
                </a:lnTo>
                <a:lnTo>
                  <a:pt x="2134" y="2818"/>
                </a:lnTo>
                <a:lnTo>
                  <a:pt x="2134" y="2820"/>
                </a:lnTo>
                <a:lnTo>
                  <a:pt x="2132" y="2820"/>
                </a:lnTo>
                <a:lnTo>
                  <a:pt x="2132" y="2821"/>
                </a:lnTo>
                <a:lnTo>
                  <a:pt x="2131" y="2821"/>
                </a:lnTo>
                <a:lnTo>
                  <a:pt x="2131" y="2821"/>
                </a:lnTo>
                <a:lnTo>
                  <a:pt x="2129" y="2821"/>
                </a:lnTo>
                <a:lnTo>
                  <a:pt x="2129" y="2823"/>
                </a:lnTo>
                <a:lnTo>
                  <a:pt x="2129" y="2825"/>
                </a:lnTo>
                <a:lnTo>
                  <a:pt x="2127" y="2825"/>
                </a:lnTo>
                <a:lnTo>
                  <a:pt x="2127" y="2826"/>
                </a:lnTo>
                <a:lnTo>
                  <a:pt x="2126" y="2826"/>
                </a:lnTo>
                <a:lnTo>
                  <a:pt x="2126" y="2828"/>
                </a:lnTo>
                <a:lnTo>
                  <a:pt x="2124" y="2828"/>
                </a:lnTo>
                <a:lnTo>
                  <a:pt x="2124" y="2830"/>
                </a:lnTo>
                <a:lnTo>
                  <a:pt x="2122" y="2830"/>
                </a:lnTo>
                <a:lnTo>
                  <a:pt x="2122" y="2831"/>
                </a:lnTo>
                <a:lnTo>
                  <a:pt x="2121" y="2831"/>
                </a:lnTo>
                <a:lnTo>
                  <a:pt x="2121" y="2833"/>
                </a:lnTo>
                <a:lnTo>
                  <a:pt x="2119" y="2833"/>
                </a:lnTo>
                <a:lnTo>
                  <a:pt x="2119" y="2835"/>
                </a:lnTo>
                <a:lnTo>
                  <a:pt x="2119" y="2836"/>
                </a:lnTo>
                <a:lnTo>
                  <a:pt x="2119" y="2838"/>
                </a:lnTo>
                <a:lnTo>
                  <a:pt x="2117" y="2838"/>
                </a:lnTo>
                <a:lnTo>
                  <a:pt x="2117" y="2840"/>
                </a:lnTo>
                <a:lnTo>
                  <a:pt x="2116" y="2840"/>
                </a:lnTo>
                <a:lnTo>
                  <a:pt x="2116" y="2841"/>
                </a:lnTo>
                <a:lnTo>
                  <a:pt x="2114" y="2841"/>
                </a:lnTo>
                <a:lnTo>
                  <a:pt x="2114" y="2843"/>
                </a:lnTo>
                <a:lnTo>
                  <a:pt x="2114" y="2845"/>
                </a:lnTo>
                <a:lnTo>
                  <a:pt x="2112" y="2845"/>
                </a:lnTo>
                <a:lnTo>
                  <a:pt x="2111" y="2845"/>
                </a:lnTo>
                <a:lnTo>
                  <a:pt x="2109" y="2845"/>
                </a:lnTo>
                <a:lnTo>
                  <a:pt x="2109" y="2846"/>
                </a:lnTo>
                <a:lnTo>
                  <a:pt x="2107" y="2846"/>
                </a:lnTo>
                <a:lnTo>
                  <a:pt x="2106" y="2846"/>
                </a:lnTo>
                <a:lnTo>
                  <a:pt x="2106" y="2848"/>
                </a:lnTo>
                <a:lnTo>
                  <a:pt x="2104" y="2848"/>
                </a:lnTo>
                <a:lnTo>
                  <a:pt x="2104" y="2848"/>
                </a:lnTo>
                <a:lnTo>
                  <a:pt x="2104" y="2850"/>
                </a:lnTo>
                <a:lnTo>
                  <a:pt x="2102" y="2850"/>
                </a:lnTo>
                <a:lnTo>
                  <a:pt x="2102" y="2851"/>
                </a:lnTo>
                <a:lnTo>
                  <a:pt x="2101" y="2851"/>
                </a:lnTo>
                <a:lnTo>
                  <a:pt x="2101" y="2853"/>
                </a:lnTo>
                <a:lnTo>
                  <a:pt x="2099" y="2853"/>
                </a:lnTo>
                <a:lnTo>
                  <a:pt x="2099" y="2855"/>
                </a:lnTo>
                <a:lnTo>
                  <a:pt x="2097" y="2855"/>
                </a:lnTo>
                <a:lnTo>
                  <a:pt x="2096" y="2855"/>
                </a:lnTo>
                <a:lnTo>
                  <a:pt x="2096" y="2856"/>
                </a:lnTo>
                <a:lnTo>
                  <a:pt x="2094" y="2856"/>
                </a:lnTo>
                <a:lnTo>
                  <a:pt x="2094" y="2858"/>
                </a:lnTo>
                <a:lnTo>
                  <a:pt x="2092" y="2858"/>
                </a:lnTo>
                <a:lnTo>
                  <a:pt x="2092" y="2860"/>
                </a:lnTo>
                <a:lnTo>
                  <a:pt x="2091" y="2860"/>
                </a:lnTo>
                <a:lnTo>
                  <a:pt x="2091" y="2861"/>
                </a:lnTo>
                <a:lnTo>
                  <a:pt x="2089" y="2861"/>
                </a:lnTo>
                <a:lnTo>
                  <a:pt x="2089" y="2861"/>
                </a:lnTo>
                <a:lnTo>
                  <a:pt x="2089" y="2863"/>
                </a:lnTo>
                <a:lnTo>
                  <a:pt x="2087" y="2863"/>
                </a:lnTo>
                <a:lnTo>
                  <a:pt x="2087" y="2865"/>
                </a:lnTo>
                <a:lnTo>
                  <a:pt x="2087" y="2866"/>
                </a:lnTo>
                <a:lnTo>
                  <a:pt x="2087" y="2868"/>
                </a:lnTo>
                <a:lnTo>
                  <a:pt x="2087" y="2870"/>
                </a:lnTo>
                <a:lnTo>
                  <a:pt x="2087" y="2871"/>
                </a:lnTo>
                <a:lnTo>
                  <a:pt x="2086" y="2871"/>
                </a:lnTo>
                <a:lnTo>
                  <a:pt x="2086" y="2870"/>
                </a:lnTo>
                <a:lnTo>
                  <a:pt x="2086" y="2868"/>
                </a:lnTo>
                <a:lnTo>
                  <a:pt x="2084" y="2868"/>
                </a:lnTo>
                <a:lnTo>
                  <a:pt x="2084" y="2866"/>
                </a:lnTo>
                <a:lnTo>
                  <a:pt x="2082" y="2866"/>
                </a:lnTo>
                <a:lnTo>
                  <a:pt x="2080" y="2866"/>
                </a:lnTo>
                <a:lnTo>
                  <a:pt x="2079" y="2866"/>
                </a:lnTo>
                <a:lnTo>
                  <a:pt x="2077" y="2866"/>
                </a:lnTo>
                <a:lnTo>
                  <a:pt x="2075" y="2866"/>
                </a:lnTo>
                <a:lnTo>
                  <a:pt x="2074" y="2866"/>
                </a:lnTo>
                <a:lnTo>
                  <a:pt x="2074" y="2868"/>
                </a:lnTo>
                <a:lnTo>
                  <a:pt x="2072" y="2868"/>
                </a:lnTo>
                <a:lnTo>
                  <a:pt x="2070" y="2868"/>
                </a:lnTo>
                <a:lnTo>
                  <a:pt x="2070" y="2870"/>
                </a:lnTo>
                <a:lnTo>
                  <a:pt x="2069" y="2870"/>
                </a:lnTo>
                <a:lnTo>
                  <a:pt x="2067" y="2870"/>
                </a:lnTo>
                <a:lnTo>
                  <a:pt x="2067" y="2871"/>
                </a:lnTo>
                <a:lnTo>
                  <a:pt x="2065" y="2871"/>
                </a:lnTo>
                <a:lnTo>
                  <a:pt x="2064" y="2871"/>
                </a:lnTo>
                <a:lnTo>
                  <a:pt x="2064" y="2871"/>
                </a:lnTo>
                <a:lnTo>
                  <a:pt x="2062" y="2871"/>
                </a:lnTo>
                <a:lnTo>
                  <a:pt x="2062" y="2870"/>
                </a:lnTo>
                <a:lnTo>
                  <a:pt x="2060" y="2870"/>
                </a:lnTo>
                <a:lnTo>
                  <a:pt x="2059" y="2870"/>
                </a:lnTo>
                <a:lnTo>
                  <a:pt x="2059" y="2868"/>
                </a:lnTo>
                <a:lnTo>
                  <a:pt x="2057" y="2868"/>
                </a:lnTo>
                <a:lnTo>
                  <a:pt x="2057" y="2870"/>
                </a:lnTo>
                <a:lnTo>
                  <a:pt x="2055" y="2870"/>
                </a:lnTo>
                <a:lnTo>
                  <a:pt x="2055" y="2868"/>
                </a:lnTo>
                <a:lnTo>
                  <a:pt x="2054" y="2868"/>
                </a:lnTo>
                <a:lnTo>
                  <a:pt x="2054" y="2866"/>
                </a:lnTo>
                <a:lnTo>
                  <a:pt x="2054" y="2865"/>
                </a:lnTo>
                <a:lnTo>
                  <a:pt x="2054" y="2863"/>
                </a:lnTo>
                <a:lnTo>
                  <a:pt x="2052" y="2863"/>
                </a:lnTo>
                <a:lnTo>
                  <a:pt x="2052" y="2861"/>
                </a:lnTo>
                <a:lnTo>
                  <a:pt x="2054" y="2861"/>
                </a:lnTo>
                <a:lnTo>
                  <a:pt x="2054" y="2861"/>
                </a:lnTo>
                <a:lnTo>
                  <a:pt x="2055" y="2861"/>
                </a:lnTo>
                <a:lnTo>
                  <a:pt x="2055" y="2860"/>
                </a:lnTo>
                <a:lnTo>
                  <a:pt x="2054" y="2860"/>
                </a:lnTo>
                <a:lnTo>
                  <a:pt x="2054" y="2858"/>
                </a:lnTo>
                <a:lnTo>
                  <a:pt x="2052" y="2858"/>
                </a:lnTo>
                <a:lnTo>
                  <a:pt x="2052" y="2856"/>
                </a:lnTo>
                <a:lnTo>
                  <a:pt x="2052" y="2855"/>
                </a:lnTo>
                <a:lnTo>
                  <a:pt x="2052" y="2853"/>
                </a:lnTo>
                <a:lnTo>
                  <a:pt x="2054" y="2853"/>
                </a:lnTo>
                <a:lnTo>
                  <a:pt x="2054" y="2851"/>
                </a:lnTo>
                <a:lnTo>
                  <a:pt x="2054" y="2850"/>
                </a:lnTo>
                <a:lnTo>
                  <a:pt x="2055" y="2850"/>
                </a:lnTo>
                <a:lnTo>
                  <a:pt x="2057" y="2850"/>
                </a:lnTo>
                <a:lnTo>
                  <a:pt x="2057" y="2848"/>
                </a:lnTo>
                <a:lnTo>
                  <a:pt x="2059" y="2848"/>
                </a:lnTo>
                <a:lnTo>
                  <a:pt x="2060" y="2848"/>
                </a:lnTo>
                <a:lnTo>
                  <a:pt x="2060" y="2846"/>
                </a:lnTo>
                <a:lnTo>
                  <a:pt x="2062" y="2846"/>
                </a:lnTo>
                <a:lnTo>
                  <a:pt x="2064" y="2846"/>
                </a:lnTo>
                <a:lnTo>
                  <a:pt x="2064" y="2848"/>
                </a:lnTo>
                <a:lnTo>
                  <a:pt x="2064" y="2848"/>
                </a:lnTo>
                <a:lnTo>
                  <a:pt x="2065" y="2848"/>
                </a:lnTo>
                <a:lnTo>
                  <a:pt x="2067" y="2848"/>
                </a:lnTo>
                <a:lnTo>
                  <a:pt x="2069" y="2848"/>
                </a:lnTo>
                <a:lnTo>
                  <a:pt x="2070" y="2848"/>
                </a:lnTo>
                <a:lnTo>
                  <a:pt x="2072" y="2848"/>
                </a:lnTo>
                <a:lnTo>
                  <a:pt x="2074" y="2848"/>
                </a:lnTo>
                <a:lnTo>
                  <a:pt x="2075" y="2848"/>
                </a:lnTo>
                <a:lnTo>
                  <a:pt x="2077" y="2848"/>
                </a:lnTo>
                <a:lnTo>
                  <a:pt x="2077" y="2846"/>
                </a:lnTo>
                <a:lnTo>
                  <a:pt x="2079" y="2846"/>
                </a:lnTo>
                <a:lnTo>
                  <a:pt x="2080" y="2846"/>
                </a:lnTo>
                <a:lnTo>
                  <a:pt x="2082" y="2846"/>
                </a:lnTo>
                <a:lnTo>
                  <a:pt x="2084" y="2846"/>
                </a:lnTo>
                <a:lnTo>
                  <a:pt x="2086" y="2846"/>
                </a:lnTo>
                <a:lnTo>
                  <a:pt x="2086" y="2845"/>
                </a:lnTo>
                <a:lnTo>
                  <a:pt x="2087" y="2845"/>
                </a:lnTo>
                <a:lnTo>
                  <a:pt x="2087" y="2843"/>
                </a:lnTo>
                <a:lnTo>
                  <a:pt x="2087" y="2841"/>
                </a:lnTo>
                <a:lnTo>
                  <a:pt x="2087" y="2840"/>
                </a:lnTo>
                <a:lnTo>
                  <a:pt x="2087" y="2838"/>
                </a:lnTo>
                <a:lnTo>
                  <a:pt x="2087" y="2836"/>
                </a:lnTo>
                <a:lnTo>
                  <a:pt x="2087" y="2835"/>
                </a:lnTo>
                <a:lnTo>
                  <a:pt x="2087" y="2833"/>
                </a:lnTo>
                <a:lnTo>
                  <a:pt x="2087" y="2831"/>
                </a:lnTo>
                <a:lnTo>
                  <a:pt x="2086" y="2831"/>
                </a:lnTo>
                <a:lnTo>
                  <a:pt x="2086" y="2833"/>
                </a:lnTo>
                <a:lnTo>
                  <a:pt x="2084" y="2833"/>
                </a:lnTo>
                <a:lnTo>
                  <a:pt x="2084" y="2831"/>
                </a:lnTo>
                <a:lnTo>
                  <a:pt x="2082" y="2831"/>
                </a:lnTo>
                <a:lnTo>
                  <a:pt x="2080" y="2831"/>
                </a:lnTo>
                <a:lnTo>
                  <a:pt x="2079" y="2831"/>
                </a:lnTo>
                <a:lnTo>
                  <a:pt x="2077" y="2831"/>
                </a:lnTo>
                <a:lnTo>
                  <a:pt x="2075" y="2831"/>
                </a:lnTo>
                <a:lnTo>
                  <a:pt x="2075" y="2830"/>
                </a:lnTo>
                <a:lnTo>
                  <a:pt x="2074" y="2830"/>
                </a:lnTo>
                <a:lnTo>
                  <a:pt x="2074" y="2828"/>
                </a:lnTo>
                <a:lnTo>
                  <a:pt x="2075" y="2828"/>
                </a:lnTo>
                <a:lnTo>
                  <a:pt x="2077" y="2828"/>
                </a:lnTo>
                <a:lnTo>
                  <a:pt x="2077" y="2826"/>
                </a:lnTo>
                <a:lnTo>
                  <a:pt x="2079" y="2826"/>
                </a:lnTo>
                <a:lnTo>
                  <a:pt x="2079" y="2825"/>
                </a:lnTo>
                <a:lnTo>
                  <a:pt x="2079" y="2823"/>
                </a:lnTo>
                <a:lnTo>
                  <a:pt x="2080" y="2823"/>
                </a:lnTo>
                <a:lnTo>
                  <a:pt x="2080" y="2821"/>
                </a:lnTo>
                <a:lnTo>
                  <a:pt x="2080" y="2821"/>
                </a:lnTo>
                <a:lnTo>
                  <a:pt x="2080" y="2820"/>
                </a:lnTo>
                <a:lnTo>
                  <a:pt x="2080" y="2818"/>
                </a:lnTo>
                <a:lnTo>
                  <a:pt x="2080" y="2816"/>
                </a:lnTo>
                <a:lnTo>
                  <a:pt x="2080" y="2815"/>
                </a:lnTo>
                <a:lnTo>
                  <a:pt x="2080" y="2813"/>
                </a:lnTo>
                <a:lnTo>
                  <a:pt x="2080" y="2811"/>
                </a:lnTo>
                <a:lnTo>
                  <a:pt x="2079" y="2811"/>
                </a:lnTo>
                <a:lnTo>
                  <a:pt x="2079" y="2810"/>
                </a:lnTo>
                <a:lnTo>
                  <a:pt x="2080" y="2810"/>
                </a:lnTo>
                <a:lnTo>
                  <a:pt x="2080" y="2808"/>
                </a:lnTo>
                <a:lnTo>
                  <a:pt x="2080" y="2806"/>
                </a:lnTo>
                <a:lnTo>
                  <a:pt x="2080" y="2805"/>
                </a:lnTo>
                <a:lnTo>
                  <a:pt x="2080" y="2803"/>
                </a:lnTo>
                <a:lnTo>
                  <a:pt x="2079" y="2803"/>
                </a:lnTo>
                <a:lnTo>
                  <a:pt x="2079" y="2801"/>
                </a:lnTo>
                <a:lnTo>
                  <a:pt x="2080" y="2801"/>
                </a:lnTo>
                <a:lnTo>
                  <a:pt x="2080" y="2800"/>
                </a:lnTo>
                <a:lnTo>
                  <a:pt x="2080" y="2798"/>
                </a:lnTo>
                <a:lnTo>
                  <a:pt x="2082" y="2798"/>
                </a:lnTo>
                <a:lnTo>
                  <a:pt x="2082" y="2796"/>
                </a:lnTo>
                <a:lnTo>
                  <a:pt x="2080" y="2796"/>
                </a:lnTo>
                <a:lnTo>
                  <a:pt x="2080" y="2795"/>
                </a:lnTo>
                <a:lnTo>
                  <a:pt x="2082" y="2795"/>
                </a:lnTo>
                <a:lnTo>
                  <a:pt x="2084" y="2795"/>
                </a:lnTo>
                <a:lnTo>
                  <a:pt x="2084" y="2793"/>
                </a:lnTo>
                <a:lnTo>
                  <a:pt x="2086" y="2793"/>
                </a:lnTo>
                <a:lnTo>
                  <a:pt x="2087" y="2793"/>
                </a:lnTo>
                <a:lnTo>
                  <a:pt x="2087" y="2791"/>
                </a:lnTo>
                <a:lnTo>
                  <a:pt x="2089" y="2791"/>
                </a:lnTo>
                <a:lnTo>
                  <a:pt x="2091" y="2791"/>
                </a:lnTo>
                <a:lnTo>
                  <a:pt x="2092" y="2791"/>
                </a:lnTo>
                <a:lnTo>
                  <a:pt x="2092" y="2790"/>
                </a:lnTo>
                <a:lnTo>
                  <a:pt x="2094" y="2790"/>
                </a:lnTo>
                <a:lnTo>
                  <a:pt x="2094" y="2788"/>
                </a:lnTo>
                <a:lnTo>
                  <a:pt x="2094" y="2786"/>
                </a:lnTo>
                <a:lnTo>
                  <a:pt x="2096" y="2786"/>
                </a:lnTo>
                <a:lnTo>
                  <a:pt x="2096" y="2785"/>
                </a:lnTo>
                <a:lnTo>
                  <a:pt x="2097" y="2785"/>
                </a:lnTo>
                <a:lnTo>
                  <a:pt x="2097" y="2783"/>
                </a:lnTo>
                <a:lnTo>
                  <a:pt x="2099" y="2783"/>
                </a:lnTo>
                <a:lnTo>
                  <a:pt x="2099" y="2781"/>
                </a:lnTo>
                <a:lnTo>
                  <a:pt x="2099" y="2781"/>
                </a:lnTo>
                <a:lnTo>
                  <a:pt x="2101" y="2781"/>
                </a:lnTo>
                <a:lnTo>
                  <a:pt x="2101" y="2780"/>
                </a:lnTo>
                <a:lnTo>
                  <a:pt x="2101" y="2778"/>
                </a:lnTo>
                <a:lnTo>
                  <a:pt x="2102" y="2778"/>
                </a:lnTo>
                <a:lnTo>
                  <a:pt x="2104" y="2778"/>
                </a:lnTo>
                <a:lnTo>
                  <a:pt x="2104" y="2776"/>
                </a:lnTo>
                <a:lnTo>
                  <a:pt x="2104" y="2776"/>
                </a:lnTo>
                <a:lnTo>
                  <a:pt x="2104" y="2775"/>
                </a:lnTo>
                <a:lnTo>
                  <a:pt x="2106" y="2775"/>
                </a:lnTo>
                <a:lnTo>
                  <a:pt x="2106" y="2773"/>
                </a:lnTo>
                <a:lnTo>
                  <a:pt x="2107" y="2773"/>
                </a:lnTo>
                <a:lnTo>
                  <a:pt x="2107" y="2771"/>
                </a:lnTo>
                <a:lnTo>
                  <a:pt x="2109" y="2771"/>
                </a:lnTo>
                <a:lnTo>
                  <a:pt x="2109" y="2770"/>
                </a:lnTo>
                <a:lnTo>
                  <a:pt x="2111" y="2770"/>
                </a:lnTo>
                <a:lnTo>
                  <a:pt x="2111" y="2768"/>
                </a:lnTo>
                <a:lnTo>
                  <a:pt x="2112" y="2768"/>
                </a:lnTo>
                <a:lnTo>
                  <a:pt x="2112" y="2766"/>
                </a:lnTo>
                <a:lnTo>
                  <a:pt x="2112" y="2765"/>
                </a:lnTo>
                <a:lnTo>
                  <a:pt x="2112" y="2763"/>
                </a:lnTo>
                <a:lnTo>
                  <a:pt x="2112" y="2761"/>
                </a:lnTo>
                <a:lnTo>
                  <a:pt x="2112" y="2760"/>
                </a:lnTo>
                <a:lnTo>
                  <a:pt x="2112" y="2758"/>
                </a:lnTo>
                <a:lnTo>
                  <a:pt x="2112" y="2756"/>
                </a:lnTo>
                <a:lnTo>
                  <a:pt x="2112" y="2755"/>
                </a:lnTo>
                <a:lnTo>
                  <a:pt x="2112" y="2753"/>
                </a:lnTo>
                <a:lnTo>
                  <a:pt x="2112" y="2751"/>
                </a:lnTo>
                <a:lnTo>
                  <a:pt x="2111" y="2751"/>
                </a:lnTo>
                <a:lnTo>
                  <a:pt x="2111" y="2750"/>
                </a:lnTo>
                <a:lnTo>
                  <a:pt x="2111" y="2748"/>
                </a:lnTo>
                <a:lnTo>
                  <a:pt x="2111" y="2746"/>
                </a:lnTo>
                <a:lnTo>
                  <a:pt x="2111" y="2745"/>
                </a:lnTo>
                <a:lnTo>
                  <a:pt x="2109" y="2745"/>
                </a:lnTo>
                <a:lnTo>
                  <a:pt x="2109" y="2743"/>
                </a:lnTo>
                <a:lnTo>
                  <a:pt x="2109" y="2741"/>
                </a:lnTo>
                <a:lnTo>
                  <a:pt x="2109" y="2741"/>
                </a:lnTo>
                <a:lnTo>
                  <a:pt x="2109" y="2740"/>
                </a:lnTo>
                <a:lnTo>
                  <a:pt x="2109" y="2738"/>
                </a:lnTo>
                <a:lnTo>
                  <a:pt x="2107" y="2738"/>
                </a:lnTo>
                <a:lnTo>
                  <a:pt x="2107" y="2736"/>
                </a:lnTo>
                <a:lnTo>
                  <a:pt x="2107" y="2735"/>
                </a:lnTo>
                <a:lnTo>
                  <a:pt x="2107" y="2733"/>
                </a:lnTo>
                <a:lnTo>
                  <a:pt x="2107" y="2731"/>
                </a:lnTo>
                <a:lnTo>
                  <a:pt x="2107" y="2730"/>
                </a:lnTo>
                <a:lnTo>
                  <a:pt x="2106" y="2730"/>
                </a:lnTo>
                <a:lnTo>
                  <a:pt x="2106" y="2728"/>
                </a:lnTo>
                <a:lnTo>
                  <a:pt x="2106" y="2726"/>
                </a:lnTo>
                <a:lnTo>
                  <a:pt x="2106" y="2725"/>
                </a:lnTo>
                <a:lnTo>
                  <a:pt x="2106" y="2723"/>
                </a:lnTo>
                <a:lnTo>
                  <a:pt x="2106" y="2721"/>
                </a:lnTo>
                <a:lnTo>
                  <a:pt x="2104" y="2721"/>
                </a:lnTo>
                <a:lnTo>
                  <a:pt x="2104" y="2719"/>
                </a:lnTo>
                <a:lnTo>
                  <a:pt x="2104" y="2718"/>
                </a:lnTo>
                <a:lnTo>
                  <a:pt x="2104" y="2716"/>
                </a:lnTo>
                <a:lnTo>
                  <a:pt x="2104" y="2714"/>
                </a:lnTo>
                <a:lnTo>
                  <a:pt x="2104" y="2714"/>
                </a:lnTo>
                <a:lnTo>
                  <a:pt x="2104" y="2713"/>
                </a:lnTo>
                <a:lnTo>
                  <a:pt x="2104" y="2713"/>
                </a:lnTo>
                <a:lnTo>
                  <a:pt x="2104" y="2711"/>
                </a:lnTo>
                <a:lnTo>
                  <a:pt x="2104" y="2709"/>
                </a:lnTo>
                <a:lnTo>
                  <a:pt x="2106" y="2709"/>
                </a:lnTo>
                <a:lnTo>
                  <a:pt x="2106" y="2708"/>
                </a:lnTo>
                <a:lnTo>
                  <a:pt x="2107" y="2708"/>
                </a:lnTo>
                <a:lnTo>
                  <a:pt x="2107" y="2706"/>
                </a:lnTo>
                <a:lnTo>
                  <a:pt x="2107" y="2704"/>
                </a:lnTo>
                <a:lnTo>
                  <a:pt x="2107" y="2703"/>
                </a:lnTo>
                <a:lnTo>
                  <a:pt x="2109" y="2703"/>
                </a:lnTo>
                <a:lnTo>
                  <a:pt x="2109" y="2701"/>
                </a:lnTo>
                <a:lnTo>
                  <a:pt x="2109" y="2701"/>
                </a:lnTo>
                <a:lnTo>
                  <a:pt x="2109" y="2699"/>
                </a:lnTo>
                <a:lnTo>
                  <a:pt x="2109" y="2698"/>
                </a:lnTo>
                <a:lnTo>
                  <a:pt x="2107" y="2698"/>
                </a:lnTo>
                <a:lnTo>
                  <a:pt x="2107" y="2696"/>
                </a:lnTo>
                <a:lnTo>
                  <a:pt x="2107" y="2694"/>
                </a:lnTo>
                <a:lnTo>
                  <a:pt x="2109" y="2694"/>
                </a:lnTo>
                <a:lnTo>
                  <a:pt x="2111" y="2694"/>
                </a:lnTo>
                <a:lnTo>
                  <a:pt x="2111" y="2693"/>
                </a:lnTo>
                <a:lnTo>
                  <a:pt x="2111" y="2691"/>
                </a:lnTo>
                <a:lnTo>
                  <a:pt x="2111" y="2689"/>
                </a:lnTo>
                <a:lnTo>
                  <a:pt x="2112" y="2689"/>
                </a:lnTo>
                <a:lnTo>
                  <a:pt x="2112" y="2688"/>
                </a:lnTo>
                <a:lnTo>
                  <a:pt x="2114" y="2688"/>
                </a:lnTo>
                <a:lnTo>
                  <a:pt x="2116" y="2688"/>
                </a:lnTo>
                <a:lnTo>
                  <a:pt x="2116" y="2686"/>
                </a:lnTo>
                <a:lnTo>
                  <a:pt x="2117" y="2686"/>
                </a:lnTo>
                <a:lnTo>
                  <a:pt x="2117" y="2684"/>
                </a:lnTo>
                <a:lnTo>
                  <a:pt x="2117" y="2683"/>
                </a:lnTo>
                <a:lnTo>
                  <a:pt x="2117" y="2681"/>
                </a:lnTo>
                <a:lnTo>
                  <a:pt x="2117" y="2679"/>
                </a:lnTo>
                <a:lnTo>
                  <a:pt x="2119" y="2679"/>
                </a:lnTo>
                <a:lnTo>
                  <a:pt x="2119" y="2678"/>
                </a:lnTo>
                <a:lnTo>
                  <a:pt x="2119" y="2676"/>
                </a:lnTo>
                <a:lnTo>
                  <a:pt x="2121" y="2676"/>
                </a:lnTo>
                <a:lnTo>
                  <a:pt x="2121" y="2674"/>
                </a:lnTo>
                <a:lnTo>
                  <a:pt x="2121" y="2673"/>
                </a:lnTo>
                <a:lnTo>
                  <a:pt x="2121" y="2671"/>
                </a:lnTo>
                <a:lnTo>
                  <a:pt x="2121" y="2669"/>
                </a:lnTo>
                <a:lnTo>
                  <a:pt x="2121" y="2668"/>
                </a:lnTo>
                <a:lnTo>
                  <a:pt x="2119" y="2668"/>
                </a:lnTo>
                <a:lnTo>
                  <a:pt x="2119" y="2666"/>
                </a:lnTo>
                <a:lnTo>
                  <a:pt x="2121" y="2666"/>
                </a:lnTo>
                <a:lnTo>
                  <a:pt x="2121" y="2664"/>
                </a:lnTo>
                <a:lnTo>
                  <a:pt x="2121" y="2663"/>
                </a:lnTo>
                <a:lnTo>
                  <a:pt x="2119" y="2663"/>
                </a:lnTo>
                <a:lnTo>
                  <a:pt x="2119" y="2661"/>
                </a:lnTo>
                <a:lnTo>
                  <a:pt x="2119" y="2661"/>
                </a:lnTo>
                <a:lnTo>
                  <a:pt x="2117" y="2661"/>
                </a:lnTo>
                <a:lnTo>
                  <a:pt x="2117" y="2659"/>
                </a:lnTo>
                <a:lnTo>
                  <a:pt x="2117" y="2658"/>
                </a:lnTo>
                <a:lnTo>
                  <a:pt x="2116" y="2658"/>
                </a:lnTo>
                <a:lnTo>
                  <a:pt x="2116" y="2656"/>
                </a:lnTo>
                <a:lnTo>
                  <a:pt x="2114" y="2656"/>
                </a:lnTo>
                <a:lnTo>
                  <a:pt x="2114" y="2654"/>
                </a:lnTo>
                <a:lnTo>
                  <a:pt x="2114" y="2653"/>
                </a:lnTo>
                <a:lnTo>
                  <a:pt x="2112" y="2653"/>
                </a:lnTo>
                <a:lnTo>
                  <a:pt x="2112" y="2651"/>
                </a:lnTo>
                <a:lnTo>
                  <a:pt x="2112" y="2649"/>
                </a:lnTo>
                <a:lnTo>
                  <a:pt x="2112" y="2648"/>
                </a:lnTo>
                <a:lnTo>
                  <a:pt x="2112" y="2646"/>
                </a:lnTo>
                <a:lnTo>
                  <a:pt x="2111" y="2646"/>
                </a:lnTo>
                <a:lnTo>
                  <a:pt x="2111" y="2648"/>
                </a:lnTo>
                <a:lnTo>
                  <a:pt x="2109" y="2648"/>
                </a:lnTo>
                <a:lnTo>
                  <a:pt x="2107" y="2648"/>
                </a:lnTo>
                <a:lnTo>
                  <a:pt x="2107" y="2646"/>
                </a:lnTo>
                <a:lnTo>
                  <a:pt x="2107" y="2644"/>
                </a:lnTo>
                <a:lnTo>
                  <a:pt x="2106" y="2644"/>
                </a:lnTo>
                <a:lnTo>
                  <a:pt x="2106" y="2643"/>
                </a:lnTo>
                <a:lnTo>
                  <a:pt x="2106" y="2641"/>
                </a:lnTo>
                <a:lnTo>
                  <a:pt x="2104" y="2641"/>
                </a:lnTo>
                <a:lnTo>
                  <a:pt x="2104" y="2641"/>
                </a:lnTo>
                <a:lnTo>
                  <a:pt x="2104" y="2639"/>
                </a:lnTo>
                <a:lnTo>
                  <a:pt x="2102" y="2639"/>
                </a:lnTo>
                <a:lnTo>
                  <a:pt x="2102" y="2638"/>
                </a:lnTo>
                <a:lnTo>
                  <a:pt x="2101" y="2638"/>
                </a:lnTo>
                <a:lnTo>
                  <a:pt x="2101" y="2636"/>
                </a:lnTo>
                <a:lnTo>
                  <a:pt x="2101" y="2634"/>
                </a:lnTo>
                <a:lnTo>
                  <a:pt x="2099" y="2634"/>
                </a:lnTo>
                <a:lnTo>
                  <a:pt x="2097" y="2634"/>
                </a:lnTo>
                <a:lnTo>
                  <a:pt x="2096" y="2634"/>
                </a:lnTo>
                <a:lnTo>
                  <a:pt x="2094" y="2634"/>
                </a:lnTo>
                <a:lnTo>
                  <a:pt x="2094" y="2633"/>
                </a:lnTo>
                <a:lnTo>
                  <a:pt x="2092" y="2633"/>
                </a:lnTo>
                <a:lnTo>
                  <a:pt x="2092" y="2631"/>
                </a:lnTo>
                <a:lnTo>
                  <a:pt x="2094" y="2631"/>
                </a:lnTo>
                <a:lnTo>
                  <a:pt x="2094" y="2629"/>
                </a:lnTo>
                <a:lnTo>
                  <a:pt x="2096" y="2629"/>
                </a:lnTo>
                <a:lnTo>
                  <a:pt x="2097" y="2629"/>
                </a:lnTo>
                <a:lnTo>
                  <a:pt x="2099" y="2629"/>
                </a:lnTo>
                <a:lnTo>
                  <a:pt x="2101" y="2629"/>
                </a:lnTo>
                <a:lnTo>
                  <a:pt x="2102" y="2629"/>
                </a:lnTo>
                <a:lnTo>
                  <a:pt x="2104" y="2629"/>
                </a:lnTo>
                <a:lnTo>
                  <a:pt x="2104" y="2629"/>
                </a:lnTo>
                <a:lnTo>
                  <a:pt x="2106" y="2629"/>
                </a:lnTo>
                <a:lnTo>
                  <a:pt x="2107" y="2629"/>
                </a:lnTo>
                <a:lnTo>
                  <a:pt x="2107" y="2628"/>
                </a:lnTo>
                <a:lnTo>
                  <a:pt x="2109" y="2628"/>
                </a:lnTo>
                <a:lnTo>
                  <a:pt x="2111" y="2628"/>
                </a:lnTo>
                <a:lnTo>
                  <a:pt x="2112" y="2628"/>
                </a:lnTo>
                <a:lnTo>
                  <a:pt x="2114" y="2628"/>
                </a:lnTo>
                <a:lnTo>
                  <a:pt x="2114" y="2629"/>
                </a:lnTo>
                <a:lnTo>
                  <a:pt x="2112" y="2629"/>
                </a:lnTo>
                <a:lnTo>
                  <a:pt x="2112" y="2631"/>
                </a:lnTo>
                <a:lnTo>
                  <a:pt x="2111" y="2631"/>
                </a:lnTo>
                <a:lnTo>
                  <a:pt x="2111" y="2633"/>
                </a:lnTo>
                <a:lnTo>
                  <a:pt x="2111" y="2634"/>
                </a:lnTo>
                <a:lnTo>
                  <a:pt x="2112" y="2634"/>
                </a:lnTo>
                <a:lnTo>
                  <a:pt x="2112" y="2636"/>
                </a:lnTo>
                <a:lnTo>
                  <a:pt x="2114" y="2636"/>
                </a:lnTo>
                <a:lnTo>
                  <a:pt x="2116" y="2638"/>
                </a:lnTo>
                <a:lnTo>
                  <a:pt x="2116" y="2639"/>
                </a:lnTo>
                <a:lnTo>
                  <a:pt x="2116" y="2641"/>
                </a:lnTo>
                <a:lnTo>
                  <a:pt x="2116" y="2643"/>
                </a:lnTo>
                <a:lnTo>
                  <a:pt x="2116" y="2644"/>
                </a:lnTo>
                <a:lnTo>
                  <a:pt x="2117" y="2644"/>
                </a:lnTo>
                <a:lnTo>
                  <a:pt x="2117" y="2646"/>
                </a:lnTo>
                <a:lnTo>
                  <a:pt x="2119" y="2646"/>
                </a:lnTo>
                <a:lnTo>
                  <a:pt x="2119" y="2644"/>
                </a:lnTo>
                <a:lnTo>
                  <a:pt x="2121" y="2644"/>
                </a:lnTo>
                <a:lnTo>
                  <a:pt x="2121" y="2646"/>
                </a:lnTo>
                <a:lnTo>
                  <a:pt x="2121" y="2648"/>
                </a:lnTo>
                <a:lnTo>
                  <a:pt x="2122" y="2648"/>
                </a:lnTo>
                <a:lnTo>
                  <a:pt x="2124" y="2648"/>
                </a:lnTo>
                <a:lnTo>
                  <a:pt x="2124" y="2649"/>
                </a:lnTo>
                <a:lnTo>
                  <a:pt x="2124" y="2651"/>
                </a:lnTo>
                <a:lnTo>
                  <a:pt x="2126" y="2651"/>
                </a:lnTo>
                <a:lnTo>
                  <a:pt x="2126" y="2649"/>
                </a:lnTo>
                <a:lnTo>
                  <a:pt x="2127" y="2649"/>
                </a:lnTo>
                <a:lnTo>
                  <a:pt x="2127" y="2651"/>
                </a:lnTo>
                <a:lnTo>
                  <a:pt x="2129" y="2651"/>
                </a:lnTo>
                <a:lnTo>
                  <a:pt x="2129" y="2649"/>
                </a:lnTo>
                <a:lnTo>
                  <a:pt x="2131" y="2649"/>
                </a:lnTo>
                <a:lnTo>
                  <a:pt x="2131" y="2651"/>
                </a:lnTo>
                <a:lnTo>
                  <a:pt x="2132" y="2651"/>
                </a:lnTo>
                <a:lnTo>
                  <a:pt x="2132" y="2653"/>
                </a:lnTo>
                <a:lnTo>
                  <a:pt x="2132" y="2654"/>
                </a:lnTo>
                <a:lnTo>
                  <a:pt x="2131" y="2654"/>
                </a:lnTo>
                <a:lnTo>
                  <a:pt x="2131" y="2656"/>
                </a:lnTo>
                <a:lnTo>
                  <a:pt x="2129" y="2656"/>
                </a:lnTo>
                <a:lnTo>
                  <a:pt x="2129" y="2658"/>
                </a:lnTo>
                <a:lnTo>
                  <a:pt x="2129" y="2659"/>
                </a:lnTo>
                <a:lnTo>
                  <a:pt x="2127" y="2659"/>
                </a:lnTo>
                <a:lnTo>
                  <a:pt x="2127" y="2661"/>
                </a:lnTo>
                <a:lnTo>
                  <a:pt x="2129" y="2661"/>
                </a:lnTo>
                <a:lnTo>
                  <a:pt x="2129" y="2659"/>
                </a:lnTo>
                <a:lnTo>
                  <a:pt x="2131" y="2659"/>
                </a:lnTo>
                <a:lnTo>
                  <a:pt x="2131" y="2658"/>
                </a:lnTo>
                <a:lnTo>
                  <a:pt x="2132" y="2658"/>
                </a:lnTo>
                <a:lnTo>
                  <a:pt x="2132" y="2656"/>
                </a:lnTo>
                <a:lnTo>
                  <a:pt x="2134" y="2656"/>
                </a:lnTo>
                <a:lnTo>
                  <a:pt x="2136" y="2656"/>
                </a:lnTo>
                <a:lnTo>
                  <a:pt x="2136" y="2658"/>
                </a:lnTo>
                <a:lnTo>
                  <a:pt x="2137" y="2658"/>
                </a:lnTo>
                <a:lnTo>
                  <a:pt x="2137" y="2656"/>
                </a:lnTo>
                <a:lnTo>
                  <a:pt x="2139" y="2656"/>
                </a:lnTo>
                <a:lnTo>
                  <a:pt x="2139" y="2658"/>
                </a:lnTo>
                <a:lnTo>
                  <a:pt x="2139" y="2659"/>
                </a:lnTo>
                <a:lnTo>
                  <a:pt x="2141" y="2659"/>
                </a:lnTo>
                <a:lnTo>
                  <a:pt x="2141" y="2661"/>
                </a:lnTo>
                <a:lnTo>
                  <a:pt x="2139" y="2661"/>
                </a:lnTo>
                <a:lnTo>
                  <a:pt x="2139" y="2661"/>
                </a:lnTo>
                <a:lnTo>
                  <a:pt x="2139" y="2663"/>
                </a:lnTo>
                <a:lnTo>
                  <a:pt x="2139" y="2664"/>
                </a:lnTo>
                <a:lnTo>
                  <a:pt x="2139" y="2666"/>
                </a:lnTo>
                <a:lnTo>
                  <a:pt x="2139" y="2668"/>
                </a:lnTo>
                <a:lnTo>
                  <a:pt x="2139" y="2669"/>
                </a:lnTo>
                <a:lnTo>
                  <a:pt x="2141" y="2669"/>
                </a:lnTo>
                <a:lnTo>
                  <a:pt x="2141" y="2668"/>
                </a:lnTo>
                <a:lnTo>
                  <a:pt x="2142" y="2668"/>
                </a:lnTo>
                <a:lnTo>
                  <a:pt x="2142" y="2666"/>
                </a:lnTo>
                <a:lnTo>
                  <a:pt x="2142" y="2664"/>
                </a:lnTo>
                <a:lnTo>
                  <a:pt x="2144" y="2664"/>
                </a:lnTo>
                <a:lnTo>
                  <a:pt x="2144" y="2663"/>
                </a:lnTo>
                <a:lnTo>
                  <a:pt x="2144" y="2661"/>
                </a:lnTo>
                <a:lnTo>
                  <a:pt x="2144" y="2661"/>
                </a:lnTo>
                <a:lnTo>
                  <a:pt x="2144" y="2661"/>
                </a:lnTo>
                <a:lnTo>
                  <a:pt x="2146" y="2661"/>
                </a:lnTo>
                <a:lnTo>
                  <a:pt x="2147" y="2661"/>
                </a:lnTo>
                <a:lnTo>
                  <a:pt x="2149" y="2661"/>
                </a:lnTo>
                <a:lnTo>
                  <a:pt x="2149" y="2659"/>
                </a:lnTo>
                <a:lnTo>
                  <a:pt x="2151" y="2659"/>
                </a:lnTo>
                <a:lnTo>
                  <a:pt x="2152" y="2659"/>
                </a:lnTo>
                <a:lnTo>
                  <a:pt x="2152" y="2661"/>
                </a:lnTo>
                <a:lnTo>
                  <a:pt x="2152" y="2661"/>
                </a:lnTo>
                <a:lnTo>
                  <a:pt x="2152" y="2663"/>
                </a:lnTo>
                <a:lnTo>
                  <a:pt x="2154" y="2663"/>
                </a:lnTo>
                <a:lnTo>
                  <a:pt x="2154" y="2664"/>
                </a:lnTo>
                <a:lnTo>
                  <a:pt x="2156" y="2664"/>
                </a:lnTo>
                <a:lnTo>
                  <a:pt x="2156" y="2666"/>
                </a:lnTo>
                <a:lnTo>
                  <a:pt x="2157" y="2666"/>
                </a:lnTo>
                <a:lnTo>
                  <a:pt x="2159" y="2666"/>
                </a:lnTo>
                <a:lnTo>
                  <a:pt x="2161" y="2666"/>
                </a:lnTo>
                <a:lnTo>
                  <a:pt x="2161" y="2668"/>
                </a:lnTo>
                <a:lnTo>
                  <a:pt x="2162" y="2668"/>
                </a:lnTo>
                <a:lnTo>
                  <a:pt x="2164" y="2668"/>
                </a:lnTo>
                <a:lnTo>
                  <a:pt x="2166" y="2668"/>
                </a:lnTo>
                <a:lnTo>
                  <a:pt x="2166" y="2669"/>
                </a:lnTo>
                <a:lnTo>
                  <a:pt x="2167" y="2669"/>
                </a:lnTo>
                <a:lnTo>
                  <a:pt x="2169" y="2669"/>
                </a:lnTo>
                <a:lnTo>
                  <a:pt x="2171" y="2669"/>
                </a:lnTo>
                <a:lnTo>
                  <a:pt x="2172" y="2669"/>
                </a:lnTo>
                <a:lnTo>
                  <a:pt x="2174" y="2669"/>
                </a:lnTo>
                <a:lnTo>
                  <a:pt x="2176" y="2669"/>
                </a:lnTo>
                <a:lnTo>
                  <a:pt x="2177" y="2669"/>
                </a:lnTo>
                <a:lnTo>
                  <a:pt x="2179" y="2669"/>
                </a:lnTo>
                <a:lnTo>
                  <a:pt x="2179" y="2671"/>
                </a:lnTo>
                <a:lnTo>
                  <a:pt x="2181" y="2671"/>
                </a:lnTo>
                <a:lnTo>
                  <a:pt x="2182" y="2671"/>
                </a:lnTo>
                <a:lnTo>
                  <a:pt x="2184" y="2671"/>
                </a:lnTo>
                <a:lnTo>
                  <a:pt x="2184" y="2669"/>
                </a:lnTo>
                <a:lnTo>
                  <a:pt x="2184" y="2669"/>
                </a:lnTo>
                <a:lnTo>
                  <a:pt x="2184" y="2668"/>
                </a:lnTo>
                <a:lnTo>
                  <a:pt x="2184" y="2666"/>
                </a:lnTo>
                <a:lnTo>
                  <a:pt x="2186" y="2666"/>
                </a:lnTo>
                <a:lnTo>
                  <a:pt x="2186" y="2664"/>
                </a:lnTo>
                <a:lnTo>
                  <a:pt x="2186" y="2663"/>
                </a:lnTo>
                <a:lnTo>
                  <a:pt x="2186" y="2661"/>
                </a:lnTo>
                <a:lnTo>
                  <a:pt x="2184" y="2661"/>
                </a:lnTo>
                <a:lnTo>
                  <a:pt x="2184" y="2661"/>
                </a:lnTo>
                <a:lnTo>
                  <a:pt x="2186" y="2661"/>
                </a:lnTo>
                <a:lnTo>
                  <a:pt x="2186" y="2659"/>
                </a:lnTo>
                <a:lnTo>
                  <a:pt x="2186" y="2658"/>
                </a:lnTo>
                <a:lnTo>
                  <a:pt x="2184" y="2658"/>
                </a:lnTo>
                <a:lnTo>
                  <a:pt x="2184" y="2656"/>
                </a:lnTo>
                <a:lnTo>
                  <a:pt x="2184" y="2654"/>
                </a:lnTo>
                <a:lnTo>
                  <a:pt x="2184" y="2654"/>
                </a:lnTo>
                <a:lnTo>
                  <a:pt x="2182" y="2654"/>
                </a:lnTo>
                <a:lnTo>
                  <a:pt x="2182" y="2653"/>
                </a:lnTo>
                <a:lnTo>
                  <a:pt x="2181" y="2653"/>
                </a:lnTo>
                <a:lnTo>
                  <a:pt x="2179" y="2653"/>
                </a:lnTo>
                <a:lnTo>
                  <a:pt x="2177" y="2653"/>
                </a:lnTo>
                <a:lnTo>
                  <a:pt x="2177" y="2651"/>
                </a:lnTo>
                <a:lnTo>
                  <a:pt x="2177" y="2649"/>
                </a:lnTo>
                <a:lnTo>
                  <a:pt x="2177" y="2648"/>
                </a:lnTo>
                <a:lnTo>
                  <a:pt x="2179" y="2648"/>
                </a:lnTo>
                <a:lnTo>
                  <a:pt x="2181" y="2648"/>
                </a:lnTo>
                <a:lnTo>
                  <a:pt x="2181" y="2646"/>
                </a:lnTo>
                <a:lnTo>
                  <a:pt x="2182" y="2646"/>
                </a:lnTo>
                <a:lnTo>
                  <a:pt x="2182" y="2644"/>
                </a:lnTo>
                <a:lnTo>
                  <a:pt x="2184" y="2644"/>
                </a:lnTo>
                <a:lnTo>
                  <a:pt x="2184" y="2643"/>
                </a:lnTo>
                <a:lnTo>
                  <a:pt x="2184" y="2643"/>
                </a:lnTo>
                <a:lnTo>
                  <a:pt x="2186" y="2643"/>
                </a:lnTo>
                <a:lnTo>
                  <a:pt x="2186" y="2644"/>
                </a:lnTo>
                <a:lnTo>
                  <a:pt x="2186" y="2646"/>
                </a:lnTo>
                <a:lnTo>
                  <a:pt x="2184" y="2646"/>
                </a:lnTo>
                <a:lnTo>
                  <a:pt x="2184" y="2648"/>
                </a:lnTo>
                <a:lnTo>
                  <a:pt x="2186" y="2648"/>
                </a:lnTo>
                <a:lnTo>
                  <a:pt x="2186" y="2646"/>
                </a:lnTo>
                <a:lnTo>
                  <a:pt x="2187" y="2646"/>
                </a:lnTo>
                <a:lnTo>
                  <a:pt x="2189" y="2646"/>
                </a:lnTo>
                <a:lnTo>
                  <a:pt x="2189" y="2648"/>
                </a:lnTo>
                <a:lnTo>
                  <a:pt x="2189" y="2649"/>
                </a:lnTo>
                <a:lnTo>
                  <a:pt x="2191" y="2649"/>
                </a:lnTo>
                <a:lnTo>
                  <a:pt x="2192" y="2649"/>
                </a:lnTo>
                <a:lnTo>
                  <a:pt x="2194" y="2649"/>
                </a:lnTo>
                <a:lnTo>
                  <a:pt x="2194" y="2648"/>
                </a:lnTo>
                <a:lnTo>
                  <a:pt x="2196" y="2648"/>
                </a:lnTo>
                <a:lnTo>
                  <a:pt x="2196" y="2649"/>
                </a:lnTo>
                <a:lnTo>
                  <a:pt x="2197" y="2649"/>
                </a:lnTo>
                <a:lnTo>
                  <a:pt x="2197" y="2648"/>
                </a:lnTo>
                <a:lnTo>
                  <a:pt x="2197" y="2646"/>
                </a:lnTo>
                <a:lnTo>
                  <a:pt x="2197" y="2644"/>
                </a:lnTo>
                <a:lnTo>
                  <a:pt x="2197" y="2643"/>
                </a:lnTo>
                <a:lnTo>
                  <a:pt x="2196" y="2643"/>
                </a:lnTo>
                <a:lnTo>
                  <a:pt x="2196" y="2644"/>
                </a:lnTo>
                <a:lnTo>
                  <a:pt x="2196" y="2646"/>
                </a:lnTo>
                <a:lnTo>
                  <a:pt x="2194" y="2646"/>
                </a:lnTo>
                <a:lnTo>
                  <a:pt x="2194" y="2644"/>
                </a:lnTo>
                <a:lnTo>
                  <a:pt x="2192" y="2644"/>
                </a:lnTo>
                <a:lnTo>
                  <a:pt x="2191" y="2644"/>
                </a:lnTo>
                <a:lnTo>
                  <a:pt x="2191" y="2643"/>
                </a:lnTo>
                <a:lnTo>
                  <a:pt x="2189" y="2643"/>
                </a:lnTo>
                <a:lnTo>
                  <a:pt x="2189" y="2644"/>
                </a:lnTo>
                <a:lnTo>
                  <a:pt x="2187" y="2644"/>
                </a:lnTo>
                <a:lnTo>
                  <a:pt x="2187" y="2643"/>
                </a:lnTo>
                <a:lnTo>
                  <a:pt x="2187" y="2641"/>
                </a:lnTo>
                <a:lnTo>
                  <a:pt x="2187" y="2639"/>
                </a:lnTo>
                <a:lnTo>
                  <a:pt x="2187" y="2638"/>
                </a:lnTo>
                <a:lnTo>
                  <a:pt x="2187" y="2636"/>
                </a:lnTo>
                <a:lnTo>
                  <a:pt x="2187" y="2634"/>
                </a:lnTo>
                <a:lnTo>
                  <a:pt x="2186" y="2634"/>
                </a:lnTo>
                <a:lnTo>
                  <a:pt x="2186" y="2636"/>
                </a:lnTo>
                <a:lnTo>
                  <a:pt x="2186" y="2638"/>
                </a:lnTo>
                <a:lnTo>
                  <a:pt x="2184" y="2638"/>
                </a:lnTo>
                <a:lnTo>
                  <a:pt x="2184" y="2636"/>
                </a:lnTo>
                <a:lnTo>
                  <a:pt x="2184" y="2634"/>
                </a:lnTo>
                <a:lnTo>
                  <a:pt x="2184" y="2634"/>
                </a:lnTo>
                <a:lnTo>
                  <a:pt x="2182" y="2634"/>
                </a:lnTo>
                <a:lnTo>
                  <a:pt x="2182" y="2633"/>
                </a:lnTo>
                <a:lnTo>
                  <a:pt x="2181" y="2633"/>
                </a:lnTo>
                <a:lnTo>
                  <a:pt x="2181" y="2631"/>
                </a:lnTo>
                <a:lnTo>
                  <a:pt x="2179" y="2631"/>
                </a:lnTo>
                <a:lnTo>
                  <a:pt x="2179" y="2629"/>
                </a:lnTo>
                <a:lnTo>
                  <a:pt x="2177" y="2629"/>
                </a:lnTo>
                <a:lnTo>
                  <a:pt x="2177" y="2628"/>
                </a:lnTo>
                <a:lnTo>
                  <a:pt x="2177" y="2626"/>
                </a:lnTo>
                <a:lnTo>
                  <a:pt x="2177" y="2624"/>
                </a:lnTo>
                <a:lnTo>
                  <a:pt x="2176" y="2624"/>
                </a:lnTo>
                <a:lnTo>
                  <a:pt x="2176" y="2623"/>
                </a:lnTo>
                <a:lnTo>
                  <a:pt x="2176" y="2621"/>
                </a:lnTo>
                <a:lnTo>
                  <a:pt x="2174" y="2621"/>
                </a:lnTo>
                <a:lnTo>
                  <a:pt x="2174" y="2623"/>
                </a:lnTo>
                <a:lnTo>
                  <a:pt x="2172" y="2623"/>
                </a:lnTo>
                <a:lnTo>
                  <a:pt x="2171" y="2623"/>
                </a:lnTo>
                <a:lnTo>
                  <a:pt x="2171" y="2621"/>
                </a:lnTo>
                <a:lnTo>
                  <a:pt x="2171" y="2619"/>
                </a:lnTo>
                <a:lnTo>
                  <a:pt x="2171" y="2619"/>
                </a:lnTo>
                <a:lnTo>
                  <a:pt x="2171" y="2618"/>
                </a:lnTo>
                <a:lnTo>
                  <a:pt x="2172" y="2618"/>
                </a:lnTo>
                <a:lnTo>
                  <a:pt x="2172" y="2616"/>
                </a:lnTo>
                <a:lnTo>
                  <a:pt x="2172" y="2614"/>
                </a:lnTo>
                <a:lnTo>
                  <a:pt x="2171" y="2614"/>
                </a:lnTo>
                <a:lnTo>
                  <a:pt x="2171" y="2616"/>
                </a:lnTo>
                <a:lnTo>
                  <a:pt x="2169" y="2616"/>
                </a:lnTo>
                <a:lnTo>
                  <a:pt x="2169" y="2618"/>
                </a:lnTo>
                <a:lnTo>
                  <a:pt x="2169" y="2619"/>
                </a:lnTo>
                <a:lnTo>
                  <a:pt x="2167" y="2619"/>
                </a:lnTo>
                <a:lnTo>
                  <a:pt x="2167" y="2618"/>
                </a:lnTo>
                <a:lnTo>
                  <a:pt x="2166" y="2618"/>
                </a:lnTo>
                <a:lnTo>
                  <a:pt x="2166" y="2616"/>
                </a:lnTo>
                <a:lnTo>
                  <a:pt x="2166" y="2614"/>
                </a:lnTo>
                <a:lnTo>
                  <a:pt x="2166" y="2613"/>
                </a:lnTo>
                <a:lnTo>
                  <a:pt x="2167" y="2613"/>
                </a:lnTo>
                <a:lnTo>
                  <a:pt x="2169" y="2613"/>
                </a:lnTo>
                <a:lnTo>
                  <a:pt x="2171" y="2613"/>
                </a:lnTo>
                <a:lnTo>
                  <a:pt x="2172" y="2613"/>
                </a:lnTo>
                <a:lnTo>
                  <a:pt x="2172" y="2611"/>
                </a:lnTo>
                <a:lnTo>
                  <a:pt x="2174" y="2611"/>
                </a:lnTo>
                <a:lnTo>
                  <a:pt x="2174" y="2609"/>
                </a:lnTo>
                <a:lnTo>
                  <a:pt x="2172" y="2609"/>
                </a:lnTo>
                <a:lnTo>
                  <a:pt x="2172" y="2608"/>
                </a:lnTo>
                <a:lnTo>
                  <a:pt x="2172" y="2606"/>
                </a:lnTo>
                <a:lnTo>
                  <a:pt x="2171" y="2606"/>
                </a:lnTo>
                <a:lnTo>
                  <a:pt x="2169" y="2606"/>
                </a:lnTo>
                <a:lnTo>
                  <a:pt x="2169" y="2608"/>
                </a:lnTo>
                <a:lnTo>
                  <a:pt x="2167" y="2608"/>
                </a:lnTo>
                <a:lnTo>
                  <a:pt x="2167" y="2609"/>
                </a:lnTo>
                <a:lnTo>
                  <a:pt x="2167" y="2611"/>
                </a:lnTo>
                <a:lnTo>
                  <a:pt x="2166" y="2611"/>
                </a:lnTo>
                <a:lnTo>
                  <a:pt x="2166" y="2613"/>
                </a:lnTo>
                <a:lnTo>
                  <a:pt x="2164" y="2613"/>
                </a:lnTo>
                <a:lnTo>
                  <a:pt x="2164" y="2611"/>
                </a:lnTo>
                <a:lnTo>
                  <a:pt x="2162" y="2611"/>
                </a:lnTo>
                <a:lnTo>
                  <a:pt x="2161" y="2611"/>
                </a:lnTo>
                <a:lnTo>
                  <a:pt x="2161" y="2609"/>
                </a:lnTo>
                <a:lnTo>
                  <a:pt x="2159" y="2609"/>
                </a:lnTo>
                <a:lnTo>
                  <a:pt x="2159" y="2611"/>
                </a:lnTo>
                <a:lnTo>
                  <a:pt x="2157" y="2611"/>
                </a:lnTo>
                <a:lnTo>
                  <a:pt x="2157" y="2609"/>
                </a:lnTo>
                <a:lnTo>
                  <a:pt x="2157" y="2608"/>
                </a:lnTo>
                <a:lnTo>
                  <a:pt x="2156" y="2608"/>
                </a:lnTo>
                <a:lnTo>
                  <a:pt x="2156" y="2606"/>
                </a:lnTo>
                <a:lnTo>
                  <a:pt x="2154" y="2606"/>
                </a:lnTo>
                <a:lnTo>
                  <a:pt x="2154" y="2604"/>
                </a:lnTo>
                <a:lnTo>
                  <a:pt x="2154" y="2603"/>
                </a:lnTo>
                <a:lnTo>
                  <a:pt x="2154" y="2601"/>
                </a:lnTo>
                <a:lnTo>
                  <a:pt x="2154" y="2599"/>
                </a:lnTo>
                <a:lnTo>
                  <a:pt x="2154" y="2598"/>
                </a:lnTo>
                <a:lnTo>
                  <a:pt x="2152" y="2598"/>
                </a:lnTo>
                <a:lnTo>
                  <a:pt x="2152" y="2599"/>
                </a:lnTo>
                <a:lnTo>
                  <a:pt x="2152" y="2601"/>
                </a:lnTo>
                <a:lnTo>
                  <a:pt x="2152" y="2603"/>
                </a:lnTo>
                <a:lnTo>
                  <a:pt x="2152" y="2604"/>
                </a:lnTo>
                <a:lnTo>
                  <a:pt x="2151" y="2604"/>
                </a:lnTo>
                <a:lnTo>
                  <a:pt x="2151" y="2603"/>
                </a:lnTo>
                <a:lnTo>
                  <a:pt x="2149" y="2603"/>
                </a:lnTo>
                <a:lnTo>
                  <a:pt x="2149" y="2601"/>
                </a:lnTo>
                <a:lnTo>
                  <a:pt x="2149" y="2599"/>
                </a:lnTo>
                <a:lnTo>
                  <a:pt x="2151" y="2599"/>
                </a:lnTo>
                <a:lnTo>
                  <a:pt x="2151" y="2598"/>
                </a:lnTo>
                <a:lnTo>
                  <a:pt x="2149" y="2598"/>
                </a:lnTo>
                <a:lnTo>
                  <a:pt x="2149" y="2599"/>
                </a:lnTo>
                <a:lnTo>
                  <a:pt x="2147" y="2599"/>
                </a:lnTo>
                <a:lnTo>
                  <a:pt x="2147" y="2598"/>
                </a:lnTo>
                <a:lnTo>
                  <a:pt x="2146" y="2598"/>
                </a:lnTo>
                <a:lnTo>
                  <a:pt x="2146" y="2596"/>
                </a:lnTo>
                <a:lnTo>
                  <a:pt x="2146" y="2594"/>
                </a:lnTo>
                <a:lnTo>
                  <a:pt x="2144" y="2594"/>
                </a:lnTo>
                <a:lnTo>
                  <a:pt x="2144" y="2594"/>
                </a:lnTo>
                <a:lnTo>
                  <a:pt x="2144" y="2593"/>
                </a:lnTo>
                <a:lnTo>
                  <a:pt x="2144" y="2593"/>
                </a:lnTo>
                <a:lnTo>
                  <a:pt x="2144" y="2591"/>
                </a:lnTo>
                <a:lnTo>
                  <a:pt x="2144" y="2591"/>
                </a:lnTo>
                <a:lnTo>
                  <a:pt x="2144" y="2589"/>
                </a:lnTo>
                <a:lnTo>
                  <a:pt x="2142" y="2589"/>
                </a:lnTo>
                <a:lnTo>
                  <a:pt x="2141" y="2589"/>
                </a:lnTo>
                <a:lnTo>
                  <a:pt x="2141" y="2588"/>
                </a:lnTo>
                <a:lnTo>
                  <a:pt x="2139" y="2589"/>
                </a:lnTo>
                <a:lnTo>
                  <a:pt x="2139" y="2588"/>
                </a:lnTo>
                <a:lnTo>
                  <a:pt x="2139" y="2586"/>
                </a:lnTo>
                <a:lnTo>
                  <a:pt x="2141" y="2586"/>
                </a:lnTo>
                <a:lnTo>
                  <a:pt x="2141" y="2584"/>
                </a:lnTo>
                <a:lnTo>
                  <a:pt x="2139" y="2584"/>
                </a:lnTo>
                <a:lnTo>
                  <a:pt x="2139" y="2583"/>
                </a:lnTo>
                <a:lnTo>
                  <a:pt x="2137" y="2584"/>
                </a:lnTo>
                <a:lnTo>
                  <a:pt x="2137" y="2583"/>
                </a:lnTo>
                <a:lnTo>
                  <a:pt x="2137" y="2581"/>
                </a:lnTo>
                <a:lnTo>
                  <a:pt x="2136" y="2581"/>
                </a:lnTo>
                <a:lnTo>
                  <a:pt x="2134" y="2581"/>
                </a:lnTo>
                <a:lnTo>
                  <a:pt x="2134" y="2579"/>
                </a:lnTo>
                <a:lnTo>
                  <a:pt x="2134" y="2579"/>
                </a:lnTo>
                <a:lnTo>
                  <a:pt x="2134" y="2578"/>
                </a:lnTo>
                <a:lnTo>
                  <a:pt x="2132" y="2578"/>
                </a:lnTo>
                <a:lnTo>
                  <a:pt x="2132" y="2576"/>
                </a:lnTo>
                <a:lnTo>
                  <a:pt x="2131" y="2576"/>
                </a:lnTo>
                <a:lnTo>
                  <a:pt x="2131" y="2578"/>
                </a:lnTo>
                <a:lnTo>
                  <a:pt x="2129" y="2578"/>
                </a:lnTo>
                <a:lnTo>
                  <a:pt x="2127" y="2578"/>
                </a:lnTo>
                <a:lnTo>
                  <a:pt x="2126" y="2578"/>
                </a:lnTo>
                <a:lnTo>
                  <a:pt x="2124" y="2578"/>
                </a:lnTo>
                <a:lnTo>
                  <a:pt x="2126" y="2576"/>
                </a:lnTo>
                <a:lnTo>
                  <a:pt x="2124" y="2576"/>
                </a:lnTo>
                <a:lnTo>
                  <a:pt x="2124" y="2578"/>
                </a:lnTo>
                <a:lnTo>
                  <a:pt x="2122" y="2578"/>
                </a:lnTo>
                <a:lnTo>
                  <a:pt x="2121" y="2578"/>
                </a:lnTo>
                <a:lnTo>
                  <a:pt x="2119" y="2578"/>
                </a:lnTo>
                <a:lnTo>
                  <a:pt x="2117" y="2578"/>
                </a:lnTo>
                <a:lnTo>
                  <a:pt x="2117" y="2576"/>
                </a:lnTo>
                <a:lnTo>
                  <a:pt x="2116" y="2576"/>
                </a:lnTo>
                <a:lnTo>
                  <a:pt x="2116" y="2578"/>
                </a:lnTo>
                <a:lnTo>
                  <a:pt x="2114" y="2578"/>
                </a:lnTo>
                <a:lnTo>
                  <a:pt x="2112" y="2578"/>
                </a:lnTo>
                <a:lnTo>
                  <a:pt x="2112" y="2579"/>
                </a:lnTo>
                <a:lnTo>
                  <a:pt x="2111" y="2579"/>
                </a:lnTo>
                <a:lnTo>
                  <a:pt x="2109" y="2579"/>
                </a:lnTo>
                <a:lnTo>
                  <a:pt x="2109" y="2578"/>
                </a:lnTo>
                <a:lnTo>
                  <a:pt x="2111" y="2578"/>
                </a:lnTo>
                <a:lnTo>
                  <a:pt x="2111" y="2576"/>
                </a:lnTo>
                <a:lnTo>
                  <a:pt x="2109" y="2576"/>
                </a:lnTo>
                <a:lnTo>
                  <a:pt x="2109" y="2578"/>
                </a:lnTo>
                <a:lnTo>
                  <a:pt x="2107" y="2578"/>
                </a:lnTo>
                <a:lnTo>
                  <a:pt x="2106" y="2578"/>
                </a:lnTo>
                <a:lnTo>
                  <a:pt x="2106" y="2579"/>
                </a:lnTo>
                <a:lnTo>
                  <a:pt x="2104" y="2579"/>
                </a:lnTo>
                <a:lnTo>
                  <a:pt x="2104" y="2578"/>
                </a:lnTo>
                <a:lnTo>
                  <a:pt x="2104" y="2578"/>
                </a:lnTo>
                <a:lnTo>
                  <a:pt x="2102" y="2578"/>
                </a:lnTo>
                <a:lnTo>
                  <a:pt x="2102" y="2576"/>
                </a:lnTo>
                <a:lnTo>
                  <a:pt x="2101" y="2576"/>
                </a:lnTo>
                <a:lnTo>
                  <a:pt x="2101" y="2578"/>
                </a:lnTo>
                <a:lnTo>
                  <a:pt x="2099" y="2578"/>
                </a:lnTo>
                <a:lnTo>
                  <a:pt x="2097" y="2578"/>
                </a:lnTo>
                <a:lnTo>
                  <a:pt x="2097" y="2579"/>
                </a:lnTo>
                <a:lnTo>
                  <a:pt x="2096" y="2579"/>
                </a:lnTo>
                <a:lnTo>
                  <a:pt x="2096" y="2579"/>
                </a:lnTo>
                <a:lnTo>
                  <a:pt x="2094" y="2579"/>
                </a:lnTo>
                <a:lnTo>
                  <a:pt x="2094" y="2579"/>
                </a:lnTo>
                <a:lnTo>
                  <a:pt x="2094" y="2578"/>
                </a:lnTo>
                <a:lnTo>
                  <a:pt x="2092" y="2578"/>
                </a:lnTo>
                <a:lnTo>
                  <a:pt x="2092" y="2579"/>
                </a:lnTo>
                <a:lnTo>
                  <a:pt x="2091" y="2579"/>
                </a:lnTo>
                <a:lnTo>
                  <a:pt x="2091" y="2578"/>
                </a:lnTo>
                <a:lnTo>
                  <a:pt x="2089" y="2578"/>
                </a:lnTo>
                <a:lnTo>
                  <a:pt x="2087" y="2578"/>
                </a:lnTo>
                <a:lnTo>
                  <a:pt x="2086" y="2578"/>
                </a:lnTo>
                <a:lnTo>
                  <a:pt x="2086" y="2576"/>
                </a:lnTo>
                <a:lnTo>
                  <a:pt x="2087" y="2576"/>
                </a:lnTo>
                <a:lnTo>
                  <a:pt x="2089" y="2576"/>
                </a:lnTo>
                <a:lnTo>
                  <a:pt x="2089" y="2574"/>
                </a:lnTo>
                <a:lnTo>
                  <a:pt x="2087" y="2574"/>
                </a:lnTo>
                <a:lnTo>
                  <a:pt x="2086" y="2574"/>
                </a:lnTo>
                <a:lnTo>
                  <a:pt x="2084" y="2574"/>
                </a:lnTo>
                <a:lnTo>
                  <a:pt x="2084" y="2576"/>
                </a:lnTo>
                <a:lnTo>
                  <a:pt x="2082" y="2576"/>
                </a:lnTo>
                <a:lnTo>
                  <a:pt x="2082" y="2578"/>
                </a:lnTo>
                <a:lnTo>
                  <a:pt x="2082" y="2579"/>
                </a:lnTo>
                <a:lnTo>
                  <a:pt x="2082" y="2579"/>
                </a:lnTo>
                <a:lnTo>
                  <a:pt x="2080" y="2579"/>
                </a:lnTo>
                <a:lnTo>
                  <a:pt x="2079" y="2579"/>
                </a:lnTo>
                <a:lnTo>
                  <a:pt x="2077" y="2579"/>
                </a:lnTo>
                <a:lnTo>
                  <a:pt x="2077" y="2579"/>
                </a:lnTo>
                <a:lnTo>
                  <a:pt x="2075" y="2579"/>
                </a:lnTo>
                <a:lnTo>
                  <a:pt x="2074" y="2579"/>
                </a:lnTo>
                <a:lnTo>
                  <a:pt x="2072" y="2579"/>
                </a:lnTo>
                <a:lnTo>
                  <a:pt x="2070" y="2579"/>
                </a:lnTo>
                <a:lnTo>
                  <a:pt x="2070" y="2579"/>
                </a:lnTo>
                <a:lnTo>
                  <a:pt x="2070" y="2578"/>
                </a:lnTo>
                <a:lnTo>
                  <a:pt x="2072" y="2578"/>
                </a:lnTo>
                <a:lnTo>
                  <a:pt x="2072" y="2576"/>
                </a:lnTo>
                <a:lnTo>
                  <a:pt x="2074" y="2576"/>
                </a:lnTo>
                <a:lnTo>
                  <a:pt x="2075" y="2576"/>
                </a:lnTo>
                <a:lnTo>
                  <a:pt x="2075" y="2574"/>
                </a:lnTo>
                <a:lnTo>
                  <a:pt x="2077" y="2574"/>
                </a:lnTo>
                <a:lnTo>
                  <a:pt x="2077" y="2576"/>
                </a:lnTo>
                <a:lnTo>
                  <a:pt x="2079" y="2576"/>
                </a:lnTo>
                <a:lnTo>
                  <a:pt x="2079" y="2578"/>
                </a:lnTo>
                <a:lnTo>
                  <a:pt x="2080" y="2578"/>
                </a:lnTo>
                <a:lnTo>
                  <a:pt x="2080" y="2576"/>
                </a:lnTo>
                <a:lnTo>
                  <a:pt x="2079" y="2576"/>
                </a:lnTo>
                <a:lnTo>
                  <a:pt x="2079" y="2574"/>
                </a:lnTo>
                <a:lnTo>
                  <a:pt x="2080" y="2574"/>
                </a:lnTo>
                <a:lnTo>
                  <a:pt x="2080" y="2573"/>
                </a:lnTo>
                <a:lnTo>
                  <a:pt x="2080" y="2571"/>
                </a:lnTo>
                <a:lnTo>
                  <a:pt x="2079" y="2571"/>
                </a:lnTo>
                <a:lnTo>
                  <a:pt x="2079" y="2573"/>
                </a:lnTo>
                <a:lnTo>
                  <a:pt x="2077" y="2573"/>
                </a:lnTo>
                <a:lnTo>
                  <a:pt x="2075" y="2573"/>
                </a:lnTo>
                <a:lnTo>
                  <a:pt x="2075" y="2574"/>
                </a:lnTo>
                <a:lnTo>
                  <a:pt x="2074" y="2574"/>
                </a:lnTo>
                <a:lnTo>
                  <a:pt x="2074" y="2573"/>
                </a:lnTo>
                <a:lnTo>
                  <a:pt x="2072" y="2573"/>
                </a:lnTo>
                <a:lnTo>
                  <a:pt x="2072" y="2574"/>
                </a:lnTo>
                <a:lnTo>
                  <a:pt x="2070" y="2574"/>
                </a:lnTo>
                <a:lnTo>
                  <a:pt x="2070" y="2576"/>
                </a:lnTo>
                <a:lnTo>
                  <a:pt x="2069" y="2576"/>
                </a:lnTo>
                <a:lnTo>
                  <a:pt x="2069" y="2574"/>
                </a:lnTo>
                <a:lnTo>
                  <a:pt x="2067" y="2574"/>
                </a:lnTo>
                <a:lnTo>
                  <a:pt x="2065" y="2574"/>
                </a:lnTo>
                <a:lnTo>
                  <a:pt x="2065" y="2576"/>
                </a:lnTo>
                <a:lnTo>
                  <a:pt x="2064" y="2576"/>
                </a:lnTo>
                <a:lnTo>
                  <a:pt x="2064" y="2574"/>
                </a:lnTo>
                <a:lnTo>
                  <a:pt x="2064" y="2574"/>
                </a:lnTo>
                <a:lnTo>
                  <a:pt x="2062" y="2574"/>
                </a:lnTo>
                <a:lnTo>
                  <a:pt x="2060" y="2574"/>
                </a:lnTo>
                <a:lnTo>
                  <a:pt x="2059" y="2574"/>
                </a:lnTo>
                <a:lnTo>
                  <a:pt x="2059" y="2573"/>
                </a:lnTo>
                <a:lnTo>
                  <a:pt x="2057" y="2573"/>
                </a:lnTo>
                <a:lnTo>
                  <a:pt x="2057" y="2574"/>
                </a:lnTo>
                <a:lnTo>
                  <a:pt x="2055" y="2574"/>
                </a:lnTo>
                <a:lnTo>
                  <a:pt x="2055" y="2573"/>
                </a:lnTo>
                <a:lnTo>
                  <a:pt x="2054" y="2573"/>
                </a:lnTo>
                <a:lnTo>
                  <a:pt x="2052" y="2573"/>
                </a:lnTo>
                <a:lnTo>
                  <a:pt x="2050" y="2573"/>
                </a:lnTo>
                <a:lnTo>
                  <a:pt x="2049" y="2573"/>
                </a:lnTo>
                <a:lnTo>
                  <a:pt x="2049" y="2571"/>
                </a:lnTo>
                <a:lnTo>
                  <a:pt x="2047" y="2571"/>
                </a:lnTo>
                <a:lnTo>
                  <a:pt x="2045" y="2571"/>
                </a:lnTo>
                <a:lnTo>
                  <a:pt x="2044" y="2571"/>
                </a:lnTo>
                <a:lnTo>
                  <a:pt x="2044" y="2573"/>
                </a:lnTo>
                <a:lnTo>
                  <a:pt x="2042" y="2573"/>
                </a:lnTo>
                <a:lnTo>
                  <a:pt x="2040" y="2573"/>
                </a:lnTo>
                <a:lnTo>
                  <a:pt x="2039" y="2573"/>
                </a:lnTo>
                <a:lnTo>
                  <a:pt x="2039" y="2574"/>
                </a:lnTo>
                <a:lnTo>
                  <a:pt x="2040" y="2574"/>
                </a:lnTo>
                <a:lnTo>
                  <a:pt x="2040" y="2576"/>
                </a:lnTo>
                <a:lnTo>
                  <a:pt x="2039" y="2576"/>
                </a:lnTo>
                <a:lnTo>
                  <a:pt x="2037" y="2576"/>
                </a:lnTo>
                <a:lnTo>
                  <a:pt x="2037" y="2574"/>
                </a:lnTo>
                <a:lnTo>
                  <a:pt x="2035" y="2574"/>
                </a:lnTo>
                <a:lnTo>
                  <a:pt x="2034" y="2574"/>
                </a:lnTo>
                <a:lnTo>
                  <a:pt x="2032" y="2574"/>
                </a:lnTo>
                <a:lnTo>
                  <a:pt x="2034" y="2573"/>
                </a:lnTo>
                <a:lnTo>
                  <a:pt x="2035" y="2573"/>
                </a:lnTo>
                <a:lnTo>
                  <a:pt x="2035" y="2571"/>
                </a:lnTo>
                <a:lnTo>
                  <a:pt x="2034" y="2571"/>
                </a:lnTo>
                <a:lnTo>
                  <a:pt x="2034" y="2573"/>
                </a:lnTo>
                <a:lnTo>
                  <a:pt x="2032" y="2573"/>
                </a:lnTo>
                <a:lnTo>
                  <a:pt x="2030" y="2573"/>
                </a:lnTo>
                <a:lnTo>
                  <a:pt x="2029" y="2573"/>
                </a:lnTo>
                <a:lnTo>
                  <a:pt x="2027" y="2573"/>
                </a:lnTo>
                <a:lnTo>
                  <a:pt x="2027" y="2574"/>
                </a:lnTo>
                <a:lnTo>
                  <a:pt x="2025" y="2574"/>
                </a:lnTo>
                <a:lnTo>
                  <a:pt x="2024" y="2574"/>
                </a:lnTo>
                <a:lnTo>
                  <a:pt x="2024" y="2574"/>
                </a:lnTo>
                <a:lnTo>
                  <a:pt x="2024" y="2576"/>
                </a:lnTo>
                <a:lnTo>
                  <a:pt x="2022" y="2576"/>
                </a:lnTo>
                <a:lnTo>
                  <a:pt x="2020" y="2576"/>
                </a:lnTo>
                <a:lnTo>
                  <a:pt x="2019" y="2576"/>
                </a:lnTo>
                <a:lnTo>
                  <a:pt x="2017" y="2574"/>
                </a:lnTo>
                <a:lnTo>
                  <a:pt x="2017" y="2576"/>
                </a:lnTo>
                <a:lnTo>
                  <a:pt x="2015" y="2576"/>
                </a:lnTo>
                <a:lnTo>
                  <a:pt x="2014" y="2574"/>
                </a:lnTo>
                <a:lnTo>
                  <a:pt x="2014" y="2576"/>
                </a:lnTo>
                <a:lnTo>
                  <a:pt x="2012" y="2576"/>
                </a:lnTo>
                <a:lnTo>
                  <a:pt x="2010" y="2576"/>
                </a:lnTo>
                <a:lnTo>
                  <a:pt x="2009" y="2576"/>
                </a:lnTo>
                <a:lnTo>
                  <a:pt x="2007" y="2576"/>
                </a:lnTo>
                <a:lnTo>
                  <a:pt x="2007" y="2574"/>
                </a:lnTo>
                <a:lnTo>
                  <a:pt x="2005" y="2574"/>
                </a:lnTo>
                <a:lnTo>
                  <a:pt x="2004" y="2574"/>
                </a:lnTo>
                <a:lnTo>
                  <a:pt x="2002" y="2574"/>
                </a:lnTo>
                <a:lnTo>
                  <a:pt x="2000" y="2574"/>
                </a:lnTo>
                <a:lnTo>
                  <a:pt x="1999" y="2574"/>
                </a:lnTo>
                <a:lnTo>
                  <a:pt x="1997" y="2574"/>
                </a:lnTo>
                <a:lnTo>
                  <a:pt x="1995" y="2574"/>
                </a:lnTo>
                <a:lnTo>
                  <a:pt x="1994" y="2574"/>
                </a:lnTo>
                <a:lnTo>
                  <a:pt x="1992" y="2574"/>
                </a:lnTo>
                <a:lnTo>
                  <a:pt x="1990" y="2574"/>
                </a:lnTo>
                <a:lnTo>
                  <a:pt x="1989" y="2574"/>
                </a:lnTo>
                <a:lnTo>
                  <a:pt x="1989" y="2573"/>
                </a:lnTo>
                <a:lnTo>
                  <a:pt x="1987" y="2573"/>
                </a:lnTo>
                <a:lnTo>
                  <a:pt x="1985" y="2573"/>
                </a:lnTo>
                <a:lnTo>
                  <a:pt x="1984" y="2573"/>
                </a:lnTo>
                <a:lnTo>
                  <a:pt x="1984" y="2573"/>
                </a:lnTo>
                <a:lnTo>
                  <a:pt x="1982" y="2573"/>
                </a:lnTo>
                <a:lnTo>
                  <a:pt x="1980" y="2573"/>
                </a:lnTo>
                <a:lnTo>
                  <a:pt x="1979" y="2573"/>
                </a:lnTo>
                <a:lnTo>
                  <a:pt x="1977" y="2573"/>
                </a:lnTo>
                <a:lnTo>
                  <a:pt x="1975" y="2573"/>
                </a:lnTo>
                <a:lnTo>
                  <a:pt x="1974" y="2573"/>
                </a:lnTo>
                <a:lnTo>
                  <a:pt x="1974" y="2571"/>
                </a:lnTo>
                <a:lnTo>
                  <a:pt x="1972" y="2571"/>
                </a:lnTo>
                <a:lnTo>
                  <a:pt x="1972" y="2573"/>
                </a:lnTo>
                <a:lnTo>
                  <a:pt x="1970" y="2573"/>
                </a:lnTo>
                <a:lnTo>
                  <a:pt x="1970" y="2574"/>
                </a:lnTo>
                <a:lnTo>
                  <a:pt x="1972" y="2574"/>
                </a:lnTo>
                <a:lnTo>
                  <a:pt x="1972" y="2573"/>
                </a:lnTo>
                <a:lnTo>
                  <a:pt x="1974" y="2573"/>
                </a:lnTo>
                <a:lnTo>
                  <a:pt x="1974" y="2574"/>
                </a:lnTo>
                <a:lnTo>
                  <a:pt x="1975" y="2574"/>
                </a:lnTo>
                <a:lnTo>
                  <a:pt x="1975" y="2576"/>
                </a:lnTo>
                <a:lnTo>
                  <a:pt x="1977" y="2576"/>
                </a:lnTo>
                <a:lnTo>
                  <a:pt x="1977" y="2578"/>
                </a:lnTo>
                <a:lnTo>
                  <a:pt x="1979" y="2578"/>
                </a:lnTo>
                <a:lnTo>
                  <a:pt x="1980" y="2578"/>
                </a:lnTo>
                <a:lnTo>
                  <a:pt x="1982" y="2578"/>
                </a:lnTo>
                <a:lnTo>
                  <a:pt x="1982" y="2579"/>
                </a:lnTo>
                <a:lnTo>
                  <a:pt x="1980" y="2579"/>
                </a:lnTo>
                <a:lnTo>
                  <a:pt x="1980" y="2579"/>
                </a:lnTo>
                <a:lnTo>
                  <a:pt x="1980" y="2581"/>
                </a:lnTo>
                <a:lnTo>
                  <a:pt x="1979" y="2581"/>
                </a:lnTo>
                <a:lnTo>
                  <a:pt x="1979" y="2583"/>
                </a:lnTo>
                <a:lnTo>
                  <a:pt x="1977" y="2583"/>
                </a:lnTo>
                <a:lnTo>
                  <a:pt x="1977" y="2584"/>
                </a:lnTo>
                <a:lnTo>
                  <a:pt x="1977" y="2586"/>
                </a:lnTo>
                <a:lnTo>
                  <a:pt x="1977" y="2588"/>
                </a:lnTo>
                <a:lnTo>
                  <a:pt x="1975" y="2588"/>
                </a:lnTo>
                <a:lnTo>
                  <a:pt x="1974" y="2588"/>
                </a:lnTo>
                <a:lnTo>
                  <a:pt x="1974" y="2586"/>
                </a:lnTo>
                <a:lnTo>
                  <a:pt x="1972" y="2586"/>
                </a:lnTo>
                <a:lnTo>
                  <a:pt x="1972" y="2584"/>
                </a:lnTo>
                <a:lnTo>
                  <a:pt x="1972" y="2583"/>
                </a:lnTo>
                <a:lnTo>
                  <a:pt x="1970" y="2583"/>
                </a:lnTo>
                <a:lnTo>
                  <a:pt x="1969" y="2583"/>
                </a:lnTo>
                <a:lnTo>
                  <a:pt x="1969" y="2581"/>
                </a:lnTo>
                <a:lnTo>
                  <a:pt x="1967" y="2581"/>
                </a:lnTo>
                <a:lnTo>
                  <a:pt x="1967" y="2579"/>
                </a:lnTo>
                <a:lnTo>
                  <a:pt x="1965" y="2579"/>
                </a:lnTo>
                <a:lnTo>
                  <a:pt x="1965" y="2579"/>
                </a:lnTo>
                <a:lnTo>
                  <a:pt x="1964" y="2579"/>
                </a:lnTo>
                <a:lnTo>
                  <a:pt x="1964" y="2578"/>
                </a:lnTo>
                <a:lnTo>
                  <a:pt x="1964" y="2576"/>
                </a:lnTo>
                <a:lnTo>
                  <a:pt x="1964" y="2574"/>
                </a:lnTo>
                <a:lnTo>
                  <a:pt x="1964" y="2573"/>
                </a:lnTo>
                <a:lnTo>
                  <a:pt x="1965" y="2573"/>
                </a:lnTo>
                <a:lnTo>
                  <a:pt x="1965" y="2574"/>
                </a:lnTo>
                <a:lnTo>
                  <a:pt x="1967" y="2574"/>
                </a:lnTo>
                <a:lnTo>
                  <a:pt x="1969" y="2574"/>
                </a:lnTo>
                <a:lnTo>
                  <a:pt x="1969" y="2573"/>
                </a:lnTo>
                <a:lnTo>
                  <a:pt x="1967" y="2573"/>
                </a:lnTo>
                <a:lnTo>
                  <a:pt x="1965" y="2573"/>
                </a:lnTo>
                <a:lnTo>
                  <a:pt x="1965" y="2571"/>
                </a:lnTo>
                <a:lnTo>
                  <a:pt x="1964" y="2571"/>
                </a:lnTo>
                <a:lnTo>
                  <a:pt x="1964" y="2569"/>
                </a:lnTo>
                <a:lnTo>
                  <a:pt x="1962" y="2571"/>
                </a:lnTo>
                <a:lnTo>
                  <a:pt x="1962" y="2569"/>
                </a:lnTo>
                <a:lnTo>
                  <a:pt x="1962" y="2568"/>
                </a:lnTo>
                <a:lnTo>
                  <a:pt x="1960" y="2568"/>
                </a:lnTo>
                <a:lnTo>
                  <a:pt x="1960" y="2566"/>
                </a:lnTo>
                <a:lnTo>
                  <a:pt x="1962" y="2566"/>
                </a:lnTo>
                <a:lnTo>
                  <a:pt x="1964" y="2566"/>
                </a:lnTo>
                <a:lnTo>
                  <a:pt x="1964" y="2564"/>
                </a:lnTo>
                <a:lnTo>
                  <a:pt x="1964" y="2563"/>
                </a:lnTo>
                <a:lnTo>
                  <a:pt x="1964" y="2561"/>
                </a:lnTo>
                <a:lnTo>
                  <a:pt x="1964" y="2559"/>
                </a:lnTo>
                <a:lnTo>
                  <a:pt x="1962" y="2559"/>
                </a:lnTo>
                <a:lnTo>
                  <a:pt x="1962" y="2558"/>
                </a:lnTo>
                <a:lnTo>
                  <a:pt x="1960" y="2558"/>
                </a:lnTo>
                <a:lnTo>
                  <a:pt x="1959" y="2558"/>
                </a:lnTo>
                <a:lnTo>
                  <a:pt x="1959" y="2556"/>
                </a:lnTo>
                <a:lnTo>
                  <a:pt x="1957" y="2556"/>
                </a:lnTo>
                <a:lnTo>
                  <a:pt x="1957" y="2558"/>
                </a:lnTo>
                <a:lnTo>
                  <a:pt x="1955" y="2558"/>
                </a:lnTo>
                <a:lnTo>
                  <a:pt x="1955" y="2559"/>
                </a:lnTo>
                <a:lnTo>
                  <a:pt x="1954" y="2559"/>
                </a:lnTo>
                <a:lnTo>
                  <a:pt x="1954" y="2561"/>
                </a:lnTo>
                <a:lnTo>
                  <a:pt x="1952" y="2561"/>
                </a:lnTo>
                <a:lnTo>
                  <a:pt x="1950" y="2561"/>
                </a:lnTo>
                <a:lnTo>
                  <a:pt x="1949" y="2561"/>
                </a:lnTo>
                <a:lnTo>
                  <a:pt x="1947" y="2561"/>
                </a:lnTo>
                <a:lnTo>
                  <a:pt x="1945" y="2561"/>
                </a:lnTo>
                <a:lnTo>
                  <a:pt x="1944" y="2561"/>
                </a:lnTo>
                <a:lnTo>
                  <a:pt x="1944" y="2563"/>
                </a:lnTo>
                <a:lnTo>
                  <a:pt x="1944" y="2564"/>
                </a:lnTo>
                <a:lnTo>
                  <a:pt x="1944" y="2564"/>
                </a:lnTo>
                <a:lnTo>
                  <a:pt x="1942" y="2564"/>
                </a:lnTo>
                <a:lnTo>
                  <a:pt x="1942" y="2563"/>
                </a:lnTo>
                <a:lnTo>
                  <a:pt x="1942" y="2561"/>
                </a:lnTo>
                <a:lnTo>
                  <a:pt x="1940" y="2561"/>
                </a:lnTo>
                <a:lnTo>
                  <a:pt x="1939" y="2561"/>
                </a:lnTo>
                <a:lnTo>
                  <a:pt x="1939" y="2559"/>
                </a:lnTo>
                <a:lnTo>
                  <a:pt x="1939" y="2558"/>
                </a:lnTo>
                <a:lnTo>
                  <a:pt x="1939" y="2556"/>
                </a:lnTo>
                <a:lnTo>
                  <a:pt x="1940" y="2556"/>
                </a:lnTo>
                <a:lnTo>
                  <a:pt x="1940" y="2554"/>
                </a:lnTo>
                <a:lnTo>
                  <a:pt x="1940" y="2553"/>
                </a:lnTo>
                <a:lnTo>
                  <a:pt x="1942" y="2553"/>
                </a:lnTo>
                <a:lnTo>
                  <a:pt x="1942" y="2551"/>
                </a:lnTo>
                <a:lnTo>
                  <a:pt x="1942" y="2549"/>
                </a:lnTo>
                <a:lnTo>
                  <a:pt x="1944" y="2549"/>
                </a:lnTo>
                <a:lnTo>
                  <a:pt x="1944" y="2549"/>
                </a:lnTo>
                <a:lnTo>
                  <a:pt x="1944" y="2548"/>
                </a:lnTo>
                <a:lnTo>
                  <a:pt x="1944" y="2546"/>
                </a:lnTo>
                <a:lnTo>
                  <a:pt x="1944" y="2544"/>
                </a:lnTo>
                <a:lnTo>
                  <a:pt x="1944" y="2543"/>
                </a:lnTo>
                <a:lnTo>
                  <a:pt x="1944" y="2543"/>
                </a:lnTo>
                <a:lnTo>
                  <a:pt x="1942" y="2543"/>
                </a:lnTo>
                <a:lnTo>
                  <a:pt x="1942" y="2544"/>
                </a:lnTo>
                <a:lnTo>
                  <a:pt x="1940" y="2544"/>
                </a:lnTo>
                <a:lnTo>
                  <a:pt x="1940" y="2546"/>
                </a:lnTo>
                <a:lnTo>
                  <a:pt x="1940" y="2548"/>
                </a:lnTo>
                <a:lnTo>
                  <a:pt x="1940" y="2549"/>
                </a:lnTo>
                <a:lnTo>
                  <a:pt x="1939" y="2549"/>
                </a:lnTo>
                <a:lnTo>
                  <a:pt x="1939" y="2548"/>
                </a:lnTo>
                <a:lnTo>
                  <a:pt x="1939" y="2546"/>
                </a:lnTo>
                <a:lnTo>
                  <a:pt x="1939" y="2544"/>
                </a:lnTo>
                <a:lnTo>
                  <a:pt x="1939" y="2543"/>
                </a:lnTo>
                <a:lnTo>
                  <a:pt x="1939" y="2541"/>
                </a:lnTo>
                <a:lnTo>
                  <a:pt x="1939" y="2539"/>
                </a:lnTo>
                <a:lnTo>
                  <a:pt x="1939" y="2539"/>
                </a:lnTo>
                <a:lnTo>
                  <a:pt x="1940" y="2539"/>
                </a:lnTo>
                <a:lnTo>
                  <a:pt x="1942" y="2539"/>
                </a:lnTo>
                <a:lnTo>
                  <a:pt x="1942" y="2538"/>
                </a:lnTo>
                <a:lnTo>
                  <a:pt x="1944" y="2538"/>
                </a:lnTo>
                <a:lnTo>
                  <a:pt x="1944" y="2539"/>
                </a:lnTo>
                <a:lnTo>
                  <a:pt x="1944" y="2539"/>
                </a:lnTo>
                <a:lnTo>
                  <a:pt x="1945" y="2539"/>
                </a:lnTo>
                <a:lnTo>
                  <a:pt x="1945" y="2538"/>
                </a:lnTo>
                <a:lnTo>
                  <a:pt x="1945" y="2536"/>
                </a:lnTo>
                <a:lnTo>
                  <a:pt x="1945" y="2534"/>
                </a:lnTo>
                <a:lnTo>
                  <a:pt x="1944" y="2534"/>
                </a:lnTo>
                <a:lnTo>
                  <a:pt x="1944" y="2533"/>
                </a:lnTo>
                <a:lnTo>
                  <a:pt x="1944" y="2533"/>
                </a:lnTo>
                <a:lnTo>
                  <a:pt x="1944" y="2531"/>
                </a:lnTo>
                <a:lnTo>
                  <a:pt x="1942" y="2531"/>
                </a:lnTo>
                <a:lnTo>
                  <a:pt x="1940" y="2531"/>
                </a:lnTo>
                <a:lnTo>
                  <a:pt x="1940" y="2533"/>
                </a:lnTo>
                <a:lnTo>
                  <a:pt x="1940" y="2534"/>
                </a:lnTo>
                <a:lnTo>
                  <a:pt x="1942" y="2534"/>
                </a:lnTo>
                <a:lnTo>
                  <a:pt x="1944" y="2534"/>
                </a:lnTo>
                <a:lnTo>
                  <a:pt x="1944" y="2536"/>
                </a:lnTo>
                <a:lnTo>
                  <a:pt x="1942" y="2536"/>
                </a:lnTo>
                <a:lnTo>
                  <a:pt x="1940" y="2536"/>
                </a:lnTo>
                <a:lnTo>
                  <a:pt x="1940" y="2538"/>
                </a:lnTo>
                <a:lnTo>
                  <a:pt x="1939" y="2538"/>
                </a:lnTo>
                <a:lnTo>
                  <a:pt x="1939" y="2536"/>
                </a:lnTo>
                <a:lnTo>
                  <a:pt x="1939" y="2534"/>
                </a:lnTo>
                <a:lnTo>
                  <a:pt x="1939" y="2533"/>
                </a:lnTo>
                <a:lnTo>
                  <a:pt x="1939" y="2531"/>
                </a:lnTo>
                <a:lnTo>
                  <a:pt x="1937" y="2531"/>
                </a:lnTo>
                <a:lnTo>
                  <a:pt x="1935" y="2531"/>
                </a:lnTo>
                <a:lnTo>
                  <a:pt x="1935" y="2533"/>
                </a:lnTo>
                <a:lnTo>
                  <a:pt x="1935" y="2534"/>
                </a:lnTo>
                <a:lnTo>
                  <a:pt x="1935" y="2536"/>
                </a:lnTo>
                <a:lnTo>
                  <a:pt x="1934" y="2536"/>
                </a:lnTo>
                <a:lnTo>
                  <a:pt x="1934" y="2534"/>
                </a:lnTo>
                <a:lnTo>
                  <a:pt x="1932" y="2534"/>
                </a:lnTo>
                <a:lnTo>
                  <a:pt x="1932" y="2533"/>
                </a:lnTo>
                <a:lnTo>
                  <a:pt x="1932" y="2531"/>
                </a:lnTo>
                <a:lnTo>
                  <a:pt x="1930" y="2531"/>
                </a:lnTo>
                <a:lnTo>
                  <a:pt x="1929" y="2531"/>
                </a:lnTo>
                <a:lnTo>
                  <a:pt x="1927" y="2531"/>
                </a:lnTo>
                <a:lnTo>
                  <a:pt x="1925" y="2531"/>
                </a:lnTo>
                <a:lnTo>
                  <a:pt x="1925" y="2529"/>
                </a:lnTo>
                <a:lnTo>
                  <a:pt x="1925" y="2528"/>
                </a:lnTo>
                <a:lnTo>
                  <a:pt x="1925" y="2526"/>
                </a:lnTo>
                <a:lnTo>
                  <a:pt x="1925" y="2524"/>
                </a:lnTo>
                <a:lnTo>
                  <a:pt x="1927" y="2524"/>
                </a:lnTo>
                <a:lnTo>
                  <a:pt x="1927" y="2523"/>
                </a:lnTo>
                <a:lnTo>
                  <a:pt x="1927" y="2521"/>
                </a:lnTo>
                <a:lnTo>
                  <a:pt x="1929" y="2521"/>
                </a:lnTo>
                <a:lnTo>
                  <a:pt x="1929" y="2519"/>
                </a:lnTo>
                <a:lnTo>
                  <a:pt x="1927" y="2519"/>
                </a:lnTo>
                <a:lnTo>
                  <a:pt x="1927" y="2518"/>
                </a:lnTo>
                <a:lnTo>
                  <a:pt x="1929" y="2518"/>
                </a:lnTo>
                <a:lnTo>
                  <a:pt x="1929" y="2516"/>
                </a:lnTo>
                <a:lnTo>
                  <a:pt x="1927" y="2516"/>
                </a:lnTo>
                <a:lnTo>
                  <a:pt x="1927" y="2514"/>
                </a:lnTo>
                <a:lnTo>
                  <a:pt x="1929" y="2514"/>
                </a:lnTo>
                <a:lnTo>
                  <a:pt x="1929" y="2513"/>
                </a:lnTo>
                <a:lnTo>
                  <a:pt x="1930" y="2513"/>
                </a:lnTo>
                <a:lnTo>
                  <a:pt x="1930" y="2511"/>
                </a:lnTo>
                <a:lnTo>
                  <a:pt x="1930" y="2509"/>
                </a:lnTo>
                <a:lnTo>
                  <a:pt x="1932" y="2509"/>
                </a:lnTo>
                <a:lnTo>
                  <a:pt x="1932" y="2507"/>
                </a:lnTo>
                <a:lnTo>
                  <a:pt x="1932" y="2506"/>
                </a:lnTo>
                <a:lnTo>
                  <a:pt x="1932" y="2504"/>
                </a:lnTo>
                <a:lnTo>
                  <a:pt x="1930" y="2504"/>
                </a:lnTo>
                <a:lnTo>
                  <a:pt x="1930" y="2502"/>
                </a:lnTo>
                <a:lnTo>
                  <a:pt x="1929" y="2502"/>
                </a:lnTo>
                <a:lnTo>
                  <a:pt x="1927" y="2502"/>
                </a:lnTo>
                <a:lnTo>
                  <a:pt x="1927" y="2501"/>
                </a:lnTo>
                <a:lnTo>
                  <a:pt x="1927" y="2499"/>
                </a:lnTo>
                <a:lnTo>
                  <a:pt x="1925" y="2499"/>
                </a:lnTo>
                <a:lnTo>
                  <a:pt x="1925" y="2499"/>
                </a:lnTo>
                <a:lnTo>
                  <a:pt x="1924" y="2499"/>
                </a:lnTo>
                <a:lnTo>
                  <a:pt x="1924" y="2497"/>
                </a:lnTo>
                <a:lnTo>
                  <a:pt x="1922" y="2497"/>
                </a:lnTo>
                <a:lnTo>
                  <a:pt x="1922" y="2496"/>
                </a:lnTo>
                <a:lnTo>
                  <a:pt x="1920" y="2496"/>
                </a:lnTo>
                <a:lnTo>
                  <a:pt x="1919" y="2496"/>
                </a:lnTo>
                <a:lnTo>
                  <a:pt x="1919" y="2494"/>
                </a:lnTo>
                <a:lnTo>
                  <a:pt x="1917" y="2494"/>
                </a:lnTo>
                <a:lnTo>
                  <a:pt x="1915" y="2494"/>
                </a:lnTo>
                <a:lnTo>
                  <a:pt x="1914" y="2494"/>
                </a:lnTo>
                <a:lnTo>
                  <a:pt x="1914" y="2492"/>
                </a:lnTo>
                <a:lnTo>
                  <a:pt x="1912" y="2492"/>
                </a:lnTo>
                <a:lnTo>
                  <a:pt x="1912" y="2491"/>
                </a:lnTo>
                <a:lnTo>
                  <a:pt x="1912" y="2489"/>
                </a:lnTo>
                <a:lnTo>
                  <a:pt x="1910" y="2489"/>
                </a:lnTo>
                <a:lnTo>
                  <a:pt x="1910" y="2487"/>
                </a:lnTo>
                <a:lnTo>
                  <a:pt x="1909" y="2487"/>
                </a:lnTo>
                <a:lnTo>
                  <a:pt x="1909" y="2486"/>
                </a:lnTo>
                <a:lnTo>
                  <a:pt x="1909" y="2484"/>
                </a:lnTo>
                <a:lnTo>
                  <a:pt x="1909" y="2482"/>
                </a:lnTo>
                <a:lnTo>
                  <a:pt x="1910" y="2482"/>
                </a:lnTo>
                <a:lnTo>
                  <a:pt x="1910" y="2481"/>
                </a:lnTo>
                <a:lnTo>
                  <a:pt x="1909" y="2481"/>
                </a:lnTo>
                <a:lnTo>
                  <a:pt x="1909" y="2479"/>
                </a:lnTo>
                <a:lnTo>
                  <a:pt x="1909" y="2477"/>
                </a:lnTo>
                <a:lnTo>
                  <a:pt x="1910" y="2477"/>
                </a:lnTo>
                <a:lnTo>
                  <a:pt x="1912" y="2477"/>
                </a:lnTo>
                <a:lnTo>
                  <a:pt x="1912" y="2476"/>
                </a:lnTo>
                <a:lnTo>
                  <a:pt x="1912" y="2474"/>
                </a:lnTo>
                <a:lnTo>
                  <a:pt x="1912" y="2472"/>
                </a:lnTo>
                <a:lnTo>
                  <a:pt x="1912" y="2471"/>
                </a:lnTo>
                <a:lnTo>
                  <a:pt x="1910" y="2471"/>
                </a:lnTo>
                <a:lnTo>
                  <a:pt x="1910" y="2469"/>
                </a:lnTo>
                <a:lnTo>
                  <a:pt x="1912" y="2469"/>
                </a:lnTo>
                <a:lnTo>
                  <a:pt x="1912" y="2467"/>
                </a:lnTo>
                <a:lnTo>
                  <a:pt x="1914" y="2467"/>
                </a:lnTo>
                <a:lnTo>
                  <a:pt x="1914" y="2466"/>
                </a:lnTo>
                <a:lnTo>
                  <a:pt x="1914" y="2464"/>
                </a:lnTo>
                <a:lnTo>
                  <a:pt x="1915" y="2464"/>
                </a:lnTo>
                <a:lnTo>
                  <a:pt x="1915" y="2462"/>
                </a:lnTo>
                <a:lnTo>
                  <a:pt x="1915" y="2461"/>
                </a:lnTo>
                <a:lnTo>
                  <a:pt x="1914" y="2461"/>
                </a:lnTo>
                <a:lnTo>
                  <a:pt x="1912" y="2461"/>
                </a:lnTo>
                <a:lnTo>
                  <a:pt x="1912" y="2462"/>
                </a:lnTo>
                <a:lnTo>
                  <a:pt x="1910" y="2462"/>
                </a:lnTo>
                <a:lnTo>
                  <a:pt x="1910" y="2461"/>
                </a:lnTo>
                <a:lnTo>
                  <a:pt x="1909" y="2461"/>
                </a:lnTo>
                <a:lnTo>
                  <a:pt x="1907" y="2461"/>
                </a:lnTo>
                <a:lnTo>
                  <a:pt x="1905" y="2461"/>
                </a:lnTo>
                <a:lnTo>
                  <a:pt x="1904" y="2461"/>
                </a:lnTo>
                <a:lnTo>
                  <a:pt x="1904" y="2462"/>
                </a:lnTo>
                <a:lnTo>
                  <a:pt x="1904" y="2462"/>
                </a:lnTo>
                <a:lnTo>
                  <a:pt x="1902" y="2462"/>
                </a:lnTo>
                <a:lnTo>
                  <a:pt x="1900" y="2462"/>
                </a:lnTo>
                <a:lnTo>
                  <a:pt x="1899" y="2462"/>
                </a:lnTo>
                <a:lnTo>
                  <a:pt x="1897" y="2462"/>
                </a:lnTo>
                <a:lnTo>
                  <a:pt x="1895" y="2462"/>
                </a:lnTo>
                <a:lnTo>
                  <a:pt x="1894" y="2462"/>
                </a:lnTo>
                <a:lnTo>
                  <a:pt x="1894" y="2464"/>
                </a:lnTo>
                <a:lnTo>
                  <a:pt x="1892" y="2464"/>
                </a:lnTo>
                <a:lnTo>
                  <a:pt x="1890" y="2464"/>
                </a:lnTo>
                <a:lnTo>
                  <a:pt x="1890" y="2466"/>
                </a:lnTo>
                <a:lnTo>
                  <a:pt x="1889" y="2466"/>
                </a:lnTo>
                <a:lnTo>
                  <a:pt x="1887" y="2466"/>
                </a:lnTo>
                <a:lnTo>
                  <a:pt x="1887" y="2467"/>
                </a:lnTo>
                <a:lnTo>
                  <a:pt x="1885" y="2467"/>
                </a:lnTo>
                <a:lnTo>
                  <a:pt x="1884" y="2467"/>
                </a:lnTo>
                <a:lnTo>
                  <a:pt x="1882" y="2467"/>
                </a:lnTo>
                <a:lnTo>
                  <a:pt x="1880" y="2467"/>
                </a:lnTo>
                <a:lnTo>
                  <a:pt x="1879" y="2467"/>
                </a:lnTo>
                <a:lnTo>
                  <a:pt x="1877" y="2467"/>
                </a:lnTo>
                <a:lnTo>
                  <a:pt x="1875" y="2467"/>
                </a:lnTo>
                <a:lnTo>
                  <a:pt x="1874" y="2467"/>
                </a:lnTo>
                <a:lnTo>
                  <a:pt x="1874" y="2466"/>
                </a:lnTo>
                <a:lnTo>
                  <a:pt x="1872" y="2466"/>
                </a:lnTo>
                <a:lnTo>
                  <a:pt x="1870" y="2466"/>
                </a:lnTo>
                <a:lnTo>
                  <a:pt x="1869" y="2466"/>
                </a:lnTo>
                <a:lnTo>
                  <a:pt x="1867" y="2466"/>
                </a:lnTo>
                <a:lnTo>
                  <a:pt x="1867" y="2464"/>
                </a:lnTo>
                <a:lnTo>
                  <a:pt x="1865" y="2464"/>
                </a:lnTo>
                <a:lnTo>
                  <a:pt x="1865" y="2462"/>
                </a:lnTo>
                <a:lnTo>
                  <a:pt x="1864" y="2462"/>
                </a:lnTo>
                <a:lnTo>
                  <a:pt x="1864" y="2461"/>
                </a:lnTo>
                <a:lnTo>
                  <a:pt x="1864" y="2461"/>
                </a:lnTo>
                <a:lnTo>
                  <a:pt x="1864" y="2459"/>
                </a:lnTo>
                <a:lnTo>
                  <a:pt x="1862" y="2459"/>
                </a:lnTo>
                <a:lnTo>
                  <a:pt x="1862" y="2459"/>
                </a:lnTo>
                <a:lnTo>
                  <a:pt x="1860" y="2459"/>
                </a:lnTo>
                <a:lnTo>
                  <a:pt x="1859" y="2459"/>
                </a:lnTo>
                <a:lnTo>
                  <a:pt x="1859" y="2457"/>
                </a:lnTo>
                <a:lnTo>
                  <a:pt x="1859" y="2456"/>
                </a:lnTo>
                <a:lnTo>
                  <a:pt x="1857" y="2456"/>
                </a:lnTo>
                <a:lnTo>
                  <a:pt x="1857" y="2454"/>
                </a:lnTo>
                <a:lnTo>
                  <a:pt x="1855" y="2454"/>
                </a:lnTo>
                <a:lnTo>
                  <a:pt x="1855" y="2452"/>
                </a:lnTo>
                <a:lnTo>
                  <a:pt x="1855" y="2451"/>
                </a:lnTo>
                <a:lnTo>
                  <a:pt x="1854" y="2451"/>
                </a:lnTo>
                <a:lnTo>
                  <a:pt x="1854" y="2449"/>
                </a:lnTo>
                <a:lnTo>
                  <a:pt x="1854" y="2447"/>
                </a:lnTo>
                <a:lnTo>
                  <a:pt x="1854" y="2446"/>
                </a:lnTo>
                <a:lnTo>
                  <a:pt x="1852" y="2446"/>
                </a:lnTo>
                <a:lnTo>
                  <a:pt x="1852" y="2444"/>
                </a:lnTo>
                <a:lnTo>
                  <a:pt x="1850" y="2444"/>
                </a:lnTo>
                <a:lnTo>
                  <a:pt x="1850" y="2442"/>
                </a:lnTo>
                <a:lnTo>
                  <a:pt x="1850" y="2441"/>
                </a:lnTo>
                <a:lnTo>
                  <a:pt x="1849" y="2441"/>
                </a:lnTo>
                <a:lnTo>
                  <a:pt x="1849" y="2439"/>
                </a:lnTo>
                <a:lnTo>
                  <a:pt x="1849" y="2437"/>
                </a:lnTo>
                <a:lnTo>
                  <a:pt x="1847" y="2437"/>
                </a:lnTo>
                <a:lnTo>
                  <a:pt x="1849" y="2436"/>
                </a:lnTo>
                <a:lnTo>
                  <a:pt x="1847" y="2436"/>
                </a:lnTo>
                <a:lnTo>
                  <a:pt x="1847" y="2434"/>
                </a:lnTo>
                <a:lnTo>
                  <a:pt x="1847" y="2432"/>
                </a:lnTo>
                <a:lnTo>
                  <a:pt x="1847" y="2431"/>
                </a:lnTo>
                <a:lnTo>
                  <a:pt x="1845" y="2431"/>
                </a:lnTo>
                <a:lnTo>
                  <a:pt x="1845" y="2429"/>
                </a:lnTo>
                <a:lnTo>
                  <a:pt x="1845" y="2427"/>
                </a:lnTo>
                <a:lnTo>
                  <a:pt x="1844" y="2427"/>
                </a:lnTo>
                <a:lnTo>
                  <a:pt x="1844" y="2426"/>
                </a:lnTo>
                <a:lnTo>
                  <a:pt x="1844" y="2424"/>
                </a:lnTo>
                <a:lnTo>
                  <a:pt x="1842" y="2424"/>
                </a:lnTo>
                <a:lnTo>
                  <a:pt x="1842" y="2422"/>
                </a:lnTo>
                <a:lnTo>
                  <a:pt x="1840" y="2422"/>
                </a:lnTo>
                <a:lnTo>
                  <a:pt x="1840" y="2421"/>
                </a:lnTo>
                <a:lnTo>
                  <a:pt x="1840" y="2419"/>
                </a:lnTo>
                <a:lnTo>
                  <a:pt x="1839" y="2419"/>
                </a:lnTo>
                <a:lnTo>
                  <a:pt x="1839" y="2419"/>
                </a:lnTo>
                <a:lnTo>
                  <a:pt x="1839" y="2417"/>
                </a:lnTo>
                <a:lnTo>
                  <a:pt x="1837" y="2417"/>
                </a:lnTo>
                <a:lnTo>
                  <a:pt x="1837" y="2416"/>
                </a:lnTo>
                <a:lnTo>
                  <a:pt x="1835" y="2416"/>
                </a:lnTo>
                <a:lnTo>
                  <a:pt x="1835" y="2414"/>
                </a:lnTo>
                <a:lnTo>
                  <a:pt x="1835" y="2412"/>
                </a:lnTo>
                <a:lnTo>
                  <a:pt x="1834" y="2412"/>
                </a:lnTo>
                <a:lnTo>
                  <a:pt x="1834" y="2414"/>
                </a:lnTo>
                <a:lnTo>
                  <a:pt x="1832" y="2414"/>
                </a:lnTo>
                <a:lnTo>
                  <a:pt x="1830" y="2414"/>
                </a:lnTo>
                <a:lnTo>
                  <a:pt x="1830" y="2416"/>
                </a:lnTo>
                <a:lnTo>
                  <a:pt x="1829" y="2416"/>
                </a:lnTo>
                <a:lnTo>
                  <a:pt x="1827" y="2416"/>
                </a:lnTo>
                <a:lnTo>
                  <a:pt x="1825" y="2416"/>
                </a:lnTo>
                <a:lnTo>
                  <a:pt x="1825" y="2414"/>
                </a:lnTo>
                <a:lnTo>
                  <a:pt x="1825" y="2412"/>
                </a:lnTo>
                <a:lnTo>
                  <a:pt x="1824" y="2412"/>
                </a:lnTo>
                <a:lnTo>
                  <a:pt x="1824" y="2412"/>
                </a:lnTo>
                <a:lnTo>
                  <a:pt x="1822" y="2412"/>
                </a:lnTo>
                <a:lnTo>
                  <a:pt x="1820" y="2412"/>
                </a:lnTo>
                <a:lnTo>
                  <a:pt x="1819" y="2412"/>
                </a:lnTo>
                <a:lnTo>
                  <a:pt x="1819" y="2414"/>
                </a:lnTo>
                <a:lnTo>
                  <a:pt x="1819" y="2416"/>
                </a:lnTo>
                <a:lnTo>
                  <a:pt x="1817" y="2416"/>
                </a:lnTo>
                <a:lnTo>
                  <a:pt x="1815" y="2416"/>
                </a:lnTo>
                <a:lnTo>
                  <a:pt x="1815" y="2414"/>
                </a:lnTo>
                <a:lnTo>
                  <a:pt x="1814" y="2414"/>
                </a:lnTo>
                <a:lnTo>
                  <a:pt x="1812" y="2414"/>
                </a:lnTo>
                <a:lnTo>
                  <a:pt x="1812" y="2412"/>
                </a:lnTo>
                <a:lnTo>
                  <a:pt x="1812" y="2411"/>
                </a:lnTo>
                <a:lnTo>
                  <a:pt x="1810" y="2411"/>
                </a:lnTo>
                <a:lnTo>
                  <a:pt x="1810" y="2412"/>
                </a:lnTo>
                <a:lnTo>
                  <a:pt x="1809" y="2412"/>
                </a:lnTo>
                <a:lnTo>
                  <a:pt x="1807" y="2412"/>
                </a:lnTo>
                <a:lnTo>
                  <a:pt x="1807" y="2414"/>
                </a:lnTo>
                <a:lnTo>
                  <a:pt x="1805" y="2414"/>
                </a:lnTo>
                <a:lnTo>
                  <a:pt x="1804" y="2414"/>
                </a:lnTo>
                <a:lnTo>
                  <a:pt x="1804" y="2416"/>
                </a:lnTo>
                <a:lnTo>
                  <a:pt x="1802" y="2416"/>
                </a:lnTo>
                <a:lnTo>
                  <a:pt x="1802" y="2414"/>
                </a:lnTo>
                <a:lnTo>
                  <a:pt x="1800" y="2414"/>
                </a:lnTo>
                <a:lnTo>
                  <a:pt x="1800" y="2416"/>
                </a:lnTo>
                <a:lnTo>
                  <a:pt x="1799" y="2416"/>
                </a:lnTo>
                <a:lnTo>
                  <a:pt x="1797" y="2416"/>
                </a:lnTo>
                <a:lnTo>
                  <a:pt x="1795" y="2416"/>
                </a:lnTo>
                <a:lnTo>
                  <a:pt x="1795" y="2414"/>
                </a:lnTo>
                <a:lnTo>
                  <a:pt x="1794" y="2414"/>
                </a:lnTo>
                <a:lnTo>
                  <a:pt x="1792" y="2414"/>
                </a:lnTo>
                <a:lnTo>
                  <a:pt x="1790" y="2414"/>
                </a:lnTo>
                <a:lnTo>
                  <a:pt x="1790" y="2412"/>
                </a:lnTo>
                <a:lnTo>
                  <a:pt x="1790" y="2411"/>
                </a:lnTo>
                <a:lnTo>
                  <a:pt x="1789" y="2411"/>
                </a:lnTo>
                <a:lnTo>
                  <a:pt x="1787" y="2411"/>
                </a:lnTo>
                <a:lnTo>
                  <a:pt x="1785" y="2411"/>
                </a:lnTo>
                <a:lnTo>
                  <a:pt x="1784" y="2411"/>
                </a:lnTo>
                <a:lnTo>
                  <a:pt x="1784" y="2412"/>
                </a:lnTo>
                <a:lnTo>
                  <a:pt x="1784" y="2412"/>
                </a:lnTo>
                <a:lnTo>
                  <a:pt x="1784" y="2411"/>
                </a:lnTo>
                <a:lnTo>
                  <a:pt x="1784" y="2409"/>
                </a:lnTo>
                <a:lnTo>
                  <a:pt x="1782" y="2409"/>
                </a:lnTo>
                <a:lnTo>
                  <a:pt x="1782" y="2411"/>
                </a:lnTo>
                <a:lnTo>
                  <a:pt x="1780" y="2411"/>
                </a:lnTo>
                <a:lnTo>
                  <a:pt x="1779" y="2411"/>
                </a:lnTo>
                <a:lnTo>
                  <a:pt x="1779" y="2409"/>
                </a:lnTo>
                <a:lnTo>
                  <a:pt x="1779" y="2407"/>
                </a:lnTo>
                <a:lnTo>
                  <a:pt x="1777" y="2407"/>
                </a:lnTo>
                <a:lnTo>
                  <a:pt x="1775" y="2407"/>
                </a:lnTo>
                <a:lnTo>
                  <a:pt x="1774" y="2407"/>
                </a:lnTo>
                <a:lnTo>
                  <a:pt x="1774" y="2406"/>
                </a:lnTo>
                <a:lnTo>
                  <a:pt x="1772" y="2406"/>
                </a:lnTo>
                <a:lnTo>
                  <a:pt x="1770" y="2406"/>
                </a:lnTo>
                <a:lnTo>
                  <a:pt x="1769" y="2406"/>
                </a:lnTo>
                <a:lnTo>
                  <a:pt x="1767" y="2406"/>
                </a:lnTo>
                <a:lnTo>
                  <a:pt x="1765" y="2406"/>
                </a:lnTo>
                <a:lnTo>
                  <a:pt x="1764" y="2406"/>
                </a:lnTo>
                <a:lnTo>
                  <a:pt x="1764" y="2404"/>
                </a:lnTo>
                <a:lnTo>
                  <a:pt x="1762" y="2404"/>
                </a:lnTo>
                <a:lnTo>
                  <a:pt x="1762" y="2402"/>
                </a:lnTo>
                <a:lnTo>
                  <a:pt x="1760" y="2402"/>
                </a:lnTo>
                <a:lnTo>
                  <a:pt x="1760" y="2401"/>
                </a:lnTo>
                <a:lnTo>
                  <a:pt x="1759" y="2401"/>
                </a:lnTo>
                <a:lnTo>
                  <a:pt x="1759" y="2402"/>
                </a:lnTo>
                <a:lnTo>
                  <a:pt x="1757" y="2402"/>
                </a:lnTo>
                <a:lnTo>
                  <a:pt x="1755" y="2402"/>
                </a:lnTo>
                <a:lnTo>
                  <a:pt x="1755" y="2404"/>
                </a:lnTo>
                <a:lnTo>
                  <a:pt x="1754" y="2404"/>
                </a:lnTo>
                <a:lnTo>
                  <a:pt x="1752" y="2404"/>
                </a:lnTo>
                <a:lnTo>
                  <a:pt x="1750" y="2404"/>
                </a:lnTo>
                <a:lnTo>
                  <a:pt x="1750" y="2406"/>
                </a:lnTo>
                <a:lnTo>
                  <a:pt x="1750" y="2407"/>
                </a:lnTo>
                <a:lnTo>
                  <a:pt x="1752" y="2407"/>
                </a:lnTo>
                <a:lnTo>
                  <a:pt x="1752" y="2409"/>
                </a:lnTo>
                <a:lnTo>
                  <a:pt x="1750" y="2409"/>
                </a:lnTo>
                <a:lnTo>
                  <a:pt x="1750" y="2411"/>
                </a:lnTo>
                <a:lnTo>
                  <a:pt x="1750" y="2412"/>
                </a:lnTo>
                <a:lnTo>
                  <a:pt x="1752" y="2412"/>
                </a:lnTo>
                <a:lnTo>
                  <a:pt x="1752" y="2414"/>
                </a:lnTo>
                <a:lnTo>
                  <a:pt x="1754" y="2414"/>
                </a:lnTo>
                <a:lnTo>
                  <a:pt x="1755" y="2414"/>
                </a:lnTo>
                <a:lnTo>
                  <a:pt x="1755" y="2416"/>
                </a:lnTo>
                <a:lnTo>
                  <a:pt x="1757" y="2416"/>
                </a:lnTo>
                <a:lnTo>
                  <a:pt x="1759" y="2416"/>
                </a:lnTo>
                <a:lnTo>
                  <a:pt x="1759" y="2414"/>
                </a:lnTo>
                <a:lnTo>
                  <a:pt x="1760" y="2414"/>
                </a:lnTo>
                <a:lnTo>
                  <a:pt x="1762" y="2414"/>
                </a:lnTo>
                <a:lnTo>
                  <a:pt x="1762" y="2412"/>
                </a:lnTo>
                <a:lnTo>
                  <a:pt x="1764" y="2412"/>
                </a:lnTo>
                <a:lnTo>
                  <a:pt x="1764" y="2411"/>
                </a:lnTo>
                <a:lnTo>
                  <a:pt x="1765" y="2411"/>
                </a:lnTo>
                <a:lnTo>
                  <a:pt x="1767" y="2411"/>
                </a:lnTo>
                <a:lnTo>
                  <a:pt x="1769" y="2411"/>
                </a:lnTo>
                <a:lnTo>
                  <a:pt x="1770" y="2411"/>
                </a:lnTo>
                <a:lnTo>
                  <a:pt x="1772" y="2411"/>
                </a:lnTo>
                <a:lnTo>
                  <a:pt x="1772" y="2412"/>
                </a:lnTo>
                <a:lnTo>
                  <a:pt x="1774" y="2412"/>
                </a:lnTo>
                <a:lnTo>
                  <a:pt x="1774" y="2414"/>
                </a:lnTo>
                <a:lnTo>
                  <a:pt x="1774" y="2416"/>
                </a:lnTo>
                <a:lnTo>
                  <a:pt x="1772" y="2416"/>
                </a:lnTo>
                <a:lnTo>
                  <a:pt x="1772" y="2417"/>
                </a:lnTo>
                <a:lnTo>
                  <a:pt x="1772" y="2419"/>
                </a:lnTo>
                <a:lnTo>
                  <a:pt x="1770" y="2419"/>
                </a:lnTo>
                <a:lnTo>
                  <a:pt x="1769" y="2419"/>
                </a:lnTo>
                <a:lnTo>
                  <a:pt x="1769" y="2417"/>
                </a:lnTo>
                <a:lnTo>
                  <a:pt x="1767" y="2417"/>
                </a:lnTo>
                <a:lnTo>
                  <a:pt x="1767" y="2419"/>
                </a:lnTo>
                <a:lnTo>
                  <a:pt x="1765" y="2419"/>
                </a:lnTo>
                <a:lnTo>
                  <a:pt x="1764" y="2419"/>
                </a:lnTo>
                <a:lnTo>
                  <a:pt x="1764" y="2419"/>
                </a:lnTo>
                <a:lnTo>
                  <a:pt x="1762" y="2419"/>
                </a:lnTo>
                <a:lnTo>
                  <a:pt x="1762" y="2421"/>
                </a:lnTo>
                <a:lnTo>
                  <a:pt x="1762" y="2422"/>
                </a:lnTo>
                <a:lnTo>
                  <a:pt x="1760" y="2422"/>
                </a:lnTo>
                <a:lnTo>
                  <a:pt x="1760" y="2421"/>
                </a:lnTo>
                <a:lnTo>
                  <a:pt x="1760" y="2419"/>
                </a:lnTo>
                <a:lnTo>
                  <a:pt x="1759" y="2419"/>
                </a:lnTo>
                <a:lnTo>
                  <a:pt x="1759" y="2419"/>
                </a:lnTo>
                <a:lnTo>
                  <a:pt x="1757" y="2419"/>
                </a:lnTo>
                <a:lnTo>
                  <a:pt x="1757" y="2419"/>
                </a:lnTo>
                <a:lnTo>
                  <a:pt x="1759" y="2419"/>
                </a:lnTo>
                <a:lnTo>
                  <a:pt x="1759" y="2421"/>
                </a:lnTo>
                <a:lnTo>
                  <a:pt x="1759" y="2422"/>
                </a:lnTo>
                <a:lnTo>
                  <a:pt x="1757" y="2422"/>
                </a:lnTo>
                <a:lnTo>
                  <a:pt x="1757" y="2424"/>
                </a:lnTo>
                <a:lnTo>
                  <a:pt x="1759" y="2424"/>
                </a:lnTo>
                <a:lnTo>
                  <a:pt x="1759" y="2422"/>
                </a:lnTo>
                <a:lnTo>
                  <a:pt x="1760" y="2422"/>
                </a:lnTo>
                <a:lnTo>
                  <a:pt x="1760" y="2424"/>
                </a:lnTo>
                <a:lnTo>
                  <a:pt x="1760" y="2426"/>
                </a:lnTo>
                <a:lnTo>
                  <a:pt x="1759" y="2426"/>
                </a:lnTo>
                <a:lnTo>
                  <a:pt x="1757" y="2426"/>
                </a:lnTo>
                <a:lnTo>
                  <a:pt x="1755" y="2426"/>
                </a:lnTo>
                <a:lnTo>
                  <a:pt x="1755" y="2427"/>
                </a:lnTo>
                <a:lnTo>
                  <a:pt x="1754" y="2427"/>
                </a:lnTo>
                <a:lnTo>
                  <a:pt x="1754" y="2429"/>
                </a:lnTo>
                <a:lnTo>
                  <a:pt x="1754" y="2431"/>
                </a:lnTo>
                <a:lnTo>
                  <a:pt x="1752" y="2431"/>
                </a:lnTo>
                <a:lnTo>
                  <a:pt x="1752" y="2429"/>
                </a:lnTo>
                <a:lnTo>
                  <a:pt x="1750" y="2429"/>
                </a:lnTo>
                <a:lnTo>
                  <a:pt x="1749" y="2429"/>
                </a:lnTo>
                <a:lnTo>
                  <a:pt x="1749" y="2427"/>
                </a:lnTo>
                <a:lnTo>
                  <a:pt x="1749" y="2426"/>
                </a:lnTo>
                <a:lnTo>
                  <a:pt x="1747" y="2426"/>
                </a:lnTo>
                <a:lnTo>
                  <a:pt x="1747" y="2427"/>
                </a:lnTo>
                <a:lnTo>
                  <a:pt x="1747" y="2429"/>
                </a:lnTo>
                <a:lnTo>
                  <a:pt x="1747" y="2431"/>
                </a:lnTo>
                <a:lnTo>
                  <a:pt x="1749" y="2431"/>
                </a:lnTo>
                <a:lnTo>
                  <a:pt x="1749" y="2432"/>
                </a:lnTo>
                <a:lnTo>
                  <a:pt x="1747" y="2432"/>
                </a:lnTo>
                <a:lnTo>
                  <a:pt x="1745" y="2432"/>
                </a:lnTo>
                <a:lnTo>
                  <a:pt x="1745" y="2434"/>
                </a:lnTo>
                <a:lnTo>
                  <a:pt x="1745" y="2436"/>
                </a:lnTo>
                <a:lnTo>
                  <a:pt x="1747" y="2436"/>
                </a:lnTo>
                <a:lnTo>
                  <a:pt x="1747" y="2437"/>
                </a:lnTo>
                <a:lnTo>
                  <a:pt x="1747" y="2439"/>
                </a:lnTo>
                <a:lnTo>
                  <a:pt x="1745" y="2439"/>
                </a:lnTo>
                <a:lnTo>
                  <a:pt x="1745" y="2437"/>
                </a:lnTo>
                <a:lnTo>
                  <a:pt x="1744" y="2437"/>
                </a:lnTo>
                <a:lnTo>
                  <a:pt x="1744" y="2436"/>
                </a:lnTo>
                <a:lnTo>
                  <a:pt x="1744" y="2436"/>
                </a:lnTo>
                <a:lnTo>
                  <a:pt x="1742" y="2436"/>
                </a:lnTo>
                <a:lnTo>
                  <a:pt x="1742" y="2437"/>
                </a:lnTo>
                <a:lnTo>
                  <a:pt x="1742" y="2439"/>
                </a:lnTo>
                <a:lnTo>
                  <a:pt x="1740" y="2439"/>
                </a:lnTo>
                <a:lnTo>
                  <a:pt x="1740" y="2441"/>
                </a:lnTo>
                <a:lnTo>
                  <a:pt x="1740" y="2442"/>
                </a:lnTo>
                <a:lnTo>
                  <a:pt x="1740" y="2444"/>
                </a:lnTo>
                <a:lnTo>
                  <a:pt x="1739" y="2444"/>
                </a:lnTo>
                <a:lnTo>
                  <a:pt x="1739" y="2442"/>
                </a:lnTo>
                <a:lnTo>
                  <a:pt x="1739" y="2441"/>
                </a:lnTo>
                <a:lnTo>
                  <a:pt x="1739" y="2439"/>
                </a:lnTo>
                <a:lnTo>
                  <a:pt x="1737" y="2439"/>
                </a:lnTo>
                <a:lnTo>
                  <a:pt x="1737" y="2437"/>
                </a:lnTo>
                <a:lnTo>
                  <a:pt x="1739" y="2437"/>
                </a:lnTo>
                <a:lnTo>
                  <a:pt x="1739" y="2436"/>
                </a:lnTo>
                <a:lnTo>
                  <a:pt x="1739" y="2434"/>
                </a:lnTo>
                <a:lnTo>
                  <a:pt x="1740" y="2434"/>
                </a:lnTo>
                <a:lnTo>
                  <a:pt x="1740" y="2432"/>
                </a:lnTo>
                <a:lnTo>
                  <a:pt x="1742" y="2432"/>
                </a:lnTo>
                <a:lnTo>
                  <a:pt x="1742" y="2431"/>
                </a:lnTo>
                <a:lnTo>
                  <a:pt x="1744" y="2431"/>
                </a:lnTo>
                <a:lnTo>
                  <a:pt x="1744" y="2429"/>
                </a:lnTo>
                <a:lnTo>
                  <a:pt x="1744" y="2427"/>
                </a:lnTo>
                <a:lnTo>
                  <a:pt x="1744" y="2427"/>
                </a:lnTo>
                <a:lnTo>
                  <a:pt x="1744" y="2426"/>
                </a:lnTo>
                <a:lnTo>
                  <a:pt x="1745" y="2426"/>
                </a:lnTo>
                <a:lnTo>
                  <a:pt x="1745" y="2424"/>
                </a:lnTo>
                <a:lnTo>
                  <a:pt x="1747" y="2424"/>
                </a:lnTo>
                <a:lnTo>
                  <a:pt x="1747" y="2422"/>
                </a:lnTo>
                <a:lnTo>
                  <a:pt x="1747" y="2421"/>
                </a:lnTo>
                <a:lnTo>
                  <a:pt x="1749" y="2421"/>
                </a:lnTo>
                <a:lnTo>
                  <a:pt x="1749" y="2419"/>
                </a:lnTo>
                <a:lnTo>
                  <a:pt x="1749" y="2419"/>
                </a:lnTo>
                <a:lnTo>
                  <a:pt x="1747" y="2419"/>
                </a:lnTo>
                <a:lnTo>
                  <a:pt x="1747" y="2417"/>
                </a:lnTo>
                <a:lnTo>
                  <a:pt x="1747" y="2416"/>
                </a:lnTo>
                <a:lnTo>
                  <a:pt x="1745" y="2416"/>
                </a:lnTo>
                <a:lnTo>
                  <a:pt x="1745" y="2414"/>
                </a:lnTo>
                <a:lnTo>
                  <a:pt x="1744" y="2414"/>
                </a:lnTo>
                <a:lnTo>
                  <a:pt x="1744" y="2414"/>
                </a:lnTo>
                <a:lnTo>
                  <a:pt x="1742" y="2414"/>
                </a:lnTo>
                <a:lnTo>
                  <a:pt x="1740" y="2414"/>
                </a:lnTo>
                <a:lnTo>
                  <a:pt x="1740" y="2416"/>
                </a:lnTo>
                <a:lnTo>
                  <a:pt x="1740" y="2417"/>
                </a:lnTo>
                <a:lnTo>
                  <a:pt x="1739" y="2417"/>
                </a:lnTo>
                <a:lnTo>
                  <a:pt x="1739" y="2419"/>
                </a:lnTo>
                <a:lnTo>
                  <a:pt x="1739" y="2419"/>
                </a:lnTo>
                <a:lnTo>
                  <a:pt x="1739" y="2421"/>
                </a:lnTo>
                <a:lnTo>
                  <a:pt x="1740" y="2421"/>
                </a:lnTo>
                <a:lnTo>
                  <a:pt x="1740" y="2422"/>
                </a:lnTo>
                <a:lnTo>
                  <a:pt x="1739" y="2422"/>
                </a:lnTo>
                <a:lnTo>
                  <a:pt x="1739" y="2424"/>
                </a:lnTo>
                <a:lnTo>
                  <a:pt x="1739" y="2426"/>
                </a:lnTo>
                <a:lnTo>
                  <a:pt x="1739" y="2427"/>
                </a:lnTo>
                <a:lnTo>
                  <a:pt x="1737" y="2427"/>
                </a:lnTo>
                <a:lnTo>
                  <a:pt x="1737" y="2429"/>
                </a:lnTo>
                <a:lnTo>
                  <a:pt x="1735" y="2429"/>
                </a:lnTo>
                <a:lnTo>
                  <a:pt x="1735" y="2431"/>
                </a:lnTo>
                <a:lnTo>
                  <a:pt x="1735" y="2432"/>
                </a:lnTo>
                <a:lnTo>
                  <a:pt x="1735" y="2434"/>
                </a:lnTo>
                <a:lnTo>
                  <a:pt x="1735" y="2436"/>
                </a:lnTo>
                <a:lnTo>
                  <a:pt x="1735" y="2437"/>
                </a:lnTo>
                <a:lnTo>
                  <a:pt x="1733" y="2437"/>
                </a:lnTo>
                <a:lnTo>
                  <a:pt x="1732" y="2437"/>
                </a:lnTo>
                <a:lnTo>
                  <a:pt x="1732" y="2439"/>
                </a:lnTo>
                <a:lnTo>
                  <a:pt x="1732" y="2441"/>
                </a:lnTo>
                <a:lnTo>
                  <a:pt x="1732" y="2442"/>
                </a:lnTo>
                <a:lnTo>
                  <a:pt x="1732" y="2444"/>
                </a:lnTo>
                <a:lnTo>
                  <a:pt x="1732" y="2446"/>
                </a:lnTo>
                <a:lnTo>
                  <a:pt x="1732" y="2447"/>
                </a:lnTo>
                <a:lnTo>
                  <a:pt x="1730" y="2447"/>
                </a:lnTo>
                <a:lnTo>
                  <a:pt x="1730" y="2449"/>
                </a:lnTo>
                <a:lnTo>
                  <a:pt x="1728" y="2449"/>
                </a:lnTo>
                <a:lnTo>
                  <a:pt x="1728" y="2451"/>
                </a:lnTo>
                <a:lnTo>
                  <a:pt x="1727" y="2451"/>
                </a:lnTo>
                <a:lnTo>
                  <a:pt x="1725" y="2451"/>
                </a:lnTo>
                <a:lnTo>
                  <a:pt x="1723" y="2451"/>
                </a:lnTo>
                <a:lnTo>
                  <a:pt x="1722" y="2451"/>
                </a:lnTo>
                <a:lnTo>
                  <a:pt x="1722" y="2449"/>
                </a:lnTo>
                <a:lnTo>
                  <a:pt x="1722" y="2447"/>
                </a:lnTo>
                <a:lnTo>
                  <a:pt x="1723" y="2447"/>
                </a:lnTo>
                <a:lnTo>
                  <a:pt x="1723" y="2446"/>
                </a:lnTo>
                <a:lnTo>
                  <a:pt x="1723" y="2444"/>
                </a:lnTo>
                <a:lnTo>
                  <a:pt x="1725" y="2444"/>
                </a:lnTo>
                <a:lnTo>
                  <a:pt x="1725" y="2442"/>
                </a:lnTo>
                <a:lnTo>
                  <a:pt x="1725" y="2441"/>
                </a:lnTo>
                <a:lnTo>
                  <a:pt x="1725" y="2439"/>
                </a:lnTo>
                <a:lnTo>
                  <a:pt x="1727" y="2439"/>
                </a:lnTo>
                <a:lnTo>
                  <a:pt x="1727" y="2437"/>
                </a:lnTo>
                <a:lnTo>
                  <a:pt x="1727" y="2436"/>
                </a:lnTo>
                <a:lnTo>
                  <a:pt x="1728" y="2436"/>
                </a:lnTo>
                <a:lnTo>
                  <a:pt x="1728" y="2434"/>
                </a:lnTo>
                <a:lnTo>
                  <a:pt x="1728" y="2432"/>
                </a:lnTo>
                <a:lnTo>
                  <a:pt x="1727" y="2432"/>
                </a:lnTo>
                <a:lnTo>
                  <a:pt x="1725" y="2432"/>
                </a:lnTo>
                <a:lnTo>
                  <a:pt x="1725" y="2434"/>
                </a:lnTo>
                <a:lnTo>
                  <a:pt x="1723" y="2434"/>
                </a:lnTo>
                <a:lnTo>
                  <a:pt x="1723" y="2436"/>
                </a:lnTo>
                <a:lnTo>
                  <a:pt x="1722" y="2436"/>
                </a:lnTo>
                <a:lnTo>
                  <a:pt x="1720" y="2436"/>
                </a:lnTo>
                <a:lnTo>
                  <a:pt x="1720" y="2437"/>
                </a:lnTo>
                <a:lnTo>
                  <a:pt x="1718" y="2437"/>
                </a:lnTo>
                <a:lnTo>
                  <a:pt x="1718" y="2439"/>
                </a:lnTo>
                <a:lnTo>
                  <a:pt x="1717" y="2439"/>
                </a:lnTo>
                <a:lnTo>
                  <a:pt x="1717" y="2437"/>
                </a:lnTo>
                <a:lnTo>
                  <a:pt x="1715" y="2437"/>
                </a:lnTo>
                <a:lnTo>
                  <a:pt x="1715" y="2439"/>
                </a:lnTo>
                <a:lnTo>
                  <a:pt x="1713" y="2439"/>
                </a:lnTo>
                <a:lnTo>
                  <a:pt x="1712" y="2439"/>
                </a:lnTo>
                <a:lnTo>
                  <a:pt x="1710" y="2439"/>
                </a:lnTo>
                <a:lnTo>
                  <a:pt x="1710" y="2441"/>
                </a:lnTo>
                <a:lnTo>
                  <a:pt x="1708" y="2441"/>
                </a:lnTo>
                <a:lnTo>
                  <a:pt x="1708" y="2442"/>
                </a:lnTo>
                <a:lnTo>
                  <a:pt x="1707" y="2442"/>
                </a:lnTo>
                <a:lnTo>
                  <a:pt x="1707" y="2444"/>
                </a:lnTo>
                <a:lnTo>
                  <a:pt x="1707" y="2446"/>
                </a:lnTo>
                <a:lnTo>
                  <a:pt x="1707" y="2447"/>
                </a:lnTo>
                <a:lnTo>
                  <a:pt x="1707" y="2449"/>
                </a:lnTo>
                <a:lnTo>
                  <a:pt x="1707" y="2451"/>
                </a:lnTo>
                <a:lnTo>
                  <a:pt x="1707" y="2452"/>
                </a:lnTo>
                <a:lnTo>
                  <a:pt x="1707" y="2454"/>
                </a:lnTo>
                <a:lnTo>
                  <a:pt x="1707" y="2456"/>
                </a:lnTo>
                <a:lnTo>
                  <a:pt x="1705" y="2456"/>
                </a:lnTo>
                <a:lnTo>
                  <a:pt x="1705" y="2457"/>
                </a:lnTo>
                <a:lnTo>
                  <a:pt x="1705" y="2459"/>
                </a:lnTo>
                <a:lnTo>
                  <a:pt x="1707" y="2459"/>
                </a:lnTo>
                <a:lnTo>
                  <a:pt x="1707" y="2459"/>
                </a:lnTo>
                <a:lnTo>
                  <a:pt x="1705" y="2459"/>
                </a:lnTo>
                <a:lnTo>
                  <a:pt x="1705" y="2461"/>
                </a:lnTo>
                <a:lnTo>
                  <a:pt x="1703" y="2461"/>
                </a:lnTo>
                <a:lnTo>
                  <a:pt x="1703" y="2462"/>
                </a:lnTo>
                <a:lnTo>
                  <a:pt x="1703" y="2462"/>
                </a:lnTo>
                <a:lnTo>
                  <a:pt x="1703" y="2464"/>
                </a:lnTo>
                <a:lnTo>
                  <a:pt x="1703" y="2466"/>
                </a:lnTo>
                <a:lnTo>
                  <a:pt x="1703" y="2467"/>
                </a:lnTo>
                <a:lnTo>
                  <a:pt x="1702" y="2467"/>
                </a:lnTo>
                <a:lnTo>
                  <a:pt x="1700" y="2467"/>
                </a:lnTo>
                <a:lnTo>
                  <a:pt x="1698" y="2467"/>
                </a:lnTo>
                <a:lnTo>
                  <a:pt x="1698" y="2469"/>
                </a:lnTo>
                <a:lnTo>
                  <a:pt x="1698" y="2471"/>
                </a:lnTo>
                <a:lnTo>
                  <a:pt x="1697" y="2471"/>
                </a:lnTo>
                <a:lnTo>
                  <a:pt x="1695" y="2471"/>
                </a:lnTo>
                <a:lnTo>
                  <a:pt x="1695" y="2472"/>
                </a:lnTo>
                <a:lnTo>
                  <a:pt x="1693" y="2472"/>
                </a:lnTo>
                <a:lnTo>
                  <a:pt x="1693" y="2474"/>
                </a:lnTo>
                <a:lnTo>
                  <a:pt x="1692" y="2474"/>
                </a:lnTo>
                <a:lnTo>
                  <a:pt x="1690" y="2474"/>
                </a:lnTo>
                <a:lnTo>
                  <a:pt x="1688" y="2474"/>
                </a:lnTo>
                <a:lnTo>
                  <a:pt x="1687" y="2474"/>
                </a:lnTo>
                <a:lnTo>
                  <a:pt x="1685" y="2474"/>
                </a:lnTo>
                <a:lnTo>
                  <a:pt x="1683" y="2474"/>
                </a:lnTo>
                <a:lnTo>
                  <a:pt x="1683" y="2472"/>
                </a:lnTo>
                <a:lnTo>
                  <a:pt x="1682" y="2472"/>
                </a:lnTo>
                <a:lnTo>
                  <a:pt x="1682" y="2474"/>
                </a:lnTo>
                <a:lnTo>
                  <a:pt x="1680" y="2474"/>
                </a:lnTo>
                <a:lnTo>
                  <a:pt x="1680" y="2476"/>
                </a:lnTo>
                <a:lnTo>
                  <a:pt x="1678" y="2476"/>
                </a:lnTo>
                <a:lnTo>
                  <a:pt x="1677" y="2476"/>
                </a:lnTo>
                <a:lnTo>
                  <a:pt x="1675" y="2476"/>
                </a:lnTo>
                <a:lnTo>
                  <a:pt x="1675" y="2474"/>
                </a:lnTo>
                <a:lnTo>
                  <a:pt x="1673" y="2474"/>
                </a:lnTo>
                <a:lnTo>
                  <a:pt x="1672" y="2474"/>
                </a:lnTo>
                <a:lnTo>
                  <a:pt x="1672" y="2472"/>
                </a:lnTo>
                <a:lnTo>
                  <a:pt x="1673" y="2472"/>
                </a:lnTo>
                <a:lnTo>
                  <a:pt x="1673" y="2471"/>
                </a:lnTo>
                <a:lnTo>
                  <a:pt x="1672" y="2471"/>
                </a:lnTo>
                <a:lnTo>
                  <a:pt x="1670" y="2471"/>
                </a:lnTo>
                <a:lnTo>
                  <a:pt x="1670" y="2469"/>
                </a:lnTo>
                <a:lnTo>
                  <a:pt x="1668" y="2469"/>
                </a:lnTo>
                <a:lnTo>
                  <a:pt x="1668" y="2467"/>
                </a:lnTo>
                <a:lnTo>
                  <a:pt x="1667" y="2467"/>
                </a:lnTo>
                <a:lnTo>
                  <a:pt x="1665" y="2467"/>
                </a:lnTo>
                <a:lnTo>
                  <a:pt x="1663" y="2467"/>
                </a:lnTo>
                <a:lnTo>
                  <a:pt x="1663" y="2467"/>
                </a:lnTo>
                <a:lnTo>
                  <a:pt x="1662" y="2467"/>
                </a:lnTo>
                <a:lnTo>
                  <a:pt x="1660" y="2467"/>
                </a:lnTo>
                <a:lnTo>
                  <a:pt x="1658" y="2467"/>
                </a:lnTo>
                <a:lnTo>
                  <a:pt x="1657" y="2467"/>
                </a:lnTo>
                <a:lnTo>
                  <a:pt x="1657" y="2469"/>
                </a:lnTo>
                <a:lnTo>
                  <a:pt x="1655" y="2469"/>
                </a:lnTo>
                <a:lnTo>
                  <a:pt x="1653" y="2469"/>
                </a:lnTo>
                <a:lnTo>
                  <a:pt x="1653" y="2467"/>
                </a:lnTo>
                <a:lnTo>
                  <a:pt x="1652" y="2467"/>
                </a:lnTo>
                <a:lnTo>
                  <a:pt x="1652" y="2469"/>
                </a:lnTo>
                <a:lnTo>
                  <a:pt x="1650" y="2467"/>
                </a:lnTo>
                <a:lnTo>
                  <a:pt x="1648" y="2467"/>
                </a:lnTo>
                <a:lnTo>
                  <a:pt x="1648" y="2466"/>
                </a:lnTo>
                <a:lnTo>
                  <a:pt x="1647" y="2466"/>
                </a:lnTo>
                <a:lnTo>
                  <a:pt x="1645" y="2466"/>
                </a:lnTo>
                <a:lnTo>
                  <a:pt x="1645" y="2467"/>
                </a:lnTo>
                <a:lnTo>
                  <a:pt x="1643" y="2467"/>
                </a:lnTo>
                <a:lnTo>
                  <a:pt x="1642" y="2467"/>
                </a:lnTo>
                <a:lnTo>
                  <a:pt x="1640" y="2467"/>
                </a:lnTo>
                <a:lnTo>
                  <a:pt x="1638" y="2467"/>
                </a:lnTo>
                <a:lnTo>
                  <a:pt x="1638" y="2469"/>
                </a:lnTo>
                <a:lnTo>
                  <a:pt x="1637" y="2469"/>
                </a:lnTo>
                <a:lnTo>
                  <a:pt x="1635" y="2469"/>
                </a:lnTo>
                <a:lnTo>
                  <a:pt x="1635" y="2467"/>
                </a:lnTo>
                <a:lnTo>
                  <a:pt x="1633" y="2467"/>
                </a:lnTo>
                <a:lnTo>
                  <a:pt x="1633" y="2466"/>
                </a:lnTo>
                <a:lnTo>
                  <a:pt x="1635" y="2466"/>
                </a:lnTo>
                <a:lnTo>
                  <a:pt x="1635" y="2464"/>
                </a:lnTo>
                <a:lnTo>
                  <a:pt x="1633" y="2464"/>
                </a:lnTo>
                <a:lnTo>
                  <a:pt x="1633" y="2462"/>
                </a:lnTo>
                <a:lnTo>
                  <a:pt x="1632" y="2462"/>
                </a:lnTo>
                <a:lnTo>
                  <a:pt x="1632" y="2461"/>
                </a:lnTo>
                <a:lnTo>
                  <a:pt x="1632" y="2459"/>
                </a:lnTo>
                <a:lnTo>
                  <a:pt x="1633" y="2459"/>
                </a:lnTo>
                <a:lnTo>
                  <a:pt x="1633" y="2459"/>
                </a:lnTo>
                <a:lnTo>
                  <a:pt x="1632" y="2459"/>
                </a:lnTo>
                <a:lnTo>
                  <a:pt x="1630" y="2459"/>
                </a:lnTo>
                <a:lnTo>
                  <a:pt x="1630" y="2457"/>
                </a:lnTo>
                <a:lnTo>
                  <a:pt x="1632" y="2457"/>
                </a:lnTo>
                <a:lnTo>
                  <a:pt x="1632" y="2456"/>
                </a:lnTo>
                <a:lnTo>
                  <a:pt x="1630" y="2456"/>
                </a:lnTo>
                <a:lnTo>
                  <a:pt x="1630" y="2457"/>
                </a:lnTo>
                <a:lnTo>
                  <a:pt x="1628" y="2457"/>
                </a:lnTo>
                <a:lnTo>
                  <a:pt x="1628" y="2459"/>
                </a:lnTo>
                <a:lnTo>
                  <a:pt x="1627" y="2459"/>
                </a:lnTo>
                <a:lnTo>
                  <a:pt x="1625" y="2459"/>
                </a:lnTo>
                <a:lnTo>
                  <a:pt x="1625" y="2459"/>
                </a:lnTo>
                <a:lnTo>
                  <a:pt x="1623" y="2459"/>
                </a:lnTo>
                <a:lnTo>
                  <a:pt x="1623" y="2459"/>
                </a:lnTo>
                <a:lnTo>
                  <a:pt x="1623" y="2461"/>
                </a:lnTo>
                <a:lnTo>
                  <a:pt x="1623" y="2462"/>
                </a:lnTo>
                <a:lnTo>
                  <a:pt x="1622" y="2462"/>
                </a:lnTo>
                <a:lnTo>
                  <a:pt x="1620" y="2462"/>
                </a:lnTo>
                <a:lnTo>
                  <a:pt x="1620" y="2464"/>
                </a:lnTo>
                <a:lnTo>
                  <a:pt x="1618" y="2464"/>
                </a:lnTo>
                <a:lnTo>
                  <a:pt x="1617" y="2464"/>
                </a:lnTo>
                <a:lnTo>
                  <a:pt x="1617" y="2466"/>
                </a:lnTo>
                <a:lnTo>
                  <a:pt x="1617" y="2467"/>
                </a:lnTo>
                <a:lnTo>
                  <a:pt x="1615" y="2467"/>
                </a:lnTo>
                <a:lnTo>
                  <a:pt x="1615" y="2469"/>
                </a:lnTo>
                <a:lnTo>
                  <a:pt x="1613" y="2469"/>
                </a:lnTo>
                <a:lnTo>
                  <a:pt x="1613" y="2471"/>
                </a:lnTo>
                <a:lnTo>
                  <a:pt x="1612" y="2471"/>
                </a:lnTo>
                <a:lnTo>
                  <a:pt x="1610" y="2471"/>
                </a:lnTo>
                <a:lnTo>
                  <a:pt x="1610" y="2469"/>
                </a:lnTo>
                <a:lnTo>
                  <a:pt x="1608" y="2469"/>
                </a:lnTo>
                <a:lnTo>
                  <a:pt x="1608" y="2471"/>
                </a:lnTo>
                <a:lnTo>
                  <a:pt x="1607" y="2471"/>
                </a:lnTo>
                <a:lnTo>
                  <a:pt x="1607" y="2472"/>
                </a:lnTo>
                <a:lnTo>
                  <a:pt x="1605" y="2472"/>
                </a:lnTo>
                <a:lnTo>
                  <a:pt x="1603" y="2472"/>
                </a:lnTo>
                <a:lnTo>
                  <a:pt x="1603" y="2471"/>
                </a:lnTo>
                <a:lnTo>
                  <a:pt x="1602" y="2471"/>
                </a:lnTo>
                <a:lnTo>
                  <a:pt x="1600" y="2471"/>
                </a:lnTo>
                <a:lnTo>
                  <a:pt x="1600" y="2472"/>
                </a:lnTo>
                <a:lnTo>
                  <a:pt x="1598" y="2472"/>
                </a:lnTo>
                <a:lnTo>
                  <a:pt x="1598" y="2471"/>
                </a:lnTo>
                <a:lnTo>
                  <a:pt x="1597" y="2471"/>
                </a:lnTo>
                <a:lnTo>
                  <a:pt x="1597" y="2469"/>
                </a:lnTo>
                <a:lnTo>
                  <a:pt x="1598" y="2469"/>
                </a:lnTo>
                <a:lnTo>
                  <a:pt x="1600" y="2469"/>
                </a:lnTo>
                <a:lnTo>
                  <a:pt x="1600" y="2467"/>
                </a:lnTo>
                <a:lnTo>
                  <a:pt x="1602" y="2467"/>
                </a:lnTo>
                <a:lnTo>
                  <a:pt x="1602" y="2466"/>
                </a:lnTo>
                <a:lnTo>
                  <a:pt x="1600" y="2466"/>
                </a:lnTo>
                <a:lnTo>
                  <a:pt x="1600" y="2467"/>
                </a:lnTo>
                <a:lnTo>
                  <a:pt x="1598" y="2467"/>
                </a:lnTo>
                <a:lnTo>
                  <a:pt x="1597" y="2467"/>
                </a:lnTo>
                <a:lnTo>
                  <a:pt x="1595" y="2467"/>
                </a:lnTo>
                <a:lnTo>
                  <a:pt x="1595" y="2469"/>
                </a:lnTo>
                <a:lnTo>
                  <a:pt x="1593" y="2469"/>
                </a:lnTo>
                <a:lnTo>
                  <a:pt x="1592" y="2469"/>
                </a:lnTo>
                <a:lnTo>
                  <a:pt x="1592" y="2467"/>
                </a:lnTo>
                <a:lnTo>
                  <a:pt x="1592" y="2466"/>
                </a:lnTo>
                <a:lnTo>
                  <a:pt x="1590" y="2466"/>
                </a:lnTo>
                <a:lnTo>
                  <a:pt x="1590" y="2464"/>
                </a:lnTo>
                <a:lnTo>
                  <a:pt x="1590" y="2462"/>
                </a:lnTo>
                <a:lnTo>
                  <a:pt x="1588" y="2462"/>
                </a:lnTo>
                <a:lnTo>
                  <a:pt x="1588" y="2461"/>
                </a:lnTo>
                <a:lnTo>
                  <a:pt x="1587" y="2461"/>
                </a:lnTo>
                <a:lnTo>
                  <a:pt x="1585" y="2461"/>
                </a:lnTo>
                <a:lnTo>
                  <a:pt x="1583" y="2461"/>
                </a:lnTo>
                <a:lnTo>
                  <a:pt x="1583" y="2459"/>
                </a:lnTo>
                <a:lnTo>
                  <a:pt x="1583" y="2459"/>
                </a:lnTo>
                <a:lnTo>
                  <a:pt x="1582" y="2459"/>
                </a:lnTo>
                <a:lnTo>
                  <a:pt x="1580" y="2459"/>
                </a:lnTo>
                <a:lnTo>
                  <a:pt x="1580" y="2459"/>
                </a:lnTo>
                <a:lnTo>
                  <a:pt x="1578" y="2459"/>
                </a:lnTo>
                <a:lnTo>
                  <a:pt x="1578" y="2457"/>
                </a:lnTo>
                <a:lnTo>
                  <a:pt x="1580" y="2457"/>
                </a:lnTo>
                <a:lnTo>
                  <a:pt x="1580" y="2456"/>
                </a:lnTo>
                <a:lnTo>
                  <a:pt x="1578" y="2456"/>
                </a:lnTo>
                <a:lnTo>
                  <a:pt x="1578" y="2454"/>
                </a:lnTo>
                <a:lnTo>
                  <a:pt x="1577" y="2454"/>
                </a:lnTo>
                <a:lnTo>
                  <a:pt x="1577" y="2452"/>
                </a:lnTo>
                <a:lnTo>
                  <a:pt x="1578" y="2452"/>
                </a:lnTo>
                <a:lnTo>
                  <a:pt x="1578" y="2451"/>
                </a:lnTo>
                <a:lnTo>
                  <a:pt x="1577" y="2451"/>
                </a:lnTo>
                <a:lnTo>
                  <a:pt x="1575" y="2451"/>
                </a:lnTo>
                <a:lnTo>
                  <a:pt x="1573" y="2451"/>
                </a:lnTo>
                <a:lnTo>
                  <a:pt x="1572" y="2451"/>
                </a:lnTo>
                <a:lnTo>
                  <a:pt x="1570" y="2451"/>
                </a:lnTo>
                <a:lnTo>
                  <a:pt x="1568" y="2451"/>
                </a:lnTo>
                <a:lnTo>
                  <a:pt x="1568" y="2452"/>
                </a:lnTo>
                <a:lnTo>
                  <a:pt x="1567" y="2452"/>
                </a:lnTo>
                <a:lnTo>
                  <a:pt x="1567" y="2451"/>
                </a:lnTo>
                <a:lnTo>
                  <a:pt x="1565" y="2451"/>
                </a:lnTo>
                <a:lnTo>
                  <a:pt x="1565" y="2452"/>
                </a:lnTo>
                <a:lnTo>
                  <a:pt x="1563" y="2452"/>
                </a:lnTo>
                <a:lnTo>
                  <a:pt x="1563" y="2454"/>
                </a:lnTo>
                <a:lnTo>
                  <a:pt x="1562" y="2454"/>
                </a:lnTo>
                <a:lnTo>
                  <a:pt x="1562" y="2452"/>
                </a:lnTo>
                <a:lnTo>
                  <a:pt x="1560" y="2452"/>
                </a:lnTo>
                <a:lnTo>
                  <a:pt x="1560" y="2454"/>
                </a:lnTo>
                <a:lnTo>
                  <a:pt x="1562" y="2454"/>
                </a:lnTo>
                <a:lnTo>
                  <a:pt x="1562" y="2456"/>
                </a:lnTo>
                <a:lnTo>
                  <a:pt x="1563" y="2456"/>
                </a:lnTo>
                <a:lnTo>
                  <a:pt x="1563" y="2457"/>
                </a:lnTo>
                <a:lnTo>
                  <a:pt x="1563" y="2459"/>
                </a:lnTo>
                <a:lnTo>
                  <a:pt x="1563" y="2459"/>
                </a:lnTo>
                <a:lnTo>
                  <a:pt x="1562" y="2459"/>
                </a:lnTo>
                <a:lnTo>
                  <a:pt x="1560" y="2459"/>
                </a:lnTo>
                <a:lnTo>
                  <a:pt x="1558" y="2459"/>
                </a:lnTo>
                <a:lnTo>
                  <a:pt x="1558" y="2459"/>
                </a:lnTo>
                <a:lnTo>
                  <a:pt x="1558" y="2457"/>
                </a:lnTo>
                <a:lnTo>
                  <a:pt x="1558" y="2456"/>
                </a:lnTo>
                <a:lnTo>
                  <a:pt x="1557" y="2456"/>
                </a:lnTo>
                <a:lnTo>
                  <a:pt x="1557" y="2454"/>
                </a:lnTo>
                <a:lnTo>
                  <a:pt x="1557" y="2452"/>
                </a:lnTo>
                <a:lnTo>
                  <a:pt x="1557" y="2451"/>
                </a:lnTo>
                <a:lnTo>
                  <a:pt x="1557" y="2449"/>
                </a:lnTo>
                <a:lnTo>
                  <a:pt x="1557" y="2447"/>
                </a:lnTo>
                <a:lnTo>
                  <a:pt x="1555" y="2447"/>
                </a:lnTo>
                <a:lnTo>
                  <a:pt x="1555" y="2446"/>
                </a:lnTo>
                <a:lnTo>
                  <a:pt x="1555" y="2444"/>
                </a:lnTo>
                <a:lnTo>
                  <a:pt x="1553" y="2444"/>
                </a:lnTo>
                <a:lnTo>
                  <a:pt x="1552" y="2444"/>
                </a:lnTo>
                <a:lnTo>
                  <a:pt x="1550" y="2444"/>
                </a:lnTo>
                <a:lnTo>
                  <a:pt x="1548" y="2444"/>
                </a:lnTo>
                <a:lnTo>
                  <a:pt x="1547" y="2444"/>
                </a:lnTo>
                <a:lnTo>
                  <a:pt x="1547" y="2442"/>
                </a:lnTo>
                <a:lnTo>
                  <a:pt x="1548" y="2442"/>
                </a:lnTo>
                <a:lnTo>
                  <a:pt x="1548" y="2441"/>
                </a:lnTo>
                <a:lnTo>
                  <a:pt x="1548" y="2439"/>
                </a:lnTo>
                <a:lnTo>
                  <a:pt x="1550" y="2439"/>
                </a:lnTo>
                <a:lnTo>
                  <a:pt x="1550" y="2437"/>
                </a:lnTo>
                <a:lnTo>
                  <a:pt x="1548" y="2437"/>
                </a:lnTo>
                <a:lnTo>
                  <a:pt x="1547" y="2437"/>
                </a:lnTo>
                <a:lnTo>
                  <a:pt x="1545" y="2437"/>
                </a:lnTo>
                <a:lnTo>
                  <a:pt x="1545" y="2436"/>
                </a:lnTo>
                <a:lnTo>
                  <a:pt x="1545" y="2434"/>
                </a:lnTo>
                <a:lnTo>
                  <a:pt x="1547" y="2434"/>
                </a:lnTo>
                <a:lnTo>
                  <a:pt x="1547" y="2432"/>
                </a:lnTo>
                <a:lnTo>
                  <a:pt x="1545" y="2432"/>
                </a:lnTo>
                <a:lnTo>
                  <a:pt x="1545" y="2434"/>
                </a:lnTo>
                <a:lnTo>
                  <a:pt x="1543" y="2434"/>
                </a:lnTo>
                <a:lnTo>
                  <a:pt x="1543" y="2434"/>
                </a:lnTo>
                <a:lnTo>
                  <a:pt x="1542" y="2434"/>
                </a:lnTo>
                <a:lnTo>
                  <a:pt x="1540" y="2434"/>
                </a:lnTo>
                <a:lnTo>
                  <a:pt x="1538" y="2434"/>
                </a:lnTo>
                <a:lnTo>
                  <a:pt x="1537" y="2434"/>
                </a:lnTo>
                <a:lnTo>
                  <a:pt x="1537" y="2432"/>
                </a:lnTo>
                <a:lnTo>
                  <a:pt x="1538" y="2432"/>
                </a:lnTo>
                <a:lnTo>
                  <a:pt x="1538" y="2431"/>
                </a:lnTo>
                <a:lnTo>
                  <a:pt x="1538" y="2429"/>
                </a:lnTo>
                <a:lnTo>
                  <a:pt x="1537" y="2429"/>
                </a:lnTo>
                <a:lnTo>
                  <a:pt x="1535" y="2429"/>
                </a:lnTo>
                <a:lnTo>
                  <a:pt x="1533" y="2429"/>
                </a:lnTo>
                <a:lnTo>
                  <a:pt x="1533" y="2427"/>
                </a:lnTo>
                <a:lnTo>
                  <a:pt x="1532" y="2427"/>
                </a:lnTo>
                <a:lnTo>
                  <a:pt x="1530" y="2427"/>
                </a:lnTo>
                <a:lnTo>
                  <a:pt x="1528" y="2427"/>
                </a:lnTo>
                <a:lnTo>
                  <a:pt x="1528" y="2426"/>
                </a:lnTo>
                <a:lnTo>
                  <a:pt x="1527" y="2426"/>
                </a:lnTo>
                <a:lnTo>
                  <a:pt x="1527" y="2427"/>
                </a:lnTo>
                <a:lnTo>
                  <a:pt x="1528" y="2427"/>
                </a:lnTo>
                <a:lnTo>
                  <a:pt x="1528" y="2429"/>
                </a:lnTo>
                <a:lnTo>
                  <a:pt x="1530" y="2429"/>
                </a:lnTo>
                <a:lnTo>
                  <a:pt x="1532" y="2429"/>
                </a:lnTo>
                <a:lnTo>
                  <a:pt x="1532" y="2431"/>
                </a:lnTo>
                <a:lnTo>
                  <a:pt x="1530" y="2431"/>
                </a:lnTo>
                <a:lnTo>
                  <a:pt x="1528" y="2431"/>
                </a:lnTo>
                <a:lnTo>
                  <a:pt x="1527" y="2431"/>
                </a:lnTo>
                <a:lnTo>
                  <a:pt x="1525" y="2429"/>
                </a:lnTo>
                <a:lnTo>
                  <a:pt x="1525" y="2431"/>
                </a:lnTo>
                <a:lnTo>
                  <a:pt x="1523" y="2431"/>
                </a:lnTo>
                <a:lnTo>
                  <a:pt x="1523" y="2429"/>
                </a:lnTo>
                <a:lnTo>
                  <a:pt x="1523" y="2427"/>
                </a:lnTo>
                <a:lnTo>
                  <a:pt x="1523" y="2426"/>
                </a:lnTo>
                <a:lnTo>
                  <a:pt x="1523" y="2424"/>
                </a:lnTo>
                <a:lnTo>
                  <a:pt x="1525" y="2424"/>
                </a:lnTo>
                <a:lnTo>
                  <a:pt x="1527" y="2424"/>
                </a:lnTo>
                <a:lnTo>
                  <a:pt x="1527" y="2422"/>
                </a:lnTo>
                <a:lnTo>
                  <a:pt x="1525" y="2422"/>
                </a:lnTo>
                <a:lnTo>
                  <a:pt x="1523" y="2422"/>
                </a:lnTo>
                <a:lnTo>
                  <a:pt x="1523" y="2424"/>
                </a:lnTo>
                <a:lnTo>
                  <a:pt x="1522" y="2424"/>
                </a:lnTo>
                <a:lnTo>
                  <a:pt x="1522" y="2422"/>
                </a:lnTo>
                <a:lnTo>
                  <a:pt x="1522" y="2421"/>
                </a:lnTo>
                <a:lnTo>
                  <a:pt x="1523" y="2421"/>
                </a:lnTo>
                <a:lnTo>
                  <a:pt x="1523" y="2419"/>
                </a:lnTo>
                <a:lnTo>
                  <a:pt x="1522" y="2419"/>
                </a:lnTo>
                <a:lnTo>
                  <a:pt x="1520" y="2419"/>
                </a:lnTo>
                <a:lnTo>
                  <a:pt x="1518" y="2419"/>
                </a:lnTo>
                <a:lnTo>
                  <a:pt x="1517" y="2419"/>
                </a:lnTo>
                <a:lnTo>
                  <a:pt x="1517" y="2419"/>
                </a:lnTo>
                <a:lnTo>
                  <a:pt x="1518" y="2419"/>
                </a:lnTo>
                <a:lnTo>
                  <a:pt x="1518" y="2417"/>
                </a:lnTo>
                <a:lnTo>
                  <a:pt x="1517" y="2417"/>
                </a:lnTo>
                <a:lnTo>
                  <a:pt x="1517" y="2416"/>
                </a:lnTo>
                <a:lnTo>
                  <a:pt x="1517" y="2414"/>
                </a:lnTo>
                <a:lnTo>
                  <a:pt x="1515" y="2414"/>
                </a:lnTo>
                <a:lnTo>
                  <a:pt x="1515" y="2412"/>
                </a:lnTo>
                <a:lnTo>
                  <a:pt x="1517" y="2412"/>
                </a:lnTo>
                <a:lnTo>
                  <a:pt x="1517" y="2411"/>
                </a:lnTo>
                <a:lnTo>
                  <a:pt x="1517" y="2409"/>
                </a:lnTo>
                <a:lnTo>
                  <a:pt x="1517" y="2407"/>
                </a:lnTo>
                <a:lnTo>
                  <a:pt x="1515" y="2407"/>
                </a:lnTo>
                <a:lnTo>
                  <a:pt x="1515" y="2409"/>
                </a:lnTo>
                <a:lnTo>
                  <a:pt x="1515" y="2411"/>
                </a:lnTo>
                <a:lnTo>
                  <a:pt x="1515" y="2412"/>
                </a:lnTo>
                <a:lnTo>
                  <a:pt x="1513" y="2412"/>
                </a:lnTo>
                <a:lnTo>
                  <a:pt x="1513" y="2411"/>
                </a:lnTo>
                <a:lnTo>
                  <a:pt x="1512" y="2411"/>
                </a:lnTo>
                <a:lnTo>
                  <a:pt x="1510" y="2411"/>
                </a:lnTo>
                <a:lnTo>
                  <a:pt x="1510" y="2412"/>
                </a:lnTo>
                <a:lnTo>
                  <a:pt x="1508" y="2412"/>
                </a:lnTo>
                <a:lnTo>
                  <a:pt x="1508" y="2414"/>
                </a:lnTo>
                <a:lnTo>
                  <a:pt x="1510" y="2414"/>
                </a:lnTo>
                <a:lnTo>
                  <a:pt x="1512" y="2414"/>
                </a:lnTo>
                <a:lnTo>
                  <a:pt x="1512" y="2416"/>
                </a:lnTo>
                <a:lnTo>
                  <a:pt x="1512" y="2417"/>
                </a:lnTo>
                <a:lnTo>
                  <a:pt x="1512" y="2419"/>
                </a:lnTo>
                <a:lnTo>
                  <a:pt x="1510" y="2419"/>
                </a:lnTo>
                <a:lnTo>
                  <a:pt x="1510" y="2419"/>
                </a:lnTo>
                <a:lnTo>
                  <a:pt x="1512" y="2419"/>
                </a:lnTo>
                <a:lnTo>
                  <a:pt x="1513" y="2419"/>
                </a:lnTo>
                <a:lnTo>
                  <a:pt x="1513" y="2421"/>
                </a:lnTo>
                <a:lnTo>
                  <a:pt x="1513" y="2422"/>
                </a:lnTo>
                <a:lnTo>
                  <a:pt x="1513" y="2424"/>
                </a:lnTo>
                <a:lnTo>
                  <a:pt x="1515" y="2424"/>
                </a:lnTo>
                <a:lnTo>
                  <a:pt x="1515" y="2426"/>
                </a:lnTo>
                <a:lnTo>
                  <a:pt x="1515" y="2427"/>
                </a:lnTo>
                <a:lnTo>
                  <a:pt x="1513" y="2427"/>
                </a:lnTo>
                <a:lnTo>
                  <a:pt x="1513" y="2426"/>
                </a:lnTo>
                <a:lnTo>
                  <a:pt x="1512" y="2426"/>
                </a:lnTo>
                <a:lnTo>
                  <a:pt x="1510" y="2426"/>
                </a:lnTo>
                <a:lnTo>
                  <a:pt x="1510" y="2427"/>
                </a:lnTo>
                <a:lnTo>
                  <a:pt x="1512" y="2427"/>
                </a:lnTo>
                <a:lnTo>
                  <a:pt x="1512" y="2429"/>
                </a:lnTo>
                <a:lnTo>
                  <a:pt x="1513" y="2429"/>
                </a:lnTo>
                <a:lnTo>
                  <a:pt x="1515" y="2429"/>
                </a:lnTo>
                <a:lnTo>
                  <a:pt x="1515" y="2431"/>
                </a:lnTo>
                <a:lnTo>
                  <a:pt x="1513" y="2431"/>
                </a:lnTo>
                <a:lnTo>
                  <a:pt x="1513" y="2432"/>
                </a:lnTo>
                <a:lnTo>
                  <a:pt x="1512" y="2432"/>
                </a:lnTo>
                <a:lnTo>
                  <a:pt x="1510" y="2432"/>
                </a:lnTo>
                <a:lnTo>
                  <a:pt x="1510" y="2434"/>
                </a:lnTo>
                <a:lnTo>
                  <a:pt x="1508" y="2434"/>
                </a:lnTo>
                <a:lnTo>
                  <a:pt x="1508" y="2436"/>
                </a:lnTo>
                <a:lnTo>
                  <a:pt x="1508" y="2437"/>
                </a:lnTo>
                <a:lnTo>
                  <a:pt x="1507" y="2437"/>
                </a:lnTo>
                <a:lnTo>
                  <a:pt x="1505" y="2437"/>
                </a:lnTo>
                <a:lnTo>
                  <a:pt x="1505" y="2439"/>
                </a:lnTo>
                <a:lnTo>
                  <a:pt x="1505" y="2439"/>
                </a:lnTo>
                <a:lnTo>
                  <a:pt x="1503" y="2439"/>
                </a:lnTo>
                <a:lnTo>
                  <a:pt x="1502" y="2439"/>
                </a:lnTo>
                <a:lnTo>
                  <a:pt x="1500" y="2439"/>
                </a:lnTo>
                <a:lnTo>
                  <a:pt x="1498" y="2439"/>
                </a:lnTo>
                <a:lnTo>
                  <a:pt x="1497" y="2439"/>
                </a:lnTo>
                <a:lnTo>
                  <a:pt x="1495" y="2439"/>
                </a:lnTo>
                <a:lnTo>
                  <a:pt x="1493" y="2439"/>
                </a:lnTo>
                <a:lnTo>
                  <a:pt x="1493" y="2437"/>
                </a:lnTo>
                <a:lnTo>
                  <a:pt x="1493" y="2436"/>
                </a:lnTo>
                <a:lnTo>
                  <a:pt x="1493" y="2434"/>
                </a:lnTo>
                <a:lnTo>
                  <a:pt x="1493" y="2432"/>
                </a:lnTo>
                <a:lnTo>
                  <a:pt x="1493" y="2431"/>
                </a:lnTo>
                <a:lnTo>
                  <a:pt x="1492" y="2431"/>
                </a:lnTo>
                <a:lnTo>
                  <a:pt x="1490" y="2431"/>
                </a:lnTo>
                <a:lnTo>
                  <a:pt x="1488" y="2431"/>
                </a:lnTo>
                <a:lnTo>
                  <a:pt x="1487" y="2431"/>
                </a:lnTo>
                <a:lnTo>
                  <a:pt x="1487" y="2429"/>
                </a:lnTo>
                <a:lnTo>
                  <a:pt x="1485" y="2429"/>
                </a:lnTo>
                <a:lnTo>
                  <a:pt x="1483" y="2429"/>
                </a:lnTo>
                <a:lnTo>
                  <a:pt x="1482" y="2429"/>
                </a:lnTo>
                <a:lnTo>
                  <a:pt x="1480" y="2429"/>
                </a:lnTo>
                <a:lnTo>
                  <a:pt x="1478" y="2429"/>
                </a:lnTo>
                <a:lnTo>
                  <a:pt x="1477" y="2429"/>
                </a:lnTo>
                <a:lnTo>
                  <a:pt x="1475" y="2429"/>
                </a:lnTo>
                <a:lnTo>
                  <a:pt x="1473" y="2429"/>
                </a:lnTo>
                <a:lnTo>
                  <a:pt x="1473" y="2427"/>
                </a:lnTo>
                <a:lnTo>
                  <a:pt x="1472" y="2427"/>
                </a:lnTo>
                <a:lnTo>
                  <a:pt x="1472" y="2426"/>
                </a:lnTo>
                <a:lnTo>
                  <a:pt x="1472" y="2424"/>
                </a:lnTo>
                <a:lnTo>
                  <a:pt x="1470" y="2424"/>
                </a:lnTo>
                <a:lnTo>
                  <a:pt x="1468" y="2424"/>
                </a:lnTo>
                <a:lnTo>
                  <a:pt x="1467" y="2424"/>
                </a:lnTo>
                <a:lnTo>
                  <a:pt x="1465" y="2424"/>
                </a:lnTo>
                <a:lnTo>
                  <a:pt x="1465" y="2424"/>
                </a:lnTo>
                <a:lnTo>
                  <a:pt x="1463" y="2424"/>
                </a:lnTo>
                <a:lnTo>
                  <a:pt x="1462" y="2424"/>
                </a:lnTo>
                <a:lnTo>
                  <a:pt x="1460" y="2424"/>
                </a:lnTo>
                <a:lnTo>
                  <a:pt x="1460" y="2422"/>
                </a:lnTo>
                <a:lnTo>
                  <a:pt x="1458" y="2422"/>
                </a:lnTo>
                <a:lnTo>
                  <a:pt x="1457" y="2422"/>
                </a:lnTo>
                <a:lnTo>
                  <a:pt x="1457" y="2421"/>
                </a:lnTo>
                <a:lnTo>
                  <a:pt x="1455" y="2421"/>
                </a:lnTo>
                <a:lnTo>
                  <a:pt x="1455" y="2419"/>
                </a:lnTo>
                <a:lnTo>
                  <a:pt x="1453" y="2419"/>
                </a:lnTo>
                <a:lnTo>
                  <a:pt x="1453" y="2419"/>
                </a:lnTo>
                <a:lnTo>
                  <a:pt x="1453" y="2417"/>
                </a:lnTo>
                <a:lnTo>
                  <a:pt x="1453" y="2416"/>
                </a:lnTo>
                <a:lnTo>
                  <a:pt x="1453" y="2414"/>
                </a:lnTo>
                <a:lnTo>
                  <a:pt x="1455" y="2414"/>
                </a:lnTo>
                <a:lnTo>
                  <a:pt x="1455" y="2412"/>
                </a:lnTo>
                <a:lnTo>
                  <a:pt x="1455" y="2411"/>
                </a:lnTo>
                <a:lnTo>
                  <a:pt x="1457" y="2411"/>
                </a:lnTo>
                <a:lnTo>
                  <a:pt x="1457" y="2409"/>
                </a:lnTo>
                <a:lnTo>
                  <a:pt x="1457" y="2407"/>
                </a:lnTo>
                <a:lnTo>
                  <a:pt x="1458" y="2407"/>
                </a:lnTo>
                <a:lnTo>
                  <a:pt x="1460" y="2407"/>
                </a:lnTo>
                <a:lnTo>
                  <a:pt x="1462" y="2407"/>
                </a:lnTo>
                <a:lnTo>
                  <a:pt x="1463" y="2407"/>
                </a:lnTo>
                <a:lnTo>
                  <a:pt x="1465" y="2407"/>
                </a:lnTo>
                <a:lnTo>
                  <a:pt x="1465" y="2406"/>
                </a:lnTo>
                <a:lnTo>
                  <a:pt x="1465" y="2404"/>
                </a:lnTo>
                <a:lnTo>
                  <a:pt x="1465" y="2404"/>
                </a:lnTo>
                <a:lnTo>
                  <a:pt x="1465" y="2402"/>
                </a:lnTo>
                <a:lnTo>
                  <a:pt x="1467" y="2402"/>
                </a:lnTo>
                <a:lnTo>
                  <a:pt x="1468" y="2402"/>
                </a:lnTo>
                <a:lnTo>
                  <a:pt x="1468" y="2401"/>
                </a:lnTo>
                <a:lnTo>
                  <a:pt x="1468" y="2399"/>
                </a:lnTo>
                <a:lnTo>
                  <a:pt x="1468" y="2397"/>
                </a:lnTo>
                <a:lnTo>
                  <a:pt x="1468" y="2396"/>
                </a:lnTo>
                <a:lnTo>
                  <a:pt x="1470" y="2396"/>
                </a:lnTo>
                <a:lnTo>
                  <a:pt x="1470" y="2394"/>
                </a:lnTo>
                <a:lnTo>
                  <a:pt x="1472" y="2394"/>
                </a:lnTo>
                <a:lnTo>
                  <a:pt x="1472" y="2396"/>
                </a:lnTo>
                <a:lnTo>
                  <a:pt x="1473" y="2396"/>
                </a:lnTo>
                <a:lnTo>
                  <a:pt x="1475" y="2396"/>
                </a:lnTo>
                <a:lnTo>
                  <a:pt x="1475" y="2397"/>
                </a:lnTo>
                <a:lnTo>
                  <a:pt x="1477" y="2397"/>
                </a:lnTo>
                <a:lnTo>
                  <a:pt x="1477" y="2396"/>
                </a:lnTo>
                <a:lnTo>
                  <a:pt x="1478" y="2396"/>
                </a:lnTo>
                <a:lnTo>
                  <a:pt x="1478" y="2397"/>
                </a:lnTo>
                <a:lnTo>
                  <a:pt x="1480" y="2397"/>
                </a:lnTo>
                <a:lnTo>
                  <a:pt x="1480" y="2396"/>
                </a:lnTo>
                <a:lnTo>
                  <a:pt x="1482" y="2396"/>
                </a:lnTo>
                <a:lnTo>
                  <a:pt x="1482" y="2394"/>
                </a:lnTo>
                <a:lnTo>
                  <a:pt x="1482" y="2392"/>
                </a:lnTo>
                <a:lnTo>
                  <a:pt x="1483" y="2392"/>
                </a:lnTo>
                <a:lnTo>
                  <a:pt x="1485" y="2394"/>
                </a:lnTo>
                <a:lnTo>
                  <a:pt x="1485" y="2392"/>
                </a:lnTo>
                <a:lnTo>
                  <a:pt x="1485" y="2391"/>
                </a:lnTo>
                <a:lnTo>
                  <a:pt x="1483" y="2391"/>
                </a:lnTo>
                <a:lnTo>
                  <a:pt x="1482" y="2391"/>
                </a:lnTo>
                <a:lnTo>
                  <a:pt x="1482" y="2392"/>
                </a:lnTo>
                <a:lnTo>
                  <a:pt x="1480" y="2392"/>
                </a:lnTo>
                <a:lnTo>
                  <a:pt x="1480" y="2391"/>
                </a:lnTo>
                <a:lnTo>
                  <a:pt x="1480" y="2389"/>
                </a:lnTo>
                <a:lnTo>
                  <a:pt x="1482" y="2389"/>
                </a:lnTo>
                <a:lnTo>
                  <a:pt x="1482" y="2387"/>
                </a:lnTo>
                <a:lnTo>
                  <a:pt x="1483" y="2387"/>
                </a:lnTo>
                <a:lnTo>
                  <a:pt x="1483" y="2386"/>
                </a:lnTo>
                <a:lnTo>
                  <a:pt x="1485" y="2386"/>
                </a:lnTo>
                <a:lnTo>
                  <a:pt x="1485" y="2384"/>
                </a:lnTo>
                <a:lnTo>
                  <a:pt x="1485" y="2382"/>
                </a:lnTo>
                <a:lnTo>
                  <a:pt x="1485" y="2381"/>
                </a:lnTo>
                <a:lnTo>
                  <a:pt x="1483" y="2381"/>
                </a:lnTo>
                <a:lnTo>
                  <a:pt x="1483" y="2382"/>
                </a:lnTo>
                <a:lnTo>
                  <a:pt x="1482" y="2382"/>
                </a:lnTo>
                <a:lnTo>
                  <a:pt x="1482" y="2381"/>
                </a:lnTo>
                <a:lnTo>
                  <a:pt x="1482" y="2379"/>
                </a:lnTo>
                <a:lnTo>
                  <a:pt x="1483" y="2379"/>
                </a:lnTo>
                <a:lnTo>
                  <a:pt x="1483" y="2379"/>
                </a:lnTo>
                <a:lnTo>
                  <a:pt x="1482" y="2379"/>
                </a:lnTo>
                <a:lnTo>
                  <a:pt x="1482" y="2377"/>
                </a:lnTo>
                <a:lnTo>
                  <a:pt x="1483" y="2377"/>
                </a:lnTo>
                <a:lnTo>
                  <a:pt x="1485" y="2377"/>
                </a:lnTo>
                <a:lnTo>
                  <a:pt x="1487" y="2377"/>
                </a:lnTo>
                <a:lnTo>
                  <a:pt x="1488" y="2377"/>
                </a:lnTo>
                <a:lnTo>
                  <a:pt x="1488" y="2376"/>
                </a:lnTo>
                <a:lnTo>
                  <a:pt x="1487" y="2376"/>
                </a:lnTo>
                <a:lnTo>
                  <a:pt x="1485" y="2376"/>
                </a:lnTo>
                <a:lnTo>
                  <a:pt x="1485" y="2374"/>
                </a:lnTo>
                <a:lnTo>
                  <a:pt x="1483" y="2374"/>
                </a:lnTo>
                <a:lnTo>
                  <a:pt x="1483" y="2376"/>
                </a:lnTo>
                <a:lnTo>
                  <a:pt x="1482" y="2376"/>
                </a:lnTo>
                <a:lnTo>
                  <a:pt x="1482" y="2377"/>
                </a:lnTo>
                <a:lnTo>
                  <a:pt x="1480" y="2377"/>
                </a:lnTo>
                <a:lnTo>
                  <a:pt x="1480" y="2376"/>
                </a:lnTo>
                <a:lnTo>
                  <a:pt x="1478" y="2376"/>
                </a:lnTo>
                <a:lnTo>
                  <a:pt x="1478" y="2374"/>
                </a:lnTo>
                <a:lnTo>
                  <a:pt x="1477" y="2374"/>
                </a:lnTo>
                <a:lnTo>
                  <a:pt x="1477" y="2372"/>
                </a:lnTo>
                <a:lnTo>
                  <a:pt x="1478" y="2371"/>
                </a:lnTo>
                <a:lnTo>
                  <a:pt x="1477" y="2371"/>
                </a:lnTo>
                <a:lnTo>
                  <a:pt x="1475" y="2371"/>
                </a:lnTo>
                <a:lnTo>
                  <a:pt x="1475" y="2369"/>
                </a:lnTo>
                <a:lnTo>
                  <a:pt x="1473" y="2369"/>
                </a:lnTo>
                <a:lnTo>
                  <a:pt x="1472" y="2369"/>
                </a:lnTo>
                <a:lnTo>
                  <a:pt x="1472" y="2371"/>
                </a:lnTo>
                <a:lnTo>
                  <a:pt x="1473" y="2371"/>
                </a:lnTo>
                <a:lnTo>
                  <a:pt x="1473" y="2372"/>
                </a:lnTo>
                <a:lnTo>
                  <a:pt x="1475" y="2372"/>
                </a:lnTo>
                <a:lnTo>
                  <a:pt x="1475" y="2374"/>
                </a:lnTo>
                <a:lnTo>
                  <a:pt x="1473" y="2374"/>
                </a:lnTo>
                <a:lnTo>
                  <a:pt x="1473" y="2376"/>
                </a:lnTo>
                <a:lnTo>
                  <a:pt x="1472" y="2376"/>
                </a:lnTo>
                <a:lnTo>
                  <a:pt x="1472" y="2377"/>
                </a:lnTo>
                <a:lnTo>
                  <a:pt x="1470" y="2377"/>
                </a:lnTo>
                <a:lnTo>
                  <a:pt x="1470" y="2379"/>
                </a:lnTo>
                <a:lnTo>
                  <a:pt x="1472" y="2379"/>
                </a:lnTo>
                <a:lnTo>
                  <a:pt x="1472" y="2377"/>
                </a:lnTo>
                <a:lnTo>
                  <a:pt x="1473" y="2377"/>
                </a:lnTo>
                <a:lnTo>
                  <a:pt x="1475" y="2377"/>
                </a:lnTo>
                <a:lnTo>
                  <a:pt x="1475" y="2376"/>
                </a:lnTo>
                <a:lnTo>
                  <a:pt x="1475" y="2374"/>
                </a:lnTo>
                <a:lnTo>
                  <a:pt x="1477" y="2374"/>
                </a:lnTo>
                <a:lnTo>
                  <a:pt x="1477" y="2376"/>
                </a:lnTo>
                <a:lnTo>
                  <a:pt x="1478" y="2376"/>
                </a:lnTo>
                <a:lnTo>
                  <a:pt x="1478" y="2377"/>
                </a:lnTo>
                <a:lnTo>
                  <a:pt x="1478" y="2379"/>
                </a:lnTo>
                <a:lnTo>
                  <a:pt x="1478" y="2379"/>
                </a:lnTo>
                <a:lnTo>
                  <a:pt x="1480" y="2379"/>
                </a:lnTo>
                <a:lnTo>
                  <a:pt x="1480" y="2381"/>
                </a:lnTo>
                <a:lnTo>
                  <a:pt x="1478" y="2381"/>
                </a:lnTo>
                <a:lnTo>
                  <a:pt x="1477" y="2381"/>
                </a:lnTo>
                <a:lnTo>
                  <a:pt x="1477" y="2379"/>
                </a:lnTo>
                <a:lnTo>
                  <a:pt x="1477" y="2379"/>
                </a:lnTo>
                <a:lnTo>
                  <a:pt x="1475" y="2379"/>
                </a:lnTo>
                <a:lnTo>
                  <a:pt x="1477" y="2379"/>
                </a:lnTo>
                <a:lnTo>
                  <a:pt x="1475" y="2379"/>
                </a:lnTo>
                <a:lnTo>
                  <a:pt x="1475" y="2381"/>
                </a:lnTo>
                <a:lnTo>
                  <a:pt x="1477" y="2381"/>
                </a:lnTo>
                <a:lnTo>
                  <a:pt x="1477" y="2382"/>
                </a:lnTo>
                <a:lnTo>
                  <a:pt x="1478" y="2382"/>
                </a:lnTo>
                <a:lnTo>
                  <a:pt x="1480" y="2382"/>
                </a:lnTo>
                <a:lnTo>
                  <a:pt x="1480" y="2384"/>
                </a:lnTo>
                <a:lnTo>
                  <a:pt x="1482" y="2384"/>
                </a:lnTo>
                <a:lnTo>
                  <a:pt x="1483" y="2384"/>
                </a:lnTo>
                <a:lnTo>
                  <a:pt x="1483" y="2386"/>
                </a:lnTo>
                <a:lnTo>
                  <a:pt x="1482" y="2386"/>
                </a:lnTo>
                <a:lnTo>
                  <a:pt x="1482" y="2387"/>
                </a:lnTo>
                <a:lnTo>
                  <a:pt x="1480" y="2387"/>
                </a:lnTo>
                <a:lnTo>
                  <a:pt x="1480" y="2389"/>
                </a:lnTo>
                <a:lnTo>
                  <a:pt x="1478" y="2389"/>
                </a:lnTo>
                <a:lnTo>
                  <a:pt x="1478" y="2391"/>
                </a:lnTo>
                <a:lnTo>
                  <a:pt x="1478" y="2392"/>
                </a:lnTo>
                <a:lnTo>
                  <a:pt x="1477" y="2392"/>
                </a:lnTo>
                <a:lnTo>
                  <a:pt x="1475" y="2392"/>
                </a:lnTo>
                <a:lnTo>
                  <a:pt x="1475" y="2391"/>
                </a:lnTo>
                <a:lnTo>
                  <a:pt x="1473" y="2391"/>
                </a:lnTo>
                <a:lnTo>
                  <a:pt x="1473" y="2392"/>
                </a:lnTo>
                <a:lnTo>
                  <a:pt x="1475" y="2392"/>
                </a:lnTo>
                <a:lnTo>
                  <a:pt x="1475" y="2394"/>
                </a:lnTo>
                <a:lnTo>
                  <a:pt x="1473" y="2394"/>
                </a:lnTo>
                <a:lnTo>
                  <a:pt x="1472" y="2394"/>
                </a:lnTo>
                <a:lnTo>
                  <a:pt x="1472" y="2392"/>
                </a:lnTo>
                <a:lnTo>
                  <a:pt x="1472" y="2391"/>
                </a:lnTo>
                <a:lnTo>
                  <a:pt x="1472" y="2389"/>
                </a:lnTo>
                <a:lnTo>
                  <a:pt x="1473" y="2389"/>
                </a:lnTo>
                <a:lnTo>
                  <a:pt x="1473" y="2387"/>
                </a:lnTo>
                <a:lnTo>
                  <a:pt x="1473" y="2386"/>
                </a:lnTo>
                <a:lnTo>
                  <a:pt x="1472" y="2386"/>
                </a:lnTo>
                <a:lnTo>
                  <a:pt x="1470" y="2386"/>
                </a:lnTo>
                <a:lnTo>
                  <a:pt x="1468" y="2386"/>
                </a:lnTo>
                <a:lnTo>
                  <a:pt x="1467" y="2386"/>
                </a:lnTo>
                <a:lnTo>
                  <a:pt x="1465" y="2386"/>
                </a:lnTo>
                <a:lnTo>
                  <a:pt x="1465" y="2387"/>
                </a:lnTo>
                <a:lnTo>
                  <a:pt x="1465" y="2387"/>
                </a:lnTo>
                <a:lnTo>
                  <a:pt x="1465" y="2389"/>
                </a:lnTo>
                <a:lnTo>
                  <a:pt x="1465" y="2391"/>
                </a:lnTo>
                <a:lnTo>
                  <a:pt x="1465" y="2391"/>
                </a:lnTo>
                <a:lnTo>
                  <a:pt x="1465" y="2392"/>
                </a:lnTo>
                <a:lnTo>
                  <a:pt x="1465" y="2392"/>
                </a:lnTo>
                <a:lnTo>
                  <a:pt x="1465" y="2394"/>
                </a:lnTo>
                <a:lnTo>
                  <a:pt x="1463" y="2392"/>
                </a:lnTo>
                <a:lnTo>
                  <a:pt x="1462" y="2392"/>
                </a:lnTo>
                <a:lnTo>
                  <a:pt x="1462" y="2394"/>
                </a:lnTo>
                <a:lnTo>
                  <a:pt x="1460" y="2394"/>
                </a:lnTo>
                <a:lnTo>
                  <a:pt x="1458" y="2394"/>
                </a:lnTo>
                <a:lnTo>
                  <a:pt x="1458" y="2396"/>
                </a:lnTo>
                <a:lnTo>
                  <a:pt x="1457" y="2396"/>
                </a:lnTo>
                <a:lnTo>
                  <a:pt x="1455" y="2396"/>
                </a:lnTo>
                <a:lnTo>
                  <a:pt x="1453" y="2396"/>
                </a:lnTo>
                <a:lnTo>
                  <a:pt x="1453" y="2397"/>
                </a:lnTo>
                <a:lnTo>
                  <a:pt x="1452" y="2397"/>
                </a:lnTo>
                <a:lnTo>
                  <a:pt x="1452" y="2396"/>
                </a:lnTo>
                <a:lnTo>
                  <a:pt x="1452" y="2394"/>
                </a:lnTo>
                <a:lnTo>
                  <a:pt x="1452" y="2392"/>
                </a:lnTo>
                <a:lnTo>
                  <a:pt x="1450" y="2392"/>
                </a:lnTo>
                <a:lnTo>
                  <a:pt x="1450" y="2391"/>
                </a:lnTo>
                <a:lnTo>
                  <a:pt x="1452" y="2391"/>
                </a:lnTo>
                <a:lnTo>
                  <a:pt x="1453" y="2391"/>
                </a:lnTo>
                <a:lnTo>
                  <a:pt x="1453" y="2389"/>
                </a:lnTo>
                <a:lnTo>
                  <a:pt x="1455" y="2389"/>
                </a:lnTo>
                <a:lnTo>
                  <a:pt x="1455" y="2387"/>
                </a:lnTo>
                <a:lnTo>
                  <a:pt x="1457" y="2387"/>
                </a:lnTo>
                <a:lnTo>
                  <a:pt x="1457" y="2389"/>
                </a:lnTo>
                <a:lnTo>
                  <a:pt x="1457" y="2391"/>
                </a:lnTo>
                <a:lnTo>
                  <a:pt x="1458" y="2391"/>
                </a:lnTo>
                <a:lnTo>
                  <a:pt x="1460" y="2391"/>
                </a:lnTo>
                <a:lnTo>
                  <a:pt x="1460" y="2389"/>
                </a:lnTo>
                <a:lnTo>
                  <a:pt x="1462" y="2389"/>
                </a:lnTo>
                <a:lnTo>
                  <a:pt x="1462" y="2391"/>
                </a:lnTo>
                <a:lnTo>
                  <a:pt x="1463" y="2391"/>
                </a:lnTo>
                <a:lnTo>
                  <a:pt x="1463" y="2389"/>
                </a:lnTo>
                <a:lnTo>
                  <a:pt x="1462" y="2389"/>
                </a:lnTo>
                <a:lnTo>
                  <a:pt x="1462" y="2387"/>
                </a:lnTo>
                <a:lnTo>
                  <a:pt x="1462" y="2386"/>
                </a:lnTo>
                <a:lnTo>
                  <a:pt x="1463" y="2386"/>
                </a:lnTo>
                <a:lnTo>
                  <a:pt x="1463" y="2384"/>
                </a:lnTo>
                <a:lnTo>
                  <a:pt x="1462" y="2384"/>
                </a:lnTo>
                <a:lnTo>
                  <a:pt x="1462" y="2382"/>
                </a:lnTo>
                <a:lnTo>
                  <a:pt x="1460" y="2382"/>
                </a:lnTo>
                <a:lnTo>
                  <a:pt x="1458" y="2382"/>
                </a:lnTo>
                <a:lnTo>
                  <a:pt x="1458" y="2381"/>
                </a:lnTo>
                <a:lnTo>
                  <a:pt x="1458" y="2379"/>
                </a:lnTo>
                <a:lnTo>
                  <a:pt x="1460" y="2379"/>
                </a:lnTo>
                <a:lnTo>
                  <a:pt x="1460" y="2379"/>
                </a:lnTo>
                <a:lnTo>
                  <a:pt x="1458" y="2379"/>
                </a:lnTo>
                <a:lnTo>
                  <a:pt x="1458" y="2379"/>
                </a:lnTo>
                <a:lnTo>
                  <a:pt x="1457" y="2379"/>
                </a:lnTo>
                <a:lnTo>
                  <a:pt x="1457" y="2379"/>
                </a:lnTo>
                <a:lnTo>
                  <a:pt x="1455" y="2377"/>
                </a:lnTo>
                <a:lnTo>
                  <a:pt x="1453" y="2377"/>
                </a:lnTo>
                <a:lnTo>
                  <a:pt x="1453" y="2379"/>
                </a:lnTo>
                <a:lnTo>
                  <a:pt x="1453" y="2379"/>
                </a:lnTo>
                <a:lnTo>
                  <a:pt x="1452" y="2379"/>
                </a:lnTo>
                <a:lnTo>
                  <a:pt x="1450" y="2379"/>
                </a:lnTo>
                <a:lnTo>
                  <a:pt x="1448" y="2379"/>
                </a:lnTo>
                <a:lnTo>
                  <a:pt x="1448" y="2379"/>
                </a:lnTo>
                <a:lnTo>
                  <a:pt x="1450" y="2379"/>
                </a:lnTo>
                <a:lnTo>
                  <a:pt x="1450" y="2377"/>
                </a:lnTo>
                <a:lnTo>
                  <a:pt x="1452" y="2377"/>
                </a:lnTo>
                <a:lnTo>
                  <a:pt x="1452" y="2376"/>
                </a:lnTo>
                <a:lnTo>
                  <a:pt x="1450" y="2376"/>
                </a:lnTo>
                <a:lnTo>
                  <a:pt x="1448" y="2376"/>
                </a:lnTo>
                <a:lnTo>
                  <a:pt x="1448" y="2374"/>
                </a:lnTo>
                <a:lnTo>
                  <a:pt x="1450" y="2374"/>
                </a:lnTo>
                <a:lnTo>
                  <a:pt x="1452" y="2374"/>
                </a:lnTo>
                <a:lnTo>
                  <a:pt x="1452" y="2372"/>
                </a:lnTo>
                <a:lnTo>
                  <a:pt x="1453" y="2372"/>
                </a:lnTo>
                <a:lnTo>
                  <a:pt x="1453" y="2371"/>
                </a:lnTo>
                <a:lnTo>
                  <a:pt x="1453" y="2369"/>
                </a:lnTo>
                <a:lnTo>
                  <a:pt x="1455" y="2369"/>
                </a:lnTo>
                <a:lnTo>
                  <a:pt x="1457" y="2369"/>
                </a:lnTo>
                <a:lnTo>
                  <a:pt x="1457" y="2367"/>
                </a:lnTo>
                <a:lnTo>
                  <a:pt x="1457" y="2366"/>
                </a:lnTo>
                <a:lnTo>
                  <a:pt x="1458" y="2366"/>
                </a:lnTo>
                <a:lnTo>
                  <a:pt x="1458" y="2367"/>
                </a:lnTo>
                <a:lnTo>
                  <a:pt x="1458" y="2369"/>
                </a:lnTo>
                <a:lnTo>
                  <a:pt x="1458" y="2371"/>
                </a:lnTo>
                <a:lnTo>
                  <a:pt x="1458" y="2372"/>
                </a:lnTo>
                <a:lnTo>
                  <a:pt x="1458" y="2374"/>
                </a:lnTo>
                <a:lnTo>
                  <a:pt x="1460" y="2374"/>
                </a:lnTo>
                <a:lnTo>
                  <a:pt x="1462" y="2374"/>
                </a:lnTo>
                <a:lnTo>
                  <a:pt x="1462" y="2372"/>
                </a:lnTo>
                <a:lnTo>
                  <a:pt x="1463" y="2372"/>
                </a:lnTo>
                <a:lnTo>
                  <a:pt x="1463" y="2371"/>
                </a:lnTo>
                <a:lnTo>
                  <a:pt x="1463" y="2369"/>
                </a:lnTo>
                <a:lnTo>
                  <a:pt x="1465" y="2369"/>
                </a:lnTo>
                <a:lnTo>
                  <a:pt x="1465" y="2369"/>
                </a:lnTo>
                <a:lnTo>
                  <a:pt x="1465" y="2371"/>
                </a:lnTo>
                <a:lnTo>
                  <a:pt x="1467" y="2371"/>
                </a:lnTo>
                <a:lnTo>
                  <a:pt x="1468" y="2371"/>
                </a:lnTo>
                <a:lnTo>
                  <a:pt x="1470" y="2371"/>
                </a:lnTo>
                <a:lnTo>
                  <a:pt x="1470" y="2369"/>
                </a:lnTo>
                <a:lnTo>
                  <a:pt x="1470" y="2367"/>
                </a:lnTo>
                <a:lnTo>
                  <a:pt x="1472" y="2367"/>
                </a:lnTo>
                <a:lnTo>
                  <a:pt x="1472" y="2366"/>
                </a:lnTo>
                <a:lnTo>
                  <a:pt x="1470" y="2366"/>
                </a:lnTo>
                <a:lnTo>
                  <a:pt x="1470" y="2364"/>
                </a:lnTo>
                <a:lnTo>
                  <a:pt x="1468" y="2364"/>
                </a:lnTo>
                <a:lnTo>
                  <a:pt x="1467" y="2364"/>
                </a:lnTo>
                <a:lnTo>
                  <a:pt x="1467" y="2362"/>
                </a:lnTo>
                <a:lnTo>
                  <a:pt x="1468" y="2362"/>
                </a:lnTo>
                <a:lnTo>
                  <a:pt x="1470" y="2362"/>
                </a:lnTo>
                <a:lnTo>
                  <a:pt x="1472" y="2362"/>
                </a:lnTo>
                <a:lnTo>
                  <a:pt x="1472" y="2364"/>
                </a:lnTo>
                <a:lnTo>
                  <a:pt x="1473" y="2364"/>
                </a:lnTo>
                <a:lnTo>
                  <a:pt x="1475" y="2364"/>
                </a:lnTo>
                <a:lnTo>
                  <a:pt x="1475" y="2362"/>
                </a:lnTo>
                <a:lnTo>
                  <a:pt x="1473" y="2362"/>
                </a:lnTo>
                <a:lnTo>
                  <a:pt x="1472" y="2362"/>
                </a:lnTo>
                <a:lnTo>
                  <a:pt x="1472" y="2361"/>
                </a:lnTo>
                <a:lnTo>
                  <a:pt x="1472" y="2359"/>
                </a:lnTo>
                <a:lnTo>
                  <a:pt x="1472" y="2357"/>
                </a:lnTo>
                <a:lnTo>
                  <a:pt x="1472" y="2356"/>
                </a:lnTo>
                <a:lnTo>
                  <a:pt x="1470" y="2356"/>
                </a:lnTo>
                <a:lnTo>
                  <a:pt x="1470" y="2354"/>
                </a:lnTo>
                <a:lnTo>
                  <a:pt x="1468" y="2354"/>
                </a:lnTo>
                <a:lnTo>
                  <a:pt x="1468" y="2356"/>
                </a:lnTo>
                <a:lnTo>
                  <a:pt x="1467" y="2356"/>
                </a:lnTo>
                <a:lnTo>
                  <a:pt x="1467" y="2354"/>
                </a:lnTo>
                <a:lnTo>
                  <a:pt x="1467" y="2352"/>
                </a:lnTo>
                <a:lnTo>
                  <a:pt x="1465" y="2352"/>
                </a:lnTo>
                <a:lnTo>
                  <a:pt x="1465" y="2351"/>
                </a:lnTo>
                <a:lnTo>
                  <a:pt x="1465" y="2351"/>
                </a:lnTo>
                <a:lnTo>
                  <a:pt x="1463" y="2351"/>
                </a:lnTo>
                <a:lnTo>
                  <a:pt x="1463" y="2349"/>
                </a:lnTo>
                <a:lnTo>
                  <a:pt x="1462" y="2349"/>
                </a:lnTo>
                <a:lnTo>
                  <a:pt x="1462" y="2351"/>
                </a:lnTo>
                <a:lnTo>
                  <a:pt x="1462" y="2352"/>
                </a:lnTo>
                <a:lnTo>
                  <a:pt x="1462" y="2354"/>
                </a:lnTo>
                <a:lnTo>
                  <a:pt x="1460" y="2354"/>
                </a:lnTo>
                <a:lnTo>
                  <a:pt x="1460" y="2356"/>
                </a:lnTo>
                <a:lnTo>
                  <a:pt x="1462" y="2356"/>
                </a:lnTo>
                <a:lnTo>
                  <a:pt x="1463" y="2356"/>
                </a:lnTo>
                <a:lnTo>
                  <a:pt x="1463" y="2357"/>
                </a:lnTo>
                <a:lnTo>
                  <a:pt x="1462" y="2357"/>
                </a:lnTo>
                <a:lnTo>
                  <a:pt x="1460" y="2357"/>
                </a:lnTo>
                <a:lnTo>
                  <a:pt x="1458" y="2357"/>
                </a:lnTo>
                <a:lnTo>
                  <a:pt x="1457" y="2357"/>
                </a:lnTo>
                <a:lnTo>
                  <a:pt x="1455" y="2357"/>
                </a:lnTo>
                <a:lnTo>
                  <a:pt x="1455" y="2356"/>
                </a:lnTo>
                <a:lnTo>
                  <a:pt x="1457" y="2356"/>
                </a:lnTo>
                <a:lnTo>
                  <a:pt x="1457" y="2354"/>
                </a:lnTo>
                <a:lnTo>
                  <a:pt x="1455" y="2354"/>
                </a:lnTo>
                <a:lnTo>
                  <a:pt x="1455" y="2356"/>
                </a:lnTo>
                <a:lnTo>
                  <a:pt x="1453" y="2356"/>
                </a:lnTo>
                <a:lnTo>
                  <a:pt x="1452" y="2356"/>
                </a:lnTo>
                <a:lnTo>
                  <a:pt x="1452" y="2354"/>
                </a:lnTo>
                <a:lnTo>
                  <a:pt x="1450" y="2354"/>
                </a:lnTo>
                <a:lnTo>
                  <a:pt x="1448" y="2354"/>
                </a:lnTo>
                <a:lnTo>
                  <a:pt x="1447" y="2354"/>
                </a:lnTo>
                <a:lnTo>
                  <a:pt x="1447" y="2356"/>
                </a:lnTo>
                <a:lnTo>
                  <a:pt x="1445" y="2356"/>
                </a:lnTo>
                <a:lnTo>
                  <a:pt x="1445" y="2357"/>
                </a:lnTo>
                <a:lnTo>
                  <a:pt x="1445" y="2359"/>
                </a:lnTo>
                <a:lnTo>
                  <a:pt x="1447" y="2359"/>
                </a:lnTo>
                <a:lnTo>
                  <a:pt x="1447" y="2361"/>
                </a:lnTo>
                <a:lnTo>
                  <a:pt x="1448" y="2361"/>
                </a:lnTo>
                <a:lnTo>
                  <a:pt x="1450" y="2361"/>
                </a:lnTo>
                <a:lnTo>
                  <a:pt x="1450" y="2362"/>
                </a:lnTo>
                <a:lnTo>
                  <a:pt x="1452" y="2362"/>
                </a:lnTo>
                <a:lnTo>
                  <a:pt x="1452" y="2361"/>
                </a:lnTo>
                <a:lnTo>
                  <a:pt x="1453" y="2361"/>
                </a:lnTo>
                <a:lnTo>
                  <a:pt x="1453" y="2359"/>
                </a:lnTo>
                <a:lnTo>
                  <a:pt x="1455" y="2359"/>
                </a:lnTo>
                <a:lnTo>
                  <a:pt x="1457" y="2359"/>
                </a:lnTo>
                <a:lnTo>
                  <a:pt x="1458" y="2359"/>
                </a:lnTo>
                <a:lnTo>
                  <a:pt x="1460" y="2359"/>
                </a:lnTo>
                <a:lnTo>
                  <a:pt x="1460" y="2361"/>
                </a:lnTo>
                <a:lnTo>
                  <a:pt x="1458" y="2361"/>
                </a:lnTo>
                <a:lnTo>
                  <a:pt x="1458" y="2362"/>
                </a:lnTo>
                <a:lnTo>
                  <a:pt x="1457" y="2362"/>
                </a:lnTo>
                <a:lnTo>
                  <a:pt x="1457" y="2364"/>
                </a:lnTo>
                <a:lnTo>
                  <a:pt x="1457" y="2366"/>
                </a:lnTo>
                <a:lnTo>
                  <a:pt x="1455" y="2366"/>
                </a:lnTo>
                <a:lnTo>
                  <a:pt x="1453" y="2366"/>
                </a:lnTo>
                <a:lnTo>
                  <a:pt x="1453" y="2367"/>
                </a:lnTo>
                <a:lnTo>
                  <a:pt x="1452" y="2367"/>
                </a:lnTo>
                <a:lnTo>
                  <a:pt x="1450" y="2367"/>
                </a:lnTo>
                <a:lnTo>
                  <a:pt x="1448" y="2367"/>
                </a:lnTo>
                <a:lnTo>
                  <a:pt x="1448" y="2369"/>
                </a:lnTo>
                <a:lnTo>
                  <a:pt x="1448" y="2371"/>
                </a:lnTo>
                <a:lnTo>
                  <a:pt x="1448" y="2372"/>
                </a:lnTo>
                <a:lnTo>
                  <a:pt x="1447" y="2372"/>
                </a:lnTo>
                <a:lnTo>
                  <a:pt x="1447" y="2374"/>
                </a:lnTo>
                <a:lnTo>
                  <a:pt x="1445" y="2374"/>
                </a:lnTo>
                <a:lnTo>
                  <a:pt x="1445" y="2372"/>
                </a:lnTo>
                <a:lnTo>
                  <a:pt x="1443" y="2372"/>
                </a:lnTo>
                <a:lnTo>
                  <a:pt x="1443" y="2374"/>
                </a:lnTo>
                <a:lnTo>
                  <a:pt x="1443" y="2376"/>
                </a:lnTo>
                <a:lnTo>
                  <a:pt x="1443" y="2377"/>
                </a:lnTo>
                <a:lnTo>
                  <a:pt x="1442" y="2376"/>
                </a:lnTo>
                <a:lnTo>
                  <a:pt x="1442" y="2377"/>
                </a:lnTo>
                <a:lnTo>
                  <a:pt x="1440" y="2377"/>
                </a:lnTo>
                <a:lnTo>
                  <a:pt x="1438" y="2377"/>
                </a:lnTo>
                <a:lnTo>
                  <a:pt x="1437" y="2377"/>
                </a:lnTo>
                <a:lnTo>
                  <a:pt x="1435" y="2377"/>
                </a:lnTo>
                <a:lnTo>
                  <a:pt x="1433" y="2377"/>
                </a:lnTo>
                <a:lnTo>
                  <a:pt x="1433" y="2379"/>
                </a:lnTo>
                <a:lnTo>
                  <a:pt x="1433" y="2379"/>
                </a:lnTo>
                <a:lnTo>
                  <a:pt x="1433" y="2381"/>
                </a:lnTo>
                <a:lnTo>
                  <a:pt x="1433" y="2382"/>
                </a:lnTo>
                <a:lnTo>
                  <a:pt x="1433" y="2384"/>
                </a:lnTo>
                <a:lnTo>
                  <a:pt x="1432" y="2384"/>
                </a:lnTo>
                <a:lnTo>
                  <a:pt x="1432" y="2389"/>
                </a:lnTo>
                <a:lnTo>
                  <a:pt x="1430" y="2389"/>
                </a:lnTo>
                <a:lnTo>
                  <a:pt x="1428" y="2389"/>
                </a:lnTo>
                <a:lnTo>
                  <a:pt x="1428" y="2391"/>
                </a:lnTo>
                <a:lnTo>
                  <a:pt x="1427" y="2391"/>
                </a:lnTo>
                <a:lnTo>
                  <a:pt x="1427" y="2392"/>
                </a:lnTo>
                <a:lnTo>
                  <a:pt x="1427" y="2394"/>
                </a:lnTo>
                <a:lnTo>
                  <a:pt x="1425" y="2394"/>
                </a:lnTo>
                <a:lnTo>
                  <a:pt x="1425" y="2396"/>
                </a:lnTo>
                <a:lnTo>
                  <a:pt x="1425" y="2397"/>
                </a:lnTo>
                <a:lnTo>
                  <a:pt x="1425" y="2399"/>
                </a:lnTo>
                <a:lnTo>
                  <a:pt x="1427" y="2399"/>
                </a:lnTo>
                <a:lnTo>
                  <a:pt x="1428" y="2399"/>
                </a:lnTo>
                <a:lnTo>
                  <a:pt x="1428" y="2401"/>
                </a:lnTo>
                <a:lnTo>
                  <a:pt x="1428" y="2402"/>
                </a:lnTo>
                <a:lnTo>
                  <a:pt x="1427" y="2402"/>
                </a:lnTo>
                <a:lnTo>
                  <a:pt x="1425" y="2402"/>
                </a:lnTo>
                <a:lnTo>
                  <a:pt x="1425" y="2402"/>
                </a:lnTo>
                <a:lnTo>
                  <a:pt x="1423" y="2402"/>
                </a:lnTo>
                <a:lnTo>
                  <a:pt x="1413" y="2402"/>
                </a:lnTo>
                <a:lnTo>
                  <a:pt x="1410" y="2401"/>
                </a:lnTo>
                <a:lnTo>
                  <a:pt x="1407" y="2401"/>
                </a:lnTo>
                <a:lnTo>
                  <a:pt x="1405" y="2401"/>
                </a:lnTo>
                <a:lnTo>
                  <a:pt x="1403" y="2401"/>
                </a:lnTo>
                <a:lnTo>
                  <a:pt x="1395" y="2401"/>
                </a:lnTo>
                <a:lnTo>
                  <a:pt x="1393" y="2401"/>
                </a:lnTo>
                <a:lnTo>
                  <a:pt x="1386" y="2401"/>
                </a:lnTo>
                <a:lnTo>
                  <a:pt x="1381" y="2399"/>
                </a:lnTo>
                <a:lnTo>
                  <a:pt x="1376" y="2399"/>
                </a:lnTo>
                <a:lnTo>
                  <a:pt x="1373" y="2399"/>
                </a:lnTo>
                <a:lnTo>
                  <a:pt x="1363" y="2397"/>
                </a:lnTo>
                <a:lnTo>
                  <a:pt x="1356" y="2397"/>
                </a:lnTo>
                <a:lnTo>
                  <a:pt x="1350" y="2397"/>
                </a:lnTo>
                <a:lnTo>
                  <a:pt x="1346" y="2397"/>
                </a:lnTo>
                <a:lnTo>
                  <a:pt x="1345" y="2397"/>
                </a:lnTo>
                <a:lnTo>
                  <a:pt x="1345" y="2396"/>
                </a:lnTo>
                <a:lnTo>
                  <a:pt x="1343" y="2396"/>
                </a:lnTo>
                <a:lnTo>
                  <a:pt x="1341" y="2396"/>
                </a:lnTo>
                <a:lnTo>
                  <a:pt x="1340" y="2396"/>
                </a:lnTo>
                <a:lnTo>
                  <a:pt x="1338" y="2396"/>
                </a:lnTo>
                <a:lnTo>
                  <a:pt x="1336" y="2396"/>
                </a:lnTo>
                <a:lnTo>
                  <a:pt x="1335" y="2396"/>
                </a:lnTo>
                <a:lnTo>
                  <a:pt x="1333" y="2396"/>
                </a:lnTo>
                <a:lnTo>
                  <a:pt x="1331" y="2396"/>
                </a:lnTo>
                <a:lnTo>
                  <a:pt x="1330" y="2396"/>
                </a:lnTo>
                <a:lnTo>
                  <a:pt x="1328" y="2396"/>
                </a:lnTo>
                <a:lnTo>
                  <a:pt x="1326" y="2396"/>
                </a:lnTo>
                <a:lnTo>
                  <a:pt x="1326" y="2394"/>
                </a:lnTo>
                <a:lnTo>
                  <a:pt x="1325" y="2394"/>
                </a:lnTo>
                <a:lnTo>
                  <a:pt x="1323" y="2394"/>
                </a:lnTo>
                <a:lnTo>
                  <a:pt x="1321" y="2394"/>
                </a:lnTo>
                <a:lnTo>
                  <a:pt x="1320" y="2394"/>
                </a:lnTo>
                <a:lnTo>
                  <a:pt x="1318" y="2394"/>
                </a:lnTo>
                <a:lnTo>
                  <a:pt x="1315" y="2394"/>
                </a:lnTo>
                <a:lnTo>
                  <a:pt x="1313" y="2394"/>
                </a:lnTo>
                <a:lnTo>
                  <a:pt x="1310" y="2394"/>
                </a:lnTo>
                <a:lnTo>
                  <a:pt x="1306" y="2392"/>
                </a:lnTo>
                <a:lnTo>
                  <a:pt x="1305" y="2392"/>
                </a:lnTo>
                <a:lnTo>
                  <a:pt x="1305" y="2392"/>
                </a:lnTo>
                <a:lnTo>
                  <a:pt x="1303" y="2392"/>
                </a:lnTo>
                <a:lnTo>
                  <a:pt x="1301" y="2392"/>
                </a:lnTo>
                <a:lnTo>
                  <a:pt x="1300" y="2392"/>
                </a:lnTo>
                <a:lnTo>
                  <a:pt x="1298" y="2392"/>
                </a:lnTo>
                <a:lnTo>
                  <a:pt x="1296" y="2392"/>
                </a:lnTo>
                <a:lnTo>
                  <a:pt x="1295" y="2392"/>
                </a:lnTo>
                <a:lnTo>
                  <a:pt x="1293" y="2392"/>
                </a:lnTo>
                <a:lnTo>
                  <a:pt x="1291" y="2392"/>
                </a:lnTo>
                <a:lnTo>
                  <a:pt x="1291" y="2391"/>
                </a:lnTo>
                <a:lnTo>
                  <a:pt x="1290" y="2391"/>
                </a:lnTo>
                <a:lnTo>
                  <a:pt x="1288" y="2391"/>
                </a:lnTo>
                <a:lnTo>
                  <a:pt x="1286" y="2391"/>
                </a:lnTo>
                <a:lnTo>
                  <a:pt x="1285" y="2391"/>
                </a:lnTo>
                <a:lnTo>
                  <a:pt x="1283" y="2391"/>
                </a:lnTo>
                <a:lnTo>
                  <a:pt x="1281" y="2391"/>
                </a:lnTo>
                <a:lnTo>
                  <a:pt x="1280" y="2391"/>
                </a:lnTo>
                <a:lnTo>
                  <a:pt x="1278" y="2391"/>
                </a:lnTo>
                <a:lnTo>
                  <a:pt x="1276" y="2391"/>
                </a:lnTo>
                <a:lnTo>
                  <a:pt x="1270" y="2389"/>
                </a:lnTo>
                <a:lnTo>
                  <a:pt x="1268" y="2389"/>
                </a:lnTo>
                <a:lnTo>
                  <a:pt x="1266" y="2389"/>
                </a:lnTo>
                <a:lnTo>
                  <a:pt x="1265" y="2389"/>
                </a:lnTo>
                <a:lnTo>
                  <a:pt x="1263" y="2389"/>
                </a:lnTo>
                <a:lnTo>
                  <a:pt x="1261" y="2389"/>
                </a:lnTo>
                <a:lnTo>
                  <a:pt x="1260" y="2387"/>
                </a:lnTo>
                <a:lnTo>
                  <a:pt x="1258" y="2387"/>
                </a:lnTo>
                <a:lnTo>
                  <a:pt x="1256" y="2387"/>
                </a:lnTo>
                <a:lnTo>
                  <a:pt x="1255" y="2387"/>
                </a:lnTo>
                <a:lnTo>
                  <a:pt x="1251" y="2387"/>
                </a:lnTo>
                <a:lnTo>
                  <a:pt x="1248" y="2387"/>
                </a:lnTo>
                <a:lnTo>
                  <a:pt x="1245" y="2386"/>
                </a:lnTo>
                <a:lnTo>
                  <a:pt x="1243" y="2386"/>
                </a:lnTo>
                <a:lnTo>
                  <a:pt x="1241" y="2386"/>
                </a:lnTo>
                <a:lnTo>
                  <a:pt x="1240" y="2386"/>
                </a:lnTo>
                <a:lnTo>
                  <a:pt x="1238" y="2386"/>
                </a:lnTo>
                <a:lnTo>
                  <a:pt x="1233" y="2386"/>
                </a:lnTo>
                <a:lnTo>
                  <a:pt x="1233" y="2384"/>
                </a:lnTo>
                <a:lnTo>
                  <a:pt x="1231" y="2384"/>
                </a:lnTo>
                <a:lnTo>
                  <a:pt x="1226" y="2384"/>
                </a:lnTo>
                <a:lnTo>
                  <a:pt x="1225" y="2384"/>
                </a:lnTo>
                <a:lnTo>
                  <a:pt x="1223" y="2384"/>
                </a:lnTo>
                <a:lnTo>
                  <a:pt x="1221" y="2382"/>
                </a:lnTo>
                <a:lnTo>
                  <a:pt x="1220" y="2382"/>
                </a:lnTo>
                <a:lnTo>
                  <a:pt x="1216" y="2382"/>
                </a:lnTo>
                <a:lnTo>
                  <a:pt x="1215" y="2382"/>
                </a:lnTo>
                <a:lnTo>
                  <a:pt x="1213" y="2382"/>
                </a:lnTo>
                <a:lnTo>
                  <a:pt x="1211" y="2382"/>
                </a:lnTo>
                <a:lnTo>
                  <a:pt x="1210" y="2382"/>
                </a:lnTo>
                <a:lnTo>
                  <a:pt x="1208" y="2382"/>
                </a:lnTo>
                <a:lnTo>
                  <a:pt x="1206" y="2381"/>
                </a:lnTo>
                <a:lnTo>
                  <a:pt x="1205" y="2381"/>
                </a:lnTo>
                <a:lnTo>
                  <a:pt x="1203" y="2381"/>
                </a:lnTo>
                <a:lnTo>
                  <a:pt x="1201" y="2381"/>
                </a:lnTo>
                <a:lnTo>
                  <a:pt x="1200" y="2381"/>
                </a:lnTo>
                <a:lnTo>
                  <a:pt x="1198" y="2381"/>
                </a:lnTo>
                <a:lnTo>
                  <a:pt x="1196" y="2381"/>
                </a:lnTo>
                <a:lnTo>
                  <a:pt x="1195" y="2381"/>
                </a:lnTo>
                <a:lnTo>
                  <a:pt x="1195" y="2379"/>
                </a:lnTo>
                <a:lnTo>
                  <a:pt x="1193" y="2379"/>
                </a:lnTo>
                <a:lnTo>
                  <a:pt x="1191" y="2379"/>
                </a:lnTo>
                <a:lnTo>
                  <a:pt x="1190" y="2379"/>
                </a:lnTo>
                <a:lnTo>
                  <a:pt x="1188" y="2379"/>
                </a:lnTo>
                <a:lnTo>
                  <a:pt x="1186" y="2379"/>
                </a:lnTo>
                <a:lnTo>
                  <a:pt x="1185" y="2379"/>
                </a:lnTo>
                <a:lnTo>
                  <a:pt x="1183" y="2379"/>
                </a:lnTo>
                <a:lnTo>
                  <a:pt x="1178" y="2379"/>
                </a:lnTo>
                <a:lnTo>
                  <a:pt x="1173" y="2379"/>
                </a:lnTo>
                <a:lnTo>
                  <a:pt x="1171" y="2377"/>
                </a:lnTo>
                <a:lnTo>
                  <a:pt x="1166" y="2377"/>
                </a:lnTo>
                <a:lnTo>
                  <a:pt x="1165" y="2377"/>
                </a:lnTo>
                <a:lnTo>
                  <a:pt x="1163" y="2377"/>
                </a:lnTo>
                <a:lnTo>
                  <a:pt x="1160" y="2376"/>
                </a:lnTo>
                <a:lnTo>
                  <a:pt x="1158" y="2376"/>
                </a:lnTo>
                <a:lnTo>
                  <a:pt x="1148" y="2374"/>
                </a:lnTo>
                <a:lnTo>
                  <a:pt x="1146" y="2374"/>
                </a:lnTo>
                <a:lnTo>
                  <a:pt x="1141" y="2374"/>
                </a:lnTo>
                <a:lnTo>
                  <a:pt x="1138" y="2372"/>
                </a:lnTo>
                <a:lnTo>
                  <a:pt x="1135" y="2372"/>
                </a:lnTo>
                <a:lnTo>
                  <a:pt x="1118" y="2369"/>
                </a:lnTo>
                <a:lnTo>
                  <a:pt x="1111" y="2369"/>
                </a:lnTo>
                <a:lnTo>
                  <a:pt x="1108" y="2369"/>
                </a:lnTo>
                <a:lnTo>
                  <a:pt x="1106" y="2367"/>
                </a:lnTo>
                <a:lnTo>
                  <a:pt x="1105" y="2367"/>
                </a:lnTo>
                <a:lnTo>
                  <a:pt x="1105" y="2367"/>
                </a:lnTo>
                <a:lnTo>
                  <a:pt x="1103" y="2367"/>
                </a:lnTo>
                <a:lnTo>
                  <a:pt x="1101" y="2367"/>
                </a:lnTo>
                <a:lnTo>
                  <a:pt x="1100" y="2367"/>
                </a:lnTo>
                <a:lnTo>
                  <a:pt x="1100" y="2366"/>
                </a:lnTo>
                <a:lnTo>
                  <a:pt x="1098" y="2366"/>
                </a:lnTo>
                <a:lnTo>
                  <a:pt x="1096" y="2366"/>
                </a:lnTo>
                <a:lnTo>
                  <a:pt x="1095" y="2366"/>
                </a:lnTo>
                <a:lnTo>
                  <a:pt x="1093" y="2366"/>
                </a:lnTo>
                <a:lnTo>
                  <a:pt x="1091" y="2366"/>
                </a:lnTo>
                <a:lnTo>
                  <a:pt x="1090" y="2364"/>
                </a:lnTo>
                <a:lnTo>
                  <a:pt x="1088" y="2364"/>
                </a:lnTo>
                <a:lnTo>
                  <a:pt x="1086" y="2364"/>
                </a:lnTo>
                <a:lnTo>
                  <a:pt x="1085" y="2364"/>
                </a:lnTo>
                <a:lnTo>
                  <a:pt x="1083" y="2364"/>
                </a:lnTo>
                <a:lnTo>
                  <a:pt x="1081" y="2364"/>
                </a:lnTo>
                <a:lnTo>
                  <a:pt x="1080" y="2364"/>
                </a:lnTo>
                <a:lnTo>
                  <a:pt x="1080" y="2362"/>
                </a:lnTo>
                <a:lnTo>
                  <a:pt x="1078" y="2362"/>
                </a:lnTo>
                <a:lnTo>
                  <a:pt x="1076" y="2362"/>
                </a:lnTo>
                <a:lnTo>
                  <a:pt x="1075" y="2362"/>
                </a:lnTo>
                <a:lnTo>
                  <a:pt x="1073" y="2362"/>
                </a:lnTo>
                <a:lnTo>
                  <a:pt x="1071" y="2362"/>
                </a:lnTo>
                <a:lnTo>
                  <a:pt x="1071" y="2361"/>
                </a:lnTo>
                <a:lnTo>
                  <a:pt x="1070" y="2361"/>
                </a:lnTo>
                <a:lnTo>
                  <a:pt x="1066" y="2361"/>
                </a:lnTo>
                <a:lnTo>
                  <a:pt x="1065" y="2361"/>
                </a:lnTo>
                <a:lnTo>
                  <a:pt x="1065" y="2361"/>
                </a:lnTo>
                <a:lnTo>
                  <a:pt x="1063" y="2359"/>
                </a:lnTo>
                <a:lnTo>
                  <a:pt x="1061" y="2359"/>
                </a:lnTo>
                <a:lnTo>
                  <a:pt x="1058" y="2359"/>
                </a:lnTo>
                <a:lnTo>
                  <a:pt x="1056" y="2359"/>
                </a:lnTo>
                <a:lnTo>
                  <a:pt x="1055" y="2359"/>
                </a:lnTo>
                <a:lnTo>
                  <a:pt x="1053" y="2357"/>
                </a:lnTo>
                <a:lnTo>
                  <a:pt x="1051" y="2357"/>
                </a:lnTo>
                <a:lnTo>
                  <a:pt x="1050" y="2357"/>
                </a:lnTo>
                <a:lnTo>
                  <a:pt x="1048" y="2357"/>
                </a:lnTo>
                <a:lnTo>
                  <a:pt x="1046" y="2357"/>
                </a:lnTo>
                <a:lnTo>
                  <a:pt x="1044" y="2356"/>
                </a:lnTo>
                <a:lnTo>
                  <a:pt x="1043" y="2356"/>
                </a:lnTo>
                <a:lnTo>
                  <a:pt x="1041" y="2356"/>
                </a:lnTo>
                <a:lnTo>
                  <a:pt x="1038" y="2356"/>
                </a:lnTo>
                <a:lnTo>
                  <a:pt x="1036" y="2356"/>
                </a:lnTo>
                <a:lnTo>
                  <a:pt x="1036" y="2354"/>
                </a:lnTo>
                <a:lnTo>
                  <a:pt x="1033" y="2354"/>
                </a:lnTo>
                <a:lnTo>
                  <a:pt x="1026" y="2352"/>
                </a:lnTo>
                <a:lnTo>
                  <a:pt x="1024" y="2352"/>
                </a:lnTo>
                <a:lnTo>
                  <a:pt x="1019" y="2351"/>
                </a:lnTo>
                <a:lnTo>
                  <a:pt x="1009" y="2349"/>
                </a:lnTo>
                <a:lnTo>
                  <a:pt x="1004" y="2349"/>
                </a:lnTo>
                <a:lnTo>
                  <a:pt x="1003" y="2347"/>
                </a:lnTo>
                <a:lnTo>
                  <a:pt x="1001" y="2347"/>
                </a:lnTo>
                <a:lnTo>
                  <a:pt x="989" y="2346"/>
                </a:lnTo>
                <a:lnTo>
                  <a:pt x="988" y="2346"/>
                </a:lnTo>
                <a:lnTo>
                  <a:pt x="986" y="2344"/>
                </a:lnTo>
                <a:lnTo>
                  <a:pt x="984" y="2344"/>
                </a:lnTo>
                <a:lnTo>
                  <a:pt x="984" y="2344"/>
                </a:lnTo>
                <a:lnTo>
                  <a:pt x="983" y="2344"/>
                </a:lnTo>
                <a:lnTo>
                  <a:pt x="981" y="2344"/>
                </a:lnTo>
                <a:lnTo>
                  <a:pt x="981" y="2342"/>
                </a:lnTo>
                <a:lnTo>
                  <a:pt x="979" y="2342"/>
                </a:lnTo>
                <a:lnTo>
                  <a:pt x="978" y="2342"/>
                </a:lnTo>
                <a:lnTo>
                  <a:pt x="974" y="2342"/>
                </a:lnTo>
                <a:lnTo>
                  <a:pt x="973" y="2342"/>
                </a:lnTo>
                <a:lnTo>
                  <a:pt x="973" y="2341"/>
                </a:lnTo>
                <a:lnTo>
                  <a:pt x="971" y="2341"/>
                </a:lnTo>
                <a:lnTo>
                  <a:pt x="969" y="2341"/>
                </a:lnTo>
                <a:lnTo>
                  <a:pt x="966" y="2341"/>
                </a:lnTo>
                <a:lnTo>
                  <a:pt x="964" y="2339"/>
                </a:lnTo>
                <a:lnTo>
                  <a:pt x="963" y="2339"/>
                </a:lnTo>
                <a:lnTo>
                  <a:pt x="961" y="2339"/>
                </a:lnTo>
                <a:lnTo>
                  <a:pt x="959" y="2339"/>
                </a:lnTo>
                <a:lnTo>
                  <a:pt x="958" y="2339"/>
                </a:lnTo>
                <a:lnTo>
                  <a:pt x="956" y="2339"/>
                </a:lnTo>
                <a:lnTo>
                  <a:pt x="954" y="2339"/>
                </a:lnTo>
                <a:lnTo>
                  <a:pt x="953" y="2339"/>
                </a:lnTo>
                <a:lnTo>
                  <a:pt x="948" y="2337"/>
                </a:lnTo>
                <a:lnTo>
                  <a:pt x="944" y="2337"/>
                </a:lnTo>
                <a:lnTo>
                  <a:pt x="939" y="2336"/>
                </a:lnTo>
                <a:lnTo>
                  <a:pt x="938" y="2336"/>
                </a:lnTo>
                <a:lnTo>
                  <a:pt x="934" y="2334"/>
                </a:lnTo>
                <a:lnTo>
                  <a:pt x="933" y="2334"/>
                </a:lnTo>
                <a:lnTo>
                  <a:pt x="931" y="2334"/>
                </a:lnTo>
                <a:lnTo>
                  <a:pt x="928" y="2332"/>
                </a:lnTo>
                <a:lnTo>
                  <a:pt x="926" y="2332"/>
                </a:lnTo>
                <a:lnTo>
                  <a:pt x="924" y="2332"/>
                </a:lnTo>
                <a:lnTo>
                  <a:pt x="919" y="2331"/>
                </a:lnTo>
                <a:lnTo>
                  <a:pt x="914" y="2329"/>
                </a:lnTo>
                <a:lnTo>
                  <a:pt x="913" y="2329"/>
                </a:lnTo>
                <a:lnTo>
                  <a:pt x="904" y="2327"/>
                </a:lnTo>
                <a:lnTo>
                  <a:pt x="903" y="2326"/>
                </a:lnTo>
                <a:lnTo>
                  <a:pt x="901" y="2326"/>
                </a:lnTo>
                <a:lnTo>
                  <a:pt x="899" y="2326"/>
                </a:lnTo>
                <a:lnTo>
                  <a:pt x="898" y="2326"/>
                </a:lnTo>
                <a:lnTo>
                  <a:pt x="896" y="2324"/>
                </a:lnTo>
                <a:lnTo>
                  <a:pt x="894" y="2324"/>
                </a:lnTo>
                <a:lnTo>
                  <a:pt x="893" y="2324"/>
                </a:lnTo>
                <a:lnTo>
                  <a:pt x="889" y="2324"/>
                </a:lnTo>
                <a:lnTo>
                  <a:pt x="889" y="2322"/>
                </a:lnTo>
                <a:lnTo>
                  <a:pt x="888" y="2322"/>
                </a:lnTo>
                <a:lnTo>
                  <a:pt x="883" y="2322"/>
                </a:lnTo>
                <a:lnTo>
                  <a:pt x="881" y="2321"/>
                </a:lnTo>
                <a:lnTo>
                  <a:pt x="878" y="2321"/>
                </a:lnTo>
                <a:lnTo>
                  <a:pt x="876" y="2321"/>
                </a:lnTo>
                <a:lnTo>
                  <a:pt x="874" y="2319"/>
                </a:lnTo>
                <a:lnTo>
                  <a:pt x="871" y="2319"/>
                </a:lnTo>
                <a:lnTo>
                  <a:pt x="868" y="2317"/>
                </a:lnTo>
                <a:lnTo>
                  <a:pt x="863" y="2316"/>
                </a:lnTo>
                <a:lnTo>
                  <a:pt x="859" y="2316"/>
                </a:lnTo>
                <a:lnTo>
                  <a:pt x="858" y="2316"/>
                </a:lnTo>
                <a:lnTo>
                  <a:pt x="856" y="2314"/>
                </a:lnTo>
                <a:lnTo>
                  <a:pt x="854" y="2314"/>
                </a:lnTo>
                <a:lnTo>
                  <a:pt x="853" y="2314"/>
                </a:lnTo>
                <a:lnTo>
                  <a:pt x="849" y="2312"/>
                </a:lnTo>
                <a:lnTo>
                  <a:pt x="848" y="2312"/>
                </a:lnTo>
                <a:lnTo>
                  <a:pt x="846" y="2312"/>
                </a:lnTo>
                <a:lnTo>
                  <a:pt x="844" y="2311"/>
                </a:lnTo>
                <a:lnTo>
                  <a:pt x="843" y="2311"/>
                </a:lnTo>
                <a:lnTo>
                  <a:pt x="841" y="2311"/>
                </a:lnTo>
                <a:lnTo>
                  <a:pt x="839" y="2311"/>
                </a:lnTo>
                <a:lnTo>
                  <a:pt x="838" y="2309"/>
                </a:lnTo>
                <a:lnTo>
                  <a:pt x="833" y="2309"/>
                </a:lnTo>
                <a:lnTo>
                  <a:pt x="831" y="2307"/>
                </a:lnTo>
                <a:lnTo>
                  <a:pt x="829" y="2307"/>
                </a:lnTo>
                <a:lnTo>
                  <a:pt x="828" y="2307"/>
                </a:lnTo>
                <a:lnTo>
                  <a:pt x="824" y="2306"/>
                </a:lnTo>
                <a:lnTo>
                  <a:pt x="823" y="2306"/>
                </a:lnTo>
                <a:lnTo>
                  <a:pt x="816" y="2304"/>
                </a:lnTo>
                <a:lnTo>
                  <a:pt x="814" y="2302"/>
                </a:lnTo>
                <a:lnTo>
                  <a:pt x="813" y="2302"/>
                </a:lnTo>
                <a:lnTo>
                  <a:pt x="811" y="2302"/>
                </a:lnTo>
                <a:lnTo>
                  <a:pt x="809" y="2302"/>
                </a:lnTo>
                <a:lnTo>
                  <a:pt x="806" y="2301"/>
                </a:lnTo>
                <a:lnTo>
                  <a:pt x="803" y="2301"/>
                </a:lnTo>
                <a:lnTo>
                  <a:pt x="793" y="2299"/>
                </a:lnTo>
                <a:lnTo>
                  <a:pt x="791" y="2299"/>
                </a:lnTo>
                <a:lnTo>
                  <a:pt x="789" y="2297"/>
                </a:lnTo>
                <a:lnTo>
                  <a:pt x="786" y="2297"/>
                </a:lnTo>
                <a:lnTo>
                  <a:pt x="784" y="2295"/>
                </a:lnTo>
                <a:lnTo>
                  <a:pt x="783" y="2295"/>
                </a:lnTo>
                <a:lnTo>
                  <a:pt x="781" y="2295"/>
                </a:lnTo>
                <a:lnTo>
                  <a:pt x="779" y="2294"/>
                </a:lnTo>
                <a:lnTo>
                  <a:pt x="778" y="2294"/>
                </a:lnTo>
                <a:lnTo>
                  <a:pt x="776" y="2294"/>
                </a:lnTo>
                <a:lnTo>
                  <a:pt x="774" y="2294"/>
                </a:lnTo>
                <a:lnTo>
                  <a:pt x="774" y="2292"/>
                </a:lnTo>
                <a:lnTo>
                  <a:pt x="771" y="2292"/>
                </a:lnTo>
                <a:lnTo>
                  <a:pt x="769" y="2292"/>
                </a:lnTo>
                <a:lnTo>
                  <a:pt x="761" y="2289"/>
                </a:lnTo>
                <a:lnTo>
                  <a:pt x="758" y="2289"/>
                </a:lnTo>
                <a:lnTo>
                  <a:pt x="754" y="2287"/>
                </a:lnTo>
                <a:lnTo>
                  <a:pt x="749" y="2285"/>
                </a:lnTo>
                <a:lnTo>
                  <a:pt x="748" y="2285"/>
                </a:lnTo>
                <a:lnTo>
                  <a:pt x="746" y="2284"/>
                </a:lnTo>
                <a:lnTo>
                  <a:pt x="741" y="2282"/>
                </a:lnTo>
                <a:lnTo>
                  <a:pt x="739" y="2282"/>
                </a:lnTo>
                <a:lnTo>
                  <a:pt x="738" y="2282"/>
                </a:lnTo>
                <a:lnTo>
                  <a:pt x="736" y="2282"/>
                </a:lnTo>
                <a:lnTo>
                  <a:pt x="734" y="2280"/>
                </a:lnTo>
                <a:lnTo>
                  <a:pt x="733" y="2280"/>
                </a:lnTo>
                <a:lnTo>
                  <a:pt x="731" y="2279"/>
                </a:lnTo>
                <a:lnTo>
                  <a:pt x="729" y="2279"/>
                </a:lnTo>
                <a:lnTo>
                  <a:pt x="724" y="2279"/>
                </a:lnTo>
                <a:lnTo>
                  <a:pt x="714" y="2274"/>
                </a:lnTo>
                <a:lnTo>
                  <a:pt x="711" y="2274"/>
                </a:lnTo>
                <a:lnTo>
                  <a:pt x="704" y="2270"/>
                </a:lnTo>
                <a:lnTo>
                  <a:pt x="699" y="2270"/>
                </a:lnTo>
                <a:lnTo>
                  <a:pt x="697" y="2269"/>
                </a:lnTo>
                <a:lnTo>
                  <a:pt x="692" y="2267"/>
                </a:lnTo>
                <a:lnTo>
                  <a:pt x="691" y="2267"/>
                </a:lnTo>
                <a:lnTo>
                  <a:pt x="689" y="2265"/>
                </a:lnTo>
                <a:lnTo>
                  <a:pt x="687" y="2265"/>
                </a:lnTo>
                <a:lnTo>
                  <a:pt x="686" y="2265"/>
                </a:lnTo>
                <a:lnTo>
                  <a:pt x="684" y="2265"/>
                </a:lnTo>
                <a:lnTo>
                  <a:pt x="684" y="2264"/>
                </a:lnTo>
                <a:lnTo>
                  <a:pt x="681" y="2264"/>
                </a:lnTo>
                <a:lnTo>
                  <a:pt x="679" y="2264"/>
                </a:lnTo>
                <a:lnTo>
                  <a:pt x="677" y="2262"/>
                </a:lnTo>
                <a:lnTo>
                  <a:pt x="676" y="2262"/>
                </a:lnTo>
                <a:lnTo>
                  <a:pt x="674" y="2262"/>
                </a:lnTo>
                <a:lnTo>
                  <a:pt x="672" y="2260"/>
                </a:lnTo>
                <a:lnTo>
                  <a:pt x="671" y="2260"/>
                </a:lnTo>
                <a:lnTo>
                  <a:pt x="669" y="2260"/>
                </a:lnTo>
                <a:lnTo>
                  <a:pt x="667" y="2259"/>
                </a:lnTo>
                <a:lnTo>
                  <a:pt x="664" y="2259"/>
                </a:lnTo>
                <a:lnTo>
                  <a:pt x="664" y="2259"/>
                </a:lnTo>
                <a:lnTo>
                  <a:pt x="662" y="2259"/>
                </a:lnTo>
                <a:lnTo>
                  <a:pt x="661" y="2259"/>
                </a:lnTo>
                <a:lnTo>
                  <a:pt x="659" y="2257"/>
                </a:lnTo>
                <a:lnTo>
                  <a:pt x="657" y="2257"/>
                </a:lnTo>
                <a:lnTo>
                  <a:pt x="652" y="2255"/>
                </a:lnTo>
                <a:lnTo>
                  <a:pt x="647" y="2254"/>
                </a:lnTo>
                <a:lnTo>
                  <a:pt x="646" y="2254"/>
                </a:lnTo>
                <a:lnTo>
                  <a:pt x="642" y="2252"/>
                </a:lnTo>
                <a:lnTo>
                  <a:pt x="639" y="2250"/>
                </a:lnTo>
                <a:lnTo>
                  <a:pt x="637" y="2250"/>
                </a:lnTo>
                <a:lnTo>
                  <a:pt x="636" y="2249"/>
                </a:lnTo>
                <a:lnTo>
                  <a:pt x="627" y="2247"/>
                </a:lnTo>
                <a:lnTo>
                  <a:pt x="626" y="2245"/>
                </a:lnTo>
                <a:lnTo>
                  <a:pt x="624" y="2245"/>
                </a:lnTo>
                <a:lnTo>
                  <a:pt x="622" y="2245"/>
                </a:lnTo>
                <a:lnTo>
                  <a:pt x="621" y="2244"/>
                </a:lnTo>
                <a:lnTo>
                  <a:pt x="616" y="2242"/>
                </a:lnTo>
                <a:lnTo>
                  <a:pt x="612" y="2240"/>
                </a:lnTo>
                <a:lnTo>
                  <a:pt x="611" y="2240"/>
                </a:lnTo>
                <a:lnTo>
                  <a:pt x="606" y="2239"/>
                </a:lnTo>
                <a:lnTo>
                  <a:pt x="604" y="2239"/>
                </a:lnTo>
                <a:lnTo>
                  <a:pt x="602" y="2237"/>
                </a:lnTo>
                <a:lnTo>
                  <a:pt x="599" y="2237"/>
                </a:lnTo>
                <a:lnTo>
                  <a:pt x="597" y="2235"/>
                </a:lnTo>
                <a:lnTo>
                  <a:pt x="596" y="2235"/>
                </a:lnTo>
                <a:lnTo>
                  <a:pt x="594" y="2235"/>
                </a:lnTo>
                <a:lnTo>
                  <a:pt x="591" y="2234"/>
                </a:lnTo>
                <a:lnTo>
                  <a:pt x="589" y="2232"/>
                </a:lnTo>
                <a:lnTo>
                  <a:pt x="587" y="2232"/>
                </a:lnTo>
                <a:lnTo>
                  <a:pt x="586" y="2232"/>
                </a:lnTo>
                <a:lnTo>
                  <a:pt x="586" y="2230"/>
                </a:lnTo>
                <a:lnTo>
                  <a:pt x="584" y="2230"/>
                </a:lnTo>
                <a:lnTo>
                  <a:pt x="582" y="2230"/>
                </a:lnTo>
                <a:lnTo>
                  <a:pt x="581" y="2229"/>
                </a:lnTo>
                <a:lnTo>
                  <a:pt x="577" y="2229"/>
                </a:lnTo>
                <a:lnTo>
                  <a:pt x="576" y="2227"/>
                </a:lnTo>
                <a:lnTo>
                  <a:pt x="574" y="2227"/>
                </a:lnTo>
                <a:lnTo>
                  <a:pt x="569" y="2225"/>
                </a:lnTo>
                <a:lnTo>
                  <a:pt x="567" y="2224"/>
                </a:lnTo>
                <a:lnTo>
                  <a:pt x="566" y="2224"/>
                </a:lnTo>
                <a:lnTo>
                  <a:pt x="562" y="2222"/>
                </a:lnTo>
                <a:lnTo>
                  <a:pt x="561" y="2222"/>
                </a:lnTo>
                <a:lnTo>
                  <a:pt x="556" y="2220"/>
                </a:lnTo>
                <a:lnTo>
                  <a:pt x="556" y="2219"/>
                </a:lnTo>
                <a:lnTo>
                  <a:pt x="554" y="2219"/>
                </a:lnTo>
                <a:lnTo>
                  <a:pt x="552" y="2219"/>
                </a:lnTo>
                <a:lnTo>
                  <a:pt x="551" y="2219"/>
                </a:lnTo>
                <a:lnTo>
                  <a:pt x="549" y="2219"/>
                </a:lnTo>
                <a:lnTo>
                  <a:pt x="547" y="2219"/>
                </a:lnTo>
                <a:lnTo>
                  <a:pt x="546" y="2217"/>
                </a:lnTo>
                <a:lnTo>
                  <a:pt x="544" y="2217"/>
                </a:lnTo>
                <a:lnTo>
                  <a:pt x="542" y="2215"/>
                </a:lnTo>
                <a:lnTo>
                  <a:pt x="541" y="2215"/>
                </a:lnTo>
                <a:lnTo>
                  <a:pt x="537" y="2214"/>
                </a:lnTo>
                <a:lnTo>
                  <a:pt x="536" y="2214"/>
                </a:lnTo>
                <a:lnTo>
                  <a:pt x="534" y="2212"/>
                </a:lnTo>
                <a:lnTo>
                  <a:pt x="532" y="2212"/>
                </a:lnTo>
                <a:lnTo>
                  <a:pt x="531" y="2212"/>
                </a:lnTo>
                <a:lnTo>
                  <a:pt x="529" y="2210"/>
                </a:lnTo>
                <a:lnTo>
                  <a:pt x="527" y="2210"/>
                </a:lnTo>
                <a:lnTo>
                  <a:pt x="526" y="2210"/>
                </a:lnTo>
                <a:lnTo>
                  <a:pt x="526" y="2209"/>
                </a:lnTo>
                <a:lnTo>
                  <a:pt x="519" y="2207"/>
                </a:lnTo>
                <a:lnTo>
                  <a:pt x="517" y="2207"/>
                </a:lnTo>
                <a:lnTo>
                  <a:pt x="517" y="2205"/>
                </a:lnTo>
                <a:lnTo>
                  <a:pt x="516" y="2205"/>
                </a:lnTo>
                <a:lnTo>
                  <a:pt x="512" y="2204"/>
                </a:lnTo>
                <a:lnTo>
                  <a:pt x="511" y="2204"/>
                </a:lnTo>
                <a:lnTo>
                  <a:pt x="509" y="2202"/>
                </a:lnTo>
                <a:lnTo>
                  <a:pt x="506" y="2202"/>
                </a:lnTo>
                <a:lnTo>
                  <a:pt x="506" y="2200"/>
                </a:lnTo>
                <a:lnTo>
                  <a:pt x="501" y="2199"/>
                </a:lnTo>
                <a:lnTo>
                  <a:pt x="497" y="2197"/>
                </a:lnTo>
                <a:lnTo>
                  <a:pt x="496" y="2197"/>
                </a:lnTo>
                <a:lnTo>
                  <a:pt x="494" y="2197"/>
                </a:lnTo>
                <a:lnTo>
                  <a:pt x="491" y="2195"/>
                </a:lnTo>
                <a:lnTo>
                  <a:pt x="489" y="2194"/>
                </a:lnTo>
                <a:lnTo>
                  <a:pt x="484" y="2192"/>
                </a:lnTo>
                <a:lnTo>
                  <a:pt x="482" y="2192"/>
                </a:lnTo>
                <a:lnTo>
                  <a:pt x="481" y="2190"/>
                </a:lnTo>
                <a:lnTo>
                  <a:pt x="477" y="2189"/>
                </a:lnTo>
                <a:lnTo>
                  <a:pt x="476" y="2189"/>
                </a:lnTo>
                <a:lnTo>
                  <a:pt x="474" y="2189"/>
                </a:lnTo>
                <a:lnTo>
                  <a:pt x="472" y="2187"/>
                </a:lnTo>
                <a:lnTo>
                  <a:pt x="471" y="2187"/>
                </a:lnTo>
                <a:lnTo>
                  <a:pt x="467" y="2185"/>
                </a:lnTo>
                <a:lnTo>
                  <a:pt x="466" y="2185"/>
                </a:lnTo>
                <a:lnTo>
                  <a:pt x="466" y="2184"/>
                </a:lnTo>
                <a:lnTo>
                  <a:pt x="462" y="2182"/>
                </a:lnTo>
                <a:lnTo>
                  <a:pt x="459" y="2180"/>
                </a:lnTo>
                <a:lnTo>
                  <a:pt x="457" y="2180"/>
                </a:lnTo>
                <a:lnTo>
                  <a:pt x="456" y="2180"/>
                </a:lnTo>
                <a:lnTo>
                  <a:pt x="454" y="2179"/>
                </a:lnTo>
                <a:lnTo>
                  <a:pt x="452" y="2179"/>
                </a:lnTo>
                <a:lnTo>
                  <a:pt x="449" y="2179"/>
                </a:lnTo>
                <a:lnTo>
                  <a:pt x="447" y="2179"/>
                </a:lnTo>
                <a:lnTo>
                  <a:pt x="446" y="2177"/>
                </a:lnTo>
                <a:lnTo>
                  <a:pt x="442" y="2175"/>
                </a:lnTo>
                <a:lnTo>
                  <a:pt x="441" y="2175"/>
                </a:lnTo>
                <a:lnTo>
                  <a:pt x="439" y="2175"/>
                </a:lnTo>
                <a:lnTo>
                  <a:pt x="439" y="2174"/>
                </a:lnTo>
                <a:lnTo>
                  <a:pt x="437" y="2174"/>
                </a:lnTo>
                <a:lnTo>
                  <a:pt x="436" y="2174"/>
                </a:lnTo>
                <a:lnTo>
                  <a:pt x="436" y="2172"/>
                </a:lnTo>
                <a:lnTo>
                  <a:pt x="434" y="2172"/>
                </a:lnTo>
                <a:lnTo>
                  <a:pt x="432" y="2172"/>
                </a:lnTo>
                <a:lnTo>
                  <a:pt x="431" y="2170"/>
                </a:lnTo>
                <a:lnTo>
                  <a:pt x="429" y="2170"/>
                </a:lnTo>
                <a:lnTo>
                  <a:pt x="427" y="2170"/>
                </a:lnTo>
                <a:lnTo>
                  <a:pt x="427" y="2169"/>
                </a:lnTo>
                <a:lnTo>
                  <a:pt x="426" y="2169"/>
                </a:lnTo>
                <a:lnTo>
                  <a:pt x="426" y="2169"/>
                </a:lnTo>
                <a:lnTo>
                  <a:pt x="424" y="2167"/>
                </a:lnTo>
                <a:lnTo>
                  <a:pt x="422" y="2167"/>
                </a:lnTo>
                <a:lnTo>
                  <a:pt x="421" y="2165"/>
                </a:lnTo>
                <a:lnTo>
                  <a:pt x="419" y="2165"/>
                </a:lnTo>
                <a:lnTo>
                  <a:pt x="417" y="2165"/>
                </a:lnTo>
                <a:lnTo>
                  <a:pt x="417" y="2164"/>
                </a:lnTo>
                <a:lnTo>
                  <a:pt x="414" y="2164"/>
                </a:lnTo>
                <a:lnTo>
                  <a:pt x="412" y="2162"/>
                </a:lnTo>
                <a:lnTo>
                  <a:pt x="411" y="2162"/>
                </a:lnTo>
                <a:lnTo>
                  <a:pt x="409" y="2162"/>
                </a:lnTo>
                <a:lnTo>
                  <a:pt x="409" y="2160"/>
                </a:lnTo>
                <a:lnTo>
                  <a:pt x="407" y="2160"/>
                </a:lnTo>
                <a:lnTo>
                  <a:pt x="406" y="2160"/>
                </a:lnTo>
                <a:lnTo>
                  <a:pt x="406" y="2159"/>
                </a:lnTo>
                <a:lnTo>
                  <a:pt x="404" y="2159"/>
                </a:lnTo>
                <a:lnTo>
                  <a:pt x="402" y="2159"/>
                </a:lnTo>
                <a:lnTo>
                  <a:pt x="402" y="2157"/>
                </a:lnTo>
                <a:lnTo>
                  <a:pt x="401" y="2157"/>
                </a:lnTo>
                <a:lnTo>
                  <a:pt x="399" y="2157"/>
                </a:lnTo>
                <a:lnTo>
                  <a:pt x="397" y="2155"/>
                </a:lnTo>
                <a:lnTo>
                  <a:pt x="396" y="2155"/>
                </a:lnTo>
                <a:lnTo>
                  <a:pt x="394" y="2154"/>
                </a:lnTo>
                <a:lnTo>
                  <a:pt x="392" y="2154"/>
                </a:lnTo>
                <a:lnTo>
                  <a:pt x="391" y="2154"/>
                </a:lnTo>
                <a:lnTo>
                  <a:pt x="391" y="2152"/>
                </a:lnTo>
                <a:lnTo>
                  <a:pt x="389" y="2152"/>
                </a:lnTo>
                <a:lnTo>
                  <a:pt x="387" y="2152"/>
                </a:lnTo>
                <a:lnTo>
                  <a:pt x="386" y="2150"/>
                </a:lnTo>
                <a:lnTo>
                  <a:pt x="386" y="2150"/>
                </a:lnTo>
                <a:lnTo>
                  <a:pt x="384" y="2149"/>
                </a:lnTo>
                <a:lnTo>
                  <a:pt x="382" y="2149"/>
                </a:lnTo>
                <a:lnTo>
                  <a:pt x="381" y="2147"/>
                </a:lnTo>
                <a:lnTo>
                  <a:pt x="379" y="2147"/>
                </a:lnTo>
                <a:lnTo>
                  <a:pt x="377" y="2147"/>
                </a:lnTo>
                <a:lnTo>
                  <a:pt x="377" y="2145"/>
                </a:lnTo>
                <a:lnTo>
                  <a:pt x="376" y="2145"/>
                </a:lnTo>
                <a:lnTo>
                  <a:pt x="374" y="2145"/>
                </a:lnTo>
                <a:lnTo>
                  <a:pt x="372" y="2144"/>
                </a:lnTo>
                <a:lnTo>
                  <a:pt x="371" y="2144"/>
                </a:lnTo>
                <a:lnTo>
                  <a:pt x="369" y="2142"/>
                </a:lnTo>
                <a:lnTo>
                  <a:pt x="366" y="2140"/>
                </a:lnTo>
                <a:lnTo>
                  <a:pt x="364" y="2140"/>
                </a:lnTo>
                <a:lnTo>
                  <a:pt x="362" y="2139"/>
                </a:lnTo>
                <a:lnTo>
                  <a:pt x="359" y="2137"/>
                </a:lnTo>
                <a:lnTo>
                  <a:pt x="357" y="2137"/>
                </a:lnTo>
                <a:lnTo>
                  <a:pt x="352" y="2135"/>
                </a:lnTo>
                <a:lnTo>
                  <a:pt x="350" y="2135"/>
                </a:lnTo>
                <a:lnTo>
                  <a:pt x="349" y="2135"/>
                </a:lnTo>
                <a:lnTo>
                  <a:pt x="347" y="2134"/>
                </a:lnTo>
                <a:lnTo>
                  <a:pt x="345" y="2134"/>
                </a:lnTo>
                <a:lnTo>
                  <a:pt x="344" y="2132"/>
                </a:lnTo>
                <a:lnTo>
                  <a:pt x="342" y="2130"/>
                </a:lnTo>
                <a:lnTo>
                  <a:pt x="340" y="2130"/>
                </a:lnTo>
                <a:lnTo>
                  <a:pt x="339" y="2130"/>
                </a:lnTo>
                <a:lnTo>
                  <a:pt x="339" y="2129"/>
                </a:lnTo>
                <a:lnTo>
                  <a:pt x="337" y="2129"/>
                </a:lnTo>
                <a:lnTo>
                  <a:pt x="335" y="2129"/>
                </a:lnTo>
                <a:lnTo>
                  <a:pt x="334" y="2127"/>
                </a:lnTo>
                <a:lnTo>
                  <a:pt x="332" y="2127"/>
                </a:lnTo>
                <a:lnTo>
                  <a:pt x="332" y="2125"/>
                </a:lnTo>
                <a:lnTo>
                  <a:pt x="330" y="2125"/>
                </a:lnTo>
                <a:lnTo>
                  <a:pt x="329" y="2125"/>
                </a:lnTo>
                <a:lnTo>
                  <a:pt x="327" y="2124"/>
                </a:lnTo>
                <a:lnTo>
                  <a:pt x="325" y="2124"/>
                </a:lnTo>
                <a:lnTo>
                  <a:pt x="324" y="2122"/>
                </a:lnTo>
                <a:lnTo>
                  <a:pt x="317" y="2119"/>
                </a:lnTo>
                <a:lnTo>
                  <a:pt x="315" y="2119"/>
                </a:lnTo>
                <a:lnTo>
                  <a:pt x="314" y="2117"/>
                </a:lnTo>
                <a:lnTo>
                  <a:pt x="312" y="2117"/>
                </a:lnTo>
                <a:lnTo>
                  <a:pt x="310" y="2115"/>
                </a:lnTo>
                <a:lnTo>
                  <a:pt x="307" y="2115"/>
                </a:lnTo>
                <a:lnTo>
                  <a:pt x="307" y="2114"/>
                </a:lnTo>
                <a:lnTo>
                  <a:pt x="305" y="2114"/>
                </a:lnTo>
                <a:lnTo>
                  <a:pt x="305" y="2112"/>
                </a:lnTo>
                <a:lnTo>
                  <a:pt x="304" y="2112"/>
                </a:lnTo>
                <a:lnTo>
                  <a:pt x="302" y="2112"/>
                </a:lnTo>
                <a:lnTo>
                  <a:pt x="300" y="2110"/>
                </a:lnTo>
                <a:lnTo>
                  <a:pt x="297" y="2109"/>
                </a:lnTo>
                <a:lnTo>
                  <a:pt x="295" y="2109"/>
                </a:lnTo>
                <a:lnTo>
                  <a:pt x="294" y="2107"/>
                </a:lnTo>
                <a:lnTo>
                  <a:pt x="292" y="2107"/>
                </a:lnTo>
                <a:lnTo>
                  <a:pt x="285" y="2104"/>
                </a:lnTo>
                <a:lnTo>
                  <a:pt x="284" y="2102"/>
                </a:lnTo>
                <a:lnTo>
                  <a:pt x="282" y="2102"/>
                </a:lnTo>
                <a:lnTo>
                  <a:pt x="277" y="2099"/>
                </a:lnTo>
                <a:lnTo>
                  <a:pt x="275" y="2099"/>
                </a:lnTo>
                <a:lnTo>
                  <a:pt x="274" y="2097"/>
                </a:lnTo>
                <a:lnTo>
                  <a:pt x="267" y="2095"/>
                </a:lnTo>
                <a:lnTo>
                  <a:pt x="265" y="2095"/>
                </a:lnTo>
                <a:lnTo>
                  <a:pt x="265" y="2094"/>
                </a:lnTo>
                <a:lnTo>
                  <a:pt x="260" y="2092"/>
                </a:lnTo>
                <a:lnTo>
                  <a:pt x="255" y="2088"/>
                </a:lnTo>
                <a:lnTo>
                  <a:pt x="250" y="2087"/>
                </a:lnTo>
                <a:lnTo>
                  <a:pt x="250" y="2085"/>
                </a:lnTo>
                <a:lnTo>
                  <a:pt x="247" y="2085"/>
                </a:lnTo>
                <a:lnTo>
                  <a:pt x="245" y="2083"/>
                </a:lnTo>
                <a:lnTo>
                  <a:pt x="240" y="2080"/>
                </a:lnTo>
                <a:lnTo>
                  <a:pt x="239" y="2080"/>
                </a:lnTo>
                <a:lnTo>
                  <a:pt x="235" y="2078"/>
                </a:lnTo>
                <a:lnTo>
                  <a:pt x="234" y="2077"/>
                </a:lnTo>
                <a:lnTo>
                  <a:pt x="232" y="2077"/>
                </a:lnTo>
                <a:lnTo>
                  <a:pt x="230" y="2075"/>
                </a:lnTo>
                <a:lnTo>
                  <a:pt x="229" y="2075"/>
                </a:lnTo>
                <a:lnTo>
                  <a:pt x="227" y="2073"/>
                </a:lnTo>
                <a:lnTo>
                  <a:pt x="225" y="2073"/>
                </a:lnTo>
                <a:lnTo>
                  <a:pt x="225" y="2072"/>
                </a:lnTo>
                <a:lnTo>
                  <a:pt x="224" y="2072"/>
                </a:lnTo>
                <a:lnTo>
                  <a:pt x="224" y="2070"/>
                </a:lnTo>
                <a:lnTo>
                  <a:pt x="222" y="2070"/>
                </a:lnTo>
                <a:lnTo>
                  <a:pt x="220" y="2070"/>
                </a:lnTo>
                <a:lnTo>
                  <a:pt x="220" y="2068"/>
                </a:lnTo>
                <a:lnTo>
                  <a:pt x="219" y="2068"/>
                </a:lnTo>
                <a:lnTo>
                  <a:pt x="217" y="2068"/>
                </a:lnTo>
                <a:lnTo>
                  <a:pt x="217" y="2067"/>
                </a:lnTo>
                <a:lnTo>
                  <a:pt x="215" y="2067"/>
                </a:lnTo>
                <a:lnTo>
                  <a:pt x="214" y="2067"/>
                </a:lnTo>
                <a:lnTo>
                  <a:pt x="214" y="2065"/>
                </a:lnTo>
                <a:lnTo>
                  <a:pt x="214" y="2063"/>
                </a:lnTo>
                <a:lnTo>
                  <a:pt x="212" y="2063"/>
                </a:lnTo>
                <a:lnTo>
                  <a:pt x="210" y="2063"/>
                </a:lnTo>
                <a:lnTo>
                  <a:pt x="210" y="2062"/>
                </a:lnTo>
                <a:lnTo>
                  <a:pt x="210" y="2060"/>
                </a:lnTo>
                <a:lnTo>
                  <a:pt x="212" y="2060"/>
                </a:lnTo>
                <a:lnTo>
                  <a:pt x="212" y="2058"/>
                </a:lnTo>
                <a:lnTo>
                  <a:pt x="212" y="2057"/>
                </a:lnTo>
                <a:lnTo>
                  <a:pt x="210" y="2057"/>
                </a:lnTo>
                <a:lnTo>
                  <a:pt x="209" y="2057"/>
                </a:lnTo>
                <a:lnTo>
                  <a:pt x="207" y="2057"/>
                </a:lnTo>
                <a:lnTo>
                  <a:pt x="205" y="2057"/>
                </a:lnTo>
                <a:lnTo>
                  <a:pt x="204" y="2057"/>
                </a:lnTo>
                <a:lnTo>
                  <a:pt x="202" y="2057"/>
                </a:lnTo>
                <a:lnTo>
                  <a:pt x="202" y="2058"/>
                </a:lnTo>
                <a:lnTo>
                  <a:pt x="202" y="2060"/>
                </a:lnTo>
                <a:lnTo>
                  <a:pt x="200" y="2060"/>
                </a:lnTo>
                <a:lnTo>
                  <a:pt x="200" y="2058"/>
                </a:lnTo>
                <a:lnTo>
                  <a:pt x="200" y="2057"/>
                </a:lnTo>
                <a:lnTo>
                  <a:pt x="200" y="2057"/>
                </a:lnTo>
                <a:lnTo>
                  <a:pt x="200" y="2055"/>
                </a:lnTo>
                <a:lnTo>
                  <a:pt x="202" y="2055"/>
                </a:lnTo>
                <a:lnTo>
                  <a:pt x="204" y="2055"/>
                </a:lnTo>
                <a:lnTo>
                  <a:pt x="204" y="2053"/>
                </a:lnTo>
                <a:lnTo>
                  <a:pt x="202" y="2053"/>
                </a:lnTo>
                <a:lnTo>
                  <a:pt x="202" y="2052"/>
                </a:lnTo>
                <a:lnTo>
                  <a:pt x="200" y="2052"/>
                </a:lnTo>
                <a:lnTo>
                  <a:pt x="200" y="2050"/>
                </a:lnTo>
                <a:lnTo>
                  <a:pt x="200" y="2048"/>
                </a:lnTo>
                <a:lnTo>
                  <a:pt x="200" y="2047"/>
                </a:lnTo>
                <a:lnTo>
                  <a:pt x="202" y="2047"/>
                </a:lnTo>
                <a:lnTo>
                  <a:pt x="202" y="2048"/>
                </a:lnTo>
                <a:lnTo>
                  <a:pt x="204" y="2048"/>
                </a:lnTo>
                <a:lnTo>
                  <a:pt x="204" y="2047"/>
                </a:lnTo>
                <a:lnTo>
                  <a:pt x="205" y="2047"/>
                </a:lnTo>
                <a:lnTo>
                  <a:pt x="205" y="2045"/>
                </a:lnTo>
                <a:lnTo>
                  <a:pt x="204" y="2045"/>
                </a:lnTo>
                <a:lnTo>
                  <a:pt x="204" y="2047"/>
                </a:lnTo>
                <a:lnTo>
                  <a:pt x="202" y="2047"/>
                </a:lnTo>
                <a:lnTo>
                  <a:pt x="202" y="2045"/>
                </a:lnTo>
                <a:lnTo>
                  <a:pt x="202" y="2043"/>
                </a:lnTo>
                <a:lnTo>
                  <a:pt x="202" y="2042"/>
                </a:lnTo>
                <a:lnTo>
                  <a:pt x="202" y="2040"/>
                </a:lnTo>
                <a:lnTo>
                  <a:pt x="202" y="2038"/>
                </a:lnTo>
                <a:lnTo>
                  <a:pt x="204" y="2038"/>
                </a:lnTo>
                <a:lnTo>
                  <a:pt x="204" y="2040"/>
                </a:lnTo>
                <a:lnTo>
                  <a:pt x="205" y="2040"/>
                </a:lnTo>
                <a:lnTo>
                  <a:pt x="205" y="2042"/>
                </a:lnTo>
                <a:lnTo>
                  <a:pt x="207" y="2042"/>
                </a:lnTo>
                <a:lnTo>
                  <a:pt x="207" y="2040"/>
                </a:lnTo>
                <a:lnTo>
                  <a:pt x="207" y="2038"/>
                </a:lnTo>
                <a:lnTo>
                  <a:pt x="207" y="2037"/>
                </a:lnTo>
                <a:lnTo>
                  <a:pt x="207" y="2035"/>
                </a:lnTo>
                <a:lnTo>
                  <a:pt x="205" y="2035"/>
                </a:lnTo>
                <a:lnTo>
                  <a:pt x="204" y="2035"/>
                </a:lnTo>
                <a:lnTo>
                  <a:pt x="204" y="2033"/>
                </a:lnTo>
                <a:lnTo>
                  <a:pt x="204" y="2032"/>
                </a:lnTo>
                <a:lnTo>
                  <a:pt x="205" y="2032"/>
                </a:lnTo>
                <a:lnTo>
                  <a:pt x="207" y="2032"/>
                </a:lnTo>
                <a:lnTo>
                  <a:pt x="207" y="2030"/>
                </a:lnTo>
                <a:lnTo>
                  <a:pt x="209" y="2030"/>
                </a:lnTo>
                <a:lnTo>
                  <a:pt x="209" y="2028"/>
                </a:lnTo>
                <a:lnTo>
                  <a:pt x="209" y="2027"/>
                </a:lnTo>
                <a:lnTo>
                  <a:pt x="210" y="2027"/>
                </a:lnTo>
                <a:lnTo>
                  <a:pt x="210" y="2025"/>
                </a:lnTo>
                <a:lnTo>
                  <a:pt x="210" y="2023"/>
                </a:lnTo>
                <a:lnTo>
                  <a:pt x="212" y="2023"/>
                </a:lnTo>
                <a:lnTo>
                  <a:pt x="212" y="2022"/>
                </a:lnTo>
                <a:lnTo>
                  <a:pt x="214" y="2022"/>
                </a:lnTo>
                <a:lnTo>
                  <a:pt x="214" y="2020"/>
                </a:lnTo>
                <a:lnTo>
                  <a:pt x="215" y="2020"/>
                </a:lnTo>
                <a:lnTo>
                  <a:pt x="215" y="2018"/>
                </a:lnTo>
                <a:lnTo>
                  <a:pt x="217" y="2018"/>
                </a:lnTo>
                <a:lnTo>
                  <a:pt x="217" y="2017"/>
                </a:lnTo>
                <a:lnTo>
                  <a:pt x="217" y="2017"/>
                </a:lnTo>
                <a:lnTo>
                  <a:pt x="219" y="2017"/>
                </a:lnTo>
                <a:lnTo>
                  <a:pt x="219" y="2015"/>
                </a:lnTo>
                <a:lnTo>
                  <a:pt x="217" y="2015"/>
                </a:lnTo>
                <a:lnTo>
                  <a:pt x="215" y="2015"/>
                </a:lnTo>
                <a:lnTo>
                  <a:pt x="215" y="2017"/>
                </a:lnTo>
                <a:lnTo>
                  <a:pt x="215" y="2017"/>
                </a:lnTo>
                <a:lnTo>
                  <a:pt x="214" y="2017"/>
                </a:lnTo>
                <a:lnTo>
                  <a:pt x="214" y="2018"/>
                </a:lnTo>
                <a:lnTo>
                  <a:pt x="212" y="2018"/>
                </a:lnTo>
                <a:lnTo>
                  <a:pt x="210" y="2018"/>
                </a:lnTo>
                <a:lnTo>
                  <a:pt x="209" y="2018"/>
                </a:lnTo>
                <a:lnTo>
                  <a:pt x="207" y="2018"/>
                </a:lnTo>
                <a:lnTo>
                  <a:pt x="205" y="2018"/>
                </a:lnTo>
                <a:lnTo>
                  <a:pt x="204" y="2018"/>
                </a:lnTo>
                <a:lnTo>
                  <a:pt x="202" y="2018"/>
                </a:lnTo>
                <a:lnTo>
                  <a:pt x="200" y="2018"/>
                </a:lnTo>
                <a:lnTo>
                  <a:pt x="200" y="2020"/>
                </a:lnTo>
                <a:lnTo>
                  <a:pt x="200" y="2022"/>
                </a:lnTo>
                <a:lnTo>
                  <a:pt x="202" y="2022"/>
                </a:lnTo>
                <a:lnTo>
                  <a:pt x="202" y="2020"/>
                </a:lnTo>
                <a:lnTo>
                  <a:pt x="204" y="2020"/>
                </a:lnTo>
                <a:lnTo>
                  <a:pt x="205" y="2020"/>
                </a:lnTo>
                <a:lnTo>
                  <a:pt x="207" y="2020"/>
                </a:lnTo>
                <a:lnTo>
                  <a:pt x="207" y="2022"/>
                </a:lnTo>
                <a:lnTo>
                  <a:pt x="207" y="2023"/>
                </a:lnTo>
                <a:lnTo>
                  <a:pt x="207" y="2025"/>
                </a:lnTo>
                <a:lnTo>
                  <a:pt x="207" y="2027"/>
                </a:lnTo>
                <a:lnTo>
                  <a:pt x="205" y="2027"/>
                </a:lnTo>
                <a:lnTo>
                  <a:pt x="204" y="2027"/>
                </a:lnTo>
                <a:lnTo>
                  <a:pt x="204" y="2025"/>
                </a:lnTo>
                <a:lnTo>
                  <a:pt x="202" y="2025"/>
                </a:lnTo>
                <a:lnTo>
                  <a:pt x="200" y="2025"/>
                </a:lnTo>
                <a:lnTo>
                  <a:pt x="200" y="2023"/>
                </a:lnTo>
                <a:lnTo>
                  <a:pt x="199" y="2023"/>
                </a:lnTo>
                <a:lnTo>
                  <a:pt x="199" y="2025"/>
                </a:lnTo>
                <a:lnTo>
                  <a:pt x="197" y="2025"/>
                </a:lnTo>
                <a:lnTo>
                  <a:pt x="195" y="2025"/>
                </a:lnTo>
                <a:lnTo>
                  <a:pt x="194" y="2025"/>
                </a:lnTo>
                <a:lnTo>
                  <a:pt x="194" y="2023"/>
                </a:lnTo>
                <a:lnTo>
                  <a:pt x="192" y="2023"/>
                </a:lnTo>
                <a:lnTo>
                  <a:pt x="192" y="2022"/>
                </a:lnTo>
                <a:lnTo>
                  <a:pt x="190" y="2022"/>
                </a:lnTo>
                <a:lnTo>
                  <a:pt x="190" y="2020"/>
                </a:lnTo>
                <a:lnTo>
                  <a:pt x="190" y="2018"/>
                </a:lnTo>
                <a:lnTo>
                  <a:pt x="189" y="2018"/>
                </a:lnTo>
                <a:lnTo>
                  <a:pt x="189" y="2017"/>
                </a:lnTo>
                <a:lnTo>
                  <a:pt x="189" y="2017"/>
                </a:lnTo>
                <a:lnTo>
                  <a:pt x="187" y="2017"/>
                </a:lnTo>
                <a:lnTo>
                  <a:pt x="187" y="2015"/>
                </a:lnTo>
                <a:lnTo>
                  <a:pt x="185" y="2015"/>
                </a:lnTo>
                <a:lnTo>
                  <a:pt x="185" y="2013"/>
                </a:lnTo>
                <a:lnTo>
                  <a:pt x="185" y="2013"/>
                </a:lnTo>
                <a:lnTo>
                  <a:pt x="184" y="2013"/>
                </a:lnTo>
                <a:lnTo>
                  <a:pt x="184" y="2012"/>
                </a:lnTo>
                <a:lnTo>
                  <a:pt x="185" y="2012"/>
                </a:lnTo>
                <a:lnTo>
                  <a:pt x="185" y="2010"/>
                </a:lnTo>
                <a:lnTo>
                  <a:pt x="184" y="2010"/>
                </a:lnTo>
                <a:lnTo>
                  <a:pt x="184" y="2008"/>
                </a:lnTo>
                <a:lnTo>
                  <a:pt x="184" y="2007"/>
                </a:lnTo>
                <a:lnTo>
                  <a:pt x="182" y="2007"/>
                </a:lnTo>
                <a:lnTo>
                  <a:pt x="182" y="2005"/>
                </a:lnTo>
                <a:lnTo>
                  <a:pt x="184" y="2005"/>
                </a:lnTo>
                <a:lnTo>
                  <a:pt x="184" y="2003"/>
                </a:lnTo>
                <a:lnTo>
                  <a:pt x="184" y="2002"/>
                </a:lnTo>
                <a:lnTo>
                  <a:pt x="185" y="2002"/>
                </a:lnTo>
                <a:lnTo>
                  <a:pt x="185" y="2000"/>
                </a:lnTo>
                <a:lnTo>
                  <a:pt x="184" y="2000"/>
                </a:lnTo>
                <a:lnTo>
                  <a:pt x="184" y="1998"/>
                </a:lnTo>
                <a:lnTo>
                  <a:pt x="184" y="1997"/>
                </a:lnTo>
                <a:lnTo>
                  <a:pt x="185" y="1997"/>
                </a:lnTo>
                <a:lnTo>
                  <a:pt x="185" y="1995"/>
                </a:lnTo>
                <a:lnTo>
                  <a:pt x="185" y="1995"/>
                </a:lnTo>
                <a:lnTo>
                  <a:pt x="185" y="1993"/>
                </a:lnTo>
                <a:lnTo>
                  <a:pt x="187" y="1993"/>
                </a:lnTo>
                <a:lnTo>
                  <a:pt x="189" y="1993"/>
                </a:lnTo>
                <a:lnTo>
                  <a:pt x="190" y="1993"/>
                </a:lnTo>
                <a:lnTo>
                  <a:pt x="190" y="1995"/>
                </a:lnTo>
                <a:lnTo>
                  <a:pt x="192" y="1995"/>
                </a:lnTo>
                <a:lnTo>
                  <a:pt x="192" y="1993"/>
                </a:lnTo>
                <a:lnTo>
                  <a:pt x="192" y="1992"/>
                </a:lnTo>
                <a:lnTo>
                  <a:pt x="194" y="1992"/>
                </a:lnTo>
                <a:lnTo>
                  <a:pt x="195" y="1992"/>
                </a:lnTo>
                <a:lnTo>
                  <a:pt x="195" y="1990"/>
                </a:lnTo>
                <a:lnTo>
                  <a:pt x="197" y="1990"/>
                </a:lnTo>
                <a:lnTo>
                  <a:pt x="197" y="1988"/>
                </a:lnTo>
                <a:lnTo>
                  <a:pt x="199" y="1988"/>
                </a:lnTo>
                <a:lnTo>
                  <a:pt x="199" y="1987"/>
                </a:lnTo>
                <a:lnTo>
                  <a:pt x="199" y="1985"/>
                </a:lnTo>
                <a:lnTo>
                  <a:pt x="197" y="1985"/>
                </a:lnTo>
                <a:lnTo>
                  <a:pt x="197" y="1983"/>
                </a:lnTo>
                <a:lnTo>
                  <a:pt x="197" y="1982"/>
                </a:lnTo>
                <a:lnTo>
                  <a:pt x="197" y="1980"/>
                </a:lnTo>
                <a:lnTo>
                  <a:pt x="197" y="1978"/>
                </a:lnTo>
                <a:lnTo>
                  <a:pt x="199" y="1978"/>
                </a:lnTo>
                <a:lnTo>
                  <a:pt x="200" y="1978"/>
                </a:lnTo>
                <a:lnTo>
                  <a:pt x="202" y="1978"/>
                </a:lnTo>
                <a:lnTo>
                  <a:pt x="204" y="1978"/>
                </a:lnTo>
                <a:lnTo>
                  <a:pt x="205" y="1978"/>
                </a:lnTo>
                <a:lnTo>
                  <a:pt x="205" y="1980"/>
                </a:lnTo>
                <a:lnTo>
                  <a:pt x="207" y="1980"/>
                </a:lnTo>
                <a:lnTo>
                  <a:pt x="207" y="1978"/>
                </a:lnTo>
                <a:lnTo>
                  <a:pt x="209" y="1978"/>
                </a:lnTo>
                <a:lnTo>
                  <a:pt x="210" y="1978"/>
                </a:lnTo>
                <a:lnTo>
                  <a:pt x="210" y="1977"/>
                </a:lnTo>
                <a:lnTo>
                  <a:pt x="210" y="1977"/>
                </a:lnTo>
                <a:lnTo>
                  <a:pt x="209" y="1977"/>
                </a:lnTo>
                <a:lnTo>
                  <a:pt x="209" y="1975"/>
                </a:lnTo>
                <a:lnTo>
                  <a:pt x="209" y="1973"/>
                </a:lnTo>
                <a:lnTo>
                  <a:pt x="209" y="1972"/>
                </a:lnTo>
                <a:lnTo>
                  <a:pt x="207" y="1972"/>
                </a:lnTo>
                <a:lnTo>
                  <a:pt x="207" y="1970"/>
                </a:lnTo>
                <a:lnTo>
                  <a:pt x="207" y="1968"/>
                </a:lnTo>
                <a:lnTo>
                  <a:pt x="205" y="1968"/>
                </a:lnTo>
                <a:lnTo>
                  <a:pt x="205" y="1967"/>
                </a:lnTo>
                <a:lnTo>
                  <a:pt x="205" y="1965"/>
                </a:lnTo>
                <a:lnTo>
                  <a:pt x="204" y="1965"/>
                </a:lnTo>
                <a:lnTo>
                  <a:pt x="204" y="1967"/>
                </a:lnTo>
                <a:lnTo>
                  <a:pt x="204" y="1968"/>
                </a:lnTo>
                <a:lnTo>
                  <a:pt x="205" y="1968"/>
                </a:lnTo>
                <a:lnTo>
                  <a:pt x="205" y="1970"/>
                </a:lnTo>
                <a:lnTo>
                  <a:pt x="205" y="1972"/>
                </a:lnTo>
                <a:lnTo>
                  <a:pt x="207" y="1972"/>
                </a:lnTo>
                <a:lnTo>
                  <a:pt x="207" y="1973"/>
                </a:lnTo>
                <a:lnTo>
                  <a:pt x="207" y="1975"/>
                </a:lnTo>
                <a:lnTo>
                  <a:pt x="207" y="1977"/>
                </a:lnTo>
                <a:lnTo>
                  <a:pt x="209" y="1977"/>
                </a:lnTo>
                <a:lnTo>
                  <a:pt x="209" y="1977"/>
                </a:lnTo>
                <a:lnTo>
                  <a:pt x="207" y="1977"/>
                </a:lnTo>
                <a:lnTo>
                  <a:pt x="205" y="1977"/>
                </a:lnTo>
                <a:lnTo>
                  <a:pt x="204" y="1977"/>
                </a:lnTo>
                <a:lnTo>
                  <a:pt x="202" y="1977"/>
                </a:lnTo>
                <a:lnTo>
                  <a:pt x="200" y="1977"/>
                </a:lnTo>
                <a:lnTo>
                  <a:pt x="199" y="1977"/>
                </a:lnTo>
                <a:lnTo>
                  <a:pt x="197" y="1977"/>
                </a:lnTo>
                <a:lnTo>
                  <a:pt x="195" y="1977"/>
                </a:lnTo>
                <a:lnTo>
                  <a:pt x="195" y="1978"/>
                </a:lnTo>
                <a:lnTo>
                  <a:pt x="195" y="1980"/>
                </a:lnTo>
                <a:lnTo>
                  <a:pt x="195" y="1982"/>
                </a:lnTo>
                <a:lnTo>
                  <a:pt x="195" y="1983"/>
                </a:lnTo>
                <a:lnTo>
                  <a:pt x="195" y="1985"/>
                </a:lnTo>
                <a:lnTo>
                  <a:pt x="195" y="1987"/>
                </a:lnTo>
                <a:lnTo>
                  <a:pt x="197" y="1987"/>
                </a:lnTo>
                <a:lnTo>
                  <a:pt x="197" y="1988"/>
                </a:lnTo>
                <a:lnTo>
                  <a:pt x="195" y="1988"/>
                </a:lnTo>
                <a:lnTo>
                  <a:pt x="195" y="1990"/>
                </a:lnTo>
                <a:lnTo>
                  <a:pt x="194" y="1990"/>
                </a:lnTo>
                <a:lnTo>
                  <a:pt x="192" y="1990"/>
                </a:lnTo>
                <a:lnTo>
                  <a:pt x="190" y="1990"/>
                </a:lnTo>
                <a:lnTo>
                  <a:pt x="190" y="1988"/>
                </a:lnTo>
                <a:lnTo>
                  <a:pt x="192" y="1988"/>
                </a:lnTo>
                <a:lnTo>
                  <a:pt x="192" y="1987"/>
                </a:lnTo>
                <a:lnTo>
                  <a:pt x="192" y="1985"/>
                </a:lnTo>
                <a:lnTo>
                  <a:pt x="192" y="1983"/>
                </a:lnTo>
                <a:lnTo>
                  <a:pt x="194" y="1983"/>
                </a:lnTo>
                <a:lnTo>
                  <a:pt x="194" y="1982"/>
                </a:lnTo>
                <a:lnTo>
                  <a:pt x="192" y="1982"/>
                </a:lnTo>
                <a:lnTo>
                  <a:pt x="192" y="1983"/>
                </a:lnTo>
                <a:lnTo>
                  <a:pt x="190" y="1983"/>
                </a:lnTo>
                <a:lnTo>
                  <a:pt x="189" y="1983"/>
                </a:lnTo>
                <a:lnTo>
                  <a:pt x="189" y="1985"/>
                </a:lnTo>
                <a:lnTo>
                  <a:pt x="189" y="1987"/>
                </a:lnTo>
                <a:lnTo>
                  <a:pt x="187" y="1987"/>
                </a:lnTo>
                <a:lnTo>
                  <a:pt x="187" y="1988"/>
                </a:lnTo>
                <a:lnTo>
                  <a:pt x="185" y="1988"/>
                </a:lnTo>
                <a:lnTo>
                  <a:pt x="185" y="1988"/>
                </a:lnTo>
                <a:lnTo>
                  <a:pt x="184" y="1988"/>
                </a:lnTo>
                <a:lnTo>
                  <a:pt x="184" y="1987"/>
                </a:lnTo>
                <a:lnTo>
                  <a:pt x="182" y="1987"/>
                </a:lnTo>
                <a:lnTo>
                  <a:pt x="180" y="1987"/>
                </a:lnTo>
                <a:lnTo>
                  <a:pt x="180" y="1985"/>
                </a:lnTo>
                <a:lnTo>
                  <a:pt x="179" y="1985"/>
                </a:lnTo>
                <a:lnTo>
                  <a:pt x="177" y="1985"/>
                </a:lnTo>
                <a:lnTo>
                  <a:pt x="177" y="1983"/>
                </a:lnTo>
                <a:lnTo>
                  <a:pt x="175" y="1983"/>
                </a:lnTo>
                <a:lnTo>
                  <a:pt x="174" y="1983"/>
                </a:lnTo>
                <a:lnTo>
                  <a:pt x="174" y="1982"/>
                </a:lnTo>
                <a:lnTo>
                  <a:pt x="172" y="1982"/>
                </a:lnTo>
                <a:lnTo>
                  <a:pt x="172" y="1980"/>
                </a:lnTo>
                <a:lnTo>
                  <a:pt x="170" y="1980"/>
                </a:lnTo>
                <a:lnTo>
                  <a:pt x="170" y="1978"/>
                </a:lnTo>
                <a:lnTo>
                  <a:pt x="170" y="1977"/>
                </a:lnTo>
                <a:lnTo>
                  <a:pt x="170" y="1977"/>
                </a:lnTo>
                <a:lnTo>
                  <a:pt x="170" y="1975"/>
                </a:lnTo>
                <a:lnTo>
                  <a:pt x="170" y="1973"/>
                </a:lnTo>
                <a:lnTo>
                  <a:pt x="170" y="1972"/>
                </a:lnTo>
                <a:lnTo>
                  <a:pt x="169" y="1972"/>
                </a:lnTo>
                <a:lnTo>
                  <a:pt x="169" y="1970"/>
                </a:lnTo>
                <a:lnTo>
                  <a:pt x="169" y="1968"/>
                </a:lnTo>
                <a:lnTo>
                  <a:pt x="169" y="1967"/>
                </a:lnTo>
                <a:lnTo>
                  <a:pt x="167" y="1967"/>
                </a:lnTo>
                <a:lnTo>
                  <a:pt x="167" y="1965"/>
                </a:lnTo>
                <a:lnTo>
                  <a:pt x="167" y="1963"/>
                </a:lnTo>
                <a:lnTo>
                  <a:pt x="167" y="1962"/>
                </a:lnTo>
                <a:lnTo>
                  <a:pt x="167" y="1960"/>
                </a:lnTo>
                <a:lnTo>
                  <a:pt x="165" y="1960"/>
                </a:lnTo>
                <a:lnTo>
                  <a:pt x="165" y="1958"/>
                </a:lnTo>
                <a:lnTo>
                  <a:pt x="167" y="1958"/>
                </a:lnTo>
                <a:lnTo>
                  <a:pt x="167" y="1957"/>
                </a:lnTo>
                <a:lnTo>
                  <a:pt x="169" y="1957"/>
                </a:lnTo>
                <a:lnTo>
                  <a:pt x="170" y="1957"/>
                </a:lnTo>
                <a:lnTo>
                  <a:pt x="172" y="1957"/>
                </a:lnTo>
                <a:lnTo>
                  <a:pt x="174" y="1957"/>
                </a:lnTo>
                <a:lnTo>
                  <a:pt x="174" y="1955"/>
                </a:lnTo>
                <a:lnTo>
                  <a:pt x="175" y="1955"/>
                </a:lnTo>
                <a:lnTo>
                  <a:pt x="177" y="1955"/>
                </a:lnTo>
                <a:lnTo>
                  <a:pt x="179" y="1955"/>
                </a:lnTo>
                <a:lnTo>
                  <a:pt x="179" y="1953"/>
                </a:lnTo>
                <a:lnTo>
                  <a:pt x="180" y="1953"/>
                </a:lnTo>
                <a:lnTo>
                  <a:pt x="180" y="1952"/>
                </a:lnTo>
                <a:lnTo>
                  <a:pt x="182" y="1952"/>
                </a:lnTo>
                <a:lnTo>
                  <a:pt x="182" y="1950"/>
                </a:lnTo>
                <a:lnTo>
                  <a:pt x="182" y="1948"/>
                </a:lnTo>
                <a:lnTo>
                  <a:pt x="182" y="1947"/>
                </a:lnTo>
                <a:lnTo>
                  <a:pt x="184" y="1947"/>
                </a:lnTo>
                <a:lnTo>
                  <a:pt x="184" y="1945"/>
                </a:lnTo>
                <a:lnTo>
                  <a:pt x="182" y="1945"/>
                </a:lnTo>
                <a:lnTo>
                  <a:pt x="182" y="1943"/>
                </a:lnTo>
                <a:lnTo>
                  <a:pt x="180" y="1943"/>
                </a:lnTo>
                <a:lnTo>
                  <a:pt x="180" y="1942"/>
                </a:lnTo>
                <a:lnTo>
                  <a:pt x="182" y="1942"/>
                </a:lnTo>
                <a:lnTo>
                  <a:pt x="184" y="1942"/>
                </a:lnTo>
                <a:lnTo>
                  <a:pt x="184" y="1940"/>
                </a:lnTo>
                <a:lnTo>
                  <a:pt x="185" y="1940"/>
                </a:lnTo>
                <a:lnTo>
                  <a:pt x="185" y="1938"/>
                </a:lnTo>
                <a:lnTo>
                  <a:pt x="185" y="1938"/>
                </a:lnTo>
                <a:lnTo>
                  <a:pt x="185" y="1940"/>
                </a:lnTo>
                <a:lnTo>
                  <a:pt x="187" y="1940"/>
                </a:lnTo>
                <a:lnTo>
                  <a:pt x="189" y="1940"/>
                </a:lnTo>
                <a:lnTo>
                  <a:pt x="189" y="1942"/>
                </a:lnTo>
                <a:lnTo>
                  <a:pt x="190" y="1942"/>
                </a:lnTo>
                <a:lnTo>
                  <a:pt x="192" y="1942"/>
                </a:lnTo>
                <a:lnTo>
                  <a:pt x="194" y="1942"/>
                </a:lnTo>
                <a:lnTo>
                  <a:pt x="195" y="1942"/>
                </a:lnTo>
                <a:lnTo>
                  <a:pt x="197" y="1942"/>
                </a:lnTo>
                <a:lnTo>
                  <a:pt x="197" y="1940"/>
                </a:lnTo>
                <a:lnTo>
                  <a:pt x="195" y="1940"/>
                </a:lnTo>
                <a:lnTo>
                  <a:pt x="194" y="1940"/>
                </a:lnTo>
                <a:lnTo>
                  <a:pt x="192" y="1940"/>
                </a:lnTo>
                <a:lnTo>
                  <a:pt x="190" y="1940"/>
                </a:lnTo>
                <a:lnTo>
                  <a:pt x="189" y="1940"/>
                </a:lnTo>
                <a:lnTo>
                  <a:pt x="189" y="1938"/>
                </a:lnTo>
                <a:lnTo>
                  <a:pt x="187" y="1938"/>
                </a:lnTo>
                <a:lnTo>
                  <a:pt x="185" y="1938"/>
                </a:lnTo>
                <a:lnTo>
                  <a:pt x="185" y="1937"/>
                </a:lnTo>
                <a:lnTo>
                  <a:pt x="185" y="1937"/>
                </a:lnTo>
                <a:lnTo>
                  <a:pt x="185" y="1938"/>
                </a:lnTo>
                <a:lnTo>
                  <a:pt x="184" y="1938"/>
                </a:lnTo>
                <a:lnTo>
                  <a:pt x="182" y="1938"/>
                </a:lnTo>
                <a:lnTo>
                  <a:pt x="182" y="1940"/>
                </a:lnTo>
                <a:lnTo>
                  <a:pt x="180" y="1940"/>
                </a:lnTo>
                <a:lnTo>
                  <a:pt x="179" y="1940"/>
                </a:lnTo>
                <a:lnTo>
                  <a:pt x="177" y="1940"/>
                </a:lnTo>
                <a:lnTo>
                  <a:pt x="175" y="1940"/>
                </a:lnTo>
                <a:lnTo>
                  <a:pt x="174" y="1940"/>
                </a:lnTo>
                <a:lnTo>
                  <a:pt x="174" y="1938"/>
                </a:lnTo>
                <a:lnTo>
                  <a:pt x="174" y="1937"/>
                </a:lnTo>
                <a:lnTo>
                  <a:pt x="172" y="1937"/>
                </a:lnTo>
                <a:lnTo>
                  <a:pt x="172" y="1937"/>
                </a:lnTo>
                <a:lnTo>
                  <a:pt x="174" y="1937"/>
                </a:lnTo>
                <a:lnTo>
                  <a:pt x="174" y="1935"/>
                </a:lnTo>
                <a:lnTo>
                  <a:pt x="174" y="1933"/>
                </a:lnTo>
                <a:lnTo>
                  <a:pt x="172" y="1933"/>
                </a:lnTo>
                <a:lnTo>
                  <a:pt x="172" y="1935"/>
                </a:lnTo>
                <a:lnTo>
                  <a:pt x="170" y="1935"/>
                </a:lnTo>
                <a:lnTo>
                  <a:pt x="170" y="1937"/>
                </a:lnTo>
                <a:lnTo>
                  <a:pt x="170" y="1937"/>
                </a:lnTo>
                <a:lnTo>
                  <a:pt x="170" y="1938"/>
                </a:lnTo>
                <a:lnTo>
                  <a:pt x="169" y="1938"/>
                </a:lnTo>
                <a:lnTo>
                  <a:pt x="167" y="1938"/>
                </a:lnTo>
                <a:lnTo>
                  <a:pt x="167" y="1937"/>
                </a:lnTo>
                <a:lnTo>
                  <a:pt x="169" y="1937"/>
                </a:lnTo>
                <a:lnTo>
                  <a:pt x="169" y="1937"/>
                </a:lnTo>
                <a:lnTo>
                  <a:pt x="167" y="1937"/>
                </a:lnTo>
                <a:lnTo>
                  <a:pt x="167" y="1935"/>
                </a:lnTo>
                <a:lnTo>
                  <a:pt x="167" y="1933"/>
                </a:lnTo>
                <a:lnTo>
                  <a:pt x="169" y="1933"/>
                </a:lnTo>
                <a:lnTo>
                  <a:pt x="169" y="1932"/>
                </a:lnTo>
                <a:lnTo>
                  <a:pt x="170" y="1932"/>
                </a:lnTo>
                <a:lnTo>
                  <a:pt x="170" y="1930"/>
                </a:lnTo>
                <a:lnTo>
                  <a:pt x="170" y="1928"/>
                </a:lnTo>
                <a:lnTo>
                  <a:pt x="172" y="1928"/>
                </a:lnTo>
                <a:lnTo>
                  <a:pt x="172" y="1927"/>
                </a:lnTo>
                <a:lnTo>
                  <a:pt x="174" y="1927"/>
                </a:lnTo>
                <a:lnTo>
                  <a:pt x="175" y="1927"/>
                </a:lnTo>
                <a:lnTo>
                  <a:pt x="177" y="1927"/>
                </a:lnTo>
                <a:lnTo>
                  <a:pt x="179" y="1927"/>
                </a:lnTo>
                <a:lnTo>
                  <a:pt x="179" y="1925"/>
                </a:lnTo>
                <a:lnTo>
                  <a:pt x="180" y="1925"/>
                </a:lnTo>
                <a:lnTo>
                  <a:pt x="182" y="1925"/>
                </a:lnTo>
                <a:lnTo>
                  <a:pt x="184" y="1925"/>
                </a:lnTo>
                <a:lnTo>
                  <a:pt x="184" y="1923"/>
                </a:lnTo>
                <a:lnTo>
                  <a:pt x="185" y="1923"/>
                </a:lnTo>
                <a:lnTo>
                  <a:pt x="185" y="1922"/>
                </a:lnTo>
                <a:lnTo>
                  <a:pt x="185" y="1920"/>
                </a:lnTo>
                <a:lnTo>
                  <a:pt x="185" y="1920"/>
                </a:lnTo>
                <a:lnTo>
                  <a:pt x="185" y="1918"/>
                </a:lnTo>
                <a:lnTo>
                  <a:pt x="187" y="1918"/>
                </a:lnTo>
                <a:lnTo>
                  <a:pt x="187" y="1917"/>
                </a:lnTo>
                <a:lnTo>
                  <a:pt x="189" y="1917"/>
                </a:lnTo>
                <a:lnTo>
                  <a:pt x="189" y="1915"/>
                </a:lnTo>
                <a:lnTo>
                  <a:pt x="189" y="1913"/>
                </a:lnTo>
                <a:lnTo>
                  <a:pt x="189" y="1912"/>
                </a:lnTo>
                <a:lnTo>
                  <a:pt x="189" y="1910"/>
                </a:lnTo>
                <a:lnTo>
                  <a:pt x="189" y="1908"/>
                </a:lnTo>
                <a:lnTo>
                  <a:pt x="190" y="1908"/>
                </a:lnTo>
                <a:lnTo>
                  <a:pt x="192" y="1908"/>
                </a:lnTo>
                <a:lnTo>
                  <a:pt x="194" y="1908"/>
                </a:lnTo>
                <a:lnTo>
                  <a:pt x="194" y="1907"/>
                </a:lnTo>
                <a:lnTo>
                  <a:pt x="195" y="1907"/>
                </a:lnTo>
                <a:lnTo>
                  <a:pt x="197" y="1907"/>
                </a:lnTo>
                <a:lnTo>
                  <a:pt x="197" y="1905"/>
                </a:lnTo>
                <a:lnTo>
                  <a:pt x="197" y="1903"/>
                </a:lnTo>
                <a:lnTo>
                  <a:pt x="195" y="1903"/>
                </a:lnTo>
                <a:lnTo>
                  <a:pt x="194" y="1903"/>
                </a:lnTo>
                <a:lnTo>
                  <a:pt x="194" y="1905"/>
                </a:lnTo>
                <a:lnTo>
                  <a:pt x="192" y="1905"/>
                </a:lnTo>
                <a:lnTo>
                  <a:pt x="190" y="1905"/>
                </a:lnTo>
                <a:lnTo>
                  <a:pt x="190" y="1907"/>
                </a:lnTo>
                <a:lnTo>
                  <a:pt x="189" y="1907"/>
                </a:lnTo>
                <a:lnTo>
                  <a:pt x="187" y="1907"/>
                </a:lnTo>
                <a:lnTo>
                  <a:pt x="185" y="1907"/>
                </a:lnTo>
                <a:lnTo>
                  <a:pt x="185" y="1908"/>
                </a:lnTo>
                <a:lnTo>
                  <a:pt x="185" y="1910"/>
                </a:lnTo>
                <a:lnTo>
                  <a:pt x="185" y="1912"/>
                </a:lnTo>
                <a:lnTo>
                  <a:pt x="187" y="1912"/>
                </a:lnTo>
                <a:lnTo>
                  <a:pt x="187" y="1913"/>
                </a:lnTo>
                <a:lnTo>
                  <a:pt x="187" y="1915"/>
                </a:lnTo>
                <a:lnTo>
                  <a:pt x="185" y="1915"/>
                </a:lnTo>
                <a:lnTo>
                  <a:pt x="185" y="1915"/>
                </a:lnTo>
                <a:lnTo>
                  <a:pt x="185" y="1917"/>
                </a:lnTo>
                <a:lnTo>
                  <a:pt x="185" y="1918"/>
                </a:lnTo>
                <a:lnTo>
                  <a:pt x="184" y="1918"/>
                </a:lnTo>
                <a:lnTo>
                  <a:pt x="184" y="1920"/>
                </a:lnTo>
                <a:lnTo>
                  <a:pt x="184" y="1922"/>
                </a:lnTo>
                <a:lnTo>
                  <a:pt x="182" y="1922"/>
                </a:lnTo>
                <a:lnTo>
                  <a:pt x="180" y="1922"/>
                </a:lnTo>
                <a:lnTo>
                  <a:pt x="179" y="1922"/>
                </a:lnTo>
                <a:lnTo>
                  <a:pt x="179" y="1923"/>
                </a:lnTo>
                <a:lnTo>
                  <a:pt x="177" y="1923"/>
                </a:lnTo>
                <a:lnTo>
                  <a:pt x="177" y="1925"/>
                </a:lnTo>
                <a:lnTo>
                  <a:pt x="175" y="1925"/>
                </a:lnTo>
                <a:lnTo>
                  <a:pt x="174" y="1925"/>
                </a:lnTo>
                <a:lnTo>
                  <a:pt x="174" y="1923"/>
                </a:lnTo>
                <a:lnTo>
                  <a:pt x="172" y="1923"/>
                </a:lnTo>
                <a:lnTo>
                  <a:pt x="170" y="1923"/>
                </a:lnTo>
                <a:lnTo>
                  <a:pt x="170" y="1925"/>
                </a:lnTo>
                <a:lnTo>
                  <a:pt x="170" y="1927"/>
                </a:lnTo>
                <a:lnTo>
                  <a:pt x="170" y="1928"/>
                </a:lnTo>
                <a:lnTo>
                  <a:pt x="169" y="1928"/>
                </a:lnTo>
                <a:lnTo>
                  <a:pt x="167" y="1928"/>
                </a:lnTo>
                <a:lnTo>
                  <a:pt x="165" y="1928"/>
                </a:lnTo>
                <a:lnTo>
                  <a:pt x="165" y="1927"/>
                </a:lnTo>
                <a:lnTo>
                  <a:pt x="164" y="1927"/>
                </a:lnTo>
                <a:lnTo>
                  <a:pt x="164" y="1928"/>
                </a:lnTo>
                <a:lnTo>
                  <a:pt x="164" y="1930"/>
                </a:lnTo>
                <a:lnTo>
                  <a:pt x="165" y="1930"/>
                </a:lnTo>
                <a:lnTo>
                  <a:pt x="167" y="1930"/>
                </a:lnTo>
                <a:lnTo>
                  <a:pt x="167" y="1932"/>
                </a:lnTo>
                <a:lnTo>
                  <a:pt x="165" y="1932"/>
                </a:lnTo>
                <a:lnTo>
                  <a:pt x="164" y="1932"/>
                </a:lnTo>
                <a:lnTo>
                  <a:pt x="164" y="1933"/>
                </a:lnTo>
                <a:lnTo>
                  <a:pt x="164" y="1935"/>
                </a:lnTo>
                <a:lnTo>
                  <a:pt x="164" y="1937"/>
                </a:lnTo>
                <a:lnTo>
                  <a:pt x="164" y="1937"/>
                </a:lnTo>
                <a:lnTo>
                  <a:pt x="165" y="1937"/>
                </a:lnTo>
                <a:lnTo>
                  <a:pt x="165" y="1938"/>
                </a:lnTo>
                <a:lnTo>
                  <a:pt x="165" y="1940"/>
                </a:lnTo>
                <a:lnTo>
                  <a:pt x="164" y="1940"/>
                </a:lnTo>
                <a:lnTo>
                  <a:pt x="164" y="1942"/>
                </a:lnTo>
                <a:lnTo>
                  <a:pt x="164" y="1943"/>
                </a:lnTo>
                <a:lnTo>
                  <a:pt x="162" y="1943"/>
                </a:lnTo>
                <a:lnTo>
                  <a:pt x="162" y="1942"/>
                </a:lnTo>
                <a:lnTo>
                  <a:pt x="160" y="1942"/>
                </a:lnTo>
                <a:lnTo>
                  <a:pt x="160" y="1940"/>
                </a:lnTo>
                <a:lnTo>
                  <a:pt x="162" y="1940"/>
                </a:lnTo>
                <a:lnTo>
                  <a:pt x="162" y="1938"/>
                </a:lnTo>
                <a:lnTo>
                  <a:pt x="160" y="1938"/>
                </a:lnTo>
                <a:lnTo>
                  <a:pt x="160" y="1937"/>
                </a:lnTo>
                <a:lnTo>
                  <a:pt x="160" y="1937"/>
                </a:lnTo>
                <a:lnTo>
                  <a:pt x="160" y="1935"/>
                </a:lnTo>
                <a:lnTo>
                  <a:pt x="162" y="1935"/>
                </a:lnTo>
                <a:lnTo>
                  <a:pt x="162" y="1933"/>
                </a:lnTo>
                <a:lnTo>
                  <a:pt x="160" y="1933"/>
                </a:lnTo>
                <a:lnTo>
                  <a:pt x="160" y="1932"/>
                </a:lnTo>
                <a:lnTo>
                  <a:pt x="159" y="1932"/>
                </a:lnTo>
                <a:lnTo>
                  <a:pt x="159" y="1933"/>
                </a:lnTo>
                <a:lnTo>
                  <a:pt x="159" y="1935"/>
                </a:lnTo>
                <a:lnTo>
                  <a:pt x="159" y="1937"/>
                </a:lnTo>
                <a:lnTo>
                  <a:pt x="159" y="1937"/>
                </a:lnTo>
                <a:lnTo>
                  <a:pt x="159" y="1938"/>
                </a:lnTo>
                <a:lnTo>
                  <a:pt x="159" y="1940"/>
                </a:lnTo>
                <a:lnTo>
                  <a:pt x="159" y="1942"/>
                </a:lnTo>
                <a:lnTo>
                  <a:pt x="157" y="1942"/>
                </a:lnTo>
                <a:lnTo>
                  <a:pt x="155" y="1942"/>
                </a:lnTo>
                <a:lnTo>
                  <a:pt x="155" y="1943"/>
                </a:lnTo>
                <a:lnTo>
                  <a:pt x="154" y="1943"/>
                </a:lnTo>
                <a:lnTo>
                  <a:pt x="154" y="1945"/>
                </a:lnTo>
                <a:lnTo>
                  <a:pt x="154" y="1947"/>
                </a:lnTo>
                <a:lnTo>
                  <a:pt x="154" y="1948"/>
                </a:lnTo>
                <a:lnTo>
                  <a:pt x="152" y="1948"/>
                </a:lnTo>
                <a:lnTo>
                  <a:pt x="152" y="1950"/>
                </a:lnTo>
                <a:lnTo>
                  <a:pt x="152" y="1952"/>
                </a:lnTo>
                <a:lnTo>
                  <a:pt x="150" y="1952"/>
                </a:lnTo>
                <a:lnTo>
                  <a:pt x="150" y="1950"/>
                </a:lnTo>
                <a:lnTo>
                  <a:pt x="150" y="1948"/>
                </a:lnTo>
                <a:lnTo>
                  <a:pt x="150" y="1947"/>
                </a:lnTo>
                <a:lnTo>
                  <a:pt x="152" y="1947"/>
                </a:lnTo>
                <a:lnTo>
                  <a:pt x="152" y="1945"/>
                </a:lnTo>
                <a:lnTo>
                  <a:pt x="150" y="1945"/>
                </a:lnTo>
                <a:lnTo>
                  <a:pt x="150" y="1943"/>
                </a:lnTo>
                <a:lnTo>
                  <a:pt x="150" y="1942"/>
                </a:lnTo>
                <a:lnTo>
                  <a:pt x="150" y="1940"/>
                </a:lnTo>
                <a:lnTo>
                  <a:pt x="149" y="1940"/>
                </a:lnTo>
                <a:lnTo>
                  <a:pt x="149" y="1942"/>
                </a:lnTo>
                <a:lnTo>
                  <a:pt x="149" y="1943"/>
                </a:lnTo>
                <a:lnTo>
                  <a:pt x="149" y="1945"/>
                </a:lnTo>
                <a:lnTo>
                  <a:pt x="149" y="1947"/>
                </a:lnTo>
                <a:lnTo>
                  <a:pt x="149" y="1948"/>
                </a:lnTo>
                <a:lnTo>
                  <a:pt x="149" y="1950"/>
                </a:lnTo>
                <a:lnTo>
                  <a:pt x="149" y="1952"/>
                </a:lnTo>
                <a:lnTo>
                  <a:pt x="147" y="1952"/>
                </a:lnTo>
                <a:lnTo>
                  <a:pt x="147" y="1953"/>
                </a:lnTo>
                <a:lnTo>
                  <a:pt x="147" y="1955"/>
                </a:lnTo>
                <a:lnTo>
                  <a:pt x="147" y="1957"/>
                </a:lnTo>
                <a:lnTo>
                  <a:pt x="147" y="1958"/>
                </a:lnTo>
                <a:lnTo>
                  <a:pt x="149" y="1958"/>
                </a:lnTo>
                <a:lnTo>
                  <a:pt x="149" y="1960"/>
                </a:lnTo>
                <a:lnTo>
                  <a:pt x="149" y="1962"/>
                </a:lnTo>
                <a:lnTo>
                  <a:pt x="149" y="1963"/>
                </a:lnTo>
                <a:lnTo>
                  <a:pt x="149" y="1965"/>
                </a:lnTo>
                <a:lnTo>
                  <a:pt x="149" y="1967"/>
                </a:lnTo>
                <a:lnTo>
                  <a:pt x="150" y="1967"/>
                </a:lnTo>
                <a:lnTo>
                  <a:pt x="150" y="1968"/>
                </a:lnTo>
                <a:lnTo>
                  <a:pt x="150" y="1970"/>
                </a:lnTo>
                <a:lnTo>
                  <a:pt x="150" y="1972"/>
                </a:lnTo>
                <a:lnTo>
                  <a:pt x="150" y="1973"/>
                </a:lnTo>
                <a:lnTo>
                  <a:pt x="150" y="1975"/>
                </a:lnTo>
                <a:lnTo>
                  <a:pt x="152" y="1975"/>
                </a:lnTo>
                <a:lnTo>
                  <a:pt x="152" y="1977"/>
                </a:lnTo>
                <a:lnTo>
                  <a:pt x="152" y="1977"/>
                </a:lnTo>
                <a:lnTo>
                  <a:pt x="150" y="1977"/>
                </a:lnTo>
                <a:lnTo>
                  <a:pt x="150" y="1978"/>
                </a:lnTo>
                <a:lnTo>
                  <a:pt x="149" y="1978"/>
                </a:lnTo>
                <a:lnTo>
                  <a:pt x="149" y="1977"/>
                </a:lnTo>
                <a:lnTo>
                  <a:pt x="147" y="1977"/>
                </a:lnTo>
                <a:lnTo>
                  <a:pt x="147" y="1978"/>
                </a:lnTo>
                <a:lnTo>
                  <a:pt x="147" y="1980"/>
                </a:lnTo>
                <a:lnTo>
                  <a:pt x="147" y="1982"/>
                </a:lnTo>
                <a:lnTo>
                  <a:pt x="147" y="1983"/>
                </a:lnTo>
                <a:lnTo>
                  <a:pt x="147" y="1985"/>
                </a:lnTo>
                <a:lnTo>
                  <a:pt x="147" y="1987"/>
                </a:lnTo>
                <a:lnTo>
                  <a:pt x="147" y="1988"/>
                </a:lnTo>
                <a:lnTo>
                  <a:pt x="147" y="1990"/>
                </a:lnTo>
                <a:lnTo>
                  <a:pt x="149" y="1990"/>
                </a:lnTo>
                <a:lnTo>
                  <a:pt x="149" y="1988"/>
                </a:lnTo>
                <a:lnTo>
                  <a:pt x="149" y="1987"/>
                </a:lnTo>
                <a:lnTo>
                  <a:pt x="149" y="1985"/>
                </a:lnTo>
                <a:lnTo>
                  <a:pt x="149" y="1983"/>
                </a:lnTo>
                <a:lnTo>
                  <a:pt x="150" y="1983"/>
                </a:lnTo>
                <a:lnTo>
                  <a:pt x="150" y="1985"/>
                </a:lnTo>
                <a:lnTo>
                  <a:pt x="150" y="1987"/>
                </a:lnTo>
                <a:lnTo>
                  <a:pt x="152" y="1987"/>
                </a:lnTo>
                <a:lnTo>
                  <a:pt x="152" y="1988"/>
                </a:lnTo>
                <a:lnTo>
                  <a:pt x="150" y="1988"/>
                </a:lnTo>
                <a:lnTo>
                  <a:pt x="150" y="1990"/>
                </a:lnTo>
                <a:lnTo>
                  <a:pt x="150" y="1992"/>
                </a:lnTo>
                <a:lnTo>
                  <a:pt x="150" y="1993"/>
                </a:lnTo>
                <a:lnTo>
                  <a:pt x="149" y="1993"/>
                </a:lnTo>
                <a:lnTo>
                  <a:pt x="149" y="1992"/>
                </a:lnTo>
                <a:lnTo>
                  <a:pt x="147" y="1992"/>
                </a:lnTo>
                <a:lnTo>
                  <a:pt x="147" y="1993"/>
                </a:lnTo>
                <a:lnTo>
                  <a:pt x="149" y="1993"/>
                </a:lnTo>
                <a:lnTo>
                  <a:pt x="149" y="1995"/>
                </a:lnTo>
                <a:lnTo>
                  <a:pt x="150" y="1995"/>
                </a:lnTo>
                <a:lnTo>
                  <a:pt x="150" y="1997"/>
                </a:lnTo>
                <a:lnTo>
                  <a:pt x="150" y="1998"/>
                </a:lnTo>
                <a:lnTo>
                  <a:pt x="152" y="1998"/>
                </a:lnTo>
                <a:lnTo>
                  <a:pt x="152" y="2000"/>
                </a:lnTo>
                <a:lnTo>
                  <a:pt x="152" y="2002"/>
                </a:lnTo>
                <a:lnTo>
                  <a:pt x="152" y="2003"/>
                </a:lnTo>
                <a:lnTo>
                  <a:pt x="154" y="2003"/>
                </a:lnTo>
                <a:lnTo>
                  <a:pt x="154" y="2005"/>
                </a:lnTo>
                <a:lnTo>
                  <a:pt x="155" y="2005"/>
                </a:lnTo>
                <a:lnTo>
                  <a:pt x="155" y="2007"/>
                </a:lnTo>
                <a:lnTo>
                  <a:pt x="157" y="2007"/>
                </a:lnTo>
                <a:lnTo>
                  <a:pt x="157" y="2008"/>
                </a:lnTo>
                <a:lnTo>
                  <a:pt x="159" y="2008"/>
                </a:lnTo>
                <a:lnTo>
                  <a:pt x="159" y="2010"/>
                </a:lnTo>
                <a:lnTo>
                  <a:pt x="160" y="2010"/>
                </a:lnTo>
                <a:lnTo>
                  <a:pt x="160" y="2012"/>
                </a:lnTo>
                <a:lnTo>
                  <a:pt x="162" y="2012"/>
                </a:lnTo>
                <a:lnTo>
                  <a:pt x="162" y="2013"/>
                </a:lnTo>
                <a:lnTo>
                  <a:pt x="164" y="2013"/>
                </a:lnTo>
                <a:lnTo>
                  <a:pt x="164" y="2015"/>
                </a:lnTo>
                <a:lnTo>
                  <a:pt x="164" y="2017"/>
                </a:lnTo>
                <a:lnTo>
                  <a:pt x="165" y="2017"/>
                </a:lnTo>
                <a:lnTo>
                  <a:pt x="167" y="2017"/>
                </a:lnTo>
                <a:lnTo>
                  <a:pt x="167" y="2017"/>
                </a:lnTo>
                <a:lnTo>
                  <a:pt x="167" y="2018"/>
                </a:lnTo>
                <a:lnTo>
                  <a:pt x="165" y="2018"/>
                </a:lnTo>
                <a:lnTo>
                  <a:pt x="165" y="2020"/>
                </a:lnTo>
                <a:lnTo>
                  <a:pt x="167" y="2020"/>
                </a:lnTo>
                <a:lnTo>
                  <a:pt x="167" y="2018"/>
                </a:lnTo>
                <a:lnTo>
                  <a:pt x="169" y="2018"/>
                </a:lnTo>
                <a:lnTo>
                  <a:pt x="169" y="2020"/>
                </a:lnTo>
                <a:lnTo>
                  <a:pt x="169" y="2022"/>
                </a:lnTo>
                <a:lnTo>
                  <a:pt x="170" y="2022"/>
                </a:lnTo>
                <a:lnTo>
                  <a:pt x="170" y="2023"/>
                </a:lnTo>
                <a:lnTo>
                  <a:pt x="172" y="2023"/>
                </a:lnTo>
                <a:lnTo>
                  <a:pt x="172" y="2025"/>
                </a:lnTo>
                <a:lnTo>
                  <a:pt x="174" y="2025"/>
                </a:lnTo>
                <a:lnTo>
                  <a:pt x="174" y="2027"/>
                </a:lnTo>
                <a:lnTo>
                  <a:pt x="174" y="2028"/>
                </a:lnTo>
                <a:lnTo>
                  <a:pt x="174" y="2030"/>
                </a:lnTo>
                <a:lnTo>
                  <a:pt x="172" y="2030"/>
                </a:lnTo>
                <a:lnTo>
                  <a:pt x="172" y="2032"/>
                </a:lnTo>
                <a:lnTo>
                  <a:pt x="172" y="2033"/>
                </a:lnTo>
                <a:lnTo>
                  <a:pt x="174" y="2033"/>
                </a:lnTo>
                <a:lnTo>
                  <a:pt x="175" y="2033"/>
                </a:lnTo>
                <a:lnTo>
                  <a:pt x="175" y="2032"/>
                </a:lnTo>
                <a:lnTo>
                  <a:pt x="175" y="2030"/>
                </a:lnTo>
                <a:lnTo>
                  <a:pt x="177" y="2030"/>
                </a:lnTo>
                <a:lnTo>
                  <a:pt x="179" y="2030"/>
                </a:lnTo>
                <a:lnTo>
                  <a:pt x="179" y="2032"/>
                </a:lnTo>
                <a:lnTo>
                  <a:pt x="179" y="2033"/>
                </a:lnTo>
                <a:lnTo>
                  <a:pt x="179" y="2035"/>
                </a:lnTo>
                <a:lnTo>
                  <a:pt x="180" y="2035"/>
                </a:lnTo>
                <a:lnTo>
                  <a:pt x="180" y="2037"/>
                </a:lnTo>
                <a:lnTo>
                  <a:pt x="182" y="2037"/>
                </a:lnTo>
                <a:lnTo>
                  <a:pt x="182" y="2038"/>
                </a:lnTo>
                <a:lnTo>
                  <a:pt x="180" y="2038"/>
                </a:lnTo>
                <a:lnTo>
                  <a:pt x="180" y="2040"/>
                </a:lnTo>
                <a:lnTo>
                  <a:pt x="179" y="2040"/>
                </a:lnTo>
                <a:lnTo>
                  <a:pt x="179" y="2038"/>
                </a:lnTo>
                <a:lnTo>
                  <a:pt x="179" y="2037"/>
                </a:lnTo>
                <a:lnTo>
                  <a:pt x="177" y="2037"/>
                </a:lnTo>
                <a:lnTo>
                  <a:pt x="177" y="2035"/>
                </a:lnTo>
                <a:lnTo>
                  <a:pt x="175" y="2035"/>
                </a:lnTo>
                <a:lnTo>
                  <a:pt x="175" y="2037"/>
                </a:lnTo>
                <a:lnTo>
                  <a:pt x="175" y="2038"/>
                </a:lnTo>
                <a:lnTo>
                  <a:pt x="175" y="2040"/>
                </a:lnTo>
                <a:lnTo>
                  <a:pt x="175" y="2042"/>
                </a:lnTo>
                <a:lnTo>
                  <a:pt x="175" y="2043"/>
                </a:lnTo>
                <a:lnTo>
                  <a:pt x="174" y="2043"/>
                </a:lnTo>
                <a:lnTo>
                  <a:pt x="174" y="2045"/>
                </a:lnTo>
                <a:lnTo>
                  <a:pt x="174" y="2047"/>
                </a:lnTo>
                <a:lnTo>
                  <a:pt x="172" y="2047"/>
                </a:lnTo>
                <a:lnTo>
                  <a:pt x="172" y="2045"/>
                </a:lnTo>
                <a:lnTo>
                  <a:pt x="172" y="2043"/>
                </a:lnTo>
                <a:lnTo>
                  <a:pt x="170" y="2043"/>
                </a:lnTo>
                <a:lnTo>
                  <a:pt x="170" y="2045"/>
                </a:lnTo>
                <a:lnTo>
                  <a:pt x="170" y="2047"/>
                </a:lnTo>
                <a:lnTo>
                  <a:pt x="172" y="2047"/>
                </a:lnTo>
                <a:lnTo>
                  <a:pt x="172" y="2048"/>
                </a:lnTo>
                <a:lnTo>
                  <a:pt x="172" y="2050"/>
                </a:lnTo>
                <a:lnTo>
                  <a:pt x="172" y="2052"/>
                </a:lnTo>
                <a:lnTo>
                  <a:pt x="172" y="2053"/>
                </a:lnTo>
                <a:lnTo>
                  <a:pt x="174" y="2053"/>
                </a:lnTo>
                <a:lnTo>
                  <a:pt x="174" y="2055"/>
                </a:lnTo>
                <a:lnTo>
                  <a:pt x="174" y="2057"/>
                </a:lnTo>
                <a:lnTo>
                  <a:pt x="174" y="2057"/>
                </a:lnTo>
                <a:lnTo>
                  <a:pt x="175" y="2057"/>
                </a:lnTo>
                <a:lnTo>
                  <a:pt x="177" y="2057"/>
                </a:lnTo>
                <a:lnTo>
                  <a:pt x="177" y="2057"/>
                </a:lnTo>
                <a:lnTo>
                  <a:pt x="177" y="2055"/>
                </a:lnTo>
                <a:lnTo>
                  <a:pt x="177" y="2053"/>
                </a:lnTo>
                <a:lnTo>
                  <a:pt x="179" y="2053"/>
                </a:lnTo>
                <a:lnTo>
                  <a:pt x="179" y="2055"/>
                </a:lnTo>
                <a:lnTo>
                  <a:pt x="180" y="2055"/>
                </a:lnTo>
                <a:lnTo>
                  <a:pt x="180" y="2057"/>
                </a:lnTo>
                <a:lnTo>
                  <a:pt x="180" y="2057"/>
                </a:lnTo>
                <a:lnTo>
                  <a:pt x="180" y="2058"/>
                </a:lnTo>
                <a:lnTo>
                  <a:pt x="179" y="2058"/>
                </a:lnTo>
                <a:lnTo>
                  <a:pt x="179" y="2060"/>
                </a:lnTo>
                <a:lnTo>
                  <a:pt x="180" y="2060"/>
                </a:lnTo>
                <a:lnTo>
                  <a:pt x="180" y="2062"/>
                </a:lnTo>
                <a:lnTo>
                  <a:pt x="180" y="2063"/>
                </a:lnTo>
                <a:lnTo>
                  <a:pt x="180" y="2065"/>
                </a:lnTo>
                <a:lnTo>
                  <a:pt x="182" y="2065"/>
                </a:lnTo>
                <a:lnTo>
                  <a:pt x="182" y="2067"/>
                </a:lnTo>
                <a:lnTo>
                  <a:pt x="180" y="2067"/>
                </a:lnTo>
                <a:lnTo>
                  <a:pt x="179" y="2067"/>
                </a:lnTo>
                <a:lnTo>
                  <a:pt x="179" y="2068"/>
                </a:lnTo>
                <a:lnTo>
                  <a:pt x="177" y="2068"/>
                </a:lnTo>
                <a:lnTo>
                  <a:pt x="175" y="2068"/>
                </a:lnTo>
                <a:lnTo>
                  <a:pt x="174" y="2068"/>
                </a:lnTo>
                <a:lnTo>
                  <a:pt x="174" y="2067"/>
                </a:lnTo>
                <a:lnTo>
                  <a:pt x="174" y="2065"/>
                </a:lnTo>
                <a:lnTo>
                  <a:pt x="174" y="2063"/>
                </a:lnTo>
                <a:lnTo>
                  <a:pt x="175" y="2063"/>
                </a:lnTo>
                <a:lnTo>
                  <a:pt x="175" y="2062"/>
                </a:lnTo>
                <a:lnTo>
                  <a:pt x="174" y="2062"/>
                </a:lnTo>
                <a:lnTo>
                  <a:pt x="172" y="2062"/>
                </a:lnTo>
                <a:lnTo>
                  <a:pt x="170" y="2062"/>
                </a:lnTo>
                <a:lnTo>
                  <a:pt x="169" y="2062"/>
                </a:lnTo>
                <a:lnTo>
                  <a:pt x="169" y="2063"/>
                </a:lnTo>
                <a:lnTo>
                  <a:pt x="170" y="2063"/>
                </a:lnTo>
                <a:lnTo>
                  <a:pt x="170" y="2065"/>
                </a:lnTo>
                <a:lnTo>
                  <a:pt x="172" y="2065"/>
                </a:lnTo>
                <a:lnTo>
                  <a:pt x="172" y="2067"/>
                </a:lnTo>
                <a:lnTo>
                  <a:pt x="172" y="2068"/>
                </a:lnTo>
                <a:lnTo>
                  <a:pt x="172" y="2070"/>
                </a:lnTo>
                <a:lnTo>
                  <a:pt x="170" y="2070"/>
                </a:lnTo>
                <a:lnTo>
                  <a:pt x="170" y="2072"/>
                </a:lnTo>
                <a:lnTo>
                  <a:pt x="170" y="2073"/>
                </a:lnTo>
                <a:lnTo>
                  <a:pt x="170" y="2075"/>
                </a:lnTo>
                <a:lnTo>
                  <a:pt x="169" y="2075"/>
                </a:lnTo>
                <a:lnTo>
                  <a:pt x="169" y="2077"/>
                </a:lnTo>
                <a:lnTo>
                  <a:pt x="167" y="2077"/>
                </a:lnTo>
                <a:lnTo>
                  <a:pt x="165" y="2077"/>
                </a:lnTo>
                <a:lnTo>
                  <a:pt x="165" y="2078"/>
                </a:lnTo>
                <a:lnTo>
                  <a:pt x="167" y="2078"/>
                </a:lnTo>
                <a:lnTo>
                  <a:pt x="169" y="2078"/>
                </a:lnTo>
                <a:lnTo>
                  <a:pt x="169" y="2077"/>
                </a:lnTo>
                <a:lnTo>
                  <a:pt x="170" y="2077"/>
                </a:lnTo>
                <a:lnTo>
                  <a:pt x="172" y="2077"/>
                </a:lnTo>
                <a:lnTo>
                  <a:pt x="172" y="2075"/>
                </a:lnTo>
                <a:lnTo>
                  <a:pt x="172" y="2073"/>
                </a:lnTo>
                <a:lnTo>
                  <a:pt x="174" y="2073"/>
                </a:lnTo>
                <a:lnTo>
                  <a:pt x="175" y="2073"/>
                </a:lnTo>
                <a:lnTo>
                  <a:pt x="175" y="2072"/>
                </a:lnTo>
                <a:lnTo>
                  <a:pt x="174" y="2072"/>
                </a:lnTo>
                <a:lnTo>
                  <a:pt x="174" y="2070"/>
                </a:lnTo>
                <a:lnTo>
                  <a:pt x="175" y="2070"/>
                </a:lnTo>
                <a:lnTo>
                  <a:pt x="177" y="2070"/>
                </a:lnTo>
                <a:lnTo>
                  <a:pt x="177" y="2072"/>
                </a:lnTo>
                <a:lnTo>
                  <a:pt x="177" y="2073"/>
                </a:lnTo>
                <a:lnTo>
                  <a:pt x="177" y="2075"/>
                </a:lnTo>
                <a:lnTo>
                  <a:pt x="175" y="2075"/>
                </a:lnTo>
                <a:lnTo>
                  <a:pt x="175" y="2077"/>
                </a:lnTo>
                <a:lnTo>
                  <a:pt x="175" y="2078"/>
                </a:lnTo>
                <a:lnTo>
                  <a:pt x="175" y="2080"/>
                </a:lnTo>
                <a:lnTo>
                  <a:pt x="175" y="2082"/>
                </a:lnTo>
                <a:lnTo>
                  <a:pt x="174" y="2082"/>
                </a:lnTo>
                <a:lnTo>
                  <a:pt x="174" y="2083"/>
                </a:lnTo>
                <a:lnTo>
                  <a:pt x="174" y="2085"/>
                </a:lnTo>
                <a:lnTo>
                  <a:pt x="174" y="2087"/>
                </a:lnTo>
                <a:lnTo>
                  <a:pt x="174" y="2088"/>
                </a:lnTo>
                <a:lnTo>
                  <a:pt x="175" y="2088"/>
                </a:lnTo>
                <a:lnTo>
                  <a:pt x="175" y="2090"/>
                </a:lnTo>
                <a:lnTo>
                  <a:pt x="174" y="2090"/>
                </a:lnTo>
                <a:lnTo>
                  <a:pt x="172" y="2090"/>
                </a:lnTo>
                <a:lnTo>
                  <a:pt x="172" y="2092"/>
                </a:lnTo>
                <a:lnTo>
                  <a:pt x="170" y="2092"/>
                </a:lnTo>
                <a:lnTo>
                  <a:pt x="170" y="2090"/>
                </a:lnTo>
                <a:lnTo>
                  <a:pt x="170" y="2088"/>
                </a:lnTo>
                <a:lnTo>
                  <a:pt x="169" y="2088"/>
                </a:lnTo>
                <a:lnTo>
                  <a:pt x="167" y="2087"/>
                </a:lnTo>
                <a:lnTo>
                  <a:pt x="165" y="2087"/>
                </a:lnTo>
                <a:lnTo>
                  <a:pt x="165" y="2088"/>
                </a:lnTo>
                <a:lnTo>
                  <a:pt x="164" y="2088"/>
                </a:lnTo>
                <a:lnTo>
                  <a:pt x="162" y="2088"/>
                </a:lnTo>
                <a:lnTo>
                  <a:pt x="160" y="2088"/>
                </a:lnTo>
                <a:lnTo>
                  <a:pt x="160" y="2090"/>
                </a:lnTo>
                <a:lnTo>
                  <a:pt x="160" y="2092"/>
                </a:lnTo>
                <a:lnTo>
                  <a:pt x="159" y="2092"/>
                </a:lnTo>
                <a:lnTo>
                  <a:pt x="157" y="2092"/>
                </a:lnTo>
                <a:lnTo>
                  <a:pt x="155" y="2092"/>
                </a:lnTo>
                <a:lnTo>
                  <a:pt x="155" y="2090"/>
                </a:lnTo>
                <a:lnTo>
                  <a:pt x="154" y="2090"/>
                </a:lnTo>
                <a:lnTo>
                  <a:pt x="154" y="2088"/>
                </a:lnTo>
                <a:lnTo>
                  <a:pt x="154" y="2087"/>
                </a:lnTo>
                <a:lnTo>
                  <a:pt x="152" y="2087"/>
                </a:lnTo>
                <a:lnTo>
                  <a:pt x="152" y="2085"/>
                </a:lnTo>
                <a:lnTo>
                  <a:pt x="150" y="2085"/>
                </a:lnTo>
                <a:lnTo>
                  <a:pt x="150" y="2083"/>
                </a:lnTo>
                <a:lnTo>
                  <a:pt x="149" y="2083"/>
                </a:lnTo>
                <a:lnTo>
                  <a:pt x="149" y="2082"/>
                </a:lnTo>
                <a:lnTo>
                  <a:pt x="147" y="2082"/>
                </a:lnTo>
                <a:lnTo>
                  <a:pt x="147" y="2080"/>
                </a:lnTo>
                <a:lnTo>
                  <a:pt x="145" y="2080"/>
                </a:lnTo>
                <a:lnTo>
                  <a:pt x="145" y="2080"/>
                </a:lnTo>
                <a:lnTo>
                  <a:pt x="145" y="2078"/>
                </a:lnTo>
                <a:lnTo>
                  <a:pt x="145" y="2077"/>
                </a:lnTo>
                <a:lnTo>
                  <a:pt x="144" y="2077"/>
                </a:lnTo>
                <a:lnTo>
                  <a:pt x="144" y="2075"/>
                </a:lnTo>
                <a:lnTo>
                  <a:pt x="144" y="2073"/>
                </a:lnTo>
                <a:lnTo>
                  <a:pt x="142" y="2073"/>
                </a:lnTo>
                <a:lnTo>
                  <a:pt x="140" y="2072"/>
                </a:lnTo>
                <a:lnTo>
                  <a:pt x="140" y="2070"/>
                </a:lnTo>
                <a:lnTo>
                  <a:pt x="139" y="2070"/>
                </a:lnTo>
                <a:lnTo>
                  <a:pt x="139" y="2068"/>
                </a:lnTo>
                <a:lnTo>
                  <a:pt x="137" y="2068"/>
                </a:lnTo>
                <a:lnTo>
                  <a:pt x="137" y="2067"/>
                </a:lnTo>
                <a:lnTo>
                  <a:pt x="135" y="2067"/>
                </a:lnTo>
                <a:lnTo>
                  <a:pt x="135" y="2065"/>
                </a:lnTo>
                <a:lnTo>
                  <a:pt x="135" y="2063"/>
                </a:lnTo>
                <a:lnTo>
                  <a:pt x="134" y="2063"/>
                </a:lnTo>
                <a:lnTo>
                  <a:pt x="134" y="2062"/>
                </a:lnTo>
                <a:lnTo>
                  <a:pt x="132" y="2062"/>
                </a:lnTo>
                <a:lnTo>
                  <a:pt x="132" y="2060"/>
                </a:lnTo>
                <a:lnTo>
                  <a:pt x="130" y="2060"/>
                </a:lnTo>
                <a:lnTo>
                  <a:pt x="130" y="2058"/>
                </a:lnTo>
                <a:lnTo>
                  <a:pt x="129" y="2058"/>
                </a:lnTo>
                <a:lnTo>
                  <a:pt x="129" y="2057"/>
                </a:lnTo>
                <a:lnTo>
                  <a:pt x="130" y="2057"/>
                </a:lnTo>
                <a:lnTo>
                  <a:pt x="132" y="2057"/>
                </a:lnTo>
                <a:lnTo>
                  <a:pt x="132" y="2057"/>
                </a:lnTo>
                <a:lnTo>
                  <a:pt x="130" y="2057"/>
                </a:lnTo>
                <a:lnTo>
                  <a:pt x="129" y="2057"/>
                </a:lnTo>
                <a:lnTo>
                  <a:pt x="127" y="2057"/>
                </a:lnTo>
                <a:lnTo>
                  <a:pt x="127" y="2055"/>
                </a:lnTo>
                <a:lnTo>
                  <a:pt x="125" y="2055"/>
                </a:lnTo>
                <a:lnTo>
                  <a:pt x="125" y="2053"/>
                </a:lnTo>
                <a:lnTo>
                  <a:pt x="124" y="2053"/>
                </a:lnTo>
                <a:lnTo>
                  <a:pt x="124" y="2052"/>
                </a:lnTo>
                <a:lnTo>
                  <a:pt x="122" y="2052"/>
                </a:lnTo>
                <a:lnTo>
                  <a:pt x="122" y="2050"/>
                </a:lnTo>
                <a:lnTo>
                  <a:pt x="120" y="2050"/>
                </a:lnTo>
                <a:lnTo>
                  <a:pt x="120" y="2048"/>
                </a:lnTo>
                <a:lnTo>
                  <a:pt x="120" y="2047"/>
                </a:lnTo>
                <a:lnTo>
                  <a:pt x="119" y="2047"/>
                </a:lnTo>
                <a:lnTo>
                  <a:pt x="119" y="2045"/>
                </a:lnTo>
                <a:lnTo>
                  <a:pt x="119" y="2043"/>
                </a:lnTo>
                <a:lnTo>
                  <a:pt x="119" y="2042"/>
                </a:lnTo>
                <a:lnTo>
                  <a:pt x="117" y="2042"/>
                </a:lnTo>
                <a:lnTo>
                  <a:pt x="117" y="2040"/>
                </a:lnTo>
                <a:lnTo>
                  <a:pt x="115" y="2040"/>
                </a:lnTo>
                <a:lnTo>
                  <a:pt x="115" y="2038"/>
                </a:lnTo>
                <a:lnTo>
                  <a:pt x="115" y="2037"/>
                </a:lnTo>
                <a:lnTo>
                  <a:pt x="114" y="2037"/>
                </a:lnTo>
                <a:lnTo>
                  <a:pt x="114" y="2035"/>
                </a:lnTo>
                <a:lnTo>
                  <a:pt x="112" y="2035"/>
                </a:lnTo>
                <a:lnTo>
                  <a:pt x="112" y="2033"/>
                </a:lnTo>
                <a:lnTo>
                  <a:pt x="110" y="2033"/>
                </a:lnTo>
                <a:lnTo>
                  <a:pt x="110" y="2032"/>
                </a:lnTo>
                <a:lnTo>
                  <a:pt x="109" y="2032"/>
                </a:lnTo>
                <a:lnTo>
                  <a:pt x="109" y="2030"/>
                </a:lnTo>
                <a:lnTo>
                  <a:pt x="109" y="2028"/>
                </a:lnTo>
                <a:lnTo>
                  <a:pt x="109" y="2027"/>
                </a:lnTo>
                <a:lnTo>
                  <a:pt x="109" y="2025"/>
                </a:lnTo>
                <a:lnTo>
                  <a:pt x="107" y="2025"/>
                </a:lnTo>
                <a:lnTo>
                  <a:pt x="107" y="2023"/>
                </a:lnTo>
                <a:lnTo>
                  <a:pt x="109" y="2023"/>
                </a:lnTo>
                <a:lnTo>
                  <a:pt x="110" y="2023"/>
                </a:lnTo>
                <a:lnTo>
                  <a:pt x="112" y="2023"/>
                </a:lnTo>
                <a:lnTo>
                  <a:pt x="114" y="2023"/>
                </a:lnTo>
                <a:lnTo>
                  <a:pt x="114" y="2022"/>
                </a:lnTo>
                <a:lnTo>
                  <a:pt x="115" y="2022"/>
                </a:lnTo>
                <a:lnTo>
                  <a:pt x="117" y="2022"/>
                </a:lnTo>
                <a:lnTo>
                  <a:pt x="119" y="2022"/>
                </a:lnTo>
                <a:lnTo>
                  <a:pt x="120" y="2022"/>
                </a:lnTo>
                <a:lnTo>
                  <a:pt x="119" y="2020"/>
                </a:lnTo>
                <a:lnTo>
                  <a:pt x="117" y="2020"/>
                </a:lnTo>
                <a:lnTo>
                  <a:pt x="115" y="2020"/>
                </a:lnTo>
                <a:lnTo>
                  <a:pt x="115" y="2018"/>
                </a:lnTo>
                <a:lnTo>
                  <a:pt x="115" y="2017"/>
                </a:lnTo>
                <a:lnTo>
                  <a:pt x="117" y="2017"/>
                </a:lnTo>
                <a:lnTo>
                  <a:pt x="119" y="2017"/>
                </a:lnTo>
                <a:lnTo>
                  <a:pt x="119" y="2018"/>
                </a:lnTo>
                <a:lnTo>
                  <a:pt x="120" y="2018"/>
                </a:lnTo>
                <a:lnTo>
                  <a:pt x="120" y="2020"/>
                </a:lnTo>
                <a:lnTo>
                  <a:pt x="122" y="2020"/>
                </a:lnTo>
                <a:lnTo>
                  <a:pt x="122" y="2018"/>
                </a:lnTo>
                <a:lnTo>
                  <a:pt x="124" y="2018"/>
                </a:lnTo>
                <a:lnTo>
                  <a:pt x="124" y="2017"/>
                </a:lnTo>
                <a:lnTo>
                  <a:pt x="124" y="2017"/>
                </a:lnTo>
                <a:lnTo>
                  <a:pt x="122" y="2017"/>
                </a:lnTo>
                <a:lnTo>
                  <a:pt x="122" y="2017"/>
                </a:lnTo>
                <a:lnTo>
                  <a:pt x="122" y="2018"/>
                </a:lnTo>
                <a:lnTo>
                  <a:pt x="120" y="2018"/>
                </a:lnTo>
                <a:lnTo>
                  <a:pt x="120" y="2017"/>
                </a:lnTo>
                <a:lnTo>
                  <a:pt x="119" y="2017"/>
                </a:lnTo>
                <a:lnTo>
                  <a:pt x="119" y="2017"/>
                </a:lnTo>
                <a:lnTo>
                  <a:pt x="117" y="2017"/>
                </a:lnTo>
                <a:lnTo>
                  <a:pt x="117" y="2015"/>
                </a:lnTo>
                <a:lnTo>
                  <a:pt x="117" y="2013"/>
                </a:lnTo>
                <a:lnTo>
                  <a:pt x="117" y="2012"/>
                </a:lnTo>
                <a:lnTo>
                  <a:pt x="115" y="2012"/>
                </a:lnTo>
                <a:lnTo>
                  <a:pt x="115" y="2013"/>
                </a:lnTo>
                <a:lnTo>
                  <a:pt x="115" y="2015"/>
                </a:lnTo>
                <a:lnTo>
                  <a:pt x="114" y="2015"/>
                </a:lnTo>
                <a:lnTo>
                  <a:pt x="112" y="2015"/>
                </a:lnTo>
                <a:lnTo>
                  <a:pt x="110" y="2015"/>
                </a:lnTo>
                <a:lnTo>
                  <a:pt x="110" y="2013"/>
                </a:lnTo>
                <a:lnTo>
                  <a:pt x="109" y="2013"/>
                </a:lnTo>
                <a:lnTo>
                  <a:pt x="109" y="2012"/>
                </a:lnTo>
                <a:lnTo>
                  <a:pt x="110" y="2012"/>
                </a:lnTo>
                <a:lnTo>
                  <a:pt x="110" y="2010"/>
                </a:lnTo>
                <a:lnTo>
                  <a:pt x="110" y="2008"/>
                </a:lnTo>
                <a:lnTo>
                  <a:pt x="110" y="2007"/>
                </a:lnTo>
                <a:lnTo>
                  <a:pt x="109" y="2007"/>
                </a:lnTo>
                <a:lnTo>
                  <a:pt x="109" y="2008"/>
                </a:lnTo>
                <a:lnTo>
                  <a:pt x="107" y="2008"/>
                </a:lnTo>
                <a:lnTo>
                  <a:pt x="105" y="2008"/>
                </a:lnTo>
                <a:lnTo>
                  <a:pt x="105" y="2010"/>
                </a:lnTo>
                <a:lnTo>
                  <a:pt x="105" y="2010"/>
                </a:lnTo>
                <a:lnTo>
                  <a:pt x="104" y="2010"/>
                </a:lnTo>
                <a:lnTo>
                  <a:pt x="102" y="2010"/>
                </a:lnTo>
                <a:lnTo>
                  <a:pt x="100" y="2010"/>
                </a:lnTo>
                <a:lnTo>
                  <a:pt x="99" y="2010"/>
                </a:lnTo>
                <a:lnTo>
                  <a:pt x="99" y="2008"/>
                </a:lnTo>
                <a:lnTo>
                  <a:pt x="99" y="2007"/>
                </a:lnTo>
                <a:lnTo>
                  <a:pt x="99" y="2005"/>
                </a:lnTo>
                <a:lnTo>
                  <a:pt x="99" y="2003"/>
                </a:lnTo>
                <a:lnTo>
                  <a:pt x="99" y="2002"/>
                </a:lnTo>
                <a:lnTo>
                  <a:pt x="97" y="2002"/>
                </a:lnTo>
                <a:lnTo>
                  <a:pt x="97" y="2000"/>
                </a:lnTo>
                <a:lnTo>
                  <a:pt x="97" y="1998"/>
                </a:lnTo>
                <a:lnTo>
                  <a:pt x="97" y="1997"/>
                </a:lnTo>
                <a:lnTo>
                  <a:pt x="97" y="1995"/>
                </a:lnTo>
                <a:lnTo>
                  <a:pt x="99" y="1995"/>
                </a:lnTo>
                <a:lnTo>
                  <a:pt x="99" y="1993"/>
                </a:lnTo>
                <a:lnTo>
                  <a:pt x="99" y="1992"/>
                </a:lnTo>
                <a:lnTo>
                  <a:pt x="100" y="1992"/>
                </a:lnTo>
                <a:lnTo>
                  <a:pt x="102" y="1992"/>
                </a:lnTo>
                <a:lnTo>
                  <a:pt x="104" y="1992"/>
                </a:lnTo>
                <a:lnTo>
                  <a:pt x="105" y="1992"/>
                </a:lnTo>
                <a:lnTo>
                  <a:pt x="105" y="1990"/>
                </a:lnTo>
                <a:lnTo>
                  <a:pt x="105" y="1990"/>
                </a:lnTo>
                <a:lnTo>
                  <a:pt x="107" y="1990"/>
                </a:lnTo>
                <a:lnTo>
                  <a:pt x="107" y="1988"/>
                </a:lnTo>
                <a:lnTo>
                  <a:pt x="105" y="1988"/>
                </a:lnTo>
                <a:lnTo>
                  <a:pt x="105" y="1988"/>
                </a:lnTo>
                <a:lnTo>
                  <a:pt x="105" y="1990"/>
                </a:lnTo>
                <a:lnTo>
                  <a:pt x="104" y="1990"/>
                </a:lnTo>
                <a:lnTo>
                  <a:pt x="102" y="1990"/>
                </a:lnTo>
                <a:lnTo>
                  <a:pt x="100" y="1990"/>
                </a:lnTo>
                <a:lnTo>
                  <a:pt x="99" y="1990"/>
                </a:lnTo>
                <a:lnTo>
                  <a:pt x="99" y="1992"/>
                </a:lnTo>
                <a:lnTo>
                  <a:pt x="97" y="1992"/>
                </a:lnTo>
                <a:lnTo>
                  <a:pt x="97" y="1990"/>
                </a:lnTo>
                <a:lnTo>
                  <a:pt x="99" y="1988"/>
                </a:lnTo>
                <a:lnTo>
                  <a:pt x="100" y="1988"/>
                </a:lnTo>
                <a:lnTo>
                  <a:pt x="100" y="1987"/>
                </a:lnTo>
                <a:lnTo>
                  <a:pt x="102" y="1987"/>
                </a:lnTo>
                <a:lnTo>
                  <a:pt x="102" y="1985"/>
                </a:lnTo>
                <a:lnTo>
                  <a:pt x="104" y="1985"/>
                </a:lnTo>
                <a:lnTo>
                  <a:pt x="104" y="1983"/>
                </a:lnTo>
                <a:lnTo>
                  <a:pt x="102" y="1983"/>
                </a:lnTo>
                <a:lnTo>
                  <a:pt x="100" y="1983"/>
                </a:lnTo>
                <a:lnTo>
                  <a:pt x="100" y="1982"/>
                </a:lnTo>
                <a:lnTo>
                  <a:pt x="102" y="1982"/>
                </a:lnTo>
                <a:lnTo>
                  <a:pt x="102" y="1980"/>
                </a:lnTo>
                <a:lnTo>
                  <a:pt x="104" y="1980"/>
                </a:lnTo>
                <a:lnTo>
                  <a:pt x="104" y="1978"/>
                </a:lnTo>
                <a:lnTo>
                  <a:pt x="102" y="1978"/>
                </a:lnTo>
                <a:lnTo>
                  <a:pt x="100" y="1978"/>
                </a:lnTo>
                <a:lnTo>
                  <a:pt x="100" y="1980"/>
                </a:lnTo>
                <a:lnTo>
                  <a:pt x="100" y="1982"/>
                </a:lnTo>
                <a:lnTo>
                  <a:pt x="99" y="1982"/>
                </a:lnTo>
                <a:lnTo>
                  <a:pt x="99" y="1980"/>
                </a:lnTo>
                <a:lnTo>
                  <a:pt x="99" y="1978"/>
                </a:lnTo>
                <a:lnTo>
                  <a:pt x="97" y="1978"/>
                </a:lnTo>
                <a:lnTo>
                  <a:pt x="95" y="1978"/>
                </a:lnTo>
                <a:lnTo>
                  <a:pt x="95" y="1980"/>
                </a:lnTo>
                <a:lnTo>
                  <a:pt x="94" y="1980"/>
                </a:lnTo>
                <a:lnTo>
                  <a:pt x="92" y="1980"/>
                </a:lnTo>
                <a:lnTo>
                  <a:pt x="92" y="1978"/>
                </a:lnTo>
                <a:lnTo>
                  <a:pt x="92" y="1977"/>
                </a:lnTo>
                <a:lnTo>
                  <a:pt x="92" y="1977"/>
                </a:lnTo>
                <a:lnTo>
                  <a:pt x="94" y="1977"/>
                </a:lnTo>
                <a:lnTo>
                  <a:pt x="95" y="1977"/>
                </a:lnTo>
                <a:lnTo>
                  <a:pt x="97" y="1977"/>
                </a:lnTo>
                <a:lnTo>
                  <a:pt x="97" y="1975"/>
                </a:lnTo>
                <a:lnTo>
                  <a:pt x="99" y="1975"/>
                </a:lnTo>
                <a:lnTo>
                  <a:pt x="99" y="1973"/>
                </a:lnTo>
                <a:lnTo>
                  <a:pt x="100" y="1973"/>
                </a:lnTo>
                <a:lnTo>
                  <a:pt x="100" y="1972"/>
                </a:lnTo>
                <a:lnTo>
                  <a:pt x="99" y="1972"/>
                </a:lnTo>
                <a:lnTo>
                  <a:pt x="99" y="1973"/>
                </a:lnTo>
                <a:lnTo>
                  <a:pt x="97" y="1973"/>
                </a:lnTo>
                <a:lnTo>
                  <a:pt x="97" y="1975"/>
                </a:lnTo>
                <a:lnTo>
                  <a:pt x="95" y="1975"/>
                </a:lnTo>
                <a:lnTo>
                  <a:pt x="94" y="1975"/>
                </a:lnTo>
                <a:lnTo>
                  <a:pt x="92" y="1975"/>
                </a:lnTo>
                <a:lnTo>
                  <a:pt x="92" y="1977"/>
                </a:lnTo>
                <a:lnTo>
                  <a:pt x="90" y="1977"/>
                </a:lnTo>
                <a:lnTo>
                  <a:pt x="89" y="1977"/>
                </a:lnTo>
                <a:lnTo>
                  <a:pt x="87" y="1977"/>
                </a:lnTo>
                <a:lnTo>
                  <a:pt x="87" y="1975"/>
                </a:lnTo>
                <a:lnTo>
                  <a:pt x="87" y="1973"/>
                </a:lnTo>
                <a:lnTo>
                  <a:pt x="85" y="1973"/>
                </a:lnTo>
                <a:lnTo>
                  <a:pt x="85" y="1972"/>
                </a:lnTo>
                <a:lnTo>
                  <a:pt x="85" y="1970"/>
                </a:lnTo>
                <a:lnTo>
                  <a:pt x="85" y="1968"/>
                </a:lnTo>
                <a:lnTo>
                  <a:pt x="87" y="1968"/>
                </a:lnTo>
                <a:lnTo>
                  <a:pt x="87" y="1967"/>
                </a:lnTo>
                <a:lnTo>
                  <a:pt x="85" y="1967"/>
                </a:lnTo>
                <a:lnTo>
                  <a:pt x="85" y="1965"/>
                </a:lnTo>
                <a:lnTo>
                  <a:pt x="84" y="1965"/>
                </a:lnTo>
                <a:lnTo>
                  <a:pt x="84" y="1963"/>
                </a:lnTo>
                <a:lnTo>
                  <a:pt x="84" y="1962"/>
                </a:lnTo>
                <a:lnTo>
                  <a:pt x="84" y="1960"/>
                </a:lnTo>
                <a:lnTo>
                  <a:pt x="82" y="1960"/>
                </a:lnTo>
                <a:lnTo>
                  <a:pt x="82" y="1958"/>
                </a:lnTo>
                <a:lnTo>
                  <a:pt x="82" y="1957"/>
                </a:lnTo>
                <a:lnTo>
                  <a:pt x="84" y="1957"/>
                </a:lnTo>
                <a:lnTo>
                  <a:pt x="84" y="1955"/>
                </a:lnTo>
                <a:lnTo>
                  <a:pt x="82" y="1955"/>
                </a:lnTo>
                <a:lnTo>
                  <a:pt x="80" y="1955"/>
                </a:lnTo>
                <a:lnTo>
                  <a:pt x="80" y="1957"/>
                </a:lnTo>
                <a:lnTo>
                  <a:pt x="79" y="1957"/>
                </a:lnTo>
                <a:lnTo>
                  <a:pt x="79" y="1958"/>
                </a:lnTo>
                <a:lnTo>
                  <a:pt x="79" y="1960"/>
                </a:lnTo>
                <a:lnTo>
                  <a:pt x="77" y="1960"/>
                </a:lnTo>
                <a:lnTo>
                  <a:pt x="77" y="1958"/>
                </a:lnTo>
                <a:lnTo>
                  <a:pt x="75" y="1958"/>
                </a:lnTo>
                <a:lnTo>
                  <a:pt x="75" y="1957"/>
                </a:lnTo>
                <a:lnTo>
                  <a:pt x="75" y="1955"/>
                </a:lnTo>
                <a:lnTo>
                  <a:pt x="77" y="1955"/>
                </a:lnTo>
                <a:lnTo>
                  <a:pt x="77" y="1953"/>
                </a:lnTo>
                <a:lnTo>
                  <a:pt x="77" y="1952"/>
                </a:lnTo>
                <a:lnTo>
                  <a:pt x="79" y="1952"/>
                </a:lnTo>
                <a:lnTo>
                  <a:pt x="79" y="1950"/>
                </a:lnTo>
                <a:lnTo>
                  <a:pt x="80" y="1950"/>
                </a:lnTo>
                <a:lnTo>
                  <a:pt x="80" y="1948"/>
                </a:lnTo>
                <a:lnTo>
                  <a:pt x="80" y="1947"/>
                </a:lnTo>
                <a:lnTo>
                  <a:pt x="82" y="1947"/>
                </a:lnTo>
                <a:lnTo>
                  <a:pt x="82" y="1945"/>
                </a:lnTo>
                <a:lnTo>
                  <a:pt x="84" y="1945"/>
                </a:lnTo>
                <a:lnTo>
                  <a:pt x="84" y="1943"/>
                </a:lnTo>
                <a:lnTo>
                  <a:pt x="85" y="1943"/>
                </a:lnTo>
                <a:lnTo>
                  <a:pt x="85" y="1945"/>
                </a:lnTo>
                <a:lnTo>
                  <a:pt x="87" y="1945"/>
                </a:lnTo>
                <a:lnTo>
                  <a:pt x="87" y="1943"/>
                </a:lnTo>
                <a:lnTo>
                  <a:pt x="89" y="1943"/>
                </a:lnTo>
                <a:lnTo>
                  <a:pt x="89" y="1945"/>
                </a:lnTo>
                <a:lnTo>
                  <a:pt x="90" y="1945"/>
                </a:lnTo>
                <a:lnTo>
                  <a:pt x="92" y="1945"/>
                </a:lnTo>
                <a:lnTo>
                  <a:pt x="92" y="1947"/>
                </a:lnTo>
                <a:lnTo>
                  <a:pt x="94" y="1947"/>
                </a:lnTo>
                <a:lnTo>
                  <a:pt x="94" y="1948"/>
                </a:lnTo>
                <a:lnTo>
                  <a:pt x="95" y="1948"/>
                </a:lnTo>
                <a:lnTo>
                  <a:pt x="97" y="1948"/>
                </a:lnTo>
                <a:lnTo>
                  <a:pt x="97" y="1947"/>
                </a:lnTo>
                <a:lnTo>
                  <a:pt x="95" y="1947"/>
                </a:lnTo>
                <a:lnTo>
                  <a:pt x="94" y="1947"/>
                </a:lnTo>
                <a:lnTo>
                  <a:pt x="94" y="1945"/>
                </a:lnTo>
                <a:lnTo>
                  <a:pt x="92" y="1945"/>
                </a:lnTo>
                <a:lnTo>
                  <a:pt x="92" y="1943"/>
                </a:lnTo>
                <a:lnTo>
                  <a:pt x="90" y="1943"/>
                </a:lnTo>
                <a:lnTo>
                  <a:pt x="89" y="1943"/>
                </a:lnTo>
                <a:lnTo>
                  <a:pt x="89" y="1942"/>
                </a:lnTo>
                <a:lnTo>
                  <a:pt x="87" y="1942"/>
                </a:lnTo>
                <a:lnTo>
                  <a:pt x="87" y="1943"/>
                </a:lnTo>
                <a:lnTo>
                  <a:pt x="85" y="1943"/>
                </a:lnTo>
                <a:lnTo>
                  <a:pt x="85" y="1942"/>
                </a:lnTo>
                <a:lnTo>
                  <a:pt x="85" y="1940"/>
                </a:lnTo>
                <a:lnTo>
                  <a:pt x="87" y="1940"/>
                </a:lnTo>
                <a:lnTo>
                  <a:pt x="89" y="1940"/>
                </a:lnTo>
                <a:lnTo>
                  <a:pt x="90" y="1940"/>
                </a:lnTo>
                <a:lnTo>
                  <a:pt x="90" y="1938"/>
                </a:lnTo>
                <a:lnTo>
                  <a:pt x="89" y="1938"/>
                </a:lnTo>
                <a:lnTo>
                  <a:pt x="87" y="1938"/>
                </a:lnTo>
                <a:lnTo>
                  <a:pt x="85" y="1938"/>
                </a:lnTo>
                <a:lnTo>
                  <a:pt x="84" y="1938"/>
                </a:lnTo>
                <a:lnTo>
                  <a:pt x="82" y="1938"/>
                </a:lnTo>
                <a:lnTo>
                  <a:pt x="82" y="1940"/>
                </a:lnTo>
                <a:lnTo>
                  <a:pt x="82" y="1942"/>
                </a:lnTo>
                <a:lnTo>
                  <a:pt x="80" y="1942"/>
                </a:lnTo>
                <a:lnTo>
                  <a:pt x="79" y="1942"/>
                </a:lnTo>
                <a:lnTo>
                  <a:pt x="77" y="1942"/>
                </a:lnTo>
                <a:lnTo>
                  <a:pt x="77" y="1940"/>
                </a:lnTo>
                <a:lnTo>
                  <a:pt x="75" y="1940"/>
                </a:lnTo>
                <a:lnTo>
                  <a:pt x="75" y="1938"/>
                </a:lnTo>
                <a:lnTo>
                  <a:pt x="74" y="1938"/>
                </a:lnTo>
                <a:lnTo>
                  <a:pt x="74" y="1937"/>
                </a:lnTo>
                <a:lnTo>
                  <a:pt x="74" y="1937"/>
                </a:lnTo>
                <a:lnTo>
                  <a:pt x="74" y="1935"/>
                </a:lnTo>
                <a:lnTo>
                  <a:pt x="74" y="1933"/>
                </a:lnTo>
                <a:lnTo>
                  <a:pt x="72" y="1933"/>
                </a:lnTo>
                <a:lnTo>
                  <a:pt x="72" y="1932"/>
                </a:lnTo>
                <a:lnTo>
                  <a:pt x="72" y="1930"/>
                </a:lnTo>
                <a:lnTo>
                  <a:pt x="72" y="1928"/>
                </a:lnTo>
                <a:lnTo>
                  <a:pt x="72" y="1927"/>
                </a:lnTo>
                <a:lnTo>
                  <a:pt x="74" y="1927"/>
                </a:lnTo>
                <a:lnTo>
                  <a:pt x="75" y="1927"/>
                </a:lnTo>
                <a:lnTo>
                  <a:pt x="75" y="1928"/>
                </a:lnTo>
                <a:lnTo>
                  <a:pt x="77" y="1928"/>
                </a:lnTo>
                <a:lnTo>
                  <a:pt x="77" y="1927"/>
                </a:lnTo>
                <a:lnTo>
                  <a:pt x="77" y="1925"/>
                </a:lnTo>
                <a:lnTo>
                  <a:pt x="75" y="1925"/>
                </a:lnTo>
                <a:lnTo>
                  <a:pt x="75" y="1923"/>
                </a:lnTo>
                <a:lnTo>
                  <a:pt x="75" y="1922"/>
                </a:lnTo>
                <a:lnTo>
                  <a:pt x="77" y="1922"/>
                </a:lnTo>
                <a:lnTo>
                  <a:pt x="79" y="1922"/>
                </a:lnTo>
                <a:lnTo>
                  <a:pt x="80" y="1922"/>
                </a:lnTo>
                <a:lnTo>
                  <a:pt x="80" y="1920"/>
                </a:lnTo>
                <a:lnTo>
                  <a:pt x="79" y="1920"/>
                </a:lnTo>
                <a:lnTo>
                  <a:pt x="77" y="1920"/>
                </a:lnTo>
                <a:lnTo>
                  <a:pt x="75" y="1920"/>
                </a:lnTo>
                <a:lnTo>
                  <a:pt x="75" y="1918"/>
                </a:lnTo>
                <a:lnTo>
                  <a:pt x="74" y="1918"/>
                </a:lnTo>
                <a:lnTo>
                  <a:pt x="72" y="1918"/>
                </a:lnTo>
                <a:lnTo>
                  <a:pt x="72" y="1917"/>
                </a:lnTo>
                <a:lnTo>
                  <a:pt x="72" y="1915"/>
                </a:lnTo>
                <a:lnTo>
                  <a:pt x="70" y="1915"/>
                </a:lnTo>
                <a:lnTo>
                  <a:pt x="69" y="1915"/>
                </a:lnTo>
                <a:lnTo>
                  <a:pt x="69" y="1913"/>
                </a:lnTo>
                <a:lnTo>
                  <a:pt x="69" y="1912"/>
                </a:lnTo>
                <a:lnTo>
                  <a:pt x="69" y="1910"/>
                </a:lnTo>
                <a:lnTo>
                  <a:pt x="69" y="1908"/>
                </a:lnTo>
                <a:lnTo>
                  <a:pt x="70" y="1908"/>
                </a:lnTo>
                <a:lnTo>
                  <a:pt x="70" y="1907"/>
                </a:lnTo>
                <a:lnTo>
                  <a:pt x="69" y="1907"/>
                </a:lnTo>
                <a:lnTo>
                  <a:pt x="69" y="1905"/>
                </a:lnTo>
                <a:lnTo>
                  <a:pt x="70" y="1905"/>
                </a:lnTo>
                <a:lnTo>
                  <a:pt x="72" y="1905"/>
                </a:lnTo>
                <a:lnTo>
                  <a:pt x="72" y="1903"/>
                </a:lnTo>
                <a:lnTo>
                  <a:pt x="74" y="1903"/>
                </a:lnTo>
                <a:lnTo>
                  <a:pt x="74" y="1902"/>
                </a:lnTo>
                <a:lnTo>
                  <a:pt x="75" y="1902"/>
                </a:lnTo>
                <a:lnTo>
                  <a:pt x="77" y="1902"/>
                </a:lnTo>
                <a:lnTo>
                  <a:pt x="77" y="1903"/>
                </a:lnTo>
                <a:lnTo>
                  <a:pt x="79" y="1903"/>
                </a:lnTo>
                <a:lnTo>
                  <a:pt x="79" y="1902"/>
                </a:lnTo>
                <a:lnTo>
                  <a:pt x="79" y="1900"/>
                </a:lnTo>
                <a:lnTo>
                  <a:pt x="77" y="1900"/>
                </a:lnTo>
                <a:lnTo>
                  <a:pt x="75" y="1900"/>
                </a:lnTo>
                <a:lnTo>
                  <a:pt x="74" y="1900"/>
                </a:lnTo>
                <a:lnTo>
                  <a:pt x="74" y="1898"/>
                </a:lnTo>
                <a:lnTo>
                  <a:pt x="75" y="1898"/>
                </a:lnTo>
                <a:lnTo>
                  <a:pt x="75" y="1897"/>
                </a:lnTo>
                <a:lnTo>
                  <a:pt x="75" y="1897"/>
                </a:lnTo>
                <a:lnTo>
                  <a:pt x="75" y="1895"/>
                </a:lnTo>
                <a:lnTo>
                  <a:pt x="74" y="1895"/>
                </a:lnTo>
                <a:lnTo>
                  <a:pt x="74" y="1897"/>
                </a:lnTo>
                <a:lnTo>
                  <a:pt x="74" y="1897"/>
                </a:lnTo>
                <a:lnTo>
                  <a:pt x="72" y="1897"/>
                </a:lnTo>
                <a:lnTo>
                  <a:pt x="72" y="1898"/>
                </a:lnTo>
                <a:lnTo>
                  <a:pt x="72" y="1900"/>
                </a:lnTo>
                <a:lnTo>
                  <a:pt x="72" y="1902"/>
                </a:lnTo>
                <a:lnTo>
                  <a:pt x="72" y="1903"/>
                </a:lnTo>
                <a:lnTo>
                  <a:pt x="70" y="1903"/>
                </a:lnTo>
                <a:lnTo>
                  <a:pt x="69" y="1903"/>
                </a:lnTo>
                <a:lnTo>
                  <a:pt x="69" y="1902"/>
                </a:lnTo>
                <a:lnTo>
                  <a:pt x="69" y="1900"/>
                </a:lnTo>
                <a:lnTo>
                  <a:pt x="67" y="1900"/>
                </a:lnTo>
                <a:lnTo>
                  <a:pt x="67" y="1898"/>
                </a:lnTo>
                <a:lnTo>
                  <a:pt x="65" y="1898"/>
                </a:lnTo>
                <a:lnTo>
                  <a:pt x="65" y="1897"/>
                </a:lnTo>
                <a:lnTo>
                  <a:pt x="65" y="1897"/>
                </a:lnTo>
                <a:lnTo>
                  <a:pt x="65" y="1895"/>
                </a:lnTo>
                <a:lnTo>
                  <a:pt x="65" y="1893"/>
                </a:lnTo>
                <a:lnTo>
                  <a:pt x="67" y="1893"/>
                </a:lnTo>
                <a:lnTo>
                  <a:pt x="69" y="1893"/>
                </a:lnTo>
                <a:lnTo>
                  <a:pt x="69" y="1892"/>
                </a:lnTo>
                <a:lnTo>
                  <a:pt x="67" y="1892"/>
                </a:lnTo>
                <a:lnTo>
                  <a:pt x="65" y="1892"/>
                </a:lnTo>
                <a:lnTo>
                  <a:pt x="65" y="1890"/>
                </a:lnTo>
                <a:lnTo>
                  <a:pt x="65" y="1890"/>
                </a:lnTo>
                <a:lnTo>
                  <a:pt x="64" y="1890"/>
                </a:lnTo>
                <a:lnTo>
                  <a:pt x="62" y="1890"/>
                </a:lnTo>
                <a:lnTo>
                  <a:pt x="62" y="1888"/>
                </a:lnTo>
                <a:lnTo>
                  <a:pt x="62" y="1887"/>
                </a:lnTo>
                <a:lnTo>
                  <a:pt x="64" y="1887"/>
                </a:lnTo>
                <a:lnTo>
                  <a:pt x="64" y="1885"/>
                </a:lnTo>
                <a:lnTo>
                  <a:pt x="64" y="1883"/>
                </a:lnTo>
                <a:lnTo>
                  <a:pt x="62" y="1883"/>
                </a:lnTo>
                <a:lnTo>
                  <a:pt x="62" y="1885"/>
                </a:lnTo>
                <a:lnTo>
                  <a:pt x="62" y="1887"/>
                </a:lnTo>
                <a:lnTo>
                  <a:pt x="60" y="1887"/>
                </a:lnTo>
                <a:lnTo>
                  <a:pt x="59" y="1887"/>
                </a:lnTo>
                <a:lnTo>
                  <a:pt x="59" y="1885"/>
                </a:lnTo>
                <a:lnTo>
                  <a:pt x="57" y="1885"/>
                </a:lnTo>
                <a:lnTo>
                  <a:pt x="57" y="1887"/>
                </a:lnTo>
                <a:lnTo>
                  <a:pt x="55" y="1887"/>
                </a:lnTo>
                <a:lnTo>
                  <a:pt x="54" y="1887"/>
                </a:lnTo>
                <a:lnTo>
                  <a:pt x="52" y="1887"/>
                </a:lnTo>
                <a:lnTo>
                  <a:pt x="52" y="1885"/>
                </a:lnTo>
                <a:lnTo>
                  <a:pt x="52" y="1883"/>
                </a:lnTo>
                <a:lnTo>
                  <a:pt x="50" y="1883"/>
                </a:lnTo>
                <a:lnTo>
                  <a:pt x="50" y="1882"/>
                </a:lnTo>
                <a:lnTo>
                  <a:pt x="50" y="1880"/>
                </a:lnTo>
                <a:lnTo>
                  <a:pt x="52" y="1880"/>
                </a:lnTo>
                <a:lnTo>
                  <a:pt x="54" y="1880"/>
                </a:lnTo>
                <a:lnTo>
                  <a:pt x="55" y="1880"/>
                </a:lnTo>
                <a:lnTo>
                  <a:pt x="57" y="1880"/>
                </a:lnTo>
                <a:lnTo>
                  <a:pt x="59" y="1880"/>
                </a:lnTo>
                <a:lnTo>
                  <a:pt x="59" y="1878"/>
                </a:lnTo>
                <a:lnTo>
                  <a:pt x="60" y="1878"/>
                </a:lnTo>
                <a:lnTo>
                  <a:pt x="62" y="1878"/>
                </a:lnTo>
                <a:lnTo>
                  <a:pt x="64" y="1878"/>
                </a:lnTo>
                <a:lnTo>
                  <a:pt x="64" y="1876"/>
                </a:lnTo>
                <a:lnTo>
                  <a:pt x="62" y="1876"/>
                </a:lnTo>
                <a:lnTo>
                  <a:pt x="60" y="1876"/>
                </a:lnTo>
                <a:lnTo>
                  <a:pt x="60" y="1875"/>
                </a:lnTo>
                <a:lnTo>
                  <a:pt x="59" y="1875"/>
                </a:lnTo>
                <a:lnTo>
                  <a:pt x="59" y="1873"/>
                </a:lnTo>
                <a:lnTo>
                  <a:pt x="60" y="1873"/>
                </a:lnTo>
                <a:lnTo>
                  <a:pt x="60" y="1871"/>
                </a:lnTo>
                <a:lnTo>
                  <a:pt x="60" y="1870"/>
                </a:lnTo>
                <a:lnTo>
                  <a:pt x="60" y="1868"/>
                </a:lnTo>
                <a:lnTo>
                  <a:pt x="59" y="1868"/>
                </a:lnTo>
                <a:lnTo>
                  <a:pt x="57" y="1868"/>
                </a:lnTo>
                <a:lnTo>
                  <a:pt x="57" y="1866"/>
                </a:lnTo>
                <a:lnTo>
                  <a:pt x="57" y="1865"/>
                </a:lnTo>
                <a:lnTo>
                  <a:pt x="59" y="1865"/>
                </a:lnTo>
                <a:lnTo>
                  <a:pt x="59" y="1863"/>
                </a:lnTo>
                <a:lnTo>
                  <a:pt x="60" y="1863"/>
                </a:lnTo>
                <a:lnTo>
                  <a:pt x="62" y="1863"/>
                </a:lnTo>
                <a:lnTo>
                  <a:pt x="62" y="1861"/>
                </a:lnTo>
                <a:lnTo>
                  <a:pt x="62" y="1860"/>
                </a:lnTo>
                <a:lnTo>
                  <a:pt x="64" y="1860"/>
                </a:lnTo>
                <a:lnTo>
                  <a:pt x="64" y="1861"/>
                </a:lnTo>
                <a:lnTo>
                  <a:pt x="65" y="1861"/>
                </a:lnTo>
                <a:lnTo>
                  <a:pt x="65" y="1861"/>
                </a:lnTo>
                <a:lnTo>
                  <a:pt x="65" y="1863"/>
                </a:lnTo>
                <a:lnTo>
                  <a:pt x="67" y="1863"/>
                </a:lnTo>
                <a:lnTo>
                  <a:pt x="69" y="1863"/>
                </a:lnTo>
                <a:lnTo>
                  <a:pt x="70" y="1863"/>
                </a:lnTo>
                <a:lnTo>
                  <a:pt x="70" y="1865"/>
                </a:lnTo>
                <a:lnTo>
                  <a:pt x="72" y="1865"/>
                </a:lnTo>
                <a:lnTo>
                  <a:pt x="74" y="1865"/>
                </a:lnTo>
                <a:lnTo>
                  <a:pt x="75" y="1865"/>
                </a:lnTo>
                <a:lnTo>
                  <a:pt x="75" y="1866"/>
                </a:lnTo>
                <a:lnTo>
                  <a:pt x="77" y="1866"/>
                </a:lnTo>
                <a:lnTo>
                  <a:pt x="77" y="1865"/>
                </a:lnTo>
                <a:lnTo>
                  <a:pt x="79" y="1865"/>
                </a:lnTo>
                <a:lnTo>
                  <a:pt x="79" y="1863"/>
                </a:lnTo>
                <a:lnTo>
                  <a:pt x="80" y="1863"/>
                </a:lnTo>
                <a:lnTo>
                  <a:pt x="80" y="1861"/>
                </a:lnTo>
                <a:lnTo>
                  <a:pt x="80" y="1860"/>
                </a:lnTo>
                <a:lnTo>
                  <a:pt x="79" y="1860"/>
                </a:lnTo>
                <a:lnTo>
                  <a:pt x="79" y="1858"/>
                </a:lnTo>
                <a:lnTo>
                  <a:pt x="77" y="1858"/>
                </a:lnTo>
                <a:lnTo>
                  <a:pt x="77" y="1856"/>
                </a:lnTo>
                <a:lnTo>
                  <a:pt x="75" y="1856"/>
                </a:lnTo>
                <a:lnTo>
                  <a:pt x="74" y="1856"/>
                </a:lnTo>
                <a:lnTo>
                  <a:pt x="74" y="1858"/>
                </a:lnTo>
                <a:lnTo>
                  <a:pt x="75" y="1858"/>
                </a:lnTo>
                <a:lnTo>
                  <a:pt x="77" y="1858"/>
                </a:lnTo>
                <a:lnTo>
                  <a:pt x="77" y="1860"/>
                </a:lnTo>
                <a:lnTo>
                  <a:pt x="79" y="1860"/>
                </a:lnTo>
                <a:lnTo>
                  <a:pt x="79" y="1861"/>
                </a:lnTo>
                <a:lnTo>
                  <a:pt x="79" y="1863"/>
                </a:lnTo>
                <a:lnTo>
                  <a:pt x="77" y="1863"/>
                </a:lnTo>
                <a:lnTo>
                  <a:pt x="75" y="1863"/>
                </a:lnTo>
                <a:lnTo>
                  <a:pt x="75" y="1861"/>
                </a:lnTo>
                <a:lnTo>
                  <a:pt x="74" y="1861"/>
                </a:lnTo>
                <a:lnTo>
                  <a:pt x="72" y="1861"/>
                </a:lnTo>
                <a:lnTo>
                  <a:pt x="70" y="1861"/>
                </a:lnTo>
                <a:lnTo>
                  <a:pt x="69" y="1861"/>
                </a:lnTo>
                <a:lnTo>
                  <a:pt x="67" y="1861"/>
                </a:lnTo>
                <a:lnTo>
                  <a:pt x="65" y="1861"/>
                </a:lnTo>
                <a:lnTo>
                  <a:pt x="65" y="1860"/>
                </a:lnTo>
                <a:lnTo>
                  <a:pt x="67" y="1860"/>
                </a:lnTo>
                <a:lnTo>
                  <a:pt x="67" y="1858"/>
                </a:lnTo>
                <a:lnTo>
                  <a:pt x="65" y="1858"/>
                </a:lnTo>
                <a:lnTo>
                  <a:pt x="65" y="1860"/>
                </a:lnTo>
                <a:lnTo>
                  <a:pt x="65" y="1860"/>
                </a:lnTo>
                <a:lnTo>
                  <a:pt x="65" y="1858"/>
                </a:lnTo>
                <a:lnTo>
                  <a:pt x="64" y="1858"/>
                </a:lnTo>
                <a:lnTo>
                  <a:pt x="62" y="1858"/>
                </a:lnTo>
                <a:lnTo>
                  <a:pt x="60" y="1858"/>
                </a:lnTo>
                <a:lnTo>
                  <a:pt x="60" y="1856"/>
                </a:lnTo>
                <a:lnTo>
                  <a:pt x="59" y="1856"/>
                </a:lnTo>
                <a:lnTo>
                  <a:pt x="57" y="1856"/>
                </a:lnTo>
                <a:lnTo>
                  <a:pt x="57" y="1856"/>
                </a:lnTo>
                <a:lnTo>
                  <a:pt x="57" y="1855"/>
                </a:lnTo>
                <a:lnTo>
                  <a:pt x="57" y="1853"/>
                </a:lnTo>
                <a:lnTo>
                  <a:pt x="55" y="1853"/>
                </a:lnTo>
                <a:lnTo>
                  <a:pt x="55" y="1851"/>
                </a:lnTo>
                <a:lnTo>
                  <a:pt x="55" y="1850"/>
                </a:lnTo>
                <a:lnTo>
                  <a:pt x="55" y="1848"/>
                </a:lnTo>
                <a:lnTo>
                  <a:pt x="55" y="1846"/>
                </a:lnTo>
                <a:lnTo>
                  <a:pt x="55" y="1845"/>
                </a:lnTo>
                <a:lnTo>
                  <a:pt x="55" y="1843"/>
                </a:lnTo>
                <a:lnTo>
                  <a:pt x="54" y="1843"/>
                </a:lnTo>
                <a:lnTo>
                  <a:pt x="54" y="1841"/>
                </a:lnTo>
                <a:lnTo>
                  <a:pt x="55" y="1841"/>
                </a:lnTo>
                <a:lnTo>
                  <a:pt x="57" y="1841"/>
                </a:lnTo>
                <a:lnTo>
                  <a:pt x="57" y="1840"/>
                </a:lnTo>
                <a:lnTo>
                  <a:pt x="55" y="1840"/>
                </a:lnTo>
                <a:lnTo>
                  <a:pt x="55" y="1838"/>
                </a:lnTo>
                <a:lnTo>
                  <a:pt x="54" y="1838"/>
                </a:lnTo>
                <a:lnTo>
                  <a:pt x="54" y="1836"/>
                </a:lnTo>
                <a:lnTo>
                  <a:pt x="55" y="1836"/>
                </a:lnTo>
                <a:lnTo>
                  <a:pt x="55" y="1835"/>
                </a:lnTo>
                <a:lnTo>
                  <a:pt x="55" y="1833"/>
                </a:lnTo>
                <a:lnTo>
                  <a:pt x="55" y="1831"/>
                </a:lnTo>
                <a:lnTo>
                  <a:pt x="55" y="1830"/>
                </a:lnTo>
                <a:lnTo>
                  <a:pt x="57" y="1830"/>
                </a:lnTo>
                <a:lnTo>
                  <a:pt x="59" y="1830"/>
                </a:lnTo>
                <a:lnTo>
                  <a:pt x="59" y="1831"/>
                </a:lnTo>
                <a:lnTo>
                  <a:pt x="60" y="1831"/>
                </a:lnTo>
                <a:lnTo>
                  <a:pt x="62" y="1831"/>
                </a:lnTo>
                <a:lnTo>
                  <a:pt x="64" y="1831"/>
                </a:lnTo>
                <a:lnTo>
                  <a:pt x="64" y="1833"/>
                </a:lnTo>
                <a:lnTo>
                  <a:pt x="65" y="1833"/>
                </a:lnTo>
                <a:lnTo>
                  <a:pt x="65" y="1831"/>
                </a:lnTo>
                <a:lnTo>
                  <a:pt x="65" y="1831"/>
                </a:lnTo>
                <a:lnTo>
                  <a:pt x="65" y="1833"/>
                </a:lnTo>
                <a:lnTo>
                  <a:pt x="67" y="1833"/>
                </a:lnTo>
                <a:lnTo>
                  <a:pt x="69" y="1833"/>
                </a:lnTo>
                <a:lnTo>
                  <a:pt x="70" y="1833"/>
                </a:lnTo>
                <a:lnTo>
                  <a:pt x="72" y="1833"/>
                </a:lnTo>
                <a:lnTo>
                  <a:pt x="72" y="1835"/>
                </a:lnTo>
                <a:lnTo>
                  <a:pt x="74" y="1835"/>
                </a:lnTo>
                <a:lnTo>
                  <a:pt x="75" y="1835"/>
                </a:lnTo>
                <a:lnTo>
                  <a:pt x="75" y="1836"/>
                </a:lnTo>
                <a:lnTo>
                  <a:pt x="77" y="1836"/>
                </a:lnTo>
                <a:lnTo>
                  <a:pt x="79" y="1836"/>
                </a:lnTo>
                <a:lnTo>
                  <a:pt x="79" y="1838"/>
                </a:lnTo>
                <a:lnTo>
                  <a:pt x="79" y="1840"/>
                </a:lnTo>
                <a:lnTo>
                  <a:pt x="80" y="1840"/>
                </a:lnTo>
                <a:lnTo>
                  <a:pt x="80" y="1841"/>
                </a:lnTo>
                <a:lnTo>
                  <a:pt x="82" y="1841"/>
                </a:lnTo>
                <a:lnTo>
                  <a:pt x="82" y="1843"/>
                </a:lnTo>
                <a:lnTo>
                  <a:pt x="84" y="1843"/>
                </a:lnTo>
                <a:lnTo>
                  <a:pt x="84" y="1845"/>
                </a:lnTo>
                <a:lnTo>
                  <a:pt x="85" y="1845"/>
                </a:lnTo>
                <a:lnTo>
                  <a:pt x="85" y="1846"/>
                </a:lnTo>
                <a:lnTo>
                  <a:pt x="85" y="1848"/>
                </a:lnTo>
                <a:lnTo>
                  <a:pt x="87" y="1848"/>
                </a:lnTo>
                <a:lnTo>
                  <a:pt x="87" y="1850"/>
                </a:lnTo>
                <a:lnTo>
                  <a:pt x="89" y="1850"/>
                </a:lnTo>
                <a:lnTo>
                  <a:pt x="89" y="1851"/>
                </a:lnTo>
                <a:lnTo>
                  <a:pt x="90" y="1851"/>
                </a:lnTo>
                <a:lnTo>
                  <a:pt x="90" y="1853"/>
                </a:lnTo>
                <a:lnTo>
                  <a:pt x="90" y="1855"/>
                </a:lnTo>
                <a:lnTo>
                  <a:pt x="89" y="1855"/>
                </a:lnTo>
                <a:lnTo>
                  <a:pt x="89" y="1856"/>
                </a:lnTo>
                <a:lnTo>
                  <a:pt x="90" y="1856"/>
                </a:lnTo>
                <a:lnTo>
                  <a:pt x="92" y="1856"/>
                </a:lnTo>
                <a:lnTo>
                  <a:pt x="92" y="1856"/>
                </a:lnTo>
                <a:lnTo>
                  <a:pt x="90" y="1856"/>
                </a:lnTo>
                <a:lnTo>
                  <a:pt x="90" y="1858"/>
                </a:lnTo>
                <a:lnTo>
                  <a:pt x="92" y="1858"/>
                </a:lnTo>
                <a:lnTo>
                  <a:pt x="92" y="1860"/>
                </a:lnTo>
                <a:lnTo>
                  <a:pt x="92" y="1861"/>
                </a:lnTo>
                <a:lnTo>
                  <a:pt x="94" y="1861"/>
                </a:lnTo>
                <a:lnTo>
                  <a:pt x="94" y="1863"/>
                </a:lnTo>
                <a:lnTo>
                  <a:pt x="94" y="1865"/>
                </a:lnTo>
                <a:lnTo>
                  <a:pt x="95" y="1865"/>
                </a:lnTo>
                <a:lnTo>
                  <a:pt x="95" y="1866"/>
                </a:lnTo>
                <a:lnTo>
                  <a:pt x="95" y="1868"/>
                </a:lnTo>
                <a:lnTo>
                  <a:pt x="97" y="1868"/>
                </a:lnTo>
                <a:lnTo>
                  <a:pt x="97" y="1870"/>
                </a:lnTo>
                <a:lnTo>
                  <a:pt x="99" y="1870"/>
                </a:lnTo>
                <a:lnTo>
                  <a:pt x="99" y="1871"/>
                </a:lnTo>
                <a:lnTo>
                  <a:pt x="99" y="1873"/>
                </a:lnTo>
                <a:lnTo>
                  <a:pt x="100" y="1873"/>
                </a:lnTo>
                <a:lnTo>
                  <a:pt x="100" y="1875"/>
                </a:lnTo>
                <a:lnTo>
                  <a:pt x="102" y="1875"/>
                </a:lnTo>
                <a:lnTo>
                  <a:pt x="104" y="1875"/>
                </a:lnTo>
                <a:lnTo>
                  <a:pt x="104" y="1876"/>
                </a:lnTo>
                <a:lnTo>
                  <a:pt x="104" y="1878"/>
                </a:lnTo>
                <a:lnTo>
                  <a:pt x="105" y="1878"/>
                </a:lnTo>
                <a:lnTo>
                  <a:pt x="105" y="1880"/>
                </a:lnTo>
                <a:lnTo>
                  <a:pt x="105" y="1880"/>
                </a:lnTo>
                <a:lnTo>
                  <a:pt x="105" y="1882"/>
                </a:lnTo>
                <a:lnTo>
                  <a:pt x="107" y="1882"/>
                </a:lnTo>
                <a:lnTo>
                  <a:pt x="107" y="1883"/>
                </a:lnTo>
                <a:lnTo>
                  <a:pt x="109" y="1883"/>
                </a:lnTo>
                <a:lnTo>
                  <a:pt x="109" y="1885"/>
                </a:lnTo>
                <a:lnTo>
                  <a:pt x="110" y="1885"/>
                </a:lnTo>
                <a:lnTo>
                  <a:pt x="110" y="1887"/>
                </a:lnTo>
                <a:lnTo>
                  <a:pt x="110" y="1888"/>
                </a:lnTo>
                <a:lnTo>
                  <a:pt x="112" y="1888"/>
                </a:lnTo>
                <a:lnTo>
                  <a:pt x="112" y="1890"/>
                </a:lnTo>
                <a:lnTo>
                  <a:pt x="112" y="1892"/>
                </a:lnTo>
                <a:lnTo>
                  <a:pt x="114" y="1892"/>
                </a:lnTo>
                <a:lnTo>
                  <a:pt x="115" y="1892"/>
                </a:lnTo>
                <a:lnTo>
                  <a:pt x="115" y="1893"/>
                </a:lnTo>
                <a:lnTo>
                  <a:pt x="117" y="1893"/>
                </a:lnTo>
                <a:lnTo>
                  <a:pt x="117" y="1895"/>
                </a:lnTo>
                <a:lnTo>
                  <a:pt x="119" y="1895"/>
                </a:lnTo>
                <a:lnTo>
                  <a:pt x="120" y="1895"/>
                </a:lnTo>
                <a:lnTo>
                  <a:pt x="120" y="1897"/>
                </a:lnTo>
                <a:lnTo>
                  <a:pt x="122" y="1897"/>
                </a:lnTo>
                <a:lnTo>
                  <a:pt x="124" y="1897"/>
                </a:lnTo>
                <a:lnTo>
                  <a:pt x="124" y="1897"/>
                </a:lnTo>
                <a:lnTo>
                  <a:pt x="125" y="1897"/>
                </a:lnTo>
                <a:lnTo>
                  <a:pt x="125" y="1898"/>
                </a:lnTo>
                <a:lnTo>
                  <a:pt x="127" y="1898"/>
                </a:lnTo>
                <a:lnTo>
                  <a:pt x="127" y="1900"/>
                </a:lnTo>
                <a:lnTo>
                  <a:pt x="129" y="1900"/>
                </a:lnTo>
                <a:lnTo>
                  <a:pt x="129" y="1902"/>
                </a:lnTo>
                <a:lnTo>
                  <a:pt x="130" y="1902"/>
                </a:lnTo>
                <a:lnTo>
                  <a:pt x="130" y="1903"/>
                </a:lnTo>
                <a:lnTo>
                  <a:pt x="132" y="1903"/>
                </a:lnTo>
                <a:lnTo>
                  <a:pt x="132" y="1905"/>
                </a:lnTo>
                <a:lnTo>
                  <a:pt x="134" y="1905"/>
                </a:lnTo>
                <a:lnTo>
                  <a:pt x="134" y="1907"/>
                </a:lnTo>
                <a:lnTo>
                  <a:pt x="134" y="1908"/>
                </a:lnTo>
                <a:lnTo>
                  <a:pt x="135" y="1908"/>
                </a:lnTo>
                <a:lnTo>
                  <a:pt x="135" y="1910"/>
                </a:lnTo>
                <a:lnTo>
                  <a:pt x="135" y="1912"/>
                </a:lnTo>
                <a:lnTo>
                  <a:pt x="137" y="1912"/>
                </a:lnTo>
                <a:lnTo>
                  <a:pt x="137" y="1913"/>
                </a:lnTo>
                <a:lnTo>
                  <a:pt x="139" y="1913"/>
                </a:lnTo>
                <a:lnTo>
                  <a:pt x="140" y="1913"/>
                </a:lnTo>
                <a:lnTo>
                  <a:pt x="140" y="1915"/>
                </a:lnTo>
                <a:lnTo>
                  <a:pt x="140" y="1917"/>
                </a:lnTo>
                <a:lnTo>
                  <a:pt x="142" y="1917"/>
                </a:lnTo>
                <a:lnTo>
                  <a:pt x="142" y="1918"/>
                </a:lnTo>
                <a:lnTo>
                  <a:pt x="144" y="1918"/>
                </a:lnTo>
                <a:lnTo>
                  <a:pt x="145" y="1918"/>
                </a:lnTo>
                <a:lnTo>
                  <a:pt x="145" y="1920"/>
                </a:lnTo>
                <a:lnTo>
                  <a:pt x="145" y="1920"/>
                </a:lnTo>
                <a:lnTo>
                  <a:pt x="147" y="1920"/>
                </a:lnTo>
                <a:lnTo>
                  <a:pt x="147" y="1922"/>
                </a:lnTo>
                <a:lnTo>
                  <a:pt x="149" y="1922"/>
                </a:lnTo>
                <a:lnTo>
                  <a:pt x="149" y="1923"/>
                </a:lnTo>
                <a:lnTo>
                  <a:pt x="149" y="1925"/>
                </a:lnTo>
                <a:lnTo>
                  <a:pt x="150" y="1925"/>
                </a:lnTo>
                <a:lnTo>
                  <a:pt x="150" y="1927"/>
                </a:lnTo>
                <a:lnTo>
                  <a:pt x="152" y="1927"/>
                </a:lnTo>
                <a:lnTo>
                  <a:pt x="152" y="1928"/>
                </a:lnTo>
                <a:lnTo>
                  <a:pt x="150" y="1928"/>
                </a:lnTo>
                <a:lnTo>
                  <a:pt x="150" y="1930"/>
                </a:lnTo>
                <a:lnTo>
                  <a:pt x="150" y="1932"/>
                </a:lnTo>
                <a:lnTo>
                  <a:pt x="150" y="1933"/>
                </a:lnTo>
                <a:lnTo>
                  <a:pt x="150" y="1935"/>
                </a:lnTo>
                <a:lnTo>
                  <a:pt x="152" y="1935"/>
                </a:lnTo>
                <a:lnTo>
                  <a:pt x="154" y="1935"/>
                </a:lnTo>
                <a:lnTo>
                  <a:pt x="154" y="1933"/>
                </a:lnTo>
                <a:lnTo>
                  <a:pt x="154" y="1932"/>
                </a:lnTo>
                <a:lnTo>
                  <a:pt x="154" y="1930"/>
                </a:lnTo>
                <a:lnTo>
                  <a:pt x="152" y="1930"/>
                </a:lnTo>
                <a:lnTo>
                  <a:pt x="152" y="1928"/>
                </a:lnTo>
                <a:lnTo>
                  <a:pt x="154" y="1928"/>
                </a:lnTo>
                <a:lnTo>
                  <a:pt x="154" y="1927"/>
                </a:lnTo>
                <a:lnTo>
                  <a:pt x="155" y="1927"/>
                </a:lnTo>
                <a:lnTo>
                  <a:pt x="155" y="1928"/>
                </a:lnTo>
                <a:lnTo>
                  <a:pt x="157" y="1928"/>
                </a:lnTo>
                <a:lnTo>
                  <a:pt x="157" y="1927"/>
                </a:lnTo>
                <a:lnTo>
                  <a:pt x="159" y="1927"/>
                </a:lnTo>
                <a:lnTo>
                  <a:pt x="159" y="1925"/>
                </a:lnTo>
                <a:lnTo>
                  <a:pt x="160" y="1925"/>
                </a:lnTo>
                <a:lnTo>
                  <a:pt x="160" y="1923"/>
                </a:lnTo>
                <a:lnTo>
                  <a:pt x="162" y="1923"/>
                </a:lnTo>
                <a:lnTo>
                  <a:pt x="162" y="1925"/>
                </a:lnTo>
                <a:lnTo>
                  <a:pt x="164" y="1925"/>
                </a:lnTo>
                <a:lnTo>
                  <a:pt x="164" y="1923"/>
                </a:lnTo>
                <a:lnTo>
                  <a:pt x="164" y="1922"/>
                </a:lnTo>
                <a:lnTo>
                  <a:pt x="165" y="1922"/>
                </a:lnTo>
                <a:lnTo>
                  <a:pt x="165" y="1920"/>
                </a:lnTo>
                <a:lnTo>
                  <a:pt x="164" y="1920"/>
                </a:lnTo>
                <a:lnTo>
                  <a:pt x="164" y="1922"/>
                </a:lnTo>
                <a:lnTo>
                  <a:pt x="162" y="1922"/>
                </a:lnTo>
                <a:lnTo>
                  <a:pt x="162" y="1920"/>
                </a:lnTo>
                <a:lnTo>
                  <a:pt x="160" y="1920"/>
                </a:lnTo>
                <a:lnTo>
                  <a:pt x="160" y="1918"/>
                </a:lnTo>
                <a:lnTo>
                  <a:pt x="162" y="1918"/>
                </a:lnTo>
                <a:lnTo>
                  <a:pt x="162" y="1917"/>
                </a:lnTo>
                <a:lnTo>
                  <a:pt x="162" y="1915"/>
                </a:lnTo>
                <a:lnTo>
                  <a:pt x="160" y="1915"/>
                </a:lnTo>
                <a:lnTo>
                  <a:pt x="160" y="1917"/>
                </a:lnTo>
                <a:lnTo>
                  <a:pt x="160" y="1918"/>
                </a:lnTo>
                <a:lnTo>
                  <a:pt x="159" y="1918"/>
                </a:lnTo>
                <a:lnTo>
                  <a:pt x="157" y="1918"/>
                </a:lnTo>
                <a:lnTo>
                  <a:pt x="157" y="1920"/>
                </a:lnTo>
                <a:lnTo>
                  <a:pt x="159" y="1920"/>
                </a:lnTo>
                <a:lnTo>
                  <a:pt x="160" y="1920"/>
                </a:lnTo>
                <a:lnTo>
                  <a:pt x="160" y="1922"/>
                </a:lnTo>
                <a:lnTo>
                  <a:pt x="160" y="1923"/>
                </a:lnTo>
                <a:lnTo>
                  <a:pt x="159" y="1923"/>
                </a:lnTo>
                <a:lnTo>
                  <a:pt x="159" y="1925"/>
                </a:lnTo>
                <a:lnTo>
                  <a:pt x="157" y="1925"/>
                </a:lnTo>
                <a:lnTo>
                  <a:pt x="155" y="1925"/>
                </a:lnTo>
                <a:lnTo>
                  <a:pt x="154" y="1925"/>
                </a:lnTo>
                <a:lnTo>
                  <a:pt x="152" y="1925"/>
                </a:lnTo>
                <a:lnTo>
                  <a:pt x="150" y="1925"/>
                </a:lnTo>
                <a:lnTo>
                  <a:pt x="150" y="1923"/>
                </a:lnTo>
                <a:lnTo>
                  <a:pt x="150" y="1922"/>
                </a:lnTo>
                <a:lnTo>
                  <a:pt x="152" y="1922"/>
                </a:lnTo>
                <a:lnTo>
                  <a:pt x="152" y="1920"/>
                </a:lnTo>
                <a:lnTo>
                  <a:pt x="154" y="1920"/>
                </a:lnTo>
                <a:lnTo>
                  <a:pt x="155" y="1920"/>
                </a:lnTo>
                <a:lnTo>
                  <a:pt x="155" y="1918"/>
                </a:lnTo>
                <a:lnTo>
                  <a:pt x="154" y="1918"/>
                </a:lnTo>
                <a:lnTo>
                  <a:pt x="154" y="1917"/>
                </a:lnTo>
                <a:lnTo>
                  <a:pt x="152" y="1917"/>
                </a:lnTo>
                <a:lnTo>
                  <a:pt x="152" y="1918"/>
                </a:lnTo>
                <a:lnTo>
                  <a:pt x="152" y="1920"/>
                </a:lnTo>
                <a:lnTo>
                  <a:pt x="150" y="1920"/>
                </a:lnTo>
                <a:lnTo>
                  <a:pt x="149" y="1920"/>
                </a:lnTo>
                <a:lnTo>
                  <a:pt x="147" y="1920"/>
                </a:lnTo>
                <a:lnTo>
                  <a:pt x="147" y="1918"/>
                </a:lnTo>
                <a:lnTo>
                  <a:pt x="145" y="1918"/>
                </a:lnTo>
                <a:lnTo>
                  <a:pt x="145" y="1918"/>
                </a:lnTo>
                <a:lnTo>
                  <a:pt x="145" y="1917"/>
                </a:lnTo>
                <a:lnTo>
                  <a:pt x="144" y="1917"/>
                </a:lnTo>
                <a:lnTo>
                  <a:pt x="142" y="1917"/>
                </a:lnTo>
                <a:lnTo>
                  <a:pt x="142" y="1915"/>
                </a:lnTo>
                <a:lnTo>
                  <a:pt x="144" y="1915"/>
                </a:lnTo>
                <a:lnTo>
                  <a:pt x="145" y="1915"/>
                </a:lnTo>
                <a:lnTo>
                  <a:pt x="145" y="1913"/>
                </a:lnTo>
                <a:lnTo>
                  <a:pt x="144" y="1913"/>
                </a:lnTo>
                <a:lnTo>
                  <a:pt x="142" y="1913"/>
                </a:lnTo>
                <a:lnTo>
                  <a:pt x="140" y="1913"/>
                </a:lnTo>
                <a:lnTo>
                  <a:pt x="140" y="1912"/>
                </a:lnTo>
                <a:lnTo>
                  <a:pt x="139" y="1912"/>
                </a:lnTo>
                <a:lnTo>
                  <a:pt x="139" y="1910"/>
                </a:lnTo>
                <a:lnTo>
                  <a:pt x="137" y="1910"/>
                </a:lnTo>
                <a:lnTo>
                  <a:pt x="137" y="1908"/>
                </a:lnTo>
                <a:lnTo>
                  <a:pt x="139" y="1908"/>
                </a:lnTo>
                <a:lnTo>
                  <a:pt x="140" y="1908"/>
                </a:lnTo>
                <a:lnTo>
                  <a:pt x="142" y="1908"/>
                </a:lnTo>
                <a:lnTo>
                  <a:pt x="142" y="1907"/>
                </a:lnTo>
                <a:lnTo>
                  <a:pt x="144" y="1908"/>
                </a:lnTo>
                <a:lnTo>
                  <a:pt x="144" y="1907"/>
                </a:lnTo>
                <a:lnTo>
                  <a:pt x="142" y="1907"/>
                </a:lnTo>
                <a:lnTo>
                  <a:pt x="140" y="1907"/>
                </a:lnTo>
                <a:lnTo>
                  <a:pt x="139" y="1907"/>
                </a:lnTo>
                <a:lnTo>
                  <a:pt x="139" y="1905"/>
                </a:lnTo>
                <a:lnTo>
                  <a:pt x="137" y="1905"/>
                </a:lnTo>
                <a:lnTo>
                  <a:pt x="137" y="1903"/>
                </a:lnTo>
                <a:lnTo>
                  <a:pt x="135" y="1903"/>
                </a:lnTo>
                <a:lnTo>
                  <a:pt x="134" y="1903"/>
                </a:lnTo>
                <a:lnTo>
                  <a:pt x="134" y="1902"/>
                </a:lnTo>
                <a:lnTo>
                  <a:pt x="132" y="1902"/>
                </a:lnTo>
                <a:lnTo>
                  <a:pt x="132" y="1900"/>
                </a:lnTo>
                <a:lnTo>
                  <a:pt x="130" y="1900"/>
                </a:lnTo>
                <a:lnTo>
                  <a:pt x="130" y="1898"/>
                </a:lnTo>
                <a:lnTo>
                  <a:pt x="129" y="1898"/>
                </a:lnTo>
                <a:lnTo>
                  <a:pt x="129" y="1897"/>
                </a:lnTo>
                <a:lnTo>
                  <a:pt x="127" y="1897"/>
                </a:lnTo>
                <a:lnTo>
                  <a:pt x="127" y="1897"/>
                </a:lnTo>
                <a:lnTo>
                  <a:pt x="127" y="1895"/>
                </a:lnTo>
                <a:lnTo>
                  <a:pt x="125" y="1895"/>
                </a:lnTo>
                <a:lnTo>
                  <a:pt x="124" y="1895"/>
                </a:lnTo>
                <a:lnTo>
                  <a:pt x="124" y="1893"/>
                </a:lnTo>
                <a:lnTo>
                  <a:pt x="122" y="1893"/>
                </a:lnTo>
                <a:lnTo>
                  <a:pt x="120" y="1893"/>
                </a:lnTo>
                <a:lnTo>
                  <a:pt x="119" y="1893"/>
                </a:lnTo>
                <a:lnTo>
                  <a:pt x="119" y="1892"/>
                </a:lnTo>
                <a:lnTo>
                  <a:pt x="117" y="1892"/>
                </a:lnTo>
                <a:lnTo>
                  <a:pt x="117" y="1890"/>
                </a:lnTo>
                <a:lnTo>
                  <a:pt x="115" y="1890"/>
                </a:lnTo>
                <a:lnTo>
                  <a:pt x="115" y="1888"/>
                </a:lnTo>
                <a:lnTo>
                  <a:pt x="117" y="1888"/>
                </a:lnTo>
                <a:lnTo>
                  <a:pt x="117" y="1887"/>
                </a:lnTo>
                <a:lnTo>
                  <a:pt x="115" y="1887"/>
                </a:lnTo>
                <a:lnTo>
                  <a:pt x="115" y="1888"/>
                </a:lnTo>
                <a:lnTo>
                  <a:pt x="114" y="1888"/>
                </a:lnTo>
                <a:lnTo>
                  <a:pt x="114" y="1887"/>
                </a:lnTo>
                <a:lnTo>
                  <a:pt x="112" y="1887"/>
                </a:lnTo>
                <a:lnTo>
                  <a:pt x="112" y="1885"/>
                </a:lnTo>
                <a:lnTo>
                  <a:pt x="114" y="1885"/>
                </a:lnTo>
                <a:lnTo>
                  <a:pt x="115" y="1885"/>
                </a:lnTo>
                <a:lnTo>
                  <a:pt x="115" y="1883"/>
                </a:lnTo>
                <a:lnTo>
                  <a:pt x="117" y="1885"/>
                </a:lnTo>
                <a:lnTo>
                  <a:pt x="119" y="1885"/>
                </a:lnTo>
                <a:lnTo>
                  <a:pt x="119" y="1883"/>
                </a:lnTo>
                <a:lnTo>
                  <a:pt x="120" y="1883"/>
                </a:lnTo>
                <a:lnTo>
                  <a:pt x="122" y="1883"/>
                </a:lnTo>
                <a:lnTo>
                  <a:pt x="122" y="1885"/>
                </a:lnTo>
                <a:lnTo>
                  <a:pt x="124" y="1885"/>
                </a:lnTo>
                <a:lnTo>
                  <a:pt x="124" y="1887"/>
                </a:lnTo>
                <a:lnTo>
                  <a:pt x="125" y="1887"/>
                </a:lnTo>
                <a:lnTo>
                  <a:pt x="125" y="1885"/>
                </a:lnTo>
                <a:lnTo>
                  <a:pt x="127" y="1885"/>
                </a:lnTo>
                <a:lnTo>
                  <a:pt x="127" y="1887"/>
                </a:lnTo>
                <a:lnTo>
                  <a:pt x="127" y="1888"/>
                </a:lnTo>
                <a:lnTo>
                  <a:pt x="125" y="1888"/>
                </a:lnTo>
                <a:lnTo>
                  <a:pt x="124" y="1888"/>
                </a:lnTo>
                <a:lnTo>
                  <a:pt x="122" y="1888"/>
                </a:lnTo>
                <a:lnTo>
                  <a:pt x="122" y="1890"/>
                </a:lnTo>
                <a:lnTo>
                  <a:pt x="124" y="1890"/>
                </a:lnTo>
                <a:lnTo>
                  <a:pt x="125" y="1890"/>
                </a:lnTo>
                <a:lnTo>
                  <a:pt x="127" y="1890"/>
                </a:lnTo>
                <a:lnTo>
                  <a:pt x="127" y="1892"/>
                </a:lnTo>
                <a:lnTo>
                  <a:pt x="129" y="1892"/>
                </a:lnTo>
                <a:lnTo>
                  <a:pt x="129" y="1890"/>
                </a:lnTo>
                <a:lnTo>
                  <a:pt x="127" y="1890"/>
                </a:lnTo>
                <a:lnTo>
                  <a:pt x="127" y="1888"/>
                </a:lnTo>
                <a:lnTo>
                  <a:pt x="129" y="1888"/>
                </a:lnTo>
                <a:lnTo>
                  <a:pt x="129" y="1887"/>
                </a:lnTo>
                <a:lnTo>
                  <a:pt x="129" y="1885"/>
                </a:lnTo>
                <a:lnTo>
                  <a:pt x="127" y="1885"/>
                </a:lnTo>
                <a:lnTo>
                  <a:pt x="127" y="1883"/>
                </a:lnTo>
                <a:lnTo>
                  <a:pt x="125" y="1883"/>
                </a:lnTo>
                <a:lnTo>
                  <a:pt x="125" y="1882"/>
                </a:lnTo>
                <a:lnTo>
                  <a:pt x="124" y="1882"/>
                </a:lnTo>
                <a:lnTo>
                  <a:pt x="124" y="1883"/>
                </a:lnTo>
                <a:lnTo>
                  <a:pt x="122" y="1883"/>
                </a:lnTo>
                <a:lnTo>
                  <a:pt x="122" y="1882"/>
                </a:lnTo>
                <a:lnTo>
                  <a:pt x="120" y="1882"/>
                </a:lnTo>
                <a:lnTo>
                  <a:pt x="120" y="1880"/>
                </a:lnTo>
                <a:lnTo>
                  <a:pt x="122" y="1880"/>
                </a:lnTo>
                <a:lnTo>
                  <a:pt x="122" y="1878"/>
                </a:lnTo>
                <a:lnTo>
                  <a:pt x="124" y="1878"/>
                </a:lnTo>
                <a:lnTo>
                  <a:pt x="124" y="1876"/>
                </a:lnTo>
                <a:lnTo>
                  <a:pt x="124" y="1875"/>
                </a:lnTo>
                <a:lnTo>
                  <a:pt x="122" y="1875"/>
                </a:lnTo>
                <a:lnTo>
                  <a:pt x="122" y="1873"/>
                </a:lnTo>
                <a:lnTo>
                  <a:pt x="120" y="1873"/>
                </a:lnTo>
                <a:lnTo>
                  <a:pt x="119" y="1873"/>
                </a:lnTo>
                <a:lnTo>
                  <a:pt x="119" y="1871"/>
                </a:lnTo>
                <a:lnTo>
                  <a:pt x="120" y="1871"/>
                </a:lnTo>
                <a:lnTo>
                  <a:pt x="122" y="1871"/>
                </a:lnTo>
                <a:lnTo>
                  <a:pt x="122" y="1870"/>
                </a:lnTo>
                <a:lnTo>
                  <a:pt x="120" y="1870"/>
                </a:lnTo>
                <a:lnTo>
                  <a:pt x="119" y="1870"/>
                </a:lnTo>
                <a:lnTo>
                  <a:pt x="119" y="1868"/>
                </a:lnTo>
                <a:lnTo>
                  <a:pt x="117" y="1868"/>
                </a:lnTo>
                <a:lnTo>
                  <a:pt x="115" y="1868"/>
                </a:lnTo>
                <a:lnTo>
                  <a:pt x="115" y="1866"/>
                </a:lnTo>
                <a:lnTo>
                  <a:pt x="115" y="1865"/>
                </a:lnTo>
                <a:lnTo>
                  <a:pt x="114" y="1865"/>
                </a:lnTo>
                <a:lnTo>
                  <a:pt x="114" y="1863"/>
                </a:lnTo>
                <a:lnTo>
                  <a:pt x="114" y="1861"/>
                </a:lnTo>
                <a:lnTo>
                  <a:pt x="115" y="1861"/>
                </a:lnTo>
                <a:lnTo>
                  <a:pt x="115" y="1860"/>
                </a:lnTo>
                <a:lnTo>
                  <a:pt x="114" y="1860"/>
                </a:lnTo>
                <a:lnTo>
                  <a:pt x="112" y="1860"/>
                </a:lnTo>
                <a:lnTo>
                  <a:pt x="110" y="1860"/>
                </a:lnTo>
                <a:lnTo>
                  <a:pt x="109" y="1860"/>
                </a:lnTo>
                <a:lnTo>
                  <a:pt x="109" y="1858"/>
                </a:lnTo>
                <a:lnTo>
                  <a:pt x="107" y="1858"/>
                </a:lnTo>
                <a:lnTo>
                  <a:pt x="107" y="1856"/>
                </a:lnTo>
                <a:lnTo>
                  <a:pt x="107" y="1856"/>
                </a:lnTo>
                <a:lnTo>
                  <a:pt x="105" y="1856"/>
                </a:lnTo>
                <a:lnTo>
                  <a:pt x="105" y="1855"/>
                </a:lnTo>
                <a:lnTo>
                  <a:pt x="105" y="1855"/>
                </a:lnTo>
                <a:lnTo>
                  <a:pt x="105" y="1853"/>
                </a:lnTo>
                <a:lnTo>
                  <a:pt x="104" y="1853"/>
                </a:lnTo>
                <a:lnTo>
                  <a:pt x="104" y="1851"/>
                </a:lnTo>
                <a:lnTo>
                  <a:pt x="104" y="1850"/>
                </a:lnTo>
                <a:lnTo>
                  <a:pt x="102" y="1850"/>
                </a:lnTo>
                <a:lnTo>
                  <a:pt x="102" y="1848"/>
                </a:lnTo>
                <a:lnTo>
                  <a:pt x="102" y="1846"/>
                </a:lnTo>
                <a:lnTo>
                  <a:pt x="100" y="1846"/>
                </a:lnTo>
                <a:lnTo>
                  <a:pt x="100" y="1845"/>
                </a:lnTo>
                <a:lnTo>
                  <a:pt x="100" y="1843"/>
                </a:lnTo>
                <a:lnTo>
                  <a:pt x="100" y="1841"/>
                </a:lnTo>
                <a:lnTo>
                  <a:pt x="99" y="1841"/>
                </a:lnTo>
                <a:lnTo>
                  <a:pt x="99" y="1840"/>
                </a:lnTo>
                <a:lnTo>
                  <a:pt x="99" y="1838"/>
                </a:lnTo>
                <a:lnTo>
                  <a:pt x="99" y="1836"/>
                </a:lnTo>
                <a:lnTo>
                  <a:pt x="99" y="1835"/>
                </a:lnTo>
                <a:lnTo>
                  <a:pt x="97" y="1835"/>
                </a:lnTo>
                <a:lnTo>
                  <a:pt x="97" y="1833"/>
                </a:lnTo>
                <a:lnTo>
                  <a:pt x="97" y="1831"/>
                </a:lnTo>
                <a:lnTo>
                  <a:pt x="99" y="1831"/>
                </a:lnTo>
                <a:lnTo>
                  <a:pt x="99" y="1830"/>
                </a:lnTo>
                <a:lnTo>
                  <a:pt x="97" y="1830"/>
                </a:lnTo>
                <a:lnTo>
                  <a:pt x="97" y="1828"/>
                </a:lnTo>
                <a:lnTo>
                  <a:pt x="97" y="1826"/>
                </a:lnTo>
                <a:lnTo>
                  <a:pt x="97" y="1825"/>
                </a:lnTo>
                <a:lnTo>
                  <a:pt x="95" y="1825"/>
                </a:lnTo>
                <a:lnTo>
                  <a:pt x="95" y="1823"/>
                </a:lnTo>
                <a:lnTo>
                  <a:pt x="94" y="1823"/>
                </a:lnTo>
                <a:lnTo>
                  <a:pt x="94" y="1821"/>
                </a:lnTo>
                <a:lnTo>
                  <a:pt x="95" y="1821"/>
                </a:lnTo>
                <a:lnTo>
                  <a:pt x="95" y="1820"/>
                </a:lnTo>
                <a:lnTo>
                  <a:pt x="97" y="1820"/>
                </a:lnTo>
                <a:lnTo>
                  <a:pt x="97" y="1818"/>
                </a:lnTo>
                <a:lnTo>
                  <a:pt x="99" y="1818"/>
                </a:lnTo>
                <a:lnTo>
                  <a:pt x="100" y="1818"/>
                </a:lnTo>
                <a:lnTo>
                  <a:pt x="102" y="1818"/>
                </a:lnTo>
                <a:lnTo>
                  <a:pt x="104" y="1818"/>
                </a:lnTo>
                <a:lnTo>
                  <a:pt x="105" y="1818"/>
                </a:lnTo>
                <a:lnTo>
                  <a:pt x="105" y="1820"/>
                </a:lnTo>
                <a:lnTo>
                  <a:pt x="105" y="1820"/>
                </a:lnTo>
                <a:lnTo>
                  <a:pt x="105" y="1818"/>
                </a:lnTo>
                <a:lnTo>
                  <a:pt x="107" y="1818"/>
                </a:lnTo>
                <a:lnTo>
                  <a:pt x="107" y="1820"/>
                </a:lnTo>
                <a:lnTo>
                  <a:pt x="109" y="1820"/>
                </a:lnTo>
                <a:lnTo>
                  <a:pt x="109" y="1818"/>
                </a:lnTo>
                <a:lnTo>
                  <a:pt x="110" y="1818"/>
                </a:lnTo>
                <a:lnTo>
                  <a:pt x="112" y="1818"/>
                </a:lnTo>
                <a:lnTo>
                  <a:pt x="112" y="1816"/>
                </a:lnTo>
                <a:lnTo>
                  <a:pt x="110" y="1816"/>
                </a:lnTo>
                <a:lnTo>
                  <a:pt x="109" y="1816"/>
                </a:lnTo>
                <a:lnTo>
                  <a:pt x="107" y="1816"/>
                </a:lnTo>
                <a:lnTo>
                  <a:pt x="105" y="1816"/>
                </a:lnTo>
                <a:lnTo>
                  <a:pt x="105" y="1816"/>
                </a:lnTo>
                <a:lnTo>
                  <a:pt x="105" y="1816"/>
                </a:lnTo>
                <a:lnTo>
                  <a:pt x="105" y="1815"/>
                </a:lnTo>
                <a:lnTo>
                  <a:pt x="104" y="1816"/>
                </a:lnTo>
                <a:lnTo>
                  <a:pt x="104" y="1815"/>
                </a:lnTo>
                <a:lnTo>
                  <a:pt x="102" y="1815"/>
                </a:lnTo>
                <a:lnTo>
                  <a:pt x="100" y="1815"/>
                </a:lnTo>
                <a:lnTo>
                  <a:pt x="100" y="1813"/>
                </a:lnTo>
                <a:lnTo>
                  <a:pt x="102" y="1813"/>
                </a:lnTo>
                <a:lnTo>
                  <a:pt x="102" y="1811"/>
                </a:lnTo>
                <a:lnTo>
                  <a:pt x="104" y="1811"/>
                </a:lnTo>
                <a:lnTo>
                  <a:pt x="105" y="1811"/>
                </a:lnTo>
                <a:lnTo>
                  <a:pt x="105" y="1811"/>
                </a:lnTo>
                <a:lnTo>
                  <a:pt x="107" y="1811"/>
                </a:lnTo>
                <a:lnTo>
                  <a:pt x="109" y="1811"/>
                </a:lnTo>
                <a:lnTo>
                  <a:pt x="110" y="1811"/>
                </a:lnTo>
                <a:lnTo>
                  <a:pt x="110" y="1810"/>
                </a:lnTo>
                <a:lnTo>
                  <a:pt x="112" y="1810"/>
                </a:lnTo>
                <a:lnTo>
                  <a:pt x="114" y="1810"/>
                </a:lnTo>
                <a:lnTo>
                  <a:pt x="114" y="1808"/>
                </a:lnTo>
                <a:lnTo>
                  <a:pt x="115" y="1808"/>
                </a:lnTo>
                <a:lnTo>
                  <a:pt x="117" y="1808"/>
                </a:lnTo>
                <a:lnTo>
                  <a:pt x="117" y="1806"/>
                </a:lnTo>
                <a:lnTo>
                  <a:pt x="119" y="1806"/>
                </a:lnTo>
                <a:lnTo>
                  <a:pt x="119" y="1805"/>
                </a:lnTo>
                <a:lnTo>
                  <a:pt x="120" y="1805"/>
                </a:lnTo>
                <a:lnTo>
                  <a:pt x="120" y="1803"/>
                </a:lnTo>
                <a:lnTo>
                  <a:pt x="122" y="1803"/>
                </a:lnTo>
                <a:lnTo>
                  <a:pt x="124" y="1803"/>
                </a:lnTo>
                <a:lnTo>
                  <a:pt x="125" y="1803"/>
                </a:lnTo>
                <a:lnTo>
                  <a:pt x="127" y="1803"/>
                </a:lnTo>
                <a:lnTo>
                  <a:pt x="129" y="1803"/>
                </a:lnTo>
                <a:lnTo>
                  <a:pt x="129" y="1805"/>
                </a:lnTo>
                <a:lnTo>
                  <a:pt x="130" y="1805"/>
                </a:lnTo>
                <a:lnTo>
                  <a:pt x="132" y="1805"/>
                </a:lnTo>
                <a:lnTo>
                  <a:pt x="132" y="1803"/>
                </a:lnTo>
                <a:lnTo>
                  <a:pt x="130" y="1803"/>
                </a:lnTo>
                <a:lnTo>
                  <a:pt x="130" y="1801"/>
                </a:lnTo>
                <a:lnTo>
                  <a:pt x="129" y="1801"/>
                </a:lnTo>
                <a:lnTo>
                  <a:pt x="127" y="1801"/>
                </a:lnTo>
                <a:lnTo>
                  <a:pt x="125" y="1801"/>
                </a:lnTo>
                <a:lnTo>
                  <a:pt x="125" y="1800"/>
                </a:lnTo>
                <a:lnTo>
                  <a:pt x="127" y="1800"/>
                </a:lnTo>
                <a:lnTo>
                  <a:pt x="127" y="1798"/>
                </a:lnTo>
                <a:lnTo>
                  <a:pt x="125" y="1798"/>
                </a:lnTo>
                <a:lnTo>
                  <a:pt x="124" y="1798"/>
                </a:lnTo>
                <a:lnTo>
                  <a:pt x="124" y="1796"/>
                </a:lnTo>
                <a:lnTo>
                  <a:pt x="122" y="1796"/>
                </a:lnTo>
                <a:lnTo>
                  <a:pt x="122" y="1795"/>
                </a:lnTo>
                <a:lnTo>
                  <a:pt x="120" y="1795"/>
                </a:lnTo>
                <a:lnTo>
                  <a:pt x="120" y="1796"/>
                </a:lnTo>
                <a:lnTo>
                  <a:pt x="122" y="1796"/>
                </a:lnTo>
                <a:lnTo>
                  <a:pt x="122" y="1798"/>
                </a:lnTo>
                <a:lnTo>
                  <a:pt x="124" y="1798"/>
                </a:lnTo>
                <a:lnTo>
                  <a:pt x="124" y="1800"/>
                </a:lnTo>
                <a:lnTo>
                  <a:pt x="124" y="1801"/>
                </a:lnTo>
                <a:lnTo>
                  <a:pt x="122" y="1801"/>
                </a:lnTo>
                <a:lnTo>
                  <a:pt x="122" y="1800"/>
                </a:lnTo>
                <a:lnTo>
                  <a:pt x="120" y="1800"/>
                </a:lnTo>
                <a:lnTo>
                  <a:pt x="120" y="1801"/>
                </a:lnTo>
                <a:lnTo>
                  <a:pt x="119" y="1801"/>
                </a:lnTo>
                <a:lnTo>
                  <a:pt x="119" y="1803"/>
                </a:lnTo>
                <a:lnTo>
                  <a:pt x="117" y="1803"/>
                </a:lnTo>
                <a:lnTo>
                  <a:pt x="117" y="1805"/>
                </a:lnTo>
                <a:lnTo>
                  <a:pt x="115" y="1805"/>
                </a:lnTo>
                <a:lnTo>
                  <a:pt x="115" y="1803"/>
                </a:lnTo>
                <a:lnTo>
                  <a:pt x="114" y="1803"/>
                </a:lnTo>
                <a:lnTo>
                  <a:pt x="114" y="1805"/>
                </a:lnTo>
                <a:lnTo>
                  <a:pt x="115" y="1805"/>
                </a:lnTo>
                <a:lnTo>
                  <a:pt x="115" y="1806"/>
                </a:lnTo>
                <a:lnTo>
                  <a:pt x="114" y="1806"/>
                </a:lnTo>
                <a:lnTo>
                  <a:pt x="114" y="1808"/>
                </a:lnTo>
                <a:lnTo>
                  <a:pt x="112" y="1808"/>
                </a:lnTo>
                <a:lnTo>
                  <a:pt x="112" y="1806"/>
                </a:lnTo>
                <a:lnTo>
                  <a:pt x="112" y="1805"/>
                </a:lnTo>
                <a:lnTo>
                  <a:pt x="110" y="1805"/>
                </a:lnTo>
                <a:lnTo>
                  <a:pt x="109" y="1805"/>
                </a:lnTo>
                <a:lnTo>
                  <a:pt x="107" y="1805"/>
                </a:lnTo>
                <a:lnTo>
                  <a:pt x="107" y="1803"/>
                </a:lnTo>
                <a:lnTo>
                  <a:pt x="109" y="1803"/>
                </a:lnTo>
                <a:lnTo>
                  <a:pt x="109" y="1801"/>
                </a:lnTo>
                <a:lnTo>
                  <a:pt x="107" y="1801"/>
                </a:lnTo>
                <a:lnTo>
                  <a:pt x="107" y="1800"/>
                </a:lnTo>
                <a:lnTo>
                  <a:pt x="109" y="1800"/>
                </a:lnTo>
                <a:lnTo>
                  <a:pt x="109" y="1798"/>
                </a:lnTo>
                <a:lnTo>
                  <a:pt x="107" y="1798"/>
                </a:lnTo>
                <a:lnTo>
                  <a:pt x="107" y="1796"/>
                </a:lnTo>
                <a:lnTo>
                  <a:pt x="107" y="1795"/>
                </a:lnTo>
                <a:lnTo>
                  <a:pt x="109" y="1795"/>
                </a:lnTo>
                <a:lnTo>
                  <a:pt x="110" y="1795"/>
                </a:lnTo>
                <a:lnTo>
                  <a:pt x="110" y="1796"/>
                </a:lnTo>
                <a:lnTo>
                  <a:pt x="110" y="1798"/>
                </a:lnTo>
                <a:lnTo>
                  <a:pt x="112" y="1798"/>
                </a:lnTo>
                <a:lnTo>
                  <a:pt x="112" y="1796"/>
                </a:lnTo>
                <a:lnTo>
                  <a:pt x="112" y="1795"/>
                </a:lnTo>
                <a:lnTo>
                  <a:pt x="110" y="1795"/>
                </a:lnTo>
                <a:lnTo>
                  <a:pt x="110" y="1793"/>
                </a:lnTo>
                <a:lnTo>
                  <a:pt x="109" y="1793"/>
                </a:lnTo>
                <a:lnTo>
                  <a:pt x="109" y="1791"/>
                </a:lnTo>
                <a:lnTo>
                  <a:pt x="109" y="1790"/>
                </a:lnTo>
                <a:lnTo>
                  <a:pt x="109" y="1788"/>
                </a:lnTo>
                <a:lnTo>
                  <a:pt x="110" y="1788"/>
                </a:lnTo>
                <a:lnTo>
                  <a:pt x="110" y="1786"/>
                </a:lnTo>
                <a:lnTo>
                  <a:pt x="112" y="1786"/>
                </a:lnTo>
                <a:lnTo>
                  <a:pt x="112" y="1785"/>
                </a:lnTo>
                <a:lnTo>
                  <a:pt x="112" y="1783"/>
                </a:lnTo>
                <a:lnTo>
                  <a:pt x="114" y="1783"/>
                </a:lnTo>
                <a:lnTo>
                  <a:pt x="114" y="1781"/>
                </a:lnTo>
                <a:lnTo>
                  <a:pt x="114" y="1780"/>
                </a:lnTo>
                <a:lnTo>
                  <a:pt x="115" y="1780"/>
                </a:lnTo>
                <a:lnTo>
                  <a:pt x="117" y="1780"/>
                </a:lnTo>
                <a:lnTo>
                  <a:pt x="117" y="1778"/>
                </a:lnTo>
                <a:lnTo>
                  <a:pt x="117" y="1776"/>
                </a:lnTo>
                <a:lnTo>
                  <a:pt x="119" y="1776"/>
                </a:lnTo>
                <a:lnTo>
                  <a:pt x="120" y="1776"/>
                </a:lnTo>
                <a:lnTo>
                  <a:pt x="122" y="1776"/>
                </a:lnTo>
                <a:lnTo>
                  <a:pt x="124" y="1776"/>
                </a:lnTo>
                <a:lnTo>
                  <a:pt x="125" y="1776"/>
                </a:lnTo>
                <a:lnTo>
                  <a:pt x="125" y="1778"/>
                </a:lnTo>
                <a:lnTo>
                  <a:pt x="127" y="1778"/>
                </a:lnTo>
                <a:lnTo>
                  <a:pt x="129" y="1778"/>
                </a:lnTo>
                <a:lnTo>
                  <a:pt x="129" y="1776"/>
                </a:lnTo>
                <a:lnTo>
                  <a:pt x="130" y="1776"/>
                </a:lnTo>
                <a:lnTo>
                  <a:pt x="130" y="1776"/>
                </a:lnTo>
                <a:lnTo>
                  <a:pt x="130" y="1775"/>
                </a:lnTo>
                <a:lnTo>
                  <a:pt x="132" y="1775"/>
                </a:lnTo>
                <a:lnTo>
                  <a:pt x="134" y="1775"/>
                </a:lnTo>
                <a:lnTo>
                  <a:pt x="134" y="1776"/>
                </a:lnTo>
                <a:lnTo>
                  <a:pt x="135" y="1776"/>
                </a:lnTo>
                <a:lnTo>
                  <a:pt x="135" y="1775"/>
                </a:lnTo>
                <a:lnTo>
                  <a:pt x="137" y="1775"/>
                </a:lnTo>
                <a:lnTo>
                  <a:pt x="139" y="1775"/>
                </a:lnTo>
                <a:lnTo>
                  <a:pt x="139" y="1776"/>
                </a:lnTo>
                <a:lnTo>
                  <a:pt x="140" y="1776"/>
                </a:lnTo>
                <a:lnTo>
                  <a:pt x="142" y="1776"/>
                </a:lnTo>
                <a:lnTo>
                  <a:pt x="144" y="1776"/>
                </a:lnTo>
                <a:lnTo>
                  <a:pt x="144" y="1775"/>
                </a:lnTo>
                <a:lnTo>
                  <a:pt x="144" y="1773"/>
                </a:lnTo>
                <a:lnTo>
                  <a:pt x="144" y="1771"/>
                </a:lnTo>
                <a:lnTo>
                  <a:pt x="144" y="1770"/>
                </a:lnTo>
                <a:lnTo>
                  <a:pt x="145" y="1770"/>
                </a:lnTo>
                <a:lnTo>
                  <a:pt x="145" y="1771"/>
                </a:lnTo>
                <a:lnTo>
                  <a:pt x="145" y="1771"/>
                </a:lnTo>
                <a:lnTo>
                  <a:pt x="145" y="1770"/>
                </a:lnTo>
                <a:lnTo>
                  <a:pt x="147" y="1770"/>
                </a:lnTo>
                <a:lnTo>
                  <a:pt x="149" y="1770"/>
                </a:lnTo>
                <a:lnTo>
                  <a:pt x="149" y="1771"/>
                </a:lnTo>
                <a:lnTo>
                  <a:pt x="150" y="1771"/>
                </a:lnTo>
                <a:lnTo>
                  <a:pt x="152" y="1771"/>
                </a:lnTo>
                <a:lnTo>
                  <a:pt x="154" y="1771"/>
                </a:lnTo>
                <a:lnTo>
                  <a:pt x="155" y="1771"/>
                </a:lnTo>
                <a:lnTo>
                  <a:pt x="155" y="1770"/>
                </a:lnTo>
                <a:lnTo>
                  <a:pt x="157" y="1770"/>
                </a:lnTo>
                <a:lnTo>
                  <a:pt x="159" y="1770"/>
                </a:lnTo>
                <a:lnTo>
                  <a:pt x="160" y="1770"/>
                </a:lnTo>
                <a:lnTo>
                  <a:pt x="160" y="1771"/>
                </a:lnTo>
                <a:lnTo>
                  <a:pt x="160" y="1773"/>
                </a:lnTo>
                <a:lnTo>
                  <a:pt x="162" y="1773"/>
                </a:lnTo>
                <a:lnTo>
                  <a:pt x="164" y="1773"/>
                </a:lnTo>
                <a:lnTo>
                  <a:pt x="164" y="1775"/>
                </a:lnTo>
                <a:lnTo>
                  <a:pt x="164" y="1776"/>
                </a:lnTo>
                <a:lnTo>
                  <a:pt x="165" y="1776"/>
                </a:lnTo>
                <a:lnTo>
                  <a:pt x="167" y="1776"/>
                </a:lnTo>
                <a:lnTo>
                  <a:pt x="167" y="1775"/>
                </a:lnTo>
                <a:lnTo>
                  <a:pt x="169" y="1775"/>
                </a:lnTo>
                <a:lnTo>
                  <a:pt x="169" y="1773"/>
                </a:lnTo>
                <a:lnTo>
                  <a:pt x="170" y="1773"/>
                </a:lnTo>
                <a:lnTo>
                  <a:pt x="170" y="1771"/>
                </a:lnTo>
                <a:lnTo>
                  <a:pt x="169" y="1771"/>
                </a:lnTo>
                <a:lnTo>
                  <a:pt x="167" y="1771"/>
                </a:lnTo>
                <a:lnTo>
                  <a:pt x="167" y="1773"/>
                </a:lnTo>
                <a:lnTo>
                  <a:pt x="165" y="1773"/>
                </a:lnTo>
                <a:lnTo>
                  <a:pt x="165" y="1771"/>
                </a:lnTo>
                <a:lnTo>
                  <a:pt x="164" y="1771"/>
                </a:lnTo>
                <a:lnTo>
                  <a:pt x="162" y="1770"/>
                </a:lnTo>
                <a:lnTo>
                  <a:pt x="162" y="1768"/>
                </a:lnTo>
                <a:lnTo>
                  <a:pt x="160" y="1768"/>
                </a:lnTo>
                <a:lnTo>
                  <a:pt x="160" y="1766"/>
                </a:lnTo>
                <a:lnTo>
                  <a:pt x="160" y="1765"/>
                </a:lnTo>
                <a:lnTo>
                  <a:pt x="160" y="1763"/>
                </a:lnTo>
                <a:lnTo>
                  <a:pt x="162" y="1763"/>
                </a:lnTo>
                <a:lnTo>
                  <a:pt x="162" y="1761"/>
                </a:lnTo>
                <a:lnTo>
                  <a:pt x="162" y="1760"/>
                </a:lnTo>
                <a:lnTo>
                  <a:pt x="162" y="1758"/>
                </a:lnTo>
                <a:lnTo>
                  <a:pt x="164" y="1758"/>
                </a:lnTo>
                <a:lnTo>
                  <a:pt x="164" y="1756"/>
                </a:lnTo>
                <a:lnTo>
                  <a:pt x="164" y="1755"/>
                </a:lnTo>
                <a:lnTo>
                  <a:pt x="165" y="1755"/>
                </a:lnTo>
                <a:lnTo>
                  <a:pt x="167" y="1755"/>
                </a:lnTo>
                <a:lnTo>
                  <a:pt x="169" y="1755"/>
                </a:lnTo>
                <a:lnTo>
                  <a:pt x="170" y="1755"/>
                </a:lnTo>
                <a:lnTo>
                  <a:pt x="172" y="1755"/>
                </a:lnTo>
                <a:lnTo>
                  <a:pt x="172" y="1753"/>
                </a:lnTo>
                <a:lnTo>
                  <a:pt x="174" y="1753"/>
                </a:lnTo>
                <a:lnTo>
                  <a:pt x="175" y="1753"/>
                </a:lnTo>
                <a:lnTo>
                  <a:pt x="175" y="1755"/>
                </a:lnTo>
                <a:lnTo>
                  <a:pt x="177" y="1755"/>
                </a:lnTo>
                <a:lnTo>
                  <a:pt x="179" y="1755"/>
                </a:lnTo>
                <a:lnTo>
                  <a:pt x="179" y="1753"/>
                </a:lnTo>
                <a:lnTo>
                  <a:pt x="179" y="1751"/>
                </a:lnTo>
                <a:lnTo>
                  <a:pt x="180" y="1751"/>
                </a:lnTo>
                <a:lnTo>
                  <a:pt x="182" y="1751"/>
                </a:lnTo>
                <a:lnTo>
                  <a:pt x="184" y="1751"/>
                </a:lnTo>
                <a:lnTo>
                  <a:pt x="184" y="1750"/>
                </a:lnTo>
                <a:lnTo>
                  <a:pt x="184" y="1748"/>
                </a:lnTo>
                <a:lnTo>
                  <a:pt x="184" y="1746"/>
                </a:lnTo>
                <a:lnTo>
                  <a:pt x="185" y="1746"/>
                </a:lnTo>
                <a:lnTo>
                  <a:pt x="185" y="1745"/>
                </a:lnTo>
                <a:lnTo>
                  <a:pt x="185" y="1743"/>
                </a:lnTo>
                <a:lnTo>
                  <a:pt x="185" y="1741"/>
                </a:lnTo>
                <a:lnTo>
                  <a:pt x="184" y="1741"/>
                </a:lnTo>
                <a:lnTo>
                  <a:pt x="184" y="1743"/>
                </a:lnTo>
                <a:lnTo>
                  <a:pt x="184" y="1745"/>
                </a:lnTo>
                <a:lnTo>
                  <a:pt x="182" y="1745"/>
                </a:lnTo>
                <a:lnTo>
                  <a:pt x="182" y="1746"/>
                </a:lnTo>
                <a:lnTo>
                  <a:pt x="182" y="1748"/>
                </a:lnTo>
                <a:lnTo>
                  <a:pt x="182" y="1750"/>
                </a:lnTo>
                <a:lnTo>
                  <a:pt x="180" y="1750"/>
                </a:lnTo>
                <a:lnTo>
                  <a:pt x="179" y="1750"/>
                </a:lnTo>
                <a:lnTo>
                  <a:pt x="179" y="1751"/>
                </a:lnTo>
                <a:lnTo>
                  <a:pt x="177" y="1751"/>
                </a:lnTo>
                <a:lnTo>
                  <a:pt x="177" y="1753"/>
                </a:lnTo>
                <a:lnTo>
                  <a:pt x="175" y="1753"/>
                </a:lnTo>
                <a:lnTo>
                  <a:pt x="175" y="1751"/>
                </a:lnTo>
                <a:lnTo>
                  <a:pt x="174" y="1751"/>
                </a:lnTo>
                <a:lnTo>
                  <a:pt x="172" y="1751"/>
                </a:lnTo>
                <a:lnTo>
                  <a:pt x="172" y="1753"/>
                </a:lnTo>
                <a:lnTo>
                  <a:pt x="170" y="1753"/>
                </a:lnTo>
                <a:lnTo>
                  <a:pt x="170" y="1751"/>
                </a:lnTo>
                <a:lnTo>
                  <a:pt x="169" y="1751"/>
                </a:lnTo>
                <a:lnTo>
                  <a:pt x="169" y="1753"/>
                </a:lnTo>
                <a:lnTo>
                  <a:pt x="167" y="1753"/>
                </a:lnTo>
                <a:lnTo>
                  <a:pt x="167" y="1751"/>
                </a:lnTo>
                <a:lnTo>
                  <a:pt x="165" y="1751"/>
                </a:lnTo>
                <a:lnTo>
                  <a:pt x="165" y="1753"/>
                </a:lnTo>
                <a:lnTo>
                  <a:pt x="164" y="1753"/>
                </a:lnTo>
                <a:lnTo>
                  <a:pt x="164" y="1755"/>
                </a:lnTo>
                <a:lnTo>
                  <a:pt x="162" y="1755"/>
                </a:lnTo>
                <a:lnTo>
                  <a:pt x="162" y="1756"/>
                </a:lnTo>
                <a:lnTo>
                  <a:pt x="162" y="1758"/>
                </a:lnTo>
                <a:lnTo>
                  <a:pt x="160" y="1758"/>
                </a:lnTo>
                <a:lnTo>
                  <a:pt x="159" y="1758"/>
                </a:lnTo>
                <a:lnTo>
                  <a:pt x="157" y="1758"/>
                </a:lnTo>
                <a:lnTo>
                  <a:pt x="157" y="1760"/>
                </a:lnTo>
                <a:lnTo>
                  <a:pt x="159" y="1760"/>
                </a:lnTo>
                <a:lnTo>
                  <a:pt x="159" y="1761"/>
                </a:lnTo>
                <a:lnTo>
                  <a:pt x="160" y="1761"/>
                </a:lnTo>
                <a:lnTo>
                  <a:pt x="160" y="1763"/>
                </a:lnTo>
                <a:lnTo>
                  <a:pt x="159" y="1763"/>
                </a:lnTo>
                <a:lnTo>
                  <a:pt x="159" y="1765"/>
                </a:lnTo>
                <a:lnTo>
                  <a:pt x="159" y="1766"/>
                </a:lnTo>
                <a:lnTo>
                  <a:pt x="159" y="1768"/>
                </a:lnTo>
                <a:lnTo>
                  <a:pt x="157" y="1768"/>
                </a:lnTo>
                <a:lnTo>
                  <a:pt x="155" y="1768"/>
                </a:lnTo>
                <a:lnTo>
                  <a:pt x="154" y="1768"/>
                </a:lnTo>
                <a:lnTo>
                  <a:pt x="152" y="1768"/>
                </a:lnTo>
                <a:lnTo>
                  <a:pt x="152" y="1770"/>
                </a:lnTo>
                <a:lnTo>
                  <a:pt x="150" y="1770"/>
                </a:lnTo>
                <a:lnTo>
                  <a:pt x="150" y="1768"/>
                </a:lnTo>
                <a:lnTo>
                  <a:pt x="149" y="1768"/>
                </a:lnTo>
                <a:lnTo>
                  <a:pt x="147" y="1768"/>
                </a:lnTo>
                <a:lnTo>
                  <a:pt x="145" y="1768"/>
                </a:lnTo>
                <a:lnTo>
                  <a:pt x="145" y="1768"/>
                </a:lnTo>
                <a:lnTo>
                  <a:pt x="144" y="1768"/>
                </a:lnTo>
                <a:lnTo>
                  <a:pt x="142" y="1768"/>
                </a:lnTo>
                <a:lnTo>
                  <a:pt x="140" y="1768"/>
                </a:lnTo>
                <a:lnTo>
                  <a:pt x="139" y="1768"/>
                </a:lnTo>
                <a:lnTo>
                  <a:pt x="139" y="1770"/>
                </a:lnTo>
                <a:lnTo>
                  <a:pt x="137" y="1770"/>
                </a:lnTo>
                <a:lnTo>
                  <a:pt x="135" y="1770"/>
                </a:lnTo>
                <a:lnTo>
                  <a:pt x="134" y="1770"/>
                </a:lnTo>
                <a:lnTo>
                  <a:pt x="134" y="1771"/>
                </a:lnTo>
                <a:lnTo>
                  <a:pt x="132" y="1771"/>
                </a:lnTo>
                <a:lnTo>
                  <a:pt x="132" y="1773"/>
                </a:lnTo>
                <a:lnTo>
                  <a:pt x="130" y="1773"/>
                </a:lnTo>
                <a:lnTo>
                  <a:pt x="130" y="1775"/>
                </a:lnTo>
                <a:lnTo>
                  <a:pt x="129" y="1775"/>
                </a:lnTo>
                <a:lnTo>
                  <a:pt x="129" y="1776"/>
                </a:lnTo>
                <a:lnTo>
                  <a:pt x="127" y="1776"/>
                </a:lnTo>
                <a:lnTo>
                  <a:pt x="127" y="1776"/>
                </a:lnTo>
                <a:lnTo>
                  <a:pt x="125" y="1776"/>
                </a:lnTo>
                <a:lnTo>
                  <a:pt x="125" y="1776"/>
                </a:lnTo>
                <a:lnTo>
                  <a:pt x="124" y="1776"/>
                </a:lnTo>
                <a:lnTo>
                  <a:pt x="122" y="1776"/>
                </a:lnTo>
                <a:lnTo>
                  <a:pt x="120" y="1776"/>
                </a:lnTo>
                <a:lnTo>
                  <a:pt x="119" y="1776"/>
                </a:lnTo>
                <a:lnTo>
                  <a:pt x="117" y="1776"/>
                </a:lnTo>
                <a:lnTo>
                  <a:pt x="117" y="1775"/>
                </a:lnTo>
                <a:lnTo>
                  <a:pt x="119" y="1775"/>
                </a:lnTo>
                <a:lnTo>
                  <a:pt x="119" y="1773"/>
                </a:lnTo>
                <a:lnTo>
                  <a:pt x="120" y="1773"/>
                </a:lnTo>
                <a:lnTo>
                  <a:pt x="120" y="1771"/>
                </a:lnTo>
                <a:lnTo>
                  <a:pt x="122" y="1771"/>
                </a:lnTo>
                <a:lnTo>
                  <a:pt x="122" y="1770"/>
                </a:lnTo>
                <a:lnTo>
                  <a:pt x="124" y="1770"/>
                </a:lnTo>
                <a:lnTo>
                  <a:pt x="125" y="1770"/>
                </a:lnTo>
                <a:lnTo>
                  <a:pt x="125" y="1768"/>
                </a:lnTo>
                <a:lnTo>
                  <a:pt x="124" y="1768"/>
                </a:lnTo>
                <a:lnTo>
                  <a:pt x="124" y="1766"/>
                </a:lnTo>
                <a:lnTo>
                  <a:pt x="125" y="1766"/>
                </a:lnTo>
                <a:lnTo>
                  <a:pt x="127" y="1766"/>
                </a:lnTo>
                <a:lnTo>
                  <a:pt x="127" y="1768"/>
                </a:lnTo>
                <a:lnTo>
                  <a:pt x="129" y="1768"/>
                </a:lnTo>
                <a:lnTo>
                  <a:pt x="129" y="1766"/>
                </a:lnTo>
                <a:lnTo>
                  <a:pt x="127" y="1766"/>
                </a:lnTo>
                <a:lnTo>
                  <a:pt x="127" y="1765"/>
                </a:lnTo>
                <a:lnTo>
                  <a:pt x="125" y="1765"/>
                </a:lnTo>
                <a:lnTo>
                  <a:pt x="124" y="1765"/>
                </a:lnTo>
                <a:lnTo>
                  <a:pt x="122" y="1765"/>
                </a:lnTo>
                <a:lnTo>
                  <a:pt x="120" y="1765"/>
                </a:lnTo>
                <a:lnTo>
                  <a:pt x="120" y="1763"/>
                </a:lnTo>
                <a:lnTo>
                  <a:pt x="119" y="1763"/>
                </a:lnTo>
                <a:lnTo>
                  <a:pt x="117" y="1763"/>
                </a:lnTo>
                <a:lnTo>
                  <a:pt x="117" y="1761"/>
                </a:lnTo>
                <a:lnTo>
                  <a:pt x="117" y="1760"/>
                </a:lnTo>
                <a:lnTo>
                  <a:pt x="117" y="1758"/>
                </a:lnTo>
                <a:lnTo>
                  <a:pt x="115" y="1758"/>
                </a:lnTo>
                <a:lnTo>
                  <a:pt x="115" y="1760"/>
                </a:lnTo>
                <a:lnTo>
                  <a:pt x="115" y="1761"/>
                </a:lnTo>
                <a:lnTo>
                  <a:pt x="114" y="1761"/>
                </a:lnTo>
                <a:lnTo>
                  <a:pt x="112" y="1761"/>
                </a:lnTo>
                <a:lnTo>
                  <a:pt x="112" y="1760"/>
                </a:lnTo>
                <a:lnTo>
                  <a:pt x="114" y="1758"/>
                </a:lnTo>
                <a:lnTo>
                  <a:pt x="112" y="1758"/>
                </a:lnTo>
                <a:lnTo>
                  <a:pt x="110" y="1758"/>
                </a:lnTo>
                <a:lnTo>
                  <a:pt x="110" y="1756"/>
                </a:lnTo>
                <a:lnTo>
                  <a:pt x="112" y="1756"/>
                </a:lnTo>
                <a:lnTo>
                  <a:pt x="114" y="1756"/>
                </a:lnTo>
                <a:lnTo>
                  <a:pt x="114" y="1755"/>
                </a:lnTo>
                <a:lnTo>
                  <a:pt x="114" y="1753"/>
                </a:lnTo>
                <a:lnTo>
                  <a:pt x="115" y="1753"/>
                </a:lnTo>
                <a:lnTo>
                  <a:pt x="117" y="1753"/>
                </a:lnTo>
                <a:lnTo>
                  <a:pt x="119" y="1753"/>
                </a:lnTo>
                <a:lnTo>
                  <a:pt x="120" y="1753"/>
                </a:lnTo>
                <a:lnTo>
                  <a:pt x="120" y="1755"/>
                </a:lnTo>
                <a:lnTo>
                  <a:pt x="119" y="1755"/>
                </a:lnTo>
                <a:lnTo>
                  <a:pt x="119" y="1756"/>
                </a:lnTo>
                <a:lnTo>
                  <a:pt x="119" y="1758"/>
                </a:lnTo>
                <a:lnTo>
                  <a:pt x="120" y="1758"/>
                </a:lnTo>
                <a:lnTo>
                  <a:pt x="122" y="1758"/>
                </a:lnTo>
                <a:lnTo>
                  <a:pt x="122" y="1756"/>
                </a:lnTo>
                <a:lnTo>
                  <a:pt x="122" y="1755"/>
                </a:lnTo>
                <a:lnTo>
                  <a:pt x="124" y="1755"/>
                </a:lnTo>
                <a:lnTo>
                  <a:pt x="125" y="1755"/>
                </a:lnTo>
                <a:lnTo>
                  <a:pt x="125" y="1753"/>
                </a:lnTo>
                <a:lnTo>
                  <a:pt x="124" y="1753"/>
                </a:lnTo>
                <a:lnTo>
                  <a:pt x="122" y="1753"/>
                </a:lnTo>
                <a:lnTo>
                  <a:pt x="122" y="1751"/>
                </a:lnTo>
                <a:lnTo>
                  <a:pt x="120" y="1751"/>
                </a:lnTo>
                <a:lnTo>
                  <a:pt x="120" y="1750"/>
                </a:lnTo>
                <a:lnTo>
                  <a:pt x="122" y="1750"/>
                </a:lnTo>
                <a:lnTo>
                  <a:pt x="124" y="1750"/>
                </a:lnTo>
                <a:lnTo>
                  <a:pt x="124" y="1751"/>
                </a:lnTo>
                <a:lnTo>
                  <a:pt x="125" y="1751"/>
                </a:lnTo>
                <a:lnTo>
                  <a:pt x="125" y="1750"/>
                </a:lnTo>
                <a:lnTo>
                  <a:pt x="127" y="1750"/>
                </a:lnTo>
                <a:lnTo>
                  <a:pt x="129" y="1750"/>
                </a:lnTo>
                <a:lnTo>
                  <a:pt x="129" y="1751"/>
                </a:lnTo>
                <a:lnTo>
                  <a:pt x="130" y="1751"/>
                </a:lnTo>
                <a:lnTo>
                  <a:pt x="130" y="1753"/>
                </a:lnTo>
                <a:lnTo>
                  <a:pt x="132" y="1753"/>
                </a:lnTo>
                <a:lnTo>
                  <a:pt x="132" y="1751"/>
                </a:lnTo>
                <a:lnTo>
                  <a:pt x="130" y="1751"/>
                </a:lnTo>
                <a:lnTo>
                  <a:pt x="130" y="1750"/>
                </a:lnTo>
                <a:lnTo>
                  <a:pt x="130" y="1748"/>
                </a:lnTo>
                <a:lnTo>
                  <a:pt x="129" y="1748"/>
                </a:lnTo>
                <a:lnTo>
                  <a:pt x="127" y="1748"/>
                </a:lnTo>
                <a:lnTo>
                  <a:pt x="125" y="1748"/>
                </a:lnTo>
                <a:lnTo>
                  <a:pt x="124" y="1748"/>
                </a:lnTo>
                <a:lnTo>
                  <a:pt x="122" y="1748"/>
                </a:lnTo>
                <a:lnTo>
                  <a:pt x="120" y="1748"/>
                </a:lnTo>
                <a:lnTo>
                  <a:pt x="120" y="1746"/>
                </a:lnTo>
                <a:lnTo>
                  <a:pt x="122" y="1746"/>
                </a:lnTo>
                <a:lnTo>
                  <a:pt x="122" y="1745"/>
                </a:lnTo>
                <a:lnTo>
                  <a:pt x="124" y="1745"/>
                </a:lnTo>
                <a:lnTo>
                  <a:pt x="125" y="1745"/>
                </a:lnTo>
                <a:lnTo>
                  <a:pt x="125" y="1743"/>
                </a:lnTo>
                <a:lnTo>
                  <a:pt x="127" y="1743"/>
                </a:lnTo>
                <a:lnTo>
                  <a:pt x="127" y="1741"/>
                </a:lnTo>
                <a:lnTo>
                  <a:pt x="129" y="1741"/>
                </a:lnTo>
                <a:lnTo>
                  <a:pt x="129" y="1740"/>
                </a:lnTo>
                <a:lnTo>
                  <a:pt x="130" y="1740"/>
                </a:lnTo>
                <a:lnTo>
                  <a:pt x="132" y="1740"/>
                </a:lnTo>
                <a:lnTo>
                  <a:pt x="132" y="1738"/>
                </a:lnTo>
                <a:lnTo>
                  <a:pt x="134" y="1738"/>
                </a:lnTo>
                <a:lnTo>
                  <a:pt x="135" y="1738"/>
                </a:lnTo>
                <a:lnTo>
                  <a:pt x="137" y="1738"/>
                </a:lnTo>
                <a:lnTo>
                  <a:pt x="137" y="1736"/>
                </a:lnTo>
                <a:lnTo>
                  <a:pt x="135" y="1736"/>
                </a:lnTo>
                <a:lnTo>
                  <a:pt x="134" y="1736"/>
                </a:lnTo>
                <a:lnTo>
                  <a:pt x="132" y="1736"/>
                </a:lnTo>
                <a:lnTo>
                  <a:pt x="132" y="1738"/>
                </a:lnTo>
                <a:lnTo>
                  <a:pt x="130" y="1738"/>
                </a:lnTo>
                <a:lnTo>
                  <a:pt x="129" y="1738"/>
                </a:lnTo>
                <a:lnTo>
                  <a:pt x="129" y="1736"/>
                </a:lnTo>
                <a:lnTo>
                  <a:pt x="127" y="1736"/>
                </a:lnTo>
                <a:lnTo>
                  <a:pt x="127" y="1736"/>
                </a:lnTo>
                <a:lnTo>
                  <a:pt x="127" y="1735"/>
                </a:lnTo>
                <a:lnTo>
                  <a:pt x="129" y="1735"/>
                </a:lnTo>
                <a:lnTo>
                  <a:pt x="129" y="1733"/>
                </a:lnTo>
                <a:lnTo>
                  <a:pt x="129" y="1731"/>
                </a:lnTo>
                <a:lnTo>
                  <a:pt x="130" y="1731"/>
                </a:lnTo>
                <a:lnTo>
                  <a:pt x="130" y="1730"/>
                </a:lnTo>
                <a:lnTo>
                  <a:pt x="132" y="1730"/>
                </a:lnTo>
                <a:lnTo>
                  <a:pt x="134" y="1730"/>
                </a:lnTo>
                <a:lnTo>
                  <a:pt x="134" y="1728"/>
                </a:lnTo>
                <a:lnTo>
                  <a:pt x="135" y="1728"/>
                </a:lnTo>
                <a:lnTo>
                  <a:pt x="135" y="1726"/>
                </a:lnTo>
                <a:lnTo>
                  <a:pt x="137" y="1726"/>
                </a:lnTo>
                <a:lnTo>
                  <a:pt x="137" y="1725"/>
                </a:lnTo>
                <a:lnTo>
                  <a:pt x="139" y="1725"/>
                </a:lnTo>
                <a:lnTo>
                  <a:pt x="140" y="1725"/>
                </a:lnTo>
                <a:lnTo>
                  <a:pt x="140" y="1723"/>
                </a:lnTo>
                <a:lnTo>
                  <a:pt x="142" y="1723"/>
                </a:lnTo>
                <a:lnTo>
                  <a:pt x="142" y="1721"/>
                </a:lnTo>
                <a:lnTo>
                  <a:pt x="142" y="1720"/>
                </a:lnTo>
                <a:lnTo>
                  <a:pt x="144" y="1720"/>
                </a:lnTo>
                <a:lnTo>
                  <a:pt x="144" y="1718"/>
                </a:lnTo>
                <a:lnTo>
                  <a:pt x="145" y="1718"/>
                </a:lnTo>
                <a:lnTo>
                  <a:pt x="145" y="1716"/>
                </a:lnTo>
                <a:lnTo>
                  <a:pt x="145" y="1715"/>
                </a:lnTo>
                <a:lnTo>
                  <a:pt x="145" y="1715"/>
                </a:lnTo>
                <a:lnTo>
                  <a:pt x="145" y="1713"/>
                </a:lnTo>
                <a:lnTo>
                  <a:pt x="147" y="1713"/>
                </a:lnTo>
                <a:lnTo>
                  <a:pt x="147" y="1715"/>
                </a:lnTo>
                <a:lnTo>
                  <a:pt x="149" y="1715"/>
                </a:lnTo>
                <a:lnTo>
                  <a:pt x="149" y="1713"/>
                </a:lnTo>
                <a:lnTo>
                  <a:pt x="147" y="1713"/>
                </a:lnTo>
                <a:lnTo>
                  <a:pt x="147" y="1711"/>
                </a:lnTo>
                <a:lnTo>
                  <a:pt x="145" y="1711"/>
                </a:lnTo>
                <a:lnTo>
                  <a:pt x="145" y="1713"/>
                </a:lnTo>
                <a:lnTo>
                  <a:pt x="145" y="1713"/>
                </a:lnTo>
                <a:lnTo>
                  <a:pt x="145" y="1715"/>
                </a:lnTo>
                <a:lnTo>
                  <a:pt x="144" y="1715"/>
                </a:lnTo>
                <a:lnTo>
                  <a:pt x="142" y="1715"/>
                </a:lnTo>
                <a:lnTo>
                  <a:pt x="142" y="1716"/>
                </a:lnTo>
                <a:lnTo>
                  <a:pt x="144" y="1716"/>
                </a:lnTo>
                <a:lnTo>
                  <a:pt x="144" y="1718"/>
                </a:lnTo>
                <a:lnTo>
                  <a:pt x="142" y="1718"/>
                </a:lnTo>
                <a:lnTo>
                  <a:pt x="142" y="1720"/>
                </a:lnTo>
                <a:lnTo>
                  <a:pt x="140" y="1720"/>
                </a:lnTo>
                <a:lnTo>
                  <a:pt x="140" y="1721"/>
                </a:lnTo>
                <a:lnTo>
                  <a:pt x="139" y="1721"/>
                </a:lnTo>
                <a:lnTo>
                  <a:pt x="139" y="1723"/>
                </a:lnTo>
                <a:lnTo>
                  <a:pt x="137" y="1723"/>
                </a:lnTo>
                <a:lnTo>
                  <a:pt x="135" y="1723"/>
                </a:lnTo>
                <a:lnTo>
                  <a:pt x="135" y="1725"/>
                </a:lnTo>
                <a:lnTo>
                  <a:pt x="135" y="1726"/>
                </a:lnTo>
                <a:lnTo>
                  <a:pt x="134" y="1726"/>
                </a:lnTo>
                <a:lnTo>
                  <a:pt x="132" y="1726"/>
                </a:lnTo>
                <a:lnTo>
                  <a:pt x="132" y="1728"/>
                </a:lnTo>
                <a:lnTo>
                  <a:pt x="130" y="1728"/>
                </a:lnTo>
                <a:lnTo>
                  <a:pt x="130" y="1726"/>
                </a:lnTo>
                <a:lnTo>
                  <a:pt x="129" y="1726"/>
                </a:lnTo>
                <a:lnTo>
                  <a:pt x="129" y="1728"/>
                </a:lnTo>
                <a:lnTo>
                  <a:pt x="129" y="1730"/>
                </a:lnTo>
                <a:lnTo>
                  <a:pt x="127" y="1730"/>
                </a:lnTo>
                <a:lnTo>
                  <a:pt x="127" y="1731"/>
                </a:lnTo>
                <a:lnTo>
                  <a:pt x="127" y="1733"/>
                </a:lnTo>
                <a:lnTo>
                  <a:pt x="127" y="1735"/>
                </a:lnTo>
                <a:lnTo>
                  <a:pt x="125" y="1735"/>
                </a:lnTo>
                <a:lnTo>
                  <a:pt x="125" y="1736"/>
                </a:lnTo>
                <a:lnTo>
                  <a:pt x="125" y="1736"/>
                </a:lnTo>
                <a:lnTo>
                  <a:pt x="124" y="1736"/>
                </a:lnTo>
                <a:lnTo>
                  <a:pt x="122" y="1736"/>
                </a:lnTo>
                <a:lnTo>
                  <a:pt x="120" y="1736"/>
                </a:lnTo>
                <a:lnTo>
                  <a:pt x="119" y="1738"/>
                </a:lnTo>
                <a:lnTo>
                  <a:pt x="120" y="1738"/>
                </a:lnTo>
                <a:lnTo>
                  <a:pt x="122" y="1738"/>
                </a:lnTo>
                <a:lnTo>
                  <a:pt x="124" y="1738"/>
                </a:lnTo>
                <a:lnTo>
                  <a:pt x="125" y="1738"/>
                </a:lnTo>
                <a:lnTo>
                  <a:pt x="125" y="1736"/>
                </a:lnTo>
                <a:lnTo>
                  <a:pt x="127" y="1736"/>
                </a:lnTo>
                <a:lnTo>
                  <a:pt x="127" y="1738"/>
                </a:lnTo>
                <a:lnTo>
                  <a:pt x="129" y="1738"/>
                </a:lnTo>
                <a:lnTo>
                  <a:pt x="129" y="1740"/>
                </a:lnTo>
                <a:lnTo>
                  <a:pt x="127" y="1740"/>
                </a:lnTo>
                <a:lnTo>
                  <a:pt x="127" y="1741"/>
                </a:lnTo>
                <a:lnTo>
                  <a:pt x="125" y="1741"/>
                </a:lnTo>
                <a:lnTo>
                  <a:pt x="124" y="1741"/>
                </a:lnTo>
                <a:lnTo>
                  <a:pt x="124" y="1743"/>
                </a:lnTo>
                <a:lnTo>
                  <a:pt x="122" y="1743"/>
                </a:lnTo>
                <a:lnTo>
                  <a:pt x="120" y="1743"/>
                </a:lnTo>
                <a:lnTo>
                  <a:pt x="120" y="1745"/>
                </a:lnTo>
                <a:lnTo>
                  <a:pt x="119" y="1745"/>
                </a:lnTo>
                <a:lnTo>
                  <a:pt x="119" y="1746"/>
                </a:lnTo>
                <a:lnTo>
                  <a:pt x="117" y="1746"/>
                </a:lnTo>
                <a:lnTo>
                  <a:pt x="115" y="1746"/>
                </a:lnTo>
                <a:lnTo>
                  <a:pt x="115" y="1745"/>
                </a:lnTo>
                <a:lnTo>
                  <a:pt x="114" y="1745"/>
                </a:lnTo>
                <a:lnTo>
                  <a:pt x="114" y="1743"/>
                </a:lnTo>
                <a:lnTo>
                  <a:pt x="114" y="1741"/>
                </a:lnTo>
                <a:lnTo>
                  <a:pt x="115" y="1741"/>
                </a:lnTo>
                <a:lnTo>
                  <a:pt x="117" y="1741"/>
                </a:lnTo>
                <a:lnTo>
                  <a:pt x="117" y="1740"/>
                </a:lnTo>
                <a:lnTo>
                  <a:pt x="117" y="1738"/>
                </a:lnTo>
                <a:lnTo>
                  <a:pt x="115" y="1738"/>
                </a:lnTo>
                <a:lnTo>
                  <a:pt x="115" y="1740"/>
                </a:lnTo>
                <a:lnTo>
                  <a:pt x="114" y="1740"/>
                </a:lnTo>
                <a:lnTo>
                  <a:pt x="112" y="1740"/>
                </a:lnTo>
                <a:lnTo>
                  <a:pt x="112" y="1738"/>
                </a:lnTo>
                <a:lnTo>
                  <a:pt x="112" y="1736"/>
                </a:lnTo>
                <a:lnTo>
                  <a:pt x="114" y="1736"/>
                </a:lnTo>
                <a:lnTo>
                  <a:pt x="114" y="1736"/>
                </a:lnTo>
                <a:lnTo>
                  <a:pt x="115" y="1736"/>
                </a:lnTo>
                <a:lnTo>
                  <a:pt x="117" y="1736"/>
                </a:lnTo>
                <a:lnTo>
                  <a:pt x="117" y="1735"/>
                </a:lnTo>
                <a:lnTo>
                  <a:pt x="119" y="1735"/>
                </a:lnTo>
                <a:lnTo>
                  <a:pt x="119" y="1733"/>
                </a:lnTo>
                <a:lnTo>
                  <a:pt x="120" y="1733"/>
                </a:lnTo>
                <a:lnTo>
                  <a:pt x="120" y="1731"/>
                </a:lnTo>
                <a:lnTo>
                  <a:pt x="120" y="1730"/>
                </a:lnTo>
                <a:lnTo>
                  <a:pt x="120" y="1728"/>
                </a:lnTo>
                <a:lnTo>
                  <a:pt x="122" y="1728"/>
                </a:lnTo>
                <a:lnTo>
                  <a:pt x="122" y="1726"/>
                </a:lnTo>
                <a:lnTo>
                  <a:pt x="124" y="1726"/>
                </a:lnTo>
                <a:lnTo>
                  <a:pt x="124" y="1725"/>
                </a:lnTo>
                <a:lnTo>
                  <a:pt x="124" y="1723"/>
                </a:lnTo>
                <a:lnTo>
                  <a:pt x="125" y="1723"/>
                </a:lnTo>
                <a:lnTo>
                  <a:pt x="125" y="1721"/>
                </a:lnTo>
                <a:lnTo>
                  <a:pt x="125" y="1720"/>
                </a:lnTo>
                <a:lnTo>
                  <a:pt x="127" y="1720"/>
                </a:lnTo>
                <a:lnTo>
                  <a:pt x="129" y="1720"/>
                </a:lnTo>
                <a:lnTo>
                  <a:pt x="129" y="1721"/>
                </a:lnTo>
                <a:lnTo>
                  <a:pt x="130" y="1721"/>
                </a:lnTo>
                <a:lnTo>
                  <a:pt x="130" y="1720"/>
                </a:lnTo>
                <a:lnTo>
                  <a:pt x="129" y="1720"/>
                </a:lnTo>
                <a:lnTo>
                  <a:pt x="129" y="1718"/>
                </a:lnTo>
                <a:lnTo>
                  <a:pt x="129" y="1716"/>
                </a:lnTo>
                <a:lnTo>
                  <a:pt x="129" y="1715"/>
                </a:lnTo>
                <a:lnTo>
                  <a:pt x="130" y="1715"/>
                </a:lnTo>
                <a:lnTo>
                  <a:pt x="130" y="1713"/>
                </a:lnTo>
                <a:lnTo>
                  <a:pt x="132" y="1713"/>
                </a:lnTo>
                <a:lnTo>
                  <a:pt x="134" y="1713"/>
                </a:lnTo>
                <a:lnTo>
                  <a:pt x="134" y="1715"/>
                </a:lnTo>
                <a:lnTo>
                  <a:pt x="134" y="1716"/>
                </a:lnTo>
                <a:lnTo>
                  <a:pt x="135" y="1716"/>
                </a:lnTo>
                <a:lnTo>
                  <a:pt x="137" y="1716"/>
                </a:lnTo>
                <a:lnTo>
                  <a:pt x="137" y="1715"/>
                </a:lnTo>
                <a:lnTo>
                  <a:pt x="135" y="1715"/>
                </a:lnTo>
                <a:lnTo>
                  <a:pt x="135" y="1713"/>
                </a:lnTo>
                <a:lnTo>
                  <a:pt x="135" y="1711"/>
                </a:lnTo>
                <a:lnTo>
                  <a:pt x="134" y="1711"/>
                </a:lnTo>
                <a:lnTo>
                  <a:pt x="132" y="1711"/>
                </a:lnTo>
                <a:lnTo>
                  <a:pt x="130" y="1711"/>
                </a:lnTo>
                <a:lnTo>
                  <a:pt x="130" y="1713"/>
                </a:lnTo>
                <a:lnTo>
                  <a:pt x="129" y="1713"/>
                </a:lnTo>
                <a:lnTo>
                  <a:pt x="129" y="1715"/>
                </a:lnTo>
                <a:lnTo>
                  <a:pt x="127" y="1715"/>
                </a:lnTo>
                <a:lnTo>
                  <a:pt x="127" y="1716"/>
                </a:lnTo>
                <a:lnTo>
                  <a:pt x="125" y="1716"/>
                </a:lnTo>
                <a:lnTo>
                  <a:pt x="125" y="1718"/>
                </a:lnTo>
                <a:lnTo>
                  <a:pt x="124" y="1718"/>
                </a:lnTo>
                <a:lnTo>
                  <a:pt x="124" y="1720"/>
                </a:lnTo>
                <a:lnTo>
                  <a:pt x="122" y="1720"/>
                </a:lnTo>
                <a:lnTo>
                  <a:pt x="122" y="1721"/>
                </a:lnTo>
                <a:lnTo>
                  <a:pt x="122" y="1723"/>
                </a:lnTo>
                <a:lnTo>
                  <a:pt x="120" y="1723"/>
                </a:lnTo>
                <a:lnTo>
                  <a:pt x="120" y="1725"/>
                </a:lnTo>
                <a:lnTo>
                  <a:pt x="120" y="1726"/>
                </a:lnTo>
                <a:lnTo>
                  <a:pt x="119" y="1726"/>
                </a:lnTo>
                <a:lnTo>
                  <a:pt x="119" y="1728"/>
                </a:lnTo>
                <a:lnTo>
                  <a:pt x="119" y="1730"/>
                </a:lnTo>
                <a:lnTo>
                  <a:pt x="119" y="1731"/>
                </a:lnTo>
                <a:lnTo>
                  <a:pt x="117" y="1731"/>
                </a:lnTo>
                <a:lnTo>
                  <a:pt x="117" y="1733"/>
                </a:lnTo>
                <a:lnTo>
                  <a:pt x="115" y="1733"/>
                </a:lnTo>
                <a:lnTo>
                  <a:pt x="115" y="1731"/>
                </a:lnTo>
                <a:lnTo>
                  <a:pt x="114" y="1731"/>
                </a:lnTo>
                <a:lnTo>
                  <a:pt x="114" y="1730"/>
                </a:lnTo>
                <a:lnTo>
                  <a:pt x="114" y="1728"/>
                </a:lnTo>
                <a:lnTo>
                  <a:pt x="112" y="1728"/>
                </a:lnTo>
                <a:lnTo>
                  <a:pt x="112" y="1730"/>
                </a:lnTo>
                <a:lnTo>
                  <a:pt x="110" y="1730"/>
                </a:lnTo>
                <a:lnTo>
                  <a:pt x="110" y="1731"/>
                </a:lnTo>
                <a:lnTo>
                  <a:pt x="109" y="1731"/>
                </a:lnTo>
                <a:lnTo>
                  <a:pt x="109" y="1733"/>
                </a:lnTo>
                <a:lnTo>
                  <a:pt x="109" y="1735"/>
                </a:lnTo>
                <a:lnTo>
                  <a:pt x="107" y="1735"/>
                </a:lnTo>
                <a:lnTo>
                  <a:pt x="107" y="1736"/>
                </a:lnTo>
                <a:lnTo>
                  <a:pt x="105" y="1736"/>
                </a:lnTo>
                <a:lnTo>
                  <a:pt x="105" y="1736"/>
                </a:lnTo>
                <a:lnTo>
                  <a:pt x="105" y="1736"/>
                </a:lnTo>
                <a:lnTo>
                  <a:pt x="104" y="1736"/>
                </a:lnTo>
                <a:lnTo>
                  <a:pt x="104" y="1736"/>
                </a:lnTo>
                <a:lnTo>
                  <a:pt x="104" y="1735"/>
                </a:lnTo>
                <a:lnTo>
                  <a:pt x="104" y="1733"/>
                </a:lnTo>
                <a:lnTo>
                  <a:pt x="105" y="1733"/>
                </a:lnTo>
                <a:lnTo>
                  <a:pt x="105" y="1731"/>
                </a:lnTo>
                <a:lnTo>
                  <a:pt x="105" y="1730"/>
                </a:lnTo>
                <a:lnTo>
                  <a:pt x="105" y="1728"/>
                </a:lnTo>
                <a:lnTo>
                  <a:pt x="105" y="1728"/>
                </a:lnTo>
                <a:lnTo>
                  <a:pt x="105" y="1726"/>
                </a:lnTo>
                <a:lnTo>
                  <a:pt x="105" y="1725"/>
                </a:lnTo>
                <a:lnTo>
                  <a:pt x="107" y="1725"/>
                </a:lnTo>
                <a:lnTo>
                  <a:pt x="109" y="1725"/>
                </a:lnTo>
                <a:lnTo>
                  <a:pt x="109" y="1723"/>
                </a:lnTo>
                <a:lnTo>
                  <a:pt x="107" y="1723"/>
                </a:lnTo>
                <a:lnTo>
                  <a:pt x="109" y="1721"/>
                </a:lnTo>
                <a:lnTo>
                  <a:pt x="110" y="1721"/>
                </a:lnTo>
                <a:lnTo>
                  <a:pt x="110" y="1720"/>
                </a:lnTo>
                <a:lnTo>
                  <a:pt x="112" y="1720"/>
                </a:lnTo>
                <a:lnTo>
                  <a:pt x="114" y="1720"/>
                </a:lnTo>
                <a:lnTo>
                  <a:pt x="114" y="1718"/>
                </a:lnTo>
                <a:lnTo>
                  <a:pt x="115" y="1718"/>
                </a:lnTo>
                <a:lnTo>
                  <a:pt x="115" y="1716"/>
                </a:lnTo>
                <a:lnTo>
                  <a:pt x="114" y="1716"/>
                </a:lnTo>
                <a:lnTo>
                  <a:pt x="114" y="1718"/>
                </a:lnTo>
                <a:lnTo>
                  <a:pt x="112" y="1718"/>
                </a:lnTo>
                <a:lnTo>
                  <a:pt x="112" y="1716"/>
                </a:lnTo>
                <a:lnTo>
                  <a:pt x="112" y="1715"/>
                </a:lnTo>
                <a:lnTo>
                  <a:pt x="112" y="1713"/>
                </a:lnTo>
                <a:lnTo>
                  <a:pt x="114" y="1713"/>
                </a:lnTo>
                <a:lnTo>
                  <a:pt x="115" y="1713"/>
                </a:lnTo>
                <a:lnTo>
                  <a:pt x="115" y="1711"/>
                </a:lnTo>
                <a:lnTo>
                  <a:pt x="117" y="1711"/>
                </a:lnTo>
                <a:lnTo>
                  <a:pt x="117" y="1710"/>
                </a:lnTo>
                <a:lnTo>
                  <a:pt x="115" y="1710"/>
                </a:lnTo>
                <a:lnTo>
                  <a:pt x="114" y="1710"/>
                </a:lnTo>
                <a:lnTo>
                  <a:pt x="112" y="1710"/>
                </a:lnTo>
                <a:lnTo>
                  <a:pt x="112" y="1711"/>
                </a:lnTo>
                <a:lnTo>
                  <a:pt x="110" y="1711"/>
                </a:lnTo>
                <a:lnTo>
                  <a:pt x="110" y="1710"/>
                </a:lnTo>
                <a:lnTo>
                  <a:pt x="109" y="1710"/>
                </a:lnTo>
                <a:lnTo>
                  <a:pt x="109" y="1708"/>
                </a:lnTo>
                <a:lnTo>
                  <a:pt x="109" y="1706"/>
                </a:lnTo>
                <a:lnTo>
                  <a:pt x="109" y="1705"/>
                </a:lnTo>
                <a:lnTo>
                  <a:pt x="107" y="1705"/>
                </a:lnTo>
                <a:lnTo>
                  <a:pt x="107" y="1703"/>
                </a:lnTo>
                <a:lnTo>
                  <a:pt x="107" y="1701"/>
                </a:lnTo>
                <a:lnTo>
                  <a:pt x="107" y="1700"/>
                </a:lnTo>
                <a:lnTo>
                  <a:pt x="107" y="1698"/>
                </a:lnTo>
                <a:lnTo>
                  <a:pt x="109" y="1698"/>
                </a:lnTo>
                <a:lnTo>
                  <a:pt x="109" y="1696"/>
                </a:lnTo>
                <a:lnTo>
                  <a:pt x="107" y="1698"/>
                </a:lnTo>
                <a:lnTo>
                  <a:pt x="107" y="1696"/>
                </a:lnTo>
                <a:lnTo>
                  <a:pt x="107" y="1695"/>
                </a:lnTo>
                <a:lnTo>
                  <a:pt x="109" y="1695"/>
                </a:lnTo>
                <a:lnTo>
                  <a:pt x="109" y="1695"/>
                </a:lnTo>
                <a:lnTo>
                  <a:pt x="109" y="1693"/>
                </a:lnTo>
                <a:lnTo>
                  <a:pt x="110" y="1693"/>
                </a:lnTo>
                <a:lnTo>
                  <a:pt x="112" y="1693"/>
                </a:lnTo>
                <a:lnTo>
                  <a:pt x="114" y="1693"/>
                </a:lnTo>
                <a:lnTo>
                  <a:pt x="115" y="1693"/>
                </a:lnTo>
                <a:lnTo>
                  <a:pt x="115" y="1691"/>
                </a:lnTo>
                <a:lnTo>
                  <a:pt x="114" y="1691"/>
                </a:lnTo>
                <a:lnTo>
                  <a:pt x="112" y="1691"/>
                </a:lnTo>
                <a:lnTo>
                  <a:pt x="110" y="1691"/>
                </a:lnTo>
                <a:lnTo>
                  <a:pt x="110" y="1690"/>
                </a:lnTo>
                <a:lnTo>
                  <a:pt x="112" y="1690"/>
                </a:lnTo>
                <a:lnTo>
                  <a:pt x="112" y="1688"/>
                </a:lnTo>
                <a:lnTo>
                  <a:pt x="110" y="1688"/>
                </a:lnTo>
                <a:lnTo>
                  <a:pt x="110" y="1686"/>
                </a:lnTo>
                <a:lnTo>
                  <a:pt x="110" y="1685"/>
                </a:lnTo>
                <a:lnTo>
                  <a:pt x="112" y="1685"/>
                </a:lnTo>
                <a:lnTo>
                  <a:pt x="112" y="1683"/>
                </a:lnTo>
                <a:lnTo>
                  <a:pt x="114" y="1683"/>
                </a:lnTo>
                <a:lnTo>
                  <a:pt x="114" y="1681"/>
                </a:lnTo>
                <a:lnTo>
                  <a:pt x="115" y="1681"/>
                </a:lnTo>
                <a:lnTo>
                  <a:pt x="115" y="1680"/>
                </a:lnTo>
                <a:lnTo>
                  <a:pt x="117" y="1680"/>
                </a:lnTo>
                <a:lnTo>
                  <a:pt x="119" y="1680"/>
                </a:lnTo>
                <a:lnTo>
                  <a:pt x="120" y="1680"/>
                </a:lnTo>
                <a:lnTo>
                  <a:pt x="120" y="1678"/>
                </a:lnTo>
                <a:lnTo>
                  <a:pt x="122" y="1678"/>
                </a:lnTo>
                <a:lnTo>
                  <a:pt x="122" y="1676"/>
                </a:lnTo>
                <a:lnTo>
                  <a:pt x="124" y="1676"/>
                </a:lnTo>
                <a:lnTo>
                  <a:pt x="124" y="1675"/>
                </a:lnTo>
                <a:lnTo>
                  <a:pt x="125" y="1675"/>
                </a:lnTo>
                <a:lnTo>
                  <a:pt x="127" y="1676"/>
                </a:lnTo>
                <a:lnTo>
                  <a:pt x="127" y="1675"/>
                </a:lnTo>
                <a:lnTo>
                  <a:pt x="125" y="1675"/>
                </a:lnTo>
                <a:lnTo>
                  <a:pt x="125" y="1673"/>
                </a:lnTo>
                <a:lnTo>
                  <a:pt x="127" y="1673"/>
                </a:lnTo>
                <a:lnTo>
                  <a:pt x="127" y="1671"/>
                </a:lnTo>
                <a:lnTo>
                  <a:pt x="127" y="1670"/>
                </a:lnTo>
                <a:lnTo>
                  <a:pt x="127" y="1668"/>
                </a:lnTo>
                <a:lnTo>
                  <a:pt x="129" y="1668"/>
                </a:lnTo>
                <a:lnTo>
                  <a:pt x="130" y="1668"/>
                </a:lnTo>
                <a:lnTo>
                  <a:pt x="130" y="1670"/>
                </a:lnTo>
                <a:lnTo>
                  <a:pt x="132" y="1670"/>
                </a:lnTo>
                <a:lnTo>
                  <a:pt x="132" y="1671"/>
                </a:lnTo>
                <a:lnTo>
                  <a:pt x="134" y="1671"/>
                </a:lnTo>
                <a:lnTo>
                  <a:pt x="135" y="1671"/>
                </a:lnTo>
                <a:lnTo>
                  <a:pt x="137" y="1671"/>
                </a:lnTo>
                <a:lnTo>
                  <a:pt x="137" y="1670"/>
                </a:lnTo>
                <a:lnTo>
                  <a:pt x="137" y="1668"/>
                </a:lnTo>
                <a:lnTo>
                  <a:pt x="139" y="1668"/>
                </a:lnTo>
                <a:lnTo>
                  <a:pt x="139" y="1666"/>
                </a:lnTo>
                <a:lnTo>
                  <a:pt x="140" y="1666"/>
                </a:lnTo>
                <a:lnTo>
                  <a:pt x="140" y="1664"/>
                </a:lnTo>
                <a:lnTo>
                  <a:pt x="142" y="1664"/>
                </a:lnTo>
                <a:lnTo>
                  <a:pt x="142" y="1663"/>
                </a:lnTo>
                <a:lnTo>
                  <a:pt x="144" y="1663"/>
                </a:lnTo>
                <a:lnTo>
                  <a:pt x="144" y="1661"/>
                </a:lnTo>
                <a:lnTo>
                  <a:pt x="142" y="1661"/>
                </a:lnTo>
                <a:lnTo>
                  <a:pt x="142" y="1663"/>
                </a:lnTo>
                <a:lnTo>
                  <a:pt x="140" y="1663"/>
                </a:lnTo>
                <a:lnTo>
                  <a:pt x="140" y="1661"/>
                </a:lnTo>
                <a:lnTo>
                  <a:pt x="140" y="1659"/>
                </a:lnTo>
                <a:lnTo>
                  <a:pt x="140" y="1658"/>
                </a:lnTo>
                <a:lnTo>
                  <a:pt x="142" y="1658"/>
                </a:lnTo>
                <a:lnTo>
                  <a:pt x="142" y="1656"/>
                </a:lnTo>
                <a:lnTo>
                  <a:pt x="144" y="1656"/>
                </a:lnTo>
                <a:lnTo>
                  <a:pt x="144" y="1658"/>
                </a:lnTo>
                <a:lnTo>
                  <a:pt x="145" y="1658"/>
                </a:lnTo>
                <a:lnTo>
                  <a:pt x="145" y="1659"/>
                </a:lnTo>
                <a:lnTo>
                  <a:pt x="145" y="1659"/>
                </a:lnTo>
                <a:lnTo>
                  <a:pt x="145" y="1658"/>
                </a:lnTo>
                <a:lnTo>
                  <a:pt x="147" y="1658"/>
                </a:lnTo>
                <a:lnTo>
                  <a:pt x="147" y="1659"/>
                </a:lnTo>
                <a:lnTo>
                  <a:pt x="147" y="1661"/>
                </a:lnTo>
                <a:lnTo>
                  <a:pt x="147" y="1663"/>
                </a:lnTo>
                <a:lnTo>
                  <a:pt x="145" y="1663"/>
                </a:lnTo>
                <a:lnTo>
                  <a:pt x="145" y="1664"/>
                </a:lnTo>
                <a:lnTo>
                  <a:pt x="147" y="1664"/>
                </a:lnTo>
                <a:lnTo>
                  <a:pt x="147" y="1666"/>
                </a:lnTo>
                <a:lnTo>
                  <a:pt x="149" y="1666"/>
                </a:lnTo>
                <a:lnTo>
                  <a:pt x="149" y="1668"/>
                </a:lnTo>
                <a:lnTo>
                  <a:pt x="149" y="1670"/>
                </a:lnTo>
                <a:lnTo>
                  <a:pt x="149" y="1671"/>
                </a:lnTo>
                <a:lnTo>
                  <a:pt x="150" y="1671"/>
                </a:lnTo>
                <a:lnTo>
                  <a:pt x="150" y="1670"/>
                </a:lnTo>
                <a:lnTo>
                  <a:pt x="152" y="1670"/>
                </a:lnTo>
                <a:lnTo>
                  <a:pt x="152" y="1668"/>
                </a:lnTo>
                <a:lnTo>
                  <a:pt x="150" y="1668"/>
                </a:lnTo>
                <a:lnTo>
                  <a:pt x="150" y="1666"/>
                </a:lnTo>
                <a:lnTo>
                  <a:pt x="149" y="1666"/>
                </a:lnTo>
                <a:lnTo>
                  <a:pt x="149" y="1664"/>
                </a:lnTo>
                <a:lnTo>
                  <a:pt x="149" y="1663"/>
                </a:lnTo>
                <a:lnTo>
                  <a:pt x="149" y="1661"/>
                </a:lnTo>
                <a:lnTo>
                  <a:pt x="149" y="1659"/>
                </a:lnTo>
                <a:lnTo>
                  <a:pt x="149" y="1658"/>
                </a:lnTo>
                <a:lnTo>
                  <a:pt x="149" y="1656"/>
                </a:lnTo>
                <a:lnTo>
                  <a:pt x="149" y="1654"/>
                </a:lnTo>
                <a:lnTo>
                  <a:pt x="149" y="1654"/>
                </a:lnTo>
                <a:lnTo>
                  <a:pt x="150" y="1654"/>
                </a:lnTo>
                <a:lnTo>
                  <a:pt x="152" y="1654"/>
                </a:lnTo>
                <a:lnTo>
                  <a:pt x="152" y="1653"/>
                </a:lnTo>
                <a:lnTo>
                  <a:pt x="154" y="1653"/>
                </a:lnTo>
                <a:lnTo>
                  <a:pt x="154" y="1651"/>
                </a:lnTo>
                <a:lnTo>
                  <a:pt x="154" y="1649"/>
                </a:lnTo>
                <a:lnTo>
                  <a:pt x="154" y="1648"/>
                </a:lnTo>
                <a:lnTo>
                  <a:pt x="155" y="1648"/>
                </a:lnTo>
                <a:lnTo>
                  <a:pt x="157" y="1648"/>
                </a:lnTo>
                <a:lnTo>
                  <a:pt x="159" y="1648"/>
                </a:lnTo>
                <a:lnTo>
                  <a:pt x="160" y="1648"/>
                </a:lnTo>
                <a:lnTo>
                  <a:pt x="160" y="1646"/>
                </a:lnTo>
                <a:lnTo>
                  <a:pt x="162" y="1646"/>
                </a:lnTo>
                <a:lnTo>
                  <a:pt x="164" y="1646"/>
                </a:lnTo>
                <a:lnTo>
                  <a:pt x="164" y="1648"/>
                </a:lnTo>
                <a:lnTo>
                  <a:pt x="165" y="1648"/>
                </a:lnTo>
                <a:lnTo>
                  <a:pt x="165" y="1649"/>
                </a:lnTo>
                <a:lnTo>
                  <a:pt x="167" y="1649"/>
                </a:lnTo>
                <a:lnTo>
                  <a:pt x="167" y="1651"/>
                </a:lnTo>
                <a:lnTo>
                  <a:pt x="169" y="1651"/>
                </a:lnTo>
                <a:lnTo>
                  <a:pt x="169" y="1649"/>
                </a:lnTo>
                <a:lnTo>
                  <a:pt x="167" y="1649"/>
                </a:lnTo>
                <a:lnTo>
                  <a:pt x="167" y="1648"/>
                </a:lnTo>
                <a:lnTo>
                  <a:pt x="165" y="1648"/>
                </a:lnTo>
                <a:lnTo>
                  <a:pt x="165" y="1646"/>
                </a:lnTo>
                <a:lnTo>
                  <a:pt x="164" y="1646"/>
                </a:lnTo>
                <a:lnTo>
                  <a:pt x="164" y="1644"/>
                </a:lnTo>
                <a:lnTo>
                  <a:pt x="164" y="1643"/>
                </a:lnTo>
                <a:lnTo>
                  <a:pt x="165" y="1643"/>
                </a:lnTo>
                <a:lnTo>
                  <a:pt x="165" y="1641"/>
                </a:lnTo>
                <a:lnTo>
                  <a:pt x="167" y="1641"/>
                </a:lnTo>
                <a:lnTo>
                  <a:pt x="167" y="1639"/>
                </a:lnTo>
                <a:lnTo>
                  <a:pt x="169" y="1639"/>
                </a:lnTo>
                <a:lnTo>
                  <a:pt x="169" y="1638"/>
                </a:lnTo>
                <a:lnTo>
                  <a:pt x="170" y="1638"/>
                </a:lnTo>
                <a:lnTo>
                  <a:pt x="172" y="1638"/>
                </a:lnTo>
                <a:lnTo>
                  <a:pt x="172" y="1636"/>
                </a:lnTo>
                <a:lnTo>
                  <a:pt x="170" y="1636"/>
                </a:lnTo>
                <a:lnTo>
                  <a:pt x="169" y="1636"/>
                </a:lnTo>
                <a:lnTo>
                  <a:pt x="167" y="1636"/>
                </a:lnTo>
                <a:lnTo>
                  <a:pt x="167" y="1638"/>
                </a:lnTo>
                <a:lnTo>
                  <a:pt x="165" y="1638"/>
                </a:lnTo>
                <a:lnTo>
                  <a:pt x="165" y="1639"/>
                </a:lnTo>
                <a:lnTo>
                  <a:pt x="164" y="1639"/>
                </a:lnTo>
                <a:lnTo>
                  <a:pt x="162" y="1639"/>
                </a:lnTo>
                <a:lnTo>
                  <a:pt x="160" y="1639"/>
                </a:lnTo>
                <a:lnTo>
                  <a:pt x="160" y="1641"/>
                </a:lnTo>
                <a:lnTo>
                  <a:pt x="159" y="1641"/>
                </a:lnTo>
                <a:lnTo>
                  <a:pt x="157" y="1641"/>
                </a:lnTo>
                <a:lnTo>
                  <a:pt x="157" y="1643"/>
                </a:lnTo>
                <a:lnTo>
                  <a:pt x="155" y="1643"/>
                </a:lnTo>
                <a:lnTo>
                  <a:pt x="154" y="1643"/>
                </a:lnTo>
                <a:lnTo>
                  <a:pt x="152" y="1643"/>
                </a:lnTo>
                <a:lnTo>
                  <a:pt x="152" y="1644"/>
                </a:lnTo>
                <a:lnTo>
                  <a:pt x="150" y="1644"/>
                </a:lnTo>
                <a:lnTo>
                  <a:pt x="149" y="1644"/>
                </a:lnTo>
                <a:lnTo>
                  <a:pt x="149" y="1643"/>
                </a:lnTo>
                <a:lnTo>
                  <a:pt x="147" y="1643"/>
                </a:lnTo>
                <a:lnTo>
                  <a:pt x="147" y="1641"/>
                </a:lnTo>
                <a:lnTo>
                  <a:pt x="147" y="1639"/>
                </a:lnTo>
                <a:lnTo>
                  <a:pt x="149" y="1639"/>
                </a:lnTo>
                <a:lnTo>
                  <a:pt x="149" y="1638"/>
                </a:lnTo>
                <a:lnTo>
                  <a:pt x="147" y="1638"/>
                </a:lnTo>
                <a:lnTo>
                  <a:pt x="147" y="1639"/>
                </a:lnTo>
                <a:lnTo>
                  <a:pt x="145" y="1639"/>
                </a:lnTo>
                <a:lnTo>
                  <a:pt x="145" y="1641"/>
                </a:lnTo>
                <a:lnTo>
                  <a:pt x="145" y="1643"/>
                </a:lnTo>
                <a:lnTo>
                  <a:pt x="145" y="1644"/>
                </a:lnTo>
                <a:lnTo>
                  <a:pt x="145" y="1644"/>
                </a:lnTo>
                <a:lnTo>
                  <a:pt x="145" y="1643"/>
                </a:lnTo>
                <a:lnTo>
                  <a:pt x="144" y="1643"/>
                </a:lnTo>
                <a:lnTo>
                  <a:pt x="144" y="1644"/>
                </a:lnTo>
                <a:lnTo>
                  <a:pt x="142" y="1644"/>
                </a:lnTo>
                <a:lnTo>
                  <a:pt x="140" y="1644"/>
                </a:lnTo>
                <a:lnTo>
                  <a:pt x="140" y="1646"/>
                </a:lnTo>
                <a:lnTo>
                  <a:pt x="139" y="1646"/>
                </a:lnTo>
                <a:lnTo>
                  <a:pt x="137" y="1646"/>
                </a:lnTo>
                <a:lnTo>
                  <a:pt x="135" y="1646"/>
                </a:lnTo>
                <a:lnTo>
                  <a:pt x="135" y="1644"/>
                </a:lnTo>
                <a:lnTo>
                  <a:pt x="135" y="1643"/>
                </a:lnTo>
                <a:lnTo>
                  <a:pt x="134" y="1643"/>
                </a:lnTo>
                <a:lnTo>
                  <a:pt x="134" y="1644"/>
                </a:lnTo>
                <a:lnTo>
                  <a:pt x="134" y="1646"/>
                </a:lnTo>
                <a:lnTo>
                  <a:pt x="135" y="1646"/>
                </a:lnTo>
                <a:lnTo>
                  <a:pt x="135" y="1648"/>
                </a:lnTo>
                <a:lnTo>
                  <a:pt x="134" y="1648"/>
                </a:lnTo>
                <a:lnTo>
                  <a:pt x="134" y="1649"/>
                </a:lnTo>
                <a:lnTo>
                  <a:pt x="132" y="1649"/>
                </a:lnTo>
                <a:lnTo>
                  <a:pt x="132" y="1651"/>
                </a:lnTo>
                <a:lnTo>
                  <a:pt x="132" y="1653"/>
                </a:lnTo>
                <a:lnTo>
                  <a:pt x="130" y="1653"/>
                </a:lnTo>
                <a:lnTo>
                  <a:pt x="130" y="1654"/>
                </a:lnTo>
                <a:lnTo>
                  <a:pt x="129" y="1654"/>
                </a:lnTo>
                <a:lnTo>
                  <a:pt x="129" y="1654"/>
                </a:lnTo>
                <a:lnTo>
                  <a:pt x="129" y="1656"/>
                </a:lnTo>
                <a:lnTo>
                  <a:pt x="127" y="1656"/>
                </a:lnTo>
                <a:lnTo>
                  <a:pt x="127" y="1658"/>
                </a:lnTo>
                <a:lnTo>
                  <a:pt x="127" y="1659"/>
                </a:lnTo>
                <a:lnTo>
                  <a:pt x="125" y="1659"/>
                </a:lnTo>
                <a:lnTo>
                  <a:pt x="125" y="1658"/>
                </a:lnTo>
                <a:lnTo>
                  <a:pt x="124" y="1658"/>
                </a:lnTo>
                <a:lnTo>
                  <a:pt x="122" y="1658"/>
                </a:lnTo>
                <a:lnTo>
                  <a:pt x="120" y="1658"/>
                </a:lnTo>
                <a:lnTo>
                  <a:pt x="120" y="1659"/>
                </a:lnTo>
                <a:lnTo>
                  <a:pt x="120" y="1661"/>
                </a:lnTo>
                <a:lnTo>
                  <a:pt x="119" y="1661"/>
                </a:lnTo>
                <a:lnTo>
                  <a:pt x="117" y="1661"/>
                </a:lnTo>
                <a:lnTo>
                  <a:pt x="117" y="1659"/>
                </a:lnTo>
                <a:lnTo>
                  <a:pt x="119" y="1659"/>
                </a:lnTo>
                <a:lnTo>
                  <a:pt x="119" y="1658"/>
                </a:lnTo>
                <a:lnTo>
                  <a:pt x="119" y="1656"/>
                </a:lnTo>
                <a:lnTo>
                  <a:pt x="117" y="1656"/>
                </a:lnTo>
                <a:lnTo>
                  <a:pt x="117" y="1654"/>
                </a:lnTo>
                <a:lnTo>
                  <a:pt x="115" y="1654"/>
                </a:lnTo>
                <a:lnTo>
                  <a:pt x="115" y="1656"/>
                </a:lnTo>
                <a:lnTo>
                  <a:pt x="117" y="1656"/>
                </a:lnTo>
                <a:lnTo>
                  <a:pt x="117" y="1658"/>
                </a:lnTo>
                <a:lnTo>
                  <a:pt x="115" y="1658"/>
                </a:lnTo>
                <a:lnTo>
                  <a:pt x="114" y="1658"/>
                </a:lnTo>
                <a:lnTo>
                  <a:pt x="114" y="1656"/>
                </a:lnTo>
                <a:lnTo>
                  <a:pt x="114" y="1654"/>
                </a:lnTo>
                <a:lnTo>
                  <a:pt x="112" y="1654"/>
                </a:lnTo>
                <a:lnTo>
                  <a:pt x="112" y="1656"/>
                </a:lnTo>
                <a:lnTo>
                  <a:pt x="112" y="1658"/>
                </a:lnTo>
                <a:lnTo>
                  <a:pt x="112" y="1659"/>
                </a:lnTo>
                <a:lnTo>
                  <a:pt x="110" y="1659"/>
                </a:lnTo>
                <a:lnTo>
                  <a:pt x="110" y="1661"/>
                </a:lnTo>
                <a:lnTo>
                  <a:pt x="110" y="1663"/>
                </a:lnTo>
                <a:lnTo>
                  <a:pt x="109" y="1663"/>
                </a:lnTo>
                <a:lnTo>
                  <a:pt x="109" y="1661"/>
                </a:lnTo>
                <a:lnTo>
                  <a:pt x="107" y="1661"/>
                </a:lnTo>
                <a:lnTo>
                  <a:pt x="107" y="1659"/>
                </a:lnTo>
                <a:lnTo>
                  <a:pt x="107" y="1658"/>
                </a:lnTo>
                <a:lnTo>
                  <a:pt x="107" y="1656"/>
                </a:lnTo>
                <a:lnTo>
                  <a:pt x="107" y="1654"/>
                </a:lnTo>
                <a:lnTo>
                  <a:pt x="107" y="1654"/>
                </a:lnTo>
                <a:lnTo>
                  <a:pt x="107" y="1653"/>
                </a:lnTo>
                <a:lnTo>
                  <a:pt x="107" y="1651"/>
                </a:lnTo>
                <a:lnTo>
                  <a:pt x="105" y="1651"/>
                </a:lnTo>
                <a:lnTo>
                  <a:pt x="105" y="1649"/>
                </a:lnTo>
                <a:lnTo>
                  <a:pt x="107" y="1649"/>
                </a:lnTo>
                <a:lnTo>
                  <a:pt x="107" y="1648"/>
                </a:lnTo>
                <a:lnTo>
                  <a:pt x="105" y="1648"/>
                </a:lnTo>
                <a:lnTo>
                  <a:pt x="105" y="1646"/>
                </a:lnTo>
                <a:lnTo>
                  <a:pt x="105" y="1644"/>
                </a:lnTo>
                <a:lnTo>
                  <a:pt x="105" y="1643"/>
                </a:lnTo>
                <a:lnTo>
                  <a:pt x="107" y="1643"/>
                </a:lnTo>
                <a:lnTo>
                  <a:pt x="107" y="1641"/>
                </a:lnTo>
                <a:lnTo>
                  <a:pt x="105" y="1641"/>
                </a:lnTo>
                <a:lnTo>
                  <a:pt x="105" y="1639"/>
                </a:lnTo>
                <a:lnTo>
                  <a:pt x="107" y="1639"/>
                </a:lnTo>
                <a:lnTo>
                  <a:pt x="107" y="1638"/>
                </a:lnTo>
                <a:lnTo>
                  <a:pt x="105" y="1638"/>
                </a:lnTo>
                <a:lnTo>
                  <a:pt x="105" y="1639"/>
                </a:lnTo>
                <a:lnTo>
                  <a:pt x="105" y="1639"/>
                </a:lnTo>
                <a:lnTo>
                  <a:pt x="105" y="1638"/>
                </a:lnTo>
                <a:lnTo>
                  <a:pt x="105" y="1636"/>
                </a:lnTo>
                <a:lnTo>
                  <a:pt x="105" y="1634"/>
                </a:lnTo>
                <a:lnTo>
                  <a:pt x="105" y="1634"/>
                </a:lnTo>
                <a:lnTo>
                  <a:pt x="105" y="1633"/>
                </a:lnTo>
                <a:lnTo>
                  <a:pt x="107" y="1633"/>
                </a:lnTo>
                <a:lnTo>
                  <a:pt x="109" y="1633"/>
                </a:lnTo>
                <a:lnTo>
                  <a:pt x="109" y="1631"/>
                </a:lnTo>
                <a:lnTo>
                  <a:pt x="107" y="1631"/>
                </a:lnTo>
                <a:lnTo>
                  <a:pt x="105" y="1631"/>
                </a:lnTo>
                <a:lnTo>
                  <a:pt x="105" y="1629"/>
                </a:lnTo>
                <a:lnTo>
                  <a:pt x="105" y="1628"/>
                </a:lnTo>
                <a:lnTo>
                  <a:pt x="107" y="1628"/>
                </a:lnTo>
                <a:lnTo>
                  <a:pt x="109" y="1628"/>
                </a:lnTo>
                <a:lnTo>
                  <a:pt x="110" y="1628"/>
                </a:lnTo>
                <a:lnTo>
                  <a:pt x="110" y="1626"/>
                </a:lnTo>
                <a:lnTo>
                  <a:pt x="109" y="1626"/>
                </a:lnTo>
                <a:lnTo>
                  <a:pt x="107" y="1626"/>
                </a:lnTo>
                <a:lnTo>
                  <a:pt x="107" y="1624"/>
                </a:lnTo>
                <a:lnTo>
                  <a:pt x="107" y="1623"/>
                </a:lnTo>
                <a:lnTo>
                  <a:pt x="105" y="1623"/>
                </a:lnTo>
                <a:lnTo>
                  <a:pt x="105" y="1624"/>
                </a:lnTo>
                <a:lnTo>
                  <a:pt x="105" y="1624"/>
                </a:lnTo>
                <a:lnTo>
                  <a:pt x="105" y="1626"/>
                </a:lnTo>
                <a:lnTo>
                  <a:pt x="105" y="1628"/>
                </a:lnTo>
                <a:lnTo>
                  <a:pt x="105" y="1629"/>
                </a:lnTo>
                <a:lnTo>
                  <a:pt x="105" y="1631"/>
                </a:lnTo>
                <a:lnTo>
                  <a:pt x="104" y="1631"/>
                </a:lnTo>
                <a:lnTo>
                  <a:pt x="104" y="1629"/>
                </a:lnTo>
                <a:lnTo>
                  <a:pt x="104" y="1628"/>
                </a:lnTo>
                <a:lnTo>
                  <a:pt x="102" y="1628"/>
                </a:lnTo>
                <a:lnTo>
                  <a:pt x="102" y="1626"/>
                </a:lnTo>
                <a:lnTo>
                  <a:pt x="102" y="1624"/>
                </a:lnTo>
                <a:lnTo>
                  <a:pt x="100" y="1624"/>
                </a:lnTo>
                <a:lnTo>
                  <a:pt x="100" y="1623"/>
                </a:lnTo>
                <a:lnTo>
                  <a:pt x="100" y="1621"/>
                </a:lnTo>
                <a:lnTo>
                  <a:pt x="99" y="1621"/>
                </a:lnTo>
                <a:lnTo>
                  <a:pt x="99" y="1619"/>
                </a:lnTo>
                <a:lnTo>
                  <a:pt x="99" y="1618"/>
                </a:lnTo>
                <a:lnTo>
                  <a:pt x="99" y="1616"/>
                </a:lnTo>
                <a:lnTo>
                  <a:pt x="99" y="1614"/>
                </a:lnTo>
                <a:lnTo>
                  <a:pt x="100" y="1614"/>
                </a:lnTo>
                <a:lnTo>
                  <a:pt x="100" y="1614"/>
                </a:lnTo>
                <a:lnTo>
                  <a:pt x="102" y="1614"/>
                </a:lnTo>
                <a:lnTo>
                  <a:pt x="102" y="1613"/>
                </a:lnTo>
                <a:lnTo>
                  <a:pt x="102" y="1611"/>
                </a:lnTo>
                <a:lnTo>
                  <a:pt x="104" y="1611"/>
                </a:lnTo>
                <a:lnTo>
                  <a:pt x="104" y="1613"/>
                </a:lnTo>
                <a:lnTo>
                  <a:pt x="105" y="1613"/>
                </a:lnTo>
                <a:lnTo>
                  <a:pt x="105" y="1613"/>
                </a:lnTo>
                <a:lnTo>
                  <a:pt x="107" y="1613"/>
                </a:lnTo>
                <a:lnTo>
                  <a:pt x="107" y="1614"/>
                </a:lnTo>
                <a:lnTo>
                  <a:pt x="109" y="1614"/>
                </a:lnTo>
                <a:lnTo>
                  <a:pt x="109" y="1613"/>
                </a:lnTo>
                <a:lnTo>
                  <a:pt x="107" y="1613"/>
                </a:lnTo>
                <a:lnTo>
                  <a:pt x="107" y="1611"/>
                </a:lnTo>
                <a:lnTo>
                  <a:pt x="107" y="1609"/>
                </a:lnTo>
                <a:lnTo>
                  <a:pt x="109" y="1609"/>
                </a:lnTo>
                <a:lnTo>
                  <a:pt x="109" y="1608"/>
                </a:lnTo>
                <a:lnTo>
                  <a:pt x="110" y="1608"/>
                </a:lnTo>
                <a:lnTo>
                  <a:pt x="112" y="1608"/>
                </a:lnTo>
                <a:lnTo>
                  <a:pt x="114" y="1608"/>
                </a:lnTo>
                <a:lnTo>
                  <a:pt x="114" y="1609"/>
                </a:lnTo>
                <a:lnTo>
                  <a:pt x="114" y="1611"/>
                </a:lnTo>
                <a:lnTo>
                  <a:pt x="115" y="1611"/>
                </a:lnTo>
                <a:lnTo>
                  <a:pt x="115" y="1613"/>
                </a:lnTo>
                <a:lnTo>
                  <a:pt x="115" y="1614"/>
                </a:lnTo>
                <a:lnTo>
                  <a:pt x="115" y="1614"/>
                </a:lnTo>
                <a:lnTo>
                  <a:pt x="115" y="1616"/>
                </a:lnTo>
                <a:lnTo>
                  <a:pt x="115" y="1618"/>
                </a:lnTo>
                <a:lnTo>
                  <a:pt x="117" y="1618"/>
                </a:lnTo>
                <a:lnTo>
                  <a:pt x="117" y="1619"/>
                </a:lnTo>
                <a:lnTo>
                  <a:pt x="117" y="1621"/>
                </a:lnTo>
                <a:lnTo>
                  <a:pt x="117" y="1623"/>
                </a:lnTo>
                <a:lnTo>
                  <a:pt x="117" y="1624"/>
                </a:lnTo>
                <a:lnTo>
                  <a:pt x="119" y="1624"/>
                </a:lnTo>
                <a:lnTo>
                  <a:pt x="119" y="1626"/>
                </a:lnTo>
                <a:lnTo>
                  <a:pt x="120" y="1626"/>
                </a:lnTo>
                <a:lnTo>
                  <a:pt x="120" y="1624"/>
                </a:lnTo>
                <a:lnTo>
                  <a:pt x="119" y="1624"/>
                </a:lnTo>
                <a:lnTo>
                  <a:pt x="119" y="1623"/>
                </a:lnTo>
                <a:lnTo>
                  <a:pt x="119" y="1621"/>
                </a:lnTo>
                <a:lnTo>
                  <a:pt x="119" y="1619"/>
                </a:lnTo>
                <a:lnTo>
                  <a:pt x="120" y="1619"/>
                </a:lnTo>
                <a:lnTo>
                  <a:pt x="120" y="1621"/>
                </a:lnTo>
                <a:lnTo>
                  <a:pt x="122" y="1621"/>
                </a:lnTo>
                <a:lnTo>
                  <a:pt x="122" y="1619"/>
                </a:lnTo>
                <a:lnTo>
                  <a:pt x="120" y="1619"/>
                </a:lnTo>
                <a:lnTo>
                  <a:pt x="120" y="1618"/>
                </a:lnTo>
                <a:lnTo>
                  <a:pt x="119" y="1618"/>
                </a:lnTo>
                <a:lnTo>
                  <a:pt x="117" y="1618"/>
                </a:lnTo>
                <a:lnTo>
                  <a:pt x="117" y="1616"/>
                </a:lnTo>
                <a:lnTo>
                  <a:pt x="117" y="1614"/>
                </a:lnTo>
                <a:lnTo>
                  <a:pt x="117" y="1614"/>
                </a:lnTo>
                <a:lnTo>
                  <a:pt x="117" y="1613"/>
                </a:lnTo>
                <a:lnTo>
                  <a:pt x="117" y="1611"/>
                </a:lnTo>
                <a:lnTo>
                  <a:pt x="117" y="1609"/>
                </a:lnTo>
                <a:lnTo>
                  <a:pt x="117" y="1608"/>
                </a:lnTo>
                <a:lnTo>
                  <a:pt x="119" y="1608"/>
                </a:lnTo>
                <a:lnTo>
                  <a:pt x="119" y="1606"/>
                </a:lnTo>
                <a:lnTo>
                  <a:pt x="120" y="1606"/>
                </a:lnTo>
                <a:lnTo>
                  <a:pt x="120" y="1604"/>
                </a:lnTo>
                <a:lnTo>
                  <a:pt x="122" y="1604"/>
                </a:lnTo>
                <a:lnTo>
                  <a:pt x="122" y="1603"/>
                </a:lnTo>
                <a:lnTo>
                  <a:pt x="122" y="1601"/>
                </a:lnTo>
                <a:lnTo>
                  <a:pt x="124" y="1601"/>
                </a:lnTo>
                <a:lnTo>
                  <a:pt x="124" y="1599"/>
                </a:lnTo>
                <a:lnTo>
                  <a:pt x="125" y="1599"/>
                </a:lnTo>
                <a:lnTo>
                  <a:pt x="125" y="1598"/>
                </a:lnTo>
                <a:lnTo>
                  <a:pt x="127" y="1598"/>
                </a:lnTo>
                <a:lnTo>
                  <a:pt x="129" y="1598"/>
                </a:lnTo>
                <a:lnTo>
                  <a:pt x="129" y="1599"/>
                </a:lnTo>
                <a:lnTo>
                  <a:pt x="130" y="1599"/>
                </a:lnTo>
                <a:lnTo>
                  <a:pt x="132" y="1599"/>
                </a:lnTo>
                <a:lnTo>
                  <a:pt x="132" y="1598"/>
                </a:lnTo>
                <a:lnTo>
                  <a:pt x="134" y="1598"/>
                </a:lnTo>
                <a:lnTo>
                  <a:pt x="135" y="1598"/>
                </a:lnTo>
                <a:lnTo>
                  <a:pt x="137" y="1598"/>
                </a:lnTo>
                <a:lnTo>
                  <a:pt x="139" y="1598"/>
                </a:lnTo>
                <a:lnTo>
                  <a:pt x="139" y="1599"/>
                </a:lnTo>
                <a:lnTo>
                  <a:pt x="139" y="1601"/>
                </a:lnTo>
                <a:lnTo>
                  <a:pt x="140" y="1601"/>
                </a:lnTo>
                <a:lnTo>
                  <a:pt x="142" y="1601"/>
                </a:lnTo>
                <a:lnTo>
                  <a:pt x="142" y="1603"/>
                </a:lnTo>
                <a:lnTo>
                  <a:pt x="142" y="1604"/>
                </a:lnTo>
                <a:lnTo>
                  <a:pt x="144" y="1604"/>
                </a:lnTo>
                <a:lnTo>
                  <a:pt x="144" y="1606"/>
                </a:lnTo>
                <a:lnTo>
                  <a:pt x="145" y="1606"/>
                </a:lnTo>
                <a:lnTo>
                  <a:pt x="145" y="1606"/>
                </a:lnTo>
                <a:lnTo>
                  <a:pt x="145" y="1604"/>
                </a:lnTo>
                <a:lnTo>
                  <a:pt x="145" y="1604"/>
                </a:lnTo>
                <a:lnTo>
                  <a:pt x="144" y="1604"/>
                </a:lnTo>
                <a:lnTo>
                  <a:pt x="144" y="1603"/>
                </a:lnTo>
                <a:lnTo>
                  <a:pt x="144" y="1601"/>
                </a:lnTo>
                <a:lnTo>
                  <a:pt x="142" y="1601"/>
                </a:lnTo>
                <a:lnTo>
                  <a:pt x="142" y="1599"/>
                </a:lnTo>
                <a:lnTo>
                  <a:pt x="140" y="1599"/>
                </a:lnTo>
                <a:lnTo>
                  <a:pt x="140" y="1598"/>
                </a:lnTo>
                <a:lnTo>
                  <a:pt x="139" y="1598"/>
                </a:lnTo>
                <a:lnTo>
                  <a:pt x="139" y="1596"/>
                </a:lnTo>
                <a:lnTo>
                  <a:pt x="137" y="1596"/>
                </a:lnTo>
                <a:lnTo>
                  <a:pt x="135" y="1596"/>
                </a:lnTo>
                <a:lnTo>
                  <a:pt x="134" y="1596"/>
                </a:lnTo>
                <a:lnTo>
                  <a:pt x="132" y="1596"/>
                </a:lnTo>
                <a:lnTo>
                  <a:pt x="130" y="1596"/>
                </a:lnTo>
                <a:lnTo>
                  <a:pt x="129" y="1596"/>
                </a:lnTo>
                <a:lnTo>
                  <a:pt x="129" y="1594"/>
                </a:lnTo>
                <a:lnTo>
                  <a:pt x="127" y="1594"/>
                </a:lnTo>
                <a:lnTo>
                  <a:pt x="127" y="1596"/>
                </a:lnTo>
                <a:lnTo>
                  <a:pt x="125" y="1596"/>
                </a:lnTo>
                <a:lnTo>
                  <a:pt x="125" y="1598"/>
                </a:lnTo>
                <a:lnTo>
                  <a:pt x="124" y="1598"/>
                </a:lnTo>
                <a:lnTo>
                  <a:pt x="124" y="1596"/>
                </a:lnTo>
                <a:lnTo>
                  <a:pt x="122" y="1596"/>
                </a:lnTo>
                <a:lnTo>
                  <a:pt x="120" y="1596"/>
                </a:lnTo>
                <a:lnTo>
                  <a:pt x="120" y="1594"/>
                </a:lnTo>
                <a:lnTo>
                  <a:pt x="120" y="1593"/>
                </a:lnTo>
                <a:lnTo>
                  <a:pt x="120" y="1591"/>
                </a:lnTo>
                <a:lnTo>
                  <a:pt x="122" y="1591"/>
                </a:lnTo>
                <a:lnTo>
                  <a:pt x="122" y="1593"/>
                </a:lnTo>
                <a:lnTo>
                  <a:pt x="124" y="1593"/>
                </a:lnTo>
                <a:lnTo>
                  <a:pt x="125" y="1593"/>
                </a:lnTo>
                <a:lnTo>
                  <a:pt x="125" y="1591"/>
                </a:lnTo>
                <a:lnTo>
                  <a:pt x="124" y="1591"/>
                </a:lnTo>
                <a:lnTo>
                  <a:pt x="122" y="1591"/>
                </a:lnTo>
                <a:lnTo>
                  <a:pt x="122" y="1589"/>
                </a:lnTo>
                <a:lnTo>
                  <a:pt x="122" y="1588"/>
                </a:lnTo>
                <a:lnTo>
                  <a:pt x="122" y="1586"/>
                </a:lnTo>
                <a:lnTo>
                  <a:pt x="122" y="1584"/>
                </a:lnTo>
                <a:lnTo>
                  <a:pt x="122" y="1583"/>
                </a:lnTo>
                <a:lnTo>
                  <a:pt x="124" y="1583"/>
                </a:lnTo>
                <a:lnTo>
                  <a:pt x="124" y="1581"/>
                </a:lnTo>
                <a:lnTo>
                  <a:pt x="125" y="1581"/>
                </a:lnTo>
                <a:lnTo>
                  <a:pt x="127" y="1581"/>
                </a:lnTo>
                <a:lnTo>
                  <a:pt x="127" y="1583"/>
                </a:lnTo>
                <a:lnTo>
                  <a:pt x="129" y="1583"/>
                </a:lnTo>
                <a:lnTo>
                  <a:pt x="129" y="1581"/>
                </a:lnTo>
                <a:lnTo>
                  <a:pt x="129" y="1579"/>
                </a:lnTo>
                <a:lnTo>
                  <a:pt x="127" y="1579"/>
                </a:lnTo>
                <a:lnTo>
                  <a:pt x="125" y="1579"/>
                </a:lnTo>
                <a:lnTo>
                  <a:pt x="124" y="1579"/>
                </a:lnTo>
                <a:lnTo>
                  <a:pt x="124" y="1578"/>
                </a:lnTo>
                <a:lnTo>
                  <a:pt x="124" y="1576"/>
                </a:lnTo>
                <a:lnTo>
                  <a:pt x="122" y="1576"/>
                </a:lnTo>
                <a:lnTo>
                  <a:pt x="122" y="1574"/>
                </a:lnTo>
                <a:lnTo>
                  <a:pt x="122" y="1574"/>
                </a:lnTo>
                <a:lnTo>
                  <a:pt x="124" y="1574"/>
                </a:lnTo>
                <a:lnTo>
                  <a:pt x="124" y="1573"/>
                </a:lnTo>
                <a:lnTo>
                  <a:pt x="125" y="1573"/>
                </a:lnTo>
                <a:lnTo>
                  <a:pt x="125" y="1571"/>
                </a:lnTo>
                <a:lnTo>
                  <a:pt x="127" y="1571"/>
                </a:lnTo>
                <a:lnTo>
                  <a:pt x="127" y="1573"/>
                </a:lnTo>
                <a:lnTo>
                  <a:pt x="129" y="1573"/>
                </a:lnTo>
                <a:lnTo>
                  <a:pt x="129" y="1571"/>
                </a:lnTo>
                <a:lnTo>
                  <a:pt x="129" y="1569"/>
                </a:lnTo>
                <a:lnTo>
                  <a:pt x="129" y="1568"/>
                </a:lnTo>
                <a:lnTo>
                  <a:pt x="130" y="1568"/>
                </a:lnTo>
                <a:lnTo>
                  <a:pt x="130" y="1566"/>
                </a:lnTo>
                <a:lnTo>
                  <a:pt x="132" y="1566"/>
                </a:lnTo>
                <a:lnTo>
                  <a:pt x="134" y="1566"/>
                </a:lnTo>
                <a:lnTo>
                  <a:pt x="134" y="1564"/>
                </a:lnTo>
                <a:lnTo>
                  <a:pt x="134" y="1563"/>
                </a:lnTo>
                <a:lnTo>
                  <a:pt x="134" y="1561"/>
                </a:lnTo>
                <a:lnTo>
                  <a:pt x="134" y="1559"/>
                </a:lnTo>
                <a:lnTo>
                  <a:pt x="135" y="1559"/>
                </a:lnTo>
                <a:lnTo>
                  <a:pt x="137" y="1559"/>
                </a:lnTo>
                <a:lnTo>
                  <a:pt x="137" y="1561"/>
                </a:lnTo>
                <a:lnTo>
                  <a:pt x="139" y="1561"/>
                </a:lnTo>
                <a:lnTo>
                  <a:pt x="139" y="1559"/>
                </a:lnTo>
                <a:lnTo>
                  <a:pt x="139" y="1558"/>
                </a:lnTo>
                <a:lnTo>
                  <a:pt x="140" y="1558"/>
                </a:lnTo>
                <a:lnTo>
                  <a:pt x="140" y="1556"/>
                </a:lnTo>
                <a:lnTo>
                  <a:pt x="142" y="1556"/>
                </a:lnTo>
                <a:lnTo>
                  <a:pt x="142" y="1558"/>
                </a:lnTo>
                <a:lnTo>
                  <a:pt x="144" y="1558"/>
                </a:lnTo>
                <a:lnTo>
                  <a:pt x="145" y="1558"/>
                </a:lnTo>
                <a:lnTo>
                  <a:pt x="145" y="1558"/>
                </a:lnTo>
                <a:lnTo>
                  <a:pt x="145" y="1559"/>
                </a:lnTo>
                <a:lnTo>
                  <a:pt x="147" y="1559"/>
                </a:lnTo>
                <a:lnTo>
                  <a:pt x="149" y="1559"/>
                </a:lnTo>
                <a:lnTo>
                  <a:pt x="149" y="1558"/>
                </a:lnTo>
                <a:lnTo>
                  <a:pt x="149" y="1556"/>
                </a:lnTo>
                <a:lnTo>
                  <a:pt x="150" y="1556"/>
                </a:lnTo>
                <a:lnTo>
                  <a:pt x="150" y="1554"/>
                </a:lnTo>
                <a:lnTo>
                  <a:pt x="152" y="1554"/>
                </a:lnTo>
                <a:lnTo>
                  <a:pt x="152" y="1553"/>
                </a:lnTo>
                <a:lnTo>
                  <a:pt x="154" y="1553"/>
                </a:lnTo>
                <a:lnTo>
                  <a:pt x="155" y="1553"/>
                </a:lnTo>
                <a:lnTo>
                  <a:pt x="157" y="1553"/>
                </a:lnTo>
                <a:lnTo>
                  <a:pt x="157" y="1551"/>
                </a:lnTo>
                <a:lnTo>
                  <a:pt x="159" y="1551"/>
                </a:lnTo>
                <a:lnTo>
                  <a:pt x="160" y="1551"/>
                </a:lnTo>
                <a:lnTo>
                  <a:pt x="162" y="1551"/>
                </a:lnTo>
                <a:lnTo>
                  <a:pt x="162" y="1553"/>
                </a:lnTo>
                <a:lnTo>
                  <a:pt x="162" y="1554"/>
                </a:lnTo>
                <a:lnTo>
                  <a:pt x="160" y="1554"/>
                </a:lnTo>
                <a:lnTo>
                  <a:pt x="160" y="1556"/>
                </a:lnTo>
                <a:lnTo>
                  <a:pt x="162" y="1556"/>
                </a:lnTo>
                <a:lnTo>
                  <a:pt x="164" y="1556"/>
                </a:lnTo>
                <a:lnTo>
                  <a:pt x="165" y="1556"/>
                </a:lnTo>
                <a:lnTo>
                  <a:pt x="165" y="1554"/>
                </a:lnTo>
                <a:lnTo>
                  <a:pt x="167" y="1554"/>
                </a:lnTo>
                <a:lnTo>
                  <a:pt x="169" y="1554"/>
                </a:lnTo>
                <a:lnTo>
                  <a:pt x="169" y="1556"/>
                </a:lnTo>
                <a:lnTo>
                  <a:pt x="170" y="1556"/>
                </a:lnTo>
                <a:lnTo>
                  <a:pt x="170" y="1558"/>
                </a:lnTo>
                <a:lnTo>
                  <a:pt x="172" y="1558"/>
                </a:lnTo>
                <a:lnTo>
                  <a:pt x="172" y="1559"/>
                </a:lnTo>
                <a:lnTo>
                  <a:pt x="174" y="1559"/>
                </a:lnTo>
                <a:lnTo>
                  <a:pt x="174" y="1558"/>
                </a:lnTo>
                <a:lnTo>
                  <a:pt x="172" y="1558"/>
                </a:lnTo>
                <a:lnTo>
                  <a:pt x="172" y="1556"/>
                </a:lnTo>
                <a:lnTo>
                  <a:pt x="170" y="1556"/>
                </a:lnTo>
                <a:lnTo>
                  <a:pt x="170" y="1554"/>
                </a:lnTo>
                <a:lnTo>
                  <a:pt x="169" y="1554"/>
                </a:lnTo>
                <a:lnTo>
                  <a:pt x="169" y="1553"/>
                </a:lnTo>
                <a:lnTo>
                  <a:pt x="167" y="1553"/>
                </a:lnTo>
                <a:lnTo>
                  <a:pt x="165" y="1553"/>
                </a:lnTo>
                <a:lnTo>
                  <a:pt x="164" y="1553"/>
                </a:lnTo>
                <a:lnTo>
                  <a:pt x="164" y="1551"/>
                </a:lnTo>
                <a:lnTo>
                  <a:pt x="164" y="1549"/>
                </a:lnTo>
                <a:lnTo>
                  <a:pt x="164" y="1548"/>
                </a:lnTo>
                <a:lnTo>
                  <a:pt x="165" y="1548"/>
                </a:lnTo>
                <a:lnTo>
                  <a:pt x="165" y="1546"/>
                </a:lnTo>
                <a:lnTo>
                  <a:pt x="167" y="1546"/>
                </a:lnTo>
                <a:lnTo>
                  <a:pt x="169" y="1546"/>
                </a:lnTo>
                <a:lnTo>
                  <a:pt x="169" y="1544"/>
                </a:lnTo>
                <a:lnTo>
                  <a:pt x="170" y="1544"/>
                </a:lnTo>
                <a:lnTo>
                  <a:pt x="172" y="1544"/>
                </a:lnTo>
                <a:lnTo>
                  <a:pt x="172" y="1543"/>
                </a:lnTo>
                <a:lnTo>
                  <a:pt x="170" y="1543"/>
                </a:lnTo>
                <a:lnTo>
                  <a:pt x="169" y="1543"/>
                </a:lnTo>
                <a:lnTo>
                  <a:pt x="169" y="1544"/>
                </a:lnTo>
                <a:lnTo>
                  <a:pt x="167" y="1544"/>
                </a:lnTo>
                <a:lnTo>
                  <a:pt x="165" y="1544"/>
                </a:lnTo>
                <a:lnTo>
                  <a:pt x="165" y="1546"/>
                </a:lnTo>
                <a:lnTo>
                  <a:pt x="164" y="1546"/>
                </a:lnTo>
                <a:lnTo>
                  <a:pt x="164" y="1548"/>
                </a:lnTo>
                <a:lnTo>
                  <a:pt x="162" y="1548"/>
                </a:lnTo>
                <a:lnTo>
                  <a:pt x="160" y="1548"/>
                </a:lnTo>
                <a:lnTo>
                  <a:pt x="159" y="1548"/>
                </a:lnTo>
                <a:lnTo>
                  <a:pt x="159" y="1546"/>
                </a:lnTo>
                <a:lnTo>
                  <a:pt x="159" y="1544"/>
                </a:lnTo>
                <a:lnTo>
                  <a:pt x="160" y="1544"/>
                </a:lnTo>
                <a:lnTo>
                  <a:pt x="160" y="1543"/>
                </a:lnTo>
                <a:lnTo>
                  <a:pt x="160" y="1541"/>
                </a:lnTo>
                <a:lnTo>
                  <a:pt x="162" y="1541"/>
                </a:lnTo>
                <a:lnTo>
                  <a:pt x="162" y="1539"/>
                </a:lnTo>
                <a:lnTo>
                  <a:pt x="164" y="1539"/>
                </a:lnTo>
                <a:lnTo>
                  <a:pt x="164" y="1538"/>
                </a:lnTo>
                <a:lnTo>
                  <a:pt x="165" y="1538"/>
                </a:lnTo>
                <a:lnTo>
                  <a:pt x="167" y="1538"/>
                </a:lnTo>
                <a:lnTo>
                  <a:pt x="167" y="1536"/>
                </a:lnTo>
                <a:lnTo>
                  <a:pt x="169" y="1536"/>
                </a:lnTo>
                <a:lnTo>
                  <a:pt x="170" y="1536"/>
                </a:lnTo>
                <a:lnTo>
                  <a:pt x="172" y="1536"/>
                </a:lnTo>
                <a:lnTo>
                  <a:pt x="172" y="1534"/>
                </a:lnTo>
                <a:lnTo>
                  <a:pt x="174" y="1534"/>
                </a:lnTo>
                <a:lnTo>
                  <a:pt x="175" y="1534"/>
                </a:lnTo>
                <a:lnTo>
                  <a:pt x="177" y="1534"/>
                </a:lnTo>
                <a:lnTo>
                  <a:pt x="177" y="1534"/>
                </a:lnTo>
                <a:lnTo>
                  <a:pt x="177" y="1533"/>
                </a:lnTo>
                <a:lnTo>
                  <a:pt x="177" y="1531"/>
                </a:lnTo>
                <a:lnTo>
                  <a:pt x="177" y="1529"/>
                </a:lnTo>
                <a:lnTo>
                  <a:pt x="177" y="1528"/>
                </a:lnTo>
                <a:lnTo>
                  <a:pt x="179" y="1528"/>
                </a:lnTo>
                <a:lnTo>
                  <a:pt x="179" y="1526"/>
                </a:lnTo>
                <a:lnTo>
                  <a:pt x="180" y="1526"/>
                </a:lnTo>
                <a:lnTo>
                  <a:pt x="180" y="1524"/>
                </a:lnTo>
                <a:lnTo>
                  <a:pt x="180" y="1523"/>
                </a:lnTo>
                <a:lnTo>
                  <a:pt x="180" y="1521"/>
                </a:lnTo>
                <a:lnTo>
                  <a:pt x="180" y="1519"/>
                </a:lnTo>
                <a:lnTo>
                  <a:pt x="182" y="1519"/>
                </a:lnTo>
                <a:lnTo>
                  <a:pt x="182" y="1518"/>
                </a:lnTo>
                <a:lnTo>
                  <a:pt x="182" y="1516"/>
                </a:lnTo>
                <a:lnTo>
                  <a:pt x="182" y="1514"/>
                </a:lnTo>
                <a:lnTo>
                  <a:pt x="184" y="1514"/>
                </a:lnTo>
                <a:lnTo>
                  <a:pt x="184" y="1513"/>
                </a:lnTo>
                <a:lnTo>
                  <a:pt x="185" y="1513"/>
                </a:lnTo>
                <a:lnTo>
                  <a:pt x="185" y="1511"/>
                </a:lnTo>
                <a:lnTo>
                  <a:pt x="185" y="1511"/>
                </a:lnTo>
                <a:lnTo>
                  <a:pt x="185" y="1509"/>
                </a:lnTo>
                <a:lnTo>
                  <a:pt x="185" y="1508"/>
                </a:lnTo>
                <a:lnTo>
                  <a:pt x="185" y="1506"/>
                </a:lnTo>
                <a:lnTo>
                  <a:pt x="185" y="1504"/>
                </a:lnTo>
                <a:lnTo>
                  <a:pt x="187" y="1504"/>
                </a:lnTo>
                <a:lnTo>
                  <a:pt x="187" y="1503"/>
                </a:lnTo>
                <a:lnTo>
                  <a:pt x="189" y="1503"/>
                </a:lnTo>
                <a:lnTo>
                  <a:pt x="190" y="1503"/>
                </a:lnTo>
                <a:lnTo>
                  <a:pt x="190" y="1501"/>
                </a:lnTo>
                <a:lnTo>
                  <a:pt x="192" y="1501"/>
                </a:lnTo>
                <a:lnTo>
                  <a:pt x="194" y="1501"/>
                </a:lnTo>
                <a:lnTo>
                  <a:pt x="194" y="1499"/>
                </a:lnTo>
                <a:lnTo>
                  <a:pt x="195" y="1499"/>
                </a:lnTo>
                <a:lnTo>
                  <a:pt x="197" y="1499"/>
                </a:lnTo>
                <a:lnTo>
                  <a:pt x="197" y="1498"/>
                </a:lnTo>
                <a:lnTo>
                  <a:pt x="200" y="1494"/>
                </a:lnTo>
                <a:lnTo>
                  <a:pt x="202" y="1494"/>
                </a:lnTo>
                <a:lnTo>
                  <a:pt x="202" y="1491"/>
                </a:lnTo>
                <a:lnTo>
                  <a:pt x="202" y="1488"/>
                </a:lnTo>
                <a:lnTo>
                  <a:pt x="202" y="1486"/>
                </a:lnTo>
                <a:lnTo>
                  <a:pt x="204" y="1484"/>
                </a:lnTo>
                <a:lnTo>
                  <a:pt x="197" y="1483"/>
                </a:lnTo>
                <a:lnTo>
                  <a:pt x="195" y="1479"/>
                </a:lnTo>
                <a:lnTo>
                  <a:pt x="194" y="1478"/>
                </a:lnTo>
                <a:lnTo>
                  <a:pt x="194" y="1476"/>
                </a:lnTo>
                <a:lnTo>
                  <a:pt x="194" y="1474"/>
                </a:lnTo>
                <a:lnTo>
                  <a:pt x="195" y="1473"/>
                </a:lnTo>
                <a:lnTo>
                  <a:pt x="195" y="1471"/>
                </a:lnTo>
                <a:lnTo>
                  <a:pt x="195" y="1469"/>
                </a:lnTo>
                <a:lnTo>
                  <a:pt x="195" y="1468"/>
                </a:lnTo>
                <a:lnTo>
                  <a:pt x="194" y="1468"/>
                </a:lnTo>
                <a:lnTo>
                  <a:pt x="194" y="1466"/>
                </a:lnTo>
                <a:lnTo>
                  <a:pt x="192" y="1466"/>
                </a:lnTo>
                <a:lnTo>
                  <a:pt x="192" y="1464"/>
                </a:lnTo>
                <a:lnTo>
                  <a:pt x="192" y="1463"/>
                </a:lnTo>
                <a:lnTo>
                  <a:pt x="192" y="1461"/>
                </a:lnTo>
                <a:lnTo>
                  <a:pt x="190" y="1459"/>
                </a:lnTo>
                <a:lnTo>
                  <a:pt x="190" y="1458"/>
                </a:lnTo>
                <a:lnTo>
                  <a:pt x="190" y="1456"/>
                </a:lnTo>
                <a:lnTo>
                  <a:pt x="190" y="1454"/>
                </a:lnTo>
                <a:lnTo>
                  <a:pt x="189" y="1454"/>
                </a:lnTo>
                <a:lnTo>
                  <a:pt x="185" y="1451"/>
                </a:lnTo>
                <a:lnTo>
                  <a:pt x="185" y="1449"/>
                </a:lnTo>
                <a:lnTo>
                  <a:pt x="185" y="1449"/>
                </a:lnTo>
                <a:lnTo>
                  <a:pt x="185" y="1447"/>
                </a:lnTo>
                <a:lnTo>
                  <a:pt x="184" y="1447"/>
                </a:lnTo>
                <a:lnTo>
                  <a:pt x="184" y="1442"/>
                </a:lnTo>
                <a:lnTo>
                  <a:pt x="182" y="1441"/>
                </a:lnTo>
                <a:lnTo>
                  <a:pt x="182" y="1439"/>
                </a:lnTo>
                <a:lnTo>
                  <a:pt x="180" y="1436"/>
                </a:lnTo>
                <a:lnTo>
                  <a:pt x="180" y="1434"/>
                </a:lnTo>
                <a:lnTo>
                  <a:pt x="179" y="1432"/>
                </a:lnTo>
                <a:lnTo>
                  <a:pt x="179" y="1431"/>
                </a:lnTo>
                <a:lnTo>
                  <a:pt x="179" y="1429"/>
                </a:lnTo>
                <a:lnTo>
                  <a:pt x="177" y="1427"/>
                </a:lnTo>
                <a:lnTo>
                  <a:pt x="177" y="1426"/>
                </a:lnTo>
                <a:lnTo>
                  <a:pt x="177" y="1424"/>
                </a:lnTo>
                <a:lnTo>
                  <a:pt x="174" y="1422"/>
                </a:lnTo>
                <a:lnTo>
                  <a:pt x="174" y="1421"/>
                </a:lnTo>
                <a:lnTo>
                  <a:pt x="170" y="1421"/>
                </a:lnTo>
                <a:lnTo>
                  <a:pt x="169" y="1419"/>
                </a:lnTo>
                <a:lnTo>
                  <a:pt x="169" y="1416"/>
                </a:lnTo>
                <a:lnTo>
                  <a:pt x="170" y="1416"/>
                </a:lnTo>
                <a:lnTo>
                  <a:pt x="170" y="1414"/>
                </a:lnTo>
                <a:lnTo>
                  <a:pt x="172" y="1414"/>
                </a:lnTo>
                <a:lnTo>
                  <a:pt x="172" y="1411"/>
                </a:lnTo>
                <a:lnTo>
                  <a:pt x="172" y="1409"/>
                </a:lnTo>
                <a:lnTo>
                  <a:pt x="174" y="1409"/>
                </a:lnTo>
                <a:lnTo>
                  <a:pt x="175" y="1407"/>
                </a:lnTo>
                <a:lnTo>
                  <a:pt x="174" y="1402"/>
                </a:lnTo>
                <a:lnTo>
                  <a:pt x="172" y="1402"/>
                </a:lnTo>
                <a:lnTo>
                  <a:pt x="172" y="1401"/>
                </a:lnTo>
                <a:lnTo>
                  <a:pt x="170" y="1399"/>
                </a:lnTo>
                <a:lnTo>
                  <a:pt x="170" y="1397"/>
                </a:lnTo>
                <a:lnTo>
                  <a:pt x="172" y="1397"/>
                </a:lnTo>
                <a:lnTo>
                  <a:pt x="177" y="1392"/>
                </a:lnTo>
                <a:lnTo>
                  <a:pt x="180" y="1389"/>
                </a:lnTo>
                <a:lnTo>
                  <a:pt x="172" y="1381"/>
                </a:lnTo>
                <a:lnTo>
                  <a:pt x="172" y="1379"/>
                </a:lnTo>
                <a:lnTo>
                  <a:pt x="174" y="1379"/>
                </a:lnTo>
                <a:lnTo>
                  <a:pt x="175" y="1377"/>
                </a:lnTo>
                <a:lnTo>
                  <a:pt x="177" y="1377"/>
                </a:lnTo>
                <a:lnTo>
                  <a:pt x="179" y="1377"/>
                </a:lnTo>
                <a:lnTo>
                  <a:pt x="180" y="1376"/>
                </a:lnTo>
                <a:lnTo>
                  <a:pt x="182" y="1374"/>
                </a:lnTo>
                <a:lnTo>
                  <a:pt x="182" y="1369"/>
                </a:lnTo>
                <a:lnTo>
                  <a:pt x="184" y="1366"/>
                </a:lnTo>
                <a:lnTo>
                  <a:pt x="184" y="1362"/>
                </a:lnTo>
                <a:lnTo>
                  <a:pt x="184" y="1359"/>
                </a:lnTo>
                <a:lnTo>
                  <a:pt x="184" y="1357"/>
                </a:lnTo>
                <a:lnTo>
                  <a:pt x="184" y="1356"/>
                </a:lnTo>
                <a:lnTo>
                  <a:pt x="184" y="1354"/>
                </a:lnTo>
                <a:lnTo>
                  <a:pt x="184" y="1352"/>
                </a:lnTo>
                <a:lnTo>
                  <a:pt x="184" y="1351"/>
                </a:lnTo>
                <a:lnTo>
                  <a:pt x="184" y="1349"/>
                </a:lnTo>
                <a:lnTo>
                  <a:pt x="185" y="1347"/>
                </a:lnTo>
                <a:lnTo>
                  <a:pt x="185" y="1344"/>
                </a:lnTo>
                <a:lnTo>
                  <a:pt x="185" y="1342"/>
                </a:lnTo>
                <a:lnTo>
                  <a:pt x="185" y="1339"/>
                </a:lnTo>
                <a:lnTo>
                  <a:pt x="185" y="1337"/>
                </a:lnTo>
                <a:lnTo>
                  <a:pt x="185" y="1337"/>
                </a:lnTo>
                <a:lnTo>
                  <a:pt x="185" y="1336"/>
                </a:lnTo>
                <a:lnTo>
                  <a:pt x="185" y="1334"/>
                </a:lnTo>
                <a:lnTo>
                  <a:pt x="185" y="1334"/>
                </a:lnTo>
                <a:lnTo>
                  <a:pt x="185" y="1332"/>
                </a:lnTo>
                <a:lnTo>
                  <a:pt x="187" y="1331"/>
                </a:lnTo>
                <a:lnTo>
                  <a:pt x="187" y="1329"/>
                </a:lnTo>
                <a:lnTo>
                  <a:pt x="187" y="1327"/>
                </a:lnTo>
                <a:lnTo>
                  <a:pt x="187" y="1326"/>
                </a:lnTo>
                <a:lnTo>
                  <a:pt x="187" y="1322"/>
                </a:lnTo>
                <a:lnTo>
                  <a:pt x="187" y="1319"/>
                </a:lnTo>
                <a:lnTo>
                  <a:pt x="187" y="1317"/>
                </a:lnTo>
                <a:lnTo>
                  <a:pt x="187" y="1316"/>
                </a:lnTo>
                <a:lnTo>
                  <a:pt x="187" y="1314"/>
                </a:lnTo>
                <a:lnTo>
                  <a:pt x="189" y="1312"/>
                </a:lnTo>
                <a:lnTo>
                  <a:pt x="189" y="1311"/>
                </a:lnTo>
                <a:lnTo>
                  <a:pt x="189" y="1309"/>
                </a:lnTo>
                <a:lnTo>
                  <a:pt x="190" y="1307"/>
                </a:lnTo>
                <a:lnTo>
                  <a:pt x="190" y="1306"/>
                </a:lnTo>
                <a:lnTo>
                  <a:pt x="190" y="1304"/>
                </a:lnTo>
                <a:lnTo>
                  <a:pt x="192" y="1301"/>
                </a:lnTo>
                <a:lnTo>
                  <a:pt x="192" y="1296"/>
                </a:lnTo>
                <a:lnTo>
                  <a:pt x="192" y="1294"/>
                </a:lnTo>
                <a:lnTo>
                  <a:pt x="192" y="1294"/>
                </a:lnTo>
                <a:lnTo>
                  <a:pt x="192" y="1292"/>
                </a:lnTo>
                <a:lnTo>
                  <a:pt x="192" y="1291"/>
                </a:lnTo>
                <a:lnTo>
                  <a:pt x="192" y="1289"/>
                </a:lnTo>
                <a:lnTo>
                  <a:pt x="192" y="1287"/>
                </a:lnTo>
                <a:lnTo>
                  <a:pt x="192" y="1286"/>
                </a:lnTo>
                <a:lnTo>
                  <a:pt x="195" y="1286"/>
                </a:lnTo>
                <a:lnTo>
                  <a:pt x="197" y="1284"/>
                </a:lnTo>
                <a:lnTo>
                  <a:pt x="197" y="1279"/>
                </a:lnTo>
                <a:lnTo>
                  <a:pt x="195" y="1277"/>
                </a:lnTo>
                <a:lnTo>
                  <a:pt x="195" y="1272"/>
                </a:lnTo>
                <a:lnTo>
                  <a:pt x="195" y="1271"/>
                </a:lnTo>
                <a:lnTo>
                  <a:pt x="195" y="1267"/>
                </a:lnTo>
                <a:lnTo>
                  <a:pt x="195" y="1264"/>
                </a:lnTo>
                <a:lnTo>
                  <a:pt x="195" y="1261"/>
                </a:lnTo>
                <a:lnTo>
                  <a:pt x="197" y="1259"/>
                </a:lnTo>
                <a:lnTo>
                  <a:pt x="197" y="1257"/>
                </a:lnTo>
                <a:lnTo>
                  <a:pt x="195" y="1256"/>
                </a:lnTo>
                <a:lnTo>
                  <a:pt x="195" y="1254"/>
                </a:lnTo>
                <a:lnTo>
                  <a:pt x="194" y="1254"/>
                </a:lnTo>
                <a:lnTo>
                  <a:pt x="194" y="1252"/>
                </a:lnTo>
                <a:lnTo>
                  <a:pt x="190" y="1242"/>
                </a:lnTo>
                <a:lnTo>
                  <a:pt x="190" y="1237"/>
                </a:lnTo>
                <a:lnTo>
                  <a:pt x="194" y="1235"/>
                </a:lnTo>
                <a:lnTo>
                  <a:pt x="190" y="1232"/>
                </a:lnTo>
                <a:lnTo>
                  <a:pt x="192" y="1230"/>
                </a:lnTo>
                <a:lnTo>
                  <a:pt x="194" y="1229"/>
                </a:lnTo>
                <a:lnTo>
                  <a:pt x="195" y="1225"/>
                </a:lnTo>
                <a:lnTo>
                  <a:pt x="195" y="1222"/>
                </a:lnTo>
                <a:lnTo>
                  <a:pt x="194" y="1220"/>
                </a:lnTo>
                <a:lnTo>
                  <a:pt x="194" y="1219"/>
                </a:lnTo>
                <a:lnTo>
                  <a:pt x="192" y="1217"/>
                </a:lnTo>
                <a:lnTo>
                  <a:pt x="192" y="1214"/>
                </a:lnTo>
                <a:lnTo>
                  <a:pt x="194" y="1214"/>
                </a:lnTo>
                <a:lnTo>
                  <a:pt x="194" y="1212"/>
                </a:lnTo>
                <a:lnTo>
                  <a:pt x="194" y="1212"/>
                </a:lnTo>
                <a:lnTo>
                  <a:pt x="194" y="1210"/>
                </a:lnTo>
                <a:lnTo>
                  <a:pt x="192" y="1209"/>
                </a:lnTo>
                <a:lnTo>
                  <a:pt x="190" y="1207"/>
                </a:lnTo>
                <a:lnTo>
                  <a:pt x="189" y="1205"/>
                </a:lnTo>
                <a:lnTo>
                  <a:pt x="189" y="1204"/>
                </a:lnTo>
                <a:lnTo>
                  <a:pt x="189" y="1202"/>
                </a:lnTo>
                <a:lnTo>
                  <a:pt x="189" y="1200"/>
                </a:lnTo>
                <a:lnTo>
                  <a:pt x="190" y="1199"/>
                </a:lnTo>
                <a:lnTo>
                  <a:pt x="192" y="1199"/>
                </a:lnTo>
                <a:lnTo>
                  <a:pt x="192" y="1197"/>
                </a:lnTo>
                <a:lnTo>
                  <a:pt x="190" y="1194"/>
                </a:lnTo>
                <a:lnTo>
                  <a:pt x="192" y="1192"/>
                </a:lnTo>
                <a:lnTo>
                  <a:pt x="194" y="1192"/>
                </a:lnTo>
                <a:lnTo>
                  <a:pt x="195" y="1192"/>
                </a:lnTo>
                <a:lnTo>
                  <a:pt x="197" y="1190"/>
                </a:lnTo>
                <a:lnTo>
                  <a:pt x="197" y="1189"/>
                </a:lnTo>
                <a:lnTo>
                  <a:pt x="199" y="1189"/>
                </a:lnTo>
                <a:lnTo>
                  <a:pt x="199" y="1187"/>
                </a:lnTo>
                <a:lnTo>
                  <a:pt x="199" y="1185"/>
                </a:lnTo>
                <a:lnTo>
                  <a:pt x="199" y="1184"/>
                </a:lnTo>
                <a:lnTo>
                  <a:pt x="199" y="1182"/>
                </a:lnTo>
                <a:lnTo>
                  <a:pt x="199" y="1180"/>
                </a:lnTo>
                <a:lnTo>
                  <a:pt x="199" y="1177"/>
                </a:lnTo>
                <a:lnTo>
                  <a:pt x="199" y="1175"/>
                </a:lnTo>
                <a:lnTo>
                  <a:pt x="199" y="1174"/>
                </a:lnTo>
                <a:lnTo>
                  <a:pt x="199" y="1172"/>
                </a:lnTo>
                <a:lnTo>
                  <a:pt x="197" y="1172"/>
                </a:lnTo>
                <a:lnTo>
                  <a:pt x="197" y="1170"/>
                </a:lnTo>
                <a:lnTo>
                  <a:pt x="197" y="1165"/>
                </a:lnTo>
                <a:lnTo>
                  <a:pt x="194" y="1165"/>
                </a:lnTo>
                <a:lnTo>
                  <a:pt x="190" y="1164"/>
                </a:lnTo>
                <a:lnTo>
                  <a:pt x="189" y="1164"/>
                </a:lnTo>
                <a:lnTo>
                  <a:pt x="187" y="1164"/>
                </a:lnTo>
                <a:lnTo>
                  <a:pt x="185" y="1164"/>
                </a:lnTo>
                <a:lnTo>
                  <a:pt x="185" y="1164"/>
                </a:lnTo>
                <a:lnTo>
                  <a:pt x="184" y="1164"/>
                </a:lnTo>
                <a:lnTo>
                  <a:pt x="180" y="1162"/>
                </a:lnTo>
                <a:lnTo>
                  <a:pt x="179" y="1162"/>
                </a:lnTo>
                <a:lnTo>
                  <a:pt x="177" y="1160"/>
                </a:lnTo>
                <a:lnTo>
                  <a:pt x="172" y="1159"/>
                </a:lnTo>
                <a:lnTo>
                  <a:pt x="170" y="1157"/>
                </a:lnTo>
                <a:lnTo>
                  <a:pt x="169" y="1157"/>
                </a:lnTo>
                <a:lnTo>
                  <a:pt x="165" y="1157"/>
                </a:lnTo>
                <a:lnTo>
                  <a:pt x="167" y="1159"/>
                </a:lnTo>
                <a:lnTo>
                  <a:pt x="167" y="1160"/>
                </a:lnTo>
                <a:lnTo>
                  <a:pt x="167" y="1162"/>
                </a:lnTo>
                <a:lnTo>
                  <a:pt x="165" y="1162"/>
                </a:lnTo>
                <a:lnTo>
                  <a:pt x="165" y="1164"/>
                </a:lnTo>
                <a:lnTo>
                  <a:pt x="164" y="1164"/>
                </a:lnTo>
                <a:lnTo>
                  <a:pt x="162" y="1164"/>
                </a:lnTo>
                <a:lnTo>
                  <a:pt x="160" y="1165"/>
                </a:lnTo>
                <a:lnTo>
                  <a:pt x="159" y="1164"/>
                </a:lnTo>
                <a:lnTo>
                  <a:pt x="157" y="1164"/>
                </a:lnTo>
                <a:lnTo>
                  <a:pt x="157" y="1162"/>
                </a:lnTo>
                <a:lnTo>
                  <a:pt x="155" y="1160"/>
                </a:lnTo>
                <a:lnTo>
                  <a:pt x="155" y="1162"/>
                </a:lnTo>
                <a:lnTo>
                  <a:pt x="154" y="1164"/>
                </a:lnTo>
                <a:lnTo>
                  <a:pt x="152" y="1165"/>
                </a:lnTo>
                <a:lnTo>
                  <a:pt x="150" y="1167"/>
                </a:lnTo>
                <a:lnTo>
                  <a:pt x="150" y="1169"/>
                </a:lnTo>
                <a:lnTo>
                  <a:pt x="149" y="1169"/>
                </a:lnTo>
                <a:lnTo>
                  <a:pt x="149" y="1170"/>
                </a:lnTo>
                <a:lnTo>
                  <a:pt x="147" y="1170"/>
                </a:lnTo>
                <a:lnTo>
                  <a:pt x="147" y="1172"/>
                </a:lnTo>
                <a:lnTo>
                  <a:pt x="145" y="1172"/>
                </a:lnTo>
                <a:lnTo>
                  <a:pt x="142" y="1172"/>
                </a:lnTo>
                <a:lnTo>
                  <a:pt x="140" y="1174"/>
                </a:lnTo>
                <a:lnTo>
                  <a:pt x="140" y="1172"/>
                </a:lnTo>
                <a:lnTo>
                  <a:pt x="139" y="1172"/>
                </a:lnTo>
                <a:lnTo>
                  <a:pt x="137" y="1172"/>
                </a:lnTo>
                <a:lnTo>
                  <a:pt x="135" y="1170"/>
                </a:lnTo>
                <a:lnTo>
                  <a:pt x="134" y="1169"/>
                </a:lnTo>
                <a:lnTo>
                  <a:pt x="132" y="1169"/>
                </a:lnTo>
                <a:lnTo>
                  <a:pt x="129" y="1169"/>
                </a:lnTo>
                <a:lnTo>
                  <a:pt x="125" y="1169"/>
                </a:lnTo>
                <a:lnTo>
                  <a:pt x="124" y="1169"/>
                </a:lnTo>
                <a:lnTo>
                  <a:pt x="122" y="1169"/>
                </a:lnTo>
                <a:lnTo>
                  <a:pt x="117" y="1167"/>
                </a:lnTo>
                <a:lnTo>
                  <a:pt x="115" y="1167"/>
                </a:lnTo>
                <a:lnTo>
                  <a:pt x="114" y="1167"/>
                </a:lnTo>
                <a:lnTo>
                  <a:pt x="105" y="1167"/>
                </a:lnTo>
                <a:lnTo>
                  <a:pt x="105" y="1167"/>
                </a:lnTo>
                <a:lnTo>
                  <a:pt x="104" y="1165"/>
                </a:lnTo>
                <a:lnTo>
                  <a:pt x="107" y="1162"/>
                </a:lnTo>
                <a:lnTo>
                  <a:pt x="109" y="1160"/>
                </a:lnTo>
                <a:lnTo>
                  <a:pt x="110" y="1157"/>
                </a:lnTo>
                <a:lnTo>
                  <a:pt x="112" y="1154"/>
                </a:lnTo>
                <a:lnTo>
                  <a:pt x="112" y="1152"/>
                </a:lnTo>
                <a:lnTo>
                  <a:pt x="114" y="1152"/>
                </a:lnTo>
                <a:lnTo>
                  <a:pt x="114" y="1150"/>
                </a:lnTo>
                <a:lnTo>
                  <a:pt x="115" y="1149"/>
                </a:lnTo>
                <a:lnTo>
                  <a:pt x="115" y="1147"/>
                </a:lnTo>
                <a:lnTo>
                  <a:pt x="117" y="1147"/>
                </a:lnTo>
                <a:lnTo>
                  <a:pt x="117" y="1145"/>
                </a:lnTo>
                <a:lnTo>
                  <a:pt x="115" y="1144"/>
                </a:lnTo>
                <a:lnTo>
                  <a:pt x="115" y="1142"/>
                </a:lnTo>
                <a:lnTo>
                  <a:pt x="115" y="1140"/>
                </a:lnTo>
                <a:lnTo>
                  <a:pt x="115" y="1139"/>
                </a:lnTo>
                <a:lnTo>
                  <a:pt x="115" y="1134"/>
                </a:lnTo>
                <a:lnTo>
                  <a:pt x="115" y="1132"/>
                </a:lnTo>
                <a:lnTo>
                  <a:pt x="115" y="1132"/>
                </a:lnTo>
                <a:lnTo>
                  <a:pt x="115" y="1129"/>
                </a:lnTo>
                <a:lnTo>
                  <a:pt x="115" y="1127"/>
                </a:lnTo>
                <a:lnTo>
                  <a:pt x="115" y="1124"/>
                </a:lnTo>
                <a:lnTo>
                  <a:pt x="115" y="1122"/>
                </a:lnTo>
                <a:lnTo>
                  <a:pt x="115" y="1115"/>
                </a:lnTo>
                <a:lnTo>
                  <a:pt x="114" y="1112"/>
                </a:lnTo>
                <a:lnTo>
                  <a:pt x="114" y="1110"/>
                </a:lnTo>
                <a:lnTo>
                  <a:pt x="114" y="1109"/>
                </a:lnTo>
                <a:lnTo>
                  <a:pt x="114" y="1105"/>
                </a:lnTo>
                <a:lnTo>
                  <a:pt x="114" y="1102"/>
                </a:lnTo>
                <a:lnTo>
                  <a:pt x="114" y="1100"/>
                </a:lnTo>
                <a:lnTo>
                  <a:pt x="114" y="1099"/>
                </a:lnTo>
                <a:lnTo>
                  <a:pt x="114" y="1097"/>
                </a:lnTo>
                <a:lnTo>
                  <a:pt x="114" y="1095"/>
                </a:lnTo>
                <a:lnTo>
                  <a:pt x="114" y="1094"/>
                </a:lnTo>
                <a:lnTo>
                  <a:pt x="115" y="1092"/>
                </a:lnTo>
                <a:lnTo>
                  <a:pt x="115" y="1092"/>
                </a:lnTo>
                <a:lnTo>
                  <a:pt x="117" y="1090"/>
                </a:lnTo>
                <a:lnTo>
                  <a:pt x="117" y="1089"/>
                </a:lnTo>
                <a:lnTo>
                  <a:pt x="119" y="1087"/>
                </a:lnTo>
                <a:lnTo>
                  <a:pt x="117" y="1085"/>
                </a:lnTo>
                <a:lnTo>
                  <a:pt x="117" y="1084"/>
                </a:lnTo>
                <a:lnTo>
                  <a:pt x="115" y="1084"/>
                </a:lnTo>
                <a:lnTo>
                  <a:pt x="115" y="1082"/>
                </a:lnTo>
                <a:lnTo>
                  <a:pt x="114" y="1077"/>
                </a:lnTo>
                <a:lnTo>
                  <a:pt x="114" y="1075"/>
                </a:lnTo>
                <a:lnTo>
                  <a:pt x="114" y="1074"/>
                </a:lnTo>
                <a:lnTo>
                  <a:pt x="114" y="1067"/>
                </a:lnTo>
                <a:lnTo>
                  <a:pt x="129" y="1057"/>
                </a:lnTo>
                <a:lnTo>
                  <a:pt x="130" y="1055"/>
                </a:lnTo>
                <a:lnTo>
                  <a:pt x="114" y="1044"/>
                </a:lnTo>
                <a:lnTo>
                  <a:pt x="100" y="1044"/>
                </a:lnTo>
                <a:lnTo>
                  <a:pt x="94" y="1027"/>
                </a:lnTo>
                <a:lnTo>
                  <a:pt x="89" y="1028"/>
                </a:lnTo>
                <a:lnTo>
                  <a:pt x="80" y="1013"/>
                </a:lnTo>
                <a:lnTo>
                  <a:pt x="104" y="990"/>
                </a:lnTo>
                <a:lnTo>
                  <a:pt x="112" y="978"/>
                </a:lnTo>
                <a:lnTo>
                  <a:pt x="114" y="978"/>
                </a:lnTo>
                <a:lnTo>
                  <a:pt x="120" y="972"/>
                </a:lnTo>
                <a:lnTo>
                  <a:pt x="124" y="970"/>
                </a:lnTo>
                <a:lnTo>
                  <a:pt x="125" y="967"/>
                </a:lnTo>
                <a:lnTo>
                  <a:pt x="135" y="958"/>
                </a:lnTo>
                <a:lnTo>
                  <a:pt x="135" y="957"/>
                </a:lnTo>
                <a:lnTo>
                  <a:pt x="140" y="953"/>
                </a:lnTo>
                <a:lnTo>
                  <a:pt x="142" y="950"/>
                </a:lnTo>
                <a:lnTo>
                  <a:pt x="145" y="947"/>
                </a:lnTo>
                <a:lnTo>
                  <a:pt x="145" y="945"/>
                </a:lnTo>
                <a:lnTo>
                  <a:pt x="147" y="943"/>
                </a:lnTo>
                <a:lnTo>
                  <a:pt x="149" y="942"/>
                </a:lnTo>
                <a:lnTo>
                  <a:pt x="154" y="937"/>
                </a:lnTo>
                <a:lnTo>
                  <a:pt x="155" y="935"/>
                </a:lnTo>
                <a:lnTo>
                  <a:pt x="159" y="932"/>
                </a:lnTo>
                <a:lnTo>
                  <a:pt x="160" y="932"/>
                </a:lnTo>
                <a:lnTo>
                  <a:pt x="165" y="927"/>
                </a:lnTo>
                <a:lnTo>
                  <a:pt x="169" y="923"/>
                </a:lnTo>
                <a:lnTo>
                  <a:pt x="170" y="922"/>
                </a:lnTo>
                <a:lnTo>
                  <a:pt x="172" y="920"/>
                </a:lnTo>
                <a:lnTo>
                  <a:pt x="174" y="918"/>
                </a:lnTo>
                <a:lnTo>
                  <a:pt x="177" y="915"/>
                </a:lnTo>
                <a:lnTo>
                  <a:pt x="179" y="913"/>
                </a:lnTo>
                <a:lnTo>
                  <a:pt x="179" y="912"/>
                </a:lnTo>
                <a:lnTo>
                  <a:pt x="184" y="908"/>
                </a:lnTo>
                <a:lnTo>
                  <a:pt x="185" y="905"/>
                </a:lnTo>
                <a:lnTo>
                  <a:pt x="187" y="903"/>
                </a:lnTo>
                <a:lnTo>
                  <a:pt x="189" y="902"/>
                </a:lnTo>
                <a:lnTo>
                  <a:pt x="189" y="900"/>
                </a:lnTo>
                <a:lnTo>
                  <a:pt x="190" y="900"/>
                </a:lnTo>
                <a:lnTo>
                  <a:pt x="190" y="898"/>
                </a:lnTo>
                <a:lnTo>
                  <a:pt x="192" y="898"/>
                </a:lnTo>
                <a:lnTo>
                  <a:pt x="192" y="897"/>
                </a:lnTo>
                <a:lnTo>
                  <a:pt x="194" y="897"/>
                </a:lnTo>
                <a:lnTo>
                  <a:pt x="197" y="892"/>
                </a:lnTo>
                <a:lnTo>
                  <a:pt x="199" y="892"/>
                </a:lnTo>
                <a:lnTo>
                  <a:pt x="199" y="892"/>
                </a:lnTo>
                <a:lnTo>
                  <a:pt x="202" y="888"/>
                </a:lnTo>
                <a:lnTo>
                  <a:pt x="204" y="888"/>
                </a:lnTo>
                <a:lnTo>
                  <a:pt x="204" y="887"/>
                </a:lnTo>
                <a:lnTo>
                  <a:pt x="205" y="885"/>
                </a:lnTo>
                <a:lnTo>
                  <a:pt x="207" y="883"/>
                </a:lnTo>
                <a:lnTo>
                  <a:pt x="209" y="882"/>
                </a:lnTo>
                <a:lnTo>
                  <a:pt x="210" y="880"/>
                </a:lnTo>
                <a:lnTo>
                  <a:pt x="212" y="880"/>
                </a:lnTo>
                <a:lnTo>
                  <a:pt x="212" y="878"/>
                </a:lnTo>
                <a:lnTo>
                  <a:pt x="214" y="878"/>
                </a:lnTo>
                <a:lnTo>
                  <a:pt x="214" y="877"/>
                </a:lnTo>
                <a:lnTo>
                  <a:pt x="215" y="875"/>
                </a:lnTo>
                <a:lnTo>
                  <a:pt x="224" y="867"/>
                </a:lnTo>
                <a:lnTo>
                  <a:pt x="244" y="845"/>
                </a:lnTo>
                <a:lnTo>
                  <a:pt x="255" y="833"/>
                </a:lnTo>
                <a:lnTo>
                  <a:pt x="265" y="823"/>
                </a:lnTo>
                <a:lnTo>
                  <a:pt x="279" y="810"/>
                </a:lnTo>
                <a:lnTo>
                  <a:pt x="284" y="805"/>
                </a:lnTo>
                <a:lnTo>
                  <a:pt x="285" y="803"/>
                </a:lnTo>
                <a:lnTo>
                  <a:pt x="287" y="801"/>
                </a:lnTo>
                <a:lnTo>
                  <a:pt x="289" y="800"/>
                </a:lnTo>
                <a:lnTo>
                  <a:pt x="289" y="798"/>
                </a:lnTo>
                <a:lnTo>
                  <a:pt x="290" y="798"/>
                </a:lnTo>
                <a:lnTo>
                  <a:pt x="290" y="796"/>
                </a:lnTo>
                <a:lnTo>
                  <a:pt x="294" y="795"/>
                </a:lnTo>
                <a:lnTo>
                  <a:pt x="295" y="793"/>
                </a:lnTo>
                <a:lnTo>
                  <a:pt x="297" y="791"/>
                </a:lnTo>
                <a:lnTo>
                  <a:pt x="304" y="783"/>
                </a:lnTo>
                <a:lnTo>
                  <a:pt x="307" y="780"/>
                </a:lnTo>
                <a:lnTo>
                  <a:pt x="317" y="770"/>
                </a:lnTo>
                <a:lnTo>
                  <a:pt x="330" y="756"/>
                </a:lnTo>
                <a:lnTo>
                  <a:pt x="339" y="746"/>
                </a:lnTo>
                <a:lnTo>
                  <a:pt x="347" y="738"/>
                </a:lnTo>
                <a:lnTo>
                  <a:pt x="350" y="735"/>
                </a:lnTo>
                <a:lnTo>
                  <a:pt x="357" y="728"/>
                </a:lnTo>
                <a:lnTo>
                  <a:pt x="367" y="720"/>
                </a:lnTo>
                <a:lnTo>
                  <a:pt x="376" y="710"/>
                </a:lnTo>
                <a:lnTo>
                  <a:pt x="377" y="708"/>
                </a:lnTo>
                <a:lnTo>
                  <a:pt x="381" y="705"/>
                </a:lnTo>
                <a:lnTo>
                  <a:pt x="391" y="693"/>
                </a:lnTo>
                <a:lnTo>
                  <a:pt x="399" y="686"/>
                </a:lnTo>
                <a:lnTo>
                  <a:pt x="401" y="685"/>
                </a:lnTo>
                <a:lnTo>
                  <a:pt x="411" y="673"/>
                </a:lnTo>
                <a:lnTo>
                  <a:pt x="419" y="665"/>
                </a:lnTo>
                <a:lnTo>
                  <a:pt x="427" y="655"/>
                </a:lnTo>
                <a:lnTo>
                  <a:pt x="439" y="645"/>
                </a:lnTo>
                <a:lnTo>
                  <a:pt x="446" y="638"/>
                </a:lnTo>
                <a:lnTo>
                  <a:pt x="447" y="636"/>
                </a:lnTo>
                <a:lnTo>
                  <a:pt x="457" y="626"/>
                </a:lnTo>
                <a:lnTo>
                  <a:pt x="466" y="616"/>
                </a:lnTo>
                <a:lnTo>
                  <a:pt x="471" y="609"/>
                </a:lnTo>
                <a:lnTo>
                  <a:pt x="472" y="609"/>
                </a:lnTo>
                <a:lnTo>
                  <a:pt x="479" y="604"/>
                </a:lnTo>
                <a:lnTo>
                  <a:pt x="487" y="596"/>
                </a:lnTo>
                <a:lnTo>
                  <a:pt x="494" y="588"/>
                </a:lnTo>
                <a:lnTo>
                  <a:pt x="496" y="586"/>
                </a:lnTo>
                <a:lnTo>
                  <a:pt x="502" y="579"/>
                </a:lnTo>
                <a:lnTo>
                  <a:pt x="507" y="573"/>
                </a:lnTo>
                <a:lnTo>
                  <a:pt x="511" y="569"/>
                </a:lnTo>
                <a:lnTo>
                  <a:pt x="517" y="564"/>
                </a:lnTo>
                <a:lnTo>
                  <a:pt x="524" y="558"/>
                </a:lnTo>
                <a:lnTo>
                  <a:pt x="526" y="558"/>
                </a:lnTo>
                <a:lnTo>
                  <a:pt x="526" y="559"/>
                </a:lnTo>
                <a:lnTo>
                  <a:pt x="527" y="559"/>
                </a:lnTo>
                <a:lnTo>
                  <a:pt x="527" y="561"/>
                </a:lnTo>
                <a:lnTo>
                  <a:pt x="526" y="561"/>
                </a:lnTo>
                <a:lnTo>
                  <a:pt x="526" y="563"/>
                </a:lnTo>
                <a:lnTo>
                  <a:pt x="527" y="563"/>
                </a:lnTo>
                <a:lnTo>
                  <a:pt x="527" y="564"/>
                </a:lnTo>
                <a:lnTo>
                  <a:pt x="529" y="564"/>
                </a:lnTo>
                <a:lnTo>
                  <a:pt x="529" y="566"/>
                </a:lnTo>
                <a:lnTo>
                  <a:pt x="531" y="566"/>
                </a:lnTo>
                <a:lnTo>
                  <a:pt x="531" y="568"/>
                </a:lnTo>
                <a:lnTo>
                  <a:pt x="532" y="568"/>
                </a:lnTo>
                <a:lnTo>
                  <a:pt x="532" y="569"/>
                </a:lnTo>
                <a:lnTo>
                  <a:pt x="532" y="569"/>
                </a:lnTo>
                <a:lnTo>
                  <a:pt x="534" y="569"/>
                </a:lnTo>
                <a:lnTo>
                  <a:pt x="534" y="571"/>
                </a:lnTo>
                <a:lnTo>
                  <a:pt x="536" y="571"/>
                </a:lnTo>
                <a:lnTo>
                  <a:pt x="537" y="571"/>
                </a:lnTo>
                <a:lnTo>
                  <a:pt x="537" y="573"/>
                </a:lnTo>
                <a:lnTo>
                  <a:pt x="539" y="573"/>
                </a:lnTo>
                <a:lnTo>
                  <a:pt x="541" y="573"/>
                </a:lnTo>
                <a:lnTo>
                  <a:pt x="541" y="574"/>
                </a:lnTo>
                <a:lnTo>
                  <a:pt x="542" y="574"/>
                </a:lnTo>
                <a:lnTo>
                  <a:pt x="542" y="576"/>
                </a:lnTo>
                <a:lnTo>
                  <a:pt x="542" y="578"/>
                </a:lnTo>
                <a:lnTo>
                  <a:pt x="544" y="578"/>
                </a:lnTo>
                <a:lnTo>
                  <a:pt x="544" y="579"/>
                </a:lnTo>
                <a:lnTo>
                  <a:pt x="544" y="581"/>
                </a:lnTo>
                <a:lnTo>
                  <a:pt x="544" y="583"/>
                </a:lnTo>
                <a:lnTo>
                  <a:pt x="546" y="583"/>
                </a:lnTo>
                <a:lnTo>
                  <a:pt x="546" y="584"/>
                </a:lnTo>
                <a:lnTo>
                  <a:pt x="546" y="586"/>
                </a:lnTo>
                <a:lnTo>
                  <a:pt x="546" y="588"/>
                </a:lnTo>
                <a:lnTo>
                  <a:pt x="546" y="588"/>
                </a:lnTo>
                <a:lnTo>
                  <a:pt x="547" y="588"/>
                </a:lnTo>
                <a:lnTo>
                  <a:pt x="547" y="589"/>
                </a:lnTo>
                <a:lnTo>
                  <a:pt x="547" y="591"/>
                </a:lnTo>
                <a:lnTo>
                  <a:pt x="547" y="593"/>
                </a:lnTo>
                <a:lnTo>
                  <a:pt x="549" y="593"/>
                </a:lnTo>
                <a:lnTo>
                  <a:pt x="549" y="594"/>
                </a:lnTo>
                <a:lnTo>
                  <a:pt x="549" y="596"/>
                </a:lnTo>
                <a:lnTo>
                  <a:pt x="549" y="598"/>
                </a:lnTo>
                <a:lnTo>
                  <a:pt x="549" y="599"/>
                </a:lnTo>
                <a:lnTo>
                  <a:pt x="549" y="601"/>
                </a:lnTo>
                <a:lnTo>
                  <a:pt x="549" y="603"/>
                </a:lnTo>
                <a:lnTo>
                  <a:pt x="549" y="604"/>
                </a:lnTo>
                <a:lnTo>
                  <a:pt x="547" y="604"/>
                </a:lnTo>
                <a:lnTo>
                  <a:pt x="547" y="606"/>
                </a:lnTo>
                <a:lnTo>
                  <a:pt x="549" y="604"/>
                </a:lnTo>
                <a:lnTo>
                  <a:pt x="549" y="606"/>
                </a:lnTo>
                <a:lnTo>
                  <a:pt x="549" y="608"/>
                </a:lnTo>
                <a:lnTo>
                  <a:pt x="549" y="609"/>
                </a:lnTo>
                <a:lnTo>
                  <a:pt x="549" y="609"/>
                </a:lnTo>
                <a:lnTo>
                  <a:pt x="549" y="611"/>
                </a:lnTo>
                <a:lnTo>
                  <a:pt x="549" y="613"/>
                </a:lnTo>
                <a:lnTo>
                  <a:pt x="549" y="615"/>
                </a:lnTo>
                <a:lnTo>
                  <a:pt x="549" y="616"/>
                </a:lnTo>
                <a:lnTo>
                  <a:pt x="549" y="618"/>
                </a:lnTo>
                <a:lnTo>
                  <a:pt x="549" y="620"/>
                </a:lnTo>
                <a:lnTo>
                  <a:pt x="551" y="620"/>
                </a:lnTo>
                <a:lnTo>
                  <a:pt x="551" y="618"/>
                </a:lnTo>
                <a:lnTo>
                  <a:pt x="552" y="618"/>
                </a:lnTo>
                <a:lnTo>
                  <a:pt x="554" y="618"/>
                </a:lnTo>
                <a:lnTo>
                  <a:pt x="554" y="620"/>
                </a:lnTo>
                <a:lnTo>
                  <a:pt x="552" y="620"/>
                </a:lnTo>
                <a:lnTo>
                  <a:pt x="552" y="621"/>
                </a:lnTo>
                <a:lnTo>
                  <a:pt x="552" y="623"/>
                </a:lnTo>
                <a:lnTo>
                  <a:pt x="552" y="625"/>
                </a:lnTo>
                <a:lnTo>
                  <a:pt x="551" y="625"/>
                </a:lnTo>
                <a:lnTo>
                  <a:pt x="551" y="626"/>
                </a:lnTo>
                <a:lnTo>
                  <a:pt x="551" y="628"/>
                </a:lnTo>
                <a:lnTo>
                  <a:pt x="551" y="630"/>
                </a:lnTo>
                <a:lnTo>
                  <a:pt x="552" y="630"/>
                </a:lnTo>
                <a:lnTo>
                  <a:pt x="552" y="631"/>
                </a:lnTo>
                <a:lnTo>
                  <a:pt x="552" y="633"/>
                </a:lnTo>
                <a:lnTo>
                  <a:pt x="552" y="635"/>
                </a:lnTo>
                <a:lnTo>
                  <a:pt x="552" y="636"/>
                </a:lnTo>
                <a:lnTo>
                  <a:pt x="552" y="638"/>
                </a:lnTo>
                <a:lnTo>
                  <a:pt x="554" y="638"/>
                </a:lnTo>
                <a:lnTo>
                  <a:pt x="554" y="640"/>
                </a:lnTo>
                <a:lnTo>
                  <a:pt x="554" y="641"/>
                </a:lnTo>
                <a:lnTo>
                  <a:pt x="554" y="643"/>
                </a:lnTo>
                <a:lnTo>
                  <a:pt x="556" y="643"/>
                </a:lnTo>
                <a:lnTo>
                  <a:pt x="556" y="645"/>
                </a:lnTo>
                <a:lnTo>
                  <a:pt x="556" y="646"/>
                </a:lnTo>
                <a:lnTo>
                  <a:pt x="557" y="646"/>
                </a:lnTo>
                <a:lnTo>
                  <a:pt x="557" y="648"/>
                </a:lnTo>
                <a:lnTo>
                  <a:pt x="557" y="650"/>
                </a:lnTo>
                <a:lnTo>
                  <a:pt x="557" y="650"/>
                </a:lnTo>
                <a:lnTo>
                  <a:pt x="557" y="651"/>
                </a:lnTo>
                <a:lnTo>
                  <a:pt x="559" y="651"/>
                </a:lnTo>
                <a:lnTo>
                  <a:pt x="559" y="653"/>
                </a:lnTo>
                <a:lnTo>
                  <a:pt x="559" y="655"/>
                </a:lnTo>
                <a:lnTo>
                  <a:pt x="561" y="655"/>
                </a:lnTo>
                <a:lnTo>
                  <a:pt x="562" y="655"/>
                </a:lnTo>
                <a:lnTo>
                  <a:pt x="562" y="656"/>
                </a:lnTo>
                <a:lnTo>
                  <a:pt x="562" y="658"/>
                </a:lnTo>
                <a:lnTo>
                  <a:pt x="562" y="660"/>
                </a:lnTo>
                <a:lnTo>
                  <a:pt x="564" y="660"/>
                </a:lnTo>
                <a:lnTo>
                  <a:pt x="564" y="661"/>
                </a:lnTo>
                <a:lnTo>
                  <a:pt x="564" y="663"/>
                </a:lnTo>
                <a:lnTo>
                  <a:pt x="564" y="665"/>
                </a:lnTo>
                <a:lnTo>
                  <a:pt x="564" y="666"/>
                </a:lnTo>
                <a:lnTo>
                  <a:pt x="566" y="666"/>
                </a:lnTo>
                <a:lnTo>
                  <a:pt x="567" y="666"/>
                </a:lnTo>
                <a:lnTo>
                  <a:pt x="569" y="666"/>
                </a:lnTo>
                <a:lnTo>
                  <a:pt x="569" y="668"/>
                </a:lnTo>
                <a:lnTo>
                  <a:pt x="571" y="668"/>
                </a:lnTo>
                <a:lnTo>
                  <a:pt x="571" y="670"/>
                </a:lnTo>
                <a:lnTo>
                  <a:pt x="572" y="670"/>
                </a:lnTo>
                <a:lnTo>
                  <a:pt x="572" y="671"/>
                </a:lnTo>
                <a:lnTo>
                  <a:pt x="574" y="671"/>
                </a:lnTo>
                <a:lnTo>
                  <a:pt x="574" y="673"/>
                </a:lnTo>
                <a:lnTo>
                  <a:pt x="576" y="673"/>
                </a:lnTo>
                <a:lnTo>
                  <a:pt x="576" y="675"/>
                </a:lnTo>
                <a:lnTo>
                  <a:pt x="577" y="675"/>
                </a:lnTo>
                <a:lnTo>
                  <a:pt x="577" y="676"/>
                </a:lnTo>
                <a:lnTo>
                  <a:pt x="579" y="676"/>
                </a:lnTo>
                <a:lnTo>
                  <a:pt x="577" y="678"/>
                </a:lnTo>
                <a:lnTo>
                  <a:pt x="579" y="678"/>
                </a:lnTo>
                <a:lnTo>
                  <a:pt x="579" y="680"/>
                </a:lnTo>
                <a:lnTo>
                  <a:pt x="579" y="681"/>
                </a:lnTo>
                <a:lnTo>
                  <a:pt x="581" y="683"/>
                </a:lnTo>
                <a:lnTo>
                  <a:pt x="581" y="685"/>
                </a:lnTo>
                <a:lnTo>
                  <a:pt x="581" y="686"/>
                </a:lnTo>
                <a:lnTo>
                  <a:pt x="581" y="688"/>
                </a:lnTo>
                <a:lnTo>
                  <a:pt x="581" y="690"/>
                </a:lnTo>
                <a:lnTo>
                  <a:pt x="582" y="690"/>
                </a:lnTo>
                <a:lnTo>
                  <a:pt x="582" y="690"/>
                </a:lnTo>
                <a:lnTo>
                  <a:pt x="582" y="691"/>
                </a:lnTo>
                <a:lnTo>
                  <a:pt x="584" y="691"/>
                </a:lnTo>
                <a:lnTo>
                  <a:pt x="584" y="693"/>
                </a:lnTo>
                <a:lnTo>
                  <a:pt x="584" y="695"/>
                </a:lnTo>
                <a:lnTo>
                  <a:pt x="582" y="695"/>
                </a:lnTo>
                <a:lnTo>
                  <a:pt x="582" y="696"/>
                </a:lnTo>
                <a:lnTo>
                  <a:pt x="582" y="698"/>
                </a:lnTo>
                <a:lnTo>
                  <a:pt x="584" y="698"/>
                </a:lnTo>
                <a:lnTo>
                  <a:pt x="586" y="698"/>
                </a:lnTo>
                <a:lnTo>
                  <a:pt x="586" y="700"/>
                </a:lnTo>
                <a:lnTo>
                  <a:pt x="586" y="701"/>
                </a:lnTo>
                <a:lnTo>
                  <a:pt x="586" y="703"/>
                </a:lnTo>
                <a:lnTo>
                  <a:pt x="586" y="703"/>
                </a:lnTo>
                <a:lnTo>
                  <a:pt x="586" y="701"/>
                </a:lnTo>
                <a:lnTo>
                  <a:pt x="586" y="700"/>
                </a:lnTo>
                <a:lnTo>
                  <a:pt x="586" y="698"/>
                </a:lnTo>
                <a:lnTo>
                  <a:pt x="586" y="696"/>
                </a:lnTo>
                <a:lnTo>
                  <a:pt x="586" y="695"/>
                </a:lnTo>
                <a:lnTo>
                  <a:pt x="586" y="693"/>
                </a:lnTo>
                <a:lnTo>
                  <a:pt x="586" y="691"/>
                </a:lnTo>
                <a:lnTo>
                  <a:pt x="586" y="690"/>
                </a:lnTo>
                <a:lnTo>
                  <a:pt x="586" y="690"/>
                </a:lnTo>
                <a:lnTo>
                  <a:pt x="586" y="688"/>
                </a:lnTo>
                <a:lnTo>
                  <a:pt x="587" y="688"/>
                </a:lnTo>
                <a:lnTo>
                  <a:pt x="587" y="686"/>
                </a:lnTo>
                <a:lnTo>
                  <a:pt x="586" y="686"/>
                </a:lnTo>
                <a:lnTo>
                  <a:pt x="586" y="685"/>
                </a:lnTo>
                <a:lnTo>
                  <a:pt x="586" y="683"/>
                </a:lnTo>
                <a:lnTo>
                  <a:pt x="587" y="683"/>
                </a:lnTo>
                <a:lnTo>
                  <a:pt x="587" y="681"/>
                </a:lnTo>
                <a:lnTo>
                  <a:pt x="587" y="680"/>
                </a:lnTo>
                <a:lnTo>
                  <a:pt x="586" y="680"/>
                </a:lnTo>
                <a:lnTo>
                  <a:pt x="586" y="681"/>
                </a:lnTo>
                <a:lnTo>
                  <a:pt x="586" y="681"/>
                </a:lnTo>
                <a:lnTo>
                  <a:pt x="584" y="681"/>
                </a:lnTo>
                <a:lnTo>
                  <a:pt x="584" y="680"/>
                </a:lnTo>
                <a:lnTo>
                  <a:pt x="586" y="680"/>
                </a:lnTo>
                <a:lnTo>
                  <a:pt x="586" y="678"/>
                </a:lnTo>
                <a:lnTo>
                  <a:pt x="584" y="678"/>
                </a:lnTo>
                <a:lnTo>
                  <a:pt x="582" y="678"/>
                </a:lnTo>
                <a:lnTo>
                  <a:pt x="582" y="676"/>
                </a:lnTo>
                <a:lnTo>
                  <a:pt x="584" y="676"/>
                </a:lnTo>
                <a:lnTo>
                  <a:pt x="584" y="675"/>
                </a:lnTo>
                <a:lnTo>
                  <a:pt x="586" y="676"/>
                </a:lnTo>
                <a:lnTo>
                  <a:pt x="586" y="675"/>
                </a:lnTo>
                <a:lnTo>
                  <a:pt x="584" y="675"/>
                </a:lnTo>
                <a:lnTo>
                  <a:pt x="582" y="675"/>
                </a:lnTo>
                <a:lnTo>
                  <a:pt x="582" y="673"/>
                </a:lnTo>
                <a:lnTo>
                  <a:pt x="582" y="671"/>
                </a:lnTo>
                <a:lnTo>
                  <a:pt x="584" y="671"/>
                </a:lnTo>
                <a:lnTo>
                  <a:pt x="584" y="670"/>
                </a:lnTo>
                <a:lnTo>
                  <a:pt x="586" y="670"/>
                </a:lnTo>
                <a:lnTo>
                  <a:pt x="586" y="670"/>
                </a:lnTo>
                <a:lnTo>
                  <a:pt x="586" y="671"/>
                </a:lnTo>
                <a:lnTo>
                  <a:pt x="587" y="671"/>
                </a:lnTo>
                <a:lnTo>
                  <a:pt x="587" y="673"/>
                </a:lnTo>
                <a:lnTo>
                  <a:pt x="587" y="675"/>
                </a:lnTo>
                <a:lnTo>
                  <a:pt x="586" y="675"/>
                </a:lnTo>
                <a:lnTo>
                  <a:pt x="586" y="676"/>
                </a:lnTo>
                <a:lnTo>
                  <a:pt x="587" y="676"/>
                </a:lnTo>
                <a:lnTo>
                  <a:pt x="589" y="676"/>
                </a:lnTo>
                <a:lnTo>
                  <a:pt x="591" y="676"/>
                </a:lnTo>
                <a:lnTo>
                  <a:pt x="591" y="675"/>
                </a:lnTo>
                <a:lnTo>
                  <a:pt x="591" y="673"/>
                </a:lnTo>
                <a:lnTo>
                  <a:pt x="591" y="671"/>
                </a:lnTo>
                <a:lnTo>
                  <a:pt x="591" y="670"/>
                </a:lnTo>
                <a:lnTo>
                  <a:pt x="591" y="668"/>
                </a:lnTo>
                <a:lnTo>
                  <a:pt x="589" y="668"/>
                </a:lnTo>
                <a:lnTo>
                  <a:pt x="589" y="666"/>
                </a:lnTo>
                <a:lnTo>
                  <a:pt x="591" y="666"/>
                </a:lnTo>
                <a:lnTo>
                  <a:pt x="591" y="665"/>
                </a:lnTo>
                <a:lnTo>
                  <a:pt x="591" y="663"/>
                </a:lnTo>
                <a:lnTo>
                  <a:pt x="592" y="663"/>
                </a:lnTo>
                <a:lnTo>
                  <a:pt x="592" y="661"/>
                </a:lnTo>
                <a:lnTo>
                  <a:pt x="591" y="663"/>
                </a:lnTo>
                <a:lnTo>
                  <a:pt x="591" y="661"/>
                </a:lnTo>
                <a:lnTo>
                  <a:pt x="589" y="661"/>
                </a:lnTo>
                <a:lnTo>
                  <a:pt x="589" y="663"/>
                </a:lnTo>
                <a:lnTo>
                  <a:pt x="589" y="665"/>
                </a:lnTo>
                <a:lnTo>
                  <a:pt x="589" y="666"/>
                </a:lnTo>
                <a:lnTo>
                  <a:pt x="587" y="666"/>
                </a:lnTo>
                <a:lnTo>
                  <a:pt x="587" y="665"/>
                </a:lnTo>
                <a:lnTo>
                  <a:pt x="586" y="665"/>
                </a:lnTo>
                <a:lnTo>
                  <a:pt x="586" y="665"/>
                </a:lnTo>
                <a:lnTo>
                  <a:pt x="586" y="663"/>
                </a:lnTo>
                <a:lnTo>
                  <a:pt x="586" y="661"/>
                </a:lnTo>
                <a:lnTo>
                  <a:pt x="586" y="661"/>
                </a:lnTo>
                <a:lnTo>
                  <a:pt x="586" y="663"/>
                </a:lnTo>
                <a:lnTo>
                  <a:pt x="587" y="663"/>
                </a:lnTo>
                <a:lnTo>
                  <a:pt x="587" y="661"/>
                </a:lnTo>
                <a:lnTo>
                  <a:pt x="587" y="660"/>
                </a:lnTo>
                <a:lnTo>
                  <a:pt x="587" y="658"/>
                </a:lnTo>
                <a:lnTo>
                  <a:pt x="589" y="658"/>
                </a:lnTo>
                <a:lnTo>
                  <a:pt x="591" y="658"/>
                </a:lnTo>
                <a:lnTo>
                  <a:pt x="591" y="660"/>
                </a:lnTo>
                <a:lnTo>
                  <a:pt x="592" y="660"/>
                </a:lnTo>
                <a:lnTo>
                  <a:pt x="594" y="660"/>
                </a:lnTo>
                <a:lnTo>
                  <a:pt x="596" y="661"/>
                </a:lnTo>
                <a:lnTo>
                  <a:pt x="597" y="661"/>
                </a:lnTo>
                <a:lnTo>
                  <a:pt x="597" y="660"/>
                </a:lnTo>
                <a:lnTo>
                  <a:pt x="599" y="660"/>
                </a:lnTo>
                <a:lnTo>
                  <a:pt x="599" y="658"/>
                </a:lnTo>
                <a:lnTo>
                  <a:pt x="601" y="658"/>
                </a:lnTo>
                <a:lnTo>
                  <a:pt x="601" y="656"/>
                </a:lnTo>
                <a:lnTo>
                  <a:pt x="602" y="656"/>
                </a:lnTo>
                <a:lnTo>
                  <a:pt x="602" y="658"/>
                </a:lnTo>
                <a:lnTo>
                  <a:pt x="604" y="658"/>
                </a:lnTo>
                <a:lnTo>
                  <a:pt x="604" y="660"/>
                </a:lnTo>
                <a:lnTo>
                  <a:pt x="604" y="661"/>
                </a:lnTo>
                <a:lnTo>
                  <a:pt x="606" y="661"/>
                </a:lnTo>
                <a:lnTo>
                  <a:pt x="606" y="660"/>
                </a:lnTo>
                <a:lnTo>
                  <a:pt x="607" y="660"/>
                </a:lnTo>
                <a:lnTo>
                  <a:pt x="609" y="660"/>
                </a:lnTo>
                <a:lnTo>
                  <a:pt x="609" y="661"/>
                </a:lnTo>
                <a:lnTo>
                  <a:pt x="609" y="663"/>
                </a:lnTo>
                <a:lnTo>
                  <a:pt x="611" y="663"/>
                </a:lnTo>
                <a:lnTo>
                  <a:pt x="611" y="661"/>
                </a:lnTo>
                <a:lnTo>
                  <a:pt x="611" y="660"/>
                </a:lnTo>
                <a:lnTo>
                  <a:pt x="609" y="660"/>
                </a:lnTo>
                <a:lnTo>
                  <a:pt x="609" y="658"/>
                </a:lnTo>
                <a:lnTo>
                  <a:pt x="609" y="656"/>
                </a:lnTo>
                <a:lnTo>
                  <a:pt x="611" y="656"/>
                </a:lnTo>
                <a:lnTo>
                  <a:pt x="612" y="656"/>
                </a:lnTo>
                <a:lnTo>
                  <a:pt x="612" y="658"/>
                </a:lnTo>
                <a:lnTo>
                  <a:pt x="614" y="658"/>
                </a:lnTo>
                <a:lnTo>
                  <a:pt x="614" y="660"/>
                </a:lnTo>
                <a:lnTo>
                  <a:pt x="616" y="660"/>
                </a:lnTo>
                <a:lnTo>
                  <a:pt x="617" y="660"/>
                </a:lnTo>
                <a:lnTo>
                  <a:pt x="619" y="660"/>
                </a:lnTo>
                <a:lnTo>
                  <a:pt x="621" y="660"/>
                </a:lnTo>
                <a:lnTo>
                  <a:pt x="621" y="661"/>
                </a:lnTo>
                <a:lnTo>
                  <a:pt x="622" y="661"/>
                </a:lnTo>
                <a:lnTo>
                  <a:pt x="622" y="660"/>
                </a:lnTo>
                <a:lnTo>
                  <a:pt x="624" y="660"/>
                </a:lnTo>
                <a:lnTo>
                  <a:pt x="624" y="661"/>
                </a:lnTo>
                <a:lnTo>
                  <a:pt x="624" y="661"/>
                </a:lnTo>
                <a:lnTo>
                  <a:pt x="626" y="661"/>
                </a:lnTo>
                <a:lnTo>
                  <a:pt x="626" y="663"/>
                </a:lnTo>
                <a:lnTo>
                  <a:pt x="624" y="663"/>
                </a:lnTo>
                <a:lnTo>
                  <a:pt x="624" y="665"/>
                </a:lnTo>
                <a:lnTo>
                  <a:pt x="626" y="663"/>
                </a:lnTo>
                <a:lnTo>
                  <a:pt x="627" y="663"/>
                </a:lnTo>
                <a:lnTo>
                  <a:pt x="627" y="665"/>
                </a:lnTo>
                <a:lnTo>
                  <a:pt x="629" y="665"/>
                </a:lnTo>
                <a:lnTo>
                  <a:pt x="631" y="665"/>
                </a:lnTo>
                <a:lnTo>
                  <a:pt x="631" y="666"/>
                </a:lnTo>
                <a:lnTo>
                  <a:pt x="629" y="666"/>
                </a:lnTo>
                <a:lnTo>
                  <a:pt x="629" y="668"/>
                </a:lnTo>
                <a:lnTo>
                  <a:pt x="631" y="668"/>
                </a:lnTo>
                <a:lnTo>
                  <a:pt x="631" y="670"/>
                </a:lnTo>
                <a:lnTo>
                  <a:pt x="631" y="671"/>
                </a:lnTo>
                <a:lnTo>
                  <a:pt x="632" y="671"/>
                </a:lnTo>
                <a:lnTo>
                  <a:pt x="634" y="671"/>
                </a:lnTo>
                <a:lnTo>
                  <a:pt x="634" y="670"/>
                </a:lnTo>
                <a:lnTo>
                  <a:pt x="636" y="668"/>
                </a:lnTo>
                <a:lnTo>
                  <a:pt x="634" y="668"/>
                </a:lnTo>
                <a:lnTo>
                  <a:pt x="634" y="666"/>
                </a:lnTo>
                <a:lnTo>
                  <a:pt x="632" y="666"/>
                </a:lnTo>
                <a:lnTo>
                  <a:pt x="632" y="665"/>
                </a:lnTo>
                <a:lnTo>
                  <a:pt x="632" y="663"/>
                </a:lnTo>
                <a:lnTo>
                  <a:pt x="634" y="663"/>
                </a:lnTo>
                <a:lnTo>
                  <a:pt x="634" y="665"/>
                </a:lnTo>
                <a:lnTo>
                  <a:pt x="636" y="665"/>
                </a:lnTo>
                <a:lnTo>
                  <a:pt x="637" y="665"/>
                </a:lnTo>
                <a:lnTo>
                  <a:pt x="637" y="663"/>
                </a:lnTo>
                <a:lnTo>
                  <a:pt x="639" y="663"/>
                </a:lnTo>
                <a:lnTo>
                  <a:pt x="641" y="663"/>
                </a:lnTo>
                <a:lnTo>
                  <a:pt x="641" y="661"/>
                </a:lnTo>
                <a:lnTo>
                  <a:pt x="642" y="661"/>
                </a:lnTo>
                <a:lnTo>
                  <a:pt x="642" y="660"/>
                </a:lnTo>
                <a:lnTo>
                  <a:pt x="642" y="658"/>
                </a:lnTo>
                <a:lnTo>
                  <a:pt x="642" y="656"/>
                </a:lnTo>
                <a:lnTo>
                  <a:pt x="644" y="656"/>
                </a:lnTo>
                <a:lnTo>
                  <a:pt x="644" y="658"/>
                </a:lnTo>
                <a:lnTo>
                  <a:pt x="646" y="658"/>
                </a:lnTo>
                <a:lnTo>
                  <a:pt x="646" y="660"/>
                </a:lnTo>
                <a:lnTo>
                  <a:pt x="644" y="660"/>
                </a:lnTo>
                <a:lnTo>
                  <a:pt x="644" y="661"/>
                </a:lnTo>
                <a:lnTo>
                  <a:pt x="646" y="661"/>
                </a:lnTo>
                <a:lnTo>
                  <a:pt x="646" y="663"/>
                </a:lnTo>
                <a:lnTo>
                  <a:pt x="647" y="663"/>
                </a:lnTo>
                <a:lnTo>
                  <a:pt x="647" y="665"/>
                </a:lnTo>
                <a:lnTo>
                  <a:pt x="646" y="665"/>
                </a:lnTo>
                <a:lnTo>
                  <a:pt x="646" y="666"/>
                </a:lnTo>
                <a:lnTo>
                  <a:pt x="644" y="666"/>
                </a:lnTo>
                <a:lnTo>
                  <a:pt x="642" y="666"/>
                </a:lnTo>
                <a:lnTo>
                  <a:pt x="642" y="668"/>
                </a:lnTo>
                <a:lnTo>
                  <a:pt x="642" y="670"/>
                </a:lnTo>
                <a:lnTo>
                  <a:pt x="642" y="671"/>
                </a:lnTo>
                <a:lnTo>
                  <a:pt x="644" y="671"/>
                </a:lnTo>
                <a:lnTo>
                  <a:pt x="646" y="671"/>
                </a:lnTo>
                <a:lnTo>
                  <a:pt x="646" y="673"/>
                </a:lnTo>
                <a:lnTo>
                  <a:pt x="644" y="673"/>
                </a:lnTo>
                <a:lnTo>
                  <a:pt x="644" y="675"/>
                </a:lnTo>
                <a:lnTo>
                  <a:pt x="644" y="676"/>
                </a:lnTo>
                <a:lnTo>
                  <a:pt x="646" y="676"/>
                </a:lnTo>
                <a:lnTo>
                  <a:pt x="647" y="676"/>
                </a:lnTo>
                <a:lnTo>
                  <a:pt x="647" y="678"/>
                </a:lnTo>
                <a:lnTo>
                  <a:pt x="647" y="680"/>
                </a:lnTo>
                <a:lnTo>
                  <a:pt x="646" y="680"/>
                </a:lnTo>
                <a:lnTo>
                  <a:pt x="644" y="680"/>
                </a:lnTo>
                <a:lnTo>
                  <a:pt x="644" y="681"/>
                </a:lnTo>
                <a:lnTo>
                  <a:pt x="642" y="681"/>
                </a:lnTo>
                <a:lnTo>
                  <a:pt x="641" y="681"/>
                </a:lnTo>
                <a:lnTo>
                  <a:pt x="641" y="683"/>
                </a:lnTo>
                <a:lnTo>
                  <a:pt x="639" y="685"/>
                </a:lnTo>
                <a:lnTo>
                  <a:pt x="641" y="685"/>
                </a:lnTo>
                <a:lnTo>
                  <a:pt x="641" y="686"/>
                </a:lnTo>
                <a:lnTo>
                  <a:pt x="642" y="686"/>
                </a:lnTo>
                <a:lnTo>
                  <a:pt x="642" y="688"/>
                </a:lnTo>
                <a:lnTo>
                  <a:pt x="641" y="688"/>
                </a:lnTo>
                <a:lnTo>
                  <a:pt x="641" y="690"/>
                </a:lnTo>
                <a:lnTo>
                  <a:pt x="642" y="690"/>
                </a:lnTo>
                <a:lnTo>
                  <a:pt x="644" y="690"/>
                </a:lnTo>
                <a:lnTo>
                  <a:pt x="644" y="688"/>
                </a:lnTo>
                <a:lnTo>
                  <a:pt x="644" y="686"/>
                </a:lnTo>
                <a:lnTo>
                  <a:pt x="646" y="686"/>
                </a:lnTo>
                <a:lnTo>
                  <a:pt x="646" y="688"/>
                </a:lnTo>
                <a:lnTo>
                  <a:pt x="647" y="688"/>
                </a:lnTo>
                <a:lnTo>
                  <a:pt x="649" y="688"/>
                </a:lnTo>
                <a:lnTo>
                  <a:pt x="649" y="690"/>
                </a:lnTo>
                <a:lnTo>
                  <a:pt x="651" y="690"/>
                </a:lnTo>
                <a:lnTo>
                  <a:pt x="652" y="690"/>
                </a:lnTo>
                <a:lnTo>
                  <a:pt x="652" y="690"/>
                </a:lnTo>
                <a:lnTo>
                  <a:pt x="651" y="690"/>
                </a:lnTo>
                <a:lnTo>
                  <a:pt x="651" y="691"/>
                </a:lnTo>
                <a:lnTo>
                  <a:pt x="652" y="691"/>
                </a:lnTo>
                <a:lnTo>
                  <a:pt x="654" y="691"/>
                </a:lnTo>
                <a:lnTo>
                  <a:pt x="654" y="693"/>
                </a:lnTo>
                <a:lnTo>
                  <a:pt x="656" y="693"/>
                </a:lnTo>
                <a:lnTo>
                  <a:pt x="656" y="691"/>
                </a:lnTo>
                <a:lnTo>
                  <a:pt x="657" y="691"/>
                </a:lnTo>
                <a:lnTo>
                  <a:pt x="657" y="693"/>
                </a:lnTo>
                <a:lnTo>
                  <a:pt x="659" y="693"/>
                </a:lnTo>
                <a:lnTo>
                  <a:pt x="659" y="695"/>
                </a:lnTo>
                <a:lnTo>
                  <a:pt x="661" y="695"/>
                </a:lnTo>
                <a:lnTo>
                  <a:pt x="661" y="693"/>
                </a:lnTo>
                <a:lnTo>
                  <a:pt x="662" y="693"/>
                </a:lnTo>
                <a:lnTo>
                  <a:pt x="662" y="691"/>
                </a:lnTo>
                <a:lnTo>
                  <a:pt x="661" y="691"/>
                </a:lnTo>
                <a:lnTo>
                  <a:pt x="661" y="690"/>
                </a:lnTo>
                <a:lnTo>
                  <a:pt x="662" y="690"/>
                </a:lnTo>
                <a:lnTo>
                  <a:pt x="664" y="691"/>
                </a:lnTo>
                <a:lnTo>
                  <a:pt x="664" y="690"/>
                </a:lnTo>
                <a:lnTo>
                  <a:pt x="664" y="690"/>
                </a:lnTo>
                <a:lnTo>
                  <a:pt x="664" y="690"/>
                </a:lnTo>
                <a:lnTo>
                  <a:pt x="664" y="688"/>
                </a:lnTo>
                <a:lnTo>
                  <a:pt x="666" y="688"/>
                </a:lnTo>
                <a:lnTo>
                  <a:pt x="666" y="686"/>
                </a:lnTo>
                <a:lnTo>
                  <a:pt x="666" y="685"/>
                </a:lnTo>
                <a:lnTo>
                  <a:pt x="667" y="685"/>
                </a:lnTo>
                <a:lnTo>
                  <a:pt x="669" y="685"/>
                </a:lnTo>
                <a:lnTo>
                  <a:pt x="669" y="683"/>
                </a:lnTo>
                <a:lnTo>
                  <a:pt x="671" y="683"/>
                </a:lnTo>
                <a:lnTo>
                  <a:pt x="671" y="685"/>
                </a:lnTo>
                <a:lnTo>
                  <a:pt x="672" y="685"/>
                </a:lnTo>
                <a:lnTo>
                  <a:pt x="672" y="686"/>
                </a:lnTo>
                <a:lnTo>
                  <a:pt x="672" y="688"/>
                </a:lnTo>
                <a:lnTo>
                  <a:pt x="674" y="688"/>
                </a:lnTo>
                <a:lnTo>
                  <a:pt x="674" y="686"/>
                </a:lnTo>
                <a:lnTo>
                  <a:pt x="674" y="685"/>
                </a:lnTo>
                <a:lnTo>
                  <a:pt x="676" y="685"/>
                </a:lnTo>
                <a:lnTo>
                  <a:pt x="676" y="686"/>
                </a:lnTo>
                <a:lnTo>
                  <a:pt x="676" y="688"/>
                </a:lnTo>
                <a:lnTo>
                  <a:pt x="676" y="690"/>
                </a:lnTo>
                <a:lnTo>
                  <a:pt x="677" y="690"/>
                </a:lnTo>
                <a:lnTo>
                  <a:pt x="677" y="690"/>
                </a:lnTo>
                <a:lnTo>
                  <a:pt x="679" y="690"/>
                </a:lnTo>
                <a:lnTo>
                  <a:pt x="681" y="690"/>
                </a:lnTo>
                <a:lnTo>
                  <a:pt x="682" y="690"/>
                </a:lnTo>
                <a:lnTo>
                  <a:pt x="682" y="690"/>
                </a:lnTo>
                <a:lnTo>
                  <a:pt x="681" y="690"/>
                </a:lnTo>
                <a:lnTo>
                  <a:pt x="681" y="688"/>
                </a:lnTo>
                <a:lnTo>
                  <a:pt x="679" y="688"/>
                </a:lnTo>
                <a:lnTo>
                  <a:pt x="679" y="686"/>
                </a:lnTo>
                <a:lnTo>
                  <a:pt x="677" y="686"/>
                </a:lnTo>
                <a:lnTo>
                  <a:pt x="677" y="685"/>
                </a:lnTo>
                <a:lnTo>
                  <a:pt x="679" y="685"/>
                </a:lnTo>
                <a:lnTo>
                  <a:pt x="681" y="685"/>
                </a:lnTo>
                <a:lnTo>
                  <a:pt x="681" y="683"/>
                </a:lnTo>
                <a:lnTo>
                  <a:pt x="682" y="683"/>
                </a:lnTo>
                <a:lnTo>
                  <a:pt x="682" y="685"/>
                </a:lnTo>
                <a:lnTo>
                  <a:pt x="682" y="686"/>
                </a:lnTo>
                <a:lnTo>
                  <a:pt x="684" y="686"/>
                </a:lnTo>
                <a:lnTo>
                  <a:pt x="682" y="688"/>
                </a:lnTo>
                <a:lnTo>
                  <a:pt x="684" y="688"/>
                </a:lnTo>
                <a:lnTo>
                  <a:pt x="684" y="686"/>
                </a:lnTo>
                <a:lnTo>
                  <a:pt x="684" y="685"/>
                </a:lnTo>
                <a:lnTo>
                  <a:pt x="686" y="685"/>
                </a:lnTo>
                <a:lnTo>
                  <a:pt x="686" y="686"/>
                </a:lnTo>
                <a:lnTo>
                  <a:pt x="686" y="688"/>
                </a:lnTo>
                <a:lnTo>
                  <a:pt x="686" y="690"/>
                </a:lnTo>
                <a:lnTo>
                  <a:pt x="686" y="690"/>
                </a:lnTo>
                <a:lnTo>
                  <a:pt x="687" y="690"/>
                </a:lnTo>
                <a:lnTo>
                  <a:pt x="689" y="690"/>
                </a:lnTo>
                <a:lnTo>
                  <a:pt x="691" y="690"/>
                </a:lnTo>
                <a:lnTo>
                  <a:pt x="691" y="691"/>
                </a:lnTo>
                <a:lnTo>
                  <a:pt x="692" y="691"/>
                </a:lnTo>
                <a:lnTo>
                  <a:pt x="692" y="690"/>
                </a:lnTo>
                <a:lnTo>
                  <a:pt x="694" y="690"/>
                </a:lnTo>
                <a:lnTo>
                  <a:pt x="696" y="690"/>
                </a:lnTo>
                <a:lnTo>
                  <a:pt x="697" y="690"/>
                </a:lnTo>
                <a:lnTo>
                  <a:pt x="699" y="690"/>
                </a:lnTo>
                <a:lnTo>
                  <a:pt x="701" y="690"/>
                </a:lnTo>
                <a:lnTo>
                  <a:pt x="701" y="690"/>
                </a:lnTo>
                <a:lnTo>
                  <a:pt x="702" y="690"/>
                </a:lnTo>
                <a:lnTo>
                  <a:pt x="704" y="690"/>
                </a:lnTo>
                <a:lnTo>
                  <a:pt x="704" y="690"/>
                </a:lnTo>
                <a:lnTo>
                  <a:pt x="706" y="690"/>
                </a:lnTo>
                <a:lnTo>
                  <a:pt x="708" y="690"/>
                </a:lnTo>
                <a:lnTo>
                  <a:pt x="708" y="690"/>
                </a:lnTo>
                <a:lnTo>
                  <a:pt x="709" y="690"/>
                </a:lnTo>
                <a:lnTo>
                  <a:pt x="709" y="690"/>
                </a:lnTo>
                <a:lnTo>
                  <a:pt x="709" y="688"/>
                </a:lnTo>
                <a:lnTo>
                  <a:pt x="711" y="688"/>
                </a:lnTo>
                <a:lnTo>
                  <a:pt x="711" y="686"/>
                </a:lnTo>
                <a:lnTo>
                  <a:pt x="713" y="686"/>
                </a:lnTo>
                <a:lnTo>
                  <a:pt x="714" y="686"/>
                </a:lnTo>
                <a:lnTo>
                  <a:pt x="714" y="688"/>
                </a:lnTo>
                <a:lnTo>
                  <a:pt x="713" y="688"/>
                </a:lnTo>
                <a:lnTo>
                  <a:pt x="713" y="690"/>
                </a:lnTo>
                <a:lnTo>
                  <a:pt x="714" y="690"/>
                </a:lnTo>
                <a:lnTo>
                  <a:pt x="714" y="690"/>
                </a:lnTo>
                <a:lnTo>
                  <a:pt x="713" y="690"/>
                </a:lnTo>
                <a:lnTo>
                  <a:pt x="713" y="691"/>
                </a:lnTo>
                <a:lnTo>
                  <a:pt x="713" y="693"/>
                </a:lnTo>
                <a:lnTo>
                  <a:pt x="711" y="693"/>
                </a:lnTo>
                <a:lnTo>
                  <a:pt x="711" y="695"/>
                </a:lnTo>
                <a:lnTo>
                  <a:pt x="709" y="695"/>
                </a:lnTo>
                <a:lnTo>
                  <a:pt x="709" y="696"/>
                </a:lnTo>
                <a:lnTo>
                  <a:pt x="711" y="696"/>
                </a:lnTo>
                <a:lnTo>
                  <a:pt x="713" y="696"/>
                </a:lnTo>
                <a:lnTo>
                  <a:pt x="713" y="695"/>
                </a:lnTo>
                <a:lnTo>
                  <a:pt x="713" y="693"/>
                </a:lnTo>
                <a:lnTo>
                  <a:pt x="714" y="693"/>
                </a:lnTo>
                <a:lnTo>
                  <a:pt x="714" y="695"/>
                </a:lnTo>
                <a:lnTo>
                  <a:pt x="716" y="695"/>
                </a:lnTo>
                <a:lnTo>
                  <a:pt x="716" y="693"/>
                </a:lnTo>
                <a:lnTo>
                  <a:pt x="718" y="693"/>
                </a:lnTo>
                <a:lnTo>
                  <a:pt x="718" y="691"/>
                </a:lnTo>
                <a:lnTo>
                  <a:pt x="719" y="691"/>
                </a:lnTo>
                <a:lnTo>
                  <a:pt x="721" y="691"/>
                </a:lnTo>
                <a:lnTo>
                  <a:pt x="721" y="690"/>
                </a:lnTo>
                <a:lnTo>
                  <a:pt x="723" y="690"/>
                </a:lnTo>
                <a:lnTo>
                  <a:pt x="724" y="690"/>
                </a:lnTo>
                <a:lnTo>
                  <a:pt x="723" y="690"/>
                </a:lnTo>
                <a:lnTo>
                  <a:pt x="723" y="688"/>
                </a:lnTo>
                <a:lnTo>
                  <a:pt x="724" y="688"/>
                </a:lnTo>
                <a:lnTo>
                  <a:pt x="726" y="688"/>
                </a:lnTo>
                <a:lnTo>
                  <a:pt x="726" y="686"/>
                </a:lnTo>
                <a:lnTo>
                  <a:pt x="728" y="686"/>
                </a:lnTo>
                <a:lnTo>
                  <a:pt x="728" y="688"/>
                </a:lnTo>
                <a:lnTo>
                  <a:pt x="729" y="688"/>
                </a:lnTo>
                <a:lnTo>
                  <a:pt x="731" y="688"/>
                </a:lnTo>
                <a:lnTo>
                  <a:pt x="731" y="690"/>
                </a:lnTo>
                <a:lnTo>
                  <a:pt x="733" y="690"/>
                </a:lnTo>
                <a:lnTo>
                  <a:pt x="733" y="688"/>
                </a:lnTo>
                <a:lnTo>
                  <a:pt x="734" y="688"/>
                </a:lnTo>
                <a:lnTo>
                  <a:pt x="734" y="690"/>
                </a:lnTo>
                <a:lnTo>
                  <a:pt x="736" y="690"/>
                </a:lnTo>
                <a:lnTo>
                  <a:pt x="736" y="690"/>
                </a:lnTo>
                <a:lnTo>
                  <a:pt x="738" y="690"/>
                </a:lnTo>
                <a:lnTo>
                  <a:pt x="738" y="691"/>
                </a:lnTo>
                <a:lnTo>
                  <a:pt x="739" y="691"/>
                </a:lnTo>
                <a:lnTo>
                  <a:pt x="739" y="693"/>
                </a:lnTo>
                <a:lnTo>
                  <a:pt x="738" y="693"/>
                </a:lnTo>
                <a:lnTo>
                  <a:pt x="738" y="695"/>
                </a:lnTo>
                <a:lnTo>
                  <a:pt x="739" y="695"/>
                </a:lnTo>
                <a:lnTo>
                  <a:pt x="739" y="696"/>
                </a:lnTo>
                <a:lnTo>
                  <a:pt x="739" y="698"/>
                </a:lnTo>
                <a:lnTo>
                  <a:pt x="739" y="700"/>
                </a:lnTo>
                <a:lnTo>
                  <a:pt x="741" y="700"/>
                </a:lnTo>
                <a:lnTo>
                  <a:pt x="741" y="698"/>
                </a:lnTo>
                <a:lnTo>
                  <a:pt x="741" y="696"/>
                </a:lnTo>
                <a:lnTo>
                  <a:pt x="743" y="696"/>
                </a:lnTo>
                <a:lnTo>
                  <a:pt x="743" y="698"/>
                </a:lnTo>
                <a:lnTo>
                  <a:pt x="744" y="698"/>
                </a:lnTo>
                <a:lnTo>
                  <a:pt x="744" y="698"/>
                </a:lnTo>
                <a:lnTo>
                  <a:pt x="744" y="700"/>
                </a:lnTo>
                <a:lnTo>
                  <a:pt x="744" y="700"/>
                </a:lnTo>
                <a:lnTo>
                  <a:pt x="744" y="701"/>
                </a:lnTo>
                <a:lnTo>
                  <a:pt x="744" y="701"/>
                </a:lnTo>
                <a:lnTo>
                  <a:pt x="746" y="701"/>
                </a:lnTo>
                <a:lnTo>
                  <a:pt x="746" y="700"/>
                </a:lnTo>
                <a:lnTo>
                  <a:pt x="748" y="700"/>
                </a:lnTo>
                <a:lnTo>
                  <a:pt x="748" y="698"/>
                </a:lnTo>
                <a:lnTo>
                  <a:pt x="748" y="696"/>
                </a:lnTo>
                <a:lnTo>
                  <a:pt x="749" y="696"/>
                </a:lnTo>
                <a:lnTo>
                  <a:pt x="749" y="698"/>
                </a:lnTo>
                <a:lnTo>
                  <a:pt x="751" y="698"/>
                </a:lnTo>
                <a:lnTo>
                  <a:pt x="751" y="696"/>
                </a:lnTo>
                <a:lnTo>
                  <a:pt x="753" y="696"/>
                </a:lnTo>
                <a:lnTo>
                  <a:pt x="753" y="695"/>
                </a:lnTo>
                <a:lnTo>
                  <a:pt x="754" y="695"/>
                </a:lnTo>
                <a:lnTo>
                  <a:pt x="754" y="696"/>
                </a:lnTo>
                <a:lnTo>
                  <a:pt x="756" y="696"/>
                </a:lnTo>
                <a:lnTo>
                  <a:pt x="756" y="698"/>
                </a:lnTo>
                <a:lnTo>
                  <a:pt x="754" y="698"/>
                </a:lnTo>
                <a:lnTo>
                  <a:pt x="754" y="700"/>
                </a:lnTo>
                <a:lnTo>
                  <a:pt x="756" y="700"/>
                </a:lnTo>
                <a:lnTo>
                  <a:pt x="756" y="701"/>
                </a:lnTo>
                <a:lnTo>
                  <a:pt x="756" y="703"/>
                </a:lnTo>
                <a:lnTo>
                  <a:pt x="754" y="703"/>
                </a:lnTo>
                <a:lnTo>
                  <a:pt x="754" y="705"/>
                </a:lnTo>
                <a:lnTo>
                  <a:pt x="754" y="706"/>
                </a:lnTo>
                <a:lnTo>
                  <a:pt x="754" y="708"/>
                </a:lnTo>
                <a:lnTo>
                  <a:pt x="753" y="708"/>
                </a:lnTo>
                <a:lnTo>
                  <a:pt x="751" y="708"/>
                </a:lnTo>
                <a:lnTo>
                  <a:pt x="751" y="710"/>
                </a:lnTo>
                <a:lnTo>
                  <a:pt x="749" y="710"/>
                </a:lnTo>
                <a:lnTo>
                  <a:pt x="748" y="710"/>
                </a:lnTo>
                <a:lnTo>
                  <a:pt x="746" y="710"/>
                </a:lnTo>
                <a:lnTo>
                  <a:pt x="744" y="710"/>
                </a:lnTo>
                <a:lnTo>
                  <a:pt x="744" y="710"/>
                </a:lnTo>
                <a:lnTo>
                  <a:pt x="743" y="710"/>
                </a:lnTo>
                <a:lnTo>
                  <a:pt x="741" y="710"/>
                </a:lnTo>
                <a:lnTo>
                  <a:pt x="739" y="710"/>
                </a:lnTo>
                <a:lnTo>
                  <a:pt x="738" y="710"/>
                </a:lnTo>
                <a:lnTo>
                  <a:pt x="736" y="710"/>
                </a:lnTo>
                <a:lnTo>
                  <a:pt x="734" y="710"/>
                </a:lnTo>
                <a:lnTo>
                  <a:pt x="733" y="710"/>
                </a:lnTo>
                <a:lnTo>
                  <a:pt x="733" y="708"/>
                </a:lnTo>
                <a:lnTo>
                  <a:pt x="731" y="708"/>
                </a:lnTo>
                <a:lnTo>
                  <a:pt x="731" y="710"/>
                </a:lnTo>
                <a:lnTo>
                  <a:pt x="729" y="710"/>
                </a:lnTo>
                <a:lnTo>
                  <a:pt x="728" y="710"/>
                </a:lnTo>
                <a:lnTo>
                  <a:pt x="726" y="710"/>
                </a:lnTo>
                <a:lnTo>
                  <a:pt x="724" y="710"/>
                </a:lnTo>
                <a:lnTo>
                  <a:pt x="723" y="710"/>
                </a:lnTo>
                <a:lnTo>
                  <a:pt x="723" y="708"/>
                </a:lnTo>
                <a:lnTo>
                  <a:pt x="721" y="708"/>
                </a:lnTo>
                <a:lnTo>
                  <a:pt x="721" y="710"/>
                </a:lnTo>
                <a:lnTo>
                  <a:pt x="719" y="710"/>
                </a:lnTo>
                <a:lnTo>
                  <a:pt x="719" y="711"/>
                </a:lnTo>
                <a:lnTo>
                  <a:pt x="718" y="711"/>
                </a:lnTo>
                <a:lnTo>
                  <a:pt x="718" y="713"/>
                </a:lnTo>
                <a:lnTo>
                  <a:pt x="716" y="713"/>
                </a:lnTo>
                <a:lnTo>
                  <a:pt x="716" y="711"/>
                </a:lnTo>
                <a:lnTo>
                  <a:pt x="714" y="711"/>
                </a:lnTo>
                <a:lnTo>
                  <a:pt x="713" y="711"/>
                </a:lnTo>
                <a:lnTo>
                  <a:pt x="711" y="711"/>
                </a:lnTo>
                <a:lnTo>
                  <a:pt x="711" y="713"/>
                </a:lnTo>
                <a:lnTo>
                  <a:pt x="709" y="713"/>
                </a:lnTo>
                <a:lnTo>
                  <a:pt x="709" y="715"/>
                </a:lnTo>
                <a:lnTo>
                  <a:pt x="708" y="715"/>
                </a:lnTo>
                <a:lnTo>
                  <a:pt x="706" y="715"/>
                </a:lnTo>
                <a:lnTo>
                  <a:pt x="706" y="716"/>
                </a:lnTo>
                <a:lnTo>
                  <a:pt x="704" y="716"/>
                </a:lnTo>
                <a:lnTo>
                  <a:pt x="704" y="715"/>
                </a:lnTo>
                <a:lnTo>
                  <a:pt x="704" y="713"/>
                </a:lnTo>
                <a:lnTo>
                  <a:pt x="704" y="711"/>
                </a:lnTo>
                <a:lnTo>
                  <a:pt x="704" y="710"/>
                </a:lnTo>
                <a:lnTo>
                  <a:pt x="704" y="710"/>
                </a:lnTo>
                <a:lnTo>
                  <a:pt x="704" y="711"/>
                </a:lnTo>
                <a:lnTo>
                  <a:pt x="704" y="713"/>
                </a:lnTo>
                <a:lnTo>
                  <a:pt x="704" y="715"/>
                </a:lnTo>
                <a:lnTo>
                  <a:pt x="702" y="715"/>
                </a:lnTo>
                <a:lnTo>
                  <a:pt x="702" y="716"/>
                </a:lnTo>
                <a:lnTo>
                  <a:pt x="704" y="716"/>
                </a:lnTo>
                <a:lnTo>
                  <a:pt x="704" y="718"/>
                </a:lnTo>
                <a:lnTo>
                  <a:pt x="702" y="718"/>
                </a:lnTo>
                <a:lnTo>
                  <a:pt x="701" y="718"/>
                </a:lnTo>
                <a:lnTo>
                  <a:pt x="701" y="716"/>
                </a:lnTo>
                <a:lnTo>
                  <a:pt x="699" y="716"/>
                </a:lnTo>
                <a:lnTo>
                  <a:pt x="699" y="718"/>
                </a:lnTo>
                <a:lnTo>
                  <a:pt x="701" y="718"/>
                </a:lnTo>
                <a:lnTo>
                  <a:pt x="701" y="720"/>
                </a:lnTo>
                <a:lnTo>
                  <a:pt x="702" y="720"/>
                </a:lnTo>
                <a:lnTo>
                  <a:pt x="704" y="720"/>
                </a:lnTo>
                <a:lnTo>
                  <a:pt x="704" y="718"/>
                </a:lnTo>
                <a:lnTo>
                  <a:pt x="704" y="718"/>
                </a:lnTo>
                <a:lnTo>
                  <a:pt x="704" y="720"/>
                </a:lnTo>
                <a:lnTo>
                  <a:pt x="704" y="721"/>
                </a:lnTo>
                <a:lnTo>
                  <a:pt x="704" y="721"/>
                </a:lnTo>
                <a:lnTo>
                  <a:pt x="704" y="723"/>
                </a:lnTo>
                <a:lnTo>
                  <a:pt x="704" y="723"/>
                </a:lnTo>
                <a:lnTo>
                  <a:pt x="704" y="725"/>
                </a:lnTo>
                <a:lnTo>
                  <a:pt x="706" y="725"/>
                </a:lnTo>
                <a:lnTo>
                  <a:pt x="706" y="726"/>
                </a:lnTo>
                <a:lnTo>
                  <a:pt x="704" y="726"/>
                </a:lnTo>
                <a:lnTo>
                  <a:pt x="704" y="726"/>
                </a:lnTo>
                <a:lnTo>
                  <a:pt x="704" y="725"/>
                </a:lnTo>
                <a:lnTo>
                  <a:pt x="702" y="725"/>
                </a:lnTo>
                <a:lnTo>
                  <a:pt x="701" y="725"/>
                </a:lnTo>
                <a:lnTo>
                  <a:pt x="701" y="723"/>
                </a:lnTo>
                <a:lnTo>
                  <a:pt x="702" y="723"/>
                </a:lnTo>
                <a:lnTo>
                  <a:pt x="702" y="721"/>
                </a:lnTo>
                <a:lnTo>
                  <a:pt x="701" y="721"/>
                </a:lnTo>
                <a:lnTo>
                  <a:pt x="701" y="723"/>
                </a:lnTo>
                <a:lnTo>
                  <a:pt x="699" y="723"/>
                </a:lnTo>
                <a:lnTo>
                  <a:pt x="699" y="721"/>
                </a:lnTo>
                <a:lnTo>
                  <a:pt x="697" y="723"/>
                </a:lnTo>
                <a:lnTo>
                  <a:pt x="697" y="721"/>
                </a:lnTo>
                <a:lnTo>
                  <a:pt x="696" y="721"/>
                </a:lnTo>
                <a:lnTo>
                  <a:pt x="696" y="720"/>
                </a:lnTo>
                <a:lnTo>
                  <a:pt x="694" y="720"/>
                </a:lnTo>
                <a:lnTo>
                  <a:pt x="692" y="720"/>
                </a:lnTo>
                <a:lnTo>
                  <a:pt x="692" y="718"/>
                </a:lnTo>
                <a:lnTo>
                  <a:pt x="691" y="718"/>
                </a:lnTo>
                <a:lnTo>
                  <a:pt x="691" y="716"/>
                </a:lnTo>
                <a:lnTo>
                  <a:pt x="689" y="716"/>
                </a:lnTo>
                <a:lnTo>
                  <a:pt x="689" y="718"/>
                </a:lnTo>
                <a:lnTo>
                  <a:pt x="691" y="718"/>
                </a:lnTo>
                <a:lnTo>
                  <a:pt x="691" y="720"/>
                </a:lnTo>
                <a:lnTo>
                  <a:pt x="689" y="720"/>
                </a:lnTo>
                <a:lnTo>
                  <a:pt x="689" y="721"/>
                </a:lnTo>
                <a:lnTo>
                  <a:pt x="691" y="721"/>
                </a:lnTo>
                <a:lnTo>
                  <a:pt x="691" y="723"/>
                </a:lnTo>
                <a:lnTo>
                  <a:pt x="692" y="723"/>
                </a:lnTo>
                <a:lnTo>
                  <a:pt x="692" y="721"/>
                </a:lnTo>
                <a:lnTo>
                  <a:pt x="694" y="720"/>
                </a:lnTo>
                <a:lnTo>
                  <a:pt x="694" y="721"/>
                </a:lnTo>
                <a:lnTo>
                  <a:pt x="696" y="721"/>
                </a:lnTo>
                <a:lnTo>
                  <a:pt x="696" y="723"/>
                </a:lnTo>
                <a:lnTo>
                  <a:pt x="697" y="723"/>
                </a:lnTo>
                <a:lnTo>
                  <a:pt x="699" y="723"/>
                </a:lnTo>
                <a:lnTo>
                  <a:pt x="699" y="725"/>
                </a:lnTo>
                <a:lnTo>
                  <a:pt x="697" y="725"/>
                </a:lnTo>
                <a:lnTo>
                  <a:pt x="697" y="726"/>
                </a:lnTo>
                <a:lnTo>
                  <a:pt x="696" y="726"/>
                </a:lnTo>
                <a:lnTo>
                  <a:pt x="696" y="725"/>
                </a:lnTo>
                <a:lnTo>
                  <a:pt x="694" y="725"/>
                </a:lnTo>
                <a:lnTo>
                  <a:pt x="694" y="726"/>
                </a:lnTo>
                <a:lnTo>
                  <a:pt x="696" y="726"/>
                </a:lnTo>
                <a:lnTo>
                  <a:pt x="696" y="728"/>
                </a:lnTo>
                <a:lnTo>
                  <a:pt x="697" y="728"/>
                </a:lnTo>
                <a:lnTo>
                  <a:pt x="697" y="730"/>
                </a:lnTo>
                <a:lnTo>
                  <a:pt x="696" y="730"/>
                </a:lnTo>
                <a:lnTo>
                  <a:pt x="696" y="730"/>
                </a:lnTo>
                <a:lnTo>
                  <a:pt x="694" y="730"/>
                </a:lnTo>
                <a:lnTo>
                  <a:pt x="692" y="730"/>
                </a:lnTo>
                <a:lnTo>
                  <a:pt x="692" y="731"/>
                </a:lnTo>
                <a:lnTo>
                  <a:pt x="694" y="731"/>
                </a:lnTo>
                <a:lnTo>
                  <a:pt x="696" y="731"/>
                </a:lnTo>
                <a:lnTo>
                  <a:pt x="696" y="730"/>
                </a:lnTo>
                <a:lnTo>
                  <a:pt x="697" y="730"/>
                </a:lnTo>
                <a:lnTo>
                  <a:pt x="697" y="730"/>
                </a:lnTo>
                <a:lnTo>
                  <a:pt x="699" y="730"/>
                </a:lnTo>
                <a:lnTo>
                  <a:pt x="699" y="728"/>
                </a:lnTo>
                <a:lnTo>
                  <a:pt x="701" y="728"/>
                </a:lnTo>
                <a:lnTo>
                  <a:pt x="702" y="728"/>
                </a:lnTo>
                <a:lnTo>
                  <a:pt x="704" y="728"/>
                </a:lnTo>
                <a:lnTo>
                  <a:pt x="704" y="728"/>
                </a:lnTo>
                <a:lnTo>
                  <a:pt x="706" y="728"/>
                </a:lnTo>
                <a:lnTo>
                  <a:pt x="706" y="726"/>
                </a:lnTo>
                <a:lnTo>
                  <a:pt x="708" y="726"/>
                </a:lnTo>
                <a:lnTo>
                  <a:pt x="709" y="726"/>
                </a:lnTo>
                <a:lnTo>
                  <a:pt x="709" y="725"/>
                </a:lnTo>
                <a:lnTo>
                  <a:pt x="709" y="723"/>
                </a:lnTo>
                <a:lnTo>
                  <a:pt x="711" y="723"/>
                </a:lnTo>
                <a:lnTo>
                  <a:pt x="713" y="723"/>
                </a:lnTo>
                <a:lnTo>
                  <a:pt x="714" y="723"/>
                </a:lnTo>
                <a:lnTo>
                  <a:pt x="714" y="721"/>
                </a:lnTo>
                <a:lnTo>
                  <a:pt x="716" y="721"/>
                </a:lnTo>
                <a:lnTo>
                  <a:pt x="716" y="720"/>
                </a:lnTo>
                <a:lnTo>
                  <a:pt x="718" y="720"/>
                </a:lnTo>
                <a:lnTo>
                  <a:pt x="719" y="720"/>
                </a:lnTo>
                <a:lnTo>
                  <a:pt x="719" y="718"/>
                </a:lnTo>
                <a:lnTo>
                  <a:pt x="721" y="718"/>
                </a:lnTo>
                <a:lnTo>
                  <a:pt x="721" y="716"/>
                </a:lnTo>
                <a:lnTo>
                  <a:pt x="723" y="716"/>
                </a:lnTo>
                <a:lnTo>
                  <a:pt x="724" y="718"/>
                </a:lnTo>
                <a:lnTo>
                  <a:pt x="726" y="718"/>
                </a:lnTo>
                <a:lnTo>
                  <a:pt x="728" y="718"/>
                </a:lnTo>
                <a:lnTo>
                  <a:pt x="728" y="720"/>
                </a:lnTo>
                <a:lnTo>
                  <a:pt x="729" y="720"/>
                </a:lnTo>
                <a:lnTo>
                  <a:pt x="729" y="718"/>
                </a:lnTo>
                <a:lnTo>
                  <a:pt x="731" y="718"/>
                </a:lnTo>
                <a:lnTo>
                  <a:pt x="733" y="718"/>
                </a:lnTo>
                <a:lnTo>
                  <a:pt x="734" y="718"/>
                </a:lnTo>
                <a:lnTo>
                  <a:pt x="734" y="720"/>
                </a:lnTo>
                <a:lnTo>
                  <a:pt x="736" y="720"/>
                </a:lnTo>
                <a:lnTo>
                  <a:pt x="738" y="720"/>
                </a:lnTo>
                <a:lnTo>
                  <a:pt x="739" y="720"/>
                </a:lnTo>
                <a:lnTo>
                  <a:pt x="741" y="720"/>
                </a:lnTo>
                <a:lnTo>
                  <a:pt x="743" y="720"/>
                </a:lnTo>
                <a:lnTo>
                  <a:pt x="744" y="720"/>
                </a:lnTo>
                <a:lnTo>
                  <a:pt x="744" y="721"/>
                </a:lnTo>
                <a:lnTo>
                  <a:pt x="744" y="721"/>
                </a:lnTo>
                <a:lnTo>
                  <a:pt x="746" y="721"/>
                </a:lnTo>
                <a:lnTo>
                  <a:pt x="748" y="721"/>
                </a:lnTo>
                <a:lnTo>
                  <a:pt x="749" y="723"/>
                </a:lnTo>
                <a:lnTo>
                  <a:pt x="751" y="723"/>
                </a:lnTo>
                <a:lnTo>
                  <a:pt x="751" y="725"/>
                </a:lnTo>
                <a:lnTo>
                  <a:pt x="749" y="725"/>
                </a:lnTo>
                <a:lnTo>
                  <a:pt x="749" y="726"/>
                </a:lnTo>
                <a:lnTo>
                  <a:pt x="749" y="728"/>
                </a:lnTo>
                <a:lnTo>
                  <a:pt x="748" y="728"/>
                </a:lnTo>
                <a:lnTo>
                  <a:pt x="748" y="730"/>
                </a:lnTo>
                <a:lnTo>
                  <a:pt x="746" y="730"/>
                </a:lnTo>
                <a:lnTo>
                  <a:pt x="746" y="730"/>
                </a:lnTo>
                <a:lnTo>
                  <a:pt x="746" y="731"/>
                </a:lnTo>
                <a:lnTo>
                  <a:pt x="748" y="731"/>
                </a:lnTo>
                <a:lnTo>
                  <a:pt x="749" y="731"/>
                </a:lnTo>
                <a:lnTo>
                  <a:pt x="749" y="730"/>
                </a:lnTo>
                <a:lnTo>
                  <a:pt x="751" y="730"/>
                </a:lnTo>
                <a:lnTo>
                  <a:pt x="751" y="731"/>
                </a:lnTo>
                <a:lnTo>
                  <a:pt x="753" y="731"/>
                </a:lnTo>
                <a:lnTo>
                  <a:pt x="754" y="731"/>
                </a:lnTo>
                <a:lnTo>
                  <a:pt x="756" y="731"/>
                </a:lnTo>
                <a:lnTo>
                  <a:pt x="758" y="731"/>
                </a:lnTo>
                <a:lnTo>
                  <a:pt x="758" y="730"/>
                </a:lnTo>
                <a:lnTo>
                  <a:pt x="759" y="730"/>
                </a:lnTo>
                <a:lnTo>
                  <a:pt x="761" y="730"/>
                </a:lnTo>
                <a:lnTo>
                  <a:pt x="761" y="730"/>
                </a:lnTo>
                <a:lnTo>
                  <a:pt x="763" y="730"/>
                </a:lnTo>
                <a:lnTo>
                  <a:pt x="764" y="730"/>
                </a:lnTo>
                <a:lnTo>
                  <a:pt x="766" y="730"/>
                </a:lnTo>
                <a:lnTo>
                  <a:pt x="768" y="730"/>
                </a:lnTo>
                <a:lnTo>
                  <a:pt x="768" y="728"/>
                </a:lnTo>
                <a:lnTo>
                  <a:pt x="769" y="728"/>
                </a:lnTo>
                <a:lnTo>
                  <a:pt x="771" y="728"/>
                </a:lnTo>
                <a:lnTo>
                  <a:pt x="771" y="730"/>
                </a:lnTo>
                <a:lnTo>
                  <a:pt x="773" y="730"/>
                </a:lnTo>
                <a:lnTo>
                  <a:pt x="773" y="728"/>
                </a:lnTo>
                <a:lnTo>
                  <a:pt x="774" y="728"/>
                </a:lnTo>
                <a:lnTo>
                  <a:pt x="774" y="726"/>
                </a:lnTo>
                <a:lnTo>
                  <a:pt x="774" y="725"/>
                </a:lnTo>
                <a:lnTo>
                  <a:pt x="774" y="723"/>
                </a:lnTo>
                <a:lnTo>
                  <a:pt x="776" y="721"/>
                </a:lnTo>
                <a:lnTo>
                  <a:pt x="776" y="720"/>
                </a:lnTo>
                <a:lnTo>
                  <a:pt x="776" y="718"/>
                </a:lnTo>
                <a:lnTo>
                  <a:pt x="778" y="718"/>
                </a:lnTo>
                <a:lnTo>
                  <a:pt x="779" y="718"/>
                </a:lnTo>
                <a:lnTo>
                  <a:pt x="781" y="718"/>
                </a:lnTo>
                <a:lnTo>
                  <a:pt x="783" y="718"/>
                </a:lnTo>
                <a:lnTo>
                  <a:pt x="783" y="720"/>
                </a:lnTo>
                <a:lnTo>
                  <a:pt x="783" y="721"/>
                </a:lnTo>
                <a:lnTo>
                  <a:pt x="783" y="723"/>
                </a:lnTo>
                <a:lnTo>
                  <a:pt x="783" y="725"/>
                </a:lnTo>
                <a:lnTo>
                  <a:pt x="784" y="725"/>
                </a:lnTo>
                <a:lnTo>
                  <a:pt x="784" y="726"/>
                </a:lnTo>
                <a:lnTo>
                  <a:pt x="784" y="726"/>
                </a:lnTo>
                <a:lnTo>
                  <a:pt x="784" y="725"/>
                </a:lnTo>
                <a:lnTo>
                  <a:pt x="784" y="723"/>
                </a:lnTo>
                <a:lnTo>
                  <a:pt x="784" y="723"/>
                </a:lnTo>
                <a:lnTo>
                  <a:pt x="784" y="721"/>
                </a:lnTo>
                <a:lnTo>
                  <a:pt x="784" y="720"/>
                </a:lnTo>
                <a:lnTo>
                  <a:pt x="784" y="718"/>
                </a:lnTo>
                <a:lnTo>
                  <a:pt x="784" y="718"/>
                </a:lnTo>
                <a:lnTo>
                  <a:pt x="784" y="720"/>
                </a:lnTo>
                <a:lnTo>
                  <a:pt x="786" y="720"/>
                </a:lnTo>
                <a:lnTo>
                  <a:pt x="788" y="720"/>
                </a:lnTo>
                <a:lnTo>
                  <a:pt x="789" y="720"/>
                </a:lnTo>
                <a:lnTo>
                  <a:pt x="789" y="721"/>
                </a:lnTo>
                <a:lnTo>
                  <a:pt x="791" y="721"/>
                </a:lnTo>
                <a:lnTo>
                  <a:pt x="793" y="721"/>
                </a:lnTo>
                <a:lnTo>
                  <a:pt x="794" y="721"/>
                </a:lnTo>
                <a:lnTo>
                  <a:pt x="796" y="721"/>
                </a:lnTo>
                <a:lnTo>
                  <a:pt x="796" y="723"/>
                </a:lnTo>
                <a:lnTo>
                  <a:pt x="798" y="723"/>
                </a:lnTo>
                <a:lnTo>
                  <a:pt x="798" y="721"/>
                </a:lnTo>
                <a:lnTo>
                  <a:pt x="798" y="720"/>
                </a:lnTo>
                <a:lnTo>
                  <a:pt x="796" y="720"/>
                </a:lnTo>
                <a:lnTo>
                  <a:pt x="796" y="718"/>
                </a:lnTo>
                <a:lnTo>
                  <a:pt x="794" y="718"/>
                </a:lnTo>
                <a:lnTo>
                  <a:pt x="793" y="718"/>
                </a:lnTo>
                <a:lnTo>
                  <a:pt x="793" y="716"/>
                </a:lnTo>
                <a:lnTo>
                  <a:pt x="791" y="716"/>
                </a:lnTo>
                <a:lnTo>
                  <a:pt x="791" y="715"/>
                </a:lnTo>
                <a:lnTo>
                  <a:pt x="791" y="713"/>
                </a:lnTo>
                <a:lnTo>
                  <a:pt x="789" y="713"/>
                </a:lnTo>
                <a:lnTo>
                  <a:pt x="789" y="711"/>
                </a:lnTo>
                <a:lnTo>
                  <a:pt x="789" y="710"/>
                </a:lnTo>
                <a:lnTo>
                  <a:pt x="789" y="708"/>
                </a:lnTo>
                <a:lnTo>
                  <a:pt x="789" y="706"/>
                </a:lnTo>
                <a:lnTo>
                  <a:pt x="789" y="705"/>
                </a:lnTo>
                <a:lnTo>
                  <a:pt x="791" y="705"/>
                </a:lnTo>
                <a:lnTo>
                  <a:pt x="791" y="703"/>
                </a:lnTo>
                <a:lnTo>
                  <a:pt x="791" y="701"/>
                </a:lnTo>
                <a:lnTo>
                  <a:pt x="793" y="701"/>
                </a:lnTo>
                <a:lnTo>
                  <a:pt x="793" y="700"/>
                </a:lnTo>
                <a:lnTo>
                  <a:pt x="794" y="700"/>
                </a:lnTo>
                <a:lnTo>
                  <a:pt x="794" y="698"/>
                </a:lnTo>
                <a:lnTo>
                  <a:pt x="796" y="698"/>
                </a:lnTo>
                <a:lnTo>
                  <a:pt x="796" y="696"/>
                </a:lnTo>
                <a:lnTo>
                  <a:pt x="798" y="696"/>
                </a:lnTo>
                <a:lnTo>
                  <a:pt x="799" y="696"/>
                </a:lnTo>
                <a:lnTo>
                  <a:pt x="801" y="696"/>
                </a:lnTo>
                <a:lnTo>
                  <a:pt x="801" y="698"/>
                </a:lnTo>
                <a:lnTo>
                  <a:pt x="801" y="700"/>
                </a:lnTo>
                <a:lnTo>
                  <a:pt x="803" y="700"/>
                </a:lnTo>
                <a:lnTo>
                  <a:pt x="803" y="701"/>
                </a:lnTo>
                <a:lnTo>
                  <a:pt x="803" y="703"/>
                </a:lnTo>
                <a:lnTo>
                  <a:pt x="803" y="705"/>
                </a:lnTo>
                <a:lnTo>
                  <a:pt x="804" y="705"/>
                </a:lnTo>
                <a:lnTo>
                  <a:pt x="804" y="706"/>
                </a:lnTo>
                <a:lnTo>
                  <a:pt x="804" y="708"/>
                </a:lnTo>
                <a:lnTo>
                  <a:pt x="804" y="710"/>
                </a:lnTo>
                <a:lnTo>
                  <a:pt x="804" y="711"/>
                </a:lnTo>
                <a:lnTo>
                  <a:pt x="804" y="713"/>
                </a:lnTo>
                <a:lnTo>
                  <a:pt x="806" y="713"/>
                </a:lnTo>
                <a:lnTo>
                  <a:pt x="806" y="715"/>
                </a:lnTo>
                <a:lnTo>
                  <a:pt x="806" y="716"/>
                </a:lnTo>
                <a:lnTo>
                  <a:pt x="806" y="718"/>
                </a:lnTo>
                <a:lnTo>
                  <a:pt x="806" y="720"/>
                </a:lnTo>
                <a:lnTo>
                  <a:pt x="806" y="721"/>
                </a:lnTo>
                <a:lnTo>
                  <a:pt x="806" y="723"/>
                </a:lnTo>
                <a:lnTo>
                  <a:pt x="806" y="725"/>
                </a:lnTo>
                <a:lnTo>
                  <a:pt x="806" y="726"/>
                </a:lnTo>
                <a:lnTo>
                  <a:pt x="806" y="728"/>
                </a:lnTo>
                <a:lnTo>
                  <a:pt x="804" y="728"/>
                </a:lnTo>
                <a:lnTo>
                  <a:pt x="804" y="730"/>
                </a:lnTo>
                <a:lnTo>
                  <a:pt x="804" y="730"/>
                </a:lnTo>
                <a:lnTo>
                  <a:pt x="804" y="731"/>
                </a:lnTo>
                <a:lnTo>
                  <a:pt x="804" y="733"/>
                </a:lnTo>
                <a:lnTo>
                  <a:pt x="804" y="735"/>
                </a:lnTo>
                <a:lnTo>
                  <a:pt x="803" y="735"/>
                </a:lnTo>
                <a:lnTo>
                  <a:pt x="803" y="736"/>
                </a:lnTo>
                <a:lnTo>
                  <a:pt x="803" y="738"/>
                </a:lnTo>
                <a:lnTo>
                  <a:pt x="803" y="740"/>
                </a:lnTo>
                <a:lnTo>
                  <a:pt x="803" y="741"/>
                </a:lnTo>
                <a:lnTo>
                  <a:pt x="803" y="743"/>
                </a:lnTo>
                <a:lnTo>
                  <a:pt x="801" y="743"/>
                </a:lnTo>
                <a:lnTo>
                  <a:pt x="801" y="745"/>
                </a:lnTo>
                <a:lnTo>
                  <a:pt x="801" y="746"/>
                </a:lnTo>
                <a:lnTo>
                  <a:pt x="801" y="748"/>
                </a:lnTo>
                <a:lnTo>
                  <a:pt x="799" y="750"/>
                </a:lnTo>
                <a:lnTo>
                  <a:pt x="799" y="751"/>
                </a:lnTo>
                <a:lnTo>
                  <a:pt x="799" y="753"/>
                </a:lnTo>
                <a:lnTo>
                  <a:pt x="798" y="753"/>
                </a:lnTo>
                <a:lnTo>
                  <a:pt x="798" y="755"/>
                </a:lnTo>
                <a:lnTo>
                  <a:pt x="798" y="756"/>
                </a:lnTo>
                <a:lnTo>
                  <a:pt x="798" y="758"/>
                </a:lnTo>
                <a:lnTo>
                  <a:pt x="798" y="760"/>
                </a:lnTo>
                <a:lnTo>
                  <a:pt x="796" y="760"/>
                </a:lnTo>
                <a:lnTo>
                  <a:pt x="796" y="761"/>
                </a:lnTo>
                <a:lnTo>
                  <a:pt x="796" y="763"/>
                </a:lnTo>
                <a:lnTo>
                  <a:pt x="796" y="765"/>
                </a:lnTo>
                <a:lnTo>
                  <a:pt x="798" y="765"/>
                </a:lnTo>
                <a:lnTo>
                  <a:pt x="798" y="766"/>
                </a:lnTo>
                <a:lnTo>
                  <a:pt x="798" y="768"/>
                </a:lnTo>
                <a:lnTo>
                  <a:pt x="798" y="770"/>
                </a:lnTo>
                <a:lnTo>
                  <a:pt x="798" y="771"/>
                </a:lnTo>
                <a:lnTo>
                  <a:pt x="798" y="771"/>
                </a:lnTo>
                <a:lnTo>
                  <a:pt x="798" y="773"/>
                </a:lnTo>
                <a:lnTo>
                  <a:pt x="798" y="775"/>
                </a:lnTo>
                <a:lnTo>
                  <a:pt x="798" y="776"/>
                </a:lnTo>
                <a:lnTo>
                  <a:pt x="798" y="778"/>
                </a:lnTo>
                <a:lnTo>
                  <a:pt x="798" y="780"/>
                </a:lnTo>
                <a:lnTo>
                  <a:pt x="799" y="781"/>
                </a:lnTo>
                <a:lnTo>
                  <a:pt x="799" y="783"/>
                </a:lnTo>
                <a:lnTo>
                  <a:pt x="799" y="785"/>
                </a:lnTo>
                <a:lnTo>
                  <a:pt x="799" y="786"/>
                </a:lnTo>
                <a:lnTo>
                  <a:pt x="799" y="788"/>
                </a:lnTo>
                <a:lnTo>
                  <a:pt x="801" y="788"/>
                </a:lnTo>
                <a:lnTo>
                  <a:pt x="801" y="790"/>
                </a:lnTo>
                <a:lnTo>
                  <a:pt x="801" y="791"/>
                </a:lnTo>
                <a:lnTo>
                  <a:pt x="801" y="793"/>
                </a:lnTo>
                <a:lnTo>
                  <a:pt x="803" y="793"/>
                </a:lnTo>
                <a:lnTo>
                  <a:pt x="804" y="793"/>
                </a:lnTo>
                <a:lnTo>
                  <a:pt x="804" y="795"/>
                </a:lnTo>
                <a:lnTo>
                  <a:pt x="804" y="796"/>
                </a:lnTo>
                <a:lnTo>
                  <a:pt x="806" y="796"/>
                </a:lnTo>
                <a:lnTo>
                  <a:pt x="806" y="798"/>
                </a:lnTo>
                <a:lnTo>
                  <a:pt x="806" y="800"/>
                </a:lnTo>
                <a:lnTo>
                  <a:pt x="808" y="800"/>
                </a:lnTo>
                <a:lnTo>
                  <a:pt x="809" y="800"/>
                </a:lnTo>
                <a:lnTo>
                  <a:pt x="811" y="800"/>
                </a:lnTo>
                <a:lnTo>
                  <a:pt x="811" y="798"/>
                </a:lnTo>
                <a:lnTo>
                  <a:pt x="811" y="796"/>
                </a:lnTo>
                <a:lnTo>
                  <a:pt x="813" y="796"/>
                </a:lnTo>
                <a:lnTo>
                  <a:pt x="813" y="798"/>
                </a:lnTo>
                <a:lnTo>
                  <a:pt x="814" y="798"/>
                </a:lnTo>
                <a:lnTo>
                  <a:pt x="814" y="800"/>
                </a:lnTo>
                <a:lnTo>
                  <a:pt x="816" y="800"/>
                </a:lnTo>
                <a:lnTo>
                  <a:pt x="818" y="800"/>
                </a:lnTo>
                <a:lnTo>
                  <a:pt x="818" y="798"/>
                </a:lnTo>
                <a:lnTo>
                  <a:pt x="818" y="796"/>
                </a:lnTo>
                <a:lnTo>
                  <a:pt x="819" y="796"/>
                </a:lnTo>
                <a:lnTo>
                  <a:pt x="819" y="795"/>
                </a:lnTo>
                <a:lnTo>
                  <a:pt x="821" y="795"/>
                </a:lnTo>
                <a:lnTo>
                  <a:pt x="821" y="793"/>
                </a:lnTo>
                <a:lnTo>
                  <a:pt x="821" y="791"/>
                </a:lnTo>
                <a:lnTo>
                  <a:pt x="819" y="791"/>
                </a:lnTo>
                <a:lnTo>
                  <a:pt x="819" y="790"/>
                </a:lnTo>
                <a:lnTo>
                  <a:pt x="819" y="788"/>
                </a:lnTo>
                <a:lnTo>
                  <a:pt x="821" y="788"/>
                </a:lnTo>
                <a:lnTo>
                  <a:pt x="823" y="788"/>
                </a:lnTo>
                <a:lnTo>
                  <a:pt x="823" y="786"/>
                </a:lnTo>
                <a:lnTo>
                  <a:pt x="821" y="786"/>
                </a:lnTo>
                <a:lnTo>
                  <a:pt x="821" y="785"/>
                </a:lnTo>
                <a:lnTo>
                  <a:pt x="819" y="785"/>
                </a:lnTo>
                <a:lnTo>
                  <a:pt x="819" y="783"/>
                </a:lnTo>
                <a:lnTo>
                  <a:pt x="819" y="781"/>
                </a:lnTo>
                <a:lnTo>
                  <a:pt x="821" y="781"/>
                </a:lnTo>
                <a:lnTo>
                  <a:pt x="821" y="780"/>
                </a:lnTo>
                <a:lnTo>
                  <a:pt x="823" y="780"/>
                </a:lnTo>
                <a:lnTo>
                  <a:pt x="824" y="780"/>
                </a:lnTo>
                <a:lnTo>
                  <a:pt x="824" y="780"/>
                </a:lnTo>
                <a:lnTo>
                  <a:pt x="826" y="780"/>
                </a:lnTo>
                <a:lnTo>
                  <a:pt x="828" y="780"/>
                </a:lnTo>
                <a:lnTo>
                  <a:pt x="829" y="780"/>
                </a:lnTo>
                <a:lnTo>
                  <a:pt x="831" y="780"/>
                </a:lnTo>
                <a:lnTo>
                  <a:pt x="831" y="781"/>
                </a:lnTo>
                <a:lnTo>
                  <a:pt x="831" y="783"/>
                </a:lnTo>
                <a:lnTo>
                  <a:pt x="831" y="785"/>
                </a:lnTo>
                <a:lnTo>
                  <a:pt x="829" y="785"/>
                </a:lnTo>
                <a:lnTo>
                  <a:pt x="829" y="786"/>
                </a:lnTo>
                <a:lnTo>
                  <a:pt x="831" y="786"/>
                </a:lnTo>
                <a:lnTo>
                  <a:pt x="831" y="785"/>
                </a:lnTo>
                <a:lnTo>
                  <a:pt x="833" y="785"/>
                </a:lnTo>
                <a:lnTo>
                  <a:pt x="834" y="785"/>
                </a:lnTo>
                <a:lnTo>
                  <a:pt x="834" y="783"/>
                </a:lnTo>
                <a:lnTo>
                  <a:pt x="834" y="781"/>
                </a:lnTo>
                <a:lnTo>
                  <a:pt x="833" y="781"/>
                </a:lnTo>
                <a:lnTo>
                  <a:pt x="833" y="780"/>
                </a:lnTo>
                <a:lnTo>
                  <a:pt x="831" y="780"/>
                </a:lnTo>
                <a:lnTo>
                  <a:pt x="831" y="778"/>
                </a:lnTo>
                <a:lnTo>
                  <a:pt x="829" y="778"/>
                </a:lnTo>
                <a:lnTo>
                  <a:pt x="829" y="776"/>
                </a:lnTo>
                <a:lnTo>
                  <a:pt x="831" y="776"/>
                </a:lnTo>
                <a:lnTo>
                  <a:pt x="833" y="776"/>
                </a:lnTo>
                <a:lnTo>
                  <a:pt x="834" y="776"/>
                </a:lnTo>
                <a:lnTo>
                  <a:pt x="834" y="775"/>
                </a:lnTo>
                <a:lnTo>
                  <a:pt x="834" y="773"/>
                </a:lnTo>
                <a:lnTo>
                  <a:pt x="836" y="773"/>
                </a:lnTo>
                <a:lnTo>
                  <a:pt x="836" y="771"/>
                </a:lnTo>
                <a:lnTo>
                  <a:pt x="838" y="771"/>
                </a:lnTo>
                <a:lnTo>
                  <a:pt x="838" y="771"/>
                </a:lnTo>
                <a:lnTo>
                  <a:pt x="839" y="771"/>
                </a:lnTo>
                <a:lnTo>
                  <a:pt x="841" y="771"/>
                </a:lnTo>
                <a:lnTo>
                  <a:pt x="841" y="770"/>
                </a:lnTo>
                <a:lnTo>
                  <a:pt x="843" y="770"/>
                </a:lnTo>
                <a:lnTo>
                  <a:pt x="843" y="771"/>
                </a:lnTo>
                <a:lnTo>
                  <a:pt x="844" y="771"/>
                </a:lnTo>
                <a:lnTo>
                  <a:pt x="846" y="771"/>
                </a:lnTo>
                <a:lnTo>
                  <a:pt x="848" y="771"/>
                </a:lnTo>
                <a:lnTo>
                  <a:pt x="848" y="770"/>
                </a:lnTo>
                <a:lnTo>
                  <a:pt x="848" y="768"/>
                </a:lnTo>
                <a:lnTo>
                  <a:pt x="846" y="768"/>
                </a:lnTo>
                <a:lnTo>
                  <a:pt x="846" y="770"/>
                </a:lnTo>
                <a:lnTo>
                  <a:pt x="844" y="770"/>
                </a:lnTo>
                <a:lnTo>
                  <a:pt x="843" y="770"/>
                </a:lnTo>
                <a:lnTo>
                  <a:pt x="843" y="768"/>
                </a:lnTo>
                <a:lnTo>
                  <a:pt x="844" y="768"/>
                </a:lnTo>
                <a:lnTo>
                  <a:pt x="844" y="766"/>
                </a:lnTo>
                <a:lnTo>
                  <a:pt x="844" y="765"/>
                </a:lnTo>
                <a:lnTo>
                  <a:pt x="846" y="765"/>
                </a:lnTo>
                <a:lnTo>
                  <a:pt x="848" y="765"/>
                </a:lnTo>
                <a:lnTo>
                  <a:pt x="849" y="765"/>
                </a:lnTo>
                <a:lnTo>
                  <a:pt x="849" y="766"/>
                </a:lnTo>
                <a:lnTo>
                  <a:pt x="849" y="768"/>
                </a:lnTo>
                <a:lnTo>
                  <a:pt x="849" y="770"/>
                </a:lnTo>
                <a:lnTo>
                  <a:pt x="851" y="770"/>
                </a:lnTo>
                <a:lnTo>
                  <a:pt x="851" y="768"/>
                </a:lnTo>
                <a:lnTo>
                  <a:pt x="853" y="768"/>
                </a:lnTo>
                <a:lnTo>
                  <a:pt x="853" y="770"/>
                </a:lnTo>
                <a:lnTo>
                  <a:pt x="853" y="771"/>
                </a:lnTo>
                <a:lnTo>
                  <a:pt x="851" y="771"/>
                </a:lnTo>
                <a:lnTo>
                  <a:pt x="851" y="771"/>
                </a:lnTo>
                <a:lnTo>
                  <a:pt x="851" y="773"/>
                </a:lnTo>
                <a:lnTo>
                  <a:pt x="851" y="775"/>
                </a:lnTo>
                <a:lnTo>
                  <a:pt x="851" y="776"/>
                </a:lnTo>
                <a:lnTo>
                  <a:pt x="849" y="778"/>
                </a:lnTo>
                <a:lnTo>
                  <a:pt x="848" y="778"/>
                </a:lnTo>
                <a:lnTo>
                  <a:pt x="848" y="780"/>
                </a:lnTo>
                <a:lnTo>
                  <a:pt x="848" y="781"/>
                </a:lnTo>
                <a:lnTo>
                  <a:pt x="846" y="781"/>
                </a:lnTo>
                <a:lnTo>
                  <a:pt x="846" y="783"/>
                </a:lnTo>
                <a:lnTo>
                  <a:pt x="844" y="783"/>
                </a:lnTo>
                <a:lnTo>
                  <a:pt x="843" y="785"/>
                </a:lnTo>
                <a:lnTo>
                  <a:pt x="843" y="786"/>
                </a:lnTo>
                <a:lnTo>
                  <a:pt x="841" y="786"/>
                </a:lnTo>
                <a:lnTo>
                  <a:pt x="841" y="788"/>
                </a:lnTo>
                <a:lnTo>
                  <a:pt x="841" y="790"/>
                </a:lnTo>
                <a:lnTo>
                  <a:pt x="843" y="790"/>
                </a:lnTo>
                <a:lnTo>
                  <a:pt x="844" y="790"/>
                </a:lnTo>
                <a:lnTo>
                  <a:pt x="844" y="791"/>
                </a:lnTo>
                <a:lnTo>
                  <a:pt x="846" y="791"/>
                </a:lnTo>
                <a:lnTo>
                  <a:pt x="848" y="791"/>
                </a:lnTo>
                <a:lnTo>
                  <a:pt x="849" y="791"/>
                </a:lnTo>
                <a:lnTo>
                  <a:pt x="849" y="793"/>
                </a:lnTo>
                <a:lnTo>
                  <a:pt x="849" y="795"/>
                </a:lnTo>
                <a:lnTo>
                  <a:pt x="849" y="796"/>
                </a:lnTo>
                <a:lnTo>
                  <a:pt x="848" y="796"/>
                </a:lnTo>
                <a:lnTo>
                  <a:pt x="846" y="796"/>
                </a:lnTo>
                <a:lnTo>
                  <a:pt x="844" y="796"/>
                </a:lnTo>
                <a:lnTo>
                  <a:pt x="844" y="798"/>
                </a:lnTo>
                <a:lnTo>
                  <a:pt x="843" y="798"/>
                </a:lnTo>
                <a:lnTo>
                  <a:pt x="843" y="800"/>
                </a:lnTo>
                <a:lnTo>
                  <a:pt x="841" y="800"/>
                </a:lnTo>
                <a:lnTo>
                  <a:pt x="841" y="801"/>
                </a:lnTo>
                <a:lnTo>
                  <a:pt x="839" y="801"/>
                </a:lnTo>
                <a:lnTo>
                  <a:pt x="838" y="801"/>
                </a:lnTo>
                <a:lnTo>
                  <a:pt x="836" y="801"/>
                </a:lnTo>
                <a:lnTo>
                  <a:pt x="836" y="803"/>
                </a:lnTo>
                <a:lnTo>
                  <a:pt x="834" y="803"/>
                </a:lnTo>
                <a:lnTo>
                  <a:pt x="833" y="803"/>
                </a:lnTo>
                <a:lnTo>
                  <a:pt x="833" y="805"/>
                </a:lnTo>
                <a:lnTo>
                  <a:pt x="833" y="806"/>
                </a:lnTo>
                <a:lnTo>
                  <a:pt x="831" y="806"/>
                </a:lnTo>
                <a:lnTo>
                  <a:pt x="829" y="806"/>
                </a:lnTo>
                <a:lnTo>
                  <a:pt x="829" y="808"/>
                </a:lnTo>
                <a:lnTo>
                  <a:pt x="829" y="810"/>
                </a:lnTo>
                <a:lnTo>
                  <a:pt x="831" y="810"/>
                </a:lnTo>
                <a:lnTo>
                  <a:pt x="831" y="811"/>
                </a:lnTo>
                <a:lnTo>
                  <a:pt x="831" y="811"/>
                </a:lnTo>
                <a:lnTo>
                  <a:pt x="833" y="811"/>
                </a:lnTo>
                <a:lnTo>
                  <a:pt x="833" y="813"/>
                </a:lnTo>
                <a:lnTo>
                  <a:pt x="834" y="813"/>
                </a:lnTo>
                <a:lnTo>
                  <a:pt x="834" y="815"/>
                </a:lnTo>
                <a:lnTo>
                  <a:pt x="836" y="815"/>
                </a:lnTo>
                <a:lnTo>
                  <a:pt x="838" y="815"/>
                </a:lnTo>
                <a:lnTo>
                  <a:pt x="838" y="816"/>
                </a:lnTo>
                <a:lnTo>
                  <a:pt x="839" y="816"/>
                </a:lnTo>
                <a:lnTo>
                  <a:pt x="839" y="815"/>
                </a:lnTo>
                <a:lnTo>
                  <a:pt x="839" y="813"/>
                </a:lnTo>
                <a:lnTo>
                  <a:pt x="841" y="813"/>
                </a:lnTo>
                <a:lnTo>
                  <a:pt x="843" y="813"/>
                </a:lnTo>
                <a:lnTo>
                  <a:pt x="843" y="815"/>
                </a:lnTo>
                <a:lnTo>
                  <a:pt x="841" y="815"/>
                </a:lnTo>
                <a:lnTo>
                  <a:pt x="841" y="816"/>
                </a:lnTo>
                <a:lnTo>
                  <a:pt x="843" y="816"/>
                </a:lnTo>
                <a:lnTo>
                  <a:pt x="843" y="818"/>
                </a:lnTo>
                <a:lnTo>
                  <a:pt x="843" y="820"/>
                </a:lnTo>
                <a:lnTo>
                  <a:pt x="844" y="820"/>
                </a:lnTo>
                <a:lnTo>
                  <a:pt x="846" y="820"/>
                </a:lnTo>
                <a:lnTo>
                  <a:pt x="848" y="820"/>
                </a:lnTo>
                <a:lnTo>
                  <a:pt x="848" y="818"/>
                </a:lnTo>
                <a:lnTo>
                  <a:pt x="849" y="818"/>
                </a:lnTo>
                <a:lnTo>
                  <a:pt x="849" y="820"/>
                </a:lnTo>
                <a:lnTo>
                  <a:pt x="851" y="820"/>
                </a:lnTo>
                <a:lnTo>
                  <a:pt x="853" y="820"/>
                </a:lnTo>
                <a:lnTo>
                  <a:pt x="853" y="818"/>
                </a:lnTo>
                <a:lnTo>
                  <a:pt x="854" y="818"/>
                </a:lnTo>
                <a:lnTo>
                  <a:pt x="856" y="818"/>
                </a:lnTo>
                <a:lnTo>
                  <a:pt x="856" y="816"/>
                </a:lnTo>
                <a:lnTo>
                  <a:pt x="858" y="816"/>
                </a:lnTo>
                <a:lnTo>
                  <a:pt x="858" y="815"/>
                </a:lnTo>
                <a:lnTo>
                  <a:pt x="859" y="815"/>
                </a:lnTo>
                <a:lnTo>
                  <a:pt x="859" y="816"/>
                </a:lnTo>
                <a:lnTo>
                  <a:pt x="861" y="816"/>
                </a:lnTo>
                <a:lnTo>
                  <a:pt x="863" y="816"/>
                </a:lnTo>
                <a:lnTo>
                  <a:pt x="863" y="815"/>
                </a:lnTo>
                <a:lnTo>
                  <a:pt x="863" y="813"/>
                </a:lnTo>
                <a:lnTo>
                  <a:pt x="864" y="813"/>
                </a:lnTo>
                <a:lnTo>
                  <a:pt x="864" y="813"/>
                </a:lnTo>
                <a:lnTo>
                  <a:pt x="864" y="811"/>
                </a:lnTo>
                <a:lnTo>
                  <a:pt x="864" y="811"/>
                </a:lnTo>
                <a:lnTo>
                  <a:pt x="864" y="810"/>
                </a:lnTo>
                <a:lnTo>
                  <a:pt x="866" y="810"/>
                </a:lnTo>
                <a:lnTo>
                  <a:pt x="866" y="808"/>
                </a:lnTo>
                <a:lnTo>
                  <a:pt x="868" y="808"/>
                </a:lnTo>
                <a:lnTo>
                  <a:pt x="869" y="808"/>
                </a:lnTo>
                <a:lnTo>
                  <a:pt x="869" y="806"/>
                </a:lnTo>
                <a:lnTo>
                  <a:pt x="869" y="805"/>
                </a:lnTo>
                <a:lnTo>
                  <a:pt x="871" y="803"/>
                </a:lnTo>
                <a:lnTo>
                  <a:pt x="871" y="801"/>
                </a:lnTo>
                <a:lnTo>
                  <a:pt x="873" y="801"/>
                </a:lnTo>
                <a:lnTo>
                  <a:pt x="873" y="800"/>
                </a:lnTo>
                <a:lnTo>
                  <a:pt x="874" y="800"/>
                </a:lnTo>
                <a:lnTo>
                  <a:pt x="876" y="800"/>
                </a:lnTo>
                <a:lnTo>
                  <a:pt x="878" y="801"/>
                </a:lnTo>
                <a:lnTo>
                  <a:pt x="878" y="803"/>
                </a:lnTo>
                <a:lnTo>
                  <a:pt x="879" y="803"/>
                </a:lnTo>
                <a:lnTo>
                  <a:pt x="881" y="803"/>
                </a:lnTo>
                <a:lnTo>
                  <a:pt x="881" y="801"/>
                </a:lnTo>
                <a:lnTo>
                  <a:pt x="883" y="801"/>
                </a:lnTo>
                <a:lnTo>
                  <a:pt x="883" y="803"/>
                </a:lnTo>
                <a:lnTo>
                  <a:pt x="884" y="803"/>
                </a:lnTo>
                <a:lnTo>
                  <a:pt x="884" y="805"/>
                </a:lnTo>
                <a:lnTo>
                  <a:pt x="886" y="805"/>
                </a:lnTo>
                <a:lnTo>
                  <a:pt x="886" y="806"/>
                </a:lnTo>
                <a:lnTo>
                  <a:pt x="888" y="806"/>
                </a:lnTo>
                <a:lnTo>
                  <a:pt x="889" y="806"/>
                </a:lnTo>
                <a:lnTo>
                  <a:pt x="891" y="806"/>
                </a:lnTo>
                <a:lnTo>
                  <a:pt x="891" y="808"/>
                </a:lnTo>
                <a:lnTo>
                  <a:pt x="893" y="808"/>
                </a:lnTo>
                <a:lnTo>
                  <a:pt x="893" y="810"/>
                </a:lnTo>
                <a:lnTo>
                  <a:pt x="894" y="810"/>
                </a:lnTo>
                <a:lnTo>
                  <a:pt x="896" y="810"/>
                </a:lnTo>
                <a:lnTo>
                  <a:pt x="896" y="811"/>
                </a:lnTo>
                <a:lnTo>
                  <a:pt x="898" y="811"/>
                </a:lnTo>
                <a:lnTo>
                  <a:pt x="899" y="811"/>
                </a:lnTo>
                <a:lnTo>
                  <a:pt x="899" y="811"/>
                </a:lnTo>
                <a:lnTo>
                  <a:pt x="901" y="811"/>
                </a:lnTo>
                <a:lnTo>
                  <a:pt x="901" y="813"/>
                </a:lnTo>
                <a:lnTo>
                  <a:pt x="903" y="813"/>
                </a:lnTo>
                <a:lnTo>
                  <a:pt x="903" y="815"/>
                </a:lnTo>
                <a:lnTo>
                  <a:pt x="904" y="815"/>
                </a:lnTo>
                <a:lnTo>
                  <a:pt x="904" y="816"/>
                </a:lnTo>
                <a:lnTo>
                  <a:pt x="904" y="816"/>
                </a:lnTo>
                <a:lnTo>
                  <a:pt x="904" y="818"/>
                </a:lnTo>
                <a:lnTo>
                  <a:pt x="906" y="818"/>
                </a:lnTo>
                <a:lnTo>
                  <a:pt x="908" y="818"/>
                </a:lnTo>
                <a:lnTo>
                  <a:pt x="908" y="820"/>
                </a:lnTo>
                <a:lnTo>
                  <a:pt x="908" y="821"/>
                </a:lnTo>
                <a:lnTo>
                  <a:pt x="908" y="823"/>
                </a:lnTo>
                <a:lnTo>
                  <a:pt x="909" y="823"/>
                </a:lnTo>
                <a:lnTo>
                  <a:pt x="909" y="825"/>
                </a:lnTo>
                <a:lnTo>
                  <a:pt x="909" y="827"/>
                </a:lnTo>
                <a:lnTo>
                  <a:pt x="911" y="827"/>
                </a:lnTo>
                <a:lnTo>
                  <a:pt x="911" y="828"/>
                </a:lnTo>
                <a:lnTo>
                  <a:pt x="913" y="828"/>
                </a:lnTo>
                <a:lnTo>
                  <a:pt x="913" y="830"/>
                </a:lnTo>
                <a:lnTo>
                  <a:pt x="914" y="830"/>
                </a:lnTo>
                <a:lnTo>
                  <a:pt x="914" y="832"/>
                </a:lnTo>
                <a:lnTo>
                  <a:pt x="914" y="833"/>
                </a:lnTo>
                <a:lnTo>
                  <a:pt x="916" y="833"/>
                </a:lnTo>
                <a:lnTo>
                  <a:pt x="916" y="835"/>
                </a:lnTo>
                <a:lnTo>
                  <a:pt x="916" y="837"/>
                </a:lnTo>
                <a:lnTo>
                  <a:pt x="916" y="838"/>
                </a:lnTo>
                <a:lnTo>
                  <a:pt x="916" y="840"/>
                </a:lnTo>
                <a:lnTo>
                  <a:pt x="916" y="842"/>
                </a:lnTo>
                <a:lnTo>
                  <a:pt x="918" y="842"/>
                </a:lnTo>
                <a:lnTo>
                  <a:pt x="918" y="843"/>
                </a:lnTo>
                <a:lnTo>
                  <a:pt x="918" y="845"/>
                </a:lnTo>
                <a:lnTo>
                  <a:pt x="918" y="847"/>
                </a:lnTo>
                <a:lnTo>
                  <a:pt x="918" y="848"/>
                </a:lnTo>
                <a:lnTo>
                  <a:pt x="919" y="848"/>
                </a:lnTo>
                <a:lnTo>
                  <a:pt x="919" y="850"/>
                </a:lnTo>
                <a:lnTo>
                  <a:pt x="919" y="852"/>
                </a:lnTo>
                <a:lnTo>
                  <a:pt x="919" y="852"/>
                </a:lnTo>
                <a:lnTo>
                  <a:pt x="921" y="852"/>
                </a:lnTo>
                <a:lnTo>
                  <a:pt x="921" y="853"/>
                </a:lnTo>
                <a:lnTo>
                  <a:pt x="923" y="853"/>
                </a:lnTo>
                <a:lnTo>
                  <a:pt x="923" y="855"/>
                </a:lnTo>
                <a:lnTo>
                  <a:pt x="923" y="857"/>
                </a:lnTo>
                <a:lnTo>
                  <a:pt x="924" y="857"/>
                </a:lnTo>
                <a:lnTo>
                  <a:pt x="924" y="858"/>
                </a:lnTo>
                <a:lnTo>
                  <a:pt x="926" y="858"/>
                </a:lnTo>
                <a:lnTo>
                  <a:pt x="926" y="860"/>
                </a:lnTo>
                <a:lnTo>
                  <a:pt x="928" y="860"/>
                </a:lnTo>
                <a:lnTo>
                  <a:pt x="928" y="862"/>
                </a:lnTo>
                <a:lnTo>
                  <a:pt x="929" y="862"/>
                </a:lnTo>
                <a:lnTo>
                  <a:pt x="931" y="862"/>
                </a:lnTo>
                <a:lnTo>
                  <a:pt x="931" y="863"/>
                </a:lnTo>
                <a:lnTo>
                  <a:pt x="933" y="865"/>
                </a:lnTo>
                <a:lnTo>
                  <a:pt x="934" y="865"/>
                </a:lnTo>
                <a:lnTo>
                  <a:pt x="934" y="867"/>
                </a:lnTo>
                <a:lnTo>
                  <a:pt x="936" y="867"/>
                </a:lnTo>
                <a:lnTo>
                  <a:pt x="936" y="868"/>
                </a:lnTo>
                <a:lnTo>
                  <a:pt x="938" y="868"/>
                </a:lnTo>
                <a:lnTo>
                  <a:pt x="938" y="870"/>
                </a:lnTo>
                <a:lnTo>
                  <a:pt x="939" y="870"/>
                </a:lnTo>
                <a:lnTo>
                  <a:pt x="941" y="870"/>
                </a:lnTo>
                <a:lnTo>
                  <a:pt x="941" y="872"/>
                </a:lnTo>
                <a:lnTo>
                  <a:pt x="943" y="872"/>
                </a:lnTo>
                <a:lnTo>
                  <a:pt x="943" y="873"/>
                </a:lnTo>
                <a:lnTo>
                  <a:pt x="944" y="873"/>
                </a:lnTo>
                <a:lnTo>
                  <a:pt x="944" y="875"/>
                </a:lnTo>
                <a:lnTo>
                  <a:pt x="944" y="875"/>
                </a:lnTo>
                <a:lnTo>
                  <a:pt x="944" y="877"/>
                </a:lnTo>
                <a:lnTo>
                  <a:pt x="946" y="877"/>
                </a:lnTo>
                <a:lnTo>
                  <a:pt x="948" y="877"/>
                </a:lnTo>
                <a:lnTo>
                  <a:pt x="948" y="878"/>
                </a:lnTo>
                <a:lnTo>
                  <a:pt x="948" y="880"/>
                </a:lnTo>
                <a:lnTo>
                  <a:pt x="949" y="880"/>
                </a:lnTo>
                <a:lnTo>
                  <a:pt x="951" y="882"/>
                </a:lnTo>
                <a:lnTo>
                  <a:pt x="951" y="883"/>
                </a:lnTo>
                <a:lnTo>
                  <a:pt x="953" y="883"/>
                </a:lnTo>
                <a:lnTo>
                  <a:pt x="953" y="885"/>
                </a:lnTo>
                <a:lnTo>
                  <a:pt x="953" y="887"/>
                </a:lnTo>
                <a:lnTo>
                  <a:pt x="953" y="888"/>
                </a:lnTo>
                <a:lnTo>
                  <a:pt x="953" y="890"/>
                </a:lnTo>
                <a:lnTo>
                  <a:pt x="953" y="892"/>
                </a:lnTo>
                <a:lnTo>
                  <a:pt x="954" y="892"/>
                </a:lnTo>
                <a:lnTo>
                  <a:pt x="954" y="892"/>
                </a:lnTo>
                <a:lnTo>
                  <a:pt x="956" y="892"/>
                </a:lnTo>
                <a:lnTo>
                  <a:pt x="956" y="893"/>
                </a:lnTo>
                <a:lnTo>
                  <a:pt x="958" y="893"/>
                </a:lnTo>
                <a:lnTo>
                  <a:pt x="958" y="895"/>
                </a:lnTo>
                <a:lnTo>
                  <a:pt x="958" y="897"/>
                </a:lnTo>
                <a:lnTo>
                  <a:pt x="959" y="897"/>
                </a:lnTo>
                <a:lnTo>
                  <a:pt x="959" y="898"/>
                </a:lnTo>
                <a:lnTo>
                  <a:pt x="959" y="900"/>
                </a:lnTo>
                <a:lnTo>
                  <a:pt x="961" y="900"/>
                </a:lnTo>
                <a:lnTo>
                  <a:pt x="961" y="902"/>
                </a:lnTo>
                <a:lnTo>
                  <a:pt x="963" y="902"/>
                </a:lnTo>
                <a:lnTo>
                  <a:pt x="963" y="903"/>
                </a:lnTo>
                <a:lnTo>
                  <a:pt x="964" y="903"/>
                </a:lnTo>
                <a:lnTo>
                  <a:pt x="964" y="905"/>
                </a:lnTo>
                <a:lnTo>
                  <a:pt x="966" y="905"/>
                </a:lnTo>
                <a:lnTo>
                  <a:pt x="966" y="907"/>
                </a:lnTo>
                <a:lnTo>
                  <a:pt x="968" y="907"/>
                </a:lnTo>
                <a:lnTo>
                  <a:pt x="969" y="907"/>
                </a:lnTo>
                <a:lnTo>
                  <a:pt x="969" y="908"/>
                </a:lnTo>
                <a:lnTo>
                  <a:pt x="971" y="908"/>
                </a:lnTo>
                <a:lnTo>
                  <a:pt x="971" y="910"/>
                </a:lnTo>
                <a:lnTo>
                  <a:pt x="973" y="910"/>
                </a:lnTo>
                <a:lnTo>
                  <a:pt x="974" y="912"/>
                </a:lnTo>
                <a:lnTo>
                  <a:pt x="974" y="913"/>
                </a:lnTo>
                <a:lnTo>
                  <a:pt x="976" y="913"/>
                </a:lnTo>
                <a:lnTo>
                  <a:pt x="976" y="915"/>
                </a:lnTo>
                <a:lnTo>
                  <a:pt x="976" y="917"/>
                </a:lnTo>
                <a:lnTo>
                  <a:pt x="978" y="917"/>
                </a:lnTo>
                <a:lnTo>
                  <a:pt x="979" y="917"/>
                </a:lnTo>
                <a:lnTo>
                  <a:pt x="981" y="917"/>
                </a:lnTo>
                <a:lnTo>
                  <a:pt x="981" y="915"/>
                </a:lnTo>
                <a:lnTo>
                  <a:pt x="983" y="915"/>
                </a:lnTo>
                <a:lnTo>
                  <a:pt x="983" y="917"/>
                </a:lnTo>
                <a:lnTo>
                  <a:pt x="983" y="918"/>
                </a:lnTo>
                <a:lnTo>
                  <a:pt x="984" y="920"/>
                </a:lnTo>
                <a:lnTo>
                  <a:pt x="984" y="922"/>
                </a:lnTo>
                <a:lnTo>
                  <a:pt x="984" y="922"/>
                </a:lnTo>
                <a:lnTo>
                  <a:pt x="986" y="922"/>
                </a:lnTo>
                <a:lnTo>
                  <a:pt x="986" y="923"/>
                </a:lnTo>
                <a:lnTo>
                  <a:pt x="988" y="923"/>
                </a:lnTo>
                <a:lnTo>
                  <a:pt x="988" y="925"/>
                </a:lnTo>
                <a:lnTo>
                  <a:pt x="989" y="925"/>
                </a:lnTo>
                <a:lnTo>
                  <a:pt x="991" y="925"/>
                </a:lnTo>
                <a:lnTo>
                  <a:pt x="991" y="927"/>
                </a:lnTo>
                <a:lnTo>
                  <a:pt x="993" y="927"/>
                </a:lnTo>
                <a:lnTo>
                  <a:pt x="993" y="925"/>
                </a:lnTo>
                <a:lnTo>
                  <a:pt x="994" y="925"/>
                </a:lnTo>
                <a:lnTo>
                  <a:pt x="994" y="927"/>
                </a:lnTo>
                <a:lnTo>
                  <a:pt x="994" y="928"/>
                </a:lnTo>
                <a:lnTo>
                  <a:pt x="996" y="928"/>
                </a:lnTo>
                <a:lnTo>
                  <a:pt x="996" y="930"/>
                </a:lnTo>
                <a:lnTo>
                  <a:pt x="996" y="932"/>
                </a:lnTo>
                <a:lnTo>
                  <a:pt x="998" y="932"/>
                </a:lnTo>
                <a:lnTo>
                  <a:pt x="998" y="932"/>
                </a:lnTo>
                <a:lnTo>
                  <a:pt x="999" y="932"/>
                </a:lnTo>
                <a:lnTo>
                  <a:pt x="1001" y="932"/>
                </a:lnTo>
                <a:lnTo>
                  <a:pt x="1001" y="932"/>
                </a:lnTo>
                <a:lnTo>
                  <a:pt x="999" y="932"/>
                </a:lnTo>
                <a:lnTo>
                  <a:pt x="999" y="930"/>
                </a:lnTo>
                <a:lnTo>
                  <a:pt x="999" y="928"/>
                </a:lnTo>
                <a:lnTo>
                  <a:pt x="1001" y="928"/>
                </a:lnTo>
                <a:lnTo>
                  <a:pt x="1001" y="927"/>
                </a:lnTo>
                <a:lnTo>
                  <a:pt x="999" y="927"/>
                </a:lnTo>
                <a:lnTo>
                  <a:pt x="999" y="925"/>
                </a:lnTo>
                <a:lnTo>
                  <a:pt x="998" y="925"/>
                </a:lnTo>
                <a:lnTo>
                  <a:pt x="998" y="923"/>
                </a:lnTo>
                <a:lnTo>
                  <a:pt x="998" y="922"/>
                </a:lnTo>
                <a:lnTo>
                  <a:pt x="998" y="920"/>
                </a:lnTo>
                <a:lnTo>
                  <a:pt x="999" y="920"/>
                </a:lnTo>
                <a:lnTo>
                  <a:pt x="1001" y="920"/>
                </a:lnTo>
                <a:lnTo>
                  <a:pt x="1001" y="922"/>
                </a:lnTo>
                <a:lnTo>
                  <a:pt x="1003" y="922"/>
                </a:lnTo>
                <a:lnTo>
                  <a:pt x="1003" y="923"/>
                </a:lnTo>
                <a:lnTo>
                  <a:pt x="1004" y="923"/>
                </a:lnTo>
                <a:lnTo>
                  <a:pt x="1004" y="925"/>
                </a:lnTo>
                <a:lnTo>
                  <a:pt x="1006" y="925"/>
                </a:lnTo>
                <a:lnTo>
                  <a:pt x="1006" y="927"/>
                </a:lnTo>
                <a:lnTo>
                  <a:pt x="1008" y="927"/>
                </a:lnTo>
                <a:lnTo>
                  <a:pt x="1009" y="927"/>
                </a:lnTo>
                <a:lnTo>
                  <a:pt x="1009" y="925"/>
                </a:lnTo>
                <a:lnTo>
                  <a:pt x="1009" y="923"/>
                </a:lnTo>
                <a:lnTo>
                  <a:pt x="1011" y="923"/>
                </a:lnTo>
                <a:lnTo>
                  <a:pt x="1011" y="925"/>
                </a:lnTo>
                <a:lnTo>
                  <a:pt x="1013" y="925"/>
                </a:lnTo>
                <a:lnTo>
                  <a:pt x="1013" y="927"/>
                </a:lnTo>
                <a:lnTo>
                  <a:pt x="1014" y="927"/>
                </a:lnTo>
                <a:lnTo>
                  <a:pt x="1014" y="928"/>
                </a:lnTo>
                <a:lnTo>
                  <a:pt x="1016" y="928"/>
                </a:lnTo>
                <a:lnTo>
                  <a:pt x="1016" y="930"/>
                </a:lnTo>
                <a:lnTo>
                  <a:pt x="1018" y="930"/>
                </a:lnTo>
                <a:lnTo>
                  <a:pt x="1018" y="932"/>
                </a:lnTo>
                <a:lnTo>
                  <a:pt x="1019" y="932"/>
                </a:lnTo>
                <a:lnTo>
                  <a:pt x="1019" y="932"/>
                </a:lnTo>
                <a:lnTo>
                  <a:pt x="1019" y="933"/>
                </a:lnTo>
                <a:lnTo>
                  <a:pt x="1021" y="933"/>
                </a:lnTo>
                <a:lnTo>
                  <a:pt x="1021" y="935"/>
                </a:lnTo>
                <a:lnTo>
                  <a:pt x="1023" y="935"/>
                </a:lnTo>
                <a:lnTo>
                  <a:pt x="1023" y="937"/>
                </a:lnTo>
                <a:lnTo>
                  <a:pt x="1023" y="938"/>
                </a:lnTo>
                <a:lnTo>
                  <a:pt x="1024" y="938"/>
                </a:lnTo>
                <a:lnTo>
                  <a:pt x="1024" y="937"/>
                </a:lnTo>
                <a:lnTo>
                  <a:pt x="1024" y="937"/>
                </a:lnTo>
                <a:lnTo>
                  <a:pt x="1024" y="938"/>
                </a:lnTo>
                <a:lnTo>
                  <a:pt x="1024" y="940"/>
                </a:lnTo>
                <a:lnTo>
                  <a:pt x="1026" y="940"/>
                </a:lnTo>
                <a:lnTo>
                  <a:pt x="1026" y="942"/>
                </a:lnTo>
                <a:lnTo>
                  <a:pt x="1026" y="943"/>
                </a:lnTo>
                <a:lnTo>
                  <a:pt x="1026" y="945"/>
                </a:lnTo>
                <a:lnTo>
                  <a:pt x="1028" y="945"/>
                </a:lnTo>
                <a:lnTo>
                  <a:pt x="1028" y="947"/>
                </a:lnTo>
                <a:lnTo>
                  <a:pt x="1026" y="947"/>
                </a:lnTo>
                <a:lnTo>
                  <a:pt x="1026" y="948"/>
                </a:lnTo>
                <a:lnTo>
                  <a:pt x="1028" y="948"/>
                </a:lnTo>
                <a:lnTo>
                  <a:pt x="1029" y="948"/>
                </a:lnTo>
                <a:lnTo>
                  <a:pt x="1029" y="950"/>
                </a:lnTo>
                <a:lnTo>
                  <a:pt x="1031" y="950"/>
                </a:lnTo>
                <a:lnTo>
                  <a:pt x="1031" y="952"/>
                </a:lnTo>
                <a:lnTo>
                  <a:pt x="1031" y="953"/>
                </a:lnTo>
                <a:lnTo>
                  <a:pt x="1033" y="953"/>
                </a:lnTo>
                <a:lnTo>
                  <a:pt x="1033" y="955"/>
                </a:lnTo>
                <a:lnTo>
                  <a:pt x="1033" y="957"/>
                </a:lnTo>
                <a:lnTo>
                  <a:pt x="1033" y="958"/>
                </a:lnTo>
                <a:lnTo>
                  <a:pt x="1033" y="960"/>
                </a:lnTo>
                <a:lnTo>
                  <a:pt x="1033" y="962"/>
                </a:lnTo>
                <a:lnTo>
                  <a:pt x="1034" y="962"/>
                </a:lnTo>
                <a:lnTo>
                  <a:pt x="1034" y="963"/>
                </a:lnTo>
                <a:lnTo>
                  <a:pt x="1036" y="963"/>
                </a:lnTo>
                <a:lnTo>
                  <a:pt x="1036" y="965"/>
                </a:lnTo>
                <a:lnTo>
                  <a:pt x="1036" y="967"/>
                </a:lnTo>
                <a:lnTo>
                  <a:pt x="1036" y="968"/>
                </a:lnTo>
                <a:lnTo>
                  <a:pt x="1038" y="968"/>
                </a:lnTo>
                <a:lnTo>
                  <a:pt x="1038" y="970"/>
                </a:lnTo>
                <a:lnTo>
                  <a:pt x="1038" y="972"/>
                </a:lnTo>
                <a:lnTo>
                  <a:pt x="1036" y="972"/>
                </a:lnTo>
                <a:lnTo>
                  <a:pt x="1036" y="972"/>
                </a:lnTo>
                <a:lnTo>
                  <a:pt x="1036" y="973"/>
                </a:lnTo>
                <a:lnTo>
                  <a:pt x="1034" y="973"/>
                </a:lnTo>
                <a:lnTo>
                  <a:pt x="1034" y="975"/>
                </a:lnTo>
                <a:lnTo>
                  <a:pt x="1034" y="977"/>
                </a:lnTo>
                <a:lnTo>
                  <a:pt x="1036" y="977"/>
                </a:lnTo>
                <a:lnTo>
                  <a:pt x="1038" y="977"/>
                </a:lnTo>
                <a:lnTo>
                  <a:pt x="1038" y="975"/>
                </a:lnTo>
                <a:lnTo>
                  <a:pt x="1039" y="975"/>
                </a:lnTo>
                <a:lnTo>
                  <a:pt x="1039" y="977"/>
                </a:lnTo>
                <a:lnTo>
                  <a:pt x="1039" y="978"/>
                </a:lnTo>
                <a:lnTo>
                  <a:pt x="1038" y="978"/>
                </a:lnTo>
                <a:lnTo>
                  <a:pt x="1038" y="980"/>
                </a:lnTo>
                <a:lnTo>
                  <a:pt x="1036" y="980"/>
                </a:lnTo>
                <a:lnTo>
                  <a:pt x="1036" y="982"/>
                </a:lnTo>
                <a:lnTo>
                  <a:pt x="1034" y="982"/>
                </a:lnTo>
                <a:lnTo>
                  <a:pt x="1034" y="983"/>
                </a:lnTo>
                <a:lnTo>
                  <a:pt x="1033" y="983"/>
                </a:lnTo>
                <a:lnTo>
                  <a:pt x="1033" y="985"/>
                </a:lnTo>
                <a:lnTo>
                  <a:pt x="1033" y="987"/>
                </a:lnTo>
                <a:lnTo>
                  <a:pt x="1031" y="987"/>
                </a:lnTo>
                <a:lnTo>
                  <a:pt x="1029" y="987"/>
                </a:lnTo>
                <a:lnTo>
                  <a:pt x="1029" y="985"/>
                </a:lnTo>
                <a:lnTo>
                  <a:pt x="1028" y="985"/>
                </a:lnTo>
                <a:lnTo>
                  <a:pt x="1026" y="985"/>
                </a:lnTo>
                <a:lnTo>
                  <a:pt x="1024" y="985"/>
                </a:lnTo>
                <a:lnTo>
                  <a:pt x="1024" y="983"/>
                </a:lnTo>
                <a:lnTo>
                  <a:pt x="1024" y="983"/>
                </a:lnTo>
                <a:lnTo>
                  <a:pt x="1024" y="982"/>
                </a:lnTo>
                <a:lnTo>
                  <a:pt x="1023" y="982"/>
                </a:lnTo>
                <a:lnTo>
                  <a:pt x="1021" y="982"/>
                </a:lnTo>
                <a:lnTo>
                  <a:pt x="1019" y="982"/>
                </a:lnTo>
                <a:lnTo>
                  <a:pt x="1018" y="982"/>
                </a:lnTo>
                <a:lnTo>
                  <a:pt x="1018" y="980"/>
                </a:lnTo>
                <a:lnTo>
                  <a:pt x="1016" y="980"/>
                </a:lnTo>
                <a:lnTo>
                  <a:pt x="1016" y="978"/>
                </a:lnTo>
                <a:lnTo>
                  <a:pt x="1014" y="978"/>
                </a:lnTo>
                <a:lnTo>
                  <a:pt x="1014" y="977"/>
                </a:lnTo>
                <a:lnTo>
                  <a:pt x="1013" y="977"/>
                </a:lnTo>
                <a:lnTo>
                  <a:pt x="1013" y="978"/>
                </a:lnTo>
                <a:lnTo>
                  <a:pt x="1014" y="978"/>
                </a:lnTo>
                <a:lnTo>
                  <a:pt x="1014" y="980"/>
                </a:lnTo>
                <a:lnTo>
                  <a:pt x="1014" y="982"/>
                </a:lnTo>
                <a:lnTo>
                  <a:pt x="1014" y="983"/>
                </a:lnTo>
                <a:lnTo>
                  <a:pt x="1013" y="983"/>
                </a:lnTo>
                <a:lnTo>
                  <a:pt x="1013" y="985"/>
                </a:lnTo>
                <a:lnTo>
                  <a:pt x="1011" y="985"/>
                </a:lnTo>
                <a:lnTo>
                  <a:pt x="1009" y="985"/>
                </a:lnTo>
                <a:lnTo>
                  <a:pt x="1009" y="983"/>
                </a:lnTo>
                <a:lnTo>
                  <a:pt x="1008" y="983"/>
                </a:lnTo>
                <a:lnTo>
                  <a:pt x="1008" y="982"/>
                </a:lnTo>
                <a:lnTo>
                  <a:pt x="1006" y="982"/>
                </a:lnTo>
                <a:lnTo>
                  <a:pt x="1006" y="980"/>
                </a:lnTo>
                <a:lnTo>
                  <a:pt x="1004" y="980"/>
                </a:lnTo>
                <a:lnTo>
                  <a:pt x="1003" y="980"/>
                </a:lnTo>
                <a:lnTo>
                  <a:pt x="1003" y="982"/>
                </a:lnTo>
                <a:lnTo>
                  <a:pt x="1004" y="982"/>
                </a:lnTo>
                <a:lnTo>
                  <a:pt x="1004" y="983"/>
                </a:lnTo>
                <a:lnTo>
                  <a:pt x="1003" y="983"/>
                </a:lnTo>
                <a:lnTo>
                  <a:pt x="1003" y="985"/>
                </a:lnTo>
                <a:lnTo>
                  <a:pt x="1001" y="985"/>
                </a:lnTo>
                <a:lnTo>
                  <a:pt x="1001" y="987"/>
                </a:lnTo>
                <a:lnTo>
                  <a:pt x="999" y="987"/>
                </a:lnTo>
                <a:lnTo>
                  <a:pt x="999" y="988"/>
                </a:lnTo>
                <a:lnTo>
                  <a:pt x="999" y="990"/>
                </a:lnTo>
                <a:lnTo>
                  <a:pt x="999" y="992"/>
                </a:lnTo>
                <a:lnTo>
                  <a:pt x="1001" y="992"/>
                </a:lnTo>
                <a:lnTo>
                  <a:pt x="1001" y="993"/>
                </a:lnTo>
                <a:lnTo>
                  <a:pt x="999" y="993"/>
                </a:lnTo>
                <a:lnTo>
                  <a:pt x="998" y="993"/>
                </a:lnTo>
                <a:lnTo>
                  <a:pt x="996" y="993"/>
                </a:lnTo>
                <a:lnTo>
                  <a:pt x="994" y="993"/>
                </a:lnTo>
                <a:lnTo>
                  <a:pt x="993" y="993"/>
                </a:lnTo>
                <a:lnTo>
                  <a:pt x="991" y="993"/>
                </a:lnTo>
                <a:lnTo>
                  <a:pt x="989" y="993"/>
                </a:lnTo>
                <a:lnTo>
                  <a:pt x="988" y="993"/>
                </a:lnTo>
                <a:lnTo>
                  <a:pt x="988" y="995"/>
                </a:lnTo>
                <a:lnTo>
                  <a:pt x="989" y="995"/>
                </a:lnTo>
                <a:lnTo>
                  <a:pt x="989" y="997"/>
                </a:lnTo>
                <a:lnTo>
                  <a:pt x="991" y="998"/>
                </a:lnTo>
                <a:lnTo>
                  <a:pt x="993" y="998"/>
                </a:lnTo>
                <a:lnTo>
                  <a:pt x="994" y="998"/>
                </a:lnTo>
                <a:lnTo>
                  <a:pt x="994" y="1000"/>
                </a:lnTo>
                <a:lnTo>
                  <a:pt x="993" y="1000"/>
                </a:lnTo>
                <a:lnTo>
                  <a:pt x="993" y="1002"/>
                </a:lnTo>
                <a:lnTo>
                  <a:pt x="994" y="1002"/>
                </a:lnTo>
                <a:lnTo>
                  <a:pt x="994" y="1003"/>
                </a:lnTo>
                <a:lnTo>
                  <a:pt x="996" y="1003"/>
                </a:lnTo>
                <a:lnTo>
                  <a:pt x="998" y="1003"/>
                </a:lnTo>
                <a:lnTo>
                  <a:pt x="998" y="1005"/>
                </a:lnTo>
                <a:lnTo>
                  <a:pt x="998" y="1007"/>
                </a:lnTo>
                <a:lnTo>
                  <a:pt x="999" y="1007"/>
                </a:lnTo>
                <a:lnTo>
                  <a:pt x="999" y="1008"/>
                </a:lnTo>
                <a:lnTo>
                  <a:pt x="1001" y="1008"/>
                </a:lnTo>
                <a:lnTo>
                  <a:pt x="1003" y="1008"/>
                </a:lnTo>
                <a:lnTo>
                  <a:pt x="1004" y="1008"/>
                </a:lnTo>
                <a:lnTo>
                  <a:pt x="1006" y="1008"/>
                </a:lnTo>
                <a:lnTo>
                  <a:pt x="1008" y="1010"/>
                </a:lnTo>
                <a:lnTo>
                  <a:pt x="1008" y="1012"/>
                </a:lnTo>
                <a:lnTo>
                  <a:pt x="1009" y="1012"/>
                </a:lnTo>
                <a:lnTo>
                  <a:pt x="1011" y="1012"/>
                </a:lnTo>
                <a:lnTo>
                  <a:pt x="1011" y="1012"/>
                </a:lnTo>
                <a:lnTo>
                  <a:pt x="1013" y="1012"/>
                </a:lnTo>
                <a:lnTo>
                  <a:pt x="1014" y="1012"/>
                </a:lnTo>
                <a:lnTo>
                  <a:pt x="1014" y="1013"/>
                </a:lnTo>
                <a:lnTo>
                  <a:pt x="1013" y="1013"/>
                </a:lnTo>
                <a:lnTo>
                  <a:pt x="1013" y="1015"/>
                </a:lnTo>
                <a:lnTo>
                  <a:pt x="1014" y="1015"/>
                </a:lnTo>
                <a:lnTo>
                  <a:pt x="1014" y="1017"/>
                </a:lnTo>
                <a:lnTo>
                  <a:pt x="1016" y="1017"/>
                </a:lnTo>
                <a:lnTo>
                  <a:pt x="1018" y="1018"/>
                </a:lnTo>
                <a:lnTo>
                  <a:pt x="1019" y="1018"/>
                </a:lnTo>
                <a:lnTo>
                  <a:pt x="1021" y="1018"/>
                </a:lnTo>
                <a:lnTo>
                  <a:pt x="1021" y="1020"/>
                </a:lnTo>
                <a:lnTo>
                  <a:pt x="1023" y="1020"/>
                </a:lnTo>
                <a:lnTo>
                  <a:pt x="1023" y="1022"/>
                </a:lnTo>
                <a:lnTo>
                  <a:pt x="1024" y="1022"/>
                </a:lnTo>
                <a:lnTo>
                  <a:pt x="1024" y="1023"/>
                </a:lnTo>
                <a:lnTo>
                  <a:pt x="1024" y="1023"/>
                </a:lnTo>
                <a:lnTo>
                  <a:pt x="1026" y="1023"/>
                </a:lnTo>
                <a:lnTo>
                  <a:pt x="1026" y="1025"/>
                </a:lnTo>
                <a:lnTo>
                  <a:pt x="1028" y="1025"/>
                </a:lnTo>
                <a:lnTo>
                  <a:pt x="1029" y="1025"/>
                </a:lnTo>
                <a:lnTo>
                  <a:pt x="1031" y="1025"/>
                </a:lnTo>
                <a:lnTo>
                  <a:pt x="1031" y="1027"/>
                </a:lnTo>
                <a:lnTo>
                  <a:pt x="1033" y="1027"/>
                </a:lnTo>
                <a:lnTo>
                  <a:pt x="1034" y="1027"/>
                </a:lnTo>
                <a:lnTo>
                  <a:pt x="1036" y="1027"/>
                </a:lnTo>
                <a:lnTo>
                  <a:pt x="1036" y="1028"/>
                </a:lnTo>
                <a:lnTo>
                  <a:pt x="1038" y="1028"/>
                </a:lnTo>
                <a:lnTo>
                  <a:pt x="1038" y="1027"/>
                </a:lnTo>
                <a:lnTo>
                  <a:pt x="1039" y="1027"/>
                </a:lnTo>
                <a:lnTo>
                  <a:pt x="1041" y="1027"/>
                </a:lnTo>
                <a:lnTo>
                  <a:pt x="1041" y="1028"/>
                </a:lnTo>
                <a:lnTo>
                  <a:pt x="1041" y="1030"/>
                </a:lnTo>
                <a:lnTo>
                  <a:pt x="1043" y="1030"/>
                </a:lnTo>
                <a:lnTo>
                  <a:pt x="1043" y="1032"/>
                </a:lnTo>
                <a:lnTo>
                  <a:pt x="1044" y="1032"/>
                </a:lnTo>
                <a:lnTo>
                  <a:pt x="1046" y="1032"/>
                </a:lnTo>
                <a:lnTo>
                  <a:pt x="1048" y="1032"/>
                </a:lnTo>
                <a:lnTo>
                  <a:pt x="1048" y="1033"/>
                </a:lnTo>
                <a:lnTo>
                  <a:pt x="1050" y="1033"/>
                </a:lnTo>
                <a:lnTo>
                  <a:pt x="1051" y="1033"/>
                </a:lnTo>
                <a:lnTo>
                  <a:pt x="1051" y="1035"/>
                </a:lnTo>
                <a:lnTo>
                  <a:pt x="1053" y="1035"/>
                </a:lnTo>
                <a:lnTo>
                  <a:pt x="1055" y="1035"/>
                </a:lnTo>
                <a:lnTo>
                  <a:pt x="1056" y="1035"/>
                </a:lnTo>
                <a:lnTo>
                  <a:pt x="1056" y="1037"/>
                </a:lnTo>
                <a:lnTo>
                  <a:pt x="1058" y="1037"/>
                </a:lnTo>
                <a:lnTo>
                  <a:pt x="1060" y="1037"/>
                </a:lnTo>
                <a:lnTo>
                  <a:pt x="1061" y="1037"/>
                </a:lnTo>
                <a:lnTo>
                  <a:pt x="1063" y="1037"/>
                </a:lnTo>
                <a:lnTo>
                  <a:pt x="1063" y="1035"/>
                </a:lnTo>
                <a:lnTo>
                  <a:pt x="1063" y="1033"/>
                </a:lnTo>
                <a:lnTo>
                  <a:pt x="1065" y="1033"/>
                </a:lnTo>
                <a:lnTo>
                  <a:pt x="1065" y="1035"/>
                </a:lnTo>
                <a:lnTo>
                  <a:pt x="1065" y="1035"/>
                </a:lnTo>
                <a:lnTo>
                  <a:pt x="1066" y="1035"/>
                </a:lnTo>
                <a:lnTo>
                  <a:pt x="1066" y="1037"/>
                </a:lnTo>
                <a:lnTo>
                  <a:pt x="1068" y="1037"/>
                </a:lnTo>
                <a:lnTo>
                  <a:pt x="1070" y="1037"/>
                </a:lnTo>
                <a:lnTo>
                  <a:pt x="1070" y="1035"/>
                </a:lnTo>
                <a:lnTo>
                  <a:pt x="1071" y="1035"/>
                </a:lnTo>
                <a:lnTo>
                  <a:pt x="1071" y="1037"/>
                </a:lnTo>
                <a:lnTo>
                  <a:pt x="1071" y="1039"/>
                </a:lnTo>
                <a:lnTo>
                  <a:pt x="1071" y="1040"/>
                </a:lnTo>
                <a:lnTo>
                  <a:pt x="1071" y="1042"/>
                </a:lnTo>
                <a:lnTo>
                  <a:pt x="1073" y="1042"/>
                </a:lnTo>
                <a:lnTo>
                  <a:pt x="1073" y="1040"/>
                </a:lnTo>
                <a:lnTo>
                  <a:pt x="1073" y="1039"/>
                </a:lnTo>
                <a:lnTo>
                  <a:pt x="1073" y="1037"/>
                </a:lnTo>
                <a:lnTo>
                  <a:pt x="1075" y="1037"/>
                </a:lnTo>
                <a:lnTo>
                  <a:pt x="1076" y="1037"/>
                </a:lnTo>
                <a:lnTo>
                  <a:pt x="1076" y="1039"/>
                </a:lnTo>
                <a:lnTo>
                  <a:pt x="1078" y="1039"/>
                </a:lnTo>
                <a:lnTo>
                  <a:pt x="1080" y="1040"/>
                </a:lnTo>
                <a:lnTo>
                  <a:pt x="1081" y="1040"/>
                </a:lnTo>
                <a:lnTo>
                  <a:pt x="1081" y="1039"/>
                </a:lnTo>
                <a:lnTo>
                  <a:pt x="1083" y="1039"/>
                </a:lnTo>
                <a:lnTo>
                  <a:pt x="1085" y="1039"/>
                </a:lnTo>
                <a:lnTo>
                  <a:pt x="1085" y="1040"/>
                </a:lnTo>
                <a:lnTo>
                  <a:pt x="1085" y="1042"/>
                </a:lnTo>
                <a:lnTo>
                  <a:pt x="1086" y="1042"/>
                </a:lnTo>
                <a:lnTo>
                  <a:pt x="1086" y="1040"/>
                </a:lnTo>
                <a:lnTo>
                  <a:pt x="1088" y="1040"/>
                </a:lnTo>
                <a:lnTo>
                  <a:pt x="1088" y="1039"/>
                </a:lnTo>
                <a:lnTo>
                  <a:pt x="1090" y="1039"/>
                </a:lnTo>
                <a:lnTo>
                  <a:pt x="1090" y="1037"/>
                </a:lnTo>
                <a:lnTo>
                  <a:pt x="1091" y="1037"/>
                </a:lnTo>
                <a:lnTo>
                  <a:pt x="1093" y="1037"/>
                </a:lnTo>
                <a:lnTo>
                  <a:pt x="1095" y="1037"/>
                </a:lnTo>
                <a:lnTo>
                  <a:pt x="1095" y="1039"/>
                </a:lnTo>
                <a:lnTo>
                  <a:pt x="1093" y="1039"/>
                </a:lnTo>
                <a:lnTo>
                  <a:pt x="1091" y="1039"/>
                </a:lnTo>
                <a:lnTo>
                  <a:pt x="1091" y="1040"/>
                </a:lnTo>
                <a:lnTo>
                  <a:pt x="1093" y="1040"/>
                </a:lnTo>
                <a:lnTo>
                  <a:pt x="1095" y="1040"/>
                </a:lnTo>
                <a:lnTo>
                  <a:pt x="1096" y="1040"/>
                </a:lnTo>
                <a:lnTo>
                  <a:pt x="1096" y="1042"/>
                </a:lnTo>
                <a:lnTo>
                  <a:pt x="1095" y="1042"/>
                </a:lnTo>
                <a:lnTo>
                  <a:pt x="1095" y="1044"/>
                </a:lnTo>
                <a:lnTo>
                  <a:pt x="1096" y="1044"/>
                </a:lnTo>
                <a:lnTo>
                  <a:pt x="1098" y="1044"/>
                </a:lnTo>
                <a:lnTo>
                  <a:pt x="1098" y="1042"/>
                </a:lnTo>
                <a:lnTo>
                  <a:pt x="1100" y="1042"/>
                </a:lnTo>
                <a:lnTo>
                  <a:pt x="1101" y="1042"/>
                </a:lnTo>
                <a:lnTo>
                  <a:pt x="1103" y="1042"/>
                </a:lnTo>
                <a:lnTo>
                  <a:pt x="1103" y="1040"/>
                </a:lnTo>
                <a:lnTo>
                  <a:pt x="1105" y="1040"/>
                </a:lnTo>
                <a:lnTo>
                  <a:pt x="1105" y="1039"/>
                </a:lnTo>
                <a:lnTo>
                  <a:pt x="1105" y="1039"/>
                </a:lnTo>
                <a:lnTo>
                  <a:pt x="1106" y="1039"/>
                </a:lnTo>
                <a:lnTo>
                  <a:pt x="1108" y="1039"/>
                </a:lnTo>
                <a:lnTo>
                  <a:pt x="1110" y="1039"/>
                </a:lnTo>
                <a:lnTo>
                  <a:pt x="1110" y="1037"/>
                </a:lnTo>
                <a:lnTo>
                  <a:pt x="1111" y="1037"/>
                </a:lnTo>
                <a:lnTo>
                  <a:pt x="1113" y="1037"/>
                </a:lnTo>
                <a:lnTo>
                  <a:pt x="1113" y="1035"/>
                </a:lnTo>
                <a:lnTo>
                  <a:pt x="1115" y="1035"/>
                </a:lnTo>
                <a:lnTo>
                  <a:pt x="1116" y="1035"/>
                </a:lnTo>
                <a:lnTo>
                  <a:pt x="1118" y="1035"/>
                </a:lnTo>
                <a:lnTo>
                  <a:pt x="1118" y="1037"/>
                </a:lnTo>
                <a:lnTo>
                  <a:pt x="1120" y="1037"/>
                </a:lnTo>
                <a:lnTo>
                  <a:pt x="1120" y="1035"/>
                </a:lnTo>
                <a:lnTo>
                  <a:pt x="1120" y="1033"/>
                </a:lnTo>
                <a:lnTo>
                  <a:pt x="1121" y="1035"/>
                </a:lnTo>
                <a:lnTo>
                  <a:pt x="1121" y="1033"/>
                </a:lnTo>
                <a:lnTo>
                  <a:pt x="1121" y="1032"/>
                </a:lnTo>
                <a:lnTo>
                  <a:pt x="1123" y="1032"/>
                </a:lnTo>
                <a:lnTo>
                  <a:pt x="1123" y="1033"/>
                </a:lnTo>
                <a:lnTo>
                  <a:pt x="1125" y="1033"/>
                </a:lnTo>
                <a:lnTo>
                  <a:pt x="1125" y="1035"/>
                </a:lnTo>
                <a:lnTo>
                  <a:pt x="1125" y="1037"/>
                </a:lnTo>
                <a:lnTo>
                  <a:pt x="1123" y="1035"/>
                </a:lnTo>
                <a:lnTo>
                  <a:pt x="1123" y="1037"/>
                </a:lnTo>
                <a:lnTo>
                  <a:pt x="1125" y="1037"/>
                </a:lnTo>
                <a:lnTo>
                  <a:pt x="1125" y="1039"/>
                </a:lnTo>
                <a:lnTo>
                  <a:pt x="1125" y="1040"/>
                </a:lnTo>
                <a:lnTo>
                  <a:pt x="1125" y="1042"/>
                </a:lnTo>
                <a:lnTo>
                  <a:pt x="1123" y="1042"/>
                </a:lnTo>
                <a:lnTo>
                  <a:pt x="1123" y="1044"/>
                </a:lnTo>
                <a:lnTo>
                  <a:pt x="1125" y="1044"/>
                </a:lnTo>
                <a:lnTo>
                  <a:pt x="1125" y="1042"/>
                </a:lnTo>
                <a:lnTo>
                  <a:pt x="1126" y="1044"/>
                </a:lnTo>
                <a:lnTo>
                  <a:pt x="1128" y="1044"/>
                </a:lnTo>
                <a:lnTo>
                  <a:pt x="1128" y="1045"/>
                </a:lnTo>
                <a:lnTo>
                  <a:pt x="1128" y="1047"/>
                </a:lnTo>
                <a:lnTo>
                  <a:pt x="1128" y="1049"/>
                </a:lnTo>
                <a:lnTo>
                  <a:pt x="1130" y="1049"/>
                </a:lnTo>
                <a:lnTo>
                  <a:pt x="1130" y="1050"/>
                </a:lnTo>
                <a:lnTo>
                  <a:pt x="1128" y="1050"/>
                </a:lnTo>
                <a:lnTo>
                  <a:pt x="1128" y="1052"/>
                </a:lnTo>
                <a:lnTo>
                  <a:pt x="1128" y="1052"/>
                </a:lnTo>
                <a:lnTo>
                  <a:pt x="1130" y="1052"/>
                </a:lnTo>
                <a:lnTo>
                  <a:pt x="1130" y="1054"/>
                </a:lnTo>
                <a:lnTo>
                  <a:pt x="1128" y="1054"/>
                </a:lnTo>
                <a:lnTo>
                  <a:pt x="1128" y="1055"/>
                </a:lnTo>
                <a:lnTo>
                  <a:pt x="1130" y="1055"/>
                </a:lnTo>
                <a:lnTo>
                  <a:pt x="1130" y="1057"/>
                </a:lnTo>
                <a:lnTo>
                  <a:pt x="1131" y="1057"/>
                </a:lnTo>
                <a:lnTo>
                  <a:pt x="1131" y="1059"/>
                </a:lnTo>
                <a:lnTo>
                  <a:pt x="1133" y="1059"/>
                </a:lnTo>
                <a:lnTo>
                  <a:pt x="1133" y="1057"/>
                </a:lnTo>
                <a:lnTo>
                  <a:pt x="1133" y="1055"/>
                </a:lnTo>
                <a:lnTo>
                  <a:pt x="1133" y="1054"/>
                </a:lnTo>
                <a:lnTo>
                  <a:pt x="1135" y="1054"/>
                </a:lnTo>
                <a:lnTo>
                  <a:pt x="1135" y="1055"/>
                </a:lnTo>
                <a:lnTo>
                  <a:pt x="1136" y="1055"/>
                </a:lnTo>
                <a:lnTo>
                  <a:pt x="1138" y="1055"/>
                </a:lnTo>
                <a:lnTo>
                  <a:pt x="1138" y="1057"/>
                </a:lnTo>
                <a:lnTo>
                  <a:pt x="1140" y="1057"/>
                </a:lnTo>
                <a:lnTo>
                  <a:pt x="1141" y="1057"/>
                </a:lnTo>
                <a:lnTo>
                  <a:pt x="1143" y="1057"/>
                </a:lnTo>
                <a:lnTo>
                  <a:pt x="1143" y="1059"/>
                </a:lnTo>
                <a:lnTo>
                  <a:pt x="1145" y="1059"/>
                </a:lnTo>
                <a:lnTo>
                  <a:pt x="1145" y="1060"/>
                </a:lnTo>
                <a:lnTo>
                  <a:pt x="1145" y="1062"/>
                </a:lnTo>
                <a:lnTo>
                  <a:pt x="1145" y="1064"/>
                </a:lnTo>
                <a:lnTo>
                  <a:pt x="1145" y="1065"/>
                </a:lnTo>
                <a:lnTo>
                  <a:pt x="1145" y="1067"/>
                </a:lnTo>
                <a:lnTo>
                  <a:pt x="1145" y="1069"/>
                </a:lnTo>
                <a:lnTo>
                  <a:pt x="1145" y="1070"/>
                </a:lnTo>
                <a:lnTo>
                  <a:pt x="1145" y="1072"/>
                </a:lnTo>
                <a:lnTo>
                  <a:pt x="1145" y="1074"/>
                </a:lnTo>
                <a:lnTo>
                  <a:pt x="1145" y="1075"/>
                </a:lnTo>
                <a:lnTo>
                  <a:pt x="1143" y="1075"/>
                </a:lnTo>
                <a:lnTo>
                  <a:pt x="1141" y="1075"/>
                </a:lnTo>
                <a:lnTo>
                  <a:pt x="1141" y="1077"/>
                </a:lnTo>
                <a:lnTo>
                  <a:pt x="1141" y="1079"/>
                </a:lnTo>
                <a:lnTo>
                  <a:pt x="1141" y="1080"/>
                </a:lnTo>
                <a:lnTo>
                  <a:pt x="1143" y="1080"/>
                </a:lnTo>
                <a:lnTo>
                  <a:pt x="1143" y="1082"/>
                </a:lnTo>
                <a:lnTo>
                  <a:pt x="1143" y="1084"/>
                </a:lnTo>
                <a:lnTo>
                  <a:pt x="1143" y="1085"/>
                </a:lnTo>
                <a:lnTo>
                  <a:pt x="1143" y="1087"/>
                </a:lnTo>
                <a:lnTo>
                  <a:pt x="1145" y="1087"/>
                </a:lnTo>
                <a:lnTo>
                  <a:pt x="1145" y="1085"/>
                </a:lnTo>
                <a:lnTo>
                  <a:pt x="1145" y="1085"/>
                </a:lnTo>
                <a:lnTo>
                  <a:pt x="1145" y="1084"/>
                </a:lnTo>
                <a:lnTo>
                  <a:pt x="1145" y="1082"/>
                </a:lnTo>
                <a:lnTo>
                  <a:pt x="1145" y="1080"/>
                </a:lnTo>
                <a:lnTo>
                  <a:pt x="1146" y="1080"/>
                </a:lnTo>
                <a:lnTo>
                  <a:pt x="1146" y="1079"/>
                </a:lnTo>
                <a:lnTo>
                  <a:pt x="1146" y="1077"/>
                </a:lnTo>
                <a:lnTo>
                  <a:pt x="1148" y="1077"/>
                </a:lnTo>
                <a:lnTo>
                  <a:pt x="1148" y="1075"/>
                </a:lnTo>
                <a:lnTo>
                  <a:pt x="1148" y="1074"/>
                </a:lnTo>
                <a:lnTo>
                  <a:pt x="1148" y="1072"/>
                </a:lnTo>
                <a:lnTo>
                  <a:pt x="1150" y="1072"/>
                </a:lnTo>
                <a:lnTo>
                  <a:pt x="1150" y="1070"/>
                </a:lnTo>
                <a:lnTo>
                  <a:pt x="1150" y="1069"/>
                </a:lnTo>
                <a:lnTo>
                  <a:pt x="1151" y="1069"/>
                </a:lnTo>
                <a:lnTo>
                  <a:pt x="1153" y="1069"/>
                </a:lnTo>
                <a:lnTo>
                  <a:pt x="1153" y="1070"/>
                </a:lnTo>
                <a:lnTo>
                  <a:pt x="1153" y="1072"/>
                </a:lnTo>
                <a:lnTo>
                  <a:pt x="1153" y="1074"/>
                </a:lnTo>
                <a:lnTo>
                  <a:pt x="1153" y="1075"/>
                </a:lnTo>
                <a:lnTo>
                  <a:pt x="1153" y="1077"/>
                </a:lnTo>
                <a:lnTo>
                  <a:pt x="1153" y="1079"/>
                </a:lnTo>
                <a:lnTo>
                  <a:pt x="1153" y="1080"/>
                </a:lnTo>
                <a:lnTo>
                  <a:pt x="1151" y="1080"/>
                </a:lnTo>
                <a:lnTo>
                  <a:pt x="1151" y="1082"/>
                </a:lnTo>
                <a:lnTo>
                  <a:pt x="1151" y="1084"/>
                </a:lnTo>
                <a:lnTo>
                  <a:pt x="1151" y="1085"/>
                </a:lnTo>
                <a:lnTo>
                  <a:pt x="1151" y="1087"/>
                </a:lnTo>
                <a:lnTo>
                  <a:pt x="1151" y="1089"/>
                </a:lnTo>
                <a:lnTo>
                  <a:pt x="1153" y="1089"/>
                </a:lnTo>
                <a:lnTo>
                  <a:pt x="1153" y="1087"/>
                </a:lnTo>
                <a:lnTo>
                  <a:pt x="1153" y="1085"/>
                </a:lnTo>
                <a:lnTo>
                  <a:pt x="1155" y="1085"/>
                </a:lnTo>
                <a:lnTo>
                  <a:pt x="1155" y="1084"/>
                </a:lnTo>
                <a:lnTo>
                  <a:pt x="1155" y="1082"/>
                </a:lnTo>
                <a:lnTo>
                  <a:pt x="1156" y="1084"/>
                </a:lnTo>
                <a:lnTo>
                  <a:pt x="1156" y="1085"/>
                </a:lnTo>
                <a:lnTo>
                  <a:pt x="1156" y="1087"/>
                </a:lnTo>
                <a:lnTo>
                  <a:pt x="1155" y="1087"/>
                </a:lnTo>
                <a:lnTo>
                  <a:pt x="1155" y="1089"/>
                </a:lnTo>
                <a:lnTo>
                  <a:pt x="1155" y="1090"/>
                </a:lnTo>
                <a:lnTo>
                  <a:pt x="1155" y="1092"/>
                </a:lnTo>
                <a:lnTo>
                  <a:pt x="1155" y="1092"/>
                </a:lnTo>
                <a:lnTo>
                  <a:pt x="1156" y="1092"/>
                </a:lnTo>
                <a:lnTo>
                  <a:pt x="1156" y="1092"/>
                </a:lnTo>
                <a:lnTo>
                  <a:pt x="1156" y="1090"/>
                </a:lnTo>
                <a:lnTo>
                  <a:pt x="1156" y="1089"/>
                </a:lnTo>
                <a:lnTo>
                  <a:pt x="1156" y="1087"/>
                </a:lnTo>
                <a:lnTo>
                  <a:pt x="1158" y="1087"/>
                </a:lnTo>
                <a:lnTo>
                  <a:pt x="1158" y="1089"/>
                </a:lnTo>
                <a:lnTo>
                  <a:pt x="1158" y="1090"/>
                </a:lnTo>
                <a:lnTo>
                  <a:pt x="1160" y="1090"/>
                </a:lnTo>
                <a:lnTo>
                  <a:pt x="1160" y="1092"/>
                </a:lnTo>
                <a:lnTo>
                  <a:pt x="1160" y="1092"/>
                </a:lnTo>
                <a:lnTo>
                  <a:pt x="1161" y="1092"/>
                </a:lnTo>
                <a:lnTo>
                  <a:pt x="1161" y="1094"/>
                </a:lnTo>
                <a:lnTo>
                  <a:pt x="1163" y="1095"/>
                </a:lnTo>
                <a:lnTo>
                  <a:pt x="1163" y="1097"/>
                </a:lnTo>
                <a:lnTo>
                  <a:pt x="1163" y="1099"/>
                </a:lnTo>
                <a:lnTo>
                  <a:pt x="1163" y="1100"/>
                </a:lnTo>
                <a:lnTo>
                  <a:pt x="1163" y="1102"/>
                </a:lnTo>
                <a:lnTo>
                  <a:pt x="1163" y="1104"/>
                </a:lnTo>
                <a:lnTo>
                  <a:pt x="1163" y="1105"/>
                </a:lnTo>
                <a:lnTo>
                  <a:pt x="1163" y="1107"/>
                </a:lnTo>
                <a:lnTo>
                  <a:pt x="1165" y="1107"/>
                </a:lnTo>
                <a:lnTo>
                  <a:pt x="1165" y="1109"/>
                </a:lnTo>
                <a:lnTo>
                  <a:pt x="1165" y="1110"/>
                </a:lnTo>
                <a:lnTo>
                  <a:pt x="1163" y="1110"/>
                </a:lnTo>
                <a:lnTo>
                  <a:pt x="1163" y="1109"/>
                </a:lnTo>
                <a:lnTo>
                  <a:pt x="1161" y="1109"/>
                </a:lnTo>
                <a:lnTo>
                  <a:pt x="1161" y="1110"/>
                </a:lnTo>
                <a:lnTo>
                  <a:pt x="1160" y="1110"/>
                </a:lnTo>
                <a:lnTo>
                  <a:pt x="1160" y="1109"/>
                </a:lnTo>
                <a:lnTo>
                  <a:pt x="1158" y="1109"/>
                </a:lnTo>
                <a:lnTo>
                  <a:pt x="1158" y="1110"/>
                </a:lnTo>
                <a:lnTo>
                  <a:pt x="1156" y="1110"/>
                </a:lnTo>
                <a:lnTo>
                  <a:pt x="1156" y="1109"/>
                </a:lnTo>
                <a:lnTo>
                  <a:pt x="1155" y="1109"/>
                </a:lnTo>
                <a:lnTo>
                  <a:pt x="1155" y="1110"/>
                </a:lnTo>
                <a:lnTo>
                  <a:pt x="1153" y="1110"/>
                </a:lnTo>
                <a:lnTo>
                  <a:pt x="1153" y="1112"/>
                </a:lnTo>
                <a:lnTo>
                  <a:pt x="1151" y="1112"/>
                </a:lnTo>
                <a:lnTo>
                  <a:pt x="1151" y="1110"/>
                </a:lnTo>
                <a:lnTo>
                  <a:pt x="1150" y="1110"/>
                </a:lnTo>
                <a:lnTo>
                  <a:pt x="1150" y="1109"/>
                </a:lnTo>
                <a:lnTo>
                  <a:pt x="1148" y="1109"/>
                </a:lnTo>
                <a:lnTo>
                  <a:pt x="1148" y="1107"/>
                </a:lnTo>
                <a:lnTo>
                  <a:pt x="1148" y="1105"/>
                </a:lnTo>
                <a:lnTo>
                  <a:pt x="1146" y="1105"/>
                </a:lnTo>
                <a:lnTo>
                  <a:pt x="1146" y="1104"/>
                </a:lnTo>
                <a:lnTo>
                  <a:pt x="1146" y="1102"/>
                </a:lnTo>
                <a:lnTo>
                  <a:pt x="1145" y="1102"/>
                </a:lnTo>
                <a:lnTo>
                  <a:pt x="1145" y="1104"/>
                </a:lnTo>
                <a:lnTo>
                  <a:pt x="1145" y="1105"/>
                </a:lnTo>
                <a:lnTo>
                  <a:pt x="1145" y="1107"/>
                </a:lnTo>
                <a:lnTo>
                  <a:pt x="1145" y="1109"/>
                </a:lnTo>
                <a:lnTo>
                  <a:pt x="1146" y="1109"/>
                </a:lnTo>
                <a:lnTo>
                  <a:pt x="1148" y="1109"/>
                </a:lnTo>
                <a:lnTo>
                  <a:pt x="1148" y="1110"/>
                </a:lnTo>
                <a:lnTo>
                  <a:pt x="1148" y="1112"/>
                </a:lnTo>
                <a:lnTo>
                  <a:pt x="1148" y="1114"/>
                </a:lnTo>
                <a:lnTo>
                  <a:pt x="1150" y="1114"/>
                </a:lnTo>
                <a:lnTo>
                  <a:pt x="1151" y="1114"/>
                </a:lnTo>
                <a:lnTo>
                  <a:pt x="1151" y="1115"/>
                </a:lnTo>
                <a:lnTo>
                  <a:pt x="1153" y="1115"/>
                </a:lnTo>
                <a:lnTo>
                  <a:pt x="1153" y="1117"/>
                </a:lnTo>
                <a:lnTo>
                  <a:pt x="1153" y="1119"/>
                </a:lnTo>
                <a:lnTo>
                  <a:pt x="1153" y="1120"/>
                </a:lnTo>
                <a:lnTo>
                  <a:pt x="1153" y="1122"/>
                </a:lnTo>
                <a:lnTo>
                  <a:pt x="1153" y="1124"/>
                </a:lnTo>
                <a:lnTo>
                  <a:pt x="1151" y="1124"/>
                </a:lnTo>
                <a:lnTo>
                  <a:pt x="1150" y="1124"/>
                </a:lnTo>
                <a:lnTo>
                  <a:pt x="1150" y="1125"/>
                </a:lnTo>
                <a:lnTo>
                  <a:pt x="1151" y="1125"/>
                </a:lnTo>
                <a:lnTo>
                  <a:pt x="1153" y="1125"/>
                </a:lnTo>
                <a:lnTo>
                  <a:pt x="1155" y="1125"/>
                </a:lnTo>
                <a:lnTo>
                  <a:pt x="1155" y="1127"/>
                </a:lnTo>
                <a:lnTo>
                  <a:pt x="1155" y="1129"/>
                </a:lnTo>
                <a:lnTo>
                  <a:pt x="1156" y="1129"/>
                </a:lnTo>
                <a:lnTo>
                  <a:pt x="1156" y="1130"/>
                </a:lnTo>
                <a:lnTo>
                  <a:pt x="1155" y="1130"/>
                </a:lnTo>
                <a:lnTo>
                  <a:pt x="1155" y="1132"/>
                </a:lnTo>
                <a:lnTo>
                  <a:pt x="1155" y="1132"/>
                </a:lnTo>
                <a:lnTo>
                  <a:pt x="1155" y="1134"/>
                </a:lnTo>
                <a:lnTo>
                  <a:pt x="1155" y="1135"/>
                </a:lnTo>
                <a:lnTo>
                  <a:pt x="1156" y="1135"/>
                </a:lnTo>
                <a:lnTo>
                  <a:pt x="1156" y="1134"/>
                </a:lnTo>
                <a:lnTo>
                  <a:pt x="1156" y="1132"/>
                </a:lnTo>
                <a:lnTo>
                  <a:pt x="1156" y="1132"/>
                </a:lnTo>
                <a:lnTo>
                  <a:pt x="1158" y="1132"/>
                </a:lnTo>
                <a:lnTo>
                  <a:pt x="1158" y="1132"/>
                </a:lnTo>
                <a:lnTo>
                  <a:pt x="1158" y="1134"/>
                </a:lnTo>
                <a:lnTo>
                  <a:pt x="1158" y="1135"/>
                </a:lnTo>
                <a:lnTo>
                  <a:pt x="1158" y="1137"/>
                </a:lnTo>
                <a:lnTo>
                  <a:pt x="1160" y="1137"/>
                </a:lnTo>
                <a:lnTo>
                  <a:pt x="1160" y="1139"/>
                </a:lnTo>
                <a:lnTo>
                  <a:pt x="1160" y="1140"/>
                </a:lnTo>
                <a:lnTo>
                  <a:pt x="1158" y="1140"/>
                </a:lnTo>
                <a:lnTo>
                  <a:pt x="1158" y="1142"/>
                </a:lnTo>
                <a:lnTo>
                  <a:pt x="1160" y="1142"/>
                </a:lnTo>
                <a:lnTo>
                  <a:pt x="1160" y="1144"/>
                </a:lnTo>
                <a:lnTo>
                  <a:pt x="1160" y="1145"/>
                </a:lnTo>
                <a:lnTo>
                  <a:pt x="1160" y="1147"/>
                </a:lnTo>
                <a:lnTo>
                  <a:pt x="1161" y="1147"/>
                </a:lnTo>
                <a:lnTo>
                  <a:pt x="1163" y="1147"/>
                </a:lnTo>
                <a:lnTo>
                  <a:pt x="1163" y="1149"/>
                </a:lnTo>
                <a:lnTo>
                  <a:pt x="1163" y="1150"/>
                </a:lnTo>
                <a:lnTo>
                  <a:pt x="1163" y="1152"/>
                </a:lnTo>
                <a:lnTo>
                  <a:pt x="1163" y="1154"/>
                </a:lnTo>
                <a:lnTo>
                  <a:pt x="1165" y="1154"/>
                </a:lnTo>
                <a:lnTo>
                  <a:pt x="1165" y="1155"/>
                </a:lnTo>
                <a:lnTo>
                  <a:pt x="1165" y="1157"/>
                </a:lnTo>
                <a:lnTo>
                  <a:pt x="1165" y="1159"/>
                </a:lnTo>
                <a:lnTo>
                  <a:pt x="1166" y="1159"/>
                </a:lnTo>
                <a:lnTo>
                  <a:pt x="1166" y="1160"/>
                </a:lnTo>
                <a:lnTo>
                  <a:pt x="1166" y="1162"/>
                </a:lnTo>
                <a:lnTo>
                  <a:pt x="1168" y="1164"/>
                </a:lnTo>
                <a:lnTo>
                  <a:pt x="1170" y="1164"/>
                </a:lnTo>
                <a:lnTo>
                  <a:pt x="1170" y="1162"/>
                </a:lnTo>
                <a:lnTo>
                  <a:pt x="1168" y="1162"/>
                </a:lnTo>
                <a:lnTo>
                  <a:pt x="1168" y="1160"/>
                </a:lnTo>
                <a:lnTo>
                  <a:pt x="1168" y="1159"/>
                </a:lnTo>
                <a:lnTo>
                  <a:pt x="1168" y="1157"/>
                </a:lnTo>
                <a:lnTo>
                  <a:pt x="1168" y="1155"/>
                </a:lnTo>
                <a:lnTo>
                  <a:pt x="1166" y="1155"/>
                </a:lnTo>
                <a:lnTo>
                  <a:pt x="1166" y="1154"/>
                </a:lnTo>
                <a:lnTo>
                  <a:pt x="1165" y="1154"/>
                </a:lnTo>
                <a:lnTo>
                  <a:pt x="1165" y="1152"/>
                </a:lnTo>
                <a:lnTo>
                  <a:pt x="1165" y="1150"/>
                </a:lnTo>
                <a:lnTo>
                  <a:pt x="1165" y="1149"/>
                </a:lnTo>
                <a:lnTo>
                  <a:pt x="1165" y="1147"/>
                </a:lnTo>
                <a:lnTo>
                  <a:pt x="1163" y="1147"/>
                </a:lnTo>
                <a:lnTo>
                  <a:pt x="1163" y="1145"/>
                </a:lnTo>
                <a:lnTo>
                  <a:pt x="1163" y="1144"/>
                </a:lnTo>
                <a:lnTo>
                  <a:pt x="1163" y="1142"/>
                </a:lnTo>
                <a:lnTo>
                  <a:pt x="1163" y="1140"/>
                </a:lnTo>
                <a:lnTo>
                  <a:pt x="1161" y="1140"/>
                </a:lnTo>
                <a:lnTo>
                  <a:pt x="1161" y="1139"/>
                </a:lnTo>
                <a:lnTo>
                  <a:pt x="1161" y="1137"/>
                </a:lnTo>
                <a:lnTo>
                  <a:pt x="1161" y="1135"/>
                </a:lnTo>
                <a:lnTo>
                  <a:pt x="1160" y="1135"/>
                </a:lnTo>
                <a:lnTo>
                  <a:pt x="1160" y="1134"/>
                </a:lnTo>
                <a:lnTo>
                  <a:pt x="1160" y="1132"/>
                </a:lnTo>
                <a:lnTo>
                  <a:pt x="1161" y="1132"/>
                </a:lnTo>
                <a:lnTo>
                  <a:pt x="1161" y="1132"/>
                </a:lnTo>
                <a:lnTo>
                  <a:pt x="1161" y="1130"/>
                </a:lnTo>
                <a:lnTo>
                  <a:pt x="1163" y="1130"/>
                </a:lnTo>
                <a:lnTo>
                  <a:pt x="1163" y="1129"/>
                </a:lnTo>
                <a:lnTo>
                  <a:pt x="1163" y="1127"/>
                </a:lnTo>
                <a:lnTo>
                  <a:pt x="1163" y="1125"/>
                </a:lnTo>
                <a:lnTo>
                  <a:pt x="1163" y="1124"/>
                </a:lnTo>
                <a:lnTo>
                  <a:pt x="1163" y="1122"/>
                </a:lnTo>
                <a:lnTo>
                  <a:pt x="1163" y="1120"/>
                </a:lnTo>
                <a:lnTo>
                  <a:pt x="1163" y="1119"/>
                </a:lnTo>
                <a:lnTo>
                  <a:pt x="1161" y="1119"/>
                </a:lnTo>
                <a:lnTo>
                  <a:pt x="1161" y="1117"/>
                </a:lnTo>
                <a:lnTo>
                  <a:pt x="1161" y="1115"/>
                </a:lnTo>
                <a:lnTo>
                  <a:pt x="1163" y="1115"/>
                </a:lnTo>
                <a:lnTo>
                  <a:pt x="1163" y="1117"/>
                </a:lnTo>
                <a:lnTo>
                  <a:pt x="1165" y="1117"/>
                </a:lnTo>
                <a:lnTo>
                  <a:pt x="1165" y="1119"/>
                </a:lnTo>
                <a:lnTo>
                  <a:pt x="1165" y="1120"/>
                </a:lnTo>
                <a:lnTo>
                  <a:pt x="1165" y="1122"/>
                </a:lnTo>
                <a:lnTo>
                  <a:pt x="1165" y="1124"/>
                </a:lnTo>
                <a:lnTo>
                  <a:pt x="1166" y="1124"/>
                </a:lnTo>
                <a:lnTo>
                  <a:pt x="1168" y="1124"/>
                </a:lnTo>
                <a:lnTo>
                  <a:pt x="1168" y="1125"/>
                </a:lnTo>
                <a:lnTo>
                  <a:pt x="1168" y="1127"/>
                </a:lnTo>
                <a:lnTo>
                  <a:pt x="1166" y="1127"/>
                </a:lnTo>
                <a:lnTo>
                  <a:pt x="1166" y="1129"/>
                </a:lnTo>
                <a:lnTo>
                  <a:pt x="1168" y="1129"/>
                </a:lnTo>
                <a:lnTo>
                  <a:pt x="1168" y="1127"/>
                </a:lnTo>
                <a:lnTo>
                  <a:pt x="1170" y="1127"/>
                </a:lnTo>
                <a:lnTo>
                  <a:pt x="1171" y="1127"/>
                </a:lnTo>
                <a:lnTo>
                  <a:pt x="1171" y="1125"/>
                </a:lnTo>
                <a:lnTo>
                  <a:pt x="1173" y="1125"/>
                </a:lnTo>
                <a:lnTo>
                  <a:pt x="1173" y="1124"/>
                </a:lnTo>
                <a:lnTo>
                  <a:pt x="1173" y="1122"/>
                </a:lnTo>
                <a:lnTo>
                  <a:pt x="1175" y="1122"/>
                </a:lnTo>
                <a:lnTo>
                  <a:pt x="1175" y="1124"/>
                </a:lnTo>
                <a:lnTo>
                  <a:pt x="1176" y="1124"/>
                </a:lnTo>
                <a:lnTo>
                  <a:pt x="1178" y="1124"/>
                </a:lnTo>
                <a:lnTo>
                  <a:pt x="1178" y="1122"/>
                </a:lnTo>
                <a:lnTo>
                  <a:pt x="1178" y="1120"/>
                </a:lnTo>
                <a:lnTo>
                  <a:pt x="1178" y="1119"/>
                </a:lnTo>
                <a:lnTo>
                  <a:pt x="1176" y="1119"/>
                </a:lnTo>
                <a:lnTo>
                  <a:pt x="1176" y="1117"/>
                </a:lnTo>
                <a:lnTo>
                  <a:pt x="1175" y="1117"/>
                </a:lnTo>
                <a:lnTo>
                  <a:pt x="1175" y="1115"/>
                </a:lnTo>
                <a:lnTo>
                  <a:pt x="1176" y="1115"/>
                </a:lnTo>
                <a:lnTo>
                  <a:pt x="1176" y="1114"/>
                </a:lnTo>
                <a:lnTo>
                  <a:pt x="1176" y="1112"/>
                </a:lnTo>
                <a:lnTo>
                  <a:pt x="1175" y="1112"/>
                </a:lnTo>
                <a:lnTo>
                  <a:pt x="1173" y="1112"/>
                </a:lnTo>
                <a:lnTo>
                  <a:pt x="1171" y="1112"/>
                </a:lnTo>
                <a:lnTo>
                  <a:pt x="1171" y="1110"/>
                </a:lnTo>
                <a:lnTo>
                  <a:pt x="1171" y="1109"/>
                </a:lnTo>
                <a:lnTo>
                  <a:pt x="1171" y="1107"/>
                </a:lnTo>
                <a:lnTo>
                  <a:pt x="1171" y="1105"/>
                </a:lnTo>
                <a:lnTo>
                  <a:pt x="1171" y="1104"/>
                </a:lnTo>
                <a:lnTo>
                  <a:pt x="1171" y="1102"/>
                </a:lnTo>
                <a:lnTo>
                  <a:pt x="1173" y="1102"/>
                </a:lnTo>
                <a:lnTo>
                  <a:pt x="1173" y="1104"/>
                </a:lnTo>
                <a:lnTo>
                  <a:pt x="1173" y="1105"/>
                </a:lnTo>
                <a:lnTo>
                  <a:pt x="1175" y="1105"/>
                </a:lnTo>
                <a:lnTo>
                  <a:pt x="1175" y="1104"/>
                </a:lnTo>
                <a:lnTo>
                  <a:pt x="1175" y="1102"/>
                </a:lnTo>
                <a:lnTo>
                  <a:pt x="1173" y="1102"/>
                </a:lnTo>
                <a:lnTo>
                  <a:pt x="1173" y="1100"/>
                </a:lnTo>
                <a:lnTo>
                  <a:pt x="1173" y="1099"/>
                </a:lnTo>
                <a:lnTo>
                  <a:pt x="1173" y="1097"/>
                </a:lnTo>
                <a:lnTo>
                  <a:pt x="1173" y="1095"/>
                </a:lnTo>
                <a:lnTo>
                  <a:pt x="1175" y="1095"/>
                </a:lnTo>
                <a:lnTo>
                  <a:pt x="1175" y="1094"/>
                </a:lnTo>
                <a:lnTo>
                  <a:pt x="1173" y="1094"/>
                </a:lnTo>
                <a:lnTo>
                  <a:pt x="1173" y="1092"/>
                </a:lnTo>
                <a:lnTo>
                  <a:pt x="1173" y="1092"/>
                </a:lnTo>
                <a:lnTo>
                  <a:pt x="1175" y="1092"/>
                </a:lnTo>
                <a:lnTo>
                  <a:pt x="1175" y="1090"/>
                </a:lnTo>
                <a:lnTo>
                  <a:pt x="1175" y="1089"/>
                </a:lnTo>
                <a:lnTo>
                  <a:pt x="1175" y="1087"/>
                </a:lnTo>
                <a:lnTo>
                  <a:pt x="1176" y="1087"/>
                </a:lnTo>
                <a:lnTo>
                  <a:pt x="1176" y="1085"/>
                </a:lnTo>
                <a:lnTo>
                  <a:pt x="1178" y="1085"/>
                </a:lnTo>
                <a:lnTo>
                  <a:pt x="1178" y="1084"/>
                </a:lnTo>
                <a:lnTo>
                  <a:pt x="1176" y="1084"/>
                </a:lnTo>
                <a:lnTo>
                  <a:pt x="1176" y="1082"/>
                </a:lnTo>
                <a:lnTo>
                  <a:pt x="1176" y="1080"/>
                </a:lnTo>
                <a:lnTo>
                  <a:pt x="1176" y="1079"/>
                </a:lnTo>
                <a:lnTo>
                  <a:pt x="1176" y="1077"/>
                </a:lnTo>
                <a:lnTo>
                  <a:pt x="1175" y="1077"/>
                </a:lnTo>
                <a:lnTo>
                  <a:pt x="1175" y="1075"/>
                </a:lnTo>
                <a:lnTo>
                  <a:pt x="1175" y="1074"/>
                </a:lnTo>
                <a:lnTo>
                  <a:pt x="1173" y="1074"/>
                </a:lnTo>
                <a:lnTo>
                  <a:pt x="1173" y="1072"/>
                </a:lnTo>
                <a:lnTo>
                  <a:pt x="1173" y="1070"/>
                </a:lnTo>
                <a:lnTo>
                  <a:pt x="1171" y="1070"/>
                </a:lnTo>
                <a:lnTo>
                  <a:pt x="1171" y="1069"/>
                </a:lnTo>
                <a:lnTo>
                  <a:pt x="1171" y="1067"/>
                </a:lnTo>
                <a:lnTo>
                  <a:pt x="1170" y="1067"/>
                </a:lnTo>
                <a:lnTo>
                  <a:pt x="1170" y="1065"/>
                </a:lnTo>
                <a:lnTo>
                  <a:pt x="1170" y="1064"/>
                </a:lnTo>
                <a:lnTo>
                  <a:pt x="1171" y="1064"/>
                </a:lnTo>
                <a:lnTo>
                  <a:pt x="1171" y="1062"/>
                </a:lnTo>
                <a:lnTo>
                  <a:pt x="1171" y="1060"/>
                </a:lnTo>
                <a:lnTo>
                  <a:pt x="1173" y="1060"/>
                </a:lnTo>
                <a:lnTo>
                  <a:pt x="1173" y="1059"/>
                </a:lnTo>
                <a:lnTo>
                  <a:pt x="1175" y="1059"/>
                </a:lnTo>
                <a:lnTo>
                  <a:pt x="1176" y="1059"/>
                </a:lnTo>
                <a:lnTo>
                  <a:pt x="1178" y="1059"/>
                </a:lnTo>
                <a:lnTo>
                  <a:pt x="1178" y="1057"/>
                </a:lnTo>
                <a:lnTo>
                  <a:pt x="1180" y="1057"/>
                </a:lnTo>
                <a:lnTo>
                  <a:pt x="1181" y="1057"/>
                </a:lnTo>
                <a:lnTo>
                  <a:pt x="1181" y="1055"/>
                </a:lnTo>
                <a:lnTo>
                  <a:pt x="1183" y="1055"/>
                </a:lnTo>
                <a:lnTo>
                  <a:pt x="1183" y="1054"/>
                </a:lnTo>
                <a:lnTo>
                  <a:pt x="1183" y="1052"/>
                </a:lnTo>
                <a:lnTo>
                  <a:pt x="1181" y="1052"/>
                </a:lnTo>
                <a:lnTo>
                  <a:pt x="1180" y="1052"/>
                </a:lnTo>
                <a:lnTo>
                  <a:pt x="1180" y="1052"/>
                </a:lnTo>
                <a:lnTo>
                  <a:pt x="1180" y="1050"/>
                </a:lnTo>
                <a:lnTo>
                  <a:pt x="1181" y="1050"/>
                </a:lnTo>
                <a:lnTo>
                  <a:pt x="1181" y="1052"/>
                </a:lnTo>
                <a:lnTo>
                  <a:pt x="1183" y="1052"/>
                </a:lnTo>
                <a:lnTo>
                  <a:pt x="1183" y="1050"/>
                </a:lnTo>
                <a:lnTo>
                  <a:pt x="1181" y="1049"/>
                </a:lnTo>
                <a:lnTo>
                  <a:pt x="1183" y="1049"/>
                </a:lnTo>
                <a:lnTo>
                  <a:pt x="1185" y="1049"/>
                </a:lnTo>
                <a:lnTo>
                  <a:pt x="1185" y="1049"/>
                </a:lnTo>
                <a:lnTo>
                  <a:pt x="1185" y="1047"/>
                </a:lnTo>
                <a:lnTo>
                  <a:pt x="1186" y="1047"/>
                </a:lnTo>
                <a:lnTo>
                  <a:pt x="1186" y="1049"/>
                </a:lnTo>
                <a:lnTo>
                  <a:pt x="1188" y="1049"/>
                </a:lnTo>
                <a:lnTo>
                  <a:pt x="1190" y="1049"/>
                </a:lnTo>
                <a:lnTo>
                  <a:pt x="1190" y="1050"/>
                </a:lnTo>
                <a:lnTo>
                  <a:pt x="1191" y="1050"/>
                </a:lnTo>
                <a:lnTo>
                  <a:pt x="1191" y="1049"/>
                </a:lnTo>
                <a:lnTo>
                  <a:pt x="1193" y="1049"/>
                </a:lnTo>
                <a:lnTo>
                  <a:pt x="1195" y="1049"/>
                </a:lnTo>
                <a:lnTo>
                  <a:pt x="1195" y="1047"/>
                </a:lnTo>
                <a:lnTo>
                  <a:pt x="1196" y="1047"/>
                </a:lnTo>
                <a:lnTo>
                  <a:pt x="1198" y="1047"/>
                </a:lnTo>
                <a:lnTo>
                  <a:pt x="1198" y="1049"/>
                </a:lnTo>
                <a:lnTo>
                  <a:pt x="1200" y="1049"/>
                </a:lnTo>
                <a:lnTo>
                  <a:pt x="1201" y="1049"/>
                </a:lnTo>
                <a:lnTo>
                  <a:pt x="1203" y="1049"/>
                </a:lnTo>
                <a:lnTo>
                  <a:pt x="1205" y="1049"/>
                </a:lnTo>
                <a:lnTo>
                  <a:pt x="1206" y="1049"/>
                </a:lnTo>
                <a:lnTo>
                  <a:pt x="1208" y="1049"/>
                </a:lnTo>
                <a:lnTo>
                  <a:pt x="1210" y="1049"/>
                </a:lnTo>
                <a:lnTo>
                  <a:pt x="1210" y="1047"/>
                </a:lnTo>
                <a:lnTo>
                  <a:pt x="1210" y="1045"/>
                </a:lnTo>
                <a:lnTo>
                  <a:pt x="1210" y="1044"/>
                </a:lnTo>
                <a:lnTo>
                  <a:pt x="1208" y="1044"/>
                </a:lnTo>
                <a:lnTo>
                  <a:pt x="1208" y="1042"/>
                </a:lnTo>
                <a:lnTo>
                  <a:pt x="1210" y="1042"/>
                </a:lnTo>
                <a:lnTo>
                  <a:pt x="1211" y="1042"/>
                </a:lnTo>
                <a:lnTo>
                  <a:pt x="1211" y="1044"/>
                </a:lnTo>
                <a:lnTo>
                  <a:pt x="1213" y="1044"/>
                </a:lnTo>
                <a:lnTo>
                  <a:pt x="1213" y="1042"/>
                </a:lnTo>
                <a:lnTo>
                  <a:pt x="1213" y="1040"/>
                </a:lnTo>
                <a:lnTo>
                  <a:pt x="1215" y="1040"/>
                </a:lnTo>
                <a:lnTo>
                  <a:pt x="1215" y="1042"/>
                </a:lnTo>
                <a:lnTo>
                  <a:pt x="1216" y="1042"/>
                </a:lnTo>
                <a:lnTo>
                  <a:pt x="1218" y="1042"/>
                </a:lnTo>
                <a:lnTo>
                  <a:pt x="1218" y="1040"/>
                </a:lnTo>
                <a:lnTo>
                  <a:pt x="1218" y="1039"/>
                </a:lnTo>
                <a:lnTo>
                  <a:pt x="1218" y="1037"/>
                </a:lnTo>
                <a:lnTo>
                  <a:pt x="1220" y="1037"/>
                </a:lnTo>
                <a:lnTo>
                  <a:pt x="1220" y="1035"/>
                </a:lnTo>
                <a:lnTo>
                  <a:pt x="1221" y="1035"/>
                </a:lnTo>
                <a:lnTo>
                  <a:pt x="1221" y="1037"/>
                </a:lnTo>
                <a:lnTo>
                  <a:pt x="1223" y="1037"/>
                </a:lnTo>
                <a:lnTo>
                  <a:pt x="1223" y="1035"/>
                </a:lnTo>
                <a:lnTo>
                  <a:pt x="1225" y="1035"/>
                </a:lnTo>
                <a:lnTo>
                  <a:pt x="1225" y="1037"/>
                </a:lnTo>
                <a:lnTo>
                  <a:pt x="1225" y="1037"/>
                </a:lnTo>
                <a:lnTo>
                  <a:pt x="1225" y="1035"/>
                </a:lnTo>
                <a:lnTo>
                  <a:pt x="1225" y="1035"/>
                </a:lnTo>
                <a:lnTo>
                  <a:pt x="1225" y="1033"/>
                </a:lnTo>
                <a:lnTo>
                  <a:pt x="1225" y="1033"/>
                </a:lnTo>
                <a:lnTo>
                  <a:pt x="1226" y="1033"/>
                </a:lnTo>
                <a:lnTo>
                  <a:pt x="1226" y="1035"/>
                </a:lnTo>
                <a:lnTo>
                  <a:pt x="1228" y="1035"/>
                </a:lnTo>
                <a:lnTo>
                  <a:pt x="1228" y="1033"/>
                </a:lnTo>
                <a:lnTo>
                  <a:pt x="1228" y="1032"/>
                </a:lnTo>
                <a:lnTo>
                  <a:pt x="1230" y="1032"/>
                </a:lnTo>
                <a:lnTo>
                  <a:pt x="1230" y="1033"/>
                </a:lnTo>
                <a:lnTo>
                  <a:pt x="1231" y="1033"/>
                </a:lnTo>
                <a:lnTo>
                  <a:pt x="1233" y="1033"/>
                </a:lnTo>
                <a:lnTo>
                  <a:pt x="1235" y="1033"/>
                </a:lnTo>
                <a:lnTo>
                  <a:pt x="1235" y="1032"/>
                </a:lnTo>
                <a:lnTo>
                  <a:pt x="1235" y="1030"/>
                </a:lnTo>
                <a:lnTo>
                  <a:pt x="1236" y="1030"/>
                </a:lnTo>
                <a:lnTo>
                  <a:pt x="1236" y="1032"/>
                </a:lnTo>
                <a:lnTo>
                  <a:pt x="1236" y="1033"/>
                </a:lnTo>
                <a:lnTo>
                  <a:pt x="1238" y="1033"/>
                </a:lnTo>
                <a:lnTo>
                  <a:pt x="1238" y="1032"/>
                </a:lnTo>
                <a:lnTo>
                  <a:pt x="1238" y="1030"/>
                </a:lnTo>
                <a:lnTo>
                  <a:pt x="1238" y="1028"/>
                </a:lnTo>
                <a:lnTo>
                  <a:pt x="1240" y="1028"/>
                </a:lnTo>
                <a:lnTo>
                  <a:pt x="1240" y="1027"/>
                </a:lnTo>
                <a:lnTo>
                  <a:pt x="1238" y="1027"/>
                </a:lnTo>
                <a:lnTo>
                  <a:pt x="1238" y="1025"/>
                </a:lnTo>
                <a:lnTo>
                  <a:pt x="1238" y="1023"/>
                </a:lnTo>
                <a:lnTo>
                  <a:pt x="1240" y="1023"/>
                </a:lnTo>
                <a:lnTo>
                  <a:pt x="1241" y="1023"/>
                </a:lnTo>
                <a:lnTo>
                  <a:pt x="1241" y="1022"/>
                </a:lnTo>
                <a:lnTo>
                  <a:pt x="1241" y="1020"/>
                </a:lnTo>
                <a:lnTo>
                  <a:pt x="1243" y="1020"/>
                </a:lnTo>
                <a:lnTo>
                  <a:pt x="1243" y="1018"/>
                </a:lnTo>
                <a:lnTo>
                  <a:pt x="1241" y="1020"/>
                </a:lnTo>
                <a:lnTo>
                  <a:pt x="1241" y="1018"/>
                </a:lnTo>
                <a:lnTo>
                  <a:pt x="1240" y="1018"/>
                </a:lnTo>
                <a:lnTo>
                  <a:pt x="1240" y="1020"/>
                </a:lnTo>
                <a:lnTo>
                  <a:pt x="1238" y="1020"/>
                </a:lnTo>
                <a:lnTo>
                  <a:pt x="1238" y="1018"/>
                </a:lnTo>
                <a:lnTo>
                  <a:pt x="1236" y="1018"/>
                </a:lnTo>
                <a:lnTo>
                  <a:pt x="1235" y="1018"/>
                </a:lnTo>
                <a:lnTo>
                  <a:pt x="1233" y="1018"/>
                </a:lnTo>
                <a:lnTo>
                  <a:pt x="1233" y="1020"/>
                </a:lnTo>
                <a:lnTo>
                  <a:pt x="1231" y="1020"/>
                </a:lnTo>
                <a:lnTo>
                  <a:pt x="1231" y="1022"/>
                </a:lnTo>
                <a:lnTo>
                  <a:pt x="1230" y="1022"/>
                </a:lnTo>
                <a:lnTo>
                  <a:pt x="1230" y="1020"/>
                </a:lnTo>
                <a:lnTo>
                  <a:pt x="1228" y="1020"/>
                </a:lnTo>
                <a:lnTo>
                  <a:pt x="1226" y="1020"/>
                </a:lnTo>
                <a:lnTo>
                  <a:pt x="1226" y="1022"/>
                </a:lnTo>
                <a:lnTo>
                  <a:pt x="1225" y="1022"/>
                </a:lnTo>
                <a:lnTo>
                  <a:pt x="1225" y="1022"/>
                </a:lnTo>
                <a:lnTo>
                  <a:pt x="1223" y="1022"/>
                </a:lnTo>
                <a:lnTo>
                  <a:pt x="1221" y="1022"/>
                </a:lnTo>
                <a:lnTo>
                  <a:pt x="1221" y="1023"/>
                </a:lnTo>
                <a:lnTo>
                  <a:pt x="1220" y="1023"/>
                </a:lnTo>
                <a:lnTo>
                  <a:pt x="1220" y="1025"/>
                </a:lnTo>
                <a:lnTo>
                  <a:pt x="1218" y="1025"/>
                </a:lnTo>
                <a:lnTo>
                  <a:pt x="1216" y="1025"/>
                </a:lnTo>
                <a:lnTo>
                  <a:pt x="1216" y="1027"/>
                </a:lnTo>
                <a:lnTo>
                  <a:pt x="1218" y="1027"/>
                </a:lnTo>
                <a:lnTo>
                  <a:pt x="1218" y="1028"/>
                </a:lnTo>
                <a:lnTo>
                  <a:pt x="1220" y="1028"/>
                </a:lnTo>
                <a:lnTo>
                  <a:pt x="1220" y="1030"/>
                </a:lnTo>
                <a:lnTo>
                  <a:pt x="1220" y="1032"/>
                </a:lnTo>
                <a:lnTo>
                  <a:pt x="1218" y="1032"/>
                </a:lnTo>
                <a:lnTo>
                  <a:pt x="1218" y="1033"/>
                </a:lnTo>
                <a:lnTo>
                  <a:pt x="1216" y="1033"/>
                </a:lnTo>
                <a:lnTo>
                  <a:pt x="1216" y="1035"/>
                </a:lnTo>
                <a:lnTo>
                  <a:pt x="1216" y="1037"/>
                </a:lnTo>
                <a:lnTo>
                  <a:pt x="1215" y="1037"/>
                </a:lnTo>
                <a:lnTo>
                  <a:pt x="1215" y="1035"/>
                </a:lnTo>
                <a:lnTo>
                  <a:pt x="1215" y="1033"/>
                </a:lnTo>
                <a:lnTo>
                  <a:pt x="1213" y="1033"/>
                </a:lnTo>
                <a:lnTo>
                  <a:pt x="1213" y="1032"/>
                </a:lnTo>
                <a:lnTo>
                  <a:pt x="1213" y="1030"/>
                </a:lnTo>
                <a:lnTo>
                  <a:pt x="1213" y="1028"/>
                </a:lnTo>
                <a:lnTo>
                  <a:pt x="1211" y="1028"/>
                </a:lnTo>
                <a:lnTo>
                  <a:pt x="1211" y="1030"/>
                </a:lnTo>
                <a:lnTo>
                  <a:pt x="1210" y="1030"/>
                </a:lnTo>
                <a:lnTo>
                  <a:pt x="1210" y="1032"/>
                </a:lnTo>
                <a:lnTo>
                  <a:pt x="1208" y="1032"/>
                </a:lnTo>
                <a:lnTo>
                  <a:pt x="1208" y="1030"/>
                </a:lnTo>
                <a:lnTo>
                  <a:pt x="1206" y="1030"/>
                </a:lnTo>
                <a:lnTo>
                  <a:pt x="1206" y="1032"/>
                </a:lnTo>
                <a:lnTo>
                  <a:pt x="1205" y="1032"/>
                </a:lnTo>
                <a:lnTo>
                  <a:pt x="1203" y="1032"/>
                </a:lnTo>
                <a:lnTo>
                  <a:pt x="1203" y="1033"/>
                </a:lnTo>
                <a:lnTo>
                  <a:pt x="1201" y="1033"/>
                </a:lnTo>
                <a:lnTo>
                  <a:pt x="1201" y="1035"/>
                </a:lnTo>
                <a:lnTo>
                  <a:pt x="1200" y="1035"/>
                </a:lnTo>
                <a:lnTo>
                  <a:pt x="1198" y="1035"/>
                </a:lnTo>
                <a:lnTo>
                  <a:pt x="1198" y="1033"/>
                </a:lnTo>
                <a:lnTo>
                  <a:pt x="1198" y="1032"/>
                </a:lnTo>
                <a:lnTo>
                  <a:pt x="1196" y="1032"/>
                </a:lnTo>
                <a:lnTo>
                  <a:pt x="1196" y="1030"/>
                </a:lnTo>
                <a:lnTo>
                  <a:pt x="1195" y="1030"/>
                </a:lnTo>
                <a:lnTo>
                  <a:pt x="1193" y="1030"/>
                </a:lnTo>
                <a:lnTo>
                  <a:pt x="1193" y="1028"/>
                </a:lnTo>
                <a:lnTo>
                  <a:pt x="1191" y="1028"/>
                </a:lnTo>
                <a:lnTo>
                  <a:pt x="1191" y="1027"/>
                </a:lnTo>
                <a:lnTo>
                  <a:pt x="1190" y="1027"/>
                </a:lnTo>
                <a:lnTo>
                  <a:pt x="1188" y="1027"/>
                </a:lnTo>
                <a:lnTo>
                  <a:pt x="1188" y="1028"/>
                </a:lnTo>
                <a:lnTo>
                  <a:pt x="1186" y="1028"/>
                </a:lnTo>
                <a:lnTo>
                  <a:pt x="1186" y="1027"/>
                </a:lnTo>
                <a:lnTo>
                  <a:pt x="1185" y="1027"/>
                </a:lnTo>
                <a:lnTo>
                  <a:pt x="1185" y="1027"/>
                </a:lnTo>
                <a:lnTo>
                  <a:pt x="1185" y="1028"/>
                </a:lnTo>
                <a:lnTo>
                  <a:pt x="1185" y="1030"/>
                </a:lnTo>
                <a:lnTo>
                  <a:pt x="1183" y="1030"/>
                </a:lnTo>
                <a:lnTo>
                  <a:pt x="1183" y="1032"/>
                </a:lnTo>
                <a:lnTo>
                  <a:pt x="1183" y="1033"/>
                </a:lnTo>
                <a:lnTo>
                  <a:pt x="1185" y="1033"/>
                </a:lnTo>
                <a:lnTo>
                  <a:pt x="1185" y="1033"/>
                </a:lnTo>
                <a:lnTo>
                  <a:pt x="1185" y="1035"/>
                </a:lnTo>
                <a:lnTo>
                  <a:pt x="1185" y="1037"/>
                </a:lnTo>
                <a:lnTo>
                  <a:pt x="1186" y="1037"/>
                </a:lnTo>
                <a:lnTo>
                  <a:pt x="1186" y="1039"/>
                </a:lnTo>
                <a:lnTo>
                  <a:pt x="1185" y="1039"/>
                </a:lnTo>
                <a:lnTo>
                  <a:pt x="1185" y="1039"/>
                </a:lnTo>
                <a:lnTo>
                  <a:pt x="1183" y="1039"/>
                </a:lnTo>
                <a:lnTo>
                  <a:pt x="1181" y="1039"/>
                </a:lnTo>
                <a:lnTo>
                  <a:pt x="1181" y="1040"/>
                </a:lnTo>
                <a:lnTo>
                  <a:pt x="1180" y="1040"/>
                </a:lnTo>
                <a:lnTo>
                  <a:pt x="1180" y="1039"/>
                </a:lnTo>
                <a:lnTo>
                  <a:pt x="1180" y="1037"/>
                </a:lnTo>
                <a:lnTo>
                  <a:pt x="1178" y="1037"/>
                </a:lnTo>
                <a:lnTo>
                  <a:pt x="1176" y="1037"/>
                </a:lnTo>
                <a:lnTo>
                  <a:pt x="1175" y="1037"/>
                </a:lnTo>
                <a:lnTo>
                  <a:pt x="1175" y="1035"/>
                </a:lnTo>
                <a:lnTo>
                  <a:pt x="1173" y="1035"/>
                </a:lnTo>
                <a:lnTo>
                  <a:pt x="1173" y="1037"/>
                </a:lnTo>
                <a:lnTo>
                  <a:pt x="1171" y="1037"/>
                </a:lnTo>
                <a:lnTo>
                  <a:pt x="1170" y="1037"/>
                </a:lnTo>
                <a:lnTo>
                  <a:pt x="1171" y="1035"/>
                </a:lnTo>
                <a:lnTo>
                  <a:pt x="1171" y="1033"/>
                </a:lnTo>
                <a:lnTo>
                  <a:pt x="1171" y="1032"/>
                </a:lnTo>
                <a:lnTo>
                  <a:pt x="1171" y="1030"/>
                </a:lnTo>
                <a:lnTo>
                  <a:pt x="1170" y="1030"/>
                </a:lnTo>
                <a:lnTo>
                  <a:pt x="1170" y="1028"/>
                </a:lnTo>
                <a:lnTo>
                  <a:pt x="1171" y="1028"/>
                </a:lnTo>
                <a:lnTo>
                  <a:pt x="1171" y="1027"/>
                </a:lnTo>
                <a:lnTo>
                  <a:pt x="1170" y="1027"/>
                </a:lnTo>
                <a:lnTo>
                  <a:pt x="1170" y="1025"/>
                </a:lnTo>
                <a:lnTo>
                  <a:pt x="1168" y="1025"/>
                </a:lnTo>
                <a:lnTo>
                  <a:pt x="1168" y="1027"/>
                </a:lnTo>
                <a:lnTo>
                  <a:pt x="1166" y="1027"/>
                </a:lnTo>
                <a:lnTo>
                  <a:pt x="1166" y="1028"/>
                </a:lnTo>
                <a:lnTo>
                  <a:pt x="1165" y="1028"/>
                </a:lnTo>
                <a:lnTo>
                  <a:pt x="1165" y="1027"/>
                </a:lnTo>
                <a:lnTo>
                  <a:pt x="1163" y="1027"/>
                </a:lnTo>
                <a:lnTo>
                  <a:pt x="1161" y="1027"/>
                </a:lnTo>
                <a:lnTo>
                  <a:pt x="1161" y="1028"/>
                </a:lnTo>
                <a:lnTo>
                  <a:pt x="1160" y="1028"/>
                </a:lnTo>
                <a:lnTo>
                  <a:pt x="1160" y="1027"/>
                </a:lnTo>
                <a:lnTo>
                  <a:pt x="1160" y="1025"/>
                </a:lnTo>
                <a:lnTo>
                  <a:pt x="1161" y="1025"/>
                </a:lnTo>
                <a:lnTo>
                  <a:pt x="1161" y="1023"/>
                </a:lnTo>
                <a:lnTo>
                  <a:pt x="1163" y="1023"/>
                </a:lnTo>
                <a:lnTo>
                  <a:pt x="1163" y="1022"/>
                </a:lnTo>
                <a:lnTo>
                  <a:pt x="1163" y="1020"/>
                </a:lnTo>
                <a:lnTo>
                  <a:pt x="1163" y="1018"/>
                </a:lnTo>
                <a:lnTo>
                  <a:pt x="1165" y="1018"/>
                </a:lnTo>
                <a:lnTo>
                  <a:pt x="1166" y="1018"/>
                </a:lnTo>
                <a:lnTo>
                  <a:pt x="1166" y="1017"/>
                </a:lnTo>
                <a:lnTo>
                  <a:pt x="1168" y="1017"/>
                </a:lnTo>
                <a:lnTo>
                  <a:pt x="1168" y="1015"/>
                </a:lnTo>
                <a:lnTo>
                  <a:pt x="1170" y="1015"/>
                </a:lnTo>
                <a:lnTo>
                  <a:pt x="1170" y="1013"/>
                </a:lnTo>
                <a:lnTo>
                  <a:pt x="1171" y="1013"/>
                </a:lnTo>
                <a:lnTo>
                  <a:pt x="1171" y="1012"/>
                </a:lnTo>
                <a:lnTo>
                  <a:pt x="1173" y="1012"/>
                </a:lnTo>
                <a:lnTo>
                  <a:pt x="1173" y="1012"/>
                </a:lnTo>
                <a:lnTo>
                  <a:pt x="1175" y="1012"/>
                </a:lnTo>
                <a:lnTo>
                  <a:pt x="1175" y="1010"/>
                </a:lnTo>
                <a:lnTo>
                  <a:pt x="1175" y="1008"/>
                </a:lnTo>
                <a:lnTo>
                  <a:pt x="1176" y="1008"/>
                </a:lnTo>
                <a:lnTo>
                  <a:pt x="1176" y="1007"/>
                </a:lnTo>
                <a:lnTo>
                  <a:pt x="1178" y="1007"/>
                </a:lnTo>
                <a:lnTo>
                  <a:pt x="1178" y="1005"/>
                </a:lnTo>
                <a:lnTo>
                  <a:pt x="1180" y="1005"/>
                </a:lnTo>
                <a:lnTo>
                  <a:pt x="1181" y="1005"/>
                </a:lnTo>
                <a:lnTo>
                  <a:pt x="1183" y="1005"/>
                </a:lnTo>
                <a:lnTo>
                  <a:pt x="1185" y="1005"/>
                </a:lnTo>
                <a:lnTo>
                  <a:pt x="1185" y="1007"/>
                </a:lnTo>
                <a:lnTo>
                  <a:pt x="1185" y="1007"/>
                </a:lnTo>
                <a:lnTo>
                  <a:pt x="1186" y="1007"/>
                </a:lnTo>
                <a:lnTo>
                  <a:pt x="1188" y="1007"/>
                </a:lnTo>
                <a:lnTo>
                  <a:pt x="1190" y="1007"/>
                </a:lnTo>
                <a:lnTo>
                  <a:pt x="1191" y="1007"/>
                </a:lnTo>
                <a:lnTo>
                  <a:pt x="1193" y="1007"/>
                </a:lnTo>
                <a:lnTo>
                  <a:pt x="1195" y="1007"/>
                </a:lnTo>
                <a:lnTo>
                  <a:pt x="1196" y="1007"/>
                </a:lnTo>
                <a:lnTo>
                  <a:pt x="1198" y="1007"/>
                </a:lnTo>
                <a:lnTo>
                  <a:pt x="1200" y="1007"/>
                </a:lnTo>
                <a:lnTo>
                  <a:pt x="1201" y="1007"/>
                </a:lnTo>
                <a:lnTo>
                  <a:pt x="1203" y="1007"/>
                </a:lnTo>
                <a:lnTo>
                  <a:pt x="1205" y="1007"/>
                </a:lnTo>
                <a:lnTo>
                  <a:pt x="1206" y="1007"/>
                </a:lnTo>
                <a:lnTo>
                  <a:pt x="1206" y="1005"/>
                </a:lnTo>
                <a:lnTo>
                  <a:pt x="1208" y="1005"/>
                </a:lnTo>
                <a:lnTo>
                  <a:pt x="1210" y="1005"/>
                </a:lnTo>
                <a:lnTo>
                  <a:pt x="1210" y="1003"/>
                </a:lnTo>
                <a:lnTo>
                  <a:pt x="1211" y="1003"/>
                </a:lnTo>
                <a:lnTo>
                  <a:pt x="1213" y="1003"/>
                </a:lnTo>
                <a:lnTo>
                  <a:pt x="1215" y="1003"/>
                </a:lnTo>
                <a:lnTo>
                  <a:pt x="1216" y="1003"/>
                </a:lnTo>
                <a:lnTo>
                  <a:pt x="1216" y="1002"/>
                </a:lnTo>
                <a:lnTo>
                  <a:pt x="1218" y="1002"/>
                </a:lnTo>
                <a:lnTo>
                  <a:pt x="1220" y="1002"/>
                </a:lnTo>
                <a:lnTo>
                  <a:pt x="1221" y="1002"/>
                </a:lnTo>
                <a:lnTo>
                  <a:pt x="1223" y="1002"/>
                </a:lnTo>
                <a:lnTo>
                  <a:pt x="1225" y="1002"/>
                </a:lnTo>
                <a:lnTo>
                  <a:pt x="1225" y="1000"/>
                </a:lnTo>
                <a:lnTo>
                  <a:pt x="1225" y="1000"/>
                </a:lnTo>
                <a:lnTo>
                  <a:pt x="1226" y="1000"/>
                </a:lnTo>
                <a:lnTo>
                  <a:pt x="1228" y="1000"/>
                </a:lnTo>
                <a:lnTo>
                  <a:pt x="1228" y="998"/>
                </a:lnTo>
                <a:lnTo>
                  <a:pt x="1230" y="998"/>
                </a:lnTo>
                <a:lnTo>
                  <a:pt x="1231" y="998"/>
                </a:lnTo>
                <a:lnTo>
                  <a:pt x="1233" y="998"/>
                </a:lnTo>
                <a:lnTo>
                  <a:pt x="1233" y="997"/>
                </a:lnTo>
                <a:lnTo>
                  <a:pt x="1235" y="997"/>
                </a:lnTo>
                <a:lnTo>
                  <a:pt x="1235" y="998"/>
                </a:lnTo>
                <a:lnTo>
                  <a:pt x="1236" y="998"/>
                </a:lnTo>
                <a:lnTo>
                  <a:pt x="1238" y="998"/>
                </a:lnTo>
                <a:lnTo>
                  <a:pt x="1238" y="1000"/>
                </a:lnTo>
                <a:lnTo>
                  <a:pt x="1238" y="1002"/>
                </a:lnTo>
                <a:lnTo>
                  <a:pt x="1240" y="1002"/>
                </a:lnTo>
                <a:lnTo>
                  <a:pt x="1241" y="1002"/>
                </a:lnTo>
                <a:lnTo>
                  <a:pt x="1241" y="1003"/>
                </a:lnTo>
                <a:lnTo>
                  <a:pt x="1243" y="1003"/>
                </a:lnTo>
                <a:lnTo>
                  <a:pt x="1243" y="1005"/>
                </a:lnTo>
                <a:lnTo>
                  <a:pt x="1245" y="1005"/>
                </a:lnTo>
                <a:lnTo>
                  <a:pt x="1245" y="1007"/>
                </a:lnTo>
                <a:lnTo>
                  <a:pt x="1245" y="1008"/>
                </a:lnTo>
                <a:lnTo>
                  <a:pt x="1246" y="1008"/>
                </a:lnTo>
                <a:lnTo>
                  <a:pt x="1246" y="1010"/>
                </a:lnTo>
                <a:lnTo>
                  <a:pt x="1248" y="1010"/>
                </a:lnTo>
                <a:lnTo>
                  <a:pt x="1248" y="1012"/>
                </a:lnTo>
                <a:lnTo>
                  <a:pt x="1248" y="1012"/>
                </a:lnTo>
                <a:lnTo>
                  <a:pt x="1250" y="1012"/>
                </a:lnTo>
                <a:lnTo>
                  <a:pt x="1250" y="1013"/>
                </a:lnTo>
                <a:lnTo>
                  <a:pt x="1250" y="1015"/>
                </a:lnTo>
                <a:lnTo>
                  <a:pt x="1248" y="1015"/>
                </a:lnTo>
                <a:lnTo>
                  <a:pt x="1248" y="1017"/>
                </a:lnTo>
                <a:lnTo>
                  <a:pt x="1246" y="1017"/>
                </a:lnTo>
                <a:lnTo>
                  <a:pt x="1246" y="1018"/>
                </a:lnTo>
                <a:lnTo>
                  <a:pt x="1246" y="1020"/>
                </a:lnTo>
                <a:lnTo>
                  <a:pt x="1246" y="1022"/>
                </a:lnTo>
                <a:lnTo>
                  <a:pt x="1248" y="1022"/>
                </a:lnTo>
                <a:lnTo>
                  <a:pt x="1248" y="1023"/>
                </a:lnTo>
                <a:lnTo>
                  <a:pt x="1248" y="1025"/>
                </a:lnTo>
                <a:lnTo>
                  <a:pt x="1248" y="1027"/>
                </a:lnTo>
                <a:lnTo>
                  <a:pt x="1246" y="1027"/>
                </a:lnTo>
                <a:lnTo>
                  <a:pt x="1246" y="1028"/>
                </a:lnTo>
                <a:lnTo>
                  <a:pt x="1248" y="1028"/>
                </a:lnTo>
                <a:lnTo>
                  <a:pt x="1250" y="1028"/>
                </a:lnTo>
                <a:lnTo>
                  <a:pt x="1250" y="1030"/>
                </a:lnTo>
                <a:lnTo>
                  <a:pt x="1250" y="1032"/>
                </a:lnTo>
                <a:lnTo>
                  <a:pt x="1250" y="1033"/>
                </a:lnTo>
                <a:lnTo>
                  <a:pt x="1248" y="1033"/>
                </a:lnTo>
                <a:lnTo>
                  <a:pt x="1248" y="1032"/>
                </a:lnTo>
                <a:lnTo>
                  <a:pt x="1246" y="1032"/>
                </a:lnTo>
                <a:lnTo>
                  <a:pt x="1245" y="1032"/>
                </a:lnTo>
                <a:lnTo>
                  <a:pt x="1243" y="1032"/>
                </a:lnTo>
                <a:lnTo>
                  <a:pt x="1243" y="1033"/>
                </a:lnTo>
                <a:lnTo>
                  <a:pt x="1243" y="1035"/>
                </a:lnTo>
                <a:lnTo>
                  <a:pt x="1245" y="1035"/>
                </a:lnTo>
                <a:lnTo>
                  <a:pt x="1245" y="1033"/>
                </a:lnTo>
                <a:lnTo>
                  <a:pt x="1246" y="1035"/>
                </a:lnTo>
                <a:lnTo>
                  <a:pt x="1246" y="1037"/>
                </a:lnTo>
                <a:lnTo>
                  <a:pt x="1248" y="1037"/>
                </a:lnTo>
                <a:lnTo>
                  <a:pt x="1248" y="1039"/>
                </a:lnTo>
                <a:lnTo>
                  <a:pt x="1248" y="1040"/>
                </a:lnTo>
                <a:lnTo>
                  <a:pt x="1250" y="1040"/>
                </a:lnTo>
                <a:lnTo>
                  <a:pt x="1250" y="1042"/>
                </a:lnTo>
                <a:lnTo>
                  <a:pt x="1251" y="1040"/>
                </a:lnTo>
                <a:lnTo>
                  <a:pt x="1251" y="1042"/>
                </a:lnTo>
                <a:lnTo>
                  <a:pt x="1253" y="1042"/>
                </a:lnTo>
                <a:lnTo>
                  <a:pt x="1253" y="1044"/>
                </a:lnTo>
                <a:lnTo>
                  <a:pt x="1251" y="1044"/>
                </a:lnTo>
                <a:lnTo>
                  <a:pt x="1251" y="1045"/>
                </a:lnTo>
                <a:lnTo>
                  <a:pt x="1251" y="1047"/>
                </a:lnTo>
                <a:lnTo>
                  <a:pt x="1253" y="1047"/>
                </a:lnTo>
                <a:lnTo>
                  <a:pt x="1253" y="1049"/>
                </a:lnTo>
                <a:lnTo>
                  <a:pt x="1255" y="1049"/>
                </a:lnTo>
                <a:lnTo>
                  <a:pt x="1255" y="1050"/>
                </a:lnTo>
                <a:lnTo>
                  <a:pt x="1255" y="1052"/>
                </a:lnTo>
                <a:lnTo>
                  <a:pt x="1256" y="1052"/>
                </a:lnTo>
                <a:lnTo>
                  <a:pt x="1258" y="1052"/>
                </a:lnTo>
                <a:lnTo>
                  <a:pt x="1258" y="1050"/>
                </a:lnTo>
                <a:lnTo>
                  <a:pt x="1260" y="1050"/>
                </a:lnTo>
                <a:lnTo>
                  <a:pt x="1260" y="1052"/>
                </a:lnTo>
                <a:lnTo>
                  <a:pt x="1261" y="1052"/>
                </a:lnTo>
                <a:lnTo>
                  <a:pt x="1261" y="1050"/>
                </a:lnTo>
                <a:lnTo>
                  <a:pt x="1263" y="1049"/>
                </a:lnTo>
                <a:lnTo>
                  <a:pt x="1263" y="1050"/>
                </a:lnTo>
                <a:lnTo>
                  <a:pt x="1263" y="1052"/>
                </a:lnTo>
                <a:lnTo>
                  <a:pt x="1265" y="1052"/>
                </a:lnTo>
                <a:lnTo>
                  <a:pt x="1265" y="1052"/>
                </a:lnTo>
                <a:lnTo>
                  <a:pt x="1265" y="1054"/>
                </a:lnTo>
                <a:lnTo>
                  <a:pt x="1263" y="1054"/>
                </a:lnTo>
                <a:lnTo>
                  <a:pt x="1263" y="1055"/>
                </a:lnTo>
                <a:lnTo>
                  <a:pt x="1261" y="1055"/>
                </a:lnTo>
                <a:lnTo>
                  <a:pt x="1261" y="1057"/>
                </a:lnTo>
                <a:lnTo>
                  <a:pt x="1263" y="1057"/>
                </a:lnTo>
                <a:lnTo>
                  <a:pt x="1265" y="1057"/>
                </a:lnTo>
                <a:lnTo>
                  <a:pt x="1265" y="1057"/>
                </a:lnTo>
                <a:lnTo>
                  <a:pt x="1265" y="1055"/>
                </a:lnTo>
                <a:lnTo>
                  <a:pt x="1266" y="1055"/>
                </a:lnTo>
                <a:lnTo>
                  <a:pt x="1266" y="1054"/>
                </a:lnTo>
                <a:lnTo>
                  <a:pt x="1268" y="1054"/>
                </a:lnTo>
                <a:lnTo>
                  <a:pt x="1268" y="1055"/>
                </a:lnTo>
                <a:lnTo>
                  <a:pt x="1268" y="1057"/>
                </a:lnTo>
                <a:lnTo>
                  <a:pt x="1266" y="1057"/>
                </a:lnTo>
                <a:lnTo>
                  <a:pt x="1266" y="1059"/>
                </a:lnTo>
                <a:lnTo>
                  <a:pt x="1265" y="1059"/>
                </a:lnTo>
                <a:lnTo>
                  <a:pt x="1265" y="1060"/>
                </a:lnTo>
                <a:lnTo>
                  <a:pt x="1265" y="1062"/>
                </a:lnTo>
                <a:lnTo>
                  <a:pt x="1265" y="1062"/>
                </a:lnTo>
                <a:lnTo>
                  <a:pt x="1265" y="1060"/>
                </a:lnTo>
                <a:lnTo>
                  <a:pt x="1263" y="1060"/>
                </a:lnTo>
                <a:lnTo>
                  <a:pt x="1263" y="1062"/>
                </a:lnTo>
                <a:lnTo>
                  <a:pt x="1265" y="1062"/>
                </a:lnTo>
                <a:lnTo>
                  <a:pt x="1265" y="1064"/>
                </a:lnTo>
                <a:lnTo>
                  <a:pt x="1263" y="1064"/>
                </a:lnTo>
                <a:lnTo>
                  <a:pt x="1263" y="1065"/>
                </a:lnTo>
                <a:lnTo>
                  <a:pt x="1263" y="1067"/>
                </a:lnTo>
                <a:lnTo>
                  <a:pt x="1265" y="1067"/>
                </a:lnTo>
                <a:lnTo>
                  <a:pt x="1265" y="1067"/>
                </a:lnTo>
                <a:lnTo>
                  <a:pt x="1265" y="1065"/>
                </a:lnTo>
                <a:lnTo>
                  <a:pt x="1266" y="1065"/>
                </a:lnTo>
                <a:lnTo>
                  <a:pt x="1266" y="1067"/>
                </a:lnTo>
                <a:lnTo>
                  <a:pt x="1268" y="1067"/>
                </a:lnTo>
                <a:lnTo>
                  <a:pt x="1268" y="1069"/>
                </a:lnTo>
                <a:lnTo>
                  <a:pt x="1270" y="1069"/>
                </a:lnTo>
                <a:lnTo>
                  <a:pt x="1271" y="1069"/>
                </a:lnTo>
                <a:lnTo>
                  <a:pt x="1273" y="1069"/>
                </a:lnTo>
                <a:lnTo>
                  <a:pt x="1273" y="1067"/>
                </a:lnTo>
                <a:lnTo>
                  <a:pt x="1275" y="1067"/>
                </a:lnTo>
                <a:lnTo>
                  <a:pt x="1276" y="1067"/>
                </a:lnTo>
                <a:lnTo>
                  <a:pt x="1276" y="1069"/>
                </a:lnTo>
                <a:lnTo>
                  <a:pt x="1276" y="1070"/>
                </a:lnTo>
                <a:lnTo>
                  <a:pt x="1278" y="1070"/>
                </a:lnTo>
                <a:lnTo>
                  <a:pt x="1280" y="1070"/>
                </a:lnTo>
                <a:lnTo>
                  <a:pt x="1281" y="1070"/>
                </a:lnTo>
                <a:lnTo>
                  <a:pt x="1281" y="1069"/>
                </a:lnTo>
                <a:lnTo>
                  <a:pt x="1283" y="1069"/>
                </a:lnTo>
                <a:lnTo>
                  <a:pt x="1283" y="1067"/>
                </a:lnTo>
                <a:lnTo>
                  <a:pt x="1285" y="1067"/>
                </a:lnTo>
                <a:lnTo>
                  <a:pt x="1285" y="1069"/>
                </a:lnTo>
                <a:lnTo>
                  <a:pt x="1286" y="1069"/>
                </a:lnTo>
                <a:lnTo>
                  <a:pt x="1288" y="1069"/>
                </a:lnTo>
                <a:lnTo>
                  <a:pt x="1288" y="1067"/>
                </a:lnTo>
                <a:lnTo>
                  <a:pt x="1288" y="1065"/>
                </a:lnTo>
                <a:lnTo>
                  <a:pt x="1288" y="1064"/>
                </a:lnTo>
                <a:lnTo>
                  <a:pt x="1290" y="1064"/>
                </a:lnTo>
                <a:lnTo>
                  <a:pt x="1290" y="1062"/>
                </a:lnTo>
                <a:lnTo>
                  <a:pt x="1291" y="1062"/>
                </a:lnTo>
                <a:lnTo>
                  <a:pt x="1293" y="1062"/>
                </a:lnTo>
                <a:lnTo>
                  <a:pt x="1293" y="1064"/>
                </a:lnTo>
                <a:lnTo>
                  <a:pt x="1293" y="1065"/>
                </a:lnTo>
                <a:lnTo>
                  <a:pt x="1293" y="1067"/>
                </a:lnTo>
                <a:lnTo>
                  <a:pt x="1293" y="1069"/>
                </a:lnTo>
                <a:lnTo>
                  <a:pt x="1291" y="1069"/>
                </a:lnTo>
                <a:lnTo>
                  <a:pt x="1291" y="1070"/>
                </a:lnTo>
                <a:lnTo>
                  <a:pt x="1291" y="1072"/>
                </a:lnTo>
                <a:lnTo>
                  <a:pt x="1291" y="1074"/>
                </a:lnTo>
                <a:lnTo>
                  <a:pt x="1293" y="1074"/>
                </a:lnTo>
                <a:lnTo>
                  <a:pt x="1295" y="1074"/>
                </a:lnTo>
                <a:lnTo>
                  <a:pt x="1295" y="1075"/>
                </a:lnTo>
                <a:lnTo>
                  <a:pt x="1293" y="1075"/>
                </a:lnTo>
                <a:lnTo>
                  <a:pt x="1293" y="1077"/>
                </a:lnTo>
                <a:lnTo>
                  <a:pt x="1295" y="1077"/>
                </a:lnTo>
                <a:lnTo>
                  <a:pt x="1296" y="1077"/>
                </a:lnTo>
                <a:lnTo>
                  <a:pt x="1298" y="1077"/>
                </a:lnTo>
                <a:lnTo>
                  <a:pt x="1298" y="1079"/>
                </a:lnTo>
                <a:lnTo>
                  <a:pt x="1298" y="1080"/>
                </a:lnTo>
                <a:lnTo>
                  <a:pt x="1296" y="1082"/>
                </a:lnTo>
                <a:lnTo>
                  <a:pt x="1296" y="1084"/>
                </a:lnTo>
                <a:lnTo>
                  <a:pt x="1298" y="1084"/>
                </a:lnTo>
                <a:lnTo>
                  <a:pt x="1300" y="1084"/>
                </a:lnTo>
                <a:lnTo>
                  <a:pt x="1300" y="1082"/>
                </a:lnTo>
                <a:lnTo>
                  <a:pt x="1301" y="1082"/>
                </a:lnTo>
                <a:lnTo>
                  <a:pt x="1301" y="1084"/>
                </a:lnTo>
                <a:lnTo>
                  <a:pt x="1301" y="1085"/>
                </a:lnTo>
                <a:lnTo>
                  <a:pt x="1303" y="1085"/>
                </a:lnTo>
                <a:lnTo>
                  <a:pt x="1303" y="1087"/>
                </a:lnTo>
                <a:lnTo>
                  <a:pt x="1303" y="1089"/>
                </a:lnTo>
                <a:lnTo>
                  <a:pt x="1305" y="1089"/>
                </a:lnTo>
                <a:lnTo>
                  <a:pt x="1305" y="1090"/>
                </a:lnTo>
                <a:lnTo>
                  <a:pt x="1305" y="1090"/>
                </a:lnTo>
                <a:lnTo>
                  <a:pt x="1306" y="1090"/>
                </a:lnTo>
                <a:lnTo>
                  <a:pt x="1306" y="1092"/>
                </a:lnTo>
                <a:lnTo>
                  <a:pt x="1308" y="1092"/>
                </a:lnTo>
                <a:lnTo>
                  <a:pt x="1310" y="1092"/>
                </a:lnTo>
                <a:lnTo>
                  <a:pt x="1310" y="1092"/>
                </a:lnTo>
                <a:lnTo>
                  <a:pt x="1311" y="1092"/>
                </a:lnTo>
                <a:lnTo>
                  <a:pt x="1313" y="1092"/>
                </a:lnTo>
                <a:lnTo>
                  <a:pt x="1313" y="1094"/>
                </a:lnTo>
                <a:lnTo>
                  <a:pt x="1313" y="1095"/>
                </a:lnTo>
                <a:lnTo>
                  <a:pt x="1313" y="1097"/>
                </a:lnTo>
                <a:lnTo>
                  <a:pt x="1315" y="1097"/>
                </a:lnTo>
                <a:lnTo>
                  <a:pt x="1316" y="1097"/>
                </a:lnTo>
                <a:lnTo>
                  <a:pt x="1316" y="1095"/>
                </a:lnTo>
                <a:lnTo>
                  <a:pt x="1318" y="1095"/>
                </a:lnTo>
                <a:lnTo>
                  <a:pt x="1318" y="1094"/>
                </a:lnTo>
                <a:lnTo>
                  <a:pt x="1320" y="1094"/>
                </a:lnTo>
                <a:lnTo>
                  <a:pt x="1321" y="1094"/>
                </a:lnTo>
                <a:lnTo>
                  <a:pt x="1321" y="1095"/>
                </a:lnTo>
                <a:lnTo>
                  <a:pt x="1320" y="1095"/>
                </a:lnTo>
                <a:lnTo>
                  <a:pt x="1320" y="1097"/>
                </a:lnTo>
                <a:lnTo>
                  <a:pt x="1321" y="1097"/>
                </a:lnTo>
                <a:lnTo>
                  <a:pt x="1321" y="1095"/>
                </a:lnTo>
                <a:lnTo>
                  <a:pt x="1323" y="1095"/>
                </a:lnTo>
                <a:lnTo>
                  <a:pt x="1323" y="1094"/>
                </a:lnTo>
                <a:lnTo>
                  <a:pt x="1323" y="1092"/>
                </a:lnTo>
                <a:lnTo>
                  <a:pt x="1325" y="1092"/>
                </a:lnTo>
                <a:lnTo>
                  <a:pt x="1325" y="1094"/>
                </a:lnTo>
                <a:lnTo>
                  <a:pt x="1325" y="1095"/>
                </a:lnTo>
                <a:lnTo>
                  <a:pt x="1325" y="1097"/>
                </a:lnTo>
                <a:lnTo>
                  <a:pt x="1326" y="1097"/>
                </a:lnTo>
                <a:lnTo>
                  <a:pt x="1326" y="1095"/>
                </a:lnTo>
                <a:lnTo>
                  <a:pt x="1328" y="1095"/>
                </a:lnTo>
                <a:lnTo>
                  <a:pt x="1328" y="1097"/>
                </a:lnTo>
                <a:lnTo>
                  <a:pt x="1328" y="1099"/>
                </a:lnTo>
                <a:lnTo>
                  <a:pt x="1326" y="1099"/>
                </a:lnTo>
                <a:lnTo>
                  <a:pt x="1326" y="1100"/>
                </a:lnTo>
                <a:lnTo>
                  <a:pt x="1328" y="1100"/>
                </a:lnTo>
                <a:lnTo>
                  <a:pt x="1328" y="1099"/>
                </a:lnTo>
                <a:lnTo>
                  <a:pt x="1330" y="1099"/>
                </a:lnTo>
                <a:lnTo>
                  <a:pt x="1330" y="1100"/>
                </a:lnTo>
                <a:lnTo>
                  <a:pt x="1330" y="1102"/>
                </a:lnTo>
                <a:lnTo>
                  <a:pt x="1331" y="1102"/>
                </a:lnTo>
                <a:lnTo>
                  <a:pt x="1331" y="1100"/>
                </a:lnTo>
                <a:lnTo>
                  <a:pt x="1333" y="1100"/>
                </a:lnTo>
                <a:lnTo>
                  <a:pt x="1333" y="1102"/>
                </a:lnTo>
                <a:lnTo>
                  <a:pt x="1333" y="1104"/>
                </a:lnTo>
                <a:lnTo>
                  <a:pt x="1335" y="1104"/>
                </a:lnTo>
                <a:lnTo>
                  <a:pt x="1335" y="1102"/>
                </a:lnTo>
                <a:lnTo>
                  <a:pt x="1336" y="1102"/>
                </a:lnTo>
                <a:lnTo>
                  <a:pt x="1336" y="1104"/>
                </a:lnTo>
                <a:lnTo>
                  <a:pt x="1338" y="1104"/>
                </a:lnTo>
                <a:lnTo>
                  <a:pt x="1338" y="1102"/>
                </a:lnTo>
                <a:lnTo>
                  <a:pt x="1338" y="1100"/>
                </a:lnTo>
                <a:lnTo>
                  <a:pt x="1340" y="1100"/>
                </a:lnTo>
                <a:lnTo>
                  <a:pt x="1341" y="1100"/>
                </a:lnTo>
                <a:lnTo>
                  <a:pt x="1343" y="1100"/>
                </a:lnTo>
                <a:lnTo>
                  <a:pt x="1343" y="1099"/>
                </a:lnTo>
                <a:lnTo>
                  <a:pt x="1343" y="1097"/>
                </a:lnTo>
                <a:lnTo>
                  <a:pt x="1345" y="1097"/>
                </a:lnTo>
                <a:lnTo>
                  <a:pt x="1345" y="1099"/>
                </a:lnTo>
                <a:lnTo>
                  <a:pt x="1345" y="1099"/>
                </a:lnTo>
                <a:lnTo>
                  <a:pt x="1345" y="1100"/>
                </a:lnTo>
                <a:lnTo>
                  <a:pt x="1346" y="1100"/>
                </a:lnTo>
                <a:lnTo>
                  <a:pt x="1346" y="1099"/>
                </a:lnTo>
                <a:lnTo>
                  <a:pt x="1348" y="1099"/>
                </a:lnTo>
                <a:lnTo>
                  <a:pt x="1348" y="1100"/>
                </a:lnTo>
                <a:lnTo>
                  <a:pt x="1350" y="1100"/>
                </a:lnTo>
                <a:lnTo>
                  <a:pt x="1350" y="1099"/>
                </a:lnTo>
                <a:lnTo>
                  <a:pt x="1348" y="1099"/>
                </a:lnTo>
                <a:lnTo>
                  <a:pt x="1348" y="1097"/>
                </a:lnTo>
                <a:lnTo>
                  <a:pt x="1350" y="1097"/>
                </a:lnTo>
                <a:lnTo>
                  <a:pt x="1351" y="1097"/>
                </a:lnTo>
                <a:lnTo>
                  <a:pt x="1353" y="1097"/>
                </a:lnTo>
                <a:lnTo>
                  <a:pt x="1353" y="1095"/>
                </a:lnTo>
                <a:lnTo>
                  <a:pt x="1353" y="1094"/>
                </a:lnTo>
                <a:lnTo>
                  <a:pt x="1353" y="1092"/>
                </a:lnTo>
                <a:lnTo>
                  <a:pt x="1355" y="1092"/>
                </a:lnTo>
                <a:lnTo>
                  <a:pt x="1355" y="1094"/>
                </a:lnTo>
                <a:lnTo>
                  <a:pt x="1355" y="1095"/>
                </a:lnTo>
                <a:lnTo>
                  <a:pt x="1356" y="1095"/>
                </a:lnTo>
                <a:lnTo>
                  <a:pt x="1356" y="1094"/>
                </a:lnTo>
                <a:lnTo>
                  <a:pt x="1356" y="1092"/>
                </a:lnTo>
                <a:lnTo>
                  <a:pt x="1358" y="1092"/>
                </a:lnTo>
                <a:lnTo>
                  <a:pt x="1358" y="1094"/>
                </a:lnTo>
                <a:lnTo>
                  <a:pt x="1358" y="1095"/>
                </a:lnTo>
                <a:lnTo>
                  <a:pt x="1360" y="1095"/>
                </a:lnTo>
                <a:lnTo>
                  <a:pt x="1360" y="1097"/>
                </a:lnTo>
                <a:lnTo>
                  <a:pt x="1361" y="1097"/>
                </a:lnTo>
                <a:lnTo>
                  <a:pt x="1361" y="1095"/>
                </a:lnTo>
                <a:lnTo>
                  <a:pt x="1361" y="1094"/>
                </a:lnTo>
                <a:lnTo>
                  <a:pt x="1363" y="1094"/>
                </a:lnTo>
                <a:lnTo>
                  <a:pt x="1363" y="1095"/>
                </a:lnTo>
                <a:lnTo>
                  <a:pt x="1365" y="1095"/>
                </a:lnTo>
                <a:lnTo>
                  <a:pt x="1365" y="1097"/>
                </a:lnTo>
                <a:lnTo>
                  <a:pt x="1366" y="1097"/>
                </a:lnTo>
                <a:lnTo>
                  <a:pt x="1366" y="1095"/>
                </a:lnTo>
                <a:lnTo>
                  <a:pt x="1368" y="1095"/>
                </a:lnTo>
                <a:lnTo>
                  <a:pt x="1370" y="1094"/>
                </a:lnTo>
                <a:lnTo>
                  <a:pt x="1370" y="1095"/>
                </a:lnTo>
                <a:lnTo>
                  <a:pt x="1370" y="1097"/>
                </a:lnTo>
                <a:lnTo>
                  <a:pt x="1371" y="1097"/>
                </a:lnTo>
                <a:lnTo>
                  <a:pt x="1371" y="1095"/>
                </a:lnTo>
                <a:lnTo>
                  <a:pt x="1373" y="1095"/>
                </a:lnTo>
                <a:lnTo>
                  <a:pt x="1375" y="1095"/>
                </a:lnTo>
                <a:lnTo>
                  <a:pt x="1375" y="1097"/>
                </a:lnTo>
                <a:lnTo>
                  <a:pt x="1373" y="1097"/>
                </a:lnTo>
                <a:lnTo>
                  <a:pt x="1373" y="1099"/>
                </a:lnTo>
                <a:lnTo>
                  <a:pt x="1375" y="1099"/>
                </a:lnTo>
                <a:lnTo>
                  <a:pt x="1376" y="1099"/>
                </a:lnTo>
                <a:lnTo>
                  <a:pt x="1376" y="1097"/>
                </a:lnTo>
                <a:lnTo>
                  <a:pt x="1378" y="1099"/>
                </a:lnTo>
                <a:lnTo>
                  <a:pt x="1378" y="1100"/>
                </a:lnTo>
                <a:lnTo>
                  <a:pt x="1380" y="1100"/>
                </a:lnTo>
                <a:lnTo>
                  <a:pt x="1381" y="1100"/>
                </a:lnTo>
                <a:lnTo>
                  <a:pt x="1383" y="1100"/>
                </a:lnTo>
                <a:lnTo>
                  <a:pt x="1383" y="1099"/>
                </a:lnTo>
                <a:lnTo>
                  <a:pt x="1385" y="1099"/>
                </a:lnTo>
                <a:lnTo>
                  <a:pt x="1385" y="1100"/>
                </a:lnTo>
                <a:lnTo>
                  <a:pt x="1385" y="1100"/>
                </a:lnTo>
                <a:lnTo>
                  <a:pt x="1385" y="1102"/>
                </a:lnTo>
                <a:lnTo>
                  <a:pt x="1386" y="1102"/>
                </a:lnTo>
                <a:lnTo>
                  <a:pt x="1386" y="1104"/>
                </a:lnTo>
                <a:lnTo>
                  <a:pt x="1388" y="1104"/>
                </a:lnTo>
                <a:lnTo>
                  <a:pt x="1390" y="1104"/>
                </a:lnTo>
                <a:lnTo>
                  <a:pt x="1391" y="1105"/>
                </a:lnTo>
                <a:lnTo>
                  <a:pt x="1393" y="1105"/>
                </a:lnTo>
                <a:lnTo>
                  <a:pt x="1393" y="1107"/>
                </a:lnTo>
                <a:lnTo>
                  <a:pt x="1393" y="1109"/>
                </a:lnTo>
                <a:lnTo>
                  <a:pt x="1395" y="1109"/>
                </a:lnTo>
                <a:lnTo>
                  <a:pt x="1395" y="1110"/>
                </a:lnTo>
                <a:lnTo>
                  <a:pt x="1397" y="1109"/>
                </a:lnTo>
                <a:lnTo>
                  <a:pt x="1397" y="1107"/>
                </a:lnTo>
                <a:lnTo>
                  <a:pt x="1398" y="1107"/>
                </a:lnTo>
                <a:lnTo>
                  <a:pt x="1398" y="1109"/>
                </a:lnTo>
                <a:lnTo>
                  <a:pt x="1400" y="1109"/>
                </a:lnTo>
                <a:lnTo>
                  <a:pt x="1400" y="1110"/>
                </a:lnTo>
                <a:lnTo>
                  <a:pt x="1402" y="1110"/>
                </a:lnTo>
                <a:lnTo>
                  <a:pt x="1402" y="1109"/>
                </a:lnTo>
                <a:lnTo>
                  <a:pt x="1402" y="1107"/>
                </a:lnTo>
                <a:lnTo>
                  <a:pt x="1403" y="1107"/>
                </a:lnTo>
                <a:lnTo>
                  <a:pt x="1405" y="1105"/>
                </a:lnTo>
                <a:lnTo>
                  <a:pt x="1405" y="1107"/>
                </a:lnTo>
                <a:lnTo>
                  <a:pt x="1407" y="1107"/>
                </a:lnTo>
                <a:lnTo>
                  <a:pt x="1407" y="1105"/>
                </a:lnTo>
                <a:lnTo>
                  <a:pt x="1408" y="1105"/>
                </a:lnTo>
                <a:lnTo>
                  <a:pt x="1408" y="1104"/>
                </a:lnTo>
                <a:lnTo>
                  <a:pt x="1410" y="1104"/>
                </a:lnTo>
                <a:lnTo>
                  <a:pt x="1410" y="1105"/>
                </a:lnTo>
                <a:lnTo>
                  <a:pt x="1412" y="1105"/>
                </a:lnTo>
                <a:lnTo>
                  <a:pt x="1413" y="1105"/>
                </a:lnTo>
                <a:lnTo>
                  <a:pt x="1415" y="1105"/>
                </a:lnTo>
                <a:lnTo>
                  <a:pt x="1415" y="1107"/>
                </a:lnTo>
                <a:lnTo>
                  <a:pt x="1417" y="1107"/>
                </a:lnTo>
                <a:lnTo>
                  <a:pt x="1418" y="1107"/>
                </a:lnTo>
                <a:lnTo>
                  <a:pt x="1418" y="1105"/>
                </a:lnTo>
                <a:lnTo>
                  <a:pt x="1417" y="1105"/>
                </a:lnTo>
                <a:lnTo>
                  <a:pt x="1417" y="1104"/>
                </a:lnTo>
                <a:lnTo>
                  <a:pt x="1417" y="1102"/>
                </a:lnTo>
                <a:lnTo>
                  <a:pt x="1417" y="1100"/>
                </a:lnTo>
                <a:lnTo>
                  <a:pt x="1415" y="1100"/>
                </a:lnTo>
                <a:lnTo>
                  <a:pt x="1413" y="1100"/>
                </a:lnTo>
                <a:lnTo>
                  <a:pt x="1413" y="1099"/>
                </a:lnTo>
                <a:lnTo>
                  <a:pt x="1412" y="1099"/>
                </a:lnTo>
                <a:lnTo>
                  <a:pt x="1412" y="1097"/>
                </a:lnTo>
                <a:lnTo>
                  <a:pt x="1412" y="1095"/>
                </a:lnTo>
                <a:lnTo>
                  <a:pt x="1410" y="1095"/>
                </a:lnTo>
                <a:lnTo>
                  <a:pt x="1410" y="1094"/>
                </a:lnTo>
                <a:lnTo>
                  <a:pt x="1408" y="1094"/>
                </a:lnTo>
                <a:lnTo>
                  <a:pt x="1408" y="1092"/>
                </a:lnTo>
                <a:lnTo>
                  <a:pt x="1408" y="1092"/>
                </a:lnTo>
                <a:lnTo>
                  <a:pt x="1410" y="1092"/>
                </a:lnTo>
                <a:lnTo>
                  <a:pt x="1410" y="1090"/>
                </a:lnTo>
                <a:lnTo>
                  <a:pt x="1410" y="1089"/>
                </a:lnTo>
                <a:lnTo>
                  <a:pt x="1408" y="1089"/>
                </a:lnTo>
                <a:lnTo>
                  <a:pt x="1408" y="1087"/>
                </a:lnTo>
                <a:lnTo>
                  <a:pt x="1410" y="1087"/>
                </a:lnTo>
                <a:lnTo>
                  <a:pt x="1412" y="1087"/>
                </a:lnTo>
                <a:lnTo>
                  <a:pt x="1412" y="1085"/>
                </a:lnTo>
                <a:lnTo>
                  <a:pt x="1413" y="1084"/>
                </a:lnTo>
                <a:lnTo>
                  <a:pt x="1413" y="1085"/>
                </a:lnTo>
                <a:lnTo>
                  <a:pt x="1413" y="1087"/>
                </a:lnTo>
                <a:lnTo>
                  <a:pt x="1415" y="1087"/>
                </a:lnTo>
                <a:lnTo>
                  <a:pt x="1415" y="1089"/>
                </a:lnTo>
                <a:lnTo>
                  <a:pt x="1415" y="1090"/>
                </a:lnTo>
                <a:lnTo>
                  <a:pt x="1417" y="1090"/>
                </a:lnTo>
                <a:lnTo>
                  <a:pt x="1417" y="1092"/>
                </a:lnTo>
                <a:lnTo>
                  <a:pt x="1417" y="1092"/>
                </a:lnTo>
                <a:lnTo>
                  <a:pt x="1418" y="1092"/>
                </a:lnTo>
                <a:lnTo>
                  <a:pt x="1418" y="1094"/>
                </a:lnTo>
                <a:lnTo>
                  <a:pt x="1420" y="1094"/>
                </a:lnTo>
                <a:lnTo>
                  <a:pt x="1420" y="1095"/>
                </a:lnTo>
                <a:lnTo>
                  <a:pt x="1422" y="1097"/>
                </a:lnTo>
                <a:lnTo>
                  <a:pt x="1422" y="1099"/>
                </a:lnTo>
                <a:lnTo>
                  <a:pt x="1420" y="1099"/>
                </a:lnTo>
                <a:lnTo>
                  <a:pt x="1420" y="1100"/>
                </a:lnTo>
                <a:lnTo>
                  <a:pt x="1422" y="1100"/>
                </a:lnTo>
                <a:lnTo>
                  <a:pt x="1422" y="1102"/>
                </a:lnTo>
                <a:lnTo>
                  <a:pt x="1422" y="1104"/>
                </a:lnTo>
                <a:lnTo>
                  <a:pt x="1423" y="1104"/>
                </a:lnTo>
                <a:lnTo>
                  <a:pt x="1423" y="1105"/>
                </a:lnTo>
                <a:lnTo>
                  <a:pt x="1423" y="1107"/>
                </a:lnTo>
                <a:lnTo>
                  <a:pt x="1425" y="1107"/>
                </a:lnTo>
                <a:lnTo>
                  <a:pt x="1425" y="1109"/>
                </a:lnTo>
                <a:lnTo>
                  <a:pt x="1425" y="1109"/>
                </a:lnTo>
                <a:lnTo>
                  <a:pt x="1425" y="1110"/>
                </a:lnTo>
                <a:lnTo>
                  <a:pt x="1425" y="1112"/>
                </a:lnTo>
                <a:lnTo>
                  <a:pt x="1427" y="1112"/>
                </a:lnTo>
                <a:lnTo>
                  <a:pt x="1427" y="1114"/>
                </a:lnTo>
                <a:lnTo>
                  <a:pt x="1428" y="1114"/>
                </a:lnTo>
                <a:lnTo>
                  <a:pt x="1430" y="1114"/>
                </a:lnTo>
                <a:lnTo>
                  <a:pt x="1430" y="1115"/>
                </a:lnTo>
                <a:lnTo>
                  <a:pt x="1432" y="1115"/>
                </a:lnTo>
                <a:lnTo>
                  <a:pt x="1432" y="1117"/>
                </a:lnTo>
                <a:lnTo>
                  <a:pt x="1432" y="1119"/>
                </a:lnTo>
                <a:lnTo>
                  <a:pt x="1433" y="1119"/>
                </a:lnTo>
                <a:lnTo>
                  <a:pt x="1435" y="1119"/>
                </a:lnTo>
                <a:lnTo>
                  <a:pt x="1435" y="1120"/>
                </a:lnTo>
                <a:lnTo>
                  <a:pt x="1435" y="1122"/>
                </a:lnTo>
                <a:lnTo>
                  <a:pt x="1437" y="1122"/>
                </a:lnTo>
                <a:lnTo>
                  <a:pt x="1438" y="1122"/>
                </a:lnTo>
                <a:lnTo>
                  <a:pt x="1438" y="1120"/>
                </a:lnTo>
                <a:lnTo>
                  <a:pt x="1440" y="1120"/>
                </a:lnTo>
                <a:lnTo>
                  <a:pt x="1440" y="1119"/>
                </a:lnTo>
                <a:lnTo>
                  <a:pt x="1438" y="1119"/>
                </a:lnTo>
                <a:lnTo>
                  <a:pt x="1438" y="1120"/>
                </a:lnTo>
                <a:lnTo>
                  <a:pt x="1437" y="1120"/>
                </a:lnTo>
                <a:lnTo>
                  <a:pt x="1437" y="1119"/>
                </a:lnTo>
                <a:lnTo>
                  <a:pt x="1437" y="1117"/>
                </a:lnTo>
                <a:lnTo>
                  <a:pt x="1437" y="1115"/>
                </a:lnTo>
                <a:lnTo>
                  <a:pt x="1438" y="1115"/>
                </a:lnTo>
                <a:lnTo>
                  <a:pt x="1440" y="1115"/>
                </a:lnTo>
                <a:lnTo>
                  <a:pt x="1440" y="1114"/>
                </a:lnTo>
                <a:lnTo>
                  <a:pt x="1440" y="1112"/>
                </a:lnTo>
                <a:lnTo>
                  <a:pt x="1442" y="1112"/>
                </a:lnTo>
                <a:lnTo>
                  <a:pt x="1442" y="1114"/>
                </a:lnTo>
                <a:lnTo>
                  <a:pt x="1443" y="1114"/>
                </a:lnTo>
                <a:lnTo>
                  <a:pt x="1443" y="1115"/>
                </a:lnTo>
                <a:lnTo>
                  <a:pt x="1443" y="1117"/>
                </a:lnTo>
                <a:lnTo>
                  <a:pt x="1442" y="1117"/>
                </a:lnTo>
                <a:lnTo>
                  <a:pt x="1442" y="1119"/>
                </a:lnTo>
                <a:lnTo>
                  <a:pt x="1443" y="1119"/>
                </a:lnTo>
                <a:lnTo>
                  <a:pt x="1443" y="1117"/>
                </a:lnTo>
                <a:lnTo>
                  <a:pt x="1445" y="1117"/>
                </a:lnTo>
                <a:lnTo>
                  <a:pt x="1445" y="1119"/>
                </a:lnTo>
                <a:lnTo>
                  <a:pt x="1447" y="1119"/>
                </a:lnTo>
                <a:lnTo>
                  <a:pt x="1447" y="1117"/>
                </a:lnTo>
                <a:lnTo>
                  <a:pt x="1448" y="1117"/>
                </a:lnTo>
                <a:lnTo>
                  <a:pt x="1450" y="1117"/>
                </a:lnTo>
                <a:lnTo>
                  <a:pt x="1450" y="1115"/>
                </a:lnTo>
                <a:lnTo>
                  <a:pt x="1448" y="1115"/>
                </a:lnTo>
                <a:lnTo>
                  <a:pt x="1448" y="1114"/>
                </a:lnTo>
                <a:lnTo>
                  <a:pt x="1450" y="1114"/>
                </a:lnTo>
                <a:lnTo>
                  <a:pt x="1450" y="1112"/>
                </a:lnTo>
                <a:lnTo>
                  <a:pt x="1448" y="1112"/>
                </a:lnTo>
                <a:lnTo>
                  <a:pt x="1448" y="1110"/>
                </a:lnTo>
                <a:lnTo>
                  <a:pt x="1450" y="1110"/>
                </a:lnTo>
                <a:lnTo>
                  <a:pt x="1452" y="1110"/>
                </a:lnTo>
                <a:lnTo>
                  <a:pt x="1452" y="1109"/>
                </a:lnTo>
                <a:lnTo>
                  <a:pt x="1450" y="1110"/>
                </a:lnTo>
                <a:lnTo>
                  <a:pt x="1450" y="1109"/>
                </a:lnTo>
                <a:lnTo>
                  <a:pt x="1448" y="1109"/>
                </a:lnTo>
                <a:lnTo>
                  <a:pt x="1448" y="1107"/>
                </a:lnTo>
                <a:lnTo>
                  <a:pt x="1448" y="1105"/>
                </a:lnTo>
                <a:lnTo>
                  <a:pt x="1448" y="1104"/>
                </a:lnTo>
                <a:lnTo>
                  <a:pt x="1447" y="1104"/>
                </a:lnTo>
                <a:lnTo>
                  <a:pt x="1447" y="1102"/>
                </a:lnTo>
                <a:lnTo>
                  <a:pt x="1447" y="1100"/>
                </a:lnTo>
                <a:lnTo>
                  <a:pt x="1445" y="1100"/>
                </a:lnTo>
                <a:lnTo>
                  <a:pt x="1445" y="1102"/>
                </a:lnTo>
                <a:lnTo>
                  <a:pt x="1443" y="1102"/>
                </a:lnTo>
                <a:lnTo>
                  <a:pt x="1442" y="1102"/>
                </a:lnTo>
                <a:lnTo>
                  <a:pt x="1442" y="1100"/>
                </a:lnTo>
                <a:lnTo>
                  <a:pt x="1440" y="1100"/>
                </a:lnTo>
                <a:lnTo>
                  <a:pt x="1440" y="1099"/>
                </a:lnTo>
                <a:lnTo>
                  <a:pt x="1440" y="1097"/>
                </a:lnTo>
                <a:lnTo>
                  <a:pt x="1438" y="1097"/>
                </a:lnTo>
                <a:lnTo>
                  <a:pt x="1438" y="1095"/>
                </a:lnTo>
                <a:lnTo>
                  <a:pt x="1437" y="1095"/>
                </a:lnTo>
                <a:lnTo>
                  <a:pt x="1437" y="1094"/>
                </a:lnTo>
                <a:lnTo>
                  <a:pt x="1437" y="1092"/>
                </a:lnTo>
                <a:lnTo>
                  <a:pt x="1435" y="1092"/>
                </a:lnTo>
                <a:lnTo>
                  <a:pt x="1435" y="1094"/>
                </a:lnTo>
                <a:lnTo>
                  <a:pt x="1435" y="1095"/>
                </a:lnTo>
                <a:lnTo>
                  <a:pt x="1433" y="1095"/>
                </a:lnTo>
                <a:lnTo>
                  <a:pt x="1432" y="1095"/>
                </a:lnTo>
                <a:lnTo>
                  <a:pt x="1432" y="1094"/>
                </a:lnTo>
                <a:lnTo>
                  <a:pt x="1430" y="1094"/>
                </a:lnTo>
                <a:lnTo>
                  <a:pt x="1430" y="1095"/>
                </a:lnTo>
                <a:lnTo>
                  <a:pt x="1428" y="1095"/>
                </a:lnTo>
                <a:lnTo>
                  <a:pt x="1428" y="1097"/>
                </a:lnTo>
                <a:lnTo>
                  <a:pt x="1427" y="1097"/>
                </a:lnTo>
                <a:lnTo>
                  <a:pt x="1427" y="1095"/>
                </a:lnTo>
                <a:lnTo>
                  <a:pt x="1425" y="1095"/>
                </a:lnTo>
                <a:lnTo>
                  <a:pt x="1425" y="1097"/>
                </a:lnTo>
                <a:lnTo>
                  <a:pt x="1425" y="1099"/>
                </a:lnTo>
                <a:lnTo>
                  <a:pt x="1425" y="1100"/>
                </a:lnTo>
                <a:lnTo>
                  <a:pt x="1425" y="1100"/>
                </a:lnTo>
                <a:lnTo>
                  <a:pt x="1425" y="1102"/>
                </a:lnTo>
                <a:lnTo>
                  <a:pt x="1425" y="1104"/>
                </a:lnTo>
                <a:lnTo>
                  <a:pt x="1423" y="1104"/>
                </a:lnTo>
                <a:lnTo>
                  <a:pt x="1423" y="1102"/>
                </a:lnTo>
                <a:lnTo>
                  <a:pt x="1423" y="1100"/>
                </a:lnTo>
                <a:lnTo>
                  <a:pt x="1422" y="1100"/>
                </a:lnTo>
                <a:lnTo>
                  <a:pt x="1422" y="1099"/>
                </a:lnTo>
                <a:lnTo>
                  <a:pt x="1423" y="1097"/>
                </a:lnTo>
                <a:lnTo>
                  <a:pt x="1422" y="1097"/>
                </a:lnTo>
                <a:lnTo>
                  <a:pt x="1422" y="1095"/>
                </a:lnTo>
                <a:lnTo>
                  <a:pt x="1422" y="1094"/>
                </a:lnTo>
                <a:lnTo>
                  <a:pt x="1420" y="1094"/>
                </a:lnTo>
                <a:lnTo>
                  <a:pt x="1420" y="1092"/>
                </a:lnTo>
                <a:lnTo>
                  <a:pt x="1418" y="1092"/>
                </a:lnTo>
                <a:lnTo>
                  <a:pt x="1418" y="1092"/>
                </a:lnTo>
                <a:lnTo>
                  <a:pt x="1418" y="1090"/>
                </a:lnTo>
                <a:lnTo>
                  <a:pt x="1417" y="1090"/>
                </a:lnTo>
                <a:lnTo>
                  <a:pt x="1417" y="1089"/>
                </a:lnTo>
                <a:lnTo>
                  <a:pt x="1417" y="1087"/>
                </a:lnTo>
                <a:lnTo>
                  <a:pt x="1417" y="1085"/>
                </a:lnTo>
                <a:lnTo>
                  <a:pt x="1415" y="1085"/>
                </a:lnTo>
                <a:lnTo>
                  <a:pt x="1415" y="1084"/>
                </a:lnTo>
                <a:lnTo>
                  <a:pt x="1415" y="1082"/>
                </a:lnTo>
                <a:lnTo>
                  <a:pt x="1413" y="1082"/>
                </a:lnTo>
                <a:lnTo>
                  <a:pt x="1413" y="1080"/>
                </a:lnTo>
                <a:lnTo>
                  <a:pt x="1415" y="1080"/>
                </a:lnTo>
                <a:lnTo>
                  <a:pt x="1417" y="1080"/>
                </a:lnTo>
                <a:lnTo>
                  <a:pt x="1417" y="1079"/>
                </a:lnTo>
                <a:lnTo>
                  <a:pt x="1417" y="1077"/>
                </a:lnTo>
                <a:lnTo>
                  <a:pt x="1417" y="1075"/>
                </a:lnTo>
                <a:lnTo>
                  <a:pt x="1417" y="1074"/>
                </a:lnTo>
                <a:lnTo>
                  <a:pt x="1415" y="1074"/>
                </a:lnTo>
                <a:lnTo>
                  <a:pt x="1413" y="1074"/>
                </a:lnTo>
                <a:lnTo>
                  <a:pt x="1413" y="1072"/>
                </a:lnTo>
                <a:lnTo>
                  <a:pt x="1415" y="1072"/>
                </a:lnTo>
                <a:lnTo>
                  <a:pt x="1415" y="1070"/>
                </a:lnTo>
                <a:lnTo>
                  <a:pt x="1413" y="1070"/>
                </a:lnTo>
                <a:lnTo>
                  <a:pt x="1413" y="1069"/>
                </a:lnTo>
                <a:lnTo>
                  <a:pt x="1413" y="1067"/>
                </a:lnTo>
                <a:lnTo>
                  <a:pt x="1413" y="1065"/>
                </a:lnTo>
                <a:lnTo>
                  <a:pt x="1415" y="1065"/>
                </a:lnTo>
                <a:lnTo>
                  <a:pt x="1415" y="1067"/>
                </a:lnTo>
                <a:lnTo>
                  <a:pt x="1417" y="1067"/>
                </a:lnTo>
                <a:lnTo>
                  <a:pt x="1417" y="1069"/>
                </a:lnTo>
                <a:lnTo>
                  <a:pt x="1418" y="1069"/>
                </a:lnTo>
                <a:lnTo>
                  <a:pt x="1418" y="1067"/>
                </a:lnTo>
                <a:lnTo>
                  <a:pt x="1417" y="1067"/>
                </a:lnTo>
                <a:lnTo>
                  <a:pt x="1417" y="1065"/>
                </a:lnTo>
                <a:lnTo>
                  <a:pt x="1417" y="1064"/>
                </a:lnTo>
                <a:lnTo>
                  <a:pt x="1418" y="1064"/>
                </a:lnTo>
                <a:lnTo>
                  <a:pt x="1420" y="1064"/>
                </a:lnTo>
                <a:lnTo>
                  <a:pt x="1420" y="1065"/>
                </a:lnTo>
                <a:lnTo>
                  <a:pt x="1420" y="1067"/>
                </a:lnTo>
                <a:lnTo>
                  <a:pt x="1422" y="1067"/>
                </a:lnTo>
                <a:lnTo>
                  <a:pt x="1423" y="1067"/>
                </a:lnTo>
                <a:lnTo>
                  <a:pt x="1423" y="1069"/>
                </a:lnTo>
                <a:lnTo>
                  <a:pt x="1423" y="1070"/>
                </a:lnTo>
                <a:lnTo>
                  <a:pt x="1425" y="1070"/>
                </a:lnTo>
                <a:lnTo>
                  <a:pt x="1425" y="1072"/>
                </a:lnTo>
                <a:lnTo>
                  <a:pt x="1425" y="1072"/>
                </a:lnTo>
                <a:lnTo>
                  <a:pt x="1425" y="1070"/>
                </a:lnTo>
                <a:lnTo>
                  <a:pt x="1427" y="1070"/>
                </a:lnTo>
                <a:lnTo>
                  <a:pt x="1427" y="1069"/>
                </a:lnTo>
                <a:lnTo>
                  <a:pt x="1427" y="1067"/>
                </a:lnTo>
                <a:lnTo>
                  <a:pt x="1427" y="1065"/>
                </a:lnTo>
                <a:lnTo>
                  <a:pt x="1427" y="1064"/>
                </a:lnTo>
                <a:lnTo>
                  <a:pt x="1428" y="1064"/>
                </a:lnTo>
                <a:lnTo>
                  <a:pt x="1428" y="1065"/>
                </a:lnTo>
                <a:lnTo>
                  <a:pt x="1430" y="1065"/>
                </a:lnTo>
                <a:lnTo>
                  <a:pt x="1430" y="1064"/>
                </a:lnTo>
                <a:lnTo>
                  <a:pt x="1432" y="1064"/>
                </a:lnTo>
                <a:lnTo>
                  <a:pt x="1432" y="1065"/>
                </a:lnTo>
                <a:lnTo>
                  <a:pt x="1432" y="1067"/>
                </a:lnTo>
                <a:lnTo>
                  <a:pt x="1430" y="1067"/>
                </a:lnTo>
                <a:lnTo>
                  <a:pt x="1428" y="1067"/>
                </a:lnTo>
                <a:lnTo>
                  <a:pt x="1428" y="1069"/>
                </a:lnTo>
                <a:lnTo>
                  <a:pt x="1430" y="1069"/>
                </a:lnTo>
                <a:lnTo>
                  <a:pt x="1432" y="1069"/>
                </a:lnTo>
                <a:lnTo>
                  <a:pt x="1432" y="1067"/>
                </a:lnTo>
                <a:lnTo>
                  <a:pt x="1433" y="1067"/>
                </a:lnTo>
                <a:lnTo>
                  <a:pt x="1433" y="1065"/>
                </a:lnTo>
                <a:lnTo>
                  <a:pt x="1433" y="1064"/>
                </a:lnTo>
                <a:lnTo>
                  <a:pt x="1432" y="1064"/>
                </a:lnTo>
                <a:lnTo>
                  <a:pt x="1432" y="1062"/>
                </a:lnTo>
                <a:lnTo>
                  <a:pt x="1432" y="1060"/>
                </a:lnTo>
                <a:lnTo>
                  <a:pt x="1432" y="1059"/>
                </a:lnTo>
                <a:lnTo>
                  <a:pt x="1430" y="1059"/>
                </a:lnTo>
                <a:lnTo>
                  <a:pt x="1430" y="1057"/>
                </a:lnTo>
                <a:lnTo>
                  <a:pt x="1430" y="1055"/>
                </a:lnTo>
                <a:lnTo>
                  <a:pt x="1432" y="1055"/>
                </a:lnTo>
                <a:lnTo>
                  <a:pt x="1432" y="1054"/>
                </a:lnTo>
                <a:lnTo>
                  <a:pt x="1432" y="1052"/>
                </a:lnTo>
                <a:lnTo>
                  <a:pt x="1433" y="1052"/>
                </a:lnTo>
                <a:lnTo>
                  <a:pt x="1433" y="1054"/>
                </a:lnTo>
                <a:lnTo>
                  <a:pt x="1433" y="1055"/>
                </a:lnTo>
                <a:lnTo>
                  <a:pt x="1435" y="1055"/>
                </a:lnTo>
                <a:lnTo>
                  <a:pt x="1437" y="1055"/>
                </a:lnTo>
                <a:lnTo>
                  <a:pt x="1438" y="1055"/>
                </a:lnTo>
                <a:lnTo>
                  <a:pt x="1440" y="1055"/>
                </a:lnTo>
                <a:lnTo>
                  <a:pt x="1440" y="1057"/>
                </a:lnTo>
                <a:lnTo>
                  <a:pt x="1438" y="1057"/>
                </a:lnTo>
                <a:lnTo>
                  <a:pt x="1438" y="1059"/>
                </a:lnTo>
                <a:lnTo>
                  <a:pt x="1440" y="1059"/>
                </a:lnTo>
                <a:lnTo>
                  <a:pt x="1440" y="1060"/>
                </a:lnTo>
                <a:lnTo>
                  <a:pt x="1442" y="1060"/>
                </a:lnTo>
                <a:lnTo>
                  <a:pt x="1442" y="1059"/>
                </a:lnTo>
                <a:lnTo>
                  <a:pt x="1443" y="1059"/>
                </a:lnTo>
                <a:lnTo>
                  <a:pt x="1445" y="1059"/>
                </a:lnTo>
                <a:lnTo>
                  <a:pt x="1447" y="1059"/>
                </a:lnTo>
                <a:lnTo>
                  <a:pt x="1448" y="1059"/>
                </a:lnTo>
                <a:lnTo>
                  <a:pt x="1448" y="1060"/>
                </a:lnTo>
                <a:lnTo>
                  <a:pt x="1448" y="1062"/>
                </a:lnTo>
                <a:lnTo>
                  <a:pt x="1448" y="1064"/>
                </a:lnTo>
                <a:lnTo>
                  <a:pt x="1450" y="1064"/>
                </a:lnTo>
                <a:lnTo>
                  <a:pt x="1450" y="1065"/>
                </a:lnTo>
                <a:lnTo>
                  <a:pt x="1450" y="1067"/>
                </a:lnTo>
                <a:lnTo>
                  <a:pt x="1452" y="1067"/>
                </a:lnTo>
                <a:lnTo>
                  <a:pt x="1453" y="1067"/>
                </a:lnTo>
                <a:lnTo>
                  <a:pt x="1453" y="1069"/>
                </a:lnTo>
                <a:lnTo>
                  <a:pt x="1453" y="1070"/>
                </a:lnTo>
                <a:lnTo>
                  <a:pt x="1455" y="1070"/>
                </a:lnTo>
                <a:lnTo>
                  <a:pt x="1455" y="1072"/>
                </a:lnTo>
                <a:lnTo>
                  <a:pt x="1455" y="1074"/>
                </a:lnTo>
                <a:lnTo>
                  <a:pt x="1453" y="1074"/>
                </a:lnTo>
                <a:lnTo>
                  <a:pt x="1453" y="1075"/>
                </a:lnTo>
                <a:lnTo>
                  <a:pt x="1452" y="1075"/>
                </a:lnTo>
                <a:lnTo>
                  <a:pt x="1452" y="1077"/>
                </a:lnTo>
                <a:lnTo>
                  <a:pt x="1453" y="1077"/>
                </a:lnTo>
                <a:lnTo>
                  <a:pt x="1455" y="1077"/>
                </a:lnTo>
                <a:lnTo>
                  <a:pt x="1457" y="1079"/>
                </a:lnTo>
                <a:lnTo>
                  <a:pt x="1458" y="1079"/>
                </a:lnTo>
                <a:lnTo>
                  <a:pt x="1460" y="1079"/>
                </a:lnTo>
                <a:lnTo>
                  <a:pt x="1460" y="1077"/>
                </a:lnTo>
                <a:lnTo>
                  <a:pt x="1462" y="1077"/>
                </a:lnTo>
                <a:lnTo>
                  <a:pt x="1463" y="1077"/>
                </a:lnTo>
                <a:lnTo>
                  <a:pt x="1463" y="1079"/>
                </a:lnTo>
                <a:lnTo>
                  <a:pt x="1465" y="1079"/>
                </a:lnTo>
                <a:lnTo>
                  <a:pt x="1465" y="1079"/>
                </a:lnTo>
                <a:lnTo>
                  <a:pt x="1465" y="1077"/>
                </a:lnTo>
                <a:lnTo>
                  <a:pt x="1467" y="1077"/>
                </a:lnTo>
                <a:lnTo>
                  <a:pt x="1467" y="1079"/>
                </a:lnTo>
                <a:lnTo>
                  <a:pt x="1467" y="1080"/>
                </a:lnTo>
                <a:lnTo>
                  <a:pt x="1467" y="1082"/>
                </a:lnTo>
                <a:lnTo>
                  <a:pt x="1467" y="1084"/>
                </a:lnTo>
                <a:lnTo>
                  <a:pt x="1465" y="1084"/>
                </a:lnTo>
                <a:lnTo>
                  <a:pt x="1465" y="1085"/>
                </a:lnTo>
                <a:lnTo>
                  <a:pt x="1465" y="1085"/>
                </a:lnTo>
                <a:lnTo>
                  <a:pt x="1465" y="1087"/>
                </a:lnTo>
                <a:lnTo>
                  <a:pt x="1465" y="1089"/>
                </a:lnTo>
                <a:lnTo>
                  <a:pt x="1463" y="1089"/>
                </a:lnTo>
                <a:lnTo>
                  <a:pt x="1462" y="1089"/>
                </a:lnTo>
                <a:lnTo>
                  <a:pt x="1462" y="1090"/>
                </a:lnTo>
                <a:lnTo>
                  <a:pt x="1460" y="1090"/>
                </a:lnTo>
                <a:lnTo>
                  <a:pt x="1460" y="1092"/>
                </a:lnTo>
                <a:lnTo>
                  <a:pt x="1460" y="1092"/>
                </a:lnTo>
                <a:lnTo>
                  <a:pt x="1460" y="1094"/>
                </a:lnTo>
                <a:lnTo>
                  <a:pt x="1462" y="1094"/>
                </a:lnTo>
                <a:lnTo>
                  <a:pt x="1463" y="1094"/>
                </a:lnTo>
                <a:lnTo>
                  <a:pt x="1463" y="1092"/>
                </a:lnTo>
                <a:lnTo>
                  <a:pt x="1465" y="1092"/>
                </a:lnTo>
                <a:lnTo>
                  <a:pt x="1465" y="1092"/>
                </a:lnTo>
                <a:lnTo>
                  <a:pt x="1467" y="1092"/>
                </a:lnTo>
                <a:lnTo>
                  <a:pt x="1467" y="1092"/>
                </a:lnTo>
                <a:lnTo>
                  <a:pt x="1467" y="1090"/>
                </a:lnTo>
                <a:lnTo>
                  <a:pt x="1465" y="1090"/>
                </a:lnTo>
                <a:lnTo>
                  <a:pt x="1465" y="1089"/>
                </a:lnTo>
                <a:lnTo>
                  <a:pt x="1467" y="1089"/>
                </a:lnTo>
                <a:lnTo>
                  <a:pt x="1467" y="1087"/>
                </a:lnTo>
                <a:lnTo>
                  <a:pt x="1467" y="1085"/>
                </a:lnTo>
                <a:lnTo>
                  <a:pt x="1468" y="1085"/>
                </a:lnTo>
                <a:lnTo>
                  <a:pt x="1470" y="1085"/>
                </a:lnTo>
                <a:lnTo>
                  <a:pt x="1470" y="1084"/>
                </a:lnTo>
                <a:lnTo>
                  <a:pt x="1472" y="1084"/>
                </a:lnTo>
                <a:lnTo>
                  <a:pt x="1473" y="1084"/>
                </a:lnTo>
                <a:lnTo>
                  <a:pt x="1473" y="1082"/>
                </a:lnTo>
                <a:lnTo>
                  <a:pt x="1475" y="1082"/>
                </a:lnTo>
                <a:lnTo>
                  <a:pt x="1477" y="1082"/>
                </a:lnTo>
                <a:lnTo>
                  <a:pt x="1477" y="1080"/>
                </a:lnTo>
                <a:lnTo>
                  <a:pt x="1478" y="1080"/>
                </a:lnTo>
                <a:lnTo>
                  <a:pt x="1480" y="1080"/>
                </a:lnTo>
                <a:lnTo>
                  <a:pt x="1480" y="1082"/>
                </a:lnTo>
                <a:lnTo>
                  <a:pt x="1480" y="1084"/>
                </a:lnTo>
                <a:lnTo>
                  <a:pt x="1478" y="1084"/>
                </a:lnTo>
                <a:lnTo>
                  <a:pt x="1478" y="1085"/>
                </a:lnTo>
                <a:lnTo>
                  <a:pt x="1477" y="1085"/>
                </a:lnTo>
                <a:lnTo>
                  <a:pt x="1477" y="1087"/>
                </a:lnTo>
                <a:lnTo>
                  <a:pt x="1477" y="1089"/>
                </a:lnTo>
                <a:lnTo>
                  <a:pt x="1478" y="1089"/>
                </a:lnTo>
                <a:lnTo>
                  <a:pt x="1478" y="1090"/>
                </a:lnTo>
                <a:lnTo>
                  <a:pt x="1478" y="1092"/>
                </a:lnTo>
                <a:lnTo>
                  <a:pt x="1477" y="1092"/>
                </a:lnTo>
                <a:lnTo>
                  <a:pt x="1477" y="1092"/>
                </a:lnTo>
                <a:lnTo>
                  <a:pt x="1477" y="1094"/>
                </a:lnTo>
                <a:lnTo>
                  <a:pt x="1475" y="1094"/>
                </a:lnTo>
                <a:lnTo>
                  <a:pt x="1475" y="1095"/>
                </a:lnTo>
                <a:lnTo>
                  <a:pt x="1475" y="1097"/>
                </a:lnTo>
                <a:lnTo>
                  <a:pt x="1475" y="1099"/>
                </a:lnTo>
                <a:lnTo>
                  <a:pt x="1473" y="1099"/>
                </a:lnTo>
                <a:lnTo>
                  <a:pt x="1473" y="1100"/>
                </a:lnTo>
                <a:lnTo>
                  <a:pt x="1473" y="1102"/>
                </a:lnTo>
                <a:lnTo>
                  <a:pt x="1473" y="1104"/>
                </a:lnTo>
                <a:lnTo>
                  <a:pt x="1473" y="1105"/>
                </a:lnTo>
                <a:lnTo>
                  <a:pt x="1472" y="1105"/>
                </a:lnTo>
                <a:lnTo>
                  <a:pt x="1472" y="1107"/>
                </a:lnTo>
                <a:lnTo>
                  <a:pt x="1472" y="1109"/>
                </a:lnTo>
                <a:lnTo>
                  <a:pt x="1472" y="1110"/>
                </a:lnTo>
                <a:lnTo>
                  <a:pt x="1473" y="1110"/>
                </a:lnTo>
                <a:lnTo>
                  <a:pt x="1473" y="1109"/>
                </a:lnTo>
                <a:lnTo>
                  <a:pt x="1475" y="1109"/>
                </a:lnTo>
                <a:lnTo>
                  <a:pt x="1475" y="1107"/>
                </a:lnTo>
                <a:lnTo>
                  <a:pt x="1477" y="1107"/>
                </a:lnTo>
                <a:lnTo>
                  <a:pt x="1477" y="1109"/>
                </a:lnTo>
                <a:lnTo>
                  <a:pt x="1477" y="1110"/>
                </a:lnTo>
                <a:lnTo>
                  <a:pt x="1475" y="1110"/>
                </a:lnTo>
                <a:lnTo>
                  <a:pt x="1475" y="1112"/>
                </a:lnTo>
                <a:lnTo>
                  <a:pt x="1473" y="1112"/>
                </a:lnTo>
                <a:lnTo>
                  <a:pt x="1472" y="1112"/>
                </a:lnTo>
                <a:lnTo>
                  <a:pt x="1472" y="1114"/>
                </a:lnTo>
                <a:lnTo>
                  <a:pt x="1472" y="1115"/>
                </a:lnTo>
                <a:lnTo>
                  <a:pt x="1472" y="1117"/>
                </a:lnTo>
                <a:lnTo>
                  <a:pt x="1473" y="1117"/>
                </a:lnTo>
                <a:lnTo>
                  <a:pt x="1473" y="1119"/>
                </a:lnTo>
                <a:lnTo>
                  <a:pt x="1472" y="1119"/>
                </a:lnTo>
                <a:lnTo>
                  <a:pt x="1472" y="1120"/>
                </a:lnTo>
                <a:lnTo>
                  <a:pt x="1472" y="1122"/>
                </a:lnTo>
                <a:lnTo>
                  <a:pt x="1470" y="1122"/>
                </a:lnTo>
                <a:lnTo>
                  <a:pt x="1470" y="1120"/>
                </a:lnTo>
                <a:lnTo>
                  <a:pt x="1468" y="1120"/>
                </a:lnTo>
                <a:lnTo>
                  <a:pt x="1468" y="1122"/>
                </a:lnTo>
                <a:lnTo>
                  <a:pt x="1470" y="1122"/>
                </a:lnTo>
                <a:lnTo>
                  <a:pt x="1470" y="1124"/>
                </a:lnTo>
                <a:lnTo>
                  <a:pt x="1470" y="1125"/>
                </a:lnTo>
                <a:lnTo>
                  <a:pt x="1468" y="1125"/>
                </a:lnTo>
                <a:lnTo>
                  <a:pt x="1468" y="1124"/>
                </a:lnTo>
                <a:lnTo>
                  <a:pt x="1467" y="1124"/>
                </a:lnTo>
                <a:lnTo>
                  <a:pt x="1467" y="1125"/>
                </a:lnTo>
                <a:lnTo>
                  <a:pt x="1465" y="1125"/>
                </a:lnTo>
                <a:lnTo>
                  <a:pt x="1465" y="1127"/>
                </a:lnTo>
                <a:lnTo>
                  <a:pt x="1465" y="1129"/>
                </a:lnTo>
                <a:lnTo>
                  <a:pt x="1465" y="1129"/>
                </a:lnTo>
                <a:lnTo>
                  <a:pt x="1465" y="1130"/>
                </a:lnTo>
                <a:lnTo>
                  <a:pt x="1465" y="1132"/>
                </a:lnTo>
                <a:lnTo>
                  <a:pt x="1465" y="1132"/>
                </a:lnTo>
                <a:lnTo>
                  <a:pt x="1465" y="1132"/>
                </a:lnTo>
                <a:lnTo>
                  <a:pt x="1467" y="1132"/>
                </a:lnTo>
                <a:lnTo>
                  <a:pt x="1468" y="1132"/>
                </a:lnTo>
                <a:lnTo>
                  <a:pt x="1470" y="1132"/>
                </a:lnTo>
                <a:lnTo>
                  <a:pt x="1472" y="1132"/>
                </a:lnTo>
                <a:lnTo>
                  <a:pt x="1473" y="1132"/>
                </a:lnTo>
                <a:lnTo>
                  <a:pt x="1473" y="1134"/>
                </a:lnTo>
                <a:lnTo>
                  <a:pt x="1473" y="1135"/>
                </a:lnTo>
                <a:lnTo>
                  <a:pt x="1472" y="1135"/>
                </a:lnTo>
                <a:lnTo>
                  <a:pt x="1472" y="1137"/>
                </a:lnTo>
                <a:lnTo>
                  <a:pt x="1473" y="1137"/>
                </a:lnTo>
                <a:lnTo>
                  <a:pt x="1473" y="1139"/>
                </a:lnTo>
                <a:lnTo>
                  <a:pt x="1473" y="1140"/>
                </a:lnTo>
                <a:lnTo>
                  <a:pt x="1472" y="1140"/>
                </a:lnTo>
                <a:lnTo>
                  <a:pt x="1472" y="1139"/>
                </a:lnTo>
                <a:lnTo>
                  <a:pt x="1470" y="1139"/>
                </a:lnTo>
                <a:lnTo>
                  <a:pt x="1470" y="1140"/>
                </a:lnTo>
                <a:lnTo>
                  <a:pt x="1470" y="1142"/>
                </a:lnTo>
                <a:lnTo>
                  <a:pt x="1470" y="1144"/>
                </a:lnTo>
                <a:lnTo>
                  <a:pt x="1468" y="1144"/>
                </a:lnTo>
                <a:lnTo>
                  <a:pt x="1468" y="1145"/>
                </a:lnTo>
                <a:lnTo>
                  <a:pt x="1468" y="1147"/>
                </a:lnTo>
                <a:lnTo>
                  <a:pt x="1470" y="1147"/>
                </a:lnTo>
                <a:lnTo>
                  <a:pt x="1472" y="1147"/>
                </a:lnTo>
                <a:lnTo>
                  <a:pt x="1472" y="1149"/>
                </a:lnTo>
                <a:lnTo>
                  <a:pt x="1470" y="1149"/>
                </a:lnTo>
                <a:lnTo>
                  <a:pt x="1472" y="1150"/>
                </a:lnTo>
                <a:lnTo>
                  <a:pt x="1472" y="1149"/>
                </a:lnTo>
                <a:lnTo>
                  <a:pt x="1473" y="1149"/>
                </a:lnTo>
                <a:lnTo>
                  <a:pt x="1473" y="1147"/>
                </a:lnTo>
                <a:lnTo>
                  <a:pt x="1475" y="1147"/>
                </a:lnTo>
                <a:lnTo>
                  <a:pt x="1477" y="1147"/>
                </a:lnTo>
                <a:lnTo>
                  <a:pt x="1477" y="1145"/>
                </a:lnTo>
                <a:lnTo>
                  <a:pt x="1478" y="1145"/>
                </a:lnTo>
                <a:lnTo>
                  <a:pt x="1478" y="1144"/>
                </a:lnTo>
                <a:lnTo>
                  <a:pt x="1480" y="1144"/>
                </a:lnTo>
                <a:lnTo>
                  <a:pt x="1480" y="1142"/>
                </a:lnTo>
                <a:lnTo>
                  <a:pt x="1482" y="1142"/>
                </a:lnTo>
                <a:lnTo>
                  <a:pt x="1482" y="1140"/>
                </a:lnTo>
                <a:lnTo>
                  <a:pt x="1480" y="1140"/>
                </a:lnTo>
                <a:lnTo>
                  <a:pt x="1480" y="1139"/>
                </a:lnTo>
                <a:lnTo>
                  <a:pt x="1482" y="1139"/>
                </a:lnTo>
                <a:lnTo>
                  <a:pt x="1483" y="1139"/>
                </a:lnTo>
                <a:lnTo>
                  <a:pt x="1485" y="1139"/>
                </a:lnTo>
                <a:lnTo>
                  <a:pt x="1485" y="1140"/>
                </a:lnTo>
                <a:lnTo>
                  <a:pt x="1483" y="1140"/>
                </a:lnTo>
                <a:lnTo>
                  <a:pt x="1483" y="1142"/>
                </a:lnTo>
                <a:lnTo>
                  <a:pt x="1485" y="1142"/>
                </a:lnTo>
                <a:lnTo>
                  <a:pt x="1485" y="1140"/>
                </a:lnTo>
                <a:lnTo>
                  <a:pt x="1487" y="1140"/>
                </a:lnTo>
                <a:lnTo>
                  <a:pt x="1487" y="1139"/>
                </a:lnTo>
                <a:lnTo>
                  <a:pt x="1488" y="1139"/>
                </a:lnTo>
                <a:lnTo>
                  <a:pt x="1488" y="1140"/>
                </a:lnTo>
                <a:lnTo>
                  <a:pt x="1488" y="1142"/>
                </a:lnTo>
                <a:lnTo>
                  <a:pt x="1487" y="1142"/>
                </a:lnTo>
                <a:lnTo>
                  <a:pt x="1487" y="1144"/>
                </a:lnTo>
                <a:lnTo>
                  <a:pt x="1487" y="1145"/>
                </a:lnTo>
                <a:lnTo>
                  <a:pt x="1485" y="1145"/>
                </a:lnTo>
                <a:lnTo>
                  <a:pt x="1485" y="1147"/>
                </a:lnTo>
                <a:lnTo>
                  <a:pt x="1483" y="1147"/>
                </a:lnTo>
                <a:lnTo>
                  <a:pt x="1483" y="1149"/>
                </a:lnTo>
                <a:lnTo>
                  <a:pt x="1483" y="1150"/>
                </a:lnTo>
                <a:lnTo>
                  <a:pt x="1482" y="1150"/>
                </a:lnTo>
                <a:lnTo>
                  <a:pt x="1482" y="1152"/>
                </a:lnTo>
                <a:lnTo>
                  <a:pt x="1480" y="1152"/>
                </a:lnTo>
                <a:lnTo>
                  <a:pt x="1480" y="1154"/>
                </a:lnTo>
                <a:lnTo>
                  <a:pt x="1482" y="1154"/>
                </a:lnTo>
                <a:lnTo>
                  <a:pt x="1483" y="1154"/>
                </a:lnTo>
                <a:lnTo>
                  <a:pt x="1483" y="1152"/>
                </a:lnTo>
                <a:lnTo>
                  <a:pt x="1483" y="1150"/>
                </a:lnTo>
                <a:lnTo>
                  <a:pt x="1485" y="1150"/>
                </a:lnTo>
                <a:lnTo>
                  <a:pt x="1485" y="1149"/>
                </a:lnTo>
                <a:lnTo>
                  <a:pt x="1487" y="1149"/>
                </a:lnTo>
                <a:lnTo>
                  <a:pt x="1488" y="1149"/>
                </a:lnTo>
                <a:lnTo>
                  <a:pt x="1490" y="1149"/>
                </a:lnTo>
                <a:lnTo>
                  <a:pt x="1490" y="1147"/>
                </a:lnTo>
                <a:lnTo>
                  <a:pt x="1492" y="1147"/>
                </a:lnTo>
                <a:lnTo>
                  <a:pt x="1492" y="1149"/>
                </a:lnTo>
                <a:lnTo>
                  <a:pt x="1493" y="1149"/>
                </a:lnTo>
                <a:lnTo>
                  <a:pt x="1493" y="1150"/>
                </a:lnTo>
                <a:lnTo>
                  <a:pt x="1493" y="1152"/>
                </a:lnTo>
                <a:lnTo>
                  <a:pt x="1492" y="1152"/>
                </a:lnTo>
                <a:lnTo>
                  <a:pt x="1490" y="1152"/>
                </a:lnTo>
                <a:lnTo>
                  <a:pt x="1488" y="1152"/>
                </a:lnTo>
                <a:lnTo>
                  <a:pt x="1488" y="1154"/>
                </a:lnTo>
                <a:lnTo>
                  <a:pt x="1488" y="1155"/>
                </a:lnTo>
                <a:lnTo>
                  <a:pt x="1490" y="1155"/>
                </a:lnTo>
                <a:lnTo>
                  <a:pt x="1492" y="1155"/>
                </a:lnTo>
                <a:lnTo>
                  <a:pt x="1493" y="1155"/>
                </a:lnTo>
                <a:lnTo>
                  <a:pt x="1493" y="1154"/>
                </a:lnTo>
                <a:lnTo>
                  <a:pt x="1493" y="1152"/>
                </a:lnTo>
                <a:lnTo>
                  <a:pt x="1495" y="1152"/>
                </a:lnTo>
                <a:lnTo>
                  <a:pt x="1495" y="1150"/>
                </a:lnTo>
                <a:lnTo>
                  <a:pt x="1495" y="1149"/>
                </a:lnTo>
                <a:lnTo>
                  <a:pt x="1495" y="1147"/>
                </a:lnTo>
                <a:lnTo>
                  <a:pt x="1497" y="1147"/>
                </a:lnTo>
                <a:lnTo>
                  <a:pt x="1498" y="1147"/>
                </a:lnTo>
                <a:lnTo>
                  <a:pt x="1498" y="1145"/>
                </a:lnTo>
                <a:lnTo>
                  <a:pt x="1497" y="1145"/>
                </a:lnTo>
                <a:lnTo>
                  <a:pt x="1497" y="1144"/>
                </a:lnTo>
                <a:lnTo>
                  <a:pt x="1495" y="1144"/>
                </a:lnTo>
                <a:lnTo>
                  <a:pt x="1493" y="1144"/>
                </a:lnTo>
                <a:lnTo>
                  <a:pt x="1493" y="1142"/>
                </a:lnTo>
                <a:lnTo>
                  <a:pt x="1493" y="1140"/>
                </a:lnTo>
                <a:lnTo>
                  <a:pt x="1493" y="1139"/>
                </a:lnTo>
                <a:lnTo>
                  <a:pt x="1493" y="1137"/>
                </a:lnTo>
                <a:lnTo>
                  <a:pt x="1493" y="1135"/>
                </a:lnTo>
                <a:lnTo>
                  <a:pt x="1493" y="1134"/>
                </a:lnTo>
                <a:lnTo>
                  <a:pt x="1492" y="1134"/>
                </a:lnTo>
                <a:lnTo>
                  <a:pt x="1492" y="1132"/>
                </a:lnTo>
                <a:lnTo>
                  <a:pt x="1493" y="1132"/>
                </a:lnTo>
                <a:lnTo>
                  <a:pt x="1493" y="1132"/>
                </a:lnTo>
                <a:lnTo>
                  <a:pt x="1495" y="1132"/>
                </a:lnTo>
                <a:lnTo>
                  <a:pt x="1495" y="1130"/>
                </a:lnTo>
                <a:lnTo>
                  <a:pt x="1495" y="1129"/>
                </a:lnTo>
                <a:lnTo>
                  <a:pt x="1493" y="1129"/>
                </a:lnTo>
                <a:lnTo>
                  <a:pt x="1493" y="1127"/>
                </a:lnTo>
                <a:lnTo>
                  <a:pt x="1492" y="1127"/>
                </a:lnTo>
                <a:lnTo>
                  <a:pt x="1492" y="1125"/>
                </a:lnTo>
                <a:lnTo>
                  <a:pt x="1492" y="1124"/>
                </a:lnTo>
                <a:lnTo>
                  <a:pt x="1492" y="1122"/>
                </a:lnTo>
                <a:lnTo>
                  <a:pt x="1490" y="1122"/>
                </a:lnTo>
                <a:lnTo>
                  <a:pt x="1488" y="1122"/>
                </a:lnTo>
                <a:lnTo>
                  <a:pt x="1488" y="1120"/>
                </a:lnTo>
                <a:lnTo>
                  <a:pt x="1488" y="1119"/>
                </a:lnTo>
                <a:lnTo>
                  <a:pt x="1487" y="1119"/>
                </a:lnTo>
                <a:lnTo>
                  <a:pt x="1485" y="1119"/>
                </a:lnTo>
                <a:lnTo>
                  <a:pt x="1485" y="1117"/>
                </a:lnTo>
                <a:lnTo>
                  <a:pt x="1485" y="1115"/>
                </a:lnTo>
                <a:lnTo>
                  <a:pt x="1485" y="1114"/>
                </a:lnTo>
                <a:lnTo>
                  <a:pt x="1487" y="1114"/>
                </a:lnTo>
                <a:lnTo>
                  <a:pt x="1487" y="1112"/>
                </a:lnTo>
                <a:lnTo>
                  <a:pt x="1487" y="1110"/>
                </a:lnTo>
                <a:lnTo>
                  <a:pt x="1488" y="1110"/>
                </a:lnTo>
                <a:lnTo>
                  <a:pt x="1490" y="1110"/>
                </a:lnTo>
                <a:lnTo>
                  <a:pt x="1490" y="1109"/>
                </a:lnTo>
                <a:lnTo>
                  <a:pt x="1490" y="1107"/>
                </a:lnTo>
                <a:lnTo>
                  <a:pt x="1490" y="1105"/>
                </a:lnTo>
                <a:lnTo>
                  <a:pt x="1490" y="1104"/>
                </a:lnTo>
                <a:lnTo>
                  <a:pt x="1492" y="1102"/>
                </a:lnTo>
                <a:lnTo>
                  <a:pt x="1492" y="1100"/>
                </a:lnTo>
                <a:lnTo>
                  <a:pt x="1492" y="1099"/>
                </a:lnTo>
                <a:lnTo>
                  <a:pt x="1493" y="1099"/>
                </a:lnTo>
                <a:lnTo>
                  <a:pt x="1493" y="1097"/>
                </a:lnTo>
                <a:lnTo>
                  <a:pt x="1493" y="1095"/>
                </a:lnTo>
                <a:lnTo>
                  <a:pt x="1493" y="1094"/>
                </a:lnTo>
                <a:lnTo>
                  <a:pt x="1493" y="1092"/>
                </a:lnTo>
                <a:lnTo>
                  <a:pt x="1495" y="1092"/>
                </a:lnTo>
                <a:lnTo>
                  <a:pt x="1497" y="1092"/>
                </a:lnTo>
                <a:lnTo>
                  <a:pt x="1497" y="1094"/>
                </a:lnTo>
                <a:lnTo>
                  <a:pt x="1497" y="1095"/>
                </a:lnTo>
                <a:lnTo>
                  <a:pt x="1498" y="1095"/>
                </a:lnTo>
                <a:lnTo>
                  <a:pt x="1498" y="1094"/>
                </a:lnTo>
                <a:lnTo>
                  <a:pt x="1500" y="1094"/>
                </a:lnTo>
                <a:lnTo>
                  <a:pt x="1500" y="1092"/>
                </a:lnTo>
                <a:lnTo>
                  <a:pt x="1502" y="1092"/>
                </a:lnTo>
                <a:lnTo>
                  <a:pt x="1503" y="1092"/>
                </a:lnTo>
                <a:lnTo>
                  <a:pt x="1503" y="1094"/>
                </a:lnTo>
                <a:lnTo>
                  <a:pt x="1503" y="1095"/>
                </a:lnTo>
                <a:lnTo>
                  <a:pt x="1505" y="1095"/>
                </a:lnTo>
                <a:lnTo>
                  <a:pt x="1505" y="1094"/>
                </a:lnTo>
                <a:lnTo>
                  <a:pt x="1505" y="1094"/>
                </a:lnTo>
                <a:lnTo>
                  <a:pt x="1505" y="1095"/>
                </a:lnTo>
                <a:lnTo>
                  <a:pt x="1507" y="1095"/>
                </a:lnTo>
                <a:lnTo>
                  <a:pt x="1508" y="1095"/>
                </a:lnTo>
                <a:lnTo>
                  <a:pt x="1510" y="1095"/>
                </a:lnTo>
                <a:lnTo>
                  <a:pt x="1510" y="1094"/>
                </a:lnTo>
                <a:lnTo>
                  <a:pt x="1512" y="1094"/>
                </a:lnTo>
                <a:lnTo>
                  <a:pt x="1512" y="1092"/>
                </a:lnTo>
                <a:lnTo>
                  <a:pt x="1512" y="1092"/>
                </a:lnTo>
                <a:lnTo>
                  <a:pt x="1513" y="1092"/>
                </a:lnTo>
                <a:lnTo>
                  <a:pt x="1513" y="1090"/>
                </a:lnTo>
                <a:lnTo>
                  <a:pt x="1513" y="1089"/>
                </a:lnTo>
                <a:lnTo>
                  <a:pt x="1515" y="1089"/>
                </a:lnTo>
                <a:lnTo>
                  <a:pt x="1517" y="1089"/>
                </a:lnTo>
                <a:lnTo>
                  <a:pt x="1517" y="1087"/>
                </a:lnTo>
                <a:lnTo>
                  <a:pt x="1518" y="1087"/>
                </a:lnTo>
                <a:lnTo>
                  <a:pt x="1518" y="1085"/>
                </a:lnTo>
                <a:lnTo>
                  <a:pt x="1520" y="1085"/>
                </a:lnTo>
                <a:lnTo>
                  <a:pt x="1520" y="1084"/>
                </a:lnTo>
                <a:lnTo>
                  <a:pt x="1522" y="1084"/>
                </a:lnTo>
                <a:lnTo>
                  <a:pt x="1523" y="1082"/>
                </a:lnTo>
                <a:lnTo>
                  <a:pt x="1525" y="1082"/>
                </a:lnTo>
                <a:lnTo>
                  <a:pt x="1525" y="1080"/>
                </a:lnTo>
                <a:lnTo>
                  <a:pt x="1525" y="1079"/>
                </a:lnTo>
                <a:lnTo>
                  <a:pt x="1525" y="1077"/>
                </a:lnTo>
                <a:lnTo>
                  <a:pt x="1525" y="1075"/>
                </a:lnTo>
                <a:lnTo>
                  <a:pt x="1525" y="1074"/>
                </a:lnTo>
                <a:lnTo>
                  <a:pt x="1527" y="1074"/>
                </a:lnTo>
                <a:lnTo>
                  <a:pt x="1527" y="1072"/>
                </a:lnTo>
                <a:lnTo>
                  <a:pt x="1527" y="1070"/>
                </a:lnTo>
                <a:lnTo>
                  <a:pt x="1528" y="1070"/>
                </a:lnTo>
                <a:lnTo>
                  <a:pt x="1528" y="1069"/>
                </a:lnTo>
                <a:lnTo>
                  <a:pt x="1530" y="1069"/>
                </a:lnTo>
                <a:lnTo>
                  <a:pt x="1530" y="1067"/>
                </a:lnTo>
                <a:lnTo>
                  <a:pt x="1532" y="1067"/>
                </a:lnTo>
                <a:lnTo>
                  <a:pt x="1533" y="1067"/>
                </a:lnTo>
                <a:lnTo>
                  <a:pt x="1535" y="1067"/>
                </a:lnTo>
                <a:lnTo>
                  <a:pt x="1535" y="1065"/>
                </a:lnTo>
                <a:lnTo>
                  <a:pt x="1537" y="1065"/>
                </a:lnTo>
                <a:lnTo>
                  <a:pt x="1537" y="1064"/>
                </a:lnTo>
                <a:lnTo>
                  <a:pt x="1538" y="1064"/>
                </a:lnTo>
                <a:lnTo>
                  <a:pt x="1540" y="1064"/>
                </a:lnTo>
                <a:lnTo>
                  <a:pt x="1540" y="1062"/>
                </a:lnTo>
                <a:lnTo>
                  <a:pt x="1542" y="1062"/>
                </a:lnTo>
                <a:lnTo>
                  <a:pt x="1543" y="1062"/>
                </a:lnTo>
                <a:lnTo>
                  <a:pt x="1543" y="1060"/>
                </a:lnTo>
                <a:lnTo>
                  <a:pt x="1542" y="1060"/>
                </a:lnTo>
                <a:lnTo>
                  <a:pt x="1542" y="1059"/>
                </a:lnTo>
                <a:lnTo>
                  <a:pt x="1543" y="1059"/>
                </a:lnTo>
                <a:lnTo>
                  <a:pt x="1543" y="1057"/>
                </a:lnTo>
                <a:lnTo>
                  <a:pt x="1542" y="1057"/>
                </a:lnTo>
                <a:lnTo>
                  <a:pt x="1542" y="1055"/>
                </a:lnTo>
                <a:lnTo>
                  <a:pt x="1540" y="1055"/>
                </a:lnTo>
                <a:lnTo>
                  <a:pt x="1540" y="1057"/>
                </a:lnTo>
                <a:lnTo>
                  <a:pt x="1538" y="1057"/>
                </a:lnTo>
                <a:lnTo>
                  <a:pt x="1538" y="1055"/>
                </a:lnTo>
                <a:lnTo>
                  <a:pt x="1538" y="1054"/>
                </a:lnTo>
                <a:lnTo>
                  <a:pt x="1538" y="1052"/>
                </a:lnTo>
                <a:lnTo>
                  <a:pt x="1538" y="1052"/>
                </a:lnTo>
                <a:lnTo>
                  <a:pt x="1540" y="1052"/>
                </a:lnTo>
                <a:lnTo>
                  <a:pt x="1540" y="1050"/>
                </a:lnTo>
                <a:lnTo>
                  <a:pt x="1538" y="1050"/>
                </a:lnTo>
                <a:lnTo>
                  <a:pt x="1538" y="1049"/>
                </a:lnTo>
                <a:lnTo>
                  <a:pt x="1540" y="1049"/>
                </a:lnTo>
                <a:lnTo>
                  <a:pt x="1540" y="1047"/>
                </a:lnTo>
                <a:lnTo>
                  <a:pt x="1540" y="1045"/>
                </a:lnTo>
                <a:lnTo>
                  <a:pt x="1542" y="1045"/>
                </a:lnTo>
                <a:lnTo>
                  <a:pt x="1542" y="1044"/>
                </a:lnTo>
                <a:lnTo>
                  <a:pt x="1542" y="1042"/>
                </a:lnTo>
                <a:lnTo>
                  <a:pt x="1542" y="1040"/>
                </a:lnTo>
                <a:lnTo>
                  <a:pt x="1542" y="1039"/>
                </a:lnTo>
                <a:lnTo>
                  <a:pt x="1540" y="1039"/>
                </a:lnTo>
                <a:lnTo>
                  <a:pt x="1540" y="1037"/>
                </a:lnTo>
                <a:lnTo>
                  <a:pt x="1540" y="1035"/>
                </a:lnTo>
                <a:lnTo>
                  <a:pt x="1540" y="1033"/>
                </a:lnTo>
                <a:lnTo>
                  <a:pt x="1540" y="1032"/>
                </a:lnTo>
                <a:lnTo>
                  <a:pt x="1538" y="1032"/>
                </a:lnTo>
                <a:lnTo>
                  <a:pt x="1538" y="1033"/>
                </a:lnTo>
                <a:lnTo>
                  <a:pt x="1537" y="1033"/>
                </a:lnTo>
                <a:lnTo>
                  <a:pt x="1535" y="1033"/>
                </a:lnTo>
                <a:lnTo>
                  <a:pt x="1535" y="1032"/>
                </a:lnTo>
                <a:lnTo>
                  <a:pt x="1537" y="1032"/>
                </a:lnTo>
                <a:lnTo>
                  <a:pt x="1537" y="1030"/>
                </a:lnTo>
                <a:lnTo>
                  <a:pt x="1535" y="1030"/>
                </a:lnTo>
                <a:lnTo>
                  <a:pt x="1535" y="1032"/>
                </a:lnTo>
                <a:lnTo>
                  <a:pt x="1533" y="1032"/>
                </a:lnTo>
                <a:lnTo>
                  <a:pt x="1533" y="1033"/>
                </a:lnTo>
                <a:lnTo>
                  <a:pt x="1533" y="1035"/>
                </a:lnTo>
                <a:lnTo>
                  <a:pt x="1532" y="1035"/>
                </a:lnTo>
                <a:lnTo>
                  <a:pt x="1532" y="1037"/>
                </a:lnTo>
                <a:lnTo>
                  <a:pt x="1530" y="1037"/>
                </a:lnTo>
                <a:lnTo>
                  <a:pt x="1530" y="1039"/>
                </a:lnTo>
                <a:lnTo>
                  <a:pt x="1530" y="1040"/>
                </a:lnTo>
                <a:lnTo>
                  <a:pt x="1530" y="1042"/>
                </a:lnTo>
                <a:lnTo>
                  <a:pt x="1530" y="1044"/>
                </a:lnTo>
                <a:lnTo>
                  <a:pt x="1532" y="1044"/>
                </a:lnTo>
                <a:lnTo>
                  <a:pt x="1532" y="1045"/>
                </a:lnTo>
                <a:lnTo>
                  <a:pt x="1530" y="1045"/>
                </a:lnTo>
                <a:lnTo>
                  <a:pt x="1530" y="1047"/>
                </a:lnTo>
                <a:lnTo>
                  <a:pt x="1528" y="1047"/>
                </a:lnTo>
                <a:lnTo>
                  <a:pt x="1528" y="1049"/>
                </a:lnTo>
                <a:lnTo>
                  <a:pt x="1527" y="1049"/>
                </a:lnTo>
                <a:lnTo>
                  <a:pt x="1525" y="1049"/>
                </a:lnTo>
                <a:lnTo>
                  <a:pt x="1523" y="1049"/>
                </a:lnTo>
                <a:lnTo>
                  <a:pt x="1522" y="1049"/>
                </a:lnTo>
                <a:lnTo>
                  <a:pt x="1522" y="1050"/>
                </a:lnTo>
                <a:lnTo>
                  <a:pt x="1520" y="1050"/>
                </a:lnTo>
                <a:lnTo>
                  <a:pt x="1520" y="1049"/>
                </a:lnTo>
                <a:lnTo>
                  <a:pt x="1518" y="1049"/>
                </a:lnTo>
                <a:lnTo>
                  <a:pt x="1518" y="1047"/>
                </a:lnTo>
                <a:lnTo>
                  <a:pt x="1517" y="1047"/>
                </a:lnTo>
                <a:lnTo>
                  <a:pt x="1515" y="1047"/>
                </a:lnTo>
                <a:lnTo>
                  <a:pt x="1515" y="1045"/>
                </a:lnTo>
                <a:lnTo>
                  <a:pt x="1517" y="1045"/>
                </a:lnTo>
                <a:lnTo>
                  <a:pt x="1517" y="1044"/>
                </a:lnTo>
                <a:lnTo>
                  <a:pt x="1517" y="1042"/>
                </a:lnTo>
                <a:lnTo>
                  <a:pt x="1517" y="1040"/>
                </a:lnTo>
                <a:lnTo>
                  <a:pt x="1515" y="1040"/>
                </a:lnTo>
                <a:lnTo>
                  <a:pt x="1515" y="1039"/>
                </a:lnTo>
                <a:lnTo>
                  <a:pt x="1517" y="1039"/>
                </a:lnTo>
                <a:lnTo>
                  <a:pt x="1517" y="1037"/>
                </a:lnTo>
                <a:lnTo>
                  <a:pt x="1517" y="1035"/>
                </a:lnTo>
                <a:lnTo>
                  <a:pt x="1518" y="1035"/>
                </a:lnTo>
                <a:lnTo>
                  <a:pt x="1518" y="1033"/>
                </a:lnTo>
                <a:lnTo>
                  <a:pt x="1517" y="1033"/>
                </a:lnTo>
                <a:lnTo>
                  <a:pt x="1517" y="1032"/>
                </a:lnTo>
                <a:lnTo>
                  <a:pt x="1518" y="1032"/>
                </a:lnTo>
                <a:lnTo>
                  <a:pt x="1520" y="1032"/>
                </a:lnTo>
                <a:lnTo>
                  <a:pt x="1520" y="1033"/>
                </a:lnTo>
                <a:lnTo>
                  <a:pt x="1520" y="1035"/>
                </a:lnTo>
                <a:lnTo>
                  <a:pt x="1522" y="1033"/>
                </a:lnTo>
                <a:lnTo>
                  <a:pt x="1522" y="1032"/>
                </a:lnTo>
                <a:lnTo>
                  <a:pt x="1522" y="1030"/>
                </a:lnTo>
                <a:lnTo>
                  <a:pt x="1523" y="1030"/>
                </a:lnTo>
                <a:lnTo>
                  <a:pt x="1523" y="1028"/>
                </a:lnTo>
                <a:lnTo>
                  <a:pt x="1523" y="1027"/>
                </a:lnTo>
                <a:lnTo>
                  <a:pt x="1525" y="1027"/>
                </a:lnTo>
                <a:lnTo>
                  <a:pt x="1525" y="1028"/>
                </a:lnTo>
                <a:lnTo>
                  <a:pt x="1527" y="1028"/>
                </a:lnTo>
                <a:lnTo>
                  <a:pt x="1527" y="1027"/>
                </a:lnTo>
                <a:lnTo>
                  <a:pt x="1528" y="1027"/>
                </a:lnTo>
                <a:lnTo>
                  <a:pt x="1528" y="1025"/>
                </a:lnTo>
                <a:lnTo>
                  <a:pt x="1528" y="1023"/>
                </a:lnTo>
                <a:lnTo>
                  <a:pt x="1528" y="1022"/>
                </a:lnTo>
                <a:lnTo>
                  <a:pt x="1527" y="1022"/>
                </a:lnTo>
                <a:lnTo>
                  <a:pt x="1527" y="1020"/>
                </a:lnTo>
                <a:lnTo>
                  <a:pt x="1525" y="1020"/>
                </a:lnTo>
                <a:lnTo>
                  <a:pt x="1525" y="1018"/>
                </a:lnTo>
                <a:lnTo>
                  <a:pt x="1525" y="1017"/>
                </a:lnTo>
                <a:lnTo>
                  <a:pt x="1525" y="1015"/>
                </a:lnTo>
                <a:lnTo>
                  <a:pt x="1525" y="1013"/>
                </a:lnTo>
                <a:lnTo>
                  <a:pt x="1525" y="1012"/>
                </a:lnTo>
                <a:lnTo>
                  <a:pt x="1527" y="1012"/>
                </a:lnTo>
                <a:lnTo>
                  <a:pt x="1527" y="1012"/>
                </a:lnTo>
                <a:lnTo>
                  <a:pt x="1525" y="1012"/>
                </a:lnTo>
                <a:lnTo>
                  <a:pt x="1525" y="1010"/>
                </a:lnTo>
                <a:lnTo>
                  <a:pt x="1527" y="1008"/>
                </a:lnTo>
                <a:lnTo>
                  <a:pt x="1528" y="1008"/>
                </a:lnTo>
                <a:lnTo>
                  <a:pt x="1530" y="1008"/>
                </a:lnTo>
                <a:lnTo>
                  <a:pt x="1530" y="1007"/>
                </a:lnTo>
                <a:lnTo>
                  <a:pt x="1532" y="1007"/>
                </a:lnTo>
                <a:lnTo>
                  <a:pt x="1533" y="1007"/>
                </a:lnTo>
                <a:lnTo>
                  <a:pt x="1535" y="1007"/>
                </a:lnTo>
                <a:lnTo>
                  <a:pt x="1535" y="1008"/>
                </a:lnTo>
                <a:lnTo>
                  <a:pt x="1537" y="1008"/>
                </a:lnTo>
                <a:lnTo>
                  <a:pt x="1538" y="1007"/>
                </a:lnTo>
                <a:lnTo>
                  <a:pt x="1538" y="1005"/>
                </a:lnTo>
                <a:lnTo>
                  <a:pt x="1540" y="1005"/>
                </a:lnTo>
                <a:lnTo>
                  <a:pt x="1540" y="1003"/>
                </a:lnTo>
                <a:lnTo>
                  <a:pt x="1542" y="1003"/>
                </a:lnTo>
                <a:lnTo>
                  <a:pt x="1542" y="1002"/>
                </a:lnTo>
                <a:lnTo>
                  <a:pt x="1543" y="1002"/>
                </a:lnTo>
                <a:lnTo>
                  <a:pt x="1543" y="1002"/>
                </a:lnTo>
                <a:lnTo>
                  <a:pt x="1545" y="1002"/>
                </a:lnTo>
                <a:lnTo>
                  <a:pt x="1545" y="1000"/>
                </a:lnTo>
                <a:lnTo>
                  <a:pt x="1545" y="998"/>
                </a:lnTo>
                <a:lnTo>
                  <a:pt x="1545" y="997"/>
                </a:lnTo>
                <a:lnTo>
                  <a:pt x="1543" y="997"/>
                </a:lnTo>
                <a:lnTo>
                  <a:pt x="1543" y="995"/>
                </a:lnTo>
                <a:lnTo>
                  <a:pt x="1543" y="995"/>
                </a:lnTo>
                <a:lnTo>
                  <a:pt x="1542" y="995"/>
                </a:lnTo>
                <a:lnTo>
                  <a:pt x="1542" y="997"/>
                </a:lnTo>
                <a:lnTo>
                  <a:pt x="1540" y="997"/>
                </a:lnTo>
                <a:lnTo>
                  <a:pt x="1540" y="998"/>
                </a:lnTo>
                <a:lnTo>
                  <a:pt x="1538" y="998"/>
                </a:lnTo>
                <a:lnTo>
                  <a:pt x="1538" y="997"/>
                </a:lnTo>
                <a:lnTo>
                  <a:pt x="1537" y="997"/>
                </a:lnTo>
                <a:lnTo>
                  <a:pt x="1537" y="998"/>
                </a:lnTo>
                <a:lnTo>
                  <a:pt x="1537" y="1000"/>
                </a:lnTo>
                <a:lnTo>
                  <a:pt x="1537" y="1002"/>
                </a:lnTo>
                <a:lnTo>
                  <a:pt x="1535" y="1002"/>
                </a:lnTo>
                <a:lnTo>
                  <a:pt x="1533" y="1002"/>
                </a:lnTo>
                <a:lnTo>
                  <a:pt x="1533" y="1003"/>
                </a:lnTo>
                <a:lnTo>
                  <a:pt x="1532" y="1003"/>
                </a:lnTo>
                <a:lnTo>
                  <a:pt x="1532" y="1002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28" y="1002"/>
                </a:lnTo>
                <a:lnTo>
                  <a:pt x="1528" y="1000"/>
                </a:lnTo>
                <a:lnTo>
                  <a:pt x="1527" y="1000"/>
                </a:lnTo>
                <a:lnTo>
                  <a:pt x="1527" y="1002"/>
                </a:lnTo>
                <a:lnTo>
                  <a:pt x="1525" y="1002"/>
                </a:lnTo>
                <a:lnTo>
                  <a:pt x="1525" y="1000"/>
                </a:lnTo>
                <a:lnTo>
                  <a:pt x="1525" y="998"/>
                </a:lnTo>
                <a:lnTo>
                  <a:pt x="1523" y="998"/>
                </a:lnTo>
                <a:lnTo>
                  <a:pt x="1523" y="997"/>
                </a:lnTo>
                <a:lnTo>
                  <a:pt x="1522" y="997"/>
                </a:lnTo>
                <a:lnTo>
                  <a:pt x="1522" y="995"/>
                </a:lnTo>
                <a:lnTo>
                  <a:pt x="1522" y="993"/>
                </a:lnTo>
                <a:lnTo>
                  <a:pt x="1522" y="992"/>
                </a:lnTo>
                <a:lnTo>
                  <a:pt x="1520" y="992"/>
                </a:lnTo>
                <a:lnTo>
                  <a:pt x="1520" y="990"/>
                </a:lnTo>
                <a:lnTo>
                  <a:pt x="1520" y="988"/>
                </a:lnTo>
                <a:lnTo>
                  <a:pt x="1520" y="987"/>
                </a:lnTo>
                <a:lnTo>
                  <a:pt x="1520" y="985"/>
                </a:lnTo>
                <a:lnTo>
                  <a:pt x="1518" y="985"/>
                </a:lnTo>
                <a:lnTo>
                  <a:pt x="1518" y="983"/>
                </a:lnTo>
                <a:lnTo>
                  <a:pt x="1517" y="983"/>
                </a:lnTo>
                <a:lnTo>
                  <a:pt x="1515" y="983"/>
                </a:lnTo>
                <a:lnTo>
                  <a:pt x="1513" y="983"/>
                </a:lnTo>
                <a:lnTo>
                  <a:pt x="1513" y="985"/>
                </a:lnTo>
                <a:lnTo>
                  <a:pt x="1515" y="983"/>
                </a:lnTo>
                <a:lnTo>
                  <a:pt x="1515" y="985"/>
                </a:lnTo>
                <a:lnTo>
                  <a:pt x="1515" y="987"/>
                </a:lnTo>
                <a:lnTo>
                  <a:pt x="1515" y="988"/>
                </a:lnTo>
                <a:lnTo>
                  <a:pt x="1515" y="990"/>
                </a:lnTo>
                <a:lnTo>
                  <a:pt x="1513" y="990"/>
                </a:lnTo>
                <a:lnTo>
                  <a:pt x="1513" y="992"/>
                </a:lnTo>
                <a:lnTo>
                  <a:pt x="1512" y="992"/>
                </a:lnTo>
                <a:lnTo>
                  <a:pt x="1510" y="990"/>
                </a:lnTo>
                <a:lnTo>
                  <a:pt x="1510" y="988"/>
                </a:lnTo>
                <a:lnTo>
                  <a:pt x="1508" y="988"/>
                </a:lnTo>
                <a:lnTo>
                  <a:pt x="1507" y="988"/>
                </a:lnTo>
                <a:lnTo>
                  <a:pt x="1505" y="988"/>
                </a:lnTo>
                <a:lnTo>
                  <a:pt x="1505" y="987"/>
                </a:lnTo>
                <a:lnTo>
                  <a:pt x="1505" y="985"/>
                </a:lnTo>
                <a:lnTo>
                  <a:pt x="1505" y="985"/>
                </a:lnTo>
                <a:lnTo>
                  <a:pt x="1503" y="985"/>
                </a:lnTo>
                <a:lnTo>
                  <a:pt x="1503" y="983"/>
                </a:lnTo>
                <a:lnTo>
                  <a:pt x="1502" y="983"/>
                </a:lnTo>
                <a:lnTo>
                  <a:pt x="1500" y="983"/>
                </a:lnTo>
                <a:lnTo>
                  <a:pt x="1500" y="982"/>
                </a:lnTo>
                <a:lnTo>
                  <a:pt x="1500" y="980"/>
                </a:lnTo>
                <a:lnTo>
                  <a:pt x="1498" y="980"/>
                </a:lnTo>
                <a:lnTo>
                  <a:pt x="1498" y="978"/>
                </a:lnTo>
                <a:lnTo>
                  <a:pt x="1497" y="978"/>
                </a:lnTo>
                <a:lnTo>
                  <a:pt x="1497" y="977"/>
                </a:lnTo>
                <a:lnTo>
                  <a:pt x="1495" y="977"/>
                </a:lnTo>
                <a:lnTo>
                  <a:pt x="1495" y="975"/>
                </a:lnTo>
                <a:lnTo>
                  <a:pt x="1495" y="973"/>
                </a:lnTo>
                <a:lnTo>
                  <a:pt x="1493" y="973"/>
                </a:lnTo>
                <a:lnTo>
                  <a:pt x="1493" y="975"/>
                </a:lnTo>
                <a:lnTo>
                  <a:pt x="1492" y="975"/>
                </a:lnTo>
                <a:lnTo>
                  <a:pt x="1492" y="977"/>
                </a:lnTo>
                <a:lnTo>
                  <a:pt x="1490" y="977"/>
                </a:lnTo>
                <a:lnTo>
                  <a:pt x="1490" y="975"/>
                </a:lnTo>
                <a:lnTo>
                  <a:pt x="1488" y="975"/>
                </a:lnTo>
                <a:lnTo>
                  <a:pt x="1488" y="973"/>
                </a:lnTo>
                <a:lnTo>
                  <a:pt x="1487" y="973"/>
                </a:lnTo>
                <a:lnTo>
                  <a:pt x="1485" y="972"/>
                </a:lnTo>
                <a:lnTo>
                  <a:pt x="1485" y="972"/>
                </a:lnTo>
                <a:lnTo>
                  <a:pt x="1483" y="972"/>
                </a:lnTo>
                <a:lnTo>
                  <a:pt x="1483" y="970"/>
                </a:lnTo>
                <a:lnTo>
                  <a:pt x="1485" y="970"/>
                </a:lnTo>
                <a:lnTo>
                  <a:pt x="1485" y="968"/>
                </a:lnTo>
                <a:lnTo>
                  <a:pt x="1485" y="967"/>
                </a:lnTo>
                <a:lnTo>
                  <a:pt x="1483" y="967"/>
                </a:lnTo>
                <a:lnTo>
                  <a:pt x="1483" y="965"/>
                </a:lnTo>
                <a:lnTo>
                  <a:pt x="1485" y="965"/>
                </a:lnTo>
                <a:lnTo>
                  <a:pt x="1485" y="963"/>
                </a:lnTo>
                <a:lnTo>
                  <a:pt x="1483" y="963"/>
                </a:lnTo>
                <a:lnTo>
                  <a:pt x="1482" y="963"/>
                </a:lnTo>
                <a:lnTo>
                  <a:pt x="1480" y="963"/>
                </a:lnTo>
                <a:lnTo>
                  <a:pt x="1480" y="962"/>
                </a:lnTo>
                <a:lnTo>
                  <a:pt x="1480" y="960"/>
                </a:lnTo>
                <a:lnTo>
                  <a:pt x="1478" y="958"/>
                </a:lnTo>
                <a:lnTo>
                  <a:pt x="1478" y="957"/>
                </a:lnTo>
                <a:lnTo>
                  <a:pt x="1477" y="957"/>
                </a:lnTo>
                <a:lnTo>
                  <a:pt x="1477" y="955"/>
                </a:lnTo>
                <a:lnTo>
                  <a:pt x="1477" y="953"/>
                </a:lnTo>
                <a:lnTo>
                  <a:pt x="1475" y="953"/>
                </a:lnTo>
                <a:lnTo>
                  <a:pt x="1475" y="952"/>
                </a:lnTo>
                <a:lnTo>
                  <a:pt x="1475" y="950"/>
                </a:lnTo>
                <a:lnTo>
                  <a:pt x="1475" y="948"/>
                </a:lnTo>
                <a:lnTo>
                  <a:pt x="1475" y="947"/>
                </a:lnTo>
                <a:lnTo>
                  <a:pt x="1475" y="945"/>
                </a:lnTo>
                <a:lnTo>
                  <a:pt x="1475" y="943"/>
                </a:lnTo>
                <a:lnTo>
                  <a:pt x="1475" y="942"/>
                </a:lnTo>
                <a:lnTo>
                  <a:pt x="1475" y="940"/>
                </a:lnTo>
                <a:lnTo>
                  <a:pt x="1475" y="938"/>
                </a:lnTo>
                <a:lnTo>
                  <a:pt x="1475" y="937"/>
                </a:lnTo>
                <a:lnTo>
                  <a:pt x="1475" y="935"/>
                </a:lnTo>
                <a:lnTo>
                  <a:pt x="1477" y="935"/>
                </a:lnTo>
                <a:lnTo>
                  <a:pt x="1477" y="933"/>
                </a:lnTo>
                <a:lnTo>
                  <a:pt x="1477" y="932"/>
                </a:lnTo>
                <a:lnTo>
                  <a:pt x="1478" y="932"/>
                </a:lnTo>
                <a:lnTo>
                  <a:pt x="1478" y="932"/>
                </a:lnTo>
                <a:lnTo>
                  <a:pt x="1480" y="932"/>
                </a:lnTo>
                <a:lnTo>
                  <a:pt x="1480" y="932"/>
                </a:lnTo>
                <a:lnTo>
                  <a:pt x="1482" y="932"/>
                </a:lnTo>
                <a:lnTo>
                  <a:pt x="1482" y="930"/>
                </a:lnTo>
                <a:lnTo>
                  <a:pt x="1482" y="928"/>
                </a:lnTo>
                <a:lnTo>
                  <a:pt x="1482" y="927"/>
                </a:lnTo>
                <a:lnTo>
                  <a:pt x="1482" y="925"/>
                </a:lnTo>
                <a:lnTo>
                  <a:pt x="1483" y="925"/>
                </a:lnTo>
                <a:lnTo>
                  <a:pt x="1483" y="923"/>
                </a:lnTo>
                <a:lnTo>
                  <a:pt x="1483" y="922"/>
                </a:lnTo>
                <a:lnTo>
                  <a:pt x="1485" y="922"/>
                </a:lnTo>
                <a:lnTo>
                  <a:pt x="1485" y="923"/>
                </a:lnTo>
                <a:lnTo>
                  <a:pt x="1487" y="923"/>
                </a:lnTo>
                <a:lnTo>
                  <a:pt x="1487" y="922"/>
                </a:lnTo>
                <a:lnTo>
                  <a:pt x="1487" y="920"/>
                </a:lnTo>
                <a:lnTo>
                  <a:pt x="1488" y="920"/>
                </a:lnTo>
                <a:lnTo>
                  <a:pt x="1488" y="922"/>
                </a:lnTo>
                <a:lnTo>
                  <a:pt x="1490" y="922"/>
                </a:lnTo>
                <a:lnTo>
                  <a:pt x="1490" y="923"/>
                </a:lnTo>
                <a:lnTo>
                  <a:pt x="1492" y="923"/>
                </a:lnTo>
                <a:lnTo>
                  <a:pt x="1492" y="922"/>
                </a:lnTo>
                <a:lnTo>
                  <a:pt x="1490" y="922"/>
                </a:lnTo>
                <a:lnTo>
                  <a:pt x="1490" y="920"/>
                </a:lnTo>
                <a:lnTo>
                  <a:pt x="1488" y="920"/>
                </a:lnTo>
                <a:lnTo>
                  <a:pt x="1488" y="918"/>
                </a:lnTo>
                <a:lnTo>
                  <a:pt x="1488" y="917"/>
                </a:lnTo>
                <a:lnTo>
                  <a:pt x="1490" y="917"/>
                </a:lnTo>
                <a:lnTo>
                  <a:pt x="1490" y="915"/>
                </a:lnTo>
                <a:lnTo>
                  <a:pt x="1492" y="915"/>
                </a:lnTo>
                <a:lnTo>
                  <a:pt x="1492" y="913"/>
                </a:lnTo>
                <a:lnTo>
                  <a:pt x="1493" y="913"/>
                </a:lnTo>
                <a:lnTo>
                  <a:pt x="1493" y="912"/>
                </a:lnTo>
                <a:lnTo>
                  <a:pt x="1492" y="912"/>
                </a:lnTo>
                <a:lnTo>
                  <a:pt x="1492" y="913"/>
                </a:lnTo>
                <a:lnTo>
                  <a:pt x="1490" y="913"/>
                </a:lnTo>
                <a:lnTo>
                  <a:pt x="1488" y="915"/>
                </a:lnTo>
                <a:lnTo>
                  <a:pt x="1487" y="915"/>
                </a:lnTo>
                <a:lnTo>
                  <a:pt x="1487" y="917"/>
                </a:lnTo>
                <a:lnTo>
                  <a:pt x="1487" y="918"/>
                </a:lnTo>
                <a:lnTo>
                  <a:pt x="1485" y="918"/>
                </a:lnTo>
                <a:lnTo>
                  <a:pt x="1485" y="917"/>
                </a:lnTo>
                <a:lnTo>
                  <a:pt x="1483" y="917"/>
                </a:lnTo>
                <a:lnTo>
                  <a:pt x="1483" y="915"/>
                </a:lnTo>
                <a:lnTo>
                  <a:pt x="1483" y="913"/>
                </a:lnTo>
                <a:lnTo>
                  <a:pt x="1482" y="913"/>
                </a:lnTo>
                <a:lnTo>
                  <a:pt x="1482" y="912"/>
                </a:lnTo>
                <a:lnTo>
                  <a:pt x="1480" y="910"/>
                </a:lnTo>
                <a:lnTo>
                  <a:pt x="1480" y="908"/>
                </a:lnTo>
                <a:lnTo>
                  <a:pt x="1478" y="908"/>
                </a:lnTo>
                <a:lnTo>
                  <a:pt x="1478" y="907"/>
                </a:lnTo>
                <a:lnTo>
                  <a:pt x="1477" y="907"/>
                </a:lnTo>
                <a:lnTo>
                  <a:pt x="1477" y="905"/>
                </a:lnTo>
                <a:lnTo>
                  <a:pt x="1477" y="903"/>
                </a:lnTo>
                <a:lnTo>
                  <a:pt x="1477" y="902"/>
                </a:lnTo>
                <a:lnTo>
                  <a:pt x="1477" y="900"/>
                </a:lnTo>
                <a:lnTo>
                  <a:pt x="1478" y="900"/>
                </a:lnTo>
                <a:lnTo>
                  <a:pt x="1478" y="898"/>
                </a:lnTo>
                <a:lnTo>
                  <a:pt x="1478" y="897"/>
                </a:lnTo>
                <a:lnTo>
                  <a:pt x="1478" y="895"/>
                </a:lnTo>
                <a:lnTo>
                  <a:pt x="1480" y="895"/>
                </a:lnTo>
                <a:lnTo>
                  <a:pt x="1480" y="893"/>
                </a:lnTo>
                <a:lnTo>
                  <a:pt x="1480" y="892"/>
                </a:lnTo>
                <a:lnTo>
                  <a:pt x="1480" y="892"/>
                </a:lnTo>
                <a:lnTo>
                  <a:pt x="1482" y="892"/>
                </a:lnTo>
                <a:lnTo>
                  <a:pt x="1482" y="890"/>
                </a:lnTo>
                <a:lnTo>
                  <a:pt x="1482" y="888"/>
                </a:lnTo>
                <a:lnTo>
                  <a:pt x="1483" y="888"/>
                </a:lnTo>
                <a:lnTo>
                  <a:pt x="1483" y="887"/>
                </a:lnTo>
                <a:lnTo>
                  <a:pt x="1485" y="887"/>
                </a:lnTo>
                <a:lnTo>
                  <a:pt x="1485" y="885"/>
                </a:lnTo>
                <a:lnTo>
                  <a:pt x="1483" y="885"/>
                </a:lnTo>
                <a:lnTo>
                  <a:pt x="1483" y="887"/>
                </a:lnTo>
                <a:lnTo>
                  <a:pt x="1482" y="887"/>
                </a:lnTo>
                <a:lnTo>
                  <a:pt x="1482" y="885"/>
                </a:lnTo>
                <a:lnTo>
                  <a:pt x="1480" y="885"/>
                </a:lnTo>
                <a:lnTo>
                  <a:pt x="1480" y="883"/>
                </a:lnTo>
                <a:lnTo>
                  <a:pt x="1480" y="882"/>
                </a:lnTo>
                <a:lnTo>
                  <a:pt x="1482" y="882"/>
                </a:lnTo>
                <a:lnTo>
                  <a:pt x="1482" y="880"/>
                </a:lnTo>
                <a:lnTo>
                  <a:pt x="1483" y="880"/>
                </a:lnTo>
                <a:lnTo>
                  <a:pt x="1483" y="878"/>
                </a:lnTo>
                <a:lnTo>
                  <a:pt x="1483" y="877"/>
                </a:lnTo>
                <a:lnTo>
                  <a:pt x="1483" y="875"/>
                </a:lnTo>
                <a:lnTo>
                  <a:pt x="1482" y="875"/>
                </a:lnTo>
                <a:lnTo>
                  <a:pt x="1482" y="873"/>
                </a:lnTo>
                <a:lnTo>
                  <a:pt x="1482" y="872"/>
                </a:lnTo>
                <a:lnTo>
                  <a:pt x="1483" y="872"/>
                </a:lnTo>
                <a:lnTo>
                  <a:pt x="1485" y="872"/>
                </a:lnTo>
                <a:lnTo>
                  <a:pt x="1485" y="870"/>
                </a:lnTo>
                <a:lnTo>
                  <a:pt x="1487" y="870"/>
                </a:lnTo>
                <a:lnTo>
                  <a:pt x="1487" y="868"/>
                </a:lnTo>
                <a:lnTo>
                  <a:pt x="1488" y="868"/>
                </a:lnTo>
                <a:lnTo>
                  <a:pt x="1488" y="867"/>
                </a:lnTo>
                <a:lnTo>
                  <a:pt x="1488" y="865"/>
                </a:lnTo>
                <a:lnTo>
                  <a:pt x="1490" y="863"/>
                </a:lnTo>
                <a:lnTo>
                  <a:pt x="1492" y="863"/>
                </a:lnTo>
                <a:lnTo>
                  <a:pt x="1492" y="862"/>
                </a:lnTo>
                <a:lnTo>
                  <a:pt x="1493" y="862"/>
                </a:lnTo>
                <a:lnTo>
                  <a:pt x="1493" y="863"/>
                </a:lnTo>
                <a:lnTo>
                  <a:pt x="1495" y="863"/>
                </a:lnTo>
                <a:lnTo>
                  <a:pt x="1497" y="863"/>
                </a:lnTo>
                <a:lnTo>
                  <a:pt x="1497" y="865"/>
                </a:lnTo>
                <a:lnTo>
                  <a:pt x="1497" y="867"/>
                </a:lnTo>
                <a:lnTo>
                  <a:pt x="1497" y="868"/>
                </a:lnTo>
                <a:lnTo>
                  <a:pt x="1498" y="868"/>
                </a:lnTo>
                <a:lnTo>
                  <a:pt x="1498" y="870"/>
                </a:lnTo>
                <a:lnTo>
                  <a:pt x="1500" y="870"/>
                </a:lnTo>
                <a:lnTo>
                  <a:pt x="1500" y="872"/>
                </a:lnTo>
                <a:lnTo>
                  <a:pt x="1502" y="872"/>
                </a:lnTo>
                <a:lnTo>
                  <a:pt x="1502" y="873"/>
                </a:lnTo>
                <a:lnTo>
                  <a:pt x="1503" y="873"/>
                </a:lnTo>
                <a:lnTo>
                  <a:pt x="1503" y="872"/>
                </a:lnTo>
                <a:lnTo>
                  <a:pt x="1503" y="870"/>
                </a:lnTo>
                <a:lnTo>
                  <a:pt x="1503" y="868"/>
                </a:lnTo>
                <a:lnTo>
                  <a:pt x="1505" y="868"/>
                </a:lnTo>
                <a:lnTo>
                  <a:pt x="1505" y="867"/>
                </a:lnTo>
                <a:lnTo>
                  <a:pt x="1505" y="867"/>
                </a:lnTo>
                <a:lnTo>
                  <a:pt x="1505" y="865"/>
                </a:lnTo>
                <a:lnTo>
                  <a:pt x="1505" y="865"/>
                </a:lnTo>
                <a:lnTo>
                  <a:pt x="1505" y="863"/>
                </a:lnTo>
                <a:lnTo>
                  <a:pt x="1503" y="863"/>
                </a:lnTo>
                <a:lnTo>
                  <a:pt x="1503" y="862"/>
                </a:lnTo>
                <a:lnTo>
                  <a:pt x="1505" y="862"/>
                </a:lnTo>
                <a:lnTo>
                  <a:pt x="1505" y="860"/>
                </a:lnTo>
                <a:lnTo>
                  <a:pt x="1505" y="860"/>
                </a:lnTo>
                <a:lnTo>
                  <a:pt x="1505" y="858"/>
                </a:lnTo>
                <a:lnTo>
                  <a:pt x="1505" y="858"/>
                </a:lnTo>
                <a:lnTo>
                  <a:pt x="1503" y="858"/>
                </a:lnTo>
                <a:lnTo>
                  <a:pt x="1503" y="857"/>
                </a:lnTo>
                <a:lnTo>
                  <a:pt x="1502" y="857"/>
                </a:lnTo>
                <a:lnTo>
                  <a:pt x="1500" y="857"/>
                </a:lnTo>
                <a:lnTo>
                  <a:pt x="1498" y="857"/>
                </a:lnTo>
                <a:lnTo>
                  <a:pt x="1498" y="855"/>
                </a:lnTo>
                <a:lnTo>
                  <a:pt x="1497" y="855"/>
                </a:lnTo>
                <a:lnTo>
                  <a:pt x="1497" y="853"/>
                </a:lnTo>
                <a:lnTo>
                  <a:pt x="1497" y="852"/>
                </a:lnTo>
                <a:lnTo>
                  <a:pt x="1498" y="852"/>
                </a:lnTo>
                <a:lnTo>
                  <a:pt x="1498" y="852"/>
                </a:lnTo>
                <a:lnTo>
                  <a:pt x="1497" y="852"/>
                </a:lnTo>
                <a:lnTo>
                  <a:pt x="1497" y="850"/>
                </a:lnTo>
                <a:lnTo>
                  <a:pt x="1498" y="850"/>
                </a:lnTo>
                <a:lnTo>
                  <a:pt x="1500" y="850"/>
                </a:lnTo>
                <a:lnTo>
                  <a:pt x="1502" y="850"/>
                </a:lnTo>
                <a:lnTo>
                  <a:pt x="1502" y="848"/>
                </a:lnTo>
                <a:lnTo>
                  <a:pt x="1503" y="848"/>
                </a:lnTo>
                <a:lnTo>
                  <a:pt x="1503" y="847"/>
                </a:lnTo>
                <a:lnTo>
                  <a:pt x="1503" y="845"/>
                </a:lnTo>
                <a:lnTo>
                  <a:pt x="1505" y="845"/>
                </a:lnTo>
                <a:lnTo>
                  <a:pt x="1505" y="843"/>
                </a:lnTo>
                <a:lnTo>
                  <a:pt x="1505" y="843"/>
                </a:lnTo>
                <a:lnTo>
                  <a:pt x="1505" y="842"/>
                </a:lnTo>
                <a:lnTo>
                  <a:pt x="1505" y="840"/>
                </a:lnTo>
                <a:lnTo>
                  <a:pt x="1507" y="840"/>
                </a:lnTo>
                <a:lnTo>
                  <a:pt x="1508" y="840"/>
                </a:lnTo>
                <a:lnTo>
                  <a:pt x="1508" y="842"/>
                </a:lnTo>
                <a:lnTo>
                  <a:pt x="1507" y="842"/>
                </a:lnTo>
                <a:lnTo>
                  <a:pt x="1507" y="843"/>
                </a:lnTo>
                <a:lnTo>
                  <a:pt x="1508" y="843"/>
                </a:lnTo>
                <a:lnTo>
                  <a:pt x="1510" y="843"/>
                </a:lnTo>
                <a:lnTo>
                  <a:pt x="1510" y="842"/>
                </a:lnTo>
                <a:lnTo>
                  <a:pt x="1510" y="840"/>
                </a:lnTo>
                <a:lnTo>
                  <a:pt x="1508" y="840"/>
                </a:lnTo>
                <a:lnTo>
                  <a:pt x="1508" y="838"/>
                </a:lnTo>
                <a:lnTo>
                  <a:pt x="1507" y="838"/>
                </a:lnTo>
                <a:lnTo>
                  <a:pt x="1507" y="837"/>
                </a:lnTo>
                <a:lnTo>
                  <a:pt x="1507" y="835"/>
                </a:lnTo>
                <a:lnTo>
                  <a:pt x="1508" y="835"/>
                </a:lnTo>
                <a:lnTo>
                  <a:pt x="1510" y="835"/>
                </a:lnTo>
                <a:lnTo>
                  <a:pt x="1512" y="835"/>
                </a:lnTo>
                <a:lnTo>
                  <a:pt x="1512" y="833"/>
                </a:lnTo>
                <a:lnTo>
                  <a:pt x="1512" y="832"/>
                </a:lnTo>
                <a:lnTo>
                  <a:pt x="1512" y="830"/>
                </a:lnTo>
                <a:lnTo>
                  <a:pt x="1512" y="828"/>
                </a:lnTo>
                <a:lnTo>
                  <a:pt x="1512" y="827"/>
                </a:lnTo>
                <a:lnTo>
                  <a:pt x="1512" y="825"/>
                </a:lnTo>
                <a:lnTo>
                  <a:pt x="1512" y="823"/>
                </a:lnTo>
                <a:lnTo>
                  <a:pt x="1513" y="823"/>
                </a:lnTo>
                <a:lnTo>
                  <a:pt x="1513" y="825"/>
                </a:lnTo>
                <a:lnTo>
                  <a:pt x="1513" y="827"/>
                </a:lnTo>
                <a:lnTo>
                  <a:pt x="1515" y="827"/>
                </a:lnTo>
                <a:lnTo>
                  <a:pt x="1517" y="827"/>
                </a:lnTo>
                <a:lnTo>
                  <a:pt x="1517" y="825"/>
                </a:lnTo>
                <a:lnTo>
                  <a:pt x="1515" y="825"/>
                </a:lnTo>
                <a:lnTo>
                  <a:pt x="1515" y="823"/>
                </a:lnTo>
                <a:lnTo>
                  <a:pt x="1513" y="823"/>
                </a:lnTo>
                <a:lnTo>
                  <a:pt x="1513" y="821"/>
                </a:lnTo>
                <a:lnTo>
                  <a:pt x="1512" y="821"/>
                </a:lnTo>
                <a:lnTo>
                  <a:pt x="1512" y="820"/>
                </a:lnTo>
                <a:lnTo>
                  <a:pt x="1513" y="820"/>
                </a:lnTo>
                <a:lnTo>
                  <a:pt x="1513" y="818"/>
                </a:lnTo>
                <a:lnTo>
                  <a:pt x="1515" y="818"/>
                </a:lnTo>
                <a:lnTo>
                  <a:pt x="1515" y="816"/>
                </a:lnTo>
                <a:lnTo>
                  <a:pt x="1513" y="816"/>
                </a:lnTo>
                <a:lnTo>
                  <a:pt x="1513" y="815"/>
                </a:lnTo>
                <a:lnTo>
                  <a:pt x="1513" y="813"/>
                </a:lnTo>
                <a:lnTo>
                  <a:pt x="1513" y="811"/>
                </a:lnTo>
                <a:lnTo>
                  <a:pt x="1513" y="811"/>
                </a:lnTo>
                <a:lnTo>
                  <a:pt x="1513" y="810"/>
                </a:lnTo>
                <a:lnTo>
                  <a:pt x="1513" y="808"/>
                </a:lnTo>
                <a:lnTo>
                  <a:pt x="1513" y="806"/>
                </a:lnTo>
                <a:lnTo>
                  <a:pt x="1513" y="805"/>
                </a:lnTo>
                <a:lnTo>
                  <a:pt x="1513" y="803"/>
                </a:lnTo>
                <a:lnTo>
                  <a:pt x="1513" y="801"/>
                </a:lnTo>
                <a:lnTo>
                  <a:pt x="1515" y="801"/>
                </a:lnTo>
                <a:lnTo>
                  <a:pt x="1515" y="800"/>
                </a:lnTo>
                <a:lnTo>
                  <a:pt x="1515" y="798"/>
                </a:lnTo>
                <a:lnTo>
                  <a:pt x="1513" y="798"/>
                </a:lnTo>
                <a:lnTo>
                  <a:pt x="1513" y="796"/>
                </a:lnTo>
                <a:lnTo>
                  <a:pt x="1513" y="795"/>
                </a:lnTo>
                <a:lnTo>
                  <a:pt x="1513" y="793"/>
                </a:lnTo>
                <a:lnTo>
                  <a:pt x="1515" y="793"/>
                </a:lnTo>
                <a:lnTo>
                  <a:pt x="1515" y="791"/>
                </a:lnTo>
                <a:lnTo>
                  <a:pt x="1515" y="790"/>
                </a:lnTo>
                <a:lnTo>
                  <a:pt x="1515" y="788"/>
                </a:lnTo>
                <a:lnTo>
                  <a:pt x="1513" y="788"/>
                </a:lnTo>
                <a:lnTo>
                  <a:pt x="1513" y="786"/>
                </a:lnTo>
                <a:lnTo>
                  <a:pt x="1512" y="786"/>
                </a:lnTo>
                <a:lnTo>
                  <a:pt x="1512" y="785"/>
                </a:lnTo>
                <a:lnTo>
                  <a:pt x="1512" y="783"/>
                </a:lnTo>
                <a:lnTo>
                  <a:pt x="1512" y="781"/>
                </a:lnTo>
                <a:lnTo>
                  <a:pt x="1510" y="781"/>
                </a:lnTo>
                <a:lnTo>
                  <a:pt x="1510" y="780"/>
                </a:lnTo>
                <a:lnTo>
                  <a:pt x="1512" y="780"/>
                </a:lnTo>
                <a:lnTo>
                  <a:pt x="1512" y="778"/>
                </a:lnTo>
                <a:lnTo>
                  <a:pt x="1510" y="778"/>
                </a:lnTo>
                <a:lnTo>
                  <a:pt x="1510" y="776"/>
                </a:lnTo>
                <a:lnTo>
                  <a:pt x="1508" y="776"/>
                </a:lnTo>
                <a:lnTo>
                  <a:pt x="1507" y="776"/>
                </a:lnTo>
                <a:lnTo>
                  <a:pt x="1507" y="775"/>
                </a:lnTo>
                <a:lnTo>
                  <a:pt x="1507" y="773"/>
                </a:lnTo>
                <a:lnTo>
                  <a:pt x="1507" y="771"/>
                </a:lnTo>
                <a:lnTo>
                  <a:pt x="1508" y="771"/>
                </a:lnTo>
                <a:lnTo>
                  <a:pt x="1508" y="771"/>
                </a:lnTo>
                <a:lnTo>
                  <a:pt x="1507" y="771"/>
                </a:lnTo>
                <a:lnTo>
                  <a:pt x="1507" y="770"/>
                </a:lnTo>
                <a:lnTo>
                  <a:pt x="1505" y="770"/>
                </a:lnTo>
                <a:lnTo>
                  <a:pt x="1505" y="770"/>
                </a:lnTo>
                <a:lnTo>
                  <a:pt x="1505" y="768"/>
                </a:lnTo>
                <a:lnTo>
                  <a:pt x="1505" y="766"/>
                </a:lnTo>
                <a:lnTo>
                  <a:pt x="1503" y="766"/>
                </a:lnTo>
                <a:lnTo>
                  <a:pt x="1503" y="765"/>
                </a:lnTo>
                <a:lnTo>
                  <a:pt x="1505" y="765"/>
                </a:lnTo>
                <a:lnTo>
                  <a:pt x="1505" y="765"/>
                </a:lnTo>
                <a:lnTo>
                  <a:pt x="1505" y="763"/>
                </a:lnTo>
                <a:lnTo>
                  <a:pt x="1507" y="763"/>
                </a:lnTo>
                <a:lnTo>
                  <a:pt x="1507" y="761"/>
                </a:lnTo>
                <a:lnTo>
                  <a:pt x="1505" y="761"/>
                </a:lnTo>
                <a:lnTo>
                  <a:pt x="1505" y="761"/>
                </a:lnTo>
                <a:lnTo>
                  <a:pt x="1505" y="760"/>
                </a:lnTo>
                <a:lnTo>
                  <a:pt x="1505" y="758"/>
                </a:lnTo>
                <a:lnTo>
                  <a:pt x="1505" y="756"/>
                </a:lnTo>
                <a:lnTo>
                  <a:pt x="1505" y="755"/>
                </a:lnTo>
                <a:lnTo>
                  <a:pt x="1505" y="753"/>
                </a:lnTo>
                <a:lnTo>
                  <a:pt x="1505" y="753"/>
                </a:lnTo>
                <a:lnTo>
                  <a:pt x="1507" y="753"/>
                </a:lnTo>
                <a:lnTo>
                  <a:pt x="1507" y="751"/>
                </a:lnTo>
                <a:lnTo>
                  <a:pt x="1507" y="750"/>
                </a:lnTo>
                <a:lnTo>
                  <a:pt x="1507" y="748"/>
                </a:lnTo>
                <a:lnTo>
                  <a:pt x="1505" y="748"/>
                </a:lnTo>
                <a:lnTo>
                  <a:pt x="1505" y="748"/>
                </a:lnTo>
                <a:lnTo>
                  <a:pt x="1505" y="746"/>
                </a:lnTo>
                <a:lnTo>
                  <a:pt x="1505" y="745"/>
                </a:lnTo>
                <a:lnTo>
                  <a:pt x="1505" y="745"/>
                </a:lnTo>
                <a:lnTo>
                  <a:pt x="1507" y="745"/>
                </a:lnTo>
                <a:lnTo>
                  <a:pt x="1508" y="745"/>
                </a:lnTo>
                <a:lnTo>
                  <a:pt x="1510" y="745"/>
                </a:lnTo>
                <a:lnTo>
                  <a:pt x="1510" y="743"/>
                </a:lnTo>
                <a:lnTo>
                  <a:pt x="1508" y="743"/>
                </a:lnTo>
                <a:lnTo>
                  <a:pt x="1508" y="741"/>
                </a:lnTo>
                <a:lnTo>
                  <a:pt x="1508" y="740"/>
                </a:lnTo>
                <a:lnTo>
                  <a:pt x="1508" y="738"/>
                </a:lnTo>
                <a:lnTo>
                  <a:pt x="1508" y="736"/>
                </a:lnTo>
                <a:lnTo>
                  <a:pt x="1510" y="736"/>
                </a:lnTo>
                <a:lnTo>
                  <a:pt x="1510" y="735"/>
                </a:lnTo>
                <a:lnTo>
                  <a:pt x="1508" y="735"/>
                </a:lnTo>
                <a:lnTo>
                  <a:pt x="1508" y="733"/>
                </a:lnTo>
                <a:lnTo>
                  <a:pt x="1508" y="731"/>
                </a:lnTo>
                <a:lnTo>
                  <a:pt x="1508" y="730"/>
                </a:lnTo>
                <a:lnTo>
                  <a:pt x="1508" y="730"/>
                </a:lnTo>
                <a:lnTo>
                  <a:pt x="1510" y="730"/>
                </a:lnTo>
                <a:lnTo>
                  <a:pt x="1510" y="728"/>
                </a:lnTo>
                <a:lnTo>
                  <a:pt x="1508" y="728"/>
                </a:lnTo>
                <a:lnTo>
                  <a:pt x="1508" y="726"/>
                </a:lnTo>
                <a:lnTo>
                  <a:pt x="1508" y="725"/>
                </a:lnTo>
                <a:lnTo>
                  <a:pt x="1507" y="725"/>
                </a:lnTo>
                <a:lnTo>
                  <a:pt x="1507" y="723"/>
                </a:lnTo>
                <a:lnTo>
                  <a:pt x="1507" y="721"/>
                </a:lnTo>
                <a:lnTo>
                  <a:pt x="1508" y="721"/>
                </a:lnTo>
                <a:lnTo>
                  <a:pt x="1508" y="720"/>
                </a:lnTo>
                <a:lnTo>
                  <a:pt x="1508" y="718"/>
                </a:lnTo>
                <a:lnTo>
                  <a:pt x="1510" y="718"/>
                </a:lnTo>
                <a:lnTo>
                  <a:pt x="1510" y="716"/>
                </a:lnTo>
                <a:lnTo>
                  <a:pt x="1510" y="715"/>
                </a:lnTo>
                <a:lnTo>
                  <a:pt x="1512" y="715"/>
                </a:lnTo>
                <a:lnTo>
                  <a:pt x="1512" y="713"/>
                </a:lnTo>
                <a:lnTo>
                  <a:pt x="1510" y="713"/>
                </a:lnTo>
                <a:lnTo>
                  <a:pt x="1510" y="715"/>
                </a:lnTo>
                <a:lnTo>
                  <a:pt x="1508" y="715"/>
                </a:lnTo>
                <a:lnTo>
                  <a:pt x="1508" y="713"/>
                </a:lnTo>
                <a:lnTo>
                  <a:pt x="1508" y="711"/>
                </a:lnTo>
                <a:lnTo>
                  <a:pt x="1510" y="711"/>
                </a:lnTo>
                <a:lnTo>
                  <a:pt x="1510" y="710"/>
                </a:lnTo>
                <a:lnTo>
                  <a:pt x="1508" y="710"/>
                </a:lnTo>
                <a:lnTo>
                  <a:pt x="1508" y="708"/>
                </a:lnTo>
                <a:lnTo>
                  <a:pt x="1508" y="706"/>
                </a:lnTo>
                <a:lnTo>
                  <a:pt x="1510" y="706"/>
                </a:lnTo>
                <a:lnTo>
                  <a:pt x="1510" y="705"/>
                </a:lnTo>
                <a:lnTo>
                  <a:pt x="1510" y="703"/>
                </a:lnTo>
                <a:lnTo>
                  <a:pt x="1512" y="703"/>
                </a:lnTo>
                <a:lnTo>
                  <a:pt x="1512" y="701"/>
                </a:lnTo>
                <a:lnTo>
                  <a:pt x="1513" y="701"/>
                </a:lnTo>
                <a:lnTo>
                  <a:pt x="1515" y="701"/>
                </a:lnTo>
                <a:lnTo>
                  <a:pt x="1515" y="703"/>
                </a:lnTo>
                <a:lnTo>
                  <a:pt x="1517" y="703"/>
                </a:lnTo>
                <a:lnTo>
                  <a:pt x="1517" y="701"/>
                </a:lnTo>
                <a:lnTo>
                  <a:pt x="1518" y="701"/>
                </a:lnTo>
                <a:lnTo>
                  <a:pt x="1518" y="703"/>
                </a:lnTo>
                <a:lnTo>
                  <a:pt x="1520" y="703"/>
                </a:lnTo>
                <a:lnTo>
                  <a:pt x="1520" y="705"/>
                </a:lnTo>
                <a:lnTo>
                  <a:pt x="1520" y="706"/>
                </a:lnTo>
                <a:lnTo>
                  <a:pt x="1522" y="706"/>
                </a:lnTo>
                <a:lnTo>
                  <a:pt x="1522" y="708"/>
                </a:lnTo>
                <a:lnTo>
                  <a:pt x="1523" y="708"/>
                </a:lnTo>
                <a:lnTo>
                  <a:pt x="1523" y="710"/>
                </a:lnTo>
                <a:lnTo>
                  <a:pt x="1525" y="710"/>
                </a:lnTo>
                <a:lnTo>
                  <a:pt x="1527" y="710"/>
                </a:lnTo>
                <a:lnTo>
                  <a:pt x="1528" y="710"/>
                </a:lnTo>
                <a:lnTo>
                  <a:pt x="1530" y="710"/>
                </a:lnTo>
                <a:lnTo>
                  <a:pt x="1530" y="708"/>
                </a:lnTo>
                <a:lnTo>
                  <a:pt x="1528" y="708"/>
                </a:lnTo>
                <a:lnTo>
                  <a:pt x="1527" y="708"/>
                </a:lnTo>
                <a:lnTo>
                  <a:pt x="1525" y="708"/>
                </a:lnTo>
                <a:lnTo>
                  <a:pt x="1525" y="706"/>
                </a:lnTo>
                <a:lnTo>
                  <a:pt x="1527" y="706"/>
                </a:lnTo>
                <a:lnTo>
                  <a:pt x="1527" y="705"/>
                </a:lnTo>
                <a:lnTo>
                  <a:pt x="1525" y="705"/>
                </a:lnTo>
                <a:lnTo>
                  <a:pt x="1525" y="703"/>
                </a:lnTo>
                <a:lnTo>
                  <a:pt x="1523" y="703"/>
                </a:lnTo>
                <a:lnTo>
                  <a:pt x="1522" y="703"/>
                </a:lnTo>
                <a:lnTo>
                  <a:pt x="1522" y="701"/>
                </a:lnTo>
                <a:lnTo>
                  <a:pt x="1522" y="700"/>
                </a:lnTo>
                <a:lnTo>
                  <a:pt x="1520" y="700"/>
                </a:lnTo>
                <a:lnTo>
                  <a:pt x="1520" y="698"/>
                </a:lnTo>
                <a:lnTo>
                  <a:pt x="1522" y="698"/>
                </a:lnTo>
                <a:lnTo>
                  <a:pt x="1522" y="696"/>
                </a:lnTo>
                <a:lnTo>
                  <a:pt x="1523" y="696"/>
                </a:lnTo>
                <a:lnTo>
                  <a:pt x="1523" y="695"/>
                </a:lnTo>
                <a:lnTo>
                  <a:pt x="1522" y="695"/>
                </a:lnTo>
                <a:lnTo>
                  <a:pt x="1522" y="696"/>
                </a:lnTo>
                <a:lnTo>
                  <a:pt x="1520" y="696"/>
                </a:lnTo>
                <a:lnTo>
                  <a:pt x="1520" y="695"/>
                </a:lnTo>
                <a:lnTo>
                  <a:pt x="1518" y="695"/>
                </a:lnTo>
                <a:lnTo>
                  <a:pt x="1518" y="693"/>
                </a:lnTo>
                <a:lnTo>
                  <a:pt x="1517" y="693"/>
                </a:lnTo>
                <a:lnTo>
                  <a:pt x="1517" y="691"/>
                </a:lnTo>
                <a:lnTo>
                  <a:pt x="1517" y="690"/>
                </a:lnTo>
                <a:lnTo>
                  <a:pt x="1517" y="690"/>
                </a:lnTo>
                <a:lnTo>
                  <a:pt x="1517" y="688"/>
                </a:lnTo>
                <a:lnTo>
                  <a:pt x="1518" y="688"/>
                </a:lnTo>
                <a:lnTo>
                  <a:pt x="1518" y="686"/>
                </a:lnTo>
                <a:lnTo>
                  <a:pt x="1520" y="686"/>
                </a:lnTo>
                <a:lnTo>
                  <a:pt x="1520" y="685"/>
                </a:lnTo>
                <a:lnTo>
                  <a:pt x="1522" y="685"/>
                </a:lnTo>
                <a:lnTo>
                  <a:pt x="1523" y="685"/>
                </a:lnTo>
                <a:lnTo>
                  <a:pt x="1523" y="683"/>
                </a:lnTo>
                <a:lnTo>
                  <a:pt x="1525" y="683"/>
                </a:lnTo>
                <a:lnTo>
                  <a:pt x="1527" y="683"/>
                </a:lnTo>
                <a:lnTo>
                  <a:pt x="1527" y="681"/>
                </a:lnTo>
                <a:lnTo>
                  <a:pt x="1528" y="681"/>
                </a:lnTo>
                <a:lnTo>
                  <a:pt x="1528" y="680"/>
                </a:lnTo>
                <a:lnTo>
                  <a:pt x="1530" y="680"/>
                </a:lnTo>
                <a:lnTo>
                  <a:pt x="1532" y="680"/>
                </a:lnTo>
                <a:lnTo>
                  <a:pt x="1533" y="680"/>
                </a:lnTo>
                <a:lnTo>
                  <a:pt x="1535" y="680"/>
                </a:lnTo>
                <a:lnTo>
                  <a:pt x="1535" y="678"/>
                </a:lnTo>
                <a:lnTo>
                  <a:pt x="1537" y="678"/>
                </a:lnTo>
                <a:lnTo>
                  <a:pt x="1538" y="678"/>
                </a:lnTo>
                <a:lnTo>
                  <a:pt x="1540" y="678"/>
                </a:lnTo>
                <a:lnTo>
                  <a:pt x="1542" y="678"/>
                </a:lnTo>
                <a:lnTo>
                  <a:pt x="1543" y="678"/>
                </a:lnTo>
                <a:lnTo>
                  <a:pt x="1543" y="678"/>
                </a:lnTo>
                <a:lnTo>
                  <a:pt x="1545" y="678"/>
                </a:lnTo>
                <a:lnTo>
                  <a:pt x="1545" y="680"/>
                </a:lnTo>
                <a:lnTo>
                  <a:pt x="1545" y="681"/>
                </a:lnTo>
                <a:lnTo>
                  <a:pt x="1547" y="681"/>
                </a:lnTo>
                <a:lnTo>
                  <a:pt x="1547" y="680"/>
                </a:lnTo>
                <a:lnTo>
                  <a:pt x="1547" y="678"/>
                </a:lnTo>
                <a:lnTo>
                  <a:pt x="1547" y="676"/>
                </a:lnTo>
                <a:lnTo>
                  <a:pt x="1548" y="676"/>
                </a:lnTo>
                <a:lnTo>
                  <a:pt x="1550" y="676"/>
                </a:lnTo>
                <a:lnTo>
                  <a:pt x="1550" y="675"/>
                </a:lnTo>
                <a:lnTo>
                  <a:pt x="1552" y="675"/>
                </a:lnTo>
                <a:lnTo>
                  <a:pt x="1553" y="675"/>
                </a:lnTo>
                <a:lnTo>
                  <a:pt x="1555" y="675"/>
                </a:lnTo>
                <a:lnTo>
                  <a:pt x="1555" y="676"/>
                </a:lnTo>
                <a:lnTo>
                  <a:pt x="1557" y="676"/>
                </a:lnTo>
                <a:lnTo>
                  <a:pt x="1558" y="676"/>
                </a:lnTo>
                <a:lnTo>
                  <a:pt x="1560" y="676"/>
                </a:lnTo>
                <a:lnTo>
                  <a:pt x="1562" y="676"/>
                </a:lnTo>
                <a:lnTo>
                  <a:pt x="1562" y="678"/>
                </a:lnTo>
                <a:lnTo>
                  <a:pt x="1563" y="678"/>
                </a:lnTo>
                <a:lnTo>
                  <a:pt x="1565" y="678"/>
                </a:lnTo>
                <a:lnTo>
                  <a:pt x="1565" y="680"/>
                </a:lnTo>
                <a:lnTo>
                  <a:pt x="1567" y="680"/>
                </a:lnTo>
                <a:lnTo>
                  <a:pt x="1567" y="681"/>
                </a:lnTo>
                <a:lnTo>
                  <a:pt x="1567" y="683"/>
                </a:lnTo>
                <a:lnTo>
                  <a:pt x="1568" y="683"/>
                </a:lnTo>
                <a:lnTo>
                  <a:pt x="1568" y="681"/>
                </a:lnTo>
                <a:lnTo>
                  <a:pt x="1568" y="680"/>
                </a:lnTo>
                <a:lnTo>
                  <a:pt x="1570" y="680"/>
                </a:lnTo>
                <a:lnTo>
                  <a:pt x="1570" y="681"/>
                </a:lnTo>
                <a:lnTo>
                  <a:pt x="1572" y="681"/>
                </a:lnTo>
                <a:lnTo>
                  <a:pt x="1572" y="683"/>
                </a:lnTo>
                <a:lnTo>
                  <a:pt x="1573" y="683"/>
                </a:lnTo>
                <a:lnTo>
                  <a:pt x="1573" y="685"/>
                </a:lnTo>
                <a:lnTo>
                  <a:pt x="1575" y="685"/>
                </a:lnTo>
                <a:lnTo>
                  <a:pt x="1577" y="686"/>
                </a:lnTo>
                <a:lnTo>
                  <a:pt x="1577" y="688"/>
                </a:lnTo>
                <a:lnTo>
                  <a:pt x="1577" y="690"/>
                </a:lnTo>
                <a:lnTo>
                  <a:pt x="1575" y="690"/>
                </a:lnTo>
                <a:lnTo>
                  <a:pt x="1575" y="690"/>
                </a:lnTo>
                <a:lnTo>
                  <a:pt x="1577" y="690"/>
                </a:lnTo>
                <a:lnTo>
                  <a:pt x="1578" y="690"/>
                </a:lnTo>
                <a:lnTo>
                  <a:pt x="1580" y="690"/>
                </a:lnTo>
                <a:lnTo>
                  <a:pt x="1580" y="690"/>
                </a:lnTo>
                <a:lnTo>
                  <a:pt x="1580" y="688"/>
                </a:lnTo>
                <a:lnTo>
                  <a:pt x="1582" y="688"/>
                </a:lnTo>
                <a:lnTo>
                  <a:pt x="1583" y="688"/>
                </a:lnTo>
                <a:lnTo>
                  <a:pt x="1583" y="686"/>
                </a:lnTo>
                <a:lnTo>
                  <a:pt x="1583" y="686"/>
                </a:lnTo>
                <a:lnTo>
                  <a:pt x="1585" y="686"/>
                </a:lnTo>
                <a:lnTo>
                  <a:pt x="1587" y="686"/>
                </a:lnTo>
                <a:lnTo>
                  <a:pt x="1588" y="686"/>
                </a:lnTo>
                <a:lnTo>
                  <a:pt x="1590" y="686"/>
                </a:lnTo>
                <a:lnTo>
                  <a:pt x="1592" y="686"/>
                </a:lnTo>
                <a:lnTo>
                  <a:pt x="1593" y="686"/>
                </a:lnTo>
                <a:lnTo>
                  <a:pt x="1595" y="686"/>
                </a:lnTo>
                <a:lnTo>
                  <a:pt x="1597" y="686"/>
                </a:lnTo>
                <a:lnTo>
                  <a:pt x="1598" y="686"/>
                </a:lnTo>
                <a:lnTo>
                  <a:pt x="1598" y="688"/>
                </a:lnTo>
                <a:lnTo>
                  <a:pt x="1600" y="688"/>
                </a:lnTo>
                <a:lnTo>
                  <a:pt x="1602" y="688"/>
                </a:lnTo>
                <a:lnTo>
                  <a:pt x="1603" y="688"/>
                </a:lnTo>
                <a:lnTo>
                  <a:pt x="1603" y="690"/>
                </a:lnTo>
                <a:lnTo>
                  <a:pt x="1605" y="690"/>
                </a:lnTo>
                <a:lnTo>
                  <a:pt x="1607" y="690"/>
                </a:lnTo>
                <a:lnTo>
                  <a:pt x="1607" y="690"/>
                </a:lnTo>
                <a:lnTo>
                  <a:pt x="1608" y="690"/>
                </a:lnTo>
                <a:lnTo>
                  <a:pt x="1610" y="690"/>
                </a:lnTo>
                <a:lnTo>
                  <a:pt x="1610" y="691"/>
                </a:lnTo>
                <a:lnTo>
                  <a:pt x="1612" y="691"/>
                </a:lnTo>
                <a:lnTo>
                  <a:pt x="1613" y="691"/>
                </a:lnTo>
                <a:lnTo>
                  <a:pt x="1615" y="691"/>
                </a:lnTo>
                <a:lnTo>
                  <a:pt x="1617" y="691"/>
                </a:lnTo>
                <a:lnTo>
                  <a:pt x="1617" y="693"/>
                </a:lnTo>
                <a:lnTo>
                  <a:pt x="1617" y="695"/>
                </a:lnTo>
                <a:lnTo>
                  <a:pt x="1617" y="696"/>
                </a:lnTo>
                <a:lnTo>
                  <a:pt x="1615" y="696"/>
                </a:lnTo>
                <a:lnTo>
                  <a:pt x="1615" y="695"/>
                </a:lnTo>
                <a:lnTo>
                  <a:pt x="1613" y="695"/>
                </a:lnTo>
                <a:lnTo>
                  <a:pt x="1613" y="696"/>
                </a:lnTo>
                <a:lnTo>
                  <a:pt x="1613" y="698"/>
                </a:lnTo>
                <a:lnTo>
                  <a:pt x="1613" y="700"/>
                </a:lnTo>
                <a:lnTo>
                  <a:pt x="1613" y="701"/>
                </a:lnTo>
                <a:lnTo>
                  <a:pt x="1613" y="703"/>
                </a:lnTo>
                <a:lnTo>
                  <a:pt x="1612" y="703"/>
                </a:lnTo>
                <a:lnTo>
                  <a:pt x="1612" y="705"/>
                </a:lnTo>
                <a:lnTo>
                  <a:pt x="1612" y="706"/>
                </a:lnTo>
                <a:lnTo>
                  <a:pt x="1610" y="706"/>
                </a:lnTo>
                <a:lnTo>
                  <a:pt x="1610" y="708"/>
                </a:lnTo>
                <a:lnTo>
                  <a:pt x="1610" y="710"/>
                </a:lnTo>
                <a:lnTo>
                  <a:pt x="1610" y="711"/>
                </a:lnTo>
                <a:lnTo>
                  <a:pt x="1608" y="711"/>
                </a:lnTo>
                <a:lnTo>
                  <a:pt x="1608" y="713"/>
                </a:lnTo>
                <a:lnTo>
                  <a:pt x="1607" y="713"/>
                </a:lnTo>
                <a:lnTo>
                  <a:pt x="1607" y="715"/>
                </a:lnTo>
                <a:lnTo>
                  <a:pt x="1607" y="716"/>
                </a:lnTo>
                <a:lnTo>
                  <a:pt x="1605" y="716"/>
                </a:lnTo>
                <a:lnTo>
                  <a:pt x="1605" y="718"/>
                </a:lnTo>
                <a:lnTo>
                  <a:pt x="1605" y="720"/>
                </a:lnTo>
                <a:lnTo>
                  <a:pt x="1603" y="720"/>
                </a:lnTo>
                <a:lnTo>
                  <a:pt x="1602" y="720"/>
                </a:lnTo>
                <a:lnTo>
                  <a:pt x="1602" y="718"/>
                </a:lnTo>
                <a:lnTo>
                  <a:pt x="1600" y="718"/>
                </a:lnTo>
                <a:lnTo>
                  <a:pt x="1600" y="720"/>
                </a:lnTo>
                <a:lnTo>
                  <a:pt x="1602" y="720"/>
                </a:lnTo>
                <a:lnTo>
                  <a:pt x="1602" y="721"/>
                </a:lnTo>
                <a:lnTo>
                  <a:pt x="1602" y="723"/>
                </a:lnTo>
                <a:lnTo>
                  <a:pt x="1602" y="725"/>
                </a:lnTo>
                <a:lnTo>
                  <a:pt x="1600" y="725"/>
                </a:lnTo>
                <a:lnTo>
                  <a:pt x="1600" y="726"/>
                </a:lnTo>
                <a:lnTo>
                  <a:pt x="1600" y="728"/>
                </a:lnTo>
                <a:lnTo>
                  <a:pt x="1600" y="730"/>
                </a:lnTo>
                <a:lnTo>
                  <a:pt x="1598" y="730"/>
                </a:lnTo>
                <a:lnTo>
                  <a:pt x="1598" y="730"/>
                </a:lnTo>
                <a:lnTo>
                  <a:pt x="1598" y="731"/>
                </a:lnTo>
                <a:lnTo>
                  <a:pt x="1597" y="731"/>
                </a:lnTo>
                <a:lnTo>
                  <a:pt x="1597" y="733"/>
                </a:lnTo>
                <a:lnTo>
                  <a:pt x="1597" y="735"/>
                </a:lnTo>
                <a:lnTo>
                  <a:pt x="1597" y="736"/>
                </a:lnTo>
                <a:lnTo>
                  <a:pt x="1595" y="736"/>
                </a:lnTo>
                <a:lnTo>
                  <a:pt x="1595" y="738"/>
                </a:lnTo>
                <a:lnTo>
                  <a:pt x="1593" y="738"/>
                </a:lnTo>
                <a:lnTo>
                  <a:pt x="1593" y="740"/>
                </a:lnTo>
                <a:lnTo>
                  <a:pt x="1592" y="740"/>
                </a:lnTo>
                <a:lnTo>
                  <a:pt x="1590" y="740"/>
                </a:lnTo>
                <a:lnTo>
                  <a:pt x="1588" y="740"/>
                </a:lnTo>
                <a:lnTo>
                  <a:pt x="1587" y="740"/>
                </a:lnTo>
                <a:lnTo>
                  <a:pt x="1587" y="741"/>
                </a:lnTo>
                <a:lnTo>
                  <a:pt x="1588" y="741"/>
                </a:lnTo>
                <a:lnTo>
                  <a:pt x="1590" y="741"/>
                </a:lnTo>
                <a:lnTo>
                  <a:pt x="1592" y="741"/>
                </a:lnTo>
                <a:lnTo>
                  <a:pt x="1593" y="741"/>
                </a:lnTo>
                <a:lnTo>
                  <a:pt x="1593" y="743"/>
                </a:lnTo>
                <a:lnTo>
                  <a:pt x="1593" y="745"/>
                </a:lnTo>
                <a:lnTo>
                  <a:pt x="1592" y="745"/>
                </a:lnTo>
                <a:lnTo>
                  <a:pt x="1592" y="746"/>
                </a:lnTo>
                <a:lnTo>
                  <a:pt x="1592" y="748"/>
                </a:lnTo>
                <a:lnTo>
                  <a:pt x="1592" y="750"/>
                </a:lnTo>
                <a:lnTo>
                  <a:pt x="1590" y="750"/>
                </a:lnTo>
                <a:lnTo>
                  <a:pt x="1590" y="751"/>
                </a:lnTo>
                <a:lnTo>
                  <a:pt x="1590" y="753"/>
                </a:lnTo>
                <a:lnTo>
                  <a:pt x="1588" y="753"/>
                </a:lnTo>
                <a:lnTo>
                  <a:pt x="1588" y="755"/>
                </a:lnTo>
                <a:lnTo>
                  <a:pt x="1588" y="756"/>
                </a:lnTo>
                <a:lnTo>
                  <a:pt x="1588" y="758"/>
                </a:lnTo>
                <a:lnTo>
                  <a:pt x="1587" y="758"/>
                </a:lnTo>
                <a:lnTo>
                  <a:pt x="1587" y="760"/>
                </a:lnTo>
                <a:lnTo>
                  <a:pt x="1587" y="761"/>
                </a:lnTo>
                <a:lnTo>
                  <a:pt x="1585" y="761"/>
                </a:lnTo>
                <a:lnTo>
                  <a:pt x="1585" y="763"/>
                </a:lnTo>
                <a:lnTo>
                  <a:pt x="1585" y="765"/>
                </a:lnTo>
                <a:lnTo>
                  <a:pt x="1585" y="766"/>
                </a:lnTo>
                <a:lnTo>
                  <a:pt x="1583" y="766"/>
                </a:lnTo>
                <a:lnTo>
                  <a:pt x="1583" y="768"/>
                </a:lnTo>
                <a:lnTo>
                  <a:pt x="1583" y="768"/>
                </a:lnTo>
                <a:lnTo>
                  <a:pt x="1583" y="770"/>
                </a:lnTo>
                <a:lnTo>
                  <a:pt x="1583" y="771"/>
                </a:lnTo>
                <a:lnTo>
                  <a:pt x="1582" y="771"/>
                </a:lnTo>
                <a:lnTo>
                  <a:pt x="1582" y="771"/>
                </a:lnTo>
                <a:lnTo>
                  <a:pt x="1580" y="773"/>
                </a:lnTo>
                <a:lnTo>
                  <a:pt x="1580" y="775"/>
                </a:lnTo>
                <a:lnTo>
                  <a:pt x="1578" y="775"/>
                </a:lnTo>
                <a:lnTo>
                  <a:pt x="1577" y="775"/>
                </a:lnTo>
                <a:lnTo>
                  <a:pt x="1577" y="776"/>
                </a:lnTo>
                <a:lnTo>
                  <a:pt x="1575" y="776"/>
                </a:lnTo>
                <a:lnTo>
                  <a:pt x="1573" y="776"/>
                </a:lnTo>
                <a:lnTo>
                  <a:pt x="1572" y="776"/>
                </a:lnTo>
                <a:lnTo>
                  <a:pt x="1572" y="775"/>
                </a:lnTo>
                <a:lnTo>
                  <a:pt x="1570" y="775"/>
                </a:lnTo>
                <a:lnTo>
                  <a:pt x="1568" y="775"/>
                </a:lnTo>
                <a:lnTo>
                  <a:pt x="1568" y="773"/>
                </a:lnTo>
                <a:lnTo>
                  <a:pt x="1567" y="773"/>
                </a:lnTo>
                <a:lnTo>
                  <a:pt x="1565" y="773"/>
                </a:lnTo>
                <a:lnTo>
                  <a:pt x="1563" y="773"/>
                </a:lnTo>
                <a:lnTo>
                  <a:pt x="1562" y="773"/>
                </a:lnTo>
                <a:lnTo>
                  <a:pt x="1562" y="771"/>
                </a:lnTo>
                <a:lnTo>
                  <a:pt x="1560" y="771"/>
                </a:lnTo>
                <a:lnTo>
                  <a:pt x="1558" y="771"/>
                </a:lnTo>
                <a:lnTo>
                  <a:pt x="1558" y="771"/>
                </a:lnTo>
                <a:lnTo>
                  <a:pt x="1557" y="771"/>
                </a:lnTo>
                <a:lnTo>
                  <a:pt x="1555" y="771"/>
                </a:lnTo>
                <a:lnTo>
                  <a:pt x="1555" y="770"/>
                </a:lnTo>
                <a:lnTo>
                  <a:pt x="1553" y="770"/>
                </a:lnTo>
                <a:lnTo>
                  <a:pt x="1553" y="771"/>
                </a:lnTo>
                <a:lnTo>
                  <a:pt x="1552" y="771"/>
                </a:lnTo>
                <a:lnTo>
                  <a:pt x="1550" y="771"/>
                </a:lnTo>
                <a:lnTo>
                  <a:pt x="1548" y="771"/>
                </a:lnTo>
                <a:lnTo>
                  <a:pt x="1547" y="771"/>
                </a:lnTo>
                <a:lnTo>
                  <a:pt x="1545" y="771"/>
                </a:lnTo>
                <a:lnTo>
                  <a:pt x="1543" y="771"/>
                </a:lnTo>
                <a:lnTo>
                  <a:pt x="1543" y="771"/>
                </a:lnTo>
                <a:lnTo>
                  <a:pt x="1543" y="771"/>
                </a:lnTo>
                <a:lnTo>
                  <a:pt x="1543" y="771"/>
                </a:lnTo>
                <a:lnTo>
                  <a:pt x="1542" y="771"/>
                </a:lnTo>
                <a:lnTo>
                  <a:pt x="1542" y="771"/>
                </a:lnTo>
                <a:lnTo>
                  <a:pt x="1540" y="771"/>
                </a:lnTo>
                <a:lnTo>
                  <a:pt x="1538" y="771"/>
                </a:lnTo>
                <a:lnTo>
                  <a:pt x="1537" y="771"/>
                </a:lnTo>
                <a:lnTo>
                  <a:pt x="1537" y="771"/>
                </a:lnTo>
                <a:lnTo>
                  <a:pt x="1535" y="771"/>
                </a:lnTo>
                <a:lnTo>
                  <a:pt x="1535" y="771"/>
                </a:lnTo>
                <a:lnTo>
                  <a:pt x="1533" y="771"/>
                </a:lnTo>
                <a:lnTo>
                  <a:pt x="1533" y="773"/>
                </a:lnTo>
                <a:lnTo>
                  <a:pt x="1533" y="775"/>
                </a:lnTo>
                <a:lnTo>
                  <a:pt x="1535" y="775"/>
                </a:lnTo>
                <a:lnTo>
                  <a:pt x="1535" y="773"/>
                </a:lnTo>
                <a:lnTo>
                  <a:pt x="1537" y="773"/>
                </a:lnTo>
                <a:lnTo>
                  <a:pt x="1538" y="773"/>
                </a:lnTo>
                <a:lnTo>
                  <a:pt x="1538" y="775"/>
                </a:lnTo>
                <a:lnTo>
                  <a:pt x="1540" y="775"/>
                </a:lnTo>
                <a:lnTo>
                  <a:pt x="1542" y="775"/>
                </a:lnTo>
                <a:lnTo>
                  <a:pt x="1543" y="775"/>
                </a:lnTo>
                <a:lnTo>
                  <a:pt x="1543" y="775"/>
                </a:lnTo>
                <a:lnTo>
                  <a:pt x="1543" y="776"/>
                </a:lnTo>
                <a:lnTo>
                  <a:pt x="1543" y="778"/>
                </a:lnTo>
                <a:lnTo>
                  <a:pt x="1543" y="780"/>
                </a:lnTo>
                <a:lnTo>
                  <a:pt x="1543" y="781"/>
                </a:lnTo>
                <a:lnTo>
                  <a:pt x="1545" y="781"/>
                </a:lnTo>
                <a:lnTo>
                  <a:pt x="1547" y="781"/>
                </a:lnTo>
                <a:lnTo>
                  <a:pt x="1547" y="783"/>
                </a:lnTo>
                <a:lnTo>
                  <a:pt x="1547" y="785"/>
                </a:lnTo>
                <a:lnTo>
                  <a:pt x="1548" y="785"/>
                </a:lnTo>
                <a:lnTo>
                  <a:pt x="1548" y="786"/>
                </a:lnTo>
                <a:lnTo>
                  <a:pt x="1548" y="788"/>
                </a:lnTo>
                <a:lnTo>
                  <a:pt x="1550" y="788"/>
                </a:lnTo>
                <a:lnTo>
                  <a:pt x="1550" y="790"/>
                </a:lnTo>
                <a:lnTo>
                  <a:pt x="1550" y="791"/>
                </a:lnTo>
                <a:lnTo>
                  <a:pt x="1550" y="793"/>
                </a:lnTo>
                <a:lnTo>
                  <a:pt x="1550" y="795"/>
                </a:lnTo>
                <a:lnTo>
                  <a:pt x="1550" y="796"/>
                </a:lnTo>
                <a:lnTo>
                  <a:pt x="1548" y="796"/>
                </a:lnTo>
                <a:lnTo>
                  <a:pt x="1548" y="798"/>
                </a:lnTo>
                <a:lnTo>
                  <a:pt x="1547" y="798"/>
                </a:lnTo>
                <a:lnTo>
                  <a:pt x="1547" y="800"/>
                </a:lnTo>
                <a:lnTo>
                  <a:pt x="1547" y="801"/>
                </a:lnTo>
                <a:lnTo>
                  <a:pt x="1545" y="801"/>
                </a:lnTo>
                <a:lnTo>
                  <a:pt x="1545" y="803"/>
                </a:lnTo>
                <a:lnTo>
                  <a:pt x="1543" y="803"/>
                </a:lnTo>
                <a:lnTo>
                  <a:pt x="1543" y="803"/>
                </a:lnTo>
                <a:lnTo>
                  <a:pt x="1543" y="805"/>
                </a:lnTo>
                <a:lnTo>
                  <a:pt x="1543" y="806"/>
                </a:lnTo>
                <a:lnTo>
                  <a:pt x="1543" y="808"/>
                </a:lnTo>
                <a:lnTo>
                  <a:pt x="1542" y="808"/>
                </a:lnTo>
                <a:lnTo>
                  <a:pt x="1542" y="810"/>
                </a:lnTo>
                <a:lnTo>
                  <a:pt x="1542" y="811"/>
                </a:lnTo>
                <a:lnTo>
                  <a:pt x="1540" y="811"/>
                </a:lnTo>
                <a:lnTo>
                  <a:pt x="1540" y="811"/>
                </a:lnTo>
                <a:lnTo>
                  <a:pt x="1540" y="813"/>
                </a:lnTo>
                <a:lnTo>
                  <a:pt x="1538" y="813"/>
                </a:lnTo>
                <a:lnTo>
                  <a:pt x="1538" y="815"/>
                </a:lnTo>
                <a:lnTo>
                  <a:pt x="1538" y="816"/>
                </a:lnTo>
                <a:lnTo>
                  <a:pt x="1538" y="818"/>
                </a:lnTo>
                <a:lnTo>
                  <a:pt x="1538" y="820"/>
                </a:lnTo>
                <a:lnTo>
                  <a:pt x="1537" y="820"/>
                </a:lnTo>
                <a:lnTo>
                  <a:pt x="1535" y="820"/>
                </a:lnTo>
                <a:lnTo>
                  <a:pt x="1533" y="820"/>
                </a:lnTo>
                <a:lnTo>
                  <a:pt x="1533" y="821"/>
                </a:lnTo>
                <a:lnTo>
                  <a:pt x="1532" y="821"/>
                </a:lnTo>
                <a:lnTo>
                  <a:pt x="1532" y="823"/>
                </a:lnTo>
                <a:lnTo>
                  <a:pt x="1530" y="823"/>
                </a:lnTo>
                <a:lnTo>
                  <a:pt x="1528" y="823"/>
                </a:lnTo>
                <a:lnTo>
                  <a:pt x="1527" y="823"/>
                </a:lnTo>
                <a:lnTo>
                  <a:pt x="1525" y="823"/>
                </a:lnTo>
                <a:lnTo>
                  <a:pt x="1523" y="823"/>
                </a:lnTo>
                <a:lnTo>
                  <a:pt x="1522" y="823"/>
                </a:lnTo>
                <a:lnTo>
                  <a:pt x="1520" y="823"/>
                </a:lnTo>
                <a:lnTo>
                  <a:pt x="1520" y="825"/>
                </a:lnTo>
                <a:lnTo>
                  <a:pt x="1522" y="825"/>
                </a:lnTo>
                <a:lnTo>
                  <a:pt x="1523" y="825"/>
                </a:lnTo>
                <a:lnTo>
                  <a:pt x="1525" y="825"/>
                </a:lnTo>
                <a:lnTo>
                  <a:pt x="1527" y="825"/>
                </a:lnTo>
                <a:lnTo>
                  <a:pt x="1528" y="825"/>
                </a:lnTo>
                <a:lnTo>
                  <a:pt x="1530" y="825"/>
                </a:lnTo>
                <a:lnTo>
                  <a:pt x="1530" y="827"/>
                </a:lnTo>
                <a:lnTo>
                  <a:pt x="1530" y="828"/>
                </a:lnTo>
                <a:lnTo>
                  <a:pt x="1530" y="830"/>
                </a:lnTo>
                <a:lnTo>
                  <a:pt x="1530" y="832"/>
                </a:lnTo>
                <a:lnTo>
                  <a:pt x="1528" y="832"/>
                </a:lnTo>
                <a:lnTo>
                  <a:pt x="1528" y="833"/>
                </a:lnTo>
                <a:lnTo>
                  <a:pt x="1528" y="835"/>
                </a:lnTo>
                <a:lnTo>
                  <a:pt x="1527" y="835"/>
                </a:lnTo>
                <a:lnTo>
                  <a:pt x="1525" y="835"/>
                </a:lnTo>
                <a:lnTo>
                  <a:pt x="1525" y="837"/>
                </a:lnTo>
                <a:lnTo>
                  <a:pt x="1525" y="838"/>
                </a:lnTo>
                <a:lnTo>
                  <a:pt x="1525" y="840"/>
                </a:lnTo>
                <a:lnTo>
                  <a:pt x="1525" y="842"/>
                </a:lnTo>
                <a:lnTo>
                  <a:pt x="1525" y="843"/>
                </a:lnTo>
                <a:lnTo>
                  <a:pt x="1527" y="843"/>
                </a:lnTo>
                <a:lnTo>
                  <a:pt x="1527" y="842"/>
                </a:lnTo>
                <a:lnTo>
                  <a:pt x="1527" y="840"/>
                </a:lnTo>
                <a:lnTo>
                  <a:pt x="1527" y="838"/>
                </a:lnTo>
                <a:lnTo>
                  <a:pt x="1528" y="838"/>
                </a:lnTo>
                <a:lnTo>
                  <a:pt x="1530" y="838"/>
                </a:lnTo>
                <a:lnTo>
                  <a:pt x="1532" y="838"/>
                </a:lnTo>
                <a:lnTo>
                  <a:pt x="1530" y="840"/>
                </a:lnTo>
                <a:lnTo>
                  <a:pt x="1530" y="842"/>
                </a:lnTo>
                <a:lnTo>
                  <a:pt x="1530" y="843"/>
                </a:lnTo>
                <a:lnTo>
                  <a:pt x="1530" y="845"/>
                </a:lnTo>
                <a:lnTo>
                  <a:pt x="1532" y="845"/>
                </a:lnTo>
                <a:lnTo>
                  <a:pt x="1532" y="843"/>
                </a:lnTo>
                <a:lnTo>
                  <a:pt x="1533" y="843"/>
                </a:lnTo>
                <a:lnTo>
                  <a:pt x="1533" y="842"/>
                </a:lnTo>
                <a:lnTo>
                  <a:pt x="1533" y="840"/>
                </a:lnTo>
                <a:lnTo>
                  <a:pt x="1533" y="838"/>
                </a:lnTo>
                <a:lnTo>
                  <a:pt x="1535" y="838"/>
                </a:lnTo>
                <a:lnTo>
                  <a:pt x="1535" y="840"/>
                </a:lnTo>
                <a:lnTo>
                  <a:pt x="1535" y="842"/>
                </a:lnTo>
                <a:lnTo>
                  <a:pt x="1537" y="842"/>
                </a:lnTo>
                <a:lnTo>
                  <a:pt x="1537" y="840"/>
                </a:lnTo>
                <a:lnTo>
                  <a:pt x="1538" y="840"/>
                </a:lnTo>
                <a:lnTo>
                  <a:pt x="1538" y="842"/>
                </a:lnTo>
                <a:lnTo>
                  <a:pt x="1538" y="843"/>
                </a:lnTo>
                <a:lnTo>
                  <a:pt x="1540" y="843"/>
                </a:lnTo>
                <a:lnTo>
                  <a:pt x="1542" y="843"/>
                </a:lnTo>
                <a:lnTo>
                  <a:pt x="1542" y="842"/>
                </a:lnTo>
                <a:lnTo>
                  <a:pt x="1543" y="842"/>
                </a:lnTo>
                <a:lnTo>
                  <a:pt x="1543" y="842"/>
                </a:lnTo>
                <a:lnTo>
                  <a:pt x="1543" y="843"/>
                </a:lnTo>
                <a:lnTo>
                  <a:pt x="1543" y="845"/>
                </a:lnTo>
                <a:lnTo>
                  <a:pt x="1543" y="847"/>
                </a:lnTo>
                <a:lnTo>
                  <a:pt x="1543" y="847"/>
                </a:lnTo>
                <a:lnTo>
                  <a:pt x="1543" y="848"/>
                </a:lnTo>
                <a:lnTo>
                  <a:pt x="1543" y="850"/>
                </a:lnTo>
                <a:lnTo>
                  <a:pt x="1543" y="852"/>
                </a:lnTo>
                <a:lnTo>
                  <a:pt x="1543" y="852"/>
                </a:lnTo>
                <a:lnTo>
                  <a:pt x="1543" y="852"/>
                </a:lnTo>
                <a:lnTo>
                  <a:pt x="1543" y="853"/>
                </a:lnTo>
                <a:lnTo>
                  <a:pt x="1545" y="853"/>
                </a:lnTo>
                <a:lnTo>
                  <a:pt x="1545" y="855"/>
                </a:lnTo>
                <a:lnTo>
                  <a:pt x="1547" y="855"/>
                </a:lnTo>
                <a:lnTo>
                  <a:pt x="1548" y="855"/>
                </a:lnTo>
                <a:lnTo>
                  <a:pt x="1548" y="857"/>
                </a:lnTo>
                <a:lnTo>
                  <a:pt x="1550" y="857"/>
                </a:lnTo>
                <a:lnTo>
                  <a:pt x="1552" y="857"/>
                </a:lnTo>
                <a:lnTo>
                  <a:pt x="1552" y="858"/>
                </a:lnTo>
                <a:lnTo>
                  <a:pt x="1552" y="860"/>
                </a:lnTo>
                <a:lnTo>
                  <a:pt x="1553" y="860"/>
                </a:lnTo>
                <a:lnTo>
                  <a:pt x="1553" y="862"/>
                </a:lnTo>
                <a:lnTo>
                  <a:pt x="1555" y="862"/>
                </a:lnTo>
                <a:lnTo>
                  <a:pt x="1555" y="863"/>
                </a:lnTo>
                <a:lnTo>
                  <a:pt x="1555" y="865"/>
                </a:lnTo>
                <a:lnTo>
                  <a:pt x="1555" y="867"/>
                </a:lnTo>
                <a:lnTo>
                  <a:pt x="1555" y="868"/>
                </a:lnTo>
                <a:lnTo>
                  <a:pt x="1557" y="868"/>
                </a:lnTo>
                <a:lnTo>
                  <a:pt x="1558" y="868"/>
                </a:lnTo>
                <a:lnTo>
                  <a:pt x="1558" y="870"/>
                </a:lnTo>
                <a:lnTo>
                  <a:pt x="1560" y="870"/>
                </a:lnTo>
                <a:lnTo>
                  <a:pt x="1560" y="872"/>
                </a:lnTo>
                <a:lnTo>
                  <a:pt x="1558" y="872"/>
                </a:lnTo>
                <a:lnTo>
                  <a:pt x="1560" y="873"/>
                </a:lnTo>
                <a:lnTo>
                  <a:pt x="1560" y="875"/>
                </a:lnTo>
                <a:lnTo>
                  <a:pt x="1560" y="877"/>
                </a:lnTo>
                <a:lnTo>
                  <a:pt x="1560" y="878"/>
                </a:lnTo>
                <a:lnTo>
                  <a:pt x="1560" y="880"/>
                </a:lnTo>
                <a:lnTo>
                  <a:pt x="1560" y="882"/>
                </a:lnTo>
                <a:lnTo>
                  <a:pt x="1562" y="882"/>
                </a:lnTo>
                <a:lnTo>
                  <a:pt x="1562" y="883"/>
                </a:lnTo>
                <a:lnTo>
                  <a:pt x="1562" y="885"/>
                </a:lnTo>
                <a:lnTo>
                  <a:pt x="1562" y="887"/>
                </a:lnTo>
                <a:lnTo>
                  <a:pt x="1562" y="888"/>
                </a:lnTo>
                <a:lnTo>
                  <a:pt x="1562" y="890"/>
                </a:lnTo>
                <a:lnTo>
                  <a:pt x="1562" y="892"/>
                </a:lnTo>
                <a:lnTo>
                  <a:pt x="1562" y="892"/>
                </a:lnTo>
                <a:lnTo>
                  <a:pt x="1562" y="893"/>
                </a:lnTo>
                <a:lnTo>
                  <a:pt x="1562" y="895"/>
                </a:lnTo>
                <a:lnTo>
                  <a:pt x="1560" y="895"/>
                </a:lnTo>
                <a:lnTo>
                  <a:pt x="1560" y="897"/>
                </a:lnTo>
                <a:lnTo>
                  <a:pt x="1560" y="898"/>
                </a:lnTo>
                <a:lnTo>
                  <a:pt x="1560" y="900"/>
                </a:lnTo>
                <a:lnTo>
                  <a:pt x="1562" y="900"/>
                </a:lnTo>
                <a:lnTo>
                  <a:pt x="1562" y="902"/>
                </a:lnTo>
                <a:lnTo>
                  <a:pt x="1560" y="902"/>
                </a:lnTo>
                <a:lnTo>
                  <a:pt x="1562" y="903"/>
                </a:lnTo>
                <a:lnTo>
                  <a:pt x="1560" y="903"/>
                </a:lnTo>
                <a:lnTo>
                  <a:pt x="1560" y="905"/>
                </a:lnTo>
                <a:lnTo>
                  <a:pt x="1558" y="905"/>
                </a:lnTo>
                <a:lnTo>
                  <a:pt x="1558" y="907"/>
                </a:lnTo>
                <a:lnTo>
                  <a:pt x="1560" y="907"/>
                </a:lnTo>
                <a:lnTo>
                  <a:pt x="1562" y="907"/>
                </a:lnTo>
                <a:lnTo>
                  <a:pt x="1563" y="907"/>
                </a:lnTo>
                <a:lnTo>
                  <a:pt x="1563" y="908"/>
                </a:lnTo>
                <a:lnTo>
                  <a:pt x="1565" y="908"/>
                </a:lnTo>
                <a:lnTo>
                  <a:pt x="1565" y="910"/>
                </a:lnTo>
                <a:lnTo>
                  <a:pt x="1565" y="912"/>
                </a:lnTo>
                <a:lnTo>
                  <a:pt x="1567" y="912"/>
                </a:lnTo>
                <a:lnTo>
                  <a:pt x="1568" y="912"/>
                </a:lnTo>
                <a:lnTo>
                  <a:pt x="1568" y="913"/>
                </a:lnTo>
                <a:lnTo>
                  <a:pt x="1567" y="913"/>
                </a:lnTo>
                <a:lnTo>
                  <a:pt x="1567" y="915"/>
                </a:lnTo>
                <a:lnTo>
                  <a:pt x="1565" y="915"/>
                </a:lnTo>
                <a:lnTo>
                  <a:pt x="1565" y="917"/>
                </a:lnTo>
                <a:lnTo>
                  <a:pt x="1567" y="917"/>
                </a:lnTo>
                <a:lnTo>
                  <a:pt x="1568" y="917"/>
                </a:lnTo>
                <a:lnTo>
                  <a:pt x="1570" y="917"/>
                </a:lnTo>
                <a:lnTo>
                  <a:pt x="1572" y="917"/>
                </a:lnTo>
                <a:lnTo>
                  <a:pt x="1572" y="918"/>
                </a:lnTo>
                <a:lnTo>
                  <a:pt x="1573" y="918"/>
                </a:lnTo>
                <a:lnTo>
                  <a:pt x="1573" y="920"/>
                </a:lnTo>
                <a:lnTo>
                  <a:pt x="1575" y="920"/>
                </a:lnTo>
                <a:lnTo>
                  <a:pt x="1575" y="922"/>
                </a:lnTo>
                <a:lnTo>
                  <a:pt x="1577" y="922"/>
                </a:lnTo>
                <a:lnTo>
                  <a:pt x="1578" y="922"/>
                </a:lnTo>
                <a:lnTo>
                  <a:pt x="1578" y="923"/>
                </a:lnTo>
                <a:lnTo>
                  <a:pt x="1577" y="923"/>
                </a:lnTo>
                <a:lnTo>
                  <a:pt x="1575" y="923"/>
                </a:lnTo>
                <a:lnTo>
                  <a:pt x="1573" y="923"/>
                </a:lnTo>
                <a:lnTo>
                  <a:pt x="1573" y="925"/>
                </a:lnTo>
                <a:lnTo>
                  <a:pt x="1575" y="925"/>
                </a:lnTo>
                <a:lnTo>
                  <a:pt x="1575" y="927"/>
                </a:lnTo>
                <a:lnTo>
                  <a:pt x="1575" y="928"/>
                </a:lnTo>
                <a:lnTo>
                  <a:pt x="1575" y="930"/>
                </a:lnTo>
                <a:lnTo>
                  <a:pt x="1577" y="930"/>
                </a:lnTo>
                <a:lnTo>
                  <a:pt x="1577" y="932"/>
                </a:lnTo>
                <a:lnTo>
                  <a:pt x="1578" y="932"/>
                </a:lnTo>
                <a:lnTo>
                  <a:pt x="1578" y="932"/>
                </a:lnTo>
                <a:lnTo>
                  <a:pt x="1580" y="932"/>
                </a:lnTo>
                <a:lnTo>
                  <a:pt x="1580" y="933"/>
                </a:lnTo>
                <a:lnTo>
                  <a:pt x="1580" y="935"/>
                </a:lnTo>
                <a:lnTo>
                  <a:pt x="1582" y="935"/>
                </a:lnTo>
                <a:lnTo>
                  <a:pt x="1582" y="937"/>
                </a:lnTo>
                <a:lnTo>
                  <a:pt x="1580" y="937"/>
                </a:lnTo>
                <a:lnTo>
                  <a:pt x="1580" y="938"/>
                </a:lnTo>
                <a:lnTo>
                  <a:pt x="1580" y="940"/>
                </a:lnTo>
                <a:lnTo>
                  <a:pt x="1582" y="940"/>
                </a:lnTo>
                <a:lnTo>
                  <a:pt x="1582" y="942"/>
                </a:lnTo>
                <a:lnTo>
                  <a:pt x="1582" y="943"/>
                </a:lnTo>
                <a:lnTo>
                  <a:pt x="1582" y="945"/>
                </a:lnTo>
                <a:lnTo>
                  <a:pt x="1582" y="947"/>
                </a:lnTo>
                <a:lnTo>
                  <a:pt x="1583" y="947"/>
                </a:lnTo>
                <a:lnTo>
                  <a:pt x="1583" y="945"/>
                </a:lnTo>
                <a:lnTo>
                  <a:pt x="1583" y="943"/>
                </a:lnTo>
                <a:lnTo>
                  <a:pt x="1583" y="942"/>
                </a:lnTo>
                <a:lnTo>
                  <a:pt x="1583" y="942"/>
                </a:lnTo>
                <a:lnTo>
                  <a:pt x="1583" y="940"/>
                </a:lnTo>
                <a:lnTo>
                  <a:pt x="1583" y="940"/>
                </a:lnTo>
                <a:lnTo>
                  <a:pt x="1583" y="938"/>
                </a:lnTo>
                <a:lnTo>
                  <a:pt x="1583" y="937"/>
                </a:lnTo>
                <a:lnTo>
                  <a:pt x="1583" y="937"/>
                </a:lnTo>
                <a:lnTo>
                  <a:pt x="1583" y="938"/>
                </a:lnTo>
                <a:lnTo>
                  <a:pt x="1585" y="938"/>
                </a:lnTo>
                <a:lnTo>
                  <a:pt x="1587" y="938"/>
                </a:lnTo>
                <a:lnTo>
                  <a:pt x="1587" y="940"/>
                </a:lnTo>
                <a:lnTo>
                  <a:pt x="1587" y="942"/>
                </a:lnTo>
                <a:lnTo>
                  <a:pt x="1587" y="943"/>
                </a:lnTo>
                <a:lnTo>
                  <a:pt x="1587" y="945"/>
                </a:lnTo>
                <a:lnTo>
                  <a:pt x="1587" y="947"/>
                </a:lnTo>
                <a:lnTo>
                  <a:pt x="1587" y="948"/>
                </a:lnTo>
                <a:lnTo>
                  <a:pt x="1587" y="950"/>
                </a:lnTo>
                <a:lnTo>
                  <a:pt x="1588" y="950"/>
                </a:lnTo>
                <a:lnTo>
                  <a:pt x="1587" y="948"/>
                </a:lnTo>
                <a:lnTo>
                  <a:pt x="1588" y="948"/>
                </a:lnTo>
                <a:lnTo>
                  <a:pt x="1590" y="948"/>
                </a:lnTo>
                <a:lnTo>
                  <a:pt x="1590" y="950"/>
                </a:lnTo>
                <a:lnTo>
                  <a:pt x="1592" y="950"/>
                </a:lnTo>
                <a:lnTo>
                  <a:pt x="1592" y="952"/>
                </a:lnTo>
                <a:lnTo>
                  <a:pt x="1592" y="953"/>
                </a:lnTo>
                <a:lnTo>
                  <a:pt x="1590" y="953"/>
                </a:lnTo>
                <a:lnTo>
                  <a:pt x="1588" y="953"/>
                </a:lnTo>
                <a:lnTo>
                  <a:pt x="1587" y="953"/>
                </a:lnTo>
                <a:lnTo>
                  <a:pt x="1585" y="953"/>
                </a:lnTo>
                <a:lnTo>
                  <a:pt x="1583" y="953"/>
                </a:lnTo>
                <a:lnTo>
                  <a:pt x="1583" y="955"/>
                </a:lnTo>
                <a:lnTo>
                  <a:pt x="1583" y="955"/>
                </a:lnTo>
                <a:lnTo>
                  <a:pt x="1582" y="955"/>
                </a:lnTo>
                <a:lnTo>
                  <a:pt x="1580" y="955"/>
                </a:lnTo>
                <a:lnTo>
                  <a:pt x="1580" y="953"/>
                </a:lnTo>
                <a:lnTo>
                  <a:pt x="1578" y="952"/>
                </a:lnTo>
                <a:lnTo>
                  <a:pt x="1577" y="952"/>
                </a:lnTo>
                <a:lnTo>
                  <a:pt x="1577" y="950"/>
                </a:lnTo>
                <a:lnTo>
                  <a:pt x="1575" y="950"/>
                </a:lnTo>
                <a:lnTo>
                  <a:pt x="1573" y="950"/>
                </a:lnTo>
                <a:lnTo>
                  <a:pt x="1572" y="950"/>
                </a:lnTo>
                <a:lnTo>
                  <a:pt x="1570" y="950"/>
                </a:lnTo>
                <a:lnTo>
                  <a:pt x="1568" y="950"/>
                </a:lnTo>
                <a:lnTo>
                  <a:pt x="1568" y="952"/>
                </a:lnTo>
                <a:lnTo>
                  <a:pt x="1570" y="952"/>
                </a:lnTo>
                <a:lnTo>
                  <a:pt x="1572" y="952"/>
                </a:lnTo>
                <a:lnTo>
                  <a:pt x="1572" y="953"/>
                </a:lnTo>
                <a:lnTo>
                  <a:pt x="1570" y="953"/>
                </a:lnTo>
                <a:lnTo>
                  <a:pt x="1570" y="955"/>
                </a:lnTo>
                <a:lnTo>
                  <a:pt x="1572" y="955"/>
                </a:lnTo>
                <a:lnTo>
                  <a:pt x="1572" y="957"/>
                </a:lnTo>
                <a:lnTo>
                  <a:pt x="1570" y="957"/>
                </a:lnTo>
                <a:lnTo>
                  <a:pt x="1568" y="957"/>
                </a:lnTo>
                <a:lnTo>
                  <a:pt x="1567" y="957"/>
                </a:lnTo>
                <a:lnTo>
                  <a:pt x="1567" y="958"/>
                </a:lnTo>
                <a:lnTo>
                  <a:pt x="1568" y="958"/>
                </a:lnTo>
                <a:lnTo>
                  <a:pt x="1570" y="958"/>
                </a:lnTo>
                <a:lnTo>
                  <a:pt x="1572" y="958"/>
                </a:lnTo>
                <a:lnTo>
                  <a:pt x="1573" y="958"/>
                </a:lnTo>
                <a:lnTo>
                  <a:pt x="1573" y="957"/>
                </a:lnTo>
                <a:lnTo>
                  <a:pt x="1575" y="957"/>
                </a:lnTo>
                <a:lnTo>
                  <a:pt x="1575" y="955"/>
                </a:lnTo>
                <a:lnTo>
                  <a:pt x="1577" y="955"/>
                </a:lnTo>
                <a:lnTo>
                  <a:pt x="1577" y="957"/>
                </a:lnTo>
                <a:lnTo>
                  <a:pt x="1578" y="957"/>
                </a:lnTo>
                <a:lnTo>
                  <a:pt x="1578" y="958"/>
                </a:lnTo>
                <a:lnTo>
                  <a:pt x="1580" y="958"/>
                </a:lnTo>
                <a:lnTo>
                  <a:pt x="1582" y="958"/>
                </a:lnTo>
                <a:lnTo>
                  <a:pt x="1582" y="960"/>
                </a:lnTo>
                <a:lnTo>
                  <a:pt x="1582" y="962"/>
                </a:lnTo>
                <a:lnTo>
                  <a:pt x="1582" y="963"/>
                </a:lnTo>
                <a:lnTo>
                  <a:pt x="1580" y="963"/>
                </a:lnTo>
                <a:lnTo>
                  <a:pt x="1580" y="965"/>
                </a:lnTo>
                <a:lnTo>
                  <a:pt x="1578" y="965"/>
                </a:lnTo>
                <a:lnTo>
                  <a:pt x="1578" y="967"/>
                </a:lnTo>
                <a:lnTo>
                  <a:pt x="1578" y="968"/>
                </a:lnTo>
                <a:lnTo>
                  <a:pt x="1577" y="967"/>
                </a:lnTo>
                <a:lnTo>
                  <a:pt x="1577" y="968"/>
                </a:lnTo>
                <a:lnTo>
                  <a:pt x="1578" y="968"/>
                </a:lnTo>
                <a:lnTo>
                  <a:pt x="1578" y="970"/>
                </a:lnTo>
                <a:lnTo>
                  <a:pt x="1577" y="970"/>
                </a:lnTo>
                <a:lnTo>
                  <a:pt x="1575" y="970"/>
                </a:lnTo>
                <a:lnTo>
                  <a:pt x="1575" y="972"/>
                </a:lnTo>
                <a:lnTo>
                  <a:pt x="1575" y="972"/>
                </a:lnTo>
                <a:lnTo>
                  <a:pt x="1573" y="972"/>
                </a:lnTo>
                <a:lnTo>
                  <a:pt x="1573" y="973"/>
                </a:lnTo>
                <a:lnTo>
                  <a:pt x="1572" y="973"/>
                </a:lnTo>
                <a:lnTo>
                  <a:pt x="1570" y="973"/>
                </a:lnTo>
                <a:lnTo>
                  <a:pt x="1570" y="975"/>
                </a:lnTo>
                <a:lnTo>
                  <a:pt x="1568" y="975"/>
                </a:lnTo>
                <a:lnTo>
                  <a:pt x="1567" y="975"/>
                </a:lnTo>
                <a:lnTo>
                  <a:pt x="1567" y="977"/>
                </a:lnTo>
                <a:lnTo>
                  <a:pt x="1567" y="978"/>
                </a:lnTo>
                <a:lnTo>
                  <a:pt x="1565" y="978"/>
                </a:lnTo>
                <a:lnTo>
                  <a:pt x="1565" y="980"/>
                </a:lnTo>
                <a:lnTo>
                  <a:pt x="1563" y="980"/>
                </a:lnTo>
                <a:lnTo>
                  <a:pt x="1563" y="982"/>
                </a:lnTo>
                <a:lnTo>
                  <a:pt x="1562" y="982"/>
                </a:lnTo>
                <a:lnTo>
                  <a:pt x="1562" y="983"/>
                </a:lnTo>
                <a:lnTo>
                  <a:pt x="1563" y="983"/>
                </a:lnTo>
                <a:lnTo>
                  <a:pt x="1565" y="983"/>
                </a:lnTo>
                <a:lnTo>
                  <a:pt x="1565" y="985"/>
                </a:lnTo>
                <a:lnTo>
                  <a:pt x="1567" y="985"/>
                </a:lnTo>
                <a:lnTo>
                  <a:pt x="1568" y="985"/>
                </a:lnTo>
                <a:lnTo>
                  <a:pt x="1568" y="983"/>
                </a:lnTo>
                <a:lnTo>
                  <a:pt x="1570" y="983"/>
                </a:lnTo>
                <a:lnTo>
                  <a:pt x="1570" y="985"/>
                </a:lnTo>
                <a:lnTo>
                  <a:pt x="1572" y="985"/>
                </a:lnTo>
                <a:lnTo>
                  <a:pt x="1572" y="987"/>
                </a:lnTo>
                <a:lnTo>
                  <a:pt x="1573" y="987"/>
                </a:lnTo>
                <a:lnTo>
                  <a:pt x="1573" y="985"/>
                </a:lnTo>
                <a:lnTo>
                  <a:pt x="1575" y="985"/>
                </a:lnTo>
                <a:lnTo>
                  <a:pt x="1575" y="987"/>
                </a:lnTo>
                <a:lnTo>
                  <a:pt x="1577" y="987"/>
                </a:lnTo>
                <a:lnTo>
                  <a:pt x="1577" y="988"/>
                </a:lnTo>
                <a:lnTo>
                  <a:pt x="1575" y="988"/>
                </a:lnTo>
                <a:lnTo>
                  <a:pt x="1575" y="990"/>
                </a:lnTo>
                <a:lnTo>
                  <a:pt x="1577" y="990"/>
                </a:lnTo>
                <a:lnTo>
                  <a:pt x="1577" y="992"/>
                </a:lnTo>
                <a:lnTo>
                  <a:pt x="1577" y="993"/>
                </a:lnTo>
                <a:lnTo>
                  <a:pt x="1578" y="993"/>
                </a:lnTo>
                <a:lnTo>
                  <a:pt x="1580" y="995"/>
                </a:lnTo>
                <a:lnTo>
                  <a:pt x="1582" y="995"/>
                </a:lnTo>
                <a:lnTo>
                  <a:pt x="1582" y="997"/>
                </a:lnTo>
                <a:lnTo>
                  <a:pt x="1583" y="997"/>
                </a:lnTo>
                <a:lnTo>
                  <a:pt x="1583" y="995"/>
                </a:lnTo>
                <a:lnTo>
                  <a:pt x="1583" y="995"/>
                </a:lnTo>
                <a:lnTo>
                  <a:pt x="1583" y="997"/>
                </a:lnTo>
                <a:lnTo>
                  <a:pt x="1583" y="998"/>
                </a:lnTo>
                <a:lnTo>
                  <a:pt x="1585" y="998"/>
                </a:lnTo>
                <a:lnTo>
                  <a:pt x="1585" y="997"/>
                </a:lnTo>
                <a:lnTo>
                  <a:pt x="1587" y="997"/>
                </a:lnTo>
                <a:lnTo>
                  <a:pt x="1587" y="995"/>
                </a:lnTo>
                <a:lnTo>
                  <a:pt x="1587" y="993"/>
                </a:lnTo>
                <a:lnTo>
                  <a:pt x="1588" y="993"/>
                </a:lnTo>
                <a:lnTo>
                  <a:pt x="1590" y="993"/>
                </a:lnTo>
                <a:lnTo>
                  <a:pt x="1590" y="992"/>
                </a:lnTo>
                <a:lnTo>
                  <a:pt x="1590" y="990"/>
                </a:lnTo>
                <a:lnTo>
                  <a:pt x="1590" y="988"/>
                </a:lnTo>
                <a:lnTo>
                  <a:pt x="1592" y="988"/>
                </a:lnTo>
                <a:lnTo>
                  <a:pt x="1592" y="987"/>
                </a:lnTo>
                <a:lnTo>
                  <a:pt x="1593" y="987"/>
                </a:lnTo>
                <a:lnTo>
                  <a:pt x="1595" y="987"/>
                </a:lnTo>
                <a:lnTo>
                  <a:pt x="1597" y="987"/>
                </a:lnTo>
                <a:lnTo>
                  <a:pt x="1598" y="987"/>
                </a:lnTo>
                <a:lnTo>
                  <a:pt x="1598" y="988"/>
                </a:lnTo>
                <a:lnTo>
                  <a:pt x="1600" y="988"/>
                </a:lnTo>
                <a:lnTo>
                  <a:pt x="1602" y="988"/>
                </a:lnTo>
                <a:lnTo>
                  <a:pt x="1602" y="990"/>
                </a:lnTo>
                <a:lnTo>
                  <a:pt x="1603" y="990"/>
                </a:lnTo>
                <a:lnTo>
                  <a:pt x="1605" y="990"/>
                </a:lnTo>
                <a:lnTo>
                  <a:pt x="1607" y="990"/>
                </a:lnTo>
                <a:lnTo>
                  <a:pt x="1607" y="992"/>
                </a:lnTo>
                <a:lnTo>
                  <a:pt x="1605" y="992"/>
                </a:lnTo>
                <a:lnTo>
                  <a:pt x="1603" y="992"/>
                </a:lnTo>
                <a:lnTo>
                  <a:pt x="1603" y="993"/>
                </a:lnTo>
                <a:lnTo>
                  <a:pt x="1602" y="993"/>
                </a:lnTo>
                <a:lnTo>
                  <a:pt x="1600" y="993"/>
                </a:lnTo>
                <a:lnTo>
                  <a:pt x="1600" y="992"/>
                </a:lnTo>
                <a:lnTo>
                  <a:pt x="1600" y="990"/>
                </a:lnTo>
                <a:lnTo>
                  <a:pt x="1598" y="990"/>
                </a:lnTo>
                <a:lnTo>
                  <a:pt x="1598" y="992"/>
                </a:lnTo>
                <a:lnTo>
                  <a:pt x="1597" y="992"/>
                </a:lnTo>
                <a:lnTo>
                  <a:pt x="1597" y="993"/>
                </a:lnTo>
                <a:lnTo>
                  <a:pt x="1597" y="995"/>
                </a:lnTo>
                <a:lnTo>
                  <a:pt x="1598" y="995"/>
                </a:lnTo>
                <a:lnTo>
                  <a:pt x="1598" y="993"/>
                </a:lnTo>
                <a:lnTo>
                  <a:pt x="1600" y="993"/>
                </a:lnTo>
                <a:lnTo>
                  <a:pt x="1600" y="995"/>
                </a:lnTo>
                <a:lnTo>
                  <a:pt x="1602" y="995"/>
                </a:lnTo>
                <a:lnTo>
                  <a:pt x="1602" y="997"/>
                </a:lnTo>
                <a:lnTo>
                  <a:pt x="1603" y="997"/>
                </a:lnTo>
                <a:lnTo>
                  <a:pt x="1603" y="995"/>
                </a:lnTo>
                <a:lnTo>
                  <a:pt x="1605" y="995"/>
                </a:lnTo>
                <a:lnTo>
                  <a:pt x="1605" y="997"/>
                </a:lnTo>
                <a:lnTo>
                  <a:pt x="1607" y="997"/>
                </a:lnTo>
                <a:lnTo>
                  <a:pt x="1607" y="998"/>
                </a:lnTo>
                <a:lnTo>
                  <a:pt x="1608" y="997"/>
                </a:lnTo>
                <a:lnTo>
                  <a:pt x="1608" y="998"/>
                </a:lnTo>
                <a:lnTo>
                  <a:pt x="1610" y="998"/>
                </a:lnTo>
                <a:lnTo>
                  <a:pt x="1610" y="997"/>
                </a:lnTo>
                <a:lnTo>
                  <a:pt x="1608" y="997"/>
                </a:lnTo>
                <a:lnTo>
                  <a:pt x="1607" y="997"/>
                </a:lnTo>
                <a:lnTo>
                  <a:pt x="1607" y="995"/>
                </a:lnTo>
                <a:lnTo>
                  <a:pt x="1608" y="995"/>
                </a:lnTo>
                <a:lnTo>
                  <a:pt x="1608" y="993"/>
                </a:lnTo>
                <a:lnTo>
                  <a:pt x="1610" y="993"/>
                </a:lnTo>
                <a:lnTo>
                  <a:pt x="1612" y="993"/>
                </a:lnTo>
                <a:lnTo>
                  <a:pt x="1612" y="995"/>
                </a:lnTo>
                <a:lnTo>
                  <a:pt x="1613" y="995"/>
                </a:lnTo>
                <a:lnTo>
                  <a:pt x="1615" y="995"/>
                </a:lnTo>
                <a:lnTo>
                  <a:pt x="1615" y="997"/>
                </a:lnTo>
                <a:lnTo>
                  <a:pt x="1617" y="997"/>
                </a:lnTo>
                <a:lnTo>
                  <a:pt x="1618" y="997"/>
                </a:lnTo>
                <a:lnTo>
                  <a:pt x="1618" y="998"/>
                </a:lnTo>
                <a:lnTo>
                  <a:pt x="1618" y="1000"/>
                </a:lnTo>
                <a:lnTo>
                  <a:pt x="1620" y="1000"/>
                </a:lnTo>
                <a:lnTo>
                  <a:pt x="1620" y="1002"/>
                </a:lnTo>
                <a:lnTo>
                  <a:pt x="1618" y="1002"/>
                </a:lnTo>
                <a:lnTo>
                  <a:pt x="1617" y="1002"/>
                </a:lnTo>
                <a:lnTo>
                  <a:pt x="1617" y="1003"/>
                </a:lnTo>
                <a:lnTo>
                  <a:pt x="1615" y="1003"/>
                </a:lnTo>
                <a:lnTo>
                  <a:pt x="1615" y="1002"/>
                </a:lnTo>
                <a:lnTo>
                  <a:pt x="1615" y="1000"/>
                </a:lnTo>
                <a:lnTo>
                  <a:pt x="1613" y="1000"/>
                </a:lnTo>
                <a:lnTo>
                  <a:pt x="1612" y="1000"/>
                </a:lnTo>
                <a:lnTo>
                  <a:pt x="1612" y="1002"/>
                </a:lnTo>
                <a:lnTo>
                  <a:pt x="1613" y="1002"/>
                </a:lnTo>
                <a:lnTo>
                  <a:pt x="1613" y="1003"/>
                </a:lnTo>
                <a:lnTo>
                  <a:pt x="1613" y="1005"/>
                </a:lnTo>
                <a:lnTo>
                  <a:pt x="1612" y="1005"/>
                </a:lnTo>
                <a:lnTo>
                  <a:pt x="1612" y="1007"/>
                </a:lnTo>
                <a:lnTo>
                  <a:pt x="1610" y="1007"/>
                </a:lnTo>
                <a:lnTo>
                  <a:pt x="1610" y="1008"/>
                </a:lnTo>
                <a:lnTo>
                  <a:pt x="1608" y="1008"/>
                </a:lnTo>
                <a:lnTo>
                  <a:pt x="1608" y="1010"/>
                </a:lnTo>
                <a:lnTo>
                  <a:pt x="1610" y="1010"/>
                </a:lnTo>
                <a:lnTo>
                  <a:pt x="1610" y="1008"/>
                </a:lnTo>
                <a:lnTo>
                  <a:pt x="1612" y="1008"/>
                </a:lnTo>
                <a:lnTo>
                  <a:pt x="1612" y="1010"/>
                </a:lnTo>
                <a:lnTo>
                  <a:pt x="1613" y="1010"/>
                </a:lnTo>
                <a:lnTo>
                  <a:pt x="1613" y="1008"/>
                </a:lnTo>
                <a:lnTo>
                  <a:pt x="1612" y="1008"/>
                </a:lnTo>
                <a:lnTo>
                  <a:pt x="1612" y="1007"/>
                </a:lnTo>
                <a:lnTo>
                  <a:pt x="1613" y="1007"/>
                </a:lnTo>
                <a:lnTo>
                  <a:pt x="1615" y="1007"/>
                </a:lnTo>
                <a:lnTo>
                  <a:pt x="1615" y="1008"/>
                </a:lnTo>
                <a:lnTo>
                  <a:pt x="1617" y="1008"/>
                </a:lnTo>
                <a:lnTo>
                  <a:pt x="1618" y="1008"/>
                </a:lnTo>
                <a:lnTo>
                  <a:pt x="1617" y="1010"/>
                </a:lnTo>
                <a:lnTo>
                  <a:pt x="1617" y="1012"/>
                </a:lnTo>
                <a:lnTo>
                  <a:pt x="1618" y="1012"/>
                </a:lnTo>
                <a:lnTo>
                  <a:pt x="1618" y="1012"/>
                </a:lnTo>
                <a:lnTo>
                  <a:pt x="1618" y="1013"/>
                </a:lnTo>
                <a:lnTo>
                  <a:pt x="1618" y="1015"/>
                </a:lnTo>
                <a:lnTo>
                  <a:pt x="1618" y="1017"/>
                </a:lnTo>
                <a:lnTo>
                  <a:pt x="1617" y="1017"/>
                </a:lnTo>
                <a:lnTo>
                  <a:pt x="1615" y="1017"/>
                </a:lnTo>
                <a:lnTo>
                  <a:pt x="1615" y="1015"/>
                </a:lnTo>
                <a:lnTo>
                  <a:pt x="1613" y="1015"/>
                </a:lnTo>
                <a:lnTo>
                  <a:pt x="1612" y="1015"/>
                </a:lnTo>
                <a:lnTo>
                  <a:pt x="1612" y="1013"/>
                </a:lnTo>
                <a:lnTo>
                  <a:pt x="1612" y="1012"/>
                </a:lnTo>
                <a:lnTo>
                  <a:pt x="1612" y="1012"/>
                </a:lnTo>
                <a:lnTo>
                  <a:pt x="1610" y="1012"/>
                </a:lnTo>
                <a:lnTo>
                  <a:pt x="1610" y="1013"/>
                </a:lnTo>
                <a:lnTo>
                  <a:pt x="1608" y="1013"/>
                </a:lnTo>
                <a:lnTo>
                  <a:pt x="1607" y="1013"/>
                </a:lnTo>
                <a:lnTo>
                  <a:pt x="1605" y="1013"/>
                </a:lnTo>
                <a:lnTo>
                  <a:pt x="1605" y="1012"/>
                </a:lnTo>
                <a:lnTo>
                  <a:pt x="1607" y="1012"/>
                </a:lnTo>
                <a:lnTo>
                  <a:pt x="1607" y="1012"/>
                </a:lnTo>
                <a:lnTo>
                  <a:pt x="1605" y="1012"/>
                </a:lnTo>
                <a:lnTo>
                  <a:pt x="1605" y="1010"/>
                </a:lnTo>
                <a:lnTo>
                  <a:pt x="1603" y="1010"/>
                </a:lnTo>
                <a:lnTo>
                  <a:pt x="1603" y="1012"/>
                </a:lnTo>
                <a:lnTo>
                  <a:pt x="1602" y="1012"/>
                </a:lnTo>
                <a:lnTo>
                  <a:pt x="1600" y="1012"/>
                </a:lnTo>
                <a:lnTo>
                  <a:pt x="1598" y="1012"/>
                </a:lnTo>
                <a:lnTo>
                  <a:pt x="1597" y="1010"/>
                </a:lnTo>
                <a:lnTo>
                  <a:pt x="1597" y="1012"/>
                </a:lnTo>
                <a:lnTo>
                  <a:pt x="1598" y="1012"/>
                </a:lnTo>
                <a:lnTo>
                  <a:pt x="1598" y="1012"/>
                </a:lnTo>
                <a:lnTo>
                  <a:pt x="1600" y="1012"/>
                </a:lnTo>
                <a:lnTo>
                  <a:pt x="1600" y="1013"/>
                </a:lnTo>
                <a:lnTo>
                  <a:pt x="1602" y="1013"/>
                </a:lnTo>
                <a:lnTo>
                  <a:pt x="1602" y="1015"/>
                </a:lnTo>
                <a:lnTo>
                  <a:pt x="1603" y="1015"/>
                </a:lnTo>
                <a:lnTo>
                  <a:pt x="1603" y="1013"/>
                </a:lnTo>
                <a:lnTo>
                  <a:pt x="1605" y="1013"/>
                </a:lnTo>
                <a:lnTo>
                  <a:pt x="1605" y="1015"/>
                </a:lnTo>
                <a:lnTo>
                  <a:pt x="1605" y="1017"/>
                </a:lnTo>
                <a:lnTo>
                  <a:pt x="1607" y="1017"/>
                </a:lnTo>
                <a:lnTo>
                  <a:pt x="1607" y="1018"/>
                </a:lnTo>
                <a:lnTo>
                  <a:pt x="1607" y="1020"/>
                </a:lnTo>
                <a:lnTo>
                  <a:pt x="1608" y="1020"/>
                </a:lnTo>
                <a:lnTo>
                  <a:pt x="1608" y="1022"/>
                </a:lnTo>
                <a:lnTo>
                  <a:pt x="1610" y="1022"/>
                </a:lnTo>
                <a:lnTo>
                  <a:pt x="1610" y="1023"/>
                </a:lnTo>
                <a:lnTo>
                  <a:pt x="1612" y="1023"/>
                </a:lnTo>
                <a:lnTo>
                  <a:pt x="1612" y="1025"/>
                </a:lnTo>
                <a:lnTo>
                  <a:pt x="1613" y="1025"/>
                </a:lnTo>
                <a:lnTo>
                  <a:pt x="1613" y="1027"/>
                </a:lnTo>
                <a:lnTo>
                  <a:pt x="1613" y="1028"/>
                </a:lnTo>
                <a:lnTo>
                  <a:pt x="1613" y="1030"/>
                </a:lnTo>
                <a:lnTo>
                  <a:pt x="1613" y="1032"/>
                </a:lnTo>
                <a:lnTo>
                  <a:pt x="1615" y="1032"/>
                </a:lnTo>
                <a:lnTo>
                  <a:pt x="1615" y="1033"/>
                </a:lnTo>
                <a:lnTo>
                  <a:pt x="1617" y="1033"/>
                </a:lnTo>
                <a:lnTo>
                  <a:pt x="1617" y="1035"/>
                </a:lnTo>
                <a:lnTo>
                  <a:pt x="1615" y="1035"/>
                </a:lnTo>
                <a:lnTo>
                  <a:pt x="1615" y="1037"/>
                </a:lnTo>
                <a:lnTo>
                  <a:pt x="1617" y="1037"/>
                </a:lnTo>
                <a:lnTo>
                  <a:pt x="1617" y="1039"/>
                </a:lnTo>
                <a:lnTo>
                  <a:pt x="1618" y="1039"/>
                </a:lnTo>
                <a:lnTo>
                  <a:pt x="1618" y="1040"/>
                </a:lnTo>
                <a:lnTo>
                  <a:pt x="1618" y="1042"/>
                </a:lnTo>
                <a:lnTo>
                  <a:pt x="1620" y="1042"/>
                </a:lnTo>
                <a:lnTo>
                  <a:pt x="1620" y="1044"/>
                </a:lnTo>
                <a:lnTo>
                  <a:pt x="1620" y="1045"/>
                </a:lnTo>
                <a:lnTo>
                  <a:pt x="1620" y="1047"/>
                </a:lnTo>
                <a:lnTo>
                  <a:pt x="1618" y="1047"/>
                </a:lnTo>
                <a:lnTo>
                  <a:pt x="1618" y="1049"/>
                </a:lnTo>
                <a:lnTo>
                  <a:pt x="1618" y="1050"/>
                </a:lnTo>
                <a:lnTo>
                  <a:pt x="1618" y="1052"/>
                </a:lnTo>
                <a:lnTo>
                  <a:pt x="1618" y="1052"/>
                </a:lnTo>
                <a:lnTo>
                  <a:pt x="1618" y="1054"/>
                </a:lnTo>
                <a:lnTo>
                  <a:pt x="1618" y="1055"/>
                </a:lnTo>
                <a:lnTo>
                  <a:pt x="1617" y="1055"/>
                </a:lnTo>
                <a:lnTo>
                  <a:pt x="1617" y="1057"/>
                </a:lnTo>
                <a:lnTo>
                  <a:pt x="1618" y="1057"/>
                </a:lnTo>
                <a:lnTo>
                  <a:pt x="1618" y="1059"/>
                </a:lnTo>
                <a:lnTo>
                  <a:pt x="1618" y="1060"/>
                </a:lnTo>
                <a:lnTo>
                  <a:pt x="1618" y="1062"/>
                </a:lnTo>
                <a:lnTo>
                  <a:pt x="1618" y="1064"/>
                </a:lnTo>
                <a:lnTo>
                  <a:pt x="1618" y="1065"/>
                </a:lnTo>
                <a:lnTo>
                  <a:pt x="1618" y="1067"/>
                </a:lnTo>
                <a:lnTo>
                  <a:pt x="1617" y="1067"/>
                </a:lnTo>
                <a:lnTo>
                  <a:pt x="1617" y="1069"/>
                </a:lnTo>
                <a:lnTo>
                  <a:pt x="1617" y="1070"/>
                </a:lnTo>
                <a:lnTo>
                  <a:pt x="1617" y="1072"/>
                </a:lnTo>
                <a:lnTo>
                  <a:pt x="1618" y="1072"/>
                </a:lnTo>
                <a:lnTo>
                  <a:pt x="1620" y="1072"/>
                </a:lnTo>
                <a:lnTo>
                  <a:pt x="1622" y="1072"/>
                </a:lnTo>
                <a:lnTo>
                  <a:pt x="1622" y="1074"/>
                </a:lnTo>
                <a:lnTo>
                  <a:pt x="1623" y="1074"/>
                </a:lnTo>
                <a:lnTo>
                  <a:pt x="1623" y="1075"/>
                </a:lnTo>
                <a:lnTo>
                  <a:pt x="1623" y="1077"/>
                </a:lnTo>
                <a:lnTo>
                  <a:pt x="1623" y="1079"/>
                </a:lnTo>
                <a:lnTo>
                  <a:pt x="1623" y="1080"/>
                </a:lnTo>
                <a:lnTo>
                  <a:pt x="1623" y="1080"/>
                </a:lnTo>
                <a:lnTo>
                  <a:pt x="1623" y="1082"/>
                </a:lnTo>
                <a:lnTo>
                  <a:pt x="1623" y="1084"/>
                </a:lnTo>
                <a:lnTo>
                  <a:pt x="1625" y="1084"/>
                </a:lnTo>
                <a:lnTo>
                  <a:pt x="1625" y="1082"/>
                </a:lnTo>
                <a:lnTo>
                  <a:pt x="1627" y="1082"/>
                </a:lnTo>
                <a:lnTo>
                  <a:pt x="1627" y="1084"/>
                </a:lnTo>
                <a:lnTo>
                  <a:pt x="1628" y="1084"/>
                </a:lnTo>
                <a:lnTo>
                  <a:pt x="1628" y="1082"/>
                </a:lnTo>
                <a:lnTo>
                  <a:pt x="1627" y="1082"/>
                </a:lnTo>
                <a:lnTo>
                  <a:pt x="1627" y="1080"/>
                </a:lnTo>
                <a:lnTo>
                  <a:pt x="1627" y="1079"/>
                </a:lnTo>
                <a:lnTo>
                  <a:pt x="1628" y="1079"/>
                </a:lnTo>
                <a:lnTo>
                  <a:pt x="1628" y="1077"/>
                </a:lnTo>
                <a:lnTo>
                  <a:pt x="1628" y="1075"/>
                </a:lnTo>
                <a:lnTo>
                  <a:pt x="1630" y="1075"/>
                </a:lnTo>
                <a:lnTo>
                  <a:pt x="1630" y="1074"/>
                </a:lnTo>
                <a:lnTo>
                  <a:pt x="1630" y="1072"/>
                </a:lnTo>
                <a:lnTo>
                  <a:pt x="1630" y="1070"/>
                </a:lnTo>
                <a:lnTo>
                  <a:pt x="1630" y="1069"/>
                </a:lnTo>
                <a:lnTo>
                  <a:pt x="1632" y="1069"/>
                </a:lnTo>
                <a:lnTo>
                  <a:pt x="1632" y="1070"/>
                </a:lnTo>
                <a:lnTo>
                  <a:pt x="1633" y="1070"/>
                </a:lnTo>
                <a:lnTo>
                  <a:pt x="1633" y="1069"/>
                </a:lnTo>
                <a:lnTo>
                  <a:pt x="1632" y="1069"/>
                </a:lnTo>
                <a:lnTo>
                  <a:pt x="1632" y="1067"/>
                </a:lnTo>
                <a:lnTo>
                  <a:pt x="1632" y="1065"/>
                </a:lnTo>
                <a:lnTo>
                  <a:pt x="1633" y="1065"/>
                </a:lnTo>
                <a:lnTo>
                  <a:pt x="1633" y="1064"/>
                </a:lnTo>
                <a:lnTo>
                  <a:pt x="1633" y="1062"/>
                </a:lnTo>
                <a:lnTo>
                  <a:pt x="1632" y="1062"/>
                </a:lnTo>
                <a:lnTo>
                  <a:pt x="1632" y="1060"/>
                </a:lnTo>
                <a:lnTo>
                  <a:pt x="1632" y="1059"/>
                </a:lnTo>
                <a:lnTo>
                  <a:pt x="1632" y="1057"/>
                </a:lnTo>
                <a:lnTo>
                  <a:pt x="1632" y="1055"/>
                </a:lnTo>
                <a:lnTo>
                  <a:pt x="1632" y="1054"/>
                </a:lnTo>
                <a:lnTo>
                  <a:pt x="1630" y="1054"/>
                </a:lnTo>
                <a:lnTo>
                  <a:pt x="1630" y="1052"/>
                </a:lnTo>
                <a:lnTo>
                  <a:pt x="1630" y="1052"/>
                </a:lnTo>
                <a:lnTo>
                  <a:pt x="1630" y="1050"/>
                </a:lnTo>
                <a:lnTo>
                  <a:pt x="1628" y="1050"/>
                </a:lnTo>
                <a:lnTo>
                  <a:pt x="1628" y="1049"/>
                </a:lnTo>
                <a:lnTo>
                  <a:pt x="1628" y="1047"/>
                </a:lnTo>
                <a:lnTo>
                  <a:pt x="1628" y="1045"/>
                </a:lnTo>
                <a:lnTo>
                  <a:pt x="1628" y="1044"/>
                </a:lnTo>
                <a:lnTo>
                  <a:pt x="1630" y="1044"/>
                </a:lnTo>
                <a:lnTo>
                  <a:pt x="1632" y="1044"/>
                </a:lnTo>
                <a:lnTo>
                  <a:pt x="1633" y="1044"/>
                </a:lnTo>
                <a:lnTo>
                  <a:pt x="1633" y="1045"/>
                </a:lnTo>
                <a:lnTo>
                  <a:pt x="1633" y="1047"/>
                </a:lnTo>
                <a:lnTo>
                  <a:pt x="1635" y="1047"/>
                </a:lnTo>
                <a:lnTo>
                  <a:pt x="1635" y="1049"/>
                </a:lnTo>
                <a:lnTo>
                  <a:pt x="1635" y="1050"/>
                </a:lnTo>
                <a:lnTo>
                  <a:pt x="1633" y="1050"/>
                </a:lnTo>
                <a:lnTo>
                  <a:pt x="1633" y="1052"/>
                </a:lnTo>
                <a:lnTo>
                  <a:pt x="1635" y="1052"/>
                </a:lnTo>
                <a:lnTo>
                  <a:pt x="1635" y="1052"/>
                </a:lnTo>
                <a:lnTo>
                  <a:pt x="1635" y="1054"/>
                </a:lnTo>
                <a:lnTo>
                  <a:pt x="1637" y="1054"/>
                </a:lnTo>
                <a:lnTo>
                  <a:pt x="1637" y="1052"/>
                </a:lnTo>
                <a:lnTo>
                  <a:pt x="1637" y="1052"/>
                </a:lnTo>
                <a:lnTo>
                  <a:pt x="1637" y="1050"/>
                </a:lnTo>
                <a:lnTo>
                  <a:pt x="1637" y="1049"/>
                </a:lnTo>
                <a:lnTo>
                  <a:pt x="1637" y="1047"/>
                </a:lnTo>
                <a:lnTo>
                  <a:pt x="1637" y="1045"/>
                </a:lnTo>
                <a:lnTo>
                  <a:pt x="1637" y="1044"/>
                </a:lnTo>
                <a:lnTo>
                  <a:pt x="1637" y="1042"/>
                </a:lnTo>
                <a:lnTo>
                  <a:pt x="1637" y="1040"/>
                </a:lnTo>
                <a:lnTo>
                  <a:pt x="1637" y="1039"/>
                </a:lnTo>
                <a:lnTo>
                  <a:pt x="1635" y="1039"/>
                </a:lnTo>
                <a:lnTo>
                  <a:pt x="1635" y="1037"/>
                </a:lnTo>
                <a:lnTo>
                  <a:pt x="1635" y="1035"/>
                </a:lnTo>
                <a:lnTo>
                  <a:pt x="1635" y="1033"/>
                </a:lnTo>
                <a:lnTo>
                  <a:pt x="1633" y="1033"/>
                </a:lnTo>
                <a:lnTo>
                  <a:pt x="1633" y="1032"/>
                </a:lnTo>
                <a:lnTo>
                  <a:pt x="1635" y="1032"/>
                </a:lnTo>
                <a:lnTo>
                  <a:pt x="1637" y="1032"/>
                </a:lnTo>
                <a:lnTo>
                  <a:pt x="1637" y="1030"/>
                </a:lnTo>
                <a:lnTo>
                  <a:pt x="1637" y="1028"/>
                </a:lnTo>
                <a:lnTo>
                  <a:pt x="1637" y="1027"/>
                </a:lnTo>
                <a:lnTo>
                  <a:pt x="1638" y="1027"/>
                </a:lnTo>
                <a:lnTo>
                  <a:pt x="1640" y="1027"/>
                </a:lnTo>
                <a:lnTo>
                  <a:pt x="1640" y="1025"/>
                </a:lnTo>
                <a:lnTo>
                  <a:pt x="1640" y="1023"/>
                </a:lnTo>
                <a:lnTo>
                  <a:pt x="1642" y="1023"/>
                </a:lnTo>
                <a:lnTo>
                  <a:pt x="1642" y="1022"/>
                </a:lnTo>
                <a:lnTo>
                  <a:pt x="1642" y="1020"/>
                </a:lnTo>
                <a:lnTo>
                  <a:pt x="1643" y="1020"/>
                </a:lnTo>
                <a:lnTo>
                  <a:pt x="1643" y="1018"/>
                </a:lnTo>
                <a:lnTo>
                  <a:pt x="1643" y="1017"/>
                </a:lnTo>
                <a:lnTo>
                  <a:pt x="1643" y="1015"/>
                </a:lnTo>
                <a:lnTo>
                  <a:pt x="1645" y="1015"/>
                </a:lnTo>
                <a:lnTo>
                  <a:pt x="1645" y="1013"/>
                </a:lnTo>
                <a:lnTo>
                  <a:pt x="1645" y="1012"/>
                </a:lnTo>
                <a:lnTo>
                  <a:pt x="1647" y="1012"/>
                </a:lnTo>
                <a:lnTo>
                  <a:pt x="1648" y="1012"/>
                </a:lnTo>
                <a:lnTo>
                  <a:pt x="1650" y="1012"/>
                </a:lnTo>
                <a:lnTo>
                  <a:pt x="1650" y="1012"/>
                </a:lnTo>
                <a:lnTo>
                  <a:pt x="1652" y="1012"/>
                </a:lnTo>
                <a:lnTo>
                  <a:pt x="1652" y="1012"/>
                </a:lnTo>
                <a:lnTo>
                  <a:pt x="1653" y="1012"/>
                </a:lnTo>
                <a:lnTo>
                  <a:pt x="1653" y="1013"/>
                </a:lnTo>
                <a:lnTo>
                  <a:pt x="1655" y="1013"/>
                </a:lnTo>
                <a:lnTo>
                  <a:pt x="1655" y="1015"/>
                </a:lnTo>
                <a:lnTo>
                  <a:pt x="1655" y="1017"/>
                </a:lnTo>
                <a:lnTo>
                  <a:pt x="1657" y="1017"/>
                </a:lnTo>
                <a:lnTo>
                  <a:pt x="1657" y="1018"/>
                </a:lnTo>
                <a:lnTo>
                  <a:pt x="1657" y="1020"/>
                </a:lnTo>
                <a:lnTo>
                  <a:pt x="1658" y="1020"/>
                </a:lnTo>
                <a:lnTo>
                  <a:pt x="1658" y="1022"/>
                </a:lnTo>
                <a:lnTo>
                  <a:pt x="1660" y="1022"/>
                </a:lnTo>
                <a:lnTo>
                  <a:pt x="1660" y="1023"/>
                </a:lnTo>
                <a:lnTo>
                  <a:pt x="1662" y="1023"/>
                </a:lnTo>
                <a:lnTo>
                  <a:pt x="1662" y="1025"/>
                </a:lnTo>
                <a:lnTo>
                  <a:pt x="1662" y="1027"/>
                </a:lnTo>
                <a:lnTo>
                  <a:pt x="1663" y="1027"/>
                </a:lnTo>
                <a:lnTo>
                  <a:pt x="1663" y="1027"/>
                </a:lnTo>
                <a:lnTo>
                  <a:pt x="1663" y="1028"/>
                </a:lnTo>
                <a:lnTo>
                  <a:pt x="1665" y="1028"/>
                </a:lnTo>
                <a:lnTo>
                  <a:pt x="1665" y="1030"/>
                </a:lnTo>
                <a:lnTo>
                  <a:pt x="1667" y="1030"/>
                </a:lnTo>
                <a:lnTo>
                  <a:pt x="1668" y="1032"/>
                </a:lnTo>
                <a:lnTo>
                  <a:pt x="1670" y="1032"/>
                </a:lnTo>
                <a:lnTo>
                  <a:pt x="1670" y="1033"/>
                </a:lnTo>
                <a:lnTo>
                  <a:pt x="1672" y="1033"/>
                </a:lnTo>
                <a:lnTo>
                  <a:pt x="1672" y="1035"/>
                </a:lnTo>
                <a:lnTo>
                  <a:pt x="1673" y="1035"/>
                </a:lnTo>
                <a:lnTo>
                  <a:pt x="1673" y="1037"/>
                </a:lnTo>
                <a:lnTo>
                  <a:pt x="1675" y="1037"/>
                </a:lnTo>
                <a:lnTo>
                  <a:pt x="1675" y="1039"/>
                </a:lnTo>
                <a:lnTo>
                  <a:pt x="1677" y="1039"/>
                </a:lnTo>
                <a:lnTo>
                  <a:pt x="1677" y="1040"/>
                </a:lnTo>
                <a:lnTo>
                  <a:pt x="1677" y="1042"/>
                </a:lnTo>
                <a:lnTo>
                  <a:pt x="1678" y="1042"/>
                </a:lnTo>
                <a:lnTo>
                  <a:pt x="1678" y="1044"/>
                </a:lnTo>
                <a:lnTo>
                  <a:pt x="1678" y="1045"/>
                </a:lnTo>
                <a:lnTo>
                  <a:pt x="1680" y="1045"/>
                </a:lnTo>
                <a:lnTo>
                  <a:pt x="1680" y="1047"/>
                </a:lnTo>
                <a:lnTo>
                  <a:pt x="1680" y="1049"/>
                </a:lnTo>
                <a:lnTo>
                  <a:pt x="1682" y="1049"/>
                </a:lnTo>
                <a:lnTo>
                  <a:pt x="1682" y="1050"/>
                </a:lnTo>
                <a:lnTo>
                  <a:pt x="1682" y="1052"/>
                </a:lnTo>
                <a:lnTo>
                  <a:pt x="1682" y="1052"/>
                </a:lnTo>
                <a:lnTo>
                  <a:pt x="1682" y="1054"/>
                </a:lnTo>
                <a:lnTo>
                  <a:pt x="1682" y="1055"/>
                </a:lnTo>
                <a:lnTo>
                  <a:pt x="1682" y="1057"/>
                </a:lnTo>
                <a:lnTo>
                  <a:pt x="1682" y="1059"/>
                </a:lnTo>
                <a:lnTo>
                  <a:pt x="1683" y="1059"/>
                </a:lnTo>
                <a:lnTo>
                  <a:pt x="1683" y="1060"/>
                </a:lnTo>
                <a:lnTo>
                  <a:pt x="1683" y="1062"/>
                </a:lnTo>
                <a:lnTo>
                  <a:pt x="1683" y="1064"/>
                </a:lnTo>
                <a:lnTo>
                  <a:pt x="1685" y="1064"/>
                </a:lnTo>
                <a:lnTo>
                  <a:pt x="1685" y="1065"/>
                </a:lnTo>
                <a:lnTo>
                  <a:pt x="1685" y="1067"/>
                </a:lnTo>
                <a:lnTo>
                  <a:pt x="1685" y="1069"/>
                </a:lnTo>
                <a:lnTo>
                  <a:pt x="1687" y="1069"/>
                </a:lnTo>
                <a:lnTo>
                  <a:pt x="1687" y="1070"/>
                </a:lnTo>
                <a:lnTo>
                  <a:pt x="1687" y="1072"/>
                </a:lnTo>
                <a:lnTo>
                  <a:pt x="1687" y="1074"/>
                </a:lnTo>
                <a:lnTo>
                  <a:pt x="1687" y="1075"/>
                </a:lnTo>
                <a:lnTo>
                  <a:pt x="1687" y="1077"/>
                </a:lnTo>
                <a:lnTo>
                  <a:pt x="1687" y="1079"/>
                </a:lnTo>
                <a:lnTo>
                  <a:pt x="1685" y="1079"/>
                </a:lnTo>
                <a:lnTo>
                  <a:pt x="1685" y="1080"/>
                </a:lnTo>
                <a:lnTo>
                  <a:pt x="1685" y="1082"/>
                </a:lnTo>
                <a:lnTo>
                  <a:pt x="1683" y="1082"/>
                </a:lnTo>
                <a:lnTo>
                  <a:pt x="1682" y="1082"/>
                </a:lnTo>
                <a:lnTo>
                  <a:pt x="1680" y="1082"/>
                </a:lnTo>
                <a:lnTo>
                  <a:pt x="1678" y="1082"/>
                </a:lnTo>
                <a:lnTo>
                  <a:pt x="1677" y="1082"/>
                </a:lnTo>
                <a:lnTo>
                  <a:pt x="1677" y="1080"/>
                </a:lnTo>
                <a:lnTo>
                  <a:pt x="1677" y="1079"/>
                </a:lnTo>
                <a:lnTo>
                  <a:pt x="1677" y="1077"/>
                </a:lnTo>
                <a:lnTo>
                  <a:pt x="1677" y="1075"/>
                </a:lnTo>
                <a:lnTo>
                  <a:pt x="1677" y="1074"/>
                </a:lnTo>
                <a:lnTo>
                  <a:pt x="1677" y="1072"/>
                </a:lnTo>
                <a:lnTo>
                  <a:pt x="1675" y="1072"/>
                </a:lnTo>
                <a:lnTo>
                  <a:pt x="1675" y="1074"/>
                </a:lnTo>
                <a:lnTo>
                  <a:pt x="1675" y="1075"/>
                </a:lnTo>
                <a:lnTo>
                  <a:pt x="1673" y="1075"/>
                </a:lnTo>
                <a:lnTo>
                  <a:pt x="1673" y="1077"/>
                </a:lnTo>
                <a:lnTo>
                  <a:pt x="1672" y="1077"/>
                </a:lnTo>
                <a:lnTo>
                  <a:pt x="1672" y="1079"/>
                </a:lnTo>
                <a:lnTo>
                  <a:pt x="1672" y="1080"/>
                </a:lnTo>
                <a:lnTo>
                  <a:pt x="1672" y="1082"/>
                </a:lnTo>
                <a:lnTo>
                  <a:pt x="1672" y="1084"/>
                </a:lnTo>
                <a:lnTo>
                  <a:pt x="1673" y="1084"/>
                </a:lnTo>
                <a:lnTo>
                  <a:pt x="1673" y="1085"/>
                </a:lnTo>
                <a:lnTo>
                  <a:pt x="1673" y="1087"/>
                </a:lnTo>
                <a:lnTo>
                  <a:pt x="1675" y="1087"/>
                </a:lnTo>
                <a:lnTo>
                  <a:pt x="1675" y="1089"/>
                </a:lnTo>
                <a:lnTo>
                  <a:pt x="1675" y="1090"/>
                </a:lnTo>
                <a:lnTo>
                  <a:pt x="1675" y="1092"/>
                </a:lnTo>
                <a:lnTo>
                  <a:pt x="1673" y="1092"/>
                </a:lnTo>
                <a:lnTo>
                  <a:pt x="1673" y="1092"/>
                </a:lnTo>
                <a:lnTo>
                  <a:pt x="1673" y="1094"/>
                </a:lnTo>
                <a:lnTo>
                  <a:pt x="1673" y="1095"/>
                </a:lnTo>
                <a:lnTo>
                  <a:pt x="1673" y="1097"/>
                </a:lnTo>
                <a:lnTo>
                  <a:pt x="1672" y="1097"/>
                </a:lnTo>
                <a:lnTo>
                  <a:pt x="1672" y="1099"/>
                </a:lnTo>
                <a:lnTo>
                  <a:pt x="1672" y="1100"/>
                </a:lnTo>
                <a:lnTo>
                  <a:pt x="1673" y="1100"/>
                </a:lnTo>
                <a:lnTo>
                  <a:pt x="1673" y="1102"/>
                </a:lnTo>
                <a:lnTo>
                  <a:pt x="1673" y="1104"/>
                </a:lnTo>
                <a:lnTo>
                  <a:pt x="1675" y="1104"/>
                </a:lnTo>
                <a:lnTo>
                  <a:pt x="1675" y="1105"/>
                </a:lnTo>
                <a:lnTo>
                  <a:pt x="1675" y="1107"/>
                </a:lnTo>
                <a:lnTo>
                  <a:pt x="1675" y="1109"/>
                </a:lnTo>
                <a:lnTo>
                  <a:pt x="1677" y="1109"/>
                </a:lnTo>
                <a:lnTo>
                  <a:pt x="1677" y="1110"/>
                </a:lnTo>
                <a:lnTo>
                  <a:pt x="1677" y="1112"/>
                </a:lnTo>
                <a:lnTo>
                  <a:pt x="1678" y="1112"/>
                </a:lnTo>
                <a:lnTo>
                  <a:pt x="1678" y="1114"/>
                </a:lnTo>
                <a:lnTo>
                  <a:pt x="1678" y="1115"/>
                </a:lnTo>
                <a:lnTo>
                  <a:pt x="1680" y="1115"/>
                </a:lnTo>
                <a:lnTo>
                  <a:pt x="1680" y="1117"/>
                </a:lnTo>
                <a:lnTo>
                  <a:pt x="1680" y="1119"/>
                </a:lnTo>
                <a:lnTo>
                  <a:pt x="1680" y="1120"/>
                </a:lnTo>
                <a:lnTo>
                  <a:pt x="1682" y="1120"/>
                </a:lnTo>
                <a:lnTo>
                  <a:pt x="1682" y="1122"/>
                </a:lnTo>
                <a:lnTo>
                  <a:pt x="1683" y="1122"/>
                </a:lnTo>
                <a:lnTo>
                  <a:pt x="1683" y="1124"/>
                </a:lnTo>
                <a:lnTo>
                  <a:pt x="1685" y="1124"/>
                </a:lnTo>
                <a:lnTo>
                  <a:pt x="1687" y="1124"/>
                </a:lnTo>
                <a:lnTo>
                  <a:pt x="1687" y="1125"/>
                </a:lnTo>
                <a:lnTo>
                  <a:pt x="1687" y="1127"/>
                </a:lnTo>
                <a:lnTo>
                  <a:pt x="1688" y="1127"/>
                </a:lnTo>
                <a:lnTo>
                  <a:pt x="1688" y="1129"/>
                </a:lnTo>
                <a:lnTo>
                  <a:pt x="1690" y="1129"/>
                </a:lnTo>
                <a:lnTo>
                  <a:pt x="1690" y="1130"/>
                </a:lnTo>
                <a:lnTo>
                  <a:pt x="1692" y="1130"/>
                </a:lnTo>
                <a:lnTo>
                  <a:pt x="1692" y="1132"/>
                </a:lnTo>
                <a:lnTo>
                  <a:pt x="1692" y="1132"/>
                </a:lnTo>
                <a:lnTo>
                  <a:pt x="1693" y="1132"/>
                </a:lnTo>
                <a:lnTo>
                  <a:pt x="1693" y="1134"/>
                </a:lnTo>
                <a:lnTo>
                  <a:pt x="1695" y="1134"/>
                </a:lnTo>
                <a:lnTo>
                  <a:pt x="1695" y="1135"/>
                </a:lnTo>
                <a:lnTo>
                  <a:pt x="1697" y="1135"/>
                </a:lnTo>
                <a:lnTo>
                  <a:pt x="1697" y="1137"/>
                </a:lnTo>
                <a:lnTo>
                  <a:pt x="1697" y="1139"/>
                </a:lnTo>
                <a:lnTo>
                  <a:pt x="1698" y="1139"/>
                </a:lnTo>
                <a:lnTo>
                  <a:pt x="1698" y="1140"/>
                </a:lnTo>
                <a:lnTo>
                  <a:pt x="1700" y="1140"/>
                </a:lnTo>
                <a:lnTo>
                  <a:pt x="1700" y="1142"/>
                </a:lnTo>
                <a:lnTo>
                  <a:pt x="1702" y="1142"/>
                </a:lnTo>
                <a:lnTo>
                  <a:pt x="1702" y="1144"/>
                </a:lnTo>
                <a:lnTo>
                  <a:pt x="1702" y="1145"/>
                </a:lnTo>
                <a:lnTo>
                  <a:pt x="1703" y="1145"/>
                </a:lnTo>
                <a:lnTo>
                  <a:pt x="1703" y="1147"/>
                </a:lnTo>
                <a:lnTo>
                  <a:pt x="1703" y="1149"/>
                </a:lnTo>
                <a:lnTo>
                  <a:pt x="1703" y="1149"/>
                </a:lnTo>
                <a:lnTo>
                  <a:pt x="1703" y="1150"/>
                </a:lnTo>
                <a:lnTo>
                  <a:pt x="1703" y="1150"/>
                </a:lnTo>
                <a:lnTo>
                  <a:pt x="1703" y="1152"/>
                </a:lnTo>
                <a:lnTo>
                  <a:pt x="1703" y="1152"/>
                </a:lnTo>
                <a:lnTo>
                  <a:pt x="1703" y="1154"/>
                </a:lnTo>
                <a:lnTo>
                  <a:pt x="1703" y="1155"/>
                </a:lnTo>
                <a:lnTo>
                  <a:pt x="1705" y="1155"/>
                </a:lnTo>
                <a:lnTo>
                  <a:pt x="1705" y="1154"/>
                </a:lnTo>
                <a:lnTo>
                  <a:pt x="1705" y="1152"/>
                </a:lnTo>
                <a:lnTo>
                  <a:pt x="1705" y="1150"/>
                </a:lnTo>
                <a:lnTo>
                  <a:pt x="1705" y="1149"/>
                </a:lnTo>
                <a:lnTo>
                  <a:pt x="1705" y="1147"/>
                </a:lnTo>
                <a:lnTo>
                  <a:pt x="1707" y="1147"/>
                </a:lnTo>
                <a:lnTo>
                  <a:pt x="1708" y="1147"/>
                </a:lnTo>
                <a:lnTo>
                  <a:pt x="1708" y="1149"/>
                </a:lnTo>
                <a:lnTo>
                  <a:pt x="1707" y="1149"/>
                </a:lnTo>
                <a:lnTo>
                  <a:pt x="1707" y="1150"/>
                </a:lnTo>
                <a:lnTo>
                  <a:pt x="1708" y="1150"/>
                </a:lnTo>
                <a:lnTo>
                  <a:pt x="1708" y="1152"/>
                </a:lnTo>
                <a:lnTo>
                  <a:pt x="1710" y="1150"/>
                </a:lnTo>
                <a:lnTo>
                  <a:pt x="1710" y="1149"/>
                </a:lnTo>
                <a:lnTo>
                  <a:pt x="1710" y="1147"/>
                </a:lnTo>
                <a:lnTo>
                  <a:pt x="1712" y="1147"/>
                </a:lnTo>
                <a:lnTo>
                  <a:pt x="1712" y="1145"/>
                </a:lnTo>
                <a:lnTo>
                  <a:pt x="1712" y="1144"/>
                </a:lnTo>
                <a:lnTo>
                  <a:pt x="1712" y="1142"/>
                </a:lnTo>
                <a:lnTo>
                  <a:pt x="1712" y="1140"/>
                </a:lnTo>
                <a:lnTo>
                  <a:pt x="1710" y="1140"/>
                </a:lnTo>
                <a:lnTo>
                  <a:pt x="1710" y="1142"/>
                </a:lnTo>
                <a:lnTo>
                  <a:pt x="1708" y="1142"/>
                </a:lnTo>
                <a:lnTo>
                  <a:pt x="1708" y="1140"/>
                </a:lnTo>
                <a:lnTo>
                  <a:pt x="1708" y="1139"/>
                </a:lnTo>
                <a:lnTo>
                  <a:pt x="1710" y="1139"/>
                </a:lnTo>
                <a:lnTo>
                  <a:pt x="1712" y="1139"/>
                </a:lnTo>
                <a:lnTo>
                  <a:pt x="1713" y="1139"/>
                </a:lnTo>
                <a:lnTo>
                  <a:pt x="1713" y="1137"/>
                </a:lnTo>
                <a:lnTo>
                  <a:pt x="1713" y="1135"/>
                </a:lnTo>
                <a:lnTo>
                  <a:pt x="1715" y="1135"/>
                </a:lnTo>
                <a:lnTo>
                  <a:pt x="1717" y="1135"/>
                </a:lnTo>
                <a:lnTo>
                  <a:pt x="1717" y="1134"/>
                </a:lnTo>
                <a:lnTo>
                  <a:pt x="1718" y="1134"/>
                </a:lnTo>
                <a:lnTo>
                  <a:pt x="1718" y="1135"/>
                </a:lnTo>
                <a:lnTo>
                  <a:pt x="1718" y="1137"/>
                </a:lnTo>
                <a:lnTo>
                  <a:pt x="1720" y="1137"/>
                </a:lnTo>
                <a:lnTo>
                  <a:pt x="1722" y="1137"/>
                </a:lnTo>
                <a:lnTo>
                  <a:pt x="1722" y="1139"/>
                </a:lnTo>
                <a:lnTo>
                  <a:pt x="1722" y="1140"/>
                </a:lnTo>
                <a:lnTo>
                  <a:pt x="1723" y="1140"/>
                </a:lnTo>
                <a:lnTo>
                  <a:pt x="1725" y="1140"/>
                </a:lnTo>
                <a:lnTo>
                  <a:pt x="1725" y="1139"/>
                </a:lnTo>
                <a:lnTo>
                  <a:pt x="1723" y="1139"/>
                </a:lnTo>
                <a:lnTo>
                  <a:pt x="1723" y="1137"/>
                </a:lnTo>
                <a:lnTo>
                  <a:pt x="1725" y="1137"/>
                </a:lnTo>
                <a:lnTo>
                  <a:pt x="1725" y="1135"/>
                </a:lnTo>
                <a:lnTo>
                  <a:pt x="1723" y="1135"/>
                </a:lnTo>
                <a:lnTo>
                  <a:pt x="1723" y="1134"/>
                </a:lnTo>
                <a:lnTo>
                  <a:pt x="1723" y="1132"/>
                </a:lnTo>
                <a:lnTo>
                  <a:pt x="1725" y="1132"/>
                </a:lnTo>
                <a:lnTo>
                  <a:pt x="1725" y="1132"/>
                </a:lnTo>
                <a:lnTo>
                  <a:pt x="1725" y="1130"/>
                </a:lnTo>
                <a:lnTo>
                  <a:pt x="1723" y="1130"/>
                </a:lnTo>
                <a:lnTo>
                  <a:pt x="1723" y="1129"/>
                </a:lnTo>
                <a:lnTo>
                  <a:pt x="1725" y="1129"/>
                </a:lnTo>
                <a:lnTo>
                  <a:pt x="1725" y="1127"/>
                </a:lnTo>
                <a:lnTo>
                  <a:pt x="1723" y="1127"/>
                </a:lnTo>
                <a:lnTo>
                  <a:pt x="1723" y="1125"/>
                </a:lnTo>
                <a:lnTo>
                  <a:pt x="1723" y="1124"/>
                </a:lnTo>
                <a:lnTo>
                  <a:pt x="1725" y="1124"/>
                </a:lnTo>
                <a:lnTo>
                  <a:pt x="1725" y="1122"/>
                </a:lnTo>
                <a:lnTo>
                  <a:pt x="1723" y="1122"/>
                </a:lnTo>
                <a:lnTo>
                  <a:pt x="1723" y="1120"/>
                </a:lnTo>
                <a:lnTo>
                  <a:pt x="1723" y="1119"/>
                </a:lnTo>
                <a:lnTo>
                  <a:pt x="1723" y="1117"/>
                </a:lnTo>
                <a:lnTo>
                  <a:pt x="1722" y="1117"/>
                </a:lnTo>
                <a:lnTo>
                  <a:pt x="1722" y="1115"/>
                </a:lnTo>
                <a:lnTo>
                  <a:pt x="1723" y="1115"/>
                </a:lnTo>
                <a:lnTo>
                  <a:pt x="1723" y="1114"/>
                </a:lnTo>
                <a:lnTo>
                  <a:pt x="1723" y="1112"/>
                </a:lnTo>
                <a:lnTo>
                  <a:pt x="1723" y="1110"/>
                </a:lnTo>
                <a:lnTo>
                  <a:pt x="1725" y="1110"/>
                </a:lnTo>
                <a:lnTo>
                  <a:pt x="1725" y="1109"/>
                </a:lnTo>
                <a:lnTo>
                  <a:pt x="1725" y="1107"/>
                </a:lnTo>
                <a:lnTo>
                  <a:pt x="1727" y="1107"/>
                </a:lnTo>
                <a:lnTo>
                  <a:pt x="1727" y="1105"/>
                </a:lnTo>
                <a:lnTo>
                  <a:pt x="1727" y="1104"/>
                </a:lnTo>
                <a:lnTo>
                  <a:pt x="1727" y="1102"/>
                </a:lnTo>
                <a:lnTo>
                  <a:pt x="1728" y="1102"/>
                </a:lnTo>
                <a:lnTo>
                  <a:pt x="1728" y="1100"/>
                </a:lnTo>
                <a:lnTo>
                  <a:pt x="1730" y="1100"/>
                </a:lnTo>
                <a:lnTo>
                  <a:pt x="1730" y="1099"/>
                </a:lnTo>
                <a:lnTo>
                  <a:pt x="1730" y="1097"/>
                </a:lnTo>
                <a:lnTo>
                  <a:pt x="1732" y="1097"/>
                </a:lnTo>
                <a:lnTo>
                  <a:pt x="1732" y="1095"/>
                </a:lnTo>
                <a:lnTo>
                  <a:pt x="1732" y="1094"/>
                </a:lnTo>
                <a:lnTo>
                  <a:pt x="1733" y="1094"/>
                </a:lnTo>
                <a:lnTo>
                  <a:pt x="1733" y="1092"/>
                </a:lnTo>
                <a:lnTo>
                  <a:pt x="1735" y="1092"/>
                </a:lnTo>
                <a:lnTo>
                  <a:pt x="1735" y="1092"/>
                </a:lnTo>
                <a:lnTo>
                  <a:pt x="1737" y="1092"/>
                </a:lnTo>
                <a:lnTo>
                  <a:pt x="1737" y="1090"/>
                </a:lnTo>
                <a:lnTo>
                  <a:pt x="1737" y="1089"/>
                </a:lnTo>
                <a:lnTo>
                  <a:pt x="1737" y="1087"/>
                </a:lnTo>
                <a:lnTo>
                  <a:pt x="1737" y="1085"/>
                </a:lnTo>
                <a:lnTo>
                  <a:pt x="1737" y="1084"/>
                </a:lnTo>
                <a:lnTo>
                  <a:pt x="1735" y="1084"/>
                </a:lnTo>
                <a:lnTo>
                  <a:pt x="1735" y="1082"/>
                </a:lnTo>
                <a:lnTo>
                  <a:pt x="1735" y="1080"/>
                </a:lnTo>
                <a:lnTo>
                  <a:pt x="1737" y="1080"/>
                </a:lnTo>
                <a:lnTo>
                  <a:pt x="1739" y="1080"/>
                </a:lnTo>
                <a:lnTo>
                  <a:pt x="1739" y="1079"/>
                </a:lnTo>
                <a:lnTo>
                  <a:pt x="1737" y="1079"/>
                </a:lnTo>
                <a:lnTo>
                  <a:pt x="1737" y="1077"/>
                </a:lnTo>
                <a:lnTo>
                  <a:pt x="1737" y="1075"/>
                </a:lnTo>
                <a:lnTo>
                  <a:pt x="1739" y="1075"/>
                </a:lnTo>
                <a:lnTo>
                  <a:pt x="1739" y="1074"/>
                </a:lnTo>
                <a:lnTo>
                  <a:pt x="1739" y="1072"/>
                </a:lnTo>
                <a:lnTo>
                  <a:pt x="1737" y="1072"/>
                </a:lnTo>
                <a:lnTo>
                  <a:pt x="1737" y="1070"/>
                </a:lnTo>
                <a:lnTo>
                  <a:pt x="1739" y="1070"/>
                </a:lnTo>
                <a:lnTo>
                  <a:pt x="1739" y="1069"/>
                </a:lnTo>
                <a:lnTo>
                  <a:pt x="1739" y="1067"/>
                </a:lnTo>
                <a:lnTo>
                  <a:pt x="1737" y="1067"/>
                </a:lnTo>
                <a:lnTo>
                  <a:pt x="1737" y="1065"/>
                </a:lnTo>
                <a:lnTo>
                  <a:pt x="1737" y="1064"/>
                </a:lnTo>
                <a:lnTo>
                  <a:pt x="1739" y="1064"/>
                </a:lnTo>
                <a:lnTo>
                  <a:pt x="1739" y="1062"/>
                </a:lnTo>
                <a:lnTo>
                  <a:pt x="1739" y="1060"/>
                </a:lnTo>
                <a:lnTo>
                  <a:pt x="1739" y="1059"/>
                </a:lnTo>
                <a:lnTo>
                  <a:pt x="1739" y="1057"/>
                </a:lnTo>
                <a:lnTo>
                  <a:pt x="1739" y="1055"/>
                </a:lnTo>
                <a:lnTo>
                  <a:pt x="1739" y="1054"/>
                </a:lnTo>
                <a:lnTo>
                  <a:pt x="1739" y="1052"/>
                </a:lnTo>
                <a:lnTo>
                  <a:pt x="1737" y="1052"/>
                </a:lnTo>
                <a:lnTo>
                  <a:pt x="1737" y="1052"/>
                </a:lnTo>
                <a:lnTo>
                  <a:pt x="1737" y="1050"/>
                </a:lnTo>
                <a:lnTo>
                  <a:pt x="1737" y="1049"/>
                </a:lnTo>
                <a:lnTo>
                  <a:pt x="1739" y="1049"/>
                </a:lnTo>
                <a:lnTo>
                  <a:pt x="1739" y="1047"/>
                </a:lnTo>
                <a:lnTo>
                  <a:pt x="1739" y="1045"/>
                </a:lnTo>
                <a:lnTo>
                  <a:pt x="1739" y="1044"/>
                </a:lnTo>
                <a:lnTo>
                  <a:pt x="1739" y="1042"/>
                </a:lnTo>
                <a:lnTo>
                  <a:pt x="1739" y="1040"/>
                </a:lnTo>
                <a:lnTo>
                  <a:pt x="1740" y="1040"/>
                </a:lnTo>
                <a:lnTo>
                  <a:pt x="1740" y="1042"/>
                </a:lnTo>
                <a:lnTo>
                  <a:pt x="1740" y="1044"/>
                </a:lnTo>
                <a:lnTo>
                  <a:pt x="1742" y="1044"/>
                </a:lnTo>
                <a:lnTo>
                  <a:pt x="1742" y="1042"/>
                </a:lnTo>
                <a:lnTo>
                  <a:pt x="1744" y="1042"/>
                </a:lnTo>
                <a:lnTo>
                  <a:pt x="1744" y="1040"/>
                </a:lnTo>
                <a:lnTo>
                  <a:pt x="1744" y="1040"/>
                </a:lnTo>
                <a:lnTo>
                  <a:pt x="1744" y="1042"/>
                </a:lnTo>
                <a:lnTo>
                  <a:pt x="1745" y="1042"/>
                </a:lnTo>
                <a:lnTo>
                  <a:pt x="1747" y="1042"/>
                </a:lnTo>
                <a:lnTo>
                  <a:pt x="1747" y="1044"/>
                </a:lnTo>
                <a:lnTo>
                  <a:pt x="1749" y="1044"/>
                </a:lnTo>
                <a:lnTo>
                  <a:pt x="1749" y="1042"/>
                </a:lnTo>
                <a:lnTo>
                  <a:pt x="1749" y="1040"/>
                </a:lnTo>
                <a:lnTo>
                  <a:pt x="1750" y="1040"/>
                </a:lnTo>
                <a:lnTo>
                  <a:pt x="1752" y="1040"/>
                </a:lnTo>
                <a:lnTo>
                  <a:pt x="1754" y="1040"/>
                </a:lnTo>
                <a:lnTo>
                  <a:pt x="1755" y="1040"/>
                </a:lnTo>
                <a:lnTo>
                  <a:pt x="1757" y="1040"/>
                </a:lnTo>
                <a:lnTo>
                  <a:pt x="1759" y="1040"/>
                </a:lnTo>
                <a:lnTo>
                  <a:pt x="1760" y="1040"/>
                </a:lnTo>
                <a:lnTo>
                  <a:pt x="1760" y="1039"/>
                </a:lnTo>
                <a:lnTo>
                  <a:pt x="1760" y="1037"/>
                </a:lnTo>
                <a:lnTo>
                  <a:pt x="1759" y="1037"/>
                </a:lnTo>
                <a:lnTo>
                  <a:pt x="1759" y="1035"/>
                </a:lnTo>
                <a:lnTo>
                  <a:pt x="1757" y="1035"/>
                </a:lnTo>
                <a:lnTo>
                  <a:pt x="1757" y="1037"/>
                </a:lnTo>
                <a:lnTo>
                  <a:pt x="1757" y="1039"/>
                </a:lnTo>
                <a:lnTo>
                  <a:pt x="1755" y="1039"/>
                </a:lnTo>
                <a:lnTo>
                  <a:pt x="1755" y="1037"/>
                </a:lnTo>
                <a:lnTo>
                  <a:pt x="1755" y="1035"/>
                </a:lnTo>
                <a:lnTo>
                  <a:pt x="1754" y="1035"/>
                </a:lnTo>
                <a:lnTo>
                  <a:pt x="1754" y="1037"/>
                </a:lnTo>
                <a:lnTo>
                  <a:pt x="1752" y="1037"/>
                </a:lnTo>
                <a:lnTo>
                  <a:pt x="1752" y="1035"/>
                </a:lnTo>
                <a:lnTo>
                  <a:pt x="1750" y="1035"/>
                </a:lnTo>
                <a:lnTo>
                  <a:pt x="1749" y="1035"/>
                </a:lnTo>
                <a:lnTo>
                  <a:pt x="1749" y="1033"/>
                </a:lnTo>
                <a:lnTo>
                  <a:pt x="1749" y="1032"/>
                </a:lnTo>
                <a:lnTo>
                  <a:pt x="1750" y="1032"/>
                </a:lnTo>
                <a:lnTo>
                  <a:pt x="1750" y="1030"/>
                </a:lnTo>
                <a:lnTo>
                  <a:pt x="1749" y="1030"/>
                </a:lnTo>
                <a:lnTo>
                  <a:pt x="1747" y="1030"/>
                </a:lnTo>
                <a:lnTo>
                  <a:pt x="1747" y="1028"/>
                </a:lnTo>
                <a:lnTo>
                  <a:pt x="1749" y="1028"/>
                </a:lnTo>
                <a:lnTo>
                  <a:pt x="1750" y="1028"/>
                </a:lnTo>
                <a:lnTo>
                  <a:pt x="1750" y="1027"/>
                </a:lnTo>
                <a:lnTo>
                  <a:pt x="1749" y="1028"/>
                </a:lnTo>
                <a:lnTo>
                  <a:pt x="1749" y="1027"/>
                </a:lnTo>
                <a:lnTo>
                  <a:pt x="1749" y="1025"/>
                </a:lnTo>
                <a:lnTo>
                  <a:pt x="1750" y="1025"/>
                </a:lnTo>
                <a:lnTo>
                  <a:pt x="1752" y="1025"/>
                </a:lnTo>
                <a:lnTo>
                  <a:pt x="1754" y="1025"/>
                </a:lnTo>
                <a:lnTo>
                  <a:pt x="1754" y="1027"/>
                </a:lnTo>
                <a:lnTo>
                  <a:pt x="1755" y="1027"/>
                </a:lnTo>
                <a:lnTo>
                  <a:pt x="1757" y="1027"/>
                </a:lnTo>
                <a:lnTo>
                  <a:pt x="1757" y="1025"/>
                </a:lnTo>
                <a:lnTo>
                  <a:pt x="1757" y="1023"/>
                </a:lnTo>
                <a:lnTo>
                  <a:pt x="1755" y="1023"/>
                </a:lnTo>
                <a:lnTo>
                  <a:pt x="1754" y="1023"/>
                </a:lnTo>
                <a:lnTo>
                  <a:pt x="1754" y="1022"/>
                </a:lnTo>
                <a:lnTo>
                  <a:pt x="1755" y="1022"/>
                </a:lnTo>
                <a:lnTo>
                  <a:pt x="1757" y="1020"/>
                </a:lnTo>
                <a:lnTo>
                  <a:pt x="1759" y="1020"/>
                </a:lnTo>
                <a:lnTo>
                  <a:pt x="1760" y="1020"/>
                </a:lnTo>
                <a:lnTo>
                  <a:pt x="1760" y="1018"/>
                </a:lnTo>
                <a:lnTo>
                  <a:pt x="1759" y="1018"/>
                </a:lnTo>
                <a:lnTo>
                  <a:pt x="1759" y="1017"/>
                </a:lnTo>
                <a:lnTo>
                  <a:pt x="1757" y="1017"/>
                </a:lnTo>
                <a:lnTo>
                  <a:pt x="1755" y="1017"/>
                </a:lnTo>
                <a:lnTo>
                  <a:pt x="1755" y="1018"/>
                </a:lnTo>
                <a:lnTo>
                  <a:pt x="1754" y="1018"/>
                </a:lnTo>
                <a:lnTo>
                  <a:pt x="1754" y="1017"/>
                </a:lnTo>
                <a:lnTo>
                  <a:pt x="1752" y="1017"/>
                </a:lnTo>
                <a:lnTo>
                  <a:pt x="1752" y="1018"/>
                </a:lnTo>
                <a:lnTo>
                  <a:pt x="1752" y="1020"/>
                </a:lnTo>
                <a:lnTo>
                  <a:pt x="1750" y="1020"/>
                </a:lnTo>
                <a:lnTo>
                  <a:pt x="1750" y="1022"/>
                </a:lnTo>
                <a:lnTo>
                  <a:pt x="1749" y="1022"/>
                </a:lnTo>
                <a:lnTo>
                  <a:pt x="1749" y="1020"/>
                </a:lnTo>
                <a:lnTo>
                  <a:pt x="1747" y="1020"/>
                </a:lnTo>
                <a:lnTo>
                  <a:pt x="1745" y="1020"/>
                </a:lnTo>
                <a:lnTo>
                  <a:pt x="1745" y="1018"/>
                </a:lnTo>
                <a:lnTo>
                  <a:pt x="1747" y="1018"/>
                </a:lnTo>
                <a:lnTo>
                  <a:pt x="1749" y="1018"/>
                </a:lnTo>
                <a:lnTo>
                  <a:pt x="1750" y="1018"/>
                </a:lnTo>
                <a:lnTo>
                  <a:pt x="1750" y="1017"/>
                </a:lnTo>
                <a:lnTo>
                  <a:pt x="1750" y="1015"/>
                </a:lnTo>
                <a:lnTo>
                  <a:pt x="1750" y="1013"/>
                </a:lnTo>
                <a:lnTo>
                  <a:pt x="1752" y="1013"/>
                </a:lnTo>
                <a:lnTo>
                  <a:pt x="1752" y="1012"/>
                </a:lnTo>
                <a:lnTo>
                  <a:pt x="1750" y="1012"/>
                </a:lnTo>
                <a:lnTo>
                  <a:pt x="1750" y="1012"/>
                </a:lnTo>
                <a:lnTo>
                  <a:pt x="1749" y="1012"/>
                </a:lnTo>
                <a:lnTo>
                  <a:pt x="1749" y="1012"/>
                </a:lnTo>
                <a:lnTo>
                  <a:pt x="1747" y="1012"/>
                </a:lnTo>
                <a:lnTo>
                  <a:pt x="1747" y="1012"/>
                </a:lnTo>
                <a:lnTo>
                  <a:pt x="1745" y="1012"/>
                </a:lnTo>
                <a:lnTo>
                  <a:pt x="1745" y="1012"/>
                </a:lnTo>
                <a:lnTo>
                  <a:pt x="1745" y="1013"/>
                </a:lnTo>
                <a:lnTo>
                  <a:pt x="1744" y="1013"/>
                </a:lnTo>
                <a:lnTo>
                  <a:pt x="1744" y="1013"/>
                </a:lnTo>
                <a:lnTo>
                  <a:pt x="1744" y="1012"/>
                </a:lnTo>
                <a:lnTo>
                  <a:pt x="1744" y="1012"/>
                </a:lnTo>
                <a:lnTo>
                  <a:pt x="1744" y="1012"/>
                </a:lnTo>
                <a:lnTo>
                  <a:pt x="1744" y="1012"/>
                </a:lnTo>
                <a:lnTo>
                  <a:pt x="1744" y="1010"/>
                </a:lnTo>
                <a:lnTo>
                  <a:pt x="1742" y="1010"/>
                </a:lnTo>
                <a:lnTo>
                  <a:pt x="1742" y="1008"/>
                </a:lnTo>
                <a:lnTo>
                  <a:pt x="1740" y="1008"/>
                </a:lnTo>
                <a:lnTo>
                  <a:pt x="1740" y="1007"/>
                </a:lnTo>
                <a:lnTo>
                  <a:pt x="1740" y="1005"/>
                </a:lnTo>
                <a:lnTo>
                  <a:pt x="1739" y="1005"/>
                </a:lnTo>
                <a:lnTo>
                  <a:pt x="1739" y="1003"/>
                </a:lnTo>
                <a:lnTo>
                  <a:pt x="1739" y="1002"/>
                </a:lnTo>
                <a:lnTo>
                  <a:pt x="1740" y="1002"/>
                </a:lnTo>
                <a:lnTo>
                  <a:pt x="1740" y="1003"/>
                </a:lnTo>
                <a:lnTo>
                  <a:pt x="1742" y="1003"/>
                </a:lnTo>
                <a:lnTo>
                  <a:pt x="1742" y="1002"/>
                </a:lnTo>
                <a:lnTo>
                  <a:pt x="1740" y="1002"/>
                </a:lnTo>
                <a:lnTo>
                  <a:pt x="1740" y="1000"/>
                </a:lnTo>
                <a:lnTo>
                  <a:pt x="1739" y="1000"/>
                </a:lnTo>
                <a:lnTo>
                  <a:pt x="1739" y="998"/>
                </a:lnTo>
                <a:lnTo>
                  <a:pt x="1739" y="997"/>
                </a:lnTo>
                <a:lnTo>
                  <a:pt x="1739" y="995"/>
                </a:lnTo>
                <a:lnTo>
                  <a:pt x="1740" y="995"/>
                </a:lnTo>
                <a:lnTo>
                  <a:pt x="1740" y="993"/>
                </a:lnTo>
                <a:lnTo>
                  <a:pt x="1739" y="993"/>
                </a:lnTo>
                <a:lnTo>
                  <a:pt x="1737" y="993"/>
                </a:lnTo>
                <a:lnTo>
                  <a:pt x="1737" y="992"/>
                </a:lnTo>
                <a:lnTo>
                  <a:pt x="1737" y="990"/>
                </a:lnTo>
                <a:lnTo>
                  <a:pt x="1737" y="988"/>
                </a:lnTo>
                <a:lnTo>
                  <a:pt x="1737" y="987"/>
                </a:lnTo>
                <a:lnTo>
                  <a:pt x="1739" y="987"/>
                </a:lnTo>
                <a:lnTo>
                  <a:pt x="1739" y="985"/>
                </a:lnTo>
                <a:lnTo>
                  <a:pt x="1739" y="983"/>
                </a:lnTo>
                <a:lnTo>
                  <a:pt x="1737" y="983"/>
                </a:lnTo>
                <a:lnTo>
                  <a:pt x="1737" y="982"/>
                </a:lnTo>
                <a:lnTo>
                  <a:pt x="1737" y="980"/>
                </a:lnTo>
                <a:lnTo>
                  <a:pt x="1735" y="980"/>
                </a:lnTo>
                <a:lnTo>
                  <a:pt x="1735" y="978"/>
                </a:lnTo>
                <a:lnTo>
                  <a:pt x="1737" y="978"/>
                </a:lnTo>
                <a:lnTo>
                  <a:pt x="1737" y="977"/>
                </a:lnTo>
                <a:lnTo>
                  <a:pt x="1737" y="975"/>
                </a:lnTo>
                <a:lnTo>
                  <a:pt x="1735" y="975"/>
                </a:lnTo>
                <a:lnTo>
                  <a:pt x="1735" y="973"/>
                </a:lnTo>
                <a:lnTo>
                  <a:pt x="1737" y="973"/>
                </a:lnTo>
                <a:lnTo>
                  <a:pt x="1737" y="972"/>
                </a:lnTo>
                <a:lnTo>
                  <a:pt x="1739" y="972"/>
                </a:lnTo>
                <a:lnTo>
                  <a:pt x="1739" y="972"/>
                </a:lnTo>
                <a:lnTo>
                  <a:pt x="1739" y="970"/>
                </a:lnTo>
                <a:lnTo>
                  <a:pt x="1739" y="968"/>
                </a:lnTo>
                <a:lnTo>
                  <a:pt x="1737" y="968"/>
                </a:lnTo>
                <a:lnTo>
                  <a:pt x="1735" y="968"/>
                </a:lnTo>
                <a:lnTo>
                  <a:pt x="1733" y="968"/>
                </a:lnTo>
                <a:lnTo>
                  <a:pt x="1732" y="968"/>
                </a:lnTo>
                <a:lnTo>
                  <a:pt x="1732" y="967"/>
                </a:lnTo>
                <a:lnTo>
                  <a:pt x="1733" y="967"/>
                </a:lnTo>
                <a:lnTo>
                  <a:pt x="1735" y="967"/>
                </a:lnTo>
                <a:lnTo>
                  <a:pt x="1737" y="967"/>
                </a:lnTo>
                <a:lnTo>
                  <a:pt x="1739" y="967"/>
                </a:lnTo>
                <a:lnTo>
                  <a:pt x="1740" y="967"/>
                </a:lnTo>
                <a:lnTo>
                  <a:pt x="1740" y="968"/>
                </a:lnTo>
                <a:lnTo>
                  <a:pt x="1742" y="968"/>
                </a:lnTo>
                <a:lnTo>
                  <a:pt x="1742" y="970"/>
                </a:lnTo>
                <a:lnTo>
                  <a:pt x="1744" y="970"/>
                </a:lnTo>
                <a:lnTo>
                  <a:pt x="1744" y="970"/>
                </a:lnTo>
                <a:lnTo>
                  <a:pt x="1745" y="970"/>
                </a:lnTo>
                <a:lnTo>
                  <a:pt x="1745" y="968"/>
                </a:lnTo>
                <a:lnTo>
                  <a:pt x="1747" y="968"/>
                </a:lnTo>
                <a:lnTo>
                  <a:pt x="1749" y="968"/>
                </a:lnTo>
                <a:lnTo>
                  <a:pt x="1749" y="967"/>
                </a:lnTo>
                <a:lnTo>
                  <a:pt x="1749" y="965"/>
                </a:lnTo>
                <a:lnTo>
                  <a:pt x="1750" y="965"/>
                </a:lnTo>
                <a:lnTo>
                  <a:pt x="1752" y="965"/>
                </a:lnTo>
                <a:lnTo>
                  <a:pt x="1754" y="965"/>
                </a:lnTo>
                <a:lnTo>
                  <a:pt x="1755" y="965"/>
                </a:lnTo>
                <a:lnTo>
                  <a:pt x="1757" y="965"/>
                </a:lnTo>
                <a:lnTo>
                  <a:pt x="1755" y="963"/>
                </a:lnTo>
                <a:lnTo>
                  <a:pt x="1757" y="963"/>
                </a:lnTo>
                <a:lnTo>
                  <a:pt x="1759" y="963"/>
                </a:lnTo>
                <a:lnTo>
                  <a:pt x="1760" y="963"/>
                </a:lnTo>
                <a:lnTo>
                  <a:pt x="1762" y="963"/>
                </a:lnTo>
                <a:lnTo>
                  <a:pt x="1762" y="965"/>
                </a:lnTo>
                <a:lnTo>
                  <a:pt x="1764" y="965"/>
                </a:lnTo>
                <a:lnTo>
                  <a:pt x="1765" y="965"/>
                </a:lnTo>
                <a:lnTo>
                  <a:pt x="1767" y="965"/>
                </a:lnTo>
                <a:lnTo>
                  <a:pt x="1767" y="967"/>
                </a:lnTo>
                <a:lnTo>
                  <a:pt x="1767" y="968"/>
                </a:lnTo>
                <a:lnTo>
                  <a:pt x="1769" y="968"/>
                </a:lnTo>
                <a:lnTo>
                  <a:pt x="1770" y="968"/>
                </a:lnTo>
                <a:lnTo>
                  <a:pt x="1770" y="970"/>
                </a:lnTo>
                <a:lnTo>
                  <a:pt x="1772" y="970"/>
                </a:lnTo>
                <a:lnTo>
                  <a:pt x="1774" y="970"/>
                </a:lnTo>
                <a:lnTo>
                  <a:pt x="1775" y="970"/>
                </a:lnTo>
                <a:lnTo>
                  <a:pt x="1775" y="972"/>
                </a:lnTo>
                <a:lnTo>
                  <a:pt x="1777" y="972"/>
                </a:lnTo>
                <a:lnTo>
                  <a:pt x="1779" y="972"/>
                </a:lnTo>
                <a:lnTo>
                  <a:pt x="1780" y="972"/>
                </a:lnTo>
                <a:lnTo>
                  <a:pt x="1780" y="972"/>
                </a:lnTo>
                <a:lnTo>
                  <a:pt x="1782" y="972"/>
                </a:lnTo>
                <a:lnTo>
                  <a:pt x="1782" y="972"/>
                </a:lnTo>
                <a:lnTo>
                  <a:pt x="1784" y="972"/>
                </a:lnTo>
                <a:lnTo>
                  <a:pt x="1784" y="972"/>
                </a:lnTo>
                <a:lnTo>
                  <a:pt x="1784" y="972"/>
                </a:lnTo>
                <a:lnTo>
                  <a:pt x="1785" y="972"/>
                </a:lnTo>
                <a:lnTo>
                  <a:pt x="1787" y="972"/>
                </a:lnTo>
                <a:lnTo>
                  <a:pt x="1787" y="970"/>
                </a:lnTo>
                <a:lnTo>
                  <a:pt x="1789" y="970"/>
                </a:lnTo>
                <a:lnTo>
                  <a:pt x="1790" y="970"/>
                </a:lnTo>
                <a:lnTo>
                  <a:pt x="1792" y="970"/>
                </a:lnTo>
                <a:lnTo>
                  <a:pt x="1794" y="970"/>
                </a:lnTo>
                <a:lnTo>
                  <a:pt x="1795" y="970"/>
                </a:lnTo>
                <a:lnTo>
                  <a:pt x="1797" y="970"/>
                </a:lnTo>
                <a:lnTo>
                  <a:pt x="1799" y="970"/>
                </a:lnTo>
                <a:lnTo>
                  <a:pt x="1800" y="970"/>
                </a:lnTo>
                <a:lnTo>
                  <a:pt x="1802" y="970"/>
                </a:lnTo>
                <a:lnTo>
                  <a:pt x="1802" y="968"/>
                </a:lnTo>
                <a:lnTo>
                  <a:pt x="1804" y="968"/>
                </a:lnTo>
                <a:lnTo>
                  <a:pt x="1804" y="970"/>
                </a:lnTo>
                <a:lnTo>
                  <a:pt x="1805" y="970"/>
                </a:lnTo>
                <a:lnTo>
                  <a:pt x="1807" y="970"/>
                </a:lnTo>
                <a:lnTo>
                  <a:pt x="1807" y="972"/>
                </a:lnTo>
                <a:lnTo>
                  <a:pt x="1805" y="972"/>
                </a:lnTo>
                <a:lnTo>
                  <a:pt x="1804" y="972"/>
                </a:lnTo>
                <a:lnTo>
                  <a:pt x="1804" y="972"/>
                </a:lnTo>
                <a:lnTo>
                  <a:pt x="1804" y="973"/>
                </a:lnTo>
                <a:lnTo>
                  <a:pt x="1805" y="973"/>
                </a:lnTo>
                <a:lnTo>
                  <a:pt x="1805" y="972"/>
                </a:lnTo>
                <a:lnTo>
                  <a:pt x="1807" y="973"/>
                </a:lnTo>
                <a:lnTo>
                  <a:pt x="1807" y="975"/>
                </a:lnTo>
                <a:lnTo>
                  <a:pt x="1805" y="975"/>
                </a:lnTo>
                <a:lnTo>
                  <a:pt x="1804" y="975"/>
                </a:lnTo>
                <a:lnTo>
                  <a:pt x="1802" y="975"/>
                </a:lnTo>
                <a:lnTo>
                  <a:pt x="1802" y="977"/>
                </a:lnTo>
                <a:lnTo>
                  <a:pt x="1804" y="977"/>
                </a:lnTo>
                <a:lnTo>
                  <a:pt x="1805" y="977"/>
                </a:lnTo>
                <a:lnTo>
                  <a:pt x="1807" y="977"/>
                </a:lnTo>
                <a:lnTo>
                  <a:pt x="1809" y="977"/>
                </a:lnTo>
                <a:lnTo>
                  <a:pt x="1810" y="977"/>
                </a:lnTo>
                <a:lnTo>
                  <a:pt x="1812" y="977"/>
                </a:lnTo>
                <a:lnTo>
                  <a:pt x="1814" y="977"/>
                </a:lnTo>
                <a:lnTo>
                  <a:pt x="1814" y="978"/>
                </a:lnTo>
                <a:lnTo>
                  <a:pt x="1815" y="978"/>
                </a:lnTo>
                <a:lnTo>
                  <a:pt x="1815" y="980"/>
                </a:lnTo>
                <a:lnTo>
                  <a:pt x="1817" y="980"/>
                </a:lnTo>
                <a:lnTo>
                  <a:pt x="1817" y="982"/>
                </a:lnTo>
                <a:lnTo>
                  <a:pt x="1815" y="982"/>
                </a:lnTo>
                <a:lnTo>
                  <a:pt x="1814" y="982"/>
                </a:lnTo>
                <a:lnTo>
                  <a:pt x="1812" y="982"/>
                </a:lnTo>
                <a:lnTo>
                  <a:pt x="1810" y="982"/>
                </a:lnTo>
                <a:lnTo>
                  <a:pt x="1810" y="980"/>
                </a:lnTo>
                <a:lnTo>
                  <a:pt x="1809" y="980"/>
                </a:lnTo>
                <a:lnTo>
                  <a:pt x="1809" y="978"/>
                </a:lnTo>
                <a:lnTo>
                  <a:pt x="1807" y="978"/>
                </a:lnTo>
                <a:lnTo>
                  <a:pt x="1807" y="980"/>
                </a:lnTo>
                <a:lnTo>
                  <a:pt x="1805" y="980"/>
                </a:lnTo>
                <a:lnTo>
                  <a:pt x="1804" y="980"/>
                </a:lnTo>
                <a:lnTo>
                  <a:pt x="1804" y="982"/>
                </a:lnTo>
                <a:lnTo>
                  <a:pt x="1804" y="983"/>
                </a:lnTo>
                <a:lnTo>
                  <a:pt x="1805" y="983"/>
                </a:lnTo>
                <a:lnTo>
                  <a:pt x="1807" y="983"/>
                </a:lnTo>
                <a:lnTo>
                  <a:pt x="1809" y="983"/>
                </a:lnTo>
                <a:lnTo>
                  <a:pt x="1809" y="985"/>
                </a:lnTo>
                <a:lnTo>
                  <a:pt x="1810" y="985"/>
                </a:lnTo>
                <a:lnTo>
                  <a:pt x="1812" y="985"/>
                </a:lnTo>
                <a:lnTo>
                  <a:pt x="1812" y="987"/>
                </a:lnTo>
                <a:lnTo>
                  <a:pt x="1812" y="988"/>
                </a:lnTo>
                <a:lnTo>
                  <a:pt x="1814" y="988"/>
                </a:lnTo>
                <a:lnTo>
                  <a:pt x="1814" y="990"/>
                </a:lnTo>
                <a:lnTo>
                  <a:pt x="1815" y="990"/>
                </a:lnTo>
                <a:lnTo>
                  <a:pt x="1817" y="990"/>
                </a:lnTo>
                <a:lnTo>
                  <a:pt x="1817" y="992"/>
                </a:lnTo>
                <a:lnTo>
                  <a:pt x="1819" y="992"/>
                </a:lnTo>
                <a:lnTo>
                  <a:pt x="1819" y="993"/>
                </a:lnTo>
                <a:lnTo>
                  <a:pt x="1819" y="995"/>
                </a:lnTo>
                <a:lnTo>
                  <a:pt x="1817" y="995"/>
                </a:lnTo>
                <a:lnTo>
                  <a:pt x="1817" y="997"/>
                </a:lnTo>
                <a:lnTo>
                  <a:pt x="1817" y="998"/>
                </a:lnTo>
                <a:lnTo>
                  <a:pt x="1819" y="998"/>
                </a:lnTo>
                <a:lnTo>
                  <a:pt x="1819" y="997"/>
                </a:lnTo>
                <a:lnTo>
                  <a:pt x="1820" y="997"/>
                </a:lnTo>
                <a:lnTo>
                  <a:pt x="1822" y="997"/>
                </a:lnTo>
                <a:lnTo>
                  <a:pt x="1822" y="995"/>
                </a:lnTo>
                <a:lnTo>
                  <a:pt x="1824" y="995"/>
                </a:lnTo>
                <a:lnTo>
                  <a:pt x="1824" y="995"/>
                </a:lnTo>
                <a:lnTo>
                  <a:pt x="1825" y="995"/>
                </a:lnTo>
                <a:lnTo>
                  <a:pt x="1827" y="995"/>
                </a:lnTo>
                <a:lnTo>
                  <a:pt x="1829" y="993"/>
                </a:lnTo>
                <a:lnTo>
                  <a:pt x="1830" y="993"/>
                </a:lnTo>
                <a:lnTo>
                  <a:pt x="1830" y="995"/>
                </a:lnTo>
                <a:lnTo>
                  <a:pt x="1832" y="995"/>
                </a:lnTo>
                <a:lnTo>
                  <a:pt x="1832" y="997"/>
                </a:lnTo>
                <a:lnTo>
                  <a:pt x="1834" y="997"/>
                </a:lnTo>
                <a:lnTo>
                  <a:pt x="1835" y="997"/>
                </a:lnTo>
                <a:lnTo>
                  <a:pt x="1835" y="998"/>
                </a:lnTo>
                <a:lnTo>
                  <a:pt x="1837" y="998"/>
                </a:lnTo>
                <a:lnTo>
                  <a:pt x="1837" y="997"/>
                </a:lnTo>
                <a:lnTo>
                  <a:pt x="1839" y="997"/>
                </a:lnTo>
                <a:lnTo>
                  <a:pt x="1839" y="998"/>
                </a:lnTo>
                <a:lnTo>
                  <a:pt x="1839" y="1000"/>
                </a:lnTo>
                <a:lnTo>
                  <a:pt x="1840" y="1000"/>
                </a:lnTo>
                <a:lnTo>
                  <a:pt x="1840" y="1002"/>
                </a:lnTo>
                <a:lnTo>
                  <a:pt x="1840" y="1003"/>
                </a:lnTo>
                <a:lnTo>
                  <a:pt x="1842" y="1003"/>
                </a:lnTo>
                <a:lnTo>
                  <a:pt x="1842" y="1005"/>
                </a:lnTo>
                <a:lnTo>
                  <a:pt x="1840" y="1005"/>
                </a:lnTo>
                <a:lnTo>
                  <a:pt x="1839" y="1005"/>
                </a:lnTo>
                <a:lnTo>
                  <a:pt x="1839" y="1007"/>
                </a:lnTo>
                <a:lnTo>
                  <a:pt x="1837" y="1007"/>
                </a:lnTo>
                <a:lnTo>
                  <a:pt x="1837" y="1008"/>
                </a:lnTo>
                <a:lnTo>
                  <a:pt x="1837" y="1010"/>
                </a:lnTo>
                <a:lnTo>
                  <a:pt x="1837" y="1012"/>
                </a:lnTo>
                <a:lnTo>
                  <a:pt x="1835" y="1012"/>
                </a:lnTo>
                <a:lnTo>
                  <a:pt x="1835" y="1012"/>
                </a:lnTo>
                <a:lnTo>
                  <a:pt x="1834" y="1012"/>
                </a:lnTo>
                <a:lnTo>
                  <a:pt x="1834" y="1013"/>
                </a:lnTo>
                <a:lnTo>
                  <a:pt x="1834" y="1015"/>
                </a:lnTo>
                <a:lnTo>
                  <a:pt x="1832" y="1015"/>
                </a:lnTo>
                <a:lnTo>
                  <a:pt x="1830" y="1015"/>
                </a:lnTo>
                <a:lnTo>
                  <a:pt x="1830" y="1017"/>
                </a:lnTo>
                <a:lnTo>
                  <a:pt x="1829" y="1017"/>
                </a:lnTo>
                <a:lnTo>
                  <a:pt x="1829" y="1018"/>
                </a:lnTo>
                <a:lnTo>
                  <a:pt x="1827" y="1018"/>
                </a:lnTo>
                <a:lnTo>
                  <a:pt x="1827" y="1020"/>
                </a:lnTo>
                <a:lnTo>
                  <a:pt x="1829" y="1020"/>
                </a:lnTo>
                <a:lnTo>
                  <a:pt x="1829" y="1018"/>
                </a:lnTo>
                <a:lnTo>
                  <a:pt x="1830" y="1018"/>
                </a:lnTo>
                <a:lnTo>
                  <a:pt x="1832" y="1018"/>
                </a:lnTo>
                <a:lnTo>
                  <a:pt x="1834" y="1018"/>
                </a:lnTo>
                <a:lnTo>
                  <a:pt x="1834" y="1017"/>
                </a:lnTo>
                <a:lnTo>
                  <a:pt x="1835" y="1017"/>
                </a:lnTo>
                <a:lnTo>
                  <a:pt x="1835" y="1018"/>
                </a:lnTo>
                <a:lnTo>
                  <a:pt x="1835" y="1020"/>
                </a:lnTo>
                <a:lnTo>
                  <a:pt x="1837" y="1020"/>
                </a:lnTo>
                <a:lnTo>
                  <a:pt x="1837" y="1022"/>
                </a:lnTo>
                <a:lnTo>
                  <a:pt x="1837" y="1023"/>
                </a:lnTo>
                <a:lnTo>
                  <a:pt x="1839" y="1023"/>
                </a:lnTo>
                <a:lnTo>
                  <a:pt x="1839" y="1022"/>
                </a:lnTo>
                <a:lnTo>
                  <a:pt x="1839" y="1020"/>
                </a:lnTo>
                <a:lnTo>
                  <a:pt x="1840" y="1020"/>
                </a:lnTo>
                <a:lnTo>
                  <a:pt x="1840" y="1018"/>
                </a:lnTo>
                <a:lnTo>
                  <a:pt x="1842" y="1018"/>
                </a:lnTo>
                <a:lnTo>
                  <a:pt x="1842" y="1020"/>
                </a:lnTo>
                <a:lnTo>
                  <a:pt x="1844" y="1020"/>
                </a:lnTo>
                <a:lnTo>
                  <a:pt x="1844" y="1022"/>
                </a:lnTo>
                <a:lnTo>
                  <a:pt x="1845" y="1022"/>
                </a:lnTo>
                <a:lnTo>
                  <a:pt x="1845" y="1023"/>
                </a:lnTo>
                <a:lnTo>
                  <a:pt x="1847" y="1025"/>
                </a:lnTo>
                <a:lnTo>
                  <a:pt x="1847" y="1027"/>
                </a:lnTo>
                <a:lnTo>
                  <a:pt x="1847" y="1028"/>
                </a:lnTo>
                <a:lnTo>
                  <a:pt x="1847" y="1030"/>
                </a:lnTo>
                <a:lnTo>
                  <a:pt x="1847" y="1032"/>
                </a:lnTo>
                <a:lnTo>
                  <a:pt x="1847" y="1033"/>
                </a:lnTo>
                <a:lnTo>
                  <a:pt x="1847" y="1035"/>
                </a:lnTo>
                <a:lnTo>
                  <a:pt x="1847" y="1037"/>
                </a:lnTo>
                <a:lnTo>
                  <a:pt x="1845" y="1037"/>
                </a:lnTo>
                <a:lnTo>
                  <a:pt x="1845" y="1039"/>
                </a:lnTo>
                <a:lnTo>
                  <a:pt x="1844" y="1039"/>
                </a:lnTo>
                <a:lnTo>
                  <a:pt x="1844" y="1040"/>
                </a:lnTo>
                <a:lnTo>
                  <a:pt x="1842" y="1040"/>
                </a:lnTo>
                <a:lnTo>
                  <a:pt x="1842" y="1042"/>
                </a:lnTo>
                <a:lnTo>
                  <a:pt x="1840" y="1042"/>
                </a:lnTo>
                <a:lnTo>
                  <a:pt x="1840" y="1044"/>
                </a:lnTo>
                <a:lnTo>
                  <a:pt x="1840" y="1045"/>
                </a:lnTo>
                <a:lnTo>
                  <a:pt x="1839" y="1045"/>
                </a:lnTo>
                <a:lnTo>
                  <a:pt x="1837" y="1045"/>
                </a:lnTo>
                <a:lnTo>
                  <a:pt x="1835" y="1045"/>
                </a:lnTo>
                <a:lnTo>
                  <a:pt x="1835" y="1047"/>
                </a:lnTo>
                <a:lnTo>
                  <a:pt x="1835" y="1049"/>
                </a:lnTo>
                <a:lnTo>
                  <a:pt x="1835" y="1050"/>
                </a:lnTo>
                <a:lnTo>
                  <a:pt x="1834" y="1050"/>
                </a:lnTo>
                <a:lnTo>
                  <a:pt x="1834" y="1052"/>
                </a:lnTo>
                <a:lnTo>
                  <a:pt x="1832" y="1052"/>
                </a:lnTo>
                <a:lnTo>
                  <a:pt x="1830" y="1052"/>
                </a:lnTo>
                <a:lnTo>
                  <a:pt x="1829" y="1050"/>
                </a:lnTo>
                <a:lnTo>
                  <a:pt x="1829" y="1049"/>
                </a:lnTo>
                <a:lnTo>
                  <a:pt x="1829" y="1047"/>
                </a:lnTo>
                <a:lnTo>
                  <a:pt x="1827" y="1047"/>
                </a:lnTo>
                <a:lnTo>
                  <a:pt x="1825" y="1047"/>
                </a:lnTo>
                <a:lnTo>
                  <a:pt x="1824" y="1047"/>
                </a:lnTo>
                <a:lnTo>
                  <a:pt x="1824" y="1049"/>
                </a:lnTo>
                <a:lnTo>
                  <a:pt x="1825" y="1049"/>
                </a:lnTo>
                <a:lnTo>
                  <a:pt x="1825" y="1050"/>
                </a:lnTo>
                <a:lnTo>
                  <a:pt x="1825" y="1052"/>
                </a:lnTo>
                <a:lnTo>
                  <a:pt x="1824" y="1052"/>
                </a:lnTo>
                <a:lnTo>
                  <a:pt x="1824" y="1052"/>
                </a:lnTo>
                <a:lnTo>
                  <a:pt x="1822" y="1052"/>
                </a:lnTo>
                <a:lnTo>
                  <a:pt x="1820" y="1052"/>
                </a:lnTo>
                <a:lnTo>
                  <a:pt x="1820" y="1050"/>
                </a:lnTo>
                <a:lnTo>
                  <a:pt x="1819" y="1050"/>
                </a:lnTo>
                <a:lnTo>
                  <a:pt x="1817" y="1050"/>
                </a:lnTo>
                <a:lnTo>
                  <a:pt x="1817" y="1049"/>
                </a:lnTo>
                <a:lnTo>
                  <a:pt x="1815" y="1049"/>
                </a:lnTo>
                <a:lnTo>
                  <a:pt x="1815" y="1050"/>
                </a:lnTo>
                <a:lnTo>
                  <a:pt x="1817" y="1050"/>
                </a:lnTo>
                <a:lnTo>
                  <a:pt x="1817" y="1052"/>
                </a:lnTo>
                <a:lnTo>
                  <a:pt x="1819" y="1052"/>
                </a:lnTo>
                <a:lnTo>
                  <a:pt x="1819" y="1052"/>
                </a:lnTo>
                <a:lnTo>
                  <a:pt x="1817" y="1052"/>
                </a:lnTo>
                <a:lnTo>
                  <a:pt x="1815" y="1052"/>
                </a:lnTo>
                <a:lnTo>
                  <a:pt x="1815" y="1054"/>
                </a:lnTo>
                <a:lnTo>
                  <a:pt x="1815" y="1055"/>
                </a:lnTo>
                <a:lnTo>
                  <a:pt x="1817" y="1055"/>
                </a:lnTo>
                <a:lnTo>
                  <a:pt x="1819" y="1055"/>
                </a:lnTo>
                <a:lnTo>
                  <a:pt x="1820" y="1055"/>
                </a:lnTo>
                <a:lnTo>
                  <a:pt x="1820" y="1057"/>
                </a:lnTo>
                <a:lnTo>
                  <a:pt x="1822" y="1057"/>
                </a:lnTo>
                <a:lnTo>
                  <a:pt x="1824" y="1057"/>
                </a:lnTo>
                <a:lnTo>
                  <a:pt x="1824" y="1057"/>
                </a:lnTo>
                <a:lnTo>
                  <a:pt x="1825" y="1057"/>
                </a:lnTo>
                <a:lnTo>
                  <a:pt x="1825" y="1055"/>
                </a:lnTo>
                <a:lnTo>
                  <a:pt x="1827" y="1055"/>
                </a:lnTo>
                <a:lnTo>
                  <a:pt x="1829" y="1055"/>
                </a:lnTo>
                <a:lnTo>
                  <a:pt x="1829" y="1057"/>
                </a:lnTo>
                <a:lnTo>
                  <a:pt x="1830" y="1057"/>
                </a:lnTo>
                <a:lnTo>
                  <a:pt x="1832" y="1057"/>
                </a:lnTo>
                <a:lnTo>
                  <a:pt x="1832" y="1059"/>
                </a:lnTo>
                <a:lnTo>
                  <a:pt x="1830" y="1059"/>
                </a:lnTo>
                <a:lnTo>
                  <a:pt x="1830" y="1060"/>
                </a:lnTo>
                <a:lnTo>
                  <a:pt x="1829" y="1060"/>
                </a:lnTo>
                <a:lnTo>
                  <a:pt x="1829" y="1059"/>
                </a:lnTo>
                <a:lnTo>
                  <a:pt x="1827" y="1059"/>
                </a:lnTo>
                <a:lnTo>
                  <a:pt x="1825" y="1059"/>
                </a:lnTo>
                <a:lnTo>
                  <a:pt x="1824" y="1059"/>
                </a:lnTo>
                <a:lnTo>
                  <a:pt x="1824" y="1060"/>
                </a:lnTo>
                <a:lnTo>
                  <a:pt x="1824" y="1060"/>
                </a:lnTo>
                <a:lnTo>
                  <a:pt x="1822" y="1060"/>
                </a:lnTo>
                <a:lnTo>
                  <a:pt x="1820" y="1060"/>
                </a:lnTo>
                <a:lnTo>
                  <a:pt x="1820" y="1062"/>
                </a:lnTo>
                <a:lnTo>
                  <a:pt x="1822" y="1062"/>
                </a:lnTo>
                <a:lnTo>
                  <a:pt x="1822" y="1064"/>
                </a:lnTo>
                <a:lnTo>
                  <a:pt x="1824" y="1064"/>
                </a:lnTo>
                <a:lnTo>
                  <a:pt x="1824" y="1064"/>
                </a:lnTo>
                <a:lnTo>
                  <a:pt x="1825" y="1064"/>
                </a:lnTo>
                <a:lnTo>
                  <a:pt x="1827" y="1064"/>
                </a:lnTo>
                <a:lnTo>
                  <a:pt x="1827" y="1065"/>
                </a:lnTo>
                <a:lnTo>
                  <a:pt x="1825" y="1067"/>
                </a:lnTo>
                <a:lnTo>
                  <a:pt x="1825" y="1069"/>
                </a:lnTo>
                <a:lnTo>
                  <a:pt x="1825" y="1070"/>
                </a:lnTo>
                <a:lnTo>
                  <a:pt x="1825" y="1072"/>
                </a:lnTo>
                <a:lnTo>
                  <a:pt x="1827" y="1072"/>
                </a:lnTo>
                <a:lnTo>
                  <a:pt x="1827" y="1074"/>
                </a:lnTo>
                <a:lnTo>
                  <a:pt x="1829" y="1074"/>
                </a:lnTo>
                <a:lnTo>
                  <a:pt x="1830" y="1074"/>
                </a:lnTo>
                <a:lnTo>
                  <a:pt x="1830" y="1075"/>
                </a:lnTo>
                <a:lnTo>
                  <a:pt x="1832" y="1075"/>
                </a:lnTo>
                <a:lnTo>
                  <a:pt x="1832" y="1077"/>
                </a:lnTo>
                <a:lnTo>
                  <a:pt x="1832" y="1079"/>
                </a:lnTo>
                <a:lnTo>
                  <a:pt x="1832" y="1080"/>
                </a:lnTo>
                <a:lnTo>
                  <a:pt x="1830" y="1080"/>
                </a:lnTo>
                <a:lnTo>
                  <a:pt x="1830" y="1082"/>
                </a:lnTo>
                <a:lnTo>
                  <a:pt x="1832" y="1082"/>
                </a:lnTo>
                <a:lnTo>
                  <a:pt x="1832" y="1084"/>
                </a:lnTo>
                <a:lnTo>
                  <a:pt x="1834" y="1085"/>
                </a:lnTo>
                <a:lnTo>
                  <a:pt x="1834" y="1087"/>
                </a:lnTo>
                <a:lnTo>
                  <a:pt x="1834" y="1089"/>
                </a:lnTo>
                <a:lnTo>
                  <a:pt x="1835" y="1089"/>
                </a:lnTo>
                <a:lnTo>
                  <a:pt x="1835" y="1090"/>
                </a:lnTo>
                <a:lnTo>
                  <a:pt x="1837" y="1090"/>
                </a:lnTo>
                <a:lnTo>
                  <a:pt x="1839" y="1092"/>
                </a:lnTo>
                <a:lnTo>
                  <a:pt x="1839" y="1092"/>
                </a:lnTo>
                <a:lnTo>
                  <a:pt x="1840" y="1092"/>
                </a:lnTo>
                <a:lnTo>
                  <a:pt x="1842" y="1092"/>
                </a:lnTo>
                <a:lnTo>
                  <a:pt x="1842" y="1094"/>
                </a:lnTo>
                <a:lnTo>
                  <a:pt x="1842" y="1095"/>
                </a:lnTo>
                <a:lnTo>
                  <a:pt x="1844" y="1095"/>
                </a:lnTo>
                <a:lnTo>
                  <a:pt x="1845" y="1095"/>
                </a:lnTo>
                <a:lnTo>
                  <a:pt x="1845" y="1097"/>
                </a:lnTo>
                <a:lnTo>
                  <a:pt x="1847" y="1097"/>
                </a:lnTo>
                <a:lnTo>
                  <a:pt x="1847" y="1099"/>
                </a:lnTo>
                <a:lnTo>
                  <a:pt x="1849" y="1099"/>
                </a:lnTo>
                <a:lnTo>
                  <a:pt x="1849" y="1100"/>
                </a:lnTo>
                <a:lnTo>
                  <a:pt x="1849" y="1102"/>
                </a:lnTo>
                <a:lnTo>
                  <a:pt x="1850" y="1102"/>
                </a:lnTo>
                <a:lnTo>
                  <a:pt x="1852" y="1102"/>
                </a:lnTo>
                <a:lnTo>
                  <a:pt x="1852" y="1104"/>
                </a:lnTo>
                <a:lnTo>
                  <a:pt x="1854" y="1104"/>
                </a:lnTo>
                <a:lnTo>
                  <a:pt x="1855" y="1104"/>
                </a:lnTo>
                <a:lnTo>
                  <a:pt x="1855" y="1105"/>
                </a:lnTo>
                <a:lnTo>
                  <a:pt x="1857" y="1105"/>
                </a:lnTo>
                <a:lnTo>
                  <a:pt x="1857" y="1107"/>
                </a:lnTo>
                <a:lnTo>
                  <a:pt x="1857" y="1109"/>
                </a:lnTo>
                <a:lnTo>
                  <a:pt x="1859" y="1109"/>
                </a:lnTo>
                <a:lnTo>
                  <a:pt x="1859" y="1110"/>
                </a:lnTo>
                <a:lnTo>
                  <a:pt x="1860" y="1110"/>
                </a:lnTo>
                <a:lnTo>
                  <a:pt x="1860" y="1112"/>
                </a:lnTo>
                <a:lnTo>
                  <a:pt x="1862" y="1112"/>
                </a:lnTo>
                <a:lnTo>
                  <a:pt x="1862" y="1114"/>
                </a:lnTo>
                <a:lnTo>
                  <a:pt x="1864" y="1114"/>
                </a:lnTo>
                <a:lnTo>
                  <a:pt x="1864" y="1115"/>
                </a:lnTo>
                <a:lnTo>
                  <a:pt x="1862" y="1115"/>
                </a:lnTo>
                <a:lnTo>
                  <a:pt x="1862" y="1117"/>
                </a:lnTo>
                <a:lnTo>
                  <a:pt x="1862" y="1119"/>
                </a:lnTo>
                <a:lnTo>
                  <a:pt x="1862" y="1120"/>
                </a:lnTo>
                <a:lnTo>
                  <a:pt x="1862" y="1122"/>
                </a:lnTo>
                <a:lnTo>
                  <a:pt x="1862" y="1124"/>
                </a:lnTo>
                <a:lnTo>
                  <a:pt x="1860" y="1124"/>
                </a:lnTo>
                <a:lnTo>
                  <a:pt x="1860" y="1125"/>
                </a:lnTo>
                <a:lnTo>
                  <a:pt x="1860" y="1127"/>
                </a:lnTo>
                <a:lnTo>
                  <a:pt x="1860" y="1129"/>
                </a:lnTo>
                <a:lnTo>
                  <a:pt x="1862" y="1129"/>
                </a:lnTo>
                <a:lnTo>
                  <a:pt x="1862" y="1130"/>
                </a:lnTo>
                <a:lnTo>
                  <a:pt x="1862" y="1132"/>
                </a:lnTo>
                <a:lnTo>
                  <a:pt x="1862" y="1132"/>
                </a:lnTo>
                <a:lnTo>
                  <a:pt x="1862" y="1134"/>
                </a:lnTo>
                <a:lnTo>
                  <a:pt x="1862" y="1135"/>
                </a:lnTo>
                <a:lnTo>
                  <a:pt x="1862" y="1137"/>
                </a:lnTo>
                <a:lnTo>
                  <a:pt x="1860" y="1137"/>
                </a:lnTo>
                <a:lnTo>
                  <a:pt x="1862" y="1139"/>
                </a:lnTo>
                <a:lnTo>
                  <a:pt x="1862" y="1140"/>
                </a:lnTo>
                <a:lnTo>
                  <a:pt x="1862" y="1142"/>
                </a:lnTo>
                <a:lnTo>
                  <a:pt x="1860" y="1142"/>
                </a:lnTo>
                <a:lnTo>
                  <a:pt x="1860" y="1144"/>
                </a:lnTo>
                <a:lnTo>
                  <a:pt x="1860" y="1145"/>
                </a:lnTo>
                <a:lnTo>
                  <a:pt x="1860" y="1147"/>
                </a:lnTo>
                <a:lnTo>
                  <a:pt x="1859" y="1147"/>
                </a:lnTo>
                <a:lnTo>
                  <a:pt x="1859" y="1145"/>
                </a:lnTo>
                <a:lnTo>
                  <a:pt x="1857" y="1145"/>
                </a:lnTo>
                <a:lnTo>
                  <a:pt x="1855" y="1145"/>
                </a:lnTo>
                <a:lnTo>
                  <a:pt x="1855" y="1147"/>
                </a:lnTo>
                <a:lnTo>
                  <a:pt x="1857" y="1147"/>
                </a:lnTo>
                <a:lnTo>
                  <a:pt x="1855" y="1149"/>
                </a:lnTo>
                <a:lnTo>
                  <a:pt x="1854" y="1149"/>
                </a:lnTo>
                <a:lnTo>
                  <a:pt x="1852" y="1149"/>
                </a:lnTo>
                <a:lnTo>
                  <a:pt x="1852" y="1147"/>
                </a:lnTo>
                <a:lnTo>
                  <a:pt x="1850" y="1147"/>
                </a:lnTo>
                <a:lnTo>
                  <a:pt x="1850" y="1149"/>
                </a:lnTo>
                <a:lnTo>
                  <a:pt x="1849" y="1149"/>
                </a:lnTo>
                <a:lnTo>
                  <a:pt x="1849" y="1150"/>
                </a:lnTo>
                <a:lnTo>
                  <a:pt x="1849" y="1152"/>
                </a:lnTo>
                <a:lnTo>
                  <a:pt x="1847" y="1152"/>
                </a:lnTo>
                <a:lnTo>
                  <a:pt x="1847" y="1154"/>
                </a:lnTo>
                <a:lnTo>
                  <a:pt x="1847" y="1155"/>
                </a:lnTo>
                <a:lnTo>
                  <a:pt x="1847" y="1157"/>
                </a:lnTo>
                <a:lnTo>
                  <a:pt x="1845" y="1157"/>
                </a:lnTo>
                <a:lnTo>
                  <a:pt x="1845" y="1159"/>
                </a:lnTo>
                <a:lnTo>
                  <a:pt x="1845" y="1160"/>
                </a:lnTo>
                <a:lnTo>
                  <a:pt x="1847" y="1160"/>
                </a:lnTo>
                <a:lnTo>
                  <a:pt x="1847" y="1162"/>
                </a:lnTo>
                <a:lnTo>
                  <a:pt x="1845" y="1162"/>
                </a:lnTo>
                <a:lnTo>
                  <a:pt x="1845" y="1164"/>
                </a:lnTo>
                <a:lnTo>
                  <a:pt x="1844" y="1164"/>
                </a:lnTo>
                <a:lnTo>
                  <a:pt x="1844" y="1165"/>
                </a:lnTo>
                <a:lnTo>
                  <a:pt x="1844" y="1167"/>
                </a:lnTo>
                <a:lnTo>
                  <a:pt x="1845" y="1167"/>
                </a:lnTo>
                <a:lnTo>
                  <a:pt x="1845" y="1169"/>
                </a:lnTo>
                <a:lnTo>
                  <a:pt x="1844" y="1169"/>
                </a:lnTo>
                <a:lnTo>
                  <a:pt x="1842" y="1169"/>
                </a:lnTo>
                <a:lnTo>
                  <a:pt x="1840" y="1169"/>
                </a:lnTo>
                <a:lnTo>
                  <a:pt x="1839" y="1169"/>
                </a:lnTo>
                <a:lnTo>
                  <a:pt x="1839" y="1170"/>
                </a:lnTo>
                <a:lnTo>
                  <a:pt x="1839" y="1172"/>
                </a:lnTo>
                <a:lnTo>
                  <a:pt x="1837" y="1172"/>
                </a:lnTo>
                <a:lnTo>
                  <a:pt x="1837" y="1172"/>
                </a:lnTo>
                <a:lnTo>
                  <a:pt x="1839" y="1172"/>
                </a:lnTo>
                <a:lnTo>
                  <a:pt x="1839" y="1174"/>
                </a:lnTo>
                <a:lnTo>
                  <a:pt x="1837" y="1174"/>
                </a:lnTo>
                <a:lnTo>
                  <a:pt x="1835" y="1174"/>
                </a:lnTo>
                <a:lnTo>
                  <a:pt x="1835" y="1175"/>
                </a:lnTo>
                <a:lnTo>
                  <a:pt x="1835" y="1177"/>
                </a:lnTo>
                <a:lnTo>
                  <a:pt x="1835" y="1179"/>
                </a:lnTo>
                <a:lnTo>
                  <a:pt x="1835" y="1180"/>
                </a:lnTo>
                <a:lnTo>
                  <a:pt x="1834" y="1180"/>
                </a:lnTo>
                <a:lnTo>
                  <a:pt x="1832" y="1180"/>
                </a:lnTo>
                <a:lnTo>
                  <a:pt x="1830" y="1180"/>
                </a:lnTo>
                <a:lnTo>
                  <a:pt x="1829" y="1180"/>
                </a:lnTo>
                <a:lnTo>
                  <a:pt x="1827" y="1180"/>
                </a:lnTo>
                <a:lnTo>
                  <a:pt x="1827" y="1182"/>
                </a:lnTo>
                <a:lnTo>
                  <a:pt x="1825" y="1182"/>
                </a:lnTo>
                <a:lnTo>
                  <a:pt x="1824" y="1182"/>
                </a:lnTo>
                <a:lnTo>
                  <a:pt x="1824" y="1184"/>
                </a:lnTo>
                <a:lnTo>
                  <a:pt x="1824" y="1185"/>
                </a:lnTo>
                <a:lnTo>
                  <a:pt x="1824" y="1187"/>
                </a:lnTo>
                <a:lnTo>
                  <a:pt x="1824" y="1189"/>
                </a:lnTo>
                <a:lnTo>
                  <a:pt x="1824" y="1189"/>
                </a:lnTo>
                <a:lnTo>
                  <a:pt x="1824" y="1190"/>
                </a:lnTo>
                <a:lnTo>
                  <a:pt x="1822" y="1190"/>
                </a:lnTo>
                <a:lnTo>
                  <a:pt x="1822" y="1192"/>
                </a:lnTo>
                <a:lnTo>
                  <a:pt x="1820" y="1192"/>
                </a:lnTo>
                <a:lnTo>
                  <a:pt x="1820" y="1194"/>
                </a:lnTo>
                <a:lnTo>
                  <a:pt x="1819" y="1194"/>
                </a:lnTo>
                <a:lnTo>
                  <a:pt x="1819" y="1195"/>
                </a:lnTo>
                <a:lnTo>
                  <a:pt x="1817" y="1195"/>
                </a:lnTo>
                <a:lnTo>
                  <a:pt x="1817" y="1197"/>
                </a:lnTo>
                <a:lnTo>
                  <a:pt x="1815" y="1197"/>
                </a:lnTo>
                <a:lnTo>
                  <a:pt x="1815" y="1199"/>
                </a:lnTo>
                <a:lnTo>
                  <a:pt x="1814" y="1199"/>
                </a:lnTo>
                <a:lnTo>
                  <a:pt x="1812" y="1199"/>
                </a:lnTo>
                <a:lnTo>
                  <a:pt x="1810" y="1199"/>
                </a:lnTo>
                <a:lnTo>
                  <a:pt x="1810" y="1197"/>
                </a:lnTo>
                <a:lnTo>
                  <a:pt x="1810" y="1195"/>
                </a:lnTo>
                <a:lnTo>
                  <a:pt x="1812" y="1195"/>
                </a:lnTo>
                <a:lnTo>
                  <a:pt x="1812" y="1194"/>
                </a:lnTo>
                <a:lnTo>
                  <a:pt x="1810" y="1194"/>
                </a:lnTo>
                <a:lnTo>
                  <a:pt x="1810" y="1192"/>
                </a:lnTo>
                <a:lnTo>
                  <a:pt x="1810" y="1190"/>
                </a:lnTo>
                <a:lnTo>
                  <a:pt x="1809" y="1190"/>
                </a:lnTo>
                <a:lnTo>
                  <a:pt x="1809" y="1192"/>
                </a:lnTo>
                <a:lnTo>
                  <a:pt x="1807" y="1192"/>
                </a:lnTo>
                <a:lnTo>
                  <a:pt x="1807" y="1190"/>
                </a:lnTo>
                <a:lnTo>
                  <a:pt x="1807" y="1189"/>
                </a:lnTo>
                <a:lnTo>
                  <a:pt x="1807" y="1187"/>
                </a:lnTo>
                <a:lnTo>
                  <a:pt x="1805" y="1187"/>
                </a:lnTo>
                <a:lnTo>
                  <a:pt x="1805" y="1185"/>
                </a:lnTo>
                <a:lnTo>
                  <a:pt x="1804" y="1185"/>
                </a:lnTo>
                <a:lnTo>
                  <a:pt x="1802" y="1185"/>
                </a:lnTo>
                <a:lnTo>
                  <a:pt x="1800" y="1185"/>
                </a:lnTo>
                <a:lnTo>
                  <a:pt x="1800" y="1184"/>
                </a:lnTo>
                <a:lnTo>
                  <a:pt x="1799" y="1184"/>
                </a:lnTo>
                <a:lnTo>
                  <a:pt x="1797" y="1184"/>
                </a:lnTo>
                <a:lnTo>
                  <a:pt x="1797" y="1182"/>
                </a:lnTo>
                <a:lnTo>
                  <a:pt x="1799" y="1182"/>
                </a:lnTo>
                <a:lnTo>
                  <a:pt x="1799" y="1180"/>
                </a:lnTo>
                <a:lnTo>
                  <a:pt x="1797" y="1180"/>
                </a:lnTo>
                <a:lnTo>
                  <a:pt x="1795" y="1179"/>
                </a:lnTo>
                <a:lnTo>
                  <a:pt x="1795" y="1177"/>
                </a:lnTo>
                <a:lnTo>
                  <a:pt x="1795" y="1175"/>
                </a:lnTo>
                <a:lnTo>
                  <a:pt x="1797" y="1175"/>
                </a:lnTo>
                <a:lnTo>
                  <a:pt x="1797" y="1174"/>
                </a:lnTo>
                <a:lnTo>
                  <a:pt x="1797" y="1172"/>
                </a:lnTo>
                <a:lnTo>
                  <a:pt x="1797" y="1172"/>
                </a:lnTo>
                <a:lnTo>
                  <a:pt x="1799" y="1170"/>
                </a:lnTo>
                <a:lnTo>
                  <a:pt x="1799" y="1169"/>
                </a:lnTo>
                <a:lnTo>
                  <a:pt x="1799" y="1167"/>
                </a:lnTo>
                <a:lnTo>
                  <a:pt x="1799" y="1165"/>
                </a:lnTo>
                <a:lnTo>
                  <a:pt x="1797" y="1165"/>
                </a:lnTo>
                <a:lnTo>
                  <a:pt x="1797" y="1167"/>
                </a:lnTo>
                <a:lnTo>
                  <a:pt x="1797" y="1169"/>
                </a:lnTo>
                <a:lnTo>
                  <a:pt x="1797" y="1170"/>
                </a:lnTo>
                <a:lnTo>
                  <a:pt x="1795" y="1170"/>
                </a:lnTo>
                <a:lnTo>
                  <a:pt x="1794" y="1170"/>
                </a:lnTo>
                <a:lnTo>
                  <a:pt x="1794" y="1172"/>
                </a:lnTo>
                <a:lnTo>
                  <a:pt x="1794" y="1172"/>
                </a:lnTo>
                <a:lnTo>
                  <a:pt x="1795" y="1172"/>
                </a:lnTo>
                <a:lnTo>
                  <a:pt x="1794" y="1174"/>
                </a:lnTo>
                <a:lnTo>
                  <a:pt x="1795" y="1174"/>
                </a:lnTo>
                <a:lnTo>
                  <a:pt x="1795" y="1175"/>
                </a:lnTo>
                <a:lnTo>
                  <a:pt x="1794" y="1175"/>
                </a:lnTo>
                <a:lnTo>
                  <a:pt x="1792" y="1175"/>
                </a:lnTo>
                <a:lnTo>
                  <a:pt x="1790" y="1175"/>
                </a:lnTo>
                <a:lnTo>
                  <a:pt x="1789" y="1175"/>
                </a:lnTo>
                <a:lnTo>
                  <a:pt x="1787" y="1175"/>
                </a:lnTo>
                <a:lnTo>
                  <a:pt x="1787" y="1174"/>
                </a:lnTo>
                <a:lnTo>
                  <a:pt x="1785" y="1174"/>
                </a:lnTo>
                <a:lnTo>
                  <a:pt x="1784" y="1174"/>
                </a:lnTo>
                <a:lnTo>
                  <a:pt x="1784" y="1175"/>
                </a:lnTo>
                <a:lnTo>
                  <a:pt x="1785" y="1175"/>
                </a:lnTo>
                <a:lnTo>
                  <a:pt x="1787" y="1175"/>
                </a:lnTo>
                <a:lnTo>
                  <a:pt x="1787" y="1177"/>
                </a:lnTo>
                <a:lnTo>
                  <a:pt x="1789" y="1177"/>
                </a:lnTo>
                <a:lnTo>
                  <a:pt x="1790" y="1177"/>
                </a:lnTo>
                <a:lnTo>
                  <a:pt x="1792" y="1177"/>
                </a:lnTo>
                <a:lnTo>
                  <a:pt x="1792" y="1179"/>
                </a:lnTo>
                <a:lnTo>
                  <a:pt x="1792" y="1180"/>
                </a:lnTo>
                <a:lnTo>
                  <a:pt x="1792" y="1182"/>
                </a:lnTo>
                <a:lnTo>
                  <a:pt x="1792" y="1184"/>
                </a:lnTo>
                <a:lnTo>
                  <a:pt x="1792" y="1185"/>
                </a:lnTo>
                <a:lnTo>
                  <a:pt x="1794" y="1185"/>
                </a:lnTo>
                <a:lnTo>
                  <a:pt x="1794" y="1187"/>
                </a:lnTo>
                <a:lnTo>
                  <a:pt x="1795" y="1187"/>
                </a:lnTo>
                <a:lnTo>
                  <a:pt x="1795" y="1189"/>
                </a:lnTo>
                <a:lnTo>
                  <a:pt x="1797" y="1189"/>
                </a:lnTo>
                <a:lnTo>
                  <a:pt x="1797" y="1190"/>
                </a:lnTo>
                <a:lnTo>
                  <a:pt x="1799" y="1190"/>
                </a:lnTo>
                <a:lnTo>
                  <a:pt x="1799" y="1192"/>
                </a:lnTo>
                <a:lnTo>
                  <a:pt x="1800" y="1192"/>
                </a:lnTo>
                <a:lnTo>
                  <a:pt x="1800" y="1194"/>
                </a:lnTo>
                <a:lnTo>
                  <a:pt x="1802" y="1194"/>
                </a:lnTo>
                <a:lnTo>
                  <a:pt x="1802" y="1195"/>
                </a:lnTo>
                <a:lnTo>
                  <a:pt x="1802" y="1197"/>
                </a:lnTo>
                <a:lnTo>
                  <a:pt x="1802" y="1199"/>
                </a:lnTo>
                <a:lnTo>
                  <a:pt x="1802" y="1200"/>
                </a:lnTo>
                <a:lnTo>
                  <a:pt x="1804" y="1200"/>
                </a:lnTo>
                <a:lnTo>
                  <a:pt x="1804" y="1202"/>
                </a:lnTo>
                <a:lnTo>
                  <a:pt x="1805" y="1202"/>
                </a:lnTo>
                <a:lnTo>
                  <a:pt x="1805" y="1204"/>
                </a:lnTo>
                <a:lnTo>
                  <a:pt x="1805" y="1205"/>
                </a:lnTo>
                <a:lnTo>
                  <a:pt x="1807" y="1205"/>
                </a:lnTo>
                <a:lnTo>
                  <a:pt x="1807" y="1207"/>
                </a:lnTo>
                <a:lnTo>
                  <a:pt x="1809" y="1207"/>
                </a:lnTo>
                <a:lnTo>
                  <a:pt x="1809" y="1209"/>
                </a:lnTo>
                <a:lnTo>
                  <a:pt x="1809" y="1210"/>
                </a:lnTo>
                <a:lnTo>
                  <a:pt x="1809" y="1212"/>
                </a:lnTo>
                <a:lnTo>
                  <a:pt x="1807" y="1212"/>
                </a:lnTo>
                <a:lnTo>
                  <a:pt x="1807" y="1212"/>
                </a:lnTo>
                <a:lnTo>
                  <a:pt x="1805" y="1212"/>
                </a:lnTo>
                <a:lnTo>
                  <a:pt x="1805" y="1212"/>
                </a:lnTo>
                <a:lnTo>
                  <a:pt x="1805" y="1210"/>
                </a:lnTo>
                <a:lnTo>
                  <a:pt x="1807" y="1210"/>
                </a:lnTo>
                <a:lnTo>
                  <a:pt x="1807" y="1209"/>
                </a:lnTo>
                <a:lnTo>
                  <a:pt x="1805" y="1209"/>
                </a:lnTo>
                <a:lnTo>
                  <a:pt x="1805" y="1210"/>
                </a:lnTo>
                <a:lnTo>
                  <a:pt x="1804" y="1210"/>
                </a:lnTo>
                <a:lnTo>
                  <a:pt x="1802" y="1210"/>
                </a:lnTo>
                <a:lnTo>
                  <a:pt x="1800" y="1210"/>
                </a:lnTo>
                <a:lnTo>
                  <a:pt x="1800" y="1209"/>
                </a:lnTo>
                <a:lnTo>
                  <a:pt x="1799" y="1209"/>
                </a:lnTo>
                <a:lnTo>
                  <a:pt x="1797" y="1209"/>
                </a:lnTo>
                <a:lnTo>
                  <a:pt x="1797" y="1207"/>
                </a:lnTo>
                <a:lnTo>
                  <a:pt x="1795" y="1207"/>
                </a:lnTo>
                <a:lnTo>
                  <a:pt x="1795" y="1205"/>
                </a:lnTo>
                <a:lnTo>
                  <a:pt x="1795" y="1204"/>
                </a:lnTo>
                <a:lnTo>
                  <a:pt x="1794" y="1204"/>
                </a:lnTo>
                <a:lnTo>
                  <a:pt x="1792" y="1204"/>
                </a:lnTo>
                <a:lnTo>
                  <a:pt x="1792" y="1205"/>
                </a:lnTo>
                <a:lnTo>
                  <a:pt x="1790" y="1205"/>
                </a:lnTo>
                <a:lnTo>
                  <a:pt x="1790" y="1207"/>
                </a:lnTo>
                <a:lnTo>
                  <a:pt x="1789" y="1207"/>
                </a:lnTo>
                <a:lnTo>
                  <a:pt x="1789" y="1205"/>
                </a:lnTo>
                <a:lnTo>
                  <a:pt x="1787" y="1205"/>
                </a:lnTo>
                <a:lnTo>
                  <a:pt x="1787" y="1204"/>
                </a:lnTo>
                <a:lnTo>
                  <a:pt x="1787" y="1202"/>
                </a:lnTo>
                <a:lnTo>
                  <a:pt x="1787" y="1200"/>
                </a:lnTo>
                <a:lnTo>
                  <a:pt x="1785" y="1200"/>
                </a:lnTo>
                <a:lnTo>
                  <a:pt x="1785" y="1199"/>
                </a:lnTo>
                <a:lnTo>
                  <a:pt x="1785" y="1197"/>
                </a:lnTo>
                <a:lnTo>
                  <a:pt x="1784" y="1197"/>
                </a:lnTo>
                <a:lnTo>
                  <a:pt x="1784" y="1199"/>
                </a:lnTo>
                <a:lnTo>
                  <a:pt x="1784" y="1200"/>
                </a:lnTo>
                <a:lnTo>
                  <a:pt x="1784" y="1200"/>
                </a:lnTo>
                <a:lnTo>
                  <a:pt x="1784" y="1202"/>
                </a:lnTo>
                <a:lnTo>
                  <a:pt x="1782" y="1202"/>
                </a:lnTo>
                <a:lnTo>
                  <a:pt x="1782" y="1204"/>
                </a:lnTo>
                <a:lnTo>
                  <a:pt x="1784" y="1204"/>
                </a:lnTo>
                <a:lnTo>
                  <a:pt x="1784" y="1205"/>
                </a:lnTo>
                <a:lnTo>
                  <a:pt x="1784" y="1205"/>
                </a:lnTo>
                <a:lnTo>
                  <a:pt x="1785" y="1205"/>
                </a:lnTo>
                <a:lnTo>
                  <a:pt x="1785" y="1207"/>
                </a:lnTo>
                <a:lnTo>
                  <a:pt x="1787" y="1207"/>
                </a:lnTo>
                <a:lnTo>
                  <a:pt x="1787" y="1209"/>
                </a:lnTo>
                <a:lnTo>
                  <a:pt x="1789" y="1209"/>
                </a:lnTo>
                <a:lnTo>
                  <a:pt x="1789" y="1210"/>
                </a:lnTo>
                <a:lnTo>
                  <a:pt x="1789" y="1212"/>
                </a:lnTo>
                <a:lnTo>
                  <a:pt x="1790" y="1212"/>
                </a:lnTo>
                <a:lnTo>
                  <a:pt x="1790" y="1210"/>
                </a:lnTo>
                <a:lnTo>
                  <a:pt x="1792" y="1210"/>
                </a:lnTo>
                <a:lnTo>
                  <a:pt x="1792" y="1212"/>
                </a:lnTo>
                <a:lnTo>
                  <a:pt x="1794" y="1212"/>
                </a:lnTo>
                <a:lnTo>
                  <a:pt x="1794" y="1212"/>
                </a:lnTo>
                <a:lnTo>
                  <a:pt x="1792" y="1212"/>
                </a:lnTo>
                <a:lnTo>
                  <a:pt x="1790" y="1212"/>
                </a:lnTo>
                <a:lnTo>
                  <a:pt x="1790" y="1214"/>
                </a:lnTo>
                <a:lnTo>
                  <a:pt x="1790" y="1215"/>
                </a:lnTo>
                <a:lnTo>
                  <a:pt x="1792" y="1215"/>
                </a:lnTo>
                <a:lnTo>
                  <a:pt x="1792" y="1217"/>
                </a:lnTo>
                <a:lnTo>
                  <a:pt x="1794" y="1217"/>
                </a:lnTo>
                <a:lnTo>
                  <a:pt x="1795" y="1217"/>
                </a:lnTo>
                <a:lnTo>
                  <a:pt x="1795" y="1219"/>
                </a:lnTo>
                <a:lnTo>
                  <a:pt x="1797" y="1219"/>
                </a:lnTo>
                <a:lnTo>
                  <a:pt x="1797" y="1217"/>
                </a:lnTo>
                <a:lnTo>
                  <a:pt x="1799" y="1217"/>
                </a:lnTo>
                <a:lnTo>
                  <a:pt x="1799" y="1219"/>
                </a:lnTo>
                <a:lnTo>
                  <a:pt x="1800" y="1219"/>
                </a:lnTo>
                <a:lnTo>
                  <a:pt x="1802" y="1219"/>
                </a:lnTo>
                <a:lnTo>
                  <a:pt x="1802" y="1220"/>
                </a:lnTo>
                <a:lnTo>
                  <a:pt x="1802" y="1222"/>
                </a:lnTo>
                <a:lnTo>
                  <a:pt x="1804" y="1222"/>
                </a:lnTo>
                <a:lnTo>
                  <a:pt x="1805" y="1222"/>
                </a:lnTo>
                <a:lnTo>
                  <a:pt x="1805" y="1224"/>
                </a:lnTo>
                <a:lnTo>
                  <a:pt x="1807" y="1224"/>
                </a:lnTo>
                <a:lnTo>
                  <a:pt x="1807" y="1225"/>
                </a:lnTo>
                <a:lnTo>
                  <a:pt x="1809" y="1225"/>
                </a:lnTo>
                <a:lnTo>
                  <a:pt x="1810" y="1225"/>
                </a:lnTo>
                <a:lnTo>
                  <a:pt x="1810" y="1227"/>
                </a:lnTo>
                <a:lnTo>
                  <a:pt x="1812" y="1227"/>
                </a:lnTo>
                <a:lnTo>
                  <a:pt x="1812" y="1229"/>
                </a:lnTo>
                <a:lnTo>
                  <a:pt x="1812" y="1230"/>
                </a:lnTo>
                <a:lnTo>
                  <a:pt x="1812" y="1232"/>
                </a:lnTo>
                <a:lnTo>
                  <a:pt x="1812" y="1234"/>
                </a:lnTo>
                <a:lnTo>
                  <a:pt x="1810" y="1234"/>
                </a:lnTo>
                <a:lnTo>
                  <a:pt x="1810" y="1235"/>
                </a:lnTo>
                <a:lnTo>
                  <a:pt x="1812" y="1235"/>
                </a:lnTo>
                <a:lnTo>
                  <a:pt x="1812" y="1237"/>
                </a:lnTo>
                <a:lnTo>
                  <a:pt x="1814" y="1237"/>
                </a:lnTo>
                <a:lnTo>
                  <a:pt x="1814" y="1239"/>
                </a:lnTo>
                <a:lnTo>
                  <a:pt x="1812" y="1239"/>
                </a:lnTo>
                <a:lnTo>
                  <a:pt x="1812" y="1240"/>
                </a:lnTo>
                <a:lnTo>
                  <a:pt x="1810" y="1240"/>
                </a:lnTo>
                <a:lnTo>
                  <a:pt x="1809" y="1240"/>
                </a:lnTo>
                <a:lnTo>
                  <a:pt x="1809" y="1239"/>
                </a:lnTo>
                <a:lnTo>
                  <a:pt x="1810" y="1239"/>
                </a:lnTo>
                <a:lnTo>
                  <a:pt x="1810" y="1237"/>
                </a:lnTo>
                <a:lnTo>
                  <a:pt x="1809" y="1237"/>
                </a:lnTo>
                <a:lnTo>
                  <a:pt x="1809" y="1239"/>
                </a:lnTo>
                <a:lnTo>
                  <a:pt x="1807" y="1239"/>
                </a:lnTo>
                <a:lnTo>
                  <a:pt x="1807" y="1240"/>
                </a:lnTo>
                <a:lnTo>
                  <a:pt x="1805" y="1240"/>
                </a:lnTo>
                <a:lnTo>
                  <a:pt x="1805" y="1242"/>
                </a:lnTo>
                <a:lnTo>
                  <a:pt x="1804" y="1242"/>
                </a:lnTo>
                <a:lnTo>
                  <a:pt x="1804" y="1240"/>
                </a:lnTo>
                <a:lnTo>
                  <a:pt x="1802" y="1240"/>
                </a:lnTo>
                <a:lnTo>
                  <a:pt x="1800" y="1240"/>
                </a:lnTo>
                <a:lnTo>
                  <a:pt x="1800" y="1239"/>
                </a:lnTo>
                <a:lnTo>
                  <a:pt x="1800" y="1237"/>
                </a:lnTo>
                <a:lnTo>
                  <a:pt x="1800" y="1235"/>
                </a:lnTo>
                <a:lnTo>
                  <a:pt x="1800" y="1234"/>
                </a:lnTo>
                <a:lnTo>
                  <a:pt x="1799" y="1234"/>
                </a:lnTo>
                <a:lnTo>
                  <a:pt x="1799" y="1232"/>
                </a:lnTo>
                <a:lnTo>
                  <a:pt x="1800" y="1232"/>
                </a:lnTo>
                <a:lnTo>
                  <a:pt x="1800" y="1230"/>
                </a:lnTo>
                <a:lnTo>
                  <a:pt x="1799" y="1230"/>
                </a:lnTo>
                <a:lnTo>
                  <a:pt x="1797" y="1230"/>
                </a:lnTo>
                <a:lnTo>
                  <a:pt x="1797" y="1229"/>
                </a:lnTo>
                <a:lnTo>
                  <a:pt x="1797" y="1227"/>
                </a:lnTo>
                <a:lnTo>
                  <a:pt x="1797" y="1225"/>
                </a:lnTo>
                <a:lnTo>
                  <a:pt x="1795" y="1225"/>
                </a:lnTo>
                <a:lnTo>
                  <a:pt x="1794" y="1225"/>
                </a:lnTo>
                <a:lnTo>
                  <a:pt x="1792" y="1225"/>
                </a:lnTo>
                <a:lnTo>
                  <a:pt x="1790" y="1225"/>
                </a:lnTo>
                <a:lnTo>
                  <a:pt x="1790" y="1224"/>
                </a:lnTo>
                <a:lnTo>
                  <a:pt x="1790" y="1222"/>
                </a:lnTo>
                <a:lnTo>
                  <a:pt x="1789" y="1222"/>
                </a:lnTo>
                <a:lnTo>
                  <a:pt x="1789" y="1220"/>
                </a:lnTo>
                <a:lnTo>
                  <a:pt x="1787" y="1220"/>
                </a:lnTo>
                <a:lnTo>
                  <a:pt x="1787" y="1219"/>
                </a:lnTo>
                <a:lnTo>
                  <a:pt x="1787" y="1217"/>
                </a:lnTo>
                <a:lnTo>
                  <a:pt x="1787" y="1215"/>
                </a:lnTo>
                <a:lnTo>
                  <a:pt x="1787" y="1214"/>
                </a:lnTo>
                <a:lnTo>
                  <a:pt x="1787" y="1212"/>
                </a:lnTo>
                <a:lnTo>
                  <a:pt x="1785" y="1212"/>
                </a:lnTo>
                <a:lnTo>
                  <a:pt x="1785" y="1212"/>
                </a:lnTo>
                <a:lnTo>
                  <a:pt x="1784" y="1212"/>
                </a:lnTo>
                <a:lnTo>
                  <a:pt x="1784" y="1212"/>
                </a:lnTo>
                <a:lnTo>
                  <a:pt x="1784" y="1210"/>
                </a:lnTo>
                <a:lnTo>
                  <a:pt x="1782" y="1210"/>
                </a:lnTo>
                <a:lnTo>
                  <a:pt x="1782" y="1212"/>
                </a:lnTo>
                <a:lnTo>
                  <a:pt x="1780" y="1212"/>
                </a:lnTo>
                <a:lnTo>
                  <a:pt x="1780" y="1212"/>
                </a:lnTo>
                <a:lnTo>
                  <a:pt x="1779" y="1212"/>
                </a:lnTo>
                <a:lnTo>
                  <a:pt x="1779" y="1212"/>
                </a:lnTo>
                <a:lnTo>
                  <a:pt x="1779" y="1210"/>
                </a:lnTo>
                <a:lnTo>
                  <a:pt x="1777" y="1210"/>
                </a:lnTo>
                <a:lnTo>
                  <a:pt x="1777" y="1209"/>
                </a:lnTo>
                <a:lnTo>
                  <a:pt x="1775" y="1209"/>
                </a:lnTo>
                <a:lnTo>
                  <a:pt x="1775" y="1210"/>
                </a:lnTo>
                <a:lnTo>
                  <a:pt x="1775" y="1212"/>
                </a:lnTo>
                <a:lnTo>
                  <a:pt x="1774" y="1212"/>
                </a:lnTo>
                <a:lnTo>
                  <a:pt x="1774" y="1210"/>
                </a:lnTo>
                <a:lnTo>
                  <a:pt x="1774" y="1209"/>
                </a:lnTo>
                <a:lnTo>
                  <a:pt x="1772" y="1209"/>
                </a:lnTo>
                <a:lnTo>
                  <a:pt x="1770" y="1209"/>
                </a:lnTo>
                <a:lnTo>
                  <a:pt x="1770" y="1207"/>
                </a:lnTo>
                <a:lnTo>
                  <a:pt x="1769" y="1207"/>
                </a:lnTo>
                <a:lnTo>
                  <a:pt x="1769" y="1209"/>
                </a:lnTo>
                <a:lnTo>
                  <a:pt x="1767" y="1209"/>
                </a:lnTo>
                <a:lnTo>
                  <a:pt x="1767" y="1210"/>
                </a:lnTo>
                <a:lnTo>
                  <a:pt x="1765" y="1210"/>
                </a:lnTo>
                <a:lnTo>
                  <a:pt x="1765" y="1209"/>
                </a:lnTo>
                <a:lnTo>
                  <a:pt x="1765" y="1207"/>
                </a:lnTo>
                <a:lnTo>
                  <a:pt x="1764" y="1207"/>
                </a:lnTo>
                <a:lnTo>
                  <a:pt x="1764" y="1205"/>
                </a:lnTo>
                <a:lnTo>
                  <a:pt x="1764" y="1204"/>
                </a:lnTo>
                <a:lnTo>
                  <a:pt x="1764" y="1202"/>
                </a:lnTo>
                <a:lnTo>
                  <a:pt x="1762" y="1202"/>
                </a:lnTo>
                <a:lnTo>
                  <a:pt x="1764" y="1200"/>
                </a:lnTo>
                <a:lnTo>
                  <a:pt x="1762" y="1200"/>
                </a:lnTo>
                <a:lnTo>
                  <a:pt x="1762" y="1199"/>
                </a:lnTo>
                <a:lnTo>
                  <a:pt x="1762" y="1197"/>
                </a:lnTo>
                <a:lnTo>
                  <a:pt x="1762" y="1195"/>
                </a:lnTo>
                <a:lnTo>
                  <a:pt x="1762" y="1194"/>
                </a:lnTo>
                <a:lnTo>
                  <a:pt x="1760" y="1194"/>
                </a:lnTo>
                <a:lnTo>
                  <a:pt x="1760" y="1192"/>
                </a:lnTo>
                <a:lnTo>
                  <a:pt x="1759" y="1192"/>
                </a:lnTo>
                <a:lnTo>
                  <a:pt x="1759" y="1190"/>
                </a:lnTo>
                <a:lnTo>
                  <a:pt x="1759" y="1189"/>
                </a:lnTo>
                <a:lnTo>
                  <a:pt x="1757" y="1189"/>
                </a:lnTo>
                <a:lnTo>
                  <a:pt x="1755" y="1189"/>
                </a:lnTo>
                <a:lnTo>
                  <a:pt x="1755" y="1190"/>
                </a:lnTo>
                <a:lnTo>
                  <a:pt x="1754" y="1190"/>
                </a:lnTo>
                <a:lnTo>
                  <a:pt x="1752" y="1190"/>
                </a:lnTo>
                <a:lnTo>
                  <a:pt x="1752" y="1192"/>
                </a:lnTo>
                <a:lnTo>
                  <a:pt x="1750" y="1192"/>
                </a:lnTo>
                <a:lnTo>
                  <a:pt x="1749" y="1192"/>
                </a:lnTo>
                <a:lnTo>
                  <a:pt x="1749" y="1194"/>
                </a:lnTo>
                <a:lnTo>
                  <a:pt x="1749" y="1195"/>
                </a:lnTo>
                <a:lnTo>
                  <a:pt x="1747" y="1195"/>
                </a:lnTo>
                <a:lnTo>
                  <a:pt x="1745" y="1195"/>
                </a:lnTo>
                <a:lnTo>
                  <a:pt x="1745" y="1197"/>
                </a:lnTo>
                <a:lnTo>
                  <a:pt x="1745" y="1199"/>
                </a:lnTo>
                <a:lnTo>
                  <a:pt x="1744" y="1199"/>
                </a:lnTo>
                <a:lnTo>
                  <a:pt x="1744" y="1197"/>
                </a:lnTo>
                <a:lnTo>
                  <a:pt x="1744" y="1195"/>
                </a:lnTo>
                <a:lnTo>
                  <a:pt x="1744" y="1194"/>
                </a:lnTo>
                <a:lnTo>
                  <a:pt x="1744" y="1194"/>
                </a:lnTo>
                <a:lnTo>
                  <a:pt x="1744" y="1195"/>
                </a:lnTo>
                <a:lnTo>
                  <a:pt x="1742" y="1195"/>
                </a:lnTo>
                <a:lnTo>
                  <a:pt x="1740" y="1195"/>
                </a:lnTo>
                <a:lnTo>
                  <a:pt x="1739" y="1195"/>
                </a:lnTo>
                <a:lnTo>
                  <a:pt x="1737" y="1195"/>
                </a:lnTo>
                <a:lnTo>
                  <a:pt x="1737" y="1194"/>
                </a:lnTo>
                <a:lnTo>
                  <a:pt x="1735" y="1194"/>
                </a:lnTo>
                <a:lnTo>
                  <a:pt x="1733" y="1194"/>
                </a:lnTo>
                <a:lnTo>
                  <a:pt x="1733" y="1195"/>
                </a:lnTo>
                <a:lnTo>
                  <a:pt x="1732" y="1195"/>
                </a:lnTo>
                <a:lnTo>
                  <a:pt x="1732" y="1194"/>
                </a:lnTo>
                <a:lnTo>
                  <a:pt x="1730" y="1194"/>
                </a:lnTo>
                <a:lnTo>
                  <a:pt x="1728" y="1194"/>
                </a:lnTo>
                <a:lnTo>
                  <a:pt x="1728" y="1192"/>
                </a:lnTo>
                <a:lnTo>
                  <a:pt x="1727" y="1192"/>
                </a:lnTo>
                <a:lnTo>
                  <a:pt x="1727" y="1194"/>
                </a:lnTo>
                <a:lnTo>
                  <a:pt x="1728" y="1194"/>
                </a:lnTo>
                <a:lnTo>
                  <a:pt x="1728" y="1195"/>
                </a:lnTo>
                <a:lnTo>
                  <a:pt x="1727" y="1195"/>
                </a:lnTo>
                <a:lnTo>
                  <a:pt x="1727" y="1197"/>
                </a:lnTo>
                <a:lnTo>
                  <a:pt x="1725" y="1197"/>
                </a:lnTo>
                <a:lnTo>
                  <a:pt x="1725" y="1195"/>
                </a:lnTo>
                <a:lnTo>
                  <a:pt x="1723" y="1195"/>
                </a:lnTo>
                <a:lnTo>
                  <a:pt x="1722" y="1195"/>
                </a:lnTo>
                <a:lnTo>
                  <a:pt x="1722" y="1197"/>
                </a:lnTo>
                <a:lnTo>
                  <a:pt x="1723" y="1197"/>
                </a:lnTo>
                <a:lnTo>
                  <a:pt x="1723" y="1199"/>
                </a:lnTo>
                <a:lnTo>
                  <a:pt x="1725" y="1199"/>
                </a:lnTo>
                <a:lnTo>
                  <a:pt x="1725" y="1200"/>
                </a:lnTo>
                <a:lnTo>
                  <a:pt x="1723" y="1200"/>
                </a:lnTo>
                <a:lnTo>
                  <a:pt x="1722" y="1200"/>
                </a:lnTo>
                <a:lnTo>
                  <a:pt x="1722" y="1202"/>
                </a:lnTo>
                <a:lnTo>
                  <a:pt x="1723" y="1202"/>
                </a:lnTo>
                <a:lnTo>
                  <a:pt x="1723" y="1204"/>
                </a:lnTo>
                <a:lnTo>
                  <a:pt x="1723" y="1205"/>
                </a:lnTo>
                <a:lnTo>
                  <a:pt x="1725" y="1205"/>
                </a:lnTo>
                <a:lnTo>
                  <a:pt x="1725" y="1207"/>
                </a:lnTo>
                <a:lnTo>
                  <a:pt x="1727" y="1207"/>
                </a:lnTo>
                <a:lnTo>
                  <a:pt x="1727" y="1209"/>
                </a:lnTo>
                <a:lnTo>
                  <a:pt x="1727" y="1210"/>
                </a:lnTo>
                <a:lnTo>
                  <a:pt x="1728" y="1210"/>
                </a:lnTo>
                <a:lnTo>
                  <a:pt x="1730" y="1210"/>
                </a:lnTo>
                <a:lnTo>
                  <a:pt x="1732" y="1210"/>
                </a:lnTo>
                <a:lnTo>
                  <a:pt x="1732" y="1212"/>
                </a:lnTo>
                <a:lnTo>
                  <a:pt x="1733" y="1212"/>
                </a:lnTo>
                <a:lnTo>
                  <a:pt x="1735" y="1212"/>
                </a:lnTo>
                <a:lnTo>
                  <a:pt x="1737" y="1212"/>
                </a:lnTo>
                <a:lnTo>
                  <a:pt x="1739" y="1212"/>
                </a:lnTo>
                <a:lnTo>
                  <a:pt x="1739" y="1212"/>
                </a:lnTo>
                <a:lnTo>
                  <a:pt x="1740" y="1212"/>
                </a:lnTo>
                <a:lnTo>
                  <a:pt x="1742" y="1212"/>
                </a:lnTo>
                <a:lnTo>
                  <a:pt x="1744" y="1212"/>
                </a:lnTo>
                <a:lnTo>
                  <a:pt x="1744" y="1214"/>
                </a:lnTo>
                <a:lnTo>
                  <a:pt x="1744" y="1214"/>
                </a:lnTo>
                <a:lnTo>
                  <a:pt x="1744" y="1215"/>
                </a:lnTo>
                <a:lnTo>
                  <a:pt x="1745" y="1215"/>
                </a:lnTo>
                <a:lnTo>
                  <a:pt x="1747" y="1215"/>
                </a:lnTo>
                <a:lnTo>
                  <a:pt x="1749" y="1215"/>
                </a:lnTo>
                <a:lnTo>
                  <a:pt x="1749" y="1217"/>
                </a:lnTo>
                <a:lnTo>
                  <a:pt x="1749" y="1219"/>
                </a:lnTo>
                <a:lnTo>
                  <a:pt x="1747" y="1219"/>
                </a:lnTo>
                <a:lnTo>
                  <a:pt x="1747" y="1220"/>
                </a:lnTo>
                <a:lnTo>
                  <a:pt x="1745" y="1220"/>
                </a:lnTo>
                <a:lnTo>
                  <a:pt x="1745" y="1222"/>
                </a:lnTo>
                <a:lnTo>
                  <a:pt x="1745" y="1224"/>
                </a:lnTo>
                <a:lnTo>
                  <a:pt x="1747" y="1224"/>
                </a:lnTo>
                <a:lnTo>
                  <a:pt x="1747" y="1225"/>
                </a:lnTo>
                <a:lnTo>
                  <a:pt x="1745" y="1225"/>
                </a:lnTo>
                <a:lnTo>
                  <a:pt x="1745" y="1227"/>
                </a:lnTo>
                <a:lnTo>
                  <a:pt x="1745" y="1229"/>
                </a:lnTo>
                <a:lnTo>
                  <a:pt x="1744" y="1229"/>
                </a:lnTo>
                <a:lnTo>
                  <a:pt x="1744" y="1230"/>
                </a:lnTo>
                <a:lnTo>
                  <a:pt x="1744" y="1230"/>
                </a:lnTo>
                <a:lnTo>
                  <a:pt x="1744" y="1232"/>
                </a:lnTo>
                <a:lnTo>
                  <a:pt x="1742" y="1232"/>
                </a:lnTo>
                <a:lnTo>
                  <a:pt x="1742" y="1234"/>
                </a:lnTo>
                <a:lnTo>
                  <a:pt x="1740" y="1235"/>
                </a:lnTo>
                <a:lnTo>
                  <a:pt x="1739" y="1235"/>
                </a:lnTo>
                <a:lnTo>
                  <a:pt x="1739" y="1237"/>
                </a:lnTo>
                <a:lnTo>
                  <a:pt x="1737" y="1237"/>
                </a:lnTo>
                <a:lnTo>
                  <a:pt x="1737" y="1239"/>
                </a:lnTo>
                <a:lnTo>
                  <a:pt x="1735" y="1239"/>
                </a:lnTo>
                <a:lnTo>
                  <a:pt x="1735" y="1240"/>
                </a:lnTo>
                <a:lnTo>
                  <a:pt x="1735" y="1242"/>
                </a:lnTo>
                <a:lnTo>
                  <a:pt x="1735" y="1244"/>
                </a:lnTo>
                <a:lnTo>
                  <a:pt x="1735" y="1246"/>
                </a:lnTo>
                <a:lnTo>
                  <a:pt x="1735" y="1247"/>
                </a:lnTo>
                <a:lnTo>
                  <a:pt x="1735" y="1249"/>
                </a:lnTo>
                <a:lnTo>
                  <a:pt x="1735" y="1251"/>
                </a:lnTo>
                <a:lnTo>
                  <a:pt x="1733" y="1251"/>
                </a:lnTo>
                <a:lnTo>
                  <a:pt x="1733" y="1252"/>
                </a:lnTo>
                <a:lnTo>
                  <a:pt x="1733" y="1254"/>
                </a:lnTo>
                <a:lnTo>
                  <a:pt x="1732" y="1254"/>
                </a:lnTo>
                <a:lnTo>
                  <a:pt x="1732" y="1254"/>
                </a:lnTo>
                <a:lnTo>
                  <a:pt x="1730" y="1254"/>
                </a:lnTo>
                <a:lnTo>
                  <a:pt x="1730" y="1256"/>
                </a:lnTo>
                <a:lnTo>
                  <a:pt x="1728" y="1256"/>
                </a:lnTo>
                <a:lnTo>
                  <a:pt x="1728" y="1257"/>
                </a:lnTo>
                <a:lnTo>
                  <a:pt x="1728" y="1259"/>
                </a:lnTo>
                <a:lnTo>
                  <a:pt x="1727" y="1259"/>
                </a:lnTo>
                <a:lnTo>
                  <a:pt x="1727" y="1261"/>
                </a:lnTo>
                <a:lnTo>
                  <a:pt x="1725" y="1261"/>
                </a:lnTo>
                <a:lnTo>
                  <a:pt x="1723" y="1261"/>
                </a:lnTo>
                <a:lnTo>
                  <a:pt x="1723" y="1262"/>
                </a:lnTo>
                <a:lnTo>
                  <a:pt x="1722" y="1262"/>
                </a:lnTo>
                <a:lnTo>
                  <a:pt x="1722" y="1264"/>
                </a:lnTo>
                <a:lnTo>
                  <a:pt x="1722" y="1266"/>
                </a:lnTo>
                <a:lnTo>
                  <a:pt x="1722" y="1267"/>
                </a:lnTo>
                <a:lnTo>
                  <a:pt x="1720" y="1267"/>
                </a:lnTo>
                <a:lnTo>
                  <a:pt x="1718" y="1267"/>
                </a:lnTo>
                <a:lnTo>
                  <a:pt x="1718" y="1269"/>
                </a:lnTo>
                <a:lnTo>
                  <a:pt x="1718" y="1271"/>
                </a:lnTo>
                <a:lnTo>
                  <a:pt x="1720" y="1271"/>
                </a:lnTo>
                <a:lnTo>
                  <a:pt x="1720" y="1272"/>
                </a:lnTo>
                <a:lnTo>
                  <a:pt x="1720" y="1274"/>
                </a:lnTo>
                <a:lnTo>
                  <a:pt x="1718" y="1274"/>
                </a:lnTo>
                <a:lnTo>
                  <a:pt x="1718" y="1272"/>
                </a:lnTo>
                <a:lnTo>
                  <a:pt x="1717" y="1272"/>
                </a:lnTo>
                <a:lnTo>
                  <a:pt x="1717" y="1274"/>
                </a:lnTo>
                <a:lnTo>
                  <a:pt x="1717" y="1276"/>
                </a:lnTo>
                <a:lnTo>
                  <a:pt x="1717" y="1277"/>
                </a:lnTo>
                <a:lnTo>
                  <a:pt x="1715" y="1277"/>
                </a:lnTo>
                <a:lnTo>
                  <a:pt x="1713" y="1277"/>
                </a:lnTo>
                <a:lnTo>
                  <a:pt x="1712" y="1277"/>
                </a:lnTo>
                <a:lnTo>
                  <a:pt x="1712" y="1279"/>
                </a:lnTo>
                <a:lnTo>
                  <a:pt x="1710" y="1279"/>
                </a:lnTo>
                <a:lnTo>
                  <a:pt x="1708" y="1279"/>
                </a:lnTo>
                <a:lnTo>
                  <a:pt x="1707" y="1279"/>
                </a:lnTo>
                <a:lnTo>
                  <a:pt x="1705" y="1279"/>
                </a:lnTo>
                <a:lnTo>
                  <a:pt x="1703" y="1279"/>
                </a:lnTo>
                <a:lnTo>
                  <a:pt x="1703" y="1279"/>
                </a:lnTo>
                <a:lnTo>
                  <a:pt x="1702" y="1279"/>
                </a:lnTo>
                <a:lnTo>
                  <a:pt x="1700" y="1279"/>
                </a:lnTo>
                <a:lnTo>
                  <a:pt x="1700" y="1281"/>
                </a:lnTo>
                <a:lnTo>
                  <a:pt x="1698" y="1281"/>
                </a:lnTo>
                <a:lnTo>
                  <a:pt x="1697" y="1281"/>
                </a:lnTo>
                <a:lnTo>
                  <a:pt x="1697" y="1279"/>
                </a:lnTo>
                <a:lnTo>
                  <a:pt x="1695" y="1279"/>
                </a:lnTo>
                <a:lnTo>
                  <a:pt x="1693" y="1279"/>
                </a:lnTo>
                <a:lnTo>
                  <a:pt x="1692" y="1279"/>
                </a:lnTo>
                <a:lnTo>
                  <a:pt x="1692" y="1277"/>
                </a:lnTo>
                <a:lnTo>
                  <a:pt x="1690" y="1277"/>
                </a:lnTo>
                <a:lnTo>
                  <a:pt x="1690" y="1276"/>
                </a:lnTo>
                <a:lnTo>
                  <a:pt x="1688" y="1276"/>
                </a:lnTo>
                <a:lnTo>
                  <a:pt x="1687" y="1276"/>
                </a:lnTo>
                <a:lnTo>
                  <a:pt x="1687" y="1274"/>
                </a:lnTo>
                <a:lnTo>
                  <a:pt x="1687" y="1272"/>
                </a:lnTo>
                <a:lnTo>
                  <a:pt x="1685" y="1272"/>
                </a:lnTo>
                <a:lnTo>
                  <a:pt x="1685" y="1271"/>
                </a:lnTo>
                <a:lnTo>
                  <a:pt x="1683" y="1271"/>
                </a:lnTo>
                <a:lnTo>
                  <a:pt x="1683" y="1269"/>
                </a:lnTo>
                <a:lnTo>
                  <a:pt x="1682" y="1269"/>
                </a:lnTo>
                <a:lnTo>
                  <a:pt x="1682" y="1267"/>
                </a:lnTo>
                <a:lnTo>
                  <a:pt x="1680" y="1267"/>
                </a:lnTo>
                <a:lnTo>
                  <a:pt x="1680" y="1269"/>
                </a:lnTo>
                <a:lnTo>
                  <a:pt x="1682" y="1269"/>
                </a:lnTo>
                <a:lnTo>
                  <a:pt x="1682" y="1271"/>
                </a:lnTo>
                <a:lnTo>
                  <a:pt x="1682" y="1272"/>
                </a:lnTo>
                <a:lnTo>
                  <a:pt x="1680" y="1272"/>
                </a:lnTo>
                <a:lnTo>
                  <a:pt x="1680" y="1271"/>
                </a:lnTo>
                <a:lnTo>
                  <a:pt x="1678" y="1271"/>
                </a:lnTo>
                <a:lnTo>
                  <a:pt x="1678" y="1269"/>
                </a:lnTo>
                <a:lnTo>
                  <a:pt x="1678" y="1267"/>
                </a:lnTo>
                <a:lnTo>
                  <a:pt x="1680" y="1266"/>
                </a:lnTo>
                <a:lnTo>
                  <a:pt x="1680" y="1264"/>
                </a:lnTo>
                <a:lnTo>
                  <a:pt x="1678" y="1264"/>
                </a:lnTo>
                <a:lnTo>
                  <a:pt x="1677" y="1264"/>
                </a:lnTo>
                <a:lnTo>
                  <a:pt x="1677" y="1262"/>
                </a:lnTo>
                <a:lnTo>
                  <a:pt x="1675" y="1262"/>
                </a:lnTo>
                <a:lnTo>
                  <a:pt x="1673" y="1262"/>
                </a:lnTo>
                <a:lnTo>
                  <a:pt x="1673" y="1261"/>
                </a:lnTo>
                <a:lnTo>
                  <a:pt x="1672" y="1261"/>
                </a:lnTo>
                <a:lnTo>
                  <a:pt x="1670" y="1261"/>
                </a:lnTo>
                <a:lnTo>
                  <a:pt x="1670" y="1259"/>
                </a:lnTo>
                <a:lnTo>
                  <a:pt x="1672" y="1259"/>
                </a:lnTo>
                <a:lnTo>
                  <a:pt x="1673" y="1259"/>
                </a:lnTo>
                <a:lnTo>
                  <a:pt x="1675" y="1259"/>
                </a:lnTo>
                <a:lnTo>
                  <a:pt x="1677" y="1259"/>
                </a:lnTo>
                <a:lnTo>
                  <a:pt x="1678" y="1259"/>
                </a:lnTo>
                <a:lnTo>
                  <a:pt x="1678" y="1257"/>
                </a:lnTo>
                <a:lnTo>
                  <a:pt x="1677" y="1257"/>
                </a:lnTo>
                <a:lnTo>
                  <a:pt x="1675" y="1257"/>
                </a:lnTo>
                <a:lnTo>
                  <a:pt x="1673" y="1257"/>
                </a:lnTo>
                <a:lnTo>
                  <a:pt x="1672" y="1257"/>
                </a:lnTo>
                <a:lnTo>
                  <a:pt x="1670" y="1257"/>
                </a:lnTo>
                <a:lnTo>
                  <a:pt x="1670" y="1256"/>
                </a:lnTo>
                <a:lnTo>
                  <a:pt x="1668" y="1256"/>
                </a:lnTo>
                <a:lnTo>
                  <a:pt x="1667" y="1256"/>
                </a:lnTo>
                <a:lnTo>
                  <a:pt x="1665" y="1256"/>
                </a:lnTo>
                <a:lnTo>
                  <a:pt x="1663" y="1256"/>
                </a:lnTo>
                <a:lnTo>
                  <a:pt x="1663" y="1256"/>
                </a:lnTo>
                <a:lnTo>
                  <a:pt x="1663" y="1254"/>
                </a:lnTo>
                <a:lnTo>
                  <a:pt x="1663" y="1254"/>
                </a:lnTo>
                <a:lnTo>
                  <a:pt x="1662" y="1254"/>
                </a:lnTo>
                <a:lnTo>
                  <a:pt x="1662" y="1252"/>
                </a:lnTo>
                <a:lnTo>
                  <a:pt x="1660" y="1252"/>
                </a:lnTo>
                <a:lnTo>
                  <a:pt x="1660" y="1251"/>
                </a:lnTo>
                <a:lnTo>
                  <a:pt x="1658" y="1251"/>
                </a:lnTo>
                <a:lnTo>
                  <a:pt x="1657" y="1251"/>
                </a:lnTo>
                <a:lnTo>
                  <a:pt x="1657" y="1249"/>
                </a:lnTo>
                <a:lnTo>
                  <a:pt x="1655" y="1249"/>
                </a:lnTo>
                <a:lnTo>
                  <a:pt x="1655" y="1247"/>
                </a:lnTo>
                <a:lnTo>
                  <a:pt x="1653" y="1247"/>
                </a:lnTo>
                <a:lnTo>
                  <a:pt x="1653" y="1246"/>
                </a:lnTo>
                <a:lnTo>
                  <a:pt x="1652" y="1246"/>
                </a:lnTo>
                <a:lnTo>
                  <a:pt x="1650" y="1246"/>
                </a:lnTo>
                <a:lnTo>
                  <a:pt x="1650" y="1244"/>
                </a:lnTo>
                <a:lnTo>
                  <a:pt x="1648" y="1244"/>
                </a:lnTo>
                <a:lnTo>
                  <a:pt x="1648" y="1242"/>
                </a:lnTo>
                <a:lnTo>
                  <a:pt x="1647" y="1242"/>
                </a:lnTo>
                <a:lnTo>
                  <a:pt x="1647" y="1240"/>
                </a:lnTo>
                <a:lnTo>
                  <a:pt x="1645" y="1240"/>
                </a:lnTo>
                <a:lnTo>
                  <a:pt x="1643" y="1240"/>
                </a:lnTo>
                <a:lnTo>
                  <a:pt x="1643" y="1239"/>
                </a:lnTo>
                <a:lnTo>
                  <a:pt x="1642" y="1239"/>
                </a:lnTo>
                <a:lnTo>
                  <a:pt x="1642" y="1237"/>
                </a:lnTo>
                <a:lnTo>
                  <a:pt x="1640" y="1237"/>
                </a:lnTo>
                <a:lnTo>
                  <a:pt x="1640" y="1239"/>
                </a:lnTo>
                <a:lnTo>
                  <a:pt x="1642" y="1239"/>
                </a:lnTo>
                <a:lnTo>
                  <a:pt x="1642" y="1240"/>
                </a:lnTo>
                <a:lnTo>
                  <a:pt x="1640" y="1240"/>
                </a:lnTo>
                <a:lnTo>
                  <a:pt x="1638" y="1240"/>
                </a:lnTo>
                <a:lnTo>
                  <a:pt x="1638" y="1242"/>
                </a:lnTo>
                <a:lnTo>
                  <a:pt x="1640" y="1242"/>
                </a:lnTo>
                <a:lnTo>
                  <a:pt x="1642" y="1242"/>
                </a:lnTo>
                <a:lnTo>
                  <a:pt x="1642" y="1244"/>
                </a:lnTo>
                <a:lnTo>
                  <a:pt x="1640" y="1244"/>
                </a:lnTo>
                <a:lnTo>
                  <a:pt x="1640" y="1246"/>
                </a:lnTo>
                <a:lnTo>
                  <a:pt x="1642" y="1246"/>
                </a:lnTo>
                <a:lnTo>
                  <a:pt x="1642" y="1244"/>
                </a:lnTo>
                <a:lnTo>
                  <a:pt x="1643" y="1244"/>
                </a:lnTo>
                <a:lnTo>
                  <a:pt x="1643" y="1246"/>
                </a:lnTo>
                <a:lnTo>
                  <a:pt x="1643" y="1247"/>
                </a:lnTo>
                <a:lnTo>
                  <a:pt x="1643" y="1249"/>
                </a:lnTo>
                <a:lnTo>
                  <a:pt x="1642" y="1249"/>
                </a:lnTo>
                <a:lnTo>
                  <a:pt x="1640" y="1249"/>
                </a:lnTo>
                <a:lnTo>
                  <a:pt x="1640" y="1247"/>
                </a:lnTo>
                <a:lnTo>
                  <a:pt x="1638" y="1247"/>
                </a:lnTo>
                <a:lnTo>
                  <a:pt x="1638" y="1246"/>
                </a:lnTo>
                <a:lnTo>
                  <a:pt x="1637" y="1246"/>
                </a:lnTo>
                <a:lnTo>
                  <a:pt x="1635" y="1246"/>
                </a:lnTo>
                <a:lnTo>
                  <a:pt x="1635" y="1244"/>
                </a:lnTo>
                <a:lnTo>
                  <a:pt x="1633" y="1244"/>
                </a:lnTo>
                <a:lnTo>
                  <a:pt x="1632" y="1244"/>
                </a:lnTo>
                <a:lnTo>
                  <a:pt x="1632" y="1246"/>
                </a:lnTo>
                <a:lnTo>
                  <a:pt x="1630" y="1246"/>
                </a:lnTo>
                <a:lnTo>
                  <a:pt x="1628" y="1246"/>
                </a:lnTo>
                <a:lnTo>
                  <a:pt x="1627" y="1246"/>
                </a:lnTo>
                <a:lnTo>
                  <a:pt x="1625" y="1246"/>
                </a:lnTo>
                <a:lnTo>
                  <a:pt x="1623" y="1246"/>
                </a:lnTo>
                <a:lnTo>
                  <a:pt x="1625" y="1247"/>
                </a:lnTo>
                <a:lnTo>
                  <a:pt x="1627" y="1247"/>
                </a:lnTo>
                <a:lnTo>
                  <a:pt x="1628" y="1247"/>
                </a:lnTo>
                <a:lnTo>
                  <a:pt x="1630" y="1247"/>
                </a:lnTo>
                <a:lnTo>
                  <a:pt x="1630" y="1249"/>
                </a:lnTo>
                <a:lnTo>
                  <a:pt x="1632" y="1249"/>
                </a:lnTo>
                <a:lnTo>
                  <a:pt x="1633" y="1249"/>
                </a:lnTo>
                <a:lnTo>
                  <a:pt x="1635" y="1249"/>
                </a:lnTo>
                <a:lnTo>
                  <a:pt x="1635" y="1251"/>
                </a:lnTo>
                <a:lnTo>
                  <a:pt x="1637" y="1251"/>
                </a:lnTo>
                <a:lnTo>
                  <a:pt x="1637" y="1252"/>
                </a:lnTo>
                <a:lnTo>
                  <a:pt x="1638" y="1252"/>
                </a:lnTo>
                <a:lnTo>
                  <a:pt x="1640" y="1254"/>
                </a:lnTo>
                <a:lnTo>
                  <a:pt x="1642" y="1254"/>
                </a:lnTo>
                <a:lnTo>
                  <a:pt x="1642" y="1254"/>
                </a:lnTo>
                <a:lnTo>
                  <a:pt x="1643" y="1254"/>
                </a:lnTo>
                <a:lnTo>
                  <a:pt x="1645" y="1254"/>
                </a:lnTo>
                <a:lnTo>
                  <a:pt x="1645" y="1256"/>
                </a:lnTo>
                <a:lnTo>
                  <a:pt x="1647" y="1256"/>
                </a:lnTo>
                <a:lnTo>
                  <a:pt x="1647" y="1257"/>
                </a:lnTo>
                <a:lnTo>
                  <a:pt x="1647" y="1259"/>
                </a:lnTo>
                <a:lnTo>
                  <a:pt x="1648" y="1259"/>
                </a:lnTo>
                <a:lnTo>
                  <a:pt x="1648" y="1261"/>
                </a:lnTo>
                <a:lnTo>
                  <a:pt x="1650" y="1261"/>
                </a:lnTo>
                <a:lnTo>
                  <a:pt x="1650" y="1262"/>
                </a:lnTo>
                <a:lnTo>
                  <a:pt x="1652" y="1262"/>
                </a:lnTo>
                <a:lnTo>
                  <a:pt x="1653" y="1262"/>
                </a:lnTo>
                <a:lnTo>
                  <a:pt x="1653" y="1264"/>
                </a:lnTo>
                <a:lnTo>
                  <a:pt x="1652" y="1264"/>
                </a:lnTo>
                <a:lnTo>
                  <a:pt x="1652" y="1266"/>
                </a:lnTo>
                <a:lnTo>
                  <a:pt x="1653" y="1266"/>
                </a:lnTo>
                <a:lnTo>
                  <a:pt x="1653" y="1267"/>
                </a:lnTo>
                <a:lnTo>
                  <a:pt x="1655" y="1267"/>
                </a:lnTo>
                <a:lnTo>
                  <a:pt x="1655" y="1269"/>
                </a:lnTo>
                <a:lnTo>
                  <a:pt x="1655" y="1271"/>
                </a:lnTo>
                <a:lnTo>
                  <a:pt x="1657" y="1271"/>
                </a:lnTo>
                <a:lnTo>
                  <a:pt x="1657" y="1272"/>
                </a:lnTo>
                <a:lnTo>
                  <a:pt x="1658" y="1272"/>
                </a:lnTo>
                <a:lnTo>
                  <a:pt x="1658" y="1274"/>
                </a:lnTo>
                <a:lnTo>
                  <a:pt x="1660" y="1274"/>
                </a:lnTo>
                <a:lnTo>
                  <a:pt x="1662" y="1274"/>
                </a:lnTo>
                <a:lnTo>
                  <a:pt x="1662" y="1276"/>
                </a:lnTo>
                <a:lnTo>
                  <a:pt x="1662" y="1277"/>
                </a:lnTo>
                <a:lnTo>
                  <a:pt x="1662" y="1279"/>
                </a:lnTo>
                <a:lnTo>
                  <a:pt x="1663" y="1279"/>
                </a:lnTo>
                <a:lnTo>
                  <a:pt x="1663" y="1281"/>
                </a:lnTo>
                <a:lnTo>
                  <a:pt x="1663" y="1281"/>
                </a:lnTo>
                <a:lnTo>
                  <a:pt x="1663" y="1282"/>
                </a:lnTo>
                <a:lnTo>
                  <a:pt x="1665" y="1282"/>
                </a:lnTo>
                <a:lnTo>
                  <a:pt x="1665" y="1281"/>
                </a:lnTo>
                <a:lnTo>
                  <a:pt x="1667" y="1281"/>
                </a:lnTo>
                <a:lnTo>
                  <a:pt x="1667" y="1282"/>
                </a:lnTo>
                <a:lnTo>
                  <a:pt x="1668" y="1282"/>
                </a:lnTo>
                <a:lnTo>
                  <a:pt x="1670" y="1282"/>
                </a:lnTo>
                <a:lnTo>
                  <a:pt x="1672" y="1282"/>
                </a:lnTo>
                <a:lnTo>
                  <a:pt x="1673" y="1282"/>
                </a:lnTo>
                <a:lnTo>
                  <a:pt x="1675" y="1282"/>
                </a:lnTo>
                <a:lnTo>
                  <a:pt x="1677" y="1282"/>
                </a:lnTo>
                <a:lnTo>
                  <a:pt x="1678" y="1282"/>
                </a:lnTo>
                <a:lnTo>
                  <a:pt x="1680" y="1282"/>
                </a:lnTo>
                <a:lnTo>
                  <a:pt x="1682" y="1282"/>
                </a:lnTo>
                <a:lnTo>
                  <a:pt x="1682" y="1284"/>
                </a:lnTo>
                <a:lnTo>
                  <a:pt x="1683" y="1284"/>
                </a:lnTo>
                <a:lnTo>
                  <a:pt x="1685" y="1284"/>
                </a:lnTo>
                <a:lnTo>
                  <a:pt x="1687" y="1284"/>
                </a:lnTo>
                <a:lnTo>
                  <a:pt x="1688" y="1284"/>
                </a:lnTo>
                <a:lnTo>
                  <a:pt x="1690" y="1284"/>
                </a:lnTo>
                <a:lnTo>
                  <a:pt x="1692" y="1284"/>
                </a:lnTo>
                <a:lnTo>
                  <a:pt x="1693" y="1284"/>
                </a:lnTo>
                <a:lnTo>
                  <a:pt x="1693" y="1282"/>
                </a:lnTo>
                <a:lnTo>
                  <a:pt x="1695" y="1282"/>
                </a:lnTo>
                <a:lnTo>
                  <a:pt x="1695" y="1284"/>
                </a:lnTo>
                <a:lnTo>
                  <a:pt x="1697" y="1284"/>
                </a:lnTo>
                <a:lnTo>
                  <a:pt x="1697" y="1282"/>
                </a:lnTo>
                <a:lnTo>
                  <a:pt x="1698" y="1282"/>
                </a:lnTo>
                <a:lnTo>
                  <a:pt x="1698" y="1284"/>
                </a:lnTo>
                <a:lnTo>
                  <a:pt x="1700" y="1284"/>
                </a:lnTo>
                <a:lnTo>
                  <a:pt x="1702" y="1284"/>
                </a:lnTo>
                <a:lnTo>
                  <a:pt x="1702" y="1282"/>
                </a:lnTo>
                <a:lnTo>
                  <a:pt x="1703" y="1282"/>
                </a:lnTo>
                <a:lnTo>
                  <a:pt x="1703" y="1282"/>
                </a:lnTo>
                <a:lnTo>
                  <a:pt x="1705" y="1282"/>
                </a:lnTo>
                <a:lnTo>
                  <a:pt x="1707" y="1282"/>
                </a:lnTo>
                <a:lnTo>
                  <a:pt x="1708" y="1282"/>
                </a:lnTo>
                <a:lnTo>
                  <a:pt x="1710" y="1282"/>
                </a:lnTo>
                <a:lnTo>
                  <a:pt x="1712" y="1282"/>
                </a:lnTo>
                <a:lnTo>
                  <a:pt x="1713" y="1282"/>
                </a:lnTo>
                <a:lnTo>
                  <a:pt x="1715" y="1282"/>
                </a:lnTo>
                <a:lnTo>
                  <a:pt x="1715" y="1284"/>
                </a:lnTo>
                <a:lnTo>
                  <a:pt x="1717" y="1284"/>
                </a:lnTo>
                <a:lnTo>
                  <a:pt x="1718" y="1284"/>
                </a:lnTo>
                <a:lnTo>
                  <a:pt x="1720" y="1284"/>
                </a:lnTo>
                <a:lnTo>
                  <a:pt x="1722" y="1284"/>
                </a:lnTo>
                <a:lnTo>
                  <a:pt x="1722" y="1286"/>
                </a:lnTo>
                <a:lnTo>
                  <a:pt x="1722" y="1287"/>
                </a:lnTo>
                <a:lnTo>
                  <a:pt x="1722" y="1289"/>
                </a:lnTo>
                <a:lnTo>
                  <a:pt x="1723" y="1289"/>
                </a:lnTo>
                <a:lnTo>
                  <a:pt x="1723" y="1291"/>
                </a:lnTo>
                <a:lnTo>
                  <a:pt x="1723" y="1292"/>
                </a:lnTo>
                <a:lnTo>
                  <a:pt x="1723" y="1294"/>
                </a:lnTo>
                <a:lnTo>
                  <a:pt x="1723" y="1294"/>
                </a:lnTo>
                <a:lnTo>
                  <a:pt x="1723" y="1296"/>
                </a:lnTo>
                <a:lnTo>
                  <a:pt x="1723" y="1297"/>
                </a:lnTo>
                <a:lnTo>
                  <a:pt x="1722" y="1297"/>
                </a:lnTo>
                <a:lnTo>
                  <a:pt x="1722" y="1299"/>
                </a:lnTo>
                <a:lnTo>
                  <a:pt x="1722" y="1301"/>
                </a:lnTo>
                <a:lnTo>
                  <a:pt x="1722" y="1302"/>
                </a:lnTo>
                <a:lnTo>
                  <a:pt x="1722" y="1304"/>
                </a:lnTo>
                <a:lnTo>
                  <a:pt x="1720" y="1304"/>
                </a:lnTo>
                <a:lnTo>
                  <a:pt x="1718" y="1304"/>
                </a:lnTo>
                <a:lnTo>
                  <a:pt x="1718" y="1306"/>
                </a:lnTo>
                <a:lnTo>
                  <a:pt x="1718" y="1307"/>
                </a:lnTo>
                <a:lnTo>
                  <a:pt x="1718" y="1309"/>
                </a:lnTo>
                <a:lnTo>
                  <a:pt x="1717" y="1309"/>
                </a:lnTo>
                <a:lnTo>
                  <a:pt x="1717" y="1311"/>
                </a:lnTo>
                <a:lnTo>
                  <a:pt x="1717" y="1312"/>
                </a:lnTo>
                <a:lnTo>
                  <a:pt x="1717" y="1314"/>
                </a:lnTo>
                <a:lnTo>
                  <a:pt x="1715" y="1314"/>
                </a:lnTo>
                <a:lnTo>
                  <a:pt x="1715" y="1316"/>
                </a:lnTo>
                <a:lnTo>
                  <a:pt x="1717" y="1316"/>
                </a:lnTo>
                <a:lnTo>
                  <a:pt x="1717" y="1317"/>
                </a:lnTo>
                <a:lnTo>
                  <a:pt x="1715" y="1317"/>
                </a:lnTo>
                <a:lnTo>
                  <a:pt x="1715" y="1319"/>
                </a:lnTo>
                <a:lnTo>
                  <a:pt x="1713" y="1319"/>
                </a:lnTo>
                <a:lnTo>
                  <a:pt x="1713" y="1321"/>
                </a:lnTo>
                <a:lnTo>
                  <a:pt x="1712" y="1321"/>
                </a:lnTo>
                <a:lnTo>
                  <a:pt x="1712" y="1319"/>
                </a:lnTo>
                <a:lnTo>
                  <a:pt x="1710" y="1319"/>
                </a:lnTo>
                <a:lnTo>
                  <a:pt x="1710" y="1321"/>
                </a:lnTo>
                <a:lnTo>
                  <a:pt x="1710" y="1322"/>
                </a:lnTo>
                <a:lnTo>
                  <a:pt x="1710" y="1324"/>
                </a:lnTo>
                <a:lnTo>
                  <a:pt x="1710" y="1326"/>
                </a:lnTo>
                <a:lnTo>
                  <a:pt x="1710" y="1327"/>
                </a:lnTo>
                <a:lnTo>
                  <a:pt x="1710" y="1329"/>
                </a:lnTo>
                <a:lnTo>
                  <a:pt x="1708" y="1329"/>
                </a:lnTo>
                <a:lnTo>
                  <a:pt x="1708" y="1331"/>
                </a:lnTo>
                <a:lnTo>
                  <a:pt x="1708" y="1332"/>
                </a:lnTo>
                <a:lnTo>
                  <a:pt x="1707" y="1332"/>
                </a:lnTo>
                <a:lnTo>
                  <a:pt x="1705" y="1332"/>
                </a:lnTo>
                <a:lnTo>
                  <a:pt x="1705" y="1334"/>
                </a:lnTo>
                <a:lnTo>
                  <a:pt x="1703" y="1334"/>
                </a:lnTo>
                <a:lnTo>
                  <a:pt x="1703" y="1334"/>
                </a:lnTo>
                <a:lnTo>
                  <a:pt x="1703" y="1334"/>
                </a:lnTo>
                <a:lnTo>
                  <a:pt x="1703" y="1336"/>
                </a:lnTo>
                <a:lnTo>
                  <a:pt x="1703" y="1337"/>
                </a:lnTo>
                <a:lnTo>
                  <a:pt x="1702" y="1337"/>
                </a:lnTo>
                <a:lnTo>
                  <a:pt x="1702" y="1339"/>
                </a:lnTo>
                <a:lnTo>
                  <a:pt x="1702" y="1341"/>
                </a:lnTo>
                <a:lnTo>
                  <a:pt x="1702" y="1342"/>
                </a:lnTo>
                <a:lnTo>
                  <a:pt x="1703" y="1342"/>
                </a:lnTo>
                <a:lnTo>
                  <a:pt x="1703" y="1344"/>
                </a:lnTo>
                <a:lnTo>
                  <a:pt x="1702" y="1344"/>
                </a:lnTo>
                <a:lnTo>
                  <a:pt x="1702" y="1346"/>
                </a:lnTo>
                <a:lnTo>
                  <a:pt x="1700" y="1346"/>
                </a:lnTo>
                <a:lnTo>
                  <a:pt x="1700" y="1347"/>
                </a:lnTo>
                <a:lnTo>
                  <a:pt x="1700" y="1349"/>
                </a:lnTo>
                <a:lnTo>
                  <a:pt x="1698" y="1349"/>
                </a:lnTo>
                <a:lnTo>
                  <a:pt x="1698" y="1351"/>
                </a:lnTo>
                <a:lnTo>
                  <a:pt x="1698" y="1352"/>
                </a:lnTo>
                <a:lnTo>
                  <a:pt x="1697" y="1352"/>
                </a:lnTo>
                <a:lnTo>
                  <a:pt x="1697" y="1354"/>
                </a:lnTo>
                <a:lnTo>
                  <a:pt x="1698" y="1354"/>
                </a:lnTo>
                <a:lnTo>
                  <a:pt x="1698" y="1356"/>
                </a:lnTo>
                <a:lnTo>
                  <a:pt x="1698" y="1357"/>
                </a:lnTo>
                <a:lnTo>
                  <a:pt x="1697" y="1357"/>
                </a:lnTo>
                <a:lnTo>
                  <a:pt x="1697" y="1359"/>
                </a:lnTo>
                <a:lnTo>
                  <a:pt x="1695" y="1359"/>
                </a:lnTo>
                <a:lnTo>
                  <a:pt x="1695" y="1361"/>
                </a:lnTo>
                <a:lnTo>
                  <a:pt x="1693" y="1361"/>
                </a:lnTo>
                <a:lnTo>
                  <a:pt x="1693" y="1359"/>
                </a:lnTo>
                <a:lnTo>
                  <a:pt x="1692" y="1359"/>
                </a:lnTo>
                <a:lnTo>
                  <a:pt x="1692" y="1361"/>
                </a:lnTo>
                <a:lnTo>
                  <a:pt x="1690" y="1361"/>
                </a:lnTo>
                <a:lnTo>
                  <a:pt x="1690" y="1362"/>
                </a:lnTo>
                <a:lnTo>
                  <a:pt x="1690" y="1364"/>
                </a:lnTo>
                <a:lnTo>
                  <a:pt x="1688" y="1364"/>
                </a:lnTo>
                <a:lnTo>
                  <a:pt x="1687" y="1364"/>
                </a:lnTo>
                <a:lnTo>
                  <a:pt x="1685" y="1364"/>
                </a:lnTo>
                <a:lnTo>
                  <a:pt x="1683" y="1364"/>
                </a:lnTo>
                <a:lnTo>
                  <a:pt x="1683" y="1366"/>
                </a:lnTo>
                <a:lnTo>
                  <a:pt x="1685" y="1366"/>
                </a:lnTo>
                <a:lnTo>
                  <a:pt x="1685" y="1367"/>
                </a:lnTo>
                <a:lnTo>
                  <a:pt x="1683" y="1367"/>
                </a:lnTo>
                <a:lnTo>
                  <a:pt x="1682" y="1367"/>
                </a:lnTo>
                <a:lnTo>
                  <a:pt x="1682" y="1369"/>
                </a:lnTo>
                <a:lnTo>
                  <a:pt x="1680" y="1369"/>
                </a:lnTo>
                <a:lnTo>
                  <a:pt x="1680" y="1371"/>
                </a:lnTo>
                <a:lnTo>
                  <a:pt x="1678" y="1371"/>
                </a:lnTo>
                <a:lnTo>
                  <a:pt x="1678" y="1372"/>
                </a:lnTo>
                <a:lnTo>
                  <a:pt x="1677" y="1372"/>
                </a:lnTo>
                <a:lnTo>
                  <a:pt x="1675" y="1372"/>
                </a:lnTo>
                <a:lnTo>
                  <a:pt x="1673" y="1372"/>
                </a:lnTo>
                <a:lnTo>
                  <a:pt x="1672" y="1372"/>
                </a:lnTo>
                <a:lnTo>
                  <a:pt x="1670" y="1372"/>
                </a:lnTo>
                <a:lnTo>
                  <a:pt x="1668" y="1372"/>
                </a:lnTo>
                <a:lnTo>
                  <a:pt x="1667" y="1372"/>
                </a:lnTo>
                <a:lnTo>
                  <a:pt x="1667" y="1371"/>
                </a:lnTo>
                <a:lnTo>
                  <a:pt x="1667" y="1369"/>
                </a:lnTo>
                <a:lnTo>
                  <a:pt x="1665" y="1369"/>
                </a:lnTo>
                <a:lnTo>
                  <a:pt x="1663" y="1369"/>
                </a:lnTo>
                <a:lnTo>
                  <a:pt x="1663" y="1367"/>
                </a:lnTo>
                <a:lnTo>
                  <a:pt x="1663" y="1367"/>
                </a:lnTo>
                <a:lnTo>
                  <a:pt x="1663" y="1369"/>
                </a:lnTo>
                <a:lnTo>
                  <a:pt x="1663" y="1369"/>
                </a:lnTo>
                <a:lnTo>
                  <a:pt x="1663" y="1371"/>
                </a:lnTo>
                <a:lnTo>
                  <a:pt x="1665" y="1371"/>
                </a:lnTo>
                <a:lnTo>
                  <a:pt x="1665" y="1372"/>
                </a:lnTo>
                <a:lnTo>
                  <a:pt x="1665" y="1374"/>
                </a:lnTo>
                <a:lnTo>
                  <a:pt x="1665" y="1374"/>
                </a:lnTo>
                <a:lnTo>
                  <a:pt x="1663" y="1374"/>
                </a:lnTo>
                <a:lnTo>
                  <a:pt x="1663" y="1374"/>
                </a:lnTo>
                <a:lnTo>
                  <a:pt x="1663" y="1374"/>
                </a:lnTo>
                <a:lnTo>
                  <a:pt x="1663" y="1374"/>
                </a:lnTo>
                <a:lnTo>
                  <a:pt x="1662" y="1374"/>
                </a:lnTo>
                <a:lnTo>
                  <a:pt x="1660" y="1374"/>
                </a:lnTo>
                <a:lnTo>
                  <a:pt x="1658" y="1374"/>
                </a:lnTo>
                <a:lnTo>
                  <a:pt x="1658" y="1374"/>
                </a:lnTo>
                <a:lnTo>
                  <a:pt x="1660" y="1374"/>
                </a:lnTo>
                <a:lnTo>
                  <a:pt x="1662" y="1374"/>
                </a:lnTo>
                <a:lnTo>
                  <a:pt x="1662" y="1372"/>
                </a:lnTo>
                <a:lnTo>
                  <a:pt x="1660" y="1372"/>
                </a:lnTo>
                <a:lnTo>
                  <a:pt x="1660" y="1371"/>
                </a:lnTo>
                <a:lnTo>
                  <a:pt x="1658" y="1371"/>
                </a:lnTo>
                <a:lnTo>
                  <a:pt x="1658" y="1369"/>
                </a:lnTo>
                <a:lnTo>
                  <a:pt x="1657" y="1369"/>
                </a:lnTo>
                <a:lnTo>
                  <a:pt x="1657" y="1371"/>
                </a:lnTo>
                <a:lnTo>
                  <a:pt x="1655" y="1371"/>
                </a:lnTo>
                <a:lnTo>
                  <a:pt x="1653" y="1371"/>
                </a:lnTo>
                <a:lnTo>
                  <a:pt x="1653" y="1372"/>
                </a:lnTo>
                <a:lnTo>
                  <a:pt x="1652" y="1372"/>
                </a:lnTo>
                <a:lnTo>
                  <a:pt x="1652" y="1371"/>
                </a:lnTo>
                <a:lnTo>
                  <a:pt x="1650" y="1371"/>
                </a:lnTo>
                <a:lnTo>
                  <a:pt x="1650" y="1369"/>
                </a:lnTo>
                <a:lnTo>
                  <a:pt x="1648" y="1369"/>
                </a:lnTo>
                <a:lnTo>
                  <a:pt x="1648" y="1371"/>
                </a:lnTo>
                <a:lnTo>
                  <a:pt x="1647" y="1371"/>
                </a:lnTo>
                <a:lnTo>
                  <a:pt x="1647" y="1369"/>
                </a:lnTo>
                <a:lnTo>
                  <a:pt x="1647" y="1367"/>
                </a:lnTo>
                <a:lnTo>
                  <a:pt x="1645" y="1367"/>
                </a:lnTo>
                <a:lnTo>
                  <a:pt x="1645" y="1369"/>
                </a:lnTo>
                <a:lnTo>
                  <a:pt x="1643" y="1369"/>
                </a:lnTo>
                <a:lnTo>
                  <a:pt x="1643" y="1367"/>
                </a:lnTo>
                <a:lnTo>
                  <a:pt x="1643" y="1366"/>
                </a:lnTo>
                <a:lnTo>
                  <a:pt x="1645" y="1366"/>
                </a:lnTo>
                <a:lnTo>
                  <a:pt x="1645" y="1364"/>
                </a:lnTo>
                <a:lnTo>
                  <a:pt x="1645" y="1362"/>
                </a:lnTo>
                <a:lnTo>
                  <a:pt x="1647" y="1362"/>
                </a:lnTo>
                <a:lnTo>
                  <a:pt x="1647" y="1361"/>
                </a:lnTo>
                <a:lnTo>
                  <a:pt x="1647" y="1359"/>
                </a:lnTo>
                <a:lnTo>
                  <a:pt x="1647" y="1357"/>
                </a:lnTo>
                <a:lnTo>
                  <a:pt x="1645" y="1357"/>
                </a:lnTo>
                <a:lnTo>
                  <a:pt x="1645" y="1359"/>
                </a:lnTo>
                <a:lnTo>
                  <a:pt x="1645" y="1361"/>
                </a:lnTo>
                <a:lnTo>
                  <a:pt x="1645" y="1362"/>
                </a:lnTo>
                <a:lnTo>
                  <a:pt x="1643" y="1362"/>
                </a:lnTo>
                <a:lnTo>
                  <a:pt x="1642" y="1362"/>
                </a:lnTo>
                <a:lnTo>
                  <a:pt x="1640" y="1362"/>
                </a:lnTo>
                <a:lnTo>
                  <a:pt x="1638" y="1362"/>
                </a:lnTo>
                <a:lnTo>
                  <a:pt x="1638" y="1364"/>
                </a:lnTo>
                <a:lnTo>
                  <a:pt x="1640" y="1364"/>
                </a:lnTo>
                <a:lnTo>
                  <a:pt x="1640" y="1366"/>
                </a:lnTo>
                <a:lnTo>
                  <a:pt x="1642" y="1366"/>
                </a:lnTo>
                <a:lnTo>
                  <a:pt x="1642" y="1367"/>
                </a:lnTo>
                <a:lnTo>
                  <a:pt x="1642" y="1369"/>
                </a:lnTo>
                <a:lnTo>
                  <a:pt x="1643" y="1369"/>
                </a:lnTo>
                <a:lnTo>
                  <a:pt x="1643" y="1371"/>
                </a:lnTo>
                <a:lnTo>
                  <a:pt x="1643" y="1372"/>
                </a:lnTo>
                <a:lnTo>
                  <a:pt x="1643" y="1374"/>
                </a:lnTo>
                <a:lnTo>
                  <a:pt x="1645" y="1374"/>
                </a:lnTo>
                <a:lnTo>
                  <a:pt x="1645" y="1374"/>
                </a:lnTo>
                <a:lnTo>
                  <a:pt x="1645" y="1376"/>
                </a:lnTo>
                <a:lnTo>
                  <a:pt x="1645" y="1377"/>
                </a:lnTo>
                <a:lnTo>
                  <a:pt x="1643" y="1377"/>
                </a:lnTo>
                <a:lnTo>
                  <a:pt x="1643" y="1376"/>
                </a:lnTo>
                <a:lnTo>
                  <a:pt x="1642" y="1376"/>
                </a:lnTo>
                <a:lnTo>
                  <a:pt x="1642" y="1377"/>
                </a:lnTo>
                <a:lnTo>
                  <a:pt x="1640" y="1377"/>
                </a:lnTo>
                <a:lnTo>
                  <a:pt x="1640" y="1379"/>
                </a:lnTo>
                <a:lnTo>
                  <a:pt x="1640" y="1381"/>
                </a:lnTo>
                <a:lnTo>
                  <a:pt x="1638" y="1381"/>
                </a:lnTo>
                <a:lnTo>
                  <a:pt x="1638" y="1379"/>
                </a:lnTo>
                <a:lnTo>
                  <a:pt x="1638" y="1377"/>
                </a:lnTo>
                <a:lnTo>
                  <a:pt x="1637" y="1377"/>
                </a:lnTo>
                <a:lnTo>
                  <a:pt x="1637" y="1376"/>
                </a:lnTo>
                <a:lnTo>
                  <a:pt x="1635" y="1376"/>
                </a:lnTo>
                <a:lnTo>
                  <a:pt x="1635" y="1374"/>
                </a:lnTo>
                <a:lnTo>
                  <a:pt x="1635" y="1374"/>
                </a:lnTo>
                <a:lnTo>
                  <a:pt x="1633" y="1374"/>
                </a:lnTo>
                <a:lnTo>
                  <a:pt x="1633" y="1374"/>
                </a:lnTo>
                <a:lnTo>
                  <a:pt x="1633" y="1376"/>
                </a:lnTo>
                <a:lnTo>
                  <a:pt x="1635" y="1376"/>
                </a:lnTo>
                <a:lnTo>
                  <a:pt x="1635" y="1377"/>
                </a:lnTo>
                <a:lnTo>
                  <a:pt x="1637" y="1377"/>
                </a:lnTo>
                <a:lnTo>
                  <a:pt x="1637" y="1379"/>
                </a:lnTo>
                <a:lnTo>
                  <a:pt x="1637" y="1381"/>
                </a:lnTo>
                <a:lnTo>
                  <a:pt x="1638" y="1381"/>
                </a:lnTo>
                <a:lnTo>
                  <a:pt x="1638" y="1382"/>
                </a:lnTo>
                <a:lnTo>
                  <a:pt x="1640" y="1382"/>
                </a:lnTo>
                <a:lnTo>
                  <a:pt x="1640" y="1384"/>
                </a:lnTo>
                <a:lnTo>
                  <a:pt x="1640" y="1386"/>
                </a:lnTo>
                <a:lnTo>
                  <a:pt x="1640" y="1387"/>
                </a:lnTo>
                <a:lnTo>
                  <a:pt x="1638" y="1387"/>
                </a:lnTo>
                <a:lnTo>
                  <a:pt x="1637" y="1387"/>
                </a:lnTo>
                <a:lnTo>
                  <a:pt x="1637" y="1389"/>
                </a:lnTo>
                <a:lnTo>
                  <a:pt x="1638" y="1389"/>
                </a:lnTo>
                <a:lnTo>
                  <a:pt x="1638" y="1391"/>
                </a:lnTo>
                <a:lnTo>
                  <a:pt x="1637" y="1391"/>
                </a:lnTo>
                <a:lnTo>
                  <a:pt x="1637" y="1392"/>
                </a:lnTo>
                <a:lnTo>
                  <a:pt x="1637" y="1394"/>
                </a:lnTo>
                <a:lnTo>
                  <a:pt x="1635" y="1394"/>
                </a:lnTo>
                <a:lnTo>
                  <a:pt x="1635" y="1396"/>
                </a:lnTo>
                <a:lnTo>
                  <a:pt x="1633" y="1396"/>
                </a:lnTo>
                <a:lnTo>
                  <a:pt x="1633" y="1397"/>
                </a:lnTo>
                <a:lnTo>
                  <a:pt x="1635" y="1397"/>
                </a:lnTo>
                <a:lnTo>
                  <a:pt x="1635" y="1399"/>
                </a:lnTo>
                <a:lnTo>
                  <a:pt x="1633" y="1399"/>
                </a:lnTo>
                <a:lnTo>
                  <a:pt x="1632" y="1399"/>
                </a:lnTo>
                <a:lnTo>
                  <a:pt x="1632" y="1401"/>
                </a:lnTo>
                <a:lnTo>
                  <a:pt x="1630" y="1401"/>
                </a:lnTo>
                <a:lnTo>
                  <a:pt x="1630" y="1399"/>
                </a:lnTo>
                <a:lnTo>
                  <a:pt x="1628" y="1399"/>
                </a:lnTo>
                <a:lnTo>
                  <a:pt x="1627" y="1399"/>
                </a:lnTo>
                <a:lnTo>
                  <a:pt x="1627" y="1401"/>
                </a:lnTo>
                <a:lnTo>
                  <a:pt x="1625" y="1401"/>
                </a:lnTo>
                <a:lnTo>
                  <a:pt x="1625" y="1399"/>
                </a:lnTo>
                <a:lnTo>
                  <a:pt x="1625" y="1397"/>
                </a:lnTo>
                <a:lnTo>
                  <a:pt x="1627" y="1397"/>
                </a:lnTo>
                <a:lnTo>
                  <a:pt x="1627" y="1396"/>
                </a:lnTo>
                <a:lnTo>
                  <a:pt x="1625" y="1396"/>
                </a:lnTo>
                <a:lnTo>
                  <a:pt x="1625" y="1397"/>
                </a:lnTo>
                <a:lnTo>
                  <a:pt x="1623" y="1397"/>
                </a:lnTo>
                <a:lnTo>
                  <a:pt x="1623" y="1397"/>
                </a:lnTo>
                <a:lnTo>
                  <a:pt x="1623" y="1399"/>
                </a:lnTo>
                <a:lnTo>
                  <a:pt x="1623" y="1399"/>
                </a:lnTo>
                <a:lnTo>
                  <a:pt x="1623" y="1401"/>
                </a:lnTo>
                <a:lnTo>
                  <a:pt x="1623" y="1401"/>
                </a:lnTo>
                <a:lnTo>
                  <a:pt x="1622" y="1401"/>
                </a:lnTo>
                <a:lnTo>
                  <a:pt x="1620" y="1401"/>
                </a:lnTo>
                <a:lnTo>
                  <a:pt x="1620" y="1402"/>
                </a:lnTo>
                <a:lnTo>
                  <a:pt x="1618" y="1402"/>
                </a:lnTo>
                <a:lnTo>
                  <a:pt x="1617" y="1402"/>
                </a:lnTo>
                <a:lnTo>
                  <a:pt x="1617" y="1404"/>
                </a:lnTo>
                <a:lnTo>
                  <a:pt x="1615" y="1404"/>
                </a:lnTo>
                <a:lnTo>
                  <a:pt x="1615" y="1402"/>
                </a:lnTo>
                <a:lnTo>
                  <a:pt x="1613" y="1402"/>
                </a:lnTo>
                <a:lnTo>
                  <a:pt x="1613" y="1404"/>
                </a:lnTo>
                <a:lnTo>
                  <a:pt x="1615" y="1404"/>
                </a:lnTo>
                <a:lnTo>
                  <a:pt x="1615" y="1406"/>
                </a:lnTo>
                <a:lnTo>
                  <a:pt x="1613" y="1406"/>
                </a:lnTo>
                <a:lnTo>
                  <a:pt x="1612" y="1406"/>
                </a:lnTo>
                <a:lnTo>
                  <a:pt x="1612" y="1404"/>
                </a:lnTo>
                <a:lnTo>
                  <a:pt x="1612" y="1402"/>
                </a:lnTo>
                <a:lnTo>
                  <a:pt x="1610" y="1402"/>
                </a:lnTo>
                <a:lnTo>
                  <a:pt x="1610" y="1401"/>
                </a:lnTo>
                <a:lnTo>
                  <a:pt x="1608" y="1401"/>
                </a:lnTo>
                <a:lnTo>
                  <a:pt x="1607" y="1401"/>
                </a:lnTo>
                <a:lnTo>
                  <a:pt x="1607" y="1399"/>
                </a:lnTo>
                <a:lnTo>
                  <a:pt x="1605" y="1399"/>
                </a:lnTo>
                <a:lnTo>
                  <a:pt x="1603" y="1399"/>
                </a:lnTo>
                <a:lnTo>
                  <a:pt x="1602" y="1399"/>
                </a:lnTo>
                <a:lnTo>
                  <a:pt x="1602" y="1397"/>
                </a:lnTo>
                <a:lnTo>
                  <a:pt x="1600" y="1397"/>
                </a:lnTo>
                <a:lnTo>
                  <a:pt x="1600" y="1399"/>
                </a:lnTo>
                <a:lnTo>
                  <a:pt x="1598" y="1399"/>
                </a:lnTo>
                <a:lnTo>
                  <a:pt x="1598" y="1397"/>
                </a:lnTo>
                <a:lnTo>
                  <a:pt x="1597" y="1397"/>
                </a:lnTo>
                <a:lnTo>
                  <a:pt x="1597" y="1396"/>
                </a:lnTo>
                <a:lnTo>
                  <a:pt x="1597" y="1394"/>
                </a:lnTo>
                <a:lnTo>
                  <a:pt x="1595" y="1394"/>
                </a:lnTo>
                <a:lnTo>
                  <a:pt x="1595" y="1392"/>
                </a:lnTo>
                <a:lnTo>
                  <a:pt x="1593" y="1392"/>
                </a:lnTo>
                <a:lnTo>
                  <a:pt x="1593" y="1391"/>
                </a:lnTo>
                <a:lnTo>
                  <a:pt x="1592" y="1391"/>
                </a:lnTo>
                <a:lnTo>
                  <a:pt x="1592" y="1392"/>
                </a:lnTo>
                <a:lnTo>
                  <a:pt x="1592" y="1394"/>
                </a:lnTo>
                <a:lnTo>
                  <a:pt x="1590" y="1394"/>
                </a:lnTo>
                <a:lnTo>
                  <a:pt x="1590" y="1392"/>
                </a:lnTo>
                <a:lnTo>
                  <a:pt x="1588" y="1392"/>
                </a:lnTo>
                <a:lnTo>
                  <a:pt x="1588" y="1391"/>
                </a:lnTo>
                <a:lnTo>
                  <a:pt x="1588" y="1389"/>
                </a:lnTo>
                <a:lnTo>
                  <a:pt x="1587" y="1389"/>
                </a:lnTo>
                <a:lnTo>
                  <a:pt x="1587" y="1391"/>
                </a:lnTo>
                <a:lnTo>
                  <a:pt x="1585" y="1391"/>
                </a:lnTo>
                <a:lnTo>
                  <a:pt x="1583" y="1391"/>
                </a:lnTo>
                <a:lnTo>
                  <a:pt x="1583" y="1391"/>
                </a:lnTo>
                <a:lnTo>
                  <a:pt x="1582" y="1391"/>
                </a:lnTo>
                <a:lnTo>
                  <a:pt x="1580" y="1391"/>
                </a:lnTo>
                <a:lnTo>
                  <a:pt x="1580" y="1389"/>
                </a:lnTo>
                <a:lnTo>
                  <a:pt x="1578" y="1389"/>
                </a:lnTo>
                <a:lnTo>
                  <a:pt x="1578" y="1391"/>
                </a:lnTo>
                <a:lnTo>
                  <a:pt x="1577" y="1391"/>
                </a:lnTo>
                <a:lnTo>
                  <a:pt x="1575" y="1391"/>
                </a:lnTo>
                <a:lnTo>
                  <a:pt x="1573" y="1391"/>
                </a:lnTo>
                <a:lnTo>
                  <a:pt x="1573" y="1389"/>
                </a:lnTo>
                <a:lnTo>
                  <a:pt x="1572" y="1389"/>
                </a:lnTo>
                <a:lnTo>
                  <a:pt x="1570" y="1389"/>
                </a:lnTo>
                <a:lnTo>
                  <a:pt x="1568" y="1389"/>
                </a:lnTo>
                <a:lnTo>
                  <a:pt x="1568" y="1387"/>
                </a:lnTo>
                <a:lnTo>
                  <a:pt x="1567" y="1387"/>
                </a:lnTo>
                <a:lnTo>
                  <a:pt x="1567" y="1386"/>
                </a:lnTo>
                <a:lnTo>
                  <a:pt x="1565" y="1386"/>
                </a:lnTo>
                <a:lnTo>
                  <a:pt x="1565" y="1384"/>
                </a:lnTo>
                <a:lnTo>
                  <a:pt x="1563" y="1384"/>
                </a:lnTo>
                <a:lnTo>
                  <a:pt x="1563" y="1386"/>
                </a:lnTo>
                <a:lnTo>
                  <a:pt x="1565" y="1386"/>
                </a:lnTo>
                <a:lnTo>
                  <a:pt x="1565" y="1387"/>
                </a:lnTo>
                <a:lnTo>
                  <a:pt x="1567" y="1387"/>
                </a:lnTo>
                <a:lnTo>
                  <a:pt x="1567" y="1389"/>
                </a:lnTo>
                <a:lnTo>
                  <a:pt x="1567" y="1391"/>
                </a:lnTo>
                <a:lnTo>
                  <a:pt x="1568" y="1391"/>
                </a:lnTo>
                <a:lnTo>
                  <a:pt x="1570" y="1391"/>
                </a:lnTo>
                <a:lnTo>
                  <a:pt x="1572" y="1391"/>
                </a:lnTo>
                <a:lnTo>
                  <a:pt x="1573" y="1391"/>
                </a:lnTo>
                <a:lnTo>
                  <a:pt x="1573" y="1392"/>
                </a:lnTo>
                <a:lnTo>
                  <a:pt x="1575" y="1392"/>
                </a:lnTo>
                <a:lnTo>
                  <a:pt x="1575" y="1394"/>
                </a:lnTo>
                <a:lnTo>
                  <a:pt x="1577" y="1394"/>
                </a:lnTo>
                <a:lnTo>
                  <a:pt x="1577" y="1396"/>
                </a:lnTo>
                <a:lnTo>
                  <a:pt x="1575" y="1396"/>
                </a:lnTo>
                <a:lnTo>
                  <a:pt x="1573" y="1396"/>
                </a:lnTo>
                <a:lnTo>
                  <a:pt x="1573" y="1397"/>
                </a:lnTo>
                <a:lnTo>
                  <a:pt x="1575" y="1397"/>
                </a:lnTo>
                <a:lnTo>
                  <a:pt x="1577" y="1397"/>
                </a:lnTo>
                <a:lnTo>
                  <a:pt x="1577" y="1399"/>
                </a:lnTo>
                <a:lnTo>
                  <a:pt x="1578" y="1399"/>
                </a:lnTo>
                <a:lnTo>
                  <a:pt x="1578" y="1397"/>
                </a:lnTo>
                <a:lnTo>
                  <a:pt x="1578" y="1396"/>
                </a:lnTo>
                <a:lnTo>
                  <a:pt x="1580" y="1396"/>
                </a:lnTo>
                <a:lnTo>
                  <a:pt x="1582" y="1396"/>
                </a:lnTo>
                <a:lnTo>
                  <a:pt x="1582" y="1394"/>
                </a:lnTo>
                <a:lnTo>
                  <a:pt x="1583" y="1394"/>
                </a:lnTo>
                <a:lnTo>
                  <a:pt x="1583" y="1394"/>
                </a:lnTo>
                <a:lnTo>
                  <a:pt x="1583" y="1392"/>
                </a:lnTo>
                <a:lnTo>
                  <a:pt x="1585" y="1392"/>
                </a:lnTo>
                <a:lnTo>
                  <a:pt x="1587" y="1392"/>
                </a:lnTo>
                <a:lnTo>
                  <a:pt x="1587" y="1394"/>
                </a:lnTo>
                <a:lnTo>
                  <a:pt x="1588" y="1394"/>
                </a:lnTo>
                <a:lnTo>
                  <a:pt x="1588" y="1396"/>
                </a:lnTo>
                <a:lnTo>
                  <a:pt x="1590" y="1396"/>
                </a:lnTo>
                <a:lnTo>
                  <a:pt x="1590" y="1397"/>
                </a:lnTo>
                <a:lnTo>
                  <a:pt x="1592" y="1397"/>
                </a:lnTo>
                <a:lnTo>
                  <a:pt x="1592" y="1399"/>
                </a:lnTo>
                <a:lnTo>
                  <a:pt x="1592" y="1401"/>
                </a:lnTo>
                <a:lnTo>
                  <a:pt x="1590" y="1401"/>
                </a:lnTo>
                <a:lnTo>
                  <a:pt x="1590" y="1402"/>
                </a:lnTo>
                <a:lnTo>
                  <a:pt x="1592" y="1402"/>
                </a:lnTo>
                <a:lnTo>
                  <a:pt x="1593" y="1402"/>
                </a:lnTo>
                <a:lnTo>
                  <a:pt x="1593" y="1404"/>
                </a:lnTo>
                <a:lnTo>
                  <a:pt x="1593" y="1406"/>
                </a:lnTo>
                <a:lnTo>
                  <a:pt x="1595" y="1406"/>
                </a:lnTo>
                <a:lnTo>
                  <a:pt x="1597" y="1406"/>
                </a:lnTo>
                <a:lnTo>
                  <a:pt x="1598" y="1407"/>
                </a:lnTo>
                <a:lnTo>
                  <a:pt x="1598" y="1409"/>
                </a:lnTo>
                <a:lnTo>
                  <a:pt x="1600" y="1409"/>
                </a:lnTo>
                <a:lnTo>
                  <a:pt x="1600" y="1407"/>
                </a:lnTo>
                <a:lnTo>
                  <a:pt x="1602" y="1407"/>
                </a:lnTo>
                <a:lnTo>
                  <a:pt x="1602" y="1409"/>
                </a:lnTo>
                <a:lnTo>
                  <a:pt x="1603" y="1409"/>
                </a:lnTo>
                <a:lnTo>
                  <a:pt x="1605" y="1409"/>
                </a:lnTo>
                <a:lnTo>
                  <a:pt x="1607" y="1409"/>
                </a:lnTo>
                <a:lnTo>
                  <a:pt x="1607" y="1411"/>
                </a:lnTo>
                <a:lnTo>
                  <a:pt x="1608" y="1411"/>
                </a:lnTo>
                <a:lnTo>
                  <a:pt x="1610" y="1411"/>
                </a:lnTo>
                <a:lnTo>
                  <a:pt x="1612" y="1411"/>
                </a:lnTo>
                <a:lnTo>
                  <a:pt x="1612" y="1412"/>
                </a:lnTo>
                <a:lnTo>
                  <a:pt x="1613" y="1412"/>
                </a:lnTo>
                <a:lnTo>
                  <a:pt x="1615" y="1412"/>
                </a:lnTo>
                <a:lnTo>
                  <a:pt x="1615" y="1414"/>
                </a:lnTo>
                <a:lnTo>
                  <a:pt x="1615" y="1414"/>
                </a:lnTo>
                <a:lnTo>
                  <a:pt x="1615" y="1416"/>
                </a:lnTo>
                <a:lnTo>
                  <a:pt x="1617" y="1416"/>
                </a:lnTo>
                <a:lnTo>
                  <a:pt x="1618" y="1416"/>
                </a:lnTo>
                <a:lnTo>
                  <a:pt x="1620" y="1416"/>
                </a:lnTo>
                <a:lnTo>
                  <a:pt x="1620" y="1417"/>
                </a:lnTo>
                <a:lnTo>
                  <a:pt x="1620" y="1419"/>
                </a:lnTo>
                <a:lnTo>
                  <a:pt x="1618" y="1419"/>
                </a:lnTo>
                <a:lnTo>
                  <a:pt x="1618" y="1421"/>
                </a:lnTo>
                <a:lnTo>
                  <a:pt x="1618" y="1422"/>
                </a:lnTo>
                <a:lnTo>
                  <a:pt x="1618" y="1424"/>
                </a:lnTo>
                <a:lnTo>
                  <a:pt x="1620" y="1424"/>
                </a:lnTo>
                <a:lnTo>
                  <a:pt x="1620" y="1426"/>
                </a:lnTo>
                <a:lnTo>
                  <a:pt x="1620" y="1427"/>
                </a:lnTo>
                <a:lnTo>
                  <a:pt x="1620" y="1429"/>
                </a:lnTo>
                <a:lnTo>
                  <a:pt x="1622" y="1429"/>
                </a:lnTo>
                <a:lnTo>
                  <a:pt x="1622" y="1431"/>
                </a:lnTo>
                <a:lnTo>
                  <a:pt x="1620" y="1431"/>
                </a:lnTo>
                <a:lnTo>
                  <a:pt x="1620" y="1432"/>
                </a:lnTo>
                <a:lnTo>
                  <a:pt x="1622" y="1432"/>
                </a:lnTo>
                <a:lnTo>
                  <a:pt x="1622" y="1434"/>
                </a:lnTo>
                <a:lnTo>
                  <a:pt x="1622" y="1436"/>
                </a:lnTo>
                <a:lnTo>
                  <a:pt x="1622" y="1437"/>
                </a:lnTo>
                <a:lnTo>
                  <a:pt x="1622" y="1439"/>
                </a:lnTo>
                <a:lnTo>
                  <a:pt x="1620" y="1439"/>
                </a:lnTo>
                <a:lnTo>
                  <a:pt x="1620" y="1441"/>
                </a:lnTo>
                <a:lnTo>
                  <a:pt x="1620" y="1442"/>
                </a:lnTo>
                <a:lnTo>
                  <a:pt x="1618" y="1441"/>
                </a:lnTo>
                <a:lnTo>
                  <a:pt x="1618" y="1442"/>
                </a:lnTo>
                <a:lnTo>
                  <a:pt x="1620" y="1442"/>
                </a:lnTo>
                <a:lnTo>
                  <a:pt x="1620" y="1444"/>
                </a:lnTo>
                <a:lnTo>
                  <a:pt x="1618" y="1444"/>
                </a:lnTo>
                <a:lnTo>
                  <a:pt x="1618" y="1446"/>
                </a:lnTo>
                <a:lnTo>
                  <a:pt x="1618" y="1447"/>
                </a:lnTo>
                <a:lnTo>
                  <a:pt x="1617" y="1447"/>
                </a:lnTo>
                <a:lnTo>
                  <a:pt x="1615" y="1447"/>
                </a:lnTo>
                <a:lnTo>
                  <a:pt x="1615" y="1446"/>
                </a:lnTo>
                <a:lnTo>
                  <a:pt x="1613" y="1446"/>
                </a:lnTo>
                <a:lnTo>
                  <a:pt x="1613" y="1447"/>
                </a:lnTo>
                <a:lnTo>
                  <a:pt x="1612" y="1447"/>
                </a:lnTo>
                <a:lnTo>
                  <a:pt x="1612" y="1446"/>
                </a:lnTo>
                <a:lnTo>
                  <a:pt x="1610" y="1446"/>
                </a:lnTo>
                <a:lnTo>
                  <a:pt x="1610" y="1447"/>
                </a:lnTo>
                <a:lnTo>
                  <a:pt x="1608" y="1447"/>
                </a:lnTo>
                <a:lnTo>
                  <a:pt x="1608" y="1449"/>
                </a:lnTo>
                <a:lnTo>
                  <a:pt x="1607" y="1449"/>
                </a:lnTo>
                <a:lnTo>
                  <a:pt x="1605" y="1449"/>
                </a:lnTo>
                <a:lnTo>
                  <a:pt x="1605" y="1451"/>
                </a:lnTo>
                <a:lnTo>
                  <a:pt x="1605" y="1452"/>
                </a:lnTo>
                <a:lnTo>
                  <a:pt x="1603" y="1452"/>
                </a:lnTo>
                <a:lnTo>
                  <a:pt x="1603" y="1454"/>
                </a:lnTo>
                <a:lnTo>
                  <a:pt x="1602" y="1454"/>
                </a:lnTo>
                <a:lnTo>
                  <a:pt x="1600" y="1454"/>
                </a:lnTo>
                <a:lnTo>
                  <a:pt x="1600" y="1454"/>
                </a:lnTo>
                <a:lnTo>
                  <a:pt x="1598" y="1454"/>
                </a:lnTo>
                <a:lnTo>
                  <a:pt x="1598" y="1456"/>
                </a:lnTo>
                <a:lnTo>
                  <a:pt x="1597" y="1456"/>
                </a:lnTo>
                <a:lnTo>
                  <a:pt x="1597" y="1454"/>
                </a:lnTo>
                <a:lnTo>
                  <a:pt x="1595" y="1454"/>
                </a:lnTo>
                <a:lnTo>
                  <a:pt x="1593" y="1454"/>
                </a:lnTo>
                <a:lnTo>
                  <a:pt x="1593" y="1456"/>
                </a:lnTo>
                <a:lnTo>
                  <a:pt x="1592" y="1456"/>
                </a:lnTo>
                <a:lnTo>
                  <a:pt x="1592" y="1454"/>
                </a:lnTo>
                <a:lnTo>
                  <a:pt x="1590" y="1454"/>
                </a:lnTo>
                <a:lnTo>
                  <a:pt x="1588" y="1454"/>
                </a:lnTo>
                <a:lnTo>
                  <a:pt x="1588" y="1454"/>
                </a:lnTo>
                <a:lnTo>
                  <a:pt x="1587" y="1454"/>
                </a:lnTo>
                <a:lnTo>
                  <a:pt x="1585" y="1454"/>
                </a:lnTo>
                <a:lnTo>
                  <a:pt x="1583" y="1454"/>
                </a:lnTo>
                <a:lnTo>
                  <a:pt x="1583" y="1454"/>
                </a:lnTo>
                <a:lnTo>
                  <a:pt x="1582" y="1454"/>
                </a:lnTo>
                <a:lnTo>
                  <a:pt x="1582" y="1452"/>
                </a:lnTo>
                <a:lnTo>
                  <a:pt x="1580" y="1452"/>
                </a:lnTo>
                <a:lnTo>
                  <a:pt x="1578" y="1452"/>
                </a:lnTo>
                <a:lnTo>
                  <a:pt x="1577" y="1452"/>
                </a:lnTo>
                <a:lnTo>
                  <a:pt x="1577" y="1454"/>
                </a:lnTo>
                <a:lnTo>
                  <a:pt x="1578" y="1454"/>
                </a:lnTo>
                <a:lnTo>
                  <a:pt x="1580" y="1454"/>
                </a:lnTo>
                <a:lnTo>
                  <a:pt x="1582" y="1454"/>
                </a:lnTo>
                <a:lnTo>
                  <a:pt x="1582" y="1454"/>
                </a:lnTo>
                <a:lnTo>
                  <a:pt x="1580" y="1454"/>
                </a:lnTo>
                <a:lnTo>
                  <a:pt x="1578" y="1454"/>
                </a:lnTo>
                <a:lnTo>
                  <a:pt x="1577" y="1454"/>
                </a:lnTo>
                <a:lnTo>
                  <a:pt x="1575" y="1454"/>
                </a:lnTo>
                <a:lnTo>
                  <a:pt x="1575" y="1456"/>
                </a:lnTo>
                <a:lnTo>
                  <a:pt x="1573" y="1456"/>
                </a:lnTo>
                <a:lnTo>
                  <a:pt x="1573" y="1454"/>
                </a:lnTo>
                <a:lnTo>
                  <a:pt x="1572" y="1454"/>
                </a:lnTo>
                <a:lnTo>
                  <a:pt x="1572" y="1454"/>
                </a:lnTo>
                <a:lnTo>
                  <a:pt x="1570" y="1454"/>
                </a:lnTo>
                <a:lnTo>
                  <a:pt x="1570" y="1452"/>
                </a:lnTo>
                <a:lnTo>
                  <a:pt x="1568" y="1452"/>
                </a:lnTo>
                <a:lnTo>
                  <a:pt x="1568" y="1454"/>
                </a:lnTo>
                <a:lnTo>
                  <a:pt x="1567" y="1454"/>
                </a:lnTo>
                <a:lnTo>
                  <a:pt x="1567" y="1454"/>
                </a:lnTo>
                <a:lnTo>
                  <a:pt x="1567" y="1456"/>
                </a:lnTo>
                <a:lnTo>
                  <a:pt x="1567" y="1458"/>
                </a:lnTo>
                <a:lnTo>
                  <a:pt x="1568" y="1458"/>
                </a:lnTo>
                <a:lnTo>
                  <a:pt x="1568" y="1459"/>
                </a:lnTo>
                <a:lnTo>
                  <a:pt x="1570" y="1459"/>
                </a:lnTo>
                <a:lnTo>
                  <a:pt x="1570" y="1461"/>
                </a:lnTo>
                <a:lnTo>
                  <a:pt x="1572" y="1461"/>
                </a:lnTo>
                <a:lnTo>
                  <a:pt x="1572" y="1463"/>
                </a:lnTo>
                <a:lnTo>
                  <a:pt x="1573" y="1463"/>
                </a:lnTo>
                <a:lnTo>
                  <a:pt x="1573" y="1464"/>
                </a:lnTo>
                <a:lnTo>
                  <a:pt x="1575" y="1464"/>
                </a:lnTo>
                <a:lnTo>
                  <a:pt x="1577" y="1464"/>
                </a:lnTo>
                <a:lnTo>
                  <a:pt x="1578" y="1464"/>
                </a:lnTo>
                <a:lnTo>
                  <a:pt x="1578" y="1466"/>
                </a:lnTo>
                <a:lnTo>
                  <a:pt x="1580" y="1466"/>
                </a:lnTo>
                <a:lnTo>
                  <a:pt x="1582" y="1466"/>
                </a:lnTo>
                <a:lnTo>
                  <a:pt x="1583" y="1466"/>
                </a:lnTo>
                <a:lnTo>
                  <a:pt x="1583" y="1468"/>
                </a:lnTo>
                <a:lnTo>
                  <a:pt x="1583" y="1468"/>
                </a:lnTo>
                <a:lnTo>
                  <a:pt x="1583" y="1469"/>
                </a:lnTo>
                <a:lnTo>
                  <a:pt x="1583" y="1471"/>
                </a:lnTo>
                <a:lnTo>
                  <a:pt x="1583" y="1471"/>
                </a:lnTo>
                <a:lnTo>
                  <a:pt x="1583" y="1473"/>
                </a:lnTo>
                <a:lnTo>
                  <a:pt x="1582" y="1473"/>
                </a:lnTo>
                <a:lnTo>
                  <a:pt x="1582" y="1474"/>
                </a:lnTo>
                <a:lnTo>
                  <a:pt x="1580" y="1474"/>
                </a:lnTo>
                <a:lnTo>
                  <a:pt x="1578" y="1474"/>
                </a:lnTo>
                <a:lnTo>
                  <a:pt x="1577" y="1474"/>
                </a:lnTo>
                <a:lnTo>
                  <a:pt x="1575" y="1474"/>
                </a:lnTo>
                <a:lnTo>
                  <a:pt x="1575" y="1473"/>
                </a:lnTo>
                <a:lnTo>
                  <a:pt x="1575" y="1471"/>
                </a:lnTo>
                <a:lnTo>
                  <a:pt x="1573" y="1471"/>
                </a:lnTo>
                <a:lnTo>
                  <a:pt x="1572" y="1471"/>
                </a:lnTo>
                <a:lnTo>
                  <a:pt x="1570" y="1471"/>
                </a:lnTo>
                <a:lnTo>
                  <a:pt x="1568" y="1471"/>
                </a:lnTo>
                <a:lnTo>
                  <a:pt x="1568" y="1473"/>
                </a:lnTo>
                <a:lnTo>
                  <a:pt x="1567" y="1473"/>
                </a:lnTo>
                <a:lnTo>
                  <a:pt x="1567" y="1474"/>
                </a:lnTo>
                <a:lnTo>
                  <a:pt x="1565" y="1474"/>
                </a:lnTo>
                <a:lnTo>
                  <a:pt x="1565" y="1473"/>
                </a:lnTo>
                <a:lnTo>
                  <a:pt x="1563" y="1473"/>
                </a:lnTo>
                <a:lnTo>
                  <a:pt x="1563" y="1471"/>
                </a:lnTo>
                <a:lnTo>
                  <a:pt x="1562" y="1471"/>
                </a:lnTo>
                <a:lnTo>
                  <a:pt x="1562" y="1469"/>
                </a:lnTo>
                <a:lnTo>
                  <a:pt x="1560" y="1469"/>
                </a:lnTo>
                <a:lnTo>
                  <a:pt x="1560" y="1468"/>
                </a:lnTo>
                <a:lnTo>
                  <a:pt x="1558" y="1468"/>
                </a:lnTo>
                <a:lnTo>
                  <a:pt x="1558" y="1469"/>
                </a:lnTo>
                <a:lnTo>
                  <a:pt x="1560" y="1469"/>
                </a:lnTo>
                <a:lnTo>
                  <a:pt x="1560" y="1471"/>
                </a:lnTo>
                <a:lnTo>
                  <a:pt x="1562" y="1471"/>
                </a:lnTo>
                <a:lnTo>
                  <a:pt x="1562" y="1473"/>
                </a:lnTo>
                <a:lnTo>
                  <a:pt x="1562" y="1474"/>
                </a:lnTo>
                <a:lnTo>
                  <a:pt x="1562" y="1476"/>
                </a:lnTo>
                <a:lnTo>
                  <a:pt x="1563" y="1476"/>
                </a:lnTo>
                <a:lnTo>
                  <a:pt x="1563" y="1478"/>
                </a:lnTo>
                <a:lnTo>
                  <a:pt x="1562" y="1478"/>
                </a:lnTo>
                <a:lnTo>
                  <a:pt x="1562" y="1479"/>
                </a:lnTo>
                <a:lnTo>
                  <a:pt x="1560" y="1478"/>
                </a:lnTo>
                <a:lnTo>
                  <a:pt x="1558" y="1478"/>
                </a:lnTo>
                <a:lnTo>
                  <a:pt x="1557" y="1478"/>
                </a:lnTo>
                <a:lnTo>
                  <a:pt x="1555" y="1478"/>
                </a:lnTo>
                <a:lnTo>
                  <a:pt x="1555" y="1479"/>
                </a:lnTo>
                <a:lnTo>
                  <a:pt x="1555" y="1481"/>
                </a:lnTo>
                <a:lnTo>
                  <a:pt x="1557" y="1481"/>
                </a:lnTo>
                <a:lnTo>
                  <a:pt x="1557" y="1483"/>
                </a:lnTo>
                <a:lnTo>
                  <a:pt x="1558" y="1483"/>
                </a:lnTo>
                <a:lnTo>
                  <a:pt x="1558" y="1484"/>
                </a:lnTo>
                <a:lnTo>
                  <a:pt x="1557" y="1484"/>
                </a:lnTo>
                <a:lnTo>
                  <a:pt x="1555" y="1484"/>
                </a:lnTo>
                <a:lnTo>
                  <a:pt x="1555" y="1486"/>
                </a:lnTo>
                <a:lnTo>
                  <a:pt x="1557" y="1486"/>
                </a:lnTo>
                <a:lnTo>
                  <a:pt x="1558" y="1486"/>
                </a:lnTo>
                <a:lnTo>
                  <a:pt x="1558" y="1488"/>
                </a:lnTo>
                <a:lnTo>
                  <a:pt x="1560" y="1488"/>
                </a:lnTo>
                <a:lnTo>
                  <a:pt x="1562" y="1488"/>
                </a:lnTo>
                <a:lnTo>
                  <a:pt x="1562" y="1489"/>
                </a:lnTo>
                <a:lnTo>
                  <a:pt x="1562" y="1491"/>
                </a:lnTo>
                <a:lnTo>
                  <a:pt x="1562" y="1493"/>
                </a:lnTo>
                <a:lnTo>
                  <a:pt x="1560" y="1493"/>
                </a:lnTo>
                <a:lnTo>
                  <a:pt x="1560" y="1494"/>
                </a:lnTo>
                <a:lnTo>
                  <a:pt x="1562" y="1494"/>
                </a:lnTo>
                <a:lnTo>
                  <a:pt x="1562" y="1494"/>
                </a:lnTo>
                <a:lnTo>
                  <a:pt x="1562" y="1496"/>
                </a:lnTo>
                <a:lnTo>
                  <a:pt x="1562" y="1498"/>
                </a:lnTo>
                <a:lnTo>
                  <a:pt x="1560" y="1498"/>
                </a:lnTo>
                <a:lnTo>
                  <a:pt x="1560" y="1496"/>
                </a:lnTo>
                <a:lnTo>
                  <a:pt x="1560" y="1494"/>
                </a:lnTo>
                <a:lnTo>
                  <a:pt x="1558" y="1494"/>
                </a:lnTo>
                <a:lnTo>
                  <a:pt x="1558" y="1494"/>
                </a:lnTo>
                <a:lnTo>
                  <a:pt x="1558" y="1493"/>
                </a:lnTo>
                <a:lnTo>
                  <a:pt x="1558" y="1491"/>
                </a:lnTo>
                <a:lnTo>
                  <a:pt x="1557" y="1491"/>
                </a:lnTo>
                <a:lnTo>
                  <a:pt x="1557" y="1493"/>
                </a:lnTo>
                <a:lnTo>
                  <a:pt x="1555" y="1493"/>
                </a:lnTo>
                <a:lnTo>
                  <a:pt x="1555" y="1491"/>
                </a:lnTo>
                <a:lnTo>
                  <a:pt x="1553" y="1491"/>
                </a:lnTo>
                <a:lnTo>
                  <a:pt x="1553" y="1489"/>
                </a:lnTo>
                <a:lnTo>
                  <a:pt x="1552" y="1489"/>
                </a:lnTo>
                <a:lnTo>
                  <a:pt x="1550" y="1489"/>
                </a:lnTo>
                <a:lnTo>
                  <a:pt x="1550" y="1488"/>
                </a:lnTo>
                <a:lnTo>
                  <a:pt x="1548" y="1488"/>
                </a:lnTo>
                <a:lnTo>
                  <a:pt x="1547" y="1488"/>
                </a:lnTo>
                <a:lnTo>
                  <a:pt x="1545" y="1488"/>
                </a:lnTo>
                <a:lnTo>
                  <a:pt x="1545" y="1489"/>
                </a:lnTo>
                <a:lnTo>
                  <a:pt x="1547" y="1489"/>
                </a:lnTo>
                <a:lnTo>
                  <a:pt x="1548" y="1489"/>
                </a:lnTo>
                <a:lnTo>
                  <a:pt x="1548" y="1491"/>
                </a:lnTo>
                <a:lnTo>
                  <a:pt x="1550" y="1491"/>
                </a:lnTo>
                <a:lnTo>
                  <a:pt x="1552" y="1491"/>
                </a:lnTo>
                <a:lnTo>
                  <a:pt x="1552" y="1493"/>
                </a:lnTo>
                <a:lnTo>
                  <a:pt x="1553" y="1493"/>
                </a:lnTo>
                <a:lnTo>
                  <a:pt x="1555" y="1493"/>
                </a:lnTo>
                <a:lnTo>
                  <a:pt x="1555" y="1494"/>
                </a:lnTo>
                <a:lnTo>
                  <a:pt x="1553" y="1494"/>
                </a:lnTo>
                <a:lnTo>
                  <a:pt x="1553" y="1494"/>
                </a:lnTo>
                <a:lnTo>
                  <a:pt x="1553" y="1496"/>
                </a:lnTo>
                <a:lnTo>
                  <a:pt x="1552" y="1496"/>
                </a:lnTo>
                <a:lnTo>
                  <a:pt x="1552" y="1494"/>
                </a:lnTo>
                <a:lnTo>
                  <a:pt x="1550" y="1494"/>
                </a:lnTo>
                <a:lnTo>
                  <a:pt x="1550" y="1496"/>
                </a:lnTo>
                <a:lnTo>
                  <a:pt x="1548" y="1496"/>
                </a:lnTo>
                <a:lnTo>
                  <a:pt x="1547" y="1496"/>
                </a:lnTo>
                <a:lnTo>
                  <a:pt x="1547" y="1498"/>
                </a:lnTo>
                <a:lnTo>
                  <a:pt x="1545" y="1498"/>
                </a:lnTo>
                <a:lnTo>
                  <a:pt x="1545" y="1496"/>
                </a:lnTo>
                <a:lnTo>
                  <a:pt x="1543" y="1496"/>
                </a:lnTo>
                <a:lnTo>
                  <a:pt x="1543" y="1498"/>
                </a:lnTo>
                <a:lnTo>
                  <a:pt x="1543" y="1499"/>
                </a:lnTo>
                <a:lnTo>
                  <a:pt x="1543" y="1499"/>
                </a:lnTo>
                <a:lnTo>
                  <a:pt x="1543" y="1501"/>
                </a:lnTo>
                <a:lnTo>
                  <a:pt x="1543" y="1501"/>
                </a:lnTo>
                <a:lnTo>
                  <a:pt x="1543" y="1503"/>
                </a:lnTo>
                <a:lnTo>
                  <a:pt x="1545" y="1503"/>
                </a:lnTo>
                <a:lnTo>
                  <a:pt x="1545" y="1501"/>
                </a:lnTo>
                <a:lnTo>
                  <a:pt x="1547" y="1501"/>
                </a:lnTo>
                <a:lnTo>
                  <a:pt x="1548" y="1501"/>
                </a:lnTo>
                <a:lnTo>
                  <a:pt x="1550" y="1501"/>
                </a:lnTo>
                <a:lnTo>
                  <a:pt x="1550" y="1503"/>
                </a:lnTo>
                <a:lnTo>
                  <a:pt x="1548" y="1503"/>
                </a:lnTo>
                <a:lnTo>
                  <a:pt x="1547" y="1503"/>
                </a:lnTo>
                <a:lnTo>
                  <a:pt x="1547" y="1504"/>
                </a:lnTo>
                <a:lnTo>
                  <a:pt x="1545" y="1504"/>
                </a:lnTo>
                <a:lnTo>
                  <a:pt x="1543" y="1504"/>
                </a:lnTo>
                <a:lnTo>
                  <a:pt x="1543" y="1506"/>
                </a:lnTo>
                <a:lnTo>
                  <a:pt x="1543" y="1506"/>
                </a:lnTo>
                <a:lnTo>
                  <a:pt x="1542" y="1506"/>
                </a:lnTo>
                <a:lnTo>
                  <a:pt x="1542" y="1508"/>
                </a:lnTo>
                <a:lnTo>
                  <a:pt x="1543" y="1508"/>
                </a:lnTo>
                <a:lnTo>
                  <a:pt x="1543" y="1509"/>
                </a:lnTo>
                <a:lnTo>
                  <a:pt x="1543" y="1511"/>
                </a:lnTo>
                <a:lnTo>
                  <a:pt x="1542" y="1511"/>
                </a:lnTo>
                <a:lnTo>
                  <a:pt x="1542" y="1509"/>
                </a:lnTo>
                <a:lnTo>
                  <a:pt x="1540" y="1509"/>
                </a:lnTo>
                <a:lnTo>
                  <a:pt x="1540" y="1508"/>
                </a:lnTo>
                <a:lnTo>
                  <a:pt x="1540" y="1506"/>
                </a:lnTo>
                <a:lnTo>
                  <a:pt x="1538" y="1506"/>
                </a:lnTo>
                <a:lnTo>
                  <a:pt x="1538" y="1508"/>
                </a:lnTo>
                <a:lnTo>
                  <a:pt x="1537" y="1508"/>
                </a:lnTo>
                <a:lnTo>
                  <a:pt x="1537" y="1506"/>
                </a:lnTo>
                <a:lnTo>
                  <a:pt x="1535" y="1506"/>
                </a:lnTo>
                <a:lnTo>
                  <a:pt x="1535" y="1508"/>
                </a:lnTo>
                <a:lnTo>
                  <a:pt x="1537" y="1508"/>
                </a:lnTo>
                <a:lnTo>
                  <a:pt x="1537" y="1509"/>
                </a:lnTo>
                <a:lnTo>
                  <a:pt x="1538" y="1509"/>
                </a:lnTo>
                <a:lnTo>
                  <a:pt x="1538" y="1511"/>
                </a:lnTo>
                <a:lnTo>
                  <a:pt x="1540" y="1511"/>
                </a:lnTo>
                <a:lnTo>
                  <a:pt x="1540" y="1513"/>
                </a:lnTo>
                <a:lnTo>
                  <a:pt x="1540" y="1514"/>
                </a:lnTo>
                <a:lnTo>
                  <a:pt x="1538" y="1514"/>
                </a:lnTo>
                <a:lnTo>
                  <a:pt x="1538" y="1513"/>
                </a:lnTo>
                <a:lnTo>
                  <a:pt x="1537" y="1513"/>
                </a:lnTo>
                <a:lnTo>
                  <a:pt x="1537" y="1514"/>
                </a:lnTo>
                <a:lnTo>
                  <a:pt x="1538" y="1514"/>
                </a:lnTo>
                <a:lnTo>
                  <a:pt x="1538" y="1516"/>
                </a:lnTo>
                <a:lnTo>
                  <a:pt x="1537" y="1516"/>
                </a:lnTo>
                <a:lnTo>
                  <a:pt x="1535" y="1516"/>
                </a:lnTo>
                <a:lnTo>
                  <a:pt x="1533" y="1516"/>
                </a:lnTo>
                <a:lnTo>
                  <a:pt x="1533" y="1514"/>
                </a:lnTo>
                <a:lnTo>
                  <a:pt x="1532" y="1514"/>
                </a:lnTo>
                <a:lnTo>
                  <a:pt x="1532" y="1513"/>
                </a:lnTo>
                <a:lnTo>
                  <a:pt x="1530" y="1513"/>
                </a:lnTo>
                <a:lnTo>
                  <a:pt x="1528" y="1513"/>
                </a:lnTo>
                <a:lnTo>
                  <a:pt x="1527" y="1513"/>
                </a:lnTo>
                <a:lnTo>
                  <a:pt x="1527" y="1514"/>
                </a:lnTo>
                <a:lnTo>
                  <a:pt x="1528" y="1514"/>
                </a:lnTo>
                <a:lnTo>
                  <a:pt x="1530" y="1514"/>
                </a:lnTo>
                <a:lnTo>
                  <a:pt x="1530" y="1516"/>
                </a:lnTo>
                <a:lnTo>
                  <a:pt x="1532" y="1516"/>
                </a:lnTo>
                <a:lnTo>
                  <a:pt x="1532" y="1518"/>
                </a:lnTo>
                <a:lnTo>
                  <a:pt x="1530" y="1518"/>
                </a:lnTo>
                <a:lnTo>
                  <a:pt x="1528" y="1518"/>
                </a:lnTo>
                <a:lnTo>
                  <a:pt x="1527" y="1518"/>
                </a:lnTo>
                <a:lnTo>
                  <a:pt x="1525" y="1518"/>
                </a:lnTo>
                <a:lnTo>
                  <a:pt x="1523" y="1518"/>
                </a:lnTo>
                <a:lnTo>
                  <a:pt x="1523" y="1519"/>
                </a:lnTo>
                <a:lnTo>
                  <a:pt x="1525" y="1519"/>
                </a:lnTo>
                <a:lnTo>
                  <a:pt x="1527" y="1519"/>
                </a:lnTo>
                <a:lnTo>
                  <a:pt x="1528" y="1519"/>
                </a:lnTo>
                <a:lnTo>
                  <a:pt x="1530" y="1519"/>
                </a:lnTo>
                <a:lnTo>
                  <a:pt x="1530" y="1521"/>
                </a:lnTo>
                <a:lnTo>
                  <a:pt x="1532" y="1521"/>
                </a:lnTo>
                <a:lnTo>
                  <a:pt x="1532" y="1523"/>
                </a:lnTo>
                <a:lnTo>
                  <a:pt x="1533" y="1523"/>
                </a:lnTo>
                <a:lnTo>
                  <a:pt x="1532" y="1521"/>
                </a:lnTo>
                <a:lnTo>
                  <a:pt x="1533" y="1521"/>
                </a:lnTo>
                <a:lnTo>
                  <a:pt x="1535" y="1521"/>
                </a:lnTo>
                <a:lnTo>
                  <a:pt x="1535" y="1523"/>
                </a:lnTo>
                <a:lnTo>
                  <a:pt x="1535" y="1524"/>
                </a:lnTo>
                <a:lnTo>
                  <a:pt x="1537" y="1524"/>
                </a:lnTo>
                <a:lnTo>
                  <a:pt x="1538" y="1524"/>
                </a:lnTo>
                <a:lnTo>
                  <a:pt x="1540" y="1524"/>
                </a:lnTo>
                <a:lnTo>
                  <a:pt x="1540" y="1526"/>
                </a:lnTo>
                <a:lnTo>
                  <a:pt x="1538" y="1526"/>
                </a:lnTo>
                <a:lnTo>
                  <a:pt x="1538" y="1528"/>
                </a:lnTo>
                <a:lnTo>
                  <a:pt x="1538" y="1529"/>
                </a:lnTo>
                <a:lnTo>
                  <a:pt x="1537" y="1529"/>
                </a:lnTo>
                <a:lnTo>
                  <a:pt x="1537" y="1528"/>
                </a:lnTo>
                <a:lnTo>
                  <a:pt x="1535" y="1528"/>
                </a:lnTo>
                <a:lnTo>
                  <a:pt x="1537" y="1529"/>
                </a:lnTo>
                <a:lnTo>
                  <a:pt x="1535" y="1529"/>
                </a:lnTo>
                <a:lnTo>
                  <a:pt x="1535" y="1531"/>
                </a:lnTo>
                <a:lnTo>
                  <a:pt x="1533" y="1531"/>
                </a:lnTo>
                <a:lnTo>
                  <a:pt x="1533" y="1533"/>
                </a:lnTo>
                <a:lnTo>
                  <a:pt x="1532" y="1533"/>
                </a:lnTo>
                <a:lnTo>
                  <a:pt x="1532" y="1531"/>
                </a:lnTo>
                <a:lnTo>
                  <a:pt x="1530" y="1531"/>
                </a:lnTo>
                <a:lnTo>
                  <a:pt x="1530" y="1533"/>
                </a:lnTo>
                <a:lnTo>
                  <a:pt x="1528" y="1533"/>
                </a:lnTo>
                <a:lnTo>
                  <a:pt x="1528" y="1534"/>
                </a:lnTo>
                <a:lnTo>
                  <a:pt x="1527" y="1534"/>
                </a:lnTo>
                <a:lnTo>
                  <a:pt x="1527" y="1534"/>
                </a:lnTo>
                <a:lnTo>
                  <a:pt x="1525" y="1534"/>
                </a:lnTo>
                <a:lnTo>
                  <a:pt x="1525" y="1536"/>
                </a:lnTo>
                <a:lnTo>
                  <a:pt x="1523" y="1536"/>
                </a:lnTo>
                <a:lnTo>
                  <a:pt x="1522" y="1536"/>
                </a:lnTo>
                <a:lnTo>
                  <a:pt x="1522" y="1538"/>
                </a:lnTo>
                <a:lnTo>
                  <a:pt x="1522" y="1539"/>
                </a:lnTo>
                <a:lnTo>
                  <a:pt x="1520" y="1539"/>
                </a:lnTo>
                <a:lnTo>
                  <a:pt x="1520" y="1538"/>
                </a:lnTo>
                <a:lnTo>
                  <a:pt x="1518" y="1538"/>
                </a:lnTo>
                <a:lnTo>
                  <a:pt x="1518" y="1539"/>
                </a:lnTo>
                <a:lnTo>
                  <a:pt x="1517" y="1539"/>
                </a:lnTo>
                <a:lnTo>
                  <a:pt x="1517" y="1541"/>
                </a:lnTo>
                <a:lnTo>
                  <a:pt x="1517" y="1543"/>
                </a:lnTo>
                <a:lnTo>
                  <a:pt x="1515" y="1543"/>
                </a:lnTo>
                <a:lnTo>
                  <a:pt x="1515" y="1544"/>
                </a:lnTo>
                <a:lnTo>
                  <a:pt x="1513" y="1544"/>
                </a:lnTo>
                <a:lnTo>
                  <a:pt x="1513" y="1546"/>
                </a:lnTo>
                <a:lnTo>
                  <a:pt x="1515" y="1546"/>
                </a:lnTo>
                <a:lnTo>
                  <a:pt x="1515" y="1548"/>
                </a:lnTo>
                <a:lnTo>
                  <a:pt x="1515" y="1549"/>
                </a:lnTo>
                <a:lnTo>
                  <a:pt x="1515" y="1551"/>
                </a:lnTo>
                <a:lnTo>
                  <a:pt x="1517" y="1551"/>
                </a:lnTo>
                <a:lnTo>
                  <a:pt x="1518" y="1551"/>
                </a:lnTo>
                <a:lnTo>
                  <a:pt x="1518" y="1553"/>
                </a:lnTo>
                <a:lnTo>
                  <a:pt x="1520" y="1553"/>
                </a:lnTo>
                <a:lnTo>
                  <a:pt x="1520" y="1554"/>
                </a:lnTo>
                <a:lnTo>
                  <a:pt x="1518" y="1554"/>
                </a:lnTo>
                <a:lnTo>
                  <a:pt x="1518" y="1556"/>
                </a:lnTo>
                <a:lnTo>
                  <a:pt x="1517" y="1556"/>
                </a:lnTo>
                <a:lnTo>
                  <a:pt x="1517" y="1558"/>
                </a:lnTo>
                <a:lnTo>
                  <a:pt x="1515" y="1558"/>
                </a:lnTo>
                <a:lnTo>
                  <a:pt x="1513" y="1558"/>
                </a:lnTo>
                <a:lnTo>
                  <a:pt x="1512" y="1558"/>
                </a:lnTo>
                <a:lnTo>
                  <a:pt x="1510" y="1559"/>
                </a:lnTo>
                <a:lnTo>
                  <a:pt x="1512" y="1559"/>
                </a:lnTo>
                <a:lnTo>
                  <a:pt x="1512" y="1561"/>
                </a:lnTo>
                <a:lnTo>
                  <a:pt x="1512" y="1563"/>
                </a:lnTo>
                <a:lnTo>
                  <a:pt x="1512" y="1564"/>
                </a:lnTo>
                <a:lnTo>
                  <a:pt x="1512" y="1566"/>
                </a:lnTo>
                <a:lnTo>
                  <a:pt x="1510" y="1566"/>
                </a:lnTo>
                <a:lnTo>
                  <a:pt x="1510" y="1568"/>
                </a:lnTo>
                <a:lnTo>
                  <a:pt x="1510" y="1569"/>
                </a:lnTo>
                <a:lnTo>
                  <a:pt x="1512" y="1569"/>
                </a:lnTo>
                <a:lnTo>
                  <a:pt x="1512" y="1571"/>
                </a:lnTo>
                <a:lnTo>
                  <a:pt x="1513" y="1571"/>
                </a:lnTo>
                <a:lnTo>
                  <a:pt x="1513" y="1573"/>
                </a:lnTo>
                <a:lnTo>
                  <a:pt x="1512" y="1573"/>
                </a:lnTo>
                <a:lnTo>
                  <a:pt x="1510" y="1573"/>
                </a:lnTo>
                <a:lnTo>
                  <a:pt x="1508" y="1573"/>
                </a:lnTo>
                <a:lnTo>
                  <a:pt x="1507" y="1573"/>
                </a:lnTo>
                <a:lnTo>
                  <a:pt x="1508" y="1574"/>
                </a:lnTo>
                <a:lnTo>
                  <a:pt x="1507" y="1574"/>
                </a:lnTo>
                <a:lnTo>
                  <a:pt x="1507" y="1574"/>
                </a:lnTo>
                <a:lnTo>
                  <a:pt x="1507" y="1576"/>
                </a:lnTo>
                <a:lnTo>
                  <a:pt x="1507" y="1578"/>
                </a:lnTo>
                <a:lnTo>
                  <a:pt x="1505" y="1578"/>
                </a:lnTo>
                <a:lnTo>
                  <a:pt x="1505" y="1579"/>
                </a:lnTo>
                <a:lnTo>
                  <a:pt x="1505" y="1581"/>
                </a:lnTo>
                <a:lnTo>
                  <a:pt x="1505" y="1583"/>
                </a:lnTo>
                <a:lnTo>
                  <a:pt x="1505" y="1584"/>
                </a:lnTo>
                <a:lnTo>
                  <a:pt x="1505" y="1584"/>
                </a:lnTo>
                <a:lnTo>
                  <a:pt x="1503" y="1584"/>
                </a:lnTo>
                <a:lnTo>
                  <a:pt x="1503" y="1586"/>
                </a:lnTo>
                <a:lnTo>
                  <a:pt x="1502" y="1586"/>
                </a:lnTo>
                <a:lnTo>
                  <a:pt x="1502" y="1588"/>
                </a:lnTo>
                <a:lnTo>
                  <a:pt x="1502" y="1589"/>
                </a:lnTo>
                <a:lnTo>
                  <a:pt x="1500" y="1589"/>
                </a:lnTo>
                <a:lnTo>
                  <a:pt x="1500" y="1591"/>
                </a:lnTo>
                <a:lnTo>
                  <a:pt x="1498" y="1591"/>
                </a:lnTo>
                <a:lnTo>
                  <a:pt x="1498" y="1593"/>
                </a:lnTo>
                <a:lnTo>
                  <a:pt x="1498" y="1594"/>
                </a:lnTo>
                <a:lnTo>
                  <a:pt x="1498" y="1596"/>
                </a:lnTo>
                <a:lnTo>
                  <a:pt x="1498" y="1598"/>
                </a:lnTo>
                <a:lnTo>
                  <a:pt x="1497" y="1598"/>
                </a:lnTo>
                <a:lnTo>
                  <a:pt x="1497" y="1599"/>
                </a:lnTo>
                <a:lnTo>
                  <a:pt x="1497" y="1601"/>
                </a:lnTo>
                <a:lnTo>
                  <a:pt x="1495" y="1601"/>
                </a:lnTo>
                <a:lnTo>
                  <a:pt x="1495" y="1603"/>
                </a:lnTo>
                <a:lnTo>
                  <a:pt x="1493" y="1603"/>
                </a:lnTo>
                <a:lnTo>
                  <a:pt x="1493" y="1604"/>
                </a:lnTo>
                <a:lnTo>
                  <a:pt x="1493" y="1606"/>
                </a:lnTo>
                <a:lnTo>
                  <a:pt x="1493" y="1608"/>
                </a:lnTo>
                <a:lnTo>
                  <a:pt x="1493" y="1609"/>
                </a:lnTo>
                <a:lnTo>
                  <a:pt x="1492" y="1609"/>
                </a:lnTo>
                <a:lnTo>
                  <a:pt x="1490" y="1609"/>
                </a:lnTo>
                <a:lnTo>
                  <a:pt x="1488" y="1609"/>
                </a:lnTo>
                <a:lnTo>
                  <a:pt x="1488" y="1611"/>
                </a:lnTo>
                <a:lnTo>
                  <a:pt x="1490" y="1611"/>
                </a:lnTo>
                <a:lnTo>
                  <a:pt x="1490" y="1613"/>
                </a:lnTo>
                <a:lnTo>
                  <a:pt x="1488" y="1613"/>
                </a:lnTo>
                <a:lnTo>
                  <a:pt x="1488" y="1614"/>
                </a:lnTo>
                <a:lnTo>
                  <a:pt x="1488" y="1614"/>
                </a:lnTo>
                <a:lnTo>
                  <a:pt x="1490" y="1614"/>
                </a:lnTo>
                <a:lnTo>
                  <a:pt x="1490" y="1616"/>
                </a:lnTo>
                <a:lnTo>
                  <a:pt x="1490" y="1618"/>
                </a:lnTo>
                <a:lnTo>
                  <a:pt x="1490" y="1619"/>
                </a:lnTo>
                <a:lnTo>
                  <a:pt x="1488" y="1619"/>
                </a:lnTo>
                <a:lnTo>
                  <a:pt x="1488" y="1621"/>
                </a:lnTo>
                <a:lnTo>
                  <a:pt x="1488" y="1623"/>
                </a:lnTo>
                <a:lnTo>
                  <a:pt x="1487" y="1623"/>
                </a:lnTo>
                <a:lnTo>
                  <a:pt x="1487" y="1624"/>
                </a:lnTo>
                <a:lnTo>
                  <a:pt x="1487" y="1626"/>
                </a:lnTo>
                <a:lnTo>
                  <a:pt x="1487" y="1628"/>
                </a:lnTo>
                <a:lnTo>
                  <a:pt x="1487" y="1629"/>
                </a:lnTo>
                <a:lnTo>
                  <a:pt x="1488" y="1629"/>
                </a:lnTo>
                <a:lnTo>
                  <a:pt x="1488" y="1631"/>
                </a:lnTo>
                <a:lnTo>
                  <a:pt x="1487" y="1631"/>
                </a:lnTo>
                <a:lnTo>
                  <a:pt x="1485" y="1631"/>
                </a:lnTo>
                <a:lnTo>
                  <a:pt x="1485" y="1633"/>
                </a:lnTo>
                <a:lnTo>
                  <a:pt x="1487" y="1633"/>
                </a:lnTo>
                <a:lnTo>
                  <a:pt x="1487" y="1634"/>
                </a:lnTo>
                <a:lnTo>
                  <a:pt x="1487" y="1636"/>
                </a:lnTo>
                <a:lnTo>
                  <a:pt x="1487" y="1638"/>
                </a:lnTo>
                <a:lnTo>
                  <a:pt x="1485" y="1638"/>
                </a:lnTo>
                <a:lnTo>
                  <a:pt x="1485" y="1639"/>
                </a:lnTo>
                <a:lnTo>
                  <a:pt x="1483" y="1639"/>
                </a:lnTo>
                <a:lnTo>
                  <a:pt x="1483" y="1641"/>
                </a:lnTo>
                <a:lnTo>
                  <a:pt x="1483" y="1643"/>
                </a:lnTo>
                <a:lnTo>
                  <a:pt x="1483" y="1644"/>
                </a:lnTo>
                <a:lnTo>
                  <a:pt x="1482" y="1644"/>
                </a:lnTo>
                <a:lnTo>
                  <a:pt x="1482" y="1646"/>
                </a:lnTo>
                <a:lnTo>
                  <a:pt x="1482" y="1648"/>
                </a:lnTo>
                <a:lnTo>
                  <a:pt x="1482" y="1649"/>
                </a:lnTo>
                <a:lnTo>
                  <a:pt x="1482" y="1651"/>
                </a:lnTo>
                <a:lnTo>
                  <a:pt x="1482" y="1653"/>
                </a:lnTo>
                <a:lnTo>
                  <a:pt x="1482" y="1654"/>
                </a:lnTo>
                <a:lnTo>
                  <a:pt x="1483" y="1654"/>
                </a:lnTo>
                <a:lnTo>
                  <a:pt x="1483" y="1654"/>
                </a:lnTo>
                <a:lnTo>
                  <a:pt x="1482" y="1654"/>
                </a:lnTo>
                <a:lnTo>
                  <a:pt x="1482" y="1656"/>
                </a:lnTo>
                <a:lnTo>
                  <a:pt x="1483" y="1656"/>
                </a:lnTo>
                <a:lnTo>
                  <a:pt x="1483" y="1658"/>
                </a:lnTo>
                <a:lnTo>
                  <a:pt x="1483" y="1659"/>
                </a:lnTo>
                <a:lnTo>
                  <a:pt x="1483" y="1661"/>
                </a:lnTo>
                <a:lnTo>
                  <a:pt x="1482" y="1661"/>
                </a:lnTo>
                <a:lnTo>
                  <a:pt x="1482" y="1663"/>
                </a:lnTo>
                <a:lnTo>
                  <a:pt x="1482" y="1664"/>
                </a:lnTo>
                <a:lnTo>
                  <a:pt x="1482" y="1666"/>
                </a:lnTo>
                <a:lnTo>
                  <a:pt x="1482" y="1668"/>
                </a:lnTo>
                <a:lnTo>
                  <a:pt x="1480" y="1668"/>
                </a:lnTo>
                <a:lnTo>
                  <a:pt x="1482" y="1670"/>
                </a:lnTo>
                <a:lnTo>
                  <a:pt x="1482" y="1671"/>
                </a:lnTo>
                <a:lnTo>
                  <a:pt x="1482" y="1673"/>
                </a:lnTo>
                <a:lnTo>
                  <a:pt x="1483" y="1673"/>
                </a:lnTo>
                <a:lnTo>
                  <a:pt x="1483" y="1675"/>
                </a:lnTo>
                <a:lnTo>
                  <a:pt x="1482" y="1675"/>
                </a:lnTo>
                <a:lnTo>
                  <a:pt x="1482" y="1676"/>
                </a:lnTo>
                <a:lnTo>
                  <a:pt x="1482" y="1678"/>
                </a:lnTo>
                <a:lnTo>
                  <a:pt x="1483" y="1678"/>
                </a:lnTo>
                <a:lnTo>
                  <a:pt x="1483" y="1680"/>
                </a:lnTo>
                <a:lnTo>
                  <a:pt x="1483" y="1681"/>
                </a:lnTo>
                <a:lnTo>
                  <a:pt x="1483" y="1683"/>
                </a:lnTo>
                <a:lnTo>
                  <a:pt x="1483" y="1685"/>
                </a:lnTo>
                <a:lnTo>
                  <a:pt x="1483" y="1686"/>
                </a:lnTo>
                <a:lnTo>
                  <a:pt x="1485" y="1686"/>
                </a:lnTo>
                <a:lnTo>
                  <a:pt x="1485" y="1688"/>
                </a:lnTo>
                <a:lnTo>
                  <a:pt x="1483" y="1688"/>
                </a:lnTo>
                <a:lnTo>
                  <a:pt x="1483" y="1690"/>
                </a:lnTo>
                <a:lnTo>
                  <a:pt x="1482" y="1690"/>
                </a:lnTo>
                <a:lnTo>
                  <a:pt x="1482" y="1691"/>
                </a:lnTo>
                <a:lnTo>
                  <a:pt x="1483" y="1691"/>
                </a:lnTo>
                <a:lnTo>
                  <a:pt x="1483" y="1693"/>
                </a:lnTo>
                <a:lnTo>
                  <a:pt x="1482" y="1693"/>
                </a:lnTo>
                <a:lnTo>
                  <a:pt x="1482" y="1695"/>
                </a:lnTo>
                <a:lnTo>
                  <a:pt x="1482" y="1695"/>
                </a:lnTo>
                <a:lnTo>
                  <a:pt x="1480" y="1695"/>
                </a:lnTo>
                <a:lnTo>
                  <a:pt x="1480" y="1696"/>
                </a:lnTo>
                <a:lnTo>
                  <a:pt x="1480" y="1698"/>
                </a:lnTo>
                <a:lnTo>
                  <a:pt x="1480" y="1700"/>
                </a:lnTo>
                <a:lnTo>
                  <a:pt x="1482" y="1700"/>
                </a:lnTo>
                <a:lnTo>
                  <a:pt x="1482" y="1701"/>
                </a:lnTo>
                <a:lnTo>
                  <a:pt x="1480" y="1701"/>
                </a:lnTo>
                <a:lnTo>
                  <a:pt x="1480" y="1703"/>
                </a:lnTo>
                <a:lnTo>
                  <a:pt x="1480" y="1705"/>
                </a:lnTo>
                <a:lnTo>
                  <a:pt x="1480" y="1706"/>
                </a:lnTo>
                <a:lnTo>
                  <a:pt x="1480" y="1708"/>
                </a:lnTo>
                <a:lnTo>
                  <a:pt x="1480" y="1710"/>
                </a:lnTo>
                <a:lnTo>
                  <a:pt x="1480" y="1711"/>
                </a:lnTo>
                <a:lnTo>
                  <a:pt x="1482" y="1711"/>
                </a:lnTo>
                <a:lnTo>
                  <a:pt x="1482" y="1713"/>
                </a:lnTo>
                <a:lnTo>
                  <a:pt x="1483" y="1713"/>
                </a:lnTo>
                <a:lnTo>
                  <a:pt x="1483" y="1715"/>
                </a:lnTo>
                <a:lnTo>
                  <a:pt x="1485" y="1715"/>
                </a:lnTo>
                <a:lnTo>
                  <a:pt x="1485" y="1716"/>
                </a:lnTo>
                <a:lnTo>
                  <a:pt x="1487" y="1716"/>
                </a:lnTo>
                <a:lnTo>
                  <a:pt x="1487" y="1718"/>
                </a:lnTo>
                <a:lnTo>
                  <a:pt x="1487" y="1720"/>
                </a:lnTo>
                <a:lnTo>
                  <a:pt x="1487" y="1721"/>
                </a:lnTo>
                <a:lnTo>
                  <a:pt x="1487" y="1723"/>
                </a:lnTo>
                <a:lnTo>
                  <a:pt x="1488" y="1723"/>
                </a:lnTo>
                <a:lnTo>
                  <a:pt x="1488" y="1725"/>
                </a:lnTo>
                <a:lnTo>
                  <a:pt x="1490" y="1725"/>
                </a:lnTo>
                <a:lnTo>
                  <a:pt x="1490" y="1726"/>
                </a:lnTo>
                <a:lnTo>
                  <a:pt x="1492" y="1728"/>
                </a:lnTo>
                <a:lnTo>
                  <a:pt x="1492" y="1730"/>
                </a:lnTo>
                <a:lnTo>
                  <a:pt x="1492" y="1731"/>
                </a:lnTo>
                <a:lnTo>
                  <a:pt x="1492" y="1733"/>
                </a:lnTo>
                <a:lnTo>
                  <a:pt x="1493" y="1733"/>
                </a:lnTo>
                <a:lnTo>
                  <a:pt x="1493" y="1735"/>
                </a:lnTo>
                <a:lnTo>
                  <a:pt x="1495" y="1735"/>
                </a:lnTo>
                <a:lnTo>
                  <a:pt x="1495" y="1733"/>
                </a:lnTo>
                <a:lnTo>
                  <a:pt x="1497" y="1733"/>
                </a:lnTo>
                <a:lnTo>
                  <a:pt x="1497" y="1731"/>
                </a:lnTo>
                <a:lnTo>
                  <a:pt x="1498" y="1731"/>
                </a:lnTo>
                <a:lnTo>
                  <a:pt x="1498" y="1730"/>
                </a:lnTo>
                <a:lnTo>
                  <a:pt x="1498" y="1728"/>
                </a:lnTo>
                <a:lnTo>
                  <a:pt x="1500" y="1728"/>
                </a:lnTo>
                <a:lnTo>
                  <a:pt x="1502" y="1728"/>
                </a:lnTo>
                <a:lnTo>
                  <a:pt x="1502" y="1730"/>
                </a:lnTo>
                <a:lnTo>
                  <a:pt x="1503" y="1730"/>
                </a:lnTo>
                <a:lnTo>
                  <a:pt x="1505" y="1730"/>
                </a:lnTo>
                <a:lnTo>
                  <a:pt x="1505" y="1730"/>
                </a:lnTo>
                <a:lnTo>
                  <a:pt x="1507" y="1730"/>
                </a:lnTo>
                <a:lnTo>
                  <a:pt x="1508" y="1730"/>
                </a:lnTo>
                <a:lnTo>
                  <a:pt x="1510" y="1730"/>
                </a:lnTo>
                <a:lnTo>
                  <a:pt x="1510" y="1731"/>
                </a:lnTo>
                <a:lnTo>
                  <a:pt x="1512" y="1731"/>
                </a:lnTo>
                <a:lnTo>
                  <a:pt x="1510" y="1730"/>
                </a:lnTo>
                <a:lnTo>
                  <a:pt x="1512" y="1730"/>
                </a:lnTo>
                <a:lnTo>
                  <a:pt x="1513" y="1730"/>
                </a:lnTo>
                <a:lnTo>
                  <a:pt x="1515" y="1730"/>
                </a:lnTo>
                <a:lnTo>
                  <a:pt x="1517" y="1730"/>
                </a:lnTo>
                <a:lnTo>
                  <a:pt x="1517" y="1728"/>
                </a:lnTo>
                <a:lnTo>
                  <a:pt x="1518" y="1728"/>
                </a:lnTo>
                <a:lnTo>
                  <a:pt x="1518" y="1730"/>
                </a:lnTo>
                <a:lnTo>
                  <a:pt x="1520" y="1730"/>
                </a:lnTo>
                <a:lnTo>
                  <a:pt x="1522" y="1730"/>
                </a:lnTo>
                <a:lnTo>
                  <a:pt x="1522" y="1731"/>
                </a:lnTo>
                <a:lnTo>
                  <a:pt x="1523" y="1731"/>
                </a:lnTo>
                <a:lnTo>
                  <a:pt x="1525" y="1731"/>
                </a:lnTo>
                <a:lnTo>
                  <a:pt x="1525" y="1730"/>
                </a:lnTo>
                <a:lnTo>
                  <a:pt x="1527" y="1730"/>
                </a:lnTo>
                <a:lnTo>
                  <a:pt x="1527" y="1731"/>
                </a:lnTo>
                <a:lnTo>
                  <a:pt x="1527" y="1733"/>
                </a:lnTo>
                <a:lnTo>
                  <a:pt x="1528" y="1733"/>
                </a:lnTo>
                <a:lnTo>
                  <a:pt x="1530" y="1733"/>
                </a:lnTo>
                <a:lnTo>
                  <a:pt x="1530" y="1731"/>
                </a:lnTo>
                <a:lnTo>
                  <a:pt x="1532" y="1731"/>
                </a:lnTo>
                <a:lnTo>
                  <a:pt x="1533" y="1731"/>
                </a:lnTo>
                <a:lnTo>
                  <a:pt x="1535" y="1731"/>
                </a:lnTo>
                <a:lnTo>
                  <a:pt x="1537" y="1731"/>
                </a:lnTo>
                <a:lnTo>
                  <a:pt x="1537" y="1733"/>
                </a:lnTo>
                <a:lnTo>
                  <a:pt x="1538" y="1733"/>
                </a:lnTo>
                <a:lnTo>
                  <a:pt x="1538" y="1735"/>
                </a:lnTo>
                <a:lnTo>
                  <a:pt x="1538" y="1736"/>
                </a:lnTo>
                <a:lnTo>
                  <a:pt x="1538" y="1736"/>
                </a:lnTo>
                <a:lnTo>
                  <a:pt x="1538" y="1738"/>
                </a:lnTo>
                <a:lnTo>
                  <a:pt x="1538" y="1740"/>
                </a:lnTo>
                <a:lnTo>
                  <a:pt x="1538" y="1741"/>
                </a:lnTo>
                <a:lnTo>
                  <a:pt x="1538" y="1743"/>
                </a:lnTo>
                <a:lnTo>
                  <a:pt x="1538" y="1745"/>
                </a:lnTo>
                <a:lnTo>
                  <a:pt x="1538" y="1746"/>
                </a:lnTo>
                <a:lnTo>
                  <a:pt x="1538" y="1748"/>
                </a:lnTo>
                <a:lnTo>
                  <a:pt x="1540" y="1748"/>
                </a:lnTo>
                <a:lnTo>
                  <a:pt x="1540" y="1750"/>
                </a:lnTo>
                <a:lnTo>
                  <a:pt x="1540" y="1751"/>
                </a:lnTo>
                <a:lnTo>
                  <a:pt x="1540" y="1753"/>
                </a:lnTo>
                <a:lnTo>
                  <a:pt x="1542" y="1753"/>
                </a:lnTo>
                <a:lnTo>
                  <a:pt x="1542" y="1755"/>
                </a:lnTo>
                <a:lnTo>
                  <a:pt x="1542" y="1756"/>
                </a:lnTo>
                <a:lnTo>
                  <a:pt x="1542" y="1758"/>
                </a:lnTo>
                <a:lnTo>
                  <a:pt x="1542" y="1760"/>
                </a:lnTo>
                <a:lnTo>
                  <a:pt x="1543" y="1760"/>
                </a:lnTo>
                <a:lnTo>
                  <a:pt x="1543" y="1761"/>
                </a:lnTo>
                <a:lnTo>
                  <a:pt x="1543" y="1761"/>
                </a:lnTo>
                <a:lnTo>
                  <a:pt x="1543" y="1763"/>
                </a:lnTo>
                <a:lnTo>
                  <a:pt x="1543" y="1765"/>
                </a:lnTo>
                <a:lnTo>
                  <a:pt x="1543" y="1766"/>
                </a:lnTo>
                <a:lnTo>
                  <a:pt x="1543" y="1768"/>
                </a:lnTo>
                <a:lnTo>
                  <a:pt x="1545" y="1768"/>
                </a:lnTo>
                <a:lnTo>
                  <a:pt x="1545" y="1770"/>
                </a:lnTo>
                <a:lnTo>
                  <a:pt x="1545" y="1771"/>
                </a:lnTo>
                <a:lnTo>
                  <a:pt x="1547" y="1771"/>
                </a:lnTo>
                <a:lnTo>
                  <a:pt x="1547" y="1773"/>
                </a:lnTo>
                <a:lnTo>
                  <a:pt x="1547" y="1775"/>
                </a:lnTo>
                <a:lnTo>
                  <a:pt x="1547" y="1776"/>
                </a:lnTo>
                <a:lnTo>
                  <a:pt x="1547" y="1776"/>
                </a:lnTo>
                <a:lnTo>
                  <a:pt x="1548" y="1776"/>
                </a:lnTo>
                <a:lnTo>
                  <a:pt x="1548" y="1778"/>
                </a:lnTo>
                <a:lnTo>
                  <a:pt x="1548" y="1780"/>
                </a:lnTo>
                <a:lnTo>
                  <a:pt x="1548" y="1781"/>
                </a:lnTo>
                <a:lnTo>
                  <a:pt x="1548" y="1783"/>
                </a:lnTo>
                <a:lnTo>
                  <a:pt x="1548" y="1785"/>
                </a:lnTo>
                <a:lnTo>
                  <a:pt x="1550" y="1785"/>
                </a:lnTo>
                <a:lnTo>
                  <a:pt x="1550" y="1786"/>
                </a:lnTo>
                <a:lnTo>
                  <a:pt x="1550" y="1788"/>
                </a:lnTo>
                <a:lnTo>
                  <a:pt x="1550" y="1790"/>
                </a:lnTo>
                <a:lnTo>
                  <a:pt x="1550" y="1791"/>
                </a:lnTo>
                <a:lnTo>
                  <a:pt x="1550" y="1793"/>
                </a:lnTo>
                <a:lnTo>
                  <a:pt x="1552" y="1793"/>
                </a:lnTo>
                <a:lnTo>
                  <a:pt x="1552" y="1795"/>
                </a:lnTo>
                <a:lnTo>
                  <a:pt x="1552" y="1796"/>
                </a:lnTo>
                <a:lnTo>
                  <a:pt x="1552" y="1798"/>
                </a:lnTo>
                <a:lnTo>
                  <a:pt x="1552" y="1800"/>
                </a:lnTo>
                <a:lnTo>
                  <a:pt x="1553" y="1800"/>
                </a:lnTo>
                <a:lnTo>
                  <a:pt x="1553" y="1801"/>
                </a:lnTo>
                <a:lnTo>
                  <a:pt x="1553" y="1803"/>
                </a:lnTo>
                <a:lnTo>
                  <a:pt x="1555" y="1805"/>
                </a:lnTo>
                <a:lnTo>
                  <a:pt x="1555" y="1806"/>
                </a:lnTo>
                <a:lnTo>
                  <a:pt x="1555" y="1808"/>
                </a:lnTo>
                <a:lnTo>
                  <a:pt x="1557" y="1808"/>
                </a:lnTo>
                <a:lnTo>
                  <a:pt x="1557" y="1810"/>
                </a:lnTo>
                <a:lnTo>
                  <a:pt x="1557" y="1811"/>
                </a:lnTo>
                <a:lnTo>
                  <a:pt x="1558" y="1811"/>
                </a:lnTo>
                <a:lnTo>
                  <a:pt x="1558" y="1813"/>
                </a:lnTo>
                <a:lnTo>
                  <a:pt x="1558" y="1815"/>
                </a:lnTo>
                <a:lnTo>
                  <a:pt x="1560" y="1815"/>
                </a:lnTo>
                <a:lnTo>
                  <a:pt x="1560" y="1816"/>
                </a:lnTo>
                <a:lnTo>
                  <a:pt x="1560" y="1816"/>
                </a:lnTo>
                <a:lnTo>
                  <a:pt x="1560" y="1818"/>
                </a:lnTo>
                <a:lnTo>
                  <a:pt x="1562" y="1818"/>
                </a:lnTo>
                <a:lnTo>
                  <a:pt x="1562" y="1820"/>
                </a:lnTo>
                <a:lnTo>
                  <a:pt x="1562" y="1821"/>
                </a:lnTo>
                <a:lnTo>
                  <a:pt x="1562" y="1823"/>
                </a:lnTo>
                <a:lnTo>
                  <a:pt x="1562" y="1825"/>
                </a:lnTo>
                <a:lnTo>
                  <a:pt x="1562" y="1826"/>
                </a:lnTo>
                <a:lnTo>
                  <a:pt x="1563" y="1826"/>
                </a:lnTo>
                <a:lnTo>
                  <a:pt x="1563" y="1828"/>
                </a:lnTo>
                <a:lnTo>
                  <a:pt x="1563" y="1830"/>
                </a:lnTo>
                <a:lnTo>
                  <a:pt x="1562" y="1830"/>
                </a:lnTo>
                <a:lnTo>
                  <a:pt x="1562" y="1831"/>
                </a:lnTo>
                <a:lnTo>
                  <a:pt x="1562" y="1833"/>
                </a:lnTo>
                <a:lnTo>
                  <a:pt x="1562" y="1835"/>
                </a:lnTo>
                <a:lnTo>
                  <a:pt x="1562" y="1836"/>
                </a:lnTo>
                <a:lnTo>
                  <a:pt x="1562" y="1838"/>
                </a:lnTo>
                <a:lnTo>
                  <a:pt x="1560" y="1838"/>
                </a:lnTo>
                <a:lnTo>
                  <a:pt x="1560" y="1840"/>
                </a:lnTo>
                <a:lnTo>
                  <a:pt x="1560" y="1841"/>
                </a:lnTo>
                <a:lnTo>
                  <a:pt x="1558" y="1841"/>
                </a:lnTo>
                <a:lnTo>
                  <a:pt x="1558" y="1843"/>
                </a:lnTo>
                <a:lnTo>
                  <a:pt x="1558" y="1845"/>
                </a:lnTo>
                <a:lnTo>
                  <a:pt x="1558" y="1846"/>
                </a:lnTo>
                <a:lnTo>
                  <a:pt x="1557" y="1846"/>
                </a:lnTo>
                <a:lnTo>
                  <a:pt x="1557" y="1848"/>
                </a:lnTo>
                <a:lnTo>
                  <a:pt x="1555" y="1848"/>
                </a:lnTo>
                <a:lnTo>
                  <a:pt x="1555" y="1850"/>
                </a:lnTo>
                <a:lnTo>
                  <a:pt x="1555" y="1851"/>
                </a:lnTo>
                <a:lnTo>
                  <a:pt x="1553" y="1851"/>
                </a:lnTo>
                <a:lnTo>
                  <a:pt x="1553" y="1853"/>
                </a:lnTo>
                <a:lnTo>
                  <a:pt x="1552" y="1853"/>
                </a:lnTo>
                <a:lnTo>
                  <a:pt x="1552" y="1855"/>
                </a:lnTo>
                <a:lnTo>
                  <a:pt x="1552" y="1856"/>
                </a:lnTo>
                <a:lnTo>
                  <a:pt x="1550" y="1856"/>
                </a:lnTo>
                <a:lnTo>
                  <a:pt x="1548" y="1856"/>
                </a:lnTo>
                <a:lnTo>
                  <a:pt x="1547" y="1856"/>
                </a:lnTo>
                <a:lnTo>
                  <a:pt x="1547" y="1856"/>
                </a:lnTo>
                <a:lnTo>
                  <a:pt x="1548" y="1856"/>
                </a:lnTo>
                <a:lnTo>
                  <a:pt x="1550" y="1856"/>
                </a:lnTo>
                <a:lnTo>
                  <a:pt x="1552" y="1856"/>
                </a:lnTo>
                <a:lnTo>
                  <a:pt x="1552" y="1856"/>
                </a:lnTo>
                <a:lnTo>
                  <a:pt x="1553" y="1856"/>
                </a:lnTo>
                <a:lnTo>
                  <a:pt x="1553" y="1855"/>
                </a:lnTo>
                <a:lnTo>
                  <a:pt x="1555" y="1855"/>
                </a:lnTo>
                <a:lnTo>
                  <a:pt x="1555" y="1853"/>
                </a:lnTo>
                <a:lnTo>
                  <a:pt x="1557" y="1853"/>
                </a:lnTo>
                <a:lnTo>
                  <a:pt x="1557" y="1851"/>
                </a:lnTo>
                <a:lnTo>
                  <a:pt x="1558" y="1851"/>
                </a:lnTo>
                <a:lnTo>
                  <a:pt x="1560" y="1851"/>
                </a:lnTo>
                <a:lnTo>
                  <a:pt x="1560" y="1850"/>
                </a:lnTo>
                <a:lnTo>
                  <a:pt x="1562" y="1850"/>
                </a:lnTo>
                <a:lnTo>
                  <a:pt x="1562" y="1848"/>
                </a:lnTo>
                <a:lnTo>
                  <a:pt x="1563" y="1848"/>
                </a:lnTo>
                <a:lnTo>
                  <a:pt x="1565" y="1848"/>
                </a:lnTo>
                <a:lnTo>
                  <a:pt x="1567" y="1848"/>
                </a:lnTo>
                <a:lnTo>
                  <a:pt x="1568" y="1848"/>
                </a:lnTo>
                <a:lnTo>
                  <a:pt x="1570" y="1848"/>
                </a:lnTo>
                <a:lnTo>
                  <a:pt x="1570" y="1850"/>
                </a:lnTo>
                <a:lnTo>
                  <a:pt x="1568" y="1850"/>
                </a:lnTo>
                <a:lnTo>
                  <a:pt x="1568" y="1851"/>
                </a:lnTo>
                <a:lnTo>
                  <a:pt x="1567" y="1851"/>
                </a:lnTo>
                <a:lnTo>
                  <a:pt x="1567" y="1853"/>
                </a:lnTo>
                <a:lnTo>
                  <a:pt x="1568" y="1853"/>
                </a:lnTo>
                <a:lnTo>
                  <a:pt x="1568" y="1851"/>
                </a:lnTo>
                <a:lnTo>
                  <a:pt x="1570" y="1850"/>
                </a:lnTo>
                <a:lnTo>
                  <a:pt x="1572" y="1850"/>
                </a:lnTo>
                <a:lnTo>
                  <a:pt x="1573" y="1850"/>
                </a:lnTo>
                <a:lnTo>
                  <a:pt x="1575" y="1850"/>
                </a:lnTo>
                <a:lnTo>
                  <a:pt x="1577" y="1850"/>
                </a:lnTo>
                <a:lnTo>
                  <a:pt x="1578" y="1850"/>
                </a:lnTo>
                <a:lnTo>
                  <a:pt x="1578" y="1848"/>
                </a:lnTo>
                <a:lnTo>
                  <a:pt x="1580" y="1848"/>
                </a:lnTo>
                <a:lnTo>
                  <a:pt x="1582" y="1848"/>
                </a:lnTo>
                <a:lnTo>
                  <a:pt x="1583" y="1848"/>
                </a:lnTo>
                <a:lnTo>
                  <a:pt x="1583" y="1846"/>
                </a:lnTo>
                <a:lnTo>
                  <a:pt x="1583" y="1846"/>
                </a:lnTo>
                <a:lnTo>
                  <a:pt x="1585" y="1846"/>
                </a:lnTo>
                <a:lnTo>
                  <a:pt x="1585" y="1845"/>
                </a:lnTo>
                <a:lnTo>
                  <a:pt x="1587" y="1845"/>
                </a:lnTo>
                <a:lnTo>
                  <a:pt x="1588" y="1845"/>
                </a:lnTo>
                <a:lnTo>
                  <a:pt x="1588" y="1843"/>
                </a:lnTo>
                <a:lnTo>
                  <a:pt x="1590" y="1843"/>
                </a:lnTo>
                <a:lnTo>
                  <a:pt x="1592" y="1843"/>
                </a:lnTo>
                <a:lnTo>
                  <a:pt x="1593" y="1841"/>
                </a:lnTo>
                <a:lnTo>
                  <a:pt x="1595" y="1841"/>
                </a:lnTo>
                <a:lnTo>
                  <a:pt x="1597" y="1841"/>
                </a:lnTo>
                <a:lnTo>
                  <a:pt x="1597" y="1840"/>
                </a:lnTo>
                <a:lnTo>
                  <a:pt x="1598" y="1840"/>
                </a:lnTo>
                <a:lnTo>
                  <a:pt x="1600" y="1840"/>
                </a:lnTo>
                <a:lnTo>
                  <a:pt x="1600" y="1838"/>
                </a:lnTo>
                <a:lnTo>
                  <a:pt x="1602" y="1838"/>
                </a:lnTo>
                <a:lnTo>
                  <a:pt x="1603" y="1838"/>
                </a:lnTo>
                <a:lnTo>
                  <a:pt x="1603" y="1836"/>
                </a:lnTo>
                <a:lnTo>
                  <a:pt x="1605" y="1836"/>
                </a:lnTo>
                <a:lnTo>
                  <a:pt x="1607" y="1836"/>
                </a:lnTo>
                <a:lnTo>
                  <a:pt x="1608" y="1836"/>
                </a:lnTo>
                <a:lnTo>
                  <a:pt x="1608" y="1835"/>
                </a:lnTo>
                <a:lnTo>
                  <a:pt x="1610" y="1835"/>
                </a:lnTo>
                <a:lnTo>
                  <a:pt x="1612" y="1835"/>
                </a:lnTo>
                <a:lnTo>
                  <a:pt x="1612" y="1833"/>
                </a:lnTo>
                <a:lnTo>
                  <a:pt x="1613" y="1833"/>
                </a:lnTo>
                <a:lnTo>
                  <a:pt x="1615" y="1833"/>
                </a:lnTo>
                <a:lnTo>
                  <a:pt x="1617" y="1833"/>
                </a:lnTo>
                <a:lnTo>
                  <a:pt x="1618" y="1833"/>
                </a:lnTo>
                <a:lnTo>
                  <a:pt x="1620" y="1833"/>
                </a:lnTo>
                <a:lnTo>
                  <a:pt x="1622" y="1833"/>
                </a:lnTo>
                <a:lnTo>
                  <a:pt x="1623" y="1833"/>
                </a:lnTo>
                <a:lnTo>
                  <a:pt x="1623" y="1835"/>
                </a:lnTo>
                <a:lnTo>
                  <a:pt x="1623" y="1835"/>
                </a:lnTo>
                <a:lnTo>
                  <a:pt x="1625" y="1835"/>
                </a:lnTo>
                <a:lnTo>
                  <a:pt x="1627" y="1835"/>
                </a:lnTo>
                <a:lnTo>
                  <a:pt x="1628" y="1835"/>
                </a:lnTo>
                <a:lnTo>
                  <a:pt x="1630" y="1835"/>
                </a:lnTo>
                <a:lnTo>
                  <a:pt x="1630" y="1836"/>
                </a:lnTo>
                <a:lnTo>
                  <a:pt x="1632" y="1836"/>
                </a:lnTo>
                <a:lnTo>
                  <a:pt x="1633" y="1836"/>
                </a:lnTo>
                <a:lnTo>
                  <a:pt x="1633" y="1838"/>
                </a:lnTo>
                <a:lnTo>
                  <a:pt x="1635" y="1838"/>
                </a:lnTo>
                <a:lnTo>
                  <a:pt x="1637" y="1838"/>
                </a:lnTo>
                <a:lnTo>
                  <a:pt x="1638" y="1838"/>
                </a:lnTo>
                <a:lnTo>
                  <a:pt x="1638" y="1840"/>
                </a:lnTo>
                <a:lnTo>
                  <a:pt x="1638" y="1841"/>
                </a:lnTo>
                <a:lnTo>
                  <a:pt x="1640" y="1841"/>
                </a:lnTo>
                <a:lnTo>
                  <a:pt x="1642" y="1841"/>
                </a:lnTo>
                <a:lnTo>
                  <a:pt x="1642" y="1843"/>
                </a:lnTo>
                <a:lnTo>
                  <a:pt x="1643" y="1843"/>
                </a:lnTo>
                <a:lnTo>
                  <a:pt x="1645" y="1843"/>
                </a:lnTo>
                <a:lnTo>
                  <a:pt x="1645" y="1845"/>
                </a:lnTo>
                <a:lnTo>
                  <a:pt x="1647" y="1845"/>
                </a:lnTo>
                <a:lnTo>
                  <a:pt x="1647" y="1846"/>
                </a:lnTo>
                <a:lnTo>
                  <a:pt x="1648" y="1846"/>
                </a:lnTo>
                <a:lnTo>
                  <a:pt x="1650" y="1846"/>
                </a:lnTo>
                <a:lnTo>
                  <a:pt x="1650" y="1848"/>
                </a:lnTo>
                <a:lnTo>
                  <a:pt x="1652" y="1848"/>
                </a:lnTo>
                <a:lnTo>
                  <a:pt x="1653" y="1848"/>
                </a:lnTo>
                <a:lnTo>
                  <a:pt x="1653" y="1850"/>
                </a:lnTo>
                <a:lnTo>
                  <a:pt x="1655" y="1850"/>
                </a:lnTo>
                <a:lnTo>
                  <a:pt x="1655" y="1851"/>
                </a:lnTo>
                <a:lnTo>
                  <a:pt x="1657" y="1851"/>
                </a:lnTo>
                <a:lnTo>
                  <a:pt x="1658" y="1851"/>
                </a:lnTo>
                <a:lnTo>
                  <a:pt x="1660" y="1851"/>
                </a:lnTo>
                <a:lnTo>
                  <a:pt x="1660" y="1853"/>
                </a:lnTo>
                <a:lnTo>
                  <a:pt x="1662" y="1853"/>
                </a:lnTo>
                <a:lnTo>
                  <a:pt x="1663" y="1853"/>
                </a:lnTo>
                <a:lnTo>
                  <a:pt x="1663" y="1853"/>
                </a:lnTo>
                <a:lnTo>
                  <a:pt x="1665" y="1853"/>
                </a:lnTo>
                <a:lnTo>
                  <a:pt x="1665" y="1855"/>
                </a:lnTo>
                <a:lnTo>
                  <a:pt x="1667" y="1855"/>
                </a:lnTo>
                <a:lnTo>
                  <a:pt x="1668" y="1855"/>
                </a:lnTo>
                <a:lnTo>
                  <a:pt x="1670" y="1855"/>
                </a:lnTo>
                <a:lnTo>
                  <a:pt x="1670" y="1856"/>
                </a:lnTo>
                <a:lnTo>
                  <a:pt x="1672" y="1856"/>
                </a:lnTo>
                <a:lnTo>
                  <a:pt x="1673" y="1856"/>
                </a:lnTo>
                <a:lnTo>
                  <a:pt x="1675" y="1856"/>
                </a:lnTo>
                <a:lnTo>
                  <a:pt x="1677" y="1856"/>
                </a:lnTo>
                <a:lnTo>
                  <a:pt x="1678" y="1856"/>
                </a:lnTo>
                <a:lnTo>
                  <a:pt x="1680" y="1856"/>
                </a:lnTo>
                <a:lnTo>
                  <a:pt x="1680" y="1856"/>
                </a:lnTo>
                <a:lnTo>
                  <a:pt x="1682" y="1856"/>
                </a:lnTo>
                <a:lnTo>
                  <a:pt x="1683" y="1856"/>
                </a:lnTo>
                <a:lnTo>
                  <a:pt x="1683" y="1858"/>
                </a:lnTo>
                <a:lnTo>
                  <a:pt x="1685" y="1858"/>
                </a:lnTo>
                <a:lnTo>
                  <a:pt x="1687" y="1858"/>
                </a:lnTo>
                <a:lnTo>
                  <a:pt x="1688" y="1858"/>
                </a:lnTo>
                <a:lnTo>
                  <a:pt x="1690" y="1858"/>
                </a:lnTo>
                <a:lnTo>
                  <a:pt x="1692" y="1858"/>
                </a:lnTo>
                <a:lnTo>
                  <a:pt x="1693" y="1858"/>
                </a:lnTo>
                <a:lnTo>
                  <a:pt x="1693" y="1860"/>
                </a:lnTo>
                <a:lnTo>
                  <a:pt x="1695" y="1860"/>
                </a:lnTo>
                <a:lnTo>
                  <a:pt x="1695" y="1858"/>
                </a:lnTo>
                <a:lnTo>
                  <a:pt x="1697" y="1858"/>
                </a:lnTo>
                <a:lnTo>
                  <a:pt x="1697" y="1860"/>
                </a:lnTo>
                <a:lnTo>
                  <a:pt x="1698" y="1860"/>
                </a:lnTo>
                <a:lnTo>
                  <a:pt x="1698" y="1861"/>
                </a:lnTo>
                <a:lnTo>
                  <a:pt x="1698" y="1863"/>
                </a:lnTo>
                <a:lnTo>
                  <a:pt x="1700" y="1863"/>
                </a:lnTo>
                <a:lnTo>
                  <a:pt x="1702" y="1863"/>
                </a:lnTo>
                <a:lnTo>
                  <a:pt x="1702" y="1865"/>
                </a:lnTo>
                <a:lnTo>
                  <a:pt x="1703" y="1865"/>
                </a:lnTo>
                <a:lnTo>
                  <a:pt x="1703" y="1866"/>
                </a:lnTo>
                <a:lnTo>
                  <a:pt x="1703" y="1866"/>
                </a:lnTo>
                <a:lnTo>
                  <a:pt x="1703" y="1868"/>
                </a:lnTo>
                <a:lnTo>
                  <a:pt x="1703" y="1870"/>
                </a:lnTo>
                <a:lnTo>
                  <a:pt x="1705" y="1870"/>
                </a:lnTo>
                <a:lnTo>
                  <a:pt x="1707" y="1870"/>
                </a:lnTo>
                <a:lnTo>
                  <a:pt x="1707" y="1871"/>
                </a:lnTo>
                <a:lnTo>
                  <a:pt x="1708" y="1871"/>
                </a:lnTo>
                <a:lnTo>
                  <a:pt x="1710" y="1871"/>
                </a:lnTo>
                <a:lnTo>
                  <a:pt x="1710" y="1873"/>
                </a:lnTo>
                <a:lnTo>
                  <a:pt x="1712" y="1873"/>
                </a:lnTo>
                <a:lnTo>
                  <a:pt x="1712" y="1875"/>
                </a:lnTo>
                <a:lnTo>
                  <a:pt x="1713" y="1875"/>
                </a:lnTo>
                <a:lnTo>
                  <a:pt x="1713" y="1876"/>
                </a:lnTo>
                <a:lnTo>
                  <a:pt x="1715" y="1876"/>
                </a:lnTo>
                <a:lnTo>
                  <a:pt x="1715" y="1878"/>
                </a:lnTo>
                <a:lnTo>
                  <a:pt x="1717" y="1878"/>
                </a:lnTo>
                <a:lnTo>
                  <a:pt x="1718" y="1878"/>
                </a:lnTo>
                <a:lnTo>
                  <a:pt x="1718" y="1880"/>
                </a:lnTo>
                <a:lnTo>
                  <a:pt x="1720" y="1880"/>
                </a:lnTo>
                <a:lnTo>
                  <a:pt x="1722" y="1880"/>
                </a:lnTo>
                <a:lnTo>
                  <a:pt x="1722" y="1882"/>
                </a:lnTo>
                <a:lnTo>
                  <a:pt x="1723" y="1882"/>
                </a:lnTo>
                <a:lnTo>
                  <a:pt x="1725" y="1882"/>
                </a:lnTo>
                <a:lnTo>
                  <a:pt x="1727" y="1882"/>
                </a:lnTo>
                <a:lnTo>
                  <a:pt x="1727" y="1883"/>
                </a:lnTo>
                <a:lnTo>
                  <a:pt x="1728" y="1883"/>
                </a:lnTo>
                <a:lnTo>
                  <a:pt x="1730" y="1883"/>
                </a:lnTo>
                <a:lnTo>
                  <a:pt x="1732" y="1883"/>
                </a:lnTo>
                <a:lnTo>
                  <a:pt x="1732" y="1885"/>
                </a:lnTo>
                <a:lnTo>
                  <a:pt x="1732" y="1887"/>
                </a:lnTo>
                <a:lnTo>
                  <a:pt x="1733" y="1887"/>
                </a:lnTo>
                <a:lnTo>
                  <a:pt x="1733" y="1888"/>
                </a:lnTo>
                <a:lnTo>
                  <a:pt x="1733" y="1890"/>
                </a:lnTo>
                <a:lnTo>
                  <a:pt x="1735" y="1890"/>
                </a:lnTo>
                <a:lnTo>
                  <a:pt x="1735" y="1892"/>
                </a:lnTo>
                <a:lnTo>
                  <a:pt x="1737" y="1892"/>
                </a:lnTo>
                <a:lnTo>
                  <a:pt x="1737" y="1893"/>
                </a:lnTo>
                <a:lnTo>
                  <a:pt x="1739" y="1893"/>
                </a:lnTo>
                <a:lnTo>
                  <a:pt x="1739" y="1895"/>
                </a:lnTo>
                <a:lnTo>
                  <a:pt x="1740" y="1895"/>
                </a:lnTo>
                <a:lnTo>
                  <a:pt x="1740" y="1897"/>
                </a:lnTo>
                <a:lnTo>
                  <a:pt x="1740" y="1897"/>
                </a:lnTo>
                <a:lnTo>
                  <a:pt x="1742" y="1897"/>
                </a:lnTo>
                <a:lnTo>
                  <a:pt x="1742" y="1898"/>
                </a:lnTo>
                <a:lnTo>
                  <a:pt x="1744" y="1900"/>
                </a:lnTo>
                <a:lnTo>
                  <a:pt x="1744" y="1902"/>
                </a:lnTo>
                <a:lnTo>
                  <a:pt x="1744" y="1903"/>
                </a:lnTo>
                <a:lnTo>
                  <a:pt x="1744" y="1903"/>
                </a:lnTo>
                <a:lnTo>
                  <a:pt x="1744" y="1905"/>
                </a:lnTo>
                <a:lnTo>
                  <a:pt x="1744" y="1907"/>
                </a:lnTo>
                <a:lnTo>
                  <a:pt x="1745" y="1907"/>
                </a:lnTo>
                <a:lnTo>
                  <a:pt x="1745" y="1908"/>
                </a:lnTo>
                <a:lnTo>
                  <a:pt x="1747" y="1908"/>
                </a:lnTo>
                <a:lnTo>
                  <a:pt x="1747" y="1910"/>
                </a:lnTo>
                <a:lnTo>
                  <a:pt x="1747" y="1912"/>
                </a:lnTo>
                <a:lnTo>
                  <a:pt x="1749" y="1912"/>
                </a:lnTo>
                <a:lnTo>
                  <a:pt x="1749" y="1910"/>
                </a:lnTo>
                <a:lnTo>
                  <a:pt x="1750" y="1910"/>
                </a:lnTo>
                <a:lnTo>
                  <a:pt x="1750" y="1912"/>
                </a:lnTo>
                <a:lnTo>
                  <a:pt x="1752" y="1912"/>
                </a:lnTo>
                <a:lnTo>
                  <a:pt x="1752" y="1913"/>
                </a:lnTo>
                <a:lnTo>
                  <a:pt x="1754" y="1913"/>
                </a:lnTo>
                <a:lnTo>
                  <a:pt x="1754" y="1915"/>
                </a:lnTo>
                <a:lnTo>
                  <a:pt x="1755" y="1915"/>
                </a:lnTo>
                <a:lnTo>
                  <a:pt x="1757" y="1915"/>
                </a:lnTo>
                <a:lnTo>
                  <a:pt x="1757" y="1917"/>
                </a:lnTo>
                <a:lnTo>
                  <a:pt x="1759" y="1917"/>
                </a:lnTo>
                <a:lnTo>
                  <a:pt x="1760" y="1917"/>
                </a:lnTo>
                <a:lnTo>
                  <a:pt x="1760" y="1918"/>
                </a:lnTo>
                <a:lnTo>
                  <a:pt x="1762" y="1918"/>
                </a:lnTo>
                <a:lnTo>
                  <a:pt x="1764" y="1918"/>
                </a:lnTo>
                <a:lnTo>
                  <a:pt x="1765" y="1918"/>
                </a:lnTo>
                <a:lnTo>
                  <a:pt x="1767" y="1918"/>
                </a:lnTo>
                <a:lnTo>
                  <a:pt x="1769" y="1918"/>
                </a:lnTo>
                <a:lnTo>
                  <a:pt x="1770" y="1918"/>
                </a:lnTo>
                <a:lnTo>
                  <a:pt x="1770" y="1920"/>
                </a:lnTo>
                <a:lnTo>
                  <a:pt x="1772" y="1920"/>
                </a:lnTo>
                <a:lnTo>
                  <a:pt x="1774" y="1920"/>
                </a:lnTo>
                <a:lnTo>
                  <a:pt x="1774" y="1918"/>
                </a:lnTo>
                <a:lnTo>
                  <a:pt x="1775" y="1918"/>
                </a:lnTo>
                <a:lnTo>
                  <a:pt x="1775" y="1920"/>
                </a:lnTo>
                <a:lnTo>
                  <a:pt x="1777" y="1920"/>
                </a:lnTo>
                <a:lnTo>
                  <a:pt x="1779" y="1920"/>
                </a:lnTo>
                <a:lnTo>
                  <a:pt x="1779" y="1922"/>
                </a:lnTo>
                <a:lnTo>
                  <a:pt x="1780" y="1922"/>
                </a:lnTo>
                <a:lnTo>
                  <a:pt x="1782" y="1922"/>
                </a:lnTo>
                <a:lnTo>
                  <a:pt x="1782" y="1923"/>
                </a:lnTo>
                <a:lnTo>
                  <a:pt x="1784" y="1923"/>
                </a:lnTo>
                <a:lnTo>
                  <a:pt x="1784" y="1923"/>
                </a:lnTo>
                <a:lnTo>
                  <a:pt x="1784" y="1925"/>
                </a:lnTo>
                <a:lnTo>
                  <a:pt x="1785" y="1925"/>
                </a:lnTo>
                <a:lnTo>
                  <a:pt x="1787" y="1925"/>
                </a:lnTo>
                <a:lnTo>
                  <a:pt x="1789" y="1925"/>
                </a:lnTo>
                <a:lnTo>
                  <a:pt x="1789" y="1927"/>
                </a:lnTo>
                <a:lnTo>
                  <a:pt x="1790" y="1927"/>
                </a:lnTo>
                <a:lnTo>
                  <a:pt x="1792" y="1927"/>
                </a:lnTo>
                <a:lnTo>
                  <a:pt x="1794" y="1927"/>
                </a:lnTo>
                <a:lnTo>
                  <a:pt x="1794" y="1928"/>
                </a:lnTo>
                <a:lnTo>
                  <a:pt x="1795" y="1928"/>
                </a:lnTo>
                <a:lnTo>
                  <a:pt x="1797" y="1928"/>
                </a:lnTo>
                <a:lnTo>
                  <a:pt x="1797" y="1930"/>
                </a:lnTo>
                <a:lnTo>
                  <a:pt x="1799" y="1930"/>
                </a:lnTo>
                <a:lnTo>
                  <a:pt x="1799" y="1932"/>
                </a:lnTo>
                <a:lnTo>
                  <a:pt x="1800" y="1932"/>
                </a:lnTo>
                <a:lnTo>
                  <a:pt x="1802" y="1932"/>
                </a:lnTo>
                <a:lnTo>
                  <a:pt x="1804" y="1932"/>
                </a:lnTo>
                <a:lnTo>
                  <a:pt x="1805" y="1932"/>
                </a:lnTo>
                <a:lnTo>
                  <a:pt x="1805" y="1933"/>
                </a:lnTo>
                <a:lnTo>
                  <a:pt x="1807" y="1933"/>
                </a:lnTo>
                <a:lnTo>
                  <a:pt x="1809" y="1933"/>
                </a:lnTo>
                <a:lnTo>
                  <a:pt x="1810" y="1933"/>
                </a:lnTo>
                <a:lnTo>
                  <a:pt x="1812" y="1933"/>
                </a:lnTo>
                <a:lnTo>
                  <a:pt x="1814" y="1933"/>
                </a:lnTo>
                <a:lnTo>
                  <a:pt x="1815" y="1933"/>
                </a:lnTo>
                <a:lnTo>
                  <a:pt x="1815" y="1935"/>
                </a:lnTo>
                <a:lnTo>
                  <a:pt x="1817" y="1935"/>
                </a:lnTo>
                <a:lnTo>
                  <a:pt x="1817" y="1937"/>
                </a:lnTo>
                <a:lnTo>
                  <a:pt x="1819" y="1937"/>
                </a:lnTo>
                <a:lnTo>
                  <a:pt x="1820" y="1937"/>
                </a:lnTo>
                <a:lnTo>
                  <a:pt x="1820" y="1937"/>
                </a:lnTo>
                <a:lnTo>
                  <a:pt x="1822" y="1937"/>
                </a:lnTo>
                <a:lnTo>
                  <a:pt x="1824" y="1937"/>
                </a:lnTo>
                <a:lnTo>
                  <a:pt x="1824" y="1937"/>
                </a:lnTo>
                <a:lnTo>
                  <a:pt x="1824" y="1938"/>
                </a:lnTo>
                <a:lnTo>
                  <a:pt x="1825" y="1938"/>
                </a:lnTo>
                <a:lnTo>
                  <a:pt x="1825" y="1940"/>
                </a:lnTo>
                <a:lnTo>
                  <a:pt x="1827" y="1940"/>
                </a:lnTo>
                <a:lnTo>
                  <a:pt x="1827" y="1942"/>
                </a:lnTo>
                <a:lnTo>
                  <a:pt x="1829" y="1942"/>
                </a:lnTo>
                <a:lnTo>
                  <a:pt x="1829" y="1943"/>
                </a:lnTo>
                <a:lnTo>
                  <a:pt x="1830" y="1943"/>
                </a:lnTo>
                <a:lnTo>
                  <a:pt x="1830" y="1945"/>
                </a:lnTo>
                <a:lnTo>
                  <a:pt x="1832" y="1945"/>
                </a:lnTo>
                <a:lnTo>
                  <a:pt x="1832" y="1947"/>
                </a:lnTo>
                <a:lnTo>
                  <a:pt x="1834" y="1947"/>
                </a:lnTo>
                <a:lnTo>
                  <a:pt x="1835" y="1948"/>
                </a:lnTo>
                <a:lnTo>
                  <a:pt x="1837" y="1948"/>
                </a:lnTo>
                <a:lnTo>
                  <a:pt x="1837" y="1950"/>
                </a:lnTo>
                <a:lnTo>
                  <a:pt x="1839" y="1950"/>
                </a:lnTo>
                <a:lnTo>
                  <a:pt x="1840" y="1950"/>
                </a:lnTo>
                <a:lnTo>
                  <a:pt x="1842" y="1950"/>
                </a:lnTo>
                <a:lnTo>
                  <a:pt x="1844" y="1950"/>
                </a:lnTo>
                <a:lnTo>
                  <a:pt x="1844" y="1952"/>
                </a:lnTo>
                <a:lnTo>
                  <a:pt x="1845" y="1952"/>
                </a:lnTo>
                <a:lnTo>
                  <a:pt x="1847" y="1952"/>
                </a:lnTo>
                <a:lnTo>
                  <a:pt x="1847" y="1953"/>
                </a:lnTo>
                <a:lnTo>
                  <a:pt x="1849" y="1953"/>
                </a:lnTo>
                <a:lnTo>
                  <a:pt x="1849" y="1955"/>
                </a:lnTo>
                <a:lnTo>
                  <a:pt x="1849" y="1957"/>
                </a:lnTo>
                <a:lnTo>
                  <a:pt x="1850" y="1957"/>
                </a:lnTo>
                <a:lnTo>
                  <a:pt x="1852" y="1957"/>
                </a:lnTo>
                <a:lnTo>
                  <a:pt x="1854" y="1957"/>
                </a:lnTo>
                <a:lnTo>
                  <a:pt x="1854" y="1955"/>
                </a:lnTo>
                <a:lnTo>
                  <a:pt x="1855" y="1955"/>
                </a:lnTo>
                <a:lnTo>
                  <a:pt x="1855" y="1957"/>
                </a:lnTo>
                <a:lnTo>
                  <a:pt x="1857" y="1957"/>
                </a:lnTo>
                <a:lnTo>
                  <a:pt x="1859" y="1957"/>
                </a:lnTo>
                <a:lnTo>
                  <a:pt x="1860" y="1957"/>
                </a:lnTo>
                <a:lnTo>
                  <a:pt x="1862" y="1957"/>
                </a:lnTo>
                <a:lnTo>
                  <a:pt x="1862" y="1958"/>
                </a:lnTo>
                <a:lnTo>
                  <a:pt x="1864" y="1958"/>
                </a:lnTo>
                <a:lnTo>
                  <a:pt x="1864" y="1957"/>
                </a:lnTo>
                <a:lnTo>
                  <a:pt x="1864" y="1957"/>
                </a:lnTo>
                <a:lnTo>
                  <a:pt x="1865" y="1957"/>
                </a:lnTo>
                <a:lnTo>
                  <a:pt x="1867" y="1957"/>
                </a:lnTo>
                <a:lnTo>
                  <a:pt x="1869" y="1957"/>
                </a:lnTo>
                <a:lnTo>
                  <a:pt x="1870" y="1957"/>
                </a:lnTo>
                <a:lnTo>
                  <a:pt x="1872" y="1957"/>
                </a:lnTo>
                <a:lnTo>
                  <a:pt x="1874" y="1957"/>
                </a:lnTo>
                <a:lnTo>
                  <a:pt x="1874" y="1955"/>
                </a:lnTo>
                <a:lnTo>
                  <a:pt x="1875" y="1955"/>
                </a:lnTo>
                <a:lnTo>
                  <a:pt x="1875" y="1953"/>
                </a:lnTo>
                <a:lnTo>
                  <a:pt x="1877" y="1953"/>
                </a:lnTo>
                <a:lnTo>
                  <a:pt x="1879" y="1953"/>
                </a:lnTo>
                <a:lnTo>
                  <a:pt x="1880" y="1953"/>
                </a:lnTo>
                <a:lnTo>
                  <a:pt x="1882" y="1953"/>
                </a:lnTo>
                <a:lnTo>
                  <a:pt x="1884" y="1953"/>
                </a:lnTo>
                <a:lnTo>
                  <a:pt x="1884" y="1952"/>
                </a:lnTo>
                <a:lnTo>
                  <a:pt x="1885" y="1952"/>
                </a:lnTo>
                <a:lnTo>
                  <a:pt x="1885" y="1953"/>
                </a:lnTo>
                <a:lnTo>
                  <a:pt x="1887" y="1953"/>
                </a:lnTo>
                <a:lnTo>
                  <a:pt x="1889" y="1953"/>
                </a:lnTo>
                <a:lnTo>
                  <a:pt x="1890" y="1953"/>
                </a:lnTo>
                <a:lnTo>
                  <a:pt x="1890" y="1952"/>
                </a:lnTo>
                <a:lnTo>
                  <a:pt x="1892" y="1952"/>
                </a:lnTo>
                <a:lnTo>
                  <a:pt x="1892" y="1950"/>
                </a:lnTo>
                <a:lnTo>
                  <a:pt x="1894" y="1950"/>
                </a:lnTo>
                <a:lnTo>
                  <a:pt x="1895" y="1950"/>
                </a:lnTo>
                <a:lnTo>
                  <a:pt x="1897" y="1950"/>
                </a:lnTo>
                <a:lnTo>
                  <a:pt x="1899" y="1950"/>
                </a:lnTo>
                <a:lnTo>
                  <a:pt x="1900" y="1950"/>
                </a:lnTo>
                <a:lnTo>
                  <a:pt x="1900" y="1952"/>
                </a:lnTo>
                <a:lnTo>
                  <a:pt x="1902" y="1952"/>
                </a:lnTo>
                <a:lnTo>
                  <a:pt x="1904" y="1952"/>
                </a:lnTo>
                <a:lnTo>
                  <a:pt x="1904" y="1953"/>
                </a:lnTo>
                <a:lnTo>
                  <a:pt x="1904" y="1953"/>
                </a:lnTo>
                <a:lnTo>
                  <a:pt x="1904" y="1952"/>
                </a:lnTo>
                <a:lnTo>
                  <a:pt x="1904" y="1952"/>
                </a:lnTo>
                <a:lnTo>
                  <a:pt x="1904" y="1950"/>
                </a:lnTo>
                <a:lnTo>
                  <a:pt x="1904" y="1950"/>
                </a:lnTo>
                <a:lnTo>
                  <a:pt x="1905" y="1950"/>
                </a:lnTo>
                <a:lnTo>
                  <a:pt x="1905" y="1952"/>
                </a:lnTo>
                <a:lnTo>
                  <a:pt x="1907" y="1952"/>
                </a:lnTo>
                <a:lnTo>
                  <a:pt x="1909" y="1952"/>
                </a:lnTo>
                <a:lnTo>
                  <a:pt x="1910" y="1952"/>
                </a:lnTo>
                <a:lnTo>
                  <a:pt x="1912" y="1952"/>
                </a:lnTo>
                <a:lnTo>
                  <a:pt x="1912" y="1953"/>
                </a:lnTo>
                <a:lnTo>
                  <a:pt x="1914" y="1953"/>
                </a:lnTo>
                <a:lnTo>
                  <a:pt x="1914" y="1952"/>
                </a:lnTo>
                <a:lnTo>
                  <a:pt x="1915" y="1952"/>
                </a:lnTo>
                <a:lnTo>
                  <a:pt x="1917" y="1952"/>
                </a:lnTo>
                <a:lnTo>
                  <a:pt x="1917" y="1953"/>
                </a:lnTo>
                <a:lnTo>
                  <a:pt x="1919" y="1953"/>
                </a:lnTo>
                <a:lnTo>
                  <a:pt x="1919" y="1952"/>
                </a:lnTo>
                <a:lnTo>
                  <a:pt x="1920" y="1952"/>
                </a:lnTo>
                <a:lnTo>
                  <a:pt x="1922" y="1952"/>
                </a:lnTo>
                <a:lnTo>
                  <a:pt x="1924" y="1952"/>
                </a:lnTo>
                <a:lnTo>
                  <a:pt x="1925" y="1952"/>
                </a:lnTo>
                <a:lnTo>
                  <a:pt x="1927" y="1952"/>
                </a:lnTo>
                <a:lnTo>
                  <a:pt x="1929" y="1952"/>
                </a:lnTo>
                <a:lnTo>
                  <a:pt x="1929" y="1950"/>
                </a:lnTo>
                <a:lnTo>
                  <a:pt x="1930" y="1950"/>
                </a:lnTo>
                <a:lnTo>
                  <a:pt x="1932" y="1950"/>
                </a:lnTo>
                <a:lnTo>
                  <a:pt x="1932" y="1948"/>
                </a:lnTo>
                <a:lnTo>
                  <a:pt x="1932" y="1947"/>
                </a:lnTo>
                <a:lnTo>
                  <a:pt x="1934" y="1947"/>
                </a:lnTo>
                <a:lnTo>
                  <a:pt x="1934" y="1948"/>
                </a:lnTo>
                <a:lnTo>
                  <a:pt x="1934" y="1950"/>
                </a:lnTo>
                <a:lnTo>
                  <a:pt x="1935" y="1950"/>
                </a:lnTo>
                <a:lnTo>
                  <a:pt x="1935" y="1952"/>
                </a:lnTo>
                <a:lnTo>
                  <a:pt x="1937" y="1952"/>
                </a:lnTo>
                <a:lnTo>
                  <a:pt x="1937" y="1953"/>
                </a:lnTo>
                <a:lnTo>
                  <a:pt x="1937" y="1955"/>
                </a:lnTo>
                <a:lnTo>
                  <a:pt x="1939" y="1955"/>
                </a:lnTo>
                <a:lnTo>
                  <a:pt x="1940" y="1955"/>
                </a:lnTo>
                <a:lnTo>
                  <a:pt x="1942" y="1955"/>
                </a:lnTo>
                <a:lnTo>
                  <a:pt x="1944" y="1953"/>
                </a:lnTo>
                <a:lnTo>
                  <a:pt x="1944" y="1952"/>
                </a:lnTo>
                <a:lnTo>
                  <a:pt x="1944" y="1952"/>
                </a:lnTo>
                <a:lnTo>
                  <a:pt x="1945" y="1952"/>
                </a:lnTo>
                <a:lnTo>
                  <a:pt x="1945" y="1953"/>
                </a:lnTo>
                <a:lnTo>
                  <a:pt x="1947" y="1953"/>
                </a:lnTo>
                <a:lnTo>
                  <a:pt x="1949" y="1953"/>
                </a:lnTo>
                <a:lnTo>
                  <a:pt x="1950" y="1953"/>
                </a:lnTo>
                <a:lnTo>
                  <a:pt x="1950" y="1952"/>
                </a:lnTo>
                <a:lnTo>
                  <a:pt x="1952" y="1952"/>
                </a:lnTo>
                <a:lnTo>
                  <a:pt x="1952" y="1953"/>
                </a:lnTo>
                <a:lnTo>
                  <a:pt x="1954" y="1953"/>
                </a:lnTo>
                <a:lnTo>
                  <a:pt x="1955" y="1953"/>
                </a:lnTo>
                <a:lnTo>
                  <a:pt x="1955" y="1955"/>
                </a:lnTo>
                <a:lnTo>
                  <a:pt x="1955" y="1957"/>
                </a:lnTo>
                <a:lnTo>
                  <a:pt x="1957" y="1957"/>
                </a:lnTo>
                <a:lnTo>
                  <a:pt x="1959" y="1957"/>
                </a:lnTo>
                <a:lnTo>
                  <a:pt x="1959" y="1955"/>
                </a:lnTo>
                <a:lnTo>
                  <a:pt x="1959" y="1953"/>
                </a:lnTo>
                <a:lnTo>
                  <a:pt x="1960" y="1953"/>
                </a:lnTo>
                <a:lnTo>
                  <a:pt x="1962" y="1953"/>
                </a:lnTo>
                <a:lnTo>
                  <a:pt x="1962" y="1955"/>
                </a:lnTo>
                <a:lnTo>
                  <a:pt x="1962" y="1957"/>
                </a:lnTo>
                <a:lnTo>
                  <a:pt x="1962" y="1958"/>
                </a:lnTo>
                <a:lnTo>
                  <a:pt x="1962" y="1960"/>
                </a:lnTo>
                <a:lnTo>
                  <a:pt x="1962" y="1962"/>
                </a:lnTo>
                <a:lnTo>
                  <a:pt x="1962" y="1963"/>
                </a:lnTo>
                <a:lnTo>
                  <a:pt x="1964" y="1963"/>
                </a:lnTo>
                <a:lnTo>
                  <a:pt x="1964" y="1965"/>
                </a:lnTo>
                <a:lnTo>
                  <a:pt x="1964" y="1967"/>
                </a:lnTo>
                <a:lnTo>
                  <a:pt x="1964" y="1968"/>
                </a:lnTo>
                <a:lnTo>
                  <a:pt x="1964" y="1970"/>
                </a:lnTo>
                <a:lnTo>
                  <a:pt x="1965" y="1970"/>
                </a:lnTo>
                <a:lnTo>
                  <a:pt x="1965" y="1972"/>
                </a:lnTo>
                <a:lnTo>
                  <a:pt x="1967" y="1972"/>
                </a:lnTo>
                <a:lnTo>
                  <a:pt x="1967" y="1973"/>
                </a:lnTo>
                <a:lnTo>
                  <a:pt x="1967" y="1975"/>
                </a:lnTo>
                <a:lnTo>
                  <a:pt x="1967" y="1977"/>
                </a:lnTo>
                <a:lnTo>
                  <a:pt x="1967" y="1977"/>
                </a:lnTo>
                <a:lnTo>
                  <a:pt x="1965" y="1977"/>
                </a:lnTo>
                <a:lnTo>
                  <a:pt x="1965" y="1978"/>
                </a:lnTo>
                <a:lnTo>
                  <a:pt x="1965" y="1980"/>
                </a:lnTo>
                <a:lnTo>
                  <a:pt x="1965" y="1982"/>
                </a:lnTo>
                <a:lnTo>
                  <a:pt x="1965" y="1983"/>
                </a:lnTo>
                <a:lnTo>
                  <a:pt x="1965" y="1985"/>
                </a:lnTo>
                <a:lnTo>
                  <a:pt x="1965" y="1987"/>
                </a:lnTo>
                <a:lnTo>
                  <a:pt x="1965" y="1988"/>
                </a:lnTo>
                <a:lnTo>
                  <a:pt x="1965" y="1990"/>
                </a:lnTo>
                <a:lnTo>
                  <a:pt x="1965" y="1992"/>
                </a:lnTo>
                <a:lnTo>
                  <a:pt x="1965" y="1993"/>
                </a:lnTo>
                <a:lnTo>
                  <a:pt x="1965" y="1995"/>
                </a:lnTo>
                <a:lnTo>
                  <a:pt x="1964" y="1995"/>
                </a:lnTo>
                <a:lnTo>
                  <a:pt x="1964" y="1997"/>
                </a:lnTo>
                <a:lnTo>
                  <a:pt x="1964" y="1998"/>
                </a:lnTo>
                <a:lnTo>
                  <a:pt x="1964" y="2000"/>
                </a:lnTo>
                <a:lnTo>
                  <a:pt x="1964" y="2002"/>
                </a:lnTo>
                <a:lnTo>
                  <a:pt x="1964" y="2003"/>
                </a:lnTo>
                <a:lnTo>
                  <a:pt x="1964" y="2005"/>
                </a:lnTo>
                <a:lnTo>
                  <a:pt x="1962" y="2005"/>
                </a:lnTo>
                <a:lnTo>
                  <a:pt x="1962" y="2007"/>
                </a:lnTo>
                <a:lnTo>
                  <a:pt x="1962" y="2008"/>
                </a:lnTo>
                <a:lnTo>
                  <a:pt x="1962" y="2010"/>
                </a:lnTo>
                <a:lnTo>
                  <a:pt x="1962" y="2012"/>
                </a:lnTo>
                <a:lnTo>
                  <a:pt x="1964" y="2012"/>
                </a:lnTo>
                <a:lnTo>
                  <a:pt x="1964" y="2013"/>
                </a:lnTo>
                <a:lnTo>
                  <a:pt x="1964" y="2015"/>
                </a:lnTo>
                <a:lnTo>
                  <a:pt x="1964" y="2017"/>
                </a:lnTo>
                <a:lnTo>
                  <a:pt x="1965" y="2017"/>
                </a:lnTo>
                <a:lnTo>
                  <a:pt x="1965" y="2017"/>
                </a:lnTo>
                <a:lnTo>
                  <a:pt x="1967" y="2018"/>
                </a:lnTo>
                <a:lnTo>
                  <a:pt x="1967" y="2020"/>
                </a:lnTo>
                <a:lnTo>
                  <a:pt x="1969" y="2020"/>
                </a:lnTo>
                <a:lnTo>
                  <a:pt x="1969" y="2022"/>
                </a:lnTo>
                <a:lnTo>
                  <a:pt x="1970" y="2022"/>
                </a:lnTo>
                <a:lnTo>
                  <a:pt x="1972" y="2023"/>
                </a:lnTo>
                <a:lnTo>
                  <a:pt x="1972" y="2025"/>
                </a:lnTo>
                <a:lnTo>
                  <a:pt x="1974" y="2025"/>
                </a:lnTo>
                <a:lnTo>
                  <a:pt x="1974" y="2027"/>
                </a:lnTo>
                <a:lnTo>
                  <a:pt x="1975" y="2027"/>
                </a:lnTo>
                <a:lnTo>
                  <a:pt x="1975" y="2028"/>
                </a:lnTo>
                <a:lnTo>
                  <a:pt x="1977" y="2030"/>
                </a:lnTo>
                <a:lnTo>
                  <a:pt x="1977" y="2032"/>
                </a:lnTo>
                <a:lnTo>
                  <a:pt x="1977" y="2033"/>
                </a:lnTo>
                <a:lnTo>
                  <a:pt x="1977" y="2035"/>
                </a:lnTo>
                <a:lnTo>
                  <a:pt x="1979" y="2035"/>
                </a:lnTo>
                <a:lnTo>
                  <a:pt x="1979" y="2037"/>
                </a:lnTo>
                <a:lnTo>
                  <a:pt x="1980" y="2037"/>
                </a:lnTo>
                <a:lnTo>
                  <a:pt x="1980" y="2038"/>
                </a:lnTo>
                <a:lnTo>
                  <a:pt x="1980" y="2040"/>
                </a:lnTo>
                <a:lnTo>
                  <a:pt x="1980" y="2042"/>
                </a:lnTo>
                <a:lnTo>
                  <a:pt x="1980" y="2043"/>
                </a:lnTo>
                <a:lnTo>
                  <a:pt x="1982" y="2043"/>
                </a:lnTo>
                <a:lnTo>
                  <a:pt x="1982" y="2045"/>
                </a:lnTo>
                <a:lnTo>
                  <a:pt x="1980" y="2045"/>
                </a:lnTo>
                <a:lnTo>
                  <a:pt x="1980" y="2047"/>
                </a:lnTo>
                <a:lnTo>
                  <a:pt x="1980" y="2048"/>
                </a:lnTo>
                <a:lnTo>
                  <a:pt x="1980" y="2050"/>
                </a:lnTo>
                <a:lnTo>
                  <a:pt x="1980" y="2052"/>
                </a:lnTo>
                <a:lnTo>
                  <a:pt x="1979" y="2052"/>
                </a:lnTo>
                <a:lnTo>
                  <a:pt x="1979" y="2053"/>
                </a:lnTo>
                <a:lnTo>
                  <a:pt x="1979" y="2055"/>
                </a:lnTo>
                <a:lnTo>
                  <a:pt x="1980" y="2055"/>
                </a:lnTo>
                <a:lnTo>
                  <a:pt x="1980" y="2057"/>
                </a:lnTo>
                <a:lnTo>
                  <a:pt x="1980" y="2057"/>
                </a:lnTo>
                <a:lnTo>
                  <a:pt x="1980" y="2058"/>
                </a:lnTo>
                <a:lnTo>
                  <a:pt x="1980" y="2060"/>
                </a:lnTo>
                <a:lnTo>
                  <a:pt x="1980" y="2062"/>
                </a:lnTo>
                <a:lnTo>
                  <a:pt x="1982" y="2062"/>
                </a:lnTo>
                <a:lnTo>
                  <a:pt x="1982" y="2063"/>
                </a:lnTo>
                <a:lnTo>
                  <a:pt x="1982" y="2065"/>
                </a:lnTo>
                <a:lnTo>
                  <a:pt x="1984" y="2065"/>
                </a:lnTo>
                <a:lnTo>
                  <a:pt x="1984" y="2067"/>
                </a:lnTo>
                <a:lnTo>
                  <a:pt x="1984" y="2068"/>
                </a:lnTo>
                <a:lnTo>
                  <a:pt x="1984" y="2068"/>
                </a:lnTo>
                <a:lnTo>
                  <a:pt x="1984" y="2070"/>
                </a:lnTo>
                <a:lnTo>
                  <a:pt x="1984" y="2072"/>
                </a:lnTo>
                <a:lnTo>
                  <a:pt x="1984" y="2073"/>
                </a:lnTo>
                <a:lnTo>
                  <a:pt x="1985" y="2073"/>
                </a:lnTo>
                <a:lnTo>
                  <a:pt x="1985" y="2075"/>
                </a:lnTo>
                <a:lnTo>
                  <a:pt x="1985" y="2077"/>
                </a:lnTo>
                <a:lnTo>
                  <a:pt x="1985" y="2078"/>
                </a:lnTo>
                <a:lnTo>
                  <a:pt x="1985" y="2080"/>
                </a:lnTo>
                <a:lnTo>
                  <a:pt x="1984" y="2080"/>
                </a:lnTo>
                <a:lnTo>
                  <a:pt x="1984" y="2082"/>
                </a:lnTo>
                <a:lnTo>
                  <a:pt x="1984" y="2082"/>
                </a:lnTo>
                <a:lnTo>
                  <a:pt x="1984" y="2083"/>
                </a:lnTo>
                <a:lnTo>
                  <a:pt x="1982" y="2083"/>
                </a:lnTo>
                <a:lnTo>
                  <a:pt x="1982" y="2085"/>
                </a:lnTo>
                <a:lnTo>
                  <a:pt x="1982" y="2087"/>
                </a:lnTo>
                <a:lnTo>
                  <a:pt x="1982" y="2088"/>
                </a:lnTo>
                <a:lnTo>
                  <a:pt x="1982" y="2090"/>
                </a:lnTo>
                <a:lnTo>
                  <a:pt x="1982" y="2092"/>
                </a:lnTo>
                <a:lnTo>
                  <a:pt x="1982" y="2094"/>
                </a:lnTo>
                <a:lnTo>
                  <a:pt x="1982" y="2095"/>
                </a:lnTo>
                <a:lnTo>
                  <a:pt x="1982" y="2097"/>
                </a:lnTo>
                <a:lnTo>
                  <a:pt x="1984" y="2097"/>
                </a:lnTo>
                <a:lnTo>
                  <a:pt x="1984" y="2097"/>
                </a:lnTo>
                <a:lnTo>
                  <a:pt x="1984" y="2099"/>
                </a:lnTo>
                <a:lnTo>
                  <a:pt x="1984" y="2100"/>
                </a:lnTo>
                <a:lnTo>
                  <a:pt x="1984" y="2100"/>
                </a:lnTo>
                <a:lnTo>
                  <a:pt x="1984" y="2102"/>
                </a:lnTo>
                <a:lnTo>
                  <a:pt x="1985" y="2102"/>
                </a:lnTo>
                <a:lnTo>
                  <a:pt x="1987" y="2102"/>
                </a:lnTo>
                <a:lnTo>
                  <a:pt x="1987" y="2104"/>
                </a:lnTo>
                <a:lnTo>
                  <a:pt x="1989" y="2104"/>
                </a:lnTo>
                <a:lnTo>
                  <a:pt x="1990" y="2104"/>
                </a:lnTo>
                <a:lnTo>
                  <a:pt x="1990" y="2105"/>
                </a:lnTo>
                <a:lnTo>
                  <a:pt x="1992" y="2105"/>
                </a:lnTo>
                <a:lnTo>
                  <a:pt x="1994" y="2105"/>
                </a:lnTo>
                <a:lnTo>
                  <a:pt x="1994" y="2107"/>
                </a:lnTo>
                <a:lnTo>
                  <a:pt x="1995" y="2107"/>
                </a:lnTo>
                <a:lnTo>
                  <a:pt x="1995" y="2109"/>
                </a:lnTo>
                <a:lnTo>
                  <a:pt x="1997" y="2109"/>
                </a:lnTo>
                <a:lnTo>
                  <a:pt x="1997" y="2110"/>
                </a:lnTo>
                <a:lnTo>
                  <a:pt x="1999" y="2110"/>
                </a:lnTo>
                <a:lnTo>
                  <a:pt x="1999" y="2112"/>
                </a:lnTo>
                <a:lnTo>
                  <a:pt x="1999" y="2114"/>
                </a:lnTo>
                <a:lnTo>
                  <a:pt x="2000" y="2114"/>
                </a:lnTo>
                <a:lnTo>
                  <a:pt x="2000" y="2115"/>
                </a:lnTo>
                <a:lnTo>
                  <a:pt x="2000" y="2117"/>
                </a:lnTo>
                <a:lnTo>
                  <a:pt x="2002" y="2117"/>
                </a:lnTo>
                <a:lnTo>
                  <a:pt x="2002" y="2119"/>
                </a:lnTo>
                <a:lnTo>
                  <a:pt x="2004" y="2119"/>
                </a:lnTo>
                <a:lnTo>
                  <a:pt x="2005" y="2119"/>
                </a:lnTo>
                <a:lnTo>
                  <a:pt x="2005" y="2120"/>
                </a:lnTo>
                <a:lnTo>
                  <a:pt x="2007" y="2120"/>
                </a:lnTo>
                <a:lnTo>
                  <a:pt x="2009" y="2122"/>
                </a:lnTo>
                <a:lnTo>
                  <a:pt x="2009" y="2124"/>
                </a:lnTo>
                <a:lnTo>
                  <a:pt x="2010" y="2124"/>
                </a:lnTo>
                <a:lnTo>
                  <a:pt x="2010" y="2125"/>
                </a:lnTo>
                <a:lnTo>
                  <a:pt x="2012" y="2125"/>
                </a:lnTo>
                <a:lnTo>
                  <a:pt x="2012" y="2127"/>
                </a:lnTo>
                <a:lnTo>
                  <a:pt x="2014" y="2127"/>
                </a:lnTo>
                <a:lnTo>
                  <a:pt x="2014" y="2129"/>
                </a:lnTo>
                <a:lnTo>
                  <a:pt x="2015" y="2129"/>
                </a:lnTo>
                <a:lnTo>
                  <a:pt x="2017" y="2129"/>
                </a:lnTo>
                <a:lnTo>
                  <a:pt x="2017" y="2130"/>
                </a:lnTo>
                <a:lnTo>
                  <a:pt x="2019" y="2130"/>
                </a:lnTo>
                <a:lnTo>
                  <a:pt x="2020" y="2130"/>
                </a:lnTo>
                <a:lnTo>
                  <a:pt x="2020" y="2132"/>
                </a:lnTo>
                <a:lnTo>
                  <a:pt x="2020" y="2134"/>
                </a:lnTo>
                <a:lnTo>
                  <a:pt x="2020" y="2135"/>
                </a:lnTo>
                <a:lnTo>
                  <a:pt x="2020" y="2137"/>
                </a:lnTo>
                <a:lnTo>
                  <a:pt x="2020" y="2137"/>
                </a:lnTo>
                <a:lnTo>
                  <a:pt x="2022" y="2137"/>
                </a:lnTo>
                <a:lnTo>
                  <a:pt x="2022" y="2139"/>
                </a:lnTo>
                <a:lnTo>
                  <a:pt x="2020" y="2139"/>
                </a:lnTo>
                <a:lnTo>
                  <a:pt x="2020" y="2140"/>
                </a:lnTo>
                <a:lnTo>
                  <a:pt x="2022" y="2140"/>
                </a:lnTo>
                <a:lnTo>
                  <a:pt x="2022" y="2139"/>
                </a:lnTo>
                <a:lnTo>
                  <a:pt x="2024" y="2139"/>
                </a:lnTo>
                <a:lnTo>
                  <a:pt x="2024" y="2140"/>
                </a:lnTo>
                <a:lnTo>
                  <a:pt x="2024" y="2142"/>
                </a:lnTo>
                <a:lnTo>
                  <a:pt x="2024" y="2142"/>
                </a:lnTo>
                <a:lnTo>
                  <a:pt x="2024" y="2144"/>
                </a:lnTo>
                <a:lnTo>
                  <a:pt x="2024" y="2144"/>
                </a:lnTo>
                <a:lnTo>
                  <a:pt x="2022" y="2144"/>
                </a:lnTo>
                <a:lnTo>
                  <a:pt x="2020" y="2144"/>
                </a:lnTo>
                <a:lnTo>
                  <a:pt x="2020" y="2145"/>
                </a:lnTo>
                <a:lnTo>
                  <a:pt x="2022" y="2145"/>
                </a:lnTo>
                <a:lnTo>
                  <a:pt x="2024" y="2145"/>
                </a:lnTo>
                <a:lnTo>
                  <a:pt x="2024" y="2145"/>
                </a:lnTo>
                <a:lnTo>
                  <a:pt x="2025" y="2145"/>
                </a:lnTo>
                <a:lnTo>
                  <a:pt x="2025" y="2147"/>
                </a:lnTo>
                <a:lnTo>
                  <a:pt x="2025" y="2149"/>
                </a:lnTo>
                <a:lnTo>
                  <a:pt x="2027" y="2149"/>
                </a:lnTo>
                <a:lnTo>
                  <a:pt x="2027" y="2150"/>
                </a:lnTo>
                <a:lnTo>
                  <a:pt x="2029" y="2150"/>
                </a:lnTo>
                <a:lnTo>
                  <a:pt x="2029" y="2152"/>
                </a:lnTo>
                <a:lnTo>
                  <a:pt x="2030" y="2152"/>
                </a:lnTo>
                <a:lnTo>
                  <a:pt x="2032" y="2152"/>
                </a:lnTo>
                <a:lnTo>
                  <a:pt x="2032" y="2154"/>
                </a:lnTo>
                <a:lnTo>
                  <a:pt x="2034" y="2154"/>
                </a:lnTo>
                <a:lnTo>
                  <a:pt x="2035" y="2154"/>
                </a:lnTo>
                <a:lnTo>
                  <a:pt x="2037" y="2154"/>
                </a:lnTo>
                <a:lnTo>
                  <a:pt x="2037" y="2155"/>
                </a:lnTo>
                <a:lnTo>
                  <a:pt x="2039" y="2155"/>
                </a:lnTo>
                <a:lnTo>
                  <a:pt x="2040" y="2155"/>
                </a:lnTo>
                <a:lnTo>
                  <a:pt x="2042" y="2155"/>
                </a:lnTo>
                <a:lnTo>
                  <a:pt x="2044" y="2155"/>
                </a:lnTo>
                <a:lnTo>
                  <a:pt x="2045" y="2155"/>
                </a:lnTo>
                <a:lnTo>
                  <a:pt x="2045" y="2157"/>
                </a:lnTo>
                <a:lnTo>
                  <a:pt x="2047" y="2157"/>
                </a:lnTo>
                <a:lnTo>
                  <a:pt x="2049" y="2157"/>
                </a:lnTo>
                <a:lnTo>
                  <a:pt x="2049" y="2159"/>
                </a:lnTo>
                <a:lnTo>
                  <a:pt x="2050" y="2159"/>
                </a:lnTo>
                <a:lnTo>
                  <a:pt x="2050" y="2160"/>
                </a:lnTo>
                <a:lnTo>
                  <a:pt x="2050" y="2162"/>
                </a:lnTo>
                <a:lnTo>
                  <a:pt x="2052" y="2162"/>
                </a:lnTo>
                <a:lnTo>
                  <a:pt x="2052" y="2164"/>
                </a:lnTo>
                <a:lnTo>
                  <a:pt x="2054" y="2164"/>
                </a:lnTo>
                <a:lnTo>
                  <a:pt x="2054" y="2165"/>
                </a:lnTo>
                <a:lnTo>
                  <a:pt x="2055" y="2165"/>
                </a:lnTo>
                <a:lnTo>
                  <a:pt x="2057" y="2165"/>
                </a:lnTo>
                <a:lnTo>
                  <a:pt x="2059" y="2165"/>
                </a:lnTo>
                <a:lnTo>
                  <a:pt x="2060" y="2165"/>
                </a:lnTo>
                <a:lnTo>
                  <a:pt x="2060" y="2167"/>
                </a:lnTo>
                <a:lnTo>
                  <a:pt x="2062" y="2167"/>
                </a:lnTo>
                <a:lnTo>
                  <a:pt x="2062" y="2169"/>
                </a:lnTo>
                <a:lnTo>
                  <a:pt x="2064" y="2169"/>
                </a:lnTo>
                <a:lnTo>
                  <a:pt x="2064" y="2169"/>
                </a:lnTo>
                <a:lnTo>
                  <a:pt x="2064" y="2170"/>
                </a:lnTo>
                <a:lnTo>
                  <a:pt x="2064" y="2172"/>
                </a:lnTo>
                <a:lnTo>
                  <a:pt x="2065" y="2172"/>
                </a:lnTo>
                <a:lnTo>
                  <a:pt x="2065" y="2174"/>
                </a:lnTo>
                <a:lnTo>
                  <a:pt x="2067" y="2174"/>
                </a:lnTo>
                <a:lnTo>
                  <a:pt x="2067" y="2175"/>
                </a:lnTo>
                <a:lnTo>
                  <a:pt x="2069" y="2175"/>
                </a:lnTo>
                <a:lnTo>
                  <a:pt x="2069" y="2177"/>
                </a:lnTo>
                <a:lnTo>
                  <a:pt x="2069" y="2179"/>
                </a:lnTo>
                <a:lnTo>
                  <a:pt x="2069" y="2179"/>
                </a:lnTo>
                <a:lnTo>
                  <a:pt x="2070" y="2179"/>
                </a:lnTo>
                <a:lnTo>
                  <a:pt x="2070" y="2180"/>
                </a:lnTo>
                <a:lnTo>
                  <a:pt x="2072" y="2180"/>
                </a:lnTo>
                <a:lnTo>
                  <a:pt x="2072" y="2182"/>
                </a:lnTo>
                <a:lnTo>
                  <a:pt x="2072" y="2184"/>
                </a:lnTo>
                <a:lnTo>
                  <a:pt x="2072" y="2185"/>
                </a:lnTo>
                <a:lnTo>
                  <a:pt x="2074" y="2185"/>
                </a:lnTo>
                <a:lnTo>
                  <a:pt x="2074" y="2187"/>
                </a:lnTo>
                <a:lnTo>
                  <a:pt x="2075" y="2187"/>
                </a:lnTo>
                <a:lnTo>
                  <a:pt x="2077" y="2187"/>
                </a:lnTo>
                <a:lnTo>
                  <a:pt x="2077" y="2189"/>
                </a:lnTo>
                <a:lnTo>
                  <a:pt x="2077" y="2190"/>
                </a:lnTo>
                <a:lnTo>
                  <a:pt x="2077" y="2192"/>
                </a:lnTo>
                <a:lnTo>
                  <a:pt x="2077" y="2194"/>
                </a:lnTo>
                <a:lnTo>
                  <a:pt x="2079" y="2194"/>
                </a:lnTo>
                <a:lnTo>
                  <a:pt x="2079" y="2195"/>
                </a:lnTo>
                <a:lnTo>
                  <a:pt x="2079" y="2197"/>
                </a:lnTo>
                <a:lnTo>
                  <a:pt x="2080" y="2199"/>
                </a:lnTo>
                <a:lnTo>
                  <a:pt x="2082" y="2199"/>
                </a:lnTo>
                <a:lnTo>
                  <a:pt x="2084" y="2199"/>
                </a:lnTo>
                <a:lnTo>
                  <a:pt x="2086" y="2199"/>
                </a:lnTo>
                <a:lnTo>
                  <a:pt x="2087" y="2199"/>
                </a:lnTo>
                <a:lnTo>
                  <a:pt x="2089" y="2199"/>
                </a:lnTo>
                <a:lnTo>
                  <a:pt x="2091" y="2199"/>
                </a:lnTo>
                <a:lnTo>
                  <a:pt x="2092" y="2199"/>
                </a:lnTo>
                <a:lnTo>
                  <a:pt x="2094" y="2199"/>
                </a:lnTo>
                <a:lnTo>
                  <a:pt x="2094" y="2200"/>
                </a:lnTo>
                <a:lnTo>
                  <a:pt x="2096" y="2200"/>
                </a:lnTo>
                <a:lnTo>
                  <a:pt x="2097" y="2200"/>
                </a:lnTo>
                <a:lnTo>
                  <a:pt x="2099" y="2200"/>
                </a:lnTo>
                <a:lnTo>
                  <a:pt x="2101" y="2200"/>
                </a:lnTo>
                <a:lnTo>
                  <a:pt x="2101" y="2202"/>
                </a:lnTo>
                <a:lnTo>
                  <a:pt x="2102" y="2202"/>
                </a:lnTo>
                <a:lnTo>
                  <a:pt x="2102" y="2204"/>
                </a:lnTo>
                <a:lnTo>
                  <a:pt x="2104" y="2204"/>
                </a:lnTo>
                <a:lnTo>
                  <a:pt x="2104" y="2205"/>
                </a:lnTo>
                <a:lnTo>
                  <a:pt x="2104" y="2205"/>
                </a:lnTo>
                <a:lnTo>
                  <a:pt x="2106" y="2205"/>
                </a:lnTo>
                <a:lnTo>
                  <a:pt x="2107" y="2205"/>
                </a:lnTo>
                <a:lnTo>
                  <a:pt x="2109" y="2205"/>
                </a:lnTo>
                <a:lnTo>
                  <a:pt x="2109" y="2204"/>
                </a:lnTo>
                <a:lnTo>
                  <a:pt x="2109" y="2202"/>
                </a:lnTo>
                <a:lnTo>
                  <a:pt x="2109" y="2200"/>
                </a:lnTo>
                <a:lnTo>
                  <a:pt x="2111" y="2200"/>
                </a:lnTo>
                <a:lnTo>
                  <a:pt x="2111" y="2199"/>
                </a:lnTo>
                <a:lnTo>
                  <a:pt x="2111" y="2197"/>
                </a:lnTo>
                <a:lnTo>
                  <a:pt x="2111" y="2195"/>
                </a:lnTo>
                <a:lnTo>
                  <a:pt x="2109" y="2195"/>
                </a:lnTo>
                <a:lnTo>
                  <a:pt x="2109" y="2194"/>
                </a:lnTo>
                <a:lnTo>
                  <a:pt x="2109" y="2192"/>
                </a:lnTo>
                <a:lnTo>
                  <a:pt x="2109" y="2190"/>
                </a:lnTo>
                <a:lnTo>
                  <a:pt x="2111" y="2190"/>
                </a:lnTo>
                <a:lnTo>
                  <a:pt x="2111" y="2189"/>
                </a:lnTo>
                <a:lnTo>
                  <a:pt x="2109" y="2189"/>
                </a:lnTo>
                <a:lnTo>
                  <a:pt x="2109" y="2187"/>
                </a:lnTo>
                <a:lnTo>
                  <a:pt x="2111" y="2187"/>
                </a:lnTo>
                <a:lnTo>
                  <a:pt x="2112" y="2187"/>
                </a:lnTo>
                <a:lnTo>
                  <a:pt x="2112" y="2185"/>
                </a:lnTo>
                <a:lnTo>
                  <a:pt x="2112" y="2184"/>
                </a:lnTo>
                <a:lnTo>
                  <a:pt x="2114" y="2184"/>
                </a:lnTo>
                <a:lnTo>
                  <a:pt x="2114" y="2182"/>
                </a:lnTo>
                <a:lnTo>
                  <a:pt x="2116" y="2182"/>
                </a:lnTo>
                <a:lnTo>
                  <a:pt x="2116" y="2180"/>
                </a:lnTo>
                <a:lnTo>
                  <a:pt x="2116" y="2179"/>
                </a:lnTo>
                <a:lnTo>
                  <a:pt x="2116" y="2179"/>
                </a:lnTo>
                <a:lnTo>
                  <a:pt x="2114" y="2179"/>
                </a:lnTo>
                <a:lnTo>
                  <a:pt x="2114" y="2177"/>
                </a:lnTo>
                <a:lnTo>
                  <a:pt x="2116" y="2177"/>
                </a:lnTo>
                <a:lnTo>
                  <a:pt x="2116" y="2175"/>
                </a:lnTo>
                <a:lnTo>
                  <a:pt x="2117" y="2175"/>
                </a:lnTo>
                <a:lnTo>
                  <a:pt x="2117" y="2174"/>
                </a:lnTo>
                <a:lnTo>
                  <a:pt x="2119" y="2174"/>
                </a:lnTo>
                <a:lnTo>
                  <a:pt x="2119" y="2172"/>
                </a:lnTo>
                <a:lnTo>
                  <a:pt x="2119" y="2170"/>
                </a:lnTo>
                <a:lnTo>
                  <a:pt x="2121" y="2170"/>
                </a:lnTo>
                <a:lnTo>
                  <a:pt x="2121" y="2169"/>
                </a:lnTo>
                <a:lnTo>
                  <a:pt x="2121" y="2167"/>
                </a:lnTo>
                <a:lnTo>
                  <a:pt x="2122" y="2167"/>
                </a:lnTo>
                <a:lnTo>
                  <a:pt x="2122" y="2169"/>
                </a:lnTo>
                <a:lnTo>
                  <a:pt x="2124" y="2169"/>
                </a:lnTo>
                <a:lnTo>
                  <a:pt x="2126" y="2169"/>
                </a:lnTo>
                <a:lnTo>
                  <a:pt x="2127" y="2169"/>
                </a:lnTo>
                <a:lnTo>
                  <a:pt x="2127" y="2170"/>
                </a:lnTo>
                <a:lnTo>
                  <a:pt x="2126" y="2170"/>
                </a:lnTo>
                <a:lnTo>
                  <a:pt x="2126" y="2172"/>
                </a:lnTo>
                <a:lnTo>
                  <a:pt x="2127" y="2172"/>
                </a:lnTo>
                <a:lnTo>
                  <a:pt x="2127" y="2174"/>
                </a:lnTo>
                <a:lnTo>
                  <a:pt x="2127" y="2175"/>
                </a:lnTo>
                <a:lnTo>
                  <a:pt x="2129" y="2175"/>
                </a:lnTo>
                <a:lnTo>
                  <a:pt x="2131" y="2175"/>
                </a:lnTo>
                <a:lnTo>
                  <a:pt x="2132" y="2175"/>
                </a:lnTo>
                <a:lnTo>
                  <a:pt x="2134" y="2175"/>
                </a:lnTo>
                <a:lnTo>
                  <a:pt x="2136" y="2175"/>
                </a:lnTo>
                <a:lnTo>
                  <a:pt x="2137" y="2175"/>
                </a:lnTo>
                <a:lnTo>
                  <a:pt x="2137" y="2177"/>
                </a:lnTo>
                <a:lnTo>
                  <a:pt x="2139" y="2177"/>
                </a:lnTo>
                <a:lnTo>
                  <a:pt x="2139" y="2179"/>
                </a:lnTo>
                <a:lnTo>
                  <a:pt x="2141" y="2179"/>
                </a:lnTo>
                <a:lnTo>
                  <a:pt x="2141" y="2179"/>
                </a:lnTo>
                <a:lnTo>
                  <a:pt x="2141" y="2180"/>
                </a:lnTo>
                <a:lnTo>
                  <a:pt x="2141" y="2182"/>
                </a:lnTo>
                <a:lnTo>
                  <a:pt x="2142" y="2182"/>
                </a:lnTo>
                <a:lnTo>
                  <a:pt x="2142" y="2184"/>
                </a:lnTo>
                <a:lnTo>
                  <a:pt x="2142" y="2185"/>
                </a:lnTo>
                <a:lnTo>
                  <a:pt x="2144" y="2185"/>
                </a:lnTo>
                <a:lnTo>
                  <a:pt x="2144" y="2187"/>
                </a:lnTo>
                <a:lnTo>
                  <a:pt x="2144" y="2189"/>
                </a:lnTo>
                <a:lnTo>
                  <a:pt x="2144" y="2190"/>
                </a:lnTo>
                <a:lnTo>
                  <a:pt x="2144" y="2190"/>
                </a:lnTo>
                <a:lnTo>
                  <a:pt x="2144" y="2192"/>
                </a:lnTo>
                <a:lnTo>
                  <a:pt x="2144" y="2190"/>
                </a:lnTo>
                <a:lnTo>
                  <a:pt x="2144" y="2189"/>
                </a:lnTo>
                <a:lnTo>
                  <a:pt x="2144" y="2187"/>
                </a:lnTo>
                <a:lnTo>
                  <a:pt x="2146" y="2187"/>
                </a:lnTo>
                <a:lnTo>
                  <a:pt x="2146" y="2185"/>
                </a:lnTo>
                <a:lnTo>
                  <a:pt x="2146" y="2184"/>
                </a:lnTo>
                <a:lnTo>
                  <a:pt x="2144" y="2184"/>
                </a:lnTo>
                <a:lnTo>
                  <a:pt x="2144" y="2182"/>
                </a:lnTo>
                <a:lnTo>
                  <a:pt x="2144" y="2180"/>
                </a:lnTo>
                <a:lnTo>
                  <a:pt x="2144" y="2179"/>
                </a:lnTo>
                <a:lnTo>
                  <a:pt x="2146" y="2179"/>
                </a:lnTo>
                <a:lnTo>
                  <a:pt x="2146" y="2179"/>
                </a:lnTo>
                <a:lnTo>
                  <a:pt x="2146" y="2177"/>
                </a:lnTo>
                <a:lnTo>
                  <a:pt x="2147" y="2177"/>
                </a:lnTo>
                <a:lnTo>
                  <a:pt x="2147" y="2175"/>
                </a:lnTo>
                <a:lnTo>
                  <a:pt x="2146" y="2175"/>
                </a:lnTo>
                <a:lnTo>
                  <a:pt x="2146" y="2174"/>
                </a:lnTo>
                <a:lnTo>
                  <a:pt x="2144" y="2174"/>
                </a:lnTo>
                <a:lnTo>
                  <a:pt x="2144" y="2172"/>
                </a:lnTo>
                <a:lnTo>
                  <a:pt x="2144" y="2170"/>
                </a:lnTo>
                <a:lnTo>
                  <a:pt x="2144" y="2169"/>
                </a:lnTo>
                <a:lnTo>
                  <a:pt x="2144" y="2169"/>
                </a:lnTo>
                <a:lnTo>
                  <a:pt x="2144" y="2167"/>
                </a:lnTo>
                <a:lnTo>
                  <a:pt x="2142" y="2167"/>
                </a:lnTo>
                <a:lnTo>
                  <a:pt x="2142" y="2165"/>
                </a:lnTo>
                <a:lnTo>
                  <a:pt x="2141" y="2165"/>
                </a:lnTo>
                <a:lnTo>
                  <a:pt x="2139" y="2165"/>
                </a:lnTo>
                <a:lnTo>
                  <a:pt x="2139" y="2164"/>
                </a:lnTo>
                <a:lnTo>
                  <a:pt x="2139" y="2162"/>
                </a:lnTo>
                <a:lnTo>
                  <a:pt x="2137" y="2162"/>
                </a:lnTo>
                <a:lnTo>
                  <a:pt x="2136" y="2162"/>
                </a:lnTo>
                <a:lnTo>
                  <a:pt x="2136" y="2160"/>
                </a:lnTo>
                <a:lnTo>
                  <a:pt x="2136" y="2159"/>
                </a:lnTo>
                <a:lnTo>
                  <a:pt x="2134" y="2159"/>
                </a:lnTo>
                <a:lnTo>
                  <a:pt x="2134" y="2157"/>
                </a:lnTo>
                <a:lnTo>
                  <a:pt x="2134" y="2155"/>
                </a:lnTo>
                <a:lnTo>
                  <a:pt x="2136" y="2155"/>
                </a:lnTo>
                <a:lnTo>
                  <a:pt x="2137" y="2155"/>
                </a:lnTo>
                <a:lnTo>
                  <a:pt x="2137" y="2154"/>
                </a:lnTo>
                <a:lnTo>
                  <a:pt x="2139" y="2154"/>
                </a:lnTo>
                <a:lnTo>
                  <a:pt x="2139" y="2152"/>
                </a:lnTo>
                <a:lnTo>
                  <a:pt x="2141" y="2152"/>
                </a:lnTo>
                <a:lnTo>
                  <a:pt x="2141" y="2150"/>
                </a:lnTo>
                <a:lnTo>
                  <a:pt x="2141" y="2149"/>
                </a:lnTo>
                <a:lnTo>
                  <a:pt x="2139" y="2149"/>
                </a:lnTo>
                <a:lnTo>
                  <a:pt x="2139" y="2147"/>
                </a:lnTo>
                <a:lnTo>
                  <a:pt x="2137" y="2147"/>
                </a:lnTo>
                <a:lnTo>
                  <a:pt x="2137" y="2145"/>
                </a:lnTo>
                <a:lnTo>
                  <a:pt x="2137" y="2144"/>
                </a:lnTo>
                <a:lnTo>
                  <a:pt x="2139" y="2144"/>
                </a:lnTo>
                <a:lnTo>
                  <a:pt x="2141" y="2144"/>
                </a:lnTo>
                <a:lnTo>
                  <a:pt x="2141" y="2142"/>
                </a:lnTo>
                <a:lnTo>
                  <a:pt x="2141" y="2140"/>
                </a:lnTo>
                <a:lnTo>
                  <a:pt x="2142" y="2140"/>
                </a:lnTo>
                <a:lnTo>
                  <a:pt x="2144" y="2140"/>
                </a:lnTo>
                <a:lnTo>
                  <a:pt x="2144" y="2139"/>
                </a:lnTo>
                <a:lnTo>
                  <a:pt x="2144" y="2137"/>
                </a:lnTo>
                <a:lnTo>
                  <a:pt x="2144" y="2137"/>
                </a:lnTo>
                <a:lnTo>
                  <a:pt x="2144" y="2135"/>
                </a:lnTo>
                <a:lnTo>
                  <a:pt x="2144" y="2135"/>
                </a:lnTo>
                <a:lnTo>
                  <a:pt x="2146" y="2135"/>
                </a:lnTo>
                <a:lnTo>
                  <a:pt x="2146" y="2134"/>
                </a:lnTo>
                <a:lnTo>
                  <a:pt x="2146" y="2132"/>
                </a:lnTo>
                <a:lnTo>
                  <a:pt x="2146" y="2130"/>
                </a:lnTo>
                <a:lnTo>
                  <a:pt x="2147" y="2130"/>
                </a:lnTo>
                <a:lnTo>
                  <a:pt x="2147" y="2129"/>
                </a:lnTo>
                <a:lnTo>
                  <a:pt x="2147" y="2127"/>
                </a:lnTo>
                <a:lnTo>
                  <a:pt x="2147" y="2125"/>
                </a:lnTo>
                <a:lnTo>
                  <a:pt x="2147" y="2124"/>
                </a:lnTo>
                <a:lnTo>
                  <a:pt x="2146" y="2124"/>
                </a:lnTo>
                <a:lnTo>
                  <a:pt x="2146" y="2122"/>
                </a:lnTo>
                <a:lnTo>
                  <a:pt x="2147" y="2122"/>
                </a:lnTo>
                <a:lnTo>
                  <a:pt x="2147" y="2120"/>
                </a:lnTo>
                <a:lnTo>
                  <a:pt x="2146" y="2120"/>
                </a:lnTo>
                <a:lnTo>
                  <a:pt x="2146" y="2119"/>
                </a:lnTo>
                <a:lnTo>
                  <a:pt x="2144" y="2119"/>
                </a:lnTo>
                <a:lnTo>
                  <a:pt x="2144" y="2117"/>
                </a:lnTo>
                <a:lnTo>
                  <a:pt x="2146" y="2117"/>
                </a:lnTo>
                <a:lnTo>
                  <a:pt x="2146" y="2115"/>
                </a:lnTo>
                <a:lnTo>
                  <a:pt x="2146" y="2114"/>
                </a:lnTo>
                <a:lnTo>
                  <a:pt x="2146" y="2112"/>
                </a:lnTo>
                <a:lnTo>
                  <a:pt x="2146" y="2110"/>
                </a:lnTo>
                <a:lnTo>
                  <a:pt x="2146" y="2109"/>
                </a:lnTo>
                <a:lnTo>
                  <a:pt x="2144" y="2109"/>
                </a:lnTo>
                <a:lnTo>
                  <a:pt x="2144" y="2107"/>
                </a:lnTo>
                <a:lnTo>
                  <a:pt x="2144" y="2105"/>
                </a:lnTo>
                <a:lnTo>
                  <a:pt x="2144" y="2104"/>
                </a:lnTo>
                <a:lnTo>
                  <a:pt x="2144" y="2104"/>
                </a:lnTo>
                <a:lnTo>
                  <a:pt x="2144" y="2105"/>
                </a:lnTo>
                <a:lnTo>
                  <a:pt x="2142" y="2105"/>
                </a:lnTo>
                <a:lnTo>
                  <a:pt x="2142" y="2104"/>
                </a:lnTo>
                <a:lnTo>
                  <a:pt x="2142" y="2102"/>
                </a:lnTo>
                <a:lnTo>
                  <a:pt x="2141" y="2102"/>
                </a:lnTo>
                <a:lnTo>
                  <a:pt x="2139" y="2102"/>
                </a:lnTo>
                <a:lnTo>
                  <a:pt x="2139" y="2104"/>
                </a:lnTo>
                <a:lnTo>
                  <a:pt x="2137" y="2104"/>
                </a:lnTo>
                <a:lnTo>
                  <a:pt x="2137" y="2102"/>
                </a:lnTo>
                <a:lnTo>
                  <a:pt x="2136" y="2102"/>
                </a:lnTo>
                <a:lnTo>
                  <a:pt x="2134" y="2102"/>
                </a:lnTo>
                <a:lnTo>
                  <a:pt x="2134" y="2100"/>
                </a:lnTo>
                <a:lnTo>
                  <a:pt x="2134" y="2099"/>
                </a:lnTo>
                <a:lnTo>
                  <a:pt x="2134" y="2097"/>
                </a:lnTo>
                <a:lnTo>
                  <a:pt x="2136" y="2097"/>
                </a:lnTo>
                <a:lnTo>
                  <a:pt x="2136" y="2097"/>
                </a:lnTo>
                <a:lnTo>
                  <a:pt x="2134" y="2097"/>
                </a:lnTo>
                <a:lnTo>
                  <a:pt x="2132" y="2097"/>
                </a:lnTo>
                <a:lnTo>
                  <a:pt x="2132" y="2095"/>
                </a:lnTo>
                <a:lnTo>
                  <a:pt x="2132" y="2094"/>
                </a:lnTo>
                <a:lnTo>
                  <a:pt x="2131" y="2094"/>
                </a:lnTo>
                <a:lnTo>
                  <a:pt x="2131" y="2092"/>
                </a:lnTo>
                <a:lnTo>
                  <a:pt x="2131" y="2090"/>
                </a:lnTo>
                <a:lnTo>
                  <a:pt x="2129" y="2090"/>
                </a:lnTo>
                <a:lnTo>
                  <a:pt x="2127" y="2090"/>
                </a:lnTo>
                <a:lnTo>
                  <a:pt x="2126" y="2090"/>
                </a:lnTo>
                <a:lnTo>
                  <a:pt x="2126" y="2088"/>
                </a:lnTo>
                <a:lnTo>
                  <a:pt x="2127" y="2088"/>
                </a:lnTo>
                <a:lnTo>
                  <a:pt x="2127" y="2087"/>
                </a:lnTo>
                <a:lnTo>
                  <a:pt x="2129" y="2087"/>
                </a:lnTo>
                <a:lnTo>
                  <a:pt x="2131" y="2087"/>
                </a:lnTo>
                <a:lnTo>
                  <a:pt x="2132" y="2087"/>
                </a:lnTo>
                <a:lnTo>
                  <a:pt x="2132" y="2085"/>
                </a:lnTo>
                <a:lnTo>
                  <a:pt x="2131" y="2085"/>
                </a:lnTo>
                <a:lnTo>
                  <a:pt x="2129" y="2085"/>
                </a:lnTo>
                <a:lnTo>
                  <a:pt x="2129" y="2083"/>
                </a:lnTo>
                <a:lnTo>
                  <a:pt x="2131" y="2083"/>
                </a:lnTo>
                <a:lnTo>
                  <a:pt x="2131" y="2082"/>
                </a:lnTo>
                <a:lnTo>
                  <a:pt x="2131" y="2080"/>
                </a:lnTo>
                <a:lnTo>
                  <a:pt x="2129" y="2080"/>
                </a:lnTo>
                <a:lnTo>
                  <a:pt x="2129" y="2082"/>
                </a:lnTo>
                <a:lnTo>
                  <a:pt x="2127" y="2082"/>
                </a:lnTo>
                <a:lnTo>
                  <a:pt x="2126" y="2082"/>
                </a:lnTo>
                <a:lnTo>
                  <a:pt x="2124" y="2082"/>
                </a:lnTo>
                <a:lnTo>
                  <a:pt x="2124" y="2080"/>
                </a:lnTo>
                <a:lnTo>
                  <a:pt x="2124" y="2078"/>
                </a:lnTo>
                <a:lnTo>
                  <a:pt x="2122" y="2078"/>
                </a:lnTo>
                <a:lnTo>
                  <a:pt x="2122" y="2077"/>
                </a:lnTo>
                <a:lnTo>
                  <a:pt x="2124" y="2077"/>
                </a:lnTo>
                <a:lnTo>
                  <a:pt x="2124" y="2075"/>
                </a:lnTo>
                <a:lnTo>
                  <a:pt x="2126" y="2075"/>
                </a:lnTo>
                <a:lnTo>
                  <a:pt x="2127" y="2075"/>
                </a:lnTo>
                <a:lnTo>
                  <a:pt x="2127" y="2073"/>
                </a:lnTo>
                <a:lnTo>
                  <a:pt x="2126" y="2073"/>
                </a:lnTo>
                <a:lnTo>
                  <a:pt x="2126" y="2072"/>
                </a:lnTo>
                <a:lnTo>
                  <a:pt x="2124" y="2072"/>
                </a:lnTo>
                <a:lnTo>
                  <a:pt x="2124" y="2070"/>
                </a:lnTo>
                <a:lnTo>
                  <a:pt x="2122" y="2070"/>
                </a:lnTo>
                <a:lnTo>
                  <a:pt x="2122" y="2072"/>
                </a:lnTo>
                <a:lnTo>
                  <a:pt x="2122" y="2073"/>
                </a:lnTo>
                <a:lnTo>
                  <a:pt x="2121" y="2073"/>
                </a:lnTo>
                <a:lnTo>
                  <a:pt x="2121" y="2075"/>
                </a:lnTo>
                <a:lnTo>
                  <a:pt x="2119" y="2075"/>
                </a:lnTo>
                <a:lnTo>
                  <a:pt x="2119" y="2073"/>
                </a:lnTo>
                <a:lnTo>
                  <a:pt x="2119" y="2072"/>
                </a:lnTo>
                <a:lnTo>
                  <a:pt x="2119" y="2070"/>
                </a:lnTo>
                <a:lnTo>
                  <a:pt x="2119" y="2068"/>
                </a:lnTo>
                <a:lnTo>
                  <a:pt x="2117" y="2068"/>
                </a:lnTo>
                <a:lnTo>
                  <a:pt x="2117" y="2067"/>
                </a:lnTo>
                <a:lnTo>
                  <a:pt x="2117" y="2065"/>
                </a:lnTo>
                <a:lnTo>
                  <a:pt x="2117" y="2063"/>
                </a:lnTo>
                <a:lnTo>
                  <a:pt x="2117" y="2062"/>
                </a:lnTo>
                <a:lnTo>
                  <a:pt x="2117" y="2060"/>
                </a:lnTo>
                <a:lnTo>
                  <a:pt x="2117" y="2058"/>
                </a:lnTo>
                <a:lnTo>
                  <a:pt x="2117" y="2057"/>
                </a:lnTo>
                <a:lnTo>
                  <a:pt x="2117" y="2057"/>
                </a:lnTo>
                <a:lnTo>
                  <a:pt x="2117" y="2055"/>
                </a:lnTo>
                <a:lnTo>
                  <a:pt x="2116" y="2055"/>
                </a:lnTo>
                <a:lnTo>
                  <a:pt x="2114" y="2055"/>
                </a:lnTo>
                <a:lnTo>
                  <a:pt x="2112" y="2055"/>
                </a:lnTo>
                <a:lnTo>
                  <a:pt x="2111" y="2055"/>
                </a:lnTo>
                <a:lnTo>
                  <a:pt x="2109" y="2055"/>
                </a:lnTo>
                <a:lnTo>
                  <a:pt x="2109" y="2053"/>
                </a:lnTo>
                <a:lnTo>
                  <a:pt x="2111" y="2053"/>
                </a:lnTo>
                <a:lnTo>
                  <a:pt x="2112" y="2053"/>
                </a:lnTo>
                <a:lnTo>
                  <a:pt x="2114" y="2053"/>
                </a:lnTo>
                <a:lnTo>
                  <a:pt x="2116" y="2053"/>
                </a:lnTo>
                <a:lnTo>
                  <a:pt x="2116" y="2052"/>
                </a:lnTo>
                <a:lnTo>
                  <a:pt x="2114" y="2052"/>
                </a:lnTo>
                <a:lnTo>
                  <a:pt x="2114" y="2050"/>
                </a:lnTo>
                <a:lnTo>
                  <a:pt x="2114" y="2048"/>
                </a:lnTo>
                <a:lnTo>
                  <a:pt x="2114" y="2047"/>
                </a:lnTo>
                <a:lnTo>
                  <a:pt x="2114" y="2045"/>
                </a:lnTo>
                <a:lnTo>
                  <a:pt x="2112" y="2045"/>
                </a:lnTo>
                <a:lnTo>
                  <a:pt x="2111" y="2045"/>
                </a:lnTo>
                <a:lnTo>
                  <a:pt x="2111" y="2043"/>
                </a:lnTo>
                <a:lnTo>
                  <a:pt x="2109" y="2043"/>
                </a:lnTo>
                <a:lnTo>
                  <a:pt x="2109" y="2045"/>
                </a:lnTo>
                <a:lnTo>
                  <a:pt x="2107" y="2045"/>
                </a:lnTo>
                <a:lnTo>
                  <a:pt x="2106" y="2045"/>
                </a:lnTo>
                <a:lnTo>
                  <a:pt x="2106" y="2043"/>
                </a:lnTo>
                <a:lnTo>
                  <a:pt x="2106" y="2042"/>
                </a:lnTo>
                <a:lnTo>
                  <a:pt x="2106" y="2040"/>
                </a:lnTo>
                <a:lnTo>
                  <a:pt x="2106" y="2038"/>
                </a:lnTo>
                <a:lnTo>
                  <a:pt x="2107" y="2038"/>
                </a:lnTo>
                <a:lnTo>
                  <a:pt x="2109" y="2038"/>
                </a:lnTo>
                <a:lnTo>
                  <a:pt x="2109" y="2037"/>
                </a:lnTo>
                <a:lnTo>
                  <a:pt x="2111" y="2037"/>
                </a:lnTo>
                <a:lnTo>
                  <a:pt x="2112" y="2037"/>
                </a:lnTo>
                <a:lnTo>
                  <a:pt x="2112" y="2035"/>
                </a:lnTo>
                <a:lnTo>
                  <a:pt x="2114" y="2035"/>
                </a:lnTo>
                <a:lnTo>
                  <a:pt x="2114" y="2033"/>
                </a:lnTo>
                <a:lnTo>
                  <a:pt x="2112" y="2033"/>
                </a:lnTo>
                <a:lnTo>
                  <a:pt x="2112" y="2035"/>
                </a:lnTo>
                <a:lnTo>
                  <a:pt x="2111" y="2035"/>
                </a:lnTo>
                <a:lnTo>
                  <a:pt x="2109" y="2035"/>
                </a:lnTo>
                <a:lnTo>
                  <a:pt x="2109" y="2033"/>
                </a:lnTo>
                <a:lnTo>
                  <a:pt x="2111" y="2033"/>
                </a:lnTo>
                <a:lnTo>
                  <a:pt x="2111" y="2032"/>
                </a:lnTo>
                <a:lnTo>
                  <a:pt x="2109" y="2032"/>
                </a:lnTo>
                <a:lnTo>
                  <a:pt x="2107" y="2032"/>
                </a:lnTo>
                <a:lnTo>
                  <a:pt x="2107" y="2033"/>
                </a:lnTo>
                <a:lnTo>
                  <a:pt x="2106" y="2033"/>
                </a:lnTo>
                <a:lnTo>
                  <a:pt x="2106" y="2032"/>
                </a:lnTo>
                <a:lnTo>
                  <a:pt x="2106" y="2030"/>
                </a:lnTo>
                <a:lnTo>
                  <a:pt x="2107" y="2028"/>
                </a:lnTo>
                <a:lnTo>
                  <a:pt x="2107" y="2027"/>
                </a:lnTo>
                <a:lnTo>
                  <a:pt x="2106" y="2027"/>
                </a:lnTo>
                <a:lnTo>
                  <a:pt x="2104" y="2027"/>
                </a:lnTo>
                <a:lnTo>
                  <a:pt x="2104" y="2028"/>
                </a:lnTo>
                <a:lnTo>
                  <a:pt x="2104" y="2028"/>
                </a:lnTo>
                <a:lnTo>
                  <a:pt x="2104" y="2027"/>
                </a:lnTo>
                <a:lnTo>
                  <a:pt x="2104" y="2025"/>
                </a:lnTo>
                <a:lnTo>
                  <a:pt x="2104" y="2025"/>
                </a:lnTo>
                <a:lnTo>
                  <a:pt x="2104" y="2023"/>
                </a:lnTo>
                <a:lnTo>
                  <a:pt x="2104" y="2023"/>
                </a:lnTo>
                <a:lnTo>
                  <a:pt x="2102" y="2023"/>
                </a:lnTo>
                <a:lnTo>
                  <a:pt x="2102" y="2022"/>
                </a:lnTo>
                <a:lnTo>
                  <a:pt x="2104" y="2022"/>
                </a:lnTo>
                <a:lnTo>
                  <a:pt x="2104" y="2022"/>
                </a:lnTo>
                <a:lnTo>
                  <a:pt x="2104" y="2020"/>
                </a:lnTo>
                <a:lnTo>
                  <a:pt x="2104" y="2020"/>
                </a:lnTo>
                <a:lnTo>
                  <a:pt x="2104" y="2018"/>
                </a:lnTo>
                <a:lnTo>
                  <a:pt x="2104" y="2017"/>
                </a:lnTo>
                <a:lnTo>
                  <a:pt x="2104" y="2017"/>
                </a:lnTo>
                <a:lnTo>
                  <a:pt x="2106" y="2017"/>
                </a:lnTo>
                <a:lnTo>
                  <a:pt x="2104" y="2017"/>
                </a:lnTo>
                <a:lnTo>
                  <a:pt x="2104" y="2017"/>
                </a:lnTo>
                <a:lnTo>
                  <a:pt x="2104" y="2015"/>
                </a:lnTo>
                <a:lnTo>
                  <a:pt x="2102" y="2015"/>
                </a:lnTo>
                <a:lnTo>
                  <a:pt x="2102" y="2017"/>
                </a:lnTo>
                <a:lnTo>
                  <a:pt x="2101" y="2017"/>
                </a:lnTo>
                <a:lnTo>
                  <a:pt x="2101" y="2015"/>
                </a:lnTo>
                <a:lnTo>
                  <a:pt x="2101" y="2013"/>
                </a:lnTo>
                <a:lnTo>
                  <a:pt x="2102" y="2013"/>
                </a:lnTo>
                <a:lnTo>
                  <a:pt x="2104" y="2013"/>
                </a:lnTo>
                <a:lnTo>
                  <a:pt x="2104" y="2013"/>
                </a:lnTo>
                <a:lnTo>
                  <a:pt x="2104" y="2012"/>
                </a:lnTo>
                <a:lnTo>
                  <a:pt x="2104" y="2012"/>
                </a:lnTo>
                <a:lnTo>
                  <a:pt x="2102" y="2012"/>
                </a:lnTo>
                <a:lnTo>
                  <a:pt x="2101" y="2012"/>
                </a:lnTo>
                <a:lnTo>
                  <a:pt x="2099" y="2012"/>
                </a:lnTo>
                <a:lnTo>
                  <a:pt x="2099" y="2010"/>
                </a:lnTo>
                <a:lnTo>
                  <a:pt x="2101" y="2010"/>
                </a:lnTo>
                <a:lnTo>
                  <a:pt x="2102" y="2010"/>
                </a:lnTo>
                <a:lnTo>
                  <a:pt x="2104" y="2008"/>
                </a:lnTo>
                <a:lnTo>
                  <a:pt x="2102" y="2008"/>
                </a:lnTo>
                <a:lnTo>
                  <a:pt x="2101" y="2008"/>
                </a:lnTo>
                <a:lnTo>
                  <a:pt x="2101" y="2007"/>
                </a:lnTo>
                <a:lnTo>
                  <a:pt x="2102" y="2007"/>
                </a:lnTo>
                <a:lnTo>
                  <a:pt x="2104" y="2007"/>
                </a:lnTo>
                <a:lnTo>
                  <a:pt x="2104" y="2007"/>
                </a:lnTo>
                <a:lnTo>
                  <a:pt x="2104" y="2005"/>
                </a:lnTo>
                <a:lnTo>
                  <a:pt x="2104" y="2005"/>
                </a:lnTo>
                <a:lnTo>
                  <a:pt x="2102" y="2005"/>
                </a:lnTo>
                <a:lnTo>
                  <a:pt x="2102" y="2003"/>
                </a:lnTo>
                <a:lnTo>
                  <a:pt x="2101" y="2003"/>
                </a:lnTo>
                <a:lnTo>
                  <a:pt x="2099" y="2003"/>
                </a:lnTo>
                <a:lnTo>
                  <a:pt x="2097" y="2003"/>
                </a:lnTo>
                <a:lnTo>
                  <a:pt x="2097" y="2002"/>
                </a:lnTo>
                <a:lnTo>
                  <a:pt x="2096" y="2002"/>
                </a:lnTo>
                <a:lnTo>
                  <a:pt x="2096" y="2000"/>
                </a:lnTo>
                <a:lnTo>
                  <a:pt x="2097" y="2000"/>
                </a:lnTo>
                <a:lnTo>
                  <a:pt x="2097" y="1998"/>
                </a:lnTo>
                <a:lnTo>
                  <a:pt x="2097" y="1997"/>
                </a:lnTo>
                <a:lnTo>
                  <a:pt x="2099" y="1997"/>
                </a:lnTo>
                <a:lnTo>
                  <a:pt x="2099" y="1995"/>
                </a:lnTo>
                <a:lnTo>
                  <a:pt x="2097" y="1995"/>
                </a:lnTo>
                <a:lnTo>
                  <a:pt x="2096" y="1995"/>
                </a:lnTo>
                <a:lnTo>
                  <a:pt x="2094" y="1995"/>
                </a:lnTo>
                <a:lnTo>
                  <a:pt x="2094" y="1997"/>
                </a:lnTo>
                <a:lnTo>
                  <a:pt x="2094" y="1998"/>
                </a:lnTo>
                <a:lnTo>
                  <a:pt x="2092" y="1998"/>
                </a:lnTo>
                <a:lnTo>
                  <a:pt x="2092" y="1997"/>
                </a:lnTo>
                <a:lnTo>
                  <a:pt x="2091" y="1997"/>
                </a:lnTo>
                <a:lnTo>
                  <a:pt x="2091" y="1998"/>
                </a:lnTo>
                <a:lnTo>
                  <a:pt x="2089" y="1998"/>
                </a:lnTo>
                <a:lnTo>
                  <a:pt x="2089" y="1997"/>
                </a:lnTo>
                <a:lnTo>
                  <a:pt x="2087" y="1997"/>
                </a:lnTo>
                <a:lnTo>
                  <a:pt x="2086" y="1997"/>
                </a:lnTo>
                <a:lnTo>
                  <a:pt x="2086" y="1995"/>
                </a:lnTo>
                <a:lnTo>
                  <a:pt x="2087" y="1995"/>
                </a:lnTo>
                <a:lnTo>
                  <a:pt x="2089" y="1995"/>
                </a:lnTo>
                <a:lnTo>
                  <a:pt x="2089" y="1993"/>
                </a:lnTo>
                <a:lnTo>
                  <a:pt x="2087" y="1993"/>
                </a:lnTo>
                <a:lnTo>
                  <a:pt x="2087" y="1992"/>
                </a:lnTo>
                <a:lnTo>
                  <a:pt x="2086" y="1992"/>
                </a:lnTo>
                <a:lnTo>
                  <a:pt x="2084" y="1992"/>
                </a:lnTo>
                <a:lnTo>
                  <a:pt x="2084" y="1993"/>
                </a:lnTo>
                <a:lnTo>
                  <a:pt x="2082" y="1993"/>
                </a:lnTo>
                <a:lnTo>
                  <a:pt x="2082" y="1992"/>
                </a:lnTo>
                <a:lnTo>
                  <a:pt x="2082" y="1990"/>
                </a:lnTo>
                <a:lnTo>
                  <a:pt x="2084" y="1990"/>
                </a:lnTo>
                <a:lnTo>
                  <a:pt x="2086" y="1990"/>
                </a:lnTo>
                <a:lnTo>
                  <a:pt x="2086" y="1988"/>
                </a:lnTo>
                <a:lnTo>
                  <a:pt x="2084" y="1988"/>
                </a:lnTo>
                <a:lnTo>
                  <a:pt x="2082" y="1988"/>
                </a:lnTo>
                <a:lnTo>
                  <a:pt x="2080" y="1988"/>
                </a:lnTo>
                <a:lnTo>
                  <a:pt x="2079" y="1988"/>
                </a:lnTo>
                <a:lnTo>
                  <a:pt x="2080" y="1987"/>
                </a:lnTo>
                <a:lnTo>
                  <a:pt x="2080" y="1985"/>
                </a:lnTo>
                <a:lnTo>
                  <a:pt x="2079" y="1985"/>
                </a:lnTo>
                <a:lnTo>
                  <a:pt x="2079" y="1983"/>
                </a:lnTo>
                <a:lnTo>
                  <a:pt x="2079" y="1982"/>
                </a:lnTo>
                <a:lnTo>
                  <a:pt x="2077" y="1982"/>
                </a:lnTo>
                <a:lnTo>
                  <a:pt x="2077" y="1980"/>
                </a:lnTo>
                <a:lnTo>
                  <a:pt x="2077" y="1978"/>
                </a:lnTo>
                <a:lnTo>
                  <a:pt x="2077" y="1977"/>
                </a:lnTo>
                <a:lnTo>
                  <a:pt x="2075" y="1977"/>
                </a:lnTo>
                <a:lnTo>
                  <a:pt x="2075" y="1977"/>
                </a:lnTo>
                <a:lnTo>
                  <a:pt x="2074" y="1977"/>
                </a:lnTo>
                <a:lnTo>
                  <a:pt x="2074" y="1975"/>
                </a:lnTo>
                <a:lnTo>
                  <a:pt x="2075" y="1975"/>
                </a:lnTo>
                <a:lnTo>
                  <a:pt x="2075" y="1973"/>
                </a:lnTo>
                <a:lnTo>
                  <a:pt x="2074" y="1973"/>
                </a:lnTo>
                <a:lnTo>
                  <a:pt x="2074" y="1972"/>
                </a:lnTo>
                <a:lnTo>
                  <a:pt x="2074" y="1970"/>
                </a:lnTo>
                <a:lnTo>
                  <a:pt x="2074" y="1968"/>
                </a:lnTo>
                <a:lnTo>
                  <a:pt x="2072" y="1968"/>
                </a:lnTo>
                <a:lnTo>
                  <a:pt x="2070" y="1968"/>
                </a:lnTo>
                <a:lnTo>
                  <a:pt x="2069" y="1968"/>
                </a:lnTo>
                <a:lnTo>
                  <a:pt x="2069" y="1970"/>
                </a:lnTo>
                <a:lnTo>
                  <a:pt x="2067" y="1970"/>
                </a:lnTo>
                <a:lnTo>
                  <a:pt x="2067" y="1968"/>
                </a:lnTo>
                <a:lnTo>
                  <a:pt x="2065" y="1968"/>
                </a:lnTo>
                <a:lnTo>
                  <a:pt x="2065" y="1967"/>
                </a:lnTo>
                <a:lnTo>
                  <a:pt x="2067" y="1967"/>
                </a:lnTo>
                <a:lnTo>
                  <a:pt x="2067" y="1965"/>
                </a:lnTo>
                <a:lnTo>
                  <a:pt x="2069" y="1965"/>
                </a:lnTo>
                <a:lnTo>
                  <a:pt x="2069" y="1963"/>
                </a:lnTo>
                <a:lnTo>
                  <a:pt x="2070" y="1963"/>
                </a:lnTo>
                <a:lnTo>
                  <a:pt x="2070" y="1962"/>
                </a:lnTo>
                <a:lnTo>
                  <a:pt x="2072" y="1962"/>
                </a:lnTo>
                <a:lnTo>
                  <a:pt x="2072" y="1960"/>
                </a:lnTo>
                <a:lnTo>
                  <a:pt x="2074" y="1960"/>
                </a:lnTo>
                <a:lnTo>
                  <a:pt x="2075" y="1960"/>
                </a:lnTo>
                <a:lnTo>
                  <a:pt x="2075" y="1958"/>
                </a:lnTo>
                <a:lnTo>
                  <a:pt x="2077" y="1958"/>
                </a:lnTo>
                <a:lnTo>
                  <a:pt x="2077" y="1957"/>
                </a:lnTo>
                <a:lnTo>
                  <a:pt x="2079" y="1957"/>
                </a:lnTo>
                <a:lnTo>
                  <a:pt x="2080" y="1957"/>
                </a:lnTo>
                <a:lnTo>
                  <a:pt x="2080" y="1955"/>
                </a:lnTo>
                <a:lnTo>
                  <a:pt x="2082" y="1955"/>
                </a:lnTo>
                <a:lnTo>
                  <a:pt x="2082" y="1953"/>
                </a:lnTo>
                <a:lnTo>
                  <a:pt x="2084" y="1953"/>
                </a:lnTo>
                <a:lnTo>
                  <a:pt x="2086" y="1953"/>
                </a:lnTo>
                <a:lnTo>
                  <a:pt x="2086" y="1952"/>
                </a:lnTo>
                <a:lnTo>
                  <a:pt x="2087" y="1952"/>
                </a:lnTo>
                <a:lnTo>
                  <a:pt x="2089" y="1952"/>
                </a:lnTo>
                <a:lnTo>
                  <a:pt x="2089" y="1950"/>
                </a:lnTo>
                <a:lnTo>
                  <a:pt x="2091" y="1950"/>
                </a:lnTo>
                <a:lnTo>
                  <a:pt x="2091" y="1948"/>
                </a:lnTo>
                <a:lnTo>
                  <a:pt x="2092" y="1948"/>
                </a:lnTo>
                <a:lnTo>
                  <a:pt x="2094" y="1948"/>
                </a:lnTo>
                <a:lnTo>
                  <a:pt x="2094" y="1947"/>
                </a:lnTo>
                <a:lnTo>
                  <a:pt x="2094" y="1945"/>
                </a:lnTo>
                <a:lnTo>
                  <a:pt x="2096" y="1945"/>
                </a:lnTo>
                <a:lnTo>
                  <a:pt x="2096" y="1943"/>
                </a:lnTo>
                <a:lnTo>
                  <a:pt x="2097" y="1943"/>
                </a:lnTo>
                <a:lnTo>
                  <a:pt x="2097" y="1942"/>
                </a:lnTo>
                <a:lnTo>
                  <a:pt x="2099" y="1942"/>
                </a:lnTo>
                <a:lnTo>
                  <a:pt x="2101" y="1942"/>
                </a:lnTo>
                <a:lnTo>
                  <a:pt x="2101" y="1940"/>
                </a:lnTo>
                <a:lnTo>
                  <a:pt x="2102" y="1940"/>
                </a:lnTo>
                <a:lnTo>
                  <a:pt x="2104" y="1940"/>
                </a:lnTo>
                <a:lnTo>
                  <a:pt x="2104" y="1938"/>
                </a:lnTo>
                <a:lnTo>
                  <a:pt x="2104" y="1938"/>
                </a:lnTo>
                <a:lnTo>
                  <a:pt x="2104" y="1937"/>
                </a:lnTo>
                <a:lnTo>
                  <a:pt x="2106" y="1937"/>
                </a:lnTo>
                <a:lnTo>
                  <a:pt x="2106" y="1937"/>
                </a:lnTo>
                <a:lnTo>
                  <a:pt x="2106" y="1935"/>
                </a:lnTo>
                <a:lnTo>
                  <a:pt x="2107" y="1935"/>
                </a:lnTo>
                <a:lnTo>
                  <a:pt x="2109" y="1935"/>
                </a:lnTo>
                <a:lnTo>
                  <a:pt x="2109" y="1933"/>
                </a:lnTo>
                <a:lnTo>
                  <a:pt x="2111" y="1933"/>
                </a:lnTo>
                <a:lnTo>
                  <a:pt x="2112" y="1933"/>
                </a:lnTo>
                <a:lnTo>
                  <a:pt x="2112" y="1932"/>
                </a:lnTo>
                <a:lnTo>
                  <a:pt x="2114" y="1932"/>
                </a:lnTo>
                <a:lnTo>
                  <a:pt x="2114" y="1930"/>
                </a:lnTo>
                <a:lnTo>
                  <a:pt x="2116" y="1930"/>
                </a:lnTo>
                <a:lnTo>
                  <a:pt x="2116" y="1928"/>
                </a:lnTo>
                <a:lnTo>
                  <a:pt x="2117" y="1928"/>
                </a:lnTo>
                <a:lnTo>
                  <a:pt x="2117" y="1927"/>
                </a:lnTo>
                <a:lnTo>
                  <a:pt x="2117" y="1925"/>
                </a:lnTo>
                <a:lnTo>
                  <a:pt x="2119" y="1925"/>
                </a:lnTo>
                <a:lnTo>
                  <a:pt x="2119" y="1923"/>
                </a:lnTo>
                <a:lnTo>
                  <a:pt x="2121" y="1923"/>
                </a:lnTo>
                <a:lnTo>
                  <a:pt x="2121" y="1922"/>
                </a:lnTo>
                <a:lnTo>
                  <a:pt x="2122" y="1922"/>
                </a:lnTo>
                <a:lnTo>
                  <a:pt x="2122" y="1920"/>
                </a:lnTo>
                <a:lnTo>
                  <a:pt x="2124" y="1918"/>
                </a:lnTo>
                <a:lnTo>
                  <a:pt x="2126" y="1918"/>
                </a:lnTo>
                <a:lnTo>
                  <a:pt x="2126" y="1917"/>
                </a:lnTo>
                <a:lnTo>
                  <a:pt x="2126" y="1915"/>
                </a:lnTo>
                <a:lnTo>
                  <a:pt x="2127" y="1915"/>
                </a:lnTo>
                <a:lnTo>
                  <a:pt x="2129" y="1915"/>
                </a:lnTo>
                <a:lnTo>
                  <a:pt x="2129" y="1913"/>
                </a:lnTo>
                <a:lnTo>
                  <a:pt x="2129" y="1912"/>
                </a:lnTo>
                <a:lnTo>
                  <a:pt x="2131" y="1912"/>
                </a:lnTo>
                <a:lnTo>
                  <a:pt x="2131" y="1910"/>
                </a:lnTo>
                <a:lnTo>
                  <a:pt x="2132" y="1910"/>
                </a:lnTo>
                <a:lnTo>
                  <a:pt x="2132" y="1908"/>
                </a:lnTo>
                <a:lnTo>
                  <a:pt x="2134" y="1908"/>
                </a:lnTo>
                <a:lnTo>
                  <a:pt x="2134" y="1907"/>
                </a:lnTo>
                <a:lnTo>
                  <a:pt x="2134" y="1905"/>
                </a:lnTo>
                <a:lnTo>
                  <a:pt x="2136" y="1905"/>
                </a:lnTo>
                <a:lnTo>
                  <a:pt x="2136" y="1903"/>
                </a:lnTo>
                <a:lnTo>
                  <a:pt x="2136" y="1902"/>
                </a:lnTo>
                <a:lnTo>
                  <a:pt x="2137" y="1902"/>
                </a:lnTo>
                <a:lnTo>
                  <a:pt x="2137" y="1900"/>
                </a:lnTo>
                <a:lnTo>
                  <a:pt x="2139" y="1900"/>
                </a:lnTo>
                <a:lnTo>
                  <a:pt x="2139" y="1898"/>
                </a:lnTo>
                <a:lnTo>
                  <a:pt x="2141" y="1898"/>
                </a:lnTo>
                <a:lnTo>
                  <a:pt x="2141" y="1897"/>
                </a:lnTo>
                <a:lnTo>
                  <a:pt x="2141" y="1897"/>
                </a:lnTo>
                <a:lnTo>
                  <a:pt x="2142" y="1897"/>
                </a:lnTo>
                <a:lnTo>
                  <a:pt x="2142" y="1895"/>
                </a:lnTo>
                <a:lnTo>
                  <a:pt x="2142" y="1893"/>
                </a:lnTo>
                <a:lnTo>
                  <a:pt x="2144" y="1893"/>
                </a:lnTo>
                <a:lnTo>
                  <a:pt x="2144" y="1892"/>
                </a:lnTo>
                <a:lnTo>
                  <a:pt x="2144" y="1892"/>
                </a:lnTo>
                <a:lnTo>
                  <a:pt x="2144" y="1890"/>
                </a:lnTo>
                <a:lnTo>
                  <a:pt x="2144" y="1888"/>
                </a:lnTo>
                <a:lnTo>
                  <a:pt x="2146" y="1888"/>
                </a:lnTo>
                <a:lnTo>
                  <a:pt x="2146" y="1887"/>
                </a:lnTo>
                <a:lnTo>
                  <a:pt x="2146" y="1885"/>
                </a:lnTo>
                <a:lnTo>
                  <a:pt x="2147" y="1885"/>
                </a:lnTo>
                <a:lnTo>
                  <a:pt x="2147" y="1883"/>
                </a:lnTo>
                <a:lnTo>
                  <a:pt x="2149" y="1883"/>
                </a:lnTo>
                <a:lnTo>
                  <a:pt x="2149" y="1882"/>
                </a:lnTo>
                <a:lnTo>
                  <a:pt x="2149" y="1880"/>
                </a:lnTo>
                <a:lnTo>
                  <a:pt x="2147" y="1880"/>
                </a:lnTo>
                <a:lnTo>
                  <a:pt x="2147" y="1878"/>
                </a:lnTo>
                <a:lnTo>
                  <a:pt x="2149" y="1878"/>
                </a:lnTo>
                <a:lnTo>
                  <a:pt x="2151" y="1878"/>
                </a:lnTo>
                <a:lnTo>
                  <a:pt x="2151" y="1876"/>
                </a:lnTo>
                <a:lnTo>
                  <a:pt x="2151" y="1875"/>
                </a:lnTo>
                <a:lnTo>
                  <a:pt x="2152" y="1875"/>
                </a:lnTo>
                <a:lnTo>
                  <a:pt x="2152" y="1873"/>
                </a:lnTo>
                <a:lnTo>
                  <a:pt x="2151" y="1873"/>
                </a:lnTo>
                <a:lnTo>
                  <a:pt x="2151" y="1871"/>
                </a:lnTo>
                <a:lnTo>
                  <a:pt x="2152" y="1871"/>
                </a:lnTo>
                <a:lnTo>
                  <a:pt x="2151" y="1870"/>
                </a:lnTo>
                <a:lnTo>
                  <a:pt x="2152" y="1870"/>
                </a:lnTo>
                <a:lnTo>
                  <a:pt x="2152" y="1868"/>
                </a:lnTo>
                <a:lnTo>
                  <a:pt x="2152" y="1866"/>
                </a:lnTo>
                <a:lnTo>
                  <a:pt x="2154" y="1866"/>
                </a:lnTo>
                <a:lnTo>
                  <a:pt x="2154" y="1865"/>
                </a:lnTo>
                <a:lnTo>
                  <a:pt x="2154" y="1863"/>
                </a:lnTo>
                <a:lnTo>
                  <a:pt x="2154" y="1861"/>
                </a:lnTo>
                <a:lnTo>
                  <a:pt x="2156" y="1861"/>
                </a:lnTo>
                <a:lnTo>
                  <a:pt x="2156" y="1860"/>
                </a:lnTo>
                <a:lnTo>
                  <a:pt x="2156" y="1858"/>
                </a:lnTo>
                <a:lnTo>
                  <a:pt x="2157" y="1858"/>
                </a:lnTo>
                <a:lnTo>
                  <a:pt x="2157" y="1856"/>
                </a:lnTo>
                <a:lnTo>
                  <a:pt x="2157" y="1856"/>
                </a:lnTo>
                <a:lnTo>
                  <a:pt x="2159" y="1856"/>
                </a:lnTo>
                <a:lnTo>
                  <a:pt x="2159" y="1855"/>
                </a:lnTo>
                <a:lnTo>
                  <a:pt x="2157" y="1855"/>
                </a:lnTo>
                <a:lnTo>
                  <a:pt x="2157" y="1853"/>
                </a:lnTo>
                <a:lnTo>
                  <a:pt x="2159" y="1853"/>
                </a:lnTo>
                <a:lnTo>
                  <a:pt x="2159" y="1851"/>
                </a:lnTo>
                <a:lnTo>
                  <a:pt x="2161" y="1851"/>
                </a:lnTo>
                <a:lnTo>
                  <a:pt x="2161" y="1850"/>
                </a:lnTo>
                <a:lnTo>
                  <a:pt x="2161" y="1848"/>
                </a:lnTo>
                <a:lnTo>
                  <a:pt x="2162" y="1848"/>
                </a:lnTo>
                <a:lnTo>
                  <a:pt x="2162" y="1846"/>
                </a:lnTo>
                <a:lnTo>
                  <a:pt x="2161" y="1846"/>
                </a:lnTo>
                <a:lnTo>
                  <a:pt x="2161" y="1845"/>
                </a:lnTo>
                <a:lnTo>
                  <a:pt x="2161" y="1843"/>
                </a:lnTo>
                <a:lnTo>
                  <a:pt x="2162" y="1843"/>
                </a:lnTo>
                <a:lnTo>
                  <a:pt x="2162" y="1841"/>
                </a:lnTo>
                <a:lnTo>
                  <a:pt x="2161" y="1841"/>
                </a:lnTo>
                <a:lnTo>
                  <a:pt x="2161" y="1840"/>
                </a:lnTo>
                <a:lnTo>
                  <a:pt x="2161" y="1838"/>
                </a:lnTo>
                <a:lnTo>
                  <a:pt x="2162" y="1838"/>
                </a:lnTo>
                <a:lnTo>
                  <a:pt x="2162" y="1836"/>
                </a:lnTo>
                <a:lnTo>
                  <a:pt x="2161" y="1836"/>
                </a:lnTo>
                <a:lnTo>
                  <a:pt x="2161" y="1835"/>
                </a:lnTo>
                <a:lnTo>
                  <a:pt x="2161" y="1833"/>
                </a:lnTo>
                <a:lnTo>
                  <a:pt x="2162" y="1833"/>
                </a:lnTo>
                <a:lnTo>
                  <a:pt x="2162" y="1831"/>
                </a:lnTo>
                <a:lnTo>
                  <a:pt x="2162" y="1830"/>
                </a:lnTo>
                <a:lnTo>
                  <a:pt x="2162" y="1828"/>
                </a:lnTo>
                <a:lnTo>
                  <a:pt x="2162" y="1826"/>
                </a:lnTo>
                <a:lnTo>
                  <a:pt x="2162" y="1825"/>
                </a:lnTo>
                <a:lnTo>
                  <a:pt x="2162" y="1823"/>
                </a:lnTo>
                <a:lnTo>
                  <a:pt x="2161" y="1823"/>
                </a:lnTo>
                <a:lnTo>
                  <a:pt x="2161" y="1821"/>
                </a:lnTo>
                <a:lnTo>
                  <a:pt x="2162" y="1821"/>
                </a:lnTo>
                <a:lnTo>
                  <a:pt x="2162" y="1820"/>
                </a:lnTo>
                <a:lnTo>
                  <a:pt x="2161" y="1820"/>
                </a:lnTo>
                <a:lnTo>
                  <a:pt x="2161" y="1818"/>
                </a:lnTo>
                <a:lnTo>
                  <a:pt x="2159" y="1818"/>
                </a:lnTo>
                <a:lnTo>
                  <a:pt x="2159" y="1816"/>
                </a:lnTo>
                <a:lnTo>
                  <a:pt x="2159" y="1816"/>
                </a:lnTo>
                <a:lnTo>
                  <a:pt x="2159" y="1815"/>
                </a:lnTo>
                <a:lnTo>
                  <a:pt x="2159" y="1813"/>
                </a:lnTo>
                <a:lnTo>
                  <a:pt x="2159" y="1811"/>
                </a:lnTo>
                <a:lnTo>
                  <a:pt x="2159" y="1810"/>
                </a:lnTo>
                <a:lnTo>
                  <a:pt x="2157" y="1810"/>
                </a:lnTo>
                <a:lnTo>
                  <a:pt x="2157" y="1808"/>
                </a:lnTo>
                <a:lnTo>
                  <a:pt x="2157" y="1806"/>
                </a:lnTo>
                <a:lnTo>
                  <a:pt x="2157" y="1805"/>
                </a:lnTo>
                <a:lnTo>
                  <a:pt x="2157" y="1803"/>
                </a:lnTo>
                <a:lnTo>
                  <a:pt x="2156" y="1803"/>
                </a:lnTo>
                <a:lnTo>
                  <a:pt x="2156" y="1801"/>
                </a:lnTo>
                <a:lnTo>
                  <a:pt x="2156" y="1800"/>
                </a:lnTo>
                <a:lnTo>
                  <a:pt x="2156" y="1798"/>
                </a:lnTo>
                <a:lnTo>
                  <a:pt x="2156" y="1796"/>
                </a:lnTo>
                <a:lnTo>
                  <a:pt x="2154" y="1796"/>
                </a:lnTo>
                <a:lnTo>
                  <a:pt x="2154" y="1795"/>
                </a:lnTo>
                <a:lnTo>
                  <a:pt x="2154" y="1793"/>
                </a:lnTo>
                <a:lnTo>
                  <a:pt x="2154" y="1791"/>
                </a:lnTo>
                <a:lnTo>
                  <a:pt x="2152" y="1791"/>
                </a:lnTo>
                <a:lnTo>
                  <a:pt x="2152" y="1790"/>
                </a:lnTo>
                <a:lnTo>
                  <a:pt x="2152" y="1788"/>
                </a:lnTo>
                <a:lnTo>
                  <a:pt x="2151" y="1788"/>
                </a:lnTo>
                <a:lnTo>
                  <a:pt x="2151" y="1786"/>
                </a:lnTo>
                <a:lnTo>
                  <a:pt x="2151" y="1785"/>
                </a:lnTo>
                <a:lnTo>
                  <a:pt x="2151" y="1783"/>
                </a:lnTo>
                <a:lnTo>
                  <a:pt x="2151" y="1781"/>
                </a:lnTo>
                <a:lnTo>
                  <a:pt x="2149" y="1781"/>
                </a:lnTo>
                <a:lnTo>
                  <a:pt x="2149" y="1780"/>
                </a:lnTo>
                <a:lnTo>
                  <a:pt x="2149" y="1778"/>
                </a:lnTo>
                <a:lnTo>
                  <a:pt x="2149" y="1776"/>
                </a:lnTo>
                <a:lnTo>
                  <a:pt x="2149" y="1776"/>
                </a:lnTo>
                <a:lnTo>
                  <a:pt x="2147" y="1776"/>
                </a:lnTo>
                <a:lnTo>
                  <a:pt x="2147" y="1775"/>
                </a:lnTo>
                <a:lnTo>
                  <a:pt x="2147" y="1773"/>
                </a:lnTo>
                <a:lnTo>
                  <a:pt x="2147" y="1771"/>
                </a:lnTo>
                <a:lnTo>
                  <a:pt x="2146" y="1771"/>
                </a:lnTo>
                <a:lnTo>
                  <a:pt x="2146" y="1770"/>
                </a:lnTo>
                <a:lnTo>
                  <a:pt x="2146" y="1768"/>
                </a:lnTo>
                <a:lnTo>
                  <a:pt x="2144" y="1768"/>
                </a:lnTo>
                <a:lnTo>
                  <a:pt x="2144" y="1766"/>
                </a:lnTo>
                <a:lnTo>
                  <a:pt x="2144" y="1765"/>
                </a:lnTo>
                <a:lnTo>
                  <a:pt x="2144" y="1765"/>
                </a:lnTo>
                <a:lnTo>
                  <a:pt x="2144" y="1763"/>
                </a:lnTo>
                <a:lnTo>
                  <a:pt x="2142" y="1763"/>
                </a:lnTo>
                <a:lnTo>
                  <a:pt x="2142" y="1761"/>
                </a:lnTo>
                <a:lnTo>
                  <a:pt x="2142" y="1760"/>
                </a:lnTo>
                <a:lnTo>
                  <a:pt x="2141" y="1760"/>
                </a:lnTo>
                <a:lnTo>
                  <a:pt x="2141" y="1758"/>
                </a:lnTo>
                <a:lnTo>
                  <a:pt x="2141" y="1756"/>
                </a:lnTo>
                <a:lnTo>
                  <a:pt x="2139" y="1756"/>
                </a:lnTo>
                <a:lnTo>
                  <a:pt x="2139" y="1755"/>
                </a:lnTo>
                <a:lnTo>
                  <a:pt x="2137" y="1755"/>
                </a:lnTo>
                <a:lnTo>
                  <a:pt x="2137" y="1753"/>
                </a:lnTo>
                <a:lnTo>
                  <a:pt x="2136" y="1753"/>
                </a:lnTo>
                <a:lnTo>
                  <a:pt x="2136" y="1751"/>
                </a:lnTo>
                <a:lnTo>
                  <a:pt x="2136" y="1750"/>
                </a:lnTo>
                <a:lnTo>
                  <a:pt x="2134" y="1750"/>
                </a:lnTo>
                <a:lnTo>
                  <a:pt x="2134" y="1748"/>
                </a:lnTo>
                <a:lnTo>
                  <a:pt x="2132" y="1748"/>
                </a:lnTo>
                <a:lnTo>
                  <a:pt x="2132" y="1746"/>
                </a:lnTo>
                <a:lnTo>
                  <a:pt x="2131" y="1746"/>
                </a:lnTo>
                <a:lnTo>
                  <a:pt x="2131" y="1745"/>
                </a:lnTo>
                <a:lnTo>
                  <a:pt x="2131" y="1743"/>
                </a:lnTo>
                <a:lnTo>
                  <a:pt x="2131" y="1741"/>
                </a:lnTo>
                <a:lnTo>
                  <a:pt x="2131" y="1740"/>
                </a:lnTo>
                <a:lnTo>
                  <a:pt x="2129" y="1740"/>
                </a:lnTo>
                <a:lnTo>
                  <a:pt x="2127" y="1740"/>
                </a:lnTo>
                <a:lnTo>
                  <a:pt x="2127" y="1738"/>
                </a:lnTo>
                <a:lnTo>
                  <a:pt x="2127" y="1736"/>
                </a:lnTo>
                <a:lnTo>
                  <a:pt x="2126" y="1736"/>
                </a:lnTo>
                <a:lnTo>
                  <a:pt x="2126" y="1736"/>
                </a:lnTo>
                <a:lnTo>
                  <a:pt x="2124" y="1736"/>
                </a:lnTo>
                <a:lnTo>
                  <a:pt x="2124" y="1735"/>
                </a:lnTo>
                <a:lnTo>
                  <a:pt x="2122" y="1735"/>
                </a:lnTo>
                <a:lnTo>
                  <a:pt x="2122" y="1733"/>
                </a:lnTo>
                <a:lnTo>
                  <a:pt x="2121" y="1733"/>
                </a:lnTo>
                <a:lnTo>
                  <a:pt x="2121" y="1731"/>
                </a:lnTo>
                <a:lnTo>
                  <a:pt x="2119" y="1731"/>
                </a:lnTo>
                <a:lnTo>
                  <a:pt x="2119" y="1730"/>
                </a:lnTo>
                <a:lnTo>
                  <a:pt x="2119" y="1728"/>
                </a:lnTo>
                <a:lnTo>
                  <a:pt x="2117" y="1728"/>
                </a:lnTo>
                <a:lnTo>
                  <a:pt x="2117" y="1726"/>
                </a:lnTo>
                <a:lnTo>
                  <a:pt x="2116" y="1726"/>
                </a:lnTo>
                <a:lnTo>
                  <a:pt x="2116" y="1725"/>
                </a:lnTo>
                <a:lnTo>
                  <a:pt x="2114" y="1725"/>
                </a:lnTo>
                <a:lnTo>
                  <a:pt x="2112" y="1725"/>
                </a:lnTo>
                <a:lnTo>
                  <a:pt x="2112" y="1723"/>
                </a:lnTo>
                <a:lnTo>
                  <a:pt x="2112" y="1721"/>
                </a:lnTo>
                <a:lnTo>
                  <a:pt x="2111" y="1721"/>
                </a:lnTo>
                <a:lnTo>
                  <a:pt x="2109" y="1721"/>
                </a:lnTo>
                <a:lnTo>
                  <a:pt x="2109" y="1720"/>
                </a:lnTo>
                <a:lnTo>
                  <a:pt x="2107" y="1720"/>
                </a:lnTo>
                <a:lnTo>
                  <a:pt x="2107" y="1718"/>
                </a:lnTo>
                <a:lnTo>
                  <a:pt x="2106" y="1718"/>
                </a:lnTo>
                <a:lnTo>
                  <a:pt x="2104" y="1718"/>
                </a:lnTo>
                <a:lnTo>
                  <a:pt x="2104" y="1716"/>
                </a:lnTo>
                <a:lnTo>
                  <a:pt x="2104" y="1716"/>
                </a:lnTo>
                <a:lnTo>
                  <a:pt x="2104" y="1715"/>
                </a:lnTo>
                <a:lnTo>
                  <a:pt x="2102" y="1715"/>
                </a:lnTo>
                <a:lnTo>
                  <a:pt x="2101" y="1715"/>
                </a:lnTo>
                <a:lnTo>
                  <a:pt x="2099" y="1715"/>
                </a:lnTo>
                <a:lnTo>
                  <a:pt x="2099" y="1713"/>
                </a:lnTo>
                <a:lnTo>
                  <a:pt x="2099" y="1711"/>
                </a:lnTo>
                <a:lnTo>
                  <a:pt x="2097" y="1711"/>
                </a:lnTo>
                <a:lnTo>
                  <a:pt x="2096" y="1711"/>
                </a:lnTo>
                <a:lnTo>
                  <a:pt x="2096" y="1710"/>
                </a:lnTo>
                <a:lnTo>
                  <a:pt x="2094" y="1710"/>
                </a:lnTo>
                <a:lnTo>
                  <a:pt x="2094" y="1708"/>
                </a:lnTo>
                <a:lnTo>
                  <a:pt x="2092" y="1708"/>
                </a:lnTo>
                <a:lnTo>
                  <a:pt x="2091" y="1708"/>
                </a:lnTo>
                <a:lnTo>
                  <a:pt x="2089" y="1708"/>
                </a:lnTo>
                <a:lnTo>
                  <a:pt x="2089" y="1710"/>
                </a:lnTo>
                <a:lnTo>
                  <a:pt x="2087" y="1710"/>
                </a:lnTo>
                <a:lnTo>
                  <a:pt x="2086" y="1710"/>
                </a:lnTo>
                <a:lnTo>
                  <a:pt x="2086" y="1708"/>
                </a:lnTo>
                <a:lnTo>
                  <a:pt x="2087" y="1708"/>
                </a:lnTo>
                <a:lnTo>
                  <a:pt x="2087" y="1706"/>
                </a:lnTo>
                <a:lnTo>
                  <a:pt x="2086" y="1706"/>
                </a:lnTo>
                <a:lnTo>
                  <a:pt x="2086" y="1708"/>
                </a:lnTo>
                <a:lnTo>
                  <a:pt x="2084" y="1708"/>
                </a:lnTo>
                <a:lnTo>
                  <a:pt x="2082" y="1708"/>
                </a:lnTo>
                <a:lnTo>
                  <a:pt x="2082" y="1706"/>
                </a:lnTo>
                <a:lnTo>
                  <a:pt x="2084" y="1706"/>
                </a:lnTo>
                <a:lnTo>
                  <a:pt x="2084" y="1705"/>
                </a:lnTo>
                <a:lnTo>
                  <a:pt x="2082" y="1705"/>
                </a:lnTo>
                <a:lnTo>
                  <a:pt x="2080" y="1705"/>
                </a:lnTo>
                <a:lnTo>
                  <a:pt x="2079" y="1705"/>
                </a:lnTo>
                <a:lnTo>
                  <a:pt x="2079" y="1706"/>
                </a:lnTo>
                <a:lnTo>
                  <a:pt x="2077" y="1706"/>
                </a:lnTo>
                <a:lnTo>
                  <a:pt x="2077" y="1705"/>
                </a:lnTo>
                <a:lnTo>
                  <a:pt x="2077" y="1703"/>
                </a:lnTo>
                <a:lnTo>
                  <a:pt x="2075" y="1703"/>
                </a:lnTo>
                <a:lnTo>
                  <a:pt x="2075" y="1701"/>
                </a:lnTo>
                <a:lnTo>
                  <a:pt x="2075" y="1700"/>
                </a:lnTo>
                <a:lnTo>
                  <a:pt x="2074" y="1700"/>
                </a:lnTo>
                <a:lnTo>
                  <a:pt x="2074" y="1698"/>
                </a:lnTo>
                <a:lnTo>
                  <a:pt x="2072" y="1698"/>
                </a:lnTo>
                <a:lnTo>
                  <a:pt x="2072" y="1700"/>
                </a:lnTo>
                <a:lnTo>
                  <a:pt x="2070" y="1700"/>
                </a:lnTo>
                <a:lnTo>
                  <a:pt x="2070" y="1698"/>
                </a:lnTo>
                <a:lnTo>
                  <a:pt x="2069" y="1698"/>
                </a:lnTo>
                <a:lnTo>
                  <a:pt x="2069" y="1696"/>
                </a:lnTo>
                <a:lnTo>
                  <a:pt x="2067" y="1696"/>
                </a:lnTo>
                <a:lnTo>
                  <a:pt x="2067" y="1695"/>
                </a:lnTo>
                <a:lnTo>
                  <a:pt x="2065" y="1695"/>
                </a:lnTo>
                <a:lnTo>
                  <a:pt x="2065" y="1696"/>
                </a:lnTo>
                <a:lnTo>
                  <a:pt x="2064" y="1696"/>
                </a:lnTo>
                <a:lnTo>
                  <a:pt x="2064" y="1695"/>
                </a:lnTo>
                <a:lnTo>
                  <a:pt x="2064" y="1695"/>
                </a:lnTo>
                <a:lnTo>
                  <a:pt x="2064" y="1695"/>
                </a:lnTo>
                <a:lnTo>
                  <a:pt x="2064" y="1693"/>
                </a:lnTo>
                <a:lnTo>
                  <a:pt x="2062" y="1693"/>
                </a:lnTo>
                <a:lnTo>
                  <a:pt x="2060" y="1693"/>
                </a:lnTo>
                <a:lnTo>
                  <a:pt x="2060" y="1691"/>
                </a:lnTo>
                <a:lnTo>
                  <a:pt x="2059" y="1691"/>
                </a:lnTo>
                <a:lnTo>
                  <a:pt x="2057" y="1691"/>
                </a:lnTo>
                <a:lnTo>
                  <a:pt x="2057" y="1693"/>
                </a:lnTo>
                <a:lnTo>
                  <a:pt x="2055" y="1693"/>
                </a:lnTo>
                <a:lnTo>
                  <a:pt x="2054" y="1693"/>
                </a:lnTo>
                <a:lnTo>
                  <a:pt x="2054" y="1691"/>
                </a:lnTo>
                <a:lnTo>
                  <a:pt x="2055" y="1691"/>
                </a:lnTo>
                <a:lnTo>
                  <a:pt x="2055" y="1690"/>
                </a:lnTo>
                <a:lnTo>
                  <a:pt x="2057" y="1690"/>
                </a:lnTo>
                <a:lnTo>
                  <a:pt x="2057" y="1688"/>
                </a:lnTo>
                <a:lnTo>
                  <a:pt x="2055" y="1688"/>
                </a:lnTo>
                <a:lnTo>
                  <a:pt x="2055" y="1686"/>
                </a:lnTo>
                <a:lnTo>
                  <a:pt x="2055" y="1685"/>
                </a:lnTo>
                <a:lnTo>
                  <a:pt x="2055" y="1683"/>
                </a:lnTo>
                <a:lnTo>
                  <a:pt x="2055" y="1681"/>
                </a:lnTo>
                <a:lnTo>
                  <a:pt x="2055" y="1680"/>
                </a:lnTo>
                <a:lnTo>
                  <a:pt x="2054" y="1680"/>
                </a:lnTo>
                <a:lnTo>
                  <a:pt x="2054" y="1678"/>
                </a:lnTo>
                <a:lnTo>
                  <a:pt x="2052" y="1678"/>
                </a:lnTo>
                <a:lnTo>
                  <a:pt x="2052" y="1676"/>
                </a:lnTo>
                <a:lnTo>
                  <a:pt x="2052" y="1675"/>
                </a:lnTo>
                <a:lnTo>
                  <a:pt x="2050" y="1675"/>
                </a:lnTo>
                <a:lnTo>
                  <a:pt x="2050" y="1673"/>
                </a:lnTo>
                <a:lnTo>
                  <a:pt x="2050" y="1671"/>
                </a:lnTo>
                <a:lnTo>
                  <a:pt x="2050" y="1670"/>
                </a:lnTo>
                <a:lnTo>
                  <a:pt x="2050" y="1668"/>
                </a:lnTo>
                <a:lnTo>
                  <a:pt x="2052" y="1668"/>
                </a:lnTo>
                <a:lnTo>
                  <a:pt x="2052" y="1670"/>
                </a:lnTo>
                <a:lnTo>
                  <a:pt x="2052" y="1671"/>
                </a:lnTo>
                <a:lnTo>
                  <a:pt x="2052" y="1673"/>
                </a:lnTo>
                <a:lnTo>
                  <a:pt x="2054" y="1673"/>
                </a:lnTo>
                <a:lnTo>
                  <a:pt x="2054" y="1671"/>
                </a:lnTo>
                <a:lnTo>
                  <a:pt x="2055" y="1671"/>
                </a:lnTo>
                <a:lnTo>
                  <a:pt x="2057" y="1671"/>
                </a:lnTo>
                <a:lnTo>
                  <a:pt x="2059" y="1671"/>
                </a:lnTo>
                <a:lnTo>
                  <a:pt x="2059" y="1670"/>
                </a:lnTo>
                <a:lnTo>
                  <a:pt x="2057" y="1670"/>
                </a:lnTo>
                <a:lnTo>
                  <a:pt x="2059" y="1668"/>
                </a:lnTo>
                <a:lnTo>
                  <a:pt x="2059" y="1666"/>
                </a:lnTo>
                <a:lnTo>
                  <a:pt x="2059" y="1664"/>
                </a:lnTo>
                <a:lnTo>
                  <a:pt x="2057" y="1664"/>
                </a:lnTo>
                <a:lnTo>
                  <a:pt x="2057" y="1663"/>
                </a:lnTo>
                <a:lnTo>
                  <a:pt x="2059" y="1663"/>
                </a:lnTo>
                <a:lnTo>
                  <a:pt x="2059" y="1661"/>
                </a:lnTo>
                <a:lnTo>
                  <a:pt x="2057" y="1661"/>
                </a:lnTo>
                <a:lnTo>
                  <a:pt x="2057" y="1659"/>
                </a:lnTo>
                <a:lnTo>
                  <a:pt x="2059" y="1659"/>
                </a:lnTo>
                <a:lnTo>
                  <a:pt x="2060" y="1659"/>
                </a:lnTo>
                <a:lnTo>
                  <a:pt x="2060" y="1658"/>
                </a:lnTo>
                <a:lnTo>
                  <a:pt x="2060" y="1656"/>
                </a:lnTo>
                <a:lnTo>
                  <a:pt x="2062" y="1656"/>
                </a:lnTo>
                <a:lnTo>
                  <a:pt x="2060" y="1654"/>
                </a:lnTo>
                <a:lnTo>
                  <a:pt x="2062" y="1654"/>
                </a:lnTo>
                <a:lnTo>
                  <a:pt x="2062" y="1654"/>
                </a:lnTo>
                <a:lnTo>
                  <a:pt x="2060" y="1654"/>
                </a:lnTo>
                <a:lnTo>
                  <a:pt x="2060" y="1653"/>
                </a:lnTo>
                <a:lnTo>
                  <a:pt x="2062" y="1653"/>
                </a:lnTo>
                <a:lnTo>
                  <a:pt x="2062" y="1651"/>
                </a:lnTo>
                <a:lnTo>
                  <a:pt x="2062" y="1649"/>
                </a:lnTo>
                <a:lnTo>
                  <a:pt x="2064" y="1649"/>
                </a:lnTo>
                <a:lnTo>
                  <a:pt x="2064" y="1648"/>
                </a:lnTo>
                <a:lnTo>
                  <a:pt x="2064" y="1648"/>
                </a:lnTo>
                <a:lnTo>
                  <a:pt x="2065" y="1648"/>
                </a:lnTo>
                <a:lnTo>
                  <a:pt x="2065" y="1646"/>
                </a:lnTo>
                <a:lnTo>
                  <a:pt x="2064" y="1646"/>
                </a:lnTo>
                <a:lnTo>
                  <a:pt x="2064" y="1644"/>
                </a:lnTo>
                <a:lnTo>
                  <a:pt x="2065" y="1644"/>
                </a:lnTo>
                <a:lnTo>
                  <a:pt x="2067" y="1644"/>
                </a:lnTo>
                <a:lnTo>
                  <a:pt x="2069" y="1644"/>
                </a:lnTo>
                <a:lnTo>
                  <a:pt x="2069" y="1643"/>
                </a:lnTo>
                <a:lnTo>
                  <a:pt x="2067" y="1643"/>
                </a:lnTo>
                <a:lnTo>
                  <a:pt x="2067" y="1641"/>
                </a:lnTo>
                <a:lnTo>
                  <a:pt x="2069" y="1641"/>
                </a:lnTo>
                <a:lnTo>
                  <a:pt x="2070" y="1641"/>
                </a:lnTo>
                <a:lnTo>
                  <a:pt x="2070" y="1639"/>
                </a:lnTo>
                <a:lnTo>
                  <a:pt x="2070" y="1638"/>
                </a:lnTo>
                <a:lnTo>
                  <a:pt x="2069" y="1636"/>
                </a:lnTo>
                <a:lnTo>
                  <a:pt x="2070" y="1636"/>
                </a:lnTo>
                <a:lnTo>
                  <a:pt x="2070" y="1634"/>
                </a:lnTo>
                <a:lnTo>
                  <a:pt x="2072" y="1634"/>
                </a:lnTo>
                <a:lnTo>
                  <a:pt x="2072" y="1633"/>
                </a:lnTo>
                <a:lnTo>
                  <a:pt x="2070" y="1633"/>
                </a:lnTo>
                <a:lnTo>
                  <a:pt x="2069" y="1633"/>
                </a:lnTo>
                <a:lnTo>
                  <a:pt x="2067" y="1633"/>
                </a:lnTo>
                <a:lnTo>
                  <a:pt x="2067" y="1631"/>
                </a:lnTo>
                <a:lnTo>
                  <a:pt x="2065" y="1631"/>
                </a:lnTo>
                <a:lnTo>
                  <a:pt x="2065" y="1629"/>
                </a:lnTo>
                <a:lnTo>
                  <a:pt x="2064" y="1629"/>
                </a:lnTo>
                <a:lnTo>
                  <a:pt x="2064" y="1628"/>
                </a:lnTo>
                <a:lnTo>
                  <a:pt x="2064" y="1626"/>
                </a:lnTo>
                <a:lnTo>
                  <a:pt x="2065" y="1626"/>
                </a:lnTo>
                <a:lnTo>
                  <a:pt x="2065" y="1624"/>
                </a:lnTo>
                <a:lnTo>
                  <a:pt x="2067" y="1624"/>
                </a:lnTo>
                <a:lnTo>
                  <a:pt x="2069" y="1624"/>
                </a:lnTo>
                <a:lnTo>
                  <a:pt x="2069" y="1623"/>
                </a:lnTo>
                <a:lnTo>
                  <a:pt x="2069" y="1621"/>
                </a:lnTo>
                <a:lnTo>
                  <a:pt x="2067" y="1621"/>
                </a:lnTo>
                <a:lnTo>
                  <a:pt x="2067" y="1619"/>
                </a:lnTo>
                <a:lnTo>
                  <a:pt x="2067" y="1618"/>
                </a:lnTo>
                <a:lnTo>
                  <a:pt x="2065" y="1618"/>
                </a:lnTo>
                <a:lnTo>
                  <a:pt x="2065" y="1616"/>
                </a:lnTo>
                <a:lnTo>
                  <a:pt x="2065" y="1614"/>
                </a:lnTo>
                <a:lnTo>
                  <a:pt x="2065" y="1614"/>
                </a:lnTo>
                <a:lnTo>
                  <a:pt x="2065" y="1613"/>
                </a:lnTo>
                <a:lnTo>
                  <a:pt x="2065" y="1611"/>
                </a:lnTo>
                <a:lnTo>
                  <a:pt x="2067" y="1611"/>
                </a:lnTo>
                <a:lnTo>
                  <a:pt x="2069" y="1611"/>
                </a:lnTo>
                <a:lnTo>
                  <a:pt x="2069" y="1613"/>
                </a:lnTo>
                <a:lnTo>
                  <a:pt x="2070" y="1613"/>
                </a:lnTo>
                <a:lnTo>
                  <a:pt x="2072" y="1613"/>
                </a:lnTo>
                <a:lnTo>
                  <a:pt x="2072" y="1614"/>
                </a:lnTo>
                <a:lnTo>
                  <a:pt x="2070" y="1614"/>
                </a:lnTo>
                <a:lnTo>
                  <a:pt x="2070" y="1614"/>
                </a:lnTo>
                <a:lnTo>
                  <a:pt x="2072" y="1614"/>
                </a:lnTo>
                <a:lnTo>
                  <a:pt x="2074" y="1614"/>
                </a:lnTo>
                <a:lnTo>
                  <a:pt x="2075" y="1614"/>
                </a:lnTo>
                <a:lnTo>
                  <a:pt x="2075" y="1614"/>
                </a:lnTo>
                <a:lnTo>
                  <a:pt x="2074" y="1614"/>
                </a:lnTo>
                <a:lnTo>
                  <a:pt x="2074" y="1613"/>
                </a:lnTo>
                <a:lnTo>
                  <a:pt x="2072" y="1613"/>
                </a:lnTo>
                <a:lnTo>
                  <a:pt x="2072" y="1611"/>
                </a:lnTo>
                <a:lnTo>
                  <a:pt x="2072" y="1609"/>
                </a:lnTo>
                <a:lnTo>
                  <a:pt x="2072" y="1608"/>
                </a:lnTo>
                <a:lnTo>
                  <a:pt x="2074" y="1608"/>
                </a:lnTo>
                <a:lnTo>
                  <a:pt x="2075" y="1608"/>
                </a:lnTo>
                <a:lnTo>
                  <a:pt x="2075" y="1606"/>
                </a:lnTo>
                <a:lnTo>
                  <a:pt x="2077" y="1606"/>
                </a:lnTo>
                <a:lnTo>
                  <a:pt x="2077" y="1604"/>
                </a:lnTo>
                <a:lnTo>
                  <a:pt x="2079" y="1604"/>
                </a:lnTo>
                <a:lnTo>
                  <a:pt x="2079" y="1603"/>
                </a:lnTo>
                <a:lnTo>
                  <a:pt x="2079" y="1601"/>
                </a:lnTo>
                <a:lnTo>
                  <a:pt x="2077" y="1601"/>
                </a:lnTo>
                <a:lnTo>
                  <a:pt x="2075" y="1601"/>
                </a:lnTo>
                <a:lnTo>
                  <a:pt x="2075" y="1599"/>
                </a:lnTo>
                <a:lnTo>
                  <a:pt x="2075" y="1598"/>
                </a:lnTo>
                <a:lnTo>
                  <a:pt x="2075" y="1596"/>
                </a:lnTo>
                <a:lnTo>
                  <a:pt x="2074" y="1596"/>
                </a:lnTo>
                <a:lnTo>
                  <a:pt x="2074" y="1594"/>
                </a:lnTo>
                <a:lnTo>
                  <a:pt x="2075" y="1594"/>
                </a:lnTo>
                <a:lnTo>
                  <a:pt x="2075" y="1593"/>
                </a:lnTo>
                <a:lnTo>
                  <a:pt x="2077" y="1593"/>
                </a:lnTo>
                <a:lnTo>
                  <a:pt x="2077" y="1591"/>
                </a:lnTo>
                <a:lnTo>
                  <a:pt x="2077" y="1589"/>
                </a:lnTo>
                <a:lnTo>
                  <a:pt x="2077" y="1588"/>
                </a:lnTo>
                <a:lnTo>
                  <a:pt x="2079" y="1588"/>
                </a:lnTo>
                <a:lnTo>
                  <a:pt x="2079" y="1586"/>
                </a:lnTo>
                <a:lnTo>
                  <a:pt x="2080" y="1586"/>
                </a:lnTo>
                <a:lnTo>
                  <a:pt x="2080" y="1584"/>
                </a:lnTo>
                <a:lnTo>
                  <a:pt x="2079" y="1584"/>
                </a:lnTo>
                <a:lnTo>
                  <a:pt x="2079" y="1586"/>
                </a:lnTo>
                <a:lnTo>
                  <a:pt x="2077" y="1586"/>
                </a:lnTo>
                <a:lnTo>
                  <a:pt x="2077" y="1588"/>
                </a:lnTo>
                <a:lnTo>
                  <a:pt x="2075" y="1588"/>
                </a:lnTo>
                <a:lnTo>
                  <a:pt x="2074" y="1588"/>
                </a:lnTo>
                <a:lnTo>
                  <a:pt x="2074" y="1586"/>
                </a:lnTo>
                <a:lnTo>
                  <a:pt x="2072" y="1586"/>
                </a:lnTo>
                <a:lnTo>
                  <a:pt x="2070" y="1586"/>
                </a:lnTo>
                <a:lnTo>
                  <a:pt x="2070" y="1588"/>
                </a:lnTo>
                <a:lnTo>
                  <a:pt x="2069" y="1588"/>
                </a:lnTo>
                <a:lnTo>
                  <a:pt x="2067" y="1588"/>
                </a:lnTo>
                <a:lnTo>
                  <a:pt x="2065" y="1588"/>
                </a:lnTo>
                <a:lnTo>
                  <a:pt x="2065" y="1586"/>
                </a:lnTo>
                <a:lnTo>
                  <a:pt x="2065" y="1584"/>
                </a:lnTo>
                <a:lnTo>
                  <a:pt x="2065" y="1583"/>
                </a:lnTo>
                <a:lnTo>
                  <a:pt x="2067" y="1583"/>
                </a:lnTo>
                <a:lnTo>
                  <a:pt x="2069" y="1583"/>
                </a:lnTo>
                <a:lnTo>
                  <a:pt x="2069" y="1581"/>
                </a:lnTo>
                <a:lnTo>
                  <a:pt x="2067" y="1581"/>
                </a:lnTo>
                <a:lnTo>
                  <a:pt x="2065" y="1581"/>
                </a:lnTo>
                <a:lnTo>
                  <a:pt x="2065" y="1579"/>
                </a:lnTo>
                <a:lnTo>
                  <a:pt x="2065" y="1578"/>
                </a:lnTo>
                <a:lnTo>
                  <a:pt x="2067" y="1578"/>
                </a:lnTo>
                <a:lnTo>
                  <a:pt x="2069" y="1578"/>
                </a:lnTo>
                <a:lnTo>
                  <a:pt x="2069" y="1576"/>
                </a:lnTo>
                <a:lnTo>
                  <a:pt x="2067" y="1576"/>
                </a:lnTo>
                <a:lnTo>
                  <a:pt x="2065" y="1576"/>
                </a:lnTo>
                <a:lnTo>
                  <a:pt x="2064" y="1576"/>
                </a:lnTo>
                <a:lnTo>
                  <a:pt x="2064" y="1574"/>
                </a:lnTo>
                <a:lnTo>
                  <a:pt x="2064" y="1574"/>
                </a:lnTo>
                <a:lnTo>
                  <a:pt x="2064" y="1574"/>
                </a:lnTo>
                <a:lnTo>
                  <a:pt x="2064" y="1573"/>
                </a:lnTo>
                <a:lnTo>
                  <a:pt x="2064" y="1571"/>
                </a:lnTo>
                <a:lnTo>
                  <a:pt x="2062" y="1571"/>
                </a:lnTo>
                <a:lnTo>
                  <a:pt x="2062" y="1569"/>
                </a:lnTo>
                <a:lnTo>
                  <a:pt x="2060" y="1569"/>
                </a:lnTo>
                <a:lnTo>
                  <a:pt x="2059" y="1569"/>
                </a:lnTo>
                <a:lnTo>
                  <a:pt x="2057" y="1569"/>
                </a:lnTo>
                <a:lnTo>
                  <a:pt x="2057" y="1568"/>
                </a:lnTo>
                <a:lnTo>
                  <a:pt x="2057" y="1566"/>
                </a:lnTo>
                <a:lnTo>
                  <a:pt x="2057" y="1564"/>
                </a:lnTo>
                <a:lnTo>
                  <a:pt x="2059" y="1564"/>
                </a:lnTo>
                <a:lnTo>
                  <a:pt x="2059" y="1563"/>
                </a:lnTo>
                <a:lnTo>
                  <a:pt x="2059" y="1561"/>
                </a:lnTo>
                <a:lnTo>
                  <a:pt x="2059" y="1559"/>
                </a:lnTo>
                <a:lnTo>
                  <a:pt x="2060" y="1559"/>
                </a:lnTo>
                <a:lnTo>
                  <a:pt x="2060" y="1558"/>
                </a:lnTo>
                <a:lnTo>
                  <a:pt x="2060" y="1556"/>
                </a:lnTo>
                <a:lnTo>
                  <a:pt x="2062" y="1556"/>
                </a:lnTo>
                <a:lnTo>
                  <a:pt x="2064" y="1556"/>
                </a:lnTo>
                <a:lnTo>
                  <a:pt x="2064" y="1554"/>
                </a:lnTo>
                <a:lnTo>
                  <a:pt x="2062" y="1554"/>
                </a:lnTo>
                <a:lnTo>
                  <a:pt x="2060" y="1554"/>
                </a:lnTo>
                <a:lnTo>
                  <a:pt x="2059" y="1554"/>
                </a:lnTo>
                <a:lnTo>
                  <a:pt x="2059" y="1556"/>
                </a:lnTo>
                <a:lnTo>
                  <a:pt x="2057" y="1556"/>
                </a:lnTo>
                <a:lnTo>
                  <a:pt x="2055" y="1556"/>
                </a:lnTo>
                <a:lnTo>
                  <a:pt x="2055" y="1554"/>
                </a:lnTo>
                <a:lnTo>
                  <a:pt x="2054" y="1554"/>
                </a:lnTo>
                <a:lnTo>
                  <a:pt x="2052" y="1554"/>
                </a:lnTo>
                <a:lnTo>
                  <a:pt x="2052" y="1553"/>
                </a:lnTo>
                <a:lnTo>
                  <a:pt x="2050" y="1553"/>
                </a:lnTo>
                <a:lnTo>
                  <a:pt x="2050" y="1551"/>
                </a:lnTo>
                <a:lnTo>
                  <a:pt x="2050" y="1549"/>
                </a:lnTo>
                <a:lnTo>
                  <a:pt x="2050" y="1548"/>
                </a:lnTo>
                <a:lnTo>
                  <a:pt x="2052" y="1548"/>
                </a:lnTo>
                <a:lnTo>
                  <a:pt x="2054" y="1548"/>
                </a:lnTo>
                <a:lnTo>
                  <a:pt x="2054" y="1546"/>
                </a:lnTo>
                <a:lnTo>
                  <a:pt x="2054" y="1544"/>
                </a:lnTo>
                <a:lnTo>
                  <a:pt x="2054" y="1543"/>
                </a:lnTo>
                <a:lnTo>
                  <a:pt x="2055" y="1543"/>
                </a:lnTo>
                <a:lnTo>
                  <a:pt x="2055" y="1541"/>
                </a:lnTo>
                <a:lnTo>
                  <a:pt x="2054" y="1541"/>
                </a:lnTo>
                <a:lnTo>
                  <a:pt x="2054" y="1539"/>
                </a:lnTo>
                <a:lnTo>
                  <a:pt x="2054" y="1538"/>
                </a:lnTo>
                <a:lnTo>
                  <a:pt x="2052" y="1538"/>
                </a:lnTo>
                <a:lnTo>
                  <a:pt x="2052" y="1539"/>
                </a:lnTo>
                <a:lnTo>
                  <a:pt x="2050" y="1539"/>
                </a:lnTo>
                <a:lnTo>
                  <a:pt x="2050" y="1541"/>
                </a:lnTo>
                <a:lnTo>
                  <a:pt x="2050" y="1543"/>
                </a:lnTo>
                <a:lnTo>
                  <a:pt x="2049" y="1543"/>
                </a:lnTo>
                <a:lnTo>
                  <a:pt x="2047" y="1543"/>
                </a:lnTo>
                <a:lnTo>
                  <a:pt x="2047" y="1544"/>
                </a:lnTo>
                <a:lnTo>
                  <a:pt x="2045" y="1544"/>
                </a:lnTo>
                <a:lnTo>
                  <a:pt x="2045" y="1543"/>
                </a:lnTo>
                <a:lnTo>
                  <a:pt x="2045" y="1541"/>
                </a:lnTo>
                <a:lnTo>
                  <a:pt x="2044" y="1541"/>
                </a:lnTo>
                <a:lnTo>
                  <a:pt x="2042" y="1541"/>
                </a:lnTo>
                <a:lnTo>
                  <a:pt x="2042" y="1543"/>
                </a:lnTo>
                <a:lnTo>
                  <a:pt x="2040" y="1543"/>
                </a:lnTo>
                <a:lnTo>
                  <a:pt x="2040" y="1544"/>
                </a:lnTo>
                <a:lnTo>
                  <a:pt x="2039" y="1544"/>
                </a:lnTo>
                <a:lnTo>
                  <a:pt x="2039" y="1546"/>
                </a:lnTo>
                <a:lnTo>
                  <a:pt x="2037" y="1546"/>
                </a:lnTo>
                <a:lnTo>
                  <a:pt x="2037" y="1544"/>
                </a:lnTo>
                <a:lnTo>
                  <a:pt x="2037" y="1543"/>
                </a:lnTo>
                <a:lnTo>
                  <a:pt x="2039" y="1543"/>
                </a:lnTo>
                <a:lnTo>
                  <a:pt x="2039" y="1541"/>
                </a:lnTo>
                <a:lnTo>
                  <a:pt x="2037" y="1541"/>
                </a:lnTo>
                <a:lnTo>
                  <a:pt x="2037" y="1543"/>
                </a:lnTo>
                <a:lnTo>
                  <a:pt x="2035" y="1543"/>
                </a:lnTo>
                <a:lnTo>
                  <a:pt x="2034" y="1543"/>
                </a:lnTo>
                <a:lnTo>
                  <a:pt x="2032" y="1543"/>
                </a:lnTo>
                <a:lnTo>
                  <a:pt x="2032" y="1541"/>
                </a:lnTo>
                <a:lnTo>
                  <a:pt x="2034" y="1541"/>
                </a:lnTo>
                <a:lnTo>
                  <a:pt x="2034" y="1539"/>
                </a:lnTo>
                <a:lnTo>
                  <a:pt x="2035" y="1539"/>
                </a:lnTo>
                <a:lnTo>
                  <a:pt x="2035" y="1538"/>
                </a:lnTo>
                <a:lnTo>
                  <a:pt x="2035" y="1536"/>
                </a:lnTo>
                <a:lnTo>
                  <a:pt x="2035" y="1534"/>
                </a:lnTo>
                <a:lnTo>
                  <a:pt x="2037" y="1534"/>
                </a:lnTo>
                <a:lnTo>
                  <a:pt x="2037" y="1534"/>
                </a:lnTo>
                <a:lnTo>
                  <a:pt x="2039" y="1534"/>
                </a:lnTo>
                <a:lnTo>
                  <a:pt x="2039" y="1533"/>
                </a:lnTo>
                <a:lnTo>
                  <a:pt x="2039" y="1531"/>
                </a:lnTo>
                <a:lnTo>
                  <a:pt x="2040" y="1531"/>
                </a:lnTo>
                <a:lnTo>
                  <a:pt x="2040" y="1529"/>
                </a:lnTo>
                <a:lnTo>
                  <a:pt x="2040" y="1528"/>
                </a:lnTo>
                <a:lnTo>
                  <a:pt x="2042" y="1528"/>
                </a:lnTo>
                <a:lnTo>
                  <a:pt x="2042" y="1526"/>
                </a:lnTo>
                <a:lnTo>
                  <a:pt x="2042" y="1524"/>
                </a:lnTo>
                <a:lnTo>
                  <a:pt x="2044" y="1524"/>
                </a:lnTo>
                <a:lnTo>
                  <a:pt x="2044" y="1523"/>
                </a:lnTo>
                <a:lnTo>
                  <a:pt x="2044" y="1521"/>
                </a:lnTo>
                <a:lnTo>
                  <a:pt x="2044" y="1519"/>
                </a:lnTo>
                <a:lnTo>
                  <a:pt x="2042" y="1519"/>
                </a:lnTo>
                <a:lnTo>
                  <a:pt x="2042" y="1518"/>
                </a:lnTo>
                <a:lnTo>
                  <a:pt x="2044" y="1518"/>
                </a:lnTo>
                <a:lnTo>
                  <a:pt x="2044" y="1516"/>
                </a:lnTo>
                <a:lnTo>
                  <a:pt x="2044" y="1514"/>
                </a:lnTo>
                <a:lnTo>
                  <a:pt x="2045" y="1514"/>
                </a:lnTo>
                <a:lnTo>
                  <a:pt x="2045" y="1513"/>
                </a:lnTo>
                <a:lnTo>
                  <a:pt x="2045" y="1511"/>
                </a:lnTo>
                <a:lnTo>
                  <a:pt x="2044" y="1511"/>
                </a:lnTo>
                <a:lnTo>
                  <a:pt x="2044" y="1509"/>
                </a:lnTo>
                <a:lnTo>
                  <a:pt x="2042" y="1509"/>
                </a:lnTo>
                <a:lnTo>
                  <a:pt x="2042" y="1508"/>
                </a:lnTo>
                <a:lnTo>
                  <a:pt x="2042" y="1506"/>
                </a:lnTo>
                <a:lnTo>
                  <a:pt x="2042" y="1504"/>
                </a:lnTo>
                <a:lnTo>
                  <a:pt x="2042" y="1503"/>
                </a:lnTo>
                <a:lnTo>
                  <a:pt x="2040" y="1503"/>
                </a:lnTo>
                <a:lnTo>
                  <a:pt x="2040" y="1501"/>
                </a:lnTo>
                <a:lnTo>
                  <a:pt x="2040" y="1499"/>
                </a:lnTo>
                <a:lnTo>
                  <a:pt x="2039" y="1499"/>
                </a:lnTo>
                <a:lnTo>
                  <a:pt x="2039" y="1498"/>
                </a:lnTo>
                <a:lnTo>
                  <a:pt x="2039" y="1496"/>
                </a:lnTo>
                <a:lnTo>
                  <a:pt x="2040" y="1496"/>
                </a:lnTo>
                <a:lnTo>
                  <a:pt x="2040" y="1498"/>
                </a:lnTo>
                <a:lnTo>
                  <a:pt x="2042" y="1498"/>
                </a:lnTo>
                <a:lnTo>
                  <a:pt x="2042" y="1496"/>
                </a:lnTo>
                <a:lnTo>
                  <a:pt x="2042" y="1494"/>
                </a:lnTo>
                <a:lnTo>
                  <a:pt x="2044" y="1494"/>
                </a:lnTo>
                <a:lnTo>
                  <a:pt x="2045" y="1494"/>
                </a:lnTo>
                <a:lnTo>
                  <a:pt x="2045" y="1494"/>
                </a:lnTo>
                <a:lnTo>
                  <a:pt x="2044" y="1494"/>
                </a:lnTo>
                <a:lnTo>
                  <a:pt x="2044" y="1493"/>
                </a:lnTo>
                <a:lnTo>
                  <a:pt x="2042" y="1493"/>
                </a:lnTo>
                <a:lnTo>
                  <a:pt x="2040" y="1493"/>
                </a:lnTo>
                <a:lnTo>
                  <a:pt x="2040" y="1491"/>
                </a:lnTo>
                <a:lnTo>
                  <a:pt x="2042" y="1491"/>
                </a:lnTo>
                <a:lnTo>
                  <a:pt x="2042" y="1489"/>
                </a:lnTo>
                <a:lnTo>
                  <a:pt x="2044" y="1489"/>
                </a:lnTo>
                <a:lnTo>
                  <a:pt x="2045" y="1489"/>
                </a:lnTo>
                <a:lnTo>
                  <a:pt x="2047" y="1489"/>
                </a:lnTo>
                <a:lnTo>
                  <a:pt x="2045" y="1488"/>
                </a:lnTo>
                <a:lnTo>
                  <a:pt x="2044" y="1488"/>
                </a:lnTo>
                <a:lnTo>
                  <a:pt x="2044" y="1486"/>
                </a:lnTo>
                <a:lnTo>
                  <a:pt x="2042" y="1486"/>
                </a:lnTo>
                <a:lnTo>
                  <a:pt x="2042" y="1488"/>
                </a:lnTo>
                <a:lnTo>
                  <a:pt x="2042" y="1489"/>
                </a:lnTo>
                <a:lnTo>
                  <a:pt x="2040" y="1489"/>
                </a:lnTo>
                <a:lnTo>
                  <a:pt x="2040" y="1488"/>
                </a:lnTo>
                <a:lnTo>
                  <a:pt x="2039" y="1488"/>
                </a:lnTo>
                <a:lnTo>
                  <a:pt x="2037" y="1488"/>
                </a:lnTo>
                <a:lnTo>
                  <a:pt x="2037" y="1486"/>
                </a:lnTo>
                <a:lnTo>
                  <a:pt x="2037" y="1484"/>
                </a:lnTo>
                <a:lnTo>
                  <a:pt x="2037" y="1483"/>
                </a:lnTo>
                <a:lnTo>
                  <a:pt x="2035" y="1483"/>
                </a:lnTo>
                <a:lnTo>
                  <a:pt x="2035" y="1481"/>
                </a:lnTo>
                <a:lnTo>
                  <a:pt x="2034" y="1481"/>
                </a:lnTo>
                <a:lnTo>
                  <a:pt x="2034" y="1483"/>
                </a:lnTo>
                <a:lnTo>
                  <a:pt x="2032" y="1483"/>
                </a:lnTo>
                <a:lnTo>
                  <a:pt x="2032" y="1484"/>
                </a:lnTo>
                <a:lnTo>
                  <a:pt x="2030" y="1484"/>
                </a:lnTo>
                <a:lnTo>
                  <a:pt x="2030" y="1483"/>
                </a:lnTo>
                <a:lnTo>
                  <a:pt x="2029" y="1483"/>
                </a:lnTo>
                <a:lnTo>
                  <a:pt x="2029" y="1481"/>
                </a:lnTo>
                <a:lnTo>
                  <a:pt x="2027" y="1481"/>
                </a:lnTo>
                <a:lnTo>
                  <a:pt x="2027" y="1479"/>
                </a:lnTo>
                <a:lnTo>
                  <a:pt x="2027" y="1478"/>
                </a:lnTo>
                <a:lnTo>
                  <a:pt x="2025" y="1478"/>
                </a:lnTo>
                <a:lnTo>
                  <a:pt x="2025" y="1476"/>
                </a:lnTo>
                <a:lnTo>
                  <a:pt x="2025" y="1474"/>
                </a:lnTo>
                <a:lnTo>
                  <a:pt x="2024" y="1474"/>
                </a:lnTo>
                <a:lnTo>
                  <a:pt x="2024" y="1473"/>
                </a:lnTo>
                <a:lnTo>
                  <a:pt x="2024" y="1471"/>
                </a:lnTo>
                <a:lnTo>
                  <a:pt x="2024" y="1471"/>
                </a:lnTo>
                <a:lnTo>
                  <a:pt x="2024" y="1469"/>
                </a:lnTo>
                <a:lnTo>
                  <a:pt x="2024" y="1468"/>
                </a:lnTo>
                <a:lnTo>
                  <a:pt x="2024" y="1466"/>
                </a:lnTo>
                <a:lnTo>
                  <a:pt x="2022" y="1466"/>
                </a:lnTo>
                <a:lnTo>
                  <a:pt x="2022" y="1464"/>
                </a:lnTo>
                <a:lnTo>
                  <a:pt x="2022" y="1463"/>
                </a:lnTo>
                <a:lnTo>
                  <a:pt x="2020" y="1463"/>
                </a:lnTo>
                <a:lnTo>
                  <a:pt x="2020" y="1461"/>
                </a:lnTo>
                <a:lnTo>
                  <a:pt x="2020" y="1459"/>
                </a:lnTo>
                <a:lnTo>
                  <a:pt x="2020" y="1458"/>
                </a:lnTo>
                <a:lnTo>
                  <a:pt x="2019" y="1458"/>
                </a:lnTo>
                <a:lnTo>
                  <a:pt x="2019" y="1456"/>
                </a:lnTo>
                <a:lnTo>
                  <a:pt x="2019" y="1454"/>
                </a:lnTo>
                <a:lnTo>
                  <a:pt x="2017" y="1454"/>
                </a:lnTo>
                <a:lnTo>
                  <a:pt x="2017" y="1454"/>
                </a:lnTo>
                <a:lnTo>
                  <a:pt x="2017" y="1452"/>
                </a:lnTo>
                <a:lnTo>
                  <a:pt x="2017" y="1451"/>
                </a:lnTo>
                <a:lnTo>
                  <a:pt x="2017" y="1449"/>
                </a:lnTo>
                <a:lnTo>
                  <a:pt x="2017" y="1447"/>
                </a:lnTo>
                <a:lnTo>
                  <a:pt x="2017" y="1446"/>
                </a:lnTo>
                <a:lnTo>
                  <a:pt x="2017" y="1444"/>
                </a:lnTo>
                <a:lnTo>
                  <a:pt x="2015" y="1444"/>
                </a:lnTo>
                <a:lnTo>
                  <a:pt x="2015" y="1442"/>
                </a:lnTo>
                <a:lnTo>
                  <a:pt x="2014" y="1441"/>
                </a:lnTo>
                <a:lnTo>
                  <a:pt x="2015" y="1441"/>
                </a:lnTo>
                <a:lnTo>
                  <a:pt x="2017" y="1441"/>
                </a:lnTo>
                <a:lnTo>
                  <a:pt x="2017" y="1439"/>
                </a:lnTo>
                <a:lnTo>
                  <a:pt x="2017" y="1437"/>
                </a:lnTo>
                <a:lnTo>
                  <a:pt x="2015" y="1437"/>
                </a:lnTo>
                <a:lnTo>
                  <a:pt x="2015" y="1436"/>
                </a:lnTo>
                <a:lnTo>
                  <a:pt x="2017" y="1436"/>
                </a:lnTo>
                <a:lnTo>
                  <a:pt x="2019" y="1436"/>
                </a:lnTo>
                <a:lnTo>
                  <a:pt x="2020" y="1436"/>
                </a:lnTo>
                <a:lnTo>
                  <a:pt x="2022" y="1436"/>
                </a:lnTo>
                <a:lnTo>
                  <a:pt x="2022" y="1434"/>
                </a:lnTo>
                <a:lnTo>
                  <a:pt x="2020" y="1434"/>
                </a:lnTo>
                <a:lnTo>
                  <a:pt x="2020" y="1432"/>
                </a:lnTo>
                <a:lnTo>
                  <a:pt x="2022" y="1432"/>
                </a:lnTo>
                <a:lnTo>
                  <a:pt x="2024" y="1432"/>
                </a:lnTo>
                <a:lnTo>
                  <a:pt x="2024" y="1431"/>
                </a:lnTo>
                <a:lnTo>
                  <a:pt x="2024" y="1431"/>
                </a:lnTo>
                <a:lnTo>
                  <a:pt x="2024" y="1429"/>
                </a:lnTo>
                <a:lnTo>
                  <a:pt x="2025" y="1429"/>
                </a:lnTo>
                <a:lnTo>
                  <a:pt x="2025" y="1427"/>
                </a:lnTo>
                <a:lnTo>
                  <a:pt x="2025" y="1426"/>
                </a:lnTo>
                <a:lnTo>
                  <a:pt x="2025" y="1424"/>
                </a:lnTo>
                <a:lnTo>
                  <a:pt x="2027" y="1424"/>
                </a:lnTo>
                <a:lnTo>
                  <a:pt x="2029" y="1424"/>
                </a:lnTo>
                <a:lnTo>
                  <a:pt x="2029" y="1422"/>
                </a:lnTo>
                <a:lnTo>
                  <a:pt x="2030" y="1422"/>
                </a:lnTo>
                <a:lnTo>
                  <a:pt x="2030" y="1421"/>
                </a:lnTo>
                <a:lnTo>
                  <a:pt x="2030" y="1419"/>
                </a:lnTo>
                <a:lnTo>
                  <a:pt x="2032" y="1419"/>
                </a:lnTo>
                <a:lnTo>
                  <a:pt x="2034" y="1419"/>
                </a:lnTo>
                <a:lnTo>
                  <a:pt x="2034" y="1421"/>
                </a:lnTo>
                <a:lnTo>
                  <a:pt x="2034" y="1422"/>
                </a:lnTo>
                <a:lnTo>
                  <a:pt x="2035" y="1422"/>
                </a:lnTo>
                <a:lnTo>
                  <a:pt x="2035" y="1421"/>
                </a:lnTo>
                <a:lnTo>
                  <a:pt x="2035" y="1419"/>
                </a:lnTo>
                <a:lnTo>
                  <a:pt x="2037" y="1419"/>
                </a:lnTo>
                <a:lnTo>
                  <a:pt x="2039" y="1419"/>
                </a:lnTo>
                <a:lnTo>
                  <a:pt x="2040" y="1419"/>
                </a:lnTo>
                <a:lnTo>
                  <a:pt x="2042" y="1419"/>
                </a:lnTo>
                <a:lnTo>
                  <a:pt x="2042" y="1421"/>
                </a:lnTo>
                <a:lnTo>
                  <a:pt x="2044" y="1421"/>
                </a:lnTo>
                <a:lnTo>
                  <a:pt x="2044" y="1419"/>
                </a:lnTo>
                <a:lnTo>
                  <a:pt x="2045" y="1419"/>
                </a:lnTo>
                <a:lnTo>
                  <a:pt x="2047" y="1419"/>
                </a:lnTo>
                <a:lnTo>
                  <a:pt x="2047" y="1417"/>
                </a:lnTo>
                <a:lnTo>
                  <a:pt x="2049" y="1417"/>
                </a:lnTo>
                <a:lnTo>
                  <a:pt x="2050" y="1417"/>
                </a:lnTo>
                <a:lnTo>
                  <a:pt x="2050" y="1419"/>
                </a:lnTo>
                <a:lnTo>
                  <a:pt x="2050" y="1421"/>
                </a:lnTo>
                <a:lnTo>
                  <a:pt x="2052" y="1421"/>
                </a:lnTo>
                <a:lnTo>
                  <a:pt x="2052" y="1419"/>
                </a:lnTo>
                <a:lnTo>
                  <a:pt x="2052" y="1417"/>
                </a:lnTo>
                <a:lnTo>
                  <a:pt x="2054" y="1417"/>
                </a:lnTo>
                <a:lnTo>
                  <a:pt x="2055" y="1417"/>
                </a:lnTo>
                <a:lnTo>
                  <a:pt x="2057" y="1417"/>
                </a:lnTo>
                <a:lnTo>
                  <a:pt x="2057" y="1419"/>
                </a:lnTo>
                <a:lnTo>
                  <a:pt x="2057" y="1421"/>
                </a:lnTo>
                <a:lnTo>
                  <a:pt x="2059" y="1421"/>
                </a:lnTo>
                <a:lnTo>
                  <a:pt x="2059" y="1422"/>
                </a:lnTo>
                <a:lnTo>
                  <a:pt x="2060" y="1422"/>
                </a:lnTo>
                <a:lnTo>
                  <a:pt x="2060" y="1421"/>
                </a:lnTo>
                <a:lnTo>
                  <a:pt x="2062" y="1421"/>
                </a:lnTo>
                <a:lnTo>
                  <a:pt x="2064" y="1421"/>
                </a:lnTo>
                <a:lnTo>
                  <a:pt x="2064" y="1421"/>
                </a:lnTo>
                <a:lnTo>
                  <a:pt x="2065" y="1421"/>
                </a:lnTo>
                <a:lnTo>
                  <a:pt x="2067" y="1421"/>
                </a:lnTo>
                <a:lnTo>
                  <a:pt x="2069" y="1421"/>
                </a:lnTo>
                <a:lnTo>
                  <a:pt x="2070" y="1421"/>
                </a:lnTo>
                <a:lnTo>
                  <a:pt x="2070" y="1422"/>
                </a:lnTo>
                <a:lnTo>
                  <a:pt x="2072" y="1421"/>
                </a:lnTo>
                <a:lnTo>
                  <a:pt x="2074" y="1421"/>
                </a:lnTo>
                <a:lnTo>
                  <a:pt x="2074" y="1422"/>
                </a:lnTo>
                <a:lnTo>
                  <a:pt x="2075" y="1422"/>
                </a:lnTo>
                <a:lnTo>
                  <a:pt x="2077" y="1422"/>
                </a:lnTo>
                <a:lnTo>
                  <a:pt x="2077" y="1424"/>
                </a:lnTo>
                <a:lnTo>
                  <a:pt x="2079" y="1424"/>
                </a:lnTo>
                <a:lnTo>
                  <a:pt x="2079" y="1422"/>
                </a:lnTo>
                <a:lnTo>
                  <a:pt x="2080" y="1422"/>
                </a:lnTo>
                <a:lnTo>
                  <a:pt x="2080" y="1424"/>
                </a:lnTo>
                <a:lnTo>
                  <a:pt x="2082" y="1424"/>
                </a:lnTo>
                <a:lnTo>
                  <a:pt x="2082" y="1422"/>
                </a:lnTo>
                <a:lnTo>
                  <a:pt x="2084" y="1422"/>
                </a:lnTo>
                <a:lnTo>
                  <a:pt x="2084" y="1424"/>
                </a:lnTo>
                <a:lnTo>
                  <a:pt x="2086" y="1424"/>
                </a:lnTo>
                <a:lnTo>
                  <a:pt x="2087" y="1424"/>
                </a:lnTo>
                <a:lnTo>
                  <a:pt x="2089" y="1424"/>
                </a:lnTo>
                <a:lnTo>
                  <a:pt x="2091" y="1424"/>
                </a:lnTo>
                <a:lnTo>
                  <a:pt x="2092" y="1424"/>
                </a:lnTo>
                <a:lnTo>
                  <a:pt x="2094" y="1424"/>
                </a:lnTo>
                <a:lnTo>
                  <a:pt x="2096" y="1424"/>
                </a:lnTo>
                <a:lnTo>
                  <a:pt x="2096" y="1426"/>
                </a:lnTo>
                <a:lnTo>
                  <a:pt x="2096" y="1427"/>
                </a:lnTo>
                <a:lnTo>
                  <a:pt x="2094" y="1427"/>
                </a:lnTo>
                <a:lnTo>
                  <a:pt x="2092" y="1427"/>
                </a:lnTo>
                <a:lnTo>
                  <a:pt x="2092" y="1429"/>
                </a:lnTo>
                <a:lnTo>
                  <a:pt x="2092" y="1431"/>
                </a:lnTo>
                <a:lnTo>
                  <a:pt x="2091" y="1431"/>
                </a:lnTo>
                <a:lnTo>
                  <a:pt x="2091" y="1432"/>
                </a:lnTo>
                <a:lnTo>
                  <a:pt x="2089" y="1432"/>
                </a:lnTo>
                <a:lnTo>
                  <a:pt x="2089" y="1434"/>
                </a:lnTo>
                <a:lnTo>
                  <a:pt x="2091" y="1434"/>
                </a:lnTo>
                <a:lnTo>
                  <a:pt x="2091" y="1436"/>
                </a:lnTo>
                <a:lnTo>
                  <a:pt x="2092" y="1436"/>
                </a:lnTo>
                <a:lnTo>
                  <a:pt x="2092" y="1434"/>
                </a:lnTo>
                <a:lnTo>
                  <a:pt x="2091" y="1434"/>
                </a:lnTo>
                <a:lnTo>
                  <a:pt x="2091" y="1432"/>
                </a:lnTo>
                <a:lnTo>
                  <a:pt x="2092" y="1432"/>
                </a:lnTo>
                <a:lnTo>
                  <a:pt x="2092" y="1431"/>
                </a:lnTo>
                <a:lnTo>
                  <a:pt x="2094" y="1431"/>
                </a:lnTo>
                <a:lnTo>
                  <a:pt x="2094" y="1429"/>
                </a:lnTo>
                <a:lnTo>
                  <a:pt x="2096" y="1429"/>
                </a:lnTo>
                <a:lnTo>
                  <a:pt x="2096" y="1427"/>
                </a:lnTo>
                <a:lnTo>
                  <a:pt x="2097" y="1427"/>
                </a:lnTo>
                <a:lnTo>
                  <a:pt x="2097" y="1426"/>
                </a:lnTo>
                <a:lnTo>
                  <a:pt x="2097" y="1424"/>
                </a:lnTo>
                <a:lnTo>
                  <a:pt x="2099" y="1424"/>
                </a:lnTo>
                <a:lnTo>
                  <a:pt x="2099" y="1422"/>
                </a:lnTo>
                <a:lnTo>
                  <a:pt x="2101" y="1422"/>
                </a:lnTo>
                <a:lnTo>
                  <a:pt x="2101" y="1421"/>
                </a:lnTo>
                <a:lnTo>
                  <a:pt x="2102" y="1421"/>
                </a:lnTo>
                <a:lnTo>
                  <a:pt x="2104" y="1421"/>
                </a:lnTo>
                <a:lnTo>
                  <a:pt x="2104" y="1421"/>
                </a:lnTo>
                <a:lnTo>
                  <a:pt x="2106" y="1421"/>
                </a:lnTo>
                <a:lnTo>
                  <a:pt x="2107" y="1421"/>
                </a:lnTo>
                <a:lnTo>
                  <a:pt x="2109" y="1421"/>
                </a:lnTo>
                <a:lnTo>
                  <a:pt x="2109" y="1422"/>
                </a:lnTo>
                <a:lnTo>
                  <a:pt x="2109" y="1424"/>
                </a:lnTo>
                <a:lnTo>
                  <a:pt x="2111" y="1424"/>
                </a:lnTo>
                <a:lnTo>
                  <a:pt x="2111" y="1422"/>
                </a:lnTo>
                <a:lnTo>
                  <a:pt x="2111" y="1421"/>
                </a:lnTo>
                <a:lnTo>
                  <a:pt x="2112" y="1421"/>
                </a:lnTo>
                <a:lnTo>
                  <a:pt x="2114" y="1421"/>
                </a:lnTo>
                <a:lnTo>
                  <a:pt x="2116" y="1421"/>
                </a:lnTo>
                <a:lnTo>
                  <a:pt x="2117" y="1421"/>
                </a:lnTo>
                <a:lnTo>
                  <a:pt x="2117" y="1422"/>
                </a:lnTo>
                <a:lnTo>
                  <a:pt x="2119" y="1422"/>
                </a:lnTo>
                <a:lnTo>
                  <a:pt x="2121" y="1422"/>
                </a:lnTo>
                <a:lnTo>
                  <a:pt x="2121" y="1424"/>
                </a:lnTo>
                <a:lnTo>
                  <a:pt x="2122" y="1424"/>
                </a:lnTo>
                <a:lnTo>
                  <a:pt x="2122" y="1426"/>
                </a:lnTo>
                <a:lnTo>
                  <a:pt x="2122" y="1427"/>
                </a:lnTo>
                <a:lnTo>
                  <a:pt x="2124" y="1427"/>
                </a:lnTo>
                <a:lnTo>
                  <a:pt x="2124" y="1426"/>
                </a:lnTo>
                <a:lnTo>
                  <a:pt x="2126" y="1426"/>
                </a:lnTo>
                <a:lnTo>
                  <a:pt x="2126" y="1427"/>
                </a:lnTo>
                <a:lnTo>
                  <a:pt x="2127" y="1427"/>
                </a:lnTo>
                <a:lnTo>
                  <a:pt x="2129" y="1427"/>
                </a:lnTo>
                <a:lnTo>
                  <a:pt x="2131" y="1427"/>
                </a:lnTo>
                <a:lnTo>
                  <a:pt x="2131" y="1426"/>
                </a:lnTo>
                <a:lnTo>
                  <a:pt x="2129" y="1426"/>
                </a:lnTo>
                <a:lnTo>
                  <a:pt x="2127" y="1426"/>
                </a:lnTo>
                <a:lnTo>
                  <a:pt x="2126" y="1426"/>
                </a:lnTo>
                <a:lnTo>
                  <a:pt x="2126" y="1424"/>
                </a:lnTo>
                <a:lnTo>
                  <a:pt x="2124" y="1424"/>
                </a:lnTo>
                <a:lnTo>
                  <a:pt x="2124" y="1422"/>
                </a:lnTo>
                <a:lnTo>
                  <a:pt x="2122" y="1422"/>
                </a:lnTo>
                <a:lnTo>
                  <a:pt x="2122" y="1421"/>
                </a:lnTo>
                <a:lnTo>
                  <a:pt x="2122" y="1419"/>
                </a:lnTo>
                <a:lnTo>
                  <a:pt x="2124" y="1419"/>
                </a:lnTo>
                <a:lnTo>
                  <a:pt x="2124" y="1417"/>
                </a:lnTo>
                <a:lnTo>
                  <a:pt x="2126" y="1417"/>
                </a:lnTo>
                <a:lnTo>
                  <a:pt x="2127" y="1417"/>
                </a:lnTo>
                <a:lnTo>
                  <a:pt x="2129" y="1417"/>
                </a:lnTo>
                <a:lnTo>
                  <a:pt x="2131" y="1417"/>
                </a:lnTo>
                <a:lnTo>
                  <a:pt x="2132" y="1417"/>
                </a:lnTo>
                <a:lnTo>
                  <a:pt x="2132" y="1416"/>
                </a:lnTo>
                <a:lnTo>
                  <a:pt x="2134" y="1416"/>
                </a:lnTo>
                <a:lnTo>
                  <a:pt x="2134" y="1414"/>
                </a:lnTo>
                <a:lnTo>
                  <a:pt x="2136" y="1414"/>
                </a:lnTo>
                <a:lnTo>
                  <a:pt x="2136" y="1414"/>
                </a:lnTo>
                <a:lnTo>
                  <a:pt x="2136" y="1412"/>
                </a:lnTo>
                <a:lnTo>
                  <a:pt x="2136" y="1411"/>
                </a:lnTo>
                <a:lnTo>
                  <a:pt x="2137" y="1411"/>
                </a:lnTo>
                <a:lnTo>
                  <a:pt x="2139" y="1411"/>
                </a:lnTo>
                <a:lnTo>
                  <a:pt x="2139" y="1409"/>
                </a:lnTo>
                <a:lnTo>
                  <a:pt x="2141" y="1409"/>
                </a:lnTo>
                <a:lnTo>
                  <a:pt x="2141" y="1407"/>
                </a:lnTo>
                <a:lnTo>
                  <a:pt x="2142" y="1407"/>
                </a:lnTo>
                <a:lnTo>
                  <a:pt x="2142" y="1406"/>
                </a:lnTo>
                <a:lnTo>
                  <a:pt x="2142" y="1404"/>
                </a:lnTo>
                <a:lnTo>
                  <a:pt x="2144" y="1404"/>
                </a:lnTo>
                <a:lnTo>
                  <a:pt x="2144" y="1402"/>
                </a:lnTo>
                <a:lnTo>
                  <a:pt x="2144" y="1401"/>
                </a:lnTo>
                <a:lnTo>
                  <a:pt x="2144" y="1401"/>
                </a:lnTo>
                <a:lnTo>
                  <a:pt x="2144" y="1399"/>
                </a:lnTo>
                <a:lnTo>
                  <a:pt x="2144" y="1397"/>
                </a:lnTo>
                <a:lnTo>
                  <a:pt x="2146" y="1397"/>
                </a:lnTo>
                <a:lnTo>
                  <a:pt x="2147" y="1397"/>
                </a:lnTo>
                <a:lnTo>
                  <a:pt x="2147" y="1396"/>
                </a:lnTo>
                <a:lnTo>
                  <a:pt x="2149" y="1396"/>
                </a:lnTo>
                <a:lnTo>
                  <a:pt x="2151" y="1396"/>
                </a:lnTo>
                <a:lnTo>
                  <a:pt x="2151" y="1397"/>
                </a:lnTo>
                <a:lnTo>
                  <a:pt x="2152" y="1397"/>
                </a:lnTo>
                <a:lnTo>
                  <a:pt x="2151" y="1399"/>
                </a:lnTo>
                <a:lnTo>
                  <a:pt x="2152" y="1399"/>
                </a:lnTo>
                <a:lnTo>
                  <a:pt x="2154" y="1399"/>
                </a:lnTo>
                <a:lnTo>
                  <a:pt x="2156" y="1399"/>
                </a:lnTo>
                <a:lnTo>
                  <a:pt x="2156" y="1401"/>
                </a:lnTo>
                <a:lnTo>
                  <a:pt x="2157" y="1401"/>
                </a:lnTo>
                <a:lnTo>
                  <a:pt x="2159" y="1401"/>
                </a:lnTo>
                <a:lnTo>
                  <a:pt x="2161" y="1401"/>
                </a:lnTo>
                <a:lnTo>
                  <a:pt x="2162" y="1401"/>
                </a:lnTo>
                <a:lnTo>
                  <a:pt x="2162" y="1402"/>
                </a:lnTo>
                <a:lnTo>
                  <a:pt x="2164" y="1402"/>
                </a:lnTo>
                <a:lnTo>
                  <a:pt x="2166" y="1402"/>
                </a:lnTo>
                <a:lnTo>
                  <a:pt x="2167" y="1402"/>
                </a:lnTo>
                <a:lnTo>
                  <a:pt x="2167" y="1404"/>
                </a:lnTo>
                <a:lnTo>
                  <a:pt x="2169" y="1404"/>
                </a:lnTo>
                <a:lnTo>
                  <a:pt x="2169" y="1406"/>
                </a:lnTo>
                <a:lnTo>
                  <a:pt x="2171" y="1406"/>
                </a:lnTo>
                <a:lnTo>
                  <a:pt x="2171" y="1407"/>
                </a:lnTo>
                <a:lnTo>
                  <a:pt x="2172" y="1407"/>
                </a:lnTo>
                <a:lnTo>
                  <a:pt x="2172" y="1409"/>
                </a:lnTo>
                <a:lnTo>
                  <a:pt x="2174" y="1409"/>
                </a:lnTo>
                <a:lnTo>
                  <a:pt x="2174" y="1411"/>
                </a:lnTo>
                <a:lnTo>
                  <a:pt x="2176" y="1411"/>
                </a:lnTo>
                <a:lnTo>
                  <a:pt x="2177" y="1411"/>
                </a:lnTo>
                <a:lnTo>
                  <a:pt x="2179" y="1411"/>
                </a:lnTo>
                <a:lnTo>
                  <a:pt x="2181" y="1411"/>
                </a:lnTo>
                <a:lnTo>
                  <a:pt x="2181" y="1412"/>
                </a:lnTo>
                <a:lnTo>
                  <a:pt x="2181" y="1414"/>
                </a:lnTo>
                <a:lnTo>
                  <a:pt x="2182" y="1414"/>
                </a:lnTo>
                <a:lnTo>
                  <a:pt x="2182" y="1412"/>
                </a:lnTo>
                <a:lnTo>
                  <a:pt x="2182" y="1411"/>
                </a:lnTo>
                <a:lnTo>
                  <a:pt x="2184" y="1411"/>
                </a:lnTo>
                <a:lnTo>
                  <a:pt x="2184" y="1409"/>
                </a:lnTo>
                <a:lnTo>
                  <a:pt x="2184" y="1409"/>
                </a:lnTo>
                <a:lnTo>
                  <a:pt x="2186" y="1409"/>
                </a:lnTo>
                <a:lnTo>
                  <a:pt x="2187" y="1409"/>
                </a:lnTo>
                <a:lnTo>
                  <a:pt x="2187" y="1411"/>
                </a:lnTo>
                <a:lnTo>
                  <a:pt x="2189" y="1411"/>
                </a:lnTo>
                <a:lnTo>
                  <a:pt x="2189" y="1412"/>
                </a:lnTo>
                <a:lnTo>
                  <a:pt x="2189" y="1414"/>
                </a:lnTo>
                <a:lnTo>
                  <a:pt x="2191" y="1414"/>
                </a:lnTo>
                <a:lnTo>
                  <a:pt x="2191" y="1414"/>
                </a:lnTo>
                <a:lnTo>
                  <a:pt x="2191" y="1416"/>
                </a:lnTo>
                <a:lnTo>
                  <a:pt x="2192" y="1416"/>
                </a:lnTo>
                <a:lnTo>
                  <a:pt x="2192" y="1417"/>
                </a:lnTo>
                <a:lnTo>
                  <a:pt x="2192" y="1419"/>
                </a:lnTo>
                <a:lnTo>
                  <a:pt x="2191" y="1419"/>
                </a:lnTo>
                <a:lnTo>
                  <a:pt x="2191" y="1421"/>
                </a:lnTo>
                <a:lnTo>
                  <a:pt x="2191" y="1422"/>
                </a:lnTo>
                <a:lnTo>
                  <a:pt x="2191" y="1424"/>
                </a:lnTo>
                <a:lnTo>
                  <a:pt x="2191" y="1426"/>
                </a:lnTo>
                <a:lnTo>
                  <a:pt x="2192" y="1426"/>
                </a:lnTo>
                <a:lnTo>
                  <a:pt x="2192" y="1427"/>
                </a:lnTo>
                <a:lnTo>
                  <a:pt x="2194" y="1427"/>
                </a:lnTo>
                <a:lnTo>
                  <a:pt x="2194" y="1429"/>
                </a:lnTo>
                <a:lnTo>
                  <a:pt x="2196" y="1429"/>
                </a:lnTo>
                <a:lnTo>
                  <a:pt x="2196" y="1427"/>
                </a:lnTo>
                <a:lnTo>
                  <a:pt x="2194" y="1427"/>
                </a:lnTo>
                <a:lnTo>
                  <a:pt x="2194" y="1426"/>
                </a:lnTo>
                <a:lnTo>
                  <a:pt x="2194" y="1424"/>
                </a:lnTo>
                <a:lnTo>
                  <a:pt x="2192" y="1424"/>
                </a:lnTo>
                <a:lnTo>
                  <a:pt x="2192" y="1422"/>
                </a:lnTo>
                <a:lnTo>
                  <a:pt x="2192" y="1421"/>
                </a:lnTo>
                <a:lnTo>
                  <a:pt x="2192" y="1419"/>
                </a:lnTo>
                <a:lnTo>
                  <a:pt x="2194" y="1419"/>
                </a:lnTo>
                <a:lnTo>
                  <a:pt x="2194" y="1421"/>
                </a:lnTo>
                <a:lnTo>
                  <a:pt x="2196" y="1421"/>
                </a:lnTo>
                <a:lnTo>
                  <a:pt x="2197" y="1421"/>
                </a:lnTo>
                <a:lnTo>
                  <a:pt x="2199" y="1421"/>
                </a:lnTo>
                <a:lnTo>
                  <a:pt x="2201" y="1421"/>
                </a:lnTo>
                <a:lnTo>
                  <a:pt x="2202" y="1421"/>
                </a:lnTo>
                <a:lnTo>
                  <a:pt x="2204" y="1421"/>
                </a:lnTo>
                <a:lnTo>
                  <a:pt x="2206" y="1421"/>
                </a:lnTo>
                <a:lnTo>
                  <a:pt x="2207" y="1421"/>
                </a:lnTo>
                <a:lnTo>
                  <a:pt x="2207" y="1422"/>
                </a:lnTo>
                <a:lnTo>
                  <a:pt x="2207" y="1424"/>
                </a:lnTo>
                <a:lnTo>
                  <a:pt x="2209" y="1424"/>
                </a:lnTo>
                <a:lnTo>
                  <a:pt x="2211" y="1424"/>
                </a:lnTo>
                <a:lnTo>
                  <a:pt x="2211" y="1426"/>
                </a:lnTo>
                <a:lnTo>
                  <a:pt x="2209" y="1426"/>
                </a:lnTo>
                <a:lnTo>
                  <a:pt x="2207" y="1426"/>
                </a:lnTo>
                <a:lnTo>
                  <a:pt x="2207" y="1427"/>
                </a:lnTo>
                <a:lnTo>
                  <a:pt x="2209" y="1427"/>
                </a:lnTo>
                <a:lnTo>
                  <a:pt x="2209" y="1429"/>
                </a:lnTo>
                <a:lnTo>
                  <a:pt x="2211" y="1427"/>
                </a:lnTo>
                <a:lnTo>
                  <a:pt x="2212" y="1427"/>
                </a:lnTo>
                <a:lnTo>
                  <a:pt x="2214" y="1429"/>
                </a:lnTo>
                <a:lnTo>
                  <a:pt x="2216" y="1429"/>
                </a:lnTo>
                <a:lnTo>
                  <a:pt x="2216" y="1431"/>
                </a:lnTo>
                <a:lnTo>
                  <a:pt x="2217" y="1431"/>
                </a:lnTo>
                <a:lnTo>
                  <a:pt x="2217" y="1432"/>
                </a:lnTo>
                <a:lnTo>
                  <a:pt x="2217" y="1434"/>
                </a:lnTo>
                <a:lnTo>
                  <a:pt x="2217" y="1436"/>
                </a:lnTo>
                <a:lnTo>
                  <a:pt x="2217" y="1437"/>
                </a:lnTo>
                <a:lnTo>
                  <a:pt x="2216" y="1437"/>
                </a:lnTo>
                <a:lnTo>
                  <a:pt x="2214" y="1439"/>
                </a:lnTo>
                <a:lnTo>
                  <a:pt x="2214" y="1437"/>
                </a:lnTo>
                <a:lnTo>
                  <a:pt x="2212" y="1437"/>
                </a:lnTo>
                <a:lnTo>
                  <a:pt x="2212" y="1439"/>
                </a:lnTo>
                <a:lnTo>
                  <a:pt x="2211" y="1439"/>
                </a:lnTo>
                <a:lnTo>
                  <a:pt x="2211" y="1441"/>
                </a:lnTo>
                <a:lnTo>
                  <a:pt x="2212" y="1441"/>
                </a:lnTo>
                <a:lnTo>
                  <a:pt x="2212" y="1439"/>
                </a:lnTo>
                <a:lnTo>
                  <a:pt x="2214" y="1439"/>
                </a:lnTo>
                <a:lnTo>
                  <a:pt x="2216" y="1439"/>
                </a:lnTo>
                <a:lnTo>
                  <a:pt x="2217" y="1439"/>
                </a:lnTo>
                <a:lnTo>
                  <a:pt x="2219" y="1439"/>
                </a:lnTo>
                <a:lnTo>
                  <a:pt x="2219" y="1437"/>
                </a:lnTo>
                <a:lnTo>
                  <a:pt x="2221" y="1437"/>
                </a:lnTo>
                <a:lnTo>
                  <a:pt x="2221" y="1436"/>
                </a:lnTo>
                <a:lnTo>
                  <a:pt x="2221" y="1434"/>
                </a:lnTo>
                <a:lnTo>
                  <a:pt x="2221" y="1432"/>
                </a:lnTo>
                <a:lnTo>
                  <a:pt x="2221" y="1431"/>
                </a:lnTo>
                <a:lnTo>
                  <a:pt x="2219" y="1431"/>
                </a:lnTo>
                <a:lnTo>
                  <a:pt x="2219" y="1429"/>
                </a:lnTo>
                <a:lnTo>
                  <a:pt x="2221" y="1429"/>
                </a:lnTo>
                <a:lnTo>
                  <a:pt x="2222" y="1429"/>
                </a:lnTo>
                <a:lnTo>
                  <a:pt x="2224" y="1429"/>
                </a:lnTo>
                <a:lnTo>
                  <a:pt x="2224" y="1431"/>
                </a:lnTo>
                <a:lnTo>
                  <a:pt x="2224" y="1429"/>
                </a:lnTo>
                <a:lnTo>
                  <a:pt x="2226" y="1429"/>
                </a:lnTo>
                <a:lnTo>
                  <a:pt x="2227" y="1431"/>
                </a:lnTo>
                <a:lnTo>
                  <a:pt x="2227" y="1429"/>
                </a:lnTo>
                <a:lnTo>
                  <a:pt x="2229" y="1429"/>
                </a:lnTo>
                <a:lnTo>
                  <a:pt x="2229" y="1431"/>
                </a:lnTo>
                <a:lnTo>
                  <a:pt x="2231" y="1431"/>
                </a:lnTo>
                <a:lnTo>
                  <a:pt x="2232" y="1431"/>
                </a:lnTo>
                <a:lnTo>
                  <a:pt x="2232" y="1432"/>
                </a:lnTo>
                <a:lnTo>
                  <a:pt x="2232" y="1434"/>
                </a:lnTo>
                <a:lnTo>
                  <a:pt x="2231" y="1434"/>
                </a:lnTo>
                <a:lnTo>
                  <a:pt x="2231" y="1436"/>
                </a:lnTo>
                <a:lnTo>
                  <a:pt x="2229" y="1436"/>
                </a:lnTo>
                <a:lnTo>
                  <a:pt x="2229" y="1437"/>
                </a:lnTo>
                <a:lnTo>
                  <a:pt x="2227" y="1437"/>
                </a:lnTo>
                <a:lnTo>
                  <a:pt x="2227" y="1439"/>
                </a:lnTo>
                <a:lnTo>
                  <a:pt x="2229" y="1439"/>
                </a:lnTo>
                <a:lnTo>
                  <a:pt x="2229" y="1441"/>
                </a:lnTo>
                <a:lnTo>
                  <a:pt x="2227" y="1441"/>
                </a:lnTo>
                <a:lnTo>
                  <a:pt x="2227" y="1442"/>
                </a:lnTo>
                <a:lnTo>
                  <a:pt x="2229" y="1442"/>
                </a:lnTo>
                <a:lnTo>
                  <a:pt x="2229" y="1444"/>
                </a:lnTo>
                <a:lnTo>
                  <a:pt x="2227" y="1444"/>
                </a:lnTo>
                <a:lnTo>
                  <a:pt x="2227" y="1446"/>
                </a:lnTo>
                <a:lnTo>
                  <a:pt x="2226" y="1446"/>
                </a:lnTo>
                <a:lnTo>
                  <a:pt x="2226" y="1447"/>
                </a:lnTo>
                <a:lnTo>
                  <a:pt x="2227" y="1447"/>
                </a:lnTo>
                <a:lnTo>
                  <a:pt x="2229" y="1446"/>
                </a:lnTo>
                <a:lnTo>
                  <a:pt x="2229" y="1447"/>
                </a:lnTo>
                <a:lnTo>
                  <a:pt x="2231" y="1447"/>
                </a:lnTo>
                <a:lnTo>
                  <a:pt x="2232" y="1447"/>
                </a:lnTo>
                <a:lnTo>
                  <a:pt x="2232" y="1446"/>
                </a:lnTo>
                <a:lnTo>
                  <a:pt x="2234" y="1446"/>
                </a:lnTo>
                <a:lnTo>
                  <a:pt x="2234" y="1447"/>
                </a:lnTo>
                <a:lnTo>
                  <a:pt x="2234" y="1449"/>
                </a:lnTo>
                <a:lnTo>
                  <a:pt x="2232" y="1449"/>
                </a:lnTo>
                <a:lnTo>
                  <a:pt x="2231" y="1449"/>
                </a:lnTo>
                <a:lnTo>
                  <a:pt x="2229" y="1449"/>
                </a:lnTo>
                <a:lnTo>
                  <a:pt x="2227" y="1449"/>
                </a:lnTo>
                <a:lnTo>
                  <a:pt x="2227" y="1451"/>
                </a:lnTo>
                <a:lnTo>
                  <a:pt x="2229" y="1451"/>
                </a:lnTo>
                <a:lnTo>
                  <a:pt x="2229" y="1452"/>
                </a:lnTo>
                <a:lnTo>
                  <a:pt x="2231" y="1452"/>
                </a:lnTo>
                <a:lnTo>
                  <a:pt x="2231" y="1451"/>
                </a:lnTo>
                <a:lnTo>
                  <a:pt x="2232" y="1451"/>
                </a:lnTo>
                <a:lnTo>
                  <a:pt x="2232" y="1452"/>
                </a:lnTo>
                <a:lnTo>
                  <a:pt x="2234" y="1452"/>
                </a:lnTo>
                <a:lnTo>
                  <a:pt x="2234" y="1454"/>
                </a:lnTo>
                <a:lnTo>
                  <a:pt x="2232" y="1454"/>
                </a:lnTo>
                <a:lnTo>
                  <a:pt x="2232" y="1454"/>
                </a:lnTo>
                <a:lnTo>
                  <a:pt x="2234" y="1454"/>
                </a:lnTo>
                <a:lnTo>
                  <a:pt x="2236" y="1454"/>
                </a:lnTo>
                <a:lnTo>
                  <a:pt x="2237" y="1454"/>
                </a:lnTo>
                <a:lnTo>
                  <a:pt x="2239" y="1454"/>
                </a:lnTo>
                <a:lnTo>
                  <a:pt x="2239" y="1456"/>
                </a:lnTo>
                <a:lnTo>
                  <a:pt x="2241" y="1456"/>
                </a:lnTo>
                <a:lnTo>
                  <a:pt x="2242" y="1456"/>
                </a:lnTo>
                <a:lnTo>
                  <a:pt x="2244" y="1456"/>
                </a:lnTo>
                <a:lnTo>
                  <a:pt x="2244" y="1458"/>
                </a:lnTo>
                <a:lnTo>
                  <a:pt x="2244" y="1459"/>
                </a:lnTo>
                <a:lnTo>
                  <a:pt x="2246" y="1459"/>
                </a:lnTo>
                <a:lnTo>
                  <a:pt x="2247" y="1459"/>
                </a:lnTo>
                <a:lnTo>
                  <a:pt x="2246" y="1461"/>
                </a:lnTo>
                <a:lnTo>
                  <a:pt x="2246" y="1463"/>
                </a:lnTo>
                <a:lnTo>
                  <a:pt x="2247" y="1463"/>
                </a:lnTo>
                <a:lnTo>
                  <a:pt x="2247" y="1461"/>
                </a:lnTo>
                <a:lnTo>
                  <a:pt x="2247" y="1459"/>
                </a:lnTo>
                <a:lnTo>
                  <a:pt x="2249" y="1459"/>
                </a:lnTo>
                <a:lnTo>
                  <a:pt x="2249" y="1458"/>
                </a:lnTo>
                <a:lnTo>
                  <a:pt x="2251" y="1458"/>
                </a:lnTo>
                <a:lnTo>
                  <a:pt x="2252" y="1458"/>
                </a:lnTo>
                <a:lnTo>
                  <a:pt x="2252" y="1459"/>
                </a:lnTo>
                <a:lnTo>
                  <a:pt x="2254" y="1459"/>
                </a:lnTo>
                <a:lnTo>
                  <a:pt x="2254" y="1461"/>
                </a:lnTo>
                <a:lnTo>
                  <a:pt x="2256" y="1461"/>
                </a:lnTo>
                <a:lnTo>
                  <a:pt x="2256" y="1459"/>
                </a:lnTo>
                <a:lnTo>
                  <a:pt x="2254" y="1459"/>
                </a:lnTo>
                <a:lnTo>
                  <a:pt x="2254" y="1458"/>
                </a:lnTo>
                <a:lnTo>
                  <a:pt x="2256" y="1458"/>
                </a:lnTo>
                <a:lnTo>
                  <a:pt x="2257" y="1458"/>
                </a:lnTo>
                <a:lnTo>
                  <a:pt x="2259" y="1458"/>
                </a:lnTo>
                <a:lnTo>
                  <a:pt x="2261" y="1458"/>
                </a:lnTo>
                <a:lnTo>
                  <a:pt x="2262" y="1458"/>
                </a:lnTo>
                <a:lnTo>
                  <a:pt x="2264" y="1458"/>
                </a:lnTo>
                <a:lnTo>
                  <a:pt x="2264" y="1459"/>
                </a:lnTo>
                <a:lnTo>
                  <a:pt x="2264" y="1459"/>
                </a:lnTo>
                <a:lnTo>
                  <a:pt x="2264" y="1458"/>
                </a:lnTo>
                <a:lnTo>
                  <a:pt x="2266" y="1458"/>
                </a:lnTo>
                <a:lnTo>
                  <a:pt x="2266" y="1459"/>
                </a:lnTo>
                <a:lnTo>
                  <a:pt x="2267" y="1459"/>
                </a:lnTo>
                <a:lnTo>
                  <a:pt x="2267" y="1458"/>
                </a:lnTo>
                <a:lnTo>
                  <a:pt x="2267" y="1456"/>
                </a:lnTo>
                <a:lnTo>
                  <a:pt x="2269" y="1456"/>
                </a:lnTo>
                <a:lnTo>
                  <a:pt x="2269" y="1458"/>
                </a:lnTo>
                <a:lnTo>
                  <a:pt x="2271" y="1458"/>
                </a:lnTo>
                <a:lnTo>
                  <a:pt x="2272" y="1458"/>
                </a:lnTo>
                <a:lnTo>
                  <a:pt x="2272" y="1459"/>
                </a:lnTo>
                <a:lnTo>
                  <a:pt x="2271" y="1459"/>
                </a:lnTo>
                <a:lnTo>
                  <a:pt x="2271" y="1461"/>
                </a:lnTo>
                <a:lnTo>
                  <a:pt x="2272" y="1461"/>
                </a:lnTo>
                <a:lnTo>
                  <a:pt x="2272" y="1459"/>
                </a:lnTo>
                <a:lnTo>
                  <a:pt x="2274" y="1459"/>
                </a:lnTo>
                <a:lnTo>
                  <a:pt x="2276" y="1459"/>
                </a:lnTo>
                <a:lnTo>
                  <a:pt x="2276" y="1458"/>
                </a:lnTo>
                <a:lnTo>
                  <a:pt x="2276" y="1456"/>
                </a:lnTo>
                <a:lnTo>
                  <a:pt x="2276" y="1454"/>
                </a:lnTo>
                <a:lnTo>
                  <a:pt x="2277" y="1454"/>
                </a:lnTo>
                <a:lnTo>
                  <a:pt x="2277" y="1456"/>
                </a:lnTo>
                <a:lnTo>
                  <a:pt x="2279" y="1458"/>
                </a:lnTo>
                <a:lnTo>
                  <a:pt x="2281" y="1458"/>
                </a:lnTo>
                <a:lnTo>
                  <a:pt x="2281" y="1456"/>
                </a:lnTo>
                <a:lnTo>
                  <a:pt x="2279" y="1456"/>
                </a:lnTo>
                <a:lnTo>
                  <a:pt x="2279" y="1454"/>
                </a:lnTo>
                <a:lnTo>
                  <a:pt x="2279" y="1454"/>
                </a:lnTo>
                <a:lnTo>
                  <a:pt x="2281" y="1454"/>
                </a:lnTo>
                <a:lnTo>
                  <a:pt x="2281" y="1454"/>
                </a:lnTo>
                <a:lnTo>
                  <a:pt x="2282" y="1454"/>
                </a:lnTo>
                <a:lnTo>
                  <a:pt x="2282" y="1454"/>
                </a:lnTo>
                <a:lnTo>
                  <a:pt x="2281" y="1454"/>
                </a:lnTo>
                <a:lnTo>
                  <a:pt x="2281" y="1452"/>
                </a:lnTo>
                <a:lnTo>
                  <a:pt x="2282" y="1452"/>
                </a:lnTo>
                <a:lnTo>
                  <a:pt x="2284" y="1452"/>
                </a:lnTo>
                <a:lnTo>
                  <a:pt x="2284" y="1454"/>
                </a:lnTo>
                <a:lnTo>
                  <a:pt x="2286" y="1454"/>
                </a:lnTo>
                <a:lnTo>
                  <a:pt x="2286" y="1452"/>
                </a:lnTo>
                <a:lnTo>
                  <a:pt x="2287" y="1452"/>
                </a:lnTo>
                <a:lnTo>
                  <a:pt x="2289" y="1452"/>
                </a:lnTo>
                <a:lnTo>
                  <a:pt x="2289" y="1454"/>
                </a:lnTo>
                <a:lnTo>
                  <a:pt x="2289" y="1454"/>
                </a:lnTo>
                <a:lnTo>
                  <a:pt x="2289" y="1456"/>
                </a:lnTo>
                <a:lnTo>
                  <a:pt x="2291" y="1456"/>
                </a:lnTo>
                <a:lnTo>
                  <a:pt x="2291" y="1458"/>
                </a:lnTo>
                <a:lnTo>
                  <a:pt x="2292" y="1458"/>
                </a:lnTo>
                <a:lnTo>
                  <a:pt x="2292" y="1459"/>
                </a:lnTo>
                <a:lnTo>
                  <a:pt x="2292" y="1461"/>
                </a:lnTo>
                <a:lnTo>
                  <a:pt x="2294" y="1461"/>
                </a:lnTo>
                <a:lnTo>
                  <a:pt x="2294" y="1463"/>
                </a:lnTo>
                <a:lnTo>
                  <a:pt x="2292" y="1463"/>
                </a:lnTo>
                <a:lnTo>
                  <a:pt x="2292" y="1464"/>
                </a:lnTo>
                <a:lnTo>
                  <a:pt x="2294" y="1464"/>
                </a:lnTo>
                <a:lnTo>
                  <a:pt x="2294" y="1463"/>
                </a:lnTo>
                <a:lnTo>
                  <a:pt x="2296" y="1463"/>
                </a:lnTo>
                <a:lnTo>
                  <a:pt x="2296" y="1464"/>
                </a:lnTo>
                <a:lnTo>
                  <a:pt x="2297" y="1464"/>
                </a:lnTo>
                <a:lnTo>
                  <a:pt x="2297" y="1466"/>
                </a:lnTo>
                <a:lnTo>
                  <a:pt x="2299" y="1466"/>
                </a:lnTo>
                <a:lnTo>
                  <a:pt x="2301" y="1466"/>
                </a:lnTo>
                <a:lnTo>
                  <a:pt x="2302" y="1466"/>
                </a:lnTo>
                <a:lnTo>
                  <a:pt x="2302" y="1464"/>
                </a:lnTo>
                <a:lnTo>
                  <a:pt x="2301" y="1464"/>
                </a:lnTo>
                <a:lnTo>
                  <a:pt x="2301" y="1463"/>
                </a:lnTo>
                <a:lnTo>
                  <a:pt x="2302" y="1463"/>
                </a:lnTo>
                <a:lnTo>
                  <a:pt x="2302" y="1461"/>
                </a:lnTo>
                <a:lnTo>
                  <a:pt x="2302" y="1459"/>
                </a:lnTo>
                <a:lnTo>
                  <a:pt x="2304" y="1459"/>
                </a:lnTo>
                <a:lnTo>
                  <a:pt x="2302" y="1458"/>
                </a:lnTo>
                <a:lnTo>
                  <a:pt x="2304" y="1458"/>
                </a:lnTo>
                <a:lnTo>
                  <a:pt x="2304" y="1456"/>
                </a:lnTo>
                <a:lnTo>
                  <a:pt x="2304" y="1456"/>
                </a:lnTo>
                <a:lnTo>
                  <a:pt x="2304" y="1458"/>
                </a:lnTo>
                <a:lnTo>
                  <a:pt x="2304" y="1459"/>
                </a:lnTo>
                <a:lnTo>
                  <a:pt x="2306" y="1459"/>
                </a:lnTo>
                <a:lnTo>
                  <a:pt x="2306" y="1458"/>
                </a:lnTo>
                <a:lnTo>
                  <a:pt x="2307" y="1458"/>
                </a:lnTo>
                <a:lnTo>
                  <a:pt x="2307" y="1456"/>
                </a:lnTo>
                <a:lnTo>
                  <a:pt x="2306" y="1456"/>
                </a:lnTo>
                <a:lnTo>
                  <a:pt x="2306" y="1454"/>
                </a:lnTo>
                <a:lnTo>
                  <a:pt x="2304" y="1454"/>
                </a:lnTo>
                <a:lnTo>
                  <a:pt x="2304" y="1454"/>
                </a:lnTo>
                <a:lnTo>
                  <a:pt x="2304" y="1452"/>
                </a:lnTo>
                <a:lnTo>
                  <a:pt x="2304" y="1452"/>
                </a:lnTo>
                <a:lnTo>
                  <a:pt x="2304" y="1451"/>
                </a:lnTo>
                <a:lnTo>
                  <a:pt x="2304" y="1449"/>
                </a:lnTo>
                <a:lnTo>
                  <a:pt x="2304" y="1447"/>
                </a:lnTo>
                <a:lnTo>
                  <a:pt x="2304" y="1447"/>
                </a:lnTo>
                <a:lnTo>
                  <a:pt x="2304" y="1446"/>
                </a:lnTo>
                <a:lnTo>
                  <a:pt x="2306" y="1446"/>
                </a:lnTo>
                <a:lnTo>
                  <a:pt x="2307" y="1446"/>
                </a:lnTo>
                <a:lnTo>
                  <a:pt x="2307" y="1447"/>
                </a:lnTo>
                <a:lnTo>
                  <a:pt x="2309" y="1447"/>
                </a:lnTo>
                <a:lnTo>
                  <a:pt x="2309" y="1449"/>
                </a:lnTo>
                <a:lnTo>
                  <a:pt x="2311" y="1449"/>
                </a:lnTo>
                <a:lnTo>
                  <a:pt x="2311" y="1451"/>
                </a:lnTo>
                <a:lnTo>
                  <a:pt x="2311" y="1452"/>
                </a:lnTo>
                <a:lnTo>
                  <a:pt x="2312" y="1452"/>
                </a:lnTo>
                <a:lnTo>
                  <a:pt x="2314" y="1452"/>
                </a:lnTo>
                <a:lnTo>
                  <a:pt x="2314" y="1454"/>
                </a:lnTo>
                <a:lnTo>
                  <a:pt x="2314" y="1454"/>
                </a:lnTo>
                <a:lnTo>
                  <a:pt x="2316" y="1454"/>
                </a:lnTo>
                <a:lnTo>
                  <a:pt x="2316" y="1456"/>
                </a:lnTo>
                <a:lnTo>
                  <a:pt x="2316" y="1458"/>
                </a:lnTo>
                <a:lnTo>
                  <a:pt x="2317" y="1458"/>
                </a:lnTo>
                <a:lnTo>
                  <a:pt x="2317" y="1459"/>
                </a:lnTo>
                <a:lnTo>
                  <a:pt x="2316" y="1459"/>
                </a:lnTo>
                <a:lnTo>
                  <a:pt x="2316" y="1461"/>
                </a:lnTo>
                <a:lnTo>
                  <a:pt x="2316" y="1463"/>
                </a:lnTo>
                <a:lnTo>
                  <a:pt x="2316" y="1464"/>
                </a:lnTo>
                <a:lnTo>
                  <a:pt x="2316" y="1466"/>
                </a:lnTo>
                <a:lnTo>
                  <a:pt x="2314" y="1466"/>
                </a:lnTo>
                <a:lnTo>
                  <a:pt x="2312" y="1466"/>
                </a:lnTo>
                <a:lnTo>
                  <a:pt x="2312" y="1468"/>
                </a:lnTo>
                <a:lnTo>
                  <a:pt x="2312" y="1469"/>
                </a:lnTo>
                <a:lnTo>
                  <a:pt x="2311" y="1469"/>
                </a:lnTo>
                <a:lnTo>
                  <a:pt x="2311" y="1471"/>
                </a:lnTo>
                <a:lnTo>
                  <a:pt x="2311" y="1473"/>
                </a:lnTo>
                <a:lnTo>
                  <a:pt x="2312" y="1473"/>
                </a:lnTo>
                <a:lnTo>
                  <a:pt x="2311" y="1474"/>
                </a:lnTo>
                <a:lnTo>
                  <a:pt x="2312" y="1474"/>
                </a:lnTo>
                <a:lnTo>
                  <a:pt x="2312" y="1476"/>
                </a:lnTo>
                <a:lnTo>
                  <a:pt x="2312" y="1478"/>
                </a:lnTo>
                <a:lnTo>
                  <a:pt x="2314" y="1478"/>
                </a:lnTo>
                <a:lnTo>
                  <a:pt x="2314" y="1479"/>
                </a:lnTo>
                <a:lnTo>
                  <a:pt x="2312" y="1479"/>
                </a:lnTo>
                <a:lnTo>
                  <a:pt x="2312" y="1481"/>
                </a:lnTo>
                <a:lnTo>
                  <a:pt x="2311" y="1481"/>
                </a:lnTo>
                <a:lnTo>
                  <a:pt x="2311" y="1483"/>
                </a:lnTo>
                <a:lnTo>
                  <a:pt x="2311" y="1484"/>
                </a:lnTo>
                <a:lnTo>
                  <a:pt x="2311" y="1486"/>
                </a:lnTo>
                <a:lnTo>
                  <a:pt x="2312" y="1486"/>
                </a:lnTo>
                <a:lnTo>
                  <a:pt x="2314" y="1486"/>
                </a:lnTo>
                <a:lnTo>
                  <a:pt x="2314" y="1488"/>
                </a:lnTo>
                <a:lnTo>
                  <a:pt x="2314" y="1489"/>
                </a:lnTo>
                <a:lnTo>
                  <a:pt x="2314" y="1491"/>
                </a:lnTo>
                <a:lnTo>
                  <a:pt x="2316" y="1491"/>
                </a:lnTo>
                <a:lnTo>
                  <a:pt x="2316" y="1493"/>
                </a:lnTo>
                <a:lnTo>
                  <a:pt x="2317" y="1493"/>
                </a:lnTo>
                <a:lnTo>
                  <a:pt x="2317" y="1494"/>
                </a:lnTo>
                <a:lnTo>
                  <a:pt x="2317" y="1494"/>
                </a:lnTo>
                <a:lnTo>
                  <a:pt x="2317" y="1496"/>
                </a:lnTo>
                <a:lnTo>
                  <a:pt x="2319" y="1496"/>
                </a:lnTo>
                <a:lnTo>
                  <a:pt x="2321" y="1496"/>
                </a:lnTo>
                <a:lnTo>
                  <a:pt x="2321" y="1498"/>
                </a:lnTo>
                <a:lnTo>
                  <a:pt x="2322" y="1498"/>
                </a:lnTo>
                <a:lnTo>
                  <a:pt x="2322" y="1499"/>
                </a:lnTo>
                <a:lnTo>
                  <a:pt x="2324" y="1499"/>
                </a:lnTo>
                <a:lnTo>
                  <a:pt x="2324" y="1501"/>
                </a:lnTo>
                <a:lnTo>
                  <a:pt x="2326" y="1501"/>
                </a:lnTo>
                <a:lnTo>
                  <a:pt x="2326" y="1503"/>
                </a:lnTo>
                <a:lnTo>
                  <a:pt x="2326" y="1504"/>
                </a:lnTo>
                <a:lnTo>
                  <a:pt x="2327" y="1504"/>
                </a:lnTo>
                <a:lnTo>
                  <a:pt x="2327" y="1506"/>
                </a:lnTo>
                <a:lnTo>
                  <a:pt x="2327" y="1508"/>
                </a:lnTo>
                <a:lnTo>
                  <a:pt x="2327" y="1509"/>
                </a:lnTo>
                <a:lnTo>
                  <a:pt x="2327" y="1511"/>
                </a:lnTo>
                <a:lnTo>
                  <a:pt x="2326" y="1511"/>
                </a:lnTo>
                <a:lnTo>
                  <a:pt x="2324" y="1511"/>
                </a:lnTo>
                <a:lnTo>
                  <a:pt x="2324" y="1513"/>
                </a:lnTo>
                <a:lnTo>
                  <a:pt x="2322" y="1513"/>
                </a:lnTo>
                <a:lnTo>
                  <a:pt x="2321" y="1513"/>
                </a:lnTo>
                <a:lnTo>
                  <a:pt x="2321" y="1514"/>
                </a:lnTo>
                <a:lnTo>
                  <a:pt x="2321" y="1516"/>
                </a:lnTo>
                <a:lnTo>
                  <a:pt x="2322" y="1516"/>
                </a:lnTo>
                <a:lnTo>
                  <a:pt x="2324" y="1516"/>
                </a:lnTo>
                <a:lnTo>
                  <a:pt x="2324" y="1518"/>
                </a:lnTo>
                <a:lnTo>
                  <a:pt x="2326" y="1519"/>
                </a:lnTo>
                <a:lnTo>
                  <a:pt x="2326" y="1518"/>
                </a:lnTo>
                <a:lnTo>
                  <a:pt x="2327" y="1518"/>
                </a:lnTo>
                <a:lnTo>
                  <a:pt x="2327" y="1519"/>
                </a:lnTo>
                <a:lnTo>
                  <a:pt x="2327" y="1521"/>
                </a:lnTo>
                <a:lnTo>
                  <a:pt x="2327" y="1523"/>
                </a:lnTo>
                <a:lnTo>
                  <a:pt x="2329" y="1523"/>
                </a:lnTo>
                <a:lnTo>
                  <a:pt x="2331" y="1523"/>
                </a:lnTo>
                <a:lnTo>
                  <a:pt x="2332" y="1523"/>
                </a:lnTo>
                <a:lnTo>
                  <a:pt x="2334" y="1523"/>
                </a:lnTo>
                <a:lnTo>
                  <a:pt x="2334" y="1524"/>
                </a:lnTo>
                <a:lnTo>
                  <a:pt x="2334" y="1526"/>
                </a:lnTo>
                <a:lnTo>
                  <a:pt x="2334" y="1528"/>
                </a:lnTo>
                <a:lnTo>
                  <a:pt x="2334" y="1529"/>
                </a:lnTo>
                <a:lnTo>
                  <a:pt x="2336" y="1529"/>
                </a:lnTo>
                <a:lnTo>
                  <a:pt x="2336" y="1531"/>
                </a:lnTo>
                <a:lnTo>
                  <a:pt x="2336" y="1533"/>
                </a:lnTo>
                <a:lnTo>
                  <a:pt x="2336" y="1534"/>
                </a:lnTo>
                <a:lnTo>
                  <a:pt x="2336" y="1534"/>
                </a:lnTo>
                <a:lnTo>
                  <a:pt x="2337" y="1534"/>
                </a:lnTo>
                <a:lnTo>
                  <a:pt x="2339" y="1534"/>
                </a:lnTo>
                <a:lnTo>
                  <a:pt x="2341" y="1534"/>
                </a:lnTo>
                <a:lnTo>
                  <a:pt x="2341" y="1536"/>
                </a:lnTo>
                <a:lnTo>
                  <a:pt x="2342" y="1536"/>
                </a:lnTo>
                <a:lnTo>
                  <a:pt x="2342" y="1538"/>
                </a:lnTo>
                <a:lnTo>
                  <a:pt x="2341" y="1538"/>
                </a:lnTo>
                <a:lnTo>
                  <a:pt x="2341" y="1539"/>
                </a:lnTo>
                <a:lnTo>
                  <a:pt x="2339" y="1539"/>
                </a:lnTo>
                <a:lnTo>
                  <a:pt x="2339" y="1541"/>
                </a:lnTo>
                <a:lnTo>
                  <a:pt x="2339" y="1543"/>
                </a:lnTo>
                <a:lnTo>
                  <a:pt x="2337" y="1543"/>
                </a:lnTo>
                <a:lnTo>
                  <a:pt x="2337" y="1544"/>
                </a:lnTo>
                <a:lnTo>
                  <a:pt x="2337" y="1546"/>
                </a:lnTo>
                <a:lnTo>
                  <a:pt x="2337" y="1548"/>
                </a:lnTo>
                <a:lnTo>
                  <a:pt x="2337" y="1549"/>
                </a:lnTo>
                <a:lnTo>
                  <a:pt x="2339" y="1549"/>
                </a:lnTo>
                <a:lnTo>
                  <a:pt x="2341" y="1549"/>
                </a:lnTo>
                <a:lnTo>
                  <a:pt x="2341" y="1551"/>
                </a:lnTo>
                <a:lnTo>
                  <a:pt x="2342" y="1551"/>
                </a:lnTo>
                <a:lnTo>
                  <a:pt x="2342" y="1553"/>
                </a:lnTo>
                <a:lnTo>
                  <a:pt x="2342" y="1554"/>
                </a:lnTo>
                <a:lnTo>
                  <a:pt x="2344" y="1554"/>
                </a:lnTo>
                <a:lnTo>
                  <a:pt x="2344" y="1556"/>
                </a:lnTo>
                <a:lnTo>
                  <a:pt x="2342" y="1556"/>
                </a:lnTo>
                <a:lnTo>
                  <a:pt x="2342" y="1558"/>
                </a:lnTo>
                <a:lnTo>
                  <a:pt x="2341" y="1558"/>
                </a:lnTo>
                <a:lnTo>
                  <a:pt x="2341" y="1559"/>
                </a:lnTo>
                <a:lnTo>
                  <a:pt x="2341" y="1561"/>
                </a:lnTo>
                <a:lnTo>
                  <a:pt x="2342" y="1561"/>
                </a:lnTo>
                <a:lnTo>
                  <a:pt x="2344" y="1561"/>
                </a:lnTo>
                <a:lnTo>
                  <a:pt x="2344" y="1559"/>
                </a:lnTo>
                <a:lnTo>
                  <a:pt x="2344" y="1559"/>
                </a:lnTo>
                <a:lnTo>
                  <a:pt x="2344" y="1561"/>
                </a:lnTo>
                <a:lnTo>
                  <a:pt x="2346" y="1561"/>
                </a:lnTo>
                <a:lnTo>
                  <a:pt x="2346" y="1559"/>
                </a:lnTo>
                <a:lnTo>
                  <a:pt x="2344" y="1559"/>
                </a:lnTo>
                <a:lnTo>
                  <a:pt x="2344" y="1558"/>
                </a:lnTo>
                <a:lnTo>
                  <a:pt x="2346" y="1558"/>
                </a:lnTo>
                <a:lnTo>
                  <a:pt x="2347" y="1558"/>
                </a:lnTo>
                <a:lnTo>
                  <a:pt x="2347" y="1556"/>
                </a:lnTo>
                <a:lnTo>
                  <a:pt x="2347" y="1554"/>
                </a:lnTo>
                <a:lnTo>
                  <a:pt x="2349" y="1554"/>
                </a:lnTo>
                <a:lnTo>
                  <a:pt x="2351" y="1554"/>
                </a:lnTo>
                <a:lnTo>
                  <a:pt x="2352" y="1554"/>
                </a:lnTo>
                <a:lnTo>
                  <a:pt x="2352" y="1556"/>
                </a:lnTo>
                <a:lnTo>
                  <a:pt x="2354" y="1556"/>
                </a:lnTo>
                <a:lnTo>
                  <a:pt x="2356" y="1556"/>
                </a:lnTo>
                <a:lnTo>
                  <a:pt x="2357" y="1556"/>
                </a:lnTo>
                <a:lnTo>
                  <a:pt x="2357" y="1558"/>
                </a:lnTo>
                <a:lnTo>
                  <a:pt x="2359" y="1558"/>
                </a:lnTo>
                <a:lnTo>
                  <a:pt x="2359" y="1559"/>
                </a:lnTo>
                <a:lnTo>
                  <a:pt x="2359" y="1561"/>
                </a:lnTo>
                <a:lnTo>
                  <a:pt x="2359" y="1563"/>
                </a:lnTo>
                <a:lnTo>
                  <a:pt x="2357" y="1563"/>
                </a:lnTo>
                <a:lnTo>
                  <a:pt x="2357" y="1561"/>
                </a:lnTo>
                <a:lnTo>
                  <a:pt x="2356" y="1561"/>
                </a:lnTo>
                <a:lnTo>
                  <a:pt x="2356" y="1559"/>
                </a:lnTo>
                <a:lnTo>
                  <a:pt x="2354" y="1559"/>
                </a:lnTo>
                <a:lnTo>
                  <a:pt x="2354" y="1561"/>
                </a:lnTo>
                <a:lnTo>
                  <a:pt x="2356" y="1561"/>
                </a:lnTo>
                <a:lnTo>
                  <a:pt x="2356" y="1563"/>
                </a:lnTo>
                <a:lnTo>
                  <a:pt x="2356" y="1564"/>
                </a:lnTo>
                <a:lnTo>
                  <a:pt x="2354" y="1564"/>
                </a:lnTo>
                <a:lnTo>
                  <a:pt x="2354" y="1563"/>
                </a:lnTo>
                <a:lnTo>
                  <a:pt x="2352" y="1563"/>
                </a:lnTo>
                <a:lnTo>
                  <a:pt x="2352" y="1564"/>
                </a:lnTo>
                <a:lnTo>
                  <a:pt x="2351" y="1564"/>
                </a:lnTo>
                <a:lnTo>
                  <a:pt x="2351" y="1566"/>
                </a:lnTo>
                <a:lnTo>
                  <a:pt x="2351" y="1568"/>
                </a:lnTo>
                <a:lnTo>
                  <a:pt x="2351" y="1569"/>
                </a:lnTo>
                <a:lnTo>
                  <a:pt x="2352" y="1569"/>
                </a:lnTo>
                <a:lnTo>
                  <a:pt x="2352" y="1571"/>
                </a:lnTo>
                <a:lnTo>
                  <a:pt x="2354" y="1571"/>
                </a:lnTo>
                <a:lnTo>
                  <a:pt x="2354" y="1569"/>
                </a:lnTo>
                <a:lnTo>
                  <a:pt x="2356" y="1569"/>
                </a:lnTo>
                <a:lnTo>
                  <a:pt x="2357" y="1569"/>
                </a:lnTo>
                <a:lnTo>
                  <a:pt x="2359" y="1569"/>
                </a:lnTo>
                <a:lnTo>
                  <a:pt x="2359" y="1571"/>
                </a:lnTo>
                <a:lnTo>
                  <a:pt x="2359" y="1573"/>
                </a:lnTo>
                <a:lnTo>
                  <a:pt x="2357" y="1573"/>
                </a:lnTo>
                <a:lnTo>
                  <a:pt x="2357" y="1574"/>
                </a:lnTo>
                <a:lnTo>
                  <a:pt x="2357" y="1574"/>
                </a:lnTo>
                <a:lnTo>
                  <a:pt x="2356" y="1574"/>
                </a:lnTo>
                <a:lnTo>
                  <a:pt x="2356" y="1576"/>
                </a:lnTo>
                <a:lnTo>
                  <a:pt x="2357" y="1576"/>
                </a:lnTo>
                <a:lnTo>
                  <a:pt x="2357" y="1578"/>
                </a:lnTo>
                <a:lnTo>
                  <a:pt x="2357" y="1579"/>
                </a:lnTo>
                <a:lnTo>
                  <a:pt x="2359" y="1579"/>
                </a:lnTo>
                <a:lnTo>
                  <a:pt x="2359" y="1581"/>
                </a:lnTo>
                <a:lnTo>
                  <a:pt x="2361" y="1581"/>
                </a:lnTo>
                <a:lnTo>
                  <a:pt x="2361" y="1583"/>
                </a:lnTo>
                <a:lnTo>
                  <a:pt x="2361" y="1584"/>
                </a:lnTo>
                <a:lnTo>
                  <a:pt x="2359" y="1584"/>
                </a:lnTo>
                <a:lnTo>
                  <a:pt x="2357" y="1584"/>
                </a:lnTo>
                <a:lnTo>
                  <a:pt x="2357" y="1586"/>
                </a:lnTo>
                <a:lnTo>
                  <a:pt x="2359" y="1586"/>
                </a:lnTo>
                <a:lnTo>
                  <a:pt x="2359" y="1588"/>
                </a:lnTo>
                <a:lnTo>
                  <a:pt x="2359" y="1589"/>
                </a:lnTo>
                <a:lnTo>
                  <a:pt x="2357" y="1589"/>
                </a:lnTo>
                <a:lnTo>
                  <a:pt x="2357" y="1591"/>
                </a:lnTo>
                <a:lnTo>
                  <a:pt x="2356" y="1591"/>
                </a:lnTo>
                <a:lnTo>
                  <a:pt x="2356" y="1593"/>
                </a:lnTo>
                <a:lnTo>
                  <a:pt x="2354" y="1593"/>
                </a:lnTo>
                <a:lnTo>
                  <a:pt x="2354" y="1591"/>
                </a:lnTo>
                <a:lnTo>
                  <a:pt x="2354" y="1589"/>
                </a:lnTo>
                <a:lnTo>
                  <a:pt x="2352" y="1589"/>
                </a:lnTo>
                <a:lnTo>
                  <a:pt x="2352" y="1588"/>
                </a:lnTo>
                <a:lnTo>
                  <a:pt x="2352" y="1586"/>
                </a:lnTo>
                <a:lnTo>
                  <a:pt x="2351" y="1584"/>
                </a:lnTo>
                <a:lnTo>
                  <a:pt x="2351" y="1583"/>
                </a:lnTo>
                <a:lnTo>
                  <a:pt x="2351" y="1581"/>
                </a:lnTo>
                <a:lnTo>
                  <a:pt x="2349" y="1581"/>
                </a:lnTo>
                <a:lnTo>
                  <a:pt x="2347" y="1581"/>
                </a:lnTo>
                <a:lnTo>
                  <a:pt x="2346" y="1581"/>
                </a:lnTo>
                <a:lnTo>
                  <a:pt x="2346" y="1579"/>
                </a:lnTo>
                <a:lnTo>
                  <a:pt x="2347" y="1579"/>
                </a:lnTo>
                <a:lnTo>
                  <a:pt x="2347" y="1578"/>
                </a:lnTo>
                <a:lnTo>
                  <a:pt x="2346" y="1578"/>
                </a:lnTo>
                <a:lnTo>
                  <a:pt x="2346" y="1579"/>
                </a:lnTo>
                <a:lnTo>
                  <a:pt x="2344" y="1579"/>
                </a:lnTo>
                <a:lnTo>
                  <a:pt x="2344" y="1578"/>
                </a:lnTo>
                <a:lnTo>
                  <a:pt x="2344" y="1578"/>
                </a:lnTo>
                <a:lnTo>
                  <a:pt x="2344" y="1579"/>
                </a:lnTo>
                <a:lnTo>
                  <a:pt x="2344" y="1579"/>
                </a:lnTo>
                <a:lnTo>
                  <a:pt x="2344" y="1581"/>
                </a:lnTo>
                <a:lnTo>
                  <a:pt x="2344" y="1583"/>
                </a:lnTo>
                <a:lnTo>
                  <a:pt x="2346" y="1583"/>
                </a:lnTo>
                <a:lnTo>
                  <a:pt x="2346" y="1584"/>
                </a:lnTo>
                <a:lnTo>
                  <a:pt x="2347" y="1584"/>
                </a:lnTo>
                <a:lnTo>
                  <a:pt x="2347" y="1586"/>
                </a:lnTo>
                <a:lnTo>
                  <a:pt x="2347" y="1588"/>
                </a:lnTo>
                <a:lnTo>
                  <a:pt x="2349" y="1588"/>
                </a:lnTo>
                <a:lnTo>
                  <a:pt x="2349" y="1589"/>
                </a:lnTo>
                <a:lnTo>
                  <a:pt x="2349" y="1591"/>
                </a:lnTo>
                <a:lnTo>
                  <a:pt x="2347" y="1591"/>
                </a:lnTo>
                <a:lnTo>
                  <a:pt x="2346" y="1591"/>
                </a:lnTo>
                <a:lnTo>
                  <a:pt x="2346" y="1593"/>
                </a:lnTo>
                <a:lnTo>
                  <a:pt x="2346" y="1594"/>
                </a:lnTo>
                <a:lnTo>
                  <a:pt x="2344" y="1594"/>
                </a:lnTo>
                <a:lnTo>
                  <a:pt x="2344" y="1596"/>
                </a:lnTo>
                <a:lnTo>
                  <a:pt x="2344" y="1596"/>
                </a:lnTo>
                <a:lnTo>
                  <a:pt x="2344" y="1598"/>
                </a:lnTo>
                <a:lnTo>
                  <a:pt x="2342" y="1598"/>
                </a:lnTo>
                <a:lnTo>
                  <a:pt x="2342" y="1599"/>
                </a:lnTo>
                <a:lnTo>
                  <a:pt x="2341" y="1599"/>
                </a:lnTo>
                <a:lnTo>
                  <a:pt x="2341" y="1601"/>
                </a:lnTo>
                <a:lnTo>
                  <a:pt x="2342" y="1601"/>
                </a:lnTo>
                <a:lnTo>
                  <a:pt x="2342" y="1599"/>
                </a:lnTo>
                <a:lnTo>
                  <a:pt x="2344" y="1599"/>
                </a:lnTo>
                <a:lnTo>
                  <a:pt x="2344" y="1599"/>
                </a:lnTo>
                <a:lnTo>
                  <a:pt x="2344" y="1601"/>
                </a:lnTo>
                <a:lnTo>
                  <a:pt x="2346" y="1601"/>
                </a:lnTo>
                <a:lnTo>
                  <a:pt x="2346" y="1599"/>
                </a:lnTo>
                <a:lnTo>
                  <a:pt x="2346" y="1598"/>
                </a:lnTo>
                <a:lnTo>
                  <a:pt x="2347" y="1598"/>
                </a:lnTo>
                <a:lnTo>
                  <a:pt x="2347" y="1599"/>
                </a:lnTo>
                <a:lnTo>
                  <a:pt x="2347" y="1601"/>
                </a:lnTo>
                <a:lnTo>
                  <a:pt x="2349" y="1601"/>
                </a:lnTo>
                <a:lnTo>
                  <a:pt x="2349" y="1603"/>
                </a:lnTo>
                <a:lnTo>
                  <a:pt x="2351" y="1603"/>
                </a:lnTo>
                <a:lnTo>
                  <a:pt x="2351" y="1601"/>
                </a:lnTo>
                <a:lnTo>
                  <a:pt x="2351" y="1599"/>
                </a:lnTo>
                <a:lnTo>
                  <a:pt x="2352" y="1599"/>
                </a:lnTo>
                <a:lnTo>
                  <a:pt x="2354" y="1599"/>
                </a:lnTo>
                <a:lnTo>
                  <a:pt x="2354" y="1601"/>
                </a:lnTo>
                <a:lnTo>
                  <a:pt x="2352" y="1601"/>
                </a:lnTo>
                <a:lnTo>
                  <a:pt x="2352" y="1603"/>
                </a:lnTo>
                <a:lnTo>
                  <a:pt x="2352" y="1604"/>
                </a:lnTo>
                <a:lnTo>
                  <a:pt x="2352" y="1606"/>
                </a:lnTo>
                <a:lnTo>
                  <a:pt x="2352" y="1608"/>
                </a:lnTo>
                <a:lnTo>
                  <a:pt x="2354" y="1608"/>
                </a:lnTo>
                <a:lnTo>
                  <a:pt x="2356" y="1608"/>
                </a:lnTo>
                <a:lnTo>
                  <a:pt x="2356" y="1606"/>
                </a:lnTo>
                <a:lnTo>
                  <a:pt x="2356" y="1604"/>
                </a:lnTo>
                <a:lnTo>
                  <a:pt x="2356" y="1603"/>
                </a:lnTo>
                <a:lnTo>
                  <a:pt x="2356" y="1601"/>
                </a:lnTo>
                <a:lnTo>
                  <a:pt x="2356" y="1599"/>
                </a:lnTo>
                <a:lnTo>
                  <a:pt x="2356" y="1598"/>
                </a:lnTo>
                <a:lnTo>
                  <a:pt x="2357" y="1598"/>
                </a:lnTo>
                <a:lnTo>
                  <a:pt x="2357" y="1599"/>
                </a:lnTo>
                <a:lnTo>
                  <a:pt x="2359" y="1599"/>
                </a:lnTo>
                <a:lnTo>
                  <a:pt x="2359" y="1598"/>
                </a:lnTo>
                <a:lnTo>
                  <a:pt x="2357" y="1598"/>
                </a:lnTo>
                <a:lnTo>
                  <a:pt x="2357" y="1596"/>
                </a:lnTo>
                <a:lnTo>
                  <a:pt x="2357" y="1594"/>
                </a:lnTo>
                <a:lnTo>
                  <a:pt x="2357" y="1593"/>
                </a:lnTo>
                <a:lnTo>
                  <a:pt x="2359" y="1593"/>
                </a:lnTo>
                <a:lnTo>
                  <a:pt x="2359" y="1591"/>
                </a:lnTo>
                <a:lnTo>
                  <a:pt x="2361" y="1591"/>
                </a:lnTo>
                <a:lnTo>
                  <a:pt x="2362" y="1591"/>
                </a:lnTo>
                <a:lnTo>
                  <a:pt x="2362" y="1589"/>
                </a:lnTo>
                <a:lnTo>
                  <a:pt x="2362" y="1588"/>
                </a:lnTo>
                <a:lnTo>
                  <a:pt x="2364" y="1588"/>
                </a:lnTo>
                <a:lnTo>
                  <a:pt x="2364" y="1586"/>
                </a:lnTo>
                <a:lnTo>
                  <a:pt x="2362" y="1586"/>
                </a:lnTo>
                <a:lnTo>
                  <a:pt x="2362" y="1584"/>
                </a:lnTo>
                <a:lnTo>
                  <a:pt x="2364" y="1584"/>
                </a:lnTo>
                <a:lnTo>
                  <a:pt x="2364" y="1583"/>
                </a:lnTo>
                <a:lnTo>
                  <a:pt x="2366" y="1583"/>
                </a:lnTo>
                <a:lnTo>
                  <a:pt x="2366" y="1581"/>
                </a:lnTo>
                <a:lnTo>
                  <a:pt x="2367" y="1581"/>
                </a:lnTo>
                <a:lnTo>
                  <a:pt x="2369" y="1581"/>
                </a:lnTo>
                <a:lnTo>
                  <a:pt x="2371" y="1581"/>
                </a:lnTo>
                <a:lnTo>
                  <a:pt x="2371" y="1579"/>
                </a:lnTo>
                <a:lnTo>
                  <a:pt x="2371" y="1578"/>
                </a:lnTo>
                <a:lnTo>
                  <a:pt x="2372" y="1578"/>
                </a:lnTo>
                <a:lnTo>
                  <a:pt x="2374" y="1578"/>
                </a:lnTo>
                <a:lnTo>
                  <a:pt x="2376" y="1578"/>
                </a:lnTo>
                <a:lnTo>
                  <a:pt x="2377" y="1578"/>
                </a:lnTo>
                <a:lnTo>
                  <a:pt x="2379" y="1578"/>
                </a:lnTo>
                <a:lnTo>
                  <a:pt x="2379" y="1576"/>
                </a:lnTo>
                <a:lnTo>
                  <a:pt x="2381" y="1576"/>
                </a:lnTo>
                <a:lnTo>
                  <a:pt x="2381" y="1574"/>
                </a:lnTo>
                <a:lnTo>
                  <a:pt x="2382" y="1574"/>
                </a:lnTo>
                <a:lnTo>
                  <a:pt x="2382" y="1574"/>
                </a:lnTo>
                <a:lnTo>
                  <a:pt x="2384" y="1574"/>
                </a:lnTo>
                <a:lnTo>
                  <a:pt x="2384" y="1574"/>
                </a:lnTo>
                <a:lnTo>
                  <a:pt x="2386" y="1574"/>
                </a:lnTo>
                <a:lnTo>
                  <a:pt x="2387" y="1574"/>
                </a:lnTo>
                <a:lnTo>
                  <a:pt x="2389" y="1574"/>
                </a:lnTo>
                <a:lnTo>
                  <a:pt x="2391" y="1574"/>
                </a:lnTo>
                <a:lnTo>
                  <a:pt x="2392" y="1574"/>
                </a:lnTo>
                <a:lnTo>
                  <a:pt x="2392" y="1574"/>
                </a:lnTo>
                <a:lnTo>
                  <a:pt x="2392" y="1576"/>
                </a:lnTo>
                <a:lnTo>
                  <a:pt x="2394" y="1576"/>
                </a:lnTo>
                <a:lnTo>
                  <a:pt x="2396" y="1576"/>
                </a:lnTo>
                <a:lnTo>
                  <a:pt x="2396" y="1574"/>
                </a:lnTo>
                <a:lnTo>
                  <a:pt x="2397" y="1574"/>
                </a:lnTo>
                <a:lnTo>
                  <a:pt x="2397" y="1576"/>
                </a:lnTo>
                <a:lnTo>
                  <a:pt x="2399" y="1576"/>
                </a:lnTo>
                <a:lnTo>
                  <a:pt x="2399" y="1578"/>
                </a:lnTo>
                <a:lnTo>
                  <a:pt x="2399" y="1579"/>
                </a:lnTo>
                <a:lnTo>
                  <a:pt x="2399" y="1581"/>
                </a:lnTo>
                <a:lnTo>
                  <a:pt x="2401" y="1581"/>
                </a:lnTo>
                <a:lnTo>
                  <a:pt x="2401" y="1583"/>
                </a:lnTo>
                <a:lnTo>
                  <a:pt x="2402" y="1583"/>
                </a:lnTo>
                <a:lnTo>
                  <a:pt x="2402" y="1584"/>
                </a:lnTo>
                <a:lnTo>
                  <a:pt x="2404" y="1584"/>
                </a:lnTo>
                <a:lnTo>
                  <a:pt x="2404" y="1586"/>
                </a:lnTo>
                <a:lnTo>
                  <a:pt x="2404" y="1588"/>
                </a:lnTo>
                <a:lnTo>
                  <a:pt x="2404" y="1589"/>
                </a:lnTo>
                <a:lnTo>
                  <a:pt x="2406" y="1589"/>
                </a:lnTo>
                <a:lnTo>
                  <a:pt x="2406" y="1588"/>
                </a:lnTo>
                <a:lnTo>
                  <a:pt x="2407" y="1588"/>
                </a:lnTo>
                <a:lnTo>
                  <a:pt x="2407" y="1589"/>
                </a:lnTo>
                <a:lnTo>
                  <a:pt x="2407" y="1591"/>
                </a:lnTo>
                <a:lnTo>
                  <a:pt x="2407" y="1593"/>
                </a:lnTo>
                <a:lnTo>
                  <a:pt x="2409" y="1593"/>
                </a:lnTo>
                <a:lnTo>
                  <a:pt x="2409" y="1591"/>
                </a:lnTo>
                <a:lnTo>
                  <a:pt x="2409" y="1589"/>
                </a:lnTo>
                <a:lnTo>
                  <a:pt x="2411" y="1589"/>
                </a:lnTo>
                <a:lnTo>
                  <a:pt x="2411" y="1591"/>
                </a:lnTo>
                <a:lnTo>
                  <a:pt x="2411" y="1593"/>
                </a:lnTo>
                <a:lnTo>
                  <a:pt x="2412" y="1593"/>
                </a:lnTo>
                <a:lnTo>
                  <a:pt x="2414" y="1593"/>
                </a:lnTo>
                <a:lnTo>
                  <a:pt x="2414" y="1591"/>
                </a:lnTo>
                <a:lnTo>
                  <a:pt x="2414" y="1589"/>
                </a:lnTo>
                <a:lnTo>
                  <a:pt x="2416" y="1589"/>
                </a:lnTo>
                <a:lnTo>
                  <a:pt x="2417" y="1589"/>
                </a:lnTo>
                <a:lnTo>
                  <a:pt x="2417" y="1588"/>
                </a:lnTo>
                <a:lnTo>
                  <a:pt x="2416" y="1588"/>
                </a:lnTo>
                <a:lnTo>
                  <a:pt x="2416" y="1586"/>
                </a:lnTo>
                <a:lnTo>
                  <a:pt x="2416" y="1584"/>
                </a:lnTo>
                <a:lnTo>
                  <a:pt x="2417" y="1584"/>
                </a:lnTo>
                <a:lnTo>
                  <a:pt x="2417" y="1586"/>
                </a:lnTo>
                <a:lnTo>
                  <a:pt x="2419" y="1586"/>
                </a:lnTo>
                <a:lnTo>
                  <a:pt x="2419" y="1588"/>
                </a:lnTo>
                <a:lnTo>
                  <a:pt x="2421" y="1588"/>
                </a:lnTo>
                <a:lnTo>
                  <a:pt x="2422" y="1588"/>
                </a:lnTo>
                <a:lnTo>
                  <a:pt x="2422" y="1589"/>
                </a:lnTo>
                <a:lnTo>
                  <a:pt x="2422" y="1591"/>
                </a:lnTo>
                <a:lnTo>
                  <a:pt x="2422" y="1593"/>
                </a:lnTo>
                <a:lnTo>
                  <a:pt x="2422" y="1594"/>
                </a:lnTo>
                <a:lnTo>
                  <a:pt x="2422" y="1594"/>
                </a:lnTo>
                <a:lnTo>
                  <a:pt x="2422" y="1596"/>
                </a:lnTo>
                <a:lnTo>
                  <a:pt x="2422" y="1598"/>
                </a:lnTo>
                <a:lnTo>
                  <a:pt x="2424" y="1598"/>
                </a:lnTo>
                <a:lnTo>
                  <a:pt x="2424" y="1599"/>
                </a:lnTo>
                <a:lnTo>
                  <a:pt x="2426" y="1599"/>
                </a:lnTo>
                <a:lnTo>
                  <a:pt x="2428" y="1599"/>
                </a:lnTo>
                <a:lnTo>
                  <a:pt x="2428" y="1598"/>
                </a:lnTo>
                <a:lnTo>
                  <a:pt x="2428" y="1596"/>
                </a:lnTo>
                <a:lnTo>
                  <a:pt x="2426" y="1596"/>
                </a:lnTo>
                <a:lnTo>
                  <a:pt x="2426" y="1594"/>
                </a:lnTo>
                <a:lnTo>
                  <a:pt x="2426" y="1593"/>
                </a:lnTo>
                <a:lnTo>
                  <a:pt x="2426" y="1591"/>
                </a:lnTo>
                <a:lnTo>
                  <a:pt x="2426" y="1589"/>
                </a:lnTo>
                <a:lnTo>
                  <a:pt x="2428" y="1589"/>
                </a:lnTo>
                <a:lnTo>
                  <a:pt x="2429" y="1589"/>
                </a:lnTo>
                <a:lnTo>
                  <a:pt x="2429" y="1591"/>
                </a:lnTo>
                <a:lnTo>
                  <a:pt x="2431" y="1591"/>
                </a:lnTo>
                <a:lnTo>
                  <a:pt x="2431" y="1593"/>
                </a:lnTo>
                <a:lnTo>
                  <a:pt x="2429" y="1593"/>
                </a:lnTo>
                <a:lnTo>
                  <a:pt x="2429" y="1594"/>
                </a:lnTo>
                <a:lnTo>
                  <a:pt x="2431" y="1594"/>
                </a:lnTo>
                <a:lnTo>
                  <a:pt x="2431" y="1596"/>
                </a:lnTo>
                <a:lnTo>
                  <a:pt x="2431" y="1598"/>
                </a:lnTo>
                <a:lnTo>
                  <a:pt x="2431" y="1599"/>
                </a:lnTo>
                <a:lnTo>
                  <a:pt x="2433" y="1599"/>
                </a:lnTo>
                <a:lnTo>
                  <a:pt x="2433" y="1601"/>
                </a:lnTo>
                <a:lnTo>
                  <a:pt x="2434" y="1601"/>
                </a:lnTo>
                <a:lnTo>
                  <a:pt x="2436" y="1601"/>
                </a:lnTo>
                <a:lnTo>
                  <a:pt x="2436" y="1603"/>
                </a:lnTo>
                <a:lnTo>
                  <a:pt x="2436" y="1604"/>
                </a:lnTo>
                <a:lnTo>
                  <a:pt x="2436" y="1606"/>
                </a:lnTo>
                <a:lnTo>
                  <a:pt x="2436" y="1608"/>
                </a:lnTo>
                <a:lnTo>
                  <a:pt x="2436" y="1609"/>
                </a:lnTo>
                <a:lnTo>
                  <a:pt x="2438" y="1609"/>
                </a:lnTo>
                <a:lnTo>
                  <a:pt x="2438" y="1611"/>
                </a:lnTo>
                <a:lnTo>
                  <a:pt x="2438" y="1613"/>
                </a:lnTo>
                <a:lnTo>
                  <a:pt x="2439" y="1613"/>
                </a:lnTo>
                <a:lnTo>
                  <a:pt x="2439" y="1611"/>
                </a:lnTo>
                <a:lnTo>
                  <a:pt x="2439" y="1609"/>
                </a:lnTo>
                <a:lnTo>
                  <a:pt x="2439" y="1608"/>
                </a:lnTo>
                <a:lnTo>
                  <a:pt x="2439" y="1606"/>
                </a:lnTo>
                <a:lnTo>
                  <a:pt x="2439" y="1604"/>
                </a:lnTo>
                <a:lnTo>
                  <a:pt x="2439" y="1603"/>
                </a:lnTo>
                <a:lnTo>
                  <a:pt x="2441" y="1603"/>
                </a:lnTo>
                <a:lnTo>
                  <a:pt x="2441" y="1601"/>
                </a:lnTo>
                <a:lnTo>
                  <a:pt x="2441" y="1599"/>
                </a:lnTo>
                <a:lnTo>
                  <a:pt x="2441" y="1598"/>
                </a:lnTo>
                <a:lnTo>
                  <a:pt x="2441" y="1596"/>
                </a:lnTo>
                <a:lnTo>
                  <a:pt x="2443" y="1596"/>
                </a:lnTo>
                <a:lnTo>
                  <a:pt x="2443" y="1598"/>
                </a:lnTo>
                <a:lnTo>
                  <a:pt x="2444" y="1598"/>
                </a:lnTo>
                <a:lnTo>
                  <a:pt x="2444" y="1596"/>
                </a:lnTo>
                <a:lnTo>
                  <a:pt x="2446" y="1596"/>
                </a:lnTo>
                <a:lnTo>
                  <a:pt x="2446" y="1594"/>
                </a:lnTo>
                <a:lnTo>
                  <a:pt x="2444" y="1594"/>
                </a:lnTo>
                <a:lnTo>
                  <a:pt x="2444" y="1593"/>
                </a:lnTo>
                <a:lnTo>
                  <a:pt x="2446" y="1593"/>
                </a:lnTo>
                <a:lnTo>
                  <a:pt x="2446" y="1591"/>
                </a:lnTo>
                <a:lnTo>
                  <a:pt x="2448" y="1591"/>
                </a:lnTo>
                <a:lnTo>
                  <a:pt x="2448" y="1589"/>
                </a:lnTo>
                <a:lnTo>
                  <a:pt x="2449" y="1589"/>
                </a:lnTo>
                <a:lnTo>
                  <a:pt x="2449" y="1588"/>
                </a:lnTo>
                <a:lnTo>
                  <a:pt x="2449" y="1586"/>
                </a:lnTo>
                <a:lnTo>
                  <a:pt x="2451" y="1586"/>
                </a:lnTo>
                <a:lnTo>
                  <a:pt x="2453" y="1586"/>
                </a:lnTo>
                <a:lnTo>
                  <a:pt x="2453" y="1584"/>
                </a:lnTo>
                <a:lnTo>
                  <a:pt x="2453" y="1583"/>
                </a:lnTo>
                <a:lnTo>
                  <a:pt x="2453" y="1581"/>
                </a:lnTo>
                <a:lnTo>
                  <a:pt x="2453" y="1579"/>
                </a:lnTo>
                <a:lnTo>
                  <a:pt x="2453" y="1578"/>
                </a:lnTo>
                <a:lnTo>
                  <a:pt x="2454" y="1578"/>
                </a:lnTo>
                <a:lnTo>
                  <a:pt x="2454" y="1576"/>
                </a:lnTo>
                <a:lnTo>
                  <a:pt x="2454" y="1574"/>
                </a:lnTo>
                <a:lnTo>
                  <a:pt x="2456" y="1574"/>
                </a:lnTo>
                <a:lnTo>
                  <a:pt x="2456" y="1576"/>
                </a:lnTo>
                <a:lnTo>
                  <a:pt x="2458" y="1576"/>
                </a:lnTo>
                <a:lnTo>
                  <a:pt x="2458" y="1578"/>
                </a:lnTo>
                <a:lnTo>
                  <a:pt x="2458" y="1579"/>
                </a:lnTo>
                <a:lnTo>
                  <a:pt x="2459" y="1579"/>
                </a:lnTo>
                <a:lnTo>
                  <a:pt x="2459" y="1578"/>
                </a:lnTo>
                <a:lnTo>
                  <a:pt x="2459" y="1576"/>
                </a:lnTo>
                <a:lnTo>
                  <a:pt x="2459" y="1574"/>
                </a:lnTo>
                <a:lnTo>
                  <a:pt x="2459" y="1574"/>
                </a:lnTo>
                <a:lnTo>
                  <a:pt x="2461" y="1574"/>
                </a:lnTo>
                <a:lnTo>
                  <a:pt x="2463" y="1574"/>
                </a:lnTo>
                <a:lnTo>
                  <a:pt x="2463" y="1574"/>
                </a:lnTo>
                <a:lnTo>
                  <a:pt x="2464" y="1574"/>
                </a:lnTo>
                <a:lnTo>
                  <a:pt x="2464" y="1573"/>
                </a:lnTo>
                <a:lnTo>
                  <a:pt x="2463" y="1573"/>
                </a:lnTo>
                <a:lnTo>
                  <a:pt x="2463" y="1571"/>
                </a:lnTo>
                <a:lnTo>
                  <a:pt x="2463" y="1571"/>
                </a:lnTo>
                <a:lnTo>
                  <a:pt x="2463" y="1569"/>
                </a:lnTo>
                <a:lnTo>
                  <a:pt x="2463" y="1569"/>
                </a:lnTo>
                <a:lnTo>
                  <a:pt x="2463" y="1568"/>
                </a:lnTo>
                <a:lnTo>
                  <a:pt x="2463" y="1568"/>
                </a:lnTo>
                <a:lnTo>
                  <a:pt x="2463" y="1566"/>
                </a:lnTo>
                <a:lnTo>
                  <a:pt x="2463" y="1564"/>
                </a:lnTo>
                <a:lnTo>
                  <a:pt x="2463" y="1563"/>
                </a:lnTo>
                <a:lnTo>
                  <a:pt x="2463" y="1561"/>
                </a:lnTo>
                <a:lnTo>
                  <a:pt x="2463" y="1559"/>
                </a:lnTo>
                <a:lnTo>
                  <a:pt x="2463" y="1558"/>
                </a:lnTo>
                <a:lnTo>
                  <a:pt x="2463" y="1556"/>
                </a:lnTo>
                <a:lnTo>
                  <a:pt x="2463" y="1556"/>
                </a:lnTo>
                <a:lnTo>
                  <a:pt x="2463" y="1554"/>
                </a:lnTo>
                <a:lnTo>
                  <a:pt x="2463" y="1553"/>
                </a:lnTo>
                <a:lnTo>
                  <a:pt x="2463" y="1553"/>
                </a:lnTo>
                <a:lnTo>
                  <a:pt x="2463" y="1551"/>
                </a:lnTo>
                <a:lnTo>
                  <a:pt x="2463" y="1549"/>
                </a:lnTo>
                <a:lnTo>
                  <a:pt x="2461" y="1549"/>
                </a:lnTo>
                <a:lnTo>
                  <a:pt x="2459" y="1548"/>
                </a:lnTo>
                <a:lnTo>
                  <a:pt x="2461" y="1548"/>
                </a:lnTo>
                <a:lnTo>
                  <a:pt x="2463" y="1548"/>
                </a:lnTo>
                <a:lnTo>
                  <a:pt x="2463" y="1546"/>
                </a:lnTo>
                <a:lnTo>
                  <a:pt x="2463" y="1546"/>
                </a:lnTo>
                <a:lnTo>
                  <a:pt x="2464" y="1546"/>
                </a:lnTo>
                <a:lnTo>
                  <a:pt x="2466" y="1546"/>
                </a:lnTo>
                <a:lnTo>
                  <a:pt x="2466" y="1548"/>
                </a:lnTo>
                <a:lnTo>
                  <a:pt x="2468" y="1548"/>
                </a:lnTo>
                <a:lnTo>
                  <a:pt x="2469" y="1548"/>
                </a:lnTo>
                <a:lnTo>
                  <a:pt x="2471" y="1548"/>
                </a:lnTo>
                <a:lnTo>
                  <a:pt x="2471" y="1549"/>
                </a:lnTo>
                <a:lnTo>
                  <a:pt x="2473" y="1549"/>
                </a:lnTo>
                <a:lnTo>
                  <a:pt x="2474" y="1549"/>
                </a:lnTo>
                <a:lnTo>
                  <a:pt x="2474" y="1551"/>
                </a:lnTo>
                <a:lnTo>
                  <a:pt x="2474" y="1553"/>
                </a:lnTo>
                <a:lnTo>
                  <a:pt x="2476" y="1553"/>
                </a:lnTo>
                <a:lnTo>
                  <a:pt x="2478" y="1553"/>
                </a:lnTo>
                <a:lnTo>
                  <a:pt x="2478" y="1554"/>
                </a:lnTo>
                <a:lnTo>
                  <a:pt x="2479" y="1554"/>
                </a:lnTo>
                <a:lnTo>
                  <a:pt x="2479" y="1553"/>
                </a:lnTo>
                <a:lnTo>
                  <a:pt x="2479" y="1551"/>
                </a:lnTo>
                <a:lnTo>
                  <a:pt x="2478" y="1551"/>
                </a:lnTo>
                <a:lnTo>
                  <a:pt x="2478" y="1549"/>
                </a:lnTo>
                <a:lnTo>
                  <a:pt x="2478" y="1548"/>
                </a:lnTo>
                <a:lnTo>
                  <a:pt x="2476" y="1548"/>
                </a:lnTo>
                <a:lnTo>
                  <a:pt x="2476" y="1546"/>
                </a:lnTo>
                <a:lnTo>
                  <a:pt x="2474" y="1546"/>
                </a:lnTo>
                <a:lnTo>
                  <a:pt x="2474" y="1544"/>
                </a:lnTo>
                <a:lnTo>
                  <a:pt x="2474" y="1543"/>
                </a:lnTo>
                <a:lnTo>
                  <a:pt x="2474" y="1541"/>
                </a:lnTo>
                <a:lnTo>
                  <a:pt x="2474" y="1539"/>
                </a:lnTo>
                <a:lnTo>
                  <a:pt x="2476" y="1539"/>
                </a:lnTo>
                <a:lnTo>
                  <a:pt x="2476" y="1541"/>
                </a:lnTo>
                <a:lnTo>
                  <a:pt x="2478" y="1541"/>
                </a:lnTo>
                <a:lnTo>
                  <a:pt x="2478" y="1539"/>
                </a:lnTo>
                <a:lnTo>
                  <a:pt x="2479" y="1539"/>
                </a:lnTo>
                <a:lnTo>
                  <a:pt x="2481" y="1539"/>
                </a:lnTo>
                <a:lnTo>
                  <a:pt x="2481" y="1538"/>
                </a:lnTo>
                <a:lnTo>
                  <a:pt x="2483" y="1538"/>
                </a:lnTo>
                <a:lnTo>
                  <a:pt x="2483" y="1536"/>
                </a:lnTo>
                <a:lnTo>
                  <a:pt x="2481" y="1536"/>
                </a:lnTo>
                <a:lnTo>
                  <a:pt x="2479" y="1536"/>
                </a:lnTo>
                <a:lnTo>
                  <a:pt x="2479" y="1538"/>
                </a:lnTo>
                <a:lnTo>
                  <a:pt x="2478" y="1538"/>
                </a:lnTo>
                <a:lnTo>
                  <a:pt x="2478" y="1536"/>
                </a:lnTo>
                <a:lnTo>
                  <a:pt x="2476" y="1536"/>
                </a:lnTo>
                <a:lnTo>
                  <a:pt x="2476" y="1538"/>
                </a:lnTo>
                <a:lnTo>
                  <a:pt x="2474" y="1538"/>
                </a:lnTo>
                <a:lnTo>
                  <a:pt x="2473" y="1538"/>
                </a:lnTo>
                <a:lnTo>
                  <a:pt x="2473" y="1536"/>
                </a:lnTo>
                <a:lnTo>
                  <a:pt x="2474" y="1536"/>
                </a:lnTo>
                <a:lnTo>
                  <a:pt x="2474" y="1534"/>
                </a:lnTo>
                <a:lnTo>
                  <a:pt x="2476" y="1534"/>
                </a:lnTo>
                <a:lnTo>
                  <a:pt x="2476" y="1534"/>
                </a:lnTo>
                <a:lnTo>
                  <a:pt x="2478" y="1534"/>
                </a:lnTo>
                <a:lnTo>
                  <a:pt x="2478" y="1533"/>
                </a:lnTo>
                <a:lnTo>
                  <a:pt x="2476" y="1533"/>
                </a:lnTo>
                <a:lnTo>
                  <a:pt x="2474" y="1533"/>
                </a:lnTo>
                <a:lnTo>
                  <a:pt x="2473" y="1533"/>
                </a:lnTo>
                <a:lnTo>
                  <a:pt x="2473" y="1531"/>
                </a:lnTo>
                <a:lnTo>
                  <a:pt x="2474" y="1531"/>
                </a:lnTo>
                <a:lnTo>
                  <a:pt x="2474" y="1529"/>
                </a:lnTo>
                <a:lnTo>
                  <a:pt x="2476" y="1529"/>
                </a:lnTo>
                <a:lnTo>
                  <a:pt x="2476" y="1531"/>
                </a:lnTo>
                <a:lnTo>
                  <a:pt x="2478" y="1531"/>
                </a:lnTo>
                <a:lnTo>
                  <a:pt x="2479" y="1531"/>
                </a:lnTo>
                <a:lnTo>
                  <a:pt x="2481" y="1531"/>
                </a:lnTo>
                <a:lnTo>
                  <a:pt x="2483" y="1531"/>
                </a:lnTo>
                <a:lnTo>
                  <a:pt x="2484" y="1531"/>
                </a:lnTo>
                <a:lnTo>
                  <a:pt x="2484" y="1529"/>
                </a:lnTo>
                <a:lnTo>
                  <a:pt x="2483" y="1529"/>
                </a:lnTo>
                <a:lnTo>
                  <a:pt x="2481" y="1529"/>
                </a:lnTo>
                <a:lnTo>
                  <a:pt x="2479" y="1529"/>
                </a:lnTo>
                <a:lnTo>
                  <a:pt x="2478" y="1529"/>
                </a:lnTo>
                <a:lnTo>
                  <a:pt x="2478" y="1528"/>
                </a:lnTo>
                <a:lnTo>
                  <a:pt x="2479" y="1528"/>
                </a:lnTo>
                <a:lnTo>
                  <a:pt x="2479" y="1526"/>
                </a:lnTo>
                <a:lnTo>
                  <a:pt x="2479" y="1524"/>
                </a:lnTo>
                <a:lnTo>
                  <a:pt x="2481" y="1524"/>
                </a:lnTo>
                <a:lnTo>
                  <a:pt x="2483" y="1524"/>
                </a:lnTo>
                <a:lnTo>
                  <a:pt x="2483" y="1526"/>
                </a:lnTo>
                <a:lnTo>
                  <a:pt x="2484" y="1526"/>
                </a:lnTo>
                <a:lnTo>
                  <a:pt x="2484" y="1524"/>
                </a:lnTo>
                <a:lnTo>
                  <a:pt x="2483" y="1524"/>
                </a:lnTo>
                <a:lnTo>
                  <a:pt x="2483" y="1523"/>
                </a:lnTo>
                <a:lnTo>
                  <a:pt x="2484" y="1523"/>
                </a:lnTo>
                <a:lnTo>
                  <a:pt x="2484" y="1521"/>
                </a:lnTo>
                <a:lnTo>
                  <a:pt x="2486" y="1521"/>
                </a:lnTo>
                <a:lnTo>
                  <a:pt x="2484" y="1519"/>
                </a:lnTo>
                <a:lnTo>
                  <a:pt x="2484" y="1521"/>
                </a:lnTo>
                <a:lnTo>
                  <a:pt x="2483" y="1521"/>
                </a:lnTo>
                <a:lnTo>
                  <a:pt x="2483" y="1523"/>
                </a:lnTo>
                <a:lnTo>
                  <a:pt x="2481" y="1523"/>
                </a:lnTo>
                <a:lnTo>
                  <a:pt x="2479" y="1523"/>
                </a:lnTo>
                <a:lnTo>
                  <a:pt x="2479" y="1521"/>
                </a:lnTo>
                <a:lnTo>
                  <a:pt x="2478" y="1521"/>
                </a:lnTo>
                <a:lnTo>
                  <a:pt x="2478" y="1519"/>
                </a:lnTo>
                <a:lnTo>
                  <a:pt x="2476" y="1519"/>
                </a:lnTo>
                <a:lnTo>
                  <a:pt x="2476" y="1518"/>
                </a:lnTo>
                <a:lnTo>
                  <a:pt x="2476" y="1516"/>
                </a:lnTo>
                <a:lnTo>
                  <a:pt x="2474" y="1516"/>
                </a:lnTo>
                <a:lnTo>
                  <a:pt x="2474" y="1514"/>
                </a:lnTo>
                <a:lnTo>
                  <a:pt x="2473" y="1514"/>
                </a:lnTo>
                <a:lnTo>
                  <a:pt x="2473" y="1513"/>
                </a:lnTo>
                <a:lnTo>
                  <a:pt x="2473" y="1511"/>
                </a:lnTo>
                <a:lnTo>
                  <a:pt x="2473" y="1509"/>
                </a:lnTo>
                <a:lnTo>
                  <a:pt x="2474" y="1509"/>
                </a:lnTo>
                <a:lnTo>
                  <a:pt x="2474" y="1511"/>
                </a:lnTo>
                <a:lnTo>
                  <a:pt x="2476" y="1511"/>
                </a:lnTo>
                <a:lnTo>
                  <a:pt x="2478" y="1511"/>
                </a:lnTo>
                <a:lnTo>
                  <a:pt x="2479" y="1511"/>
                </a:lnTo>
                <a:lnTo>
                  <a:pt x="2479" y="1513"/>
                </a:lnTo>
                <a:lnTo>
                  <a:pt x="2478" y="1513"/>
                </a:lnTo>
                <a:lnTo>
                  <a:pt x="2478" y="1514"/>
                </a:lnTo>
                <a:lnTo>
                  <a:pt x="2479" y="1514"/>
                </a:lnTo>
                <a:lnTo>
                  <a:pt x="2479" y="1513"/>
                </a:lnTo>
                <a:lnTo>
                  <a:pt x="2481" y="1513"/>
                </a:lnTo>
                <a:lnTo>
                  <a:pt x="2481" y="1514"/>
                </a:lnTo>
                <a:lnTo>
                  <a:pt x="2483" y="1514"/>
                </a:lnTo>
                <a:lnTo>
                  <a:pt x="2483" y="1513"/>
                </a:lnTo>
                <a:lnTo>
                  <a:pt x="2481" y="1513"/>
                </a:lnTo>
                <a:lnTo>
                  <a:pt x="2481" y="1511"/>
                </a:lnTo>
                <a:lnTo>
                  <a:pt x="2479" y="1511"/>
                </a:lnTo>
                <a:lnTo>
                  <a:pt x="2479" y="1509"/>
                </a:lnTo>
                <a:lnTo>
                  <a:pt x="2478" y="1509"/>
                </a:lnTo>
                <a:lnTo>
                  <a:pt x="2478" y="1508"/>
                </a:lnTo>
                <a:lnTo>
                  <a:pt x="2479" y="1508"/>
                </a:lnTo>
                <a:lnTo>
                  <a:pt x="2479" y="1506"/>
                </a:lnTo>
                <a:lnTo>
                  <a:pt x="2478" y="1506"/>
                </a:lnTo>
                <a:lnTo>
                  <a:pt x="2476" y="1506"/>
                </a:lnTo>
                <a:lnTo>
                  <a:pt x="2476" y="1504"/>
                </a:lnTo>
                <a:lnTo>
                  <a:pt x="2474" y="1504"/>
                </a:lnTo>
                <a:lnTo>
                  <a:pt x="2473" y="1503"/>
                </a:lnTo>
                <a:lnTo>
                  <a:pt x="2473" y="1501"/>
                </a:lnTo>
                <a:lnTo>
                  <a:pt x="2474" y="1501"/>
                </a:lnTo>
                <a:lnTo>
                  <a:pt x="2476" y="1501"/>
                </a:lnTo>
                <a:lnTo>
                  <a:pt x="2476" y="1503"/>
                </a:lnTo>
                <a:lnTo>
                  <a:pt x="2478" y="1503"/>
                </a:lnTo>
                <a:lnTo>
                  <a:pt x="2479" y="1503"/>
                </a:lnTo>
                <a:lnTo>
                  <a:pt x="2481" y="1503"/>
                </a:lnTo>
                <a:lnTo>
                  <a:pt x="2481" y="1504"/>
                </a:lnTo>
                <a:lnTo>
                  <a:pt x="2483" y="1504"/>
                </a:lnTo>
                <a:lnTo>
                  <a:pt x="2483" y="1503"/>
                </a:lnTo>
                <a:lnTo>
                  <a:pt x="2481" y="1503"/>
                </a:lnTo>
                <a:lnTo>
                  <a:pt x="2481" y="1501"/>
                </a:lnTo>
                <a:lnTo>
                  <a:pt x="2479" y="1501"/>
                </a:lnTo>
                <a:lnTo>
                  <a:pt x="2479" y="1499"/>
                </a:lnTo>
                <a:lnTo>
                  <a:pt x="2479" y="1498"/>
                </a:lnTo>
                <a:lnTo>
                  <a:pt x="2479" y="1496"/>
                </a:lnTo>
                <a:lnTo>
                  <a:pt x="2478" y="1496"/>
                </a:lnTo>
                <a:lnTo>
                  <a:pt x="2478" y="1498"/>
                </a:lnTo>
                <a:lnTo>
                  <a:pt x="2476" y="1498"/>
                </a:lnTo>
                <a:lnTo>
                  <a:pt x="2476" y="1499"/>
                </a:lnTo>
                <a:lnTo>
                  <a:pt x="2474" y="1499"/>
                </a:lnTo>
                <a:lnTo>
                  <a:pt x="2473" y="1499"/>
                </a:lnTo>
                <a:lnTo>
                  <a:pt x="2473" y="1498"/>
                </a:lnTo>
                <a:lnTo>
                  <a:pt x="2474" y="1498"/>
                </a:lnTo>
                <a:lnTo>
                  <a:pt x="2474" y="1496"/>
                </a:lnTo>
                <a:lnTo>
                  <a:pt x="2476" y="1496"/>
                </a:lnTo>
                <a:lnTo>
                  <a:pt x="2476" y="1494"/>
                </a:lnTo>
                <a:lnTo>
                  <a:pt x="2478" y="1494"/>
                </a:lnTo>
                <a:lnTo>
                  <a:pt x="2478" y="1494"/>
                </a:lnTo>
                <a:lnTo>
                  <a:pt x="2478" y="1493"/>
                </a:lnTo>
                <a:lnTo>
                  <a:pt x="2479" y="1493"/>
                </a:lnTo>
                <a:lnTo>
                  <a:pt x="2481" y="1493"/>
                </a:lnTo>
                <a:lnTo>
                  <a:pt x="2483" y="1493"/>
                </a:lnTo>
                <a:lnTo>
                  <a:pt x="2483" y="1491"/>
                </a:lnTo>
                <a:lnTo>
                  <a:pt x="2481" y="1491"/>
                </a:lnTo>
                <a:lnTo>
                  <a:pt x="2479" y="1491"/>
                </a:lnTo>
                <a:lnTo>
                  <a:pt x="2478" y="1491"/>
                </a:lnTo>
                <a:lnTo>
                  <a:pt x="2478" y="1493"/>
                </a:lnTo>
                <a:lnTo>
                  <a:pt x="2476" y="1493"/>
                </a:lnTo>
                <a:lnTo>
                  <a:pt x="2476" y="1491"/>
                </a:lnTo>
                <a:lnTo>
                  <a:pt x="2474" y="1491"/>
                </a:lnTo>
                <a:lnTo>
                  <a:pt x="2474" y="1489"/>
                </a:lnTo>
                <a:lnTo>
                  <a:pt x="2473" y="1489"/>
                </a:lnTo>
                <a:lnTo>
                  <a:pt x="2473" y="1488"/>
                </a:lnTo>
                <a:lnTo>
                  <a:pt x="2471" y="1488"/>
                </a:lnTo>
                <a:lnTo>
                  <a:pt x="2471" y="1486"/>
                </a:lnTo>
                <a:lnTo>
                  <a:pt x="2471" y="1484"/>
                </a:lnTo>
                <a:lnTo>
                  <a:pt x="2469" y="1484"/>
                </a:lnTo>
                <a:lnTo>
                  <a:pt x="2469" y="1483"/>
                </a:lnTo>
                <a:lnTo>
                  <a:pt x="2468" y="1483"/>
                </a:lnTo>
                <a:lnTo>
                  <a:pt x="2466" y="1483"/>
                </a:lnTo>
                <a:lnTo>
                  <a:pt x="2466" y="1481"/>
                </a:lnTo>
                <a:lnTo>
                  <a:pt x="2466" y="1479"/>
                </a:lnTo>
                <a:lnTo>
                  <a:pt x="2466" y="1478"/>
                </a:lnTo>
                <a:lnTo>
                  <a:pt x="2468" y="1478"/>
                </a:lnTo>
                <a:lnTo>
                  <a:pt x="2468" y="1476"/>
                </a:lnTo>
                <a:lnTo>
                  <a:pt x="2466" y="1476"/>
                </a:lnTo>
                <a:lnTo>
                  <a:pt x="2464" y="1476"/>
                </a:lnTo>
                <a:lnTo>
                  <a:pt x="2464" y="1474"/>
                </a:lnTo>
                <a:lnTo>
                  <a:pt x="2466" y="1474"/>
                </a:lnTo>
                <a:lnTo>
                  <a:pt x="2466" y="1473"/>
                </a:lnTo>
                <a:lnTo>
                  <a:pt x="2468" y="1474"/>
                </a:lnTo>
                <a:lnTo>
                  <a:pt x="2468" y="1473"/>
                </a:lnTo>
                <a:lnTo>
                  <a:pt x="2468" y="1471"/>
                </a:lnTo>
                <a:lnTo>
                  <a:pt x="2469" y="1471"/>
                </a:lnTo>
                <a:lnTo>
                  <a:pt x="2469" y="1469"/>
                </a:lnTo>
                <a:lnTo>
                  <a:pt x="2468" y="1469"/>
                </a:lnTo>
                <a:lnTo>
                  <a:pt x="2468" y="1468"/>
                </a:lnTo>
                <a:lnTo>
                  <a:pt x="2469" y="1468"/>
                </a:lnTo>
                <a:lnTo>
                  <a:pt x="2471" y="1468"/>
                </a:lnTo>
                <a:lnTo>
                  <a:pt x="2471" y="1469"/>
                </a:lnTo>
                <a:lnTo>
                  <a:pt x="2473" y="1469"/>
                </a:lnTo>
                <a:lnTo>
                  <a:pt x="2473" y="1468"/>
                </a:lnTo>
                <a:lnTo>
                  <a:pt x="2471" y="1468"/>
                </a:lnTo>
                <a:lnTo>
                  <a:pt x="2471" y="1466"/>
                </a:lnTo>
                <a:lnTo>
                  <a:pt x="2471" y="1464"/>
                </a:lnTo>
                <a:lnTo>
                  <a:pt x="2473" y="1464"/>
                </a:lnTo>
                <a:lnTo>
                  <a:pt x="2473" y="1466"/>
                </a:lnTo>
                <a:lnTo>
                  <a:pt x="2474" y="1466"/>
                </a:lnTo>
                <a:lnTo>
                  <a:pt x="2474" y="1464"/>
                </a:lnTo>
                <a:lnTo>
                  <a:pt x="2473" y="1464"/>
                </a:lnTo>
                <a:lnTo>
                  <a:pt x="2473" y="1463"/>
                </a:lnTo>
                <a:lnTo>
                  <a:pt x="2471" y="1463"/>
                </a:lnTo>
                <a:lnTo>
                  <a:pt x="2469" y="1463"/>
                </a:lnTo>
                <a:lnTo>
                  <a:pt x="2469" y="1461"/>
                </a:lnTo>
                <a:lnTo>
                  <a:pt x="2471" y="1461"/>
                </a:lnTo>
                <a:lnTo>
                  <a:pt x="2473" y="1461"/>
                </a:lnTo>
                <a:lnTo>
                  <a:pt x="2473" y="1459"/>
                </a:lnTo>
                <a:lnTo>
                  <a:pt x="2474" y="1459"/>
                </a:lnTo>
                <a:lnTo>
                  <a:pt x="2476" y="1459"/>
                </a:lnTo>
                <a:lnTo>
                  <a:pt x="2476" y="1461"/>
                </a:lnTo>
                <a:lnTo>
                  <a:pt x="2478" y="1461"/>
                </a:lnTo>
                <a:lnTo>
                  <a:pt x="2478" y="1459"/>
                </a:lnTo>
                <a:lnTo>
                  <a:pt x="2476" y="1459"/>
                </a:lnTo>
                <a:lnTo>
                  <a:pt x="2476" y="1458"/>
                </a:lnTo>
                <a:lnTo>
                  <a:pt x="2474" y="1458"/>
                </a:lnTo>
                <a:lnTo>
                  <a:pt x="2473" y="1458"/>
                </a:lnTo>
                <a:lnTo>
                  <a:pt x="2471" y="1458"/>
                </a:lnTo>
                <a:lnTo>
                  <a:pt x="2471" y="1456"/>
                </a:lnTo>
                <a:lnTo>
                  <a:pt x="2469" y="1456"/>
                </a:lnTo>
                <a:lnTo>
                  <a:pt x="2469" y="1454"/>
                </a:lnTo>
                <a:lnTo>
                  <a:pt x="2468" y="1454"/>
                </a:lnTo>
                <a:lnTo>
                  <a:pt x="2469" y="1454"/>
                </a:lnTo>
                <a:lnTo>
                  <a:pt x="2471" y="1454"/>
                </a:lnTo>
                <a:lnTo>
                  <a:pt x="2471" y="1452"/>
                </a:lnTo>
                <a:lnTo>
                  <a:pt x="2471" y="1451"/>
                </a:lnTo>
                <a:lnTo>
                  <a:pt x="2471" y="1449"/>
                </a:lnTo>
                <a:lnTo>
                  <a:pt x="2473" y="1449"/>
                </a:lnTo>
                <a:lnTo>
                  <a:pt x="2473" y="1447"/>
                </a:lnTo>
                <a:lnTo>
                  <a:pt x="2471" y="1447"/>
                </a:lnTo>
                <a:lnTo>
                  <a:pt x="2471" y="1446"/>
                </a:lnTo>
                <a:lnTo>
                  <a:pt x="2469" y="1446"/>
                </a:lnTo>
                <a:lnTo>
                  <a:pt x="2469" y="1444"/>
                </a:lnTo>
                <a:lnTo>
                  <a:pt x="2471" y="1444"/>
                </a:lnTo>
                <a:lnTo>
                  <a:pt x="2471" y="1442"/>
                </a:lnTo>
                <a:lnTo>
                  <a:pt x="2473" y="1442"/>
                </a:lnTo>
                <a:lnTo>
                  <a:pt x="2473" y="1441"/>
                </a:lnTo>
                <a:lnTo>
                  <a:pt x="2471" y="1441"/>
                </a:lnTo>
                <a:lnTo>
                  <a:pt x="2469" y="1441"/>
                </a:lnTo>
                <a:lnTo>
                  <a:pt x="2469" y="1439"/>
                </a:lnTo>
                <a:lnTo>
                  <a:pt x="2469" y="1437"/>
                </a:lnTo>
                <a:lnTo>
                  <a:pt x="2471" y="1437"/>
                </a:lnTo>
                <a:lnTo>
                  <a:pt x="2471" y="1436"/>
                </a:lnTo>
                <a:lnTo>
                  <a:pt x="2471" y="1434"/>
                </a:lnTo>
                <a:lnTo>
                  <a:pt x="2473" y="1434"/>
                </a:lnTo>
                <a:lnTo>
                  <a:pt x="2473" y="1432"/>
                </a:lnTo>
                <a:lnTo>
                  <a:pt x="2471" y="1432"/>
                </a:lnTo>
                <a:lnTo>
                  <a:pt x="2471" y="1431"/>
                </a:lnTo>
                <a:lnTo>
                  <a:pt x="2469" y="1431"/>
                </a:lnTo>
                <a:lnTo>
                  <a:pt x="2469" y="1429"/>
                </a:lnTo>
                <a:lnTo>
                  <a:pt x="2471" y="1429"/>
                </a:lnTo>
                <a:lnTo>
                  <a:pt x="2473" y="1429"/>
                </a:lnTo>
                <a:lnTo>
                  <a:pt x="2474" y="1429"/>
                </a:lnTo>
                <a:lnTo>
                  <a:pt x="2474" y="1431"/>
                </a:lnTo>
                <a:lnTo>
                  <a:pt x="2476" y="1431"/>
                </a:lnTo>
                <a:lnTo>
                  <a:pt x="2478" y="1431"/>
                </a:lnTo>
                <a:lnTo>
                  <a:pt x="2479" y="1431"/>
                </a:lnTo>
                <a:lnTo>
                  <a:pt x="2479" y="1432"/>
                </a:lnTo>
                <a:lnTo>
                  <a:pt x="2481" y="1432"/>
                </a:lnTo>
                <a:lnTo>
                  <a:pt x="2483" y="1432"/>
                </a:lnTo>
                <a:lnTo>
                  <a:pt x="2484" y="1432"/>
                </a:lnTo>
                <a:lnTo>
                  <a:pt x="2486" y="1432"/>
                </a:lnTo>
                <a:lnTo>
                  <a:pt x="2486" y="1434"/>
                </a:lnTo>
                <a:lnTo>
                  <a:pt x="2486" y="1436"/>
                </a:lnTo>
                <a:lnTo>
                  <a:pt x="2484" y="1436"/>
                </a:lnTo>
                <a:lnTo>
                  <a:pt x="2484" y="1437"/>
                </a:lnTo>
                <a:lnTo>
                  <a:pt x="2486" y="1437"/>
                </a:lnTo>
                <a:lnTo>
                  <a:pt x="2486" y="1436"/>
                </a:lnTo>
                <a:lnTo>
                  <a:pt x="2488" y="1436"/>
                </a:lnTo>
                <a:lnTo>
                  <a:pt x="2488" y="1434"/>
                </a:lnTo>
                <a:lnTo>
                  <a:pt x="2489" y="1434"/>
                </a:lnTo>
                <a:lnTo>
                  <a:pt x="2489" y="1436"/>
                </a:lnTo>
                <a:lnTo>
                  <a:pt x="2489" y="1437"/>
                </a:lnTo>
                <a:lnTo>
                  <a:pt x="2489" y="1439"/>
                </a:lnTo>
                <a:lnTo>
                  <a:pt x="2488" y="1439"/>
                </a:lnTo>
                <a:lnTo>
                  <a:pt x="2488" y="1441"/>
                </a:lnTo>
                <a:lnTo>
                  <a:pt x="2489" y="1441"/>
                </a:lnTo>
                <a:lnTo>
                  <a:pt x="2489" y="1442"/>
                </a:lnTo>
                <a:lnTo>
                  <a:pt x="2488" y="1442"/>
                </a:lnTo>
                <a:lnTo>
                  <a:pt x="2488" y="1444"/>
                </a:lnTo>
                <a:lnTo>
                  <a:pt x="2489" y="1444"/>
                </a:lnTo>
                <a:lnTo>
                  <a:pt x="2491" y="1444"/>
                </a:lnTo>
                <a:lnTo>
                  <a:pt x="2491" y="1442"/>
                </a:lnTo>
                <a:lnTo>
                  <a:pt x="2493" y="1442"/>
                </a:lnTo>
                <a:lnTo>
                  <a:pt x="2494" y="1442"/>
                </a:lnTo>
                <a:lnTo>
                  <a:pt x="2494" y="1444"/>
                </a:lnTo>
                <a:lnTo>
                  <a:pt x="2494" y="1446"/>
                </a:lnTo>
                <a:lnTo>
                  <a:pt x="2494" y="1447"/>
                </a:lnTo>
                <a:lnTo>
                  <a:pt x="2494" y="1449"/>
                </a:lnTo>
                <a:lnTo>
                  <a:pt x="2496" y="1449"/>
                </a:lnTo>
                <a:lnTo>
                  <a:pt x="2496" y="1447"/>
                </a:lnTo>
                <a:lnTo>
                  <a:pt x="2498" y="1447"/>
                </a:lnTo>
                <a:lnTo>
                  <a:pt x="2498" y="1446"/>
                </a:lnTo>
                <a:lnTo>
                  <a:pt x="2499" y="1446"/>
                </a:lnTo>
                <a:lnTo>
                  <a:pt x="2499" y="1444"/>
                </a:lnTo>
                <a:lnTo>
                  <a:pt x="2498" y="1444"/>
                </a:lnTo>
                <a:lnTo>
                  <a:pt x="2498" y="1446"/>
                </a:lnTo>
                <a:lnTo>
                  <a:pt x="2496" y="1446"/>
                </a:lnTo>
                <a:lnTo>
                  <a:pt x="2496" y="1444"/>
                </a:lnTo>
                <a:lnTo>
                  <a:pt x="2496" y="1442"/>
                </a:lnTo>
                <a:lnTo>
                  <a:pt x="2498" y="1442"/>
                </a:lnTo>
                <a:lnTo>
                  <a:pt x="2499" y="1442"/>
                </a:lnTo>
                <a:lnTo>
                  <a:pt x="2501" y="1442"/>
                </a:lnTo>
                <a:lnTo>
                  <a:pt x="2503" y="1442"/>
                </a:lnTo>
                <a:lnTo>
                  <a:pt x="2503" y="1444"/>
                </a:lnTo>
                <a:lnTo>
                  <a:pt x="2503" y="1446"/>
                </a:lnTo>
                <a:lnTo>
                  <a:pt x="2501" y="1446"/>
                </a:lnTo>
                <a:lnTo>
                  <a:pt x="2501" y="1447"/>
                </a:lnTo>
                <a:lnTo>
                  <a:pt x="2499" y="1447"/>
                </a:lnTo>
                <a:lnTo>
                  <a:pt x="2499" y="1449"/>
                </a:lnTo>
                <a:lnTo>
                  <a:pt x="2501" y="1449"/>
                </a:lnTo>
                <a:lnTo>
                  <a:pt x="2501" y="1447"/>
                </a:lnTo>
                <a:lnTo>
                  <a:pt x="2503" y="1447"/>
                </a:lnTo>
                <a:lnTo>
                  <a:pt x="2503" y="1449"/>
                </a:lnTo>
                <a:lnTo>
                  <a:pt x="2503" y="1449"/>
                </a:lnTo>
                <a:lnTo>
                  <a:pt x="2504" y="1449"/>
                </a:lnTo>
                <a:lnTo>
                  <a:pt x="2504" y="1451"/>
                </a:lnTo>
                <a:lnTo>
                  <a:pt x="2504" y="1452"/>
                </a:lnTo>
                <a:lnTo>
                  <a:pt x="2504" y="1454"/>
                </a:lnTo>
                <a:lnTo>
                  <a:pt x="2506" y="1454"/>
                </a:lnTo>
                <a:lnTo>
                  <a:pt x="2506" y="1452"/>
                </a:lnTo>
                <a:lnTo>
                  <a:pt x="2506" y="1451"/>
                </a:lnTo>
                <a:lnTo>
                  <a:pt x="2508" y="1452"/>
                </a:lnTo>
                <a:lnTo>
                  <a:pt x="2508" y="1451"/>
                </a:lnTo>
                <a:lnTo>
                  <a:pt x="2509" y="1451"/>
                </a:lnTo>
                <a:lnTo>
                  <a:pt x="2509" y="1452"/>
                </a:lnTo>
                <a:lnTo>
                  <a:pt x="2509" y="1454"/>
                </a:lnTo>
                <a:lnTo>
                  <a:pt x="2509" y="1454"/>
                </a:lnTo>
                <a:lnTo>
                  <a:pt x="2511" y="1454"/>
                </a:lnTo>
                <a:lnTo>
                  <a:pt x="2513" y="1454"/>
                </a:lnTo>
                <a:lnTo>
                  <a:pt x="2514" y="1454"/>
                </a:lnTo>
                <a:lnTo>
                  <a:pt x="2514" y="1456"/>
                </a:lnTo>
                <a:lnTo>
                  <a:pt x="2514" y="1458"/>
                </a:lnTo>
                <a:lnTo>
                  <a:pt x="2513" y="1458"/>
                </a:lnTo>
                <a:lnTo>
                  <a:pt x="2513" y="1459"/>
                </a:lnTo>
                <a:lnTo>
                  <a:pt x="2511" y="1459"/>
                </a:lnTo>
                <a:lnTo>
                  <a:pt x="2511" y="1461"/>
                </a:lnTo>
                <a:lnTo>
                  <a:pt x="2509" y="1461"/>
                </a:lnTo>
                <a:lnTo>
                  <a:pt x="2509" y="1459"/>
                </a:lnTo>
                <a:lnTo>
                  <a:pt x="2508" y="1459"/>
                </a:lnTo>
                <a:lnTo>
                  <a:pt x="2508" y="1458"/>
                </a:lnTo>
                <a:lnTo>
                  <a:pt x="2508" y="1456"/>
                </a:lnTo>
                <a:lnTo>
                  <a:pt x="2508" y="1454"/>
                </a:lnTo>
                <a:lnTo>
                  <a:pt x="2506" y="1454"/>
                </a:lnTo>
                <a:lnTo>
                  <a:pt x="2506" y="1456"/>
                </a:lnTo>
                <a:lnTo>
                  <a:pt x="2506" y="1458"/>
                </a:lnTo>
                <a:lnTo>
                  <a:pt x="2504" y="1458"/>
                </a:lnTo>
                <a:lnTo>
                  <a:pt x="2504" y="1456"/>
                </a:lnTo>
                <a:lnTo>
                  <a:pt x="2503" y="1456"/>
                </a:lnTo>
                <a:lnTo>
                  <a:pt x="2503" y="1458"/>
                </a:lnTo>
                <a:lnTo>
                  <a:pt x="2504" y="1458"/>
                </a:lnTo>
                <a:lnTo>
                  <a:pt x="2504" y="1459"/>
                </a:lnTo>
                <a:lnTo>
                  <a:pt x="2506" y="1459"/>
                </a:lnTo>
                <a:lnTo>
                  <a:pt x="2506" y="1461"/>
                </a:lnTo>
                <a:lnTo>
                  <a:pt x="2508" y="1461"/>
                </a:lnTo>
                <a:lnTo>
                  <a:pt x="2509" y="1461"/>
                </a:lnTo>
                <a:lnTo>
                  <a:pt x="2509" y="1463"/>
                </a:lnTo>
                <a:lnTo>
                  <a:pt x="2511" y="1463"/>
                </a:lnTo>
                <a:lnTo>
                  <a:pt x="2511" y="1461"/>
                </a:lnTo>
                <a:lnTo>
                  <a:pt x="2513" y="1461"/>
                </a:lnTo>
                <a:lnTo>
                  <a:pt x="2514" y="1461"/>
                </a:lnTo>
                <a:lnTo>
                  <a:pt x="2514" y="1459"/>
                </a:lnTo>
                <a:lnTo>
                  <a:pt x="2516" y="1459"/>
                </a:lnTo>
                <a:lnTo>
                  <a:pt x="2518" y="1459"/>
                </a:lnTo>
                <a:lnTo>
                  <a:pt x="2518" y="1461"/>
                </a:lnTo>
                <a:lnTo>
                  <a:pt x="2518" y="1463"/>
                </a:lnTo>
                <a:lnTo>
                  <a:pt x="2516" y="1463"/>
                </a:lnTo>
                <a:lnTo>
                  <a:pt x="2514" y="1463"/>
                </a:lnTo>
                <a:lnTo>
                  <a:pt x="2514" y="1464"/>
                </a:lnTo>
                <a:lnTo>
                  <a:pt x="2516" y="1466"/>
                </a:lnTo>
                <a:lnTo>
                  <a:pt x="2516" y="1468"/>
                </a:lnTo>
                <a:lnTo>
                  <a:pt x="2516" y="1469"/>
                </a:lnTo>
                <a:lnTo>
                  <a:pt x="2518" y="1469"/>
                </a:lnTo>
                <a:lnTo>
                  <a:pt x="2518" y="1468"/>
                </a:lnTo>
                <a:lnTo>
                  <a:pt x="2518" y="1466"/>
                </a:lnTo>
                <a:lnTo>
                  <a:pt x="2516" y="1466"/>
                </a:lnTo>
                <a:lnTo>
                  <a:pt x="2516" y="1464"/>
                </a:lnTo>
                <a:lnTo>
                  <a:pt x="2518" y="1464"/>
                </a:lnTo>
                <a:lnTo>
                  <a:pt x="2519" y="1464"/>
                </a:lnTo>
                <a:lnTo>
                  <a:pt x="2519" y="1463"/>
                </a:lnTo>
                <a:lnTo>
                  <a:pt x="2521" y="1463"/>
                </a:lnTo>
                <a:lnTo>
                  <a:pt x="2521" y="1464"/>
                </a:lnTo>
                <a:lnTo>
                  <a:pt x="2523" y="1464"/>
                </a:lnTo>
                <a:lnTo>
                  <a:pt x="2523" y="1466"/>
                </a:lnTo>
                <a:lnTo>
                  <a:pt x="2524" y="1466"/>
                </a:lnTo>
                <a:lnTo>
                  <a:pt x="2526" y="1466"/>
                </a:lnTo>
                <a:lnTo>
                  <a:pt x="2528" y="1466"/>
                </a:lnTo>
                <a:lnTo>
                  <a:pt x="2529" y="1466"/>
                </a:lnTo>
                <a:lnTo>
                  <a:pt x="2529" y="1468"/>
                </a:lnTo>
                <a:lnTo>
                  <a:pt x="2529" y="1469"/>
                </a:lnTo>
                <a:lnTo>
                  <a:pt x="2529" y="1471"/>
                </a:lnTo>
                <a:lnTo>
                  <a:pt x="2529" y="1473"/>
                </a:lnTo>
                <a:lnTo>
                  <a:pt x="2529" y="1474"/>
                </a:lnTo>
                <a:lnTo>
                  <a:pt x="2528" y="1474"/>
                </a:lnTo>
                <a:lnTo>
                  <a:pt x="2528" y="1476"/>
                </a:lnTo>
                <a:lnTo>
                  <a:pt x="2526" y="1476"/>
                </a:lnTo>
                <a:lnTo>
                  <a:pt x="2524" y="1476"/>
                </a:lnTo>
                <a:lnTo>
                  <a:pt x="2524" y="1478"/>
                </a:lnTo>
                <a:lnTo>
                  <a:pt x="2523" y="1478"/>
                </a:lnTo>
                <a:lnTo>
                  <a:pt x="2523" y="1479"/>
                </a:lnTo>
                <a:lnTo>
                  <a:pt x="2524" y="1479"/>
                </a:lnTo>
                <a:lnTo>
                  <a:pt x="2524" y="1478"/>
                </a:lnTo>
                <a:lnTo>
                  <a:pt x="2526" y="1478"/>
                </a:lnTo>
                <a:lnTo>
                  <a:pt x="2528" y="1478"/>
                </a:lnTo>
                <a:lnTo>
                  <a:pt x="2529" y="1478"/>
                </a:lnTo>
                <a:lnTo>
                  <a:pt x="2529" y="1476"/>
                </a:lnTo>
                <a:lnTo>
                  <a:pt x="2531" y="1476"/>
                </a:lnTo>
                <a:lnTo>
                  <a:pt x="2531" y="1478"/>
                </a:lnTo>
                <a:lnTo>
                  <a:pt x="2533" y="1478"/>
                </a:lnTo>
                <a:lnTo>
                  <a:pt x="2533" y="1476"/>
                </a:lnTo>
                <a:lnTo>
                  <a:pt x="2534" y="1476"/>
                </a:lnTo>
                <a:lnTo>
                  <a:pt x="2534" y="1478"/>
                </a:lnTo>
                <a:lnTo>
                  <a:pt x="2534" y="1479"/>
                </a:lnTo>
                <a:lnTo>
                  <a:pt x="2536" y="1479"/>
                </a:lnTo>
                <a:lnTo>
                  <a:pt x="2536" y="1478"/>
                </a:lnTo>
                <a:lnTo>
                  <a:pt x="2536" y="1476"/>
                </a:lnTo>
                <a:lnTo>
                  <a:pt x="2538" y="1476"/>
                </a:lnTo>
                <a:lnTo>
                  <a:pt x="2539" y="1476"/>
                </a:lnTo>
                <a:lnTo>
                  <a:pt x="2539" y="1474"/>
                </a:lnTo>
                <a:lnTo>
                  <a:pt x="2539" y="1473"/>
                </a:lnTo>
                <a:lnTo>
                  <a:pt x="2541" y="1473"/>
                </a:lnTo>
                <a:lnTo>
                  <a:pt x="2541" y="1474"/>
                </a:lnTo>
                <a:lnTo>
                  <a:pt x="2541" y="1476"/>
                </a:lnTo>
                <a:lnTo>
                  <a:pt x="2543" y="1476"/>
                </a:lnTo>
                <a:lnTo>
                  <a:pt x="2543" y="1478"/>
                </a:lnTo>
                <a:lnTo>
                  <a:pt x="2543" y="1479"/>
                </a:lnTo>
                <a:lnTo>
                  <a:pt x="2543" y="1479"/>
                </a:lnTo>
                <a:lnTo>
                  <a:pt x="2543" y="1478"/>
                </a:lnTo>
                <a:lnTo>
                  <a:pt x="2544" y="1478"/>
                </a:lnTo>
                <a:lnTo>
                  <a:pt x="2544" y="1476"/>
                </a:lnTo>
                <a:lnTo>
                  <a:pt x="2546" y="1476"/>
                </a:lnTo>
                <a:lnTo>
                  <a:pt x="2546" y="1478"/>
                </a:lnTo>
                <a:lnTo>
                  <a:pt x="2546" y="1479"/>
                </a:lnTo>
                <a:lnTo>
                  <a:pt x="2544" y="1479"/>
                </a:lnTo>
                <a:lnTo>
                  <a:pt x="2544" y="1481"/>
                </a:lnTo>
                <a:lnTo>
                  <a:pt x="2546" y="1481"/>
                </a:lnTo>
                <a:lnTo>
                  <a:pt x="2546" y="1483"/>
                </a:lnTo>
                <a:lnTo>
                  <a:pt x="2548" y="1483"/>
                </a:lnTo>
                <a:lnTo>
                  <a:pt x="2548" y="1481"/>
                </a:lnTo>
                <a:lnTo>
                  <a:pt x="2549" y="1481"/>
                </a:lnTo>
                <a:lnTo>
                  <a:pt x="2549" y="1483"/>
                </a:lnTo>
                <a:lnTo>
                  <a:pt x="2549" y="1484"/>
                </a:lnTo>
                <a:lnTo>
                  <a:pt x="2549" y="1486"/>
                </a:lnTo>
                <a:lnTo>
                  <a:pt x="2549" y="1488"/>
                </a:lnTo>
                <a:lnTo>
                  <a:pt x="2549" y="1489"/>
                </a:lnTo>
                <a:lnTo>
                  <a:pt x="2548" y="1489"/>
                </a:lnTo>
                <a:lnTo>
                  <a:pt x="2548" y="1491"/>
                </a:lnTo>
                <a:lnTo>
                  <a:pt x="2546" y="1491"/>
                </a:lnTo>
                <a:lnTo>
                  <a:pt x="2546" y="1493"/>
                </a:lnTo>
                <a:lnTo>
                  <a:pt x="2546" y="1494"/>
                </a:lnTo>
                <a:lnTo>
                  <a:pt x="2544" y="1494"/>
                </a:lnTo>
                <a:lnTo>
                  <a:pt x="2543" y="1494"/>
                </a:lnTo>
                <a:lnTo>
                  <a:pt x="2543" y="1494"/>
                </a:lnTo>
                <a:lnTo>
                  <a:pt x="2543" y="1494"/>
                </a:lnTo>
                <a:lnTo>
                  <a:pt x="2543" y="1496"/>
                </a:lnTo>
                <a:lnTo>
                  <a:pt x="2543" y="1498"/>
                </a:lnTo>
                <a:lnTo>
                  <a:pt x="2543" y="1498"/>
                </a:lnTo>
                <a:lnTo>
                  <a:pt x="2543" y="1496"/>
                </a:lnTo>
                <a:lnTo>
                  <a:pt x="2544" y="1496"/>
                </a:lnTo>
                <a:lnTo>
                  <a:pt x="2544" y="1494"/>
                </a:lnTo>
                <a:lnTo>
                  <a:pt x="2546" y="1494"/>
                </a:lnTo>
                <a:lnTo>
                  <a:pt x="2546" y="1494"/>
                </a:lnTo>
                <a:lnTo>
                  <a:pt x="2548" y="1494"/>
                </a:lnTo>
                <a:lnTo>
                  <a:pt x="2548" y="1494"/>
                </a:lnTo>
                <a:lnTo>
                  <a:pt x="2549" y="1494"/>
                </a:lnTo>
                <a:lnTo>
                  <a:pt x="2549" y="1494"/>
                </a:lnTo>
                <a:lnTo>
                  <a:pt x="2549" y="1493"/>
                </a:lnTo>
                <a:lnTo>
                  <a:pt x="2549" y="1491"/>
                </a:lnTo>
                <a:lnTo>
                  <a:pt x="2551" y="1491"/>
                </a:lnTo>
                <a:lnTo>
                  <a:pt x="2551" y="1489"/>
                </a:lnTo>
                <a:lnTo>
                  <a:pt x="2551" y="1488"/>
                </a:lnTo>
                <a:lnTo>
                  <a:pt x="2553" y="1488"/>
                </a:lnTo>
                <a:lnTo>
                  <a:pt x="2554" y="1488"/>
                </a:lnTo>
                <a:lnTo>
                  <a:pt x="2556" y="1488"/>
                </a:lnTo>
                <a:lnTo>
                  <a:pt x="2558" y="1488"/>
                </a:lnTo>
                <a:lnTo>
                  <a:pt x="2559" y="1488"/>
                </a:lnTo>
                <a:lnTo>
                  <a:pt x="2561" y="1488"/>
                </a:lnTo>
                <a:lnTo>
                  <a:pt x="2561" y="1489"/>
                </a:lnTo>
                <a:lnTo>
                  <a:pt x="2559" y="1489"/>
                </a:lnTo>
                <a:lnTo>
                  <a:pt x="2558" y="1489"/>
                </a:lnTo>
                <a:lnTo>
                  <a:pt x="2558" y="1491"/>
                </a:lnTo>
                <a:lnTo>
                  <a:pt x="2556" y="1491"/>
                </a:lnTo>
                <a:lnTo>
                  <a:pt x="2554" y="1491"/>
                </a:lnTo>
                <a:lnTo>
                  <a:pt x="2554" y="1493"/>
                </a:lnTo>
                <a:lnTo>
                  <a:pt x="2556" y="1493"/>
                </a:lnTo>
                <a:lnTo>
                  <a:pt x="2558" y="1493"/>
                </a:lnTo>
                <a:lnTo>
                  <a:pt x="2558" y="1491"/>
                </a:lnTo>
                <a:lnTo>
                  <a:pt x="2559" y="1491"/>
                </a:lnTo>
                <a:lnTo>
                  <a:pt x="2559" y="1493"/>
                </a:lnTo>
                <a:lnTo>
                  <a:pt x="2559" y="1494"/>
                </a:lnTo>
                <a:lnTo>
                  <a:pt x="2559" y="1494"/>
                </a:lnTo>
                <a:lnTo>
                  <a:pt x="2561" y="1494"/>
                </a:lnTo>
                <a:lnTo>
                  <a:pt x="2563" y="1494"/>
                </a:lnTo>
                <a:lnTo>
                  <a:pt x="2563" y="1494"/>
                </a:lnTo>
                <a:lnTo>
                  <a:pt x="2564" y="1494"/>
                </a:lnTo>
                <a:lnTo>
                  <a:pt x="2564" y="1494"/>
                </a:lnTo>
                <a:lnTo>
                  <a:pt x="2564" y="1496"/>
                </a:lnTo>
                <a:lnTo>
                  <a:pt x="2564" y="1498"/>
                </a:lnTo>
                <a:lnTo>
                  <a:pt x="2563" y="1498"/>
                </a:lnTo>
                <a:lnTo>
                  <a:pt x="2563" y="1499"/>
                </a:lnTo>
                <a:lnTo>
                  <a:pt x="2561" y="1499"/>
                </a:lnTo>
                <a:lnTo>
                  <a:pt x="2561" y="1501"/>
                </a:lnTo>
                <a:lnTo>
                  <a:pt x="2563" y="1501"/>
                </a:lnTo>
                <a:lnTo>
                  <a:pt x="2563" y="1499"/>
                </a:lnTo>
                <a:lnTo>
                  <a:pt x="2564" y="1499"/>
                </a:lnTo>
                <a:lnTo>
                  <a:pt x="2566" y="1499"/>
                </a:lnTo>
                <a:lnTo>
                  <a:pt x="2566" y="1501"/>
                </a:lnTo>
                <a:lnTo>
                  <a:pt x="2568" y="1501"/>
                </a:lnTo>
                <a:lnTo>
                  <a:pt x="2568" y="1499"/>
                </a:lnTo>
                <a:lnTo>
                  <a:pt x="2568" y="1498"/>
                </a:lnTo>
                <a:lnTo>
                  <a:pt x="2568" y="1496"/>
                </a:lnTo>
                <a:lnTo>
                  <a:pt x="2568" y="1494"/>
                </a:lnTo>
                <a:lnTo>
                  <a:pt x="2569" y="1494"/>
                </a:lnTo>
                <a:lnTo>
                  <a:pt x="2569" y="1496"/>
                </a:lnTo>
                <a:lnTo>
                  <a:pt x="2571" y="1496"/>
                </a:lnTo>
                <a:lnTo>
                  <a:pt x="2573" y="1496"/>
                </a:lnTo>
                <a:lnTo>
                  <a:pt x="2573" y="1498"/>
                </a:lnTo>
                <a:lnTo>
                  <a:pt x="2574" y="1498"/>
                </a:lnTo>
                <a:lnTo>
                  <a:pt x="2574" y="1496"/>
                </a:lnTo>
                <a:lnTo>
                  <a:pt x="2576" y="1496"/>
                </a:lnTo>
                <a:lnTo>
                  <a:pt x="2576" y="1498"/>
                </a:lnTo>
                <a:lnTo>
                  <a:pt x="2578" y="1498"/>
                </a:lnTo>
                <a:lnTo>
                  <a:pt x="2578" y="1499"/>
                </a:lnTo>
                <a:lnTo>
                  <a:pt x="2578" y="1501"/>
                </a:lnTo>
                <a:lnTo>
                  <a:pt x="2578" y="1503"/>
                </a:lnTo>
                <a:lnTo>
                  <a:pt x="2578" y="1504"/>
                </a:lnTo>
                <a:lnTo>
                  <a:pt x="2576" y="1504"/>
                </a:lnTo>
                <a:lnTo>
                  <a:pt x="2574" y="1504"/>
                </a:lnTo>
                <a:lnTo>
                  <a:pt x="2574" y="1506"/>
                </a:lnTo>
                <a:lnTo>
                  <a:pt x="2576" y="1506"/>
                </a:lnTo>
                <a:lnTo>
                  <a:pt x="2578" y="1506"/>
                </a:lnTo>
                <a:lnTo>
                  <a:pt x="2578" y="1504"/>
                </a:lnTo>
                <a:lnTo>
                  <a:pt x="2579" y="1504"/>
                </a:lnTo>
                <a:lnTo>
                  <a:pt x="2579" y="1503"/>
                </a:lnTo>
                <a:lnTo>
                  <a:pt x="2581" y="1503"/>
                </a:lnTo>
                <a:lnTo>
                  <a:pt x="2581" y="1504"/>
                </a:lnTo>
                <a:lnTo>
                  <a:pt x="2583" y="1504"/>
                </a:lnTo>
                <a:lnTo>
                  <a:pt x="2583" y="1506"/>
                </a:lnTo>
                <a:lnTo>
                  <a:pt x="2583" y="1508"/>
                </a:lnTo>
                <a:lnTo>
                  <a:pt x="2581" y="1508"/>
                </a:lnTo>
                <a:lnTo>
                  <a:pt x="2581" y="1509"/>
                </a:lnTo>
                <a:lnTo>
                  <a:pt x="2583" y="1509"/>
                </a:lnTo>
                <a:lnTo>
                  <a:pt x="2583" y="1511"/>
                </a:lnTo>
                <a:lnTo>
                  <a:pt x="2581" y="1511"/>
                </a:lnTo>
                <a:lnTo>
                  <a:pt x="2581" y="1513"/>
                </a:lnTo>
                <a:lnTo>
                  <a:pt x="2581" y="1514"/>
                </a:lnTo>
                <a:lnTo>
                  <a:pt x="2579" y="1514"/>
                </a:lnTo>
                <a:lnTo>
                  <a:pt x="2579" y="1516"/>
                </a:lnTo>
                <a:lnTo>
                  <a:pt x="2578" y="1516"/>
                </a:lnTo>
                <a:lnTo>
                  <a:pt x="2578" y="1518"/>
                </a:lnTo>
                <a:lnTo>
                  <a:pt x="2578" y="1519"/>
                </a:lnTo>
                <a:lnTo>
                  <a:pt x="2578" y="1521"/>
                </a:lnTo>
                <a:lnTo>
                  <a:pt x="2576" y="1521"/>
                </a:lnTo>
                <a:lnTo>
                  <a:pt x="2576" y="1523"/>
                </a:lnTo>
                <a:lnTo>
                  <a:pt x="2574" y="1523"/>
                </a:lnTo>
                <a:lnTo>
                  <a:pt x="2573" y="1523"/>
                </a:lnTo>
                <a:lnTo>
                  <a:pt x="2573" y="1524"/>
                </a:lnTo>
                <a:lnTo>
                  <a:pt x="2571" y="1524"/>
                </a:lnTo>
                <a:lnTo>
                  <a:pt x="2569" y="1524"/>
                </a:lnTo>
                <a:lnTo>
                  <a:pt x="2568" y="1524"/>
                </a:lnTo>
                <a:lnTo>
                  <a:pt x="2568" y="1526"/>
                </a:lnTo>
                <a:lnTo>
                  <a:pt x="2569" y="1526"/>
                </a:lnTo>
                <a:lnTo>
                  <a:pt x="2571" y="1526"/>
                </a:lnTo>
                <a:lnTo>
                  <a:pt x="2573" y="1526"/>
                </a:lnTo>
                <a:lnTo>
                  <a:pt x="2573" y="1528"/>
                </a:lnTo>
                <a:lnTo>
                  <a:pt x="2573" y="1529"/>
                </a:lnTo>
                <a:lnTo>
                  <a:pt x="2573" y="1531"/>
                </a:lnTo>
                <a:lnTo>
                  <a:pt x="2574" y="1531"/>
                </a:lnTo>
                <a:lnTo>
                  <a:pt x="2574" y="1529"/>
                </a:lnTo>
                <a:lnTo>
                  <a:pt x="2574" y="1528"/>
                </a:lnTo>
                <a:lnTo>
                  <a:pt x="2574" y="1526"/>
                </a:lnTo>
                <a:lnTo>
                  <a:pt x="2574" y="1524"/>
                </a:lnTo>
                <a:lnTo>
                  <a:pt x="2576" y="1524"/>
                </a:lnTo>
                <a:lnTo>
                  <a:pt x="2578" y="1524"/>
                </a:lnTo>
                <a:lnTo>
                  <a:pt x="2578" y="1523"/>
                </a:lnTo>
                <a:lnTo>
                  <a:pt x="2579" y="1523"/>
                </a:lnTo>
                <a:lnTo>
                  <a:pt x="2581" y="1523"/>
                </a:lnTo>
                <a:lnTo>
                  <a:pt x="2581" y="1524"/>
                </a:lnTo>
                <a:lnTo>
                  <a:pt x="2581" y="1526"/>
                </a:lnTo>
                <a:lnTo>
                  <a:pt x="2581" y="1528"/>
                </a:lnTo>
                <a:lnTo>
                  <a:pt x="2583" y="1528"/>
                </a:lnTo>
                <a:lnTo>
                  <a:pt x="2583" y="1526"/>
                </a:lnTo>
                <a:lnTo>
                  <a:pt x="2583" y="1524"/>
                </a:lnTo>
                <a:lnTo>
                  <a:pt x="2583" y="1523"/>
                </a:lnTo>
                <a:lnTo>
                  <a:pt x="2583" y="1523"/>
                </a:lnTo>
                <a:lnTo>
                  <a:pt x="2583" y="1524"/>
                </a:lnTo>
                <a:lnTo>
                  <a:pt x="2584" y="1524"/>
                </a:lnTo>
                <a:lnTo>
                  <a:pt x="2584" y="1523"/>
                </a:lnTo>
                <a:lnTo>
                  <a:pt x="2584" y="1521"/>
                </a:lnTo>
                <a:lnTo>
                  <a:pt x="2584" y="1519"/>
                </a:lnTo>
                <a:lnTo>
                  <a:pt x="2586" y="1519"/>
                </a:lnTo>
                <a:lnTo>
                  <a:pt x="2586" y="1518"/>
                </a:lnTo>
                <a:lnTo>
                  <a:pt x="2588" y="1518"/>
                </a:lnTo>
                <a:lnTo>
                  <a:pt x="2588" y="1516"/>
                </a:lnTo>
                <a:lnTo>
                  <a:pt x="2589" y="1516"/>
                </a:lnTo>
                <a:lnTo>
                  <a:pt x="2589" y="1514"/>
                </a:lnTo>
                <a:lnTo>
                  <a:pt x="2591" y="1514"/>
                </a:lnTo>
                <a:lnTo>
                  <a:pt x="2593" y="1514"/>
                </a:lnTo>
                <a:lnTo>
                  <a:pt x="2593" y="1513"/>
                </a:lnTo>
                <a:lnTo>
                  <a:pt x="2594" y="1513"/>
                </a:lnTo>
                <a:lnTo>
                  <a:pt x="2596" y="1513"/>
                </a:lnTo>
                <a:lnTo>
                  <a:pt x="2596" y="1514"/>
                </a:lnTo>
                <a:lnTo>
                  <a:pt x="2596" y="1516"/>
                </a:lnTo>
                <a:lnTo>
                  <a:pt x="2596" y="1518"/>
                </a:lnTo>
                <a:lnTo>
                  <a:pt x="2596" y="1519"/>
                </a:lnTo>
                <a:lnTo>
                  <a:pt x="2598" y="1519"/>
                </a:lnTo>
                <a:lnTo>
                  <a:pt x="2598" y="1521"/>
                </a:lnTo>
                <a:lnTo>
                  <a:pt x="2598" y="1523"/>
                </a:lnTo>
                <a:lnTo>
                  <a:pt x="2599" y="1523"/>
                </a:lnTo>
                <a:lnTo>
                  <a:pt x="2599" y="1524"/>
                </a:lnTo>
                <a:lnTo>
                  <a:pt x="2599" y="1526"/>
                </a:lnTo>
                <a:lnTo>
                  <a:pt x="2598" y="1526"/>
                </a:lnTo>
                <a:lnTo>
                  <a:pt x="2598" y="1528"/>
                </a:lnTo>
                <a:lnTo>
                  <a:pt x="2599" y="1528"/>
                </a:lnTo>
                <a:lnTo>
                  <a:pt x="2601" y="1528"/>
                </a:lnTo>
                <a:lnTo>
                  <a:pt x="2601" y="1529"/>
                </a:lnTo>
                <a:lnTo>
                  <a:pt x="2603" y="1529"/>
                </a:lnTo>
                <a:lnTo>
                  <a:pt x="2604" y="1529"/>
                </a:lnTo>
                <a:lnTo>
                  <a:pt x="2604" y="1531"/>
                </a:lnTo>
                <a:lnTo>
                  <a:pt x="2603" y="1531"/>
                </a:lnTo>
                <a:lnTo>
                  <a:pt x="2603" y="1533"/>
                </a:lnTo>
                <a:lnTo>
                  <a:pt x="2603" y="1534"/>
                </a:lnTo>
                <a:lnTo>
                  <a:pt x="2601" y="1534"/>
                </a:lnTo>
                <a:lnTo>
                  <a:pt x="2601" y="1534"/>
                </a:lnTo>
                <a:lnTo>
                  <a:pt x="2599" y="1534"/>
                </a:lnTo>
                <a:lnTo>
                  <a:pt x="2598" y="1534"/>
                </a:lnTo>
                <a:lnTo>
                  <a:pt x="2598" y="1536"/>
                </a:lnTo>
                <a:lnTo>
                  <a:pt x="2596" y="1536"/>
                </a:lnTo>
                <a:lnTo>
                  <a:pt x="2596" y="1538"/>
                </a:lnTo>
                <a:lnTo>
                  <a:pt x="2594" y="1538"/>
                </a:lnTo>
                <a:lnTo>
                  <a:pt x="2593" y="1538"/>
                </a:lnTo>
                <a:lnTo>
                  <a:pt x="2593" y="1539"/>
                </a:lnTo>
                <a:lnTo>
                  <a:pt x="2591" y="1539"/>
                </a:lnTo>
                <a:lnTo>
                  <a:pt x="2589" y="1539"/>
                </a:lnTo>
                <a:lnTo>
                  <a:pt x="2589" y="1541"/>
                </a:lnTo>
                <a:lnTo>
                  <a:pt x="2591" y="1541"/>
                </a:lnTo>
                <a:lnTo>
                  <a:pt x="2593" y="1541"/>
                </a:lnTo>
                <a:lnTo>
                  <a:pt x="2593" y="1543"/>
                </a:lnTo>
                <a:lnTo>
                  <a:pt x="2591" y="1543"/>
                </a:lnTo>
                <a:lnTo>
                  <a:pt x="2591" y="1544"/>
                </a:lnTo>
                <a:lnTo>
                  <a:pt x="2589" y="1544"/>
                </a:lnTo>
                <a:lnTo>
                  <a:pt x="2589" y="1546"/>
                </a:lnTo>
                <a:lnTo>
                  <a:pt x="2588" y="1546"/>
                </a:lnTo>
                <a:lnTo>
                  <a:pt x="2588" y="1548"/>
                </a:lnTo>
                <a:lnTo>
                  <a:pt x="2588" y="1549"/>
                </a:lnTo>
                <a:lnTo>
                  <a:pt x="2589" y="1549"/>
                </a:lnTo>
                <a:lnTo>
                  <a:pt x="2589" y="1548"/>
                </a:lnTo>
                <a:lnTo>
                  <a:pt x="2591" y="1549"/>
                </a:lnTo>
                <a:lnTo>
                  <a:pt x="2591" y="1551"/>
                </a:lnTo>
                <a:lnTo>
                  <a:pt x="2589" y="1551"/>
                </a:lnTo>
                <a:lnTo>
                  <a:pt x="2589" y="1553"/>
                </a:lnTo>
                <a:lnTo>
                  <a:pt x="2591" y="1553"/>
                </a:lnTo>
                <a:lnTo>
                  <a:pt x="2591" y="1551"/>
                </a:lnTo>
                <a:lnTo>
                  <a:pt x="2593" y="1551"/>
                </a:lnTo>
                <a:lnTo>
                  <a:pt x="2593" y="1549"/>
                </a:lnTo>
                <a:lnTo>
                  <a:pt x="2591" y="1548"/>
                </a:lnTo>
                <a:lnTo>
                  <a:pt x="2591" y="1546"/>
                </a:lnTo>
                <a:lnTo>
                  <a:pt x="2593" y="1546"/>
                </a:lnTo>
                <a:lnTo>
                  <a:pt x="2593" y="1544"/>
                </a:lnTo>
                <a:lnTo>
                  <a:pt x="2594" y="1544"/>
                </a:lnTo>
                <a:lnTo>
                  <a:pt x="2594" y="1543"/>
                </a:lnTo>
                <a:lnTo>
                  <a:pt x="2594" y="1541"/>
                </a:lnTo>
                <a:lnTo>
                  <a:pt x="2594" y="1539"/>
                </a:lnTo>
                <a:lnTo>
                  <a:pt x="2596" y="1539"/>
                </a:lnTo>
                <a:lnTo>
                  <a:pt x="2596" y="1538"/>
                </a:lnTo>
                <a:lnTo>
                  <a:pt x="2598" y="1538"/>
                </a:lnTo>
                <a:lnTo>
                  <a:pt x="2598" y="1539"/>
                </a:lnTo>
                <a:lnTo>
                  <a:pt x="2599" y="1539"/>
                </a:lnTo>
                <a:lnTo>
                  <a:pt x="2599" y="1538"/>
                </a:lnTo>
                <a:lnTo>
                  <a:pt x="2599" y="1536"/>
                </a:lnTo>
                <a:lnTo>
                  <a:pt x="2601" y="1536"/>
                </a:lnTo>
                <a:lnTo>
                  <a:pt x="2603" y="1536"/>
                </a:lnTo>
                <a:lnTo>
                  <a:pt x="2603" y="1534"/>
                </a:lnTo>
                <a:lnTo>
                  <a:pt x="2604" y="1534"/>
                </a:lnTo>
                <a:lnTo>
                  <a:pt x="2604" y="1534"/>
                </a:lnTo>
                <a:lnTo>
                  <a:pt x="2606" y="1534"/>
                </a:lnTo>
                <a:lnTo>
                  <a:pt x="2608" y="1534"/>
                </a:lnTo>
                <a:lnTo>
                  <a:pt x="2608" y="1534"/>
                </a:lnTo>
                <a:lnTo>
                  <a:pt x="2609" y="1534"/>
                </a:lnTo>
                <a:lnTo>
                  <a:pt x="2611" y="1534"/>
                </a:lnTo>
                <a:lnTo>
                  <a:pt x="2611" y="1534"/>
                </a:lnTo>
                <a:lnTo>
                  <a:pt x="2613" y="1534"/>
                </a:lnTo>
                <a:lnTo>
                  <a:pt x="2614" y="1534"/>
                </a:lnTo>
                <a:lnTo>
                  <a:pt x="2614" y="1534"/>
                </a:lnTo>
                <a:lnTo>
                  <a:pt x="2614" y="1536"/>
                </a:lnTo>
                <a:lnTo>
                  <a:pt x="2616" y="1536"/>
                </a:lnTo>
                <a:lnTo>
                  <a:pt x="2616" y="1534"/>
                </a:lnTo>
                <a:lnTo>
                  <a:pt x="2618" y="1534"/>
                </a:lnTo>
                <a:lnTo>
                  <a:pt x="2619" y="1534"/>
                </a:lnTo>
                <a:lnTo>
                  <a:pt x="2619" y="1536"/>
                </a:lnTo>
                <a:lnTo>
                  <a:pt x="2618" y="1536"/>
                </a:lnTo>
                <a:lnTo>
                  <a:pt x="2618" y="1538"/>
                </a:lnTo>
                <a:lnTo>
                  <a:pt x="2618" y="1539"/>
                </a:lnTo>
                <a:lnTo>
                  <a:pt x="2616" y="1539"/>
                </a:lnTo>
                <a:lnTo>
                  <a:pt x="2614" y="1539"/>
                </a:lnTo>
                <a:lnTo>
                  <a:pt x="2614" y="1541"/>
                </a:lnTo>
                <a:lnTo>
                  <a:pt x="2613" y="1541"/>
                </a:lnTo>
                <a:lnTo>
                  <a:pt x="2613" y="1543"/>
                </a:lnTo>
                <a:lnTo>
                  <a:pt x="2611" y="1543"/>
                </a:lnTo>
                <a:lnTo>
                  <a:pt x="2611" y="1544"/>
                </a:lnTo>
                <a:lnTo>
                  <a:pt x="2611" y="1546"/>
                </a:lnTo>
                <a:lnTo>
                  <a:pt x="2609" y="1546"/>
                </a:lnTo>
                <a:lnTo>
                  <a:pt x="2609" y="1548"/>
                </a:lnTo>
                <a:lnTo>
                  <a:pt x="2611" y="1548"/>
                </a:lnTo>
                <a:lnTo>
                  <a:pt x="2611" y="1546"/>
                </a:lnTo>
                <a:lnTo>
                  <a:pt x="2613" y="1546"/>
                </a:lnTo>
                <a:lnTo>
                  <a:pt x="2613" y="1544"/>
                </a:lnTo>
                <a:lnTo>
                  <a:pt x="2613" y="1543"/>
                </a:lnTo>
                <a:lnTo>
                  <a:pt x="2614" y="1543"/>
                </a:lnTo>
                <a:lnTo>
                  <a:pt x="2616" y="1543"/>
                </a:lnTo>
                <a:lnTo>
                  <a:pt x="2618" y="1543"/>
                </a:lnTo>
                <a:lnTo>
                  <a:pt x="2619" y="1543"/>
                </a:lnTo>
                <a:lnTo>
                  <a:pt x="2619" y="1541"/>
                </a:lnTo>
                <a:lnTo>
                  <a:pt x="2619" y="1539"/>
                </a:lnTo>
                <a:lnTo>
                  <a:pt x="2621" y="1539"/>
                </a:lnTo>
                <a:lnTo>
                  <a:pt x="2621" y="1541"/>
                </a:lnTo>
                <a:lnTo>
                  <a:pt x="2621" y="1543"/>
                </a:lnTo>
                <a:lnTo>
                  <a:pt x="2623" y="1543"/>
                </a:lnTo>
                <a:lnTo>
                  <a:pt x="2623" y="1541"/>
                </a:lnTo>
                <a:lnTo>
                  <a:pt x="2623" y="1539"/>
                </a:lnTo>
                <a:lnTo>
                  <a:pt x="2623" y="1539"/>
                </a:lnTo>
                <a:lnTo>
                  <a:pt x="2623" y="1541"/>
                </a:lnTo>
                <a:lnTo>
                  <a:pt x="2624" y="1541"/>
                </a:lnTo>
                <a:lnTo>
                  <a:pt x="2624" y="1539"/>
                </a:lnTo>
                <a:lnTo>
                  <a:pt x="2624" y="1538"/>
                </a:lnTo>
                <a:lnTo>
                  <a:pt x="2623" y="1538"/>
                </a:lnTo>
                <a:lnTo>
                  <a:pt x="2623" y="1538"/>
                </a:lnTo>
                <a:lnTo>
                  <a:pt x="2623" y="1536"/>
                </a:lnTo>
                <a:lnTo>
                  <a:pt x="2623" y="1536"/>
                </a:lnTo>
                <a:lnTo>
                  <a:pt x="2623" y="1534"/>
                </a:lnTo>
                <a:lnTo>
                  <a:pt x="2624" y="1534"/>
                </a:lnTo>
                <a:lnTo>
                  <a:pt x="2624" y="1536"/>
                </a:lnTo>
                <a:lnTo>
                  <a:pt x="2626" y="1536"/>
                </a:lnTo>
                <a:lnTo>
                  <a:pt x="2626" y="1538"/>
                </a:lnTo>
                <a:lnTo>
                  <a:pt x="2628" y="1538"/>
                </a:lnTo>
                <a:lnTo>
                  <a:pt x="2629" y="1539"/>
                </a:lnTo>
                <a:lnTo>
                  <a:pt x="2629" y="1541"/>
                </a:lnTo>
                <a:lnTo>
                  <a:pt x="2629" y="1543"/>
                </a:lnTo>
                <a:lnTo>
                  <a:pt x="2629" y="1544"/>
                </a:lnTo>
                <a:lnTo>
                  <a:pt x="2631" y="1544"/>
                </a:lnTo>
                <a:lnTo>
                  <a:pt x="2631" y="1543"/>
                </a:lnTo>
                <a:lnTo>
                  <a:pt x="2631" y="1541"/>
                </a:lnTo>
                <a:lnTo>
                  <a:pt x="2631" y="1539"/>
                </a:lnTo>
                <a:lnTo>
                  <a:pt x="2631" y="1538"/>
                </a:lnTo>
                <a:lnTo>
                  <a:pt x="2633" y="1538"/>
                </a:lnTo>
                <a:lnTo>
                  <a:pt x="2633" y="1536"/>
                </a:lnTo>
                <a:lnTo>
                  <a:pt x="2634" y="1536"/>
                </a:lnTo>
                <a:lnTo>
                  <a:pt x="2634" y="1538"/>
                </a:lnTo>
                <a:lnTo>
                  <a:pt x="2634" y="1539"/>
                </a:lnTo>
                <a:lnTo>
                  <a:pt x="2636" y="1539"/>
                </a:lnTo>
                <a:lnTo>
                  <a:pt x="2636" y="1538"/>
                </a:lnTo>
                <a:lnTo>
                  <a:pt x="2638" y="1538"/>
                </a:lnTo>
                <a:lnTo>
                  <a:pt x="2638" y="1539"/>
                </a:lnTo>
                <a:lnTo>
                  <a:pt x="2638" y="1541"/>
                </a:lnTo>
                <a:lnTo>
                  <a:pt x="2639" y="1541"/>
                </a:lnTo>
                <a:lnTo>
                  <a:pt x="2641" y="1541"/>
                </a:lnTo>
                <a:lnTo>
                  <a:pt x="2641" y="1539"/>
                </a:lnTo>
                <a:lnTo>
                  <a:pt x="2641" y="1538"/>
                </a:lnTo>
                <a:lnTo>
                  <a:pt x="2643" y="1538"/>
                </a:lnTo>
                <a:lnTo>
                  <a:pt x="2643" y="1539"/>
                </a:lnTo>
                <a:lnTo>
                  <a:pt x="2644" y="1539"/>
                </a:lnTo>
                <a:lnTo>
                  <a:pt x="2644" y="1541"/>
                </a:lnTo>
                <a:lnTo>
                  <a:pt x="2646" y="1541"/>
                </a:lnTo>
                <a:lnTo>
                  <a:pt x="2646" y="1539"/>
                </a:lnTo>
                <a:lnTo>
                  <a:pt x="2648" y="1539"/>
                </a:lnTo>
                <a:lnTo>
                  <a:pt x="2648" y="1541"/>
                </a:lnTo>
                <a:lnTo>
                  <a:pt x="2648" y="1543"/>
                </a:lnTo>
                <a:lnTo>
                  <a:pt x="2649" y="1543"/>
                </a:lnTo>
                <a:lnTo>
                  <a:pt x="2649" y="1544"/>
                </a:lnTo>
                <a:lnTo>
                  <a:pt x="2649" y="1546"/>
                </a:lnTo>
                <a:lnTo>
                  <a:pt x="2648" y="1546"/>
                </a:lnTo>
                <a:lnTo>
                  <a:pt x="2646" y="1546"/>
                </a:lnTo>
                <a:lnTo>
                  <a:pt x="2644" y="1546"/>
                </a:lnTo>
                <a:lnTo>
                  <a:pt x="2644" y="1544"/>
                </a:lnTo>
                <a:lnTo>
                  <a:pt x="2643" y="1544"/>
                </a:lnTo>
                <a:lnTo>
                  <a:pt x="2641" y="1544"/>
                </a:lnTo>
                <a:lnTo>
                  <a:pt x="2641" y="1546"/>
                </a:lnTo>
                <a:lnTo>
                  <a:pt x="2639" y="1546"/>
                </a:lnTo>
                <a:lnTo>
                  <a:pt x="2639" y="1544"/>
                </a:lnTo>
                <a:lnTo>
                  <a:pt x="2639" y="1543"/>
                </a:lnTo>
                <a:lnTo>
                  <a:pt x="2638" y="1543"/>
                </a:lnTo>
                <a:lnTo>
                  <a:pt x="2638" y="1544"/>
                </a:lnTo>
                <a:lnTo>
                  <a:pt x="2636" y="1544"/>
                </a:lnTo>
                <a:lnTo>
                  <a:pt x="2634" y="1544"/>
                </a:lnTo>
                <a:lnTo>
                  <a:pt x="2633" y="1544"/>
                </a:lnTo>
                <a:lnTo>
                  <a:pt x="2633" y="1546"/>
                </a:lnTo>
                <a:lnTo>
                  <a:pt x="2631" y="1546"/>
                </a:lnTo>
                <a:lnTo>
                  <a:pt x="2631" y="1548"/>
                </a:lnTo>
                <a:lnTo>
                  <a:pt x="2633" y="1548"/>
                </a:lnTo>
                <a:lnTo>
                  <a:pt x="2634" y="1548"/>
                </a:lnTo>
                <a:lnTo>
                  <a:pt x="2634" y="1546"/>
                </a:lnTo>
                <a:lnTo>
                  <a:pt x="2636" y="1546"/>
                </a:lnTo>
                <a:lnTo>
                  <a:pt x="2636" y="1548"/>
                </a:lnTo>
                <a:lnTo>
                  <a:pt x="2636" y="1549"/>
                </a:lnTo>
                <a:lnTo>
                  <a:pt x="2638" y="1549"/>
                </a:lnTo>
                <a:lnTo>
                  <a:pt x="2638" y="1548"/>
                </a:lnTo>
                <a:lnTo>
                  <a:pt x="2639" y="1548"/>
                </a:lnTo>
                <a:lnTo>
                  <a:pt x="2639" y="1549"/>
                </a:lnTo>
                <a:lnTo>
                  <a:pt x="2639" y="1551"/>
                </a:lnTo>
                <a:lnTo>
                  <a:pt x="2641" y="1551"/>
                </a:lnTo>
                <a:lnTo>
                  <a:pt x="2643" y="1551"/>
                </a:lnTo>
                <a:lnTo>
                  <a:pt x="2643" y="1553"/>
                </a:lnTo>
                <a:lnTo>
                  <a:pt x="2644" y="1553"/>
                </a:lnTo>
                <a:lnTo>
                  <a:pt x="2644" y="1554"/>
                </a:lnTo>
                <a:lnTo>
                  <a:pt x="2643" y="1554"/>
                </a:lnTo>
                <a:lnTo>
                  <a:pt x="2643" y="1556"/>
                </a:lnTo>
                <a:lnTo>
                  <a:pt x="2643" y="1558"/>
                </a:lnTo>
                <a:lnTo>
                  <a:pt x="2641" y="1558"/>
                </a:lnTo>
                <a:lnTo>
                  <a:pt x="2641" y="1559"/>
                </a:lnTo>
                <a:lnTo>
                  <a:pt x="2639" y="1559"/>
                </a:lnTo>
                <a:lnTo>
                  <a:pt x="2639" y="1561"/>
                </a:lnTo>
                <a:lnTo>
                  <a:pt x="2639" y="1563"/>
                </a:lnTo>
                <a:lnTo>
                  <a:pt x="2639" y="1564"/>
                </a:lnTo>
                <a:lnTo>
                  <a:pt x="2639" y="1566"/>
                </a:lnTo>
                <a:lnTo>
                  <a:pt x="2638" y="1566"/>
                </a:lnTo>
                <a:lnTo>
                  <a:pt x="2638" y="1564"/>
                </a:lnTo>
                <a:lnTo>
                  <a:pt x="2636" y="1564"/>
                </a:lnTo>
                <a:lnTo>
                  <a:pt x="2636" y="1566"/>
                </a:lnTo>
                <a:lnTo>
                  <a:pt x="2634" y="1566"/>
                </a:lnTo>
                <a:lnTo>
                  <a:pt x="2634" y="1568"/>
                </a:lnTo>
                <a:lnTo>
                  <a:pt x="2634" y="1569"/>
                </a:lnTo>
                <a:lnTo>
                  <a:pt x="2634" y="1571"/>
                </a:lnTo>
                <a:lnTo>
                  <a:pt x="2634" y="1573"/>
                </a:lnTo>
                <a:lnTo>
                  <a:pt x="2633" y="1573"/>
                </a:lnTo>
                <a:lnTo>
                  <a:pt x="2631" y="1573"/>
                </a:lnTo>
                <a:lnTo>
                  <a:pt x="2629" y="1573"/>
                </a:lnTo>
                <a:lnTo>
                  <a:pt x="2628" y="1573"/>
                </a:lnTo>
                <a:lnTo>
                  <a:pt x="2628" y="1574"/>
                </a:lnTo>
                <a:lnTo>
                  <a:pt x="2629" y="1574"/>
                </a:lnTo>
                <a:lnTo>
                  <a:pt x="2631" y="1574"/>
                </a:lnTo>
                <a:lnTo>
                  <a:pt x="2633" y="1574"/>
                </a:lnTo>
                <a:lnTo>
                  <a:pt x="2634" y="1574"/>
                </a:lnTo>
                <a:lnTo>
                  <a:pt x="2636" y="1574"/>
                </a:lnTo>
                <a:lnTo>
                  <a:pt x="2636" y="1573"/>
                </a:lnTo>
                <a:lnTo>
                  <a:pt x="2638" y="1573"/>
                </a:lnTo>
                <a:lnTo>
                  <a:pt x="2638" y="1571"/>
                </a:lnTo>
                <a:lnTo>
                  <a:pt x="2639" y="1571"/>
                </a:lnTo>
                <a:lnTo>
                  <a:pt x="2639" y="1569"/>
                </a:lnTo>
                <a:lnTo>
                  <a:pt x="2641" y="1569"/>
                </a:lnTo>
                <a:lnTo>
                  <a:pt x="2643" y="1569"/>
                </a:lnTo>
                <a:lnTo>
                  <a:pt x="2643" y="1568"/>
                </a:lnTo>
                <a:lnTo>
                  <a:pt x="2644" y="1568"/>
                </a:lnTo>
                <a:lnTo>
                  <a:pt x="2646" y="1568"/>
                </a:lnTo>
                <a:lnTo>
                  <a:pt x="2648" y="1568"/>
                </a:lnTo>
                <a:lnTo>
                  <a:pt x="2649" y="1568"/>
                </a:lnTo>
                <a:lnTo>
                  <a:pt x="2651" y="1568"/>
                </a:lnTo>
                <a:lnTo>
                  <a:pt x="2653" y="1568"/>
                </a:lnTo>
                <a:lnTo>
                  <a:pt x="2653" y="1569"/>
                </a:lnTo>
                <a:lnTo>
                  <a:pt x="2654" y="1569"/>
                </a:lnTo>
                <a:lnTo>
                  <a:pt x="2654" y="1568"/>
                </a:lnTo>
                <a:lnTo>
                  <a:pt x="2656" y="1568"/>
                </a:lnTo>
                <a:lnTo>
                  <a:pt x="2656" y="1569"/>
                </a:lnTo>
                <a:lnTo>
                  <a:pt x="2656" y="1571"/>
                </a:lnTo>
                <a:lnTo>
                  <a:pt x="2654" y="1571"/>
                </a:lnTo>
                <a:lnTo>
                  <a:pt x="2654" y="1573"/>
                </a:lnTo>
                <a:lnTo>
                  <a:pt x="2654" y="1574"/>
                </a:lnTo>
                <a:lnTo>
                  <a:pt x="2656" y="1574"/>
                </a:lnTo>
                <a:lnTo>
                  <a:pt x="2656" y="1574"/>
                </a:lnTo>
                <a:lnTo>
                  <a:pt x="2656" y="1576"/>
                </a:lnTo>
                <a:lnTo>
                  <a:pt x="2654" y="1576"/>
                </a:lnTo>
                <a:lnTo>
                  <a:pt x="2654" y="1578"/>
                </a:lnTo>
                <a:lnTo>
                  <a:pt x="2653" y="1578"/>
                </a:lnTo>
                <a:lnTo>
                  <a:pt x="2653" y="1579"/>
                </a:lnTo>
                <a:lnTo>
                  <a:pt x="2654" y="1579"/>
                </a:lnTo>
                <a:lnTo>
                  <a:pt x="2654" y="1581"/>
                </a:lnTo>
                <a:lnTo>
                  <a:pt x="2656" y="1581"/>
                </a:lnTo>
                <a:lnTo>
                  <a:pt x="2656" y="1579"/>
                </a:lnTo>
                <a:lnTo>
                  <a:pt x="2658" y="1579"/>
                </a:lnTo>
                <a:lnTo>
                  <a:pt x="2658" y="1578"/>
                </a:lnTo>
                <a:lnTo>
                  <a:pt x="2656" y="1578"/>
                </a:lnTo>
                <a:lnTo>
                  <a:pt x="2656" y="1576"/>
                </a:lnTo>
                <a:lnTo>
                  <a:pt x="2658" y="1576"/>
                </a:lnTo>
                <a:lnTo>
                  <a:pt x="2658" y="1574"/>
                </a:lnTo>
                <a:lnTo>
                  <a:pt x="2659" y="1574"/>
                </a:lnTo>
                <a:lnTo>
                  <a:pt x="2661" y="1574"/>
                </a:lnTo>
                <a:lnTo>
                  <a:pt x="2661" y="1576"/>
                </a:lnTo>
                <a:lnTo>
                  <a:pt x="2659" y="1576"/>
                </a:lnTo>
                <a:lnTo>
                  <a:pt x="2659" y="1578"/>
                </a:lnTo>
                <a:lnTo>
                  <a:pt x="2659" y="1579"/>
                </a:lnTo>
                <a:lnTo>
                  <a:pt x="2659" y="1581"/>
                </a:lnTo>
                <a:lnTo>
                  <a:pt x="2661" y="1581"/>
                </a:lnTo>
                <a:lnTo>
                  <a:pt x="2661" y="1579"/>
                </a:lnTo>
                <a:lnTo>
                  <a:pt x="2661" y="1578"/>
                </a:lnTo>
                <a:lnTo>
                  <a:pt x="2663" y="1578"/>
                </a:lnTo>
                <a:lnTo>
                  <a:pt x="2663" y="1579"/>
                </a:lnTo>
                <a:lnTo>
                  <a:pt x="2663" y="1581"/>
                </a:lnTo>
                <a:lnTo>
                  <a:pt x="2663" y="1581"/>
                </a:lnTo>
                <a:lnTo>
                  <a:pt x="2663" y="1579"/>
                </a:lnTo>
                <a:lnTo>
                  <a:pt x="2663" y="1578"/>
                </a:lnTo>
                <a:lnTo>
                  <a:pt x="2663" y="1576"/>
                </a:lnTo>
                <a:lnTo>
                  <a:pt x="2663" y="1574"/>
                </a:lnTo>
                <a:lnTo>
                  <a:pt x="2664" y="1574"/>
                </a:lnTo>
                <a:lnTo>
                  <a:pt x="2664" y="1576"/>
                </a:lnTo>
                <a:lnTo>
                  <a:pt x="2664" y="1578"/>
                </a:lnTo>
                <a:lnTo>
                  <a:pt x="2664" y="1579"/>
                </a:lnTo>
                <a:lnTo>
                  <a:pt x="2666" y="1579"/>
                </a:lnTo>
                <a:lnTo>
                  <a:pt x="2668" y="1579"/>
                </a:lnTo>
                <a:lnTo>
                  <a:pt x="2668" y="1578"/>
                </a:lnTo>
                <a:lnTo>
                  <a:pt x="2668" y="1576"/>
                </a:lnTo>
                <a:lnTo>
                  <a:pt x="2669" y="1576"/>
                </a:lnTo>
                <a:lnTo>
                  <a:pt x="2671" y="1576"/>
                </a:lnTo>
                <a:lnTo>
                  <a:pt x="2671" y="1574"/>
                </a:lnTo>
                <a:lnTo>
                  <a:pt x="2673" y="1574"/>
                </a:lnTo>
                <a:lnTo>
                  <a:pt x="2674" y="1574"/>
                </a:lnTo>
                <a:lnTo>
                  <a:pt x="2676" y="1574"/>
                </a:lnTo>
                <a:lnTo>
                  <a:pt x="2676" y="1576"/>
                </a:lnTo>
                <a:lnTo>
                  <a:pt x="2678" y="1576"/>
                </a:lnTo>
                <a:lnTo>
                  <a:pt x="2679" y="1576"/>
                </a:lnTo>
                <a:lnTo>
                  <a:pt x="2679" y="1578"/>
                </a:lnTo>
                <a:lnTo>
                  <a:pt x="2679" y="1579"/>
                </a:lnTo>
                <a:lnTo>
                  <a:pt x="2681" y="1579"/>
                </a:lnTo>
                <a:lnTo>
                  <a:pt x="2681" y="1581"/>
                </a:lnTo>
                <a:lnTo>
                  <a:pt x="2681" y="1583"/>
                </a:lnTo>
                <a:lnTo>
                  <a:pt x="2683" y="1583"/>
                </a:lnTo>
                <a:lnTo>
                  <a:pt x="2683" y="1584"/>
                </a:lnTo>
                <a:lnTo>
                  <a:pt x="2681" y="1584"/>
                </a:lnTo>
                <a:lnTo>
                  <a:pt x="2679" y="1586"/>
                </a:lnTo>
                <a:lnTo>
                  <a:pt x="2678" y="1586"/>
                </a:lnTo>
                <a:lnTo>
                  <a:pt x="2678" y="1588"/>
                </a:lnTo>
                <a:lnTo>
                  <a:pt x="2676" y="1588"/>
                </a:lnTo>
                <a:lnTo>
                  <a:pt x="2676" y="1589"/>
                </a:lnTo>
                <a:lnTo>
                  <a:pt x="2678" y="1589"/>
                </a:lnTo>
                <a:lnTo>
                  <a:pt x="2678" y="1588"/>
                </a:lnTo>
                <a:lnTo>
                  <a:pt x="2679" y="1588"/>
                </a:lnTo>
                <a:lnTo>
                  <a:pt x="2681" y="1588"/>
                </a:lnTo>
                <a:lnTo>
                  <a:pt x="2683" y="1588"/>
                </a:lnTo>
                <a:lnTo>
                  <a:pt x="2683" y="1586"/>
                </a:lnTo>
                <a:lnTo>
                  <a:pt x="2683" y="1584"/>
                </a:lnTo>
                <a:lnTo>
                  <a:pt x="2684" y="1584"/>
                </a:lnTo>
                <a:lnTo>
                  <a:pt x="2684" y="1586"/>
                </a:lnTo>
                <a:lnTo>
                  <a:pt x="2684" y="1588"/>
                </a:lnTo>
                <a:lnTo>
                  <a:pt x="2684" y="1589"/>
                </a:lnTo>
                <a:lnTo>
                  <a:pt x="2684" y="1591"/>
                </a:lnTo>
                <a:lnTo>
                  <a:pt x="2686" y="1591"/>
                </a:lnTo>
                <a:lnTo>
                  <a:pt x="2686" y="1593"/>
                </a:lnTo>
                <a:lnTo>
                  <a:pt x="2686" y="1594"/>
                </a:lnTo>
                <a:lnTo>
                  <a:pt x="2684" y="1594"/>
                </a:lnTo>
                <a:lnTo>
                  <a:pt x="2683" y="1594"/>
                </a:lnTo>
                <a:lnTo>
                  <a:pt x="2683" y="1596"/>
                </a:lnTo>
                <a:lnTo>
                  <a:pt x="2684" y="1594"/>
                </a:lnTo>
                <a:lnTo>
                  <a:pt x="2684" y="1596"/>
                </a:lnTo>
                <a:lnTo>
                  <a:pt x="2684" y="1598"/>
                </a:lnTo>
                <a:lnTo>
                  <a:pt x="2683" y="1598"/>
                </a:lnTo>
                <a:lnTo>
                  <a:pt x="2683" y="1599"/>
                </a:lnTo>
                <a:lnTo>
                  <a:pt x="2684" y="1599"/>
                </a:lnTo>
                <a:lnTo>
                  <a:pt x="2684" y="1598"/>
                </a:lnTo>
                <a:lnTo>
                  <a:pt x="2686" y="1598"/>
                </a:lnTo>
                <a:lnTo>
                  <a:pt x="2688" y="1598"/>
                </a:lnTo>
                <a:lnTo>
                  <a:pt x="2688" y="1596"/>
                </a:lnTo>
                <a:lnTo>
                  <a:pt x="2689" y="1596"/>
                </a:lnTo>
                <a:lnTo>
                  <a:pt x="2689" y="1598"/>
                </a:lnTo>
                <a:lnTo>
                  <a:pt x="2691" y="1598"/>
                </a:lnTo>
                <a:lnTo>
                  <a:pt x="2691" y="1599"/>
                </a:lnTo>
                <a:lnTo>
                  <a:pt x="2689" y="1599"/>
                </a:lnTo>
                <a:lnTo>
                  <a:pt x="2689" y="1601"/>
                </a:lnTo>
                <a:lnTo>
                  <a:pt x="2691" y="1601"/>
                </a:lnTo>
                <a:lnTo>
                  <a:pt x="2691" y="1603"/>
                </a:lnTo>
                <a:lnTo>
                  <a:pt x="2693" y="1603"/>
                </a:lnTo>
                <a:lnTo>
                  <a:pt x="2694" y="1603"/>
                </a:lnTo>
                <a:lnTo>
                  <a:pt x="2693" y="1604"/>
                </a:lnTo>
                <a:lnTo>
                  <a:pt x="2691" y="1604"/>
                </a:lnTo>
                <a:lnTo>
                  <a:pt x="2691" y="1606"/>
                </a:lnTo>
                <a:lnTo>
                  <a:pt x="2693" y="1606"/>
                </a:lnTo>
                <a:lnTo>
                  <a:pt x="2693" y="1608"/>
                </a:lnTo>
                <a:lnTo>
                  <a:pt x="2693" y="1609"/>
                </a:lnTo>
                <a:lnTo>
                  <a:pt x="2691" y="1609"/>
                </a:lnTo>
                <a:lnTo>
                  <a:pt x="2691" y="1608"/>
                </a:lnTo>
                <a:lnTo>
                  <a:pt x="2689" y="1608"/>
                </a:lnTo>
                <a:lnTo>
                  <a:pt x="2689" y="1606"/>
                </a:lnTo>
                <a:lnTo>
                  <a:pt x="2688" y="1606"/>
                </a:lnTo>
                <a:lnTo>
                  <a:pt x="2686" y="1606"/>
                </a:lnTo>
                <a:lnTo>
                  <a:pt x="2684" y="1606"/>
                </a:lnTo>
                <a:lnTo>
                  <a:pt x="2683" y="1606"/>
                </a:lnTo>
                <a:lnTo>
                  <a:pt x="2683" y="1608"/>
                </a:lnTo>
                <a:lnTo>
                  <a:pt x="2683" y="1609"/>
                </a:lnTo>
                <a:lnTo>
                  <a:pt x="2681" y="1609"/>
                </a:lnTo>
                <a:lnTo>
                  <a:pt x="2681" y="1608"/>
                </a:lnTo>
                <a:lnTo>
                  <a:pt x="2681" y="1606"/>
                </a:lnTo>
                <a:lnTo>
                  <a:pt x="2681" y="1604"/>
                </a:lnTo>
                <a:lnTo>
                  <a:pt x="2681" y="1603"/>
                </a:lnTo>
                <a:lnTo>
                  <a:pt x="2679" y="1603"/>
                </a:lnTo>
                <a:lnTo>
                  <a:pt x="2679" y="1601"/>
                </a:lnTo>
                <a:lnTo>
                  <a:pt x="2679" y="1599"/>
                </a:lnTo>
                <a:lnTo>
                  <a:pt x="2679" y="1598"/>
                </a:lnTo>
                <a:lnTo>
                  <a:pt x="2678" y="1598"/>
                </a:lnTo>
                <a:lnTo>
                  <a:pt x="2678" y="1596"/>
                </a:lnTo>
                <a:lnTo>
                  <a:pt x="2678" y="1594"/>
                </a:lnTo>
                <a:lnTo>
                  <a:pt x="2678" y="1593"/>
                </a:lnTo>
                <a:lnTo>
                  <a:pt x="2679" y="1593"/>
                </a:lnTo>
                <a:lnTo>
                  <a:pt x="2679" y="1591"/>
                </a:lnTo>
                <a:lnTo>
                  <a:pt x="2678" y="1591"/>
                </a:lnTo>
                <a:lnTo>
                  <a:pt x="2678" y="1593"/>
                </a:lnTo>
                <a:lnTo>
                  <a:pt x="2676" y="1593"/>
                </a:lnTo>
                <a:lnTo>
                  <a:pt x="2676" y="1594"/>
                </a:lnTo>
                <a:lnTo>
                  <a:pt x="2676" y="1596"/>
                </a:lnTo>
                <a:lnTo>
                  <a:pt x="2676" y="1598"/>
                </a:lnTo>
                <a:lnTo>
                  <a:pt x="2678" y="1598"/>
                </a:lnTo>
                <a:lnTo>
                  <a:pt x="2678" y="1599"/>
                </a:lnTo>
                <a:lnTo>
                  <a:pt x="2678" y="1601"/>
                </a:lnTo>
                <a:lnTo>
                  <a:pt x="2678" y="1603"/>
                </a:lnTo>
                <a:lnTo>
                  <a:pt x="2676" y="1603"/>
                </a:lnTo>
                <a:lnTo>
                  <a:pt x="2676" y="1601"/>
                </a:lnTo>
                <a:lnTo>
                  <a:pt x="2674" y="1601"/>
                </a:lnTo>
                <a:lnTo>
                  <a:pt x="2674" y="1603"/>
                </a:lnTo>
                <a:lnTo>
                  <a:pt x="2674" y="1604"/>
                </a:lnTo>
                <a:lnTo>
                  <a:pt x="2673" y="1604"/>
                </a:lnTo>
                <a:lnTo>
                  <a:pt x="2671" y="1604"/>
                </a:lnTo>
                <a:lnTo>
                  <a:pt x="2669" y="1604"/>
                </a:lnTo>
                <a:lnTo>
                  <a:pt x="2668" y="1604"/>
                </a:lnTo>
                <a:lnTo>
                  <a:pt x="2668" y="1606"/>
                </a:lnTo>
                <a:lnTo>
                  <a:pt x="2669" y="1606"/>
                </a:lnTo>
                <a:lnTo>
                  <a:pt x="2671" y="1606"/>
                </a:lnTo>
                <a:lnTo>
                  <a:pt x="2671" y="1608"/>
                </a:lnTo>
                <a:lnTo>
                  <a:pt x="2671" y="1609"/>
                </a:lnTo>
                <a:lnTo>
                  <a:pt x="2671" y="1611"/>
                </a:lnTo>
                <a:lnTo>
                  <a:pt x="2673" y="1611"/>
                </a:lnTo>
                <a:lnTo>
                  <a:pt x="2673" y="1609"/>
                </a:lnTo>
                <a:lnTo>
                  <a:pt x="2673" y="1608"/>
                </a:lnTo>
                <a:lnTo>
                  <a:pt x="2673" y="1606"/>
                </a:lnTo>
                <a:lnTo>
                  <a:pt x="2674" y="1606"/>
                </a:lnTo>
                <a:lnTo>
                  <a:pt x="2676" y="1606"/>
                </a:lnTo>
                <a:lnTo>
                  <a:pt x="2678" y="1606"/>
                </a:lnTo>
                <a:lnTo>
                  <a:pt x="2679" y="1606"/>
                </a:lnTo>
                <a:lnTo>
                  <a:pt x="2679" y="1608"/>
                </a:lnTo>
                <a:lnTo>
                  <a:pt x="2679" y="1609"/>
                </a:lnTo>
                <a:lnTo>
                  <a:pt x="2678" y="1609"/>
                </a:lnTo>
                <a:lnTo>
                  <a:pt x="2676" y="1609"/>
                </a:lnTo>
                <a:lnTo>
                  <a:pt x="2676" y="1611"/>
                </a:lnTo>
                <a:lnTo>
                  <a:pt x="2678" y="1611"/>
                </a:lnTo>
                <a:lnTo>
                  <a:pt x="2679" y="1611"/>
                </a:lnTo>
                <a:lnTo>
                  <a:pt x="2681" y="1611"/>
                </a:lnTo>
                <a:lnTo>
                  <a:pt x="2683" y="1611"/>
                </a:lnTo>
                <a:lnTo>
                  <a:pt x="2683" y="1613"/>
                </a:lnTo>
                <a:lnTo>
                  <a:pt x="2681" y="1613"/>
                </a:lnTo>
                <a:lnTo>
                  <a:pt x="2679" y="1613"/>
                </a:lnTo>
                <a:lnTo>
                  <a:pt x="2679" y="1614"/>
                </a:lnTo>
                <a:lnTo>
                  <a:pt x="2678" y="1614"/>
                </a:lnTo>
                <a:lnTo>
                  <a:pt x="2676" y="1614"/>
                </a:lnTo>
                <a:lnTo>
                  <a:pt x="2674" y="1614"/>
                </a:lnTo>
                <a:lnTo>
                  <a:pt x="2674" y="1614"/>
                </a:lnTo>
                <a:lnTo>
                  <a:pt x="2676" y="1614"/>
                </a:lnTo>
                <a:lnTo>
                  <a:pt x="2676" y="1616"/>
                </a:lnTo>
                <a:lnTo>
                  <a:pt x="2674" y="1616"/>
                </a:lnTo>
                <a:lnTo>
                  <a:pt x="2673" y="1616"/>
                </a:lnTo>
                <a:lnTo>
                  <a:pt x="2673" y="1614"/>
                </a:lnTo>
                <a:lnTo>
                  <a:pt x="2673" y="1614"/>
                </a:lnTo>
                <a:lnTo>
                  <a:pt x="2671" y="1614"/>
                </a:lnTo>
                <a:lnTo>
                  <a:pt x="2671" y="1614"/>
                </a:lnTo>
                <a:lnTo>
                  <a:pt x="2671" y="1616"/>
                </a:lnTo>
                <a:lnTo>
                  <a:pt x="2669" y="1616"/>
                </a:lnTo>
                <a:lnTo>
                  <a:pt x="2669" y="1618"/>
                </a:lnTo>
                <a:lnTo>
                  <a:pt x="2668" y="1618"/>
                </a:lnTo>
                <a:lnTo>
                  <a:pt x="2668" y="1619"/>
                </a:lnTo>
                <a:lnTo>
                  <a:pt x="2666" y="1619"/>
                </a:lnTo>
                <a:lnTo>
                  <a:pt x="2664" y="1619"/>
                </a:lnTo>
                <a:lnTo>
                  <a:pt x="2664" y="1621"/>
                </a:lnTo>
                <a:lnTo>
                  <a:pt x="2666" y="1621"/>
                </a:lnTo>
                <a:lnTo>
                  <a:pt x="2668" y="1621"/>
                </a:lnTo>
                <a:lnTo>
                  <a:pt x="2668" y="1619"/>
                </a:lnTo>
                <a:lnTo>
                  <a:pt x="2669" y="1619"/>
                </a:lnTo>
                <a:lnTo>
                  <a:pt x="2671" y="1619"/>
                </a:lnTo>
                <a:lnTo>
                  <a:pt x="2673" y="1619"/>
                </a:lnTo>
                <a:lnTo>
                  <a:pt x="2673" y="1618"/>
                </a:lnTo>
                <a:lnTo>
                  <a:pt x="2674" y="1618"/>
                </a:lnTo>
                <a:lnTo>
                  <a:pt x="2676" y="1618"/>
                </a:lnTo>
                <a:lnTo>
                  <a:pt x="2676" y="1616"/>
                </a:lnTo>
                <a:lnTo>
                  <a:pt x="2678" y="1616"/>
                </a:lnTo>
                <a:lnTo>
                  <a:pt x="2679" y="1616"/>
                </a:lnTo>
                <a:lnTo>
                  <a:pt x="2681" y="1616"/>
                </a:lnTo>
                <a:lnTo>
                  <a:pt x="2681" y="1614"/>
                </a:lnTo>
                <a:lnTo>
                  <a:pt x="2681" y="1614"/>
                </a:lnTo>
                <a:lnTo>
                  <a:pt x="2683" y="1614"/>
                </a:lnTo>
                <a:lnTo>
                  <a:pt x="2683" y="1614"/>
                </a:lnTo>
                <a:lnTo>
                  <a:pt x="2684" y="1614"/>
                </a:lnTo>
                <a:lnTo>
                  <a:pt x="2686" y="1614"/>
                </a:lnTo>
                <a:lnTo>
                  <a:pt x="2686" y="1616"/>
                </a:lnTo>
                <a:lnTo>
                  <a:pt x="2688" y="1616"/>
                </a:lnTo>
                <a:lnTo>
                  <a:pt x="2689" y="1616"/>
                </a:lnTo>
                <a:lnTo>
                  <a:pt x="2689" y="1618"/>
                </a:lnTo>
                <a:lnTo>
                  <a:pt x="2688" y="1618"/>
                </a:lnTo>
                <a:lnTo>
                  <a:pt x="2686" y="1618"/>
                </a:lnTo>
                <a:lnTo>
                  <a:pt x="2686" y="1619"/>
                </a:lnTo>
                <a:lnTo>
                  <a:pt x="2684" y="1619"/>
                </a:lnTo>
                <a:lnTo>
                  <a:pt x="2684" y="1621"/>
                </a:lnTo>
                <a:lnTo>
                  <a:pt x="2683" y="1621"/>
                </a:lnTo>
                <a:lnTo>
                  <a:pt x="2681" y="1621"/>
                </a:lnTo>
                <a:lnTo>
                  <a:pt x="2681" y="1623"/>
                </a:lnTo>
                <a:lnTo>
                  <a:pt x="2679" y="1623"/>
                </a:lnTo>
                <a:lnTo>
                  <a:pt x="2678" y="1623"/>
                </a:lnTo>
                <a:lnTo>
                  <a:pt x="2678" y="1624"/>
                </a:lnTo>
                <a:lnTo>
                  <a:pt x="2676" y="1624"/>
                </a:lnTo>
                <a:lnTo>
                  <a:pt x="2674" y="1624"/>
                </a:lnTo>
                <a:lnTo>
                  <a:pt x="2673" y="1624"/>
                </a:lnTo>
                <a:lnTo>
                  <a:pt x="2673" y="1626"/>
                </a:lnTo>
                <a:lnTo>
                  <a:pt x="2674" y="1626"/>
                </a:lnTo>
                <a:lnTo>
                  <a:pt x="2676" y="1626"/>
                </a:lnTo>
                <a:lnTo>
                  <a:pt x="2678" y="1626"/>
                </a:lnTo>
                <a:lnTo>
                  <a:pt x="2678" y="1628"/>
                </a:lnTo>
                <a:lnTo>
                  <a:pt x="2676" y="1628"/>
                </a:lnTo>
                <a:lnTo>
                  <a:pt x="2674" y="1628"/>
                </a:lnTo>
                <a:lnTo>
                  <a:pt x="2673" y="1628"/>
                </a:lnTo>
                <a:lnTo>
                  <a:pt x="2673" y="1629"/>
                </a:lnTo>
                <a:lnTo>
                  <a:pt x="2673" y="1631"/>
                </a:lnTo>
                <a:lnTo>
                  <a:pt x="2674" y="1631"/>
                </a:lnTo>
                <a:lnTo>
                  <a:pt x="2676" y="1631"/>
                </a:lnTo>
                <a:lnTo>
                  <a:pt x="2676" y="1629"/>
                </a:lnTo>
                <a:lnTo>
                  <a:pt x="2678" y="1629"/>
                </a:lnTo>
                <a:lnTo>
                  <a:pt x="2679" y="1629"/>
                </a:lnTo>
                <a:lnTo>
                  <a:pt x="2679" y="1628"/>
                </a:lnTo>
                <a:lnTo>
                  <a:pt x="2679" y="1626"/>
                </a:lnTo>
                <a:lnTo>
                  <a:pt x="2681" y="1626"/>
                </a:lnTo>
                <a:lnTo>
                  <a:pt x="2681" y="1624"/>
                </a:lnTo>
                <a:lnTo>
                  <a:pt x="2681" y="1623"/>
                </a:lnTo>
                <a:lnTo>
                  <a:pt x="2683" y="1623"/>
                </a:lnTo>
                <a:lnTo>
                  <a:pt x="2684" y="1623"/>
                </a:lnTo>
                <a:lnTo>
                  <a:pt x="2684" y="1621"/>
                </a:lnTo>
                <a:lnTo>
                  <a:pt x="2686" y="1621"/>
                </a:lnTo>
                <a:lnTo>
                  <a:pt x="2686" y="1623"/>
                </a:lnTo>
                <a:lnTo>
                  <a:pt x="2688" y="1623"/>
                </a:lnTo>
                <a:lnTo>
                  <a:pt x="2688" y="1624"/>
                </a:lnTo>
                <a:lnTo>
                  <a:pt x="2686" y="1624"/>
                </a:lnTo>
                <a:lnTo>
                  <a:pt x="2684" y="1624"/>
                </a:lnTo>
                <a:lnTo>
                  <a:pt x="2684" y="1626"/>
                </a:lnTo>
                <a:lnTo>
                  <a:pt x="2683" y="1626"/>
                </a:lnTo>
                <a:lnTo>
                  <a:pt x="2683" y="1628"/>
                </a:lnTo>
                <a:lnTo>
                  <a:pt x="2684" y="1628"/>
                </a:lnTo>
                <a:lnTo>
                  <a:pt x="2686" y="1626"/>
                </a:lnTo>
                <a:lnTo>
                  <a:pt x="2686" y="1628"/>
                </a:lnTo>
                <a:lnTo>
                  <a:pt x="2686" y="1629"/>
                </a:lnTo>
                <a:lnTo>
                  <a:pt x="2688" y="1629"/>
                </a:lnTo>
                <a:lnTo>
                  <a:pt x="2688" y="1631"/>
                </a:lnTo>
                <a:lnTo>
                  <a:pt x="2689" y="1631"/>
                </a:lnTo>
                <a:lnTo>
                  <a:pt x="2689" y="1629"/>
                </a:lnTo>
                <a:lnTo>
                  <a:pt x="2691" y="1629"/>
                </a:lnTo>
                <a:lnTo>
                  <a:pt x="2691" y="1631"/>
                </a:lnTo>
                <a:lnTo>
                  <a:pt x="2693" y="1631"/>
                </a:lnTo>
                <a:lnTo>
                  <a:pt x="2693" y="1629"/>
                </a:lnTo>
                <a:lnTo>
                  <a:pt x="2694" y="1629"/>
                </a:lnTo>
                <a:lnTo>
                  <a:pt x="2694" y="1631"/>
                </a:lnTo>
                <a:lnTo>
                  <a:pt x="2696" y="1631"/>
                </a:lnTo>
                <a:lnTo>
                  <a:pt x="2696" y="1633"/>
                </a:lnTo>
                <a:lnTo>
                  <a:pt x="2698" y="1633"/>
                </a:lnTo>
                <a:lnTo>
                  <a:pt x="2698" y="1634"/>
                </a:lnTo>
                <a:lnTo>
                  <a:pt x="2696" y="1634"/>
                </a:lnTo>
                <a:lnTo>
                  <a:pt x="2694" y="1634"/>
                </a:lnTo>
                <a:lnTo>
                  <a:pt x="2694" y="1636"/>
                </a:lnTo>
                <a:lnTo>
                  <a:pt x="2693" y="1636"/>
                </a:lnTo>
                <a:lnTo>
                  <a:pt x="2691" y="1636"/>
                </a:lnTo>
                <a:lnTo>
                  <a:pt x="2691" y="1634"/>
                </a:lnTo>
                <a:lnTo>
                  <a:pt x="2689" y="1634"/>
                </a:lnTo>
                <a:lnTo>
                  <a:pt x="2691" y="1633"/>
                </a:lnTo>
                <a:lnTo>
                  <a:pt x="2689" y="1633"/>
                </a:lnTo>
                <a:lnTo>
                  <a:pt x="2689" y="1634"/>
                </a:lnTo>
                <a:lnTo>
                  <a:pt x="2688" y="1634"/>
                </a:lnTo>
                <a:lnTo>
                  <a:pt x="2688" y="1636"/>
                </a:lnTo>
                <a:lnTo>
                  <a:pt x="2688" y="1638"/>
                </a:lnTo>
                <a:lnTo>
                  <a:pt x="2686" y="1638"/>
                </a:lnTo>
                <a:lnTo>
                  <a:pt x="2684" y="1638"/>
                </a:lnTo>
                <a:lnTo>
                  <a:pt x="2683" y="1638"/>
                </a:lnTo>
                <a:lnTo>
                  <a:pt x="2681" y="1638"/>
                </a:lnTo>
                <a:lnTo>
                  <a:pt x="2681" y="1639"/>
                </a:lnTo>
                <a:lnTo>
                  <a:pt x="2681" y="1641"/>
                </a:lnTo>
                <a:lnTo>
                  <a:pt x="2683" y="1641"/>
                </a:lnTo>
                <a:lnTo>
                  <a:pt x="2684" y="1641"/>
                </a:lnTo>
                <a:lnTo>
                  <a:pt x="2686" y="1641"/>
                </a:lnTo>
                <a:lnTo>
                  <a:pt x="2688" y="1641"/>
                </a:lnTo>
                <a:lnTo>
                  <a:pt x="2688" y="1639"/>
                </a:lnTo>
                <a:lnTo>
                  <a:pt x="2689" y="1639"/>
                </a:lnTo>
                <a:lnTo>
                  <a:pt x="2691" y="1639"/>
                </a:lnTo>
                <a:lnTo>
                  <a:pt x="2691" y="1638"/>
                </a:lnTo>
                <a:lnTo>
                  <a:pt x="2693" y="1638"/>
                </a:lnTo>
                <a:lnTo>
                  <a:pt x="2693" y="1639"/>
                </a:lnTo>
                <a:lnTo>
                  <a:pt x="2694" y="1639"/>
                </a:lnTo>
                <a:lnTo>
                  <a:pt x="2694" y="1638"/>
                </a:lnTo>
                <a:lnTo>
                  <a:pt x="2696" y="1638"/>
                </a:lnTo>
                <a:lnTo>
                  <a:pt x="2696" y="1636"/>
                </a:lnTo>
                <a:lnTo>
                  <a:pt x="2698" y="1636"/>
                </a:lnTo>
                <a:lnTo>
                  <a:pt x="2698" y="1634"/>
                </a:lnTo>
                <a:lnTo>
                  <a:pt x="2699" y="1634"/>
                </a:lnTo>
                <a:lnTo>
                  <a:pt x="2699" y="1636"/>
                </a:lnTo>
                <a:lnTo>
                  <a:pt x="2701" y="1636"/>
                </a:lnTo>
                <a:lnTo>
                  <a:pt x="2703" y="1636"/>
                </a:lnTo>
                <a:lnTo>
                  <a:pt x="2703" y="1634"/>
                </a:lnTo>
                <a:lnTo>
                  <a:pt x="2701" y="1634"/>
                </a:lnTo>
                <a:lnTo>
                  <a:pt x="2701" y="1633"/>
                </a:lnTo>
                <a:lnTo>
                  <a:pt x="2703" y="1633"/>
                </a:lnTo>
                <a:lnTo>
                  <a:pt x="2703" y="1633"/>
                </a:lnTo>
                <a:lnTo>
                  <a:pt x="2704" y="1633"/>
                </a:lnTo>
                <a:lnTo>
                  <a:pt x="2704" y="1631"/>
                </a:lnTo>
                <a:lnTo>
                  <a:pt x="2704" y="1629"/>
                </a:lnTo>
                <a:lnTo>
                  <a:pt x="2706" y="1629"/>
                </a:lnTo>
                <a:lnTo>
                  <a:pt x="2706" y="1631"/>
                </a:lnTo>
                <a:lnTo>
                  <a:pt x="2708" y="1631"/>
                </a:lnTo>
                <a:lnTo>
                  <a:pt x="2708" y="1633"/>
                </a:lnTo>
                <a:lnTo>
                  <a:pt x="2706" y="1633"/>
                </a:lnTo>
                <a:lnTo>
                  <a:pt x="2706" y="1634"/>
                </a:lnTo>
                <a:lnTo>
                  <a:pt x="2706" y="1636"/>
                </a:lnTo>
                <a:lnTo>
                  <a:pt x="2706" y="1638"/>
                </a:lnTo>
                <a:lnTo>
                  <a:pt x="2708" y="1638"/>
                </a:lnTo>
                <a:lnTo>
                  <a:pt x="2708" y="1636"/>
                </a:lnTo>
                <a:lnTo>
                  <a:pt x="2708" y="1634"/>
                </a:lnTo>
                <a:lnTo>
                  <a:pt x="2709" y="1634"/>
                </a:lnTo>
                <a:lnTo>
                  <a:pt x="2709" y="1636"/>
                </a:lnTo>
                <a:lnTo>
                  <a:pt x="2709" y="1638"/>
                </a:lnTo>
                <a:lnTo>
                  <a:pt x="2709" y="1639"/>
                </a:lnTo>
                <a:lnTo>
                  <a:pt x="2708" y="1639"/>
                </a:lnTo>
                <a:lnTo>
                  <a:pt x="2708" y="1641"/>
                </a:lnTo>
                <a:lnTo>
                  <a:pt x="2708" y="1643"/>
                </a:lnTo>
                <a:lnTo>
                  <a:pt x="2709" y="1643"/>
                </a:lnTo>
                <a:lnTo>
                  <a:pt x="2709" y="1641"/>
                </a:lnTo>
                <a:lnTo>
                  <a:pt x="2711" y="1641"/>
                </a:lnTo>
                <a:lnTo>
                  <a:pt x="2711" y="1639"/>
                </a:lnTo>
                <a:lnTo>
                  <a:pt x="2711" y="1638"/>
                </a:lnTo>
                <a:lnTo>
                  <a:pt x="2713" y="1638"/>
                </a:lnTo>
                <a:lnTo>
                  <a:pt x="2713" y="1639"/>
                </a:lnTo>
                <a:lnTo>
                  <a:pt x="2714" y="1639"/>
                </a:lnTo>
                <a:lnTo>
                  <a:pt x="2714" y="1641"/>
                </a:lnTo>
                <a:lnTo>
                  <a:pt x="2714" y="1643"/>
                </a:lnTo>
                <a:lnTo>
                  <a:pt x="2716" y="1643"/>
                </a:lnTo>
                <a:lnTo>
                  <a:pt x="2716" y="1644"/>
                </a:lnTo>
                <a:lnTo>
                  <a:pt x="2718" y="1644"/>
                </a:lnTo>
                <a:lnTo>
                  <a:pt x="2719" y="1644"/>
                </a:lnTo>
                <a:lnTo>
                  <a:pt x="2719" y="1643"/>
                </a:lnTo>
                <a:lnTo>
                  <a:pt x="2721" y="1643"/>
                </a:lnTo>
                <a:lnTo>
                  <a:pt x="2721" y="1641"/>
                </a:lnTo>
                <a:lnTo>
                  <a:pt x="2723" y="1641"/>
                </a:lnTo>
                <a:lnTo>
                  <a:pt x="2724" y="1641"/>
                </a:lnTo>
                <a:lnTo>
                  <a:pt x="2724" y="1643"/>
                </a:lnTo>
                <a:lnTo>
                  <a:pt x="2726" y="1643"/>
                </a:lnTo>
                <a:lnTo>
                  <a:pt x="2726" y="1641"/>
                </a:lnTo>
                <a:lnTo>
                  <a:pt x="2728" y="1641"/>
                </a:lnTo>
                <a:lnTo>
                  <a:pt x="2729" y="1641"/>
                </a:lnTo>
                <a:lnTo>
                  <a:pt x="2731" y="1641"/>
                </a:lnTo>
                <a:lnTo>
                  <a:pt x="2731" y="1643"/>
                </a:lnTo>
                <a:lnTo>
                  <a:pt x="2733" y="1643"/>
                </a:lnTo>
                <a:lnTo>
                  <a:pt x="2734" y="1643"/>
                </a:lnTo>
                <a:lnTo>
                  <a:pt x="2736" y="1643"/>
                </a:lnTo>
                <a:lnTo>
                  <a:pt x="2736" y="1644"/>
                </a:lnTo>
                <a:lnTo>
                  <a:pt x="2738" y="1644"/>
                </a:lnTo>
                <a:lnTo>
                  <a:pt x="2738" y="1643"/>
                </a:lnTo>
                <a:lnTo>
                  <a:pt x="2739" y="1643"/>
                </a:lnTo>
                <a:lnTo>
                  <a:pt x="2741" y="1643"/>
                </a:lnTo>
                <a:lnTo>
                  <a:pt x="2741" y="1644"/>
                </a:lnTo>
                <a:lnTo>
                  <a:pt x="2741" y="1646"/>
                </a:lnTo>
                <a:lnTo>
                  <a:pt x="2743" y="1646"/>
                </a:lnTo>
                <a:lnTo>
                  <a:pt x="2743" y="1648"/>
                </a:lnTo>
                <a:lnTo>
                  <a:pt x="2741" y="1648"/>
                </a:lnTo>
                <a:lnTo>
                  <a:pt x="2741" y="1649"/>
                </a:lnTo>
                <a:lnTo>
                  <a:pt x="2739" y="1649"/>
                </a:lnTo>
                <a:lnTo>
                  <a:pt x="2739" y="1651"/>
                </a:lnTo>
                <a:lnTo>
                  <a:pt x="2738" y="1651"/>
                </a:lnTo>
                <a:lnTo>
                  <a:pt x="2738" y="1653"/>
                </a:lnTo>
                <a:lnTo>
                  <a:pt x="2736" y="1653"/>
                </a:lnTo>
                <a:lnTo>
                  <a:pt x="2736" y="1654"/>
                </a:lnTo>
                <a:lnTo>
                  <a:pt x="2738" y="1654"/>
                </a:lnTo>
                <a:lnTo>
                  <a:pt x="2738" y="1653"/>
                </a:lnTo>
                <a:lnTo>
                  <a:pt x="2739" y="1653"/>
                </a:lnTo>
                <a:lnTo>
                  <a:pt x="2739" y="1651"/>
                </a:lnTo>
                <a:lnTo>
                  <a:pt x="2741" y="1651"/>
                </a:lnTo>
                <a:lnTo>
                  <a:pt x="2741" y="1649"/>
                </a:lnTo>
                <a:lnTo>
                  <a:pt x="2743" y="1649"/>
                </a:lnTo>
                <a:lnTo>
                  <a:pt x="2743" y="1651"/>
                </a:lnTo>
                <a:lnTo>
                  <a:pt x="2743" y="1651"/>
                </a:lnTo>
                <a:lnTo>
                  <a:pt x="2743" y="1649"/>
                </a:lnTo>
                <a:lnTo>
                  <a:pt x="2743" y="1648"/>
                </a:lnTo>
                <a:lnTo>
                  <a:pt x="2743" y="1646"/>
                </a:lnTo>
                <a:lnTo>
                  <a:pt x="2743" y="1644"/>
                </a:lnTo>
                <a:lnTo>
                  <a:pt x="2743" y="1643"/>
                </a:lnTo>
                <a:lnTo>
                  <a:pt x="2744" y="1643"/>
                </a:lnTo>
                <a:lnTo>
                  <a:pt x="2744" y="1644"/>
                </a:lnTo>
                <a:lnTo>
                  <a:pt x="2744" y="1646"/>
                </a:lnTo>
                <a:lnTo>
                  <a:pt x="2746" y="1646"/>
                </a:lnTo>
                <a:lnTo>
                  <a:pt x="2746" y="1648"/>
                </a:lnTo>
                <a:lnTo>
                  <a:pt x="2748" y="1648"/>
                </a:lnTo>
                <a:lnTo>
                  <a:pt x="2749" y="1648"/>
                </a:lnTo>
                <a:lnTo>
                  <a:pt x="2749" y="1646"/>
                </a:lnTo>
                <a:lnTo>
                  <a:pt x="2749" y="1644"/>
                </a:lnTo>
                <a:lnTo>
                  <a:pt x="2749" y="1643"/>
                </a:lnTo>
                <a:lnTo>
                  <a:pt x="2749" y="1641"/>
                </a:lnTo>
                <a:lnTo>
                  <a:pt x="2751" y="1641"/>
                </a:lnTo>
                <a:lnTo>
                  <a:pt x="2753" y="1641"/>
                </a:lnTo>
                <a:lnTo>
                  <a:pt x="2753" y="1639"/>
                </a:lnTo>
                <a:lnTo>
                  <a:pt x="2754" y="1639"/>
                </a:lnTo>
                <a:lnTo>
                  <a:pt x="2756" y="1639"/>
                </a:lnTo>
                <a:lnTo>
                  <a:pt x="2758" y="1639"/>
                </a:lnTo>
                <a:lnTo>
                  <a:pt x="2758" y="1641"/>
                </a:lnTo>
                <a:lnTo>
                  <a:pt x="2756" y="1641"/>
                </a:lnTo>
                <a:lnTo>
                  <a:pt x="2756" y="1643"/>
                </a:lnTo>
                <a:lnTo>
                  <a:pt x="2756" y="1644"/>
                </a:lnTo>
                <a:lnTo>
                  <a:pt x="2756" y="1646"/>
                </a:lnTo>
                <a:lnTo>
                  <a:pt x="2758" y="1646"/>
                </a:lnTo>
                <a:lnTo>
                  <a:pt x="2758" y="1648"/>
                </a:lnTo>
                <a:lnTo>
                  <a:pt x="2756" y="1648"/>
                </a:lnTo>
                <a:lnTo>
                  <a:pt x="2754" y="1648"/>
                </a:lnTo>
                <a:lnTo>
                  <a:pt x="2754" y="1649"/>
                </a:lnTo>
                <a:lnTo>
                  <a:pt x="2754" y="1651"/>
                </a:lnTo>
                <a:lnTo>
                  <a:pt x="2756" y="1651"/>
                </a:lnTo>
                <a:lnTo>
                  <a:pt x="2758" y="1651"/>
                </a:lnTo>
                <a:lnTo>
                  <a:pt x="2759" y="1651"/>
                </a:lnTo>
                <a:lnTo>
                  <a:pt x="2759" y="1653"/>
                </a:lnTo>
                <a:lnTo>
                  <a:pt x="2759" y="1654"/>
                </a:lnTo>
                <a:lnTo>
                  <a:pt x="2759" y="1654"/>
                </a:lnTo>
                <a:lnTo>
                  <a:pt x="2759" y="1656"/>
                </a:lnTo>
                <a:lnTo>
                  <a:pt x="2759" y="1658"/>
                </a:lnTo>
                <a:lnTo>
                  <a:pt x="2761" y="1658"/>
                </a:lnTo>
                <a:lnTo>
                  <a:pt x="2761" y="1656"/>
                </a:lnTo>
                <a:lnTo>
                  <a:pt x="2761" y="1654"/>
                </a:lnTo>
                <a:lnTo>
                  <a:pt x="2761" y="1654"/>
                </a:lnTo>
                <a:lnTo>
                  <a:pt x="2761" y="1653"/>
                </a:lnTo>
                <a:lnTo>
                  <a:pt x="2763" y="1653"/>
                </a:lnTo>
                <a:lnTo>
                  <a:pt x="2764" y="1653"/>
                </a:lnTo>
                <a:lnTo>
                  <a:pt x="2764" y="1654"/>
                </a:lnTo>
                <a:lnTo>
                  <a:pt x="2764" y="1654"/>
                </a:lnTo>
                <a:lnTo>
                  <a:pt x="2766" y="1654"/>
                </a:lnTo>
                <a:lnTo>
                  <a:pt x="2766" y="1656"/>
                </a:lnTo>
                <a:lnTo>
                  <a:pt x="2766" y="1658"/>
                </a:lnTo>
                <a:lnTo>
                  <a:pt x="2768" y="1658"/>
                </a:lnTo>
                <a:lnTo>
                  <a:pt x="2768" y="1656"/>
                </a:lnTo>
                <a:lnTo>
                  <a:pt x="2768" y="1654"/>
                </a:lnTo>
                <a:lnTo>
                  <a:pt x="2769" y="1654"/>
                </a:lnTo>
                <a:lnTo>
                  <a:pt x="2771" y="1654"/>
                </a:lnTo>
                <a:lnTo>
                  <a:pt x="2771" y="1656"/>
                </a:lnTo>
                <a:lnTo>
                  <a:pt x="2771" y="1658"/>
                </a:lnTo>
                <a:lnTo>
                  <a:pt x="2771" y="1659"/>
                </a:lnTo>
                <a:lnTo>
                  <a:pt x="2769" y="1659"/>
                </a:lnTo>
                <a:lnTo>
                  <a:pt x="2769" y="1661"/>
                </a:lnTo>
                <a:lnTo>
                  <a:pt x="2768" y="1661"/>
                </a:lnTo>
                <a:lnTo>
                  <a:pt x="2768" y="1663"/>
                </a:lnTo>
                <a:lnTo>
                  <a:pt x="2768" y="1664"/>
                </a:lnTo>
                <a:lnTo>
                  <a:pt x="2768" y="1666"/>
                </a:lnTo>
                <a:lnTo>
                  <a:pt x="2769" y="1666"/>
                </a:lnTo>
                <a:lnTo>
                  <a:pt x="2769" y="1664"/>
                </a:lnTo>
                <a:lnTo>
                  <a:pt x="2769" y="1663"/>
                </a:lnTo>
                <a:lnTo>
                  <a:pt x="2771" y="1663"/>
                </a:lnTo>
                <a:lnTo>
                  <a:pt x="2771" y="1664"/>
                </a:lnTo>
                <a:lnTo>
                  <a:pt x="2771" y="1666"/>
                </a:lnTo>
                <a:lnTo>
                  <a:pt x="2771" y="1668"/>
                </a:lnTo>
                <a:lnTo>
                  <a:pt x="2771" y="1670"/>
                </a:lnTo>
                <a:lnTo>
                  <a:pt x="2769" y="1670"/>
                </a:lnTo>
                <a:lnTo>
                  <a:pt x="2769" y="1671"/>
                </a:lnTo>
                <a:lnTo>
                  <a:pt x="2768" y="1671"/>
                </a:lnTo>
                <a:lnTo>
                  <a:pt x="2768" y="1673"/>
                </a:lnTo>
                <a:lnTo>
                  <a:pt x="2766" y="1673"/>
                </a:lnTo>
                <a:lnTo>
                  <a:pt x="2766" y="1675"/>
                </a:lnTo>
                <a:lnTo>
                  <a:pt x="2768" y="1675"/>
                </a:lnTo>
                <a:lnTo>
                  <a:pt x="2769" y="1675"/>
                </a:lnTo>
                <a:lnTo>
                  <a:pt x="2769" y="1673"/>
                </a:lnTo>
                <a:lnTo>
                  <a:pt x="2771" y="1673"/>
                </a:lnTo>
                <a:lnTo>
                  <a:pt x="2771" y="1671"/>
                </a:lnTo>
                <a:lnTo>
                  <a:pt x="2773" y="1671"/>
                </a:lnTo>
                <a:lnTo>
                  <a:pt x="2775" y="1673"/>
                </a:lnTo>
                <a:lnTo>
                  <a:pt x="2773" y="1673"/>
                </a:lnTo>
                <a:lnTo>
                  <a:pt x="2773" y="1675"/>
                </a:lnTo>
                <a:lnTo>
                  <a:pt x="2775" y="1675"/>
                </a:lnTo>
                <a:lnTo>
                  <a:pt x="2775" y="1673"/>
                </a:lnTo>
                <a:lnTo>
                  <a:pt x="2776" y="1673"/>
                </a:lnTo>
                <a:lnTo>
                  <a:pt x="2776" y="1671"/>
                </a:lnTo>
                <a:lnTo>
                  <a:pt x="2775" y="1671"/>
                </a:lnTo>
                <a:lnTo>
                  <a:pt x="2773" y="1671"/>
                </a:lnTo>
                <a:lnTo>
                  <a:pt x="2773" y="1670"/>
                </a:lnTo>
                <a:lnTo>
                  <a:pt x="2775" y="1670"/>
                </a:lnTo>
                <a:lnTo>
                  <a:pt x="2776" y="1670"/>
                </a:lnTo>
                <a:lnTo>
                  <a:pt x="2778" y="1670"/>
                </a:lnTo>
                <a:lnTo>
                  <a:pt x="2778" y="1671"/>
                </a:lnTo>
                <a:lnTo>
                  <a:pt x="2780" y="1671"/>
                </a:lnTo>
                <a:lnTo>
                  <a:pt x="2780" y="1673"/>
                </a:lnTo>
                <a:lnTo>
                  <a:pt x="2780" y="1675"/>
                </a:lnTo>
                <a:lnTo>
                  <a:pt x="2781" y="1675"/>
                </a:lnTo>
                <a:lnTo>
                  <a:pt x="2781" y="1673"/>
                </a:lnTo>
                <a:lnTo>
                  <a:pt x="2781" y="1671"/>
                </a:lnTo>
                <a:lnTo>
                  <a:pt x="2781" y="1670"/>
                </a:lnTo>
                <a:lnTo>
                  <a:pt x="2780" y="1670"/>
                </a:lnTo>
                <a:lnTo>
                  <a:pt x="2778" y="1670"/>
                </a:lnTo>
                <a:lnTo>
                  <a:pt x="2778" y="1668"/>
                </a:lnTo>
                <a:lnTo>
                  <a:pt x="2778" y="1666"/>
                </a:lnTo>
                <a:lnTo>
                  <a:pt x="2780" y="1666"/>
                </a:lnTo>
                <a:lnTo>
                  <a:pt x="2780" y="1668"/>
                </a:lnTo>
                <a:lnTo>
                  <a:pt x="2781" y="1668"/>
                </a:lnTo>
                <a:lnTo>
                  <a:pt x="2781" y="1666"/>
                </a:lnTo>
                <a:lnTo>
                  <a:pt x="2783" y="1666"/>
                </a:lnTo>
                <a:lnTo>
                  <a:pt x="2783" y="1668"/>
                </a:lnTo>
                <a:lnTo>
                  <a:pt x="2783" y="1668"/>
                </a:lnTo>
                <a:lnTo>
                  <a:pt x="2785" y="1668"/>
                </a:lnTo>
                <a:lnTo>
                  <a:pt x="2785" y="1666"/>
                </a:lnTo>
                <a:lnTo>
                  <a:pt x="2785" y="1664"/>
                </a:lnTo>
                <a:lnTo>
                  <a:pt x="2786" y="1664"/>
                </a:lnTo>
                <a:lnTo>
                  <a:pt x="2788" y="1664"/>
                </a:lnTo>
                <a:lnTo>
                  <a:pt x="2788" y="1663"/>
                </a:lnTo>
                <a:lnTo>
                  <a:pt x="2786" y="1663"/>
                </a:lnTo>
                <a:lnTo>
                  <a:pt x="2786" y="1661"/>
                </a:lnTo>
                <a:lnTo>
                  <a:pt x="2788" y="1661"/>
                </a:lnTo>
                <a:lnTo>
                  <a:pt x="2788" y="1659"/>
                </a:lnTo>
                <a:lnTo>
                  <a:pt x="2788" y="1658"/>
                </a:lnTo>
                <a:lnTo>
                  <a:pt x="2788" y="1656"/>
                </a:lnTo>
                <a:lnTo>
                  <a:pt x="2788" y="1654"/>
                </a:lnTo>
                <a:lnTo>
                  <a:pt x="2790" y="1654"/>
                </a:lnTo>
                <a:lnTo>
                  <a:pt x="2790" y="1656"/>
                </a:lnTo>
                <a:lnTo>
                  <a:pt x="2791" y="1656"/>
                </a:lnTo>
                <a:lnTo>
                  <a:pt x="2791" y="1658"/>
                </a:lnTo>
                <a:lnTo>
                  <a:pt x="2793" y="1658"/>
                </a:lnTo>
                <a:lnTo>
                  <a:pt x="2793" y="1656"/>
                </a:lnTo>
                <a:lnTo>
                  <a:pt x="2795" y="1656"/>
                </a:lnTo>
                <a:lnTo>
                  <a:pt x="2795" y="1658"/>
                </a:lnTo>
                <a:lnTo>
                  <a:pt x="2795" y="1659"/>
                </a:lnTo>
                <a:lnTo>
                  <a:pt x="2793" y="1659"/>
                </a:lnTo>
                <a:lnTo>
                  <a:pt x="2793" y="1661"/>
                </a:lnTo>
                <a:lnTo>
                  <a:pt x="2795" y="1661"/>
                </a:lnTo>
                <a:lnTo>
                  <a:pt x="2795" y="1663"/>
                </a:lnTo>
                <a:lnTo>
                  <a:pt x="2793" y="1664"/>
                </a:lnTo>
                <a:lnTo>
                  <a:pt x="2793" y="1666"/>
                </a:lnTo>
                <a:lnTo>
                  <a:pt x="2791" y="1666"/>
                </a:lnTo>
                <a:lnTo>
                  <a:pt x="2791" y="1668"/>
                </a:lnTo>
                <a:lnTo>
                  <a:pt x="2791" y="1670"/>
                </a:lnTo>
                <a:lnTo>
                  <a:pt x="2793" y="1670"/>
                </a:lnTo>
                <a:lnTo>
                  <a:pt x="2795" y="1670"/>
                </a:lnTo>
                <a:lnTo>
                  <a:pt x="2796" y="1670"/>
                </a:lnTo>
                <a:lnTo>
                  <a:pt x="2796" y="1668"/>
                </a:lnTo>
                <a:lnTo>
                  <a:pt x="2795" y="1668"/>
                </a:lnTo>
                <a:lnTo>
                  <a:pt x="2795" y="1666"/>
                </a:lnTo>
                <a:lnTo>
                  <a:pt x="2796" y="1666"/>
                </a:lnTo>
                <a:lnTo>
                  <a:pt x="2796" y="1664"/>
                </a:lnTo>
                <a:lnTo>
                  <a:pt x="2798" y="1664"/>
                </a:lnTo>
                <a:lnTo>
                  <a:pt x="2800" y="1664"/>
                </a:lnTo>
                <a:lnTo>
                  <a:pt x="2800" y="1663"/>
                </a:lnTo>
                <a:lnTo>
                  <a:pt x="2801" y="1663"/>
                </a:lnTo>
                <a:lnTo>
                  <a:pt x="2801" y="1661"/>
                </a:lnTo>
                <a:lnTo>
                  <a:pt x="2800" y="1661"/>
                </a:lnTo>
                <a:lnTo>
                  <a:pt x="2800" y="1659"/>
                </a:lnTo>
                <a:lnTo>
                  <a:pt x="2801" y="1659"/>
                </a:lnTo>
                <a:lnTo>
                  <a:pt x="2803" y="1659"/>
                </a:lnTo>
                <a:lnTo>
                  <a:pt x="2803" y="1658"/>
                </a:lnTo>
                <a:lnTo>
                  <a:pt x="2805" y="1658"/>
                </a:lnTo>
                <a:lnTo>
                  <a:pt x="2805" y="1659"/>
                </a:lnTo>
                <a:lnTo>
                  <a:pt x="2805" y="1661"/>
                </a:lnTo>
                <a:lnTo>
                  <a:pt x="2806" y="1661"/>
                </a:lnTo>
                <a:lnTo>
                  <a:pt x="2806" y="1659"/>
                </a:lnTo>
                <a:lnTo>
                  <a:pt x="2808" y="1659"/>
                </a:lnTo>
                <a:lnTo>
                  <a:pt x="2808" y="1661"/>
                </a:lnTo>
                <a:lnTo>
                  <a:pt x="2808" y="1663"/>
                </a:lnTo>
                <a:lnTo>
                  <a:pt x="2806" y="1663"/>
                </a:lnTo>
                <a:lnTo>
                  <a:pt x="2806" y="1664"/>
                </a:lnTo>
                <a:lnTo>
                  <a:pt x="2808" y="1664"/>
                </a:lnTo>
                <a:lnTo>
                  <a:pt x="2808" y="1666"/>
                </a:lnTo>
                <a:lnTo>
                  <a:pt x="2808" y="1668"/>
                </a:lnTo>
                <a:lnTo>
                  <a:pt x="2808" y="1670"/>
                </a:lnTo>
                <a:lnTo>
                  <a:pt x="2806" y="1670"/>
                </a:lnTo>
                <a:lnTo>
                  <a:pt x="2806" y="1671"/>
                </a:lnTo>
                <a:lnTo>
                  <a:pt x="2806" y="1673"/>
                </a:lnTo>
                <a:lnTo>
                  <a:pt x="2805" y="1673"/>
                </a:lnTo>
                <a:lnTo>
                  <a:pt x="2805" y="1675"/>
                </a:lnTo>
                <a:lnTo>
                  <a:pt x="2805" y="1676"/>
                </a:lnTo>
                <a:lnTo>
                  <a:pt x="2805" y="1678"/>
                </a:lnTo>
                <a:lnTo>
                  <a:pt x="2805" y="1680"/>
                </a:lnTo>
                <a:lnTo>
                  <a:pt x="2806" y="1680"/>
                </a:lnTo>
                <a:lnTo>
                  <a:pt x="2806" y="1678"/>
                </a:lnTo>
                <a:lnTo>
                  <a:pt x="2806" y="1676"/>
                </a:lnTo>
                <a:lnTo>
                  <a:pt x="2808" y="1676"/>
                </a:lnTo>
                <a:lnTo>
                  <a:pt x="2808" y="1675"/>
                </a:lnTo>
                <a:lnTo>
                  <a:pt x="2808" y="1673"/>
                </a:lnTo>
                <a:lnTo>
                  <a:pt x="2810" y="1673"/>
                </a:lnTo>
                <a:lnTo>
                  <a:pt x="2810" y="1671"/>
                </a:lnTo>
                <a:lnTo>
                  <a:pt x="2810" y="1670"/>
                </a:lnTo>
                <a:lnTo>
                  <a:pt x="2810" y="1668"/>
                </a:lnTo>
                <a:lnTo>
                  <a:pt x="2810" y="1666"/>
                </a:lnTo>
                <a:lnTo>
                  <a:pt x="2810" y="1664"/>
                </a:lnTo>
                <a:lnTo>
                  <a:pt x="2811" y="1663"/>
                </a:lnTo>
                <a:lnTo>
                  <a:pt x="2811" y="1664"/>
                </a:lnTo>
                <a:lnTo>
                  <a:pt x="2813" y="1664"/>
                </a:lnTo>
                <a:lnTo>
                  <a:pt x="2813" y="1663"/>
                </a:lnTo>
                <a:lnTo>
                  <a:pt x="2813" y="1661"/>
                </a:lnTo>
                <a:lnTo>
                  <a:pt x="2813" y="1659"/>
                </a:lnTo>
                <a:lnTo>
                  <a:pt x="2813" y="1658"/>
                </a:lnTo>
                <a:lnTo>
                  <a:pt x="2813" y="1656"/>
                </a:lnTo>
                <a:lnTo>
                  <a:pt x="2811" y="1656"/>
                </a:lnTo>
                <a:lnTo>
                  <a:pt x="2811" y="1654"/>
                </a:lnTo>
                <a:lnTo>
                  <a:pt x="2811" y="1654"/>
                </a:lnTo>
                <a:lnTo>
                  <a:pt x="2813" y="1654"/>
                </a:lnTo>
                <a:lnTo>
                  <a:pt x="2815" y="1654"/>
                </a:lnTo>
                <a:lnTo>
                  <a:pt x="2815" y="1653"/>
                </a:lnTo>
                <a:lnTo>
                  <a:pt x="2815" y="1651"/>
                </a:lnTo>
                <a:lnTo>
                  <a:pt x="2815" y="1649"/>
                </a:lnTo>
                <a:lnTo>
                  <a:pt x="2816" y="1649"/>
                </a:lnTo>
                <a:lnTo>
                  <a:pt x="2816" y="1651"/>
                </a:lnTo>
                <a:lnTo>
                  <a:pt x="2816" y="1653"/>
                </a:lnTo>
                <a:lnTo>
                  <a:pt x="2818" y="1653"/>
                </a:lnTo>
                <a:lnTo>
                  <a:pt x="2818" y="1654"/>
                </a:lnTo>
                <a:lnTo>
                  <a:pt x="2818" y="1654"/>
                </a:lnTo>
                <a:lnTo>
                  <a:pt x="2818" y="1656"/>
                </a:lnTo>
                <a:lnTo>
                  <a:pt x="2816" y="1656"/>
                </a:lnTo>
                <a:lnTo>
                  <a:pt x="2816" y="1658"/>
                </a:lnTo>
                <a:lnTo>
                  <a:pt x="2816" y="1659"/>
                </a:lnTo>
                <a:lnTo>
                  <a:pt x="2818" y="1659"/>
                </a:lnTo>
                <a:lnTo>
                  <a:pt x="2818" y="1658"/>
                </a:lnTo>
                <a:lnTo>
                  <a:pt x="2820" y="1658"/>
                </a:lnTo>
                <a:lnTo>
                  <a:pt x="2820" y="1656"/>
                </a:lnTo>
                <a:lnTo>
                  <a:pt x="2820" y="1654"/>
                </a:lnTo>
                <a:lnTo>
                  <a:pt x="2821" y="1654"/>
                </a:lnTo>
                <a:lnTo>
                  <a:pt x="2821" y="1656"/>
                </a:lnTo>
                <a:lnTo>
                  <a:pt x="2821" y="1658"/>
                </a:lnTo>
                <a:lnTo>
                  <a:pt x="2823" y="1658"/>
                </a:lnTo>
                <a:lnTo>
                  <a:pt x="2823" y="1656"/>
                </a:lnTo>
                <a:lnTo>
                  <a:pt x="2823" y="1654"/>
                </a:lnTo>
                <a:lnTo>
                  <a:pt x="2821" y="1654"/>
                </a:lnTo>
                <a:lnTo>
                  <a:pt x="2821" y="1654"/>
                </a:lnTo>
                <a:lnTo>
                  <a:pt x="2821" y="1653"/>
                </a:lnTo>
                <a:lnTo>
                  <a:pt x="2823" y="1653"/>
                </a:lnTo>
                <a:lnTo>
                  <a:pt x="2823" y="1653"/>
                </a:lnTo>
                <a:lnTo>
                  <a:pt x="2825" y="1653"/>
                </a:lnTo>
                <a:lnTo>
                  <a:pt x="2825" y="1654"/>
                </a:lnTo>
                <a:lnTo>
                  <a:pt x="2825" y="1654"/>
                </a:lnTo>
                <a:lnTo>
                  <a:pt x="2826" y="1654"/>
                </a:lnTo>
                <a:lnTo>
                  <a:pt x="2826" y="1656"/>
                </a:lnTo>
                <a:lnTo>
                  <a:pt x="2825" y="1656"/>
                </a:lnTo>
                <a:lnTo>
                  <a:pt x="2825" y="1658"/>
                </a:lnTo>
                <a:lnTo>
                  <a:pt x="2825" y="1659"/>
                </a:lnTo>
                <a:lnTo>
                  <a:pt x="2825" y="1661"/>
                </a:lnTo>
                <a:lnTo>
                  <a:pt x="2826" y="1661"/>
                </a:lnTo>
                <a:lnTo>
                  <a:pt x="2826" y="1659"/>
                </a:lnTo>
                <a:lnTo>
                  <a:pt x="2828" y="1659"/>
                </a:lnTo>
                <a:lnTo>
                  <a:pt x="2828" y="1658"/>
                </a:lnTo>
                <a:lnTo>
                  <a:pt x="2830" y="1658"/>
                </a:lnTo>
                <a:lnTo>
                  <a:pt x="2830" y="1659"/>
                </a:lnTo>
                <a:lnTo>
                  <a:pt x="2830" y="1661"/>
                </a:lnTo>
                <a:lnTo>
                  <a:pt x="2831" y="1659"/>
                </a:lnTo>
                <a:lnTo>
                  <a:pt x="2831" y="1661"/>
                </a:lnTo>
                <a:lnTo>
                  <a:pt x="2833" y="1661"/>
                </a:lnTo>
                <a:lnTo>
                  <a:pt x="2833" y="1663"/>
                </a:lnTo>
                <a:lnTo>
                  <a:pt x="2831" y="1663"/>
                </a:lnTo>
                <a:lnTo>
                  <a:pt x="2831" y="1664"/>
                </a:lnTo>
                <a:lnTo>
                  <a:pt x="2831" y="1666"/>
                </a:lnTo>
                <a:lnTo>
                  <a:pt x="2830" y="1666"/>
                </a:lnTo>
                <a:lnTo>
                  <a:pt x="2830" y="1668"/>
                </a:lnTo>
                <a:lnTo>
                  <a:pt x="2831" y="1668"/>
                </a:lnTo>
                <a:lnTo>
                  <a:pt x="2831" y="1666"/>
                </a:lnTo>
                <a:lnTo>
                  <a:pt x="2833" y="1666"/>
                </a:lnTo>
                <a:lnTo>
                  <a:pt x="2833" y="1664"/>
                </a:lnTo>
                <a:lnTo>
                  <a:pt x="2833" y="1663"/>
                </a:lnTo>
                <a:lnTo>
                  <a:pt x="2835" y="1663"/>
                </a:lnTo>
                <a:lnTo>
                  <a:pt x="2836" y="1663"/>
                </a:lnTo>
                <a:lnTo>
                  <a:pt x="2836" y="1664"/>
                </a:lnTo>
                <a:lnTo>
                  <a:pt x="2835" y="1664"/>
                </a:lnTo>
                <a:lnTo>
                  <a:pt x="2835" y="1666"/>
                </a:lnTo>
                <a:lnTo>
                  <a:pt x="2835" y="1668"/>
                </a:lnTo>
                <a:lnTo>
                  <a:pt x="2835" y="1670"/>
                </a:lnTo>
                <a:lnTo>
                  <a:pt x="2836" y="1670"/>
                </a:lnTo>
                <a:lnTo>
                  <a:pt x="2836" y="1668"/>
                </a:lnTo>
                <a:lnTo>
                  <a:pt x="2838" y="1668"/>
                </a:lnTo>
                <a:lnTo>
                  <a:pt x="2838" y="1666"/>
                </a:lnTo>
                <a:lnTo>
                  <a:pt x="2838" y="1664"/>
                </a:lnTo>
                <a:lnTo>
                  <a:pt x="2840" y="1664"/>
                </a:lnTo>
                <a:lnTo>
                  <a:pt x="2841" y="1664"/>
                </a:lnTo>
                <a:lnTo>
                  <a:pt x="2841" y="1666"/>
                </a:lnTo>
                <a:lnTo>
                  <a:pt x="2841" y="1668"/>
                </a:lnTo>
                <a:lnTo>
                  <a:pt x="2843" y="1668"/>
                </a:lnTo>
                <a:lnTo>
                  <a:pt x="2843" y="1666"/>
                </a:lnTo>
                <a:lnTo>
                  <a:pt x="2843" y="1664"/>
                </a:lnTo>
                <a:lnTo>
                  <a:pt x="2843" y="1663"/>
                </a:lnTo>
                <a:lnTo>
                  <a:pt x="2845" y="1663"/>
                </a:lnTo>
                <a:lnTo>
                  <a:pt x="2846" y="1663"/>
                </a:lnTo>
                <a:lnTo>
                  <a:pt x="2846" y="1664"/>
                </a:lnTo>
                <a:lnTo>
                  <a:pt x="2845" y="1664"/>
                </a:lnTo>
                <a:lnTo>
                  <a:pt x="2845" y="1666"/>
                </a:lnTo>
                <a:lnTo>
                  <a:pt x="2846" y="1664"/>
                </a:lnTo>
                <a:lnTo>
                  <a:pt x="2848" y="1664"/>
                </a:lnTo>
                <a:lnTo>
                  <a:pt x="2850" y="1664"/>
                </a:lnTo>
                <a:lnTo>
                  <a:pt x="2850" y="1663"/>
                </a:lnTo>
                <a:lnTo>
                  <a:pt x="2851" y="1663"/>
                </a:lnTo>
                <a:lnTo>
                  <a:pt x="2851" y="1664"/>
                </a:lnTo>
                <a:lnTo>
                  <a:pt x="2853" y="1664"/>
                </a:lnTo>
                <a:lnTo>
                  <a:pt x="2853" y="1663"/>
                </a:lnTo>
                <a:lnTo>
                  <a:pt x="2855" y="1663"/>
                </a:lnTo>
                <a:lnTo>
                  <a:pt x="2855" y="1664"/>
                </a:lnTo>
                <a:lnTo>
                  <a:pt x="2856" y="1664"/>
                </a:lnTo>
                <a:lnTo>
                  <a:pt x="2858" y="1664"/>
                </a:lnTo>
                <a:lnTo>
                  <a:pt x="2858" y="1663"/>
                </a:lnTo>
                <a:lnTo>
                  <a:pt x="2856" y="1663"/>
                </a:lnTo>
                <a:lnTo>
                  <a:pt x="2856" y="1661"/>
                </a:lnTo>
                <a:lnTo>
                  <a:pt x="2856" y="1659"/>
                </a:lnTo>
                <a:lnTo>
                  <a:pt x="2858" y="1659"/>
                </a:lnTo>
                <a:lnTo>
                  <a:pt x="2858" y="1658"/>
                </a:lnTo>
                <a:lnTo>
                  <a:pt x="2860" y="1658"/>
                </a:lnTo>
                <a:lnTo>
                  <a:pt x="2861" y="1658"/>
                </a:lnTo>
                <a:lnTo>
                  <a:pt x="2863" y="1658"/>
                </a:lnTo>
                <a:lnTo>
                  <a:pt x="2863" y="1656"/>
                </a:lnTo>
                <a:lnTo>
                  <a:pt x="2861" y="1656"/>
                </a:lnTo>
                <a:lnTo>
                  <a:pt x="2861" y="1654"/>
                </a:lnTo>
                <a:lnTo>
                  <a:pt x="2860" y="1654"/>
                </a:lnTo>
                <a:lnTo>
                  <a:pt x="2860" y="1654"/>
                </a:lnTo>
                <a:lnTo>
                  <a:pt x="2860" y="1653"/>
                </a:lnTo>
                <a:lnTo>
                  <a:pt x="2861" y="1653"/>
                </a:lnTo>
                <a:lnTo>
                  <a:pt x="2861" y="1651"/>
                </a:lnTo>
                <a:lnTo>
                  <a:pt x="2863" y="1651"/>
                </a:lnTo>
                <a:lnTo>
                  <a:pt x="2863" y="1649"/>
                </a:lnTo>
                <a:lnTo>
                  <a:pt x="2863" y="1649"/>
                </a:lnTo>
                <a:lnTo>
                  <a:pt x="2863" y="1648"/>
                </a:lnTo>
                <a:lnTo>
                  <a:pt x="2863" y="1648"/>
                </a:lnTo>
                <a:lnTo>
                  <a:pt x="2863" y="1646"/>
                </a:lnTo>
                <a:lnTo>
                  <a:pt x="2863" y="1646"/>
                </a:lnTo>
                <a:lnTo>
                  <a:pt x="2865" y="1646"/>
                </a:lnTo>
                <a:lnTo>
                  <a:pt x="2865" y="1644"/>
                </a:lnTo>
                <a:lnTo>
                  <a:pt x="2866" y="1644"/>
                </a:lnTo>
                <a:lnTo>
                  <a:pt x="2866" y="1646"/>
                </a:lnTo>
                <a:lnTo>
                  <a:pt x="2868" y="1646"/>
                </a:lnTo>
                <a:lnTo>
                  <a:pt x="2868" y="1648"/>
                </a:lnTo>
                <a:lnTo>
                  <a:pt x="2866" y="1648"/>
                </a:lnTo>
                <a:lnTo>
                  <a:pt x="2865" y="1648"/>
                </a:lnTo>
                <a:lnTo>
                  <a:pt x="2865" y="1649"/>
                </a:lnTo>
                <a:lnTo>
                  <a:pt x="2866" y="1649"/>
                </a:lnTo>
                <a:lnTo>
                  <a:pt x="2868" y="1649"/>
                </a:lnTo>
                <a:lnTo>
                  <a:pt x="2868" y="1651"/>
                </a:lnTo>
                <a:lnTo>
                  <a:pt x="2868" y="1653"/>
                </a:lnTo>
                <a:lnTo>
                  <a:pt x="2868" y="1654"/>
                </a:lnTo>
                <a:lnTo>
                  <a:pt x="2870" y="1654"/>
                </a:lnTo>
                <a:lnTo>
                  <a:pt x="2870" y="1654"/>
                </a:lnTo>
                <a:lnTo>
                  <a:pt x="2868" y="1654"/>
                </a:lnTo>
                <a:lnTo>
                  <a:pt x="2868" y="1656"/>
                </a:lnTo>
                <a:lnTo>
                  <a:pt x="2866" y="1656"/>
                </a:lnTo>
                <a:lnTo>
                  <a:pt x="2865" y="1656"/>
                </a:lnTo>
                <a:lnTo>
                  <a:pt x="2865" y="1658"/>
                </a:lnTo>
                <a:lnTo>
                  <a:pt x="2866" y="1658"/>
                </a:lnTo>
                <a:lnTo>
                  <a:pt x="2868" y="1658"/>
                </a:lnTo>
                <a:lnTo>
                  <a:pt x="2868" y="1656"/>
                </a:lnTo>
                <a:lnTo>
                  <a:pt x="2870" y="1656"/>
                </a:lnTo>
                <a:lnTo>
                  <a:pt x="2871" y="1656"/>
                </a:lnTo>
                <a:lnTo>
                  <a:pt x="2871" y="1654"/>
                </a:lnTo>
                <a:lnTo>
                  <a:pt x="2871" y="1654"/>
                </a:lnTo>
                <a:lnTo>
                  <a:pt x="2873" y="1654"/>
                </a:lnTo>
                <a:lnTo>
                  <a:pt x="2875" y="1654"/>
                </a:lnTo>
                <a:lnTo>
                  <a:pt x="2876" y="1654"/>
                </a:lnTo>
                <a:lnTo>
                  <a:pt x="2878" y="1654"/>
                </a:lnTo>
                <a:lnTo>
                  <a:pt x="2880" y="1654"/>
                </a:lnTo>
                <a:lnTo>
                  <a:pt x="2880" y="1654"/>
                </a:lnTo>
                <a:lnTo>
                  <a:pt x="2881" y="1654"/>
                </a:lnTo>
                <a:lnTo>
                  <a:pt x="2883" y="1654"/>
                </a:lnTo>
                <a:lnTo>
                  <a:pt x="2883" y="1656"/>
                </a:lnTo>
                <a:lnTo>
                  <a:pt x="2885" y="1654"/>
                </a:lnTo>
                <a:lnTo>
                  <a:pt x="2886" y="1654"/>
                </a:lnTo>
                <a:lnTo>
                  <a:pt x="2888" y="1654"/>
                </a:lnTo>
                <a:lnTo>
                  <a:pt x="2888" y="1654"/>
                </a:lnTo>
                <a:lnTo>
                  <a:pt x="2890" y="1653"/>
                </a:lnTo>
                <a:lnTo>
                  <a:pt x="2890" y="1651"/>
                </a:lnTo>
                <a:lnTo>
                  <a:pt x="2891" y="1651"/>
                </a:lnTo>
                <a:lnTo>
                  <a:pt x="2893" y="1651"/>
                </a:lnTo>
                <a:lnTo>
                  <a:pt x="2893" y="1653"/>
                </a:lnTo>
                <a:lnTo>
                  <a:pt x="2895" y="1653"/>
                </a:lnTo>
                <a:lnTo>
                  <a:pt x="2895" y="1651"/>
                </a:lnTo>
                <a:lnTo>
                  <a:pt x="2896" y="1651"/>
                </a:lnTo>
                <a:lnTo>
                  <a:pt x="2896" y="1653"/>
                </a:lnTo>
                <a:lnTo>
                  <a:pt x="2896" y="1654"/>
                </a:lnTo>
                <a:lnTo>
                  <a:pt x="2898" y="1654"/>
                </a:lnTo>
                <a:lnTo>
                  <a:pt x="2898" y="1654"/>
                </a:lnTo>
                <a:lnTo>
                  <a:pt x="2900" y="1654"/>
                </a:lnTo>
                <a:lnTo>
                  <a:pt x="2900" y="1656"/>
                </a:lnTo>
                <a:lnTo>
                  <a:pt x="2901" y="1656"/>
                </a:lnTo>
                <a:lnTo>
                  <a:pt x="2901" y="1658"/>
                </a:lnTo>
                <a:lnTo>
                  <a:pt x="2900" y="1658"/>
                </a:lnTo>
                <a:lnTo>
                  <a:pt x="2900" y="1659"/>
                </a:lnTo>
                <a:lnTo>
                  <a:pt x="2901" y="1659"/>
                </a:lnTo>
                <a:lnTo>
                  <a:pt x="2901" y="1661"/>
                </a:lnTo>
                <a:lnTo>
                  <a:pt x="2900" y="1661"/>
                </a:lnTo>
                <a:lnTo>
                  <a:pt x="2898" y="1661"/>
                </a:lnTo>
                <a:lnTo>
                  <a:pt x="2898" y="1659"/>
                </a:lnTo>
                <a:lnTo>
                  <a:pt x="2896" y="1659"/>
                </a:lnTo>
                <a:lnTo>
                  <a:pt x="2896" y="1661"/>
                </a:lnTo>
                <a:lnTo>
                  <a:pt x="2895" y="1661"/>
                </a:lnTo>
                <a:lnTo>
                  <a:pt x="2895" y="1663"/>
                </a:lnTo>
                <a:lnTo>
                  <a:pt x="2893" y="1663"/>
                </a:lnTo>
                <a:lnTo>
                  <a:pt x="2891" y="1663"/>
                </a:lnTo>
                <a:lnTo>
                  <a:pt x="2891" y="1664"/>
                </a:lnTo>
                <a:lnTo>
                  <a:pt x="2893" y="1664"/>
                </a:lnTo>
                <a:lnTo>
                  <a:pt x="2895" y="1664"/>
                </a:lnTo>
                <a:lnTo>
                  <a:pt x="2895" y="1663"/>
                </a:lnTo>
                <a:lnTo>
                  <a:pt x="2896" y="1663"/>
                </a:lnTo>
                <a:lnTo>
                  <a:pt x="2896" y="1661"/>
                </a:lnTo>
                <a:lnTo>
                  <a:pt x="2898" y="1661"/>
                </a:lnTo>
                <a:lnTo>
                  <a:pt x="2898" y="1663"/>
                </a:lnTo>
                <a:lnTo>
                  <a:pt x="2898" y="1664"/>
                </a:lnTo>
                <a:lnTo>
                  <a:pt x="2898" y="1666"/>
                </a:lnTo>
                <a:lnTo>
                  <a:pt x="2896" y="1666"/>
                </a:lnTo>
                <a:lnTo>
                  <a:pt x="2896" y="1668"/>
                </a:lnTo>
                <a:lnTo>
                  <a:pt x="2898" y="1668"/>
                </a:lnTo>
                <a:lnTo>
                  <a:pt x="2898" y="1670"/>
                </a:lnTo>
                <a:lnTo>
                  <a:pt x="2896" y="1670"/>
                </a:lnTo>
                <a:lnTo>
                  <a:pt x="2896" y="1671"/>
                </a:lnTo>
                <a:lnTo>
                  <a:pt x="2895" y="1671"/>
                </a:lnTo>
                <a:lnTo>
                  <a:pt x="2893" y="1671"/>
                </a:lnTo>
                <a:lnTo>
                  <a:pt x="2893" y="1673"/>
                </a:lnTo>
                <a:lnTo>
                  <a:pt x="2893" y="1675"/>
                </a:lnTo>
                <a:lnTo>
                  <a:pt x="2891" y="1675"/>
                </a:lnTo>
                <a:lnTo>
                  <a:pt x="2891" y="1673"/>
                </a:lnTo>
                <a:lnTo>
                  <a:pt x="2890" y="1673"/>
                </a:lnTo>
                <a:lnTo>
                  <a:pt x="2890" y="1675"/>
                </a:lnTo>
                <a:lnTo>
                  <a:pt x="2888" y="1675"/>
                </a:lnTo>
                <a:lnTo>
                  <a:pt x="2886" y="1675"/>
                </a:lnTo>
                <a:lnTo>
                  <a:pt x="2886" y="1676"/>
                </a:lnTo>
                <a:lnTo>
                  <a:pt x="2885" y="1676"/>
                </a:lnTo>
                <a:lnTo>
                  <a:pt x="2885" y="1678"/>
                </a:lnTo>
                <a:lnTo>
                  <a:pt x="2883" y="1678"/>
                </a:lnTo>
                <a:lnTo>
                  <a:pt x="2883" y="1680"/>
                </a:lnTo>
                <a:lnTo>
                  <a:pt x="2881" y="1680"/>
                </a:lnTo>
                <a:lnTo>
                  <a:pt x="2880" y="1680"/>
                </a:lnTo>
                <a:lnTo>
                  <a:pt x="2880" y="1681"/>
                </a:lnTo>
                <a:lnTo>
                  <a:pt x="2878" y="1681"/>
                </a:lnTo>
                <a:lnTo>
                  <a:pt x="2878" y="1683"/>
                </a:lnTo>
                <a:lnTo>
                  <a:pt x="2878" y="1685"/>
                </a:lnTo>
                <a:lnTo>
                  <a:pt x="2876" y="1685"/>
                </a:lnTo>
                <a:lnTo>
                  <a:pt x="2876" y="1686"/>
                </a:lnTo>
                <a:lnTo>
                  <a:pt x="2876" y="1688"/>
                </a:lnTo>
                <a:lnTo>
                  <a:pt x="2878" y="1688"/>
                </a:lnTo>
                <a:lnTo>
                  <a:pt x="2878" y="1690"/>
                </a:lnTo>
                <a:lnTo>
                  <a:pt x="2880" y="1690"/>
                </a:lnTo>
                <a:lnTo>
                  <a:pt x="2880" y="1691"/>
                </a:lnTo>
                <a:lnTo>
                  <a:pt x="2878" y="1691"/>
                </a:lnTo>
                <a:lnTo>
                  <a:pt x="2878" y="1693"/>
                </a:lnTo>
                <a:lnTo>
                  <a:pt x="2876" y="1693"/>
                </a:lnTo>
                <a:lnTo>
                  <a:pt x="2875" y="1693"/>
                </a:lnTo>
                <a:lnTo>
                  <a:pt x="2875" y="1695"/>
                </a:lnTo>
                <a:lnTo>
                  <a:pt x="2873" y="1695"/>
                </a:lnTo>
                <a:lnTo>
                  <a:pt x="2873" y="1695"/>
                </a:lnTo>
                <a:lnTo>
                  <a:pt x="2871" y="1695"/>
                </a:lnTo>
                <a:lnTo>
                  <a:pt x="2871" y="1696"/>
                </a:lnTo>
                <a:lnTo>
                  <a:pt x="2871" y="1698"/>
                </a:lnTo>
                <a:lnTo>
                  <a:pt x="2870" y="1698"/>
                </a:lnTo>
                <a:lnTo>
                  <a:pt x="2870" y="1700"/>
                </a:lnTo>
                <a:lnTo>
                  <a:pt x="2868" y="1700"/>
                </a:lnTo>
                <a:lnTo>
                  <a:pt x="2868" y="1701"/>
                </a:lnTo>
                <a:lnTo>
                  <a:pt x="2868" y="1703"/>
                </a:lnTo>
                <a:lnTo>
                  <a:pt x="2870" y="1703"/>
                </a:lnTo>
                <a:lnTo>
                  <a:pt x="2870" y="1701"/>
                </a:lnTo>
                <a:lnTo>
                  <a:pt x="2870" y="1700"/>
                </a:lnTo>
                <a:lnTo>
                  <a:pt x="2871" y="1700"/>
                </a:lnTo>
                <a:lnTo>
                  <a:pt x="2871" y="1698"/>
                </a:lnTo>
                <a:lnTo>
                  <a:pt x="2873" y="1698"/>
                </a:lnTo>
                <a:lnTo>
                  <a:pt x="2873" y="1696"/>
                </a:lnTo>
                <a:lnTo>
                  <a:pt x="2873" y="1695"/>
                </a:lnTo>
                <a:lnTo>
                  <a:pt x="2875" y="1695"/>
                </a:lnTo>
                <a:lnTo>
                  <a:pt x="2875" y="1696"/>
                </a:lnTo>
                <a:lnTo>
                  <a:pt x="2875" y="1698"/>
                </a:lnTo>
                <a:lnTo>
                  <a:pt x="2875" y="1700"/>
                </a:lnTo>
                <a:lnTo>
                  <a:pt x="2875" y="1701"/>
                </a:lnTo>
                <a:lnTo>
                  <a:pt x="2875" y="1703"/>
                </a:lnTo>
                <a:lnTo>
                  <a:pt x="2876" y="1703"/>
                </a:lnTo>
                <a:lnTo>
                  <a:pt x="2876" y="1701"/>
                </a:lnTo>
                <a:lnTo>
                  <a:pt x="2878" y="1701"/>
                </a:lnTo>
                <a:lnTo>
                  <a:pt x="2880" y="1701"/>
                </a:lnTo>
                <a:lnTo>
                  <a:pt x="2880" y="1703"/>
                </a:lnTo>
                <a:lnTo>
                  <a:pt x="2880" y="1705"/>
                </a:lnTo>
                <a:lnTo>
                  <a:pt x="2878" y="1705"/>
                </a:lnTo>
                <a:lnTo>
                  <a:pt x="2878" y="1706"/>
                </a:lnTo>
                <a:lnTo>
                  <a:pt x="2876" y="1706"/>
                </a:lnTo>
                <a:lnTo>
                  <a:pt x="2876" y="1708"/>
                </a:lnTo>
                <a:lnTo>
                  <a:pt x="2875" y="1708"/>
                </a:lnTo>
                <a:lnTo>
                  <a:pt x="2875" y="1706"/>
                </a:lnTo>
                <a:lnTo>
                  <a:pt x="2875" y="1705"/>
                </a:lnTo>
                <a:lnTo>
                  <a:pt x="2873" y="1705"/>
                </a:lnTo>
                <a:lnTo>
                  <a:pt x="2873" y="1706"/>
                </a:lnTo>
                <a:lnTo>
                  <a:pt x="2873" y="1708"/>
                </a:lnTo>
                <a:lnTo>
                  <a:pt x="2875" y="1708"/>
                </a:lnTo>
                <a:lnTo>
                  <a:pt x="2875" y="1710"/>
                </a:lnTo>
                <a:lnTo>
                  <a:pt x="2873" y="1710"/>
                </a:lnTo>
                <a:lnTo>
                  <a:pt x="2873" y="1711"/>
                </a:lnTo>
                <a:lnTo>
                  <a:pt x="2871" y="1711"/>
                </a:lnTo>
                <a:lnTo>
                  <a:pt x="2871" y="1713"/>
                </a:lnTo>
                <a:lnTo>
                  <a:pt x="2870" y="1713"/>
                </a:lnTo>
                <a:lnTo>
                  <a:pt x="2868" y="1713"/>
                </a:lnTo>
                <a:lnTo>
                  <a:pt x="2868" y="1715"/>
                </a:lnTo>
                <a:lnTo>
                  <a:pt x="2866" y="1715"/>
                </a:lnTo>
                <a:lnTo>
                  <a:pt x="2865" y="1715"/>
                </a:lnTo>
                <a:lnTo>
                  <a:pt x="2863" y="1715"/>
                </a:lnTo>
                <a:lnTo>
                  <a:pt x="2863" y="1716"/>
                </a:lnTo>
                <a:lnTo>
                  <a:pt x="2863" y="1716"/>
                </a:lnTo>
                <a:lnTo>
                  <a:pt x="2861" y="1716"/>
                </a:lnTo>
                <a:lnTo>
                  <a:pt x="2861" y="1715"/>
                </a:lnTo>
                <a:lnTo>
                  <a:pt x="2863" y="1715"/>
                </a:lnTo>
                <a:lnTo>
                  <a:pt x="2863" y="1713"/>
                </a:lnTo>
                <a:lnTo>
                  <a:pt x="2863" y="1711"/>
                </a:lnTo>
                <a:lnTo>
                  <a:pt x="2863" y="1711"/>
                </a:lnTo>
                <a:lnTo>
                  <a:pt x="2863" y="1710"/>
                </a:lnTo>
                <a:lnTo>
                  <a:pt x="2865" y="1710"/>
                </a:lnTo>
                <a:lnTo>
                  <a:pt x="2865" y="1708"/>
                </a:lnTo>
                <a:lnTo>
                  <a:pt x="2866" y="1708"/>
                </a:lnTo>
                <a:lnTo>
                  <a:pt x="2866" y="1706"/>
                </a:lnTo>
                <a:lnTo>
                  <a:pt x="2865" y="1706"/>
                </a:lnTo>
                <a:lnTo>
                  <a:pt x="2865" y="1708"/>
                </a:lnTo>
                <a:lnTo>
                  <a:pt x="2863" y="1708"/>
                </a:lnTo>
                <a:lnTo>
                  <a:pt x="2863" y="1708"/>
                </a:lnTo>
                <a:lnTo>
                  <a:pt x="2861" y="1708"/>
                </a:lnTo>
                <a:lnTo>
                  <a:pt x="2861" y="1710"/>
                </a:lnTo>
                <a:lnTo>
                  <a:pt x="2860" y="1710"/>
                </a:lnTo>
                <a:lnTo>
                  <a:pt x="2860" y="1711"/>
                </a:lnTo>
                <a:lnTo>
                  <a:pt x="2860" y="1713"/>
                </a:lnTo>
                <a:lnTo>
                  <a:pt x="2858" y="1713"/>
                </a:lnTo>
                <a:lnTo>
                  <a:pt x="2858" y="1715"/>
                </a:lnTo>
                <a:lnTo>
                  <a:pt x="2856" y="1715"/>
                </a:lnTo>
                <a:lnTo>
                  <a:pt x="2856" y="1716"/>
                </a:lnTo>
                <a:lnTo>
                  <a:pt x="2855" y="1716"/>
                </a:lnTo>
                <a:lnTo>
                  <a:pt x="2855" y="1718"/>
                </a:lnTo>
                <a:lnTo>
                  <a:pt x="2853" y="1718"/>
                </a:lnTo>
                <a:lnTo>
                  <a:pt x="2853" y="1720"/>
                </a:lnTo>
                <a:lnTo>
                  <a:pt x="2851" y="1720"/>
                </a:lnTo>
                <a:lnTo>
                  <a:pt x="2851" y="1721"/>
                </a:lnTo>
                <a:lnTo>
                  <a:pt x="2850" y="1721"/>
                </a:lnTo>
                <a:lnTo>
                  <a:pt x="2850" y="1723"/>
                </a:lnTo>
                <a:lnTo>
                  <a:pt x="2848" y="1723"/>
                </a:lnTo>
                <a:lnTo>
                  <a:pt x="2848" y="1725"/>
                </a:lnTo>
                <a:lnTo>
                  <a:pt x="2848" y="1726"/>
                </a:lnTo>
                <a:lnTo>
                  <a:pt x="2846" y="1726"/>
                </a:lnTo>
                <a:lnTo>
                  <a:pt x="2846" y="1728"/>
                </a:lnTo>
                <a:lnTo>
                  <a:pt x="2845" y="1728"/>
                </a:lnTo>
                <a:lnTo>
                  <a:pt x="2843" y="1728"/>
                </a:lnTo>
                <a:lnTo>
                  <a:pt x="2843" y="1730"/>
                </a:lnTo>
                <a:lnTo>
                  <a:pt x="2841" y="1730"/>
                </a:lnTo>
                <a:lnTo>
                  <a:pt x="2840" y="1730"/>
                </a:lnTo>
                <a:lnTo>
                  <a:pt x="2840" y="1731"/>
                </a:lnTo>
                <a:lnTo>
                  <a:pt x="2841" y="1731"/>
                </a:lnTo>
                <a:lnTo>
                  <a:pt x="2843" y="1731"/>
                </a:lnTo>
                <a:lnTo>
                  <a:pt x="2845" y="1731"/>
                </a:lnTo>
                <a:lnTo>
                  <a:pt x="2845" y="1730"/>
                </a:lnTo>
                <a:lnTo>
                  <a:pt x="2846" y="1730"/>
                </a:lnTo>
                <a:lnTo>
                  <a:pt x="2848" y="1730"/>
                </a:lnTo>
                <a:lnTo>
                  <a:pt x="2848" y="1728"/>
                </a:lnTo>
                <a:lnTo>
                  <a:pt x="2850" y="1728"/>
                </a:lnTo>
                <a:lnTo>
                  <a:pt x="2850" y="1726"/>
                </a:lnTo>
                <a:lnTo>
                  <a:pt x="2851" y="1726"/>
                </a:lnTo>
                <a:lnTo>
                  <a:pt x="2851" y="1725"/>
                </a:lnTo>
                <a:lnTo>
                  <a:pt x="2853" y="1725"/>
                </a:lnTo>
                <a:lnTo>
                  <a:pt x="2853" y="1723"/>
                </a:lnTo>
                <a:lnTo>
                  <a:pt x="2853" y="1721"/>
                </a:lnTo>
                <a:lnTo>
                  <a:pt x="2855" y="1721"/>
                </a:lnTo>
                <a:lnTo>
                  <a:pt x="2855" y="1720"/>
                </a:lnTo>
                <a:lnTo>
                  <a:pt x="2856" y="1720"/>
                </a:lnTo>
                <a:lnTo>
                  <a:pt x="2856" y="1718"/>
                </a:lnTo>
                <a:lnTo>
                  <a:pt x="2858" y="1718"/>
                </a:lnTo>
                <a:lnTo>
                  <a:pt x="2860" y="1718"/>
                </a:lnTo>
                <a:lnTo>
                  <a:pt x="2860" y="1716"/>
                </a:lnTo>
                <a:lnTo>
                  <a:pt x="2861" y="1716"/>
                </a:lnTo>
                <a:lnTo>
                  <a:pt x="2861" y="1718"/>
                </a:lnTo>
                <a:lnTo>
                  <a:pt x="2861" y="1720"/>
                </a:lnTo>
                <a:lnTo>
                  <a:pt x="2863" y="1720"/>
                </a:lnTo>
                <a:lnTo>
                  <a:pt x="2863" y="1718"/>
                </a:lnTo>
                <a:lnTo>
                  <a:pt x="2863" y="1718"/>
                </a:lnTo>
                <a:lnTo>
                  <a:pt x="2863" y="1720"/>
                </a:lnTo>
                <a:lnTo>
                  <a:pt x="2863" y="1721"/>
                </a:lnTo>
                <a:lnTo>
                  <a:pt x="2863" y="1723"/>
                </a:lnTo>
                <a:lnTo>
                  <a:pt x="2863" y="1723"/>
                </a:lnTo>
                <a:lnTo>
                  <a:pt x="2863" y="1725"/>
                </a:lnTo>
                <a:lnTo>
                  <a:pt x="2861" y="1725"/>
                </a:lnTo>
                <a:lnTo>
                  <a:pt x="2861" y="1726"/>
                </a:lnTo>
                <a:lnTo>
                  <a:pt x="2860" y="1726"/>
                </a:lnTo>
                <a:lnTo>
                  <a:pt x="2860" y="1728"/>
                </a:lnTo>
                <a:lnTo>
                  <a:pt x="2858" y="1728"/>
                </a:lnTo>
                <a:lnTo>
                  <a:pt x="2858" y="1730"/>
                </a:lnTo>
                <a:lnTo>
                  <a:pt x="2856" y="1730"/>
                </a:lnTo>
                <a:lnTo>
                  <a:pt x="2856" y="1731"/>
                </a:lnTo>
                <a:lnTo>
                  <a:pt x="2855" y="1731"/>
                </a:lnTo>
                <a:lnTo>
                  <a:pt x="2855" y="1733"/>
                </a:lnTo>
                <a:lnTo>
                  <a:pt x="2855" y="1735"/>
                </a:lnTo>
                <a:lnTo>
                  <a:pt x="2853" y="1735"/>
                </a:lnTo>
                <a:lnTo>
                  <a:pt x="2853" y="1736"/>
                </a:lnTo>
                <a:lnTo>
                  <a:pt x="2853" y="1736"/>
                </a:lnTo>
                <a:lnTo>
                  <a:pt x="2851" y="1736"/>
                </a:lnTo>
                <a:lnTo>
                  <a:pt x="2851" y="1738"/>
                </a:lnTo>
                <a:lnTo>
                  <a:pt x="2851" y="1740"/>
                </a:lnTo>
                <a:lnTo>
                  <a:pt x="2850" y="1740"/>
                </a:lnTo>
                <a:lnTo>
                  <a:pt x="2850" y="1741"/>
                </a:lnTo>
                <a:lnTo>
                  <a:pt x="2848" y="1741"/>
                </a:lnTo>
                <a:lnTo>
                  <a:pt x="2848" y="1743"/>
                </a:lnTo>
                <a:lnTo>
                  <a:pt x="2846" y="1743"/>
                </a:lnTo>
                <a:lnTo>
                  <a:pt x="2845" y="1743"/>
                </a:lnTo>
                <a:lnTo>
                  <a:pt x="2843" y="1743"/>
                </a:lnTo>
                <a:lnTo>
                  <a:pt x="2843" y="1745"/>
                </a:lnTo>
                <a:lnTo>
                  <a:pt x="2841" y="1745"/>
                </a:lnTo>
                <a:lnTo>
                  <a:pt x="2840" y="1745"/>
                </a:lnTo>
                <a:lnTo>
                  <a:pt x="2838" y="1745"/>
                </a:lnTo>
                <a:lnTo>
                  <a:pt x="2838" y="1746"/>
                </a:lnTo>
                <a:lnTo>
                  <a:pt x="2836" y="1746"/>
                </a:lnTo>
                <a:lnTo>
                  <a:pt x="2836" y="1748"/>
                </a:lnTo>
                <a:lnTo>
                  <a:pt x="2838" y="1748"/>
                </a:lnTo>
                <a:lnTo>
                  <a:pt x="2840" y="1748"/>
                </a:lnTo>
                <a:lnTo>
                  <a:pt x="2840" y="1750"/>
                </a:lnTo>
                <a:lnTo>
                  <a:pt x="2838" y="1750"/>
                </a:lnTo>
                <a:lnTo>
                  <a:pt x="2836" y="1750"/>
                </a:lnTo>
                <a:lnTo>
                  <a:pt x="2836" y="1751"/>
                </a:lnTo>
                <a:lnTo>
                  <a:pt x="2835" y="1751"/>
                </a:lnTo>
                <a:lnTo>
                  <a:pt x="2835" y="1753"/>
                </a:lnTo>
                <a:lnTo>
                  <a:pt x="2833" y="1753"/>
                </a:lnTo>
                <a:lnTo>
                  <a:pt x="2833" y="1755"/>
                </a:lnTo>
                <a:lnTo>
                  <a:pt x="2831" y="1755"/>
                </a:lnTo>
                <a:lnTo>
                  <a:pt x="2831" y="1756"/>
                </a:lnTo>
                <a:lnTo>
                  <a:pt x="2830" y="1756"/>
                </a:lnTo>
                <a:lnTo>
                  <a:pt x="2830" y="1758"/>
                </a:lnTo>
                <a:lnTo>
                  <a:pt x="2831" y="1758"/>
                </a:lnTo>
                <a:lnTo>
                  <a:pt x="2833" y="1758"/>
                </a:lnTo>
                <a:lnTo>
                  <a:pt x="2835" y="1758"/>
                </a:lnTo>
                <a:lnTo>
                  <a:pt x="2833" y="1760"/>
                </a:lnTo>
                <a:lnTo>
                  <a:pt x="2833" y="1761"/>
                </a:lnTo>
                <a:lnTo>
                  <a:pt x="2833" y="1763"/>
                </a:lnTo>
                <a:lnTo>
                  <a:pt x="2833" y="1765"/>
                </a:lnTo>
                <a:lnTo>
                  <a:pt x="2833" y="1766"/>
                </a:lnTo>
                <a:lnTo>
                  <a:pt x="2835" y="1766"/>
                </a:lnTo>
                <a:lnTo>
                  <a:pt x="2835" y="1768"/>
                </a:lnTo>
                <a:lnTo>
                  <a:pt x="2836" y="1768"/>
                </a:lnTo>
                <a:lnTo>
                  <a:pt x="2836" y="1770"/>
                </a:lnTo>
                <a:lnTo>
                  <a:pt x="2836" y="1771"/>
                </a:lnTo>
                <a:lnTo>
                  <a:pt x="2836" y="1773"/>
                </a:lnTo>
                <a:lnTo>
                  <a:pt x="2838" y="1773"/>
                </a:lnTo>
                <a:lnTo>
                  <a:pt x="2840" y="1773"/>
                </a:lnTo>
                <a:lnTo>
                  <a:pt x="2841" y="1773"/>
                </a:lnTo>
                <a:lnTo>
                  <a:pt x="2841" y="1775"/>
                </a:lnTo>
                <a:lnTo>
                  <a:pt x="2843" y="1775"/>
                </a:lnTo>
                <a:lnTo>
                  <a:pt x="2843" y="1776"/>
                </a:lnTo>
                <a:lnTo>
                  <a:pt x="2841" y="1776"/>
                </a:lnTo>
                <a:lnTo>
                  <a:pt x="2840" y="1776"/>
                </a:lnTo>
                <a:lnTo>
                  <a:pt x="2838" y="1776"/>
                </a:lnTo>
                <a:lnTo>
                  <a:pt x="2838" y="1776"/>
                </a:lnTo>
                <a:lnTo>
                  <a:pt x="2838" y="1778"/>
                </a:lnTo>
                <a:lnTo>
                  <a:pt x="2836" y="1778"/>
                </a:lnTo>
                <a:lnTo>
                  <a:pt x="2836" y="1780"/>
                </a:lnTo>
                <a:lnTo>
                  <a:pt x="2835" y="1780"/>
                </a:lnTo>
                <a:lnTo>
                  <a:pt x="2835" y="1781"/>
                </a:lnTo>
                <a:lnTo>
                  <a:pt x="2835" y="1783"/>
                </a:lnTo>
                <a:lnTo>
                  <a:pt x="2833" y="1783"/>
                </a:lnTo>
                <a:lnTo>
                  <a:pt x="2833" y="1785"/>
                </a:lnTo>
                <a:lnTo>
                  <a:pt x="2835" y="1785"/>
                </a:lnTo>
                <a:lnTo>
                  <a:pt x="2835" y="1786"/>
                </a:lnTo>
                <a:lnTo>
                  <a:pt x="2833" y="1786"/>
                </a:lnTo>
                <a:lnTo>
                  <a:pt x="2831" y="1786"/>
                </a:lnTo>
                <a:lnTo>
                  <a:pt x="2831" y="1788"/>
                </a:lnTo>
                <a:lnTo>
                  <a:pt x="2833" y="1788"/>
                </a:lnTo>
                <a:lnTo>
                  <a:pt x="2835" y="1788"/>
                </a:lnTo>
                <a:lnTo>
                  <a:pt x="2835" y="1786"/>
                </a:lnTo>
                <a:lnTo>
                  <a:pt x="2836" y="1785"/>
                </a:lnTo>
                <a:lnTo>
                  <a:pt x="2838" y="1785"/>
                </a:lnTo>
                <a:lnTo>
                  <a:pt x="2838" y="1783"/>
                </a:lnTo>
                <a:lnTo>
                  <a:pt x="2840" y="1783"/>
                </a:lnTo>
                <a:lnTo>
                  <a:pt x="2841" y="1783"/>
                </a:lnTo>
                <a:lnTo>
                  <a:pt x="2841" y="1781"/>
                </a:lnTo>
                <a:lnTo>
                  <a:pt x="2843" y="1781"/>
                </a:lnTo>
                <a:lnTo>
                  <a:pt x="2845" y="1781"/>
                </a:lnTo>
                <a:lnTo>
                  <a:pt x="2846" y="1781"/>
                </a:lnTo>
                <a:lnTo>
                  <a:pt x="2846" y="1780"/>
                </a:lnTo>
                <a:lnTo>
                  <a:pt x="2846" y="1778"/>
                </a:lnTo>
                <a:lnTo>
                  <a:pt x="2846" y="1776"/>
                </a:lnTo>
                <a:lnTo>
                  <a:pt x="2846" y="1776"/>
                </a:lnTo>
                <a:lnTo>
                  <a:pt x="2846" y="1775"/>
                </a:lnTo>
                <a:lnTo>
                  <a:pt x="2846" y="1773"/>
                </a:lnTo>
                <a:lnTo>
                  <a:pt x="2848" y="1773"/>
                </a:lnTo>
                <a:lnTo>
                  <a:pt x="2848" y="1771"/>
                </a:lnTo>
                <a:lnTo>
                  <a:pt x="2846" y="1771"/>
                </a:lnTo>
                <a:lnTo>
                  <a:pt x="2846" y="1770"/>
                </a:lnTo>
                <a:lnTo>
                  <a:pt x="2848" y="1770"/>
                </a:lnTo>
                <a:lnTo>
                  <a:pt x="2850" y="1770"/>
                </a:lnTo>
                <a:lnTo>
                  <a:pt x="2850" y="1768"/>
                </a:lnTo>
                <a:lnTo>
                  <a:pt x="2848" y="1768"/>
                </a:lnTo>
                <a:lnTo>
                  <a:pt x="2846" y="1768"/>
                </a:lnTo>
                <a:lnTo>
                  <a:pt x="2845" y="1768"/>
                </a:lnTo>
                <a:lnTo>
                  <a:pt x="2845" y="1766"/>
                </a:lnTo>
                <a:lnTo>
                  <a:pt x="2846" y="1766"/>
                </a:lnTo>
                <a:lnTo>
                  <a:pt x="2846" y="1765"/>
                </a:lnTo>
                <a:lnTo>
                  <a:pt x="2848" y="1765"/>
                </a:lnTo>
                <a:lnTo>
                  <a:pt x="2848" y="1766"/>
                </a:lnTo>
                <a:lnTo>
                  <a:pt x="2850" y="1766"/>
                </a:lnTo>
                <a:lnTo>
                  <a:pt x="2851" y="1766"/>
                </a:lnTo>
                <a:lnTo>
                  <a:pt x="2851" y="1765"/>
                </a:lnTo>
                <a:lnTo>
                  <a:pt x="2853" y="1765"/>
                </a:lnTo>
                <a:lnTo>
                  <a:pt x="2853" y="1763"/>
                </a:lnTo>
                <a:lnTo>
                  <a:pt x="2855" y="1763"/>
                </a:lnTo>
                <a:lnTo>
                  <a:pt x="2855" y="1761"/>
                </a:lnTo>
                <a:lnTo>
                  <a:pt x="2856" y="1761"/>
                </a:lnTo>
                <a:lnTo>
                  <a:pt x="2858" y="1760"/>
                </a:lnTo>
                <a:lnTo>
                  <a:pt x="2858" y="1758"/>
                </a:lnTo>
                <a:lnTo>
                  <a:pt x="2858" y="1756"/>
                </a:lnTo>
                <a:lnTo>
                  <a:pt x="2860" y="1756"/>
                </a:lnTo>
                <a:lnTo>
                  <a:pt x="2860" y="1755"/>
                </a:lnTo>
                <a:lnTo>
                  <a:pt x="2860" y="1753"/>
                </a:lnTo>
                <a:lnTo>
                  <a:pt x="2860" y="1751"/>
                </a:lnTo>
                <a:lnTo>
                  <a:pt x="2861" y="1750"/>
                </a:lnTo>
                <a:lnTo>
                  <a:pt x="2861" y="1748"/>
                </a:lnTo>
                <a:lnTo>
                  <a:pt x="2861" y="1746"/>
                </a:lnTo>
                <a:lnTo>
                  <a:pt x="2861" y="1745"/>
                </a:lnTo>
                <a:lnTo>
                  <a:pt x="2863" y="1745"/>
                </a:lnTo>
                <a:lnTo>
                  <a:pt x="2863" y="1745"/>
                </a:lnTo>
                <a:lnTo>
                  <a:pt x="2863" y="1743"/>
                </a:lnTo>
                <a:lnTo>
                  <a:pt x="2865" y="1743"/>
                </a:lnTo>
                <a:lnTo>
                  <a:pt x="2866" y="1743"/>
                </a:lnTo>
                <a:lnTo>
                  <a:pt x="2866" y="1741"/>
                </a:lnTo>
                <a:lnTo>
                  <a:pt x="2868" y="1741"/>
                </a:lnTo>
                <a:lnTo>
                  <a:pt x="2868" y="1740"/>
                </a:lnTo>
                <a:lnTo>
                  <a:pt x="2868" y="1738"/>
                </a:lnTo>
                <a:lnTo>
                  <a:pt x="2870" y="1738"/>
                </a:lnTo>
                <a:lnTo>
                  <a:pt x="2870" y="1736"/>
                </a:lnTo>
                <a:lnTo>
                  <a:pt x="2870" y="1736"/>
                </a:lnTo>
                <a:lnTo>
                  <a:pt x="2868" y="1736"/>
                </a:lnTo>
                <a:lnTo>
                  <a:pt x="2866" y="1736"/>
                </a:lnTo>
                <a:lnTo>
                  <a:pt x="2866" y="1735"/>
                </a:lnTo>
                <a:lnTo>
                  <a:pt x="2866" y="1733"/>
                </a:lnTo>
                <a:lnTo>
                  <a:pt x="2866" y="1731"/>
                </a:lnTo>
                <a:lnTo>
                  <a:pt x="2868" y="1731"/>
                </a:lnTo>
                <a:lnTo>
                  <a:pt x="2868" y="1730"/>
                </a:lnTo>
                <a:lnTo>
                  <a:pt x="2868" y="1728"/>
                </a:lnTo>
                <a:lnTo>
                  <a:pt x="2868" y="1726"/>
                </a:lnTo>
                <a:lnTo>
                  <a:pt x="2868" y="1725"/>
                </a:lnTo>
                <a:lnTo>
                  <a:pt x="2870" y="1725"/>
                </a:lnTo>
                <a:lnTo>
                  <a:pt x="2870" y="1723"/>
                </a:lnTo>
                <a:lnTo>
                  <a:pt x="2868" y="1723"/>
                </a:lnTo>
                <a:lnTo>
                  <a:pt x="2868" y="1721"/>
                </a:lnTo>
                <a:lnTo>
                  <a:pt x="2868" y="1720"/>
                </a:lnTo>
                <a:lnTo>
                  <a:pt x="2870" y="1720"/>
                </a:lnTo>
                <a:lnTo>
                  <a:pt x="2871" y="1720"/>
                </a:lnTo>
                <a:lnTo>
                  <a:pt x="2871" y="1718"/>
                </a:lnTo>
                <a:lnTo>
                  <a:pt x="2873" y="1718"/>
                </a:lnTo>
                <a:lnTo>
                  <a:pt x="2873" y="1716"/>
                </a:lnTo>
                <a:lnTo>
                  <a:pt x="2873" y="1715"/>
                </a:lnTo>
                <a:lnTo>
                  <a:pt x="2875" y="1715"/>
                </a:lnTo>
                <a:lnTo>
                  <a:pt x="2875" y="1713"/>
                </a:lnTo>
                <a:lnTo>
                  <a:pt x="2876" y="1713"/>
                </a:lnTo>
                <a:lnTo>
                  <a:pt x="2876" y="1711"/>
                </a:lnTo>
                <a:lnTo>
                  <a:pt x="2876" y="1710"/>
                </a:lnTo>
                <a:lnTo>
                  <a:pt x="2878" y="1710"/>
                </a:lnTo>
                <a:lnTo>
                  <a:pt x="2878" y="1708"/>
                </a:lnTo>
                <a:lnTo>
                  <a:pt x="2880" y="1708"/>
                </a:lnTo>
                <a:lnTo>
                  <a:pt x="2880" y="1706"/>
                </a:lnTo>
                <a:lnTo>
                  <a:pt x="2881" y="1706"/>
                </a:lnTo>
                <a:lnTo>
                  <a:pt x="2883" y="1706"/>
                </a:lnTo>
                <a:lnTo>
                  <a:pt x="2883" y="1705"/>
                </a:lnTo>
                <a:lnTo>
                  <a:pt x="2883" y="1703"/>
                </a:lnTo>
                <a:lnTo>
                  <a:pt x="2885" y="1703"/>
                </a:lnTo>
                <a:lnTo>
                  <a:pt x="2885" y="1701"/>
                </a:lnTo>
                <a:lnTo>
                  <a:pt x="2886" y="1701"/>
                </a:lnTo>
                <a:lnTo>
                  <a:pt x="2886" y="1700"/>
                </a:lnTo>
                <a:lnTo>
                  <a:pt x="2888" y="1700"/>
                </a:lnTo>
                <a:lnTo>
                  <a:pt x="2888" y="1698"/>
                </a:lnTo>
                <a:lnTo>
                  <a:pt x="2888" y="1696"/>
                </a:lnTo>
                <a:lnTo>
                  <a:pt x="2890" y="1696"/>
                </a:lnTo>
                <a:lnTo>
                  <a:pt x="2890" y="1695"/>
                </a:lnTo>
                <a:lnTo>
                  <a:pt x="2891" y="1695"/>
                </a:lnTo>
                <a:lnTo>
                  <a:pt x="2893" y="1695"/>
                </a:lnTo>
                <a:lnTo>
                  <a:pt x="2895" y="1695"/>
                </a:lnTo>
                <a:lnTo>
                  <a:pt x="2896" y="1695"/>
                </a:lnTo>
                <a:lnTo>
                  <a:pt x="2896" y="1695"/>
                </a:lnTo>
                <a:lnTo>
                  <a:pt x="2898" y="1695"/>
                </a:lnTo>
                <a:lnTo>
                  <a:pt x="2898" y="1693"/>
                </a:lnTo>
                <a:lnTo>
                  <a:pt x="2898" y="1691"/>
                </a:lnTo>
                <a:lnTo>
                  <a:pt x="2896" y="1691"/>
                </a:lnTo>
                <a:lnTo>
                  <a:pt x="2896" y="1693"/>
                </a:lnTo>
                <a:lnTo>
                  <a:pt x="2896" y="1695"/>
                </a:lnTo>
                <a:lnTo>
                  <a:pt x="2895" y="1695"/>
                </a:lnTo>
                <a:lnTo>
                  <a:pt x="2895" y="1693"/>
                </a:lnTo>
                <a:lnTo>
                  <a:pt x="2893" y="1693"/>
                </a:lnTo>
                <a:lnTo>
                  <a:pt x="2891" y="1693"/>
                </a:lnTo>
                <a:lnTo>
                  <a:pt x="2891" y="1695"/>
                </a:lnTo>
                <a:lnTo>
                  <a:pt x="2890" y="1695"/>
                </a:lnTo>
                <a:lnTo>
                  <a:pt x="2888" y="1695"/>
                </a:lnTo>
                <a:lnTo>
                  <a:pt x="2888" y="1695"/>
                </a:lnTo>
                <a:lnTo>
                  <a:pt x="2886" y="1695"/>
                </a:lnTo>
                <a:lnTo>
                  <a:pt x="2886" y="1696"/>
                </a:lnTo>
                <a:lnTo>
                  <a:pt x="2885" y="1696"/>
                </a:lnTo>
                <a:lnTo>
                  <a:pt x="2885" y="1698"/>
                </a:lnTo>
                <a:lnTo>
                  <a:pt x="2885" y="1700"/>
                </a:lnTo>
                <a:lnTo>
                  <a:pt x="2883" y="1700"/>
                </a:lnTo>
                <a:lnTo>
                  <a:pt x="2883" y="1701"/>
                </a:lnTo>
                <a:lnTo>
                  <a:pt x="2881" y="1701"/>
                </a:lnTo>
                <a:lnTo>
                  <a:pt x="2881" y="1700"/>
                </a:lnTo>
                <a:lnTo>
                  <a:pt x="2880" y="1700"/>
                </a:lnTo>
                <a:lnTo>
                  <a:pt x="2878" y="1700"/>
                </a:lnTo>
                <a:lnTo>
                  <a:pt x="2876" y="1700"/>
                </a:lnTo>
                <a:lnTo>
                  <a:pt x="2876" y="1698"/>
                </a:lnTo>
                <a:lnTo>
                  <a:pt x="2876" y="1696"/>
                </a:lnTo>
                <a:lnTo>
                  <a:pt x="2876" y="1695"/>
                </a:lnTo>
                <a:lnTo>
                  <a:pt x="2878" y="1695"/>
                </a:lnTo>
                <a:lnTo>
                  <a:pt x="2878" y="1695"/>
                </a:lnTo>
                <a:lnTo>
                  <a:pt x="2880" y="1695"/>
                </a:lnTo>
                <a:lnTo>
                  <a:pt x="2880" y="1693"/>
                </a:lnTo>
                <a:lnTo>
                  <a:pt x="2881" y="1693"/>
                </a:lnTo>
                <a:lnTo>
                  <a:pt x="2881" y="1691"/>
                </a:lnTo>
                <a:lnTo>
                  <a:pt x="2881" y="1690"/>
                </a:lnTo>
                <a:lnTo>
                  <a:pt x="2883" y="1690"/>
                </a:lnTo>
                <a:lnTo>
                  <a:pt x="2885" y="1690"/>
                </a:lnTo>
                <a:lnTo>
                  <a:pt x="2886" y="1690"/>
                </a:lnTo>
                <a:lnTo>
                  <a:pt x="2886" y="1688"/>
                </a:lnTo>
                <a:lnTo>
                  <a:pt x="2888" y="1688"/>
                </a:lnTo>
                <a:lnTo>
                  <a:pt x="2888" y="1686"/>
                </a:lnTo>
                <a:lnTo>
                  <a:pt x="2890" y="1686"/>
                </a:lnTo>
                <a:lnTo>
                  <a:pt x="2891" y="1686"/>
                </a:lnTo>
                <a:lnTo>
                  <a:pt x="2893" y="1686"/>
                </a:lnTo>
                <a:lnTo>
                  <a:pt x="2893" y="1685"/>
                </a:lnTo>
                <a:lnTo>
                  <a:pt x="2895" y="1685"/>
                </a:lnTo>
                <a:lnTo>
                  <a:pt x="2895" y="1686"/>
                </a:lnTo>
                <a:lnTo>
                  <a:pt x="2896" y="1685"/>
                </a:lnTo>
                <a:lnTo>
                  <a:pt x="2896" y="1683"/>
                </a:lnTo>
                <a:lnTo>
                  <a:pt x="2898" y="1683"/>
                </a:lnTo>
                <a:lnTo>
                  <a:pt x="2900" y="1683"/>
                </a:lnTo>
                <a:lnTo>
                  <a:pt x="2900" y="1681"/>
                </a:lnTo>
                <a:lnTo>
                  <a:pt x="2901" y="1681"/>
                </a:lnTo>
                <a:lnTo>
                  <a:pt x="2901" y="1680"/>
                </a:lnTo>
                <a:lnTo>
                  <a:pt x="2903" y="1680"/>
                </a:lnTo>
                <a:lnTo>
                  <a:pt x="2903" y="1681"/>
                </a:lnTo>
                <a:lnTo>
                  <a:pt x="2903" y="1681"/>
                </a:lnTo>
                <a:lnTo>
                  <a:pt x="2905" y="1681"/>
                </a:lnTo>
                <a:lnTo>
                  <a:pt x="2905" y="1680"/>
                </a:lnTo>
                <a:lnTo>
                  <a:pt x="2906" y="1680"/>
                </a:lnTo>
                <a:lnTo>
                  <a:pt x="2906" y="1678"/>
                </a:lnTo>
                <a:lnTo>
                  <a:pt x="2908" y="1678"/>
                </a:lnTo>
                <a:lnTo>
                  <a:pt x="2910" y="1678"/>
                </a:lnTo>
                <a:lnTo>
                  <a:pt x="2911" y="1678"/>
                </a:lnTo>
                <a:lnTo>
                  <a:pt x="2911" y="1680"/>
                </a:lnTo>
                <a:lnTo>
                  <a:pt x="2913" y="1680"/>
                </a:lnTo>
                <a:lnTo>
                  <a:pt x="2913" y="1681"/>
                </a:lnTo>
                <a:lnTo>
                  <a:pt x="2915" y="1681"/>
                </a:lnTo>
                <a:lnTo>
                  <a:pt x="2916" y="1681"/>
                </a:lnTo>
                <a:lnTo>
                  <a:pt x="2916" y="1683"/>
                </a:lnTo>
                <a:lnTo>
                  <a:pt x="2918" y="1683"/>
                </a:lnTo>
                <a:lnTo>
                  <a:pt x="2920" y="1683"/>
                </a:lnTo>
                <a:lnTo>
                  <a:pt x="2920" y="1685"/>
                </a:lnTo>
                <a:lnTo>
                  <a:pt x="2921" y="1685"/>
                </a:lnTo>
                <a:lnTo>
                  <a:pt x="2921" y="1686"/>
                </a:lnTo>
                <a:lnTo>
                  <a:pt x="2923" y="1686"/>
                </a:lnTo>
                <a:lnTo>
                  <a:pt x="2925" y="1686"/>
                </a:lnTo>
                <a:lnTo>
                  <a:pt x="2926" y="1686"/>
                </a:lnTo>
                <a:lnTo>
                  <a:pt x="2926" y="1688"/>
                </a:lnTo>
                <a:lnTo>
                  <a:pt x="2926" y="1690"/>
                </a:lnTo>
                <a:lnTo>
                  <a:pt x="2928" y="1690"/>
                </a:lnTo>
                <a:lnTo>
                  <a:pt x="2928" y="1691"/>
                </a:lnTo>
                <a:lnTo>
                  <a:pt x="2930" y="1691"/>
                </a:lnTo>
                <a:lnTo>
                  <a:pt x="2931" y="1691"/>
                </a:lnTo>
                <a:lnTo>
                  <a:pt x="2931" y="1693"/>
                </a:lnTo>
                <a:lnTo>
                  <a:pt x="2933" y="1693"/>
                </a:lnTo>
                <a:lnTo>
                  <a:pt x="2933" y="1691"/>
                </a:lnTo>
                <a:lnTo>
                  <a:pt x="2935" y="1691"/>
                </a:lnTo>
                <a:lnTo>
                  <a:pt x="2936" y="1691"/>
                </a:lnTo>
                <a:lnTo>
                  <a:pt x="2936" y="1693"/>
                </a:lnTo>
                <a:lnTo>
                  <a:pt x="2935" y="1695"/>
                </a:lnTo>
                <a:lnTo>
                  <a:pt x="2935" y="1695"/>
                </a:lnTo>
                <a:lnTo>
                  <a:pt x="2935" y="1696"/>
                </a:lnTo>
                <a:lnTo>
                  <a:pt x="2936" y="1696"/>
                </a:lnTo>
                <a:lnTo>
                  <a:pt x="2936" y="1698"/>
                </a:lnTo>
                <a:lnTo>
                  <a:pt x="2936" y="1700"/>
                </a:lnTo>
                <a:lnTo>
                  <a:pt x="2935" y="1700"/>
                </a:lnTo>
                <a:lnTo>
                  <a:pt x="2935" y="1701"/>
                </a:lnTo>
                <a:lnTo>
                  <a:pt x="2935" y="1703"/>
                </a:lnTo>
                <a:lnTo>
                  <a:pt x="2933" y="1703"/>
                </a:lnTo>
                <a:lnTo>
                  <a:pt x="2933" y="1705"/>
                </a:lnTo>
                <a:lnTo>
                  <a:pt x="2933" y="1706"/>
                </a:lnTo>
                <a:lnTo>
                  <a:pt x="2931" y="1706"/>
                </a:lnTo>
                <a:lnTo>
                  <a:pt x="2931" y="1708"/>
                </a:lnTo>
                <a:lnTo>
                  <a:pt x="2930" y="1708"/>
                </a:lnTo>
                <a:lnTo>
                  <a:pt x="2930" y="1710"/>
                </a:lnTo>
                <a:lnTo>
                  <a:pt x="2931" y="1710"/>
                </a:lnTo>
                <a:lnTo>
                  <a:pt x="2931" y="1711"/>
                </a:lnTo>
                <a:lnTo>
                  <a:pt x="2933" y="1711"/>
                </a:lnTo>
                <a:lnTo>
                  <a:pt x="2935" y="1711"/>
                </a:lnTo>
                <a:lnTo>
                  <a:pt x="2936" y="1711"/>
                </a:lnTo>
                <a:lnTo>
                  <a:pt x="2936" y="1713"/>
                </a:lnTo>
                <a:lnTo>
                  <a:pt x="2938" y="1713"/>
                </a:lnTo>
                <a:lnTo>
                  <a:pt x="2940" y="1713"/>
                </a:lnTo>
                <a:lnTo>
                  <a:pt x="2940" y="1715"/>
                </a:lnTo>
                <a:lnTo>
                  <a:pt x="2940" y="1716"/>
                </a:lnTo>
                <a:lnTo>
                  <a:pt x="2941" y="1716"/>
                </a:lnTo>
                <a:lnTo>
                  <a:pt x="2941" y="1715"/>
                </a:lnTo>
                <a:lnTo>
                  <a:pt x="2941" y="1713"/>
                </a:lnTo>
                <a:lnTo>
                  <a:pt x="2943" y="1713"/>
                </a:lnTo>
                <a:lnTo>
                  <a:pt x="2943" y="1711"/>
                </a:lnTo>
                <a:lnTo>
                  <a:pt x="2943" y="1710"/>
                </a:lnTo>
                <a:lnTo>
                  <a:pt x="2943" y="1710"/>
                </a:lnTo>
                <a:lnTo>
                  <a:pt x="2943" y="1708"/>
                </a:lnTo>
                <a:lnTo>
                  <a:pt x="2943" y="1706"/>
                </a:lnTo>
                <a:lnTo>
                  <a:pt x="2943" y="1706"/>
                </a:lnTo>
                <a:lnTo>
                  <a:pt x="2943" y="1705"/>
                </a:lnTo>
                <a:lnTo>
                  <a:pt x="2941" y="1705"/>
                </a:lnTo>
                <a:lnTo>
                  <a:pt x="2941" y="1703"/>
                </a:lnTo>
                <a:lnTo>
                  <a:pt x="2943" y="1703"/>
                </a:lnTo>
                <a:lnTo>
                  <a:pt x="2943" y="1701"/>
                </a:lnTo>
                <a:lnTo>
                  <a:pt x="2943" y="1700"/>
                </a:lnTo>
                <a:lnTo>
                  <a:pt x="2941" y="1700"/>
                </a:lnTo>
                <a:lnTo>
                  <a:pt x="2941" y="1701"/>
                </a:lnTo>
                <a:lnTo>
                  <a:pt x="2940" y="1701"/>
                </a:lnTo>
                <a:lnTo>
                  <a:pt x="2940" y="1703"/>
                </a:lnTo>
                <a:lnTo>
                  <a:pt x="2938" y="1703"/>
                </a:lnTo>
                <a:lnTo>
                  <a:pt x="2938" y="1701"/>
                </a:lnTo>
                <a:lnTo>
                  <a:pt x="2938" y="1700"/>
                </a:lnTo>
                <a:lnTo>
                  <a:pt x="2938" y="1698"/>
                </a:lnTo>
                <a:lnTo>
                  <a:pt x="2938" y="1696"/>
                </a:lnTo>
                <a:lnTo>
                  <a:pt x="2940" y="1696"/>
                </a:lnTo>
                <a:lnTo>
                  <a:pt x="2940" y="1698"/>
                </a:lnTo>
                <a:lnTo>
                  <a:pt x="2941" y="1698"/>
                </a:lnTo>
                <a:lnTo>
                  <a:pt x="2943" y="1698"/>
                </a:lnTo>
                <a:lnTo>
                  <a:pt x="2943" y="1696"/>
                </a:lnTo>
                <a:lnTo>
                  <a:pt x="2941" y="1696"/>
                </a:lnTo>
                <a:lnTo>
                  <a:pt x="2941" y="1695"/>
                </a:lnTo>
                <a:lnTo>
                  <a:pt x="2943" y="1695"/>
                </a:lnTo>
                <a:lnTo>
                  <a:pt x="2943" y="1695"/>
                </a:lnTo>
                <a:lnTo>
                  <a:pt x="2943" y="1695"/>
                </a:lnTo>
                <a:lnTo>
                  <a:pt x="2945" y="1695"/>
                </a:lnTo>
                <a:lnTo>
                  <a:pt x="2946" y="1695"/>
                </a:lnTo>
                <a:lnTo>
                  <a:pt x="2946" y="1693"/>
                </a:lnTo>
                <a:lnTo>
                  <a:pt x="2946" y="1691"/>
                </a:lnTo>
                <a:lnTo>
                  <a:pt x="2948" y="1691"/>
                </a:lnTo>
                <a:lnTo>
                  <a:pt x="2950" y="1691"/>
                </a:lnTo>
                <a:lnTo>
                  <a:pt x="2950" y="1690"/>
                </a:lnTo>
                <a:lnTo>
                  <a:pt x="2950" y="1688"/>
                </a:lnTo>
                <a:lnTo>
                  <a:pt x="2951" y="1688"/>
                </a:lnTo>
                <a:lnTo>
                  <a:pt x="2951" y="1690"/>
                </a:lnTo>
                <a:lnTo>
                  <a:pt x="2953" y="1690"/>
                </a:lnTo>
                <a:lnTo>
                  <a:pt x="2953" y="1688"/>
                </a:lnTo>
                <a:lnTo>
                  <a:pt x="2953" y="1686"/>
                </a:lnTo>
                <a:lnTo>
                  <a:pt x="2953" y="1685"/>
                </a:lnTo>
                <a:lnTo>
                  <a:pt x="2951" y="1685"/>
                </a:lnTo>
                <a:lnTo>
                  <a:pt x="2951" y="1683"/>
                </a:lnTo>
                <a:lnTo>
                  <a:pt x="2953" y="1683"/>
                </a:lnTo>
                <a:lnTo>
                  <a:pt x="2955" y="1683"/>
                </a:lnTo>
                <a:lnTo>
                  <a:pt x="2956" y="1683"/>
                </a:lnTo>
                <a:lnTo>
                  <a:pt x="2956" y="1681"/>
                </a:lnTo>
                <a:lnTo>
                  <a:pt x="2958" y="1681"/>
                </a:lnTo>
                <a:lnTo>
                  <a:pt x="2960" y="1681"/>
                </a:lnTo>
                <a:lnTo>
                  <a:pt x="2961" y="1681"/>
                </a:lnTo>
                <a:lnTo>
                  <a:pt x="2961" y="1683"/>
                </a:lnTo>
                <a:lnTo>
                  <a:pt x="2961" y="1685"/>
                </a:lnTo>
                <a:lnTo>
                  <a:pt x="2960" y="1685"/>
                </a:lnTo>
                <a:lnTo>
                  <a:pt x="2960" y="1686"/>
                </a:lnTo>
                <a:lnTo>
                  <a:pt x="2958" y="1686"/>
                </a:lnTo>
                <a:lnTo>
                  <a:pt x="2958" y="1688"/>
                </a:lnTo>
                <a:lnTo>
                  <a:pt x="2956" y="1688"/>
                </a:lnTo>
                <a:lnTo>
                  <a:pt x="2956" y="1690"/>
                </a:lnTo>
                <a:lnTo>
                  <a:pt x="2958" y="1690"/>
                </a:lnTo>
                <a:lnTo>
                  <a:pt x="2958" y="1691"/>
                </a:lnTo>
                <a:lnTo>
                  <a:pt x="2960" y="1691"/>
                </a:lnTo>
                <a:lnTo>
                  <a:pt x="2961" y="1691"/>
                </a:lnTo>
                <a:lnTo>
                  <a:pt x="2963" y="1691"/>
                </a:lnTo>
                <a:lnTo>
                  <a:pt x="2965" y="1691"/>
                </a:lnTo>
                <a:lnTo>
                  <a:pt x="2966" y="1691"/>
                </a:lnTo>
                <a:lnTo>
                  <a:pt x="2966" y="1690"/>
                </a:lnTo>
                <a:lnTo>
                  <a:pt x="2966" y="1688"/>
                </a:lnTo>
                <a:lnTo>
                  <a:pt x="2968" y="1688"/>
                </a:lnTo>
                <a:lnTo>
                  <a:pt x="2968" y="1686"/>
                </a:lnTo>
                <a:lnTo>
                  <a:pt x="2970" y="1686"/>
                </a:lnTo>
                <a:lnTo>
                  <a:pt x="2971" y="1686"/>
                </a:lnTo>
                <a:lnTo>
                  <a:pt x="2973" y="1686"/>
                </a:lnTo>
                <a:lnTo>
                  <a:pt x="2973" y="1688"/>
                </a:lnTo>
                <a:lnTo>
                  <a:pt x="2975" y="1688"/>
                </a:lnTo>
                <a:lnTo>
                  <a:pt x="2975" y="1686"/>
                </a:lnTo>
                <a:lnTo>
                  <a:pt x="2975" y="1685"/>
                </a:lnTo>
                <a:lnTo>
                  <a:pt x="2976" y="1685"/>
                </a:lnTo>
                <a:lnTo>
                  <a:pt x="2976" y="1686"/>
                </a:lnTo>
                <a:lnTo>
                  <a:pt x="2978" y="1686"/>
                </a:lnTo>
                <a:lnTo>
                  <a:pt x="2978" y="1685"/>
                </a:lnTo>
                <a:lnTo>
                  <a:pt x="2980" y="1685"/>
                </a:lnTo>
                <a:lnTo>
                  <a:pt x="2981" y="1685"/>
                </a:lnTo>
                <a:lnTo>
                  <a:pt x="2981" y="1683"/>
                </a:lnTo>
                <a:lnTo>
                  <a:pt x="2983" y="1683"/>
                </a:lnTo>
                <a:lnTo>
                  <a:pt x="2983" y="1685"/>
                </a:lnTo>
                <a:lnTo>
                  <a:pt x="2983" y="1686"/>
                </a:lnTo>
                <a:lnTo>
                  <a:pt x="2981" y="1686"/>
                </a:lnTo>
                <a:lnTo>
                  <a:pt x="2981" y="1688"/>
                </a:lnTo>
                <a:lnTo>
                  <a:pt x="2980" y="1688"/>
                </a:lnTo>
                <a:lnTo>
                  <a:pt x="2978" y="1688"/>
                </a:lnTo>
                <a:lnTo>
                  <a:pt x="2976" y="1688"/>
                </a:lnTo>
                <a:lnTo>
                  <a:pt x="2976" y="1690"/>
                </a:lnTo>
                <a:lnTo>
                  <a:pt x="2975" y="1690"/>
                </a:lnTo>
                <a:lnTo>
                  <a:pt x="2975" y="1691"/>
                </a:lnTo>
                <a:lnTo>
                  <a:pt x="2976" y="1691"/>
                </a:lnTo>
                <a:lnTo>
                  <a:pt x="2978" y="1691"/>
                </a:lnTo>
                <a:lnTo>
                  <a:pt x="2980" y="1691"/>
                </a:lnTo>
                <a:lnTo>
                  <a:pt x="2981" y="1691"/>
                </a:lnTo>
                <a:lnTo>
                  <a:pt x="2981" y="1690"/>
                </a:lnTo>
                <a:lnTo>
                  <a:pt x="2981" y="1688"/>
                </a:lnTo>
                <a:lnTo>
                  <a:pt x="2983" y="1688"/>
                </a:lnTo>
                <a:lnTo>
                  <a:pt x="2983" y="1690"/>
                </a:lnTo>
                <a:lnTo>
                  <a:pt x="2983" y="1690"/>
                </a:lnTo>
                <a:lnTo>
                  <a:pt x="2985" y="1690"/>
                </a:lnTo>
                <a:lnTo>
                  <a:pt x="2985" y="1691"/>
                </a:lnTo>
                <a:lnTo>
                  <a:pt x="2985" y="1693"/>
                </a:lnTo>
                <a:lnTo>
                  <a:pt x="2986" y="1693"/>
                </a:lnTo>
                <a:lnTo>
                  <a:pt x="2988" y="1693"/>
                </a:lnTo>
                <a:lnTo>
                  <a:pt x="2988" y="1695"/>
                </a:lnTo>
                <a:lnTo>
                  <a:pt x="2990" y="1695"/>
                </a:lnTo>
                <a:lnTo>
                  <a:pt x="2990" y="1693"/>
                </a:lnTo>
                <a:lnTo>
                  <a:pt x="2990" y="1691"/>
                </a:lnTo>
                <a:lnTo>
                  <a:pt x="2991" y="1691"/>
                </a:lnTo>
                <a:lnTo>
                  <a:pt x="2993" y="1691"/>
                </a:lnTo>
                <a:lnTo>
                  <a:pt x="2993" y="1690"/>
                </a:lnTo>
                <a:lnTo>
                  <a:pt x="2995" y="1690"/>
                </a:lnTo>
                <a:lnTo>
                  <a:pt x="2995" y="1691"/>
                </a:lnTo>
                <a:lnTo>
                  <a:pt x="2995" y="1693"/>
                </a:lnTo>
                <a:lnTo>
                  <a:pt x="2993" y="1693"/>
                </a:lnTo>
                <a:lnTo>
                  <a:pt x="2993" y="1695"/>
                </a:lnTo>
                <a:lnTo>
                  <a:pt x="2995" y="1695"/>
                </a:lnTo>
                <a:lnTo>
                  <a:pt x="2995" y="1693"/>
                </a:lnTo>
                <a:lnTo>
                  <a:pt x="2996" y="1693"/>
                </a:lnTo>
                <a:lnTo>
                  <a:pt x="2996" y="1695"/>
                </a:lnTo>
                <a:lnTo>
                  <a:pt x="2996" y="1695"/>
                </a:lnTo>
                <a:lnTo>
                  <a:pt x="2995" y="1695"/>
                </a:lnTo>
                <a:lnTo>
                  <a:pt x="2995" y="1696"/>
                </a:lnTo>
                <a:lnTo>
                  <a:pt x="2996" y="1696"/>
                </a:lnTo>
                <a:lnTo>
                  <a:pt x="2996" y="1695"/>
                </a:lnTo>
                <a:lnTo>
                  <a:pt x="2998" y="1695"/>
                </a:lnTo>
                <a:lnTo>
                  <a:pt x="2998" y="1696"/>
                </a:lnTo>
                <a:lnTo>
                  <a:pt x="2998" y="1698"/>
                </a:lnTo>
                <a:lnTo>
                  <a:pt x="3000" y="1698"/>
                </a:lnTo>
                <a:lnTo>
                  <a:pt x="3001" y="1698"/>
                </a:lnTo>
                <a:lnTo>
                  <a:pt x="3001" y="1696"/>
                </a:lnTo>
                <a:lnTo>
                  <a:pt x="3003" y="1696"/>
                </a:lnTo>
                <a:lnTo>
                  <a:pt x="3005" y="1696"/>
                </a:lnTo>
                <a:lnTo>
                  <a:pt x="3005" y="1698"/>
                </a:lnTo>
                <a:lnTo>
                  <a:pt x="3003" y="1698"/>
                </a:lnTo>
                <a:lnTo>
                  <a:pt x="3003" y="1700"/>
                </a:lnTo>
                <a:lnTo>
                  <a:pt x="3005" y="1700"/>
                </a:lnTo>
                <a:lnTo>
                  <a:pt x="3005" y="1701"/>
                </a:lnTo>
                <a:lnTo>
                  <a:pt x="3006" y="1701"/>
                </a:lnTo>
                <a:lnTo>
                  <a:pt x="3006" y="1703"/>
                </a:lnTo>
                <a:lnTo>
                  <a:pt x="3006" y="1705"/>
                </a:lnTo>
                <a:lnTo>
                  <a:pt x="3005" y="1705"/>
                </a:lnTo>
                <a:lnTo>
                  <a:pt x="3005" y="1706"/>
                </a:lnTo>
                <a:lnTo>
                  <a:pt x="3003" y="1706"/>
                </a:lnTo>
                <a:lnTo>
                  <a:pt x="3001" y="1706"/>
                </a:lnTo>
                <a:lnTo>
                  <a:pt x="3001" y="1708"/>
                </a:lnTo>
                <a:lnTo>
                  <a:pt x="3003" y="1708"/>
                </a:lnTo>
                <a:lnTo>
                  <a:pt x="3005" y="1708"/>
                </a:lnTo>
                <a:lnTo>
                  <a:pt x="3006" y="1708"/>
                </a:lnTo>
                <a:lnTo>
                  <a:pt x="3006" y="1706"/>
                </a:lnTo>
                <a:lnTo>
                  <a:pt x="3006" y="1705"/>
                </a:lnTo>
                <a:lnTo>
                  <a:pt x="3008" y="1705"/>
                </a:lnTo>
                <a:lnTo>
                  <a:pt x="3008" y="1706"/>
                </a:lnTo>
                <a:lnTo>
                  <a:pt x="3010" y="1706"/>
                </a:lnTo>
                <a:lnTo>
                  <a:pt x="3010" y="1708"/>
                </a:lnTo>
                <a:lnTo>
                  <a:pt x="3010" y="1710"/>
                </a:lnTo>
                <a:lnTo>
                  <a:pt x="3011" y="1710"/>
                </a:lnTo>
                <a:lnTo>
                  <a:pt x="3011" y="1711"/>
                </a:lnTo>
                <a:lnTo>
                  <a:pt x="3011" y="1713"/>
                </a:lnTo>
                <a:lnTo>
                  <a:pt x="3013" y="1713"/>
                </a:lnTo>
                <a:lnTo>
                  <a:pt x="3013" y="1715"/>
                </a:lnTo>
                <a:lnTo>
                  <a:pt x="3011" y="1715"/>
                </a:lnTo>
                <a:lnTo>
                  <a:pt x="3010" y="1715"/>
                </a:lnTo>
                <a:lnTo>
                  <a:pt x="3010" y="1713"/>
                </a:lnTo>
                <a:lnTo>
                  <a:pt x="3008" y="1713"/>
                </a:lnTo>
                <a:lnTo>
                  <a:pt x="3008" y="1711"/>
                </a:lnTo>
                <a:lnTo>
                  <a:pt x="3006" y="1711"/>
                </a:lnTo>
                <a:lnTo>
                  <a:pt x="3006" y="1713"/>
                </a:lnTo>
                <a:lnTo>
                  <a:pt x="3008" y="1713"/>
                </a:lnTo>
                <a:lnTo>
                  <a:pt x="3008" y="1715"/>
                </a:lnTo>
                <a:lnTo>
                  <a:pt x="3006" y="1715"/>
                </a:lnTo>
                <a:lnTo>
                  <a:pt x="3005" y="1715"/>
                </a:lnTo>
                <a:lnTo>
                  <a:pt x="3003" y="1715"/>
                </a:lnTo>
                <a:lnTo>
                  <a:pt x="3001" y="1715"/>
                </a:lnTo>
                <a:lnTo>
                  <a:pt x="3000" y="1715"/>
                </a:lnTo>
                <a:lnTo>
                  <a:pt x="3000" y="1716"/>
                </a:lnTo>
                <a:lnTo>
                  <a:pt x="3000" y="1718"/>
                </a:lnTo>
                <a:lnTo>
                  <a:pt x="3001" y="1718"/>
                </a:lnTo>
                <a:lnTo>
                  <a:pt x="3001" y="1716"/>
                </a:lnTo>
                <a:lnTo>
                  <a:pt x="3003" y="1716"/>
                </a:lnTo>
                <a:lnTo>
                  <a:pt x="3005" y="1716"/>
                </a:lnTo>
                <a:lnTo>
                  <a:pt x="3006" y="1716"/>
                </a:lnTo>
                <a:lnTo>
                  <a:pt x="3008" y="1716"/>
                </a:lnTo>
                <a:lnTo>
                  <a:pt x="3008" y="1715"/>
                </a:lnTo>
                <a:lnTo>
                  <a:pt x="3010" y="1715"/>
                </a:lnTo>
                <a:lnTo>
                  <a:pt x="3010" y="1716"/>
                </a:lnTo>
                <a:lnTo>
                  <a:pt x="3011" y="1716"/>
                </a:lnTo>
                <a:lnTo>
                  <a:pt x="3011" y="1718"/>
                </a:lnTo>
                <a:lnTo>
                  <a:pt x="3013" y="1718"/>
                </a:lnTo>
                <a:lnTo>
                  <a:pt x="3013" y="1716"/>
                </a:lnTo>
                <a:lnTo>
                  <a:pt x="3015" y="1716"/>
                </a:lnTo>
                <a:lnTo>
                  <a:pt x="3015" y="1718"/>
                </a:lnTo>
                <a:lnTo>
                  <a:pt x="3015" y="1720"/>
                </a:lnTo>
                <a:lnTo>
                  <a:pt x="3015" y="1721"/>
                </a:lnTo>
                <a:lnTo>
                  <a:pt x="3013" y="1721"/>
                </a:lnTo>
                <a:lnTo>
                  <a:pt x="3013" y="1723"/>
                </a:lnTo>
                <a:lnTo>
                  <a:pt x="3013" y="1725"/>
                </a:lnTo>
                <a:lnTo>
                  <a:pt x="3013" y="1726"/>
                </a:lnTo>
                <a:lnTo>
                  <a:pt x="3013" y="1728"/>
                </a:lnTo>
                <a:lnTo>
                  <a:pt x="3011" y="1728"/>
                </a:lnTo>
                <a:lnTo>
                  <a:pt x="3011" y="1730"/>
                </a:lnTo>
                <a:lnTo>
                  <a:pt x="3010" y="1730"/>
                </a:lnTo>
                <a:lnTo>
                  <a:pt x="3008" y="1730"/>
                </a:lnTo>
                <a:lnTo>
                  <a:pt x="3006" y="1730"/>
                </a:lnTo>
                <a:lnTo>
                  <a:pt x="3006" y="1731"/>
                </a:lnTo>
                <a:lnTo>
                  <a:pt x="3006" y="1733"/>
                </a:lnTo>
                <a:lnTo>
                  <a:pt x="3008" y="1733"/>
                </a:lnTo>
                <a:lnTo>
                  <a:pt x="3008" y="1731"/>
                </a:lnTo>
                <a:lnTo>
                  <a:pt x="3010" y="1731"/>
                </a:lnTo>
                <a:lnTo>
                  <a:pt x="3011" y="1731"/>
                </a:lnTo>
                <a:lnTo>
                  <a:pt x="3011" y="1733"/>
                </a:lnTo>
                <a:lnTo>
                  <a:pt x="3011" y="1735"/>
                </a:lnTo>
                <a:lnTo>
                  <a:pt x="3013" y="1735"/>
                </a:lnTo>
                <a:lnTo>
                  <a:pt x="3013" y="1733"/>
                </a:lnTo>
                <a:lnTo>
                  <a:pt x="3015" y="1733"/>
                </a:lnTo>
                <a:lnTo>
                  <a:pt x="3015" y="1735"/>
                </a:lnTo>
                <a:lnTo>
                  <a:pt x="3016" y="1735"/>
                </a:lnTo>
                <a:lnTo>
                  <a:pt x="3018" y="1735"/>
                </a:lnTo>
                <a:lnTo>
                  <a:pt x="3018" y="1733"/>
                </a:lnTo>
                <a:lnTo>
                  <a:pt x="3018" y="1731"/>
                </a:lnTo>
                <a:lnTo>
                  <a:pt x="3020" y="1731"/>
                </a:lnTo>
                <a:lnTo>
                  <a:pt x="3021" y="1731"/>
                </a:lnTo>
                <a:lnTo>
                  <a:pt x="3021" y="1730"/>
                </a:lnTo>
                <a:lnTo>
                  <a:pt x="3023" y="1730"/>
                </a:lnTo>
                <a:lnTo>
                  <a:pt x="3023" y="1730"/>
                </a:lnTo>
                <a:lnTo>
                  <a:pt x="3023" y="1731"/>
                </a:lnTo>
                <a:lnTo>
                  <a:pt x="3025" y="1733"/>
                </a:lnTo>
                <a:lnTo>
                  <a:pt x="3025" y="1735"/>
                </a:lnTo>
                <a:lnTo>
                  <a:pt x="3025" y="1736"/>
                </a:lnTo>
                <a:lnTo>
                  <a:pt x="3025" y="1736"/>
                </a:lnTo>
                <a:lnTo>
                  <a:pt x="3023" y="1736"/>
                </a:lnTo>
                <a:lnTo>
                  <a:pt x="3023" y="1736"/>
                </a:lnTo>
                <a:lnTo>
                  <a:pt x="3023" y="1736"/>
                </a:lnTo>
                <a:lnTo>
                  <a:pt x="3021" y="1736"/>
                </a:lnTo>
                <a:lnTo>
                  <a:pt x="3021" y="1736"/>
                </a:lnTo>
                <a:lnTo>
                  <a:pt x="3023" y="1736"/>
                </a:lnTo>
                <a:lnTo>
                  <a:pt x="3023" y="1736"/>
                </a:lnTo>
                <a:lnTo>
                  <a:pt x="3023" y="1738"/>
                </a:lnTo>
                <a:lnTo>
                  <a:pt x="3025" y="1738"/>
                </a:lnTo>
                <a:lnTo>
                  <a:pt x="3025" y="1740"/>
                </a:lnTo>
                <a:lnTo>
                  <a:pt x="3023" y="1740"/>
                </a:lnTo>
                <a:lnTo>
                  <a:pt x="3023" y="1741"/>
                </a:lnTo>
                <a:lnTo>
                  <a:pt x="3023" y="1741"/>
                </a:lnTo>
                <a:lnTo>
                  <a:pt x="3021" y="1741"/>
                </a:lnTo>
                <a:lnTo>
                  <a:pt x="3021" y="1740"/>
                </a:lnTo>
                <a:lnTo>
                  <a:pt x="3020" y="1740"/>
                </a:lnTo>
                <a:lnTo>
                  <a:pt x="3020" y="1738"/>
                </a:lnTo>
                <a:lnTo>
                  <a:pt x="3018" y="1738"/>
                </a:lnTo>
                <a:lnTo>
                  <a:pt x="3018" y="1740"/>
                </a:lnTo>
                <a:lnTo>
                  <a:pt x="3016" y="1740"/>
                </a:lnTo>
                <a:lnTo>
                  <a:pt x="3016" y="1741"/>
                </a:lnTo>
                <a:lnTo>
                  <a:pt x="3018" y="1741"/>
                </a:lnTo>
                <a:lnTo>
                  <a:pt x="3018" y="1743"/>
                </a:lnTo>
                <a:lnTo>
                  <a:pt x="3016" y="1745"/>
                </a:lnTo>
                <a:lnTo>
                  <a:pt x="3016" y="1743"/>
                </a:lnTo>
                <a:lnTo>
                  <a:pt x="3015" y="1743"/>
                </a:lnTo>
                <a:lnTo>
                  <a:pt x="3015" y="1745"/>
                </a:lnTo>
                <a:lnTo>
                  <a:pt x="3016" y="1745"/>
                </a:lnTo>
                <a:lnTo>
                  <a:pt x="3018" y="1745"/>
                </a:lnTo>
                <a:lnTo>
                  <a:pt x="3018" y="1743"/>
                </a:lnTo>
                <a:lnTo>
                  <a:pt x="3020" y="1743"/>
                </a:lnTo>
                <a:lnTo>
                  <a:pt x="3020" y="1745"/>
                </a:lnTo>
                <a:lnTo>
                  <a:pt x="3021" y="1745"/>
                </a:lnTo>
                <a:lnTo>
                  <a:pt x="3023" y="1745"/>
                </a:lnTo>
                <a:lnTo>
                  <a:pt x="3023" y="1743"/>
                </a:lnTo>
                <a:lnTo>
                  <a:pt x="3023" y="1743"/>
                </a:lnTo>
                <a:lnTo>
                  <a:pt x="3023" y="1741"/>
                </a:lnTo>
                <a:lnTo>
                  <a:pt x="3025" y="1741"/>
                </a:lnTo>
                <a:lnTo>
                  <a:pt x="3025" y="1740"/>
                </a:lnTo>
                <a:lnTo>
                  <a:pt x="3026" y="1740"/>
                </a:lnTo>
                <a:lnTo>
                  <a:pt x="3028" y="1740"/>
                </a:lnTo>
                <a:lnTo>
                  <a:pt x="3030" y="1740"/>
                </a:lnTo>
                <a:lnTo>
                  <a:pt x="3031" y="1740"/>
                </a:lnTo>
                <a:lnTo>
                  <a:pt x="3031" y="1741"/>
                </a:lnTo>
                <a:lnTo>
                  <a:pt x="3033" y="1741"/>
                </a:lnTo>
                <a:lnTo>
                  <a:pt x="3033" y="1740"/>
                </a:lnTo>
                <a:lnTo>
                  <a:pt x="3035" y="1740"/>
                </a:lnTo>
                <a:lnTo>
                  <a:pt x="3036" y="1740"/>
                </a:lnTo>
                <a:lnTo>
                  <a:pt x="3036" y="1741"/>
                </a:lnTo>
                <a:lnTo>
                  <a:pt x="3038" y="1741"/>
                </a:lnTo>
                <a:lnTo>
                  <a:pt x="3038" y="1743"/>
                </a:lnTo>
                <a:lnTo>
                  <a:pt x="3038" y="1745"/>
                </a:lnTo>
                <a:lnTo>
                  <a:pt x="3040" y="1745"/>
                </a:lnTo>
                <a:lnTo>
                  <a:pt x="3040" y="1746"/>
                </a:lnTo>
                <a:lnTo>
                  <a:pt x="3038" y="1746"/>
                </a:lnTo>
                <a:lnTo>
                  <a:pt x="3036" y="1746"/>
                </a:lnTo>
                <a:lnTo>
                  <a:pt x="3035" y="1746"/>
                </a:lnTo>
                <a:lnTo>
                  <a:pt x="3033" y="1746"/>
                </a:lnTo>
                <a:lnTo>
                  <a:pt x="3033" y="1748"/>
                </a:lnTo>
                <a:lnTo>
                  <a:pt x="3033" y="1750"/>
                </a:lnTo>
                <a:lnTo>
                  <a:pt x="3033" y="1751"/>
                </a:lnTo>
                <a:lnTo>
                  <a:pt x="3031" y="1751"/>
                </a:lnTo>
                <a:lnTo>
                  <a:pt x="3030" y="1751"/>
                </a:lnTo>
                <a:lnTo>
                  <a:pt x="3028" y="1751"/>
                </a:lnTo>
                <a:lnTo>
                  <a:pt x="3026" y="1751"/>
                </a:lnTo>
                <a:lnTo>
                  <a:pt x="3025" y="1751"/>
                </a:lnTo>
                <a:lnTo>
                  <a:pt x="3023" y="1751"/>
                </a:lnTo>
                <a:lnTo>
                  <a:pt x="3023" y="1751"/>
                </a:lnTo>
                <a:lnTo>
                  <a:pt x="3023" y="1753"/>
                </a:lnTo>
                <a:lnTo>
                  <a:pt x="3023" y="1753"/>
                </a:lnTo>
                <a:lnTo>
                  <a:pt x="3025" y="1753"/>
                </a:lnTo>
                <a:lnTo>
                  <a:pt x="3026" y="1753"/>
                </a:lnTo>
                <a:lnTo>
                  <a:pt x="3028" y="1753"/>
                </a:lnTo>
                <a:lnTo>
                  <a:pt x="3030" y="1753"/>
                </a:lnTo>
                <a:lnTo>
                  <a:pt x="3031" y="1753"/>
                </a:lnTo>
                <a:lnTo>
                  <a:pt x="3033" y="1753"/>
                </a:lnTo>
                <a:lnTo>
                  <a:pt x="3033" y="1751"/>
                </a:lnTo>
                <a:lnTo>
                  <a:pt x="3035" y="1751"/>
                </a:lnTo>
                <a:lnTo>
                  <a:pt x="3035" y="1753"/>
                </a:lnTo>
                <a:lnTo>
                  <a:pt x="3035" y="1755"/>
                </a:lnTo>
                <a:lnTo>
                  <a:pt x="3036" y="1755"/>
                </a:lnTo>
                <a:lnTo>
                  <a:pt x="3036" y="1753"/>
                </a:lnTo>
                <a:lnTo>
                  <a:pt x="3038" y="1753"/>
                </a:lnTo>
                <a:lnTo>
                  <a:pt x="3038" y="1755"/>
                </a:lnTo>
                <a:lnTo>
                  <a:pt x="3040" y="1755"/>
                </a:lnTo>
                <a:lnTo>
                  <a:pt x="3040" y="1753"/>
                </a:lnTo>
                <a:lnTo>
                  <a:pt x="3038" y="1753"/>
                </a:lnTo>
                <a:lnTo>
                  <a:pt x="3038" y="1751"/>
                </a:lnTo>
                <a:lnTo>
                  <a:pt x="3040" y="1751"/>
                </a:lnTo>
                <a:lnTo>
                  <a:pt x="3041" y="1751"/>
                </a:lnTo>
                <a:lnTo>
                  <a:pt x="3041" y="1750"/>
                </a:lnTo>
                <a:lnTo>
                  <a:pt x="3043" y="1750"/>
                </a:lnTo>
                <a:lnTo>
                  <a:pt x="3045" y="1750"/>
                </a:lnTo>
                <a:lnTo>
                  <a:pt x="3045" y="1751"/>
                </a:lnTo>
                <a:lnTo>
                  <a:pt x="3043" y="1751"/>
                </a:lnTo>
                <a:lnTo>
                  <a:pt x="3043" y="1753"/>
                </a:lnTo>
                <a:lnTo>
                  <a:pt x="3041" y="1753"/>
                </a:lnTo>
                <a:lnTo>
                  <a:pt x="3041" y="1755"/>
                </a:lnTo>
                <a:lnTo>
                  <a:pt x="3043" y="1755"/>
                </a:lnTo>
                <a:lnTo>
                  <a:pt x="3043" y="1753"/>
                </a:lnTo>
                <a:lnTo>
                  <a:pt x="3045" y="1753"/>
                </a:lnTo>
                <a:lnTo>
                  <a:pt x="3046" y="1753"/>
                </a:lnTo>
                <a:lnTo>
                  <a:pt x="3046" y="1755"/>
                </a:lnTo>
                <a:lnTo>
                  <a:pt x="3045" y="1755"/>
                </a:lnTo>
                <a:lnTo>
                  <a:pt x="3045" y="1756"/>
                </a:lnTo>
                <a:lnTo>
                  <a:pt x="3043" y="1756"/>
                </a:lnTo>
                <a:lnTo>
                  <a:pt x="3041" y="1756"/>
                </a:lnTo>
                <a:lnTo>
                  <a:pt x="3041" y="1758"/>
                </a:lnTo>
                <a:lnTo>
                  <a:pt x="3043" y="1758"/>
                </a:lnTo>
                <a:lnTo>
                  <a:pt x="3045" y="1758"/>
                </a:lnTo>
                <a:lnTo>
                  <a:pt x="3045" y="1760"/>
                </a:lnTo>
                <a:lnTo>
                  <a:pt x="3045" y="1761"/>
                </a:lnTo>
                <a:lnTo>
                  <a:pt x="3046" y="1761"/>
                </a:lnTo>
                <a:lnTo>
                  <a:pt x="3046" y="1763"/>
                </a:lnTo>
                <a:lnTo>
                  <a:pt x="3048" y="1763"/>
                </a:lnTo>
                <a:lnTo>
                  <a:pt x="3048" y="1765"/>
                </a:lnTo>
                <a:lnTo>
                  <a:pt x="3046" y="1765"/>
                </a:lnTo>
                <a:lnTo>
                  <a:pt x="3045" y="1765"/>
                </a:lnTo>
                <a:lnTo>
                  <a:pt x="3045" y="1766"/>
                </a:lnTo>
                <a:lnTo>
                  <a:pt x="3046" y="1766"/>
                </a:lnTo>
                <a:lnTo>
                  <a:pt x="3046" y="1768"/>
                </a:lnTo>
                <a:lnTo>
                  <a:pt x="3046" y="1770"/>
                </a:lnTo>
                <a:lnTo>
                  <a:pt x="3045" y="1770"/>
                </a:lnTo>
                <a:lnTo>
                  <a:pt x="3045" y="1771"/>
                </a:lnTo>
                <a:lnTo>
                  <a:pt x="3043" y="1771"/>
                </a:lnTo>
                <a:lnTo>
                  <a:pt x="3043" y="1773"/>
                </a:lnTo>
                <a:lnTo>
                  <a:pt x="3041" y="1773"/>
                </a:lnTo>
                <a:lnTo>
                  <a:pt x="3041" y="1775"/>
                </a:lnTo>
                <a:lnTo>
                  <a:pt x="3043" y="1775"/>
                </a:lnTo>
                <a:lnTo>
                  <a:pt x="3045" y="1775"/>
                </a:lnTo>
                <a:lnTo>
                  <a:pt x="3045" y="1776"/>
                </a:lnTo>
                <a:lnTo>
                  <a:pt x="3045" y="1776"/>
                </a:lnTo>
                <a:lnTo>
                  <a:pt x="3045" y="1778"/>
                </a:lnTo>
                <a:lnTo>
                  <a:pt x="3045" y="1780"/>
                </a:lnTo>
                <a:lnTo>
                  <a:pt x="3043" y="1780"/>
                </a:lnTo>
                <a:lnTo>
                  <a:pt x="3043" y="1781"/>
                </a:lnTo>
                <a:lnTo>
                  <a:pt x="3043" y="1783"/>
                </a:lnTo>
                <a:lnTo>
                  <a:pt x="3043" y="1785"/>
                </a:lnTo>
                <a:lnTo>
                  <a:pt x="3041" y="1785"/>
                </a:lnTo>
                <a:lnTo>
                  <a:pt x="3041" y="1786"/>
                </a:lnTo>
                <a:lnTo>
                  <a:pt x="3041" y="1788"/>
                </a:lnTo>
                <a:lnTo>
                  <a:pt x="3040" y="1788"/>
                </a:lnTo>
                <a:lnTo>
                  <a:pt x="3040" y="1790"/>
                </a:lnTo>
                <a:lnTo>
                  <a:pt x="3040" y="1791"/>
                </a:lnTo>
                <a:lnTo>
                  <a:pt x="3040" y="1793"/>
                </a:lnTo>
                <a:lnTo>
                  <a:pt x="3038" y="1793"/>
                </a:lnTo>
                <a:lnTo>
                  <a:pt x="3038" y="1795"/>
                </a:lnTo>
                <a:lnTo>
                  <a:pt x="3036" y="1795"/>
                </a:lnTo>
                <a:lnTo>
                  <a:pt x="3036" y="1796"/>
                </a:lnTo>
                <a:lnTo>
                  <a:pt x="3036" y="1798"/>
                </a:lnTo>
                <a:lnTo>
                  <a:pt x="3036" y="1800"/>
                </a:lnTo>
                <a:lnTo>
                  <a:pt x="3035" y="1800"/>
                </a:lnTo>
                <a:lnTo>
                  <a:pt x="3033" y="1800"/>
                </a:lnTo>
                <a:lnTo>
                  <a:pt x="3033" y="1801"/>
                </a:lnTo>
                <a:lnTo>
                  <a:pt x="3035" y="1801"/>
                </a:lnTo>
                <a:lnTo>
                  <a:pt x="3035" y="1803"/>
                </a:lnTo>
                <a:lnTo>
                  <a:pt x="3033" y="1803"/>
                </a:lnTo>
                <a:lnTo>
                  <a:pt x="3033" y="1805"/>
                </a:lnTo>
                <a:lnTo>
                  <a:pt x="3033" y="1806"/>
                </a:lnTo>
                <a:lnTo>
                  <a:pt x="3031" y="1806"/>
                </a:lnTo>
                <a:lnTo>
                  <a:pt x="3031" y="1808"/>
                </a:lnTo>
                <a:lnTo>
                  <a:pt x="3031" y="1810"/>
                </a:lnTo>
                <a:lnTo>
                  <a:pt x="3030" y="1810"/>
                </a:lnTo>
                <a:lnTo>
                  <a:pt x="3030" y="1811"/>
                </a:lnTo>
                <a:lnTo>
                  <a:pt x="3028" y="1811"/>
                </a:lnTo>
                <a:lnTo>
                  <a:pt x="3028" y="1813"/>
                </a:lnTo>
                <a:lnTo>
                  <a:pt x="3028" y="1815"/>
                </a:lnTo>
                <a:lnTo>
                  <a:pt x="3028" y="1816"/>
                </a:lnTo>
                <a:lnTo>
                  <a:pt x="3030" y="1816"/>
                </a:lnTo>
                <a:lnTo>
                  <a:pt x="3030" y="1816"/>
                </a:lnTo>
                <a:lnTo>
                  <a:pt x="3028" y="1816"/>
                </a:lnTo>
                <a:lnTo>
                  <a:pt x="3028" y="1818"/>
                </a:lnTo>
                <a:lnTo>
                  <a:pt x="3028" y="1820"/>
                </a:lnTo>
                <a:lnTo>
                  <a:pt x="3026" y="1821"/>
                </a:lnTo>
                <a:lnTo>
                  <a:pt x="3028" y="1821"/>
                </a:lnTo>
                <a:lnTo>
                  <a:pt x="3028" y="1823"/>
                </a:lnTo>
                <a:lnTo>
                  <a:pt x="3028" y="1825"/>
                </a:lnTo>
                <a:lnTo>
                  <a:pt x="3028" y="1826"/>
                </a:lnTo>
                <a:lnTo>
                  <a:pt x="3026" y="1826"/>
                </a:lnTo>
                <a:lnTo>
                  <a:pt x="3025" y="1826"/>
                </a:lnTo>
                <a:lnTo>
                  <a:pt x="3023" y="1826"/>
                </a:lnTo>
                <a:lnTo>
                  <a:pt x="3023" y="1828"/>
                </a:lnTo>
                <a:lnTo>
                  <a:pt x="3025" y="1828"/>
                </a:lnTo>
                <a:lnTo>
                  <a:pt x="3025" y="1830"/>
                </a:lnTo>
                <a:lnTo>
                  <a:pt x="3025" y="1831"/>
                </a:lnTo>
                <a:lnTo>
                  <a:pt x="3023" y="1831"/>
                </a:lnTo>
                <a:lnTo>
                  <a:pt x="3023" y="1833"/>
                </a:lnTo>
                <a:lnTo>
                  <a:pt x="3023" y="1833"/>
                </a:lnTo>
                <a:lnTo>
                  <a:pt x="3021" y="1833"/>
                </a:lnTo>
                <a:lnTo>
                  <a:pt x="3021" y="1835"/>
                </a:lnTo>
                <a:lnTo>
                  <a:pt x="3020" y="1835"/>
                </a:lnTo>
                <a:lnTo>
                  <a:pt x="3020" y="1836"/>
                </a:lnTo>
                <a:lnTo>
                  <a:pt x="3018" y="1836"/>
                </a:lnTo>
                <a:lnTo>
                  <a:pt x="3016" y="1836"/>
                </a:lnTo>
                <a:lnTo>
                  <a:pt x="3015" y="1836"/>
                </a:lnTo>
                <a:lnTo>
                  <a:pt x="3013" y="1836"/>
                </a:lnTo>
                <a:lnTo>
                  <a:pt x="3013" y="1835"/>
                </a:lnTo>
                <a:lnTo>
                  <a:pt x="3015" y="1835"/>
                </a:lnTo>
                <a:lnTo>
                  <a:pt x="3015" y="1833"/>
                </a:lnTo>
                <a:lnTo>
                  <a:pt x="3013" y="1833"/>
                </a:lnTo>
                <a:lnTo>
                  <a:pt x="3011" y="1833"/>
                </a:lnTo>
                <a:lnTo>
                  <a:pt x="3011" y="1835"/>
                </a:lnTo>
                <a:lnTo>
                  <a:pt x="3010" y="1835"/>
                </a:lnTo>
                <a:lnTo>
                  <a:pt x="3010" y="1836"/>
                </a:lnTo>
                <a:lnTo>
                  <a:pt x="3008" y="1836"/>
                </a:lnTo>
                <a:lnTo>
                  <a:pt x="3008" y="1838"/>
                </a:lnTo>
                <a:lnTo>
                  <a:pt x="3006" y="1838"/>
                </a:lnTo>
                <a:lnTo>
                  <a:pt x="3006" y="1840"/>
                </a:lnTo>
                <a:lnTo>
                  <a:pt x="3005" y="1840"/>
                </a:lnTo>
                <a:lnTo>
                  <a:pt x="3005" y="1841"/>
                </a:lnTo>
                <a:lnTo>
                  <a:pt x="3005" y="1843"/>
                </a:lnTo>
                <a:lnTo>
                  <a:pt x="3003" y="1843"/>
                </a:lnTo>
                <a:lnTo>
                  <a:pt x="3003" y="1845"/>
                </a:lnTo>
                <a:lnTo>
                  <a:pt x="3001" y="1845"/>
                </a:lnTo>
                <a:lnTo>
                  <a:pt x="3000" y="1845"/>
                </a:lnTo>
                <a:lnTo>
                  <a:pt x="3000" y="1846"/>
                </a:lnTo>
                <a:lnTo>
                  <a:pt x="2998" y="1846"/>
                </a:lnTo>
                <a:lnTo>
                  <a:pt x="2996" y="1846"/>
                </a:lnTo>
                <a:lnTo>
                  <a:pt x="2996" y="1845"/>
                </a:lnTo>
                <a:lnTo>
                  <a:pt x="2995" y="1845"/>
                </a:lnTo>
                <a:lnTo>
                  <a:pt x="2995" y="1846"/>
                </a:lnTo>
                <a:lnTo>
                  <a:pt x="2996" y="1846"/>
                </a:lnTo>
                <a:lnTo>
                  <a:pt x="2996" y="1848"/>
                </a:lnTo>
                <a:lnTo>
                  <a:pt x="2995" y="1848"/>
                </a:lnTo>
                <a:lnTo>
                  <a:pt x="2995" y="1850"/>
                </a:lnTo>
                <a:lnTo>
                  <a:pt x="2993" y="1850"/>
                </a:lnTo>
                <a:lnTo>
                  <a:pt x="2993" y="1851"/>
                </a:lnTo>
                <a:lnTo>
                  <a:pt x="2993" y="1853"/>
                </a:lnTo>
                <a:lnTo>
                  <a:pt x="2993" y="1855"/>
                </a:lnTo>
                <a:lnTo>
                  <a:pt x="2993" y="1856"/>
                </a:lnTo>
                <a:lnTo>
                  <a:pt x="2991" y="1856"/>
                </a:lnTo>
                <a:lnTo>
                  <a:pt x="2991" y="1856"/>
                </a:lnTo>
                <a:lnTo>
                  <a:pt x="2993" y="1856"/>
                </a:lnTo>
                <a:lnTo>
                  <a:pt x="2995" y="1856"/>
                </a:lnTo>
                <a:lnTo>
                  <a:pt x="2995" y="1858"/>
                </a:lnTo>
                <a:lnTo>
                  <a:pt x="2993" y="1858"/>
                </a:lnTo>
                <a:lnTo>
                  <a:pt x="2991" y="1858"/>
                </a:lnTo>
                <a:lnTo>
                  <a:pt x="2991" y="1860"/>
                </a:lnTo>
                <a:lnTo>
                  <a:pt x="2990" y="1860"/>
                </a:lnTo>
                <a:lnTo>
                  <a:pt x="2990" y="1861"/>
                </a:lnTo>
                <a:lnTo>
                  <a:pt x="2988" y="1861"/>
                </a:lnTo>
                <a:lnTo>
                  <a:pt x="2988" y="1863"/>
                </a:lnTo>
                <a:lnTo>
                  <a:pt x="2986" y="1863"/>
                </a:lnTo>
                <a:lnTo>
                  <a:pt x="2985" y="1863"/>
                </a:lnTo>
                <a:lnTo>
                  <a:pt x="2985" y="1865"/>
                </a:lnTo>
                <a:lnTo>
                  <a:pt x="2985" y="1866"/>
                </a:lnTo>
                <a:lnTo>
                  <a:pt x="2985" y="1868"/>
                </a:lnTo>
                <a:lnTo>
                  <a:pt x="2983" y="1868"/>
                </a:lnTo>
                <a:lnTo>
                  <a:pt x="2983" y="1870"/>
                </a:lnTo>
                <a:lnTo>
                  <a:pt x="2983" y="1870"/>
                </a:lnTo>
                <a:lnTo>
                  <a:pt x="2983" y="1871"/>
                </a:lnTo>
                <a:lnTo>
                  <a:pt x="2981" y="1871"/>
                </a:lnTo>
                <a:lnTo>
                  <a:pt x="2981" y="1870"/>
                </a:lnTo>
                <a:lnTo>
                  <a:pt x="2980" y="1870"/>
                </a:lnTo>
                <a:lnTo>
                  <a:pt x="2980" y="1871"/>
                </a:lnTo>
                <a:lnTo>
                  <a:pt x="2981" y="1871"/>
                </a:lnTo>
                <a:lnTo>
                  <a:pt x="2981" y="1873"/>
                </a:lnTo>
                <a:lnTo>
                  <a:pt x="2983" y="1873"/>
                </a:lnTo>
                <a:lnTo>
                  <a:pt x="2983" y="1871"/>
                </a:lnTo>
                <a:lnTo>
                  <a:pt x="2983" y="1871"/>
                </a:lnTo>
                <a:lnTo>
                  <a:pt x="2983" y="1873"/>
                </a:lnTo>
                <a:lnTo>
                  <a:pt x="2983" y="1875"/>
                </a:lnTo>
                <a:lnTo>
                  <a:pt x="2983" y="1875"/>
                </a:lnTo>
                <a:lnTo>
                  <a:pt x="2981" y="1875"/>
                </a:lnTo>
                <a:lnTo>
                  <a:pt x="2981" y="1876"/>
                </a:lnTo>
                <a:lnTo>
                  <a:pt x="2980" y="1876"/>
                </a:lnTo>
                <a:lnTo>
                  <a:pt x="2978" y="1876"/>
                </a:lnTo>
                <a:lnTo>
                  <a:pt x="2976" y="1876"/>
                </a:lnTo>
                <a:lnTo>
                  <a:pt x="2975" y="1876"/>
                </a:lnTo>
                <a:lnTo>
                  <a:pt x="2975" y="1875"/>
                </a:lnTo>
                <a:lnTo>
                  <a:pt x="2975" y="1873"/>
                </a:lnTo>
                <a:lnTo>
                  <a:pt x="2975" y="1871"/>
                </a:lnTo>
                <a:lnTo>
                  <a:pt x="2973" y="1871"/>
                </a:lnTo>
                <a:lnTo>
                  <a:pt x="2973" y="1873"/>
                </a:lnTo>
                <a:lnTo>
                  <a:pt x="2973" y="1875"/>
                </a:lnTo>
                <a:lnTo>
                  <a:pt x="2973" y="1876"/>
                </a:lnTo>
                <a:lnTo>
                  <a:pt x="2975" y="1876"/>
                </a:lnTo>
                <a:lnTo>
                  <a:pt x="2975" y="1878"/>
                </a:lnTo>
                <a:lnTo>
                  <a:pt x="2973" y="1878"/>
                </a:lnTo>
                <a:lnTo>
                  <a:pt x="2971" y="1878"/>
                </a:lnTo>
                <a:lnTo>
                  <a:pt x="2971" y="1876"/>
                </a:lnTo>
                <a:lnTo>
                  <a:pt x="2970" y="1876"/>
                </a:lnTo>
                <a:lnTo>
                  <a:pt x="2970" y="1878"/>
                </a:lnTo>
                <a:lnTo>
                  <a:pt x="2971" y="1878"/>
                </a:lnTo>
                <a:lnTo>
                  <a:pt x="2971" y="1880"/>
                </a:lnTo>
                <a:lnTo>
                  <a:pt x="2970" y="1880"/>
                </a:lnTo>
                <a:lnTo>
                  <a:pt x="2970" y="1882"/>
                </a:lnTo>
                <a:lnTo>
                  <a:pt x="2971" y="1882"/>
                </a:lnTo>
                <a:lnTo>
                  <a:pt x="2973" y="1882"/>
                </a:lnTo>
                <a:lnTo>
                  <a:pt x="2973" y="1883"/>
                </a:lnTo>
                <a:lnTo>
                  <a:pt x="2975" y="1883"/>
                </a:lnTo>
                <a:lnTo>
                  <a:pt x="2975" y="1882"/>
                </a:lnTo>
                <a:lnTo>
                  <a:pt x="2976" y="1882"/>
                </a:lnTo>
                <a:lnTo>
                  <a:pt x="2976" y="1883"/>
                </a:lnTo>
                <a:lnTo>
                  <a:pt x="2978" y="1883"/>
                </a:lnTo>
                <a:lnTo>
                  <a:pt x="2978" y="1885"/>
                </a:lnTo>
                <a:lnTo>
                  <a:pt x="2976" y="1885"/>
                </a:lnTo>
                <a:lnTo>
                  <a:pt x="2976" y="1887"/>
                </a:lnTo>
                <a:lnTo>
                  <a:pt x="2975" y="1887"/>
                </a:lnTo>
                <a:lnTo>
                  <a:pt x="2973" y="1887"/>
                </a:lnTo>
                <a:lnTo>
                  <a:pt x="2973" y="1888"/>
                </a:lnTo>
                <a:lnTo>
                  <a:pt x="2971" y="1888"/>
                </a:lnTo>
                <a:lnTo>
                  <a:pt x="2971" y="1890"/>
                </a:lnTo>
                <a:lnTo>
                  <a:pt x="2973" y="1890"/>
                </a:lnTo>
                <a:lnTo>
                  <a:pt x="2973" y="1892"/>
                </a:lnTo>
                <a:lnTo>
                  <a:pt x="2971" y="1892"/>
                </a:lnTo>
                <a:lnTo>
                  <a:pt x="2970" y="1892"/>
                </a:lnTo>
                <a:lnTo>
                  <a:pt x="2970" y="1893"/>
                </a:lnTo>
                <a:lnTo>
                  <a:pt x="2971" y="1893"/>
                </a:lnTo>
                <a:lnTo>
                  <a:pt x="2973" y="1893"/>
                </a:lnTo>
                <a:lnTo>
                  <a:pt x="2973" y="1895"/>
                </a:lnTo>
                <a:lnTo>
                  <a:pt x="2973" y="1897"/>
                </a:lnTo>
                <a:lnTo>
                  <a:pt x="2971" y="1897"/>
                </a:lnTo>
                <a:lnTo>
                  <a:pt x="2971" y="1895"/>
                </a:lnTo>
                <a:lnTo>
                  <a:pt x="2970" y="1895"/>
                </a:lnTo>
                <a:lnTo>
                  <a:pt x="2968" y="1895"/>
                </a:lnTo>
                <a:lnTo>
                  <a:pt x="2968" y="1897"/>
                </a:lnTo>
                <a:lnTo>
                  <a:pt x="2970" y="1897"/>
                </a:lnTo>
                <a:lnTo>
                  <a:pt x="2971" y="1897"/>
                </a:lnTo>
                <a:lnTo>
                  <a:pt x="2971" y="1897"/>
                </a:lnTo>
                <a:lnTo>
                  <a:pt x="2970" y="1897"/>
                </a:lnTo>
                <a:lnTo>
                  <a:pt x="2970" y="1898"/>
                </a:lnTo>
                <a:lnTo>
                  <a:pt x="2970" y="1900"/>
                </a:lnTo>
                <a:lnTo>
                  <a:pt x="2970" y="1902"/>
                </a:lnTo>
                <a:lnTo>
                  <a:pt x="2968" y="1902"/>
                </a:lnTo>
                <a:lnTo>
                  <a:pt x="2968" y="1900"/>
                </a:lnTo>
                <a:lnTo>
                  <a:pt x="2966" y="1900"/>
                </a:lnTo>
                <a:lnTo>
                  <a:pt x="2966" y="1898"/>
                </a:lnTo>
                <a:lnTo>
                  <a:pt x="2968" y="1898"/>
                </a:lnTo>
                <a:lnTo>
                  <a:pt x="2968" y="1897"/>
                </a:lnTo>
                <a:lnTo>
                  <a:pt x="2966" y="1897"/>
                </a:lnTo>
                <a:lnTo>
                  <a:pt x="2965" y="1897"/>
                </a:lnTo>
                <a:lnTo>
                  <a:pt x="2965" y="1898"/>
                </a:lnTo>
                <a:lnTo>
                  <a:pt x="2965" y="1900"/>
                </a:lnTo>
                <a:lnTo>
                  <a:pt x="2966" y="1900"/>
                </a:lnTo>
                <a:lnTo>
                  <a:pt x="2966" y="1902"/>
                </a:lnTo>
                <a:lnTo>
                  <a:pt x="2966" y="1903"/>
                </a:lnTo>
                <a:lnTo>
                  <a:pt x="2968" y="1903"/>
                </a:lnTo>
                <a:lnTo>
                  <a:pt x="2968" y="1905"/>
                </a:lnTo>
                <a:lnTo>
                  <a:pt x="2970" y="1905"/>
                </a:lnTo>
                <a:lnTo>
                  <a:pt x="2970" y="1907"/>
                </a:lnTo>
                <a:lnTo>
                  <a:pt x="2971" y="1907"/>
                </a:lnTo>
                <a:lnTo>
                  <a:pt x="2971" y="1908"/>
                </a:lnTo>
                <a:lnTo>
                  <a:pt x="2970" y="1908"/>
                </a:lnTo>
                <a:lnTo>
                  <a:pt x="2970" y="1910"/>
                </a:lnTo>
                <a:lnTo>
                  <a:pt x="2971" y="1910"/>
                </a:lnTo>
                <a:lnTo>
                  <a:pt x="2973" y="1910"/>
                </a:lnTo>
                <a:lnTo>
                  <a:pt x="2973" y="1912"/>
                </a:lnTo>
                <a:lnTo>
                  <a:pt x="2971" y="1912"/>
                </a:lnTo>
                <a:lnTo>
                  <a:pt x="2971" y="1913"/>
                </a:lnTo>
                <a:lnTo>
                  <a:pt x="2971" y="1915"/>
                </a:lnTo>
                <a:lnTo>
                  <a:pt x="2970" y="1915"/>
                </a:lnTo>
                <a:lnTo>
                  <a:pt x="2970" y="1917"/>
                </a:lnTo>
                <a:lnTo>
                  <a:pt x="2971" y="1917"/>
                </a:lnTo>
                <a:lnTo>
                  <a:pt x="2973" y="1917"/>
                </a:lnTo>
                <a:lnTo>
                  <a:pt x="2973" y="1918"/>
                </a:lnTo>
                <a:lnTo>
                  <a:pt x="2971" y="1918"/>
                </a:lnTo>
                <a:lnTo>
                  <a:pt x="2970" y="1918"/>
                </a:lnTo>
                <a:lnTo>
                  <a:pt x="2970" y="1920"/>
                </a:lnTo>
                <a:lnTo>
                  <a:pt x="2968" y="1920"/>
                </a:lnTo>
                <a:lnTo>
                  <a:pt x="2966" y="1920"/>
                </a:lnTo>
                <a:lnTo>
                  <a:pt x="2965" y="1920"/>
                </a:lnTo>
                <a:lnTo>
                  <a:pt x="2965" y="1922"/>
                </a:lnTo>
                <a:lnTo>
                  <a:pt x="2963" y="1922"/>
                </a:lnTo>
                <a:lnTo>
                  <a:pt x="2963" y="1923"/>
                </a:lnTo>
                <a:lnTo>
                  <a:pt x="2965" y="1925"/>
                </a:lnTo>
                <a:lnTo>
                  <a:pt x="2963" y="1925"/>
                </a:lnTo>
                <a:lnTo>
                  <a:pt x="2963" y="1927"/>
                </a:lnTo>
                <a:lnTo>
                  <a:pt x="2961" y="1927"/>
                </a:lnTo>
                <a:lnTo>
                  <a:pt x="2963" y="1928"/>
                </a:lnTo>
                <a:lnTo>
                  <a:pt x="2965" y="1928"/>
                </a:lnTo>
                <a:lnTo>
                  <a:pt x="2966" y="1928"/>
                </a:lnTo>
                <a:lnTo>
                  <a:pt x="2966" y="1930"/>
                </a:lnTo>
                <a:lnTo>
                  <a:pt x="2965" y="1930"/>
                </a:lnTo>
                <a:lnTo>
                  <a:pt x="2965" y="1932"/>
                </a:lnTo>
                <a:lnTo>
                  <a:pt x="2965" y="1933"/>
                </a:lnTo>
                <a:lnTo>
                  <a:pt x="2965" y="1935"/>
                </a:lnTo>
                <a:lnTo>
                  <a:pt x="2963" y="1935"/>
                </a:lnTo>
                <a:lnTo>
                  <a:pt x="2961" y="1935"/>
                </a:lnTo>
                <a:lnTo>
                  <a:pt x="2960" y="1935"/>
                </a:lnTo>
                <a:lnTo>
                  <a:pt x="2960" y="1937"/>
                </a:lnTo>
                <a:lnTo>
                  <a:pt x="2960" y="1937"/>
                </a:lnTo>
                <a:lnTo>
                  <a:pt x="2961" y="1937"/>
                </a:lnTo>
                <a:lnTo>
                  <a:pt x="2963" y="1937"/>
                </a:lnTo>
                <a:lnTo>
                  <a:pt x="2963" y="1938"/>
                </a:lnTo>
                <a:lnTo>
                  <a:pt x="2961" y="1938"/>
                </a:lnTo>
                <a:lnTo>
                  <a:pt x="2961" y="1940"/>
                </a:lnTo>
                <a:lnTo>
                  <a:pt x="2960" y="1940"/>
                </a:lnTo>
                <a:lnTo>
                  <a:pt x="2960" y="1942"/>
                </a:lnTo>
                <a:lnTo>
                  <a:pt x="2960" y="1943"/>
                </a:lnTo>
                <a:lnTo>
                  <a:pt x="2960" y="1945"/>
                </a:lnTo>
                <a:lnTo>
                  <a:pt x="2960" y="1947"/>
                </a:lnTo>
                <a:lnTo>
                  <a:pt x="2958" y="1947"/>
                </a:lnTo>
                <a:lnTo>
                  <a:pt x="2958" y="1948"/>
                </a:lnTo>
                <a:lnTo>
                  <a:pt x="2956" y="1948"/>
                </a:lnTo>
                <a:lnTo>
                  <a:pt x="2956" y="1950"/>
                </a:lnTo>
                <a:lnTo>
                  <a:pt x="2955" y="1950"/>
                </a:lnTo>
                <a:lnTo>
                  <a:pt x="2955" y="1952"/>
                </a:lnTo>
                <a:lnTo>
                  <a:pt x="2953" y="1952"/>
                </a:lnTo>
                <a:lnTo>
                  <a:pt x="2951" y="1952"/>
                </a:lnTo>
                <a:lnTo>
                  <a:pt x="2951" y="1953"/>
                </a:lnTo>
                <a:lnTo>
                  <a:pt x="2951" y="1955"/>
                </a:lnTo>
                <a:lnTo>
                  <a:pt x="2951" y="1957"/>
                </a:lnTo>
                <a:lnTo>
                  <a:pt x="2951" y="1958"/>
                </a:lnTo>
                <a:lnTo>
                  <a:pt x="2951" y="1960"/>
                </a:lnTo>
                <a:lnTo>
                  <a:pt x="2953" y="1960"/>
                </a:lnTo>
                <a:lnTo>
                  <a:pt x="2953" y="1962"/>
                </a:lnTo>
                <a:lnTo>
                  <a:pt x="2955" y="1962"/>
                </a:lnTo>
                <a:lnTo>
                  <a:pt x="2955" y="1963"/>
                </a:lnTo>
                <a:lnTo>
                  <a:pt x="2953" y="1963"/>
                </a:lnTo>
                <a:lnTo>
                  <a:pt x="2953" y="1965"/>
                </a:lnTo>
                <a:lnTo>
                  <a:pt x="2955" y="1965"/>
                </a:lnTo>
                <a:lnTo>
                  <a:pt x="2955" y="1967"/>
                </a:lnTo>
                <a:lnTo>
                  <a:pt x="2953" y="1967"/>
                </a:lnTo>
                <a:lnTo>
                  <a:pt x="2953" y="1968"/>
                </a:lnTo>
                <a:lnTo>
                  <a:pt x="2951" y="1968"/>
                </a:lnTo>
                <a:lnTo>
                  <a:pt x="2951" y="1970"/>
                </a:lnTo>
                <a:lnTo>
                  <a:pt x="2950" y="1970"/>
                </a:lnTo>
                <a:lnTo>
                  <a:pt x="2950" y="1972"/>
                </a:lnTo>
                <a:lnTo>
                  <a:pt x="2948" y="1972"/>
                </a:lnTo>
                <a:lnTo>
                  <a:pt x="2948" y="1973"/>
                </a:lnTo>
                <a:lnTo>
                  <a:pt x="2946" y="1975"/>
                </a:lnTo>
                <a:lnTo>
                  <a:pt x="2946" y="1977"/>
                </a:lnTo>
                <a:lnTo>
                  <a:pt x="2945" y="1977"/>
                </a:lnTo>
                <a:lnTo>
                  <a:pt x="2945" y="1975"/>
                </a:lnTo>
                <a:lnTo>
                  <a:pt x="2945" y="1973"/>
                </a:lnTo>
                <a:lnTo>
                  <a:pt x="2943" y="1973"/>
                </a:lnTo>
                <a:lnTo>
                  <a:pt x="2943" y="1972"/>
                </a:lnTo>
                <a:lnTo>
                  <a:pt x="2943" y="1972"/>
                </a:lnTo>
                <a:lnTo>
                  <a:pt x="2943" y="1973"/>
                </a:lnTo>
                <a:lnTo>
                  <a:pt x="2943" y="1975"/>
                </a:lnTo>
                <a:lnTo>
                  <a:pt x="2943" y="1977"/>
                </a:lnTo>
                <a:lnTo>
                  <a:pt x="2941" y="1977"/>
                </a:lnTo>
                <a:lnTo>
                  <a:pt x="2941" y="1975"/>
                </a:lnTo>
                <a:lnTo>
                  <a:pt x="2940" y="1975"/>
                </a:lnTo>
                <a:lnTo>
                  <a:pt x="2940" y="1977"/>
                </a:lnTo>
                <a:lnTo>
                  <a:pt x="2940" y="1977"/>
                </a:lnTo>
                <a:lnTo>
                  <a:pt x="2938" y="1977"/>
                </a:lnTo>
                <a:lnTo>
                  <a:pt x="2938" y="1978"/>
                </a:lnTo>
                <a:lnTo>
                  <a:pt x="2936" y="1978"/>
                </a:lnTo>
                <a:lnTo>
                  <a:pt x="2936" y="1977"/>
                </a:lnTo>
                <a:lnTo>
                  <a:pt x="2935" y="1977"/>
                </a:lnTo>
                <a:lnTo>
                  <a:pt x="2935" y="1978"/>
                </a:lnTo>
                <a:lnTo>
                  <a:pt x="2933" y="1978"/>
                </a:lnTo>
                <a:lnTo>
                  <a:pt x="2933" y="1980"/>
                </a:lnTo>
                <a:lnTo>
                  <a:pt x="2931" y="1980"/>
                </a:lnTo>
                <a:lnTo>
                  <a:pt x="2931" y="1982"/>
                </a:lnTo>
                <a:lnTo>
                  <a:pt x="2933" y="1982"/>
                </a:lnTo>
                <a:lnTo>
                  <a:pt x="2933" y="1983"/>
                </a:lnTo>
                <a:lnTo>
                  <a:pt x="2931" y="1983"/>
                </a:lnTo>
                <a:lnTo>
                  <a:pt x="2930" y="1983"/>
                </a:lnTo>
                <a:lnTo>
                  <a:pt x="2930" y="1985"/>
                </a:lnTo>
                <a:lnTo>
                  <a:pt x="2928" y="1985"/>
                </a:lnTo>
                <a:lnTo>
                  <a:pt x="2928" y="1983"/>
                </a:lnTo>
                <a:lnTo>
                  <a:pt x="2926" y="1983"/>
                </a:lnTo>
                <a:lnTo>
                  <a:pt x="2926" y="1985"/>
                </a:lnTo>
                <a:lnTo>
                  <a:pt x="2925" y="1985"/>
                </a:lnTo>
                <a:lnTo>
                  <a:pt x="2923" y="1985"/>
                </a:lnTo>
                <a:lnTo>
                  <a:pt x="2921" y="1985"/>
                </a:lnTo>
                <a:lnTo>
                  <a:pt x="2921" y="1987"/>
                </a:lnTo>
                <a:lnTo>
                  <a:pt x="2921" y="1988"/>
                </a:lnTo>
                <a:lnTo>
                  <a:pt x="2920" y="1988"/>
                </a:lnTo>
                <a:lnTo>
                  <a:pt x="2918" y="1988"/>
                </a:lnTo>
                <a:lnTo>
                  <a:pt x="2918" y="1990"/>
                </a:lnTo>
                <a:lnTo>
                  <a:pt x="2916" y="1990"/>
                </a:lnTo>
                <a:lnTo>
                  <a:pt x="2916" y="1992"/>
                </a:lnTo>
                <a:lnTo>
                  <a:pt x="2916" y="1993"/>
                </a:lnTo>
                <a:lnTo>
                  <a:pt x="2915" y="1993"/>
                </a:lnTo>
                <a:lnTo>
                  <a:pt x="2915" y="1992"/>
                </a:lnTo>
                <a:lnTo>
                  <a:pt x="2915" y="1990"/>
                </a:lnTo>
                <a:lnTo>
                  <a:pt x="2913" y="1990"/>
                </a:lnTo>
                <a:lnTo>
                  <a:pt x="2913" y="1992"/>
                </a:lnTo>
                <a:lnTo>
                  <a:pt x="2911" y="1992"/>
                </a:lnTo>
                <a:lnTo>
                  <a:pt x="2910" y="1992"/>
                </a:lnTo>
                <a:lnTo>
                  <a:pt x="2908" y="1992"/>
                </a:lnTo>
                <a:lnTo>
                  <a:pt x="2908" y="1993"/>
                </a:lnTo>
                <a:lnTo>
                  <a:pt x="2910" y="1993"/>
                </a:lnTo>
                <a:lnTo>
                  <a:pt x="2910" y="1995"/>
                </a:lnTo>
                <a:lnTo>
                  <a:pt x="2910" y="1997"/>
                </a:lnTo>
                <a:lnTo>
                  <a:pt x="2908" y="1997"/>
                </a:lnTo>
                <a:lnTo>
                  <a:pt x="2906" y="1997"/>
                </a:lnTo>
                <a:lnTo>
                  <a:pt x="2906" y="1998"/>
                </a:lnTo>
                <a:lnTo>
                  <a:pt x="2905" y="1998"/>
                </a:lnTo>
                <a:lnTo>
                  <a:pt x="2903" y="1998"/>
                </a:lnTo>
                <a:lnTo>
                  <a:pt x="2903" y="1998"/>
                </a:lnTo>
                <a:lnTo>
                  <a:pt x="2903" y="2000"/>
                </a:lnTo>
                <a:lnTo>
                  <a:pt x="2901" y="2000"/>
                </a:lnTo>
                <a:lnTo>
                  <a:pt x="2901" y="2002"/>
                </a:lnTo>
                <a:lnTo>
                  <a:pt x="2900" y="2002"/>
                </a:lnTo>
                <a:lnTo>
                  <a:pt x="2900" y="2003"/>
                </a:lnTo>
                <a:lnTo>
                  <a:pt x="2898" y="2003"/>
                </a:lnTo>
                <a:lnTo>
                  <a:pt x="2898" y="2005"/>
                </a:lnTo>
                <a:lnTo>
                  <a:pt x="2896" y="2005"/>
                </a:lnTo>
                <a:lnTo>
                  <a:pt x="2896" y="2007"/>
                </a:lnTo>
                <a:lnTo>
                  <a:pt x="2895" y="2007"/>
                </a:lnTo>
                <a:lnTo>
                  <a:pt x="2895" y="2008"/>
                </a:lnTo>
                <a:lnTo>
                  <a:pt x="2893" y="2008"/>
                </a:lnTo>
                <a:lnTo>
                  <a:pt x="2893" y="2010"/>
                </a:lnTo>
                <a:lnTo>
                  <a:pt x="2893" y="2012"/>
                </a:lnTo>
                <a:lnTo>
                  <a:pt x="2891" y="2012"/>
                </a:lnTo>
                <a:lnTo>
                  <a:pt x="2891" y="2013"/>
                </a:lnTo>
                <a:lnTo>
                  <a:pt x="2890" y="2013"/>
                </a:lnTo>
                <a:lnTo>
                  <a:pt x="2890" y="2015"/>
                </a:lnTo>
                <a:lnTo>
                  <a:pt x="2888" y="2015"/>
                </a:lnTo>
                <a:lnTo>
                  <a:pt x="2888" y="2017"/>
                </a:lnTo>
                <a:lnTo>
                  <a:pt x="2886" y="2017"/>
                </a:lnTo>
                <a:lnTo>
                  <a:pt x="2885" y="2017"/>
                </a:lnTo>
                <a:lnTo>
                  <a:pt x="2885" y="2015"/>
                </a:lnTo>
                <a:lnTo>
                  <a:pt x="2886" y="2015"/>
                </a:lnTo>
                <a:lnTo>
                  <a:pt x="2886" y="2013"/>
                </a:lnTo>
                <a:lnTo>
                  <a:pt x="2888" y="2013"/>
                </a:lnTo>
                <a:lnTo>
                  <a:pt x="2888" y="2012"/>
                </a:lnTo>
                <a:lnTo>
                  <a:pt x="2890" y="2012"/>
                </a:lnTo>
                <a:lnTo>
                  <a:pt x="2890" y="2010"/>
                </a:lnTo>
                <a:lnTo>
                  <a:pt x="2891" y="2010"/>
                </a:lnTo>
                <a:lnTo>
                  <a:pt x="2891" y="2008"/>
                </a:lnTo>
                <a:lnTo>
                  <a:pt x="2890" y="2008"/>
                </a:lnTo>
                <a:lnTo>
                  <a:pt x="2890" y="2010"/>
                </a:lnTo>
                <a:lnTo>
                  <a:pt x="2888" y="2010"/>
                </a:lnTo>
                <a:lnTo>
                  <a:pt x="2888" y="2012"/>
                </a:lnTo>
                <a:lnTo>
                  <a:pt x="2886" y="2012"/>
                </a:lnTo>
                <a:lnTo>
                  <a:pt x="2886" y="2013"/>
                </a:lnTo>
                <a:lnTo>
                  <a:pt x="2885" y="2013"/>
                </a:lnTo>
                <a:lnTo>
                  <a:pt x="2885" y="2015"/>
                </a:lnTo>
                <a:lnTo>
                  <a:pt x="2883" y="2015"/>
                </a:lnTo>
                <a:lnTo>
                  <a:pt x="2883" y="2013"/>
                </a:lnTo>
                <a:lnTo>
                  <a:pt x="2883" y="2012"/>
                </a:lnTo>
                <a:lnTo>
                  <a:pt x="2881" y="2012"/>
                </a:lnTo>
                <a:lnTo>
                  <a:pt x="2880" y="2012"/>
                </a:lnTo>
                <a:lnTo>
                  <a:pt x="2878" y="2012"/>
                </a:lnTo>
                <a:lnTo>
                  <a:pt x="2876" y="2012"/>
                </a:lnTo>
                <a:lnTo>
                  <a:pt x="2876" y="2010"/>
                </a:lnTo>
                <a:lnTo>
                  <a:pt x="2875" y="2010"/>
                </a:lnTo>
                <a:lnTo>
                  <a:pt x="2875" y="2012"/>
                </a:lnTo>
                <a:lnTo>
                  <a:pt x="2873" y="2012"/>
                </a:lnTo>
                <a:lnTo>
                  <a:pt x="2873" y="2013"/>
                </a:lnTo>
                <a:lnTo>
                  <a:pt x="2871" y="2013"/>
                </a:lnTo>
                <a:lnTo>
                  <a:pt x="2870" y="2013"/>
                </a:lnTo>
                <a:lnTo>
                  <a:pt x="2870" y="2015"/>
                </a:lnTo>
                <a:lnTo>
                  <a:pt x="2868" y="2015"/>
                </a:lnTo>
                <a:lnTo>
                  <a:pt x="2866" y="2015"/>
                </a:lnTo>
                <a:lnTo>
                  <a:pt x="2865" y="2015"/>
                </a:lnTo>
                <a:lnTo>
                  <a:pt x="2865" y="2017"/>
                </a:lnTo>
                <a:lnTo>
                  <a:pt x="2863" y="2017"/>
                </a:lnTo>
                <a:lnTo>
                  <a:pt x="2863" y="2017"/>
                </a:lnTo>
                <a:lnTo>
                  <a:pt x="2861" y="2017"/>
                </a:lnTo>
                <a:lnTo>
                  <a:pt x="2860" y="2017"/>
                </a:lnTo>
                <a:lnTo>
                  <a:pt x="2858" y="2017"/>
                </a:lnTo>
                <a:lnTo>
                  <a:pt x="2858" y="2017"/>
                </a:lnTo>
                <a:lnTo>
                  <a:pt x="2856" y="2017"/>
                </a:lnTo>
                <a:lnTo>
                  <a:pt x="2855" y="2017"/>
                </a:lnTo>
                <a:lnTo>
                  <a:pt x="2855" y="2018"/>
                </a:lnTo>
                <a:lnTo>
                  <a:pt x="2853" y="2018"/>
                </a:lnTo>
                <a:lnTo>
                  <a:pt x="2851" y="2018"/>
                </a:lnTo>
                <a:lnTo>
                  <a:pt x="2851" y="2020"/>
                </a:lnTo>
                <a:lnTo>
                  <a:pt x="2850" y="2020"/>
                </a:lnTo>
                <a:lnTo>
                  <a:pt x="2848" y="2020"/>
                </a:lnTo>
                <a:lnTo>
                  <a:pt x="2848" y="2022"/>
                </a:lnTo>
                <a:lnTo>
                  <a:pt x="2846" y="2022"/>
                </a:lnTo>
                <a:lnTo>
                  <a:pt x="2845" y="2022"/>
                </a:lnTo>
                <a:lnTo>
                  <a:pt x="2845" y="2023"/>
                </a:lnTo>
                <a:lnTo>
                  <a:pt x="2843" y="2023"/>
                </a:lnTo>
                <a:lnTo>
                  <a:pt x="2841" y="2023"/>
                </a:lnTo>
                <a:lnTo>
                  <a:pt x="2841" y="2022"/>
                </a:lnTo>
                <a:lnTo>
                  <a:pt x="2840" y="2022"/>
                </a:lnTo>
                <a:lnTo>
                  <a:pt x="2840" y="2023"/>
                </a:lnTo>
                <a:lnTo>
                  <a:pt x="2838" y="2023"/>
                </a:lnTo>
                <a:lnTo>
                  <a:pt x="2838" y="2022"/>
                </a:lnTo>
                <a:lnTo>
                  <a:pt x="2836" y="2022"/>
                </a:lnTo>
                <a:lnTo>
                  <a:pt x="2836" y="2023"/>
                </a:lnTo>
                <a:lnTo>
                  <a:pt x="2838" y="2023"/>
                </a:lnTo>
                <a:lnTo>
                  <a:pt x="2838" y="2025"/>
                </a:lnTo>
                <a:lnTo>
                  <a:pt x="2836" y="2025"/>
                </a:lnTo>
                <a:lnTo>
                  <a:pt x="2835" y="2025"/>
                </a:lnTo>
                <a:lnTo>
                  <a:pt x="2835" y="2027"/>
                </a:lnTo>
                <a:lnTo>
                  <a:pt x="2833" y="2027"/>
                </a:lnTo>
                <a:lnTo>
                  <a:pt x="2833" y="2028"/>
                </a:lnTo>
                <a:lnTo>
                  <a:pt x="2831" y="2028"/>
                </a:lnTo>
                <a:lnTo>
                  <a:pt x="2830" y="2028"/>
                </a:lnTo>
                <a:lnTo>
                  <a:pt x="2830" y="2027"/>
                </a:lnTo>
                <a:lnTo>
                  <a:pt x="2828" y="2027"/>
                </a:lnTo>
                <a:lnTo>
                  <a:pt x="2828" y="2028"/>
                </a:lnTo>
                <a:lnTo>
                  <a:pt x="2828" y="2030"/>
                </a:lnTo>
                <a:lnTo>
                  <a:pt x="2826" y="2030"/>
                </a:lnTo>
                <a:lnTo>
                  <a:pt x="2825" y="2030"/>
                </a:lnTo>
                <a:lnTo>
                  <a:pt x="2823" y="2030"/>
                </a:lnTo>
                <a:lnTo>
                  <a:pt x="2823" y="2032"/>
                </a:lnTo>
                <a:lnTo>
                  <a:pt x="2823" y="2033"/>
                </a:lnTo>
                <a:lnTo>
                  <a:pt x="2825" y="2033"/>
                </a:lnTo>
                <a:lnTo>
                  <a:pt x="2825" y="2035"/>
                </a:lnTo>
                <a:lnTo>
                  <a:pt x="2823" y="2035"/>
                </a:lnTo>
                <a:lnTo>
                  <a:pt x="2823" y="2037"/>
                </a:lnTo>
                <a:lnTo>
                  <a:pt x="2823" y="2037"/>
                </a:lnTo>
                <a:lnTo>
                  <a:pt x="2821" y="2037"/>
                </a:lnTo>
                <a:lnTo>
                  <a:pt x="2821" y="2038"/>
                </a:lnTo>
                <a:lnTo>
                  <a:pt x="2820" y="2038"/>
                </a:lnTo>
                <a:lnTo>
                  <a:pt x="2818" y="2038"/>
                </a:lnTo>
                <a:lnTo>
                  <a:pt x="2818" y="2040"/>
                </a:lnTo>
                <a:lnTo>
                  <a:pt x="2818" y="2042"/>
                </a:lnTo>
                <a:lnTo>
                  <a:pt x="2816" y="2042"/>
                </a:lnTo>
                <a:lnTo>
                  <a:pt x="2815" y="2042"/>
                </a:lnTo>
                <a:lnTo>
                  <a:pt x="2815" y="2040"/>
                </a:lnTo>
                <a:lnTo>
                  <a:pt x="2813" y="2040"/>
                </a:lnTo>
                <a:lnTo>
                  <a:pt x="2811" y="2040"/>
                </a:lnTo>
                <a:lnTo>
                  <a:pt x="2810" y="2040"/>
                </a:lnTo>
                <a:lnTo>
                  <a:pt x="2810" y="2042"/>
                </a:lnTo>
                <a:lnTo>
                  <a:pt x="2808" y="2042"/>
                </a:lnTo>
                <a:lnTo>
                  <a:pt x="2806" y="2042"/>
                </a:lnTo>
                <a:lnTo>
                  <a:pt x="2805" y="2042"/>
                </a:lnTo>
                <a:lnTo>
                  <a:pt x="2805" y="2043"/>
                </a:lnTo>
                <a:lnTo>
                  <a:pt x="2803" y="2043"/>
                </a:lnTo>
                <a:lnTo>
                  <a:pt x="2803" y="2042"/>
                </a:lnTo>
                <a:lnTo>
                  <a:pt x="2801" y="2042"/>
                </a:lnTo>
                <a:lnTo>
                  <a:pt x="2800" y="2042"/>
                </a:lnTo>
                <a:lnTo>
                  <a:pt x="2800" y="2043"/>
                </a:lnTo>
                <a:lnTo>
                  <a:pt x="2798" y="2043"/>
                </a:lnTo>
                <a:lnTo>
                  <a:pt x="2796" y="2043"/>
                </a:lnTo>
                <a:lnTo>
                  <a:pt x="2796" y="2045"/>
                </a:lnTo>
                <a:lnTo>
                  <a:pt x="2795" y="2045"/>
                </a:lnTo>
                <a:lnTo>
                  <a:pt x="2793" y="2045"/>
                </a:lnTo>
                <a:lnTo>
                  <a:pt x="2791" y="2045"/>
                </a:lnTo>
                <a:lnTo>
                  <a:pt x="2791" y="2047"/>
                </a:lnTo>
                <a:lnTo>
                  <a:pt x="2790" y="2047"/>
                </a:lnTo>
                <a:lnTo>
                  <a:pt x="2790" y="2048"/>
                </a:lnTo>
                <a:lnTo>
                  <a:pt x="2788" y="2048"/>
                </a:lnTo>
                <a:lnTo>
                  <a:pt x="2786" y="2048"/>
                </a:lnTo>
                <a:lnTo>
                  <a:pt x="2786" y="2050"/>
                </a:lnTo>
                <a:lnTo>
                  <a:pt x="2785" y="2050"/>
                </a:lnTo>
                <a:lnTo>
                  <a:pt x="2785" y="2052"/>
                </a:lnTo>
                <a:lnTo>
                  <a:pt x="2785" y="2053"/>
                </a:lnTo>
                <a:lnTo>
                  <a:pt x="2783" y="2053"/>
                </a:lnTo>
                <a:lnTo>
                  <a:pt x="2783" y="2053"/>
                </a:lnTo>
                <a:lnTo>
                  <a:pt x="2781" y="2053"/>
                </a:lnTo>
                <a:lnTo>
                  <a:pt x="2780" y="2053"/>
                </a:lnTo>
                <a:lnTo>
                  <a:pt x="2780" y="2055"/>
                </a:lnTo>
                <a:lnTo>
                  <a:pt x="2778" y="2055"/>
                </a:lnTo>
                <a:lnTo>
                  <a:pt x="2776" y="2055"/>
                </a:lnTo>
                <a:lnTo>
                  <a:pt x="2775" y="2055"/>
                </a:lnTo>
                <a:lnTo>
                  <a:pt x="2775" y="2053"/>
                </a:lnTo>
                <a:lnTo>
                  <a:pt x="2773" y="2053"/>
                </a:lnTo>
                <a:lnTo>
                  <a:pt x="2773" y="2055"/>
                </a:lnTo>
                <a:lnTo>
                  <a:pt x="2771" y="2055"/>
                </a:lnTo>
                <a:lnTo>
                  <a:pt x="2769" y="2055"/>
                </a:lnTo>
                <a:lnTo>
                  <a:pt x="2769" y="2057"/>
                </a:lnTo>
                <a:lnTo>
                  <a:pt x="2769" y="2057"/>
                </a:lnTo>
                <a:lnTo>
                  <a:pt x="2768" y="2057"/>
                </a:lnTo>
                <a:lnTo>
                  <a:pt x="2766" y="2057"/>
                </a:lnTo>
                <a:lnTo>
                  <a:pt x="2766" y="2058"/>
                </a:lnTo>
                <a:lnTo>
                  <a:pt x="2764" y="2058"/>
                </a:lnTo>
                <a:lnTo>
                  <a:pt x="2764" y="2060"/>
                </a:lnTo>
                <a:lnTo>
                  <a:pt x="2763" y="2060"/>
                </a:lnTo>
                <a:lnTo>
                  <a:pt x="2761" y="2060"/>
                </a:lnTo>
                <a:lnTo>
                  <a:pt x="2761" y="2062"/>
                </a:lnTo>
                <a:lnTo>
                  <a:pt x="2759" y="2062"/>
                </a:lnTo>
                <a:lnTo>
                  <a:pt x="2758" y="2062"/>
                </a:lnTo>
                <a:lnTo>
                  <a:pt x="2758" y="2063"/>
                </a:lnTo>
                <a:lnTo>
                  <a:pt x="2756" y="2063"/>
                </a:lnTo>
                <a:lnTo>
                  <a:pt x="2756" y="2065"/>
                </a:lnTo>
                <a:lnTo>
                  <a:pt x="2754" y="2065"/>
                </a:lnTo>
                <a:lnTo>
                  <a:pt x="2753" y="2065"/>
                </a:lnTo>
                <a:lnTo>
                  <a:pt x="2751" y="2065"/>
                </a:lnTo>
                <a:lnTo>
                  <a:pt x="2751" y="2067"/>
                </a:lnTo>
                <a:lnTo>
                  <a:pt x="2749" y="2067"/>
                </a:lnTo>
                <a:lnTo>
                  <a:pt x="2748" y="2067"/>
                </a:lnTo>
                <a:lnTo>
                  <a:pt x="2746" y="2067"/>
                </a:lnTo>
                <a:lnTo>
                  <a:pt x="2744" y="2067"/>
                </a:lnTo>
                <a:lnTo>
                  <a:pt x="2743" y="2067"/>
                </a:lnTo>
                <a:lnTo>
                  <a:pt x="2744" y="2068"/>
                </a:lnTo>
                <a:lnTo>
                  <a:pt x="2743" y="2068"/>
                </a:lnTo>
                <a:lnTo>
                  <a:pt x="2743" y="2068"/>
                </a:lnTo>
                <a:lnTo>
                  <a:pt x="2743" y="2070"/>
                </a:lnTo>
                <a:lnTo>
                  <a:pt x="2741" y="2070"/>
                </a:lnTo>
                <a:lnTo>
                  <a:pt x="2739" y="2070"/>
                </a:lnTo>
                <a:lnTo>
                  <a:pt x="2738" y="2070"/>
                </a:lnTo>
                <a:lnTo>
                  <a:pt x="2738" y="2072"/>
                </a:lnTo>
                <a:lnTo>
                  <a:pt x="2736" y="2072"/>
                </a:lnTo>
                <a:lnTo>
                  <a:pt x="2734" y="2072"/>
                </a:lnTo>
                <a:lnTo>
                  <a:pt x="2733" y="2072"/>
                </a:lnTo>
                <a:lnTo>
                  <a:pt x="2733" y="2073"/>
                </a:lnTo>
                <a:lnTo>
                  <a:pt x="2731" y="2073"/>
                </a:lnTo>
                <a:lnTo>
                  <a:pt x="2731" y="2075"/>
                </a:lnTo>
                <a:lnTo>
                  <a:pt x="2729" y="2075"/>
                </a:lnTo>
                <a:lnTo>
                  <a:pt x="2729" y="2077"/>
                </a:lnTo>
                <a:lnTo>
                  <a:pt x="2728" y="2077"/>
                </a:lnTo>
                <a:lnTo>
                  <a:pt x="2726" y="2077"/>
                </a:lnTo>
                <a:lnTo>
                  <a:pt x="2726" y="2078"/>
                </a:lnTo>
                <a:lnTo>
                  <a:pt x="2724" y="2078"/>
                </a:lnTo>
                <a:lnTo>
                  <a:pt x="2723" y="2078"/>
                </a:lnTo>
                <a:lnTo>
                  <a:pt x="2723" y="2080"/>
                </a:lnTo>
                <a:lnTo>
                  <a:pt x="2721" y="2080"/>
                </a:lnTo>
                <a:lnTo>
                  <a:pt x="2721" y="2082"/>
                </a:lnTo>
                <a:lnTo>
                  <a:pt x="2719" y="2082"/>
                </a:lnTo>
                <a:lnTo>
                  <a:pt x="2718" y="2082"/>
                </a:lnTo>
                <a:lnTo>
                  <a:pt x="2716" y="2082"/>
                </a:lnTo>
                <a:lnTo>
                  <a:pt x="2716" y="2083"/>
                </a:lnTo>
                <a:lnTo>
                  <a:pt x="2714" y="2083"/>
                </a:lnTo>
                <a:lnTo>
                  <a:pt x="2713" y="2083"/>
                </a:lnTo>
                <a:lnTo>
                  <a:pt x="2711" y="2083"/>
                </a:lnTo>
                <a:lnTo>
                  <a:pt x="2709" y="2083"/>
                </a:lnTo>
                <a:lnTo>
                  <a:pt x="2709" y="2085"/>
                </a:lnTo>
                <a:lnTo>
                  <a:pt x="2708" y="2085"/>
                </a:lnTo>
                <a:lnTo>
                  <a:pt x="2708" y="2087"/>
                </a:lnTo>
                <a:lnTo>
                  <a:pt x="2708" y="2088"/>
                </a:lnTo>
                <a:lnTo>
                  <a:pt x="2708" y="2090"/>
                </a:lnTo>
                <a:lnTo>
                  <a:pt x="2706" y="2090"/>
                </a:lnTo>
                <a:lnTo>
                  <a:pt x="2704" y="2090"/>
                </a:lnTo>
                <a:lnTo>
                  <a:pt x="2704" y="2092"/>
                </a:lnTo>
                <a:lnTo>
                  <a:pt x="2706" y="2092"/>
                </a:lnTo>
                <a:lnTo>
                  <a:pt x="2706" y="2094"/>
                </a:lnTo>
                <a:lnTo>
                  <a:pt x="2704" y="2094"/>
                </a:lnTo>
                <a:lnTo>
                  <a:pt x="2703" y="2094"/>
                </a:lnTo>
                <a:lnTo>
                  <a:pt x="2703" y="2094"/>
                </a:lnTo>
                <a:lnTo>
                  <a:pt x="2701" y="2094"/>
                </a:lnTo>
                <a:lnTo>
                  <a:pt x="2701" y="2095"/>
                </a:lnTo>
                <a:lnTo>
                  <a:pt x="2699" y="2095"/>
                </a:lnTo>
                <a:lnTo>
                  <a:pt x="2698" y="2095"/>
                </a:lnTo>
                <a:lnTo>
                  <a:pt x="2698" y="2097"/>
                </a:lnTo>
                <a:lnTo>
                  <a:pt x="2698" y="2097"/>
                </a:lnTo>
                <a:lnTo>
                  <a:pt x="2696" y="2097"/>
                </a:lnTo>
                <a:lnTo>
                  <a:pt x="2696" y="2097"/>
                </a:lnTo>
                <a:lnTo>
                  <a:pt x="2694" y="2097"/>
                </a:lnTo>
                <a:lnTo>
                  <a:pt x="2694" y="2095"/>
                </a:lnTo>
                <a:lnTo>
                  <a:pt x="2693" y="2095"/>
                </a:lnTo>
                <a:lnTo>
                  <a:pt x="2693" y="2094"/>
                </a:lnTo>
                <a:lnTo>
                  <a:pt x="2691" y="2094"/>
                </a:lnTo>
                <a:lnTo>
                  <a:pt x="2691" y="2095"/>
                </a:lnTo>
                <a:lnTo>
                  <a:pt x="2689" y="2095"/>
                </a:lnTo>
                <a:lnTo>
                  <a:pt x="2689" y="2097"/>
                </a:lnTo>
                <a:lnTo>
                  <a:pt x="2689" y="2097"/>
                </a:lnTo>
                <a:lnTo>
                  <a:pt x="2689" y="2099"/>
                </a:lnTo>
                <a:lnTo>
                  <a:pt x="2689" y="2100"/>
                </a:lnTo>
                <a:lnTo>
                  <a:pt x="2691" y="2100"/>
                </a:lnTo>
                <a:lnTo>
                  <a:pt x="2693" y="2100"/>
                </a:lnTo>
                <a:lnTo>
                  <a:pt x="2694" y="2100"/>
                </a:lnTo>
                <a:lnTo>
                  <a:pt x="2694" y="2102"/>
                </a:lnTo>
                <a:lnTo>
                  <a:pt x="2693" y="2102"/>
                </a:lnTo>
                <a:lnTo>
                  <a:pt x="2691" y="2102"/>
                </a:lnTo>
                <a:lnTo>
                  <a:pt x="2689" y="2102"/>
                </a:lnTo>
                <a:lnTo>
                  <a:pt x="2689" y="2104"/>
                </a:lnTo>
                <a:lnTo>
                  <a:pt x="2688" y="2104"/>
                </a:lnTo>
                <a:lnTo>
                  <a:pt x="2688" y="2105"/>
                </a:lnTo>
                <a:lnTo>
                  <a:pt x="2686" y="2105"/>
                </a:lnTo>
                <a:lnTo>
                  <a:pt x="2686" y="2107"/>
                </a:lnTo>
                <a:lnTo>
                  <a:pt x="2684" y="2107"/>
                </a:lnTo>
                <a:lnTo>
                  <a:pt x="2684" y="2109"/>
                </a:lnTo>
                <a:lnTo>
                  <a:pt x="2684" y="2110"/>
                </a:lnTo>
                <a:lnTo>
                  <a:pt x="2684" y="2112"/>
                </a:lnTo>
                <a:lnTo>
                  <a:pt x="2684" y="2114"/>
                </a:lnTo>
                <a:lnTo>
                  <a:pt x="2683" y="2114"/>
                </a:lnTo>
                <a:lnTo>
                  <a:pt x="2683" y="2115"/>
                </a:lnTo>
                <a:lnTo>
                  <a:pt x="2681" y="2115"/>
                </a:lnTo>
                <a:lnTo>
                  <a:pt x="2681" y="2117"/>
                </a:lnTo>
                <a:lnTo>
                  <a:pt x="2679" y="2117"/>
                </a:lnTo>
                <a:lnTo>
                  <a:pt x="2679" y="2119"/>
                </a:lnTo>
                <a:lnTo>
                  <a:pt x="2678" y="2119"/>
                </a:lnTo>
                <a:lnTo>
                  <a:pt x="2678" y="2120"/>
                </a:lnTo>
                <a:lnTo>
                  <a:pt x="2678" y="2122"/>
                </a:lnTo>
                <a:lnTo>
                  <a:pt x="2678" y="2124"/>
                </a:lnTo>
                <a:lnTo>
                  <a:pt x="2678" y="2125"/>
                </a:lnTo>
                <a:lnTo>
                  <a:pt x="2679" y="2125"/>
                </a:lnTo>
                <a:lnTo>
                  <a:pt x="2679" y="2127"/>
                </a:lnTo>
                <a:lnTo>
                  <a:pt x="2678" y="2127"/>
                </a:lnTo>
                <a:lnTo>
                  <a:pt x="2678" y="2129"/>
                </a:lnTo>
                <a:lnTo>
                  <a:pt x="2678" y="2130"/>
                </a:lnTo>
                <a:lnTo>
                  <a:pt x="2678" y="2132"/>
                </a:lnTo>
                <a:lnTo>
                  <a:pt x="2678" y="2134"/>
                </a:lnTo>
                <a:lnTo>
                  <a:pt x="2676" y="2134"/>
                </a:lnTo>
                <a:lnTo>
                  <a:pt x="2676" y="2132"/>
                </a:lnTo>
                <a:lnTo>
                  <a:pt x="2674" y="2132"/>
                </a:lnTo>
                <a:lnTo>
                  <a:pt x="2674" y="2134"/>
                </a:lnTo>
                <a:lnTo>
                  <a:pt x="2674" y="2135"/>
                </a:lnTo>
                <a:lnTo>
                  <a:pt x="2674" y="2137"/>
                </a:lnTo>
                <a:lnTo>
                  <a:pt x="2674" y="2137"/>
                </a:lnTo>
                <a:lnTo>
                  <a:pt x="2674" y="2139"/>
                </a:lnTo>
                <a:lnTo>
                  <a:pt x="2674" y="2140"/>
                </a:lnTo>
                <a:lnTo>
                  <a:pt x="2676" y="2140"/>
                </a:lnTo>
                <a:lnTo>
                  <a:pt x="2676" y="2142"/>
                </a:lnTo>
                <a:lnTo>
                  <a:pt x="2676" y="2144"/>
                </a:lnTo>
                <a:lnTo>
                  <a:pt x="2676" y="2145"/>
                </a:lnTo>
                <a:lnTo>
                  <a:pt x="2676" y="2147"/>
                </a:lnTo>
                <a:lnTo>
                  <a:pt x="2676" y="2149"/>
                </a:lnTo>
                <a:lnTo>
                  <a:pt x="2676" y="2150"/>
                </a:lnTo>
                <a:lnTo>
                  <a:pt x="2676" y="2152"/>
                </a:lnTo>
                <a:lnTo>
                  <a:pt x="2676" y="2154"/>
                </a:lnTo>
                <a:lnTo>
                  <a:pt x="2678" y="2154"/>
                </a:lnTo>
                <a:lnTo>
                  <a:pt x="2678" y="2155"/>
                </a:lnTo>
                <a:lnTo>
                  <a:pt x="2678" y="2157"/>
                </a:lnTo>
                <a:lnTo>
                  <a:pt x="2679" y="2157"/>
                </a:lnTo>
                <a:lnTo>
                  <a:pt x="2679" y="2159"/>
                </a:lnTo>
                <a:lnTo>
                  <a:pt x="2679" y="2160"/>
                </a:lnTo>
                <a:lnTo>
                  <a:pt x="2679" y="2162"/>
                </a:lnTo>
                <a:lnTo>
                  <a:pt x="2678" y="2162"/>
                </a:lnTo>
                <a:lnTo>
                  <a:pt x="2678" y="2164"/>
                </a:lnTo>
                <a:lnTo>
                  <a:pt x="2678" y="2165"/>
                </a:lnTo>
                <a:lnTo>
                  <a:pt x="2678" y="2167"/>
                </a:lnTo>
                <a:lnTo>
                  <a:pt x="2678" y="2169"/>
                </a:lnTo>
                <a:lnTo>
                  <a:pt x="2678" y="2170"/>
                </a:lnTo>
                <a:lnTo>
                  <a:pt x="2676" y="2172"/>
                </a:lnTo>
                <a:lnTo>
                  <a:pt x="2674" y="2172"/>
                </a:lnTo>
                <a:lnTo>
                  <a:pt x="2673" y="2172"/>
                </a:lnTo>
                <a:lnTo>
                  <a:pt x="2673" y="2174"/>
                </a:lnTo>
                <a:lnTo>
                  <a:pt x="2671" y="2174"/>
                </a:lnTo>
                <a:lnTo>
                  <a:pt x="2669" y="2174"/>
                </a:lnTo>
                <a:lnTo>
                  <a:pt x="2668" y="2174"/>
                </a:lnTo>
                <a:lnTo>
                  <a:pt x="2668" y="2175"/>
                </a:lnTo>
                <a:lnTo>
                  <a:pt x="2666" y="2175"/>
                </a:lnTo>
                <a:lnTo>
                  <a:pt x="2666" y="2177"/>
                </a:lnTo>
                <a:lnTo>
                  <a:pt x="2664" y="2177"/>
                </a:lnTo>
                <a:lnTo>
                  <a:pt x="2663" y="2177"/>
                </a:lnTo>
                <a:lnTo>
                  <a:pt x="2663" y="2179"/>
                </a:lnTo>
                <a:lnTo>
                  <a:pt x="2663" y="2179"/>
                </a:lnTo>
                <a:lnTo>
                  <a:pt x="2661" y="2179"/>
                </a:lnTo>
                <a:lnTo>
                  <a:pt x="2661" y="2179"/>
                </a:lnTo>
                <a:lnTo>
                  <a:pt x="2661" y="2180"/>
                </a:lnTo>
                <a:lnTo>
                  <a:pt x="2659" y="2180"/>
                </a:lnTo>
                <a:lnTo>
                  <a:pt x="2658" y="2180"/>
                </a:lnTo>
                <a:lnTo>
                  <a:pt x="2656" y="2180"/>
                </a:lnTo>
                <a:lnTo>
                  <a:pt x="2656" y="2182"/>
                </a:lnTo>
                <a:lnTo>
                  <a:pt x="2654" y="2182"/>
                </a:lnTo>
                <a:lnTo>
                  <a:pt x="2653" y="2182"/>
                </a:lnTo>
                <a:lnTo>
                  <a:pt x="2653" y="2184"/>
                </a:lnTo>
                <a:lnTo>
                  <a:pt x="2651" y="2184"/>
                </a:lnTo>
                <a:lnTo>
                  <a:pt x="2649" y="2184"/>
                </a:lnTo>
                <a:lnTo>
                  <a:pt x="2649" y="2185"/>
                </a:lnTo>
                <a:lnTo>
                  <a:pt x="2649" y="2187"/>
                </a:lnTo>
                <a:lnTo>
                  <a:pt x="2648" y="2187"/>
                </a:lnTo>
                <a:lnTo>
                  <a:pt x="2648" y="2185"/>
                </a:lnTo>
                <a:lnTo>
                  <a:pt x="2646" y="2185"/>
                </a:lnTo>
                <a:lnTo>
                  <a:pt x="2646" y="2187"/>
                </a:lnTo>
                <a:lnTo>
                  <a:pt x="2648" y="2187"/>
                </a:lnTo>
                <a:lnTo>
                  <a:pt x="2648" y="2189"/>
                </a:lnTo>
                <a:lnTo>
                  <a:pt x="2648" y="2190"/>
                </a:lnTo>
                <a:lnTo>
                  <a:pt x="2648" y="2192"/>
                </a:lnTo>
                <a:lnTo>
                  <a:pt x="2646" y="2192"/>
                </a:lnTo>
                <a:lnTo>
                  <a:pt x="2644" y="2194"/>
                </a:lnTo>
                <a:lnTo>
                  <a:pt x="2643" y="2194"/>
                </a:lnTo>
                <a:lnTo>
                  <a:pt x="2641" y="2194"/>
                </a:lnTo>
                <a:lnTo>
                  <a:pt x="2641" y="2195"/>
                </a:lnTo>
                <a:lnTo>
                  <a:pt x="2643" y="2195"/>
                </a:lnTo>
                <a:lnTo>
                  <a:pt x="2644" y="2195"/>
                </a:lnTo>
                <a:lnTo>
                  <a:pt x="2646" y="2195"/>
                </a:lnTo>
                <a:lnTo>
                  <a:pt x="2648" y="2195"/>
                </a:lnTo>
                <a:lnTo>
                  <a:pt x="2648" y="2197"/>
                </a:lnTo>
                <a:lnTo>
                  <a:pt x="2648" y="2199"/>
                </a:lnTo>
                <a:lnTo>
                  <a:pt x="2648" y="2200"/>
                </a:lnTo>
                <a:lnTo>
                  <a:pt x="2646" y="2200"/>
                </a:lnTo>
                <a:lnTo>
                  <a:pt x="2644" y="2200"/>
                </a:lnTo>
                <a:lnTo>
                  <a:pt x="2643" y="2200"/>
                </a:lnTo>
                <a:lnTo>
                  <a:pt x="2643" y="2202"/>
                </a:lnTo>
                <a:lnTo>
                  <a:pt x="2643" y="2204"/>
                </a:lnTo>
                <a:lnTo>
                  <a:pt x="2641" y="2204"/>
                </a:lnTo>
                <a:lnTo>
                  <a:pt x="2641" y="2205"/>
                </a:lnTo>
                <a:lnTo>
                  <a:pt x="2641" y="2207"/>
                </a:lnTo>
                <a:lnTo>
                  <a:pt x="2639" y="2207"/>
                </a:lnTo>
                <a:lnTo>
                  <a:pt x="2638" y="2207"/>
                </a:lnTo>
                <a:lnTo>
                  <a:pt x="2638" y="2205"/>
                </a:lnTo>
                <a:lnTo>
                  <a:pt x="2639" y="2205"/>
                </a:lnTo>
                <a:lnTo>
                  <a:pt x="2639" y="2204"/>
                </a:lnTo>
                <a:lnTo>
                  <a:pt x="2638" y="2204"/>
                </a:lnTo>
                <a:lnTo>
                  <a:pt x="2638" y="2205"/>
                </a:lnTo>
                <a:lnTo>
                  <a:pt x="2636" y="2205"/>
                </a:lnTo>
                <a:lnTo>
                  <a:pt x="2634" y="2205"/>
                </a:lnTo>
                <a:lnTo>
                  <a:pt x="2634" y="2207"/>
                </a:lnTo>
                <a:lnTo>
                  <a:pt x="2633" y="2207"/>
                </a:lnTo>
                <a:lnTo>
                  <a:pt x="2633" y="2209"/>
                </a:lnTo>
                <a:lnTo>
                  <a:pt x="2631" y="2209"/>
                </a:lnTo>
                <a:lnTo>
                  <a:pt x="2631" y="2210"/>
                </a:lnTo>
                <a:lnTo>
                  <a:pt x="2631" y="2212"/>
                </a:lnTo>
                <a:lnTo>
                  <a:pt x="2631" y="2214"/>
                </a:lnTo>
                <a:lnTo>
                  <a:pt x="2631" y="2215"/>
                </a:lnTo>
                <a:lnTo>
                  <a:pt x="2633" y="2215"/>
                </a:lnTo>
                <a:lnTo>
                  <a:pt x="2633" y="2217"/>
                </a:lnTo>
                <a:lnTo>
                  <a:pt x="2633" y="2219"/>
                </a:lnTo>
                <a:lnTo>
                  <a:pt x="2631" y="2219"/>
                </a:lnTo>
                <a:lnTo>
                  <a:pt x="2631" y="2219"/>
                </a:lnTo>
                <a:lnTo>
                  <a:pt x="2631" y="2220"/>
                </a:lnTo>
                <a:lnTo>
                  <a:pt x="2629" y="2220"/>
                </a:lnTo>
                <a:lnTo>
                  <a:pt x="2628" y="2220"/>
                </a:lnTo>
                <a:lnTo>
                  <a:pt x="2628" y="2222"/>
                </a:lnTo>
                <a:lnTo>
                  <a:pt x="2628" y="2224"/>
                </a:lnTo>
                <a:lnTo>
                  <a:pt x="2626" y="2224"/>
                </a:lnTo>
                <a:lnTo>
                  <a:pt x="2626" y="2225"/>
                </a:lnTo>
                <a:lnTo>
                  <a:pt x="2626" y="2227"/>
                </a:lnTo>
                <a:lnTo>
                  <a:pt x="2624" y="2227"/>
                </a:lnTo>
                <a:lnTo>
                  <a:pt x="2624" y="2229"/>
                </a:lnTo>
                <a:lnTo>
                  <a:pt x="2623" y="2229"/>
                </a:lnTo>
                <a:lnTo>
                  <a:pt x="2623" y="2229"/>
                </a:lnTo>
                <a:lnTo>
                  <a:pt x="2623" y="2230"/>
                </a:lnTo>
                <a:lnTo>
                  <a:pt x="2623" y="2230"/>
                </a:lnTo>
                <a:lnTo>
                  <a:pt x="2623" y="2232"/>
                </a:lnTo>
                <a:lnTo>
                  <a:pt x="2623" y="2232"/>
                </a:lnTo>
                <a:lnTo>
                  <a:pt x="2623" y="2234"/>
                </a:lnTo>
                <a:lnTo>
                  <a:pt x="2621" y="2234"/>
                </a:lnTo>
                <a:lnTo>
                  <a:pt x="2619" y="2234"/>
                </a:lnTo>
                <a:lnTo>
                  <a:pt x="2619" y="2235"/>
                </a:lnTo>
                <a:lnTo>
                  <a:pt x="2621" y="2235"/>
                </a:lnTo>
                <a:lnTo>
                  <a:pt x="2621" y="2237"/>
                </a:lnTo>
                <a:lnTo>
                  <a:pt x="2621" y="2239"/>
                </a:lnTo>
                <a:lnTo>
                  <a:pt x="2621" y="2240"/>
                </a:lnTo>
                <a:lnTo>
                  <a:pt x="2621" y="2242"/>
                </a:lnTo>
                <a:lnTo>
                  <a:pt x="2621" y="2244"/>
                </a:lnTo>
                <a:lnTo>
                  <a:pt x="2623" y="2244"/>
                </a:lnTo>
                <a:lnTo>
                  <a:pt x="2621" y="2245"/>
                </a:lnTo>
                <a:lnTo>
                  <a:pt x="2621" y="2247"/>
                </a:lnTo>
                <a:lnTo>
                  <a:pt x="2621" y="2249"/>
                </a:lnTo>
                <a:lnTo>
                  <a:pt x="2621" y="2250"/>
                </a:lnTo>
                <a:lnTo>
                  <a:pt x="2619" y="2250"/>
                </a:lnTo>
                <a:lnTo>
                  <a:pt x="2618" y="2250"/>
                </a:lnTo>
                <a:lnTo>
                  <a:pt x="2616" y="2250"/>
                </a:lnTo>
                <a:lnTo>
                  <a:pt x="2616" y="2252"/>
                </a:lnTo>
                <a:lnTo>
                  <a:pt x="2618" y="2252"/>
                </a:lnTo>
                <a:lnTo>
                  <a:pt x="2618" y="2254"/>
                </a:lnTo>
                <a:lnTo>
                  <a:pt x="2616" y="2254"/>
                </a:lnTo>
                <a:lnTo>
                  <a:pt x="2616" y="2255"/>
                </a:lnTo>
                <a:lnTo>
                  <a:pt x="2616" y="2257"/>
                </a:lnTo>
                <a:lnTo>
                  <a:pt x="2618" y="2257"/>
                </a:lnTo>
                <a:lnTo>
                  <a:pt x="2618" y="2259"/>
                </a:lnTo>
                <a:lnTo>
                  <a:pt x="2618" y="2259"/>
                </a:lnTo>
                <a:lnTo>
                  <a:pt x="2618" y="2260"/>
                </a:lnTo>
                <a:lnTo>
                  <a:pt x="2616" y="2260"/>
                </a:lnTo>
                <a:lnTo>
                  <a:pt x="2616" y="2262"/>
                </a:lnTo>
                <a:lnTo>
                  <a:pt x="2616" y="2264"/>
                </a:lnTo>
                <a:lnTo>
                  <a:pt x="2616" y="2265"/>
                </a:lnTo>
                <a:lnTo>
                  <a:pt x="2614" y="2265"/>
                </a:lnTo>
                <a:lnTo>
                  <a:pt x="2614" y="2267"/>
                </a:lnTo>
                <a:lnTo>
                  <a:pt x="2616" y="2267"/>
                </a:lnTo>
                <a:lnTo>
                  <a:pt x="2616" y="2269"/>
                </a:lnTo>
                <a:lnTo>
                  <a:pt x="2614" y="2269"/>
                </a:lnTo>
                <a:lnTo>
                  <a:pt x="2614" y="2270"/>
                </a:lnTo>
                <a:lnTo>
                  <a:pt x="2614" y="2272"/>
                </a:lnTo>
                <a:lnTo>
                  <a:pt x="2614" y="2274"/>
                </a:lnTo>
                <a:lnTo>
                  <a:pt x="2613" y="2274"/>
                </a:lnTo>
                <a:lnTo>
                  <a:pt x="2613" y="2275"/>
                </a:lnTo>
                <a:lnTo>
                  <a:pt x="2613" y="2277"/>
                </a:lnTo>
                <a:lnTo>
                  <a:pt x="2611" y="2277"/>
                </a:lnTo>
                <a:lnTo>
                  <a:pt x="2611" y="2279"/>
                </a:lnTo>
                <a:lnTo>
                  <a:pt x="2609" y="2279"/>
                </a:lnTo>
                <a:lnTo>
                  <a:pt x="2609" y="2280"/>
                </a:lnTo>
                <a:lnTo>
                  <a:pt x="2609" y="2282"/>
                </a:lnTo>
                <a:lnTo>
                  <a:pt x="2609" y="2284"/>
                </a:lnTo>
                <a:lnTo>
                  <a:pt x="2608" y="2284"/>
                </a:lnTo>
                <a:lnTo>
                  <a:pt x="2608" y="2285"/>
                </a:lnTo>
                <a:lnTo>
                  <a:pt x="2608" y="2287"/>
                </a:lnTo>
                <a:lnTo>
                  <a:pt x="2606" y="2287"/>
                </a:lnTo>
                <a:lnTo>
                  <a:pt x="2606" y="2289"/>
                </a:lnTo>
                <a:lnTo>
                  <a:pt x="2606" y="2290"/>
                </a:lnTo>
                <a:lnTo>
                  <a:pt x="2606" y="2292"/>
                </a:lnTo>
                <a:lnTo>
                  <a:pt x="2606" y="2294"/>
                </a:lnTo>
                <a:lnTo>
                  <a:pt x="2606" y="2295"/>
                </a:lnTo>
                <a:lnTo>
                  <a:pt x="2606" y="2297"/>
                </a:lnTo>
                <a:lnTo>
                  <a:pt x="2608" y="2297"/>
                </a:lnTo>
                <a:lnTo>
                  <a:pt x="2608" y="2299"/>
                </a:lnTo>
                <a:lnTo>
                  <a:pt x="2608" y="2299"/>
                </a:lnTo>
                <a:lnTo>
                  <a:pt x="2606" y="2299"/>
                </a:lnTo>
                <a:lnTo>
                  <a:pt x="2606" y="2301"/>
                </a:lnTo>
                <a:lnTo>
                  <a:pt x="2608" y="2301"/>
                </a:lnTo>
                <a:lnTo>
                  <a:pt x="2608" y="2302"/>
                </a:lnTo>
                <a:lnTo>
                  <a:pt x="2608" y="2304"/>
                </a:lnTo>
                <a:lnTo>
                  <a:pt x="2606" y="2304"/>
                </a:lnTo>
                <a:lnTo>
                  <a:pt x="2606" y="2306"/>
                </a:lnTo>
                <a:lnTo>
                  <a:pt x="2606" y="2307"/>
                </a:lnTo>
                <a:lnTo>
                  <a:pt x="2606" y="2309"/>
                </a:lnTo>
                <a:lnTo>
                  <a:pt x="2606" y="2311"/>
                </a:lnTo>
                <a:lnTo>
                  <a:pt x="2606" y="2312"/>
                </a:lnTo>
                <a:lnTo>
                  <a:pt x="2606" y="2314"/>
                </a:lnTo>
                <a:lnTo>
                  <a:pt x="2606" y="2316"/>
                </a:lnTo>
                <a:lnTo>
                  <a:pt x="2604" y="2316"/>
                </a:lnTo>
                <a:lnTo>
                  <a:pt x="2604" y="2317"/>
                </a:lnTo>
                <a:lnTo>
                  <a:pt x="2604" y="2319"/>
                </a:lnTo>
                <a:lnTo>
                  <a:pt x="2604" y="2321"/>
                </a:lnTo>
                <a:lnTo>
                  <a:pt x="2603" y="2321"/>
                </a:lnTo>
                <a:lnTo>
                  <a:pt x="2603" y="2322"/>
                </a:lnTo>
                <a:lnTo>
                  <a:pt x="2601" y="2322"/>
                </a:lnTo>
                <a:lnTo>
                  <a:pt x="2601" y="2324"/>
                </a:lnTo>
                <a:lnTo>
                  <a:pt x="2599" y="2324"/>
                </a:lnTo>
                <a:lnTo>
                  <a:pt x="2599" y="2326"/>
                </a:lnTo>
                <a:lnTo>
                  <a:pt x="2598" y="2326"/>
                </a:lnTo>
                <a:lnTo>
                  <a:pt x="2598" y="2327"/>
                </a:lnTo>
                <a:lnTo>
                  <a:pt x="2599" y="2327"/>
                </a:lnTo>
                <a:lnTo>
                  <a:pt x="2599" y="2329"/>
                </a:lnTo>
                <a:lnTo>
                  <a:pt x="2598" y="2329"/>
                </a:lnTo>
                <a:lnTo>
                  <a:pt x="2598" y="2331"/>
                </a:lnTo>
                <a:lnTo>
                  <a:pt x="2598" y="2332"/>
                </a:lnTo>
                <a:lnTo>
                  <a:pt x="2598" y="2334"/>
                </a:lnTo>
                <a:lnTo>
                  <a:pt x="2598" y="2336"/>
                </a:lnTo>
                <a:lnTo>
                  <a:pt x="2598" y="2337"/>
                </a:lnTo>
                <a:lnTo>
                  <a:pt x="2598" y="2339"/>
                </a:lnTo>
                <a:lnTo>
                  <a:pt x="2596" y="2339"/>
                </a:lnTo>
                <a:lnTo>
                  <a:pt x="2596" y="2339"/>
                </a:lnTo>
                <a:lnTo>
                  <a:pt x="2596" y="2341"/>
                </a:lnTo>
                <a:lnTo>
                  <a:pt x="2594" y="2341"/>
                </a:lnTo>
                <a:lnTo>
                  <a:pt x="2593" y="2341"/>
                </a:lnTo>
                <a:lnTo>
                  <a:pt x="2593" y="2342"/>
                </a:lnTo>
                <a:lnTo>
                  <a:pt x="2591" y="2342"/>
                </a:lnTo>
                <a:lnTo>
                  <a:pt x="2591" y="2344"/>
                </a:lnTo>
                <a:lnTo>
                  <a:pt x="2589" y="2344"/>
                </a:lnTo>
                <a:lnTo>
                  <a:pt x="2589" y="2346"/>
                </a:lnTo>
                <a:lnTo>
                  <a:pt x="2588" y="2346"/>
                </a:lnTo>
                <a:lnTo>
                  <a:pt x="2588" y="2347"/>
                </a:lnTo>
                <a:lnTo>
                  <a:pt x="2588" y="2349"/>
                </a:lnTo>
                <a:lnTo>
                  <a:pt x="2588" y="2351"/>
                </a:lnTo>
                <a:lnTo>
                  <a:pt x="2588" y="2352"/>
                </a:lnTo>
                <a:lnTo>
                  <a:pt x="2586" y="2352"/>
                </a:lnTo>
                <a:lnTo>
                  <a:pt x="2586" y="2354"/>
                </a:lnTo>
                <a:lnTo>
                  <a:pt x="2586" y="2356"/>
                </a:lnTo>
                <a:lnTo>
                  <a:pt x="2586" y="2357"/>
                </a:lnTo>
                <a:lnTo>
                  <a:pt x="2588" y="2357"/>
                </a:lnTo>
                <a:lnTo>
                  <a:pt x="2588" y="2359"/>
                </a:lnTo>
                <a:lnTo>
                  <a:pt x="2586" y="2359"/>
                </a:lnTo>
                <a:lnTo>
                  <a:pt x="2586" y="2361"/>
                </a:lnTo>
                <a:lnTo>
                  <a:pt x="2586" y="2362"/>
                </a:lnTo>
                <a:lnTo>
                  <a:pt x="2586" y="2364"/>
                </a:lnTo>
                <a:lnTo>
                  <a:pt x="2586" y="2366"/>
                </a:lnTo>
                <a:lnTo>
                  <a:pt x="2586" y="2367"/>
                </a:lnTo>
                <a:lnTo>
                  <a:pt x="2584" y="2367"/>
                </a:lnTo>
                <a:lnTo>
                  <a:pt x="2584" y="2369"/>
                </a:lnTo>
                <a:lnTo>
                  <a:pt x="2584" y="2371"/>
                </a:lnTo>
                <a:lnTo>
                  <a:pt x="2584" y="2372"/>
                </a:lnTo>
                <a:lnTo>
                  <a:pt x="2583" y="2372"/>
                </a:lnTo>
                <a:lnTo>
                  <a:pt x="2583" y="2374"/>
                </a:lnTo>
                <a:lnTo>
                  <a:pt x="2583" y="2376"/>
                </a:lnTo>
                <a:lnTo>
                  <a:pt x="2583" y="2376"/>
                </a:lnTo>
                <a:lnTo>
                  <a:pt x="2583" y="2377"/>
                </a:lnTo>
                <a:lnTo>
                  <a:pt x="2581" y="2377"/>
                </a:lnTo>
                <a:lnTo>
                  <a:pt x="2581" y="2379"/>
                </a:lnTo>
                <a:lnTo>
                  <a:pt x="2579" y="2379"/>
                </a:lnTo>
                <a:lnTo>
                  <a:pt x="2579" y="2379"/>
                </a:lnTo>
                <a:lnTo>
                  <a:pt x="2578" y="2379"/>
                </a:lnTo>
                <a:lnTo>
                  <a:pt x="2578" y="2381"/>
                </a:lnTo>
                <a:lnTo>
                  <a:pt x="2576" y="2381"/>
                </a:lnTo>
                <a:lnTo>
                  <a:pt x="2576" y="2382"/>
                </a:lnTo>
                <a:lnTo>
                  <a:pt x="2576" y="2384"/>
                </a:lnTo>
                <a:lnTo>
                  <a:pt x="2574" y="2384"/>
                </a:lnTo>
                <a:lnTo>
                  <a:pt x="2574" y="2386"/>
                </a:lnTo>
                <a:lnTo>
                  <a:pt x="2574" y="2387"/>
                </a:lnTo>
                <a:lnTo>
                  <a:pt x="2576" y="2387"/>
                </a:lnTo>
                <a:lnTo>
                  <a:pt x="2576" y="2386"/>
                </a:lnTo>
                <a:lnTo>
                  <a:pt x="2576" y="2384"/>
                </a:lnTo>
                <a:lnTo>
                  <a:pt x="2578" y="2384"/>
                </a:lnTo>
                <a:lnTo>
                  <a:pt x="2578" y="2382"/>
                </a:lnTo>
                <a:lnTo>
                  <a:pt x="2578" y="2381"/>
                </a:lnTo>
                <a:lnTo>
                  <a:pt x="2579" y="2381"/>
                </a:lnTo>
                <a:lnTo>
                  <a:pt x="2581" y="2381"/>
                </a:lnTo>
                <a:lnTo>
                  <a:pt x="2581" y="2379"/>
                </a:lnTo>
                <a:lnTo>
                  <a:pt x="2583" y="2379"/>
                </a:lnTo>
                <a:lnTo>
                  <a:pt x="2583" y="2379"/>
                </a:lnTo>
                <a:lnTo>
                  <a:pt x="2583" y="2379"/>
                </a:lnTo>
                <a:lnTo>
                  <a:pt x="2583" y="2379"/>
                </a:lnTo>
                <a:lnTo>
                  <a:pt x="2583" y="2381"/>
                </a:lnTo>
                <a:lnTo>
                  <a:pt x="2583" y="2381"/>
                </a:lnTo>
                <a:lnTo>
                  <a:pt x="2583" y="2382"/>
                </a:lnTo>
                <a:lnTo>
                  <a:pt x="2583" y="2384"/>
                </a:lnTo>
                <a:lnTo>
                  <a:pt x="2583" y="2386"/>
                </a:lnTo>
                <a:lnTo>
                  <a:pt x="2583" y="2387"/>
                </a:lnTo>
                <a:lnTo>
                  <a:pt x="2581" y="2387"/>
                </a:lnTo>
                <a:lnTo>
                  <a:pt x="2581" y="2389"/>
                </a:lnTo>
                <a:lnTo>
                  <a:pt x="2579" y="2389"/>
                </a:lnTo>
                <a:lnTo>
                  <a:pt x="2579" y="2391"/>
                </a:lnTo>
                <a:lnTo>
                  <a:pt x="2579" y="2392"/>
                </a:lnTo>
                <a:lnTo>
                  <a:pt x="2578" y="2392"/>
                </a:lnTo>
                <a:lnTo>
                  <a:pt x="2576" y="2392"/>
                </a:lnTo>
                <a:lnTo>
                  <a:pt x="2576" y="2394"/>
                </a:lnTo>
                <a:lnTo>
                  <a:pt x="2574" y="2394"/>
                </a:lnTo>
                <a:lnTo>
                  <a:pt x="2573" y="2394"/>
                </a:lnTo>
                <a:lnTo>
                  <a:pt x="2573" y="2392"/>
                </a:lnTo>
                <a:lnTo>
                  <a:pt x="2573" y="2391"/>
                </a:lnTo>
                <a:lnTo>
                  <a:pt x="2574" y="2391"/>
                </a:lnTo>
                <a:lnTo>
                  <a:pt x="2574" y="2389"/>
                </a:lnTo>
                <a:lnTo>
                  <a:pt x="2573" y="2389"/>
                </a:lnTo>
                <a:lnTo>
                  <a:pt x="2573" y="2391"/>
                </a:lnTo>
                <a:lnTo>
                  <a:pt x="2571" y="2391"/>
                </a:lnTo>
                <a:lnTo>
                  <a:pt x="2571" y="2392"/>
                </a:lnTo>
                <a:lnTo>
                  <a:pt x="2571" y="2394"/>
                </a:lnTo>
                <a:lnTo>
                  <a:pt x="2573" y="2394"/>
                </a:lnTo>
                <a:lnTo>
                  <a:pt x="2573" y="2396"/>
                </a:lnTo>
                <a:lnTo>
                  <a:pt x="2571" y="2396"/>
                </a:lnTo>
                <a:lnTo>
                  <a:pt x="2569" y="2396"/>
                </a:lnTo>
                <a:lnTo>
                  <a:pt x="2569" y="2397"/>
                </a:lnTo>
                <a:lnTo>
                  <a:pt x="2569" y="2399"/>
                </a:lnTo>
                <a:lnTo>
                  <a:pt x="2569" y="2401"/>
                </a:lnTo>
                <a:lnTo>
                  <a:pt x="2569" y="2402"/>
                </a:lnTo>
                <a:lnTo>
                  <a:pt x="2568" y="2402"/>
                </a:lnTo>
                <a:lnTo>
                  <a:pt x="2568" y="2404"/>
                </a:lnTo>
                <a:lnTo>
                  <a:pt x="2566" y="2404"/>
                </a:lnTo>
                <a:lnTo>
                  <a:pt x="2566" y="2406"/>
                </a:lnTo>
                <a:lnTo>
                  <a:pt x="2564" y="2406"/>
                </a:lnTo>
                <a:lnTo>
                  <a:pt x="2564" y="2407"/>
                </a:lnTo>
                <a:lnTo>
                  <a:pt x="2563" y="2407"/>
                </a:lnTo>
                <a:lnTo>
                  <a:pt x="2561" y="2407"/>
                </a:lnTo>
                <a:lnTo>
                  <a:pt x="2561" y="2409"/>
                </a:lnTo>
                <a:lnTo>
                  <a:pt x="2559" y="2409"/>
                </a:lnTo>
                <a:lnTo>
                  <a:pt x="2558" y="2409"/>
                </a:lnTo>
                <a:lnTo>
                  <a:pt x="2558" y="2411"/>
                </a:lnTo>
                <a:lnTo>
                  <a:pt x="2556" y="2411"/>
                </a:lnTo>
                <a:lnTo>
                  <a:pt x="2556" y="2412"/>
                </a:lnTo>
                <a:lnTo>
                  <a:pt x="2554" y="2412"/>
                </a:lnTo>
                <a:lnTo>
                  <a:pt x="2554" y="2414"/>
                </a:lnTo>
                <a:lnTo>
                  <a:pt x="2553" y="2414"/>
                </a:lnTo>
                <a:lnTo>
                  <a:pt x="2551" y="2414"/>
                </a:lnTo>
                <a:lnTo>
                  <a:pt x="2551" y="2416"/>
                </a:lnTo>
                <a:lnTo>
                  <a:pt x="2549" y="2416"/>
                </a:lnTo>
                <a:lnTo>
                  <a:pt x="2549" y="2417"/>
                </a:lnTo>
                <a:lnTo>
                  <a:pt x="2548" y="2417"/>
                </a:lnTo>
                <a:lnTo>
                  <a:pt x="2546" y="2417"/>
                </a:lnTo>
                <a:lnTo>
                  <a:pt x="2544" y="2417"/>
                </a:lnTo>
                <a:lnTo>
                  <a:pt x="2543" y="2417"/>
                </a:lnTo>
                <a:lnTo>
                  <a:pt x="2543" y="2417"/>
                </a:lnTo>
                <a:lnTo>
                  <a:pt x="2541" y="2417"/>
                </a:lnTo>
                <a:lnTo>
                  <a:pt x="2541" y="2419"/>
                </a:lnTo>
                <a:lnTo>
                  <a:pt x="2541" y="2419"/>
                </a:lnTo>
                <a:lnTo>
                  <a:pt x="2541" y="2421"/>
                </a:lnTo>
                <a:lnTo>
                  <a:pt x="2539" y="2421"/>
                </a:lnTo>
                <a:lnTo>
                  <a:pt x="2539" y="2422"/>
                </a:lnTo>
                <a:lnTo>
                  <a:pt x="2538" y="2422"/>
                </a:lnTo>
                <a:lnTo>
                  <a:pt x="2538" y="2424"/>
                </a:lnTo>
                <a:lnTo>
                  <a:pt x="2536" y="2426"/>
                </a:lnTo>
                <a:lnTo>
                  <a:pt x="2536" y="2427"/>
                </a:lnTo>
                <a:lnTo>
                  <a:pt x="2534" y="2427"/>
                </a:lnTo>
                <a:lnTo>
                  <a:pt x="2533" y="2427"/>
                </a:lnTo>
                <a:lnTo>
                  <a:pt x="2533" y="2429"/>
                </a:lnTo>
                <a:lnTo>
                  <a:pt x="2531" y="2429"/>
                </a:lnTo>
                <a:lnTo>
                  <a:pt x="2531" y="2431"/>
                </a:lnTo>
                <a:lnTo>
                  <a:pt x="2529" y="2431"/>
                </a:lnTo>
                <a:lnTo>
                  <a:pt x="2529" y="2432"/>
                </a:lnTo>
                <a:lnTo>
                  <a:pt x="2528" y="2432"/>
                </a:lnTo>
                <a:lnTo>
                  <a:pt x="2528" y="2434"/>
                </a:lnTo>
                <a:lnTo>
                  <a:pt x="2528" y="2436"/>
                </a:lnTo>
                <a:lnTo>
                  <a:pt x="2528" y="2437"/>
                </a:lnTo>
                <a:lnTo>
                  <a:pt x="2528" y="2439"/>
                </a:lnTo>
                <a:lnTo>
                  <a:pt x="2528" y="2441"/>
                </a:lnTo>
                <a:lnTo>
                  <a:pt x="2526" y="2441"/>
                </a:lnTo>
                <a:lnTo>
                  <a:pt x="2524" y="2441"/>
                </a:lnTo>
                <a:lnTo>
                  <a:pt x="2524" y="2442"/>
                </a:lnTo>
                <a:lnTo>
                  <a:pt x="2524" y="2444"/>
                </a:lnTo>
                <a:lnTo>
                  <a:pt x="2523" y="2444"/>
                </a:lnTo>
                <a:lnTo>
                  <a:pt x="2521" y="2444"/>
                </a:lnTo>
                <a:lnTo>
                  <a:pt x="2521" y="2446"/>
                </a:lnTo>
                <a:lnTo>
                  <a:pt x="2519" y="2446"/>
                </a:lnTo>
                <a:lnTo>
                  <a:pt x="2519" y="2447"/>
                </a:lnTo>
                <a:lnTo>
                  <a:pt x="2519" y="2449"/>
                </a:lnTo>
                <a:lnTo>
                  <a:pt x="2518" y="2451"/>
                </a:lnTo>
                <a:lnTo>
                  <a:pt x="2518" y="2452"/>
                </a:lnTo>
                <a:lnTo>
                  <a:pt x="2519" y="2452"/>
                </a:lnTo>
                <a:lnTo>
                  <a:pt x="2519" y="2451"/>
                </a:lnTo>
                <a:lnTo>
                  <a:pt x="2519" y="2449"/>
                </a:lnTo>
                <a:lnTo>
                  <a:pt x="2521" y="2449"/>
                </a:lnTo>
                <a:lnTo>
                  <a:pt x="2521" y="2447"/>
                </a:lnTo>
                <a:lnTo>
                  <a:pt x="2523" y="2447"/>
                </a:lnTo>
                <a:lnTo>
                  <a:pt x="2523" y="2446"/>
                </a:lnTo>
                <a:lnTo>
                  <a:pt x="2524" y="2446"/>
                </a:lnTo>
                <a:lnTo>
                  <a:pt x="2524" y="2444"/>
                </a:lnTo>
                <a:lnTo>
                  <a:pt x="2526" y="2444"/>
                </a:lnTo>
                <a:lnTo>
                  <a:pt x="2528" y="2444"/>
                </a:lnTo>
                <a:lnTo>
                  <a:pt x="2528" y="2442"/>
                </a:lnTo>
                <a:lnTo>
                  <a:pt x="2529" y="2442"/>
                </a:lnTo>
                <a:lnTo>
                  <a:pt x="2529" y="2441"/>
                </a:lnTo>
                <a:lnTo>
                  <a:pt x="2529" y="2439"/>
                </a:lnTo>
                <a:lnTo>
                  <a:pt x="2531" y="2439"/>
                </a:lnTo>
                <a:lnTo>
                  <a:pt x="2531" y="2437"/>
                </a:lnTo>
                <a:lnTo>
                  <a:pt x="2529" y="2437"/>
                </a:lnTo>
                <a:lnTo>
                  <a:pt x="2529" y="2436"/>
                </a:lnTo>
                <a:lnTo>
                  <a:pt x="2529" y="2434"/>
                </a:lnTo>
                <a:lnTo>
                  <a:pt x="2531" y="2434"/>
                </a:lnTo>
                <a:lnTo>
                  <a:pt x="2531" y="2432"/>
                </a:lnTo>
                <a:lnTo>
                  <a:pt x="2531" y="2431"/>
                </a:lnTo>
                <a:lnTo>
                  <a:pt x="2533" y="2431"/>
                </a:lnTo>
                <a:lnTo>
                  <a:pt x="2533" y="2429"/>
                </a:lnTo>
                <a:lnTo>
                  <a:pt x="2534" y="2429"/>
                </a:lnTo>
                <a:lnTo>
                  <a:pt x="2536" y="2429"/>
                </a:lnTo>
                <a:lnTo>
                  <a:pt x="2538" y="2429"/>
                </a:lnTo>
                <a:lnTo>
                  <a:pt x="2538" y="2427"/>
                </a:lnTo>
                <a:lnTo>
                  <a:pt x="2538" y="2426"/>
                </a:lnTo>
                <a:lnTo>
                  <a:pt x="2539" y="2426"/>
                </a:lnTo>
                <a:lnTo>
                  <a:pt x="2539" y="2424"/>
                </a:lnTo>
                <a:lnTo>
                  <a:pt x="2539" y="2422"/>
                </a:lnTo>
                <a:lnTo>
                  <a:pt x="2541" y="2422"/>
                </a:lnTo>
                <a:lnTo>
                  <a:pt x="2541" y="2421"/>
                </a:lnTo>
                <a:lnTo>
                  <a:pt x="2543" y="2421"/>
                </a:lnTo>
                <a:lnTo>
                  <a:pt x="2543" y="2419"/>
                </a:lnTo>
                <a:lnTo>
                  <a:pt x="2543" y="2419"/>
                </a:lnTo>
                <a:lnTo>
                  <a:pt x="2543" y="2419"/>
                </a:lnTo>
                <a:lnTo>
                  <a:pt x="2543" y="2419"/>
                </a:lnTo>
                <a:lnTo>
                  <a:pt x="2544" y="2419"/>
                </a:lnTo>
                <a:lnTo>
                  <a:pt x="2546" y="2419"/>
                </a:lnTo>
                <a:lnTo>
                  <a:pt x="2548" y="2419"/>
                </a:lnTo>
                <a:lnTo>
                  <a:pt x="2549" y="2419"/>
                </a:lnTo>
                <a:lnTo>
                  <a:pt x="2549" y="2419"/>
                </a:lnTo>
                <a:lnTo>
                  <a:pt x="2551" y="2419"/>
                </a:lnTo>
                <a:lnTo>
                  <a:pt x="2553" y="2419"/>
                </a:lnTo>
                <a:lnTo>
                  <a:pt x="2553" y="2417"/>
                </a:lnTo>
                <a:lnTo>
                  <a:pt x="2554" y="2417"/>
                </a:lnTo>
                <a:lnTo>
                  <a:pt x="2554" y="2416"/>
                </a:lnTo>
                <a:lnTo>
                  <a:pt x="2556" y="2416"/>
                </a:lnTo>
                <a:lnTo>
                  <a:pt x="2556" y="2414"/>
                </a:lnTo>
                <a:lnTo>
                  <a:pt x="2558" y="2414"/>
                </a:lnTo>
                <a:lnTo>
                  <a:pt x="2558" y="2412"/>
                </a:lnTo>
                <a:lnTo>
                  <a:pt x="2559" y="2412"/>
                </a:lnTo>
                <a:lnTo>
                  <a:pt x="2559" y="2411"/>
                </a:lnTo>
                <a:lnTo>
                  <a:pt x="2561" y="2411"/>
                </a:lnTo>
                <a:lnTo>
                  <a:pt x="2563" y="2411"/>
                </a:lnTo>
                <a:lnTo>
                  <a:pt x="2563" y="2409"/>
                </a:lnTo>
                <a:lnTo>
                  <a:pt x="2564" y="2409"/>
                </a:lnTo>
                <a:lnTo>
                  <a:pt x="2564" y="2407"/>
                </a:lnTo>
                <a:lnTo>
                  <a:pt x="2566" y="2407"/>
                </a:lnTo>
                <a:lnTo>
                  <a:pt x="2566" y="2406"/>
                </a:lnTo>
                <a:lnTo>
                  <a:pt x="2568" y="2406"/>
                </a:lnTo>
                <a:lnTo>
                  <a:pt x="2568" y="2404"/>
                </a:lnTo>
                <a:lnTo>
                  <a:pt x="2569" y="2404"/>
                </a:lnTo>
                <a:lnTo>
                  <a:pt x="2569" y="2402"/>
                </a:lnTo>
                <a:lnTo>
                  <a:pt x="2571" y="2402"/>
                </a:lnTo>
                <a:lnTo>
                  <a:pt x="2571" y="2401"/>
                </a:lnTo>
                <a:lnTo>
                  <a:pt x="2571" y="2399"/>
                </a:lnTo>
                <a:lnTo>
                  <a:pt x="2571" y="2397"/>
                </a:lnTo>
                <a:lnTo>
                  <a:pt x="2573" y="2397"/>
                </a:lnTo>
                <a:lnTo>
                  <a:pt x="2573" y="2396"/>
                </a:lnTo>
                <a:lnTo>
                  <a:pt x="2574" y="2396"/>
                </a:lnTo>
                <a:lnTo>
                  <a:pt x="2576" y="2396"/>
                </a:lnTo>
                <a:lnTo>
                  <a:pt x="2576" y="2394"/>
                </a:lnTo>
                <a:lnTo>
                  <a:pt x="2578" y="2394"/>
                </a:lnTo>
                <a:lnTo>
                  <a:pt x="2579" y="2394"/>
                </a:lnTo>
                <a:lnTo>
                  <a:pt x="2579" y="2392"/>
                </a:lnTo>
                <a:lnTo>
                  <a:pt x="2581" y="2392"/>
                </a:lnTo>
                <a:lnTo>
                  <a:pt x="2581" y="2391"/>
                </a:lnTo>
                <a:lnTo>
                  <a:pt x="2581" y="2389"/>
                </a:lnTo>
                <a:lnTo>
                  <a:pt x="2583" y="2389"/>
                </a:lnTo>
                <a:lnTo>
                  <a:pt x="2583" y="2387"/>
                </a:lnTo>
                <a:lnTo>
                  <a:pt x="2583" y="2387"/>
                </a:lnTo>
                <a:lnTo>
                  <a:pt x="2584" y="2387"/>
                </a:lnTo>
                <a:lnTo>
                  <a:pt x="2584" y="2386"/>
                </a:lnTo>
                <a:lnTo>
                  <a:pt x="2586" y="2386"/>
                </a:lnTo>
                <a:lnTo>
                  <a:pt x="2586" y="2384"/>
                </a:lnTo>
                <a:lnTo>
                  <a:pt x="2588" y="2384"/>
                </a:lnTo>
                <a:lnTo>
                  <a:pt x="2588" y="2382"/>
                </a:lnTo>
                <a:lnTo>
                  <a:pt x="2589" y="2382"/>
                </a:lnTo>
                <a:lnTo>
                  <a:pt x="2589" y="2381"/>
                </a:lnTo>
                <a:lnTo>
                  <a:pt x="2591" y="2381"/>
                </a:lnTo>
                <a:lnTo>
                  <a:pt x="2591" y="2379"/>
                </a:lnTo>
                <a:lnTo>
                  <a:pt x="2591" y="2379"/>
                </a:lnTo>
                <a:lnTo>
                  <a:pt x="2593" y="2379"/>
                </a:lnTo>
                <a:lnTo>
                  <a:pt x="2593" y="2377"/>
                </a:lnTo>
                <a:lnTo>
                  <a:pt x="2594" y="2377"/>
                </a:lnTo>
                <a:lnTo>
                  <a:pt x="2596" y="2377"/>
                </a:lnTo>
                <a:lnTo>
                  <a:pt x="2596" y="2376"/>
                </a:lnTo>
                <a:lnTo>
                  <a:pt x="2598" y="2376"/>
                </a:lnTo>
                <a:lnTo>
                  <a:pt x="2598" y="2374"/>
                </a:lnTo>
                <a:lnTo>
                  <a:pt x="2598" y="2372"/>
                </a:lnTo>
                <a:lnTo>
                  <a:pt x="2598" y="2371"/>
                </a:lnTo>
                <a:lnTo>
                  <a:pt x="2598" y="2369"/>
                </a:lnTo>
                <a:lnTo>
                  <a:pt x="2599" y="2369"/>
                </a:lnTo>
                <a:lnTo>
                  <a:pt x="2599" y="2367"/>
                </a:lnTo>
                <a:lnTo>
                  <a:pt x="2599" y="2366"/>
                </a:lnTo>
                <a:lnTo>
                  <a:pt x="2599" y="2364"/>
                </a:lnTo>
                <a:lnTo>
                  <a:pt x="2601" y="2364"/>
                </a:lnTo>
                <a:lnTo>
                  <a:pt x="2601" y="2362"/>
                </a:lnTo>
                <a:lnTo>
                  <a:pt x="2601" y="2361"/>
                </a:lnTo>
                <a:lnTo>
                  <a:pt x="2603" y="2361"/>
                </a:lnTo>
                <a:lnTo>
                  <a:pt x="2603" y="2359"/>
                </a:lnTo>
                <a:lnTo>
                  <a:pt x="2603" y="2357"/>
                </a:lnTo>
                <a:lnTo>
                  <a:pt x="2603" y="2356"/>
                </a:lnTo>
                <a:lnTo>
                  <a:pt x="2603" y="2354"/>
                </a:lnTo>
                <a:lnTo>
                  <a:pt x="2603" y="2352"/>
                </a:lnTo>
                <a:lnTo>
                  <a:pt x="2603" y="2351"/>
                </a:lnTo>
                <a:lnTo>
                  <a:pt x="2604" y="2351"/>
                </a:lnTo>
                <a:lnTo>
                  <a:pt x="2604" y="2349"/>
                </a:lnTo>
                <a:lnTo>
                  <a:pt x="2606" y="2349"/>
                </a:lnTo>
                <a:lnTo>
                  <a:pt x="2606" y="2347"/>
                </a:lnTo>
                <a:lnTo>
                  <a:pt x="2608" y="2347"/>
                </a:lnTo>
                <a:lnTo>
                  <a:pt x="2608" y="2346"/>
                </a:lnTo>
                <a:lnTo>
                  <a:pt x="2608" y="2344"/>
                </a:lnTo>
                <a:lnTo>
                  <a:pt x="2609" y="2344"/>
                </a:lnTo>
                <a:lnTo>
                  <a:pt x="2609" y="2342"/>
                </a:lnTo>
                <a:lnTo>
                  <a:pt x="2609" y="2341"/>
                </a:lnTo>
                <a:lnTo>
                  <a:pt x="2609" y="2339"/>
                </a:lnTo>
                <a:lnTo>
                  <a:pt x="2608" y="2339"/>
                </a:lnTo>
                <a:lnTo>
                  <a:pt x="2608" y="2339"/>
                </a:lnTo>
                <a:lnTo>
                  <a:pt x="2608" y="2337"/>
                </a:lnTo>
                <a:lnTo>
                  <a:pt x="2608" y="2336"/>
                </a:lnTo>
                <a:lnTo>
                  <a:pt x="2608" y="2334"/>
                </a:lnTo>
                <a:lnTo>
                  <a:pt x="2609" y="2334"/>
                </a:lnTo>
                <a:lnTo>
                  <a:pt x="2609" y="2332"/>
                </a:lnTo>
                <a:lnTo>
                  <a:pt x="2611" y="2332"/>
                </a:lnTo>
                <a:lnTo>
                  <a:pt x="2613" y="2332"/>
                </a:lnTo>
                <a:lnTo>
                  <a:pt x="2613" y="2331"/>
                </a:lnTo>
                <a:lnTo>
                  <a:pt x="2613" y="2329"/>
                </a:lnTo>
                <a:lnTo>
                  <a:pt x="2613" y="2327"/>
                </a:lnTo>
                <a:lnTo>
                  <a:pt x="2613" y="2326"/>
                </a:lnTo>
                <a:lnTo>
                  <a:pt x="2614" y="2326"/>
                </a:lnTo>
                <a:lnTo>
                  <a:pt x="2614" y="2324"/>
                </a:lnTo>
                <a:lnTo>
                  <a:pt x="2616" y="2324"/>
                </a:lnTo>
                <a:lnTo>
                  <a:pt x="2616" y="2322"/>
                </a:lnTo>
                <a:lnTo>
                  <a:pt x="2616" y="2321"/>
                </a:lnTo>
                <a:lnTo>
                  <a:pt x="2616" y="2319"/>
                </a:lnTo>
                <a:lnTo>
                  <a:pt x="2616" y="2317"/>
                </a:lnTo>
                <a:lnTo>
                  <a:pt x="2618" y="2317"/>
                </a:lnTo>
                <a:lnTo>
                  <a:pt x="2618" y="2316"/>
                </a:lnTo>
                <a:lnTo>
                  <a:pt x="2618" y="2314"/>
                </a:lnTo>
                <a:lnTo>
                  <a:pt x="2618" y="2312"/>
                </a:lnTo>
                <a:lnTo>
                  <a:pt x="2619" y="2312"/>
                </a:lnTo>
                <a:lnTo>
                  <a:pt x="2619" y="2311"/>
                </a:lnTo>
                <a:lnTo>
                  <a:pt x="2619" y="2309"/>
                </a:lnTo>
                <a:lnTo>
                  <a:pt x="2619" y="2307"/>
                </a:lnTo>
                <a:lnTo>
                  <a:pt x="2619" y="2306"/>
                </a:lnTo>
                <a:lnTo>
                  <a:pt x="2621" y="2306"/>
                </a:lnTo>
                <a:lnTo>
                  <a:pt x="2621" y="2304"/>
                </a:lnTo>
                <a:lnTo>
                  <a:pt x="2621" y="2302"/>
                </a:lnTo>
                <a:lnTo>
                  <a:pt x="2621" y="2301"/>
                </a:lnTo>
                <a:lnTo>
                  <a:pt x="2621" y="2299"/>
                </a:lnTo>
                <a:lnTo>
                  <a:pt x="2621" y="2299"/>
                </a:lnTo>
                <a:lnTo>
                  <a:pt x="2619" y="2299"/>
                </a:lnTo>
                <a:lnTo>
                  <a:pt x="2619" y="2297"/>
                </a:lnTo>
                <a:lnTo>
                  <a:pt x="2621" y="2297"/>
                </a:lnTo>
                <a:lnTo>
                  <a:pt x="2621" y="2295"/>
                </a:lnTo>
                <a:lnTo>
                  <a:pt x="2621" y="2294"/>
                </a:lnTo>
                <a:lnTo>
                  <a:pt x="2623" y="2294"/>
                </a:lnTo>
                <a:lnTo>
                  <a:pt x="2623" y="2292"/>
                </a:lnTo>
                <a:lnTo>
                  <a:pt x="2623" y="2290"/>
                </a:lnTo>
                <a:lnTo>
                  <a:pt x="2623" y="2290"/>
                </a:lnTo>
                <a:lnTo>
                  <a:pt x="2623" y="2289"/>
                </a:lnTo>
                <a:lnTo>
                  <a:pt x="2624" y="2289"/>
                </a:lnTo>
                <a:lnTo>
                  <a:pt x="2624" y="2287"/>
                </a:lnTo>
                <a:lnTo>
                  <a:pt x="2626" y="2287"/>
                </a:lnTo>
                <a:lnTo>
                  <a:pt x="2626" y="2285"/>
                </a:lnTo>
                <a:lnTo>
                  <a:pt x="2626" y="2284"/>
                </a:lnTo>
                <a:lnTo>
                  <a:pt x="2626" y="2282"/>
                </a:lnTo>
                <a:lnTo>
                  <a:pt x="2628" y="2282"/>
                </a:lnTo>
                <a:lnTo>
                  <a:pt x="2628" y="2280"/>
                </a:lnTo>
                <a:lnTo>
                  <a:pt x="2628" y="2279"/>
                </a:lnTo>
                <a:lnTo>
                  <a:pt x="2629" y="2279"/>
                </a:lnTo>
                <a:lnTo>
                  <a:pt x="2629" y="2277"/>
                </a:lnTo>
                <a:lnTo>
                  <a:pt x="2631" y="2277"/>
                </a:lnTo>
                <a:lnTo>
                  <a:pt x="2631" y="2275"/>
                </a:lnTo>
                <a:lnTo>
                  <a:pt x="2631" y="2274"/>
                </a:lnTo>
                <a:lnTo>
                  <a:pt x="2631" y="2272"/>
                </a:lnTo>
                <a:lnTo>
                  <a:pt x="2631" y="2270"/>
                </a:lnTo>
                <a:lnTo>
                  <a:pt x="2633" y="2270"/>
                </a:lnTo>
                <a:lnTo>
                  <a:pt x="2633" y="2269"/>
                </a:lnTo>
                <a:lnTo>
                  <a:pt x="2633" y="2267"/>
                </a:lnTo>
                <a:lnTo>
                  <a:pt x="2634" y="2267"/>
                </a:lnTo>
                <a:lnTo>
                  <a:pt x="2634" y="2265"/>
                </a:lnTo>
                <a:lnTo>
                  <a:pt x="2634" y="2264"/>
                </a:lnTo>
                <a:lnTo>
                  <a:pt x="2636" y="2264"/>
                </a:lnTo>
                <a:lnTo>
                  <a:pt x="2636" y="2262"/>
                </a:lnTo>
                <a:lnTo>
                  <a:pt x="2638" y="2262"/>
                </a:lnTo>
                <a:lnTo>
                  <a:pt x="2638" y="2260"/>
                </a:lnTo>
                <a:lnTo>
                  <a:pt x="2639" y="2260"/>
                </a:lnTo>
                <a:lnTo>
                  <a:pt x="2639" y="2259"/>
                </a:lnTo>
                <a:lnTo>
                  <a:pt x="2639" y="2259"/>
                </a:lnTo>
                <a:lnTo>
                  <a:pt x="2639" y="2257"/>
                </a:lnTo>
                <a:lnTo>
                  <a:pt x="2641" y="2257"/>
                </a:lnTo>
                <a:lnTo>
                  <a:pt x="2643" y="2257"/>
                </a:lnTo>
                <a:lnTo>
                  <a:pt x="2643" y="2255"/>
                </a:lnTo>
                <a:lnTo>
                  <a:pt x="2644" y="2255"/>
                </a:lnTo>
                <a:lnTo>
                  <a:pt x="2644" y="2254"/>
                </a:lnTo>
                <a:lnTo>
                  <a:pt x="2646" y="2254"/>
                </a:lnTo>
                <a:lnTo>
                  <a:pt x="2646" y="2252"/>
                </a:lnTo>
                <a:lnTo>
                  <a:pt x="2648" y="2252"/>
                </a:lnTo>
                <a:lnTo>
                  <a:pt x="2648" y="2250"/>
                </a:lnTo>
                <a:lnTo>
                  <a:pt x="2648" y="2249"/>
                </a:lnTo>
                <a:lnTo>
                  <a:pt x="2649" y="2249"/>
                </a:lnTo>
                <a:lnTo>
                  <a:pt x="2649" y="2247"/>
                </a:lnTo>
                <a:lnTo>
                  <a:pt x="2651" y="2247"/>
                </a:lnTo>
                <a:lnTo>
                  <a:pt x="2651" y="2245"/>
                </a:lnTo>
                <a:lnTo>
                  <a:pt x="2651" y="2244"/>
                </a:lnTo>
                <a:lnTo>
                  <a:pt x="2651" y="2242"/>
                </a:lnTo>
                <a:lnTo>
                  <a:pt x="2651" y="2240"/>
                </a:lnTo>
                <a:lnTo>
                  <a:pt x="2653" y="2240"/>
                </a:lnTo>
                <a:lnTo>
                  <a:pt x="2653" y="2239"/>
                </a:lnTo>
                <a:lnTo>
                  <a:pt x="2654" y="2239"/>
                </a:lnTo>
                <a:lnTo>
                  <a:pt x="2654" y="2237"/>
                </a:lnTo>
                <a:lnTo>
                  <a:pt x="2656" y="2237"/>
                </a:lnTo>
                <a:lnTo>
                  <a:pt x="2656" y="2235"/>
                </a:lnTo>
                <a:lnTo>
                  <a:pt x="2658" y="2235"/>
                </a:lnTo>
                <a:lnTo>
                  <a:pt x="2658" y="2234"/>
                </a:lnTo>
                <a:lnTo>
                  <a:pt x="2658" y="2232"/>
                </a:lnTo>
                <a:lnTo>
                  <a:pt x="2659" y="2232"/>
                </a:lnTo>
                <a:lnTo>
                  <a:pt x="2659" y="2230"/>
                </a:lnTo>
                <a:lnTo>
                  <a:pt x="2661" y="2230"/>
                </a:lnTo>
                <a:lnTo>
                  <a:pt x="2661" y="2229"/>
                </a:lnTo>
                <a:lnTo>
                  <a:pt x="2661" y="2227"/>
                </a:lnTo>
                <a:lnTo>
                  <a:pt x="2663" y="2227"/>
                </a:lnTo>
                <a:lnTo>
                  <a:pt x="2663" y="2229"/>
                </a:lnTo>
                <a:lnTo>
                  <a:pt x="2663" y="2229"/>
                </a:lnTo>
                <a:lnTo>
                  <a:pt x="2663" y="2227"/>
                </a:lnTo>
                <a:lnTo>
                  <a:pt x="2664" y="2227"/>
                </a:lnTo>
                <a:lnTo>
                  <a:pt x="2664" y="2225"/>
                </a:lnTo>
                <a:lnTo>
                  <a:pt x="2664" y="2224"/>
                </a:lnTo>
                <a:lnTo>
                  <a:pt x="2666" y="2224"/>
                </a:lnTo>
                <a:lnTo>
                  <a:pt x="2666" y="2222"/>
                </a:lnTo>
                <a:lnTo>
                  <a:pt x="2668" y="2222"/>
                </a:lnTo>
                <a:lnTo>
                  <a:pt x="2668" y="2220"/>
                </a:lnTo>
                <a:lnTo>
                  <a:pt x="2669" y="2220"/>
                </a:lnTo>
                <a:lnTo>
                  <a:pt x="2669" y="2219"/>
                </a:lnTo>
                <a:lnTo>
                  <a:pt x="2669" y="2219"/>
                </a:lnTo>
                <a:lnTo>
                  <a:pt x="2671" y="2219"/>
                </a:lnTo>
                <a:lnTo>
                  <a:pt x="2671" y="2217"/>
                </a:lnTo>
                <a:lnTo>
                  <a:pt x="2673" y="2217"/>
                </a:lnTo>
                <a:lnTo>
                  <a:pt x="2673" y="2215"/>
                </a:lnTo>
                <a:lnTo>
                  <a:pt x="2674" y="2215"/>
                </a:lnTo>
                <a:lnTo>
                  <a:pt x="2674" y="2214"/>
                </a:lnTo>
                <a:lnTo>
                  <a:pt x="2676" y="2214"/>
                </a:lnTo>
                <a:lnTo>
                  <a:pt x="2676" y="2212"/>
                </a:lnTo>
                <a:lnTo>
                  <a:pt x="2678" y="2212"/>
                </a:lnTo>
                <a:lnTo>
                  <a:pt x="2678" y="2210"/>
                </a:lnTo>
                <a:lnTo>
                  <a:pt x="2678" y="2209"/>
                </a:lnTo>
                <a:lnTo>
                  <a:pt x="2679" y="2209"/>
                </a:lnTo>
                <a:lnTo>
                  <a:pt x="2679" y="2207"/>
                </a:lnTo>
                <a:lnTo>
                  <a:pt x="2681" y="2207"/>
                </a:lnTo>
                <a:lnTo>
                  <a:pt x="2681" y="2205"/>
                </a:lnTo>
                <a:lnTo>
                  <a:pt x="2683" y="2205"/>
                </a:lnTo>
                <a:lnTo>
                  <a:pt x="2683" y="2204"/>
                </a:lnTo>
                <a:lnTo>
                  <a:pt x="2684" y="2204"/>
                </a:lnTo>
                <a:lnTo>
                  <a:pt x="2684" y="2202"/>
                </a:lnTo>
                <a:lnTo>
                  <a:pt x="2686" y="2202"/>
                </a:lnTo>
                <a:lnTo>
                  <a:pt x="2686" y="2200"/>
                </a:lnTo>
                <a:lnTo>
                  <a:pt x="2688" y="2200"/>
                </a:lnTo>
                <a:lnTo>
                  <a:pt x="2688" y="2199"/>
                </a:lnTo>
                <a:lnTo>
                  <a:pt x="2689" y="2199"/>
                </a:lnTo>
                <a:lnTo>
                  <a:pt x="2689" y="2197"/>
                </a:lnTo>
                <a:lnTo>
                  <a:pt x="2691" y="2197"/>
                </a:lnTo>
                <a:lnTo>
                  <a:pt x="2691" y="2195"/>
                </a:lnTo>
                <a:lnTo>
                  <a:pt x="2693" y="2195"/>
                </a:lnTo>
                <a:lnTo>
                  <a:pt x="2693" y="2194"/>
                </a:lnTo>
                <a:lnTo>
                  <a:pt x="2694" y="2194"/>
                </a:lnTo>
                <a:lnTo>
                  <a:pt x="2694" y="2192"/>
                </a:lnTo>
                <a:lnTo>
                  <a:pt x="2696" y="2192"/>
                </a:lnTo>
                <a:lnTo>
                  <a:pt x="2696" y="2190"/>
                </a:lnTo>
                <a:lnTo>
                  <a:pt x="2698" y="2190"/>
                </a:lnTo>
                <a:lnTo>
                  <a:pt x="2698" y="2189"/>
                </a:lnTo>
                <a:lnTo>
                  <a:pt x="2699" y="2189"/>
                </a:lnTo>
                <a:lnTo>
                  <a:pt x="2699" y="2187"/>
                </a:lnTo>
                <a:lnTo>
                  <a:pt x="2701" y="2187"/>
                </a:lnTo>
                <a:lnTo>
                  <a:pt x="2701" y="2185"/>
                </a:lnTo>
                <a:lnTo>
                  <a:pt x="2703" y="2185"/>
                </a:lnTo>
                <a:lnTo>
                  <a:pt x="2703" y="2184"/>
                </a:lnTo>
                <a:lnTo>
                  <a:pt x="2703" y="2184"/>
                </a:lnTo>
                <a:lnTo>
                  <a:pt x="2703" y="2182"/>
                </a:lnTo>
                <a:lnTo>
                  <a:pt x="2703" y="2180"/>
                </a:lnTo>
                <a:lnTo>
                  <a:pt x="2704" y="2180"/>
                </a:lnTo>
                <a:lnTo>
                  <a:pt x="2704" y="2179"/>
                </a:lnTo>
                <a:lnTo>
                  <a:pt x="2706" y="2179"/>
                </a:lnTo>
                <a:lnTo>
                  <a:pt x="2706" y="2179"/>
                </a:lnTo>
                <a:lnTo>
                  <a:pt x="2708" y="2179"/>
                </a:lnTo>
                <a:lnTo>
                  <a:pt x="2708" y="2177"/>
                </a:lnTo>
                <a:lnTo>
                  <a:pt x="2709" y="2177"/>
                </a:lnTo>
                <a:lnTo>
                  <a:pt x="2709" y="2175"/>
                </a:lnTo>
                <a:lnTo>
                  <a:pt x="2711" y="2175"/>
                </a:lnTo>
                <a:lnTo>
                  <a:pt x="2711" y="2174"/>
                </a:lnTo>
                <a:lnTo>
                  <a:pt x="2713" y="2174"/>
                </a:lnTo>
                <a:lnTo>
                  <a:pt x="2713" y="2172"/>
                </a:lnTo>
                <a:lnTo>
                  <a:pt x="2714" y="2172"/>
                </a:lnTo>
                <a:lnTo>
                  <a:pt x="2714" y="2170"/>
                </a:lnTo>
                <a:lnTo>
                  <a:pt x="2716" y="2170"/>
                </a:lnTo>
                <a:lnTo>
                  <a:pt x="2716" y="2169"/>
                </a:lnTo>
                <a:lnTo>
                  <a:pt x="2718" y="2169"/>
                </a:lnTo>
                <a:lnTo>
                  <a:pt x="2719" y="2169"/>
                </a:lnTo>
                <a:lnTo>
                  <a:pt x="2719" y="2167"/>
                </a:lnTo>
                <a:lnTo>
                  <a:pt x="2721" y="2167"/>
                </a:lnTo>
                <a:lnTo>
                  <a:pt x="2721" y="2165"/>
                </a:lnTo>
                <a:lnTo>
                  <a:pt x="2723" y="2165"/>
                </a:lnTo>
                <a:lnTo>
                  <a:pt x="2723" y="2164"/>
                </a:lnTo>
                <a:lnTo>
                  <a:pt x="2724" y="2164"/>
                </a:lnTo>
                <a:lnTo>
                  <a:pt x="2724" y="2162"/>
                </a:lnTo>
                <a:lnTo>
                  <a:pt x="2726" y="2162"/>
                </a:lnTo>
                <a:lnTo>
                  <a:pt x="2726" y="2160"/>
                </a:lnTo>
                <a:lnTo>
                  <a:pt x="2728" y="2160"/>
                </a:lnTo>
                <a:lnTo>
                  <a:pt x="2728" y="2159"/>
                </a:lnTo>
                <a:lnTo>
                  <a:pt x="2729" y="2159"/>
                </a:lnTo>
                <a:lnTo>
                  <a:pt x="2729" y="2157"/>
                </a:lnTo>
                <a:lnTo>
                  <a:pt x="2731" y="2157"/>
                </a:lnTo>
                <a:lnTo>
                  <a:pt x="2733" y="2157"/>
                </a:lnTo>
                <a:lnTo>
                  <a:pt x="2733" y="2155"/>
                </a:lnTo>
                <a:lnTo>
                  <a:pt x="2734" y="2155"/>
                </a:lnTo>
                <a:lnTo>
                  <a:pt x="2734" y="2154"/>
                </a:lnTo>
                <a:lnTo>
                  <a:pt x="2736" y="2154"/>
                </a:lnTo>
                <a:lnTo>
                  <a:pt x="2738" y="2154"/>
                </a:lnTo>
                <a:lnTo>
                  <a:pt x="2738" y="2152"/>
                </a:lnTo>
                <a:lnTo>
                  <a:pt x="2739" y="2152"/>
                </a:lnTo>
                <a:lnTo>
                  <a:pt x="2741" y="2152"/>
                </a:lnTo>
                <a:lnTo>
                  <a:pt x="2741" y="2150"/>
                </a:lnTo>
                <a:lnTo>
                  <a:pt x="2743" y="2150"/>
                </a:lnTo>
                <a:lnTo>
                  <a:pt x="2743" y="2150"/>
                </a:lnTo>
                <a:lnTo>
                  <a:pt x="2743" y="2149"/>
                </a:lnTo>
                <a:lnTo>
                  <a:pt x="2744" y="2149"/>
                </a:lnTo>
                <a:lnTo>
                  <a:pt x="2746" y="2149"/>
                </a:lnTo>
                <a:lnTo>
                  <a:pt x="2746" y="2147"/>
                </a:lnTo>
                <a:lnTo>
                  <a:pt x="2748" y="2147"/>
                </a:lnTo>
                <a:lnTo>
                  <a:pt x="2749" y="2147"/>
                </a:lnTo>
                <a:lnTo>
                  <a:pt x="2749" y="2145"/>
                </a:lnTo>
                <a:lnTo>
                  <a:pt x="2751" y="2145"/>
                </a:lnTo>
                <a:lnTo>
                  <a:pt x="2751" y="2144"/>
                </a:lnTo>
                <a:lnTo>
                  <a:pt x="2753" y="2144"/>
                </a:lnTo>
                <a:lnTo>
                  <a:pt x="2753" y="2142"/>
                </a:lnTo>
                <a:lnTo>
                  <a:pt x="2754" y="2142"/>
                </a:lnTo>
                <a:lnTo>
                  <a:pt x="2756" y="2142"/>
                </a:lnTo>
                <a:lnTo>
                  <a:pt x="2758" y="2142"/>
                </a:lnTo>
                <a:lnTo>
                  <a:pt x="2758" y="2140"/>
                </a:lnTo>
                <a:lnTo>
                  <a:pt x="2759" y="2140"/>
                </a:lnTo>
                <a:lnTo>
                  <a:pt x="2761" y="2140"/>
                </a:lnTo>
                <a:lnTo>
                  <a:pt x="2761" y="2139"/>
                </a:lnTo>
                <a:lnTo>
                  <a:pt x="2763" y="2139"/>
                </a:lnTo>
                <a:lnTo>
                  <a:pt x="2764" y="2139"/>
                </a:lnTo>
                <a:lnTo>
                  <a:pt x="2764" y="2137"/>
                </a:lnTo>
                <a:lnTo>
                  <a:pt x="2766" y="2137"/>
                </a:lnTo>
                <a:lnTo>
                  <a:pt x="2766" y="2139"/>
                </a:lnTo>
                <a:lnTo>
                  <a:pt x="2768" y="2139"/>
                </a:lnTo>
                <a:lnTo>
                  <a:pt x="2768" y="2137"/>
                </a:lnTo>
                <a:lnTo>
                  <a:pt x="2769" y="2137"/>
                </a:lnTo>
                <a:lnTo>
                  <a:pt x="2771" y="2137"/>
                </a:lnTo>
                <a:lnTo>
                  <a:pt x="2773" y="2137"/>
                </a:lnTo>
                <a:lnTo>
                  <a:pt x="2773" y="2137"/>
                </a:lnTo>
                <a:lnTo>
                  <a:pt x="2775" y="2137"/>
                </a:lnTo>
                <a:lnTo>
                  <a:pt x="2776" y="2137"/>
                </a:lnTo>
                <a:lnTo>
                  <a:pt x="2776" y="2135"/>
                </a:lnTo>
                <a:lnTo>
                  <a:pt x="2778" y="2135"/>
                </a:lnTo>
                <a:lnTo>
                  <a:pt x="2780" y="2135"/>
                </a:lnTo>
                <a:lnTo>
                  <a:pt x="2781" y="2135"/>
                </a:lnTo>
                <a:lnTo>
                  <a:pt x="2783" y="2135"/>
                </a:lnTo>
                <a:lnTo>
                  <a:pt x="2783" y="2135"/>
                </a:lnTo>
                <a:lnTo>
                  <a:pt x="2785" y="2135"/>
                </a:lnTo>
                <a:lnTo>
                  <a:pt x="2785" y="2134"/>
                </a:lnTo>
                <a:lnTo>
                  <a:pt x="2786" y="2134"/>
                </a:lnTo>
                <a:lnTo>
                  <a:pt x="2786" y="2135"/>
                </a:lnTo>
                <a:lnTo>
                  <a:pt x="2788" y="2135"/>
                </a:lnTo>
                <a:lnTo>
                  <a:pt x="2788" y="2134"/>
                </a:lnTo>
                <a:lnTo>
                  <a:pt x="2790" y="2134"/>
                </a:lnTo>
                <a:lnTo>
                  <a:pt x="2790" y="2135"/>
                </a:lnTo>
                <a:lnTo>
                  <a:pt x="2791" y="2135"/>
                </a:lnTo>
                <a:lnTo>
                  <a:pt x="2793" y="2135"/>
                </a:lnTo>
                <a:lnTo>
                  <a:pt x="2795" y="2135"/>
                </a:lnTo>
                <a:lnTo>
                  <a:pt x="2796" y="2135"/>
                </a:lnTo>
                <a:lnTo>
                  <a:pt x="2798" y="2135"/>
                </a:lnTo>
                <a:lnTo>
                  <a:pt x="2800" y="2135"/>
                </a:lnTo>
                <a:lnTo>
                  <a:pt x="2801" y="2135"/>
                </a:lnTo>
                <a:lnTo>
                  <a:pt x="2803" y="2135"/>
                </a:lnTo>
                <a:lnTo>
                  <a:pt x="2805" y="2135"/>
                </a:lnTo>
                <a:lnTo>
                  <a:pt x="2806" y="2135"/>
                </a:lnTo>
                <a:lnTo>
                  <a:pt x="2808" y="2135"/>
                </a:lnTo>
                <a:lnTo>
                  <a:pt x="2810" y="2135"/>
                </a:lnTo>
                <a:lnTo>
                  <a:pt x="2810" y="2137"/>
                </a:lnTo>
                <a:lnTo>
                  <a:pt x="2811" y="2137"/>
                </a:lnTo>
                <a:lnTo>
                  <a:pt x="2813" y="2137"/>
                </a:lnTo>
                <a:lnTo>
                  <a:pt x="2815" y="2137"/>
                </a:lnTo>
                <a:lnTo>
                  <a:pt x="2815" y="2137"/>
                </a:lnTo>
                <a:lnTo>
                  <a:pt x="2816" y="2137"/>
                </a:lnTo>
                <a:lnTo>
                  <a:pt x="2818" y="2137"/>
                </a:lnTo>
                <a:lnTo>
                  <a:pt x="2818" y="2139"/>
                </a:lnTo>
                <a:lnTo>
                  <a:pt x="2820" y="2139"/>
                </a:lnTo>
                <a:lnTo>
                  <a:pt x="2821" y="2139"/>
                </a:lnTo>
                <a:lnTo>
                  <a:pt x="2823" y="2139"/>
                </a:lnTo>
                <a:lnTo>
                  <a:pt x="2823" y="2140"/>
                </a:lnTo>
                <a:lnTo>
                  <a:pt x="2823" y="2140"/>
                </a:lnTo>
                <a:lnTo>
                  <a:pt x="2823" y="2142"/>
                </a:lnTo>
                <a:lnTo>
                  <a:pt x="2823" y="2144"/>
                </a:lnTo>
                <a:lnTo>
                  <a:pt x="2825" y="2144"/>
                </a:lnTo>
                <a:lnTo>
                  <a:pt x="2825" y="2145"/>
                </a:lnTo>
                <a:lnTo>
                  <a:pt x="2823" y="2145"/>
                </a:lnTo>
                <a:lnTo>
                  <a:pt x="2823" y="2145"/>
                </a:lnTo>
                <a:lnTo>
                  <a:pt x="2821" y="2145"/>
                </a:lnTo>
                <a:lnTo>
                  <a:pt x="2820" y="2145"/>
                </a:lnTo>
                <a:lnTo>
                  <a:pt x="2818" y="2145"/>
                </a:lnTo>
                <a:lnTo>
                  <a:pt x="2816" y="2145"/>
                </a:lnTo>
                <a:lnTo>
                  <a:pt x="2816" y="2147"/>
                </a:lnTo>
                <a:lnTo>
                  <a:pt x="2815" y="2147"/>
                </a:lnTo>
                <a:lnTo>
                  <a:pt x="2813" y="2147"/>
                </a:lnTo>
                <a:lnTo>
                  <a:pt x="2811" y="2147"/>
                </a:lnTo>
                <a:lnTo>
                  <a:pt x="2813" y="2149"/>
                </a:lnTo>
                <a:lnTo>
                  <a:pt x="2815" y="2149"/>
                </a:lnTo>
                <a:lnTo>
                  <a:pt x="2816" y="2149"/>
                </a:lnTo>
                <a:lnTo>
                  <a:pt x="2818" y="2149"/>
                </a:lnTo>
                <a:lnTo>
                  <a:pt x="2820" y="2149"/>
                </a:lnTo>
                <a:lnTo>
                  <a:pt x="2820" y="2150"/>
                </a:lnTo>
                <a:lnTo>
                  <a:pt x="2821" y="2150"/>
                </a:lnTo>
                <a:lnTo>
                  <a:pt x="2823" y="2150"/>
                </a:lnTo>
                <a:lnTo>
                  <a:pt x="2823" y="2152"/>
                </a:lnTo>
                <a:lnTo>
                  <a:pt x="2823" y="2152"/>
                </a:lnTo>
                <a:lnTo>
                  <a:pt x="2825" y="2152"/>
                </a:lnTo>
                <a:lnTo>
                  <a:pt x="2826" y="2152"/>
                </a:lnTo>
                <a:lnTo>
                  <a:pt x="2826" y="2154"/>
                </a:lnTo>
                <a:lnTo>
                  <a:pt x="2828" y="2154"/>
                </a:lnTo>
                <a:lnTo>
                  <a:pt x="2828" y="2155"/>
                </a:lnTo>
                <a:lnTo>
                  <a:pt x="2830" y="2155"/>
                </a:lnTo>
                <a:lnTo>
                  <a:pt x="2831" y="2155"/>
                </a:lnTo>
                <a:lnTo>
                  <a:pt x="2833" y="2155"/>
                </a:lnTo>
                <a:lnTo>
                  <a:pt x="2833" y="2157"/>
                </a:lnTo>
                <a:lnTo>
                  <a:pt x="2831" y="2157"/>
                </a:lnTo>
                <a:lnTo>
                  <a:pt x="2830" y="2157"/>
                </a:lnTo>
                <a:lnTo>
                  <a:pt x="2828" y="2157"/>
                </a:lnTo>
                <a:lnTo>
                  <a:pt x="2828" y="2159"/>
                </a:lnTo>
                <a:lnTo>
                  <a:pt x="2826" y="2159"/>
                </a:lnTo>
                <a:lnTo>
                  <a:pt x="2826" y="2160"/>
                </a:lnTo>
                <a:lnTo>
                  <a:pt x="2828" y="2160"/>
                </a:lnTo>
                <a:lnTo>
                  <a:pt x="2828" y="2162"/>
                </a:lnTo>
                <a:lnTo>
                  <a:pt x="2828" y="2164"/>
                </a:lnTo>
                <a:lnTo>
                  <a:pt x="2830" y="2164"/>
                </a:lnTo>
                <a:lnTo>
                  <a:pt x="2831" y="2164"/>
                </a:lnTo>
                <a:lnTo>
                  <a:pt x="2833" y="2164"/>
                </a:lnTo>
                <a:lnTo>
                  <a:pt x="2833" y="2165"/>
                </a:lnTo>
                <a:lnTo>
                  <a:pt x="2833" y="2167"/>
                </a:lnTo>
                <a:lnTo>
                  <a:pt x="2831" y="2167"/>
                </a:lnTo>
                <a:lnTo>
                  <a:pt x="2831" y="2169"/>
                </a:lnTo>
                <a:lnTo>
                  <a:pt x="2831" y="2170"/>
                </a:lnTo>
                <a:lnTo>
                  <a:pt x="2831" y="2172"/>
                </a:lnTo>
                <a:lnTo>
                  <a:pt x="2831" y="2174"/>
                </a:lnTo>
                <a:lnTo>
                  <a:pt x="2830" y="2174"/>
                </a:lnTo>
                <a:lnTo>
                  <a:pt x="2828" y="2174"/>
                </a:lnTo>
                <a:lnTo>
                  <a:pt x="2828" y="2175"/>
                </a:lnTo>
                <a:lnTo>
                  <a:pt x="2826" y="2175"/>
                </a:lnTo>
                <a:lnTo>
                  <a:pt x="2826" y="2177"/>
                </a:lnTo>
                <a:lnTo>
                  <a:pt x="2825" y="2177"/>
                </a:lnTo>
                <a:lnTo>
                  <a:pt x="2825" y="2179"/>
                </a:lnTo>
                <a:lnTo>
                  <a:pt x="2823" y="2179"/>
                </a:lnTo>
                <a:lnTo>
                  <a:pt x="2823" y="2179"/>
                </a:lnTo>
                <a:lnTo>
                  <a:pt x="2823" y="2179"/>
                </a:lnTo>
                <a:lnTo>
                  <a:pt x="2823" y="2180"/>
                </a:lnTo>
                <a:lnTo>
                  <a:pt x="2823" y="2182"/>
                </a:lnTo>
                <a:lnTo>
                  <a:pt x="2821" y="2182"/>
                </a:lnTo>
                <a:lnTo>
                  <a:pt x="2821" y="2184"/>
                </a:lnTo>
                <a:lnTo>
                  <a:pt x="2820" y="2184"/>
                </a:lnTo>
                <a:lnTo>
                  <a:pt x="2818" y="2184"/>
                </a:lnTo>
                <a:lnTo>
                  <a:pt x="2818" y="2185"/>
                </a:lnTo>
                <a:lnTo>
                  <a:pt x="2820" y="2185"/>
                </a:lnTo>
                <a:lnTo>
                  <a:pt x="2820" y="2187"/>
                </a:lnTo>
                <a:lnTo>
                  <a:pt x="2820" y="2189"/>
                </a:lnTo>
                <a:lnTo>
                  <a:pt x="2820" y="2190"/>
                </a:lnTo>
                <a:lnTo>
                  <a:pt x="2820" y="2192"/>
                </a:lnTo>
                <a:lnTo>
                  <a:pt x="2820" y="2194"/>
                </a:lnTo>
                <a:lnTo>
                  <a:pt x="2820" y="2195"/>
                </a:lnTo>
                <a:lnTo>
                  <a:pt x="2818" y="2195"/>
                </a:lnTo>
                <a:lnTo>
                  <a:pt x="2818" y="2197"/>
                </a:lnTo>
                <a:lnTo>
                  <a:pt x="2816" y="2197"/>
                </a:lnTo>
                <a:lnTo>
                  <a:pt x="2816" y="2199"/>
                </a:lnTo>
                <a:lnTo>
                  <a:pt x="2815" y="2199"/>
                </a:lnTo>
                <a:lnTo>
                  <a:pt x="2813" y="2199"/>
                </a:lnTo>
                <a:lnTo>
                  <a:pt x="2813" y="2200"/>
                </a:lnTo>
                <a:lnTo>
                  <a:pt x="2811" y="2200"/>
                </a:lnTo>
                <a:lnTo>
                  <a:pt x="2811" y="2202"/>
                </a:lnTo>
                <a:lnTo>
                  <a:pt x="2813" y="2202"/>
                </a:lnTo>
                <a:lnTo>
                  <a:pt x="2813" y="2204"/>
                </a:lnTo>
                <a:lnTo>
                  <a:pt x="2813" y="2205"/>
                </a:lnTo>
                <a:lnTo>
                  <a:pt x="2811" y="2205"/>
                </a:lnTo>
                <a:lnTo>
                  <a:pt x="2811" y="2207"/>
                </a:lnTo>
                <a:lnTo>
                  <a:pt x="2810" y="2207"/>
                </a:lnTo>
                <a:lnTo>
                  <a:pt x="2810" y="2209"/>
                </a:lnTo>
                <a:lnTo>
                  <a:pt x="2810" y="2210"/>
                </a:lnTo>
                <a:lnTo>
                  <a:pt x="2808" y="2210"/>
                </a:lnTo>
                <a:lnTo>
                  <a:pt x="2808" y="2212"/>
                </a:lnTo>
                <a:lnTo>
                  <a:pt x="2808" y="2214"/>
                </a:lnTo>
                <a:lnTo>
                  <a:pt x="2806" y="2214"/>
                </a:lnTo>
                <a:lnTo>
                  <a:pt x="2806" y="2215"/>
                </a:lnTo>
                <a:lnTo>
                  <a:pt x="2805" y="2215"/>
                </a:lnTo>
                <a:lnTo>
                  <a:pt x="2805" y="2217"/>
                </a:lnTo>
                <a:lnTo>
                  <a:pt x="2803" y="2217"/>
                </a:lnTo>
                <a:lnTo>
                  <a:pt x="2801" y="2217"/>
                </a:lnTo>
                <a:lnTo>
                  <a:pt x="2801" y="2219"/>
                </a:lnTo>
                <a:lnTo>
                  <a:pt x="2801" y="2219"/>
                </a:lnTo>
                <a:lnTo>
                  <a:pt x="2800" y="2219"/>
                </a:lnTo>
                <a:lnTo>
                  <a:pt x="2798" y="2219"/>
                </a:lnTo>
                <a:lnTo>
                  <a:pt x="2796" y="2219"/>
                </a:lnTo>
                <a:lnTo>
                  <a:pt x="2796" y="2220"/>
                </a:lnTo>
                <a:lnTo>
                  <a:pt x="2795" y="2220"/>
                </a:lnTo>
                <a:lnTo>
                  <a:pt x="2795" y="2219"/>
                </a:lnTo>
                <a:lnTo>
                  <a:pt x="2793" y="2219"/>
                </a:lnTo>
                <a:lnTo>
                  <a:pt x="2791" y="2219"/>
                </a:lnTo>
                <a:lnTo>
                  <a:pt x="2791" y="2219"/>
                </a:lnTo>
                <a:lnTo>
                  <a:pt x="2790" y="2219"/>
                </a:lnTo>
                <a:lnTo>
                  <a:pt x="2790" y="2219"/>
                </a:lnTo>
                <a:lnTo>
                  <a:pt x="2788" y="2219"/>
                </a:lnTo>
                <a:lnTo>
                  <a:pt x="2786" y="2219"/>
                </a:lnTo>
                <a:lnTo>
                  <a:pt x="2785" y="2219"/>
                </a:lnTo>
                <a:lnTo>
                  <a:pt x="2783" y="2219"/>
                </a:lnTo>
                <a:lnTo>
                  <a:pt x="2783" y="2219"/>
                </a:lnTo>
                <a:lnTo>
                  <a:pt x="2781" y="2219"/>
                </a:lnTo>
                <a:lnTo>
                  <a:pt x="2780" y="2219"/>
                </a:lnTo>
                <a:lnTo>
                  <a:pt x="2778" y="2219"/>
                </a:lnTo>
                <a:lnTo>
                  <a:pt x="2776" y="2219"/>
                </a:lnTo>
                <a:lnTo>
                  <a:pt x="2775" y="2219"/>
                </a:lnTo>
                <a:lnTo>
                  <a:pt x="2775" y="2219"/>
                </a:lnTo>
                <a:lnTo>
                  <a:pt x="2773" y="2219"/>
                </a:lnTo>
                <a:lnTo>
                  <a:pt x="2771" y="2219"/>
                </a:lnTo>
                <a:lnTo>
                  <a:pt x="2769" y="2219"/>
                </a:lnTo>
                <a:lnTo>
                  <a:pt x="2768" y="2219"/>
                </a:lnTo>
                <a:lnTo>
                  <a:pt x="2768" y="2219"/>
                </a:lnTo>
                <a:lnTo>
                  <a:pt x="2768" y="2220"/>
                </a:lnTo>
                <a:lnTo>
                  <a:pt x="2768" y="2222"/>
                </a:lnTo>
                <a:lnTo>
                  <a:pt x="2768" y="2224"/>
                </a:lnTo>
                <a:lnTo>
                  <a:pt x="2768" y="2225"/>
                </a:lnTo>
                <a:lnTo>
                  <a:pt x="2766" y="2225"/>
                </a:lnTo>
                <a:lnTo>
                  <a:pt x="2766" y="2227"/>
                </a:lnTo>
                <a:lnTo>
                  <a:pt x="2764" y="2227"/>
                </a:lnTo>
                <a:lnTo>
                  <a:pt x="2763" y="2227"/>
                </a:lnTo>
                <a:lnTo>
                  <a:pt x="2761" y="2227"/>
                </a:lnTo>
                <a:lnTo>
                  <a:pt x="2759" y="2227"/>
                </a:lnTo>
                <a:lnTo>
                  <a:pt x="2759" y="2229"/>
                </a:lnTo>
                <a:lnTo>
                  <a:pt x="2758" y="2229"/>
                </a:lnTo>
                <a:lnTo>
                  <a:pt x="2756" y="2229"/>
                </a:lnTo>
                <a:lnTo>
                  <a:pt x="2756" y="2230"/>
                </a:lnTo>
                <a:lnTo>
                  <a:pt x="2758" y="2230"/>
                </a:lnTo>
                <a:lnTo>
                  <a:pt x="2758" y="2232"/>
                </a:lnTo>
                <a:lnTo>
                  <a:pt x="2756" y="2232"/>
                </a:lnTo>
                <a:lnTo>
                  <a:pt x="2754" y="2232"/>
                </a:lnTo>
                <a:lnTo>
                  <a:pt x="2754" y="2230"/>
                </a:lnTo>
                <a:lnTo>
                  <a:pt x="2753" y="2230"/>
                </a:lnTo>
                <a:lnTo>
                  <a:pt x="2751" y="2230"/>
                </a:lnTo>
                <a:lnTo>
                  <a:pt x="2751" y="2232"/>
                </a:lnTo>
                <a:lnTo>
                  <a:pt x="2749" y="2232"/>
                </a:lnTo>
                <a:lnTo>
                  <a:pt x="2748" y="2232"/>
                </a:lnTo>
                <a:lnTo>
                  <a:pt x="2748" y="2234"/>
                </a:lnTo>
                <a:lnTo>
                  <a:pt x="2746" y="2234"/>
                </a:lnTo>
                <a:lnTo>
                  <a:pt x="2746" y="2235"/>
                </a:lnTo>
                <a:lnTo>
                  <a:pt x="2746" y="2237"/>
                </a:lnTo>
                <a:lnTo>
                  <a:pt x="2746" y="2239"/>
                </a:lnTo>
                <a:lnTo>
                  <a:pt x="2744" y="2239"/>
                </a:lnTo>
                <a:lnTo>
                  <a:pt x="2744" y="2240"/>
                </a:lnTo>
                <a:lnTo>
                  <a:pt x="2743" y="2240"/>
                </a:lnTo>
                <a:lnTo>
                  <a:pt x="2743" y="2240"/>
                </a:lnTo>
                <a:lnTo>
                  <a:pt x="2743" y="2242"/>
                </a:lnTo>
                <a:lnTo>
                  <a:pt x="2743" y="2244"/>
                </a:lnTo>
                <a:lnTo>
                  <a:pt x="2741" y="2244"/>
                </a:lnTo>
                <a:lnTo>
                  <a:pt x="2741" y="2245"/>
                </a:lnTo>
                <a:lnTo>
                  <a:pt x="2743" y="2245"/>
                </a:lnTo>
                <a:lnTo>
                  <a:pt x="2743" y="2244"/>
                </a:lnTo>
                <a:lnTo>
                  <a:pt x="2743" y="2244"/>
                </a:lnTo>
                <a:lnTo>
                  <a:pt x="2744" y="2244"/>
                </a:lnTo>
                <a:lnTo>
                  <a:pt x="2744" y="2242"/>
                </a:lnTo>
                <a:lnTo>
                  <a:pt x="2746" y="2242"/>
                </a:lnTo>
                <a:lnTo>
                  <a:pt x="2746" y="2240"/>
                </a:lnTo>
                <a:lnTo>
                  <a:pt x="2748" y="2240"/>
                </a:lnTo>
                <a:lnTo>
                  <a:pt x="2748" y="2239"/>
                </a:lnTo>
                <a:lnTo>
                  <a:pt x="2748" y="2237"/>
                </a:lnTo>
                <a:lnTo>
                  <a:pt x="2749" y="2237"/>
                </a:lnTo>
                <a:lnTo>
                  <a:pt x="2749" y="2235"/>
                </a:lnTo>
                <a:lnTo>
                  <a:pt x="2751" y="2235"/>
                </a:lnTo>
                <a:lnTo>
                  <a:pt x="2751" y="2234"/>
                </a:lnTo>
                <a:lnTo>
                  <a:pt x="2753" y="2234"/>
                </a:lnTo>
                <a:lnTo>
                  <a:pt x="2754" y="2234"/>
                </a:lnTo>
                <a:lnTo>
                  <a:pt x="2754" y="2235"/>
                </a:lnTo>
                <a:lnTo>
                  <a:pt x="2754" y="2237"/>
                </a:lnTo>
                <a:lnTo>
                  <a:pt x="2756" y="2237"/>
                </a:lnTo>
                <a:lnTo>
                  <a:pt x="2758" y="2237"/>
                </a:lnTo>
                <a:lnTo>
                  <a:pt x="2759" y="2237"/>
                </a:lnTo>
                <a:lnTo>
                  <a:pt x="2761" y="2237"/>
                </a:lnTo>
                <a:lnTo>
                  <a:pt x="2763" y="2237"/>
                </a:lnTo>
                <a:lnTo>
                  <a:pt x="2764" y="2237"/>
                </a:lnTo>
                <a:lnTo>
                  <a:pt x="2766" y="2237"/>
                </a:lnTo>
                <a:lnTo>
                  <a:pt x="2768" y="2237"/>
                </a:lnTo>
                <a:lnTo>
                  <a:pt x="2769" y="2237"/>
                </a:lnTo>
                <a:lnTo>
                  <a:pt x="2771" y="2237"/>
                </a:lnTo>
                <a:lnTo>
                  <a:pt x="2773" y="2237"/>
                </a:lnTo>
                <a:lnTo>
                  <a:pt x="2775" y="2237"/>
                </a:lnTo>
                <a:lnTo>
                  <a:pt x="2776" y="2237"/>
                </a:lnTo>
                <a:lnTo>
                  <a:pt x="2776" y="2235"/>
                </a:lnTo>
                <a:lnTo>
                  <a:pt x="2778" y="2235"/>
                </a:lnTo>
                <a:lnTo>
                  <a:pt x="2780" y="2235"/>
                </a:lnTo>
                <a:lnTo>
                  <a:pt x="2781" y="2235"/>
                </a:lnTo>
                <a:lnTo>
                  <a:pt x="2781" y="2234"/>
                </a:lnTo>
                <a:lnTo>
                  <a:pt x="2783" y="2234"/>
                </a:lnTo>
                <a:lnTo>
                  <a:pt x="2783" y="2235"/>
                </a:lnTo>
                <a:lnTo>
                  <a:pt x="2783" y="2235"/>
                </a:lnTo>
                <a:lnTo>
                  <a:pt x="2785" y="2235"/>
                </a:lnTo>
                <a:lnTo>
                  <a:pt x="2786" y="2235"/>
                </a:lnTo>
                <a:lnTo>
                  <a:pt x="2786" y="2237"/>
                </a:lnTo>
                <a:lnTo>
                  <a:pt x="2788" y="2237"/>
                </a:lnTo>
                <a:lnTo>
                  <a:pt x="2788" y="2239"/>
                </a:lnTo>
                <a:lnTo>
                  <a:pt x="2790" y="2239"/>
                </a:lnTo>
                <a:lnTo>
                  <a:pt x="2790" y="2240"/>
                </a:lnTo>
                <a:lnTo>
                  <a:pt x="2791" y="2240"/>
                </a:lnTo>
                <a:lnTo>
                  <a:pt x="2791" y="2242"/>
                </a:lnTo>
                <a:lnTo>
                  <a:pt x="2791" y="2244"/>
                </a:lnTo>
                <a:lnTo>
                  <a:pt x="2793" y="2244"/>
                </a:lnTo>
                <a:lnTo>
                  <a:pt x="2793" y="2245"/>
                </a:lnTo>
                <a:lnTo>
                  <a:pt x="2795" y="2245"/>
                </a:lnTo>
                <a:lnTo>
                  <a:pt x="2796" y="2245"/>
                </a:lnTo>
                <a:lnTo>
                  <a:pt x="2796" y="2247"/>
                </a:lnTo>
                <a:lnTo>
                  <a:pt x="2796" y="2249"/>
                </a:lnTo>
                <a:lnTo>
                  <a:pt x="2798" y="2249"/>
                </a:lnTo>
                <a:lnTo>
                  <a:pt x="2798" y="2247"/>
                </a:lnTo>
                <a:lnTo>
                  <a:pt x="2800" y="2247"/>
                </a:lnTo>
                <a:lnTo>
                  <a:pt x="2800" y="2245"/>
                </a:lnTo>
                <a:lnTo>
                  <a:pt x="2801" y="2245"/>
                </a:lnTo>
                <a:lnTo>
                  <a:pt x="2801" y="2244"/>
                </a:lnTo>
                <a:lnTo>
                  <a:pt x="2803" y="2244"/>
                </a:lnTo>
                <a:lnTo>
                  <a:pt x="2803" y="2242"/>
                </a:lnTo>
                <a:lnTo>
                  <a:pt x="2805" y="2242"/>
                </a:lnTo>
                <a:lnTo>
                  <a:pt x="2805" y="2240"/>
                </a:lnTo>
                <a:lnTo>
                  <a:pt x="2805" y="2239"/>
                </a:lnTo>
                <a:lnTo>
                  <a:pt x="2806" y="2239"/>
                </a:lnTo>
                <a:lnTo>
                  <a:pt x="2806" y="2237"/>
                </a:lnTo>
                <a:lnTo>
                  <a:pt x="2806" y="2235"/>
                </a:lnTo>
                <a:lnTo>
                  <a:pt x="2808" y="2235"/>
                </a:lnTo>
                <a:lnTo>
                  <a:pt x="2808" y="2234"/>
                </a:lnTo>
                <a:lnTo>
                  <a:pt x="2810" y="2234"/>
                </a:lnTo>
                <a:lnTo>
                  <a:pt x="2810" y="2232"/>
                </a:lnTo>
                <a:lnTo>
                  <a:pt x="2810" y="2230"/>
                </a:lnTo>
                <a:lnTo>
                  <a:pt x="2811" y="2230"/>
                </a:lnTo>
                <a:lnTo>
                  <a:pt x="2811" y="2229"/>
                </a:lnTo>
                <a:lnTo>
                  <a:pt x="2813" y="2229"/>
                </a:lnTo>
                <a:lnTo>
                  <a:pt x="2813" y="2227"/>
                </a:lnTo>
                <a:lnTo>
                  <a:pt x="2815" y="2227"/>
                </a:lnTo>
                <a:lnTo>
                  <a:pt x="2815" y="2225"/>
                </a:lnTo>
                <a:lnTo>
                  <a:pt x="2816" y="2225"/>
                </a:lnTo>
                <a:lnTo>
                  <a:pt x="2816" y="2224"/>
                </a:lnTo>
                <a:lnTo>
                  <a:pt x="2818" y="2224"/>
                </a:lnTo>
                <a:lnTo>
                  <a:pt x="2820" y="2224"/>
                </a:lnTo>
                <a:lnTo>
                  <a:pt x="2820" y="2222"/>
                </a:lnTo>
                <a:lnTo>
                  <a:pt x="2821" y="2222"/>
                </a:lnTo>
                <a:lnTo>
                  <a:pt x="2821" y="2224"/>
                </a:lnTo>
                <a:lnTo>
                  <a:pt x="2821" y="2225"/>
                </a:lnTo>
                <a:lnTo>
                  <a:pt x="2820" y="2225"/>
                </a:lnTo>
                <a:lnTo>
                  <a:pt x="2820" y="2227"/>
                </a:lnTo>
                <a:lnTo>
                  <a:pt x="2821" y="2227"/>
                </a:lnTo>
                <a:lnTo>
                  <a:pt x="2823" y="2227"/>
                </a:lnTo>
                <a:lnTo>
                  <a:pt x="2823" y="2225"/>
                </a:lnTo>
                <a:lnTo>
                  <a:pt x="2823" y="2224"/>
                </a:lnTo>
                <a:lnTo>
                  <a:pt x="2823" y="2224"/>
                </a:lnTo>
                <a:lnTo>
                  <a:pt x="2825" y="2224"/>
                </a:lnTo>
                <a:lnTo>
                  <a:pt x="2825" y="2222"/>
                </a:lnTo>
                <a:lnTo>
                  <a:pt x="2826" y="2222"/>
                </a:lnTo>
                <a:lnTo>
                  <a:pt x="2826" y="2220"/>
                </a:lnTo>
                <a:lnTo>
                  <a:pt x="2828" y="2220"/>
                </a:lnTo>
                <a:lnTo>
                  <a:pt x="2830" y="2220"/>
                </a:lnTo>
                <a:lnTo>
                  <a:pt x="2830" y="2222"/>
                </a:lnTo>
                <a:lnTo>
                  <a:pt x="2831" y="2222"/>
                </a:lnTo>
                <a:lnTo>
                  <a:pt x="2833" y="2222"/>
                </a:lnTo>
                <a:lnTo>
                  <a:pt x="2835" y="2222"/>
                </a:lnTo>
                <a:lnTo>
                  <a:pt x="2835" y="2220"/>
                </a:lnTo>
                <a:lnTo>
                  <a:pt x="2836" y="2220"/>
                </a:lnTo>
                <a:lnTo>
                  <a:pt x="2836" y="2219"/>
                </a:lnTo>
                <a:lnTo>
                  <a:pt x="2836" y="2219"/>
                </a:lnTo>
                <a:lnTo>
                  <a:pt x="2835" y="2219"/>
                </a:lnTo>
                <a:lnTo>
                  <a:pt x="2833" y="2219"/>
                </a:lnTo>
                <a:lnTo>
                  <a:pt x="2833" y="2217"/>
                </a:lnTo>
                <a:lnTo>
                  <a:pt x="2833" y="2215"/>
                </a:lnTo>
                <a:lnTo>
                  <a:pt x="2833" y="2214"/>
                </a:lnTo>
                <a:lnTo>
                  <a:pt x="2835" y="2214"/>
                </a:lnTo>
                <a:lnTo>
                  <a:pt x="2835" y="2212"/>
                </a:lnTo>
                <a:lnTo>
                  <a:pt x="2835" y="2210"/>
                </a:lnTo>
                <a:lnTo>
                  <a:pt x="2835" y="2209"/>
                </a:lnTo>
                <a:lnTo>
                  <a:pt x="2835" y="2207"/>
                </a:lnTo>
                <a:lnTo>
                  <a:pt x="2835" y="2205"/>
                </a:lnTo>
                <a:lnTo>
                  <a:pt x="2835" y="2204"/>
                </a:lnTo>
                <a:lnTo>
                  <a:pt x="2835" y="2202"/>
                </a:lnTo>
                <a:lnTo>
                  <a:pt x="2836" y="2202"/>
                </a:lnTo>
                <a:lnTo>
                  <a:pt x="2836" y="2204"/>
                </a:lnTo>
                <a:lnTo>
                  <a:pt x="2838" y="2204"/>
                </a:lnTo>
                <a:lnTo>
                  <a:pt x="2840" y="2205"/>
                </a:lnTo>
                <a:lnTo>
                  <a:pt x="2840" y="2207"/>
                </a:lnTo>
                <a:lnTo>
                  <a:pt x="2838" y="2207"/>
                </a:lnTo>
                <a:lnTo>
                  <a:pt x="2838" y="2209"/>
                </a:lnTo>
                <a:lnTo>
                  <a:pt x="2836" y="2209"/>
                </a:lnTo>
                <a:lnTo>
                  <a:pt x="2836" y="2210"/>
                </a:lnTo>
                <a:lnTo>
                  <a:pt x="2836" y="2212"/>
                </a:lnTo>
                <a:lnTo>
                  <a:pt x="2838" y="2212"/>
                </a:lnTo>
                <a:lnTo>
                  <a:pt x="2838" y="2214"/>
                </a:lnTo>
                <a:lnTo>
                  <a:pt x="2840" y="2214"/>
                </a:lnTo>
                <a:lnTo>
                  <a:pt x="2840" y="2212"/>
                </a:lnTo>
                <a:lnTo>
                  <a:pt x="2841" y="2212"/>
                </a:lnTo>
                <a:lnTo>
                  <a:pt x="2841" y="2214"/>
                </a:lnTo>
                <a:lnTo>
                  <a:pt x="2841" y="2215"/>
                </a:lnTo>
                <a:lnTo>
                  <a:pt x="2841" y="2217"/>
                </a:lnTo>
                <a:lnTo>
                  <a:pt x="2840" y="2217"/>
                </a:lnTo>
                <a:lnTo>
                  <a:pt x="2840" y="2219"/>
                </a:lnTo>
                <a:lnTo>
                  <a:pt x="2840" y="2219"/>
                </a:lnTo>
                <a:lnTo>
                  <a:pt x="2840" y="2220"/>
                </a:lnTo>
                <a:lnTo>
                  <a:pt x="2840" y="2222"/>
                </a:lnTo>
                <a:lnTo>
                  <a:pt x="2838" y="2222"/>
                </a:lnTo>
                <a:lnTo>
                  <a:pt x="2836" y="2222"/>
                </a:lnTo>
                <a:lnTo>
                  <a:pt x="2836" y="2224"/>
                </a:lnTo>
                <a:lnTo>
                  <a:pt x="2838" y="2224"/>
                </a:lnTo>
                <a:lnTo>
                  <a:pt x="2838" y="2225"/>
                </a:lnTo>
                <a:lnTo>
                  <a:pt x="2836" y="2225"/>
                </a:lnTo>
                <a:lnTo>
                  <a:pt x="2835" y="2225"/>
                </a:lnTo>
                <a:lnTo>
                  <a:pt x="2833" y="2225"/>
                </a:lnTo>
                <a:lnTo>
                  <a:pt x="2833" y="2224"/>
                </a:lnTo>
                <a:lnTo>
                  <a:pt x="2831" y="2224"/>
                </a:lnTo>
                <a:lnTo>
                  <a:pt x="2830" y="2224"/>
                </a:lnTo>
                <a:lnTo>
                  <a:pt x="2830" y="2225"/>
                </a:lnTo>
                <a:lnTo>
                  <a:pt x="2831" y="2225"/>
                </a:lnTo>
                <a:lnTo>
                  <a:pt x="2833" y="2225"/>
                </a:lnTo>
                <a:lnTo>
                  <a:pt x="2833" y="2227"/>
                </a:lnTo>
                <a:lnTo>
                  <a:pt x="2835" y="2227"/>
                </a:lnTo>
                <a:lnTo>
                  <a:pt x="2835" y="2229"/>
                </a:lnTo>
                <a:lnTo>
                  <a:pt x="2833" y="2229"/>
                </a:lnTo>
                <a:lnTo>
                  <a:pt x="2833" y="2230"/>
                </a:lnTo>
                <a:lnTo>
                  <a:pt x="2833" y="2232"/>
                </a:lnTo>
                <a:lnTo>
                  <a:pt x="2835" y="2232"/>
                </a:lnTo>
                <a:lnTo>
                  <a:pt x="2835" y="2234"/>
                </a:lnTo>
                <a:lnTo>
                  <a:pt x="2835" y="2235"/>
                </a:lnTo>
                <a:lnTo>
                  <a:pt x="2835" y="2237"/>
                </a:lnTo>
                <a:lnTo>
                  <a:pt x="2833" y="2237"/>
                </a:lnTo>
                <a:lnTo>
                  <a:pt x="2831" y="2237"/>
                </a:lnTo>
                <a:lnTo>
                  <a:pt x="2831" y="2239"/>
                </a:lnTo>
                <a:lnTo>
                  <a:pt x="2831" y="2240"/>
                </a:lnTo>
                <a:lnTo>
                  <a:pt x="2833" y="2240"/>
                </a:lnTo>
                <a:lnTo>
                  <a:pt x="2833" y="2242"/>
                </a:lnTo>
                <a:lnTo>
                  <a:pt x="2835" y="2242"/>
                </a:lnTo>
                <a:lnTo>
                  <a:pt x="2835" y="2244"/>
                </a:lnTo>
                <a:lnTo>
                  <a:pt x="2836" y="2244"/>
                </a:lnTo>
                <a:lnTo>
                  <a:pt x="2836" y="2245"/>
                </a:lnTo>
                <a:lnTo>
                  <a:pt x="2836" y="2247"/>
                </a:lnTo>
                <a:lnTo>
                  <a:pt x="2836" y="2249"/>
                </a:lnTo>
                <a:lnTo>
                  <a:pt x="2836" y="2250"/>
                </a:lnTo>
                <a:lnTo>
                  <a:pt x="2836" y="2252"/>
                </a:lnTo>
                <a:lnTo>
                  <a:pt x="2836" y="2254"/>
                </a:lnTo>
                <a:lnTo>
                  <a:pt x="2836" y="2255"/>
                </a:lnTo>
                <a:lnTo>
                  <a:pt x="2836" y="2257"/>
                </a:lnTo>
                <a:lnTo>
                  <a:pt x="2836" y="2259"/>
                </a:lnTo>
                <a:lnTo>
                  <a:pt x="2836" y="2259"/>
                </a:lnTo>
                <a:lnTo>
                  <a:pt x="2835" y="2259"/>
                </a:lnTo>
                <a:lnTo>
                  <a:pt x="2835" y="2260"/>
                </a:lnTo>
                <a:lnTo>
                  <a:pt x="2833" y="2260"/>
                </a:lnTo>
                <a:lnTo>
                  <a:pt x="2833" y="2262"/>
                </a:lnTo>
                <a:lnTo>
                  <a:pt x="2835" y="2262"/>
                </a:lnTo>
                <a:lnTo>
                  <a:pt x="2835" y="2264"/>
                </a:lnTo>
                <a:lnTo>
                  <a:pt x="2833" y="2264"/>
                </a:lnTo>
                <a:lnTo>
                  <a:pt x="2833" y="2265"/>
                </a:lnTo>
                <a:lnTo>
                  <a:pt x="2833" y="2267"/>
                </a:lnTo>
                <a:lnTo>
                  <a:pt x="2831" y="2267"/>
                </a:lnTo>
                <a:lnTo>
                  <a:pt x="2831" y="2269"/>
                </a:lnTo>
                <a:lnTo>
                  <a:pt x="2830" y="2270"/>
                </a:lnTo>
                <a:lnTo>
                  <a:pt x="2830" y="2272"/>
                </a:lnTo>
                <a:lnTo>
                  <a:pt x="2830" y="2274"/>
                </a:lnTo>
                <a:lnTo>
                  <a:pt x="2828" y="2274"/>
                </a:lnTo>
                <a:lnTo>
                  <a:pt x="2828" y="2275"/>
                </a:lnTo>
                <a:lnTo>
                  <a:pt x="2826" y="2275"/>
                </a:lnTo>
                <a:lnTo>
                  <a:pt x="2826" y="2277"/>
                </a:lnTo>
                <a:lnTo>
                  <a:pt x="2825" y="2277"/>
                </a:lnTo>
                <a:lnTo>
                  <a:pt x="2825" y="2279"/>
                </a:lnTo>
                <a:lnTo>
                  <a:pt x="2823" y="2279"/>
                </a:lnTo>
                <a:lnTo>
                  <a:pt x="2823" y="2280"/>
                </a:lnTo>
                <a:lnTo>
                  <a:pt x="2825" y="2280"/>
                </a:lnTo>
                <a:lnTo>
                  <a:pt x="2825" y="2279"/>
                </a:lnTo>
                <a:lnTo>
                  <a:pt x="2826" y="2279"/>
                </a:lnTo>
                <a:lnTo>
                  <a:pt x="2828" y="2279"/>
                </a:lnTo>
                <a:lnTo>
                  <a:pt x="2830" y="2279"/>
                </a:lnTo>
                <a:lnTo>
                  <a:pt x="2830" y="2277"/>
                </a:lnTo>
                <a:lnTo>
                  <a:pt x="2831" y="2277"/>
                </a:lnTo>
                <a:lnTo>
                  <a:pt x="2831" y="2275"/>
                </a:lnTo>
                <a:lnTo>
                  <a:pt x="2833" y="2275"/>
                </a:lnTo>
                <a:lnTo>
                  <a:pt x="2833" y="2277"/>
                </a:lnTo>
                <a:lnTo>
                  <a:pt x="2833" y="2279"/>
                </a:lnTo>
                <a:lnTo>
                  <a:pt x="2835" y="2279"/>
                </a:lnTo>
                <a:lnTo>
                  <a:pt x="2835" y="2277"/>
                </a:lnTo>
                <a:lnTo>
                  <a:pt x="2836" y="2277"/>
                </a:lnTo>
                <a:lnTo>
                  <a:pt x="2836" y="2275"/>
                </a:lnTo>
                <a:lnTo>
                  <a:pt x="2836" y="2274"/>
                </a:lnTo>
                <a:lnTo>
                  <a:pt x="2838" y="2274"/>
                </a:lnTo>
                <a:lnTo>
                  <a:pt x="2840" y="2274"/>
                </a:lnTo>
                <a:lnTo>
                  <a:pt x="2840" y="2272"/>
                </a:lnTo>
                <a:lnTo>
                  <a:pt x="2841" y="2272"/>
                </a:lnTo>
                <a:lnTo>
                  <a:pt x="2843" y="2272"/>
                </a:lnTo>
                <a:lnTo>
                  <a:pt x="2845" y="2272"/>
                </a:lnTo>
                <a:lnTo>
                  <a:pt x="2845" y="2270"/>
                </a:lnTo>
                <a:lnTo>
                  <a:pt x="2846" y="2270"/>
                </a:lnTo>
                <a:lnTo>
                  <a:pt x="2846" y="2269"/>
                </a:lnTo>
                <a:lnTo>
                  <a:pt x="2848" y="2269"/>
                </a:lnTo>
                <a:lnTo>
                  <a:pt x="2850" y="2269"/>
                </a:lnTo>
                <a:lnTo>
                  <a:pt x="2850" y="2267"/>
                </a:lnTo>
                <a:lnTo>
                  <a:pt x="2851" y="2267"/>
                </a:lnTo>
                <a:lnTo>
                  <a:pt x="2851" y="2269"/>
                </a:lnTo>
                <a:lnTo>
                  <a:pt x="2851" y="2270"/>
                </a:lnTo>
                <a:lnTo>
                  <a:pt x="2851" y="2272"/>
                </a:lnTo>
                <a:lnTo>
                  <a:pt x="2853" y="2272"/>
                </a:lnTo>
                <a:lnTo>
                  <a:pt x="2853" y="2274"/>
                </a:lnTo>
                <a:lnTo>
                  <a:pt x="2853" y="2275"/>
                </a:lnTo>
                <a:lnTo>
                  <a:pt x="2853" y="2277"/>
                </a:lnTo>
                <a:lnTo>
                  <a:pt x="2853" y="2279"/>
                </a:lnTo>
                <a:lnTo>
                  <a:pt x="2851" y="2279"/>
                </a:lnTo>
                <a:lnTo>
                  <a:pt x="2851" y="2280"/>
                </a:lnTo>
                <a:lnTo>
                  <a:pt x="2851" y="2282"/>
                </a:lnTo>
                <a:lnTo>
                  <a:pt x="2853" y="2282"/>
                </a:lnTo>
                <a:lnTo>
                  <a:pt x="2853" y="2284"/>
                </a:lnTo>
                <a:lnTo>
                  <a:pt x="2851" y="2284"/>
                </a:lnTo>
                <a:lnTo>
                  <a:pt x="2851" y="2285"/>
                </a:lnTo>
                <a:lnTo>
                  <a:pt x="2853" y="2285"/>
                </a:lnTo>
                <a:lnTo>
                  <a:pt x="2855" y="2285"/>
                </a:lnTo>
                <a:lnTo>
                  <a:pt x="2855" y="2287"/>
                </a:lnTo>
                <a:lnTo>
                  <a:pt x="2855" y="2289"/>
                </a:lnTo>
                <a:lnTo>
                  <a:pt x="2855" y="2290"/>
                </a:lnTo>
                <a:lnTo>
                  <a:pt x="2856" y="2290"/>
                </a:lnTo>
                <a:lnTo>
                  <a:pt x="2856" y="2292"/>
                </a:lnTo>
                <a:lnTo>
                  <a:pt x="2858" y="2292"/>
                </a:lnTo>
                <a:lnTo>
                  <a:pt x="2858" y="2294"/>
                </a:lnTo>
                <a:lnTo>
                  <a:pt x="2860" y="2294"/>
                </a:lnTo>
                <a:lnTo>
                  <a:pt x="2860" y="2295"/>
                </a:lnTo>
                <a:lnTo>
                  <a:pt x="2861" y="2295"/>
                </a:lnTo>
                <a:lnTo>
                  <a:pt x="2861" y="2294"/>
                </a:lnTo>
                <a:lnTo>
                  <a:pt x="2863" y="2294"/>
                </a:lnTo>
                <a:lnTo>
                  <a:pt x="2863" y="2294"/>
                </a:lnTo>
                <a:lnTo>
                  <a:pt x="2863" y="2292"/>
                </a:lnTo>
                <a:lnTo>
                  <a:pt x="2865" y="2292"/>
                </a:lnTo>
                <a:lnTo>
                  <a:pt x="2866" y="2292"/>
                </a:lnTo>
                <a:lnTo>
                  <a:pt x="2866" y="2294"/>
                </a:lnTo>
                <a:lnTo>
                  <a:pt x="2866" y="2295"/>
                </a:lnTo>
                <a:lnTo>
                  <a:pt x="2868" y="2295"/>
                </a:lnTo>
                <a:lnTo>
                  <a:pt x="2868" y="2297"/>
                </a:lnTo>
                <a:lnTo>
                  <a:pt x="2868" y="2299"/>
                </a:lnTo>
                <a:lnTo>
                  <a:pt x="2868" y="2299"/>
                </a:lnTo>
                <a:lnTo>
                  <a:pt x="2870" y="2299"/>
                </a:lnTo>
                <a:lnTo>
                  <a:pt x="2871" y="2299"/>
                </a:lnTo>
                <a:lnTo>
                  <a:pt x="2871" y="2301"/>
                </a:lnTo>
                <a:lnTo>
                  <a:pt x="2873" y="2301"/>
                </a:lnTo>
                <a:lnTo>
                  <a:pt x="2873" y="2302"/>
                </a:lnTo>
                <a:lnTo>
                  <a:pt x="2873" y="2304"/>
                </a:lnTo>
                <a:lnTo>
                  <a:pt x="2873" y="2306"/>
                </a:lnTo>
                <a:lnTo>
                  <a:pt x="2875" y="2306"/>
                </a:lnTo>
                <a:lnTo>
                  <a:pt x="2875" y="2304"/>
                </a:lnTo>
                <a:lnTo>
                  <a:pt x="2876" y="2304"/>
                </a:lnTo>
                <a:lnTo>
                  <a:pt x="2876" y="2306"/>
                </a:lnTo>
                <a:lnTo>
                  <a:pt x="2878" y="2306"/>
                </a:lnTo>
                <a:lnTo>
                  <a:pt x="2878" y="2307"/>
                </a:lnTo>
                <a:lnTo>
                  <a:pt x="2880" y="2307"/>
                </a:lnTo>
                <a:lnTo>
                  <a:pt x="2881" y="2307"/>
                </a:lnTo>
                <a:lnTo>
                  <a:pt x="2881" y="2309"/>
                </a:lnTo>
                <a:lnTo>
                  <a:pt x="2880" y="2309"/>
                </a:lnTo>
                <a:lnTo>
                  <a:pt x="2880" y="2311"/>
                </a:lnTo>
                <a:lnTo>
                  <a:pt x="2880" y="2312"/>
                </a:lnTo>
                <a:lnTo>
                  <a:pt x="2881" y="2312"/>
                </a:lnTo>
                <a:lnTo>
                  <a:pt x="2881" y="2311"/>
                </a:lnTo>
                <a:lnTo>
                  <a:pt x="2883" y="2311"/>
                </a:lnTo>
                <a:lnTo>
                  <a:pt x="2881" y="2309"/>
                </a:lnTo>
                <a:lnTo>
                  <a:pt x="2883" y="2309"/>
                </a:lnTo>
                <a:lnTo>
                  <a:pt x="2885" y="2309"/>
                </a:lnTo>
                <a:lnTo>
                  <a:pt x="2885" y="2311"/>
                </a:lnTo>
                <a:lnTo>
                  <a:pt x="2886" y="2311"/>
                </a:lnTo>
                <a:lnTo>
                  <a:pt x="2886" y="2312"/>
                </a:lnTo>
                <a:lnTo>
                  <a:pt x="2885" y="2312"/>
                </a:lnTo>
                <a:lnTo>
                  <a:pt x="2885" y="2314"/>
                </a:lnTo>
                <a:lnTo>
                  <a:pt x="2885" y="2316"/>
                </a:lnTo>
                <a:lnTo>
                  <a:pt x="2883" y="2316"/>
                </a:lnTo>
                <a:lnTo>
                  <a:pt x="2883" y="2317"/>
                </a:lnTo>
                <a:lnTo>
                  <a:pt x="2883" y="2319"/>
                </a:lnTo>
                <a:lnTo>
                  <a:pt x="2885" y="2317"/>
                </a:lnTo>
                <a:lnTo>
                  <a:pt x="2885" y="2316"/>
                </a:lnTo>
                <a:lnTo>
                  <a:pt x="2886" y="2316"/>
                </a:lnTo>
                <a:lnTo>
                  <a:pt x="2886" y="2317"/>
                </a:lnTo>
                <a:lnTo>
                  <a:pt x="2888" y="2317"/>
                </a:lnTo>
                <a:lnTo>
                  <a:pt x="2888" y="2316"/>
                </a:lnTo>
                <a:lnTo>
                  <a:pt x="2890" y="2316"/>
                </a:lnTo>
                <a:lnTo>
                  <a:pt x="2891" y="2316"/>
                </a:lnTo>
                <a:lnTo>
                  <a:pt x="2893" y="2316"/>
                </a:lnTo>
                <a:lnTo>
                  <a:pt x="2893" y="2314"/>
                </a:lnTo>
                <a:lnTo>
                  <a:pt x="2895" y="2314"/>
                </a:lnTo>
                <a:lnTo>
                  <a:pt x="2896" y="2314"/>
                </a:lnTo>
                <a:lnTo>
                  <a:pt x="2896" y="2312"/>
                </a:lnTo>
                <a:lnTo>
                  <a:pt x="2898" y="2312"/>
                </a:lnTo>
                <a:lnTo>
                  <a:pt x="2900" y="2312"/>
                </a:lnTo>
                <a:lnTo>
                  <a:pt x="2900" y="2311"/>
                </a:lnTo>
                <a:lnTo>
                  <a:pt x="2901" y="2311"/>
                </a:lnTo>
                <a:lnTo>
                  <a:pt x="2903" y="2311"/>
                </a:lnTo>
                <a:lnTo>
                  <a:pt x="2903" y="2311"/>
                </a:lnTo>
                <a:lnTo>
                  <a:pt x="2905" y="2311"/>
                </a:lnTo>
                <a:lnTo>
                  <a:pt x="2905" y="2312"/>
                </a:lnTo>
                <a:lnTo>
                  <a:pt x="2906" y="2312"/>
                </a:lnTo>
                <a:lnTo>
                  <a:pt x="2906" y="2311"/>
                </a:lnTo>
                <a:lnTo>
                  <a:pt x="2908" y="2311"/>
                </a:lnTo>
                <a:lnTo>
                  <a:pt x="2908" y="2312"/>
                </a:lnTo>
                <a:lnTo>
                  <a:pt x="2910" y="2312"/>
                </a:lnTo>
                <a:lnTo>
                  <a:pt x="2910" y="2311"/>
                </a:lnTo>
                <a:lnTo>
                  <a:pt x="2910" y="2309"/>
                </a:lnTo>
                <a:lnTo>
                  <a:pt x="2911" y="2309"/>
                </a:lnTo>
                <a:lnTo>
                  <a:pt x="2913" y="2309"/>
                </a:lnTo>
                <a:lnTo>
                  <a:pt x="2915" y="2309"/>
                </a:lnTo>
                <a:lnTo>
                  <a:pt x="2916" y="2309"/>
                </a:lnTo>
                <a:lnTo>
                  <a:pt x="2918" y="2309"/>
                </a:lnTo>
                <a:lnTo>
                  <a:pt x="2918" y="2307"/>
                </a:lnTo>
                <a:lnTo>
                  <a:pt x="2920" y="2307"/>
                </a:lnTo>
                <a:lnTo>
                  <a:pt x="2921" y="2307"/>
                </a:lnTo>
                <a:lnTo>
                  <a:pt x="2923" y="2307"/>
                </a:lnTo>
                <a:lnTo>
                  <a:pt x="2925" y="2307"/>
                </a:lnTo>
                <a:lnTo>
                  <a:pt x="2925" y="2309"/>
                </a:lnTo>
                <a:lnTo>
                  <a:pt x="2925" y="2311"/>
                </a:lnTo>
                <a:lnTo>
                  <a:pt x="2923" y="2311"/>
                </a:lnTo>
                <a:lnTo>
                  <a:pt x="2923" y="2312"/>
                </a:lnTo>
                <a:lnTo>
                  <a:pt x="2921" y="2312"/>
                </a:lnTo>
                <a:lnTo>
                  <a:pt x="2921" y="2314"/>
                </a:lnTo>
                <a:lnTo>
                  <a:pt x="2920" y="2316"/>
                </a:lnTo>
                <a:lnTo>
                  <a:pt x="2918" y="2316"/>
                </a:lnTo>
                <a:lnTo>
                  <a:pt x="2918" y="2317"/>
                </a:lnTo>
                <a:lnTo>
                  <a:pt x="2916" y="2317"/>
                </a:lnTo>
                <a:lnTo>
                  <a:pt x="2915" y="2317"/>
                </a:lnTo>
                <a:lnTo>
                  <a:pt x="2915" y="2319"/>
                </a:lnTo>
                <a:lnTo>
                  <a:pt x="2913" y="2319"/>
                </a:lnTo>
                <a:lnTo>
                  <a:pt x="2913" y="2321"/>
                </a:lnTo>
                <a:lnTo>
                  <a:pt x="2915" y="2321"/>
                </a:lnTo>
                <a:lnTo>
                  <a:pt x="2915" y="2322"/>
                </a:lnTo>
                <a:lnTo>
                  <a:pt x="2916" y="2322"/>
                </a:lnTo>
                <a:lnTo>
                  <a:pt x="2916" y="2321"/>
                </a:lnTo>
                <a:lnTo>
                  <a:pt x="2918" y="2321"/>
                </a:lnTo>
                <a:lnTo>
                  <a:pt x="2920" y="2321"/>
                </a:lnTo>
                <a:lnTo>
                  <a:pt x="2921" y="2321"/>
                </a:lnTo>
                <a:lnTo>
                  <a:pt x="2923" y="2321"/>
                </a:lnTo>
                <a:lnTo>
                  <a:pt x="2925" y="2321"/>
                </a:lnTo>
                <a:lnTo>
                  <a:pt x="2926" y="2321"/>
                </a:lnTo>
                <a:lnTo>
                  <a:pt x="2926" y="2322"/>
                </a:lnTo>
                <a:lnTo>
                  <a:pt x="2928" y="2322"/>
                </a:lnTo>
                <a:lnTo>
                  <a:pt x="2930" y="2322"/>
                </a:lnTo>
                <a:lnTo>
                  <a:pt x="2930" y="2324"/>
                </a:lnTo>
                <a:lnTo>
                  <a:pt x="2931" y="2324"/>
                </a:lnTo>
                <a:lnTo>
                  <a:pt x="2933" y="2324"/>
                </a:lnTo>
                <a:lnTo>
                  <a:pt x="2935" y="2324"/>
                </a:lnTo>
                <a:lnTo>
                  <a:pt x="2936" y="2324"/>
                </a:lnTo>
                <a:lnTo>
                  <a:pt x="2938" y="2324"/>
                </a:lnTo>
                <a:lnTo>
                  <a:pt x="2938" y="2326"/>
                </a:lnTo>
                <a:lnTo>
                  <a:pt x="2940" y="2326"/>
                </a:lnTo>
                <a:lnTo>
                  <a:pt x="2940" y="2324"/>
                </a:lnTo>
                <a:lnTo>
                  <a:pt x="2938" y="2324"/>
                </a:lnTo>
                <a:lnTo>
                  <a:pt x="2938" y="2322"/>
                </a:lnTo>
                <a:lnTo>
                  <a:pt x="2940" y="2322"/>
                </a:lnTo>
                <a:lnTo>
                  <a:pt x="2940" y="2321"/>
                </a:lnTo>
                <a:lnTo>
                  <a:pt x="2941" y="2321"/>
                </a:lnTo>
                <a:lnTo>
                  <a:pt x="2941" y="2319"/>
                </a:lnTo>
                <a:lnTo>
                  <a:pt x="2943" y="2319"/>
                </a:lnTo>
                <a:lnTo>
                  <a:pt x="2943" y="2319"/>
                </a:lnTo>
                <a:lnTo>
                  <a:pt x="2943" y="2317"/>
                </a:lnTo>
                <a:lnTo>
                  <a:pt x="2945" y="2317"/>
                </a:lnTo>
                <a:lnTo>
                  <a:pt x="2946" y="2317"/>
                </a:lnTo>
                <a:lnTo>
                  <a:pt x="2948" y="2317"/>
                </a:lnTo>
                <a:lnTo>
                  <a:pt x="2950" y="2317"/>
                </a:lnTo>
                <a:lnTo>
                  <a:pt x="2948" y="2319"/>
                </a:lnTo>
                <a:lnTo>
                  <a:pt x="2948" y="2321"/>
                </a:lnTo>
                <a:lnTo>
                  <a:pt x="2946" y="2321"/>
                </a:lnTo>
                <a:lnTo>
                  <a:pt x="2946" y="2322"/>
                </a:lnTo>
                <a:lnTo>
                  <a:pt x="2948" y="2322"/>
                </a:lnTo>
                <a:lnTo>
                  <a:pt x="2950" y="2322"/>
                </a:lnTo>
                <a:lnTo>
                  <a:pt x="2950" y="2321"/>
                </a:lnTo>
                <a:lnTo>
                  <a:pt x="2951" y="2321"/>
                </a:lnTo>
                <a:lnTo>
                  <a:pt x="2953" y="2321"/>
                </a:lnTo>
                <a:lnTo>
                  <a:pt x="2953" y="2319"/>
                </a:lnTo>
                <a:lnTo>
                  <a:pt x="2955" y="2319"/>
                </a:lnTo>
                <a:lnTo>
                  <a:pt x="2955" y="2317"/>
                </a:lnTo>
                <a:lnTo>
                  <a:pt x="2956" y="2317"/>
                </a:lnTo>
                <a:lnTo>
                  <a:pt x="2958" y="2317"/>
                </a:lnTo>
                <a:lnTo>
                  <a:pt x="2958" y="2319"/>
                </a:lnTo>
                <a:lnTo>
                  <a:pt x="2956" y="2319"/>
                </a:lnTo>
                <a:lnTo>
                  <a:pt x="2956" y="2321"/>
                </a:lnTo>
                <a:lnTo>
                  <a:pt x="2955" y="2321"/>
                </a:lnTo>
                <a:lnTo>
                  <a:pt x="2955" y="2322"/>
                </a:lnTo>
                <a:lnTo>
                  <a:pt x="2953" y="2322"/>
                </a:lnTo>
                <a:lnTo>
                  <a:pt x="2953" y="2324"/>
                </a:lnTo>
                <a:lnTo>
                  <a:pt x="2955" y="2324"/>
                </a:lnTo>
                <a:lnTo>
                  <a:pt x="2956" y="2324"/>
                </a:lnTo>
                <a:lnTo>
                  <a:pt x="2958" y="2324"/>
                </a:lnTo>
                <a:lnTo>
                  <a:pt x="2958" y="2322"/>
                </a:lnTo>
                <a:lnTo>
                  <a:pt x="2960" y="2322"/>
                </a:lnTo>
                <a:lnTo>
                  <a:pt x="2960" y="2321"/>
                </a:lnTo>
                <a:lnTo>
                  <a:pt x="2961" y="2321"/>
                </a:lnTo>
                <a:lnTo>
                  <a:pt x="2963" y="2321"/>
                </a:lnTo>
                <a:lnTo>
                  <a:pt x="2963" y="2319"/>
                </a:lnTo>
                <a:lnTo>
                  <a:pt x="2965" y="2319"/>
                </a:lnTo>
                <a:lnTo>
                  <a:pt x="2965" y="2317"/>
                </a:lnTo>
                <a:lnTo>
                  <a:pt x="2966" y="2317"/>
                </a:lnTo>
                <a:lnTo>
                  <a:pt x="2968" y="2317"/>
                </a:lnTo>
                <a:lnTo>
                  <a:pt x="2968" y="2316"/>
                </a:lnTo>
                <a:lnTo>
                  <a:pt x="2966" y="2316"/>
                </a:lnTo>
                <a:lnTo>
                  <a:pt x="2965" y="2316"/>
                </a:lnTo>
                <a:lnTo>
                  <a:pt x="2963" y="2316"/>
                </a:lnTo>
                <a:lnTo>
                  <a:pt x="2963" y="2314"/>
                </a:lnTo>
                <a:lnTo>
                  <a:pt x="2965" y="2314"/>
                </a:lnTo>
                <a:lnTo>
                  <a:pt x="2966" y="2314"/>
                </a:lnTo>
                <a:lnTo>
                  <a:pt x="2968" y="2314"/>
                </a:lnTo>
                <a:lnTo>
                  <a:pt x="2968" y="2312"/>
                </a:lnTo>
                <a:lnTo>
                  <a:pt x="2970" y="2312"/>
                </a:lnTo>
                <a:lnTo>
                  <a:pt x="2971" y="2312"/>
                </a:lnTo>
                <a:lnTo>
                  <a:pt x="2973" y="2312"/>
                </a:lnTo>
                <a:lnTo>
                  <a:pt x="2975" y="2312"/>
                </a:lnTo>
                <a:lnTo>
                  <a:pt x="2975" y="2311"/>
                </a:lnTo>
                <a:lnTo>
                  <a:pt x="2976" y="2311"/>
                </a:lnTo>
                <a:lnTo>
                  <a:pt x="2978" y="2311"/>
                </a:lnTo>
                <a:lnTo>
                  <a:pt x="2980" y="2311"/>
                </a:lnTo>
                <a:lnTo>
                  <a:pt x="2980" y="2309"/>
                </a:lnTo>
                <a:lnTo>
                  <a:pt x="2981" y="2309"/>
                </a:lnTo>
                <a:lnTo>
                  <a:pt x="2983" y="2309"/>
                </a:lnTo>
                <a:lnTo>
                  <a:pt x="2983" y="2311"/>
                </a:lnTo>
                <a:lnTo>
                  <a:pt x="2983" y="2311"/>
                </a:lnTo>
                <a:lnTo>
                  <a:pt x="2983" y="2309"/>
                </a:lnTo>
                <a:lnTo>
                  <a:pt x="2985" y="2309"/>
                </a:lnTo>
                <a:lnTo>
                  <a:pt x="2985" y="2307"/>
                </a:lnTo>
                <a:lnTo>
                  <a:pt x="2986" y="2307"/>
                </a:lnTo>
                <a:lnTo>
                  <a:pt x="2986" y="2309"/>
                </a:lnTo>
                <a:lnTo>
                  <a:pt x="2988" y="2309"/>
                </a:lnTo>
                <a:lnTo>
                  <a:pt x="2988" y="2311"/>
                </a:lnTo>
                <a:lnTo>
                  <a:pt x="2986" y="2311"/>
                </a:lnTo>
                <a:lnTo>
                  <a:pt x="2986" y="2312"/>
                </a:lnTo>
                <a:lnTo>
                  <a:pt x="2988" y="2312"/>
                </a:lnTo>
                <a:lnTo>
                  <a:pt x="2988" y="2311"/>
                </a:lnTo>
                <a:lnTo>
                  <a:pt x="2990" y="2311"/>
                </a:lnTo>
                <a:lnTo>
                  <a:pt x="2991" y="2311"/>
                </a:lnTo>
                <a:lnTo>
                  <a:pt x="2993" y="2311"/>
                </a:lnTo>
                <a:lnTo>
                  <a:pt x="2995" y="2311"/>
                </a:lnTo>
                <a:lnTo>
                  <a:pt x="2996" y="2311"/>
                </a:lnTo>
                <a:lnTo>
                  <a:pt x="2996" y="2312"/>
                </a:lnTo>
                <a:lnTo>
                  <a:pt x="2996" y="2314"/>
                </a:lnTo>
                <a:lnTo>
                  <a:pt x="2998" y="2314"/>
                </a:lnTo>
                <a:lnTo>
                  <a:pt x="2998" y="2312"/>
                </a:lnTo>
                <a:lnTo>
                  <a:pt x="2998" y="2311"/>
                </a:lnTo>
                <a:lnTo>
                  <a:pt x="3000" y="2311"/>
                </a:lnTo>
                <a:lnTo>
                  <a:pt x="3000" y="2309"/>
                </a:lnTo>
                <a:lnTo>
                  <a:pt x="3001" y="2309"/>
                </a:lnTo>
                <a:lnTo>
                  <a:pt x="3001" y="2307"/>
                </a:lnTo>
                <a:lnTo>
                  <a:pt x="3001" y="2306"/>
                </a:lnTo>
                <a:lnTo>
                  <a:pt x="3003" y="2306"/>
                </a:lnTo>
                <a:lnTo>
                  <a:pt x="3003" y="2304"/>
                </a:lnTo>
                <a:lnTo>
                  <a:pt x="3003" y="2302"/>
                </a:lnTo>
                <a:lnTo>
                  <a:pt x="3005" y="2302"/>
                </a:lnTo>
                <a:lnTo>
                  <a:pt x="3005" y="2301"/>
                </a:lnTo>
                <a:lnTo>
                  <a:pt x="3005" y="2299"/>
                </a:lnTo>
                <a:lnTo>
                  <a:pt x="3006" y="2299"/>
                </a:lnTo>
                <a:lnTo>
                  <a:pt x="3006" y="2299"/>
                </a:lnTo>
                <a:lnTo>
                  <a:pt x="3006" y="2297"/>
                </a:lnTo>
                <a:lnTo>
                  <a:pt x="3008" y="2297"/>
                </a:lnTo>
                <a:lnTo>
                  <a:pt x="3008" y="2295"/>
                </a:lnTo>
                <a:lnTo>
                  <a:pt x="3008" y="2294"/>
                </a:lnTo>
                <a:lnTo>
                  <a:pt x="3010" y="2294"/>
                </a:lnTo>
                <a:lnTo>
                  <a:pt x="3010" y="2292"/>
                </a:lnTo>
                <a:lnTo>
                  <a:pt x="3011" y="2292"/>
                </a:lnTo>
                <a:lnTo>
                  <a:pt x="3011" y="2290"/>
                </a:lnTo>
                <a:lnTo>
                  <a:pt x="3011" y="2289"/>
                </a:lnTo>
                <a:lnTo>
                  <a:pt x="3011" y="2287"/>
                </a:lnTo>
                <a:lnTo>
                  <a:pt x="3013" y="2287"/>
                </a:lnTo>
                <a:lnTo>
                  <a:pt x="3013" y="2285"/>
                </a:lnTo>
                <a:lnTo>
                  <a:pt x="3013" y="2284"/>
                </a:lnTo>
                <a:lnTo>
                  <a:pt x="3015" y="2284"/>
                </a:lnTo>
                <a:lnTo>
                  <a:pt x="3016" y="2284"/>
                </a:lnTo>
                <a:lnTo>
                  <a:pt x="3016" y="2285"/>
                </a:lnTo>
                <a:lnTo>
                  <a:pt x="3016" y="2287"/>
                </a:lnTo>
                <a:lnTo>
                  <a:pt x="3018" y="2287"/>
                </a:lnTo>
                <a:lnTo>
                  <a:pt x="3018" y="2289"/>
                </a:lnTo>
                <a:lnTo>
                  <a:pt x="3018" y="2290"/>
                </a:lnTo>
                <a:lnTo>
                  <a:pt x="3020" y="2290"/>
                </a:lnTo>
                <a:lnTo>
                  <a:pt x="3020" y="2292"/>
                </a:lnTo>
                <a:lnTo>
                  <a:pt x="3021" y="2292"/>
                </a:lnTo>
                <a:lnTo>
                  <a:pt x="3021" y="2294"/>
                </a:lnTo>
                <a:lnTo>
                  <a:pt x="3021" y="2295"/>
                </a:lnTo>
                <a:lnTo>
                  <a:pt x="3023" y="2295"/>
                </a:lnTo>
                <a:lnTo>
                  <a:pt x="3023" y="2295"/>
                </a:lnTo>
                <a:lnTo>
                  <a:pt x="3025" y="2295"/>
                </a:lnTo>
                <a:lnTo>
                  <a:pt x="3026" y="2295"/>
                </a:lnTo>
                <a:lnTo>
                  <a:pt x="3026" y="2297"/>
                </a:lnTo>
                <a:lnTo>
                  <a:pt x="3026" y="2299"/>
                </a:lnTo>
                <a:lnTo>
                  <a:pt x="3028" y="2299"/>
                </a:lnTo>
                <a:lnTo>
                  <a:pt x="3028" y="2297"/>
                </a:lnTo>
                <a:lnTo>
                  <a:pt x="3028" y="2295"/>
                </a:lnTo>
                <a:lnTo>
                  <a:pt x="3030" y="2295"/>
                </a:lnTo>
                <a:lnTo>
                  <a:pt x="3031" y="2295"/>
                </a:lnTo>
                <a:lnTo>
                  <a:pt x="3031" y="2294"/>
                </a:lnTo>
                <a:lnTo>
                  <a:pt x="3033" y="2294"/>
                </a:lnTo>
                <a:lnTo>
                  <a:pt x="3035" y="2294"/>
                </a:lnTo>
                <a:lnTo>
                  <a:pt x="3035" y="2292"/>
                </a:lnTo>
                <a:lnTo>
                  <a:pt x="3035" y="2290"/>
                </a:lnTo>
                <a:lnTo>
                  <a:pt x="3036" y="2290"/>
                </a:lnTo>
                <a:lnTo>
                  <a:pt x="3036" y="2289"/>
                </a:lnTo>
                <a:lnTo>
                  <a:pt x="3036" y="2287"/>
                </a:lnTo>
                <a:lnTo>
                  <a:pt x="3038" y="2287"/>
                </a:lnTo>
                <a:lnTo>
                  <a:pt x="3038" y="2285"/>
                </a:lnTo>
                <a:lnTo>
                  <a:pt x="3040" y="2285"/>
                </a:lnTo>
                <a:lnTo>
                  <a:pt x="3041" y="2285"/>
                </a:lnTo>
                <a:lnTo>
                  <a:pt x="3041" y="2287"/>
                </a:lnTo>
                <a:lnTo>
                  <a:pt x="3043" y="2287"/>
                </a:lnTo>
                <a:lnTo>
                  <a:pt x="3043" y="2285"/>
                </a:lnTo>
                <a:lnTo>
                  <a:pt x="3041" y="2285"/>
                </a:lnTo>
                <a:lnTo>
                  <a:pt x="3041" y="2284"/>
                </a:lnTo>
                <a:lnTo>
                  <a:pt x="3040" y="2284"/>
                </a:lnTo>
                <a:lnTo>
                  <a:pt x="3040" y="2282"/>
                </a:lnTo>
                <a:lnTo>
                  <a:pt x="3038" y="2282"/>
                </a:lnTo>
                <a:lnTo>
                  <a:pt x="3038" y="2280"/>
                </a:lnTo>
                <a:lnTo>
                  <a:pt x="3036" y="2280"/>
                </a:lnTo>
                <a:lnTo>
                  <a:pt x="3036" y="2279"/>
                </a:lnTo>
                <a:lnTo>
                  <a:pt x="3035" y="2279"/>
                </a:lnTo>
                <a:lnTo>
                  <a:pt x="3035" y="2277"/>
                </a:lnTo>
                <a:lnTo>
                  <a:pt x="3035" y="2275"/>
                </a:lnTo>
                <a:lnTo>
                  <a:pt x="3033" y="2275"/>
                </a:lnTo>
                <a:lnTo>
                  <a:pt x="3033" y="2274"/>
                </a:lnTo>
                <a:lnTo>
                  <a:pt x="3033" y="2272"/>
                </a:lnTo>
                <a:lnTo>
                  <a:pt x="3031" y="2272"/>
                </a:lnTo>
                <a:lnTo>
                  <a:pt x="3030" y="2272"/>
                </a:lnTo>
                <a:lnTo>
                  <a:pt x="3030" y="2270"/>
                </a:lnTo>
                <a:lnTo>
                  <a:pt x="3028" y="2270"/>
                </a:lnTo>
                <a:lnTo>
                  <a:pt x="3028" y="2269"/>
                </a:lnTo>
                <a:lnTo>
                  <a:pt x="3030" y="2269"/>
                </a:lnTo>
                <a:lnTo>
                  <a:pt x="3030" y="2267"/>
                </a:lnTo>
                <a:lnTo>
                  <a:pt x="3028" y="2267"/>
                </a:lnTo>
                <a:lnTo>
                  <a:pt x="3026" y="2267"/>
                </a:lnTo>
                <a:lnTo>
                  <a:pt x="3026" y="2265"/>
                </a:lnTo>
                <a:lnTo>
                  <a:pt x="3025" y="2265"/>
                </a:lnTo>
                <a:lnTo>
                  <a:pt x="3025" y="2264"/>
                </a:lnTo>
                <a:lnTo>
                  <a:pt x="3025" y="2262"/>
                </a:lnTo>
                <a:lnTo>
                  <a:pt x="3026" y="2262"/>
                </a:lnTo>
                <a:lnTo>
                  <a:pt x="3026" y="2260"/>
                </a:lnTo>
                <a:lnTo>
                  <a:pt x="3026" y="2259"/>
                </a:lnTo>
                <a:lnTo>
                  <a:pt x="3026" y="2259"/>
                </a:lnTo>
                <a:lnTo>
                  <a:pt x="3026" y="2257"/>
                </a:lnTo>
                <a:lnTo>
                  <a:pt x="3026" y="2255"/>
                </a:lnTo>
                <a:lnTo>
                  <a:pt x="3026" y="2254"/>
                </a:lnTo>
                <a:lnTo>
                  <a:pt x="3026" y="2252"/>
                </a:lnTo>
                <a:lnTo>
                  <a:pt x="3026" y="2250"/>
                </a:lnTo>
                <a:lnTo>
                  <a:pt x="3028" y="2250"/>
                </a:lnTo>
                <a:lnTo>
                  <a:pt x="3028" y="2249"/>
                </a:lnTo>
                <a:lnTo>
                  <a:pt x="3028" y="2247"/>
                </a:lnTo>
                <a:lnTo>
                  <a:pt x="3030" y="2247"/>
                </a:lnTo>
                <a:lnTo>
                  <a:pt x="3030" y="2245"/>
                </a:lnTo>
                <a:lnTo>
                  <a:pt x="3030" y="2244"/>
                </a:lnTo>
                <a:lnTo>
                  <a:pt x="3030" y="2242"/>
                </a:lnTo>
                <a:lnTo>
                  <a:pt x="3030" y="2240"/>
                </a:lnTo>
                <a:lnTo>
                  <a:pt x="3030" y="2239"/>
                </a:lnTo>
                <a:lnTo>
                  <a:pt x="3030" y="2237"/>
                </a:lnTo>
                <a:lnTo>
                  <a:pt x="3031" y="2237"/>
                </a:lnTo>
                <a:lnTo>
                  <a:pt x="3031" y="2235"/>
                </a:lnTo>
                <a:lnTo>
                  <a:pt x="3030" y="2235"/>
                </a:lnTo>
                <a:lnTo>
                  <a:pt x="3030" y="2234"/>
                </a:lnTo>
                <a:lnTo>
                  <a:pt x="3030" y="2232"/>
                </a:lnTo>
                <a:lnTo>
                  <a:pt x="3030" y="2230"/>
                </a:lnTo>
                <a:lnTo>
                  <a:pt x="3030" y="2229"/>
                </a:lnTo>
                <a:lnTo>
                  <a:pt x="3031" y="2229"/>
                </a:lnTo>
                <a:lnTo>
                  <a:pt x="3031" y="2230"/>
                </a:lnTo>
                <a:lnTo>
                  <a:pt x="3033" y="2230"/>
                </a:lnTo>
                <a:lnTo>
                  <a:pt x="3033" y="2229"/>
                </a:lnTo>
                <a:lnTo>
                  <a:pt x="3031" y="2229"/>
                </a:lnTo>
                <a:lnTo>
                  <a:pt x="3031" y="2227"/>
                </a:lnTo>
                <a:lnTo>
                  <a:pt x="3031" y="2225"/>
                </a:lnTo>
                <a:lnTo>
                  <a:pt x="3031" y="2224"/>
                </a:lnTo>
                <a:lnTo>
                  <a:pt x="3030" y="2224"/>
                </a:lnTo>
                <a:lnTo>
                  <a:pt x="3030" y="2222"/>
                </a:lnTo>
                <a:lnTo>
                  <a:pt x="3030" y="2220"/>
                </a:lnTo>
                <a:lnTo>
                  <a:pt x="3030" y="2219"/>
                </a:lnTo>
                <a:lnTo>
                  <a:pt x="3030" y="2219"/>
                </a:lnTo>
                <a:lnTo>
                  <a:pt x="3028" y="2219"/>
                </a:lnTo>
                <a:lnTo>
                  <a:pt x="3028" y="2217"/>
                </a:lnTo>
                <a:lnTo>
                  <a:pt x="3030" y="2217"/>
                </a:lnTo>
                <a:lnTo>
                  <a:pt x="3030" y="2215"/>
                </a:lnTo>
                <a:lnTo>
                  <a:pt x="3030" y="2214"/>
                </a:lnTo>
                <a:lnTo>
                  <a:pt x="3030" y="2212"/>
                </a:lnTo>
                <a:lnTo>
                  <a:pt x="3030" y="2210"/>
                </a:lnTo>
                <a:lnTo>
                  <a:pt x="3030" y="2209"/>
                </a:lnTo>
                <a:lnTo>
                  <a:pt x="3030" y="2207"/>
                </a:lnTo>
                <a:lnTo>
                  <a:pt x="3030" y="2205"/>
                </a:lnTo>
                <a:lnTo>
                  <a:pt x="3030" y="2204"/>
                </a:lnTo>
                <a:lnTo>
                  <a:pt x="3030" y="2202"/>
                </a:lnTo>
                <a:lnTo>
                  <a:pt x="3030" y="2200"/>
                </a:lnTo>
                <a:lnTo>
                  <a:pt x="3030" y="2199"/>
                </a:lnTo>
                <a:lnTo>
                  <a:pt x="3031" y="2199"/>
                </a:lnTo>
                <a:lnTo>
                  <a:pt x="3031" y="2197"/>
                </a:lnTo>
                <a:lnTo>
                  <a:pt x="3031" y="2195"/>
                </a:lnTo>
                <a:lnTo>
                  <a:pt x="3033" y="2195"/>
                </a:lnTo>
                <a:lnTo>
                  <a:pt x="3033" y="2194"/>
                </a:lnTo>
                <a:lnTo>
                  <a:pt x="3033" y="2192"/>
                </a:lnTo>
                <a:lnTo>
                  <a:pt x="3033" y="2190"/>
                </a:lnTo>
                <a:lnTo>
                  <a:pt x="3033" y="2189"/>
                </a:lnTo>
                <a:lnTo>
                  <a:pt x="3033" y="2187"/>
                </a:lnTo>
                <a:lnTo>
                  <a:pt x="3033" y="2185"/>
                </a:lnTo>
                <a:lnTo>
                  <a:pt x="3033" y="2184"/>
                </a:lnTo>
                <a:lnTo>
                  <a:pt x="3033" y="2182"/>
                </a:lnTo>
                <a:lnTo>
                  <a:pt x="3033" y="2180"/>
                </a:lnTo>
                <a:lnTo>
                  <a:pt x="3033" y="2179"/>
                </a:lnTo>
                <a:lnTo>
                  <a:pt x="3035" y="2179"/>
                </a:lnTo>
                <a:lnTo>
                  <a:pt x="3036" y="2179"/>
                </a:lnTo>
                <a:lnTo>
                  <a:pt x="3038" y="2179"/>
                </a:lnTo>
                <a:lnTo>
                  <a:pt x="3038" y="2180"/>
                </a:lnTo>
                <a:lnTo>
                  <a:pt x="3040" y="2180"/>
                </a:lnTo>
                <a:lnTo>
                  <a:pt x="3040" y="2179"/>
                </a:lnTo>
                <a:lnTo>
                  <a:pt x="3041" y="2179"/>
                </a:lnTo>
                <a:lnTo>
                  <a:pt x="3041" y="2179"/>
                </a:lnTo>
                <a:lnTo>
                  <a:pt x="3041" y="2177"/>
                </a:lnTo>
                <a:lnTo>
                  <a:pt x="3043" y="2177"/>
                </a:lnTo>
                <a:lnTo>
                  <a:pt x="3043" y="2179"/>
                </a:lnTo>
                <a:lnTo>
                  <a:pt x="3043" y="2179"/>
                </a:lnTo>
                <a:lnTo>
                  <a:pt x="3043" y="2180"/>
                </a:lnTo>
                <a:lnTo>
                  <a:pt x="3043" y="2182"/>
                </a:lnTo>
                <a:lnTo>
                  <a:pt x="3043" y="2184"/>
                </a:lnTo>
                <a:lnTo>
                  <a:pt x="3043" y="2185"/>
                </a:lnTo>
                <a:lnTo>
                  <a:pt x="3041" y="2185"/>
                </a:lnTo>
                <a:lnTo>
                  <a:pt x="3041" y="2187"/>
                </a:lnTo>
                <a:lnTo>
                  <a:pt x="3043" y="2187"/>
                </a:lnTo>
                <a:lnTo>
                  <a:pt x="3043" y="2185"/>
                </a:lnTo>
                <a:lnTo>
                  <a:pt x="3045" y="2185"/>
                </a:lnTo>
                <a:lnTo>
                  <a:pt x="3045" y="2187"/>
                </a:lnTo>
                <a:lnTo>
                  <a:pt x="3046" y="2187"/>
                </a:lnTo>
                <a:lnTo>
                  <a:pt x="3046" y="2185"/>
                </a:lnTo>
                <a:lnTo>
                  <a:pt x="3048" y="2185"/>
                </a:lnTo>
                <a:lnTo>
                  <a:pt x="3050" y="2185"/>
                </a:lnTo>
                <a:lnTo>
                  <a:pt x="3050" y="2184"/>
                </a:lnTo>
                <a:lnTo>
                  <a:pt x="3051" y="2184"/>
                </a:lnTo>
                <a:lnTo>
                  <a:pt x="3053" y="2184"/>
                </a:lnTo>
                <a:lnTo>
                  <a:pt x="3053" y="2185"/>
                </a:lnTo>
                <a:lnTo>
                  <a:pt x="3053" y="2187"/>
                </a:lnTo>
                <a:lnTo>
                  <a:pt x="3053" y="2189"/>
                </a:lnTo>
                <a:lnTo>
                  <a:pt x="3055" y="2189"/>
                </a:lnTo>
                <a:lnTo>
                  <a:pt x="3055" y="2190"/>
                </a:lnTo>
                <a:lnTo>
                  <a:pt x="3055" y="2192"/>
                </a:lnTo>
                <a:lnTo>
                  <a:pt x="3056" y="2192"/>
                </a:lnTo>
                <a:lnTo>
                  <a:pt x="3056" y="2194"/>
                </a:lnTo>
                <a:lnTo>
                  <a:pt x="3056" y="2195"/>
                </a:lnTo>
                <a:lnTo>
                  <a:pt x="3056" y="2197"/>
                </a:lnTo>
                <a:lnTo>
                  <a:pt x="3055" y="2197"/>
                </a:lnTo>
                <a:lnTo>
                  <a:pt x="3055" y="2199"/>
                </a:lnTo>
                <a:lnTo>
                  <a:pt x="3056" y="2199"/>
                </a:lnTo>
                <a:lnTo>
                  <a:pt x="3056" y="2200"/>
                </a:lnTo>
                <a:lnTo>
                  <a:pt x="3058" y="2200"/>
                </a:lnTo>
                <a:lnTo>
                  <a:pt x="3060" y="2200"/>
                </a:lnTo>
                <a:lnTo>
                  <a:pt x="3060" y="2202"/>
                </a:lnTo>
                <a:lnTo>
                  <a:pt x="3060" y="2204"/>
                </a:lnTo>
                <a:lnTo>
                  <a:pt x="3060" y="2205"/>
                </a:lnTo>
                <a:lnTo>
                  <a:pt x="3060" y="2207"/>
                </a:lnTo>
                <a:lnTo>
                  <a:pt x="3060" y="2209"/>
                </a:lnTo>
                <a:lnTo>
                  <a:pt x="3060" y="2210"/>
                </a:lnTo>
                <a:lnTo>
                  <a:pt x="3060" y="2212"/>
                </a:lnTo>
                <a:lnTo>
                  <a:pt x="3060" y="2214"/>
                </a:lnTo>
                <a:lnTo>
                  <a:pt x="3060" y="2215"/>
                </a:lnTo>
                <a:lnTo>
                  <a:pt x="3061" y="2215"/>
                </a:lnTo>
                <a:lnTo>
                  <a:pt x="3061" y="2217"/>
                </a:lnTo>
                <a:lnTo>
                  <a:pt x="3061" y="2219"/>
                </a:lnTo>
                <a:lnTo>
                  <a:pt x="3060" y="2219"/>
                </a:lnTo>
                <a:lnTo>
                  <a:pt x="3060" y="2219"/>
                </a:lnTo>
                <a:lnTo>
                  <a:pt x="3060" y="2220"/>
                </a:lnTo>
                <a:lnTo>
                  <a:pt x="3061" y="2220"/>
                </a:lnTo>
                <a:lnTo>
                  <a:pt x="3061" y="2222"/>
                </a:lnTo>
                <a:lnTo>
                  <a:pt x="3061" y="2224"/>
                </a:lnTo>
                <a:lnTo>
                  <a:pt x="3061" y="2225"/>
                </a:lnTo>
                <a:lnTo>
                  <a:pt x="3061" y="2227"/>
                </a:lnTo>
                <a:lnTo>
                  <a:pt x="3060" y="2227"/>
                </a:lnTo>
                <a:lnTo>
                  <a:pt x="3060" y="2229"/>
                </a:lnTo>
                <a:lnTo>
                  <a:pt x="3061" y="2229"/>
                </a:lnTo>
                <a:lnTo>
                  <a:pt x="3061" y="2230"/>
                </a:lnTo>
                <a:lnTo>
                  <a:pt x="3061" y="2232"/>
                </a:lnTo>
                <a:lnTo>
                  <a:pt x="3063" y="2232"/>
                </a:lnTo>
                <a:lnTo>
                  <a:pt x="3063" y="2230"/>
                </a:lnTo>
                <a:lnTo>
                  <a:pt x="3063" y="2229"/>
                </a:lnTo>
                <a:lnTo>
                  <a:pt x="3063" y="2227"/>
                </a:lnTo>
                <a:lnTo>
                  <a:pt x="3063" y="2225"/>
                </a:lnTo>
                <a:lnTo>
                  <a:pt x="3063" y="2224"/>
                </a:lnTo>
                <a:lnTo>
                  <a:pt x="3063" y="2222"/>
                </a:lnTo>
                <a:lnTo>
                  <a:pt x="3063" y="2220"/>
                </a:lnTo>
                <a:lnTo>
                  <a:pt x="3063" y="2220"/>
                </a:lnTo>
                <a:lnTo>
                  <a:pt x="3063" y="2219"/>
                </a:lnTo>
                <a:lnTo>
                  <a:pt x="3065" y="2219"/>
                </a:lnTo>
                <a:lnTo>
                  <a:pt x="3065" y="2220"/>
                </a:lnTo>
                <a:lnTo>
                  <a:pt x="3065" y="2222"/>
                </a:lnTo>
                <a:lnTo>
                  <a:pt x="3065" y="2224"/>
                </a:lnTo>
                <a:lnTo>
                  <a:pt x="3065" y="2225"/>
                </a:lnTo>
                <a:lnTo>
                  <a:pt x="3066" y="2225"/>
                </a:lnTo>
                <a:lnTo>
                  <a:pt x="3066" y="2224"/>
                </a:lnTo>
                <a:lnTo>
                  <a:pt x="3066" y="2222"/>
                </a:lnTo>
                <a:lnTo>
                  <a:pt x="3066" y="2220"/>
                </a:lnTo>
                <a:lnTo>
                  <a:pt x="3068" y="2220"/>
                </a:lnTo>
                <a:lnTo>
                  <a:pt x="3068" y="2219"/>
                </a:lnTo>
                <a:lnTo>
                  <a:pt x="3070" y="2219"/>
                </a:lnTo>
                <a:lnTo>
                  <a:pt x="3071" y="2219"/>
                </a:lnTo>
                <a:lnTo>
                  <a:pt x="3071" y="2219"/>
                </a:lnTo>
                <a:lnTo>
                  <a:pt x="3073" y="2219"/>
                </a:lnTo>
                <a:lnTo>
                  <a:pt x="3075" y="2219"/>
                </a:lnTo>
                <a:lnTo>
                  <a:pt x="3076" y="2219"/>
                </a:lnTo>
                <a:lnTo>
                  <a:pt x="3076" y="2220"/>
                </a:lnTo>
                <a:lnTo>
                  <a:pt x="3076" y="2222"/>
                </a:lnTo>
                <a:lnTo>
                  <a:pt x="3076" y="2224"/>
                </a:lnTo>
                <a:lnTo>
                  <a:pt x="3076" y="2225"/>
                </a:lnTo>
                <a:lnTo>
                  <a:pt x="3078" y="2225"/>
                </a:lnTo>
                <a:lnTo>
                  <a:pt x="3080" y="2225"/>
                </a:lnTo>
                <a:lnTo>
                  <a:pt x="3080" y="2227"/>
                </a:lnTo>
                <a:lnTo>
                  <a:pt x="3081" y="2227"/>
                </a:lnTo>
                <a:lnTo>
                  <a:pt x="3080" y="2225"/>
                </a:lnTo>
                <a:lnTo>
                  <a:pt x="3080" y="2224"/>
                </a:lnTo>
                <a:lnTo>
                  <a:pt x="3078" y="2224"/>
                </a:lnTo>
                <a:lnTo>
                  <a:pt x="3078" y="2222"/>
                </a:lnTo>
                <a:lnTo>
                  <a:pt x="3078" y="2220"/>
                </a:lnTo>
                <a:lnTo>
                  <a:pt x="3078" y="2219"/>
                </a:lnTo>
                <a:lnTo>
                  <a:pt x="3080" y="2219"/>
                </a:lnTo>
                <a:lnTo>
                  <a:pt x="3080" y="2219"/>
                </a:lnTo>
                <a:lnTo>
                  <a:pt x="3081" y="2219"/>
                </a:lnTo>
                <a:lnTo>
                  <a:pt x="3083" y="2219"/>
                </a:lnTo>
                <a:lnTo>
                  <a:pt x="3083" y="2217"/>
                </a:lnTo>
                <a:lnTo>
                  <a:pt x="3085" y="2217"/>
                </a:lnTo>
                <a:lnTo>
                  <a:pt x="3085" y="2219"/>
                </a:lnTo>
                <a:lnTo>
                  <a:pt x="3085" y="2219"/>
                </a:lnTo>
                <a:lnTo>
                  <a:pt x="3086" y="2219"/>
                </a:lnTo>
                <a:lnTo>
                  <a:pt x="3086" y="2219"/>
                </a:lnTo>
                <a:lnTo>
                  <a:pt x="3088" y="2219"/>
                </a:lnTo>
                <a:lnTo>
                  <a:pt x="3088" y="2217"/>
                </a:lnTo>
                <a:lnTo>
                  <a:pt x="3090" y="2217"/>
                </a:lnTo>
                <a:lnTo>
                  <a:pt x="3090" y="2219"/>
                </a:lnTo>
                <a:lnTo>
                  <a:pt x="3091" y="2219"/>
                </a:lnTo>
                <a:lnTo>
                  <a:pt x="3093" y="2219"/>
                </a:lnTo>
                <a:lnTo>
                  <a:pt x="3093" y="2217"/>
                </a:lnTo>
                <a:lnTo>
                  <a:pt x="3095" y="2217"/>
                </a:lnTo>
                <a:lnTo>
                  <a:pt x="3096" y="2217"/>
                </a:lnTo>
                <a:lnTo>
                  <a:pt x="3096" y="2219"/>
                </a:lnTo>
                <a:lnTo>
                  <a:pt x="3096" y="2219"/>
                </a:lnTo>
                <a:lnTo>
                  <a:pt x="3096" y="2220"/>
                </a:lnTo>
                <a:lnTo>
                  <a:pt x="3098" y="2220"/>
                </a:lnTo>
                <a:lnTo>
                  <a:pt x="3098" y="2222"/>
                </a:lnTo>
                <a:lnTo>
                  <a:pt x="3096" y="2222"/>
                </a:lnTo>
                <a:lnTo>
                  <a:pt x="3096" y="2224"/>
                </a:lnTo>
                <a:lnTo>
                  <a:pt x="3098" y="2224"/>
                </a:lnTo>
                <a:lnTo>
                  <a:pt x="3098" y="2225"/>
                </a:lnTo>
                <a:lnTo>
                  <a:pt x="3096" y="2225"/>
                </a:lnTo>
                <a:lnTo>
                  <a:pt x="3096" y="2227"/>
                </a:lnTo>
                <a:lnTo>
                  <a:pt x="3095" y="2227"/>
                </a:lnTo>
                <a:lnTo>
                  <a:pt x="3095" y="2229"/>
                </a:lnTo>
                <a:lnTo>
                  <a:pt x="3096" y="2229"/>
                </a:lnTo>
                <a:lnTo>
                  <a:pt x="3098" y="2229"/>
                </a:lnTo>
                <a:lnTo>
                  <a:pt x="3100" y="2229"/>
                </a:lnTo>
                <a:lnTo>
                  <a:pt x="3100" y="2227"/>
                </a:lnTo>
                <a:lnTo>
                  <a:pt x="3101" y="2227"/>
                </a:lnTo>
                <a:lnTo>
                  <a:pt x="3101" y="2225"/>
                </a:lnTo>
                <a:lnTo>
                  <a:pt x="3103" y="2225"/>
                </a:lnTo>
                <a:lnTo>
                  <a:pt x="3103" y="2227"/>
                </a:lnTo>
                <a:lnTo>
                  <a:pt x="3103" y="2227"/>
                </a:lnTo>
                <a:lnTo>
                  <a:pt x="3103" y="2229"/>
                </a:lnTo>
                <a:close/>
                <a:moveTo>
                  <a:pt x="2830" y="2229"/>
                </a:moveTo>
                <a:lnTo>
                  <a:pt x="2830" y="2230"/>
                </a:lnTo>
                <a:lnTo>
                  <a:pt x="2831" y="2230"/>
                </a:lnTo>
                <a:lnTo>
                  <a:pt x="2831" y="2229"/>
                </a:lnTo>
                <a:lnTo>
                  <a:pt x="2830" y="2229"/>
                </a:lnTo>
                <a:close/>
                <a:moveTo>
                  <a:pt x="2966" y="1918"/>
                </a:moveTo>
                <a:lnTo>
                  <a:pt x="2968" y="1918"/>
                </a:lnTo>
                <a:lnTo>
                  <a:pt x="2968" y="1917"/>
                </a:lnTo>
                <a:lnTo>
                  <a:pt x="2966" y="1917"/>
                </a:lnTo>
                <a:lnTo>
                  <a:pt x="2966" y="1918"/>
                </a:lnTo>
                <a:close/>
                <a:moveTo>
                  <a:pt x="2684" y="1633"/>
                </a:moveTo>
                <a:lnTo>
                  <a:pt x="2686" y="1633"/>
                </a:lnTo>
                <a:lnTo>
                  <a:pt x="2686" y="1631"/>
                </a:lnTo>
                <a:lnTo>
                  <a:pt x="2684" y="1631"/>
                </a:lnTo>
                <a:lnTo>
                  <a:pt x="2684" y="1633"/>
                </a:lnTo>
                <a:close/>
                <a:moveTo>
                  <a:pt x="2596" y="1531"/>
                </a:moveTo>
                <a:lnTo>
                  <a:pt x="2598" y="1531"/>
                </a:lnTo>
                <a:lnTo>
                  <a:pt x="2599" y="1531"/>
                </a:lnTo>
                <a:lnTo>
                  <a:pt x="2599" y="1529"/>
                </a:lnTo>
                <a:lnTo>
                  <a:pt x="2598" y="1529"/>
                </a:lnTo>
                <a:lnTo>
                  <a:pt x="2596" y="1529"/>
                </a:lnTo>
                <a:lnTo>
                  <a:pt x="2596" y="1531"/>
                </a:lnTo>
                <a:close/>
                <a:moveTo>
                  <a:pt x="2593" y="1534"/>
                </a:moveTo>
                <a:lnTo>
                  <a:pt x="2594" y="1534"/>
                </a:lnTo>
                <a:lnTo>
                  <a:pt x="2594" y="1533"/>
                </a:lnTo>
                <a:lnTo>
                  <a:pt x="2594" y="1531"/>
                </a:lnTo>
                <a:lnTo>
                  <a:pt x="2593" y="1531"/>
                </a:lnTo>
                <a:lnTo>
                  <a:pt x="2593" y="1533"/>
                </a:lnTo>
                <a:lnTo>
                  <a:pt x="2593" y="1534"/>
                </a:lnTo>
                <a:close/>
                <a:moveTo>
                  <a:pt x="2574" y="1509"/>
                </a:moveTo>
                <a:lnTo>
                  <a:pt x="2576" y="1509"/>
                </a:lnTo>
                <a:lnTo>
                  <a:pt x="2576" y="1508"/>
                </a:lnTo>
                <a:lnTo>
                  <a:pt x="2574" y="1508"/>
                </a:lnTo>
                <a:lnTo>
                  <a:pt x="2574" y="1509"/>
                </a:lnTo>
                <a:close/>
                <a:moveTo>
                  <a:pt x="2568" y="1504"/>
                </a:moveTo>
                <a:lnTo>
                  <a:pt x="2569" y="1504"/>
                </a:lnTo>
                <a:lnTo>
                  <a:pt x="2569" y="1503"/>
                </a:lnTo>
                <a:lnTo>
                  <a:pt x="2568" y="1503"/>
                </a:lnTo>
                <a:lnTo>
                  <a:pt x="2568" y="1504"/>
                </a:lnTo>
                <a:close/>
                <a:moveTo>
                  <a:pt x="2543" y="1484"/>
                </a:moveTo>
                <a:lnTo>
                  <a:pt x="2543" y="1484"/>
                </a:lnTo>
                <a:lnTo>
                  <a:pt x="2543" y="1483"/>
                </a:lnTo>
                <a:lnTo>
                  <a:pt x="2543" y="1481"/>
                </a:lnTo>
                <a:lnTo>
                  <a:pt x="2543" y="1481"/>
                </a:lnTo>
                <a:lnTo>
                  <a:pt x="2543" y="1483"/>
                </a:lnTo>
                <a:lnTo>
                  <a:pt x="2543" y="1484"/>
                </a:lnTo>
                <a:close/>
                <a:moveTo>
                  <a:pt x="2476" y="1469"/>
                </a:moveTo>
                <a:lnTo>
                  <a:pt x="2474" y="1469"/>
                </a:lnTo>
                <a:lnTo>
                  <a:pt x="2474" y="1471"/>
                </a:lnTo>
                <a:lnTo>
                  <a:pt x="2476" y="1471"/>
                </a:lnTo>
                <a:lnTo>
                  <a:pt x="2476" y="1469"/>
                </a:lnTo>
                <a:close/>
                <a:moveTo>
                  <a:pt x="2045" y="1498"/>
                </a:moveTo>
                <a:lnTo>
                  <a:pt x="2044" y="1498"/>
                </a:lnTo>
                <a:lnTo>
                  <a:pt x="2044" y="1499"/>
                </a:lnTo>
                <a:lnTo>
                  <a:pt x="2045" y="1499"/>
                </a:lnTo>
                <a:lnTo>
                  <a:pt x="2045" y="1498"/>
                </a:lnTo>
                <a:close/>
                <a:moveTo>
                  <a:pt x="2062" y="1686"/>
                </a:moveTo>
                <a:lnTo>
                  <a:pt x="2062" y="1685"/>
                </a:lnTo>
                <a:lnTo>
                  <a:pt x="2060" y="1685"/>
                </a:lnTo>
                <a:lnTo>
                  <a:pt x="2060" y="1683"/>
                </a:lnTo>
                <a:lnTo>
                  <a:pt x="2059" y="1683"/>
                </a:lnTo>
                <a:lnTo>
                  <a:pt x="2059" y="1685"/>
                </a:lnTo>
                <a:lnTo>
                  <a:pt x="2059" y="1686"/>
                </a:lnTo>
                <a:lnTo>
                  <a:pt x="2060" y="1686"/>
                </a:lnTo>
                <a:lnTo>
                  <a:pt x="2062" y="1686"/>
                </a:lnTo>
                <a:close/>
                <a:moveTo>
                  <a:pt x="2064" y="1690"/>
                </a:moveTo>
                <a:lnTo>
                  <a:pt x="2062" y="1690"/>
                </a:lnTo>
                <a:lnTo>
                  <a:pt x="2062" y="1691"/>
                </a:lnTo>
                <a:lnTo>
                  <a:pt x="2064" y="1691"/>
                </a:lnTo>
                <a:lnTo>
                  <a:pt x="2064" y="1690"/>
                </a:lnTo>
                <a:close/>
                <a:moveTo>
                  <a:pt x="2101" y="1998"/>
                </a:moveTo>
                <a:lnTo>
                  <a:pt x="2099" y="1998"/>
                </a:lnTo>
                <a:lnTo>
                  <a:pt x="2099" y="2000"/>
                </a:lnTo>
                <a:lnTo>
                  <a:pt x="2101" y="2000"/>
                </a:lnTo>
                <a:lnTo>
                  <a:pt x="2101" y="1998"/>
                </a:lnTo>
                <a:close/>
                <a:moveTo>
                  <a:pt x="1612" y="1414"/>
                </a:moveTo>
                <a:lnTo>
                  <a:pt x="1613" y="1414"/>
                </a:lnTo>
                <a:lnTo>
                  <a:pt x="1613" y="1414"/>
                </a:lnTo>
                <a:lnTo>
                  <a:pt x="1612" y="1414"/>
                </a:lnTo>
                <a:lnTo>
                  <a:pt x="1612" y="1414"/>
                </a:lnTo>
                <a:close/>
                <a:moveTo>
                  <a:pt x="1693" y="1287"/>
                </a:moveTo>
                <a:lnTo>
                  <a:pt x="1695" y="1287"/>
                </a:lnTo>
                <a:lnTo>
                  <a:pt x="1695" y="1286"/>
                </a:lnTo>
                <a:lnTo>
                  <a:pt x="1693" y="1286"/>
                </a:lnTo>
                <a:lnTo>
                  <a:pt x="1693" y="1287"/>
                </a:lnTo>
                <a:close/>
                <a:moveTo>
                  <a:pt x="1653" y="1369"/>
                </a:moveTo>
                <a:lnTo>
                  <a:pt x="1655" y="1369"/>
                </a:lnTo>
                <a:lnTo>
                  <a:pt x="1653" y="1367"/>
                </a:lnTo>
                <a:lnTo>
                  <a:pt x="1653" y="1369"/>
                </a:lnTo>
                <a:close/>
                <a:moveTo>
                  <a:pt x="1642" y="1361"/>
                </a:moveTo>
                <a:lnTo>
                  <a:pt x="1643" y="1359"/>
                </a:lnTo>
                <a:lnTo>
                  <a:pt x="1642" y="1359"/>
                </a:lnTo>
                <a:lnTo>
                  <a:pt x="1642" y="1361"/>
                </a:lnTo>
                <a:close/>
                <a:moveTo>
                  <a:pt x="1638" y="1374"/>
                </a:moveTo>
                <a:lnTo>
                  <a:pt x="1640" y="1374"/>
                </a:lnTo>
                <a:lnTo>
                  <a:pt x="1640" y="1374"/>
                </a:lnTo>
                <a:lnTo>
                  <a:pt x="1638" y="1374"/>
                </a:lnTo>
                <a:lnTo>
                  <a:pt x="1638" y="1374"/>
                </a:lnTo>
                <a:close/>
                <a:moveTo>
                  <a:pt x="1630" y="1374"/>
                </a:moveTo>
                <a:lnTo>
                  <a:pt x="1632" y="1374"/>
                </a:lnTo>
                <a:lnTo>
                  <a:pt x="1630" y="1372"/>
                </a:lnTo>
                <a:lnTo>
                  <a:pt x="1630" y="1374"/>
                </a:lnTo>
                <a:close/>
                <a:moveTo>
                  <a:pt x="1844" y="1154"/>
                </a:moveTo>
                <a:lnTo>
                  <a:pt x="1845" y="1154"/>
                </a:lnTo>
                <a:lnTo>
                  <a:pt x="1845" y="1152"/>
                </a:lnTo>
                <a:lnTo>
                  <a:pt x="1844" y="1152"/>
                </a:lnTo>
                <a:lnTo>
                  <a:pt x="1844" y="1154"/>
                </a:lnTo>
                <a:close/>
                <a:moveTo>
                  <a:pt x="1837" y="1150"/>
                </a:moveTo>
                <a:lnTo>
                  <a:pt x="1839" y="1150"/>
                </a:lnTo>
                <a:lnTo>
                  <a:pt x="1839" y="1152"/>
                </a:lnTo>
                <a:lnTo>
                  <a:pt x="1840" y="1152"/>
                </a:lnTo>
                <a:lnTo>
                  <a:pt x="1840" y="1150"/>
                </a:lnTo>
                <a:lnTo>
                  <a:pt x="1839" y="1150"/>
                </a:lnTo>
                <a:lnTo>
                  <a:pt x="1839" y="1149"/>
                </a:lnTo>
                <a:lnTo>
                  <a:pt x="1837" y="1149"/>
                </a:lnTo>
                <a:lnTo>
                  <a:pt x="1837" y="1150"/>
                </a:lnTo>
                <a:close/>
                <a:moveTo>
                  <a:pt x="1824" y="1022"/>
                </a:moveTo>
                <a:lnTo>
                  <a:pt x="1825" y="1022"/>
                </a:lnTo>
                <a:lnTo>
                  <a:pt x="1825" y="1020"/>
                </a:lnTo>
                <a:lnTo>
                  <a:pt x="1824" y="1020"/>
                </a:lnTo>
                <a:lnTo>
                  <a:pt x="1824" y="1022"/>
                </a:lnTo>
                <a:close/>
                <a:moveTo>
                  <a:pt x="1812" y="1033"/>
                </a:moveTo>
                <a:lnTo>
                  <a:pt x="1814" y="1033"/>
                </a:lnTo>
                <a:lnTo>
                  <a:pt x="1815" y="1033"/>
                </a:lnTo>
                <a:lnTo>
                  <a:pt x="1814" y="1032"/>
                </a:lnTo>
                <a:lnTo>
                  <a:pt x="1812" y="1032"/>
                </a:lnTo>
                <a:lnTo>
                  <a:pt x="1812" y="1033"/>
                </a:lnTo>
                <a:close/>
                <a:moveTo>
                  <a:pt x="1812" y="1044"/>
                </a:moveTo>
                <a:lnTo>
                  <a:pt x="1814" y="1044"/>
                </a:lnTo>
                <a:lnTo>
                  <a:pt x="1814" y="1045"/>
                </a:lnTo>
                <a:lnTo>
                  <a:pt x="1815" y="1045"/>
                </a:lnTo>
                <a:lnTo>
                  <a:pt x="1815" y="1044"/>
                </a:lnTo>
                <a:lnTo>
                  <a:pt x="1815" y="1042"/>
                </a:lnTo>
                <a:lnTo>
                  <a:pt x="1817" y="1042"/>
                </a:lnTo>
                <a:lnTo>
                  <a:pt x="1819" y="1042"/>
                </a:lnTo>
                <a:lnTo>
                  <a:pt x="1820" y="1042"/>
                </a:lnTo>
                <a:lnTo>
                  <a:pt x="1820" y="1044"/>
                </a:lnTo>
                <a:lnTo>
                  <a:pt x="1822" y="1044"/>
                </a:lnTo>
                <a:lnTo>
                  <a:pt x="1822" y="1042"/>
                </a:lnTo>
                <a:lnTo>
                  <a:pt x="1824" y="1042"/>
                </a:lnTo>
                <a:lnTo>
                  <a:pt x="1824" y="1044"/>
                </a:lnTo>
                <a:lnTo>
                  <a:pt x="1824" y="1044"/>
                </a:lnTo>
                <a:lnTo>
                  <a:pt x="1824" y="1042"/>
                </a:lnTo>
                <a:lnTo>
                  <a:pt x="1824" y="1042"/>
                </a:lnTo>
                <a:lnTo>
                  <a:pt x="1824" y="1040"/>
                </a:lnTo>
                <a:lnTo>
                  <a:pt x="1824" y="1039"/>
                </a:lnTo>
                <a:lnTo>
                  <a:pt x="1824" y="1039"/>
                </a:lnTo>
                <a:lnTo>
                  <a:pt x="1824" y="1040"/>
                </a:lnTo>
                <a:lnTo>
                  <a:pt x="1825" y="1040"/>
                </a:lnTo>
                <a:lnTo>
                  <a:pt x="1825" y="1042"/>
                </a:lnTo>
                <a:lnTo>
                  <a:pt x="1827" y="1042"/>
                </a:lnTo>
                <a:lnTo>
                  <a:pt x="1827" y="1040"/>
                </a:lnTo>
                <a:lnTo>
                  <a:pt x="1827" y="1039"/>
                </a:lnTo>
                <a:lnTo>
                  <a:pt x="1829" y="1039"/>
                </a:lnTo>
                <a:lnTo>
                  <a:pt x="1829" y="1037"/>
                </a:lnTo>
                <a:lnTo>
                  <a:pt x="1827" y="1037"/>
                </a:lnTo>
                <a:lnTo>
                  <a:pt x="1827" y="1035"/>
                </a:lnTo>
                <a:lnTo>
                  <a:pt x="1829" y="1035"/>
                </a:lnTo>
                <a:lnTo>
                  <a:pt x="1829" y="1033"/>
                </a:lnTo>
                <a:lnTo>
                  <a:pt x="1827" y="1033"/>
                </a:lnTo>
                <a:lnTo>
                  <a:pt x="1827" y="1032"/>
                </a:lnTo>
                <a:lnTo>
                  <a:pt x="1827" y="1030"/>
                </a:lnTo>
                <a:lnTo>
                  <a:pt x="1827" y="1028"/>
                </a:lnTo>
                <a:lnTo>
                  <a:pt x="1825" y="1028"/>
                </a:lnTo>
                <a:lnTo>
                  <a:pt x="1825" y="1027"/>
                </a:lnTo>
                <a:lnTo>
                  <a:pt x="1824" y="1027"/>
                </a:lnTo>
                <a:lnTo>
                  <a:pt x="1824" y="1027"/>
                </a:lnTo>
                <a:lnTo>
                  <a:pt x="1824" y="1025"/>
                </a:lnTo>
                <a:lnTo>
                  <a:pt x="1822" y="1025"/>
                </a:lnTo>
                <a:lnTo>
                  <a:pt x="1822" y="1023"/>
                </a:lnTo>
                <a:lnTo>
                  <a:pt x="1820" y="1023"/>
                </a:lnTo>
                <a:lnTo>
                  <a:pt x="1820" y="1022"/>
                </a:lnTo>
                <a:lnTo>
                  <a:pt x="1820" y="1020"/>
                </a:lnTo>
                <a:lnTo>
                  <a:pt x="1819" y="1020"/>
                </a:lnTo>
                <a:lnTo>
                  <a:pt x="1819" y="1022"/>
                </a:lnTo>
                <a:lnTo>
                  <a:pt x="1819" y="1023"/>
                </a:lnTo>
                <a:lnTo>
                  <a:pt x="1819" y="1025"/>
                </a:lnTo>
                <a:lnTo>
                  <a:pt x="1820" y="1025"/>
                </a:lnTo>
                <a:lnTo>
                  <a:pt x="1822" y="1025"/>
                </a:lnTo>
                <a:lnTo>
                  <a:pt x="1822" y="1027"/>
                </a:lnTo>
                <a:lnTo>
                  <a:pt x="1822" y="1028"/>
                </a:lnTo>
                <a:lnTo>
                  <a:pt x="1824" y="1028"/>
                </a:lnTo>
                <a:lnTo>
                  <a:pt x="1824" y="1030"/>
                </a:lnTo>
                <a:lnTo>
                  <a:pt x="1824" y="1032"/>
                </a:lnTo>
                <a:lnTo>
                  <a:pt x="1822" y="1032"/>
                </a:lnTo>
                <a:lnTo>
                  <a:pt x="1822" y="1033"/>
                </a:lnTo>
                <a:lnTo>
                  <a:pt x="1820" y="1033"/>
                </a:lnTo>
                <a:lnTo>
                  <a:pt x="1819" y="1033"/>
                </a:lnTo>
                <a:lnTo>
                  <a:pt x="1819" y="1035"/>
                </a:lnTo>
                <a:lnTo>
                  <a:pt x="1817" y="1035"/>
                </a:lnTo>
                <a:lnTo>
                  <a:pt x="1815" y="1035"/>
                </a:lnTo>
                <a:lnTo>
                  <a:pt x="1815" y="1037"/>
                </a:lnTo>
                <a:lnTo>
                  <a:pt x="1814" y="1037"/>
                </a:lnTo>
                <a:lnTo>
                  <a:pt x="1814" y="1035"/>
                </a:lnTo>
                <a:lnTo>
                  <a:pt x="1812" y="1035"/>
                </a:lnTo>
                <a:lnTo>
                  <a:pt x="1812" y="1037"/>
                </a:lnTo>
                <a:lnTo>
                  <a:pt x="1812" y="1039"/>
                </a:lnTo>
                <a:lnTo>
                  <a:pt x="1812" y="1040"/>
                </a:lnTo>
                <a:lnTo>
                  <a:pt x="1812" y="1042"/>
                </a:lnTo>
                <a:lnTo>
                  <a:pt x="1812" y="1044"/>
                </a:lnTo>
                <a:close/>
                <a:moveTo>
                  <a:pt x="1804" y="1042"/>
                </a:moveTo>
                <a:lnTo>
                  <a:pt x="1805" y="1042"/>
                </a:lnTo>
                <a:lnTo>
                  <a:pt x="1805" y="1040"/>
                </a:lnTo>
                <a:lnTo>
                  <a:pt x="1804" y="1040"/>
                </a:lnTo>
                <a:lnTo>
                  <a:pt x="1804" y="1042"/>
                </a:lnTo>
                <a:close/>
                <a:moveTo>
                  <a:pt x="1799" y="1175"/>
                </a:moveTo>
                <a:lnTo>
                  <a:pt x="1799" y="1177"/>
                </a:lnTo>
                <a:lnTo>
                  <a:pt x="1800" y="1177"/>
                </a:lnTo>
                <a:lnTo>
                  <a:pt x="1800" y="1175"/>
                </a:lnTo>
                <a:lnTo>
                  <a:pt x="1799" y="1175"/>
                </a:lnTo>
                <a:close/>
                <a:moveTo>
                  <a:pt x="1792" y="982"/>
                </a:moveTo>
                <a:lnTo>
                  <a:pt x="1794" y="982"/>
                </a:lnTo>
                <a:lnTo>
                  <a:pt x="1795" y="982"/>
                </a:lnTo>
                <a:lnTo>
                  <a:pt x="1794" y="980"/>
                </a:lnTo>
                <a:lnTo>
                  <a:pt x="1792" y="980"/>
                </a:lnTo>
                <a:lnTo>
                  <a:pt x="1792" y="982"/>
                </a:lnTo>
                <a:close/>
                <a:moveTo>
                  <a:pt x="1789" y="982"/>
                </a:moveTo>
                <a:lnTo>
                  <a:pt x="1790" y="982"/>
                </a:lnTo>
                <a:lnTo>
                  <a:pt x="1790" y="980"/>
                </a:lnTo>
                <a:lnTo>
                  <a:pt x="1790" y="978"/>
                </a:lnTo>
                <a:lnTo>
                  <a:pt x="1789" y="978"/>
                </a:lnTo>
                <a:lnTo>
                  <a:pt x="1789" y="980"/>
                </a:lnTo>
                <a:lnTo>
                  <a:pt x="1789" y="982"/>
                </a:lnTo>
                <a:close/>
                <a:moveTo>
                  <a:pt x="1779" y="1169"/>
                </a:moveTo>
                <a:lnTo>
                  <a:pt x="1777" y="1169"/>
                </a:lnTo>
                <a:lnTo>
                  <a:pt x="1777" y="1170"/>
                </a:lnTo>
                <a:lnTo>
                  <a:pt x="1779" y="1170"/>
                </a:lnTo>
                <a:lnTo>
                  <a:pt x="1779" y="1169"/>
                </a:lnTo>
                <a:close/>
                <a:moveTo>
                  <a:pt x="1775" y="1159"/>
                </a:moveTo>
                <a:lnTo>
                  <a:pt x="1777" y="1159"/>
                </a:lnTo>
                <a:lnTo>
                  <a:pt x="1779" y="1159"/>
                </a:lnTo>
                <a:lnTo>
                  <a:pt x="1779" y="1157"/>
                </a:lnTo>
                <a:lnTo>
                  <a:pt x="1777" y="1157"/>
                </a:lnTo>
                <a:lnTo>
                  <a:pt x="1775" y="1157"/>
                </a:lnTo>
                <a:lnTo>
                  <a:pt x="1775" y="1159"/>
                </a:lnTo>
                <a:close/>
                <a:moveTo>
                  <a:pt x="1764" y="1170"/>
                </a:moveTo>
                <a:lnTo>
                  <a:pt x="1765" y="1170"/>
                </a:lnTo>
                <a:lnTo>
                  <a:pt x="1767" y="1170"/>
                </a:lnTo>
                <a:lnTo>
                  <a:pt x="1767" y="1169"/>
                </a:lnTo>
                <a:lnTo>
                  <a:pt x="1769" y="1169"/>
                </a:lnTo>
                <a:lnTo>
                  <a:pt x="1770" y="1169"/>
                </a:lnTo>
                <a:lnTo>
                  <a:pt x="1770" y="1167"/>
                </a:lnTo>
                <a:lnTo>
                  <a:pt x="1772" y="1167"/>
                </a:lnTo>
                <a:lnTo>
                  <a:pt x="1772" y="1165"/>
                </a:lnTo>
                <a:lnTo>
                  <a:pt x="1770" y="1165"/>
                </a:lnTo>
                <a:lnTo>
                  <a:pt x="1769" y="1165"/>
                </a:lnTo>
                <a:lnTo>
                  <a:pt x="1769" y="1164"/>
                </a:lnTo>
                <a:lnTo>
                  <a:pt x="1769" y="1162"/>
                </a:lnTo>
                <a:lnTo>
                  <a:pt x="1770" y="1160"/>
                </a:lnTo>
                <a:lnTo>
                  <a:pt x="1772" y="1160"/>
                </a:lnTo>
                <a:lnTo>
                  <a:pt x="1772" y="1162"/>
                </a:lnTo>
                <a:lnTo>
                  <a:pt x="1774" y="1162"/>
                </a:lnTo>
                <a:lnTo>
                  <a:pt x="1775" y="1162"/>
                </a:lnTo>
                <a:lnTo>
                  <a:pt x="1777" y="1162"/>
                </a:lnTo>
                <a:lnTo>
                  <a:pt x="1779" y="1162"/>
                </a:lnTo>
                <a:lnTo>
                  <a:pt x="1779" y="1164"/>
                </a:lnTo>
                <a:lnTo>
                  <a:pt x="1777" y="1164"/>
                </a:lnTo>
                <a:lnTo>
                  <a:pt x="1777" y="1165"/>
                </a:lnTo>
                <a:lnTo>
                  <a:pt x="1777" y="1167"/>
                </a:lnTo>
                <a:lnTo>
                  <a:pt x="1779" y="1167"/>
                </a:lnTo>
                <a:lnTo>
                  <a:pt x="1780" y="1167"/>
                </a:lnTo>
                <a:lnTo>
                  <a:pt x="1780" y="1169"/>
                </a:lnTo>
                <a:lnTo>
                  <a:pt x="1782" y="1169"/>
                </a:lnTo>
                <a:lnTo>
                  <a:pt x="1782" y="1170"/>
                </a:lnTo>
                <a:lnTo>
                  <a:pt x="1784" y="1170"/>
                </a:lnTo>
                <a:lnTo>
                  <a:pt x="1784" y="1172"/>
                </a:lnTo>
                <a:lnTo>
                  <a:pt x="1784" y="1172"/>
                </a:lnTo>
                <a:lnTo>
                  <a:pt x="1784" y="1170"/>
                </a:lnTo>
                <a:lnTo>
                  <a:pt x="1784" y="1169"/>
                </a:lnTo>
                <a:lnTo>
                  <a:pt x="1785" y="1167"/>
                </a:lnTo>
                <a:lnTo>
                  <a:pt x="1784" y="1167"/>
                </a:lnTo>
                <a:lnTo>
                  <a:pt x="1784" y="1165"/>
                </a:lnTo>
                <a:lnTo>
                  <a:pt x="1784" y="1165"/>
                </a:lnTo>
                <a:lnTo>
                  <a:pt x="1784" y="1164"/>
                </a:lnTo>
                <a:lnTo>
                  <a:pt x="1784" y="1162"/>
                </a:lnTo>
                <a:lnTo>
                  <a:pt x="1782" y="1162"/>
                </a:lnTo>
                <a:lnTo>
                  <a:pt x="1782" y="1160"/>
                </a:lnTo>
                <a:lnTo>
                  <a:pt x="1784" y="1160"/>
                </a:lnTo>
                <a:lnTo>
                  <a:pt x="1784" y="1160"/>
                </a:lnTo>
                <a:lnTo>
                  <a:pt x="1784" y="1159"/>
                </a:lnTo>
                <a:lnTo>
                  <a:pt x="1784" y="1159"/>
                </a:lnTo>
                <a:lnTo>
                  <a:pt x="1782" y="1159"/>
                </a:lnTo>
                <a:lnTo>
                  <a:pt x="1782" y="1160"/>
                </a:lnTo>
                <a:lnTo>
                  <a:pt x="1780" y="1160"/>
                </a:lnTo>
                <a:lnTo>
                  <a:pt x="1780" y="1162"/>
                </a:lnTo>
                <a:lnTo>
                  <a:pt x="1779" y="1162"/>
                </a:lnTo>
                <a:lnTo>
                  <a:pt x="1779" y="1160"/>
                </a:lnTo>
                <a:lnTo>
                  <a:pt x="1777" y="1160"/>
                </a:lnTo>
                <a:lnTo>
                  <a:pt x="1775" y="1160"/>
                </a:lnTo>
                <a:lnTo>
                  <a:pt x="1774" y="1160"/>
                </a:lnTo>
                <a:lnTo>
                  <a:pt x="1772" y="1160"/>
                </a:lnTo>
                <a:lnTo>
                  <a:pt x="1772" y="1159"/>
                </a:lnTo>
                <a:lnTo>
                  <a:pt x="1774" y="1159"/>
                </a:lnTo>
                <a:lnTo>
                  <a:pt x="1774" y="1157"/>
                </a:lnTo>
                <a:lnTo>
                  <a:pt x="1772" y="1157"/>
                </a:lnTo>
                <a:lnTo>
                  <a:pt x="1770" y="1157"/>
                </a:lnTo>
                <a:lnTo>
                  <a:pt x="1770" y="1159"/>
                </a:lnTo>
                <a:lnTo>
                  <a:pt x="1770" y="1160"/>
                </a:lnTo>
                <a:lnTo>
                  <a:pt x="1769" y="1160"/>
                </a:lnTo>
                <a:lnTo>
                  <a:pt x="1769" y="1162"/>
                </a:lnTo>
                <a:lnTo>
                  <a:pt x="1767" y="1162"/>
                </a:lnTo>
                <a:lnTo>
                  <a:pt x="1767" y="1164"/>
                </a:lnTo>
                <a:lnTo>
                  <a:pt x="1765" y="1164"/>
                </a:lnTo>
                <a:lnTo>
                  <a:pt x="1765" y="1165"/>
                </a:lnTo>
                <a:lnTo>
                  <a:pt x="1764" y="1165"/>
                </a:lnTo>
                <a:lnTo>
                  <a:pt x="1764" y="1167"/>
                </a:lnTo>
                <a:lnTo>
                  <a:pt x="1764" y="1169"/>
                </a:lnTo>
                <a:lnTo>
                  <a:pt x="1764" y="1170"/>
                </a:lnTo>
                <a:close/>
                <a:moveTo>
                  <a:pt x="1764" y="1174"/>
                </a:moveTo>
                <a:lnTo>
                  <a:pt x="1765" y="1174"/>
                </a:lnTo>
                <a:lnTo>
                  <a:pt x="1767" y="1174"/>
                </a:lnTo>
                <a:lnTo>
                  <a:pt x="1767" y="1175"/>
                </a:lnTo>
                <a:lnTo>
                  <a:pt x="1769" y="1175"/>
                </a:lnTo>
                <a:lnTo>
                  <a:pt x="1769" y="1174"/>
                </a:lnTo>
                <a:lnTo>
                  <a:pt x="1770" y="1174"/>
                </a:lnTo>
                <a:lnTo>
                  <a:pt x="1769" y="1172"/>
                </a:lnTo>
                <a:lnTo>
                  <a:pt x="1767" y="1172"/>
                </a:lnTo>
                <a:lnTo>
                  <a:pt x="1765" y="1172"/>
                </a:lnTo>
                <a:lnTo>
                  <a:pt x="1764" y="1172"/>
                </a:lnTo>
                <a:lnTo>
                  <a:pt x="1764" y="1174"/>
                </a:lnTo>
                <a:close/>
                <a:moveTo>
                  <a:pt x="1713" y="1150"/>
                </a:moveTo>
                <a:lnTo>
                  <a:pt x="1715" y="1150"/>
                </a:lnTo>
                <a:lnTo>
                  <a:pt x="1715" y="1149"/>
                </a:lnTo>
                <a:lnTo>
                  <a:pt x="1713" y="1149"/>
                </a:lnTo>
                <a:lnTo>
                  <a:pt x="1713" y="1150"/>
                </a:lnTo>
                <a:close/>
                <a:moveTo>
                  <a:pt x="1703" y="1159"/>
                </a:moveTo>
                <a:lnTo>
                  <a:pt x="1705" y="1159"/>
                </a:lnTo>
                <a:lnTo>
                  <a:pt x="1705" y="1157"/>
                </a:lnTo>
                <a:lnTo>
                  <a:pt x="1703" y="1157"/>
                </a:lnTo>
                <a:lnTo>
                  <a:pt x="1703" y="1159"/>
                </a:lnTo>
                <a:close/>
                <a:moveTo>
                  <a:pt x="1700" y="1149"/>
                </a:moveTo>
                <a:lnTo>
                  <a:pt x="1702" y="1147"/>
                </a:lnTo>
                <a:lnTo>
                  <a:pt x="1700" y="1147"/>
                </a:lnTo>
                <a:lnTo>
                  <a:pt x="1700" y="1149"/>
                </a:lnTo>
                <a:close/>
                <a:moveTo>
                  <a:pt x="1700" y="1155"/>
                </a:moveTo>
                <a:lnTo>
                  <a:pt x="1702" y="1155"/>
                </a:lnTo>
                <a:lnTo>
                  <a:pt x="1702" y="1154"/>
                </a:lnTo>
                <a:lnTo>
                  <a:pt x="1702" y="1152"/>
                </a:lnTo>
                <a:lnTo>
                  <a:pt x="1702" y="1150"/>
                </a:lnTo>
                <a:lnTo>
                  <a:pt x="1700" y="1150"/>
                </a:lnTo>
                <a:lnTo>
                  <a:pt x="1700" y="1152"/>
                </a:lnTo>
                <a:lnTo>
                  <a:pt x="1700" y="1154"/>
                </a:lnTo>
                <a:lnTo>
                  <a:pt x="1700" y="1155"/>
                </a:lnTo>
                <a:close/>
                <a:moveTo>
                  <a:pt x="1635" y="1057"/>
                </a:moveTo>
                <a:lnTo>
                  <a:pt x="1637" y="1057"/>
                </a:lnTo>
                <a:lnTo>
                  <a:pt x="1637" y="1055"/>
                </a:lnTo>
                <a:lnTo>
                  <a:pt x="1635" y="1055"/>
                </a:lnTo>
                <a:lnTo>
                  <a:pt x="1635" y="1057"/>
                </a:lnTo>
                <a:close/>
                <a:moveTo>
                  <a:pt x="1632" y="1045"/>
                </a:moveTo>
                <a:lnTo>
                  <a:pt x="1630" y="1045"/>
                </a:lnTo>
                <a:lnTo>
                  <a:pt x="1630" y="1047"/>
                </a:lnTo>
                <a:lnTo>
                  <a:pt x="1632" y="1047"/>
                </a:lnTo>
                <a:lnTo>
                  <a:pt x="1632" y="1045"/>
                </a:lnTo>
                <a:close/>
                <a:moveTo>
                  <a:pt x="1622" y="1396"/>
                </a:moveTo>
                <a:lnTo>
                  <a:pt x="1623" y="1396"/>
                </a:lnTo>
                <a:lnTo>
                  <a:pt x="1623" y="1394"/>
                </a:lnTo>
                <a:lnTo>
                  <a:pt x="1622" y="1394"/>
                </a:lnTo>
                <a:lnTo>
                  <a:pt x="1622" y="1396"/>
                </a:lnTo>
                <a:close/>
                <a:moveTo>
                  <a:pt x="1607" y="1002"/>
                </a:moveTo>
                <a:lnTo>
                  <a:pt x="1608" y="1002"/>
                </a:lnTo>
                <a:lnTo>
                  <a:pt x="1608" y="1000"/>
                </a:lnTo>
                <a:lnTo>
                  <a:pt x="1607" y="1000"/>
                </a:lnTo>
                <a:lnTo>
                  <a:pt x="1607" y="1002"/>
                </a:lnTo>
                <a:close/>
                <a:moveTo>
                  <a:pt x="1597" y="1392"/>
                </a:moveTo>
                <a:lnTo>
                  <a:pt x="1598" y="1392"/>
                </a:lnTo>
                <a:lnTo>
                  <a:pt x="1598" y="1391"/>
                </a:lnTo>
                <a:lnTo>
                  <a:pt x="1597" y="1391"/>
                </a:lnTo>
                <a:lnTo>
                  <a:pt x="1597" y="1392"/>
                </a:lnTo>
                <a:close/>
                <a:moveTo>
                  <a:pt x="1593" y="1379"/>
                </a:moveTo>
                <a:lnTo>
                  <a:pt x="1592" y="1379"/>
                </a:lnTo>
                <a:lnTo>
                  <a:pt x="1592" y="1381"/>
                </a:lnTo>
                <a:lnTo>
                  <a:pt x="1592" y="1382"/>
                </a:lnTo>
                <a:lnTo>
                  <a:pt x="1593" y="1382"/>
                </a:lnTo>
                <a:lnTo>
                  <a:pt x="1593" y="1381"/>
                </a:lnTo>
                <a:lnTo>
                  <a:pt x="1593" y="1379"/>
                </a:lnTo>
                <a:close/>
                <a:moveTo>
                  <a:pt x="1590" y="997"/>
                </a:moveTo>
                <a:lnTo>
                  <a:pt x="1592" y="997"/>
                </a:lnTo>
                <a:lnTo>
                  <a:pt x="1593" y="997"/>
                </a:lnTo>
                <a:lnTo>
                  <a:pt x="1593" y="995"/>
                </a:lnTo>
                <a:lnTo>
                  <a:pt x="1592" y="995"/>
                </a:lnTo>
                <a:lnTo>
                  <a:pt x="1590" y="995"/>
                </a:lnTo>
                <a:lnTo>
                  <a:pt x="1590" y="997"/>
                </a:lnTo>
                <a:close/>
                <a:moveTo>
                  <a:pt x="1575" y="1417"/>
                </a:moveTo>
                <a:lnTo>
                  <a:pt x="1573" y="1417"/>
                </a:lnTo>
                <a:lnTo>
                  <a:pt x="1573" y="1416"/>
                </a:lnTo>
                <a:lnTo>
                  <a:pt x="1572" y="1416"/>
                </a:lnTo>
                <a:lnTo>
                  <a:pt x="1572" y="1414"/>
                </a:lnTo>
                <a:lnTo>
                  <a:pt x="1572" y="1414"/>
                </a:lnTo>
                <a:lnTo>
                  <a:pt x="1570" y="1414"/>
                </a:lnTo>
                <a:lnTo>
                  <a:pt x="1572" y="1412"/>
                </a:lnTo>
                <a:lnTo>
                  <a:pt x="1572" y="1411"/>
                </a:lnTo>
                <a:lnTo>
                  <a:pt x="1570" y="1411"/>
                </a:lnTo>
                <a:lnTo>
                  <a:pt x="1570" y="1412"/>
                </a:lnTo>
                <a:lnTo>
                  <a:pt x="1570" y="1414"/>
                </a:lnTo>
                <a:lnTo>
                  <a:pt x="1570" y="1414"/>
                </a:lnTo>
                <a:lnTo>
                  <a:pt x="1570" y="1416"/>
                </a:lnTo>
                <a:lnTo>
                  <a:pt x="1570" y="1417"/>
                </a:lnTo>
                <a:lnTo>
                  <a:pt x="1572" y="1417"/>
                </a:lnTo>
                <a:lnTo>
                  <a:pt x="1572" y="1419"/>
                </a:lnTo>
                <a:lnTo>
                  <a:pt x="1573" y="1419"/>
                </a:lnTo>
                <a:lnTo>
                  <a:pt x="1575" y="1419"/>
                </a:lnTo>
                <a:lnTo>
                  <a:pt x="1575" y="1417"/>
                </a:lnTo>
                <a:close/>
                <a:moveTo>
                  <a:pt x="1573" y="1409"/>
                </a:moveTo>
                <a:lnTo>
                  <a:pt x="1573" y="1407"/>
                </a:lnTo>
                <a:lnTo>
                  <a:pt x="1572" y="1407"/>
                </a:lnTo>
                <a:lnTo>
                  <a:pt x="1572" y="1409"/>
                </a:lnTo>
                <a:lnTo>
                  <a:pt x="1573" y="1409"/>
                </a:lnTo>
                <a:close/>
                <a:moveTo>
                  <a:pt x="1563" y="1406"/>
                </a:moveTo>
                <a:lnTo>
                  <a:pt x="1565" y="1406"/>
                </a:lnTo>
                <a:lnTo>
                  <a:pt x="1567" y="1406"/>
                </a:lnTo>
                <a:lnTo>
                  <a:pt x="1568" y="1406"/>
                </a:lnTo>
                <a:lnTo>
                  <a:pt x="1570" y="1406"/>
                </a:lnTo>
                <a:lnTo>
                  <a:pt x="1570" y="1404"/>
                </a:lnTo>
                <a:lnTo>
                  <a:pt x="1572" y="1404"/>
                </a:lnTo>
                <a:lnTo>
                  <a:pt x="1572" y="1406"/>
                </a:lnTo>
                <a:lnTo>
                  <a:pt x="1573" y="1406"/>
                </a:lnTo>
                <a:lnTo>
                  <a:pt x="1573" y="1404"/>
                </a:lnTo>
                <a:lnTo>
                  <a:pt x="1572" y="1404"/>
                </a:lnTo>
                <a:lnTo>
                  <a:pt x="1572" y="1402"/>
                </a:lnTo>
                <a:lnTo>
                  <a:pt x="1573" y="1402"/>
                </a:lnTo>
                <a:lnTo>
                  <a:pt x="1573" y="1401"/>
                </a:lnTo>
                <a:lnTo>
                  <a:pt x="1575" y="1401"/>
                </a:lnTo>
                <a:lnTo>
                  <a:pt x="1575" y="1399"/>
                </a:lnTo>
                <a:lnTo>
                  <a:pt x="1573" y="1399"/>
                </a:lnTo>
                <a:lnTo>
                  <a:pt x="1572" y="1399"/>
                </a:lnTo>
                <a:lnTo>
                  <a:pt x="1570" y="1399"/>
                </a:lnTo>
                <a:lnTo>
                  <a:pt x="1568" y="1399"/>
                </a:lnTo>
                <a:lnTo>
                  <a:pt x="1568" y="1401"/>
                </a:lnTo>
                <a:lnTo>
                  <a:pt x="1570" y="1401"/>
                </a:lnTo>
                <a:lnTo>
                  <a:pt x="1570" y="1402"/>
                </a:lnTo>
                <a:lnTo>
                  <a:pt x="1568" y="1402"/>
                </a:lnTo>
                <a:lnTo>
                  <a:pt x="1567" y="1402"/>
                </a:lnTo>
                <a:lnTo>
                  <a:pt x="1567" y="1404"/>
                </a:lnTo>
                <a:lnTo>
                  <a:pt x="1565" y="1404"/>
                </a:lnTo>
                <a:lnTo>
                  <a:pt x="1563" y="1404"/>
                </a:lnTo>
                <a:lnTo>
                  <a:pt x="1563" y="1406"/>
                </a:lnTo>
                <a:close/>
                <a:moveTo>
                  <a:pt x="1573" y="948"/>
                </a:moveTo>
                <a:lnTo>
                  <a:pt x="1575" y="948"/>
                </a:lnTo>
                <a:lnTo>
                  <a:pt x="1577" y="948"/>
                </a:lnTo>
                <a:lnTo>
                  <a:pt x="1577" y="947"/>
                </a:lnTo>
                <a:lnTo>
                  <a:pt x="1575" y="947"/>
                </a:lnTo>
                <a:lnTo>
                  <a:pt x="1573" y="947"/>
                </a:lnTo>
                <a:lnTo>
                  <a:pt x="1573" y="948"/>
                </a:lnTo>
                <a:close/>
                <a:moveTo>
                  <a:pt x="1527" y="828"/>
                </a:moveTo>
                <a:lnTo>
                  <a:pt x="1528" y="828"/>
                </a:lnTo>
                <a:lnTo>
                  <a:pt x="1528" y="827"/>
                </a:lnTo>
                <a:lnTo>
                  <a:pt x="1527" y="827"/>
                </a:lnTo>
                <a:lnTo>
                  <a:pt x="1527" y="828"/>
                </a:lnTo>
                <a:close/>
                <a:moveTo>
                  <a:pt x="1507" y="756"/>
                </a:moveTo>
                <a:lnTo>
                  <a:pt x="1505" y="756"/>
                </a:lnTo>
                <a:lnTo>
                  <a:pt x="1505" y="758"/>
                </a:lnTo>
                <a:lnTo>
                  <a:pt x="1505" y="760"/>
                </a:lnTo>
                <a:lnTo>
                  <a:pt x="1507" y="760"/>
                </a:lnTo>
                <a:lnTo>
                  <a:pt x="1507" y="758"/>
                </a:lnTo>
                <a:lnTo>
                  <a:pt x="1507" y="756"/>
                </a:lnTo>
                <a:close/>
                <a:moveTo>
                  <a:pt x="1495" y="923"/>
                </a:moveTo>
                <a:lnTo>
                  <a:pt x="1493" y="923"/>
                </a:lnTo>
                <a:lnTo>
                  <a:pt x="1493" y="925"/>
                </a:lnTo>
                <a:lnTo>
                  <a:pt x="1495" y="925"/>
                </a:lnTo>
                <a:lnTo>
                  <a:pt x="1495" y="923"/>
                </a:lnTo>
                <a:close/>
                <a:moveTo>
                  <a:pt x="1517" y="813"/>
                </a:moveTo>
                <a:lnTo>
                  <a:pt x="1515" y="813"/>
                </a:lnTo>
                <a:lnTo>
                  <a:pt x="1515" y="815"/>
                </a:lnTo>
                <a:lnTo>
                  <a:pt x="1517" y="815"/>
                </a:lnTo>
                <a:lnTo>
                  <a:pt x="1517" y="813"/>
                </a:lnTo>
                <a:close/>
                <a:moveTo>
                  <a:pt x="1523" y="852"/>
                </a:moveTo>
                <a:lnTo>
                  <a:pt x="1522" y="852"/>
                </a:lnTo>
                <a:lnTo>
                  <a:pt x="1522" y="852"/>
                </a:lnTo>
                <a:lnTo>
                  <a:pt x="1523" y="852"/>
                </a:lnTo>
                <a:lnTo>
                  <a:pt x="1523" y="852"/>
                </a:lnTo>
                <a:close/>
                <a:moveTo>
                  <a:pt x="1525" y="848"/>
                </a:moveTo>
                <a:lnTo>
                  <a:pt x="1523" y="848"/>
                </a:lnTo>
                <a:lnTo>
                  <a:pt x="1523" y="850"/>
                </a:lnTo>
                <a:lnTo>
                  <a:pt x="1525" y="850"/>
                </a:lnTo>
                <a:lnTo>
                  <a:pt x="1525" y="848"/>
                </a:lnTo>
                <a:close/>
                <a:moveTo>
                  <a:pt x="1528" y="850"/>
                </a:moveTo>
                <a:lnTo>
                  <a:pt x="1527" y="850"/>
                </a:lnTo>
                <a:lnTo>
                  <a:pt x="1527" y="852"/>
                </a:lnTo>
                <a:lnTo>
                  <a:pt x="1528" y="852"/>
                </a:lnTo>
                <a:lnTo>
                  <a:pt x="1528" y="850"/>
                </a:lnTo>
                <a:close/>
                <a:moveTo>
                  <a:pt x="1532" y="1020"/>
                </a:moveTo>
                <a:lnTo>
                  <a:pt x="1530" y="1020"/>
                </a:lnTo>
                <a:lnTo>
                  <a:pt x="1530" y="1022"/>
                </a:lnTo>
                <a:lnTo>
                  <a:pt x="1532" y="1022"/>
                </a:lnTo>
                <a:lnTo>
                  <a:pt x="1532" y="1020"/>
                </a:lnTo>
                <a:close/>
                <a:moveTo>
                  <a:pt x="1530" y="1488"/>
                </a:moveTo>
                <a:lnTo>
                  <a:pt x="1528" y="1488"/>
                </a:lnTo>
                <a:lnTo>
                  <a:pt x="1528" y="1489"/>
                </a:lnTo>
                <a:lnTo>
                  <a:pt x="1530" y="1489"/>
                </a:lnTo>
                <a:lnTo>
                  <a:pt x="1530" y="1488"/>
                </a:lnTo>
                <a:close/>
                <a:moveTo>
                  <a:pt x="1533" y="1481"/>
                </a:moveTo>
                <a:lnTo>
                  <a:pt x="1532" y="1481"/>
                </a:lnTo>
                <a:lnTo>
                  <a:pt x="1532" y="1483"/>
                </a:lnTo>
                <a:lnTo>
                  <a:pt x="1530" y="1483"/>
                </a:lnTo>
                <a:lnTo>
                  <a:pt x="1530" y="1484"/>
                </a:lnTo>
                <a:lnTo>
                  <a:pt x="1530" y="1486"/>
                </a:lnTo>
                <a:lnTo>
                  <a:pt x="1532" y="1486"/>
                </a:lnTo>
                <a:lnTo>
                  <a:pt x="1532" y="1484"/>
                </a:lnTo>
                <a:lnTo>
                  <a:pt x="1532" y="1483"/>
                </a:lnTo>
                <a:lnTo>
                  <a:pt x="1533" y="1483"/>
                </a:lnTo>
                <a:lnTo>
                  <a:pt x="1533" y="1481"/>
                </a:lnTo>
                <a:close/>
                <a:moveTo>
                  <a:pt x="1533" y="1478"/>
                </a:moveTo>
                <a:lnTo>
                  <a:pt x="1532" y="1478"/>
                </a:lnTo>
                <a:lnTo>
                  <a:pt x="1532" y="1479"/>
                </a:lnTo>
                <a:lnTo>
                  <a:pt x="1533" y="1479"/>
                </a:lnTo>
                <a:lnTo>
                  <a:pt x="1533" y="1478"/>
                </a:lnTo>
                <a:close/>
                <a:moveTo>
                  <a:pt x="1537" y="1483"/>
                </a:moveTo>
                <a:lnTo>
                  <a:pt x="1535" y="1483"/>
                </a:lnTo>
                <a:lnTo>
                  <a:pt x="1535" y="1484"/>
                </a:lnTo>
                <a:lnTo>
                  <a:pt x="1537" y="1484"/>
                </a:lnTo>
                <a:lnTo>
                  <a:pt x="1537" y="1483"/>
                </a:lnTo>
                <a:close/>
                <a:moveTo>
                  <a:pt x="1537" y="1479"/>
                </a:moveTo>
                <a:lnTo>
                  <a:pt x="1535" y="1479"/>
                </a:lnTo>
                <a:lnTo>
                  <a:pt x="1535" y="1481"/>
                </a:lnTo>
                <a:lnTo>
                  <a:pt x="1537" y="1481"/>
                </a:lnTo>
                <a:lnTo>
                  <a:pt x="1537" y="1479"/>
                </a:lnTo>
                <a:close/>
                <a:moveTo>
                  <a:pt x="1543" y="1494"/>
                </a:moveTo>
                <a:lnTo>
                  <a:pt x="1542" y="1494"/>
                </a:lnTo>
                <a:lnTo>
                  <a:pt x="1542" y="1496"/>
                </a:lnTo>
                <a:lnTo>
                  <a:pt x="1540" y="1496"/>
                </a:lnTo>
                <a:lnTo>
                  <a:pt x="1540" y="1498"/>
                </a:lnTo>
                <a:lnTo>
                  <a:pt x="1542" y="1498"/>
                </a:lnTo>
                <a:lnTo>
                  <a:pt x="1542" y="1496"/>
                </a:lnTo>
                <a:lnTo>
                  <a:pt x="1543" y="1496"/>
                </a:lnTo>
                <a:lnTo>
                  <a:pt x="1543" y="1494"/>
                </a:lnTo>
                <a:close/>
                <a:moveTo>
                  <a:pt x="1543" y="1386"/>
                </a:moveTo>
                <a:lnTo>
                  <a:pt x="1543" y="1384"/>
                </a:lnTo>
                <a:lnTo>
                  <a:pt x="1542" y="1384"/>
                </a:lnTo>
                <a:lnTo>
                  <a:pt x="1542" y="1386"/>
                </a:lnTo>
                <a:lnTo>
                  <a:pt x="1543" y="1386"/>
                </a:lnTo>
                <a:close/>
                <a:moveTo>
                  <a:pt x="1543" y="1486"/>
                </a:moveTo>
                <a:lnTo>
                  <a:pt x="1543" y="1486"/>
                </a:lnTo>
                <a:lnTo>
                  <a:pt x="1543" y="1488"/>
                </a:lnTo>
                <a:lnTo>
                  <a:pt x="1543" y="1488"/>
                </a:lnTo>
                <a:lnTo>
                  <a:pt x="1543" y="1486"/>
                </a:lnTo>
                <a:close/>
                <a:moveTo>
                  <a:pt x="1552" y="1407"/>
                </a:moveTo>
                <a:lnTo>
                  <a:pt x="1550" y="1407"/>
                </a:lnTo>
                <a:lnTo>
                  <a:pt x="1550" y="1409"/>
                </a:lnTo>
                <a:lnTo>
                  <a:pt x="1552" y="1409"/>
                </a:lnTo>
                <a:lnTo>
                  <a:pt x="1552" y="1407"/>
                </a:lnTo>
                <a:close/>
                <a:moveTo>
                  <a:pt x="1557" y="1414"/>
                </a:moveTo>
                <a:lnTo>
                  <a:pt x="1557" y="1412"/>
                </a:lnTo>
                <a:lnTo>
                  <a:pt x="1555" y="1412"/>
                </a:lnTo>
                <a:lnTo>
                  <a:pt x="1555" y="1411"/>
                </a:lnTo>
                <a:lnTo>
                  <a:pt x="1553" y="1411"/>
                </a:lnTo>
                <a:lnTo>
                  <a:pt x="1553" y="1412"/>
                </a:lnTo>
                <a:lnTo>
                  <a:pt x="1555" y="1412"/>
                </a:lnTo>
                <a:lnTo>
                  <a:pt x="1555" y="1414"/>
                </a:lnTo>
                <a:lnTo>
                  <a:pt x="1557" y="1414"/>
                </a:lnTo>
                <a:close/>
                <a:moveTo>
                  <a:pt x="1557" y="1406"/>
                </a:moveTo>
                <a:lnTo>
                  <a:pt x="1557" y="1404"/>
                </a:lnTo>
                <a:lnTo>
                  <a:pt x="1555" y="1404"/>
                </a:lnTo>
                <a:lnTo>
                  <a:pt x="1555" y="1406"/>
                </a:lnTo>
                <a:lnTo>
                  <a:pt x="1557" y="1406"/>
                </a:lnTo>
                <a:lnTo>
                  <a:pt x="1557" y="1407"/>
                </a:lnTo>
                <a:lnTo>
                  <a:pt x="1558" y="1407"/>
                </a:lnTo>
                <a:lnTo>
                  <a:pt x="1557" y="1406"/>
                </a:lnTo>
                <a:close/>
                <a:moveTo>
                  <a:pt x="1558" y="1464"/>
                </a:moveTo>
                <a:lnTo>
                  <a:pt x="1557" y="1464"/>
                </a:lnTo>
                <a:lnTo>
                  <a:pt x="1557" y="1466"/>
                </a:lnTo>
                <a:lnTo>
                  <a:pt x="1558" y="1466"/>
                </a:lnTo>
                <a:lnTo>
                  <a:pt x="1558" y="1464"/>
                </a:lnTo>
                <a:close/>
                <a:moveTo>
                  <a:pt x="1560" y="1416"/>
                </a:moveTo>
                <a:lnTo>
                  <a:pt x="1558" y="1416"/>
                </a:lnTo>
                <a:lnTo>
                  <a:pt x="1558" y="1417"/>
                </a:lnTo>
                <a:lnTo>
                  <a:pt x="1560" y="1417"/>
                </a:lnTo>
                <a:lnTo>
                  <a:pt x="1560" y="1416"/>
                </a:lnTo>
                <a:close/>
                <a:moveTo>
                  <a:pt x="1560" y="987"/>
                </a:moveTo>
                <a:lnTo>
                  <a:pt x="1562" y="985"/>
                </a:lnTo>
                <a:lnTo>
                  <a:pt x="1560" y="985"/>
                </a:lnTo>
                <a:lnTo>
                  <a:pt x="1560" y="987"/>
                </a:lnTo>
                <a:close/>
                <a:moveTo>
                  <a:pt x="1557" y="903"/>
                </a:moveTo>
                <a:lnTo>
                  <a:pt x="1558" y="903"/>
                </a:lnTo>
                <a:lnTo>
                  <a:pt x="1558" y="902"/>
                </a:lnTo>
                <a:lnTo>
                  <a:pt x="1557" y="902"/>
                </a:lnTo>
                <a:lnTo>
                  <a:pt x="1557" y="903"/>
                </a:lnTo>
                <a:close/>
                <a:moveTo>
                  <a:pt x="1557" y="985"/>
                </a:moveTo>
                <a:lnTo>
                  <a:pt x="1558" y="985"/>
                </a:lnTo>
                <a:lnTo>
                  <a:pt x="1558" y="983"/>
                </a:lnTo>
                <a:lnTo>
                  <a:pt x="1557" y="983"/>
                </a:lnTo>
                <a:lnTo>
                  <a:pt x="1557" y="985"/>
                </a:lnTo>
                <a:close/>
                <a:moveTo>
                  <a:pt x="1548" y="1020"/>
                </a:moveTo>
                <a:lnTo>
                  <a:pt x="1550" y="1020"/>
                </a:lnTo>
                <a:lnTo>
                  <a:pt x="1552" y="1020"/>
                </a:lnTo>
                <a:lnTo>
                  <a:pt x="1552" y="1022"/>
                </a:lnTo>
                <a:lnTo>
                  <a:pt x="1553" y="1022"/>
                </a:lnTo>
                <a:lnTo>
                  <a:pt x="1553" y="1023"/>
                </a:lnTo>
                <a:lnTo>
                  <a:pt x="1552" y="1023"/>
                </a:lnTo>
                <a:lnTo>
                  <a:pt x="1550" y="1023"/>
                </a:lnTo>
                <a:lnTo>
                  <a:pt x="1550" y="1025"/>
                </a:lnTo>
                <a:lnTo>
                  <a:pt x="1552" y="1025"/>
                </a:lnTo>
                <a:lnTo>
                  <a:pt x="1553" y="1025"/>
                </a:lnTo>
                <a:lnTo>
                  <a:pt x="1555" y="1025"/>
                </a:lnTo>
                <a:lnTo>
                  <a:pt x="1555" y="1023"/>
                </a:lnTo>
                <a:lnTo>
                  <a:pt x="1555" y="1022"/>
                </a:lnTo>
                <a:lnTo>
                  <a:pt x="1555" y="1020"/>
                </a:lnTo>
                <a:lnTo>
                  <a:pt x="1555" y="1018"/>
                </a:lnTo>
                <a:lnTo>
                  <a:pt x="1555" y="1017"/>
                </a:lnTo>
                <a:lnTo>
                  <a:pt x="1555" y="1015"/>
                </a:lnTo>
                <a:lnTo>
                  <a:pt x="1557" y="1015"/>
                </a:lnTo>
                <a:lnTo>
                  <a:pt x="1557" y="1013"/>
                </a:lnTo>
                <a:lnTo>
                  <a:pt x="1555" y="1013"/>
                </a:lnTo>
                <a:lnTo>
                  <a:pt x="1555" y="1012"/>
                </a:lnTo>
                <a:lnTo>
                  <a:pt x="1557" y="1012"/>
                </a:lnTo>
                <a:lnTo>
                  <a:pt x="1557" y="1012"/>
                </a:lnTo>
                <a:lnTo>
                  <a:pt x="1557" y="1010"/>
                </a:lnTo>
                <a:lnTo>
                  <a:pt x="1558" y="1010"/>
                </a:lnTo>
                <a:lnTo>
                  <a:pt x="1558" y="1008"/>
                </a:lnTo>
                <a:lnTo>
                  <a:pt x="1560" y="1008"/>
                </a:lnTo>
                <a:lnTo>
                  <a:pt x="1560" y="1007"/>
                </a:lnTo>
                <a:lnTo>
                  <a:pt x="1562" y="1007"/>
                </a:lnTo>
                <a:lnTo>
                  <a:pt x="1562" y="1005"/>
                </a:lnTo>
                <a:lnTo>
                  <a:pt x="1560" y="1005"/>
                </a:lnTo>
                <a:lnTo>
                  <a:pt x="1558" y="1005"/>
                </a:lnTo>
                <a:lnTo>
                  <a:pt x="1558" y="1003"/>
                </a:lnTo>
                <a:lnTo>
                  <a:pt x="1557" y="1003"/>
                </a:lnTo>
                <a:lnTo>
                  <a:pt x="1555" y="1003"/>
                </a:lnTo>
                <a:lnTo>
                  <a:pt x="1553" y="1003"/>
                </a:lnTo>
                <a:lnTo>
                  <a:pt x="1552" y="1003"/>
                </a:lnTo>
                <a:lnTo>
                  <a:pt x="1550" y="1003"/>
                </a:lnTo>
                <a:lnTo>
                  <a:pt x="1550" y="1005"/>
                </a:lnTo>
                <a:lnTo>
                  <a:pt x="1550" y="1007"/>
                </a:lnTo>
                <a:lnTo>
                  <a:pt x="1550" y="1008"/>
                </a:lnTo>
                <a:lnTo>
                  <a:pt x="1550" y="1010"/>
                </a:lnTo>
                <a:lnTo>
                  <a:pt x="1550" y="1012"/>
                </a:lnTo>
                <a:lnTo>
                  <a:pt x="1550" y="1012"/>
                </a:lnTo>
                <a:lnTo>
                  <a:pt x="1550" y="1013"/>
                </a:lnTo>
                <a:lnTo>
                  <a:pt x="1550" y="1015"/>
                </a:lnTo>
                <a:lnTo>
                  <a:pt x="1550" y="1017"/>
                </a:lnTo>
                <a:lnTo>
                  <a:pt x="1548" y="1017"/>
                </a:lnTo>
                <a:lnTo>
                  <a:pt x="1548" y="1018"/>
                </a:lnTo>
                <a:lnTo>
                  <a:pt x="1548" y="1020"/>
                </a:lnTo>
                <a:close/>
                <a:moveTo>
                  <a:pt x="1537" y="1027"/>
                </a:moveTo>
                <a:lnTo>
                  <a:pt x="1535" y="1027"/>
                </a:lnTo>
                <a:lnTo>
                  <a:pt x="1535" y="1028"/>
                </a:lnTo>
                <a:lnTo>
                  <a:pt x="1537" y="1028"/>
                </a:lnTo>
                <a:lnTo>
                  <a:pt x="1537" y="1027"/>
                </a:lnTo>
                <a:close/>
                <a:moveTo>
                  <a:pt x="1543" y="1012"/>
                </a:moveTo>
                <a:lnTo>
                  <a:pt x="1543" y="1012"/>
                </a:lnTo>
                <a:lnTo>
                  <a:pt x="1543" y="1012"/>
                </a:lnTo>
                <a:lnTo>
                  <a:pt x="1543" y="1010"/>
                </a:lnTo>
                <a:lnTo>
                  <a:pt x="1545" y="1010"/>
                </a:lnTo>
                <a:lnTo>
                  <a:pt x="1545" y="1008"/>
                </a:lnTo>
                <a:lnTo>
                  <a:pt x="1547" y="1008"/>
                </a:lnTo>
                <a:lnTo>
                  <a:pt x="1547" y="1007"/>
                </a:lnTo>
                <a:lnTo>
                  <a:pt x="1545" y="1007"/>
                </a:lnTo>
                <a:lnTo>
                  <a:pt x="1545" y="1008"/>
                </a:lnTo>
                <a:lnTo>
                  <a:pt x="1543" y="1008"/>
                </a:lnTo>
                <a:lnTo>
                  <a:pt x="1543" y="1007"/>
                </a:lnTo>
                <a:lnTo>
                  <a:pt x="1543" y="1005"/>
                </a:lnTo>
                <a:lnTo>
                  <a:pt x="1543" y="1003"/>
                </a:lnTo>
                <a:lnTo>
                  <a:pt x="1543" y="1003"/>
                </a:lnTo>
                <a:lnTo>
                  <a:pt x="1543" y="1005"/>
                </a:lnTo>
                <a:lnTo>
                  <a:pt x="1542" y="1005"/>
                </a:lnTo>
                <a:lnTo>
                  <a:pt x="1542" y="1007"/>
                </a:lnTo>
                <a:lnTo>
                  <a:pt x="1542" y="1008"/>
                </a:lnTo>
                <a:lnTo>
                  <a:pt x="1540" y="1008"/>
                </a:lnTo>
                <a:lnTo>
                  <a:pt x="1540" y="1010"/>
                </a:lnTo>
                <a:lnTo>
                  <a:pt x="1538" y="1010"/>
                </a:lnTo>
                <a:lnTo>
                  <a:pt x="1537" y="1010"/>
                </a:lnTo>
                <a:lnTo>
                  <a:pt x="1537" y="1012"/>
                </a:lnTo>
                <a:lnTo>
                  <a:pt x="1537" y="1012"/>
                </a:lnTo>
                <a:lnTo>
                  <a:pt x="1535" y="1012"/>
                </a:lnTo>
                <a:lnTo>
                  <a:pt x="1535" y="1013"/>
                </a:lnTo>
                <a:lnTo>
                  <a:pt x="1537" y="1013"/>
                </a:lnTo>
                <a:lnTo>
                  <a:pt x="1537" y="1015"/>
                </a:lnTo>
                <a:lnTo>
                  <a:pt x="1537" y="1017"/>
                </a:lnTo>
                <a:lnTo>
                  <a:pt x="1537" y="1018"/>
                </a:lnTo>
                <a:lnTo>
                  <a:pt x="1535" y="1018"/>
                </a:lnTo>
                <a:lnTo>
                  <a:pt x="1535" y="1020"/>
                </a:lnTo>
                <a:lnTo>
                  <a:pt x="1537" y="1020"/>
                </a:lnTo>
                <a:lnTo>
                  <a:pt x="1537" y="1018"/>
                </a:lnTo>
                <a:lnTo>
                  <a:pt x="1538" y="1018"/>
                </a:lnTo>
                <a:lnTo>
                  <a:pt x="1538" y="1017"/>
                </a:lnTo>
                <a:lnTo>
                  <a:pt x="1540" y="1017"/>
                </a:lnTo>
                <a:lnTo>
                  <a:pt x="1540" y="1015"/>
                </a:lnTo>
                <a:lnTo>
                  <a:pt x="1542" y="1015"/>
                </a:lnTo>
                <a:lnTo>
                  <a:pt x="1542" y="1013"/>
                </a:lnTo>
                <a:lnTo>
                  <a:pt x="1542" y="1012"/>
                </a:lnTo>
                <a:lnTo>
                  <a:pt x="1543" y="1012"/>
                </a:lnTo>
                <a:close/>
                <a:moveTo>
                  <a:pt x="1540" y="1376"/>
                </a:moveTo>
                <a:lnTo>
                  <a:pt x="1542" y="1376"/>
                </a:lnTo>
                <a:lnTo>
                  <a:pt x="1542" y="1377"/>
                </a:lnTo>
                <a:lnTo>
                  <a:pt x="1543" y="1377"/>
                </a:lnTo>
                <a:lnTo>
                  <a:pt x="1543" y="1379"/>
                </a:lnTo>
                <a:lnTo>
                  <a:pt x="1543" y="1379"/>
                </a:lnTo>
                <a:lnTo>
                  <a:pt x="1545" y="1379"/>
                </a:lnTo>
                <a:lnTo>
                  <a:pt x="1545" y="1381"/>
                </a:lnTo>
                <a:lnTo>
                  <a:pt x="1545" y="1382"/>
                </a:lnTo>
                <a:lnTo>
                  <a:pt x="1547" y="1382"/>
                </a:lnTo>
                <a:lnTo>
                  <a:pt x="1548" y="1382"/>
                </a:lnTo>
                <a:lnTo>
                  <a:pt x="1548" y="1381"/>
                </a:lnTo>
                <a:lnTo>
                  <a:pt x="1547" y="1381"/>
                </a:lnTo>
                <a:lnTo>
                  <a:pt x="1547" y="1379"/>
                </a:lnTo>
                <a:lnTo>
                  <a:pt x="1548" y="1379"/>
                </a:lnTo>
                <a:lnTo>
                  <a:pt x="1550" y="1379"/>
                </a:lnTo>
                <a:lnTo>
                  <a:pt x="1550" y="1381"/>
                </a:lnTo>
                <a:lnTo>
                  <a:pt x="1552" y="1381"/>
                </a:lnTo>
                <a:lnTo>
                  <a:pt x="1552" y="1382"/>
                </a:lnTo>
                <a:lnTo>
                  <a:pt x="1550" y="1382"/>
                </a:lnTo>
                <a:lnTo>
                  <a:pt x="1550" y="1384"/>
                </a:lnTo>
                <a:lnTo>
                  <a:pt x="1552" y="1384"/>
                </a:lnTo>
                <a:lnTo>
                  <a:pt x="1553" y="1384"/>
                </a:lnTo>
                <a:lnTo>
                  <a:pt x="1555" y="1384"/>
                </a:lnTo>
                <a:lnTo>
                  <a:pt x="1555" y="1386"/>
                </a:lnTo>
                <a:lnTo>
                  <a:pt x="1557" y="1386"/>
                </a:lnTo>
                <a:lnTo>
                  <a:pt x="1558" y="1386"/>
                </a:lnTo>
                <a:lnTo>
                  <a:pt x="1558" y="1387"/>
                </a:lnTo>
                <a:lnTo>
                  <a:pt x="1560" y="1387"/>
                </a:lnTo>
                <a:lnTo>
                  <a:pt x="1560" y="1389"/>
                </a:lnTo>
                <a:lnTo>
                  <a:pt x="1562" y="1389"/>
                </a:lnTo>
                <a:lnTo>
                  <a:pt x="1562" y="1387"/>
                </a:lnTo>
                <a:lnTo>
                  <a:pt x="1562" y="1386"/>
                </a:lnTo>
                <a:lnTo>
                  <a:pt x="1560" y="1386"/>
                </a:lnTo>
                <a:lnTo>
                  <a:pt x="1560" y="1384"/>
                </a:lnTo>
                <a:lnTo>
                  <a:pt x="1558" y="1384"/>
                </a:lnTo>
                <a:lnTo>
                  <a:pt x="1557" y="1384"/>
                </a:lnTo>
                <a:lnTo>
                  <a:pt x="1557" y="1382"/>
                </a:lnTo>
                <a:lnTo>
                  <a:pt x="1557" y="1381"/>
                </a:lnTo>
                <a:lnTo>
                  <a:pt x="1555" y="1381"/>
                </a:lnTo>
                <a:lnTo>
                  <a:pt x="1553" y="1381"/>
                </a:lnTo>
                <a:lnTo>
                  <a:pt x="1553" y="1379"/>
                </a:lnTo>
                <a:lnTo>
                  <a:pt x="1552" y="1379"/>
                </a:lnTo>
                <a:lnTo>
                  <a:pt x="1550" y="1379"/>
                </a:lnTo>
                <a:lnTo>
                  <a:pt x="1550" y="1377"/>
                </a:lnTo>
                <a:lnTo>
                  <a:pt x="1548" y="1377"/>
                </a:lnTo>
                <a:lnTo>
                  <a:pt x="1547" y="1377"/>
                </a:lnTo>
                <a:lnTo>
                  <a:pt x="1545" y="1377"/>
                </a:lnTo>
                <a:lnTo>
                  <a:pt x="1545" y="1376"/>
                </a:lnTo>
                <a:lnTo>
                  <a:pt x="1543" y="1376"/>
                </a:lnTo>
                <a:lnTo>
                  <a:pt x="1543" y="1374"/>
                </a:lnTo>
                <a:lnTo>
                  <a:pt x="1543" y="1374"/>
                </a:lnTo>
                <a:lnTo>
                  <a:pt x="1542" y="1374"/>
                </a:lnTo>
                <a:lnTo>
                  <a:pt x="1540" y="1374"/>
                </a:lnTo>
                <a:lnTo>
                  <a:pt x="1540" y="1376"/>
                </a:lnTo>
                <a:close/>
                <a:moveTo>
                  <a:pt x="1538" y="1384"/>
                </a:moveTo>
                <a:lnTo>
                  <a:pt x="1538" y="1386"/>
                </a:lnTo>
                <a:lnTo>
                  <a:pt x="1540" y="1386"/>
                </a:lnTo>
                <a:lnTo>
                  <a:pt x="1540" y="1384"/>
                </a:lnTo>
                <a:lnTo>
                  <a:pt x="1538" y="1384"/>
                </a:lnTo>
                <a:close/>
                <a:moveTo>
                  <a:pt x="1530" y="1366"/>
                </a:moveTo>
                <a:lnTo>
                  <a:pt x="1530" y="1367"/>
                </a:lnTo>
                <a:lnTo>
                  <a:pt x="1530" y="1369"/>
                </a:lnTo>
                <a:lnTo>
                  <a:pt x="1532" y="1369"/>
                </a:lnTo>
                <a:lnTo>
                  <a:pt x="1532" y="1371"/>
                </a:lnTo>
                <a:lnTo>
                  <a:pt x="1533" y="1371"/>
                </a:lnTo>
                <a:lnTo>
                  <a:pt x="1533" y="1372"/>
                </a:lnTo>
                <a:lnTo>
                  <a:pt x="1535" y="1372"/>
                </a:lnTo>
                <a:lnTo>
                  <a:pt x="1535" y="1374"/>
                </a:lnTo>
                <a:lnTo>
                  <a:pt x="1535" y="1374"/>
                </a:lnTo>
                <a:lnTo>
                  <a:pt x="1533" y="1374"/>
                </a:lnTo>
                <a:lnTo>
                  <a:pt x="1532" y="1374"/>
                </a:lnTo>
                <a:lnTo>
                  <a:pt x="1530" y="1374"/>
                </a:lnTo>
                <a:lnTo>
                  <a:pt x="1528" y="1374"/>
                </a:lnTo>
                <a:lnTo>
                  <a:pt x="1528" y="1376"/>
                </a:lnTo>
                <a:lnTo>
                  <a:pt x="1530" y="1376"/>
                </a:lnTo>
                <a:lnTo>
                  <a:pt x="1530" y="1377"/>
                </a:lnTo>
                <a:lnTo>
                  <a:pt x="1530" y="1379"/>
                </a:lnTo>
                <a:lnTo>
                  <a:pt x="1532" y="1379"/>
                </a:lnTo>
                <a:lnTo>
                  <a:pt x="1532" y="1381"/>
                </a:lnTo>
                <a:lnTo>
                  <a:pt x="1530" y="1381"/>
                </a:lnTo>
                <a:lnTo>
                  <a:pt x="1530" y="1382"/>
                </a:lnTo>
                <a:lnTo>
                  <a:pt x="1532" y="1382"/>
                </a:lnTo>
                <a:lnTo>
                  <a:pt x="1532" y="1381"/>
                </a:lnTo>
                <a:lnTo>
                  <a:pt x="1533" y="1381"/>
                </a:lnTo>
                <a:lnTo>
                  <a:pt x="1533" y="1382"/>
                </a:lnTo>
                <a:lnTo>
                  <a:pt x="1535" y="1382"/>
                </a:lnTo>
                <a:lnTo>
                  <a:pt x="1535" y="1384"/>
                </a:lnTo>
                <a:lnTo>
                  <a:pt x="1537" y="1384"/>
                </a:lnTo>
                <a:lnTo>
                  <a:pt x="1537" y="1382"/>
                </a:lnTo>
                <a:lnTo>
                  <a:pt x="1538" y="1382"/>
                </a:lnTo>
                <a:lnTo>
                  <a:pt x="1538" y="1381"/>
                </a:lnTo>
                <a:lnTo>
                  <a:pt x="1537" y="1381"/>
                </a:lnTo>
                <a:lnTo>
                  <a:pt x="1537" y="1379"/>
                </a:lnTo>
                <a:lnTo>
                  <a:pt x="1537" y="1377"/>
                </a:lnTo>
                <a:lnTo>
                  <a:pt x="1535" y="1376"/>
                </a:lnTo>
                <a:lnTo>
                  <a:pt x="1537" y="1376"/>
                </a:lnTo>
                <a:lnTo>
                  <a:pt x="1537" y="1374"/>
                </a:lnTo>
                <a:lnTo>
                  <a:pt x="1538" y="1374"/>
                </a:lnTo>
                <a:lnTo>
                  <a:pt x="1538" y="1374"/>
                </a:lnTo>
                <a:lnTo>
                  <a:pt x="1537" y="1374"/>
                </a:lnTo>
                <a:lnTo>
                  <a:pt x="1537" y="1372"/>
                </a:lnTo>
                <a:lnTo>
                  <a:pt x="1535" y="1372"/>
                </a:lnTo>
                <a:lnTo>
                  <a:pt x="1535" y="1371"/>
                </a:lnTo>
                <a:lnTo>
                  <a:pt x="1535" y="1369"/>
                </a:lnTo>
                <a:lnTo>
                  <a:pt x="1533" y="1369"/>
                </a:lnTo>
                <a:lnTo>
                  <a:pt x="1533" y="1367"/>
                </a:lnTo>
                <a:lnTo>
                  <a:pt x="1532" y="1367"/>
                </a:lnTo>
                <a:lnTo>
                  <a:pt x="1532" y="1366"/>
                </a:lnTo>
                <a:lnTo>
                  <a:pt x="1530" y="1366"/>
                </a:lnTo>
                <a:close/>
                <a:moveTo>
                  <a:pt x="1528" y="1362"/>
                </a:moveTo>
                <a:lnTo>
                  <a:pt x="1528" y="1364"/>
                </a:lnTo>
                <a:lnTo>
                  <a:pt x="1530" y="1364"/>
                </a:lnTo>
                <a:lnTo>
                  <a:pt x="1530" y="1362"/>
                </a:lnTo>
                <a:lnTo>
                  <a:pt x="1528" y="1362"/>
                </a:lnTo>
                <a:close/>
                <a:moveTo>
                  <a:pt x="1527" y="1359"/>
                </a:moveTo>
                <a:lnTo>
                  <a:pt x="1527" y="1361"/>
                </a:lnTo>
                <a:lnTo>
                  <a:pt x="1528" y="1361"/>
                </a:lnTo>
                <a:lnTo>
                  <a:pt x="1528" y="1359"/>
                </a:lnTo>
                <a:lnTo>
                  <a:pt x="1527" y="1359"/>
                </a:lnTo>
                <a:close/>
                <a:moveTo>
                  <a:pt x="1525" y="1359"/>
                </a:moveTo>
                <a:lnTo>
                  <a:pt x="1527" y="1357"/>
                </a:lnTo>
                <a:lnTo>
                  <a:pt x="1525" y="1357"/>
                </a:lnTo>
                <a:lnTo>
                  <a:pt x="1525" y="1359"/>
                </a:lnTo>
                <a:close/>
                <a:moveTo>
                  <a:pt x="1523" y="1514"/>
                </a:moveTo>
                <a:lnTo>
                  <a:pt x="1525" y="1514"/>
                </a:lnTo>
                <a:lnTo>
                  <a:pt x="1525" y="1513"/>
                </a:lnTo>
                <a:lnTo>
                  <a:pt x="1523" y="1513"/>
                </a:lnTo>
                <a:lnTo>
                  <a:pt x="1523" y="1514"/>
                </a:lnTo>
                <a:close/>
                <a:moveTo>
                  <a:pt x="1520" y="1513"/>
                </a:moveTo>
                <a:lnTo>
                  <a:pt x="1522" y="1513"/>
                </a:lnTo>
                <a:lnTo>
                  <a:pt x="1522" y="1511"/>
                </a:lnTo>
                <a:lnTo>
                  <a:pt x="1522" y="1509"/>
                </a:lnTo>
                <a:lnTo>
                  <a:pt x="1520" y="1509"/>
                </a:lnTo>
                <a:lnTo>
                  <a:pt x="1520" y="1511"/>
                </a:lnTo>
                <a:lnTo>
                  <a:pt x="1520" y="1513"/>
                </a:lnTo>
                <a:close/>
                <a:moveTo>
                  <a:pt x="1520" y="1523"/>
                </a:moveTo>
                <a:lnTo>
                  <a:pt x="1522" y="1523"/>
                </a:lnTo>
                <a:lnTo>
                  <a:pt x="1522" y="1524"/>
                </a:lnTo>
                <a:lnTo>
                  <a:pt x="1523" y="1524"/>
                </a:lnTo>
                <a:lnTo>
                  <a:pt x="1523" y="1526"/>
                </a:lnTo>
                <a:lnTo>
                  <a:pt x="1525" y="1526"/>
                </a:lnTo>
                <a:lnTo>
                  <a:pt x="1525" y="1528"/>
                </a:lnTo>
                <a:lnTo>
                  <a:pt x="1525" y="1529"/>
                </a:lnTo>
                <a:lnTo>
                  <a:pt x="1527" y="1529"/>
                </a:lnTo>
                <a:lnTo>
                  <a:pt x="1528" y="1529"/>
                </a:lnTo>
                <a:lnTo>
                  <a:pt x="1530" y="1529"/>
                </a:lnTo>
                <a:lnTo>
                  <a:pt x="1532" y="1529"/>
                </a:lnTo>
                <a:lnTo>
                  <a:pt x="1533" y="1529"/>
                </a:lnTo>
                <a:lnTo>
                  <a:pt x="1533" y="1528"/>
                </a:lnTo>
                <a:lnTo>
                  <a:pt x="1533" y="1526"/>
                </a:lnTo>
                <a:lnTo>
                  <a:pt x="1532" y="1526"/>
                </a:lnTo>
                <a:lnTo>
                  <a:pt x="1530" y="1526"/>
                </a:lnTo>
                <a:lnTo>
                  <a:pt x="1530" y="1528"/>
                </a:lnTo>
                <a:lnTo>
                  <a:pt x="1528" y="1528"/>
                </a:lnTo>
                <a:lnTo>
                  <a:pt x="1528" y="1526"/>
                </a:lnTo>
                <a:lnTo>
                  <a:pt x="1527" y="1526"/>
                </a:lnTo>
                <a:lnTo>
                  <a:pt x="1525" y="1526"/>
                </a:lnTo>
                <a:lnTo>
                  <a:pt x="1525" y="1524"/>
                </a:lnTo>
                <a:lnTo>
                  <a:pt x="1523" y="1524"/>
                </a:lnTo>
                <a:lnTo>
                  <a:pt x="1523" y="1523"/>
                </a:lnTo>
                <a:lnTo>
                  <a:pt x="1522" y="1523"/>
                </a:lnTo>
                <a:lnTo>
                  <a:pt x="1522" y="1521"/>
                </a:lnTo>
                <a:lnTo>
                  <a:pt x="1520" y="1521"/>
                </a:lnTo>
                <a:lnTo>
                  <a:pt x="1520" y="1523"/>
                </a:lnTo>
                <a:close/>
                <a:moveTo>
                  <a:pt x="1468" y="1135"/>
                </a:moveTo>
                <a:lnTo>
                  <a:pt x="1470" y="1135"/>
                </a:lnTo>
                <a:lnTo>
                  <a:pt x="1470" y="1134"/>
                </a:lnTo>
                <a:lnTo>
                  <a:pt x="1468" y="1134"/>
                </a:lnTo>
                <a:lnTo>
                  <a:pt x="1468" y="1135"/>
                </a:lnTo>
                <a:close/>
                <a:moveTo>
                  <a:pt x="1467" y="1119"/>
                </a:moveTo>
                <a:lnTo>
                  <a:pt x="1468" y="1119"/>
                </a:lnTo>
                <a:lnTo>
                  <a:pt x="1468" y="1117"/>
                </a:lnTo>
                <a:lnTo>
                  <a:pt x="1467" y="1117"/>
                </a:lnTo>
                <a:lnTo>
                  <a:pt x="1467" y="1119"/>
                </a:lnTo>
                <a:close/>
                <a:moveTo>
                  <a:pt x="1463" y="1082"/>
                </a:moveTo>
                <a:lnTo>
                  <a:pt x="1465" y="1084"/>
                </a:lnTo>
                <a:lnTo>
                  <a:pt x="1465" y="1082"/>
                </a:lnTo>
                <a:lnTo>
                  <a:pt x="1463" y="1082"/>
                </a:lnTo>
                <a:close/>
                <a:moveTo>
                  <a:pt x="1422" y="1080"/>
                </a:moveTo>
                <a:lnTo>
                  <a:pt x="1420" y="1080"/>
                </a:lnTo>
                <a:lnTo>
                  <a:pt x="1420" y="1079"/>
                </a:lnTo>
                <a:lnTo>
                  <a:pt x="1418" y="1079"/>
                </a:lnTo>
                <a:lnTo>
                  <a:pt x="1418" y="1080"/>
                </a:lnTo>
                <a:lnTo>
                  <a:pt x="1418" y="1082"/>
                </a:lnTo>
                <a:lnTo>
                  <a:pt x="1418" y="1084"/>
                </a:lnTo>
                <a:lnTo>
                  <a:pt x="1418" y="1085"/>
                </a:lnTo>
                <a:lnTo>
                  <a:pt x="1418" y="1087"/>
                </a:lnTo>
                <a:lnTo>
                  <a:pt x="1420" y="1087"/>
                </a:lnTo>
                <a:lnTo>
                  <a:pt x="1420" y="1085"/>
                </a:lnTo>
                <a:lnTo>
                  <a:pt x="1422" y="1085"/>
                </a:lnTo>
                <a:lnTo>
                  <a:pt x="1422" y="1084"/>
                </a:lnTo>
                <a:lnTo>
                  <a:pt x="1420" y="1084"/>
                </a:lnTo>
                <a:lnTo>
                  <a:pt x="1420" y="1082"/>
                </a:lnTo>
                <a:lnTo>
                  <a:pt x="1422" y="1082"/>
                </a:lnTo>
                <a:lnTo>
                  <a:pt x="1422" y="1080"/>
                </a:lnTo>
                <a:close/>
                <a:moveTo>
                  <a:pt x="1432" y="1070"/>
                </a:moveTo>
                <a:lnTo>
                  <a:pt x="1430" y="1070"/>
                </a:lnTo>
                <a:lnTo>
                  <a:pt x="1430" y="1072"/>
                </a:lnTo>
                <a:lnTo>
                  <a:pt x="1432" y="1072"/>
                </a:lnTo>
                <a:lnTo>
                  <a:pt x="1432" y="1070"/>
                </a:lnTo>
                <a:close/>
                <a:moveTo>
                  <a:pt x="1437" y="1067"/>
                </a:moveTo>
                <a:lnTo>
                  <a:pt x="1435" y="1067"/>
                </a:lnTo>
                <a:lnTo>
                  <a:pt x="1435" y="1069"/>
                </a:lnTo>
                <a:lnTo>
                  <a:pt x="1437" y="1069"/>
                </a:lnTo>
                <a:lnTo>
                  <a:pt x="1437" y="1067"/>
                </a:lnTo>
                <a:close/>
                <a:moveTo>
                  <a:pt x="1176" y="1107"/>
                </a:moveTo>
                <a:lnTo>
                  <a:pt x="1175" y="1107"/>
                </a:lnTo>
                <a:lnTo>
                  <a:pt x="1175" y="1109"/>
                </a:lnTo>
                <a:lnTo>
                  <a:pt x="1175" y="1110"/>
                </a:lnTo>
                <a:lnTo>
                  <a:pt x="1176" y="1110"/>
                </a:lnTo>
                <a:lnTo>
                  <a:pt x="1176" y="1109"/>
                </a:lnTo>
                <a:lnTo>
                  <a:pt x="1176" y="1107"/>
                </a:lnTo>
                <a:close/>
                <a:moveTo>
                  <a:pt x="801" y="728"/>
                </a:moveTo>
                <a:lnTo>
                  <a:pt x="803" y="728"/>
                </a:lnTo>
                <a:lnTo>
                  <a:pt x="803" y="726"/>
                </a:lnTo>
                <a:lnTo>
                  <a:pt x="803" y="725"/>
                </a:lnTo>
                <a:lnTo>
                  <a:pt x="801" y="725"/>
                </a:lnTo>
                <a:lnTo>
                  <a:pt x="801" y="726"/>
                </a:lnTo>
                <a:lnTo>
                  <a:pt x="801" y="728"/>
                </a:lnTo>
                <a:close/>
                <a:moveTo>
                  <a:pt x="794" y="708"/>
                </a:moveTo>
                <a:lnTo>
                  <a:pt x="793" y="708"/>
                </a:lnTo>
                <a:lnTo>
                  <a:pt x="791" y="708"/>
                </a:lnTo>
                <a:lnTo>
                  <a:pt x="791" y="710"/>
                </a:lnTo>
                <a:lnTo>
                  <a:pt x="793" y="710"/>
                </a:lnTo>
                <a:lnTo>
                  <a:pt x="794" y="710"/>
                </a:lnTo>
                <a:lnTo>
                  <a:pt x="794" y="708"/>
                </a:lnTo>
                <a:close/>
                <a:moveTo>
                  <a:pt x="798" y="728"/>
                </a:moveTo>
                <a:lnTo>
                  <a:pt x="799" y="728"/>
                </a:lnTo>
                <a:lnTo>
                  <a:pt x="799" y="726"/>
                </a:lnTo>
                <a:lnTo>
                  <a:pt x="798" y="726"/>
                </a:lnTo>
                <a:lnTo>
                  <a:pt x="798" y="728"/>
                </a:lnTo>
                <a:close/>
                <a:moveTo>
                  <a:pt x="129" y="1586"/>
                </a:moveTo>
                <a:lnTo>
                  <a:pt x="127" y="1586"/>
                </a:lnTo>
                <a:lnTo>
                  <a:pt x="127" y="1584"/>
                </a:lnTo>
                <a:lnTo>
                  <a:pt x="125" y="1584"/>
                </a:lnTo>
                <a:lnTo>
                  <a:pt x="124" y="1584"/>
                </a:lnTo>
                <a:lnTo>
                  <a:pt x="124" y="1586"/>
                </a:lnTo>
                <a:lnTo>
                  <a:pt x="125" y="1586"/>
                </a:lnTo>
                <a:lnTo>
                  <a:pt x="127" y="1586"/>
                </a:lnTo>
                <a:lnTo>
                  <a:pt x="127" y="1588"/>
                </a:lnTo>
                <a:lnTo>
                  <a:pt x="129" y="1588"/>
                </a:lnTo>
                <a:lnTo>
                  <a:pt x="129" y="1586"/>
                </a:lnTo>
                <a:close/>
                <a:moveTo>
                  <a:pt x="135" y="1571"/>
                </a:moveTo>
                <a:lnTo>
                  <a:pt x="137" y="1571"/>
                </a:lnTo>
                <a:lnTo>
                  <a:pt x="137" y="1569"/>
                </a:lnTo>
                <a:lnTo>
                  <a:pt x="137" y="1568"/>
                </a:lnTo>
                <a:lnTo>
                  <a:pt x="137" y="1566"/>
                </a:lnTo>
                <a:lnTo>
                  <a:pt x="137" y="1564"/>
                </a:lnTo>
                <a:lnTo>
                  <a:pt x="135" y="1564"/>
                </a:lnTo>
                <a:lnTo>
                  <a:pt x="135" y="1566"/>
                </a:lnTo>
                <a:lnTo>
                  <a:pt x="135" y="1568"/>
                </a:lnTo>
                <a:lnTo>
                  <a:pt x="135" y="1569"/>
                </a:lnTo>
                <a:lnTo>
                  <a:pt x="135" y="1571"/>
                </a:lnTo>
                <a:close/>
                <a:moveTo>
                  <a:pt x="135" y="1574"/>
                </a:moveTo>
                <a:lnTo>
                  <a:pt x="137" y="1574"/>
                </a:lnTo>
                <a:lnTo>
                  <a:pt x="137" y="1573"/>
                </a:lnTo>
                <a:lnTo>
                  <a:pt x="135" y="1573"/>
                </a:lnTo>
                <a:lnTo>
                  <a:pt x="135" y="1574"/>
                </a:lnTo>
                <a:close/>
                <a:moveTo>
                  <a:pt x="137" y="1588"/>
                </a:moveTo>
                <a:lnTo>
                  <a:pt x="135" y="1588"/>
                </a:lnTo>
                <a:lnTo>
                  <a:pt x="135" y="1589"/>
                </a:lnTo>
                <a:lnTo>
                  <a:pt x="137" y="1589"/>
                </a:lnTo>
                <a:lnTo>
                  <a:pt x="137" y="1588"/>
                </a:lnTo>
                <a:close/>
                <a:moveTo>
                  <a:pt x="142" y="1576"/>
                </a:moveTo>
                <a:lnTo>
                  <a:pt x="140" y="1576"/>
                </a:lnTo>
                <a:lnTo>
                  <a:pt x="140" y="1578"/>
                </a:lnTo>
                <a:lnTo>
                  <a:pt x="139" y="1578"/>
                </a:lnTo>
                <a:lnTo>
                  <a:pt x="139" y="1579"/>
                </a:lnTo>
                <a:lnTo>
                  <a:pt x="137" y="1579"/>
                </a:lnTo>
                <a:lnTo>
                  <a:pt x="137" y="1578"/>
                </a:lnTo>
                <a:lnTo>
                  <a:pt x="137" y="1576"/>
                </a:lnTo>
                <a:lnTo>
                  <a:pt x="137" y="1574"/>
                </a:lnTo>
                <a:lnTo>
                  <a:pt x="135" y="1574"/>
                </a:lnTo>
                <a:lnTo>
                  <a:pt x="135" y="1576"/>
                </a:lnTo>
                <a:lnTo>
                  <a:pt x="135" y="1578"/>
                </a:lnTo>
                <a:lnTo>
                  <a:pt x="135" y="1579"/>
                </a:lnTo>
                <a:lnTo>
                  <a:pt x="135" y="1581"/>
                </a:lnTo>
                <a:lnTo>
                  <a:pt x="135" y="1583"/>
                </a:lnTo>
                <a:lnTo>
                  <a:pt x="135" y="1584"/>
                </a:lnTo>
                <a:lnTo>
                  <a:pt x="135" y="1586"/>
                </a:lnTo>
                <a:lnTo>
                  <a:pt x="137" y="1586"/>
                </a:lnTo>
                <a:lnTo>
                  <a:pt x="137" y="1584"/>
                </a:lnTo>
                <a:lnTo>
                  <a:pt x="137" y="1583"/>
                </a:lnTo>
                <a:lnTo>
                  <a:pt x="137" y="1581"/>
                </a:lnTo>
                <a:lnTo>
                  <a:pt x="139" y="1581"/>
                </a:lnTo>
                <a:lnTo>
                  <a:pt x="139" y="1579"/>
                </a:lnTo>
                <a:lnTo>
                  <a:pt x="140" y="1579"/>
                </a:lnTo>
                <a:lnTo>
                  <a:pt x="140" y="1578"/>
                </a:lnTo>
                <a:lnTo>
                  <a:pt x="142" y="1578"/>
                </a:lnTo>
                <a:lnTo>
                  <a:pt x="142" y="1576"/>
                </a:lnTo>
                <a:close/>
                <a:moveTo>
                  <a:pt x="144" y="1559"/>
                </a:moveTo>
                <a:lnTo>
                  <a:pt x="142" y="1559"/>
                </a:lnTo>
                <a:lnTo>
                  <a:pt x="140" y="1559"/>
                </a:lnTo>
                <a:lnTo>
                  <a:pt x="140" y="1561"/>
                </a:lnTo>
                <a:lnTo>
                  <a:pt x="142" y="1561"/>
                </a:lnTo>
                <a:lnTo>
                  <a:pt x="144" y="1561"/>
                </a:lnTo>
                <a:lnTo>
                  <a:pt x="144" y="1559"/>
                </a:lnTo>
                <a:close/>
                <a:moveTo>
                  <a:pt x="107" y="1618"/>
                </a:moveTo>
                <a:lnTo>
                  <a:pt x="105" y="1618"/>
                </a:lnTo>
                <a:lnTo>
                  <a:pt x="105" y="1619"/>
                </a:lnTo>
                <a:lnTo>
                  <a:pt x="107" y="1619"/>
                </a:lnTo>
                <a:lnTo>
                  <a:pt x="107" y="1618"/>
                </a:lnTo>
                <a:close/>
                <a:moveTo>
                  <a:pt x="107" y="1614"/>
                </a:moveTo>
                <a:lnTo>
                  <a:pt x="105" y="1614"/>
                </a:lnTo>
                <a:lnTo>
                  <a:pt x="105" y="1616"/>
                </a:lnTo>
                <a:lnTo>
                  <a:pt x="107" y="1616"/>
                </a:lnTo>
                <a:lnTo>
                  <a:pt x="107" y="1614"/>
                </a:lnTo>
                <a:close/>
                <a:moveTo>
                  <a:pt x="109" y="1638"/>
                </a:moveTo>
                <a:lnTo>
                  <a:pt x="109" y="1636"/>
                </a:lnTo>
                <a:lnTo>
                  <a:pt x="107" y="1636"/>
                </a:lnTo>
                <a:lnTo>
                  <a:pt x="109" y="1638"/>
                </a:lnTo>
                <a:close/>
                <a:moveTo>
                  <a:pt x="110" y="1653"/>
                </a:moveTo>
                <a:lnTo>
                  <a:pt x="109" y="1653"/>
                </a:lnTo>
                <a:lnTo>
                  <a:pt x="109" y="1654"/>
                </a:lnTo>
                <a:lnTo>
                  <a:pt x="110" y="1654"/>
                </a:lnTo>
                <a:lnTo>
                  <a:pt x="110" y="1653"/>
                </a:lnTo>
                <a:close/>
                <a:moveTo>
                  <a:pt x="110" y="1619"/>
                </a:moveTo>
                <a:lnTo>
                  <a:pt x="109" y="1619"/>
                </a:lnTo>
                <a:lnTo>
                  <a:pt x="109" y="1621"/>
                </a:lnTo>
                <a:lnTo>
                  <a:pt x="110" y="1621"/>
                </a:lnTo>
                <a:lnTo>
                  <a:pt x="110" y="1619"/>
                </a:lnTo>
                <a:close/>
                <a:moveTo>
                  <a:pt x="119" y="1631"/>
                </a:moveTo>
                <a:lnTo>
                  <a:pt x="120" y="1631"/>
                </a:lnTo>
                <a:lnTo>
                  <a:pt x="120" y="1629"/>
                </a:lnTo>
                <a:lnTo>
                  <a:pt x="120" y="1628"/>
                </a:lnTo>
                <a:lnTo>
                  <a:pt x="119" y="1628"/>
                </a:lnTo>
                <a:lnTo>
                  <a:pt x="119" y="1629"/>
                </a:lnTo>
                <a:lnTo>
                  <a:pt x="119" y="1631"/>
                </a:lnTo>
                <a:close/>
                <a:moveTo>
                  <a:pt x="122" y="1651"/>
                </a:moveTo>
                <a:lnTo>
                  <a:pt x="120" y="1651"/>
                </a:lnTo>
                <a:lnTo>
                  <a:pt x="120" y="1653"/>
                </a:lnTo>
                <a:lnTo>
                  <a:pt x="120" y="1654"/>
                </a:lnTo>
                <a:lnTo>
                  <a:pt x="119" y="1654"/>
                </a:lnTo>
                <a:lnTo>
                  <a:pt x="119" y="1654"/>
                </a:lnTo>
                <a:lnTo>
                  <a:pt x="120" y="1654"/>
                </a:lnTo>
                <a:lnTo>
                  <a:pt x="122" y="1654"/>
                </a:lnTo>
                <a:lnTo>
                  <a:pt x="122" y="1654"/>
                </a:lnTo>
                <a:lnTo>
                  <a:pt x="122" y="1653"/>
                </a:lnTo>
                <a:lnTo>
                  <a:pt x="122" y="1651"/>
                </a:lnTo>
                <a:close/>
                <a:moveTo>
                  <a:pt x="122" y="1641"/>
                </a:moveTo>
                <a:lnTo>
                  <a:pt x="120" y="1641"/>
                </a:lnTo>
                <a:lnTo>
                  <a:pt x="120" y="1643"/>
                </a:lnTo>
                <a:lnTo>
                  <a:pt x="119" y="1643"/>
                </a:lnTo>
                <a:lnTo>
                  <a:pt x="119" y="1644"/>
                </a:lnTo>
                <a:lnTo>
                  <a:pt x="120" y="1644"/>
                </a:lnTo>
                <a:lnTo>
                  <a:pt x="120" y="1643"/>
                </a:lnTo>
                <a:lnTo>
                  <a:pt x="122" y="1643"/>
                </a:lnTo>
                <a:lnTo>
                  <a:pt x="122" y="1641"/>
                </a:lnTo>
                <a:close/>
                <a:moveTo>
                  <a:pt x="130" y="1648"/>
                </a:moveTo>
                <a:lnTo>
                  <a:pt x="129" y="1648"/>
                </a:lnTo>
                <a:lnTo>
                  <a:pt x="129" y="1649"/>
                </a:lnTo>
                <a:lnTo>
                  <a:pt x="129" y="1651"/>
                </a:lnTo>
                <a:lnTo>
                  <a:pt x="130" y="1651"/>
                </a:lnTo>
                <a:lnTo>
                  <a:pt x="130" y="1649"/>
                </a:lnTo>
                <a:lnTo>
                  <a:pt x="130" y="1648"/>
                </a:lnTo>
                <a:close/>
                <a:moveTo>
                  <a:pt x="132" y="1604"/>
                </a:moveTo>
                <a:lnTo>
                  <a:pt x="130" y="1604"/>
                </a:lnTo>
                <a:lnTo>
                  <a:pt x="130" y="1606"/>
                </a:lnTo>
                <a:lnTo>
                  <a:pt x="130" y="1608"/>
                </a:lnTo>
                <a:lnTo>
                  <a:pt x="130" y="1609"/>
                </a:lnTo>
                <a:lnTo>
                  <a:pt x="130" y="1611"/>
                </a:lnTo>
                <a:lnTo>
                  <a:pt x="130" y="1613"/>
                </a:lnTo>
                <a:lnTo>
                  <a:pt x="132" y="1613"/>
                </a:lnTo>
                <a:lnTo>
                  <a:pt x="132" y="1611"/>
                </a:lnTo>
                <a:lnTo>
                  <a:pt x="132" y="1609"/>
                </a:lnTo>
                <a:lnTo>
                  <a:pt x="132" y="1608"/>
                </a:lnTo>
                <a:lnTo>
                  <a:pt x="132" y="1606"/>
                </a:lnTo>
                <a:lnTo>
                  <a:pt x="132" y="1604"/>
                </a:lnTo>
                <a:close/>
                <a:moveTo>
                  <a:pt x="132" y="1601"/>
                </a:moveTo>
                <a:lnTo>
                  <a:pt x="130" y="1601"/>
                </a:lnTo>
                <a:lnTo>
                  <a:pt x="130" y="1603"/>
                </a:lnTo>
                <a:lnTo>
                  <a:pt x="132" y="1603"/>
                </a:lnTo>
                <a:lnTo>
                  <a:pt x="132" y="1601"/>
                </a:lnTo>
                <a:close/>
                <a:moveTo>
                  <a:pt x="145" y="1563"/>
                </a:moveTo>
                <a:lnTo>
                  <a:pt x="145" y="1564"/>
                </a:lnTo>
                <a:lnTo>
                  <a:pt x="145" y="1566"/>
                </a:lnTo>
                <a:lnTo>
                  <a:pt x="147" y="1566"/>
                </a:lnTo>
                <a:lnTo>
                  <a:pt x="147" y="1564"/>
                </a:lnTo>
                <a:lnTo>
                  <a:pt x="147" y="1563"/>
                </a:lnTo>
                <a:lnTo>
                  <a:pt x="145" y="1563"/>
                </a:lnTo>
                <a:lnTo>
                  <a:pt x="145" y="1561"/>
                </a:lnTo>
                <a:lnTo>
                  <a:pt x="145" y="1561"/>
                </a:lnTo>
                <a:lnTo>
                  <a:pt x="145" y="1563"/>
                </a:lnTo>
                <a:lnTo>
                  <a:pt x="145" y="1563"/>
                </a:lnTo>
                <a:close/>
                <a:moveTo>
                  <a:pt x="147" y="1571"/>
                </a:moveTo>
                <a:lnTo>
                  <a:pt x="147" y="1569"/>
                </a:lnTo>
                <a:lnTo>
                  <a:pt x="147" y="1568"/>
                </a:lnTo>
                <a:lnTo>
                  <a:pt x="145" y="1568"/>
                </a:lnTo>
                <a:lnTo>
                  <a:pt x="145" y="1569"/>
                </a:lnTo>
                <a:lnTo>
                  <a:pt x="145" y="1571"/>
                </a:lnTo>
                <a:lnTo>
                  <a:pt x="147" y="1571"/>
                </a:lnTo>
                <a:close/>
                <a:moveTo>
                  <a:pt x="149" y="1573"/>
                </a:moveTo>
                <a:lnTo>
                  <a:pt x="147" y="1573"/>
                </a:lnTo>
                <a:lnTo>
                  <a:pt x="147" y="1574"/>
                </a:lnTo>
                <a:lnTo>
                  <a:pt x="149" y="1574"/>
                </a:lnTo>
                <a:lnTo>
                  <a:pt x="149" y="1573"/>
                </a:lnTo>
                <a:close/>
                <a:moveTo>
                  <a:pt x="154" y="1636"/>
                </a:moveTo>
                <a:lnTo>
                  <a:pt x="152" y="1636"/>
                </a:lnTo>
                <a:lnTo>
                  <a:pt x="152" y="1638"/>
                </a:lnTo>
                <a:lnTo>
                  <a:pt x="152" y="1639"/>
                </a:lnTo>
                <a:lnTo>
                  <a:pt x="150" y="1639"/>
                </a:lnTo>
                <a:lnTo>
                  <a:pt x="150" y="1641"/>
                </a:lnTo>
                <a:lnTo>
                  <a:pt x="152" y="1641"/>
                </a:lnTo>
                <a:lnTo>
                  <a:pt x="152" y="1639"/>
                </a:lnTo>
                <a:lnTo>
                  <a:pt x="154" y="1639"/>
                </a:lnTo>
                <a:lnTo>
                  <a:pt x="154" y="1638"/>
                </a:lnTo>
                <a:lnTo>
                  <a:pt x="154" y="1636"/>
                </a:lnTo>
                <a:close/>
                <a:moveTo>
                  <a:pt x="155" y="1554"/>
                </a:moveTo>
                <a:lnTo>
                  <a:pt x="154" y="1554"/>
                </a:lnTo>
                <a:lnTo>
                  <a:pt x="154" y="1556"/>
                </a:lnTo>
                <a:lnTo>
                  <a:pt x="155" y="1556"/>
                </a:lnTo>
                <a:lnTo>
                  <a:pt x="155" y="1554"/>
                </a:lnTo>
                <a:close/>
                <a:moveTo>
                  <a:pt x="112" y="1725"/>
                </a:moveTo>
                <a:lnTo>
                  <a:pt x="110" y="1725"/>
                </a:lnTo>
                <a:lnTo>
                  <a:pt x="110" y="1726"/>
                </a:lnTo>
                <a:lnTo>
                  <a:pt x="112" y="1726"/>
                </a:lnTo>
                <a:lnTo>
                  <a:pt x="112" y="1725"/>
                </a:lnTo>
                <a:close/>
                <a:moveTo>
                  <a:pt x="124" y="1733"/>
                </a:moveTo>
                <a:lnTo>
                  <a:pt x="122" y="1733"/>
                </a:lnTo>
                <a:lnTo>
                  <a:pt x="122" y="1735"/>
                </a:lnTo>
                <a:lnTo>
                  <a:pt x="124" y="1735"/>
                </a:lnTo>
                <a:lnTo>
                  <a:pt x="124" y="1733"/>
                </a:lnTo>
                <a:close/>
                <a:moveTo>
                  <a:pt x="135" y="1678"/>
                </a:moveTo>
                <a:lnTo>
                  <a:pt x="135" y="1680"/>
                </a:lnTo>
                <a:lnTo>
                  <a:pt x="135" y="1681"/>
                </a:lnTo>
                <a:lnTo>
                  <a:pt x="137" y="1681"/>
                </a:lnTo>
                <a:lnTo>
                  <a:pt x="137" y="1680"/>
                </a:lnTo>
                <a:lnTo>
                  <a:pt x="137" y="1678"/>
                </a:lnTo>
                <a:lnTo>
                  <a:pt x="135" y="1678"/>
                </a:lnTo>
                <a:close/>
                <a:moveTo>
                  <a:pt x="134" y="1676"/>
                </a:moveTo>
                <a:lnTo>
                  <a:pt x="135" y="1676"/>
                </a:lnTo>
                <a:lnTo>
                  <a:pt x="135" y="1675"/>
                </a:lnTo>
                <a:lnTo>
                  <a:pt x="135" y="1673"/>
                </a:lnTo>
                <a:lnTo>
                  <a:pt x="134" y="1673"/>
                </a:lnTo>
                <a:lnTo>
                  <a:pt x="134" y="1675"/>
                </a:lnTo>
                <a:lnTo>
                  <a:pt x="134" y="1676"/>
                </a:lnTo>
                <a:close/>
                <a:moveTo>
                  <a:pt x="125" y="1680"/>
                </a:moveTo>
                <a:lnTo>
                  <a:pt x="127" y="1680"/>
                </a:lnTo>
                <a:lnTo>
                  <a:pt x="129" y="1680"/>
                </a:lnTo>
                <a:lnTo>
                  <a:pt x="129" y="1681"/>
                </a:lnTo>
                <a:lnTo>
                  <a:pt x="130" y="1681"/>
                </a:lnTo>
                <a:lnTo>
                  <a:pt x="130" y="1680"/>
                </a:lnTo>
                <a:lnTo>
                  <a:pt x="129" y="1680"/>
                </a:lnTo>
                <a:lnTo>
                  <a:pt x="129" y="1678"/>
                </a:lnTo>
                <a:lnTo>
                  <a:pt x="127" y="1678"/>
                </a:lnTo>
                <a:lnTo>
                  <a:pt x="125" y="1678"/>
                </a:lnTo>
                <a:lnTo>
                  <a:pt x="125" y="1680"/>
                </a:lnTo>
                <a:close/>
                <a:moveTo>
                  <a:pt x="120" y="1690"/>
                </a:moveTo>
                <a:lnTo>
                  <a:pt x="122" y="1690"/>
                </a:lnTo>
                <a:lnTo>
                  <a:pt x="122" y="1688"/>
                </a:lnTo>
                <a:lnTo>
                  <a:pt x="120" y="1688"/>
                </a:lnTo>
                <a:lnTo>
                  <a:pt x="120" y="1690"/>
                </a:lnTo>
                <a:close/>
                <a:moveTo>
                  <a:pt x="127" y="1711"/>
                </a:moveTo>
                <a:lnTo>
                  <a:pt x="125" y="1711"/>
                </a:lnTo>
                <a:lnTo>
                  <a:pt x="125" y="1713"/>
                </a:lnTo>
                <a:lnTo>
                  <a:pt x="124" y="1713"/>
                </a:lnTo>
                <a:lnTo>
                  <a:pt x="124" y="1715"/>
                </a:lnTo>
                <a:lnTo>
                  <a:pt x="122" y="1715"/>
                </a:lnTo>
                <a:lnTo>
                  <a:pt x="122" y="1716"/>
                </a:lnTo>
                <a:lnTo>
                  <a:pt x="120" y="1716"/>
                </a:lnTo>
                <a:lnTo>
                  <a:pt x="120" y="1718"/>
                </a:lnTo>
                <a:lnTo>
                  <a:pt x="119" y="1718"/>
                </a:lnTo>
                <a:lnTo>
                  <a:pt x="119" y="1716"/>
                </a:lnTo>
                <a:lnTo>
                  <a:pt x="117" y="1716"/>
                </a:lnTo>
                <a:lnTo>
                  <a:pt x="117" y="1718"/>
                </a:lnTo>
                <a:lnTo>
                  <a:pt x="119" y="1718"/>
                </a:lnTo>
                <a:lnTo>
                  <a:pt x="119" y="1720"/>
                </a:lnTo>
                <a:lnTo>
                  <a:pt x="120" y="1720"/>
                </a:lnTo>
                <a:lnTo>
                  <a:pt x="120" y="1718"/>
                </a:lnTo>
                <a:lnTo>
                  <a:pt x="122" y="1718"/>
                </a:lnTo>
                <a:lnTo>
                  <a:pt x="122" y="1716"/>
                </a:lnTo>
                <a:lnTo>
                  <a:pt x="124" y="1716"/>
                </a:lnTo>
                <a:lnTo>
                  <a:pt x="124" y="1715"/>
                </a:lnTo>
                <a:lnTo>
                  <a:pt x="125" y="1715"/>
                </a:lnTo>
                <a:lnTo>
                  <a:pt x="125" y="1713"/>
                </a:lnTo>
                <a:lnTo>
                  <a:pt x="127" y="1713"/>
                </a:lnTo>
                <a:lnTo>
                  <a:pt x="127" y="1711"/>
                </a:lnTo>
                <a:close/>
                <a:moveTo>
                  <a:pt x="129" y="1701"/>
                </a:moveTo>
                <a:lnTo>
                  <a:pt x="129" y="1700"/>
                </a:lnTo>
                <a:lnTo>
                  <a:pt x="127" y="1700"/>
                </a:lnTo>
                <a:lnTo>
                  <a:pt x="125" y="1700"/>
                </a:lnTo>
                <a:lnTo>
                  <a:pt x="124" y="1700"/>
                </a:lnTo>
                <a:lnTo>
                  <a:pt x="124" y="1701"/>
                </a:lnTo>
                <a:lnTo>
                  <a:pt x="122" y="1701"/>
                </a:lnTo>
                <a:lnTo>
                  <a:pt x="122" y="1703"/>
                </a:lnTo>
                <a:lnTo>
                  <a:pt x="120" y="1703"/>
                </a:lnTo>
                <a:lnTo>
                  <a:pt x="120" y="1705"/>
                </a:lnTo>
                <a:lnTo>
                  <a:pt x="119" y="1705"/>
                </a:lnTo>
                <a:lnTo>
                  <a:pt x="119" y="1706"/>
                </a:lnTo>
                <a:lnTo>
                  <a:pt x="117" y="1706"/>
                </a:lnTo>
                <a:lnTo>
                  <a:pt x="117" y="1708"/>
                </a:lnTo>
                <a:lnTo>
                  <a:pt x="119" y="1708"/>
                </a:lnTo>
                <a:lnTo>
                  <a:pt x="119" y="1706"/>
                </a:lnTo>
                <a:lnTo>
                  <a:pt x="120" y="1706"/>
                </a:lnTo>
                <a:lnTo>
                  <a:pt x="120" y="1705"/>
                </a:lnTo>
                <a:lnTo>
                  <a:pt x="122" y="1705"/>
                </a:lnTo>
                <a:lnTo>
                  <a:pt x="122" y="1703"/>
                </a:lnTo>
                <a:lnTo>
                  <a:pt x="124" y="1703"/>
                </a:lnTo>
                <a:lnTo>
                  <a:pt x="124" y="1701"/>
                </a:lnTo>
                <a:lnTo>
                  <a:pt x="125" y="1701"/>
                </a:lnTo>
                <a:lnTo>
                  <a:pt x="127" y="1701"/>
                </a:lnTo>
                <a:lnTo>
                  <a:pt x="129" y="1701"/>
                </a:lnTo>
                <a:close/>
                <a:moveTo>
                  <a:pt x="139" y="1705"/>
                </a:moveTo>
                <a:lnTo>
                  <a:pt x="139" y="1703"/>
                </a:lnTo>
                <a:lnTo>
                  <a:pt x="137" y="1703"/>
                </a:lnTo>
                <a:lnTo>
                  <a:pt x="135" y="1703"/>
                </a:lnTo>
                <a:lnTo>
                  <a:pt x="135" y="1701"/>
                </a:lnTo>
                <a:lnTo>
                  <a:pt x="134" y="1701"/>
                </a:lnTo>
                <a:lnTo>
                  <a:pt x="134" y="1703"/>
                </a:lnTo>
                <a:lnTo>
                  <a:pt x="132" y="1703"/>
                </a:lnTo>
                <a:lnTo>
                  <a:pt x="132" y="1705"/>
                </a:lnTo>
                <a:lnTo>
                  <a:pt x="130" y="1705"/>
                </a:lnTo>
                <a:lnTo>
                  <a:pt x="130" y="1706"/>
                </a:lnTo>
                <a:lnTo>
                  <a:pt x="129" y="1706"/>
                </a:lnTo>
                <a:lnTo>
                  <a:pt x="129" y="1708"/>
                </a:lnTo>
                <a:lnTo>
                  <a:pt x="130" y="1708"/>
                </a:lnTo>
                <a:lnTo>
                  <a:pt x="130" y="1706"/>
                </a:lnTo>
                <a:lnTo>
                  <a:pt x="132" y="1706"/>
                </a:lnTo>
                <a:lnTo>
                  <a:pt x="132" y="1708"/>
                </a:lnTo>
                <a:lnTo>
                  <a:pt x="132" y="1710"/>
                </a:lnTo>
                <a:lnTo>
                  <a:pt x="134" y="1710"/>
                </a:lnTo>
                <a:lnTo>
                  <a:pt x="134" y="1708"/>
                </a:lnTo>
                <a:lnTo>
                  <a:pt x="134" y="1706"/>
                </a:lnTo>
                <a:lnTo>
                  <a:pt x="134" y="1705"/>
                </a:lnTo>
                <a:lnTo>
                  <a:pt x="134" y="1703"/>
                </a:lnTo>
                <a:lnTo>
                  <a:pt x="135" y="1703"/>
                </a:lnTo>
                <a:lnTo>
                  <a:pt x="135" y="1705"/>
                </a:lnTo>
                <a:lnTo>
                  <a:pt x="137" y="1705"/>
                </a:lnTo>
                <a:lnTo>
                  <a:pt x="139" y="1705"/>
                </a:lnTo>
                <a:close/>
                <a:moveTo>
                  <a:pt x="140" y="1716"/>
                </a:moveTo>
                <a:lnTo>
                  <a:pt x="139" y="1716"/>
                </a:lnTo>
                <a:lnTo>
                  <a:pt x="139" y="1718"/>
                </a:lnTo>
                <a:lnTo>
                  <a:pt x="140" y="1718"/>
                </a:lnTo>
                <a:lnTo>
                  <a:pt x="140" y="1716"/>
                </a:lnTo>
                <a:close/>
                <a:moveTo>
                  <a:pt x="140" y="1693"/>
                </a:moveTo>
                <a:lnTo>
                  <a:pt x="139" y="1693"/>
                </a:lnTo>
                <a:lnTo>
                  <a:pt x="139" y="1695"/>
                </a:lnTo>
                <a:lnTo>
                  <a:pt x="137" y="1695"/>
                </a:lnTo>
                <a:lnTo>
                  <a:pt x="137" y="1695"/>
                </a:lnTo>
                <a:lnTo>
                  <a:pt x="137" y="1696"/>
                </a:lnTo>
                <a:lnTo>
                  <a:pt x="137" y="1698"/>
                </a:lnTo>
                <a:lnTo>
                  <a:pt x="135" y="1698"/>
                </a:lnTo>
                <a:lnTo>
                  <a:pt x="135" y="1700"/>
                </a:lnTo>
                <a:lnTo>
                  <a:pt x="137" y="1700"/>
                </a:lnTo>
                <a:lnTo>
                  <a:pt x="137" y="1698"/>
                </a:lnTo>
                <a:lnTo>
                  <a:pt x="139" y="1698"/>
                </a:lnTo>
                <a:lnTo>
                  <a:pt x="139" y="1696"/>
                </a:lnTo>
                <a:lnTo>
                  <a:pt x="139" y="1695"/>
                </a:lnTo>
                <a:lnTo>
                  <a:pt x="139" y="1695"/>
                </a:lnTo>
                <a:lnTo>
                  <a:pt x="140" y="1695"/>
                </a:lnTo>
                <a:lnTo>
                  <a:pt x="140" y="1693"/>
                </a:lnTo>
                <a:close/>
                <a:moveTo>
                  <a:pt x="140" y="1683"/>
                </a:moveTo>
                <a:lnTo>
                  <a:pt x="139" y="1683"/>
                </a:lnTo>
                <a:lnTo>
                  <a:pt x="137" y="1683"/>
                </a:lnTo>
                <a:lnTo>
                  <a:pt x="137" y="1685"/>
                </a:lnTo>
                <a:lnTo>
                  <a:pt x="137" y="1686"/>
                </a:lnTo>
                <a:lnTo>
                  <a:pt x="139" y="1686"/>
                </a:lnTo>
                <a:lnTo>
                  <a:pt x="139" y="1688"/>
                </a:lnTo>
                <a:lnTo>
                  <a:pt x="139" y="1690"/>
                </a:lnTo>
                <a:lnTo>
                  <a:pt x="139" y="1691"/>
                </a:lnTo>
                <a:lnTo>
                  <a:pt x="140" y="1691"/>
                </a:lnTo>
                <a:lnTo>
                  <a:pt x="140" y="1690"/>
                </a:lnTo>
                <a:lnTo>
                  <a:pt x="140" y="1688"/>
                </a:lnTo>
                <a:lnTo>
                  <a:pt x="140" y="1686"/>
                </a:lnTo>
                <a:lnTo>
                  <a:pt x="140" y="1685"/>
                </a:lnTo>
                <a:lnTo>
                  <a:pt x="140" y="1683"/>
                </a:lnTo>
                <a:close/>
                <a:moveTo>
                  <a:pt x="130" y="1743"/>
                </a:moveTo>
                <a:lnTo>
                  <a:pt x="129" y="1743"/>
                </a:lnTo>
                <a:lnTo>
                  <a:pt x="129" y="1745"/>
                </a:lnTo>
                <a:lnTo>
                  <a:pt x="130" y="1745"/>
                </a:lnTo>
                <a:lnTo>
                  <a:pt x="130" y="1743"/>
                </a:lnTo>
                <a:close/>
                <a:moveTo>
                  <a:pt x="125" y="1758"/>
                </a:moveTo>
                <a:lnTo>
                  <a:pt x="124" y="1758"/>
                </a:lnTo>
                <a:lnTo>
                  <a:pt x="124" y="1760"/>
                </a:lnTo>
                <a:lnTo>
                  <a:pt x="125" y="1760"/>
                </a:lnTo>
                <a:lnTo>
                  <a:pt x="125" y="1758"/>
                </a:lnTo>
                <a:close/>
                <a:moveTo>
                  <a:pt x="135" y="1735"/>
                </a:moveTo>
                <a:lnTo>
                  <a:pt x="134" y="1735"/>
                </a:lnTo>
                <a:lnTo>
                  <a:pt x="134" y="1736"/>
                </a:lnTo>
                <a:lnTo>
                  <a:pt x="135" y="1736"/>
                </a:lnTo>
                <a:lnTo>
                  <a:pt x="135" y="1735"/>
                </a:lnTo>
                <a:close/>
                <a:moveTo>
                  <a:pt x="137" y="1733"/>
                </a:moveTo>
                <a:lnTo>
                  <a:pt x="139" y="1733"/>
                </a:lnTo>
                <a:lnTo>
                  <a:pt x="140" y="1733"/>
                </a:lnTo>
                <a:lnTo>
                  <a:pt x="140" y="1731"/>
                </a:lnTo>
                <a:lnTo>
                  <a:pt x="139" y="1731"/>
                </a:lnTo>
                <a:lnTo>
                  <a:pt x="137" y="1731"/>
                </a:lnTo>
                <a:lnTo>
                  <a:pt x="135" y="1731"/>
                </a:lnTo>
                <a:lnTo>
                  <a:pt x="135" y="1733"/>
                </a:lnTo>
                <a:lnTo>
                  <a:pt x="137" y="1733"/>
                </a:lnTo>
                <a:close/>
                <a:moveTo>
                  <a:pt x="129" y="1758"/>
                </a:moveTo>
                <a:lnTo>
                  <a:pt x="130" y="1758"/>
                </a:lnTo>
                <a:lnTo>
                  <a:pt x="130" y="1756"/>
                </a:lnTo>
                <a:lnTo>
                  <a:pt x="129" y="1756"/>
                </a:lnTo>
                <a:lnTo>
                  <a:pt x="129" y="1758"/>
                </a:lnTo>
                <a:close/>
                <a:moveTo>
                  <a:pt x="142" y="1760"/>
                </a:moveTo>
                <a:lnTo>
                  <a:pt x="140" y="1760"/>
                </a:lnTo>
                <a:lnTo>
                  <a:pt x="139" y="1760"/>
                </a:lnTo>
                <a:lnTo>
                  <a:pt x="137" y="1760"/>
                </a:lnTo>
                <a:lnTo>
                  <a:pt x="137" y="1758"/>
                </a:lnTo>
                <a:lnTo>
                  <a:pt x="135" y="1758"/>
                </a:lnTo>
                <a:lnTo>
                  <a:pt x="134" y="1758"/>
                </a:lnTo>
                <a:lnTo>
                  <a:pt x="132" y="1758"/>
                </a:lnTo>
                <a:lnTo>
                  <a:pt x="132" y="1760"/>
                </a:lnTo>
                <a:lnTo>
                  <a:pt x="130" y="1760"/>
                </a:lnTo>
                <a:lnTo>
                  <a:pt x="129" y="1760"/>
                </a:lnTo>
                <a:lnTo>
                  <a:pt x="127" y="1760"/>
                </a:lnTo>
                <a:lnTo>
                  <a:pt x="127" y="1761"/>
                </a:lnTo>
                <a:lnTo>
                  <a:pt x="127" y="1763"/>
                </a:lnTo>
                <a:lnTo>
                  <a:pt x="129" y="1763"/>
                </a:lnTo>
                <a:lnTo>
                  <a:pt x="130" y="1763"/>
                </a:lnTo>
                <a:lnTo>
                  <a:pt x="130" y="1761"/>
                </a:lnTo>
                <a:lnTo>
                  <a:pt x="132" y="1761"/>
                </a:lnTo>
                <a:lnTo>
                  <a:pt x="134" y="1761"/>
                </a:lnTo>
                <a:lnTo>
                  <a:pt x="134" y="1760"/>
                </a:lnTo>
                <a:lnTo>
                  <a:pt x="135" y="1760"/>
                </a:lnTo>
                <a:lnTo>
                  <a:pt x="137" y="1760"/>
                </a:lnTo>
                <a:lnTo>
                  <a:pt x="137" y="1761"/>
                </a:lnTo>
                <a:lnTo>
                  <a:pt x="139" y="1761"/>
                </a:lnTo>
                <a:lnTo>
                  <a:pt x="140" y="1761"/>
                </a:lnTo>
                <a:lnTo>
                  <a:pt x="140" y="1763"/>
                </a:lnTo>
                <a:lnTo>
                  <a:pt x="140" y="1765"/>
                </a:lnTo>
                <a:lnTo>
                  <a:pt x="142" y="1765"/>
                </a:lnTo>
                <a:lnTo>
                  <a:pt x="142" y="1763"/>
                </a:lnTo>
                <a:lnTo>
                  <a:pt x="142" y="1761"/>
                </a:lnTo>
                <a:lnTo>
                  <a:pt x="142" y="1760"/>
                </a:lnTo>
                <a:close/>
                <a:moveTo>
                  <a:pt x="142" y="1753"/>
                </a:moveTo>
                <a:lnTo>
                  <a:pt x="140" y="1755"/>
                </a:lnTo>
                <a:lnTo>
                  <a:pt x="139" y="1755"/>
                </a:lnTo>
                <a:lnTo>
                  <a:pt x="139" y="1756"/>
                </a:lnTo>
                <a:lnTo>
                  <a:pt x="140" y="1756"/>
                </a:lnTo>
                <a:lnTo>
                  <a:pt x="140" y="1755"/>
                </a:lnTo>
                <a:lnTo>
                  <a:pt x="142" y="1755"/>
                </a:lnTo>
                <a:lnTo>
                  <a:pt x="142" y="1753"/>
                </a:lnTo>
                <a:close/>
                <a:moveTo>
                  <a:pt x="142" y="1741"/>
                </a:moveTo>
                <a:lnTo>
                  <a:pt x="140" y="1741"/>
                </a:lnTo>
                <a:lnTo>
                  <a:pt x="139" y="1741"/>
                </a:lnTo>
                <a:lnTo>
                  <a:pt x="139" y="1743"/>
                </a:lnTo>
                <a:lnTo>
                  <a:pt x="137" y="1743"/>
                </a:lnTo>
                <a:lnTo>
                  <a:pt x="135" y="1743"/>
                </a:lnTo>
                <a:lnTo>
                  <a:pt x="135" y="1741"/>
                </a:lnTo>
                <a:lnTo>
                  <a:pt x="134" y="1741"/>
                </a:lnTo>
                <a:lnTo>
                  <a:pt x="134" y="1743"/>
                </a:lnTo>
                <a:lnTo>
                  <a:pt x="135" y="1743"/>
                </a:lnTo>
                <a:lnTo>
                  <a:pt x="135" y="1745"/>
                </a:lnTo>
                <a:lnTo>
                  <a:pt x="135" y="1746"/>
                </a:lnTo>
                <a:lnTo>
                  <a:pt x="135" y="1748"/>
                </a:lnTo>
                <a:lnTo>
                  <a:pt x="134" y="1748"/>
                </a:lnTo>
                <a:lnTo>
                  <a:pt x="134" y="1750"/>
                </a:lnTo>
                <a:lnTo>
                  <a:pt x="135" y="1750"/>
                </a:lnTo>
                <a:lnTo>
                  <a:pt x="137" y="1751"/>
                </a:lnTo>
                <a:lnTo>
                  <a:pt x="135" y="1751"/>
                </a:lnTo>
                <a:lnTo>
                  <a:pt x="135" y="1753"/>
                </a:lnTo>
                <a:lnTo>
                  <a:pt x="137" y="1753"/>
                </a:lnTo>
                <a:lnTo>
                  <a:pt x="137" y="1751"/>
                </a:lnTo>
                <a:lnTo>
                  <a:pt x="137" y="1750"/>
                </a:lnTo>
                <a:lnTo>
                  <a:pt x="137" y="1748"/>
                </a:lnTo>
                <a:lnTo>
                  <a:pt x="137" y="1746"/>
                </a:lnTo>
                <a:lnTo>
                  <a:pt x="137" y="1745"/>
                </a:lnTo>
                <a:lnTo>
                  <a:pt x="139" y="1745"/>
                </a:lnTo>
                <a:lnTo>
                  <a:pt x="139" y="1743"/>
                </a:lnTo>
                <a:lnTo>
                  <a:pt x="140" y="1743"/>
                </a:lnTo>
                <a:lnTo>
                  <a:pt x="142" y="1743"/>
                </a:lnTo>
                <a:lnTo>
                  <a:pt x="142" y="1741"/>
                </a:lnTo>
                <a:close/>
                <a:moveTo>
                  <a:pt x="150" y="1675"/>
                </a:moveTo>
                <a:lnTo>
                  <a:pt x="152" y="1675"/>
                </a:lnTo>
                <a:lnTo>
                  <a:pt x="154" y="1675"/>
                </a:lnTo>
                <a:lnTo>
                  <a:pt x="154" y="1673"/>
                </a:lnTo>
                <a:lnTo>
                  <a:pt x="152" y="1673"/>
                </a:lnTo>
                <a:lnTo>
                  <a:pt x="150" y="1673"/>
                </a:lnTo>
                <a:lnTo>
                  <a:pt x="150" y="1675"/>
                </a:lnTo>
                <a:close/>
                <a:moveTo>
                  <a:pt x="154" y="1743"/>
                </a:moveTo>
                <a:lnTo>
                  <a:pt x="154" y="1741"/>
                </a:lnTo>
                <a:lnTo>
                  <a:pt x="152" y="1741"/>
                </a:lnTo>
                <a:lnTo>
                  <a:pt x="152" y="1743"/>
                </a:lnTo>
                <a:lnTo>
                  <a:pt x="154" y="1743"/>
                </a:lnTo>
                <a:close/>
                <a:moveTo>
                  <a:pt x="152" y="1746"/>
                </a:moveTo>
                <a:lnTo>
                  <a:pt x="152" y="1748"/>
                </a:lnTo>
                <a:lnTo>
                  <a:pt x="152" y="1750"/>
                </a:lnTo>
                <a:lnTo>
                  <a:pt x="152" y="1751"/>
                </a:lnTo>
                <a:lnTo>
                  <a:pt x="154" y="1751"/>
                </a:lnTo>
                <a:lnTo>
                  <a:pt x="154" y="1750"/>
                </a:lnTo>
                <a:lnTo>
                  <a:pt x="154" y="1748"/>
                </a:lnTo>
                <a:lnTo>
                  <a:pt x="154" y="1746"/>
                </a:lnTo>
                <a:lnTo>
                  <a:pt x="152" y="1746"/>
                </a:lnTo>
                <a:close/>
                <a:moveTo>
                  <a:pt x="149" y="1681"/>
                </a:moveTo>
                <a:lnTo>
                  <a:pt x="150" y="1681"/>
                </a:lnTo>
                <a:lnTo>
                  <a:pt x="150" y="1680"/>
                </a:lnTo>
                <a:lnTo>
                  <a:pt x="150" y="1678"/>
                </a:lnTo>
                <a:lnTo>
                  <a:pt x="152" y="1678"/>
                </a:lnTo>
                <a:lnTo>
                  <a:pt x="152" y="1676"/>
                </a:lnTo>
                <a:lnTo>
                  <a:pt x="150" y="1676"/>
                </a:lnTo>
                <a:lnTo>
                  <a:pt x="150" y="1678"/>
                </a:lnTo>
                <a:lnTo>
                  <a:pt x="149" y="1678"/>
                </a:lnTo>
                <a:lnTo>
                  <a:pt x="149" y="1680"/>
                </a:lnTo>
                <a:lnTo>
                  <a:pt x="149" y="1681"/>
                </a:lnTo>
                <a:close/>
                <a:moveTo>
                  <a:pt x="149" y="1730"/>
                </a:moveTo>
                <a:lnTo>
                  <a:pt x="150" y="1730"/>
                </a:lnTo>
                <a:lnTo>
                  <a:pt x="150" y="1728"/>
                </a:lnTo>
                <a:lnTo>
                  <a:pt x="149" y="1728"/>
                </a:lnTo>
                <a:lnTo>
                  <a:pt x="149" y="1730"/>
                </a:lnTo>
                <a:close/>
                <a:moveTo>
                  <a:pt x="144" y="1725"/>
                </a:moveTo>
                <a:lnTo>
                  <a:pt x="145" y="1725"/>
                </a:lnTo>
                <a:lnTo>
                  <a:pt x="145" y="1726"/>
                </a:lnTo>
                <a:lnTo>
                  <a:pt x="145" y="1726"/>
                </a:lnTo>
                <a:lnTo>
                  <a:pt x="145" y="1725"/>
                </a:lnTo>
                <a:lnTo>
                  <a:pt x="145" y="1725"/>
                </a:lnTo>
                <a:lnTo>
                  <a:pt x="145" y="1723"/>
                </a:lnTo>
                <a:lnTo>
                  <a:pt x="144" y="1723"/>
                </a:lnTo>
                <a:lnTo>
                  <a:pt x="144" y="1725"/>
                </a:lnTo>
                <a:close/>
                <a:moveTo>
                  <a:pt x="155" y="1758"/>
                </a:moveTo>
                <a:lnTo>
                  <a:pt x="154" y="1758"/>
                </a:lnTo>
                <a:lnTo>
                  <a:pt x="154" y="1756"/>
                </a:lnTo>
                <a:lnTo>
                  <a:pt x="154" y="1755"/>
                </a:lnTo>
                <a:lnTo>
                  <a:pt x="154" y="1753"/>
                </a:lnTo>
                <a:lnTo>
                  <a:pt x="152" y="1753"/>
                </a:lnTo>
                <a:lnTo>
                  <a:pt x="152" y="1755"/>
                </a:lnTo>
                <a:lnTo>
                  <a:pt x="152" y="1756"/>
                </a:lnTo>
                <a:lnTo>
                  <a:pt x="152" y="1758"/>
                </a:lnTo>
                <a:lnTo>
                  <a:pt x="150" y="1758"/>
                </a:lnTo>
                <a:lnTo>
                  <a:pt x="149" y="1758"/>
                </a:lnTo>
                <a:lnTo>
                  <a:pt x="149" y="1760"/>
                </a:lnTo>
                <a:lnTo>
                  <a:pt x="147" y="1760"/>
                </a:lnTo>
                <a:lnTo>
                  <a:pt x="145" y="1760"/>
                </a:lnTo>
                <a:lnTo>
                  <a:pt x="145" y="1760"/>
                </a:lnTo>
                <a:lnTo>
                  <a:pt x="144" y="1760"/>
                </a:lnTo>
                <a:lnTo>
                  <a:pt x="144" y="1761"/>
                </a:lnTo>
                <a:lnTo>
                  <a:pt x="145" y="1761"/>
                </a:lnTo>
                <a:lnTo>
                  <a:pt x="145" y="1761"/>
                </a:lnTo>
                <a:lnTo>
                  <a:pt x="147" y="1761"/>
                </a:lnTo>
                <a:lnTo>
                  <a:pt x="149" y="1761"/>
                </a:lnTo>
                <a:lnTo>
                  <a:pt x="150" y="1761"/>
                </a:lnTo>
                <a:lnTo>
                  <a:pt x="150" y="1760"/>
                </a:lnTo>
                <a:lnTo>
                  <a:pt x="152" y="1760"/>
                </a:lnTo>
                <a:lnTo>
                  <a:pt x="154" y="1760"/>
                </a:lnTo>
                <a:lnTo>
                  <a:pt x="155" y="1760"/>
                </a:lnTo>
                <a:lnTo>
                  <a:pt x="155" y="1758"/>
                </a:lnTo>
                <a:close/>
                <a:moveTo>
                  <a:pt x="165" y="1680"/>
                </a:moveTo>
                <a:lnTo>
                  <a:pt x="165" y="1681"/>
                </a:lnTo>
                <a:lnTo>
                  <a:pt x="167" y="1681"/>
                </a:lnTo>
                <a:lnTo>
                  <a:pt x="167" y="1680"/>
                </a:lnTo>
                <a:lnTo>
                  <a:pt x="167" y="1678"/>
                </a:lnTo>
                <a:lnTo>
                  <a:pt x="165" y="1678"/>
                </a:lnTo>
                <a:lnTo>
                  <a:pt x="164" y="1678"/>
                </a:lnTo>
                <a:lnTo>
                  <a:pt x="164" y="1676"/>
                </a:lnTo>
                <a:lnTo>
                  <a:pt x="162" y="1676"/>
                </a:lnTo>
                <a:lnTo>
                  <a:pt x="162" y="1675"/>
                </a:lnTo>
                <a:lnTo>
                  <a:pt x="160" y="1675"/>
                </a:lnTo>
                <a:lnTo>
                  <a:pt x="160" y="1673"/>
                </a:lnTo>
                <a:lnTo>
                  <a:pt x="159" y="1673"/>
                </a:lnTo>
                <a:lnTo>
                  <a:pt x="159" y="1675"/>
                </a:lnTo>
                <a:lnTo>
                  <a:pt x="157" y="1675"/>
                </a:lnTo>
                <a:lnTo>
                  <a:pt x="157" y="1676"/>
                </a:lnTo>
                <a:lnTo>
                  <a:pt x="159" y="1676"/>
                </a:lnTo>
                <a:lnTo>
                  <a:pt x="159" y="1675"/>
                </a:lnTo>
                <a:lnTo>
                  <a:pt x="160" y="1675"/>
                </a:lnTo>
                <a:lnTo>
                  <a:pt x="160" y="1676"/>
                </a:lnTo>
                <a:lnTo>
                  <a:pt x="162" y="1676"/>
                </a:lnTo>
                <a:lnTo>
                  <a:pt x="162" y="1678"/>
                </a:lnTo>
                <a:lnTo>
                  <a:pt x="162" y="1680"/>
                </a:lnTo>
                <a:lnTo>
                  <a:pt x="164" y="1680"/>
                </a:lnTo>
                <a:lnTo>
                  <a:pt x="165" y="1680"/>
                </a:lnTo>
                <a:close/>
                <a:moveTo>
                  <a:pt x="169" y="1696"/>
                </a:moveTo>
                <a:lnTo>
                  <a:pt x="167" y="1696"/>
                </a:lnTo>
                <a:lnTo>
                  <a:pt x="167" y="1698"/>
                </a:lnTo>
                <a:lnTo>
                  <a:pt x="169" y="1698"/>
                </a:lnTo>
                <a:lnTo>
                  <a:pt x="169" y="1696"/>
                </a:lnTo>
                <a:close/>
                <a:moveTo>
                  <a:pt x="169" y="1695"/>
                </a:moveTo>
                <a:lnTo>
                  <a:pt x="167" y="1695"/>
                </a:lnTo>
                <a:lnTo>
                  <a:pt x="167" y="1695"/>
                </a:lnTo>
                <a:lnTo>
                  <a:pt x="169" y="1695"/>
                </a:lnTo>
                <a:lnTo>
                  <a:pt x="169" y="1695"/>
                </a:lnTo>
                <a:close/>
                <a:moveTo>
                  <a:pt x="169" y="1688"/>
                </a:moveTo>
                <a:lnTo>
                  <a:pt x="167" y="1688"/>
                </a:lnTo>
                <a:lnTo>
                  <a:pt x="167" y="1686"/>
                </a:lnTo>
                <a:lnTo>
                  <a:pt x="165" y="1686"/>
                </a:lnTo>
                <a:lnTo>
                  <a:pt x="165" y="1688"/>
                </a:lnTo>
                <a:lnTo>
                  <a:pt x="167" y="1688"/>
                </a:lnTo>
                <a:lnTo>
                  <a:pt x="167" y="1690"/>
                </a:lnTo>
                <a:lnTo>
                  <a:pt x="167" y="1691"/>
                </a:lnTo>
                <a:lnTo>
                  <a:pt x="169" y="1691"/>
                </a:lnTo>
                <a:lnTo>
                  <a:pt x="169" y="1690"/>
                </a:lnTo>
                <a:lnTo>
                  <a:pt x="169" y="1688"/>
                </a:lnTo>
                <a:close/>
                <a:moveTo>
                  <a:pt x="120" y="1888"/>
                </a:moveTo>
                <a:lnTo>
                  <a:pt x="119" y="1888"/>
                </a:lnTo>
                <a:lnTo>
                  <a:pt x="119" y="1890"/>
                </a:lnTo>
                <a:lnTo>
                  <a:pt x="120" y="1890"/>
                </a:lnTo>
                <a:lnTo>
                  <a:pt x="120" y="1888"/>
                </a:lnTo>
                <a:close/>
                <a:moveTo>
                  <a:pt x="65" y="1855"/>
                </a:moveTo>
                <a:lnTo>
                  <a:pt x="64" y="1855"/>
                </a:lnTo>
                <a:lnTo>
                  <a:pt x="64" y="1856"/>
                </a:lnTo>
                <a:lnTo>
                  <a:pt x="65" y="1856"/>
                </a:lnTo>
                <a:lnTo>
                  <a:pt x="65" y="1855"/>
                </a:lnTo>
                <a:close/>
                <a:moveTo>
                  <a:pt x="69" y="1850"/>
                </a:moveTo>
                <a:lnTo>
                  <a:pt x="67" y="1850"/>
                </a:lnTo>
                <a:lnTo>
                  <a:pt x="67" y="1848"/>
                </a:lnTo>
                <a:lnTo>
                  <a:pt x="65" y="1848"/>
                </a:lnTo>
                <a:lnTo>
                  <a:pt x="65" y="1850"/>
                </a:lnTo>
                <a:lnTo>
                  <a:pt x="67" y="1850"/>
                </a:lnTo>
                <a:lnTo>
                  <a:pt x="67" y="1851"/>
                </a:lnTo>
                <a:lnTo>
                  <a:pt x="69" y="1851"/>
                </a:lnTo>
                <a:lnTo>
                  <a:pt x="69" y="1850"/>
                </a:lnTo>
                <a:close/>
                <a:moveTo>
                  <a:pt x="70" y="1888"/>
                </a:moveTo>
                <a:lnTo>
                  <a:pt x="69" y="1888"/>
                </a:lnTo>
                <a:lnTo>
                  <a:pt x="69" y="1890"/>
                </a:lnTo>
                <a:lnTo>
                  <a:pt x="70" y="1890"/>
                </a:lnTo>
                <a:lnTo>
                  <a:pt x="70" y="1888"/>
                </a:lnTo>
                <a:close/>
                <a:moveTo>
                  <a:pt x="77" y="1878"/>
                </a:moveTo>
                <a:lnTo>
                  <a:pt x="75" y="1878"/>
                </a:lnTo>
                <a:lnTo>
                  <a:pt x="75" y="1880"/>
                </a:lnTo>
                <a:lnTo>
                  <a:pt x="77" y="1880"/>
                </a:lnTo>
                <a:lnTo>
                  <a:pt x="77" y="1878"/>
                </a:lnTo>
                <a:close/>
                <a:moveTo>
                  <a:pt x="77" y="1871"/>
                </a:moveTo>
                <a:lnTo>
                  <a:pt x="75" y="1871"/>
                </a:lnTo>
                <a:lnTo>
                  <a:pt x="75" y="1873"/>
                </a:lnTo>
                <a:lnTo>
                  <a:pt x="75" y="1875"/>
                </a:lnTo>
                <a:lnTo>
                  <a:pt x="75" y="1876"/>
                </a:lnTo>
                <a:lnTo>
                  <a:pt x="77" y="1876"/>
                </a:lnTo>
                <a:lnTo>
                  <a:pt x="77" y="1875"/>
                </a:lnTo>
                <a:lnTo>
                  <a:pt x="77" y="1873"/>
                </a:lnTo>
                <a:lnTo>
                  <a:pt x="77" y="1871"/>
                </a:lnTo>
                <a:close/>
                <a:moveTo>
                  <a:pt x="82" y="1863"/>
                </a:moveTo>
                <a:lnTo>
                  <a:pt x="84" y="1863"/>
                </a:lnTo>
                <a:lnTo>
                  <a:pt x="84" y="1865"/>
                </a:lnTo>
                <a:lnTo>
                  <a:pt x="85" y="1865"/>
                </a:lnTo>
                <a:lnTo>
                  <a:pt x="87" y="1865"/>
                </a:lnTo>
                <a:lnTo>
                  <a:pt x="87" y="1863"/>
                </a:lnTo>
                <a:lnTo>
                  <a:pt x="85" y="1863"/>
                </a:lnTo>
                <a:lnTo>
                  <a:pt x="84" y="1863"/>
                </a:lnTo>
                <a:lnTo>
                  <a:pt x="84" y="1861"/>
                </a:lnTo>
                <a:lnTo>
                  <a:pt x="82" y="1861"/>
                </a:lnTo>
                <a:lnTo>
                  <a:pt x="82" y="1863"/>
                </a:lnTo>
                <a:close/>
                <a:moveTo>
                  <a:pt x="85" y="1917"/>
                </a:moveTo>
                <a:lnTo>
                  <a:pt x="85" y="1918"/>
                </a:lnTo>
                <a:lnTo>
                  <a:pt x="87" y="1918"/>
                </a:lnTo>
                <a:lnTo>
                  <a:pt x="87" y="1917"/>
                </a:lnTo>
                <a:lnTo>
                  <a:pt x="85" y="1917"/>
                </a:lnTo>
                <a:lnTo>
                  <a:pt x="85" y="1915"/>
                </a:lnTo>
                <a:lnTo>
                  <a:pt x="84" y="1915"/>
                </a:lnTo>
                <a:lnTo>
                  <a:pt x="84" y="1917"/>
                </a:lnTo>
                <a:lnTo>
                  <a:pt x="85" y="1917"/>
                </a:lnTo>
                <a:close/>
                <a:moveTo>
                  <a:pt x="80" y="1902"/>
                </a:moveTo>
                <a:lnTo>
                  <a:pt x="82" y="1902"/>
                </a:lnTo>
                <a:lnTo>
                  <a:pt x="82" y="1900"/>
                </a:lnTo>
                <a:lnTo>
                  <a:pt x="80" y="1900"/>
                </a:lnTo>
                <a:lnTo>
                  <a:pt x="80" y="1902"/>
                </a:lnTo>
                <a:close/>
                <a:moveTo>
                  <a:pt x="80" y="1915"/>
                </a:moveTo>
                <a:lnTo>
                  <a:pt x="82" y="1915"/>
                </a:lnTo>
                <a:lnTo>
                  <a:pt x="82" y="1913"/>
                </a:lnTo>
                <a:lnTo>
                  <a:pt x="80" y="1913"/>
                </a:lnTo>
                <a:lnTo>
                  <a:pt x="80" y="1915"/>
                </a:lnTo>
                <a:close/>
                <a:moveTo>
                  <a:pt x="75" y="1907"/>
                </a:moveTo>
                <a:lnTo>
                  <a:pt x="75" y="1905"/>
                </a:lnTo>
                <a:lnTo>
                  <a:pt x="74" y="1905"/>
                </a:lnTo>
                <a:lnTo>
                  <a:pt x="74" y="1907"/>
                </a:lnTo>
                <a:lnTo>
                  <a:pt x="75" y="1907"/>
                </a:lnTo>
                <a:close/>
                <a:moveTo>
                  <a:pt x="77" y="1912"/>
                </a:moveTo>
                <a:lnTo>
                  <a:pt x="75" y="1912"/>
                </a:lnTo>
                <a:lnTo>
                  <a:pt x="75" y="1913"/>
                </a:lnTo>
                <a:lnTo>
                  <a:pt x="75" y="1915"/>
                </a:lnTo>
                <a:lnTo>
                  <a:pt x="77" y="1915"/>
                </a:lnTo>
                <a:lnTo>
                  <a:pt x="77" y="1913"/>
                </a:lnTo>
                <a:lnTo>
                  <a:pt x="77" y="1912"/>
                </a:lnTo>
                <a:close/>
                <a:moveTo>
                  <a:pt x="79" y="1907"/>
                </a:moveTo>
                <a:lnTo>
                  <a:pt x="79" y="1905"/>
                </a:lnTo>
                <a:lnTo>
                  <a:pt x="77" y="1905"/>
                </a:lnTo>
                <a:lnTo>
                  <a:pt x="77" y="1907"/>
                </a:lnTo>
                <a:lnTo>
                  <a:pt x="79" y="1907"/>
                </a:lnTo>
                <a:close/>
                <a:moveTo>
                  <a:pt x="80" y="1918"/>
                </a:moveTo>
                <a:lnTo>
                  <a:pt x="80" y="1917"/>
                </a:lnTo>
                <a:lnTo>
                  <a:pt x="79" y="1917"/>
                </a:lnTo>
                <a:lnTo>
                  <a:pt x="79" y="1918"/>
                </a:lnTo>
                <a:lnTo>
                  <a:pt x="80" y="1918"/>
                </a:lnTo>
                <a:close/>
                <a:moveTo>
                  <a:pt x="82" y="1927"/>
                </a:moveTo>
                <a:lnTo>
                  <a:pt x="80" y="1927"/>
                </a:lnTo>
                <a:lnTo>
                  <a:pt x="80" y="1928"/>
                </a:lnTo>
                <a:lnTo>
                  <a:pt x="82" y="1928"/>
                </a:lnTo>
                <a:lnTo>
                  <a:pt x="82" y="1927"/>
                </a:lnTo>
                <a:close/>
                <a:moveTo>
                  <a:pt x="84" y="1923"/>
                </a:moveTo>
                <a:lnTo>
                  <a:pt x="84" y="1922"/>
                </a:lnTo>
                <a:lnTo>
                  <a:pt x="85" y="1922"/>
                </a:lnTo>
                <a:lnTo>
                  <a:pt x="85" y="1920"/>
                </a:lnTo>
                <a:lnTo>
                  <a:pt x="84" y="1920"/>
                </a:lnTo>
                <a:lnTo>
                  <a:pt x="84" y="1922"/>
                </a:lnTo>
                <a:lnTo>
                  <a:pt x="82" y="1922"/>
                </a:lnTo>
                <a:lnTo>
                  <a:pt x="82" y="1923"/>
                </a:lnTo>
                <a:lnTo>
                  <a:pt x="84" y="1923"/>
                </a:lnTo>
                <a:close/>
                <a:moveTo>
                  <a:pt x="85" y="1935"/>
                </a:moveTo>
                <a:lnTo>
                  <a:pt x="84" y="1935"/>
                </a:lnTo>
                <a:lnTo>
                  <a:pt x="84" y="1937"/>
                </a:lnTo>
                <a:lnTo>
                  <a:pt x="85" y="1937"/>
                </a:lnTo>
                <a:lnTo>
                  <a:pt x="85" y="1935"/>
                </a:lnTo>
                <a:close/>
                <a:moveTo>
                  <a:pt x="87" y="1932"/>
                </a:moveTo>
                <a:lnTo>
                  <a:pt x="85" y="1932"/>
                </a:lnTo>
                <a:lnTo>
                  <a:pt x="85" y="1933"/>
                </a:lnTo>
                <a:lnTo>
                  <a:pt x="87" y="1933"/>
                </a:lnTo>
                <a:lnTo>
                  <a:pt x="87" y="1932"/>
                </a:lnTo>
                <a:close/>
                <a:moveTo>
                  <a:pt x="90" y="1925"/>
                </a:moveTo>
                <a:lnTo>
                  <a:pt x="89" y="1925"/>
                </a:lnTo>
                <a:lnTo>
                  <a:pt x="89" y="1927"/>
                </a:lnTo>
                <a:lnTo>
                  <a:pt x="87" y="1927"/>
                </a:lnTo>
                <a:lnTo>
                  <a:pt x="87" y="1928"/>
                </a:lnTo>
                <a:lnTo>
                  <a:pt x="89" y="1928"/>
                </a:lnTo>
                <a:lnTo>
                  <a:pt x="89" y="1927"/>
                </a:lnTo>
                <a:lnTo>
                  <a:pt x="90" y="1927"/>
                </a:lnTo>
                <a:lnTo>
                  <a:pt x="90" y="1925"/>
                </a:lnTo>
                <a:close/>
                <a:moveTo>
                  <a:pt x="95" y="1937"/>
                </a:moveTo>
                <a:lnTo>
                  <a:pt x="94" y="1937"/>
                </a:lnTo>
                <a:lnTo>
                  <a:pt x="94" y="1937"/>
                </a:lnTo>
                <a:lnTo>
                  <a:pt x="94" y="1935"/>
                </a:lnTo>
                <a:lnTo>
                  <a:pt x="92" y="1935"/>
                </a:lnTo>
                <a:lnTo>
                  <a:pt x="92" y="1937"/>
                </a:lnTo>
                <a:lnTo>
                  <a:pt x="92" y="1937"/>
                </a:lnTo>
                <a:lnTo>
                  <a:pt x="92" y="1938"/>
                </a:lnTo>
                <a:lnTo>
                  <a:pt x="94" y="1938"/>
                </a:lnTo>
                <a:lnTo>
                  <a:pt x="95" y="1937"/>
                </a:lnTo>
                <a:close/>
                <a:moveTo>
                  <a:pt x="90" y="1962"/>
                </a:moveTo>
                <a:lnTo>
                  <a:pt x="89" y="1962"/>
                </a:lnTo>
                <a:lnTo>
                  <a:pt x="89" y="1963"/>
                </a:lnTo>
                <a:lnTo>
                  <a:pt x="87" y="1963"/>
                </a:lnTo>
                <a:lnTo>
                  <a:pt x="87" y="1965"/>
                </a:lnTo>
                <a:lnTo>
                  <a:pt x="89" y="1965"/>
                </a:lnTo>
                <a:lnTo>
                  <a:pt x="89" y="1967"/>
                </a:lnTo>
                <a:lnTo>
                  <a:pt x="90" y="1967"/>
                </a:lnTo>
                <a:lnTo>
                  <a:pt x="90" y="1965"/>
                </a:lnTo>
                <a:lnTo>
                  <a:pt x="89" y="1965"/>
                </a:lnTo>
                <a:lnTo>
                  <a:pt x="89" y="1963"/>
                </a:lnTo>
                <a:lnTo>
                  <a:pt x="90" y="1963"/>
                </a:lnTo>
                <a:lnTo>
                  <a:pt x="90" y="1962"/>
                </a:lnTo>
                <a:close/>
                <a:moveTo>
                  <a:pt x="90" y="1958"/>
                </a:moveTo>
                <a:lnTo>
                  <a:pt x="89" y="1958"/>
                </a:lnTo>
                <a:lnTo>
                  <a:pt x="89" y="1960"/>
                </a:lnTo>
                <a:lnTo>
                  <a:pt x="90" y="1960"/>
                </a:lnTo>
                <a:lnTo>
                  <a:pt x="90" y="1958"/>
                </a:lnTo>
                <a:close/>
                <a:moveTo>
                  <a:pt x="94" y="1972"/>
                </a:moveTo>
                <a:lnTo>
                  <a:pt x="92" y="1972"/>
                </a:lnTo>
                <a:lnTo>
                  <a:pt x="92" y="1973"/>
                </a:lnTo>
                <a:lnTo>
                  <a:pt x="94" y="1973"/>
                </a:lnTo>
                <a:lnTo>
                  <a:pt x="94" y="1972"/>
                </a:lnTo>
                <a:close/>
                <a:moveTo>
                  <a:pt x="95" y="1968"/>
                </a:moveTo>
                <a:lnTo>
                  <a:pt x="94" y="1968"/>
                </a:lnTo>
                <a:lnTo>
                  <a:pt x="94" y="1970"/>
                </a:lnTo>
                <a:lnTo>
                  <a:pt x="95" y="1970"/>
                </a:lnTo>
                <a:lnTo>
                  <a:pt x="95" y="1968"/>
                </a:lnTo>
                <a:close/>
                <a:moveTo>
                  <a:pt x="97" y="1965"/>
                </a:moveTo>
                <a:lnTo>
                  <a:pt x="95" y="1965"/>
                </a:lnTo>
                <a:lnTo>
                  <a:pt x="94" y="1965"/>
                </a:lnTo>
                <a:lnTo>
                  <a:pt x="92" y="1965"/>
                </a:lnTo>
                <a:lnTo>
                  <a:pt x="92" y="1967"/>
                </a:lnTo>
                <a:lnTo>
                  <a:pt x="94" y="1967"/>
                </a:lnTo>
                <a:lnTo>
                  <a:pt x="95" y="1967"/>
                </a:lnTo>
                <a:lnTo>
                  <a:pt x="97" y="1967"/>
                </a:lnTo>
                <a:lnTo>
                  <a:pt x="97" y="1965"/>
                </a:lnTo>
                <a:close/>
                <a:moveTo>
                  <a:pt x="102" y="1948"/>
                </a:moveTo>
                <a:lnTo>
                  <a:pt x="100" y="1948"/>
                </a:lnTo>
                <a:lnTo>
                  <a:pt x="99" y="1948"/>
                </a:lnTo>
                <a:lnTo>
                  <a:pt x="99" y="1950"/>
                </a:lnTo>
                <a:lnTo>
                  <a:pt x="100" y="1950"/>
                </a:lnTo>
                <a:lnTo>
                  <a:pt x="102" y="1950"/>
                </a:lnTo>
                <a:lnTo>
                  <a:pt x="102" y="1948"/>
                </a:lnTo>
                <a:close/>
                <a:moveTo>
                  <a:pt x="127" y="2018"/>
                </a:moveTo>
                <a:lnTo>
                  <a:pt x="125" y="2018"/>
                </a:lnTo>
                <a:lnTo>
                  <a:pt x="125" y="2020"/>
                </a:lnTo>
                <a:lnTo>
                  <a:pt x="127" y="2020"/>
                </a:lnTo>
                <a:lnTo>
                  <a:pt x="127" y="2018"/>
                </a:lnTo>
                <a:close/>
                <a:moveTo>
                  <a:pt x="132" y="2017"/>
                </a:moveTo>
                <a:lnTo>
                  <a:pt x="130" y="2017"/>
                </a:lnTo>
                <a:lnTo>
                  <a:pt x="130" y="2017"/>
                </a:lnTo>
                <a:lnTo>
                  <a:pt x="129" y="2018"/>
                </a:lnTo>
                <a:lnTo>
                  <a:pt x="130" y="2018"/>
                </a:lnTo>
                <a:lnTo>
                  <a:pt x="130" y="2017"/>
                </a:lnTo>
                <a:lnTo>
                  <a:pt x="132" y="2017"/>
                </a:lnTo>
                <a:lnTo>
                  <a:pt x="132" y="2017"/>
                </a:lnTo>
                <a:close/>
                <a:moveTo>
                  <a:pt x="139" y="2008"/>
                </a:moveTo>
                <a:lnTo>
                  <a:pt x="137" y="2008"/>
                </a:lnTo>
                <a:lnTo>
                  <a:pt x="137" y="2010"/>
                </a:lnTo>
                <a:lnTo>
                  <a:pt x="139" y="2010"/>
                </a:lnTo>
                <a:lnTo>
                  <a:pt x="139" y="2008"/>
                </a:lnTo>
                <a:close/>
                <a:moveTo>
                  <a:pt x="174" y="2060"/>
                </a:moveTo>
                <a:lnTo>
                  <a:pt x="175" y="2060"/>
                </a:lnTo>
                <a:lnTo>
                  <a:pt x="175" y="2058"/>
                </a:lnTo>
                <a:lnTo>
                  <a:pt x="174" y="2058"/>
                </a:lnTo>
                <a:lnTo>
                  <a:pt x="174" y="2060"/>
                </a:lnTo>
                <a:close/>
                <a:moveTo>
                  <a:pt x="155" y="2087"/>
                </a:moveTo>
                <a:lnTo>
                  <a:pt x="157" y="2087"/>
                </a:lnTo>
                <a:lnTo>
                  <a:pt x="157" y="2085"/>
                </a:lnTo>
                <a:lnTo>
                  <a:pt x="155" y="2085"/>
                </a:lnTo>
                <a:lnTo>
                  <a:pt x="155" y="2087"/>
                </a:lnTo>
                <a:close/>
                <a:moveTo>
                  <a:pt x="150" y="1937"/>
                </a:moveTo>
                <a:lnTo>
                  <a:pt x="149" y="1937"/>
                </a:lnTo>
                <a:lnTo>
                  <a:pt x="149" y="1937"/>
                </a:lnTo>
                <a:lnTo>
                  <a:pt x="149" y="1938"/>
                </a:lnTo>
                <a:lnTo>
                  <a:pt x="150" y="1938"/>
                </a:lnTo>
                <a:lnTo>
                  <a:pt x="150" y="1937"/>
                </a:lnTo>
                <a:lnTo>
                  <a:pt x="150" y="1937"/>
                </a:lnTo>
                <a:close/>
                <a:moveTo>
                  <a:pt x="157" y="1930"/>
                </a:moveTo>
                <a:lnTo>
                  <a:pt x="155" y="1930"/>
                </a:lnTo>
                <a:lnTo>
                  <a:pt x="155" y="1932"/>
                </a:lnTo>
                <a:lnTo>
                  <a:pt x="157" y="1932"/>
                </a:lnTo>
                <a:lnTo>
                  <a:pt x="157" y="1930"/>
                </a:lnTo>
                <a:close/>
                <a:moveTo>
                  <a:pt x="164" y="1780"/>
                </a:moveTo>
                <a:lnTo>
                  <a:pt x="165" y="1780"/>
                </a:lnTo>
                <a:lnTo>
                  <a:pt x="165" y="1778"/>
                </a:lnTo>
                <a:lnTo>
                  <a:pt x="165" y="1776"/>
                </a:lnTo>
                <a:lnTo>
                  <a:pt x="164" y="1776"/>
                </a:lnTo>
                <a:lnTo>
                  <a:pt x="164" y="1778"/>
                </a:lnTo>
                <a:lnTo>
                  <a:pt x="164" y="1780"/>
                </a:lnTo>
                <a:close/>
                <a:moveTo>
                  <a:pt x="164" y="1785"/>
                </a:moveTo>
                <a:lnTo>
                  <a:pt x="165" y="1785"/>
                </a:lnTo>
                <a:lnTo>
                  <a:pt x="165" y="1786"/>
                </a:lnTo>
                <a:lnTo>
                  <a:pt x="165" y="1788"/>
                </a:lnTo>
                <a:lnTo>
                  <a:pt x="165" y="1790"/>
                </a:lnTo>
                <a:lnTo>
                  <a:pt x="165" y="1791"/>
                </a:lnTo>
                <a:lnTo>
                  <a:pt x="165" y="1793"/>
                </a:lnTo>
                <a:lnTo>
                  <a:pt x="165" y="1795"/>
                </a:lnTo>
                <a:lnTo>
                  <a:pt x="165" y="1796"/>
                </a:lnTo>
                <a:lnTo>
                  <a:pt x="167" y="1796"/>
                </a:lnTo>
                <a:lnTo>
                  <a:pt x="167" y="1795"/>
                </a:lnTo>
                <a:lnTo>
                  <a:pt x="167" y="1793"/>
                </a:lnTo>
                <a:lnTo>
                  <a:pt x="167" y="1791"/>
                </a:lnTo>
                <a:lnTo>
                  <a:pt x="167" y="1790"/>
                </a:lnTo>
                <a:lnTo>
                  <a:pt x="167" y="1788"/>
                </a:lnTo>
                <a:lnTo>
                  <a:pt x="167" y="1786"/>
                </a:lnTo>
                <a:lnTo>
                  <a:pt x="167" y="1785"/>
                </a:lnTo>
                <a:lnTo>
                  <a:pt x="165" y="1785"/>
                </a:lnTo>
                <a:lnTo>
                  <a:pt x="165" y="1783"/>
                </a:lnTo>
                <a:lnTo>
                  <a:pt x="165" y="1781"/>
                </a:lnTo>
                <a:lnTo>
                  <a:pt x="164" y="1781"/>
                </a:lnTo>
                <a:lnTo>
                  <a:pt x="164" y="1783"/>
                </a:lnTo>
                <a:lnTo>
                  <a:pt x="164" y="1785"/>
                </a:lnTo>
                <a:close/>
                <a:moveTo>
                  <a:pt x="164" y="1801"/>
                </a:moveTo>
                <a:lnTo>
                  <a:pt x="165" y="1801"/>
                </a:lnTo>
                <a:lnTo>
                  <a:pt x="165" y="1800"/>
                </a:lnTo>
                <a:lnTo>
                  <a:pt x="164" y="1800"/>
                </a:lnTo>
                <a:lnTo>
                  <a:pt x="164" y="1801"/>
                </a:lnTo>
                <a:close/>
                <a:moveTo>
                  <a:pt x="132" y="1796"/>
                </a:moveTo>
                <a:lnTo>
                  <a:pt x="132" y="1795"/>
                </a:lnTo>
                <a:lnTo>
                  <a:pt x="134" y="1795"/>
                </a:lnTo>
                <a:lnTo>
                  <a:pt x="134" y="1793"/>
                </a:lnTo>
                <a:lnTo>
                  <a:pt x="132" y="1793"/>
                </a:lnTo>
                <a:lnTo>
                  <a:pt x="132" y="1795"/>
                </a:lnTo>
                <a:lnTo>
                  <a:pt x="130" y="1795"/>
                </a:lnTo>
                <a:lnTo>
                  <a:pt x="130" y="1793"/>
                </a:lnTo>
                <a:lnTo>
                  <a:pt x="129" y="1793"/>
                </a:lnTo>
                <a:lnTo>
                  <a:pt x="129" y="1795"/>
                </a:lnTo>
                <a:lnTo>
                  <a:pt x="127" y="1795"/>
                </a:lnTo>
                <a:lnTo>
                  <a:pt x="127" y="1796"/>
                </a:lnTo>
                <a:lnTo>
                  <a:pt x="129" y="1796"/>
                </a:lnTo>
                <a:lnTo>
                  <a:pt x="129" y="1795"/>
                </a:lnTo>
                <a:lnTo>
                  <a:pt x="130" y="1795"/>
                </a:lnTo>
                <a:lnTo>
                  <a:pt x="130" y="1796"/>
                </a:lnTo>
                <a:lnTo>
                  <a:pt x="132" y="1796"/>
                </a:lnTo>
                <a:close/>
                <a:moveTo>
                  <a:pt x="122" y="1826"/>
                </a:moveTo>
                <a:lnTo>
                  <a:pt x="122" y="1828"/>
                </a:lnTo>
                <a:lnTo>
                  <a:pt x="124" y="1828"/>
                </a:lnTo>
                <a:lnTo>
                  <a:pt x="125" y="1828"/>
                </a:lnTo>
                <a:lnTo>
                  <a:pt x="125" y="1826"/>
                </a:lnTo>
                <a:lnTo>
                  <a:pt x="127" y="1826"/>
                </a:lnTo>
                <a:lnTo>
                  <a:pt x="127" y="1825"/>
                </a:lnTo>
                <a:lnTo>
                  <a:pt x="125" y="1825"/>
                </a:lnTo>
                <a:lnTo>
                  <a:pt x="124" y="1825"/>
                </a:lnTo>
                <a:lnTo>
                  <a:pt x="124" y="1826"/>
                </a:lnTo>
                <a:lnTo>
                  <a:pt x="122" y="1826"/>
                </a:lnTo>
                <a:close/>
                <a:moveTo>
                  <a:pt x="125" y="1841"/>
                </a:moveTo>
                <a:lnTo>
                  <a:pt x="125" y="1843"/>
                </a:lnTo>
                <a:lnTo>
                  <a:pt x="127" y="1843"/>
                </a:lnTo>
                <a:lnTo>
                  <a:pt x="127" y="1841"/>
                </a:lnTo>
                <a:lnTo>
                  <a:pt x="125" y="1841"/>
                </a:lnTo>
                <a:close/>
                <a:moveTo>
                  <a:pt x="119" y="1816"/>
                </a:moveTo>
                <a:lnTo>
                  <a:pt x="120" y="1816"/>
                </a:lnTo>
                <a:lnTo>
                  <a:pt x="120" y="1818"/>
                </a:lnTo>
                <a:lnTo>
                  <a:pt x="122" y="1818"/>
                </a:lnTo>
                <a:lnTo>
                  <a:pt x="122" y="1816"/>
                </a:lnTo>
                <a:lnTo>
                  <a:pt x="120" y="1816"/>
                </a:lnTo>
                <a:lnTo>
                  <a:pt x="120" y="1816"/>
                </a:lnTo>
                <a:lnTo>
                  <a:pt x="119" y="1816"/>
                </a:lnTo>
                <a:lnTo>
                  <a:pt x="119" y="1816"/>
                </a:lnTo>
                <a:close/>
                <a:moveTo>
                  <a:pt x="119" y="1838"/>
                </a:moveTo>
                <a:lnTo>
                  <a:pt x="119" y="1840"/>
                </a:lnTo>
                <a:lnTo>
                  <a:pt x="120" y="1840"/>
                </a:lnTo>
                <a:lnTo>
                  <a:pt x="120" y="1838"/>
                </a:lnTo>
                <a:lnTo>
                  <a:pt x="119" y="1838"/>
                </a:lnTo>
                <a:close/>
                <a:moveTo>
                  <a:pt x="117" y="1825"/>
                </a:moveTo>
                <a:lnTo>
                  <a:pt x="115" y="1825"/>
                </a:lnTo>
                <a:lnTo>
                  <a:pt x="115" y="1826"/>
                </a:lnTo>
                <a:lnTo>
                  <a:pt x="117" y="1826"/>
                </a:lnTo>
                <a:lnTo>
                  <a:pt x="119" y="1826"/>
                </a:lnTo>
                <a:lnTo>
                  <a:pt x="119" y="1825"/>
                </a:lnTo>
                <a:lnTo>
                  <a:pt x="117" y="1825"/>
                </a:lnTo>
                <a:close/>
                <a:moveTo>
                  <a:pt x="117" y="1841"/>
                </a:moveTo>
                <a:lnTo>
                  <a:pt x="117" y="1843"/>
                </a:lnTo>
                <a:lnTo>
                  <a:pt x="119" y="1843"/>
                </a:lnTo>
                <a:lnTo>
                  <a:pt x="119" y="1841"/>
                </a:lnTo>
                <a:lnTo>
                  <a:pt x="117" y="1841"/>
                </a:lnTo>
                <a:lnTo>
                  <a:pt x="117" y="1840"/>
                </a:lnTo>
                <a:lnTo>
                  <a:pt x="115" y="1840"/>
                </a:lnTo>
                <a:lnTo>
                  <a:pt x="115" y="1838"/>
                </a:lnTo>
                <a:lnTo>
                  <a:pt x="114" y="1838"/>
                </a:lnTo>
                <a:lnTo>
                  <a:pt x="114" y="1840"/>
                </a:lnTo>
                <a:lnTo>
                  <a:pt x="115" y="1840"/>
                </a:lnTo>
                <a:lnTo>
                  <a:pt x="115" y="1841"/>
                </a:lnTo>
                <a:lnTo>
                  <a:pt x="117" y="1841"/>
                </a:lnTo>
                <a:close/>
                <a:moveTo>
                  <a:pt x="115" y="1821"/>
                </a:moveTo>
                <a:lnTo>
                  <a:pt x="115" y="1823"/>
                </a:lnTo>
                <a:lnTo>
                  <a:pt x="117" y="1823"/>
                </a:lnTo>
                <a:lnTo>
                  <a:pt x="117" y="1821"/>
                </a:lnTo>
                <a:lnTo>
                  <a:pt x="115" y="1821"/>
                </a:lnTo>
                <a:close/>
                <a:moveTo>
                  <a:pt x="112" y="1816"/>
                </a:moveTo>
                <a:lnTo>
                  <a:pt x="114" y="1816"/>
                </a:lnTo>
                <a:lnTo>
                  <a:pt x="115" y="1816"/>
                </a:lnTo>
                <a:lnTo>
                  <a:pt x="115" y="1815"/>
                </a:lnTo>
                <a:lnTo>
                  <a:pt x="114" y="1815"/>
                </a:lnTo>
                <a:lnTo>
                  <a:pt x="112" y="1815"/>
                </a:lnTo>
                <a:lnTo>
                  <a:pt x="112" y="1816"/>
                </a:lnTo>
                <a:close/>
                <a:moveTo>
                  <a:pt x="112" y="1825"/>
                </a:moveTo>
                <a:lnTo>
                  <a:pt x="114" y="1825"/>
                </a:lnTo>
                <a:lnTo>
                  <a:pt x="114" y="1823"/>
                </a:lnTo>
                <a:lnTo>
                  <a:pt x="114" y="1821"/>
                </a:lnTo>
                <a:lnTo>
                  <a:pt x="112" y="1821"/>
                </a:lnTo>
                <a:lnTo>
                  <a:pt x="112" y="1823"/>
                </a:lnTo>
                <a:lnTo>
                  <a:pt x="112" y="1825"/>
                </a:lnTo>
                <a:close/>
                <a:moveTo>
                  <a:pt x="109" y="1828"/>
                </a:moveTo>
                <a:lnTo>
                  <a:pt x="109" y="1830"/>
                </a:lnTo>
                <a:lnTo>
                  <a:pt x="110" y="1830"/>
                </a:lnTo>
                <a:lnTo>
                  <a:pt x="110" y="1831"/>
                </a:lnTo>
                <a:lnTo>
                  <a:pt x="112" y="1831"/>
                </a:lnTo>
                <a:lnTo>
                  <a:pt x="112" y="1833"/>
                </a:lnTo>
                <a:lnTo>
                  <a:pt x="114" y="1833"/>
                </a:lnTo>
                <a:lnTo>
                  <a:pt x="114" y="1831"/>
                </a:lnTo>
                <a:lnTo>
                  <a:pt x="112" y="1831"/>
                </a:lnTo>
                <a:lnTo>
                  <a:pt x="112" y="1830"/>
                </a:lnTo>
                <a:lnTo>
                  <a:pt x="110" y="1830"/>
                </a:lnTo>
                <a:lnTo>
                  <a:pt x="110" y="1828"/>
                </a:lnTo>
                <a:lnTo>
                  <a:pt x="109" y="1828"/>
                </a:lnTo>
                <a:close/>
                <a:moveTo>
                  <a:pt x="110" y="1843"/>
                </a:moveTo>
                <a:lnTo>
                  <a:pt x="110" y="1845"/>
                </a:lnTo>
                <a:lnTo>
                  <a:pt x="109" y="1845"/>
                </a:lnTo>
                <a:lnTo>
                  <a:pt x="107" y="1845"/>
                </a:lnTo>
                <a:lnTo>
                  <a:pt x="107" y="1846"/>
                </a:lnTo>
                <a:lnTo>
                  <a:pt x="107" y="1848"/>
                </a:lnTo>
                <a:lnTo>
                  <a:pt x="109" y="1848"/>
                </a:lnTo>
                <a:lnTo>
                  <a:pt x="109" y="1846"/>
                </a:lnTo>
                <a:lnTo>
                  <a:pt x="110" y="1846"/>
                </a:lnTo>
                <a:lnTo>
                  <a:pt x="110" y="1845"/>
                </a:lnTo>
                <a:lnTo>
                  <a:pt x="112" y="1845"/>
                </a:lnTo>
                <a:lnTo>
                  <a:pt x="112" y="1843"/>
                </a:lnTo>
                <a:lnTo>
                  <a:pt x="110" y="1843"/>
                </a:lnTo>
                <a:lnTo>
                  <a:pt x="110" y="1841"/>
                </a:lnTo>
                <a:lnTo>
                  <a:pt x="109" y="1841"/>
                </a:lnTo>
                <a:lnTo>
                  <a:pt x="109" y="1843"/>
                </a:lnTo>
                <a:lnTo>
                  <a:pt x="110" y="1843"/>
                </a:lnTo>
                <a:close/>
                <a:moveTo>
                  <a:pt x="109" y="1838"/>
                </a:moveTo>
                <a:lnTo>
                  <a:pt x="109" y="1840"/>
                </a:lnTo>
                <a:lnTo>
                  <a:pt x="110" y="1840"/>
                </a:lnTo>
                <a:lnTo>
                  <a:pt x="110" y="1838"/>
                </a:lnTo>
                <a:lnTo>
                  <a:pt x="109" y="1838"/>
                </a:lnTo>
                <a:close/>
                <a:moveTo>
                  <a:pt x="110" y="1836"/>
                </a:moveTo>
                <a:lnTo>
                  <a:pt x="110" y="1835"/>
                </a:lnTo>
                <a:lnTo>
                  <a:pt x="109" y="1835"/>
                </a:lnTo>
                <a:lnTo>
                  <a:pt x="109" y="1836"/>
                </a:lnTo>
                <a:lnTo>
                  <a:pt x="110" y="1836"/>
                </a:lnTo>
                <a:close/>
                <a:moveTo>
                  <a:pt x="107" y="1823"/>
                </a:moveTo>
                <a:lnTo>
                  <a:pt x="109" y="1823"/>
                </a:lnTo>
                <a:lnTo>
                  <a:pt x="109" y="1821"/>
                </a:lnTo>
                <a:lnTo>
                  <a:pt x="107" y="1821"/>
                </a:lnTo>
                <a:lnTo>
                  <a:pt x="107" y="1823"/>
                </a:lnTo>
                <a:close/>
                <a:moveTo>
                  <a:pt x="105" y="1831"/>
                </a:moveTo>
                <a:lnTo>
                  <a:pt x="105" y="1833"/>
                </a:lnTo>
                <a:lnTo>
                  <a:pt x="105" y="1833"/>
                </a:lnTo>
                <a:lnTo>
                  <a:pt x="107" y="1833"/>
                </a:lnTo>
                <a:lnTo>
                  <a:pt x="107" y="1831"/>
                </a:lnTo>
                <a:lnTo>
                  <a:pt x="107" y="1830"/>
                </a:lnTo>
                <a:lnTo>
                  <a:pt x="105" y="1830"/>
                </a:lnTo>
                <a:lnTo>
                  <a:pt x="105" y="1831"/>
                </a:lnTo>
                <a:lnTo>
                  <a:pt x="105" y="1831"/>
                </a:lnTo>
                <a:lnTo>
                  <a:pt x="105" y="1830"/>
                </a:lnTo>
                <a:lnTo>
                  <a:pt x="104" y="1830"/>
                </a:lnTo>
                <a:lnTo>
                  <a:pt x="102" y="1830"/>
                </a:lnTo>
                <a:lnTo>
                  <a:pt x="102" y="1828"/>
                </a:lnTo>
                <a:lnTo>
                  <a:pt x="100" y="1828"/>
                </a:lnTo>
                <a:lnTo>
                  <a:pt x="100" y="1830"/>
                </a:lnTo>
                <a:lnTo>
                  <a:pt x="102" y="1830"/>
                </a:lnTo>
                <a:lnTo>
                  <a:pt x="102" y="1831"/>
                </a:lnTo>
                <a:lnTo>
                  <a:pt x="100" y="1831"/>
                </a:lnTo>
                <a:lnTo>
                  <a:pt x="100" y="1833"/>
                </a:lnTo>
                <a:lnTo>
                  <a:pt x="102" y="1833"/>
                </a:lnTo>
                <a:lnTo>
                  <a:pt x="104" y="1833"/>
                </a:lnTo>
                <a:lnTo>
                  <a:pt x="104" y="1831"/>
                </a:lnTo>
                <a:lnTo>
                  <a:pt x="105" y="1831"/>
                </a:lnTo>
                <a:close/>
                <a:moveTo>
                  <a:pt x="105" y="1836"/>
                </a:moveTo>
                <a:lnTo>
                  <a:pt x="105" y="1835"/>
                </a:lnTo>
                <a:lnTo>
                  <a:pt x="105" y="1835"/>
                </a:lnTo>
                <a:lnTo>
                  <a:pt x="105" y="1836"/>
                </a:lnTo>
                <a:lnTo>
                  <a:pt x="105" y="1836"/>
                </a:lnTo>
                <a:close/>
                <a:moveTo>
                  <a:pt x="107" y="1841"/>
                </a:moveTo>
                <a:lnTo>
                  <a:pt x="107" y="1840"/>
                </a:lnTo>
                <a:lnTo>
                  <a:pt x="105" y="1840"/>
                </a:lnTo>
                <a:lnTo>
                  <a:pt x="105" y="1841"/>
                </a:lnTo>
                <a:lnTo>
                  <a:pt x="107" y="1841"/>
                </a:lnTo>
                <a:close/>
                <a:moveTo>
                  <a:pt x="114" y="1856"/>
                </a:moveTo>
                <a:lnTo>
                  <a:pt x="112" y="1856"/>
                </a:lnTo>
                <a:lnTo>
                  <a:pt x="112" y="1855"/>
                </a:lnTo>
                <a:lnTo>
                  <a:pt x="110" y="1855"/>
                </a:lnTo>
                <a:lnTo>
                  <a:pt x="110" y="1853"/>
                </a:lnTo>
                <a:lnTo>
                  <a:pt x="112" y="1853"/>
                </a:lnTo>
                <a:lnTo>
                  <a:pt x="112" y="1851"/>
                </a:lnTo>
                <a:lnTo>
                  <a:pt x="110" y="1851"/>
                </a:lnTo>
                <a:lnTo>
                  <a:pt x="110" y="1853"/>
                </a:lnTo>
                <a:lnTo>
                  <a:pt x="109" y="1853"/>
                </a:lnTo>
                <a:lnTo>
                  <a:pt x="109" y="1851"/>
                </a:lnTo>
                <a:lnTo>
                  <a:pt x="107" y="1851"/>
                </a:lnTo>
                <a:lnTo>
                  <a:pt x="107" y="1853"/>
                </a:lnTo>
                <a:lnTo>
                  <a:pt x="109" y="1853"/>
                </a:lnTo>
                <a:lnTo>
                  <a:pt x="109" y="1855"/>
                </a:lnTo>
                <a:lnTo>
                  <a:pt x="110" y="1855"/>
                </a:lnTo>
                <a:lnTo>
                  <a:pt x="110" y="1856"/>
                </a:lnTo>
                <a:lnTo>
                  <a:pt x="112" y="1856"/>
                </a:lnTo>
                <a:lnTo>
                  <a:pt x="112" y="1856"/>
                </a:lnTo>
                <a:lnTo>
                  <a:pt x="114" y="1856"/>
                </a:lnTo>
                <a:lnTo>
                  <a:pt x="114" y="1856"/>
                </a:lnTo>
                <a:close/>
                <a:moveTo>
                  <a:pt x="117" y="1846"/>
                </a:moveTo>
                <a:lnTo>
                  <a:pt x="119" y="1846"/>
                </a:lnTo>
                <a:lnTo>
                  <a:pt x="119" y="1848"/>
                </a:lnTo>
                <a:lnTo>
                  <a:pt x="120" y="1848"/>
                </a:lnTo>
                <a:lnTo>
                  <a:pt x="122" y="1848"/>
                </a:lnTo>
                <a:lnTo>
                  <a:pt x="122" y="1850"/>
                </a:lnTo>
                <a:lnTo>
                  <a:pt x="124" y="1850"/>
                </a:lnTo>
                <a:lnTo>
                  <a:pt x="125" y="1850"/>
                </a:lnTo>
                <a:lnTo>
                  <a:pt x="125" y="1851"/>
                </a:lnTo>
                <a:lnTo>
                  <a:pt x="127" y="1851"/>
                </a:lnTo>
                <a:lnTo>
                  <a:pt x="127" y="1853"/>
                </a:lnTo>
                <a:lnTo>
                  <a:pt x="129" y="1853"/>
                </a:lnTo>
                <a:lnTo>
                  <a:pt x="129" y="1855"/>
                </a:lnTo>
                <a:lnTo>
                  <a:pt x="129" y="1856"/>
                </a:lnTo>
                <a:lnTo>
                  <a:pt x="130" y="1856"/>
                </a:lnTo>
                <a:lnTo>
                  <a:pt x="130" y="1855"/>
                </a:lnTo>
                <a:lnTo>
                  <a:pt x="130" y="1853"/>
                </a:lnTo>
                <a:lnTo>
                  <a:pt x="129" y="1853"/>
                </a:lnTo>
                <a:lnTo>
                  <a:pt x="129" y="1851"/>
                </a:lnTo>
                <a:lnTo>
                  <a:pt x="130" y="1851"/>
                </a:lnTo>
                <a:lnTo>
                  <a:pt x="132" y="1851"/>
                </a:lnTo>
                <a:lnTo>
                  <a:pt x="134" y="1851"/>
                </a:lnTo>
                <a:lnTo>
                  <a:pt x="135" y="1851"/>
                </a:lnTo>
                <a:lnTo>
                  <a:pt x="135" y="1850"/>
                </a:lnTo>
                <a:lnTo>
                  <a:pt x="137" y="1850"/>
                </a:lnTo>
                <a:lnTo>
                  <a:pt x="137" y="1848"/>
                </a:lnTo>
                <a:lnTo>
                  <a:pt x="135" y="1848"/>
                </a:lnTo>
                <a:lnTo>
                  <a:pt x="135" y="1850"/>
                </a:lnTo>
                <a:lnTo>
                  <a:pt x="134" y="1850"/>
                </a:lnTo>
                <a:lnTo>
                  <a:pt x="132" y="1850"/>
                </a:lnTo>
                <a:lnTo>
                  <a:pt x="130" y="1850"/>
                </a:lnTo>
                <a:lnTo>
                  <a:pt x="129" y="1850"/>
                </a:lnTo>
                <a:lnTo>
                  <a:pt x="129" y="1851"/>
                </a:lnTo>
                <a:lnTo>
                  <a:pt x="127" y="1851"/>
                </a:lnTo>
                <a:lnTo>
                  <a:pt x="127" y="1850"/>
                </a:lnTo>
                <a:lnTo>
                  <a:pt x="127" y="1848"/>
                </a:lnTo>
                <a:lnTo>
                  <a:pt x="125" y="1848"/>
                </a:lnTo>
                <a:lnTo>
                  <a:pt x="124" y="1848"/>
                </a:lnTo>
                <a:lnTo>
                  <a:pt x="122" y="1848"/>
                </a:lnTo>
                <a:lnTo>
                  <a:pt x="122" y="1846"/>
                </a:lnTo>
                <a:lnTo>
                  <a:pt x="124" y="1846"/>
                </a:lnTo>
                <a:lnTo>
                  <a:pt x="124" y="1845"/>
                </a:lnTo>
                <a:lnTo>
                  <a:pt x="122" y="1845"/>
                </a:lnTo>
                <a:lnTo>
                  <a:pt x="122" y="1846"/>
                </a:lnTo>
                <a:lnTo>
                  <a:pt x="120" y="1846"/>
                </a:lnTo>
                <a:lnTo>
                  <a:pt x="119" y="1846"/>
                </a:lnTo>
                <a:lnTo>
                  <a:pt x="119" y="1845"/>
                </a:lnTo>
                <a:lnTo>
                  <a:pt x="117" y="1845"/>
                </a:lnTo>
                <a:lnTo>
                  <a:pt x="115" y="1845"/>
                </a:lnTo>
                <a:lnTo>
                  <a:pt x="114" y="1845"/>
                </a:lnTo>
                <a:lnTo>
                  <a:pt x="114" y="1846"/>
                </a:lnTo>
                <a:lnTo>
                  <a:pt x="115" y="1846"/>
                </a:lnTo>
                <a:lnTo>
                  <a:pt x="117" y="1846"/>
                </a:lnTo>
                <a:close/>
                <a:moveTo>
                  <a:pt x="125" y="1860"/>
                </a:moveTo>
                <a:lnTo>
                  <a:pt x="125" y="1861"/>
                </a:lnTo>
                <a:lnTo>
                  <a:pt x="127" y="1861"/>
                </a:lnTo>
                <a:lnTo>
                  <a:pt x="127" y="1860"/>
                </a:lnTo>
                <a:lnTo>
                  <a:pt x="125" y="1860"/>
                </a:lnTo>
                <a:close/>
                <a:moveTo>
                  <a:pt x="119" y="1865"/>
                </a:moveTo>
                <a:lnTo>
                  <a:pt x="117" y="1865"/>
                </a:lnTo>
                <a:lnTo>
                  <a:pt x="117" y="1866"/>
                </a:lnTo>
                <a:lnTo>
                  <a:pt x="119" y="1866"/>
                </a:lnTo>
                <a:lnTo>
                  <a:pt x="119" y="1865"/>
                </a:lnTo>
                <a:close/>
                <a:moveTo>
                  <a:pt x="120" y="1860"/>
                </a:moveTo>
                <a:lnTo>
                  <a:pt x="120" y="1861"/>
                </a:lnTo>
                <a:lnTo>
                  <a:pt x="122" y="1861"/>
                </a:lnTo>
                <a:lnTo>
                  <a:pt x="122" y="1860"/>
                </a:lnTo>
                <a:lnTo>
                  <a:pt x="122" y="1858"/>
                </a:lnTo>
                <a:lnTo>
                  <a:pt x="120" y="1858"/>
                </a:lnTo>
                <a:lnTo>
                  <a:pt x="120" y="1856"/>
                </a:lnTo>
                <a:lnTo>
                  <a:pt x="119" y="1856"/>
                </a:lnTo>
                <a:lnTo>
                  <a:pt x="117" y="1856"/>
                </a:lnTo>
                <a:lnTo>
                  <a:pt x="117" y="1858"/>
                </a:lnTo>
                <a:lnTo>
                  <a:pt x="117" y="1860"/>
                </a:lnTo>
                <a:lnTo>
                  <a:pt x="119" y="1860"/>
                </a:lnTo>
                <a:lnTo>
                  <a:pt x="120" y="1860"/>
                </a:lnTo>
                <a:close/>
                <a:moveTo>
                  <a:pt x="129" y="1876"/>
                </a:moveTo>
                <a:lnTo>
                  <a:pt x="130" y="1876"/>
                </a:lnTo>
                <a:lnTo>
                  <a:pt x="130" y="1875"/>
                </a:lnTo>
                <a:lnTo>
                  <a:pt x="132" y="1875"/>
                </a:lnTo>
                <a:lnTo>
                  <a:pt x="132" y="1873"/>
                </a:lnTo>
                <a:lnTo>
                  <a:pt x="130" y="1873"/>
                </a:lnTo>
                <a:lnTo>
                  <a:pt x="130" y="1871"/>
                </a:lnTo>
                <a:lnTo>
                  <a:pt x="132" y="1871"/>
                </a:lnTo>
                <a:lnTo>
                  <a:pt x="132" y="1870"/>
                </a:lnTo>
                <a:lnTo>
                  <a:pt x="130" y="1870"/>
                </a:lnTo>
                <a:lnTo>
                  <a:pt x="130" y="1871"/>
                </a:lnTo>
                <a:lnTo>
                  <a:pt x="129" y="1871"/>
                </a:lnTo>
                <a:lnTo>
                  <a:pt x="129" y="1870"/>
                </a:lnTo>
                <a:lnTo>
                  <a:pt x="129" y="1868"/>
                </a:lnTo>
                <a:lnTo>
                  <a:pt x="130" y="1868"/>
                </a:lnTo>
                <a:lnTo>
                  <a:pt x="130" y="1866"/>
                </a:lnTo>
                <a:lnTo>
                  <a:pt x="132" y="1866"/>
                </a:lnTo>
                <a:lnTo>
                  <a:pt x="134" y="1866"/>
                </a:lnTo>
                <a:lnTo>
                  <a:pt x="135" y="1866"/>
                </a:lnTo>
                <a:lnTo>
                  <a:pt x="135" y="1868"/>
                </a:lnTo>
                <a:lnTo>
                  <a:pt x="137" y="1868"/>
                </a:lnTo>
                <a:lnTo>
                  <a:pt x="137" y="1870"/>
                </a:lnTo>
                <a:lnTo>
                  <a:pt x="139" y="1870"/>
                </a:lnTo>
                <a:lnTo>
                  <a:pt x="139" y="1871"/>
                </a:lnTo>
                <a:lnTo>
                  <a:pt x="140" y="1871"/>
                </a:lnTo>
                <a:lnTo>
                  <a:pt x="142" y="1871"/>
                </a:lnTo>
                <a:lnTo>
                  <a:pt x="142" y="1873"/>
                </a:lnTo>
                <a:lnTo>
                  <a:pt x="144" y="1873"/>
                </a:lnTo>
                <a:lnTo>
                  <a:pt x="144" y="1875"/>
                </a:lnTo>
                <a:lnTo>
                  <a:pt x="145" y="1875"/>
                </a:lnTo>
                <a:lnTo>
                  <a:pt x="145" y="1873"/>
                </a:lnTo>
                <a:lnTo>
                  <a:pt x="144" y="1873"/>
                </a:lnTo>
                <a:lnTo>
                  <a:pt x="144" y="1871"/>
                </a:lnTo>
                <a:lnTo>
                  <a:pt x="142" y="1871"/>
                </a:lnTo>
                <a:lnTo>
                  <a:pt x="142" y="1870"/>
                </a:lnTo>
                <a:lnTo>
                  <a:pt x="140" y="1870"/>
                </a:lnTo>
                <a:lnTo>
                  <a:pt x="140" y="1868"/>
                </a:lnTo>
                <a:lnTo>
                  <a:pt x="139" y="1868"/>
                </a:lnTo>
                <a:lnTo>
                  <a:pt x="137" y="1868"/>
                </a:lnTo>
                <a:lnTo>
                  <a:pt x="137" y="1866"/>
                </a:lnTo>
                <a:lnTo>
                  <a:pt x="135" y="1866"/>
                </a:lnTo>
                <a:lnTo>
                  <a:pt x="135" y="1865"/>
                </a:lnTo>
                <a:lnTo>
                  <a:pt x="135" y="1863"/>
                </a:lnTo>
                <a:lnTo>
                  <a:pt x="137" y="1863"/>
                </a:lnTo>
                <a:lnTo>
                  <a:pt x="137" y="1861"/>
                </a:lnTo>
                <a:lnTo>
                  <a:pt x="137" y="1860"/>
                </a:lnTo>
                <a:lnTo>
                  <a:pt x="137" y="1858"/>
                </a:lnTo>
                <a:lnTo>
                  <a:pt x="135" y="1858"/>
                </a:lnTo>
                <a:lnTo>
                  <a:pt x="135" y="1860"/>
                </a:lnTo>
                <a:lnTo>
                  <a:pt x="135" y="1861"/>
                </a:lnTo>
                <a:lnTo>
                  <a:pt x="134" y="1861"/>
                </a:lnTo>
                <a:lnTo>
                  <a:pt x="134" y="1863"/>
                </a:lnTo>
                <a:lnTo>
                  <a:pt x="134" y="1865"/>
                </a:lnTo>
                <a:lnTo>
                  <a:pt x="132" y="1865"/>
                </a:lnTo>
                <a:lnTo>
                  <a:pt x="130" y="1865"/>
                </a:lnTo>
                <a:lnTo>
                  <a:pt x="129" y="1865"/>
                </a:lnTo>
                <a:lnTo>
                  <a:pt x="127" y="1865"/>
                </a:lnTo>
                <a:lnTo>
                  <a:pt x="125" y="1865"/>
                </a:lnTo>
                <a:lnTo>
                  <a:pt x="124" y="1865"/>
                </a:lnTo>
                <a:lnTo>
                  <a:pt x="124" y="1863"/>
                </a:lnTo>
                <a:lnTo>
                  <a:pt x="122" y="1863"/>
                </a:lnTo>
                <a:lnTo>
                  <a:pt x="122" y="1865"/>
                </a:lnTo>
                <a:lnTo>
                  <a:pt x="120" y="1865"/>
                </a:lnTo>
                <a:lnTo>
                  <a:pt x="120" y="1866"/>
                </a:lnTo>
                <a:lnTo>
                  <a:pt x="122" y="1866"/>
                </a:lnTo>
                <a:lnTo>
                  <a:pt x="122" y="1865"/>
                </a:lnTo>
                <a:lnTo>
                  <a:pt x="124" y="1865"/>
                </a:lnTo>
                <a:lnTo>
                  <a:pt x="124" y="1866"/>
                </a:lnTo>
                <a:lnTo>
                  <a:pt x="124" y="1868"/>
                </a:lnTo>
                <a:lnTo>
                  <a:pt x="125" y="1868"/>
                </a:lnTo>
                <a:lnTo>
                  <a:pt x="125" y="1870"/>
                </a:lnTo>
                <a:lnTo>
                  <a:pt x="127" y="1870"/>
                </a:lnTo>
                <a:lnTo>
                  <a:pt x="127" y="1871"/>
                </a:lnTo>
                <a:lnTo>
                  <a:pt x="125" y="1871"/>
                </a:lnTo>
                <a:lnTo>
                  <a:pt x="124" y="1871"/>
                </a:lnTo>
                <a:lnTo>
                  <a:pt x="124" y="1873"/>
                </a:lnTo>
                <a:lnTo>
                  <a:pt x="125" y="1873"/>
                </a:lnTo>
                <a:lnTo>
                  <a:pt x="125" y="1875"/>
                </a:lnTo>
                <a:lnTo>
                  <a:pt x="127" y="1875"/>
                </a:lnTo>
                <a:lnTo>
                  <a:pt x="127" y="1876"/>
                </a:lnTo>
                <a:lnTo>
                  <a:pt x="125" y="1876"/>
                </a:lnTo>
                <a:lnTo>
                  <a:pt x="125" y="1878"/>
                </a:lnTo>
                <a:lnTo>
                  <a:pt x="127" y="1878"/>
                </a:lnTo>
                <a:lnTo>
                  <a:pt x="127" y="1876"/>
                </a:lnTo>
                <a:lnTo>
                  <a:pt x="129" y="1876"/>
                </a:lnTo>
                <a:close/>
                <a:moveTo>
                  <a:pt x="132" y="1893"/>
                </a:moveTo>
                <a:lnTo>
                  <a:pt x="130" y="1893"/>
                </a:lnTo>
                <a:lnTo>
                  <a:pt x="129" y="1893"/>
                </a:lnTo>
                <a:lnTo>
                  <a:pt x="129" y="1895"/>
                </a:lnTo>
                <a:lnTo>
                  <a:pt x="130" y="1895"/>
                </a:lnTo>
                <a:lnTo>
                  <a:pt x="130" y="1897"/>
                </a:lnTo>
                <a:lnTo>
                  <a:pt x="130" y="1897"/>
                </a:lnTo>
                <a:lnTo>
                  <a:pt x="132" y="1897"/>
                </a:lnTo>
                <a:lnTo>
                  <a:pt x="132" y="1897"/>
                </a:lnTo>
                <a:lnTo>
                  <a:pt x="132" y="1895"/>
                </a:lnTo>
                <a:lnTo>
                  <a:pt x="132" y="1893"/>
                </a:lnTo>
                <a:close/>
                <a:moveTo>
                  <a:pt x="139" y="1900"/>
                </a:moveTo>
                <a:lnTo>
                  <a:pt x="137" y="1900"/>
                </a:lnTo>
                <a:lnTo>
                  <a:pt x="135" y="1900"/>
                </a:lnTo>
                <a:lnTo>
                  <a:pt x="135" y="1902"/>
                </a:lnTo>
                <a:lnTo>
                  <a:pt x="137" y="1902"/>
                </a:lnTo>
                <a:lnTo>
                  <a:pt x="139" y="1902"/>
                </a:lnTo>
                <a:lnTo>
                  <a:pt x="139" y="1900"/>
                </a:lnTo>
                <a:close/>
                <a:moveTo>
                  <a:pt x="140" y="1897"/>
                </a:moveTo>
                <a:lnTo>
                  <a:pt x="140" y="1895"/>
                </a:lnTo>
                <a:lnTo>
                  <a:pt x="139" y="1895"/>
                </a:lnTo>
                <a:lnTo>
                  <a:pt x="137" y="1895"/>
                </a:lnTo>
                <a:lnTo>
                  <a:pt x="135" y="1895"/>
                </a:lnTo>
                <a:lnTo>
                  <a:pt x="135" y="1897"/>
                </a:lnTo>
                <a:lnTo>
                  <a:pt x="137" y="1897"/>
                </a:lnTo>
                <a:lnTo>
                  <a:pt x="139" y="1897"/>
                </a:lnTo>
                <a:lnTo>
                  <a:pt x="140" y="1897"/>
                </a:lnTo>
                <a:close/>
                <a:moveTo>
                  <a:pt x="142" y="1900"/>
                </a:moveTo>
                <a:lnTo>
                  <a:pt x="140" y="1900"/>
                </a:lnTo>
                <a:lnTo>
                  <a:pt x="140" y="1902"/>
                </a:lnTo>
                <a:lnTo>
                  <a:pt x="142" y="1902"/>
                </a:lnTo>
                <a:lnTo>
                  <a:pt x="142" y="1900"/>
                </a:lnTo>
                <a:close/>
                <a:moveTo>
                  <a:pt x="145" y="1910"/>
                </a:moveTo>
                <a:lnTo>
                  <a:pt x="145" y="1908"/>
                </a:lnTo>
                <a:lnTo>
                  <a:pt x="147" y="1908"/>
                </a:lnTo>
                <a:lnTo>
                  <a:pt x="147" y="1907"/>
                </a:lnTo>
                <a:lnTo>
                  <a:pt x="145" y="1907"/>
                </a:lnTo>
                <a:lnTo>
                  <a:pt x="145" y="1908"/>
                </a:lnTo>
                <a:lnTo>
                  <a:pt x="145" y="1908"/>
                </a:lnTo>
                <a:lnTo>
                  <a:pt x="145" y="1910"/>
                </a:lnTo>
                <a:lnTo>
                  <a:pt x="145" y="1910"/>
                </a:lnTo>
                <a:close/>
                <a:moveTo>
                  <a:pt x="159" y="1905"/>
                </a:moveTo>
                <a:lnTo>
                  <a:pt x="157" y="1905"/>
                </a:lnTo>
                <a:lnTo>
                  <a:pt x="157" y="1907"/>
                </a:lnTo>
                <a:lnTo>
                  <a:pt x="157" y="1908"/>
                </a:lnTo>
                <a:lnTo>
                  <a:pt x="155" y="1908"/>
                </a:lnTo>
                <a:lnTo>
                  <a:pt x="155" y="1910"/>
                </a:lnTo>
                <a:lnTo>
                  <a:pt x="154" y="1910"/>
                </a:lnTo>
                <a:lnTo>
                  <a:pt x="154" y="1912"/>
                </a:lnTo>
                <a:lnTo>
                  <a:pt x="152" y="1912"/>
                </a:lnTo>
                <a:lnTo>
                  <a:pt x="152" y="1913"/>
                </a:lnTo>
                <a:lnTo>
                  <a:pt x="150" y="1913"/>
                </a:lnTo>
                <a:lnTo>
                  <a:pt x="150" y="1915"/>
                </a:lnTo>
                <a:lnTo>
                  <a:pt x="149" y="1915"/>
                </a:lnTo>
                <a:lnTo>
                  <a:pt x="147" y="1915"/>
                </a:lnTo>
                <a:lnTo>
                  <a:pt x="145" y="1915"/>
                </a:lnTo>
                <a:lnTo>
                  <a:pt x="145" y="1917"/>
                </a:lnTo>
                <a:lnTo>
                  <a:pt x="147" y="1917"/>
                </a:lnTo>
                <a:lnTo>
                  <a:pt x="149" y="1917"/>
                </a:lnTo>
                <a:lnTo>
                  <a:pt x="150" y="1917"/>
                </a:lnTo>
                <a:lnTo>
                  <a:pt x="150" y="1915"/>
                </a:lnTo>
                <a:lnTo>
                  <a:pt x="152" y="1915"/>
                </a:lnTo>
                <a:lnTo>
                  <a:pt x="152" y="1913"/>
                </a:lnTo>
                <a:lnTo>
                  <a:pt x="154" y="1913"/>
                </a:lnTo>
                <a:lnTo>
                  <a:pt x="154" y="1912"/>
                </a:lnTo>
                <a:lnTo>
                  <a:pt x="155" y="1912"/>
                </a:lnTo>
                <a:lnTo>
                  <a:pt x="157" y="1912"/>
                </a:lnTo>
                <a:lnTo>
                  <a:pt x="157" y="1910"/>
                </a:lnTo>
                <a:lnTo>
                  <a:pt x="157" y="1908"/>
                </a:lnTo>
                <a:lnTo>
                  <a:pt x="159" y="1908"/>
                </a:lnTo>
                <a:lnTo>
                  <a:pt x="159" y="1907"/>
                </a:lnTo>
                <a:lnTo>
                  <a:pt x="159" y="1905"/>
                </a:lnTo>
                <a:close/>
                <a:moveTo>
                  <a:pt x="167" y="1903"/>
                </a:moveTo>
                <a:lnTo>
                  <a:pt x="167" y="1902"/>
                </a:lnTo>
                <a:lnTo>
                  <a:pt x="165" y="1902"/>
                </a:lnTo>
                <a:lnTo>
                  <a:pt x="164" y="1902"/>
                </a:lnTo>
                <a:lnTo>
                  <a:pt x="164" y="1903"/>
                </a:lnTo>
                <a:lnTo>
                  <a:pt x="162" y="1903"/>
                </a:lnTo>
                <a:lnTo>
                  <a:pt x="160" y="1903"/>
                </a:lnTo>
                <a:lnTo>
                  <a:pt x="160" y="1905"/>
                </a:lnTo>
                <a:lnTo>
                  <a:pt x="162" y="1905"/>
                </a:lnTo>
                <a:lnTo>
                  <a:pt x="164" y="1905"/>
                </a:lnTo>
                <a:lnTo>
                  <a:pt x="164" y="1903"/>
                </a:lnTo>
                <a:lnTo>
                  <a:pt x="165" y="1903"/>
                </a:lnTo>
                <a:lnTo>
                  <a:pt x="167" y="1903"/>
                </a:lnTo>
                <a:close/>
                <a:moveTo>
                  <a:pt x="169" y="1920"/>
                </a:moveTo>
                <a:lnTo>
                  <a:pt x="167" y="1920"/>
                </a:lnTo>
                <a:lnTo>
                  <a:pt x="167" y="1922"/>
                </a:lnTo>
                <a:lnTo>
                  <a:pt x="169" y="1922"/>
                </a:lnTo>
                <a:lnTo>
                  <a:pt x="169" y="1920"/>
                </a:lnTo>
                <a:close/>
                <a:moveTo>
                  <a:pt x="174" y="1876"/>
                </a:moveTo>
                <a:lnTo>
                  <a:pt x="172" y="1876"/>
                </a:lnTo>
                <a:lnTo>
                  <a:pt x="170" y="1876"/>
                </a:lnTo>
                <a:lnTo>
                  <a:pt x="170" y="1878"/>
                </a:lnTo>
                <a:lnTo>
                  <a:pt x="172" y="1878"/>
                </a:lnTo>
                <a:lnTo>
                  <a:pt x="172" y="1880"/>
                </a:lnTo>
                <a:lnTo>
                  <a:pt x="172" y="1882"/>
                </a:lnTo>
                <a:lnTo>
                  <a:pt x="170" y="1882"/>
                </a:lnTo>
                <a:lnTo>
                  <a:pt x="170" y="1883"/>
                </a:lnTo>
                <a:lnTo>
                  <a:pt x="170" y="1885"/>
                </a:lnTo>
                <a:lnTo>
                  <a:pt x="169" y="1885"/>
                </a:lnTo>
                <a:lnTo>
                  <a:pt x="169" y="1887"/>
                </a:lnTo>
                <a:lnTo>
                  <a:pt x="170" y="1887"/>
                </a:lnTo>
                <a:lnTo>
                  <a:pt x="170" y="1888"/>
                </a:lnTo>
                <a:lnTo>
                  <a:pt x="169" y="1888"/>
                </a:lnTo>
                <a:lnTo>
                  <a:pt x="169" y="1890"/>
                </a:lnTo>
                <a:lnTo>
                  <a:pt x="167" y="1890"/>
                </a:lnTo>
                <a:lnTo>
                  <a:pt x="167" y="1888"/>
                </a:lnTo>
                <a:lnTo>
                  <a:pt x="165" y="1888"/>
                </a:lnTo>
                <a:lnTo>
                  <a:pt x="164" y="1888"/>
                </a:lnTo>
                <a:lnTo>
                  <a:pt x="162" y="1888"/>
                </a:lnTo>
                <a:lnTo>
                  <a:pt x="162" y="1890"/>
                </a:lnTo>
                <a:lnTo>
                  <a:pt x="160" y="1890"/>
                </a:lnTo>
                <a:lnTo>
                  <a:pt x="160" y="1892"/>
                </a:lnTo>
                <a:lnTo>
                  <a:pt x="160" y="1893"/>
                </a:lnTo>
                <a:lnTo>
                  <a:pt x="160" y="1895"/>
                </a:lnTo>
                <a:lnTo>
                  <a:pt x="159" y="1895"/>
                </a:lnTo>
                <a:lnTo>
                  <a:pt x="157" y="1895"/>
                </a:lnTo>
                <a:lnTo>
                  <a:pt x="155" y="1895"/>
                </a:lnTo>
                <a:lnTo>
                  <a:pt x="155" y="1897"/>
                </a:lnTo>
                <a:lnTo>
                  <a:pt x="155" y="1897"/>
                </a:lnTo>
                <a:lnTo>
                  <a:pt x="154" y="1897"/>
                </a:lnTo>
                <a:lnTo>
                  <a:pt x="154" y="1897"/>
                </a:lnTo>
                <a:lnTo>
                  <a:pt x="152" y="1897"/>
                </a:lnTo>
                <a:lnTo>
                  <a:pt x="150" y="1897"/>
                </a:lnTo>
                <a:lnTo>
                  <a:pt x="150" y="1895"/>
                </a:lnTo>
                <a:lnTo>
                  <a:pt x="149" y="1895"/>
                </a:lnTo>
                <a:lnTo>
                  <a:pt x="147" y="1895"/>
                </a:lnTo>
                <a:lnTo>
                  <a:pt x="145" y="1895"/>
                </a:lnTo>
                <a:lnTo>
                  <a:pt x="145" y="1893"/>
                </a:lnTo>
                <a:lnTo>
                  <a:pt x="145" y="1893"/>
                </a:lnTo>
                <a:lnTo>
                  <a:pt x="145" y="1892"/>
                </a:lnTo>
                <a:lnTo>
                  <a:pt x="144" y="1892"/>
                </a:lnTo>
                <a:lnTo>
                  <a:pt x="142" y="1892"/>
                </a:lnTo>
                <a:lnTo>
                  <a:pt x="140" y="1892"/>
                </a:lnTo>
                <a:lnTo>
                  <a:pt x="139" y="1892"/>
                </a:lnTo>
                <a:lnTo>
                  <a:pt x="139" y="1890"/>
                </a:lnTo>
                <a:lnTo>
                  <a:pt x="137" y="1890"/>
                </a:lnTo>
                <a:lnTo>
                  <a:pt x="137" y="1888"/>
                </a:lnTo>
                <a:lnTo>
                  <a:pt x="135" y="1888"/>
                </a:lnTo>
                <a:lnTo>
                  <a:pt x="135" y="1887"/>
                </a:lnTo>
                <a:lnTo>
                  <a:pt x="137" y="1887"/>
                </a:lnTo>
                <a:lnTo>
                  <a:pt x="139" y="1887"/>
                </a:lnTo>
                <a:lnTo>
                  <a:pt x="140" y="1887"/>
                </a:lnTo>
                <a:lnTo>
                  <a:pt x="142" y="1887"/>
                </a:lnTo>
                <a:lnTo>
                  <a:pt x="144" y="1887"/>
                </a:lnTo>
                <a:lnTo>
                  <a:pt x="145" y="1887"/>
                </a:lnTo>
                <a:lnTo>
                  <a:pt x="145" y="1887"/>
                </a:lnTo>
                <a:lnTo>
                  <a:pt x="147" y="1887"/>
                </a:lnTo>
                <a:lnTo>
                  <a:pt x="147" y="1885"/>
                </a:lnTo>
                <a:lnTo>
                  <a:pt x="145" y="1885"/>
                </a:lnTo>
                <a:lnTo>
                  <a:pt x="145" y="1885"/>
                </a:lnTo>
                <a:lnTo>
                  <a:pt x="144" y="1885"/>
                </a:lnTo>
                <a:lnTo>
                  <a:pt x="142" y="1885"/>
                </a:lnTo>
                <a:lnTo>
                  <a:pt x="142" y="1883"/>
                </a:lnTo>
                <a:lnTo>
                  <a:pt x="140" y="1883"/>
                </a:lnTo>
                <a:lnTo>
                  <a:pt x="140" y="1882"/>
                </a:lnTo>
                <a:lnTo>
                  <a:pt x="140" y="1880"/>
                </a:lnTo>
                <a:lnTo>
                  <a:pt x="142" y="1880"/>
                </a:lnTo>
                <a:lnTo>
                  <a:pt x="144" y="1880"/>
                </a:lnTo>
                <a:lnTo>
                  <a:pt x="144" y="1878"/>
                </a:lnTo>
                <a:lnTo>
                  <a:pt x="145" y="1878"/>
                </a:lnTo>
                <a:lnTo>
                  <a:pt x="145" y="1876"/>
                </a:lnTo>
                <a:lnTo>
                  <a:pt x="144" y="1876"/>
                </a:lnTo>
                <a:lnTo>
                  <a:pt x="144" y="1878"/>
                </a:lnTo>
                <a:lnTo>
                  <a:pt x="142" y="1878"/>
                </a:lnTo>
                <a:lnTo>
                  <a:pt x="140" y="1878"/>
                </a:lnTo>
                <a:lnTo>
                  <a:pt x="140" y="1876"/>
                </a:lnTo>
                <a:lnTo>
                  <a:pt x="142" y="1876"/>
                </a:lnTo>
                <a:lnTo>
                  <a:pt x="142" y="1875"/>
                </a:lnTo>
                <a:lnTo>
                  <a:pt x="140" y="1875"/>
                </a:lnTo>
                <a:lnTo>
                  <a:pt x="140" y="1876"/>
                </a:lnTo>
                <a:lnTo>
                  <a:pt x="139" y="1876"/>
                </a:lnTo>
                <a:lnTo>
                  <a:pt x="139" y="1875"/>
                </a:lnTo>
                <a:lnTo>
                  <a:pt x="137" y="1875"/>
                </a:lnTo>
                <a:lnTo>
                  <a:pt x="135" y="1875"/>
                </a:lnTo>
                <a:lnTo>
                  <a:pt x="134" y="1875"/>
                </a:lnTo>
                <a:lnTo>
                  <a:pt x="134" y="1876"/>
                </a:lnTo>
                <a:lnTo>
                  <a:pt x="132" y="1876"/>
                </a:lnTo>
                <a:lnTo>
                  <a:pt x="132" y="1878"/>
                </a:lnTo>
                <a:lnTo>
                  <a:pt x="134" y="1878"/>
                </a:lnTo>
                <a:lnTo>
                  <a:pt x="134" y="1876"/>
                </a:lnTo>
                <a:lnTo>
                  <a:pt x="135" y="1876"/>
                </a:lnTo>
                <a:lnTo>
                  <a:pt x="137" y="1876"/>
                </a:lnTo>
                <a:lnTo>
                  <a:pt x="139" y="1876"/>
                </a:lnTo>
                <a:lnTo>
                  <a:pt x="139" y="1878"/>
                </a:lnTo>
                <a:lnTo>
                  <a:pt x="140" y="1878"/>
                </a:lnTo>
                <a:lnTo>
                  <a:pt x="140" y="1880"/>
                </a:lnTo>
                <a:lnTo>
                  <a:pt x="139" y="1880"/>
                </a:lnTo>
                <a:lnTo>
                  <a:pt x="139" y="1882"/>
                </a:lnTo>
                <a:lnTo>
                  <a:pt x="139" y="1883"/>
                </a:lnTo>
                <a:lnTo>
                  <a:pt x="140" y="1883"/>
                </a:lnTo>
                <a:lnTo>
                  <a:pt x="140" y="1885"/>
                </a:lnTo>
                <a:lnTo>
                  <a:pt x="139" y="1885"/>
                </a:lnTo>
                <a:lnTo>
                  <a:pt x="137" y="1885"/>
                </a:lnTo>
                <a:lnTo>
                  <a:pt x="135" y="1885"/>
                </a:lnTo>
                <a:lnTo>
                  <a:pt x="135" y="1887"/>
                </a:lnTo>
                <a:lnTo>
                  <a:pt x="134" y="1887"/>
                </a:lnTo>
                <a:lnTo>
                  <a:pt x="134" y="1888"/>
                </a:lnTo>
                <a:lnTo>
                  <a:pt x="132" y="1888"/>
                </a:lnTo>
                <a:lnTo>
                  <a:pt x="130" y="1888"/>
                </a:lnTo>
                <a:lnTo>
                  <a:pt x="130" y="1890"/>
                </a:lnTo>
                <a:lnTo>
                  <a:pt x="130" y="1892"/>
                </a:lnTo>
                <a:lnTo>
                  <a:pt x="132" y="1892"/>
                </a:lnTo>
                <a:lnTo>
                  <a:pt x="132" y="1890"/>
                </a:lnTo>
                <a:lnTo>
                  <a:pt x="134" y="1890"/>
                </a:lnTo>
                <a:lnTo>
                  <a:pt x="134" y="1892"/>
                </a:lnTo>
                <a:lnTo>
                  <a:pt x="135" y="1892"/>
                </a:lnTo>
                <a:lnTo>
                  <a:pt x="137" y="1892"/>
                </a:lnTo>
                <a:lnTo>
                  <a:pt x="137" y="1893"/>
                </a:lnTo>
                <a:lnTo>
                  <a:pt x="139" y="1893"/>
                </a:lnTo>
                <a:lnTo>
                  <a:pt x="140" y="1893"/>
                </a:lnTo>
                <a:lnTo>
                  <a:pt x="142" y="1893"/>
                </a:lnTo>
                <a:lnTo>
                  <a:pt x="144" y="1893"/>
                </a:lnTo>
                <a:lnTo>
                  <a:pt x="144" y="1895"/>
                </a:lnTo>
                <a:lnTo>
                  <a:pt x="145" y="1895"/>
                </a:lnTo>
                <a:lnTo>
                  <a:pt x="145" y="1897"/>
                </a:lnTo>
                <a:lnTo>
                  <a:pt x="144" y="1897"/>
                </a:lnTo>
                <a:lnTo>
                  <a:pt x="142" y="1897"/>
                </a:lnTo>
                <a:lnTo>
                  <a:pt x="142" y="1897"/>
                </a:lnTo>
                <a:lnTo>
                  <a:pt x="144" y="1897"/>
                </a:lnTo>
                <a:lnTo>
                  <a:pt x="145" y="1897"/>
                </a:lnTo>
                <a:lnTo>
                  <a:pt x="145" y="1897"/>
                </a:lnTo>
                <a:lnTo>
                  <a:pt x="145" y="1897"/>
                </a:lnTo>
                <a:lnTo>
                  <a:pt x="147" y="1897"/>
                </a:lnTo>
                <a:lnTo>
                  <a:pt x="149" y="1897"/>
                </a:lnTo>
                <a:lnTo>
                  <a:pt x="150" y="1897"/>
                </a:lnTo>
                <a:lnTo>
                  <a:pt x="150" y="1897"/>
                </a:lnTo>
                <a:lnTo>
                  <a:pt x="152" y="1897"/>
                </a:lnTo>
                <a:lnTo>
                  <a:pt x="154" y="1897"/>
                </a:lnTo>
                <a:lnTo>
                  <a:pt x="154" y="1898"/>
                </a:lnTo>
                <a:lnTo>
                  <a:pt x="155" y="1898"/>
                </a:lnTo>
                <a:lnTo>
                  <a:pt x="155" y="1897"/>
                </a:lnTo>
                <a:lnTo>
                  <a:pt x="157" y="1897"/>
                </a:lnTo>
                <a:lnTo>
                  <a:pt x="157" y="1897"/>
                </a:lnTo>
                <a:lnTo>
                  <a:pt x="159" y="1897"/>
                </a:lnTo>
                <a:lnTo>
                  <a:pt x="160" y="1897"/>
                </a:lnTo>
                <a:lnTo>
                  <a:pt x="162" y="1897"/>
                </a:lnTo>
                <a:lnTo>
                  <a:pt x="162" y="1895"/>
                </a:lnTo>
                <a:lnTo>
                  <a:pt x="162" y="1893"/>
                </a:lnTo>
                <a:lnTo>
                  <a:pt x="162" y="1892"/>
                </a:lnTo>
                <a:lnTo>
                  <a:pt x="162" y="1890"/>
                </a:lnTo>
                <a:lnTo>
                  <a:pt x="164" y="1890"/>
                </a:lnTo>
                <a:lnTo>
                  <a:pt x="165" y="1890"/>
                </a:lnTo>
                <a:lnTo>
                  <a:pt x="165" y="1892"/>
                </a:lnTo>
                <a:lnTo>
                  <a:pt x="167" y="1892"/>
                </a:lnTo>
                <a:lnTo>
                  <a:pt x="169" y="1892"/>
                </a:lnTo>
                <a:lnTo>
                  <a:pt x="169" y="1890"/>
                </a:lnTo>
                <a:lnTo>
                  <a:pt x="170" y="1890"/>
                </a:lnTo>
                <a:lnTo>
                  <a:pt x="172" y="1890"/>
                </a:lnTo>
                <a:lnTo>
                  <a:pt x="172" y="1888"/>
                </a:lnTo>
                <a:lnTo>
                  <a:pt x="172" y="1887"/>
                </a:lnTo>
                <a:lnTo>
                  <a:pt x="172" y="1885"/>
                </a:lnTo>
                <a:lnTo>
                  <a:pt x="172" y="1883"/>
                </a:lnTo>
                <a:lnTo>
                  <a:pt x="174" y="1883"/>
                </a:lnTo>
                <a:lnTo>
                  <a:pt x="174" y="1882"/>
                </a:lnTo>
                <a:lnTo>
                  <a:pt x="174" y="1880"/>
                </a:lnTo>
                <a:lnTo>
                  <a:pt x="174" y="1878"/>
                </a:lnTo>
                <a:lnTo>
                  <a:pt x="174" y="1876"/>
                </a:lnTo>
                <a:close/>
                <a:moveTo>
                  <a:pt x="175" y="1773"/>
                </a:moveTo>
                <a:lnTo>
                  <a:pt x="174" y="1773"/>
                </a:lnTo>
                <a:lnTo>
                  <a:pt x="174" y="1775"/>
                </a:lnTo>
                <a:lnTo>
                  <a:pt x="175" y="1775"/>
                </a:lnTo>
                <a:lnTo>
                  <a:pt x="175" y="1773"/>
                </a:lnTo>
                <a:close/>
                <a:moveTo>
                  <a:pt x="192" y="1519"/>
                </a:moveTo>
                <a:lnTo>
                  <a:pt x="194" y="1519"/>
                </a:lnTo>
                <a:lnTo>
                  <a:pt x="194" y="1518"/>
                </a:lnTo>
                <a:lnTo>
                  <a:pt x="192" y="1518"/>
                </a:lnTo>
                <a:lnTo>
                  <a:pt x="192" y="1519"/>
                </a:lnTo>
                <a:close/>
                <a:moveTo>
                  <a:pt x="190" y="1523"/>
                </a:moveTo>
                <a:lnTo>
                  <a:pt x="192" y="1523"/>
                </a:lnTo>
                <a:lnTo>
                  <a:pt x="192" y="1521"/>
                </a:lnTo>
                <a:lnTo>
                  <a:pt x="190" y="1521"/>
                </a:lnTo>
                <a:lnTo>
                  <a:pt x="190" y="1523"/>
                </a:lnTo>
                <a:close/>
                <a:moveTo>
                  <a:pt x="189" y="1528"/>
                </a:moveTo>
                <a:lnTo>
                  <a:pt x="190" y="1528"/>
                </a:lnTo>
                <a:lnTo>
                  <a:pt x="190" y="1526"/>
                </a:lnTo>
                <a:lnTo>
                  <a:pt x="190" y="1524"/>
                </a:lnTo>
                <a:lnTo>
                  <a:pt x="189" y="1524"/>
                </a:lnTo>
                <a:lnTo>
                  <a:pt x="189" y="1526"/>
                </a:lnTo>
                <a:lnTo>
                  <a:pt x="189" y="1528"/>
                </a:lnTo>
                <a:close/>
                <a:moveTo>
                  <a:pt x="195" y="1534"/>
                </a:moveTo>
                <a:lnTo>
                  <a:pt x="194" y="1534"/>
                </a:lnTo>
                <a:lnTo>
                  <a:pt x="194" y="1533"/>
                </a:lnTo>
                <a:lnTo>
                  <a:pt x="192" y="1533"/>
                </a:lnTo>
                <a:lnTo>
                  <a:pt x="190" y="1533"/>
                </a:lnTo>
                <a:lnTo>
                  <a:pt x="189" y="1533"/>
                </a:lnTo>
                <a:lnTo>
                  <a:pt x="189" y="1531"/>
                </a:lnTo>
                <a:lnTo>
                  <a:pt x="187" y="1531"/>
                </a:lnTo>
                <a:lnTo>
                  <a:pt x="185" y="1531"/>
                </a:lnTo>
                <a:lnTo>
                  <a:pt x="185" y="1533"/>
                </a:lnTo>
                <a:lnTo>
                  <a:pt x="185" y="1533"/>
                </a:lnTo>
                <a:lnTo>
                  <a:pt x="185" y="1531"/>
                </a:lnTo>
                <a:lnTo>
                  <a:pt x="184" y="1531"/>
                </a:lnTo>
                <a:lnTo>
                  <a:pt x="184" y="1533"/>
                </a:lnTo>
                <a:lnTo>
                  <a:pt x="184" y="1534"/>
                </a:lnTo>
                <a:lnTo>
                  <a:pt x="184" y="1534"/>
                </a:lnTo>
                <a:lnTo>
                  <a:pt x="182" y="1534"/>
                </a:lnTo>
                <a:lnTo>
                  <a:pt x="180" y="1534"/>
                </a:lnTo>
                <a:lnTo>
                  <a:pt x="180" y="1536"/>
                </a:lnTo>
                <a:lnTo>
                  <a:pt x="180" y="1538"/>
                </a:lnTo>
                <a:lnTo>
                  <a:pt x="179" y="1538"/>
                </a:lnTo>
                <a:lnTo>
                  <a:pt x="177" y="1538"/>
                </a:lnTo>
                <a:lnTo>
                  <a:pt x="177" y="1539"/>
                </a:lnTo>
                <a:lnTo>
                  <a:pt x="175" y="1539"/>
                </a:lnTo>
                <a:lnTo>
                  <a:pt x="175" y="1541"/>
                </a:lnTo>
                <a:lnTo>
                  <a:pt x="174" y="1541"/>
                </a:lnTo>
                <a:lnTo>
                  <a:pt x="174" y="1543"/>
                </a:lnTo>
                <a:lnTo>
                  <a:pt x="175" y="1543"/>
                </a:lnTo>
                <a:lnTo>
                  <a:pt x="175" y="1541"/>
                </a:lnTo>
                <a:lnTo>
                  <a:pt x="177" y="1541"/>
                </a:lnTo>
                <a:lnTo>
                  <a:pt x="177" y="1539"/>
                </a:lnTo>
                <a:lnTo>
                  <a:pt x="179" y="1539"/>
                </a:lnTo>
                <a:lnTo>
                  <a:pt x="180" y="1539"/>
                </a:lnTo>
                <a:lnTo>
                  <a:pt x="182" y="1539"/>
                </a:lnTo>
                <a:lnTo>
                  <a:pt x="182" y="1538"/>
                </a:lnTo>
                <a:lnTo>
                  <a:pt x="184" y="1538"/>
                </a:lnTo>
                <a:lnTo>
                  <a:pt x="185" y="1538"/>
                </a:lnTo>
                <a:lnTo>
                  <a:pt x="185" y="1536"/>
                </a:lnTo>
                <a:lnTo>
                  <a:pt x="185" y="1536"/>
                </a:lnTo>
                <a:lnTo>
                  <a:pt x="185" y="1534"/>
                </a:lnTo>
                <a:lnTo>
                  <a:pt x="187" y="1534"/>
                </a:lnTo>
                <a:lnTo>
                  <a:pt x="189" y="1534"/>
                </a:lnTo>
                <a:lnTo>
                  <a:pt x="189" y="1534"/>
                </a:lnTo>
                <a:lnTo>
                  <a:pt x="190" y="1534"/>
                </a:lnTo>
                <a:lnTo>
                  <a:pt x="192" y="1534"/>
                </a:lnTo>
                <a:lnTo>
                  <a:pt x="194" y="1534"/>
                </a:lnTo>
                <a:lnTo>
                  <a:pt x="194" y="1534"/>
                </a:lnTo>
                <a:lnTo>
                  <a:pt x="195" y="1534"/>
                </a:lnTo>
                <a:lnTo>
                  <a:pt x="195" y="1534"/>
                </a:lnTo>
                <a:close/>
                <a:moveTo>
                  <a:pt x="175" y="1958"/>
                </a:moveTo>
                <a:lnTo>
                  <a:pt x="174" y="1958"/>
                </a:lnTo>
                <a:lnTo>
                  <a:pt x="172" y="1958"/>
                </a:lnTo>
                <a:lnTo>
                  <a:pt x="170" y="1958"/>
                </a:lnTo>
                <a:lnTo>
                  <a:pt x="170" y="1960"/>
                </a:lnTo>
                <a:lnTo>
                  <a:pt x="169" y="1960"/>
                </a:lnTo>
                <a:lnTo>
                  <a:pt x="169" y="1962"/>
                </a:lnTo>
                <a:lnTo>
                  <a:pt x="169" y="1963"/>
                </a:lnTo>
                <a:lnTo>
                  <a:pt x="169" y="1965"/>
                </a:lnTo>
                <a:lnTo>
                  <a:pt x="170" y="1965"/>
                </a:lnTo>
                <a:lnTo>
                  <a:pt x="170" y="1963"/>
                </a:lnTo>
                <a:lnTo>
                  <a:pt x="170" y="1962"/>
                </a:lnTo>
                <a:lnTo>
                  <a:pt x="170" y="1960"/>
                </a:lnTo>
                <a:lnTo>
                  <a:pt x="172" y="1960"/>
                </a:lnTo>
                <a:lnTo>
                  <a:pt x="174" y="1960"/>
                </a:lnTo>
                <a:lnTo>
                  <a:pt x="175" y="1960"/>
                </a:lnTo>
                <a:lnTo>
                  <a:pt x="175" y="1958"/>
                </a:lnTo>
                <a:close/>
                <a:moveTo>
                  <a:pt x="199" y="1534"/>
                </a:moveTo>
                <a:lnTo>
                  <a:pt x="197" y="1534"/>
                </a:lnTo>
                <a:lnTo>
                  <a:pt x="197" y="1534"/>
                </a:lnTo>
                <a:lnTo>
                  <a:pt x="199" y="1534"/>
                </a:lnTo>
                <a:lnTo>
                  <a:pt x="199" y="1534"/>
                </a:lnTo>
                <a:close/>
                <a:moveTo>
                  <a:pt x="190" y="2010"/>
                </a:moveTo>
                <a:lnTo>
                  <a:pt x="189" y="2010"/>
                </a:lnTo>
                <a:lnTo>
                  <a:pt x="189" y="2012"/>
                </a:lnTo>
                <a:lnTo>
                  <a:pt x="189" y="2013"/>
                </a:lnTo>
                <a:lnTo>
                  <a:pt x="189" y="2015"/>
                </a:lnTo>
                <a:lnTo>
                  <a:pt x="190" y="2015"/>
                </a:lnTo>
                <a:lnTo>
                  <a:pt x="190" y="2013"/>
                </a:lnTo>
                <a:lnTo>
                  <a:pt x="190" y="2012"/>
                </a:lnTo>
                <a:lnTo>
                  <a:pt x="190" y="2010"/>
                </a:lnTo>
                <a:close/>
                <a:moveTo>
                  <a:pt x="194" y="2005"/>
                </a:moveTo>
                <a:lnTo>
                  <a:pt x="192" y="2005"/>
                </a:lnTo>
                <a:lnTo>
                  <a:pt x="192" y="2003"/>
                </a:lnTo>
                <a:lnTo>
                  <a:pt x="192" y="2002"/>
                </a:lnTo>
                <a:lnTo>
                  <a:pt x="192" y="2000"/>
                </a:lnTo>
                <a:lnTo>
                  <a:pt x="192" y="1998"/>
                </a:lnTo>
                <a:lnTo>
                  <a:pt x="190" y="1998"/>
                </a:lnTo>
                <a:lnTo>
                  <a:pt x="190" y="2000"/>
                </a:lnTo>
                <a:lnTo>
                  <a:pt x="190" y="2002"/>
                </a:lnTo>
                <a:lnTo>
                  <a:pt x="190" y="2003"/>
                </a:lnTo>
                <a:lnTo>
                  <a:pt x="190" y="2005"/>
                </a:lnTo>
                <a:lnTo>
                  <a:pt x="190" y="2007"/>
                </a:lnTo>
                <a:lnTo>
                  <a:pt x="190" y="2008"/>
                </a:lnTo>
                <a:lnTo>
                  <a:pt x="192" y="2008"/>
                </a:lnTo>
                <a:lnTo>
                  <a:pt x="192" y="2007"/>
                </a:lnTo>
                <a:lnTo>
                  <a:pt x="194" y="2007"/>
                </a:lnTo>
                <a:lnTo>
                  <a:pt x="194" y="2005"/>
                </a:lnTo>
                <a:close/>
                <a:moveTo>
                  <a:pt x="197" y="2002"/>
                </a:moveTo>
                <a:lnTo>
                  <a:pt x="199" y="2002"/>
                </a:lnTo>
                <a:lnTo>
                  <a:pt x="199" y="2000"/>
                </a:lnTo>
                <a:lnTo>
                  <a:pt x="200" y="2000"/>
                </a:lnTo>
                <a:lnTo>
                  <a:pt x="200" y="1998"/>
                </a:lnTo>
                <a:lnTo>
                  <a:pt x="199" y="1998"/>
                </a:lnTo>
                <a:lnTo>
                  <a:pt x="199" y="2000"/>
                </a:lnTo>
                <a:lnTo>
                  <a:pt x="197" y="2000"/>
                </a:lnTo>
                <a:lnTo>
                  <a:pt x="195" y="2000"/>
                </a:lnTo>
                <a:lnTo>
                  <a:pt x="195" y="2002"/>
                </a:lnTo>
                <a:lnTo>
                  <a:pt x="197" y="2002"/>
                </a:lnTo>
                <a:close/>
                <a:moveTo>
                  <a:pt x="205" y="2007"/>
                </a:moveTo>
                <a:lnTo>
                  <a:pt x="204" y="2007"/>
                </a:lnTo>
                <a:lnTo>
                  <a:pt x="202" y="2007"/>
                </a:lnTo>
                <a:lnTo>
                  <a:pt x="200" y="2007"/>
                </a:lnTo>
                <a:lnTo>
                  <a:pt x="199" y="2007"/>
                </a:lnTo>
                <a:lnTo>
                  <a:pt x="197" y="2007"/>
                </a:lnTo>
                <a:lnTo>
                  <a:pt x="197" y="2008"/>
                </a:lnTo>
                <a:lnTo>
                  <a:pt x="199" y="2008"/>
                </a:lnTo>
                <a:lnTo>
                  <a:pt x="200" y="2008"/>
                </a:lnTo>
                <a:lnTo>
                  <a:pt x="202" y="2008"/>
                </a:lnTo>
                <a:lnTo>
                  <a:pt x="204" y="2008"/>
                </a:lnTo>
                <a:lnTo>
                  <a:pt x="205" y="2008"/>
                </a:lnTo>
                <a:lnTo>
                  <a:pt x="205" y="2007"/>
                </a:lnTo>
                <a:close/>
                <a:moveTo>
                  <a:pt x="207" y="2052"/>
                </a:moveTo>
                <a:lnTo>
                  <a:pt x="205" y="2052"/>
                </a:lnTo>
                <a:lnTo>
                  <a:pt x="205" y="2053"/>
                </a:lnTo>
                <a:lnTo>
                  <a:pt x="207" y="2053"/>
                </a:lnTo>
                <a:lnTo>
                  <a:pt x="207" y="2052"/>
                </a:lnTo>
                <a:close/>
                <a:moveTo>
                  <a:pt x="209" y="2047"/>
                </a:moveTo>
                <a:lnTo>
                  <a:pt x="207" y="2047"/>
                </a:lnTo>
                <a:lnTo>
                  <a:pt x="209" y="2048"/>
                </a:lnTo>
                <a:lnTo>
                  <a:pt x="209" y="2047"/>
                </a:lnTo>
                <a:close/>
                <a:moveTo>
                  <a:pt x="210" y="2040"/>
                </a:moveTo>
                <a:lnTo>
                  <a:pt x="209" y="2040"/>
                </a:lnTo>
                <a:lnTo>
                  <a:pt x="209" y="2042"/>
                </a:lnTo>
                <a:lnTo>
                  <a:pt x="210" y="2042"/>
                </a:lnTo>
                <a:lnTo>
                  <a:pt x="210" y="2040"/>
                </a:lnTo>
                <a:close/>
                <a:moveTo>
                  <a:pt x="214" y="2042"/>
                </a:moveTo>
                <a:lnTo>
                  <a:pt x="212" y="2042"/>
                </a:lnTo>
                <a:lnTo>
                  <a:pt x="212" y="2043"/>
                </a:lnTo>
                <a:lnTo>
                  <a:pt x="214" y="2043"/>
                </a:lnTo>
                <a:lnTo>
                  <a:pt x="214" y="2042"/>
                </a:lnTo>
                <a:close/>
                <a:moveTo>
                  <a:pt x="1447" y="2366"/>
                </a:moveTo>
                <a:lnTo>
                  <a:pt x="1448" y="2366"/>
                </a:lnTo>
                <a:lnTo>
                  <a:pt x="1448" y="2364"/>
                </a:lnTo>
                <a:lnTo>
                  <a:pt x="1448" y="2362"/>
                </a:lnTo>
                <a:lnTo>
                  <a:pt x="1447" y="2362"/>
                </a:lnTo>
                <a:lnTo>
                  <a:pt x="1447" y="2364"/>
                </a:lnTo>
                <a:lnTo>
                  <a:pt x="1447" y="2366"/>
                </a:lnTo>
                <a:close/>
                <a:moveTo>
                  <a:pt x="1485" y="2379"/>
                </a:moveTo>
                <a:lnTo>
                  <a:pt x="1487" y="2379"/>
                </a:lnTo>
                <a:lnTo>
                  <a:pt x="1487" y="2379"/>
                </a:lnTo>
                <a:lnTo>
                  <a:pt x="1485" y="2379"/>
                </a:lnTo>
                <a:lnTo>
                  <a:pt x="1485" y="2379"/>
                </a:lnTo>
                <a:close/>
                <a:moveTo>
                  <a:pt x="1485" y="2397"/>
                </a:moveTo>
                <a:lnTo>
                  <a:pt x="1485" y="2396"/>
                </a:lnTo>
                <a:lnTo>
                  <a:pt x="1483" y="2396"/>
                </a:lnTo>
                <a:lnTo>
                  <a:pt x="1483" y="2397"/>
                </a:lnTo>
                <a:lnTo>
                  <a:pt x="1485" y="2397"/>
                </a:lnTo>
                <a:close/>
                <a:moveTo>
                  <a:pt x="1488" y="2397"/>
                </a:moveTo>
                <a:lnTo>
                  <a:pt x="1487" y="2397"/>
                </a:lnTo>
                <a:lnTo>
                  <a:pt x="1487" y="2399"/>
                </a:lnTo>
                <a:lnTo>
                  <a:pt x="1485" y="2399"/>
                </a:lnTo>
                <a:lnTo>
                  <a:pt x="1485" y="2401"/>
                </a:lnTo>
                <a:lnTo>
                  <a:pt x="1487" y="2401"/>
                </a:lnTo>
                <a:lnTo>
                  <a:pt x="1487" y="2399"/>
                </a:lnTo>
                <a:lnTo>
                  <a:pt x="1488" y="2399"/>
                </a:lnTo>
                <a:lnTo>
                  <a:pt x="1488" y="2397"/>
                </a:lnTo>
                <a:close/>
                <a:moveTo>
                  <a:pt x="1477" y="1688"/>
                </a:moveTo>
                <a:lnTo>
                  <a:pt x="1478" y="1688"/>
                </a:lnTo>
                <a:lnTo>
                  <a:pt x="1478" y="1686"/>
                </a:lnTo>
                <a:lnTo>
                  <a:pt x="1477" y="1686"/>
                </a:lnTo>
                <a:lnTo>
                  <a:pt x="1477" y="1688"/>
                </a:lnTo>
                <a:close/>
                <a:moveTo>
                  <a:pt x="1460" y="1132"/>
                </a:moveTo>
                <a:lnTo>
                  <a:pt x="1462" y="1132"/>
                </a:lnTo>
                <a:lnTo>
                  <a:pt x="1462" y="1132"/>
                </a:lnTo>
                <a:lnTo>
                  <a:pt x="1463" y="1132"/>
                </a:lnTo>
                <a:lnTo>
                  <a:pt x="1463" y="1130"/>
                </a:lnTo>
                <a:lnTo>
                  <a:pt x="1463" y="1129"/>
                </a:lnTo>
                <a:lnTo>
                  <a:pt x="1462" y="1129"/>
                </a:lnTo>
                <a:lnTo>
                  <a:pt x="1462" y="1130"/>
                </a:lnTo>
                <a:lnTo>
                  <a:pt x="1462" y="1132"/>
                </a:lnTo>
                <a:lnTo>
                  <a:pt x="1460" y="1132"/>
                </a:lnTo>
                <a:lnTo>
                  <a:pt x="1460" y="1132"/>
                </a:lnTo>
                <a:close/>
                <a:moveTo>
                  <a:pt x="1455" y="1087"/>
                </a:moveTo>
                <a:lnTo>
                  <a:pt x="1457" y="1089"/>
                </a:lnTo>
                <a:lnTo>
                  <a:pt x="1457" y="1087"/>
                </a:lnTo>
                <a:lnTo>
                  <a:pt x="1455" y="1087"/>
                </a:lnTo>
                <a:close/>
                <a:moveTo>
                  <a:pt x="1180" y="1132"/>
                </a:moveTo>
                <a:lnTo>
                  <a:pt x="1178" y="1132"/>
                </a:lnTo>
                <a:lnTo>
                  <a:pt x="1178" y="1132"/>
                </a:lnTo>
                <a:lnTo>
                  <a:pt x="1180" y="1132"/>
                </a:lnTo>
                <a:lnTo>
                  <a:pt x="1180" y="1132"/>
                </a:lnTo>
                <a:close/>
                <a:moveTo>
                  <a:pt x="1216" y="1045"/>
                </a:moveTo>
                <a:lnTo>
                  <a:pt x="1218" y="1045"/>
                </a:lnTo>
                <a:lnTo>
                  <a:pt x="1218" y="1047"/>
                </a:lnTo>
                <a:lnTo>
                  <a:pt x="1220" y="1047"/>
                </a:lnTo>
                <a:lnTo>
                  <a:pt x="1220" y="1045"/>
                </a:lnTo>
                <a:lnTo>
                  <a:pt x="1218" y="1045"/>
                </a:lnTo>
                <a:lnTo>
                  <a:pt x="1218" y="1044"/>
                </a:lnTo>
                <a:lnTo>
                  <a:pt x="1216" y="1044"/>
                </a:lnTo>
                <a:lnTo>
                  <a:pt x="1216" y="1045"/>
                </a:lnTo>
                <a:close/>
                <a:moveTo>
                  <a:pt x="1178" y="1114"/>
                </a:moveTo>
                <a:lnTo>
                  <a:pt x="1180" y="1114"/>
                </a:lnTo>
                <a:lnTo>
                  <a:pt x="1180" y="1112"/>
                </a:lnTo>
                <a:lnTo>
                  <a:pt x="1180" y="1110"/>
                </a:lnTo>
                <a:lnTo>
                  <a:pt x="1178" y="1110"/>
                </a:lnTo>
                <a:lnTo>
                  <a:pt x="1178" y="1112"/>
                </a:lnTo>
                <a:lnTo>
                  <a:pt x="1178" y="1114"/>
                </a:lnTo>
                <a:close/>
                <a:moveTo>
                  <a:pt x="1176" y="1127"/>
                </a:moveTo>
                <a:lnTo>
                  <a:pt x="1178" y="1127"/>
                </a:lnTo>
                <a:lnTo>
                  <a:pt x="1178" y="1129"/>
                </a:lnTo>
                <a:lnTo>
                  <a:pt x="1180" y="1129"/>
                </a:lnTo>
                <a:lnTo>
                  <a:pt x="1180" y="1127"/>
                </a:lnTo>
                <a:lnTo>
                  <a:pt x="1178" y="1127"/>
                </a:lnTo>
                <a:lnTo>
                  <a:pt x="1178" y="1125"/>
                </a:lnTo>
                <a:lnTo>
                  <a:pt x="1176" y="1125"/>
                </a:lnTo>
                <a:lnTo>
                  <a:pt x="1176" y="1127"/>
                </a:lnTo>
                <a:close/>
                <a:moveTo>
                  <a:pt x="1170" y="1132"/>
                </a:moveTo>
                <a:lnTo>
                  <a:pt x="1171" y="1132"/>
                </a:lnTo>
                <a:lnTo>
                  <a:pt x="1171" y="1130"/>
                </a:lnTo>
                <a:lnTo>
                  <a:pt x="1170" y="1130"/>
                </a:lnTo>
                <a:lnTo>
                  <a:pt x="1170" y="1132"/>
                </a:lnTo>
                <a:close/>
                <a:moveTo>
                  <a:pt x="1150" y="1127"/>
                </a:moveTo>
                <a:lnTo>
                  <a:pt x="1151" y="1129"/>
                </a:lnTo>
                <a:lnTo>
                  <a:pt x="1151" y="1130"/>
                </a:lnTo>
                <a:lnTo>
                  <a:pt x="1153" y="1130"/>
                </a:lnTo>
                <a:lnTo>
                  <a:pt x="1153" y="1129"/>
                </a:lnTo>
                <a:lnTo>
                  <a:pt x="1151" y="1129"/>
                </a:lnTo>
                <a:lnTo>
                  <a:pt x="1151" y="1127"/>
                </a:lnTo>
                <a:lnTo>
                  <a:pt x="1150" y="1127"/>
                </a:lnTo>
                <a:close/>
                <a:moveTo>
                  <a:pt x="1120" y="1040"/>
                </a:moveTo>
                <a:lnTo>
                  <a:pt x="1121" y="1040"/>
                </a:lnTo>
                <a:lnTo>
                  <a:pt x="1121" y="1039"/>
                </a:lnTo>
                <a:lnTo>
                  <a:pt x="1120" y="1039"/>
                </a:lnTo>
                <a:lnTo>
                  <a:pt x="1120" y="1040"/>
                </a:lnTo>
                <a:close/>
                <a:moveTo>
                  <a:pt x="794" y="728"/>
                </a:moveTo>
                <a:lnTo>
                  <a:pt x="796" y="728"/>
                </a:lnTo>
                <a:lnTo>
                  <a:pt x="796" y="726"/>
                </a:lnTo>
                <a:lnTo>
                  <a:pt x="796" y="725"/>
                </a:lnTo>
                <a:lnTo>
                  <a:pt x="794" y="725"/>
                </a:lnTo>
                <a:lnTo>
                  <a:pt x="794" y="726"/>
                </a:lnTo>
                <a:lnTo>
                  <a:pt x="794" y="728"/>
                </a:lnTo>
                <a:close/>
                <a:moveTo>
                  <a:pt x="692" y="728"/>
                </a:moveTo>
                <a:lnTo>
                  <a:pt x="692" y="730"/>
                </a:lnTo>
                <a:lnTo>
                  <a:pt x="694" y="730"/>
                </a:lnTo>
                <a:lnTo>
                  <a:pt x="694" y="728"/>
                </a:lnTo>
                <a:lnTo>
                  <a:pt x="692" y="728"/>
                </a:lnTo>
                <a:close/>
                <a:moveTo>
                  <a:pt x="691" y="726"/>
                </a:moveTo>
                <a:lnTo>
                  <a:pt x="692" y="726"/>
                </a:lnTo>
                <a:lnTo>
                  <a:pt x="692" y="725"/>
                </a:lnTo>
                <a:lnTo>
                  <a:pt x="691" y="725"/>
                </a:lnTo>
                <a:lnTo>
                  <a:pt x="691" y="726"/>
                </a:lnTo>
                <a:close/>
                <a:moveTo>
                  <a:pt x="686" y="723"/>
                </a:moveTo>
                <a:lnTo>
                  <a:pt x="686" y="725"/>
                </a:lnTo>
                <a:lnTo>
                  <a:pt x="687" y="725"/>
                </a:lnTo>
                <a:lnTo>
                  <a:pt x="689" y="725"/>
                </a:lnTo>
                <a:lnTo>
                  <a:pt x="689" y="723"/>
                </a:lnTo>
                <a:lnTo>
                  <a:pt x="687" y="723"/>
                </a:lnTo>
                <a:lnTo>
                  <a:pt x="686" y="723"/>
                </a:lnTo>
                <a:close/>
                <a:moveTo>
                  <a:pt x="687" y="721"/>
                </a:moveTo>
                <a:lnTo>
                  <a:pt x="687" y="720"/>
                </a:lnTo>
                <a:lnTo>
                  <a:pt x="686" y="720"/>
                </a:lnTo>
                <a:lnTo>
                  <a:pt x="686" y="721"/>
                </a:lnTo>
                <a:lnTo>
                  <a:pt x="687" y="721"/>
                </a:lnTo>
                <a:close/>
                <a:moveTo>
                  <a:pt x="657" y="696"/>
                </a:moveTo>
                <a:lnTo>
                  <a:pt x="659" y="696"/>
                </a:lnTo>
                <a:lnTo>
                  <a:pt x="657" y="695"/>
                </a:lnTo>
                <a:lnTo>
                  <a:pt x="657" y="696"/>
                </a:lnTo>
                <a:close/>
                <a:moveTo>
                  <a:pt x="631" y="720"/>
                </a:moveTo>
                <a:lnTo>
                  <a:pt x="631" y="721"/>
                </a:lnTo>
                <a:lnTo>
                  <a:pt x="632" y="721"/>
                </a:lnTo>
                <a:lnTo>
                  <a:pt x="632" y="723"/>
                </a:lnTo>
                <a:lnTo>
                  <a:pt x="631" y="723"/>
                </a:lnTo>
                <a:lnTo>
                  <a:pt x="631" y="725"/>
                </a:lnTo>
                <a:lnTo>
                  <a:pt x="632" y="725"/>
                </a:lnTo>
                <a:lnTo>
                  <a:pt x="632" y="726"/>
                </a:lnTo>
                <a:lnTo>
                  <a:pt x="634" y="726"/>
                </a:lnTo>
                <a:lnTo>
                  <a:pt x="634" y="728"/>
                </a:lnTo>
                <a:lnTo>
                  <a:pt x="634" y="730"/>
                </a:lnTo>
                <a:lnTo>
                  <a:pt x="636" y="730"/>
                </a:lnTo>
                <a:lnTo>
                  <a:pt x="636" y="728"/>
                </a:lnTo>
                <a:lnTo>
                  <a:pt x="636" y="726"/>
                </a:lnTo>
                <a:lnTo>
                  <a:pt x="637" y="726"/>
                </a:lnTo>
                <a:lnTo>
                  <a:pt x="637" y="728"/>
                </a:lnTo>
                <a:lnTo>
                  <a:pt x="637" y="730"/>
                </a:lnTo>
                <a:lnTo>
                  <a:pt x="639" y="730"/>
                </a:lnTo>
                <a:lnTo>
                  <a:pt x="639" y="730"/>
                </a:lnTo>
                <a:lnTo>
                  <a:pt x="639" y="731"/>
                </a:lnTo>
                <a:lnTo>
                  <a:pt x="641" y="731"/>
                </a:lnTo>
                <a:lnTo>
                  <a:pt x="642" y="731"/>
                </a:lnTo>
                <a:lnTo>
                  <a:pt x="642" y="733"/>
                </a:lnTo>
                <a:lnTo>
                  <a:pt x="644" y="733"/>
                </a:lnTo>
                <a:lnTo>
                  <a:pt x="646" y="733"/>
                </a:lnTo>
                <a:lnTo>
                  <a:pt x="646" y="735"/>
                </a:lnTo>
                <a:lnTo>
                  <a:pt x="647" y="735"/>
                </a:lnTo>
                <a:lnTo>
                  <a:pt x="647" y="733"/>
                </a:lnTo>
                <a:lnTo>
                  <a:pt x="647" y="731"/>
                </a:lnTo>
                <a:lnTo>
                  <a:pt x="647" y="730"/>
                </a:lnTo>
                <a:lnTo>
                  <a:pt x="647" y="730"/>
                </a:lnTo>
                <a:lnTo>
                  <a:pt x="646" y="730"/>
                </a:lnTo>
                <a:lnTo>
                  <a:pt x="644" y="730"/>
                </a:lnTo>
                <a:lnTo>
                  <a:pt x="644" y="730"/>
                </a:lnTo>
                <a:lnTo>
                  <a:pt x="646" y="730"/>
                </a:lnTo>
                <a:lnTo>
                  <a:pt x="646" y="731"/>
                </a:lnTo>
                <a:lnTo>
                  <a:pt x="644" y="731"/>
                </a:lnTo>
                <a:lnTo>
                  <a:pt x="642" y="731"/>
                </a:lnTo>
                <a:lnTo>
                  <a:pt x="642" y="730"/>
                </a:lnTo>
                <a:lnTo>
                  <a:pt x="641" y="730"/>
                </a:lnTo>
                <a:lnTo>
                  <a:pt x="641" y="730"/>
                </a:lnTo>
                <a:lnTo>
                  <a:pt x="642" y="730"/>
                </a:lnTo>
                <a:lnTo>
                  <a:pt x="642" y="728"/>
                </a:lnTo>
                <a:lnTo>
                  <a:pt x="642" y="726"/>
                </a:lnTo>
                <a:lnTo>
                  <a:pt x="642" y="725"/>
                </a:lnTo>
                <a:lnTo>
                  <a:pt x="644" y="725"/>
                </a:lnTo>
                <a:lnTo>
                  <a:pt x="644" y="726"/>
                </a:lnTo>
                <a:lnTo>
                  <a:pt x="646" y="726"/>
                </a:lnTo>
                <a:lnTo>
                  <a:pt x="646" y="728"/>
                </a:lnTo>
                <a:lnTo>
                  <a:pt x="647" y="728"/>
                </a:lnTo>
                <a:lnTo>
                  <a:pt x="647" y="726"/>
                </a:lnTo>
                <a:lnTo>
                  <a:pt x="646" y="726"/>
                </a:lnTo>
                <a:lnTo>
                  <a:pt x="646" y="725"/>
                </a:lnTo>
                <a:lnTo>
                  <a:pt x="644" y="725"/>
                </a:lnTo>
                <a:lnTo>
                  <a:pt x="644" y="723"/>
                </a:lnTo>
                <a:lnTo>
                  <a:pt x="642" y="723"/>
                </a:lnTo>
                <a:lnTo>
                  <a:pt x="641" y="723"/>
                </a:lnTo>
                <a:lnTo>
                  <a:pt x="639" y="723"/>
                </a:lnTo>
                <a:lnTo>
                  <a:pt x="639" y="721"/>
                </a:lnTo>
                <a:lnTo>
                  <a:pt x="641" y="721"/>
                </a:lnTo>
                <a:lnTo>
                  <a:pt x="642" y="721"/>
                </a:lnTo>
                <a:lnTo>
                  <a:pt x="642" y="720"/>
                </a:lnTo>
                <a:lnTo>
                  <a:pt x="642" y="718"/>
                </a:lnTo>
                <a:lnTo>
                  <a:pt x="644" y="718"/>
                </a:lnTo>
                <a:lnTo>
                  <a:pt x="644" y="720"/>
                </a:lnTo>
                <a:lnTo>
                  <a:pt x="646" y="720"/>
                </a:lnTo>
                <a:lnTo>
                  <a:pt x="646" y="718"/>
                </a:lnTo>
                <a:lnTo>
                  <a:pt x="647" y="718"/>
                </a:lnTo>
                <a:lnTo>
                  <a:pt x="647" y="716"/>
                </a:lnTo>
                <a:lnTo>
                  <a:pt x="649" y="716"/>
                </a:lnTo>
                <a:lnTo>
                  <a:pt x="651" y="716"/>
                </a:lnTo>
                <a:lnTo>
                  <a:pt x="651" y="718"/>
                </a:lnTo>
                <a:lnTo>
                  <a:pt x="649" y="718"/>
                </a:lnTo>
                <a:lnTo>
                  <a:pt x="649" y="720"/>
                </a:lnTo>
                <a:lnTo>
                  <a:pt x="651" y="720"/>
                </a:lnTo>
                <a:lnTo>
                  <a:pt x="651" y="718"/>
                </a:lnTo>
                <a:lnTo>
                  <a:pt x="652" y="718"/>
                </a:lnTo>
                <a:lnTo>
                  <a:pt x="652" y="716"/>
                </a:lnTo>
                <a:lnTo>
                  <a:pt x="654" y="716"/>
                </a:lnTo>
                <a:lnTo>
                  <a:pt x="656" y="716"/>
                </a:lnTo>
                <a:lnTo>
                  <a:pt x="656" y="718"/>
                </a:lnTo>
                <a:lnTo>
                  <a:pt x="657" y="718"/>
                </a:lnTo>
                <a:lnTo>
                  <a:pt x="657" y="720"/>
                </a:lnTo>
                <a:lnTo>
                  <a:pt x="659" y="720"/>
                </a:lnTo>
                <a:lnTo>
                  <a:pt x="661" y="720"/>
                </a:lnTo>
                <a:lnTo>
                  <a:pt x="661" y="718"/>
                </a:lnTo>
                <a:lnTo>
                  <a:pt x="662" y="718"/>
                </a:lnTo>
                <a:lnTo>
                  <a:pt x="664" y="718"/>
                </a:lnTo>
                <a:lnTo>
                  <a:pt x="664" y="718"/>
                </a:lnTo>
                <a:lnTo>
                  <a:pt x="666" y="718"/>
                </a:lnTo>
                <a:lnTo>
                  <a:pt x="664" y="720"/>
                </a:lnTo>
                <a:lnTo>
                  <a:pt x="666" y="720"/>
                </a:lnTo>
                <a:lnTo>
                  <a:pt x="666" y="718"/>
                </a:lnTo>
                <a:lnTo>
                  <a:pt x="667" y="718"/>
                </a:lnTo>
                <a:lnTo>
                  <a:pt x="667" y="720"/>
                </a:lnTo>
                <a:lnTo>
                  <a:pt x="669" y="720"/>
                </a:lnTo>
                <a:lnTo>
                  <a:pt x="669" y="718"/>
                </a:lnTo>
                <a:lnTo>
                  <a:pt x="671" y="718"/>
                </a:lnTo>
                <a:lnTo>
                  <a:pt x="671" y="716"/>
                </a:lnTo>
                <a:lnTo>
                  <a:pt x="672" y="716"/>
                </a:lnTo>
                <a:lnTo>
                  <a:pt x="672" y="718"/>
                </a:lnTo>
                <a:lnTo>
                  <a:pt x="672" y="720"/>
                </a:lnTo>
                <a:lnTo>
                  <a:pt x="674" y="720"/>
                </a:lnTo>
                <a:lnTo>
                  <a:pt x="674" y="718"/>
                </a:lnTo>
                <a:lnTo>
                  <a:pt x="674" y="716"/>
                </a:lnTo>
                <a:lnTo>
                  <a:pt x="676" y="716"/>
                </a:lnTo>
                <a:lnTo>
                  <a:pt x="677" y="716"/>
                </a:lnTo>
                <a:lnTo>
                  <a:pt x="677" y="718"/>
                </a:lnTo>
                <a:lnTo>
                  <a:pt x="679" y="718"/>
                </a:lnTo>
                <a:lnTo>
                  <a:pt x="679" y="716"/>
                </a:lnTo>
                <a:lnTo>
                  <a:pt x="681" y="716"/>
                </a:lnTo>
                <a:lnTo>
                  <a:pt x="681" y="715"/>
                </a:lnTo>
                <a:lnTo>
                  <a:pt x="679" y="715"/>
                </a:lnTo>
                <a:lnTo>
                  <a:pt x="679" y="713"/>
                </a:lnTo>
                <a:lnTo>
                  <a:pt x="679" y="711"/>
                </a:lnTo>
                <a:lnTo>
                  <a:pt x="679" y="710"/>
                </a:lnTo>
                <a:lnTo>
                  <a:pt x="681" y="710"/>
                </a:lnTo>
                <a:lnTo>
                  <a:pt x="681" y="711"/>
                </a:lnTo>
                <a:lnTo>
                  <a:pt x="682" y="711"/>
                </a:lnTo>
                <a:lnTo>
                  <a:pt x="684" y="711"/>
                </a:lnTo>
                <a:lnTo>
                  <a:pt x="684" y="713"/>
                </a:lnTo>
                <a:lnTo>
                  <a:pt x="686" y="713"/>
                </a:lnTo>
                <a:lnTo>
                  <a:pt x="687" y="713"/>
                </a:lnTo>
                <a:lnTo>
                  <a:pt x="687" y="711"/>
                </a:lnTo>
                <a:lnTo>
                  <a:pt x="689" y="711"/>
                </a:lnTo>
                <a:lnTo>
                  <a:pt x="689" y="713"/>
                </a:lnTo>
                <a:lnTo>
                  <a:pt x="689" y="715"/>
                </a:lnTo>
                <a:lnTo>
                  <a:pt x="691" y="715"/>
                </a:lnTo>
                <a:lnTo>
                  <a:pt x="691" y="713"/>
                </a:lnTo>
                <a:lnTo>
                  <a:pt x="692" y="713"/>
                </a:lnTo>
                <a:lnTo>
                  <a:pt x="692" y="715"/>
                </a:lnTo>
                <a:lnTo>
                  <a:pt x="694" y="715"/>
                </a:lnTo>
                <a:lnTo>
                  <a:pt x="694" y="716"/>
                </a:lnTo>
                <a:lnTo>
                  <a:pt x="696" y="716"/>
                </a:lnTo>
                <a:lnTo>
                  <a:pt x="696" y="715"/>
                </a:lnTo>
                <a:lnTo>
                  <a:pt x="696" y="713"/>
                </a:lnTo>
                <a:lnTo>
                  <a:pt x="697" y="713"/>
                </a:lnTo>
                <a:lnTo>
                  <a:pt x="697" y="715"/>
                </a:lnTo>
                <a:lnTo>
                  <a:pt x="699" y="715"/>
                </a:lnTo>
                <a:lnTo>
                  <a:pt x="701" y="715"/>
                </a:lnTo>
                <a:lnTo>
                  <a:pt x="701" y="713"/>
                </a:lnTo>
                <a:lnTo>
                  <a:pt x="701" y="711"/>
                </a:lnTo>
                <a:lnTo>
                  <a:pt x="699" y="711"/>
                </a:lnTo>
                <a:lnTo>
                  <a:pt x="699" y="710"/>
                </a:lnTo>
                <a:lnTo>
                  <a:pt x="697" y="710"/>
                </a:lnTo>
                <a:lnTo>
                  <a:pt x="697" y="711"/>
                </a:lnTo>
                <a:lnTo>
                  <a:pt x="696" y="711"/>
                </a:lnTo>
                <a:lnTo>
                  <a:pt x="696" y="710"/>
                </a:lnTo>
                <a:lnTo>
                  <a:pt x="697" y="708"/>
                </a:lnTo>
                <a:lnTo>
                  <a:pt x="696" y="708"/>
                </a:lnTo>
                <a:lnTo>
                  <a:pt x="696" y="706"/>
                </a:lnTo>
                <a:lnTo>
                  <a:pt x="694" y="706"/>
                </a:lnTo>
                <a:lnTo>
                  <a:pt x="692" y="706"/>
                </a:lnTo>
                <a:lnTo>
                  <a:pt x="692" y="705"/>
                </a:lnTo>
                <a:lnTo>
                  <a:pt x="691" y="705"/>
                </a:lnTo>
                <a:lnTo>
                  <a:pt x="689" y="705"/>
                </a:lnTo>
                <a:lnTo>
                  <a:pt x="689" y="703"/>
                </a:lnTo>
                <a:lnTo>
                  <a:pt x="687" y="703"/>
                </a:lnTo>
                <a:lnTo>
                  <a:pt x="686" y="703"/>
                </a:lnTo>
                <a:lnTo>
                  <a:pt x="684" y="703"/>
                </a:lnTo>
                <a:lnTo>
                  <a:pt x="682" y="703"/>
                </a:lnTo>
                <a:lnTo>
                  <a:pt x="681" y="703"/>
                </a:lnTo>
                <a:lnTo>
                  <a:pt x="681" y="705"/>
                </a:lnTo>
                <a:lnTo>
                  <a:pt x="679" y="705"/>
                </a:lnTo>
                <a:lnTo>
                  <a:pt x="677" y="705"/>
                </a:lnTo>
                <a:lnTo>
                  <a:pt x="677" y="706"/>
                </a:lnTo>
                <a:lnTo>
                  <a:pt x="676" y="706"/>
                </a:lnTo>
                <a:lnTo>
                  <a:pt x="676" y="708"/>
                </a:lnTo>
                <a:lnTo>
                  <a:pt x="676" y="710"/>
                </a:lnTo>
                <a:lnTo>
                  <a:pt x="674" y="710"/>
                </a:lnTo>
                <a:lnTo>
                  <a:pt x="672" y="710"/>
                </a:lnTo>
                <a:lnTo>
                  <a:pt x="671" y="710"/>
                </a:lnTo>
                <a:lnTo>
                  <a:pt x="669" y="710"/>
                </a:lnTo>
                <a:lnTo>
                  <a:pt x="667" y="710"/>
                </a:lnTo>
                <a:lnTo>
                  <a:pt x="666" y="710"/>
                </a:lnTo>
                <a:lnTo>
                  <a:pt x="666" y="708"/>
                </a:lnTo>
                <a:lnTo>
                  <a:pt x="664" y="708"/>
                </a:lnTo>
                <a:lnTo>
                  <a:pt x="664" y="710"/>
                </a:lnTo>
                <a:lnTo>
                  <a:pt x="664" y="710"/>
                </a:lnTo>
                <a:lnTo>
                  <a:pt x="662" y="710"/>
                </a:lnTo>
                <a:lnTo>
                  <a:pt x="662" y="708"/>
                </a:lnTo>
                <a:lnTo>
                  <a:pt x="664" y="708"/>
                </a:lnTo>
                <a:lnTo>
                  <a:pt x="664" y="706"/>
                </a:lnTo>
                <a:lnTo>
                  <a:pt x="662" y="706"/>
                </a:lnTo>
                <a:lnTo>
                  <a:pt x="662" y="708"/>
                </a:lnTo>
                <a:lnTo>
                  <a:pt x="661" y="708"/>
                </a:lnTo>
                <a:lnTo>
                  <a:pt x="659" y="708"/>
                </a:lnTo>
                <a:lnTo>
                  <a:pt x="659" y="706"/>
                </a:lnTo>
                <a:lnTo>
                  <a:pt x="657" y="706"/>
                </a:lnTo>
                <a:lnTo>
                  <a:pt x="657" y="708"/>
                </a:lnTo>
                <a:lnTo>
                  <a:pt x="656" y="708"/>
                </a:lnTo>
                <a:lnTo>
                  <a:pt x="654" y="708"/>
                </a:lnTo>
                <a:lnTo>
                  <a:pt x="654" y="710"/>
                </a:lnTo>
                <a:lnTo>
                  <a:pt x="652" y="710"/>
                </a:lnTo>
                <a:lnTo>
                  <a:pt x="651" y="710"/>
                </a:lnTo>
                <a:lnTo>
                  <a:pt x="651" y="711"/>
                </a:lnTo>
                <a:lnTo>
                  <a:pt x="649" y="711"/>
                </a:lnTo>
                <a:lnTo>
                  <a:pt x="649" y="713"/>
                </a:lnTo>
                <a:lnTo>
                  <a:pt x="649" y="715"/>
                </a:lnTo>
                <a:lnTo>
                  <a:pt x="647" y="713"/>
                </a:lnTo>
                <a:lnTo>
                  <a:pt x="646" y="713"/>
                </a:lnTo>
                <a:lnTo>
                  <a:pt x="646" y="715"/>
                </a:lnTo>
                <a:lnTo>
                  <a:pt x="644" y="715"/>
                </a:lnTo>
                <a:lnTo>
                  <a:pt x="644" y="713"/>
                </a:lnTo>
                <a:lnTo>
                  <a:pt x="642" y="713"/>
                </a:lnTo>
                <a:lnTo>
                  <a:pt x="641" y="713"/>
                </a:lnTo>
                <a:lnTo>
                  <a:pt x="641" y="711"/>
                </a:lnTo>
                <a:lnTo>
                  <a:pt x="639" y="711"/>
                </a:lnTo>
                <a:lnTo>
                  <a:pt x="639" y="713"/>
                </a:lnTo>
                <a:lnTo>
                  <a:pt x="637" y="713"/>
                </a:lnTo>
                <a:lnTo>
                  <a:pt x="637" y="715"/>
                </a:lnTo>
                <a:lnTo>
                  <a:pt x="636" y="715"/>
                </a:lnTo>
                <a:lnTo>
                  <a:pt x="634" y="715"/>
                </a:lnTo>
                <a:lnTo>
                  <a:pt x="634" y="716"/>
                </a:lnTo>
                <a:lnTo>
                  <a:pt x="634" y="718"/>
                </a:lnTo>
                <a:lnTo>
                  <a:pt x="632" y="718"/>
                </a:lnTo>
                <a:lnTo>
                  <a:pt x="632" y="720"/>
                </a:lnTo>
                <a:lnTo>
                  <a:pt x="631" y="720"/>
                </a:lnTo>
                <a:close/>
                <a:moveTo>
                  <a:pt x="684" y="720"/>
                </a:moveTo>
                <a:lnTo>
                  <a:pt x="682" y="720"/>
                </a:lnTo>
                <a:lnTo>
                  <a:pt x="682" y="721"/>
                </a:lnTo>
                <a:lnTo>
                  <a:pt x="684" y="721"/>
                </a:lnTo>
                <a:lnTo>
                  <a:pt x="684" y="720"/>
                </a:lnTo>
                <a:close/>
                <a:moveTo>
                  <a:pt x="629" y="731"/>
                </a:moveTo>
                <a:lnTo>
                  <a:pt x="629" y="730"/>
                </a:lnTo>
                <a:lnTo>
                  <a:pt x="627" y="730"/>
                </a:lnTo>
                <a:lnTo>
                  <a:pt x="626" y="730"/>
                </a:lnTo>
                <a:lnTo>
                  <a:pt x="626" y="731"/>
                </a:lnTo>
                <a:lnTo>
                  <a:pt x="627" y="731"/>
                </a:lnTo>
                <a:lnTo>
                  <a:pt x="627" y="733"/>
                </a:lnTo>
                <a:lnTo>
                  <a:pt x="629" y="733"/>
                </a:lnTo>
                <a:lnTo>
                  <a:pt x="629" y="735"/>
                </a:lnTo>
                <a:lnTo>
                  <a:pt x="631" y="735"/>
                </a:lnTo>
                <a:lnTo>
                  <a:pt x="631" y="733"/>
                </a:lnTo>
                <a:lnTo>
                  <a:pt x="631" y="731"/>
                </a:lnTo>
                <a:lnTo>
                  <a:pt x="629" y="731"/>
                </a:lnTo>
                <a:close/>
                <a:moveTo>
                  <a:pt x="652" y="725"/>
                </a:moveTo>
                <a:lnTo>
                  <a:pt x="651" y="725"/>
                </a:lnTo>
                <a:lnTo>
                  <a:pt x="651" y="726"/>
                </a:lnTo>
                <a:lnTo>
                  <a:pt x="652" y="726"/>
                </a:lnTo>
                <a:lnTo>
                  <a:pt x="652" y="725"/>
                </a:lnTo>
                <a:close/>
                <a:moveTo>
                  <a:pt x="624" y="725"/>
                </a:moveTo>
                <a:lnTo>
                  <a:pt x="626" y="725"/>
                </a:lnTo>
                <a:lnTo>
                  <a:pt x="626" y="726"/>
                </a:lnTo>
                <a:lnTo>
                  <a:pt x="626" y="728"/>
                </a:lnTo>
                <a:lnTo>
                  <a:pt x="626" y="730"/>
                </a:lnTo>
                <a:lnTo>
                  <a:pt x="627" y="730"/>
                </a:lnTo>
                <a:lnTo>
                  <a:pt x="627" y="728"/>
                </a:lnTo>
                <a:lnTo>
                  <a:pt x="629" y="728"/>
                </a:lnTo>
                <a:lnTo>
                  <a:pt x="629" y="726"/>
                </a:lnTo>
                <a:lnTo>
                  <a:pt x="629" y="725"/>
                </a:lnTo>
                <a:lnTo>
                  <a:pt x="627" y="725"/>
                </a:lnTo>
                <a:lnTo>
                  <a:pt x="626" y="725"/>
                </a:lnTo>
                <a:lnTo>
                  <a:pt x="626" y="723"/>
                </a:lnTo>
                <a:lnTo>
                  <a:pt x="627" y="723"/>
                </a:lnTo>
                <a:lnTo>
                  <a:pt x="627" y="721"/>
                </a:lnTo>
                <a:lnTo>
                  <a:pt x="626" y="721"/>
                </a:lnTo>
                <a:lnTo>
                  <a:pt x="626" y="720"/>
                </a:lnTo>
                <a:lnTo>
                  <a:pt x="627" y="720"/>
                </a:lnTo>
                <a:lnTo>
                  <a:pt x="629" y="720"/>
                </a:lnTo>
                <a:lnTo>
                  <a:pt x="629" y="718"/>
                </a:lnTo>
                <a:lnTo>
                  <a:pt x="631" y="718"/>
                </a:lnTo>
                <a:lnTo>
                  <a:pt x="631" y="716"/>
                </a:lnTo>
                <a:lnTo>
                  <a:pt x="629" y="716"/>
                </a:lnTo>
                <a:lnTo>
                  <a:pt x="627" y="716"/>
                </a:lnTo>
                <a:lnTo>
                  <a:pt x="627" y="718"/>
                </a:lnTo>
                <a:lnTo>
                  <a:pt x="626" y="718"/>
                </a:lnTo>
                <a:lnTo>
                  <a:pt x="624" y="718"/>
                </a:lnTo>
                <a:lnTo>
                  <a:pt x="624" y="720"/>
                </a:lnTo>
                <a:lnTo>
                  <a:pt x="624" y="721"/>
                </a:lnTo>
                <a:lnTo>
                  <a:pt x="624" y="723"/>
                </a:lnTo>
                <a:lnTo>
                  <a:pt x="624" y="725"/>
                </a:lnTo>
                <a:close/>
                <a:moveTo>
                  <a:pt x="612" y="663"/>
                </a:moveTo>
                <a:lnTo>
                  <a:pt x="614" y="663"/>
                </a:lnTo>
                <a:lnTo>
                  <a:pt x="616" y="663"/>
                </a:lnTo>
                <a:lnTo>
                  <a:pt x="616" y="661"/>
                </a:lnTo>
                <a:lnTo>
                  <a:pt x="614" y="661"/>
                </a:lnTo>
                <a:lnTo>
                  <a:pt x="612" y="661"/>
                </a:lnTo>
                <a:lnTo>
                  <a:pt x="612" y="663"/>
                </a:lnTo>
                <a:close/>
                <a:moveTo>
                  <a:pt x="611" y="671"/>
                </a:moveTo>
                <a:lnTo>
                  <a:pt x="612" y="671"/>
                </a:lnTo>
                <a:lnTo>
                  <a:pt x="612" y="670"/>
                </a:lnTo>
                <a:lnTo>
                  <a:pt x="612" y="668"/>
                </a:lnTo>
                <a:lnTo>
                  <a:pt x="612" y="666"/>
                </a:lnTo>
                <a:lnTo>
                  <a:pt x="611" y="666"/>
                </a:lnTo>
                <a:lnTo>
                  <a:pt x="611" y="668"/>
                </a:lnTo>
                <a:lnTo>
                  <a:pt x="611" y="670"/>
                </a:lnTo>
                <a:lnTo>
                  <a:pt x="611" y="671"/>
                </a:lnTo>
                <a:close/>
                <a:moveTo>
                  <a:pt x="602" y="665"/>
                </a:moveTo>
                <a:lnTo>
                  <a:pt x="604" y="665"/>
                </a:lnTo>
                <a:lnTo>
                  <a:pt x="604" y="663"/>
                </a:lnTo>
                <a:lnTo>
                  <a:pt x="602" y="663"/>
                </a:lnTo>
                <a:lnTo>
                  <a:pt x="602" y="665"/>
                </a:lnTo>
                <a:close/>
                <a:moveTo>
                  <a:pt x="596" y="671"/>
                </a:moveTo>
                <a:lnTo>
                  <a:pt x="597" y="671"/>
                </a:lnTo>
                <a:lnTo>
                  <a:pt x="596" y="670"/>
                </a:lnTo>
                <a:lnTo>
                  <a:pt x="597" y="670"/>
                </a:lnTo>
                <a:lnTo>
                  <a:pt x="597" y="668"/>
                </a:lnTo>
                <a:lnTo>
                  <a:pt x="597" y="666"/>
                </a:lnTo>
                <a:lnTo>
                  <a:pt x="597" y="665"/>
                </a:lnTo>
                <a:lnTo>
                  <a:pt x="596" y="665"/>
                </a:lnTo>
                <a:lnTo>
                  <a:pt x="596" y="666"/>
                </a:lnTo>
                <a:lnTo>
                  <a:pt x="596" y="668"/>
                </a:lnTo>
                <a:lnTo>
                  <a:pt x="596" y="670"/>
                </a:lnTo>
                <a:lnTo>
                  <a:pt x="596" y="671"/>
                </a:lnTo>
                <a:close/>
                <a:moveTo>
                  <a:pt x="225" y="2035"/>
                </a:moveTo>
                <a:lnTo>
                  <a:pt x="224" y="2035"/>
                </a:lnTo>
                <a:lnTo>
                  <a:pt x="224" y="2037"/>
                </a:lnTo>
                <a:lnTo>
                  <a:pt x="224" y="2038"/>
                </a:lnTo>
                <a:lnTo>
                  <a:pt x="222" y="2038"/>
                </a:lnTo>
                <a:lnTo>
                  <a:pt x="222" y="2040"/>
                </a:lnTo>
                <a:lnTo>
                  <a:pt x="220" y="2040"/>
                </a:lnTo>
                <a:lnTo>
                  <a:pt x="220" y="2042"/>
                </a:lnTo>
                <a:lnTo>
                  <a:pt x="219" y="2042"/>
                </a:lnTo>
                <a:lnTo>
                  <a:pt x="217" y="2042"/>
                </a:lnTo>
                <a:lnTo>
                  <a:pt x="217" y="2043"/>
                </a:lnTo>
                <a:lnTo>
                  <a:pt x="215" y="2043"/>
                </a:lnTo>
                <a:lnTo>
                  <a:pt x="215" y="2045"/>
                </a:lnTo>
                <a:lnTo>
                  <a:pt x="217" y="2045"/>
                </a:lnTo>
                <a:lnTo>
                  <a:pt x="217" y="2047"/>
                </a:lnTo>
                <a:lnTo>
                  <a:pt x="219" y="2047"/>
                </a:lnTo>
                <a:lnTo>
                  <a:pt x="219" y="2048"/>
                </a:lnTo>
                <a:lnTo>
                  <a:pt x="220" y="2048"/>
                </a:lnTo>
                <a:lnTo>
                  <a:pt x="220" y="2047"/>
                </a:lnTo>
                <a:lnTo>
                  <a:pt x="219" y="2047"/>
                </a:lnTo>
                <a:lnTo>
                  <a:pt x="219" y="2045"/>
                </a:lnTo>
                <a:lnTo>
                  <a:pt x="217" y="2045"/>
                </a:lnTo>
                <a:lnTo>
                  <a:pt x="217" y="2043"/>
                </a:lnTo>
                <a:lnTo>
                  <a:pt x="219" y="2043"/>
                </a:lnTo>
                <a:lnTo>
                  <a:pt x="220" y="2043"/>
                </a:lnTo>
                <a:lnTo>
                  <a:pt x="220" y="2042"/>
                </a:lnTo>
                <a:lnTo>
                  <a:pt x="222" y="2042"/>
                </a:lnTo>
                <a:lnTo>
                  <a:pt x="222" y="2040"/>
                </a:lnTo>
                <a:lnTo>
                  <a:pt x="224" y="2040"/>
                </a:lnTo>
                <a:lnTo>
                  <a:pt x="224" y="2038"/>
                </a:lnTo>
                <a:lnTo>
                  <a:pt x="225" y="2038"/>
                </a:lnTo>
                <a:lnTo>
                  <a:pt x="225" y="2037"/>
                </a:lnTo>
                <a:lnTo>
                  <a:pt x="225" y="2035"/>
                </a:lnTo>
                <a:close/>
                <a:moveTo>
                  <a:pt x="1445" y="2364"/>
                </a:moveTo>
                <a:lnTo>
                  <a:pt x="1443" y="2364"/>
                </a:lnTo>
                <a:lnTo>
                  <a:pt x="1442" y="2364"/>
                </a:lnTo>
                <a:lnTo>
                  <a:pt x="1440" y="2364"/>
                </a:lnTo>
                <a:lnTo>
                  <a:pt x="1440" y="2362"/>
                </a:lnTo>
                <a:lnTo>
                  <a:pt x="1442" y="2362"/>
                </a:lnTo>
                <a:lnTo>
                  <a:pt x="1443" y="2362"/>
                </a:lnTo>
                <a:lnTo>
                  <a:pt x="1443" y="2361"/>
                </a:lnTo>
                <a:lnTo>
                  <a:pt x="1443" y="2359"/>
                </a:lnTo>
                <a:lnTo>
                  <a:pt x="1442" y="2359"/>
                </a:lnTo>
                <a:lnTo>
                  <a:pt x="1440" y="2359"/>
                </a:lnTo>
                <a:lnTo>
                  <a:pt x="1440" y="2361"/>
                </a:lnTo>
                <a:lnTo>
                  <a:pt x="1438" y="2361"/>
                </a:lnTo>
                <a:lnTo>
                  <a:pt x="1438" y="2359"/>
                </a:lnTo>
                <a:lnTo>
                  <a:pt x="1437" y="2359"/>
                </a:lnTo>
                <a:lnTo>
                  <a:pt x="1437" y="2357"/>
                </a:lnTo>
                <a:lnTo>
                  <a:pt x="1435" y="2357"/>
                </a:lnTo>
                <a:lnTo>
                  <a:pt x="1433" y="2357"/>
                </a:lnTo>
                <a:lnTo>
                  <a:pt x="1433" y="2359"/>
                </a:lnTo>
                <a:lnTo>
                  <a:pt x="1432" y="2359"/>
                </a:lnTo>
                <a:lnTo>
                  <a:pt x="1430" y="2359"/>
                </a:lnTo>
                <a:lnTo>
                  <a:pt x="1430" y="2361"/>
                </a:lnTo>
                <a:lnTo>
                  <a:pt x="1432" y="2361"/>
                </a:lnTo>
                <a:lnTo>
                  <a:pt x="1433" y="2361"/>
                </a:lnTo>
                <a:lnTo>
                  <a:pt x="1433" y="2359"/>
                </a:lnTo>
                <a:lnTo>
                  <a:pt x="1435" y="2359"/>
                </a:lnTo>
                <a:lnTo>
                  <a:pt x="1435" y="2361"/>
                </a:lnTo>
                <a:lnTo>
                  <a:pt x="1435" y="2362"/>
                </a:lnTo>
                <a:lnTo>
                  <a:pt x="1435" y="2364"/>
                </a:lnTo>
                <a:lnTo>
                  <a:pt x="1437" y="2364"/>
                </a:lnTo>
                <a:lnTo>
                  <a:pt x="1437" y="2366"/>
                </a:lnTo>
                <a:lnTo>
                  <a:pt x="1435" y="2366"/>
                </a:lnTo>
                <a:lnTo>
                  <a:pt x="1435" y="2367"/>
                </a:lnTo>
                <a:lnTo>
                  <a:pt x="1435" y="2369"/>
                </a:lnTo>
                <a:lnTo>
                  <a:pt x="1433" y="2369"/>
                </a:lnTo>
                <a:lnTo>
                  <a:pt x="1433" y="2371"/>
                </a:lnTo>
                <a:lnTo>
                  <a:pt x="1433" y="2372"/>
                </a:lnTo>
                <a:lnTo>
                  <a:pt x="1435" y="2372"/>
                </a:lnTo>
                <a:lnTo>
                  <a:pt x="1437" y="2372"/>
                </a:lnTo>
                <a:lnTo>
                  <a:pt x="1437" y="2371"/>
                </a:lnTo>
                <a:lnTo>
                  <a:pt x="1438" y="2371"/>
                </a:lnTo>
                <a:lnTo>
                  <a:pt x="1440" y="2371"/>
                </a:lnTo>
                <a:lnTo>
                  <a:pt x="1440" y="2369"/>
                </a:lnTo>
                <a:lnTo>
                  <a:pt x="1442" y="2369"/>
                </a:lnTo>
                <a:lnTo>
                  <a:pt x="1443" y="2369"/>
                </a:lnTo>
                <a:lnTo>
                  <a:pt x="1443" y="2367"/>
                </a:lnTo>
                <a:lnTo>
                  <a:pt x="1445" y="2367"/>
                </a:lnTo>
                <a:lnTo>
                  <a:pt x="1445" y="2366"/>
                </a:lnTo>
                <a:lnTo>
                  <a:pt x="1445" y="2364"/>
                </a:lnTo>
                <a:close/>
                <a:moveTo>
                  <a:pt x="1460" y="2344"/>
                </a:moveTo>
                <a:lnTo>
                  <a:pt x="1458" y="2344"/>
                </a:lnTo>
                <a:lnTo>
                  <a:pt x="1458" y="2346"/>
                </a:lnTo>
                <a:lnTo>
                  <a:pt x="1460" y="2346"/>
                </a:lnTo>
                <a:lnTo>
                  <a:pt x="1460" y="2344"/>
                </a:lnTo>
                <a:close/>
                <a:moveTo>
                  <a:pt x="1462" y="2339"/>
                </a:moveTo>
                <a:lnTo>
                  <a:pt x="1462" y="2337"/>
                </a:lnTo>
                <a:lnTo>
                  <a:pt x="1462" y="2336"/>
                </a:lnTo>
                <a:lnTo>
                  <a:pt x="1460" y="2336"/>
                </a:lnTo>
                <a:lnTo>
                  <a:pt x="1458" y="2336"/>
                </a:lnTo>
                <a:lnTo>
                  <a:pt x="1458" y="2337"/>
                </a:lnTo>
                <a:lnTo>
                  <a:pt x="1457" y="2337"/>
                </a:lnTo>
                <a:lnTo>
                  <a:pt x="1457" y="2339"/>
                </a:lnTo>
                <a:lnTo>
                  <a:pt x="1458" y="2339"/>
                </a:lnTo>
                <a:lnTo>
                  <a:pt x="1458" y="2337"/>
                </a:lnTo>
                <a:lnTo>
                  <a:pt x="1460" y="2337"/>
                </a:lnTo>
                <a:lnTo>
                  <a:pt x="1460" y="2339"/>
                </a:lnTo>
                <a:lnTo>
                  <a:pt x="1462" y="2339"/>
                </a:lnTo>
                <a:close/>
                <a:moveTo>
                  <a:pt x="1465" y="2346"/>
                </a:moveTo>
                <a:lnTo>
                  <a:pt x="1463" y="2346"/>
                </a:lnTo>
                <a:lnTo>
                  <a:pt x="1462" y="2346"/>
                </a:lnTo>
                <a:lnTo>
                  <a:pt x="1462" y="2347"/>
                </a:lnTo>
                <a:lnTo>
                  <a:pt x="1463" y="2347"/>
                </a:lnTo>
                <a:lnTo>
                  <a:pt x="1465" y="2347"/>
                </a:lnTo>
                <a:lnTo>
                  <a:pt x="1465" y="2346"/>
                </a:lnTo>
                <a:close/>
                <a:moveTo>
                  <a:pt x="1465" y="2334"/>
                </a:moveTo>
                <a:lnTo>
                  <a:pt x="1463" y="2334"/>
                </a:lnTo>
                <a:lnTo>
                  <a:pt x="1463" y="2336"/>
                </a:lnTo>
                <a:lnTo>
                  <a:pt x="1465" y="2336"/>
                </a:lnTo>
                <a:lnTo>
                  <a:pt x="1465" y="2334"/>
                </a:lnTo>
                <a:close/>
                <a:moveTo>
                  <a:pt x="1482" y="2372"/>
                </a:moveTo>
                <a:lnTo>
                  <a:pt x="1480" y="2372"/>
                </a:lnTo>
                <a:lnTo>
                  <a:pt x="1480" y="2374"/>
                </a:lnTo>
                <a:lnTo>
                  <a:pt x="1482" y="2374"/>
                </a:lnTo>
                <a:lnTo>
                  <a:pt x="1482" y="2372"/>
                </a:lnTo>
                <a:close/>
                <a:moveTo>
                  <a:pt x="1493" y="2376"/>
                </a:moveTo>
                <a:lnTo>
                  <a:pt x="1492" y="2376"/>
                </a:lnTo>
                <a:lnTo>
                  <a:pt x="1490" y="2376"/>
                </a:lnTo>
                <a:lnTo>
                  <a:pt x="1490" y="2377"/>
                </a:lnTo>
                <a:lnTo>
                  <a:pt x="1492" y="2377"/>
                </a:lnTo>
                <a:lnTo>
                  <a:pt x="1493" y="2377"/>
                </a:lnTo>
                <a:lnTo>
                  <a:pt x="1493" y="2376"/>
                </a:lnTo>
                <a:close/>
                <a:moveTo>
                  <a:pt x="1505" y="2417"/>
                </a:moveTo>
                <a:lnTo>
                  <a:pt x="1503" y="2417"/>
                </a:lnTo>
                <a:lnTo>
                  <a:pt x="1503" y="2419"/>
                </a:lnTo>
                <a:lnTo>
                  <a:pt x="1505" y="2419"/>
                </a:lnTo>
                <a:lnTo>
                  <a:pt x="1505" y="2417"/>
                </a:lnTo>
                <a:close/>
                <a:moveTo>
                  <a:pt x="1508" y="2417"/>
                </a:moveTo>
                <a:lnTo>
                  <a:pt x="1507" y="2417"/>
                </a:lnTo>
                <a:lnTo>
                  <a:pt x="1507" y="2416"/>
                </a:lnTo>
                <a:lnTo>
                  <a:pt x="1505" y="2416"/>
                </a:lnTo>
                <a:lnTo>
                  <a:pt x="1505" y="2417"/>
                </a:lnTo>
                <a:lnTo>
                  <a:pt x="1505" y="2419"/>
                </a:lnTo>
                <a:lnTo>
                  <a:pt x="1507" y="2419"/>
                </a:lnTo>
                <a:lnTo>
                  <a:pt x="1507" y="2419"/>
                </a:lnTo>
                <a:lnTo>
                  <a:pt x="1508" y="2419"/>
                </a:lnTo>
                <a:lnTo>
                  <a:pt x="1508" y="2419"/>
                </a:lnTo>
                <a:lnTo>
                  <a:pt x="1508" y="2417"/>
                </a:lnTo>
                <a:close/>
                <a:moveTo>
                  <a:pt x="1527" y="2419"/>
                </a:moveTo>
                <a:lnTo>
                  <a:pt x="1525" y="2419"/>
                </a:lnTo>
                <a:lnTo>
                  <a:pt x="1525" y="2421"/>
                </a:lnTo>
                <a:lnTo>
                  <a:pt x="1527" y="2421"/>
                </a:lnTo>
                <a:lnTo>
                  <a:pt x="1527" y="2419"/>
                </a:lnTo>
                <a:close/>
                <a:moveTo>
                  <a:pt x="1542" y="2427"/>
                </a:moveTo>
                <a:lnTo>
                  <a:pt x="1540" y="2427"/>
                </a:lnTo>
                <a:lnTo>
                  <a:pt x="1540" y="2429"/>
                </a:lnTo>
                <a:lnTo>
                  <a:pt x="1542" y="2429"/>
                </a:lnTo>
                <a:lnTo>
                  <a:pt x="1542" y="2427"/>
                </a:lnTo>
                <a:close/>
                <a:moveTo>
                  <a:pt x="1552" y="2441"/>
                </a:moveTo>
                <a:lnTo>
                  <a:pt x="1550" y="2441"/>
                </a:lnTo>
                <a:lnTo>
                  <a:pt x="1550" y="2442"/>
                </a:lnTo>
                <a:lnTo>
                  <a:pt x="1552" y="2442"/>
                </a:lnTo>
                <a:lnTo>
                  <a:pt x="1552" y="2441"/>
                </a:lnTo>
                <a:close/>
                <a:moveTo>
                  <a:pt x="1744" y="2432"/>
                </a:moveTo>
                <a:lnTo>
                  <a:pt x="1744" y="2432"/>
                </a:lnTo>
                <a:lnTo>
                  <a:pt x="1744" y="2434"/>
                </a:lnTo>
                <a:lnTo>
                  <a:pt x="1744" y="2434"/>
                </a:lnTo>
                <a:lnTo>
                  <a:pt x="1744" y="2432"/>
                </a:lnTo>
                <a:close/>
                <a:moveTo>
                  <a:pt x="1982" y="2100"/>
                </a:moveTo>
                <a:lnTo>
                  <a:pt x="1980" y="2100"/>
                </a:lnTo>
                <a:lnTo>
                  <a:pt x="1980" y="2102"/>
                </a:lnTo>
                <a:lnTo>
                  <a:pt x="1982" y="2102"/>
                </a:lnTo>
                <a:lnTo>
                  <a:pt x="1982" y="2100"/>
                </a:lnTo>
                <a:close/>
                <a:moveTo>
                  <a:pt x="2087" y="2571"/>
                </a:moveTo>
                <a:lnTo>
                  <a:pt x="2086" y="2571"/>
                </a:lnTo>
                <a:lnTo>
                  <a:pt x="2084" y="2571"/>
                </a:lnTo>
                <a:lnTo>
                  <a:pt x="2084" y="2573"/>
                </a:lnTo>
                <a:lnTo>
                  <a:pt x="2086" y="2573"/>
                </a:lnTo>
                <a:lnTo>
                  <a:pt x="2087" y="2573"/>
                </a:lnTo>
                <a:lnTo>
                  <a:pt x="2087" y="2571"/>
                </a:lnTo>
                <a:close/>
                <a:moveTo>
                  <a:pt x="2096" y="2573"/>
                </a:moveTo>
                <a:lnTo>
                  <a:pt x="2094" y="2573"/>
                </a:lnTo>
                <a:lnTo>
                  <a:pt x="2094" y="2574"/>
                </a:lnTo>
                <a:lnTo>
                  <a:pt x="2092" y="2574"/>
                </a:lnTo>
                <a:lnTo>
                  <a:pt x="2091" y="2574"/>
                </a:lnTo>
                <a:lnTo>
                  <a:pt x="2091" y="2576"/>
                </a:lnTo>
                <a:lnTo>
                  <a:pt x="2092" y="2576"/>
                </a:lnTo>
                <a:lnTo>
                  <a:pt x="2094" y="2576"/>
                </a:lnTo>
                <a:lnTo>
                  <a:pt x="2094" y="2574"/>
                </a:lnTo>
                <a:lnTo>
                  <a:pt x="2096" y="2574"/>
                </a:lnTo>
                <a:lnTo>
                  <a:pt x="2096" y="2573"/>
                </a:lnTo>
                <a:close/>
                <a:moveTo>
                  <a:pt x="2176" y="2619"/>
                </a:moveTo>
                <a:lnTo>
                  <a:pt x="2174" y="2619"/>
                </a:lnTo>
                <a:lnTo>
                  <a:pt x="2174" y="2619"/>
                </a:lnTo>
                <a:lnTo>
                  <a:pt x="2176" y="2619"/>
                </a:lnTo>
                <a:lnTo>
                  <a:pt x="2176" y="2619"/>
                </a:lnTo>
                <a:close/>
                <a:moveTo>
                  <a:pt x="2181" y="2624"/>
                </a:moveTo>
                <a:lnTo>
                  <a:pt x="2181" y="2623"/>
                </a:lnTo>
                <a:lnTo>
                  <a:pt x="2181" y="2621"/>
                </a:lnTo>
                <a:lnTo>
                  <a:pt x="2179" y="2621"/>
                </a:lnTo>
                <a:lnTo>
                  <a:pt x="2179" y="2623"/>
                </a:lnTo>
                <a:lnTo>
                  <a:pt x="2179" y="2624"/>
                </a:lnTo>
                <a:lnTo>
                  <a:pt x="2181" y="2624"/>
                </a:lnTo>
                <a:close/>
                <a:moveTo>
                  <a:pt x="2182" y="2626"/>
                </a:moveTo>
                <a:lnTo>
                  <a:pt x="2181" y="2626"/>
                </a:lnTo>
                <a:lnTo>
                  <a:pt x="2181" y="2628"/>
                </a:lnTo>
                <a:lnTo>
                  <a:pt x="2181" y="2629"/>
                </a:lnTo>
                <a:lnTo>
                  <a:pt x="2182" y="2629"/>
                </a:lnTo>
                <a:lnTo>
                  <a:pt x="2182" y="2628"/>
                </a:lnTo>
                <a:lnTo>
                  <a:pt x="2182" y="2626"/>
                </a:lnTo>
                <a:close/>
                <a:moveTo>
                  <a:pt x="2319" y="2668"/>
                </a:moveTo>
                <a:lnTo>
                  <a:pt x="2317" y="2668"/>
                </a:lnTo>
                <a:lnTo>
                  <a:pt x="2317" y="2669"/>
                </a:lnTo>
                <a:lnTo>
                  <a:pt x="2316" y="2669"/>
                </a:lnTo>
                <a:lnTo>
                  <a:pt x="2316" y="2671"/>
                </a:lnTo>
                <a:lnTo>
                  <a:pt x="2314" y="2671"/>
                </a:lnTo>
                <a:lnTo>
                  <a:pt x="2314" y="2673"/>
                </a:lnTo>
                <a:lnTo>
                  <a:pt x="2314" y="2674"/>
                </a:lnTo>
                <a:lnTo>
                  <a:pt x="2316" y="2674"/>
                </a:lnTo>
                <a:lnTo>
                  <a:pt x="2316" y="2673"/>
                </a:lnTo>
                <a:lnTo>
                  <a:pt x="2316" y="2671"/>
                </a:lnTo>
                <a:lnTo>
                  <a:pt x="2317" y="2671"/>
                </a:lnTo>
                <a:lnTo>
                  <a:pt x="2317" y="2669"/>
                </a:lnTo>
                <a:lnTo>
                  <a:pt x="2319" y="2669"/>
                </a:lnTo>
                <a:lnTo>
                  <a:pt x="2319" y="2668"/>
                </a:lnTo>
                <a:close/>
                <a:moveTo>
                  <a:pt x="2332" y="2661"/>
                </a:moveTo>
                <a:lnTo>
                  <a:pt x="2331" y="2661"/>
                </a:lnTo>
                <a:lnTo>
                  <a:pt x="2329" y="2661"/>
                </a:lnTo>
                <a:lnTo>
                  <a:pt x="2329" y="2663"/>
                </a:lnTo>
                <a:lnTo>
                  <a:pt x="2327" y="2663"/>
                </a:lnTo>
                <a:lnTo>
                  <a:pt x="2326" y="2663"/>
                </a:lnTo>
                <a:lnTo>
                  <a:pt x="2324" y="2663"/>
                </a:lnTo>
                <a:lnTo>
                  <a:pt x="2324" y="2664"/>
                </a:lnTo>
                <a:lnTo>
                  <a:pt x="2322" y="2664"/>
                </a:lnTo>
                <a:lnTo>
                  <a:pt x="2322" y="2666"/>
                </a:lnTo>
                <a:lnTo>
                  <a:pt x="2321" y="2666"/>
                </a:lnTo>
                <a:lnTo>
                  <a:pt x="2321" y="2668"/>
                </a:lnTo>
                <a:lnTo>
                  <a:pt x="2322" y="2668"/>
                </a:lnTo>
                <a:lnTo>
                  <a:pt x="2322" y="2666"/>
                </a:lnTo>
                <a:lnTo>
                  <a:pt x="2324" y="2666"/>
                </a:lnTo>
                <a:lnTo>
                  <a:pt x="2326" y="2666"/>
                </a:lnTo>
                <a:lnTo>
                  <a:pt x="2326" y="2664"/>
                </a:lnTo>
                <a:lnTo>
                  <a:pt x="2327" y="2664"/>
                </a:lnTo>
                <a:lnTo>
                  <a:pt x="2327" y="2666"/>
                </a:lnTo>
                <a:lnTo>
                  <a:pt x="2327" y="2668"/>
                </a:lnTo>
                <a:lnTo>
                  <a:pt x="2327" y="2669"/>
                </a:lnTo>
                <a:lnTo>
                  <a:pt x="2329" y="2669"/>
                </a:lnTo>
                <a:lnTo>
                  <a:pt x="2329" y="2668"/>
                </a:lnTo>
                <a:lnTo>
                  <a:pt x="2329" y="2666"/>
                </a:lnTo>
                <a:lnTo>
                  <a:pt x="2331" y="2666"/>
                </a:lnTo>
                <a:lnTo>
                  <a:pt x="2331" y="2668"/>
                </a:lnTo>
                <a:lnTo>
                  <a:pt x="2332" y="2668"/>
                </a:lnTo>
                <a:lnTo>
                  <a:pt x="2332" y="2666"/>
                </a:lnTo>
                <a:lnTo>
                  <a:pt x="2331" y="2666"/>
                </a:lnTo>
                <a:lnTo>
                  <a:pt x="2331" y="2664"/>
                </a:lnTo>
                <a:lnTo>
                  <a:pt x="2332" y="2664"/>
                </a:lnTo>
                <a:lnTo>
                  <a:pt x="2332" y="2663"/>
                </a:lnTo>
                <a:lnTo>
                  <a:pt x="2332" y="2661"/>
                </a:lnTo>
                <a:close/>
                <a:moveTo>
                  <a:pt x="2336" y="2661"/>
                </a:moveTo>
                <a:lnTo>
                  <a:pt x="2334" y="2661"/>
                </a:lnTo>
                <a:lnTo>
                  <a:pt x="2334" y="2663"/>
                </a:lnTo>
                <a:lnTo>
                  <a:pt x="2336" y="2663"/>
                </a:lnTo>
                <a:lnTo>
                  <a:pt x="2336" y="2661"/>
                </a:lnTo>
                <a:close/>
                <a:moveTo>
                  <a:pt x="2347" y="2659"/>
                </a:moveTo>
                <a:lnTo>
                  <a:pt x="2346" y="2659"/>
                </a:lnTo>
                <a:lnTo>
                  <a:pt x="2344" y="2659"/>
                </a:lnTo>
                <a:lnTo>
                  <a:pt x="2344" y="2661"/>
                </a:lnTo>
                <a:lnTo>
                  <a:pt x="2344" y="2661"/>
                </a:lnTo>
                <a:lnTo>
                  <a:pt x="2344" y="2661"/>
                </a:lnTo>
                <a:lnTo>
                  <a:pt x="2342" y="2661"/>
                </a:lnTo>
                <a:lnTo>
                  <a:pt x="2342" y="2663"/>
                </a:lnTo>
                <a:lnTo>
                  <a:pt x="2342" y="2664"/>
                </a:lnTo>
                <a:lnTo>
                  <a:pt x="2344" y="2664"/>
                </a:lnTo>
                <a:lnTo>
                  <a:pt x="2344" y="2663"/>
                </a:lnTo>
                <a:lnTo>
                  <a:pt x="2344" y="2661"/>
                </a:lnTo>
                <a:lnTo>
                  <a:pt x="2344" y="2661"/>
                </a:lnTo>
                <a:lnTo>
                  <a:pt x="2344" y="2661"/>
                </a:lnTo>
                <a:lnTo>
                  <a:pt x="2346" y="2661"/>
                </a:lnTo>
                <a:lnTo>
                  <a:pt x="2347" y="2661"/>
                </a:lnTo>
                <a:lnTo>
                  <a:pt x="2347" y="2659"/>
                </a:lnTo>
                <a:close/>
                <a:moveTo>
                  <a:pt x="2658" y="2175"/>
                </a:moveTo>
                <a:lnTo>
                  <a:pt x="2656" y="2175"/>
                </a:lnTo>
                <a:lnTo>
                  <a:pt x="2656" y="2177"/>
                </a:lnTo>
                <a:lnTo>
                  <a:pt x="2658" y="2177"/>
                </a:lnTo>
                <a:lnTo>
                  <a:pt x="2658" y="2175"/>
                </a:lnTo>
                <a:close/>
                <a:moveTo>
                  <a:pt x="2768" y="1681"/>
                </a:moveTo>
                <a:lnTo>
                  <a:pt x="2768" y="1680"/>
                </a:lnTo>
                <a:lnTo>
                  <a:pt x="2766" y="1680"/>
                </a:lnTo>
                <a:lnTo>
                  <a:pt x="2766" y="1681"/>
                </a:lnTo>
                <a:lnTo>
                  <a:pt x="2768" y="1681"/>
                </a:lnTo>
                <a:close/>
                <a:moveTo>
                  <a:pt x="2920" y="1982"/>
                </a:moveTo>
                <a:lnTo>
                  <a:pt x="2918" y="1982"/>
                </a:lnTo>
                <a:lnTo>
                  <a:pt x="2918" y="1983"/>
                </a:lnTo>
                <a:lnTo>
                  <a:pt x="2916" y="1983"/>
                </a:lnTo>
                <a:lnTo>
                  <a:pt x="2916" y="1985"/>
                </a:lnTo>
                <a:lnTo>
                  <a:pt x="2918" y="1985"/>
                </a:lnTo>
                <a:lnTo>
                  <a:pt x="2918" y="1983"/>
                </a:lnTo>
                <a:lnTo>
                  <a:pt x="2920" y="1983"/>
                </a:lnTo>
                <a:lnTo>
                  <a:pt x="2920" y="1982"/>
                </a:lnTo>
                <a:close/>
                <a:moveTo>
                  <a:pt x="2940" y="1970"/>
                </a:moveTo>
                <a:lnTo>
                  <a:pt x="2938" y="1970"/>
                </a:lnTo>
                <a:lnTo>
                  <a:pt x="2936" y="1970"/>
                </a:lnTo>
                <a:lnTo>
                  <a:pt x="2936" y="1972"/>
                </a:lnTo>
                <a:lnTo>
                  <a:pt x="2938" y="1972"/>
                </a:lnTo>
                <a:lnTo>
                  <a:pt x="2940" y="1972"/>
                </a:lnTo>
                <a:lnTo>
                  <a:pt x="2940" y="1970"/>
                </a:lnTo>
                <a:close/>
                <a:moveTo>
                  <a:pt x="2961" y="1930"/>
                </a:moveTo>
                <a:lnTo>
                  <a:pt x="2961" y="1932"/>
                </a:lnTo>
                <a:lnTo>
                  <a:pt x="2960" y="1932"/>
                </a:lnTo>
                <a:lnTo>
                  <a:pt x="2960" y="1933"/>
                </a:lnTo>
                <a:lnTo>
                  <a:pt x="2961" y="1933"/>
                </a:lnTo>
                <a:lnTo>
                  <a:pt x="2961" y="1932"/>
                </a:lnTo>
                <a:lnTo>
                  <a:pt x="2963" y="1932"/>
                </a:lnTo>
                <a:lnTo>
                  <a:pt x="2963" y="1930"/>
                </a:lnTo>
                <a:lnTo>
                  <a:pt x="2961" y="1930"/>
                </a:lnTo>
                <a:close/>
                <a:moveTo>
                  <a:pt x="2965" y="1902"/>
                </a:moveTo>
                <a:lnTo>
                  <a:pt x="2963" y="1902"/>
                </a:lnTo>
                <a:lnTo>
                  <a:pt x="2963" y="1903"/>
                </a:lnTo>
                <a:lnTo>
                  <a:pt x="2965" y="1903"/>
                </a:lnTo>
                <a:lnTo>
                  <a:pt x="2965" y="1902"/>
                </a:lnTo>
                <a:close/>
                <a:moveTo>
                  <a:pt x="2983" y="1865"/>
                </a:moveTo>
                <a:lnTo>
                  <a:pt x="2981" y="1865"/>
                </a:lnTo>
                <a:lnTo>
                  <a:pt x="2980" y="1865"/>
                </a:lnTo>
                <a:lnTo>
                  <a:pt x="2980" y="1863"/>
                </a:lnTo>
                <a:lnTo>
                  <a:pt x="2978" y="1863"/>
                </a:lnTo>
                <a:lnTo>
                  <a:pt x="2978" y="1865"/>
                </a:lnTo>
                <a:lnTo>
                  <a:pt x="2980" y="1865"/>
                </a:lnTo>
                <a:lnTo>
                  <a:pt x="2980" y="1866"/>
                </a:lnTo>
                <a:lnTo>
                  <a:pt x="2981" y="1866"/>
                </a:lnTo>
                <a:lnTo>
                  <a:pt x="2983" y="1866"/>
                </a:lnTo>
                <a:lnTo>
                  <a:pt x="2983" y="1865"/>
                </a:lnTo>
                <a:close/>
                <a:moveTo>
                  <a:pt x="3013" y="1738"/>
                </a:moveTo>
                <a:lnTo>
                  <a:pt x="3015" y="1738"/>
                </a:lnTo>
                <a:lnTo>
                  <a:pt x="3016" y="1738"/>
                </a:lnTo>
                <a:lnTo>
                  <a:pt x="3016" y="1736"/>
                </a:lnTo>
                <a:lnTo>
                  <a:pt x="3018" y="1736"/>
                </a:lnTo>
                <a:lnTo>
                  <a:pt x="3018" y="1736"/>
                </a:lnTo>
                <a:lnTo>
                  <a:pt x="3016" y="1736"/>
                </a:lnTo>
                <a:lnTo>
                  <a:pt x="3016" y="1736"/>
                </a:lnTo>
                <a:lnTo>
                  <a:pt x="3015" y="1736"/>
                </a:lnTo>
                <a:lnTo>
                  <a:pt x="3013" y="1736"/>
                </a:lnTo>
                <a:lnTo>
                  <a:pt x="3013" y="1738"/>
                </a:lnTo>
                <a:close/>
                <a:moveTo>
                  <a:pt x="3013" y="1748"/>
                </a:moveTo>
                <a:lnTo>
                  <a:pt x="3015" y="1748"/>
                </a:lnTo>
                <a:lnTo>
                  <a:pt x="3015" y="1746"/>
                </a:lnTo>
                <a:lnTo>
                  <a:pt x="3013" y="1746"/>
                </a:lnTo>
                <a:lnTo>
                  <a:pt x="3013" y="1748"/>
                </a:lnTo>
                <a:close/>
                <a:moveTo>
                  <a:pt x="3010" y="1750"/>
                </a:moveTo>
                <a:lnTo>
                  <a:pt x="3011" y="1750"/>
                </a:lnTo>
                <a:lnTo>
                  <a:pt x="3011" y="1748"/>
                </a:lnTo>
                <a:lnTo>
                  <a:pt x="3010" y="1748"/>
                </a:lnTo>
                <a:lnTo>
                  <a:pt x="3010" y="1750"/>
                </a:lnTo>
                <a:close/>
                <a:moveTo>
                  <a:pt x="3005" y="1750"/>
                </a:moveTo>
                <a:lnTo>
                  <a:pt x="3006" y="1750"/>
                </a:lnTo>
                <a:lnTo>
                  <a:pt x="3006" y="1748"/>
                </a:lnTo>
                <a:lnTo>
                  <a:pt x="3005" y="1748"/>
                </a:lnTo>
                <a:lnTo>
                  <a:pt x="3005" y="1750"/>
                </a:lnTo>
                <a:close/>
                <a:moveTo>
                  <a:pt x="3000" y="1751"/>
                </a:moveTo>
                <a:lnTo>
                  <a:pt x="3001" y="1751"/>
                </a:lnTo>
                <a:lnTo>
                  <a:pt x="3003" y="1751"/>
                </a:lnTo>
                <a:lnTo>
                  <a:pt x="3003" y="1750"/>
                </a:lnTo>
                <a:lnTo>
                  <a:pt x="3001" y="1750"/>
                </a:lnTo>
                <a:lnTo>
                  <a:pt x="3000" y="1750"/>
                </a:lnTo>
                <a:lnTo>
                  <a:pt x="3000" y="1751"/>
                </a:lnTo>
                <a:close/>
                <a:moveTo>
                  <a:pt x="2970" y="1690"/>
                </a:moveTo>
                <a:lnTo>
                  <a:pt x="2971" y="1690"/>
                </a:lnTo>
                <a:lnTo>
                  <a:pt x="2971" y="1688"/>
                </a:lnTo>
                <a:lnTo>
                  <a:pt x="2970" y="1688"/>
                </a:lnTo>
                <a:lnTo>
                  <a:pt x="2970" y="1690"/>
                </a:lnTo>
                <a:close/>
                <a:moveTo>
                  <a:pt x="2953" y="1693"/>
                </a:moveTo>
                <a:lnTo>
                  <a:pt x="2955" y="1693"/>
                </a:lnTo>
                <a:lnTo>
                  <a:pt x="2955" y="1691"/>
                </a:lnTo>
                <a:lnTo>
                  <a:pt x="2953" y="1691"/>
                </a:lnTo>
                <a:lnTo>
                  <a:pt x="2953" y="1693"/>
                </a:lnTo>
                <a:close/>
                <a:moveTo>
                  <a:pt x="2940" y="1721"/>
                </a:moveTo>
                <a:lnTo>
                  <a:pt x="2941" y="1721"/>
                </a:lnTo>
                <a:lnTo>
                  <a:pt x="2941" y="1720"/>
                </a:lnTo>
                <a:lnTo>
                  <a:pt x="2941" y="1718"/>
                </a:lnTo>
                <a:lnTo>
                  <a:pt x="2940" y="1718"/>
                </a:lnTo>
                <a:lnTo>
                  <a:pt x="2940" y="1720"/>
                </a:lnTo>
                <a:lnTo>
                  <a:pt x="2940" y="1721"/>
                </a:lnTo>
                <a:close/>
                <a:moveTo>
                  <a:pt x="2900" y="1693"/>
                </a:moveTo>
                <a:lnTo>
                  <a:pt x="2901" y="1693"/>
                </a:lnTo>
                <a:lnTo>
                  <a:pt x="2903" y="1693"/>
                </a:lnTo>
                <a:lnTo>
                  <a:pt x="2903" y="1691"/>
                </a:lnTo>
                <a:lnTo>
                  <a:pt x="2901" y="1691"/>
                </a:lnTo>
                <a:lnTo>
                  <a:pt x="2900" y="1691"/>
                </a:lnTo>
                <a:lnTo>
                  <a:pt x="2900" y="1693"/>
                </a:lnTo>
                <a:close/>
                <a:moveTo>
                  <a:pt x="2815" y="1670"/>
                </a:moveTo>
                <a:lnTo>
                  <a:pt x="2816" y="1670"/>
                </a:lnTo>
                <a:lnTo>
                  <a:pt x="2816" y="1668"/>
                </a:lnTo>
                <a:lnTo>
                  <a:pt x="2816" y="1666"/>
                </a:lnTo>
                <a:lnTo>
                  <a:pt x="2816" y="1664"/>
                </a:lnTo>
                <a:lnTo>
                  <a:pt x="2818" y="1664"/>
                </a:lnTo>
                <a:lnTo>
                  <a:pt x="2818" y="1663"/>
                </a:lnTo>
                <a:lnTo>
                  <a:pt x="2818" y="1661"/>
                </a:lnTo>
                <a:lnTo>
                  <a:pt x="2816" y="1661"/>
                </a:lnTo>
                <a:lnTo>
                  <a:pt x="2816" y="1663"/>
                </a:lnTo>
                <a:lnTo>
                  <a:pt x="2816" y="1664"/>
                </a:lnTo>
                <a:lnTo>
                  <a:pt x="2815" y="1664"/>
                </a:lnTo>
                <a:lnTo>
                  <a:pt x="2815" y="1666"/>
                </a:lnTo>
                <a:lnTo>
                  <a:pt x="2815" y="1668"/>
                </a:lnTo>
                <a:lnTo>
                  <a:pt x="2815" y="1670"/>
                </a:lnTo>
                <a:close/>
                <a:moveTo>
                  <a:pt x="2805" y="1688"/>
                </a:moveTo>
                <a:lnTo>
                  <a:pt x="2805" y="1690"/>
                </a:lnTo>
                <a:lnTo>
                  <a:pt x="2805" y="1691"/>
                </a:lnTo>
                <a:lnTo>
                  <a:pt x="2805" y="1693"/>
                </a:lnTo>
                <a:lnTo>
                  <a:pt x="2803" y="1693"/>
                </a:lnTo>
                <a:lnTo>
                  <a:pt x="2803" y="1695"/>
                </a:lnTo>
                <a:lnTo>
                  <a:pt x="2805" y="1695"/>
                </a:lnTo>
                <a:lnTo>
                  <a:pt x="2805" y="1693"/>
                </a:lnTo>
                <a:lnTo>
                  <a:pt x="2806" y="1693"/>
                </a:lnTo>
                <a:lnTo>
                  <a:pt x="2806" y="1691"/>
                </a:lnTo>
                <a:lnTo>
                  <a:pt x="2806" y="1690"/>
                </a:lnTo>
                <a:lnTo>
                  <a:pt x="2806" y="1688"/>
                </a:lnTo>
                <a:lnTo>
                  <a:pt x="2805" y="1688"/>
                </a:lnTo>
                <a:close/>
                <a:moveTo>
                  <a:pt x="2801" y="1686"/>
                </a:moveTo>
                <a:lnTo>
                  <a:pt x="2803" y="1686"/>
                </a:lnTo>
                <a:lnTo>
                  <a:pt x="2805" y="1686"/>
                </a:lnTo>
                <a:lnTo>
                  <a:pt x="2805" y="1685"/>
                </a:lnTo>
                <a:lnTo>
                  <a:pt x="2805" y="1683"/>
                </a:lnTo>
                <a:lnTo>
                  <a:pt x="2805" y="1681"/>
                </a:lnTo>
                <a:lnTo>
                  <a:pt x="2803" y="1681"/>
                </a:lnTo>
                <a:lnTo>
                  <a:pt x="2803" y="1683"/>
                </a:lnTo>
                <a:lnTo>
                  <a:pt x="2803" y="1685"/>
                </a:lnTo>
                <a:lnTo>
                  <a:pt x="2801" y="1685"/>
                </a:lnTo>
                <a:lnTo>
                  <a:pt x="2801" y="1686"/>
                </a:lnTo>
                <a:close/>
                <a:moveTo>
                  <a:pt x="2788" y="1671"/>
                </a:moveTo>
                <a:lnTo>
                  <a:pt x="2790" y="1671"/>
                </a:lnTo>
                <a:lnTo>
                  <a:pt x="2790" y="1670"/>
                </a:lnTo>
                <a:lnTo>
                  <a:pt x="2788" y="1670"/>
                </a:lnTo>
                <a:lnTo>
                  <a:pt x="2788" y="1671"/>
                </a:lnTo>
                <a:close/>
                <a:moveTo>
                  <a:pt x="2781" y="1685"/>
                </a:moveTo>
                <a:lnTo>
                  <a:pt x="2783" y="1685"/>
                </a:lnTo>
                <a:lnTo>
                  <a:pt x="2783" y="1683"/>
                </a:lnTo>
                <a:lnTo>
                  <a:pt x="2783" y="1681"/>
                </a:lnTo>
                <a:lnTo>
                  <a:pt x="2783" y="1681"/>
                </a:lnTo>
                <a:lnTo>
                  <a:pt x="2783" y="1680"/>
                </a:lnTo>
                <a:lnTo>
                  <a:pt x="2783" y="1678"/>
                </a:lnTo>
                <a:lnTo>
                  <a:pt x="2783" y="1676"/>
                </a:lnTo>
                <a:lnTo>
                  <a:pt x="2785" y="1676"/>
                </a:lnTo>
                <a:lnTo>
                  <a:pt x="2785" y="1675"/>
                </a:lnTo>
                <a:lnTo>
                  <a:pt x="2785" y="1673"/>
                </a:lnTo>
                <a:lnTo>
                  <a:pt x="2785" y="1671"/>
                </a:lnTo>
                <a:lnTo>
                  <a:pt x="2783" y="1671"/>
                </a:lnTo>
                <a:lnTo>
                  <a:pt x="2783" y="1673"/>
                </a:lnTo>
                <a:lnTo>
                  <a:pt x="2783" y="1675"/>
                </a:lnTo>
                <a:lnTo>
                  <a:pt x="2783" y="1676"/>
                </a:lnTo>
                <a:lnTo>
                  <a:pt x="2783" y="1676"/>
                </a:lnTo>
                <a:lnTo>
                  <a:pt x="2783" y="1678"/>
                </a:lnTo>
                <a:lnTo>
                  <a:pt x="2783" y="1680"/>
                </a:lnTo>
                <a:lnTo>
                  <a:pt x="2783" y="1681"/>
                </a:lnTo>
                <a:lnTo>
                  <a:pt x="2781" y="1681"/>
                </a:lnTo>
                <a:lnTo>
                  <a:pt x="2781" y="1683"/>
                </a:lnTo>
                <a:lnTo>
                  <a:pt x="2781" y="1685"/>
                </a:lnTo>
                <a:close/>
                <a:moveTo>
                  <a:pt x="2769" y="1691"/>
                </a:moveTo>
                <a:lnTo>
                  <a:pt x="2771" y="1691"/>
                </a:lnTo>
                <a:lnTo>
                  <a:pt x="2771" y="1690"/>
                </a:lnTo>
                <a:lnTo>
                  <a:pt x="2771" y="1688"/>
                </a:lnTo>
                <a:lnTo>
                  <a:pt x="2771" y="1686"/>
                </a:lnTo>
                <a:lnTo>
                  <a:pt x="2773" y="1685"/>
                </a:lnTo>
                <a:lnTo>
                  <a:pt x="2773" y="1683"/>
                </a:lnTo>
                <a:lnTo>
                  <a:pt x="2773" y="1681"/>
                </a:lnTo>
                <a:lnTo>
                  <a:pt x="2773" y="1680"/>
                </a:lnTo>
                <a:lnTo>
                  <a:pt x="2773" y="1678"/>
                </a:lnTo>
                <a:lnTo>
                  <a:pt x="2775" y="1678"/>
                </a:lnTo>
                <a:lnTo>
                  <a:pt x="2775" y="1676"/>
                </a:lnTo>
                <a:lnTo>
                  <a:pt x="2773" y="1676"/>
                </a:lnTo>
                <a:lnTo>
                  <a:pt x="2771" y="1676"/>
                </a:lnTo>
                <a:lnTo>
                  <a:pt x="2771" y="1678"/>
                </a:lnTo>
                <a:lnTo>
                  <a:pt x="2771" y="1680"/>
                </a:lnTo>
                <a:lnTo>
                  <a:pt x="2771" y="1681"/>
                </a:lnTo>
                <a:lnTo>
                  <a:pt x="2771" y="1683"/>
                </a:lnTo>
                <a:lnTo>
                  <a:pt x="2771" y="1685"/>
                </a:lnTo>
                <a:lnTo>
                  <a:pt x="2771" y="1686"/>
                </a:lnTo>
                <a:lnTo>
                  <a:pt x="2769" y="1686"/>
                </a:lnTo>
                <a:lnTo>
                  <a:pt x="2769" y="1688"/>
                </a:lnTo>
                <a:lnTo>
                  <a:pt x="2769" y="1690"/>
                </a:lnTo>
                <a:lnTo>
                  <a:pt x="2769" y="1691"/>
                </a:lnTo>
                <a:close/>
                <a:moveTo>
                  <a:pt x="2766" y="1676"/>
                </a:moveTo>
                <a:lnTo>
                  <a:pt x="2766" y="1678"/>
                </a:lnTo>
                <a:lnTo>
                  <a:pt x="2768" y="1678"/>
                </a:lnTo>
                <a:lnTo>
                  <a:pt x="2768" y="1676"/>
                </a:lnTo>
                <a:lnTo>
                  <a:pt x="2766" y="1676"/>
                </a:lnTo>
                <a:close/>
                <a:moveTo>
                  <a:pt x="2763" y="1663"/>
                </a:moveTo>
                <a:lnTo>
                  <a:pt x="2764" y="1663"/>
                </a:lnTo>
                <a:lnTo>
                  <a:pt x="2764" y="1664"/>
                </a:lnTo>
                <a:lnTo>
                  <a:pt x="2764" y="1666"/>
                </a:lnTo>
                <a:lnTo>
                  <a:pt x="2764" y="1668"/>
                </a:lnTo>
                <a:lnTo>
                  <a:pt x="2766" y="1668"/>
                </a:lnTo>
                <a:lnTo>
                  <a:pt x="2766" y="1666"/>
                </a:lnTo>
                <a:lnTo>
                  <a:pt x="2766" y="1664"/>
                </a:lnTo>
                <a:lnTo>
                  <a:pt x="2766" y="1663"/>
                </a:lnTo>
                <a:lnTo>
                  <a:pt x="2764" y="1663"/>
                </a:lnTo>
                <a:lnTo>
                  <a:pt x="2764" y="1661"/>
                </a:lnTo>
                <a:lnTo>
                  <a:pt x="2764" y="1659"/>
                </a:lnTo>
                <a:lnTo>
                  <a:pt x="2763" y="1659"/>
                </a:lnTo>
                <a:lnTo>
                  <a:pt x="2763" y="1661"/>
                </a:lnTo>
                <a:lnTo>
                  <a:pt x="2763" y="1663"/>
                </a:lnTo>
                <a:close/>
                <a:moveTo>
                  <a:pt x="2748" y="1654"/>
                </a:moveTo>
                <a:lnTo>
                  <a:pt x="2749" y="1654"/>
                </a:lnTo>
                <a:lnTo>
                  <a:pt x="2749" y="1654"/>
                </a:lnTo>
                <a:lnTo>
                  <a:pt x="2749" y="1656"/>
                </a:lnTo>
                <a:lnTo>
                  <a:pt x="2749" y="1658"/>
                </a:lnTo>
                <a:lnTo>
                  <a:pt x="2751" y="1658"/>
                </a:lnTo>
                <a:lnTo>
                  <a:pt x="2751" y="1656"/>
                </a:lnTo>
                <a:lnTo>
                  <a:pt x="2751" y="1654"/>
                </a:lnTo>
                <a:lnTo>
                  <a:pt x="2751" y="1654"/>
                </a:lnTo>
                <a:lnTo>
                  <a:pt x="2751" y="1653"/>
                </a:lnTo>
                <a:lnTo>
                  <a:pt x="2751" y="1651"/>
                </a:lnTo>
                <a:lnTo>
                  <a:pt x="2749" y="1651"/>
                </a:lnTo>
                <a:lnTo>
                  <a:pt x="2749" y="1649"/>
                </a:lnTo>
                <a:lnTo>
                  <a:pt x="2748" y="1649"/>
                </a:lnTo>
                <a:lnTo>
                  <a:pt x="2748" y="1651"/>
                </a:lnTo>
                <a:lnTo>
                  <a:pt x="2748" y="1653"/>
                </a:lnTo>
                <a:lnTo>
                  <a:pt x="2748" y="1654"/>
                </a:lnTo>
                <a:close/>
                <a:moveTo>
                  <a:pt x="2723" y="1649"/>
                </a:moveTo>
                <a:lnTo>
                  <a:pt x="2724" y="1649"/>
                </a:lnTo>
                <a:lnTo>
                  <a:pt x="2726" y="1649"/>
                </a:lnTo>
                <a:lnTo>
                  <a:pt x="2726" y="1648"/>
                </a:lnTo>
                <a:lnTo>
                  <a:pt x="2728" y="1648"/>
                </a:lnTo>
                <a:lnTo>
                  <a:pt x="2728" y="1649"/>
                </a:lnTo>
                <a:lnTo>
                  <a:pt x="2729" y="1649"/>
                </a:lnTo>
                <a:lnTo>
                  <a:pt x="2729" y="1648"/>
                </a:lnTo>
                <a:lnTo>
                  <a:pt x="2731" y="1646"/>
                </a:lnTo>
                <a:lnTo>
                  <a:pt x="2733" y="1646"/>
                </a:lnTo>
                <a:lnTo>
                  <a:pt x="2733" y="1644"/>
                </a:lnTo>
                <a:lnTo>
                  <a:pt x="2731" y="1644"/>
                </a:lnTo>
                <a:lnTo>
                  <a:pt x="2731" y="1646"/>
                </a:lnTo>
                <a:lnTo>
                  <a:pt x="2729" y="1646"/>
                </a:lnTo>
                <a:lnTo>
                  <a:pt x="2729" y="1644"/>
                </a:lnTo>
                <a:lnTo>
                  <a:pt x="2728" y="1644"/>
                </a:lnTo>
                <a:lnTo>
                  <a:pt x="2726" y="1644"/>
                </a:lnTo>
                <a:lnTo>
                  <a:pt x="2726" y="1646"/>
                </a:lnTo>
                <a:lnTo>
                  <a:pt x="2726" y="1648"/>
                </a:lnTo>
                <a:lnTo>
                  <a:pt x="2724" y="1648"/>
                </a:lnTo>
                <a:lnTo>
                  <a:pt x="2723" y="1648"/>
                </a:lnTo>
                <a:lnTo>
                  <a:pt x="2723" y="1649"/>
                </a:lnTo>
                <a:close/>
                <a:moveTo>
                  <a:pt x="2709" y="1648"/>
                </a:moveTo>
                <a:lnTo>
                  <a:pt x="2711" y="1648"/>
                </a:lnTo>
                <a:lnTo>
                  <a:pt x="2711" y="1646"/>
                </a:lnTo>
                <a:lnTo>
                  <a:pt x="2713" y="1646"/>
                </a:lnTo>
                <a:lnTo>
                  <a:pt x="2713" y="1648"/>
                </a:lnTo>
                <a:lnTo>
                  <a:pt x="2714" y="1648"/>
                </a:lnTo>
                <a:lnTo>
                  <a:pt x="2714" y="1646"/>
                </a:lnTo>
                <a:lnTo>
                  <a:pt x="2714" y="1644"/>
                </a:lnTo>
                <a:lnTo>
                  <a:pt x="2713" y="1644"/>
                </a:lnTo>
                <a:lnTo>
                  <a:pt x="2713" y="1643"/>
                </a:lnTo>
                <a:lnTo>
                  <a:pt x="2711" y="1643"/>
                </a:lnTo>
                <a:lnTo>
                  <a:pt x="2711" y="1644"/>
                </a:lnTo>
                <a:lnTo>
                  <a:pt x="2711" y="1646"/>
                </a:lnTo>
                <a:lnTo>
                  <a:pt x="2709" y="1646"/>
                </a:lnTo>
                <a:lnTo>
                  <a:pt x="2709" y="1648"/>
                </a:lnTo>
                <a:close/>
                <a:moveTo>
                  <a:pt x="2669" y="1631"/>
                </a:moveTo>
                <a:lnTo>
                  <a:pt x="2671" y="1631"/>
                </a:lnTo>
                <a:lnTo>
                  <a:pt x="2671" y="1629"/>
                </a:lnTo>
                <a:lnTo>
                  <a:pt x="2669" y="1629"/>
                </a:lnTo>
                <a:lnTo>
                  <a:pt x="2669" y="1631"/>
                </a:lnTo>
                <a:close/>
                <a:moveTo>
                  <a:pt x="2661" y="1616"/>
                </a:moveTo>
                <a:lnTo>
                  <a:pt x="2663" y="1616"/>
                </a:lnTo>
                <a:lnTo>
                  <a:pt x="2663" y="1616"/>
                </a:lnTo>
                <a:lnTo>
                  <a:pt x="2664" y="1616"/>
                </a:lnTo>
                <a:lnTo>
                  <a:pt x="2666" y="1616"/>
                </a:lnTo>
                <a:lnTo>
                  <a:pt x="2668" y="1616"/>
                </a:lnTo>
                <a:lnTo>
                  <a:pt x="2668" y="1614"/>
                </a:lnTo>
                <a:lnTo>
                  <a:pt x="2666" y="1614"/>
                </a:lnTo>
                <a:lnTo>
                  <a:pt x="2664" y="1614"/>
                </a:lnTo>
                <a:lnTo>
                  <a:pt x="2663" y="1614"/>
                </a:lnTo>
                <a:lnTo>
                  <a:pt x="2663" y="1614"/>
                </a:lnTo>
                <a:lnTo>
                  <a:pt x="2661" y="1614"/>
                </a:lnTo>
                <a:lnTo>
                  <a:pt x="2661" y="1616"/>
                </a:lnTo>
                <a:close/>
                <a:moveTo>
                  <a:pt x="2653" y="1618"/>
                </a:moveTo>
                <a:lnTo>
                  <a:pt x="2654" y="1618"/>
                </a:lnTo>
                <a:lnTo>
                  <a:pt x="2656" y="1618"/>
                </a:lnTo>
                <a:lnTo>
                  <a:pt x="2656" y="1616"/>
                </a:lnTo>
                <a:lnTo>
                  <a:pt x="2658" y="1616"/>
                </a:lnTo>
                <a:lnTo>
                  <a:pt x="2658" y="1618"/>
                </a:lnTo>
                <a:lnTo>
                  <a:pt x="2659" y="1618"/>
                </a:lnTo>
                <a:lnTo>
                  <a:pt x="2659" y="1616"/>
                </a:lnTo>
                <a:lnTo>
                  <a:pt x="2658" y="1616"/>
                </a:lnTo>
                <a:lnTo>
                  <a:pt x="2658" y="1614"/>
                </a:lnTo>
                <a:lnTo>
                  <a:pt x="2656" y="1614"/>
                </a:lnTo>
                <a:lnTo>
                  <a:pt x="2656" y="1616"/>
                </a:lnTo>
                <a:lnTo>
                  <a:pt x="2654" y="1616"/>
                </a:lnTo>
                <a:lnTo>
                  <a:pt x="2653" y="1616"/>
                </a:lnTo>
                <a:lnTo>
                  <a:pt x="2653" y="1618"/>
                </a:lnTo>
                <a:close/>
                <a:moveTo>
                  <a:pt x="2619" y="1546"/>
                </a:moveTo>
                <a:lnTo>
                  <a:pt x="2621" y="1546"/>
                </a:lnTo>
                <a:lnTo>
                  <a:pt x="2619" y="1544"/>
                </a:lnTo>
                <a:lnTo>
                  <a:pt x="2619" y="1546"/>
                </a:lnTo>
                <a:close/>
                <a:moveTo>
                  <a:pt x="2586" y="1556"/>
                </a:moveTo>
                <a:lnTo>
                  <a:pt x="2588" y="1556"/>
                </a:lnTo>
                <a:lnTo>
                  <a:pt x="2588" y="1554"/>
                </a:lnTo>
                <a:lnTo>
                  <a:pt x="2586" y="1554"/>
                </a:lnTo>
                <a:lnTo>
                  <a:pt x="2586" y="1556"/>
                </a:lnTo>
                <a:close/>
                <a:moveTo>
                  <a:pt x="2571" y="1534"/>
                </a:moveTo>
                <a:lnTo>
                  <a:pt x="2573" y="1534"/>
                </a:lnTo>
                <a:lnTo>
                  <a:pt x="2573" y="1533"/>
                </a:lnTo>
                <a:lnTo>
                  <a:pt x="2571" y="1533"/>
                </a:lnTo>
                <a:lnTo>
                  <a:pt x="2571" y="1534"/>
                </a:lnTo>
                <a:close/>
                <a:moveTo>
                  <a:pt x="2569" y="1539"/>
                </a:moveTo>
                <a:lnTo>
                  <a:pt x="2571" y="1538"/>
                </a:lnTo>
                <a:lnTo>
                  <a:pt x="2571" y="1536"/>
                </a:lnTo>
                <a:lnTo>
                  <a:pt x="2571" y="1534"/>
                </a:lnTo>
                <a:lnTo>
                  <a:pt x="2569" y="1534"/>
                </a:lnTo>
                <a:lnTo>
                  <a:pt x="2569" y="1536"/>
                </a:lnTo>
                <a:lnTo>
                  <a:pt x="2569" y="1538"/>
                </a:lnTo>
                <a:lnTo>
                  <a:pt x="2569" y="1539"/>
                </a:lnTo>
                <a:close/>
                <a:moveTo>
                  <a:pt x="2566" y="1529"/>
                </a:moveTo>
                <a:lnTo>
                  <a:pt x="2568" y="1529"/>
                </a:lnTo>
                <a:lnTo>
                  <a:pt x="2568" y="1528"/>
                </a:lnTo>
                <a:lnTo>
                  <a:pt x="2566" y="1528"/>
                </a:lnTo>
                <a:lnTo>
                  <a:pt x="2566" y="1529"/>
                </a:lnTo>
                <a:close/>
                <a:moveTo>
                  <a:pt x="2539" y="1501"/>
                </a:moveTo>
                <a:lnTo>
                  <a:pt x="2539" y="1503"/>
                </a:lnTo>
                <a:lnTo>
                  <a:pt x="2541" y="1503"/>
                </a:lnTo>
                <a:lnTo>
                  <a:pt x="2541" y="1501"/>
                </a:lnTo>
                <a:lnTo>
                  <a:pt x="2539" y="1501"/>
                </a:lnTo>
                <a:close/>
                <a:moveTo>
                  <a:pt x="2534" y="1486"/>
                </a:moveTo>
                <a:lnTo>
                  <a:pt x="2536" y="1486"/>
                </a:lnTo>
                <a:lnTo>
                  <a:pt x="2536" y="1484"/>
                </a:lnTo>
                <a:lnTo>
                  <a:pt x="2534" y="1484"/>
                </a:lnTo>
                <a:lnTo>
                  <a:pt x="2534" y="1486"/>
                </a:lnTo>
                <a:close/>
                <a:moveTo>
                  <a:pt x="2534" y="1499"/>
                </a:moveTo>
                <a:lnTo>
                  <a:pt x="2536" y="1499"/>
                </a:lnTo>
                <a:lnTo>
                  <a:pt x="2536" y="1498"/>
                </a:lnTo>
                <a:lnTo>
                  <a:pt x="2538" y="1498"/>
                </a:lnTo>
                <a:lnTo>
                  <a:pt x="2538" y="1499"/>
                </a:lnTo>
                <a:lnTo>
                  <a:pt x="2539" y="1499"/>
                </a:lnTo>
                <a:lnTo>
                  <a:pt x="2539" y="1498"/>
                </a:lnTo>
                <a:lnTo>
                  <a:pt x="2539" y="1496"/>
                </a:lnTo>
                <a:lnTo>
                  <a:pt x="2538" y="1496"/>
                </a:lnTo>
                <a:lnTo>
                  <a:pt x="2536" y="1496"/>
                </a:lnTo>
                <a:lnTo>
                  <a:pt x="2534" y="1496"/>
                </a:lnTo>
                <a:lnTo>
                  <a:pt x="2534" y="1498"/>
                </a:lnTo>
                <a:lnTo>
                  <a:pt x="2534" y="1499"/>
                </a:lnTo>
                <a:close/>
                <a:moveTo>
                  <a:pt x="2533" y="1503"/>
                </a:moveTo>
                <a:lnTo>
                  <a:pt x="2534" y="1503"/>
                </a:lnTo>
                <a:lnTo>
                  <a:pt x="2534" y="1501"/>
                </a:lnTo>
                <a:lnTo>
                  <a:pt x="2533" y="1501"/>
                </a:lnTo>
                <a:lnTo>
                  <a:pt x="2533" y="1503"/>
                </a:lnTo>
                <a:close/>
                <a:moveTo>
                  <a:pt x="2521" y="1483"/>
                </a:moveTo>
                <a:lnTo>
                  <a:pt x="2523" y="1483"/>
                </a:lnTo>
                <a:lnTo>
                  <a:pt x="2523" y="1481"/>
                </a:lnTo>
                <a:lnTo>
                  <a:pt x="2521" y="1481"/>
                </a:lnTo>
                <a:lnTo>
                  <a:pt x="2521" y="1483"/>
                </a:lnTo>
                <a:close/>
                <a:moveTo>
                  <a:pt x="2494" y="1454"/>
                </a:moveTo>
                <a:lnTo>
                  <a:pt x="2496" y="1454"/>
                </a:lnTo>
                <a:lnTo>
                  <a:pt x="2496" y="1452"/>
                </a:lnTo>
                <a:lnTo>
                  <a:pt x="2498" y="1452"/>
                </a:lnTo>
                <a:lnTo>
                  <a:pt x="2498" y="1451"/>
                </a:lnTo>
                <a:lnTo>
                  <a:pt x="2496" y="1451"/>
                </a:lnTo>
                <a:lnTo>
                  <a:pt x="2494" y="1451"/>
                </a:lnTo>
                <a:lnTo>
                  <a:pt x="2494" y="1452"/>
                </a:lnTo>
                <a:lnTo>
                  <a:pt x="2494" y="1454"/>
                </a:lnTo>
                <a:close/>
                <a:moveTo>
                  <a:pt x="2478" y="1434"/>
                </a:moveTo>
                <a:lnTo>
                  <a:pt x="2476" y="1434"/>
                </a:lnTo>
                <a:lnTo>
                  <a:pt x="2476" y="1436"/>
                </a:lnTo>
                <a:lnTo>
                  <a:pt x="2478" y="1436"/>
                </a:lnTo>
                <a:lnTo>
                  <a:pt x="2478" y="1434"/>
                </a:lnTo>
                <a:close/>
                <a:moveTo>
                  <a:pt x="2486" y="1494"/>
                </a:moveTo>
                <a:lnTo>
                  <a:pt x="2488" y="1494"/>
                </a:lnTo>
                <a:lnTo>
                  <a:pt x="2488" y="1493"/>
                </a:lnTo>
                <a:lnTo>
                  <a:pt x="2486" y="1493"/>
                </a:lnTo>
                <a:lnTo>
                  <a:pt x="2486" y="1494"/>
                </a:lnTo>
                <a:close/>
                <a:moveTo>
                  <a:pt x="2491" y="1494"/>
                </a:moveTo>
                <a:lnTo>
                  <a:pt x="2493" y="1494"/>
                </a:lnTo>
                <a:lnTo>
                  <a:pt x="2493" y="1494"/>
                </a:lnTo>
                <a:lnTo>
                  <a:pt x="2491" y="1494"/>
                </a:lnTo>
                <a:lnTo>
                  <a:pt x="2491" y="1494"/>
                </a:lnTo>
                <a:close/>
                <a:moveTo>
                  <a:pt x="2491" y="1449"/>
                </a:moveTo>
                <a:lnTo>
                  <a:pt x="2493" y="1449"/>
                </a:lnTo>
                <a:lnTo>
                  <a:pt x="2493" y="1447"/>
                </a:lnTo>
                <a:lnTo>
                  <a:pt x="2491" y="1447"/>
                </a:lnTo>
                <a:lnTo>
                  <a:pt x="2491" y="1449"/>
                </a:lnTo>
                <a:close/>
                <a:moveTo>
                  <a:pt x="2483" y="1469"/>
                </a:moveTo>
                <a:lnTo>
                  <a:pt x="2481" y="1469"/>
                </a:lnTo>
                <a:lnTo>
                  <a:pt x="2479" y="1469"/>
                </a:lnTo>
                <a:lnTo>
                  <a:pt x="2479" y="1471"/>
                </a:lnTo>
                <a:lnTo>
                  <a:pt x="2481" y="1471"/>
                </a:lnTo>
                <a:lnTo>
                  <a:pt x="2483" y="1471"/>
                </a:lnTo>
                <a:lnTo>
                  <a:pt x="2483" y="1469"/>
                </a:lnTo>
                <a:close/>
                <a:moveTo>
                  <a:pt x="2486" y="1506"/>
                </a:moveTo>
                <a:lnTo>
                  <a:pt x="2486" y="1504"/>
                </a:lnTo>
                <a:lnTo>
                  <a:pt x="2484" y="1504"/>
                </a:lnTo>
                <a:lnTo>
                  <a:pt x="2484" y="1506"/>
                </a:lnTo>
                <a:lnTo>
                  <a:pt x="2486" y="1506"/>
                </a:lnTo>
                <a:close/>
                <a:moveTo>
                  <a:pt x="2486" y="1526"/>
                </a:moveTo>
                <a:lnTo>
                  <a:pt x="2488" y="1526"/>
                </a:lnTo>
                <a:lnTo>
                  <a:pt x="2488" y="1524"/>
                </a:lnTo>
                <a:lnTo>
                  <a:pt x="2486" y="1524"/>
                </a:lnTo>
                <a:lnTo>
                  <a:pt x="2486" y="1526"/>
                </a:lnTo>
                <a:close/>
                <a:moveTo>
                  <a:pt x="2481" y="2513"/>
                </a:moveTo>
                <a:lnTo>
                  <a:pt x="2481" y="2514"/>
                </a:lnTo>
                <a:lnTo>
                  <a:pt x="2483" y="2514"/>
                </a:lnTo>
                <a:lnTo>
                  <a:pt x="2483" y="2513"/>
                </a:lnTo>
                <a:lnTo>
                  <a:pt x="2481" y="2513"/>
                </a:lnTo>
                <a:close/>
                <a:moveTo>
                  <a:pt x="2479" y="2511"/>
                </a:moveTo>
                <a:lnTo>
                  <a:pt x="2481" y="2511"/>
                </a:lnTo>
                <a:lnTo>
                  <a:pt x="2481" y="2509"/>
                </a:lnTo>
                <a:lnTo>
                  <a:pt x="2479" y="2509"/>
                </a:lnTo>
                <a:lnTo>
                  <a:pt x="2479" y="2511"/>
                </a:lnTo>
                <a:close/>
                <a:moveTo>
                  <a:pt x="2479" y="2519"/>
                </a:moveTo>
                <a:lnTo>
                  <a:pt x="2481" y="2519"/>
                </a:lnTo>
                <a:lnTo>
                  <a:pt x="2481" y="2518"/>
                </a:lnTo>
                <a:lnTo>
                  <a:pt x="2479" y="2518"/>
                </a:lnTo>
                <a:lnTo>
                  <a:pt x="2479" y="2519"/>
                </a:lnTo>
                <a:close/>
                <a:moveTo>
                  <a:pt x="2473" y="2516"/>
                </a:moveTo>
                <a:lnTo>
                  <a:pt x="2474" y="2516"/>
                </a:lnTo>
                <a:lnTo>
                  <a:pt x="2474" y="2514"/>
                </a:lnTo>
                <a:lnTo>
                  <a:pt x="2473" y="2514"/>
                </a:lnTo>
                <a:lnTo>
                  <a:pt x="2473" y="2516"/>
                </a:lnTo>
                <a:close/>
                <a:moveTo>
                  <a:pt x="2471" y="2519"/>
                </a:moveTo>
                <a:lnTo>
                  <a:pt x="2473" y="2519"/>
                </a:lnTo>
                <a:lnTo>
                  <a:pt x="2473" y="2518"/>
                </a:lnTo>
                <a:lnTo>
                  <a:pt x="2471" y="2518"/>
                </a:lnTo>
                <a:lnTo>
                  <a:pt x="2471" y="2519"/>
                </a:lnTo>
                <a:close/>
                <a:moveTo>
                  <a:pt x="2466" y="1574"/>
                </a:moveTo>
                <a:lnTo>
                  <a:pt x="2468" y="1574"/>
                </a:lnTo>
                <a:lnTo>
                  <a:pt x="2468" y="1573"/>
                </a:lnTo>
                <a:lnTo>
                  <a:pt x="2466" y="1573"/>
                </a:lnTo>
                <a:lnTo>
                  <a:pt x="2466" y="1574"/>
                </a:lnTo>
                <a:close/>
                <a:moveTo>
                  <a:pt x="2463" y="2534"/>
                </a:moveTo>
                <a:lnTo>
                  <a:pt x="2463" y="2534"/>
                </a:lnTo>
                <a:lnTo>
                  <a:pt x="2463" y="2536"/>
                </a:lnTo>
                <a:lnTo>
                  <a:pt x="2464" y="2536"/>
                </a:lnTo>
                <a:lnTo>
                  <a:pt x="2464" y="2534"/>
                </a:lnTo>
                <a:lnTo>
                  <a:pt x="2466" y="2534"/>
                </a:lnTo>
                <a:lnTo>
                  <a:pt x="2466" y="2536"/>
                </a:lnTo>
                <a:lnTo>
                  <a:pt x="2466" y="2538"/>
                </a:lnTo>
                <a:lnTo>
                  <a:pt x="2468" y="2538"/>
                </a:lnTo>
                <a:lnTo>
                  <a:pt x="2468" y="2536"/>
                </a:lnTo>
                <a:lnTo>
                  <a:pt x="2469" y="2536"/>
                </a:lnTo>
                <a:lnTo>
                  <a:pt x="2469" y="2534"/>
                </a:lnTo>
                <a:lnTo>
                  <a:pt x="2468" y="2534"/>
                </a:lnTo>
                <a:lnTo>
                  <a:pt x="2468" y="2533"/>
                </a:lnTo>
                <a:lnTo>
                  <a:pt x="2469" y="2533"/>
                </a:lnTo>
                <a:lnTo>
                  <a:pt x="2469" y="2531"/>
                </a:lnTo>
                <a:lnTo>
                  <a:pt x="2468" y="2531"/>
                </a:lnTo>
                <a:lnTo>
                  <a:pt x="2468" y="2529"/>
                </a:lnTo>
                <a:lnTo>
                  <a:pt x="2469" y="2529"/>
                </a:lnTo>
                <a:lnTo>
                  <a:pt x="2469" y="2528"/>
                </a:lnTo>
                <a:lnTo>
                  <a:pt x="2469" y="2526"/>
                </a:lnTo>
                <a:lnTo>
                  <a:pt x="2471" y="2526"/>
                </a:lnTo>
                <a:lnTo>
                  <a:pt x="2471" y="2528"/>
                </a:lnTo>
                <a:lnTo>
                  <a:pt x="2473" y="2528"/>
                </a:lnTo>
                <a:lnTo>
                  <a:pt x="2473" y="2526"/>
                </a:lnTo>
                <a:lnTo>
                  <a:pt x="2471" y="2526"/>
                </a:lnTo>
                <a:lnTo>
                  <a:pt x="2471" y="2524"/>
                </a:lnTo>
                <a:lnTo>
                  <a:pt x="2469" y="2524"/>
                </a:lnTo>
                <a:lnTo>
                  <a:pt x="2469" y="2526"/>
                </a:lnTo>
                <a:lnTo>
                  <a:pt x="2468" y="2526"/>
                </a:lnTo>
                <a:lnTo>
                  <a:pt x="2468" y="2528"/>
                </a:lnTo>
                <a:lnTo>
                  <a:pt x="2468" y="2529"/>
                </a:lnTo>
                <a:lnTo>
                  <a:pt x="2466" y="2529"/>
                </a:lnTo>
                <a:lnTo>
                  <a:pt x="2466" y="2531"/>
                </a:lnTo>
                <a:lnTo>
                  <a:pt x="2464" y="2531"/>
                </a:lnTo>
                <a:lnTo>
                  <a:pt x="2464" y="2533"/>
                </a:lnTo>
                <a:lnTo>
                  <a:pt x="2463" y="2533"/>
                </a:lnTo>
                <a:lnTo>
                  <a:pt x="2463" y="2533"/>
                </a:lnTo>
                <a:lnTo>
                  <a:pt x="2463" y="2534"/>
                </a:lnTo>
                <a:close/>
                <a:moveTo>
                  <a:pt x="2449" y="2534"/>
                </a:moveTo>
                <a:lnTo>
                  <a:pt x="2451" y="2534"/>
                </a:lnTo>
                <a:lnTo>
                  <a:pt x="2451" y="2533"/>
                </a:lnTo>
                <a:lnTo>
                  <a:pt x="2453" y="2533"/>
                </a:lnTo>
                <a:lnTo>
                  <a:pt x="2453" y="2534"/>
                </a:lnTo>
                <a:lnTo>
                  <a:pt x="2454" y="2534"/>
                </a:lnTo>
                <a:lnTo>
                  <a:pt x="2456" y="2534"/>
                </a:lnTo>
                <a:lnTo>
                  <a:pt x="2458" y="2534"/>
                </a:lnTo>
                <a:lnTo>
                  <a:pt x="2459" y="2534"/>
                </a:lnTo>
                <a:lnTo>
                  <a:pt x="2461" y="2534"/>
                </a:lnTo>
                <a:lnTo>
                  <a:pt x="2461" y="2533"/>
                </a:lnTo>
                <a:lnTo>
                  <a:pt x="2459" y="2533"/>
                </a:lnTo>
                <a:lnTo>
                  <a:pt x="2458" y="2533"/>
                </a:lnTo>
                <a:lnTo>
                  <a:pt x="2458" y="2531"/>
                </a:lnTo>
                <a:lnTo>
                  <a:pt x="2458" y="2529"/>
                </a:lnTo>
                <a:lnTo>
                  <a:pt x="2456" y="2529"/>
                </a:lnTo>
                <a:lnTo>
                  <a:pt x="2456" y="2531"/>
                </a:lnTo>
                <a:lnTo>
                  <a:pt x="2454" y="2531"/>
                </a:lnTo>
                <a:lnTo>
                  <a:pt x="2454" y="2533"/>
                </a:lnTo>
                <a:lnTo>
                  <a:pt x="2453" y="2531"/>
                </a:lnTo>
                <a:lnTo>
                  <a:pt x="2451" y="2531"/>
                </a:lnTo>
                <a:lnTo>
                  <a:pt x="2449" y="2531"/>
                </a:lnTo>
                <a:lnTo>
                  <a:pt x="2449" y="2533"/>
                </a:lnTo>
                <a:lnTo>
                  <a:pt x="2449" y="2534"/>
                </a:lnTo>
                <a:close/>
                <a:moveTo>
                  <a:pt x="2412" y="1596"/>
                </a:moveTo>
                <a:lnTo>
                  <a:pt x="2414" y="1596"/>
                </a:lnTo>
                <a:lnTo>
                  <a:pt x="2414" y="1594"/>
                </a:lnTo>
                <a:lnTo>
                  <a:pt x="2412" y="1594"/>
                </a:lnTo>
                <a:lnTo>
                  <a:pt x="2412" y="1596"/>
                </a:lnTo>
                <a:close/>
                <a:moveTo>
                  <a:pt x="2337" y="1599"/>
                </a:moveTo>
                <a:lnTo>
                  <a:pt x="2339" y="1599"/>
                </a:lnTo>
                <a:lnTo>
                  <a:pt x="2339" y="1598"/>
                </a:lnTo>
                <a:lnTo>
                  <a:pt x="2337" y="1598"/>
                </a:lnTo>
                <a:lnTo>
                  <a:pt x="2337" y="1599"/>
                </a:lnTo>
                <a:close/>
                <a:moveTo>
                  <a:pt x="2241" y="1461"/>
                </a:moveTo>
                <a:lnTo>
                  <a:pt x="2242" y="1461"/>
                </a:lnTo>
                <a:lnTo>
                  <a:pt x="2242" y="1459"/>
                </a:lnTo>
                <a:lnTo>
                  <a:pt x="2242" y="1458"/>
                </a:lnTo>
                <a:lnTo>
                  <a:pt x="2241" y="1458"/>
                </a:lnTo>
                <a:lnTo>
                  <a:pt x="2241" y="1459"/>
                </a:lnTo>
                <a:lnTo>
                  <a:pt x="2241" y="1461"/>
                </a:lnTo>
                <a:close/>
                <a:moveTo>
                  <a:pt x="2222" y="1447"/>
                </a:moveTo>
                <a:lnTo>
                  <a:pt x="2224" y="1447"/>
                </a:lnTo>
                <a:lnTo>
                  <a:pt x="2222" y="1446"/>
                </a:lnTo>
                <a:lnTo>
                  <a:pt x="2222" y="1447"/>
                </a:lnTo>
                <a:close/>
                <a:moveTo>
                  <a:pt x="2144" y="2583"/>
                </a:moveTo>
                <a:lnTo>
                  <a:pt x="2144" y="2583"/>
                </a:lnTo>
                <a:lnTo>
                  <a:pt x="2144" y="2584"/>
                </a:lnTo>
                <a:lnTo>
                  <a:pt x="2144" y="2584"/>
                </a:lnTo>
                <a:lnTo>
                  <a:pt x="2144" y="2583"/>
                </a:lnTo>
                <a:close/>
                <a:moveTo>
                  <a:pt x="2149" y="2594"/>
                </a:moveTo>
                <a:lnTo>
                  <a:pt x="2147" y="2594"/>
                </a:lnTo>
                <a:lnTo>
                  <a:pt x="2147" y="2596"/>
                </a:lnTo>
                <a:lnTo>
                  <a:pt x="2149" y="2596"/>
                </a:lnTo>
                <a:lnTo>
                  <a:pt x="2149" y="2594"/>
                </a:lnTo>
                <a:close/>
                <a:moveTo>
                  <a:pt x="2154" y="2596"/>
                </a:moveTo>
                <a:lnTo>
                  <a:pt x="2154" y="2594"/>
                </a:lnTo>
                <a:lnTo>
                  <a:pt x="2152" y="2594"/>
                </a:lnTo>
                <a:lnTo>
                  <a:pt x="2151" y="2594"/>
                </a:lnTo>
                <a:lnTo>
                  <a:pt x="2151" y="2596"/>
                </a:lnTo>
                <a:lnTo>
                  <a:pt x="2152" y="2596"/>
                </a:lnTo>
                <a:lnTo>
                  <a:pt x="2154" y="2596"/>
                </a:lnTo>
                <a:close/>
                <a:moveTo>
                  <a:pt x="2463" y="2548"/>
                </a:moveTo>
                <a:lnTo>
                  <a:pt x="2463" y="2548"/>
                </a:lnTo>
                <a:lnTo>
                  <a:pt x="2461" y="2546"/>
                </a:lnTo>
                <a:lnTo>
                  <a:pt x="2461" y="2548"/>
                </a:lnTo>
                <a:lnTo>
                  <a:pt x="2461" y="2549"/>
                </a:lnTo>
                <a:lnTo>
                  <a:pt x="2459" y="2549"/>
                </a:lnTo>
                <a:lnTo>
                  <a:pt x="2459" y="2551"/>
                </a:lnTo>
                <a:lnTo>
                  <a:pt x="2458" y="2551"/>
                </a:lnTo>
                <a:lnTo>
                  <a:pt x="2458" y="2553"/>
                </a:lnTo>
                <a:lnTo>
                  <a:pt x="2456" y="2553"/>
                </a:lnTo>
                <a:lnTo>
                  <a:pt x="2456" y="2554"/>
                </a:lnTo>
                <a:lnTo>
                  <a:pt x="2454" y="2554"/>
                </a:lnTo>
                <a:lnTo>
                  <a:pt x="2454" y="2556"/>
                </a:lnTo>
                <a:lnTo>
                  <a:pt x="2454" y="2558"/>
                </a:lnTo>
                <a:lnTo>
                  <a:pt x="2453" y="2558"/>
                </a:lnTo>
                <a:lnTo>
                  <a:pt x="2451" y="2558"/>
                </a:lnTo>
                <a:lnTo>
                  <a:pt x="2451" y="2559"/>
                </a:lnTo>
                <a:lnTo>
                  <a:pt x="2449" y="2559"/>
                </a:lnTo>
                <a:lnTo>
                  <a:pt x="2449" y="2561"/>
                </a:lnTo>
                <a:lnTo>
                  <a:pt x="2449" y="2563"/>
                </a:lnTo>
                <a:lnTo>
                  <a:pt x="2449" y="2564"/>
                </a:lnTo>
                <a:lnTo>
                  <a:pt x="2448" y="2564"/>
                </a:lnTo>
                <a:lnTo>
                  <a:pt x="2448" y="2566"/>
                </a:lnTo>
                <a:lnTo>
                  <a:pt x="2448" y="2568"/>
                </a:lnTo>
                <a:lnTo>
                  <a:pt x="2446" y="2568"/>
                </a:lnTo>
                <a:lnTo>
                  <a:pt x="2446" y="2569"/>
                </a:lnTo>
                <a:lnTo>
                  <a:pt x="2448" y="2569"/>
                </a:lnTo>
                <a:lnTo>
                  <a:pt x="2449" y="2569"/>
                </a:lnTo>
                <a:lnTo>
                  <a:pt x="2449" y="2568"/>
                </a:lnTo>
                <a:lnTo>
                  <a:pt x="2451" y="2568"/>
                </a:lnTo>
                <a:lnTo>
                  <a:pt x="2453" y="2568"/>
                </a:lnTo>
                <a:lnTo>
                  <a:pt x="2453" y="2566"/>
                </a:lnTo>
                <a:lnTo>
                  <a:pt x="2453" y="2564"/>
                </a:lnTo>
                <a:lnTo>
                  <a:pt x="2454" y="2564"/>
                </a:lnTo>
                <a:lnTo>
                  <a:pt x="2454" y="2563"/>
                </a:lnTo>
                <a:lnTo>
                  <a:pt x="2454" y="2561"/>
                </a:lnTo>
                <a:lnTo>
                  <a:pt x="2454" y="2559"/>
                </a:lnTo>
                <a:lnTo>
                  <a:pt x="2456" y="2559"/>
                </a:lnTo>
                <a:lnTo>
                  <a:pt x="2456" y="2558"/>
                </a:lnTo>
                <a:lnTo>
                  <a:pt x="2456" y="2556"/>
                </a:lnTo>
                <a:lnTo>
                  <a:pt x="2458" y="2556"/>
                </a:lnTo>
                <a:lnTo>
                  <a:pt x="2459" y="2556"/>
                </a:lnTo>
                <a:lnTo>
                  <a:pt x="2459" y="2554"/>
                </a:lnTo>
                <a:lnTo>
                  <a:pt x="2461" y="2554"/>
                </a:lnTo>
                <a:lnTo>
                  <a:pt x="2463" y="2554"/>
                </a:lnTo>
                <a:lnTo>
                  <a:pt x="2463" y="2553"/>
                </a:lnTo>
                <a:lnTo>
                  <a:pt x="2463" y="2553"/>
                </a:lnTo>
                <a:lnTo>
                  <a:pt x="2463" y="2551"/>
                </a:lnTo>
                <a:lnTo>
                  <a:pt x="2463" y="2549"/>
                </a:lnTo>
                <a:lnTo>
                  <a:pt x="2463" y="2548"/>
                </a:lnTo>
                <a:close/>
                <a:moveTo>
                  <a:pt x="2466" y="2544"/>
                </a:moveTo>
                <a:lnTo>
                  <a:pt x="2466" y="2543"/>
                </a:lnTo>
                <a:lnTo>
                  <a:pt x="2464" y="2543"/>
                </a:lnTo>
                <a:lnTo>
                  <a:pt x="2463" y="2543"/>
                </a:lnTo>
                <a:lnTo>
                  <a:pt x="2463" y="2544"/>
                </a:lnTo>
                <a:lnTo>
                  <a:pt x="2464" y="2544"/>
                </a:lnTo>
                <a:lnTo>
                  <a:pt x="2466" y="2544"/>
                </a:lnTo>
                <a:close/>
                <a:moveTo>
                  <a:pt x="2473" y="2544"/>
                </a:moveTo>
                <a:lnTo>
                  <a:pt x="2471" y="2544"/>
                </a:lnTo>
                <a:lnTo>
                  <a:pt x="2471" y="2546"/>
                </a:lnTo>
                <a:lnTo>
                  <a:pt x="2469" y="2546"/>
                </a:lnTo>
                <a:lnTo>
                  <a:pt x="2469" y="2548"/>
                </a:lnTo>
                <a:lnTo>
                  <a:pt x="2468" y="2548"/>
                </a:lnTo>
                <a:lnTo>
                  <a:pt x="2466" y="2548"/>
                </a:lnTo>
                <a:lnTo>
                  <a:pt x="2466" y="2549"/>
                </a:lnTo>
                <a:lnTo>
                  <a:pt x="2468" y="2549"/>
                </a:lnTo>
                <a:lnTo>
                  <a:pt x="2469" y="2549"/>
                </a:lnTo>
                <a:lnTo>
                  <a:pt x="2469" y="2548"/>
                </a:lnTo>
                <a:lnTo>
                  <a:pt x="2471" y="2548"/>
                </a:lnTo>
                <a:lnTo>
                  <a:pt x="2471" y="2546"/>
                </a:lnTo>
                <a:lnTo>
                  <a:pt x="2473" y="2546"/>
                </a:lnTo>
                <a:lnTo>
                  <a:pt x="2473" y="2544"/>
                </a:lnTo>
                <a:close/>
                <a:moveTo>
                  <a:pt x="2491" y="2524"/>
                </a:moveTo>
                <a:lnTo>
                  <a:pt x="2489" y="2524"/>
                </a:lnTo>
                <a:lnTo>
                  <a:pt x="2489" y="2523"/>
                </a:lnTo>
                <a:lnTo>
                  <a:pt x="2488" y="2521"/>
                </a:lnTo>
                <a:lnTo>
                  <a:pt x="2488" y="2523"/>
                </a:lnTo>
                <a:lnTo>
                  <a:pt x="2488" y="2524"/>
                </a:lnTo>
                <a:lnTo>
                  <a:pt x="2489" y="2524"/>
                </a:lnTo>
                <a:lnTo>
                  <a:pt x="2489" y="2526"/>
                </a:lnTo>
                <a:lnTo>
                  <a:pt x="2488" y="2526"/>
                </a:lnTo>
                <a:lnTo>
                  <a:pt x="2488" y="2528"/>
                </a:lnTo>
                <a:lnTo>
                  <a:pt x="2486" y="2528"/>
                </a:lnTo>
                <a:lnTo>
                  <a:pt x="2486" y="2529"/>
                </a:lnTo>
                <a:lnTo>
                  <a:pt x="2484" y="2529"/>
                </a:lnTo>
                <a:lnTo>
                  <a:pt x="2483" y="2529"/>
                </a:lnTo>
                <a:lnTo>
                  <a:pt x="2481" y="2529"/>
                </a:lnTo>
                <a:lnTo>
                  <a:pt x="2479" y="2529"/>
                </a:lnTo>
                <a:lnTo>
                  <a:pt x="2479" y="2531"/>
                </a:lnTo>
                <a:lnTo>
                  <a:pt x="2478" y="2531"/>
                </a:lnTo>
                <a:lnTo>
                  <a:pt x="2478" y="2529"/>
                </a:lnTo>
                <a:lnTo>
                  <a:pt x="2476" y="2529"/>
                </a:lnTo>
                <a:lnTo>
                  <a:pt x="2476" y="2531"/>
                </a:lnTo>
                <a:lnTo>
                  <a:pt x="2476" y="2533"/>
                </a:lnTo>
                <a:lnTo>
                  <a:pt x="2474" y="2533"/>
                </a:lnTo>
                <a:lnTo>
                  <a:pt x="2473" y="2533"/>
                </a:lnTo>
                <a:lnTo>
                  <a:pt x="2473" y="2534"/>
                </a:lnTo>
                <a:lnTo>
                  <a:pt x="2471" y="2534"/>
                </a:lnTo>
                <a:lnTo>
                  <a:pt x="2471" y="2536"/>
                </a:lnTo>
                <a:lnTo>
                  <a:pt x="2473" y="2536"/>
                </a:lnTo>
                <a:lnTo>
                  <a:pt x="2473" y="2538"/>
                </a:lnTo>
                <a:lnTo>
                  <a:pt x="2473" y="2539"/>
                </a:lnTo>
                <a:lnTo>
                  <a:pt x="2471" y="2539"/>
                </a:lnTo>
                <a:lnTo>
                  <a:pt x="2469" y="2539"/>
                </a:lnTo>
                <a:lnTo>
                  <a:pt x="2469" y="2539"/>
                </a:lnTo>
                <a:lnTo>
                  <a:pt x="2469" y="2541"/>
                </a:lnTo>
                <a:lnTo>
                  <a:pt x="2468" y="2541"/>
                </a:lnTo>
                <a:lnTo>
                  <a:pt x="2468" y="2543"/>
                </a:lnTo>
                <a:lnTo>
                  <a:pt x="2469" y="2543"/>
                </a:lnTo>
                <a:lnTo>
                  <a:pt x="2469" y="2541"/>
                </a:lnTo>
                <a:lnTo>
                  <a:pt x="2471" y="2541"/>
                </a:lnTo>
                <a:lnTo>
                  <a:pt x="2471" y="2539"/>
                </a:lnTo>
                <a:lnTo>
                  <a:pt x="2473" y="2539"/>
                </a:lnTo>
                <a:lnTo>
                  <a:pt x="2473" y="2541"/>
                </a:lnTo>
                <a:lnTo>
                  <a:pt x="2474" y="2541"/>
                </a:lnTo>
                <a:lnTo>
                  <a:pt x="2474" y="2539"/>
                </a:lnTo>
                <a:lnTo>
                  <a:pt x="2476" y="2539"/>
                </a:lnTo>
                <a:lnTo>
                  <a:pt x="2476" y="2539"/>
                </a:lnTo>
                <a:lnTo>
                  <a:pt x="2478" y="2539"/>
                </a:lnTo>
                <a:lnTo>
                  <a:pt x="2478" y="2538"/>
                </a:lnTo>
                <a:lnTo>
                  <a:pt x="2478" y="2536"/>
                </a:lnTo>
                <a:lnTo>
                  <a:pt x="2479" y="2536"/>
                </a:lnTo>
                <a:lnTo>
                  <a:pt x="2479" y="2534"/>
                </a:lnTo>
                <a:lnTo>
                  <a:pt x="2479" y="2533"/>
                </a:lnTo>
                <a:lnTo>
                  <a:pt x="2481" y="2533"/>
                </a:lnTo>
                <a:lnTo>
                  <a:pt x="2481" y="2531"/>
                </a:lnTo>
                <a:lnTo>
                  <a:pt x="2483" y="2531"/>
                </a:lnTo>
                <a:lnTo>
                  <a:pt x="2484" y="2531"/>
                </a:lnTo>
                <a:lnTo>
                  <a:pt x="2486" y="2531"/>
                </a:lnTo>
                <a:lnTo>
                  <a:pt x="2486" y="2529"/>
                </a:lnTo>
                <a:lnTo>
                  <a:pt x="2488" y="2529"/>
                </a:lnTo>
                <a:lnTo>
                  <a:pt x="2489" y="2529"/>
                </a:lnTo>
                <a:lnTo>
                  <a:pt x="2491" y="2529"/>
                </a:lnTo>
                <a:lnTo>
                  <a:pt x="2491" y="2528"/>
                </a:lnTo>
                <a:lnTo>
                  <a:pt x="2491" y="2526"/>
                </a:lnTo>
                <a:lnTo>
                  <a:pt x="2491" y="2524"/>
                </a:lnTo>
                <a:close/>
                <a:moveTo>
                  <a:pt x="2489" y="2519"/>
                </a:moveTo>
                <a:lnTo>
                  <a:pt x="2489" y="2518"/>
                </a:lnTo>
                <a:lnTo>
                  <a:pt x="2489" y="2516"/>
                </a:lnTo>
                <a:lnTo>
                  <a:pt x="2488" y="2516"/>
                </a:lnTo>
                <a:lnTo>
                  <a:pt x="2488" y="2518"/>
                </a:lnTo>
                <a:lnTo>
                  <a:pt x="2488" y="2519"/>
                </a:lnTo>
                <a:lnTo>
                  <a:pt x="2489" y="2519"/>
                </a:lnTo>
                <a:close/>
                <a:moveTo>
                  <a:pt x="2491" y="2501"/>
                </a:moveTo>
                <a:lnTo>
                  <a:pt x="2489" y="2501"/>
                </a:lnTo>
                <a:lnTo>
                  <a:pt x="2489" y="2502"/>
                </a:lnTo>
                <a:lnTo>
                  <a:pt x="2488" y="2502"/>
                </a:lnTo>
                <a:lnTo>
                  <a:pt x="2488" y="2504"/>
                </a:lnTo>
                <a:lnTo>
                  <a:pt x="2488" y="2506"/>
                </a:lnTo>
                <a:lnTo>
                  <a:pt x="2486" y="2506"/>
                </a:lnTo>
                <a:lnTo>
                  <a:pt x="2486" y="2507"/>
                </a:lnTo>
                <a:lnTo>
                  <a:pt x="2486" y="2509"/>
                </a:lnTo>
                <a:lnTo>
                  <a:pt x="2486" y="2511"/>
                </a:lnTo>
                <a:lnTo>
                  <a:pt x="2488" y="2511"/>
                </a:lnTo>
                <a:lnTo>
                  <a:pt x="2488" y="2513"/>
                </a:lnTo>
                <a:lnTo>
                  <a:pt x="2489" y="2513"/>
                </a:lnTo>
                <a:lnTo>
                  <a:pt x="2489" y="2511"/>
                </a:lnTo>
                <a:lnTo>
                  <a:pt x="2488" y="2511"/>
                </a:lnTo>
                <a:lnTo>
                  <a:pt x="2488" y="2509"/>
                </a:lnTo>
                <a:lnTo>
                  <a:pt x="2489" y="2509"/>
                </a:lnTo>
                <a:lnTo>
                  <a:pt x="2489" y="2507"/>
                </a:lnTo>
                <a:lnTo>
                  <a:pt x="2489" y="2506"/>
                </a:lnTo>
                <a:lnTo>
                  <a:pt x="2489" y="2504"/>
                </a:lnTo>
                <a:lnTo>
                  <a:pt x="2489" y="2502"/>
                </a:lnTo>
                <a:lnTo>
                  <a:pt x="2491" y="2502"/>
                </a:lnTo>
                <a:lnTo>
                  <a:pt x="2491" y="2501"/>
                </a:lnTo>
                <a:close/>
                <a:moveTo>
                  <a:pt x="2496" y="2487"/>
                </a:moveTo>
                <a:lnTo>
                  <a:pt x="2494" y="2487"/>
                </a:lnTo>
                <a:lnTo>
                  <a:pt x="2494" y="2489"/>
                </a:lnTo>
                <a:lnTo>
                  <a:pt x="2494" y="2491"/>
                </a:lnTo>
                <a:lnTo>
                  <a:pt x="2493" y="2491"/>
                </a:lnTo>
                <a:lnTo>
                  <a:pt x="2493" y="2492"/>
                </a:lnTo>
                <a:lnTo>
                  <a:pt x="2493" y="2494"/>
                </a:lnTo>
                <a:lnTo>
                  <a:pt x="2493" y="2496"/>
                </a:lnTo>
                <a:lnTo>
                  <a:pt x="2491" y="2496"/>
                </a:lnTo>
                <a:lnTo>
                  <a:pt x="2491" y="2497"/>
                </a:lnTo>
                <a:lnTo>
                  <a:pt x="2489" y="2497"/>
                </a:lnTo>
                <a:lnTo>
                  <a:pt x="2489" y="2499"/>
                </a:lnTo>
                <a:lnTo>
                  <a:pt x="2489" y="2499"/>
                </a:lnTo>
                <a:lnTo>
                  <a:pt x="2491" y="2499"/>
                </a:lnTo>
                <a:lnTo>
                  <a:pt x="2493" y="2499"/>
                </a:lnTo>
                <a:lnTo>
                  <a:pt x="2493" y="2499"/>
                </a:lnTo>
                <a:lnTo>
                  <a:pt x="2491" y="2499"/>
                </a:lnTo>
                <a:lnTo>
                  <a:pt x="2491" y="2497"/>
                </a:lnTo>
                <a:lnTo>
                  <a:pt x="2493" y="2497"/>
                </a:lnTo>
                <a:lnTo>
                  <a:pt x="2494" y="2497"/>
                </a:lnTo>
                <a:lnTo>
                  <a:pt x="2494" y="2496"/>
                </a:lnTo>
                <a:lnTo>
                  <a:pt x="2494" y="2494"/>
                </a:lnTo>
                <a:lnTo>
                  <a:pt x="2496" y="2494"/>
                </a:lnTo>
                <a:lnTo>
                  <a:pt x="2496" y="2492"/>
                </a:lnTo>
                <a:lnTo>
                  <a:pt x="2494" y="2492"/>
                </a:lnTo>
                <a:lnTo>
                  <a:pt x="2494" y="2491"/>
                </a:lnTo>
                <a:lnTo>
                  <a:pt x="2496" y="2491"/>
                </a:lnTo>
                <a:lnTo>
                  <a:pt x="2496" y="2489"/>
                </a:lnTo>
                <a:lnTo>
                  <a:pt x="2496" y="2487"/>
                </a:lnTo>
                <a:close/>
                <a:moveTo>
                  <a:pt x="2508" y="2539"/>
                </a:moveTo>
                <a:lnTo>
                  <a:pt x="2506" y="2539"/>
                </a:lnTo>
                <a:lnTo>
                  <a:pt x="2506" y="2539"/>
                </a:lnTo>
                <a:lnTo>
                  <a:pt x="2508" y="2539"/>
                </a:lnTo>
                <a:lnTo>
                  <a:pt x="2508" y="2539"/>
                </a:lnTo>
                <a:close/>
                <a:moveTo>
                  <a:pt x="2518" y="2454"/>
                </a:moveTo>
                <a:lnTo>
                  <a:pt x="2516" y="2454"/>
                </a:lnTo>
                <a:lnTo>
                  <a:pt x="2516" y="2456"/>
                </a:lnTo>
                <a:lnTo>
                  <a:pt x="2514" y="2456"/>
                </a:lnTo>
                <a:lnTo>
                  <a:pt x="2514" y="2457"/>
                </a:lnTo>
                <a:lnTo>
                  <a:pt x="2513" y="2457"/>
                </a:lnTo>
                <a:lnTo>
                  <a:pt x="2511" y="2457"/>
                </a:lnTo>
                <a:lnTo>
                  <a:pt x="2509" y="2457"/>
                </a:lnTo>
                <a:lnTo>
                  <a:pt x="2509" y="2459"/>
                </a:lnTo>
                <a:lnTo>
                  <a:pt x="2508" y="2459"/>
                </a:lnTo>
                <a:lnTo>
                  <a:pt x="2508" y="2459"/>
                </a:lnTo>
                <a:lnTo>
                  <a:pt x="2506" y="2459"/>
                </a:lnTo>
                <a:lnTo>
                  <a:pt x="2504" y="2459"/>
                </a:lnTo>
                <a:lnTo>
                  <a:pt x="2504" y="2461"/>
                </a:lnTo>
                <a:lnTo>
                  <a:pt x="2503" y="2461"/>
                </a:lnTo>
                <a:lnTo>
                  <a:pt x="2503" y="2462"/>
                </a:lnTo>
                <a:lnTo>
                  <a:pt x="2503" y="2462"/>
                </a:lnTo>
                <a:lnTo>
                  <a:pt x="2503" y="2464"/>
                </a:lnTo>
                <a:lnTo>
                  <a:pt x="2503" y="2466"/>
                </a:lnTo>
                <a:lnTo>
                  <a:pt x="2501" y="2466"/>
                </a:lnTo>
                <a:lnTo>
                  <a:pt x="2499" y="2466"/>
                </a:lnTo>
                <a:lnTo>
                  <a:pt x="2499" y="2467"/>
                </a:lnTo>
                <a:lnTo>
                  <a:pt x="2501" y="2467"/>
                </a:lnTo>
                <a:lnTo>
                  <a:pt x="2501" y="2469"/>
                </a:lnTo>
                <a:lnTo>
                  <a:pt x="2499" y="2469"/>
                </a:lnTo>
                <a:lnTo>
                  <a:pt x="2499" y="2471"/>
                </a:lnTo>
                <a:lnTo>
                  <a:pt x="2498" y="2471"/>
                </a:lnTo>
                <a:lnTo>
                  <a:pt x="2496" y="2471"/>
                </a:lnTo>
                <a:lnTo>
                  <a:pt x="2496" y="2472"/>
                </a:lnTo>
                <a:lnTo>
                  <a:pt x="2498" y="2472"/>
                </a:lnTo>
                <a:lnTo>
                  <a:pt x="2499" y="2472"/>
                </a:lnTo>
                <a:lnTo>
                  <a:pt x="2499" y="2474"/>
                </a:lnTo>
                <a:lnTo>
                  <a:pt x="2501" y="2474"/>
                </a:lnTo>
                <a:lnTo>
                  <a:pt x="2501" y="2476"/>
                </a:lnTo>
                <a:lnTo>
                  <a:pt x="2499" y="2476"/>
                </a:lnTo>
                <a:lnTo>
                  <a:pt x="2498" y="2476"/>
                </a:lnTo>
                <a:lnTo>
                  <a:pt x="2498" y="2477"/>
                </a:lnTo>
                <a:lnTo>
                  <a:pt x="2496" y="2477"/>
                </a:lnTo>
                <a:lnTo>
                  <a:pt x="2496" y="2479"/>
                </a:lnTo>
                <a:lnTo>
                  <a:pt x="2494" y="2479"/>
                </a:lnTo>
                <a:lnTo>
                  <a:pt x="2494" y="2481"/>
                </a:lnTo>
                <a:lnTo>
                  <a:pt x="2494" y="2482"/>
                </a:lnTo>
                <a:lnTo>
                  <a:pt x="2494" y="2484"/>
                </a:lnTo>
                <a:lnTo>
                  <a:pt x="2494" y="2486"/>
                </a:lnTo>
                <a:lnTo>
                  <a:pt x="2496" y="2486"/>
                </a:lnTo>
                <a:lnTo>
                  <a:pt x="2496" y="2484"/>
                </a:lnTo>
                <a:lnTo>
                  <a:pt x="2496" y="2482"/>
                </a:lnTo>
                <a:lnTo>
                  <a:pt x="2496" y="2481"/>
                </a:lnTo>
                <a:lnTo>
                  <a:pt x="2496" y="2479"/>
                </a:lnTo>
                <a:lnTo>
                  <a:pt x="2498" y="2479"/>
                </a:lnTo>
                <a:lnTo>
                  <a:pt x="2499" y="2479"/>
                </a:lnTo>
                <a:lnTo>
                  <a:pt x="2499" y="2477"/>
                </a:lnTo>
                <a:lnTo>
                  <a:pt x="2501" y="2477"/>
                </a:lnTo>
                <a:lnTo>
                  <a:pt x="2501" y="2476"/>
                </a:lnTo>
                <a:lnTo>
                  <a:pt x="2503" y="2476"/>
                </a:lnTo>
                <a:lnTo>
                  <a:pt x="2503" y="2474"/>
                </a:lnTo>
                <a:lnTo>
                  <a:pt x="2503" y="2472"/>
                </a:lnTo>
                <a:lnTo>
                  <a:pt x="2503" y="2472"/>
                </a:lnTo>
                <a:lnTo>
                  <a:pt x="2503" y="2474"/>
                </a:lnTo>
                <a:lnTo>
                  <a:pt x="2504" y="2474"/>
                </a:lnTo>
                <a:lnTo>
                  <a:pt x="2504" y="2472"/>
                </a:lnTo>
                <a:lnTo>
                  <a:pt x="2504" y="2471"/>
                </a:lnTo>
                <a:lnTo>
                  <a:pt x="2506" y="2471"/>
                </a:lnTo>
                <a:lnTo>
                  <a:pt x="2506" y="2469"/>
                </a:lnTo>
                <a:lnTo>
                  <a:pt x="2508" y="2469"/>
                </a:lnTo>
                <a:lnTo>
                  <a:pt x="2508" y="2467"/>
                </a:lnTo>
                <a:lnTo>
                  <a:pt x="2509" y="2467"/>
                </a:lnTo>
                <a:lnTo>
                  <a:pt x="2511" y="2467"/>
                </a:lnTo>
                <a:lnTo>
                  <a:pt x="2511" y="2466"/>
                </a:lnTo>
                <a:lnTo>
                  <a:pt x="2511" y="2464"/>
                </a:lnTo>
                <a:lnTo>
                  <a:pt x="2513" y="2464"/>
                </a:lnTo>
                <a:lnTo>
                  <a:pt x="2513" y="2462"/>
                </a:lnTo>
                <a:lnTo>
                  <a:pt x="2514" y="2462"/>
                </a:lnTo>
                <a:lnTo>
                  <a:pt x="2514" y="2461"/>
                </a:lnTo>
                <a:lnTo>
                  <a:pt x="2514" y="2459"/>
                </a:lnTo>
                <a:lnTo>
                  <a:pt x="2514" y="2459"/>
                </a:lnTo>
                <a:lnTo>
                  <a:pt x="2514" y="2457"/>
                </a:lnTo>
                <a:lnTo>
                  <a:pt x="2516" y="2457"/>
                </a:lnTo>
                <a:lnTo>
                  <a:pt x="2516" y="2456"/>
                </a:lnTo>
                <a:lnTo>
                  <a:pt x="2518" y="2456"/>
                </a:lnTo>
                <a:lnTo>
                  <a:pt x="2518" y="2454"/>
                </a:lnTo>
                <a:close/>
                <a:moveTo>
                  <a:pt x="2556" y="2528"/>
                </a:moveTo>
                <a:lnTo>
                  <a:pt x="2554" y="2528"/>
                </a:lnTo>
                <a:lnTo>
                  <a:pt x="2554" y="2526"/>
                </a:lnTo>
                <a:lnTo>
                  <a:pt x="2553" y="2526"/>
                </a:lnTo>
                <a:lnTo>
                  <a:pt x="2553" y="2528"/>
                </a:lnTo>
                <a:lnTo>
                  <a:pt x="2554" y="2528"/>
                </a:lnTo>
                <a:lnTo>
                  <a:pt x="2554" y="2529"/>
                </a:lnTo>
                <a:lnTo>
                  <a:pt x="2556" y="2529"/>
                </a:lnTo>
                <a:lnTo>
                  <a:pt x="2556" y="2528"/>
                </a:lnTo>
                <a:close/>
                <a:moveTo>
                  <a:pt x="2558" y="2521"/>
                </a:moveTo>
                <a:lnTo>
                  <a:pt x="2556" y="2521"/>
                </a:lnTo>
                <a:lnTo>
                  <a:pt x="2556" y="2523"/>
                </a:lnTo>
                <a:lnTo>
                  <a:pt x="2556" y="2524"/>
                </a:lnTo>
                <a:lnTo>
                  <a:pt x="2556" y="2526"/>
                </a:lnTo>
                <a:lnTo>
                  <a:pt x="2558" y="2526"/>
                </a:lnTo>
                <a:lnTo>
                  <a:pt x="2558" y="2524"/>
                </a:lnTo>
                <a:lnTo>
                  <a:pt x="2558" y="2523"/>
                </a:lnTo>
                <a:lnTo>
                  <a:pt x="2558" y="2521"/>
                </a:lnTo>
                <a:close/>
                <a:moveTo>
                  <a:pt x="2559" y="2519"/>
                </a:moveTo>
                <a:lnTo>
                  <a:pt x="2559" y="2518"/>
                </a:lnTo>
                <a:lnTo>
                  <a:pt x="2558" y="2518"/>
                </a:lnTo>
                <a:lnTo>
                  <a:pt x="2558" y="2519"/>
                </a:lnTo>
                <a:lnTo>
                  <a:pt x="2559" y="2519"/>
                </a:lnTo>
                <a:close/>
                <a:moveTo>
                  <a:pt x="2561" y="2531"/>
                </a:moveTo>
                <a:lnTo>
                  <a:pt x="2559" y="2531"/>
                </a:lnTo>
                <a:lnTo>
                  <a:pt x="2559" y="2533"/>
                </a:lnTo>
                <a:lnTo>
                  <a:pt x="2561" y="2533"/>
                </a:lnTo>
                <a:lnTo>
                  <a:pt x="2561" y="2531"/>
                </a:lnTo>
                <a:close/>
                <a:moveTo>
                  <a:pt x="2684" y="2299"/>
                </a:moveTo>
                <a:lnTo>
                  <a:pt x="2684" y="2297"/>
                </a:lnTo>
                <a:lnTo>
                  <a:pt x="2683" y="2297"/>
                </a:lnTo>
                <a:lnTo>
                  <a:pt x="2683" y="2299"/>
                </a:lnTo>
                <a:lnTo>
                  <a:pt x="2684" y="2299"/>
                </a:lnTo>
                <a:close/>
                <a:moveTo>
                  <a:pt x="2796" y="2437"/>
                </a:moveTo>
                <a:lnTo>
                  <a:pt x="2796" y="2436"/>
                </a:lnTo>
                <a:lnTo>
                  <a:pt x="2795" y="2436"/>
                </a:lnTo>
                <a:lnTo>
                  <a:pt x="2795" y="2437"/>
                </a:lnTo>
                <a:lnTo>
                  <a:pt x="2796" y="2437"/>
                </a:lnTo>
                <a:close/>
                <a:moveTo>
                  <a:pt x="2823" y="2272"/>
                </a:moveTo>
                <a:lnTo>
                  <a:pt x="2823" y="2274"/>
                </a:lnTo>
                <a:lnTo>
                  <a:pt x="2823" y="2272"/>
                </a:lnTo>
                <a:lnTo>
                  <a:pt x="2823" y="2272"/>
                </a:lnTo>
                <a:close/>
                <a:moveTo>
                  <a:pt x="2816" y="2429"/>
                </a:moveTo>
                <a:lnTo>
                  <a:pt x="2815" y="2429"/>
                </a:lnTo>
                <a:lnTo>
                  <a:pt x="2815" y="2431"/>
                </a:lnTo>
                <a:lnTo>
                  <a:pt x="2815" y="2432"/>
                </a:lnTo>
                <a:lnTo>
                  <a:pt x="2816" y="2432"/>
                </a:lnTo>
                <a:lnTo>
                  <a:pt x="2816" y="2431"/>
                </a:lnTo>
                <a:lnTo>
                  <a:pt x="2816" y="2429"/>
                </a:lnTo>
                <a:close/>
                <a:moveTo>
                  <a:pt x="2836" y="2290"/>
                </a:moveTo>
                <a:lnTo>
                  <a:pt x="2838" y="2289"/>
                </a:lnTo>
                <a:lnTo>
                  <a:pt x="2836" y="2289"/>
                </a:lnTo>
                <a:lnTo>
                  <a:pt x="2836" y="2290"/>
                </a:lnTo>
                <a:close/>
                <a:moveTo>
                  <a:pt x="2826" y="2282"/>
                </a:moveTo>
                <a:lnTo>
                  <a:pt x="2828" y="2282"/>
                </a:lnTo>
                <a:lnTo>
                  <a:pt x="2828" y="2280"/>
                </a:lnTo>
                <a:lnTo>
                  <a:pt x="2826" y="2280"/>
                </a:lnTo>
                <a:lnTo>
                  <a:pt x="2826" y="2282"/>
                </a:lnTo>
                <a:close/>
                <a:moveTo>
                  <a:pt x="2838" y="2419"/>
                </a:moveTo>
                <a:lnTo>
                  <a:pt x="2836" y="2419"/>
                </a:lnTo>
                <a:lnTo>
                  <a:pt x="2835" y="2419"/>
                </a:lnTo>
                <a:lnTo>
                  <a:pt x="2835" y="2421"/>
                </a:lnTo>
                <a:lnTo>
                  <a:pt x="2836" y="2421"/>
                </a:lnTo>
                <a:lnTo>
                  <a:pt x="2838" y="2421"/>
                </a:lnTo>
                <a:lnTo>
                  <a:pt x="2838" y="2419"/>
                </a:lnTo>
                <a:close/>
                <a:moveTo>
                  <a:pt x="2858" y="2302"/>
                </a:moveTo>
                <a:lnTo>
                  <a:pt x="2856" y="2302"/>
                </a:lnTo>
                <a:lnTo>
                  <a:pt x="2856" y="2304"/>
                </a:lnTo>
                <a:lnTo>
                  <a:pt x="2858" y="2304"/>
                </a:lnTo>
                <a:lnTo>
                  <a:pt x="2858" y="2302"/>
                </a:lnTo>
                <a:close/>
                <a:moveTo>
                  <a:pt x="2876" y="2316"/>
                </a:moveTo>
                <a:lnTo>
                  <a:pt x="2878" y="2316"/>
                </a:lnTo>
                <a:lnTo>
                  <a:pt x="2878" y="2314"/>
                </a:lnTo>
                <a:lnTo>
                  <a:pt x="2876" y="2314"/>
                </a:lnTo>
                <a:lnTo>
                  <a:pt x="2876" y="2316"/>
                </a:lnTo>
                <a:close/>
                <a:moveTo>
                  <a:pt x="2871" y="2307"/>
                </a:moveTo>
                <a:lnTo>
                  <a:pt x="2870" y="2307"/>
                </a:lnTo>
                <a:lnTo>
                  <a:pt x="2870" y="2309"/>
                </a:lnTo>
                <a:lnTo>
                  <a:pt x="2871" y="2307"/>
                </a:lnTo>
                <a:close/>
                <a:moveTo>
                  <a:pt x="2883" y="2332"/>
                </a:moveTo>
                <a:lnTo>
                  <a:pt x="2883" y="2331"/>
                </a:lnTo>
                <a:lnTo>
                  <a:pt x="2881" y="2331"/>
                </a:lnTo>
                <a:lnTo>
                  <a:pt x="2881" y="2332"/>
                </a:lnTo>
                <a:lnTo>
                  <a:pt x="2880" y="2332"/>
                </a:lnTo>
                <a:lnTo>
                  <a:pt x="2880" y="2334"/>
                </a:lnTo>
                <a:lnTo>
                  <a:pt x="2878" y="2334"/>
                </a:lnTo>
                <a:lnTo>
                  <a:pt x="2878" y="2336"/>
                </a:lnTo>
                <a:lnTo>
                  <a:pt x="2880" y="2336"/>
                </a:lnTo>
                <a:lnTo>
                  <a:pt x="2880" y="2334"/>
                </a:lnTo>
                <a:lnTo>
                  <a:pt x="2881" y="2334"/>
                </a:lnTo>
                <a:lnTo>
                  <a:pt x="2881" y="2332"/>
                </a:lnTo>
                <a:lnTo>
                  <a:pt x="2883" y="2332"/>
                </a:lnTo>
                <a:close/>
                <a:moveTo>
                  <a:pt x="2886" y="2334"/>
                </a:moveTo>
                <a:lnTo>
                  <a:pt x="2886" y="2332"/>
                </a:lnTo>
                <a:lnTo>
                  <a:pt x="2885" y="2332"/>
                </a:lnTo>
                <a:lnTo>
                  <a:pt x="2885" y="2334"/>
                </a:lnTo>
                <a:lnTo>
                  <a:pt x="2886" y="2334"/>
                </a:lnTo>
                <a:close/>
                <a:moveTo>
                  <a:pt x="2888" y="2337"/>
                </a:moveTo>
                <a:lnTo>
                  <a:pt x="2888" y="2336"/>
                </a:lnTo>
                <a:lnTo>
                  <a:pt x="2886" y="2336"/>
                </a:lnTo>
                <a:lnTo>
                  <a:pt x="2886" y="2337"/>
                </a:lnTo>
                <a:lnTo>
                  <a:pt x="2888" y="2337"/>
                </a:lnTo>
                <a:close/>
                <a:moveTo>
                  <a:pt x="2891" y="2339"/>
                </a:moveTo>
                <a:lnTo>
                  <a:pt x="2891" y="2337"/>
                </a:lnTo>
                <a:lnTo>
                  <a:pt x="2890" y="2337"/>
                </a:lnTo>
                <a:lnTo>
                  <a:pt x="2890" y="2339"/>
                </a:lnTo>
                <a:lnTo>
                  <a:pt x="2891" y="2339"/>
                </a:lnTo>
                <a:close/>
                <a:moveTo>
                  <a:pt x="2896" y="2341"/>
                </a:moveTo>
                <a:lnTo>
                  <a:pt x="2896" y="2339"/>
                </a:lnTo>
                <a:lnTo>
                  <a:pt x="2895" y="2339"/>
                </a:lnTo>
                <a:lnTo>
                  <a:pt x="2895" y="2339"/>
                </a:lnTo>
                <a:lnTo>
                  <a:pt x="2893" y="2339"/>
                </a:lnTo>
                <a:lnTo>
                  <a:pt x="2893" y="2339"/>
                </a:lnTo>
                <a:lnTo>
                  <a:pt x="2895" y="2339"/>
                </a:lnTo>
                <a:lnTo>
                  <a:pt x="2895" y="2341"/>
                </a:lnTo>
                <a:lnTo>
                  <a:pt x="2896" y="2341"/>
                </a:lnTo>
                <a:close/>
                <a:moveTo>
                  <a:pt x="2898" y="2337"/>
                </a:moveTo>
                <a:lnTo>
                  <a:pt x="2896" y="2337"/>
                </a:lnTo>
                <a:lnTo>
                  <a:pt x="2896" y="2339"/>
                </a:lnTo>
                <a:lnTo>
                  <a:pt x="2898" y="2337"/>
                </a:lnTo>
                <a:close/>
                <a:moveTo>
                  <a:pt x="2906" y="2334"/>
                </a:moveTo>
                <a:lnTo>
                  <a:pt x="2905" y="2334"/>
                </a:lnTo>
                <a:lnTo>
                  <a:pt x="2905" y="2336"/>
                </a:lnTo>
                <a:lnTo>
                  <a:pt x="2906" y="2334"/>
                </a:lnTo>
                <a:close/>
                <a:moveTo>
                  <a:pt x="2883" y="2441"/>
                </a:moveTo>
                <a:lnTo>
                  <a:pt x="2883" y="2439"/>
                </a:lnTo>
                <a:lnTo>
                  <a:pt x="2883" y="2437"/>
                </a:lnTo>
                <a:lnTo>
                  <a:pt x="2881" y="2437"/>
                </a:lnTo>
                <a:lnTo>
                  <a:pt x="2881" y="2439"/>
                </a:lnTo>
                <a:lnTo>
                  <a:pt x="2881" y="2441"/>
                </a:lnTo>
                <a:lnTo>
                  <a:pt x="2880" y="2441"/>
                </a:lnTo>
                <a:lnTo>
                  <a:pt x="2880" y="2442"/>
                </a:lnTo>
                <a:lnTo>
                  <a:pt x="2878" y="2442"/>
                </a:lnTo>
                <a:lnTo>
                  <a:pt x="2878" y="2444"/>
                </a:lnTo>
                <a:lnTo>
                  <a:pt x="2876" y="2444"/>
                </a:lnTo>
                <a:lnTo>
                  <a:pt x="2876" y="2446"/>
                </a:lnTo>
                <a:lnTo>
                  <a:pt x="2878" y="2446"/>
                </a:lnTo>
                <a:lnTo>
                  <a:pt x="2878" y="2447"/>
                </a:lnTo>
                <a:lnTo>
                  <a:pt x="2878" y="2449"/>
                </a:lnTo>
                <a:lnTo>
                  <a:pt x="2880" y="2449"/>
                </a:lnTo>
                <a:lnTo>
                  <a:pt x="2880" y="2447"/>
                </a:lnTo>
                <a:lnTo>
                  <a:pt x="2880" y="2446"/>
                </a:lnTo>
                <a:lnTo>
                  <a:pt x="2881" y="2446"/>
                </a:lnTo>
                <a:lnTo>
                  <a:pt x="2881" y="2444"/>
                </a:lnTo>
                <a:lnTo>
                  <a:pt x="2883" y="2444"/>
                </a:lnTo>
                <a:lnTo>
                  <a:pt x="2883" y="2442"/>
                </a:lnTo>
                <a:lnTo>
                  <a:pt x="2883" y="2441"/>
                </a:lnTo>
                <a:close/>
                <a:moveTo>
                  <a:pt x="2895" y="2502"/>
                </a:moveTo>
                <a:lnTo>
                  <a:pt x="2895" y="2501"/>
                </a:lnTo>
                <a:lnTo>
                  <a:pt x="2893" y="2501"/>
                </a:lnTo>
                <a:lnTo>
                  <a:pt x="2893" y="2502"/>
                </a:lnTo>
                <a:lnTo>
                  <a:pt x="2895" y="2502"/>
                </a:lnTo>
                <a:close/>
                <a:moveTo>
                  <a:pt x="2898" y="2501"/>
                </a:moveTo>
                <a:lnTo>
                  <a:pt x="2896" y="2501"/>
                </a:lnTo>
                <a:lnTo>
                  <a:pt x="2896" y="2502"/>
                </a:lnTo>
                <a:lnTo>
                  <a:pt x="2898" y="2501"/>
                </a:lnTo>
                <a:close/>
                <a:moveTo>
                  <a:pt x="2923" y="2507"/>
                </a:moveTo>
                <a:lnTo>
                  <a:pt x="2923" y="2509"/>
                </a:lnTo>
                <a:lnTo>
                  <a:pt x="2925" y="2509"/>
                </a:lnTo>
                <a:lnTo>
                  <a:pt x="2925" y="2507"/>
                </a:lnTo>
                <a:lnTo>
                  <a:pt x="2923" y="2507"/>
                </a:lnTo>
                <a:close/>
                <a:moveTo>
                  <a:pt x="2946" y="2452"/>
                </a:moveTo>
                <a:lnTo>
                  <a:pt x="2945" y="2452"/>
                </a:lnTo>
                <a:lnTo>
                  <a:pt x="2945" y="2454"/>
                </a:lnTo>
                <a:lnTo>
                  <a:pt x="2945" y="2456"/>
                </a:lnTo>
                <a:lnTo>
                  <a:pt x="2946" y="2456"/>
                </a:lnTo>
                <a:lnTo>
                  <a:pt x="2946" y="2454"/>
                </a:lnTo>
                <a:lnTo>
                  <a:pt x="2946" y="2452"/>
                </a:lnTo>
                <a:close/>
                <a:moveTo>
                  <a:pt x="2975" y="2411"/>
                </a:moveTo>
                <a:lnTo>
                  <a:pt x="2973" y="2411"/>
                </a:lnTo>
                <a:lnTo>
                  <a:pt x="2973" y="2412"/>
                </a:lnTo>
                <a:lnTo>
                  <a:pt x="2975" y="2412"/>
                </a:lnTo>
                <a:lnTo>
                  <a:pt x="2975" y="2411"/>
                </a:lnTo>
                <a:close/>
                <a:moveTo>
                  <a:pt x="2976" y="2397"/>
                </a:moveTo>
                <a:lnTo>
                  <a:pt x="2976" y="2396"/>
                </a:lnTo>
                <a:lnTo>
                  <a:pt x="2975" y="2396"/>
                </a:lnTo>
                <a:lnTo>
                  <a:pt x="2973" y="2396"/>
                </a:lnTo>
                <a:lnTo>
                  <a:pt x="2973" y="2397"/>
                </a:lnTo>
                <a:lnTo>
                  <a:pt x="2975" y="2397"/>
                </a:lnTo>
                <a:lnTo>
                  <a:pt x="2975" y="2399"/>
                </a:lnTo>
                <a:lnTo>
                  <a:pt x="2976" y="2399"/>
                </a:lnTo>
                <a:lnTo>
                  <a:pt x="2976" y="2397"/>
                </a:lnTo>
                <a:close/>
                <a:moveTo>
                  <a:pt x="2983" y="2322"/>
                </a:moveTo>
                <a:lnTo>
                  <a:pt x="2983" y="2322"/>
                </a:lnTo>
                <a:lnTo>
                  <a:pt x="2983" y="2321"/>
                </a:lnTo>
                <a:lnTo>
                  <a:pt x="2983" y="2322"/>
                </a:lnTo>
                <a:close/>
                <a:moveTo>
                  <a:pt x="2985" y="2396"/>
                </a:moveTo>
                <a:lnTo>
                  <a:pt x="2985" y="2394"/>
                </a:lnTo>
                <a:lnTo>
                  <a:pt x="2985" y="2392"/>
                </a:lnTo>
                <a:lnTo>
                  <a:pt x="2983" y="2392"/>
                </a:lnTo>
                <a:lnTo>
                  <a:pt x="2983" y="2394"/>
                </a:lnTo>
                <a:lnTo>
                  <a:pt x="2983" y="2396"/>
                </a:lnTo>
                <a:lnTo>
                  <a:pt x="2985" y="2396"/>
                </a:lnTo>
                <a:close/>
                <a:moveTo>
                  <a:pt x="2986" y="2316"/>
                </a:moveTo>
                <a:lnTo>
                  <a:pt x="2986" y="2314"/>
                </a:lnTo>
                <a:lnTo>
                  <a:pt x="2985" y="2314"/>
                </a:lnTo>
                <a:lnTo>
                  <a:pt x="2983" y="2314"/>
                </a:lnTo>
                <a:lnTo>
                  <a:pt x="2983" y="2316"/>
                </a:lnTo>
                <a:lnTo>
                  <a:pt x="2983" y="2316"/>
                </a:lnTo>
                <a:lnTo>
                  <a:pt x="2983" y="2317"/>
                </a:lnTo>
                <a:lnTo>
                  <a:pt x="2983" y="2317"/>
                </a:lnTo>
                <a:lnTo>
                  <a:pt x="2983" y="2316"/>
                </a:lnTo>
                <a:lnTo>
                  <a:pt x="2985" y="2316"/>
                </a:lnTo>
                <a:lnTo>
                  <a:pt x="2986" y="2316"/>
                </a:lnTo>
                <a:close/>
                <a:moveTo>
                  <a:pt x="2996" y="2381"/>
                </a:moveTo>
                <a:lnTo>
                  <a:pt x="2996" y="2379"/>
                </a:lnTo>
                <a:lnTo>
                  <a:pt x="2995" y="2379"/>
                </a:lnTo>
                <a:lnTo>
                  <a:pt x="2995" y="2381"/>
                </a:lnTo>
                <a:lnTo>
                  <a:pt x="2993" y="2381"/>
                </a:lnTo>
                <a:lnTo>
                  <a:pt x="2993" y="2382"/>
                </a:lnTo>
                <a:lnTo>
                  <a:pt x="2995" y="2382"/>
                </a:lnTo>
                <a:lnTo>
                  <a:pt x="2995" y="2381"/>
                </a:lnTo>
                <a:lnTo>
                  <a:pt x="2996" y="2381"/>
                </a:lnTo>
                <a:close/>
                <a:moveTo>
                  <a:pt x="3001" y="2381"/>
                </a:moveTo>
                <a:lnTo>
                  <a:pt x="3001" y="2379"/>
                </a:lnTo>
                <a:lnTo>
                  <a:pt x="3001" y="2379"/>
                </a:lnTo>
                <a:lnTo>
                  <a:pt x="3000" y="2379"/>
                </a:lnTo>
                <a:lnTo>
                  <a:pt x="3000" y="2379"/>
                </a:lnTo>
                <a:lnTo>
                  <a:pt x="2998" y="2379"/>
                </a:lnTo>
                <a:lnTo>
                  <a:pt x="2998" y="2381"/>
                </a:lnTo>
                <a:lnTo>
                  <a:pt x="3000" y="2379"/>
                </a:lnTo>
                <a:lnTo>
                  <a:pt x="3000" y="2381"/>
                </a:lnTo>
                <a:lnTo>
                  <a:pt x="3001" y="2381"/>
                </a:lnTo>
                <a:close/>
                <a:moveTo>
                  <a:pt x="3008" y="2374"/>
                </a:moveTo>
                <a:lnTo>
                  <a:pt x="3008" y="2372"/>
                </a:lnTo>
                <a:lnTo>
                  <a:pt x="3006" y="2372"/>
                </a:lnTo>
                <a:lnTo>
                  <a:pt x="3005" y="2372"/>
                </a:lnTo>
                <a:lnTo>
                  <a:pt x="3005" y="2374"/>
                </a:lnTo>
                <a:lnTo>
                  <a:pt x="3006" y="2374"/>
                </a:lnTo>
                <a:lnTo>
                  <a:pt x="3008" y="2374"/>
                </a:lnTo>
                <a:close/>
                <a:moveTo>
                  <a:pt x="3023" y="2299"/>
                </a:moveTo>
                <a:lnTo>
                  <a:pt x="3023" y="2299"/>
                </a:lnTo>
                <a:lnTo>
                  <a:pt x="3021" y="2299"/>
                </a:lnTo>
                <a:lnTo>
                  <a:pt x="3021" y="2299"/>
                </a:lnTo>
                <a:lnTo>
                  <a:pt x="3023" y="2299"/>
                </a:lnTo>
                <a:lnTo>
                  <a:pt x="3023" y="2299"/>
                </a:lnTo>
                <a:lnTo>
                  <a:pt x="3023" y="2299"/>
                </a:lnTo>
                <a:close/>
                <a:moveTo>
                  <a:pt x="3063" y="2232"/>
                </a:moveTo>
                <a:lnTo>
                  <a:pt x="3065" y="2232"/>
                </a:lnTo>
                <a:lnTo>
                  <a:pt x="3065" y="2230"/>
                </a:lnTo>
                <a:lnTo>
                  <a:pt x="3065" y="2229"/>
                </a:lnTo>
                <a:lnTo>
                  <a:pt x="3063" y="2229"/>
                </a:lnTo>
                <a:lnTo>
                  <a:pt x="3063" y="2230"/>
                </a:lnTo>
                <a:lnTo>
                  <a:pt x="3063" y="2232"/>
                </a:lnTo>
                <a:close/>
                <a:moveTo>
                  <a:pt x="3051" y="2254"/>
                </a:moveTo>
                <a:lnTo>
                  <a:pt x="3053" y="2254"/>
                </a:lnTo>
                <a:lnTo>
                  <a:pt x="3053" y="2252"/>
                </a:lnTo>
                <a:lnTo>
                  <a:pt x="3055" y="2252"/>
                </a:lnTo>
                <a:lnTo>
                  <a:pt x="3055" y="2250"/>
                </a:lnTo>
                <a:lnTo>
                  <a:pt x="3055" y="2249"/>
                </a:lnTo>
                <a:lnTo>
                  <a:pt x="3056" y="2249"/>
                </a:lnTo>
                <a:lnTo>
                  <a:pt x="3056" y="2247"/>
                </a:lnTo>
                <a:lnTo>
                  <a:pt x="3058" y="2247"/>
                </a:lnTo>
                <a:lnTo>
                  <a:pt x="3058" y="2245"/>
                </a:lnTo>
                <a:lnTo>
                  <a:pt x="3060" y="2245"/>
                </a:lnTo>
                <a:lnTo>
                  <a:pt x="3061" y="2245"/>
                </a:lnTo>
                <a:lnTo>
                  <a:pt x="3061" y="2247"/>
                </a:lnTo>
                <a:lnTo>
                  <a:pt x="3061" y="2249"/>
                </a:lnTo>
                <a:lnTo>
                  <a:pt x="3060" y="2249"/>
                </a:lnTo>
                <a:lnTo>
                  <a:pt x="3060" y="2250"/>
                </a:lnTo>
                <a:lnTo>
                  <a:pt x="3060" y="2252"/>
                </a:lnTo>
                <a:lnTo>
                  <a:pt x="3061" y="2252"/>
                </a:lnTo>
                <a:lnTo>
                  <a:pt x="3063" y="2252"/>
                </a:lnTo>
                <a:lnTo>
                  <a:pt x="3063" y="2250"/>
                </a:lnTo>
                <a:lnTo>
                  <a:pt x="3063" y="2250"/>
                </a:lnTo>
                <a:lnTo>
                  <a:pt x="3063" y="2249"/>
                </a:lnTo>
                <a:lnTo>
                  <a:pt x="3063" y="2247"/>
                </a:lnTo>
                <a:lnTo>
                  <a:pt x="3063" y="2245"/>
                </a:lnTo>
                <a:lnTo>
                  <a:pt x="3065" y="2245"/>
                </a:lnTo>
                <a:lnTo>
                  <a:pt x="3065" y="2244"/>
                </a:lnTo>
                <a:lnTo>
                  <a:pt x="3066" y="2244"/>
                </a:lnTo>
                <a:lnTo>
                  <a:pt x="3066" y="2242"/>
                </a:lnTo>
                <a:lnTo>
                  <a:pt x="3066" y="2240"/>
                </a:lnTo>
                <a:lnTo>
                  <a:pt x="3068" y="2240"/>
                </a:lnTo>
                <a:lnTo>
                  <a:pt x="3068" y="2239"/>
                </a:lnTo>
                <a:lnTo>
                  <a:pt x="3068" y="2237"/>
                </a:lnTo>
                <a:lnTo>
                  <a:pt x="3068" y="2235"/>
                </a:lnTo>
                <a:lnTo>
                  <a:pt x="3070" y="2235"/>
                </a:lnTo>
                <a:lnTo>
                  <a:pt x="3070" y="2234"/>
                </a:lnTo>
                <a:lnTo>
                  <a:pt x="3070" y="2232"/>
                </a:lnTo>
                <a:lnTo>
                  <a:pt x="3070" y="2230"/>
                </a:lnTo>
                <a:lnTo>
                  <a:pt x="3070" y="2229"/>
                </a:lnTo>
                <a:lnTo>
                  <a:pt x="3070" y="2227"/>
                </a:lnTo>
                <a:lnTo>
                  <a:pt x="3071" y="2227"/>
                </a:lnTo>
                <a:lnTo>
                  <a:pt x="3073" y="2227"/>
                </a:lnTo>
                <a:lnTo>
                  <a:pt x="3073" y="2225"/>
                </a:lnTo>
                <a:lnTo>
                  <a:pt x="3073" y="2224"/>
                </a:lnTo>
                <a:lnTo>
                  <a:pt x="3071" y="2224"/>
                </a:lnTo>
                <a:lnTo>
                  <a:pt x="3070" y="2224"/>
                </a:lnTo>
                <a:lnTo>
                  <a:pt x="3070" y="2225"/>
                </a:lnTo>
                <a:lnTo>
                  <a:pt x="3068" y="2227"/>
                </a:lnTo>
                <a:lnTo>
                  <a:pt x="3068" y="2229"/>
                </a:lnTo>
                <a:lnTo>
                  <a:pt x="3068" y="2230"/>
                </a:lnTo>
                <a:lnTo>
                  <a:pt x="3068" y="2232"/>
                </a:lnTo>
                <a:lnTo>
                  <a:pt x="3066" y="2232"/>
                </a:lnTo>
                <a:lnTo>
                  <a:pt x="3066" y="2234"/>
                </a:lnTo>
                <a:lnTo>
                  <a:pt x="3066" y="2235"/>
                </a:lnTo>
                <a:lnTo>
                  <a:pt x="3065" y="2235"/>
                </a:lnTo>
                <a:lnTo>
                  <a:pt x="3065" y="2237"/>
                </a:lnTo>
                <a:lnTo>
                  <a:pt x="3065" y="2239"/>
                </a:lnTo>
                <a:lnTo>
                  <a:pt x="3065" y="2240"/>
                </a:lnTo>
                <a:lnTo>
                  <a:pt x="3063" y="2240"/>
                </a:lnTo>
                <a:lnTo>
                  <a:pt x="3063" y="2239"/>
                </a:lnTo>
                <a:lnTo>
                  <a:pt x="3063" y="2237"/>
                </a:lnTo>
                <a:lnTo>
                  <a:pt x="3063" y="2237"/>
                </a:lnTo>
                <a:lnTo>
                  <a:pt x="3063" y="2239"/>
                </a:lnTo>
                <a:lnTo>
                  <a:pt x="3063" y="2240"/>
                </a:lnTo>
                <a:lnTo>
                  <a:pt x="3061" y="2240"/>
                </a:lnTo>
                <a:lnTo>
                  <a:pt x="3061" y="2242"/>
                </a:lnTo>
                <a:lnTo>
                  <a:pt x="3060" y="2242"/>
                </a:lnTo>
                <a:lnTo>
                  <a:pt x="3060" y="2244"/>
                </a:lnTo>
                <a:lnTo>
                  <a:pt x="3058" y="2244"/>
                </a:lnTo>
                <a:lnTo>
                  <a:pt x="3058" y="2245"/>
                </a:lnTo>
                <a:lnTo>
                  <a:pt x="3056" y="2245"/>
                </a:lnTo>
                <a:lnTo>
                  <a:pt x="3056" y="2247"/>
                </a:lnTo>
                <a:lnTo>
                  <a:pt x="3055" y="2247"/>
                </a:lnTo>
                <a:lnTo>
                  <a:pt x="3055" y="2245"/>
                </a:lnTo>
                <a:lnTo>
                  <a:pt x="3053" y="2245"/>
                </a:lnTo>
                <a:lnTo>
                  <a:pt x="3053" y="2247"/>
                </a:lnTo>
                <a:lnTo>
                  <a:pt x="3055" y="2247"/>
                </a:lnTo>
                <a:lnTo>
                  <a:pt x="3055" y="2249"/>
                </a:lnTo>
                <a:lnTo>
                  <a:pt x="3053" y="2249"/>
                </a:lnTo>
                <a:lnTo>
                  <a:pt x="3053" y="2250"/>
                </a:lnTo>
                <a:lnTo>
                  <a:pt x="3053" y="2252"/>
                </a:lnTo>
                <a:lnTo>
                  <a:pt x="3051" y="2252"/>
                </a:lnTo>
                <a:lnTo>
                  <a:pt x="3051" y="2254"/>
                </a:lnTo>
                <a:close/>
                <a:moveTo>
                  <a:pt x="3046" y="2260"/>
                </a:moveTo>
                <a:lnTo>
                  <a:pt x="3048" y="2260"/>
                </a:lnTo>
                <a:lnTo>
                  <a:pt x="3050" y="2260"/>
                </a:lnTo>
                <a:lnTo>
                  <a:pt x="3050" y="2259"/>
                </a:lnTo>
                <a:lnTo>
                  <a:pt x="3051" y="2259"/>
                </a:lnTo>
                <a:lnTo>
                  <a:pt x="3051" y="2259"/>
                </a:lnTo>
                <a:lnTo>
                  <a:pt x="3053" y="2259"/>
                </a:lnTo>
                <a:lnTo>
                  <a:pt x="3053" y="2257"/>
                </a:lnTo>
                <a:lnTo>
                  <a:pt x="3053" y="2255"/>
                </a:lnTo>
                <a:lnTo>
                  <a:pt x="3051" y="2255"/>
                </a:lnTo>
                <a:lnTo>
                  <a:pt x="3051" y="2257"/>
                </a:lnTo>
                <a:lnTo>
                  <a:pt x="3050" y="2257"/>
                </a:lnTo>
                <a:lnTo>
                  <a:pt x="3050" y="2259"/>
                </a:lnTo>
                <a:lnTo>
                  <a:pt x="3050" y="2259"/>
                </a:lnTo>
                <a:lnTo>
                  <a:pt x="3048" y="2259"/>
                </a:lnTo>
                <a:lnTo>
                  <a:pt x="3046" y="2259"/>
                </a:lnTo>
                <a:lnTo>
                  <a:pt x="3046" y="2260"/>
                </a:lnTo>
                <a:close/>
                <a:moveTo>
                  <a:pt x="3050" y="2290"/>
                </a:moveTo>
                <a:lnTo>
                  <a:pt x="3050" y="2289"/>
                </a:lnTo>
                <a:lnTo>
                  <a:pt x="3048" y="2289"/>
                </a:lnTo>
                <a:lnTo>
                  <a:pt x="3048" y="2287"/>
                </a:lnTo>
                <a:lnTo>
                  <a:pt x="3046" y="2287"/>
                </a:lnTo>
                <a:lnTo>
                  <a:pt x="3046" y="2289"/>
                </a:lnTo>
                <a:lnTo>
                  <a:pt x="3048" y="2289"/>
                </a:lnTo>
                <a:lnTo>
                  <a:pt x="3048" y="2290"/>
                </a:lnTo>
                <a:lnTo>
                  <a:pt x="3050" y="2290"/>
                </a:lnTo>
                <a:close/>
                <a:moveTo>
                  <a:pt x="3076" y="2242"/>
                </a:moveTo>
                <a:lnTo>
                  <a:pt x="3075" y="2242"/>
                </a:lnTo>
                <a:lnTo>
                  <a:pt x="3075" y="2244"/>
                </a:lnTo>
                <a:lnTo>
                  <a:pt x="3073" y="2244"/>
                </a:lnTo>
                <a:lnTo>
                  <a:pt x="3073" y="2245"/>
                </a:lnTo>
                <a:lnTo>
                  <a:pt x="3073" y="2247"/>
                </a:lnTo>
                <a:lnTo>
                  <a:pt x="3071" y="2247"/>
                </a:lnTo>
                <a:lnTo>
                  <a:pt x="3071" y="2249"/>
                </a:lnTo>
                <a:lnTo>
                  <a:pt x="3070" y="2249"/>
                </a:lnTo>
                <a:lnTo>
                  <a:pt x="3070" y="2250"/>
                </a:lnTo>
                <a:lnTo>
                  <a:pt x="3068" y="2250"/>
                </a:lnTo>
                <a:lnTo>
                  <a:pt x="3068" y="2252"/>
                </a:lnTo>
                <a:lnTo>
                  <a:pt x="3068" y="2254"/>
                </a:lnTo>
                <a:lnTo>
                  <a:pt x="3066" y="2254"/>
                </a:lnTo>
                <a:lnTo>
                  <a:pt x="3066" y="2255"/>
                </a:lnTo>
                <a:lnTo>
                  <a:pt x="3065" y="2255"/>
                </a:lnTo>
                <a:lnTo>
                  <a:pt x="3065" y="2254"/>
                </a:lnTo>
                <a:lnTo>
                  <a:pt x="3063" y="2254"/>
                </a:lnTo>
                <a:lnTo>
                  <a:pt x="3063" y="2254"/>
                </a:lnTo>
                <a:lnTo>
                  <a:pt x="3061" y="2254"/>
                </a:lnTo>
                <a:lnTo>
                  <a:pt x="3061" y="2255"/>
                </a:lnTo>
                <a:lnTo>
                  <a:pt x="3060" y="2255"/>
                </a:lnTo>
                <a:lnTo>
                  <a:pt x="3060" y="2257"/>
                </a:lnTo>
                <a:lnTo>
                  <a:pt x="3058" y="2257"/>
                </a:lnTo>
                <a:lnTo>
                  <a:pt x="3058" y="2259"/>
                </a:lnTo>
                <a:lnTo>
                  <a:pt x="3058" y="2259"/>
                </a:lnTo>
                <a:lnTo>
                  <a:pt x="3056" y="2259"/>
                </a:lnTo>
                <a:lnTo>
                  <a:pt x="3056" y="2260"/>
                </a:lnTo>
                <a:lnTo>
                  <a:pt x="3055" y="2260"/>
                </a:lnTo>
                <a:lnTo>
                  <a:pt x="3053" y="2260"/>
                </a:lnTo>
                <a:lnTo>
                  <a:pt x="3051" y="2260"/>
                </a:lnTo>
                <a:lnTo>
                  <a:pt x="3051" y="2262"/>
                </a:lnTo>
                <a:lnTo>
                  <a:pt x="3053" y="2262"/>
                </a:lnTo>
                <a:lnTo>
                  <a:pt x="3051" y="2264"/>
                </a:lnTo>
                <a:lnTo>
                  <a:pt x="3051" y="2265"/>
                </a:lnTo>
                <a:lnTo>
                  <a:pt x="3053" y="2265"/>
                </a:lnTo>
                <a:lnTo>
                  <a:pt x="3053" y="2264"/>
                </a:lnTo>
                <a:lnTo>
                  <a:pt x="3053" y="2262"/>
                </a:lnTo>
                <a:lnTo>
                  <a:pt x="3055" y="2262"/>
                </a:lnTo>
                <a:lnTo>
                  <a:pt x="3056" y="2262"/>
                </a:lnTo>
                <a:lnTo>
                  <a:pt x="3056" y="2260"/>
                </a:lnTo>
                <a:lnTo>
                  <a:pt x="3058" y="2260"/>
                </a:lnTo>
                <a:lnTo>
                  <a:pt x="3060" y="2260"/>
                </a:lnTo>
                <a:lnTo>
                  <a:pt x="3060" y="2262"/>
                </a:lnTo>
                <a:lnTo>
                  <a:pt x="3060" y="2264"/>
                </a:lnTo>
                <a:lnTo>
                  <a:pt x="3058" y="2264"/>
                </a:lnTo>
                <a:lnTo>
                  <a:pt x="3058" y="2265"/>
                </a:lnTo>
                <a:lnTo>
                  <a:pt x="3056" y="2265"/>
                </a:lnTo>
                <a:lnTo>
                  <a:pt x="3056" y="2267"/>
                </a:lnTo>
                <a:lnTo>
                  <a:pt x="3055" y="2267"/>
                </a:lnTo>
                <a:lnTo>
                  <a:pt x="3055" y="2269"/>
                </a:lnTo>
                <a:lnTo>
                  <a:pt x="3053" y="2269"/>
                </a:lnTo>
                <a:lnTo>
                  <a:pt x="3053" y="2270"/>
                </a:lnTo>
                <a:lnTo>
                  <a:pt x="3053" y="2272"/>
                </a:lnTo>
                <a:lnTo>
                  <a:pt x="3055" y="2272"/>
                </a:lnTo>
                <a:lnTo>
                  <a:pt x="3055" y="2274"/>
                </a:lnTo>
                <a:lnTo>
                  <a:pt x="3055" y="2275"/>
                </a:lnTo>
                <a:lnTo>
                  <a:pt x="3053" y="2277"/>
                </a:lnTo>
                <a:lnTo>
                  <a:pt x="3055" y="2277"/>
                </a:lnTo>
                <a:lnTo>
                  <a:pt x="3056" y="2277"/>
                </a:lnTo>
                <a:lnTo>
                  <a:pt x="3056" y="2275"/>
                </a:lnTo>
                <a:lnTo>
                  <a:pt x="3058" y="2275"/>
                </a:lnTo>
                <a:lnTo>
                  <a:pt x="3058" y="2274"/>
                </a:lnTo>
                <a:lnTo>
                  <a:pt x="3058" y="2272"/>
                </a:lnTo>
                <a:lnTo>
                  <a:pt x="3060" y="2272"/>
                </a:lnTo>
                <a:lnTo>
                  <a:pt x="3060" y="2270"/>
                </a:lnTo>
                <a:lnTo>
                  <a:pt x="3060" y="2269"/>
                </a:lnTo>
                <a:lnTo>
                  <a:pt x="3061" y="2269"/>
                </a:lnTo>
                <a:lnTo>
                  <a:pt x="3061" y="2267"/>
                </a:lnTo>
                <a:lnTo>
                  <a:pt x="3063" y="2267"/>
                </a:lnTo>
                <a:lnTo>
                  <a:pt x="3063" y="2267"/>
                </a:lnTo>
                <a:lnTo>
                  <a:pt x="3065" y="2267"/>
                </a:lnTo>
                <a:lnTo>
                  <a:pt x="3066" y="2267"/>
                </a:lnTo>
                <a:lnTo>
                  <a:pt x="3068" y="2267"/>
                </a:lnTo>
                <a:lnTo>
                  <a:pt x="3068" y="2269"/>
                </a:lnTo>
                <a:lnTo>
                  <a:pt x="3068" y="2270"/>
                </a:lnTo>
                <a:lnTo>
                  <a:pt x="3070" y="2269"/>
                </a:lnTo>
                <a:lnTo>
                  <a:pt x="3070" y="2267"/>
                </a:lnTo>
                <a:lnTo>
                  <a:pt x="3071" y="2267"/>
                </a:lnTo>
                <a:lnTo>
                  <a:pt x="3071" y="2265"/>
                </a:lnTo>
                <a:lnTo>
                  <a:pt x="3070" y="2265"/>
                </a:lnTo>
                <a:lnTo>
                  <a:pt x="3068" y="2265"/>
                </a:lnTo>
                <a:lnTo>
                  <a:pt x="3068" y="2264"/>
                </a:lnTo>
                <a:lnTo>
                  <a:pt x="3068" y="2262"/>
                </a:lnTo>
                <a:lnTo>
                  <a:pt x="3068" y="2260"/>
                </a:lnTo>
                <a:lnTo>
                  <a:pt x="3070" y="2260"/>
                </a:lnTo>
                <a:lnTo>
                  <a:pt x="3070" y="2259"/>
                </a:lnTo>
                <a:lnTo>
                  <a:pt x="3070" y="2259"/>
                </a:lnTo>
                <a:lnTo>
                  <a:pt x="3071" y="2259"/>
                </a:lnTo>
                <a:lnTo>
                  <a:pt x="3071" y="2257"/>
                </a:lnTo>
                <a:lnTo>
                  <a:pt x="3071" y="2255"/>
                </a:lnTo>
                <a:lnTo>
                  <a:pt x="3071" y="2254"/>
                </a:lnTo>
                <a:lnTo>
                  <a:pt x="3073" y="2254"/>
                </a:lnTo>
                <a:lnTo>
                  <a:pt x="3073" y="2252"/>
                </a:lnTo>
                <a:lnTo>
                  <a:pt x="3073" y="2250"/>
                </a:lnTo>
                <a:lnTo>
                  <a:pt x="3073" y="2249"/>
                </a:lnTo>
                <a:lnTo>
                  <a:pt x="3075" y="2249"/>
                </a:lnTo>
                <a:lnTo>
                  <a:pt x="3075" y="2247"/>
                </a:lnTo>
                <a:lnTo>
                  <a:pt x="3075" y="2245"/>
                </a:lnTo>
                <a:lnTo>
                  <a:pt x="3075" y="2244"/>
                </a:lnTo>
                <a:lnTo>
                  <a:pt x="3076" y="2244"/>
                </a:lnTo>
                <a:lnTo>
                  <a:pt x="3076" y="2242"/>
                </a:lnTo>
                <a:close/>
                <a:moveTo>
                  <a:pt x="3046" y="2159"/>
                </a:moveTo>
                <a:lnTo>
                  <a:pt x="3046" y="2160"/>
                </a:lnTo>
                <a:lnTo>
                  <a:pt x="3048" y="2160"/>
                </a:lnTo>
                <a:lnTo>
                  <a:pt x="3048" y="2159"/>
                </a:lnTo>
                <a:lnTo>
                  <a:pt x="3046" y="2159"/>
                </a:lnTo>
                <a:close/>
                <a:moveTo>
                  <a:pt x="3103" y="2225"/>
                </a:moveTo>
                <a:lnTo>
                  <a:pt x="3105" y="2225"/>
                </a:lnTo>
                <a:lnTo>
                  <a:pt x="3105" y="2224"/>
                </a:lnTo>
                <a:lnTo>
                  <a:pt x="3103" y="2224"/>
                </a:lnTo>
                <a:lnTo>
                  <a:pt x="3103" y="2225"/>
                </a:lnTo>
                <a:close/>
                <a:moveTo>
                  <a:pt x="2865" y="2461"/>
                </a:moveTo>
                <a:lnTo>
                  <a:pt x="2865" y="2462"/>
                </a:lnTo>
                <a:lnTo>
                  <a:pt x="2865" y="2464"/>
                </a:lnTo>
                <a:lnTo>
                  <a:pt x="2866" y="2464"/>
                </a:lnTo>
                <a:lnTo>
                  <a:pt x="2866" y="2462"/>
                </a:lnTo>
                <a:lnTo>
                  <a:pt x="2866" y="2461"/>
                </a:lnTo>
                <a:lnTo>
                  <a:pt x="2866" y="2459"/>
                </a:lnTo>
                <a:lnTo>
                  <a:pt x="2865" y="2459"/>
                </a:lnTo>
                <a:lnTo>
                  <a:pt x="2865" y="2461"/>
                </a:lnTo>
                <a:close/>
                <a:moveTo>
                  <a:pt x="3041" y="2341"/>
                </a:moveTo>
                <a:lnTo>
                  <a:pt x="3043" y="2341"/>
                </a:lnTo>
                <a:lnTo>
                  <a:pt x="3043" y="2339"/>
                </a:lnTo>
                <a:lnTo>
                  <a:pt x="3041" y="2339"/>
                </a:lnTo>
                <a:lnTo>
                  <a:pt x="3041" y="2341"/>
                </a:lnTo>
                <a:close/>
                <a:moveTo>
                  <a:pt x="3055" y="2324"/>
                </a:moveTo>
                <a:lnTo>
                  <a:pt x="3056" y="2324"/>
                </a:lnTo>
                <a:lnTo>
                  <a:pt x="3055" y="2322"/>
                </a:lnTo>
                <a:lnTo>
                  <a:pt x="3055" y="2324"/>
                </a:lnTo>
                <a:close/>
                <a:moveTo>
                  <a:pt x="3031" y="2351"/>
                </a:moveTo>
                <a:lnTo>
                  <a:pt x="3033" y="2351"/>
                </a:lnTo>
                <a:lnTo>
                  <a:pt x="3033" y="2349"/>
                </a:lnTo>
                <a:lnTo>
                  <a:pt x="3031" y="2349"/>
                </a:lnTo>
                <a:lnTo>
                  <a:pt x="3031" y="2351"/>
                </a:lnTo>
                <a:close/>
                <a:moveTo>
                  <a:pt x="3023" y="2361"/>
                </a:moveTo>
                <a:lnTo>
                  <a:pt x="3023" y="2362"/>
                </a:lnTo>
                <a:lnTo>
                  <a:pt x="3023" y="2362"/>
                </a:lnTo>
                <a:lnTo>
                  <a:pt x="3023" y="2361"/>
                </a:lnTo>
                <a:lnTo>
                  <a:pt x="3023" y="2361"/>
                </a:lnTo>
                <a:close/>
                <a:moveTo>
                  <a:pt x="3008" y="2382"/>
                </a:moveTo>
                <a:lnTo>
                  <a:pt x="3010" y="2382"/>
                </a:lnTo>
                <a:lnTo>
                  <a:pt x="3010" y="2381"/>
                </a:lnTo>
                <a:lnTo>
                  <a:pt x="3008" y="2381"/>
                </a:lnTo>
                <a:lnTo>
                  <a:pt x="3008" y="2382"/>
                </a:lnTo>
                <a:close/>
                <a:moveTo>
                  <a:pt x="2998" y="2307"/>
                </a:moveTo>
                <a:lnTo>
                  <a:pt x="2998" y="2309"/>
                </a:lnTo>
                <a:lnTo>
                  <a:pt x="3000" y="2309"/>
                </a:lnTo>
                <a:lnTo>
                  <a:pt x="3000" y="2307"/>
                </a:lnTo>
                <a:lnTo>
                  <a:pt x="2998" y="2307"/>
                </a:lnTo>
                <a:close/>
                <a:moveTo>
                  <a:pt x="3070" y="2284"/>
                </a:moveTo>
                <a:lnTo>
                  <a:pt x="3068" y="2284"/>
                </a:lnTo>
                <a:lnTo>
                  <a:pt x="3068" y="2285"/>
                </a:lnTo>
                <a:lnTo>
                  <a:pt x="3070" y="2285"/>
                </a:lnTo>
                <a:lnTo>
                  <a:pt x="3070" y="2284"/>
                </a:lnTo>
                <a:close/>
                <a:moveTo>
                  <a:pt x="3100" y="2219"/>
                </a:moveTo>
                <a:lnTo>
                  <a:pt x="3098" y="2219"/>
                </a:lnTo>
                <a:lnTo>
                  <a:pt x="3098" y="2220"/>
                </a:lnTo>
                <a:lnTo>
                  <a:pt x="3100" y="2220"/>
                </a:lnTo>
                <a:lnTo>
                  <a:pt x="3100" y="2219"/>
                </a:lnTo>
                <a:close/>
                <a:moveTo>
                  <a:pt x="2961" y="2434"/>
                </a:moveTo>
                <a:lnTo>
                  <a:pt x="2961" y="2432"/>
                </a:lnTo>
                <a:lnTo>
                  <a:pt x="2960" y="2434"/>
                </a:lnTo>
                <a:lnTo>
                  <a:pt x="2961" y="2434"/>
                </a:lnTo>
                <a:close/>
                <a:moveTo>
                  <a:pt x="3026" y="2239"/>
                </a:moveTo>
                <a:lnTo>
                  <a:pt x="3028" y="2239"/>
                </a:lnTo>
                <a:lnTo>
                  <a:pt x="3028" y="2237"/>
                </a:lnTo>
                <a:lnTo>
                  <a:pt x="3026" y="2237"/>
                </a:lnTo>
                <a:lnTo>
                  <a:pt x="3026" y="2239"/>
                </a:lnTo>
                <a:close/>
                <a:moveTo>
                  <a:pt x="2958" y="2422"/>
                </a:moveTo>
                <a:lnTo>
                  <a:pt x="2956" y="2422"/>
                </a:lnTo>
                <a:lnTo>
                  <a:pt x="2956" y="2424"/>
                </a:lnTo>
                <a:lnTo>
                  <a:pt x="2958" y="2424"/>
                </a:lnTo>
                <a:lnTo>
                  <a:pt x="2958" y="2422"/>
                </a:lnTo>
                <a:close/>
                <a:moveTo>
                  <a:pt x="2988" y="2301"/>
                </a:moveTo>
                <a:lnTo>
                  <a:pt x="2990" y="2301"/>
                </a:lnTo>
                <a:lnTo>
                  <a:pt x="2990" y="2299"/>
                </a:lnTo>
                <a:lnTo>
                  <a:pt x="2988" y="2299"/>
                </a:lnTo>
                <a:lnTo>
                  <a:pt x="2988" y="2301"/>
                </a:lnTo>
                <a:close/>
                <a:moveTo>
                  <a:pt x="2891" y="2514"/>
                </a:moveTo>
                <a:lnTo>
                  <a:pt x="2891" y="2516"/>
                </a:lnTo>
                <a:lnTo>
                  <a:pt x="2893" y="2518"/>
                </a:lnTo>
                <a:lnTo>
                  <a:pt x="2893" y="2516"/>
                </a:lnTo>
                <a:lnTo>
                  <a:pt x="2895" y="2516"/>
                </a:lnTo>
                <a:lnTo>
                  <a:pt x="2895" y="2514"/>
                </a:lnTo>
                <a:lnTo>
                  <a:pt x="2893" y="2514"/>
                </a:lnTo>
                <a:lnTo>
                  <a:pt x="2891" y="2514"/>
                </a:lnTo>
                <a:close/>
                <a:moveTo>
                  <a:pt x="2986" y="2302"/>
                </a:moveTo>
                <a:lnTo>
                  <a:pt x="2988" y="2302"/>
                </a:lnTo>
                <a:lnTo>
                  <a:pt x="2988" y="2301"/>
                </a:lnTo>
                <a:lnTo>
                  <a:pt x="2986" y="2301"/>
                </a:lnTo>
                <a:lnTo>
                  <a:pt x="2986" y="2302"/>
                </a:lnTo>
                <a:close/>
                <a:moveTo>
                  <a:pt x="2983" y="2307"/>
                </a:moveTo>
                <a:lnTo>
                  <a:pt x="2983" y="2307"/>
                </a:lnTo>
                <a:lnTo>
                  <a:pt x="2983" y="2309"/>
                </a:lnTo>
                <a:lnTo>
                  <a:pt x="2983" y="2309"/>
                </a:lnTo>
                <a:lnTo>
                  <a:pt x="2983" y="2307"/>
                </a:lnTo>
                <a:close/>
                <a:moveTo>
                  <a:pt x="2926" y="2514"/>
                </a:moveTo>
                <a:lnTo>
                  <a:pt x="2928" y="2514"/>
                </a:lnTo>
                <a:lnTo>
                  <a:pt x="2928" y="2513"/>
                </a:lnTo>
                <a:lnTo>
                  <a:pt x="2926" y="2513"/>
                </a:lnTo>
                <a:lnTo>
                  <a:pt x="2926" y="2514"/>
                </a:lnTo>
                <a:close/>
                <a:moveTo>
                  <a:pt x="2935" y="2497"/>
                </a:moveTo>
                <a:lnTo>
                  <a:pt x="2936" y="2497"/>
                </a:lnTo>
                <a:lnTo>
                  <a:pt x="2936" y="2496"/>
                </a:lnTo>
                <a:lnTo>
                  <a:pt x="2935" y="2496"/>
                </a:lnTo>
                <a:lnTo>
                  <a:pt x="2935" y="2497"/>
                </a:lnTo>
                <a:close/>
                <a:moveTo>
                  <a:pt x="2901" y="2528"/>
                </a:moveTo>
                <a:lnTo>
                  <a:pt x="2901" y="2526"/>
                </a:lnTo>
                <a:lnTo>
                  <a:pt x="2900" y="2526"/>
                </a:lnTo>
                <a:lnTo>
                  <a:pt x="2900" y="2528"/>
                </a:lnTo>
                <a:lnTo>
                  <a:pt x="2901" y="2528"/>
                </a:lnTo>
                <a:close/>
                <a:moveTo>
                  <a:pt x="3061" y="2287"/>
                </a:moveTo>
                <a:lnTo>
                  <a:pt x="3060" y="2287"/>
                </a:lnTo>
                <a:lnTo>
                  <a:pt x="3058" y="2287"/>
                </a:lnTo>
                <a:lnTo>
                  <a:pt x="3058" y="2289"/>
                </a:lnTo>
                <a:lnTo>
                  <a:pt x="3060" y="2289"/>
                </a:lnTo>
                <a:lnTo>
                  <a:pt x="3061" y="2289"/>
                </a:lnTo>
                <a:lnTo>
                  <a:pt x="3061" y="2287"/>
                </a:lnTo>
                <a:close/>
                <a:moveTo>
                  <a:pt x="3066" y="2289"/>
                </a:moveTo>
                <a:lnTo>
                  <a:pt x="3068" y="2289"/>
                </a:lnTo>
                <a:lnTo>
                  <a:pt x="3068" y="2287"/>
                </a:lnTo>
                <a:lnTo>
                  <a:pt x="3068" y="2285"/>
                </a:lnTo>
                <a:lnTo>
                  <a:pt x="3066" y="2285"/>
                </a:lnTo>
                <a:lnTo>
                  <a:pt x="3066" y="2287"/>
                </a:lnTo>
                <a:lnTo>
                  <a:pt x="3066" y="2289"/>
                </a:lnTo>
                <a:close/>
                <a:moveTo>
                  <a:pt x="2955" y="2446"/>
                </a:moveTo>
                <a:lnTo>
                  <a:pt x="2956" y="2446"/>
                </a:lnTo>
                <a:lnTo>
                  <a:pt x="2956" y="2444"/>
                </a:lnTo>
                <a:lnTo>
                  <a:pt x="2955" y="2444"/>
                </a:lnTo>
                <a:lnTo>
                  <a:pt x="2955" y="2446"/>
                </a:lnTo>
                <a:close/>
                <a:moveTo>
                  <a:pt x="2918" y="2376"/>
                </a:moveTo>
                <a:lnTo>
                  <a:pt x="2918" y="2374"/>
                </a:lnTo>
                <a:lnTo>
                  <a:pt x="2916" y="2374"/>
                </a:lnTo>
                <a:lnTo>
                  <a:pt x="2915" y="2374"/>
                </a:lnTo>
                <a:lnTo>
                  <a:pt x="2915" y="2376"/>
                </a:lnTo>
                <a:lnTo>
                  <a:pt x="2916" y="2376"/>
                </a:lnTo>
                <a:lnTo>
                  <a:pt x="2918" y="2376"/>
                </a:lnTo>
                <a:close/>
                <a:moveTo>
                  <a:pt x="3036" y="2347"/>
                </a:moveTo>
                <a:lnTo>
                  <a:pt x="3038" y="2347"/>
                </a:lnTo>
                <a:lnTo>
                  <a:pt x="3038" y="2346"/>
                </a:lnTo>
                <a:lnTo>
                  <a:pt x="3036" y="2346"/>
                </a:lnTo>
                <a:lnTo>
                  <a:pt x="3036" y="2347"/>
                </a:lnTo>
                <a:close/>
                <a:moveTo>
                  <a:pt x="3040" y="2346"/>
                </a:moveTo>
                <a:lnTo>
                  <a:pt x="3040" y="2344"/>
                </a:lnTo>
                <a:lnTo>
                  <a:pt x="3038" y="2344"/>
                </a:lnTo>
                <a:lnTo>
                  <a:pt x="3038" y="2346"/>
                </a:lnTo>
                <a:lnTo>
                  <a:pt x="3040" y="2346"/>
                </a:lnTo>
                <a:close/>
                <a:moveTo>
                  <a:pt x="3021" y="2364"/>
                </a:moveTo>
                <a:lnTo>
                  <a:pt x="3021" y="2362"/>
                </a:lnTo>
                <a:lnTo>
                  <a:pt x="3020" y="2364"/>
                </a:lnTo>
                <a:lnTo>
                  <a:pt x="3021" y="2364"/>
                </a:lnTo>
                <a:close/>
                <a:moveTo>
                  <a:pt x="2896" y="2389"/>
                </a:moveTo>
                <a:lnTo>
                  <a:pt x="2895" y="2389"/>
                </a:lnTo>
                <a:lnTo>
                  <a:pt x="2895" y="2391"/>
                </a:lnTo>
                <a:lnTo>
                  <a:pt x="2896" y="2391"/>
                </a:lnTo>
                <a:lnTo>
                  <a:pt x="2896" y="2389"/>
                </a:lnTo>
                <a:close/>
                <a:moveTo>
                  <a:pt x="3063" y="2312"/>
                </a:moveTo>
                <a:lnTo>
                  <a:pt x="3063" y="2312"/>
                </a:lnTo>
                <a:lnTo>
                  <a:pt x="3063" y="2314"/>
                </a:lnTo>
                <a:lnTo>
                  <a:pt x="3063" y="2314"/>
                </a:lnTo>
                <a:lnTo>
                  <a:pt x="3063" y="2312"/>
                </a:lnTo>
                <a:close/>
                <a:moveTo>
                  <a:pt x="2766" y="2419"/>
                </a:moveTo>
                <a:lnTo>
                  <a:pt x="2768" y="2419"/>
                </a:lnTo>
                <a:lnTo>
                  <a:pt x="2768" y="2417"/>
                </a:lnTo>
                <a:lnTo>
                  <a:pt x="2766" y="2417"/>
                </a:lnTo>
                <a:lnTo>
                  <a:pt x="2766" y="2419"/>
                </a:lnTo>
                <a:close/>
                <a:moveTo>
                  <a:pt x="2833" y="2466"/>
                </a:moveTo>
                <a:lnTo>
                  <a:pt x="2835" y="2466"/>
                </a:lnTo>
                <a:lnTo>
                  <a:pt x="2835" y="2464"/>
                </a:lnTo>
                <a:lnTo>
                  <a:pt x="2833" y="2464"/>
                </a:lnTo>
                <a:lnTo>
                  <a:pt x="2833" y="2466"/>
                </a:lnTo>
                <a:close/>
                <a:moveTo>
                  <a:pt x="2831" y="2462"/>
                </a:moveTo>
                <a:lnTo>
                  <a:pt x="2830" y="2461"/>
                </a:lnTo>
                <a:lnTo>
                  <a:pt x="2830" y="2459"/>
                </a:lnTo>
                <a:lnTo>
                  <a:pt x="2828" y="2459"/>
                </a:lnTo>
                <a:lnTo>
                  <a:pt x="2828" y="2459"/>
                </a:lnTo>
                <a:lnTo>
                  <a:pt x="2826" y="2459"/>
                </a:lnTo>
                <a:lnTo>
                  <a:pt x="2826" y="2457"/>
                </a:lnTo>
                <a:lnTo>
                  <a:pt x="2825" y="2456"/>
                </a:lnTo>
                <a:lnTo>
                  <a:pt x="2825" y="2457"/>
                </a:lnTo>
                <a:lnTo>
                  <a:pt x="2823" y="2457"/>
                </a:lnTo>
                <a:lnTo>
                  <a:pt x="2823" y="2459"/>
                </a:lnTo>
                <a:lnTo>
                  <a:pt x="2823" y="2459"/>
                </a:lnTo>
                <a:lnTo>
                  <a:pt x="2823" y="2461"/>
                </a:lnTo>
                <a:lnTo>
                  <a:pt x="2823" y="2462"/>
                </a:lnTo>
                <a:lnTo>
                  <a:pt x="2823" y="2464"/>
                </a:lnTo>
                <a:lnTo>
                  <a:pt x="2823" y="2466"/>
                </a:lnTo>
                <a:lnTo>
                  <a:pt x="2823" y="2467"/>
                </a:lnTo>
                <a:lnTo>
                  <a:pt x="2825" y="2467"/>
                </a:lnTo>
                <a:lnTo>
                  <a:pt x="2825" y="2469"/>
                </a:lnTo>
                <a:lnTo>
                  <a:pt x="2826" y="2469"/>
                </a:lnTo>
                <a:lnTo>
                  <a:pt x="2828" y="2469"/>
                </a:lnTo>
                <a:lnTo>
                  <a:pt x="2828" y="2467"/>
                </a:lnTo>
                <a:lnTo>
                  <a:pt x="2826" y="2467"/>
                </a:lnTo>
                <a:lnTo>
                  <a:pt x="2826" y="2466"/>
                </a:lnTo>
                <a:lnTo>
                  <a:pt x="2828" y="2466"/>
                </a:lnTo>
                <a:lnTo>
                  <a:pt x="2828" y="2464"/>
                </a:lnTo>
                <a:lnTo>
                  <a:pt x="2830" y="2464"/>
                </a:lnTo>
                <a:lnTo>
                  <a:pt x="2831" y="2464"/>
                </a:lnTo>
                <a:lnTo>
                  <a:pt x="2831" y="2462"/>
                </a:lnTo>
                <a:close/>
                <a:moveTo>
                  <a:pt x="2805" y="2442"/>
                </a:moveTo>
                <a:lnTo>
                  <a:pt x="2805" y="2441"/>
                </a:lnTo>
                <a:lnTo>
                  <a:pt x="2803" y="2441"/>
                </a:lnTo>
                <a:lnTo>
                  <a:pt x="2803" y="2442"/>
                </a:lnTo>
                <a:lnTo>
                  <a:pt x="2805" y="2442"/>
                </a:lnTo>
                <a:close/>
                <a:moveTo>
                  <a:pt x="2811" y="2446"/>
                </a:moveTo>
                <a:lnTo>
                  <a:pt x="2810" y="2446"/>
                </a:lnTo>
                <a:lnTo>
                  <a:pt x="2810" y="2447"/>
                </a:lnTo>
                <a:lnTo>
                  <a:pt x="2810" y="2449"/>
                </a:lnTo>
                <a:lnTo>
                  <a:pt x="2811" y="2449"/>
                </a:lnTo>
                <a:lnTo>
                  <a:pt x="2811" y="2451"/>
                </a:lnTo>
                <a:lnTo>
                  <a:pt x="2813" y="2451"/>
                </a:lnTo>
                <a:lnTo>
                  <a:pt x="2813" y="2449"/>
                </a:lnTo>
                <a:lnTo>
                  <a:pt x="2813" y="2447"/>
                </a:lnTo>
                <a:lnTo>
                  <a:pt x="2813" y="2446"/>
                </a:lnTo>
                <a:lnTo>
                  <a:pt x="2813" y="2444"/>
                </a:lnTo>
                <a:lnTo>
                  <a:pt x="2811" y="2444"/>
                </a:lnTo>
                <a:lnTo>
                  <a:pt x="2811" y="2446"/>
                </a:lnTo>
                <a:close/>
                <a:moveTo>
                  <a:pt x="2768" y="2234"/>
                </a:moveTo>
                <a:lnTo>
                  <a:pt x="2766" y="2234"/>
                </a:lnTo>
                <a:lnTo>
                  <a:pt x="2766" y="2235"/>
                </a:lnTo>
                <a:lnTo>
                  <a:pt x="2768" y="2235"/>
                </a:lnTo>
                <a:lnTo>
                  <a:pt x="2768" y="2234"/>
                </a:lnTo>
                <a:close/>
                <a:moveTo>
                  <a:pt x="2831" y="2219"/>
                </a:moveTo>
                <a:lnTo>
                  <a:pt x="2830" y="2219"/>
                </a:lnTo>
                <a:lnTo>
                  <a:pt x="2830" y="2220"/>
                </a:lnTo>
                <a:lnTo>
                  <a:pt x="2831" y="2220"/>
                </a:lnTo>
                <a:lnTo>
                  <a:pt x="2831" y="2219"/>
                </a:lnTo>
                <a:close/>
                <a:moveTo>
                  <a:pt x="2823" y="2471"/>
                </a:moveTo>
                <a:lnTo>
                  <a:pt x="2825" y="2471"/>
                </a:lnTo>
                <a:lnTo>
                  <a:pt x="2825" y="2469"/>
                </a:lnTo>
                <a:lnTo>
                  <a:pt x="2823" y="2469"/>
                </a:lnTo>
                <a:lnTo>
                  <a:pt x="2823" y="2471"/>
                </a:lnTo>
                <a:close/>
                <a:moveTo>
                  <a:pt x="2838" y="2250"/>
                </a:moveTo>
                <a:lnTo>
                  <a:pt x="2836" y="2250"/>
                </a:lnTo>
                <a:lnTo>
                  <a:pt x="2838" y="2252"/>
                </a:lnTo>
                <a:lnTo>
                  <a:pt x="2838" y="2250"/>
                </a:lnTo>
                <a:close/>
                <a:moveTo>
                  <a:pt x="2838" y="2265"/>
                </a:moveTo>
                <a:lnTo>
                  <a:pt x="2836" y="2265"/>
                </a:lnTo>
                <a:lnTo>
                  <a:pt x="2836" y="2267"/>
                </a:lnTo>
                <a:lnTo>
                  <a:pt x="2838" y="2267"/>
                </a:lnTo>
                <a:lnTo>
                  <a:pt x="2838" y="2265"/>
                </a:lnTo>
                <a:close/>
                <a:moveTo>
                  <a:pt x="2816" y="2449"/>
                </a:moveTo>
                <a:lnTo>
                  <a:pt x="2816" y="2447"/>
                </a:lnTo>
                <a:lnTo>
                  <a:pt x="2815" y="2447"/>
                </a:lnTo>
                <a:lnTo>
                  <a:pt x="2815" y="2449"/>
                </a:lnTo>
                <a:lnTo>
                  <a:pt x="2815" y="2451"/>
                </a:lnTo>
                <a:lnTo>
                  <a:pt x="2815" y="2452"/>
                </a:lnTo>
                <a:lnTo>
                  <a:pt x="2815" y="2454"/>
                </a:lnTo>
                <a:lnTo>
                  <a:pt x="2815" y="2456"/>
                </a:lnTo>
                <a:lnTo>
                  <a:pt x="2816" y="2456"/>
                </a:lnTo>
                <a:lnTo>
                  <a:pt x="2818" y="2456"/>
                </a:lnTo>
                <a:lnTo>
                  <a:pt x="2816" y="2454"/>
                </a:lnTo>
                <a:lnTo>
                  <a:pt x="2818" y="2454"/>
                </a:lnTo>
                <a:lnTo>
                  <a:pt x="2818" y="2452"/>
                </a:lnTo>
                <a:lnTo>
                  <a:pt x="2818" y="2451"/>
                </a:lnTo>
                <a:lnTo>
                  <a:pt x="2816" y="2451"/>
                </a:lnTo>
                <a:lnTo>
                  <a:pt x="2816" y="2449"/>
                </a:lnTo>
                <a:close/>
                <a:moveTo>
                  <a:pt x="2861" y="2292"/>
                </a:moveTo>
                <a:lnTo>
                  <a:pt x="2863" y="2292"/>
                </a:lnTo>
                <a:lnTo>
                  <a:pt x="2863" y="2290"/>
                </a:lnTo>
                <a:lnTo>
                  <a:pt x="2861" y="2290"/>
                </a:lnTo>
                <a:lnTo>
                  <a:pt x="2860" y="2290"/>
                </a:lnTo>
                <a:lnTo>
                  <a:pt x="2860" y="2292"/>
                </a:lnTo>
                <a:lnTo>
                  <a:pt x="2860" y="2294"/>
                </a:lnTo>
                <a:lnTo>
                  <a:pt x="2861" y="2294"/>
                </a:lnTo>
                <a:lnTo>
                  <a:pt x="2861" y="2292"/>
                </a:lnTo>
                <a:close/>
                <a:moveTo>
                  <a:pt x="2971" y="2184"/>
                </a:moveTo>
                <a:lnTo>
                  <a:pt x="2973" y="2184"/>
                </a:lnTo>
                <a:lnTo>
                  <a:pt x="2973" y="2182"/>
                </a:lnTo>
                <a:lnTo>
                  <a:pt x="2973" y="2180"/>
                </a:lnTo>
                <a:lnTo>
                  <a:pt x="2971" y="2180"/>
                </a:lnTo>
                <a:lnTo>
                  <a:pt x="2971" y="2182"/>
                </a:lnTo>
                <a:lnTo>
                  <a:pt x="2971" y="2184"/>
                </a:lnTo>
                <a:close/>
                <a:moveTo>
                  <a:pt x="2968" y="2184"/>
                </a:moveTo>
                <a:lnTo>
                  <a:pt x="2966" y="2184"/>
                </a:lnTo>
                <a:lnTo>
                  <a:pt x="2966" y="2185"/>
                </a:lnTo>
                <a:lnTo>
                  <a:pt x="2965" y="2185"/>
                </a:lnTo>
                <a:lnTo>
                  <a:pt x="2965" y="2187"/>
                </a:lnTo>
                <a:lnTo>
                  <a:pt x="2965" y="2189"/>
                </a:lnTo>
                <a:lnTo>
                  <a:pt x="2965" y="2190"/>
                </a:lnTo>
                <a:lnTo>
                  <a:pt x="2966" y="2190"/>
                </a:lnTo>
                <a:lnTo>
                  <a:pt x="2966" y="2192"/>
                </a:lnTo>
                <a:lnTo>
                  <a:pt x="2968" y="2192"/>
                </a:lnTo>
                <a:lnTo>
                  <a:pt x="2968" y="2190"/>
                </a:lnTo>
                <a:lnTo>
                  <a:pt x="2968" y="2189"/>
                </a:lnTo>
                <a:lnTo>
                  <a:pt x="2970" y="2189"/>
                </a:lnTo>
                <a:lnTo>
                  <a:pt x="2970" y="2187"/>
                </a:lnTo>
                <a:lnTo>
                  <a:pt x="2970" y="2185"/>
                </a:lnTo>
                <a:lnTo>
                  <a:pt x="2971" y="2185"/>
                </a:lnTo>
                <a:lnTo>
                  <a:pt x="2971" y="2184"/>
                </a:lnTo>
                <a:lnTo>
                  <a:pt x="2970" y="2184"/>
                </a:lnTo>
                <a:lnTo>
                  <a:pt x="2968" y="2184"/>
                </a:lnTo>
                <a:close/>
                <a:moveTo>
                  <a:pt x="2975" y="2164"/>
                </a:moveTo>
                <a:lnTo>
                  <a:pt x="2975" y="2165"/>
                </a:lnTo>
                <a:lnTo>
                  <a:pt x="2976" y="2165"/>
                </a:lnTo>
                <a:lnTo>
                  <a:pt x="2978" y="2165"/>
                </a:lnTo>
                <a:lnTo>
                  <a:pt x="2978" y="2167"/>
                </a:lnTo>
                <a:lnTo>
                  <a:pt x="2978" y="2169"/>
                </a:lnTo>
                <a:lnTo>
                  <a:pt x="2980" y="2169"/>
                </a:lnTo>
                <a:lnTo>
                  <a:pt x="2980" y="2167"/>
                </a:lnTo>
                <a:lnTo>
                  <a:pt x="2980" y="2165"/>
                </a:lnTo>
                <a:lnTo>
                  <a:pt x="2980" y="2164"/>
                </a:lnTo>
                <a:lnTo>
                  <a:pt x="2978" y="2164"/>
                </a:lnTo>
                <a:lnTo>
                  <a:pt x="2976" y="2164"/>
                </a:lnTo>
                <a:lnTo>
                  <a:pt x="2975" y="2164"/>
                </a:lnTo>
                <a:close/>
                <a:moveTo>
                  <a:pt x="2981" y="2162"/>
                </a:moveTo>
                <a:lnTo>
                  <a:pt x="2980" y="2162"/>
                </a:lnTo>
                <a:lnTo>
                  <a:pt x="2980" y="2164"/>
                </a:lnTo>
                <a:lnTo>
                  <a:pt x="2981" y="2164"/>
                </a:lnTo>
                <a:lnTo>
                  <a:pt x="2981" y="2162"/>
                </a:lnTo>
                <a:close/>
                <a:moveTo>
                  <a:pt x="2876" y="2095"/>
                </a:moveTo>
                <a:lnTo>
                  <a:pt x="2875" y="2095"/>
                </a:lnTo>
                <a:lnTo>
                  <a:pt x="2873" y="2095"/>
                </a:lnTo>
                <a:lnTo>
                  <a:pt x="2871" y="2095"/>
                </a:lnTo>
                <a:lnTo>
                  <a:pt x="2870" y="2095"/>
                </a:lnTo>
                <a:lnTo>
                  <a:pt x="2868" y="2095"/>
                </a:lnTo>
                <a:lnTo>
                  <a:pt x="2868" y="2097"/>
                </a:lnTo>
                <a:lnTo>
                  <a:pt x="2866" y="2097"/>
                </a:lnTo>
                <a:lnTo>
                  <a:pt x="2865" y="2097"/>
                </a:lnTo>
                <a:lnTo>
                  <a:pt x="2863" y="2097"/>
                </a:lnTo>
                <a:lnTo>
                  <a:pt x="2863" y="2097"/>
                </a:lnTo>
                <a:lnTo>
                  <a:pt x="2861" y="2097"/>
                </a:lnTo>
                <a:lnTo>
                  <a:pt x="2860" y="2097"/>
                </a:lnTo>
                <a:lnTo>
                  <a:pt x="2858" y="2097"/>
                </a:lnTo>
                <a:lnTo>
                  <a:pt x="2856" y="2097"/>
                </a:lnTo>
                <a:lnTo>
                  <a:pt x="2855" y="2097"/>
                </a:lnTo>
                <a:lnTo>
                  <a:pt x="2853" y="2097"/>
                </a:lnTo>
                <a:lnTo>
                  <a:pt x="2851" y="2097"/>
                </a:lnTo>
                <a:lnTo>
                  <a:pt x="2850" y="2097"/>
                </a:lnTo>
                <a:lnTo>
                  <a:pt x="2850" y="2095"/>
                </a:lnTo>
                <a:lnTo>
                  <a:pt x="2848" y="2095"/>
                </a:lnTo>
                <a:lnTo>
                  <a:pt x="2846" y="2095"/>
                </a:lnTo>
                <a:lnTo>
                  <a:pt x="2845" y="2095"/>
                </a:lnTo>
                <a:lnTo>
                  <a:pt x="2843" y="2095"/>
                </a:lnTo>
                <a:lnTo>
                  <a:pt x="2841" y="2095"/>
                </a:lnTo>
                <a:lnTo>
                  <a:pt x="2841" y="2097"/>
                </a:lnTo>
                <a:lnTo>
                  <a:pt x="2840" y="2097"/>
                </a:lnTo>
                <a:lnTo>
                  <a:pt x="2838" y="2097"/>
                </a:lnTo>
                <a:lnTo>
                  <a:pt x="2836" y="2097"/>
                </a:lnTo>
                <a:lnTo>
                  <a:pt x="2835" y="2097"/>
                </a:lnTo>
                <a:lnTo>
                  <a:pt x="2833" y="2097"/>
                </a:lnTo>
                <a:lnTo>
                  <a:pt x="2833" y="2095"/>
                </a:lnTo>
                <a:lnTo>
                  <a:pt x="2831" y="2095"/>
                </a:lnTo>
                <a:lnTo>
                  <a:pt x="2831" y="2094"/>
                </a:lnTo>
                <a:lnTo>
                  <a:pt x="2830" y="2094"/>
                </a:lnTo>
                <a:lnTo>
                  <a:pt x="2830" y="2092"/>
                </a:lnTo>
                <a:lnTo>
                  <a:pt x="2830" y="2090"/>
                </a:lnTo>
                <a:lnTo>
                  <a:pt x="2828" y="2090"/>
                </a:lnTo>
                <a:lnTo>
                  <a:pt x="2826" y="2090"/>
                </a:lnTo>
                <a:lnTo>
                  <a:pt x="2826" y="2088"/>
                </a:lnTo>
                <a:lnTo>
                  <a:pt x="2825" y="2088"/>
                </a:lnTo>
                <a:lnTo>
                  <a:pt x="2823" y="2088"/>
                </a:lnTo>
                <a:lnTo>
                  <a:pt x="2823" y="2088"/>
                </a:lnTo>
                <a:lnTo>
                  <a:pt x="2821" y="2088"/>
                </a:lnTo>
                <a:lnTo>
                  <a:pt x="2821" y="2087"/>
                </a:lnTo>
                <a:lnTo>
                  <a:pt x="2820" y="2087"/>
                </a:lnTo>
                <a:lnTo>
                  <a:pt x="2818" y="2087"/>
                </a:lnTo>
                <a:lnTo>
                  <a:pt x="2818" y="2085"/>
                </a:lnTo>
                <a:lnTo>
                  <a:pt x="2816" y="2085"/>
                </a:lnTo>
                <a:lnTo>
                  <a:pt x="2815" y="2085"/>
                </a:lnTo>
                <a:lnTo>
                  <a:pt x="2813" y="2085"/>
                </a:lnTo>
                <a:lnTo>
                  <a:pt x="2811" y="2085"/>
                </a:lnTo>
                <a:lnTo>
                  <a:pt x="2810" y="2085"/>
                </a:lnTo>
                <a:lnTo>
                  <a:pt x="2808" y="2085"/>
                </a:lnTo>
                <a:lnTo>
                  <a:pt x="2806" y="2085"/>
                </a:lnTo>
                <a:lnTo>
                  <a:pt x="2805" y="2085"/>
                </a:lnTo>
                <a:lnTo>
                  <a:pt x="2803" y="2085"/>
                </a:lnTo>
                <a:lnTo>
                  <a:pt x="2801" y="2085"/>
                </a:lnTo>
                <a:lnTo>
                  <a:pt x="2800" y="2085"/>
                </a:lnTo>
                <a:lnTo>
                  <a:pt x="2800" y="2087"/>
                </a:lnTo>
                <a:lnTo>
                  <a:pt x="2798" y="2087"/>
                </a:lnTo>
                <a:lnTo>
                  <a:pt x="2796" y="2087"/>
                </a:lnTo>
                <a:lnTo>
                  <a:pt x="2795" y="2087"/>
                </a:lnTo>
                <a:lnTo>
                  <a:pt x="2793" y="2087"/>
                </a:lnTo>
                <a:lnTo>
                  <a:pt x="2793" y="2085"/>
                </a:lnTo>
                <a:lnTo>
                  <a:pt x="2791" y="2085"/>
                </a:lnTo>
                <a:lnTo>
                  <a:pt x="2791" y="2083"/>
                </a:lnTo>
                <a:lnTo>
                  <a:pt x="2790" y="2083"/>
                </a:lnTo>
                <a:lnTo>
                  <a:pt x="2788" y="2083"/>
                </a:lnTo>
                <a:lnTo>
                  <a:pt x="2788" y="2085"/>
                </a:lnTo>
                <a:lnTo>
                  <a:pt x="2788" y="2087"/>
                </a:lnTo>
                <a:lnTo>
                  <a:pt x="2786" y="2087"/>
                </a:lnTo>
                <a:lnTo>
                  <a:pt x="2786" y="2085"/>
                </a:lnTo>
                <a:lnTo>
                  <a:pt x="2785" y="2085"/>
                </a:lnTo>
                <a:lnTo>
                  <a:pt x="2783" y="2085"/>
                </a:lnTo>
                <a:lnTo>
                  <a:pt x="2783" y="2085"/>
                </a:lnTo>
                <a:lnTo>
                  <a:pt x="2783" y="2083"/>
                </a:lnTo>
                <a:lnTo>
                  <a:pt x="2781" y="2083"/>
                </a:lnTo>
                <a:lnTo>
                  <a:pt x="2781" y="2082"/>
                </a:lnTo>
                <a:lnTo>
                  <a:pt x="2783" y="2082"/>
                </a:lnTo>
                <a:lnTo>
                  <a:pt x="2783" y="2080"/>
                </a:lnTo>
                <a:lnTo>
                  <a:pt x="2783" y="2080"/>
                </a:lnTo>
                <a:lnTo>
                  <a:pt x="2783" y="2078"/>
                </a:lnTo>
                <a:lnTo>
                  <a:pt x="2785" y="2078"/>
                </a:lnTo>
                <a:lnTo>
                  <a:pt x="2785" y="2077"/>
                </a:lnTo>
                <a:lnTo>
                  <a:pt x="2786" y="2077"/>
                </a:lnTo>
                <a:lnTo>
                  <a:pt x="2786" y="2075"/>
                </a:lnTo>
                <a:lnTo>
                  <a:pt x="2788" y="2075"/>
                </a:lnTo>
                <a:lnTo>
                  <a:pt x="2790" y="2075"/>
                </a:lnTo>
                <a:lnTo>
                  <a:pt x="2790" y="2073"/>
                </a:lnTo>
                <a:lnTo>
                  <a:pt x="2791" y="2073"/>
                </a:lnTo>
                <a:lnTo>
                  <a:pt x="2791" y="2072"/>
                </a:lnTo>
                <a:lnTo>
                  <a:pt x="2793" y="2072"/>
                </a:lnTo>
                <a:lnTo>
                  <a:pt x="2795" y="2072"/>
                </a:lnTo>
                <a:lnTo>
                  <a:pt x="2796" y="2072"/>
                </a:lnTo>
                <a:lnTo>
                  <a:pt x="2798" y="2072"/>
                </a:lnTo>
                <a:lnTo>
                  <a:pt x="2798" y="2070"/>
                </a:lnTo>
                <a:lnTo>
                  <a:pt x="2800" y="2070"/>
                </a:lnTo>
                <a:lnTo>
                  <a:pt x="2801" y="2070"/>
                </a:lnTo>
                <a:lnTo>
                  <a:pt x="2803" y="2070"/>
                </a:lnTo>
                <a:lnTo>
                  <a:pt x="2805" y="2070"/>
                </a:lnTo>
                <a:lnTo>
                  <a:pt x="2806" y="2070"/>
                </a:lnTo>
                <a:lnTo>
                  <a:pt x="2808" y="2070"/>
                </a:lnTo>
                <a:lnTo>
                  <a:pt x="2810" y="2070"/>
                </a:lnTo>
                <a:lnTo>
                  <a:pt x="2811" y="2070"/>
                </a:lnTo>
                <a:lnTo>
                  <a:pt x="2811" y="2068"/>
                </a:lnTo>
                <a:lnTo>
                  <a:pt x="2813" y="2068"/>
                </a:lnTo>
                <a:lnTo>
                  <a:pt x="2815" y="2068"/>
                </a:lnTo>
                <a:lnTo>
                  <a:pt x="2816" y="2068"/>
                </a:lnTo>
                <a:lnTo>
                  <a:pt x="2818" y="2068"/>
                </a:lnTo>
                <a:lnTo>
                  <a:pt x="2818" y="2067"/>
                </a:lnTo>
                <a:lnTo>
                  <a:pt x="2820" y="2067"/>
                </a:lnTo>
                <a:lnTo>
                  <a:pt x="2821" y="2067"/>
                </a:lnTo>
                <a:lnTo>
                  <a:pt x="2823" y="2067"/>
                </a:lnTo>
                <a:lnTo>
                  <a:pt x="2823" y="2067"/>
                </a:lnTo>
                <a:lnTo>
                  <a:pt x="2823" y="2065"/>
                </a:lnTo>
                <a:lnTo>
                  <a:pt x="2825" y="2065"/>
                </a:lnTo>
                <a:lnTo>
                  <a:pt x="2826" y="2065"/>
                </a:lnTo>
                <a:lnTo>
                  <a:pt x="2828" y="2065"/>
                </a:lnTo>
                <a:lnTo>
                  <a:pt x="2828" y="2063"/>
                </a:lnTo>
                <a:lnTo>
                  <a:pt x="2830" y="2063"/>
                </a:lnTo>
                <a:lnTo>
                  <a:pt x="2831" y="2063"/>
                </a:lnTo>
                <a:lnTo>
                  <a:pt x="2833" y="2063"/>
                </a:lnTo>
                <a:lnTo>
                  <a:pt x="2835" y="2063"/>
                </a:lnTo>
                <a:lnTo>
                  <a:pt x="2836" y="2063"/>
                </a:lnTo>
                <a:lnTo>
                  <a:pt x="2838" y="2063"/>
                </a:lnTo>
                <a:lnTo>
                  <a:pt x="2838" y="2062"/>
                </a:lnTo>
                <a:lnTo>
                  <a:pt x="2840" y="2062"/>
                </a:lnTo>
                <a:lnTo>
                  <a:pt x="2841" y="2062"/>
                </a:lnTo>
                <a:lnTo>
                  <a:pt x="2843" y="2062"/>
                </a:lnTo>
                <a:lnTo>
                  <a:pt x="2845" y="2062"/>
                </a:lnTo>
                <a:lnTo>
                  <a:pt x="2846" y="2062"/>
                </a:lnTo>
                <a:lnTo>
                  <a:pt x="2848" y="2062"/>
                </a:lnTo>
                <a:lnTo>
                  <a:pt x="2850" y="2062"/>
                </a:lnTo>
                <a:lnTo>
                  <a:pt x="2851" y="2062"/>
                </a:lnTo>
                <a:lnTo>
                  <a:pt x="2853" y="2062"/>
                </a:lnTo>
                <a:lnTo>
                  <a:pt x="2855" y="2062"/>
                </a:lnTo>
                <a:lnTo>
                  <a:pt x="2856" y="2062"/>
                </a:lnTo>
                <a:lnTo>
                  <a:pt x="2858" y="2062"/>
                </a:lnTo>
                <a:lnTo>
                  <a:pt x="2860" y="2062"/>
                </a:lnTo>
                <a:lnTo>
                  <a:pt x="2861" y="2062"/>
                </a:lnTo>
                <a:lnTo>
                  <a:pt x="2863" y="2062"/>
                </a:lnTo>
                <a:lnTo>
                  <a:pt x="2863" y="2062"/>
                </a:lnTo>
                <a:lnTo>
                  <a:pt x="2865" y="2062"/>
                </a:lnTo>
                <a:lnTo>
                  <a:pt x="2866" y="2062"/>
                </a:lnTo>
                <a:lnTo>
                  <a:pt x="2868" y="2062"/>
                </a:lnTo>
                <a:lnTo>
                  <a:pt x="2870" y="2062"/>
                </a:lnTo>
                <a:lnTo>
                  <a:pt x="2871" y="2062"/>
                </a:lnTo>
                <a:lnTo>
                  <a:pt x="2873" y="2062"/>
                </a:lnTo>
                <a:lnTo>
                  <a:pt x="2873" y="2063"/>
                </a:lnTo>
                <a:lnTo>
                  <a:pt x="2875" y="2063"/>
                </a:lnTo>
                <a:lnTo>
                  <a:pt x="2876" y="2063"/>
                </a:lnTo>
                <a:lnTo>
                  <a:pt x="2876" y="2065"/>
                </a:lnTo>
                <a:lnTo>
                  <a:pt x="2878" y="2065"/>
                </a:lnTo>
                <a:lnTo>
                  <a:pt x="2880" y="2065"/>
                </a:lnTo>
                <a:lnTo>
                  <a:pt x="2881" y="2065"/>
                </a:lnTo>
                <a:lnTo>
                  <a:pt x="2883" y="2065"/>
                </a:lnTo>
                <a:lnTo>
                  <a:pt x="2885" y="2065"/>
                </a:lnTo>
                <a:lnTo>
                  <a:pt x="2886" y="2065"/>
                </a:lnTo>
                <a:lnTo>
                  <a:pt x="2888" y="2065"/>
                </a:lnTo>
                <a:lnTo>
                  <a:pt x="2888" y="2067"/>
                </a:lnTo>
                <a:lnTo>
                  <a:pt x="2890" y="2067"/>
                </a:lnTo>
                <a:lnTo>
                  <a:pt x="2891" y="2067"/>
                </a:lnTo>
                <a:lnTo>
                  <a:pt x="2893" y="2067"/>
                </a:lnTo>
                <a:lnTo>
                  <a:pt x="2893" y="2065"/>
                </a:lnTo>
                <a:lnTo>
                  <a:pt x="2895" y="2065"/>
                </a:lnTo>
                <a:lnTo>
                  <a:pt x="2895" y="2067"/>
                </a:lnTo>
                <a:lnTo>
                  <a:pt x="2896" y="2067"/>
                </a:lnTo>
                <a:lnTo>
                  <a:pt x="2896" y="2065"/>
                </a:lnTo>
                <a:lnTo>
                  <a:pt x="2898" y="2065"/>
                </a:lnTo>
                <a:lnTo>
                  <a:pt x="2900" y="2065"/>
                </a:lnTo>
                <a:lnTo>
                  <a:pt x="2901" y="2065"/>
                </a:lnTo>
                <a:lnTo>
                  <a:pt x="2903" y="2065"/>
                </a:lnTo>
                <a:lnTo>
                  <a:pt x="2903" y="2065"/>
                </a:lnTo>
                <a:lnTo>
                  <a:pt x="2903" y="2063"/>
                </a:lnTo>
                <a:lnTo>
                  <a:pt x="2905" y="2063"/>
                </a:lnTo>
                <a:lnTo>
                  <a:pt x="2905" y="2065"/>
                </a:lnTo>
                <a:lnTo>
                  <a:pt x="2906" y="2065"/>
                </a:lnTo>
                <a:lnTo>
                  <a:pt x="2908" y="2065"/>
                </a:lnTo>
                <a:lnTo>
                  <a:pt x="2908" y="2067"/>
                </a:lnTo>
                <a:lnTo>
                  <a:pt x="2910" y="2067"/>
                </a:lnTo>
                <a:lnTo>
                  <a:pt x="2911" y="2067"/>
                </a:lnTo>
                <a:lnTo>
                  <a:pt x="2911" y="2068"/>
                </a:lnTo>
                <a:lnTo>
                  <a:pt x="2913" y="2068"/>
                </a:lnTo>
                <a:lnTo>
                  <a:pt x="2915" y="2068"/>
                </a:lnTo>
                <a:lnTo>
                  <a:pt x="2915" y="2070"/>
                </a:lnTo>
                <a:lnTo>
                  <a:pt x="2916" y="2070"/>
                </a:lnTo>
                <a:lnTo>
                  <a:pt x="2916" y="2072"/>
                </a:lnTo>
                <a:lnTo>
                  <a:pt x="2918" y="2072"/>
                </a:lnTo>
                <a:lnTo>
                  <a:pt x="2920" y="2072"/>
                </a:lnTo>
                <a:lnTo>
                  <a:pt x="2920" y="2073"/>
                </a:lnTo>
                <a:lnTo>
                  <a:pt x="2920" y="2075"/>
                </a:lnTo>
                <a:lnTo>
                  <a:pt x="2920" y="2077"/>
                </a:lnTo>
                <a:lnTo>
                  <a:pt x="2918" y="2077"/>
                </a:lnTo>
                <a:lnTo>
                  <a:pt x="2918" y="2078"/>
                </a:lnTo>
                <a:lnTo>
                  <a:pt x="2918" y="2080"/>
                </a:lnTo>
                <a:lnTo>
                  <a:pt x="2916" y="2080"/>
                </a:lnTo>
                <a:lnTo>
                  <a:pt x="2915" y="2080"/>
                </a:lnTo>
                <a:lnTo>
                  <a:pt x="2915" y="2082"/>
                </a:lnTo>
                <a:lnTo>
                  <a:pt x="2913" y="2082"/>
                </a:lnTo>
                <a:lnTo>
                  <a:pt x="2911" y="2082"/>
                </a:lnTo>
                <a:lnTo>
                  <a:pt x="2911" y="2083"/>
                </a:lnTo>
                <a:lnTo>
                  <a:pt x="2910" y="2083"/>
                </a:lnTo>
                <a:lnTo>
                  <a:pt x="2908" y="2083"/>
                </a:lnTo>
                <a:lnTo>
                  <a:pt x="2908" y="2085"/>
                </a:lnTo>
                <a:lnTo>
                  <a:pt x="2906" y="2085"/>
                </a:lnTo>
                <a:lnTo>
                  <a:pt x="2905" y="2085"/>
                </a:lnTo>
                <a:lnTo>
                  <a:pt x="2905" y="2087"/>
                </a:lnTo>
                <a:lnTo>
                  <a:pt x="2903" y="2087"/>
                </a:lnTo>
                <a:lnTo>
                  <a:pt x="2903" y="2087"/>
                </a:lnTo>
                <a:lnTo>
                  <a:pt x="2903" y="2088"/>
                </a:lnTo>
                <a:lnTo>
                  <a:pt x="2901" y="2088"/>
                </a:lnTo>
                <a:lnTo>
                  <a:pt x="2901" y="2090"/>
                </a:lnTo>
                <a:lnTo>
                  <a:pt x="2900" y="2090"/>
                </a:lnTo>
                <a:lnTo>
                  <a:pt x="2898" y="2090"/>
                </a:lnTo>
                <a:lnTo>
                  <a:pt x="2896" y="2090"/>
                </a:lnTo>
                <a:lnTo>
                  <a:pt x="2895" y="2090"/>
                </a:lnTo>
                <a:lnTo>
                  <a:pt x="2893" y="2090"/>
                </a:lnTo>
                <a:lnTo>
                  <a:pt x="2891" y="2090"/>
                </a:lnTo>
                <a:lnTo>
                  <a:pt x="2891" y="2092"/>
                </a:lnTo>
                <a:lnTo>
                  <a:pt x="2890" y="2092"/>
                </a:lnTo>
                <a:lnTo>
                  <a:pt x="2888" y="2092"/>
                </a:lnTo>
                <a:lnTo>
                  <a:pt x="2886" y="2092"/>
                </a:lnTo>
                <a:lnTo>
                  <a:pt x="2885" y="2092"/>
                </a:lnTo>
                <a:lnTo>
                  <a:pt x="2883" y="2092"/>
                </a:lnTo>
                <a:lnTo>
                  <a:pt x="2881" y="2092"/>
                </a:lnTo>
                <a:lnTo>
                  <a:pt x="2881" y="2094"/>
                </a:lnTo>
                <a:lnTo>
                  <a:pt x="2880" y="2094"/>
                </a:lnTo>
                <a:lnTo>
                  <a:pt x="2878" y="2094"/>
                </a:lnTo>
                <a:lnTo>
                  <a:pt x="2876" y="2094"/>
                </a:lnTo>
                <a:lnTo>
                  <a:pt x="2876" y="2095"/>
                </a:lnTo>
                <a:close/>
                <a:moveTo>
                  <a:pt x="2891" y="2070"/>
                </a:moveTo>
                <a:lnTo>
                  <a:pt x="2893" y="2070"/>
                </a:lnTo>
                <a:lnTo>
                  <a:pt x="2891" y="2068"/>
                </a:lnTo>
                <a:lnTo>
                  <a:pt x="2891" y="2070"/>
                </a:lnTo>
                <a:close/>
                <a:moveTo>
                  <a:pt x="2795" y="2048"/>
                </a:moveTo>
                <a:lnTo>
                  <a:pt x="2795" y="2050"/>
                </a:lnTo>
                <a:lnTo>
                  <a:pt x="2795" y="2052"/>
                </a:lnTo>
                <a:lnTo>
                  <a:pt x="2796" y="2052"/>
                </a:lnTo>
                <a:lnTo>
                  <a:pt x="2798" y="2052"/>
                </a:lnTo>
                <a:lnTo>
                  <a:pt x="2800" y="2052"/>
                </a:lnTo>
                <a:lnTo>
                  <a:pt x="2800" y="2050"/>
                </a:lnTo>
                <a:lnTo>
                  <a:pt x="2801" y="2050"/>
                </a:lnTo>
                <a:lnTo>
                  <a:pt x="2801" y="2048"/>
                </a:lnTo>
                <a:lnTo>
                  <a:pt x="2800" y="2048"/>
                </a:lnTo>
                <a:lnTo>
                  <a:pt x="2798" y="2048"/>
                </a:lnTo>
                <a:lnTo>
                  <a:pt x="2798" y="2050"/>
                </a:lnTo>
                <a:lnTo>
                  <a:pt x="2796" y="2050"/>
                </a:lnTo>
                <a:lnTo>
                  <a:pt x="2796" y="2048"/>
                </a:lnTo>
                <a:lnTo>
                  <a:pt x="2795" y="2048"/>
                </a:lnTo>
                <a:close/>
                <a:moveTo>
                  <a:pt x="2966" y="1937"/>
                </a:moveTo>
                <a:lnTo>
                  <a:pt x="2966" y="1937"/>
                </a:lnTo>
                <a:lnTo>
                  <a:pt x="2968" y="1937"/>
                </a:lnTo>
                <a:lnTo>
                  <a:pt x="2968" y="1937"/>
                </a:lnTo>
                <a:lnTo>
                  <a:pt x="2968" y="1935"/>
                </a:lnTo>
                <a:lnTo>
                  <a:pt x="2966" y="1935"/>
                </a:lnTo>
                <a:lnTo>
                  <a:pt x="2965" y="1935"/>
                </a:lnTo>
                <a:lnTo>
                  <a:pt x="2965" y="1937"/>
                </a:lnTo>
                <a:lnTo>
                  <a:pt x="2966" y="1937"/>
                </a:lnTo>
                <a:close/>
                <a:moveTo>
                  <a:pt x="2052" y="1678"/>
                </a:moveTo>
                <a:lnTo>
                  <a:pt x="2050" y="1680"/>
                </a:lnTo>
                <a:lnTo>
                  <a:pt x="2049" y="1680"/>
                </a:lnTo>
                <a:lnTo>
                  <a:pt x="2047" y="1680"/>
                </a:lnTo>
                <a:lnTo>
                  <a:pt x="2047" y="1681"/>
                </a:lnTo>
                <a:lnTo>
                  <a:pt x="2049" y="1681"/>
                </a:lnTo>
                <a:lnTo>
                  <a:pt x="2050" y="1681"/>
                </a:lnTo>
                <a:lnTo>
                  <a:pt x="2050" y="1683"/>
                </a:lnTo>
                <a:lnTo>
                  <a:pt x="2052" y="1683"/>
                </a:lnTo>
                <a:lnTo>
                  <a:pt x="2052" y="1681"/>
                </a:lnTo>
                <a:lnTo>
                  <a:pt x="2054" y="1681"/>
                </a:lnTo>
                <a:lnTo>
                  <a:pt x="2054" y="1680"/>
                </a:lnTo>
                <a:lnTo>
                  <a:pt x="2052" y="1680"/>
                </a:lnTo>
                <a:lnTo>
                  <a:pt x="2052" y="1678"/>
                </a:lnTo>
                <a:close/>
                <a:moveTo>
                  <a:pt x="2362" y="1569"/>
                </a:moveTo>
                <a:lnTo>
                  <a:pt x="2362" y="1571"/>
                </a:lnTo>
                <a:lnTo>
                  <a:pt x="2362" y="1573"/>
                </a:lnTo>
                <a:lnTo>
                  <a:pt x="2362" y="1574"/>
                </a:lnTo>
                <a:lnTo>
                  <a:pt x="2362" y="1574"/>
                </a:lnTo>
                <a:lnTo>
                  <a:pt x="2362" y="1576"/>
                </a:lnTo>
                <a:lnTo>
                  <a:pt x="2362" y="1578"/>
                </a:lnTo>
                <a:lnTo>
                  <a:pt x="2362" y="1579"/>
                </a:lnTo>
                <a:lnTo>
                  <a:pt x="2364" y="1579"/>
                </a:lnTo>
                <a:lnTo>
                  <a:pt x="2364" y="1578"/>
                </a:lnTo>
                <a:lnTo>
                  <a:pt x="2364" y="1576"/>
                </a:lnTo>
                <a:lnTo>
                  <a:pt x="2366" y="1576"/>
                </a:lnTo>
                <a:lnTo>
                  <a:pt x="2366" y="1574"/>
                </a:lnTo>
                <a:lnTo>
                  <a:pt x="2366" y="1574"/>
                </a:lnTo>
                <a:lnTo>
                  <a:pt x="2367" y="1574"/>
                </a:lnTo>
                <a:lnTo>
                  <a:pt x="2367" y="1573"/>
                </a:lnTo>
                <a:lnTo>
                  <a:pt x="2367" y="1571"/>
                </a:lnTo>
                <a:lnTo>
                  <a:pt x="2367" y="1569"/>
                </a:lnTo>
                <a:lnTo>
                  <a:pt x="2366" y="1569"/>
                </a:lnTo>
                <a:lnTo>
                  <a:pt x="2366" y="1568"/>
                </a:lnTo>
                <a:lnTo>
                  <a:pt x="2364" y="1568"/>
                </a:lnTo>
                <a:lnTo>
                  <a:pt x="2364" y="1566"/>
                </a:lnTo>
                <a:lnTo>
                  <a:pt x="2364" y="1564"/>
                </a:lnTo>
                <a:lnTo>
                  <a:pt x="2362" y="1564"/>
                </a:lnTo>
                <a:lnTo>
                  <a:pt x="2361" y="1564"/>
                </a:lnTo>
                <a:lnTo>
                  <a:pt x="2361" y="1566"/>
                </a:lnTo>
                <a:lnTo>
                  <a:pt x="2359" y="1566"/>
                </a:lnTo>
                <a:lnTo>
                  <a:pt x="2357" y="1566"/>
                </a:lnTo>
                <a:lnTo>
                  <a:pt x="2357" y="1568"/>
                </a:lnTo>
                <a:lnTo>
                  <a:pt x="2359" y="1568"/>
                </a:lnTo>
                <a:lnTo>
                  <a:pt x="2359" y="1569"/>
                </a:lnTo>
                <a:lnTo>
                  <a:pt x="2361" y="1569"/>
                </a:lnTo>
                <a:lnTo>
                  <a:pt x="2362" y="1569"/>
                </a:lnTo>
                <a:close/>
                <a:moveTo>
                  <a:pt x="2696" y="2099"/>
                </a:moveTo>
                <a:lnTo>
                  <a:pt x="2694" y="2099"/>
                </a:lnTo>
                <a:lnTo>
                  <a:pt x="2694" y="2100"/>
                </a:lnTo>
                <a:lnTo>
                  <a:pt x="2696" y="2100"/>
                </a:lnTo>
                <a:lnTo>
                  <a:pt x="2696" y="2099"/>
                </a:lnTo>
                <a:close/>
                <a:moveTo>
                  <a:pt x="2060" y="1419"/>
                </a:moveTo>
                <a:lnTo>
                  <a:pt x="2059" y="1419"/>
                </a:lnTo>
                <a:lnTo>
                  <a:pt x="2059" y="1421"/>
                </a:lnTo>
                <a:lnTo>
                  <a:pt x="2060" y="1421"/>
                </a:lnTo>
                <a:lnTo>
                  <a:pt x="2060" y="1419"/>
                </a:lnTo>
                <a:close/>
                <a:moveTo>
                  <a:pt x="2473" y="1548"/>
                </a:moveTo>
                <a:lnTo>
                  <a:pt x="2474" y="1548"/>
                </a:lnTo>
                <a:lnTo>
                  <a:pt x="2474" y="1546"/>
                </a:lnTo>
                <a:lnTo>
                  <a:pt x="2473" y="1546"/>
                </a:lnTo>
                <a:lnTo>
                  <a:pt x="2473" y="1548"/>
                </a:lnTo>
                <a:close/>
                <a:moveTo>
                  <a:pt x="2980" y="1882"/>
                </a:moveTo>
                <a:lnTo>
                  <a:pt x="2980" y="1880"/>
                </a:lnTo>
                <a:lnTo>
                  <a:pt x="2978" y="1880"/>
                </a:lnTo>
                <a:lnTo>
                  <a:pt x="2978" y="1882"/>
                </a:lnTo>
                <a:lnTo>
                  <a:pt x="2978" y="1883"/>
                </a:lnTo>
                <a:lnTo>
                  <a:pt x="2980" y="1883"/>
                </a:lnTo>
                <a:lnTo>
                  <a:pt x="2980" y="1882"/>
                </a:lnTo>
                <a:close/>
                <a:moveTo>
                  <a:pt x="2981" y="1878"/>
                </a:moveTo>
                <a:lnTo>
                  <a:pt x="2980" y="1878"/>
                </a:lnTo>
                <a:lnTo>
                  <a:pt x="2980" y="1880"/>
                </a:lnTo>
                <a:lnTo>
                  <a:pt x="2981" y="1880"/>
                </a:lnTo>
                <a:lnTo>
                  <a:pt x="2981" y="1878"/>
                </a:lnTo>
                <a:close/>
                <a:moveTo>
                  <a:pt x="2064" y="1970"/>
                </a:moveTo>
                <a:lnTo>
                  <a:pt x="2065" y="1970"/>
                </a:lnTo>
                <a:lnTo>
                  <a:pt x="2065" y="1968"/>
                </a:lnTo>
                <a:lnTo>
                  <a:pt x="2064" y="1968"/>
                </a:lnTo>
                <a:lnTo>
                  <a:pt x="2064" y="1970"/>
                </a:lnTo>
                <a:close/>
                <a:moveTo>
                  <a:pt x="2588" y="2377"/>
                </a:moveTo>
                <a:lnTo>
                  <a:pt x="2589" y="2377"/>
                </a:lnTo>
                <a:lnTo>
                  <a:pt x="2589" y="2376"/>
                </a:lnTo>
                <a:lnTo>
                  <a:pt x="2588" y="2376"/>
                </a:lnTo>
                <a:lnTo>
                  <a:pt x="2588" y="2377"/>
                </a:lnTo>
                <a:close/>
                <a:moveTo>
                  <a:pt x="2593" y="2371"/>
                </a:moveTo>
                <a:lnTo>
                  <a:pt x="2593" y="2372"/>
                </a:lnTo>
                <a:lnTo>
                  <a:pt x="2593" y="2374"/>
                </a:lnTo>
                <a:lnTo>
                  <a:pt x="2594" y="2374"/>
                </a:lnTo>
                <a:lnTo>
                  <a:pt x="2594" y="2372"/>
                </a:lnTo>
                <a:lnTo>
                  <a:pt x="2594" y="2371"/>
                </a:lnTo>
                <a:lnTo>
                  <a:pt x="2594" y="2369"/>
                </a:lnTo>
                <a:lnTo>
                  <a:pt x="2593" y="2369"/>
                </a:lnTo>
                <a:lnTo>
                  <a:pt x="2593" y="2371"/>
                </a:lnTo>
                <a:close/>
                <a:moveTo>
                  <a:pt x="2596" y="2364"/>
                </a:moveTo>
                <a:lnTo>
                  <a:pt x="2594" y="2364"/>
                </a:lnTo>
                <a:lnTo>
                  <a:pt x="2594" y="2366"/>
                </a:lnTo>
                <a:lnTo>
                  <a:pt x="2596" y="2366"/>
                </a:lnTo>
                <a:lnTo>
                  <a:pt x="2596" y="2364"/>
                </a:lnTo>
                <a:close/>
                <a:moveTo>
                  <a:pt x="2594" y="2346"/>
                </a:moveTo>
                <a:lnTo>
                  <a:pt x="2594" y="2344"/>
                </a:lnTo>
                <a:lnTo>
                  <a:pt x="2593" y="2344"/>
                </a:lnTo>
                <a:lnTo>
                  <a:pt x="2593" y="2346"/>
                </a:lnTo>
                <a:lnTo>
                  <a:pt x="2591" y="2346"/>
                </a:lnTo>
                <a:lnTo>
                  <a:pt x="2591" y="2347"/>
                </a:lnTo>
                <a:lnTo>
                  <a:pt x="2591" y="2349"/>
                </a:lnTo>
                <a:lnTo>
                  <a:pt x="2593" y="2349"/>
                </a:lnTo>
                <a:lnTo>
                  <a:pt x="2593" y="2347"/>
                </a:lnTo>
                <a:lnTo>
                  <a:pt x="2594" y="2347"/>
                </a:lnTo>
                <a:lnTo>
                  <a:pt x="2594" y="2346"/>
                </a:lnTo>
                <a:close/>
                <a:moveTo>
                  <a:pt x="2611" y="2307"/>
                </a:moveTo>
                <a:lnTo>
                  <a:pt x="2611" y="2309"/>
                </a:lnTo>
                <a:lnTo>
                  <a:pt x="2613" y="2309"/>
                </a:lnTo>
                <a:lnTo>
                  <a:pt x="2613" y="2307"/>
                </a:lnTo>
                <a:lnTo>
                  <a:pt x="2613" y="2306"/>
                </a:lnTo>
                <a:lnTo>
                  <a:pt x="2611" y="2306"/>
                </a:lnTo>
                <a:lnTo>
                  <a:pt x="2611" y="2307"/>
                </a:lnTo>
                <a:close/>
                <a:moveTo>
                  <a:pt x="2619" y="2292"/>
                </a:moveTo>
                <a:lnTo>
                  <a:pt x="2619" y="2294"/>
                </a:lnTo>
                <a:lnTo>
                  <a:pt x="2621" y="2294"/>
                </a:lnTo>
                <a:lnTo>
                  <a:pt x="2621" y="2292"/>
                </a:lnTo>
                <a:lnTo>
                  <a:pt x="2619" y="2292"/>
                </a:lnTo>
                <a:close/>
                <a:moveTo>
                  <a:pt x="2623" y="2287"/>
                </a:moveTo>
                <a:lnTo>
                  <a:pt x="2621" y="2287"/>
                </a:lnTo>
                <a:lnTo>
                  <a:pt x="2621" y="2289"/>
                </a:lnTo>
                <a:lnTo>
                  <a:pt x="2621" y="2290"/>
                </a:lnTo>
                <a:lnTo>
                  <a:pt x="2623" y="2290"/>
                </a:lnTo>
                <a:lnTo>
                  <a:pt x="2623" y="2289"/>
                </a:lnTo>
                <a:lnTo>
                  <a:pt x="2623" y="2287"/>
                </a:lnTo>
                <a:close/>
                <a:moveTo>
                  <a:pt x="2624" y="2280"/>
                </a:moveTo>
                <a:lnTo>
                  <a:pt x="2626" y="2280"/>
                </a:lnTo>
                <a:lnTo>
                  <a:pt x="2626" y="2279"/>
                </a:lnTo>
                <a:lnTo>
                  <a:pt x="2624" y="2279"/>
                </a:lnTo>
                <a:lnTo>
                  <a:pt x="2624" y="2280"/>
                </a:lnTo>
                <a:close/>
                <a:moveTo>
                  <a:pt x="2636" y="2257"/>
                </a:moveTo>
                <a:lnTo>
                  <a:pt x="2638" y="2257"/>
                </a:lnTo>
                <a:lnTo>
                  <a:pt x="2638" y="2255"/>
                </a:lnTo>
                <a:lnTo>
                  <a:pt x="2636" y="2255"/>
                </a:lnTo>
                <a:lnTo>
                  <a:pt x="2636" y="2257"/>
                </a:lnTo>
                <a:close/>
                <a:moveTo>
                  <a:pt x="2634" y="2219"/>
                </a:moveTo>
                <a:lnTo>
                  <a:pt x="2634" y="2219"/>
                </a:lnTo>
                <a:lnTo>
                  <a:pt x="2633" y="2219"/>
                </a:lnTo>
                <a:lnTo>
                  <a:pt x="2633" y="2219"/>
                </a:lnTo>
                <a:lnTo>
                  <a:pt x="2634" y="2219"/>
                </a:lnTo>
                <a:close/>
                <a:moveTo>
                  <a:pt x="2973" y="2195"/>
                </a:moveTo>
                <a:lnTo>
                  <a:pt x="2971" y="2195"/>
                </a:lnTo>
                <a:lnTo>
                  <a:pt x="2970" y="2195"/>
                </a:lnTo>
                <a:lnTo>
                  <a:pt x="2970" y="2197"/>
                </a:lnTo>
                <a:lnTo>
                  <a:pt x="2968" y="2197"/>
                </a:lnTo>
                <a:lnTo>
                  <a:pt x="2966" y="2197"/>
                </a:lnTo>
                <a:lnTo>
                  <a:pt x="2966" y="2199"/>
                </a:lnTo>
                <a:lnTo>
                  <a:pt x="2966" y="2200"/>
                </a:lnTo>
                <a:lnTo>
                  <a:pt x="2968" y="2200"/>
                </a:lnTo>
                <a:lnTo>
                  <a:pt x="2970" y="2200"/>
                </a:lnTo>
                <a:lnTo>
                  <a:pt x="2971" y="2200"/>
                </a:lnTo>
                <a:lnTo>
                  <a:pt x="2971" y="2199"/>
                </a:lnTo>
                <a:lnTo>
                  <a:pt x="2973" y="2199"/>
                </a:lnTo>
                <a:lnTo>
                  <a:pt x="2973" y="2197"/>
                </a:lnTo>
                <a:lnTo>
                  <a:pt x="2975" y="2197"/>
                </a:lnTo>
                <a:lnTo>
                  <a:pt x="2976" y="2197"/>
                </a:lnTo>
                <a:lnTo>
                  <a:pt x="2976" y="2195"/>
                </a:lnTo>
                <a:lnTo>
                  <a:pt x="2975" y="2195"/>
                </a:lnTo>
                <a:lnTo>
                  <a:pt x="2973" y="2195"/>
                </a:lnTo>
                <a:close/>
                <a:moveTo>
                  <a:pt x="2970" y="2179"/>
                </a:moveTo>
                <a:lnTo>
                  <a:pt x="2971" y="2180"/>
                </a:lnTo>
                <a:lnTo>
                  <a:pt x="2971" y="2179"/>
                </a:lnTo>
                <a:lnTo>
                  <a:pt x="2970" y="2179"/>
                </a:lnTo>
                <a:close/>
                <a:moveTo>
                  <a:pt x="2971" y="2175"/>
                </a:moveTo>
                <a:lnTo>
                  <a:pt x="2971" y="2177"/>
                </a:lnTo>
                <a:lnTo>
                  <a:pt x="2971" y="2179"/>
                </a:lnTo>
                <a:lnTo>
                  <a:pt x="2973" y="2179"/>
                </a:lnTo>
                <a:lnTo>
                  <a:pt x="2973" y="2177"/>
                </a:lnTo>
                <a:lnTo>
                  <a:pt x="2973" y="2175"/>
                </a:lnTo>
                <a:lnTo>
                  <a:pt x="2971" y="2175"/>
                </a:lnTo>
                <a:close/>
                <a:moveTo>
                  <a:pt x="2838" y="2164"/>
                </a:moveTo>
                <a:lnTo>
                  <a:pt x="2836" y="2164"/>
                </a:lnTo>
                <a:lnTo>
                  <a:pt x="2836" y="2165"/>
                </a:lnTo>
                <a:lnTo>
                  <a:pt x="2838" y="2165"/>
                </a:lnTo>
                <a:lnTo>
                  <a:pt x="2838" y="2164"/>
                </a:lnTo>
                <a:close/>
                <a:moveTo>
                  <a:pt x="2971" y="2154"/>
                </a:moveTo>
                <a:lnTo>
                  <a:pt x="2973" y="2154"/>
                </a:lnTo>
                <a:lnTo>
                  <a:pt x="2973" y="2152"/>
                </a:lnTo>
                <a:lnTo>
                  <a:pt x="2971" y="2152"/>
                </a:lnTo>
                <a:lnTo>
                  <a:pt x="2971" y="2154"/>
                </a:lnTo>
                <a:close/>
                <a:moveTo>
                  <a:pt x="2748" y="2145"/>
                </a:moveTo>
                <a:lnTo>
                  <a:pt x="2748" y="2147"/>
                </a:lnTo>
                <a:lnTo>
                  <a:pt x="2749" y="2145"/>
                </a:lnTo>
                <a:lnTo>
                  <a:pt x="2748" y="2145"/>
                </a:lnTo>
                <a:close/>
                <a:moveTo>
                  <a:pt x="2826" y="2147"/>
                </a:moveTo>
                <a:lnTo>
                  <a:pt x="2826" y="2145"/>
                </a:lnTo>
                <a:lnTo>
                  <a:pt x="2825" y="2145"/>
                </a:lnTo>
                <a:lnTo>
                  <a:pt x="2825" y="2147"/>
                </a:lnTo>
                <a:lnTo>
                  <a:pt x="2826" y="2147"/>
                </a:lnTo>
                <a:close/>
                <a:moveTo>
                  <a:pt x="2698" y="2104"/>
                </a:moveTo>
                <a:lnTo>
                  <a:pt x="2699" y="2104"/>
                </a:lnTo>
                <a:lnTo>
                  <a:pt x="2699" y="2102"/>
                </a:lnTo>
                <a:lnTo>
                  <a:pt x="2698" y="2102"/>
                </a:lnTo>
                <a:lnTo>
                  <a:pt x="2698" y="2104"/>
                </a:lnTo>
                <a:close/>
                <a:moveTo>
                  <a:pt x="2699" y="2099"/>
                </a:moveTo>
                <a:lnTo>
                  <a:pt x="2698" y="2099"/>
                </a:lnTo>
                <a:lnTo>
                  <a:pt x="2698" y="2100"/>
                </a:lnTo>
                <a:lnTo>
                  <a:pt x="2699" y="2100"/>
                </a:lnTo>
                <a:lnTo>
                  <a:pt x="2699" y="2099"/>
                </a:lnTo>
                <a:close/>
                <a:moveTo>
                  <a:pt x="2703" y="2099"/>
                </a:moveTo>
                <a:lnTo>
                  <a:pt x="2703" y="2097"/>
                </a:lnTo>
                <a:lnTo>
                  <a:pt x="2701" y="2097"/>
                </a:lnTo>
                <a:lnTo>
                  <a:pt x="2701" y="2099"/>
                </a:lnTo>
                <a:lnTo>
                  <a:pt x="2703" y="2099"/>
                </a:lnTo>
                <a:close/>
                <a:moveTo>
                  <a:pt x="2699" y="2097"/>
                </a:moveTo>
                <a:lnTo>
                  <a:pt x="2699" y="2097"/>
                </a:lnTo>
                <a:lnTo>
                  <a:pt x="2701" y="2097"/>
                </a:lnTo>
                <a:lnTo>
                  <a:pt x="2701" y="2097"/>
                </a:lnTo>
                <a:lnTo>
                  <a:pt x="2699" y="2097"/>
                </a:lnTo>
                <a:close/>
                <a:moveTo>
                  <a:pt x="2788" y="2055"/>
                </a:moveTo>
                <a:lnTo>
                  <a:pt x="2786" y="2055"/>
                </a:lnTo>
                <a:lnTo>
                  <a:pt x="2786" y="2057"/>
                </a:lnTo>
                <a:lnTo>
                  <a:pt x="2788" y="2057"/>
                </a:lnTo>
                <a:lnTo>
                  <a:pt x="2788" y="2055"/>
                </a:lnTo>
                <a:close/>
                <a:moveTo>
                  <a:pt x="2791" y="2050"/>
                </a:moveTo>
                <a:lnTo>
                  <a:pt x="2790" y="2050"/>
                </a:lnTo>
                <a:lnTo>
                  <a:pt x="2790" y="2052"/>
                </a:lnTo>
                <a:lnTo>
                  <a:pt x="2791" y="2052"/>
                </a:lnTo>
                <a:lnTo>
                  <a:pt x="2791" y="2050"/>
                </a:lnTo>
                <a:close/>
                <a:moveTo>
                  <a:pt x="2803" y="2047"/>
                </a:moveTo>
                <a:lnTo>
                  <a:pt x="2801" y="2047"/>
                </a:lnTo>
                <a:lnTo>
                  <a:pt x="2801" y="2048"/>
                </a:lnTo>
                <a:lnTo>
                  <a:pt x="2803" y="2048"/>
                </a:lnTo>
                <a:lnTo>
                  <a:pt x="2803" y="2047"/>
                </a:lnTo>
                <a:close/>
                <a:moveTo>
                  <a:pt x="2810" y="2047"/>
                </a:moveTo>
                <a:lnTo>
                  <a:pt x="2810" y="2045"/>
                </a:lnTo>
                <a:lnTo>
                  <a:pt x="2808" y="2045"/>
                </a:lnTo>
                <a:lnTo>
                  <a:pt x="2808" y="2047"/>
                </a:lnTo>
                <a:lnTo>
                  <a:pt x="2810" y="2047"/>
                </a:lnTo>
                <a:close/>
                <a:moveTo>
                  <a:pt x="2806" y="2043"/>
                </a:moveTo>
                <a:lnTo>
                  <a:pt x="2806" y="2045"/>
                </a:lnTo>
                <a:lnTo>
                  <a:pt x="2808" y="2045"/>
                </a:lnTo>
                <a:lnTo>
                  <a:pt x="2808" y="2043"/>
                </a:lnTo>
                <a:lnTo>
                  <a:pt x="2806" y="2043"/>
                </a:lnTo>
                <a:close/>
                <a:moveTo>
                  <a:pt x="2107" y="2035"/>
                </a:moveTo>
                <a:lnTo>
                  <a:pt x="2107" y="2037"/>
                </a:lnTo>
                <a:lnTo>
                  <a:pt x="2109" y="2037"/>
                </a:lnTo>
                <a:lnTo>
                  <a:pt x="2109" y="2035"/>
                </a:lnTo>
                <a:lnTo>
                  <a:pt x="2107" y="2035"/>
                </a:lnTo>
                <a:close/>
                <a:moveTo>
                  <a:pt x="2828" y="2033"/>
                </a:moveTo>
                <a:lnTo>
                  <a:pt x="2826" y="2033"/>
                </a:lnTo>
                <a:lnTo>
                  <a:pt x="2826" y="2035"/>
                </a:lnTo>
                <a:lnTo>
                  <a:pt x="2828" y="2035"/>
                </a:lnTo>
                <a:lnTo>
                  <a:pt x="2828" y="2033"/>
                </a:lnTo>
                <a:close/>
                <a:moveTo>
                  <a:pt x="2826" y="2037"/>
                </a:moveTo>
                <a:lnTo>
                  <a:pt x="2826" y="2035"/>
                </a:lnTo>
                <a:lnTo>
                  <a:pt x="2825" y="2035"/>
                </a:lnTo>
                <a:lnTo>
                  <a:pt x="2825" y="2037"/>
                </a:lnTo>
                <a:lnTo>
                  <a:pt x="2826" y="2037"/>
                </a:lnTo>
                <a:close/>
                <a:moveTo>
                  <a:pt x="2091" y="2003"/>
                </a:moveTo>
                <a:lnTo>
                  <a:pt x="2091" y="2002"/>
                </a:lnTo>
                <a:lnTo>
                  <a:pt x="2089" y="2002"/>
                </a:lnTo>
                <a:lnTo>
                  <a:pt x="2087" y="2002"/>
                </a:lnTo>
                <a:lnTo>
                  <a:pt x="2087" y="2003"/>
                </a:lnTo>
                <a:lnTo>
                  <a:pt x="2089" y="2003"/>
                </a:lnTo>
                <a:lnTo>
                  <a:pt x="2091" y="2003"/>
                </a:lnTo>
                <a:close/>
                <a:moveTo>
                  <a:pt x="2094" y="2002"/>
                </a:moveTo>
                <a:lnTo>
                  <a:pt x="2092" y="2002"/>
                </a:lnTo>
                <a:lnTo>
                  <a:pt x="2092" y="2003"/>
                </a:lnTo>
                <a:lnTo>
                  <a:pt x="2094" y="2003"/>
                </a:lnTo>
                <a:lnTo>
                  <a:pt x="2094" y="2002"/>
                </a:lnTo>
                <a:close/>
                <a:moveTo>
                  <a:pt x="2082" y="1997"/>
                </a:moveTo>
                <a:lnTo>
                  <a:pt x="2082" y="1995"/>
                </a:lnTo>
                <a:lnTo>
                  <a:pt x="2080" y="1995"/>
                </a:lnTo>
                <a:lnTo>
                  <a:pt x="2080" y="1997"/>
                </a:lnTo>
                <a:lnTo>
                  <a:pt x="2080" y="1998"/>
                </a:lnTo>
                <a:lnTo>
                  <a:pt x="2082" y="1998"/>
                </a:lnTo>
                <a:lnTo>
                  <a:pt x="2082" y="1997"/>
                </a:lnTo>
                <a:close/>
                <a:moveTo>
                  <a:pt x="2920" y="1990"/>
                </a:moveTo>
                <a:lnTo>
                  <a:pt x="2920" y="1988"/>
                </a:lnTo>
                <a:lnTo>
                  <a:pt x="2918" y="1990"/>
                </a:lnTo>
                <a:lnTo>
                  <a:pt x="2920" y="1990"/>
                </a:lnTo>
                <a:close/>
                <a:moveTo>
                  <a:pt x="2948" y="1973"/>
                </a:moveTo>
                <a:lnTo>
                  <a:pt x="2948" y="1975"/>
                </a:lnTo>
                <a:lnTo>
                  <a:pt x="2948" y="1977"/>
                </a:lnTo>
                <a:lnTo>
                  <a:pt x="2950" y="1977"/>
                </a:lnTo>
                <a:lnTo>
                  <a:pt x="2950" y="1975"/>
                </a:lnTo>
                <a:lnTo>
                  <a:pt x="2951" y="1975"/>
                </a:lnTo>
                <a:lnTo>
                  <a:pt x="2951" y="1973"/>
                </a:lnTo>
                <a:lnTo>
                  <a:pt x="2953" y="1973"/>
                </a:lnTo>
                <a:lnTo>
                  <a:pt x="2953" y="1972"/>
                </a:lnTo>
                <a:lnTo>
                  <a:pt x="2951" y="1972"/>
                </a:lnTo>
                <a:lnTo>
                  <a:pt x="2950" y="1972"/>
                </a:lnTo>
                <a:lnTo>
                  <a:pt x="2950" y="1973"/>
                </a:lnTo>
                <a:lnTo>
                  <a:pt x="2948" y="1973"/>
                </a:lnTo>
                <a:close/>
                <a:moveTo>
                  <a:pt x="2072" y="1970"/>
                </a:moveTo>
                <a:lnTo>
                  <a:pt x="2070" y="1970"/>
                </a:lnTo>
                <a:lnTo>
                  <a:pt x="2070" y="1972"/>
                </a:lnTo>
                <a:lnTo>
                  <a:pt x="2072" y="1972"/>
                </a:lnTo>
                <a:lnTo>
                  <a:pt x="2072" y="1970"/>
                </a:lnTo>
                <a:close/>
                <a:moveTo>
                  <a:pt x="2956" y="1960"/>
                </a:moveTo>
                <a:lnTo>
                  <a:pt x="2955" y="1960"/>
                </a:lnTo>
                <a:lnTo>
                  <a:pt x="2955" y="1962"/>
                </a:lnTo>
                <a:lnTo>
                  <a:pt x="2956" y="1962"/>
                </a:lnTo>
                <a:lnTo>
                  <a:pt x="2956" y="1960"/>
                </a:lnTo>
                <a:close/>
                <a:moveTo>
                  <a:pt x="2953" y="1957"/>
                </a:moveTo>
                <a:lnTo>
                  <a:pt x="2955" y="1957"/>
                </a:lnTo>
                <a:lnTo>
                  <a:pt x="2955" y="1955"/>
                </a:lnTo>
                <a:lnTo>
                  <a:pt x="2953" y="1955"/>
                </a:lnTo>
                <a:lnTo>
                  <a:pt x="2953" y="1957"/>
                </a:lnTo>
                <a:close/>
                <a:moveTo>
                  <a:pt x="2963" y="1942"/>
                </a:moveTo>
                <a:lnTo>
                  <a:pt x="2963" y="1943"/>
                </a:lnTo>
                <a:lnTo>
                  <a:pt x="2965" y="1943"/>
                </a:lnTo>
                <a:lnTo>
                  <a:pt x="2965" y="1942"/>
                </a:lnTo>
                <a:lnTo>
                  <a:pt x="2965" y="1940"/>
                </a:lnTo>
                <a:lnTo>
                  <a:pt x="2963" y="1940"/>
                </a:lnTo>
                <a:lnTo>
                  <a:pt x="2963" y="1942"/>
                </a:lnTo>
                <a:close/>
                <a:moveTo>
                  <a:pt x="2965" y="1925"/>
                </a:moveTo>
                <a:lnTo>
                  <a:pt x="2965" y="1927"/>
                </a:lnTo>
                <a:lnTo>
                  <a:pt x="2966" y="1927"/>
                </a:lnTo>
                <a:lnTo>
                  <a:pt x="2966" y="1925"/>
                </a:lnTo>
                <a:lnTo>
                  <a:pt x="2966" y="1923"/>
                </a:lnTo>
                <a:lnTo>
                  <a:pt x="2966" y="1922"/>
                </a:lnTo>
                <a:lnTo>
                  <a:pt x="2965" y="1922"/>
                </a:lnTo>
                <a:lnTo>
                  <a:pt x="2965" y="1923"/>
                </a:lnTo>
                <a:lnTo>
                  <a:pt x="2965" y="1925"/>
                </a:lnTo>
                <a:close/>
                <a:moveTo>
                  <a:pt x="2970" y="1927"/>
                </a:moveTo>
                <a:lnTo>
                  <a:pt x="2971" y="1927"/>
                </a:lnTo>
                <a:lnTo>
                  <a:pt x="2971" y="1925"/>
                </a:lnTo>
                <a:lnTo>
                  <a:pt x="2970" y="1925"/>
                </a:lnTo>
                <a:lnTo>
                  <a:pt x="2970" y="1927"/>
                </a:lnTo>
                <a:close/>
                <a:moveTo>
                  <a:pt x="2978" y="1910"/>
                </a:moveTo>
                <a:lnTo>
                  <a:pt x="2978" y="1908"/>
                </a:lnTo>
                <a:lnTo>
                  <a:pt x="2976" y="1908"/>
                </a:lnTo>
                <a:lnTo>
                  <a:pt x="2976" y="1910"/>
                </a:lnTo>
                <a:lnTo>
                  <a:pt x="2976" y="1912"/>
                </a:lnTo>
                <a:lnTo>
                  <a:pt x="2978" y="1912"/>
                </a:lnTo>
                <a:lnTo>
                  <a:pt x="2978" y="1910"/>
                </a:lnTo>
                <a:close/>
                <a:moveTo>
                  <a:pt x="2996" y="1855"/>
                </a:moveTo>
                <a:lnTo>
                  <a:pt x="2998" y="1855"/>
                </a:lnTo>
                <a:lnTo>
                  <a:pt x="2998" y="1853"/>
                </a:lnTo>
                <a:lnTo>
                  <a:pt x="2996" y="1853"/>
                </a:lnTo>
                <a:lnTo>
                  <a:pt x="2996" y="1855"/>
                </a:lnTo>
                <a:close/>
                <a:moveTo>
                  <a:pt x="2995" y="1851"/>
                </a:moveTo>
                <a:lnTo>
                  <a:pt x="2996" y="1851"/>
                </a:lnTo>
                <a:lnTo>
                  <a:pt x="2996" y="1850"/>
                </a:lnTo>
                <a:lnTo>
                  <a:pt x="2995" y="1850"/>
                </a:lnTo>
                <a:lnTo>
                  <a:pt x="2995" y="1851"/>
                </a:lnTo>
                <a:close/>
                <a:moveTo>
                  <a:pt x="2998" y="1850"/>
                </a:moveTo>
                <a:lnTo>
                  <a:pt x="2998" y="1848"/>
                </a:lnTo>
                <a:lnTo>
                  <a:pt x="2996" y="1848"/>
                </a:lnTo>
                <a:lnTo>
                  <a:pt x="2996" y="1850"/>
                </a:lnTo>
                <a:lnTo>
                  <a:pt x="2998" y="1850"/>
                </a:lnTo>
                <a:close/>
                <a:moveTo>
                  <a:pt x="3008" y="1841"/>
                </a:moveTo>
                <a:lnTo>
                  <a:pt x="3008" y="1840"/>
                </a:lnTo>
                <a:lnTo>
                  <a:pt x="3006" y="1840"/>
                </a:lnTo>
                <a:lnTo>
                  <a:pt x="3006" y="1841"/>
                </a:lnTo>
                <a:lnTo>
                  <a:pt x="3008" y="1841"/>
                </a:lnTo>
                <a:close/>
                <a:moveTo>
                  <a:pt x="2060" y="1695"/>
                </a:moveTo>
                <a:lnTo>
                  <a:pt x="2060" y="1695"/>
                </a:lnTo>
                <a:lnTo>
                  <a:pt x="2062" y="1695"/>
                </a:lnTo>
                <a:lnTo>
                  <a:pt x="2064" y="1695"/>
                </a:lnTo>
                <a:lnTo>
                  <a:pt x="2064" y="1695"/>
                </a:lnTo>
                <a:lnTo>
                  <a:pt x="2062" y="1695"/>
                </a:lnTo>
                <a:lnTo>
                  <a:pt x="2060" y="1695"/>
                </a:lnTo>
                <a:close/>
                <a:moveTo>
                  <a:pt x="2059" y="1693"/>
                </a:moveTo>
                <a:lnTo>
                  <a:pt x="2059" y="1695"/>
                </a:lnTo>
                <a:lnTo>
                  <a:pt x="2060" y="1695"/>
                </a:lnTo>
                <a:lnTo>
                  <a:pt x="2060" y="1693"/>
                </a:lnTo>
                <a:lnTo>
                  <a:pt x="2059" y="1693"/>
                </a:lnTo>
                <a:close/>
                <a:moveTo>
                  <a:pt x="2054" y="1688"/>
                </a:moveTo>
                <a:lnTo>
                  <a:pt x="2054" y="1690"/>
                </a:lnTo>
                <a:lnTo>
                  <a:pt x="2055" y="1690"/>
                </a:lnTo>
                <a:lnTo>
                  <a:pt x="2055" y="1688"/>
                </a:lnTo>
                <a:lnTo>
                  <a:pt x="2054" y="1688"/>
                </a:lnTo>
                <a:close/>
                <a:moveTo>
                  <a:pt x="2055" y="1668"/>
                </a:moveTo>
                <a:lnTo>
                  <a:pt x="2054" y="1668"/>
                </a:lnTo>
                <a:lnTo>
                  <a:pt x="2054" y="1670"/>
                </a:lnTo>
                <a:lnTo>
                  <a:pt x="2055" y="1670"/>
                </a:lnTo>
                <a:lnTo>
                  <a:pt x="2057" y="1670"/>
                </a:lnTo>
                <a:lnTo>
                  <a:pt x="2057" y="1668"/>
                </a:lnTo>
                <a:lnTo>
                  <a:pt x="2055" y="1668"/>
                </a:lnTo>
                <a:close/>
                <a:moveTo>
                  <a:pt x="2064" y="1646"/>
                </a:moveTo>
                <a:lnTo>
                  <a:pt x="2064" y="1644"/>
                </a:lnTo>
                <a:lnTo>
                  <a:pt x="2064" y="1644"/>
                </a:lnTo>
                <a:lnTo>
                  <a:pt x="2064" y="1646"/>
                </a:lnTo>
                <a:close/>
                <a:moveTo>
                  <a:pt x="2064" y="1633"/>
                </a:moveTo>
                <a:lnTo>
                  <a:pt x="2064" y="1634"/>
                </a:lnTo>
                <a:lnTo>
                  <a:pt x="2064" y="1636"/>
                </a:lnTo>
                <a:lnTo>
                  <a:pt x="2065" y="1636"/>
                </a:lnTo>
                <a:lnTo>
                  <a:pt x="2065" y="1634"/>
                </a:lnTo>
                <a:lnTo>
                  <a:pt x="2065" y="1633"/>
                </a:lnTo>
                <a:lnTo>
                  <a:pt x="2065" y="1631"/>
                </a:lnTo>
                <a:lnTo>
                  <a:pt x="2064" y="1631"/>
                </a:lnTo>
                <a:lnTo>
                  <a:pt x="2064" y="1633"/>
                </a:lnTo>
                <a:close/>
                <a:moveTo>
                  <a:pt x="2349" y="1598"/>
                </a:moveTo>
                <a:lnTo>
                  <a:pt x="2351" y="1598"/>
                </a:lnTo>
                <a:lnTo>
                  <a:pt x="2351" y="1596"/>
                </a:lnTo>
                <a:lnTo>
                  <a:pt x="2349" y="1596"/>
                </a:lnTo>
                <a:lnTo>
                  <a:pt x="2349" y="1598"/>
                </a:lnTo>
                <a:close/>
                <a:moveTo>
                  <a:pt x="2361" y="1578"/>
                </a:moveTo>
                <a:lnTo>
                  <a:pt x="2359" y="1578"/>
                </a:lnTo>
                <a:lnTo>
                  <a:pt x="2359" y="1579"/>
                </a:lnTo>
                <a:lnTo>
                  <a:pt x="2361" y="1579"/>
                </a:lnTo>
                <a:lnTo>
                  <a:pt x="2361" y="1578"/>
                </a:lnTo>
                <a:close/>
                <a:moveTo>
                  <a:pt x="2359" y="1574"/>
                </a:moveTo>
                <a:lnTo>
                  <a:pt x="2361" y="1574"/>
                </a:lnTo>
                <a:lnTo>
                  <a:pt x="2361" y="1574"/>
                </a:lnTo>
                <a:lnTo>
                  <a:pt x="2359" y="1574"/>
                </a:lnTo>
                <a:lnTo>
                  <a:pt x="2359" y="1574"/>
                </a:lnTo>
                <a:close/>
                <a:moveTo>
                  <a:pt x="2371" y="1571"/>
                </a:moveTo>
                <a:lnTo>
                  <a:pt x="2371" y="1573"/>
                </a:lnTo>
                <a:lnTo>
                  <a:pt x="2369" y="1573"/>
                </a:lnTo>
                <a:lnTo>
                  <a:pt x="2369" y="1574"/>
                </a:lnTo>
                <a:lnTo>
                  <a:pt x="2371" y="1574"/>
                </a:lnTo>
                <a:lnTo>
                  <a:pt x="2372" y="1574"/>
                </a:lnTo>
                <a:lnTo>
                  <a:pt x="2374" y="1574"/>
                </a:lnTo>
                <a:lnTo>
                  <a:pt x="2374" y="1573"/>
                </a:lnTo>
                <a:lnTo>
                  <a:pt x="2374" y="1571"/>
                </a:lnTo>
                <a:lnTo>
                  <a:pt x="2372" y="1571"/>
                </a:lnTo>
                <a:lnTo>
                  <a:pt x="2371" y="1571"/>
                </a:lnTo>
                <a:close/>
                <a:moveTo>
                  <a:pt x="2369" y="1569"/>
                </a:moveTo>
                <a:lnTo>
                  <a:pt x="2369" y="1568"/>
                </a:lnTo>
                <a:lnTo>
                  <a:pt x="2367" y="1568"/>
                </a:lnTo>
                <a:lnTo>
                  <a:pt x="2367" y="1569"/>
                </a:lnTo>
                <a:lnTo>
                  <a:pt x="2369" y="1569"/>
                </a:lnTo>
                <a:close/>
                <a:moveTo>
                  <a:pt x="2367" y="1566"/>
                </a:moveTo>
                <a:lnTo>
                  <a:pt x="2367" y="1564"/>
                </a:lnTo>
                <a:lnTo>
                  <a:pt x="2366" y="1564"/>
                </a:lnTo>
                <a:lnTo>
                  <a:pt x="2366" y="1566"/>
                </a:lnTo>
                <a:lnTo>
                  <a:pt x="2366" y="1568"/>
                </a:lnTo>
                <a:lnTo>
                  <a:pt x="2367" y="1568"/>
                </a:lnTo>
                <a:lnTo>
                  <a:pt x="2367" y="1566"/>
                </a:lnTo>
                <a:close/>
                <a:moveTo>
                  <a:pt x="2361" y="1559"/>
                </a:moveTo>
                <a:lnTo>
                  <a:pt x="2359" y="1559"/>
                </a:lnTo>
                <a:lnTo>
                  <a:pt x="2361" y="1561"/>
                </a:lnTo>
                <a:lnTo>
                  <a:pt x="2361" y="1559"/>
                </a:lnTo>
                <a:close/>
                <a:moveTo>
                  <a:pt x="2054" y="1558"/>
                </a:moveTo>
                <a:lnTo>
                  <a:pt x="2054" y="1556"/>
                </a:lnTo>
                <a:lnTo>
                  <a:pt x="2052" y="1556"/>
                </a:lnTo>
                <a:lnTo>
                  <a:pt x="2052" y="1558"/>
                </a:lnTo>
                <a:lnTo>
                  <a:pt x="2054" y="1558"/>
                </a:lnTo>
                <a:close/>
                <a:moveTo>
                  <a:pt x="2049" y="1554"/>
                </a:moveTo>
                <a:lnTo>
                  <a:pt x="2049" y="1556"/>
                </a:lnTo>
                <a:lnTo>
                  <a:pt x="2050" y="1556"/>
                </a:lnTo>
                <a:lnTo>
                  <a:pt x="2052" y="1556"/>
                </a:lnTo>
                <a:lnTo>
                  <a:pt x="2050" y="1554"/>
                </a:lnTo>
                <a:lnTo>
                  <a:pt x="2049" y="1554"/>
                </a:lnTo>
                <a:close/>
                <a:moveTo>
                  <a:pt x="2344" y="1554"/>
                </a:moveTo>
                <a:lnTo>
                  <a:pt x="2346" y="1554"/>
                </a:lnTo>
                <a:lnTo>
                  <a:pt x="2346" y="1553"/>
                </a:lnTo>
                <a:lnTo>
                  <a:pt x="2344" y="1553"/>
                </a:lnTo>
                <a:lnTo>
                  <a:pt x="2344" y="1554"/>
                </a:lnTo>
                <a:close/>
                <a:moveTo>
                  <a:pt x="2356" y="1554"/>
                </a:moveTo>
                <a:lnTo>
                  <a:pt x="2357" y="1554"/>
                </a:lnTo>
                <a:lnTo>
                  <a:pt x="2357" y="1553"/>
                </a:lnTo>
                <a:lnTo>
                  <a:pt x="2356" y="1553"/>
                </a:lnTo>
                <a:lnTo>
                  <a:pt x="2356" y="1554"/>
                </a:lnTo>
                <a:close/>
                <a:moveTo>
                  <a:pt x="2469" y="1543"/>
                </a:moveTo>
                <a:lnTo>
                  <a:pt x="2471" y="1543"/>
                </a:lnTo>
                <a:lnTo>
                  <a:pt x="2473" y="1543"/>
                </a:lnTo>
                <a:lnTo>
                  <a:pt x="2473" y="1541"/>
                </a:lnTo>
                <a:lnTo>
                  <a:pt x="2471" y="1541"/>
                </a:lnTo>
                <a:lnTo>
                  <a:pt x="2469" y="1541"/>
                </a:lnTo>
                <a:lnTo>
                  <a:pt x="2469" y="1543"/>
                </a:lnTo>
                <a:close/>
                <a:moveTo>
                  <a:pt x="2052" y="1541"/>
                </a:moveTo>
                <a:lnTo>
                  <a:pt x="2054" y="1539"/>
                </a:lnTo>
                <a:lnTo>
                  <a:pt x="2052" y="1539"/>
                </a:lnTo>
                <a:lnTo>
                  <a:pt x="2052" y="1541"/>
                </a:lnTo>
                <a:close/>
                <a:moveTo>
                  <a:pt x="2473" y="1528"/>
                </a:moveTo>
                <a:lnTo>
                  <a:pt x="2474" y="1529"/>
                </a:lnTo>
                <a:lnTo>
                  <a:pt x="2474" y="1528"/>
                </a:lnTo>
                <a:lnTo>
                  <a:pt x="2473" y="1528"/>
                </a:lnTo>
                <a:close/>
                <a:moveTo>
                  <a:pt x="2329" y="1521"/>
                </a:moveTo>
                <a:lnTo>
                  <a:pt x="2331" y="1521"/>
                </a:lnTo>
                <a:lnTo>
                  <a:pt x="2331" y="1519"/>
                </a:lnTo>
                <a:lnTo>
                  <a:pt x="2329" y="1519"/>
                </a:lnTo>
                <a:lnTo>
                  <a:pt x="2329" y="1521"/>
                </a:lnTo>
                <a:close/>
                <a:moveTo>
                  <a:pt x="2474" y="1518"/>
                </a:moveTo>
                <a:lnTo>
                  <a:pt x="2473" y="1518"/>
                </a:lnTo>
                <a:lnTo>
                  <a:pt x="2473" y="1519"/>
                </a:lnTo>
                <a:lnTo>
                  <a:pt x="2474" y="1519"/>
                </a:lnTo>
                <a:lnTo>
                  <a:pt x="2474" y="1518"/>
                </a:lnTo>
                <a:close/>
                <a:moveTo>
                  <a:pt x="2471" y="1513"/>
                </a:moveTo>
                <a:lnTo>
                  <a:pt x="2469" y="1513"/>
                </a:lnTo>
                <a:lnTo>
                  <a:pt x="2469" y="1514"/>
                </a:lnTo>
                <a:lnTo>
                  <a:pt x="2471" y="1514"/>
                </a:lnTo>
                <a:lnTo>
                  <a:pt x="2471" y="1513"/>
                </a:lnTo>
                <a:close/>
                <a:moveTo>
                  <a:pt x="2474" y="1508"/>
                </a:moveTo>
                <a:lnTo>
                  <a:pt x="2476" y="1508"/>
                </a:lnTo>
                <a:lnTo>
                  <a:pt x="2476" y="1506"/>
                </a:lnTo>
                <a:lnTo>
                  <a:pt x="2474" y="1506"/>
                </a:lnTo>
                <a:lnTo>
                  <a:pt x="2474" y="1508"/>
                </a:lnTo>
                <a:close/>
                <a:moveTo>
                  <a:pt x="2473" y="1494"/>
                </a:moveTo>
                <a:lnTo>
                  <a:pt x="2471" y="1494"/>
                </a:lnTo>
                <a:lnTo>
                  <a:pt x="2471" y="1494"/>
                </a:lnTo>
                <a:lnTo>
                  <a:pt x="2473" y="1494"/>
                </a:lnTo>
                <a:lnTo>
                  <a:pt x="2473" y="1494"/>
                </a:lnTo>
                <a:close/>
                <a:moveTo>
                  <a:pt x="2474" y="1494"/>
                </a:moveTo>
                <a:lnTo>
                  <a:pt x="2476" y="1494"/>
                </a:lnTo>
                <a:lnTo>
                  <a:pt x="2476" y="1494"/>
                </a:lnTo>
                <a:lnTo>
                  <a:pt x="2474" y="1494"/>
                </a:lnTo>
                <a:close/>
                <a:moveTo>
                  <a:pt x="2035" y="1484"/>
                </a:moveTo>
                <a:lnTo>
                  <a:pt x="2034" y="1483"/>
                </a:lnTo>
                <a:lnTo>
                  <a:pt x="2034" y="1484"/>
                </a:lnTo>
                <a:lnTo>
                  <a:pt x="2035" y="1484"/>
                </a:lnTo>
                <a:close/>
                <a:moveTo>
                  <a:pt x="2316" y="1454"/>
                </a:moveTo>
                <a:lnTo>
                  <a:pt x="2314" y="1454"/>
                </a:lnTo>
                <a:lnTo>
                  <a:pt x="2316" y="1454"/>
                </a:lnTo>
                <a:lnTo>
                  <a:pt x="2316" y="1454"/>
                </a:lnTo>
                <a:close/>
                <a:moveTo>
                  <a:pt x="2232" y="1437"/>
                </a:moveTo>
                <a:lnTo>
                  <a:pt x="2232" y="1436"/>
                </a:lnTo>
                <a:lnTo>
                  <a:pt x="2231" y="1436"/>
                </a:lnTo>
                <a:lnTo>
                  <a:pt x="2231" y="1437"/>
                </a:lnTo>
                <a:lnTo>
                  <a:pt x="2232" y="1437"/>
                </a:lnTo>
                <a:close/>
                <a:moveTo>
                  <a:pt x="2478" y="1429"/>
                </a:moveTo>
                <a:lnTo>
                  <a:pt x="2478" y="1431"/>
                </a:lnTo>
                <a:lnTo>
                  <a:pt x="2479" y="1429"/>
                </a:lnTo>
                <a:lnTo>
                  <a:pt x="2478" y="1429"/>
                </a:lnTo>
                <a:close/>
                <a:moveTo>
                  <a:pt x="2097" y="1422"/>
                </a:moveTo>
                <a:lnTo>
                  <a:pt x="2096" y="1422"/>
                </a:lnTo>
                <a:lnTo>
                  <a:pt x="2096" y="1424"/>
                </a:lnTo>
                <a:lnTo>
                  <a:pt x="2097" y="1424"/>
                </a:lnTo>
                <a:lnTo>
                  <a:pt x="2097" y="1422"/>
                </a:lnTo>
                <a:close/>
                <a:moveTo>
                  <a:pt x="2361" y="2654"/>
                </a:moveTo>
                <a:lnTo>
                  <a:pt x="2359" y="2654"/>
                </a:lnTo>
                <a:lnTo>
                  <a:pt x="2359" y="2656"/>
                </a:lnTo>
                <a:lnTo>
                  <a:pt x="2361" y="2656"/>
                </a:lnTo>
                <a:lnTo>
                  <a:pt x="2361" y="2654"/>
                </a:lnTo>
                <a:close/>
                <a:moveTo>
                  <a:pt x="2354" y="2661"/>
                </a:moveTo>
                <a:lnTo>
                  <a:pt x="2354" y="2661"/>
                </a:lnTo>
                <a:lnTo>
                  <a:pt x="2356" y="2661"/>
                </a:lnTo>
                <a:lnTo>
                  <a:pt x="2356" y="2661"/>
                </a:lnTo>
                <a:lnTo>
                  <a:pt x="2357" y="2661"/>
                </a:lnTo>
                <a:lnTo>
                  <a:pt x="2359" y="2661"/>
                </a:lnTo>
                <a:lnTo>
                  <a:pt x="2359" y="2659"/>
                </a:lnTo>
                <a:lnTo>
                  <a:pt x="2359" y="2658"/>
                </a:lnTo>
                <a:lnTo>
                  <a:pt x="2359" y="2656"/>
                </a:lnTo>
                <a:lnTo>
                  <a:pt x="2357" y="2656"/>
                </a:lnTo>
                <a:lnTo>
                  <a:pt x="2356" y="2656"/>
                </a:lnTo>
                <a:lnTo>
                  <a:pt x="2356" y="2658"/>
                </a:lnTo>
                <a:lnTo>
                  <a:pt x="2354" y="2658"/>
                </a:lnTo>
                <a:lnTo>
                  <a:pt x="2354" y="2659"/>
                </a:lnTo>
                <a:lnTo>
                  <a:pt x="2352" y="2659"/>
                </a:lnTo>
                <a:lnTo>
                  <a:pt x="2352" y="2661"/>
                </a:lnTo>
                <a:lnTo>
                  <a:pt x="2354" y="2661"/>
                </a:lnTo>
                <a:close/>
                <a:moveTo>
                  <a:pt x="2371" y="2651"/>
                </a:moveTo>
                <a:lnTo>
                  <a:pt x="2369" y="2651"/>
                </a:lnTo>
                <a:lnTo>
                  <a:pt x="2369" y="2653"/>
                </a:lnTo>
                <a:lnTo>
                  <a:pt x="2367" y="2653"/>
                </a:lnTo>
                <a:lnTo>
                  <a:pt x="2366" y="2653"/>
                </a:lnTo>
                <a:lnTo>
                  <a:pt x="2366" y="2654"/>
                </a:lnTo>
                <a:lnTo>
                  <a:pt x="2367" y="2654"/>
                </a:lnTo>
                <a:lnTo>
                  <a:pt x="2367" y="2656"/>
                </a:lnTo>
                <a:lnTo>
                  <a:pt x="2369" y="2656"/>
                </a:lnTo>
                <a:lnTo>
                  <a:pt x="2371" y="2656"/>
                </a:lnTo>
                <a:lnTo>
                  <a:pt x="2371" y="2658"/>
                </a:lnTo>
                <a:lnTo>
                  <a:pt x="2372" y="2658"/>
                </a:lnTo>
                <a:lnTo>
                  <a:pt x="2372" y="2656"/>
                </a:lnTo>
                <a:lnTo>
                  <a:pt x="2374" y="2656"/>
                </a:lnTo>
                <a:lnTo>
                  <a:pt x="2374" y="2654"/>
                </a:lnTo>
                <a:lnTo>
                  <a:pt x="2374" y="2653"/>
                </a:lnTo>
                <a:lnTo>
                  <a:pt x="2376" y="2653"/>
                </a:lnTo>
                <a:lnTo>
                  <a:pt x="2376" y="2651"/>
                </a:lnTo>
                <a:lnTo>
                  <a:pt x="2374" y="2651"/>
                </a:lnTo>
                <a:lnTo>
                  <a:pt x="2374" y="2649"/>
                </a:lnTo>
                <a:lnTo>
                  <a:pt x="2376" y="2649"/>
                </a:lnTo>
                <a:lnTo>
                  <a:pt x="2377" y="2649"/>
                </a:lnTo>
                <a:lnTo>
                  <a:pt x="2377" y="2648"/>
                </a:lnTo>
                <a:lnTo>
                  <a:pt x="2376" y="2648"/>
                </a:lnTo>
                <a:lnTo>
                  <a:pt x="2374" y="2648"/>
                </a:lnTo>
                <a:lnTo>
                  <a:pt x="2372" y="2648"/>
                </a:lnTo>
                <a:lnTo>
                  <a:pt x="2371" y="2648"/>
                </a:lnTo>
                <a:lnTo>
                  <a:pt x="2371" y="2649"/>
                </a:lnTo>
                <a:lnTo>
                  <a:pt x="2371" y="2651"/>
                </a:lnTo>
                <a:close/>
                <a:moveTo>
                  <a:pt x="2172" y="2646"/>
                </a:moveTo>
                <a:lnTo>
                  <a:pt x="2171" y="2646"/>
                </a:lnTo>
                <a:lnTo>
                  <a:pt x="2171" y="2648"/>
                </a:lnTo>
                <a:lnTo>
                  <a:pt x="2172" y="2648"/>
                </a:lnTo>
                <a:lnTo>
                  <a:pt x="2172" y="2649"/>
                </a:lnTo>
                <a:lnTo>
                  <a:pt x="2174" y="2649"/>
                </a:lnTo>
                <a:lnTo>
                  <a:pt x="2174" y="2648"/>
                </a:lnTo>
                <a:lnTo>
                  <a:pt x="2176" y="2648"/>
                </a:lnTo>
                <a:lnTo>
                  <a:pt x="2176" y="2646"/>
                </a:lnTo>
                <a:lnTo>
                  <a:pt x="2174" y="2646"/>
                </a:lnTo>
                <a:lnTo>
                  <a:pt x="2174" y="2644"/>
                </a:lnTo>
                <a:lnTo>
                  <a:pt x="2172" y="2644"/>
                </a:lnTo>
                <a:lnTo>
                  <a:pt x="2172" y="2646"/>
                </a:lnTo>
                <a:close/>
                <a:moveTo>
                  <a:pt x="2129" y="2644"/>
                </a:moveTo>
                <a:lnTo>
                  <a:pt x="2129" y="2646"/>
                </a:lnTo>
                <a:lnTo>
                  <a:pt x="2129" y="2648"/>
                </a:lnTo>
                <a:lnTo>
                  <a:pt x="2131" y="2648"/>
                </a:lnTo>
                <a:lnTo>
                  <a:pt x="2132" y="2648"/>
                </a:lnTo>
                <a:lnTo>
                  <a:pt x="2132" y="2646"/>
                </a:lnTo>
                <a:lnTo>
                  <a:pt x="2131" y="2646"/>
                </a:lnTo>
                <a:lnTo>
                  <a:pt x="2131" y="2644"/>
                </a:lnTo>
                <a:lnTo>
                  <a:pt x="2129" y="2644"/>
                </a:lnTo>
                <a:close/>
                <a:moveTo>
                  <a:pt x="2134" y="2644"/>
                </a:moveTo>
                <a:lnTo>
                  <a:pt x="2132" y="2644"/>
                </a:lnTo>
                <a:lnTo>
                  <a:pt x="2132" y="2646"/>
                </a:lnTo>
                <a:lnTo>
                  <a:pt x="2134" y="2646"/>
                </a:lnTo>
                <a:lnTo>
                  <a:pt x="2134" y="2644"/>
                </a:lnTo>
                <a:close/>
                <a:moveTo>
                  <a:pt x="2025" y="2609"/>
                </a:moveTo>
                <a:lnTo>
                  <a:pt x="2024" y="2609"/>
                </a:lnTo>
                <a:lnTo>
                  <a:pt x="2024" y="2611"/>
                </a:lnTo>
                <a:lnTo>
                  <a:pt x="2024" y="2613"/>
                </a:lnTo>
                <a:lnTo>
                  <a:pt x="2025" y="2613"/>
                </a:lnTo>
                <a:lnTo>
                  <a:pt x="2025" y="2614"/>
                </a:lnTo>
                <a:lnTo>
                  <a:pt x="2027" y="2614"/>
                </a:lnTo>
                <a:lnTo>
                  <a:pt x="2027" y="2613"/>
                </a:lnTo>
                <a:lnTo>
                  <a:pt x="2027" y="2611"/>
                </a:lnTo>
                <a:lnTo>
                  <a:pt x="2025" y="2611"/>
                </a:lnTo>
                <a:lnTo>
                  <a:pt x="2025" y="2609"/>
                </a:lnTo>
                <a:close/>
                <a:moveTo>
                  <a:pt x="2332" y="2683"/>
                </a:moveTo>
                <a:lnTo>
                  <a:pt x="2334" y="2683"/>
                </a:lnTo>
                <a:lnTo>
                  <a:pt x="2334" y="2681"/>
                </a:lnTo>
                <a:lnTo>
                  <a:pt x="2332" y="2681"/>
                </a:lnTo>
                <a:lnTo>
                  <a:pt x="2332" y="2683"/>
                </a:lnTo>
                <a:close/>
                <a:moveTo>
                  <a:pt x="2336" y="2684"/>
                </a:moveTo>
                <a:lnTo>
                  <a:pt x="2337" y="2684"/>
                </a:lnTo>
                <a:lnTo>
                  <a:pt x="2337" y="2683"/>
                </a:lnTo>
                <a:lnTo>
                  <a:pt x="2336" y="2683"/>
                </a:lnTo>
                <a:lnTo>
                  <a:pt x="2336" y="2684"/>
                </a:lnTo>
                <a:close/>
                <a:moveTo>
                  <a:pt x="2072" y="2831"/>
                </a:moveTo>
                <a:lnTo>
                  <a:pt x="2074" y="2831"/>
                </a:lnTo>
                <a:lnTo>
                  <a:pt x="2074" y="2830"/>
                </a:lnTo>
                <a:lnTo>
                  <a:pt x="2072" y="2830"/>
                </a:lnTo>
                <a:lnTo>
                  <a:pt x="2072" y="2831"/>
                </a:lnTo>
                <a:close/>
                <a:moveTo>
                  <a:pt x="2352" y="2673"/>
                </a:moveTo>
                <a:lnTo>
                  <a:pt x="2351" y="2673"/>
                </a:lnTo>
                <a:lnTo>
                  <a:pt x="2351" y="2674"/>
                </a:lnTo>
                <a:lnTo>
                  <a:pt x="2352" y="2674"/>
                </a:lnTo>
                <a:lnTo>
                  <a:pt x="2352" y="2673"/>
                </a:lnTo>
                <a:close/>
                <a:moveTo>
                  <a:pt x="2126" y="2646"/>
                </a:moveTo>
                <a:lnTo>
                  <a:pt x="2124" y="2646"/>
                </a:lnTo>
                <a:lnTo>
                  <a:pt x="2124" y="2648"/>
                </a:lnTo>
                <a:lnTo>
                  <a:pt x="2126" y="2648"/>
                </a:lnTo>
                <a:lnTo>
                  <a:pt x="2126" y="2646"/>
                </a:lnTo>
                <a:close/>
                <a:moveTo>
                  <a:pt x="2351" y="2676"/>
                </a:moveTo>
                <a:lnTo>
                  <a:pt x="2351" y="2674"/>
                </a:lnTo>
                <a:lnTo>
                  <a:pt x="2349" y="2674"/>
                </a:lnTo>
                <a:lnTo>
                  <a:pt x="2347" y="2674"/>
                </a:lnTo>
                <a:lnTo>
                  <a:pt x="2347" y="2676"/>
                </a:lnTo>
                <a:lnTo>
                  <a:pt x="2349" y="2676"/>
                </a:lnTo>
                <a:lnTo>
                  <a:pt x="2351" y="2676"/>
                </a:lnTo>
                <a:close/>
                <a:moveTo>
                  <a:pt x="2050" y="2606"/>
                </a:moveTo>
                <a:lnTo>
                  <a:pt x="2050" y="2604"/>
                </a:lnTo>
                <a:lnTo>
                  <a:pt x="2049" y="2604"/>
                </a:lnTo>
                <a:lnTo>
                  <a:pt x="2047" y="2604"/>
                </a:lnTo>
                <a:lnTo>
                  <a:pt x="2047" y="2603"/>
                </a:lnTo>
                <a:lnTo>
                  <a:pt x="2047" y="2601"/>
                </a:lnTo>
                <a:lnTo>
                  <a:pt x="2045" y="2601"/>
                </a:lnTo>
                <a:lnTo>
                  <a:pt x="2044" y="2601"/>
                </a:lnTo>
                <a:lnTo>
                  <a:pt x="2044" y="2603"/>
                </a:lnTo>
                <a:lnTo>
                  <a:pt x="2042" y="2603"/>
                </a:lnTo>
                <a:lnTo>
                  <a:pt x="2040" y="2603"/>
                </a:lnTo>
                <a:lnTo>
                  <a:pt x="2040" y="2601"/>
                </a:lnTo>
                <a:lnTo>
                  <a:pt x="2039" y="2601"/>
                </a:lnTo>
                <a:lnTo>
                  <a:pt x="2037" y="2601"/>
                </a:lnTo>
                <a:lnTo>
                  <a:pt x="2035" y="2601"/>
                </a:lnTo>
                <a:lnTo>
                  <a:pt x="2034" y="2601"/>
                </a:lnTo>
                <a:lnTo>
                  <a:pt x="2032" y="2601"/>
                </a:lnTo>
                <a:lnTo>
                  <a:pt x="2030" y="2601"/>
                </a:lnTo>
                <a:lnTo>
                  <a:pt x="2029" y="2601"/>
                </a:lnTo>
                <a:lnTo>
                  <a:pt x="2027" y="2601"/>
                </a:lnTo>
                <a:lnTo>
                  <a:pt x="2025" y="2601"/>
                </a:lnTo>
                <a:lnTo>
                  <a:pt x="2024" y="2601"/>
                </a:lnTo>
                <a:lnTo>
                  <a:pt x="2024" y="2599"/>
                </a:lnTo>
                <a:lnTo>
                  <a:pt x="2024" y="2599"/>
                </a:lnTo>
                <a:lnTo>
                  <a:pt x="2022" y="2599"/>
                </a:lnTo>
                <a:lnTo>
                  <a:pt x="2020" y="2599"/>
                </a:lnTo>
                <a:lnTo>
                  <a:pt x="2019" y="2599"/>
                </a:lnTo>
                <a:lnTo>
                  <a:pt x="2019" y="2598"/>
                </a:lnTo>
                <a:lnTo>
                  <a:pt x="2017" y="2598"/>
                </a:lnTo>
                <a:lnTo>
                  <a:pt x="2015" y="2598"/>
                </a:lnTo>
                <a:lnTo>
                  <a:pt x="2014" y="2598"/>
                </a:lnTo>
                <a:lnTo>
                  <a:pt x="2012" y="2598"/>
                </a:lnTo>
                <a:lnTo>
                  <a:pt x="2010" y="2598"/>
                </a:lnTo>
                <a:lnTo>
                  <a:pt x="2010" y="2596"/>
                </a:lnTo>
                <a:lnTo>
                  <a:pt x="2010" y="2594"/>
                </a:lnTo>
                <a:lnTo>
                  <a:pt x="2012" y="2594"/>
                </a:lnTo>
                <a:lnTo>
                  <a:pt x="2012" y="2593"/>
                </a:lnTo>
                <a:lnTo>
                  <a:pt x="2012" y="2591"/>
                </a:lnTo>
                <a:lnTo>
                  <a:pt x="2014" y="2591"/>
                </a:lnTo>
                <a:lnTo>
                  <a:pt x="2015" y="2591"/>
                </a:lnTo>
                <a:lnTo>
                  <a:pt x="2015" y="2593"/>
                </a:lnTo>
                <a:lnTo>
                  <a:pt x="2015" y="2594"/>
                </a:lnTo>
                <a:lnTo>
                  <a:pt x="2017" y="2594"/>
                </a:lnTo>
                <a:lnTo>
                  <a:pt x="2019" y="2594"/>
                </a:lnTo>
                <a:lnTo>
                  <a:pt x="2019" y="2593"/>
                </a:lnTo>
                <a:lnTo>
                  <a:pt x="2019" y="2591"/>
                </a:lnTo>
                <a:lnTo>
                  <a:pt x="2020" y="2591"/>
                </a:lnTo>
                <a:lnTo>
                  <a:pt x="2022" y="2591"/>
                </a:lnTo>
                <a:lnTo>
                  <a:pt x="2022" y="2593"/>
                </a:lnTo>
                <a:lnTo>
                  <a:pt x="2024" y="2593"/>
                </a:lnTo>
                <a:lnTo>
                  <a:pt x="2024" y="2591"/>
                </a:lnTo>
                <a:lnTo>
                  <a:pt x="2024" y="2589"/>
                </a:lnTo>
                <a:lnTo>
                  <a:pt x="2024" y="2589"/>
                </a:lnTo>
                <a:lnTo>
                  <a:pt x="2025" y="2589"/>
                </a:lnTo>
                <a:lnTo>
                  <a:pt x="2027" y="2589"/>
                </a:lnTo>
                <a:lnTo>
                  <a:pt x="2027" y="2588"/>
                </a:lnTo>
                <a:lnTo>
                  <a:pt x="2029" y="2588"/>
                </a:lnTo>
                <a:lnTo>
                  <a:pt x="2029" y="2586"/>
                </a:lnTo>
                <a:lnTo>
                  <a:pt x="2030" y="2586"/>
                </a:lnTo>
                <a:lnTo>
                  <a:pt x="2030" y="2588"/>
                </a:lnTo>
                <a:lnTo>
                  <a:pt x="2030" y="2589"/>
                </a:lnTo>
                <a:lnTo>
                  <a:pt x="2029" y="2589"/>
                </a:lnTo>
                <a:lnTo>
                  <a:pt x="2029" y="2591"/>
                </a:lnTo>
                <a:lnTo>
                  <a:pt x="2029" y="2593"/>
                </a:lnTo>
                <a:lnTo>
                  <a:pt x="2030" y="2593"/>
                </a:lnTo>
                <a:lnTo>
                  <a:pt x="2030" y="2594"/>
                </a:lnTo>
                <a:lnTo>
                  <a:pt x="2032" y="2594"/>
                </a:lnTo>
                <a:lnTo>
                  <a:pt x="2032" y="2596"/>
                </a:lnTo>
                <a:lnTo>
                  <a:pt x="2034" y="2596"/>
                </a:lnTo>
                <a:lnTo>
                  <a:pt x="2034" y="2598"/>
                </a:lnTo>
                <a:lnTo>
                  <a:pt x="2035" y="2598"/>
                </a:lnTo>
                <a:lnTo>
                  <a:pt x="2035" y="2596"/>
                </a:lnTo>
                <a:lnTo>
                  <a:pt x="2037" y="2596"/>
                </a:lnTo>
                <a:lnTo>
                  <a:pt x="2037" y="2594"/>
                </a:lnTo>
                <a:lnTo>
                  <a:pt x="2039" y="2594"/>
                </a:lnTo>
                <a:lnTo>
                  <a:pt x="2039" y="2596"/>
                </a:lnTo>
                <a:lnTo>
                  <a:pt x="2039" y="2598"/>
                </a:lnTo>
                <a:lnTo>
                  <a:pt x="2040" y="2598"/>
                </a:lnTo>
                <a:lnTo>
                  <a:pt x="2040" y="2596"/>
                </a:lnTo>
                <a:lnTo>
                  <a:pt x="2042" y="2596"/>
                </a:lnTo>
                <a:lnTo>
                  <a:pt x="2042" y="2598"/>
                </a:lnTo>
                <a:lnTo>
                  <a:pt x="2044" y="2598"/>
                </a:lnTo>
                <a:lnTo>
                  <a:pt x="2045" y="2598"/>
                </a:lnTo>
                <a:lnTo>
                  <a:pt x="2047" y="2598"/>
                </a:lnTo>
                <a:lnTo>
                  <a:pt x="2047" y="2596"/>
                </a:lnTo>
                <a:lnTo>
                  <a:pt x="2047" y="2594"/>
                </a:lnTo>
                <a:lnTo>
                  <a:pt x="2045" y="2594"/>
                </a:lnTo>
                <a:lnTo>
                  <a:pt x="2044" y="2594"/>
                </a:lnTo>
                <a:lnTo>
                  <a:pt x="2042" y="2594"/>
                </a:lnTo>
                <a:lnTo>
                  <a:pt x="2042" y="2593"/>
                </a:lnTo>
                <a:lnTo>
                  <a:pt x="2042" y="2591"/>
                </a:lnTo>
                <a:lnTo>
                  <a:pt x="2044" y="2591"/>
                </a:lnTo>
                <a:lnTo>
                  <a:pt x="2045" y="2591"/>
                </a:lnTo>
                <a:lnTo>
                  <a:pt x="2045" y="2589"/>
                </a:lnTo>
                <a:lnTo>
                  <a:pt x="2045" y="2588"/>
                </a:lnTo>
                <a:lnTo>
                  <a:pt x="2047" y="2588"/>
                </a:lnTo>
                <a:lnTo>
                  <a:pt x="2047" y="2589"/>
                </a:lnTo>
                <a:lnTo>
                  <a:pt x="2049" y="2589"/>
                </a:lnTo>
                <a:lnTo>
                  <a:pt x="2049" y="2588"/>
                </a:lnTo>
                <a:lnTo>
                  <a:pt x="2049" y="2586"/>
                </a:lnTo>
                <a:lnTo>
                  <a:pt x="2050" y="2586"/>
                </a:lnTo>
                <a:lnTo>
                  <a:pt x="2050" y="2584"/>
                </a:lnTo>
                <a:lnTo>
                  <a:pt x="2052" y="2584"/>
                </a:lnTo>
                <a:lnTo>
                  <a:pt x="2054" y="2584"/>
                </a:lnTo>
                <a:lnTo>
                  <a:pt x="2055" y="2584"/>
                </a:lnTo>
                <a:lnTo>
                  <a:pt x="2055" y="2583"/>
                </a:lnTo>
                <a:lnTo>
                  <a:pt x="2057" y="2583"/>
                </a:lnTo>
                <a:lnTo>
                  <a:pt x="2057" y="2584"/>
                </a:lnTo>
                <a:lnTo>
                  <a:pt x="2057" y="2586"/>
                </a:lnTo>
                <a:lnTo>
                  <a:pt x="2057" y="2588"/>
                </a:lnTo>
                <a:lnTo>
                  <a:pt x="2059" y="2588"/>
                </a:lnTo>
                <a:lnTo>
                  <a:pt x="2059" y="2586"/>
                </a:lnTo>
                <a:lnTo>
                  <a:pt x="2060" y="2586"/>
                </a:lnTo>
                <a:lnTo>
                  <a:pt x="2060" y="2588"/>
                </a:lnTo>
                <a:lnTo>
                  <a:pt x="2062" y="2588"/>
                </a:lnTo>
                <a:lnTo>
                  <a:pt x="2062" y="2589"/>
                </a:lnTo>
                <a:lnTo>
                  <a:pt x="2064" y="2589"/>
                </a:lnTo>
                <a:lnTo>
                  <a:pt x="2064" y="2591"/>
                </a:lnTo>
                <a:lnTo>
                  <a:pt x="2064" y="2593"/>
                </a:lnTo>
                <a:lnTo>
                  <a:pt x="2064" y="2593"/>
                </a:lnTo>
                <a:lnTo>
                  <a:pt x="2064" y="2591"/>
                </a:lnTo>
                <a:lnTo>
                  <a:pt x="2064" y="2589"/>
                </a:lnTo>
                <a:lnTo>
                  <a:pt x="2064" y="2588"/>
                </a:lnTo>
                <a:lnTo>
                  <a:pt x="2064" y="2586"/>
                </a:lnTo>
                <a:lnTo>
                  <a:pt x="2065" y="2586"/>
                </a:lnTo>
                <a:lnTo>
                  <a:pt x="2065" y="2584"/>
                </a:lnTo>
                <a:lnTo>
                  <a:pt x="2067" y="2584"/>
                </a:lnTo>
                <a:lnTo>
                  <a:pt x="2067" y="2583"/>
                </a:lnTo>
                <a:lnTo>
                  <a:pt x="2069" y="2583"/>
                </a:lnTo>
                <a:lnTo>
                  <a:pt x="2069" y="2581"/>
                </a:lnTo>
                <a:lnTo>
                  <a:pt x="2070" y="2581"/>
                </a:lnTo>
                <a:lnTo>
                  <a:pt x="2072" y="2581"/>
                </a:lnTo>
                <a:lnTo>
                  <a:pt x="2074" y="2581"/>
                </a:lnTo>
                <a:lnTo>
                  <a:pt x="2074" y="2583"/>
                </a:lnTo>
                <a:lnTo>
                  <a:pt x="2075" y="2583"/>
                </a:lnTo>
                <a:lnTo>
                  <a:pt x="2075" y="2581"/>
                </a:lnTo>
                <a:lnTo>
                  <a:pt x="2077" y="2581"/>
                </a:lnTo>
                <a:lnTo>
                  <a:pt x="2077" y="2583"/>
                </a:lnTo>
                <a:lnTo>
                  <a:pt x="2077" y="2584"/>
                </a:lnTo>
                <a:lnTo>
                  <a:pt x="2077" y="2586"/>
                </a:lnTo>
                <a:lnTo>
                  <a:pt x="2075" y="2586"/>
                </a:lnTo>
                <a:lnTo>
                  <a:pt x="2074" y="2586"/>
                </a:lnTo>
                <a:lnTo>
                  <a:pt x="2074" y="2588"/>
                </a:lnTo>
                <a:lnTo>
                  <a:pt x="2075" y="2588"/>
                </a:lnTo>
                <a:lnTo>
                  <a:pt x="2077" y="2588"/>
                </a:lnTo>
                <a:lnTo>
                  <a:pt x="2079" y="2588"/>
                </a:lnTo>
                <a:lnTo>
                  <a:pt x="2080" y="2588"/>
                </a:lnTo>
                <a:lnTo>
                  <a:pt x="2080" y="2589"/>
                </a:lnTo>
                <a:lnTo>
                  <a:pt x="2080" y="2591"/>
                </a:lnTo>
                <a:lnTo>
                  <a:pt x="2079" y="2591"/>
                </a:lnTo>
                <a:lnTo>
                  <a:pt x="2079" y="2593"/>
                </a:lnTo>
                <a:lnTo>
                  <a:pt x="2079" y="2594"/>
                </a:lnTo>
                <a:lnTo>
                  <a:pt x="2080" y="2594"/>
                </a:lnTo>
                <a:lnTo>
                  <a:pt x="2080" y="2596"/>
                </a:lnTo>
                <a:lnTo>
                  <a:pt x="2082" y="2596"/>
                </a:lnTo>
                <a:lnTo>
                  <a:pt x="2082" y="2598"/>
                </a:lnTo>
                <a:lnTo>
                  <a:pt x="2084" y="2598"/>
                </a:lnTo>
                <a:lnTo>
                  <a:pt x="2084" y="2596"/>
                </a:lnTo>
                <a:lnTo>
                  <a:pt x="2082" y="2596"/>
                </a:lnTo>
                <a:lnTo>
                  <a:pt x="2082" y="2594"/>
                </a:lnTo>
                <a:lnTo>
                  <a:pt x="2082" y="2593"/>
                </a:lnTo>
                <a:lnTo>
                  <a:pt x="2084" y="2593"/>
                </a:lnTo>
                <a:lnTo>
                  <a:pt x="2084" y="2591"/>
                </a:lnTo>
                <a:lnTo>
                  <a:pt x="2084" y="2589"/>
                </a:lnTo>
                <a:lnTo>
                  <a:pt x="2084" y="2588"/>
                </a:lnTo>
                <a:lnTo>
                  <a:pt x="2086" y="2588"/>
                </a:lnTo>
                <a:lnTo>
                  <a:pt x="2086" y="2586"/>
                </a:lnTo>
                <a:lnTo>
                  <a:pt x="2086" y="2584"/>
                </a:lnTo>
                <a:lnTo>
                  <a:pt x="2087" y="2584"/>
                </a:lnTo>
                <a:lnTo>
                  <a:pt x="2087" y="2586"/>
                </a:lnTo>
                <a:lnTo>
                  <a:pt x="2089" y="2586"/>
                </a:lnTo>
                <a:lnTo>
                  <a:pt x="2089" y="2588"/>
                </a:lnTo>
                <a:lnTo>
                  <a:pt x="2089" y="2589"/>
                </a:lnTo>
                <a:lnTo>
                  <a:pt x="2087" y="2589"/>
                </a:lnTo>
                <a:lnTo>
                  <a:pt x="2087" y="2591"/>
                </a:lnTo>
                <a:lnTo>
                  <a:pt x="2086" y="2591"/>
                </a:lnTo>
                <a:lnTo>
                  <a:pt x="2086" y="2593"/>
                </a:lnTo>
                <a:lnTo>
                  <a:pt x="2087" y="2593"/>
                </a:lnTo>
                <a:lnTo>
                  <a:pt x="2089" y="2593"/>
                </a:lnTo>
                <a:lnTo>
                  <a:pt x="2091" y="2593"/>
                </a:lnTo>
                <a:lnTo>
                  <a:pt x="2091" y="2591"/>
                </a:lnTo>
                <a:lnTo>
                  <a:pt x="2092" y="2591"/>
                </a:lnTo>
                <a:lnTo>
                  <a:pt x="2092" y="2593"/>
                </a:lnTo>
                <a:lnTo>
                  <a:pt x="2092" y="2594"/>
                </a:lnTo>
                <a:lnTo>
                  <a:pt x="2092" y="2596"/>
                </a:lnTo>
                <a:lnTo>
                  <a:pt x="2091" y="2596"/>
                </a:lnTo>
                <a:lnTo>
                  <a:pt x="2091" y="2598"/>
                </a:lnTo>
                <a:lnTo>
                  <a:pt x="2089" y="2598"/>
                </a:lnTo>
                <a:lnTo>
                  <a:pt x="2089" y="2599"/>
                </a:lnTo>
                <a:lnTo>
                  <a:pt x="2091" y="2599"/>
                </a:lnTo>
                <a:lnTo>
                  <a:pt x="2091" y="2601"/>
                </a:lnTo>
                <a:lnTo>
                  <a:pt x="2089" y="2601"/>
                </a:lnTo>
                <a:lnTo>
                  <a:pt x="2089" y="2603"/>
                </a:lnTo>
                <a:lnTo>
                  <a:pt x="2089" y="2604"/>
                </a:lnTo>
                <a:lnTo>
                  <a:pt x="2089" y="2606"/>
                </a:lnTo>
                <a:lnTo>
                  <a:pt x="2087" y="2606"/>
                </a:lnTo>
                <a:lnTo>
                  <a:pt x="2087" y="2608"/>
                </a:lnTo>
                <a:lnTo>
                  <a:pt x="2086" y="2608"/>
                </a:lnTo>
                <a:lnTo>
                  <a:pt x="2086" y="2609"/>
                </a:lnTo>
                <a:lnTo>
                  <a:pt x="2086" y="2611"/>
                </a:lnTo>
                <a:lnTo>
                  <a:pt x="2086" y="2613"/>
                </a:lnTo>
                <a:lnTo>
                  <a:pt x="2084" y="2613"/>
                </a:lnTo>
                <a:lnTo>
                  <a:pt x="2082" y="2613"/>
                </a:lnTo>
                <a:lnTo>
                  <a:pt x="2082" y="2614"/>
                </a:lnTo>
                <a:lnTo>
                  <a:pt x="2080" y="2614"/>
                </a:lnTo>
                <a:lnTo>
                  <a:pt x="2080" y="2613"/>
                </a:lnTo>
                <a:lnTo>
                  <a:pt x="2079" y="2613"/>
                </a:lnTo>
                <a:lnTo>
                  <a:pt x="2079" y="2611"/>
                </a:lnTo>
                <a:lnTo>
                  <a:pt x="2077" y="2611"/>
                </a:lnTo>
                <a:lnTo>
                  <a:pt x="2077" y="2613"/>
                </a:lnTo>
                <a:lnTo>
                  <a:pt x="2075" y="2613"/>
                </a:lnTo>
                <a:lnTo>
                  <a:pt x="2074" y="2613"/>
                </a:lnTo>
                <a:lnTo>
                  <a:pt x="2072" y="2613"/>
                </a:lnTo>
                <a:lnTo>
                  <a:pt x="2070" y="2613"/>
                </a:lnTo>
                <a:lnTo>
                  <a:pt x="2070" y="2611"/>
                </a:lnTo>
                <a:lnTo>
                  <a:pt x="2069" y="2611"/>
                </a:lnTo>
                <a:lnTo>
                  <a:pt x="2069" y="2609"/>
                </a:lnTo>
                <a:lnTo>
                  <a:pt x="2067" y="2609"/>
                </a:lnTo>
                <a:lnTo>
                  <a:pt x="2065" y="2609"/>
                </a:lnTo>
                <a:lnTo>
                  <a:pt x="2064" y="2609"/>
                </a:lnTo>
                <a:lnTo>
                  <a:pt x="2064" y="2608"/>
                </a:lnTo>
                <a:lnTo>
                  <a:pt x="2064" y="2609"/>
                </a:lnTo>
                <a:lnTo>
                  <a:pt x="2064" y="2608"/>
                </a:lnTo>
                <a:lnTo>
                  <a:pt x="2062" y="2608"/>
                </a:lnTo>
                <a:lnTo>
                  <a:pt x="2060" y="2608"/>
                </a:lnTo>
                <a:lnTo>
                  <a:pt x="2060" y="2606"/>
                </a:lnTo>
                <a:lnTo>
                  <a:pt x="2059" y="2606"/>
                </a:lnTo>
                <a:lnTo>
                  <a:pt x="2057" y="2606"/>
                </a:lnTo>
                <a:lnTo>
                  <a:pt x="2057" y="2604"/>
                </a:lnTo>
                <a:lnTo>
                  <a:pt x="2055" y="2604"/>
                </a:lnTo>
                <a:lnTo>
                  <a:pt x="2054" y="2604"/>
                </a:lnTo>
                <a:lnTo>
                  <a:pt x="2052" y="2604"/>
                </a:lnTo>
                <a:lnTo>
                  <a:pt x="2052" y="2606"/>
                </a:lnTo>
                <a:lnTo>
                  <a:pt x="2050" y="2606"/>
                </a:lnTo>
                <a:close/>
                <a:moveTo>
                  <a:pt x="2074" y="2611"/>
                </a:moveTo>
                <a:lnTo>
                  <a:pt x="2075" y="2611"/>
                </a:lnTo>
                <a:lnTo>
                  <a:pt x="2075" y="2609"/>
                </a:lnTo>
                <a:lnTo>
                  <a:pt x="2077" y="2609"/>
                </a:lnTo>
                <a:lnTo>
                  <a:pt x="2077" y="2608"/>
                </a:lnTo>
                <a:lnTo>
                  <a:pt x="2079" y="2608"/>
                </a:lnTo>
                <a:lnTo>
                  <a:pt x="2079" y="2609"/>
                </a:lnTo>
                <a:lnTo>
                  <a:pt x="2080" y="2609"/>
                </a:lnTo>
                <a:lnTo>
                  <a:pt x="2080" y="2608"/>
                </a:lnTo>
                <a:lnTo>
                  <a:pt x="2080" y="2606"/>
                </a:lnTo>
                <a:lnTo>
                  <a:pt x="2082" y="2606"/>
                </a:lnTo>
                <a:lnTo>
                  <a:pt x="2082" y="2604"/>
                </a:lnTo>
                <a:lnTo>
                  <a:pt x="2084" y="2604"/>
                </a:lnTo>
                <a:lnTo>
                  <a:pt x="2084" y="2603"/>
                </a:lnTo>
                <a:lnTo>
                  <a:pt x="2086" y="2603"/>
                </a:lnTo>
                <a:lnTo>
                  <a:pt x="2086" y="2601"/>
                </a:lnTo>
                <a:lnTo>
                  <a:pt x="2086" y="2599"/>
                </a:lnTo>
                <a:lnTo>
                  <a:pt x="2084" y="2599"/>
                </a:lnTo>
                <a:lnTo>
                  <a:pt x="2084" y="2601"/>
                </a:lnTo>
                <a:lnTo>
                  <a:pt x="2082" y="2601"/>
                </a:lnTo>
                <a:lnTo>
                  <a:pt x="2080" y="2601"/>
                </a:lnTo>
                <a:lnTo>
                  <a:pt x="2080" y="2603"/>
                </a:lnTo>
                <a:lnTo>
                  <a:pt x="2079" y="2603"/>
                </a:lnTo>
                <a:lnTo>
                  <a:pt x="2079" y="2604"/>
                </a:lnTo>
                <a:lnTo>
                  <a:pt x="2079" y="2606"/>
                </a:lnTo>
                <a:lnTo>
                  <a:pt x="2077" y="2606"/>
                </a:lnTo>
                <a:lnTo>
                  <a:pt x="2077" y="2608"/>
                </a:lnTo>
                <a:lnTo>
                  <a:pt x="2075" y="2608"/>
                </a:lnTo>
                <a:lnTo>
                  <a:pt x="2075" y="2609"/>
                </a:lnTo>
                <a:lnTo>
                  <a:pt x="2074" y="2609"/>
                </a:lnTo>
                <a:lnTo>
                  <a:pt x="2074" y="2611"/>
                </a:lnTo>
                <a:close/>
                <a:moveTo>
                  <a:pt x="2007" y="2591"/>
                </a:moveTo>
                <a:lnTo>
                  <a:pt x="2005" y="2591"/>
                </a:lnTo>
                <a:lnTo>
                  <a:pt x="2004" y="2591"/>
                </a:lnTo>
                <a:lnTo>
                  <a:pt x="2004" y="2589"/>
                </a:lnTo>
                <a:lnTo>
                  <a:pt x="2002" y="2589"/>
                </a:lnTo>
                <a:lnTo>
                  <a:pt x="2002" y="2591"/>
                </a:lnTo>
                <a:lnTo>
                  <a:pt x="2000" y="2591"/>
                </a:lnTo>
                <a:lnTo>
                  <a:pt x="2000" y="2593"/>
                </a:lnTo>
                <a:lnTo>
                  <a:pt x="2000" y="2594"/>
                </a:lnTo>
                <a:lnTo>
                  <a:pt x="1999" y="2594"/>
                </a:lnTo>
                <a:lnTo>
                  <a:pt x="1999" y="2596"/>
                </a:lnTo>
                <a:lnTo>
                  <a:pt x="1997" y="2596"/>
                </a:lnTo>
                <a:lnTo>
                  <a:pt x="1997" y="2598"/>
                </a:lnTo>
                <a:lnTo>
                  <a:pt x="1997" y="2599"/>
                </a:lnTo>
                <a:lnTo>
                  <a:pt x="1999" y="2599"/>
                </a:lnTo>
                <a:lnTo>
                  <a:pt x="1999" y="2598"/>
                </a:lnTo>
                <a:lnTo>
                  <a:pt x="2000" y="2598"/>
                </a:lnTo>
                <a:lnTo>
                  <a:pt x="2000" y="2599"/>
                </a:lnTo>
                <a:lnTo>
                  <a:pt x="2002" y="2599"/>
                </a:lnTo>
                <a:lnTo>
                  <a:pt x="2004" y="2599"/>
                </a:lnTo>
                <a:lnTo>
                  <a:pt x="2004" y="2601"/>
                </a:lnTo>
                <a:lnTo>
                  <a:pt x="2005" y="2601"/>
                </a:lnTo>
                <a:lnTo>
                  <a:pt x="2005" y="2599"/>
                </a:lnTo>
                <a:lnTo>
                  <a:pt x="2007" y="2599"/>
                </a:lnTo>
                <a:lnTo>
                  <a:pt x="2007" y="2598"/>
                </a:lnTo>
                <a:lnTo>
                  <a:pt x="2007" y="2596"/>
                </a:lnTo>
                <a:lnTo>
                  <a:pt x="2009" y="2596"/>
                </a:lnTo>
                <a:lnTo>
                  <a:pt x="2009" y="2594"/>
                </a:lnTo>
                <a:lnTo>
                  <a:pt x="2009" y="2593"/>
                </a:lnTo>
                <a:lnTo>
                  <a:pt x="2007" y="2593"/>
                </a:lnTo>
                <a:lnTo>
                  <a:pt x="2007" y="2591"/>
                </a:lnTo>
                <a:close/>
                <a:moveTo>
                  <a:pt x="2042" y="2588"/>
                </a:moveTo>
                <a:lnTo>
                  <a:pt x="2040" y="2588"/>
                </a:lnTo>
                <a:lnTo>
                  <a:pt x="2040" y="2586"/>
                </a:lnTo>
                <a:lnTo>
                  <a:pt x="2039" y="2586"/>
                </a:lnTo>
                <a:lnTo>
                  <a:pt x="2039" y="2588"/>
                </a:lnTo>
                <a:lnTo>
                  <a:pt x="2037" y="2588"/>
                </a:lnTo>
                <a:lnTo>
                  <a:pt x="2035" y="2588"/>
                </a:lnTo>
                <a:lnTo>
                  <a:pt x="2035" y="2589"/>
                </a:lnTo>
                <a:lnTo>
                  <a:pt x="2034" y="2589"/>
                </a:lnTo>
                <a:lnTo>
                  <a:pt x="2034" y="2591"/>
                </a:lnTo>
                <a:lnTo>
                  <a:pt x="2035" y="2591"/>
                </a:lnTo>
                <a:lnTo>
                  <a:pt x="2035" y="2593"/>
                </a:lnTo>
                <a:lnTo>
                  <a:pt x="2037" y="2593"/>
                </a:lnTo>
                <a:lnTo>
                  <a:pt x="2039" y="2593"/>
                </a:lnTo>
                <a:lnTo>
                  <a:pt x="2040" y="2593"/>
                </a:lnTo>
                <a:lnTo>
                  <a:pt x="2040" y="2591"/>
                </a:lnTo>
                <a:lnTo>
                  <a:pt x="2042" y="2591"/>
                </a:lnTo>
                <a:lnTo>
                  <a:pt x="2042" y="2589"/>
                </a:lnTo>
                <a:lnTo>
                  <a:pt x="2042" y="2588"/>
                </a:lnTo>
                <a:close/>
                <a:moveTo>
                  <a:pt x="2057" y="2579"/>
                </a:moveTo>
                <a:lnTo>
                  <a:pt x="2057" y="2579"/>
                </a:lnTo>
                <a:lnTo>
                  <a:pt x="2057" y="2581"/>
                </a:lnTo>
                <a:lnTo>
                  <a:pt x="2059" y="2581"/>
                </a:lnTo>
                <a:lnTo>
                  <a:pt x="2060" y="2581"/>
                </a:lnTo>
                <a:lnTo>
                  <a:pt x="2060" y="2579"/>
                </a:lnTo>
                <a:lnTo>
                  <a:pt x="2059" y="2579"/>
                </a:lnTo>
                <a:lnTo>
                  <a:pt x="2059" y="2579"/>
                </a:lnTo>
                <a:lnTo>
                  <a:pt x="2057" y="2579"/>
                </a:lnTo>
                <a:close/>
                <a:moveTo>
                  <a:pt x="1877" y="2479"/>
                </a:moveTo>
                <a:lnTo>
                  <a:pt x="1875" y="2479"/>
                </a:lnTo>
                <a:lnTo>
                  <a:pt x="1875" y="2477"/>
                </a:lnTo>
                <a:lnTo>
                  <a:pt x="1874" y="2477"/>
                </a:lnTo>
                <a:lnTo>
                  <a:pt x="1872" y="2477"/>
                </a:lnTo>
                <a:lnTo>
                  <a:pt x="1870" y="2477"/>
                </a:lnTo>
                <a:lnTo>
                  <a:pt x="1869" y="2477"/>
                </a:lnTo>
                <a:lnTo>
                  <a:pt x="1867" y="2477"/>
                </a:lnTo>
                <a:lnTo>
                  <a:pt x="1867" y="2479"/>
                </a:lnTo>
                <a:lnTo>
                  <a:pt x="1865" y="2479"/>
                </a:lnTo>
                <a:lnTo>
                  <a:pt x="1865" y="2481"/>
                </a:lnTo>
                <a:lnTo>
                  <a:pt x="1864" y="2481"/>
                </a:lnTo>
                <a:lnTo>
                  <a:pt x="1864" y="2482"/>
                </a:lnTo>
                <a:lnTo>
                  <a:pt x="1864" y="2484"/>
                </a:lnTo>
                <a:lnTo>
                  <a:pt x="1865" y="2484"/>
                </a:lnTo>
                <a:lnTo>
                  <a:pt x="1867" y="2484"/>
                </a:lnTo>
                <a:lnTo>
                  <a:pt x="1869" y="2484"/>
                </a:lnTo>
                <a:lnTo>
                  <a:pt x="1870" y="2484"/>
                </a:lnTo>
                <a:lnTo>
                  <a:pt x="1870" y="2482"/>
                </a:lnTo>
                <a:lnTo>
                  <a:pt x="1872" y="2482"/>
                </a:lnTo>
                <a:lnTo>
                  <a:pt x="1874" y="2482"/>
                </a:lnTo>
                <a:lnTo>
                  <a:pt x="1874" y="2484"/>
                </a:lnTo>
                <a:lnTo>
                  <a:pt x="1875" y="2484"/>
                </a:lnTo>
                <a:lnTo>
                  <a:pt x="1875" y="2482"/>
                </a:lnTo>
                <a:lnTo>
                  <a:pt x="1877" y="2482"/>
                </a:lnTo>
                <a:lnTo>
                  <a:pt x="1879" y="2482"/>
                </a:lnTo>
                <a:lnTo>
                  <a:pt x="1879" y="2481"/>
                </a:lnTo>
                <a:lnTo>
                  <a:pt x="1880" y="2481"/>
                </a:lnTo>
                <a:lnTo>
                  <a:pt x="1880" y="2479"/>
                </a:lnTo>
                <a:lnTo>
                  <a:pt x="1879" y="2479"/>
                </a:lnTo>
                <a:lnTo>
                  <a:pt x="1877" y="2479"/>
                </a:lnTo>
                <a:close/>
                <a:moveTo>
                  <a:pt x="1522" y="2427"/>
                </a:moveTo>
                <a:lnTo>
                  <a:pt x="1522" y="2426"/>
                </a:lnTo>
                <a:lnTo>
                  <a:pt x="1520" y="2426"/>
                </a:lnTo>
                <a:lnTo>
                  <a:pt x="1518" y="2426"/>
                </a:lnTo>
                <a:lnTo>
                  <a:pt x="1518" y="2427"/>
                </a:lnTo>
                <a:lnTo>
                  <a:pt x="1517" y="2427"/>
                </a:lnTo>
                <a:lnTo>
                  <a:pt x="1517" y="2429"/>
                </a:lnTo>
                <a:lnTo>
                  <a:pt x="1517" y="2431"/>
                </a:lnTo>
                <a:lnTo>
                  <a:pt x="1518" y="2431"/>
                </a:lnTo>
                <a:lnTo>
                  <a:pt x="1518" y="2429"/>
                </a:lnTo>
                <a:lnTo>
                  <a:pt x="1520" y="2429"/>
                </a:lnTo>
                <a:lnTo>
                  <a:pt x="1520" y="2431"/>
                </a:lnTo>
                <a:lnTo>
                  <a:pt x="1522" y="2431"/>
                </a:lnTo>
                <a:lnTo>
                  <a:pt x="1522" y="2429"/>
                </a:lnTo>
                <a:lnTo>
                  <a:pt x="1522" y="2427"/>
                </a:lnTo>
                <a:close/>
                <a:moveTo>
                  <a:pt x="1809" y="2421"/>
                </a:moveTo>
                <a:lnTo>
                  <a:pt x="1809" y="2419"/>
                </a:lnTo>
                <a:lnTo>
                  <a:pt x="1807" y="2419"/>
                </a:lnTo>
                <a:lnTo>
                  <a:pt x="1807" y="2421"/>
                </a:lnTo>
                <a:lnTo>
                  <a:pt x="1807" y="2422"/>
                </a:lnTo>
                <a:lnTo>
                  <a:pt x="1809" y="2422"/>
                </a:lnTo>
                <a:lnTo>
                  <a:pt x="1809" y="2424"/>
                </a:lnTo>
                <a:lnTo>
                  <a:pt x="1810" y="2424"/>
                </a:lnTo>
                <a:lnTo>
                  <a:pt x="1812" y="2424"/>
                </a:lnTo>
                <a:lnTo>
                  <a:pt x="1812" y="2422"/>
                </a:lnTo>
                <a:lnTo>
                  <a:pt x="1812" y="2421"/>
                </a:lnTo>
                <a:lnTo>
                  <a:pt x="1810" y="2421"/>
                </a:lnTo>
                <a:lnTo>
                  <a:pt x="1809" y="2421"/>
                </a:lnTo>
                <a:close/>
                <a:moveTo>
                  <a:pt x="1780" y="2416"/>
                </a:moveTo>
                <a:lnTo>
                  <a:pt x="1779" y="2416"/>
                </a:lnTo>
                <a:lnTo>
                  <a:pt x="1779" y="2414"/>
                </a:lnTo>
                <a:lnTo>
                  <a:pt x="1779" y="2412"/>
                </a:lnTo>
                <a:lnTo>
                  <a:pt x="1777" y="2412"/>
                </a:lnTo>
                <a:lnTo>
                  <a:pt x="1775" y="2412"/>
                </a:lnTo>
                <a:lnTo>
                  <a:pt x="1775" y="2414"/>
                </a:lnTo>
                <a:lnTo>
                  <a:pt x="1775" y="2416"/>
                </a:lnTo>
                <a:lnTo>
                  <a:pt x="1777" y="2416"/>
                </a:lnTo>
                <a:lnTo>
                  <a:pt x="1777" y="2417"/>
                </a:lnTo>
                <a:lnTo>
                  <a:pt x="1775" y="2417"/>
                </a:lnTo>
                <a:lnTo>
                  <a:pt x="1775" y="2419"/>
                </a:lnTo>
                <a:lnTo>
                  <a:pt x="1777" y="2419"/>
                </a:lnTo>
                <a:lnTo>
                  <a:pt x="1779" y="2419"/>
                </a:lnTo>
                <a:lnTo>
                  <a:pt x="1780" y="2419"/>
                </a:lnTo>
                <a:lnTo>
                  <a:pt x="1782" y="2419"/>
                </a:lnTo>
                <a:lnTo>
                  <a:pt x="1782" y="2417"/>
                </a:lnTo>
                <a:lnTo>
                  <a:pt x="1780" y="2417"/>
                </a:lnTo>
                <a:lnTo>
                  <a:pt x="1780" y="2416"/>
                </a:lnTo>
                <a:close/>
                <a:moveTo>
                  <a:pt x="1784" y="2414"/>
                </a:moveTo>
                <a:lnTo>
                  <a:pt x="1784" y="2414"/>
                </a:lnTo>
                <a:lnTo>
                  <a:pt x="1782" y="2414"/>
                </a:lnTo>
                <a:lnTo>
                  <a:pt x="1782" y="2416"/>
                </a:lnTo>
                <a:lnTo>
                  <a:pt x="1784" y="2416"/>
                </a:lnTo>
                <a:lnTo>
                  <a:pt x="1784" y="2416"/>
                </a:lnTo>
                <a:lnTo>
                  <a:pt x="1785" y="2416"/>
                </a:lnTo>
                <a:lnTo>
                  <a:pt x="1785" y="2417"/>
                </a:lnTo>
                <a:lnTo>
                  <a:pt x="1787" y="2417"/>
                </a:lnTo>
                <a:lnTo>
                  <a:pt x="1787" y="2416"/>
                </a:lnTo>
                <a:lnTo>
                  <a:pt x="1787" y="2414"/>
                </a:lnTo>
                <a:lnTo>
                  <a:pt x="1785" y="2414"/>
                </a:lnTo>
                <a:lnTo>
                  <a:pt x="1784" y="2414"/>
                </a:lnTo>
                <a:close/>
                <a:moveTo>
                  <a:pt x="1452" y="2381"/>
                </a:moveTo>
                <a:lnTo>
                  <a:pt x="1452" y="2382"/>
                </a:lnTo>
                <a:lnTo>
                  <a:pt x="1452" y="2384"/>
                </a:lnTo>
                <a:lnTo>
                  <a:pt x="1453" y="2384"/>
                </a:lnTo>
                <a:lnTo>
                  <a:pt x="1455" y="2384"/>
                </a:lnTo>
                <a:lnTo>
                  <a:pt x="1455" y="2382"/>
                </a:lnTo>
                <a:lnTo>
                  <a:pt x="1453" y="2382"/>
                </a:lnTo>
                <a:lnTo>
                  <a:pt x="1453" y="2381"/>
                </a:lnTo>
                <a:lnTo>
                  <a:pt x="1452" y="2381"/>
                </a:lnTo>
                <a:close/>
                <a:moveTo>
                  <a:pt x="1645" y="2467"/>
                </a:moveTo>
                <a:lnTo>
                  <a:pt x="1645" y="2469"/>
                </a:lnTo>
                <a:lnTo>
                  <a:pt x="1647" y="2469"/>
                </a:lnTo>
                <a:lnTo>
                  <a:pt x="1648" y="2469"/>
                </a:lnTo>
                <a:lnTo>
                  <a:pt x="1648" y="2467"/>
                </a:lnTo>
                <a:lnTo>
                  <a:pt x="1647" y="2467"/>
                </a:lnTo>
                <a:lnTo>
                  <a:pt x="1645" y="2467"/>
                </a:lnTo>
                <a:close/>
                <a:moveTo>
                  <a:pt x="1578" y="2459"/>
                </a:moveTo>
                <a:lnTo>
                  <a:pt x="1580" y="2459"/>
                </a:lnTo>
                <a:lnTo>
                  <a:pt x="1578" y="2459"/>
                </a:lnTo>
                <a:lnTo>
                  <a:pt x="1578" y="2459"/>
                </a:lnTo>
                <a:close/>
                <a:moveTo>
                  <a:pt x="1450" y="2359"/>
                </a:moveTo>
                <a:lnTo>
                  <a:pt x="1450" y="2361"/>
                </a:lnTo>
                <a:lnTo>
                  <a:pt x="1452" y="2361"/>
                </a:lnTo>
                <a:lnTo>
                  <a:pt x="1452" y="2359"/>
                </a:lnTo>
                <a:lnTo>
                  <a:pt x="1450" y="2359"/>
                </a:lnTo>
                <a:close/>
                <a:moveTo>
                  <a:pt x="2089" y="2579"/>
                </a:moveTo>
                <a:lnTo>
                  <a:pt x="2089" y="2581"/>
                </a:lnTo>
                <a:lnTo>
                  <a:pt x="2091" y="2581"/>
                </a:lnTo>
                <a:lnTo>
                  <a:pt x="2091" y="2579"/>
                </a:lnTo>
                <a:lnTo>
                  <a:pt x="2091" y="2579"/>
                </a:lnTo>
                <a:lnTo>
                  <a:pt x="2089" y="2579"/>
                </a:lnTo>
                <a:lnTo>
                  <a:pt x="2089" y="2579"/>
                </a:lnTo>
                <a:close/>
                <a:moveTo>
                  <a:pt x="1450" y="2359"/>
                </a:moveTo>
                <a:lnTo>
                  <a:pt x="1450" y="2357"/>
                </a:lnTo>
                <a:lnTo>
                  <a:pt x="1448" y="2357"/>
                </a:lnTo>
                <a:lnTo>
                  <a:pt x="1448" y="2356"/>
                </a:lnTo>
                <a:lnTo>
                  <a:pt x="1447" y="2356"/>
                </a:lnTo>
                <a:lnTo>
                  <a:pt x="1447" y="2357"/>
                </a:lnTo>
                <a:lnTo>
                  <a:pt x="1447" y="2359"/>
                </a:lnTo>
                <a:lnTo>
                  <a:pt x="1448" y="2359"/>
                </a:lnTo>
                <a:lnTo>
                  <a:pt x="1450" y="2359"/>
                </a:lnTo>
                <a:close/>
                <a:moveTo>
                  <a:pt x="2080" y="2883"/>
                </a:moveTo>
                <a:lnTo>
                  <a:pt x="2079" y="2883"/>
                </a:lnTo>
                <a:lnTo>
                  <a:pt x="2079" y="2885"/>
                </a:lnTo>
                <a:lnTo>
                  <a:pt x="2079" y="2886"/>
                </a:lnTo>
                <a:lnTo>
                  <a:pt x="2079" y="2888"/>
                </a:lnTo>
                <a:lnTo>
                  <a:pt x="2080" y="2888"/>
                </a:lnTo>
                <a:lnTo>
                  <a:pt x="2082" y="2888"/>
                </a:lnTo>
                <a:lnTo>
                  <a:pt x="2082" y="2886"/>
                </a:lnTo>
                <a:lnTo>
                  <a:pt x="2082" y="2885"/>
                </a:lnTo>
                <a:lnTo>
                  <a:pt x="2082" y="2883"/>
                </a:lnTo>
                <a:lnTo>
                  <a:pt x="2082" y="2881"/>
                </a:lnTo>
                <a:lnTo>
                  <a:pt x="2080" y="2881"/>
                </a:lnTo>
                <a:lnTo>
                  <a:pt x="2080" y="2883"/>
                </a:lnTo>
                <a:close/>
                <a:moveTo>
                  <a:pt x="2069" y="2885"/>
                </a:moveTo>
                <a:lnTo>
                  <a:pt x="2070" y="2885"/>
                </a:lnTo>
                <a:lnTo>
                  <a:pt x="2070" y="2883"/>
                </a:lnTo>
                <a:lnTo>
                  <a:pt x="2069" y="2883"/>
                </a:lnTo>
                <a:lnTo>
                  <a:pt x="2069" y="2885"/>
                </a:lnTo>
                <a:close/>
                <a:moveTo>
                  <a:pt x="2117" y="2843"/>
                </a:moveTo>
                <a:lnTo>
                  <a:pt x="2117" y="2845"/>
                </a:lnTo>
                <a:lnTo>
                  <a:pt x="2119" y="2845"/>
                </a:lnTo>
                <a:lnTo>
                  <a:pt x="2119" y="2843"/>
                </a:lnTo>
                <a:lnTo>
                  <a:pt x="2119" y="2841"/>
                </a:lnTo>
                <a:lnTo>
                  <a:pt x="2119" y="2840"/>
                </a:lnTo>
                <a:lnTo>
                  <a:pt x="2117" y="2840"/>
                </a:lnTo>
                <a:lnTo>
                  <a:pt x="2117" y="2841"/>
                </a:lnTo>
                <a:lnTo>
                  <a:pt x="2117" y="2843"/>
                </a:lnTo>
                <a:close/>
                <a:moveTo>
                  <a:pt x="2204" y="2808"/>
                </a:moveTo>
                <a:lnTo>
                  <a:pt x="2204" y="2810"/>
                </a:lnTo>
                <a:lnTo>
                  <a:pt x="2206" y="2810"/>
                </a:lnTo>
                <a:lnTo>
                  <a:pt x="2206" y="2808"/>
                </a:lnTo>
                <a:lnTo>
                  <a:pt x="2206" y="2806"/>
                </a:lnTo>
                <a:lnTo>
                  <a:pt x="2204" y="2806"/>
                </a:lnTo>
                <a:lnTo>
                  <a:pt x="2204" y="2808"/>
                </a:lnTo>
                <a:close/>
                <a:moveTo>
                  <a:pt x="2191" y="2806"/>
                </a:moveTo>
                <a:lnTo>
                  <a:pt x="2189" y="2806"/>
                </a:lnTo>
                <a:lnTo>
                  <a:pt x="2189" y="2808"/>
                </a:lnTo>
                <a:lnTo>
                  <a:pt x="2191" y="2808"/>
                </a:lnTo>
                <a:lnTo>
                  <a:pt x="2191" y="2806"/>
                </a:lnTo>
                <a:close/>
                <a:moveTo>
                  <a:pt x="2194" y="2808"/>
                </a:moveTo>
                <a:lnTo>
                  <a:pt x="2196" y="2808"/>
                </a:lnTo>
                <a:lnTo>
                  <a:pt x="2196" y="2806"/>
                </a:lnTo>
                <a:lnTo>
                  <a:pt x="2194" y="2806"/>
                </a:lnTo>
                <a:lnTo>
                  <a:pt x="2194" y="2808"/>
                </a:lnTo>
                <a:close/>
                <a:moveTo>
                  <a:pt x="2207" y="2808"/>
                </a:moveTo>
                <a:lnTo>
                  <a:pt x="2209" y="2808"/>
                </a:lnTo>
                <a:lnTo>
                  <a:pt x="2209" y="2806"/>
                </a:lnTo>
                <a:lnTo>
                  <a:pt x="2207" y="2806"/>
                </a:lnTo>
                <a:lnTo>
                  <a:pt x="2207" y="2808"/>
                </a:lnTo>
                <a:close/>
                <a:moveTo>
                  <a:pt x="2079" y="2805"/>
                </a:moveTo>
                <a:lnTo>
                  <a:pt x="2080" y="2805"/>
                </a:lnTo>
                <a:lnTo>
                  <a:pt x="2079" y="2803"/>
                </a:lnTo>
                <a:lnTo>
                  <a:pt x="2079" y="2805"/>
                </a:lnTo>
                <a:close/>
                <a:moveTo>
                  <a:pt x="2319" y="2684"/>
                </a:moveTo>
                <a:lnTo>
                  <a:pt x="2321" y="2684"/>
                </a:lnTo>
                <a:lnTo>
                  <a:pt x="2321" y="2683"/>
                </a:lnTo>
                <a:lnTo>
                  <a:pt x="2319" y="2683"/>
                </a:lnTo>
                <a:lnTo>
                  <a:pt x="2319" y="2684"/>
                </a:lnTo>
                <a:close/>
                <a:moveTo>
                  <a:pt x="2309" y="2681"/>
                </a:moveTo>
                <a:lnTo>
                  <a:pt x="2309" y="2679"/>
                </a:lnTo>
                <a:lnTo>
                  <a:pt x="2307" y="2679"/>
                </a:lnTo>
                <a:lnTo>
                  <a:pt x="2307" y="2681"/>
                </a:lnTo>
                <a:lnTo>
                  <a:pt x="2309" y="2681"/>
                </a:lnTo>
                <a:close/>
                <a:moveTo>
                  <a:pt x="2331" y="2679"/>
                </a:moveTo>
                <a:lnTo>
                  <a:pt x="2331" y="2681"/>
                </a:lnTo>
                <a:lnTo>
                  <a:pt x="2332" y="2681"/>
                </a:lnTo>
                <a:lnTo>
                  <a:pt x="2332" y="2679"/>
                </a:lnTo>
                <a:lnTo>
                  <a:pt x="2331" y="2679"/>
                </a:lnTo>
                <a:close/>
                <a:moveTo>
                  <a:pt x="2139" y="2653"/>
                </a:moveTo>
                <a:lnTo>
                  <a:pt x="2137" y="2653"/>
                </a:lnTo>
                <a:lnTo>
                  <a:pt x="2137" y="2654"/>
                </a:lnTo>
                <a:lnTo>
                  <a:pt x="2139" y="2654"/>
                </a:lnTo>
                <a:lnTo>
                  <a:pt x="2139" y="2653"/>
                </a:lnTo>
                <a:close/>
                <a:moveTo>
                  <a:pt x="2134" y="2649"/>
                </a:moveTo>
                <a:lnTo>
                  <a:pt x="2132" y="2649"/>
                </a:lnTo>
                <a:lnTo>
                  <a:pt x="2132" y="2651"/>
                </a:lnTo>
                <a:lnTo>
                  <a:pt x="2134" y="2651"/>
                </a:lnTo>
                <a:lnTo>
                  <a:pt x="2134" y="2649"/>
                </a:lnTo>
                <a:close/>
                <a:moveTo>
                  <a:pt x="2379" y="2646"/>
                </a:moveTo>
                <a:lnTo>
                  <a:pt x="2379" y="2648"/>
                </a:lnTo>
                <a:lnTo>
                  <a:pt x="2381" y="2648"/>
                </a:lnTo>
                <a:lnTo>
                  <a:pt x="2382" y="2648"/>
                </a:lnTo>
                <a:lnTo>
                  <a:pt x="2382" y="2646"/>
                </a:lnTo>
                <a:lnTo>
                  <a:pt x="2381" y="2646"/>
                </a:lnTo>
                <a:lnTo>
                  <a:pt x="2379" y="2646"/>
                </a:lnTo>
                <a:close/>
                <a:moveTo>
                  <a:pt x="2177" y="2644"/>
                </a:moveTo>
                <a:lnTo>
                  <a:pt x="2176" y="2644"/>
                </a:lnTo>
                <a:lnTo>
                  <a:pt x="2176" y="2646"/>
                </a:lnTo>
                <a:lnTo>
                  <a:pt x="2177" y="2646"/>
                </a:lnTo>
                <a:lnTo>
                  <a:pt x="2177" y="2644"/>
                </a:lnTo>
                <a:close/>
                <a:moveTo>
                  <a:pt x="2174" y="2641"/>
                </a:moveTo>
                <a:lnTo>
                  <a:pt x="2172" y="2641"/>
                </a:lnTo>
                <a:lnTo>
                  <a:pt x="2172" y="2643"/>
                </a:lnTo>
                <a:lnTo>
                  <a:pt x="2174" y="2643"/>
                </a:lnTo>
                <a:lnTo>
                  <a:pt x="2174" y="2641"/>
                </a:lnTo>
                <a:close/>
                <a:moveTo>
                  <a:pt x="2091" y="2628"/>
                </a:moveTo>
                <a:lnTo>
                  <a:pt x="2092" y="2628"/>
                </a:lnTo>
                <a:lnTo>
                  <a:pt x="2092" y="2626"/>
                </a:lnTo>
                <a:lnTo>
                  <a:pt x="2091" y="2626"/>
                </a:lnTo>
                <a:lnTo>
                  <a:pt x="2091" y="2628"/>
                </a:lnTo>
                <a:close/>
                <a:moveTo>
                  <a:pt x="2396" y="2628"/>
                </a:moveTo>
                <a:lnTo>
                  <a:pt x="2396" y="2626"/>
                </a:lnTo>
                <a:lnTo>
                  <a:pt x="2394" y="2626"/>
                </a:lnTo>
                <a:lnTo>
                  <a:pt x="2394" y="2628"/>
                </a:lnTo>
                <a:lnTo>
                  <a:pt x="2396" y="2628"/>
                </a:lnTo>
                <a:close/>
                <a:moveTo>
                  <a:pt x="2169" y="2619"/>
                </a:moveTo>
                <a:lnTo>
                  <a:pt x="2167" y="2619"/>
                </a:lnTo>
                <a:lnTo>
                  <a:pt x="2167" y="2621"/>
                </a:lnTo>
                <a:lnTo>
                  <a:pt x="2169" y="2621"/>
                </a:lnTo>
                <a:lnTo>
                  <a:pt x="2169" y="2619"/>
                </a:lnTo>
                <a:close/>
                <a:moveTo>
                  <a:pt x="2084" y="2614"/>
                </a:moveTo>
                <a:lnTo>
                  <a:pt x="2084" y="2616"/>
                </a:lnTo>
                <a:lnTo>
                  <a:pt x="2084" y="2618"/>
                </a:lnTo>
                <a:lnTo>
                  <a:pt x="2084" y="2619"/>
                </a:lnTo>
                <a:lnTo>
                  <a:pt x="2086" y="2619"/>
                </a:lnTo>
                <a:lnTo>
                  <a:pt x="2086" y="2618"/>
                </a:lnTo>
                <a:lnTo>
                  <a:pt x="2087" y="2618"/>
                </a:lnTo>
                <a:lnTo>
                  <a:pt x="2087" y="2616"/>
                </a:lnTo>
                <a:lnTo>
                  <a:pt x="2089" y="2616"/>
                </a:lnTo>
                <a:lnTo>
                  <a:pt x="2089" y="2614"/>
                </a:lnTo>
                <a:lnTo>
                  <a:pt x="2089" y="2613"/>
                </a:lnTo>
                <a:lnTo>
                  <a:pt x="2087" y="2613"/>
                </a:lnTo>
                <a:lnTo>
                  <a:pt x="2086" y="2613"/>
                </a:lnTo>
                <a:lnTo>
                  <a:pt x="2086" y="2614"/>
                </a:lnTo>
                <a:lnTo>
                  <a:pt x="2084" y="2614"/>
                </a:lnTo>
                <a:close/>
                <a:moveTo>
                  <a:pt x="2164" y="2616"/>
                </a:moveTo>
                <a:lnTo>
                  <a:pt x="2162" y="2616"/>
                </a:lnTo>
                <a:lnTo>
                  <a:pt x="2162" y="2618"/>
                </a:lnTo>
                <a:lnTo>
                  <a:pt x="2164" y="2618"/>
                </a:lnTo>
                <a:lnTo>
                  <a:pt x="2164" y="2616"/>
                </a:lnTo>
                <a:close/>
                <a:moveTo>
                  <a:pt x="2096" y="2608"/>
                </a:moveTo>
                <a:lnTo>
                  <a:pt x="2094" y="2608"/>
                </a:lnTo>
                <a:lnTo>
                  <a:pt x="2094" y="2609"/>
                </a:lnTo>
                <a:lnTo>
                  <a:pt x="2096" y="2609"/>
                </a:lnTo>
                <a:lnTo>
                  <a:pt x="2096" y="2608"/>
                </a:lnTo>
                <a:close/>
                <a:moveTo>
                  <a:pt x="2102" y="2606"/>
                </a:moveTo>
                <a:lnTo>
                  <a:pt x="2101" y="2606"/>
                </a:lnTo>
                <a:lnTo>
                  <a:pt x="2101" y="2608"/>
                </a:lnTo>
                <a:lnTo>
                  <a:pt x="2102" y="2608"/>
                </a:lnTo>
                <a:lnTo>
                  <a:pt x="2102" y="2606"/>
                </a:lnTo>
                <a:close/>
                <a:moveTo>
                  <a:pt x="2024" y="2604"/>
                </a:moveTo>
                <a:lnTo>
                  <a:pt x="2024" y="2604"/>
                </a:lnTo>
                <a:lnTo>
                  <a:pt x="2024" y="2606"/>
                </a:lnTo>
                <a:lnTo>
                  <a:pt x="2024" y="2606"/>
                </a:lnTo>
                <a:lnTo>
                  <a:pt x="2024" y="2604"/>
                </a:lnTo>
                <a:close/>
                <a:moveTo>
                  <a:pt x="2015" y="2601"/>
                </a:moveTo>
                <a:lnTo>
                  <a:pt x="2017" y="2601"/>
                </a:lnTo>
                <a:lnTo>
                  <a:pt x="2017" y="2599"/>
                </a:lnTo>
                <a:lnTo>
                  <a:pt x="2015" y="2599"/>
                </a:lnTo>
                <a:lnTo>
                  <a:pt x="2015" y="2601"/>
                </a:lnTo>
                <a:close/>
                <a:moveTo>
                  <a:pt x="2142" y="2591"/>
                </a:moveTo>
                <a:lnTo>
                  <a:pt x="2142" y="2593"/>
                </a:lnTo>
                <a:lnTo>
                  <a:pt x="2144" y="2593"/>
                </a:lnTo>
                <a:lnTo>
                  <a:pt x="2144" y="2591"/>
                </a:lnTo>
                <a:lnTo>
                  <a:pt x="2142" y="2591"/>
                </a:lnTo>
                <a:close/>
                <a:moveTo>
                  <a:pt x="2022" y="2588"/>
                </a:moveTo>
                <a:lnTo>
                  <a:pt x="2022" y="2589"/>
                </a:lnTo>
                <a:lnTo>
                  <a:pt x="2024" y="2589"/>
                </a:lnTo>
                <a:lnTo>
                  <a:pt x="2024" y="2588"/>
                </a:lnTo>
                <a:lnTo>
                  <a:pt x="2022" y="2588"/>
                </a:lnTo>
                <a:close/>
                <a:moveTo>
                  <a:pt x="2137" y="2584"/>
                </a:moveTo>
                <a:lnTo>
                  <a:pt x="2137" y="2586"/>
                </a:lnTo>
                <a:lnTo>
                  <a:pt x="2139" y="2586"/>
                </a:lnTo>
                <a:lnTo>
                  <a:pt x="2139" y="2584"/>
                </a:lnTo>
                <a:lnTo>
                  <a:pt x="2137" y="2584"/>
                </a:lnTo>
                <a:close/>
                <a:moveTo>
                  <a:pt x="2087" y="2581"/>
                </a:moveTo>
                <a:lnTo>
                  <a:pt x="2086" y="2581"/>
                </a:lnTo>
                <a:lnTo>
                  <a:pt x="2086" y="2583"/>
                </a:lnTo>
                <a:lnTo>
                  <a:pt x="2087" y="2583"/>
                </a:lnTo>
                <a:lnTo>
                  <a:pt x="2087" y="2581"/>
                </a:lnTo>
                <a:close/>
                <a:moveTo>
                  <a:pt x="2069" y="2579"/>
                </a:moveTo>
                <a:lnTo>
                  <a:pt x="2069" y="2579"/>
                </a:lnTo>
                <a:lnTo>
                  <a:pt x="2067" y="2579"/>
                </a:lnTo>
                <a:lnTo>
                  <a:pt x="2065" y="2579"/>
                </a:lnTo>
                <a:lnTo>
                  <a:pt x="2065" y="2579"/>
                </a:lnTo>
                <a:lnTo>
                  <a:pt x="2067" y="2579"/>
                </a:lnTo>
                <a:lnTo>
                  <a:pt x="2069" y="2579"/>
                </a:lnTo>
                <a:close/>
                <a:moveTo>
                  <a:pt x="2050" y="2578"/>
                </a:moveTo>
                <a:lnTo>
                  <a:pt x="2049" y="2578"/>
                </a:lnTo>
                <a:lnTo>
                  <a:pt x="2049" y="2579"/>
                </a:lnTo>
                <a:lnTo>
                  <a:pt x="2050" y="2579"/>
                </a:lnTo>
                <a:lnTo>
                  <a:pt x="2050" y="2578"/>
                </a:lnTo>
                <a:close/>
                <a:moveTo>
                  <a:pt x="2054" y="2578"/>
                </a:moveTo>
                <a:lnTo>
                  <a:pt x="2052" y="2579"/>
                </a:lnTo>
                <a:lnTo>
                  <a:pt x="2054" y="2579"/>
                </a:lnTo>
                <a:lnTo>
                  <a:pt x="2054" y="2578"/>
                </a:lnTo>
                <a:close/>
                <a:moveTo>
                  <a:pt x="2121" y="2579"/>
                </a:moveTo>
                <a:lnTo>
                  <a:pt x="2121" y="2578"/>
                </a:lnTo>
                <a:lnTo>
                  <a:pt x="2119" y="2579"/>
                </a:lnTo>
                <a:lnTo>
                  <a:pt x="2121" y="2579"/>
                </a:lnTo>
                <a:close/>
                <a:moveTo>
                  <a:pt x="2131" y="2579"/>
                </a:moveTo>
                <a:lnTo>
                  <a:pt x="2132" y="2579"/>
                </a:lnTo>
                <a:lnTo>
                  <a:pt x="2132" y="2578"/>
                </a:lnTo>
                <a:lnTo>
                  <a:pt x="2131" y="2578"/>
                </a:lnTo>
                <a:lnTo>
                  <a:pt x="2131" y="2579"/>
                </a:lnTo>
                <a:close/>
                <a:moveTo>
                  <a:pt x="2017" y="2578"/>
                </a:moveTo>
                <a:lnTo>
                  <a:pt x="2015" y="2576"/>
                </a:lnTo>
                <a:lnTo>
                  <a:pt x="2015" y="2578"/>
                </a:lnTo>
                <a:lnTo>
                  <a:pt x="2017" y="2578"/>
                </a:lnTo>
                <a:close/>
                <a:moveTo>
                  <a:pt x="2029" y="2576"/>
                </a:moveTo>
                <a:lnTo>
                  <a:pt x="2027" y="2578"/>
                </a:lnTo>
                <a:lnTo>
                  <a:pt x="2029" y="2578"/>
                </a:lnTo>
                <a:lnTo>
                  <a:pt x="2029" y="2576"/>
                </a:lnTo>
                <a:close/>
                <a:moveTo>
                  <a:pt x="2035" y="2576"/>
                </a:moveTo>
                <a:lnTo>
                  <a:pt x="2034" y="2576"/>
                </a:lnTo>
                <a:lnTo>
                  <a:pt x="2034" y="2578"/>
                </a:lnTo>
                <a:lnTo>
                  <a:pt x="2035" y="2578"/>
                </a:lnTo>
                <a:lnTo>
                  <a:pt x="2035" y="2576"/>
                </a:lnTo>
                <a:close/>
                <a:moveTo>
                  <a:pt x="2044" y="2574"/>
                </a:moveTo>
                <a:lnTo>
                  <a:pt x="2042" y="2574"/>
                </a:lnTo>
                <a:lnTo>
                  <a:pt x="2042" y="2576"/>
                </a:lnTo>
                <a:lnTo>
                  <a:pt x="2044" y="2576"/>
                </a:lnTo>
                <a:lnTo>
                  <a:pt x="2044" y="2574"/>
                </a:lnTo>
                <a:close/>
                <a:moveTo>
                  <a:pt x="2045" y="2576"/>
                </a:moveTo>
                <a:lnTo>
                  <a:pt x="2047" y="2576"/>
                </a:lnTo>
                <a:lnTo>
                  <a:pt x="2047" y="2574"/>
                </a:lnTo>
                <a:lnTo>
                  <a:pt x="2045" y="2574"/>
                </a:lnTo>
                <a:lnTo>
                  <a:pt x="2045" y="2576"/>
                </a:lnTo>
                <a:close/>
                <a:moveTo>
                  <a:pt x="2047" y="2574"/>
                </a:moveTo>
                <a:lnTo>
                  <a:pt x="2049" y="2574"/>
                </a:lnTo>
                <a:lnTo>
                  <a:pt x="2049" y="2573"/>
                </a:lnTo>
                <a:lnTo>
                  <a:pt x="2047" y="2573"/>
                </a:lnTo>
                <a:lnTo>
                  <a:pt x="2047" y="2574"/>
                </a:lnTo>
                <a:close/>
                <a:moveTo>
                  <a:pt x="1940" y="2563"/>
                </a:moveTo>
                <a:lnTo>
                  <a:pt x="1940" y="2561"/>
                </a:lnTo>
                <a:lnTo>
                  <a:pt x="1939" y="2563"/>
                </a:lnTo>
                <a:lnTo>
                  <a:pt x="1940" y="2563"/>
                </a:lnTo>
                <a:close/>
                <a:moveTo>
                  <a:pt x="1930" y="2553"/>
                </a:moveTo>
                <a:lnTo>
                  <a:pt x="1932" y="2553"/>
                </a:lnTo>
                <a:lnTo>
                  <a:pt x="1932" y="2551"/>
                </a:lnTo>
                <a:lnTo>
                  <a:pt x="1930" y="2549"/>
                </a:lnTo>
                <a:lnTo>
                  <a:pt x="1930" y="2551"/>
                </a:lnTo>
                <a:lnTo>
                  <a:pt x="1930" y="2553"/>
                </a:lnTo>
                <a:close/>
                <a:moveTo>
                  <a:pt x="1930" y="2549"/>
                </a:moveTo>
                <a:lnTo>
                  <a:pt x="1932" y="2549"/>
                </a:lnTo>
                <a:lnTo>
                  <a:pt x="1932" y="2548"/>
                </a:lnTo>
                <a:lnTo>
                  <a:pt x="1930" y="2548"/>
                </a:lnTo>
                <a:lnTo>
                  <a:pt x="1930" y="2549"/>
                </a:lnTo>
                <a:close/>
                <a:moveTo>
                  <a:pt x="1872" y="2507"/>
                </a:moveTo>
                <a:lnTo>
                  <a:pt x="1874" y="2507"/>
                </a:lnTo>
                <a:lnTo>
                  <a:pt x="1874" y="2506"/>
                </a:lnTo>
                <a:lnTo>
                  <a:pt x="1872" y="2506"/>
                </a:lnTo>
                <a:lnTo>
                  <a:pt x="1872" y="2507"/>
                </a:lnTo>
                <a:close/>
                <a:moveTo>
                  <a:pt x="1925" y="2504"/>
                </a:moveTo>
                <a:lnTo>
                  <a:pt x="1924" y="2504"/>
                </a:lnTo>
                <a:lnTo>
                  <a:pt x="1924" y="2506"/>
                </a:lnTo>
                <a:lnTo>
                  <a:pt x="1925" y="2506"/>
                </a:lnTo>
                <a:lnTo>
                  <a:pt x="1925" y="2504"/>
                </a:lnTo>
                <a:close/>
                <a:moveTo>
                  <a:pt x="1914" y="2499"/>
                </a:moveTo>
                <a:lnTo>
                  <a:pt x="1915" y="2499"/>
                </a:lnTo>
                <a:lnTo>
                  <a:pt x="1915" y="2497"/>
                </a:lnTo>
                <a:lnTo>
                  <a:pt x="1914" y="2497"/>
                </a:lnTo>
                <a:lnTo>
                  <a:pt x="1914" y="2499"/>
                </a:lnTo>
                <a:close/>
                <a:moveTo>
                  <a:pt x="1920" y="2499"/>
                </a:moveTo>
                <a:lnTo>
                  <a:pt x="1922" y="2499"/>
                </a:lnTo>
                <a:lnTo>
                  <a:pt x="1922" y="2497"/>
                </a:lnTo>
                <a:lnTo>
                  <a:pt x="1920" y="2497"/>
                </a:lnTo>
                <a:lnTo>
                  <a:pt x="1920" y="2499"/>
                </a:lnTo>
                <a:close/>
                <a:moveTo>
                  <a:pt x="1705" y="2464"/>
                </a:moveTo>
                <a:lnTo>
                  <a:pt x="1705" y="2462"/>
                </a:lnTo>
                <a:lnTo>
                  <a:pt x="1703" y="2462"/>
                </a:lnTo>
                <a:lnTo>
                  <a:pt x="1703" y="2464"/>
                </a:lnTo>
                <a:lnTo>
                  <a:pt x="1705" y="2464"/>
                </a:lnTo>
                <a:close/>
                <a:moveTo>
                  <a:pt x="1712" y="2456"/>
                </a:moveTo>
                <a:lnTo>
                  <a:pt x="1710" y="2456"/>
                </a:lnTo>
                <a:lnTo>
                  <a:pt x="1710" y="2457"/>
                </a:lnTo>
                <a:lnTo>
                  <a:pt x="1710" y="2459"/>
                </a:lnTo>
                <a:lnTo>
                  <a:pt x="1712" y="2459"/>
                </a:lnTo>
                <a:lnTo>
                  <a:pt x="1713" y="2459"/>
                </a:lnTo>
                <a:lnTo>
                  <a:pt x="1715" y="2459"/>
                </a:lnTo>
                <a:lnTo>
                  <a:pt x="1715" y="2457"/>
                </a:lnTo>
                <a:lnTo>
                  <a:pt x="1715" y="2456"/>
                </a:lnTo>
                <a:lnTo>
                  <a:pt x="1713" y="2456"/>
                </a:lnTo>
                <a:lnTo>
                  <a:pt x="1712" y="2456"/>
                </a:lnTo>
                <a:close/>
                <a:moveTo>
                  <a:pt x="1577" y="2456"/>
                </a:moveTo>
                <a:lnTo>
                  <a:pt x="1577" y="2457"/>
                </a:lnTo>
                <a:lnTo>
                  <a:pt x="1578" y="2457"/>
                </a:lnTo>
                <a:lnTo>
                  <a:pt x="1578" y="2456"/>
                </a:lnTo>
                <a:lnTo>
                  <a:pt x="1577" y="2456"/>
                </a:lnTo>
                <a:close/>
                <a:moveTo>
                  <a:pt x="1735" y="2446"/>
                </a:moveTo>
                <a:lnTo>
                  <a:pt x="1735" y="2447"/>
                </a:lnTo>
                <a:lnTo>
                  <a:pt x="1737" y="2447"/>
                </a:lnTo>
                <a:lnTo>
                  <a:pt x="1737" y="2446"/>
                </a:lnTo>
                <a:lnTo>
                  <a:pt x="1737" y="2444"/>
                </a:lnTo>
                <a:lnTo>
                  <a:pt x="1735" y="2444"/>
                </a:lnTo>
                <a:lnTo>
                  <a:pt x="1735" y="2446"/>
                </a:lnTo>
                <a:close/>
                <a:moveTo>
                  <a:pt x="1543" y="2444"/>
                </a:moveTo>
                <a:lnTo>
                  <a:pt x="1545" y="2444"/>
                </a:lnTo>
                <a:lnTo>
                  <a:pt x="1545" y="2442"/>
                </a:lnTo>
                <a:lnTo>
                  <a:pt x="1543" y="2442"/>
                </a:lnTo>
                <a:lnTo>
                  <a:pt x="1543" y="2444"/>
                </a:lnTo>
                <a:close/>
                <a:moveTo>
                  <a:pt x="1742" y="2444"/>
                </a:moveTo>
                <a:lnTo>
                  <a:pt x="1744" y="2444"/>
                </a:lnTo>
                <a:lnTo>
                  <a:pt x="1744" y="2442"/>
                </a:lnTo>
                <a:lnTo>
                  <a:pt x="1742" y="2442"/>
                </a:lnTo>
                <a:lnTo>
                  <a:pt x="1742" y="2444"/>
                </a:lnTo>
                <a:close/>
                <a:moveTo>
                  <a:pt x="1545" y="2441"/>
                </a:moveTo>
                <a:lnTo>
                  <a:pt x="1545" y="2442"/>
                </a:lnTo>
                <a:lnTo>
                  <a:pt x="1547" y="2442"/>
                </a:lnTo>
                <a:lnTo>
                  <a:pt x="1547" y="2441"/>
                </a:lnTo>
                <a:lnTo>
                  <a:pt x="1545" y="2441"/>
                </a:lnTo>
                <a:close/>
                <a:moveTo>
                  <a:pt x="1750" y="2434"/>
                </a:moveTo>
                <a:lnTo>
                  <a:pt x="1750" y="2432"/>
                </a:lnTo>
                <a:lnTo>
                  <a:pt x="1749" y="2432"/>
                </a:lnTo>
                <a:lnTo>
                  <a:pt x="1749" y="2434"/>
                </a:lnTo>
                <a:lnTo>
                  <a:pt x="1750" y="2434"/>
                </a:lnTo>
                <a:close/>
                <a:moveTo>
                  <a:pt x="1522" y="2432"/>
                </a:moveTo>
                <a:lnTo>
                  <a:pt x="1523" y="2432"/>
                </a:lnTo>
                <a:lnTo>
                  <a:pt x="1523" y="2431"/>
                </a:lnTo>
                <a:lnTo>
                  <a:pt x="1522" y="2431"/>
                </a:lnTo>
                <a:lnTo>
                  <a:pt x="1522" y="2432"/>
                </a:lnTo>
                <a:close/>
                <a:moveTo>
                  <a:pt x="1518" y="2421"/>
                </a:moveTo>
                <a:lnTo>
                  <a:pt x="1517" y="2421"/>
                </a:lnTo>
                <a:lnTo>
                  <a:pt x="1517" y="2422"/>
                </a:lnTo>
                <a:lnTo>
                  <a:pt x="1518" y="2422"/>
                </a:lnTo>
                <a:lnTo>
                  <a:pt x="1518" y="2421"/>
                </a:lnTo>
                <a:close/>
                <a:moveTo>
                  <a:pt x="1825" y="2419"/>
                </a:moveTo>
                <a:lnTo>
                  <a:pt x="1827" y="2419"/>
                </a:lnTo>
                <a:lnTo>
                  <a:pt x="1827" y="2417"/>
                </a:lnTo>
                <a:lnTo>
                  <a:pt x="1825" y="2417"/>
                </a:lnTo>
                <a:lnTo>
                  <a:pt x="1825" y="2419"/>
                </a:lnTo>
                <a:close/>
                <a:moveTo>
                  <a:pt x="1790" y="2417"/>
                </a:moveTo>
                <a:lnTo>
                  <a:pt x="1792" y="2417"/>
                </a:lnTo>
                <a:lnTo>
                  <a:pt x="1792" y="2416"/>
                </a:lnTo>
                <a:lnTo>
                  <a:pt x="1790" y="2416"/>
                </a:lnTo>
                <a:lnTo>
                  <a:pt x="1790" y="2417"/>
                </a:lnTo>
                <a:close/>
                <a:moveTo>
                  <a:pt x="1513" y="2416"/>
                </a:moveTo>
                <a:lnTo>
                  <a:pt x="1515" y="2416"/>
                </a:lnTo>
                <a:lnTo>
                  <a:pt x="1515" y="2414"/>
                </a:lnTo>
                <a:lnTo>
                  <a:pt x="1513" y="2414"/>
                </a:lnTo>
                <a:lnTo>
                  <a:pt x="1513" y="2416"/>
                </a:lnTo>
                <a:close/>
                <a:moveTo>
                  <a:pt x="1762" y="2409"/>
                </a:moveTo>
                <a:lnTo>
                  <a:pt x="1762" y="2407"/>
                </a:lnTo>
                <a:lnTo>
                  <a:pt x="1760" y="2407"/>
                </a:lnTo>
                <a:lnTo>
                  <a:pt x="1760" y="2409"/>
                </a:lnTo>
                <a:lnTo>
                  <a:pt x="1762" y="2409"/>
                </a:lnTo>
                <a:close/>
                <a:moveTo>
                  <a:pt x="1759" y="2406"/>
                </a:moveTo>
                <a:lnTo>
                  <a:pt x="1757" y="2406"/>
                </a:lnTo>
                <a:lnTo>
                  <a:pt x="1755" y="2406"/>
                </a:lnTo>
                <a:lnTo>
                  <a:pt x="1754" y="2406"/>
                </a:lnTo>
                <a:lnTo>
                  <a:pt x="1754" y="2407"/>
                </a:lnTo>
                <a:lnTo>
                  <a:pt x="1755" y="2407"/>
                </a:lnTo>
                <a:lnTo>
                  <a:pt x="1757" y="2407"/>
                </a:lnTo>
                <a:lnTo>
                  <a:pt x="1759" y="2407"/>
                </a:lnTo>
                <a:lnTo>
                  <a:pt x="1760" y="2407"/>
                </a:lnTo>
                <a:lnTo>
                  <a:pt x="1760" y="2406"/>
                </a:lnTo>
                <a:lnTo>
                  <a:pt x="1759" y="2406"/>
                </a:lnTo>
                <a:close/>
                <a:moveTo>
                  <a:pt x="1458" y="2396"/>
                </a:moveTo>
                <a:lnTo>
                  <a:pt x="1458" y="2397"/>
                </a:lnTo>
                <a:lnTo>
                  <a:pt x="1457" y="2397"/>
                </a:lnTo>
                <a:lnTo>
                  <a:pt x="1457" y="2399"/>
                </a:lnTo>
                <a:lnTo>
                  <a:pt x="1457" y="2401"/>
                </a:lnTo>
                <a:lnTo>
                  <a:pt x="1458" y="2401"/>
                </a:lnTo>
                <a:lnTo>
                  <a:pt x="1460" y="2401"/>
                </a:lnTo>
                <a:lnTo>
                  <a:pt x="1462" y="2401"/>
                </a:lnTo>
                <a:lnTo>
                  <a:pt x="1462" y="2399"/>
                </a:lnTo>
                <a:lnTo>
                  <a:pt x="1462" y="2397"/>
                </a:lnTo>
                <a:lnTo>
                  <a:pt x="1462" y="2396"/>
                </a:lnTo>
                <a:lnTo>
                  <a:pt x="1460" y="2396"/>
                </a:lnTo>
                <a:lnTo>
                  <a:pt x="1458" y="2396"/>
                </a:lnTo>
                <a:close/>
                <a:moveTo>
                  <a:pt x="1463" y="2396"/>
                </a:moveTo>
                <a:lnTo>
                  <a:pt x="1463" y="2394"/>
                </a:lnTo>
                <a:lnTo>
                  <a:pt x="1462" y="2394"/>
                </a:lnTo>
                <a:lnTo>
                  <a:pt x="1462" y="2396"/>
                </a:lnTo>
                <a:lnTo>
                  <a:pt x="1463" y="2396"/>
                </a:lnTo>
                <a:close/>
                <a:moveTo>
                  <a:pt x="1465" y="2397"/>
                </a:moveTo>
                <a:lnTo>
                  <a:pt x="1463" y="2397"/>
                </a:lnTo>
                <a:lnTo>
                  <a:pt x="1463" y="2399"/>
                </a:lnTo>
                <a:lnTo>
                  <a:pt x="1465" y="2399"/>
                </a:lnTo>
                <a:lnTo>
                  <a:pt x="1465" y="2397"/>
                </a:lnTo>
                <a:close/>
                <a:moveTo>
                  <a:pt x="1478" y="2394"/>
                </a:moveTo>
                <a:lnTo>
                  <a:pt x="1478" y="2396"/>
                </a:lnTo>
                <a:lnTo>
                  <a:pt x="1480" y="2396"/>
                </a:lnTo>
                <a:lnTo>
                  <a:pt x="1480" y="2394"/>
                </a:lnTo>
                <a:lnTo>
                  <a:pt x="1478" y="2394"/>
                </a:lnTo>
                <a:close/>
                <a:moveTo>
                  <a:pt x="1468" y="2391"/>
                </a:moveTo>
                <a:lnTo>
                  <a:pt x="1468" y="2389"/>
                </a:lnTo>
                <a:lnTo>
                  <a:pt x="1468" y="2387"/>
                </a:lnTo>
                <a:lnTo>
                  <a:pt x="1467" y="2387"/>
                </a:lnTo>
                <a:lnTo>
                  <a:pt x="1467" y="2389"/>
                </a:lnTo>
                <a:lnTo>
                  <a:pt x="1467" y="2391"/>
                </a:lnTo>
                <a:lnTo>
                  <a:pt x="1467" y="2392"/>
                </a:lnTo>
                <a:lnTo>
                  <a:pt x="1468" y="2392"/>
                </a:lnTo>
                <a:lnTo>
                  <a:pt x="1468" y="2391"/>
                </a:lnTo>
                <a:close/>
                <a:moveTo>
                  <a:pt x="1460" y="2384"/>
                </a:moveTo>
                <a:lnTo>
                  <a:pt x="1458" y="2384"/>
                </a:lnTo>
                <a:lnTo>
                  <a:pt x="1457" y="2384"/>
                </a:lnTo>
                <a:lnTo>
                  <a:pt x="1457" y="2386"/>
                </a:lnTo>
                <a:lnTo>
                  <a:pt x="1458" y="2386"/>
                </a:lnTo>
                <a:lnTo>
                  <a:pt x="1460" y="2386"/>
                </a:lnTo>
                <a:lnTo>
                  <a:pt x="1462" y="2386"/>
                </a:lnTo>
                <a:lnTo>
                  <a:pt x="1462" y="2384"/>
                </a:lnTo>
                <a:lnTo>
                  <a:pt x="1460" y="2384"/>
                </a:lnTo>
                <a:close/>
                <a:moveTo>
                  <a:pt x="1455" y="2381"/>
                </a:moveTo>
                <a:lnTo>
                  <a:pt x="1457" y="2381"/>
                </a:lnTo>
                <a:lnTo>
                  <a:pt x="1457" y="2379"/>
                </a:lnTo>
                <a:lnTo>
                  <a:pt x="1455" y="2379"/>
                </a:lnTo>
                <a:lnTo>
                  <a:pt x="1455" y="2381"/>
                </a:lnTo>
                <a:close/>
                <a:moveTo>
                  <a:pt x="1445" y="2379"/>
                </a:moveTo>
                <a:lnTo>
                  <a:pt x="1447" y="2379"/>
                </a:lnTo>
                <a:lnTo>
                  <a:pt x="1447" y="2377"/>
                </a:lnTo>
                <a:lnTo>
                  <a:pt x="1445" y="2377"/>
                </a:lnTo>
                <a:lnTo>
                  <a:pt x="1445" y="2379"/>
                </a:lnTo>
                <a:close/>
                <a:moveTo>
                  <a:pt x="1467" y="2367"/>
                </a:moveTo>
                <a:lnTo>
                  <a:pt x="1465" y="2367"/>
                </a:lnTo>
                <a:lnTo>
                  <a:pt x="1465" y="2369"/>
                </a:lnTo>
                <a:lnTo>
                  <a:pt x="1467" y="2369"/>
                </a:lnTo>
                <a:lnTo>
                  <a:pt x="1467" y="2367"/>
                </a:lnTo>
                <a:close/>
                <a:moveTo>
                  <a:pt x="1462" y="2362"/>
                </a:moveTo>
                <a:lnTo>
                  <a:pt x="1460" y="2362"/>
                </a:lnTo>
                <a:lnTo>
                  <a:pt x="1460" y="2364"/>
                </a:lnTo>
                <a:lnTo>
                  <a:pt x="1462" y="2364"/>
                </a:lnTo>
                <a:lnTo>
                  <a:pt x="1462" y="2362"/>
                </a:lnTo>
                <a:close/>
                <a:moveTo>
                  <a:pt x="1465" y="2362"/>
                </a:moveTo>
                <a:lnTo>
                  <a:pt x="1465" y="2364"/>
                </a:lnTo>
                <a:lnTo>
                  <a:pt x="1465" y="2364"/>
                </a:lnTo>
                <a:lnTo>
                  <a:pt x="1467" y="2364"/>
                </a:lnTo>
                <a:lnTo>
                  <a:pt x="1465" y="2362"/>
                </a:lnTo>
                <a:lnTo>
                  <a:pt x="1465" y="2362"/>
                </a:lnTo>
                <a:close/>
                <a:moveTo>
                  <a:pt x="1437" y="2362"/>
                </a:moveTo>
                <a:lnTo>
                  <a:pt x="1438" y="2362"/>
                </a:lnTo>
                <a:lnTo>
                  <a:pt x="1438" y="2361"/>
                </a:lnTo>
                <a:lnTo>
                  <a:pt x="1437" y="2361"/>
                </a:lnTo>
                <a:lnTo>
                  <a:pt x="1437" y="2362"/>
                </a:lnTo>
                <a:close/>
                <a:moveTo>
                  <a:pt x="1465" y="2361"/>
                </a:moveTo>
                <a:lnTo>
                  <a:pt x="1465" y="2362"/>
                </a:lnTo>
                <a:lnTo>
                  <a:pt x="1467" y="2362"/>
                </a:lnTo>
                <a:lnTo>
                  <a:pt x="1467" y="2361"/>
                </a:lnTo>
                <a:lnTo>
                  <a:pt x="1465" y="2361"/>
                </a:lnTo>
                <a:close/>
                <a:moveTo>
                  <a:pt x="1470" y="2361"/>
                </a:moveTo>
                <a:lnTo>
                  <a:pt x="1470" y="2359"/>
                </a:lnTo>
                <a:lnTo>
                  <a:pt x="1470" y="2357"/>
                </a:lnTo>
                <a:lnTo>
                  <a:pt x="1468" y="2357"/>
                </a:lnTo>
                <a:lnTo>
                  <a:pt x="1468" y="2359"/>
                </a:lnTo>
                <a:lnTo>
                  <a:pt x="1467" y="2359"/>
                </a:lnTo>
                <a:lnTo>
                  <a:pt x="1467" y="2361"/>
                </a:lnTo>
                <a:lnTo>
                  <a:pt x="1468" y="2361"/>
                </a:lnTo>
                <a:lnTo>
                  <a:pt x="1470" y="2361"/>
                </a:lnTo>
                <a:close/>
                <a:moveTo>
                  <a:pt x="1465" y="2357"/>
                </a:moveTo>
                <a:lnTo>
                  <a:pt x="1465" y="2357"/>
                </a:lnTo>
                <a:lnTo>
                  <a:pt x="1465" y="2359"/>
                </a:lnTo>
                <a:lnTo>
                  <a:pt x="1465" y="2359"/>
                </a:lnTo>
                <a:lnTo>
                  <a:pt x="1467" y="2359"/>
                </a:lnTo>
                <a:lnTo>
                  <a:pt x="1467" y="2357"/>
                </a:lnTo>
                <a:lnTo>
                  <a:pt x="1465" y="2357"/>
                </a:lnTo>
                <a:close/>
                <a:moveTo>
                  <a:pt x="1465" y="2356"/>
                </a:moveTo>
                <a:lnTo>
                  <a:pt x="1465" y="2354"/>
                </a:lnTo>
                <a:lnTo>
                  <a:pt x="1465" y="2354"/>
                </a:lnTo>
                <a:lnTo>
                  <a:pt x="1465" y="2356"/>
                </a:lnTo>
                <a:lnTo>
                  <a:pt x="1465" y="2356"/>
                </a:lnTo>
                <a:close/>
                <a:moveTo>
                  <a:pt x="1465" y="2352"/>
                </a:moveTo>
                <a:lnTo>
                  <a:pt x="1463" y="2352"/>
                </a:lnTo>
                <a:lnTo>
                  <a:pt x="1463" y="2354"/>
                </a:lnTo>
                <a:lnTo>
                  <a:pt x="1465" y="2354"/>
                </a:lnTo>
                <a:lnTo>
                  <a:pt x="1465" y="2352"/>
                </a:lnTo>
                <a:close/>
                <a:moveTo>
                  <a:pt x="1957" y="1952"/>
                </a:moveTo>
                <a:lnTo>
                  <a:pt x="1959" y="1952"/>
                </a:lnTo>
                <a:lnTo>
                  <a:pt x="1959" y="1950"/>
                </a:lnTo>
                <a:lnTo>
                  <a:pt x="1957" y="1950"/>
                </a:lnTo>
                <a:lnTo>
                  <a:pt x="1957" y="1952"/>
                </a:lnTo>
                <a:close/>
                <a:moveTo>
                  <a:pt x="1572" y="1846"/>
                </a:moveTo>
                <a:lnTo>
                  <a:pt x="1570" y="1846"/>
                </a:lnTo>
                <a:lnTo>
                  <a:pt x="1570" y="1848"/>
                </a:lnTo>
                <a:lnTo>
                  <a:pt x="1572" y="1848"/>
                </a:lnTo>
                <a:lnTo>
                  <a:pt x="1572" y="1846"/>
                </a:lnTo>
                <a:close/>
                <a:moveTo>
                  <a:pt x="1487" y="1690"/>
                </a:moveTo>
                <a:lnTo>
                  <a:pt x="1487" y="1688"/>
                </a:lnTo>
                <a:lnTo>
                  <a:pt x="1485" y="1688"/>
                </a:lnTo>
                <a:lnTo>
                  <a:pt x="1485" y="1690"/>
                </a:lnTo>
                <a:lnTo>
                  <a:pt x="1487" y="1690"/>
                </a:lnTo>
                <a:close/>
                <a:moveTo>
                  <a:pt x="1482" y="1696"/>
                </a:moveTo>
                <a:lnTo>
                  <a:pt x="1480" y="1696"/>
                </a:lnTo>
                <a:lnTo>
                  <a:pt x="1482" y="1698"/>
                </a:lnTo>
                <a:lnTo>
                  <a:pt x="1482" y="1696"/>
                </a:lnTo>
                <a:close/>
                <a:moveTo>
                  <a:pt x="190" y="2068"/>
                </a:moveTo>
                <a:lnTo>
                  <a:pt x="189" y="2068"/>
                </a:lnTo>
                <a:lnTo>
                  <a:pt x="189" y="2070"/>
                </a:lnTo>
                <a:lnTo>
                  <a:pt x="187" y="2068"/>
                </a:lnTo>
                <a:lnTo>
                  <a:pt x="187" y="2070"/>
                </a:lnTo>
                <a:lnTo>
                  <a:pt x="187" y="2072"/>
                </a:lnTo>
                <a:lnTo>
                  <a:pt x="189" y="2072"/>
                </a:lnTo>
                <a:lnTo>
                  <a:pt x="189" y="2073"/>
                </a:lnTo>
                <a:lnTo>
                  <a:pt x="190" y="2073"/>
                </a:lnTo>
                <a:lnTo>
                  <a:pt x="192" y="2073"/>
                </a:lnTo>
                <a:lnTo>
                  <a:pt x="192" y="2072"/>
                </a:lnTo>
                <a:lnTo>
                  <a:pt x="192" y="2070"/>
                </a:lnTo>
                <a:lnTo>
                  <a:pt x="190" y="2070"/>
                </a:lnTo>
                <a:lnTo>
                  <a:pt x="190" y="2068"/>
                </a:lnTo>
                <a:close/>
                <a:moveTo>
                  <a:pt x="185" y="2067"/>
                </a:moveTo>
                <a:lnTo>
                  <a:pt x="187" y="2067"/>
                </a:lnTo>
                <a:lnTo>
                  <a:pt x="187" y="2065"/>
                </a:lnTo>
                <a:lnTo>
                  <a:pt x="187" y="2063"/>
                </a:lnTo>
                <a:lnTo>
                  <a:pt x="187" y="2062"/>
                </a:lnTo>
                <a:lnTo>
                  <a:pt x="185" y="2062"/>
                </a:lnTo>
                <a:lnTo>
                  <a:pt x="185" y="2060"/>
                </a:lnTo>
                <a:lnTo>
                  <a:pt x="185" y="2058"/>
                </a:lnTo>
                <a:lnTo>
                  <a:pt x="185" y="2058"/>
                </a:lnTo>
                <a:lnTo>
                  <a:pt x="185" y="2060"/>
                </a:lnTo>
                <a:lnTo>
                  <a:pt x="185" y="2062"/>
                </a:lnTo>
                <a:lnTo>
                  <a:pt x="185" y="2063"/>
                </a:lnTo>
                <a:lnTo>
                  <a:pt x="185" y="2065"/>
                </a:lnTo>
                <a:lnTo>
                  <a:pt x="185" y="2067"/>
                </a:lnTo>
                <a:lnTo>
                  <a:pt x="185" y="2068"/>
                </a:lnTo>
                <a:lnTo>
                  <a:pt x="185" y="2068"/>
                </a:lnTo>
                <a:lnTo>
                  <a:pt x="185" y="2067"/>
                </a:lnTo>
                <a:close/>
                <a:moveTo>
                  <a:pt x="169" y="2002"/>
                </a:moveTo>
                <a:lnTo>
                  <a:pt x="167" y="2002"/>
                </a:lnTo>
                <a:lnTo>
                  <a:pt x="167" y="2000"/>
                </a:lnTo>
                <a:lnTo>
                  <a:pt x="165" y="2000"/>
                </a:lnTo>
                <a:lnTo>
                  <a:pt x="165" y="2002"/>
                </a:lnTo>
                <a:lnTo>
                  <a:pt x="165" y="2003"/>
                </a:lnTo>
                <a:lnTo>
                  <a:pt x="165" y="2005"/>
                </a:lnTo>
                <a:lnTo>
                  <a:pt x="167" y="2005"/>
                </a:lnTo>
                <a:lnTo>
                  <a:pt x="169" y="2005"/>
                </a:lnTo>
                <a:lnTo>
                  <a:pt x="170" y="2005"/>
                </a:lnTo>
                <a:lnTo>
                  <a:pt x="170" y="2003"/>
                </a:lnTo>
                <a:lnTo>
                  <a:pt x="169" y="2003"/>
                </a:lnTo>
                <a:lnTo>
                  <a:pt x="169" y="2002"/>
                </a:lnTo>
                <a:close/>
                <a:moveTo>
                  <a:pt x="174" y="2005"/>
                </a:moveTo>
                <a:lnTo>
                  <a:pt x="174" y="2007"/>
                </a:lnTo>
                <a:lnTo>
                  <a:pt x="175" y="2007"/>
                </a:lnTo>
                <a:lnTo>
                  <a:pt x="175" y="2005"/>
                </a:lnTo>
                <a:lnTo>
                  <a:pt x="175" y="2003"/>
                </a:lnTo>
                <a:lnTo>
                  <a:pt x="175" y="2002"/>
                </a:lnTo>
                <a:lnTo>
                  <a:pt x="175" y="2000"/>
                </a:lnTo>
                <a:lnTo>
                  <a:pt x="175" y="1998"/>
                </a:lnTo>
                <a:lnTo>
                  <a:pt x="174" y="1998"/>
                </a:lnTo>
                <a:lnTo>
                  <a:pt x="174" y="1997"/>
                </a:lnTo>
                <a:lnTo>
                  <a:pt x="174" y="1995"/>
                </a:lnTo>
                <a:lnTo>
                  <a:pt x="174" y="1993"/>
                </a:lnTo>
                <a:lnTo>
                  <a:pt x="174" y="1992"/>
                </a:lnTo>
                <a:lnTo>
                  <a:pt x="174" y="1990"/>
                </a:lnTo>
                <a:lnTo>
                  <a:pt x="174" y="1988"/>
                </a:lnTo>
                <a:lnTo>
                  <a:pt x="174" y="1987"/>
                </a:lnTo>
                <a:lnTo>
                  <a:pt x="172" y="1987"/>
                </a:lnTo>
                <a:lnTo>
                  <a:pt x="172" y="1985"/>
                </a:lnTo>
                <a:lnTo>
                  <a:pt x="170" y="1985"/>
                </a:lnTo>
                <a:lnTo>
                  <a:pt x="170" y="1983"/>
                </a:lnTo>
                <a:lnTo>
                  <a:pt x="169" y="1983"/>
                </a:lnTo>
                <a:lnTo>
                  <a:pt x="169" y="1982"/>
                </a:lnTo>
                <a:lnTo>
                  <a:pt x="169" y="1980"/>
                </a:lnTo>
                <a:lnTo>
                  <a:pt x="167" y="1980"/>
                </a:lnTo>
                <a:lnTo>
                  <a:pt x="167" y="1978"/>
                </a:lnTo>
                <a:lnTo>
                  <a:pt x="167" y="1977"/>
                </a:lnTo>
                <a:lnTo>
                  <a:pt x="165" y="1977"/>
                </a:lnTo>
                <a:lnTo>
                  <a:pt x="165" y="1978"/>
                </a:lnTo>
                <a:lnTo>
                  <a:pt x="164" y="1978"/>
                </a:lnTo>
                <a:lnTo>
                  <a:pt x="164" y="1980"/>
                </a:lnTo>
                <a:lnTo>
                  <a:pt x="164" y="1982"/>
                </a:lnTo>
                <a:lnTo>
                  <a:pt x="164" y="1983"/>
                </a:lnTo>
                <a:lnTo>
                  <a:pt x="165" y="1983"/>
                </a:lnTo>
                <a:lnTo>
                  <a:pt x="165" y="1985"/>
                </a:lnTo>
                <a:lnTo>
                  <a:pt x="165" y="1987"/>
                </a:lnTo>
                <a:lnTo>
                  <a:pt x="167" y="1987"/>
                </a:lnTo>
                <a:lnTo>
                  <a:pt x="167" y="1988"/>
                </a:lnTo>
                <a:lnTo>
                  <a:pt x="167" y="1990"/>
                </a:lnTo>
                <a:lnTo>
                  <a:pt x="167" y="1992"/>
                </a:lnTo>
                <a:lnTo>
                  <a:pt x="167" y="1993"/>
                </a:lnTo>
                <a:lnTo>
                  <a:pt x="169" y="1993"/>
                </a:lnTo>
                <a:lnTo>
                  <a:pt x="169" y="1995"/>
                </a:lnTo>
                <a:lnTo>
                  <a:pt x="169" y="1997"/>
                </a:lnTo>
                <a:lnTo>
                  <a:pt x="170" y="1997"/>
                </a:lnTo>
                <a:lnTo>
                  <a:pt x="170" y="1998"/>
                </a:lnTo>
                <a:lnTo>
                  <a:pt x="170" y="2000"/>
                </a:lnTo>
                <a:lnTo>
                  <a:pt x="172" y="2000"/>
                </a:lnTo>
                <a:lnTo>
                  <a:pt x="172" y="2002"/>
                </a:lnTo>
                <a:lnTo>
                  <a:pt x="174" y="2002"/>
                </a:lnTo>
                <a:lnTo>
                  <a:pt x="174" y="2003"/>
                </a:lnTo>
                <a:lnTo>
                  <a:pt x="174" y="2005"/>
                </a:lnTo>
                <a:close/>
                <a:moveTo>
                  <a:pt x="185" y="1995"/>
                </a:moveTo>
                <a:lnTo>
                  <a:pt x="185" y="1993"/>
                </a:lnTo>
                <a:lnTo>
                  <a:pt x="185" y="1993"/>
                </a:lnTo>
                <a:lnTo>
                  <a:pt x="185" y="1992"/>
                </a:lnTo>
                <a:lnTo>
                  <a:pt x="185" y="1992"/>
                </a:lnTo>
                <a:lnTo>
                  <a:pt x="185" y="1990"/>
                </a:lnTo>
                <a:lnTo>
                  <a:pt x="184" y="1990"/>
                </a:lnTo>
                <a:lnTo>
                  <a:pt x="184" y="1988"/>
                </a:lnTo>
                <a:lnTo>
                  <a:pt x="182" y="1988"/>
                </a:lnTo>
                <a:lnTo>
                  <a:pt x="180" y="1988"/>
                </a:lnTo>
                <a:lnTo>
                  <a:pt x="180" y="1990"/>
                </a:lnTo>
                <a:lnTo>
                  <a:pt x="182" y="1990"/>
                </a:lnTo>
                <a:lnTo>
                  <a:pt x="182" y="1992"/>
                </a:lnTo>
                <a:lnTo>
                  <a:pt x="180" y="1992"/>
                </a:lnTo>
                <a:lnTo>
                  <a:pt x="179" y="1992"/>
                </a:lnTo>
                <a:lnTo>
                  <a:pt x="179" y="1993"/>
                </a:lnTo>
                <a:lnTo>
                  <a:pt x="180" y="1993"/>
                </a:lnTo>
                <a:lnTo>
                  <a:pt x="180" y="1995"/>
                </a:lnTo>
                <a:lnTo>
                  <a:pt x="182" y="1995"/>
                </a:lnTo>
                <a:lnTo>
                  <a:pt x="182" y="1997"/>
                </a:lnTo>
                <a:lnTo>
                  <a:pt x="184" y="1997"/>
                </a:lnTo>
                <a:lnTo>
                  <a:pt x="184" y="1995"/>
                </a:lnTo>
                <a:lnTo>
                  <a:pt x="185" y="1995"/>
                </a:lnTo>
                <a:close/>
                <a:moveTo>
                  <a:pt x="189" y="1992"/>
                </a:moveTo>
                <a:lnTo>
                  <a:pt x="189" y="1990"/>
                </a:lnTo>
                <a:lnTo>
                  <a:pt x="187" y="1990"/>
                </a:lnTo>
                <a:lnTo>
                  <a:pt x="185" y="1990"/>
                </a:lnTo>
                <a:lnTo>
                  <a:pt x="185" y="1992"/>
                </a:lnTo>
                <a:lnTo>
                  <a:pt x="187" y="1992"/>
                </a:lnTo>
                <a:lnTo>
                  <a:pt x="189" y="1992"/>
                </a:lnTo>
                <a:close/>
                <a:moveTo>
                  <a:pt x="95" y="1993"/>
                </a:moveTo>
                <a:lnTo>
                  <a:pt x="95" y="1992"/>
                </a:lnTo>
                <a:lnTo>
                  <a:pt x="94" y="1992"/>
                </a:lnTo>
                <a:lnTo>
                  <a:pt x="94" y="1990"/>
                </a:lnTo>
                <a:lnTo>
                  <a:pt x="92" y="1990"/>
                </a:lnTo>
                <a:lnTo>
                  <a:pt x="92" y="1992"/>
                </a:lnTo>
                <a:lnTo>
                  <a:pt x="92" y="1993"/>
                </a:lnTo>
                <a:lnTo>
                  <a:pt x="94" y="1993"/>
                </a:lnTo>
                <a:lnTo>
                  <a:pt x="94" y="1995"/>
                </a:lnTo>
                <a:lnTo>
                  <a:pt x="95" y="1995"/>
                </a:lnTo>
                <a:lnTo>
                  <a:pt x="97" y="1995"/>
                </a:lnTo>
                <a:lnTo>
                  <a:pt x="97" y="1993"/>
                </a:lnTo>
                <a:lnTo>
                  <a:pt x="95" y="1993"/>
                </a:lnTo>
                <a:close/>
                <a:moveTo>
                  <a:pt x="152" y="1995"/>
                </a:moveTo>
                <a:lnTo>
                  <a:pt x="154" y="1995"/>
                </a:lnTo>
                <a:lnTo>
                  <a:pt x="155" y="1995"/>
                </a:lnTo>
                <a:lnTo>
                  <a:pt x="155" y="1993"/>
                </a:lnTo>
                <a:lnTo>
                  <a:pt x="157" y="1993"/>
                </a:lnTo>
                <a:lnTo>
                  <a:pt x="157" y="1992"/>
                </a:lnTo>
                <a:lnTo>
                  <a:pt x="155" y="1992"/>
                </a:lnTo>
                <a:lnTo>
                  <a:pt x="155" y="1990"/>
                </a:lnTo>
                <a:lnTo>
                  <a:pt x="154" y="1990"/>
                </a:lnTo>
                <a:lnTo>
                  <a:pt x="152" y="1990"/>
                </a:lnTo>
                <a:lnTo>
                  <a:pt x="152" y="1992"/>
                </a:lnTo>
                <a:lnTo>
                  <a:pt x="152" y="1993"/>
                </a:lnTo>
                <a:lnTo>
                  <a:pt x="150" y="1993"/>
                </a:lnTo>
                <a:lnTo>
                  <a:pt x="150" y="1995"/>
                </a:lnTo>
                <a:lnTo>
                  <a:pt x="152" y="1995"/>
                </a:lnTo>
                <a:close/>
                <a:moveTo>
                  <a:pt x="99" y="1985"/>
                </a:moveTo>
                <a:lnTo>
                  <a:pt x="100" y="1985"/>
                </a:lnTo>
                <a:lnTo>
                  <a:pt x="100" y="1983"/>
                </a:lnTo>
                <a:lnTo>
                  <a:pt x="99" y="1983"/>
                </a:lnTo>
                <a:lnTo>
                  <a:pt x="99" y="1982"/>
                </a:lnTo>
                <a:lnTo>
                  <a:pt x="97" y="1982"/>
                </a:lnTo>
                <a:lnTo>
                  <a:pt x="95" y="1982"/>
                </a:lnTo>
                <a:lnTo>
                  <a:pt x="94" y="1982"/>
                </a:lnTo>
                <a:lnTo>
                  <a:pt x="94" y="1983"/>
                </a:lnTo>
                <a:lnTo>
                  <a:pt x="94" y="1985"/>
                </a:lnTo>
                <a:lnTo>
                  <a:pt x="95" y="1985"/>
                </a:lnTo>
                <a:lnTo>
                  <a:pt x="95" y="1983"/>
                </a:lnTo>
                <a:lnTo>
                  <a:pt x="97" y="1983"/>
                </a:lnTo>
                <a:lnTo>
                  <a:pt x="97" y="1985"/>
                </a:lnTo>
                <a:lnTo>
                  <a:pt x="95" y="1985"/>
                </a:lnTo>
                <a:lnTo>
                  <a:pt x="95" y="1987"/>
                </a:lnTo>
                <a:lnTo>
                  <a:pt x="95" y="1988"/>
                </a:lnTo>
                <a:lnTo>
                  <a:pt x="97" y="1988"/>
                </a:lnTo>
                <a:lnTo>
                  <a:pt x="99" y="1988"/>
                </a:lnTo>
                <a:lnTo>
                  <a:pt x="99" y="1987"/>
                </a:lnTo>
                <a:lnTo>
                  <a:pt x="99" y="1985"/>
                </a:lnTo>
                <a:close/>
                <a:moveTo>
                  <a:pt x="180" y="1948"/>
                </a:moveTo>
                <a:lnTo>
                  <a:pt x="180" y="1947"/>
                </a:lnTo>
                <a:lnTo>
                  <a:pt x="179" y="1947"/>
                </a:lnTo>
                <a:lnTo>
                  <a:pt x="179" y="1945"/>
                </a:lnTo>
                <a:lnTo>
                  <a:pt x="180" y="1945"/>
                </a:lnTo>
                <a:lnTo>
                  <a:pt x="180" y="1943"/>
                </a:lnTo>
                <a:lnTo>
                  <a:pt x="179" y="1943"/>
                </a:lnTo>
                <a:lnTo>
                  <a:pt x="177" y="1943"/>
                </a:lnTo>
                <a:lnTo>
                  <a:pt x="175" y="1943"/>
                </a:lnTo>
                <a:lnTo>
                  <a:pt x="175" y="1942"/>
                </a:lnTo>
                <a:lnTo>
                  <a:pt x="174" y="1942"/>
                </a:lnTo>
                <a:lnTo>
                  <a:pt x="174" y="1940"/>
                </a:lnTo>
                <a:lnTo>
                  <a:pt x="172" y="1940"/>
                </a:lnTo>
                <a:lnTo>
                  <a:pt x="172" y="1938"/>
                </a:lnTo>
                <a:lnTo>
                  <a:pt x="170" y="1938"/>
                </a:lnTo>
                <a:lnTo>
                  <a:pt x="170" y="1940"/>
                </a:lnTo>
                <a:lnTo>
                  <a:pt x="169" y="1940"/>
                </a:lnTo>
                <a:lnTo>
                  <a:pt x="167" y="1940"/>
                </a:lnTo>
                <a:lnTo>
                  <a:pt x="167" y="1942"/>
                </a:lnTo>
                <a:lnTo>
                  <a:pt x="165" y="1942"/>
                </a:lnTo>
                <a:lnTo>
                  <a:pt x="165" y="1943"/>
                </a:lnTo>
                <a:lnTo>
                  <a:pt x="165" y="1945"/>
                </a:lnTo>
                <a:lnTo>
                  <a:pt x="164" y="1945"/>
                </a:lnTo>
                <a:lnTo>
                  <a:pt x="162" y="1945"/>
                </a:lnTo>
                <a:lnTo>
                  <a:pt x="162" y="1947"/>
                </a:lnTo>
                <a:lnTo>
                  <a:pt x="160" y="1947"/>
                </a:lnTo>
                <a:lnTo>
                  <a:pt x="159" y="1947"/>
                </a:lnTo>
                <a:lnTo>
                  <a:pt x="159" y="1948"/>
                </a:lnTo>
                <a:lnTo>
                  <a:pt x="160" y="1948"/>
                </a:lnTo>
                <a:lnTo>
                  <a:pt x="160" y="1950"/>
                </a:lnTo>
                <a:lnTo>
                  <a:pt x="160" y="1952"/>
                </a:lnTo>
                <a:lnTo>
                  <a:pt x="160" y="1953"/>
                </a:lnTo>
                <a:lnTo>
                  <a:pt x="162" y="1953"/>
                </a:lnTo>
                <a:lnTo>
                  <a:pt x="162" y="1955"/>
                </a:lnTo>
                <a:lnTo>
                  <a:pt x="164" y="1955"/>
                </a:lnTo>
                <a:lnTo>
                  <a:pt x="165" y="1955"/>
                </a:lnTo>
                <a:lnTo>
                  <a:pt x="165" y="1953"/>
                </a:lnTo>
                <a:lnTo>
                  <a:pt x="165" y="1952"/>
                </a:lnTo>
                <a:lnTo>
                  <a:pt x="165" y="1950"/>
                </a:lnTo>
                <a:lnTo>
                  <a:pt x="167" y="1950"/>
                </a:lnTo>
                <a:lnTo>
                  <a:pt x="167" y="1948"/>
                </a:lnTo>
                <a:lnTo>
                  <a:pt x="167" y="1947"/>
                </a:lnTo>
                <a:lnTo>
                  <a:pt x="169" y="1947"/>
                </a:lnTo>
                <a:lnTo>
                  <a:pt x="170" y="1947"/>
                </a:lnTo>
                <a:lnTo>
                  <a:pt x="170" y="1948"/>
                </a:lnTo>
                <a:lnTo>
                  <a:pt x="169" y="1948"/>
                </a:lnTo>
                <a:lnTo>
                  <a:pt x="169" y="1950"/>
                </a:lnTo>
                <a:lnTo>
                  <a:pt x="169" y="1952"/>
                </a:lnTo>
                <a:lnTo>
                  <a:pt x="169" y="1953"/>
                </a:lnTo>
                <a:lnTo>
                  <a:pt x="170" y="1953"/>
                </a:lnTo>
                <a:lnTo>
                  <a:pt x="170" y="1952"/>
                </a:lnTo>
                <a:lnTo>
                  <a:pt x="172" y="1952"/>
                </a:lnTo>
                <a:lnTo>
                  <a:pt x="174" y="1952"/>
                </a:lnTo>
                <a:lnTo>
                  <a:pt x="174" y="1950"/>
                </a:lnTo>
                <a:lnTo>
                  <a:pt x="174" y="1948"/>
                </a:lnTo>
                <a:lnTo>
                  <a:pt x="174" y="1947"/>
                </a:lnTo>
                <a:lnTo>
                  <a:pt x="175" y="1947"/>
                </a:lnTo>
                <a:lnTo>
                  <a:pt x="177" y="1947"/>
                </a:lnTo>
                <a:lnTo>
                  <a:pt x="177" y="1948"/>
                </a:lnTo>
                <a:lnTo>
                  <a:pt x="175" y="1948"/>
                </a:lnTo>
                <a:lnTo>
                  <a:pt x="175" y="1950"/>
                </a:lnTo>
                <a:lnTo>
                  <a:pt x="175" y="1952"/>
                </a:lnTo>
                <a:lnTo>
                  <a:pt x="177" y="1952"/>
                </a:lnTo>
                <a:lnTo>
                  <a:pt x="179" y="1952"/>
                </a:lnTo>
                <a:lnTo>
                  <a:pt x="180" y="1952"/>
                </a:lnTo>
                <a:lnTo>
                  <a:pt x="180" y="1950"/>
                </a:lnTo>
                <a:lnTo>
                  <a:pt x="180" y="1948"/>
                </a:lnTo>
                <a:close/>
                <a:moveTo>
                  <a:pt x="159" y="1953"/>
                </a:moveTo>
                <a:lnTo>
                  <a:pt x="159" y="1955"/>
                </a:lnTo>
                <a:lnTo>
                  <a:pt x="160" y="1955"/>
                </a:lnTo>
                <a:lnTo>
                  <a:pt x="160" y="1953"/>
                </a:lnTo>
                <a:lnTo>
                  <a:pt x="159" y="1953"/>
                </a:lnTo>
                <a:close/>
                <a:moveTo>
                  <a:pt x="102" y="1870"/>
                </a:moveTo>
                <a:lnTo>
                  <a:pt x="102" y="1871"/>
                </a:lnTo>
                <a:lnTo>
                  <a:pt x="104" y="1871"/>
                </a:lnTo>
                <a:lnTo>
                  <a:pt x="104" y="1873"/>
                </a:lnTo>
                <a:lnTo>
                  <a:pt x="105" y="1873"/>
                </a:lnTo>
                <a:lnTo>
                  <a:pt x="105" y="1873"/>
                </a:lnTo>
                <a:lnTo>
                  <a:pt x="105" y="1875"/>
                </a:lnTo>
                <a:lnTo>
                  <a:pt x="107" y="1875"/>
                </a:lnTo>
                <a:lnTo>
                  <a:pt x="107" y="1876"/>
                </a:lnTo>
                <a:lnTo>
                  <a:pt x="109" y="1876"/>
                </a:lnTo>
                <a:lnTo>
                  <a:pt x="109" y="1875"/>
                </a:lnTo>
                <a:lnTo>
                  <a:pt x="109" y="1873"/>
                </a:lnTo>
                <a:lnTo>
                  <a:pt x="107" y="1873"/>
                </a:lnTo>
                <a:lnTo>
                  <a:pt x="107" y="1871"/>
                </a:lnTo>
                <a:lnTo>
                  <a:pt x="105" y="1871"/>
                </a:lnTo>
                <a:lnTo>
                  <a:pt x="105" y="1871"/>
                </a:lnTo>
                <a:lnTo>
                  <a:pt x="105" y="1870"/>
                </a:lnTo>
                <a:lnTo>
                  <a:pt x="104" y="1870"/>
                </a:lnTo>
                <a:lnTo>
                  <a:pt x="104" y="1868"/>
                </a:lnTo>
                <a:lnTo>
                  <a:pt x="102" y="1868"/>
                </a:lnTo>
                <a:lnTo>
                  <a:pt x="102" y="1866"/>
                </a:lnTo>
                <a:lnTo>
                  <a:pt x="100" y="1866"/>
                </a:lnTo>
                <a:lnTo>
                  <a:pt x="100" y="1868"/>
                </a:lnTo>
                <a:lnTo>
                  <a:pt x="99" y="1868"/>
                </a:lnTo>
                <a:lnTo>
                  <a:pt x="99" y="1870"/>
                </a:lnTo>
                <a:lnTo>
                  <a:pt x="100" y="1870"/>
                </a:lnTo>
                <a:lnTo>
                  <a:pt x="102" y="1870"/>
                </a:lnTo>
                <a:close/>
                <a:moveTo>
                  <a:pt x="85" y="1845"/>
                </a:moveTo>
                <a:lnTo>
                  <a:pt x="87" y="1845"/>
                </a:lnTo>
                <a:lnTo>
                  <a:pt x="87" y="1843"/>
                </a:lnTo>
                <a:lnTo>
                  <a:pt x="87" y="1841"/>
                </a:lnTo>
                <a:lnTo>
                  <a:pt x="87" y="1840"/>
                </a:lnTo>
                <a:lnTo>
                  <a:pt x="85" y="1840"/>
                </a:lnTo>
                <a:lnTo>
                  <a:pt x="85" y="1838"/>
                </a:lnTo>
                <a:lnTo>
                  <a:pt x="84" y="1838"/>
                </a:lnTo>
                <a:lnTo>
                  <a:pt x="82" y="1838"/>
                </a:lnTo>
                <a:lnTo>
                  <a:pt x="82" y="1840"/>
                </a:lnTo>
                <a:lnTo>
                  <a:pt x="84" y="1840"/>
                </a:lnTo>
                <a:lnTo>
                  <a:pt x="84" y="1841"/>
                </a:lnTo>
                <a:lnTo>
                  <a:pt x="84" y="1843"/>
                </a:lnTo>
                <a:lnTo>
                  <a:pt x="85" y="1843"/>
                </a:lnTo>
                <a:lnTo>
                  <a:pt x="85" y="1845"/>
                </a:lnTo>
                <a:close/>
                <a:moveTo>
                  <a:pt x="80" y="1835"/>
                </a:moveTo>
                <a:lnTo>
                  <a:pt x="80" y="1836"/>
                </a:lnTo>
                <a:lnTo>
                  <a:pt x="82" y="1836"/>
                </a:lnTo>
                <a:lnTo>
                  <a:pt x="82" y="1835"/>
                </a:lnTo>
                <a:lnTo>
                  <a:pt x="82" y="1833"/>
                </a:lnTo>
                <a:lnTo>
                  <a:pt x="80" y="1833"/>
                </a:lnTo>
                <a:lnTo>
                  <a:pt x="79" y="1833"/>
                </a:lnTo>
                <a:lnTo>
                  <a:pt x="77" y="1833"/>
                </a:lnTo>
                <a:lnTo>
                  <a:pt x="77" y="1835"/>
                </a:lnTo>
                <a:lnTo>
                  <a:pt x="79" y="1835"/>
                </a:lnTo>
                <a:lnTo>
                  <a:pt x="80" y="1835"/>
                </a:lnTo>
                <a:close/>
                <a:moveTo>
                  <a:pt x="105" y="1778"/>
                </a:moveTo>
                <a:lnTo>
                  <a:pt x="105" y="1778"/>
                </a:lnTo>
                <a:lnTo>
                  <a:pt x="105" y="1780"/>
                </a:lnTo>
                <a:lnTo>
                  <a:pt x="107" y="1780"/>
                </a:lnTo>
                <a:lnTo>
                  <a:pt x="109" y="1780"/>
                </a:lnTo>
                <a:lnTo>
                  <a:pt x="109" y="1781"/>
                </a:lnTo>
                <a:lnTo>
                  <a:pt x="107" y="1781"/>
                </a:lnTo>
                <a:lnTo>
                  <a:pt x="107" y="1783"/>
                </a:lnTo>
                <a:lnTo>
                  <a:pt x="107" y="1785"/>
                </a:lnTo>
                <a:lnTo>
                  <a:pt x="105" y="1785"/>
                </a:lnTo>
                <a:lnTo>
                  <a:pt x="105" y="1786"/>
                </a:lnTo>
                <a:lnTo>
                  <a:pt x="105" y="1788"/>
                </a:lnTo>
                <a:lnTo>
                  <a:pt x="105" y="1790"/>
                </a:lnTo>
                <a:lnTo>
                  <a:pt x="105" y="1791"/>
                </a:lnTo>
                <a:lnTo>
                  <a:pt x="105" y="1793"/>
                </a:lnTo>
                <a:lnTo>
                  <a:pt x="105" y="1795"/>
                </a:lnTo>
                <a:lnTo>
                  <a:pt x="105" y="1795"/>
                </a:lnTo>
                <a:lnTo>
                  <a:pt x="105" y="1796"/>
                </a:lnTo>
                <a:lnTo>
                  <a:pt x="105" y="1798"/>
                </a:lnTo>
                <a:lnTo>
                  <a:pt x="104" y="1798"/>
                </a:lnTo>
                <a:lnTo>
                  <a:pt x="104" y="1800"/>
                </a:lnTo>
                <a:lnTo>
                  <a:pt x="104" y="1801"/>
                </a:lnTo>
                <a:lnTo>
                  <a:pt x="104" y="1803"/>
                </a:lnTo>
                <a:lnTo>
                  <a:pt x="102" y="1803"/>
                </a:lnTo>
                <a:lnTo>
                  <a:pt x="102" y="1805"/>
                </a:lnTo>
                <a:lnTo>
                  <a:pt x="100" y="1805"/>
                </a:lnTo>
                <a:lnTo>
                  <a:pt x="99" y="1805"/>
                </a:lnTo>
                <a:lnTo>
                  <a:pt x="99" y="1803"/>
                </a:lnTo>
                <a:lnTo>
                  <a:pt x="99" y="1801"/>
                </a:lnTo>
                <a:lnTo>
                  <a:pt x="99" y="1800"/>
                </a:lnTo>
                <a:lnTo>
                  <a:pt x="97" y="1800"/>
                </a:lnTo>
                <a:lnTo>
                  <a:pt x="97" y="1798"/>
                </a:lnTo>
                <a:lnTo>
                  <a:pt x="95" y="1798"/>
                </a:lnTo>
                <a:lnTo>
                  <a:pt x="95" y="1796"/>
                </a:lnTo>
                <a:lnTo>
                  <a:pt x="95" y="1795"/>
                </a:lnTo>
                <a:lnTo>
                  <a:pt x="95" y="1793"/>
                </a:lnTo>
                <a:lnTo>
                  <a:pt x="97" y="1793"/>
                </a:lnTo>
                <a:lnTo>
                  <a:pt x="97" y="1791"/>
                </a:lnTo>
                <a:lnTo>
                  <a:pt x="97" y="1790"/>
                </a:lnTo>
                <a:lnTo>
                  <a:pt x="97" y="1788"/>
                </a:lnTo>
                <a:lnTo>
                  <a:pt x="99" y="1788"/>
                </a:lnTo>
                <a:lnTo>
                  <a:pt x="99" y="1786"/>
                </a:lnTo>
                <a:lnTo>
                  <a:pt x="99" y="1785"/>
                </a:lnTo>
                <a:lnTo>
                  <a:pt x="100" y="1785"/>
                </a:lnTo>
                <a:lnTo>
                  <a:pt x="102" y="1785"/>
                </a:lnTo>
                <a:lnTo>
                  <a:pt x="104" y="1785"/>
                </a:lnTo>
                <a:lnTo>
                  <a:pt x="105" y="1785"/>
                </a:lnTo>
                <a:lnTo>
                  <a:pt x="105" y="1783"/>
                </a:lnTo>
                <a:lnTo>
                  <a:pt x="105" y="1783"/>
                </a:lnTo>
                <a:lnTo>
                  <a:pt x="105" y="1781"/>
                </a:lnTo>
                <a:lnTo>
                  <a:pt x="105" y="1781"/>
                </a:lnTo>
                <a:lnTo>
                  <a:pt x="105" y="1780"/>
                </a:lnTo>
                <a:lnTo>
                  <a:pt x="105" y="1778"/>
                </a:lnTo>
                <a:close/>
                <a:moveTo>
                  <a:pt x="104" y="1786"/>
                </a:moveTo>
                <a:lnTo>
                  <a:pt x="102" y="1786"/>
                </a:lnTo>
                <a:lnTo>
                  <a:pt x="102" y="1788"/>
                </a:lnTo>
                <a:lnTo>
                  <a:pt x="104" y="1788"/>
                </a:lnTo>
                <a:lnTo>
                  <a:pt x="104" y="1786"/>
                </a:lnTo>
                <a:close/>
                <a:moveTo>
                  <a:pt x="119" y="1765"/>
                </a:moveTo>
                <a:lnTo>
                  <a:pt x="120" y="1765"/>
                </a:lnTo>
                <a:lnTo>
                  <a:pt x="120" y="1766"/>
                </a:lnTo>
                <a:lnTo>
                  <a:pt x="120" y="1768"/>
                </a:lnTo>
                <a:lnTo>
                  <a:pt x="119" y="1768"/>
                </a:lnTo>
                <a:lnTo>
                  <a:pt x="119" y="1770"/>
                </a:lnTo>
                <a:lnTo>
                  <a:pt x="119" y="1771"/>
                </a:lnTo>
                <a:lnTo>
                  <a:pt x="117" y="1771"/>
                </a:lnTo>
                <a:lnTo>
                  <a:pt x="117" y="1773"/>
                </a:lnTo>
                <a:lnTo>
                  <a:pt x="115" y="1773"/>
                </a:lnTo>
                <a:lnTo>
                  <a:pt x="115" y="1775"/>
                </a:lnTo>
                <a:lnTo>
                  <a:pt x="114" y="1775"/>
                </a:lnTo>
                <a:lnTo>
                  <a:pt x="112" y="1775"/>
                </a:lnTo>
                <a:lnTo>
                  <a:pt x="112" y="1776"/>
                </a:lnTo>
                <a:lnTo>
                  <a:pt x="110" y="1776"/>
                </a:lnTo>
                <a:lnTo>
                  <a:pt x="110" y="1776"/>
                </a:lnTo>
                <a:lnTo>
                  <a:pt x="110" y="1778"/>
                </a:lnTo>
                <a:lnTo>
                  <a:pt x="109" y="1778"/>
                </a:lnTo>
                <a:lnTo>
                  <a:pt x="109" y="1776"/>
                </a:lnTo>
                <a:lnTo>
                  <a:pt x="107" y="1776"/>
                </a:lnTo>
                <a:lnTo>
                  <a:pt x="107" y="1778"/>
                </a:lnTo>
                <a:lnTo>
                  <a:pt x="105" y="1778"/>
                </a:lnTo>
                <a:lnTo>
                  <a:pt x="105" y="1776"/>
                </a:lnTo>
                <a:lnTo>
                  <a:pt x="105" y="1776"/>
                </a:lnTo>
                <a:lnTo>
                  <a:pt x="107" y="1776"/>
                </a:lnTo>
                <a:lnTo>
                  <a:pt x="107" y="1775"/>
                </a:lnTo>
                <a:lnTo>
                  <a:pt x="109" y="1775"/>
                </a:lnTo>
                <a:lnTo>
                  <a:pt x="109" y="1773"/>
                </a:lnTo>
                <a:lnTo>
                  <a:pt x="107" y="1773"/>
                </a:lnTo>
                <a:lnTo>
                  <a:pt x="105" y="1773"/>
                </a:lnTo>
                <a:lnTo>
                  <a:pt x="105" y="1773"/>
                </a:lnTo>
                <a:lnTo>
                  <a:pt x="105" y="1771"/>
                </a:lnTo>
                <a:lnTo>
                  <a:pt x="105" y="1770"/>
                </a:lnTo>
                <a:lnTo>
                  <a:pt x="105" y="1768"/>
                </a:lnTo>
                <a:lnTo>
                  <a:pt x="105" y="1768"/>
                </a:lnTo>
                <a:lnTo>
                  <a:pt x="105" y="1766"/>
                </a:lnTo>
                <a:lnTo>
                  <a:pt x="107" y="1766"/>
                </a:lnTo>
                <a:lnTo>
                  <a:pt x="109" y="1766"/>
                </a:lnTo>
                <a:lnTo>
                  <a:pt x="110" y="1765"/>
                </a:lnTo>
                <a:lnTo>
                  <a:pt x="112" y="1765"/>
                </a:lnTo>
                <a:lnTo>
                  <a:pt x="112" y="1763"/>
                </a:lnTo>
                <a:lnTo>
                  <a:pt x="114" y="1763"/>
                </a:lnTo>
                <a:lnTo>
                  <a:pt x="115" y="1763"/>
                </a:lnTo>
                <a:lnTo>
                  <a:pt x="115" y="1765"/>
                </a:lnTo>
                <a:lnTo>
                  <a:pt x="117" y="1765"/>
                </a:lnTo>
                <a:lnTo>
                  <a:pt x="119" y="1765"/>
                </a:lnTo>
                <a:close/>
                <a:moveTo>
                  <a:pt x="112" y="1770"/>
                </a:moveTo>
                <a:lnTo>
                  <a:pt x="110" y="1770"/>
                </a:lnTo>
                <a:lnTo>
                  <a:pt x="110" y="1771"/>
                </a:lnTo>
                <a:lnTo>
                  <a:pt x="112" y="1771"/>
                </a:lnTo>
                <a:lnTo>
                  <a:pt x="112" y="1770"/>
                </a:lnTo>
                <a:close/>
                <a:moveTo>
                  <a:pt x="114" y="1751"/>
                </a:moveTo>
                <a:lnTo>
                  <a:pt x="114" y="1753"/>
                </a:lnTo>
                <a:lnTo>
                  <a:pt x="112" y="1753"/>
                </a:lnTo>
                <a:lnTo>
                  <a:pt x="110" y="1753"/>
                </a:lnTo>
                <a:lnTo>
                  <a:pt x="109" y="1753"/>
                </a:lnTo>
                <a:lnTo>
                  <a:pt x="109" y="1751"/>
                </a:lnTo>
                <a:lnTo>
                  <a:pt x="109" y="1750"/>
                </a:lnTo>
                <a:lnTo>
                  <a:pt x="107" y="1750"/>
                </a:lnTo>
                <a:lnTo>
                  <a:pt x="107" y="1748"/>
                </a:lnTo>
                <a:lnTo>
                  <a:pt x="105" y="1748"/>
                </a:lnTo>
                <a:lnTo>
                  <a:pt x="105" y="1746"/>
                </a:lnTo>
                <a:lnTo>
                  <a:pt x="107" y="1746"/>
                </a:lnTo>
                <a:lnTo>
                  <a:pt x="107" y="1745"/>
                </a:lnTo>
                <a:lnTo>
                  <a:pt x="109" y="1745"/>
                </a:lnTo>
                <a:lnTo>
                  <a:pt x="109" y="1746"/>
                </a:lnTo>
                <a:lnTo>
                  <a:pt x="110" y="1746"/>
                </a:lnTo>
                <a:lnTo>
                  <a:pt x="110" y="1745"/>
                </a:lnTo>
                <a:lnTo>
                  <a:pt x="112" y="1745"/>
                </a:lnTo>
                <a:lnTo>
                  <a:pt x="112" y="1746"/>
                </a:lnTo>
                <a:lnTo>
                  <a:pt x="114" y="1746"/>
                </a:lnTo>
                <a:lnTo>
                  <a:pt x="114" y="1748"/>
                </a:lnTo>
                <a:lnTo>
                  <a:pt x="115" y="1748"/>
                </a:lnTo>
                <a:lnTo>
                  <a:pt x="115" y="1750"/>
                </a:lnTo>
                <a:lnTo>
                  <a:pt x="117" y="1750"/>
                </a:lnTo>
                <a:lnTo>
                  <a:pt x="117" y="1751"/>
                </a:lnTo>
                <a:lnTo>
                  <a:pt x="115" y="1751"/>
                </a:lnTo>
                <a:lnTo>
                  <a:pt x="114" y="1751"/>
                </a:lnTo>
                <a:close/>
                <a:moveTo>
                  <a:pt x="112" y="1750"/>
                </a:moveTo>
                <a:lnTo>
                  <a:pt x="110" y="1750"/>
                </a:lnTo>
                <a:lnTo>
                  <a:pt x="110" y="1751"/>
                </a:lnTo>
                <a:lnTo>
                  <a:pt x="112" y="1751"/>
                </a:lnTo>
                <a:lnTo>
                  <a:pt x="112" y="1750"/>
                </a:lnTo>
                <a:close/>
                <a:moveTo>
                  <a:pt x="105" y="1695"/>
                </a:moveTo>
                <a:lnTo>
                  <a:pt x="105" y="1695"/>
                </a:lnTo>
                <a:lnTo>
                  <a:pt x="105" y="1693"/>
                </a:lnTo>
                <a:lnTo>
                  <a:pt x="104" y="1693"/>
                </a:lnTo>
                <a:lnTo>
                  <a:pt x="102" y="1693"/>
                </a:lnTo>
                <a:lnTo>
                  <a:pt x="102" y="1695"/>
                </a:lnTo>
                <a:lnTo>
                  <a:pt x="100" y="1695"/>
                </a:lnTo>
                <a:lnTo>
                  <a:pt x="100" y="1695"/>
                </a:lnTo>
                <a:lnTo>
                  <a:pt x="99" y="1695"/>
                </a:lnTo>
                <a:lnTo>
                  <a:pt x="99" y="1696"/>
                </a:lnTo>
                <a:lnTo>
                  <a:pt x="100" y="1696"/>
                </a:lnTo>
                <a:lnTo>
                  <a:pt x="100" y="1698"/>
                </a:lnTo>
                <a:lnTo>
                  <a:pt x="100" y="1700"/>
                </a:lnTo>
                <a:lnTo>
                  <a:pt x="100" y="1701"/>
                </a:lnTo>
                <a:lnTo>
                  <a:pt x="99" y="1701"/>
                </a:lnTo>
                <a:lnTo>
                  <a:pt x="99" y="1703"/>
                </a:lnTo>
                <a:lnTo>
                  <a:pt x="99" y="1705"/>
                </a:lnTo>
                <a:lnTo>
                  <a:pt x="99" y="1706"/>
                </a:lnTo>
                <a:lnTo>
                  <a:pt x="100" y="1706"/>
                </a:lnTo>
                <a:lnTo>
                  <a:pt x="100" y="1708"/>
                </a:lnTo>
                <a:lnTo>
                  <a:pt x="99" y="1708"/>
                </a:lnTo>
                <a:lnTo>
                  <a:pt x="99" y="1710"/>
                </a:lnTo>
                <a:lnTo>
                  <a:pt x="99" y="1711"/>
                </a:lnTo>
                <a:lnTo>
                  <a:pt x="99" y="1713"/>
                </a:lnTo>
                <a:lnTo>
                  <a:pt x="100" y="1713"/>
                </a:lnTo>
                <a:lnTo>
                  <a:pt x="100" y="1715"/>
                </a:lnTo>
                <a:lnTo>
                  <a:pt x="102" y="1715"/>
                </a:lnTo>
                <a:lnTo>
                  <a:pt x="102" y="1716"/>
                </a:lnTo>
                <a:lnTo>
                  <a:pt x="100" y="1716"/>
                </a:lnTo>
                <a:lnTo>
                  <a:pt x="100" y="1718"/>
                </a:lnTo>
                <a:lnTo>
                  <a:pt x="100" y="1720"/>
                </a:lnTo>
                <a:lnTo>
                  <a:pt x="102" y="1720"/>
                </a:lnTo>
                <a:lnTo>
                  <a:pt x="102" y="1718"/>
                </a:lnTo>
                <a:lnTo>
                  <a:pt x="104" y="1718"/>
                </a:lnTo>
                <a:lnTo>
                  <a:pt x="104" y="1716"/>
                </a:lnTo>
                <a:lnTo>
                  <a:pt x="105" y="1716"/>
                </a:lnTo>
                <a:lnTo>
                  <a:pt x="105" y="1715"/>
                </a:lnTo>
                <a:lnTo>
                  <a:pt x="105" y="1713"/>
                </a:lnTo>
                <a:lnTo>
                  <a:pt x="105" y="1713"/>
                </a:lnTo>
                <a:lnTo>
                  <a:pt x="105" y="1711"/>
                </a:lnTo>
                <a:lnTo>
                  <a:pt x="107" y="1711"/>
                </a:lnTo>
                <a:lnTo>
                  <a:pt x="107" y="1710"/>
                </a:lnTo>
                <a:lnTo>
                  <a:pt x="105" y="1710"/>
                </a:lnTo>
                <a:lnTo>
                  <a:pt x="105" y="1708"/>
                </a:lnTo>
                <a:lnTo>
                  <a:pt x="105" y="1706"/>
                </a:lnTo>
                <a:lnTo>
                  <a:pt x="105" y="1705"/>
                </a:lnTo>
                <a:lnTo>
                  <a:pt x="105" y="1703"/>
                </a:lnTo>
                <a:lnTo>
                  <a:pt x="105" y="1701"/>
                </a:lnTo>
                <a:lnTo>
                  <a:pt x="105" y="1700"/>
                </a:lnTo>
                <a:lnTo>
                  <a:pt x="105" y="1698"/>
                </a:lnTo>
                <a:lnTo>
                  <a:pt x="105" y="1698"/>
                </a:lnTo>
                <a:lnTo>
                  <a:pt x="105" y="1696"/>
                </a:lnTo>
                <a:lnTo>
                  <a:pt x="105" y="1695"/>
                </a:lnTo>
                <a:close/>
                <a:moveTo>
                  <a:pt x="12" y="1686"/>
                </a:moveTo>
                <a:lnTo>
                  <a:pt x="12" y="1688"/>
                </a:lnTo>
                <a:lnTo>
                  <a:pt x="10" y="1688"/>
                </a:lnTo>
                <a:lnTo>
                  <a:pt x="10" y="1690"/>
                </a:lnTo>
                <a:lnTo>
                  <a:pt x="8" y="1690"/>
                </a:lnTo>
                <a:lnTo>
                  <a:pt x="8" y="1691"/>
                </a:lnTo>
                <a:lnTo>
                  <a:pt x="8" y="1693"/>
                </a:lnTo>
                <a:lnTo>
                  <a:pt x="8" y="1695"/>
                </a:lnTo>
                <a:lnTo>
                  <a:pt x="7" y="1695"/>
                </a:lnTo>
                <a:lnTo>
                  <a:pt x="7" y="1695"/>
                </a:lnTo>
                <a:lnTo>
                  <a:pt x="7" y="1696"/>
                </a:lnTo>
                <a:lnTo>
                  <a:pt x="7" y="1698"/>
                </a:lnTo>
                <a:lnTo>
                  <a:pt x="7" y="1700"/>
                </a:lnTo>
                <a:lnTo>
                  <a:pt x="8" y="1700"/>
                </a:lnTo>
                <a:lnTo>
                  <a:pt x="8" y="1698"/>
                </a:lnTo>
                <a:lnTo>
                  <a:pt x="10" y="1698"/>
                </a:lnTo>
                <a:lnTo>
                  <a:pt x="10" y="1696"/>
                </a:lnTo>
                <a:lnTo>
                  <a:pt x="10" y="1695"/>
                </a:lnTo>
                <a:lnTo>
                  <a:pt x="12" y="1695"/>
                </a:lnTo>
                <a:lnTo>
                  <a:pt x="12" y="1695"/>
                </a:lnTo>
                <a:lnTo>
                  <a:pt x="10" y="1695"/>
                </a:lnTo>
                <a:lnTo>
                  <a:pt x="10" y="1693"/>
                </a:lnTo>
                <a:lnTo>
                  <a:pt x="10" y="1691"/>
                </a:lnTo>
                <a:lnTo>
                  <a:pt x="12" y="1691"/>
                </a:lnTo>
                <a:lnTo>
                  <a:pt x="12" y="1693"/>
                </a:lnTo>
                <a:lnTo>
                  <a:pt x="13" y="1693"/>
                </a:lnTo>
                <a:lnTo>
                  <a:pt x="13" y="1695"/>
                </a:lnTo>
                <a:lnTo>
                  <a:pt x="15" y="1695"/>
                </a:lnTo>
                <a:lnTo>
                  <a:pt x="17" y="1695"/>
                </a:lnTo>
                <a:lnTo>
                  <a:pt x="17" y="1693"/>
                </a:lnTo>
                <a:lnTo>
                  <a:pt x="17" y="1691"/>
                </a:lnTo>
                <a:lnTo>
                  <a:pt x="15" y="1691"/>
                </a:lnTo>
                <a:lnTo>
                  <a:pt x="15" y="1690"/>
                </a:lnTo>
                <a:lnTo>
                  <a:pt x="15" y="1688"/>
                </a:lnTo>
                <a:lnTo>
                  <a:pt x="15" y="1686"/>
                </a:lnTo>
                <a:lnTo>
                  <a:pt x="13" y="1686"/>
                </a:lnTo>
                <a:lnTo>
                  <a:pt x="12" y="1686"/>
                </a:lnTo>
                <a:close/>
                <a:moveTo>
                  <a:pt x="105" y="1673"/>
                </a:moveTo>
                <a:lnTo>
                  <a:pt x="105" y="1675"/>
                </a:lnTo>
                <a:lnTo>
                  <a:pt x="105" y="1676"/>
                </a:lnTo>
                <a:lnTo>
                  <a:pt x="105" y="1676"/>
                </a:lnTo>
                <a:lnTo>
                  <a:pt x="105" y="1678"/>
                </a:lnTo>
                <a:lnTo>
                  <a:pt x="105" y="1678"/>
                </a:lnTo>
                <a:lnTo>
                  <a:pt x="105" y="1680"/>
                </a:lnTo>
                <a:lnTo>
                  <a:pt x="105" y="1681"/>
                </a:lnTo>
                <a:lnTo>
                  <a:pt x="105" y="1683"/>
                </a:lnTo>
                <a:lnTo>
                  <a:pt x="107" y="1683"/>
                </a:lnTo>
                <a:lnTo>
                  <a:pt x="107" y="1681"/>
                </a:lnTo>
                <a:lnTo>
                  <a:pt x="109" y="1681"/>
                </a:lnTo>
                <a:lnTo>
                  <a:pt x="109" y="1680"/>
                </a:lnTo>
                <a:lnTo>
                  <a:pt x="109" y="1678"/>
                </a:lnTo>
                <a:lnTo>
                  <a:pt x="110" y="1678"/>
                </a:lnTo>
                <a:lnTo>
                  <a:pt x="110" y="1676"/>
                </a:lnTo>
                <a:lnTo>
                  <a:pt x="109" y="1676"/>
                </a:lnTo>
                <a:lnTo>
                  <a:pt x="109" y="1675"/>
                </a:lnTo>
                <a:lnTo>
                  <a:pt x="109" y="1673"/>
                </a:lnTo>
                <a:lnTo>
                  <a:pt x="109" y="1671"/>
                </a:lnTo>
                <a:lnTo>
                  <a:pt x="109" y="1670"/>
                </a:lnTo>
                <a:lnTo>
                  <a:pt x="109" y="1668"/>
                </a:lnTo>
                <a:lnTo>
                  <a:pt x="109" y="1666"/>
                </a:lnTo>
                <a:lnTo>
                  <a:pt x="109" y="1664"/>
                </a:lnTo>
                <a:lnTo>
                  <a:pt x="107" y="1664"/>
                </a:lnTo>
                <a:lnTo>
                  <a:pt x="105" y="1664"/>
                </a:lnTo>
                <a:lnTo>
                  <a:pt x="105" y="1666"/>
                </a:lnTo>
                <a:lnTo>
                  <a:pt x="105" y="1666"/>
                </a:lnTo>
                <a:lnTo>
                  <a:pt x="105" y="1668"/>
                </a:lnTo>
                <a:lnTo>
                  <a:pt x="105" y="1670"/>
                </a:lnTo>
                <a:lnTo>
                  <a:pt x="105" y="1670"/>
                </a:lnTo>
                <a:lnTo>
                  <a:pt x="105" y="1668"/>
                </a:lnTo>
                <a:lnTo>
                  <a:pt x="107" y="1668"/>
                </a:lnTo>
                <a:lnTo>
                  <a:pt x="107" y="1670"/>
                </a:lnTo>
                <a:lnTo>
                  <a:pt x="105" y="1670"/>
                </a:lnTo>
                <a:lnTo>
                  <a:pt x="105" y="1671"/>
                </a:lnTo>
                <a:lnTo>
                  <a:pt x="105" y="1673"/>
                </a:lnTo>
                <a:close/>
                <a:moveTo>
                  <a:pt x="119" y="1678"/>
                </a:moveTo>
                <a:lnTo>
                  <a:pt x="119" y="1676"/>
                </a:lnTo>
                <a:lnTo>
                  <a:pt x="119" y="1675"/>
                </a:lnTo>
                <a:lnTo>
                  <a:pt x="120" y="1675"/>
                </a:lnTo>
                <a:lnTo>
                  <a:pt x="120" y="1673"/>
                </a:lnTo>
                <a:lnTo>
                  <a:pt x="120" y="1671"/>
                </a:lnTo>
                <a:lnTo>
                  <a:pt x="122" y="1671"/>
                </a:lnTo>
                <a:lnTo>
                  <a:pt x="122" y="1670"/>
                </a:lnTo>
                <a:lnTo>
                  <a:pt x="124" y="1670"/>
                </a:lnTo>
                <a:lnTo>
                  <a:pt x="124" y="1668"/>
                </a:lnTo>
                <a:lnTo>
                  <a:pt x="124" y="1666"/>
                </a:lnTo>
                <a:lnTo>
                  <a:pt x="124" y="1664"/>
                </a:lnTo>
                <a:lnTo>
                  <a:pt x="124" y="1663"/>
                </a:lnTo>
                <a:lnTo>
                  <a:pt x="124" y="1661"/>
                </a:lnTo>
                <a:lnTo>
                  <a:pt x="122" y="1661"/>
                </a:lnTo>
                <a:lnTo>
                  <a:pt x="122" y="1663"/>
                </a:lnTo>
                <a:lnTo>
                  <a:pt x="122" y="1664"/>
                </a:lnTo>
                <a:lnTo>
                  <a:pt x="120" y="1664"/>
                </a:lnTo>
                <a:lnTo>
                  <a:pt x="120" y="1666"/>
                </a:lnTo>
                <a:lnTo>
                  <a:pt x="119" y="1666"/>
                </a:lnTo>
                <a:lnTo>
                  <a:pt x="117" y="1666"/>
                </a:lnTo>
                <a:lnTo>
                  <a:pt x="115" y="1666"/>
                </a:lnTo>
                <a:lnTo>
                  <a:pt x="115" y="1668"/>
                </a:lnTo>
                <a:lnTo>
                  <a:pt x="114" y="1668"/>
                </a:lnTo>
                <a:lnTo>
                  <a:pt x="114" y="1670"/>
                </a:lnTo>
                <a:lnTo>
                  <a:pt x="114" y="1671"/>
                </a:lnTo>
                <a:lnTo>
                  <a:pt x="112" y="1671"/>
                </a:lnTo>
                <a:lnTo>
                  <a:pt x="112" y="1673"/>
                </a:lnTo>
                <a:lnTo>
                  <a:pt x="112" y="1675"/>
                </a:lnTo>
                <a:lnTo>
                  <a:pt x="114" y="1675"/>
                </a:lnTo>
                <a:lnTo>
                  <a:pt x="114" y="1676"/>
                </a:lnTo>
                <a:lnTo>
                  <a:pt x="115" y="1676"/>
                </a:lnTo>
                <a:lnTo>
                  <a:pt x="117" y="1676"/>
                </a:lnTo>
                <a:lnTo>
                  <a:pt x="117" y="1678"/>
                </a:lnTo>
                <a:lnTo>
                  <a:pt x="119" y="1678"/>
                </a:lnTo>
                <a:close/>
                <a:moveTo>
                  <a:pt x="99" y="1670"/>
                </a:moveTo>
                <a:lnTo>
                  <a:pt x="99" y="1671"/>
                </a:lnTo>
                <a:lnTo>
                  <a:pt x="100" y="1671"/>
                </a:lnTo>
                <a:lnTo>
                  <a:pt x="100" y="1673"/>
                </a:lnTo>
                <a:lnTo>
                  <a:pt x="99" y="1673"/>
                </a:lnTo>
                <a:lnTo>
                  <a:pt x="99" y="1671"/>
                </a:lnTo>
                <a:lnTo>
                  <a:pt x="97" y="1671"/>
                </a:lnTo>
                <a:lnTo>
                  <a:pt x="97" y="1673"/>
                </a:lnTo>
                <a:lnTo>
                  <a:pt x="97" y="1675"/>
                </a:lnTo>
                <a:lnTo>
                  <a:pt x="99" y="1675"/>
                </a:lnTo>
                <a:lnTo>
                  <a:pt x="99" y="1676"/>
                </a:lnTo>
                <a:lnTo>
                  <a:pt x="99" y="1678"/>
                </a:lnTo>
                <a:lnTo>
                  <a:pt x="100" y="1678"/>
                </a:lnTo>
                <a:lnTo>
                  <a:pt x="100" y="1676"/>
                </a:lnTo>
                <a:lnTo>
                  <a:pt x="100" y="1675"/>
                </a:lnTo>
                <a:lnTo>
                  <a:pt x="102" y="1675"/>
                </a:lnTo>
                <a:lnTo>
                  <a:pt x="102" y="1673"/>
                </a:lnTo>
                <a:lnTo>
                  <a:pt x="102" y="1671"/>
                </a:lnTo>
                <a:lnTo>
                  <a:pt x="102" y="1670"/>
                </a:lnTo>
                <a:lnTo>
                  <a:pt x="102" y="1668"/>
                </a:lnTo>
                <a:lnTo>
                  <a:pt x="102" y="1666"/>
                </a:lnTo>
                <a:lnTo>
                  <a:pt x="102" y="1664"/>
                </a:lnTo>
                <a:lnTo>
                  <a:pt x="102" y="1663"/>
                </a:lnTo>
                <a:lnTo>
                  <a:pt x="100" y="1663"/>
                </a:lnTo>
                <a:lnTo>
                  <a:pt x="100" y="1661"/>
                </a:lnTo>
                <a:lnTo>
                  <a:pt x="99" y="1661"/>
                </a:lnTo>
                <a:lnTo>
                  <a:pt x="99" y="1663"/>
                </a:lnTo>
                <a:lnTo>
                  <a:pt x="99" y="1664"/>
                </a:lnTo>
                <a:lnTo>
                  <a:pt x="97" y="1664"/>
                </a:lnTo>
                <a:lnTo>
                  <a:pt x="97" y="1666"/>
                </a:lnTo>
                <a:lnTo>
                  <a:pt x="99" y="1666"/>
                </a:lnTo>
                <a:lnTo>
                  <a:pt x="99" y="1668"/>
                </a:lnTo>
                <a:lnTo>
                  <a:pt x="100" y="1668"/>
                </a:lnTo>
                <a:lnTo>
                  <a:pt x="100" y="1670"/>
                </a:lnTo>
                <a:lnTo>
                  <a:pt x="99" y="1670"/>
                </a:lnTo>
                <a:close/>
                <a:moveTo>
                  <a:pt x="154" y="1646"/>
                </a:moveTo>
                <a:lnTo>
                  <a:pt x="152" y="1646"/>
                </a:lnTo>
                <a:lnTo>
                  <a:pt x="152" y="1648"/>
                </a:lnTo>
                <a:lnTo>
                  <a:pt x="154" y="1648"/>
                </a:lnTo>
                <a:lnTo>
                  <a:pt x="154" y="1646"/>
                </a:lnTo>
                <a:close/>
                <a:moveTo>
                  <a:pt x="135" y="1670"/>
                </a:moveTo>
                <a:lnTo>
                  <a:pt x="135" y="1668"/>
                </a:lnTo>
                <a:lnTo>
                  <a:pt x="137" y="1668"/>
                </a:lnTo>
                <a:lnTo>
                  <a:pt x="137" y="1666"/>
                </a:lnTo>
                <a:lnTo>
                  <a:pt x="139" y="1666"/>
                </a:lnTo>
                <a:lnTo>
                  <a:pt x="139" y="1664"/>
                </a:lnTo>
                <a:lnTo>
                  <a:pt x="139" y="1663"/>
                </a:lnTo>
                <a:lnTo>
                  <a:pt x="139" y="1661"/>
                </a:lnTo>
                <a:lnTo>
                  <a:pt x="139" y="1659"/>
                </a:lnTo>
                <a:lnTo>
                  <a:pt x="139" y="1658"/>
                </a:lnTo>
                <a:lnTo>
                  <a:pt x="140" y="1658"/>
                </a:lnTo>
                <a:lnTo>
                  <a:pt x="140" y="1656"/>
                </a:lnTo>
                <a:lnTo>
                  <a:pt x="139" y="1656"/>
                </a:lnTo>
                <a:lnTo>
                  <a:pt x="137" y="1656"/>
                </a:lnTo>
                <a:lnTo>
                  <a:pt x="137" y="1658"/>
                </a:lnTo>
                <a:lnTo>
                  <a:pt x="135" y="1658"/>
                </a:lnTo>
                <a:lnTo>
                  <a:pt x="135" y="1659"/>
                </a:lnTo>
                <a:lnTo>
                  <a:pt x="134" y="1659"/>
                </a:lnTo>
                <a:lnTo>
                  <a:pt x="134" y="1658"/>
                </a:lnTo>
                <a:lnTo>
                  <a:pt x="135" y="1658"/>
                </a:lnTo>
                <a:lnTo>
                  <a:pt x="135" y="1656"/>
                </a:lnTo>
                <a:lnTo>
                  <a:pt x="135" y="1654"/>
                </a:lnTo>
                <a:lnTo>
                  <a:pt x="137" y="1654"/>
                </a:lnTo>
                <a:lnTo>
                  <a:pt x="139" y="1654"/>
                </a:lnTo>
                <a:lnTo>
                  <a:pt x="140" y="1654"/>
                </a:lnTo>
                <a:lnTo>
                  <a:pt x="142" y="1654"/>
                </a:lnTo>
                <a:lnTo>
                  <a:pt x="144" y="1654"/>
                </a:lnTo>
                <a:lnTo>
                  <a:pt x="144" y="1656"/>
                </a:lnTo>
                <a:lnTo>
                  <a:pt x="145" y="1656"/>
                </a:lnTo>
                <a:lnTo>
                  <a:pt x="145" y="1656"/>
                </a:lnTo>
                <a:lnTo>
                  <a:pt x="147" y="1656"/>
                </a:lnTo>
                <a:lnTo>
                  <a:pt x="147" y="1654"/>
                </a:lnTo>
                <a:lnTo>
                  <a:pt x="147" y="1654"/>
                </a:lnTo>
                <a:lnTo>
                  <a:pt x="147" y="1653"/>
                </a:lnTo>
                <a:lnTo>
                  <a:pt x="149" y="1653"/>
                </a:lnTo>
                <a:lnTo>
                  <a:pt x="150" y="1653"/>
                </a:lnTo>
                <a:lnTo>
                  <a:pt x="150" y="1651"/>
                </a:lnTo>
                <a:lnTo>
                  <a:pt x="152" y="1651"/>
                </a:lnTo>
                <a:lnTo>
                  <a:pt x="152" y="1649"/>
                </a:lnTo>
                <a:lnTo>
                  <a:pt x="152" y="1648"/>
                </a:lnTo>
                <a:lnTo>
                  <a:pt x="150" y="1648"/>
                </a:lnTo>
                <a:lnTo>
                  <a:pt x="150" y="1649"/>
                </a:lnTo>
                <a:lnTo>
                  <a:pt x="149" y="1649"/>
                </a:lnTo>
                <a:lnTo>
                  <a:pt x="147" y="1649"/>
                </a:lnTo>
                <a:lnTo>
                  <a:pt x="147" y="1648"/>
                </a:lnTo>
                <a:lnTo>
                  <a:pt x="145" y="1648"/>
                </a:lnTo>
                <a:lnTo>
                  <a:pt x="145" y="1646"/>
                </a:lnTo>
                <a:lnTo>
                  <a:pt x="145" y="1646"/>
                </a:lnTo>
                <a:lnTo>
                  <a:pt x="144" y="1646"/>
                </a:lnTo>
                <a:lnTo>
                  <a:pt x="142" y="1646"/>
                </a:lnTo>
                <a:lnTo>
                  <a:pt x="142" y="1648"/>
                </a:lnTo>
                <a:lnTo>
                  <a:pt x="140" y="1648"/>
                </a:lnTo>
                <a:lnTo>
                  <a:pt x="139" y="1648"/>
                </a:lnTo>
                <a:lnTo>
                  <a:pt x="137" y="1648"/>
                </a:lnTo>
                <a:lnTo>
                  <a:pt x="137" y="1649"/>
                </a:lnTo>
                <a:lnTo>
                  <a:pt x="135" y="1649"/>
                </a:lnTo>
                <a:lnTo>
                  <a:pt x="135" y="1651"/>
                </a:lnTo>
                <a:lnTo>
                  <a:pt x="135" y="1653"/>
                </a:lnTo>
                <a:lnTo>
                  <a:pt x="134" y="1653"/>
                </a:lnTo>
                <a:lnTo>
                  <a:pt x="134" y="1654"/>
                </a:lnTo>
                <a:lnTo>
                  <a:pt x="132" y="1654"/>
                </a:lnTo>
                <a:lnTo>
                  <a:pt x="132" y="1654"/>
                </a:lnTo>
                <a:lnTo>
                  <a:pt x="132" y="1656"/>
                </a:lnTo>
                <a:lnTo>
                  <a:pt x="130" y="1656"/>
                </a:lnTo>
                <a:lnTo>
                  <a:pt x="130" y="1658"/>
                </a:lnTo>
                <a:lnTo>
                  <a:pt x="129" y="1658"/>
                </a:lnTo>
                <a:lnTo>
                  <a:pt x="129" y="1659"/>
                </a:lnTo>
                <a:lnTo>
                  <a:pt x="129" y="1661"/>
                </a:lnTo>
                <a:lnTo>
                  <a:pt x="130" y="1661"/>
                </a:lnTo>
                <a:lnTo>
                  <a:pt x="130" y="1659"/>
                </a:lnTo>
                <a:lnTo>
                  <a:pt x="132" y="1659"/>
                </a:lnTo>
                <a:lnTo>
                  <a:pt x="132" y="1661"/>
                </a:lnTo>
                <a:lnTo>
                  <a:pt x="130" y="1661"/>
                </a:lnTo>
                <a:lnTo>
                  <a:pt x="130" y="1663"/>
                </a:lnTo>
                <a:lnTo>
                  <a:pt x="129" y="1663"/>
                </a:lnTo>
                <a:lnTo>
                  <a:pt x="127" y="1663"/>
                </a:lnTo>
                <a:lnTo>
                  <a:pt x="127" y="1664"/>
                </a:lnTo>
                <a:lnTo>
                  <a:pt x="127" y="1666"/>
                </a:lnTo>
                <a:lnTo>
                  <a:pt x="129" y="1666"/>
                </a:lnTo>
                <a:lnTo>
                  <a:pt x="130" y="1666"/>
                </a:lnTo>
                <a:lnTo>
                  <a:pt x="132" y="1666"/>
                </a:lnTo>
                <a:lnTo>
                  <a:pt x="132" y="1668"/>
                </a:lnTo>
                <a:lnTo>
                  <a:pt x="132" y="1670"/>
                </a:lnTo>
                <a:lnTo>
                  <a:pt x="134" y="1670"/>
                </a:lnTo>
                <a:lnTo>
                  <a:pt x="135" y="1670"/>
                </a:lnTo>
                <a:close/>
                <a:moveTo>
                  <a:pt x="90" y="1629"/>
                </a:moveTo>
                <a:lnTo>
                  <a:pt x="90" y="1631"/>
                </a:lnTo>
                <a:lnTo>
                  <a:pt x="90" y="1633"/>
                </a:lnTo>
                <a:lnTo>
                  <a:pt x="90" y="1634"/>
                </a:lnTo>
                <a:lnTo>
                  <a:pt x="90" y="1636"/>
                </a:lnTo>
                <a:lnTo>
                  <a:pt x="92" y="1636"/>
                </a:lnTo>
                <a:lnTo>
                  <a:pt x="92" y="1638"/>
                </a:lnTo>
                <a:lnTo>
                  <a:pt x="90" y="1638"/>
                </a:lnTo>
                <a:lnTo>
                  <a:pt x="90" y="1639"/>
                </a:lnTo>
                <a:lnTo>
                  <a:pt x="92" y="1639"/>
                </a:lnTo>
                <a:lnTo>
                  <a:pt x="92" y="1641"/>
                </a:lnTo>
                <a:lnTo>
                  <a:pt x="92" y="1643"/>
                </a:lnTo>
                <a:lnTo>
                  <a:pt x="94" y="1643"/>
                </a:lnTo>
                <a:lnTo>
                  <a:pt x="94" y="1644"/>
                </a:lnTo>
                <a:lnTo>
                  <a:pt x="94" y="1646"/>
                </a:lnTo>
                <a:lnTo>
                  <a:pt x="92" y="1646"/>
                </a:lnTo>
                <a:lnTo>
                  <a:pt x="92" y="1648"/>
                </a:lnTo>
                <a:lnTo>
                  <a:pt x="94" y="1648"/>
                </a:lnTo>
                <a:lnTo>
                  <a:pt x="94" y="1649"/>
                </a:lnTo>
                <a:lnTo>
                  <a:pt x="94" y="1651"/>
                </a:lnTo>
                <a:lnTo>
                  <a:pt x="94" y="1653"/>
                </a:lnTo>
                <a:lnTo>
                  <a:pt x="94" y="1654"/>
                </a:lnTo>
                <a:lnTo>
                  <a:pt x="94" y="1654"/>
                </a:lnTo>
                <a:lnTo>
                  <a:pt x="95" y="1654"/>
                </a:lnTo>
                <a:lnTo>
                  <a:pt x="95" y="1656"/>
                </a:lnTo>
                <a:lnTo>
                  <a:pt x="97" y="1656"/>
                </a:lnTo>
                <a:lnTo>
                  <a:pt x="99" y="1656"/>
                </a:lnTo>
                <a:lnTo>
                  <a:pt x="99" y="1658"/>
                </a:lnTo>
                <a:lnTo>
                  <a:pt x="99" y="1659"/>
                </a:lnTo>
                <a:lnTo>
                  <a:pt x="100" y="1659"/>
                </a:lnTo>
                <a:lnTo>
                  <a:pt x="100" y="1658"/>
                </a:lnTo>
                <a:lnTo>
                  <a:pt x="102" y="1658"/>
                </a:lnTo>
                <a:lnTo>
                  <a:pt x="102" y="1656"/>
                </a:lnTo>
                <a:lnTo>
                  <a:pt x="102" y="1654"/>
                </a:lnTo>
                <a:lnTo>
                  <a:pt x="102" y="1654"/>
                </a:lnTo>
                <a:lnTo>
                  <a:pt x="104" y="1654"/>
                </a:lnTo>
                <a:lnTo>
                  <a:pt x="104" y="1653"/>
                </a:lnTo>
                <a:lnTo>
                  <a:pt x="104" y="1651"/>
                </a:lnTo>
                <a:lnTo>
                  <a:pt x="104" y="1649"/>
                </a:lnTo>
                <a:lnTo>
                  <a:pt x="104" y="1648"/>
                </a:lnTo>
                <a:lnTo>
                  <a:pt x="104" y="1646"/>
                </a:lnTo>
                <a:lnTo>
                  <a:pt x="104" y="1644"/>
                </a:lnTo>
                <a:lnTo>
                  <a:pt x="104" y="1643"/>
                </a:lnTo>
                <a:lnTo>
                  <a:pt x="104" y="1641"/>
                </a:lnTo>
                <a:lnTo>
                  <a:pt x="104" y="1639"/>
                </a:lnTo>
                <a:lnTo>
                  <a:pt x="104" y="1638"/>
                </a:lnTo>
                <a:lnTo>
                  <a:pt x="104" y="1636"/>
                </a:lnTo>
                <a:lnTo>
                  <a:pt x="102" y="1636"/>
                </a:lnTo>
                <a:lnTo>
                  <a:pt x="102" y="1634"/>
                </a:lnTo>
                <a:lnTo>
                  <a:pt x="102" y="1633"/>
                </a:lnTo>
                <a:lnTo>
                  <a:pt x="102" y="1631"/>
                </a:lnTo>
                <a:lnTo>
                  <a:pt x="102" y="1629"/>
                </a:lnTo>
                <a:lnTo>
                  <a:pt x="100" y="1629"/>
                </a:lnTo>
                <a:lnTo>
                  <a:pt x="100" y="1628"/>
                </a:lnTo>
                <a:lnTo>
                  <a:pt x="100" y="1626"/>
                </a:lnTo>
                <a:lnTo>
                  <a:pt x="99" y="1626"/>
                </a:lnTo>
                <a:lnTo>
                  <a:pt x="99" y="1624"/>
                </a:lnTo>
                <a:lnTo>
                  <a:pt x="99" y="1623"/>
                </a:lnTo>
                <a:lnTo>
                  <a:pt x="97" y="1623"/>
                </a:lnTo>
                <a:lnTo>
                  <a:pt x="97" y="1621"/>
                </a:lnTo>
                <a:lnTo>
                  <a:pt x="97" y="1619"/>
                </a:lnTo>
                <a:lnTo>
                  <a:pt x="95" y="1619"/>
                </a:lnTo>
                <a:lnTo>
                  <a:pt x="95" y="1618"/>
                </a:lnTo>
                <a:lnTo>
                  <a:pt x="94" y="1618"/>
                </a:lnTo>
                <a:lnTo>
                  <a:pt x="94" y="1616"/>
                </a:lnTo>
                <a:lnTo>
                  <a:pt x="94" y="1614"/>
                </a:lnTo>
                <a:lnTo>
                  <a:pt x="92" y="1614"/>
                </a:lnTo>
                <a:lnTo>
                  <a:pt x="90" y="1614"/>
                </a:lnTo>
                <a:lnTo>
                  <a:pt x="90" y="1616"/>
                </a:lnTo>
                <a:lnTo>
                  <a:pt x="90" y="1618"/>
                </a:lnTo>
                <a:lnTo>
                  <a:pt x="89" y="1618"/>
                </a:lnTo>
                <a:lnTo>
                  <a:pt x="89" y="1619"/>
                </a:lnTo>
                <a:lnTo>
                  <a:pt x="89" y="1621"/>
                </a:lnTo>
                <a:lnTo>
                  <a:pt x="89" y="1623"/>
                </a:lnTo>
                <a:lnTo>
                  <a:pt x="89" y="1624"/>
                </a:lnTo>
                <a:lnTo>
                  <a:pt x="90" y="1624"/>
                </a:lnTo>
                <a:lnTo>
                  <a:pt x="92" y="1624"/>
                </a:lnTo>
                <a:lnTo>
                  <a:pt x="94" y="1624"/>
                </a:lnTo>
                <a:lnTo>
                  <a:pt x="94" y="1626"/>
                </a:lnTo>
                <a:lnTo>
                  <a:pt x="92" y="1626"/>
                </a:lnTo>
                <a:lnTo>
                  <a:pt x="90" y="1626"/>
                </a:lnTo>
                <a:lnTo>
                  <a:pt x="89" y="1626"/>
                </a:lnTo>
                <a:lnTo>
                  <a:pt x="89" y="1628"/>
                </a:lnTo>
                <a:lnTo>
                  <a:pt x="90" y="1628"/>
                </a:lnTo>
                <a:lnTo>
                  <a:pt x="89" y="1629"/>
                </a:lnTo>
                <a:lnTo>
                  <a:pt x="90" y="1629"/>
                </a:lnTo>
                <a:close/>
                <a:moveTo>
                  <a:pt x="20" y="1643"/>
                </a:moveTo>
                <a:lnTo>
                  <a:pt x="20" y="1641"/>
                </a:lnTo>
                <a:lnTo>
                  <a:pt x="19" y="1641"/>
                </a:lnTo>
                <a:lnTo>
                  <a:pt x="19" y="1643"/>
                </a:lnTo>
                <a:lnTo>
                  <a:pt x="17" y="1643"/>
                </a:lnTo>
                <a:lnTo>
                  <a:pt x="17" y="1641"/>
                </a:lnTo>
                <a:lnTo>
                  <a:pt x="15" y="1641"/>
                </a:lnTo>
                <a:lnTo>
                  <a:pt x="15" y="1643"/>
                </a:lnTo>
                <a:lnTo>
                  <a:pt x="15" y="1644"/>
                </a:lnTo>
                <a:lnTo>
                  <a:pt x="13" y="1644"/>
                </a:lnTo>
                <a:lnTo>
                  <a:pt x="13" y="1646"/>
                </a:lnTo>
                <a:lnTo>
                  <a:pt x="13" y="1648"/>
                </a:lnTo>
                <a:lnTo>
                  <a:pt x="13" y="1649"/>
                </a:lnTo>
                <a:lnTo>
                  <a:pt x="15" y="1649"/>
                </a:lnTo>
                <a:lnTo>
                  <a:pt x="17" y="1649"/>
                </a:lnTo>
                <a:lnTo>
                  <a:pt x="17" y="1648"/>
                </a:lnTo>
                <a:lnTo>
                  <a:pt x="15" y="1648"/>
                </a:lnTo>
                <a:lnTo>
                  <a:pt x="15" y="1646"/>
                </a:lnTo>
                <a:lnTo>
                  <a:pt x="17" y="1646"/>
                </a:lnTo>
                <a:lnTo>
                  <a:pt x="17" y="1648"/>
                </a:lnTo>
                <a:lnTo>
                  <a:pt x="19" y="1648"/>
                </a:lnTo>
                <a:lnTo>
                  <a:pt x="19" y="1649"/>
                </a:lnTo>
                <a:lnTo>
                  <a:pt x="19" y="1651"/>
                </a:lnTo>
                <a:lnTo>
                  <a:pt x="20" y="1651"/>
                </a:lnTo>
                <a:lnTo>
                  <a:pt x="20" y="1649"/>
                </a:lnTo>
                <a:lnTo>
                  <a:pt x="22" y="1649"/>
                </a:lnTo>
                <a:lnTo>
                  <a:pt x="22" y="1648"/>
                </a:lnTo>
                <a:lnTo>
                  <a:pt x="24" y="1648"/>
                </a:lnTo>
                <a:lnTo>
                  <a:pt x="24" y="1646"/>
                </a:lnTo>
                <a:lnTo>
                  <a:pt x="24" y="1644"/>
                </a:lnTo>
                <a:lnTo>
                  <a:pt x="24" y="1643"/>
                </a:lnTo>
                <a:lnTo>
                  <a:pt x="22" y="1643"/>
                </a:lnTo>
                <a:lnTo>
                  <a:pt x="20" y="1643"/>
                </a:lnTo>
                <a:close/>
                <a:moveTo>
                  <a:pt x="20" y="1638"/>
                </a:moveTo>
                <a:lnTo>
                  <a:pt x="20" y="1636"/>
                </a:lnTo>
                <a:lnTo>
                  <a:pt x="19" y="1636"/>
                </a:lnTo>
                <a:lnTo>
                  <a:pt x="17" y="1636"/>
                </a:lnTo>
                <a:lnTo>
                  <a:pt x="17" y="1638"/>
                </a:lnTo>
                <a:lnTo>
                  <a:pt x="19" y="1638"/>
                </a:lnTo>
                <a:lnTo>
                  <a:pt x="19" y="1639"/>
                </a:lnTo>
                <a:lnTo>
                  <a:pt x="20" y="1639"/>
                </a:lnTo>
                <a:lnTo>
                  <a:pt x="20" y="1638"/>
                </a:lnTo>
                <a:close/>
                <a:moveTo>
                  <a:pt x="99" y="1606"/>
                </a:moveTo>
                <a:lnTo>
                  <a:pt x="100" y="1606"/>
                </a:lnTo>
                <a:lnTo>
                  <a:pt x="100" y="1604"/>
                </a:lnTo>
                <a:lnTo>
                  <a:pt x="100" y="1603"/>
                </a:lnTo>
                <a:lnTo>
                  <a:pt x="99" y="1603"/>
                </a:lnTo>
                <a:lnTo>
                  <a:pt x="97" y="1603"/>
                </a:lnTo>
                <a:lnTo>
                  <a:pt x="95" y="1603"/>
                </a:lnTo>
                <a:lnTo>
                  <a:pt x="95" y="1604"/>
                </a:lnTo>
                <a:lnTo>
                  <a:pt x="97" y="1604"/>
                </a:lnTo>
                <a:lnTo>
                  <a:pt x="97" y="1606"/>
                </a:lnTo>
                <a:lnTo>
                  <a:pt x="99" y="1606"/>
                </a:lnTo>
                <a:close/>
                <a:moveTo>
                  <a:pt x="95" y="1598"/>
                </a:moveTo>
                <a:lnTo>
                  <a:pt x="95" y="1599"/>
                </a:lnTo>
                <a:lnTo>
                  <a:pt x="95" y="1601"/>
                </a:lnTo>
                <a:lnTo>
                  <a:pt x="97" y="1601"/>
                </a:lnTo>
                <a:lnTo>
                  <a:pt x="99" y="1601"/>
                </a:lnTo>
                <a:lnTo>
                  <a:pt x="99" y="1599"/>
                </a:lnTo>
                <a:lnTo>
                  <a:pt x="97" y="1599"/>
                </a:lnTo>
                <a:lnTo>
                  <a:pt x="97" y="1598"/>
                </a:lnTo>
                <a:lnTo>
                  <a:pt x="97" y="1596"/>
                </a:lnTo>
                <a:lnTo>
                  <a:pt x="95" y="1596"/>
                </a:lnTo>
                <a:lnTo>
                  <a:pt x="95" y="1598"/>
                </a:lnTo>
                <a:close/>
                <a:moveTo>
                  <a:pt x="105" y="1609"/>
                </a:moveTo>
                <a:lnTo>
                  <a:pt x="105" y="1609"/>
                </a:lnTo>
                <a:lnTo>
                  <a:pt x="105" y="1608"/>
                </a:lnTo>
                <a:lnTo>
                  <a:pt x="104" y="1608"/>
                </a:lnTo>
                <a:lnTo>
                  <a:pt x="104" y="1606"/>
                </a:lnTo>
                <a:lnTo>
                  <a:pt x="102" y="1606"/>
                </a:lnTo>
                <a:lnTo>
                  <a:pt x="102" y="1604"/>
                </a:lnTo>
                <a:lnTo>
                  <a:pt x="102" y="1603"/>
                </a:lnTo>
                <a:lnTo>
                  <a:pt x="104" y="1603"/>
                </a:lnTo>
                <a:lnTo>
                  <a:pt x="104" y="1601"/>
                </a:lnTo>
                <a:lnTo>
                  <a:pt x="102" y="1601"/>
                </a:lnTo>
                <a:lnTo>
                  <a:pt x="102" y="1599"/>
                </a:lnTo>
                <a:lnTo>
                  <a:pt x="102" y="1598"/>
                </a:lnTo>
                <a:lnTo>
                  <a:pt x="102" y="1596"/>
                </a:lnTo>
                <a:lnTo>
                  <a:pt x="100" y="1596"/>
                </a:lnTo>
                <a:lnTo>
                  <a:pt x="100" y="1594"/>
                </a:lnTo>
                <a:lnTo>
                  <a:pt x="99" y="1594"/>
                </a:lnTo>
                <a:lnTo>
                  <a:pt x="99" y="1593"/>
                </a:lnTo>
                <a:lnTo>
                  <a:pt x="100" y="1593"/>
                </a:lnTo>
                <a:lnTo>
                  <a:pt x="102" y="1593"/>
                </a:lnTo>
                <a:lnTo>
                  <a:pt x="102" y="1591"/>
                </a:lnTo>
                <a:lnTo>
                  <a:pt x="102" y="1589"/>
                </a:lnTo>
                <a:lnTo>
                  <a:pt x="104" y="1589"/>
                </a:lnTo>
                <a:lnTo>
                  <a:pt x="104" y="1591"/>
                </a:lnTo>
                <a:lnTo>
                  <a:pt x="105" y="1591"/>
                </a:lnTo>
                <a:lnTo>
                  <a:pt x="105" y="1591"/>
                </a:lnTo>
                <a:lnTo>
                  <a:pt x="107" y="1591"/>
                </a:lnTo>
                <a:lnTo>
                  <a:pt x="109" y="1591"/>
                </a:lnTo>
                <a:lnTo>
                  <a:pt x="110" y="1591"/>
                </a:lnTo>
                <a:lnTo>
                  <a:pt x="112" y="1591"/>
                </a:lnTo>
                <a:lnTo>
                  <a:pt x="114" y="1591"/>
                </a:lnTo>
                <a:lnTo>
                  <a:pt x="114" y="1593"/>
                </a:lnTo>
                <a:lnTo>
                  <a:pt x="114" y="1594"/>
                </a:lnTo>
                <a:lnTo>
                  <a:pt x="115" y="1594"/>
                </a:lnTo>
                <a:lnTo>
                  <a:pt x="115" y="1596"/>
                </a:lnTo>
                <a:lnTo>
                  <a:pt x="115" y="1598"/>
                </a:lnTo>
                <a:lnTo>
                  <a:pt x="117" y="1598"/>
                </a:lnTo>
                <a:lnTo>
                  <a:pt x="117" y="1599"/>
                </a:lnTo>
                <a:lnTo>
                  <a:pt x="115" y="1599"/>
                </a:lnTo>
                <a:lnTo>
                  <a:pt x="115" y="1601"/>
                </a:lnTo>
                <a:lnTo>
                  <a:pt x="115" y="1603"/>
                </a:lnTo>
                <a:lnTo>
                  <a:pt x="114" y="1603"/>
                </a:lnTo>
                <a:lnTo>
                  <a:pt x="114" y="1604"/>
                </a:lnTo>
                <a:lnTo>
                  <a:pt x="114" y="1606"/>
                </a:lnTo>
                <a:lnTo>
                  <a:pt x="112" y="1606"/>
                </a:lnTo>
                <a:lnTo>
                  <a:pt x="110" y="1606"/>
                </a:lnTo>
                <a:lnTo>
                  <a:pt x="109" y="1606"/>
                </a:lnTo>
                <a:lnTo>
                  <a:pt x="107" y="1606"/>
                </a:lnTo>
                <a:lnTo>
                  <a:pt x="107" y="1608"/>
                </a:lnTo>
                <a:lnTo>
                  <a:pt x="105" y="1608"/>
                </a:lnTo>
                <a:lnTo>
                  <a:pt x="105" y="1609"/>
                </a:lnTo>
                <a:close/>
                <a:moveTo>
                  <a:pt x="110" y="1594"/>
                </a:moveTo>
                <a:lnTo>
                  <a:pt x="112" y="1594"/>
                </a:lnTo>
                <a:lnTo>
                  <a:pt x="112" y="1593"/>
                </a:lnTo>
                <a:lnTo>
                  <a:pt x="110" y="1593"/>
                </a:lnTo>
                <a:lnTo>
                  <a:pt x="110" y="1594"/>
                </a:lnTo>
                <a:close/>
                <a:moveTo>
                  <a:pt x="105" y="1601"/>
                </a:moveTo>
                <a:lnTo>
                  <a:pt x="107" y="1601"/>
                </a:lnTo>
                <a:lnTo>
                  <a:pt x="107" y="1599"/>
                </a:lnTo>
                <a:lnTo>
                  <a:pt x="109" y="1599"/>
                </a:lnTo>
                <a:lnTo>
                  <a:pt x="109" y="1601"/>
                </a:lnTo>
                <a:lnTo>
                  <a:pt x="110" y="1601"/>
                </a:lnTo>
                <a:lnTo>
                  <a:pt x="110" y="1599"/>
                </a:lnTo>
                <a:lnTo>
                  <a:pt x="112" y="1599"/>
                </a:lnTo>
                <a:lnTo>
                  <a:pt x="112" y="1598"/>
                </a:lnTo>
                <a:lnTo>
                  <a:pt x="110" y="1598"/>
                </a:lnTo>
                <a:lnTo>
                  <a:pt x="110" y="1599"/>
                </a:lnTo>
                <a:lnTo>
                  <a:pt x="109" y="1599"/>
                </a:lnTo>
                <a:lnTo>
                  <a:pt x="109" y="1598"/>
                </a:lnTo>
                <a:lnTo>
                  <a:pt x="107" y="1598"/>
                </a:lnTo>
                <a:lnTo>
                  <a:pt x="107" y="1599"/>
                </a:lnTo>
                <a:lnTo>
                  <a:pt x="105" y="1599"/>
                </a:lnTo>
                <a:lnTo>
                  <a:pt x="105" y="1601"/>
                </a:lnTo>
                <a:close/>
                <a:moveTo>
                  <a:pt x="97" y="1596"/>
                </a:moveTo>
                <a:lnTo>
                  <a:pt x="99" y="1596"/>
                </a:lnTo>
                <a:lnTo>
                  <a:pt x="99" y="1594"/>
                </a:lnTo>
                <a:lnTo>
                  <a:pt x="97" y="1594"/>
                </a:lnTo>
                <a:lnTo>
                  <a:pt x="97" y="1596"/>
                </a:lnTo>
                <a:close/>
                <a:moveTo>
                  <a:pt x="105" y="1576"/>
                </a:moveTo>
                <a:lnTo>
                  <a:pt x="105" y="1576"/>
                </a:lnTo>
                <a:lnTo>
                  <a:pt x="105" y="1578"/>
                </a:lnTo>
                <a:lnTo>
                  <a:pt x="104" y="1578"/>
                </a:lnTo>
                <a:lnTo>
                  <a:pt x="104" y="1579"/>
                </a:lnTo>
                <a:lnTo>
                  <a:pt x="104" y="1581"/>
                </a:lnTo>
                <a:lnTo>
                  <a:pt x="104" y="1583"/>
                </a:lnTo>
                <a:lnTo>
                  <a:pt x="105" y="1583"/>
                </a:lnTo>
                <a:lnTo>
                  <a:pt x="105" y="1584"/>
                </a:lnTo>
                <a:lnTo>
                  <a:pt x="105" y="1584"/>
                </a:lnTo>
                <a:lnTo>
                  <a:pt x="105" y="1586"/>
                </a:lnTo>
                <a:lnTo>
                  <a:pt x="105" y="1588"/>
                </a:lnTo>
                <a:lnTo>
                  <a:pt x="105" y="1588"/>
                </a:lnTo>
                <a:lnTo>
                  <a:pt x="105" y="1589"/>
                </a:lnTo>
                <a:lnTo>
                  <a:pt x="105" y="1589"/>
                </a:lnTo>
                <a:lnTo>
                  <a:pt x="107" y="1589"/>
                </a:lnTo>
                <a:lnTo>
                  <a:pt x="107" y="1588"/>
                </a:lnTo>
                <a:lnTo>
                  <a:pt x="107" y="1586"/>
                </a:lnTo>
                <a:lnTo>
                  <a:pt x="107" y="1584"/>
                </a:lnTo>
                <a:lnTo>
                  <a:pt x="107" y="1583"/>
                </a:lnTo>
                <a:lnTo>
                  <a:pt x="107" y="1581"/>
                </a:lnTo>
                <a:lnTo>
                  <a:pt x="107" y="1579"/>
                </a:lnTo>
                <a:lnTo>
                  <a:pt x="105" y="1579"/>
                </a:lnTo>
                <a:lnTo>
                  <a:pt x="105" y="1578"/>
                </a:lnTo>
                <a:lnTo>
                  <a:pt x="105" y="1576"/>
                </a:lnTo>
                <a:close/>
                <a:moveTo>
                  <a:pt x="74" y="1559"/>
                </a:moveTo>
                <a:lnTo>
                  <a:pt x="72" y="1559"/>
                </a:lnTo>
                <a:lnTo>
                  <a:pt x="72" y="1561"/>
                </a:lnTo>
                <a:lnTo>
                  <a:pt x="74" y="1561"/>
                </a:lnTo>
                <a:lnTo>
                  <a:pt x="74" y="1559"/>
                </a:lnTo>
                <a:close/>
                <a:moveTo>
                  <a:pt x="47" y="1581"/>
                </a:moveTo>
                <a:lnTo>
                  <a:pt x="45" y="1581"/>
                </a:lnTo>
                <a:lnTo>
                  <a:pt x="45" y="1583"/>
                </a:lnTo>
                <a:lnTo>
                  <a:pt x="44" y="1583"/>
                </a:lnTo>
                <a:lnTo>
                  <a:pt x="44" y="1584"/>
                </a:lnTo>
                <a:lnTo>
                  <a:pt x="42" y="1584"/>
                </a:lnTo>
                <a:lnTo>
                  <a:pt x="42" y="1586"/>
                </a:lnTo>
                <a:lnTo>
                  <a:pt x="40" y="1586"/>
                </a:lnTo>
                <a:lnTo>
                  <a:pt x="40" y="1588"/>
                </a:lnTo>
                <a:lnTo>
                  <a:pt x="39" y="1588"/>
                </a:lnTo>
                <a:lnTo>
                  <a:pt x="39" y="1589"/>
                </a:lnTo>
                <a:lnTo>
                  <a:pt x="39" y="1591"/>
                </a:lnTo>
                <a:lnTo>
                  <a:pt x="37" y="1591"/>
                </a:lnTo>
                <a:lnTo>
                  <a:pt x="37" y="1593"/>
                </a:lnTo>
                <a:lnTo>
                  <a:pt x="37" y="1594"/>
                </a:lnTo>
                <a:lnTo>
                  <a:pt x="35" y="1594"/>
                </a:lnTo>
                <a:lnTo>
                  <a:pt x="35" y="1596"/>
                </a:lnTo>
                <a:lnTo>
                  <a:pt x="34" y="1596"/>
                </a:lnTo>
                <a:lnTo>
                  <a:pt x="34" y="1598"/>
                </a:lnTo>
                <a:lnTo>
                  <a:pt x="32" y="1598"/>
                </a:lnTo>
                <a:lnTo>
                  <a:pt x="32" y="1599"/>
                </a:lnTo>
                <a:lnTo>
                  <a:pt x="30" y="1599"/>
                </a:lnTo>
                <a:lnTo>
                  <a:pt x="29" y="1599"/>
                </a:lnTo>
                <a:lnTo>
                  <a:pt x="29" y="1601"/>
                </a:lnTo>
                <a:lnTo>
                  <a:pt x="27" y="1601"/>
                </a:lnTo>
                <a:lnTo>
                  <a:pt x="27" y="1603"/>
                </a:lnTo>
                <a:lnTo>
                  <a:pt x="25" y="1603"/>
                </a:lnTo>
                <a:lnTo>
                  <a:pt x="25" y="1601"/>
                </a:lnTo>
                <a:lnTo>
                  <a:pt x="25" y="1601"/>
                </a:lnTo>
                <a:lnTo>
                  <a:pt x="25" y="1599"/>
                </a:lnTo>
                <a:lnTo>
                  <a:pt x="24" y="1599"/>
                </a:lnTo>
                <a:lnTo>
                  <a:pt x="24" y="1601"/>
                </a:lnTo>
                <a:lnTo>
                  <a:pt x="22" y="1601"/>
                </a:lnTo>
                <a:lnTo>
                  <a:pt x="22" y="1599"/>
                </a:lnTo>
                <a:lnTo>
                  <a:pt x="22" y="1598"/>
                </a:lnTo>
                <a:lnTo>
                  <a:pt x="20" y="1598"/>
                </a:lnTo>
                <a:lnTo>
                  <a:pt x="19" y="1598"/>
                </a:lnTo>
                <a:lnTo>
                  <a:pt x="17" y="1598"/>
                </a:lnTo>
                <a:lnTo>
                  <a:pt x="15" y="1598"/>
                </a:lnTo>
                <a:lnTo>
                  <a:pt x="15" y="1599"/>
                </a:lnTo>
                <a:lnTo>
                  <a:pt x="17" y="1599"/>
                </a:lnTo>
                <a:lnTo>
                  <a:pt x="19" y="1599"/>
                </a:lnTo>
                <a:lnTo>
                  <a:pt x="19" y="1601"/>
                </a:lnTo>
                <a:lnTo>
                  <a:pt x="20" y="1601"/>
                </a:lnTo>
                <a:lnTo>
                  <a:pt x="20" y="1603"/>
                </a:lnTo>
                <a:lnTo>
                  <a:pt x="19" y="1603"/>
                </a:lnTo>
                <a:lnTo>
                  <a:pt x="19" y="1604"/>
                </a:lnTo>
                <a:lnTo>
                  <a:pt x="20" y="1604"/>
                </a:lnTo>
                <a:lnTo>
                  <a:pt x="20" y="1606"/>
                </a:lnTo>
                <a:lnTo>
                  <a:pt x="22" y="1606"/>
                </a:lnTo>
                <a:lnTo>
                  <a:pt x="24" y="1606"/>
                </a:lnTo>
                <a:lnTo>
                  <a:pt x="24" y="1604"/>
                </a:lnTo>
                <a:lnTo>
                  <a:pt x="24" y="1603"/>
                </a:lnTo>
                <a:lnTo>
                  <a:pt x="25" y="1603"/>
                </a:lnTo>
                <a:lnTo>
                  <a:pt x="25" y="1604"/>
                </a:lnTo>
                <a:lnTo>
                  <a:pt x="25" y="1604"/>
                </a:lnTo>
                <a:lnTo>
                  <a:pt x="25" y="1606"/>
                </a:lnTo>
                <a:lnTo>
                  <a:pt x="27" y="1604"/>
                </a:lnTo>
                <a:lnTo>
                  <a:pt x="29" y="1604"/>
                </a:lnTo>
                <a:lnTo>
                  <a:pt x="29" y="1606"/>
                </a:lnTo>
                <a:lnTo>
                  <a:pt x="30" y="1606"/>
                </a:lnTo>
                <a:lnTo>
                  <a:pt x="32" y="1606"/>
                </a:lnTo>
                <a:lnTo>
                  <a:pt x="34" y="1606"/>
                </a:lnTo>
                <a:lnTo>
                  <a:pt x="34" y="1608"/>
                </a:lnTo>
                <a:lnTo>
                  <a:pt x="32" y="1608"/>
                </a:lnTo>
                <a:lnTo>
                  <a:pt x="32" y="1609"/>
                </a:lnTo>
                <a:lnTo>
                  <a:pt x="32" y="1611"/>
                </a:lnTo>
                <a:lnTo>
                  <a:pt x="30" y="1611"/>
                </a:lnTo>
                <a:lnTo>
                  <a:pt x="30" y="1613"/>
                </a:lnTo>
                <a:lnTo>
                  <a:pt x="30" y="1614"/>
                </a:lnTo>
                <a:lnTo>
                  <a:pt x="32" y="1614"/>
                </a:lnTo>
                <a:lnTo>
                  <a:pt x="32" y="1614"/>
                </a:lnTo>
                <a:lnTo>
                  <a:pt x="32" y="1616"/>
                </a:lnTo>
                <a:lnTo>
                  <a:pt x="32" y="1618"/>
                </a:lnTo>
                <a:lnTo>
                  <a:pt x="32" y="1619"/>
                </a:lnTo>
                <a:lnTo>
                  <a:pt x="30" y="1619"/>
                </a:lnTo>
                <a:lnTo>
                  <a:pt x="30" y="1621"/>
                </a:lnTo>
                <a:lnTo>
                  <a:pt x="30" y="1623"/>
                </a:lnTo>
                <a:lnTo>
                  <a:pt x="29" y="1623"/>
                </a:lnTo>
                <a:lnTo>
                  <a:pt x="29" y="1621"/>
                </a:lnTo>
                <a:lnTo>
                  <a:pt x="29" y="1619"/>
                </a:lnTo>
                <a:lnTo>
                  <a:pt x="27" y="1619"/>
                </a:lnTo>
                <a:lnTo>
                  <a:pt x="27" y="1618"/>
                </a:lnTo>
                <a:lnTo>
                  <a:pt x="25" y="1618"/>
                </a:lnTo>
                <a:lnTo>
                  <a:pt x="25" y="1616"/>
                </a:lnTo>
                <a:lnTo>
                  <a:pt x="25" y="1616"/>
                </a:lnTo>
                <a:lnTo>
                  <a:pt x="25" y="1614"/>
                </a:lnTo>
                <a:lnTo>
                  <a:pt x="24" y="1614"/>
                </a:lnTo>
                <a:lnTo>
                  <a:pt x="22" y="1614"/>
                </a:lnTo>
                <a:lnTo>
                  <a:pt x="22" y="1614"/>
                </a:lnTo>
                <a:lnTo>
                  <a:pt x="20" y="1614"/>
                </a:lnTo>
                <a:lnTo>
                  <a:pt x="20" y="1613"/>
                </a:lnTo>
                <a:lnTo>
                  <a:pt x="19" y="1613"/>
                </a:lnTo>
                <a:lnTo>
                  <a:pt x="19" y="1614"/>
                </a:lnTo>
                <a:lnTo>
                  <a:pt x="20" y="1614"/>
                </a:lnTo>
                <a:lnTo>
                  <a:pt x="20" y="1614"/>
                </a:lnTo>
                <a:lnTo>
                  <a:pt x="19" y="1614"/>
                </a:lnTo>
                <a:lnTo>
                  <a:pt x="19" y="1616"/>
                </a:lnTo>
                <a:lnTo>
                  <a:pt x="19" y="1618"/>
                </a:lnTo>
                <a:lnTo>
                  <a:pt x="19" y="1619"/>
                </a:lnTo>
                <a:lnTo>
                  <a:pt x="20" y="1619"/>
                </a:lnTo>
                <a:lnTo>
                  <a:pt x="20" y="1618"/>
                </a:lnTo>
                <a:lnTo>
                  <a:pt x="20" y="1616"/>
                </a:lnTo>
                <a:lnTo>
                  <a:pt x="22" y="1616"/>
                </a:lnTo>
                <a:lnTo>
                  <a:pt x="24" y="1616"/>
                </a:lnTo>
                <a:lnTo>
                  <a:pt x="25" y="1616"/>
                </a:lnTo>
                <a:lnTo>
                  <a:pt x="25" y="1618"/>
                </a:lnTo>
                <a:lnTo>
                  <a:pt x="25" y="1619"/>
                </a:lnTo>
                <a:lnTo>
                  <a:pt x="25" y="1619"/>
                </a:lnTo>
                <a:lnTo>
                  <a:pt x="25" y="1621"/>
                </a:lnTo>
                <a:lnTo>
                  <a:pt x="25" y="1623"/>
                </a:lnTo>
                <a:lnTo>
                  <a:pt x="27" y="1623"/>
                </a:lnTo>
                <a:lnTo>
                  <a:pt x="27" y="1624"/>
                </a:lnTo>
                <a:lnTo>
                  <a:pt x="29" y="1624"/>
                </a:lnTo>
                <a:lnTo>
                  <a:pt x="29" y="1626"/>
                </a:lnTo>
                <a:lnTo>
                  <a:pt x="29" y="1628"/>
                </a:lnTo>
                <a:lnTo>
                  <a:pt x="27" y="1628"/>
                </a:lnTo>
                <a:lnTo>
                  <a:pt x="25" y="1628"/>
                </a:lnTo>
                <a:lnTo>
                  <a:pt x="25" y="1629"/>
                </a:lnTo>
                <a:lnTo>
                  <a:pt x="25" y="1629"/>
                </a:lnTo>
                <a:lnTo>
                  <a:pt x="24" y="1629"/>
                </a:lnTo>
                <a:lnTo>
                  <a:pt x="22" y="1629"/>
                </a:lnTo>
                <a:lnTo>
                  <a:pt x="22" y="1628"/>
                </a:lnTo>
                <a:lnTo>
                  <a:pt x="20" y="1628"/>
                </a:lnTo>
                <a:lnTo>
                  <a:pt x="20" y="1626"/>
                </a:lnTo>
                <a:lnTo>
                  <a:pt x="19" y="1626"/>
                </a:lnTo>
                <a:lnTo>
                  <a:pt x="19" y="1624"/>
                </a:lnTo>
                <a:lnTo>
                  <a:pt x="19" y="1623"/>
                </a:lnTo>
                <a:lnTo>
                  <a:pt x="19" y="1621"/>
                </a:lnTo>
                <a:lnTo>
                  <a:pt x="17" y="1621"/>
                </a:lnTo>
                <a:lnTo>
                  <a:pt x="17" y="1623"/>
                </a:lnTo>
                <a:lnTo>
                  <a:pt x="17" y="1624"/>
                </a:lnTo>
                <a:lnTo>
                  <a:pt x="17" y="1626"/>
                </a:lnTo>
                <a:lnTo>
                  <a:pt x="15" y="1626"/>
                </a:lnTo>
                <a:lnTo>
                  <a:pt x="15" y="1628"/>
                </a:lnTo>
                <a:lnTo>
                  <a:pt x="17" y="1628"/>
                </a:lnTo>
                <a:lnTo>
                  <a:pt x="17" y="1629"/>
                </a:lnTo>
                <a:lnTo>
                  <a:pt x="19" y="1629"/>
                </a:lnTo>
                <a:lnTo>
                  <a:pt x="20" y="1629"/>
                </a:lnTo>
                <a:lnTo>
                  <a:pt x="20" y="1631"/>
                </a:lnTo>
                <a:lnTo>
                  <a:pt x="22" y="1631"/>
                </a:lnTo>
                <a:lnTo>
                  <a:pt x="22" y="1633"/>
                </a:lnTo>
                <a:lnTo>
                  <a:pt x="20" y="1633"/>
                </a:lnTo>
                <a:lnTo>
                  <a:pt x="19" y="1633"/>
                </a:lnTo>
                <a:lnTo>
                  <a:pt x="17" y="1633"/>
                </a:lnTo>
                <a:lnTo>
                  <a:pt x="17" y="1631"/>
                </a:lnTo>
                <a:lnTo>
                  <a:pt x="15" y="1631"/>
                </a:lnTo>
                <a:lnTo>
                  <a:pt x="15" y="1633"/>
                </a:lnTo>
                <a:lnTo>
                  <a:pt x="15" y="1634"/>
                </a:lnTo>
                <a:lnTo>
                  <a:pt x="13" y="1634"/>
                </a:lnTo>
                <a:lnTo>
                  <a:pt x="12" y="1634"/>
                </a:lnTo>
                <a:lnTo>
                  <a:pt x="12" y="1636"/>
                </a:lnTo>
                <a:lnTo>
                  <a:pt x="12" y="1638"/>
                </a:lnTo>
                <a:lnTo>
                  <a:pt x="12" y="1639"/>
                </a:lnTo>
                <a:lnTo>
                  <a:pt x="13" y="1639"/>
                </a:lnTo>
                <a:lnTo>
                  <a:pt x="13" y="1641"/>
                </a:lnTo>
                <a:lnTo>
                  <a:pt x="12" y="1641"/>
                </a:lnTo>
                <a:lnTo>
                  <a:pt x="12" y="1643"/>
                </a:lnTo>
                <a:lnTo>
                  <a:pt x="12" y="1644"/>
                </a:lnTo>
                <a:lnTo>
                  <a:pt x="12" y="1646"/>
                </a:lnTo>
                <a:lnTo>
                  <a:pt x="10" y="1646"/>
                </a:lnTo>
                <a:lnTo>
                  <a:pt x="10" y="1648"/>
                </a:lnTo>
                <a:lnTo>
                  <a:pt x="12" y="1648"/>
                </a:lnTo>
                <a:lnTo>
                  <a:pt x="12" y="1649"/>
                </a:lnTo>
                <a:lnTo>
                  <a:pt x="12" y="1651"/>
                </a:lnTo>
                <a:lnTo>
                  <a:pt x="10" y="1651"/>
                </a:lnTo>
                <a:lnTo>
                  <a:pt x="10" y="1649"/>
                </a:lnTo>
                <a:lnTo>
                  <a:pt x="8" y="1649"/>
                </a:lnTo>
                <a:lnTo>
                  <a:pt x="8" y="1651"/>
                </a:lnTo>
                <a:lnTo>
                  <a:pt x="10" y="1651"/>
                </a:lnTo>
                <a:lnTo>
                  <a:pt x="10" y="1653"/>
                </a:lnTo>
                <a:lnTo>
                  <a:pt x="12" y="1653"/>
                </a:lnTo>
                <a:lnTo>
                  <a:pt x="13" y="1653"/>
                </a:lnTo>
                <a:lnTo>
                  <a:pt x="13" y="1654"/>
                </a:lnTo>
                <a:lnTo>
                  <a:pt x="12" y="1654"/>
                </a:lnTo>
                <a:lnTo>
                  <a:pt x="10" y="1654"/>
                </a:lnTo>
                <a:lnTo>
                  <a:pt x="10" y="1654"/>
                </a:lnTo>
                <a:lnTo>
                  <a:pt x="12" y="1654"/>
                </a:lnTo>
                <a:lnTo>
                  <a:pt x="13" y="1654"/>
                </a:lnTo>
                <a:lnTo>
                  <a:pt x="15" y="1654"/>
                </a:lnTo>
                <a:lnTo>
                  <a:pt x="15" y="1656"/>
                </a:lnTo>
                <a:lnTo>
                  <a:pt x="13" y="1656"/>
                </a:lnTo>
                <a:lnTo>
                  <a:pt x="13" y="1658"/>
                </a:lnTo>
                <a:lnTo>
                  <a:pt x="13" y="1659"/>
                </a:lnTo>
                <a:lnTo>
                  <a:pt x="15" y="1659"/>
                </a:lnTo>
                <a:lnTo>
                  <a:pt x="15" y="1661"/>
                </a:lnTo>
                <a:lnTo>
                  <a:pt x="13" y="1661"/>
                </a:lnTo>
                <a:lnTo>
                  <a:pt x="13" y="1663"/>
                </a:lnTo>
                <a:lnTo>
                  <a:pt x="13" y="1664"/>
                </a:lnTo>
                <a:lnTo>
                  <a:pt x="12" y="1664"/>
                </a:lnTo>
                <a:lnTo>
                  <a:pt x="12" y="1663"/>
                </a:lnTo>
                <a:lnTo>
                  <a:pt x="10" y="1663"/>
                </a:lnTo>
                <a:lnTo>
                  <a:pt x="10" y="1664"/>
                </a:lnTo>
                <a:lnTo>
                  <a:pt x="12" y="1664"/>
                </a:lnTo>
                <a:lnTo>
                  <a:pt x="12" y="1666"/>
                </a:lnTo>
                <a:lnTo>
                  <a:pt x="13" y="1666"/>
                </a:lnTo>
                <a:lnTo>
                  <a:pt x="15" y="1666"/>
                </a:lnTo>
                <a:lnTo>
                  <a:pt x="15" y="1664"/>
                </a:lnTo>
                <a:lnTo>
                  <a:pt x="15" y="1663"/>
                </a:lnTo>
                <a:lnTo>
                  <a:pt x="15" y="1661"/>
                </a:lnTo>
                <a:lnTo>
                  <a:pt x="17" y="1661"/>
                </a:lnTo>
                <a:lnTo>
                  <a:pt x="17" y="1663"/>
                </a:lnTo>
                <a:lnTo>
                  <a:pt x="17" y="1664"/>
                </a:lnTo>
                <a:lnTo>
                  <a:pt x="19" y="1664"/>
                </a:lnTo>
                <a:lnTo>
                  <a:pt x="20" y="1664"/>
                </a:lnTo>
                <a:lnTo>
                  <a:pt x="20" y="1666"/>
                </a:lnTo>
                <a:lnTo>
                  <a:pt x="19" y="1666"/>
                </a:lnTo>
                <a:lnTo>
                  <a:pt x="17" y="1666"/>
                </a:lnTo>
                <a:lnTo>
                  <a:pt x="17" y="1668"/>
                </a:lnTo>
                <a:lnTo>
                  <a:pt x="17" y="1670"/>
                </a:lnTo>
                <a:lnTo>
                  <a:pt x="15" y="1670"/>
                </a:lnTo>
                <a:lnTo>
                  <a:pt x="15" y="1668"/>
                </a:lnTo>
                <a:lnTo>
                  <a:pt x="13" y="1668"/>
                </a:lnTo>
                <a:lnTo>
                  <a:pt x="12" y="1668"/>
                </a:lnTo>
                <a:lnTo>
                  <a:pt x="12" y="1670"/>
                </a:lnTo>
                <a:lnTo>
                  <a:pt x="12" y="1671"/>
                </a:lnTo>
                <a:lnTo>
                  <a:pt x="12" y="1673"/>
                </a:lnTo>
                <a:lnTo>
                  <a:pt x="12" y="1675"/>
                </a:lnTo>
                <a:lnTo>
                  <a:pt x="12" y="1676"/>
                </a:lnTo>
                <a:lnTo>
                  <a:pt x="13" y="1676"/>
                </a:lnTo>
                <a:lnTo>
                  <a:pt x="13" y="1675"/>
                </a:lnTo>
                <a:lnTo>
                  <a:pt x="13" y="1673"/>
                </a:lnTo>
                <a:lnTo>
                  <a:pt x="15" y="1673"/>
                </a:lnTo>
                <a:lnTo>
                  <a:pt x="15" y="1675"/>
                </a:lnTo>
                <a:lnTo>
                  <a:pt x="17" y="1675"/>
                </a:lnTo>
                <a:lnTo>
                  <a:pt x="19" y="1675"/>
                </a:lnTo>
                <a:lnTo>
                  <a:pt x="19" y="1676"/>
                </a:lnTo>
                <a:lnTo>
                  <a:pt x="17" y="1676"/>
                </a:lnTo>
                <a:lnTo>
                  <a:pt x="17" y="1678"/>
                </a:lnTo>
                <a:lnTo>
                  <a:pt x="19" y="1678"/>
                </a:lnTo>
                <a:lnTo>
                  <a:pt x="19" y="1680"/>
                </a:lnTo>
                <a:lnTo>
                  <a:pt x="19" y="1681"/>
                </a:lnTo>
                <a:lnTo>
                  <a:pt x="17" y="1681"/>
                </a:lnTo>
                <a:lnTo>
                  <a:pt x="17" y="1680"/>
                </a:lnTo>
                <a:lnTo>
                  <a:pt x="15" y="1680"/>
                </a:lnTo>
                <a:lnTo>
                  <a:pt x="15" y="1681"/>
                </a:lnTo>
                <a:lnTo>
                  <a:pt x="17" y="1681"/>
                </a:lnTo>
                <a:lnTo>
                  <a:pt x="17" y="1683"/>
                </a:lnTo>
                <a:lnTo>
                  <a:pt x="19" y="1683"/>
                </a:lnTo>
                <a:lnTo>
                  <a:pt x="20" y="1683"/>
                </a:lnTo>
                <a:lnTo>
                  <a:pt x="20" y="1685"/>
                </a:lnTo>
                <a:lnTo>
                  <a:pt x="19" y="1685"/>
                </a:lnTo>
                <a:lnTo>
                  <a:pt x="19" y="1686"/>
                </a:lnTo>
                <a:lnTo>
                  <a:pt x="17" y="1686"/>
                </a:lnTo>
                <a:lnTo>
                  <a:pt x="15" y="1686"/>
                </a:lnTo>
                <a:lnTo>
                  <a:pt x="15" y="1685"/>
                </a:lnTo>
                <a:lnTo>
                  <a:pt x="13" y="1685"/>
                </a:lnTo>
                <a:lnTo>
                  <a:pt x="12" y="1685"/>
                </a:lnTo>
                <a:lnTo>
                  <a:pt x="12" y="1686"/>
                </a:lnTo>
                <a:lnTo>
                  <a:pt x="10" y="1686"/>
                </a:lnTo>
                <a:lnTo>
                  <a:pt x="8" y="1686"/>
                </a:lnTo>
                <a:lnTo>
                  <a:pt x="8" y="1685"/>
                </a:lnTo>
                <a:lnTo>
                  <a:pt x="10" y="1685"/>
                </a:lnTo>
                <a:lnTo>
                  <a:pt x="10" y="1683"/>
                </a:lnTo>
                <a:lnTo>
                  <a:pt x="10" y="1681"/>
                </a:lnTo>
                <a:lnTo>
                  <a:pt x="8" y="1681"/>
                </a:lnTo>
                <a:lnTo>
                  <a:pt x="8" y="1683"/>
                </a:lnTo>
                <a:lnTo>
                  <a:pt x="8" y="1685"/>
                </a:lnTo>
                <a:lnTo>
                  <a:pt x="7" y="1685"/>
                </a:lnTo>
                <a:lnTo>
                  <a:pt x="7" y="1683"/>
                </a:lnTo>
                <a:lnTo>
                  <a:pt x="7" y="1681"/>
                </a:lnTo>
                <a:lnTo>
                  <a:pt x="7" y="1680"/>
                </a:lnTo>
                <a:lnTo>
                  <a:pt x="7" y="1678"/>
                </a:lnTo>
                <a:lnTo>
                  <a:pt x="7" y="1676"/>
                </a:lnTo>
                <a:lnTo>
                  <a:pt x="5" y="1676"/>
                </a:lnTo>
                <a:lnTo>
                  <a:pt x="5" y="1675"/>
                </a:lnTo>
                <a:lnTo>
                  <a:pt x="5" y="1673"/>
                </a:lnTo>
                <a:lnTo>
                  <a:pt x="5" y="1671"/>
                </a:lnTo>
                <a:lnTo>
                  <a:pt x="5" y="1670"/>
                </a:lnTo>
                <a:lnTo>
                  <a:pt x="5" y="1668"/>
                </a:lnTo>
                <a:lnTo>
                  <a:pt x="5" y="1666"/>
                </a:lnTo>
                <a:lnTo>
                  <a:pt x="5" y="1664"/>
                </a:lnTo>
                <a:lnTo>
                  <a:pt x="5" y="1663"/>
                </a:lnTo>
                <a:lnTo>
                  <a:pt x="5" y="1661"/>
                </a:lnTo>
                <a:lnTo>
                  <a:pt x="5" y="1659"/>
                </a:lnTo>
                <a:lnTo>
                  <a:pt x="7" y="1659"/>
                </a:lnTo>
                <a:lnTo>
                  <a:pt x="8" y="1659"/>
                </a:lnTo>
                <a:lnTo>
                  <a:pt x="8" y="1661"/>
                </a:lnTo>
                <a:lnTo>
                  <a:pt x="10" y="1661"/>
                </a:lnTo>
                <a:lnTo>
                  <a:pt x="10" y="1659"/>
                </a:lnTo>
                <a:lnTo>
                  <a:pt x="8" y="1659"/>
                </a:lnTo>
                <a:lnTo>
                  <a:pt x="8" y="1658"/>
                </a:lnTo>
                <a:lnTo>
                  <a:pt x="7" y="1658"/>
                </a:lnTo>
                <a:lnTo>
                  <a:pt x="7" y="1656"/>
                </a:lnTo>
                <a:lnTo>
                  <a:pt x="7" y="1654"/>
                </a:lnTo>
                <a:lnTo>
                  <a:pt x="7" y="1654"/>
                </a:lnTo>
                <a:lnTo>
                  <a:pt x="7" y="1653"/>
                </a:lnTo>
                <a:lnTo>
                  <a:pt x="5" y="1653"/>
                </a:lnTo>
                <a:lnTo>
                  <a:pt x="5" y="1651"/>
                </a:lnTo>
                <a:lnTo>
                  <a:pt x="5" y="1649"/>
                </a:lnTo>
                <a:lnTo>
                  <a:pt x="7" y="1649"/>
                </a:lnTo>
                <a:lnTo>
                  <a:pt x="7" y="1648"/>
                </a:lnTo>
                <a:lnTo>
                  <a:pt x="5" y="1648"/>
                </a:lnTo>
                <a:lnTo>
                  <a:pt x="5" y="1649"/>
                </a:lnTo>
                <a:lnTo>
                  <a:pt x="3" y="1649"/>
                </a:lnTo>
                <a:lnTo>
                  <a:pt x="3" y="1648"/>
                </a:lnTo>
                <a:lnTo>
                  <a:pt x="3" y="1646"/>
                </a:lnTo>
                <a:lnTo>
                  <a:pt x="3" y="1644"/>
                </a:lnTo>
                <a:lnTo>
                  <a:pt x="3" y="1643"/>
                </a:lnTo>
                <a:lnTo>
                  <a:pt x="3" y="1641"/>
                </a:lnTo>
                <a:lnTo>
                  <a:pt x="5" y="1641"/>
                </a:lnTo>
                <a:lnTo>
                  <a:pt x="5" y="1639"/>
                </a:lnTo>
                <a:lnTo>
                  <a:pt x="3" y="1639"/>
                </a:lnTo>
                <a:lnTo>
                  <a:pt x="3" y="1638"/>
                </a:lnTo>
                <a:lnTo>
                  <a:pt x="5" y="1638"/>
                </a:lnTo>
                <a:lnTo>
                  <a:pt x="5" y="1636"/>
                </a:lnTo>
                <a:lnTo>
                  <a:pt x="3" y="1636"/>
                </a:lnTo>
                <a:lnTo>
                  <a:pt x="3" y="1634"/>
                </a:lnTo>
                <a:lnTo>
                  <a:pt x="2" y="1634"/>
                </a:lnTo>
                <a:lnTo>
                  <a:pt x="2" y="1633"/>
                </a:lnTo>
                <a:lnTo>
                  <a:pt x="2" y="1631"/>
                </a:lnTo>
                <a:lnTo>
                  <a:pt x="2" y="1629"/>
                </a:lnTo>
                <a:lnTo>
                  <a:pt x="2" y="1628"/>
                </a:lnTo>
                <a:lnTo>
                  <a:pt x="3" y="1628"/>
                </a:lnTo>
                <a:lnTo>
                  <a:pt x="5" y="1628"/>
                </a:lnTo>
                <a:lnTo>
                  <a:pt x="5" y="1629"/>
                </a:lnTo>
                <a:lnTo>
                  <a:pt x="5" y="1631"/>
                </a:lnTo>
                <a:lnTo>
                  <a:pt x="7" y="1631"/>
                </a:lnTo>
                <a:lnTo>
                  <a:pt x="8" y="1631"/>
                </a:lnTo>
                <a:lnTo>
                  <a:pt x="8" y="1629"/>
                </a:lnTo>
                <a:lnTo>
                  <a:pt x="8" y="1628"/>
                </a:lnTo>
                <a:lnTo>
                  <a:pt x="8" y="1626"/>
                </a:lnTo>
                <a:lnTo>
                  <a:pt x="7" y="1626"/>
                </a:lnTo>
                <a:lnTo>
                  <a:pt x="5" y="1626"/>
                </a:lnTo>
                <a:lnTo>
                  <a:pt x="5" y="1624"/>
                </a:lnTo>
                <a:lnTo>
                  <a:pt x="3" y="1624"/>
                </a:lnTo>
                <a:lnTo>
                  <a:pt x="3" y="1626"/>
                </a:lnTo>
                <a:lnTo>
                  <a:pt x="2" y="1626"/>
                </a:lnTo>
                <a:lnTo>
                  <a:pt x="2" y="1624"/>
                </a:lnTo>
                <a:lnTo>
                  <a:pt x="2" y="1623"/>
                </a:lnTo>
                <a:lnTo>
                  <a:pt x="2" y="1621"/>
                </a:lnTo>
                <a:lnTo>
                  <a:pt x="0" y="1621"/>
                </a:lnTo>
                <a:lnTo>
                  <a:pt x="0" y="1619"/>
                </a:lnTo>
                <a:lnTo>
                  <a:pt x="0" y="1618"/>
                </a:lnTo>
                <a:lnTo>
                  <a:pt x="2" y="1618"/>
                </a:lnTo>
                <a:lnTo>
                  <a:pt x="2" y="1616"/>
                </a:lnTo>
                <a:lnTo>
                  <a:pt x="2" y="1614"/>
                </a:lnTo>
                <a:lnTo>
                  <a:pt x="2" y="1614"/>
                </a:lnTo>
                <a:lnTo>
                  <a:pt x="2" y="1613"/>
                </a:lnTo>
                <a:lnTo>
                  <a:pt x="2" y="1611"/>
                </a:lnTo>
                <a:lnTo>
                  <a:pt x="3" y="1611"/>
                </a:lnTo>
                <a:lnTo>
                  <a:pt x="3" y="1609"/>
                </a:lnTo>
                <a:lnTo>
                  <a:pt x="5" y="1609"/>
                </a:lnTo>
                <a:lnTo>
                  <a:pt x="5" y="1608"/>
                </a:lnTo>
                <a:lnTo>
                  <a:pt x="7" y="1608"/>
                </a:lnTo>
                <a:lnTo>
                  <a:pt x="7" y="1609"/>
                </a:lnTo>
                <a:lnTo>
                  <a:pt x="8" y="1609"/>
                </a:lnTo>
                <a:lnTo>
                  <a:pt x="8" y="1611"/>
                </a:lnTo>
                <a:lnTo>
                  <a:pt x="8" y="1613"/>
                </a:lnTo>
                <a:lnTo>
                  <a:pt x="8" y="1614"/>
                </a:lnTo>
                <a:lnTo>
                  <a:pt x="8" y="1614"/>
                </a:lnTo>
                <a:lnTo>
                  <a:pt x="10" y="1614"/>
                </a:lnTo>
                <a:lnTo>
                  <a:pt x="10" y="1614"/>
                </a:lnTo>
                <a:lnTo>
                  <a:pt x="12" y="1614"/>
                </a:lnTo>
                <a:lnTo>
                  <a:pt x="12" y="1613"/>
                </a:lnTo>
                <a:lnTo>
                  <a:pt x="10" y="1613"/>
                </a:lnTo>
                <a:lnTo>
                  <a:pt x="10" y="1611"/>
                </a:lnTo>
                <a:lnTo>
                  <a:pt x="10" y="1609"/>
                </a:lnTo>
                <a:lnTo>
                  <a:pt x="8" y="1609"/>
                </a:lnTo>
                <a:lnTo>
                  <a:pt x="8" y="1608"/>
                </a:lnTo>
                <a:lnTo>
                  <a:pt x="7" y="1608"/>
                </a:lnTo>
                <a:lnTo>
                  <a:pt x="7" y="1606"/>
                </a:lnTo>
                <a:lnTo>
                  <a:pt x="5" y="1606"/>
                </a:lnTo>
                <a:lnTo>
                  <a:pt x="5" y="1604"/>
                </a:lnTo>
                <a:lnTo>
                  <a:pt x="3" y="1604"/>
                </a:lnTo>
                <a:lnTo>
                  <a:pt x="3" y="1603"/>
                </a:lnTo>
                <a:lnTo>
                  <a:pt x="2" y="1603"/>
                </a:lnTo>
                <a:lnTo>
                  <a:pt x="0" y="1603"/>
                </a:lnTo>
                <a:lnTo>
                  <a:pt x="0" y="1601"/>
                </a:lnTo>
                <a:lnTo>
                  <a:pt x="0" y="1599"/>
                </a:lnTo>
                <a:lnTo>
                  <a:pt x="0" y="1598"/>
                </a:lnTo>
                <a:lnTo>
                  <a:pt x="0" y="1596"/>
                </a:lnTo>
                <a:lnTo>
                  <a:pt x="2" y="1596"/>
                </a:lnTo>
                <a:lnTo>
                  <a:pt x="2" y="1598"/>
                </a:lnTo>
                <a:lnTo>
                  <a:pt x="3" y="1598"/>
                </a:lnTo>
                <a:lnTo>
                  <a:pt x="3" y="1596"/>
                </a:lnTo>
                <a:lnTo>
                  <a:pt x="2" y="1596"/>
                </a:lnTo>
                <a:lnTo>
                  <a:pt x="2" y="1594"/>
                </a:lnTo>
                <a:lnTo>
                  <a:pt x="2" y="1593"/>
                </a:lnTo>
                <a:lnTo>
                  <a:pt x="3" y="1593"/>
                </a:lnTo>
                <a:lnTo>
                  <a:pt x="3" y="1594"/>
                </a:lnTo>
                <a:lnTo>
                  <a:pt x="5" y="1594"/>
                </a:lnTo>
                <a:lnTo>
                  <a:pt x="5" y="1596"/>
                </a:lnTo>
                <a:lnTo>
                  <a:pt x="5" y="1598"/>
                </a:lnTo>
                <a:lnTo>
                  <a:pt x="7" y="1598"/>
                </a:lnTo>
                <a:lnTo>
                  <a:pt x="7" y="1596"/>
                </a:lnTo>
                <a:lnTo>
                  <a:pt x="8" y="1596"/>
                </a:lnTo>
                <a:lnTo>
                  <a:pt x="8" y="1594"/>
                </a:lnTo>
                <a:lnTo>
                  <a:pt x="8" y="1593"/>
                </a:lnTo>
                <a:lnTo>
                  <a:pt x="10" y="1593"/>
                </a:lnTo>
                <a:lnTo>
                  <a:pt x="10" y="1591"/>
                </a:lnTo>
                <a:lnTo>
                  <a:pt x="8" y="1591"/>
                </a:lnTo>
                <a:lnTo>
                  <a:pt x="8" y="1593"/>
                </a:lnTo>
                <a:lnTo>
                  <a:pt x="7" y="1593"/>
                </a:lnTo>
                <a:lnTo>
                  <a:pt x="7" y="1594"/>
                </a:lnTo>
                <a:lnTo>
                  <a:pt x="5" y="1594"/>
                </a:lnTo>
                <a:lnTo>
                  <a:pt x="5" y="1593"/>
                </a:lnTo>
                <a:lnTo>
                  <a:pt x="5" y="1591"/>
                </a:lnTo>
                <a:lnTo>
                  <a:pt x="5" y="1589"/>
                </a:lnTo>
                <a:lnTo>
                  <a:pt x="7" y="1589"/>
                </a:lnTo>
                <a:lnTo>
                  <a:pt x="7" y="1588"/>
                </a:lnTo>
                <a:lnTo>
                  <a:pt x="7" y="1586"/>
                </a:lnTo>
                <a:lnTo>
                  <a:pt x="5" y="1586"/>
                </a:lnTo>
                <a:lnTo>
                  <a:pt x="5" y="1584"/>
                </a:lnTo>
                <a:lnTo>
                  <a:pt x="3" y="1584"/>
                </a:lnTo>
                <a:lnTo>
                  <a:pt x="3" y="1583"/>
                </a:lnTo>
                <a:lnTo>
                  <a:pt x="5" y="1583"/>
                </a:lnTo>
                <a:lnTo>
                  <a:pt x="7" y="1583"/>
                </a:lnTo>
                <a:lnTo>
                  <a:pt x="7" y="1584"/>
                </a:lnTo>
                <a:lnTo>
                  <a:pt x="8" y="1584"/>
                </a:lnTo>
                <a:lnTo>
                  <a:pt x="8" y="1583"/>
                </a:lnTo>
                <a:lnTo>
                  <a:pt x="10" y="1583"/>
                </a:lnTo>
                <a:lnTo>
                  <a:pt x="10" y="1584"/>
                </a:lnTo>
                <a:lnTo>
                  <a:pt x="12" y="1584"/>
                </a:lnTo>
                <a:lnTo>
                  <a:pt x="12" y="1583"/>
                </a:lnTo>
                <a:lnTo>
                  <a:pt x="10" y="1583"/>
                </a:lnTo>
                <a:lnTo>
                  <a:pt x="10" y="1581"/>
                </a:lnTo>
                <a:lnTo>
                  <a:pt x="8" y="1581"/>
                </a:lnTo>
                <a:lnTo>
                  <a:pt x="7" y="1581"/>
                </a:lnTo>
                <a:lnTo>
                  <a:pt x="7" y="1579"/>
                </a:lnTo>
                <a:lnTo>
                  <a:pt x="5" y="1579"/>
                </a:lnTo>
                <a:lnTo>
                  <a:pt x="3" y="1579"/>
                </a:lnTo>
                <a:lnTo>
                  <a:pt x="3" y="1578"/>
                </a:lnTo>
                <a:lnTo>
                  <a:pt x="5" y="1578"/>
                </a:lnTo>
                <a:lnTo>
                  <a:pt x="7" y="1578"/>
                </a:lnTo>
                <a:lnTo>
                  <a:pt x="7" y="1576"/>
                </a:lnTo>
                <a:lnTo>
                  <a:pt x="8" y="1576"/>
                </a:lnTo>
                <a:lnTo>
                  <a:pt x="8" y="1578"/>
                </a:lnTo>
                <a:lnTo>
                  <a:pt x="10" y="1578"/>
                </a:lnTo>
                <a:lnTo>
                  <a:pt x="10" y="1579"/>
                </a:lnTo>
                <a:lnTo>
                  <a:pt x="12" y="1579"/>
                </a:lnTo>
                <a:lnTo>
                  <a:pt x="12" y="1581"/>
                </a:lnTo>
                <a:lnTo>
                  <a:pt x="13" y="1581"/>
                </a:lnTo>
                <a:lnTo>
                  <a:pt x="13" y="1583"/>
                </a:lnTo>
                <a:lnTo>
                  <a:pt x="13" y="1584"/>
                </a:lnTo>
                <a:lnTo>
                  <a:pt x="13" y="1586"/>
                </a:lnTo>
                <a:lnTo>
                  <a:pt x="15" y="1586"/>
                </a:lnTo>
                <a:lnTo>
                  <a:pt x="15" y="1588"/>
                </a:lnTo>
                <a:lnTo>
                  <a:pt x="17" y="1588"/>
                </a:lnTo>
                <a:lnTo>
                  <a:pt x="17" y="1586"/>
                </a:lnTo>
                <a:lnTo>
                  <a:pt x="17" y="1584"/>
                </a:lnTo>
                <a:lnTo>
                  <a:pt x="15" y="1584"/>
                </a:lnTo>
                <a:lnTo>
                  <a:pt x="15" y="1583"/>
                </a:lnTo>
                <a:lnTo>
                  <a:pt x="15" y="1581"/>
                </a:lnTo>
                <a:lnTo>
                  <a:pt x="17" y="1581"/>
                </a:lnTo>
                <a:lnTo>
                  <a:pt x="17" y="1579"/>
                </a:lnTo>
                <a:lnTo>
                  <a:pt x="15" y="1579"/>
                </a:lnTo>
                <a:lnTo>
                  <a:pt x="15" y="1578"/>
                </a:lnTo>
                <a:lnTo>
                  <a:pt x="15" y="1576"/>
                </a:lnTo>
                <a:lnTo>
                  <a:pt x="13" y="1576"/>
                </a:lnTo>
                <a:lnTo>
                  <a:pt x="13" y="1574"/>
                </a:lnTo>
                <a:lnTo>
                  <a:pt x="13" y="1574"/>
                </a:lnTo>
                <a:lnTo>
                  <a:pt x="15" y="1574"/>
                </a:lnTo>
                <a:lnTo>
                  <a:pt x="15" y="1573"/>
                </a:lnTo>
                <a:lnTo>
                  <a:pt x="13" y="1573"/>
                </a:lnTo>
                <a:lnTo>
                  <a:pt x="13" y="1574"/>
                </a:lnTo>
                <a:lnTo>
                  <a:pt x="12" y="1574"/>
                </a:lnTo>
                <a:lnTo>
                  <a:pt x="12" y="1573"/>
                </a:lnTo>
                <a:lnTo>
                  <a:pt x="10" y="1573"/>
                </a:lnTo>
                <a:lnTo>
                  <a:pt x="10" y="1571"/>
                </a:lnTo>
                <a:lnTo>
                  <a:pt x="10" y="1569"/>
                </a:lnTo>
                <a:lnTo>
                  <a:pt x="8" y="1569"/>
                </a:lnTo>
                <a:lnTo>
                  <a:pt x="7" y="1569"/>
                </a:lnTo>
                <a:lnTo>
                  <a:pt x="7" y="1568"/>
                </a:lnTo>
                <a:lnTo>
                  <a:pt x="7" y="1566"/>
                </a:lnTo>
                <a:lnTo>
                  <a:pt x="8" y="1566"/>
                </a:lnTo>
                <a:lnTo>
                  <a:pt x="8" y="1568"/>
                </a:lnTo>
                <a:lnTo>
                  <a:pt x="10" y="1568"/>
                </a:lnTo>
                <a:lnTo>
                  <a:pt x="10" y="1566"/>
                </a:lnTo>
                <a:lnTo>
                  <a:pt x="8" y="1566"/>
                </a:lnTo>
                <a:lnTo>
                  <a:pt x="8" y="1564"/>
                </a:lnTo>
                <a:lnTo>
                  <a:pt x="7" y="1564"/>
                </a:lnTo>
                <a:lnTo>
                  <a:pt x="7" y="1563"/>
                </a:lnTo>
                <a:lnTo>
                  <a:pt x="8" y="1563"/>
                </a:lnTo>
                <a:lnTo>
                  <a:pt x="8" y="1561"/>
                </a:lnTo>
                <a:lnTo>
                  <a:pt x="8" y="1559"/>
                </a:lnTo>
                <a:lnTo>
                  <a:pt x="8" y="1558"/>
                </a:lnTo>
                <a:lnTo>
                  <a:pt x="10" y="1558"/>
                </a:lnTo>
                <a:lnTo>
                  <a:pt x="10" y="1559"/>
                </a:lnTo>
                <a:lnTo>
                  <a:pt x="10" y="1561"/>
                </a:lnTo>
                <a:lnTo>
                  <a:pt x="12" y="1561"/>
                </a:lnTo>
                <a:lnTo>
                  <a:pt x="12" y="1563"/>
                </a:lnTo>
                <a:lnTo>
                  <a:pt x="13" y="1563"/>
                </a:lnTo>
                <a:lnTo>
                  <a:pt x="13" y="1561"/>
                </a:lnTo>
                <a:lnTo>
                  <a:pt x="12" y="1561"/>
                </a:lnTo>
                <a:lnTo>
                  <a:pt x="12" y="1559"/>
                </a:lnTo>
                <a:lnTo>
                  <a:pt x="12" y="1558"/>
                </a:lnTo>
                <a:lnTo>
                  <a:pt x="12" y="1556"/>
                </a:lnTo>
                <a:lnTo>
                  <a:pt x="13" y="1556"/>
                </a:lnTo>
                <a:lnTo>
                  <a:pt x="13" y="1554"/>
                </a:lnTo>
                <a:lnTo>
                  <a:pt x="15" y="1554"/>
                </a:lnTo>
                <a:lnTo>
                  <a:pt x="15" y="1553"/>
                </a:lnTo>
                <a:lnTo>
                  <a:pt x="13" y="1553"/>
                </a:lnTo>
                <a:lnTo>
                  <a:pt x="13" y="1551"/>
                </a:lnTo>
                <a:lnTo>
                  <a:pt x="15" y="1551"/>
                </a:lnTo>
                <a:lnTo>
                  <a:pt x="15" y="1549"/>
                </a:lnTo>
                <a:lnTo>
                  <a:pt x="15" y="1548"/>
                </a:lnTo>
                <a:lnTo>
                  <a:pt x="13" y="1548"/>
                </a:lnTo>
                <a:lnTo>
                  <a:pt x="13" y="1546"/>
                </a:lnTo>
                <a:lnTo>
                  <a:pt x="12" y="1546"/>
                </a:lnTo>
                <a:lnTo>
                  <a:pt x="12" y="1544"/>
                </a:lnTo>
                <a:lnTo>
                  <a:pt x="12" y="1543"/>
                </a:lnTo>
                <a:lnTo>
                  <a:pt x="13" y="1543"/>
                </a:lnTo>
                <a:lnTo>
                  <a:pt x="15" y="1543"/>
                </a:lnTo>
                <a:lnTo>
                  <a:pt x="15" y="1541"/>
                </a:lnTo>
                <a:lnTo>
                  <a:pt x="15" y="1539"/>
                </a:lnTo>
                <a:lnTo>
                  <a:pt x="15" y="1538"/>
                </a:lnTo>
                <a:lnTo>
                  <a:pt x="17" y="1538"/>
                </a:lnTo>
                <a:lnTo>
                  <a:pt x="17" y="1536"/>
                </a:lnTo>
                <a:lnTo>
                  <a:pt x="19" y="1536"/>
                </a:lnTo>
                <a:lnTo>
                  <a:pt x="19" y="1534"/>
                </a:lnTo>
                <a:lnTo>
                  <a:pt x="20" y="1534"/>
                </a:lnTo>
                <a:lnTo>
                  <a:pt x="20" y="1534"/>
                </a:lnTo>
                <a:lnTo>
                  <a:pt x="22" y="1534"/>
                </a:lnTo>
                <a:lnTo>
                  <a:pt x="24" y="1534"/>
                </a:lnTo>
                <a:lnTo>
                  <a:pt x="24" y="1533"/>
                </a:lnTo>
                <a:lnTo>
                  <a:pt x="25" y="1533"/>
                </a:lnTo>
                <a:lnTo>
                  <a:pt x="25" y="1531"/>
                </a:lnTo>
                <a:lnTo>
                  <a:pt x="25" y="1531"/>
                </a:lnTo>
                <a:lnTo>
                  <a:pt x="25" y="1529"/>
                </a:lnTo>
                <a:lnTo>
                  <a:pt x="27" y="1529"/>
                </a:lnTo>
                <a:lnTo>
                  <a:pt x="27" y="1528"/>
                </a:lnTo>
                <a:lnTo>
                  <a:pt x="27" y="1526"/>
                </a:lnTo>
                <a:lnTo>
                  <a:pt x="29" y="1526"/>
                </a:lnTo>
                <a:lnTo>
                  <a:pt x="30" y="1526"/>
                </a:lnTo>
                <a:lnTo>
                  <a:pt x="32" y="1526"/>
                </a:lnTo>
                <a:lnTo>
                  <a:pt x="32" y="1528"/>
                </a:lnTo>
                <a:lnTo>
                  <a:pt x="34" y="1528"/>
                </a:lnTo>
                <a:lnTo>
                  <a:pt x="34" y="1529"/>
                </a:lnTo>
                <a:lnTo>
                  <a:pt x="34" y="1531"/>
                </a:lnTo>
                <a:lnTo>
                  <a:pt x="34" y="1533"/>
                </a:lnTo>
                <a:lnTo>
                  <a:pt x="35" y="1533"/>
                </a:lnTo>
                <a:lnTo>
                  <a:pt x="35" y="1534"/>
                </a:lnTo>
                <a:lnTo>
                  <a:pt x="37" y="1534"/>
                </a:lnTo>
                <a:lnTo>
                  <a:pt x="39" y="1534"/>
                </a:lnTo>
                <a:lnTo>
                  <a:pt x="39" y="1534"/>
                </a:lnTo>
                <a:lnTo>
                  <a:pt x="40" y="1534"/>
                </a:lnTo>
                <a:lnTo>
                  <a:pt x="42" y="1534"/>
                </a:lnTo>
                <a:lnTo>
                  <a:pt x="42" y="1536"/>
                </a:lnTo>
                <a:lnTo>
                  <a:pt x="42" y="1538"/>
                </a:lnTo>
                <a:lnTo>
                  <a:pt x="44" y="1538"/>
                </a:lnTo>
                <a:lnTo>
                  <a:pt x="44" y="1539"/>
                </a:lnTo>
                <a:lnTo>
                  <a:pt x="42" y="1539"/>
                </a:lnTo>
                <a:lnTo>
                  <a:pt x="42" y="1541"/>
                </a:lnTo>
                <a:lnTo>
                  <a:pt x="40" y="1541"/>
                </a:lnTo>
                <a:lnTo>
                  <a:pt x="40" y="1543"/>
                </a:lnTo>
                <a:lnTo>
                  <a:pt x="40" y="1544"/>
                </a:lnTo>
                <a:lnTo>
                  <a:pt x="42" y="1544"/>
                </a:lnTo>
                <a:lnTo>
                  <a:pt x="42" y="1543"/>
                </a:lnTo>
                <a:lnTo>
                  <a:pt x="44" y="1543"/>
                </a:lnTo>
                <a:lnTo>
                  <a:pt x="44" y="1544"/>
                </a:lnTo>
                <a:lnTo>
                  <a:pt x="45" y="1544"/>
                </a:lnTo>
                <a:lnTo>
                  <a:pt x="47" y="1544"/>
                </a:lnTo>
                <a:lnTo>
                  <a:pt x="49" y="1544"/>
                </a:lnTo>
                <a:lnTo>
                  <a:pt x="50" y="1544"/>
                </a:lnTo>
                <a:lnTo>
                  <a:pt x="50" y="1546"/>
                </a:lnTo>
                <a:lnTo>
                  <a:pt x="52" y="1546"/>
                </a:lnTo>
                <a:lnTo>
                  <a:pt x="52" y="1548"/>
                </a:lnTo>
                <a:lnTo>
                  <a:pt x="52" y="1549"/>
                </a:lnTo>
                <a:lnTo>
                  <a:pt x="54" y="1549"/>
                </a:lnTo>
                <a:lnTo>
                  <a:pt x="54" y="1551"/>
                </a:lnTo>
                <a:lnTo>
                  <a:pt x="52" y="1551"/>
                </a:lnTo>
                <a:lnTo>
                  <a:pt x="50" y="1551"/>
                </a:lnTo>
                <a:lnTo>
                  <a:pt x="50" y="1553"/>
                </a:lnTo>
                <a:lnTo>
                  <a:pt x="52" y="1553"/>
                </a:lnTo>
                <a:lnTo>
                  <a:pt x="52" y="1554"/>
                </a:lnTo>
                <a:lnTo>
                  <a:pt x="52" y="1556"/>
                </a:lnTo>
                <a:lnTo>
                  <a:pt x="52" y="1558"/>
                </a:lnTo>
                <a:lnTo>
                  <a:pt x="54" y="1558"/>
                </a:lnTo>
                <a:lnTo>
                  <a:pt x="54" y="1556"/>
                </a:lnTo>
                <a:lnTo>
                  <a:pt x="54" y="1554"/>
                </a:lnTo>
                <a:lnTo>
                  <a:pt x="55" y="1554"/>
                </a:lnTo>
                <a:lnTo>
                  <a:pt x="55" y="1556"/>
                </a:lnTo>
                <a:lnTo>
                  <a:pt x="57" y="1556"/>
                </a:lnTo>
                <a:lnTo>
                  <a:pt x="57" y="1558"/>
                </a:lnTo>
                <a:lnTo>
                  <a:pt x="59" y="1558"/>
                </a:lnTo>
                <a:lnTo>
                  <a:pt x="59" y="1559"/>
                </a:lnTo>
                <a:lnTo>
                  <a:pt x="60" y="1559"/>
                </a:lnTo>
                <a:lnTo>
                  <a:pt x="62" y="1559"/>
                </a:lnTo>
                <a:lnTo>
                  <a:pt x="64" y="1559"/>
                </a:lnTo>
                <a:lnTo>
                  <a:pt x="65" y="1559"/>
                </a:lnTo>
                <a:lnTo>
                  <a:pt x="65" y="1561"/>
                </a:lnTo>
                <a:lnTo>
                  <a:pt x="65" y="1561"/>
                </a:lnTo>
                <a:lnTo>
                  <a:pt x="67" y="1561"/>
                </a:lnTo>
                <a:lnTo>
                  <a:pt x="69" y="1561"/>
                </a:lnTo>
                <a:lnTo>
                  <a:pt x="70" y="1561"/>
                </a:lnTo>
                <a:lnTo>
                  <a:pt x="72" y="1561"/>
                </a:lnTo>
                <a:lnTo>
                  <a:pt x="72" y="1563"/>
                </a:lnTo>
                <a:lnTo>
                  <a:pt x="70" y="1563"/>
                </a:lnTo>
                <a:lnTo>
                  <a:pt x="70" y="1564"/>
                </a:lnTo>
                <a:lnTo>
                  <a:pt x="70" y="1566"/>
                </a:lnTo>
                <a:lnTo>
                  <a:pt x="69" y="1566"/>
                </a:lnTo>
                <a:lnTo>
                  <a:pt x="67" y="1566"/>
                </a:lnTo>
                <a:lnTo>
                  <a:pt x="67" y="1568"/>
                </a:lnTo>
                <a:lnTo>
                  <a:pt x="65" y="1568"/>
                </a:lnTo>
                <a:lnTo>
                  <a:pt x="65" y="1569"/>
                </a:lnTo>
                <a:lnTo>
                  <a:pt x="65" y="1569"/>
                </a:lnTo>
                <a:lnTo>
                  <a:pt x="65" y="1571"/>
                </a:lnTo>
                <a:lnTo>
                  <a:pt x="64" y="1571"/>
                </a:lnTo>
                <a:lnTo>
                  <a:pt x="62" y="1571"/>
                </a:lnTo>
                <a:lnTo>
                  <a:pt x="60" y="1571"/>
                </a:lnTo>
                <a:lnTo>
                  <a:pt x="60" y="1573"/>
                </a:lnTo>
                <a:lnTo>
                  <a:pt x="59" y="1573"/>
                </a:lnTo>
                <a:lnTo>
                  <a:pt x="57" y="1573"/>
                </a:lnTo>
                <a:lnTo>
                  <a:pt x="57" y="1574"/>
                </a:lnTo>
                <a:lnTo>
                  <a:pt x="55" y="1574"/>
                </a:lnTo>
                <a:lnTo>
                  <a:pt x="54" y="1574"/>
                </a:lnTo>
                <a:lnTo>
                  <a:pt x="54" y="1574"/>
                </a:lnTo>
                <a:lnTo>
                  <a:pt x="52" y="1574"/>
                </a:lnTo>
                <a:lnTo>
                  <a:pt x="52" y="1576"/>
                </a:lnTo>
                <a:lnTo>
                  <a:pt x="50" y="1576"/>
                </a:lnTo>
                <a:lnTo>
                  <a:pt x="50" y="1578"/>
                </a:lnTo>
                <a:lnTo>
                  <a:pt x="50" y="1579"/>
                </a:lnTo>
                <a:lnTo>
                  <a:pt x="49" y="1579"/>
                </a:lnTo>
                <a:lnTo>
                  <a:pt x="47" y="1579"/>
                </a:lnTo>
                <a:lnTo>
                  <a:pt x="47" y="1581"/>
                </a:lnTo>
                <a:close/>
                <a:moveTo>
                  <a:pt x="50" y="1561"/>
                </a:moveTo>
                <a:lnTo>
                  <a:pt x="52" y="1561"/>
                </a:lnTo>
                <a:lnTo>
                  <a:pt x="52" y="1559"/>
                </a:lnTo>
                <a:lnTo>
                  <a:pt x="50" y="1559"/>
                </a:lnTo>
                <a:lnTo>
                  <a:pt x="50" y="1561"/>
                </a:lnTo>
                <a:close/>
                <a:moveTo>
                  <a:pt x="15" y="1568"/>
                </a:moveTo>
                <a:lnTo>
                  <a:pt x="13" y="1568"/>
                </a:lnTo>
                <a:lnTo>
                  <a:pt x="13" y="1569"/>
                </a:lnTo>
                <a:lnTo>
                  <a:pt x="12" y="1569"/>
                </a:lnTo>
                <a:lnTo>
                  <a:pt x="12" y="1571"/>
                </a:lnTo>
                <a:lnTo>
                  <a:pt x="13" y="1571"/>
                </a:lnTo>
                <a:lnTo>
                  <a:pt x="13" y="1569"/>
                </a:lnTo>
                <a:lnTo>
                  <a:pt x="15" y="1569"/>
                </a:lnTo>
                <a:lnTo>
                  <a:pt x="15" y="1568"/>
                </a:lnTo>
                <a:close/>
                <a:moveTo>
                  <a:pt x="8" y="1673"/>
                </a:moveTo>
                <a:lnTo>
                  <a:pt x="7" y="1673"/>
                </a:lnTo>
                <a:lnTo>
                  <a:pt x="7" y="1675"/>
                </a:lnTo>
                <a:lnTo>
                  <a:pt x="8" y="1675"/>
                </a:lnTo>
                <a:lnTo>
                  <a:pt x="8" y="1673"/>
                </a:lnTo>
                <a:close/>
                <a:moveTo>
                  <a:pt x="7" y="1613"/>
                </a:moveTo>
                <a:lnTo>
                  <a:pt x="7" y="1611"/>
                </a:lnTo>
                <a:lnTo>
                  <a:pt x="5" y="1611"/>
                </a:lnTo>
                <a:lnTo>
                  <a:pt x="5" y="1613"/>
                </a:lnTo>
                <a:lnTo>
                  <a:pt x="7" y="1613"/>
                </a:lnTo>
                <a:close/>
                <a:moveTo>
                  <a:pt x="8" y="1621"/>
                </a:moveTo>
                <a:lnTo>
                  <a:pt x="7" y="1621"/>
                </a:lnTo>
                <a:lnTo>
                  <a:pt x="7" y="1623"/>
                </a:lnTo>
                <a:lnTo>
                  <a:pt x="7" y="1624"/>
                </a:lnTo>
                <a:lnTo>
                  <a:pt x="8" y="1624"/>
                </a:lnTo>
                <a:lnTo>
                  <a:pt x="8" y="1623"/>
                </a:lnTo>
                <a:lnTo>
                  <a:pt x="8" y="1621"/>
                </a:lnTo>
                <a:close/>
                <a:moveTo>
                  <a:pt x="12" y="1598"/>
                </a:moveTo>
                <a:lnTo>
                  <a:pt x="10" y="1598"/>
                </a:lnTo>
                <a:lnTo>
                  <a:pt x="8" y="1598"/>
                </a:lnTo>
                <a:lnTo>
                  <a:pt x="8" y="1599"/>
                </a:lnTo>
                <a:lnTo>
                  <a:pt x="10" y="1599"/>
                </a:lnTo>
                <a:lnTo>
                  <a:pt x="12" y="1599"/>
                </a:lnTo>
                <a:lnTo>
                  <a:pt x="12" y="1598"/>
                </a:lnTo>
                <a:close/>
                <a:moveTo>
                  <a:pt x="12" y="1586"/>
                </a:moveTo>
                <a:lnTo>
                  <a:pt x="10" y="1586"/>
                </a:lnTo>
                <a:lnTo>
                  <a:pt x="8" y="1586"/>
                </a:lnTo>
                <a:lnTo>
                  <a:pt x="8" y="1588"/>
                </a:lnTo>
                <a:lnTo>
                  <a:pt x="10" y="1588"/>
                </a:lnTo>
                <a:lnTo>
                  <a:pt x="12" y="1588"/>
                </a:lnTo>
                <a:lnTo>
                  <a:pt x="12" y="1586"/>
                </a:lnTo>
                <a:close/>
                <a:moveTo>
                  <a:pt x="17" y="1594"/>
                </a:moveTo>
                <a:lnTo>
                  <a:pt x="15" y="1594"/>
                </a:lnTo>
                <a:lnTo>
                  <a:pt x="15" y="1596"/>
                </a:lnTo>
                <a:lnTo>
                  <a:pt x="17" y="1596"/>
                </a:lnTo>
                <a:lnTo>
                  <a:pt x="17" y="1594"/>
                </a:lnTo>
                <a:close/>
                <a:moveTo>
                  <a:pt x="34" y="1546"/>
                </a:moveTo>
                <a:lnTo>
                  <a:pt x="35" y="1546"/>
                </a:lnTo>
                <a:lnTo>
                  <a:pt x="37" y="1546"/>
                </a:lnTo>
                <a:lnTo>
                  <a:pt x="39" y="1546"/>
                </a:lnTo>
                <a:lnTo>
                  <a:pt x="39" y="1544"/>
                </a:lnTo>
                <a:lnTo>
                  <a:pt x="37" y="1544"/>
                </a:lnTo>
                <a:lnTo>
                  <a:pt x="35" y="1544"/>
                </a:lnTo>
                <a:lnTo>
                  <a:pt x="34" y="1544"/>
                </a:lnTo>
                <a:lnTo>
                  <a:pt x="34" y="1546"/>
                </a:lnTo>
                <a:close/>
                <a:moveTo>
                  <a:pt x="24" y="1563"/>
                </a:moveTo>
                <a:lnTo>
                  <a:pt x="25" y="1563"/>
                </a:lnTo>
                <a:lnTo>
                  <a:pt x="25" y="1561"/>
                </a:lnTo>
                <a:lnTo>
                  <a:pt x="24" y="1561"/>
                </a:lnTo>
                <a:lnTo>
                  <a:pt x="24" y="1563"/>
                </a:lnTo>
                <a:close/>
                <a:moveTo>
                  <a:pt x="25" y="1566"/>
                </a:moveTo>
                <a:lnTo>
                  <a:pt x="25" y="1564"/>
                </a:lnTo>
                <a:lnTo>
                  <a:pt x="24" y="1564"/>
                </a:lnTo>
                <a:lnTo>
                  <a:pt x="24" y="1566"/>
                </a:lnTo>
                <a:lnTo>
                  <a:pt x="25" y="1566"/>
                </a:lnTo>
                <a:close/>
                <a:moveTo>
                  <a:pt x="25" y="1571"/>
                </a:moveTo>
                <a:lnTo>
                  <a:pt x="25" y="1571"/>
                </a:lnTo>
                <a:lnTo>
                  <a:pt x="25" y="1573"/>
                </a:lnTo>
                <a:lnTo>
                  <a:pt x="25" y="1573"/>
                </a:lnTo>
                <a:lnTo>
                  <a:pt x="25" y="1571"/>
                </a:lnTo>
                <a:close/>
                <a:moveTo>
                  <a:pt x="29" y="1571"/>
                </a:moveTo>
                <a:lnTo>
                  <a:pt x="27" y="1571"/>
                </a:lnTo>
                <a:lnTo>
                  <a:pt x="27" y="1573"/>
                </a:lnTo>
                <a:lnTo>
                  <a:pt x="29" y="1573"/>
                </a:lnTo>
                <a:lnTo>
                  <a:pt x="29" y="1571"/>
                </a:lnTo>
                <a:close/>
                <a:moveTo>
                  <a:pt x="42" y="1571"/>
                </a:moveTo>
                <a:lnTo>
                  <a:pt x="40" y="1571"/>
                </a:lnTo>
                <a:lnTo>
                  <a:pt x="40" y="1569"/>
                </a:lnTo>
                <a:lnTo>
                  <a:pt x="40" y="1568"/>
                </a:lnTo>
                <a:lnTo>
                  <a:pt x="39" y="1568"/>
                </a:lnTo>
                <a:lnTo>
                  <a:pt x="39" y="1566"/>
                </a:lnTo>
                <a:lnTo>
                  <a:pt x="37" y="1566"/>
                </a:lnTo>
                <a:lnTo>
                  <a:pt x="35" y="1566"/>
                </a:lnTo>
                <a:lnTo>
                  <a:pt x="35" y="1564"/>
                </a:lnTo>
                <a:lnTo>
                  <a:pt x="34" y="1564"/>
                </a:lnTo>
                <a:lnTo>
                  <a:pt x="32" y="1564"/>
                </a:lnTo>
                <a:lnTo>
                  <a:pt x="32" y="1566"/>
                </a:lnTo>
                <a:lnTo>
                  <a:pt x="30" y="1566"/>
                </a:lnTo>
                <a:lnTo>
                  <a:pt x="30" y="1564"/>
                </a:lnTo>
                <a:lnTo>
                  <a:pt x="29" y="1564"/>
                </a:lnTo>
                <a:lnTo>
                  <a:pt x="27" y="1564"/>
                </a:lnTo>
                <a:lnTo>
                  <a:pt x="25" y="1564"/>
                </a:lnTo>
                <a:lnTo>
                  <a:pt x="25" y="1566"/>
                </a:lnTo>
                <a:lnTo>
                  <a:pt x="25" y="1568"/>
                </a:lnTo>
                <a:lnTo>
                  <a:pt x="27" y="1568"/>
                </a:lnTo>
                <a:lnTo>
                  <a:pt x="29" y="1568"/>
                </a:lnTo>
                <a:lnTo>
                  <a:pt x="29" y="1569"/>
                </a:lnTo>
                <a:lnTo>
                  <a:pt x="30" y="1569"/>
                </a:lnTo>
                <a:lnTo>
                  <a:pt x="32" y="1569"/>
                </a:lnTo>
                <a:lnTo>
                  <a:pt x="32" y="1571"/>
                </a:lnTo>
                <a:lnTo>
                  <a:pt x="30" y="1571"/>
                </a:lnTo>
                <a:lnTo>
                  <a:pt x="30" y="1573"/>
                </a:lnTo>
                <a:lnTo>
                  <a:pt x="32" y="1573"/>
                </a:lnTo>
                <a:lnTo>
                  <a:pt x="32" y="1571"/>
                </a:lnTo>
                <a:lnTo>
                  <a:pt x="34" y="1571"/>
                </a:lnTo>
                <a:lnTo>
                  <a:pt x="34" y="1573"/>
                </a:lnTo>
                <a:lnTo>
                  <a:pt x="35" y="1573"/>
                </a:lnTo>
                <a:lnTo>
                  <a:pt x="35" y="1574"/>
                </a:lnTo>
                <a:lnTo>
                  <a:pt x="37" y="1574"/>
                </a:lnTo>
                <a:lnTo>
                  <a:pt x="39" y="1574"/>
                </a:lnTo>
                <a:lnTo>
                  <a:pt x="39" y="1573"/>
                </a:lnTo>
                <a:lnTo>
                  <a:pt x="40" y="1573"/>
                </a:lnTo>
                <a:lnTo>
                  <a:pt x="42" y="1573"/>
                </a:lnTo>
                <a:lnTo>
                  <a:pt x="42" y="1571"/>
                </a:lnTo>
                <a:close/>
                <a:moveTo>
                  <a:pt x="45" y="1568"/>
                </a:moveTo>
                <a:lnTo>
                  <a:pt x="47" y="1568"/>
                </a:lnTo>
                <a:lnTo>
                  <a:pt x="47" y="1566"/>
                </a:lnTo>
                <a:lnTo>
                  <a:pt x="45" y="1566"/>
                </a:lnTo>
                <a:lnTo>
                  <a:pt x="44" y="1566"/>
                </a:lnTo>
                <a:lnTo>
                  <a:pt x="42" y="1566"/>
                </a:lnTo>
                <a:lnTo>
                  <a:pt x="42" y="1568"/>
                </a:lnTo>
                <a:lnTo>
                  <a:pt x="44" y="1568"/>
                </a:lnTo>
                <a:lnTo>
                  <a:pt x="45" y="1568"/>
                </a:lnTo>
                <a:close/>
                <a:moveTo>
                  <a:pt x="115" y="1564"/>
                </a:moveTo>
                <a:lnTo>
                  <a:pt x="117" y="1564"/>
                </a:lnTo>
                <a:lnTo>
                  <a:pt x="117" y="1563"/>
                </a:lnTo>
                <a:lnTo>
                  <a:pt x="115" y="1563"/>
                </a:lnTo>
                <a:lnTo>
                  <a:pt x="115" y="1561"/>
                </a:lnTo>
                <a:lnTo>
                  <a:pt x="114" y="1561"/>
                </a:lnTo>
                <a:lnTo>
                  <a:pt x="114" y="1563"/>
                </a:lnTo>
                <a:lnTo>
                  <a:pt x="114" y="1564"/>
                </a:lnTo>
                <a:lnTo>
                  <a:pt x="112" y="1564"/>
                </a:lnTo>
                <a:lnTo>
                  <a:pt x="112" y="1566"/>
                </a:lnTo>
                <a:lnTo>
                  <a:pt x="114" y="1566"/>
                </a:lnTo>
                <a:lnTo>
                  <a:pt x="115" y="1566"/>
                </a:lnTo>
                <a:lnTo>
                  <a:pt x="115" y="1564"/>
                </a:lnTo>
                <a:close/>
                <a:moveTo>
                  <a:pt x="112" y="1554"/>
                </a:moveTo>
                <a:lnTo>
                  <a:pt x="112" y="1556"/>
                </a:lnTo>
                <a:lnTo>
                  <a:pt x="110" y="1556"/>
                </a:lnTo>
                <a:lnTo>
                  <a:pt x="110" y="1558"/>
                </a:lnTo>
                <a:lnTo>
                  <a:pt x="109" y="1558"/>
                </a:lnTo>
                <a:lnTo>
                  <a:pt x="109" y="1559"/>
                </a:lnTo>
                <a:lnTo>
                  <a:pt x="110" y="1559"/>
                </a:lnTo>
                <a:lnTo>
                  <a:pt x="112" y="1559"/>
                </a:lnTo>
                <a:lnTo>
                  <a:pt x="112" y="1558"/>
                </a:lnTo>
                <a:lnTo>
                  <a:pt x="114" y="1558"/>
                </a:lnTo>
                <a:lnTo>
                  <a:pt x="114" y="1559"/>
                </a:lnTo>
                <a:lnTo>
                  <a:pt x="115" y="1559"/>
                </a:lnTo>
                <a:lnTo>
                  <a:pt x="115" y="1558"/>
                </a:lnTo>
                <a:lnTo>
                  <a:pt x="117" y="1558"/>
                </a:lnTo>
                <a:lnTo>
                  <a:pt x="119" y="1558"/>
                </a:lnTo>
                <a:lnTo>
                  <a:pt x="120" y="1558"/>
                </a:lnTo>
                <a:lnTo>
                  <a:pt x="122" y="1558"/>
                </a:lnTo>
                <a:lnTo>
                  <a:pt x="122" y="1556"/>
                </a:lnTo>
                <a:lnTo>
                  <a:pt x="122" y="1554"/>
                </a:lnTo>
                <a:lnTo>
                  <a:pt x="120" y="1554"/>
                </a:lnTo>
                <a:lnTo>
                  <a:pt x="119" y="1554"/>
                </a:lnTo>
                <a:lnTo>
                  <a:pt x="119" y="1553"/>
                </a:lnTo>
                <a:lnTo>
                  <a:pt x="120" y="1553"/>
                </a:lnTo>
                <a:lnTo>
                  <a:pt x="120" y="1551"/>
                </a:lnTo>
                <a:lnTo>
                  <a:pt x="119" y="1551"/>
                </a:lnTo>
                <a:lnTo>
                  <a:pt x="117" y="1551"/>
                </a:lnTo>
                <a:lnTo>
                  <a:pt x="115" y="1551"/>
                </a:lnTo>
                <a:lnTo>
                  <a:pt x="115" y="1553"/>
                </a:lnTo>
                <a:lnTo>
                  <a:pt x="114" y="1553"/>
                </a:lnTo>
                <a:lnTo>
                  <a:pt x="112" y="1553"/>
                </a:lnTo>
                <a:lnTo>
                  <a:pt x="112" y="1554"/>
                </a:lnTo>
                <a:close/>
                <a:moveTo>
                  <a:pt x="142" y="1554"/>
                </a:moveTo>
                <a:lnTo>
                  <a:pt x="142" y="1553"/>
                </a:lnTo>
                <a:lnTo>
                  <a:pt x="144" y="1553"/>
                </a:lnTo>
                <a:lnTo>
                  <a:pt x="145" y="1553"/>
                </a:lnTo>
                <a:lnTo>
                  <a:pt x="145" y="1553"/>
                </a:lnTo>
                <a:lnTo>
                  <a:pt x="147" y="1553"/>
                </a:lnTo>
                <a:lnTo>
                  <a:pt x="149" y="1553"/>
                </a:lnTo>
                <a:lnTo>
                  <a:pt x="149" y="1551"/>
                </a:lnTo>
                <a:lnTo>
                  <a:pt x="150" y="1551"/>
                </a:lnTo>
                <a:lnTo>
                  <a:pt x="152" y="1551"/>
                </a:lnTo>
                <a:lnTo>
                  <a:pt x="154" y="1551"/>
                </a:lnTo>
                <a:lnTo>
                  <a:pt x="154" y="1549"/>
                </a:lnTo>
                <a:lnTo>
                  <a:pt x="155" y="1549"/>
                </a:lnTo>
                <a:lnTo>
                  <a:pt x="155" y="1548"/>
                </a:lnTo>
                <a:lnTo>
                  <a:pt x="157" y="1548"/>
                </a:lnTo>
                <a:lnTo>
                  <a:pt x="157" y="1546"/>
                </a:lnTo>
                <a:lnTo>
                  <a:pt x="157" y="1544"/>
                </a:lnTo>
                <a:lnTo>
                  <a:pt x="157" y="1543"/>
                </a:lnTo>
                <a:lnTo>
                  <a:pt x="155" y="1543"/>
                </a:lnTo>
                <a:lnTo>
                  <a:pt x="155" y="1544"/>
                </a:lnTo>
                <a:lnTo>
                  <a:pt x="154" y="1544"/>
                </a:lnTo>
                <a:lnTo>
                  <a:pt x="154" y="1546"/>
                </a:lnTo>
                <a:lnTo>
                  <a:pt x="152" y="1546"/>
                </a:lnTo>
                <a:lnTo>
                  <a:pt x="150" y="1546"/>
                </a:lnTo>
                <a:lnTo>
                  <a:pt x="149" y="1546"/>
                </a:lnTo>
                <a:lnTo>
                  <a:pt x="149" y="1548"/>
                </a:lnTo>
                <a:lnTo>
                  <a:pt x="147" y="1548"/>
                </a:lnTo>
                <a:lnTo>
                  <a:pt x="145" y="1548"/>
                </a:lnTo>
                <a:lnTo>
                  <a:pt x="145" y="1548"/>
                </a:lnTo>
                <a:lnTo>
                  <a:pt x="144" y="1548"/>
                </a:lnTo>
                <a:lnTo>
                  <a:pt x="142" y="1548"/>
                </a:lnTo>
                <a:lnTo>
                  <a:pt x="140" y="1548"/>
                </a:lnTo>
                <a:lnTo>
                  <a:pt x="140" y="1549"/>
                </a:lnTo>
                <a:lnTo>
                  <a:pt x="139" y="1549"/>
                </a:lnTo>
                <a:lnTo>
                  <a:pt x="137" y="1549"/>
                </a:lnTo>
                <a:lnTo>
                  <a:pt x="135" y="1549"/>
                </a:lnTo>
                <a:lnTo>
                  <a:pt x="135" y="1551"/>
                </a:lnTo>
                <a:lnTo>
                  <a:pt x="134" y="1551"/>
                </a:lnTo>
                <a:lnTo>
                  <a:pt x="134" y="1553"/>
                </a:lnTo>
                <a:lnTo>
                  <a:pt x="134" y="1554"/>
                </a:lnTo>
                <a:lnTo>
                  <a:pt x="135" y="1554"/>
                </a:lnTo>
                <a:lnTo>
                  <a:pt x="135" y="1556"/>
                </a:lnTo>
                <a:lnTo>
                  <a:pt x="137" y="1556"/>
                </a:lnTo>
                <a:lnTo>
                  <a:pt x="137" y="1554"/>
                </a:lnTo>
                <a:lnTo>
                  <a:pt x="139" y="1554"/>
                </a:lnTo>
                <a:lnTo>
                  <a:pt x="139" y="1553"/>
                </a:lnTo>
                <a:lnTo>
                  <a:pt x="140" y="1553"/>
                </a:lnTo>
                <a:lnTo>
                  <a:pt x="140" y="1554"/>
                </a:lnTo>
                <a:lnTo>
                  <a:pt x="142" y="1554"/>
                </a:lnTo>
                <a:close/>
                <a:moveTo>
                  <a:pt x="142" y="1775"/>
                </a:moveTo>
                <a:lnTo>
                  <a:pt x="142" y="1773"/>
                </a:lnTo>
                <a:lnTo>
                  <a:pt x="142" y="1771"/>
                </a:lnTo>
                <a:lnTo>
                  <a:pt x="140" y="1771"/>
                </a:lnTo>
                <a:lnTo>
                  <a:pt x="139" y="1771"/>
                </a:lnTo>
                <a:lnTo>
                  <a:pt x="137" y="1771"/>
                </a:lnTo>
                <a:lnTo>
                  <a:pt x="135" y="1771"/>
                </a:lnTo>
                <a:lnTo>
                  <a:pt x="135" y="1773"/>
                </a:lnTo>
                <a:lnTo>
                  <a:pt x="137" y="1773"/>
                </a:lnTo>
                <a:lnTo>
                  <a:pt x="139" y="1773"/>
                </a:lnTo>
                <a:lnTo>
                  <a:pt x="139" y="1775"/>
                </a:lnTo>
                <a:lnTo>
                  <a:pt x="140" y="1775"/>
                </a:lnTo>
                <a:lnTo>
                  <a:pt x="142" y="1775"/>
                </a:lnTo>
                <a:close/>
                <a:moveTo>
                  <a:pt x="110" y="1761"/>
                </a:moveTo>
                <a:lnTo>
                  <a:pt x="110" y="1760"/>
                </a:lnTo>
                <a:lnTo>
                  <a:pt x="110" y="1758"/>
                </a:lnTo>
                <a:lnTo>
                  <a:pt x="109" y="1758"/>
                </a:lnTo>
                <a:lnTo>
                  <a:pt x="109" y="1760"/>
                </a:lnTo>
                <a:lnTo>
                  <a:pt x="109" y="1761"/>
                </a:lnTo>
                <a:lnTo>
                  <a:pt x="109" y="1763"/>
                </a:lnTo>
                <a:lnTo>
                  <a:pt x="110" y="1763"/>
                </a:lnTo>
                <a:lnTo>
                  <a:pt x="112" y="1763"/>
                </a:lnTo>
                <a:lnTo>
                  <a:pt x="112" y="1761"/>
                </a:lnTo>
                <a:lnTo>
                  <a:pt x="110" y="1761"/>
                </a:lnTo>
                <a:close/>
                <a:moveTo>
                  <a:pt x="134" y="1773"/>
                </a:moveTo>
                <a:lnTo>
                  <a:pt x="134" y="1775"/>
                </a:lnTo>
                <a:lnTo>
                  <a:pt x="135" y="1775"/>
                </a:lnTo>
                <a:lnTo>
                  <a:pt x="135" y="1773"/>
                </a:lnTo>
                <a:lnTo>
                  <a:pt x="134" y="1773"/>
                </a:lnTo>
                <a:close/>
                <a:moveTo>
                  <a:pt x="159" y="1942"/>
                </a:moveTo>
                <a:lnTo>
                  <a:pt x="159" y="1943"/>
                </a:lnTo>
                <a:lnTo>
                  <a:pt x="160" y="1943"/>
                </a:lnTo>
                <a:lnTo>
                  <a:pt x="160" y="1942"/>
                </a:lnTo>
                <a:lnTo>
                  <a:pt x="159" y="1942"/>
                </a:lnTo>
                <a:close/>
                <a:moveTo>
                  <a:pt x="157" y="1945"/>
                </a:moveTo>
                <a:lnTo>
                  <a:pt x="159" y="1945"/>
                </a:lnTo>
                <a:lnTo>
                  <a:pt x="159" y="1943"/>
                </a:lnTo>
                <a:lnTo>
                  <a:pt x="157" y="1943"/>
                </a:lnTo>
                <a:lnTo>
                  <a:pt x="157" y="1945"/>
                </a:lnTo>
                <a:close/>
                <a:moveTo>
                  <a:pt x="187" y="1533"/>
                </a:moveTo>
                <a:lnTo>
                  <a:pt x="187" y="1534"/>
                </a:lnTo>
                <a:lnTo>
                  <a:pt x="189" y="1534"/>
                </a:lnTo>
                <a:lnTo>
                  <a:pt x="189" y="1533"/>
                </a:lnTo>
                <a:lnTo>
                  <a:pt x="187" y="1533"/>
                </a:lnTo>
                <a:close/>
                <a:moveTo>
                  <a:pt x="147" y="1556"/>
                </a:moveTo>
                <a:lnTo>
                  <a:pt x="145" y="1556"/>
                </a:lnTo>
                <a:lnTo>
                  <a:pt x="145" y="1558"/>
                </a:lnTo>
                <a:lnTo>
                  <a:pt x="147" y="1558"/>
                </a:lnTo>
                <a:lnTo>
                  <a:pt x="147" y="1556"/>
                </a:lnTo>
                <a:close/>
                <a:moveTo>
                  <a:pt x="179" y="2080"/>
                </a:moveTo>
                <a:lnTo>
                  <a:pt x="180" y="2080"/>
                </a:lnTo>
                <a:lnTo>
                  <a:pt x="180" y="2078"/>
                </a:lnTo>
                <a:lnTo>
                  <a:pt x="179" y="2078"/>
                </a:lnTo>
                <a:lnTo>
                  <a:pt x="179" y="2080"/>
                </a:lnTo>
                <a:close/>
                <a:moveTo>
                  <a:pt x="182" y="2073"/>
                </a:moveTo>
                <a:lnTo>
                  <a:pt x="184" y="2073"/>
                </a:lnTo>
                <a:lnTo>
                  <a:pt x="184" y="2072"/>
                </a:lnTo>
                <a:lnTo>
                  <a:pt x="182" y="2072"/>
                </a:lnTo>
                <a:lnTo>
                  <a:pt x="182" y="2073"/>
                </a:lnTo>
                <a:close/>
                <a:moveTo>
                  <a:pt x="185" y="2073"/>
                </a:moveTo>
                <a:lnTo>
                  <a:pt x="187" y="2073"/>
                </a:lnTo>
                <a:lnTo>
                  <a:pt x="187" y="2072"/>
                </a:lnTo>
                <a:lnTo>
                  <a:pt x="185" y="2072"/>
                </a:lnTo>
                <a:lnTo>
                  <a:pt x="185" y="2073"/>
                </a:lnTo>
                <a:close/>
                <a:moveTo>
                  <a:pt x="182" y="2060"/>
                </a:moveTo>
                <a:lnTo>
                  <a:pt x="182" y="2058"/>
                </a:lnTo>
                <a:lnTo>
                  <a:pt x="180" y="2058"/>
                </a:lnTo>
                <a:lnTo>
                  <a:pt x="180" y="2060"/>
                </a:lnTo>
                <a:lnTo>
                  <a:pt x="182" y="2060"/>
                </a:lnTo>
                <a:close/>
                <a:moveTo>
                  <a:pt x="185" y="2057"/>
                </a:moveTo>
                <a:lnTo>
                  <a:pt x="185" y="2057"/>
                </a:lnTo>
                <a:lnTo>
                  <a:pt x="184" y="2057"/>
                </a:lnTo>
                <a:lnTo>
                  <a:pt x="184" y="2057"/>
                </a:lnTo>
                <a:lnTo>
                  <a:pt x="185" y="2057"/>
                </a:lnTo>
                <a:close/>
                <a:moveTo>
                  <a:pt x="197" y="2057"/>
                </a:moveTo>
                <a:lnTo>
                  <a:pt x="199" y="2057"/>
                </a:lnTo>
                <a:lnTo>
                  <a:pt x="199" y="2057"/>
                </a:lnTo>
                <a:lnTo>
                  <a:pt x="197" y="2057"/>
                </a:lnTo>
                <a:lnTo>
                  <a:pt x="197" y="2057"/>
                </a:lnTo>
                <a:close/>
                <a:moveTo>
                  <a:pt x="184" y="2053"/>
                </a:moveTo>
                <a:lnTo>
                  <a:pt x="182" y="2053"/>
                </a:lnTo>
                <a:lnTo>
                  <a:pt x="182" y="2055"/>
                </a:lnTo>
                <a:lnTo>
                  <a:pt x="182" y="2057"/>
                </a:lnTo>
                <a:lnTo>
                  <a:pt x="184" y="2057"/>
                </a:lnTo>
                <a:lnTo>
                  <a:pt x="184" y="2055"/>
                </a:lnTo>
                <a:lnTo>
                  <a:pt x="184" y="2053"/>
                </a:lnTo>
                <a:close/>
                <a:moveTo>
                  <a:pt x="182" y="2050"/>
                </a:moveTo>
                <a:lnTo>
                  <a:pt x="182" y="2048"/>
                </a:lnTo>
                <a:lnTo>
                  <a:pt x="180" y="2048"/>
                </a:lnTo>
                <a:lnTo>
                  <a:pt x="180" y="2050"/>
                </a:lnTo>
                <a:lnTo>
                  <a:pt x="180" y="2052"/>
                </a:lnTo>
                <a:lnTo>
                  <a:pt x="180" y="2053"/>
                </a:lnTo>
                <a:lnTo>
                  <a:pt x="182" y="2053"/>
                </a:lnTo>
                <a:lnTo>
                  <a:pt x="182" y="2052"/>
                </a:lnTo>
                <a:lnTo>
                  <a:pt x="182" y="2050"/>
                </a:lnTo>
                <a:close/>
                <a:moveTo>
                  <a:pt x="199" y="2053"/>
                </a:moveTo>
                <a:lnTo>
                  <a:pt x="200" y="2053"/>
                </a:lnTo>
                <a:lnTo>
                  <a:pt x="200" y="2052"/>
                </a:lnTo>
                <a:lnTo>
                  <a:pt x="199" y="2052"/>
                </a:lnTo>
                <a:lnTo>
                  <a:pt x="199" y="2053"/>
                </a:lnTo>
                <a:close/>
                <a:moveTo>
                  <a:pt x="175" y="2052"/>
                </a:moveTo>
                <a:lnTo>
                  <a:pt x="177" y="2052"/>
                </a:lnTo>
                <a:lnTo>
                  <a:pt x="177" y="2050"/>
                </a:lnTo>
                <a:lnTo>
                  <a:pt x="175" y="2050"/>
                </a:lnTo>
                <a:lnTo>
                  <a:pt x="175" y="2052"/>
                </a:lnTo>
                <a:close/>
                <a:moveTo>
                  <a:pt x="177" y="2047"/>
                </a:moveTo>
                <a:lnTo>
                  <a:pt x="177" y="2045"/>
                </a:lnTo>
                <a:lnTo>
                  <a:pt x="175" y="2045"/>
                </a:lnTo>
                <a:lnTo>
                  <a:pt x="175" y="2047"/>
                </a:lnTo>
                <a:lnTo>
                  <a:pt x="175" y="2048"/>
                </a:lnTo>
                <a:lnTo>
                  <a:pt x="177" y="2048"/>
                </a:lnTo>
                <a:lnTo>
                  <a:pt x="177" y="2047"/>
                </a:lnTo>
                <a:close/>
                <a:moveTo>
                  <a:pt x="182" y="2043"/>
                </a:moveTo>
                <a:lnTo>
                  <a:pt x="180" y="2043"/>
                </a:lnTo>
                <a:lnTo>
                  <a:pt x="180" y="2045"/>
                </a:lnTo>
                <a:lnTo>
                  <a:pt x="182" y="2045"/>
                </a:lnTo>
                <a:lnTo>
                  <a:pt x="182" y="2043"/>
                </a:lnTo>
                <a:close/>
                <a:moveTo>
                  <a:pt x="205" y="2030"/>
                </a:moveTo>
                <a:lnTo>
                  <a:pt x="205" y="2028"/>
                </a:lnTo>
                <a:lnTo>
                  <a:pt x="204" y="2028"/>
                </a:lnTo>
                <a:lnTo>
                  <a:pt x="202" y="2028"/>
                </a:lnTo>
                <a:lnTo>
                  <a:pt x="200" y="2028"/>
                </a:lnTo>
                <a:lnTo>
                  <a:pt x="199" y="2028"/>
                </a:lnTo>
                <a:lnTo>
                  <a:pt x="199" y="2030"/>
                </a:lnTo>
                <a:lnTo>
                  <a:pt x="197" y="2030"/>
                </a:lnTo>
                <a:lnTo>
                  <a:pt x="197" y="2032"/>
                </a:lnTo>
                <a:lnTo>
                  <a:pt x="199" y="2032"/>
                </a:lnTo>
                <a:lnTo>
                  <a:pt x="200" y="2032"/>
                </a:lnTo>
                <a:lnTo>
                  <a:pt x="202" y="2032"/>
                </a:lnTo>
                <a:lnTo>
                  <a:pt x="204" y="2032"/>
                </a:lnTo>
                <a:lnTo>
                  <a:pt x="204" y="2030"/>
                </a:lnTo>
                <a:lnTo>
                  <a:pt x="205" y="2030"/>
                </a:lnTo>
                <a:close/>
                <a:moveTo>
                  <a:pt x="210" y="2020"/>
                </a:moveTo>
                <a:lnTo>
                  <a:pt x="209" y="2020"/>
                </a:lnTo>
                <a:lnTo>
                  <a:pt x="209" y="2022"/>
                </a:lnTo>
                <a:lnTo>
                  <a:pt x="210" y="2022"/>
                </a:lnTo>
                <a:lnTo>
                  <a:pt x="210" y="2020"/>
                </a:lnTo>
                <a:close/>
                <a:moveTo>
                  <a:pt x="104" y="2017"/>
                </a:moveTo>
                <a:lnTo>
                  <a:pt x="104" y="2017"/>
                </a:lnTo>
                <a:lnTo>
                  <a:pt x="105" y="2017"/>
                </a:lnTo>
                <a:lnTo>
                  <a:pt x="105" y="2017"/>
                </a:lnTo>
                <a:lnTo>
                  <a:pt x="105" y="2015"/>
                </a:lnTo>
                <a:lnTo>
                  <a:pt x="104" y="2015"/>
                </a:lnTo>
                <a:lnTo>
                  <a:pt x="104" y="2017"/>
                </a:lnTo>
                <a:close/>
                <a:moveTo>
                  <a:pt x="107" y="2015"/>
                </a:moveTo>
                <a:lnTo>
                  <a:pt x="105" y="2015"/>
                </a:lnTo>
                <a:lnTo>
                  <a:pt x="105" y="2017"/>
                </a:lnTo>
                <a:lnTo>
                  <a:pt x="107" y="2017"/>
                </a:lnTo>
                <a:lnTo>
                  <a:pt x="107" y="2015"/>
                </a:lnTo>
                <a:close/>
                <a:moveTo>
                  <a:pt x="180" y="2012"/>
                </a:moveTo>
                <a:lnTo>
                  <a:pt x="182" y="2012"/>
                </a:lnTo>
                <a:lnTo>
                  <a:pt x="182" y="2010"/>
                </a:lnTo>
                <a:lnTo>
                  <a:pt x="180" y="2010"/>
                </a:lnTo>
                <a:lnTo>
                  <a:pt x="180" y="2012"/>
                </a:lnTo>
                <a:close/>
                <a:moveTo>
                  <a:pt x="170" y="2008"/>
                </a:moveTo>
                <a:lnTo>
                  <a:pt x="172" y="2008"/>
                </a:lnTo>
                <a:lnTo>
                  <a:pt x="172" y="2007"/>
                </a:lnTo>
                <a:lnTo>
                  <a:pt x="172" y="2005"/>
                </a:lnTo>
                <a:lnTo>
                  <a:pt x="170" y="2005"/>
                </a:lnTo>
                <a:lnTo>
                  <a:pt x="170" y="2007"/>
                </a:lnTo>
                <a:lnTo>
                  <a:pt x="170" y="2008"/>
                </a:lnTo>
                <a:close/>
                <a:moveTo>
                  <a:pt x="170" y="2003"/>
                </a:moveTo>
                <a:lnTo>
                  <a:pt x="172" y="2003"/>
                </a:lnTo>
                <a:lnTo>
                  <a:pt x="172" y="2002"/>
                </a:lnTo>
                <a:lnTo>
                  <a:pt x="170" y="2002"/>
                </a:lnTo>
                <a:lnTo>
                  <a:pt x="170" y="2003"/>
                </a:lnTo>
                <a:close/>
                <a:moveTo>
                  <a:pt x="182" y="2000"/>
                </a:moveTo>
                <a:lnTo>
                  <a:pt x="182" y="2002"/>
                </a:lnTo>
                <a:lnTo>
                  <a:pt x="184" y="2002"/>
                </a:lnTo>
                <a:lnTo>
                  <a:pt x="184" y="2000"/>
                </a:lnTo>
                <a:lnTo>
                  <a:pt x="182" y="2000"/>
                </a:lnTo>
                <a:close/>
                <a:moveTo>
                  <a:pt x="94" y="1988"/>
                </a:moveTo>
                <a:lnTo>
                  <a:pt x="94" y="1987"/>
                </a:lnTo>
                <a:lnTo>
                  <a:pt x="92" y="1987"/>
                </a:lnTo>
                <a:lnTo>
                  <a:pt x="92" y="1988"/>
                </a:lnTo>
                <a:lnTo>
                  <a:pt x="94" y="1988"/>
                </a:lnTo>
                <a:close/>
                <a:moveTo>
                  <a:pt x="92" y="1987"/>
                </a:moveTo>
                <a:lnTo>
                  <a:pt x="92" y="1985"/>
                </a:lnTo>
                <a:lnTo>
                  <a:pt x="90" y="1985"/>
                </a:lnTo>
                <a:lnTo>
                  <a:pt x="90" y="1987"/>
                </a:lnTo>
                <a:lnTo>
                  <a:pt x="92" y="1987"/>
                </a:lnTo>
                <a:close/>
                <a:moveTo>
                  <a:pt x="89" y="1980"/>
                </a:moveTo>
                <a:lnTo>
                  <a:pt x="89" y="1982"/>
                </a:lnTo>
                <a:lnTo>
                  <a:pt x="89" y="1983"/>
                </a:lnTo>
                <a:lnTo>
                  <a:pt x="89" y="1985"/>
                </a:lnTo>
                <a:lnTo>
                  <a:pt x="90" y="1985"/>
                </a:lnTo>
                <a:lnTo>
                  <a:pt x="90" y="1983"/>
                </a:lnTo>
                <a:lnTo>
                  <a:pt x="92" y="1983"/>
                </a:lnTo>
                <a:lnTo>
                  <a:pt x="92" y="1982"/>
                </a:lnTo>
                <a:lnTo>
                  <a:pt x="92" y="1980"/>
                </a:lnTo>
                <a:lnTo>
                  <a:pt x="90" y="1980"/>
                </a:lnTo>
                <a:lnTo>
                  <a:pt x="89" y="1980"/>
                </a:lnTo>
                <a:close/>
                <a:moveTo>
                  <a:pt x="167" y="1972"/>
                </a:moveTo>
                <a:lnTo>
                  <a:pt x="165" y="1972"/>
                </a:lnTo>
                <a:lnTo>
                  <a:pt x="165" y="1973"/>
                </a:lnTo>
                <a:lnTo>
                  <a:pt x="167" y="1973"/>
                </a:lnTo>
                <a:lnTo>
                  <a:pt x="167" y="1972"/>
                </a:lnTo>
                <a:close/>
                <a:moveTo>
                  <a:pt x="164" y="1963"/>
                </a:moveTo>
                <a:lnTo>
                  <a:pt x="162" y="1963"/>
                </a:lnTo>
                <a:lnTo>
                  <a:pt x="162" y="1965"/>
                </a:lnTo>
                <a:lnTo>
                  <a:pt x="164" y="1965"/>
                </a:lnTo>
                <a:lnTo>
                  <a:pt x="164" y="1963"/>
                </a:lnTo>
                <a:close/>
                <a:moveTo>
                  <a:pt x="162" y="1960"/>
                </a:moveTo>
                <a:lnTo>
                  <a:pt x="162" y="1958"/>
                </a:lnTo>
                <a:lnTo>
                  <a:pt x="160" y="1958"/>
                </a:lnTo>
                <a:lnTo>
                  <a:pt x="159" y="1958"/>
                </a:lnTo>
                <a:lnTo>
                  <a:pt x="159" y="1960"/>
                </a:lnTo>
                <a:lnTo>
                  <a:pt x="160" y="1960"/>
                </a:lnTo>
                <a:lnTo>
                  <a:pt x="162" y="1960"/>
                </a:lnTo>
                <a:close/>
                <a:moveTo>
                  <a:pt x="160" y="1957"/>
                </a:moveTo>
                <a:lnTo>
                  <a:pt x="162" y="1957"/>
                </a:lnTo>
                <a:lnTo>
                  <a:pt x="162" y="1955"/>
                </a:lnTo>
                <a:lnTo>
                  <a:pt x="160" y="1955"/>
                </a:lnTo>
                <a:lnTo>
                  <a:pt x="160" y="1957"/>
                </a:lnTo>
                <a:close/>
                <a:moveTo>
                  <a:pt x="159" y="1950"/>
                </a:moveTo>
                <a:lnTo>
                  <a:pt x="157" y="1950"/>
                </a:lnTo>
                <a:lnTo>
                  <a:pt x="157" y="1952"/>
                </a:lnTo>
                <a:lnTo>
                  <a:pt x="159" y="1952"/>
                </a:lnTo>
                <a:lnTo>
                  <a:pt x="159" y="1950"/>
                </a:lnTo>
                <a:close/>
                <a:moveTo>
                  <a:pt x="160" y="1943"/>
                </a:moveTo>
                <a:lnTo>
                  <a:pt x="160" y="1945"/>
                </a:lnTo>
                <a:lnTo>
                  <a:pt x="162" y="1945"/>
                </a:lnTo>
                <a:lnTo>
                  <a:pt x="162" y="1943"/>
                </a:lnTo>
                <a:lnTo>
                  <a:pt x="160" y="1943"/>
                </a:lnTo>
                <a:close/>
                <a:moveTo>
                  <a:pt x="137" y="1907"/>
                </a:moveTo>
                <a:lnTo>
                  <a:pt x="135" y="1907"/>
                </a:lnTo>
                <a:lnTo>
                  <a:pt x="135" y="1908"/>
                </a:lnTo>
                <a:lnTo>
                  <a:pt x="137" y="1908"/>
                </a:lnTo>
                <a:lnTo>
                  <a:pt x="137" y="1907"/>
                </a:lnTo>
                <a:close/>
                <a:moveTo>
                  <a:pt x="65" y="1900"/>
                </a:moveTo>
                <a:lnTo>
                  <a:pt x="65" y="1900"/>
                </a:lnTo>
                <a:lnTo>
                  <a:pt x="65" y="1898"/>
                </a:lnTo>
                <a:lnTo>
                  <a:pt x="65" y="1898"/>
                </a:lnTo>
                <a:lnTo>
                  <a:pt x="65" y="1900"/>
                </a:lnTo>
                <a:close/>
                <a:moveTo>
                  <a:pt x="65" y="1892"/>
                </a:moveTo>
                <a:lnTo>
                  <a:pt x="64" y="1892"/>
                </a:lnTo>
                <a:lnTo>
                  <a:pt x="64" y="1893"/>
                </a:lnTo>
                <a:lnTo>
                  <a:pt x="65" y="1893"/>
                </a:lnTo>
                <a:lnTo>
                  <a:pt x="65" y="1893"/>
                </a:lnTo>
                <a:lnTo>
                  <a:pt x="65" y="1892"/>
                </a:lnTo>
                <a:lnTo>
                  <a:pt x="65" y="1892"/>
                </a:lnTo>
                <a:close/>
                <a:moveTo>
                  <a:pt x="125" y="1885"/>
                </a:moveTo>
                <a:lnTo>
                  <a:pt x="125" y="1883"/>
                </a:lnTo>
                <a:lnTo>
                  <a:pt x="124" y="1883"/>
                </a:lnTo>
                <a:lnTo>
                  <a:pt x="124" y="1885"/>
                </a:lnTo>
                <a:lnTo>
                  <a:pt x="125" y="1885"/>
                </a:lnTo>
                <a:close/>
                <a:moveTo>
                  <a:pt x="112" y="1883"/>
                </a:moveTo>
                <a:lnTo>
                  <a:pt x="112" y="1882"/>
                </a:lnTo>
                <a:lnTo>
                  <a:pt x="110" y="1882"/>
                </a:lnTo>
                <a:lnTo>
                  <a:pt x="109" y="1882"/>
                </a:lnTo>
                <a:lnTo>
                  <a:pt x="109" y="1883"/>
                </a:lnTo>
                <a:lnTo>
                  <a:pt x="110" y="1883"/>
                </a:lnTo>
                <a:lnTo>
                  <a:pt x="112" y="1883"/>
                </a:lnTo>
                <a:close/>
                <a:moveTo>
                  <a:pt x="114" y="1882"/>
                </a:moveTo>
                <a:lnTo>
                  <a:pt x="114" y="1883"/>
                </a:lnTo>
                <a:lnTo>
                  <a:pt x="115" y="1883"/>
                </a:lnTo>
                <a:lnTo>
                  <a:pt x="115" y="1882"/>
                </a:lnTo>
                <a:lnTo>
                  <a:pt x="114" y="1882"/>
                </a:lnTo>
                <a:close/>
                <a:moveTo>
                  <a:pt x="117" y="1882"/>
                </a:moveTo>
                <a:lnTo>
                  <a:pt x="117" y="1883"/>
                </a:lnTo>
                <a:lnTo>
                  <a:pt x="119" y="1883"/>
                </a:lnTo>
                <a:lnTo>
                  <a:pt x="119" y="1882"/>
                </a:lnTo>
                <a:lnTo>
                  <a:pt x="117" y="1882"/>
                </a:lnTo>
                <a:close/>
                <a:moveTo>
                  <a:pt x="107" y="1880"/>
                </a:moveTo>
                <a:lnTo>
                  <a:pt x="107" y="1878"/>
                </a:lnTo>
                <a:lnTo>
                  <a:pt x="105" y="1878"/>
                </a:lnTo>
                <a:lnTo>
                  <a:pt x="105" y="1880"/>
                </a:lnTo>
                <a:lnTo>
                  <a:pt x="107" y="1880"/>
                </a:lnTo>
                <a:close/>
                <a:moveTo>
                  <a:pt x="114" y="1878"/>
                </a:moveTo>
                <a:lnTo>
                  <a:pt x="112" y="1878"/>
                </a:lnTo>
                <a:lnTo>
                  <a:pt x="112" y="1880"/>
                </a:lnTo>
                <a:lnTo>
                  <a:pt x="114" y="1880"/>
                </a:lnTo>
                <a:lnTo>
                  <a:pt x="114" y="1878"/>
                </a:lnTo>
                <a:close/>
                <a:moveTo>
                  <a:pt x="117" y="1878"/>
                </a:moveTo>
                <a:lnTo>
                  <a:pt x="115" y="1878"/>
                </a:lnTo>
                <a:lnTo>
                  <a:pt x="115" y="1880"/>
                </a:lnTo>
                <a:lnTo>
                  <a:pt x="117" y="1880"/>
                </a:lnTo>
                <a:lnTo>
                  <a:pt x="117" y="1878"/>
                </a:lnTo>
                <a:close/>
                <a:moveTo>
                  <a:pt x="120" y="1876"/>
                </a:moveTo>
                <a:lnTo>
                  <a:pt x="119" y="1876"/>
                </a:lnTo>
                <a:lnTo>
                  <a:pt x="119" y="1878"/>
                </a:lnTo>
                <a:lnTo>
                  <a:pt x="119" y="1880"/>
                </a:lnTo>
                <a:lnTo>
                  <a:pt x="120" y="1880"/>
                </a:lnTo>
                <a:lnTo>
                  <a:pt x="120" y="1878"/>
                </a:lnTo>
                <a:lnTo>
                  <a:pt x="120" y="1876"/>
                </a:lnTo>
                <a:close/>
                <a:moveTo>
                  <a:pt x="105" y="1876"/>
                </a:moveTo>
                <a:lnTo>
                  <a:pt x="105" y="1876"/>
                </a:lnTo>
                <a:lnTo>
                  <a:pt x="105" y="1878"/>
                </a:lnTo>
                <a:lnTo>
                  <a:pt x="105" y="1878"/>
                </a:lnTo>
                <a:lnTo>
                  <a:pt x="105" y="1876"/>
                </a:lnTo>
                <a:close/>
                <a:moveTo>
                  <a:pt x="117" y="1875"/>
                </a:moveTo>
                <a:lnTo>
                  <a:pt x="119" y="1875"/>
                </a:lnTo>
                <a:lnTo>
                  <a:pt x="119" y="1873"/>
                </a:lnTo>
                <a:lnTo>
                  <a:pt x="117" y="1873"/>
                </a:lnTo>
                <a:lnTo>
                  <a:pt x="117" y="1875"/>
                </a:lnTo>
                <a:close/>
                <a:moveTo>
                  <a:pt x="127" y="1866"/>
                </a:moveTo>
                <a:lnTo>
                  <a:pt x="127" y="1868"/>
                </a:lnTo>
                <a:lnTo>
                  <a:pt x="129" y="1868"/>
                </a:lnTo>
                <a:lnTo>
                  <a:pt x="129" y="1866"/>
                </a:lnTo>
                <a:lnTo>
                  <a:pt x="127" y="1866"/>
                </a:lnTo>
                <a:close/>
                <a:moveTo>
                  <a:pt x="89" y="1848"/>
                </a:moveTo>
                <a:lnTo>
                  <a:pt x="90" y="1848"/>
                </a:lnTo>
                <a:lnTo>
                  <a:pt x="90" y="1846"/>
                </a:lnTo>
                <a:lnTo>
                  <a:pt x="89" y="1846"/>
                </a:lnTo>
                <a:lnTo>
                  <a:pt x="89" y="1848"/>
                </a:lnTo>
                <a:close/>
                <a:moveTo>
                  <a:pt x="52" y="1825"/>
                </a:moveTo>
                <a:lnTo>
                  <a:pt x="52" y="1823"/>
                </a:lnTo>
                <a:lnTo>
                  <a:pt x="50" y="1823"/>
                </a:lnTo>
                <a:lnTo>
                  <a:pt x="49" y="1823"/>
                </a:lnTo>
                <a:lnTo>
                  <a:pt x="49" y="1825"/>
                </a:lnTo>
                <a:lnTo>
                  <a:pt x="50" y="1825"/>
                </a:lnTo>
                <a:lnTo>
                  <a:pt x="52" y="1825"/>
                </a:lnTo>
                <a:close/>
                <a:moveTo>
                  <a:pt x="49" y="1820"/>
                </a:moveTo>
                <a:lnTo>
                  <a:pt x="47" y="1820"/>
                </a:lnTo>
                <a:lnTo>
                  <a:pt x="47" y="1821"/>
                </a:lnTo>
                <a:lnTo>
                  <a:pt x="49" y="1821"/>
                </a:lnTo>
                <a:lnTo>
                  <a:pt x="49" y="1820"/>
                </a:lnTo>
                <a:close/>
                <a:moveTo>
                  <a:pt x="109" y="1808"/>
                </a:moveTo>
                <a:lnTo>
                  <a:pt x="107" y="1808"/>
                </a:lnTo>
                <a:lnTo>
                  <a:pt x="107" y="1810"/>
                </a:lnTo>
                <a:lnTo>
                  <a:pt x="109" y="1810"/>
                </a:lnTo>
                <a:lnTo>
                  <a:pt x="109" y="1808"/>
                </a:lnTo>
                <a:close/>
                <a:moveTo>
                  <a:pt x="110" y="1806"/>
                </a:moveTo>
                <a:lnTo>
                  <a:pt x="109" y="1806"/>
                </a:lnTo>
                <a:lnTo>
                  <a:pt x="109" y="1808"/>
                </a:lnTo>
                <a:lnTo>
                  <a:pt x="110" y="1808"/>
                </a:lnTo>
                <a:lnTo>
                  <a:pt x="110" y="1806"/>
                </a:lnTo>
                <a:close/>
                <a:moveTo>
                  <a:pt x="104" y="1775"/>
                </a:moveTo>
                <a:lnTo>
                  <a:pt x="104" y="1776"/>
                </a:lnTo>
                <a:lnTo>
                  <a:pt x="105" y="1776"/>
                </a:lnTo>
                <a:lnTo>
                  <a:pt x="105" y="1775"/>
                </a:lnTo>
                <a:lnTo>
                  <a:pt x="105" y="1773"/>
                </a:lnTo>
                <a:lnTo>
                  <a:pt x="104" y="1773"/>
                </a:lnTo>
                <a:lnTo>
                  <a:pt x="104" y="1775"/>
                </a:lnTo>
                <a:close/>
                <a:moveTo>
                  <a:pt x="102" y="1771"/>
                </a:moveTo>
                <a:lnTo>
                  <a:pt x="102" y="1773"/>
                </a:lnTo>
                <a:lnTo>
                  <a:pt x="104" y="1773"/>
                </a:lnTo>
                <a:lnTo>
                  <a:pt x="104" y="1771"/>
                </a:lnTo>
                <a:lnTo>
                  <a:pt x="102" y="1771"/>
                </a:lnTo>
                <a:close/>
                <a:moveTo>
                  <a:pt x="97" y="1763"/>
                </a:moveTo>
                <a:lnTo>
                  <a:pt x="99" y="1763"/>
                </a:lnTo>
                <a:lnTo>
                  <a:pt x="97" y="1761"/>
                </a:lnTo>
                <a:lnTo>
                  <a:pt x="97" y="1763"/>
                </a:lnTo>
                <a:close/>
                <a:moveTo>
                  <a:pt x="104" y="1758"/>
                </a:moveTo>
                <a:lnTo>
                  <a:pt x="102" y="1758"/>
                </a:lnTo>
                <a:lnTo>
                  <a:pt x="102" y="1760"/>
                </a:lnTo>
                <a:lnTo>
                  <a:pt x="104" y="1760"/>
                </a:lnTo>
                <a:lnTo>
                  <a:pt x="104" y="1758"/>
                </a:lnTo>
                <a:close/>
                <a:moveTo>
                  <a:pt x="100" y="1761"/>
                </a:moveTo>
                <a:lnTo>
                  <a:pt x="102" y="1761"/>
                </a:lnTo>
                <a:lnTo>
                  <a:pt x="102" y="1760"/>
                </a:lnTo>
                <a:lnTo>
                  <a:pt x="100" y="1760"/>
                </a:lnTo>
                <a:lnTo>
                  <a:pt x="99" y="1760"/>
                </a:lnTo>
                <a:lnTo>
                  <a:pt x="99" y="1761"/>
                </a:lnTo>
                <a:lnTo>
                  <a:pt x="99" y="1763"/>
                </a:lnTo>
                <a:lnTo>
                  <a:pt x="100" y="1763"/>
                </a:lnTo>
                <a:lnTo>
                  <a:pt x="100" y="1761"/>
                </a:lnTo>
                <a:close/>
                <a:moveTo>
                  <a:pt x="107" y="1758"/>
                </a:moveTo>
                <a:lnTo>
                  <a:pt x="105" y="1758"/>
                </a:lnTo>
                <a:lnTo>
                  <a:pt x="105" y="1760"/>
                </a:lnTo>
                <a:lnTo>
                  <a:pt x="107" y="1760"/>
                </a:lnTo>
                <a:lnTo>
                  <a:pt x="107" y="1758"/>
                </a:lnTo>
                <a:close/>
                <a:moveTo>
                  <a:pt x="107" y="1755"/>
                </a:moveTo>
                <a:lnTo>
                  <a:pt x="109" y="1755"/>
                </a:lnTo>
                <a:lnTo>
                  <a:pt x="109" y="1753"/>
                </a:lnTo>
                <a:lnTo>
                  <a:pt x="107" y="1753"/>
                </a:lnTo>
                <a:lnTo>
                  <a:pt x="107" y="1755"/>
                </a:lnTo>
                <a:close/>
                <a:moveTo>
                  <a:pt x="105" y="1751"/>
                </a:moveTo>
                <a:lnTo>
                  <a:pt x="107" y="1751"/>
                </a:lnTo>
                <a:lnTo>
                  <a:pt x="107" y="1750"/>
                </a:lnTo>
                <a:lnTo>
                  <a:pt x="105" y="1750"/>
                </a:lnTo>
                <a:lnTo>
                  <a:pt x="105" y="1751"/>
                </a:lnTo>
                <a:close/>
                <a:moveTo>
                  <a:pt x="119" y="1748"/>
                </a:moveTo>
                <a:lnTo>
                  <a:pt x="119" y="1750"/>
                </a:lnTo>
                <a:lnTo>
                  <a:pt x="120" y="1750"/>
                </a:lnTo>
                <a:lnTo>
                  <a:pt x="120" y="1748"/>
                </a:lnTo>
                <a:lnTo>
                  <a:pt x="119" y="1748"/>
                </a:lnTo>
                <a:close/>
                <a:moveTo>
                  <a:pt x="105" y="1746"/>
                </a:moveTo>
                <a:lnTo>
                  <a:pt x="104" y="1746"/>
                </a:lnTo>
                <a:lnTo>
                  <a:pt x="104" y="1748"/>
                </a:lnTo>
                <a:lnTo>
                  <a:pt x="105" y="1748"/>
                </a:lnTo>
                <a:lnTo>
                  <a:pt x="105" y="1746"/>
                </a:lnTo>
                <a:close/>
                <a:moveTo>
                  <a:pt x="109" y="1718"/>
                </a:moveTo>
                <a:lnTo>
                  <a:pt x="107" y="1718"/>
                </a:lnTo>
                <a:lnTo>
                  <a:pt x="107" y="1720"/>
                </a:lnTo>
                <a:lnTo>
                  <a:pt x="107" y="1721"/>
                </a:lnTo>
                <a:lnTo>
                  <a:pt x="109" y="1721"/>
                </a:lnTo>
                <a:lnTo>
                  <a:pt x="109" y="1720"/>
                </a:lnTo>
                <a:lnTo>
                  <a:pt x="109" y="1718"/>
                </a:lnTo>
                <a:close/>
                <a:moveTo>
                  <a:pt x="99" y="1715"/>
                </a:moveTo>
                <a:lnTo>
                  <a:pt x="99" y="1716"/>
                </a:lnTo>
                <a:lnTo>
                  <a:pt x="100" y="1716"/>
                </a:lnTo>
                <a:lnTo>
                  <a:pt x="100" y="1715"/>
                </a:lnTo>
                <a:lnTo>
                  <a:pt x="99" y="1715"/>
                </a:lnTo>
                <a:close/>
                <a:moveTo>
                  <a:pt x="92" y="1696"/>
                </a:moveTo>
                <a:lnTo>
                  <a:pt x="94" y="1696"/>
                </a:lnTo>
                <a:lnTo>
                  <a:pt x="94" y="1695"/>
                </a:lnTo>
                <a:lnTo>
                  <a:pt x="92" y="1695"/>
                </a:lnTo>
                <a:lnTo>
                  <a:pt x="92" y="1696"/>
                </a:lnTo>
                <a:close/>
                <a:moveTo>
                  <a:pt x="102" y="1690"/>
                </a:moveTo>
                <a:lnTo>
                  <a:pt x="100" y="1690"/>
                </a:lnTo>
                <a:lnTo>
                  <a:pt x="100" y="1691"/>
                </a:lnTo>
                <a:lnTo>
                  <a:pt x="99" y="1691"/>
                </a:lnTo>
                <a:lnTo>
                  <a:pt x="99" y="1693"/>
                </a:lnTo>
                <a:lnTo>
                  <a:pt x="100" y="1693"/>
                </a:lnTo>
                <a:lnTo>
                  <a:pt x="102" y="1693"/>
                </a:lnTo>
                <a:lnTo>
                  <a:pt x="102" y="1691"/>
                </a:lnTo>
                <a:lnTo>
                  <a:pt x="102" y="1690"/>
                </a:lnTo>
                <a:close/>
                <a:moveTo>
                  <a:pt x="114" y="1678"/>
                </a:moveTo>
                <a:lnTo>
                  <a:pt x="114" y="1680"/>
                </a:lnTo>
                <a:lnTo>
                  <a:pt x="115" y="1680"/>
                </a:lnTo>
                <a:lnTo>
                  <a:pt x="115" y="1678"/>
                </a:lnTo>
                <a:lnTo>
                  <a:pt x="114" y="1678"/>
                </a:lnTo>
                <a:close/>
                <a:moveTo>
                  <a:pt x="19" y="1673"/>
                </a:moveTo>
                <a:lnTo>
                  <a:pt x="20" y="1673"/>
                </a:lnTo>
                <a:lnTo>
                  <a:pt x="20" y="1671"/>
                </a:lnTo>
                <a:lnTo>
                  <a:pt x="19" y="1671"/>
                </a:lnTo>
                <a:lnTo>
                  <a:pt x="19" y="1673"/>
                </a:lnTo>
                <a:close/>
                <a:moveTo>
                  <a:pt x="117" y="1664"/>
                </a:moveTo>
                <a:lnTo>
                  <a:pt x="119" y="1664"/>
                </a:lnTo>
                <a:lnTo>
                  <a:pt x="119" y="1663"/>
                </a:lnTo>
                <a:lnTo>
                  <a:pt x="117" y="1661"/>
                </a:lnTo>
                <a:lnTo>
                  <a:pt x="117" y="1663"/>
                </a:lnTo>
                <a:lnTo>
                  <a:pt x="117" y="1664"/>
                </a:lnTo>
                <a:close/>
                <a:moveTo>
                  <a:pt x="20" y="1656"/>
                </a:moveTo>
                <a:lnTo>
                  <a:pt x="22" y="1656"/>
                </a:lnTo>
                <a:lnTo>
                  <a:pt x="22" y="1654"/>
                </a:lnTo>
                <a:lnTo>
                  <a:pt x="20" y="1654"/>
                </a:lnTo>
                <a:lnTo>
                  <a:pt x="20" y="1656"/>
                </a:lnTo>
                <a:close/>
                <a:moveTo>
                  <a:pt x="19" y="1654"/>
                </a:moveTo>
                <a:lnTo>
                  <a:pt x="19" y="1654"/>
                </a:lnTo>
                <a:lnTo>
                  <a:pt x="20" y="1654"/>
                </a:lnTo>
                <a:lnTo>
                  <a:pt x="20" y="1654"/>
                </a:lnTo>
                <a:lnTo>
                  <a:pt x="19" y="1654"/>
                </a:lnTo>
                <a:close/>
                <a:moveTo>
                  <a:pt x="150" y="1648"/>
                </a:moveTo>
                <a:lnTo>
                  <a:pt x="150" y="1646"/>
                </a:lnTo>
                <a:lnTo>
                  <a:pt x="149" y="1646"/>
                </a:lnTo>
                <a:lnTo>
                  <a:pt x="147" y="1646"/>
                </a:lnTo>
                <a:lnTo>
                  <a:pt x="147" y="1648"/>
                </a:lnTo>
                <a:lnTo>
                  <a:pt x="149" y="1648"/>
                </a:lnTo>
                <a:lnTo>
                  <a:pt x="150" y="1648"/>
                </a:lnTo>
                <a:close/>
                <a:moveTo>
                  <a:pt x="162" y="1643"/>
                </a:moveTo>
                <a:lnTo>
                  <a:pt x="160" y="1643"/>
                </a:lnTo>
                <a:lnTo>
                  <a:pt x="160" y="1644"/>
                </a:lnTo>
                <a:lnTo>
                  <a:pt x="162" y="1644"/>
                </a:lnTo>
                <a:lnTo>
                  <a:pt x="162" y="1643"/>
                </a:lnTo>
                <a:close/>
                <a:moveTo>
                  <a:pt x="159" y="1644"/>
                </a:moveTo>
                <a:lnTo>
                  <a:pt x="159" y="1646"/>
                </a:lnTo>
                <a:lnTo>
                  <a:pt x="160" y="1646"/>
                </a:lnTo>
                <a:lnTo>
                  <a:pt x="160" y="1644"/>
                </a:lnTo>
                <a:lnTo>
                  <a:pt x="159" y="1644"/>
                </a:lnTo>
                <a:close/>
                <a:moveTo>
                  <a:pt x="19" y="1639"/>
                </a:moveTo>
                <a:lnTo>
                  <a:pt x="17" y="1639"/>
                </a:lnTo>
                <a:lnTo>
                  <a:pt x="17" y="1641"/>
                </a:lnTo>
                <a:lnTo>
                  <a:pt x="19" y="1641"/>
                </a:lnTo>
                <a:lnTo>
                  <a:pt x="19" y="1639"/>
                </a:lnTo>
                <a:close/>
                <a:moveTo>
                  <a:pt x="15" y="1638"/>
                </a:moveTo>
                <a:lnTo>
                  <a:pt x="15" y="1636"/>
                </a:lnTo>
                <a:lnTo>
                  <a:pt x="13" y="1636"/>
                </a:lnTo>
                <a:lnTo>
                  <a:pt x="13" y="1638"/>
                </a:lnTo>
                <a:lnTo>
                  <a:pt x="13" y="1639"/>
                </a:lnTo>
                <a:lnTo>
                  <a:pt x="15" y="1639"/>
                </a:lnTo>
                <a:lnTo>
                  <a:pt x="15" y="1638"/>
                </a:lnTo>
                <a:close/>
                <a:moveTo>
                  <a:pt x="22" y="1634"/>
                </a:moveTo>
                <a:lnTo>
                  <a:pt x="20" y="1634"/>
                </a:lnTo>
                <a:lnTo>
                  <a:pt x="20" y="1636"/>
                </a:lnTo>
                <a:lnTo>
                  <a:pt x="22" y="1636"/>
                </a:lnTo>
                <a:lnTo>
                  <a:pt x="22" y="1634"/>
                </a:lnTo>
                <a:close/>
                <a:moveTo>
                  <a:pt x="25" y="1633"/>
                </a:moveTo>
                <a:lnTo>
                  <a:pt x="27" y="1633"/>
                </a:lnTo>
                <a:lnTo>
                  <a:pt x="27" y="1631"/>
                </a:lnTo>
                <a:lnTo>
                  <a:pt x="25" y="1631"/>
                </a:lnTo>
                <a:lnTo>
                  <a:pt x="25" y="1633"/>
                </a:lnTo>
                <a:close/>
                <a:moveTo>
                  <a:pt x="84" y="1621"/>
                </a:moveTo>
                <a:lnTo>
                  <a:pt x="82" y="1621"/>
                </a:lnTo>
                <a:lnTo>
                  <a:pt x="82" y="1623"/>
                </a:lnTo>
                <a:lnTo>
                  <a:pt x="84" y="1623"/>
                </a:lnTo>
                <a:lnTo>
                  <a:pt x="84" y="1621"/>
                </a:lnTo>
                <a:close/>
                <a:moveTo>
                  <a:pt x="100" y="1609"/>
                </a:moveTo>
                <a:lnTo>
                  <a:pt x="100" y="1611"/>
                </a:lnTo>
                <a:lnTo>
                  <a:pt x="102" y="1611"/>
                </a:lnTo>
                <a:lnTo>
                  <a:pt x="102" y="1609"/>
                </a:lnTo>
                <a:lnTo>
                  <a:pt x="100" y="1609"/>
                </a:lnTo>
                <a:close/>
                <a:moveTo>
                  <a:pt x="105" y="1609"/>
                </a:moveTo>
                <a:lnTo>
                  <a:pt x="104" y="1609"/>
                </a:lnTo>
                <a:lnTo>
                  <a:pt x="104" y="1611"/>
                </a:lnTo>
                <a:lnTo>
                  <a:pt x="105" y="1611"/>
                </a:lnTo>
                <a:lnTo>
                  <a:pt x="105" y="1609"/>
                </a:lnTo>
                <a:close/>
                <a:moveTo>
                  <a:pt x="99" y="1608"/>
                </a:moveTo>
                <a:lnTo>
                  <a:pt x="99" y="1609"/>
                </a:lnTo>
                <a:lnTo>
                  <a:pt x="100" y="1609"/>
                </a:lnTo>
                <a:lnTo>
                  <a:pt x="100" y="1608"/>
                </a:lnTo>
                <a:lnTo>
                  <a:pt x="99" y="1608"/>
                </a:lnTo>
                <a:close/>
                <a:moveTo>
                  <a:pt x="3" y="1606"/>
                </a:moveTo>
                <a:lnTo>
                  <a:pt x="3" y="1608"/>
                </a:lnTo>
                <a:lnTo>
                  <a:pt x="5" y="1608"/>
                </a:lnTo>
                <a:lnTo>
                  <a:pt x="5" y="1606"/>
                </a:lnTo>
                <a:lnTo>
                  <a:pt x="3" y="1606"/>
                </a:lnTo>
                <a:close/>
                <a:moveTo>
                  <a:pt x="22" y="1604"/>
                </a:moveTo>
                <a:lnTo>
                  <a:pt x="22" y="1603"/>
                </a:lnTo>
                <a:lnTo>
                  <a:pt x="20" y="1603"/>
                </a:lnTo>
                <a:lnTo>
                  <a:pt x="20" y="1604"/>
                </a:lnTo>
                <a:lnTo>
                  <a:pt x="22" y="1604"/>
                </a:lnTo>
                <a:close/>
                <a:moveTo>
                  <a:pt x="117" y="1603"/>
                </a:moveTo>
                <a:lnTo>
                  <a:pt x="117" y="1604"/>
                </a:lnTo>
                <a:lnTo>
                  <a:pt x="119" y="1604"/>
                </a:lnTo>
                <a:lnTo>
                  <a:pt x="120" y="1604"/>
                </a:lnTo>
                <a:lnTo>
                  <a:pt x="120" y="1603"/>
                </a:lnTo>
                <a:lnTo>
                  <a:pt x="120" y="1601"/>
                </a:lnTo>
                <a:lnTo>
                  <a:pt x="120" y="1599"/>
                </a:lnTo>
                <a:lnTo>
                  <a:pt x="120" y="1598"/>
                </a:lnTo>
                <a:lnTo>
                  <a:pt x="119" y="1598"/>
                </a:lnTo>
                <a:lnTo>
                  <a:pt x="119" y="1599"/>
                </a:lnTo>
                <a:lnTo>
                  <a:pt x="117" y="1599"/>
                </a:lnTo>
                <a:lnTo>
                  <a:pt x="117" y="1601"/>
                </a:lnTo>
                <a:lnTo>
                  <a:pt x="117" y="1603"/>
                </a:lnTo>
                <a:close/>
                <a:moveTo>
                  <a:pt x="100" y="1598"/>
                </a:moveTo>
                <a:lnTo>
                  <a:pt x="99" y="1598"/>
                </a:lnTo>
                <a:lnTo>
                  <a:pt x="99" y="1599"/>
                </a:lnTo>
                <a:lnTo>
                  <a:pt x="100" y="1599"/>
                </a:lnTo>
                <a:lnTo>
                  <a:pt x="100" y="1598"/>
                </a:lnTo>
                <a:close/>
                <a:moveTo>
                  <a:pt x="119" y="1584"/>
                </a:moveTo>
                <a:lnTo>
                  <a:pt x="117" y="1584"/>
                </a:lnTo>
                <a:lnTo>
                  <a:pt x="117" y="1586"/>
                </a:lnTo>
                <a:lnTo>
                  <a:pt x="119" y="1586"/>
                </a:lnTo>
                <a:lnTo>
                  <a:pt x="119" y="1584"/>
                </a:lnTo>
                <a:close/>
                <a:moveTo>
                  <a:pt x="120" y="1579"/>
                </a:moveTo>
                <a:lnTo>
                  <a:pt x="120" y="1581"/>
                </a:lnTo>
                <a:lnTo>
                  <a:pt x="122" y="1581"/>
                </a:lnTo>
                <a:lnTo>
                  <a:pt x="122" y="1579"/>
                </a:lnTo>
                <a:lnTo>
                  <a:pt x="122" y="1578"/>
                </a:lnTo>
                <a:lnTo>
                  <a:pt x="120" y="1578"/>
                </a:lnTo>
                <a:lnTo>
                  <a:pt x="120" y="1579"/>
                </a:lnTo>
                <a:close/>
                <a:moveTo>
                  <a:pt x="114" y="1576"/>
                </a:moveTo>
                <a:lnTo>
                  <a:pt x="115" y="1576"/>
                </a:lnTo>
                <a:lnTo>
                  <a:pt x="115" y="1574"/>
                </a:lnTo>
                <a:lnTo>
                  <a:pt x="114" y="1574"/>
                </a:lnTo>
                <a:lnTo>
                  <a:pt x="114" y="1576"/>
                </a:lnTo>
                <a:close/>
                <a:moveTo>
                  <a:pt x="115" y="1568"/>
                </a:moveTo>
                <a:lnTo>
                  <a:pt x="114" y="1568"/>
                </a:lnTo>
                <a:lnTo>
                  <a:pt x="112" y="1568"/>
                </a:lnTo>
                <a:lnTo>
                  <a:pt x="112" y="1569"/>
                </a:lnTo>
                <a:lnTo>
                  <a:pt x="114" y="1569"/>
                </a:lnTo>
                <a:lnTo>
                  <a:pt x="115" y="1569"/>
                </a:lnTo>
                <a:lnTo>
                  <a:pt x="115" y="1568"/>
                </a:lnTo>
                <a:close/>
                <a:moveTo>
                  <a:pt x="129" y="1564"/>
                </a:moveTo>
                <a:lnTo>
                  <a:pt x="129" y="1566"/>
                </a:lnTo>
                <a:lnTo>
                  <a:pt x="130" y="1564"/>
                </a:lnTo>
                <a:lnTo>
                  <a:pt x="129" y="1564"/>
                </a:lnTo>
                <a:close/>
                <a:moveTo>
                  <a:pt x="12" y="1554"/>
                </a:moveTo>
                <a:lnTo>
                  <a:pt x="12" y="1556"/>
                </a:lnTo>
                <a:lnTo>
                  <a:pt x="13" y="1554"/>
                </a:lnTo>
                <a:lnTo>
                  <a:pt x="12" y="1554"/>
                </a:lnTo>
                <a:close/>
                <a:moveTo>
                  <a:pt x="10" y="1553"/>
                </a:moveTo>
                <a:lnTo>
                  <a:pt x="10" y="1554"/>
                </a:lnTo>
                <a:lnTo>
                  <a:pt x="12" y="1554"/>
                </a:lnTo>
                <a:lnTo>
                  <a:pt x="12" y="1553"/>
                </a:lnTo>
                <a:lnTo>
                  <a:pt x="10" y="1553"/>
                </a:lnTo>
                <a:close/>
                <a:moveTo>
                  <a:pt x="114" y="1546"/>
                </a:moveTo>
                <a:lnTo>
                  <a:pt x="112" y="1546"/>
                </a:lnTo>
                <a:lnTo>
                  <a:pt x="112" y="1548"/>
                </a:lnTo>
                <a:lnTo>
                  <a:pt x="114" y="1548"/>
                </a:lnTo>
                <a:lnTo>
                  <a:pt x="114" y="1546"/>
                </a:lnTo>
                <a:close/>
                <a:moveTo>
                  <a:pt x="15" y="1534"/>
                </a:moveTo>
                <a:lnTo>
                  <a:pt x="15" y="1536"/>
                </a:lnTo>
                <a:lnTo>
                  <a:pt x="17" y="1536"/>
                </a:lnTo>
                <a:lnTo>
                  <a:pt x="17" y="1534"/>
                </a:lnTo>
                <a:lnTo>
                  <a:pt x="15" y="1534"/>
                </a:lnTo>
                <a:close/>
                <a:moveTo>
                  <a:pt x="34" y="1524"/>
                </a:moveTo>
                <a:lnTo>
                  <a:pt x="35" y="1524"/>
                </a:lnTo>
                <a:lnTo>
                  <a:pt x="35" y="1523"/>
                </a:lnTo>
                <a:lnTo>
                  <a:pt x="35" y="1521"/>
                </a:lnTo>
                <a:lnTo>
                  <a:pt x="34" y="1521"/>
                </a:lnTo>
                <a:lnTo>
                  <a:pt x="32" y="1521"/>
                </a:lnTo>
                <a:lnTo>
                  <a:pt x="32" y="1523"/>
                </a:lnTo>
                <a:lnTo>
                  <a:pt x="32" y="1524"/>
                </a:lnTo>
                <a:lnTo>
                  <a:pt x="32" y="1526"/>
                </a:lnTo>
                <a:lnTo>
                  <a:pt x="34" y="1526"/>
                </a:lnTo>
                <a:lnTo>
                  <a:pt x="34" y="1524"/>
                </a:lnTo>
                <a:close/>
                <a:moveTo>
                  <a:pt x="551" y="593"/>
                </a:moveTo>
                <a:lnTo>
                  <a:pt x="551" y="594"/>
                </a:lnTo>
                <a:lnTo>
                  <a:pt x="552" y="594"/>
                </a:lnTo>
                <a:lnTo>
                  <a:pt x="554" y="594"/>
                </a:lnTo>
                <a:lnTo>
                  <a:pt x="554" y="593"/>
                </a:lnTo>
                <a:lnTo>
                  <a:pt x="556" y="593"/>
                </a:lnTo>
                <a:lnTo>
                  <a:pt x="556" y="594"/>
                </a:lnTo>
                <a:lnTo>
                  <a:pt x="557" y="594"/>
                </a:lnTo>
                <a:lnTo>
                  <a:pt x="557" y="596"/>
                </a:lnTo>
                <a:lnTo>
                  <a:pt x="559" y="596"/>
                </a:lnTo>
                <a:lnTo>
                  <a:pt x="559" y="594"/>
                </a:lnTo>
                <a:lnTo>
                  <a:pt x="559" y="593"/>
                </a:lnTo>
                <a:lnTo>
                  <a:pt x="559" y="591"/>
                </a:lnTo>
                <a:lnTo>
                  <a:pt x="557" y="591"/>
                </a:lnTo>
                <a:lnTo>
                  <a:pt x="557" y="589"/>
                </a:lnTo>
                <a:lnTo>
                  <a:pt x="557" y="588"/>
                </a:lnTo>
                <a:lnTo>
                  <a:pt x="556" y="588"/>
                </a:lnTo>
                <a:lnTo>
                  <a:pt x="554" y="588"/>
                </a:lnTo>
                <a:lnTo>
                  <a:pt x="552" y="588"/>
                </a:lnTo>
                <a:lnTo>
                  <a:pt x="552" y="589"/>
                </a:lnTo>
                <a:lnTo>
                  <a:pt x="551" y="589"/>
                </a:lnTo>
                <a:lnTo>
                  <a:pt x="551" y="591"/>
                </a:lnTo>
                <a:lnTo>
                  <a:pt x="551" y="593"/>
                </a:lnTo>
                <a:close/>
                <a:moveTo>
                  <a:pt x="571" y="665"/>
                </a:moveTo>
                <a:lnTo>
                  <a:pt x="569" y="665"/>
                </a:lnTo>
                <a:lnTo>
                  <a:pt x="569" y="666"/>
                </a:lnTo>
                <a:lnTo>
                  <a:pt x="571" y="666"/>
                </a:lnTo>
                <a:lnTo>
                  <a:pt x="571" y="665"/>
                </a:lnTo>
                <a:close/>
                <a:moveTo>
                  <a:pt x="546" y="579"/>
                </a:moveTo>
                <a:lnTo>
                  <a:pt x="544" y="579"/>
                </a:lnTo>
                <a:lnTo>
                  <a:pt x="546" y="581"/>
                </a:lnTo>
                <a:lnTo>
                  <a:pt x="546" y="579"/>
                </a:lnTo>
                <a:close/>
                <a:moveTo>
                  <a:pt x="1111" y="867"/>
                </a:moveTo>
                <a:lnTo>
                  <a:pt x="1111" y="865"/>
                </a:lnTo>
                <a:lnTo>
                  <a:pt x="1110" y="865"/>
                </a:lnTo>
                <a:lnTo>
                  <a:pt x="1110" y="863"/>
                </a:lnTo>
                <a:lnTo>
                  <a:pt x="1108" y="863"/>
                </a:lnTo>
                <a:lnTo>
                  <a:pt x="1108" y="865"/>
                </a:lnTo>
                <a:lnTo>
                  <a:pt x="1108" y="867"/>
                </a:lnTo>
                <a:lnTo>
                  <a:pt x="1110" y="867"/>
                </a:lnTo>
                <a:lnTo>
                  <a:pt x="1111" y="867"/>
                </a:lnTo>
                <a:close/>
                <a:moveTo>
                  <a:pt x="1105" y="863"/>
                </a:moveTo>
                <a:lnTo>
                  <a:pt x="1105" y="862"/>
                </a:lnTo>
                <a:lnTo>
                  <a:pt x="1105" y="862"/>
                </a:lnTo>
                <a:lnTo>
                  <a:pt x="1105" y="860"/>
                </a:lnTo>
                <a:lnTo>
                  <a:pt x="1103" y="860"/>
                </a:lnTo>
                <a:lnTo>
                  <a:pt x="1101" y="860"/>
                </a:lnTo>
                <a:lnTo>
                  <a:pt x="1101" y="862"/>
                </a:lnTo>
                <a:lnTo>
                  <a:pt x="1103" y="862"/>
                </a:lnTo>
                <a:lnTo>
                  <a:pt x="1103" y="863"/>
                </a:lnTo>
                <a:lnTo>
                  <a:pt x="1105" y="863"/>
                </a:lnTo>
                <a:lnTo>
                  <a:pt x="1105" y="863"/>
                </a:lnTo>
                <a:close/>
                <a:moveTo>
                  <a:pt x="1034" y="820"/>
                </a:moveTo>
                <a:lnTo>
                  <a:pt x="1034" y="821"/>
                </a:lnTo>
                <a:lnTo>
                  <a:pt x="1036" y="821"/>
                </a:lnTo>
                <a:lnTo>
                  <a:pt x="1038" y="821"/>
                </a:lnTo>
                <a:lnTo>
                  <a:pt x="1039" y="821"/>
                </a:lnTo>
                <a:lnTo>
                  <a:pt x="1039" y="820"/>
                </a:lnTo>
                <a:lnTo>
                  <a:pt x="1039" y="818"/>
                </a:lnTo>
                <a:lnTo>
                  <a:pt x="1038" y="818"/>
                </a:lnTo>
                <a:lnTo>
                  <a:pt x="1038" y="820"/>
                </a:lnTo>
                <a:lnTo>
                  <a:pt x="1036" y="820"/>
                </a:lnTo>
                <a:lnTo>
                  <a:pt x="1036" y="818"/>
                </a:lnTo>
                <a:lnTo>
                  <a:pt x="1034" y="818"/>
                </a:lnTo>
                <a:lnTo>
                  <a:pt x="1033" y="818"/>
                </a:lnTo>
                <a:lnTo>
                  <a:pt x="1033" y="820"/>
                </a:lnTo>
                <a:lnTo>
                  <a:pt x="1034" y="820"/>
                </a:lnTo>
                <a:close/>
                <a:moveTo>
                  <a:pt x="1028" y="816"/>
                </a:moveTo>
                <a:lnTo>
                  <a:pt x="1029" y="816"/>
                </a:lnTo>
                <a:lnTo>
                  <a:pt x="1031" y="816"/>
                </a:lnTo>
                <a:lnTo>
                  <a:pt x="1031" y="818"/>
                </a:lnTo>
                <a:lnTo>
                  <a:pt x="1033" y="818"/>
                </a:lnTo>
                <a:lnTo>
                  <a:pt x="1033" y="816"/>
                </a:lnTo>
                <a:lnTo>
                  <a:pt x="1033" y="815"/>
                </a:lnTo>
                <a:lnTo>
                  <a:pt x="1031" y="815"/>
                </a:lnTo>
                <a:lnTo>
                  <a:pt x="1029" y="815"/>
                </a:lnTo>
                <a:lnTo>
                  <a:pt x="1028" y="815"/>
                </a:lnTo>
                <a:lnTo>
                  <a:pt x="1026" y="815"/>
                </a:lnTo>
                <a:lnTo>
                  <a:pt x="1026" y="816"/>
                </a:lnTo>
                <a:lnTo>
                  <a:pt x="1028" y="816"/>
                </a:lnTo>
                <a:close/>
                <a:moveTo>
                  <a:pt x="818" y="793"/>
                </a:moveTo>
                <a:lnTo>
                  <a:pt x="818" y="791"/>
                </a:lnTo>
                <a:lnTo>
                  <a:pt x="816" y="791"/>
                </a:lnTo>
                <a:lnTo>
                  <a:pt x="816" y="790"/>
                </a:lnTo>
                <a:lnTo>
                  <a:pt x="814" y="790"/>
                </a:lnTo>
                <a:lnTo>
                  <a:pt x="814" y="788"/>
                </a:lnTo>
                <a:lnTo>
                  <a:pt x="813" y="788"/>
                </a:lnTo>
                <a:lnTo>
                  <a:pt x="813" y="790"/>
                </a:lnTo>
                <a:lnTo>
                  <a:pt x="811" y="790"/>
                </a:lnTo>
                <a:lnTo>
                  <a:pt x="809" y="790"/>
                </a:lnTo>
                <a:lnTo>
                  <a:pt x="809" y="791"/>
                </a:lnTo>
                <a:lnTo>
                  <a:pt x="809" y="793"/>
                </a:lnTo>
                <a:lnTo>
                  <a:pt x="811" y="793"/>
                </a:lnTo>
                <a:lnTo>
                  <a:pt x="813" y="793"/>
                </a:lnTo>
                <a:lnTo>
                  <a:pt x="814" y="793"/>
                </a:lnTo>
                <a:lnTo>
                  <a:pt x="816" y="793"/>
                </a:lnTo>
                <a:lnTo>
                  <a:pt x="816" y="795"/>
                </a:lnTo>
                <a:lnTo>
                  <a:pt x="818" y="795"/>
                </a:lnTo>
                <a:lnTo>
                  <a:pt x="819" y="795"/>
                </a:lnTo>
                <a:lnTo>
                  <a:pt x="819" y="793"/>
                </a:lnTo>
                <a:lnTo>
                  <a:pt x="818" y="793"/>
                </a:lnTo>
                <a:close/>
                <a:moveTo>
                  <a:pt x="824" y="775"/>
                </a:moveTo>
                <a:lnTo>
                  <a:pt x="824" y="775"/>
                </a:lnTo>
                <a:lnTo>
                  <a:pt x="824" y="776"/>
                </a:lnTo>
                <a:lnTo>
                  <a:pt x="824" y="778"/>
                </a:lnTo>
                <a:lnTo>
                  <a:pt x="824" y="778"/>
                </a:lnTo>
                <a:lnTo>
                  <a:pt x="826" y="778"/>
                </a:lnTo>
                <a:lnTo>
                  <a:pt x="826" y="776"/>
                </a:lnTo>
                <a:lnTo>
                  <a:pt x="824" y="776"/>
                </a:lnTo>
                <a:lnTo>
                  <a:pt x="824" y="775"/>
                </a:lnTo>
                <a:close/>
                <a:moveTo>
                  <a:pt x="854" y="770"/>
                </a:moveTo>
                <a:lnTo>
                  <a:pt x="854" y="771"/>
                </a:lnTo>
                <a:lnTo>
                  <a:pt x="856" y="771"/>
                </a:lnTo>
                <a:lnTo>
                  <a:pt x="856" y="770"/>
                </a:lnTo>
                <a:lnTo>
                  <a:pt x="856" y="768"/>
                </a:lnTo>
                <a:lnTo>
                  <a:pt x="856" y="766"/>
                </a:lnTo>
                <a:lnTo>
                  <a:pt x="858" y="766"/>
                </a:lnTo>
                <a:lnTo>
                  <a:pt x="858" y="765"/>
                </a:lnTo>
                <a:lnTo>
                  <a:pt x="856" y="765"/>
                </a:lnTo>
                <a:lnTo>
                  <a:pt x="856" y="763"/>
                </a:lnTo>
                <a:lnTo>
                  <a:pt x="856" y="761"/>
                </a:lnTo>
                <a:lnTo>
                  <a:pt x="858" y="761"/>
                </a:lnTo>
                <a:lnTo>
                  <a:pt x="858" y="760"/>
                </a:lnTo>
                <a:lnTo>
                  <a:pt x="856" y="760"/>
                </a:lnTo>
                <a:lnTo>
                  <a:pt x="854" y="760"/>
                </a:lnTo>
                <a:lnTo>
                  <a:pt x="854" y="758"/>
                </a:lnTo>
                <a:lnTo>
                  <a:pt x="853" y="758"/>
                </a:lnTo>
                <a:lnTo>
                  <a:pt x="851" y="758"/>
                </a:lnTo>
                <a:lnTo>
                  <a:pt x="851" y="760"/>
                </a:lnTo>
                <a:lnTo>
                  <a:pt x="853" y="760"/>
                </a:lnTo>
                <a:lnTo>
                  <a:pt x="853" y="761"/>
                </a:lnTo>
                <a:lnTo>
                  <a:pt x="851" y="761"/>
                </a:lnTo>
                <a:lnTo>
                  <a:pt x="849" y="761"/>
                </a:lnTo>
                <a:lnTo>
                  <a:pt x="849" y="763"/>
                </a:lnTo>
                <a:lnTo>
                  <a:pt x="851" y="763"/>
                </a:lnTo>
                <a:lnTo>
                  <a:pt x="851" y="765"/>
                </a:lnTo>
                <a:lnTo>
                  <a:pt x="853" y="765"/>
                </a:lnTo>
                <a:lnTo>
                  <a:pt x="854" y="765"/>
                </a:lnTo>
                <a:lnTo>
                  <a:pt x="854" y="766"/>
                </a:lnTo>
                <a:lnTo>
                  <a:pt x="853" y="766"/>
                </a:lnTo>
                <a:lnTo>
                  <a:pt x="853" y="768"/>
                </a:lnTo>
                <a:lnTo>
                  <a:pt x="854" y="768"/>
                </a:lnTo>
                <a:lnTo>
                  <a:pt x="854" y="770"/>
                </a:lnTo>
                <a:close/>
                <a:moveTo>
                  <a:pt x="853" y="771"/>
                </a:moveTo>
                <a:lnTo>
                  <a:pt x="854" y="771"/>
                </a:lnTo>
                <a:lnTo>
                  <a:pt x="854" y="771"/>
                </a:lnTo>
                <a:lnTo>
                  <a:pt x="853" y="771"/>
                </a:lnTo>
                <a:lnTo>
                  <a:pt x="853" y="771"/>
                </a:lnTo>
                <a:close/>
                <a:moveTo>
                  <a:pt x="1016" y="808"/>
                </a:moveTo>
                <a:lnTo>
                  <a:pt x="1018" y="808"/>
                </a:lnTo>
                <a:lnTo>
                  <a:pt x="1018" y="806"/>
                </a:lnTo>
                <a:lnTo>
                  <a:pt x="1016" y="806"/>
                </a:lnTo>
                <a:lnTo>
                  <a:pt x="1016" y="808"/>
                </a:lnTo>
                <a:close/>
                <a:moveTo>
                  <a:pt x="1186" y="731"/>
                </a:moveTo>
                <a:lnTo>
                  <a:pt x="1185" y="731"/>
                </a:lnTo>
                <a:lnTo>
                  <a:pt x="1185" y="733"/>
                </a:lnTo>
                <a:lnTo>
                  <a:pt x="1186" y="733"/>
                </a:lnTo>
                <a:lnTo>
                  <a:pt x="1186" y="731"/>
                </a:lnTo>
                <a:close/>
                <a:moveTo>
                  <a:pt x="1211" y="735"/>
                </a:moveTo>
                <a:lnTo>
                  <a:pt x="1211" y="736"/>
                </a:lnTo>
                <a:lnTo>
                  <a:pt x="1213" y="736"/>
                </a:lnTo>
                <a:lnTo>
                  <a:pt x="1213" y="735"/>
                </a:lnTo>
                <a:lnTo>
                  <a:pt x="1213" y="733"/>
                </a:lnTo>
                <a:lnTo>
                  <a:pt x="1211" y="733"/>
                </a:lnTo>
                <a:lnTo>
                  <a:pt x="1210" y="733"/>
                </a:lnTo>
                <a:lnTo>
                  <a:pt x="1210" y="735"/>
                </a:lnTo>
                <a:lnTo>
                  <a:pt x="1211" y="735"/>
                </a:lnTo>
                <a:close/>
                <a:moveTo>
                  <a:pt x="753" y="723"/>
                </a:moveTo>
                <a:lnTo>
                  <a:pt x="753" y="725"/>
                </a:lnTo>
                <a:lnTo>
                  <a:pt x="754" y="725"/>
                </a:lnTo>
                <a:lnTo>
                  <a:pt x="754" y="726"/>
                </a:lnTo>
                <a:lnTo>
                  <a:pt x="756" y="726"/>
                </a:lnTo>
                <a:lnTo>
                  <a:pt x="756" y="725"/>
                </a:lnTo>
                <a:lnTo>
                  <a:pt x="756" y="723"/>
                </a:lnTo>
                <a:lnTo>
                  <a:pt x="754" y="723"/>
                </a:lnTo>
                <a:lnTo>
                  <a:pt x="753" y="723"/>
                </a:lnTo>
                <a:close/>
                <a:moveTo>
                  <a:pt x="758" y="721"/>
                </a:moveTo>
                <a:lnTo>
                  <a:pt x="756" y="721"/>
                </a:lnTo>
                <a:lnTo>
                  <a:pt x="756" y="723"/>
                </a:lnTo>
                <a:lnTo>
                  <a:pt x="758" y="723"/>
                </a:lnTo>
                <a:lnTo>
                  <a:pt x="759" y="723"/>
                </a:lnTo>
                <a:lnTo>
                  <a:pt x="759" y="721"/>
                </a:lnTo>
                <a:lnTo>
                  <a:pt x="761" y="721"/>
                </a:lnTo>
                <a:lnTo>
                  <a:pt x="761" y="720"/>
                </a:lnTo>
                <a:lnTo>
                  <a:pt x="759" y="720"/>
                </a:lnTo>
                <a:lnTo>
                  <a:pt x="758" y="720"/>
                </a:lnTo>
                <a:lnTo>
                  <a:pt x="758" y="721"/>
                </a:lnTo>
                <a:close/>
                <a:moveTo>
                  <a:pt x="896" y="641"/>
                </a:moveTo>
                <a:lnTo>
                  <a:pt x="898" y="641"/>
                </a:lnTo>
                <a:lnTo>
                  <a:pt x="898" y="643"/>
                </a:lnTo>
                <a:lnTo>
                  <a:pt x="899" y="643"/>
                </a:lnTo>
                <a:lnTo>
                  <a:pt x="901" y="643"/>
                </a:lnTo>
                <a:lnTo>
                  <a:pt x="903" y="643"/>
                </a:lnTo>
                <a:lnTo>
                  <a:pt x="903" y="645"/>
                </a:lnTo>
                <a:lnTo>
                  <a:pt x="904" y="645"/>
                </a:lnTo>
                <a:lnTo>
                  <a:pt x="904" y="645"/>
                </a:lnTo>
                <a:lnTo>
                  <a:pt x="904" y="646"/>
                </a:lnTo>
                <a:lnTo>
                  <a:pt x="906" y="646"/>
                </a:lnTo>
                <a:lnTo>
                  <a:pt x="906" y="648"/>
                </a:lnTo>
                <a:lnTo>
                  <a:pt x="904" y="648"/>
                </a:lnTo>
                <a:lnTo>
                  <a:pt x="904" y="648"/>
                </a:lnTo>
                <a:lnTo>
                  <a:pt x="904" y="650"/>
                </a:lnTo>
                <a:lnTo>
                  <a:pt x="904" y="650"/>
                </a:lnTo>
                <a:lnTo>
                  <a:pt x="904" y="650"/>
                </a:lnTo>
                <a:lnTo>
                  <a:pt x="904" y="651"/>
                </a:lnTo>
                <a:lnTo>
                  <a:pt x="904" y="653"/>
                </a:lnTo>
                <a:lnTo>
                  <a:pt x="906" y="653"/>
                </a:lnTo>
                <a:lnTo>
                  <a:pt x="906" y="655"/>
                </a:lnTo>
                <a:lnTo>
                  <a:pt x="906" y="656"/>
                </a:lnTo>
                <a:lnTo>
                  <a:pt x="906" y="658"/>
                </a:lnTo>
                <a:lnTo>
                  <a:pt x="908" y="658"/>
                </a:lnTo>
                <a:lnTo>
                  <a:pt x="908" y="660"/>
                </a:lnTo>
                <a:lnTo>
                  <a:pt x="908" y="661"/>
                </a:lnTo>
                <a:lnTo>
                  <a:pt x="909" y="661"/>
                </a:lnTo>
                <a:lnTo>
                  <a:pt x="909" y="663"/>
                </a:lnTo>
                <a:lnTo>
                  <a:pt x="909" y="665"/>
                </a:lnTo>
                <a:lnTo>
                  <a:pt x="911" y="665"/>
                </a:lnTo>
                <a:lnTo>
                  <a:pt x="911" y="666"/>
                </a:lnTo>
                <a:lnTo>
                  <a:pt x="913" y="666"/>
                </a:lnTo>
                <a:lnTo>
                  <a:pt x="913" y="668"/>
                </a:lnTo>
                <a:lnTo>
                  <a:pt x="914" y="668"/>
                </a:lnTo>
                <a:lnTo>
                  <a:pt x="914" y="670"/>
                </a:lnTo>
                <a:lnTo>
                  <a:pt x="914" y="671"/>
                </a:lnTo>
                <a:lnTo>
                  <a:pt x="914" y="673"/>
                </a:lnTo>
                <a:lnTo>
                  <a:pt x="916" y="673"/>
                </a:lnTo>
                <a:lnTo>
                  <a:pt x="916" y="675"/>
                </a:lnTo>
                <a:lnTo>
                  <a:pt x="916" y="676"/>
                </a:lnTo>
                <a:lnTo>
                  <a:pt x="916" y="678"/>
                </a:lnTo>
                <a:lnTo>
                  <a:pt x="916" y="680"/>
                </a:lnTo>
                <a:lnTo>
                  <a:pt x="916" y="681"/>
                </a:lnTo>
                <a:lnTo>
                  <a:pt x="916" y="683"/>
                </a:lnTo>
                <a:lnTo>
                  <a:pt x="916" y="685"/>
                </a:lnTo>
                <a:lnTo>
                  <a:pt x="916" y="686"/>
                </a:lnTo>
                <a:lnTo>
                  <a:pt x="916" y="688"/>
                </a:lnTo>
                <a:lnTo>
                  <a:pt x="916" y="690"/>
                </a:lnTo>
                <a:lnTo>
                  <a:pt x="918" y="690"/>
                </a:lnTo>
                <a:lnTo>
                  <a:pt x="918" y="690"/>
                </a:lnTo>
                <a:lnTo>
                  <a:pt x="918" y="691"/>
                </a:lnTo>
                <a:lnTo>
                  <a:pt x="918" y="693"/>
                </a:lnTo>
                <a:lnTo>
                  <a:pt x="916" y="693"/>
                </a:lnTo>
                <a:lnTo>
                  <a:pt x="916" y="695"/>
                </a:lnTo>
                <a:lnTo>
                  <a:pt x="916" y="696"/>
                </a:lnTo>
                <a:lnTo>
                  <a:pt x="916" y="698"/>
                </a:lnTo>
                <a:lnTo>
                  <a:pt x="916" y="700"/>
                </a:lnTo>
                <a:lnTo>
                  <a:pt x="914" y="700"/>
                </a:lnTo>
                <a:lnTo>
                  <a:pt x="914" y="701"/>
                </a:lnTo>
                <a:lnTo>
                  <a:pt x="914" y="703"/>
                </a:lnTo>
                <a:lnTo>
                  <a:pt x="914" y="705"/>
                </a:lnTo>
                <a:lnTo>
                  <a:pt x="913" y="705"/>
                </a:lnTo>
                <a:lnTo>
                  <a:pt x="913" y="706"/>
                </a:lnTo>
                <a:lnTo>
                  <a:pt x="913" y="708"/>
                </a:lnTo>
                <a:lnTo>
                  <a:pt x="913" y="710"/>
                </a:lnTo>
                <a:lnTo>
                  <a:pt x="913" y="711"/>
                </a:lnTo>
                <a:lnTo>
                  <a:pt x="913" y="713"/>
                </a:lnTo>
                <a:lnTo>
                  <a:pt x="913" y="715"/>
                </a:lnTo>
                <a:lnTo>
                  <a:pt x="913" y="716"/>
                </a:lnTo>
                <a:lnTo>
                  <a:pt x="913" y="718"/>
                </a:lnTo>
                <a:lnTo>
                  <a:pt x="913" y="720"/>
                </a:lnTo>
                <a:lnTo>
                  <a:pt x="914" y="720"/>
                </a:lnTo>
                <a:lnTo>
                  <a:pt x="914" y="721"/>
                </a:lnTo>
                <a:lnTo>
                  <a:pt x="916" y="723"/>
                </a:lnTo>
                <a:lnTo>
                  <a:pt x="918" y="723"/>
                </a:lnTo>
                <a:lnTo>
                  <a:pt x="919" y="723"/>
                </a:lnTo>
                <a:lnTo>
                  <a:pt x="919" y="725"/>
                </a:lnTo>
                <a:lnTo>
                  <a:pt x="921" y="725"/>
                </a:lnTo>
                <a:lnTo>
                  <a:pt x="923" y="725"/>
                </a:lnTo>
                <a:lnTo>
                  <a:pt x="923" y="723"/>
                </a:lnTo>
                <a:lnTo>
                  <a:pt x="924" y="723"/>
                </a:lnTo>
                <a:lnTo>
                  <a:pt x="924" y="721"/>
                </a:lnTo>
                <a:lnTo>
                  <a:pt x="926" y="721"/>
                </a:lnTo>
                <a:lnTo>
                  <a:pt x="928" y="721"/>
                </a:lnTo>
                <a:lnTo>
                  <a:pt x="929" y="721"/>
                </a:lnTo>
                <a:lnTo>
                  <a:pt x="929" y="720"/>
                </a:lnTo>
                <a:lnTo>
                  <a:pt x="931" y="720"/>
                </a:lnTo>
                <a:lnTo>
                  <a:pt x="933" y="720"/>
                </a:lnTo>
                <a:lnTo>
                  <a:pt x="934" y="720"/>
                </a:lnTo>
                <a:lnTo>
                  <a:pt x="936" y="720"/>
                </a:lnTo>
                <a:lnTo>
                  <a:pt x="938" y="720"/>
                </a:lnTo>
                <a:lnTo>
                  <a:pt x="939" y="720"/>
                </a:lnTo>
                <a:lnTo>
                  <a:pt x="941" y="720"/>
                </a:lnTo>
                <a:lnTo>
                  <a:pt x="943" y="720"/>
                </a:lnTo>
                <a:lnTo>
                  <a:pt x="944" y="720"/>
                </a:lnTo>
                <a:lnTo>
                  <a:pt x="944" y="718"/>
                </a:lnTo>
                <a:lnTo>
                  <a:pt x="944" y="718"/>
                </a:lnTo>
                <a:lnTo>
                  <a:pt x="944" y="716"/>
                </a:lnTo>
                <a:lnTo>
                  <a:pt x="946" y="716"/>
                </a:lnTo>
                <a:lnTo>
                  <a:pt x="946" y="715"/>
                </a:lnTo>
                <a:lnTo>
                  <a:pt x="948" y="715"/>
                </a:lnTo>
                <a:lnTo>
                  <a:pt x="949" y="715"/>
                </a:lnTo>
                <a:lnTo>
                  <a:pt x="949" y="713"/>
                </a:lnTo>
                <a:lnTo>
                  <a:pt x="951" y="713"/>
                </a:lnTo>
                <a:lnTo>
                  <a:pt x="951" y="711"/>
                </a:lnTo>
                <a:lnTo>
                  <a:pt x="953" y="710"/>
                </a:lnTo>
                <a:lnTo>
                  <a:pt x="954" y="710"/>
                </a:lnTo>
                <a:lnTo>
                  <a:pt x="954" y="711"/>
                </a:lnTo>
                <a:lnTo>
                  <a:pt x="954" y="713"/>
                </a:lnTo>
                <a:lnTo>
                  <a:pt x="956" y="713"/>
                </a:lnTo>
                <a:lnTo>
                  <a:pt x="956" y="715"/>
                </a:lnTo>
                <a:lnTo>
                  <a:pt x="956" y="716"/>
                </a:lnTo>
                <a:lnTo>
                  <a:pt x="956" y="718"/>
                </a:lnTo>
                <a:lnTo>
                  <a:pt x="956" y="720"/>
                </a:lnTo>
                <a:lnTo>
                  <a:pt x="958" y="720"/>
                </a:lnTo>
                <a:lnTo>
                  <a:pt x="958" y="721"/>
                </a:lnTo>
                <a:lnTo>
                  <a:pt x="959" y="721"/>
                </a:lnTo>
                <a:lnTo>
                  <a:pt x="961" y="721"/>
                </a:lnTo>
                <a:lnTo>
                  <a:pt x="963" y="721"/>
                </a:lnTo>
                <a:lnTo>
                  <a:pt x="964" y="721"/>
                </a:lnTo>
                <a:lnTo>
                  <a:pt x="966" y="721"/>
                </a:lnTo>
                <a:lnTo>
                  <a:pt x="968" y="721"/>
                </a:lnTo>
                <a:lnTo>
                  <a:pt x="969" y="721"/>
                </a:lnTo>
                <a:lnTo>
                  <a:pt x="971" y="721"/>
                </a:lnTo>
                <a:lnTo>
                  <a:pt x="973" y="721"/>
                </a:lnTo>
                <a:lnTo>
                  <a:pt x="974" y="721"/>
                </a:lnTo>
                <a:lnTo>
                  <a:pt x="976" y="721"/>
                </a:lnTo>
                <a:lnTo>
                  <a:pt x="978" y="721"/>
                </a:lnTo>
                <a:lnTo>
                  <a:pt x="978" y="720"/>
                </a:lnTo>
                <a:lnTo>
                  <a:pt x="979" y="720"/>
                </a:lnTo>
                <a:lnTo>
                  <a:pt x="981" y="720"/>
                </a:lnTo>
                <a:lnTo>
                  <a:pt x="981" y="718"/>
                </a:lnTo>
                <a:lnTo>
                  <a:pt x="983" y="718"/>
                </a:lnTo>
                <a:lnTo>
                  <a:pt x="983" y="716"/>
                </a:lnTo>
                <a:lnTo>
                  <a:pt x="984" y="716"/>
                </a:lnTo>
                <a:lnTo>
                  <a:pt x="984" y="715"/>
                </a:lnTo>
                <a:lnTo>
                  <a:pt x="984" y="715"/>
                </a:lnTo>
                <a:lnTo>
                  <a:pt x="984" y="713"/>
                </a:lnTo>
                <a:lnTo>
                  <a:pt x="984" y="711"/>
                </a:lnTo>
                <a:lnTo>
                  <a:pt x="986" y="711"/>
                </a:lnTo>
                <a:lnTo>
                  <a:pt x="986" y="710"/>
                </a:lnTo>
                <a:lnTo>
                  <a:pt x="986" y="708"/>
                </a:lnTo>
                <a:lnTo>
                  <a:pt x="986" y="706"/>
                </a:lnTo>
                <a:lnTo>
                  <a:pt x="988" y="706"/>
                </a:lnTo>
                <a:lnTo>
                  <a:pt x="988" y="705"/>
                </a:lnTo>
                <a:lnTo>
                  <a:pt x="988" y="703"/>
                </a:lnTo>
                <a:lnTo>
                  <a:pt x="989" y="703"/>
                </a:lnTo>
                <a:lnTo>
                  <a:pt x="989" y="701"/>
                </a:lnTo>
                <a:lnTo>
                  <a:pt x="991" y="701"/>
                </a:lnTo>
                <a:lnTo>
                  <a:pt x="991" y="700"/>
                </a:lnTo>
                <a:lnTo>
                  <a:pt x="991" y="698"/>
                </a:lnTo>
                <a:lnTo>
                  <a:pt x="993" y="698"/>
                </a:lnTo>
                <a:lnTo>
                  <a:pt x="993" y="696"/>
                </a:lnTo>
                <a:lnTo>
                  <a:pt x="993" y="695"/>
                </a:lnTo>
                <a:lnTo>
                  <a:pt x="993" y="693"/>
                </a:lnTo>
                <a:lnTo>
                  <a:pt x="994" y="693"/>
                </a:lnTo>
                <a:lnTo>
                  <a:pt x="994" y="691"/>
                </a:lnTo>
                <a:lnTo>
                  <a:pt x="996" y="691"/>
                </a:lnTo>
                <a:lnTo>
                  <a:pt x="998" y="691"/>
                </a:lnTo>
                <a:lnTo>
                  <a:pt x="998" y="690"/>
                </a:lnTo>
                <a:lnTo>
                  <a:pt x="999" y="690"/>
                </a:lnTo>
                <a:lnTo>
                  <a:pt x="1001" y="690"/>
                </a:lnTo>
                <a:lnTo>
                  <a:pt x="1003" y="690"/>
                </a:lnTo>
                <a:lnTo>
                  <a:pt x="1003" y="688"/>
                </a:lnTo>
                <a:lnTo>
                  <a:pt x="1004" y="688"/>
                </a:lnTo>
                <a:lnTo>
                  <a:pt x="1004" y="686"/>
                </a:lnTo>
                <a:lnTo>
                  <a:pt x="1004" y="685"/>
                </a:lnTo>
                <a:lnTo>
                  <a:pt x="1006" y="685"/>
                </a:lnTo>
                <a:lnTo>
                  <a:pt x="1006" y="683"/>
                </a:lnTo>
                <a:lnTo>
                  <a:pt x="1006" y="681"/>
                </a:lnTo>
                <a:lnTo>
                  <a:pt x="1006" y="680"/>
                </a:lnTo>
                <a:lnTo>
                  <a:pt x="1006" y="678"/>
                </a:lnTo>
                <a:lnTo>
                  <a:pt x="1006" y="676"/>
                </a:lnTo>
                <a:lnTo>
                  <a:pt x="1008" y="676"/>
                </a:lnTo>
                <a:lnTo>
                  <a:pt x="1009" y="676"/>
                </a:lnTo>
                <a:lnTo>
                  <a:pt x="1009" y="678"/>
                </a:lnTo>
                <a:lnTo>
                  <a:pt x="1008" y="678"/>
                </a:lnTo>
                <a:lnTo>
                  <a:pt x="1008" y="680"/>
                </a:lnTo>
                <a:lnTo>
                  <a:pt x="1009" y="680"/>
                </a:lnTo>
                <a:lnTo>
                  <a:pt x="1009" y="681"/>
                </a:lnTo>
                <a:lnTo>
                  <a:pt x="1011" y="681"/>
                </a:lnTo>
                <a:lnTo>
                  <a:pt x="1013" y="681"/>
                </a:lnTo>
                <a:lnTo>
                  <a:pt x="1013" y="683"/>
                </a:lnTo>
                <a:lnTo>
                  <a:pt x="1014" y="683"/>
                </a:lnTo>
                <a:lnTo>
                  <a:pt x="1016" y="683"/>
                </a:lnTo>
                <a:lnTo>
                  <a:pt x="1018" y="683"/>
                </a:lnTo>
                <a:lnTo>
                  <a:pt x="1018" y="681"/>
                </a:lnTo>
                <a:lnTo>
                  <a:pt x="1019" y="681"/>
                </a:lnTo>
                <a:lnTo>
                  <a:pt x="1021" y="681"/>
                </a:lnTo>
                <a:lnTo>
                  <a:pt x="1021" y="680"/>
                </a:lnTo>
                <a:lnTo>
                  <a:pt x="1023" y="680"/>
                </a:lnTo>
                <a:lnTo>
                  <a:pt x="1024" y="680"/>
                </a:lnTo>
                <a:lnTo>
                  <a:pt x="1024" y="680"/>
                </a:lnTo>
                <a:lnTo>
                  <a:pt x="1026" y="680"/>
                </a:lnTo>
                <a:lnTo>
                  <a:pt x="1028" y="680"/>
                </a:lnTo>
                <a:lnTo>
                  <a:pt x="1028" y="678"/>
                </a:lnTo>
                <a:lnTo>
                  <a:pt x="1028" y="676"/>
                </a:lnTo>
                <a:lnTo>
                  <a:pt x="1028" y="675"/>
                </a:lnTo>
                <a:lnTo>
                  <a:pt x="1029" y="675"/>
                </a:lnTo>
                <a:lnTo>
                  <a:pt x="1029" y="673"/>
                </a:lnTo>
                <a:lnTo>
                  <a:pt x="1031" y="673"/>
                </a:lnTo>
                <a:lnTo>
                  <a:pt x="1031" y="671"/>
                </a:lnTo>
                <a:lnTo>
                  <a:pt x="1033" y="671"/>
                </a:lnTo>
                <a:lnTo>
                  <a:pt x="1033" y="670"/>
                </a:lnTo>
                <a:lnTo>
                  <a:pt x="1034" y="670"/>
                </a:lnTo>
                <a:lnTo>
                  <a:pt x="1034" y="668"/>
                </a:lnTo>
                <a:lnTo>
                  <a:pt x="1036" y="668"/>
                </a:lnTo>
                <a:lnTo>
                  <a:pt x="1036" y="666"/>
                </a:lnTo>
                <a:lnTo>
                  <a:pt x="1036" y="665"/>
                </a:lnTo>
                <a:lnTo>
                  <a:pt x="1038" y="665"/>
                </a:lnTo>
                <a:lnTo>
                  <a:pt x="1038" y="663"/>
                </a:lnTo>
                <a:lnTo>
                  <a:pt x="1039" y="663"/>
                </a:lnTo>
                <a:lnTo>
                  <a:pt x="1041" y="663"/>
                </a:lnTo>
                <a:lnTo>
                  <a:pt x="1041" y="661"/>
                </a:lnTo>
                <a:lnTo>
                  <a:pt x="1043" y="661"/>
                </a:lnTo>
                <a:lnTo>
                  <a:pt x="1044" y="661"/>
                </a:lnTo>
                <a:lnTo>
                  <a:pt x="1046" y="660"/>
                </a:lnTo>
                <a:lnTo>
                  <a:pt x="1048" y="660"/>
                </a:lnTo>
                <a:lnTo>
                  <a:pt x="1050" y="660"/>
                </a:lnTo>
                <a:lnTo>
                  <a:pt x="1051" y="660"/>
                </a:lnTo>
                <a:lnTo>
                  <a:pt x="1053" y="660"/>
                </a:lnTo>
                <a:lnTo>
                  <a:pt x="1055" y="660"/>
                </a:lnTo>
                <a:lnTo>
                  <a:pt x="1056" y="660"/>
                </a:lnTo>
                <a:lnTo>
                  <a:pt x="1056" y="658"/>
                </a:lnTo>
                <a:lnTo>
                  <a:pt x="1058" y="658"/>
                </a:lnTo>
                <a:lnTo>
                  <a:pt x="1060" y="658"/>
                </a:lnTo>
                <a:lnTo>
                  <a:pt x="1060" y="656"/>
                </a:lnTo>
                <a:lnTo>
                  <a:pt x="1061" y="656"/>
                </a:lnTo>
                <a:lnTo>
                  <a:pt x="1063" y="656"/>
                </a:lnTo>
                <a:lnTo>
                  <a:pt x="1065" y="656"/>
                </a:lnTo>
                <a:lnTo>
                  <a:pt x="1065" y="656"/>
                </a:lnTo>
                <a:lnTo>
                  <a:pt x="1066" y="656"/>
                </a:lnTo>
                <a:lnTo>
                  <a:pt x="1066" y="655"/>
                </a:lnTo>
                <a:lnTo>
                  <a:pt x="1068" y="655"/>
                </a:lnTo>
                <a:lnTo>
                  <a:pt x="1070" y="655"/>
                </a:lnTo>
                <a:lnTo>
                  <a:pt x="1071" y="655"/>
                </a:lnTo>
                <a:lnTo>
                  <a:pt x="1071" y="653"/>
                </a:lnTo>
                <a:lnTo>
                  <a:pt x="1073" y="653"/>
                </a:lnTo>
                <a:lnTo>
                  <a:pt x="1075" y="653"/>
                </a:lnTo>
                <a:lnTo>
                  <a:pt x="1076" y="653"/>
                </a:lnTo>
                <a:lnTo>
                  <a:pt x="1076" y="651"/>
                </a:lnTo>
                <a:lnTo>
                  <a:pt x="1078" y="651"/>
                </a:lnTo>
                <a:lnTo>
                  <a:pt x="1080" y="651"/>
                </a:lnTo>
                <a:lnTo>
                  <a:pt x="1080" y="650"/>
                </a:lnTo>
                <a:lnTo>
                  <a:pt x="1081" y="650"/>
                </a:lnTo>
                <a:lnTo>
                  <a:pt x="1083" y="650"/>
                </a:lnTo>
                <a:lnTo>
                  <a:pt x="1083" y="651"/>
                </a:lnTo>
                <a:lnTo>
                  <a:pt x="1085" y="651"/>
                </a:lnTo>
                <a:lnTo>
                  <a:pt x="1086" y="651"/>
                </a:lnTo>
                <a:lnTo>
                  <a:pt x="1086" y="650"/>
                </a:lnTo>
                <a:lnTo>
                  <a:pt x="1088" y="650"/>
                </a:lnTo>
                <a:lnTo>
                  <a:pt x="1090" y="650"/>
                </a:lnTo>
                <a:lnTo>
                  <a:pt x="1091" y="650"/>
                </a:lnTo>
                <a:lnTo>
                  <a:pt x="1093" y="650"/>
                </a:lnTo>
                <a:lnTo>
                  <a:pt x="1093" y="650"/>
                </a:lnTo>
                <a:lnTo>
                  <a:pt x="1095" y="650"/>
                </a:lnTo>
                <a:lnTo>
                  <a:pt x="1096" y="650"/>
                </a:lnTo>
                <a:lnTo>
                  <a:pt x="1096" y="648"/>
                </a:lnTo>
                <a:lnTo>
                  <a:pt x="1098" y="648"/>
                </a:lnTo>
                <a:lnTo>
                  <a:pt x="1100" y="648"/>
                </a:lnTo>
                <a:lnTo>
                  <a:pt x="1101" y="648"/>
                </a:lnTo>
                <a:lnTo>
                  <a:pt x="1101" y="646"/>
                </a:lnTo>
                <a:lnTo>
                  <a:pt x="1103" y="646"/>
                </a:lnTo>
                <a:lnTo>
                  <a:pt x="1105" y="646"/>
                </a:lnTo>
                <a:lnTo>
                  <a:pt x="1105" y="646"/>
                </a:lnTo>
                <a:lnTo>
                  <a:pt x="1106" y="646"/>
                </a:lnTo>
                <a:lnTo>
                  <a:pt x="1108" y="646"/>
                </a:lnTo>
                <a:lnTo>
                  <a:pt x="1110" y="646"/>
                </a:lnTo>
                <a:lnTo>
                  <a:pt x="1110" y="645"/>
                </a:lnTo>
                <a:lnTo>
                  <a:pt x="1111" y="645"/>
                </a:lnTo>
                <a:lnTo>
                  <a:pt x="1113" y="645"/>
                </a:lnTo>
                <a:lnTo>
                  <a:pt x="1115" y="646"/>
                </a:lnTo>
                <a:lnTo>
                  <a:pt x="1116" y="646"/>
                </a:lnTo>
                <a:lnTo>
                  <a:pt x="1118" y="646"/>
                </a:lnTo>
                <a:lnTo>
                  <a:pt x="1118" y="645"/>
                </a:lnTo>
                <a:lnTo>
                  <a:pt x="1120" y="645"/>
                </a:lnTo>
                <a:lnTo>
                  <a:pt x="1121" y="645"/>
                </a:lnTo>
                <a:lnTo>
                  <a:pt x="1123" y="643"/>
                </a:lnTo>
                <a:lnTo>
                  <a:pt x="1125" y="643"/>
                </a:lnTo>
                <a:lnTo>
                  <a:pt x="1126" y="643"/>
                </a:lnTo>
                <a:lnTo>
                  <a:pt x="1126" y="641"/>
                </a:lnTo>
                <a:lnTo>
                  <a:pt x="1128" y="641"/>
                </a:lnTo>
                <a:lnTo>
                  <a:pt x="1130" y="641"/>
                </a:lnTo>
                <a:lnTo>
                  <a:pt x="1130" y="640"/>
                </a:lnTo>
                <a:lnTo>
                  <a:pt x="1131" y="640"/>
                </a:lnTo>
                <a:lnTo>
                  <a:pt x="1133" y="640"/>
                </a:lnTo>
                <a:lnTo>
                  <a:pt x="1133" y="638"/>
                </a:lnTo>
                <a:lnTo>
                  <a:pt x="1133" y="636"/>
                </a:lnTo>
                <a:lnTo>
                  <a:pt x="1133" y="635"/>
                </a:lnTo>
                <a:lnTo>
                  <a:pt x="1133" y="633"/>
                </a:lnTo>
                <a:lnTo>
                  <a:pt x="1133" y="631"/>
                </a:lnTo>
                <a:lnTo>
                  <a:pt x="1133" y="630"/>
                </a:lnTo>
                <a:lnTo>
                  <a:pt x="1131" y="630"/>
                </a:lnTo>
                <a:lnTo>
                  <a:pt x="1131" y="628"/>
                </a:lnTo>
                <a:lnTo>
                  <a:pt x="1131" y="626"/>
                </a:lnTo>
                <a:lnTo>
                  <a:pt x="1130" y="626"/>
                </a:lnTo>
                <a:lnTo>
                  <a:pt x="1130" y="625"/>
                </a:lnTo>
                <a:lnTo>
                  <a:pt x="1130" y="623"/>
                </a:lnTo>
                <a:lnTo>
                  <a:pt x="1130" y="621"/>
                </a:lnTo>
                <a:lnTo>
                  <a:pt x="1128" y="621"/>
                </a:lnTo>
                <a:lnTo>
                  <a:pt x="1128" y="620"/>
                </a:lnTo>
                <a:lnTo>
                  <a:pt x="1128" y="618"/>
                </a:lnTo>
                <a:lnTo>
                  <a:pt x="1128" y="616"/>
                </a:lnTo>
                <a:lnTo>
                  <a:pt x="1126" y="616"/>
                </a:lnTo>
                <a:lnTo>
                  <a:pt x="1126" y="615"/>
                </a:lnTo>
                <a:lnTo>
                  <a:pt x="1126" y="613"/>
                </a:lnTo>
                <a:lnTo>
                  <a:pt x="1126" y="611"/>
                </a:lnTo>
                <a:lnTo>
                  <a:pt x="1126" y="609"/>
                </a:lnTo>
                <a:lnTo>
                  <a:pt x="1125" y="609"/>
                </a:lnTo>
                <a:lnTo>
                  <a:pt x="1125" y="609"/>
                </a:lnTo>
                <a:lnTo>
                  <a:pt x="1125" y="608"/>
                </a:lnTo>
                <a:lnTo>
                  <a:pt x="1125" y="606"/>
                </a:lnTo>
                <a:lnTo>
                  <a:pt x="1123" y="606"/>
                </a:lnTo>
                <a:lnTo>
                  <a:pt x="1123" y="604"/>
                </a:lnTo>
                <a:lnTo>
                  <a:pt x="1123" y="603"/>
                </a:lnTo>
                <a:lnTo>
                  <a:pt x="1123" y="601"/>
                </a:lnTo>
                <a:lnTo>
                  <a:pt x="1123" y="599"/>
                </a:lnTo>
                <a:lnTo>
                  <a:pt x="1121" y="599"/>
                </a:lnTo>
                <a:lnTo>
                  <a:pt x="1121" y="598"/>
                </a:lnTo>
                <a:lnTo>
                  <a:pt x="1121" y="596"/>
                </a:lnTo>
                <a:lnTo>
                  <a:pt x="1121" y="594"/>
                </a:lnTo>
                <a:lnTo>
                  <a:pt x="1121" y="593"/>
                </a:lnTo>
                <a:lnTo>
                  <a:pt x="1120" y="593"/>
                </a:lnTo>
                <a:lnTo>
                  <a:pt x="1120" y="591"/>
                </a:lnTo>
                <a:lnTo>
                  <a:pt x="1120" y="589"/>
                </a:lnTo>
                <a:lnTo>
                  <a:pt x="1120" y="588"/>
                </a:lnTo>
                <a:lnTo>
                  <a:pt x="1118" y="588"/>
                </a:lnTo>
                <a:lnTo>
                  <a:pt x="1118" y="586"/>
                </a:lnTo>
                <a:lnTo>
                  <a:pt x="1118" y="584"/>
                </a:lnTo>
                <a:lnTo>
                  <a:pt x="1118" y="583"/>
                </a:lnTo>
                <a:lnTo>
                  <a:pt x="1116" y="583"/>
                </a:lnTo>
                <a:lnTo>
                  <a:pt x="1116" y="581"/>
                </a:lnTo>
                <a:lnTo>
                  <a:pt x="1116" y="579"/>
                </a:lnTo>
                <a:lnTo>
                  <a:pt x="1116" y="578"/>
                </a:lnTo>
                <a:lnTo>
                  <a:pt x="1115" y="578"/>
                </a:lnTo>
                <a:lnTo>
                  <a:pt x="1115" y="576"/>
                </a:lnTo>
                <a:lnTo>
                  <a:pt x="1113" y="576"/>
                </a:lnTo>
                <a:lnTo>
                  <a:pt x="1113" y="574"/>
                </a:lnTo>
                <a:lnTo>
                  <a:pt x="1111" y="574"/>
                </a:lnTo>
                <a:lnTo>
                  <a:pt x="1111" y="573"/>
                </a:lnTo>
                <a:lnTo>
                  <a:pt x="1110" y="573"/>
                </a:lnTo>
                <a:lnTo>
                  <a:pt x="1110" y="571"/>
                </a:lnTo>
                <a:lnTo>
                  <a:pt x="1108" y="571"/>
                </a:lnTo>
                <a:lnTo>
                  <a:pt x="1108" y="569"/>
                </a:lnTo>
                <a:lnTo>
                  <a:pt x="1106" y="569"/>
                </a:lnTo>
                <a:lnTo>
                  <a:pt x="1106" y="569"/>
                </a:lnTo>
                <a:lnTo>
                  <a:pt x="1105" y="569"/>
                </a:lnTo>
                <a:lnTo>
                  <a:pt x="1105" y="569"/>
                </a:lnTo>
                <a:lnTo>
                  <a:pt x="1105" y="568"/>
                </a:lnTo>
                <a:lnTo>
                  <a:pt x="1103" y="568"/>
                </a:lnTo>
                <a:lnTo>
                  <a:pt x="1101" y="568"/>
                </a:lnTo>
                <a:lnTo>
                  <a:pt x="1100" y="568"/>
                </a:lnTo>
                <a:lnTo>
                  <a:pt x="1098" y="568"/>
                </a:lnTo>
                <a:lnTo>
                  <a:pt x="1096" y="568"/>
                </a:lnTo>
                <a:lnTo>
                  <a:pt x="1095" y="568"/>
                </a:lnTo>
                <a:lnTo>
                  <a:pt x="1093" y="568"/>
                </a:lnTo>
                <a:lnTo>
                  <a:pt x="1091" y="568"/>
                </a:lnTo>
                <a:lnTo>
                  <a:pt x="1090" y="568"/>
                </a:lnTo>
                <a:lnTo>
                  <a:pt x="1090" y="569"/>
                </a:lnTo>
                <a:lnTo>
                  <a:pt x="1088" y="569"/>
                </a:lnTo>
                <a:lnTo>
                  <a:pt x="1086" y="569"/>
                </a:lnTo>
                <a:lnTo>
                  <a:pt x="1086" y="569"/>
                </a:lnTo>
                <a:lnTo>
                  <a:pt x="1088" y="569"/>
                </a:lnTo>
                <a:lnTo>
                  <a:pt x="1088" y="571"/>
                </a:lnTo>
                <a:lnTo>
                  <a:pt x="1086" y="571"/>
                </a:lnTo>
                <a:lnTo>
                  <a:pt x="1086" y="573"/>
                </a:lnTo>
                <a:lnTo>
                  <a:pt x="1086" y="574"/>
                </a:lnTo>
                <a:lnTo>
                  <a:pt x="1085" y="574"/>
                </a:lnTo>
                <a:lnTo>
                  <a:pt x="1085" y="576"/>
                </a:lnTo>
                <a:lnTo>
                  <a:pt x="1083" y="576"/>
                </a:lnTo>
                <a:lnTo>
                  <a:pt x="1081" y="576"/>
                </a:lnTo>
                <a:lnTo>
                  <a:pt x="1081" y="578"/>
                </a:lnTo>
                <a:lnTo>
                  <a:pt x="1080" y="578"/>
                </a:lnTo>
                <a:lnTo>
                  <a:pt x="1080" y="576"/>
                </a:lnTo>
                <a:lnTo>
                  <a:pt x="1078" y="576"/>
                </a:lnTo>
                <a:lnTo>
                  <a:pt x="1078" y="574"/>
                </a:lnTo>
                <a:lnTo>
                  <a:pt x="1080" y="574"/>
                </a:lnTo>
                <a:lnTo>
                  <a:pt x="1080" y="573"/>
                </a:lnTo>
                <a:lnTo>
                  <a:pt x="1081" y="573"/>
                </a:lnTo>
                <a:lnTo>
                  <a:pt x="1081" y="571"/>
                </a:lnTo>
                <a:lnTo>
                  <a:pt x="1083" y="571"/>
                </a:lnTo>
                <a:lnTo>
                  <a:pt x="1083" y="569"/>
                </a:lnTo>
                <a:lnTo>
                  <a:pt x="1083" y="569"/>
                </a:lnTo>
                <a:lnTo>
                  <a:pt x="1083" y="568"/>
                </a:lnTo>
                <a:lnTo>
                  <a:pt x="1083" y="566"/>
                </a:lnTo>
                <a:lnTo>
                  <a:pt x="1085" y="566"/>
                </a:lnTo>
                <a:lnTo>
                  <a:pt x="1085" y="564"/>
                </a:lnTo>
                <a:lnTo>
                  <a:pt x="1083" y="564"/>
                </a:lnTo>
                <a:lnTo>
                  <a:pt x="1083" y="563"/>
                </a:lnTo>
                <a:lnTo>
                  <a:pt x="1081" y="563"/>
                </a:lnTo>
                <a:lnTo>
                  <a:pt x="1080" y="563"/>
                </a:lnTo>
                <a:lnTo>
                  <a:pt x="1080" y="561"/>
                </a:lnTo>
                <a:lnTo>
                  <a:pt x="1078" y="561"/>
                </a:lnTo>
                <a:lnTo>
                  <a:pt x="1076" y="561"/>
                </a:lnTo>
                <a:lnTo>
                  <a:pt x="1076" y="563"/>
                </a:lnTo>
                <a:lnTo>
                  <a:pt x="1076" y="564"/>
                </a:lnTo>
                <a:lnTo>
                  <a:pt x="1075" y="564"/>
                </a:lnTo>
                <a:lnTo>
                  <a:pt x="1073" y="564"/>
                </a:lnTo>
                <a:lnTo>
                  <a:pt x="1071" y="564"/>
                </a:lnTo>
                <a:lnTo>
                  <a:pt x="1071" y="563"/>
                </a:lnTo>
                <a:lnTo>
                  <a:pt x="1073" y="563"/>
                </a:lnTo>
                <a:lnTo>
                  <a:pt x="1073" y="561"/>
                </a:lnTo>
                <a:lnTo>
                  <a:pt x="1075" y="561"/>
                </a:lnTo>
                <a:lnTo>
                  <a:pt x="1075" y="559"/>
                </a:lnTo>
                <a:lnTo>
                  <a:pt x="1075" y="558"/>
                </a:lnTo>
                <a:lnTo>
                  <a:pt x="1073" y="558"/>
                </a:lnTo>
                <a:lnTo>
                  <a:pt x="1073" y="556"/>
                </a:lnTo>
                <a:lnTo>
                  <a:pt x="1071" y="556"/>
                </a:lnTo>
                <a:lnTo>
                  <a:pt x="1071" y="554"/>
                </a:lnTo>
                <a:lnTo>
                  <a:pt x="1070" y="554"/>
                </a:lnTo>
                <a:lnTo>
                  <a:pt x="1070" y="553"/>
                </a:lnTo>
                <a:lnTo>
                  <a:pt x="1068" y="553"/>
                </a:lnTo>
                <a:lnTo>
                  <a:pt x="1068" y="551"/>
                </a:lnTo>
                <a:lnTo>
                  <a:pt x="1068" y="549"/>
                </a:lnTo>
                <a:lnTo>
                  <a:pt x="1066" y="549"/>
                </a:lnTo>
                <a:lnTo>
                  <a:pt x="1066" y="548"/>
                </a:lnTo>
                <a:lnTo>
                  <a:pt x="1065" y="548"/>
                </a:lnTo>
                <a:lnTo>
                  <a:pt x="1065" y="546"/>
                </a:lnTo>
                <a:lnTo>
                  <a:pt x="1065" y="544"/>
                </a:lnTo>
                <a:lnTo>
                  <a:pt x="1065" y="544"/>
                </a:lnTo>
                <a:lnTo>
                  <a:pt x="1065" y="543"/>
                </a:lnTo>
                <a:lnTo>
                  <a:pt x="1065" y="541"/>
                </a:lnTo>
                <a:lnTo>
                  <a:pt x="1063" y="541"/>
                </a:lnTo>
                <a:lnTo>
                  <a:pt x="1063" y="539"/>
                </a:lnTo>
                <a:lnTo>
                  <a:pt x="1063" y="538"/>
                </a:lnTo>
                <a:lnTo>
                  <a:pt x="1061" y="538"/>
                </a:lnTo>
                <a:lnTo>
                  <a:pt x="1061" y="536"/>
                </a:lnTo>
                <a:lnTo>
                  <a:pt x="1061" y="534"/>
                </a:lnTo>
                <a:lnTo>
                  <a:pt x="1061" y="533"/>
                </a:lnTo>
                <a:lnTo>
                  <a:pt x="1060" y="533"/>
                </a:lnTo>
                <a:lnTo>
                  <a:pt x="1060" y="531"/>
                </a:lnTo>
                <a:lnTo>
                  <a:pt x="1060" y="529"/>
                </a:lnTo>
                <a:lnTo>
                  <a:pt x="1060" y="529"/>
                </a:lnTo>
                <a:lnTo>
                  <a:pt x="1060" y="528"/>
                </a:lnTo>
                <a:lnTo>
                  <a:pt x="1058" y="528"/>
                </a:lnTo>
                <a:lnTo>
                  <a:pt x="1058" y="526"/>
                </a:lnTo>
                <a:lnTo>
                  <a:pt x="1056" y="526"/>
                </a:lnTo>
                <a:lnTo>
                  <a:pt x="1056" y="524"/>
                </a:lnTo>
                <a:lnTo>
                  <a:pt x="1055" y="524"/>
                </a:lnTo>
                <a:lnTo>
                  <a:pt x="1055" y="523"/>
                </a:lnTo>
                <a:lnTo>
                  <a:pt x="1053" y="523"/>
                </a:lnTo>
                <a:lnTo>
                  <a:pt x="1051" y="523"/>
                </a:lnTo>
                <a:lnTo>
                  <a:pt x="1050" y="523"/>
                </a:lnTo>
                <a:lnTo>
                  <a:pt x="1050" y="521"/>
                </a:lnTo>
                <a:lnTo>
                  <a:pt x="1048" y="521"/>
                </a:lnTo>
                <a:lnTo>
                  <a:pt x="1046" y="521"/>
                </a:lnTo>
                <a:lnTo>
                  <a:pt x="1046" y="523"/>
                </a:lnTo>
                <a:lnTo>
                  <a:pt x="1044" y="523"/>
                </a:lnTo>
                <a:lnTo>
                  <a:pt x="1044" y="521"/>
                </a:lnTo>
                <a:lnTo>
                  <a:pt x="1043" y="521"/>
                </a:lnTo>
                <a:lnTo>
                  <a:pt x="1043" y="523"/>
                </a:lnTo>
                <a:lnTo>
                  <a:pt x="1041" y="523"/>
                </a:lnTo>
                <a:lnTo>
                  <a:pt x="1041" y="521"/>
                </a:lnTo>
                <a:lnTo>
                  <a:pt x="1039" y="521"/>
                </a:lnTo>
                <a:lnTo>
                  <a:pt x="1038" y="521"/>
                </a:lnTo>
                <a:lnTo>
                  <a:pt x="1036" y="521"/>
                </a:lnTo>
                <a:lnTo>
                  <a:pt x="1034" y="521"/>
                </a:lnTo>
                <a:lnTo>
                  <a:pt x="1033" y="521"/>
                </a:lnTo>
                <a:lnTo>
                  <a:pt x="1033" y="519"/>
                </a:lnTo>
                <a:lnTo>
                  <a:pt x="1031" y="519"/>
                </a:lnTo>
                <a:lnTo>
                  <a:pt x="1029" y="519"/>
                </a:lnTo>
                <a:lnTo>
                  <a:pt x="1029" y="518"/>
                </a:lnTo>
                <a:lnTo>
                  <a:pt x="1028" y="518"/>
                </a:lnTo>
                <a:lnTo>
                  <a:pt x="1026" y="518"/>
                </a:lnTo>
                <a:lnTo>
                  <a:pt x="1026" y="516"/>
                </a:lnTo>
                <a:lnTo>
                  <a:pt x="1024" y="516"/>
                </a:lnTo>
                <a:lnTo>
                  <a:pt x="1024" y="516"/>
                </a:lnTo>
                <a:lnTo>
                  <a:pt x="1023" y="516"/>
                </a:lnTo>
                <a:lnTo>
                  <a:pt x="1023" y="514"/>
                </a:lnTo>
                <a:lnTo>
                  <a:pt x="1021" y="514"/>
                </a:lnTo>
                <a:lnTo>
                  <a:pt x="1019" y="514"/>
                </a:lnTo>
                <a:lnTo>
                  <a:pt x="1018" y="514"/>
                </a:lnTo>
                <a:lnTo>
                  <a:pt x="1016" y="514"/>
                </a:lnTo>
                <a:lnTo>
                  <a:pt x="1016" y="513"/>
                </a:lnTo>
                <a:lnTo>
                  <a:pt x="1014" y="513"/>
                </a:lnTo>
                <a:lnTo>
                  <a:pt x="1013" y="513"/>
                </a:lnTo>
                <a:lnTo>
                  <a:pt x="1011" y="513"/>
                </a:lnTo>
                <a:lnTo>
                  <a:pt x="1011" y="511"/>
                </a:lnTo>
                <a:lnTo>
                  <a:pt x="1009" y="511"/>
                </a:lnTo>
                <a:lnTo>
                  <a:pt x="1008" y="511"/>
                </a:lnTo>
                <a:lnTo>
                  <a:pt x="1008" y="509"/>
                </a:lnTo>
                <a:lnTo>
                  <a:pt x="1006" y="509"/>
                </a:lnTo>
                <a:lnTo>
                  <a:pt x="1004" y="509"/>
                </a:lnTo>
                <a:lnTo>
                  <a:pt x="1003" y="509"/>
                </a:lnTo>
                <a:lnTo>
                  <a:pt x="1001" y="509"/>
                </a:lnTo>
                <a:lnTo>
                  <a:pt x="1001" y="508"/>
                </a:lnTo>
                <a:lnTo>
                  <a:pt x="999" y="508"/>
                </a:lnTo>
                <a:lnTo>
                  <a:pt x="998" y="508"/>
                </a:lnTo>
                <a:lnTo>
                  <a:pt x="996" y="508"/>
                </a:lnTo>
                <a:lnTo>
                  <a:pt x="994" y="508"/>
                </a:lnTo>
                <a:lnTo>
                  <a:pt x="993" y="508"/>
                </a:lnTo>
                <a:lnTo>
                  <a:pt x="993" y="509"/>
                </a:lnTo>
                <a:lnTo>
                  <a:pt x="994" y="509"/>
                </a:lnTo>
                <a:lnTo>
                  <a:pt x="994" y="511"/>
                </a:lnTo>
                <a:lnTo>
                  <a:pt x="993" y="511"/>
                </a:lnTo>
                <a:lnTo>
                  <a:pt x="993" y="513"/>
                </a:lnTo>
                <a:lnTo>
                  <a:pt x="994" y="513"/>
                </a:lnTo>
                <a:lnTo>
                  <a:pt x="994" y="514"/>
                </a:lnTo>
                <a:lnTo>
                  <a:pt x="994" y="516"/>
                </a:lnTo>
                <a:lnTo>
                  <a:pt x="993" y="516"/>
                </a:lnTo>
                <a:lnTo>
                  <a:pt x="993" y="518"/>
                </a:lnTo>
                <a:lnTo>
                  <a:pt x="993" y="519"/>
                </a:lnTo>
                <a:lnTo>
                  <a:pt x="993" y="521"/>
                </a:lnTo>
                <a:lnTo>
                  <a:pt x="993" y="523"/>
                </a:lnTo>
                <a:lnTo>
                  <a:pt x="993" y="524"/>
                </a:lnTo>
                <a:lnTo>
                  <a:pt x="991" y="524"/>
                </a:lnTo>
                <a:lnTo>
                  <a:pt x="989" y="524"/>
                </a:lnTo>
                <a:lnTo>
                  <a:pt x="989" y="526"/>
                </a:lnTo>
                <a:lnTo>
                  <a:pt x="989" y="528"/>
                </a:lnTo>
                <a:lnTo>
                  <a:pt x="989" y="529"/>
                </a:lnTo>
                <a:lnTo>
                  <a:pt x="989" y="529"/>
                </a:lnTo>
                <a:lnTo>
                  <a:pt x="988" y="529"/>
                </a:lnTo>
                <a:lnTo>
                  <a:pt x="988" y="531"/>
                </a:lnTo>
                <a:lnTo>
                  <a:pt x="989" y="531"/>
                </a:lnTo>
                <a:lnTo>
                  <a:pt x="989" y="533"/>
                </a:lnTo>
                <a:lnTo>
                  <a:pt x="989" y="534"/>
                </a:lnTo>
                <a:lnTo>
                  <a:pt x="988" y="534"/>
                </a:lnTo>
                <a:lnTo>
                  <a:pt x="988" y="536"/>
                </a:lnTo>
                <a:lnTo>
                  <a:pt x="988" y="538"/>
                </a:lnTo>
                <a:lnTo>
                  <a:pt x="988" y="539"/>
                </a:lnTo>
                <a:lnTo>
                  <a:pt x="986" y="539"/>
                </a:lnTo>
                <a:lnTo>
                  <a:pt x="986" y="541"/>
                </a:lnTo>
                <a:lnTo>
                  <a:pt x="986" y="543"/>
                </a:lnTo>
                <a:lnTo>
                  <a:pt x="988" y="543"/>
                </a:lnTo>
                <a:lnTo>
                  <a:pt x="988" y="544"/>
                </a:lnTo>
                <a:lnTo>
                  <a:pt x="989" y="544"/>
                </a:lnTo>
                <a:lnTo>
                  <a:pt x="991" y="546"/>
                </a:lnTo>
                <a:lnTo>
                  <a:pt x="991" y="548"/>
                </a:lnTo>
                <a:lnTo>
                  <a:pt x="991" y="549"/>
                </a:lnTo>
                <a:lnTo>
                  <a:pt x="989" y="549"/>
                </a:lnTo>
                <a:lnTo>
                  <a:pt x="989" y="551"/>
                </a:lnTo>
                <a:lnTo>
                  <a:pt x="988" y="553"/>
                </a:lnTo>
                <a:lnTo>
                  <a:pt x="988" y="554"/>
                </a:lnTo>
                <a:lnTo>
                  <a:pt x="986" y="554"/>
                </a:lnTo>
                <a:lnTo>
                  <a:pt x="984" y="554"/>
                </a:lnTo>
                <a:lnTo>
                  <a:pt x="984" y="554"/>
                </a:lnTo>
                <a:lnTo>
                  <a:pt x="984" y="556"/>
                </a:lnTo>
                <a:lnTo>
                  <a:pt x="983" y="556"/>
                </a:lnTo>
                <a:lnTo>
                  <a:pt x="983" y="558"/>
                </a:lnTo>
                <a:lnTo>
                  <a:pt x="981" y="558"/>
                </a:lnTo>
                <a:lnTo>
                  <a:pt x="981" y="559"/>
                </a:lnTo>
                <a:lnTo>
                  <a:pt x="981" y="561"/>
                </a:lnTo>
                <a:lnTo>
                  <a:pt x="979" y="561"/>
                </a:lnTo>
                <a:lnTo>
                  <a:pt x="979" y="563"/>
                </a:lnTo>
                <a:lnTo>
                  <a:pt x="978" y="563"/>
                </a:lnTo>
                <a:lnTo>
                  <a:pt x="978" y="564"/>
                </a:lnTo>
                <a:lnTo>
                  <a:pt x="976" y="564"/>
                </a:lnTo>
                <a:lnTo>
                  <a:pt x="974" y="564"/>
                </a:lnTo>
                <a:lnTo>
                  <a:pt x="973" y="564"/>
                </a:lnTo>
                <a:lnTo>
                  <a:pt x="973" y="566"/>
                </a:lnTo>
                <a:lnTo>
                  <a:pt x="971" y="566"/>
                </a:lnTo>
                <a:lnTo>
                  <a:pt x="969" y="566"/>
                </a:lnTo>
                <a:lnTo>
                  <a:pt x="968" y="566"/>
                </a:lnTo>
                <a:lnTo>
                  <a:pt x="968" y="568"/>
                </a:lnTo>
                <a:lnTo>
                  <a:pt x="968" y="569"/>
                </a:lnTo>
                <a:lnTo>
                  <a:pt x="966" y="569"/>
                </a:lnTo>
                <a:lnTo>
                  <a:pt x="964" y="569"/>
                </a:lnTo>
                <a:lnTo>
                  <a:pt x="964" y="569"/>
                </a:lnTo>
                <a:lnTo>
                  <a:pt x="963" y="569"/>
                </a:lnTo>
                <a:lnTo>
                  <a:pt x="963" y="571"/>
                </a:lnTo>
                <a:lnTo>
                  <a:pt x="961" y="571"/>
                </a:lnTo>
                <a:lnTo>
                  <a:pt x="961" y="573"/>
                </a:lnTo>
                <a:lnTo>
                  <a:pt x="961" y="574"/>
                </a:lnTo>
                <a:lnTo>
                  <a:pt x="959" y="574"/>
                </a:lnTo>
                <a:lnTo>
                  <a:pt x="959" y="576"/>
                </a:lnTo>
                <a:lnTo>
                  <a:pt x="958" y="576"/>
                </a:lnTo>
                <a:lnTo>
                  <a:pt x="956" y="576"/>
                </a:lnTo>
                <a:lnTo>
                  <a:pt x="956" y="578"/>
                </a:lnTo>
                <a:lnTo>
                  <a:pt x="956" y="579"/>
                </a:lnTo>
                <a:lnTo>
                  <a:pt x="954" y="579"/>
                </a:lnTo>
                <a:lnTo>
                  <a:pt x="954" y="578"/>
                </a:lnTo>
                <a:lnTo>
                  <a:pt x="953" y="578"/>
                </a:lnTo>
                <a:lnTo>
                  <a:pt x="951" y="579"/>
                </a:lnTo>
                <a:lnTo>
                  <a:pt x="951" y="581"/>
                </a:lnTo>
                <a:lnTo>
                  <a:pt x="949" y="581"/>
                </a:lnTo>
                <a:lnTo>
                  <a:pt x="948" y="581"/>
                </a:lnTo>
                <a:lnTo>
                  <a:pt x="948" y="583"/>
                </a:lnTo>
                <a:lnTo>
                  <a:pt x="948" y="584"/>
                </a:lnTo>
                <a:lnTo>
                  <a:pt x="948" y="586"/>
                </a:lnTo>
                <a:lnTo>
                  <a:pt x="948" y="588"/>
                </a:lnTo>
                <a:lnTo>
                  <a:pt x="949" y="588"/>
                </a:lnTo>
                <a:lnTo>
                  <a:pt x="949" y="589"/>
                </a:lnTo>
                <a:lnTo>
                  <a:pt x="951" y="591"/>
                </a:lnTo>
                <a:lnTo>
                  <a:pt x="951" y="593"/>
                </a:lnTo>
                <a:lnTo>
                  <a:pt x="949" y="593"/>
                </a:lnTo>
                <a:lnTo>
                  <a:pt x="951" y="594"/>
                </a:lnTo>
                <a:lnTo>
                  <a:pt x="949" y="594"/>
                </a:lnTo>
                <a:lnTo>
                  <a:pt x="949" y="596"/>
                </a:lnTo>
                <a:lnTo>
                  <a:pt x="948" y="596"/>
                </a:lnTo>
                <a:lnTo>
                  <a:pt x="946" y="596"/>
                </a:lnTo>
                <a:lnTo>
                  <a:pt x="944" y="596"/>
                </a:lnTo>
                <a:lnTo>
                  <a:pt x="944" y="596"/>
                </a:lnTo>
                <a:lnTo>
                  <a:pt x="944" y="594"/>
                </a:lnTo>
                <a:lnTo>
                  <a:pt x="943" y="594"/>
                </a:lnTo>
                <a:lnTo>
                  <a:pt x="941" y="594"/>
                </a:lnTo>
                <a:lnTo>
                  <a:pt x="939" y="594"/>
                </a:lnTo>
                <a:lnTo>
                  <a:pt x="939" y="593"/>
                </a:lnTo>
                <a:lnTo>
                  <a:pt x="938" y="593"/>
                </a:lnTo>
                <a:lnTo>
                  <a:pt x="938" y="594"/>
                </a:lnTo>
                <a:lnTo>
                  <a:pt x="938" y="596"/>
                </a:lnTo>
                <a:lnTo>
                  <a:pt x="938" y="598"/>
                </a:lnTo>
                <a:lnTo>
                  <a:pt x="936" y="598"/>
                </a:lnTo>
                <a:lnTo>
                  <a:pt x="936" y="599"/>
                </a:lnTo>
                <a:lnTo>
                  <a:pt x="936" y="601"/>
                </a:lnTo>
                <a:lnTo>
                  <a:pt x="936" y="603"/>
                </a:lnTo>
                <a:lnTo>
                  <a:pt x="934" y="603"/>
                </a:lnTo>
                <a:lnTo>
                  <a:pt x="934" y="604"/>
                </a:lnTo>
                <a:lnTo>
                  <a:pt x="934" y="606"/>
                </a:lnTo>
                <a:lnTo>
                  <a:pt x="933" y="606"/>
                </a:lnTo>
                <a:lnTo>
                  <a:pt x="933" y="604"/>
                </a:lnTo>
                <a:lnTo>
                  <a:pt x="931" y="604"/>
                </a:lnTo>
                <a:lnTo>
                  <a:pt x="931" y="606"/>
                </a:lnTo>
                <a:lnTo>
                  <a:pt x="931" y="608"/>
                </a:lnTo>
                <a:lnTo>
                  <a:pt x="929" y="608"/>
                </a:lnTo>
                <a:lnTo>
                  <a:pt x="929" y="609"/>
                </a:lnTo>
                <a:lnTo>
                  <a:pt x="931" y="609"/>
                </a:lnTo>
                <a:lnTo>
                  <a:pt x="931" y="609"/>
                </a:lnTo>
                <a:lnTo>
                  <a:pt x="929" y="609"/>
                </a:lnTo>
                <a:lnTo>
                  <a:pt x="929" y="611"/>
                </a:lnTo>
                <a:lnTo>
                  <a:pt x="931" y="611"/>
                </a:lnTo>
                <a:lnTo>
                  <a:pt x="931" y="613"/>
                </a:lnTo>
                <a:lnTo>
                  <a:pt x="929" y="611"/>
                </a:lnTo>
                <a:lnTo>
                  <a:pt x="928" y="611"/>
                </a:lnTo>
                <a:lnTo>
                  <a:pt x="926" y="611"/>
                </a:lnTo>
                <a:lnTo>
                  <a:pt x="924" y="611"/>
                </a:lnTo>
                <a:lnTo>
                  <a:pt x="924" y="613"/>
                </a:lnTo>
                <a:lnTo>
                  <a:pt x="923" y="611"/>
                </a:lnTo>
                <a:lnTo>
                  <a:pt x="923" y="613"/>
                </a:lnTo>
                <a:lnTo>
                  <a:pt x="921" y="613"/>
                </a:lnTo>
                <a:lnTo>
                  <a:pt x="919" y="613"/>
                </a:lnTo>
                <a:lnTo>
                  <a:pt x="919" y="615"/>
                </a:lnTo>
                <a:lnTo>
                  <a:pt x="918" y="615"/>
                </a:lnTo>
                <a:lnTo>
                  <a:pt x="916" y="616"/>
                </a:lnTo>
                <a:lnTo>
                  <a:pt x="916" y="618"/>
                </a:lnTo>
                <a:lnTo>
                  <a:pt x="914" y="618"/>
                </a:lnTo>
                <a:lnTo>
                  <a:pt x="914" y="620"/>
                </a:lnTo>
                <a:lnTo>
                  <a:pt x="913" y="620"/>
                </a:lnTo>
                <a:lnTo>
                  <a:pt x="911" y="620"/>
                </a:lnTo>
                <a:lnTo>
                  <a:pt x="911" y="621"/>
                </a:lnTo>
                <a:lnTo>
                  <a:pt x="911" y="623"/>
                </a:lnTo>
                <a:lnTo>
                  <a:pt x="909" y="623"/>
                </a:lnTo>
                <a:lnTo>
                  <a:pt x="909" y="625"/>
                </a:lnTo>
                <a:lnTo>
                  <a:pt x="908" y="625"/>
                </a:lnTo>
                <a:lnTo>
                  <a:pt x="906" y="625"/>
                </a:lnTo>
                <a:lnTo>
                  <a:pt x="906" y="623"/>
                </a:lnTo>
                <a:lnTo>
                  <a:pt x="904" y="623"/>
                </a:lnTo>
                <a:lnTo>
                  <a:pt x="904" y="625"/>
                </a:lnTo>
                <a:lnTo>
                  <a:pt x="904" y="626"/>
                </a:lnTo>
                <a:lnTo>
                  <a:pt x="904" y="628"/>
                </a:lnTo>
                <a:lnTo>
                  <a:pt x="904" y="628"/>
                </a:lnTo>
                <a:lnTo>
                  <a:pt x="904" y="630"/>
                </a:lnTo>
                <a:lnTo>
                  <a:pt x="904" y="630"/>
                </a:lnTo>
                <a:lnTo>
                  <a:pt x="904" y="628"/>
                </a:lnTo>
                <a:lnTo>
                  <a:pt x="903" y="628"/>
                </a:lnTo>
                <a:lnTo>
                  <a:pt x="903" y="630"/>
                </a:lnTo>
                <a:lnTo>
                  <a:pt x="901" y="630"/>
                </a:lnTo>
                <a:lnTo>
                  <a:pt x="901" y="631"/>
                </a:lnTo>
                <a:lnTo>
                  <a:pt x="901" y="633"/>
                </a:lnTo>
                <a:lnTo>
                  <a:pt x="901" y="635"/>
                </a:lnTo>
                <a:lnTo>
                  <a:pt x="899" y="635"/>
                </a:lnTo>
                <a:lnTo>
                  <a:pt x="898" y="635"/>
                </a:lnTo>
                <a:lnTo>
                  <a:pt x="898" y="636"/>
                </a:lnTo>
                <a:lnTo>
                  <a:pt x="896" y="636"/>
                </a:lnTo>
                <a:lnTo>
                  <a:pt x="896" y="638"/>
                </a:lnTo>
                <a:lnTo>
                  <a:pt x="894" y="638"/>
                </a:lnTo>
                <a:lnTo>
                  <a:pt x="894" y="640"/>
                </a:lnTo>
                <a:lnTo>
                  <a:pt x="893" y="640"/>
                </a:lnTo>
                <a:lnTo>
                  <a:pt x="893" y="641"/>
                </a:lnTo>
                <a:lnTo>
                  <a:pt x="894" y="641"/>
                </a:lnTo>
                <a:lnTo>
                  <a:pt x="896" y="641"/>
                </a:lnTo>
                <a:close/>
                <a:moveTo>
                  <a:pt x="647" y="670"/>
                </a:moveTo>
                <a:lnTo>
                  <a:pt x="647" y="671"/>
                </a:lnTo>
                <a:lnTo>
                  <a:pt x="649" y="671"/>
                </a:lnTo>
                <a:lnTo>
                  <a:pt x="649" y="673"/>
                </a:lnTo>
                <a:lnTo>
                  <a:pt x="647" y="673"/>
                </a:lnTo>
                <a:lnTo>
                  <a:pt x="649" y="675"/>
                </a:lnTo>
                <a:lnTo>
                  <a:pt x="649" y="676"/>
                </a:lnTo>
                <a:lnTo>
                  <a:pt x="649" y="678"/>
                </a:lnTo>
                <a:lnTo>
                  <a:pt x="651" y="678"/>
                </a:lnTo>
                <a:lnTo>
                  <a:pt x="651" y="676"/>
                </a:lnTo>
                <a:lnTo>
                  <a:pt x="651" y="675"/>
                </a:lnTo>
                <a:lnTo>
                  <a:pt x="651" y="673"/>
                </a:lnTo>
                <a:lnTo>
                  <a:pt x="651" y="671"/>
                </a:lnTo>
                <a:lnTo>
                  <a:pt x="651" y="670"/>
                </a:lnTo>
                <a:lnTo>
                  <a:pt x="649" y="670"/>
                </a:lnTo>
                <a:lnTo>
                  <a:pt x="647" y="670"/>
                </a:lnTo>
                <a:close/>
                <a:moveTo>
                  <a:pt x="659" y="716"/>
                </a:moveTo>
                <a:lnTo>
                  <a:pt x="657" y="716"/>
                </a:lnTo>
                <a:lnTo>
                  <a:pt x="657" y="718"/>
                </a:lnTo>
                <a:lnTo>
                  <a:pt x="659" y="718"/>
                </a:lnTo>
                <a:lnTo>
                  <a:pt x="661" y="718"/>
                </a:lnTo>
                <a:lnTo>
                  <a:pt x="661" y="716"/>
                </a:lnTo>
                <a:lnTo>
                  <a:pt x="659" y="716"/>
                </a:lnTo>
                <a:close/>
                <a:moveTo>
                  <a:pt x="738" y="688"/>
                </a:moveTo>
                <a:lnTo>
                  <a:pt x="736" y="688"/>
                </a:lnTo>
                <a:lnTo>
                  <a:pt x="736" y="690"/>
                </a:lnTo>
                <a:lnTo>
                  <a:pt x="738" y="690"/>
                </a:lnTo>
                <a:lnTo>
                  <a:pt x="738" y="688"/>
                </a:lnTo>
                <a:close/>
                <a:moveTo>
                  <a:pt x="697" y="726"/>
                </a:moveTo>
                <a:lnTo>
                  <a:pt x="697" y="728"/>
                </a:lnTo>
                <a:lnTo>
                  <a:pt x="699" y="728"/>
                </a:lnTo>
                <a:lnTo>
                  <a:pt x="699" y="726"/>
                </a:lnTo>
                <a:lnTo>
                  <a:pt x="697" y="726"/>
                </a:lnTo>
                <a:close/>
                <a:moveTo>
                  <a:pt x="661" y="691"/>
                </a:moveTo>
                <a:lnTo>
                  <a:pt x="659" y="691"/>
                </a:lnTo>
                <a:lnTo>
                  <a:pt x="659" y="693"/>
                </a:lnTo>
                <a:lnTo>
                  <a:pt x="661" y="693"/>
                </a:lnTo>
                <a:lnTo>
                  <a:pt x="661" y="691"/>
                </a:lnTo>
                <a:close/>
                <a:moveTo>
                  <a:pt x="632" y="668"/>
                </a:moveTo>
                <a:lnTo>
                  <a:pt x="632" y="666"/>
                </a:lnTo>
                <a:lnTo>
                  <a:pt x="631" y="666"/>
                </a:lnTo>
                <a:lnTo>
                  <a:pt x="631" y="668"/>
                </a:lnTo>
                <a:lnTo>
                  <a:pt x="632" y="668"/>
                </a:lnTo>
                <a:close/>
                <a:moveTo>
                  <a:pt x="691" y="720"/>
                </a:moveTo>
                <a:lnTo>
                  <a:pt x="691" y="721"/>
                </a:lnTo>
                <a:lnTo>
                  <a:pt x="692" y="721"/>
                </a:lnTo>
                <a:lnTo>
                  <a:pt x="692" y="720"/>
                </a:lnTo>
                <a:lnTo>
                  <a:pt x="691" y="720"/>
                </a:lnTo>
                <a:close/>
                <a:moveTo>
                  <a:pt x="644" y="716"/>
                </a:moveTo>
                <a:lnTo>
                  <a:pt x="644" y="718"/>
                </a:lnTo>
                <a:lnTo>
                  <a:pt x="646" y="718"/>
                </a:lnTo>
                <a:lnTo>
                  <a:pt x="646" y="716"/>
                </a:lnTo>
                <a:lnTo>
                  <a:pt x="644" y="716"/>
                </a:lnTo>
                <a:close/>
                <a:moveTo>
                  <a:pt x="621" y="655"/>
                </a:moveTo>
                <a:lnTo>
                  <a:pt x="621" y="653"/>
                </a:lnTo>
                <a:lnTo>
                  <a:pt x="619" y="653"/>
                </a:lnTo>
                <a:lnTo>
                  <a:pt x="617" y="655"/>
                </a:lnTo>
                <a:lnTo>
                  <a:pt x="619" y="655"/>
                </a:lnTo>
                <a:lnTo>
                  <a:pt x="619" y="656"/>
                </a:lnTo>
                <a:lnTo>
                  <a:pt x="617" y="656"/>
                </a:lnTo>
                <a:lnTo>
                  <a:pt x="617" y="658"/>
                </a:lnTo>
                <a:lnTo>
                  <a:pt x="619" y="658"/>
                </a:lnTo>
                <a:lnTo>
                  <a:pt x="621" y="658"/>
                </a:lnTo>
                <a:lnTo>
                  <a:pt x="621" y="656"/>
                </a:lnTo>
                <a:lnTo>
                  <a:pt x="621" y="655"/>
                </a:lnTo>
                <a:close/>
                <a:moveTo>
                  <a:pt x="979" y="558"/>
                </a:moveTo>
                <a:lnTo>
                  <a:pt x="978" y="558"/>
                </a:lnTo>
                <a:lnTo>
                  <a:pt x="978" y="556"/>
                </a:lnTo>
                <a:lnTo>
                  <a:pt x="978" y="554"/>
                </a:lnTo>
                <a:lnTo>
                  <a:pt x="976" y="554"/>
                </a:lnTo>
                <a:lnTo>
                  <a:pt x="976" y="556"/>
                </a:lnTo>
                <a:lnTo>
                  <a:pt x="976" y="558"/>
                </a:lnTo>
                <a:lnTo>
                  <a:pt x="974" y="558"/>
                </a:lnTo>
                <a:lnTo>
                  <a:pt x="974" y="559"/>
                </a:lnTo>
                <a:lnTo>
                  <a:pt x="976" y="559"/>
                </a:lnTo>
                <a:lnTo>
                  <a:pt x="978" y="559"/>
                </a:lnTo>
                <a:lnTo>
                  <a:pt x="978" y="561"/>
                </a:lnTo>
                <a:lnTo>
                  <a:pt x="979" y="561"/>
                </a:lnTo>
                <a:lnTo>
                  <a:pt x="979" y="559"/>
                </a:lnTo>
                <a:lnTo>
                  <a:pt x="979" y="558"/>
                </a:lnTo>
                <a:close/>
                <a:moveTo>
                  <a:pt x="976" y="549"/>
                </a:moveTo>
                <a:lnTo>
                  <a:pt x="976" y="548"/>
                </a:lnTo>
                <a:lnTo>
                  <a:pt x="974" y="548"/>
                </a:lnTo>
                <a:lnTo>
                  <a:pt x="974" y="546"/>
                </a:lnTo>
                <a:lnTo>
                  <a:pt x="973" y="546"/>
                </a:lnTo>
                <a:lnTo>
                  <a:pt x="973" y="548"/>
                </a:lnTo>
                <a:lnTo>
                  <a:pt x="974" y="549"/>
                </a:lnTo>
                <a:lnTo>
                  <a:pt x="976" y="549"/>
                </a:lnTo>
                <a:close/>
                <a:moveTo>
                  <a:pt x="984" y="538"/>
                </a:moveTo>
                <a:lnTo>
                  <a:pt x="984" y="536"/>
                </a:lnTo>
                <a:lnTo>
                  <a:pt x="984" y="536"/>
                </a:lnTo>
                <a:lnTo>
                  <a:pt x="984" y="534"/>
                </a:lnTo>
                <a:lnTo>
                  <a:pt x="983" y="534"/>
                </a:lnTo>
                <a:lnTo>
                  <a:pt x="983" y="536"/>
                </a:lnTo>
                <a:lnTo>
                  <a:pt x="983" y="538"/>
                </a:lnTo>
                <a:lnTo>
                  <a:pt x="984" y="538"/>
                </a:lnTo>
                <a:lnTo>
                  <a:pt x="984" y="538"/>
                </a:lnTo>
                <a:close/>
                <a:moveTo>
                  <a:pt x="1248" y="504"/>
                </a:moveTo>
                <a:lnTo>
                  <a:pt x="1248" y="506"/>
                </a:lnTo>
                <a:lnTo>
                  <a:pt x="1250" y="506"/>
                </a:lnTo>
                <a:lnTo>
                  <a:pt x="1251" y="506"/>
                </a:lnTo>
                <a:lnTo>
                  <a:pt x="1251" y="504"/>
                </a:lnTo>
                <a:lnTo>
                  <a:pt x="1250" y="504"/>
                </a:lnTo>
                <a:lnTo>
                  <a:pt x="1250" y="503"/>
                </a:lnTo>
                <a:lnTo>
                  <a:pt x="1248" y="503"/>
                </a:lnTo>
                <a:lnTo>
                  <a:pt x="1248" y="504"/>
                </a:lnTo>
                <a:close/>
                <a:moveTo>
                  <a:pt x="1131" y="488"/>
                </a:moveTo>
                <a:lnTo>
                  <a:pt x="1131" y="486"/>
                </a:lnTo>
                <a:lnTo>
                  <a:pt x="1133" y="486"/>
                </a:lnTo>
                <a:lnTo>
                  <a:pt x="1133" y="484"/>
                </a:lnTo>
                <a:lnTo>
                  <a:pt x="1135" y="484"/>
                </a:lnTo>
                <a:lnTo>
                  <a:pt x="1136" y="484"/>
                </a:lnTo>
                <a:lnTo>
                  <a:pt x="1138" y="484"/>
                </a:lnTo>
                <a:lnTo>
                  <a:pt x="1138" y="483"/>
                </a:lnTo>
                <a:lnTo>
                  <a:pt x="1140" y="483"/>
                </a:lnTo>
                <a:lnTo>
                  <a:pt x="1140" y="481"/>
                </a:lnTo>
                <a:lnTo>
                  <a:pt x="1141" y="481"/>
                </a:lnTo>
                <a:lnTo>
                  <a:pt x="1141" y="479"/>
                </a:lnTo>
                <a:lnTo>
                  <a:pt x="1143" y="479"/>
                </a:lnTo>
                <a:lnTo>
                  <a:pt x="1143" y="478"/>
                </a:lnTo>
                <a:lnTo>
                  <a:pt x="1145" y="478"/>
                </a:lnTo>
                <a:lnTo>
                  <a:pt x="1145" y="478"/>
                </a:lnTo>
                <a:lnTo>
                  <a:pt x="1145" y="476"/>
                </a:lnTo>
                <a:lnTo>
                  <a:pt x="1146" y="476"/>
                </a:lnTo>
                <a:lnTo>
                  <a:pt x="1146" y="474"/>
                </a:lnTo>
                <a:lnTo>
                  <a:pt x="1146" y="473"/>
                </a:lnTo>
                <a:lnTo>
                  <a:pt x="1148" y="473"/>
                </a:lnTo>
                <a:lnTo>
                  <a:pt x="1148" y="471"/>
                </a:lnTo>
                <a:lnTo>
                  <a:pt x="1150" y="471"/>
                </a:lnTo>
                <a:lnTo>
                  <a:pt x="1151" y="471"/>
                </a:lnTo>
                <a:lnTo>
                  <a:pt x="1151" y="469"/>
                </a:lnTo>
                <a:lnTo>
                  <a:pt x="1151" y="468"/>
                </a:lnTo>
                <a:lnTo>
                  <a:pt x="1153" y="468"/>
                </a:lnTo>
                <a:lnTo>
                  <a:pt x="1153" y="466"/>
                </a:lnTo>
                <a:lnTo>
                  <a:pt x="1155" y="466"/>
                </a:lnTo>
                <a:lnTo>
                  <a:pt x="1155" y="464"/>
                </a:lnTo>
                <a:lnTo>
                  <a:pt x="1156" y="464"/>
                </a:lnTo>
                <a:lnTo>
                  <a:pt x="1158" y="464"/>
                </a:lnTo>
                <a:lnTo>
                  <a:pt x="1158" y="463"/>
                </a:lnTo>
                <a:lnTo>
                  <a:pt x="1160" y="463"/>
                </a:lnTo>
                <a:lnTo>
                  <a:pt x="1160" y="461"/>
                </a:lnTo>
                <a:lnTo>
                  <a:pt x="1160" y="459"/>
                </a:lnTo>
                <a:lnTo>
                  <a:pt x="1161" y="459"/>
                </a:lnTo>
                <a:lnTo>
                  <a:pt x="1161" y="458"/>
                </a:lnTo>
                <a:lnTo>
                  <a:pt x="1163" y="458"/>
                </a:lnTo>
                <a:lnTo>
                  <a:pt x="1163" y="456"/>
                </a:lnTo>
                <a:lnTo>
                  <a:pt x="1165" y="456"/>
                </a:lnTo>
                <a:lnTo>
                  <a:pt x="1165" y="454"/>
                </a:lnTo>
                <a:lnTo>
                  <a:pt x="1163" y="454"/>
                </a:lnTo>
                <a:lnTo>
                  <a:pt x="1163" y="453"/>
                </a:lnTo>
                <a:lnTo>
                  <a:pt x="1161" y="453"/>
                </a:lnTo>
                <a:lnTo>
                  <a:pt x="1161" y="451"/>
                </a:lnTo>
                <a:lnTo>
                  <a:pt x="1160" y="451"/>
                </a:lnTo>
                <a:lnTo>
                  <a:pt x="1160" y="453"/>
                </a:lnTo>
                <a:lnTo>
                  <a:pt x="1158" y="453"/>
                </a:lnTo>
                <a:lnTo>
                  <a:pt x="1156" y="453"/>
                </a:lnTo>
                <a:lnTo>
                  <a:pt x="1156" y="454"/>
                </a:lnTo>
                <a:lnTo>
                  <a:pt x="1155" y="454"/>
                </a:lnTo>
                <a:lnTo>
                  <a:pt x="1153" y="454"/>
                </a:lnTo>
                <a:lnTo>
                  <a:pt x="1151" y="454"/>
                </a:lnTo>
                <a:lnTo>
                  <a:pt x="1151" y="456"/>
                </a:lnTo>
                <a:lnTo>
                  <a:pt x="1151" y="458"/>
                </a:lnTo>
                <a:lnTo>
                  <a:pt x="1150" y="458"/>
                </a:lnTo>
                <a:lnTo>
                  <a:pt x="1148" y="458"/>
                </a:lnTo>
                <a:lnTo>
                  <a:pt x="1146" y="458"/>
                </a:lnTo>
                <a:lnTo>
                  <a:pt x="1145" y="458"/>
                </a:lnTo>
                <a:lnTo>
                  <a:pt x="1145" y="458"/>
                </a:lnTo>
                <a:lnTo>
                  <a:pt x="1143" y="458"/>
                </a:lnTo>
                <a:lnTo>
                  <a:pt x="1143" y="459"/>
                </a:lnTo>
                <a:lnTo>
                  <a:pt x="1141" y="459"/>
                </a:lnTo>
                <a:lnTo>
                  <a:pt x="1140" y="459"/>
                </a:lnTo>
                <a:lnTo>
                  <a:pt x="1140" y="461"/>
                </a:lnTo>
                <a:lnTo>
                  <a:pt x="1138" y="461"/>
                </a:lnTo>
                <a:lnTo>
                  <a:pt x="1138" y="463"/>
                </a:lnTo>
                <a:lnTo>
                  <a:pt x="1136" y="463"/>
                </a:lnTo>
                <a:lnTo>
                  <a:pt x="1135" y="463"/>
                </a:lnTo>
                <a:lnTo>
                  <a:pt x="1135" y="464"/>
                </a:lnTo>
                <a:lnTo>
                  <a:pt x="1133" y="464"/>
                </a:lnTo>
                <a:lnTo>
                  <a:pt x="1133" y="466"/>
                </a:lnTo>
                <a:lnTo>
                  <a:pt x="1131" y="466"/>
                </a:lnTo>
                <a:lnTo>
                  <a:pt x="1130" y="466"/>
                </a:lnTo>
                <a:lnTo>
                  <a:pt x="1130" y="468"/>
                </a:lnTo>
                <a:lnTo>
                  <a:pt x="1128" y="468"/>
                </a:lnTo>
                <a:lnTo>
                  <a:pt x="1126" y="468"/>
                </a:lnTo>
                <a:lnTo>
                  <a:pt x="1126" y="469"/>
                </a:lnTo>
                <a:lnTo>
                  <a:pt x="1125" y="469"/>
                </a:lnTo>
                <a:lnTo>
                  <a:pt x="1123" y="469"/>
                </a:lnTo>
                <a:lnTo>
                  <a:pt x="1123" y="471"/>
                </a:lnTo>
                <a:lnTo>
                  <a:pt x="1121" y="471"/>
                </a:lnTo>
                <a:lnTo>
                  <a:pt x="1121" y="473"/>
                </a:lnTo>
                <a:lnTo>
                  <a:pt x="1120" y="473"/>
                </a:lnTo>
                <a:lnTo>
                  <a:pt x="1120" y="474"/>
                </a:lnTo>
                <a:lnTo>
                  <a:pt x="1121" y="474"/>
                </a:lnTo>
                <a:lnTo>
                  <a:pt x="1121" y="476"/>
                </a:lnTo>
                <a:lnTo>
                  <a:pt x="1121" y="478"/>
                </a:lnTo>
                <a:lnTo>
                  <a:pt x="1123" y="478"/>
                </a:lnTo>
                <a:lnTo>
                  <a:pt x="1125" y="478"/>
                </a:lnTo>
                <a:lnTo>
                  <a:pt x="1126" y="478"/>
                </a:lnTo>
                <a:lnTo>
                  <a:pt x="1126" y="479"/>
                </a:lnTo>
                <a:lnTo>
                  <a:pt x="1128" y="479"/>
                </a:lnTo>
                <a:lnTo>
                  <a:pt x="1128" y="481"/>
                </a:lnTo>
                <a:lnTo>
                  <a:pt x="1126" y="481"/>
                </a:lnTo>
                <a:lnTo>
                  <a:pt x="1126" y="483"/>
                </a:lnTo>
                <a:lnTo>
                  <a:pt x="1128" y="483"/>
                </a:lnTo>
                <a:lnTo>
                  <a:pt x="1128" y="484"/>
                </a:lnTo>
                <a:lnTo>
                  <a:pt x="1128" y="486"/>
                </a:lnTo>
                <a:lnTo>
                  <a:pt x="1130" y="486"/>
                </a:lnTo>
                <a:lnTo>
                  <a:pt x="1130" y="488"/>
                </a:lnTo>
                <a:lnTo>
                  <a:pt x="1131" y="488"/>
                </a:lnTo>
                <a:close/>
                <a:moveTo>
                  <a:pt x="1100" y="453"/>
                </a:moveTo>
                <a:lnTo>
                  <a:pt x="1100" y="451"/>
                </a:lnTo>
                <a:lnTo>
                  <a:pt x="1101" y="451"/>
                </a:lnTo>
                <a:lnTo>
                  <a:pt x="1101" y="449"/>
                </a:lnTo>
                <a:lnTo>
                  <a:pt x="1103" y="449"/>
                </a:lnTo>
                <a:lnTo>
                  <a:pt x="1103" y="449"/>
                </a:lnTo>
                <a:lnTo>
                  <a:pt x="1105" y="449"/>
                </a:lnTo>
                <a:lnTo>
                  <a:pt x="1105" y="448"/>
                </a:lnTo>
                <a:lnTo>
                  <a:pt x="1105" y="448"/>
                </a:lnTo>
                <a:lnTo>
                  <a:pt x="1105" y="446"/>
                </a:lnTo>
                <a:lnTo>
                  <a:pt x="1106" y="444"/>
                </a:lnTo>
                <a:lnTo>
                  <a:pt x="1106" y="443"/>
                </a:lnTo>
                <a:lnTo>
                  <a:pt x="1106" y="441"/>
                </a:lnTo>
                <a:lnTo>
                  <a:pt x="1106" y="439"/>
                </a:lnTo>
                <a:lnTo>
                  <a:pt x="1105" y="439"/>
                </a:lnTo>
                <a:lnTo>
                  <a:pt x="1105" y="441"/>
                </a:lnTo>
                <a:lnTo>
                  <a:pt x="1105" y="443"/>
                </a:lnTo>
                <a:lnTo>
                  <a:pt x="1105" y="443"/>
                </a:lnTo>
                <a:lnTo>
                  <a:pt x="1105" y="444"/>
                </a:lnTo>
                <a:lnTo>
                  <a:pt x="1105" y="446"/>
                </a:lnTo>
                <a:lnTo>
                  <a:pt x="1103" y="446"/>
                </a:lnTo>
                <a:lnTo>
                  <a:pt x="1103" y="448"/>
                </a:lnTo>
                <a:lnTo>
                  <a:pt x="1101" y="448"/>
                </a:lnTo>
                <a:lnTo>
                  <a:pt x="1101" y="449"/>
                </a:lnTo>
                <a:lnTo>
                  <a:pt x="1100" y="449"/>
                </a:lnTo>
                <a:lnTo>
                  <a:pt x="1098" y="449"/>
                </a:lnTo>
                <a:lnTo>
                  <a:pt x="1096" y="449"/>
                </a:lnTo>
                <a:lnTo>
                  <a:pt x="1096" y="449"/>
                </a:lnTo>
                <a:lnTo>
                  <a:pt x="1096" y="451"/>
                </a:lnTo>
                <a:lnTo>
                  <a:pt x="1098" y="451"/>
                </a:lnTo>
                <a:lnTo>
                  <a:pt x="1098" y="453"/>
                </a:lnTo>
                <a:lnTo>
                  <a:pt x="1100" y="453"/>
                </a:lnTo>
                <a:close/>
                <a:moveTo>
                  <a:pt x="1225" y="423"/>
                </a:moveTo>
                <a:lnTo>
                  <a:pt x="1225" y="424"/>
                </a:lnTo>
                <a:lnTo>
                  <a:pt x="1225" y="424"/>
                </a:lnTo>
                <a:lnTo>
                  <a:pt x="1225" y="426"/>
                </a:lnTo>
                <a:lnTo>
                  <a:pt x="1223" y="426"/>
                </a:lnTo>
                <a:lnTo>
                  <a:pt x="1223" y="428"/>
                </a:lnTo>
                <a:lnTo>
                  <a:pt x="1223" y="429"/>
                </a:lnTo>
                <a:lnTo>
                  <a:pt x="1225" y="429"/>
                </a:lnTo>
                <a:lnTo>
                  <a:pt x="1225" y="431"/>
                </a:lnTo>
                <a:lnTo>
                  <a:pt x="1225" y="431"/>
                </a:lnTo>
                <a:lnTo>
                  <a:pt x="1225" y="433"/>
                </a:lnTo>
                <a:lnTo>
                  <a:pt x="1226" y="433"/>
                </a:lnTo>
                <a:lnTo>
                  <a:pt x="1228" y="433"/>
                </a:lnTo>
                <a:lnTo>
                  <a:pt x="1228" y="434"/>
                </a:lnTo>
                <a:lnTo>
                  <a:pt x="1230" y="434"/>
                </a:lnTo>
                <a:lnTo>
                  <a:pt x="1230" y="436"/>
                </a:lnTo>
                <a:lnTo>
                  <a:pt x="1231" y="436"/>
                </a:lnTo>
                <a:lnTo>
                  <a:pt x="1233" y="436"/>
                </a:lnTo>
                <a:lnTo>
                  <a:pt x="1235" y="436"/>
                </a:lnTo>
                <a:lnTo>
                  <a:pt x="1236" y="436"/>
                </a:lnTo>
                <a:lnTo>
                  <a:pt x="1236" y="438"/>
                </a:lnTo>
                <a:lnTo>
                  <a:pt x="1236" y="439"/>
                </a:lnTo>
                <a:lnTo>
                  <a:pt x="1238" y="439"/>
                </a:lnTo>
                <a:lnTo>
                  <a:pt x="1240" y="439"/>
                </a:lnTo>
                <a:lnTo>
                  <a:pt x="1240" y="438"/>
                </a:lnTo>
                <a:lnTo>
                  <a:pt x="1241" y="438"/>
                </a:lnTo>
                <a:lnTo>
                  <a:pt x="1241" y="436"/>
                </a:lnTo>
                <a:lnTo>
                  <a:pt x="1243" y="436"/>
                </a:lnTo>
                <a:lnTo>
                  <a:pt x="1243" y="434"/>
                </a:lnTo>
                <a:lnTo>
                  <a:pt x="1243" y="433"/>
                </a:lnTo>
                <a:lnTo>
                  <a:pt x="1245" y="433"/>
                </a:lnTo>
                <a:lnTo>
                  <a:pt x="1245" y="431"/>
                </a:lnTo>
                <a:lnTo>
                  <a:pt x="1243" y="431"/>
                </a:lnTo>
                <a:lnTo>
                  <a:pt x="1243" y="429"/>
                </a:lnTo>
                <a:lnTo>
                  <a:pt x="1241" y="429"/>
                </a:lnTo>
                <a:lnTo>
                  <a:pt x="1241" y="428"/>
                </a:lnTo>
                <a:lnTo>
                  <a:pt x="1241" y="426"/>
                </a:lnTo>
                <a:lnTo>
                  <a:pt x="1240" y="426"/>
                </a:lnTo>
                <a:lnTo>
                  <a:pt x="1240" y="424"/>
                </a:lnTo>
                <a:lnTo>
                  <a:pt x="1238" y="424"/>
                </a:lnTo>
                <a:lnTo>
                  <a:pt x="1236" y="424"/>
                </a:lnTo>
                <a:lnTo>
                  <a:pt x="1235" y="424"/>
                </a:lnTo>
                <a:lnTo>
                  <a:pt x="1235" y="423"/>
                </a:lnTo>
                <a:lnTo>
                  <a:pt x="1233" y="423"/>
                </a:lnTo>
                <a:lnTo>
                  <a:pt x="1233" y="424"/>
                </a:lnTo>
                <a:lnTo>
                  <a:pt x="1231" y="424"/>
                </a:lnTo>
                <a:lnTo>
                  <a:pt x="1231" y="423"/>
                </a:lnTo>
                <a:lnTo>
                  <a:pt x="1230" y="423"/>
                </a:lnTo>
                <a:lnTo>
                  <a:pt x="1228" y="423"/>
                </a:lnTo>
                <a:lnTo>
                  <a:pt x="1226" y="423"/>
                </a:lnTo>
                <a:lnTo>
                  <a:pt x="1225" y="423"/>
                </a:lnTo>
                <a:close/>
                <a:moveTo>
                  <a:pt x="1083" y="419"/>
                </a:moveTo>
                <a:lnTo>
                  <a:pt x="1083" y="418"/>
                </a:lnTo>
                <a:lnTo>
                  <a:pt x="1081" y="418"/>
                </a:lnTo>
                <a:lnTo>
                  <a:pt x="1081" y="419"/>
                </a:lnTo>
                <a:lnTo>
                  <a:pt x="1080" y="419"/>
                </a:lnTo>
                <a:lnTo>
                  <a:pt x="1080" y="421"/>
                </a:lnTo>
                <a:lnTo>
                  <a:pt x="1081" y="421"/>
                </a:lnTo>
                <a:lnTo>
                  <a:pt x="1083" y="421"/>
                </a:lnTo>
                <a:lnTo>
                  <a:pt x="1085" y="421"/>
                </a:lnTo>
                <a:lnTo>
                  <a:pt x="1085" y="419"/>
                </a:lnTo>
                <a:lnTo>
                  <a:pt x="1083" y="419"/>
                </a:lnTo>
                <a:close/>
                <a:moveTo>
                  <a:pt x="1080" y="431"/>
                </a:moveTo>
                <a:lnTo>
                  <a:pt x="1078" y="431"/>
                </a:lnTo>
                <a:lnTo>
                  <a:pt x="1078" y="429"/>
                </a:lnTo>
                <a:lnTo>
                  <a:pt x="1080" y="429"/>
                </a:lnTo>
                <a:lnTo>
                  <a:pt x="1080" y="428"/>
                </a:lnTo>
                <a:lnTo>
                  <a:pt x="1081" y="428"/>
                </a:lnTo>
                <a:lnTo>
                  <a:pt x="1081" y="426"/>
                </a:lnTo>
                <a:lnTo>
                  <a:pt x="1083" y="426"/>
                </a:lnTo>
                <a:lnTo>
                  <a:pt x="1083" y="424"/>
                </a:lnTo>
                <a:lnTo>
                  <a:pt x="1085" y="424"/>
                </a:lnTo>
                <a:lnTo>
                  <a:pt x="1085" y="423"/>
                </a:lnTo>
                <a:lnTo>
                  <a:pt x="1085" y="421"/>
                </a:lnTo>
                <a:lnTo>
                  <a:pt x="1086" y="421"/>
                </a:lnTo>
                <a:lnTo>
                  <a:pt x="1088" y="421"/>
                </a:lnTo>
                <a:lnTo>
                  <a:pt x="1088" y="419"/>
                </a:lnTo>
                <a:lnTo>
                  <a:pt x="1090" y="419"/>
                </a:lnTo>
                <a:lnTo>
                  <a:pt x="1090" y="418"/>
                </a:lnTo>
                <a:lnTo>
                  <a:pt x="1088" y="418"/>
                </a:lnTo>
                <a:lnTo>
                  <a:pt x="1086" y="418"/>
                </a:lnTo>
                <a:lnTo>
                  <a:pt x="1086" y="416"/>
                </a:lnTo>
                <a:lnTo>
                  <a:pt x="1088" y="416"/>
                </a:lnTo>
                <a:lnTo>
                  <a:pt x="1090" y="416"/>
                </a:lnTo>
                <a:lnTo>
                  <a:pt x="1090" y="414"/>
                </a:lnTo>
                <a:lnTo>
                  <a:pt x="1088" y="414"/>
                </a:lnTo>
                <a:lnTo>
                  <a:pt x="1086" y="414"/>
                </a:lnTo>
                <a:lnTo>
                  <a:pt x="1086" y="413"/>
                </a:lnTo>
                <a:lnTo>
                  <a:pt x="1085" y="413"/>
                </a:lnTo>
                <a:lnTo>
                  <a:pt x="1085" y="414"/>
                </a:lnTo>
                <a:lnTo>
                  <a:pt x="1083" y="414"/>
                </a:lnTo>
                <a:lnTo>
                  <a:pt x="1081" y="414"/>
                </a:lnTo>
                <a:lnTo>
                  <a:pt x="1081" y="413"/>
                </a:lnTo>
                <a:lnTo>
                  <a:pt x="1083" y="413"/>
                </a:lnTo>
                <a:lnTo>
                  <a:pt x="1083" y="411"/>
                </a:lnTo>
                <a:lnTo>
                  <a:pt x="1085" y="411"/>
                </a:lnTo>
                <a:lnTo>
                  <a:pt x="1085" y="409"/>
                </a:lnTo>
                <a:lnTo>
                  <a:pt x="1086" y="409"/>
                </a:lnTo>
                <a:lnTo>
                  <a:pt x="1086" y="409"/>
                </a:lnTo>
                <a:lnTo>
                  <a:pt x="1088" y="409"/>
                </a:lnTo>
                <a:lnTo>
                  <a:pt x="1088" y="409"/>
                </a:lnTo>
                <a:lnTo>
                  <a:pt x="1090" y="409"/>
                </a:lnTo>
                <a:lnTo>
                  <a:pt x="1090" y="409"/>
                </a:lnTo>
                <a:lnTo>
                  <a:pt x="1091" y="409"/>
                </a:lnTo>
                <a:lnTo>
                  <a:pt x="1091" y="408"/>
                </a:lnTo>
                <a:lnTo>
                  <a:pt x="1093" y="408"/>
                </a:lnTo>
                <a:lnTo>
                  <a:pt x="1093" y="406"/>
                </a:lnTo>
                <a:lnTo>
                  <a:pt x="1093" y="404"/>
                </a:lnTo>
                <a:lnTo>
                  <a:pt x="1095" y="404"/>
                </a:lnTo>
                <a:lnTo>
                  <a:pt x="1096" y="404"/>
                </a:lnTo>
                <a:lnTo>
                  <a:pt x="1096" y="403"/>
                </a:lnTo>
                <a:lnTo>
                  <a:pt x="1098" y="403"/>
                </a:lnTo>
                <a:lnTo>
                  <a:pt x="1100" y="403"/>
                </a:lnTo>
                <a:lnTo>
                  <a:pt x="1101" y="403"/>
                </a:lnTo>
                <a:lnTo>
                  <a:pt x="1103" y="403"/>
                </a:lnTo>
                <a:lnTo>
                  <a:pt x="1105" y="403"/>
                </a:lnTo>
                <a:lnTo>
                  <a:pt x="1105" y="403"/>
                </a:lnTo>
                <a:lnTo>
                  <a:pt x="1106" y="403"/>
                </a:lnTo>
                <a:lnTo>
                  <a:pt x="1108" y="404"/>
                </a:lnTo>
                <a:lnTo>
                  <a:pt x="1108" y="406"/>
                </a:lnTo>
                <a:lnTo>
                  <a:pt x="1110" y="406"/>
                </a:lnTo>
                <a:lnTo>
                  <a:pt x="1110" y="404"/>
                </a:lnTo>
                <a:lnTo>
                  <a:pt x="1111" y="404"/>
                </a:lnTo>
                <a:lnTo>
                  <a:pt x="1111" y="406"/>
                </a:lnTo>
                <a:lnTo>
                  <a:pt x="1113" y="406"/>
                </a:lnTo>
                <a:lnTo>
                  <a:pt x="1113" y="404"/>
                </a:lnTo>
                <a:lnTo>
                  <a:pt x="1115" y="404"/>
                </a:lnTo>
                <a:lnTo>
                  <a:pt x="1115" y="403"/>
                </a:lnTo>
                <a:lnTo>
                  <a:pt x="1116" y="403"/>
                </a:lnTo>
                <a:lnTo>
                  <a:pt x="1118" y="403"/>
                </a:lnTo>
                <a:lnTo>
                  <a:pt x="1118" y="401"/>
                </a:lnTo>
                <a:lnTo>
                  <a:pt x="1118" y="399"/>
                </a:lnTo>
                <a:lnTo>
                  <a:pt x="1120" y="399"/>
                </a:lnTo>
                <a:lnTo>
                  <a:pt x="1120" y="397"/>
                </a:lnTo>
                <a:lnTo>
                  <a:pt x="1121" y="397"/>
                </a:lnTo>
                <a:lnTo>
                  <a:pt x="1121" y="396"/>
                </a:lnTo>
                <a:lnTo>
                  <a:pt x="1123" y="396"/>
                </a:lnTo>
                <a:lnTo>
                  <a:pt x="1125" y="396"/>
                </a:lnTo>
                <a:lnTo>
                  <a:pt x="1125" y="394"/>
                </a:lnTo>
                <a:lnTo>
                  <a:pt x="1125" y="392"/>
                </a:lnTo>
                <a:lnTo>
                  <a:pt x="1126" y="392"/>
                </a:lnTo>
                <a:lnTo>
                  <a:pt x="1126" y="394"/>
                </a:lnTo>
                <a:lnTo>
                  <a:pt x="1128" y="394"/>
                </a:lnTo>
                <a:lnTo>
                  <a:pt x="1130" y="394"/>
                </a:lnTo>
                <a:lnTo>
                  <a:pt x="1131" y="394"/>
                </a:lnTo>
                <a:lnTo>
                  <a:pt x="1131" y="392"/>
                </a:lnTo>
                <a:lnTo>
                  <a:pt x="1130" y="392"/>
                </a:lnTo>
                <a:lnTo>
                  <a:pt x="1130" y="391"/>
                </a:lnTo>
                <a:lnTo>
                  <a:pt x="1130" y="389"/>
                </a:lnTo>
                <a:lnTo>
                  <a:pt x="1131" y="389"/>
                </a:lnTo>
                <a:lnTo>
                  <a:pt x="1133" y="389"/>
                </a:lnTo>
                <a:lnTo>
                  <a:pt x="1133" y="391"/>
                </a:lnTo>
                <a:lnTo>
                  <a:pt x="1133" y="392"/>
                </a:lnTo>
                <a:lnTo>
                  <a:pt x="1135" y="392"/>
                </a:lnTo>
                <a:lnTo>
                  <a:pt x="1135" y="391"/>
                </a:lnTo>
                <a:lnTo>
                  <a:pt x="1136" y="391"/>
                </a:lnTo>
                <a:lnTo>
                  <a:pt x="1136" y="392"/>
                </a:lnTo>
                <a:lnTo>
                  <a:pt x="1138" y="392"/>
                </a:lnTo>
                <a:lnTo>
                  <a:pt x="1138" y="391"/>
                </a:lnTo>
                <a:lnTo>
                  <a:pt x="1140" y="391"/>
                </a:lnTo>
                <a:lnTo>
                  <a:pt x="1141" y="391"/>
                </a:lnTo>
                <a:lnTo>
                  <a:pt x="1141" y="389"/>
                </a:lnTo>
                <a:lnTo>
                  <a:pt x="1143" y="389"/>
                </a:lnTo>
                <a:lnTo>
                  <a:pt x="1143" y="387"/>
                </a:lnTo>
                <a:lnTo>
                  <a:pt x="1143" y="386"/>
                </a:lnTo>
                <a:lnTo>
                  <a:pt x="1145" y="386"/>
                </a:lnTo>
                <a:lnTo>
                  <a:pt x="1145" y="386"/>
                </a:lnTo>
                <a:lnTo>
                  <a:pt x="1146" y="386"/>
                </a:lnTo>
                <a:lnTo>
                  <a:pt x="1146" y="384"/>
                </a:lnTo>
                <a:lnTo>
                  <a:pt x="1148" y="384"/>
                </a:lnTo>
                <a:lnTo>
                  <a:pt x="1148" y="382"/>
                </a:lnTo>
                <a:lnTo>
                  <a:pt x="1150" y="382"/>
                </a:lnTo>
                <a:lnTo>
                  <a:pt x="1150" y="381"/>
                </a:lnTo>
                <a:lnTo>
                  <a:pt x="1150" y="379"/>
                </a:lnTo>
                <a:lnTo>
                  <a:pt x="1151" y="379"/>
                </a:lnTo>
                <a:lnTo>
                  <a:pt x="1153" y="379"/>
                </a:lnTo>
                <a:lnTo>
                  <a:pt x="1155" y="379"/>
                </a:lnTo>
                <a:lnTo>
                  <a:pt x="1155" y="377"/>
                </a:lnTo>
                <a:lnTo>
                  <a:pt x="1156" y="377"/>
                </a:lnTo>
                <a:lnTo>
                  <a:pt x="1158" y="377"/>
                </a:lnTo>
                <a:lnTo>
                  <a:pt x="1158" y="376"/>
                </a:lnTo>
                <a:lnTo>
                  <a:pt x="1158" y="374"/>
                </a:lnTo>
                <a:lnTo>
                  <a:pt x="1160" y="374"/>
                </a:lnTo>
                <a:lnTo>
                  <a:pt x="1161" y="374"/>
                </a:lnTo>
                <a:lnTo>
                  <a:pt x="1161" y="372"/>
                </a:lnTo>
                <a:lnTo>
                  <a:pt x="1163" y="372"/>
                </a:lnTo>
                <a:lnTo>
                  <a:pt x="1163" y="374"/>
                </a:lnTo>
                <a:lnTo>
                  <a:pt x="1165" y="374"/>
                </a:lnTo>
                <a:lnTo>
                  <a:pt x="1165" y="372"/>
                </a:lnTo>
                <a:lnTo>
                  <a:pt x="1166" y="372"/>
                </a:lnTo>
                <a:lnTo>
                  <a:pt x="1168" y="372"/>
                </a:lnTo>
                <a:lnTo>
                  <a:pt x="1168" y="371"/>
                </a:lnTo>
                <a:lnTo>
                  <a:pt x="1168" y="369"/>
                </a:lnTo>
                <a:lnTo>
                  <a:pt x="1170" y="369"/>
                </a:lnTo>
                <a:lnTo>
                  <a:pt x="1170" y="369"/>
                </a:lnTo>
                <a:lnTo>
                  <a:pt x="1171" y="369"/>
                </a:lnTo>
                <a:lnTo>
                  <a:pt x="1171" y="367"/>
                </a:lnTo>
                <a:lnTo>
                  <a:pt x="1173" y="367"/>
                </a:lnTo>
                <a:lnTo>
                  <a:pt x="1173" y="366"/>
                </a:lnTo>
                <a:lnTo>
                  <a:pt x="1175" y="366"/>
                </a:lnTo>
                <a:lnTo>
                  <a:pt x="1176" y="366"/>
                </a:lnTo>
                <a:lnTo>
                  <a:pt x="1176" y="367"/>
                </a:lnTo>
                <a:lnTo>
                  <a:pt x="1178" y="367"/>
                </a:lnTo>
                <a:lnTo>
                  <a:pt x="1180" y="367"/>
                </a:lnTo>
                <a:lnTo>
                  <a:pt x="1180" y="366"/>
                </a:lnTo>
                <a:lnTo>
                  <a:pt x="1181" y="366"/>
                </a:lnTo>
                <a:lnTo>
                  <a:pt x="1183" y="366"/>
                </a:lnTo>
                <a:lnTo>
                  <a:pt x="1183" y="367"/>
                </a:lnTo>
                <a:lnTo>
                  <a:pt x="1185" y="367"/>
                </a:lnTo>
                <a:lnTo>
                  <a:pt x="1185" y="369"/>
                </a:lnTo>
                <a:lnTo>
                  <a:pt x="1185" y="369"/>
                </a:lnTo>
                <a:lnTo>
                  <a:pt x="1186" y="369"/>
                </a:lnTo>
                <a:lnTo>
                  <a:pt x="1188" y="369"/>
                </a:lnTo>
                <a:lnTo>
                  <a:pt x="1188" y="369"/>
                </a:lnTo>
                <a:lnTo>
                  <a:pt x="1190" y="369"/>
                </a:lnTo>
                <a:lnTo>
                  <a:pt x="1190" y="369"/>
                </a:lnTo>
                <a:lnTo>
                  <a:pt x="1191" y="369"/>
                </a:lnTo>
                <a:lnTo>
                  <a:pt x="1191" y="369"/>
                </a:lnTo>
                <a:lnTo>
                  <a:pt x="1191" y="371"/>
                </a:lnTo>
                <a:lnTo>
                  <a:pt x="1193" y="371"/>
                </a:lnTo>
                <a:lnTo>
                  <a:pt x="1195" y="371"/>
                </a:lnTo>
                <a:lnTo>
                  <a:pt x="1195" y="372"/>
                </a:lnTo>
                <a:lnTo>
                  <a:pt x="1196" y="372"/>
                </a:lnTo>
                <a:lnTo>
                  <a:pt x="1196" y="374"/>
                </a:lnTo>
                <a:lnTo>
                  <a:pt x="1198" y="374"/>
                </a:lnTo>
                <a:lnTo>
                  <a:pt x="1198" y="376"/>
                </a:lnTo>
                <a:lnTo>
                  <a:pt x="1198" y="377"/>
                </a:lnTo>
                <a:lnTo>
                  <a:pt x="1200" y="377"/>
                </a:lnTo>
                <a:lnTo>
                  <a:pt x="1200" y="379"/>
                </a:lnTo>
                <a:lnTo>
                  <a:pt x="1201" y="379"/>
                </a:lnTo>
                <a:lnTo>
                  <a:pt x="1203" y="379"/>
                </a:lnTo>
                <a:lnTo>
                  <a:pt x="1203" y="381"/>
                </a:lnTo>
                <a:lnTo>
                  <a:pt x="1205" y="381"/>
                </a:lnTo>
                <a:lnTo>
                  <a:pt x="1205" y="379"/>
                </a:lnTo>
                <a:lnTo>
                  <a:pt x="1205" y="377"/>
                </a:lnTo>
                <a:lnTo>
                  <a:pt x="1206" y="377"/>
                </a:lnTo>
                <a:lnTo>
                  <a:pt x="1206" y="379"/>
                </a:lnTo>
                <a:lnTo>
                  <a:pt x="1208" y="379"/>
                </a:lnTo>
                <a:lnTo>
                  <a:pt x="1210" y="379"/>
                </a:lnTo>
                <a:lnTo>
                  <a:pt x="1210" y="377"/>
                </a:lnTo>
                <a:lnTo>
                  <a:pt x="1211" y="377"/>
                </a:lnTo>
                <a:lnTo>
                  <a:pt x="1211" y="376"/>
                </a:lnTo>
                <a:lnTo>
                  <a:pt x="1210" y="376"/>
                </a:lnTo>
                <a:lnTo>
                  <a:pt x="1208" y="376"/>
                </a:lnTo>
                <a:lnTo>
                  <a:pt x="1208" y="374"/>
                </a:lnTo>
                <a:lnTo>
                  <a:pt x="1208" y="372"/>
                </a:lnTo>
                <a:lnTo>
                  <a:pt x="1208" y="371"/>
                </a:lnTo>
                <a:lnTo>
                  <a:pt x="1206" y="371"/>
                </a:lnTo>
                <a:lnTo>
                  <a:pt x="1206" y="369"/>
                </a:lnTo>
                <a:lnTo>
                  <a:pt x="1206" y="369"/>
                </a:lnTo>
                <a:lnTo>
                  <a:pt x="1208" y="369"/>
                </a:lnTo>
                <a:lnTo>
                  <a:pt x="1208" y="369"/>
                </a:lnTo>
                <a:lnTo>
                  <a:pt x="1210" y="369"/>
                </a:lnTo>
                <a:lnTo>
                  <a:pt x="1211" y="369"/>
                </a:lnTo>
                <a:lnTo>
                  <a:pt x="1211" y="369"/>
                </a:lnTo>
                <a:lnTo>
                  <a:pt x="1213" y="369"/>
                </a:lnTo>
                <a:lnTo>
                  <a:pt x="1215" y="369"/>
                </a:lnTo>
                <a:lnTo>
                  <a:pt x="1215" y="367"/>
                </a:lnTo>
                <a:lnTo>
                  <a:pt x="1216" y="367"/>
                </a:lnTo>
                <a:lnTo>
                  <a:pt x="1218" y="367"/>
                </a:lnTo>
                <a:lnTo>
                  <a:pt x="1220" y="367"/>
                </a:lnTo>
                <a:lnTo>
                  <a:pt x="1221" y="367"/>
                </a:lnTo>
                <a:lnTo>
                  <a:pt x="1221" y="369"/>
                </a:lnTo>
                <a:lnTo>
                  <a:pt x="1221" y="369"/>
                </a:lnTo>
                <a:lnTo>
                  <a:pt x="1223" y="369"/>
                </a:lnTo>
                <a:lnTo>
                  <a:pt x="1223" y="371"/>
                </a:lnTo>
                <a:lnTo>
                  <a:pt x="1223" y="372"/>
                </a:lnTo>
                <a:lnTo>
                  <a:pt x="1223" y="374"/>
                </a:lnTo>
                <a:lnTo>
                  <a:pt x="1223" y="376"/>
                </a:lnTo>
                <a:lnTo>
                  <a:pt x="1225" y="376"/>
                </a:lnTo>
                <a:lnTo>
                  <a:pt x="1225" y="377"/>
                </a:lnTo>
                <a:lnTo>
                  <a:pt x="1225" y="379"/>
                </a:lnTo>
                <a:lnTo>
                  <a:pt x="1225" y="379"/>
                </a:lnTo>
                <a:lnTo>
                  <a:pt x="1225" y="381"/>
                </a:lnTo>
                <a:lnTo>
                  <a:pt x="1225" y="382"/>
                </a:lnTo>
                <a:lnTo>
                  <a:pt x="1226" y="382"/>
                </a:lnTo>
                <a:lnTo>
                  <a:pt x="1226" y="384"/>
                </a:lnTo>
                <a:lnTo>
                  <a:pt x="1226" y="386"/>
                </a:lnTo>
                <a:lnTo>
                  <a:pt x="1226" y="387"/>
                </a:lnTo>
                <a:lnTo>
                  <a:pt x="1226" y="389"/>
                </a:lnTo>
                <a:lnTo>
                  <a:pt x="1225" y="389"/>
                </a:lnTo>
                <a:lnTo>
                  <a:pt x="1225" y="389"/>
                </a:lnTo>
                <a:lnTo>
                  <a:pt x="1225" y="391"/>
                </a:lnTo>
                <a:lnTo>
                  <a:pt x="1223" y="391"/>
                </a:lnTo>
                <a:lnTo>
                  <a:pt x="1221" y="391"/>
                </a:lnTo>
                <a:lnTo>
                  <a:pt x="1220" y="391"/>
                </a:lnTo>
                <a:lnTo>
                  <a:pt x="1220" y="392"/>
                </a:lnTo>
                <a:lnTo>
                  <a:pt x="1218" y="392"/>
                </a:lnTo>
                <a:lnTo>
                  <a:pt x="1218" y="391"/>
                </a:lnTo>
                <a:lnTo>
                  <a:pt x="1216" y="391"/>
                </a:lnTo>
                <a:lnTo>
                  <a:pt x="1216" y="392"/>
                </a:lnTo>
                <a:lnTo>
                  <a:pt x="1215" y="392"/>
                </a:lnTo>
                <a:lnTo>
                  <a:pt x="1213" y="392"/>
                </a:lnTo>
                <a:lnTo>
                  <a:pt x="1211" y="392"/>
                </a:lnTo>
                <a:lnTo>
                  <a:pt x="1211" y="394"/>
                </a:lnTo>
                <a:lnTo>
                  <a:pt x="1211" y="396"/>
                </a:lnTo>
                <a:lnTo>
                  <a:pt x="1210" y="396"/>
                </a:lnTo>
                <a:lnTo>
                  <a:pt x="1210" y="394"/>
                </a:lnTo>
                <a:lnTo>
                  <a:pt x="1208" y="394"/>
                </a:lnTo>
                <a:lnTo>
                  <a:pt x="1208" y="396"/>
                </a:lnTo>
                <a:lnTo>
                  <a:pt x="1208" y="397"/>
                </a:lnTo>
                <a:lnTo>
                  <a:pt x="1210" y="397"/>
                </a:lnTo>
                <a:lnTo>
                  <a:pt x="1210" y="399"/>
                </a:lnTo>
                <a:lnTo>
                  <a:pt x="1208" y="399"/>
                </a:lnTo>
                <a:lnTo>
                  <a:pt x="1208" y="401"/>
                </a:lnTo>
                <a:lnTo>
                  <a:pt x="1210" y="401"/>
                </a:lnTo>
                <a:lnTo>
                  <a:pt x="1210" y="403"/>
                </a:lnTo>
                <a:lnTo>
                  <a:pt x="1210" y="404"/>
                </a:lnTo>
                <a:lnTo>
                  <a:pt x="1210" y="406"/>
                </a:lnTo>
                <a:lnTo>
                  <a:pt x="1211" y="406"/>
                </a:lnTo>
                <a:lnTo>
                  <a:pt x="1211" y="408"/>
                </a:lnTo>
                <a:lnTo>
                  <a:pt x="1213" y="408"/>
                </a:lnTo>
                <a:lnTo>
                  <a:pt x="1213" y="409"/>
                </a:lnTo>
                <a:lnTo>
                  <a:pt x="1213" y="409"/>
                </a:lnTo>
                <a:lnTo>
                  <a:pt x="1213" y="411"/>
                </a:lnTo>
                <a:lnTo>
                  <a:pt x="1213" y="413"/>
                </a:lnTo>
                <a:lnTo>
                  <a:pt x="1211" y="413"/>
                </a:lnTo>
                <a:lnTo>
                  <a:pt x="1210" y="413"/>
                </a:lnTo>
                <a:lnTo>
                  <a:pt x="1208" y="413"/>
                </a:lnTo>
                <a:lnTo>
                  <a:pt x="1208" y="411"/>
                </a:lnTo>
                <a:lnTo>
                  <a:pt x="1206" y="411"/>
                </a:lnTo>
                <a:lnTo>
                  <a:pt x="1206" y="409"/>
                </a:lnTo>
                <a:lnTo>
                  <a:pt x="1206" y="409"/>
                </a:lnTo>
                <a:lnTo>
                  <a:pt x="1205" y="409"/>
                </a:lnTo>
                <a:lnTo>
                  <a:pt x="1205" y="408"/>
                </a:lnTo>
                <a:lnTo>
                  <a:pt x="1203" y="408"/>
                </a:lnTo>
                <a:lnTo>
                  <a:pt x="1203" y="409"/>
                </a:lnTo>
                <a:lnTo>
                  <a:pt x="1203" y="409"/>
                </a:lnTo>
                <a:lnTo>
                  <a:pt x="1203" y="411"/>
                </a:lnTo>
                <a:lnTo>
                  <a:pt x="1203" y="413"/>
                </a:lnTo>
                <a:lnTo>
                  <a:pt x="1203" y="414"/>
                </a:lnTo>
                <a:lnTo>
                  <a:pt x="1205" y="414"/>
                </a:lnTo>
                <a:lnTo>
                  <a:pt x="1205" y="416"/>
                </a:lnTo>
                <a:lnTo>
                  <a:pt x="1206" y="416"/>
                </a:lnTo>
                <a:lnTo>
                  <a:pt x="1206" y="418"/>
                </a:lnTo>
                <a:lnTo>
                  <a:pt x="1206" y="419"/>
                </a:lnTo>
                <a:lnTo>
                  <a:pt x="1205" y="419"/>
                </a:lnTo>
                <a:lnTo>
                  <a:pt x="1205" y="421"/>
                </a:lnTo>
                <a:lnTo>
                  <a:pt x="1205" y="423"/>
                </a:lnTo>
                <a:lnTo>
                  <a:pt x="1205" y="424"/>
                </a:lnTo>
                <a:lnTo>
                  <a:pt x="1205" y="426"/>
                </a:lnTo>
                <a:lnTo>
                  <a:pt x="1205" y="428"/>
                </a:lnTo>
                <a:lnTo>
                  <a:pt x="1203" y="428"/>
                </a:lnTo>
                <a:lnTo>
                  <a:pt x="1203" y="426"/>
                </a:lnTo>
                <a:lnTo>
                  <a:pt x="1201" y="426"/>
                </a:lnTo>
                <a:lnTo>
                  <a:pt x="1201" y="428"/>
                </a:lnTo>
                <a:lnTo>
                  <a:pt x="1201" y="429"/>
                </a:lnTo>
                <a:lnTo>
                  <a:pt x="1200" y="429"/>
                </a:lnTo>
                <a:lnTo>
                  <a:pt x="1200" y="431"/>
                </a:lnTo>
                <a:lnTo>
                  <a:pt x="1198" y="431"/>
                </a:lnTo>
                <a:lnTo>
                  <a:pt x="1196" y="431"/>
                </a:lnTo>
                <a:lnTo>
                  <a:pt x="1195" y="431"/>
                </a:lnTo>
                <a:lnTo>
                  <a:pt x="1193" y="431"/>
                </a:lnTo>
                <a:lnTo>
                  <a:pt x="1191" y="431"/>
                </a:lnTo>
                <a:lnTo>
                  <a:pt x="1190" y="431"/>
                </a:lnTo>
                <a:lnTo>
                  <a:pt x="1190" y="429"/>
                </a:lnTo>
                <a:lnTo>
                  <a:pt x="1188" y="429"/>
                </a:lnTo>
                <a:lnTo>
                  <a:pt x="1186" y="429"/>
                </a:lnTo>
                <a:lnTo>
                  <a:pt x="1185" y="429"/>
                </a:lnTo>
                <a:lnTo>
                  <a:pt x="1185" y="429"/>
                </a:lnTo>
                <a:lnTo>
                  <a:pt x="1183" y="429"/>
                </a:lnTo>
                <a:lnTo>
                  <a:pt x="1183" y="431"/>
                </a:lnTo>
                <a:lnTo>
                  <a:pt x="1183" y="433"/>
                </a:lnTo>
                <a:lnTo>
                  <a:pt x="1183" y="434"/>
                </a:lnTo>
                <a:lnTo>
                  <a:pt x="1183" y="436"/>
                </a:lnTo>
                <a:lnTo>
                  <a:pt x="1181" y="436"/>
                </a:lnTo>
                <a:lnTo>
                  <a:pt x="1181" y="438"/>
                </a:lnTo>
                <a:lnTo>
                  <a:pt x="1181" y="439"/>
                </a:lnTo>
                <a:lnTo>
                  <a:pt x="1181" y="441"/>
                </a:lnTo>
                <a:lnTo>
                  <a:pt x="1180" y="441"/>
                </a:lnTo>
                <a:lnTo>
                  <a:pt x="1180" y="443"/>
                </a:lnTo>
                <a:lnTo>
                  <a:pt x="1180" y="444"/>
                </a:lnTo>
                <a:lnTo>
                  <a:pt x="1178" y="444"/>
                </a:lnTo>
                <a:lnTo>
                  <a:pt x="1176" y="444"/>
                </a:lnTo>
                <a:lnTo>
                  <a:pt x="1176" y="446"/>
                </a:lnTo>
                <a:lnTo>
                  <a:pt x="1175" y="446"/>
                </a:lnTo>
                <a:lnTo>
                  <a:pt x="1173" y="446"/>
                </a:lnTo>
                <a:lnTo>
                  <a:pt x="1171" y="446"/>
                </a:lnTo>
                <a:lnTo>
                  <a:pt x="1170" y="446"/>
                </a:lnTo>
                <a:lnTo>
                  <a:pt x="1168" y="446"/>
                </a:lnTo>
                <a:lnTo>
                  <a:pt x="1168" y="444"/>
                </a:lnTo>
                <a:lnTo>
                  <a:pt x="1168" y="443"/>
                </a:lnTo>
                <a:lnTo>
                  <a:pt x="1168" y="441"/>
                </a:lnTo>
                <a:lnTo>
                  <a:pt x="1168" y="439"/>
                </a:lnTo>
                <a:lnTo>
                  <a:pt x="1166" y="439"/>
                </a:lnTo>
                <a:lnTo>
                  <a:pt x="1165" y="439"/>
                </a:lnTo>
                <a:lnTo>
                  <a:pt x="1165" y="438"/>
                </a:lnTo>
                <a:lnTo>
                  <a:pt x="1166" y="438"/>
                </a:lnTo>
                <a:lnTo>
                  <a:pt x="1166" y="436"/>
                </a:lnTo>
                <a:lnTo>
                  <a:pt x="1165" y="436"/>
                </a:lnTo>
                <a:lnTo>
                  <a:pt x="1165" y="434"/>
                </a:lnTo>
                <a:lnTo>
                  <a:pt x="1165" y="433"/>
                </a:lnTo>
                <a:lnTo>
                  <a:pt x="1165" y="431"/>
                </a:lnTo>
                <a:lnTo>
                  <a:pt x="1165" y="429"/>
                </a:lnTo>
                <a:lnTo>
                  <a:pt x="1166" y="429"/>
                </a:lnTo>
                <a:lnTo>
                  <a:pt x="1166" y="428"/>
                </a:lnTo>
                <a:lnTo>
                  <a:pt x="1166" y="426"/>
                </a:lnTo>
                <a:lnTo>
                  <a:pt x="1168" y="426"/>
                </a:lnTo>
                <a:lnTo>
                  <a:pt x="1168" y="424"/>
                </a:lnTo>
                <a:lnTo>
                  <a:pt x="1170" y="424"/>
                </a:lnTo>
                <a:lnTo>
                  <a:pt x="1170" y="423"/>
                </a:lnTo>
                <a:lnTo>
                  <a:pt x="1170" y="421"/>
                </a:lnTo>
                <a:lnTo>
                  <a:pt x="1171" y="421"/>
                </a:lnTo>
                <a:lnTo>
                  <a:pt x="1171" y="419"/>
                </a:lnTo>
                <a:lnTo>
                  <a:pt x="1171" y="418"/>
                </a:lnTo>
                <a:lnTo>
                  <a:pt x="1173" y="418"/>
                </a:lnTo>
                <a:lnTo>
                  <a:pt x="1173" y="416"/>
                </a:lnTo>
                <a:lnTo>
                  <a:pt x="1173" y="414"/>
                </a:lnTo>
                <a:lnTo>
                  <a:pt x="1175" y="414"/>
                </a:lnTo>
                <a:lnTo>
                  <a:pt x="1175" y="413"/>
                </a:lnTo>
                <a:lnTo>
                  <a:pt x="1176" y="413"/>
                </a:lnTo>
                <a:lnTo>
                  <a:pt x="1178" y="413"/>
                </a:lnTo>
                <a:lnTo>
                  <a:pt x="1178" y="411"/>
                </a:lnTo>
                <a:lnTo>
                  <a:pt x="1178" y="409"/>
                </a:lnTo>
                <a:lnTo>
                  <a:pt x="1180" y="409"/>
                </a:lnTo>
                <a:lnTo>
                  <a:pt x="1180" y="409"/>
                </a:lnTo>
                <a:lnTo>
                  <a:pt x="1180" y="408"/>
                </a:lnTo>
                <a:lnTo>
                  <a:pt x="1180" y="406"/>
                </a:lnTo>
                <a:lnTo>
                  <a:pt x="1178" y="406"/>
                </a:lnTo>
                <a:lnTo>
                  <a:pt x="1178" y="408"/>
                </a:lnTo>
                <a:lnTo>
                  <a:pt x="1178" y="409"/>
                </a:lnTo>
                <a:lnTo>
                  <a:pt x="1176" y="409"/>
                </a:lnTo>
                <a:lnTo>
                  <a:pt x="1176" y="409"/>
                </a:lnTo>
                <a:lnTo>
                  <a:pt x="1175" y="409"/>
                </a:lnTo>
                <a:lnTo>
                  <a:pt x="1175" y="409"/>
                </a:lnTo>
                <a:lnTo>
                  <a:pt x="1173" y="409"/>
                </a:lnTo>
                <a:lnTo>
                  <a:pt x="1173" y="408"/>
                </a:lnTo>
                <a:lnTo>
                  <a:pt x="1171" y="408"/>
                </a:lnTo>
                <a:lnTo>
                  <a:pt x="1170" y="408"/>
                </a:lnTo>
                <a:lnTo>
                  <a:pt x="1170" y="409"/>
                </a:lnTo>
                <a:lnTo>
                  <a:pt x="1170" y="409"/>
                </a:lnTo>
                <a:lnTo>
                  <a:pt x="1168" y="409"/>
                </a:lnTo>
                <a:lnTo>
                  <a:pt x="1168" y="409"/>
                </a:lnTo>
                <a:lnTo>
                  <a:pt x="1166" y="409"/>
                </a:lnTo>
                <a:lnTo>
                  <a:pt x="1166" y="409"/>
                </a:lnTo>
                <a:lnTo>
                  <a:pt x="1166" y="411"/>
                </a:lnTo>
                <a:lnTo>
                  <a:pt x="1166" y="413"/>
                </a:lnTo>
                <a:lnTo>
                  <a:pt x="1166" y="414"/>
                </a:lnTo>
                <a:lnTo>
                  <a:pt x="1166" y="416"/>
                </a:lnTo>
                <a:lnTo>
                  <a:pt x="1165" y="416"/>
                </a:lnTo>
                <a:lnTo>
                  <a:pt x="1165" y="418"/>
                </a:lnTo>
                <a:lnTo>
                  <a:pt x="1165" y="419"/>
                </a:lnTo>
                <a:lnTo>
                  <a:pt x="1163" y="419"/>
                </a:lnTo>
                <a:lnTo>
                  <a:pt x="1161" y="419"/>
                </a:lnTo>
                <a:lnTo>
                  <a:pt x="1161" y="421"/>
                </a:lnTo>
                <a:lnTo>
                  <a:pt x="1160" y="421"/>
                </a:lnTo>
                <a:lnTo>
                  <a:pt x="1160" y="423"/>
                </a:lnTo>
                <a:lnTo>
                  <a:pt x="1158" y="423"/>
                </a:lnTo>
                <a:lnTo>
                  <a:pt x="1158" y="421"/>
                </a:lnTo>
                <a:lnTo>
                  <a:pt x="1156" y="421"/>
                </a:lnTo>
                <a:lnTo>
                  <a:pt x="1156" y="419"/>
                </a:lnTo>
                <a:lnTo>
                  <a:pt x="1158" y="419"/>
                </a:lnTo>
                <a:lnTo>
                  <a:pt x="1158" y="418"/>
                </a:lnTo>
                <a:lnTo>
                  <a:pt x="1156" y="418"/>
                </a:lnTo>
                <a:lnTo>
                  <a:pt x="1155" y="418"/>
                </a:lnTo>
                <a:lnTo>
                  <a:pt x="1153" y="418"/>
                </a:lnTo>
                <a:lnTo>
                  <a:pt x="1153" y="419"/>
                </a:lnTo>
                <a:lnTo>
                  <a:pt x="1153" y="421"/>
                </a:lnTo>
                <a:lnTo>
                  <a:pt x="1155" y="421"/>
                </a:lnTo>
                <a:lnTo>
                  <a:pt x="1156" y="421"/>
                </a:lnTo>
                <a:lnTo>
                  <a:pt x="1156" y="423"/>
                </a:lnTo>
                <a:lnTo>
                  <a:pt x="1155" y="423"/>
                </a:lnTo>
                <a:lnTo>
                  <a:pt x="1155" y="424"/>
                </a:lnTo>
                <a:lnTo>
                  <a:pt x="1156" y="424"/>
                </a:lnTo>
                <a:lnTo>
                  <a:pt x="1156" y="426"/>
                </a:lnTo>
                <a:lnTo>
                  <a:pt x="1155" y="426"/>
                </a:lnTo>
                <a:lnTo>
                  <a:pt x="1155" y="428"/>
                </a:lnTo>
                <a:lnTo>
                  <a:pt x="1155" y="429"/>
                </a:lnTo>
                <a:lnTo>
                  <a:pt x="1155" y="431"/>
                </a:lnTo>
                <a:lnTo>
                  <a:pt x="1155" y="433"/>
                </a:lnTo>
                <a:lnTo>
                  <a:pt x="1153" y="433"/>
                </a:lnTo>
                <a:lnTo>
                  <a:pt x="1153" y="434"/>
                </a:lnTo>
                <a:lnTo>
                  <a:pt x="1151" y="434"/>
                </a:lnTo>
                <a:lnTo>
                  <a:pt x="1151" y="436"/>
                </a:lnTo>
                <a:lnTo>
                  <a:pt x="1150" y="436"/>
                </a:lnTo>
                <a:lnTo>
                  <a:pt x="1150" y="434"/>
                </a:lnTo>
                <a:lnTo>
                  <a:pt x="1148" y="434"/>
                </a:lnTo>
                <a:lnTo>
                  <a:pt x="1146" y="434"/>
                </a:lnTo>
                <a:lnTo>
                  <a:pt x="1146" y="436"/>
                </a:lnTo>
                <a:lnTo>
                  <a:pt x="1145" y="436"/>
                </a:lnTo>
                <a:lnTo>
                  <a:pt x="1145" y="438"/>
                </a:lnTo>
                <a:lnTo>
                  <a:pt x="1145" y="439"/>
                </a:lnTo>
                <a:lnTo>
                  <a:pt x="1145" y="441"/>
                </a:lnTo>
                <a:lnTo>
                  <a:pt x="1145" y="441"/>
                </a:lnTo>
                <a:lnTo>
                  <a:pt x="1145" y="443"/>
                </a:lnTo>
                <a:lnTo>
                  <a:pt x="1143" y="443"/>
                </a:lnTo>
                <a:lnTo>
                  <a:pt x="1143" y="444"/>
                </a:lnTo>
                <a:lnTo>
                  <a:pt x="1141" y="443"/>
                </a:lnTo>
                <a:lnTo>
                  <a:pt x="1141" y="444"/>
                </a:lnTo>
                <a:lnTo>
                  <a:pt x="1140" y="444"/>
                </a:lnTo>
                <a:lnTo>
                  <a:pt x="1140" y="443"/>
                </a:lnTo>
                <a:lnTo>
                  <a:pt x="1138" y="443"/>
                </a:lnTo>
                <a:lnTo>
                  <a:pt x="1138" y="441"/>
                </a:lnTo>
                <a:lnTo>
                  <a:pt x="1138" y="439"/>
                </a:lnTo>
                <a:lnTo>
                  <a:pt x="1138" y="438"/>
                </a:lnTo>
                <a:lnTo>
                  <a:pt x="1140" y="438"/>
                </a:lnTo>
                <a:lnTo>
                  <a:pt x="1140" y="436"/>
                </a:lnTo>
                <a:lnTo>
                  <a:pt x="1140" y="434"/>
                </a:lnTo>
                <a:lnTo>
                  <a:pt x="1140" y="433"/>
                </a:lnTo>
                <a:lnTo>
                  <a:pt x="1140" y="431"/>
                </a:lnTo>
                <a:lnTo>
                  <a:pt x="1140" y="429"/>
                </a:lnTo>
                <a:lnTo>
                  <a:pt x="1140" y="428"/>
                </a:lnTo>
                <a:lnTo>
                  <a:pt x="1141" y="428"/>
                </a:lnTo>
                <a:lnTo>
                  <a:pt x="1141" y="426"/>
                </a:lnTo>
                <a:lnTo>
                  <a:pt x="1140" y="426"/>
                </a:lnTo>
                <a:lnTo>
                  <a:pt x="1140" y="428"/>
                </a:lnTo>
                <a:lnTo>
                  <a:pt x="1138" y="428"/>
                </a:lnTo>
                <a:lnTo>
                  <a:pt x="1138" y="429"/>
                </a:lnTo>
                <a:lnTo>
                  <a:pt x="1136" y="429"/>
                </a:lnTo>
                <a:lnTo>
                  <a:pt x="1135" y="429"/>
                </a:lnTo>
                <a:lnTo>
                  <a:pt x="1135" y="431"/>
                </a:lnTo>
                <a:lnTo>
                  <a:pt x="1135" y="433"/>
                </a:lnTo>
                <a:lnTo>
                  <a:pt x="1136" y="433"/>
                </a:lnTo>
                <a:lnTo>
                  <a:pt x="1136" y="434"/>
                </a:lnTo>
                <a:lnTo>
                  <a:pt x="1135" y="434"/>
                </a:lnTo>
                <a:lnTo>
                  <a:pt x="1135" y="436"/>
                </a:lnTo>
                <a:lnTo>
                  <a:pt x="1133" y="436"/>
                </a:lnTo>
                <a:lnTo>
                  <a:pt x="1133" y="438"/>
                </a:lnTo>
                <a:lnTo>
                  <a:pt x="1133" y="439"/>
                </a:lnTo>
                <a:lnTo>
                  <a:pt x="1131" y="439"/>
                </a:lnTo>
                <a:lnTo>
                  <a:pt x="1130" y="439"/>
                </a:lnTo>
                <a:lnTo>
                  <a:pt x="1130" y="441"/>
                </a:lnTo>
                <a:lnTo>
                  <a:pt x="1131" y="441"/>
                </a:lnTo>
                <a:lnTo>
                  <a:pt x="1131" y="443"/>
                </a:lnTo>
                <a:lnTo>
                  <a:pt x="1131" y="444"/>
                </a:lnTo>
                <a:lnTo>
                  <a:pt x="1131" y="446"/>
                </a:lnTo>
                <a:lnTo>
                  <a:pt x="1131" y="448"/>
                </a:lnTo>
                <a:lnTo>
                  <a:pt x="1131" y="449"/>
                </a:lnTo>
                <a:lnTo>
                  <a:pt x="1130" y="449"/>
                </a:lnTo>
                <a:lnTo>
                  <a:pt x="1130" y="448"/>
                </a:lnTo>
                <a:lnTo>
                  <a:pt x="1128" y="448"/>
                </a:lnTo>
                <a:lnTo>
                  <a:pt x="1128" y="449"/>
                </a:lnTo>
                <a:lnTo>
                  <a:pt x="1126" y="449"/>
                </a:lnTo>
                <a:lnTo>
                  <a:pt x="1126" y="449"/>
                </a:lnTo>
                <a:lnTo>
                  <a:pt x="1126" y="451"/>
                </a:lnTo>
                <a:lnTo>
                  <a:pt x="1125" y="451"/>
                </a:lnTo>
                <a:lnTo>
                  <a:pt x="1123" y="451"/>
                </a:lnTo>
                <a:lnTo>
                  <a:pt x="1123" y="453"/>
                </a:lnTo>
                <a:lnTo>
                  <a:pt x="1121" y="453"/>
                </a:lnTo>
                <a:lnTo>
                  <a:pt x="1120" y="453"/>
                </a:lnTo>
                <a:lnTo>
                  <a:pt x="1120" y="454"/>
                </a:lnTo>
                <a:lnTo>
                  <a:pt x="1118" y="454"/>
                </a:lnTo>
                <a:lnTo>
                  <a:pt x="1118" y="453"/>
                </a:lnTo>
                <a:lnTo>
                  <a:pt x="1116" y="453"/>
                </a:lnTo>
                <a:lnTo>
                  <a:pt x="1116" y="451"/>
                </a:lnTo>
                <a:lnTo>
                  <a:pt x="1116" y="449"/>
                </a:lnTo>
                <a:lnTo>
                  <a:pt x="1118" y="449"/>
                </a:lnTo>
                <a:lnTo>
                  <a:pt x="1118" y="449"/>
                </a:lnTo>
                <a:lnTo>
                  <a:pt x="1116" y="449"/>
                </a:lnTo>
                <a:lnTo>
                  <a:pt x="1116" y="449"/>
                </a:lnTo>
                <a:lnTo>
                  <a:pt x="1115" y="449"/>
                </a:lnTo>
                <a:lnTo>
                  <a:pt x="1115" y="451"/>
                </a:lnTo>
                <a:lnTo>
                  <a:pt x="1113" y="451"/>
                </a:lnTo>
                <a:lnTo>
                  <a:pt x="1113" y="453"/>
                </a:lnTo>
                <a:lnTo>
                  <a:pt x="1111" y="453"/>
                </a:lnTo>
                <a:lnTo>
                  <a:pt x="1110" y="453"/>
                </a:lnTo>
                <a:lnTo>
                  <a:pt x="1110" y="451"/>
                </a:lnTo>
                <a:lnTo>
                  <a:pt x="1110" y="449"/>
                </a:lnTo>
                <a:lnTo>
                  <a:pt x="1110" y="449"/>
                </a:lnTo>
                <a:lnTo>
                  <a:pt x="1111" y="449"/>
                </a:lnTo>
                <a:lnTo>
                  <a:pt x="1111" y="448"/>
                </a:lnTo>
                <a:lnTo>
                  <a:pt x="1111" y="446"/>
                </a:lnTo>
                <a:lnTo>
                  <a:pt x="1113" y="446"/>
                </a:lnTo>
                <a:lnTo>
                  <a:pt x="1113" y="444"/>
                </a:lnTo>
                <a:lnTo>
                  <a:pt x="1115" y="444"/>
                </a:lnTo>
                <a:lnTo>
                  <a:pt x="1115" y="443"/>
                </a:lnTo>
                <a:lnTo>
                  <a:pt x="1115" y="441"/>
                </a:lnTo>
                <a:lnTo>
                  <a:pt x="1115" y="439"/>
                </a:lnTo>
                <a:lnTo>
                  <a:pt x="1113" y="439"/>
                </a:lnTo>
                <a:lnTo>
                  <a:pt x="1113" y="441"/>
                </a:lnTo>
                <a:lnTo>
                  <a:pt x="1111" y="441"/>
                </a:lnTo>
                <a:lnTo>
                  <a:pt x="1111" y="439"/>
                </a:lnTo>
                <a:lnTo>
                  <a:pt x="1111" y="438"/>
                </a:lnTo>
                <a:lnTo>
                  <a:pt x="1111" y="436"/>
                </a:lnTo>
                <a:lnTo>
                  <a:pt x="1113" y="436"/>
                </a:lnTo>
                <a:lnTo>
                  <a:pt x="1113" y="434"/>
                </a:lnTo>
                <a:lnTo>
                  <a:pt x="1115" y="434"/>
                </a:lnTo>
                <a:lnTo>
                  <a:pt x="1115" y="433"/>
                </a:lnTo>
                <a:lnTo>
                  <a:pt x="1115" y="431"/>
                </a:lnTo>
                <a:lnTo>
                  <a:pt x="1116" y="431"/>
                </a:lnTo>
                <a:lnTo>
                  <a:pt x="1116" y="429"/>
                </a:lnTo>
                <a:lnTo>
                  <a:pt x="1116" y="428"/>
                </a:lnTo>
                <a:lnTo>
                  <a:pt x="1115" y="428"/>
                </a:lnTo>
                <a:lnTo>
                  <a:pt x="1115" y="426"/>
                </a:lnTo>
                <a:lnTo>
                  <a:pt x="1113" y="426"/>
                </a:lnTo>
                <a:lnTo>
                  <a:pt x="1113" y="428"/>
                </a:lnTo>
                <a:lnTo>
                  <a:pt x="1111" y="428"/>
                </a:lnTo>
                <a:lnTo>
                  <a:pt x="1110" y="428"/>
                </a:lnTo>
                <a:lnTo>
                  <a:pt x="1110" y="429"/>
                </a:lnTo>
                <a:lnTo>
                  <a:pt x="1110" y="431"/>
                </a:lnTo>
                <a:lnTo>
                  <a:pt x="1108" y="431"/>
                </a:lnTo>
                <a:lnTo>
                  <a:pt x="1108" y="433"/>
                </a:lnTo>
                <a:lnTo>
                  <a:pt x="1108" y="434"/>
                </a:lnTo>
                <a:lnTo>
                  <a:pt x="1108" y="436"/>
                </a:lnTo>
                <a:lnTo>
                  <a:pt x="1108" y="438"/>
                </a:lnTo>
                <a:lnTo>
                  <a:pt x="1106" y="438"/>
                </a:lnTo>
                <a:lnTo>
                  <a:pt x="1105" y="438"/>
                </a:lnTo>
                <a:lnTo>
                  <a:pt x="1105" y="438"/>
                </a:lnTo>
                <a:lnTo>
                  <a:pt x="1105" y="436"/>
                </a:lnTo>
                <a:lnTo>
                  <a:pt x="1103" y="436"/>
                </a:lnTo>
                <a:lnTo>
                  <a:pt x="1103" y="438"/>
                </a:lnTo>
                <a:lnTo>
                  <a:pt x="1101" y="438"/>
                </a:lnTo>
                <a:lnTo>
                  <a:pt x="1101" y="439"/>
                </a:lnTo>
                <a:lnTo>
                  <a:pt x="1101" y="441"/>
                </a:lnTo>
                <a:lnTo>
                  <a:pt x="1100" y="441"/>
                </a:lnTo>
                <a:lnTo>
                  <a:pt x="1100" y="439"/>
                </a:lnTo>
                <a:lnTo>
                  <a:pt x="1100" y="438"/>
                </a:lnTo>
                <a:lnTo>
                  <a:pt x="1100" y="436"/>
                </a:lnTo>
                <a:lnTo>
                  <a:pt x="1100" y="434"/>
                </a:lnTo>
                <a:lnTo>
                  <a:pt x="1100" y="433"/>
                </a:lnTo>
                <a:lnTo>
                  <a:pt x="1100" y="431"/>
                </a:lnTo>
                <a:lnTo>
                  <a:pt x="1098" y="431"/>
                </a:lnTo>
                <a:lnTo>
                  <a:pt x="1098" y="429"/>
                </a:lnTo>
                <a:lnTo>
                  <a:pt x="1096" y="429"/>
                </a:lnTo>
                <a:lnTo>
                  <a:pt x="1096" y="428"/>
                </a:lnTo>
                <a:lnTo>
                  <a:pt x="1096" y="426"/>
                </a:lnTo>
                <a:lnTo>
                  <a:pt x="1095" y="426"/>
                </a:lnTo>
                <a:lnTo>
                  <a:pt x="1093" y="426"/>
                </a:lnTo>
                <a:lnTo>
                  <a:pt x="1091" y="426"/>
                </a:lnTo>
                <a:lnTo>
                  <a:pt x="1091" y="428"/>
                </a:lnTo>
                <a:lnTo>
                  <a:pt x="1090" y="428"/>
                </a:lnTo>
                <a:lnTo>
                  <a:pt x="1090" y="429"/>
                </a:lnTo>
                <a:lnTo>
                  <a:pt x="1088" y="429"/>
                </a:lnTo>
                <a:lnTo>
                  <a:pt x="1086" y="429"/>
                </a:lnTo>
                <a:lnTo>
                  <a:pt x="1086" y="431"/>
                </a:lnTo>
                <a:lnTo>
                  <a:pt x="1085" y="431"/>
                </a:lnTo>
                <a:lnTo>
                  <a:pt x="1085" y="433"/>
                </a:lnTo>
                <a:lnTo>
                  <a:pt x="1085" y="434"/>
                </a:lnTo>
                <a:lnTo>
                  <a:pt x="1083" y="434"/>
                </a:lnTo>
                <a:lnTo>
                  <a:pt x="1081" y="434"/>
                </a:lnTo>
                <a:lnTo>
                  <a:pt x="1081" y="433"/>
                </a:lnTo>
                <a:lnTo>
                  <a:pt x="1081" y="431"/>
                </a:lnTo>
                <a:lnTo>
                  <a:pt x="1080" y="431"/>
                </a:lnTo>
                <a:close/>
                <a:moveTo>
                  <a:pt x="1136" y="426"/>
                </a:moveTo>
                <a:lnTo>
                  <a:pt x="1138" y="426"/>
                </a:lnTo>
                <a:lnTo>
                  <a:pt x="1138" y="424"/>
                </a:lnTo>
                <a:lnTo>
                  <a:pt x="1136" y="424"/>
                </a:lnTo>
                <a:lnTo>
                  <a:pt x="1136" y="426"/>
                </a:lnTo>
                <a:close/>
                <a:moveTo>
                  <a:pt x="1128" y="449"/>
                </a:moveTo>
                <a:lnTo>
                  <a:pt x="1130" y="449"/>
                </a:lnTo>
                <a:lnTo>
                  <a:pt x="1130" y="449"/>
                </a:lnTo>
                <a:lnTo>
                  <a:pt x="1128" y="449"/>
                </a:lnTo>
                <a:lnTo>
                  <a:pt x="1128" y="449"/>
                </a:lnTo>
                <a:close/>
                <a:moveTo>
                  <a:pt x="1080" y="416"/>
                </a:moveTo>
                <a:lnTo>
                  <a:pt x="1081" y="416"/>
                </a:lnTo>
                <a:lnTo>
                  <a:pt x="1081" y="414"/>
                </a:lnTo>
                <a:lnTo>
                  <a:pt x="1080" y="414"/>
                </a:lnTo>
                <a:lnTo>
                  <a:pt x="1080" y="416"/>
                </a:lnTo>
                <a:close/>
                <a:moveTo>
                  <a:pt x="1265" y="377"/>
                </a:moveTo>
                <a:lnTo>
                  <a:pt x="1266" y="377"/>
                </a:lnTo>
                <a:lnTo>
                  <a:pt x="1266" y="379"/>
                </a:lnTo>
                <a:lnTo>
                  <a:pt x="1268" y="379"/>
                </a:lnTo>
                <a:lnTo>
                  <a:pt x="1268" y="381"/>
                </a:lnTo>
                <a:lnTo>
                  <a:pt x="1266" y="381"/>
                </a:lnTo>
                <a:lnTo>
                  <a:pt x="1266" y="382"/>
                </a:lnTo>
                <a:lnTo>
                  <a:pt x="1265" y="382"/>
                </a:lnTo>
                <a:lnTo>
                  <a:pt x="1265" y="384"/>
                </a:lnTo>
                <a:lnTo>
                  <a:pt x="1265" y="386"/>
                </a:lnTo>
                <a:lnTo>
                  <a:pt x="1265" y="387"/>
                </a:lnTo>
                <a:lnTo>
                  <a:pt x="1266" y="387"/>
                </a:lnTo>
                <a:lnTo>
                  <a:pt x="1266" y="389"/>
                </a:lnTo>
                <a:lnTo>
                  <a:pt x="1266" y="391"/>
                </a:lnTo>
                <a:lnTo>
                  <a:pt x="1266" y="392"/>
                </a:lnTo>
                <a:lnTo>
                  <a:pt x="1268" y="392"/>
                </a:lnTo>
                <a:lnTo>
                  <a:pt x="1268" y="394"/>
                </a:lnTo>
                <a:lnTo>
                  <a:pt x="1270" y="394"/>
                </a:lnTo>
                <a:lnTo>
                  <a:pt x="1270" y="392"/>
                </a:lnTo>
                <a:lnTo>
                  <a:pt x="1271" y="392"/>
                </a:lnTo>
                <a:lnTo>
                  <a:pt x="1271" y="394"/>
                </a:lnTo>
                <a:lnTo>
                  <a:pt x="1271" y="396"/>
                </a:lnTo>
                <a:lnTo>
                  <a:pt x="1271" y="397"/>
                </a:lnTo>
                <a:lnTo>
                  <a:pt x="1271" y="399"/>
                </a:lnTo>
                <a:lnTo>
                  <a:pt x="1271" y="401"/>
                </a:lnTo>
                <a:lnTo>
                  <a:pt x="1271" y="403"/>
                </a:lnTo>
                <a:lnTo>
                  <a:pt x="1273" y="403"/>
                </a:lnTo>
                <a:lnTo>
                  <a:pt x="1273" y="404"/>
                </a:lnTo>
                <a:lnTo>
                  <a:pt x="1275" y="404"/>
                </a:lnTo>
                <a:lnTo>
                  <a:pt x="1275" y="406"/>
                </a:lnTo>
                <a:lnTo>
                  <a:pt x="1276" y="406"/>
                </a:lnTo>
                <a:lnTo>
                  <a:pt x="1278" y="406"/>
                </a:lnTo>
                <a:lnTo>
                  <a:pt x="1280" y="406"/>
                </a:lnTo>
                <a:lnTo>
                  <a:pt x="1281" y="404"/>
                </a:lnTo>
                <a:lnTo>
                  <a:pt x="1283" y="404"/>
                </a:lnTo>
                <a:lnTo>
                  <a:pt x="1285" y="404"/>
                </a:lnTo>
                <a:lnTo>
                  <a:pt x="1286" y="404"/>
                </a:lnTo>
                <a:lnTo>
                  <a:pt x="1288" y="404"/>
                </a:lnTo>
                <a:lnTo>
                  <a:pt x="1290" y="404"/>
                </a:lnTo>
                <a:lnTo>
                  <a:pt x="1290" y="403"/>
                </a:lnTo>
                <a:lnTo>
                  <a:pt x="1291" y="403"/>
                </a:lnTo>
                <a:lnTo>
                  <a:pt x="1291" y="404"/>
                </a:lnTo>
                <a:lnTo>
                  <a:pt x="1293" y="404"/>
                </a:lnTo>
                <a:lnTo>
                  <a:pt x="1295" y="404"/>
                </a:lnTo>
                <a:lnTo>
                  <a:pt x="1296" y="404"/>
                </a:lnTo>
                <a:lnTo>
                  <a:pt x="1298" y="404"/>
                </a:lnTo>
                <a:lnTo>
                  <a:pt x="1300" y="404"/>
                </a:lnTo>
                <a:lnTo>
                  <a:pt x="1301" y="404"/>
                </a:lnTo>
                <a:lnTo>
                  <a:pt x="1303" y="404"/>
                </a:lnTo>
                <a:lnTo>
                  <a:pt x="1303" y="403"/>
                </a:lnTo>
                <a:lnTo>
                  <a:pt x="1305" y="403"/>
                </a:lnTo>
                <a:lnTo>
                  <a:pt x="1305" y="403"/>
                </a:lnTo>
                <a:lnTo>
                  <a:pt x="1306" y="403"/>
                </a:lnTo>
                <a:lnTo>
                  <a:pt x="1306" y="401"/>
                </a:lnTo>
                <a:lnTo>
                  <a:pt x="1308" y="401"/>
                </a:lnTo>
                <a:lnTo>
                  <a:pt x="1308" y="399"/>
                </a:lnTo>
                <a:lnTo>
                  <a:pt x="1310" y="399"/>
                </a:lnTo>
                <a:lnTo>
                  <a:pt x="1310" y="397"/>
                </a:lnTo>
                <a:lnTo>
                  <a:pt x="1310" y="396"/>
                </a:lnTo>
                <a:lnTo>
                  <a:pt x="1310" y="394"/>
                </a:lnTo>
                <a:lnTo>
                  <a:pt x="1311" y="394"/>
                </a:lnTo>
                <a:lnTo>
                  <a:pt x="1311" y="392"/>
                </a:lnTo>
                <a:lnTo>
                  <a:pt x="1311" y="391"/>
                </a:lnTo>
                <a:lnTo>
                  <a:pt x="1311" y="389"/>
                </a:lnTo>
                <a:lnTo>
                  <a:pt x="1313" y="389"/>
                </a:lnTo>
                <a:lnTo>
                  <a:pt x="1313" y="387"/>
                </a:lnTo>
                <a:lnTo>
                  <a:pt x="1313" y="386"/>
                </a:lnTo>
                <a:lnTo>
                  <a:pt x="1315" y="386"/>
                </a:lnTo>
                <a:lnTo>
                  <a:pt x="1315" y="384"/>
                </a:lnTo>
                <a:lnTo>
                  <a:pt x="1313" y="382"/>
                </a:lnTo>
                <a:lnTo>
                  <a:pt x="1311" y="382"/>
                </a:lnTo>
                <a:lnTo>
                  <a:pt x="1310" y="382"/>
                </a:lnTo>
                <a:lnTo>
                  <a:pt x="1308" y="382"/>
                </a:lnTo>
                <a:lnTo>
                  <a:pt x="1306" y="382"/>
                </a:lnTo>
                <a:lnTo>
                  <a:pt x="1305" y="382"/>
                </a:lnTo>
                <a:lnTo>
                  <a:pt x="1305" y="381"/>
                </a:lnTo>
                <a:lnTo>
                  <a:pt x="1305" y="379"/>
                </a:lnTo>
                <a:lnTo>
                  <a:pt x="1305" y="377"/>
                </a:lnTo>
                <a:lnTo>
                  <a:pt x="1305" y="377"/>
                </a:lnTo>
                <a:lnTo>
                  <a:pt x="1303" y="377"/>
                </a:lnTo>
                <a:lnTo>
                  <a:pt x="1303" y="376"/>
                </a:lnTo>
                <a:lnTo>
                  <a:pt x="1305" y="376"/>
                </a:lnTo>
                <a:lnTo>
                  <a:pt x="1305" y="374"/>
                </a:lnTo>
                <a:lnTo>
                  <a:pt x="1305" y="374"/>
                </a:lnTo>
                <a:lnTo>
                  <a:pt x="1306" y="374"/>
                </a:lnTo>
                <a:lnTo>
                  <a:pt x="1308" y="374"/>
                </a:lnTo>
                <a:lnTo>
                  <a:pt x="1310" y="374"/>
                </a:lnTo>
                <a:lnTo>
                  <a:pt x="1311" y="374"/>
                </a:lnTo>
                <a:lnTo>
                  <a:pt x="1311" y="372"/>
                </a:lnTo>
                <a:lnTo>
                  <a:pt x="1313" y="372"/>
                </a:lnTo>
                <a:lnTo>
                  <a:pt x="1315" y="372"/>
                </a:lnTo>
                <a:lnTo>
                  <a:pt x="1315" y="374"/>
                </a:lnTo>
                <a:lnTo>
                  <a:pt x="1316" y="374"/>
                </a:lnTo>
                <a:lnTo>
                  <a:pt x="1318" y="374"/>
                </a:lnTo>
                <a:lnTo>
                  <a:pt x="1320" y="374"/>
                </a:lnTo>
                <a:lnTo>
                  <a:pt x="1321" y="374"/>
                </a:lnTo>
                <a:lnTo>
                  <a:pt x="1321" y="372"/>
                </a:lnTo>
                <a:lnTo>
                  <a:pt x="1323" y="372"/>
                </a:lnTo>
                <a:lnTo>
                  <a:pt x="1325" y="372"/>
                </a:lnTo>
                <a:lnTo>
                  <a:pt x="1325" y="371"/>
                </a:lnTo>
                <a:lnTo>
                  <a:pt x="1325" y="369"/>
                </a:lnTo>
                <a:lnTo>
                  <a:pt x="1326" y="369"/>
                </a:lnTo>
                <a:lnTo>
                  <a:pt x="1326" y="369"/>
                </a:lnTo>
                <a:lnTo>
                  <a:pt x="1326" y="367"/>
                </a:lnTo>
                <a:lnTo>
                  <a:pt x="1328" y="367"/>
                </a:lnTo>
                <a:lnTo>
                  <a:pt x="1328" y="366"/>
                </a:lnTo>
                <a:lnTo>
                  <a:pt x="1326" y="366"/>
                </a:lnTo>
                <a:lnTo>
                  <a:pt x="1326" y="364"/>
                </a:lnTo>
                <a:lnTo>
                  <a:pt x="1325" y="364"/>
                </a:lnTo>
                <a:lnTo>
                  <a:pt x="1325" y="362"/>
                </a:lnTo>
                <a:lnTo>
                  <a:pt x="1323" y="362"/>
                </a:lnTo>
                <a:lnTo>
                  <a:pt x="1321" y="362"/>
                </a:lnTo>
                <a:lnTo>
                  <a:pt x="1321" y="361"/>
                </a:lnTo>
                <a:lnTo>
                  <a:pt x="1320" y="361"/>
                </a:lnTo>
                <a:lnTo>
                  <a:pt x="1318" y="361"/>
                </a:lnTo>
                <a:lnTo>
                  <a:pt x="1316" y="361"/>
                </a:lnTo>
                <a:lnTo>
                  <a:pt x="1315" y="361"/>
                </a:lnTo>
                <a:lnTo>
                  <a:pt x="1315" y="359"/>
                </a:lnTo>
                <a:lnTo>
                  <a:pt x="1313" y="359"/>
                </a:lnTo>
                <a:lnTo>
                  <a:pt x="1311" y="359"/>
                </a:lnTo>
                <a:lnTo>
                  <a:pt x="1311" y="361"/>
                </a:lnTo>
                <a:lnTo>
                  <a:pt x="1310" y="361"/>
                </a:lnTo>
                <a:lnTo>
                  <a:pt x="1308" y="361"/>
                </a:lnTo>
                <a:lnTo>
                  <a:pt x="1308" y="359"/>
                </a:lnTo>
                <a:lnTo>
                  <a:pt x="1306" y="359"/>
                </a:lnTo>
                <a:lnTo>
                  <a:pt x="1305" y="359"/>
                </a:lnTo>
                <a:lnTo>
                  <a:pt x="1305" y="357"/>
                </a:lnTo>
                <a:lnTo>
                  <a:pt x="1305" y="357"/>
                </a:lnTo>
                <a:lnTo>
                  <a:pt x="1305" y="359"/>
                </a:lnTo>
                <a:lnTo>
                  <a:pt x="1303" y="359"/>
                </a:lnTo>
                <a:lnTo>
                  <a:pt x="1301" y="359"/>
                </a:lnTo>
                <a:lnTo>
                  <a:pt x="1300" y="359"/>
                </a:lnTo>
                <a:lnTo>
                  <a:pt x="1298" y="359"/>
                </a:lnTo>
                <a:lnTo>
                  <a:pt x="1298" y="361"/>
                </a:lnTo>
                <a:lnTo>
                  <a:pt x="1296" y="361"/>
                </a:lnTo>
                <a:lnTo>
                  <a:pt x="1296" y="359"/>
                </a:lnTo>
                <a:lnTo>
                  <a:pt x="1295" y="359"/>
                </a:lnTo>
                <a:lnTo>
                  <a:pt x="1293" y="359"/>
                </a:lnTo>
                <a:lnTo>
                  <a:pt x="1291" y="359"/>
                </a:lnTo>
                <a:lnTo>
                  <a:pt x="1290" y="359"/>
                </a:lnTo>
                <a:lnTo>
                  <a:pt x="1288" y="359"/>
                </a:lnTo>
                <a:lnTo>
                  <a:pt x="1286" y="359"/>
                </a:lnTo>
                <a:lnTo>
                  <a:pt x="1285" y="359"/>
                </a:lnTo>
                <a:lnTo>
                  <a:pt x="1283" y="359"/>
                </a:lnTo>
                <a:lnTo>
                  <a:pt x="1281" y="359"/>
                </a:lnTo>
                <a:lnTo>
                  <a:pt x="1281" y="361"/>
                </a:lnTo>
                <a:lnTo>
                  <a:pt x="1280" y="361"/>
                </a:lnTo>
                <a:lnTo>
                  <a:pt x="1278" y="361"/>
                </a:lnTo>
                <a:lnTo>
                  <a:pt x="1278" y="362"/>
                </a:lnTo>
                <a:lnTo>
                  <a:pt x="1276" y="362"/>
                </a:lnTo>
                <a:lnTo>
                  <a:pt x="1275" y="362"/>
                </a:lnTo>
                <a:lnTo>
                  <a:pt x="1275" y="361"/>
                </a:lnTo>
                <a:lnTo>
                  <a:pt x="1273" y="361"/>
                </a:lnTo>
                <a:lnTo>
                  <a:pt x="1271" y="361"/>
                </a:lnTo>
                <a:lnTo>
                  <a:pt x="1271" y="362"/>
                </a:lnTo>
                <a:lnTo>
                  <a:pt x="1271" y="364"/>
                </a:lnTo>
                <a:lnTo>
                  <a:pt x="1270" y="364"/>
                </a:lnTo>
                <a:lnTo>
                  <a:pt x="1270" y="366"/>
                </a:lnTo>
                <a:lnTo>
                  <a:pt x="1270" y="367"/>
                </a:lnTo>
                <a:lnTo>
                  <a:pt x="1268" y="367"/>
                </a:lnTo>
                <a:lnTo>
                  <a:pt x="1268" y="369"/>
                </a:lnTo>
                <a:lnTo>
                  <a:pt x="1268" y="369"/>
                </a:lnTo>
                <a:lnTo>
                  <a:pt x="1268" y="371"/>
                </a:lnTo>
                <a:lnTo>
                  <a:pt x="1268" y="372"/>
                </a:lnTo>
                <a:lnTo>
                  <a:pt x="1268" y="374"/>
                </a:lnTo>
                <a:lnTo>
                  <a:pt x="1266" y="376"/>
                </a:lnTo>
                <a:lnTo>
                  <a:pt x="1265" y="376"/>
                </a:lnTo>
                <a:lnTo>
                  <a:pt x="1265" y="377"/>
                </a:lnTo>
                <a:close/>
                <a:moveTo>
                  <a:pt x="1265" y="351"/>
                </a:moveTo>
                <a:lnTo>
                  <a:pt x="1263" y="351"/>
                </a:lnTo>
                <a:lnTo>
                  <a:pt x="1263" y="352"/>
                </a:lnTo>
                <a:lnTo>
                  <a:pt x="1265" y="352"/>
                </a:lnTo>
                <a:lnTo>
                  <a:pt x="1265" y="351"/>
                </a:lnTo>
                <a:close/>
                <a:moveTo>
                  <a:pt x="1250" y="356"/>
                </a:moveTo>
                <a:lnTo>
                  <a:pt x="1250" y="357"/>
                </a:lnTo>
                <a:lnTo>
                  <a:pt x="1250" y="359"/>
                </a:lnTo>
                <a:lnTo>
                  <a:pt x="1250" y="361"/>
                </a:lnTo>
                <a:lnTo>
                  <a:pt x="1251" y="361"/>
                </a:lnTo>
                <a:lnTo>
                  <a:pt x="1251" y="362"/>
                </a:lnTo>
                <a:lnTo>
                  <a:pt x="1251" y="364"/>
                </a:lnTo>
                <a:lnTo>
                  <a:pt x="1250" y="364"/>
                </a:lnTo>
                <a:lnTo>
                  <a:pt x="1250" y="366"/>
                </a:lnTo>
                <a:lnTo>
                  <a:pt x="1251" y="366"/>
                </a:lnTo>
                <a:lnTo>
                  <a:pt x="1253" y="366"/>
                </a:lnTo>
                <a:lnTo>
                  <a:pt x="1253" y="367"/>
                </a:lnTo>
                <a:lnTo>
                  <a:pt x="1253" y="369"/>
                </a:lnTo>
                <a:lnTo>
                  <a:pt x="1253" y="369"/>
                </a:lnTo>
                <a:lnTo>
                  <a:pt x="1255" y="369"/>
                </a:lnTo>
                <a:lnTo>
                  <a:pt x="1256" y="369"/>
                </a:lnTo>
                <a:lnTo>
                  <a:pt x="1258" y="369"/>
                </a:lnTo>
                <a:lnTo>
                  <a:pt x="1260" y="369"/>
                </a:lnTo>
                <a:lnTo>
                  <a:pt x="1260" y="369"/>
                </a:lnTo>
                <a:lnTo>
                  <a:pt x="1261" y="369"/>
                </a:lnTo>
                <a:lnTo>
                  <a:pt x="1263" y="369"/>
                </a:lnTo>
                <a:lnTo>
                  <a:pt x="1263" y="367"/>
                </a:lnTo>
                <a:lnTo>
                  <a:pt x="1265" y="367"/>
                </a:lnTo>
                <a:lnTo>
                  <a:pt x="1265" y="367"/>
                </a:lnTo>
                <a:lnTo>
                  <a:pt x="1265" y="366"/>
                </a:lnTo>
                <a:lnTo>
                  <a:pt x="1265" y="364"/>
                </a:lnTo>
                <a:lnTo>
                  <a:pt x="1265" y="362"/>
                </a:lnTo>
                <a:lnTo>
                  <a:pt x="1265" y="361"/>
                </a:lnTo>
                <a:lnTo>
                  <a:pt x="1265" y="359"/>
                </a:lnTo>
                <a:lnTo>
                  <a:pt x="1265" y="359"/>
                </a:lnTo>
                <a:lnTo>
                  <a:pt x="1265" y="357"/>
                </a:lnTo>
                <a:lnTo>
                  <a:pt x="1263" y="357"/>
                </a:lnTo>
                <a:lnTo>
                  <a:pt x="1263" y="356"/>
                </a:lnTo>
                <a:lnTo>
                  <a:pt x="1263" y="354"/>
                </a:lnTo>
                <a:lnTo>
                  <a:pt x="1263" y="352"/>
                </a:lnTo>
                <a:lnTo>
                  <a:pt x="1261" y="352"/>
                </a:lnTo>
                <a:lnTo>
                  <a:pt x="1261" y="351"/>
                </a:lnTo>
                <a:lnTo>
                  <a:pt x="1261" y="349"/>
                </a:lnTo>
                <a:lnTo>
                  <a:pt x="1260" y="351"/>
                </a:lnTo>
                <a:lnTo>
                  <a:pt x="1260" y="349"/>
                </a:lnTo>
                <a:lnTo>
                  <a:pt x="1261" y="349"/>
                </a:lnTo>
                <a:lnTo>
                  <a:pt x="1261" y="347"/>
                </a:lnTo>
                <a:lnTo>
                  <a:pt x="1260" y="347"/>
                </a:lnTo>
                <a:lnTo>
                  <a:pt x="1260" y="346"/>
                </a:lnTo>
                <a:lnTo>
                  <a:pt x="1258" y="346"/>
                </a:lnTo>
                <a:lnTo>
                  <a:pt x="1256" y="346"/>
                </a:lnTo>
                <a:lnTo>
                  <a:pt x="1255" y="346"/>
                </a:lnTo>
                <a:lnTo>
                  <a:pt x="1255" y="347"/>
                </a:lnTo>
                <a:lnTo>
                  <a:pt x="1253" y="347"/>
                </a:lnTo>
                <a:lnTo>
                  <a:pt x="1253" y="349"/>
                </a:lnTo>
                <a:lnTo>
                  <a:pt x="1251" y="349"/>
                </a:lnTo>
                <a:lnTo>
                  <a:pt x="1250" y="349"/>
                </a:lnTo>
                <a:lnTo>
                  <a:pt x="1250" y="347"/>
                </a:lnTo>
                <a:lnTo>
                  <a:pt x="1248" y="347"/>
                </a:lnTo>
                <a:lnTo>
                  <a:pt x="1248" y="349"/>
                </a:lnTo>
                <a:lnTo>
                  <a:pt x="1248" y="351"/>
                </a:lnTo>
                <a:lnTo>
                  <a:pt x="1248" y="352"/>
                </a:lnTo>
                <a:lnTo>
                  <a:pt x="1248" y="354"/>
                </a:lnTo>
                <a:lnTo>
                  <a:pt x="1250" y="354"/>
                </a:lnTo>
                <a:lnTo>
                  <a:pt x="1250" y="356"/>
                </a:lnTo>
                <a:close/>
                <a:moveTo>
                  <a:pt x="1261" y="344"/>
                </a:moveTo>
                <a:lnTo>
                  <a:pt x="1260" y="344"/>
                </a:lnTo>
                <a:lnTo>
                  <a:pt x="1260" y="346"/>
                </a:lnTo>
                <a:lnTo>
                  <a:pt x="1261" y="346"/>
                </a:lnTo>
                <a:lnTo>
                  <a:pt x="1261" y="344"/>
                </a:lnTo>
                <a:close/>
                <a:moveTo>
                  <a:pt x="1285" y="336"/>
                </a:moveTo>
                <a:lnTo>
                  <a:pt x="1286" y="336"/>
                </a:lnTo>
                <a:lnTo>
                  <a:pt x="1286" y="334"/>
                </a:lnTo>
                <a:lnTo>
                  <a:pt x="1288" y="334"/>
                </a:lnTo>
                <a:lnTo>
                  <a:pt x="1290" y="334"/>
                </a:lnTo>
                <a:lnTo>
                  <a:pt x="1291" y="334"/>
                </a:lnTo>
                <a:lnTo>
                  <a:pt x="1293" y="334"/>
                </a:lnTo>
                <a:lnTo>
                  <a:pt x="1293" y="332"/>
                </a:lnTo>
                <a:lnTo>
                  <a:pt x="1295" y="332"/>
                </a:lnTo>
                <a:lnTo>
                  <a:pt x="1296" y="332"/>
                </a:lnTo>
                <a:lnTo>
                  <a:pt x="1296" y="334"/>
                </a:lnTo>
                <a:lnTo>
                  <a:pt x="1298" y="334"/>
                </a:lnTo>
                <a:lnTo>
                  <a:pt x="1300" y="334"/>
                </a:lnTo>
                <a:lnTo>
                  <a:pt x="1301" y="334"/>
                </a:lnTo>
                <a:lnTo>
                  <a:pt x="1301" y="336"/>
                </a:lnTo>
                <a:lnTo>
                  <a:pt x="1303" y="336"/>
                </a:lnTo>
                <a:lnTo>
                  <a:pt x="1303" y="337"/>
                </a:lnTo>
                <a:lnTo>
                  <a:pt x="1301" y="337"/>
                </a:lnTo>
                <a:lnTo>
                  <a:pt x="1301" y="339"/>
                </a:lnTo>
                <a:lnTo>
                  <a:pt x="1301" y="341"/>
                </a:lnTo>
                <a:lnTo>
                  <a:pt x="1301" y="342"/>
                </a:lnTo>
                <a:lnTo>
                  <a:pt x="1303" y="342"/>
                </a:lnTo>
                <a:lnTo>
                  <a:pt x="1303" y="344"/>
                </a:lnTo>
                <a:lnTo>
                  <a:pt x="1305" y="344"/>
                </a:lnTo>
                <a:lnTo>
                  <a:pt x="1305" y="344"/>
                </a:lnTo>
                <a:lnTo>
                  <a:pt x="1306" y="344"/>
                </a:lnTo>
                <a:lnTo>
                  <a:pt x="1306" y="342"/>
                </a:lnTo>
                <a:lnTo>
                  <a:pt x="1306" y="341"/>
                </a:lnTo>
                <a:lnTo>
                  <a:pt x="1308" y="341"/>
                </a:lnTo>
                <a:lnTo>
                  <a:pt x="1308" y="342"/>
                </a:lnTo>
                <a:lnTo>
                  <a:pt x="1310" y="342"/>
                </a:lnTo>
                <a:lnTo>
                  <a:pt x="1310" y="341"/>
                </a:lnTo>
                <a:lnTo>
                  <a:pt x="1310" y="339"/>
                </a:lnTo>
                <a:lnTo>
                  <a:pt x="1310" y="337"/>
                </a:lnTo>
                <a:lnTo>
                  <a:pt x="1311" y="337"/>
                </a:lnTo>
                <a:lnTo>
                  <a:pt x="1311" y="339"/>
                </a:lnTo>
                <a:lnTo>
                  <a:pt x="1313" y="339"/>
                </a:lnTo>
                <a:lnTo>
                  <a:pt x="1313" y="341"/>
                </a:lnTo>
                <a:lnTo>
                  <a:pt x="1315" y="341"/>
                </a:lnTo>
                <a:lnTo>
                  <a:pt x="1315" y="342"/>
                </a:lnTo>
                <a:lnTo>
                  <a:pt x="1315" y="344"/>
                </a:lnTo>
                <a:lnTo>
                  <a:pt x="1315" y="346"/>
                </a:lnTo>
                <a:lnTo>
                  <a:pt x="1316" y="346"/>
                </a:lnTo>
                <a:lnTo>
                  <a:pt x="1318" y="346"/>
                </a:lnTo>
                <a:lnTo>
                  <a:pt x="1318" y="347"/>
                </a:lnTo>
                <a:lnTo>
                  <a:pt x="1320" y="347"/>
                </a:lnTo>
                <a:lnTo>
                  <a:pt x="1320" y="349"/>
                </a:lnTo>
                <a:lnTo>
                  <a:pt x="1321" y="349"/>
                </a:lnTo>
                <a:lnTo>
                  <a:pt x="1323" y="349"/>
                </a:lnTo>
                <a:lnTo>
                  <a:pt x="1323" y="347"/>
                </a:lnTo>
                <a:lnTo>
                  <a:pt x="1325" y="347"/>
                </a:lnTo>
                <a:lnTo>
                  <a:pt x="1326" y="347"/>
                </a:lnTo>
                <a:lnTo>
                  <a:pt x="1328" y="347"/>
                </a:lnTo>
                <a:lnTo>
                  <a:pt x="1328" y="349"/>
                </a:lnTo>
                <a:lnTo>
                  <a:pt x="1330" y="349"/>
                </a:lnTo>
                <a:lnTo>
                  <a:pt x="1331" y="349"/>
                </a:lnTo>
                <a:lnTo>
                  <a:pt x="1333" y="349"/>
                </a:lnTo>
                <a:lnTo>
                  <a:pt x="1333" y="351"/>
                </a:lnTo>
                <a:lnTo>
                  <a:pt x="1335" y="351"/>
                </a:lnTo>
                <a:lnTo>
                  <a:pt x="1335" y="349"/>
                </a:lnTo>
                <a:lnTo>
                  <a:pt x="1336" y="349"/>
                </a:lnTo>
                <a:lnTo>
                  <a:pt x="1336" y="347"/>
                </a:lnTo>
                <a:lnTo>
                  <a:pt x="1338" y="347"/>
                </a:lnTo>
                <a:lnTo>
                  <a:pt x="1338" y="346"/>
                </a:lnTo>
                <a:lnTo>
                  <a:pt x="1338" y="344"/>
                </a:lnTo>
                <a:lnTo>
                  <a:pt x="1338" y="342"/>
                </a:lnTo>
                <a:lnTo>
                  <a:pt x="1338" y="341"/>
                </a:lnTo>
                <a:lnTo>
                  <a:pt x="1340" y="341"/>
                </a:lnTo>
                <a:lnTo>
                  <a:pt x="1341" y="341"/>
                </a:lnTo>
                <a:lnTo>
                  <a:pt x="1341" y="339"/>
                </a:lnTo>
                <a:lnTo>
                  <a:pt x="1341" y="337"/>
                </a:lnTo>
                <a:lnTo>
                  <a:pt x="1340" y="337"/>
                </a:lnTo>
                <a:lnTo>
                  <a:pt x="1340" y="336"/>
                </a:lnTo>
                <a:lnTo>
                  <a:pt x="1341" y="336"/>
                </a:lnTo>
                <a:lnTo>
                  <a:pt x="1341" y="334"/>
                </a:lnTo>
                <a:lnTo>
                  <a:pt x="1340" y="334"/>
                </a:lnTo>
                <a:lnTo>
                  <a:pt x="1340" y="332"/>
                </a:lnTo>
                <a:lnTo>
                  <a:pt x="1340" y="331"/>
                </a:lnTo>
                <a:lnTo>
                  <a:pt x="1340" y="329"/>
                </a:lnTo>
                <a:lnTo>
                  <a:pt x="1338" y="329"/>
                </a:lnTo>
                <a:lnTo>
                  <a:pt x="1338" y="329"/>
                </a:lnTo>
                <a:lnTo>
                  <a:pt x="1336" y="329"/>
                </a:lnTo>
                <a:lnTo>
                  <a:pt x="1336" y="327"/>
                </a:lnTo>
                <a:lnTo>
                  <a:pt x="1335" y="327"/>
                </a:lnTo>
                <a:lnTo>
                  <a:pt x="1335" y="326"/>
                </a:lnTo>
                <a:lnTo>
                  <a:pt x="1335" y="324"/>
                </a:lnTo>
                <a:lnTo>
                  <a:pt x="1335" y="322"/>
                </a:lnTo>
                <a:lnTo>
                  <a:pt x="1333" y="322"/>
                </a:lnTo>
                <a:lnTo>
                  <a:pt x="1331" y="322"/>
                </a:lnTo>
                <a:lnTo>
                  <a:pt x="1331" y="321"/>
                </a:lnTo>
                <a:lnTo>
                  <a:pt x="1333" y="321"/>
                </a:lnTo>
                <a:lnTo>
                  <a:pt x="1333" y="319"/>
                </a:lnTo>
                <a:lnTo>
                  <a:pt x="1331" y="319"/>
                </a:lnTo>
                <a:lnTo>
                  <a:pt x="1330" y="319"/>
                </a:lnTo>
                <a:lnTo>
                  <a:pt x="1330" y="317"/>
                </a:lnTo>
                <a:lnTo>
                  <a:pt x="1331" y="317"/>
                </a:lnTo>
                <a:lnTo>
                  <a:pt x="1331" y="316"/>
                </a:lnTo>
                <a:lnTo>
                  <a:pt x="1330" y="316"/>
                </a:lnTo>
                <a:lnTo>
                  <a:pt x="1328" y="316"/>
                </a:lnTo>
                <a:lnTo>
                  <a:pt x="1326" y="316"/>
                </a:lnTo>
                <a:lnTo>
                  <a:pt x="1325" y="316"/>
                </a:lnTo>
                <a:lnTo>
                  <a:pt x="1325" y="317"/>
                </a:lnTo>
                <a:lnTo>
                  <a:pt x="1323" y="317"/>
                </a:lnTo>
                <a:lnTo>
                  <a:pt x="1323" y="319"/>
                </a:lnTo>
                <a:lnTo>
                  <a:pt x="1321" y="317"/>
                </a:lnTo>
                <a:lnTo>
                  <a:pt x="1320" y="317"/>
                </a:lnTo>
                <a:lnTo>
                  <a:pt x="1320" y="319"/>
                </a:lnTo>
                <a:lnTo>
                  <a:pt x="1318" y="319"/>
                </a:lnTo>
                <a:lnTo>
                  <a:pt x="1318" y="321"/>
                </a:lnTo>
                <a:lnTo>
                  <a:pt x="1316" y="321"/>
                </a:lnTo>
                <a:lnTo>
                  <a:pt x="1315" y="321"/>
                </a:lnTo>
                <a:lnTo>
                  <a:pt x="1315" y="322"/>
                </a:lnTo>
                <a:lnTo>
                  <a:pt x="1316" y="322"/>
                </a:lnTo>
                <a:lnTo>
                  <a:pt x="1316" y="324"/>
                </a:lnTo>
                <a:lnTo>
                  <a:pt x="1315" y="324"/>
                </a:lnTo>
                <a:lnTo>
                  <a:pt x="1315" y="322"/>
                </a:lnTo>
                <a:lnTo>
                  <a:pt x="1313" y="322"/>
                </a:lnTo>
                <a:lnTo>
                  <a:pt x="1313" y="324"/>
                </a:lnTo>
                <a:lnTo>
                  <a:pt x="1311" y="324"/>
                </a:lnTo>
                <a:lnTo>
                  <a:pt x="1311" y="326"/>
                </a:lnTo>
                <a:lnTo>
                  <a:pt x="1310" y="326"/>
                </a:lnTo>
                <a:lnTo>
                  <a:pt x="1308" y="326"/>
                </a:lnTo>
                <a:lnTo>
                  <a:pt x="1308" y="327"/>
                </a:lnTo>
                <a:lnTo>
                  <a:pt x="1306" y="327"/>
                </a:lnTo>
                <a:lnTo>
                  <a:pt x="1306" y="326"/>
                </a:lnTo>
                <a:lnTo>
                  <a:pt x="1306" y="324"/>
                </a:lnTo>
                <a:lnTo>
                  <a:pt x="1305" y="324"/>
                </a:lnTo>
                <a:lnTo>
                  <a:pt x="1305" y="324"/>
                </a:lnTo>
                <a:lnTo>
                  <a:pt x="1303" y="324"/>
                </a:lnTo>
                <a:lnTo>
                  <a:pt x="1303" y="322"/>
                </a:lnTo>
                <a:lnTo>
                  <a:pt x="1301" y="322"/>
                </a:lnTo>
                <a:lnTo>
                  <a:pt x="1300" y="324"/>
                </a:lnTo>
                <a:lnTo>
                  <a:pt x="1298" y="324"/>
                </a:lnTo>
                <a:lnTo>
                  <a:pt x="1296" y="324"/>
                </a:lnTo>
                <a:lnTo>
                  <a:pt x="1295" y="324"/>
                </a:lnTo>
                <a:lnTo>
                  <a:pt x="1295" y="326"/>
                </a:lnTo>
                <a:lnTo>
                  <a:pt x="1293" y="326"/>
                </a:lnTo>
                <a:lnTo>
                  <a:pt x="1293" y="327"/>
                </a:lnTo>
                <a:lnTo>
                  <a:pt x="1291" y="327"/>
                </a:lnTo>
                <a:lnTo>
                  <a:pt x="1290" y="327"/>
                </a:lnTo>
                <a:lnTo>
                  <a:pt x="1288" y="327"/>
                </a:lnTo>
                <a:lnTo>
                  <a:pt x="1286" y="327"/>
                </a:lnTo>
                <a:lnTo>
                  <a:pt x="1286" y="329"/>
                </a:lnTo>
                <a:lnTo>
                  <a:pt x="1285" y="329"/>
                </a:lnTo>
                <a:lnTo>
                  <a:pt x="1285" y="329"/>
                </a:lnTo>
                <a:lnTo>
                  <a:pt x="1283" y="329"/>
                </a:lnTo>
                <a:lnTo>
                  <a:pt x="1283" y="331"/>
                </a:lnTo>
                <a:lnTo>
                  <a:pt x="1281" y="331"/>
                </a:lnTo>
                <a:lnTo>
                  <a:pt x="1281" y="332"/>
                </a:lnTo>
                <a:lnTo>
                  <a:pt x="1281" y="334"/>
                </a:lnTo>
                <a:lnTo>
                  <a:pt x="1281" y="336"/>
                </a:lnTo>
                <a:lnTo>
                  <a:pt x="1283" y="336"/>
                </a:lnTo>
                <a:lnTo>
                  <a:pt x="1285" y="336"/>
                </a:lnTo>
                <a:close/>
                <a:moveTo>
                  <a:pt x="1135" y="870"/>
                </a:moveTo>
                <a:lnTo>
                  <a:pt x="1133" y="870"/>
                </a:lnTo>
                <a:lnTo>
                  <a:pt x="1133" y="872"/>
                </a:lnTo>
                <a:lnTo>
                  <a:pt x="1135" y="872"/>
                </a:lnTo>
                <a:lnTo>
                  <a:pt x="1135" y="870"/>
                </a:lnTo>
                <a:close/>
                <a:moveTo>
                  <a:pt x="1108" y="867"/>
                </a:moveTo>
                <a:lnTo>
                  <a:pt x="1106" y="867"/>
                </a:lnTo>
                <a:lnTo>
                  <a:pt x="1106" y="868"/>
                </a:lnTo>
                <a:lnTo>
                  <a:pt x="1108" y="868"/>
                </a:lnTo>
                <a:lnTo>
                  <a:pt x="1108" y="867"/>
                </a:lnTo>
                <a:close/>
                <a:moveTo>
                  <a:pt x="1055" y="827"/>
                </a:moveTo>
                <a:lnTo>
                  <a:pt x="1055" y="825"/>
                </a:lnTo>
                <a:lnTo>
                  <a:pt x="1053" y="825"/>
                </a:lnTo>
                <a:lnTo>
                  <a:pt x="1051" y="825"/>
                </a:lnTo>
                <a:lnTo>
                  <a:pt x="1051" y="827"/>
                </a:lnTo>
                <a:lnTo>
                  <a:pt x="1053" y="827"/>
                </a:lnTo>
                <a:lnTo>
                  <a:pt x="1055" y="827"/>
                </a:lnTo>
                <a:close/>
                <a:moveTo>
                  <a:pt x="1060" y="827"/>
                </a:moveTo>
                <a:lnTo>
                  <a:pt x="1061" y="825"/>
                </a:lnTo>
                <a:lnTo>
                  <a:pt x="1060" y="825"/>
                </a:lnTo>
                <a:lnTo>
                  <a:pt x="1060" y="827"/>
                </a:lnTo>
                <a:close/>
                <a:moveTo>
                  <a:pt x="1043" y="821"/>
                </a:moveTo>
                <a:lnTo>
                  <a:pt x="1041" y="821"/>
                </a:lnTo>
                <a:lnTo>
                  <a:pt x="1041" y="823"/>
                </a:lnTo>
                <a:lnTo>
                  <a:pt x="1043" y="823"/>
                </a:lnTo>
                <a:lnTo>
                  <a:pt x="1043" y="821"/>
                </a:lnTo>
                <a:close/>
                <a:moveTo>
                  <a:pt x="1029" y="821"/>
                </a:moveTo>
                <a:lnTo>
                  <a:pt x="1029" y="820"/>
                </a:lnTo>
                <a:lnTo>
                  <a:pt x="1028" y="820"/>
                </a:lnTo>
                <a:lnTo>
                  <a:pt x="1028" y="821"/>
                </a:lnTo>
                <a:lnTo>
                  <a:pt x="1029" y="821"/>
                </a:lnTo>
                <a:close/>
                <a:moveTo>
                  <a:pt x="1026" y="818"/>
                </a:moveTo>
                <a:lnTo>
                  <a:pt x="1026" y="820"/>
                </a:lnTo>
                <a:lnTo>
                  <a:pt x="1028" y="820"/>
                </a:lnTo>
                <a:lnTo>
                  <a:pt x="1028" y="818"/>
                </a:lnTo>
                <a:lnTo>
                  <a:pt x="1026" y="818"/>
                </a:lnTo>
                <a:close/>
                <a:moveTo>
                  <a:pt x="854" y="815"/>
                </a:moveTo>
                <a:lnTo>
                  <a:pt x="854" y="816"/>
                </a:lnTo>
                <a:lnTo>
                  <a:pt x="856" y="816"/>
                </a:lnTo>
                <a:lnTo>
                  <a:pt x="856" y="815"/>
                </a:lnTo>
                <a:lnTo>
                  <a:pt x="854" y="815"/>
                </a:lnTo>
                <a:close/>
                <a:moveTo>
                  <a:pt x="1026" y="815"/>
                </a:moveTo>
                <a:lnTo>
                  <a:pt x="1026" y="813"/>
                </a:lnTo>
                <a:lnTo>
                  <a:pt x="1024" y="813"/>
                </a:lnTo>
                <a:lnTo>
                  <a:pt x="1024" y="815"/>
                </a:lnTo>
                <a:lnTo>
                  <a:pt x="1026" y="815"/>
                </a:lnTo>
                <a:close/>
                <a:moveTo>
                  <a:pt x="1024" y="811"/>
                </a:moveTo>
                <a:lnTo>
                  <a:pt x="1023" y="811"/>
                </a:lnTo>
                <a:lnTo>
                  <a:pt x="1023" y="813"/>
                </a:lnTo>
                <a:lnTo>
                  <a:pt x="1024" y="813"/>
                </a:lnTo>
                <a:lnTo>
                  <a:pt x="1024" y="813"/>
                </a:lnTo>
                <a:lnTo>
                  <a:pt x="1024" y="811"/>
                </a:lnTo>
                <a:lnTo>
                  <a:pt x="1024" y="811"/>
                </a:lnTo>
                <a:close/>
                <a:moveTo>
                  <a:pt x="1019" y="810"/>
                </a:moveTo>
                <a:lnTo>
                  <a:pt x="1018" y="810"/>
                </a:lnTo>
                <a:lnTo>
                  <a:pt x="1018" y="811"/>
                </a:lnTo>
                <a:lnTo>
                  <a:pt x="1018" y="811"/>
                </a:lnTo>
                <a:lnTo>
                  <a:pt x="1019" y="811"/>
                </a:lnTo>
                <a:lnTo>
                  <a:pt x="1021" y="811"/>
                </a:lnTo>
                <a:lnTo>
                  <a:pt x="1021" y="811"/>
                </a:lnTo>
                <a:lnTo>
                  <a:pt x="1023" y="811"/>
                </a:lnTo>
                <a:lnTo>
                  <a:pt x="1023" y="810"/>
                </a:lnTo>
                <a:lnTo>
                  <a:pt x="1021" y="810"/>
                </a:lnTo>
                <a:lnTo>
                  <a:pt x="1019" y="810"/>
                </a:lnTo>
                <a:close/>
                <a:moveTo>
                  <a:pt x="851" y="796"/>
                </a:moveTo>
                <a:lnTo>
                  <a:pt x="853" y="796"/>
                </a:lnTo>
                <a:lnTo>
                  <a:pt x="853" y="795"/>
                </a:lnTo>
                <a:lnTo>
                  <a:pt x="851" y="795"/>
                </a:lnTo>
                <a:lnTo>
                  <a:pt x="851" y="796"/>
                </a:lnTo>
                <a:close/>
                <a:moveTo>
                  <a:pt x="813" y="785"/>
                </a:moveTo>
                <a:lnTo>
                  <a:pt x="811" y="785"/>
                </a:lnTo>
                <a:lnTo>
                  <a:pt x="811" y="786"/>
                </a:lnTo>
                <a:lnTo>
                  <a:pt x="813" y="786"/>
                </a:lnTo>
                <a:lnTo>
                  <a:pt x="813" y="785"/>
                </a:lnTo>
                <a:close/>
                <a:moveTo>
                  <a:pt x="851" y="780"/>
                </a:moveTo>
                <a:lnTo>
                  <a:pt x="851" y="778"/>
                </a:lnTo>
                <a:lnTo>
                  <a:pt x="849" y="778"/>
                </a:lnTo>
                <a:lnTo>
                  <a:pt x="849" y="780"/>
                </a:lnTo>
                <a:lnTo>
                  <a:pt x="851" y="780"/>
                </a:lnTo>
                <a:close/>
                <a:moveTo>
                  <a:pt x="829" y="773"/>
                </a:moveTo>
                <a:lnTo>
                  <a:pt x="829" y="771"/>
                </a:lnTo>
                <a:lnTo>
                  <a:pt x="828" y="771"/>
                </a:lnTo>
                <a:lnTo>
                  <a:pt x="828" y="773"/>
                </a:lnTo>
                <a:lnTo>
                  <a:pt x="828" y="775"/>
                </a:lnTo>
                <a:lnTo>
                  <a:pt x="826" y="775"/>
                </a:lnTo>
                <a:lnTo>
                  <a:pt x="826" y="776"/>
                </a:lnTo>
                <a:lnTo>
                  <a:pt x="828" y="776"/>
                </a:lnTo>
                <a:lnTo>
                  <a:pt x="829" y="776"/>
                </a:lnTo>
                <a:lnTo>
                  <a:pt x="829" y="775"/>
                </a:lnTo>
                <a:lnTo>
                  <a:pt x="829" y="773"/>
                </a:lnTo>
                <a:close/>
                <a:moveTo>
                  <a:pt x="843" y="763"/>
                </a:moveTo>
                <a:lnTo>
                  <a:pt x="843" y="761"/>
                </a:lnTo>
                <a:lnTo>
                  <a:pt x="841" y="761"/>
                </a:lnTo>
                <a:lnTo>
                  <a:pt x="839" y="761"/>
                </a:lnTo>
                <a:lnTo>
                  <a:pt x="839" y="763"/>
                </a:lnTo>
                <a:lnTo>
                  <a:pt x="838" y="763"/>
                </a:lnTo>
                <a:lnTo>
                  <a:pt x="836" y="763"/>
                </a:lnTo>
                <a:lnTo>
                  <a:pt x="836" y="765"/>
                </a:lnTo>
                <a:lnTo>
                  <a:pt x="834" y="765"/>
                </a:lnTo>
                <a:lnTo>
                  <a:pt x="834" y="766"/>
                </a:lnTo>
                <a:lnTo>
                  <a:pt x="833" y="766"/>
                </a:lnTo>
                <a:lnTo>
                  <a:pt x="833" y="768"/>
                </a:lnTo>
                <a:lnTo>
                  <a:pt x="834" y="768"/>
                </a:lnTo>
                <a:lnTo>
                  <a:pt x="836" y="768"/>
                </a:lnTo>
                <a:lnTo>
                  <a:pt x="836" y="766"/>
                </a:lnTo>
                <a:lnTo>
                  <a:pt x="838" y="766"/>
                </a:lnTo>
                <a:lnTo>
                  <a:pt x="839" y="766"/>
                </a:lnTo>
                <a:lnTo>
                  <a:pt x="839" y="765"/>
                </a:lnTo>
                <a:lnTo>
                  <a:pt x="841" y="765"/>
                </a:lnTo>
                <a:lnTo>
                  <a:pt x="841" y="763"/>
                </a:lnTo>
                <a:lnTo>
                  <a:pt x="843" y="763"/>
                </a:lnTo>
                <a:close/>
                <a:moveTo>
                  <a:pt x="841" y="766"/>
                </a:moveTo>
                <a:lnTo>
                  <a:pt x="843" y="766"/>
                </a:lnTo>
                <a:lnTo>
                  <a:pt x="843" y="765"/>
                </a:lnTo>
                <a:lnTo>
                  <a:pt x="841" y="765"/>
                </a:lnTo>
                <a:lnTo>
                  <a:pt x="841" y="766"/>
                </a:lnTo>
                <a:close/>
                <a:moveTo>
                  <a:pt x="843" y="763"/>
                </a:moveTo>
                <a:lnTo>
                  <a:pt x="843" y="765"/>
                </a:lnTo>
                <a:lnTo>
                  <a:pt x="844" y="765"/>
                </a:lnTo>
                <a:lnTo>
                  <a:pt x="844" y="763"/>
                </a:lnTo>
                <a:lnTo>
                  <a:pt x="843" y="763"/>
                </a:lnTo>
                <a:close/>
                <a:moveTo>
                  <a:pt x="844" y="755"/>
                </a:moveTo>
                <a:lnTo>
                  <a:pt x="843" y="755"/>
                </a:lnTo>
                <a:lnTo>
                  <a:pt x="843" y="756"/>
                </a:lnTo>
                <a:lnTo>
                  <a:pt x="844" y="756"/>
                </a:lnTo>
                <a:lnTo>
                  <a:pt x="844" y="755"/>
                </a:lnTo>
                <a:close/>
                <a:moveTo>
                  <a:pt x="843" y="756"/>
                </a:moveTo>
                <a:lnTo>
                  <a:pt x="841" y="756"/>
                </a:lnTo>
                <a:lnTo>
                  <a:pt x="843" y="758"/>
                </a:lnTo>
                <a:lnTo>
                  <a:pt x="843" y="756"/>
                </a:lnTo>
                <a:close/>
                <a:moveTo>
                  <a:pt x="846" y="758"/>
                </a:moveTo>
                <a:lnTo>
                  <a:pt x="846" y="756"/>
                </a:lnTo>
                <a:lnTo>
                  <a:pt x="844" y="756"/>
                </a:lnTo>
                <a:lnTo>
                  <a:pt x="844" y="758"/>
                </a:lnTo>
                <a:lnTo>
                  <a:pt x="846" y="758"/>
                </a:lnTo>
                <a:close/>
                <a:moveTo>
                  <a:pt x="846" y="753"/>
                </a:moveTo>
                <a:lnTo>
                  <a:pt x="844" y="753"/>
                </a:lnTo>
                <a:lnTo>
                  <a:pt x="844" y="755"/>
                </a:lnTo>
                <a:lnTo>
                  <a:pt x="846" y="755"/>
                </a:lnTo>
                <a:lnTo>
                  <a:pt x="846" y="753"/>
                </a:lnTo>
                <a:close/>
                <a:moveTo>
                  <a:pt x="1213" y="738"/>
                </a:moveTo>
                <a:lnTo>
                  <a:pt x="1213" y="740"/>
                </a:lnTo>
                <a:lnTo>
                  <a:pt x="1215" y="740"/>
                </a:lnTo>
                <a:lnTo>
                  <a:pt x="1215" y="738"/>
                </a:lnTo>
                <a:lnTo>
                  <a:pt x="1213" y="738"/>
                </a:lnTo>
                <a:close/>
                <a:moveTo>
                  <a:pt x="1033" y="735"/>
                </a:moveTo>
                <a:lnTo>
                  <a:pt x="1033" y="736"/>
                </a:lnTo>
                <a:lnTo>
                  <a:pt x="1034" y="736"/>
                </a:lnTo>
                <a:lnTo>
                  <a:pt x="1034" y="735"/>
                </a:lnTo>
                <a:lnTo>
                  <a:pt x="1033" y="735"/>
                </a:lnTo>
                <a:close/>
                <a:moveTo>
                  <a:pt x="1031" y="738"/>
                </a:moveTo>
                <a:lnTo>
                  <a:pt x="1033" y="738"/>
                </a:lnTo>
                <a:lnTo>
                  <a:pt x="1033" y="736"/>
                </a:lnTo>
                <a:lnTo>
                  <a:pt x="1031" y="736"/>
                </a:lnTo>
                <a:lnTo>
                  <a:pt x="1031" y="738"/>
                </a:lnTo>
                <a:close/>
                <a:moveTo>
                  <a:pt x="646" y="730"/>
                </a:moveTo>
                <a:lnTo>
                  <a:pt x="646" y="730"/>
                </a:lnTo>
                <a:lnTo>
                  <a:pt x="647" y="730"/>
                </a:lnTo>
                <a:lnTo>
                  <a:pt x="646" y="730"/>
                </a:lnTo>
                <a:close/>
                <a:moveTo>
                  <a:pt x="639" y="728"/>
                </a:moveTo>
                <a:lnTo>
                  <a:pt x="639" y="730"/>
                </a:lnTo>
                <a:lnTo>
                  <a:pt x="641" y="730"/>
                </a:lnTo>
                <a:lnTo>
                  <a:pt x="641" y="728"/>
                </a:lnTo>
                <a:lnTo>
                  <a:pt x="639" y="728"/>
                </a:lnTo>
                <a:close/>
                <a:moveTo>
                  <a:pt x="1208" y="730"/>
                </a:moveTo>
                <a:lnTo>
                  <a:pt x="1208" y="728"/>
                </a:lnTo>
                <a:lnTo>
                  <a:pt x="1206" y="728"/>
                </a:lnTo>
                <a:lnTo>
                  <a:pt x="1205" y="728"/>
                </a:lnTo>
                <a:lnTo>
                  <a:pt x="1205" y="730"/>
                </a:lnTo>
                <a:lnTo>
                  <a:pt x="1206" y="730"/>
                </a:lnTo>
                <a:lnTo>
                  <a:pt x="1208" y="730"/>
                </a:lnTo>
                <a:close/>
                <a:moveTo>
                  <a:pt x="1193" y="725"/>
                </a:moveTo>
                <a:lnTo>
                  <a:pt x="1193" y="723"/>
                </a:lnTo>
                <a:lnTo>
                  <a:pt x="1191" y="723"/>
                </a:lnTo>
                <a:lnTo>
                  <a:pt x="1191" y="725"/>
                </a:lnTo>
                <a:lnTo>
                  <a:pt x="1193" y="725"/>
                </a:lnTo>
                <a:close/>
                <a:moveTo>
                  <a:pt x="708" y="716"/>
                </a:moveTo>
                <a:lnTo>
                  <a:pt x="708" y="718"/>
                </a:lnTo>
                <a:lnTo>
                  <a:pt x="709" y="718"/>
                </a:lnTo>
                <a:lnTo>
                  <a:pt x="711" y="718"/>
                </a:lnTo>
                <a:lnTo>
                  <a:pt x="711" y="716"/>
                </a:lnTo>
                <a:lnTo>
                  <a:pt x="713" y="716"/>
                </a:lnTo>
                <a:lnTo>
                  <a:pt x="713" y="715"/>
                </a:lnTo>
                <a:lnTo>
                  <a:pt x="711" y="715"/>
                </a:lnTo>
                <a:lnTo>
                  <a:pt x="709" y="715"/>
                </a:lnTo>
                <a:lnTo>
                  <a:pt x="709" y="716"/>
                </a:lnTo>
                <a:lnTo>
                  <a:pt x="708" y="716"/>
                </a:lnTo>
                <a:close/>
                <a:moveTo>
                  <a:pt x="664" y="713"/>
                </a:moveTo>
                <a:lnTo>
                  <a:pt x="664" y="711"/>
                </a:lnTo>
                <a:lnTo>
                  <a:pt x="662" y="711"/>
                </a:lnTo>
                <a:lnTo>
                  <a:pt x="661" y="711"/>
                </a:lnTo>
                <a:lnTo>
                  <a:pt x="661" y="713"/>
                </a:lnTo>
                <a:lnTo>
                  <a:pt x="662" y="713"/>
                </a:lnTo>
                <a:lnTo>
                  <a:pt x="664" y="713"/>
                </a:lnTo>
                <a:close/>
                <a:moveTo>
                  <a:pt x="661" y="713"/>
                </a:moveTo>
                <a:lnTo>
                  <a:pt x="659" y="713"/>
                </a:lnTo>
                <a:lnTo>
                  <a:pt x="659" y="715"/>
                </a:lnTo>
                <a:lnTo>
                  <a:pt x="659" y="716"/>
                </a:lnTo>
                <a:lnTo>
                  <a:pt x="661" y="715"/>
                </a:lnTo>
                <a:lnTo>
                  <a:pt x="661" y="713"/>
                </a:lnTo>
                <a:close/>
                <a:moveTo>
                  <a:pt x="664" y="716"/>
                </a:moveTo>
                <a:lnTo>
                  <a:pt x="664" y="716"/>
                </a:lnTo>
                <a:lnTo>
                  <a:pt x="664" y="715"/>
                </a:lnTo>
                <a:lnTo>
                  <a:pt x="664" y="715"/>
                </a:lnTo>
                <a:lnTo>
                  <a:pt x="664" y="716"/>
                </a:lnTo>
                <a:close/>
                <a:moveTo>
                  <a:pt x="669" y="716"/>
                </a:moveTo>
                <a:lnTo>
                  <a:pt x="671" y="716"/>
                </a:lnTo>
                <a:lnTo>
                  <a:pt x="671" y="715"/>
                </a:lnTo>
                <a:lnTo>
                  <a:pt x="669" y="716"/>
                </a:lnTo>
                <a:close/>
                <a:moveTo>
                  <a:pt x="672" y="713"/>
                </a:moveTo>
                <a:lnTo>
                  <a:pt x="671" y="713"/>
                </a:lnTo>
                <a:lnTo>
                  <a:pt x="671" y="715"/>
                </a:lnTo>
                <a:lnTo>
                  <a:pt x="672" y="715"/>
                </a:lnTo>
                <a:lnTo>
                  <a:pt x="672" y="713"/>
                </a:lnTo>
                <a:close/>
                <a:moveTo>
                  <a:pt x="674" y="713"/>
                </a:moveTo>
                <a:lnTo>
                  <a:pt x="672" y="713"/>
                </a:lnTo>
                <a:lnTo>
                  <a:pt x="674" y="715"/>
                </a:lnTo>
                <a:lnTo>
                  <a:pt x="674" y="713"/>
                </a:lnTo>
                <a:close/>
                <a:moveTo>
                  <a:pt x="666" y="711"/>
                </a:moveTo>
                <a:lnTo>
                  <a:pt x="664" y="711"/>
                </a:lnTo>
                <a:lnTo>
                  <a:pt x="664" y="713"/>
                </a:lnTo>
                <a:lnTo>
                  <a:pt x="666" y="713"/>
                </a:lnTo>
                <a:lnTo>
                  <a:pt x="666" y="711"/>
                </a:lnTo>
                <a:close/>
                <a:moveTo>
                  <a:pt x="686" y="713"/>
                </a:moveTo>
                <a:lnTo>
                  <a:pt x="687" y="711"/>
                </a:lnTo>
                <a:lnTo>
                  <a:pt x="686" y="711"/>
                </a:lnTo>
                <a:lnTo>
                  <a:pt x="686" y="713"/>
                </a:lnTo>
                <a:close/>
                <a:moveTo>
                  <a:pt x="1138" y="696"/>
                </a:moveTo>
                <a:lnTo>
                  <a:pt x="1140" y="696"/>
                </a:lnTo>
                <a:lnTo>
                  <a:pt x="1140" y="695"/>
                </a:lnTo>
                <a:lnTo>
                  <a:pt x="1138" y="695"/>
                </a:lnTo>
                <a:lnTo>
                  <a:pt x="1138" y="696"/>
                </a:lnTo>
                <a:close/>
                <a:moveTo>
                  <a:pt x="801" y="693"/>
                </a:moveTo>
                <a:lnTo>
                  <a:pt x="799" y="693"/>
                </a:lnTo>
                <a:lnTo>
                  <a:pt x="799" y="695"/>
                </a:lnTo>
                <a:lnTo>
                  <a:pt x="801" y="693"/>
                </a:lnTo>
                <a:close/>
                <a:moveTo>
                  <a:pt x="756" y="691"/>
                </a:moveTo>
                <a:lnTo>
                  <a:pt x="754" y="693"/>
                </a:lnTo>
                <a:lnTo>
                  <a:pt x="756" y="693"/>
                </a:lnTo>
                <a:lnTo>
                  <a:pt x="756" y="691"/>
                </a:lnTo>
                <a:close/>
                <a:moveTo>
                  <a:pt x="758" y="691"/>
                </a:moveTo>
                <a:lnTo>
                  <a:pt x="758" y="690"/>
                </a:lnTo>
                <a:lnTo>
                  <a:pt x="756" y="690"/>
                </a:lnTo>
                <a:lnTo>
                  <a:pt x="756" y="691"/>
                </a:lnTo>
                <a:lnTo>
                  <a:pt x="758" y="693"/>
                </a:lnTo>
                <a:lnTo>
                  <a:pt x="758" y="691"/>
                </a:lnTo>
                <a:close/>
                <a:moveTo>
                  <a:pt x="798" y="693"/>
                </a:moveTo>
                <a:lnTo>
                  <a:pt x="799" y="693"/>
                </a:lnTo>
                <a:lnTo>
                  <a:pt x="799" y="691"/>
                </a:lnTo>
                <a:lnTo>
                  <a:pt x="799" y="690"/>
                </a:lnTo>
                <a:lnTo>
                  <a:pt x="799" y="690"/>
                </a:lnTo>
                <a:lnTo>
                  <a:pt x="798" y="690"/>
                </a:lnTo>
                <a:lnTo>
                  <a:pt x="798" y="690"/>
                </a:lnTo>
                <a:lnTo>
                  <a:pt x="796" y="690"/>
                </a:lnTo>
                <a:lnTo>
                  <a:pt x="796" y="691"/>
                </a:lnTo>
                <a:lnTo>
                  <a:pt x="794" y="691"/>
                </a:lnTo>
                <a:lnTo>
                  <a:pt x="794" y="693"/>
                </a:lnTo>
                <a:lnTo>
                  <a:pt x="796" y="693"/>
                </a:lnTo>
                <a:lnTo>
                  <a:pt x="798" y="693"/>
                </a:lnTo>
                <a:close/>
                <a:moveTo>
                  <a:pt x="586" y="686"/>
                </a:moveTo>
                <a:lnTo>
                  <a:pt x="586" y="688"/>
                </a:lnTo>
                <a:lnTo>
                  <a:pt x="586" y="688"/>
                </a:lnTo>
                <a:lnTo>
                  <a:pt x="586" y="686"/>
                </a:lnTo>
                <a:lnTo>
                  <a:pt x="586" y="686"/>
                </a:lnTo>
                <a:close/>
                <a:moveTo>
                  <a:pt x="687" y="685"/>
                </a:moveTo>
                <a:lnTo>
                  <a:pt x="686" y="685"/>
                </a:lnTo>
                <a:lnTo>
                  <a:pt x="687" y="686"/>
                </a:lnTo>
                <a:lnTo>
                  <a:pt x="687" y="685"/>
                </a:lnTo>
                <a:close/>
                <a:moveTo>
                  <a:pt x="733" y="683"/>
                </a:moveTo>
                <a:lnTo>
                  <a:pt x="731" y="683"/>
                </a:lnTo>
                <a:lnTo>
                  <a:pt x="731" y="685"/>
                </a:lnTo>
                <a:lnTo>
                  <a:pt x="733" y="685"/>
                </a:lnTo>
                <a:lnTo>
                  <a:pt x="733" y="683"/>
                </a:lnTo>
                <a:close/>
                <a:moveTo>
                  <a:pt x="651" y="681"/>
                </a:moveTo>
                <a:lnTo>
                  <a:pt x="652" y="681"/>
                </a:lnTo>
                <a:lnTo>
                  <a:pt x="654" y="681"/>
                </a:lnTo>
                <a:lnTo>
                  <a:pt x="654" y="680"/>
                </a:lnTo>
                <a:lnTo>
                  <a:pt x="654" y="678"/>
                </a:lnTo>
                <a:lnTo>
                  <a:pt x="652" y="678"/>
                </a:lnTo>
                <a:lnTo>
                  <a:pt x="652" y="680"/>
                </a:lnTo>
                <a:lnTo>
                  <a:pt x="651" y="680"/>
                </a:lnTo>
                <a:lnTo>
                  <a:pt x="651" y="681"/>
                </a:lnTo>
                <a:close/>
                <a:moveTo>
                  <a:pt x="647" y="668"/>
                </a:moveTo>
                <a:lnTo>
                  <a:pt x="646" y="668"/>
                </a:lnTo>
                <a:lnTo>
                  <a:pt x="646" y="670"/>
                </a:lnTo>
                <a:lnTo>
                  <a:pt x="647" y="670"/>
                </a:lnTo>
                <a:lnTo>
                  <a:pt x="649" y="668"/>
                </a:lnTo>
                <a:lnTo>
                  <a:pt x="647" y="668"/>
                </a:lnTo>
                <a:close/>
                <a:moveTo>
                  <a:pt x="586" y="666"/>
                </a:moveTo>
                <a:lnTo>
                  <a:pt x="586" y="666"/>
                </a:lnTo>
                <a:lnTo>
                  <a:pt x="586" y="668"/>
                </a:lnTo>
                <a:lnTo>
                  <a:pt x="586" y="668"/>
                </a:lnTo>
                <a:lnTo>
                  <a:pt x="586" y="666"/>
                </a:lnTo>
                <a:close/>
                <a:moveTo>
                  <a:pt x="597" y="658"/>
                </a:moveTo>
                <a:lnTo>
                  <a:pt x="596" y="658"/>
                </a:lnTo>
                <a:lnTo>
                  <a:pt x="596" y="660"/>
                </a:lnTo>
                <a:lnTo>
                  <a:pt x="596" y="661"/>
                </a:lnTo>
                <a:lnTo>
                  <a:pt x="597" y="660"/>
                </a:lnTo>
                <a:lnTo>
                  <a:pt x="597" y="658"/>
                </a:lnTo>
                <a:close/>
                <a:moveTo>
                  <a:pt x="622" y="658"/>
                </a:moveTo>
                <a:lnTo>
                  <a:pt x="621" y="658"/>
                </a:lnTo>
                <a:lnTo>
                  <a:pt x="621" y="660"/>
                </a:lnTo>
                <a:lnTo>
                  <a:pt x="622" y="660"/>
                </a:lnTo>
                <a:lnTo>
                  <a:pt x="622" y="658"/>
                </a:lnTo>
                <a:close/>
                <a:moveTo>
                  <a:pt x="616" y="656"/>
                </a:moveTo>
                <a:lnTo>
                  <a:pt x="616" y="655"/>
                </a:lnTo>
                <a:lnTo>
                  <a:pt x="614" y="653"/>
                </a:lnTo>
                <a:lnTo>
                  <a:pt x="614" y="655"/>
                </a:lnTo>
                <a:lnTo>
                  <a:pt x="612" y="655"/>
                </a:lnTo>
                <a:lnTo>
                  <a:pt x="612" y="656"/>
                </a:lnTo>
                <a:lnTo>
                  <a:pt x="614" y="656"/>
                </a:lnTo>
                <a:lnTo>
                  <a:pt x="616" y="656"/>
                </a:lnTo>
                <a:close/>
                <a:moveTo>
                  <a:pt x="646" y="655"/>
                </a:moveTo>
                <a:lnTo>
                  <a:pt x="644" y="655"/>
                </a:lnTo>
                <a:lnTo>
                  <a:pt x="644" y="656"/>
                </a:lnTo>
                <a:lnTo>
                  <a:pt x="646" y="656"/>
                </a:lnTo>
                <a:lnTo>
                  <a:pt x="646" y="655"/>
                </a:lnTo>
                <a:close/>
                <a:moveTo>
                  <a:pt x="649" y="653"/>
                </a:moveTo>
                <a:lnTo>
                  <a:pt x="647" y="653"/>
                </a:lnTo>
                <a:lnTo>
                  <a:pt x="649" y="655"/>
                </a:lnTo>
                <a:lnTo>
                  <a:pt x="649" y="653"/>
                </a:lnTo>
                <a:close/>
                <a:moveTo>
                  <a:pt x="636" y="650"/>
                </a:moveTo>
                <a:lnTo>
                  <a:pt x="634" y="650"/>
                </a:lnTo>
                <a:lnTo>
                  <a:pt x="634" y="651"/>
                </a:lnTo>
                <a:lnTo>
                  <a:pt x="636" y="651"/>
                </a:lnTo>
                <a:lnTo>
                  <a:pt x="636" y="650"/>
                </a:lnTo>
                <a:close/>
                <a:moveTo>
                  <a:pt x="612" y="650"/>
                </a:moveTo>
                <a:lnTo>
                  <a:pt x="612" y="648"/>
                </a:lnTo>
                <a:lnTo>
                  <a:pt x="611" y="648"/>
                </a:lnTo>
                <a:lnTo>
                  <a:pt x="611" y="650"/>
                </a:lnTo>
                <a:lnTo>
                  <a:pt x="611" y="650"/>
                </a:lnTo>
                <a:lnTo>
                  <a:pt x="612" y="650"/>
                </a:lnTo>
                <a:lnTo>
                  <a:pt x="612" y="650"/>
                </a:lnTo>
                <a:close/>
                <a:moveTo>
                  <a:pt x="626" y="650"/>
                </a:moveTo>
                <a:lnTo>
                  <a:pt x="624" y="650"/>
                </a:lnTo>
                <a:lnTo>
                  <a:pt x="624" y="650"/>
                </a:lnTo>
                <a:lnTo>
                  <a:pt x="626" y="650"/>
                </a:lnTo>
                <a:lnTo>
                  <a:pt x="626" y="650"/>
                </a:lnTo>
                <a:close/>
                <a:moveTo>
                  <a:pt x="621" y="650"/>
                </a:moveTo>
                <a:lnTo>
                  <a:pt x="621" y="648"/>
                </a:lnTo>
                <a:lnTo>
                  <a:pt x="622" y="648"/>
                </a:lnTo>
                <a:lnTo>
                  <a:pt x="624" y="648"/>
                </a:lnTo>
                <a:lnTo>
                  <a:pt x="624" y="646"/>
                </a:lnTo>
                <a:lnTo>
                  <a:pt x="622" y="646"/>
                </a:lnTo>
                <a:lnTo>
                  <a:pt x="621" y="646"/>
                </a:lnTo>
                <a:lnTo>
                  <a:pt x="619" y="646"/>
                </a:lnTo>
                <a:lnTo>
                  <a:pt x="619" y="648"/>
                </a:lnTo>
                <a:lnTo>
                  <a:pt x="617" y="648"/>
                </a:lnTo>
                <a:lnTo>
                  <a:pt x="617" y="650"/>
                </a:lnTo>
                <a:lnTo>
                  <a:pt x="619" y="650"/>
                </a:lnTo>
                <a:lnTo>
                  <a:pt x="621" y="650"/>
                </a:lnTo>
                <a:close/>
                <a:moveTo>
                  <a:pt x="898" y="633"/>
                </a:moveTo>
                <a:lnTo>
                  <a:pt x="898" y="635"/>
                </a:lnTo>
                <a:lnTo>
                  <a:pt x="899" y="633"/>
                </a:lnTo>
                <a:lnTo>
                  <a:pt x="898" y="633"/>
                </a:lnTo>
                <a:close/>
                <a:moveTo>
                  <a:pt x="929" y="606"/>
                </a:moveTo>
                <a:lnTo>
                  <a:pt x="931" y="604"/>
                </a:lnTo>
                <a:lnTo>
                  <a:pt x="929" y="604"/>
                </a:lnTo>
                <a:lnTo>
                  <a:pt x="929" y="606"/>
                </a:lnTo>
                <a:close/>
                <a:moveTo>
                  <a:pt x="988" y="524"/>
                </a:moveTo>
                <a:lnTo>
                  <a:pt x="986" y="524"/>
                </a:lnTo>
                <a:lnTo>
                  <a:pt x="986" y="526"/>
                </a:lnTo>
                <a:lnTo>
                  <a:pt x="988" y="526"/>
                </a:lnTo>
                <a:lnTo>
                  <a:pt x="988" y="524"/>
                </a:lnTo>
                <a:close/>
                <a:moveTo>
                  <a:pt x="991" y="514"/>
                </a:moveTo>
                <a:lnTo>
                  <a:pt x="993" y="514"/>
                </a:lnTo>
                <a:lnTo>
                  <a:pt x="993" y="513"/>
                </a:lnTo>
                <a:lnTo>
                  <a:pt x="991" y="513"/>
                </a:lnTo>
                <a:lnTo>
                  <a:pt x="991" y="514"/>
                </a:lnTo>
                <a:close/>
                <a:moveTo>
                  <a:pt x="1280" y="474"/>
                </a:moveTo>
                <a:lnTo>
                  <a:pt x="1280" y="476"/>
                </a:lnTo>
                <a:lnTo>
                  <a:pt x="1281" y="476"/>
                </a:lnTo>
                <a:lnTo>
                  <a:pt x="1281" y="474"/>
                </a:lnTo>
                <a:lnTo>
                  <a:pt x="1280" y="474"/>
                </a:lnTo>
                <a:close/>
                <a:moveTo>
                  <a:pt x="1283" y="473"/>
                </a:moveTo>
                <a:lnTo>
                  <a:pt x="1281" y="473"/>
                </a:lnTo>
                <a:lnTo>
                  <a:pt x="1281" y="474"/>
                </a:lnTo>
                <a:lnTo>
                  <a:pt x="1283" y="474"/>
                </a:lnTo>
                <a:lnTo>
                  <a:pt x="1283" y="473"/>
                </a:lnTo>
                <a:close/>
                <a:moveTo>
                  <a:pt x="1080" y="424"/>
                </a:moveTo>
                <a:lnTo>
                  <a:pt x="1080" y="426"/>
                </a:lnTo>
                <a:lnTo>
                  <a:pt x="1081" y="426"/>
                </a:lnTo>
                <a:lnTo>
                  <a:pt x="1081" y="424"/>
                </a:lnTo>
                <a:lnTo>
                  <a:pt x="1080" y="424"/>
                </a:lnTo>
                <a:close/>
                <a:moveTo>
                  <a:pt x="1078" y="418"/>
                </a:moveTo>
                <a:lnTo>
                  <a:pt x="1078" y="419"/>
                </a:lnTo>
                <a:lnTo>
                  <a:pt x="1080" y="419"/>
                </a:lnTo>
                <a:lnTo>
                  <a:pt x="1080" y="418"/>
                </a:lnTo>
                <a:lnTo>
                  <a:pt x="1078" y="418"/>
                </a:lnTo>
                <a:close/>
                <a:moveTo>
                  <a:pt x="1255" y="414"/>
                </a:moveTo>
                <a:lnTo>
                  <a:pt x="1255" y="413"/>
                </a:lnTo>
                <a:lnTo>
                  <a:pt x="1255" y="411"/>
                </a:lnTo>
                <a:lnTo>
                  <a:pt x="1253" y="411"/>
                </a:lnTo>
                <a:lnTo>
                  <a:pt x="1253" y="413"/>
                </a:lnTo>
                <a:lnTo>
                  <a:pt x="1251" y="413"/>
                </a:lnTo>
                <a:lnTo>
                  <a:pt x="1251" y="414"/>
                </a:lnTo>
                <a:lnTo>
                  <a:pt x="1253" y="414"/>
                </a:lnTo>
                <a:lnTo>
                  <a:pt x="1255" y="414"/>
                </a:lnTo>
                <a:close/>
                <a:moveTo>
                  <a:pt x="1248" y="411"/>
                </a:moveTo>
                <a:lnTo>
                  <a:pt x="1248" y="409"/>
                </a:lnTo>
                <a:lnTo>
                  <a:pt x="1248" y="409"/>
                </a:lnTo>
                <a:lnTo>
                  <a:pt x="1246" y="409"/>
                </a:lnTo>
                <a:lnTo>
                  <a:pt x="1245" y="409"/>
                </a:lnTo>
                <a:lnTo>
                  <a:pt x="1245" y="409"/>
                </a:lnTo>
                <a:lnTo>
                  <a:pt x="1245" y="411"/>
                </a:lnTo>
                <a:lnTo>
                  <a:pt x="1246" y="411"/>
                </a:lnTo>
                <a:lnTo>
                  <a:pt x="1248" y="411"/>
                </a:lnTo>
                <a:close/>
                <a:moveTo>
                  <a:pt x="1138" y="389"/>
                </a:moveTo>
                <a:lnTo>
                  <a:pt x="1136" y="389"/>
                </a:lnTo>
                <a:lnTo>
                  <a:pt x="1136" y="391"/>
                </a:lnTo>
                <a:lnTo>
                  <a:pt x="1138" y="391"/>
                </a:lnTo>
                <a:lnTo>
                  <a:pt x="1138" y="389"/>
                </a:lnTo>
                <a:close/>
                <a:moveTo>
                  <a:pt x="1205" y="374"/>
                </a:moveTo>
                <a:lnTo>
                  <a:pt x="1203" y="374"/>
                </a:lnTo>
                <a:lnTo>
                  <a:pt x="1203" y="376"/>
                </a:lnTo>
                <a:lnTo>
                  <a:pt x="1203" y="377"/>
                </a:lnTo>
                <a:lnTo>
                  <a:pt x="1205" y="377"/>
                </a:lnTo>
                <a:lnTo>
                  <a:pt x="1205" y="376"/>
                </a:lnTo>
                <a:lnTo>
                  <a:pt x="1205" y="374"/>
                </a:lnTo>
                <a:close/>
                <a:moveTo>
                  <a:pt x="1205" y="369"/>
                </a:moveTo>
                <a:lnTo>
                  <a:pt x="1203" y="369"/>
                </a:lnTo>
                <a:lnTo>
                  <a:pt x="1203" y="369"/>
                </a:lnTo>
                <a:lnTo>
                  <a:pt x="1205" y="369"/>
                </a:lnTo>
                <a:lnTo>
                  <a:pt x="1205" y="369"/>
                </a:lnTo>
                <a:close/>
                <a:moveTo>
                  <a:pt x="1213" y="366"/>
                </a:moveTo>
                <a:lnTo>
                  <a:pt x="1211" y="366"/>
                </a:lnTo>
                <a:lnTo>
                  <a:pt x="1211" y="367"/>
                </a:lnTo>
                <a:lnTo>
                  <a:pt x="1213" y="367"/>
                </a:lnTo>
                <a:lnTo>
                  <a:pt x="1213" y="366"/>
                </a:lnTo>
                <a:close/>
                <a:moveTo>
                  <a:pt x="1226" y="364"/>
                </a:moveTo>
                <a:lnTo>
                  <a:pt x="1225" y="364"/>
                </a:lnTo>
                <a:lnTo>
                  <a:pt x="1225" y="366"/>
                </a:lnTo>
                <a:lnTo>
                  <a:pt x="1226" y="366"/>
                </a:lnTo>
                <a:lnTo>
                  <a:pt x="1226" y="364"/>
                </a:lnTo>
                <a:close/>
                <a:moveTo>
                  <a:pt x="1231" y="359"/>
                </a:moveTo>
                <a:lnTo>
                  <a:pt x="1231" y="361"/>
                </a:lnTo>
                <a:lnTo>
                  <a:pt x="1233" y="361"/>
                </a:lnTo>
                <a:lnTo>
                  <a:pt x="1231" y="359"/>
                </a:lnTo>
                <a:close/>
                <a:moveTo>
                  <a:pt x="1253" y="339"/>
                </a:moveTo>
                <a:lnTo>
                  <a:pt x="1251" y="339"/>
                </a:lnTo>
                <a:lnTo>
                  <a:pt x="1251" y="341"/>
                </a:lnTo>
                <a:lnTo>
                  <a:pt x="1253" y="341"/>
                </a:lnTo>
                <a:lnTo>
                  <a:pt x="1253" y="339"/>
                </a:lnTo>
                <a:close/>
                <a:moveTo>
                  <a:pt x="1278" y="336"/>
                </a:moveTo>
                <a:lnTo>
                  <a:pt x="1278" y="334"/>
                </a:lnTo>
                <a:lnTo>
                  <a:pt x="1276" y="334"/>
                </a:lnTo>
                <a:lnTo>
                  <a:pt x="1276" y="336"/>
                </a:lnTo>
                <a:lnTo>
                  <a:pt x="1276" y="337"/>
                </a:lnTo>
                <a:lnTo>
                  <a:pt x="1278" y="337"/>
                </a:lnTo>
                <a:lnTo>
                  <a:pt x="1278" y="336"/>
                </a:lnTo>
                <a:close/>
                <a:moveTo>
                  <a:pt x="1328" y="312"/>
                </a:moveTo>
                <a:lnTo>
                  <a:pt x="1326" y="312"/>
                </a:lnTo>
                <a:lnTo>
                  <a:pt x="1326" y="314"/>
                </a:lnTo>
                <a:lnTo>
                  <a:pt x="1328" y="314"/>
                </a:lnTo>
                <a:lnTo>
                  <a:pt x="1328" y="312"/>
                </a:lnTo>
                <a:close/>
                <a:moveTo>
                  <a:pt x="2014" y="2078"/>
                </a:moveTo>
                <a:lnTo>
                  <a:pt x="2012" y="2078"/>
                </a:lnTo>
                <a:lnTo>
                  <a:pt x="2010" y="2078"/>
                </a:lnTo>
                <a:lnTo>
                  <a:pt x="2009" y="2078"/>
                </a:lnTo>
                <a:lnTo>
                  <a:pt x="2007" y="2080"/>
                </a:lnTo>
                <a:lnTo>
                  <a:pt x="2005" y="2080"/>
                </a:lnTo>
                <a:lnTo>
                  <a:pt x="2005" y="2082"/>
                </a:lnTo>
                <a:lnTo>
                  <a:pt x="2004" y="2082"/>
                </a:lnTo>
                <a:lnTo>
                  <a:pt x="2002" y="2082"/>
                </a:lnTo>
                <a:lnTo>
                  <a:pt x="2002" y="2083"/>
                </a:lnTo>
                <a:lnTo>
                  <a:pt x="2000" y="2083"/>
                </a:lnTo>
                <a:lnTo>
                  <a:pt x="2000" y="2082"/>
                </a:lnTo>
                <a:lnTo>
                  <a:pt x="1999" y="2082"/>
                </a:lnTo>
                <a:lnTo>
                  <a:pt x="1999" y="2083"/>
                </a:lnTo>
                <a:lnTo>
                  <a:pt x="1997" y="2083"/>
                </a:lnTo>
                <a:lnTo>
                  <a:pt x="1997" y="2085"/>
                </a:lnTo>
                <a:lnTo>
                  <a:pt x="1995" y="2085"/>
                </a:lnTo>
                <a:lnTo>
                  <a:pt x="1995" y="2087"/>
                </a:lnTo>
                <a:lnTo>
                  <a:pt x="1994" y="2087"/>
                </a:lnTo>
                <a:lnTo>
                  <a:pt x="1994" y="2088"/>
                </a:lnTo>
                <a:lnTo>
                  <a:pt x="1994" y="2090"/>
                </a:lnTo>
                <a:lnTo>
                  <a:pt x="1992" y="2090"/>
                </a:lnTo>
                <a:lnTo>
                  <a:pt x="1992" y="2092"/>
                </a:lnTo>
                <a:lnTo>
                  <a:pt x="1992" y="2094"/>
                </a:lnTo>
                <a:lnTo>
                  <a:pt x="1990" y="2095"/>
                </a:lnTo>
                <a:lnTo>
                  <a:pt x="1990" y="2097"/>
                </a:lnTo>
                <a:lnTo>
                  <a:pt x="1992" y="2097"/>
                </a:lnTo>
                <a:lnTo>
                  <a:pt x="1994" y="2097"/>
                </a:lnTo>
                <a:lnTo>
                  <a:pt x="1994" y="2097"/>
                </a:lnTo>
                <a:lnTo>
                  <a:pt x="1995" y="2097"/>
                </a:lnTo>
                <a:lnTo>
                  <a:pt x="1997" y="2097"/>
                </a:lnTo>
                <a:lnTo>
                  <a:pt x="1999" y="2097"/>
                </a:lnTo>
                <a:lnTo>
                  <a:pt x="1999" y="2099"/>
                </a:lnTo>
                <a:lnTo>
                  <a:pt x="2000" y="2099"/>
                </a:lnTo>
                <a:lnTo>
                  <a:pt x="2002" y="2099"/>
                </a:lnTo>
                <a:lnTo>
                  <a:pt x="2004" y="2099"/>
                </a:lnTo>
                <a:lnTo>
                  <a:pt x="2005" y="2099"/>
                </a:lnTo>
                <a:lnTo>
                  <a:pt x="2007" y="2099"/>
                </a:lnTo>
                <a:lnTo>
                  <a:pt x="2007" y="2100"/>
                </a:lnTo>
                <a:lnTo>
                  <a:pt x="2009" y="2100"/>
                </a:lnTo>
                <a:lnTo>
                  <a:pt x="2010" y="2100"/>
                </a:lnTo>
                <a:lnTo>
                  <a:pt x="2012" y="2100"/>
                </a:lnTo>
                <a:lnTo>
                  <a:pt x="2014" y="2100"/>
                </a:lnTo>
                <a:lnTo>
                  <a:pt x="2015" y="2100"/>
                </a:lnTo>
                <a:lnTo>
                  <a:pt x="2015" y="2102"/>
                </a:lnTo>
                <a:lnTo>
                  <a:pt x="2017" y="2102"/>
                </a:lnTo>
                <a:lnTo>
                  <a:pt x="2019" y="2102"/>
                </a:lnTo>
                <a:lnTo>
                  <a:pt x="2020" y="2102"/>
                </a:lnTo>
                <a:lnTo>
                  <a:pt x="2020" y="2100"/>
                </a:lnTo>
                <a:lnTo>
                  <a:pt x="2022" y="2100"/>
                </a:lnTo>
                <a:lnTo>
                  <a:pt x="2024" y="2100"/>
                </a:lnTo>
                <a:lnTo>
                  <a:pt x="2024" y="2102"/>
                </a:lnTo>
                <a:lnTo>
                  <a:pt x="2024" y="2102"/>
                </a:lnTo>
                <a:lnTo>
                  <a:pt x="2025" y="2102"/>
                </a:lnTo>
                <a:lnTo>
                  <a:pt x="2027" y="2102"/>
                </a:lnTo>
                <a:lnTo>
                  <a:pt x="2029" y="2102"/>
                </a:lnTo>
                <a:lnTo>
                  <a:pt x="2029" y="2104"/>
                </a:lnTo>
                <a:lnTo>
                  <a:pt x="2030" y="2104"/>
                </a:lnTo>
                <a:lnTo>
                  <a:pt x="2030" y="2105"/>
                </a:lnTo>
                <a:lnTo>
                  <a:pt x="2032" y="2105"/>
                </a:lnTo>
                <a:lnTo>
                  <a:pt x="2034" y="2105"/>
                </a:lnTo>
                <a:lnTo>
                  <a:pt x="2035" y="2105"/>
                </a:lnTo>
                <a:lnTo>
                  <a:pt x="2037" y="2105"/>
                </a:lnTo>
                <a:lnTo>
                  <a:pt x="2039" y="2105"/>
                </a:lnTo>
                <a:lnTo>
                  <a:pt x="2040" y="2105"/>
                </a:lnTo>
                <a:lnTo>
                  <a:pt x="2040" y="2107"/>
                </a:lnTo>
                <a:lnTo>
                  <a:pt x="2042" y="2107"/>
                </a:lnTo>
                <a:lnTo>
                  <a:pt x="2044" y="2107"/>
                </a:lnTo>
                <a:lnTo>
                  <a:pt x="2045" y="2107"/>
                </a:lnTo>
                <a:lnTo>
                  <a:pt x="2047" y="2107"/>
                </a:lnTo>
                <a:lnTo>
                  <a:pt x="2049" y="2107"/>
                </a:lnTo>
                <a:lnTo>
                  <a:pt x="2049" y="2109"/>
                </a:lnTo>
                <a:lnTo>
                  <a:pt x="2050" y="2109"/>
                </a:lnTo>
                <a:lnTo>
                  <a:pt x="2052" y="2109"/>
                </a:lnTo>
                <a:lnTo>
                  <a:pt x="2052" y="2107"/>
                </a:lnTo>
                <a:lnTo>
                  <a:pt x="2052" y="2105"/>
                </a:lnTo>
                <a:lnTo>
                  <a:pt x="2052" y="2104"/>
                </a:lnTo>
                <a:lnTo>
                  <a:pt x="2052" y="2102"/>
                </a:lnTo>
                <a:lnTo>
                  <a:pt x="2050" y="2102"/>
                </a:lnTo>
                <a:lnTo>
                  <a:pt x="2050" y="2100"/>
                </a:lnTo>
                <a:lnTo>
                  <a:pt x="2050" y="2099"/>
                </a:lnTo>
                <a:lnTo>
                  <a:pt x="2049" y="2099"/>
                </a:lnTo>
                <a:lnTo>
                  <a:pt x="2049" y="2097"/>
                </a:lnTo>
                <a:lnTo>
                  <a:pt x="2049" y="2097"/>
                </a:lnTo>
                <a:lnTo>
                  <a:pt x="2047" y="2097"/>
                </a:lnTo>
                <a:lnTo>
                  <a:pt x="2047" y="2095"/>
                </a:lnTo>
                <a:lnTo>
                  <a:pt x="2047" y="2094"/>
                </a:lnTo>
                <a:lnTo>
                  <a:pt x="2045" y="2094"/>
                </a:lnTo>
                <a:lnTo>
                  <a:pt x="2045" y="2092"/>
                </a:lnTo>
                <a:lnTo>
                  <a:pt x="2044" y="2092"/>
                </a:lnTo>
                <a:lnTo>
                  <a:pt x="2044" y="2090"/>
                </a:lnTo>
                <a:lnTo>
                  <a:pt x="2044" y="2088"/>
                </a:lnTo>
                <a:lnTo>
                  <a:pt x="2042" y="2088"/>
                </a:lnTo>
                <a:lnTo>
                  <a:pt x="2042" y="2087"/>
                </a:lnTo>
                <a:lnTo>
                  <a:pt x="2040" y="2087"/>
                </a:lnTo>
                <a:lnTo>
                  <a:pt x="2039" y="2087"/>
                </a:lnTo>
                <a:lnTo>
                  <a:pt x="2039" y="2085"/>
                </a:lnTo>
                <a:lnTo>
                  <a:pt x="2039" y="2083"/>
                </a:lnTo>
                <a:lnTo>
                  <a:pt x="2037" y="2083"/>
                </a:lnTo>
                <a:lnTo>
                  <a:pt x="2035" y="2083"/>
                </a:lnTo>
                <a:lnTo>
                  <a:pt x="2035" y="2082"/>
                </a:lnTo>
                <a:lnTo>
                  <a:pt x="2034" y="2082"/>
                </a:lnTo>
                <a:lnTo>
                  <a:pt x="2034" y="2080"/>
                </a:lnTo>
                <a:lnTo>
                  <a:pt x="2032" y="2080"/>
                </a:lnTo>
                <a:lnTo>
                  <a:pt x="2030" y="2080"/>
                </a:lnTo>
                <a:lnTo>
                  <a:pt x="2030" y="2078"/>
                </a:lnTo>
                <a:lnTo>
                  <a:pt x="2029" y="2078"/>
                </a:lnTo>
                <a:lnTo>
                  <a:pt x="2029" y="2077"/>
                </a:lnTo>
                <a:lnTo>
                  <a:pt x="2027" y="2077"/>
                </a:lnTo>
                <a:lnTo>
                  <a:pt x="2025" y="2077"/>
                </a:lnTo>
                <a:lnTo>
                  <a:pt x="2024" y="2077"/>
                </a:lnTo>
                <a:lnTo>
                  <a:pt x="2024" y="2077"/>
                </a:lnTo>
                <a:lnTo>
                  <a:pt x="2022" y="2077"/>
                </a:lnTo>
                <a:lnTo>
                  <a:pt x="2020" y="2077"/>
                </a:lnTo>
                <a:lnTo>
                  <a:pt x="2019" y="2077"/>
                </a:lnTo>
                <a:lnTo>
                  <a:pt x="2017" y="2077"/>
                </a:lnTo>
                <a:lnTo>
                  <a:pt x="2017" y="2078"/>
                </a:lnTo>
                <a:lnTo>
                  <a:pt x="2015" y="2078"/>
                </a:lnTo>
                <a:lnTo>
                  <a:pt x="2014" y="2078"/>
                </a:lnTo>
                <a:close/>
                <a:moveTo>
                  <a:pt x="2079" y="2068"/>
                </a:moveTo>
                <a:lnTo>
                  <a:pt x="2079" y="2070"/>
                </a:lnTo>
                <a:lnTo>
                  <a:pt x="2077" y="2070"/>
                </a:lnTo>
                <a:lnTo>
                  <a:pt x="2077" y="2072"/>
                </a:lnTo>
                <a:lnTo>
                  <a:pt x="2077" y="2073"/>
                </a:lnTo>
                <a:lnTo>
                  <a:pt x="2077" y="2075"/>
                </a:lnTo>
                <a:lnTo>
                  <a:pt x="2079" y="2075"/>
                </a:lnTo>
                <a:lnTo>
                  <a:pt x="2080" y="2075"/>
                </a:lnTo>
                <a:lnTo>
                  <a:pt x="2082" y="2075"/>
                </a:lnTo>
                <a:lnTo>
                  <a:pt x="2082" y="2073"/>
                </a:lnTo>
                <a:lnTo>
                  <a:pt x="2084" y="2073"/>
                </a:lnTo>
                <a:lnTo>
                  <a:pt x="2084" y="2072"/>
                </a:lnTo>
                <a:lnTo>
                  <a:pt x="2082" y="2072"/>
                </a:lnTo>
                <a:lnTo>
                  <a:pt x="2082" y="2070"/>
                </a:lnTo>
                <a:lnTo>
                  <a:pt x="2082" y="2068"/>
                </a:lnTo>
                <a:lnTo>
                  <a:pt x="2080" y="2068"/>
                </a:lnTo>
                <a:lnTo>
                  <a:pt x="2079" y="2068"/>
                </a:lnTo>
                <a:close/>
                <a:moveTo>
                  <a:pt x="2069" y="2055"/>
                </a:moveTo>
                <a:lnTo>
                  <a:pt x="2069" y="2057"/>
                </a:lnTo>
                <a:lnTo>
                  <a:pt x="2067" y="2057"/>
                </a:lnTo>
                <a:lnTo>
                  <a:pt x="2067" y="2057"/>
                </a:lnTo>
                <a:lnTo>
                  <a:pt x="2067" y="2058"/>
                </a:lnTo>
                <a:lnTo>
                  <a:pt x="2067" y="2060"/>
                </a:lnTo>
                <a:lnTo>
                  <a:pt x="2069" y="2060"/>
                </a:lnTo>
                <a:lnTo>
                  <a:pt x="2069" y="2062"/>
                </a:lnTo>
                <a:lnTo>
                  <a:pt x="2069" y="2063"/>
                </a:lnTo>
                <a:lnTo>
                  <a:pt x="2069" y="2065"/>
                </a:lnTo>
                <a:lnTo>
                  <a:pt x="2070" y="2065"/>
                </a:lnTo>
                <a:lnTo>
                  <a:pt x="2072" y="2065"/>
                </a:lnTo>
                <a:lnTo>
                  <a:pt x="2074" y="2063"/>
                </a:lnTo>
                <a:lnTo>
                  <a:pt x="2075" y="2063"/>
                </a:lnTo>
                <a:lnTo>
                  <a:pt x="2075" y="2062"/>
                </a:lnTo>
                <a:lnTo>
                  <a:pt x="2075" y="2060"/>
                </a:lnTo>
                <a:lnTo>
                  <a:pt x="2074" y="2060"/>
                </a:lnTo>
                <a:lnTo>
                  <a:pt x="2074" y="2058"/>
                </a:lnTo>
                <a:lnTo>
                  <a:pt x="2074" y="2057"/>
                </a:lnTo>
                <a:lnTo>
                  <a:pt x="2075" y="2057"/>
                </a:lnTo>
                <a:lnTo>
                  <a:pt x="2075" y="2057"/>
                </a:lnTo>
                <a:lnTo>
                  <a:pt x="2074" y="2057"/>
                </a:lnTo>
                <a:lnTo>
                  <a:pt x="2074" y="2055"/>
                </a:lnTo>
                <a:lnTo>
                  <a:pt x="2072" y="2055"/>
                </a:lnTo>
                <a:lnTo>
                  <a:pt x="2070" y="2055"/>
                </a:lnTo>
                <a:lnTo>
                  <a:pt x="2069" y="2055"/>
                </a:lnTo>
                <a:close/>
                <a:moveTo>
                  <a:pt x="2072" y="1871"/>
                </a:moveTo>
                <a:lnTo>
                  <a:pt x="2072" y="1873"/>
                </a:lnTo>
                <a:lnTo>
                  <a:pt x="2074" y="1873"/>
                </a:lnTo>
                <a:lnTo>
                  <a:pt x="2074" y="1875"/>
                </a:lnTo>
                <a:lnTo>
                  <a:pt x="2074" y="1876"/>
                </a:lnTo>
                <a:lnTo>
                  <a:pt x="2074" y="1878"/>
                </a:lnTo>
                <a:lnTo>
                  <a:pt x="2074" y="1880"/>
                </a:lnTo>
                <a:lnTo>
                  <a:pt x="2074" y="1882"/>
                </a:lnTo>
                <a:lnTo>
                  <a:pt x="2074" y="1883"/>
                </a:lnTo>
                <a:lnTo>
                  <a:pt x="2075" y="1883"/>
                </a:lnTo>
                <a:lnTo>
                  <a:pt x="2075" y="1882"/>
                </a:lnTo>
                <a:lnTo>
                  <a:pt x="2075" y="1880"/>
                </a:lnTo>
                <a:lnTo>
                  <a:pt x="2075" y="1878"/>
                </a:lnTo>
                <a:lnTo>
                  <a:pt x="2075" y="1876"/>
                </a:lnTo>
                <a:lnTo>
                  <a:pt x="2075" y="1875"/>
                </a:lnTo>
                <a:lnTo>
                  <a:pt x="2075" y="1873"/>
                </a:lnTo>
                <a:lnTo>
                  <a:pt x="2075" y="1871"/>
                </a:lnTo>
                <a:lnTo>
                  <a:pt x="2075" y="1870"/>
                </a:lnTo>
                <a:lnTo>
                  <a:pt x="2077" y="1870"/>
                </a:lnTo>
                <a:lnTo>
                  <a:pt x="2077" y="1868"/>
                </a:lnTo>
                <a:lnTo>
                  <a:pt x="2077" y="1866"/>
                </a:lnTo>
                <a:lnTo>
                  <a:pt x="2077" y="1865"/>
                </a:lnTo>
                <a:lnTo>
                  <a:pt x="2075" y="1865"/>
                </a:lnTo>
                <a:lnTo>
                  <a:pt x="2074" y="1866"/>
                </a:lnTo>
                <a:lnTo>
                  <a:pt x="2074" y="1868"/>
                </a:lnTo>
                <a:lnTo>
                  <a:pt x="2074" y="1870"/>
                </a:lnTo>
                <a:lnTo>
                  <a:pt x="2072" y="1870"/>
                </a:lnTo>
                <a:lnTo>
                  <a:pt x="2072" y="1871"/>
                </a:lnTo>
                <a:close/>
                <a:moveTo>
                  <a:pt x="2049" y="1846"/>
                </a:moveTo>
                <a:lnTo>
                  <a:pt x="2049" y="1845"/>
                </a:lnTo>
                <a:lnTo>
                  <a:pt x="2049" y="1843"/>
                </a:lnTo>
                <a:lnTo>
                  <a:pt x="2049" y="1841"/>
                </a:lnTo>
                <a:lnTo>
                  <a:pt x="2047" y="1841"/>
                </a:lnTo>
                <a:lnTo>
                  <a:pt x="2047" y="1843"/>
                </a:lnTo>
                <a:lnTo>
                  <a:pt x="2047" y="1845"/>
                </a:lnTo>
                <a:lnTo>
                  <a:pt x="2047" y="1846"/>
                </a:lnTo>
                <a:lnTo>
                  <a:pt x="2047" y="1848"/>
                </a:lnTo>
                <a:lnTo>
                  <a:pt x="2047" y="1850"/>
                </a:lnTo>
                <a:lnTo>
                  <a:pt x="2049" y="1850"/>
                </a:lnTo>
                <a:lnTo>
                  <a:pt x="2049" y="1848"/>
                </a:lnTo>
                <a:lnTo>
                  <a:pt x="2049" y="1846"/>
                </a:lnTo>
                <a:close/>
                <a:moveTo>
                  <a:pt x="2045" y="1851"/>
                </a:moveTo>
                <a:lnTo>
                  <a:pt x="2045" y="1853"/>
                </a:lnTo>
                <a:lnTo>
                  <a:pt x="2044" y="1853"/>
                </a:lnTo>
                <a:lnTo>
                  <a:pt x="2042" y="1853"/>
                </a:lnTo>
                <a:lnTo>
                  <a:pt x="2040" y="1853"/>
                </a:lnTo>
                <a:lnTo>
                  <a:pt x="2039" y="1853"/>
                </a:lnTo>
                <a:lnTo>
                  <a:pt x="2039" y="1855"/>
                </a:lnTo>
                <a:lnTo>
                  <a:pt x="2037" y="1855"/>
                </a:lnTo>
                <a:lnTo>
                  <a:pt x="2037" y="1856"/>
                </a:lnTo>
                <a:lnTo>
                  <a:pt x="2037" y="1856"/>
                </a:lnTo>
                <a:lnTo>
                  <a:pt x="2035" y="1856"/>
                </a:lnTo>
                <a:lnTo>
                  <a:pt x="2035" y="1856"/>
                </a:lnTo>
                <a:lnTo>
                  <a:pt x="2034" y="1856"/>
                </a:lnTo>
                <a:lnTo>
                  <a:pt x="2034" y="1856"/>
                </a:lnTo>
                <a:lnTo>
                  <a:pt x="2032" y="1856"/>
                </a:lnTo>
                <a:lnTo>
                  <a:pt x="2032" y="1858"/>
                </a:lnTo>
                <a:lnTo>
                  <a:pt x="2032" y="1860"/>
                </a:lnTo>
                <a:lnTo>
                  <a:pt x="2032" y="1861"/>
                </a:lnTo>
                <a:lnTo>
                  <a:pt x="2030" y="1861"/>
                </a:lnTo>
                <a:lnTo>
                  <a:pt x="2030" y="1863"/>
                </a:lnTo>
                <a:lnTo>
                  <a:pt x="2030" y="1865"/>
                </a:lnTo>
                <a:lnTo>
                  <a:pt x="2032" y="1865"/>
                </a:lnTo>
                <a:lnTo>
                  <a:pt x="2032" y="1866"/>
                </a:lnTo>
                <a:lnTo>
                  <a:pt x="2034" y="1866"/>
                </a:lnTo>
                <a:lnTo>
                  <a:pt x="2034" y="1865"/>
                </a:lnTo>
                <a:lnTo>
                  <a:pt x="2035" y="1865"/>
                </a:lnTo>
                <a:lnTo>
                  <a:pt x="2037" y="1863"/>
                </a:lnTo>
                <a:lnTo>
                  <a:pt x="2037" y="1861"/>
                </a:lnTo>
                <a:lnTo>
                  <a:pt x="2039" y="1861"/>
                </a:lnTo>
                <a:lnTo>
                  <a:pt x="2039" y="1860"/>
                </a:lnTo>
                <a:lnTo>
                  <a:pt x="2040" y="1860"/>
                </a:lnTo>
                <a:lnTo>
                  <a:pt x="2042" y="1860"/>
                </a:lnTo>
                <a:lnTo>
                  <a:pt x="2042" y="1858"/>
                </a:lnTo>
                <a:lnTo>
                  <a:pt x="2042" y="1856"/>
                </a:lnTo>
                <a:lnTo>
                  <a:pt x="2044" y="1856"/>
                </a:lnTo>
                <a:lnTo>
                  <a:pt x="2045" y="1856"/>
                </a:lnTo>
                <a:lnTo>
                  <a:pt x="2045" y="1856"/>
                </a:lnTo>
                <a:lnTo>
                  <a:pt x="2045" y="1855"/>
                </a:lnTo>
                <a:lnTo>
                  <a:pt x="2047" y="1855"/>
                </a:lnTo>
                <a:lnTo>
                  <a:pt x="2047" y="1853"/>
                </a:lnTo>
                <a:lnTo>
                  <a:pt x="2047" y="1851"/>
                </a:lnTo>
                <a:lnTo>
                  <a:pt x="2047" y="1850"/>
                </a:lnTo>
                <a:lnTo>
                  <a:pt x="2045" y="1850"/>
                </a:lnTo>
                <a:lnTo>
                  <a:pt x="2045" y="1851"/>
                </a:lnTo>
                <a:close/>
                <a:moveTo>
                  <a:pt x="2050" y="1848"/>
                </a:moveTo>
                <a:lnTo>
                  <a:pt x="2050" y="1850"/>
                </a:lnTo>
                <a:lnTo>
                  <a:pt x="2049" y="1850"/>
                </a:lnTo>
                <a:lnTo>
                  <a:pt x="2049" y="1851"/>
                </a:lnTo>
                <a:lnTo>
                  <a:pt x="2049" y="1853"/>
                </a:lnTo>
                <a:lnTo>
                  <a:pt x="2049" y="1855"/>
                </a:lnTo>
                <a:lnTo>
                  <a:pt x="2049" y="1856"/>
                </a:lnTo>
                <a:lnTo>
                  <a:pt x="2050" y="1856"/>
                </a:lnTo>
                <a:lnTo>
                  <a:pt x="2050" y="1855"/>
                </a:lnTo>
                <a:lnTo>
                  <a:pt x="2052" y="1855"/>
                </a:lnTo>
                <a:lnTo>
                  <a:pt x="2052" y="1856"/>
                </a:lnTo>
                <a:lnTo>
                  <a:pt x="2052" y="1856"/>
                </a:lnTo>
                <a:lnTo>
                  <a:pt x="2052" y="1858"/>
                </a:lnTo>
                <a:lnTo>
                  <a:pt x="2050" y="1858"/>
                </a:lnTo>
                <a:lnTo>
                  <a:pt x="2050" y="1860"/>
                </a:lnTo>
                <a:lnTo>
                  <a:pt x="2049" y="1860"/>
                </a:lnTo>
                <a:lnTo>
                  <a:pt x="2049" y="1861"/>
                </a:lnTo>
                <a:lnTo>
                  <a:pt x="2049" y="1863"/>
                </a:lnTo>
                <a:lnTo>
                  <a:pt x="2047" y="1863"/>
                </a:lnTo>
                <a:lnTo>
                  <a:pt x="2047" y="1865"/>
                </a:lnTo>
                <a:lnTo>
                  <a:pt x="2045" y="1865"/>
                </a:lnTo>
                <a:lnTo>
                  <a:pt x="2045" y="1866"/>
                </a:lnTo>
                <a:lnTo>
                  <a:pt x="2045" y="1868"/>
                </a:lnTo>
                <a:lnTo>
                  <a:pt x="2045" y="1870"/>
                </a:lnTo>
                <a:lnTo>
                  <a:pt x="2044" y="1870"/>
                </a:lnTo>
                <a:lnTo>
                  <a:pt x="2044" y="1871"/>
                </a:lnTo>
                <a:lnTo>
                  <a:pt x="2044" y="1873"/>
                </a:lnTo>
                <a:lnTo>
                  <a:pt x="2044" y="1875"/>
                </a:lnTo>
                <a:lnTo>
                  <a:pt x="2044" y="1876"/>
                </a:lnTo>
                <a:lnTo>
                  <a:pt x="2042" y="1876"/>
                </a:lnTo>
                <a:lnTo>
                  <a:pt x="2042" y="1878"/>
                </a:lnTo>
                <a:lnTo>
                  <a:pt x="2040" y="1878"/>
                </a:lnTo>
                <a:lnTo>
                  <a:pt x="2040" y="1880"/>
                </a:lnTo>
                <a:lnTo>
                  <a:pt x="2039" y="1880"/>
                </a:lnTo>
                <a:lnTo>
                  <a:pt x="2039" y="1882"/>
                </a:lnTo>
                <a:lnTo>
                  <a:pt x="2037" y="1882"/>
                </a:lnTo>
                <a:lnTo>
                  <a:pt x="2037" y="1883"/>
                </a:lnTo>
                <a:lnTo>
                  <a:pt x="2037" y="1885"/>
                </a:lnTo>
                <a:lnTo>
                  <a:pt x="2039" y="1885"/>
                </a:lnTo>
                <a:lnTo>
                  <a:pt x="2040" y="1885"/>
                </a:lnTo>
                <a:lnTo>
                  <a:pt x="2042" y="1885"/>
                </a:lnTo>
                <a:lnTo>
                  <a:pt x="2042" y="1887"/>
                </a:lnTo>
                <a:lnTo>
                  <a:pt x="2044" y="1885"/>
                </a:lnTo>
                <a:lnTo>
                  <a:pt x="2044" y="1883"/>
                </a:lnTo>
                <a:lnTo>
                  <a:pt x="2045" y="1883"/>
                </a:lnTo>
                <a:lnTo>
                  <a:pt x="2045" y="1885"/>
                </a:lnTo>
                <a:lnTo>
                  <a:pt x="2047" y="1885"/>
                </a:lnTo>
                <a:lnTo>
                  <a:pt x="2047" y="1883"/>
                </a:lnTo>
                <a:lnTo>
                  <a:pt x="2047" y="1882"/>
                </a:lnTo>
                <a:lnTo>
                  <a:pt x="2049" y="1882"/>
                </a:lnTo>
                <a:lnTo>
                  <a:pt x="2049" y="1880"/>
                </a:lnTo>
                <a:lnTo>
                  <a:pt x="2049" y="1878"/>
                </a:lnTo>
                <a:lnTo>
                  <a:pt x="2049" y="1876"/>
                </a:lnTo>
                <a:lnTo>
                  <a:pt x="2050" y="1876"/>
                </a:lnTo>
                <a:lnTo>
                  <a:pt x="2050" y="1875"/>
                </a:lnTo>
                <a:lnTo>
                  <a:pt x="2050" y="1873"/>
                </a:lnTo>
                <a:lnTo>
                  <a:pt x="2050" y="1871"/>
                </a:lnTo>
                <a:lnTo>
                  <a:pt x="2052" y="1871"/>
                </a:lnTo>
                <a:lnTo>
                  <a:pt x="2052" y="1870"/>
                </a:lnTo>
                <a:lnTo>
                  <a:pt x="2052" y="1868"/>
                </a:lnTo>
                <a:lnTo>
                  <a:pt x="2050" y="1868"/>
                </a:lnTo>
                <a:lnTo>
                  <a:pt x="2050" y="1866"/>
                </a:lnTo>
                <a:lnTo>
                  <a:pt x="2052" y="1866"/>
                </a:lnTo>
                <a:lnTo>
                  <a:pt x="2052" y="1868"/>
                </a:lnTo>
                <a:lnTo>
                  <a:pt x="2054" y="1868"/>
                </a:lnTo>
                <a:lnTo>
                  <a:pt x="2055" y="1868"/>
                </a:lnTo>
                <a:lnTo>
                  <a:pt x="2055" y="1866"/>
                </a:lnTo>
                <a:lnTo>
                  <a:pt x="2054" y="1866"/>
                </a:lnTo>
                <a:lnTo>
                  <a:pt x="2054" y="1865"/>
                </a:lnTo>
                <a:lnTo>
                  <a:pt x="2052" y="1865"/>
                </a:lnTo>
                <a:lnTo>
                  <a:pt x="2050" y="1865"/>
                </a:lnTo>
                <a:lnTo>
                  <a:pt x="2050" y="1863"/>
                </a:lnTo>
                <a:lnTo>
                  <a:pt x="2052" y="1863"/>
                </a:lnTo>
                <a:lnTo>
                  <a:pt x="2052" y="1861"/>
                </a:lnTo>
                <a:lnTo>
                  <a:pt x="2054" y="1861"/>
                </a:lnTo>
                <a:lnTo>
                  <a:pt x="2054" y="1860"/>
                </a:lnTo>
                <a:lnTo>
                  <a:pt x="2054" y="1858"/>
                </a:lnTo>
                <a:lnTo>
                  <a:pt x="2054" y="1856"/>
                </a:lnTo>
                <a:lnTo>
                  <a:pt x="2054" y="1856"/>
                </a:lnTo>
                <a:lnTo>
                  <a:pt x="2054" y="1855"/>
                </a:lnTo>
                <a:lnTo>
                  <a:pt x="2054" y="1853"/>
                </a:lnTo>
                <a:lnTo>
                  <a:pt x="2054" y="1851"/>
                </a:lnTo>
                <a:lnTo>
                  <a:pt x="2054" y="1850"/>
                </a:lnTo>
                <a:lnTo>
                  <a:pt x="2054" y="1848"/>
                </a:lnTo>
                <a:lnTo>
                  <a:pt x="2054" y="1846"/>
                </a:lnTo>
                <a:lnTo>
                  <a:pt x="2054" y="1845"/>
                </a:lnTo>
                <a:lnTo>
                  <a:pt x="2054" y="1843"/>
                </a:lnTo>
                <a:lnTo>
                  <a:pt x="2054" y="1841"/>
                </a:lnTo>
                <a:lnTo>
                  <a:pt x="2054" y="1840"/>
                </a:lnTo>
                <a:lnTo>
                  <a:pt x="2052" y="1840"/>
                </a:lnTo>
                <a:lnTo>
                  <a:pt x="2052" y="1841"/>
                </a:lnTo>
                <a:lnTo>
                  <a:pt x="2050" y="1841"/>
                </a:lnTo>
                <a:lnTo>
                  <a:pt x="2050" y="1843"/>
                </a:lnTo>
                <a:lnTo>
                  <a:pt x="2052" y="1843"/>
                </a:lnTo>
                <a:lnTo>
                  <a:pt x="2052" y="1845"/>
                </a:lnTo>
                <a:lnTo>
                  <a:pt x="2050" y="1845"/>
                </a:lnTo>
                <a:lnTo>
                  <a:pt x="2050" y="1846"/>
                </a:lnTo>
                <a:lnTo>
                  <a:pt x="2052" y="1846"/>
                </a:lnTo>
                <a:lnTo>
                  <a:pt x="2052" y="1848"/>
                </a:lnTo>
                <a:lnTo>
                  <a:pt x="2050" y="1848"/>
                </a:lnTo>
                <a:close/>
                <a:moveTo>
                  <a:pt x="2044" y="1887"/>
                </a:moveTo>
                <a:lnTo>
                  <a:pt x="2044" y="1888"/>
                </a:lnTo>
                <a:lnTo>
                  <a:pt x="2044" y="1890"/>
                </a:lnTo>
                <a:lnTo>
                  <a:pt x="2045" y="1890"/>
                </a:lnTo>
                <a:lnTo>
                  <a:pt x="2045" y="1888"/>
                </a:lnTo>
                <a:lnTo>
                  <a:pt x="2045" y="1887"/>
                </a:lnTo>
                <a:lnTo>
                  <a:pt x="2045" y="1885"/>
                </a:lnTo>
                <a:lnTo>
                  <a:pt x="2044" y="1885"/>
                </a:lnTo>
                <a:lnTo>
                  <a:pt x="2044" y="1887"/>
                </a:lnTo>
                <a:close/>
                <a:moveTo>
                  <a:pt x="2054" y="1865"/>
                </a:moveTo>
                <a:lnTo>
                  <a:pt x="2055" y="1865"/>
                </a:lnTo>
                <a:lnTo>
                  <a:pt x="2057" y="1865"/>
                </a:lnTo>
                <a:lnTo>
                  <a:pt x="2057" y="1866"/>
                </a:lnTo>
                <a:lnTo>
                  <a:pt x="2057" y="1868"/>
                </a:lnTo>
                <a:lnTo>
                  <a:pt x="2055" y="1868"/>
                </a:lnTo>
                <a:lnTo>
                  <a:pt x="2055" y="1870"/>
                </a:lnTo>
                <a:lnTo>
                  <a:pt x="2055" y="1871"/>
                </a:lnTo>
                <a:lnTo>
                  <a:pt x="2055" y="1873"/>
                </a:lnTo>
                <a:lnTo>
                  <a:pt x="2055" y="1875"/>
                </a:lnTo>
                <a:lnTo>
                  <a:pt x="2054" y="1875"/>
                </a:lnTo>
                <a:lnTo>
                  <a:pt x="2054" y="1876"/>
                </a:lnTo>
                <a:lnTo>
                  <a:pt x="2054" y="1878"/>
                </a:lnTo>
                <a:lnTo>
                  <a:pt x="2054" y="1880"/>
                </a:lnTo>
                <a:lnTo>
                  <a:pt x="2052" y="1880"/>
                </a:lnTo>
                <a:lnTo>
                  <a:pt x="2052" y="1882"/>
                </a:lnTo>
                <a:lnTo>
                  <a:pt x="2052" y="1883"/>
                </a:lnTo>
                <a:lnTo>
                  <a:pt x="2052" y="1885"/>
                </a:lnTo>
                <a:lnTo>
                  <a:pt x="2054" y="1885"/>
                </a:lnTo>
                <a:lnTo>
                  <a:pt x="2054" y="1883"/>
                </a:lnTo>
                <a:lnTo>
                  <a:pt x="2054" y="1882"/>
                </a:lnTo>
                <a:lnTo>
                  <a:pt x="2055" y="1882"/>
                </a:lnTo>
                <a:lnTo>
                  <a:pt x="2055" y="1883"/>
                </a:lnTo>
                <a:lnTo>
                  <a:pt x="2057" y="1883"/>
                </a:lnTo>
                <a:lnTo>
                  <a:pt x="2057" y="1885"/>
                </a:lnTo>
                <a:lnTo>
                  <a:pt x="2059" y="1885"/>
                </a:lnTo>
                <a:lnTo>
                  <a:pt x="2059" y="1883"/>
                </a:lnTo>
                <a:lnTo>
                  <a:pt x="2060" y="1883"/>
                </a:lnTo>
                <a:lnTo>
                  <a:pt x="2060" y="1882"/>
                </a:lnTo>
                <a:lnTo>
                  <a:pt x="2062" y="1882"/>
                </a:lnTo>
                <a:lnTo>
                  <a:pt x="2062" y="1880"/>
                </a:lnTo>
                <a:lnTo>
                  <a:pt x="2062" y="1878"/>
                </a:lnTo>
                <a:lnTo>
                  <a:pt x="2062" y="1876"/>
                </a:lnTo>
                <a:lnTo>
                  <a:pt x="2064" y="1876"/>
                </a:lnTo>
                <a:lnTo>
                  <a:pt x="2064" y="1875"/>
                </a:lnTo>
                <a:lnTo>
                  <a:pt x="2064" y="1873"/>
                </a:lnTo>
                <a:lnTo>
                  <a:pt x="2064" y="1871"/>
                </a:lnTo>
                <a:lnTo>
                  <a:pt x="2064" y="1870"/>
                </a:lnTo>
                <a:lnTo>
                  <a:pt x="2064" y="1870"/>
                </a:lnTo>
                <a:lnTo>
                  <a:pt x="2064" y="1868"/>
                </a:lnTo>
                <a:lnTo>
                  <a:pt x="2064" y="1866"/>
                </a:lnTo>
                <a:lnTo>
                  <a:pt x="2064" y="1865"/>
                </a:lnTo>
                <a:lnTo>
                  <a:pt x="2064" y="1863"/>
                </a:lnTo>
                <a:lnTo>
                  <a:pt x="2064" y="1861"/>
                </a:lnTo>
                <a:lnTo>
                  <a:pt x="2064" y="1860"/>
                </a:lnTo>
                <a:lnTo>
                  <a:pt x="2064" y="1858"/>
                </a:lnTo>
                <a:lnTo>
                  <a:pt x="2065" y="1858"/>
                </a:lnTo>
                <a:lnTo>
                  <a:pt x="2065" y="1856"/>
                </a:lnTo>
                <a:lnTo>
                  <a:pt x="2065" y="1856"/>
                </a:lnTo>
                <a:lnTo>
                  <a:pt x="2067" y="1856"/>
                </a:lnTo>
                <a:lnTo>
                  <a:pt x="2067" y="1856"/>
                </a:lnTo>
                <a:lnTo>
                  <a:pt x="2067" y="1858"/>
                </a:lnTo>
                <a:lnTo>
                  <a:pt x="2069" y="1858"/>
                </a:lnTo>
                <a:lnTo>
                  <a:pt x="2070" y="1858"/>
                </a:lnTo>
                <a:lnTo>
                  <a:pt x="2070" y="1856"/>
                </a:lnTo>
                <a:lnTo>
                  <a:pt x="2069" y="1856"/>
                </a:lnTo>
                <a:lnTo>
                  <a:pt x="2069" y="1856"/>
                </a:lnTo>
                <a:lnTo>
                  <a:pt x="2070" y="1856"/>
                </a:lnTo>
                <a:lnTo>
                  <a:pt x="2070" y="1855"/>
                </a:lnTo>
                <a:lnTo>
                  <a:pt x="2070" y="1853"/>
                </a:lnTo>
                <a:lnTo>
                  <a:pt x="2070" y="1851"/>
                </a:lnTo>
                <a:lnTo>
                  <a:pt x="2069" y="1851"/>
                </a:lnTo>
                <a:lnTo>
                  <a:pt x="2067" y="1851"/>
                </a:lnTo>
                <a:lnTo>
                  <a:pt x="2067" y="1850"/>
                </a:lnTo>
                <a:lnTo>
                  <a:pt x="2069" y="1850"/>
                </a:lnTo>
                <a:lnTo>
                  <a:pt x="2069" y="1848"/>
                </a:lnTo>
                <a:lnTo>
                  <a:pt x="2069" y="1846"/>
                </a:lnTo>
                <a:lnTo>
                  <a:pt x="2069" y="1845"/>
                </a:lnTo>
                <a:lnTo>
                  <a:pt x="2070" y="1845"/>
                </a:lnTo>
                <a:lnTo>
                  <a:pt x="2070" y="1846"/>
                </a:lnTo>
                <a:lnTo>
                  <a:pt x="2070" y="1848"/>
                </a:lnTo>
                <a:lnTo>
                  <a:pt x="2072" y="1848"/>
                </a:lnTo>
                <a:lnTo>
                  <a:pt x="2072" y="1846"/>
                </a:lnTo>
                <a:lnTo>
                  <a:pt x="2072" y="1845"/>
                </a:lnTo>
                <a:lnTo>
                  <a:pt x="2072" y="1843"/>
                </a:lnTo>
                <a:lnTo>
                  <a:pt x="2072" y="1841"/>
                </a:lnTo>
                <a:lnTo>
                  <a:pt x="2070" y="1841"/>
                </a:lnTo>
                <a:lnTo>
                  <a:pt x="2069" y="1841"/>
                </a:lnTo>
                <a:lnTo>
                  <a:pt x="2069" y="1843"/>
                </a:lnTo>
                <a:lnTo>
                  <a:pt x="2067" y="1843"/>
                </a:lnTo>
                <a:lnTo>
                  <a:pt x="2067" y="1841"/>
                </a:lnTo>
                <a:lnTo>
                  <a:pt x="2065" y="1841"/>
                </a:lnTo>
                <a:lnTo>
                  <a:pt x="2065" y="1840"/>
                </a:lnTo>
                <a:lnTo>
                  <a:pt x="2064" y="1840"/>
                </a:lnTo>
                <a:lnTo>
                  <a:pt x="2064" y="1838"/>
                </a:lnTo>
                <a:lnTo>
                  <a:pt x="2064" y="1836"/>
                </a:lnTo>
                <a:lnTo>
                  <a:pt x="2064" y="1836"/>
                </a:lnTo>
                <a:lnTo>
                  <a:pt x="2062" y="1836"/>
                </a:lnTo>
                <a:lnTo>
                  <a:pt x="2062" y="1835"/>
                </a:lnTo>
                <a:lnTo>
                  <a:pt x="2060" y="1835"/>
                </a:lnTo>
                <a:lnTo>
                  <a:pt x="2059" y="1835"/>
                </a:lnTo>
                <a:lnTo>
                  <a:pt x="2059" y="1833"/>
                </a:lnTo>
                <a:lnTo>
                  <a:pt x="2059" y="1831"/>
                </a:lnTo>
                <a:lnTo>
                  <a:pt x="2059" y="1830"/>
                </a:lnTo>
                <a:lnTo>
                  <a:pt x="2059" y="1828"/>
                </a:lnTo>
                <a:lnTo>
                  <a:pt x="2060" y="1828"/>
                </a:lnTo>
                <a:lnTo>
                  <a:pt x="2060" y="1830"/>
                </a:lnTo>
                <a:lnTo>
                  <a:pt x="2062" y="1830"/>
                </a:lnTo>
                <a:lnTo>
                  <a:pt x="2062" y="1828"/>
                </a:lnTo>
                <a:lnTo>
                  <a:pt x="2062" y="1826"/>
                </a:lnTo>
                <a:lnTo>
                  <a:pt x="2060" y="1826"/>
                </a:lnTo>
                <a:lnTo>
                  <a:pt x="2059" y="1826"/>
                </a:lnTo>
                <a:lnTo>
                  <a:pt x="2057" y="1826"/>
                </a:lnTo>
                <a:lnTo>
                  <a:pt x="2057" y="1828"/>
                </a:lnTo>
                <a:lnTo>
                  <a:pt x="2057" y="1830"/>
                </a:lnTo>
                <a:lnTo>
                  <a:pt x="2057" y="1831"/>
                </a:lnTo>
                <a:lnTo>
                  <a:pt x="2057" y="1833"/>
                </a:lnTo>
                <a:lnTo>
                  <a:pt x="2057" y="1835"/>
                </a:lnTo>
                <a:lnTo>
                  <a:pt x="2057" y="1836"/>
                </a:lnTo>
                <a:lnTo>
                  <a:pt x="2059" y="1836"/>
                </a:lnTo>
                <a:lnTo>
                  <a:pt x="2059" y="1838"/>
                </a:lnTo>
                <a:lnTo>
                  <a:pt x="2059" y="1840"/>
                </a:lnTo>
                <a:lnTo>
                  <a:pt x="2059" y="1841"/>
                </a:lnTo>
                <a:lnTo>
                  <a:pt x="2059" y="1843"/>
                </a:lnTo>
                <a:lnTo>
                  <a:pt x="2059" y="1845"/>
                </a:lnTo>
                <a:lnTo>
                  <a:pt x="2059" y="1846"/>
                </a:lnTo>
                <a:lnTo>
                  <a:pt x="2059" y="1848"/>
                </a:lnTo>
                <a:lnTo>
                  <a:pt x="2059" y="1850"/>
                </a:lnTo>
                <a:lnTo>
                  <a:pt x="2059" y="1851"/>
                </a:lnTo>
                <a:lnTo>
                  <a:pt x="2059" y="1853"/>
                </a:lnTo>
                <a:lnTo>
                  <a:pt x="2059" y="1855"/>
                </a:lnTo>
                <a:lnTo>
                  <a:pt x="2059" y="1856"/>
                </a:lnTo>
                <a:lnTo>
                  <a:pt x="2059" y="1856"/>
                </a:lnTo>
                <a:lnTo>
                  <a:pt x="2059" y="1858"/>
                </a:lnTo>
                <a:lnTo>
                  <a:pt x="2057" y="1858"/>
                </a:lnTo>
                <a:lnTo>
                  <a:pt x="2057" y="1860"/>
                </a:lnTo>
                <a:lnTo>
                  <a:pt x="2055" y="1860"/>
                </a:lnTo>
                <a:lnTo>
                  <a:pt x="2055" y="1861"/>
                </a:lnTo>
                <a:lnTo>
                  <a:pt x="2054" y="1861"/>
                </a:lnTo>
                <a:lnTo>
                  <a:pt x="2054" y="1863"/>
                </a:lnTo>
                <a:lnTo>
                  <a:pt x="2054" y="1865"/>
                </a:lnTo>
                <a:close/>
                <a:moveTo>
                  <a:pt x="2079" y="1855"/>
                </a:moveTo>
                <a:lnTo>
                  <a:pt x="2077" y="1855"/>
                </a:lnTo>
                <a:lnTo>
                  <a:pt x="2077" y="1856"/>
                </a:lnTo>
                <a:lnTo>
                  <a:pt x="2077" y="1856"/>
                </a:lnTo>
                <a:lnTo>
                  <a:pt x="2077" y="1858"/>
                </a:lnTo>
                <a:lnTo>
                  <a:pt x="2077" y="1860"/>
                </a:lnTo>
                <a:lnTo>
                  <a:pt x="2077" y="1861"/>
                </a:lnTo>
                <a:lnTo>
                  <a:pt x="2079" y="1861"/>
                </a:lnTo>
                <a:lnTo>
                  <a:pt x="2079" y="1860"/>
                </a:lnTo>
                <a:lnTo>
                  <a:pt x="2080" y="1860"/>
                </a:lnTo>
                <a:lnTo>
                  <a:pt x="2080" y="1858"/>
                </a:lnTo>
                <a:lnTo>
                  <a:pt x="2080" y="1856"/>
                </a:lnTo>
                <a:lnTo>
                  <a:pt x="2082" y="1856"/>
                </a:lnTo>
                <a:lnTo>
                  <a:pt x="2082" y="1858"/>
                </a:lnTo>
                <a:lnTo>
                  <a:pt x="2084" y="1858"/>
                </a:lnTo>
                <a:lnTo>
                  <a:pt x="2084" y="1856"/>
                </a:lnTo>
                <a:lnTo>
                  <a:pt x="2086" y="1856"/>
                </a:lnTo>
                <a:lnTo>
                  <a:pt x="2086" y="1856"/>
                </a:lnTo>
                <a:lnTo>
                  <a:pt x="2086" y="1855"/>
                </a:lnTo>
                <a:lnTo>
                  <a:pt x="2086" y="1853"/>
                </a:lnTo>
                <a:lnTo>
                  <a:pt x="2086" y="1851"/>
                </a:lnTo>
                <a:lnTo>
                  <a:pt x="2086" y="1850"/>
                </a:lnTo>
                <a:lnTo>
                  <a:pt x="2086" y="1848"/>
                </a:lnTo>
                <a:lnTo>
                  <a:pt x="2084" y="1848"/>
                </a:lnTo>
                <a:lnTo>
                  <a:pt x="2084" y="1846"/>
                </a:lnTo>
                <a:lnTo>
                  <a:pt x="2084" y="1845"/>
                </a:lnTo>
                <a:lnTo>
                  <a:pt x="2084" y="1843"/>
                </a:lnTo>
                <a:lnTo>
                  <a:pt x="2084" y="1841"/>
                </a:lnTo>
                <a:lnTo>
                  <a:pt x="2082" y="1841"/>
                </a:lnTo>
                <a:lnTo>
                  <a:pt x="2082" y="1840"/>
                </a:lnTo>
                <a:lnTo>
                  <a:pt x="2082" y="1838"/>
                </a:lnTo>
                <a:lnTo>
                  <a:pt x="2080" y="1838"/>
                </a:lnTo>
                <a:lnTo>
                  <a:pt x="2080" y="1840"/>
                </a:lnTo>
                <a:lnTo>
                  <a:pt x="2079" y="1840"/>
                </a:lnTo>
                <a:lnTo>
                  <a:pt x="2079" y="1841"/>
                </a:lnTo>
                <a:lnTo>
                  <a:pt x="2079" y="1843"/>
                </a:lnTo>
                <a:lnTo>
                  <a:pt x="2077" y="1843"/>
                </a:lnTo>
                <a:lnTo>
                  <a:pt x="2077" y="1845"/>
                </a:lnTo>
                <a:lnTo>
                  <a:pt x="2077" y="1846"/>
                </a:lnTo>
                <a:lnTo>
                  <a:pt x="2077" y="1848"/>
                </a:lnTo>
                <a:lnTo>
                  <a:pt x="2077" y="1850"/>
                </a:lnTo>
                <a:lnTo>
                  <a:pt x="2077" y="1851"/>
                </a:lnTo>
                <a:lnTo>
                  <a:pt x="2079" y="1851"/>
                </a:lnTo>
                <a:lnTo>
                  <a:pt x="2079" y="1853"/>
                </a:lnTo>
                <a:lnTo>
                  <a:pt x="2079" y="1855"/>
                </a:lnTo>
                <a:close/>
                <a:moveTo>
                  <a:pt x="2154" y="1835"/>
                </a:moveTo>
                <a:lnTo>
                  <a:pt x="2154" y="1836"/>
                </a:lnTo>
                <a:lnTo>
                  <a:pt x="2156" y="1836"/>
                </a:lnTo>
                <a:lnTo>
                  <a:pt x="2156" y="1838"/>
                </a:lnTo>
                <a:lnTo>
                  <a:pt x="2157" y="1838"/>
                </a:lnTo>
                <a:lnTo>
                  <a:pt x="2157" y="1836"/>
                </a:lnTo>
                <a:lnTo>
                  <a:pt x="2156" y="1835"/>
                </a:lnTo>
                <a:lnTo>
                  <a:pt x="2154" y="1835"/>
                </a:lnTo>
                <a:close/>
                <a:moveTo>
                  <a:pt x="2044" y="1825"/>
                </a:moveTo>
                <a:lnTo>
                  <a:pt x="2044" y="1826"/>
                </a:lnTo>
                <a:lnTo>
                  <a:pt x="2045" y="1826"/>
                </a:lnTo>
                <a:lnTo>
                  <a:pt x="2045" y="1828"/>
                </a:lnTo>
                <a:lnTo>
                  <a:pt x="2047" y="1828"/>
                </a:lnTo>
                <a:lnTo>
                  <a:pt x="2047" y="1830"/>
                </a:lnTo>
                <a:lnTo>
                  <a:pt x="2047" y="1831"/>
                </a:lnTo>
                <a:lnTo>
                  <a:pt x="2049" y="1831"/>
                </a:lnTo>
                <a:lnTo>
                  <a:pt x="2049" y="1830"/>
                </a:lnTo>
                <a:lnTo>
                  <a:pt x="2049" y="1828"/>
                </a:lnTo>
                <a:lnTo>
                  <a:pt x="2049" y="1826"/>
                </a:lnTo>
                <a:lnTo>
                  <a:pt x="2047" y="1826"/>
                </a:lnTo>
                <a:lnTo>
                  <a:pt x="2047" y="1825"/>
                </a:lnTo>
                <a:lnTo>
                  <a:pt x="2047" y="1823"/>
                </a:lnTo>
                <a:lnTo>
                  <a:pt x="2047" y="1821"/>
                </a:lnTo>
                <a:lnTo>
                  <a:pt x="2045" y="1821"/>
                </a:lnTo>
                <a:lnTo>
                  <a:pt x="2044" y="1821"/>
                </a:lnTo>
                <a:lnTo>
                  <a:pt x="2044" y="1823"/>
                </a:lnTo>
                <a:lnTo>
                  <a:pt x="2044" y="1825"/>
                </a:lnTo>
                <a:close/>
                <a:moveTo>
                  <a:pt x="2032" y="1816"/>
                </a:moveTo>
                <a:lnTo>
                  <a:pt x="2032" y="1816"/>
                </a:lnTo>
                <a:lnTo>
                  <a:pt x="2034" y="1816"/>
                </a:lnTo>
                <a:lnTo>
                  <a:pt x="2034" y="1818"/>
                </a:lnTo>
                <a:lnTo>
                  <a:pt x="2034" y="1820"/>
                </a:lnTo>
                <a:lnTo>
                  <a:pt x="2034" y="1821"/>
                </a:lnTo>
                <a:lnTo>
                  <a:pt x="2035" y="1821"/>
                </a:lnTo>
                <a:lnTo>
                  <a:pt x="2037" y="1821"/>
                </a:lnTo>
                <a:lnTo>
                  <a:pt x="2037" y="1820"/>
                </a:lnTo>
                <a:lnTo>
                  <a:pt x="2035" y="1820"/>
                </a:lnTo>
                <a:lnTo>
                  <a:pt x="2035" y="1818"/>
                </a:lnTo>
                <a:lnTo>
                  <a:pt x="2035" y="1816"/>
                </a:lnTo>
                <a:lnTo>
                  <a:pt x="2035" y="1816"/>
                </a:lnTo>
                <a:lnTo>
                  <a:pt x="2034" y="1816"/>
                </a:lnTo>
                <a:lnTo>
                  <a:pt x="2034" y="1815"/>
                </a:lnTo>
                <a:lnTo>
                  <a:pt x="2032" y="1815"/>
                </a:lnTo>
                <a:lnTo>
                  <a:pt x="2034" y="1813"/>
                </a:lnTo>
                <a:lnTo>
                  <a:pt x="2032" y="1813"/>
                </a:lnTo>
                <a:lnTo>
                  <a:pt x="2030" y="1815"/>
                </a:lnTo>
                <a:lnTo>
                  <a:pt x="2030" y="1816"/>
                </a:lnTo>
                <a:lnTo>
                  <a:pt x="2032" y="1816"/>
                </a:lnTo>
                <a:close/>
                <a:moveTo>
                  <a:pt x="2029" y="1816"/>
                </a:moveTo>
                <a:lnTo>
                  <a:pt x="2029" y="1818"/>
                </a:lnTo>
                <a:lnTo>
                  <a:pt x="2029" y="1820"/>
                </a:lnTo>
                <a:lnTo>
                  <a:pt x="2029" y="1821"/>
                </a:lnTo>
                <a:lnTo>
                  <a:pt x="2029" y="1823"/>
                </a:lnTo>
                <a:lnTo>
                  <a:pt x="2029" y="1825"/>
                </a:lnTo>
                <a:lnTo>
                  <a:pt x="2029" y="1826"/>
                </a:lnTo>
                <a:lnTo>
                  <a:pt x="2030" y="1826"/>
                </a:lnTo>
                <a:lnTo>
                  <a:pt x="2030" y="1825"/>
                </a:lnTo>
                <a:lnTo>
                  <a:pt x="2030" y="1823"/>
                </a:lnTo>
                <a:lnTo>
                  <a:pt x="2032" y="1823"/>
                </a:lnTo>
                <a:lnTo>
                  <a:pt x="2032" y="1821"/>
                </a:lnTo>
                <a:lnTo>
                  <a:pt x="2032" y="1820"/>
                </a:lnTo>
                <a:lnTo>
                  <a:pt x="2032" y="1818"/>
                </a:lnTo>
                <a:lnTo>
                  <a:pt x="2030" y="1818"/>
                </a:lnTo>
                <a:lnTo>
                  <a:pt x="2030" y="1816"/>
                </a:lnTo>
                <a:lnTo>
                  <a:pt x="2030" y="1816"/>
                </a:lnTo>
                <a:lnTo>
                  <a:pt x="2029" y="1816"/>
                </a:lnTo>
                <a:lnTo>
                  <a:pt x="2029" y="1816"/>
                </a:lnTo>
                <a:close/>
                <a:moveTo>
                  <a:pt x="2144" y="1780"/>
                </a:moveTo>
                <a:lnTo>
                  <a:pt x="2144" y="1781"/>
                </a:lnTo>
                <a:lnTo>
                  <a:pt x="2144" y="1783"/>
                </a:lnTo>
                <a:lnTo>
                  <a:pt x="2146" y="1783"/>
                </a:lnTo>
                <a:lnTo>
                  <a:pt x="2147" y="1783"/>
                </a:lnTo>
                <a:lnTo>
                  <a:pt x="2147" y="1781"/>
                </a:lnTo>
                <a:lnTo>
                  <a:pt x="2146" y="1781"/>
                </a:lnTo>
                <a:lnTo>
                  <a:pt x="2146" y="1780"/>
                </a:lnTo>
                <a:lnTo>
                  <a:pt x="2146" y="1778"/>
                </a:lnTo>
                <a:lnTo>
                  <a:pt x="2146" y="1776"/>
                </a:lnTo>
                <a:lnTo>
                  <a:pt x="2144" y="1776"/>
                </a:lnTo>
                <a:lnTo>
                  <a:pt x="2144" y="1778"/>
                </a:lnTo>
                <a:lnTo>
                  <a:pt x="2144" y="1780"/>
                </a:lnTo>
                <a:close/>
                <a:moveTo>
                  <a:pt x="2142" y="1771"/>
                </a:moveTo>
                <a:lnTo>
                  <a:pt x="2142" y="1773"/>
                </a:lnTo>
                <a:lnTo>
                  <a:pt x="2142" y="1775"/>
                </a:lnTo>
                <a:lnTo>
                  <a:pt x="2144" y="1775"/>
                </a:lnTo>
                <a:lnTo>
                  <a:pt x="2144" y="1776"/>
                </a:lnTo>
                <a:lnTo>
                  <a:pt x="2144" y="1776"/>
                </a:lnTo>
                <a:lnTo>
                  <a:pt x="2144" y="1776"/>
                </a:lnTo>
                <a:lnTo>
                  <a:pt x="2144" y="1776"/>
                </a:lnTo>
                <a:lnTo>
                  <a:pt x="2146" y="1776"/>
                </a:lnTo>
                <a:lnTo>
                  <a:pt x="2146" y="1775"/>
                </a:lnTo>
                <a:lnTo>
                  <a:pt x="2144" y="1775"/>
                </a:lnTo>
                <a:lnTo>
                  <a:pt x="2144" y="1773"/>
                </a:lnTo>
                <a:lnTo>
                  <a:pt x="2144" y="1773"/>
                </a:lnTo>
                <a:lnTo>
                  <a:pt x="2144" y="1771"/>
                </a:lnTo>
                <a:lnTo>
                  <a:pt x="2142" y="1771"/>
                </a:lnTo>
                <a:close/>
                <a:moveTo>
                  <a:pt x="2136" y="1761"/>
                </a:moveTo>
                <a:lnTo>
                  <a:pt x="2137" y="1761"/>
                </a:lnTo>
                <a:lnTo>
                  <a:pt x="2137" y="1763"/>
                </a:lnTo>
                <a:lnTo>
                  <a:pt x="2137" y="1765"/>
                </a:lnTo>
                <a:lnTo>
                  <a:pt x="2139" y="1765"/>
                </a:lnTo>
                <a:lnTo>
                  <a:pt x="2139" y="1763"/>
                </a:lnTo>
                <a:lnTo>
                  <a:pt x="2139" y="1761"/>
                </a:lnTo>
                <a:lnTo>
                  <a:pt x="2139" y="1760"/>
                </a:lnTo>
                <a:lnTo>
                  <a:pt x="2137" y="1760"/>
                </a:lnTo>
                <a:lnTo>
                  <a:pt x="2137" y="1758"/>
                </a:lnTo>
                <a:lnTo>
                  <a:pt x="2136" y="1758"/>
                </a:lnTo>
                <a:lnTo>
                  <a:pt x="2136" y="1760"/>
                </a:lnTo>
                <a:lnTo>
                  <a:pt x="2136" y="1761"/>
                </a:lnTo>
                <a:close/>
                <a:moveTo>
                  <a:pt x="2074" y="1701"/>
                </a:moveTo>
                <a:lnTo>
                  <a:pt x="2072" y="1701"/>
                </a:lnTo>
                <a:lnTo>
                  <a:pt x="2072" y="1703"/>
                </a:lnTo>
                <a:lnTo>
                  <a:pt x="2072" y="1705"/>
                </a:lnTo>
                <a:lnTo>
                  <a:pt x="2074" y="1705"/>
                </a:lnTo>
                <a:lnTo>
                  <a:pt x="2075" y="1705"/>
                </a:lnTo>
                <a:lnTo>
                  <a:pt x="2075" y="1703"/>
                </a:lnTo>
                <a:lnTo>
                  <a:pt x="2074" y="1703"/>
                </a:lnTo>
                <a:lnTo>
                  <a:pt x="2074" y="1701"/>
                </a:lnTo>
                <a:close/>
                <a:moveTo>
                  <a:pt x="1984" y="1633"/>
                </a:moveTo>
                <a:lnTo>
                  <a:pt x="1984" y="1631"/>
                </a:lnTo>
                <a:lnTo>
                  <a:pt x="1982" y="1631"/>
                </a:lnTo>
                <a:lnTo>
                  <a:pt x="1982" y="1633"/>
                </a:lnTo>
                <a:lnTo>
                  <a:pt x="1980" y="1633"/>
                </a:lnTo>
                <a:lnTo>
                  <a:pt x="1980" y="1634"/>
                </a:lnTo>
                <a:lnTo>
                  <a:pt x="1980" y="1636"/>
                </a:lnTo>
                <a:lnTo>
                  <a:pt x="1982" y="1636"/>
                </a:lnTo>
                <a:lnTo>
                  <a:pt x="1982" y="1634"/>
                </a:lnTo>
                <a:lnTo>
                  <a:pt x="1984" y="1634"/>
                </a:lnTo>
                <a:lnTo>
                  <a:pt x="1984" y="1633"/>
                </a:lnTo>
                <a:close/>
                <a:moveTo>
                  <a:pt x="1984" y="1629"/>
                </a:moveTo>
                <a:lnTo>
                  <a:pt x="1984" y="1628"/>
                </a:lnTo>
                <a:lnTo>
                  <a:pt x="1984" y="1628"/>
                </a:lnTo>
                <a:lnTo>
                  <a:pt x="1982" y="1628"/>
                </a:lnTo>
                <a:lnTo>
                  <a:pt x="1982" y="1629"/>
                </a:lnTo>
                <a:lnTo>
                  <a:pt x="1984" y="1629"/>
                </a:lnTo>
                <a:lnTo>
                  <a:pt x="1984" y="1631"/>
                </a:lnTo>
                <a:lnTo>
                  <a:pt x="1984" y="1631"/>
                </a:lnTo>
                <a:lnTo>
                  <a:pt x="1984" y="1629"/>
                </a:lnTo>
                <a:close/>
                <a:moveTo>
                  <a:pt x="1985" y="1624"/>
                </a:moveTo>
                <a:lnTo>
                  <a:pt x="1987" y="1624"/>
                </a:lnTo>
                <a:lnTo>
                  <a:pt x="1987" y="1623"/>
                </a:lnTo>
                <a:lnTo>
                  <a:pt x="1989" y="1623"/>
                </a:lnTo>
                <a:lnTo>
                  <a:pt x="1989" y="1621"/>
                </a:lnTo>
                <a:lnTo>
                  <a:pt x="1990" y="1621"/>
                </a:lnTo>
                <a:lnTo>
                  <a:pt x="1990" y="1619"/>
                </a:lnTo>
                <a:lnTo>
                  <a:pt x="1990" y="1618"/>
                </a:lnTo>
                <a:lnTo>
                  <a:pt x="1990" y="1616"/>
                </a:lnTo>
                <a:lnTo>
                  <a:pt x="1989" y="1616"/>
                </a:lnTo>
                <a:lnTo>
                  <a:pt x="1987" y="1616"/>
                </a:lnTo>
                <a:lnTo>
                  <a:pt x="1985" y="1616"/>
                </a:lnTo>
                <a:lnTo>
                  <a:pt x="1985" y="1618"/>
                </a:lnTo>
                <a:lnTo>
                  <a:pt x="1985" y="1619"/>
                </a:lnTo>
                <a:lnTo>
                  <a:pt x="1984" y="1619"/>
                </a:lnTo>
                <a:lnTo>
                  <a:pt x="1984" y="1621"/>
                </a:lnTo>
                <a:lnTo>
                  <a:pt x="1985" y="1621"/>
                </a:lnTo>
                <a:lnTo>
                  <a:pt x="1985" y="1623"/>
                </a:lnTo>
                <a:lnTo>
                  <a:pt x="1985" y="1624"/>
                </a:lnTo>
                <a:close/>
                <a:moveTo>
                  <a:pt x="2436" y="1599"/>
                </a:moveTo>
                <a:lnTo>
                  <a:pt x="2436" y="1598"/>
                </a:lnTo>
                <a:lnTo>
                  <a:pt x="2438" y="1599"/>
                </a:lnTo>
                <a:lnTo>
                  <a:pt x="2438" y="1598"/>
                </a:lnTo>
                <a:lnTo>
                  <a:pt x="2438" y="1596"/>
                </a:lnTo>
                <a:lnTo>
                  <a:pt x="2439" y="1596"/>
                </a:lnTo>
                <a:lnTo>
                  <a:pt x="2439" y="1594"/>
                </a:lnTo>
                <a:lnTo>
                  <a:pt x="2439" y="1593"/>
                </a:lnTo>
                <a:lnTo>
                  <a:pt x="2439" y="1591"/>
                </a:lnTo>
                <a:lnTo>
                  <a:pt x="2438" y="1591"/>
                </a:lnTo>
                <a:lnTo>
                  <a:pt x="2438" y="1589"/>
                </a:lnTo>
                <a:lnTo>
                  <a:pt x="2436" y="1589"/>
                </a:lnTo>
                <a:lnTo>
                  <a:pt x="2436" y="1591"/>
                </a:lnTo>
                <a:lnTo>
                  <a:pt x="2434" y="1591"/>
                </a:lnTo>
                <a:lnTo>
                  <a:pt x="2433" y="1591"/>
                </a:lnTo>
                <a:lnTo>
                  <a:pt x="2433" y="1593"/>
                </a:lnTo>
                <a:lnTo>
                  <a:pt x="2434" y="1593"/>
                </a:lnTo>
                <a:lnTo>
                  <a:pt x="2434" y="1594"/>
                </a:lnTo>
                <a:lnTo>
                  <a:pt x="2436" y="1594"/>
                </a:lnTo>
                <a:lnTo>
                  <a:pt x="2436" y="1593"/>
                </a:lnTo>
                <a:lnTo>
                  <a:pt x="2438" y="1593"/>
                </a:lnTo>
                <a:lnTo>
                  <a:pt x="2438" y="1594"/>
                </a:lnTo>
                <a:lnTo>
                  <a:pt x="2436" y="1594"/>
                </a:lnTo>
                <a:lnTo>
                  <a:pt x="2436" y="1596"/>
                </a:lnTo>
                <a:lnTo>
                  <a:pt x="2434" y="1596"/>
                </a:lnTo>
                <a:lnTo>
                  <a:pt x="2434" y="1594"/>
                </a:lnTo>
                <a:lnTo>
                  <a:pt x="2433" y="1594"/>
                </a:lnTo>
                <a:lnTo>
                  <a:pt x="2433" y="1596"/>
                </a:lnTo>
                <a:lnTo>
                  <a:pt x="2433" y="1598"/>
                </a:lnTo>
                <a:lnTo>
                  <a:pt x="2434" y="1598"/>
                </a:lnTo>
                <a:lnTo>
                  <a:pt x="2434" y="1599"/>
                </a:lnTo>
                <a:lnTo>
                  <a:pt x="2436" y="1599"/>
                </a:lnTo>
                <a:close/>
                <a:moveTo>
                  <a:pt x="2060" y="1576"/>
                </a:moveTo>
                <a:lnTo>
                  <a:pt x="2060" y="1578"/>
                </a:lnTo>
                <a:lnTo>
                  <a:pt x="2060" y="1579"/>
                </a:lnTo>
                <a:lnTo>
                  <a:pt x="2062" y="1579"/>
                </a:lnTo>
                <a:lnTo>
                  <a:pt x="2064" y="1579"/>
                </a:lnTo>
                <a:lnTo>
                  <a:pt x="2064" y="1578"/>
                </a:lnTo>
                <a:lnTo>
                  <a:pt x="2062" y="1578"/>
                </a:lnTo>
                <a:lnTo>
                  <a:pt x="2062" y="1576"/>
                </a:lnTo>
                <a:lnTo>
                  <a:pt x="2060" y="1576"/>
                </a:lnTo>
                <a:close/>
                <a:moveTo>
                  <a:pt x="1540" y="1518"/>
                </a:moveTo>
                <a:lnTo>
                  <a:pt x="1540" y="1519"/>
                </a:lnTo>
                <a:lnTo>
                  <a:pt x="1542" y="1519"/>
                </a:lnTo>
                <a:lnTo>
                  <a:pt x="1542" y="1518"/>
                </a:lnTo>
                <a:lnTo>
                  <a:pt x="1543" y="1518"/>
                </a:lnTo>
                <a:lnTo>
                  <a:pt x="1543" y="1519"/>
                </a:lnTo>
                <a:lnTo>
                  <a:pt x="1543" y="1521"/>
                </a:lnTo>
                <a:lnTo>
                  <a:pt x="1543" y="1521"/>
                </a:lnTo>
                <a:lnTo>
                  <a:pt x="1545" y="1521"/>
                </a:lnTo>
                <a:lnTo>
                  <a:pt x="1547" y="1521"/>
                </a:lnTo>
                <a:lnTo>
                  <a:pt x="1547" y="1519"/>
                </a:lnTo>
                <a:lnTo>
                  <a:pt x="1547" y="1518"/>
                </a:lnTo>
                <a:lnTo>
                  <a:pt x="1545" y="1518"/>
                </a:lnTo>
                <a:lnTo>
                  <a:pt x="1545" y="1516"/>
                </a:lnTo>
                <a:lnTo>
                  <a:pt x="1545" y="1514"/>
                </a:lnTo>
                <a:lnTo>
                  <a:pt x="1543" y="1514"/>
                </a:lnTo>
                <a:lnTo>
                  <a:pt x="1543" y="1514"/>
                </a:lnTo>
                <a:lnTo>
                  <a:pt x="1543" y="1516"/>
                </a:lnTo>
                <a:lnTo>
                  <a:pt x="1543" y="1516"/>
                </a:lnTo>
                <a:lnTo>
                  <a:pt x="1543" y="1514"/>
                </a:lnTo>
                <a:lnTo>
                  <a:pt x="1542" y="1514"/>
                </a:lnTo>
                <a:lnTo>
                  <a:pt x="1542" y="1516"/>
                </a:lnTo>
                <a:lnTo>
                  <a:pt x="1540" y="1516"/>
                </a:lnTo>
                <a:lnTo>
                  <a:pt x="1538" y="1516"/>
                </a:lnTo>
                <a:lnTo>
                  <a:pt x="1538" y="1518"/>
                </a:lnTo>
                <a:lnTo>
                  <a:pt x="1540" y="1518"/>
                </a:lnTo>
                <a:close/>
                <a:moveTo>
                  <a:pt x="1979" y="1493"/>
                </a:moveTo>
                <a:lnTo>
                  <a:pt x="1979" y="1491"/>
                </a:lnTo>
                <a:lnTo>
                  <a:pt x="1979" y="1489"/>
                </a:lnTo>
                <a:lnTo>
                  <a:pt x="1980" y="1489"/>
                </a:lnTo>
                <a:lnTo>
                  <a:pt x="1980" y="1488"/>
                </a:lnTo>
                <a:lnTo>
                  <a:pt x="1980" y="1486"/>
                </a:lnTo>
                <a:lnTo>
                  <a:pt x="1979" y="1486"/>
                </a:lnTo>
                <a:lnTo>
                  <a:pt x="1979" y="1484"/>
                </a:lnTo>
                <a:lnTo>
                  <a:pt x="1980" y="1484"/>
                </a:lnTo>
                <a:lnTo>
                  <a:pt x="1980" y="1483"/>
                </a:lnTo>
                <a:lnTo>
                  <a:pt x="1980" y="1481"/>
                </a:lnTo>
                <a:lnTo>
                  <a:pt x="1980" y="1479"/>
                </a:lnTo>
                <a:lnTo>
                  <a:pt x="1982" y="1479"/>
                </a:lnTo>
                <a:lnTo>
                  <a:pt x="1982" y="1478"/>
                </a:lnTo>
                <a:lnTo>
                  <a:pt x="1980" y="1478"/>
                </a:lnTo>
                <a:lnTo>
                  <a:pt x="1980" y="1476"/>
                </a:lnTo>
                <a:lnTo>
                  <a:pt x="1980" y="1474"/>
                </a:lnTo>
                <a:lnTo>
                  <a:pt x="1980" y="1473"/>
                </a:lnTo>
                <a:lnTo>
                  <a:pt x="1982" y="1473"/>
                </a:lnTo>
                <a:lnTo>
                  <a:pt x="1982" y="1471"/>
                </a:lnTo>
                <a:lnTo>
                  <a:pt x="1982" y="1469"/>
                </a:lnTo>
                <a:lnTo>
                  <a:pt x="1984" y="1469"/>
                </a:lnTo>
                <a:lnTo>
                  <a:pt x="1984" y="1468"/>
                </a:lnTo>
                <a:lnTo>
                  <a:pt x="1982" y="1468"/>
                </a:lnTo>
                <a:lnTo>
                  <a:pt x="1982" y="1466"/>
                </a:lnTo>
                <a:lnTo>
                  <a:pt x="1982" y="1464"/>
                </a:lnTo>
                <a:lnTo>
                  <a:pt x="1982" y="1463"/>
                </a:lnTo>
                <a:lnTo>
                  <a:pt x="1982" y="1461"/>
                </a:lnTo>
                <a:lnTo>
                  <a:pt x="1982" y="1459"/>
                </a:lnTo>
                <a:lnTo>
                  <a:pt x="1982" y="1458"/>
                </a:lnTo>
                <a:lnTo>
                  <a:pt x="1982" y="1456"/>
                </a:lnTo>
                <a:lnTo>
                  <a:pt x="1982" y="1454"/>
                </a:lnTo>
                <a:lnTo>
                  <a:pt x="1982" y="1454"/>
                </a:lnTo>
                <a:lnTo>
                  <a:pt x="1980" y="1454"/>
                </a:lnTo>
                <a:lnTo>
                  <a:pt x="1980" y="1452"/>
                </a:lnTo>
                <a:lnTo>
                  <a:pt x="1979" y="1452"/>
                </a:lnTo>
                <a:lnTo>
                  <a:pt x="1979" y="1451"/>
                </a:lnTo>
                <a:lnTo>
                  <a:pt x="1977" y="1451"/>
                </a:lnTo>
                <a:lnTo>
                  <a:pt x="1977" y="1449"/>
                </a:lnTo>
                <a:lnTo>
                  <a:pt x="1975" y="1449"/>
                </a:lnTo>
                <a:lnTo>
                  <a:pt x="1975" y="1447"/>
                </a:lnTo>
                <a:lnTo>
                  <a:pt x="1974" y="1447"/>
                </a:lnTo>
                <a:lnTo>
                  <a:pt x="1974" y="1446"/>
                </a:lnTo>
                <a:lnTo>
                  <a:pt x="1972" y="1446"/>
                </a:lnTo>
                <a:lnTo>
                  <a:pt x="1970" y="1446"/>
                </a:lnTo>
                <a:lnTo>
                  <a:pt x="1970" y="1444"/>
                </a:lnTo>
                <a:lnTo>
                  <a:pt x="1969" y="1444"/>
                </a:lnTo>
                <a:lnTo>
                  <a:pt x="1969" y="1446"/>
                </a:lnTo>
                <a:lnTo>
                  <a:pt x="1967" y="1446"/>
                </a:lnTo>
                <a:lnTo>
                  <a:pt x="1967" y="1447"/>
                </a:lnTo>
                <a:lnTo>
                  <a:pt x="1965" y="1447"/>
                </a:lnTo>
                <a:lnTo>
                  <a:pt x="1964" y="1447"/>
                </a:lnTo>
                <a:lnTo>
                  <a:pt x="1962" y="1447"/>
                </a:lnTo>
                <a:lnTo>
                  <a:pt x="1960" y="1447"/>
                </a:lnTo>
                <a:lnTo>
                  <a:pt x="1960" y="1449"/>
                </a:lnTo>
                <a:lnTo>
                  <a:pt x="1959" y="1449"/>
                </a:lnTo>
                <a:lnTo>
                  <a:pt x="1959" y="1451"/>
                </a:lnTo>
                <a:lnTo>
                  <a:pt x="1959" y="1452"/>
                </a:lnTo>
                <a:lnTo>
                  <a:pt x="1959" y="1454"/>
                </a:lnTo>
                <a:lnTo>
                  <a:pt x="1957" y="1454"/>
                </a:lnTo>
                <a:lnTo>
                  <a:pt x="1957" y="1454"/>
                </a:lnTo>
                <a:lnTo>
                  <a:pt x="1957" y="1456"/>
                </a:lnTo>
                <a:lnTo>
                  <a:pt x="1957" y="1458"/>
                </a:lnTo>
                <a:lnTo>
                  <a:pt x="1957" y="1459"/>
                </a:lnTo>
                <a:lnTo>
                  <a:pt x="1955" y="1459"/>
                </a:lnTo>
                <a:lnTo>
                  <a:pt x="1954" y="1459"/>
                </a:lnTo>
                <a:lnTo>
                  <a:pt x="1954" y="1461"/>
                </a:lnTo>
                <a:lnTo>
                  <a:pt x="1954" y="1463"/>
                </a:lnTo>
                <a:lnTo>
                  <a:pt x="1954" y="1464"/>
                </a:lnTo>
                <a:lnTo>
                  <a:pt x="1954" y="1466"/>
                </a:lnTo>
                <a:lnTo>
                  <a:pt x="1954" y="1468"/>
                </a:lnTo>
                <a:lnTo>
                  <a:pt x="1954" y="1469"/>
                </a:lnTo>
                <a:lnTo>
                  <a:pt x="1954" y="1471"/>
                </a:lnTo>
                <a:lnTo>
                  <a:pt x="1952" y="1471"/>
                </a:lnTo>
                <a:lnTo>
                  <a:pt x="1952" y="1473"/>
                </a:lnTo>
                <a:lnTo>
                  <a:pt x="1954" y="1473"/>
                </a:lnTo>
                <a:lnTo>
                  <a:pt x="1954" y="1474"/>
                </a:lnTo>
                <a:lnTo>
                  <a:pt x="1954" y="1476"/>
                </a:lnTo>
                <a:lnTo>
                  <a:pt x="1954" y="1478"/>
                </a:lnTo>
                <a:lnTo>
                  <a:pt x="1954" y="1479"/>
                </a:lnTo>
                <a:lnTo>
                  <a:pt x="1954" y="1481"/>
                </a:lnTo>
                <a:lnTo>
                  <a:pt x="1954" y="1483"/>
                </a:lnTo>
                <a:lnTo>
                  <a:pt x="1955" y="1483"/>
                </a:lnTo>
                <a:lnTo>
                  <a:pt x="1955" y="1484"/>
                </a:lnTo>
                <a:lnTo>
                  <a:pt x="1955" y="1486"/>
                </a:lnTo>
                <a:lnTo>
                  <a:pt x="1955" y="1488"/>
                </a:lnTo>
                <a:lnTo>
                  <a:pt x="1957" y="1488"/>
                </a:lnTo>
                <a:lnTo>
                  <a:pt x="1957" y="1489"/>
                </a:lnTo>
                <a:lnTo>
                  <a:pt x="1959" y="1489"/>
                </a:lnTo>
                <a:lnTo>
                  <a:pt x="1959" y="1491"/>
                </a:lnTo>
                <a:lnTo>
                  <a:pt x="1960" y="1491"/>
                </a:lnTo>
                <a:lnTo>
                  <a:pt x="1960" y="1489"/>
                </a:lnTo>
                <a:lnTo>
                  <a:pt x="1962" y="1489"/>
                </a:lnTo>
                <a:lnTo>
                  <a:pt x="1962" y="1491"/>
                </a:lnTo>
                <a:lnTo>
                  <a:pt x="1962" y="1493"/>
                </a:lnTo>
                <a:lnTo>
                  <a:pt x="1964" y="1493"/>
                </a:lnTo>
                <a:lnTo>
                  <a:pt x="1965" y="1493"/>
                </a:lnTo>
                <a:lnTo>
                  <a:pt x="1965" y="1494"/>
                </a:lnTo>
                <a:lnTo>
                  <a:pt x="1967" y="1494"/>
                </a:lnTo>
                <a:lnTo>
                  <a:pt x="1967" y="1494"/>
                </a:lnTo>
                <a:lnTo>
                  <a:pt x="1967" y="1496"/>
                </a:lnTo>
                <a:lnTo>
                  <a:pt x="1969" y="1496"/>
                </a:lnTo>
                <a:lnTo>
                  <a:pt x="1969" y="1498"/>
                </a:lnTo>
                <a:lnTo>
                  <a:pt x="1970" y="1498"/>
                </a:lnTo>
                <a:lnTo>
                  <a:pt x="1970" y="1499"/>
                </a:lnTo>
                <a:lnTo>
                  <a:pt x="1970" y="1501"/>
                </a:lnTo>
                <a:lnTo>
                  <a:pt x="1972" y="1501"/>
                </a:lnTo>
                <a:lnTo>
                  <a:pt x="1974" y="1501"/>
                </a:lnTo>
                <a:lnTo>
                  <a:pt x="1975" y="1501"/>
                </a:lnTo>
                <a:lnTo>
                  <a:pt x="1975" y="1499"/>
                </a:lnTo>
                <a:lnTo>
                  <a:pt x="1977" y="1499"/>
                </a:lnTo>
                <a:lnTo>
                  <a:pt x="1977" y="1498"/>
                </a:lnTo>
                <a:lnTo>
                  <a:pt x="1977" y="1496"/>
                </a:lnTo>
                <a:lnTo>
                  <a:pt x="1977" y="1494"/>
                </a:lnTo>
                <a:lnTo>
                  <a:pt x="1977" y="1494"/>
                </a:lnTo>
                <a:lnTo>
                  <a:pt x="1979" y="1494"/>
                </a:lnTo>
                <a:lnTo>
                  <a:pt x="1979" y="1493"/>
                </a:lnTo>
                <a:close/>
                <a:moveTo>
                  <a:pt x="2374" y="1474"/>
                </a:moveTo>
                <a:lnTo>
                  <a:pt x="2374" y="1473"/>
                </a:lnTo>
                <a:lnTo>
                  <a:pt x="2374" y="1471"/>
                </a:lnTo>
                <a:lnTo>
                  <a:pt x="2374" y="1469"/>
                </a:lnTo>
                <a:lnTo>
                  <a:pt x="2376" y="1469"/>
                </a:lnTo>
                <a:lnTo>
                  <a:pt x="2376" y="1468"/>
                </a:lnTo>
                <a:lnTo>
                  <a:pt x="2376" y="1466"/>
                </a:lnTo>
                <a:lnTo>
                  <a:pt x="2376" y="1464"/>
                </a:lnTo>
                <a:lnTo>
                  <a:pt x="2376" y="1463"/>
                </a:lnTo>
                <a:lnTo>
                  <a:pt x="2374" y="1463"/>
                </a:lnTo>
                <a:lnTo>
                  <a:pt x="2374" y="1461"/>
                </a:lnTo>
                <a:lnTo>
                  <a:pt x="2372" y="1461"/>
                </a:lnTo>
                <a:lnTo>
                  <a:pt x="2371" y="1461"/>
                </a:lnTo>
                <a:lnTo>
                  <a:pt x="2371" y="1459"/>
                </a:lnTo>
                <a:lnTo>
                  <a:pt x="2369" y="1459"/>
                </a:lnTo>
                <a:lnTo>
                  <a:pt x="2367" y="1459"/>
                </a:lnTo>
                <a:lnTo>
                  <a:pt x="2367" y="1458"/>
                </a:lnTo>
                <a:lnTo>
                  <a:pt x="2366" y="1458"/>
                </a:lnTo>
                <a:lnTo>
                  <a:pt x="2364" y="1458"/>
                </a:lnTo>
                <a:lnTo>
                  <a:pt x="2362" y="1458"/>
                </a:lnTo>
                <a:lnTo>
                  <a:pt x="2361" y="1458"/>
                </a:lnTo>
                <a:lnTo>
                  <a:pt x="2361" y="1459"/>
                </a:lnTo>
                <a:lnTo>
                  <a:pt x="2359" y="1459"/>
                </a:lnTo>
                <a:lnTo>
                  <a:pt x="2359" y="1461"/>
                </a:lnTo>
                <a:lnTo>
                  <a:pt x="2359" y="1463"/>
                </a:lnTo>
                <a:lnTo>
                  <a:pt x="2359" y="1464"/>
                </a:lnTo>
                <a:lnTo>
                  <a:pt x="2359" y="1466"/>
                </a:lnTo>
                <a:lnTo>
                  <a:pt x="2359" y="1468"/>
                </a:lnTo>
                <a:lnTo>
                  <a:pt x="2359" y="1469"/>
                </a:lnTo>
                <a:lnTo>
                  <a:pt x="2359" y="1471"/>
                </a:lnTo>
                <a:lnTo>
                  <a:pt x="2359" y="1473"/>
                </a:lnTo>
                <a:lnTo>
                  <a:pt x="2359" y="1474"/>
                </a:lnTo>
                <a:lnTo>
                  <a:pt x="2359" y="1476"/>
                </a:lnTo>
                <a:lnTo>
                  <a:pt x="2359" y="1478"/>
                </a:lnTo>
                <a:lnTo>
                  <a:pt x="2359" y="1479"/>
                </a:lnTo>
                <a:lnTo>
                  <a:pt x="2359" y="1481"/>
                </a:lnTo>
                <a:lnTo>
                  <a:pt x="2359" y="1483"/>
                </a:lnTo>
                <a:lnTo>
                  <a:pt x="2361" y="1483"/>
                </a:lnTo>
                <a:lnTo>
                  <a:pt x="2361" y="1484"/>
                </a:lnTo>
                <a:lnTo>
                  <a:pt x="2361" y="1486"/>
                </a:lnTo>
                <a:lnTo>
                  <a:pt x="2362" y="1486"/>
                </a:lnTo>
                <a:lnTo>
                  <a:pt x="2362" y="1488"/>
                </a:lnTo>
                <a:lnTo>
                  <a:pt x="2364" y="1488"/>
                </a:lnTo>
                <a:lnTo>
                  <a:pt x="2366" y="1488"/>
                </a:lnTo>
                <a:lnTo>
                  <a:pt x="2366" y="1486"/>
                </a:lnTo>
                <a:lnTo>
                  <a:pt x="2366" y="1484"/>
                </a:lnTo>
                <a:lnTo>
                  <a:pt x="2367" y="1484"/>
                </a:lnTo>
                <a:lnTo>
                  <a:pt x="2369" y="1484"/>
                </a:lnTo>
                <a:lnTo>
                  <a:pt x="2369" y="1483"/>
                </a:lnTo>
                <a:lnTo>
                  <a:pt x="2369" y="1481"/>
                </a:lnTo>
                <a:lnTo>
                  <a:pt x="2371" y="1481"/>
                </a:lnTo>
                <a:lnTo>
                  <a:pt x="2371" y="1479"/>
                </a:lnTo>
                <a:lnTo>
                  <a:pt x="2371" y="1478"/>
                </a:lnTo>
                <a:lnTo>
                  <a:pt x="2372" y="1478"/>
                </a:lnTo>
                <a:lnTo>
                  <a:pt x="2372" y="1476"/>
                </a:lnTo>
                <a:lnTo>
                  <a:pt x="2374" y="1476"/>
                </a:lnTo>
                <a:lnTo>
                  <a:pt x="2374" y="1474"/>
                </a:lnTo>
                <a:close/>
                <a:moveTo>
                  <a:pt x="1570" y="1486"/>
                </a:moveTo>
                <a:lnTo>
                  <a:pt x="1572" y="1486"/>
                </a:lnTo>
                <a:lnTo>
                  <a:pt x="1573" y="1486"/>
                </a:lnTo>
                <a:lnTo>
                  <a:pt x="1575" y="1486"/>
                </a:lnTo>
                <a:lnTo>
                  <a:pt x="1577" y="1486"/>
                </a:lnTo>
                <a:lnTo>
                  <a:pt x="1577" y="1484"/>
                </a:lnTo>
                <a:lnTo>
                  <a:pt x="1575" y="1484"/>
                </a:lnTo>
                <a:lnTo>
                  <a:pt x="1575" y="1483"/>
                </a:lnTo>
                <a:lnTo>
                  <a:pt x="1573" y="1481"/>
                </a:lnTo>
                <a:lnTo>
                  <a:pt x="1573" y="1483"/>
                </a:lnTo>
                <a:lnTo>
                  <a:pt x="1572" y="1483"/>
                </a:lnTo>
                <a:lnTo>
                  <a:pt x="1570" y="1483"/>
                </a:lnTo>
                <a:lnTo>
                  <a:pt x="1570" y="1484"/>
                </a:lnTo>
                <a:lnTo>
                  <a:pt x="1570" y="1486"/>
                </a:lnTo>
                <a:close/>
                <a:moveTo>
                  <a:pt x="1560" y="1481"/>
                </a:moveTo>
                <a:lnTo>
                  <a:pt x="1560" y="1483"/>
                </a:lnTo>
                <a:lnTo>
                  <a:pt x="1562" y="1483"/>
                </a:lnTo>
                <a:lnTo>
                  <a:pt x="1562" y="1484"/>
                </a:lnTo>
                <a:lnTo>
                  <a:pt x="1563" y="1484"/>
                </a:lnTo>
                <a:lnTo>
                  <a:pt x="1563" y="1483"/>
                </a:lnTo>
                <a:lnTo>
                  <a:pt x="1565" y="1483"/>
                </a:lnTo>
                <a:lnTo>
                  <a:pt x="1567" y="1483"/>
                </a:lnTo>
                <a:lnTo>
                  <a:pt x="1567" y="1481"/>
                </a:lnTo>
                <a:lnTo>
                  <a:pt x="1565" y="1481"/>
                </a:lnTo>
                <a:lnTo>
                  <a:pt x="1563" y="1481"/>
                </a:lnTo>
                <a:lnTo>
                  <a:pt x="1563" y="1479"/>
                </a:lnTo>
                <a:lnTo>
                  <a:pt x="1562" y="1479"/>
                </a:lnTo>
                <a:lnTo>
                  <a:pt x="1562" y="1481"/>
                </a:lnTo>
                <a:lnTo>
                  <a:pt x="1560" y="1481"/>
                </a:lnTo>
                <a:close/>
                <a:moveTo>
                  <a:pt x="1892" y="1432"/>
                </a:moveTo>
                <a:lnTo>
                  <a:pt x="1892" y="1431"/>
                </a:lnTo>
                <a:lnTo>
                  <a:pt x="1892" y="1429"/>
                </a:lnTo>
                <a:lnTo>
                  <a:pt x="1892" y="1427"/>
                </a:lnTo>
                <a:lnTo>
                  <a:pt x="1892" y="1426"/>
                </a:lnTo>
                <a:lnTo>
                  <a:pt x="1892" y="1424"/>
                </a:lnTo>
                <a:lnTo>
                  <a:pt x="1894" y="1424"/>
                </a:lnTo>
                <a:lnTo>
                  <a:pt x="1894" y="1422"/>
                </a:lnTo>
                <a:lnTo>
                  <a:pt x="1892" y="1422"/>
                </a:lnTo>
                <a:lnTo>
                  <a:pt x="1892" y="1421"/>
                </a:lnTo>
                <a:lnTo>
                  <a:pt x="1890" y="1421"/>
                </a:lnTo>
                <a:lnTo>
                  <a:pt x="1889" y="1421"/>
                </a:lnTo>
                <a:lnTo>
                  <a:pt x="1887" y="1421"/>
                </a:lnTo>
                <a:lnTo>
                  <a:pt x="1885" y="1421"/>
                </a:lnTo>
                <a:lnTo>
                  <a:pt x="1884" y="1421"/>
                </a:lnTo>
                <a:lnTo>
                  <a:pt x="1884" y="1419"/>
                </a:lnTo>
                <a:lnTo>
                  <a:pt x="1882" y="1419"/>
                </a:lnTo>
                <a:lnTo>
                  <a:pt x="1880" y="1419"/>
                </a:lnTo>
                <a:lnTo>
                  <a:pt x="1879" y="1419"/>
                </a:lnTo>
                <a:lnTo>
                  <a:pt x="1879" y="1421"/>
                </a:lnTo>
                <a:lnTo>
                  <a:pt x="1877" y="1421"/>
                </a:lnTo>
                <a:lnTo>
                  <a:pt x="1877" y="1422"/>
                </a:lnTo>
                <a:lnTo>
                  <a:pt x="1877" y="1424"/>
                </a:lnTo>
                <a:lnTo>
                  <a:pt x="1875" y="1424"/>
                </a:lnTo>
                <a:lnTo>
                  <a:pt x="1874" y="1424"/>
                </a:lnTo>
                <a:lnTo>
                  <a:pt x="1872" y="1424"/>
                </a:lnTo>
                <a:lnTo>
                  <a:pt x="1870" y="1424"/>
                </a:lnTo>
                <a:lnTo>
                  <a:pt x="1869" y="1424"/>
                </a:lnTo>
                <a:lnTo>
                  <a:pt x="1867" y="1424"/>
                </a:lnTo>
                <a:lnTo>
                  <a:pt x="1865" y="1426"/>
                </a:lnTo>
                <a:lnTo>
                  <a:pt x="1864" y="1426"/>
                </a:lnTo>
                <a:lnTo>
                  <a:pt x="1864" y="1427"/>
                </a:lnTo>
                <a:lnTo>
                  <a:pt x="1864" y="1427"/>
                </a:lnTo>
                <a:lnTo>
                  <a:pt x="1864" y="1429"/>
                </a:lnTo>
                <a:lnTo>
                  <a:pt x="1862" y="1429"/>
                </a:lnTo>
                <a:lnTo>
                  <a:pt x="1862" y="1431"/>
                </a:lnTo>
                <a:lnTo>
                  <a:pt x="1860" y="1431"/>
                </a:lnTo>
                <a:lnTo>
                  <a:pt x="1860" y="1432"/>
                </a:lnTo>
                <a:lnTo>
                  <a:pt x="1859" y="1432"/>
                </a:lnTo>
                <a:lnTo>
                  <a:pt x="1857" y="1432"/>
                </a:lnTo>
                <a:lnTo>
                  <a:pt x="1855" y="1432"/>
                </a:lnTo>
                <a:lnTo>
                  <a:pt x="1854" y="1432"/>
                </a:lnTo>
                <a:lnTo>
                  <a:pt x="1854" y="1431"/>
                </a:lnTo>
                <a:lnTo>
                  <a:pt x="1854" y="1429"/>
                </a:lnTo>
                <a:lnTo>
                  <a:pt x="1852" y="1429"/>
                </a:lnTo>
                <a:lnTo>
                  <a:pt x="1850" y="1429"/>
                </a:lnTo>
                <a:lnTo>
                  <a:pt x="1850" y="1427"/>
                </a:lnTo>
                <a:lnTo>
                  <a:pt x="1849" y="1427"/>
                </a:lnTo>
                <a:lnTo>
                  <a:pt x="1849" y="1429"/>
                </a:lnTo>
                <a:lnTo>
                  <a:pt x="1847" y="1429"/>
                </a:lnTo>
                <a:lnTo>
                  <a:pt x="1847" y="1431"/>
                </a:lnTo>
                <a:lnTo>
                  <a:pt x="1845" y="1431"/>
                </a:lnTo>
                <a:lnTo>
                  <a:pt x="1845" y="1432"/>
                </a:lnTo>
                <a:lnTo>
                  <a:pt x="1844" y="1432"/>
                </a:lnTo>
                <a:lnTo>
                  <a:pt x="1844" y="1434"/>
                </a:lnTo>
                <a:lnTo>
                  <a:pt x="1844" y="1436"/>
                </a:lnTo>
                <a:lnTo>
                  <a:pt x="1842" y="1436"/>
                </a:lnTo>
                <a:lnTo>
                  <a:pt x="1842" y="1437"/>
                </a:lnTo>
                <a:lnTo>
                  <a:pt x="1842" y="1439"/>
                </a:lnTo>
                <a:lnTo>
                  <a:pt x="1842" y="1441"/>
                </a:lnTo>
                <a:lnTo>
                  <a:pt x="1842" y="1442"/>
                </a:lnTo>
                <a:lnTo>
                  <a:pt x="1842" y="1444"/>
                </a:lnTo>
                <a:lnTo>
                  <a:pt x="1842" y="1446"/>
                </a:lnTo>
                <a:lnTo>
                  <a:pt x="1842" y="1447"/>
                </a:lnTo>
                <a:lnTo>
                  <a:pt x="1840" y="1447"/>
                </a:lnTo>
                <a:lnTo>
                  <a:pt x="1840" y="1449"/>
                </a:lnTo>
                <a:lnTo>
                  <a:pt x="1840" y="1451"/>
                </a:lnTo>
                <a:lnTo>
                  <a:pt x="1840" y="1452"/>
                </a:lnTo>
                <a:lnTo>
                  <a:pt x="1839" y="1452"/>
                </a:lnTo>
                <a:lnTo>
                  <a:pt x="1839" y="1454"/>
                </a:lnTo>
                <a:lnTo>
                  <a:pt x="1839" y="1454"/>
                </a:lnTo>
                <a:lnTo>
                  <a:pt x="1837" y="1454"/>
                </a:lnTo>
                <a:lnTo>
                  <a:pt x="1837" y="1456"/>
                </a:lnTo>
                <a:lnTo>
                  <a:pt x="1835" y="1456"/>
                </a:lnTo>
                <a:lnTo>
                  <a:pt x="1835" y="1458"/>
                </a:lnTo>
                <a:lnTo>
                  <a:pt x="1834" y="1458"/>
                </a:lnTo>
                <a:lnTo>
                  <a:pt x="1834" y="1459"/>
                </a:lnTo>
                <a:lnTo>
                  <a:pt x="1834" y="1461"/>
                </a:lnTo>
                <a:lnTo>
                  <a:pt x="1832" y="1461"/>
                </a:lnTo>
                <a:lnTo>
                  <a:pt x="1832" y="1463"/>
                </a:lnTo>
                <a:lnTo>
                  <a:pt x="1832" y="1464"/>
                </a:lnTo>
                <a:lnTo>
                  <a:pt x="1832" y="1466"/>
                </a:lnTo>
                <a:lnTo>
                  <a:pt x="1834" y="1466"/>
                </a:lnTo>
                <a:lnTo>
                  <a:pt x="1834" y="1468"/>
                </a:lnTo>
                <a:lnTo>
                  <a:pt x="1835" y="1468"/>
                </a:lnTo>
                <a:lnTo>
                  <a:pt x="1835" y="1469"/>
                </a:lnTo>
                <a:lnTo>
                  <a:pt x="1837" y="1469"/>
                </a:lnTo>
                <a:lnTo>
                  <a:pt x="1837" y="1471"/>
                </a:lnTo>
                <a:lnTo>
                  <a:pt x="1839" y="1471"/>
                </a:lnTo>
                <a:lnTo>
                  <a:pt x="1839" y="1473"/>
                </a:lnTo>
                <a:lnTo>
                  <a:pt x="1840" y="1473"/>
                </a:lnTo>
                <a:lnTo>
                  <a:pt x="1840" y="1474"/>
                </a:lnTo>
                <a:lnTo>
                  <a:pt x="1842" y="1474"/>
                </a:lnTo>
                <a:lnTo>
                  <a:pt x="1842" y="1476"/>
                </a:lnTo>
                <a:lnTo>
                  <a:pt x="1842" y="1478"/>
                </a:lnTo>
                <a:lnTo>
                  <a:pt x="1842" y="1479"/>
                </a:lnTo>
                <a:lnTo>
                  <a:pt x="1842" y="1481"/>
                </a:lnTo>
                <a:lnTo>
                  <a:pt x="1842" y="1483"/>
                </a:lnTo>
                <a:lnTo>
                  <a:pt x="1842" y="1484"/>
                </a:lnTo>
                <a:lnTo>
                  <a:pt x="1844" y="1484"/>
                </a:lnTo>
                <a:lnTo>
                  <a:pt x="1844" y="1483"/>
                </a:lnTo>
                <a:lnTo>
                  <a:pt x="1845" y="1483"/>
                </a:lnTo>
                <a:lnTo>
                  <a:pt x="1845" y="1481"/>
                </a:lnTo>
                <a:lnTo>
                  <a:pt x="1847" y="1481"/>
                </a:lnTo>
                <a:lnTo>
                  <a:pt x="1847" y="1479"/>
                </a:lnTo>
                <a:lnTo>
                  <a:pt x="1849" y="1479"/>
                </a:lnTo>
                <a:lnTo>
                  <a:pt x="1849" y="1478"/>
                </a:lnTo>
                <a:lnTo>
                  <a:pt x="1849" y="1476"/>
                </a:lnTo>
                <a:lnTo>
                  <a:pt x="1850" y="1476"/>
                </a:lnTo>
                <a:lnTo>
                  <a:pt x="1852" y="1476"/>
                </a:lnTo>
                <a:lnTo>
                  <a:pt x="1852" y="1474"/>
                </a:lnTo>
                <a:lnTo>
                  <a:pt x="1854" y="1474"/>
                </a:lnTo>
                <a:lnTo>
                  <a:pt x="1855" y="1474"/>
                </a:lnTo>
                <a:lnTo>
                  <a:pt x="1857" y="1474"/>
                </a:lnTo>
                <a:lnTo>
                  <a:pt x="1857" y="1476"/>
                </a:lnTo>
                <a:lnTo>
                  <a:pt x="1859" y="1476"/>
                </a:lnTo>
                <a:lnTo>
                  <a:pt x="1860" y="1476"/>
                </a:lnTo>
                <a:lnTo>
                  <a:pt x="1860" y="1478"/>
                </a:lnTo>
                <a:lnTo>
                  <a:pt x="1860" y="1479"/>
                </a:lnTo>
                <a:lnTo>
                  <a:pt x="1862" y="1479"/>
                </a:lnTo>
                <a:lnTo>
                  <a:pt x="1864" y="1479"/>
                </a:lnTo>
                <a:lnTo>
                  <a:pt x="1864" y="1478"/>
                </a:lnTo>
                <a:lnTo>
                  <a:pt x="1864" y="1478"/>
                </a:lnTo>
                <a:lnTo>
                  <a:pt x="1864" y="1476"/>
                </a:lnTo>
                <a:lnTo>
                  <a:pt x="1865" y="1476"/>
                </a:lnTo>
                <a:lnTo>
                  <a:pt x="1865" y="1474"/>
                </a:lnTo>
                <a:lnTo>
                  <a:pt x="1867" y="1474"/>
                </a:lnTo>
                <a:lnTo>
                  <a:pt x="1867" y="1473"/>
                </a:lnTo>
                <a:lnTo>
                  <a:pt x="1869" y="1473"/>
                </a:lnTo>
                <a:lnTo>
                  <a:pt x="1869" y="1471"/>
                </a:lnTo>
                <a:lnTo>
                  <a:pt x="1870" y="1471"/>
                </a:lnTo>
                <a:lnTo>
                  <a:pt x="1870" y="1469"/>
                </a:lnTo>
                <a:lnTo>
                  <a:pt x="1870" y="1468"/>
                </a:lnTo>
                <a:lnTo>
                  <a:pt x="1872" y="1468"/>
                </a:lnTo>
                <a:lnTo>
                  <a:pt x="1872" y="1466"/>
                </a:lnTo>
                <a:lnTo>
                  <a:pt x="1872" y="1464"/>
                </a:lnTo>
                <a:lnTo>
                  <a:pt x="1874" y="1464"/>
                </a:lnTo>
                <a:lnTo>
                  <a:pt x="1874" y="1463"/>
                </a:lnTo>
                <a:lnTo>
                  <a:pt x="1874" y="1461"/>
                </a:lnTo>
                <a:lnTo>
                  <a:pt x="1875" y="1461"/>
                </a:lnTo>
                <a:lnTo>
                  <a:pt x="1875" y="1459"/>
                </a:lnTo>
                <a:lnTo>
                  <a:pt x="1877" y="1459"/>
                </a:lnTo>
                <a:lnTo>
                  <a:pt x="1877" y="1458"/>
                </a:lnTo>
                <a:lnTo>
                  <a:pt x="1879" y="1458"/>
                </a:lnTo>
                <a:lnTo>
                  <a:pt x="1879" y="1456"/>
                </a:lnTo>
                <a:lnTo>
                  <a:pt x="1879" y="1454"/>
                </a:lnTo>
                <a:lnTo>
                  <a:pt x="1880" y="1454"/>
                </a:lnTo>
                <a:lnTo>
                  <a:pt x="1880" y="1454"/>
                </a:lnTo>
                <a:lnTo>
                  <a:pt x="1880" y="1452"/>
                </a:lnTo>
                <a:lnTo>
                  <a:pt x="1880" y="1451"/>
                </a:lnTo>
                <a:lnTo>
                  <a:pt x="1882" y="1451"/>
                </a:lnTo>
                <a:lnTo>
                  <a:pt x="1882" y="1449"/>
                </a:lnTo>
                <a:lnTo>
                  <a:pt x="1884" y="1449"/>
                </a:lnTo>
                <a:lnTo>
                  <a:pt x="1884" y="1447"/>
                </a:lnTo>
                <a:lnTo>
                  <a:pt x="1885" y="1447"/>
                </a:lnTo>
                <a:lnTo>
                  <a:pt x="1885" y="1446"/>
                </a:lnTo>
                <a:lnTo>
                  <a:pt x="1887" y="1446"/>
                </a:lnTo>
                <a:lnTo>
                  <a:pt x="1889" y="1446"/>
                </a:lnTo>
                <a:lnTo>
                  <a:pt x="1889" y="1444"/>
                </a:lnTo>
                <a:lnTo>
                  <a:pt x="1889" y="1442"/>
                </a:lnTo>
                <a:lnTo>
                  <a:pt x="1890" y="1442"/>
                </a:lnTo>
                <a:lnTo>
                  <a:pt x="1890" y="1441"/>
                </a:lnTo>
                <a:lnTo>
                  <a:pt x="1892" y="1441"/>
                </a:lnTo>
                <a:lnTo>
                  <a:pt x="1892" y="1439"/>
                </a:lnTo>
                <a:lnTo>
                  <a:pt x="1892" y="1437"/>
                </a:lnTo>
                <a:lnTo>
                  <a:pt x="1894" y="1437"/>
                </a:lnTo>
                <a:lnTo>
                  <a:pt x="1894" y="1436"/>
                </a:lnTo>
                <a:lnTo>
                  <a:pt x="1892" y="1436"/>
                </a:lnTo>
                <a:lnTo>
                  <a:pt x="1892" y="1434"/>
                </a:lnTo>
                <a:lnTo>
                  <a:pt x="1892" y="1432"/>
                </a:lnTo>
                <a:close/>
                <a:moveTo>
                  <a:pt x="1610" y="1464"/>
                </a:moveTo>
                <a:lnTo>
                  <a:pt x="1610" y="1463"/>
                </a:lnTo>
                <a:lnTo>
                  <a:pt x="1608" y="1463"/>
                </a:lnTo>
                <a:lnTo>
                  <a:pt x="1607" y="1463"/>
                </a:lnTo>
                <a:lnTo>
                  <a:pt x="1607" y="1461"/>
                </a:lnTo>
                <a:lnTo>
                  <a:pt x="1605" y="1461"/>
                </a:lnTo>
                <a:lnTo>
                  <a:pt x="1603" y="1461"/>
                </a:lnTo>
                <a:lnTo>
                  <a:pt x="1603" y="1463"/>
                </a:lnTo>
                <a:lnTo>
                  <a:pt x="1603" y="1464"/>
                </a:lnTo>
                <a:lnTo>
                  <a:pt x="1605" y="1464"/>
                </a:lnTo>
                <a:lnTo>
                  <a:pt x="1607" y="1464"/>
                </a:lnTo>
                <a:lnTo>
                  <a:pt x="1608" y="1464"/>
                </a:lnTo>
                <a:lnTo>
                  <a:pt x="1608" y="1466"/>
                </a:lnTo>
                <a:lnTo>
                  <a:pt x="1610" y="1464"/>
                </a:lnTo>
                <a:close/>
                <a:moveTo>
                  <a:pt x="2297" y="1454"/>
                </a:moveTo>
                <a:lnTo>
                  <a:pt x="2297" y="1454"/>
                </a:lnTo>
                <a:lnTo>
                  <a:pt x="2296" y="1454"/>
                </a:lnTo>
                <a:lnTo>
                  <a:pt x="2296" y="1452"/>
                </a:lnTo>
                <a:lnTo>
                  <a:pt x="2294" y="1452"/>
                </a:lnTo>
                <a:lnTo>
                  <a:pt x="2294" y="1454"/>
                </a:lnTo>
                <a:lnTo>
                  <a:pt x="2294" y="1454"/>
                </a:lnTo>
                <a:lnTo>
                  <a:pt x="2294" y="1456"/>
                </a:lnTo>
                <a:lnTo>
                  <a:pt x="2296" y="1456"/>
                </a:lnTo>
                <a:lnTo>
                  <a:pt x="2296" y="1454"/>
                </a:lnTo>
                <a:lnTo>
                  <a:pt x="2297" y="1454"/>
                </a:lnTo>
                <a:close/>
                <a:moveTo>
                  <a:pt x="2015" y="1424"/>
                </a:moveTo>
                <a:lnTo>
                  <a:pt x="2017" y="1424"/>
                </a:lnTo>
                <a:lnTo>
                  <a:pt x="2019" y="1424"/>
                </a:lnTo>
                <a:lnTo>
                  <a:pt x="2020" y="1424"/>
                </a:lnTo>
                <a:lnTo>
                  <a:pt x="2022" y="1424"/>
                </a:lnTo>
                <a:lnTo>
                  <a:pt x="2024" y="1424"/>
                </a:lnTo>
                <a:lnTo>
                  <a:pt x="2024" y="1424"/>
                </a:lnTo>
                <a:lnTo>
                  <a:pt x="2024" y="1422"/>
                </a:lnTo>
                <a:lnTo>
                  <a:pt x="2025" y="1422"/>
                </a:lnTo>
                <a:lnTo>
                  <a:pt x="2025" y="1421"/>
                </a:lnTo>
                <a:lnTo>
                  <a:pt x="2025" y="1419"/>
                </a:lnTo>
                <a:lnTo>
                  <a:pt x="2024" y="1419"/>
                </a:lnTo>
                <a:lnTo>
                  <a:pt x="2024" y="1421"/>
                </a:lnTo>
                <a:lnTo>
                  <a:pt x="2024" y="1421"/>
                </a:lnTo>
                <a:lnTo>
                  <a:pt x="2022" y="1421"/>
                </a:lnTo>
                <a:lnTo>
                  <a:pt x="2022" y="1422"/>
                </a:lnTo>
                <a:lnTo>
                  <a:pt x="2020" y="1422"/>
                </a:lnTo>
                <a:lnTo>
                  <a:pt x="2020" y="1421"/>
                </a:lnTo>
                <a:lnTo>
                  <a:pt x="2019" y="1421"/>
                </a:lnTo>
                <a:lnTo>
                  <a:pt x="2019" y="1422"/>
                </a:lnTo>
                <a:lnTo>
                  <a:pt x="2017" y="1422"/>
                </a:lnTo>
                <a:lnTo>
                  <a:pt x="2017" y="1421"/>
                </a:lnTo>
                <a:lnTo>
                  <a:pt x="2015" y="1421"/>
                </a:lnTo>
                <a:lnTo>
                  <a:pt x="2015" y="1422"/>
                </a:lnTo>
                <a:lnTo>
                  <a:pt x="2014" y="1422"/>
                </a:lnTo>
                <a:lnTo>
                  <a:pt x="2012" y="1422"/>
                </a:lnTo>
                <a:lnTo>
                  <a:pt x="2012" y="1424"/>
                </a:lnTo>
                <a:lnTo>
                  <a:pt x="2014" y="1424"/>
                </a:lnTo>
                <a:lnTo>
                  <a:pt x="2015" y="1424"/>
                </a:lnTo>
                <a:close/>
                <a:moveTo>
                  <a:pt x="2479" y="1427"/>
                </a:moveTo>
                <a:lnTo>
                  <a:pt x="2481" y="1429"/>
                </a:lnTo>
                <a:lnTo>
                  <a:pt x="2479" y="1429"/>
                </a:lnTo>
                <a:lnTo>
                  <a:pt x="2479" y="1431"/>
                </a:lnTo>
                <a:lnTo>
                  <a:pt x="2481" y="1431"/>
                </a:lnTo>
                <a:lnTo>
                  <a:pt x="2483" y="1431"/>
                </a:lnTo>
                <a:lnTo>
                  <a:pt x="2484" y="1431"/>
                </a:lnTo>
                <a:lnTo>
                  <a:pt x="2486" y="1431"/>
                </a:lnTo>
                <a:lnTo>
                  <a:pt x="2486" y="1429"/>
                </a:lnTo>
                <a:lnTo>
                  <a:pt x="2486" y="1427"/>
                </a:lnTo>
                <a:lnTo>
                  <a:pt x="2484" y="1427"/>
                </a:lnTo>
                <a:lnTo>
                  <a:pt x="2483" y="1427"/>
                </a:lnTo>
                <a:lnTo>
                  <a:pt x="2483" y="1426"/>
                </a:lnTo>
                <a:lnTo>
                  <a:pt x="2481" y="1426"/>
                </a:lnTo>
                <a:lnTo>
                  <a:pt x="2481" y="1424"/>
                </a:lnTo>
                <a:lnTo>
                  <a:pt x="2483" y="1424"/>
                </a:lnTo>
                <a:lnTo>
                  <a:pt x="2483" y="1422"/>
                </a:lnTo>
                <a:lnTo>
                  <a:pt x="2481" y="1422"/>
                </a:lnTo>
                <a:lnTo>
                  <a:pt x="2479" y="1422"/>
                </a:lnTo>
                <a:lnTo>
                  <a:pt x="2478" y="1422"/>
                </a:lnTo>
                <a:lnTo>
                  <a:pt x="2478" y="1421"/>
                </a:lnTo>
                <a:lnTo>
                  <a:pt x="2476" y="1421"/>
                </a:lnTo>
                <a:lnTo>
                  <a:pt x="2476" y="1419"/>
                </a:lnTo>
                <a:lnTo>
                  <a:pt x="2474" y="1419"/>
                </a:lnTo>
                <a:lnTo>
                  <a:pt x="2473" y="1419"/>
                </a:lnTo>
                <a:lnTo>
                  <a:pt x="2471" y="1419"/>
                </a:lnTo>
                <a:lnTo>
                  <a:pt x="2469" y="1419"/>
                </a:lnTo>
                <a:lnTo>
                  <a:pt x="2468" y="1419"/>
                </a:lnTo>
                <a:lnTo>
                  <a:pt x="2468" y="1421"/>
                </a:lnTo>
                <a:lnTo>
                  <a:pt x="2466" y="1421"/>
                </a:lnTo>
                <a:lnTo>
                  <a:pt x="2464" y="1422"/>
                </a:lnTo>
                <a:lnTo>
                  <a:pt x="2466" y="1422"/>
                </a:lnTo>
                <a:lnTo>
                  <a:pt x="2466" y="1424"/>
                </a:lnTo>
                <a:lnTo>
                  <a:pt x="2466" y="1426"/>
                </a:lnTo>
                <a:lnTo>
                  <a:pt x="2466" y="1427"/>
                </a:lnTo>
                <a:lnTo>
                  <a:pt x="2468" y="1427"/>
                </a:lnTo>
                <a:lnTo>
                  <a:pt x="2469" y="1427"/>
                </a:lnTo>
                <a:lnTo>
                  <a:pt x="2471" y="1427"/>
                </a:lnTo>
                <a:lnTo>
                  <a:pt x="2473" y="1427"/>
                </a:lnTo>
                <a:lnTo>
                  <a:pt x="2474" y="1427"/>
                </a:lnTo>
                <a:lnTo>
                  <a:pt x="2476" y="1427"/>
                </a:lnTo>
                <a:lnTo>
                  <a:pt x="2476" y="1429"/>
                </a:lnTo>
                <a:lnTo>
                  <a:pt x="2478" y="1429"/>
                </a:lnTo>
                <a:lnTo>
                  <a:pt x="2478" y="1427"/>
                </a:lnTo>
                <a:lnTo>
                  <a:pt x="2479" y="1427"/>
                </a:lnTo>
                <a:close/>
                <a:moveTo>
                  <a:pt x="1615" y="1406"/>
                </a:moveTo>
                <a:lnTo>
                  <a:pt x="1615" y="1407"/>
                </a:lnTo>
                <a:lnTo>
                  <a:pt x="1617" y="1407"/>
                </a:lnTo>
                <a:lnTo>
                  <a:pt x="1617" y="1409"/>
                </a:lnTo>
                <a:lnTo>
                  <a:pt x="1618" y="1409"/>
                </a:lnTo>
                <a:lnTo>
                  <a:pt x="1618" y="1411"/>
                </a:lnTo>
                <a:lnTo>
                  <a:pt x="1620" y="1411"/>
                </a:lnTo>
                <a:lnTo>
                  <a:pt x="1620" y="1412"/>
                </a:lnTo>
                <a:lnTo>
                  <a:pt x="1622" y="1412"/>
                </a:lnTo>
                <a:lnTo>
                  <a:pt x="1622" y="1411"/>
                </a:lnTo>
                <a:lnTo>
                  <a:pt x="1622" y="1409"/>
                </a:lnTo>
                <a:lnTo>
                  <a:pt x="1622" y="1407"/>
                </a:lnTo>
                <a:lnTo>
                  <a:pt x="1623" y="1407"/>
                </a:lnTo>
                <a:lnTo>
                  <a:pt x="1623" y="1406"/>
                </a:lnTo>
                <a:lnTo>
                  <a:pt x="1622" y="1406"/>
                </a:lnTo>
                <a:lnTo>
                  <a:pt x="1620" y="1406"/>
                </a:lnTo>
                <a:lnTo>
                  <a:pt x="1620" y="1404"/>
                </a:lnTo>
                <a:lnTo>
                  <a:pt x="1618" y="1404"/>
                </a:lnTo>
                <a:lnTo>
                  <a:pt x="1617" y="1404"/>
                </a:lnTo>
                <a:lnTo>
                  <a:pt x="1617" y="1406"/>
                </a:lnTo>
                <a:lnTo>
                  <a:pt x="1615" y="1406"/>
                </a:lnTo>
                <a:close/>
                <a:moveTo>
                  <a:pt x="1595" y="1404"/>
                </a:moveTo>
                <a:lnTo>
                  <a:pt x="1597" y="1404"/>
                </a:lnTo>
                <a:lnTo>
                  <a:pt x="1598" y="1404"/>
                </a:lnTo>
                <a:lnTo>
                  <a:pt x="1600" y="1404"/>
                </a:lnTo>
                <a:lnTo>
                  <a:pt x="1600" y="1402"/>
                </a:lnTo>
                <a:lnTo>
                  <a:pt x="1598" y="1402"/>
                </a:lnTo>
                <a:lnTo>
                  <a:pt x="1598" y="1401"/>
                </a:lnTo>
                <a:lnTo>
                  <a:pt x="1597" y="1401"/>
                </a:lnTo>
                <a:lnTo>
                  <a:pt x="1595" y="1401"/>
                </a:lnTo>
                <a:lnTo>
                  <a:pt x="1593" y="1401"/>
                </a:lnTo>
                <a:lnTo>
                  <a:pt x="1593" y="1402"/>
                </a:lnTo>
                <a:lnTo>
                  <a:pt x="1595" y="1402"/>
                </a:lnTo>
                <a:lnTo>
                  <a:pt x="1595" y="1404"/>
                </a:lnTo>
                <a:close/>
                <a:moveTo>
                  <a:pt x="2129" y="1392"/>
                </a:moveTo>
                <a:lnTo>
                  <a:pt x="2131" y="1392"/>
                </a:lnTo>
                <a:lnTo>
                  <a:pt x="2132" y="1392"/>
                </a:lnTo>
                <a:lnTo>
                  <a:pt x="2134" y="1392"/>
                </a:lnTo>
                <a:lnTo>
                  <a:pt x="2136" y="1392"/>
                </a:lnTo>
                <a:lnTo>
                  <a:pt x="2136" y="1391"/>
                </a:lnTo>
                <a:lnTo>
                  <a:pt x="2137" y="1391"/>
                </a:lnTo>
                <a:lnTo>
                  <a:pt x="2139" y="1391"/>
                </a:lnTo>
                <a:lnTo>
                  <a:pt x="2139" y="1389"/>
                </a:lnTo>
                <a:lnTo>
                  <a:pt x="2137" y="1389"/>
                </a:lnTo>
                <a:lnTo>
                  <a:pt x="2137" y="1387"/>
                </a:lnTo>
                <a:lnTo>
                  <a:pt x="2137" y="1386"/>
                </a:lnTo>
                <a:lnTo>
                  <a:pt x="2136" y="1386"/>
                </a:lnTo>
                <a:lnTo>
                  <a:pt x="2134" y="1386"/>
                </a:lnTo>
                <a:lnTo>
                  <a:pt x="2132" y="1386"/>
                </a:lnTo>
                <a:lnTo>
                  <a:pt x="2132" y="1387"/>
                </a:lnTo>
                <a:lnTo>
                  <a:pt x="2131" y="1387"/>
                </a:lnTo>
                <a:lnTo>
                  <a:pt x="2129" y="1387"/>
                </a:lnTo>
                <a:lnTo>
                  <a:pt x="2127" y="1387"/>
                </a:lnTo>
                <a:lnTo>
                  <a:pt x="2127" y="1389"/>
                </a:lnTo>
                <a:lnTo>
                  <a:pt x="2126" y="1389"/>
                </a:lnTo>
                <a:lnTo>
                  <a:pt x="2124" y="1389"/>
                </a:lnTo>
                <a:lnTo>
                  <a:pt x="2124" y="1387"/>
                </a:lnTo>
                <a:lnTo>
                  <a:pt x="2122" y="1387"/>
                </a:lnTo>
                <a:lnTo>
                  <a:pt x="2122" y="1386"/>
                </a:lnTo>
                <a:lnTo>
                  <a:pt x="2121" y="1386"/>
                </a:lnTo>
                <a:lnTo>
                  <a:pt x="2121" y="1387"/>
                </a:lnTo>
                <a:lnTo>
                  <a:pt x="2119" y="1387"/>
                </a:lnTo>
                <a:lnTo>
                  <a:pt x="2117" y="1387"/>
                </a:lnTo>
                <a:lnTo>
                  <a:pt x="2117" y="1389"/>
                </a:lnTo>
                <a:lnTo>
                  <a:pt x="2119" y="1389"/>
                </a:lnTo>
                <a:lnTo>
                  <a:pt x="2119" y="1391"/>
                </a:lnTo>
                <a:lnTo>
                  <a:pt x="2121" y="1391"/>
                </a:lnTo>
                <a:lnTo>
                  <a:pt x="2122" y="1391"/>
                </a:lnTo>
                <a:lnTo>
                  <a:pt x="2124" y="1391"/>
                </a:lnTo>
                <a:lnTo>
                  <a:pt x="2126" y="1391"/>
                </a:lnTo>
                <a:lnTo>
                  <a:pt x="2127" y="1391"/>
                </a:lnTo>
                <a:lnTo>
                  <a:pt x="2127" y="1392"/>
                </a:lnTo>
                <a:lnTo>
                  <a:pt x="2129" y="1392"/>
                </a:lnTo>
                <a:close/>
                <a:moveTo>
                  <a:pt x="1935" y="1361"/>
                </a:moveTo>
                <a:lnTo>
                  <a:pt x="1935" y="1359"/>
                </a:lnTo>
                <a:lnTo>
                  <a:pt x="1935" y="1357"/>
                </a:lnTo>
                <a:lnTo>
                  <a:pt x="1935" y="1356"/>
                </a:lnTo>
                <a:lnTo>
                  <a:pt x="1934" y="1356"/>
                </a:lnTo>
                <a:lnTo>
                  <a:pt x="1932" y="1356"/>
                </a:lnTo>
                <a:lnTo>
                  <a:pt x="1930" y="1356"/>
                </a:lnTo>
                <a:lnTo>
                  <a:pt x="1930" y="1354"/>
                </a:lnTo>
                <a:lnTo>
                  <a:pt x="1929" y="1354"/>
                </a:lnTo>
                <a:lnTo>
                  <a:pt x="1927" y="1354"/>
                </a:lnTo>
                <a:lnTo>
                  <a:pt x="1925" y="1354"/>
                </a:lnTo>
                <a:lnTo>
                  <a:pt x="1925" y="1352"/>
                </a:lnTo>
                <a:lnTo>
                  <a:pt x="1924" y="1352"/>
                </a:lnTo>
                <a:lnTo>
                  <a:pt x="1922" y="1352"/>
                </a:lnTo>
                <a:lnTo>
                  <a:pt x="1920" y="1352"/>
                </a:lnTo>
                <a:lnTo>
                  <a:pt x="1919" y="1352"/>
                </a:lnTo>
                <a:lnTo>
                  <a:pt x="1917" y="1352"/>
                </a:lnTo>
                <a:lnTo>
                  <a:pt x="1917" y="1351"/>
                </a:lnTo>
                <a:lnTo>
                  <a:pt x="1919" y="1351"/>
                </a:lnTo>
                <a:lnTo>
                  <a:pt x="1920" y="1352"/>
                </a:lnTo>
                <a:lnTo>
                  <a:pt x="1920" y="1351"/>
                </a:lnTo>
                <a:lnTo>
                  <a:pt x="1922" y="1351"/>
                </a:lnTo>
                <a:lnTo>
                  <a:pt x="1924" y="1351"/>
                </a:lnTo>
                <a:lnTo>
                  <a:pt x="1924" y="1349"/>
                </a:lnTo>
                <a:lnTo>
                  <a:pt x="1922" y="1349"/>
                </a:lnTo>
                <a:lnTo>
                  <a:pt x="1920" y="1349"/>
                </a:lnTo>
                <a:lnTo>
                  <a:pt x="1920" y="1347"/>
                </a:lnTo>
                <a:lnTo>
                  <a:pt x="1922" y="1347"/>
                </a:lnTo>
                <a:lnTo>
                  <a:pt x="1922" y="1346"/>
                </a:lnTo>
                <a:lnTo>
                  <a:pt x="1920" y="1346"/>
                </a:lnTo>
                <a:lnTo>
                  <a:pt x="1920" y="1344"/>
                </a:lnTo>
                <a:lnTo>
                  <a:pt x="1919" y="1344"/>
                </a:lnTo>
                <a:lnTo>
                  <a:pt x="1917" y="1344"/>
                </a:lnTo>
                <a:lnTo>
                  <a:pt x="1915" y="1344"/>
                </a:lnTo>
                <a:lnTo>
                  <a:pt x="1915" y="1342"/>
                </a:lnTo>
                <a:lnTo>
                  <a:pt x="1915" y="1341"/>
                </a:lnTo>
                <a:lnTo>
                  <a:pt x="1914" y="1341"/>
                </a:lnTo>
                <a:lnTo>
                  <a:pt x="1912" y="1341"/>
                </a:lnTo>
                <a:lnTo>
                  <a:pt x="1912" y="1339"/>
                </a:lnTo>
                <a:lnTo>
                  <a:pt x="1910" y="1339"/>
                </a:lnTo>
                <a:lnTo>
                  <a:pt x="1910" y="1337"/>
                </a:lnTo>
                <a:lnTo>
                  <a:pt x="1909" y="1337"/>
                </a:lnTo>
                <a:lnTo>
                  <a:pt x="1907" y="1337"/>
                </a:lnTo>
                <a:lnTo>
                  <a:pt x="1907" y="1339"/>
                </a:lnTo>
                <a:lnTo>
                  <a:pt x="1907" y="1341"/>
                </a:lnTo>
                <a:lnTo>
                  <a:pt x="1907" y="1342"/>
                </a:lnTo>
                <a:lnTo>
                  <a:pt x="1907" y="1344"/>
                </a:lnTo>
                <a:lnTo>
                  <a:pt x="1909" y="1344"/>
                </a:lnTo>
                <a:lnTo>
                  <a:pt x="1909" y="1346"/>
                </a:lnTo>
                <a:lnTo>
                  <a:pt x="1909" y="1347"/>
                </a:lnTo>
                <a:lnTo>
                  <a:pt x="1907" y="1347"/>
                </a:lnTo>
                <a:lnTo>
                  <a:pt x="1907" y="1346"/>
                </a:lnTo>
                <a:lnTo>
                  <a:pt x="1905" y="1346"/>
                </a:lnTo>
                <a:lnTo>
                  <a:pt x="1904" y="1346"/>
                </a:lnTo>
                <a:lnTo>
                  <a:pt x="1904" y="1344"/>
                </a:lnTo>
                <a:lnTo>
                  <a:pt x="1904" y="1344"/>
                </a:lnTo>
                <a:lnTo>
                  <a:pt x="1902" y="1344"/>
                </a:lnTo>
                <a:lnTo>
                  <a:pt x="1900" y="1344"/>
                </a:lnTo>
                <a:lnTo>
                  <a:pt x="1899" y="1344"/>
                </a:lnTo>
                <a:lnTo>
                  <a:pt x="1899" y="1342"/>
                </a:lnTo>
                <a:lnTo>
                  <a:pt x="1897" y="1342"/>
                </a:lnTo>
                <a:lnTo>
                  <a:pt x="1895" y="1342"/>
                </a:lnTo>
                <a:lnTo>
                  <a:pt x="1894" y="1342"/>
                </a:lnTo>
                <a:lnTo>
                  <a:pt x="1894" y="1344"/>
                </a:lnTo>
                <a:lnTo>
                  <a:pt x="1894" y="1346"/>
                </a:lnTo>
                <a:lnTo>
                  <a:pt x="1892" y="1346"/>
                </a:lnTo>
                <a:lnTo>
                  <a:pt x="1890" y="1346"/>
                </a:lnTo>
                <a:lnTo>
                  <a:pt x="1890" y="1347"/>
                </a:lnTo>
                <a:lnTo>
                  <a:pt x="1889" y="1347"/>
                </a:lnTo>
                <a:lnTo>
                  <a:pt x="1887" y="1347"/>
                </a:lnTo>
                <a:lnTo>
                  <a:pt x="1887" y="1349"/>
                </a:lnTo>
                <a:lnTo>
                  <a:pt x="1885" y="1349"/>
                </a:lnTo>
                <a:lnTo>
                  <a:pt x="1885" y="1351"/>
                </a:lnTo>
                <a:lnTo>
                  <a:pt x="1884" y="1351"/>
                </a:lnTo>
                <a:lnTo>
                  <a:pt x="1882" y="1351"/>
                </a:lnTo>
                <a:lnTo>
                  <a:pt x="1882" y="1352"/>
                </a:lnTo>
                <a:lnTo>
                  <a:pt x="1880" y="1352"/>
                </a:lnTo>
                <a:lnTo>
                  <a:pt x="1879" y="1352"/>
                </a:lnTo>
                <a:lnTo>
                  <a:pt x="1877" y="1352"/>
                </a:lnTo>
                <a:lnTo>
                  <a:pt x="1877" y="1351"/>
                </a:lnTo>
                <a:lnTo>
                  <a:pt x="1877" y="1349"/>
                </a:lnTo>
                <a:lnTo>
                  <a:pt x="1877" y="1347"/>
                </a:lnTo>
                <a:lnTo>
                  <a:pt x="1879" y="1347"/>
                </a:lnTo>
                <a:lnTo>
                  <a:pt x="1879" y="1346"/>
                </a:lnTo>
                <a:lnTo>
                  <a:pt x="1880" y="1346"/>
                </a:lnTo>
                <a:lnTo>
                  <a:pt x="1880" y="1344"/>
                </a:lnTo>
                <a:lnTo>
                  <a:pt x="1882" y="1344"/>
                </a:lnTo>
                <a:lnTo>
                  <a:pt x="1884" y="1344"/>
                </a:lnTo>
                <a:lnTo>
                  <a:pt x="1884" y="1342"/>
                </a:lnTo>
                <a:lnTo>
                  <a:pt x="1885" y="1342"/>
                </a:lnTo>
                <a:lnTo>
                  <a:pt x="1885" y="1341"/>
                </a:lnTo>
                <a:lnTo>
                  <a:pt x="1887" y="1341"/>
                </a:lnTo>
                <a:lnTo>
                  <a:pt x="1889" y="1341"/>
                </a:lnTo>
                <a:lnTo>
                  <a:pt x="1889" y="1339"/>
                </a:lnTo>
                <a:lnTo>
                  <a:pt x="1889" y="1337"/>
                </a:lnTo>
                <a:lnTo>
                  <a:pt x="1889" y="1336"/>
                </a:lnTo>
                <a:lnTo>
                  <a:pt x="1887" y="1336"/>
                </a:lnTo>
                <a:lnTo>
                  <a:pt x="1887" y="1334"/>
                </a:lnTo>
                <a:lnTo>
                  <a:pt x="1885" y="1334"/>
                </a:lnTo>
                <a:lnTo>
                  <a:pt x="1885" y="1334"/>
                </a:lnTo>
                <a:lnTo>
                  <a:pt x="1884" y="1334"/>
                </a:lnTo>
                <a:lnTo>
                  <a:pt x="1884" y="1332"/>
                </a:lnTo>
                <a:lnTo>
                  <a:pt x="1882" y="1332"/>
                </a:lnTo>
                <a:lnTo>
                  <a:pt x="1882" y="1331"/>
                </a:lnTo>
                <a:lnTo>
                  <a:pt x="1882" y="1329"/>
                </a:lnTo>
                <a:lnTo>
                  <a:pt x="1882" y="1327"/>
                </a:lnTo>
                <a:lnTo>
                  <a:pt x="1882" y="1326"/>
                </a:lnTo>
                <a:lnTo>
                  <a:pt x="1882" y="1324"/>
                </a:lnTo>
                <a:lnTo>
                  <a:pt x="1880" y="1324"/>
                </a:lnTo>
                <a:lnTo>
                  <a:pt x="1880" y="1322"/>
                </a:lnTo>
                <a:lnTo>
                  <a:pt x="1880" y="1321"/>
                </a:lnTo>
                <a:lnTo>
                  <a:pt x="1879" y="1321"/>
                </a:lnTo>
                <a:lnTo>
                  <a:pt x="1879" y="1319"/>
                </a:lnTo>
                <a:lnTo>
                  <a:pt x="1880" y="1319"/>
                </a:lnTo>
                <a:lnTo>
                  <a:pt x="1880" y="1317"/>
                </a:lnTo>
                <a:lnTo>
                  <a:pt x="1879" y="1317"/>
                </a:lnTo>
                <a:lnTo>
                  <a:pt x="1879" y="1316"/>
                </a:lnTo>
                <a:lnTo>
                  <a:pt x="1877" y="1316"/>
                </a:lnTo>
                <a:lnTo>
                  <a:pt x="1877" y="1314"/>
                </a:lnTo>
                <a:lnTo>
                  <a:pt x="1877" y="1312"/>
                </a:lnTo>
                <a:lnTo>
                  <a:pt x="1875" y="1312"/>
                </a:lnTo>
                <a:lnTo>
                  <a:pt x="1875" y="1311"/>
                </a:lnTo>
                <a:lnTo>
                  <a:pt x="1874" y="1311"/>
                </a:lnTo>
                <a:lnTo>
                  <a:pt x="1872" y="1311"/>
                </a:lnTo>
                <a:lnTo>
                  <a:pt x="1872" y="1309"/>
                </a:lnTo>
                <a:lnTo>
                  <a:pt x="1870" y="1309"/>
                </a:lnTo>
                <a:lnTo>
                  <a:pt x="1870" y="1307"/>
                </a:lnTo>
                <a:lnTo>
                  <a:pt x="1869" y="1307"/>
                </a:lnTo>
                <a:lnTo>
                  <a:pt x="1869" y="1306"/>
                </a:lnTo>
                <a:lnTo>
                  <a:pt x="1867" y="1306"/>
                </a:lnTo>
                <a:lnTo>
                  <a:pt x="1867" y="1304"/>
                </a:lnTo>
                <a:lnTo>
                  <a:pt x="1865" y="1304"/>
                </a:lnTo>
                <a:lnTo>
                  <a:pt x="1865" y="1306"/>
                </a:lnTo>
                <a:lnTo>
                  <a:pt x="1864" y="1306"/>
                </a:lnTo>
                <a:lnTo>
                  <a:pt x="1864" y="1304"/>
                </a:lnTo>
                <a:lnTo>
                  <a:pt x="1864" y="1304"/>
                </a:lnTo>
                <a:lnTo>
                  <a:pt x="1864" y="1302"/>
                </a:lnTo>
                <a:lnTo>
                  <a:pt x="1862" y="1302"/>
                </a:lnTo>
                <a:lnTo>
                  <a:pt x="1862" y="1301"/>
                </a:lnTo>
                <a:lnTo>
                  <a:pt x="1860" y="1301"/>
                </a:lnTo>
                <a:lnTo>
                  <a:pt x="1859" y="1301"/>
                </a:lnTo>
                <a:lnTo>
                  <a:pt x="1857" y="1301"/>
                </a:lnTo>
                <a:lnTo>
                  <a:pt x="1857" y="1302"/>
                </a:lnTo>
                <a:lnTo>
                  <a:pt x="1855" y="1302"/>
                </a:lnTo>
                <a:lnTo>
                  <a:pt x="1854" y="1302"/>
                </a:lnTo>
                <a:lnTo>
                  <a:pt x="1854" y="1301"/>
                </a:lnTo>
                <a:lnTo>
                  <a:pt x="1852" y="1301"/>
                </a:lnTo>
                <a:lnTo>
                  <a:pt x="1850" y="1301"/>
                </a:lnTo>
                <a:lnTo>
                  <a:pt x="1849" y="1301"/>
                </a:lnTo>
                <a:lnTo>
                  <a:pt x="1849" y="1299"/>
                </a:lnTo>
                <a:lnTo>
                  <a:pt x="1847" y="1299"/>
                </a:lnTo>
                <a:lnTo>
                  <a:pt x="1847" y="1297"/>
                </a:lnTo>
                <a:lnTo>
                  <a:pt x="1845" y="1297"/>
                </a:lnTo>
                <a:lnTo>
                  <a:pt x="1845" y="1296"/>
                </a:lnTo>
                <a:lnTo>
                  <a:pt x="1844" y="1296"/>
                </a:lnTo>
                <a:lnTo>
                  <a:pt x="1842" y="1296"/>
                </a:lnTo>
                <a:lnTo>
                  <a:pt x="1842" y="1294"/>
                </a:lnTo>
                <a:lnTo>
                  <a:pt x="1840" y="1294"/>
                </a:lnTo>
                <a:lnTo>
                  <a:pt x="1840" y="1294"/>
                </a:lnTo>
                <a:lnTo>
                  <a:pt x="1839" y="1294"/>
                </a:lnTo>
                <a:lnTo>
                  <a:pt x="1837" y="1294"/>
                </a:lnTo>
                <a:lnTo>
                  <a:pt x="1835" y="1294"/>
                </a:lnTo>
                <a:lnTo>
                  <a:pt x="1835" y="1292"/>
                </a:lnTo>
                <a:lnTo>
                  <a:pt x="1834" y="1292"/>
                </a:lnTo>
                <a:lnTo>
                  <a:pt x="1832" y="1292"/>
                </a:lnTo>
                <a:lnTo>
                  <a:pt x="1832" y="1291"/>
                </a:lnTo>
                <a:lnTo>
                  <a:pt x="1830" y="1291"/>
                </a:lnTo>
                <a:lnTo>
                  <a:pt x="1830" y="1289"/>
                </a:lnTo>
                <a:lnTo>
                  <a:pt x="1829" y="1289"/>
                </a:lnTo>
                <a:lnTo>
                  <a:pt x="1829" y="1287"/>
                </a:lnTo>
                <a:lnTo>
                  <a:pt x="1829" y="1286"/>
                </a:lnTo>
                <a:lnTo>
                  <a:pt x="1829" y="1284"/>
                </a:lnTo>
                <a:lnTo>
                  <a:pt x="1827" y="1284"/>
                </a:lnTo>
                <a:lnTo>
                  <a:pt x="1827" y="1282"/>
                </a:lnTo>
                <a:lnTo>
                  <a:pt x="1825" y="1282"/>
                </a:lnTo>
                <a:lnTo>
                  <a:pt x="1825" y="1281"/>
                </a:lnTo>
                <a:lnTo>
                  <a:pt x="1825" y="1279"/>
                </a:lnTo>
                <a:lnTo>
                  <a:pt x="1824" y="1279"/>
                </a:lnTo>
                <a:lnTo>
                  <a:pt x="1824" y="1281"/>
                </a:lnTo>
                <a:lnTo>
                  <a:pt x="1824" y="1281"/>
                </a:lnTo>
                <a:lnTo>
                  <a:pt x="1824" y="1279"/>
                </a:lnTo>
                <a:lnTo>
                  <a:pt x="1822" y="1279"/>
                </a:lnTo>
                <a:lnTo>
                  <a:pt x="1820" y="1279"/>
                </a:lnTo>
                <a:lnTo>
                  <a:pt x="1819" y="1279"/>
                </a:lnTo>
                <a:lnTo>
                  <a:pt x="1819" y="1281"/>
                </a:lnTo>
                <a:lnTo>
                  <a:pt x="1819" y="1282"/>
                </a:lnTo>
                <a:lnTo>
                  <a:pt x="1817" y="1281"/>
                </a:lnTo>
                <a:lnTo>
                  <a:pt x="1817" y="1279"/>
                </a:lnTo>
                <a:lnTo>
                  <a:pt x="1815" y="1279"/>
                </a:lnTo>
                <a:lnTo>
                  <a:pt x="1815" y="1281"/>
                </a:lnTo>
                <a:lnTo>
                  <a:pt x="1814" y="1281"/>
                </a:lnTo>
                <a:lnTo>
                  <a:pt x="1812" y="1281"/>
                </a:lnTo>
                <a:lnTo>
                  <a:pt x="1812" y="1279"/>
                </a:lnTo>
                <a:lnTo>
                  <a:pt x="1810" y="1279"/>
                </a:lnTo>
                <a:lnTo>
                  <a:pt x="1809" y="1279"/>
                </a:lnTo>
                <a:lnTo>
                  <a:pt x="1807" y="1279"/>
                </a:lnTo>
                <a:lnTo>
                  <a:pt x="1807" y="1277"/>
                </a:lnTo>
                <a:lnTo>
                  <a:pt x="1805" y="1277"/>
                </a:lnTo>
                <a:lnTo>
                  <a:pt x="1804" y="1277"/>
                </a:lnTo>
                <a:lnTo>
                  <a:pt x="1804" y="1276"/>
                </a:lnTo>
                <a:lnTo>
                  <a:pt x="1802" y="1276"/>
                </a:lnTo>
                <a:lnTo>
                  <a:pt x="1802" y="1274"/>
                </a:lnTo>
                <a:lnTo>
                  <a:pt x="1802" y="1272"/>
                </a:lnTo>
                <a:lnTo>
                  <a:pt x="1804" y="1272"/>
                </a:lnTo>
                <a:lnTo>
                  <a:pt x="1804" y="1271"/>
                </a:lnTo>
                <a:lnTo>
                  <a:pt x="1802" y="1271"/>
                </a:lnTo>
                <a:lnTo>
                  <a:pt x="1802" y="1269"/>
                </a:lnTo>
                <a:lnTo>
                  <a:pt x="1802" y="1267"/>
                </a:lnTo>
                <a:lnTo>
                  <a:pt x="1800" y="1267"/>
                </a:lnTo>
                <a:lnTo>
                  <a:pt x="1799" y="1267"/>
                </a:lnTo>
                <a:lnTo>
                  <a:pt x="1797" y="1266"/>
                </a:lnTo>
                <a:lnTo>
                  <a:pt x="1795" y="1264"/>
                </a:lnTo>
                <a:lnTo>
                  <a:pt x="1794" y="1264"/>
                </a:lnTo>
                <a:lnTo>
                  <a:pt x="1794" y="1262"/>
                </a:lnTo>
                <a:lnTo>
                  <a:pt x="1794" y="1261"/>
                </a:lnTo>
                <a:lnTo>
                  <a:pt x="1792" y="1261"/>
                </a:lnTo>
                <a:lnTo>
                  <a:pt x="1790" y="1261"/>
                </a:lnTo>
                <a:lnTo>
                  <a:pt x="1789" y="1261"/>
                </a:lnTo>
                <a:lnTo>
                  <a:pt x="1789" y="1262"/>
                </a:lnTo>
                <a:lnTo>
                  <a:pt x="1789" y="1264"/>
                </a:lnTo>
                <a:lnTo>
                  <a:pt x="1789" y="1266"/>
                </a:lnTo>
                <a:lnTo>
                  <a:pt x="1787" y="1266"/>
                </a:lnTo>
                <a:lnTo>
                  <a:pt x="1787" y="1267"/>
                </a:lnTo>
                <a:lnTo>
                  <a:pt x="1787" y="1269"/>
                </a:lnTo>
                <a:lnTo>
                  <a:pt x="1785" y="1269"/>
                </a:lnTo>
                <a:lnTo>
                  <a:pt x="1785" y="1271"/>
                </a:lnTo>
                <a:lnTo>
                  <a:pt x="1785" y="1272"/>
                </a:lnTo>
                <a:lnTo>
                  <a:pt x="1785" y="1274"/>
                </a:lnTo>
                <a:lnTo>
                  <a:pt x="1787" y="1274"/>
                </a:lnTo>
                <a:lnTo>
                  <a:pt x="1787" y="1276"/>
                </a:lnTo>
                <a:lnTo>
                  <a:pt x="1787" y="1277"/>
                </a:lnTo>
                <a:lnTo>
                  <a:pt x="1785" y="1277"/>
                </a:lnTo>
                <a:lnTo>
                  <a:pt x="1785" y="1279"/>
                </a:lnTo>
                <a:lnTo>
                  <a:pt x="1785" y="1281"/>
                </a:lnTo>
                <a:lnTo>
                  <a:pt x="1784" y="1281"/>
                </a:lnTo>
                <a:lnTo>
                  <a:pt x="1784" y="1281"/>
                </a:lnTo>
                <a:lnTo>
                  <a:pt x="1784" y="1279"/>
                </a:lnTo>
                <a:lnTo>
                  <a:pt x="1782" y="1279"/>
                </a:lnTo>
                <a:lnTo>
                  <a:pt x="1784" y="1277"/>
                </a:lnTo>
                <a:lnTo>
                  <a:pt x="1782" y="1277"/>
                </a:lnTo>
                <a:lnTo>
                  <a:pt x="1782" y="1276"/>
                </a:lnTo>
                <a:lnTo>
                  <a:pt x="1780" y="1276"/>
                </a:lnTo>
                <a:lnTo>
                  <a:pt x="1780" y="1274"/>
                </a:lnTo>
                <a:lnTo>
                  <a:pt x="1780" y="1272"/>
                </a:lnTo>
                <a:lnTo>
                  <a:pt x="1780" y="1271"/>
                </a:lnTo>
                <a:lnTo>
                  <a:pt x="1780" y="1269"/>
                </a:lnTo>
                <a:lnTo>
                  <a:pt x="1780" y="1267"/>
                </a:lnTo>
                <a:lnTo>
                  <a:pt x="1779" y="1267"/>
                </a:lnTo>
                <a:lnTo>
                  <a:pt x="1779" y="1266"/>
                </a:lnTo>
                <a:lnTo>
                  <a:pt x="1777" y="1266"/>
                </a:lnTo>
                <a:lnTo>
                  <a:pt x="1777" y="1264"/>
                </a:lnTo>
                <a:lnTo>
                  <a:pt x="1775" y="1264"/>
                </a:lnTo>
                <a:lnTo>
                  <a:pt x="1775" y="1262"/>
                </a:lnTo>
                <a:lnTo>
                  <a:pt x="1774" y="1262"/>
                </a:lnTo>
                <a:lnTo>
                  <a:pt x="1774" y="1261"/>
                </a:lnTo>
                <a:lnTo>
                  <a:pt x="1772" y="1261"/>
                </a:lnTo>
                <a:lnTo>
                  <a:pt x="1770" y="1261"/>
                </a:lnTo>
                <a:lnTo>
                  <a:pt x="1770" y="1259"/>
                </a:lnTo>
                <a:lnTo>
                  <a:pt x="1770" y="1257"/>
                </a:lnTo>
                <a:lnTo>
                  <a:pt x="1769" y="1257"/>
                </a:lnTo>
                <a:lnTo>
                  <a:pt x="1769" y="1256"/>
                </a:lnTo>
                <a:lnTo>
                  <a:pt x="1770" y="1256"/>
                </a:lnTo>
                <a:lnTo>
                  <a:pt x="1770" y="1257"/>
                </a:lnTo>
                <a:lnTo>
                  <a:pt x="1772" y="1257"/>
                </a:lnTo>
                <a:lnTo>
                  <a:pt x="1774" y="1257"/>
                </a:lnTo>
                <a:lnTo>
                  <a:pt x="1774" y="1256"/>
                </a:lnTo>
                <a:lnTo>
                  <a:pt x="1775" y="1256"/>
                </a:lnTo>
                <a:lnTo>
                  <a:pt x="1775" y="1254"/>
                </a:lnTo>
                <a:lnTo>
                  <a:pt x="1777" y="1254"/>
                </a:lnTo>
                <a:lnTo>
                  <a:pt x="1777" y="1254"/>
                </a:lnTo>
                <a:lnTo>
                  <a:pt x="1777" y="1252"/>
                </a:lnTo>
                <a:lnTo>
                  <a:pt x="1775" y="1252"/>
                </a:lnTo>
                <a:lnTo>
                  <a:pt x="1775" y="1251"/>
                </a:lnTo>
                <a:lnTo>
                  <a:pt x="1774" y="1251"/>
                </a:lnTo>
                <a:lnTo>
                  <a:pt x="1774" y="1249"/>
                </a:lnTo>
                <a:lnTo>
                  <a:pt x="1772" y="1249"/>
                </a:lnTo>
                <a:lnTo>
                  <a:pt x="1772" y="1247"/>
                </a:lnTo>
                <a:lnTo>
                  <a:pt x="1774" y="1247"/>
                </a:lnTo>
                <a:lnTo>
                  <a:pt x="1774" y="1246"/>
                </a:lnTo>
                <a:lnTo>
                  <a:pt x="1772" y="1246"/>
                </a:lnTo>
                <a:lnTo>
                  <a:pt x="1772" y="1244"/>
                </a:lnTo>
                <a:lnTo>
                  <a:pt x="1774" y="1244"/>
                </a:lnTo>
                <a:lnTo>
                  <a:pt x="1774" y="1246"/>
                </a:lnTo>
                <a:lnTo>
                  <a:pt x="1775" y="1246"/>
                </a:lnTo>
                <a:lnTo>
                  <a:pt x="1775" y="1247"/>
                </a:lnTo>
                <a:lnTo>
                  <a:pt x="1775" y="1249"/>
                </a:lnTo>
                <a:lnTo>
                  <a:pt x="1777" y="1249"/>
                </a:lnTo>
                <a:lnTo>
                  <a:pt x="1777" y="1247"/>
                </a:lnTo>
                <a:lnTo>
                  <a:pt x="1779" y="1247"/>
                </a:lnTo>
                <a:lnTo>
                  <a:pt x="1779" y="1249"/>
                </a:lnTo>
                <a:lnTo>
                  <a:pt x="1780" y="1249"/>
                </a:lnTo>
                <a:lnTo>
                  <a:pt x="1780" y="1251"/>
                </a:lnTo>
                <a:lnTo>
                  <a:pt x="1782" y="1251"/>
                </a:lnTo>
                <a:lnTo>
                  <a:pt x="1782" y="1252"/>
                </a:lnTo>
                <a:lnTo>
                  <a:pt x="1782" y="1254"/>
                </a:lnTo>
                <a:lnTo>
                  <a:pt x="1782" y="1254"/>
                </a:lnTo>
                <a:lnTo>
                  <a:pt x="1784" y="1254"/>
                </a:lnTo>
                <a:lnTo>
                  <a:pt x="1784" y="1256"/>
                </a:lnTo>
                <a:lnTo>
                  <a:pt x="1784" y="1256"/>
                </a:lnTo>
                <a:lnTo>
                  <a:pt x="1785" y="1256"/>
                </a:lnTo>
                <a:lnTo>
                  <a:pt x="1785" y="1257"/>
                </a:lnTo>
                <a:lnTo>
                  <a:pt x="1787" y="1257"/>
                </a:lnTo>
                <a:lnTo>
                  <a:pt x="1787" y="1256"/>
                </a:lnTo>
                <a:lnTo>
                  <a:pt x="1787" y="1254"/>
                </a:lnTo>
                <a:lnTo>
                  <a:pt x="1787" y="1254"/>
                </a:lnTo>
                <a:lnTo>
                  <a:pt x="1787" y="1252"/>
                </a:lnTo>
                <a:lnTo>
                  <a:pt x="1789" y="1252"/>
                </a:lnTo>
                <a:lnTo>
                  <a:pt x="1789" y="1251"/>
                </a:lnTo>
                <a:lnTo>
                  <a:pt x="1789" y="1249"/>
                </a:lnTo>
                <a:lnTo>
                  <a:pt x="1790" y="1249"/>
                </a:lnTo>
                <a:lnTo>
                  <a:pt x="1790" y="1247"/>
                </a:lnTo>
                <a:lnTo>
                  <a:pt x="1789" y="1247"/>
                </a:lnTo>
                <a:lnTo>
                  <a:pt x="1787" y="1247"/>
                </a:lnTo>
                <a:lnTo>
                  <a:pt x="1787" y="1246"/>
                </a:lnTo>
                <a:lnTo>
                  <a:pt x="1785" y="1246"/>
                </a:lnTo>
                <a:lnTo>
                  <a:pt x="1785" y="1244"/>
                </a:lnTo>
                <a:lnTo>
                  <a:pt x="1785" y="1242"/>
                </a:lnTo>
                <a:lnTo>
                  <a:pt x="1785" y="1240"/>
                </a:lnTo>
                <a:lnTo>
                  <a:pt x="1784" y="1240"/>
                </a:lnTo>
                <a:lnTo>
                  <a:pt x="1784" y="1239"/>
                </a:lnTo>
                <a:lnTo>
                  <a:pt x="1784" y="1239"/>
                </a:lnTo>
                <a:lnTo>
                  <a:pt x="1784" y="1237"/>
                </a:lnTo>
                <a:lnTo>
                  <a:pt x="1782" y="1237"/>
                </a:lnTo>
                <a:lnTo>
                  <a:pt x="1782" y="1235"/>
                </a:lnTo>
                <a:lnTo>
                  <a:pt x="1784" y="1235"/>
                </a:lnTo>
                <a:lnTo>
                  <a:pt x="1784" y="1234"/>
                </a:lnTo>
                <a:lnTo>
                  <a:pt x="1782" y="1234"/>
                </a:lnTo>
                <a:lnTo>
                  <a:pt x="1782" y="1232"/>
                </a:lnTo>
                <a:lnTo>
                  <a:pt x="1780" y="1232"/>
                </a:lnTo>
                <a:lnTo>
                  <a:pt x="1780" y="1230"/>
                </a:lnTo>
                <a:lnTo>
                  <a:pt x="1782" y="1230"/>
                </a:lnTo>
                <a:lnTo>
                  <a:pt x="1782" y="1229"/>
                </a:lnTo>
                <a:lnTo>
                  <a:pt x="1780" y="1229"/>
                </a:lnTo>
                <a:lnTo>
                  <a:pt x="1779" y="1229"/>
                </a:lnTo>
                <a:lnTo>
                  <a:pt x="1779" y="1230"/>
                </a:lnTo>
                <a:lnTo>
                  <a:pt x="1777" y="1230"/>
                </a:lnTo>
                <a:lnTo>
                  <a:pt x="1777" y="1229"/>
                </a:lnTo>
                <a:lnTo>
                  <a:pt x="1779" y="1229"/>
                </a:lnTo>
                <a:lnTo>
                  <a:pt x="1779" y="1227"/>
                </a:lnTo>
                <a:lnTo>
                  <a:pt x="1777" y="1227"/>
                </a:lnTo>
                <a:lnTo>
                  <a:pt x="1777" y="1225"/>
                </a:lnTo>
                <a:lnTo>
                  <a:pt x="1775" y="1225"/>
                </a:lnTo>
                <a:lnTo>
                  <a:pt x="1775" y="1227"/>
                </a:lnTo>
                <a:lnTo>
                  <a:pt x="1774" y="1227"/>
                </a:lnTo>
                <a:lnTo>
                  <a:pt x="1774" y="1225"/>
                </a:lnTo>
                <a:lnTo>
                  <a:pt x="1772" y="1224"/>
                </a:lnTo>
                <a:lnTo>
                  <a:pt x="1772" y="1225"/>
                </a:lnTo>
                <a:lnTo>
                  <a:pt x="1770" y="1225"/>
                </a:lnTo>
                <a:lnTo>
                  <a:pt x="1770" y="1227"/>
                </a:lnTo>
                <a:lnTo>
                  <a:pt x="1770" y="1229"/>
                </a:lnTo>
                <a:lnTo>
                  <a:pt x="1770" y="1230"/>
                </a:lnTo>
                <a:lnTo>
                  <a:pt x="1770" y="1232"/>
                </a:lnTo>
                <a:lnTo>
                  <a:pt x="1772" y="1232"/>
                </a:lnTo>
                <a:lnTo>
                  <a:pt x="1772" y="1234"/>
                </a:lnTo>
                <a:lnTo>
                  <a:pt x="1772" y="1235"/>
                </a:lnTo>
                <a:lnTo>
                  <a:pt x="1772" y="1237"/>
                </a:lnTo>
                <a:lnTo>
                  <a:pt x="1772" y="1239"/>
                </a:lnTo>
                <a:lnTo>
                  <a:pt x="1772" y="1240"/>
                </a:lnTo>
                <a:lnTo>
                  <a:pt x="1772" y="1242"/>
                </a:lnTo>
                <a:lnTo>
                  <a:pt x="1770" y="1242"/>
                </a:lnTo>
                <a:lnTo>
                  <a:pt x="1770" y="1240"/>
                </a:lnTo>
                <a:lnTo>
                  <a:pt x="1769" y="1240"/>
                </a:lnTo>
                <a:lnTo>
                  <a:pt x="1767" y="1240"/>
                </a:lnTo>
                <a:lnTo>
                  <a:pt x="1765" y="1240"/>
                </a:lnTo>
                <a:lnTo>
                  <a:pt x="1764" y="1240"/>
                </a:lnTo>
                <a:lnTo>
                  <a:pt x="1764" y="1242"/>
                </a:lnTo>
                <a:lnTo>
                  <a:pt x="1762" y="1242"/>
                </a:lnTo>
                <a:lnTo>
                  <a:pt x="1762" y="1240"/>
                </a:lnTo>
                <a:lnTo>
                  <a:pt x="1760" y="1240"/>
                </a:lnTo>
                <a:lnTo>
                  <a:pt x="1760" y="1239"/>
                </a:lnTo>
                <a:lnTo>
                  <a:pt x="1762" y="1239"/>
                </a:lnTo>
                <a:lnTo>
                  <a:pt x="1762" y="1237"/>
                </a:lnTo>
                <a:lnTo>
                  <a:pt x="1762" y="1235"/>
                </a:lnTo>
                <a:lnTo>
                  <a:pt x="1760" y="1235"/>
                </a:lnTo>
                <a:lnTo>
                  <a:pt x="1760" y="1234"/>
                </a:lnTo>
                <a:lnTo>
                  <a:pt x="1759" y="1234"/>
                </a:lnTo>
                <a:lnTo>
                  <a:pt x="1757" y="1234"/>
                </a:lnTo>
                <a:lnTo>
                  <a:pt x="1757" y="1235"/>
                </a:lnTo>
                <a:lnTo>
                  <a:pt x="1757" y="1237"/>
                </a:lnTo>
                <a:lnTo>
                  <a:pt x="1755" y="1237"/>
                </a:lnTo>
                <a:lnTo>
                  <a:pt x="1755" y="1239"/>
                </a:lnTo>
                <a:lnTo>
                  <a:pt x="1754" y="1239"/>
                </a:lnTo>
                <a:lnTo>
                  <a:pt x="1754" y="1240"/>
                </a:lnTo>
                <a:lnTo>
                  <a:pt x="1754" y="1242"/>
                </a:lnTo>
                <a:lnTo>
                  <a:pt x="1752" y="1242"/>
                </a:lnTo>
                <a:lnTo>
                  <a:pt x="1752" y="1244"/>
                </a:lnTo>
                <a:lnTo>
                  <a:pt x="1750" y="1244"/>
                </a:lnTo>
                <a:lnTo>
                  <a:pt x="1750" y="1246"/>
                </a:lnTo>
                <a:lnTo>
                  <a:pt x="1749" y="1246"/>
                </a:lnTo>
                <a:lnTo>
                  <a:pt x="1749" y="1247"/>
                </a:lnTo>
                <a:lnTo>
                  <a:pt x="1749" y="1249"/>
                </a:lnTo>
                <a:lnTo>
                  <a:pt x="1747" y="1249"/>
                </a:lnTo>
                <a:lnTo>
                  <a:pt x="1747" y="1251"/>
                </a:lnTo>
                <a:lnTo>
                  <a:pt x="1747" y="1252"/>
                </a:lnTo>
                <a:lnTo>
                  <a:pt x="1747" y="1254"/>
                </a:lnTo>
                <a:lnTo>
                  <a:pt x="1747" y="1254"/>
                </a:lnTo>
                <a:lnTo>
                  <a:pt x="1747" y="1256"/>
                </a:lnTo>
                <a:lnTo>
                  <a:pt x="1747" y="1257"/>
                </a:lnTo>
                <a:lnTo>
                  <a:pt x="1747" y="1259"/>
                </a:lnTo>
                <a:lnTo>
                  <a:pt x="1747" y="1261"/>
                </a:lnTo>
                <a:lnTo>
                  <a:pt x="1747" y="1262"/>
                </a:lnTo>
                <a:lnTo>
                  <a:pt x="1745" y="1262"/>
                </a:lnTo>
                <a:lnTo>
                  <a:pt x="1745" y="1264"/>
                </a:lnTo>
                <a:lnTo>
                  <a:pt x="1745" y="1266"/>
                </a:lnTo>
                <a:lnTo>
                  <a:pt x="1745" y="1267"/>
                </a:lnTo>
                <a:lnTo>
                  <a:pt x="1745" y="1269"/>
                </a:lnTo>
                <a:lnTo>
                  <a:pt x="1745" y="1271"/>
                </a:lnTo>
                <a:lnTo>
                  <a:pt x="1745" y="1272"/>
                </a:lnTo>
                <a:lnTo>
                  <a:pt x="1745" y="1274"/>
                </a:lnTo>
                <a:lnTo>
                  <a:pt x="1747" y="1274"/>
                </a:lnTo>
                <a:lnTo>
                  <a:pt x="1747" y="1276"/>
                </a:lnTo>
                <a:lnTo>
                  <a:pt x="1747" y="1277"/>
                </a:lnTo>
                <a:lnTo>
                  <a:pt x="1745" y="1277"/>
                </a:lnTo>
                <a:lnTo>
                  <a:pt x="1745" y="1279"/>
                </a:lnTo>
                <a:lnTo>
                  <a:pt x="1745" y="1281"/>
                </a:lnTo>
                <a:lnTo>
                  <a:pt x="1747" y="1281"/>
                </a:lnTo>
                <a:lnTo>
                  <a:pt x="1747" y="1282"/>
                </a:lnTo>
                <a:lnTo>
                  <a:pt x="1747" y="1284"/>
                </a:lnTo>
                <a:lnTo>
                  <a:pt x="1747" y="1286"/>
                </a:lnTo>
                <a:lnTo>
                  <a:pt x="1747" y="1287"/>
                </a:lnTo>
                <a:lnTo>
                  <a:pt x="1747" y="1289"/>
                </a:lnTo>
                <a:lnTo>
                  <a:pt x="1747" y="1291"/>
                </a:lnTo>
                <a:lnTo>
                  <a:pt x="1747" y="1292"/>
                </a:lnTo>
                <a:lnTo>
                  <a:pt x="1747" y="1294"/>
                </a:lnTo>
                <a:lnTo>
                  <a:pt x="1747" y="1294"/>
                </a:lnTo>
                <a:lnTo>
                  <a:pt x="1747" y="1296"/>
                </a:lnTo>
                <a:lnTo>
                  <a:pt x="1745" y="1296"/>
                </a:lnTo>
                <a:lnTo>
                  <a:pt x="1745" y="1297"/>
                </a:lnTo>
                <a:lnTo>
                  <a:pt x="1745" y="1299"/>
                </a:lnTo>
                <a:lnTo>
                  <a:pt x="1747" y="1299"/>
                </a:lnTo>
                <a:lnTo>
                  <a:pt x="1747" y="1301"/>
                </a:lnTo>
                <a:lnTo>
                  <a:pt x="1747" y="1302"/>
                </a:lnTo>
                <a:lnTo>
                  <a:pt x="1749" y="1302"/>
                </a:lnTo>
                <a:lnTo>
                  <a:pt x="1749" y="1304"/>
                </a:lnTo>
                <a:lnTo>
                  <a:pt x="1749" y="1306"/>
                </a:lnTo>
                <a:lnTo>
                  <a:pt x="1747" y="1306"/>
                </a:lnTo>
                <a:lnTo>
                  <a:pt x="1747" y="1307"/>
                </a:lnTo>
                <a:lnTo>
                  <a:pt x="1747" y="1309"/>
                </a:lnTo>
                <a:lnTo>
                  <a:pt x="1747" y="1311"/>
                </a:lnTo>
                <a:lnTo>
                  <a:pt x="1747" y="1312"/>
                </a:lnTo>
                <a:lnTo>
                  <a:pt x="1747" y="1314"/>
                </a:lnTo>
                <a:lnTo>
                  <a:pt x="1747" y="1316"/>
                </a:lnTo>
                <a:lnTo>
                  <a:pt x="1747" y="1317"/>
                </a:lnTo>
                <a:lnTo>
                  <a:pt x="1745" y="1317"/>
                </a:lnTo>
                <a:lnTo>
                  <a:pt x="1745" y="1319"/>
                </a:lnTo>
                <a:lnTo>
                  <a:pt x="1745" y="1321"/>
                </a:lnTo>
                <a:lnTo>
                  <a:pt x="1744" y="1321"/>
                </a:lnTo>
                <a:lnTo>
                  <a:pt x="1744" y="1322"/>
                </a:lnTo>
                <a:lnTo>
                  <a:pt x="1744" y="1324"/>
                </a:lnTo>
                <a:lnTo>
                  <a:pt x="1744" y="1326"/>
                </a:lnTo>
                <a:lnTo>
                  <a:pt x="1744" y="1327"/>
                </a:lnTo>
                <a:lnTo>
                  <a:pt x="1744" y="1329"/>
                </a:lnTo>
                <a:lnTo>
                  <a:pt x="1744" y="1331"/>
                </a:lnTo>
                <a:lnTo>
                  <a:pt x="1744" y="1332"/>
                </a:lnTo>
                <a:lnTo>
                  <a:pt x="1744" y="1334"/>
                </a:lnTo>
                <a:lnTo>
                  <a:pt x="1744" y="1334"/>
                </a:lnTo>
                <a:lnTo>
                  <a:pt x="1744" y="1336"/>
                </a:lnTo>
                <a:lnTo>
                  <a:pt x="1744" y="1337"/>
                </a:lnTo>
                <a:lnTo>
                  <a:pt x="1745" y="1337"/>
                </a:lnTo>
                <a:lnTo>
                  <a:pt x="1745" y="1339"/>
                </a:lnTo>
                <a:lnTo>
                  <a:pt x="1745" y="1341"/>
                </a:lnTo>
                <a:lnTo>
                  <a:pt x="1745" y="1342"/>
                </a:lnTo>
                <a:lnTo>
                  <a:pt x="1745" y="1344"/>
                </a:lnTo>
                <a:lnTo>
                  <a:pt x="1745" y="1346"/>
                </a:lnTo>
                <a:lnTo>
                  <a:pt x="1747" y="1346"/>
                </a:lnTo>
                <a:lnTo>
                  <a:pt x="1747" y="1347"/>
                </a:lnTo>
                <a:lnTo>
                  <a:pt x="1749" y="1347"/>
                </a:lnTo>
                <a:lnTo>
                  <a:pt x="1749" y="1349"/>
                </a:lnTo>
                <a:lnTo>
                  <a:pt x="1749" y="1351"/>
                </a:lnTo>
                <a:lnTo>
                  <a:pt x="1749" y="1352"/>
                </a:lnTo>
                <a:lnTo>
                  <a:pt x="1750" y="1352"/>
                </a:lnTo>
                <a:lnTo>
                  <a:pt x="1750" y="1354"/>
                </a:lnTo>
                <a:lnTo>
                  <a:pt x="1752" y="1354"/>
                </a:lnTo>
                <a:lnTo>
                  <a:pt x="1752" y="1356"/>
                </a:lnTo>
                <a:lnTo>
                  <a:pt x="1752" y="1357"/>
                </a:lnTo>
                <a:lnTo>
                  <a:pt x="1752" y="1359"/>
                </a:lnTo>
                <a:lnTo>
                  <a:pt x="1752" y="1361"/>
                </a:lnTo>
                <a:lnTo>
                  <a:pt x="1750" y="1361"/>
                </a:lnTo>
                <a:lnTo>
                  <a:pt x="1749" y="1361"/>
                </a:lnTo>
                <a:lnTo>
                  <a:pt x="1749" y="1362"/>
                </a:lnTo>
                <a:lnTo>
                  <a:pt x="1747" y="1362"/>
                </a:lnTo>
                <a:lnTo>
                  <a:pt x="1747" y="1364"/>
                </a:lnTo>
                <a:lnTo>
                  <a:pt x="1745" y="1364"/>
                </a:lnTo>
                <a:lnTo>
                  <a:pt x="1745" y="1366"/>
                </a:lnTo>
                <a:lnTo>
                  <a:pt x="1744" y="1366"/>
                </a:lnTo>
                <a:lnTo>
                  <a:pt x="1744" y="1366"/>
                </a:lnTo>
                <a:lnTo>
                  <a:pt x="1744" y="1367"/>
                </a:lnTo>
                <a:lnTo>
                  <a:pt x="1742" y="1367"/>
                </a:lnTo>
                <a:lnTo>
                  <a:pt x="1742" y="1369"/>
                </a:lnTo>
                <a:lnTo>
                  <a:pt x="1740" y="1369"/>
                </a:lnTo>
                <a:lnTo>
                  <a:pt x="1739" y="1369"/>
                </a:lnTo>
                <a:lnTo>
                  <a:pt x="1739" y="1371"/>
                </a:lnTo>
                <a:lnTo>
                  <a:pt x="1737" y="1371"/>
                </a:lnTo>
                <a:lnTo>
                  <a:pt x="1737" y="1372"/>
                </a:lnTo>
                <a:lnTo>
                  <a:pt x="1735" y="1372"/>
                </a:lnTo>
                <a:lnTo>
                  <a:pt x="1733" y="1372"/>
                </a:lnTo>
                <a:lnTo>
                  <a:pt x="1733" y="1374"/>
                </a:lnTo>
                <a:lnTo>
                  <a:pt x="1732" y="1374"/>
                </a:lnTo>
                <a:lnTo>
                  <a:pt x="1732" y="1374"/>
                </a:lnTo>
                <a:lnTo>
                  <a:pt x="1732" y="1376"/>
                </a:lnTo>
                <a:lnTo>
                  <a:pt x="1730" y="1376"/>
                </a:lnTo>
                <a:lnTo>
                  <a:pt x="1730" y="1377"/>
                </a:lnTo>
                <a:lnTo>
                  <a:pt x="1728" y="1377"/>
                </a:lnTo>
                <a:lnTo>
                  <a:pt x="1728" y="1379"/>
                </a:lnTo>
                <a:lnTo>
                  <a:pt x="1728" y="1381"/>
                </a:lnTo>
                <a:lnTo>
                  <a:pt x="1728" y="1382"/>
                </a:lnTo>
                <a:lnTo>
                  <a:pt x="1727" y="1382"/>
                </a:lnTo>
                <a:lnTo>
                  <a:pt x="1727" y="1384"/>
                </a:lnTo>
                <a:lnTo>
                  <a:pt x="1727" y="1386"/>
                </a:lnTo>
                <a:lnTo>
                  <a:pt x="1725" y="1386"/>
                </a:lnTo>
                <a:lnTo>
                  <a:pt x="1725" y="1387"/>
                </a:lnTo>
                <a:lnTo>
                  <a:pt x="1723" y="1387"/>
                </a:lnTo>
                <a:lnTo>
                  <a:pt x="1723" y="1389"/>
                </a:lnTo>
                <a:lnTo>
                  <a:pt x="1725" y="1389"/>
                </a:lnTo>
                <a:lnTo>
                  <a:pt x="1725" y="1391"/>
                </a:lnTo>
                <a:lnTo>
                  <a:pt x="1723" y="1391"/>
                </a:lnTo>
                <a:lnTo>
                  <a:pt x="1723" y="1392"/>
                </a:lnTo>
                <a:lnTo>
                  <a:pt x="1725" y="1392"/>
                </a:lnTo>
                <a:lnTo>
                  <a:pt x="1725" y="1394"/>
                </a:lnTo>
                <a:lnTo>
                  <a:pt x="1725" y="1396"/>
                </a:lnTo>
                <a:lnTo>
                  <a:pt x="1727" y="1396"/>
                </a:lnTo>
                <a:lnTo>
                  <a:pt x="1727" y="1397"/>
                </a:lnTo>
                <a:lnTo>
                  <a:pt x="1727" y="1399"/>
                </a:lnTo>
                <a:lnTo>
                  <a:pt x="1728" y="1399"/>
                </a:lnTo>
                <a:lnTo>
                  <a:pt x="1730" y="1399"/>
                </a:lnTo>
                <a:lnTo>
                  <a:pt x="1732" y="1399"/>
                </a:lnTo>
                <a:lnTo>
                  <a:pt x="1733" y="1399"/>
                </a:lnTo>
                <a:lnTo>
                  <a:pt x="1735" y="1399"/>
                </a:lnTo>
                <a:lnTo>
                  <a:pt x="1735" y="1397"/>
                </a:lnTo>
                <a:lnTo>
                  <a:pt x="1737" y="1397"/>
                </a:lnTo>
                <a:lnTo>
                  <a:pt x="1739" y="1397"/>
                </a:lnTo>
                <a:lnTo>
                  <a:pt x="1737" y="1396"/>
                </a:lnTo>
                <a:lnTo>
                  <a:pt x="1739" y="1396"/>
                </a:lnTo>
                <a:lnTo>
                  <a:pt x="1739" y="1394"/>
                </a:lnTo>
                <a:lnTo>
                  <a:pt x="1740" y="1394"/>
                </a:lnTo>
                <a:lnTo>
                  <a:pt x="1740" y="1392"/>
                </a:lnTo>
                <a:lnTo>
                  <a:pt x="1742" y="1392"/>
                </a:lnTo>
                <a:lnTo>
                  <a:pt x="1742" y="1391"/>
                </a:lnTo>
                <a:lnTo>
                  <a:pt x="1744" y="1391"/>
                </a:lnTo>
                <a:lnTo>
                  <a:pt x="1744" y="1389"/>
                </a:lnTo>
                <a:lnTo>
                  <a:pt x="1744" y="1389"/>
                </a:lnTo>
                <a:lnTo>
                  <a:pt x="1745" y="1389"/>
                </a:lnTo>
                <a:lnTo>
                  <a:pt x="1747" y="1389"/>
                </a:lnTo>
                <a:lnTo>
                  <a:pt x="1749" y="1389"/>
                </a:lnTo>
                <a:lnTo>
                  <a:pt x="1749" y="1391"/>
                </a:lnTo>
                <a:lnTo>
                  <a:pt x="1750" y="1391"/>
                </a:lnTo>
                <a:lnTo>
                  <a:pt x="1752" y="1391"/>
                </a:lnTo>
                <a:lnTo>
                  <a:pt x="1754" y="1391"/>
                </a:lnTo>
                <a:lnTo>
                  <a:pt x="1754" y="1389"/>
                </a:lnTo>
                <a:lnTo>
                  <a:pt x="1755" y="1389"/>
                </a:lnTo>
                <a:lnTo>
                  <a:pt x="1757" y="1389"/>
                </a:lnTo>
                <a:lnTo>
                  <a:pt x="1757" y="1387"/>
                </a:lnTo>
                <a:lnTo>
                  <a:pt x="1759" y="1387"/>
                </a:lnTo>
                <a:lnTo>
                  <a:pt x="1760" y="1387"/>
                </a:lnTo>
                <a:lnTo>
                  <a:pt x="1760" y="1386"/>
                </a:lnTo>
                <a:lnTo>
                  <a:pt x="1762" y="1386"/>
                </a:lnTo>
                <a:lnTo>
                  <a:pt x="1764" y="1386"/>
                </a:lnTo>
                <a:lnTo>
                  <a:pt x="1765" y="1386"/>
                </a:lnTo>
                <a:lnTo>
                  <a:pt x="1767" y="1386"/>
                </a:lnTo>
                <a:lnTo>
                  <a:pt x="1769" y="1386"/>
                </a:lnTo>
                <a:lnTo>
                  <a:pt x="1769" y="1384"/>
                </a:lnTo>
                <a:lnTo>
                  <a:pt x="1767" y="1384"/>
                </a:lnTo>
                <a:lnTo>
                  <a:pt x="1767" y="1382"/>
                </a:lnTo>
                <a:lnTo>
                  <a:pt x="1769" y="1382"/>
                </a:lnTo>
                <a:lnTo>
                  <a:pt x="1769" y="1384"/>
                </a:lnTo>
                <a:lnTo>
                  <a:pt x="1770" y="1384"/>
                </a:lnTo>
                <a:lnTo>
                  <a:pt x="1770" y="1386"/>
                </a:lnTo>
                <a:lnTo>
                  <a:pt x="1772" y="1386"/>
                </a:lnTo>
                <a:lnTo>
                  <a:pt x="1774" y="1386"/>
                </a:lnTo>
                <a:lnTo>
                  <a:pt x="1774" y="1387"/>
                </a:lnTo>
                <a:lnTo>
                  <a:pt x="1774" y="1389"/>
                </a:lnTo>
                <a:lnTo>
                  <a:pt x="1774" y="1391"/>
                </a:lnTo>
                <a:lnTo>
                  <a:pt x="1774" y="1392"/>
                </a:lnTo>
                <a:lnTo>
                  <a:pt x="1774" y="1394"/>
                </a:lnTo>
                <a:lnTo>
                  <a:pt x="1774" y="1396"/>
                </a:lnTo>
                <a:lnTo>
                  <a:pt x="1774" y="1397"/>
                </a:lnTo>
                <a:lnTo>
                  <a:pt x="1775" y="1397"/>
                </a:lnTo>
                <a:lnTo>
                  <a:pt x="1775" y="1399"/>
                </a:lnTo>
                <a:lnTo>
                  <a:pt x="1774" y="1399"/>
                </a:lnTo>
                <a:lnTo>
                  <a:pt x="1774" y="1401"/>
                </a:lnTo>
                <a:lnTo>
                  <a:pt x="1774" y="1402"/>
                </a:lnTo>
                <a:lnTo>
                  <a:pt x="1774" y="1404"/>
                </a:lnTo>
                <a:lnTo>
                  <a:pt x="1774" y="1406"/>
                </a:lnTo>
                <a:lnTo>
                  <a:pt x="1774" y="1407"/>
                </a:lnTo>
                <a:lnTo>
                  <a:pt x="1774" y="1409"/>
                </a:lnTo>
                <a:lnTo>
                  <a:pt x="1774" y="1411"/>
                </a:lnTo>
                <a:lnTo>
                  <a:pt x="1774" y="1412"/>
                </a:lnTo>
                <a:lnTo>
                  <a:pt x="1775" y="1412"/>
                </a:lnTo>
                <a:lnTo>
                  <a:pt x="1775" y="1414"/>
                </a:lnTo>
                <a:lnTo>
                  <a:pt x="1775" y="1414"/>
                </a:lnTo>
                <a:lnTo>
                  <a:pt x="1775" y="1416"/>
                </a:lnTo>
                <a:lnTo>
                  <a:pt x="1775" y="1417"/>
                </a:lnTo>
                <a:lnTo>
                  <a:pt x="1777" y="1417"/>
                </a:lnTo>
                <a:lnTo>
                  <a:pt x="1777" y="1419"/>
                </a:lnTo>
                <a:lnTo>
                  <a:pt x="1777" y="1421"/>
                </a:lnTo>
                <a:lnTo>
                  <a:pt x="1779" y="1421"/>
                </a:lnTo>
                <a:lnTo>
                  <a:pt x="1779" y="1422"/>
                </a:lnTo>
                <a:lnTo>
                  <a:pt x="1780" y="1422"/>
                </a:lnTo>
                <a:lnTo>
                  <a:pt x="1780" y="1424"/>
                </a:lnTo>
                <a:lnTo>
                  <a:pt x="1782" y="1424"/>
                </a:lnTo>
                <a:lnTo>
                  <a:pt x="1784" y="1424"/>
                </a:lnTo>
                <a:lnTo>
                  <a:pt x="1784" y="1422"/>
                </a:lnTo>
                <a:lnTo>
                  <a:pt x="1784" y="1422"/>
                </a:lnTo>
                <a:lnTo>
                  <a:pt x="1785" y="1422"/>
                </a:lnTo>
                <a:lnTo>
                  <a:pt x="1787" y="1422"/>
                </a:lnTo>
                <a:lnTo>
                  <a:pt x="1789" y="1422"/>
                </a:lnTo>
                <a:lnTo>
                  <a:pt x="1790" y="1422"/>
                </a:lnTo>
                <a:lnTo>
                  <a:pt x="1790" y="1421"/>
                </a:lnTo>
                <a:lnTo>
                  <a:pt x="1792" y="1421"/>
                </a:lnTo>
                <a:lnTo>
                  <a:pt x="1792" y="1419"/>
                </a:lnTo>
                <a:lnTo>
                  <a:pt x="1794" y="1419"/>
                </a:lnTo>
                <a:lnTo>
                  <a:pt x="1795" y="1419"/>
                </a:lnTo>
                <a:lnTo>
                  <a:pt x="1795" y="1417"/>
                </a:lnTo>
                <a:lnTo>
                  <a:pt x="1797" y="1417"/>
                </a:lnTo>
                <a:lnTo>
                  <a:pt x="1797" y="1416"/>
                </a:lnTo>
                <a:lnTo>
                  <a:pt x="1799" y="1416"/>
                </a:lnTo>
                <a:lnTo>
                  <a:pt x="1799" y="1414"/>
                </a:lnTo>
                <a:lnTo>
                  <a:pt x="1800" y="1414"/>
                </a:lnTo>
                <a:lnTo>
                  <a:pt x="1800" y="1414"/>
                </a:lnTo>
                <a:lnTo>
                  <a:pt x="1802" y="1414"/>
                </a:lnTo>
                <a:lnTo>
                  <a:pt x="1802" y="1412"/>
                </a:lnTo>
                <a:lnTo>
                  <a:pt x="1804" y="1412"/>
                </a:lnTo>
                <a:lnTo>
                  <a:pt x="1804" y="1411"/>
                </a:lnTo>
                <a:lnTo>
                  <a:pt x="1804" y="1409"/>
                </a:lnTo>
                <a:lnTo>
                  <a:pt x="1805" y="1409"/>
                </a:lnTo>
                <a:lnTo>
                  <a:pt x="1807" y="1409"/>
                </a:lnTo>
                <a:lnTo>
                  <a:pt x="1807" y="1407"/>
                </a:lnTo>
                <a:lnTo>
                  <a:pt x="1807" y="1406"/>
                </a:lnTo>
                <a:lnTo>
                  <a:pt x="1809" y="1406"/>
                </a:lnTo>
                <a:lnTo>
                  <a:pt x="1809" y="1404"/>
                </a:lnTo>
                <a:lnTo>
                  <a:pt x="1810" y="1404"/>
                </a:lnTo>
                <a:lnTo>
                  <a:pt x="1810" y="1402"/>
                </a:lnTo>
                <a:lnTo>
                  <a:pt x="1810" y="1401"/>
                </a:lnTo>
                <a:lnTo>
                  <a:pt x="1809" y="1401"/>
                </a:lnTo>
                <a:lnTo>
                  <a:pt x="1809" y="1399"/>
                </a:lnTo>
                <a:lnTo>
                  <a:pt x="1810" y="1399"/>
                </a:lnTo>
                <a:lnTo>
                  <a:pt x="1810" y="1397"/>
                </a:lnTo>
                <a:lnTo>
                  <a:pt x="1809" y="1397"/>
                </a:lnTo>
                <a:lnTo>
                  <a:pt x="1809" y="1396"/>
                </a:lnTo>
                <a:lnTo>
                  <a:pt x="1810" y="1396"/>
                </a:lnTo>
                <a:lnTo>
                  <a:pt x="1810" y="1394"/>
                </a:lnTo>
                <a:lnTo>
                  <a:pt x="1810" y="1392"/>
                </a:lnTo>
                <a:lnTo>
                  <a:pt x="1810" y="1391"/>
                </a:lnTo>
                <a:lnTo>
                  <a:pt x="1812" y="1391"/>
                </a:lnTo>
                <a:lnTo>
                  <a:pt x="1812" y="1389"/>
                </a:lnTo>
                <a:lnTo>
                  <a:pt x="1812" y="1387"/>
                </a:lnTo>
                <a:lnTo>
                  <a:pt x="1814" y="1387"/>
                </a:lnTo>
                <a:lnTo>
                  <a:pt x="1814" y="1386"/>
                </a:lnTo>
                <a:lnTo>
                  <a:pt x="1815" y="1386"/>
                </a:lnTo>
                <a:lnTo>
                  <a:pt x="1815" y="1384"/>
                </a:lnTo>
                <a:lnTo>
                  <a:pt x="1817" y="1384"/>
                </a:lnTo>
                <a:lnTo>
                  <a:pt x="1817" y="1386"/>
                </a:lnTo>
                <a:lnTo>
                  <a:pt x="1819" y="1386"/>
                </a:lnTo>
                <a:lnTo>
                  <a:pt x="1819" y="1387"/>
                </a:lnTo>
                <a:lnTo>
                  <a:pt x="1820" y="1387"/>
                </a:lnTo>
                <a:lnTo>
                  <a:pt x="1820" y="1386"/>
                </a:lnTo>
                <a:lnTo>
                  <a:pt x="1820" y="1384"/>
                </a:lnTo>
                <a:lnTo>
                  <a:pt x="1822" y="1384"/>
                </a:lnTo>
                <a:lnTo>
                  <a:pt x="1822" y="1382"/>
                </a:lnTo>
                <a:lnTo>
                  <a:pt x="1822" y="1381"/>
                </a:lnTo>
                <a:lnTo>
                  <a:pt x="1824" y="1381"/>
                </a:lnTo>
                <a:lnTo>
                  <a:pt x="1824" y="1381"/>
                </a:lnTo>
                <a:lnTo>
                  <a:pt x="1824" y="1379"/>
                </a:lnTo>
                <a:lnTo>
                  <a:pt x="1824" y="1377"/>
                </a:lnTo>
                <a:lnTo>
                  <a:pt x="1825" y="1377"/>
                </a:lnTo>
                <a:lnTo>
                  <a:pt x="1825" y="1376"/>
                </a:lnTo>
                <a:lnTo>
                  <a:pt x="1825" y="1374"/>
                </a:lnTo>
                <a:lnTo>
                  <a:pt x="1827" y="1374"/>
                </a:lnTo>
                <a:lnTo>
                  <a:pt x="1827" y="1374"/>
                </a:lnTo>
                <a:lnTo>
                  <a:pt x="1829" y="1374"/>
                </a:lnTo>
                <a:lnTo>
                  <a:pt x="1830" y="1374"/>
                </a:lnTo>
                <a:lnTo>
                  <a:pt x="1832" y="1374"/>
                </a:lnTo>
                <a:lnTo>
                  <a:pt x="1832" y="1372"/>
                </a:lnTo>
                <a:lnTo>
                  <a:pt x="1832" y="1371"/>
                </a:lnTo>
                <a:lnTo>
                  <a:pt x="1832" y="1369"/>
                </a:lnTo>
                <a:lnTo>
                  <a:pt x="1830" y="1369"/>
                </a:lnTo>
                <a:lnTo>
                  <a:pt x="1830" y="1367"/>
                </a:lnTo>
                <a:lnTo>
                  <a:pt x="1830" y="1366"/>
                </a:lnTo>
                <a:lnTo>
                  <a:pt x="1830" y="1364"/>
                </a:lnTo>
                <a:lnTo>
                  <a:pt x="1830" y="1362"/>
                </a:lnTo>
                <a:lnTo>
                  <a:pt x="1830" y="1361"/>
                </a:lnTo>
                <a:lnTo>
                  <a:pt x="1829" y="1361"/>
                </a:lnTo>
                <a:lnTo>
                  <a:pt x="1829" y="1359"/>
                </a:lnTo>
                <a:lnTo>
                  <a:pt x="1827" y="1359"/>
                </a:lnTo>
                <a:lnTo>
                  <a:pt x="1827" y="1357"/>
                </a:lnTo>
                <a:lnTo>
                  <a:pt x="1827" y="1356"/>
                </a:lnTo>
                <a:lnTo>
                  <a:pt x="1829" y="1356"/>
                </a:lnTo>
                <a:lnTo>
                  <a:pt x="1830" y="1356"/>
                </a:lnTo>
                <a:lnTo>
                  <a:pt x="1830" y="1354"/>
                </a:lnTo>
                <a:lnTo>
                  <a:pt x="1830" y="1352"/>
                </a:lnTo>
                <a:lnTo>
                  <a:pt x="1830" y="1351"/>
                </a:lnTo>
                <a:lnTo>
                  <a:pt x="1830" y="1349"/>
                </a:lnTo>
                <a:lnTo>
                  <a:pt x="1832" y="1349"/>
                </a:lnTo>
                <a:lnTo>
                  <a:pt x="1834" y="1349"/>
                </a:lnTo>
                <a:lnTo>
                  <a:pt x="1835" y="1349"/>
                </a:lnTo>
                <a:lnTo>
                  <a:pt x="1835" y="1347"/>
                </a:lnTo>
                <a:lnTo>
                  <a:pt x="1837" y="1347"/>
                </a:lnTo>
                <a:lnTo>
                  <a:pt x="1837" y="1346"/>
                </a:lnTo>
                <a:lnTo>
                  <a:pt x="1839" y="1346"/>
                </a:lnTo>
                <a:lnTo>
                  <a:pt x="1839" y="1347"/>
                </a:lnTo>
                <a:lnTo>
                  <a:pt x="1840" y="1347"/>
                </a:lnTo>
                <a:lnTo>
                  <a:pt x="1840" y="1349"/>
                </a:lnTo>
                <a:lnTo>
                  <a:pt x="1842" y="1349"/>
                </a:lnTo>
                <a:lnTo>
                  <a:pt x="1842" y="1347"/>
                </a:lnTo>
                <a:lnTo>
                  <a:pt x="1842" y="1346"/>
                </a:lnTo>
                <a:lnTo>
                  <a:pt x="1842" y="1344"/>
                </a:lnTo>
                <a:lnTo>
                  <a:pt x="1844" y="1344"/>
                </a:lnTo>
                <a:lnTo>
                  <a:pt x="1844" y="1342"/>
                </a:lnTo>
                <a:lnTo>
                  <a:pt x="1845" y="1342"/>
                </a:lnTo>
                <a:lnTo>
                  <a:pt x="1847" y="1342"/>
                </a:lnTo>
                <a:lnTo>
                  <a:pt x="1847" y="1344"/>
                </a:lnTo>
                <a:lnTo>
                  <a:pt x="1849" y="1344"/>
                </a:lnTo>
                <a:lnTo>
                  <a:pt x="1849" y="1346"/>
                </a:lnTo>
                <a:lnTo>
                  <a:pt x="1849" y="1347"/>
                </a:lnTo>
                <a:lnTo>
                  <a:pt x="1847" y="1347"/>
                </a:lnTo>
                <a:lnTo>
                  <a:pt x="1847" y="1349"/>
                </a:lnTo>
                <a:lnTo>
                  <a:pt x="1847" y="1351"/>
                </a:lnTo>
                <a:lnTo>
                  <a:pt x="1845" y="1351"/>
                </a:lnTo>
                <a:lnTo>
                  <a:pt x="1845" y="1352"/>
                </a:lnTo>
                <a:lnTo>
                  <a:pt x="1845" y="1354"/>
                </a:lnTo>
                <a:lnTo>
                  <a:pt x="1844" y="1354"/>
                </a:lnTo>
                <a:lnTo>
                  <a:pt x="1844" y="1356"/>
                </a:lnTo>
                <a:lnTo>
                  <a:pt x="1844" y="1357"/>
                </a:lnTo>
                <a:lnTo>
                  <a:pt x="1844" y="1359"/>
                </a:lnTo>
                <a:lnTo>
                  <a:pt x="1845" y="1359"/>
                </a:lnTo>
                <a:lnTo>
                  <a:pt x="1847" y="1359"/>
                </a:lnTo>
                <a:lnTo>
                  <a:pt x="1849" y="1359"/>
                </a:lnTo>
                <a:lnTo>
                  <a:pt x="1849" y="1357"/>
                </a:lnTo>
                <a:lnTo>
                  <a:pt x="1850" y="1357"/>
                </a:lnTo>
                <a:lnTo>
                  <a:pt x="1852" y="1357"/>
                </a:lnTo>
                <a:lnTo>
                  <a:pt x="1852" y="1356"/>
                </a:lnTo>
                <a:lnTo>
                  <a:pt x="1854" y="1356"/>
                </a:lnTo>
                <a:lnTo>
                  <a:pt x="1855" y="1356"/>
                </a:lnTo>
                <a:lnTo>
                  <a:pt x="1855" y="1357"/>
                </a:lnTo>
                <a:lnTo>
                  <a:pt x="1857" y="1357"/>
                </a:lnTo>
                <a:lnTo>
                  <a:pt x="1857" y="1356"/>
                </a:lnTo>
                <a:lnTo>
                  <a:pt x="1859" y="1356"/>
                </a:lnTo>
                <a:lnTo>
                  <a:pt x="1860" y="1356"/>
                </a:lnTo>
                <a:lnTo>
                  <a:pt x="1862" y="1356"/>
                </a:lnTo>
                <a:lnTo>
                  <a:pt x="1864" y="1356"/>
                </a:lnTo>
                <a:lnTo>
                  <a:pt x="1864" y="1357"/>
                </a:lnTo>
                <a:lnTo>
                  <a:pt x="1864" y="1357"/>
                </a:lnTo>
                <a:lnTo>
                  <a:pt x="1865" y="1357"/>
                </a:lnTo>
                <a:lnTo>
                  <a:pt x="1865" y="1359"/>
                </a:lnTo>
                <a:lnTo>
                  <a:pt x="1867" y="1359"/>
                </a:lnTo>
                <a:lnTo>
                  <a:pt x="1867" y="1361"/>
                </a:lnTo>
                <a:lnTo>
                  <a:pt x="1869" y="1361"/>
                </a:lnTo>
                <a:lnTo>
                  <a:pt x="1869" y="1362"/>
                </a:lnTo>
                <a:lnTo>
                  <a:pt x="1870" y="1362"/>
                </a:lnTo>
                <a:lnTo>
                  <a:pt x="1870" y="1364"/>
                </a:lnTo>
                <a:lnTo>
                  <a:pt x="1869" y="1364"/>
                </a:lnTo>
                <a:lnTo>
                  <a:pt x="1867" y="1364"/>
                </a:lnTo>
                <a:lnTo>
                  <a:pt x="1867" y="1366"/>
                </a:lnTo>
                <a:lnTo>
                  <a:pt x="1865" y="1366"/>
                </a:lnTo>
                <a:lnTo>
                  <a:pt x="1865" y="1367"/>
                </a:lnTo>
                <a:lnTo>
                  <a:pt x="1865" y="1369"/>
                </a:lnTo>
                <a:lnTo>
                  <a:pt x="1864" y="1369"/>
                </a:lnTo>
                <a:lnTo>
                  <a:pt x="1864" y="1371"/>
                </a:lnTo>
                <a:lnTo>
                  <a:pt x="1864" y="1372"/>
                </a:lnTo>
                <a:lnTo>
                  <a:pt x="1865" y="1372"/>
                </a:lnTo>
                <a:lnTo>
                  <a:pt x="1865" y="1374"/>
                </a:lnTo>
                <a:lnTo>
                  <a:pt x="1865" y="1374"/>
                </a:lnTo>
                <a:lnTo>
                  <a:pt x="1867" y="1374"/>
                </a:lnTo>
                <a:lnTo>
                  <a:pt x="1869" y="1374"/>
                </a:lnTo>
                <a:lnTo>
                  <a:pt x="1870" y="1374"/>
                </a:lnTo>
                <a:lnTo>
                  <a:pt x="1872" y="1376"/>
                </a:lnTo>
                <a:lnTo>
                  <a:pt x="1872" y="1374"/>
                </a:lnTo>
                <a:lnTo>
                  <a:pt x="1874" y="1374"/>
                </a:lnTo>
                <a:lnTo>
                  <a:pt x="1874" y="1374"/>
                </a:lnTo>
                <a:lnTo>
                  <a:pt x="1875" y="1374"/>
                </a:lnTo>
                <a:lnTo>
                  <a:pt x="1877" y="1374"/>
                </a:lnTo>
                <a:lnTo>
                  <a:pt x="1877" y="1372"/>
                </a:lnTo>
                <a:lnTo>
                  <a:pt x="1879" y="1372"/>
                </a:lnTo>
                <a:lnTo>
                  <a:pt x="1879" y="1374"/>
                </a:lnTo>
                <a:lnTo>
                  <a:pt x="1880" y="1374"/>
                </a:lnTo>
                <a:lnTo>
                  <a:pt x="1882" y="1374"/>
                </a:lnTo>
                <a:lnTo>
                  <a:pt x="1882" y="1374"/>
                </a:lnTo>
                <a:lnTo>
                  <a:pt x="1884" y="1374"/>
                </a:lnTo>
                <a:lnTo>
                  <a:pt x="1885" y="1374"/>
                </a:lnTo>
                <a:lnTo>
                  <a:pt x="1887" y="1374"/>
                </a:lnTo>
                <a:lnTo>
                  <a:pt x="1889" y="1374"/>
                </a:lnTo>
                <a:lnTo>
                  <a:pt x="1890" y="1374"/>
                </a:lnTo>
                <a:lnTo>
                  <a:pt x="1890" y="1376"/>
                </a:lnTo>
                <a:lnTo>
                  <a:pt x="1892" y="1376"/>
                </a:lnTo>
                <a:lnTo>
                  <a:pt x="1892" y="1377"/>
                </a:lnTo>
                <a:lnTo>
                  <a:pt x="1894" y="1377"/>
                </a:lnTo>
                <a:lnTo>
                  <a:pt x="1895" y="1377"/>
                </a:lnTo>
                <a:lnTo>
                  <a:pt x="1895" y="1376"/>
                </a:lnTo>
                <a:lnTo>
                  <a:pt x="1897" y="1376"/>
                </a:lnTo>
                <a:lnTo>
                  <a:pt x="1897" y="1377"/>
                </a:lnTo>
                <a:lnTo>
                  <a:pt x="1899" y="1377"/>
                </a:lnTo>
                <a:lnTo>
                  <a:pt x="1899" y="1379"/>
                </a:lnTo>
                <a:lnTo>
                  <a:pt x="1900" y="1379"/>
                </a:lnTo>
                <a:lnTo>
                  <a:pt x="1902" y="1379"/>
                </a:lnTo>
                <a:lnTo>
                  <a:pt x="1904" y="1379"/>
                </a:lnTo>
                <a:lnTo>
                  <a:pt x="1904" y="1379"/>
                </a:lnTo>
                <a:lnTo>
                  <a:pt x="1904" y="1381"/>
                </a:lnTo>
                <a:lnTo>
                  <a:pt x="1905" y="1381"/>
                </a:lnTo>
                <a:lnTo>
                  <a:pt x="1907" y="1381"/>
                </a:lnTo>
                <a:lnTo>
                  <a:pt x="1907" y="1382"/>
                </a:lnTo>
                <a:lnTo>
                  <a:pt x="1909" y="1382"/>
                </a:lnTo>
                <a:lnTo>
                  <a:pt x="1910" y="1382"/>
                </a:lnTo>
                <a:lnTo>
                  <a:pt x="1912" y="1382"/>
                </a:lnTo>
                <a:lnTo>
                  <a:pt x="1914" y="1382"/>
                </a:lnTo>
                <a:lnTo>
                  <a:pt x="1915" y="1382"/>
                </a:lnTo>
                <a:lnTo>
                  <a:pt x="1915" y="1381"/>
                </a:lnTo>
                <a:lnTo>
                  <a:pt x="1915" y="1379"/>
                </a:lnTo>
                <a:lnTo>
                  <a:pt x="1914" y="1379"/>
                </a:lnTo>
                <a:lnTo>
                  <a:pt x="1914" y="1377"/>
                </a:lnTo>
                <a:lnTo>
                  <a:pt x="1915" y="1377"/>
                </a:lnTo>
                <a:lnTo>
                  <a:pt x="1915" y="1376"/>
                </a:lnTo>
                <a:lnTo>
                  <a:pt x="1917" y="1376"/>
                </a:lnTo>
                <a:lnTo>
                  <a:pt x="1917" y="1374"/>
                </a:lnTo>
                <a:lnTo>
                  <a:pt x="1917" y="1374"/>
                </a:lnTo>
                <a:lnTo>
                  <a:pt x="1919" y="1374"/>
                </a:lnTo>
                <a:lnTo>
                  <a:pt x="1919" y="1372"/>
                </a:lnTo>
                <a:lnTo>
                  <a:pt x="1920" y="1372"/>
                </a:lnTo>
                <a:lnTo>
                  <a:pt x="1920" y="1371"/>
                </a:lnTo>
                <a:lnTo>
                  <a:pt x="1922" y="1371"/>
                </a:lnTo>
                <a:lnTo>
                  <a:pt x="1922" y="1369"/>
                </a:lnTo>
                <a:lnTo>
                  <a:pt x="1924" y="1369"/>
                </a:lnTo>
                <a:lnTo>
                  <a:pt x="1924" y="1367"/>
                </a:lnTo>
                <a:lnTo>
                  <a:pt x="1925" y="1367"/>
                </a:lnTo>
                <a:lnTo>
                  <a:pt x="1925" y="1366"/>
                </a:lnTo>
                <a:lnTo>
                  <a:pt x="1925" y="1364"/>
                </a:lnTo>
                <a:lnTo>
                  <a:pt x="1925" y="1362"/>
                </a:lnTo>
                <a:lnTo>
                  <a:pt x="1927" y="1362"/>
                </a:lnTo>
                <a:lnTo>
                  <a:pt x="1927" y="1361"/>
                </a:lnTo>
                <a:lnTo>
                  <a:pt x="1929" y="1361"/>
                </a:lnTo>
                <a:lnTo>
                  <a:pt x="1930" y="1361"/>
                </a:lnTo>
                <a:lnTo>
                  <a:pt x="1932" y="1361"/>
                </a:lnTo>
                <a:lnTo>
                  <a:pt x="1932" y="1359"/>
                </a:lnTo>
                <a:lnTo>
                  <a:pt x="1934" y="1359"/>
                </a:lnTo>
                <a:lnTo>
                  <a:pt x="1934" y="1361"/>
                </a:lnTo>
                <a:lnTo>
                  <a:pt x="1935" y="1361"/>
                </a:lnTo>
                <a:close/>
                <a:moveTo>
                  <a:pt x="1867" y="1362"/>
                </a:moveTo>
                <a:lnTo>
                  <a:pt x="1869" y="1362"/>
                </a:lnTo>
                <a:lnTo>
                  <a:pt x="1867" y="1361"/>
                </a:lnTo>
                <a:lnTo>
                  <a:pt x="1867" y="1362"/>
                </a:lnTo>
                <a:close/>
                <a:moveTo>
                  <a:pt x="1989" y="1364"/>
                </a:moveTo>
                <a:lnTo>
                  <a:pt x="1987" y="1364"/>
                </a:lnTo>
                <a:lnTo>
                  <a:pt x="1987" y="1366"/>
                </a:lnTo>
                <a:lnTo>
                  <a:pt x="1987" y="1367"/>
                </a:lnTo>
                <a:lnTo>
                  <a:pt x="1987" y="1369"/>
                </a:lnTo>
                <a:lnTo>
                  <a:pt x="1987" y="1371"/>
                </a:lnTo>
                <a:lnTo>
                  <a:pt x="1987" y="1372"/>
                </a:lnTo>
                <a:lnTo>
                  <a:pt x="1989" y="1372"/>
                </a:lnTo>
                <a:lnTo>
                  <a:pt x="1989" y="1374"/>
                </a:lnTo>
                <a:lnTo>
                  <a:pt x="1990" y="1374"/>
                </a:lnTo>
                <a:lnTo>
                  <a:pt x="1990" y="1374"/>
                </a:lnTo>
                <a:lnTo>
                  <a:pt x="1992" y="1374"/>
                </a:lnTo>
                <a:lnTo>
                  <a:pt x="1994" y="1374"/>
                </a:lnTo>
                <a:lnTo>
                  <a:pt x="1994" y="1376"/>
                </a:lnTo>
                <a:lnTo>
                  <a:pt x="1995" y="1376"/>
                </a:lnTo>
                <a:lnTo>
                  <a:pt x="1995" y="1377"/>
                </a:lnTo>
                <a:lnTo>
                  <a:pt x="1997" y="1377"/>
                </a:lnTo>
                <a:lnTo>
                  <a:pt x="1997" y="1379"/>
                </a:lnTo>
                <a:lnTo>
                  <a:pt x="1999" y="1379"/>
                </a:lnTo>
                <a:lnTo>
                  <a:pt x="2000" y="1379"/>
                </a:lnTo>
                <a:lnTo>
                  <a:pt x="2000" y="1381"/>
                </a:lnTo>
                <a:lnTo>
                  <a:pt x="2000" y="1382"/>
                </a:lnTo>
                <a:lnTo>
                  <a:pt x="2002" y="1382"/>
                </a:lnTo>
                <a:lnTo>
                  <a:pt x="2004" y="1382"/>
                </a:lnTo>
                <a:lnTo>
                  <a:pt x="2004" y="1384"/>
                </a:lnTo>
                <a:lnTo>
                  <a:pt x="2005" y="1384"/>
                </a:lnTo>
                <a:lnTo>
                  <a:pt x="2005" y="1386"/>
                </a:lnTo>
                <a:lnTo>
                  <a:pt x="2007" y="1386"/>
                </a:lnTo>
                <a:lnTo>
                  <a:pt x="2007" y="1387"/>
                </a:lnTo>
                <a:lnTo>
                  <a:pt x="2009" y="1387"/>
                </a:lnTo>
                <a:lnTo>
                  <a:pt x="2010" y="1387"/>
                </a:lnTo>
                <a:lnTo>
                  <a:pt x="2012" y="1387"/>
                </a:lnTo>
                <a:lnTo>
                  <a:pt x="2014" y="1387"/>
                </a:lnTo>
                <a:lnTo>
                  <a:pt x="2014" y="1386"/>
                </a:lnTo>
                <a:lnTo>
                  <a:pt x="2015" y="1386"/>
                </a:lnTo>
                <a:lnTo>
                  <a:pt x="2015" y="1384"/>
                </a:lnTo>
                <a:lnTo>
                  <a:pt x="2017" y="1384"/>
                </a:lnTo>
                <a:lnTo>
                  <a:pt x="2017" y="1382"/>
                </a:lnTo>
                <a:lnTo>
                  <a:pt x="2019" y="1382"/>
                </a:lnTo>
                <a:lnTo>
                  <a:pt x="2020" y="1382"/>
                </a:lnTo>
                <a:lnTo>
                  <a:pt x="2019" y="1381"/>
                </a:lnTo>
                <a:lnTo>
                  <a:pt x="2020" y="1381"/>
                </a:lnTo>
                <a:lnTo>
                  <a:pt x="2022" y="1381"/>
                </a:lnTo>
                <a:lnTo>
                  <a:pt x="2022" y="1379"/>
                </a:lnTo>
                <a:lnTo>
                  <a:pt x="2022" y="1377"/>
                </a:lnTo>
                <a:lnTo>
                  <a:pt x="2020" y="1377"/>
                </a:lnTo>
                <a:lnTo>
                  <a:pt x="2020" y="1376"/>
                </a:lnTo>
                <a:lnTo>
                  <a:pt x="2022" y="1376"/>
                </a:lnTo>
                <a:lnTo>
                  <a:pt x="2022" y="1374"/>
                </a:lnTo>
                <a:lnTo>
                  <a:pt x="2022" y="1374"/>
                </a:lnTo>
                <a:lnTo>
                  <a:pt x="2020" y="1374"/>
                </a:lnTo>
                <a:lnTo>
                  <a:pt x="2020" y="1372"/>
                </a:lnTo>
                <a:lnTo>
                  <a:pt x="2019" y="1372"/>
                </a:lnTo>
                <a:lnTo>
                  <a:pt x="2019" y="1371"/>
                </a:lnTo>
                <a:lnTo>
                  <a:pt x="2017" y="1371"/>
                </a:lnTo>
                <a:lnTo>
                  <a:pt x="2017" y="1369"/>
                </a:lnTo>
                <a:lnTo>
                  <a:pt x="2017" y="1367"/>
                </a:lnTo>
                <a:lnTo>
                  <a:pt x="2015" y="1367"/>
                </a:lnTo>
                <a:lnTo>
                  <a:pt x="2014" y="1367"/>
                </a:lnTo>
                <a:lnTo>
                  <a:pt x="2014" y="1366"/>
                </a:lnTo>
                <a:lnTo>
                  <a:pt x="2012" y="1366"/>
                </a:lnTo>
                <a:lnTo>
                  <a:pt x="2012" y="1367"/>
                </a:lnTo>
                <a:lnTo>
                  <a:pt x="2010" y="1367"/>
                </a:lnTo>
                <a:lnTo>
                  <a:pt x="2009" y="1367"/>
                </a:lnTo>
                <a:lnTo>
                  <a:pt x="2009" y="1366"/>
                </a:lnTo>
                <a:lnTo>
                  <a:pt x="2010" y="1366"/>
                </a:lnTo>
                <a:lnTo>
                  <a:pt x="2010" y="1364"/>
                </a:lnTo>
                <a:lnTo>
                  <a:pt x="2009" y="1364"/>
                </a:lnTo>
                <a:lnTo>
                  <a:pt x="2007" y="1364"/>
                </a:lnTo>
                <a:lnTo>
                  <a:pt x="2005" y="1364"/>
                </a:lnTo>
                <a:lnTo>
                  <a:pt x="2004" y="1364"/>
                </a:lnTo>
                <a:lnTo>
                  <a:pt x="2002" y="1364"/>
                </a:lnTo>
                <a:lnTo>
                  <a:pt x="2002" y="1366"/>
                </a:lnTo>
                <a:lnTo>
                  <a:pt x="2000" y="1366"/>
                </a:lnTo>
                <a:lnTo>
                  <a:pt x="1999" y="1366"/>
                </a:lnTo>
                <a:lnTo>
                  <a:pt x="1999" y="1364"/>
                </a:lnTo>
                <a:lnTo>
                  <a:pt x="1997" y="1364"/>
                </a:lnTo>
                <a:lnTo>
                  <a:pt x="1995" y="1364"/>
                </a:lnTo>
                <a:lnTo>
                  <a:pt x="1995" y="1366"/>
                </a:lnTo>
                <a:lnTo>
                  <a:pt x="1994" y="1366"/>
                </a:lnTo>
                <a:lnTo>
                  <a:pt x="1994" y="1367"/>
                </a:lnTo>
                <a:lnTo>
                  <a:pt x="1992" y="1367"/>
                </a:lnTo>
                <a:lnTo>
                  <a:pt x="1990" y="1367"/>
                </a:lnTo>
                <a:lnTo>
                  <a:pt x="1990" y="1369"/>
                </a:lnTo>
                <a:lnTo>
                  <a:pt x="1989" y="1369"/>
                </a:lnTo>
                <a:lnTo>
                  <a:pt x="1990" y="1367"/>
                </a:lnTo>
                <a:lnTo>
                  <a:pt x="1989" y="1367"/>
                </a:lnTo>
                <a:lnTo>
                  <a:pt x="1989" y="1366"/>
                </a:lnTo>
                <a:lnTo>
                  <a:pt x="1989" y="1364"/>
                </a:lnTo>
                <a:close/>
                <a:moveTo>
                  <a:pt x="2431" y="1349"/>
                </a:moveTo>
                <a:lnTo>
                  <a:pt x="2431" y="1351"/>
                </a:lnTo>
                <a:lnTo>
                  <a:pt x="2429" y="1351"/>
                </a:lnTo>
                <a:lnTo>
                  <a:pt x="2429" y="1349"/>
                </a:lnTo>
                <a:lnTo>
                  <a:pt x="2428" y="1349"/>
                </a:lnTo>
                <a:lnTo>
                  <a:pt x="2426" y="1349"/>
                </a:lnTo>
                <a:lnTo>
                  <a:pt x="2424" y="1349"/>
                </a:lnTo>
                <a:lnTo>
                  <a:pt x="2424" y="1351"/>
                </a:lnTo>
                <a:lnTo>
                  <a:pt x="2422" y="1351"/>
                </a:lnTo>
                <a:lnTo>
                  <a:pt x="2422" y="1352"/>
                </a:lnTo>
                <a:lnTo>
                  <a:pt x="2422" y="1352"/>
                </a:lnTo>
                <a:lnTo>
                  <a:pt x="2422" y="1354"/>
                </a:lnTo>
                <a:lnTo>
                  <a:pt x="2421" y="1354"/>
                </a:lnTo>
                <a:lnTo>
                  <a:pt x="2419" y="1354"/>
                </a:lnTo>
                <a:lnTo>
                  <a:pt x="2419" y="1356"/>
                </a:lnTo>
                <a:lnTo>
                  <a:pt x="2419" y="1357"/>
                </a:lnTo>
                <a:lnTo>
                  <a:pt x="2417" y="1357"/>
                </a:lnTo>
                <a:lnTo>
                  <a:pt x="2417" y="1359"/>
                </a:lnTo>
                <a:lnTo>
                  <a:pt x="2416" y="1359"/>
                </a:lnTo>
                <a:lnTo>
                  <a:pt x="2416" y="1361"/>
                </a:lnTo>
                <a:lnTo>
                  <a:pt x="2417" y="1361"/>
                </a:lnTo>
                <a:lnTo>
                  <a:pt x="2417" y="1362"/>
                </a:lnTo>
                <a:lnTo>
                  <a:pt x="2419" y="1362"/>
                </a:lnTo>
                <a:lnTo>
                  <a:pt x="2421" y="1362"/>
                </a:lnTo>
                <a:lnTo>
                  <a:pt x="2421" y="1364"/>
                </a:lnTo>
                <a:lnTo>
                  <a:pt x="2422" y="1364"/>
                </a:lnTo>
                <a:lnTo>
                  <a:pt x="2422" y="1364"/>
                </a:lnTo>
                <a:lnTo>
                  <a:pt x="2424" y="1364"/>
                </a:lnTo>
                <a:lnTo>
                  <a:pt x="2426" y="1364"/>
                </a:lnTo>
                <a:lnTo>
                  <a:pt x="2426" y="1366"/>
                </a:lnTo>
                <a:lnTo>
                  <a:pt x="2428" y="1366"/>
                </a:lnTo>
                <a:lnTo>
                  <a:pt x="2429" y="1366"/>
                </a:lnTo>
                <a:lnTo>
                  <a:pt x="2429" y="1367"/>
                </a:lnTo>
                <a:lnTo>
                  <a:pt x="2431" y="1367"/>
                </a:lnTo>
                <a:lnTo>
                  <a:pt x="2431" y="1366"/>
                </a:lnTo>
                <a:lnTo>
                  <a:pt x="2433" y="1366"/>
                </a:lnTo>
                <a:lnTo>
                  <a:pt x="2433" y="1367"/>
                </a:lnTo>
                <a:lnTo>
                  <a:pt x="2434" y="1367"/>
                </a:lnTo>
                <a:lnTo>
                  <a:pt x="2434" y="1369"/>
                </a:lnTo>
                <a:lnTo>
                  <a:pt x="2436" y="1369"/>
                </a:lnTo>
                <a:lnTo>
                  <a:pt x="2436" y="1371"/>
                </a:lnTo>
                <a:lnTo>
                  <a:pt x="2438" y="1371"/>
                </a:lnTo>
                <a:lnTo>
                  <a:pt x="2439" y="1371"/>
                </a:lnTo>
                <a:lnTo>
                  <a:pt x="2441" y="1371"/>
                </a:lnTo>
                <a:lnTo>
                  <a:pt x="2443" y="1371"/>
                </a:lnTo>
                <a:lnTo>
                  <a:pt x="2443" y="1369"/>
                </a:lnTo>
                <a:lnTo>
                  <a:pt x="2441" y="1369"/>
                </a:lnTo>
                <a:lnTo>
                  <a:pt x="2441" y="1367"/>
                </a:lnTo>
                <a:lnTo>
                  <a:pt x="2443" y="1367"/>
                </a:lnTo>
                <a:lnTo>
                  <a:pt x="2443" y="1369"/>
                </a:lnTo>
                <a:lnTo>
                  <a:pt x="2444" y="1369"/>
                </a:lnTo>
                <a:lnTo>
                  <a:pt x="2444" y="1367"/>
                </a:lnTo>
                <a:lnTo>
                  <a:pt x="2446" y="1367"/>
                </a:lnTo>
                <a:lnTo>
                  <a:pt x="2446" y="1366"/>
                </a:lnTo>
                <a:lnTo>
                  <a:pt x="2444" y="1366"/>
                </a:lnTo>
                <a:lnTo>
                  <a:pt x="2443" y="1366"/>
                </a:lnTo>
                <a:lnTo>
                  <a:pt x="2443" y="1364"/>
                </a:lnTo>
                <a:lnTo>
                  <a:pt x="2443" y="1362"/>
                </a:lnTo>
                <a:lnTo>
                  <a:pt x="2444" y="1362"/>
                </a:lnTo>
                <a:lnTo>
                  <a:pt x="2444" y="1361"/>
                </a:lnTo>
                <a:lnTo>
                  <a:pt x="2444" y="1359"/>
                </a:lnTo>
                <a:lnTo>
                  <a:pt x="2444" y="1357"/>
                </a:lnTo>
                <a:lnTo>
                  <a:pt x="2443" y="1357"/>
                </a:lnTo>
                <a:lnTo>
                  <a:pt x="2443" y="1356"/>
                </a:lnTo>
                <a:lnTo>
                  <a:pt x="2441" y="1356"/>
                </a:lnTo>
                <a:lnTo>
                  <a:pt x="2441" y="1354"/>
                </a:lnTo>
                <a:lnTo>
                  <a:pt x="2441" y="1352"/>
                </a:lnTo>
                <a:lnTo>
                  <a:pt x="2441" y="1351"/>
                </a:lnTo>
                <a:lnTo>
                  <a:pt x="2439" y="1351"/>
                </a:lnTo>
                <a:lnTo>
                  <a:pt x="2439" y="1349"/>
                </a:lnTo>
                <a:lnTo>
                  <a:pt x="2438" y="1349"/>
                </a:lnTo>
                <a:lnTo>
                  <a:pt x="2438" y="1347"/>
                </a:lnTo>
                <a:lnTo>
                  <a:pt x="2436" y="1347"/>
                </a:lnTo>
                <a:lnTo>
                  <a:pt x="2436" y="1349"/>
                </a:lnTo>
                <a:lnTo>
                  <a:pt x="2434" y="1349"/>
                </a:lnTo>
                <a:lnTo>
                  <a:pt x="2433" y="1349"/>
                </a:lnTo>
                <a:lnTo>
                  <a:pt x="2431" y="1349"/>
                </a:lnTo>
                <a:close/>
                <a:moveTo>
                  <a:pt x="2040" y="1362"/>
                </a:moveTo>
                <a:lnTo>
                  <a:pt x="2042" y="1362"/>
                </a:lnTo>
                <a:lnTo>
                  <a:pt x="2044" y="1362"/>
                </a:lnTo>
                <a:lnTo>
                  <a:pt x="2044" y="1361"/>
                </a:lnTo>
                <a:lnTo>
                  <a:pt x="2044" y="1359"/>
                </a:lnTo>
                <a:lnTo>
                  <a:pt x="2045" y="1357"/>
                </a:lnTo>
                <a:lnTo>
                  <a:pt x="2045" y="1356"/>
                </a:lnTo>
                <a:lnTo>
                  <a:pt x="2045" y="1354"/>
                </a:lnTo>
                <a:lnTo>
                  <a:pt x="2044" y="1354"/>
                </a:lnTo>
                <a:lnTo>
                  <a:pt x="2042" y="1356"/>
                </a:lnTo>
                <a:lnTo>
                  <a:pt x="2042" y="1357"/>
                </a:lnTo>
                <a:lnTo>
                  <a:pt x="2040" y="1357"/>
                </a:lnTo>
                <a:lnTo>
                  <a:pt x="2040" y="1356"/>
                </a:lnTo>
                <a:lnTo>
                  <a:pt x="2042" y="1356"/>
                </a:lnTo>
                <a:lnTo>
                  <a:pt x="2042" y="1354"/>
                </a:lnTo>
                <a:lnTo>
                  <a:pt x="2042" y="1352"/>
                </a:lnTo>
                <a:lnTo>
                  <a:pt x="2044" y="1352"/>
                </a:lnTo>
                <a:lnTo>
                  <a:pt x="2044" y="1351"/>
                </a:lnTo>
                <a:lnTo>
                  <a:pt x="2042" y="1351"/>
                </a:lnTo>
                <a:lnTo>
                  <a:pt x="2040" y="1351"/>
                </a:lnTo>
                <a:lnTo>
                  <a:pt x="2040" y="1349"/>
                </a:lnTo>
                <a:lnTo>
                  <a:pt x="2039" y="1349"/>
                </a:lnTo>
                <a:lnTo>
                  <a:pt x="2039" y="1347"/>
                </a:lnTo>
                <a:lnTo>
                  <a:pt x="2037" y="1347"/>
                </a:lnTo>
                <a:lnTo>
                  <a:pt x="2037" y="1346"/>
                </a:lnTo>
                <a:lnTo>
                  <a:pt x="2035" y="1346"/>
                </a:lnTo>
                <a:lnTo>
                  <a:pt x="2034" y="1346"/>
                </a:lnTo>
                <a:lnTo>
                  <a:pt x="2032" y="1346"/>
                </a:lnTo>
                <a:lnTo>
                  <a:pt x="2030" y="1346"/>
                </a:lnTo>
                <a:lnTo>
                  <a:pt x="2030" y="1344"/>
                </a:lnTo>
                <a:lnTo>
                  <a:pt x="2029" y="1344"/>
                </a:lnTo>
                <a:lnTo>
                  <a:pt x="2029" y="1342"/>
                </a:lnTo>
                <a:lnTo>
                  <a:pt x="2027" y="1342"/>
                </a:lnTo>
                <a:lnTo>
                  <a:pt x="2027" y="1344"/>
                </a:lnTo>
                <a:lnTo>
                  <a:pt x="2027" y="1346"/>
                </a:lnTo>
                <a:lnTo>
                  <a:pt x="2025" y="1344"/>
                </a:lnTo>
                <a:lnTo>
                  <a:pt x="2024" y="1344"/>
                </a:lnTo>
                <a:lnTo>
                  <a:pt x="2024" y="1344"/>
                </a:lnTo>
                <a:lnTo>
                  <a:pt x="2022" y="1344"/>
                </a:lnTo>
                <a:lnTo>
                  <a:pt x="2020" y="1344"/>
                </a:lnTo>
                <a:lnTo>
                  <a:pt x="2019" y="1344"/>
                </a:lnTo>
                <a:lnTo>
                  <a:pt x="2017" y="1344"/>
                </a:lnTo>
                <a:lnTo>
                  <a:pt x="2017" y="1346"/>
                </a:lnTo>
                <a:lnTo>
                  <a:pt x="2019" y="1346"/>
                </a:lnTo>
                <a:lnTo>
                  <a:pt x="2019" y="1347"/>
                </a:lnTo>
                <a:lnTo>
                  <a:pt x="2017" y="1349"/>
                </a:lnTo>
                <a:lnTo>
                  <a:pt x="2019" y="1349"/>
                </a:lnTo>
                <a:lnTo>
                  <a:pt x="2020" y="1349"/>
                </a:lnTo>
                <a:lnTo>
                  <a:pt x="2020" y="1351"/>
                </a:lnTo>
                <a:lnTo>
                  <a:pt x="2019" y="1351"/>
                </a:lnTo>
                <a:lnTo>
                  <a:pt x="2019" y="1352"/>
                </a:lnTo>
                <a:lnTo>
                  <a:pt x="2020" y="1352"/>
                </a:lnTo>
                <a:lnTo>
                  <a:pt x="2022" y="1352"/>
                </a:lnTo>
                <a:lnTo>
                  <a:pt x="2024" y="1352"/>
                </a:lnTo>
                <a:lnTo>
                  <a:pt x="2024" y="1354"/>
                </a:lnTo>
                <a:lnTo>
                  <a:pt x="2024" y="1354"/>
                </a:lnTo>
                <a:lnTo>
                  <a:pt x="2024" y="1356"/>
                </a:lnTo>
                <a:lnTo>
                  <a:pt x="2025" y="1356"/>
                </a:lnTo>
                <a:lnTo>
                  <a:pt x="2025" y="1357"/>
                </a:lnTo>
                <a:lnTo>
                  <a:pt x="2027" y="1357"/>
                </a:lnTo>
                <a:lnTo>
                  <a:pt x="2029" y="1357"/>
                </a:lnTo>
                <a:lnTo>
                  <a:pt x="2029" y="1359"/>
                </a:lnTo>
                <a:lnTo>
                  <a:pt x="2030" y="1359"/>
                </a:lnTo>
                <a:lnTo>
                  <a:pt x="2032" y="1359"/>
                </a:lnTo>
                <a:lnTo>
                  <a:pt x="2032" y="1361"/>
                </a:lnTo>
                <a:lnTo>
                  <a:pt x="2034" y="1361"/>
                </a:lnTo>
                <a:lnTo>
                  <a:pt x="2034" y="1362"/>
                </a:lnTo>
                <a:lnTo>
                  <a:pt x="2035" y="1362"/>
                </a:lnTo>
                <a:lnTo>
                  <a:pt x="2035" y="1361"/>
                </a:lnTo>
                <a:lnTo>
                  <a:pt x="2037" y="1361"/>
                </a:lnTo>
                <a:lnTo>
                  <a:pt x="2039" y="1361"/>
                </a:lnTo>
                <a:lnTo>
                  <a:pt x="2039" y="1362"/>
                </a:lnTo>
                <a:lnTo>
                  <a:pt x="2040" y="1362"/>
                </a:lnTo>
                <a:close/>
                <a:moveTo>
                  <a:pt x="2242" y="1362"/>
                </a:moveTo>
                <a:lnTo>
                  <a:pt x="2242" y="1361"/>
                </a:lnTo>
                <a:lnTo>
                  <a:pt x="2244" y="1361"/>
                </a:lnTo>
                <a:lnTo>
                  <a:pt x="2246" y="1361"/>
                </a:lnTo>
                <a:lnTo>
                  <a:pt x="2247" y="1361"/>
                </a:lnTo>
                <a:lnTo>
                  <a:pt x="2249" y="1361"/>
                </a:lnTo>
                <a:lnTo>
                  <a:pt x="2249" y="1359"/>
                </a:lnTo>
                <a:lnTo>
                  <a:pt x="2251" y="1359"/>
                </a:lnTo>
                <a:lnTo>
                  <a:pt x="2251" y="1357"/>
                </a:lnTo>
                <a:lnTo>
                  <a:pt x="2252" y="1357"/>
                </a:lnTo>
                <a:lnTo>
                  <a:pt x="2252" y="1356"/>
                </a:lnTo>
                <a:lnTo>
                  <a:pt x="2252" y="1354"/>
                </a:lnTo>
                <a:lnTo>
                  <a:pt x="2251" y="1354"/>
                </a:lnTo>
                <a:lnTo>
                  <a:pt x="2251" y="1352"/>
                </a:lnTo>
                <a:lnTo>
                  <a:pt x="2249" y="1352"/>
                </a:lnTo>
                <a:lnTo>
                  <a:pt x="2249" y="1351"/>
                </a:lnTo>
                <a:lnTo>
                  <a:pt x="2247" y="1351"/>
                </a:lnTo>
                <a:lnTo>
                  <a:pt x="2246" y="1351"/>
                </a:lnTo>
                <a:lnTo>
                  <a:pt x="2246" y="1352"/>
                </a:lnTo>
                <a:lnTo>
                  <a:pt x="2244" y="1352"/>
                </a:lnTo>
                <a:lnTo>
                  <a:pt x="2244" y="1351"/>
                </a:lnTo>
                <a:lnTo>
                  <a:pt x="2246" y="1351"/>
                </a:lnTo>
                <a:lnTo>
                  <a:pt x="2246" y="1349"/>
                </a:lnTo>
                <a:lnTo>
                  <a:pt x="2244" y="1349"/>
                </a:lnTo>
                <a:lnTo>
                  <a:pt x="2242" y="1349"/>
                </a:lnTo>
                <a:lnTo>
                  <a:pt x="2242" y="1347"/>
                </a:lnTo>
                <a:lnTo>
                  <a:pt x="2241" y="1347"/>
                </a:lnTo>
                <a:lnTo>
                  <a:pt x="2241" y="1346"/>
                </a:lnTo>
                <a:lnTo>
                  <a:pt x="2239" y="1346"/>
                </a:lnTo>
                <a:lnTo>
                  <a:pt x="2237" y="1346"/>
                </a:lnTo>
                <a:lnTo>
                  <a:pt x="2236" y="1346"/>
                </a:lnTo>
                <a:lnTo>
                  <a:pt x="2234" y="1346"/>
                </a:lnTo>
                <a:lnTo>
                  <a:pt x="2234" y="1344"/>
                </a:lnTo>
                <a:lnTo>
                  <a:pt x="2232" y="1344"/>
                </a:lnTo>
                <a:lnTo>
                  <a:pt x="2232" y="1346"/>
                </a:lnTo>
                <a:lnTo>
                  <a:pt x="2231" y="1346"/>
                </a:lnTo>
                <a:lnTo>
                  <a:pt x="2231" y="1344"/>
                </a:lnTo>
                <a:lnTo>
                  <a:pt x="2229" y="1344"/>
                </a:lnTo>
                <a:lnTo>
                  <a:pt x="2227" y="1344"/>
                </a:lnTo>
                <a:lnTo>
                  <a:pt x="2227" y="1346"/>
                </a:lnTo>
                <a:lnTo>
                  <a:pt x="2226" y="1346"/>
                </a:lnTo>
                <a:lnTo>
                  <a:pt x="2226" y="1344"/>
                </a:lnTo>
                <a:lnTo>
                  <a:pt x="2226" y="1342"/>
                </a:lnTo>
                <a:lnTo>
                  <a:pt x="2224" y="1342"/>
                </a:lnTo>
                <a:lnTo>
                  <a:pt x="2224" y="1342"/>
                </a:lnTo>
                <a:lnTo>
                  <a:pt x="2222" y="1342"/>
                </a:lnTo>
                <a:lnTo>
                  <a:pt x="2222" y="1344"/>
                </a:lnTo>
                <a:lnTo>
                  <a:pt x="2221" y="1344"/>
                </a:lnTo>
                <a:lnTo>
                  <a:pt x="2219" y="1344"/>
                </a:lnTo>
                <a:lnTo>
                  <a:pt x="2217" y="1344"/>
                </a:lnTo>
                <a:lnTo>
                  <a:pt x="2217" y="1346"/>
                </a:lnTo>
                <a:lnTo>
                  <a:pt x="2216" y="1346"/>
                </a:lnTo>
                <a:lnTo>
                  <a:pt x="2216" y="1347"/>
                </a:lnTo>
                <a:lnTo>
                  <a:pt x="2217" y="1347"/>
                </a:lnTo>
                <a:lnTo>
                  <a:pt x="2219" y="1347"/>
                </a:lnTo>
                <a:lnTo>
                  <a:pt x="2221" y="1347"/>
                </a:lnTo>
                <a:lnTo>
                  <a:pt x="2222" y="1347"/>
                </a:lnTo>
                <a:lnTo>
                  <a:pt x="2224" y="1347"/>
                </a:lnTo>
                <a:lnTo>
                  <a:pt x="2224" y="1349"/>
                </a:lnTo>
                <a:lnTo>
                  <a:pt x="2224" y="1349"/>
                </a:lnTo>
                <a:lnTo>
                  <a:pt x="2224" y="1347"/>
                </a:lnTo>
                <a:lnTo>
                  <a:pt x="2226" y="1347"/>
                </a:lnTo>
                <a:lnTo>
                  <a:pt x="2226" y="1349"/>
                </a:lnTo>
                <a:lnTo>
                  <a:pt x="2227" y="1349"/>
                </a:lnTo>
                <a:lnTo>
                  <a:pt x="2229" y="1349"/>
                </a:lnTo>
                <a:lnTo>
                  <a:pt x="2231" y="1349"/>
                </a:lnTo>
                <a:lnTo>
                  <a:pt x="2231" y="1351"/>
                </a:lnTo>
                <a:lnTo>
                  <a:pt x="2229" y="1351"/>
                </a:lnTo>
                <a:lnTo>
                  <a:pt x="2227" y="1351"/>
                </a:lnTo>
                <a:lnTo>
                  <a:pt x="2227" y="1352"/>
                </a:lnTo>
                <a:lnTo>
                  <a:pt x="2229" y="1352"/>
                </a:lnTo>
                <a:lnTo>
                  <a:pt x="2229" y="1354"/>
                </a:lnTo>
                <a:lnTo>
                  <a:pt x="2231" y="1354"/>
                </a:lnTo>
                <a:lnTo>
                  <a:pt x="2231" y="1356"/>
                </a:lnTo>
                <a:lnTo>
                  <a:pt x="2232" y="1356"/>
                </a:lnTo>
                <a:lnTo>
                  <a:pt x="2232" y="1357"/>
                </a:lnTo>
                <a:lnTo>
                  <a:pt x="2232" y="1359"/>
                </a:lnTo>
                <a:lnTo>
                  <a:pt x="2232" y="1361"/>
                </a:lnTo>
                <a:lnTo>
                  <a:pt x="2234" y="1361"/>
                </a:lnTo>
                <a:lnTo>
                  <a:pt x="2236" y="1361"/>
                </a:lnTo>
                <a:lnTo>
                  <a:pt x="2236" y="1362"/>
                </a:lnTo>
                <a:lnTo>
                  <a:pt x="2237" y="1362"/>
                </a:lnTo>
                <a:lnTo>
                  <a:pt x="2239" y="1362"/>
                </a:lnTo>
                <a:lnTo>
                  <a:pt x="2241" y="1362"/>
                </a:lnTo>
                <a:lnTo>
                  <a:pt x="2242" y="1362"/>
                </a:lnTo>
                <a:close/>
                <a:moveTo>
                  <a:pt x="2401" y="1349"/>
                </a:moveTo>
                <a:lnTo>
                  <a:pt x="2399" y="1349"/>
                </a:lnTo>
                <a:lnTo>
                  <a:pt x="2399" y="1351"/>
                </a:lnTo>
                <a:lnTo>
                  <a:pt x="2399" y="1352"/>
                </a:lnTo>
                <a:lnTo>
                  <a:pt x="2397" y="1352"/>
                </a:lnTo>
                <a:lnTo>
                  <a:pt x="2397" y="1354"/>
                </a:lnTo>
                <a:lnTo>
                  <a:pt x="2397" y="1356"/>
                </a:lnTo>
                <a:lnTo>
                  <a:pt x="2399" y="1356"/>
                </a:lnTo>
                <a:lnTo>
                  <a:pt x="2401" y="1356"/>
                </a:lnTo>
                <a:lnTo>
                  <a:pt x="2402" y="1356"/>
                </a:lnTo>
                <a:lnTo>
                  <a:pt x="2404" y="1356"/>
                </a:lnTo>
                <a:lnTo>
                  <a:pt x="2406" y="1356"/>
                </a:lnTo>
                <a:lnTo>
                  <a:pt x="2407" y="1356"/>
                </a:lnTo>
                <a:lnTo>
                  <a:pt x="2407" y="1354"/>
                </a:lnTo>
                <a:lnTo>
                  <a:pt x="2406" y="1354"/>
                </a:lnTo>
                <a:lnTo>
                  <a:pt x="2406" y="1352"/>
                </a:lnTo>
                <a:lnTo>
                  <a:pt x="2406" y="1351"/>
                </a:lnTo>
                <a:lnTo>
                  <a:pt x="2404" y="1351"/>
                </a:lnTo>
                <a:lnTo>
                  <a:pt x="2402" y="1351"/>
                </a:lnTo>
                <a:lnTo>
                  <a:pt x="2402" y="1349"/>
                </a:lnTo>
                <a:lnTo>
                  <a:pt x="2401" y="1349"/>
                </a:lnTo>
                <a:close/>
                <a:moveTo>
                  <a:pt x="2222" y="1352"/>
                </a:moveTo>
                <a:lnTo>
                  <a:pt x="2222" y="1351"/>
                </a:lnTo>
                <a:lnTo>
                  <a:pt x="2222" y="1349"/>
                </a:lnTo>
                <a:lnTo>
                  <a:pt x="2221" y="1349"/>
                </a:lnTo>
                <a:lnTo>
                  <a:pt x="2219" y="1349"/>
                </a:lnTo>
                <a:lnTo>
                  <a:pt x="2219" y="1351"/>
                </a:lnTo>
                <a:lnTo>
                  <a:pt x="2221" y="1351"/>
                </a:lnTo>
                <a:lnTo>
                  <a:pt x="2221" y="1352"/>
                </a:lnTo>
                <a:lnTo>
                  <a:pt x="2222" y="1352"/>
                </a:lnTo>
                <a:close/>
                <a:moveTo>
                  <a:pt x="2429" y="1339"/>
                </a:moveTo>
                <a:lnTo>
                  <a:pt x="2428" y="1339"/>
                </a:lnTo>
                <a:lnTo>
                  <a:pt x="2426" y="1339"/>
                </a:lnTo>
                <a:lnTo>
                  <a:pt x="2424" y="1339"/>
                </a:lnTo>
                <a:lnTo>
                  <a:pt x="2424" y="1337"/>
                </a:lnTo>
                <a:lnTo>
                  <a:pt x="2424" y="1336"/>
                </a:lnTo>
                <a:lnTo>
                  <a:pt x="2422" y="1336"/>
                </a:lnTo>
                <a:lnTo>
                  <a:pt x="2422" y="1337"/>
                </a:lnTo>
                <a:lnTo>
                  <a:pt x="2422" y="1337"/>
                </a:lnTo>
                <a:lnTo>
                  <a:pt x="2422" y="1336"/>
                </a:lnTo>
                <a:lnTo>
                  <a:pt x="2421" y="1336"/>
                </a:lnTo>
                <a:lnTo>
                  <a:pt x="2419" y="1336"/>
                </a:lnTo>
                <a:lnTo>
                  <a:pt x="2417" y="1336"/>
                </a:lnTo>
                <a:lnTo>
                  <a:pt x="2416" y="1336"/>
                </a:lnTo>
                <a:lnTo>
                  <a:pt x="2416" y="1337"/>
                </a:lnTo>
                <a:lnTo>
                  <a:pt x="2416" y="1339"/>
                </a:lnTo>
                <a:lnTo>
                  <a:pt x="2416" y="1341"/>
                </a:lnTo>
                <a:lnTo>
                  <a:pt x="2417" y="1341"/>
                </a:lnTo>
                <a:lnTo>
                  <a:pt x="2417" y="1342"/>
                </a:lnTo>
                <a:lnTo>
                  <a:pt x="2419" y="1342"/>
                </a:lnTo>
                <a:lnTo>
                  <a:pt x="2419" y="1344"/>
                </a:lnTo>
                <a:lnTo>
                  <a:pt x="2421" y="1344"/>
                </a:lnTo>
                <a:lnTo>
                  <a:pt x="2422" y="1344"/>
                </a:lnTo>
                <a:lnTo>
                  <a:pt x="2422" y="1346"/>
                </a:lnTo>
                <a:lnTo>
                  <a:pt x="2422" y="1346"/>
                </a:lnTo>
                <a:lnTo>
                  <a:pt x="2422" y="1344"/>
                </a:lnTo>
                <a:lnTo>
                  <a:pt x="2424" y="1344"/>
                </a:lnTo>
                <a:lnTo>
                  <a:pt x="2426" y="1344"/>
                </a:lnTo>
                <a:lnTo>
                  <a:pt x="2426" y="1346"/>
                </a:lnTo>
                <a:lnTo>
                  <a:pt x="2428" y="1346"/>
                </a:lnTo>
                <a:lnTo>
                  <a:pt x="2428" y="1347"/>
                </a:lnTo>
                <a:lnTo>
                  <a:pt x="2429" y="1347"/>
                </a:lnTo>
                <a:lnTo>
                  <a:pt x="2429" y="1346"/>
                </a:lnTo>
                <a:lnTo>
                  <a:pt x="2431" y="1346"/>
                </a:lnTo>
                <a:lnTo>
                  <a:pt x="2431" y="1344"/>
                </a:lnTo>
                <a:lnTo>
                  <a:pt x="2433" y="1344"/>
                </a:lnTo>
                <a:lnTo>
                  <a:pt x="2433" y="1342"/>
                </a:lnTo>
                <a:lnTo>
                  <a:pt x="2431" y="1342"/>
                </a:lnTo>
                <a:lnTo>
                  <a:pt x="2431" y="1341"/>
                </a:lnTo>
                <a:lnTo>
                  <a:pt x="2433" y="1341"/>
                </a:lnTo>
                <a:lnTo>
                  <a:pt x="2433" y="1339"/>
                </a:lnTo>
                <a:lnTo>
                  <a:pt x="2431" y="1339"/>
                </a:lnTo>
                <a:lnTo>
                  <a:pt x="2429" y="1339"/>
                </a:lnTo>
                <a:close/>
                <a:moveTo>
                  <a:pt x="2386" y="1336"/>
                </a:moveTo>
                <a:lnTo>
                  <a:pt x="2387" y="1336"/>
                </a:lnTo>
                <a:lnTo>
                  <a:pt x="2387" y="1334"/>
                </a:lnTo>
                <a:lnTo>
                  <a:pt x="2389" y="1334"/>
                </a:lnTo>
                <a:lnTo>
                  <a:pt x="2389" y="1336"/>
                </a:lnTo>
                <a:lnTo>
                  <a:pt x="2391" y="1336"/>
                </a:lnTo>
                <a:lnTo>
                  <a:pt x="2392" y="1336"/>
                </a:lnTo>
                <a:lnTo>
                  <a:pt x="2392" y="1334"/>
                </a:lnTo>
                <a:lnTo>
                  <a:pt x="2391" y="1334"/>
                </a:lnTo>
                <a:lnTo>
                  <a:pt x="2391" y="1334"/>
                </a:lnTo>
                <a:lnTo>
                  <a:pt x="2389" y="1334"/>
                </a:lnTo>
                <a:lnTo>
                  <a:pt x="2387" y="1334"/>
                </a:lnTo>
                <a:lnTo>
                  <a:pt x="2386" y="1334"/>
                </a:lnTo>
                <a:lnTo>
                  <a:pt x="2386" y="1334"/>
                </a:lnTo>
                <a:lnTo>
                  <a:pt x="2386" y="1336"/>
                </a:lnTo>
                <a:close/>
                <a:moveTo>
                  <a:pt x="2004" y="1324"/>
                </a:moveTo>
                <a:lnTo>
                  <a:pt x="2002" y="1324"/>
                </a:lnTo>
                <a:lnTo>
                  <a:pt x="2000" y="1324"/>
                </a:lnTo>
                <a:lnTo>
                  <a:pt x="2000" y="1326"/>
                </a:lnTo>
                <a:lnTo>
                  <a:pt x="1999" y="1326"/>
                </a:lnTo>
                <a:lnTo>
                  <a:pt x="1997" y="1326"/>
                </a:lnTo>
                <a:lnTo>
                  <a:pt x="1997" y="1327"/>
                </a:lnTo>
                <a:lnTo>
                  <a:pt x="1995" y="1327"/>
                </a:lnTo>
                <a:lnTo>
                  <a:pt x="1995" y="1329"/>
                </a:lnTo>
                <a:lnTo>
                  <a:pt x="1994" y="1329"/>
                </a:lnTo>
                <a:lnTo>
                  <a:pt x="1994" y="1331"/>
                </a:lnTo>
                <a:lnTo>
                  <a:pt x="1995" y="1331"/>
                </a:lnTo>
                <a:lnTo>
                  <a:pt x="1997" y="1331"/>
                </a:lnTo>
                <a:lnTo>
                  <a:pt x="1997" y="1332"/>
                </a:lnTo>
                <a:lnTo>
                  <a:pt x="1999" y="1332"/>
                </a:lnTo>
                <a:lnTo>
                  <a:pt x="2000" y="1332"/>
                </a:lnTo>
                <a:lnTo>
                  <a:pt x="2002" y="1332"/>
                </a:lnTo>
                <a:lnTo>
                  <a:pt x="2004" y="1332"/>
                </a:lnTo>
                <a:lnTo>
                  <a:pt x="2005" y="1332"/>
                </a:lnTo>
                <a:lnTo>
                  <a:pt x="2005" y="1331"/>
                </a:lnTo>
                <a:lnTo>
                  <a:pt x="2007" y="1331"/>
                </a:lnTo>
                <a:lnTo>
                  <a:pt x="2007" y="1329"/>
                </a:lnTo>
                <a:lnTo>
                  <a:pt x="2007" y="1327"/>
                </a:lnTo>
                <a:lnTo>
                  <a:pt x="2007" y="1326"/>
                </a:lnTo>
                <a:lnTo>
                  <a:pt x="2005" y="1326"/>
                </a:lnTo>
                <a:lnTo>
                  <a:pt x="2005" y="1324"/>
                </a:lnTo>
                <a:lnTo>
                  <a:pt x="2004" y="1324"/>
                </a:lnTo>
                <a:close/>
                <a:moveTo>
                  <a:pt x="2171" y="1311"/>
                </a:moveTo>
                <a:lnTo>
                  <a:pt x="2171" y="1309"/>
                </a:lnTo>
                <a:lnTo>
                  <a:pt x="2169" y="1309"/>
                </a:lnTo>
                <a:lnTo>
                  <a:pt x="2169" y="1311"/>
                </a:lnTo>
                <a:lnTo>
                  <a:pt x="2169" y="1312"/>
                </a:lnTo>
                <a:lnTo>
                  <a:pt x="2171" y="1312"/>
                </a:lnTo>
                <a:lnTo>
                  <a:pt x="2172" y="1312"/>
                </a:lnTo>
                <a:lnTo>
                  <a:pt x="2172" y="1311"/>
                </a:lnTo>
                <a:lnTo>
                  <a:pt x="2171" y="1311"/>
                </a:lnTo>
                <a:close/>
                <a:moveTo>
                  <a:pt x="2159" y="1304"/>
                </a:moveTo>
                <a:lnTo>
                  <a:pt x="2157" y="1304"/>
                </a:lnTo>
                <a:lnTo>
                  <a:pt x="2156" y="1304"/>
                </a:lnTo>
                <a:lnTo>
                  <a:pt x="2156" y="1302"/>
                </a:lnTo>
                <a:lnTo>
                  <a:pt x="2154" y="1302"/>
                </a:lnTo>
                <a:lnTo>
                  <a:pt x="2154" y="1304"/>
                </a:lnTo>
                <a:lnTo>
                  <a:pt x="2152" y="1304"/>
                </a:lnTo>
                <a:lnTo>
                  <a:pt x="2151" y="1304"/>
                </a:lnTo>
                <a:lnTo>
                  <a:pt x="2149" y="1304"/>
                </a:lnTo>
                <a:lnTo>
                  <a:pt x="2149" y="1306"/>
                </a:lnTo>
                <a:lnTo>
                  <a:pt x="2149" y="1307"/>
                </a:lnTo>
                <a:lnTo>
                  <a:pt x="2151" y="1307"/>
                </a:lnTo>
                <a:lnTo>
                  <a:pt x="2151" y="1306"/>
                </a:lnTo>
                <a:lnTo>
                  <a:pt x="2152" y="1306"/>
                </a:lnTo>
                <a:lnTo>
                  <a:pt x="2154" y="1306"/>
                </a:lnTo>
                <a:lnTo>
                  <a:pt x="2156" y="1306"/>
                </a:lnTo>
                <a:lnTo>
                  <a:pt x="2157" y="1306"/>
                </a:lnTo>
                <a:lnTo>
                  <a:pt x="2157" y="1307"/>
                </a:lnTo>
                <a:lnTo>
                  <a:pt x="2156" y="1307"/>
                </a:lnTo>
                <a:lnTo>
                  <a:pt x="2156" y="1309"/>
                </a:lnTo>
                <a:lnTo>
                  <a:pt x="2157" y="1309"/>
                </a:lnTo>
                <a:lnTo>
                  <a:pt x="2157" y="1311"/>
                </a:lnTo>
                <a:lnTo>
                  <a:pt x="2157" y="1312"/>
                </a:lnTo>
                <a:lnTo>
                  <a:pt x="2159" y="1312"/>
                </a:lnTo>
                <a:lnTo>
                  <a:pt x="2159" y="1311"/>
                </a:lnTo>
                <a:lnTo>
                  <a:pt x="2159" y="1309"/>
                </a:lnTo>
                <a:lnTo>
                  <a:pt x="2159" y="1307"/>
                </a:lnTo>
                <a:lnTo>
                  <a:pt x="2159" y="1306"/>
                </a:lnTo>
                <a:lnTo>
                  <a:pt x="2161" y="1306"/>
                </a:lnTo>
                <a:lnTo>
                  <a:pt x="2161" y="1304"/>
                </a:lnTo>
                <a:lnTo>
                  <a:pt x="2159" y="1304"/>
                </a:lnTo>
                <a:close/>
                <a:moveTo>
                  <a:pt x="2341" y="1294"/>
                </a:moveTo>
                <a:lnTo>
                  <a:pt x="2342" y="1294"/>
                </a:lnTo>
                <a:lnTo>
                  <a:pt x="2342" y="1292"/>
                </a:lnTo>
                <a:lnTo>
                  <a:pt x="2341" y="1292"/>
                </a:lnTo>
                <a:lnTo>
                  <a:pt x="2341" y="1291"/>
                </a:lnTo>
                <a:lnTo>
                  <a:pt x="2339" y="1291"/>
                </a:lnTo>
                <a:lnTo>
                  <a:pt x="2337" y="1291"/>
                </a:lnTo>
                <a:lnTo>
                  <a:pt x="2337" y="1289"/>
                </a:lnTo>
                <a:lnTo>
                  <a:pt x="2336" y="1289"/>
                </a:lnTo>
                <a:lnTo>
                  <a:pt x="2336" y="1291"/>
                </a:lnTo>
                <a:lnTo>
                  <a:pt x="2336" y="1292"/>
                </a:lnTo>
                <a:lnTo>
                  <a:pt x="2337" y="1292"/>
                </a:lnTo>
                <a:lnTo>
                  <a:pt x="2339" y="1292"/>
                </a:lnTo>
                <a:lnTo>
                  <a:pt x="2339" y="1294"/>
                </a:lnTo>
                <a:lnTo>
                  <a:pt x="2341" y="1294"/>
                </a:lnTo>
                <a:close/>
                <a:moveTo>
                  <a:pt x="2057" y="1292"/>
                </a:moveTo>
                <a:lnTo>
                  <a:pt x="2059" y="1292"/>
                </a:lnTo>
                <a:lnTo>
                  <a:pt x="2059" y="1291"/>
                </a:lnTo>
                <a:lnTo>
                  <a:pt x="2060" y="1291"/>
                </a:lnTo>
                <a:lnTo>
                  <a:pt x="2060" y="1292"/>
                </a:lnTo>
                <a:lnTo>
                  <a:pt x="2062" y="1292"/>
                </a:lnTo>
                <a:lnTo>
                  <a:pt x="2062" y="1291"/>
                </a:lnTo>
                <a:lnTo>
                  <a:pt x="2062" y="1289"/>
                </a:lnTo>
                <a:lnTo>
                  <a:pt x="2060" y="1289"/>
                </a:lnTo>
                <a:lnTo>
                  <a:pt x="2059" y="1289"/>
                </a:lnTo>
                <a:lnTo>
                  <a:pt x="2057" y="1289"/>
                </a:lnTo>
                <a:lnTo>
                  <a:pt x="2057" y="1291"/>
                </a:lnTo>
                <a:lnTo>
                  <a:pt x="2057" y="1292"/>
                </a:lnTo>
                <a:close/>
                <a:moveTo>
                  <a:pt x="2307" y="1292"/>
                </a:moveTo>
                <a:lnTo>
                  <a:pt x="2307" y="1291"/>
                </a:lnTo>
                <a:lnTo>
                  <a:pt x="2307" y="1289"/>
                </a:lnTo>
                <a:lnTo>
                  <a:pt x="2306" y="1289"/>
                </a:lnTo>
                <a:lnTo>
                  <a:pt x="2304" y="1289"/>
                </a:lnTo>
                <a:lnTo>
                  <a:pt x="2304" y="1291"/>
                </a:lnTo>
                <a:lnTo>
                  <a:pt x="2306" y="1291"/>
                </a:lnTo>
                <a:lnTo>
                  <a:pt x="2306" y="1292"/>
                </a:lnTo>
                <a:lnTo>
                  <a:pt x="2307" y="1292"/>
                </a:lnTo>
                <a:close/>
                <a:moveTo>
                  <a:pt x="2304" y="1286"/>
                </a:moveTo>
                <a:lnTo>
                  <a:pt x="2304" y="1286"/>
                </a:lnTo>
                <a:lnTo>
                  <a:pt x="2302" y="1286"/>
                </a:lnTo>
                <a:lnTo>
                  <a:pt x="2302" y="1287"/>
                </a:lnTo>
                <a:lnTo>
                  <a:pt x="2304" y="1287"/>
                </a:lnTo>
                <a:lnTo>
                  <a:pt x="2304" y="1289"/>
                </a:lnTo>
                <a:lnTo>
                  <a:pt x="2304" y="1289"/>
                </a:lnTo>
                <a:lnTo>
                  <a:pt x="2304" y="1287"/>
                </a:lnTo>
                <a:lnTo>
                  <a:pt x="2304" y="1286"/>
                </a:lnTo>
                <a:close/>
                <a:moveTo>
                  <a:pt x="2374" y="1286"/>
                </a:moveTo>
                <a:lnTo>
                  <a:pt x="2374" y="1287"/>
                </a:lnTo>
                <a:lnTo>
                  <a:pt x="2376" y="1287"/>
                </a:lnTo>
                <a:lnTo>
                  <a:pt x="2376" y="1286"/>
                </a:lnTo>
                <a:lnTo>
                  <a:pt x="2374" y="1284"/>
                </a:lnTo>
                <a:lnTo>
                  <a:pt x="2372" y="1284"/>
                </a:lnTo>
                <a:lnTo>
                  <a:pt x="2372" y="1286"/>
                </a:lnTo>
                <a:lnTo>
                  <a:pt x="2374" y="1286"/>
                </a:lnTo>
                <a:close/>
                <a:moveTo>
                  <a:pt x="2112" y="1274"/>
                </a:moveTo>
                <a:lnTo>
                  <a:pt x="2112" y="1272"/>
                </a:lnTo>
                <a:lnTo>
                  <a:pt x="2111" y="1272"/>
                </a:lnTo>
                <a:lnTo>
                  <a:pt x="2111" y="1271"/>
                </a:lnTo>
                <a:lnTo>
                  <a:pt x="2111" y="1269"/>
                </a:lnTo>
                <a:lnTo>
                  <a:pt x="2111" y="1267"/>
                </a:lnTo>
                <a:lnTo>
                  <a:pt x="2111" y="1266"/>
                </a:lnTo>
                <a:lnTo>
                  <a:pt x="2111" y="1264"/>
                </a:lnTo>
                <a:lnTo>
                  <a:pt x="2109" y="1264"/>
                </a:lnTo>
                <a:lnTo>
                  <a:pt x="2109" y="1262"/>
                </a:lnTo>
                <a:lnTo>
                  <a:pt x="2107" y="1262"/>
                </a:lnTo>
                <a:lnTo>
                  <a:pt x="2107" y="1264"/>
                </a:lnTo>
                <a:lnTo>
                  <a:pt x="2107" y="1266"/>
                </a:lnTo>
                <a:lnTo>
                  <a:pt x="2109" y="1266"/>
                </a:lnTo>
                <a:lnTo>
                  <a:pt x="2109" y="1267"/>
                </a:lnTo>
                <a:lnTo>
                  <a:pt x="2109" y="1269"/>
                </a:lnTo>
                <a:lnTo>
                  <a:pt x="2109" y="1271"/>
                </a:lnTo>
                <a:lnTo>
                  <a:pt x="2109" y="1272"/>
                </a:lnTo>
                <a:lnTo>
                  <a:pt x="2109" y="1274"/>
                </a:lnTo>
                <a:lnTo>
                  <a:pt x="2109" y="1276"/>
                </a:lnTo>
                <a:lnTo>
                  <a:pt x="2111" y="1276"/>
                </a:lnTo>
                <a:lnTo>
                  <a:pt x="2111" y="1277"/>
                </a:lnTo>
                <a:lnTo>
                  <a:pt x="2112" y="1277"/>
                </a:lnTo>
                <a:lnTo>
                  <a:pt x="2112" y="1279"/>
                </a:lnTo>
                <a:lnTo>
                  <a:pt x="2114" y="1279"/>
                </a:lnTo>
                <a:lnTo>
                  <a:pt x="2114" y="1277"/>
                </a:lnTo>
                <a:lnTo>
                  <a:pt x="2114" y="1276"/>
                </a:lnTo>
                <a:lnTo>
                  <a:pt x="2112" y="1276"/>
                </a:lnTo>
                <a:lnTo>
                  <a:pt x="2112" y="1274"/>
                </a:lnTo>
                <a:close/>
                <a:moveTo>
                  <a:pt x="2101" y="1271"/>
                </a:moveTo>
                <a:lnTo>
                  <a:pt x="2101" y="1269"/>
                </a:lnTo>
                <a:lnTo>
                  <a:pt x="2099" y="1269"/>
                </a:lnTo>
                <a:lnTo>
                  <a:pt x="2099" y="1267"/>
                </a:lnTo>
                <a:lnTo>
                  <a:pt x="2097" y="1267"/>
                </a:lnTo>
                <a:lnTo>
                  <a:pt x="2097" y="1266"/>
                </a:lnTo>
                <a:lnTo>
                  <a:pt x="2096" y="1266"/>
                </a:lnTo>
                <a:lnTo>
                  <a:pt x="2096" y="1264"/>
                </a:lnTo>
                <a:lnTo>
                  <a:pt x="2094" y="1264"/>
                </a:lnTo>
                <a:lnTo>
                  <a:pt x="2094" y="1266"/>
                </a:lnTo>
                <a:lnTo>
                  <a:pt x="2092" y="1266"/>
                </a:lnTo>
                <a:lnTo>
                  <a:pt x="2092" y="1264"/>
                </a:lnTo>
                <a:lnTo>
                  <a:pt x="2091" y="1264"/>
                </a:lnTo>
                <a:lnTo>
                  <a:pt x="2091" y="1266"/>
                </a:lnTo>
                <a:lnTo>
                  <a:pt x="2091" y="1267"/>
                </a:lnTo>
                <a:lnTo>
                  <a:pt x="2092" y="1267"/>
                </a:lnTo>
                <a:lnTo>
                  <a:pt x="2094" y="1267"/>
                </a:lnTo>
                <a:lnTo>
                  <a:pt x="2096" y="1267"/>
                </a:lnTo>
                <a:lnTo>
                  <a:pt x="2096" y="1269"/>
                </a:lnTo>
                <a:lnTo>
                  <a:pt x="2097" y="1269"/>
                </a:lnTo>
                <a:lnTo>
                  <a:pt x="2097" y="1271"/>
                </a:lnTo>
                <a:lnTo>
                  <a:pt x="2096" y="1271"/>
                </a:lnTo>
                <a:lnTo>
                  <a:pt x="2096" y="1272"/>
                </a:lnTo>
                <a:lnTo>
                  <a:pt x="2094" y="1272"/>
                </a:lnTo>
                <a:lnTo>
                  <a:pt x="2094" y="1271"/>
                </a:lnTo>
                <a:lnTo>
                  <a:pt x="2094" y="1269"/>
                </a:lnTo>
                <a:lnTo>
                  <a:pt x="2092" y="1269"/>
                </a:lnTo>
                <a:lnTo>
                  <a:pt x="2091" y="1269"/>
                </a:lnTo>
                <a:lnTo>
                  <a:pt x="2091" y="1271"/>
                </a:lnTo>
                <a:lnTo>
                  <a:pt x="2092" y="1271"/>
                </a:lnTo>
                <a:lnTo>
                  <a:pt x="2092" y="1272"/>
                </a:lnTo>
                <a:lnTo>
                  <a:pt x="2091" y="1272"/>
                </a:lnTo>
                <a:lnTo>
                  <a:pt x="2091" y="1274"/>
                </a:lnTo>
                <a:lnTo>
                  <a:pt x="2092" y="1274"/>
                </a:lnTo>
                <a:lnTo>
                  <a:pt x="2094" y="1274"/>
                </a:lnTo>
                <a:lnTo>
                  <a:pt x="2094" y="1276"/>
                </a:lnTo>
                <a:lnTo>
                  <a:pt x="2096" y="1276"/>
                </a:lnTo>
                <a:lnTo>
                  <a:pt x="2096" y="1277"/>
                </a:lnTo>
                <a:lnTo>
                  <a:pt x="2097" y="1277"/>
                </a:lnTo>
                <a:lnTo>
                  <a:pt x="2097" y="1276"/>
                </a:lnTo>
                <a:lnTo>
                  <a:pt x="2097" y="1274"/>
                </a:lnTo>
                <a:lnTo>
                  <a:pt x="2097" y="1272"/>
                </a:lnTo>
                <a:lnTo>
                  <a:pt x="2099" y="1272"/>
                </a:lnTo>
                <a:lnTo>
                  <a:pt x="2099" y="1271"/>
                </a:lnTo>
                <a:lnTo>
                  <a:pt x="2101" y="1271"/>
                </a:lnTo>
                <a:close/>
                <a:moveTo>
                  <a:pt x="2119" y="1276"/>
                </a:moveTo>
                <a:lnTo>
                  <a:pt x="2119" y="1277"/>
                </a:lnTo>
                <a:lnTo>
                  <a:pt x="2121" y="1277"/>
                </a:lnTo>
                <a:lnTo>
                  <a:pt x="2122" y="1277"/>
                </a:lnTo>
                <a:lnTo>
                  <a:pt x="2122" y="1276"/>
                </a:lnTo>
                <a:lnTo>
                  <a:pt x="2121" y="1276"/>
                </a:lnTo>
                <a:lnTo>
                  <a:pt x="2121" y="1274"/>
                </a:lnTo>
                <a:lnTo>
                  <a:pt x="2119" y="1274"/>
                </a:lnTo>
                <a:lnTo>
                  <a:pt x="2119" y="1276"/>
                </a:lnTo>
                <a:close/>
                <a:moveTo>
                  <a:pt x="2269" y="1269"/>
                </a:moveTo>
                <a:lnTo>
                  <a:pt x="2269" y="1271"/>
                </a:lnTo>
                <a:lnTo>
                  <a:pt x="2269" y="1272"/>
                </a:lnTo>
                <a:lnTo>
                  <a:pt x="2271" y="1272"/>
                </a:lnTo>
                <a:lnTo>
                  <a:pt x="2272" y="1272"/>
                </a:lnTo>
                <a:lnTo>
                  <a:pt x="2272" y="1271"/>
                </a:lnTo>
                <a:lnTo>
                  <a:pt x="2271" y="1271"/>
                </a:lnTo>
                <a:lnTo>
                  <a:pt x="2271" y="1269"/>
                </a:lnTo>
                <a:lnTo>
                  <a:pt x="2269" y="1269"/>
                </a:lnTo>
                <a:close/>
                <a:moveTo>
                  <a:pt x="1812" y="1240"/>
                </a:moveTo>
                <a:lnTo>
                  <a:pt x="1812" y="1242"/>
                </a:lnTo>
                <a:lnTo>
                  <a:pt x="1810" y="1242"/>
                </a:lnTo>
                <a:lnTo>
                  <a:pt x="1810" y="1244"/>
                </a:lnTo>
                <a:lnTo>
                  <a:pt x="1810" y="1246"/>
                </a:lnTo>
                <a:lnTo>
                  <a:pt x="1812" y="1246"/>
                </a:lnTo>
                <a:lnTo>
                  <a:pt x="1814" y="1246"/>
                </a:lnTo>
                <a:lnTo>
                  <a:pt x="1814" y="1244"/>
                </a:lnTo>
                <a:lnTo>
                  <a:pt x="1815" y="1244"/>
                </a:lnTo>
                <a:lnTo>
                  <a:pt x="1815" y="1246"/>
                </a:lnTo>
                <a:lnTo>
                  <a:pt x="1817" y="1246"/>
                </a:lnTo>
                <a:lnTo>
                  <a:pt x="1817" y="1247"/>
                </a:lnTo>
                <a:lnTo>
                  <a:pt x="1819" y="1247"/>
                </a:lnTo>
                <a:lnTo>
                  <a:pt x="1820" y="1247"/>
                </a:lnTo>
                <a:lnTo>
                  <a:pt x="1820" y="1246"/>
                </a:lnTo>
                <a:lnTo>
                  <a:pt x="1822" y="1246"/>
                </a:lnTo>
                <a:lnTo>
                  <a:pt x="1822" y="1247"/>
                </a:lnTo>
                <a:lnTo>
                  <a:pt x="1824" y="1247"/>
                </a:lnTo>
                <a:lnTo>
                  <a:pt x="1824" y="1247"/>
                </a:lnTo>
                <a:lnTo>
                  <a:pt x="1824" y="1246"/>
                </a:lnTo>
                <a:lnTo>
                  <a:pt x="1825" y="1246"/>
                </a:lnTo>
                <a:lnTo>
                  <a:pt x="1825" y="1244"/>
                </a:lnTo>
                <a:lnTo>
                  <a:pt x="1824" y="1244"/>
                </a:lnTo>
                <a:lnTo>
                  <a:pt x="1824" y="1242"/>
                </a:lnTo>
                <a:lnTo>
                  <a:pt x="1825" y="1242"/>
                </a:lnTo>
                <a:lnTo>
                  <a:pt x="1825" y="1240"/>
                </a:lnTo>
                <a:lnTo>
                  <a:pt x="1824" y="1240"/>
                </a:lnTo>
                <a:lnTo>
                  <a:pt x="1824" y="1240"/>
                </a:lnTo>
                <a:lnTo>
                  <a:pt x="1822" y="1240"/>
                </a:lnTo>
                <a:lnTo>
                  <a:pt x="1820" y="1240"/>
                </a:lnTo>
                <a:lnTo>
                  <a:pt x="1819" y="1240"/>
                </a:lnTo>
                <a:lnTo>
                  <a:pt x="1817" y="1240"/>
                </a:lnTo>
                <a:lnTo>
                  <a:pt x="1817" y="1239"/>
                </a:lnTo>
                <a:lnTo>
                  <a:pt x="1815" y="1239"/>
                </a:lnTo>
                <a:lnTo>
                  <a:pt x="1814" y="1239"/>
                </a:lnTo>
                <a:lnTo>
                  <a:pt x="1814" y="1240"/>
                </a:lnTo>
                <a:lnTo>
                  <a:pt x="1812" y="1240"/>
                </a:lnTo>
                <a:close/>
                <a:moveTo>
                  <a:pt x="1809" y="1244"/>
                </a:moveTo>
                <a:lnTo>
                  <a:pt x="1807" y="1244"/>
                </a:lnTo>
                <a:lnTo>
                  <a:pt x="1807" y="1246"/>
                </a:lnTo>
                <a:lnTo>
                  <a:pt x="1807" y="1247"/>
                </a:lnTo>
                <a:lnTo>
                  <a:pt x="1809" y="1247"/>
                </a:lnTo>
                <a:lnTo>
                  <a:pt x="1810" y="1247"/>
                </a:lnTo>
                <a:lnTo>
                  <a:pt x="1810" y="1246"/>
                </a:lnTo>
                <a:lnTo>
                  <a:pt x="1809" y="1246"/>
                </a:lnTo>
                <a:lnTo>
                  <a:pt x="1809" y="1244"/>
                </a:lnTo>
                <a:close/>
                <a:moveTo>
                  <a:pt x="1819" y="1235"/>
                </a:moveTo>
                <a:lnTo>
                  <a:pt x="1819" y="1234"/>
                </a:lnTo>
                <a:lnTo>
                  <a:pt x="1820" y="1234"/>
                </a:lnTo>
                <a:lnTo>
                  <a:pt x="1822" y="1234"/>
                </a:lnTo>
                <a:lnTo>
                  <a:pt x="1822" y="1232"/>
                </a:lnTo>
                <a:lnTo>
                  <a:pt x="1824" y="1232"/>
                </a:lnTo>
                <a:lnTo>
                  <a:pt x="1824" y="1230"/>
                </a:lnTo>
                <a:lnTo>
                  <a:pt x="1822" y="1230"/>
                </a:lnTo>
                <a:lnTo>
                  <a:pt x="1820" y="1230"/>
                </a:lnTo>
                <a:lnTo>
                  <a:pt x="1819" y="1230"/>
                </a:lnTo>
                <a:lnTo>
                  <a:pt x="1817" y="1230"/>
                </a:lnTo>
                <a:lnTo>
                  <a:pt x="1817" y="1232"/>
                </a:lnTo>
                <a:lnTo>
                  <a:pt x="1815" y="1232"/>
                </a:lnTo>
                <a:lnTo>
                  <a:pt x="1815" y="1234"/>
                </a:lnTo>
                <a:lnTo>
                  <a:pt x="1817" y="1234"/>
                </a:lnTo>
                <a:lnTo>
                  <a:pt x="1817" y="1235"/>
                </a:lnTo>
                <a:lnTo>
                  <a:pt x="1819" y="1235"/>
                </a:lnTo>
                <a:close/>
                <a:moveTo>
                  <a:pt x="2399" y="1222"/>
                </a:moveTo>
                <a:lnTo>
                  <a:pt x="2399" y="1224"/>
                </a:lnTo>
                <a:lnTo>
                  <a:pt x="2401" y="1224"/>
                </a:lnTo>
                <a:lnTo>
                  <a:pt x="2402" y="1224"/>
                </a:lnTo>
                <a:lnTo>
                  <a:pt x="2402" y="1222"/>
                </a:lnTo>
                <a:lnTo>
                  <a:pt x="2401" y="1222"/>
                </a:lnTo>
                <a:lnTo>
                  <a:pt x="2401" y="1220"/>
                </a:lnTo>
                <a:lnTo>
                  <a:pt x="2399" y="1220"/>
                </a:lnTo>
                <a:lnTo>
                  <a:pt x="2397" y="1220"/>
                </a:lnTo>
                <a:lnTo>
                  <a:pt x="2397" y="1222"/>
                </a:lnTo>
                <a:lnTo>
                  <a:pt x="2399" y="1222"/>
                </a:lnTo>
                <a:close/>
                <a:moveTo>
                  <a:pt x="1814" y="1219"/>
                </a:moveTo>
                <a:lnTo>
                  <a:pt x="1814" y="1217"/>
                </a:lnTo>
                <a:lnTo>
                  <a:pt x="1812" y="1215"/>
                </a:lnTo>
                <a:lnTo>
                  <a:pt x="1812" y="1214"/>
                </a:lnTo>
                <a:lnTo>
                  <a:pt x="1810" y="1214"/>
                </a:lnTo>
                <a:lnTo>
                  <a:pt x="1810" y="1215"/>
                </a:lnTo>
                <a:lnTo>
                  <a:pt x="1810" y="1217"/>
                </a:lnTo>
                <a:lnTo>
                  <a:pt x="1812" y="1217"/>
                </a:lnTo>
                <a:lnTo>
                  <a:pt x="1812" y="1219"/>
                </a:lnTo>
                <a:lnTo>
                  <a:pt x="1814" y="1219"/>
                </a:lnTo>
                <a:close/>
                <a:moveTo>
                  <a:pt x="2384" y="1217"/>
                </a:moveTo>
                <a:lnTo>
                  <a:pt x="2386" y="1217"/>
                </a:lnTo>
                <a:lnTo>
                  <a:pt x="2386" y="1219"/>
                </a:lnTo>
                <a:lnTo>
                  <a:pt x="2387" y="1219"/>
                </a:lnTo>
                <a:lnTo>
                  <a:pt x="2387" y="1217"/>
                </a:lnTo>
                <a:lnTo>
                  <a:pt x="2389" y="1217"/>
                </a:lnTo>
                <a:lnTo>
                  <a:pt x="2389" y="1215"/>
                </a:lnTo>
                <a:lnTo>
                  <a:pt x="2387" y="1215"/>
                </a:lnTo>
                <a:lnTo>
                  <a:pt x="2387" y="1214"/>
                </a:lnTo>
                <a:lnTo>
                  <a:pt x="2386" y="1214"/>
                </a:lnTo>
                <a:lnTo>
                  <a:pt x="2386" y="1212"/>
                </a:lnTo>
                <a:lnTo>
                  <a:pt x="2384" y="1212"/>
                </a:lnTo>
                <a:lnTo>
                  <a:pt x="2384" y="1214"/>
                </a:lnTo>
                <a:lnTo>
                  <a:pt x="2384" y="1215"/>
                </a:lnTo>
                <a:lnTo>
                  <a:pt x="2384" y="1215"/>
                </a:lnTo>
                <a:lnTo>
                  <a:pt x="2384" y="1217"/>
                </a:lnTo>
                <a:lnTo>
                  <a:pt x="2384" y="1217"/>
                </a:lnTo>
                <a:close/>
                <a:moveTo>
                  <a:pt x="2399" y="1219"/>
                </a:moveTo>
                <a:lnTo>
                  <a:pt x="2401" y="1219"/>
                </a:lnTo>
                <a:lnTo>
                  <a:pt x="2402" y="1219"/>
                </a:lnTo>
                <a:lnTo>
                  <a:pt x="2402" y="1217"/>
                </a:lnTo>
                <a:lnTo>
                  <a:pt x="2404" y="1217"/>
                </a:lnTo>
                <a:lnTo>
                  <a:pt x="2404" y="1215"/>
                </a:lnTo>
                <a:lnTo>
                  <a:pt x="2402" y="1215"/>
                </a:lnTo>
                <a:lnTo>
                  <a:pt x="2402" y="1214"/>
                </a:lnTo>
                <a:lnTo>
                  <a:pt x="2401" y="1214"/>
                </a:lnTo>
                <a:lnTo>
                  <a:pt x="2401" y="1215"/>
                </a:lnTo>
                <a:lnTo>
                  <a:pt x="2401" y="1217"/>
                </a:lnTo>
                <a:lnTo>
                  <a:pt x="2399" y="1217"/>
                </a:lnTo>
                <a:lnTo>
                  <a:pt x="2399" y="1219"/>
                </a:lnTo>
                <a:close/>
                <a:moveTo>
                  <a:pt x="2387" y="1214"/>
                </a:moveTo>
                <a:lnTo>
                  <a:pt x="2389" y="1214"/>
                </a:lnTo>
                <a:lnTo>
                  <a:pt x="2389" y="1215"/>
                </a:lnTo>
                <a:lnTo>
                  <a:pt x="2391" y="1215"/>
                </a:lnTo>
                <a:lnTo>
                  <a:pt x="2391" y="1214"/>
                </a:lnTo>
                <a:lnTo>
                  <a:pt x="2391" y="1212"/>
                </a:lnTo>
                <a:lnTo>
                  <a:pt x="2392" y="1212"/>
                </a:lnTo>
                <a:lnTo>
                  <a:pt x="2392" y="1212"/>
                </a:lnTo>
                <a:lnTo>
                  <a:pt x="2391" y="1212"/>
                </a:lnTo>
                <a:lnTo>
                  <a:pt x="2391" y="1210"/>
                </a:lnTo>
                <a:lnTo>
                  <a:pt x="2389" y="1210"/>
                </a:lnTo>
                <a:lnTo>
                  <a:pt x="2389" y="1209"/>
                </a:lnTo>
                <a:lnTo>
                  <a:pt x="2391" y="1209"/>
                </a:lnTo>
                <a:lnTo>
                  <a:pt x="2391" y="1207"/>
                </a:lnTo>
                <a:lnTo>
                  <a:pt x="2391" y="1205"/>
                </a:lnTo>
                <a:lnTo>
                  <a:pt x="2389" y="1205"/>
                </a:lnTo>
                <a:lnTo>
                  <a:pt x="2387" y="1205"/>
                </a:lnTo>
                <a:lnTo>
                  <a:pt x="2387" y="1207"/>
                </a:lnTo>
                <a:lnTo>
                  <a:pt x="2386" y="1207"/>
                </a:lnTo>
                <a:lnTo>
                  <a:pt x="2384" y="1207"/>
                </a:lnTo>
                <a:lnTo>
                  <a:pt x="2384" y="1209"/>
                </a:lnTo>
                <a:lnTo>
                  <a:pt x="2386" y="1209"/>
                </a:lnTo>
                <a:lnTo>
                  <a:pt x="2386" y="1210"/>
                </a:lnTo>
                <a:lnTo>
                  <a:pt x="2386" y="1212"/>
                </a:lnTo>
                <a:lnTo>
                  <a:pt x="2386" y="1212"/>
                </a:lnTo>
                <a:lnTo>
                  <a:pt x="2387" y="1212"/>
                </a:lnTo>
                <a:lnTo>
                  <a:pt x="2387" y="1214"/>
                </a:lnTo>
                <a:close/>
                <a:moveTo>
                  <a:pt x="2394" y="1214"/>
                </a:moveTo>
                <a:lnTo>
                  <a:pt x="2396" y="1212"/>
                </a:lnTo>
                <a:lnTo>
                  <a:pt x="2397" y="1212"/>
                </a:lnTo>
                <a:lnTo>
                  <a:pt x="2399" y="1212"/>
                </a:lnTo>
                <a:lnTo>
                  <a:pt x="2399" y="1212"/>
                </a:lnTo>
                <a:lnTo>
                  <a:pt x="2397" y="1212"/>
                </a:lnTo>
                <a:lnTo>
                  <a:pt x="2397" y="1210"/>
                </a:lnTo>
                <a:lnTo>
                  <a:pt x="2396" y="1212"/>
                </a:lnTo>
                <a:lnTo>
                  <a:pt x="2396" y="1210"/>
                </a:lnTo>
                <a:lnTo>
                  <a:pt x="2394" y="1210"/>
                </a:lnTo>
                <a:lnTo>
                  <a:pt x="2394" y="1212"/>
                </a:lnTo>
                <a:lnTo>
                  <a:pt x="2394" y="1212"/>
                </a:lnTo>
                <a:lnTo>
                  <a:pt x="2392" y="1212"/>
                </a:lnTo>
                <a:lnTo>
                  <a:pt x="2392" y="1214"/>
                </a:lnTo>
                <a:lnTo>
                  <a:pt x="2394" y="1214"/>
                </a:lnTo>
                <a:close/>
                <a:moveTo>
                  <a:pt x="1820" y="1200"/>
                </a:moveTo>
                <a:lnTo>
                  <a:pt x="1820" y="1202"/>
                </a:lnTo>
                <a:lnTo>
                  <a:pt x="1819" y="1202"/>
                </a:lnTo>
                <a:lnTo>
                  <a:pt x="1819" y="1204"/>
                </a:lnTo>
                <a:lnTo>
                  <a:pt x="1820" y="1204"/>
                </a:lnTo>
                <a:lnTo>
                  <a:pt x="1822" y="1204"/>
                </a:lnTo>
                <a:lnTo>
                  <a:pt x="1824" y="1204"/>
                </a:lnTo>
                <a:lnTo>
                  <a:pt x="1824" y="1205"/>
                </a:lnTo>
                <a:lnTo>
                  <a:pt x="1824" y="1205"/>
                </a:lnTo>
                <a:lnTo>
                  <a:pt x="1824" y="1207"/>
                </a:lnTo>
                <a:lnTo>
                  <a:pt x="1825" y="1207"/>
                </a:lnTo>
                <a:lnTo>
                  <a:pt x="1827" y="1207"/>
                </a:lnTo>
                <a:lnTo>
                  <a:pt x="1827" y="1205"/>
                </a:lnTo>
                <a:lnTo>
                  <a:pt x="1829" y="1205"/>
                </a:lnTo>
                <a:lnTo>
                  <a:pt x="1829" y="1204"/>
                </a:lnTo>
                <a:lnTo>
                  <a:pt x="1829" y="1202"/>
                </a:lnTo>
                <a:lnTo>
                  <a:pt x="1827" y="1202"/>
                </a:lnTo>
                <a:lnTo>
                  <a:pt x="1825" y="1202"/>
                </a:lnTo>
                <a:lnTo>
                  <a:pt x="1825" y="1204"/>
                </a:lnTo>
                <a:lnTo>
                  <a:pt x="1824" y="1204"/>
                </a:lnTo>
                <a:lnTo>
                  <a:pt x="1825" y="1202"/>
                </a:lnTo>
                <a:lnTo>
                  <a:pt x="1824" y="1202"/>
                </a:lnTo>
                <a:lnTo>
                  <a:pt x="1824" y="1200"/>
                </a:lnTo>
                <a:lnTo>
                  <a:pt x="1824" y="1200"/>
                </a:lnTo>
                <a:lnTo>
                  <a:pt x="1824" y="1202"/>
                </a:lnTo>
                <a:lnTo>
                  <a:pt x="1822" y="1202"/>
                </a:lnTo>
                <a:lnTo>
                  <a:pt x="1822" y="1200"/>
                </a:lnTo>
                <a:lnTo>
                  <a:pt x="1824" y="1200"/>
                </a:lnTo>
                <a:lnTo>
                  <a:pt x="1824" y="1199"/>
                </a:lnTo>
                <a:lnTo>
                  <a:pt x="1822" y="1199"/>
                </a:lnTo>
                <a:lnTo>
                  <a:pt x="1820" y="1199"/>
                </a:lnTo>
                <a:lnTo>
                  <a:pt x="1819" y="1199"/>
                </a:lnTo>
                <a:lnTo>
                  <a:pt x="1819" y="1200"/>
                </a:lnTo>
                <a:lnTo>
                  <a:pt x="1820" y="1200"/>
                </a:lnTo>
                <a:close/>
                <a:moveTo>
                  <a:pt x="2386" y="1200"/>
                </a:moveTo>
                <a:lnTo>
                  <a:pt x="2386" y="1202"/>
                </a:lnTo>
                <a:lnTo>
                  <a:pt x="2386" y="1204"/>
                </a:lnTo>
                <a:lnTo>
                  <a:pt x="2387" y="1204"/>
                </a:lnTo>
                <a:lnTo>
                  <a:pt x="2389" y="1204"/>
                </a:lnTo>
                <a:lnTo>
                  <a:pt x="2389" y="1202"/>
                </a:lnTo>
                <a:lnTo>
                  <a:pt x="2387" y="1202"/>
                </a:lnTo>
                <a:lnTo>
                  <a:pt x="2387" y="1200"/>
                </a:lnTo>
                <a:lnTo>
                  <a:pt x="2386" y="1200"/>
                </a:lnTo>
                <a:close/>
                <a:moveTo>
                  <a:pt x="2376" y="1195"/>
                </a:moveTo>
                <a:lnTo>
                  <a:pt x="2376" y="1194"/>
                </a:lnTo>
                <a:lnTo>
                  <a:pt x="2376" y="1192"/>
                </a:lnTo>
                <a:lnTo>
                  <a:pt x="2374" y="1192"/>
                </a:lnTo>
                <a:lnTo>
                  <a:pt x="2374" y="1190"/>
                </a:lnTo>
                <a:lnTo>
                  <a:pt x="2372" y="1190"/>
                </a:lnTo>
                <a:lnTo>
                  <a:pt x="2372" y="1192"/>
                </a:lnTo>
                <a:lnTo>
                  <a:pt x="2372" y="1194"/>
                </a:lnTo>
                <a:lnTo>
                  <a:pt x="2374" y="1194"/>
                </a:lnTo>
                <a:lnTo>
                  <a:pt x="2374" y="1195"/>
                </a:lnTo>
                <a:lnTo>
                  <a:pt x="2376" y="1195"/>
                </a:lnTo>
                <a:close/>
                <a:moveTo>
                  <a:pt x="2359" y="1194"/>
                </a:moveTo>
                <a:lnTo>
                  <a:pt x="2359" y="1192"/>
                </a:lnTo>
                <a:lnTo>
                  <a:pt x="2359" y="1190"/>
                </a:lnTo>
                <a:lnTo>
                  <a:pt x="2359" y="1189"/>
                </a:lnTo>
                <a:lnTo>
                  <a:pt x="2359" y="1187"/>
                </a:lnTo>
                <a:lnTo>
                  <a:pt x="2357" y="1187"/>
                </a:lnTo>
                <a:lnTo>
                  <a:pt x="2356" y="1187"/>
                </a:lnTo>
                <a:lnTo>
                  <a:pt x="2356" y="1189"/>
                </a:lnTo>
                <a:lnTo>
                  <a:pt x="2354" y="1189"/>
                </a:lnTo>
                <a:lnTo>
                  <a:pt x="2354" y="1190"/>
                </a:lnTo>
                <a:lnTo>
                  <a:pt x="2354" y="1192"/>
                </a:lnTo>
                <a:lnTo>
                  <a:pt x="2356" y="1192"/>
                </a:lnTo>
                <a:lnTo>
                  <a:pt x="2356" y="1194"/>
                </a:lnTo>
                <a:lnTo>
                  <a:pt x="2357" y="1194"/>
                </a:lnTo>
                <a:lnTo>
                  <a:pt x="2359" y="1194"/>
                </a:lnTo>
                <a:close/>
                <a:moveTo>
                  <a:pt x="2356" y="1187"/>
                </a:moveTo>
                <a:lnTo>
                  <a:pt x="2356" y="1185"/>
                </a:lnTo>
                <a:lnTo>
                  <a:pt x="2354" y="1185"/>
                </a:lnTo>
                <a:lnTo>
                  <a:pt x="2354" y="1184"/>
                </a:lnTo>
                <a:lnTo>
                  <a:pt x="2352" y="1184"/>
                </a:lnTo>
                <a:lnTo>
                  <a:pt x="2352" y="1185"/>
                </a:lnTo>
                <a:lnTo>
                  <a:pt x="2352" y="1187"/>
                </a:lnTo>
                <a:lnTo>
                  <a:pt x="2352" y="1189"/>
                </a:lnTo>
                <a:lnTo>
                  <a:pt x="2354" y="1189"/>
                </a:lnTo>
                <a:lnTo>
                  <a:pt x="2354" y="1187"/>
                </a:lnTo>
                <a:lnTo>
                  <a:pt x="2356" y="1187"/>
                </a:lnTo>
                <a:close/>
                <a:moveTo>
                  <a:pt x="2359" y="1185"/>
                </a:moveTo>
                <a:lnTo>
                  <a:pt x="2359" y="1184"/>
                </a:lnTo>
                <a:lnTo>
                  <a:pt x="2361" y="1184"/>
                </a:lnTo>
                <a:lnTo>
                  <a:pt x="2361" y="1182"/>
                </a:lnTo>
                <a:lnTo>
                  <a:pt x="2359" y="1182"/>
                </a:lnTo>
                <a:lnTo>
                  <a:pt x="2359" y="1180"/>
                </a:lnTo>
                <a:lnTo>
                  <a:pt x="2357" y="1180"/>
                </a:lnTo>
                <a:lnTo>
                  <a:pt x="2357" y="1182"/>
                </a:lnTo>
                <a:lnTo>
                  <a:pt x="2356" y="1182"/>
                </a:lnTo>
                <a:lnTo>
                  <a:pt x="2356" y="1184"/>
                </a:lnTo>
                <a:lnTo>
                  <a:pt x="2357" y="1184"/>
                </a:lnTo>
                <a:lnTo>
                  <a:pt x="2357" y="1185"/>
                </a:lnTo>
                <a:lnTo>
                  <a:pt x="2359" y="1185"/>
                </a:lnTo>
                <a:close/>
                <a:moveTo>
                  <a:pt x="2282" y="1159"/>
                </a:moveTo>
                <a:lnTo>
                  <a:pt x="2282" y="1160"/>
                </a:lnTo>
                <a:lnTo>
                  <a:pt x="2282" y="1162"/>
                </a:lnTo>
                <a:lnTo>
                  <a:pt x="2284" y="1162"/>
                </a:lnTo>
                <a:lnTo>
                  <a:pt x="2286" y="1162"/>
                </a:lnTo>
                <a:lnTo>
                  <a:pt x="2286" y="1160"/>
                </a:lnTo>
                <a:lnTo>
                  <a:pt x="2284" y="1160"/>
                </a:lnTo>
                <a:lnTo>
                  <a:pt x="2284" y="1159"/>
                </a:lnTo>
                <a:lnTo>
                  <a:pt x="2286" y="1159"/>
                </a:lnTo>
                <a:lnTo>
                  <a:pt x="2286" y="1157"/>
                </a:lnTo>
                <a:lnTo>
                  <a:pt x="2286" y="1155"/>
                </a:lnTo>
                <a:lnTo>
                  <a:pt x="2287" y="1155"/>
                </a:lnTo>
                <a:lnTo>
                  <a:pt x="2287" y="1154"/>
                </a:lnTo>
                <a:lnTo>
                  <a:pt x="2286" y="1154"/>
                </a:lnTo>
                <a:lnTo>
                  <a:pt x="2284" y="1154"/>
                </a:lnTo>
                <a:lnTo>
                  <a:pt x="2284" y="1155"/>
                </a:lnTo>
                <a:lnTo>
                  <a:pt x="2282" y="1155"/>
                </a:lnTo>
                <a:lnTo>
                  <a:pt x="2281" y="1155"/>
                </a:lnTo>
                <a:lnTo>
                  <a:pt x="2281" y="1157"/>
                </a:lnTo>
                <a:lnTo>
                  <a:pt x="2282" y="1157"/>
                </a:lnTo>
                <a:lnTo>
                  <a:pt x="2282" y="1159"/>
                </a:lnTo>
                <a:close/>
                <a:moveTo>
                  <a:pt x="1158" y="1119"/>
                </a:moveTo>
                <a:lnTo>
                  <a:pt x="1156" y="1119"/>
                </a:lnTo>
                <a:lnTo>
                  <a:pt x="1156" y="1117"/>
                </a:lnTo>
                <a:lnTo>
                  <a:pt x="1156" y="1115"/>
                </a:lnTo>
                <a:lnTo>
                  <a:pt x="1156" y="1114"/>
                </a:lnTo>
                <a:lnTo>
                  <a:pt x="1155" y="1114"/>
                </a:lnTo>
                <a:lnTo>
                  <a:pt x="1155" y="1115"/>
                </a:lnTo>
                <a:lnTo>
                  <a:pt x="1155" y="1117"/>
                </a:lnTo>
                <a:lnTo>
                  <a:pt x="1155" y="1119"/>
                </a:lnTo>
                <a:lnTo>
                  <a:pt x="1155" y="1120"/>
                </a:lnTo>
                <a:lnTo>
                  <a:pt x="1156" y="1120"/>
                </a:lnTo>
                <a:lnTo>
                  <a:pt x="1158" y="1120"/>
                </a:lnTo>
                <a:lnTo>
                  <a:pt x="1158" y="1119"/>
                </a:lnTo>
                <a:close/>
                <a:moveTo>
                  <a:pt x="1170" y="1112"/>
                </a:moveTo>
                <a:lnTo>
                  <a:pt x="1168" y="1112"/>
                </a:lnTo>
                <a:lnTo>
                  <a:pt x="1168" y="1114"/>
                </a:lnTo>
                <a:lnTo>
                  <a:pt x="1168" y="1115"/>
                </a:lnTo>
                <a:lnTo>
                  <a:pt x="1168" y="1117"/>
                </a:lnTo>
                <a:lnTo>
                  <a:pt x="1168" y="1119"/>
                </a:lnTo>
                <a:lnTo>
                  <a:pt x="1166" y="1119"/>
                </a:lnTo>
                <a:lnTo>
                  <a:pt x="1166" y="1120"/>
                </a:lnTo>
                <a:lnTo>
                  <a:pt x="1166" y="1122"/>
                </a:lnTo>
                <a:lnTo>
                  <a:pt x="1168" y="1122"/>
                </a:lnTo>
                <a:lnTo>
                  <a:pt x="1170" y="1122"/>
                </a:lnTo>
                <a:lnTo>
                  <a:pt x="1170" y="1120"/>
                </a:lnTo>
                <a:lnTo>
                  <a:pt x="1170" y="1119"/>
                </a:lnTo>
                <a:lnTo>
                  <a:pt x="1171" y="1119"/>
                </a:lnTo>
                <a:lnTo>
                  <a:pt x="1171" y="1117"/>
                </a:lnTo>
                <a:lnTo>
                  <a:pt x="1171" y="1115"/>
                </a:lnTo>
                <a:lnTo>
                  <a:pt x="1170" y="1115"/>
                </a:lnTo>
                <a:lnTo>
                  <a:pt x="1170" y="1114"/>
                </a:lnTo>
                <a:lnTo>
                  <a:pt x="1170" y="1112"/>
                </a:lnTo>
                <a:close/>
                <a:moveTo>
                  <a:pt x="1723" y="1107"/>
                </a:moveTo>
                <a:lnTo>
                  <a:pt x="1723" y="1105"/>
                </a:lnTo>
                <a:lnTo>
                  <a:pt x="1725" y="1105"/>
                </a:lnTo>
                <a:lnTo>
                  <a:pt x="1725" y="1104"/>
                </a:lnTo>
                <a:lnTo>
                  <a:pt x="1725" y="1102"/>
                </a:lnTo>
                <a:lnTo>
                  <a:pt x="1725" y="1100"/>
                </a:lnTo>
                <a:lnTo>
                  <a:pt x="1725" y="1099"/>
                </a:lnTo>
                <a:lnTo>
                  <a:pt x="1725" y="1097"/>
                </a:lnTo>
                <a:lnTo>
                  <a:pt x="1725" y="1095"/>
                </a:lnTo>
                <a:lnTo>
                  <a:pt x="1723" y="1095"/>
                </a:lnTo>
                <a:lnTo>
                  <a:pt x="1723" y="1094"/>
                </a:lnTo>
                <a:lnTo>
                  <a:pt x="1723" y="1092"/>
                </a:lnTo>
                <a:lnTo>
                  <a:pt x="1723" y="1092"/>
                </a:lnTo>
                <a:lnTo>
                  <a:pt x="1723" y="1090"/>
                </a:lnTo>
                <a:lnTo>
                  <a:pt x="1722" y="1090"/>
                </a:lnTo>
                <a:lnTo>
                  <a:pt x="1722" y="1089"/>
                </a:lnTo>
                <a:lnTo>
                  <a:pt x="1722" y="1087"/>
                </a:lnTo>
                <a:lnTo>
                  <a:pt x="1722" y="1085"/>
                </a:lnTo>
                <a:lnTo>
                  <a:pt x="1722" y="1084"/>
                </a:lnTo>
                <a:lnTo>
                  <a:pt x="1722" y="1082"/>
                </a:lnTo>
                <a:lnTo>
                  <a:pt x="1722" y="1080"/>
                </a:lnTo>
                <a:lnTo>
                  <a:pt x="1720" y="1080"/>
                </a:lnTo>
                <a:lnTo>
                  <a:pt x="1720" y="1079"/>
                </a:lnTo>
                <a:lnTo>
                  <a:pt x="1720" y="1077"/>
                </a:lnTo>
                <a:lnTo>
                  <a:pt x="1718" y="1077"/>
                </a:lnTo>
                <a:lnTo>
                  <a:pt x="1718" y="1075"/>
                </a:lnTo>
                <a:lnTo>
                  <a:pt x="1717" y="1075"/>
                </a:lnTo>
                <a:lnTo>
                  <a:pt x="1715" y="1075"/>
                </a:lnTo>
                <a:lnTo>
                  <a:pt x="1715" y="1074"/>
                </a:lnTo>
                <a:lnTo>
                  <a:pt x="1713" y="1074"/>
                </a:lnTo>
                <a:lnTo>
                  <a:pt x="1713" y="1075"/>
                </a:lnTo>
                <a:lnTo>
                  <a:pt x="1713" y="1077"/>
                </a:lnTo>
                <a:lnTo>
                  <a:pt x="1712" y="1077"/>
                </a:lnTo>
                <a:lnTo>
                  <a:pt x="1712" y="1079"/>
                </a:lnTo>
                <a:lnTo>
                  <a:pt x="1712" y="1080"/>
                </a:lnTo>
                <a:lnTo>
                  <a:pt x="1710" y="1080"/>
                </a:lnTo>
                <a:lnTo>
                  <a:pt x="1710" y="1082"/>
                </a:lnTo>
                <a:lnTo>
                  <a:pt x="1710" y="1084"/>
                </a:lnTo>
                <a:lnTo>
                  <a:pt x="1710" y="1085"/>
                </a:lnTo>
                <a:lnTo>
                  <a:pt x="1710" y="1087"/>
                </a:lnTo>
                <a:lnTo>
                  <a:pt x="1710" y="1089"/>
                </a:lnTo>
                <a:lnTo>
                  <a:pt x="1708" y="1089"/>
                </a:lnTo>
                <a:lnTo>
                  <a:pt x="1707" y="1089"/>
                </a:lnTo>
                <a:lnTo>
                  <a:pt x="1707" y="1090"/>
                </a:lnTo>
                <a:lnTo>
                  <a:pt x="1707" y="1092"/>
                </a:lnTo>
                <a:lnTo>
                  <a:pt x="1708" y="1092"/>
                </a:lnTo>
                <a:lnTo>
                  <a:pt x="1708" y="1092"/>
                </a:lnTo>
                <a:lnTo>
                  <a:pt x="1710" y="1092"/>
                </a:lnTo>
                <a:lnTo>
                  <a:pt x="1712" y="1092"/>
                </a:lnTo>
                <a:lnTo>
                  <a:pt x="1712" y="1094"/>
                </a:lnTo>
                <a:lnTo>
                  <a:pt x="1712" y="1095"/>
                </a:lnTo>
                <a:lnTo>
                  <a:pt x="1712" y="1097"/>
                </a:lnTo>
                <a:lnTo>
                  <a:pt x="1710" y="1097"/>
                </a:lnTo>
                <a:lnTo>
                  <a:pt x="1710" y="1099"/>
                </a:lnTo>
                <a:lnTo>
                  <a:pt x="1710" y="1100"/>
                </a:lnTo>
                <a:lnTo>
                  <a:pt x="1708" y="1100"/>
                </a:lnTo>
                <a:lnTo>
                  <a:pt x="1708" y="1102"/>
                </a:lnTo>
                <a:lnTo>
                  <a:pt x="1710" y="1102"/>
                </a:lnTo>
                <a:lnTo>
                  <a:pt x="1710" y="1104"/>
                </a:lnTo>
                <a:lnTo>
                  <a:pt x="1710" y="1105"/>
                </a:lnTo>
                <a:lnTo>
                  <a:pt x="1710" y="1107"/>
                </a:lnTo>
                <a:lnTo>
                  <a:pt x="1712" y="1107"/>
                </a:lnTo>
                <a:lnTo>
                  <a:pt x="1712" y="1109"/>
                </a:lnTo>
                <a:lnTo>
                  <a:pt x="1713" y="1109"/>
                </a:lnTo>
                <a:lnTo>
                  <a:pt x="1713" y="1110"/>
                </a:lnTo>
                <a:lnTo>
                  <a:pt x="1715" y="1110"/>
                </a:lnTo>
                <a:lnTo>
                  <a:pt x="1717" y="1110"/>
                </a:lnTo>
                <a:lnTo>
                  <a:pt x="1717" y="1112"/>
                </a:lnTo>
                <a:lnTo>
                  <a:pt x="1717" y="1114"/>
                </a:lnTo>
                <a:lnTo>
                  <a:pt x="1718" y="1114"/>
                </a:lnTo>
                <a:lnTo>
                  <a:pt x="1720" y="1114"/>
                </a:lnTo>
                <a:lnTo>
                  <a:pt x="1722" y="1114"/>
                </a:lnTo>
                <a:lnTo>
                  <a:pt x="1722" y="1112"/>
                </a:lnTo>
                <a:lnTo>
                  <a:pt x="1722" y="1110"/>
                </a:lnTo>
                <a:lnTo>
                  <a:pt x="1723" y="1110"/>
                </a:lnTo>
                <a:lnTo>
                  <a:pt x="1723" y="1109"/>
                </a:lnTo>
                <a:lnTo>
                  <a:pt x="1723" y="1107"/>
                </a:lnTo>
                <a:close/>
                <a:moveTo>
                  <a:pt x="1957" y="1074"/>
                </a:moveTo>
                <a:lnTo>
                  <a:pt x="1957" y="1075"/>
                </a:lnTo>
                <a:lnTo>
                  <a:pt x="1957" y="1077"/>
                </a:lnTo>
                <a:lnTo>
                  <a:pt x="1959" y="1077"/>
                </a:lnTo>
                <a:lnTo>
                  <a:pt x="1959" y="1079"/>
                </a:lnTo>
                <a:lnTo>
                  <a:pt x="1959" y="1080"/>
                </a:lnTo>
                <a:lnTo>
                  <a:pt x="1959" y="1082"/>
                </a:lnTo>
                <a:lnTo>
                  <a:pt x="1960" y="1082"/>
                </a:lnTo>
                <a:lnTo>
                  <a:pt x="1960" y="1084"/>
                </a:lnTo>
                <a:lnTo>
                  <a:pt x="1960" y="1085"/>
                </a:lnTo>
                <a:lnTo>
                  <a:pt x="1962" y="1085"/>
                </a:lnTo>
                <a:lnTo>
                  <a:pt x="1962" y="1087"/>
                </a:lnTo>
                <a:lnTo>
                  <a:pt x="1962" y="1089"/>
                </a:lnTo>
                <a:lnTo>
                  <a:pt x="1964" y="1089"/>
                </a:lnTo>
                <a:lnTo>
                  <a:pt x="1964" y="1090"/>
                </a:lnTo>
                <a:lnTo>
                  <a:pt x="1964" y="1092"/>
                </a:lnTo>
                <a:lnTo>
                  <a:pt x="1964" y="1092"/>
                </a:lnTo>
                <a:lnTo>
                  <a:pt x="1964" y="1094"/>
                </a:lnTo>
                <a:lnTo>
                  <a:pt x="1965" y="1094"/>
                </a:lnTo>
                <a:lnTo>
                  <a:pt x="1965" y="1095"/>
                </a:lnTo>
                <a:lnTo>
                  <a:pt x="1967" y="1095"/>
                </a:lnTo>
                <a:lnTo>
                  <a:pt x="1967" y="1097"/>
                </a:lnTo>
                <a:lnTo>
                  <a:pt x="1967" y="1099"/>
                </a:lnTo>
                <a:lnTo>
                  <a:pt x="1969" y="1099"/>
                </a:lnTo>
                <a:lnTo>
                  <a:pt x="1969" y="1100"/>
                </a:lnTo>
                <a:lnTo>
                  <a:pt x="1970" y="1102"/>
                </a:lnTo>
                <a:lnTo>
                  <a:pt x="1970" y="1104"/>
                </a:lnTo>
                <a:lnTo>
                  <a:pt x="1972" y="1104"/>
                </a:lnTo>
                <a:lnTo>
                  <a:pt x="1972" y="1105"/>
                </a:lnTo>
                <a:lnTo>
                  <a:pt x="1974" y="1105"/>
                </a:lnTo>
                <a:lnTo>
                  <a:pt x="1975" y="1105"/>
                </a:lnTo>
                <a:lnTo>
                  <a:pt x="1977" y="1105"/>
                </a:lnTo>
                <a:lnTo>
                  <a:pt x="1977" y="1107"/>
                </a:lnTo>
                <a:lnTo>
                  <a:pt x="1979" y="1107"/>
                </a:lnTo>
                <a:lnTo>
                  <a:pt x="1979" y="1105"/>
                </a:lnTo>
                <a:lnTo>
                  <a:pt x="1980" y="1105"/>
                </a:lnTo>
                <a:lnTo>
                  <a:pt x="1980" y="1107"/>
                </a:lnTo>
                <a:lnTo>
                  <a:pt x="1982" y="1107"/>
                </a:lnTo>
                <a:lnTo>
                  <a:pt x="1982" y="1105"/>
                </a:lnTo>
                <a:lnTo>
                  <a:pt x="1984" y="1105"/>
                </a:lnTo>
                <a:lnTo>
                  <a:pt x="1984" y="1105"/>
                </a:lnTo>
                <a:lnTo>
                  <a:pt x="1984" y="1104"/>
                </a:lnTo>
                <a:lnTo>
                  <a:pt x="1985" y="1104"/>
                </a:lnTo>
                <a:lnTo>
                  <a:pt x="1987" y="1104"/>
                </a:lnTo>
                <a:lnTo>
                  <a:pt x="1989" y="1104"/>
                </a:lnTo>
                <a:lnTo>
                  <a:pt x="1989" y="1102"/>
                </a:lnTo>
                <a:lnTo>
                  <a:pt x="1989" y="1100"/>
                </a:lnTo>
                <a:lnTo>
                  <a:pt x="1990" y="1100"/>
                </a:lnTo>
                <a:lnTo>
                  <a:pt x="1992" y="1100"/>
                </a:lnTo>
                <a:lnTo>
                  <a:pt x="1994" y="1100"/>
                </a:lnTo>
                <a:lnTo>
                  <a:pt x="1995" y="1100"/>
                </a:lnTo>
                <a:lnTo>
                  <a:pt x="1997" y="1100"/>
                </a:lnTo>
                <a:lnTo>
                  <a:pt x="1999" y="1100"/>
                </a:lnTo>
                <a:lnTo>
                  <a:pt x="1999" y="1099"/>
                </a:lnTo>
                <a:lnTo>
                  <a:pt x="2000" y="1099"/>
                </a:lnTo>
                <a:lnTo>
                  <a:pt x="2002" y="1099"/>
                </a:lnTo>
                <a:lnTo>
                  <a:pt x="2002" y="1097"/>
                </a:lnTo>
                <a:lnTo>
                  <a:pt x="2004" y="1097"/>
                </a:lnTo>
                <a:lnTo>
                  <a:pt x="2004" y="1095"/>
                </a:lnTo>
                <a:lnTo>
                  <a:pt x="2005" y="1095"/>
                </a:lnTo>
                <a:lnTo>
                  <a:pt x="2005" y="1094"/>
                </a:lnTo>
                <a:lnTo>
                  <a:pt x="2007" y="1094"/>
                </a:lnTo>
                <a:lnTo>
                  <a:pt x="2007" y="1092"/>
                </a:lnTo>
                <a:lnTo>
                  <a:pt x="2009" y="1092"/>
                </a:lnTo>
                <a:lnTo>
                  <a:pt x="2009" y="1092"/>
                </a:lnTo>
                <a:lnTo>
                  <a:pt x="2009" y="1090"/>
                </a:lnTo>
                <a:lnTo>
                  <a:pt x="2010" y="1090"/>
                </a:lnTo>
                <a:lnTo>
                  <a:pt x="2012" y="1090"/>
                </a:lnTo>
                <a:lnTo>
                  <a:pt x="2014" y="1090"/>
                </a:lnTo>
                <a:lnTo>
                  <a:pt x="2014" y="1089"/>
                </a:lnTo>
                <a:lnTo>
                  <a:pt x="2014" y="1087"/>
                </a:lnTo>
                <a:lnTo>
                  <a:pt x="2014" y="1085"/>
                </a:lnTo>
                <a:lnTo>
                  <a:pt x="2014" y="1084"/>
                </a:lnTo>
                <a:lnTo>
                  <a:pt x="2015" y="1084"/>
                </a:lnTo>
                <a:lnTo>
                  <a:pt x="2015" y="1082"/>
                </a:lnTo>
                <a:lnTo>
                  <a:pt x="2017" y="1082"/>
                </a:lnTo>
                <a:lnTo>
                  <a:pt x="2017" y="1080"/>
                </a:lnTo>
                <a:lnTo>
                  <a:pt x="2017" y="1079"/>
                </a:lnTo>
                <a:lnTo>
                  <a:pt x="2017" y="1077"/>
                </a:lnTo>
                <a:lnTo>
                  <a:pt x="2017" y="1075"/>
                </a:lnTo>
                <a:lnTo>
                  <a:pt x="2017" y="1074"/>
                </a:lnTo>
                <a:lnTo>
                  <a:pt x="2017" y="1072"/>
                </a:lnTo>
                <a:lnTo>
                  <a:pt x="2017" y="1070"/>
                </a:lnTo>
                <a:lnTo>
                  <a:pt x="2017" y="1069"/>
                </a:lnTo>
                <a:lnTo>
                  <a:pt x="2017" y="1067"/>
                </a:lnTo>
                <a:lnTo>
                  <a:pt x="2015" y="1067"/>
                </a:lnTo>
                <a:lnTo>
                  <a:pt x="2015" y="1065"/>
                </a:lnTo>
                <a:lnTo>
                  <a:pt x="2015" y="1064"/>
                </a:lnTo>
                <a:lnTo>
                  <a:pt x="2015" y="1062"/>
                </a:lnTo>
                <a:lnTo>
                  <a:pt x="2014" y="1062"/>
                </a:lnTo>
                <a:lnTo>
                  <a:pt x="2014" y="1060"/>
                </a:lnTo>
                <a:lnTo>
                  <a:pt x="2014" y="1059"/>
                </a:lnTo>
                <a:lnTo>
                  <a:pt x="2014" y="1057"/>
                </a:lnTo>
                <a:lnTo>
                  <a:pt x="2014" y="1055"/>
                </a:lnTo>
                <a:lnTo>
                  <a:pt x="2014" y="1054"/>
                </a:lnTo>
                <a:lnTo>
                  <a:pt x="2012" y="1054"/>
                </a:lnTo>
                <a:lnTo>
                  <a:pt x="2010" y="1054"/>
                </a:lnTo>
                <a:lnTo>
                  <a:pt x="2010" y="1052"/>
                </a:lnTo>
                <a:lnTo>
                  <a:pt x="2010" y="1052"/>
                </a:lnTo>
                <a:lnTo>
                  <a:pt x="2009" y="1052"/>
                </a:lnTo>
                <a:lnTo>
                  <a:pt x="2009" y="1050"/>
                </a:lnTo>
                <a:lnTo>
                  <a:pt x="2009" y="1049"/>
                </a:lnTo>
                <a:lnTo>
                  <a:pt x="2009" y="1047"/>
                </a:lnTo>
                <a:lnTo>
                  <a:pt x="2009" y="1045"/>
                </a:lnTo>
                <a:lnTo>
                  <a:pt x="2009" y="1044"/>
                </a:lnTo>
                <a:lnTo>
                  <a:pt x="2009" y="1042"/>
                </a:lnTo>
                <a:lnTo>
                  <a:pt x="2009" y="1040"/>
                </a:lnTo>
                <a:lnTo>
                  <a:pt x="2009" y="1039"/>
                </a:lnTo>
                <a:lnTo>
                  <a:pt x="2009" y="1037"/>
                </a:lnTo>
                <a:lnTo>
                  <a:pt x="2009" y="1035"/>
                </a:lnTo>
                <a:lnTo>
                  <a:pt x="2009" y="1033"/>
                </a:lnTo>
                <a:lnTo>
                  <a:pt x="2007" y="1033"/>
                </a:lnTo>
                <a:lnTo>
                  <a:pt x="2007" y="1032"/>
                </a:lnTo>
                <a:lnTo>
                  <a:pt x="2005" y="1032"/>
                </a:lnTo>
                <a:lnTo>
                  <a:pt x="2005" y="1030"/>
                </a:lnTo>
                <a:lnTo>
                  <a:pt x="2004" y="1030"/>
                </a:lnTo>
                <a:lnTo>
                  <a:pt x="2004" y="1028"/>
                </a:lnTo>
                <a:lnTo>
                  <a:pt x="2002" y="1028"/>
                </a:lnTo>
                <a:lnTo>
                  <a:pt x="2000" y="1028"/>
                </a:lnTo>
                <a:lnTo>
                  <a:pt x="1999" y="1028"/>
                </a:lnTo>
                <a:lnTo>
                  <a:pt x="1997" y="1028"/>
                </a:lnTo>
                <a:lnTo>
                  <a:pt x="1995" y="1028"/>
                </a:lnTo>
                <a:lnTo>
                  <a:pt x="1994" y="1028"/>
                </a:lnTo>
                <a:lnTo>
                  <a:pt x="1992" y="1028"/>
                </a:lnTo>
                <a:lnTo>
                  <a:pt x="1992" y="1027"/>
                </a:lnTo>
                <a:lnTo>
                  <a:pt x="1990" y="1027"/>
                </a:lnTo>
                <a:lnTo>
                  <a:pt x="1989" y="1027"/>
                </a:lnTo>
                <a:lnTo>
                  <a:pt x="1987" y="1027"/>
                </a:lnTo>
                <a:lnTo>
                  <a:pt x="1987" y="1025"/>
                </a:lnTo>
                <a:lnTo>
                  <a:pt x="1985" y="1025"/>
                </a:lnTo>
                <a:lnTo>
                  <a:pt x="1984" y="1025"/>
                </a:lnTo>
                <a:lnTo>
                  <a:pt x="1984" y="1027"/>
                </a:lnTo>
                <a:lnTo>
                  <a:pt x="1984" y="1027"/>
                </a:lnTo>
                <a:lnTo>
                  <a:pt x="1982" y="1027"/>
                </a:lnTo>
                <a:lnTo>
                  <a:pt x="1982" y="1028"/>
                </a:lnTo>
                <a:lnTo>
                  <a:pt x="1980" y="1028"/>
                </a:lnTo>
                <a:lnTo>
                  <a:pt x="1980" y="1030"/>
                </a:lnTo>
                <a:lnTo>
                  <a:pt x="1979" y="1030"/>
                </a:lnTo>
                <a:lnTo>
                  <a:pt x="1977" y="1030"/>
                </a:lnTo>
                <a:lnTo>
                  <a:pt x="1977" y="1032"/>
                </a:lnTo>
                <a:lnTo>
                  <a:pt x="1975" y="1032"/>
                </a:lnTo>
                <a:lnTo>
                  <a:pt x="1975" y="1030"/>
                </a:lnTo>
                <a:lnTo>
                  <a:pt x="1975" y="1028"/>
                </a:lnTo>
                <a:lnTo>
                  <a:pt x="1974" y="1028"/>
                </a:lnTo>
                <a:lnTo>
                  <a:pt x="1974" y="1030"/>
                </a:lnTo>
                <a:lnTo>
                  <a:pt x="1972" y="1030"/>
                </a:lnTo>
                <a:lnTo>
                  <a:pt x="1972" y="1032"/>
                </a:lnTo>
                <a:lnTo>
                  <a:pt x="1970" y="1032"/>
                </a:lnTo>
                <a:lnTo>
                  <a:pt x="1970" y="1033"/>
                </a:lnTo>
                <a:lnTo>
                  <a:pt x="1969" y="1033"/>
                </a:lnTo>
                <a:lnTo>
                  <a:pt x="1967" y="1033"/>
                </a:lnTo>
                <a:lnTo>
                  <a:pt x="1967" y="1035"/>
                </a:lnTo>
                <a:lnTo>
                  <a:pt x="1965" y="1035"/>
                </a:lnTo>
                <a:lnTo>
                  <a:pt x="1965" y="1037"/>
                </a:lnTo>
                <a:lnTo>
                  <a:pt x="1965" y="1039"/>
                </a:lnTo>
                <a:lnTo>
                  <a:pt x="1964" y="1039"/>
                </a:lnTo>
                <a:lnTo>
                  <a:pt x="1964" y="1040"/>
                </a:lnTo>
                <a:lnTo>
                  <a:pt x="1964" y="1042"/>
                </a:lnTo>
                <a:lnTo>
                  <a:pt x="1964" y="1044"/>
                </a:lnTo>
                <a:lnTo>
                  <a:pt x="1962" y="1044"/>
                </a:lnTo>
                <a:lnTo>
                  <a:pt x="1962" y="1045"/>
                </a:lnTo>
                <a:lnTo>
                  <a:pt x="1962" y="1047"/>
                </a:lnTo>
                <a:lnTo>
                  <a:pt x="1962" y="1049"/>
                </a:lnTo>
                <a:lnTo>
                  <a:pt x="1960" y="1049"/>
                </a:lnTo>
                <a:lnTo>
                  <a:pt x="1960" y="1050"/>
                </a:lnTo>
                <a:lnTo>
                  <a:pt x="1960" y="1052"/>
                </a:lnTo>
                <a:lnTo>
                  <a:pt x="1960" y="1052"/>
                </a:lnTo>
                <a:lnTo>
                  <a:pt x="1960" y="1054"/>
                </a:lnTo>
                <a:lnTo>
                  <a:pt x="1960" y="1055"/>
                </a:lnTo>
                <a:lnTo>
                  <a:pt x="1960" y="1057"/>
                </a:lnTo>
                <a:lnTo>
                  <a:pt x="1959" y="1057"/>
                </a:lnTo>
                <a:lnTo>
                  <a:pt x="1959" y="1059"/>
                </a:lnTo>
                <a:lnTo>
                  <a:pt x="1959" y="1060"/>
                </a:lnTo>
                <a:lnTo>
                  <a:pt x="1959" y="1062"/>
                </a:lnTo>
                <a:lnTo>
                  <a:pt x="1959" y="1064"/>
                </a:lnTo>
                <a:lnTo>
                  <a:pt x="1959" y="1065"/>
                </a:lnTo>
                <a:lnTo>
                  <a:pt x="1959" y="1067"/>
                </a:lnTo>
                <a:lnTo>
                  <a:pt x="1959" y="1069"/>
                </a:lnTo>
                <a:lnTo>
                  <a:pt x="1959" y="1070"/>
                </a:lnTo>
                <a:lnTo>
                  <a:pt x="1957" y="1070"/>
                </a:lnTo>
                <a:lnTo>
                  <a:pt x="1957" y="1072"/>
                </a:lnTo>
                <a:lnTo>
                  <a:pt x="1959" y="1072"/>
                </a:lnTo>
                <a:lnTo>
                  <a:pt x="1959" y="1074"/>
                </a:lnTo>
                <a:lnTo>
                  <a:pt x="1957" y="1074"/>
                </a:lnTo>
                <a:close/>
                <a:moveTo>
                  <a:pt x="1430" y="1102"/>
                </a:moveTo>
                <a:lnTo>
                  <a:pt x="1430" y="1100"/>
                </a:lnTo>
                <a:lnTo>
                  <a:pt x="1428" y="1100"/>
                </a:lnTo>
                <a:lnTo>
                  <a:pt x="1428" y="1099"/>
                </a:lnTo>
                <a:lnTo>
                  <a:pt x="1427" y="1099"/>
                </a:lnTo>
                <a:lnTo>
                  <a:pt x="1427" y="1100"/>
                </a:lnTo>
                <a:lnTo>
                  <a:pt x="1427" y="1102"/>
                </a:lnTo>
                <a:lnTo>
                  <a:pt x="1428" y="1102"/>
                </a:lnTo>
                <a:lnTo>
                  <a:pt x="1428" y="1104"/>
                </a:lnTo>
                <a:lnTo>
                  <a:pt x="1430" y="1104"/>
                </a:lnTo>
                <a:lnTo>
                  <a:pt x="1430" y="1102"/>
                </a:lnTo>
                <a:close/>
                <a:moveTo>
                  <a:pt x="2364" y="1099"/>
                </a:moveTo>
                <a:lnTo>
                  <a:pt x="2364" y="1097"/>
                </a:lnTo>
                <a:lnTo>
                  <a:pt x="2366" y="1097"/>
                </a:lnTo>
                <a:lnTo>
                  <a:pt x="2367" y="1097"/>
                </a:lnTo>
                <a:lnTo>
                  <a:pt x="2367" y="1095"/>
                </a:lnTo>
                <a:lnTo>
                  <a:pt x="2366" y="1095"/>
                </a:lnTo>
                <a:lnTo>
                  <a:pt x="2364" y="1095"/>
                </a:lnTo>
                <a:lnTo>
                  <a:pt x="2362" y="1095"/>
                </a:lnTo>
                <a:lnTo>
                  <a:pt x="2361" y="1095"/>
                </a:lnTo>
                <a:lnTo>
                  <a:pt x="2361" y="1097"/>
                </a:lnTo>
                <a:lnTo>
                  <a:pt x="2362" y="1097"/>
                </a:lnTo>
                <a:lnTo>
                  <a:pt x="2362" y="1099"/>
                </a:lnTo>
                <a:lnTo>
                  <a:pt x="2364" y="1099"/>
                </a:lnTo>
                <a:close/>
                <a:moveTo>
                  <a:pt x="1403" y="1089"/>
                </a:moveTo>
                <a:lnTo>
                  <a:pt x="1403" y="1087"/>
                </a:lnTo>
                <a:lnTo>
                  <a:pt x="1403" y="1085"/>
                </a:lnTo>
                <a:lnTo>
                  <a:pt x="1402" y="1085"/>
                </a:lnTo>
                <a:lnTo>
                  <a:pt x="1402" y="1087"/>
                </a:lnTo>
                <a:lnTo>
                  <a:pt x="1400" y="1087"/>
                </a:lnTo>
                <a:lnTo>
                  <a:pt x="1400" y="1089"/>
                </a:lnTo>
                <a:lnTo>
                  <a:pt x="1400" y="1090"/>
                </a:lnTo>
                <a:lnTo>
                  <a:pt x="1402" y="1090"/>
                </a:lnTo>
                <a:lnTo>
                  <a:pt x="1402" y="1092"/>
                </a:lnTo>
                <a:lnTo>
                  <a:pt x="1403" y="1092"/>
                </a:lnTo>
                <a:lnTo>
                  <a:pt x="1403" y="1090"/>
                </a:lnTo>
                <a:lnTo>
                  <a:pt x="1405" y="1090"/>
                </a:lnTo>
                <a:lnTo>
                  <a:pt x="1405" y="1089"/>
                </a:lnTo>
                <a:lnTo>
                  <a:pt x="1403" y="1089"/>
                </a:lnTo>
                <a:close/>
                <a:moveTo>
                  <a:pt x="1166" y="1069"/>
                </a:moveTo>
                <a:lnTo>
                  <a:pt x="1166" y="1070"/>
                </a:lnTo>
                <a:lnTo>
                  <a:pt x="1166" y="1072"/>
                </a:lnTo>
                <a:lnTo>
                  <a:pt x="1166" y="1074"/>
                </a:lnTo>
                <a:lnTo>
                  <a:pt x="1165" y="1074"/>
                </a:lnTo>
                <a:lnTo>
                  <a:pt x="1165" y="1075"/>
                </a:lnTo>
                <a:lnTo>
                  <a:pt x="1165" y="1077"/>
                </a:lnTo>
                <a:lnTo>
                  <a:pt x="1165" y="1079"/>
                </a:lnTo>
                <a:lnTo>
                  <a:pt x="1163" y="1079"/>
                </a:lnTo>
                <a:lnTo>
                  <a:pt x="1161" y="1079"/>
                </a:lnTo>
                <a:lnTo>
                  <a:pt x="1161" y="1080"/>
                </a:lnTo>
                <a:lnTo>
                  <a:pt x="1163" y="1080"/>
                </a:lnTo>
                <a:lnTo>
                  <a:pt x="1163" y="1082"/>
                </a:lnTo>
                <a:lnTo>
                  <a:pt x="1161" y="1082"/>
                </a:lnTo>
                <a:lnTo>
                  <a:pt x="1160" y="1082"/>
                </a:lnTo>
                <a:lnTo>
                  <a:pt x="1160" y="1084"/>
                </a:lnTo>
                <a:lnTo>
                  <a:pt x="1161" y="1084"/>
                </a:lnTo>
                <a:lnTo>
                  <a:pt x="1163" y="1084"/>
                </a:lnTo>
                <a:lnTo>
                  <a:pt x="1165" y="1084"/>
                </a:lnTo>
                <a:lnTo>
                  <a:pt x="1165" y="1082"/>
                </a:lnTo>
                <a:lnTo>
                  <a:pt x="1166" y="1082"/>
                </a:lnTo>
                <a:lnTo>
                  <a:pt x="1166" y="1080"/>
                </a:lnTo>
                <a:lnTo>
                  <a:pt x="1166" y="1079"/>
                </a:lnTo>
                <a:lnTo>
                  <a:pt x="1168" y="1079"/>
                </a:lnTo>
                <a:lnTo>
                  <a:pt x="1170" y="1079"/>
                </a:lnTo>
                <a:lnTo>
                  <a:pt x="1170" y="1077"/>
                </a:lnTo>
                <a:lnTo>
                  <a:pt x="1170" y="1075"/>
                </a:lnTo>
                <a:lnTo>
                  <a:pt x="1170" y="1074"/>
                </a:lnTo>
                <a:lnTo>
                  <a:pt x="1170" y="1072"/>
                </a:lnTo>
                <a:lnTo>
                  <a:pt x="1170" y="1070"/>
                </a:lnTo>
                <a:lnTo>
                  <a:pt x="1168" y="1070"/>
                </a:lnTo>
                <a:lnTo>
                  <a:pt x="1168" y="1069"/>
                </a:lnTo>
                <a:lnTo>
                  <a:pt x="1166" y="1069"/>
                </a:lnTo>
                <a:close/>
                <a:moveTo>
                  <a:pt x="2246" y="1077"/>
                </a:moveTo>
                <a:lnTo>
                  <a:pt x="2244" y="1077"/>
                </a:lnTo>
                <a:lnTo>
                  <a:pt x="2244" y="1079"/>
                </a:lnTo>
                <a:lnTo>
                  <a:pt x="2244" y="1080"/>
                </a:lnTo>
                <a:lnTo>
                  <a:pt x="2246" y="1080"/>
                </a:lnTo>
                <a:lnTo>
                  <a:pt x="2247" y="1080"/>
                </a:lnTo>
                <a:lnTo>
                  <a:pt x="2247" y="1079"/>
                </a:lnTo>
                <a:lnTo>
                  <a:pt x="2246" y="1079"/>
                </a:lnTo>
                <a:lnTo>
                  <a:pt x="2246" y="1077"/>
                </a:lnTo>
                <a:close/>
                <a:moveTo>
                  <a:pt x="2384" y="1079"/>
                </a:moveTo>
                <a:lnTo>
                  <a:pt x="2384" y="1077"/>
                </a:lnTo>
                <a:lnTo>
                  <a:pt x="2384" y="1075"/>
                </a:lnTo>
                <a:lnTo>
                  <a:pt x="2384" y="1075"/>
                </a:lnTo>
                <a:lnTo>
                  <a:pt x="2384" y="1074"/>
                </a:lnTo>
                <a:lnTo>
                  <a:pt x="2382" y="1074"/>
                </a:lnTo>
                <a:lnTo>
                  <a:pt x="2382" y="1075"/>
                </a:lnTo>
                <a:lnTo>
                  <a:pt x="2382" y="1077"/>
                </a:lnTo>
                <a:lnTo>
                  <a:pt x="2384" y="1077"/>
                </a:lnTo>
                <a:lnTo>
                  <a:pt x="2384" y="1079"/>
                </a:lnTo>
                <a:lnTo>
                  <a:pt x="2384" y="1080"/>
                </a:lnTo>
                <a:lnTo>
                  <a:pt x="2384" y="1080"/>
                </a:lnTo>
                <a:lnTo>
                  <a:pt x="2384" y="1079"/>
                </a:lnTo>
                <a:close/>
                <a:moveTo>
                  <a:pt x="1156" y="1080"/>
                </a:moveTo>
                <a:lnTo>
                  <a:pt x="1158" y="1080"/>
                </a:lnTo>
                <a:lnTo>
                  <a:pt x="1158" y="1079"/>
                </a:lnTo>
                <a:lnTo>
                  <a:pt x="1160" y="1079"/>
                </a:lnTo>
                <a:lnTo>
                  <a:pt x="1160" y="1077"/>
                </a:lnTo>
                <a:lnTo>
                  <a:pt x="1160" y="1075"/>
                </a:lnTo>
                <a:lnTo>
                  <a:pt x="1158" y="1075"/>
                </a:lnTo>
                <a:lnTo>
                  <a:pt x="1158" y="1074"/>
                </a:lnTo>
                <a:lnTo>
                  <a:pt x="1158" y="1072"/>
                </a:lnTo>
                <a:lnTo>
                  <a:pt x="1160" y="1072"/>
                </a:lnTo>
                <a:lnTo>
                  <a:pt x="1160" y="1070"/>
                </a:lnTo>
                <a:lnTo>
                  <a:pt x="1158" y="1070"/>
                </a:lnTo>
                <a:lnTo>
                  <a:pt x="1158" y="1069"/>
                </a:lnTo>
                <a:lnTo>
                  <a:pt x="1156" y="1069"/>
                </a:lnTo>
                <a:lnTo>
                  <a:pt x="1156" y="1070"/>
                </a:lnTo>
                <a:lnTo>
                  <a:pt x="1156" y="1072"/>
                </a:lnTo>
                <a:lnTo>
                  <a:pt x="1156" y="1074"/>
                </a:lnTo>
                <a:lnTo>
                  <a:pt x="1155" y="1074"/>
                </a:lnTo>
                <a:lnTo>
                  <a:pt x="1155" y="1075"/>
                </a:lnTo>
                <a:lnTo>
                  <a:pt x="1155" y="1077"/>
                </a:lnTo>
                <a:lnTo>
                  <a:pt x="1155" y="1079"/>
                </a:lnTo>
                <a:lnTo>
                  <a:pt x="1155" y="1080"/>
                </a:lnTo>
                <a:lnTo>
                  <a:pt x="1155" y="1082"/>
                </a:lnTo>
                <a:lnTo>
                  <a:pt x="1156" y="1082"/>
                </a:lnTo>
                <a:lnTo>
                  <a:pt x="1156" y="1080"/>
                </a:lnTo>
                <a:close/>
                <a:moveTo>
                  <a:pt x="2386" y="1069"/>
                </a:moveTo>
                <a:lnTo>
                  <a:pt x="2384" y="1069"/>
                </a:lnTo>
                <a:lnTo>
                  <a:pt x="2384" y="1067"/>
                </a:lnTo>
                <a:lnTo>
                  <a:pt x="2384" y="1065"/>
                </a:lnTo>
                <a:lnTo>
                  <a:pt x="2384" y="1065"/>
                </a:lnTo>
                <a:lnTo>
                  <a:pt x="2382" y="1065"/>
                </a:lnTo>
                <a:lnTo>
                  <a:pt x="2384" y="1067"/>
                </a:lnTo>
                <a:lnTo>
                  <a:pt x="2382" y="1067"/>
                </a:lnTo>
                <a:lnTo>
                  <a:pt x="2381" y="1067"/>
                </a:lnTo>
                <a:lnTo>
                  <a:pt x="2379" y="1067"/>
                </a:lnTo>
                <a:lnTo>
                  <a:pt x="2379" y="1069"/>
                </a:lnTo>
                <a:lnTo>
                  <a:pt x="2381" y="1069"/>
                </a:lnTo>
                <a:lnTo>
                  <a:pt x="2381" y="1070"/>
                </a:lnTo>
                <a:lnTo>
                  <a:pt x="2382" y="1070"/>
                </a:lnTo>
                <a:lnTo>
                  <a:pt x="2382" y="1072"/>
                </a:lnTo>
                <a:lnTo>
                  <a:pt x="2384" y="1072"/>
                </a:lnTo>
                <a:lnTo>
                  <a:pt x="2384" y="1072"/>
                </a:lnTo>
                <a:lnTo>
                  <a:pt x="2384" y="1074"/>
                </a:lnTo>
                <a:lnTo>
                  <a:pt x="2386" y="1074"/>
                </a:lnTo>
                <a:lnTo>
                  <a:pt x="2386" y="1072"/>
                </a:lnTo>
                <a:lnTo>
                  <a:pt x="2386" y="1070"/>
                </a:lnTo>
                <a:lnTo>
                  <a:pt x="2387" y="1070"/>
                </a:lnTo>
                <a:lnTo>
                  <a:pt x="2387" y="1072"/>
                </a:lnTo>
                <a:lnTo>
                  <a:pt x="2387" y="1074"/>
                </a:lnTo>
                <a:lnTo>
                  <a:pt x="2389" y="1074"/>
                </a:lnTo>
                <a:lnTo>
                  <a:pt x="2389" y="1072"/>
                </a:lnTo>
                <a:lnTo>
                  <a:pt x="2389" y="1070"/>
                </a:lnTo>
                <a:lnTo>
                  <a:pt x="2389" y="1069"/>
                </a:lnTo>
                <a:lnTo>
                  <a:pt x="2389" y="1067"/>
                </a:lnTo>
                <a:lnTo>
                  <a:pt x="2387" y="1067"/>
                </a:lnTo>
                <a:lnTo>
                  <a:pt x="2387" y="1069"/>
                </a:lnTo>
                <a:lnTo>
                  <a:pt x="2386" y="1069"/>
                </a:lnTo>
                <a:close/>
                <a:moveTo>
                  <a:pt x="1145" y="1057"/>
                </a:moveTo>
                <a:lnTo>
                  <a:pt x="1146" y="1057"/>
                </a:lnTo>
                <a:lnTo>
                  <a:pt x="1145" y="1055"/>
                </a:lnTo>
                <a:lnTo>
                  <a:pt x="1145" y="1054"/>
                </a:lnTo>
                <a:lnTo>
                  <a:pt x="1145" y="1054"/>
                </a:lnTo>
                <a:lnTo>
                  <a:pt x="1143" y="1054"/>
                </a:lnTo>
                <a:lnTo>
                  <a:pt x="1143" y="1055"/>
                </a:lnTo>
                <a:lnTo>
                  <a:pt x="1145" y="1055"/>
                </a:lnTo>
                <a:lnTo>
                  <a:pt x="1145" y="1057"/>
                </a:lnTo>
                <a:lnTo>
                  <a:pt x="1145" y="1057"/>
                </a:lnTo>
                <a:close/>
                <a:moveTo>
                  <a:pt x="1173" y="1052"/>
                </a:moveTo>
                <a:lnTo>
                  <a:pt x="1173" y="1050"/>
                </a:lnTo>
                <a:lnTo>
                  <a:pt x="1171" y="1050"/>
                </a:lnTo>
                <a:lnTo>
                  <a:pt x="1170" y="1050"/>
                </a:lnTo>
                <a:lnTo>
                  <a:pt x="1170" y="1052"/>
                </a:lnTo>
                <a:lnTo>
                  <a:pt x="1168" y="1052"/>
                </a:lnTo>
                <a:lnTo>
                  <a:pt x="1168" y="1052"/>
                </a:lnTo>
                <a:lnTo>
                  <a:pt x="1168" y="1054"/>
                </a:lnTo>
                <a:lnTo>
                  <a:pt x="1170" y="1054"/>
                </a:lnTo>
                <a:lnTo>
                  <a:pt x="1170" y="1055"/>
                </a:lnTo>
                <a:lnTo>
                  <a:pt x="1171" y="1055"/>
                </a:lnTo>
                <a:lnTo>
                  <a:pt x="1171" y="1054"/>
                </a:lnTo>
                <a:lnTo>
                  <a:pt x="1173" y="1054"/>
                </a:lnTo>
                <a:lnTo>
                  <a:pt x="1173" y="1052"/>
                </a:lnTo>
                <a:lnTo>
                  <a:pt x="1173" y="1052"/>
                </a:lnTo>
                <a:close/>
                <a:moveTo>
                  <a:pt x="1907" y="1055"/>
                </a:moveTo>
                <a:lnTo>
                  <a:pt x="1907" y="1054"/>
                </a:lnTo>
                <a:lnTo>
                  <a:pt x="1909" y="1054"/>
                </a:lnTo>
                <a:lnTo>
                  <a:pt x="1909" y="1052"/>
                </a:lnTo>
                <a:lnTo>
                  <a:pt x="1909" y="1052"/>
                </a:lnTo>
                <a:lnTo>
                  <a:pt x="1910" y="1052"/>
                </a:lnTo>
                <a:lnTo>
                  <a:pt x="1910" y="1050"/>
                </a:lnTo>
                <a:lnTo>
                  <a:pt x="1910" y="1049"/>
                </a:lnTo>
                <a:lnTo>
                  <a:pt x="1910" y="1047"/>
                </a:lnTo>
                <a:lnTo>
                  <a:pt x="1910" y="1045"/>
                </a:lnTo>
                <a:lnTo>
                  <a:pt x="1909" y="1045"/>
                </a:lnTo>
                <a:lnTo>
                  <a:pt x="1907" y="1045"/>
                </a:lnTo>
                <a:lnTo>
                  <a:pt x="1907" y="1044"/>
                </a:lnTo>
                <a:lnTo>
                  <a:pt x="1905" y="1044"/>
                </a:lnTo>
                <a:lnTo>
                  <a:pt x="1904" y="1044"/>
                </a:lnTo>
                <a:lnTo>
                  <a:pt x="1904" y="1044"/>
                </a:lnTo>
                <a:lnTo>
                  <a:pt x="1904" y="1045"/>
                </a:lnTo>
                <a:lnTo>
                  <a:pt x="1902" y="1045"/>
                </a:lnTo>
                <a:lnTo>
                  <a:pt x="1902" y="1047"/>
                </a:lnTo>
                <a:lnTo>
                  <a:pt x="1902" y="1049"/>
                </a:lnTo>
                <a:lnTo>
                  <a:pt x="1904" y="1049"/>
                </a:lnTo>
                <a:lnTo>
                  <a:pt x="1904" y="1050"/>
                </a:lnTo>
                <a:lnTo>
                  <a:pt x="1904" y="1052"/>
                </a:lnTo>
                <a:lnTo>
                  <a:pt x="1904" y="1052"/>
                </a:lnTo>
                <a:lnTo>
                  <a:pt x="1904" y="1052"/>
                </a:lnTo>
                <a:lnTo>
                  <a:pt x="1904" y="1054"/>
                </a:lnTo>
                <a:lnTo>
                  <a:pt x="1905" y="1054"/>
                </a:lnTo>
                <a:lnTo>
                  <a:pt x="1905" y="1055"/>
                </a:lnTo>
                <a:lnTo>
                  <a:pt x="1907" y="1055"/>
                </a:lnTo>
                <a:close/>
                <a:moveTo>
                  <a:pt x="2382" y="1052"/>
                </a:moveTo>
                <a:lnTo>
                  <a:pt x="2381" y="1052"/>
                </a:lnTo>
                <a:lnTo>
                  <a:pt x="2379" y="1052"/>
                </a:lnTo>
                <a:lnTo>
                  <a:pt x="2377" y="1052"/>
                </a:lnTo>
                <a:lnTo>
                  <a:pt x="2377" y="1054"/>
                </a:lnTo>
                <a:lnTo>
                  <a:pt x="2379" y="1054"/>
                </a:lnTo>
                <a:lnTo>
                  <a:pt x="2381" y="1054"/>
                </a:lnTo>
                <a:lnTo>
                  <a:pt x="2381" y="1055"/>
                </a:lnTo>
                <a:lnTo>
                  <a:pt x="2382" y="1055"/>
                </a:lnTo>
                <a:lnTo>
                  <a:pt x="2382" y="1054"/>
                </a:lnTo>
                <a:lnTo>
                  <a:pt x="2382" y="1052"/>
                </a:lnTo>
                <a:close/>
                <a:moveTo>
                  <a:pt x="2015" y="1037"/>
                </a:moveTo>
                <a:lnTo>
                  <a:pt x="2015" y="1039"/>
                </a:lnTo>
                <a:lnTo>
                  <a:pt x="2015" y="1040"/>
                </a:lnTo>
                <a:lnTo>
                  <a:pt x="2015" y="1042"/>
                </a:lnTo>
                <a:lnTo>
                  <a:pt x="2017" y="1042"/>
                </a:lnTo>
                <a:lnTo>
                  <a:pt x="2017" y="1044"/>
                </a:lnTo>
                <a:lnTo>
                  <a:pt x="2017" y="1045"/>
                </a:lnTo>
                <a:lnTo>
                  <a:pt x="2019" y="1045"/>
                </a:lnTo>
                <a:lnTo>
                  <a:pt x="2019" y="1047"/>
                </a:lnTo>
                <a:lnTo>
                  <a:pt x="2020" y="1047"/>
                </a:lnTo>
                <a:lnTo>
                  <a:pt x="2020" y="1049"/>
                </a:lnTo>
                <a:lnTo>
                  <a:pt x="2022" y="1049"/>
                </a:lnTo>
                <a:lnTo>
                  <a:pt x="2022" y="1050"/>
                </a:lnTo>
                <a:lnTo>
                  <a:pt x="2024" y="1050"/>
                </a:lnTo>
                <a:lnTo>
                  <a:pt x="2024" y="1052"/>
                </a:lnTo>
                <a:lnTo>
                  <a:pt x="2024" y="1052"/>
                </a:lnTo>
                <a:lnTo>
                  <a:pt x="2024" y="1052"/>
                </a:lnTo>
                <a:lnTo>
                  <a:pt x="2025" y="1052"/>
                </a:lnTo>
                <a:lnTo>
                  <a:pt x="2025" y="1054"/>
                </a:lnTo>
                <a:lnTo>
                  <a:pt x="2027" y="1054"/>
                </a:lnTo>
                <a:lnTo>
                  <a:pt x="2029" y="1054"/>
                </a:lnTo>
                <a:lnTo>
                  <a:pt x="2030" y="1054"/>
                </a:lnTo>
                <a:lnTo>
                  <a:pt x="2032" y="1054"/>
                </a:lnTo>
                <a:lnTo>
                  <a:pt x="2034" y="1054"/>
                </a:lnTo>
                <a:lnTo>
                  <a:pt x="2034" y="1052"/>
                </a:lnTo>
                <a:lnTo>
                  <a:pt x="2035" y="1052"/>
                </a:lnTo>
                <a:lnTo>
                  <a:pt x="2035" y="1052"/>
                </a:lnTo>
                <a:lnTo>
                  <a:pt x="2037" y="1052"/>
                </a:lnTo>
                <a:lnTo>
                  <a:pt x="2039" y="1052"/>
                </a:lnTo>
                <a:lnTo>
                  <a:pt x="2039" y="1050"/>
                </a:lnTo>
                <a:lnTo>
                  <a:pt x="2040" y="1050"/>
                </a:lnTo>
                <a:lnTo>
                  <a:pt x="2042" y="1050"/>
                </a:lnTo>
                <a:lnTo>
                  <a:pt x="2044" y="1050"/>
                </a:lnTo>
                <a:lnTo>
                  <a:pt x="2045" y="1050"/>
                </a:lnTo>
                <a:lnTo>
                  <a:pt x="2047" y="1050"/>
                </a:lnTo>
                <a:lnTo>
                  <a:pt x="2049" y="1050"/>
                </a:lnTo>
                <a:lnTo>
                  <a:pt x="2049" y="1049"/>
                </a:lnTo>
                <a:lnTo>
                  <a:pt x="2050" y="1049"/>
                </a:lnTo>
                <a:lnTo>
                  <a:pt x="2052" y="1049"/>
                </a:lnTo>
                <a:lnTo>
                  <a:pt x="2054" y="1049"/>
                </a:lnTo>
                <a:lnTo>
                  <a:pt x="2055" y="1049"/>
                </a:lnTo>
                <a:lnTo>
                  <a:pt x="2055" y="1047"/>
                </a:lnTo>
                <a:lnTo>
                  <a:pt x="2055" y="1045"/>
                </a:lnTo>
                <a:lnTo>
                  <a:pt x="2055" y="1044"/>
                </a:lnTo>
                <a:lnTo>
                  <a:pt x="2055" y="1042"/>
                </a:lnTo>
                <a:lnTo>
                  <a:pt x="2054" y="1042"/>
                </a:lnTo>
                <a:lnTo>
                  <a:pt x="2054" y="1040"/>
                </a:lnTo>
                <a:lnTo>
                  <a:pt x="2052" y="1040"/>
                </a:lnTo>
                <a:lnTo>
                  <a:pt x="2052" y="1039"/>
                </a:lnTo>
                <a:lnTo>
                  <a:pt x="2052" y="1037"/>
                </a:lnTo>
                <a:lnTo>
                  <a:pt x="2050" y="1037"/>
                </a:lnTo>
                <a:lnTo>
                  <a:pt x="2050" y="1035"/>
                </a:lnTo>
                <a:lnTo>
                  <a:pt x="2050" y="1033"/>
                </a:lnTo>
                <a:lnTo>
                  <a:pt x="2049" y="1033"/>
                </a:lnTo>
                <a:lnTo>
                  <a:pt x="2047" y="1033"/>
                </a:lnTo>
                <a:lnTo>
                  <a:pt x="2047" y="1032"/>
                </a:lnTo>
                <a:lnTo>
                  <a:pt x="2047" y="1030"/>
                </a:lnTo>
                <a:lnTo>
                  <a:pt x="2045" y="1030"/>
                </a:lnTo>
                <a:lnTo>
                  <a:pt x="2045" y="1032"/>
                </a:lnTo>
                <a:lnTo>
                  <a:pt x="2045" y="1033"/>
                </a:lnTo>
                <a:lnTo>
                  <a:pt x="2044" y="1033"/>
                </a:lnTo>
                <a:lnTo>
                  <a:pt x="2042" y="1033"/>
                </a:lnTo>
                <a:lnTo>
                  <a:pt x="2042" y="1035"/>
                </a:lnTo>
                <a:lnTo>
                  <a:pt x="2040" y="1035"/>
                </a:lnTo>
                <a:lnTo>
                  <a:pt x="2039" y="1035"/>
                </a:lnTo>
                <a:lnTo>
                  <a:pt x="2037" y="1035"/>
                </a:lnTo>
                <a:lnTo>
                  <a:pt x="2037" y="1033"/>
                </a:lnTo>
                <a:lnTo>
                  <a:pt x="2035" y="1033"/>
                </a:lnTo>
                <a:lnTo>
                  <a:pt x="2034" y="1033"/>
                </a:lnTo>
                <a:lnTo>
                  <a:pt x="2032" y="1033"/>
                </a:lnTo>
                <a:lnTo>
                  <a:pt x="2030" y="1033"/>
                </a:lnTo>
                <a:lnTo>
                  <a:pt x="2029" y="1033"/>
                </a:lnTo>
                <a:lnTo>
                  <a:pt x="2027" y="1033"/>
                </a:lnTo>
                <a:lnTo>
                  <a:pt x="2027" y="1032"/>
                </a:lnTo>
                <a:lnTo>
                  <a:pt x="2027" y="1030"/>
                </a:lnTo>
                <a:lnTo>
                  <a:pt x="2027" y="1028"/>
                </a:lnTo>
                <a:lnTo>
                  <a:pt x="2025" y="1028"/>
                </a:lnTo>
                <a:lnTo>
                  <a:pt x="2025" y="1027"/>
                </a:lnTo>
                <a:lnTo>
                  <a:pt x="2024" y="1027"/>
                </a:lnTo>
                <a:lnTo>
                  <a:pt x="2024" y="1027"/>
                </a:lnTo>
                <a:lnTo>
                  <a:pt x="2024" y="1028"/>
                </a:lnTo>
                <a:lnTo>
                  <a:pt x="2024" y="1030"/>
                </a:lnTo>
                <a:lnTo>
                  <a:pt x="2024" y="1032"/>
                </a:lnTo>
                <a:lnTo>
                  <a:pt x="2024" y="1033"/>
                </a:lnTo>
                <a:lnTo>
                  <a:pt x="2024" y="1035"/>
                </a:lnTo>
                <a:lnTo>
                  <a:pt x="2022" y="1035"/>
                </a:lnTo>
                <a:lnTo>
                  <a:pt x="2020" y="1035"/>
                </a:lnTo>
                <a:lnTo>
                  <a:pt x="2020" y="1037"/>
                </a:lnTo>
                <a:lnTo>
                  <a:pt x="2019" y="1037"/>
                </a:lnTo>
                <a:lnTo>
                  <a:pt x="2017" y="1037"/>
                </a:lnTo>
                <a:lnTo>
                  <a:pt x="2015" y="1037"/>
                </a:lnTo>
                <a:close/>
                <a:moveTo>
                  <a:pt x="1150" y="1052"/>
                </a:moveTo>
                <a:lnTo>
                  <a:pt x="1151" y="1052"/>
                </a:lnTo>
                <a:lnTo>
                  <a:pt x="1151" y="1050"/>
                </a:lnTo>
                <a:lnTo>
                  <a:pt x="1151" y="1049"/>
                </a:lnTo>
                <a:lnTo>
                  <a:pt x="1151" y="1047"/>
                </a:lnTo>
                <a:lnTo>
                  <a:pt x="1151" y="1045"/>
                </a:lnTo>
                <a:lnTo>
                  <a:pt x="1151" y="1044"/>
                </a:lnTo>
                <a:lnTo>
                  <a:pt x="1150" y="1044"/>
                </a:lnTo>
                <a:lnTo>
                  <a:pt x="1148" y="1044"/>
                </a:lnTo>
                <a:lnTo>
                  <a:pt x="1148" y="1045"/>
                </a:lnTo>
                <a:lnTo>
                  <a:pt x="1146" y="1045"/>
                </a:lnTo>
                <a:lnTo>
                  <a:pt x="1146" y="1047"/>
                </a:lnTo>
                <a:lnTo>
                  <a:pt x="1146" y="1049"/>
                </a:lnTo>
                <a:lnTo>
                  <a:pt x="1148" y="1049"/>
                </a:lnTo>
                <a:lnTo>
                  <a:pt x="1148" y="1050"/>
                </a:lnTo>
                <a:lnTo>
                  <a:pt x="1150" y="1050"/>
                </a:lnTo>
                <a:lnTo>
                  <a:pt x="1150" y="1052"/>
                </a:lnTo>
                <a:close/>
                <a:moveTo>
                  <a:pt x="1256" y="1047"/>
                </a:moveTo>
                <a:lnTo>
                  <a:pt x="1256" y="1049"/>
                </a:lnTo>
                <a:lnTo>
                  <a:pt x="1258" y="1049"/>
                </a:lnTo>
                <a:lnTo>
                  <a:pt x="1260" y="1047"/>
                </a:lnTo>
                <a:lnTo>
                  <a:pt x="1260" y="1045"/>
                </a:lnTo>
                <a:lnTo>
                  <a:pt x="1260" y="1044"/>
                </a:lnTo>
                <a:lnTo>
                  <a:pt x="1258" y="1044"/>
                </a:lnTo>
                <a:lnTo>
                  <a:pt x="1258" y="1045"/>
                </a:lnTo>
                <a:lnTo>
                  <a:pt x="1256" y="1045"/>
                </a:lnTo>
                <a:lnTo>
                  <a:pt x="1256" y="1044"/>
                </a:lnTo>
                <a:lnTo>
                  <a:pt x="1255" y="1044"/>
                </a:lnTo>
                <a:lnTo>
                  <a:pt x="1255" y="1045"/>
                </a:lnTo>
                <a:lnTo>
                  <a:pt x="1253" y="1045"/>
                </a:lnTo>
                <a:lnTo>
                  <a:pt x="1253" y="1047"/>
                </a:lnTo>
                <a:lnTo>
                  <a:pt x="1255" y="1047"/>
                </a:lnTo>
                <a:lnTo>
                  <a:pt x="1256" y="1047"/>
                </a:lnTo>
                <a:close/>
                <a:moveTo>
                  <a:pt x="1178" y="1049"/>
                </a:moveTo>
                <a:lnTo>
                  <a:pt x="1178" y="1050"/>
                </a:lnTo>
                <a:lnTo>
                  <a:pt x="1180" y="1050"/>
                </a:lnTo>
                <a:lnTo>
                  <a:pt x="1180" y="1049"/>
                </a:lnTo>
                <a:lnTo>
                  <a:pt x="1178" y="1049"/>
                </a:lnTo>
                <a:close/>
                <a:moveTo>
                  <a:pt x="1181" y="1047"/>
                </a:moveTo>
                <a:lnTo>
                  <a:pt x="1183" y="1047"/>
                </a:lnTo>
                <a:lnTo>
                  <a:pt x="1185" y="1047"/>
                </a:lnTo>
                <a:lnTo>
                  <a:pt x="1185" y="1045"/>
                </a:lnTo>
                <a:lnTo>
                  <a:pt x="1183" y="1045"/>
                </a:lnTo>
                <a:lnTo>
                  <a:pt x="1181" y="1045"/>
                </a:lnTo>
                <a:lnTo>
                  <a:pt x="1181" y="1044"/>
                </a:lnTo>
                <a:lnTo>
                  <a:pt x="1180" y="1044"/>
                </a:lnTo>
                <a:lnTo>
                  <a:pt x="1180" y="1045"/>
                </a:lnTo>
                <a:lnTo>
                  <a:pt x="1180" y="1047"/>
                </a:lnTo>
                <a:lnTo>
                  <a:pt x="1180" y="1049"/>
                </a:lnTo>
                <a:lnTo>
                  <a:pt x="1181" y="1049"/>
                </a:lnTo>
                <a:lnTo>
                  <a:pt x="1181" y="1047"/>
                </a:lnTo>
                <a:close/>
                <a:moveTo>
                  <a:pt x="1266" y="1042"/>
                </a:moveTo>
                <a:lnTo>
                  <a:pt x="1268" y="1042"/>
                </a:lnTo>
                <a:lnTo>
                  <a:pt x="1268" y="1040"/>
                </a:lnTo>
                <a:lnTo>
                  <a:pt x="1270" y="1040"/>
                </a:lnTo>
                <a:lnTo>
                  <a:pt x="1270" y="1039"/>
                </a:lnTo>
                <a:lnTo>
                  <a:pt x="1270" y="1037"/>
                </a:lnTo>
                <a:lnTo>
                  <a:pt x="1270" y="1035"/>
                </a:lnTo>
                <a:lnTo>
                  <a:pt x="1270" y="1033"/>
                </a:lnTo>
                <a:lnTo>
                  <a:pt x="1268" y="1033"/>
                </a:lnTo>
                <a:lnTo>
                  <a:pt x="1268" y="1032"/>
                </a:lnTo>
                <a:lnTo>
                  <a:pt x="1268" y="1030"/>
                </a:lnTo>
                <a:lnTo>
                  <a:pt x="1266" y="1030"/>
                </a:lnTo>
                <a:lnTo>
                  <a:pt x="1266" y="1028"/>
                </a:lnTo>
                <a:lnTo>
                  <a:pt x="1265" y="1028"/>
                </a:lnTo>
                <a:lnTo>
                  <a:pt x="1265" y="1028"/>
                </a:lnTo>
                <a:lnTo>
                  <a:pt x="1265" y="1027"/>
                </a:lnTo>
                <a:lnTo>
                  <a:pt x="1263" y="1027"/>
                </a:lnTo>
                <a:lnTo>
                  <a:pt x="1261" y="1027"/>
                </a:lnTo>
                <a:lnTo>
                  <a:pt x="1260" y="1027"/>
                </a:lnTo>
                <a:lnTo>
                  <a:pt x="1258" y="1027"/>
                </a:lnTo>
                <a:lnTo>
                  <a:pt x="1256" y="1027"/>
                </a:lnTo>
                <a:lnTo>
                  <a:pt x="1256" y="1028"/>
                </a:lnTo>
                <a:lnTo>
                  <a:pt x="1256" y="1030"/>
                </a:lnTo>
                <a:lnTo>
                  <a:pt x="1258" y="1030"/>
                </a:lnTo>
                <a:lnTo>
                  <a:pt x="1258" y="1032"/>
                </a:lnTo>
                <a:lnTo>
                  <a:pt x="1256" y="1032"/>
                </a:lnTo>
                <a:lnTo>
                  <a:pt x="1256" y="1033"/>
                </a:lnTo>
                <a:lnTo>
                  <a:pt x="1258" y="1033"/>
                </a:lnTo>
                <a:lnTo>
                  <a:pt x="1258" y="1035"/>
                </a:lnTo>
                <a:lnTo>
                  <a:pt x="1260" y="1035"/>
                </a:lnTo>
                <a:lnTo>
                  <a:pt x="1260" y="1037"/>
                </a:lnTo>
                <a:lnTo>
                  <a:pt x="1261" y="1037"/>
                </a:lnTo>
                <a:lnTo>
                  <a:pt x="1261" y="1039"/>
                </a:lnTo>
                <a:lnTo>
                  <a:pt x="1263" y="1039"/>
                </a:lnTo>
                <a:lnTo>
                  <a:pt x="1263" y="1040"/>
                </a:lnTo>
                <a:lnTo>
                  <a:pt x="1265" y="1040"/>
                </a:lnTo>
                <a:lnTo>
                  <a:pt x="1265" y="1040"/>
                </a:lnTo>
                <a:lnTo>
                  <a:pt x="1265" y="1042"/>
                </a:lnTo>
                <a:lnTo>
                  <a:pt x="1266" y="1042"/>
                </a:lnTo>
                <a:close/>
                <a:moveTo>
                  <a:pt x="1338" y="1037"/>
                </a:moveTo>
                <a:lnTo>
                  <a:pt x="1340" y="1037"/>
                </a:lnTo>
                <a:lnTo>
                  <a:pt x="1341" y="1037"/>
                </a:lnTo>
                <a:lnTo>
                  <a:pt x="1341" y="1035"/>
                </a:lnTo>
                <a:lnTo>
                  <a:pt x="1341" y="1033"/>
                </a:lnTo>
                <a:lnTo>
                  <a:pt x="1341" y="1032"/>
                </a:lnTo>
                <a:lnTo>
                  <a:pt x="1341" y="1030"/>
                </a:lnTo>
                <a:lnTo>
                  <a:pt x="1341" y="1028"/>
                </a:lnTo>
                <a:lnTo>
                  <a:pt x="1341" y="1027"/>
                </a:lnTo>
                <a:lnTo>
                  <a:pt x="1340" y="1028"/>
                </a:lnTo>
                <a:lnTo>
                  <a:pt x="1340" y="1027"/>
                </a:lnTo>
                <a:lnTo>
                  <a:pt x="1340" y="1025"/>
                </a:lnTo>
                <a:lnTo>
                  <a:pt x="1338" y="1025"/>
                </a:lnTo>
                <a:lnTo>
                  <a:pt x="1336" y="1023"/>
                </a:lnTo>
                <a:lnTo>
                  <a:pt x="1335" y="1023"/>
                </a:lnTo>
                <a:lnTo>
                  <a:pt x="1333" y="1023"/>
                </a:lnTo>
                <a:lnTo>
                  <a:pt x="1333" y="1025"/>
                </a:lnTo>
                <a:lnTo>
                  <a:pt x="1333" y="1027"/>
                </a:lnTo>
                <a:lnTo>
                  <a:pt x="1331" y="1027"/>
                </a:lnTo>
                <a:lnTo>
                  <a:pt x="1331" y="1028"/>
                </a:lnTo>
                <a:lnTo>
                  <a:pt x="1330" y="1028"/>
                </a:lnTo>
                <a:lnTo>
                  <a:pt x="1330" y="1030"/>
                </a:lnTo>
                <a:lnTo>
                  <a:pt x="1328" y="1030"/>
                </a:lnTo>
                <a:lnTo>
                  <a:pt x="1326" y="1030"/>
                </a:lnTo>
                <a:lnTo>
                  <a:pt x="1325" y="1030"/>
                </a:lnTo>
                <a:lnTo>
                  <a:pt x="1325" y="1032"/>
                </a:lnTo>
                <a:lnTo>
                  <a:pt x="1325" y="1033"/>
                </a:lnTo>
                <a:lnTo>
                  <a:pt x="1326" y="1033"/>
                </a:lnTo>
                <a:lnTo>
                  <a:pt x="1326" y="1035"/>
                </a:lnTo>
                <a:lnTo>
                  <a:pt x="1328" y="1035"/>
                </a:lnTo>
                <a:lnTo>
                  <a:pt x="1330" y="1035"/>
                </a:lnTo>
                <a:lnTo>
                  <a:pt x="1330" y="1037"/>
                </a:lnTo>
                <a:lnTo>
                  <a:pt x="1330" y="1039"/>
                </a:lnTo>
                <a:lnTo>
                  <a:pt x="1331" y="1039"/>
                </a:lnTo>
                <a:lnTo>
                  <a:pt x="1333" y="1039"/>
                </a:lnTo>
                <a:lnTo>
                  <a:pt x="1333" y="1040"/>
                </a:lnTo>
                <a:lnTo>
                  <a:pt x="1335" y="1040"/>
                </a:lnTo>
                <a:lnTo>
                  <a:pt x="1335" y="1042"/>
                </a:lnTo>
                <a:lnTo>
                  <a:pt x="1336" y="1042"/>
                </a:lnTo>
                <a:lnTo>
                  <a:pt x="1336" y="1040"/>
                </a:lnTo>
                <a:lnTo>
                  <a:pt x="1336" y="1039"/>
                </a:lnTo>
                <a:lnTo>
                  <a:pt x="1338" y="1039"/>
                </a:lnTo>
                <a:lnTo>
                  <a:pt x="1338" y="1037"/>
                </a:lnTo>
                <a:close/>
                <a:moveTo>
                  <a:pt x="1145" y="1039"/>
                </a:moveTo>
                <a:lnTo>
                  <a:pt x="1145" y="1037"/>
                </a:lnTo>
                <a:lnTo>
                  <a:pt x="1145" y="1037"/>
                </a:lnTo>
                <a:lnTo>
                  <a:pt x="1145" y="1035"/>
                </a:lnTo>
                <a:lnTo>
                  <a:pt x="1145" y="1035"/>
                </a:lnTo>
                <a:lnTo>
                  <a:pt x="1143" y="1035"/>
                </a:lnTo>
                <a:lnTo>
                  <a:pt x="1143" y="1033"/>
                </a:lnTo>
                <a:lnTo>
                  <a:pt x="1143" y="1032"/>
                </a:lnTo>
                <a:lnTo>
                  <a:pt x="1141" y="1032"/>
                </a:lnTo>
                <a:lnTo>
                  <a:pt x="1140" y="1032"/>
                </a:lnTo>
                <a:lnTo>
                  <a:pt x="1140" y="1033"/>
                </a:lnTo>
                <a:lnTo>
                  <a:pt x="1141" y="1033"/>
                </a:lnTo>
                <a:lnTo>
                  <a:pt x="1141" y="1035"/>
                </a:lnTo>
                <a:lnTo>
                  <a:pt x="1140" y="1035"/>
                </a:lnTo>
                <a:lnTo>
                  <a:pt x="1140" y="1037"/>
                </a:lnTo>
                <a:lnTo>
                  <a:pt x="1140" y="1039"/>
                </a:lnTo>
                <a:lnTo>
                  <a:pt x="1140" y="1040"/>
                </a:lnTo>
                <a:lnTo>
                  <a:pt x="1141" y="1040"/>
                </a:lnTo>
                <a:lnTo>
                  <a:pt x="1143" y="1040"/>
                </a:lnTo>
                <a:lnTo>
                  <a:pt x="1143" y="1039"/>
                </a:lnTo>
                <a:lnTo>
                  <a:pt x="1145" y="1039"/>
                </a:lnTo>
                <a:close/>
                <a:moveTo>
                  <a:pt x="1910" y="1035"/>
                </a:moveTo>
                <a:lnTo>
                  <a:pt x="1910" y="1033"/>
                </a:lnTo>
                <a:lnTo>
                  <a:pt x="1912" y="1033"/>
                </a:lnTo>
                <a:lnTo>
                  <a:pt x="1912" y="1032"/>
                </a:lnTo>
                <a:lnTo>
                  <a:pt x="1914" y="1032"/>
                </a:lnTo>
                <a:lnTo>
                  <a:pt x="1914" y="1030"/>
                </a:lnTo>
                <a:lnTo>
                  <a:pt x="1912" y="1030"/>
                </a:lnTo>
                <a:lnTo>
                  <a:pt x="1910" y="1030"/>
                </a:lnTo>
                <a:lnTo>
                  <a:pt x="1910" y="1028"/>
                </a:lnTo>
                <a:lnTo>
                  <a:pt x="1909" y="1028"/>
                </a:lnTo>
                <a:lnTo>
                  <a:pt x="1907" y="1028"/>
                </a:lnTo>
                <a:lnTo>
                  <a:pt x="1907" y="1030"/>
                </a:lnTo>
                <a:lnTo>
                  <a:pt x="1907" y="1032"/>
                </a:lnTo>
                <a:lnTo>
                  <a:pt x="1905" y="1032"/>
                </a:lnTo>
                <a:lnTo>
                  <a:pt x="1905" y="1033"/>
                </a:lnTo>
                <a:lnTo>
                  <a:pt x="1907" y="1033"/>
                </a:lnTo>
                <a:lnTo>
                  <a:pt x="1907" y="1035"/>
                </a:lnTo>
                <a:lnTo>
                  <a:pt x="1909" y="1035"/>
                </a:lnTo>
                <a:lnTo>
                  <a:pt x="1909" y="1037"/>
                </a:lnTo>
                <a:lnTo>
                  <a:pt x="1910" y="1037"/>
                </a:lnTo>
                <a:lnTo>
                  <a:pt x="1910" y="1035"/>
                </a:lnTo>
                <a:close/>
                <a:moveTo>
                  <a:pt x="1632" y="1032"/>
                </a:moveTo>
                <a:lnTo>
                  <a:pt x="1632" y="1030"/>
                </a:lnTo>
                <a:lnTo>
                  <a:pt x="1630" y="1030"/>
                </a:lnTo>
                <a:lnTo>
                  <a:pt x="1630" y="1032"/>
                </a:lnTo>
                <a:lnTo>
                  <a:pt x="1628" y="1032"/>
                </a:lnTo>
                <a:lnTo>
                  <a:pt x="1628" y="1030"/>
                </a:lnTo>
                <a:lnTo>
                  <a:pt x="1627" y="1030"/>
                </a:lnTo>
                <a:lnTo>
                  <a:pt x="1627" y="1032"/>
                </a:lnTo>
                <a:lnTo>
                  <a:pt x="1625" y="1032"/>
                </a:lnTo>
                <a:lnTo>
                  <a:pt x="1623" y="1032"/>
                </a:lnTo>
                <a:lnTo>
                  <a:pt x="1623" y="1033"/>
                </a:lnTo>
                <a:lnTo>
                  <a:pt x="1625" y="1033"/>
                </a:lnTo>
                <a:lnTo>
                  <a:pt x="1627" y="1033"/>
                </a:lnTo>
                <a:lnTo>
                  <a:pt x="1628" y="1033"/>
                </a:lnTo>
                <a:lnTo>
                  <a:pt x="1628" y="1035"/>
                </a:lnTo>
                <a:lnTo>
                  <a:pt x="1630" y="1035"/>
                </a:lnTo>
                <a:lnTo>
                  <a:pt x="1632" y="1033"/>
                </a:lnTo>
                <a:lnTo>
                  <a:pt x="1632" y="1032"/>
                </a:lnTo>
                <a:close/>
                <a:moveTo>
                  <a:pt x="1378" y="1022"/>
                </a:moveTo>
                <a:lnTo>
                  <a:pt x="1378" y="1020"/>
                </a:lnTo>
                <a:lnTo>
                  <a:pt x="1378" y="1018"/>
                </a:lnTo>
                <a:lnTo>
                  <a:pt x="1378" y="1017"/>
                </a:lnTo>
                <a:lnTo>
                  <a:pt x="1378" y="1015"/>
                </a:lnTo>
                <a:lnTo>
                  <a:pt x="1376" y="1015"/>
                </a:lnTo>
                <a:lnTo>
                  <a:pt x="1376" y="1013"/>
                </a:lnTo>
                <a:lnTo>
                  <a:pt x="1375" y="1013"/>
                </a:lnTo>
                <a:lnTo>
                  <a:pt x="1373" y="1013"/>
                </a:lnTo>
                <a:lnTo>
                  <a:pt x="1373" y="1015"/>
                </a:lnTo>
                <a:lnTo>
                  <a:pt x="1371" y="1015"/>
                </a:lnTo>
                <a:lnTo>
                  <a:pt x="1371" y="1017"/>
                </a:lnTo>
                <a:lnTo>
                  <a:pt x="1370" y="1017"/>
                </a:lnTo>
                <a:lnTo>
                  <a:pt x="1370" y="1018"/>
                </a:lnTo>
                <a:lnTo>
                  <a:pt x="1370" y="1020"/>
                </a:lnTo>
                <a:lnTo>
                  <a:pt x="1371" y="1022"/>
                </a:lnTo>
                <a:lnTo>
                  <a:pt x="1370" y="1022"/>
                </a:lnTo>
                <a:lnTo>
                  <a:pt x="1370" y="1023"/>
                </a:lnTo>
                <a:lnTo>
                  <a:pt x="1370" y="1025"/>
                </a:lnTo>
                <a:lnTo>
                  <a:pt x="1370" y="1027"/>
                </a:lnTo>
                <a:lnTo>
                  <a:pt x="1368" y="1027"/>
                </a:lnTo>
                <a:lnTo>
                  <a:pt x="1368" y="1028"/>
                </a:lnTo>
                <a:lnTo>
                  <a:pt x="1368" y="1030"/>
                </a:lnTo>
                <a:lnTo>
                  <a:pt x="1368" y="1032"/>
                </a:lnTo>
                <a:lnTo>
                  <a:pt x="1368" y="1033"/>
                </a:lnTo>
                <a:lnTo>
                  <a:pt x="1370" y="1033"/>
                </a:lnTo>
                <a:lnTo>
                  <a:pt x="1370" y="1032"/>
                </a:lnTo>
                <a:lnTo>
                  <a:pt x="1371" y="1032"/>
                </a:lnTo>
                <a:lnTo>
                  <a:pt x="1371" y="1030"/>
                </a:lnTo>
                <a:lnTo>
                  <a:pt x="1373" y="1030"/>
                </a:lnTo>
                <a:lnTo>
                  <a:pt x="1373" y="1032"/>
                </a:lnTo>
                <a:lnTo>
                  <a:pt x="1373" y="1033"/>
                </a:lnTo>
                <a:lnTo>
                  <a:pt x="1371" y="1033"/>
                </a:lnTo>
                <a:lnTo>
                  <a:pt x="1371" y="1035"/>
                </a:lnTo>
                <a:lnTo>
                  <a:pt x="1373" y="1035"/>
                </a:lnTo>
                <a:lnTo>
                  <a:pt x="1375" y="1035"/>
                </a:lnTo>
                <a:lnTo>
                  <a:pt x="1375" y="1033"/>
                </a:lnTo>
                <a:lnTo>
                  <a:pt x="1376" y="1033"/>
                </a:lnTo>
                <a:lnTo>
                  <a:pt x="1378" y="1033"/>
                </a:lnTo>
                <a:lnTo>
                  <a:pt x="1380" y="1033"/>
                </a:lnTo>
                <a:lnTo>
                  <a:pt x="1380" y="1032"/>
                </a:lnTo>
                <a:lnTo>
                  <a:pt x="1380" y="1030"/>
                </a:lnTo>
                <a:lnTo>
                  <a:pt x="1380" y="1028"/>
                </a:lnTo>
                <a:lnTo>
                  <a:pt x="1380" y="1027"/>
                </a:lnTo>
                <a:lnTo>
                  <a:pt x="1380" y="1025"/>
                </a:lnTo>
                <a:lnTo>
                  <a:pt x="1381" y="1025"/>
                </a:lnTo>
                <a:lnTo>
                  <a:pt x="1381" y="1023"/>
                </a:lnTo>
                <a:lnTo>
                  <a:pt x="1380" y="1023"/>
                </a:lnTo>
                <a:lnTo>
                  <a:pt x="1380" y="1022"/>
                </a:lnTo>
                <a:lnTo>
                  <a:pt x="1378" y="1022"/>
                </a:lnTo>
                <a:close/>
                <a:moveTo>
                  <a:pt x="1485" y="1027"/>
                </a:moveTo>
                <a:lnTo>
                  <a:pt x="1485" y="1025"/>
                </a:lnTo>
                <a:lnTo>
                  <a:pt x="1485" y="1023"/>
                </a:lnTo>
                <a:lnTo>
                  <a:pt x="1485" y="1022"/>
                </a:lnTo>
                <a:lnTo>
                  <a:pt x="1485" y="1020"/>
                </a:lnTo>
                <a:lnTo>
                  <a:pt x="1485" y="1018"/>
                </a:lnTo>
                <a:lnTo>
                  <a:pt x="1485" y="1017"/>
                </a:lnTo>
                <a:lnTo>
                  <a:pt x="1483" y="1017"/>
                </a:lnTo>
                <a:lnTo>
                  <a:pt x="1483" y="1015"/>
                </a:lnTo>
                <a:lnTo>
                  <a:pt x="1483" y="1013"/>
                </a:lnTo>
                <a:lnTo>
                  <a:pt x="1483" y="1012"/>
                </a:lnTo>
                <a:lnTo>
                  <a:pt x="1482" y="1012"/>
                </a:lnTo>
                <a:lnTo>
                  <a:pt x="1482" y="1013"/>
                </a:lnTo>
                <a:lnTo>
                  <a:pt x="1482" y="1015"/>
                </a:lnTo>
                <a:lnTo>
                  <a:pt x="1480" y="1015"/>
                </a:lnTo>
                <a:lnTo>
                  <a:pt x="1480" y="1017"/>
                </a:lnTo>
                <a:lnTo>
                  <a:pt x="1480" y="1018"/>
                </a:lnTo>
                <a:lnTo>
                  <a:pt x="1482" y="1018"/>
                </a:lnTo>
                <a:lnTo>
                  <a:pt x="1482" y="1020"/>
                </a:lnTo>
                <a:lnTo>
                  <a:pt x="1480" y="1018"/>
                </a:lnTo>
                <a:lnTo>
                  <a:pt x="1480" y="1020"/>
                </a:lnTo>
                <a:lnTo>
                  <a:pt x="1480" y="1022"/>
                </a:lnTo>
                <a:lnTo>
                  <a:pt x="1480" y="1023"/>
                </a:lnTo>
                <a:lnTo>
                  <a:pt x="1480" y="1025"/>
                </a:lnTo>
                <a:lnTo>
                  <a:pt x="1480" y="1027"/>
                </a:lnTo>
                <a:lnTo>
                  <a:pt x="1478" y="1027"/>
                </a:lnTo>
                <a:lnTo>
                  <a:pt x="1478" y="1025"/>
                </a:lnTo>
                <a:lnTo>
                  <a:pt x="1478" y="1023"/>
                </a:lnTo>
                <a:lnTo>
                  <a:pt x="1477" y="1023"/>
                </a:lnTo>
                <a:lnTo>
                  <a:pt x="1477" y="1022"/>
                </a:lnTo>
                <a:lnTo>
                  <a:pt x="1478" y="1022"/>
                </a:lnTo>
                <a:lnTo>
                  <a:pt x="1478" y="1020"/>
                </a:lnTo>
                <a:lnTo>
                  <a:pt x="1478" y="1018"/>
                </a:lnTo>
                <a:lnTo>
                  <a:pt x="1478" y="1017"/>
                </a:lnTo>
                <a:lnTo>
                  <a:pt x="1478" y="1015"/>
                </a:lnTo>
                <a:lnTo>
                  <a:pt x="1478" y="1013"/>
                </a:lnTo>
                <a:lnTo>
                  <a:pt x="1478" y="1012"/>
                </a:lnTo>
                <a:lnTo>
                  <a:pt x="1478" y="1012"/>
                </a:lnTo>
                <a:lnTo>
                  <a:pt x="1480" y="1012"/>
                </a:lnTo>
                <a:lnTo>
                  <a:pt x="1480" y="1010"/>
                </a:lnTo>
                <a:lnTo>
                  <a:pt x="1480" y="1008"/>
                </a:lnTo>
                <a:lnTo>
                  <a:pt x="1478" y="1008"/>
                </a:lnTo>
                <a:lnTo>
                  <a:pt x="1478" y="1007"/>
                </a:lnTo>
                <a:lnTo>
                  <a:pt x="1477" y="1007"/>
                </a:lnTo>
                <a:lnTo>
                  <a:pt x="1477" y="1005"/>
                </a:lnTo>
                <a:lnTo>
                  <a:pt x="1477" y="1003"/>
                </a:lnTo>
                <a:lnTo>
                  <a:pt x="1475" y="1003"/>
                </a:lnTo>
                <a:lnTo>
                  <a:pt x="1473" y="1003"/>
                </a:lnTo>
                <a:lnTo>
                  <a:pt x="1473" y="1002"/>
                </a:lnTo>
                <a:lnTo>
                  <a:pt x="1473" y="1000"/>
                </a:lnTo>
                <a:lnTo>
                  <a:pt x="1472" y="1000"/>
                </a:lnTo>
                <a:lnTo>
                  <a:pt x="1472" y="998"/>
                </a:lnTo>
                <a:lnTo>
                  <a:pt x="1470" y="998"/>
                </a:lnTo>
                <a:lnTo>
                  <a:pt x="1468" y="998"/>
                </a:lnTo>
                <a:lnTo>
                  <a:pt x="1468" y="997"/>
                </a:lnTo>
                <a:lnTo>
                  <a:pt x="1468" y="995"/>
                </a:lnTo>
                <a:lnTo>
                  <a:pt x="1467" y="995"/>
                </a:lnTo>
                <a:lnTo>
                  <a:pt x="1467" y="993"/>
                </a:lnTo>
                <a:lnTo>
                  <a:pt x="1465" y="993"/>
                </a:lnTo>
                <a:lnTo>
                  <a:pt x="1465" y="993"/>
                </a:lnTo>
                <a:lnTo>
                  <a:pt x="1463" y="993"/>
                </a:lnTo>
                <a:lnTo>
                  <a:pt x="1463" y="992"/>
                </a:lnTo>
                <a:lnTo>
                  <a:pt x="1463" y="990"/>
                </a:lnTo>
                <a:lnTo>
                  <a:pt x="1462" y="990"/>
                </a:lnTo>
                <a:lnTo>
                  <a:pt x="1462" y="988"/>
                </a:lnTo>
                <a:lnTo>
                  <a:pt x="1462" y="987"/>
                </a:lnTo>
                <a:lnTo>
                  <a:pt x="1460" y="987"/>
                </a:lnTo>
                <a:lnTo>
                  <a:pt x="1460" y="985"/>
                </a:lnTo>
                <a:lnTo>
                  <a:pt x="1460" y="983"/>
                </a:lnTo>
                <a:lnTo>
                  <a:pt x="1460" y="982"/>
                </a:lnTo>
                <a:lnTo>
                  <a:pt x="1458" y="982"/>
                </a:lnTo>
                <a:lnTo>
                  <a:pt x="1458" y="980"/>
                </a:lnTo>
                <a:lnTo>
                  <a:pt x="1457" y="980"/>
                </a:lnTo>
                <a:lnTo>
                  <a:pt x="1457" y="978"/>
                </a:lnTo>
                <a:lnTo>
                  <a:pt x="1455" y="978"/>
                </a:lnTo>
                <a:lnTo>
                  <a:pt x="1455" y="980"/>
                </a:lnTo>
                <a:lnTo>
                  <a:pt x="1455" y="982"/>
                </a:lnTo>
                <a:lnTo>
                  <a:pt x="1453" y="982"/>
                </a:lnTo>
                <a:lnTo>
                  <a:pt x="1453" y="983"/>
                </a:lnTo>
                <a:lnTo>
                  <a:pt x="1453" y="985"/>
                </a:lnTo>
                <a:lnTo>
                  <a:pt x="1452" y="985"/>
                </a:lnTo>
                <a:lnTo>
                  <a:pt x="1452" y="983"/>
                </a:lnTo>
                <a:lnTo>
                  <a:pt x="1452" y="982"/>
                </a:lnTo>
                <a:lnTo>
                  <a:pt x="1452" y="980"/>
                </a:lnTo>
                <a:lnTo>
                  <a:pt x="1450" y="980"/>
                </a:lnTo>
                <a:lnTo>
                  <a:pt x="1450" y="978"/>
                </a:lnTo>
                <a:lnTo>
                  <a:pt x="1452" y="978"/>
                </a:lnTo>
                <a:lnTo>
                  <a:pt x="1453" y="978"/>
                </a:lnTo>
                <a:lnTo>
                  <a:pt x="1455" y="978"/>
                </a:lnTo>
                <a:lnTo>
                  <a:pt x="1455" y="977"/>
                </a:lnTo>
                <a:lnTo>
                  <a:pt x="1453" y="977"/>
                </a:lnTo>
                <a:lnTo>
                  <a:pt x="1453" y="975"/>
                </a:lnTo>
                <a:lnTo>
                  <a:pt x="1453" y="973"/>
                </a:lnTo>
                <a:lnTo>
                  <a:pt x="1453" y="972"/>
                </a:lnTo>
                <a:lnTo>
                  <a:pt x="1452" y="972"/>
                </a:lnTo>
                <a:lnTo>
                  <a:pt x="1450" y="972"/>
                </a:lnTo>
                <a:lnTo>
                  <a:pt x="1448" y="972"/>
                </a:lnTo>
                <a:lnTo>
                  <a:pt x="1448" y="972"/>
                </a:lnTo>
                <a:lnTo>
                  <a:pt x="1447" y="972"/>
                </a:lnTo>
                <a:lnTo>
                  <a:pt x="1447" y="970"/>
                </a:lnTo>
                <a:lnTo>
                  <a:pt x="1447" y="968"/>
                </a:lnTo>
                <a:lnTo>
                  <a:pt x="1445" y="968"/>
                </a:lnTo>
                <a:lnTo>
                  <a:pt x="1445" y="967"/>
                </a:lnTo>
                <a:lnTo>
                  <a:pt x="1443" y="967"/>
                </a:lnTo>
                <a:lnTo>
                  <a:pt x="1443" y="965"/>
                </a:lnTo>
                <a:lnTo>
                  <a:pt x="1442" y="965"/>
                </a:lnTo>
                <a:lnTo>
                  <a:pt x="1442" y="963"/>
                </a:lnTo>
                <a:lnTo>
                  <a:pt x="1440" y="963"/>
                </a:lnTo>
                <a:lnTo>
                  <a:pt x="1438" y="963"/>
                </a:lnTo>
                <a:lnTo>
                  <a:pt x="1438" y="965"/>
                </a:lnTo>
                <a:lnTo>
                  <a:pt x="1438" y="967"/>
                </a:lnTo>
                <a:lnTo>
                  <a:pt x="1437" y="967"/>
                </a:lnTo>
                <a:lnTo>
                  <a:pt x="1437" y="968"/>
                </a:lnTo>
                <a:lnTo>
                  <a:pt x="1437" y="970"/>
                </a:lnTo>
                <a:lnTo>
                  <a:pt x="1435" y="970"/>
                </a:lnTo>
                <a:lnTo>
                  <a:pt x="1433" y="970"/>
                </a:lnTo>
                <a:lnTo>
                  <a:pt x="1433" y="972"/>
                </a:lnTo>
                <a:lnTo>
                  <a:pt x="1433" y="972"/>
                </a:lnTo>
                <a:lnTo>
                  <a:pt x="1432" y="972"/>
                </a:lnTo>
                <a:lnTo>
                  <a:pt x="1432" y="973"/>
                </a:lnTo>
                <a:lnTo>
                  <a:pt x="1432" y="975"/>
                </a:lnTo>
                <a:lnTo>
                  <a:pt x="1430" y="975"/>
                </a:lnTo>
                <a:lnTo>
                  <a:pt x="1430" y="977"/>
                </a:lnTo>
                <a:lnTo>
                  <a:pt x="1430" y="978"/>
                </a:lnTo>
                <a:lnTo>
                  <a:pt x="1430" y="980"/>
                </a:lnTo>
                <a:lnTo>
                  <a:pt x="1430" y="982"/>
                </a:lnTo>
                <a:lnTo>
                  <a:pt x="1428" y="982"/>
                </a:lnTo>
                <a:lnTo>
                  <a:pt x="1428" y="983"/>
                </a:lnTo>
                <a:lnTo>
                  <a:pt x="1430" y="983"/>
                </a:lnTo>
                <a:lnTo>
                  <a:pt x="1432" y="983"/>
                </a:lnTo>
                <a:lnTo>
                  <a:pt x="1432" y="985"/>
                </a:lnTo>
                <a:lnTo>
                  <a:pt x="1432" y="987"/>
                </a:lnTo>
                <a:lnTo>
                  <a:pt x="1432" y="988"/>
                </a:lnTo>
                <a:lnTo>
                  <a:pt x="1433" y="988"/>
                </a:lnTo>
                <a:lnTo>
                  <a:pt x="1433" y="990"/>
                </a:lnTo>
                <a:lnTo>
                  <a:pt x="1433" y="992"/>
                </a:lnTo>
                <a:lnTo>
                  <a:pt x="1435" y="992"/>
                </a:lnTo>
                <a:lnTo>
                  <a:pt x="1435" y="993"/>
                </a:lnTo>
                <a:lnTo>
                  <a:pt x="1437" y="993"/>
                </a:lnTo>
                <a:lnTo>
                  <a:pt x="1437" y="995"/>
                </a:lnTo>
                <a:lnTo>
                  <a:pt x="1435" y="995"/>
                </a:lnTo>
                <a:lnTo>
                  <a:pt x="1433" y="995"/>
                </a:lnTo>
                <a:lnTo>
                  <a:pt x="1433" y="993"/>
                </a:lnTo>
                <a:lnTo>
                  <a:pt x="1433" y="992"/>
                </a:lnTo>
                <a:lnTo>
                  <a:pt x="1432" y="992"/>
                </a:lnTo>
                <a:lnTo>
                  <a:pt x="1432" y="990"/>
                </a:lnTo>
                <a:lnTo>
                  <a:pt x="1430" y="990"/>
                </a:lnTo>
                <a:lnTo>
                  <a:pt x="1430" y="988"/>
                </a:lnTo>
                <a:lnTo>
                  <a:pt x="1430" y="987"/>
                </a:lnTo>
                <a:lnTo>
                  <a:pt x="1428" y="987"/>
                </a:lnTo>
                <a:lnTo>
                  <a:pt x="1428" y="985"/>
                </a:lnTo>
                <a:lnTo>
                  <a:pt x="1427" y="985"/>
                </a:lnTo>
                <a:lnTo>
                  <a:pt x="1427" y="983"/>
                </a:lnTo>
                <a:lnTo>
                  <a:pt x="1425" y="983"/>
                </a:lnTo>
                <a:lnTo>
                  <a:pt x="1425" y="983"/>
                </a:lnTo>
                <a:lnTo>
                  <a:pt x="1425" y="985"/>
                </a:lnTo>
                <a:lnTo>
                  <a:pt x="1425" y="987"/>
                </a:lnTo>
                <a:lnTo>
                  <a:pt x="1425" y="988"/>
                </a:lnTo>
                <a:lnTo>
                  <a:pt x="1425" y="988"/>
                </a:lnTo>
                <a:lnTo>
                  <a:pt x="1425" y="990"/>
                </a:lnTo>
                <a:lnTo>
                  <a:pt x="1425" y="992"/>
                </a:lnTo>
                <a:lnTo>
                  <a:pt x="1425" y="992"/>
                </a:lnTo>
                <a:lnTo>
                  <a:pt x="1425" y="990"/>
                </a:lnTo>
                <a:lnTo>
                  <a:pt x="1423" y="990"/>
                </a:lnTo>
                <a:lnTo>
                  <a:pt x="1423" y="992"/>
                </a:lnTo>
                <a:lnTo>
                  <a:pt x="1423" y="993"/>
                </a:lnTo>
                <a:lnTo>
                  <a:pt x="1423" y="995"/>
                </a:lnTo>
                <a:lnTo>
                  <a:pt x="1425" y="995"/>
                </a:lnTo>
                <a:lnTo>
                  <a:pt x="1425" y="997"/>
                </a:lnTo>
                <a:lnTo>
                  <a:pt x="1425" y="997"/>
                </a:lnTo>
                <a:lnTo>
                  <a:pt x="1425" y="998"/>
                </a:lnTo>
                <a:lnTo>
                  <a:pt x="1425" y="1000"/>
                </a:lnTo>
                <a:lnTo>
                  <a:pt x="1427" y="1000"/>
                </a:lnTo>
                <a:lnTo>
                  <a:pt x="1427" y="1002"/>
                </a:lnTo>
                <a:lnTo>
                  <a:pt x="1427" y="1003"/>
                </a:lnTo>
                <a:lnTo>
                  <a:pt x="1425" y="1003"/>
                </a:lnTo>
                <a:lnTo>
                  <a:pt x="1425" y="1003"/>
                </a:lnTo>
                <a:lnTo>
                  <a:pt x="1423" y="1003"/>
                </a:lnTo>
                <a:lnTo>
                  <a:pt x="1423" y="1005"/>
                </a:lnTo>
                <a:lnTo>
                  <a:pt x="1422" y="1005"/>
                </a:lnTo>
                <a:lnTo>
                  <a:pt x="1422" y="1003"/>
                </a:lnTo>
                <a:lnTo>
                  <a:pt x="1420" y="1003"/>
                </a:lnTo>
                <a:lnTo>
                  <a:pt x="1420" y="1005"/>
                </a:lnTo>
                <a:lnTo>
                  <a:pt x="1420" y="1007"/>
                </a:lnTo>
                <a:lnTo>
                  <a:pt x="1420" y="1008"/>
                </a:lnTo>
                <a:lnTo>
                  <a:pt x="1420" y="1010"/>
                </a:lnTo>
                <a:lnTo>
                  <a:pt x="1418" y="1010"/>
                </a:lnTo>
                <a:lnTo>
                  <a:pt x="1418" y="1012"/>
                </a:lnTo>
                <a:lnTo>
                  <a:pt x="1417" y="1012"/>
                </a:lnTo>
                <a:lnTo>
                  <a:pt x="1415" y="1012"/>
                </a:lnTo>
                <a:lnTo>
                  <a:pt x="1415" y="1010"/>
                </a:lnTo>
                <a:lnTo>
                  <a:pt x="1413" y="1010"/>
                </a:lnTo>
                <a:lnTo>
                  <a:pt x="1412" y="1010"/>
                </a:lnTo>
                <a:lnTo>
                  <a:pt x="1412" y="1012"/>
                </a:lnTo>
                <a:lnTo>
                  <a:pt x="1412" y="1012"/>
                </a:lnTo>
                <a:lnTo>
                  <a:pt x="1410" y="1012"/>
                </a:lnTo>
                <a:lnTo>
                  <a:pt x="1408" y="1012"/>
                </a:lnTo>
                <a:lnTo>
                  <a:pt x="1408" y="1012"/>
                </a:lnTo>
                <a:lnTo>
                  <a:pt x="1407" y="1012"/>
                </a:lnTo>
                <a:lnTo>
                  <a:pt x="1407" y="1012"/>
                </a:lnTo>
                <a:lnTo>
                  <a:pt x="1405" y="1012"/>
                </a:lnTo>
                <a:lnTo>
                  <a:pt x="1405" y="1012"/>
                </a:lnTo>
                <a:lnTo>
                  <a:pt x="1403" y="1012"/>
                </a:lnTo>
                <a:lnTo>
                  <a:pt x="1403" y="1012"/>
                </a:lnTo>
                <a:lnTo>
                  <a:pt x="1402" y="1012"/>
                </a:lnTo>
                <a:lnTo>
                  <a:pt x="1400" y="1012"/>
                </a:lnTo>
                <a:lnTo>
                  <a:pt x="1400" y="1013"/>
                </a:lnTo>
                <a:lnTo>
                  <a:pt x="1398" y="1013"/>
                </a:lnTo>
                <a:lnTo>
                  <a:pt x="1397" y="1013"/>
                </a:lnTo>
                <a:lnTo>
                  <a:pt x="1397" y="1015"/>
                </a:lnTo>
                <a:lnTo>
                  <a:pt x="1397" y="1017"/>
                </a:lnTo>
                <a:lnTo>
                  <a:pt x="1397" y="1018"/>
                </a:lnTo>
                <a:lnTo>
                  <a:pt x="1395" y="1018"/>
                </a:lnTo>
                <a:lnTo>
                  <a:pt x="1395" y="1020"/>
                </a:lnTo>
                <a:lnTo>
                  <a:pt x="1397" y="1020"/>
                </a:lnTo>
                <a:lnTo>
                  <a:pt x="1398" y="1020"/>
                </a:lnTo>
                <a:lnTo>
                  <a:pt x="1398" y="1022"/>
                </a:lnTo>
                <a:lnTo>
                  <a:pt x="1397" y="1022"/>
                </a:lnTo>
                <a:lnTo>
                  <a:pt x="1397" y="1023"/>
                </a:lnTo>
                <a:lnTo>
                  <a:pt x="1398" y="1023"/>
                </a:lnTo>
                <a:lnTo>
                  <a:pt x="1398" y="1025"/>
                </a:lnTo>
                <a:lnTo>
                  <a:pt x="1398" y="1027"/>
                </a:lnTo>
                <a:lnTo>
                  <a:pt x="1398" y="1028"/>
                </a:lnTo>
                <a:lnTo>
                  <a:pt x="1400" y="1028"/>
                </a:lnTo>
                <a:lnTo>
                  <a:pt x="1402" y="1028"/>
                </a:lnTo>
                <a:lnTo>
                  <a:pt x="1402" y="1030"/>
                </a:lnTo>
                <a:lnTo>
                  <a:pt x="1402" y="1032"/>
                </a:lnTo>
                <a:lnTo>
                  <a:pt x="1403" y="1032"/>
                </a:lnTo>
                <a:lnTo>
                  <a:pt x="1405" y="1032"/>
                </a:lnTo>
                <a:lnTo>
                  <a:pt x="1407" y="1032"/>
                </a:lnTo>
                <a:lnTo>
                  <a:pt x="1408" y="1030"/>
                </a:lnTo>
                <a:lnTo>
                  <a:pt x="1407" y="1030"/>
                </a:lnTo>
                <a:lnTo>
                  <a:pt x="1407" y="1028"/>
                </a:lnTo>
                <a:lnTo>
                  <a:pt x="1405" y="1027"/>
                </a:lnTo>
                <a:lnTo>
                  <a:pt x="1407" y="1027"/>
                </a:lnTo>
                <a:lnTo>
                  <a:pt x="1408" y="1027"/>
                </a:lnTo>
                <a:lnTo>
                  <a:pt x="1408" y="1025"/>
                </a:lnTo>
                <a:lnTo>
                  <a:pt x="1410" y="1025"/>
                </a:lnTo>
                <a:lnTo>
                  <a:pt x="1412" y="1025"/>
                </a:lnTo>
                <a:lnTo>
                  <a:pt x="1413" y="1025"/>
                </a:lnTo>
                <a:lnTo>
                  <a:pt x="1413" y="1027"/>
                </a:lnTo>
                <a:lnTo>
                  <a:pt x="1413" y="1028"/>
                </a:lnTo>
                <a:lnTo>
                  <a:pt x="1413" y="1030"/>
                </a:lnTo>
                <a:lnTo>
                  <a:pt x="1412" y="1030"/>
                </a:lnTo>
                <a:lnTo>
                  <a:pt x="1412" y="1032"/>
                </a:lnTo>
                <a:lnTo>
                  <a:pt x="1412" y="1033"/>
                </a:lnTo>
                <a:lnTo>
                  <a:pt x="1413" y="1033"/>
                </a:lnTo>
                <a:lnTo>
                  <a:pt x="1413" y="1035"/>
                </a:lnTo>
                <a:lnTo>
                  <a:pt x="1415" y="1035"/>
                </a:lnTo>
                <a:lnTo>
                  <a:pt x="1415" y="1037"/>
                </a:lnTo>
                <a:lnTo>
                  <a:pt x="1417" y="1037"/>
                </a:lnTo>
                <a:lnTo>
                  <a:pt x="1418" y="1037"/>
                </a:lnTo>
                <a:lnTo>
                  <a:pt x="1420" y="1037"/>
                </a:lnTo>
                <a:lnTo>
                  <a:pt x="1420" y="1039"/>
                </a:lnTo>
                <a:lnTo>
                  <a:pt x="1420" y="1040"/>
                </a:lnTo>
                <a:lnTo>
                  <a:pt x="1420" y="1042"/>
                </a:lnTo>
                <a:lnTo>
                  <a:pt x="1420" y="1044"/>
                </a:lnTo>
                <a:lnTo>
                  <a:pt x="1422" y="1044"/>
                </a:lnTo>
                <a:lnTo>
                  <a:pt x="1422" y="1042"/>
                </a:lnTo>
                <a:lnTo>
                  <a:pt x="1422" y="1040"/>
                </a:lnTo>
                <a:lnTo>
                  <a:pt x="1423" y="1040"/>
                </a:lnTo>
                <a:lnTo>
                  <a:pt x="1423" y="1039"/>
                </a:lnTo>
                <a:lnTo>
                  <a:pt x="1423" y="1037"/>
                </a:lnTo>
                <a:lnTo>
                  <a:pt x="1423" y="1035"/>
                </a:lnTo>
                <a:lnTo>
                  <a:pt x="1423" y="1033"/>
                </a:lnTo>
                <a:lnTo>
                  <a:pt x="1425" y="1033"/>
                </a:lnTo>
                <a:lnTo>
                  <a:pt x="1425" y="1035"/>
                </a:lnTo>
                <a:lnTo>
                  <a:pt x="1425" y="1035"/>
                </a:lnTo>
                <a:lnTo>
                  <a:pt x="1427" y="1035"/>
                </a:lnTo>
                <a:lnTo>
                  <a:pt x="1427" y="1037"/>
                </a:lnTo>
                <a:lnTo>
                  <a:pt x="1427" y="1039"/>
                </a:lnTo>
                <a:lnTo>
                  <a:pt x="1425" y="1039"/>
                </a:lnTo>
                <a:lnTo>
                  <a:pt x="1425" y="1039"/>
                </a:lnTo>
                <a:lnTo>
                  <a:pt x="1425" y="1040"/>
                </a:lnTo>
                <a:lnTo>
                  <a:pt x="1425" y="1040"/>
                </a:lnTo>
                <a:lnTo>
                  <a:pt x="1425" y="1042"/>
                </a:lnTo>
                <a:lnTo>
                  <a:pt x="1425" y="1044"/>
                </a:lnTo>
                <a:lnTo>
                  <a:pt x="1427" y="1044"/>
                </a:lnTo>
                <a:lnTo>
                  <a:pt x="1427" y="1045"/>
                </a:lnTo>
                <a:lnTo>
                  <a:pt x="1428" y="1045"/>
                </a:lnTo>
                <a:lnTo>
                  <a:pt x="1428" y="1047"/>
                </a:lnTo>
                <a:lnTo>
                  <a:pt x="1430" y="1047"/>
                </a:lnTo>
                <a:lnTo>
                  <a:pt x="1432" y="1047"/>
                </a:lnTo>
                <a:lnTo>
                  <a:pt x="1432" y="1049"/>
                </a:lnTo>
                <a:lnTo>
                  <a:pt x="1433" y="1049"/>
                </a:lnTo>
                <a:lnTo>
                  <a:pt x="1435" y="1049"/>
                </a:lnTo>
                <a:lnTo>
                  <a:pt x="1437" y="1049"/>
                </a:lnTo>
                <a:lnTo>
                  <a:pt x="1438" y="1049"/>
                </a:lnTo>
                <a:lnTo>
                  <a:pt x="1438" y="1050"/>
                </a:lnTo>
                <a:lnTo>
                  <a:pt x="1438" y="1052"/>
                </a:lnTo>
                <a:lnTo>
                  <a:pt x="1440" y="1052"/>
                </a:lnTo>
                <a:lnTo>
                  <a:pt x="1440" y="1052"/>
                </a:lnTo>
                <a:lnTo>
                  <a:pt x="1440" y="1054"/>
                </a:lnTo>
                <a:lnTo>
                  <a:pt x="1442" y="1054"/>
                </a:lnTo>
                <a:lnTo>
                  <a:pt x="1442" y="1055"/>
                </a:lnTo>
                <a:lnTo>
                  <a:pt x="1443" y="1055"/>
                </a:lnTo>
                <a:lnTo>
                  <a:pt x="1445" y="1055"/>
                </a:lnTo>
                <a:lnTo>
                  <a:pt x="1445" y="1057"/>
                </a:lnTo>
                <a:lnTo>
                  <a:pt x="1447" y="1057"/>
                </a:lnTo>
                <a:lnTo>
                  <a:pt x="1448" y="1057"/>
                </a:lnTo>
                <a:lnTo>
                  <a:pt x="1450" y="1057"/>
                </a:lnTo>
                <a:lnTo>
                  <a:pt x="1450" y="1059"/>
                </a:lnTo>
                <a:lnTo>
                  <a:pt x="1452" y="1059"/>
                </a:lnTo>
                <a:lnTo>
                  <a:pt x="1453" y="1059"/>
                </a:lnTo>
                <a:lnTo>
                  <a:pt x="1455" y="1057"/>
                </a:lnTo>
                <a:lnTo>
                  <a:pt x="1453" y="1057"/>
                </a:lnTo>
                <a:lnTo>
                  <a:pt x="1453" y="1055"/>
                </a:lnTo>
                <a:lnTo>
                  <a:pt x="1453" y="1054"/>
                </a:lnTo>
                <a:lnTo>
                  <a:pt x="1455" y="1054"/>
                </a:lnTo>
                <a:lnTo>
                  <a:pt x="1455" y="1055"/>
                </a:lnTo>
                <a:lnTo>
                  <a:pt x="1455" y="1057"/>
                </a:lnTo>
                <a:lnTo>
                  <a:pt x="1457" y="1057"/>
                </a:lnTo>
                <a:lnTo>
                  <a:pt x="1457" y="1059"/>
                </a:lnTo>
                <a:lnTo>
                  <a:pt x="1458" y="1059"/>
                </a:lnTo>
                <a:lnTo>
                  <a:pt x="1460" y="1059"/>
                </a:lnTo>
                <a:lnTo>
                  <a:pt x="1460" y="1060"/>
                </a:lnTo>
                <a:lnTo>
                  <a:pt x="1462" y="1060"/>
                </a:lnTo>
                <a:lnTo>
                  <a:pt x="1462" y="1062"/>
                </a:lnTo>
                <a:lnTo>
                  <a:pt x="1463" y="1062"/>
                </a:lnTo>
                <a:lnTo>
                  <a:pt x="1463" y="1064"/>
                </a:lnTo>
                <a:lnTo>
                  <a:pt x="1465" y="1064"/>
                </a:lnTo>
                <a:lnTo>
                  <a:pt x="1465" y="1062"/>
                </a:lnTo>
                <a:lnTo>
                  <a:pt x="1465" y="1062"/>
                </a:lnTo>
                <a:lnTo>
                  <a:pt x="1465" y="1064"/>
                </a:lnTo>
                <a:lnTo>
                  <a:pt x="1465" y="1065"/>
                </a:lnTo>
                <a:lnTo>
                  <a:pt x="1467" y="1065"/>
                </a:lnTo>
                <a:lnTo>
                  <a:pt x="1468" y="1065"/>
                </a:lnTo>
                <a:lnTo>
                  <a:pt x="1470" y="1065"/>
                </a:lnTo>
                <a:lnTo>
                  <a:pt x="1470" y="1064"/>
                </a:lnTo>
                <a:lnTo>
                  <a:pt x="1472" y="1064"/>
                </a:lnTo>
                <a:lnTo>
                  <a:pt x="1473" y="1064"/>
                </a:lnTo>
                <a:lnTo>
                  <a:pt x="1473" y="1062"/>
                </a:lnTo>
                <a:lnTo>
                  <a:pt x="1475" y="1062"/>
                </a:lnTo>
                <a:lnTo>
                  <a:pt x="1475" y="1060"/>
                </a:lnTo>
                <a:lnTo>
                  <a:pt x="1477" y="1060"/>
                </a:lnTo>
                <a:lnTo>
                  <a:pt x="1477" y="1059"/>
                </a:lnTo>
                <a:lnTo>
                  <a:pt x="1478" y="1059"/>
                </a:lnTo>
                <a:lnTo>
                  <a:pt x="1478" y="1057"/>
                </a:lnTo>
                <a:lnTo>
                  <a:pt x="1480" y="1057"/>
                </a:lnTo>
                <a:lnTo>
                  <a:pt x="1480" y="1055"/>
                </a:lnTo>
                <a:lnTo>
                  <a:pt x="1480" y="1054"/>
                </a:lnTo>
                <a:lnTo>
                  <a:pt x="1482" y="1054"/>
                </a:lnTo>
                <a:lnTo>
                  <a:pt x="1483" y="1054"/>
                </a:lnTo>
                <a:lnTo>
                  <a:pt x="1483" y="1055"/>
                </a:lnTo>
                <a:lnTo>
                  <a:pt x="1485" y="1055"/>
                </a:lnTo>
                <a:lnTo>
                  <a:pt x="1485" y="1054"/>
                </a:lnTo>
                <a:lnTo>
                  <a:pt x="1485" y="1052"/>
                </a:lnTo>
                <a:lnTo>
                  <a:pt x="1485" y="1052"/>
                </a:lnTo>
                <a:lnTo>
                  <a:pt x="1485" y="1050"/>
                </a:lnTo>
                <a:lnTo>
                  <a:pt x="1487" y="1050"/>
                </a:lnTo>
                <a:lnTo>
                  <a:pt x="1487" y="1049"/>
                </a:lnTo>
                <a:lnTo>
                  <a:pt x="1487" y="1047"/>
                </a:lnTo>
                <a:lnTo>
                  <a:pt x="1487" y="1045"/>
                </a:lnTo>
                <a:lnTo>
                  <a:pt x="1488" y="1045"/>
                </a:lnTo>
                <a:lnTo>
                  <a:pt x="1488" y="1047"/>
                </a:lnTo>
                <a:lnTo>
                  <a:pt x="1490" y="1047"/>
                </a:lnTo>
                <a:lnTo>
                  <a:pt x="1490" y="1045"/>
                </a:lnTo>
                <a:lnTo>
                  <a:pt x="1492" y="1045"/>
                </a:lnTo>
                <a:lnTo>
                  <a:pt x="1493" y="1045"/>
                </a:lnTo>
                <a:lnTo>
                  <a:pt x="1493" y="1047"/>
                </a:lnTo>
                <a:lnTo>
                  <a:pt x="1493" y="1049"/>
                </a:lnTo>
                <a:lnTo>
                  <a:pt x="1493" y="1050"/>
                </a:lnTo>
                <a:lnTo>
                  <a:pt x="1495" y="1050"/>
                </a:lnTo>
                <a:lnTo>
                  <a:pt x="1495" y="1049"/>
                </a:lnTo>
                <a:lnTo>
                  <a:pt x="1497" y="1049"/>
                </a:lnTo>
                <a:lnTo>
                  <a:pt x="1497" y="1047"/>
                </a:lnTo>
                <a:lnTo>
                  <a:pt x="1498" y="1047"/>
                </a:lnTo>
                <a:lnTo>
                  <a:pt x="1498" y="1045"/>
                </a:lnTo>
                <a:lnTo>
                  <a:pt x="1500" y="1045"/>
                </a:lnTo>
                <a:lnTo>
                  <a:pt x="1500" y="1044"/>
                </a:lnTo>
                <a:lnTo>
                  <a:pt x="1502" y="1044"/>
                </a:lnTo>
                <a:lnTo>
                  <a:pt x="1502" y="1042"/>
                </a:lnTo>
                <a:lnTo>
                  <a:pt x="1502" y="1040"/>
                </a:lnTo>
                <a:lnTo>
                  <a:pt x="1503" y="1040"/>
                </a:lnTo>
                <a:lnTo>
                  <a:pt x="1503" y="1039"/>
                </a:lnTo>
                <a:lnTo>
                  <a:pt x="1502" y="1039"/>
                </a:lnTo>
                <a:lnTo>
                  <a:pt x="1502" y="1037"/>
                </a:lnTo>
                <a:lnTo>
                  <a:pt x="1500" y="1037"/>
                </a:lnTo>
                <a:lnTo>
                  <a:pt x="1498" y="1037"/>
                </a:lnTo>
                <a:lnTo>
                  <a:pt x="1497" y="1037"/>
                </a:lnTo>
                <a:lnTo>
                  <a:pt x="1497" y="1039"/>
                </a:lnTo>
                <a:lnTo>
                  <a:pt x="1495" y="1039"/>
                </a:lnTo>
                <a:lnTo>
                  <a:pt x="1495" y="1040"/>
                </a:lnTo>
                <a:lnTo>
                  <a:pt x="1493" y="1040"/>
                </a:lnTo>
                <a:lnTo>
                  <a:pt x="1492" y="1040"/>
                </a:lnTo>
                <a:lnTo>
                  <a:pt x="1490" y="1040"/>
                </a:lnTo>
                <a:lnTo>
                  <a:pt x="1490" y="1039"/>
                </a:lnTo>
                <a:lnTo>
                  <a:pt x="1490" y="1037"/>
                </a:lnTo>
                <a:lnTo>
                  <a:pt x="1490" y="1035"/>
                </a:lnTo>
                <a:lnTo>
                  <a:pt x="1488" y="1035"/>
                </a:lnTo>
                <a:lnTo>
                  <a:pt x="1488" y="1037"/>
                </a:lnTo>
                <a:lnTo>
                  <a:pt x="1487" y="1037"/>
                </a:lnTo>
                <a:lnTo>
                  <a:pt x="1487" y="1035"/>
                </a:lnTo>
                <a:lnTo>
                  <a:pt x="1487" y="1033"/>
                </a:lnTo>
                <a:lnTo>
                  <a:pt x="1487" y="1032"/>
                </a:lnTo>
                <a:lnTo>
                  <a:pt x="1487" y="1030"/>
                </a:lnTo>
                <a:lnTo>
                  <a:pt x="1485" y="1030"/>
                </a:lnTo>
                <a:lnTo>
                  <a:pt x="1485" y="1028"/>
                </a:lnTo>
                <a:lnTo>
                  <a:pt x="1485" y="1027"/>
                </a:lnTo>
                <a:close/>
                <a:moveTo>
                  <a:pt x="1136" y="1027"/>
                </a:moveTo>
                <a:lnTo>
                  <a:pt x="1136" y="1025"/>
                </a:lnTo>
                <a:lnTo>
                  <a:pt x="1136" y="1023"/>
                </a:lnTo>
                <a:lnTo>
                  <a:pt x="1135" y="1023"/>
                </a:lnTo>
                <a:lnTo>
                  <a:pt x="1133" y="1023"/>
                </a:lnTo>
                <a:lnTo>
                  <a:pt x="1133" y="1025"/>
                </a:lnTo>
                <a:lnTo>
                  <a:pt x="1135" y="1025"/>
                </a:lnTo>
                <a:lnTo>
                  <a:pt x="1135" y="1027"/>
                </a:lnTo>
                <a:lnTo>
                  <a:pt x="1136" y="1027"/>
                </a:lnTo>
                <a:close/>
                <a:moveTo>
                  <a:pt x="1138" y="1022"/>
                </a:moveTo>
                <a:lnTo>
                  <a:pt x="1136" y="1022"/>
                </a:lnTo>
                <a:lnTo>
                  <a:pt x="1136" y="1023"/>
                </a:lnTo>
                <a:lnTo>
                  <a:pt x="1138" y="1023"/>
                </a:lnTo>
                <a:lnTo>
                  <a:pt x="1138" y="1022"/>
                </a:lnTo>
                <a:close/>
                <a:moveTo>
                  <a:pt x="1912" y="1022"/>
                </a:moveTo>
                <a:lnTo>
                  <a:pt x="1910" y="1022"/>
                </a:lnTo>
                <a:lnTo>
                  <a:pt x="1910" y="1020"/>
                </a:lnTo>
                <a:lnTo>
                  <a:pt x="1909" y="1020"/>
                </a:lnTo>
                <a:lnTo>
                  <a:pt x="1907" y="1020"/>
                </a:lnTo>
                <a:lnTo>
                  <a:pt x="1905" y="1020"/>
                </a:lnTo>
                <a:lnTo>
                  <a:pt x="1905" y="1022"/>
                </a:lnTo>
                <a:lnTo>
                  <a:pt x="1904" y="1022"/>
                </a:lnTo>
                <a:lnTo>
                  <a:pt x="1904" y="1023"/>
                </a:lnTo>
                <a:lnTo>
                  <a:pt x="1905" y="1023"/>
                </a:lnTo>
                <a:lnTo>
                  <a:pt x="1907" y="1023"/>
                </a:lnTo>
                <a:lnTo>
                  <a:pt x="1909" y="1023"/>
                </a:lnTo>
                <a:lnTo>
                  <a:pt x="1909" y="1025"/>
                </a:lnTo>
                <a:lnTo>
                  <a:pt x="1910" y="1025"/>
                </a:lnTo>
                <a:lnTo>
                  <a:pt x="1910" y="1027"/>
                </a:lnTo>
                <a:lnTo>
                  <a:pt x="1912" y="1027"/>
                </a:lnTo>
                <a:lnTo>
                  <a:pt x="1914" y="1027"/>
                </a:lnTo>
                <a:lnTo>
                  <a:pt x="1915" y="1027"/>
                </a:lnTo>
                <a:lnTo>
                  <a:pt x="1915" y="1025"/>
                </a:lnTo>
                <a:lnTo>
                  <a:pt x="1915" y="1023"/>
                </a:lnTo>
                <a:lnTo>
                  <a:pt x="1915" y="1022"/>
                </a:lnTo>
                <a:lnTo>
                  <a:pt x="1914" y="1022"/>
                </a:lnTo>
                <a:lnTo>
                  <a:pt x="1912" y="1022"/>
                </a:lnTo>
                <a:close/>
                <a:moveTo>
                  <a:pt x="1623" y="1027"/>
                </a:moveTo>
                <a:lnTo>
                  <a:pt x="1625" y="1027"/>
                </a:lnTo>
                <a:lnTo>
                  <a:pt x="1627" y="1027"/>
                </a:lnTo>
                <a:lnTo>
                  <a:pt x="1627" y="1025"/>
                </a:lnTo>
                <a:lnTo>
                  <a:pt x="1628" y="1025"/>
                </a:lnTo>
                <a:lnTo>
                  <a:pt x="1628" y="1023"/>
                </a:lnTo>
                <a:lnTo>
                  <a:pt x="1628" y="1022"/>
                </a:lnTo>
                <a:lnTo>
                  <a:pt x="1627" y="1022"/>
                </a:lnTo>
                <a:lnTo>
                  <a:pt x="1627" y="1023"/>
                </a:lnTo>
                <a:lnTo>
                  <a:pt x="1625" y="1023"/>
                </a:lnTo>
                <a:lnTo>
                  <a:pt x="1625" y="1022"/>
                </a:lnTo>
                <a:lnTo>
                  <a:pt x="1625" y="1020"/>
                </a:lnTo>
                <a:lnTo>
                  <a:pt x="1623" y="1020"/>
                </a:lnTo>
                <a:lnTo>
                  <a:pt x="1623" y="1022"/>
                </a:lnTo>
                <a:lnTo>
                  <a:pt x="1623" y="1023"/>
                </a:lnTo>
                <a:lnTo>
                  <a:pt x="1623" y="1023"/>
                </a:lnTo>
                <a:lnTo>
                  <a:pt x="1623" y="1025"/>
                </a:lnTo>
                <a:lnTo>
                  <a:pt x="1623" y="1027"/>
                </a:lnTo>
                <a:lnTo>
                  <a:pt x="1623" y="1027"/>
                </a:lnTo>
                <a:close/>
                <a:moveTo>
                  <a:pt x="2029" y="1020"/>
                </a:moveTo>
                <a:lnTo>
                  <a:pt x="2027" y="1020"/>
                </a:lnTo>
                <a:lnTo>
                  <a:pt x="2027" y="1022"/>
                </a:lnTo>
                <a:lnTo>
                  <a:pt x="2025" y="1022"/>
                </a:lnTo>
                <a:lnTo>
                  <a:pt x="2025" y="1023"/>
                </a:lnTo>
                <a:lnTo>
                  <a:pt x="2027" y="1023"/>
                </a:lnTo>
                <a:lnTo>
                  <a:pt x="2027" y="1025"/>
                </a:lnTo>
                <a:lnTo>
                  <a:pt x="2029" y="1025"/>
                </a:lnTo>
                <a:lnTo>
                  <a:pt x="2030" y="1025"/>
                </a:lnTo>
                <a:lnTo>
                  <a:pt x="2030" y="1023"/>
                </a:lnTo>
                <a:lnTo>
                  <a:pt x="2029" y="1023"/>
                </a:lnTo>
                <a:lnTo>
                  <a:pt x="2029" y="1022"/>
                </a:lnTo>
                <a:lnTo>
                  <a:pt x="2029" y="1020"/>
                </a:lnTo>
                <a:close/>
                <a:moveTo>
                  <a:pt x="1990" y="998"/>
                </a:moveTo>
                <a:lnTo>
                  <a:pt x="1990" y="1000"/>
                </a:lnTo>
                <a:lnTo>
                  <a:pt x="1990" y="1002"/>
                </a:lnTo>
                <a:lnTo>
                  <a:pt x="1990" y="1003"/>
                </a:lnTo>
                <a:lnTo>
                  <a:pt x="1989" y="1003"/>
                </a:lnTo>
                <a:lnTo>
                  <a:pt x="1989" y="1005"/>
                </a:lnTo>
                <a:lnTo>
                  <a:pt x="1989" y="1007"/>
                </a:lnTo>
                <a:lnTo>
                  <a:pt x="1990" y="1007"/>
                </a:lnTo>
                <a:lnTo>
                  <a:pt x="1990" y="1008"/>
                </a:lnTo>
                <a:lnTo>
                  <a:pt x="1990" y="1010"/>
                </a:lnTo>
                <a:lnTo>
                  <a:pt x="1990" y="1012"/>
                </a:lnTo>
                <a:lnTo>
                  <a:pt x="1990" y="1012"/>
                </a:lnTo>
                <a:lnTo>
                  <a:pt x="1992" y="1012"/>
                </a:lnTo>
                <a:lnTo>
                  <a:pt x="1994" y="1012"/>
                </a:lnTo>
                <a:lnTo>
                  <a:pt x="1994" y="1013"/>
                </a:lnTo>
                <a:lnTo>
                  <a:pt x="1995" y="1013"/>
                </a:lnTo>
                <a:lnTo>
                  <a:pt x="1995" y="1015"/>
                </a:lnTo>
                <a:lnTo>
                  <a:pt x="1997" y="1015"/>
                </a:lnTo>
                <a:lnTo>
                  <a:pt x="1999" y="1015"/>
                </a:lnTo>
                <a:lnTo>
                  <a:pt x="2000" y="1015"/>
                </a:lnTo>
                <a:lnTo>
                  <a:pt x="2002" y="1015"/>
                </a:lnTo>
                <a:lnTo>
                  <a:pt x="2002" y="1017"/>
                </a:lnTo>
                <a:lnTo>
                  <a:pt x="2004" y="1017"/>
                </a:lnTo>
                <a:lnTo>
                  <a:pt x="2004" y="1018"/>
                </a:lnTo>
                <a:lnTo>
                  <a:pt x="2004" y="1020"/>
                </a:lnTo>
                <a:lnTo>
                  <a:pt x="2005" y="1020"/>
                </a:lnTo>
                <a:lnTo>
                  <a:pt x="2007" y="1020"/>
                </a:lnTo>
                <a:lnTo>
                  <a:pt x="2007" y="1018"/>
                </a:lnTo>
                <a:lnTo>
                  <a:pt x="2009" y="1018"/>
                </a:lnTo>
                <a:lnTo>
                  <a:pt x="2009" y="1017"/>
                </a:lnTo>
                <a:lnTo>
                  <a:pt x="2007" y="1015"/>
                </a:lnTo>
                <a:lnTo>
                  <a:pt x="2009" y="1015"/>
                </a:lnTo>
                <a:lnTo>
                  <a:pt x="2010" y="1015"/>
                </a:lnTo>
                <a:lnTo>
                  <a:pt x="2010" y="1013"/>
                </a:lnTo>
                <a:lnTo>
                  <a:pt x="2009" y="1013"/>
                </a:lnTo>
                <a:lnTo>
                  <a:pt x="2007" y="1013"/>
                </a:lnTo>
                <a:lnTo>
                  <a:pt x="2007" y="1012"/>
                </a:lnTo>
                <a:lnTo>
                  <a:pt x="2007" y="1012"/>
                </a:lnTo>
                <a:lnTo>
                  <a:pt x="2009" y="1012"/>
                </a:lnTo>
                <a:lnTo>
                  <a:pt x="2009" y="1010"/>
                </a:lnTo>
                <a:lnTo>
                  <a:pt x="2007" y="1010"/>
                </a:lnTo>
                <a:lnTo>
                  <a:pt x="2007" y="1008"/>
                </a:lnTo>
                <a:lnTo>
                  <a:pt x="2005" y="1008"/>
                </a:lnTo>
                <a:lnTo>
                  <a:pt x="2004" y="1008"/>
                </a:lnTo>
                <a:lnTo>
                  <a:pt x="2004" y="1007"/>
                </a:lnTo>
                <a:lnTo>
                  <a:pt x="2002" y="1007"/>
                </a:lnTo>
                <a:lnTo>
                  <a:pt x="2002" y="1005"/>
                </a:lnTo>
                <a:lnTo>
                  <a:pt x="2000" y="1005"/>
                </a:lnTo>
                <a:lnTo>
                  <a:pt x="2000" y="1003"/>
                </a:lnTo>
                <a:lnTo>
                  <a:pt x="2000" y="1002"/>
                </a:lnTo>
                <a:lnTo>
                  <a:pt x="2000" y="1000"/>
                </a:lnTo>
                <a:lnTo>
                  <a:pt x="1999" y="1000"/>
                </a:lnTo>
                <a:lnTo>
                  <a:pt x="1999" y="998"/>
                </a:lnTo>
                <a:lnTo>
                  <a:pt x="1997" y="998"/>
                </a:lnTo>
                <a:lnTo>
                  <a:pt x="1997" y="997"/>
                </a:lnTo>
                <a:lnTo>
                  <a:pt x="1997" y="995"/>
                </a:lnTo>
                <a:lnTo>
                  <a:pt x="1995" y="995"/>
                </a:lnTo>
                <a:lnTo>
                  <a:pt x="1994" y="995"/>
                </a:lnTo>
                <a:lnTo>
                  <a:pt x="1994" y="997"/>
                </a:lnTo>
                <a:lnTo>
                  <a:pt x="1994" y="998"/>
                </a:lnTo>
                <a:lnTo>
                  <a:pt x="1992" y="998"/>
                </a:lnTo>
                <a:lnTo>
                  <a:pt x="1992" y="997"/>
                </a:lnTo>
                <a:lnTo>
                  <a:pt x="1990" y="997"/>
                </a:lnTo>
                <a:lnTo>
                  <a:pt x="1990" y="998"/>
                </a:lnTo>
                <a:close/>
                <a:moveTo>
                  <a:pt x="1053" y="1017"/>
                </a:moveTo>
                <a:lnTo>
                  <a:pt x="1055" y="1017"/>
                </a:lnTo>
                <a:lnTo>
                  <a:pt x="1055" y="1015"/>
                </a:lnTo>
                <a:lnTo>
                  <a:pt x="1053" y="1015"/>
                </a:lnTo>
                <a:lnTo>
                  <a:pt x="1053" y="1013"/>
                </a:lnTo>
                <a:lnTo>
                  <a:pt x="1051" y="1013"/>
                </a:lnTo>
                <a:lnTo>
                  <a:pt x="1050" y="1013"/>
                </a:lnTo>
                <a:lnTo>
                  <a:pt x="1050" y="1015"/>
                </a:lnTo>
                <a:lnTo>
                  <a:pt x="1050" y="1017"/>
                </a:lnTo>
                <a:lnTo>
                  <a:pt x="1051" y="1017"/>
                </a:lnTo>
                <a:lnTo>
                  <a:pt x="1053" y="1017"/>
                </a:lnTo>
                <a:close/>
                <a:moveTo>
                  <a:pt x="1383" y="1022"/>
                </a:moveTo>
                <a:lnTo>
                  <a:pt x="1385" y="1022"/>
                </a:lnTo>
                <a:lnTo>
                  <a:pt x="1385" y="1022"/>
                </a:lnTo>
                <a:lnTo>
                  <a:pt x="1385" y="1020"/>
                </a:lnTo>
                <a:lnTo>
                  <a:pt x="1385" y="1018"/>
                </a:lnTo>
                <a:lnTo>
                  <a:pt x="1385" y="1017"/>
                </a:lnTo>
                <a:lnTo>
                  <a:pt x="1385" y="1015"/>
                </a:lnTo>
                <a:lnTo>
                  <a:pt x="1385" y="1015"/>
                </a:lnTo>
                <a:lnTo>
                  <a:pt x="1385" y="1013"/>
                </a:lnTo>
                <a:lnTo>
                  <a:pt x="1385" y="1012"/>
                </a:lnTo>
                <a:lnTo>
                  <a:pt x="1385" y="1012"/>
                </a:lnTo>
                <a:lnTo>
                  <a:pt x="1385" y="1010"/>
                </a:lnTo>
                <a:lnTo>
                  <a:pt x="1383" y="1010"/>
                </a:lnTo>
                <a:lnTo>
                  <a:pt x="1383" y="1012"/>
                </a:lnTo>
                <a:lnTo>
                  <a:pt x="1381" y="1012"/>
                </a:lnTo>
                <a:lnTo>
                  <a:pt x="1381" y="1012"/>
                </a:lnTo>
                <a:lnTo>
                  <a:pt x="1381" y="1013"/>
                </a:lnTo>
                <a:lnTo>
                  <a:pt x="1380" y="1013"/>
                </a:lnTo>
                <a:lnTo>
                  <a:pt x="1380" y="1015"/>
                </a:lnTo>
                <a:lnTo>
                  <a:pt x="1380" y="1017"/>
                </a:lnTo>
                <a:lnTo>
                  <a:pt x="1380" y="1018"/>
                </a:lnTo>
                <a:lnTo>
                  <a:pt x="1380" y="1020"/>
                </a:lnTo>
                <a:lnTo>
                  <a:pt x="1380" y="1022"/>
                </a:lnTo>
                <a:lnTo>
                  <a:pt x="1381" y="1022"/>
                </a:lnTo>
                <a:lnTo>
                  <a:pt x="1383" y="1022"/>
                </a:lnTo>
                <a:close/>
                <a:moveTo>
                  <a:pt x="2020" y="1008"/>
                </a:moveTo>
                <a:lnTo>
                  <a:pt x="2019" y="1008"/>
                </a:lnTo>
                <a:lnTo>
                  <a:pt x="2019" y="1010"/>
                </a:lnTo>
                <a:lnTo>
                  <a:pt x="2017" y="1010"/>
                </a:lnTo>
                <a:lnTo>
                  <a:pt x="2017" y="1012"/>
                </a:lnTo>
                <a:lnTo>
                  <a:pt x="2019" y="1012"/>
                </a:lnTo>
                <a:lnTo>
                  <a:pt x="2019" y="1012"/>
                </a:lnTo>
                <a:lnTo>
                  <a:pt x="2019" y="1013"/>
                </a:lnTo>
                <a:lnTo>
                  <a:pt x="2020" y="1013"/>
                </a:lnTo>
                <a:lnTo>
                  <a:pt x="2020" y="1015"/>
                </a:lnTo>
                <a:lnTo>
                  <a:pt x="2022" y="1015"/>
                </a:lnTo>
                <a:lnTo>
                  <a:pt x="2024" y="1015"/>
                </a:lnTo>
                <a:lnTo>
                  <a:pt x="2024" y="1015"/>
                </a:lnTo>
                <a:lnTo>
                  <a:pt x="2024" y="1017"/>
                </a:lnTo>
                <a:lnTo>
                  <a:pt x="2024" y="1017"/>
                </a:lnTo>
                <a:lnTo>
                  <a:pt x="2024" y="1018"/>
                </a:lnTo>
                <a:lnTo>
                  <a:pt x="2024" y="1020"/>
                </a:lnTo>
                <a:lnTo>
                  <a:pt x="2024" y="1020"/>
                </a:lnTo>
                <a:lnTo>
                  <a:pt x="2025" y="1020"/>
                </a:lnTo>
                <a:lnTo>
                  <a:pt x="2025" y="1018"/>
                </a:lnTo>
                <a:lnTo>
                  <a:pt x="2025" y="1017"/>
                </a:lnTo>
                <a:lnTo>
                  <a:pt x="2025" y="1015"/>
                </a:lnTo>
                <a:lnTo>
                  <a:pt x="2027" y="1015"/>
                </a:lnTo>
                <a:lnTo>
                  <a:pt x="2027" y="1013"/>
                </a:lnTo>
                <a:lnTo>
                  <a:pt x="2025" y="1013"/>
                </a:lnTo>
                <a:lnTo>
                  <a:pt x="2025" y="1012"/>
                </a:lnTo>
                <a:lnTo>
                  <a:pt x="2024" y="1012"/>
                </a:lnTo>
                <a:lnTo>
                  <a:pt x="2024" y="1012"/>
                </a:lnTo>
                <a:lnTo>
                  <a:pt x="2024" y="1012"/>
                </a:lnTo>
                <a:lnTo>
                  <a:pt x="2024" y="1010"/>
                </a:lnTo>
                <a:lnTo>
                  <a:pt x="2022" y="1010"/>
                </a:lnTo>
                <a:lnTo>
                  <a:pt x="2022" y="1008"/>
                </a:lnTo>
                <a:lnTo>
                  <a:pt x="2020" y="1008"/>
                </a:lnTo>
                <a:close/>
                <a:moveTo>
                  <a:pt x="1044" y="1015"/>
                </a:moveTo>
                <a:lnTo>
                  <a:pt x="1044" y="1013"/>
                </a:lnTo>
                <a:lnTo>
                  <a:pt x="1043" y="1012"/>
                </a:lnTo>
                <a:lnTo>
                  <a:pt x="1041" y="1012"/>
                </a:lnTo>
                <a:lnTo>
                  <a:pt x="1041" y="1013"/>
                </a:lnTo>
                <a:lnTo>
                  <a:pt x="1043" y="1013"/>
                </a:lnTo>
                <a:lnTo>
                  <a:pt x="1043" y="1015"/>
                </a:lnTo>
                <a:lnTo>
                  <a:pt x="1044" y="1015"/>
                </a:lnTo>
                <a:close/>
                <a:moveTo>
                  <a:pt x="1620" y="1005"/>
                </a:moveTo>
                <a:lnTo>
                  <a:pt x="1618" y="1005"/>
                </a:lnTo>
                <a:lnTo>
                  <a:pt x="1617" y="1005"/>
                </a:lnTo>
                <a:lnTo>
                  <a:pt x="1617" y="1007"/>
                </a:lnTo>
                <a:lnTo>
                  <a:pt x="1618" y="1007"/>
                </a:lnTo>
                <a:lnTo>
                  <a:pt x="1618" y="1008"/>
                </a:lnTo>
                <a:lnTo>
                  <a:pt x="1618" y="1010"/>
                </a:lnTo>
                <a:lnTo>
                  <a:pt x="1618" y="1012"/>
                </a:lnTo>
                <a:lnTo>
                  <a:pt x="1620" y="1012"/>
                </a:lnTo>
                <a:lnTo>
                  <a:pt x="1620" y="1012"/>
                </a:lnTo>
                <a:lnTo>
                  <a:pt x="1620" y="1013"/>
                </a:lnTo>
                <a:lnTo>
                  <a:pt x="1622" y="1013"/>
                </a:lnTo>
                <a:lnTo>
                  <a:pt x="1623" y="1013"/>
                </a:lnTo>
                <a:lnTo>
                  <a:pt x="1623" y="1012"/>
                </a:lnTo>
                <a:lnTo>
                  <a:pt x="1623" y="1012"/>
                </a:lnTo>
                <a:lnTo>
                  <a:pt x="1623" y="1010"/>
                </a:lnTo>
                <a:lnTo>
                  <a:pt x="1623" y="1010"/>
                </a:lnTo>
                <a:lnTo>
                  <a:pt x="1623" y="1008"/>
                </a:lnTo>
                <a:lnTo>
                  <a:pt x="1625" y="1008"/>
                </a:lnTo>
                <a:lnTo>
                  <a:pt x="1625" y="1007"/>
                </a:lnTo>
                <a:lnTo>
                  <a:pt x="1625" y="1005"/>
                </a:lnTo>
                <a:lnTo>
                  <a:pt x="1623" y="1005"/>
                </a:lnTo>
                <a:lnTo>
                  <a:pt x="1623" y="1005"/>
                </a:lnTo>
                <a:lnTo>
                  <a:pt x="1623" y="1003"/>
                </a:lnTo>
                <a:lnTo>
                  <a:pt x="1623" y="1003"/>
                </a:lnTo>
                <a:lnTo>
                  <a:pt x="1625" y="1003"/>
                </a:lnTo>
                <a:lnTo>
                  <a:pt x="1625" y="1002"/>
                </a:lnTo>
                <a:lnTo>
                  <a:pt x="1623" y="1002"/>
                </a:lnTo>
                <a:lnTo>
                  <a:pt x="1623" y="1002"/>
                </a:lnTo>
                <a:lnTo>
                  <a:pt x="1622" y="1002"/>
                </a:lnTo>
                <a:lnTo>
                  <a:pt x="1620" y="1002"/>
                </a:lnTo>
                <a:lnTo>
                  <a:pt x="1620" y="1003"/>
                </a:lnTo>
                <a:lnTo>
                  <a:pt x="1620" y="1005"/>
                </a:lnTo>
                <a:close/>
                <a:moveTo>
                  <a:pt x="1894" y="995"/>
                </a:moveTo>
                <a:lnTo>
                  <a:pt x="1892" y="995"/>
                </a:lnTo>
                <a:lnTo>
                  <a:pt x="1890" y="995"/>
                </a:lnTo>
                <a:lnTo>
                  <a:pt x="1890" y="997"/>
                </a:lnTo>
                <a:lnTo>
                  <a:pt x="1890" y="998"/>
                </a:lnTo>
                <a:lnTo>
                  <a:pt x="1890" y="1000"/>
                </a:lnTo>
                <a:lnTo>
                  <a:pt x="1890" y="1002"/>
                </a:lnTo>
                <a:lnTo>
                  <a:pt x="1890" y="1003"/>
                </a:lnTo>
                <a:lnTo>
                  <a:pt x="1890" y="1005"/>
                </a:lnTo>
                <a:lnTo>
                  <a:pt x="1890" y="1007"/>
                </a:lnTo>
                <a:lnTo>
                  <a:pt x="1889" y="1007"/>
                </a:lnTo>
                <a:lnTo>
                  <a:pt x="1889" y="1008"/>
                </a:lnTo>
                <a:lnTo>
                  <a:pt x="1890" y="1008"/>
                </a:lnTo>
                <a:lnTo>
                  <a:pt x="1890" y="1010"/>
                </a:lnTo>
                <a:lnTo>
                  <a:pt x="1890" y="1012"/>
                </a:lnTo>
                <a:lnTo>
                  <a:pt x="1892" y="1012"/>
                </a:lnTo>
                <a:lnTo>
                  <a:pt x="1894" y="1012"/>
                </a:lnTo>
                <a:lnTo>
                  <a:pt x="1894" y="1012"/>
                </a:lnTo>
                <a:lnTo>
                  <a:pt x="1895" y="1012"/>
                </a:lnTo>
                <a:lnTo>
                  <a:pt x="1895" y="1012"/>
                </a:lnTo>
                <a:lnTo>
                  <a:pt x="1895" y="1010"/>
                </a:lnTo>
                <a:lnTo>
                  <a:pt x="1897" y="1010"/>
                </a:lnTo>
                <a:lnTo>
                  <a:pt x="1899" y="1010"/>
                </a:lnTo>
                <a:lnTo>
                  <a:pt x="1899" y="1008"/>
                </a:lnTo>
                <a:lnTo>
                  <a:pt x="1900" y="1008"/>
                </a:lnTo>
                <a:lnTo>
                  <a:pt x="1900" y="1007"/>
                </a:lnTo>
                <a:lnTo>
                  <a:pt x="1902" y="1007"/>
                </a:lnTo>
                <a:lnTo>
                  <a:pt x="1902" y="1005"/>
                </a:lnTo>
                <a:lnTo>
                  <a:pt x="1904" y="1005"/>
                </a:lnTo>
                <a:lnTo>
                  <a:pt x="1904" y="1003"/>
                </a:lnTo>
                <a:lnTo>
                  <a:pt x="1904" y="1002"/>
                </a:lnTo>
                <a:lnTo>
                  <a:pt x="1904" y="1002"/>
                </a:lnTo>
                <a:lnTo>
                  <a:pt x="1904" y="1000"/>
                </a:lnTo>
                <a:lnTo>
                  <a:pt x="1904" y="998"/>
                </a:lnTo>
                <a:lnTo>
                  <a:pt x="1904" y="997"/>
                </a:lnTo>
                <a:lnTo>
                  <a:pt x="1904" y="995"/>
                </a:lnTo>
                <a:lnTo>
                  <a:pt x="1905" y="995"/>
                </a:lnTo>
                <a:lnTo>
                  <a:pt x="1905" y="993"/>
                </a:lnTo>
                <a:lnTo>
                  <a:pt x="1905" y="992"/>
                </a:lnTo>
                <a:lnTo>
                  <a:pt x="1905" y="990"/>
                </a:lnTo>
                <a:lnTo>
                  <a:pt x="1905" y="988"/>
                </a:lnTo>
                <a:lnTo>
                  <a:pt x="1905" y="987"/>
                </a:lnTo>
                <a:lnTo>
                  <a:pt x="1907" y="987"/>
                </a:lnTo>
                <a:lnTo>
                  <a:pt x="1907" y="985"/>
                </a:lnTo>
                <a:lnTo>
                  <a:pt x="1907" y="983"/>
                </a:lnTo>
                <a:lnTo>
                  <a:pt x="1905" y="983"/>
                </a:lnTo>
                <a:lnTo>
                  <a:pt x="1905" y="982"/>
                </a:lnTo>
                <a:lnTo>
                  <a:pt x="1907" y="982"/>
                </a:lnTo>
                <a:lnTo>
                  <a:pt x="1909" y="982"/>
                </a:lnTo>
                <a:lnTo>
                  <a:pt x="1910" y="982"/>
                </a:lnTo>
                <a:lnTo>
                  <a:pt x="1910" y="980"/>
                </a:lnTo>
                <a:lnTo>
                  <a:pt x="1910" y="978"/>
                </a:lnTo>
                <a:lnTo>
                  <a:pt x="1910" y="977"/>
                </a:lnTo>
                <a:lnTo>
                  <a:pt x="1910" y="975"/>
                </a:lnTo>
                <a:lnTo>
                  <a:pt x="1910" y="973"/>
                </a:lnTo>
                <a:lnTo>
                  <a:pt x="1909" y="973"/>
                </a:lnTo>
                <a:lnTo>
                  <a:pt x="1909" y="972"/>
                </a:lnTo>
                <a:lnTo>
                  <a:pt x="1909" y="972"/>
                </a:lnTo>
                <a:lnTo>
                  <a:pt x="1907" y="972"/>
                </a:lnTo>
                <a:lnTo>
                  <a:pt x="1905" y="972"/>
                </a:lnTo>
                <a:lnTo>
                  <a:pt x="1904" y="972"/>
                </a:lnTo>
                <a:lnTo>
                  <a:pt x="1904" y="972"/>
                </a:lnTo>
                <a:lnTo>
                  <a:pt x="1902" y="972"/>
                </a:lnTo>
                <a:lnTo>
                  <a:pt x="1902" y="972"/>
                </a:lnTo>
                <a:lnTo>
                  <a:pt x="1902" y="973"/>
                </a:lnTo>
                <a:lnTo>
                  <a:pt x="1900" y="973"/>
                </a:lnTo>
                <a:lnTo>
                  <a:pt x="1900" y="975"/>
                </a:lnTo>
                <a:lnTo>
                  <a:pt x="1900" y="977"/>
                </a:lnTo>
                <a:lnTo>
                  <a:pt x="1900" y="978"/>
                </a:lnTo>
                <a:lnTo>
                  <a:pt x="1902" y="978"/>
                </a:lnTo>
                <a:lnTo>
                  <a:pt x="1904" y="978"/>
                </a:lnTo>
                <a:lnTo>
                  <a:pt x="1904" y="980"/>
                </a:lnTo>
                <a:lnTo>
                  <a:pt x="1902" y="980"/>
                </a:lnTo>
                <a:lnTo>
                  <a:pt x="1900" y="980"/>
                </a:lnTo>
                <a:lnTo>
                  <a:pt x="1900" y="982"/>
                </a:lnTo>
                <a:lnTo>
                  <a:pt x="1899" y="982"/>
                </a:lnTo>
                <a:lnTo>
                  <a:pt x="1899" y="983"/>
                </a:lnTo>
                <a:lnTo>
                  <a:pt x="1899" y="985"/>
                </a:lnTo>
                <a:lnTo>
                  <a:pt x="1899" y="987"/>
                </a:lnTo>
                <a:lnTo>
                  <a:pt x="1899" y="988"/>
                </a:lnTo>
                <a:lnTo>
                  <a:pt x="1899" y="990"/>
                </a:lnTo>
                <a:lnTo>
                  <a:pt x="1899" y="992"/>
                </a:lnTo>
                <a:lnTo>
                  <a:pt x="1897" y="992"/>
                </a:lnTo>
                <a:lnTo>
                  <a:pt x="1895" y="992"/>
                </a:lnTo>
                <a:lnTo>
                  <a:pt x="1895" y="993"/>
                </a:lnTo>
                <a:lnTo>
                  <a:pt x="1894" y="993"/>
                </a:lnTo>
                <a:lnTo>
                  <a:pt x="1894" y="995"/>
                </a:lnTo>
                <a:close/>
                <a:moveTo>
                  <a:pt x="1021" y="1005"/>
                </a:moveTo>
                <a:lnTo>
                  <a:pt x="1019" y="1005"/>
                </a:lnTo>
                <a:lnTo>
                  <a:pt x="1019" y="1007"/>
                </a:lnTo>
                <a:lnTo>
                  <a:pt x="1019" y="1008"/>
                </a:lnTo>
                <a:lnTo>
                  <a:pt x="1019" y="1010"/>
                </a:lnTo>
                <a:lnTo>
                  <a:pt x="1021" y="1010"/>
                </a:lnTo>
                <a:lnTo>
                  <a:pt x="1023" y="1010"/>
                </a:lnTo>
                <a:lnTo>
                  <a:pt x="1023" y="1008"/>
                </a:lnTo>
                <a:lnTo>
                  <a:pt x="1021" y="1008"/>
                </a:lnTo>
                <a:lnTo>
                  <a:pt x="1021" y="1007"/>
                </a:lnTo>
                <a:lnTo>
                  <a:pt x="1021" y="1005"/>
                </a:lnTo>
                <a:close/>
                <a:moveTo>
                  <a:pt x="1061" y="1005"/>
                </a:moveTo>
                <a:lnTo>
                  <a:pt x="1063" y="1005"/>
                </a:lnTo>
                <a:lnTo>
                  <a:pt x="1063" y="1003"/>
                </a:lnTo>
                <a:lnTo>
                  <a:pt x="1061" y="1003"/>
                </a:lnTo>
                <a:lnTo>
                  <a:pt x="1061" y="1002"/>
                </a:lnTo>
                <a:lnTo>
                  <a:pt x="1060" y="1002"/>
                </a:lnTo>
                <a:lnTo>
                  <a:pt x="1058" y="1002"/>
                </a:lnTo>
                <a:lnTo>
                  <a:pt x="1058" y="1003"/>
                </a:lnTo>
                <a:lnTo>
                  <a:pt x="1060" y="1003"/>
                </a:lnTo>
                <a:lnTo>
                  <a:pt x="1060" y="1005"/>
                </a:lnTo>
                <a:lnTo>
                  <a:pt x="1061" y="1005"/>
                </a:lnTo>
                <a:close/>
                <a:moveTo>
                  <a:pt x="1345" y="1005"/>
                </a:moveTo>
                <a:lnTo>
                  <a:pt x="1345" y="1007"/>
                </a:lnTo>
                <a:lnTo>
                  <a:pt x="1345" y="1007"/>
                </a:lnTo>
                <a:lnTo>
                  <a:pt x="1345" y="1008"/>
                </a:lnTo>
                <a:lnTo>
                  <a:pt x="1345" y="1008"/>
                </a:lnTo>
                <a:lnTo>
                  <a:pt x="1346" y="1008"/>
                </a:lnTo>
                <a:lnTo>
                  <a:pt x="1346" y="1007"/>
                </a:lnTo>
                <a:lnTo>
                  <a:pt x="1348" y="1007"/>
                </a:lnTo>
                <a:lnTo>
                  <a:pt x="1348" y="1005"/>
                </a:lnTo>
                <a:lnTo>
                  <a:pt x="1350" y="1005"/>
                </a:lnTo>
                <a:lnTo>
                  <a:pt x="1350" y="1003"/>
                </a:lnTo>
                <a:lnTo>
                  <a:pt x="1350" y="1002"/>
                </a:lnTo>
                <a:lnTo>
                  <a:pt x="1350" y="1000"/>
                </a:lnTo>
                <a:lnTo>
                  <a:pt x="1350" y="998"/>
                </a:lnTo>
                <a:lnTo>
                  <a:pt x="1348" y="998"/>
                </a:lnTo>
                <a:lnTo>
                  <a:pt x="1346" y="998"/>
                </a:lnTo>
                <a:lnTo>
                  <a:pt x="1346" y="1000"/>
                </a:lnTo>
                <a:lnTo>
                  <a:pt x="1345" y="1000"/>
                </a:lnTo>
                <a:lnTo>
                  <a:pt x="1345" y="1002"/>
                </a:lnTo>
                <a:lnTo>
                  <a:pt x="1345" y="1003"/>
                </a:lnTo>
                <a:lnTo>
                  <a:pt x="1346" y="1003"/>
                </a:lnTo>
                <a:lnTo>
                  <a:pt x="1346" y="1005"/>
                </a:lnTo>
                <a:lnTo>
                  <a:pt x="1345" y="1005"/>
                </a:lnTo>
                <a:close/>
                <a:moveTo>
                  <a:pt x="1477" y="988"/>
                </a:moveTo>
                <a:lnTo>
                  <a:pt x="1475" y="988"/>
                </a:lnTo>
                <a:lnTo>
                  <a:pt x="1473" y="988"/>
                </a:lnTo>
                <a:lnTo>
                  <a:pt x="1472" y="988"/>
                </a:lnTo>
                <a:lnTo>
                  <a:pt x="1470" y="988"/>
                </a:lnTo>
                <a:lnTo>
                  <a:pt x="1468" y="988"/>
                </a:lnTo>
                <a:lnTo>
                  <a:pt x="1468" y="990"/>
                </a:lnTo>
                <a:lnTo>
                  <a:pt x="1470" y="990"/>
                </a:lnTo>
                <a:lnTo>
                  <a:pt x="1470" y="992"/>
                </a:lnTo>
                <a:lnTo>
                  <a:pt x="1470" y="993"/>
                </a:lnTo>
                <a:lnTo>
                  <a:pt x="1470" y="995"/>
                </a:lnTo>
                <a:lnTo>
                  <a:pt x="1472" y="995"/>
                </a:lnTo>
                <a:lnTo>
                  <a:pt x="1472" y="997"/>
                </a:lnTo>
                <a:lnTo>
                  <a:pt x="1473" y="997"/>
                </a:lnTo>
                <a:lnTo>
                  <a:pt x="1475" y="997"/>
                </a:lnTo>
                <a:lnTo>
                  <a:pt x="1475" y="998"/>
                </a:lnTo>
                <a:lnTo>
                  <a:pt x="1475" y="1000"/>
                </a:lnTo>
                <a:lnTo>
                  <a:pt x="1477" y="1000"/>
                </a:lnTo>
                <a:lnTo>
                  <a:pt x="1477" y="1002"/>
                </a:lnTo>
                <a:lnTo>
                  <a:pt x="1478" y="1002"/>
                </a:lnTo>
                <a:lnTo>
                  <a:pt x="1478" y="1003"/>
                </a:lnTo>
                <a:lnTo>
                  <a:pt x="1480" y="1003"/>
                </a:lnTo>
                <a:lnTo>
                  <a:pt x="1480" y="1005"/>
                </a:lnTo>
                <a:lnTo>
                  <a:pt x="1482" y="1005"/>
                </a:lnTo>
                <a:lnTo>
                  <a:pt x="1482" y="1003"/>
                </a:lnTo>
                <a:lnTo>
                  <a:pt x="1482" y="1002"/>
                </a:lnTo>
                <a:lnTo>
                  <a:pt x="1482" y="1000"/>
                </a:lnTo>
                <a:lnTo>
                  <a:pt x="1482" y="998"/>
                </a:lnTo>
                <a:lnTo>
                  <a:pt x="1483" y="998"/>
                </a:lnTo>
                <a:lnTo>
                  <a:pt x="1483" y="997"/>
                </a:lnTo>
                <a:lnTo>
                  <a:pt x="1483" y="995"/>
                </a:lnTo>
                <a:lnTo>
                  <a:pt x="1483" y="993"/>
                </a:lnTo>
                <a:lnTo>
                  <a:pt x="1483" y="992"/>
                </a:lnTo>
                <a:lnTo>
                  <a:pt x="1482" y="992"/>
                </a:lnTo>
                <a:lnTo>
                  <a:pt x="1482" y="990"/>
                </a:lnTo>
                <a:lnTo>
                  <a:pt x="1482" y="988"/>
                </a:lnTo>
                <a:lnTo>
                  <a:pt x="1480" y="988"/>
                </a:lnTo>
                <a:lnTo>
                  <a:pt x="1480" y="990"/>
                </a:lnTo>
                <a:lnTo>
                  <a:pt x="1478" y="990"/>
                </a:lnTo>
                <a:lnTo>
                  <a:pt x="1478" y="992"/>
                </a:lnTo>
                <a:lnTo>
                  <a:pt x="1477" y="992"/>
                </a:lnTo>
                <a:lnTo>
                  <a:pt x="1477" y="990"/>
                </a:lnTo>
                <a:lnTo>
                  <a:pt x="1477" y="988"/>
                </a:lnTo>
                <a:close/>
                <a:moveTo>
                  <a:pt x="2009" y="1002"/>
                </a:moveTo>
                <a:lnTo>
                  <a:pt x="2009" y="1000"/>
                </a:lnTo>
                <a:lnTo>
                  <a:pt x="2007" y="1000"/>
                </a:lnTo>
                <a:lnTo>
                  <a:pt x="2007" y="998"/>
                </a:lnTo>
                <a:lnTo>
                  <a:pt x="2007" y="997"/>
                </a:lnTo>
                <a:lnTo>
                  <a:pt x="2005" y="997"/>
                </a:lnTo>
                <a:lnTo>
                  <a:pt x="2004" y="997"/>
                </a:lnTo>
                <a:lnTo>
                  <a:pt x="2004" y="998"/>
                </a:lnTo>
                <a:lnTo>
                  <a:pt x="2004" y="1000"/>
                </a:lnTo>
                <a:lnTo>
                  <a:pt x="2002" y="1000"/>
                </a:lnTo>
                <a:lnTo>
                  <a:pt x="2002" y="1002"/>
                </a:lnTo>
                <a:lnTo>
                  <a:pt x="2002" y="1003"/>
                </a:lnTo>
                <a:lnTo>
                  <a:pt x="2004" y="1003"/>
                </a:lnTo>
                <a:lnTo>
                  <a:pt x="2004" y="1005"/>
                </a:lnTo>
                <a:lnTo>
                  <a:pt x="2005" y="1005"/>
                </a:lnTo>
                <a:lnTo>
                  <a:pt x="2007" y="1005"/>
                </a:lnTo>
                <a:lnTo>
                  <a:pt x="2009" y="1005"/>
                </a:lnTo>
                <a:lnTo>
                  <a:pt x="2009" y="1003"/>
                </a:lnTo>
                <a:lnTo>
                  <a:pt x="2010" y="1003"/>
                </a:lnTo>
                <a:lnTo>
                  <a:pt x="2012" y="1003"/>
                </a:lnTo>
                <a:lnTo>
                  <a:pt x="2012" y="1002"/>
                </a:lnTo>
                <a:lnTo>
                  <a:pt x="2010" y="1002"/>
                </a:lnTo>
                <a:lnTo>
                  <a:pt x="2009" y="1002"/>
                </a:lnTo>
                <a:close/>
                <a:moveTo>
                  <a:pt x="1487" y="1000"/>
                </a:moveTo>
                <a:lnTo>
                  <a:pt x="1487" y="998"/>
                </a:lnTo>
                <a:lnTo>
                  <a:pt x="1485" y="998"/>
                </a:lnTo>
                <a:lnTo>
                  <a:pt x="1485" y="997"/>
                </a:lnTo>
                <a:lnTo>
                  <a:pt x="1485" y="995"/>
                </a:lnTo>
                <a:lnTo>
                  <a:pt x="1485" y="993"/>
                </a:lnTo>
                <a:lnTo>
                  <a:pt x="1487" y="993"/>
                </a:lnTo>
                <a:lnTo>
                  <a:pt x="1487" y="992"/>
                </a:lnTo>
                <a:lnTo>
                  <a:pt x="1487" y="990"/>
                </a:lnTo>
                <a:lnTo>
                  <a:pt x="1488" y="990"/>
                </a:lnTo>
                <a:lnTo>
                  <a:pt x="1488" y="988"/>
                </a:lnTo>
                <a:lnTo>
                  <a:pt x="1487" y="988"/>
                </a:lnTo>
                <a:lnTo>
                  <a:pt x="1487" y="987"/>
                </a:lnTo>
                <a:lnTo>
                  <a:pt x="1488" y="987"/>
                </a:lnTo>
                <a:lnTo>
                  <a:pt x="1490" y="987"/>
                </a:lnTo>
                <a:lnTo>
                  <a:pt x="1490" y="985"/>
                </a:lnTo>
                <a:lnTo>
                  <a:pt x="1492" y="985"/>
                </a:lnTo>
                <a:lnTo>
                  <a:pt x="1492" y="987"/>
                </a:lnTo>
                <a:lnTo>
                  <a:pt x="1493" y="987"/>
                </a:lnTo>
                <a:lnTo>
                  <a:pt x="1493" y="988"/>
                </a:lnTo>
                <a:lnTo>
                  <a:pt x="1495" y="988"/>
                </a:lnTo>
                <a:lnTo>
                  <a:pt x="1497" y="988"/>
                </a:lnTo>
                <a:lnTo>
                  <a:pt x="1497" y="990"/>
                </a:lnTo>
                <a:lnTo>
                  <a:pt x="1498" y="990"/>
                </a:lnTo>
                <a:lnTo>
                  <a:pt x="1498" y="992"/>
                </a:lnTo>
                <a:lnTo>
                  <a:pt x="1500" y="992"/>
                </a:lnTo>
                <a:lnTo>
                  <a:pt x="1500" y="993"/>
                </a:lnTo>
                <a:lnTo>
                  <a:pt x="1502" y="993"/>
                </a:lnTo>
                <a:lnTo>
                  <a:pt x="1502" y="995"/>
                </a:lnTo>
                <a:lnTo>
                  <a:pt x="1500" y="995"/>
                </a:lnTo>
                <a:lnTo>
                  <a:pt x="1500" y="997"/>
                </a:lnTo>
                <a:lnTo>
                  <a:pt x="1500" y="998"/>
                </a:lnTo>
                <a:lnTo>
                  <a:pt x="1500" y="1000"/>
                </a:lnTo>
                <a:lnTo>
                  <a:pt x="1500" y="1002"/>
                </a:lnTo>
                <a:lnTo>
                  <a:pt x="1500" y="1003"/>
                </a:lnTo>
                <a:lnTo>
                  <a:pt x="1498" y="1003"/>
                </a:lnTo>
                <a:lnTo>
                  <a:pt x="1498" y="1005"/>
                </a:lnTo>
                <a:lnTo>
                  <a:pt x="1498" y="1007"/>
                </a:lnTo>
                <a:lnTo>
                  <a:pt x="1497" y="1007"/>
                </a:lnTo>
                <a:lnTo>
                  <a:pt x="1495" y="1007"/>
                </a:lnTo>
                <a:lnTo>
                  <a:pt x="1493" y="1007"/>
                </a:lnTo>
                <a:lnTo>
                  <a:pt x="1492" y="1007"/>
                </a:lnTo>
                <a:lnTo>
                  <a:pt x="1490" y="1007"/>
                </a:lnTo>
                <a:lnTo>
                  <a:pt x="1490" y="1005"/>
                </a:lnTo>
                <a:lnTo>
                  <a:pt x="1490" y="1003"/>
                </a:lnTo>
                <a:lnTo>
                  <a:pt x="1490" y="1002"/>
                </a:lnTo>
                <a:lnTo>
                  <a:pt x="1492" y="1002"/>
                </a:lnTo>
                <a:lnTo>
                  <a:pt x="1493" y="1002"/>
                </a:lnTo>
                <a:lnTo>
                  <a:pt x="1493" y="1000"/>
                </a:lnTo>
                <a:lnTo>
                  <a:pt x="1493" y="998"/>
                </a:lnTo>
                <a:lnTo>
                  <a:pt x="1493" y="997"/>
                </a:lnTo>
                <a:lnTo>
                  <a:pt x="1493" y="995"/>
                </a:lnTo>
                <a:lnTo>
                  <a:pt x="1493" y="993"/>
                </a:lnTo>
                <a:lnTo>
                  <a:pt x="1493" y="992"/>
                </a:lnTo>
                <a:lnTo>
                  <a:pt x="1493" y="990"/>
                </a:lnTo>
                <a:lnTo>
                  <a:pt x="1492" y="990"/>
                </a:lnTo>
                <a:lnTo>
                  <a:pt x="1492" y="988"/>
                </a:lnTo>
                <a:lnTo>
                  <a:pt x="1490" y="988"/>
                </a:lnTo>
                <a:lnTo>
                  <a:pt x="1490" y="990"/>
                </a:lnTo>
                <a:lnTo>
                  <a:pt x="1490" y="992"/>
                </a:lnTo>
                <a:lnTo>
                  <a:pt x="1490" y="993"/>
                </a:lnTo>
                <a:lnTo>
                  <a:pt x="1490" y="995"/>
                </a:lnTo>
                <a:lnTo>
                  <a:pt x="1492" y="995"/>
                </a:lnTo>
                <a:lnTo>
                  <a:pt x="1492" y="997"/>
                </a:lnTo>
                <a:lnTo>
                  <a:pt x="1490" y="997"/>
                </a:lnTo>
                <a:lnTo>
                  <a:pt x="1490" y="998"/>
                </a:lnTo>
                <a:lnTo>
                  <a:pt x="1490" y="1000"/>
                </a:lnTo>
                <a:lnTo>
                  <a:pt x="1488" y="1000"/>
                </a:lnTo>
                <a:lnTo>
                  <a:pt x="1488" y="1002"/>
                </a:lnTo>
                <a:lnTo>
                  <a:pt x="1488" y="1003"/>
                </a:lnTo>
                <a:lnTo>
                  <a:pt x="1487" y="1003"/>
                </a:lnTo>
                <a:lnTo>
                  <a:pt x="1488" y="1005"/>
                </a:lnTo>
                <a:lnTo>
                  <a:pt x="1487" y="1005"/>
                </a:lnTo>
                <a:lnTo>
                  <a:pt x="1485" y="1005"/>
                </a:lnTo>
                <a:lnTo>
                  <a:pt x="1485" y="1003"/>
                </a:lnTo>
                <a:lnTo>
                  <a:pt x="1485" y="1002"/>
                </a:lnTo>
                <a:lnTo>
                  <a:pt x="1485" y="1000"/>
                </a:lnTo>
                <a:lnTo>
                  <a:pt x="1487" y="1000"/>
                </a:lnTo>
                <a:close/>
                <a:moveTo>
                  <a:pt x="1495" y="1003"/>
                </a:moveTo>
                <a:lnTo>
                  <a:pt x="1497" y="1003"/>
                </a:lnTo>
                <a:lnTo>
                  <a:pt x="1497" y="1002"/>
                </a:lnTo>
                <a:lnTo>
                  <a:pt x="1495" y="1002"/>
                </a:lnTo>
                <a:lnTo>
                  <a:pt x="1495" y="1003"/>
                </a:lnTo>
                <a:close/>
                <a:moveTo>
                  <a:pt x="2326" y="997"/>
                </a:moveTo>
                <a:lnTo>
                  <a:pt x="2327" y="997"/>
                </a:lnTo>
                <a:lnTo>
                  <a:pt x="2329" y="997"/>
                </a:lnTo>
                <a:lnTo>
                  <a:pt x="2331" y="997"/>
                </a:lnTo>
                <a:lnTo>
                  <a:pt x="2331" y="995"/>
                </a:lnTo>
                <a:lnTo>
                  <a:pt x="2329" y="995"/>
                </a:lnTo>
                <a:lnTo>
                  <a:pt x="2329" y="993"/>
                </a:lnTo>
                <a:lnTo>
                  <a:pt x="2327" y="993"/>
                </a:lnTo>
                <a:lnTo>
                  <a:pt x="2327" y="992"/>
                </a:lnTo>
                <a:lnTo>
                  <a:pt x="2326" y="992"/>
                </a:lnTo>
                <a:lnTo>
                  <a:pt x="2326" y="993"/>
                </a:lnTo>
                <a:lnTo>
                  <a:pt x="2324" y="993"/>
                </a:lnTo>
                <a:lnTo>
                  <a:pt x="2324" y="995"/>
                </a:lnTo>
                <a:lnTo>
                  <a:pt x="2326" y="995"/>
                </a:lnTo>
                <a:lnTo>
                  <a:pt x="2326" y="997"/>
                </a:lnTo>
                <a:close/>
                <a:moveTo>
                  <a:pt x="1261" y="992"/>
                </a:moveTo>
                <a:lnTo>
                  <a:pt x="1261" y="993"/>
                </a:lnTo>
                <a:lnTo>
                  <a:pt x="1263" y="993"/>
                </a:lnTo>
                <a:lnTo>
                  <a:pt x="1263" y="995"/>
                </a:lnTo>
                <a:lnTo>
                  <a:pt x="1265" y="995"/>
                </a:lnTo>
                <a:lnTo>
                  <a:pt x="1265" y="993"/>
                </a:lnTo>
                <a:lnTo>
                  <a:pt x="1265" y="992"/>
                </a:lnTo>
                <a:lnTo>
                  <a:pt x="1263" y="992"/>
                </a:lnTo>
                <a:lnTo>
                  <a:pt x="1261" y="992"/>
                </a:lnTo>
                <a:close/>
                <a:moveTo>
                  <a:pt x="1465" y="985"/>
                </a:moveTo>
                <a:lnTo>
                  <a:pt x="1465" y="985"/>
                </a:lnTo>
                <a:lnTo>
                  <a:pt x="1465" y="987"/>
                </a:lnTo>
                <a:lnTo>
                  <a:pt x="1465" y="988"/>
                </a:lnTo>
                <a:lnTo>
                  <a:pt x="1465" y="988"/>
                </a:lnTo>
                <a:lnTo>
                  <a:pt x="1467" y="988"/>
                </a:lnTo>
                <a:lnTo>
                  <a:pt x="1467" y="987"/>
                </a:lnTo>
                <a:lnTo>
                  <a:pt x="1465" y="987"/>
                </a:lnTo>
                <a:lnTo>
                  <a:pt x="1465" y="985"/>
                </a:lnTo>
                <a:close/>
                <a:moveTo>
                  <a:pt x="1603" y="987"/>
                </a:moveTo>
                <a:lnTo>
                  <a:pt x="1603" y="985"/>
                </a:lnTo>
                <a:lnTo>
                  <a:pt x="1602" y="985"/>
                </a:lnTo>
                <a:lnTo>
                  <a:pt x="1600" y="985"/>
                </a:lnTo>
                <a:lnTo>
                  <a:pt x="1600" y="987"/>
                </a:lnTo>
                <a:lnTo>
                  <a:pt x="1602" y="987"/>
                </a:lnTo>
                <a:lnTo>
                  <a:pt x="1602" y="988"/>
                </a:lnTo>
                <a:lnTo>
                  <a:pt x="1603" y="988"/>
                </a:lnTo>
                <a:lnTo>
                  <a:pt x="1603" y="987"/>
                </a:lnTo>
                <a:close/>
                <a:moveTo>
                  <a:pt x="1827" y="988"/>
                </a:moveTo>
                <a:lnTo>
                  <a:pt x="1829" y="988"/>
                </a:lnTo>
                <a:lnTo>
                  <a:pt x="1830" y="988"/>
                </a:lnTo>
                <a:lnTo>
                  <a:pt x="1832" y="988"/>
                </a:lnTo>
                <a:lnTo>
                  <a:pt x="1834" y="988"/>
                </a:lnTo>
                <a:lnTo>
                  <a:pt x="1834" y="987"/>
                </a:lnTo>
                <a:lnTo>
                  <a:pt x="1832" y="987"/>
                </a:lnTo>
                <a:lnTo>
                  <a:pt x="1832" y="985"/>
                </a:lnTo>
                <a:lnTo>
                  <a:pt x="1832" y="983"/>
                </a:lnTo>
                <a:lnTo>
                  <a:pt x="1832" y="982"/>
                </a:lnTo>
                <a:lnTo>
                  <a:pt x="1830" y="982"/>
                </a:lnTo>
                <a:lnTo>
                  <a:pt x="1830" y="983"/>
                </a:lnTo>
                <a:lnTo>
                  <a:pt x="1829" y="983"/>
                </a:lnTo>
                <a:lnTo>
                  <a:pt x="1827" y="983"/>
                </a:lnTo>
                <a:lnTo>
                  <a:pt x="1825" y="983"/>
                </a:lnTo>
                <a:lnTo>
                  <a:pt x="1824" y="983"/>
                </a:lnTo>
                <a:lnTo>
                  <a:pt x="1824" y="983"/>
                </a:lnTo>
                <a:lnTo>
                  <a:pt x="1824" y="985"/>
                </a:lnTo>
                <a:lnTo>
                  <a:pt x="1824" y="987"/>
                </a:lnTo>
                <a:lnTo>
                  <a:pt x="1824" y="987"/>
                </a:lnTo>
                <a:lnTo>
                  <a:pt x="1824" y="988"/>
                </a:lnTo>
                <a:lnTo>
                  <a:pt x="1824" y="990"/>
                </a:lnTo>
                <a:lnTo>
                  <a:pt x="1825" y="990"/>
                </a:lnTo>
                <a:lnTo>
                  <a:pt x="1825" y="988"/>
                </a:lnTo>
                <a:lnTo>
                  <a:pt x="1825" y="987"/>
                </a:lnTo>
                <a:lnTo>
                  <a:pt x="1825" y="985"/>
                </a:lnTo>
                <a:lnTo>
                  <a:pt x="1827" y="985"/>
                </a:lnTo>
                <a:lnTo>
                  <a:pt x="1827" y="987"/>
                </a:lnTo>
                <a:lnTo>
                  <a:pt x="1827" y="988"/>
                </a:lnTo>
                <a:close/>
                <a:moveTo>
                  <a:pt x="2304" y="988"/>
                </a:moveTo>
                <a:lnTo>
                  <a:pt x="2304" y="987"/>
                </a:lnTo>
                <a:lnTo>
                  <a:pt x="2304" y="987"/>
                </a:lnTo>
                <a:lnTo>
                  <a:pt x="2306" y="987"/>
                </a:lnTo>
                <a:lnTo>
                  <a:pt x="2306" y="985"/>
                </a:lnTo>
                <a:lnTo>
                  <a:pt x="2307" y="985"/>
                </a:lnTo>
                <a:lnTo>
                  <a:pt x="2309" y="985"/>
                </a:lnTo>
                <a:lnTo>
                  <a:pt x="2309" y="983"/>
                </a:lnTo>
                <a:lnTo>
                  <a:pt x="2309" y="982"/>
                </a:lnTo>
                <a:lnTo>
                  <a:pt x="2307" y="982"/>
                </a:lnTo>
                <a:lnTo>
                  <a:pt x="2306" y="982"/>
                </a:lnTo>
                <a:lnTo>
                  <a:pt x="2306" y="980"/>
                </a:lnTo>
                <a:lnTo>
                  <a:pt x="2304" y="980"/>
                </a:lnTo>
                <a:lnTo>
                  <a:pt x="2304" y="982"/>
                </a:lnTo>
                <a:lnTo>
                  <a:pt x="2304" y="983"/>
                </a:lnTo>
                <a:lnTo>
                  <a:pt x="2304" y="983"/>
                </a:lnTo>
                <a:lnTo>
                  <a:pt x="2304" y="985"/>
                </a:lnTo>
                <a:lnTo>
                  <a:pt x="2304" y="985"/>
                </a:lnTo>
                <a:lnTo>
                  <a:pt x="2304" y="983"/>
                </a:lnTo>
                <a:lnTo>
                  <a:pt x="2304" y="982"/>
                </a:lnTo>
                <a:lnTo>
                  <a:pt x="2302" y="982"/>
                </a:lnTo>
                <a:lnTo>
                  <a:pt x="2302" y="983"/>
                </a:lnTo>
                <a:lnTo>
                  <a:pt x="2301" y="983"/>
                </a:lnTo>
                <a:lnTo>
                  <a:pt x="2301" y="985"/>
                </a:lnTo>
                <a:lnTo>
                  <a:pt x="2302" y="985"/>
                </a:lnTo>
                <a:lnTo>
                  <a:pt x="2302" y="987"/>
                </a:lnTo>
                <a:lnTo>
                  <a:pt x="2301" y="987"/>
                </a:lnTo>
                <a:lnTo>
                  <a:pt x="2301" y="988"/>
                </a:lnTo>
                <a:lnTo>
                  <a:pt x="2302" y="988"/>
                </a:lnTo>
                <a:lnTo>
                  <a:pt x="2304" y="988"/>
                </a:lnTo>
                <a:close/>
                <a:moveTo>
                  <a:pt x="1366" y="983"/>
                </a:moveTo>
                <a:lnTo>
                  <a:pt x="1366" y="982"/>
                </a:lnTo>
                <a:lnTo>
                  <a:pt x="1365" y="982"/>
                </a:lnTo>
                <a:lnTo>
                  <a:pt x="1365" y="980"/>
                </a:lnTo>
                <a:lnTo>
                  <a:pt x="1365" y="978"/>
                </a:lnTo>
                <a:lnTo>
                  <a:pt x="1363" y="978"/>
                </a:lnTo>
                <a:lnTo>
                  <a:pt x="1363" y="977"/>
                </a:lnTo>
                <a:lnTo>
                  <a:pt x="1363" y="975"/>
                </a:lnTo>
                <a:lnTo>
                  <a:pt x="1361" y="975"/>
                </a:lnTo>
                <a:lnTo>
                  <a:pt x="1361" y="977"/>
                </a:lnTo>
                <a:lnTo>
                  <a:pt x="1361" y="978"/>
                </a:lnTo>
                <a:lnTo>
                  <a:pt x="1360" y="978"/>
                </a:lnTo>
                <a:lnTo>
                  <a:pt x="1360" y="977"/>
                </a:lnTo>
                <a:lnTo>
                  <a:pt x="1360" y="975"/>
                </a:lnTo>
                <a:lnTo>
                  <a:pt x="1358" y="975"/>
                </a:lnTo>
                <a:lnTo>
                  <a:pt x="1358" y="977"/>
                </a:lnTo>
                <a:lnTo>
                  <a:pt x="1356" y="977"/>
                </a:lnTo>
                <a:lnTo>
                  <a:pt x="1356" y="978"/>
                </a:lnTo>
                <a:lnTo>
                  <a:pt x="1358" y="978"/>
                </a:lnTo>
                <a:lnTo>
                  <a:pt x="1358" y="980"/>
                </a:lnTo>
                <a:lnTo>
                  <a:pt x="1360" y="980"/>
                </a:lnTo>
                <a:lnTo>
                  <a:pt x="1360" y="982"/>
                </a:lnTo>
                <a:lnTo>
                  <a:pt x="1360" y="983"/>
                </a:lnTo>
                <a:lnTo>
                  <a:pt x="1358" y="983"/>
                </a:lnTo>
                <a:lnTo>
                  <a:pt x="1358" y="985"/>
                </a:lnTo>
                <a:lnTo>
                  <a:pt x="1358" y="987"/>
                </a:lnTo>
                <a:lnTo>
                  <a:pt x="1358" y="988"/>
                </a:lnTo>
                <a:lnTo>
                  <a:pt x="1358" y="990"/>
                </a:lnTo>
                <a:lnTo>
                  <a:pt x="1360" y="990"/>
                </a:lnTo>
                <a:lnTo>
                  <a:pt x="1360" y="988"/>
                </a:lnTo>
                <a:lnTo>
                  <a:pt x="1361" y="988"/>
                </a:lnTo>
                <a:lnTo>
                  <a:pt x="1361" y="987"/>
                </a:lnTo>
                <a:lnTo>
                  <a:pt x="1363" y="987"/>
                </a:lnTo>
                <a:lnTo>
                  <a:pt x="1363" y="985"/>
                </a:lnTo>
                <a:lnTo>
                  <a:pt x="1363" y="983"/>
                </a:lnTo>
                <a:lnTo>
                  <a:pt x="1365" y="983"/>
                </a:lnTo>
                <a:lnTo>
                  <a:pt x="1365" y="985"/>
                </a:lnTo>
                <a:lnTo>
                  <a:pt x="1366" y="985"/>
                </a:lnTo>
                <a:lnTo>
                  <a:pt x="1366" y="983"/>
                </a:lnTo>
                <a:close/>
                <a:moveTo>
                  <a:pt x="1820" y="983"/>
                </a:moveTo>
                <a:lnTo>
                  <a:pt x="1820" y="985"/>
                </a:lnTo>
                <a:lnTo>
                  <a:pt x="1822" y="985"/>
                </a:lnTo>
                <a:lnTo>
                  <a:pt x="1822" y="983"/>
                </a:lnTo>
                <a:lnTo>
                  <a:pt x="1822" y="982"/>
                </a:lnTo>
                <a:lnTo>
                  <a:pt x="1820" y="982"/>
                </a:lnTo>
                <a:lnTo>
                  <a:pt x="1820" y="980"/>
                </a:lnTo>
                <a:lnTo>
                  <a:pt x="1819" y="980"/>
                </a:lnTo>
                <a:lnTo>
                  <a:pt x="1819" y="982"/>
                </a:lnTo>
                <a:lnTo>
                  <a:pt x="1817" y="982"/>
                </a:lnTo>
                <a:lnTo>
                  <a:pt x="1819" y="983"/>
                </a:lnTo>
                <a:lnTo>
                  <a:pt x="1820" y="983"/>
                </a:lnTo>
                <a:close/>
                <a:moveTo>
                  <a:pt x="2314" y="982"/>
                </a:moveTo>
                <a:lnTo>
                  <a:pt x="2314" y="980"/>
                </a:lnTo>
                <a:lnTo>
                  <a:pt x="2312" y="980"/>
                </a:lnTo>
                <a:lnTo>
                  <a:pt x="2312" y="982"/>
                </a:lnTo>
                <a:lnTo>
                  <a:pt x="2311" y="982"/>
                </a:lnTo>
                <a:lnTo>
                  <a:pt x="2311" y="983"/>
                </a:lnTo>
                <a:lnTo>
                  <a:pt x="2312" y="983"/>
                </a:lnTo>
                <a:lnTo>
                  <a:pt x="2312" y="985"/>
                </a:lnTo>
                <a:lnTo>
                  <a:pt x="2314" y="983"/>
                </a:lnTo>
                <a:lnTo>
                  <a:pt x="2314" y="982"/>
                </a:lnTo>
                <a:close/>
                <a:moveTo>
                  <a:pt x="2334" y="993"/>
                </a:moveTo>
                <a:lnTo>
                  <a:pt x="2334" y="992"/>
                </a:lnTo>
                <a:lnTo>
                  <a:pt x="2334" y="990"/>
                </a:lnTo>
                <a:lnTo>
                  <a:pt x="2336" y="990"/>
                </a:lnTo>
                <a:lnTo>
                  <a:pt x="2336" y="988"/>
                </a:lnTo>
                <a:lnTo>
                  <a:pt x="2336" y="987"/>
                </a:lnTo>
                <a:lnTo>
                  <a:pt x="2336" y="985"/>
                </a:lnTo>
                <a:lnTo>
                  <a:pt x="2336" y="983"/>
                </a:lnTo>
                <a:lnTo>
                  <a:pt x="2337" y="983"/>
                </a:lnTo>
                <a:lnTo>
                  <a:pt x="2337" y="982"/>
                </a:lnTo>
                <a:lnTo>
                  <a:pt x="2337" y="980"/>
                </a:lnTo>
                <a:lnTo>
                  <a:pt x="2339" y="980"/>
                </a:lnTo>
                <a:lnTo>
                  <a:pt x="2339" y="978"/>
                </a:lnTo>
                <a:lnTo>
                  <a:pt x="2337" y="978"/>
                </a:lnTo>
                <a:lnTo>
                  <a:pt x="2336" y="978"/>
                </a:lnTo>
                <a:lnTo>
                  <a:pt x="2334" y="978"/>
                </a:lnTo>
                <a:lnTo>
                  <a:pt x="2334" y="980"/>
                </a:lnTo>
                <a:lnTo>
                  <a:pt x="2332" y="980"/>
                </a:lnTo>
                <a:lnTo>
                  <a:pt x="2332" y="982"/>
                </a:lnTo>
                <a:lnTo>
                  <a:pt x="2334" y="982"/>
                </a:lnTo>
                <a:lnTo>
                  <a:pt x="2334" y="983"/>
                </a:lnTo>
                <a:lnTo>
                  <a:pt x="2334" y="985"/>
                </a:lnTo>
                <a:lnTo>
                  <a:pt x="2332" y="985"/>
                </a:lnTo>
                <a:lnTo>
                  <a:pt x="2332" y="987"/>
                </a:lnTo>
                <a:lnTo>
                  <a:pt x="2331" y="987"/>
                </a:lnTo>
                <a:lnTo>
                  <a:pt x="2331" y="988"/>
                </a:lnTo>
                <a:lnTo>
                  <a:pt x="2331" y="990"/>
                </a:lnTo>
                <a:lnTo>
                  <a:pt x="2331" y="992"/>
                </a:lnTo>
                <a:lnTo>
                  <a:pt x="2331" y="993"/>
                </a:lnTo>
                <a:lnTo>
                  <a:pt x="2332" y="993"/>
                </a:lnTo>
                <a:lnTo>
                  <a:pt x="2334" y="993"/>
                </a:lnTo>
                <a:close/>
                <a:moveTo>
                  <a:pt x="1944" y="973"/>
                </a:moveTo>
                <a:lnTo>
                  <a:pt x="1944" y="972"/>
                </a:lnTo>
                <a:lnTo>
                  <a:pt x="1944" y="972"/>
                </a:lnTo>
                <a:lnTo>
                  <a:pt x="1945" y="972"/>
                </a:lnTo>
                <a:lnTo>
                  <a:pt x="1945" y="970"/>
                </a:lnTo>
                <a:lnTo>
                  <a:pt x="1945" y="968"/>
                </a:lnTo>
                <a:lnTo>
                  <a:pt x="1947" y="968"/>
                </a:lnTo>
                <a:lnTo>
                  <a:pt x="1947" y="967"/>
                </a:lnTo>
                <a:lnTo>
                  <a:pt x="1947" y="965"/>
                </a:lnTo>
                <a:lnTo>
                  <a:pt x="1947" y="963"/>
                </a:lnTo>
                <a:lnTo>
                  <a:pt x="1947" y="962"/>
                </a:lnTo>
                <a:lnTo>
                  <a:pt x="1945" y="962"/>
                </a:lnTo>
                <a:lnTo>
                  <a:pt x="1945" y="960"/>
                </a:lnTo>
                <a:lnTo>
                  <a:pt x="1944" y="960"/>
                </a:lnTo>
                <a:lnTo>
                  <a:pt x="1944" y="962"/>
                </a:lnTo>
                <a:lnTo>
                  <a:pt x="1944" y="962"/>
                </a:lnTo>
                <a:lnTo>
                  <a:pt x="1942" y="962"/>
                </a:lnTo>
                <a:lnTo>
                  <a:pt x="1940" y="962"/>
                </a:lnTo>
                <a:lnTo>
                  <a:pt x="1939" y="962"/>
                </a:lnTo>
                <a:lnTo>
                  <a:pt x="1937" y="962"/>
                </a:lnTo>
                <a:lnTo>
                  <a:pt x="1937" y="960"/>
                </a:lnTo>
                <a:lnTo>
                  <a:pt x="1935" y="960"/>
                </a:lnTo>
                <a:lnTo>
                  <a:pt x="1935" y="962"/>
                </a:lnTo>
                <a:lnTo>
                  <a:pt x="1934" y="962"/>
                </a:lnTo>
                <a:lnTo>
                  <a:pt x="1932" y="962"/>
                </a:lnTo>
                <a:lnTo>
                  <a:pt x="1932" y="963"/>
                </a:lnTo>
                <a:lnTo>
                  <a:pt x="1930" y="963"/>
                </a:lnTo>
                <a:lnTo>
                  <a:pt x="1930" y="965"/>
                </a:lnTo>
                <a:lnTo>
                  <a:pt x="1930" y="967"/>
                </a:lnTo>
                <a:lnTo>
                  <a:pt x="1932" y="967"/>
                </a:lnTo>
                <a:lnTo>
                  <a:pt x="1932" y="968"/>
                </a:lnTo>
                <a:lnTo>
                  <a:pt x="1932" y="970"/>
                </a:lnTo>
                <a:lnTo>
                  <a:pt x="1932" y="972"/>
                </a:lnTo>
                <a:lnTo>
                  <a:pt x="1932" y="972"/>
                </a:lnTo>
                <a:lnTo>
                  <a:pt x="1932" y="973"/>
                </a:lnTo>
                <a:lnTo>
                  <a:pt x="1934" y="973"/>
                </a:lnTo>
                <a:lnTo>
                  <a:pt x="1934" y="975"/>
                </a:lnTo>
                <a:lnTo>
                  <a:pt x="1934" y="977"/>
                </a:lnTo>
                <a:lnTo>
                  <a:pt x="1935" y="977"/>
                </a:lnTo>
                <a:lnTo>
                  <a:pt x="1935" y="978"/>
                </a:lnTo>
                <a:lnTo>
                  <a:pt x="1935" y="980"/>
                </a:lnTo>
                <a:lnTo>
                  <a:pt x="1937" y="980"/>
                </a:lnTo>
                <a:lnTo>
                  <a:pt x="1939" y="980"/>
                </a:lnTo>
                <a:lnTo>
                  <a:pt x="1939" y="982"/>
                </a:lnTo>
                <a:lnTo>
                  <a:pt x="1940" y="982"/>
                </a:lnTo>
                <a:lnTo>
                  <a:pt x="1942" y="982"/>
                </a:lnTo>
                <a:lnTo>
                  <a:pt x="1942" y="980"/>
                </a:lnTo>
                <a:lnTo>
                  <a:pt x="1942" y="978"/>
                </a:lnTo>
                <a:lnTo>
                  <a:pt x="1944" y="978"/>
                </a:lnTo>
                <a:lnTo>
                  <a:pt x="1944" y="977"/>
                </a:lnTo>
                <a:lnTo>
                  <a:pt x="1944" y="977"/>
                </a:lnTo>
                <a:lnTo>
                  <a:pt x="1944" y="975"/>
                </a:lnTo>
                <a:lnTo>
                  <a:pt x="1944" y="975"/>
                </a:lnTo>
                <a:lnTo>
                  <a:pt x="1944" y="973"/>
                </a:lnTo>
                <a:lnTo>
                  <a:pt x="1944" y="973"/>
                </a:lnTo>
                <a:close/>
                <a:moveTo>
                  <a:pt x="1592" y="977"/>
                </a:moveTo>
                <a:lnTo>
                  <a:pt x="1592" y="975"/>
                </a:lnTo>
                <a:lnTo>
                  <a:pt x="1590" y="975"/>
                </a:lnTo>
                <a:lnTo>
                  <a:pt x="1588" y="975"/>
                </a:lnTo>
                <a:lnTo>
                  <a:pt x="1588" y="977"/>
                </a:lnTo>
                <a:lnTo>
                  <a:pt x="1587" y="977"/>
                </a:lnTo>
                <a:lnTo>
                  <a:pt x="1587" y="978"/>
                </a:lnTo>
                <a:lnTo>
                  <a:pt x="1588" y="978"/>
                </a:lnTo>
                <a:lnTo>
                  <a:pt x="1590" y="978"/>
                </a:lnTo>
                <a:lnTo>
                  <a:pt x="1590" y="980"/>
                </a:lnTo>
                <a:lnTo>
                  <a:pt x="1590" y="982"/>
                </a:lnTo>
                <a:lnTo>
                  <a:pt x="1592" y="982"/>
                </a:lnTo>
                <a:lnTo>
                  <a:pt x="1592" y="980"/>
                </a:lnTo>
                <a:lnTo>
                  <a:pt x="1593" y="980"/>
                </a:lnTo>
                <a:lnTo>
                  <a:pt x="1593" y="978"/>
                </a:lnTo>
                <a:lnTo>
                  <a:pt x="1595" y="978"/>
                </a:lnTo>
                <a:lnTo>
                  <a:pt x="1595" y="977"/>
                </a:lnTo>
                <a:lnTo>
                  <a:pt x="1595" y="975"/>
                </a:lnTo>
                <a:lnTo>
                  <a:pt x="1593" y="975"/>
                </a:lnTo>
                <a:lnTo>
                  <a:pt x="1593" y="977"/>
                </a:lnTo>
                <a:lnTo>
                  <a:pt x="1592" y="977"/>
                </a:lnTo>
                <a:close/>
                <a:moveTo>
                  <a:pt x="1321" y="975"/>
                </a:moveTo>
                <a:lnTo>
                  <a:pt x="1321" y="973"/>
                </a:lnTo>
                <a:lnTo>
                  <a:pt x="1320" y="973"/>
                </a:lnTo>
                <a:lnTo>
                  <a:pt x="1318" y="973"/>
                </a:lnTo>
                <a:lnTo>
                  <a:pt x="1318" y="975"/>
                </a:lnTo>
                <a:lnTo>
                  <a:pt x="1320" y="975"/>
                </a:lnTo>
                <a:lnTo>
                  <a:pt x="1320" y="977"/>
                </a:lnTo>
                <a:lnTo>
                  <a:pt x="1321" y="975"/>
                </a:lnTo>
                <a:close/>
                <a:moveTo>
                  <a:pt x="2289" y="977"/>
                </a:moveTo>
                <a:lnTo>
                  <a:pt x="2291" y="977"/>
                </a:lnTo>
                <a:lnTo>
                  <a:pt x="2292" y="977"/>
                </a:lnTo>
                <a:lnTo>
                  <a:pt x="2292" y="975"/>
                </a:lnTo>
                <a:lnTo>
                  <a:pt x="2294" y="975"/>
                </a:lnTo>
                <a:lnTo>
                  <a:pt x="2296" y="975"/>
                </a:lnTo>
                <a:lnTo>
                  <a:pt x="2296" y="973"/>
                </a:lnTo>
                <a:lnTo>
                  <a:pt x="2296" y="972"/>
                </a:lnTo>
                <a:lnTo>
                  <a:pt x="2294" y="972"/>
                </a:lnTo>
                <a:lnTo>
                  <a:pt x="2294" y="972"/>
                </a:lnTo>
                <a:lnTo>
                  <a:pt x="2292" y="972"/>
                </a:lnTo>
                <a:lnTo>
                  <a:pt x="2291" y="972"/>
                </a:lnTo>
                <a:lnTo>
                  <a:pt x="2289" y="972"/>
                </a:lnTo>
                <a:lnTo>
                  <a:pt x="2289" y="970"/>
                </a:lnTo>
                <a:lnTo>
                  <a:pt x="2289" y="968"/>
                </a:lnTo>
                <a:lnTo>
                  <a:pt x="2287" y="968"/>
                </a:lnTo>
                <a:lnTo>
                  <a:pt x="2286" y="968"/>
                </a:lnTo>
                <a:lnTo>
                  <a:pt x="2286" y="970"/>
                </a:lnTo>
                <a:lnTo>
                  <a:pt x="2287" y="970"/>
                </a:lnTo>
                <a:lnTo>
                  <a:pt x="2287" y="972"/>
                </a:lnTo>
                <a:lnTo>
                  <a:pt x="2287" y="972"/>
                </a:lnTo>
                <a:lnTo>
                  <a:pt x="2287" y="973"/>
                </a:lnTo>
                <a:lnTo>
                  <a:pt x="2287" y="975"/>
                </a:lnTo>
                <a:lnTo>
                  <a:pt x="2289" y="975"/>
                </a:lnTo>
                <a:lnTo>
                  <a:pt x="2289" y="977"/>
                </a:lnTo>
                <a:close/>
                <a:moveTo>
                  <a:pt x="1809" y="970"/>
                </a:moveTo>
                <a:lnTo>
                  <a:pt x="1809" y="972"/>
                </a:lnTo>
                <a:lnTo>
                  <a:pt x="1809" y="972"/>
                </a:lnTo>
                <a:lnTo>
                  <a:pt x="1810" y="972"/>
                </a:lnTo>
                <a:lnTo>
                  <a:pt x="1812" y="972"/>
                </a:lnTo>
                <a:lnTo>
                  <a:pt x="1812" y="972"/>
                </a:lnTo>
                <a:lnTo>
                  <a:pt x="1810" y="972"/>
                </a:lnTo>
                <a:lnTo>
                  <a:pt x="1810" y="970"/>
                </a:lnTo>
                <a:lnTo>
                  <a:pt x="1809" y="970"/>
                </a:lnTo>
                <a:close/>
                <a:moveTo>
                  <a:pt x="1779" y="970"/>
                </a:moveTo>
                <a:lnTo>
                  <a:pt x="1779" y="968"/>
                </a:lnTo>
                <a:lnTo>
                  <a:pt x="1777" y="968"/>
                </a:lnTo>
                <a:lnTo>
                  <a:pt x="1777" y="967"/>
                </a:lnTo>
                <a:lnTo>
                  <a:pt x="1779" y="967"/>
                </a:lnTo>
                <a:lnTo>
                  <a:pt x="1779" y="965"/>
                </a:lnTo>
                <a:lnTo>
                  <a:pt x="1777" y="965"/>
                </a:lnTo>
                <a:lnTo>
                  <a:pt x="1777" y="963"/>
                </a:lnTo>
                <a:lnTo>
                  <a:pt x="1775" y="963"/>
                </a:lnTo>
                <a:lnTo>
                  <a:pt x="1774" y="963"/>
                </a:lnTo>
                <a:lnTo>
                  <a:pt x="1774" y="965"/>
                </a:lnTo>
                <a:lnTo>
                  <a:pt x="1772" y="965"/>
                </a:lnTo>
                <a:lnTo>
                  <a:pt x="1772" y="967"/>
                </a:lnTo>
                <a:lnTo>
                  <a:pt x="1772" y="968"/>
                </a:lnTo>
                <a:lnTo>
                  <a:pt x="1774" y="968"/>
                </a:lnTo>
                <a:lnTo>
                  <a:pt x="1775" y="970"/>
                </a:lnTo>
                <a:lnTo>
                  <a:pt x="1777" y="970"/>
                </a:lnTo>
                <a:lnTo>
                  <a:pt x="1779" y="970"/>
                </a:lnTo>
                <a:close/>
                <a:moveTo>
                  <a:pt x="1341" y="968"/>
                </a:moveTo>
                <a:lnTo>
                  <a:pt x="1341" y="967"/>
                </a:lnTo>
                <a:lnTo>
                  <a:pt x="1341" y="965"/>
                </a:lnTo>
                <a:lnTo>
                  <a:pt x="1341" y="963"/>
                </a:lnTo>
                <a:lnTo>
                  <a:pt x="1341" y="962"/>
                </a:lnTo>
                <a:lnTo>
                  <a:pt x="1340" y="962"/>
                </a:lnTo>
                <a:lnTo>
                  <a:pt x="1340" y="963"/>
                </a:lnTo>
                <a:lnTo>
                  <a:pt x="1340" y="965"/>
                </a:lnTo>
                <a:lnTo>
                  <a:pt x="1338" y="965"/>
                </a:lnTo>
                <a:lnTo>
                  <a:pt x="1338" y="967"/>
                </a:lnTo>
                <a:lnTo>
                  <a:pt x="1340" y="967"/>
                </a:lnTo>
                <a:lnTo>
                  <a:pt x="1340" y="968"/>
                </a:lnTo>
                <a:lnTo>
                  <a:pt x="1341" y="968"/>
                </a:lnTo>
                <a:close/>
                <a:moveTo>
                  <a:pt x="1802" y="967"/>
                </a:moveTo>
                <a:lnTo>
                  <a:pt x="1804" y="967"/>
                </a:lnTo>
                <a:lnTo>
                  <a:pt x="1805" y="967"/>
                </a:lnTo>
                <a:lnTo>
                  <a:pt x="1807" y="967"/>
                </a:lnTo>
                <a:lnTo>
                  <a:pt x="1807" y="965"/>
                </a:lnTo>
                <a:lnTo>
                  <a:pt x="1805" y="965"/>
                </a:lnTo>
                <a:lnTo>
                  <a:pt x="1805" y="963"/>
                </a:lnTo>
                <a:lnTo>
                  <a:pt x="1804" y="963"/>
                </a:lnTo>
                <a:lnTo>
                  <a:pt x="1802" y="963"/>
                </a:lnTo>
                <a:lnTo>
                  <a:pt x="1802" y="962"/>
                </a:lnTo>
                <a:lnTo>
                  <a:pt x="1800" y="962"/>
                </a:lnTo>
                <a:lnTo>
                  <a:pt x="1800" y="960"/>
                </a:lnTo>
                <a:lnTo>
                  <a:pt x="1799" y="962"/>
                </a:lnTo>
                <a:lnTo>
                  <a:pt x="1797" y="962"/>
                </a:lnTo>
                <a:lnTo>
                  <a:pt x="1797" y="963"/>
                </a:lnTo>
                <a:lnTo>
                  <a:pt x="1799" y="963"/>
                </a:lnTo>
                <a:lnTo>
                  <a:pt x="1799" y="965"/>
                </a:lnTo>
                <a:lnTo>
                  <a:pt x="1800" y="965"/>
                </a:lnTo>
                <a:lnTo>
                  <a:pt x="1800" y="967"/>
                </a:lnTo>
                <a:lnTo>
                  <a:pt x="1802" y="967"/>
                </a:lnTo>
                <a:close/>
                <a:moveTo>
                  <a:pt x="1855" y="960"/>
                </a:moveTo>
                <a:lnTo>
                  <a:pt x="1857" y="960"/>
                </a:lnTo>
                <a:lnTo>
                  <a:pt x="1857" y="962"/>
                </a:lnTo>
                <a:lnTo>
                  <a:pt x="1855" y="962"/>
                </a:lnTo>
                <a:lnTo>
                  <a:pt x="1854" y="962"/>
                </a:lnTo>
                <a:lnTo>
                  <a:pt x="1854" y="963"/>
                </a:lnTo>
                <a:lnTo>
                  <a:pt x="1855" y="963"/>
                </a:lnTo>
                <a:lnTo>
                  <a:pt x="1855" y="965"/>
                </a:lnTo>
                <a:lnTo>
                  <a:pt x="1857" y="965"/>
                </a:lnTo>
                <a:lnTo>
                  <a:pt x="1859" y="965"/>
                </a:lnTo>
                <a:lnTo>
                  <a:pt x="1859" y="967"/>
                </a:lnTo>
                <a:lnTo>
                  <a:pt x="1859" y="968"/>
                </a:lnTo>
                <a:lnTo>
                  <a:pt x="1860" y="968"/>
                </a:lnTo>
                <a:lnTo>
                  <a:pt x="1860" y="967"/>
                </a:lnTo>
                <a:lnTo>
                  <a:pt x="1860" y="965"/>
                </a:lnTo>
                <a:lnTo>
                  <a:pt x="1860" y="963"/>
                </a:lnTo>
                <a:lnTo>
                  <a:pt x="1862" y="963"/>
                </a:lnTo>
                <a:lnTo>
                  <a:pt x="1862" y="965"/>
                </a:lnTo>
                <a:lnTo>
                  <a:pt x="1862" y="967"/>
                </a:lnTo>
                <a:lnTo>
                  <a:pt x="1862" y="968"/>
                </a:lnTo>
                <a:lnTo>
                  <a:pt x="1862" y="970"/>
                </a:lnTo>
                <a:lnTo>
                  <a:pt x="1864" y="970"/>
                </a:lnTo>
                <a:lnTo>
                  <a:pt x="1864" y="970"/>
                </a:lnTo>
                <a:lnTo>
                  <a:pt x="1864" y="972"/>
                </a:lnTo>
                <a:lnTo>
                  <a:pt x="1865" y="972"/>
                </a:lnTo>
                <a:lnTo>
                  <a:pt x="1867" y="972"/>
                </a:lnTo>
                <a:lnTo>
                  <a:pt x="1867" y="970"/>
                </a:lnTo>
                <a:lnTo>
                  <a:pt x="1867" y="968"/>
                </a:lnTo>
                <a:lnTo>
                  <a:pt x="1865" y="968"/>
                </a:lnTo>
                <a:lnTo>
                  <a:pt x="1865" y="967"/>
                </a:lnTo>
                <a:lnTo>
                  <a:pt x="1865" y="965"/>
                </a:lnTo>
                <a:lnTo>
                  <a:pt x="1864" y="965"/>
                </a:lnTo>
                <a:lnTo>
                  <a:pt x="1864" y="963"/>
                </a:lnTo>
                <a:lnTo>
                  <a:pt x="1864" y="963"/>
                </a:lnTo>
                <a:lnTo>
                  <a:pt x="1864" y="962"/>
                </a:lnTo>
                <a:lnTo>
                  <a:pt x="1864" y="962"/>
                </a:lnTo>
                <a:lnTo>
                  <a:pt x="1865" y="962"/>
                </a:lnTo>
                <a:lnTo>
                  <a:pt x="1865" y="963"/>
                </a:lnTo>
                <a:lnTo>
                  <a:pt x="1867" y="963"/>
                </a:lnTo>
                <a:lnTo>
                  <a:pt x="1869" y="963"/>
                </a:lnTo>
                <a:lnTo>
                  <a:pt x="1870" y="963"/>
                </a:lnTo>
                <a:lnTo>
                  <a:pt x="1870" y="962"/>
                </a:lnTo>
                <a:lnTo>
                  <a:pt x="1872" y="962"/>
                </a:lnTo>
                <a:lnTo>
                  <a:pt x="1874" y="962"/>
                </a:lnTo>
                <a:lnTo>
                  <a:pt x="1875" y="962"/>
                </a:lnTo>
                <a:lnTo>
                  <a:pt x="1875" y="960"/>
                </a:lnTo>
                <a:lnTo>
                  <a:pt x="1877" y="960"/>
                </a:lnTo>
                <a:lnTo>
                  <a:pt x="1877" y="958"/>
                </a:lnTo>
                <a:lnTo>
                  <a:pt x="1877" y="957"/>
                </a:lnTo>
                <a:lnTo>
                  <a:pt x="1879" y="957"/>
                </a:lnTo>
                <a:lnTo>
                  <a:pt x="1879" y="955"/>
                </a:lnTo>
                <a:lnTo>
                  <a:pt x="1880" y="955"/>
                </a:lnTo>
                <a:lnTo>
                  <a:pt x="1880" y="953"/>
                </a:lnTo>
                <a:lnTo>
                  <a:pt x="1879" y="953"/>
                </a:lnTo>
                <a:lnTo>
                  <a:pt x="1877" y="953"/>
                </a:lnTo>
                <a:lnTo>
                  <a:pt x="1877" y="952"/>
                </a:lnTo>
                <a:lnTo>
                  <a:pt x="1877" y="950"/>
                </a:lnTo>
                <a:lnTo>
                  <a:pt x="1877" y="948"/>
                </a:lnTo>
                <a:lnTo>
                  <a:pt x="1875" y="948"/>
                </a:lnTo>
                <a:lnTo>
                  <a:pt x="1874" y="948"/>
                </a:lnTo>
                <a:lnTo>
                  <a:pt x="1872" y="948"/>
                </a:lnTo>
                <a:lnTo>
                  <a:pt x="1870" y="948"/>
                </a:lnTo>
                <a:lnTo>
                  <a:pt x="1869" y="948"/>
                </a:lnTo>
                <a:lnTo>
                  <a:pt x="1869" y="950"/>
                </a:lnTo>
                <a:lnTo>
                  <a:pt x="1869" y="952"/>
                </a:lnTo>
                <a:lnTo>
                  <a:pt x="1869" y="953"/>
                </a:lnTo>
                <a:lnTo>
                  <a:pt x="1867" y="953"/>
                </a:lnTo>
                <a:lnTo>
                  <a:pt x="1865" y="953"/>
                </a:lnTo>
                <a:lnTo>
                  <a:pt x="1865" y="955"/>
                </a:lnTo>
                <a:lnTo>
                  <a:pt x="1864" y="955"/>
                </a:lnTo>
                <a:lnTo>
                  <a:pt x="1864" y="955"/>
                </a:lnTo>
                <a:lnTo>
                  <a:pt x="1862" y="955"/>
                </a:lnTo>
                <a:lnTo>
                  <a:pt x="1862" y="957"/>
                </a:lnTo>
                <a:lnTo>
                  <a:pt x="1860" y="957"/>
                </a:lnTo>
                <a:lnTo>
                  <a:pt x="1860" y="955"/>
                </a:lnTo>
                <a:lnTo>
                  <a:pt x="1862" y="955"/>
                </a:lnTo>
                <a:lnTo>
                  <a:pt x="1862" y="953"/>
                </a:lnTo>
                <a:lnTo>
                  <a:pt x="1860" y="953"/>
                </a:lnTo>
                <a:lnTo>
                  <a:pt x="1860" y="952"/>
                </a:lnTo>
                <a:lnTo>
                  <a:pt x="1859" y="952"/>
                </a:lnTo>
                <a:lnTo>
                  <a:pt x="1857" y="952"/>
                </a:lnTo>
                <a:lnTo>
                  <a:pt x="1857" y="953"/>
                </a:lnTo>
                <a:lnTo>
                  <a:pt x="1855" y="953"/>
                </a:lnTo>
                <a:lnTo>
                  <a:pt x="1854" y="953"/>
                </a:lnTo>
                <a:lnTo>
                  <a:pt x="1852" y="953"/>
                </a:lnTo>
                <a:lnTo>
                  <a:pt x="1852" y="955"/>
                </a:lnTo>
                <a:lnTo>
                  <a:pt x="1852" y="957"/>
                </a:lnTo>
                <a:lnTo>
                  <a:pt x="1854" y="957"/>
                </a:lnTo>
                <a:lnTo>
                  <a:pt x="1854" y="958"/>
                </a:lnTo>
                <a:lnTo>
                  <a:pt x="1855" y="958"/>
                </a:lnTo>
                <a:lnTo>
                  <a:pt x="1855" y="960"/>
                </a:lnTo>
                <a:close/>
                <a:moveTo>
                  <a:pt x="1453" y="960"/>
                </a:moveTo>
                <a:lnTo>
                  <a:pt x="1453" y="962"/>
                </a:lnTo>
                <a:lnTo>
                  <a:pt x="1452" y="962"/>
                </a:lnTo>
                <a:lnTo>
                  <a:pt x="1452" y="963"/>
                </a:lnTo>
                <a:lnTo>
                  <a:pt x="1453" y="963"/>
                </a:lnTo>
                <a:lnTo>
                  <a:pt x="1453" y="965"/>
                </a:lnTo>
                <a:lnTo>
                  <a:pt x="1455" y="965"/>
                </a:lnTo>
                <a:lnTo>
                  <a:pt x="1455" y="963"/>
                </a:lnTo>
                <a:lnTo>
                  <a:pt x="1457" y="963"/>
                </a:lnTo>
                <a:lnTo>
                  <a:pt x="1457" y="962"/>
                </a:lnTo>
                <a:lnTo>
                  <a:pt x="1455" y="962"/>
                </a:lnTo>
                <a:lnTo>
                  <a:pt x="1455" y="960"/>
                </a:lnTo>
                <a:lnTo>
                  <a:pt x="1453" y="960"/>
                </a:lnTo>
                <a:close/>
                <a:moveTo>
                  <a:pt x="1902" y="953"/>
                </a:moveTo>
                <a:lnTo>
                  <a:pt x="1900" y="953"/>
                </a:lnTo>
                <a:lnTo>
                  <a:pt x="1900" y="955"/>
                </a:lnTo>
                <a:lnTo>
                  <a:pt x="1899" y="955"/>
                </a:lnTo>
                <a:lnTo>
                  <a:pt x="1899" y="957"/>
                </a:lnTo>
                <a:lnTo>
                  <a:pt x="1899" y="958"/>
                </a:lnTo>
                <a:lnTo>
                  <a:pt x="1897" y="958"/>
                </a:lnTo>
                <a:lnTo>
                  <a:pt x="1897" y="960"/>
                </a:lnTo>
                <a:lnTo>
                  <a:pt x="1897" y="962"/>
                </a:lnTo>
                <a:lnTo>
                  <a:pt x="1895" y="962"/>
                </a:lnTo>
                <a:lnTo>
                  <a:pt x="1895" y="963"/>
                </a:lnTo>
                <a:lnTo>
                  <a:pt x="1895" y="965"/>
                </a:lnTo>
                <a:lnTo>
                  <a:pt x="1894" y="965"/>
                </a:lnTo>
                <a:lnTo>
                  <a:pt x="1894" y="967"/>
                </a:lnTo>
                <a:lnTo>
                  <a:pt x="1894" y="968"/>
                </a:lnTo>
                <a:lnTo>
                  <a:pt x="1895" y="968"/>
                </a:lnTo>
                <a:lnTo>
                  <a:pt x="1897" y="968"/>
                </a:lnTo>
                <a:lnTo>
                  <a:pt x="1897" y="967"/>
                </a:lnTo>
                <a:lnTo>
                  <a:pt x="1899" y="967"/>
                </a:lnTo>
                <a:lnTo>
                  <a:pt x="1899" y="965"/>
                </a:lnTo>
                <a:lnTo>
                  <a:pt x="1899" y="963"/>
                </a:lnTo>
                <a:lnTo>
                  <a:pt x="1900" y="963"/>
                </a:lnTo>
                <a:lnTo>
                  <a:pt x="1900" y="965"/>
                </a:lnTo>
                <a:lnTo>
                  <a:pt x="1902" y="965"/>
                </a:lnTo>
                <a:lnTo>
                  <a:pt x="1904" y="965"/>
                </a:lnTo>
                <a:lnTo>
                  <a:pt x="1904" y="963"/>
                </a:lnTo>
                <a:lnTo>
                  <a:pt x="1904" y="962"/>
                </a:lnTo>
                <a:lnTo>
                  <a:pt x="1904" y="962"/>
                </a:lnTo>
                <a:lnTo>
                  <a:pt x="1904" y="960"/>
                </a:lnTo>
                <a:lnTo>
                  <a:pt x="1905" y="960"/>
                </a:lnTo>
                <a:lnTo>
                  <a:pt x="1905" y="958"/>
                </a:lnTo>
                <a:lnTo>
                  <a:pt x="1907" y="958"/>
                </a:lnTo>
                <a:lnTo>
                  <a:pt x="1909" y="958"/>
                </a:lnTo>
                <a:lnTo>
                  <a:pt x="1909" y="957"/>
                </a:lnTo>
                <a:lnTo>
                  <a:pt x="1910" y="957"/>
                </a:lnTo>
                <a:lnTo>
                  <a:pt x="1910" y="955"/>
                </a:lnTo>
                <a:lnTo>
                  <a:pt x="1910" y="953"/>
                </a:lnTo>
                <a:lnTo>
                  <a:pt x="1912" y="953"/>
                </a:lnTo>
                <a:lnTo>
                  <a:pt x="1912" y="952"/>
                </a:lnTo>
                <a:lnTo>
                  <a:pt x="1912" y="950"/>
                </a:lnTo>
                <a:lnTo>
                  <a:pt x="1912" y="948"/>
                </a:lnTo>
                <a:lnTo>
                  <a:pt x="1910" y="948"/>
                </a:lnTo>
                <a:lnTo>
                  <a:pt x="1910" y="947"/>
                </a:lnTo>
                <a:lnTo>
                  <a:pt x="1909" y="947"/>
                </a:lnTo>
                <a:lnTo>
                  <a:pt x="1909" y="945"/>
                </a:lnTo>
                <a:lnTo>
                  <a:pt x="1907" y="945"/>
                </a:lnTo>
                <a:lnTo>
                  <a:pt x="1905" y="945"/>
                </a:lnTo>
                <a:lnTo>
                  <a:pt x="1905" y="947"/>
                </a:lnTo>
                <a:lnTo>
                  <a:pt x="1904" y="947"/>
                </a:lnTo>
                <a:lnTo>
                  <a:pt x="1904" y="948"/>
                </a:lnTo>
                <a:lnTo>
                  <a:pt x="1905" y="948"/>
                </a:lnTo>
                <a:lnTo>
                  <a:pt x="1905" y="950"/>
                </a:lnTo>
                <a:lnTo>
                  <a:pt x="1905" y="952"/>
                </a:lnTo>
                <a:lnTo>
                  <a:pt x="1904" y="952"/>
                </a:lnTo>
                <a:lnTo>
                  <a:pt x="1904" y="950"/>
                </a:lnTo>
                <a:lnTo>
                  <a:pt x="1904" y="950"/>
                </a:lnTo>
                <a:lnTo>
                  <a:pt x="1902" y="950"/>
                </a:lnTo>
                <a:lnTo>
                  <a:pt x="1902" y="952"/>
                </a:lnTo>
                <a:lnTo>
                  <a:pt x="1904" y="952"/>
                </a:lnTo>
                <a:lnTo>
                  <a:pt x="1904" y="953"/>
                </a:lnTo>
                <a:lnTo>
                  <a:pt x="1902" y="953"/>
                </a:lnTo>
                <a:close/>
                <a:moveTo>
                  <a:pt x="2226" y="962"/>
                </a:moveTo>
                <a:lnTo>
                  <a:pt x="2227" y="962"/>
                </a:lnTo>
                <a:lnTo>
                  <a:pt x="2229" y="962"/>
                </a:lnTo>
                <a:lnTo>
                  <a:pt x="2229" y="960"/>
                </a:lnTo>
                <a:lnTo>
                  <a:pt x="2227" y="960"/>
                </a:lnTo>
                <a:lnTo>
                  <a:pt x="2227" y="958"/>
                </a:lnTo>
                <a:lnTo>
                  <a:pt x="2226" y="958"/>
                </a:lnTo>
                <a:lnTo>
                  <a:pt x="2226" y="960"/>
                </a:lnTo>
                <a:lnTo>
                  <a:pt x="2226" y="962"/>
                </a:lnTo>
                <a:close/>
                <a:moveTo>
                  <a:pt x="1703" y="960"/>
                </a:moveTo>
                <a:lnTo>
                  <a:pt x="1705" y="960"/>
                </a:lnTo>
                <a:lnTo>
                  <a:pt x="1707" y="960"/>
                </a:lnTo>
                <a:lnTo>
                  <a:pt x="1708" y="960"/>
                </a:lnTo>
                <a:lnTo>
                  <a:pt x="1708" y="958"/>
                </a:lnTo>
                <a:lnTo>
                  <a:pt x="1710" y="958"/>
                </a:lnTo>
                <a:lnTo>
                  <a:pt x="1710" y="957"/>
                </a:lnTo>
                <a:lnTo>
                  <a:pt x="1708" y="957"/>
                </a:lnTo>
                <a:lnTo>
                  <a:pt x="1708" y="955"/>
                </a:lnTo>
                <a:lnTo>
                  <a:pt x="1708" y="953"/>
                </a:lnTo>
                <a:lnTo>
                  <a:pt x="1707" y="953"/>
                </a:lnTo>
                <a:lnTo>
                  <a:pt x="1707" y="952"/>
                </a:lnTo>
                <a:lnTo>
                  <a:pt x="1707" y="950"/>
                </a:lnTo>
                <a:lnTo>
                  <a:pt x="1705" y="950"/>
                </a:lnTo>
                <a:lnTo>
                  <a:pt x="1703" y="950"/>
                </a:lnTo>
                <a:lnTo>
                  <a:pt x="1703" y="950"/>
                </a:lnTo>
                <a:lnTo>
                  <a:pt x="1703" y="952"/>
                </a:lnTo>
                <a:lnTo>
                  <a:pt x="1703" y="953"/>
                </a:lnTo>
                <a:lnTo>
                  <a:pt x="1702" y="953"/>
                </a:lnTo>
                <a:lnTo>
                  <a:pt x="1702" y="952"/>
                </a:lnTo>
                <a:lnTo>
                  <a:pt x="1700" y="952"/>
                </a:lnTo>
                <a:lnTo>
                  <a:pt x="1698" y="952"/>
                </a:lnTo>
                <a:lnTo>
                  <a:pt x="1697" y="952"/>
                </a:lnTo>
                <a:lnTo>
                  <a:pt x="1697" y="950"/>
                </a:lnTo>
                <a:lnTo>
                  <a:pt x="1697" y="948"/>
                </a:lnTo>
                <a:lnTo>
                  <a:pt x="1695" y="948"/>
                </a:lnTo>
                <a:lnTo>
                  <a:pt x="1695" y="950"/>
                </a:lnTo>
                <a:lnTo>
                  <a:pt x="1693" y="950"/>
                </a:lnTo>
                <a:lnTo>
                  <a:pt x="1693" y="952"/>
                </a:lnTo>
                <a:lnTo>
                  <a:pt x="1692" y="952"/>
                </a:lnTo>
                <a:lnTo>
                  <a:pt x="1690" y="952"/>
                </a:lnTo>
                <a:lnTo>
                  <a:pt x="1688" y="952"/>
                </a:lnTo>
                <a:lnTo>
                  <a:pt x="1688" y="953"/>
                </a:lnTo>
                <a:lnTo>
                  <a:pt x="1690" y="953"/>
                </a:lnTo>
                <a:lnTo>
                  <a:pt x="1690" y="955"/>
                </a:lnTo>
                <a:lnTo>
                  <a:pt x="1692" y="955"/>
                </a:lnTo>
                <a:lnTo>
                  <a:pt x="1692" y="957"/>
                </a:lnTo>
                <a:lnTo>
                  <a:pt x="1692" y="958"/>
                </a:lnTo>
                <a:lnTo>
                  <a:pt x="1693" y="958"/>
                </a:lnTo>
                <a:lnTo>
                  <a:pt x="1695" y="958"/>
                </a:lnTo>
                <a:lnTo>
                  <a:pt x="1695" y="960"/>
                </a:lnTo>
                <a:lnTo>
                  <a:pt x="1697" y="960"/>
                </a:lnTo>
                <a:lnTo>
                  <a:pt x="1697" y="958"/>
                </a:lnTo>
                <a:lnTo>
                  <a:pt x="1698" y="958"/>
                </a:lnTo>
                <a:lnTo>
                  <a:pt x="1700" y="958"/>
                </a:lnTo>
                <a:lnTo>
                  <a:pt x="1700" y="960"/>
                </a:lnTo>
                <a:lnTo>
                  <a:pt x="1702" y="960"/>
                </a:lnTo>
                <a:lnTo>
                  <a:pt x="1703" y="960"/>
                </a:lnTo>
                <a:lnTo>
                  <a:pt x="1703" y="960"/>
                </a:lnTo>
                <a:close/>
                <a:moveTo>
                  <a:pt x="1845" y="963"/>
                </a:moveTo>
                <a:lnTo>
                  <a:pt x="1847" y="963"/>
                </a:lnTo>
                <a:lnTo>
                  <a:pt x="1849" y="963"/>
                </a:lnTo>
                <a:lnTo>
                  <a:pt x="1850" y="963"/>
                </a:lnTo>
                <a:lnTo>
                  <a:pt x="1852" y="963"/>
                </a:lnTo>
                <a:lnTo>
                  <a:pt x="1852" y="962"/>
                </a:lnTo>
                <a:lnTo>
                  <a:pt x="1854" y="962"/>
                </a:lnTo>
                <a:lnTo>
                  <a:pt x="1854" y="960"/>
                </a:lnTo>
                <a:lnTo>
                  <a:pt x="1854" y="958"/>
                </a:lnTo>
                <a:lnTo>
                  <a:pt x="1852" y="958"/>
                </a:lnTo>
                <a:lnTo>
                  <a:pt x="1850" y="958"/>
                </a:lnTo>
                <a:lnTo>
                  <a:pt x="1849" y="957"/>
                </a:lnTo>
                <a:lnTo>
                  <a:pt x="1849" y="958"/>
                </a:lnTo>
                <a:lnTo>
                  <a:pt x="1847" y="958"/>
                </a:lnTo>
                <a:lnTo>
                  <a:pt x="1847" y="960"/>
                </a:lnTo>
                <a:lnTo>
                  <a:pt x="1845" y="960"/>
                </a:lnTo>
                <a:lnTo>
                  <a:pt x="1845" y="962"/>
                </a:lnTo>
                <a:lnTo>
                  <a:pt x="1845" y="963"/>
                </a:lnTo>
                <a:close/>
                <a:moveTo>
                  <a:pt x="2232" y="958"/>
                </a:moveTo>
                <a:lnTo>
                  <a:pt x="2234" y="958"/>
                </a:lnTo>
                <a:lnTo>
                  <a:pt x="2234" y="957"/>
                </a:lnTo>
                <a:lnTo>
                  <a:pt x="2234" y="955"/>
                </a:lnTo>
                <a:lnTo>
                  <a:pt x="2236" y="955"/>
                </a:lnTo>
                <a:lnTo>
                  <a:pt x="2236" y="953"/>
                </a:lnTo>
                <a:lnTo>
                  <a:pt x="2234" y="953"/>
                </a:lnTo>
                <a:lnTo>
                  <a:pt x="2232" y="955"/>
                </a:lnTo>
                <a:lnTo>
                  <a:pt x="2232" y="953"/>
                </a:lnTo>
                <a:lnTo>
                  <a:pt x="2231" y="953"/>
                </a:lnTo>
                <a:lnTo>
                  <a:pt x="2231" y="955"/>
                </a:lnTo>
                <a:lnTo>
                  <a:pt x="2231" y="957"/>
                </a:lnTo>
                <a:lnTo>
                  <a:pt x="2232" y="957"/>
                </a:lnTo>
                <a:lnTo>
                  <a:pt x="2232" y="958"/>
                </a:lnTo>
                <a:close/>
                <a:moveTo>
                  <a:pt x="2187" y="955"/>
                </a:moveTo>
                <a:lnTo>
                  <a:pt x="2189" y="955"/>
                </a:lnTo>
                <a:lnTo>
                  <a:pt x="2191" y="955"/>
                </a:lnTo>
                <a:lnTo>
                  <a:pt x="2192" y="955"/>
                </a:lnTo>
                <a:lnTo>
                  <a:pt x="2194" y="955"/>
                </a:lnTo>
                <a:lnTo>
                  <a:pt x="2194" y="953"/>
                </a:lnTo>
                <a:lnTo>
                  <a:pt x="2196" y="953"/>
                </a:lnTo>
                <a:lnTo>
                  <a:pt x="2196" y="952"/>
                </a:lnTo>
                <a:lnTo>
                  <a:pt x="2196" y="950"/>
                </a:lnTo>
                <a:lnTo>
                  <a:pt x="2197" y="950"/>
                </a:lnTo>
                <a:lnTo>
                  <a:pt x="2197" y="948"/>
                </a:lnTo>
                <a:lnTo>
                  <a:pt x="2197" y="947"/>
                </a:lnTo>
                <a:lnTo>
                  <a:pt x="2199" y="947"/>
                </a:lnTo>
                <a:lnTo>
                  <a:pt x="2201" y="947"/>
                </a:lnTo>
                <a:lnTo>
                  <a:pt x="2201" y="945"/>
                </a:lnTo>
                <a:lnTo>
                  <a:pt x="2199" y="945"/>
                </a:lnTo>
                <a:lnTo>
                  <a:pt x="2197" y="945"/>
                </a:lnTo>
                <a:lnTo>
                  <a:pt x="2196" y="945"/>
                </a:lnTo>
                <a:lnTo>
                  <a:pt x="2196" y="947"/>
                </a:lnTo>
                <a:lnTo>
                  <a:pt x="2194" y="947"/>
                </a:lnTo>
                <a:lnTo>
                  <a:pt x="2194" y="948"/>
                </a:lnTo>
                <a:lnTo>
                  <a:pt x="2192" y="948"/>
                </a:lnTo>
                <a:lnTo>
                  <a:pt x="2191" y="948"/>
                </a:lnTo>
                <a:lnTo>
                  <a:pt x="2189" y="948"/>
                </a:lnTo>
                <a:lnTo>
                  <a:pt x="2189" y="950"/>
                </a:lnTo>
                <a:lnTo>
                  <a:pt x="2191" y="950"/>
                </a:lnTo>
                <a:lnTo>
                  <a:pt x="2191" y="952"/>
                </a:lnTo>
                <a:lnTo>
                  <a:pt x="2189" y="952"/>
                </a:lnTo>
                <a:lnTo>
                  <a:pt x="2189" y="953"/>
                </a:lnTo>
                <a:lnTo>
                  <a:pt x="2187" y="953"/>
                </a:lnTo>
                <a:lnTo>
                  <a:pt x="2186" y="953"/>
                </a:lnTo>
                <a:lnTo>
                  <a:pt x="2186" y="955"/>
                </a:lnTo>
                <a:lnTo>
                  <a:pt x="2187" y="955"/>
                </a:lnTo>
                <a:close/>
                <a:moveTo>
                  <a:pt x="2169" y="948"/>
                </a:moveTo>
                <a:lnTo>
                  <a:pt x="2171" y="948"/>
                </a:lnTo>
                <a:lnTo>
                  <a:pt x="2171" y="947"/>
                </a:lnTo>
                <a:lnTo>
                  <a:pt x="2172" y="947"/>
                </a:lnTo>
                <a:lnTo>
                  <a:pt x="2172" y="945"/>
                </a:lnTo>
                <a:lnTo>
                  <a:pt x="2171" y="945"/>
                </a:lnTo>
                <a:lnTo>
                  <a:pt x="2169" y="945"/>
                </a:lnTo>
                <a:lnTo>
                  <a:pt x="2169" y="947"/>
                </a:lnTo>
                <a:lnTo>
                  <a:pt x="2167" y="947"/>
                </a:lnTo>
                <a:lnTo>
                  <a:pt x="2167" y="945"/>
                </a:lnTo>
                <a:lnTo>
                  <a:pt x="2166" y="947"/>
                </a:lnTo>
                <a:lnTo>
                  <a:pt x="2166" y="948"/>
                </a:lnTo>
                <a:lnTo>
                  <a:pt x="2167" y="948"/>
                </a:lnTo>
                <a:lnTo>
                  <a:pt x="2169" y="948"/>
                </a:lnTo>
                <a:close/>
                <a:moveTo>
                  <a:pt x="2157" y="937"/>
                </a:moveTo>
                <a:lnTo>
                  <a:pt x="2157" y="938"/>
                </a:lnTo>
                <a:lnTo>
                  <a:pt x="2156" y="938"/>
                </a:lnTo>
                <a:lnTo>
                  <a:pt x="2154" y="938"/>
                </a:lnTo>
                <a:lnTo>
                  <a:pt x="2152" y="938"/>
                </a:lnTo>
                <a:lnTo>
                  <a:pt x="2151" y="938"/>
                </a:lnTo>
                <a:lnTo>
                  <a:pt x="2149" y="938"/>
                </a:lnTo>
                <a:lnTo>
                  <a:pt x="2149" y="940"/>
                </a:lnTo>
                <a:lnTo>
                  <a:pt x="2151" y="940"/>
                </a:lnTo>
                <a:lnTo>
                  <a:pt x="2152" y="940"/>
                </a:lnTo>
                <a:lnTo>
                  <a:pt x="2154" y="940"/>
                </a:lnTo>
                <a:lnTo>
                  <a:pt x="2156" y="940"/>
                </a:lnTo>
                <a:lnTo>
                  <a:pt x="2157" y="940"/>
                </a:lnTo>
                <a:lnTo>
                  <a:pt x="2159" y="940"/>
                </a:lnTo>
                <a:lnTo>
                  <a:pt x="2161" y="940"/>
                </a:lnTo>
                <a:lnTo>
                  <a:pt x="2162" y="940"/>
                </a:lnTo>
                <a:lnTo>
                  <a:pt x="2164" y="940"/>
                </a:lnTo>
                <a:lnTo>
                  <a:pt x="2166" y="940"/>
                </a:lnTo>
                <a:lnTo>
                  <a:pt x="2167" y="940"/>
                </a:lnTo>
                <a:lnTo>
                  <a:pt x="2169" y="940"/>
                </a:lnTo>
                <a:lnTo>
                  <a:pt x="2169" y="938"/>
                </a:lnTo>
                <a:lnTo>
                  <a:pt x="2167" y="938"/>
                </a:lnTo>
                <a:lnTo>
                  <a:pt x="2166" y="938"/>
                </a:lnTo>
                <a:lnTo>
                  <a:pt x="2164" y="938"/>
                </a:lnTo>
                <a:lnTo>
                  <a:pt x="2162" y="938"/>
                </a:lnTo>
                <a:lnTo>
                  <a:pt x="2161" y="938"/>
                </a:lnTo>
                <a:lnTo>
                  <a:pt x="2159" y="938"/>
                </a:lnTo>
                <a:lnTo>
                  <a:pt x="2159" y="937"/>
                </a:lnTo>
                <a:lnTo>
                  <a:pt x="2157" y="937"/>
                </a:lnTo>
                <a:close/>
                <a:moveTo>
                  <a:pt x="1388" y="912"/>
                </a:moveTo>
                <a:lnTo>
                  <a:pt x="1388" y="910"/>
                </a:lnTo>
                <a:lnTo>
                  <a:pt x="1390" y="910"/>
                </a:lnTo>
                <a:lnTo>
                  <a:pt x="1391" y="910"/>
                </a:lnTo>
                <a:lnTo>
                  <a:pt x="1391" y="908"/>
                </a:lnTo>
                <a:lnTo>
                  <a:pt x="1390" y="908"/>
                </a:lnTo>
                <a:lnTo>
                  <a:pt x="1390" y="907"/>
                </a:lnTo>
                <a:lnTo>
                  <a:pt x="1390" y="905"/>
                </a:lnTo>
                <a:lnTo>
                  <a:pt x="1388" y="905"/>
                </a:lnTo>
                <a:lnTo>
                  <a:pt x="1388" y="903"/>
                </a:lnTo>
                <a:lnTo>
                  <a:pt x="1386" y="903"/>
                </a:lnTo>
                <a:lnTo>
                  <a:pt x="1385" y="903"/>
                </a:lnTo>
                <a:lnTo>
                  <a:pt x="1385" y="903"/>
                </a:lnTo>
                <a:lnTo>
                  <a:pt x="1385" y="905"/>
                </a:lnTo>
                <a:lnTo>
                  <a:pt x="1385" y="907"/>
                </a:lnTo>
                <a:lnTo>
                  <a:pt x="1385" y="908"/>
                </a:lnTo>
                <a:lnTo>
                  <a:pt x="1385" y="910"/>
                </a:lnTo>
                <a:lnTo>
                  <a:pt x="1385" y="912"/>
                </a:lnTo>
                <a:lnTo>
                  <a:pt x="1385" y="913"/>
                </a:lnTo>
                <a:lnTo>
                  <a:pt x="1385" y="913"/>
                </a:lnTo>
                <a:lnTo>
                  <a:pt x="1385" y="915"/>
                </a:lnTo>
                <a:lnTo>
                  <a:pt x="1386" y="915"/>
                </a:lnTo>
                <a:lnTo>
                  <a:pt x="1388" y="915"/>
                </a:lnTo>
                <a:lnTo>
                  <a:pt x="1388" y="917"/>
                </a:lnTo>
                <a:lnTo>
                  <a:pt x="1390" y="917"/>
                </a:lnTo>
                <a:lnTo>
                  <a:pt x="1391" y="917"/>
                </a:lnTo>
                <a:lnTo>
                  <a:pt x="1391" y="915"/>
                </a:lnTo>
                <a:lnTo>
                  <a:pt x="1390" y="915"/>
                </a:lnTo>
                <a:lnTo>
                  <a:pt x="1390" y="913"/>
                </a:lnTo>
                <a:lnTo>
                  <a:pt x="1391" y="913"/>
                </a:lnTo>
                <a:lnTo>
                  <a:pt x="1391" y="912"/>
                </a:lnTo>
                <a:lnTo>
                  <a:pt x="1390" y="912"/>
                </a:lnTo>
                <a:lnTo>
                  <a:pt x="1388" y="912"/>
                </a:lnTo>
                <a:close/>
                <a:moveTo>
                  <a:pt x="1335" y="905"/>
                </a:moveTo>
                <a:lnTo>
                  <a:pt x="1335" y="903"/>
                </a:lnTo>
                <a:lnTo>
                  <a:pt x="1335" y="902"/>
                </a:lnTo>
                <a:lnTo>
                  <a:pt x="1335" y="900"/>
                </a:lnTo>
                <a:lnTo>
                  <a:pt x="1335" y="898"/>
                </a:lnTo>
                <a:lnTo>
                  <a:pt x="1333" y="898"/>
                </a:lnTo>
                <a:lnTo>
                  <a:pt x="1333" y="897"/>
                </a:lnTo>
                <a:lnTo>
                  <a:pt x="1333" y="895"/>
                </a:lnTo>
                <a:lnTo>
                  <a:pt x="1331" y="895"/>
                </a:lnTo>
                <a:lnTo>
                  <a:pt x="1331" y="893"/>
                </a:lnTo>
                <a:lnTo>
                  <a:pt x="1330" y="893"/>
                </a:lnTo>
                <a:lnTo>
                  <a:pt x="1330" y="895"/>
                </a:lnTo>
                <a:lnTo>
                  <a:pt x="1328" y="897"/>
                </a:lnTo>
                <a:lnTo>
                  <a:pt x="1328" y="898"/>
                </a:lnTo>
                <a:lnTo>
                  <a:pt x="1328" y="900"/>
                </a:lnTo>
                <a:lnTo>
                  <a:pt x="1328" y="902"/>
                </a:lnTo>
                <a:lnTo>
                  <a:pt x="1330" y="902"/>
                </a:lnTo>
                <a:lnTo>
                  <a:pt x="1330" y="903"/>
                </a:lnTo>
                <a:lnTo>
                  <a:pt x="1331" y="903"/>
                </a:lnTo>
                <a:lnTo>
                  <a:pt x="1333" y="903"/>
                </a:lnTo>
                <a:lnTo>
                  <a:pt x="1333" y="905"/>
                </a:lnTo>
                <a:lnTo>
                  <a:pt x="1335" y="905"/>
                </a:lnTo>
                <a:close/>
                <a:moveTo>
                  <a:pt x="2144" y="885"/>
                </a:moveTo>
                <a:lnTo>
                  <a:pt x="2144" y="887"/>
                </a:lnTo>
                <a:lnTo>
                  <a:pt x="2144" y="888"/>
                </a:lnTo>
                <a:lnTo>
                  <a:pt x="2144" y="890"/>
                </a:lnTo>
                <a:lnTo>
                  <a:pt x="2144" y="890"/>
                </a:lnTo>
                <a:lnTo>
                  <a:pt x="2142" y="890"/>
                </a:lnTo>
                <a:lnTo>
                  <a:pt x="2141" y="890"/>
                </a:lnTo>
                <a:lnTo>
                  <a:pt x="2139" y="890"/>
                </a:lnTo>
                <a:lnTo>
                  <a:pt x="2137" y="890"/>
                </a:lnTo>
                <a:lnTo>
                  <a:pt x="2136" y="890"/>
                </a:lnTo>
                <a:lnTo>
                  <a:pt x="2134" y="890"/>
                </a:lnTo>
                <a:lnTo>
                  <a:pt x="2134" y="888"/>
                </a:lnTo>
                <a:lnTo>
                  <a:pt x="2136" y="888"/>
                </a:lnTo>
                <a:lnTo>
                  <a:pt x="2136" y="887"/>
                </a:lnTo>
                <a:lnTo>
                  <a:pt x="2136" y="885"/>
                </a:lnTo>
                <a:lnTo>
                  <a:pt x="2137" y="885"/>
                </a:lnTo>
                <a:lnTo>
                  <a:pt x="2137" y="883"/>
                </a:lnTo>
                <a:lnTo>
                  <a:pt x="2137" y="882"/>
                </a:lnTo>
                <a:lnTo>
                  <a:pt x="2139" y="882"/>
                </a:lnTo>
                <a:lnTo>
                  <a:pt x="2139" y="880"/>
                </a:lnTo>
                <a:lnTo>
                  <a:pt x="2139" y="878"/>
                </a:lnTo>
                <a:lnTo>
                  <a:pt x="2141" y="878"/>
                </a:lnTo>
                <a:lnTo>
                  <a:pt x="2142" y="878"/>
                </a:lnTo>
                <a:lnTo>
                  <a:pt x="2144" y="878"/>
                </a:lnTo>
                <a:lnTo>
                  <a:pt x="2144" y="878"/>
                </a:lnTo>
                <a:lnTo>
                  <a:pt x="2144" y="880"/>
                </a:lnTo>
                <a:lnTo>
                  <a:pt x="2144" y="882"/>
                </a:lnTo>
                <a:lnTo>
                  <a:pt x="2144" y="883"/>
                </a:lnTo>
                <a:lnTo>
                  <a:pt x="2144" y="883"/>
                </a:lnTo>
                <a:lnTo>
                  <a:pt x="2144" y="885"/>
                </a:lnTo>
                <a:close/>
                <a:moveTo>
                  <a:pt x="2142" y="880"/>
                </a:moveTo>
                <a:lnTo>
                  <a:pt x="2141" y="880"/>
                </a:lnTo>
                <a:lnTo>
                  <a:pt x="2141" y="882"/>
                </a:lnTo>
                <a:lnTo>
                  <a:pt x="2142" y="882"/>
                </a:lnTo>
                <a:lnTo>
                  <a:pt x="2142" y="880"/>
                </a:lnTo>
                <a:close/>
                <a:moveTo>
                  <a:pt x="2152" y="880"/>
                </a:moveTo>
                <a:lnTo>
                  <a:pt x="2152" y="882"/>
                </a:lnTo>
                <a:lnTo>
                  <a:pt x="2151" y="882"/>
                </a:lnTo>
                <a:lnTo>
                  <a:pt x="2151" y="883"/>
                </a:lnTo>
                <a:lnTo>
                  <a:pt x="2151" y="885"/>
                </a:lnTo>
                <a:lnTo>
                  <a:pt x="2149" y="885"/>
                </a:lnTo>
                <a:lnTo>
                  <a:pt x="2149" y="887"/>
                </a:lnTo>
                <a:lnTo>
                  <a:pt x="2147" y="887"/>
                </a:lnTo>
                <a:lnTo>
                  <a:pt x="2147" y="888"/>
                </a:lnTo>
                <a:lnTo>
                  <a:pt x="2149" y="888"/>
                </a:lnTo>
                <a:lnTo>
                  <a:pt x="2151" y="888"/>
                </a:lnTo>
                <a:lnTo>
                  <a:pt x="2152" y="888"/>
                </a:lnTo>
                <a:lnTo>
                  <a:pt x="2152" y="887"/>
                </a:lnTo>
                <a:lnTo>
                  <a:pt x="2152" y="885"/>
                </a:lnTo>
                <a:lnTo>
                  <a:pt x="2154" y="885"/>
                </a:lnTo>
                <a:lnTo>
                  <a:pt x="2154" y="883"/>
                </a:lnTo>
                <a:lnTo>
                  <a:pt x="2156" y="883"/>
                </a:lnTo>
                <a:lnTo>
                  <a:pt x="2156" y="882"/>
                </a:lnTo>
                <a:lnTo>
                  <a:pt x="2154" y="882"/>
                </a:lnTo>
                <a:lnTo>
                  <a:pt x="2154" y="880"/>
                </a:lnTo>
                <a:lnTo>
                  <a:pt x="2152" y="880"/>
                </a:lnTo>
                <a:close/>
                <a:moveTo>
                  <a:pt x="1338" y="997"/>
                </a:moveTo>
                <a:lnTo>
                  <a:pt x="1336" y="995"/>
                </a:lnTo>
                <a:lnTo>
                  <a:pt x="1336" y="997"/>
                </a:lnTo>
                <a:lnTo>
                  <a:pt x="1338" y="997"/>
                </a:lnTo>
                <a:close/>
                <a:moveTo>
                  <a:pt x="1350" y="965"/>
                </a:moveTo>
                <a:lnTo>
                  <a:pt x="1350" y="963"/>
                </a:lnTo>
                <a:lnTo>
                  <a:pt x="1348" y="963"/>
                </a:lnTo>
                <a:lnTo>
                  <a:pt x="1346" y="962"/>
                </a:lnTo>
                <a:lnTo>
                  <a:pt x="1346" y="963"/>
                </a:lnTo>
                <a:lnTo>
                  <a:pt x="1345" y="963"/>
                </a:lnTo>
                <a:lnTo>
                  <a:pt x="1345" y="962"/>
                </a:lnTo>
                <a:lnTo>
                  <a:pt x="1345" y="960"/>
                </a:lnTo>
                <a:lnTo>
                  <a:pt x="1345" y="958"/>
                </a:lnTo>
                <a:lnTo>
                  <a:pt x="1345" y="957"/>
                </a:lnTo>
                <a:lnTo>
                  <a:pt x="1345" y="955"/>
                </a:lnTo>
                <a:lnTo>
                  <a:pt x="1345" y="953"/>
                </a:lnTo>
                <a:lnTo>
                  <a:pt x="1345" y="952"/>
                </a:lnTo>
                <a:lnTo>
                  <a:pt x="1345" y="950"/>
                </a:lnTo>
                <a:lnTo>
                  <a:pt x="1345" y="950"/>
                </a:lnTo>
                <a:lnTo>
                  <a:pt x="1345" y="952"/>
                </a:lnTo>
                <a:lnTo>
                  <a:pt x="1345" y="953"/>
                </a:lnTo>
                <a:lnTo>
                  <a:pt x="1345" y="955"/>
                </a:lnTo>
                <a:lnTo>
                  <a:pt x="1343" y="955"/>
                </a:lnTo>
                <a:lnTo>
                  <a:pt x="1343" y="953"/>
                </a:lnTo>
                <a:lnTo>
                  <a:pt x="1343" y="952"/>
                </a:lnTo>
                <a:lnTo>
                  <a:pt x="1343" y="950"/>
                </a:lnTo>
                <a:lnTo>
                  <a:pt x="1341" y="950"/>
                </a:lnTo>
                <a:lnTo>
                  <a:pt x="1341" y="952"/>
                </a:lnTo>
                <a:lnTo>
                  <a:pt x="1341" y="953"/>
                </a:lnTo>
                <a:lnTo>
                  <a:pt x="1340" y="953"/>
                </a:lnTo>
                <a:lnTo>
                  <a:pt x="1338" y="953"/>
                </a:lnTo>
                <a:lnTo>
                  <a:pt x="1338" y="955"/>
                </a:lnTo>
                <a:lnTo>
                  <a:pt x="1338" y="957"/>
                </a:lnTo>
                <a:lnTo>
                  <a:pt x="1338" y="958"/>
                </a:lnTo>
                <a:lnTo>
                  <a:pt x="1336" y="958"/>
                </a:lnTo>
                <a:lnTo>
                  <a:pt x="1336" y="957"/>
                </a:lnTo>
                <a:lnTo>
                  <a:pt x="1335" y="957"/>
                </a:lnTo>
                <a:lnTo>
                  <a:pt x="1333" y="957"/>
                </a:lnTo>
                <a:lnTo>
                  <a:pt x="1333" y="958"/>
                </a:lnTo>
                <a:lnTo>
                  <a:pt x="1333" y="960"/>
                </a:lnTo>
                <a:lnTo>
                  <a:pt x="1331" y="960"/>
                </a:lnTo>
                <a:lnTo>
                  <a:pt x="1330" y="960"/>
                </a:lnTo>
                <a:lnTo>
                  <a:pt x="1330" y="958"/>
                </a:lnTo>
                <a:lnTo>
                  <a:pt x="1330" y="957"/>
                </a:lnTo>
                <a:lnTo>
                  <a:pt x="1328" y="957"/>
                </a:lnTo>
                <a:lnTo>
                  <a:pt x="1328" y="958"/>
                </a:lnTo>
                <a:lnTo>
                  <a:pt x="1328" y="960"/>
                </a:lnTo>
                <a:lnTo>
                  <a:pt x="1330" y="960"/>
                </a:lnTo>
                <a:lnTo>
                  <a:pt x="1330" y="962"/>
                </a:lnTo>
                <a:lnTo>
                  <a:pt x="1330" y="963"/>
                </a:lnTo>
                <a:lnTo>
                  <a:pt x="1331" y="963"/>
                </a:lnTo>
                <a:lnTo>
                  <a:pt x="1333" y="963"/>
                </a:lnTo>
                <a:lnTo>
                  <a:pt x="1333" y="965"/>
                </a:lnTo>
                <a:lnTo>
                  <a:pt x="1331" y="965"/>
                </a:lnTo>
                <a:lnTo>
                  <a:pt x="1331" y="967"/>
                </a:lnTo>
                <a:lnTo>
                  <a:pt x="1331" y="968"/>
                </a:lnTo>
                <a:lnTo>
                  <a:pt x="1331" y="970"/>
                </a:lnTo>
                <a:lnTo>
                  <a:pt x="1331" y="972"/>
                </a:lnTo>
                <a:lnTo>
                  <a:pt x="1330" y="972"/>
                </a:lnTo>
                <a:lnTo>
                  <a:pt x="1330" y="972"/>
                </a:lnTo>
                <a:lnTo>
                  <a:pt x="1328" y="972"/>
                </a:lnTo>
                <a:lnTo>
                  <a:pt x="1326" y="972"/>
                </a:lnTo>
                <a:lnTo>
                  <a:pt x="1326" y="972"/>
                </a:lnTo>
                <a:lnTo>
                  <a:pt x="1325" y="972"/>
                </a:lnTo>
                <a:lnTo>
                  <a:pt x="1325" y="972"/>
                </a:lnTo>
                <a:lnTo>
                  <a:pt x="1323" y="972"/>
                </a:lnTo>
                <a:lnTo>
                  <a:pt x="1323" y="972"/>
                </a:lnTo>
                <a:lnTo>
                  <a:pt x="1321" y="972"/>
                </a:lnTo>
                <a:lnTo>
                  <a:pt x="1320" y="972"/>
                </a:lnTo>
                <a:lnTo>
                  <a:pt x="1320" y="970"/>
                </a:lnTo>
                <a:lnTo>
                  <a:pt x="1320" y="968"/>
                </a:lnTo>
                <a:lnTo>
                  <a:pt x="1318" y="968"/>
                </a:lnTo>
                <a:lnTo>
                  <a:pt x="1316" y="968"/>
                </a:lnTo>
                <a:lnTo>
                  <a:pt x="1316" y="967"/>
                </a:lnTo>
                <a:lnTo>
                  <a:pt x="1315" y="967"/>
                </a:lnTo>
                <a:lnTo>
                  <a:pt x="1315" y="965"/>
                </a:lnTo>
                <a:lnTo>
                  <a:pt x="1315" y="963"/>
                </a:lnTo>
                <a:lnTo>
                  <a:pt x="1315" y="962"/>
                </a:lnTo>
                <a:lnTo>
                  <a:pt x="1313" y="962"/>
                </a:lnTo>
                <a:lnTo>
                  <a:pt x="1313" y="960"/>
                </a:lnTo>
                <a:lnTo>
                  <a:pt x="1311" y="960"/>
                </a:lnTo>
                <a:lnTo>
                  <a:pt x="1310" y="960"/>
                </a:lnTo>
                <a:lnTo>
                  <a:pt x="1310" y="958"/>
                </a:lnTo>
                <a:lnTo>
                  <a:pt x="1308" y="958"/>
                </a:lnTo>
                <a:lnTo>
                  <a:pt x="1306" y="958"/>
                </a:lnTo>
                <a:lnTo>
                  <a:pt x="1306" y="957"/>
                </a:lnTo>
                <a:lnTo>
                  <a:pt x="1305" y="957"/>
                </a:lnTo>
                <a:lnTo>
                  <a:pt x="1305" y="958"/>
                </a:lnTo>
                <a:lnTo>
                  <a:pt x="1306" y="958"/>
                </a:lnTo>
                <a:lnTo>
                  <a:pt x="1306" y="960"/>
                </a:lnTo>
                <a:lnTo>
                  <a:pt x="1306" y="962"/>
                </a:lnTo>
                <a:lnTo>
                  <a:pt x="1308" y="960"/>
                </a:lnTo>
                <a:lnTo>
                  <a:pt x="1308" y="962"/>
                </a:lnTo>
                <a:lnTo>
                  <a:pt x="1308" y="963"/>
                </a:lnTo>
                <a:lnTo>
                  <a:pt x="1306" y="963"/>
                </a:lnTo>
                <a:lnTo>
                  <a:pt x="1306" y="965"/>
                </a:lnTo>
                <a:lnTo>
                  <a:pt x="1308" y="965"/>
                </a:lnTo>
                <a:lnTo>
                  <a:pt x="1308" y="963"/>
                </a:lnTo>
                <a:lnTo>
                  <a:pt x="1310" y="963"/>
                </a:lnTo>
                <a:lnTo>
                  <a:pt x="1310" y="965"/>
                </a:lnTo>
                <a:lnTo>
                  <a:pt x="1310" y="967"/>
                </a:lnTo>
                <a:lnTo>
                  <a:pt x="1310" y="968"/>
                </a:lnTo>
                <a:lnTo>
                  <a:pt x="1311" y="968"/>
                </a:lnTo>
                <a:lnTo>
                  <a:pt x="1313" y="968"/>
                </a:lnTo>
                <a:lnTo>
                  <a:pt x="1313" y="970"/>
                </a:lnTo>
                <a:lnTo>
                  <a:pt x="1313" y="972"/>
                </a:lnTo>
                <a:lnTo>
                  <a:pt x="1313" y="972"/>
                </a:lnTo>
                <a:lnTo>
                  <a:pt x="1313" y="973"/>
                </a:lnTo>
                <a:lnTo>
                  <a:pt x="1315" y="973"/>
                </a:lnTo>
                <a:lnTo>
                  <a:pt x="1315" y="972"/>
                </a:lnTo>
                <a:lnTo>
                  <a:pt x="1316" y="972"/>
                </a:lnTo>
                <a:lnTo>
                  <a:pt x="1316" y="973"/>
                </a:lnTo>
                <a:lnTo>
                  <a:pt x="1316" y="975"/>
                </a:lnTo>
                <a:lnTo>
                  <a:pt x="1316" y="977"/>
                </a:lnTo>
                <a:lnTo>
                  <a:pt x="1316" y="978"/>
                </a:lnTo>
                <a:lnTo>
                  <a:pt x="1316" y="980"/>
                </a:lnTo>
                <a:lnTo>
                  <a:pt x="1316" y="982"/>
                </a:lnTo>
                <a:lnTo>
                  <a:pt x="1315" y="982"/>
                </a:lnTo>
                <a:lnTo>
                  <a:pt x="1315" y="983"/>
                </a:lnTo>
                <a:lnTo>
                  <a:pt x="1315" y="985"/>
                </a:lnTo>
                <a:lnTo>
                  <a:pt x="1315" y="987"/>
                </a:lnTo>
                <a:lnTo>
                  <a:pt x="1315" y="988"/>
                </a:lnTo>
                <a:lnTo>
                  <a:pt x="1315" y="990"/>
                </a:lnTo>
                <a:lnTo>
                  <a:pt x="1313" y="990"/>
                </a:lnTo>
                <a:lnTo>
                  <a:pt x="1313" y="992"/>
                </a:lnTo>
                <a:lnTo>
                  <a:pt x="1311" y="992"/>
                </a:lnTo>
                <a:lnTo>
                  <a:pt x="1311" y="993"/>
                </a:lnTo>
                <a:lnTo>
                  <a:pt x="1310" y="993"/>
                </a:lnTo>
                <a:lnTo>
                  <a:pt x="1308" y="993"/>
                </a:lnTo>
                <a:lnTo>
                  <a:pt x="1308" y="995"/>
                </a:lnTo>
                <a:lnTo>
                  <a:pt x="1308" y="997"/>
                </a:lnTo>
                <a:lnTo>
                  <a:pt x="1308" y="998"/>
                </a:lnTo>
                <a:lnTo>
                  <a:pt x="1310" y="998"/>
                </a:lnTo>
                <a:lnTo>
                  <a:pt x="1310" y="997"/>
                </a:lnTo>
                <a:lnTo>
                  <a:pt x="1310" y="995"/>
                </a:lnTo>
                <a:lnTo>
                  <a:pt x="1311" y="995"/>
                </a:lnTo>
                <a:lnTo>
                  <a:pt x="1313" y="995"/>
                </a:lnTo>
                <a:lnTo>
                  <a:pt x="1313" y="993"/>
                </a:lnTo>
                <a:lnTo>
                  <a:pt x="1315" y="993"/>
                </a:lnTo>
                <a:lnTo>
                  <a:pt x="1315" y="992"/>
                </a:lnTo>
                <a:lnTo>
                  <a:pt x="1315" y="990"/>
                </a:lnTo>
                <a:lnTo>
                  <a:pt x="1316" y="990"/>
                </a:lnTo>
                <a:lnTo>
                  <a:pt x="1316" y="988"/>
                </a:lnTo>
                <a:lnTo>
                  <a:pt x="1316" y="987"/>
                </a:lnTo>
                <a:lnTo>
                  <a:pt x="1316" y="985"/>
                </a:lnTo>
                <a:lnTo>
                  <a:pt x="1318" y="985"/>
                </a:lnTo>
                <a:lnTo>
                  <a:pt x="1318" y="987"/>
                </a:lnTo>
                <a:lnTo>
                  <a:pt x="1320" y="987"/>
                </a:lnTo>
                <a:lnTo>
                  <a:pt x="1320" y="985"/>
                </a:lnTo>
                <a:lnTo>
                  <a:pt x="1320" y="983"/>
                </a:lnTo>
                <a:lnTo>
                  <a:pt x="1320" y="982"/>
                </a:lnTo>
                <a:lnTo>
                  <a:pt x="1321" y="982"/>
                </a:lnTo>
                <a:lnTo>
                  <a:pt x="1323" y="982"/>
                </a:lnTo>
                <a:lnTo>
                  <a:pt x="1325" y="982"/>
                </a:lnTo>
                <a:lnTo>
                  <a:pt x="1325" y="980"/>
                </a:lnTo>
                <a:lnTo>
                  <a:pt x="1326" y="980"/>
                </a:lnTo>
                <a:lnTo>
                  <a:pt x="1328" y="980"/>
                </a:lnTo>
                <a:lnTo>
                  <a:pt x="1328" y="982"/>
                </a:lnTo>
                <a:lnTo>
                  <a:pt x="1330" y="982"/>
                </a:lnTo>
                <a:lnTo>
                  <a:pt x="1330" y="980"/>
                </a:lnTo>
                <a:lnTo>
                  <a:pt x="1330" y="978"/>
                </a:lnTo>
                <a:lnTo>
                  <a:pt x="1330" y="977"/>
                </a:lnTo>
                <a:lnTo>
                  <a:pt x="1331" y="977"/>
                </a:lnTo>
                <a:lnTo>
                  <a:pt x="1333" y="977"/>
                </a:lnTo>
                <a:lnTo>
                  <a:pt x="1335" y="977"/>
                </a:lnTo>
                <a:lnTo>
                  <a:pt x="1336" y="977"/>
                </a:lnTo>
                <a:lnTo>
                  <a:pt x="1338" y="977"/>
                </a:lnTo>
                <a:lnTo>
                  <a:pt x="1338" y="978"/>
                </a:lnTo>
                <a:lnTo>
                  <a:pt x="1340" y="978"/>
                </a:lnTo>
                <a:lnTo>
                  <a:pt x="1341" y="980"/>
                </a:lnTo>
                <a:lnTo>
                  <a:pt x="1343" y="980"/>
                </a:lnTo>
                <a:lnTo>
                  <a:pt x="1343" y="982"/>
                </a:lnTo>
                <a:lnTo>
                  <a:pt x="1343" y="983"/>
                </a:lnTo>
                <a:lnTo>
                  <a:pt x="1343" y="985"/>
                </a:lnTo>
                <a:lnTo>
                  <a:pt x="1341" y="985"/>
                </a:lnTo>
                <a:lnTo>
                  <a:pt x="1340" y="985"/>
                </a:lnTo>
                <a:lnTo>
                  <a:pt x="1340" y="987"/>
                </a:lnTo>
                <a:lnTo>
                  <a:pt x="1340" y="988"/>
                </a:lnTo>
                <a:lnTo>
                  <a:pt x="1338" y="988"/>
                </a:lnTo>
                <a:lnTo>
                  <a:pt x="1336" y="988"/>
                </a:lnTo>
                <a:lnTo>
                  <a:pt x="1336" y="990"/>
                </a:lnTo>
                <a:lnTo>
                  <a:pt x="1338" y="990"/>
                </a:lnTo>
                <a:lnTo>
                  <a:pt x="1340" y="990"/>
                </a:lnTo>
                <a:lnTo>
                  <a:pt x="1340" y="992"/>
                </a:lnTo>
                <a:lnTo>
                  <a:pt x="1340" y="993"/>
                </a:lnTo>
                <a:lnTo>
                  <a:pt x="1338" y="993"/>
                </a:lnTo>
                <a:lnTo>
                  <a:pt x="1338" y="995"/>
                </a:lnTo>
                <a:lnTo>
                  <a:pt x="1336" y="995"/>
                </a:lnTo>
                <a:lnTo>
                  <a:pt x="1336" y="993"/>
                </a:lnTo>
                <a:lnTo>
                  <a:pt x="1336" y="992"/>
                </a:lnTo>
                <a:lnTo>
                  <a:pt x="1335" y="992"/>
                </a:lnTo>
                <a:lnTo>
                  <a:pt x="1335" y="993"/>
                </a:lnTo>
                <a:lnTo>
                  <a:pt x="1335" y="995"/>
                </a:lnTo>
                <a:lnTo>
                  <a:pt x="1333" y="995"/>
                </a:lnTo>
                <a:lnTo>
                  <a:pt x="1333" y="997"/>
                </a:lnTo>
                <a:lnTo>
                  <a:pt x="1335" y="997"/>
                </a:lnTo>
                <a:lnTo>
                  <a:pt x="1335" y="998"/>
                </a:lnTo>
                <a:lnTo>
                  <a:pt x="1336" y="998"/>
                </a:lnTo>
                <a:lnTo>
                  <a:pt x="1338" y="998"/>
                </a:lnTo>
                <a:lnTo>
                  <a:pt x="1338" y="997"/>
                </a:lnTo>
                <a:lnTo>
                  <a:pt x="1340" y="997"/>
                </a:lnTo>
                <a:lnTo>
                  <a:pt x="1340" y="995"/>
                </a:lnTo>
                <a:lnTo>
                  <a:pt x="1341" y="995"/>
                </a:lnTo>
                <a:lnTo>
                  <a:pt x="1341" y="997"/>
                </a:lnTo>
                <a:lnTo>
                  <a:pt x="1343" y="997"/>
                </a:lnTo>
                <a:lnTo>
                  <a:pt x="1343" y="998"/>
                </a:lnTo>
                <a:lnTo>
                  <a:pt x="1343" y="1000"/>
                </a:lnTo>
                <a:lnTo>
                  <a:pt x="1345" y="1000"/>
                </a:lnTo>
                <a:lnTo>
                  <a:pt x="1345" y="1002"/>
                </a:lnTo>
                <a:lnTo>
                  <a:pt x="1345" y="1003"/>
                </a:lnTo>
                <a:lnTo>
                  <a:pt x="1345" y="1005"/>
                </a:lnTo>
                <a:lnTo>
                  <a:pt x="1343" y="1005"/>
                </a:lnTo>
                <a:lnTo>
                  <a:pt x="1343" y="1007"/>
                </a:lnTo>
                <a:lnTo>
                  <a:pt x="1343" y="1008"/>
                </a:lnTo>
                <a:lnTo>
                  <a:pt x="1341" y="1008"/>
                </a:lnTo>
                <a:lnTo>
                  <a:pt x="1341" y="1010"/>
                </a:lnTo>
                <a:lnTo>
                  <a:pt x="1341" y="1012"/>
                </a:lnTo>
                <a:lnTo>
                  <a:pt x="1341" y="1012"/>
                </a:lnTo>
                <a:lnTo>
                  <a:pt x="1340" y="1012"/>
                </a:lnTo>
                <a:lnTo>
                  <a:pt x="1338" y="1012"/>
                </a:lnTo>
                <a:lnTo>
                  <a:pt x="1338" y="1013"/>
                </a:lnTo>
                <a:lnTo>
                  <a:pt x="1336" y="1013"/>
                </a:lnTo>
                <a:lnTo>
                  <a:pt x="1336" y="1012"/>
                </a:lnTo>
                <a:lnTo>
                  <a:pt x="1335" y="1012"/>
                </a:lnTo>
                <a:lnTo>
                  <a:pt x="1333" y="1012"/>
                </a:lnTo>
                <a:lnTo>
                  <a:pt x="1333" y="1013"/>
                </a:lnTo>
                <a:lnTo>
                  <a:pt x="1331" y="1013"/>
                </a:lnTo>
                <a:lnTo>
                  <a:pt x="1330" y="1013"/>
                </a:lnTo>
                <a:lnTo>
                  <a:pt x="1328" y="1013"/>
                </a:lnTo>
                <a:lnTo>
                  <a:pt x="1326" y="1013"/>
                </a:lnTo>
                <a:lnTo>
                  <a:pt x="1326" y="1015"/>
                </a:lnTo>
                <a:lnTo>
                  <a:pt x="1325" y="1015"/>
                </a:lnTo>
                <a:lnTo>
                  <a:pt x="1325" y="1017"/>
                </a:lnTo>
                <a:lnTo>
                  <a:pt x="1323" y="1017"/>
                </a:lnTo>
                <a:lnTo>
                  <a:pt x="1323" y="1018"/>
                </a:lnTo>
                <a:lnTo>
                  <a:pt x="1321" y="1018"/>
                </a:lnTo>
                <a:lnTo>
                  <a:pt x="1320" y="1018"/>
                </a:lnTo>
                <a:lnTo>
                  <a:pt x="1320" y="1017"/>
                </a:lnTo>
                <a:lnTo>
                  <a:pt x="1318" y="1017"/>
                </a:lnTo>
                <a:lnTo>
                  <a:pt x="1318" y="1015"/>
                </a:lnTo>
                <a:lnTo>
                  <a:pt x="1316" y="1015"/>
                </a:lnTo>
                <a:lnTo>
                  <a:pt x="1316" y="1017"/>
                </a:lnTo>
                <a:lnTo>
                  <a:pt x="1316" y="1018"/>
                </a:lnTo>
                <a:lnTo>
                  <a:pt x="1318" y="1018"/>
                </a:lnTo>
                <a:lnTo>
                  <a:pt x="1320" y="1018"/>
                </a:lnTo>
                <a:lnTo>
                  <a:pt x="1320" y="1020"/>
                </a:lnTo>
                <a:lnTo>
                  <a:pt x="1320" y="1022"/>
                </a:lnTo>
                <a:lnTo>
                  <a:pt x="1318" y="1022"/>
                </a:lnTo>
                <a:lnTo>
                  <a:pt x="1318" y="1020"/>
                </a:lnTo>
                <a:lnTo>
                  <a:pt x="1316" y="1020"/>
                </a:lnTo>
                <a:lnTo>
                  <a:pt x="1316" y="1022"/>
                </a:lnTo>
                <a:lnTo>
                  <a:pt x="1315" y="1022"/>
                </a:lnTo>
                <a:lnTo>
                  <a:pt x="1315" y="1020"/>
                </a:lnTo>
                <a:lnTo>
                  <a:pt x="1313" y="1020"/>
                </a:lnTo>
                <a:lnTo>
                  <a:pt x="1311" y="1020"/>
                </a:lnTo>
                <a:lnTo>
                  <a:pt x="1311" y="1022"/>
                </a:lnTo>
                <a:lnTo>
                  <a:pt x="1310" y="1022"/>
                </a:lnTo>
                <a:lnTo>
                  <a:pt x="1308" y="1022"/>
                </a:lnTo>
                <a:lnTo>
                  <a:pt x="1308" y="1020"/>
                </a:lnTo>
                <a:lnTo>
                  <a:pt x="1306" y="1018"/>
                </a:lnTo>
                <a:lnTo>
                  <a:pt x="1306" y="1017"/>
                </a:lnTo>
                <a:lnTo>
                  <a:pt x="1305" y="1017"/>
                </a:lnTo>
                <a:lnTo>
                  <a:pt x="1305" y="1018"/>
                </a:lnTo>
                <a:lnTo>
                  <a:pt x="1305" y="1018"/>
                </a:lnTo>
                <a:lnTo>
                  <a:pt x="1303" y="1018"/>
                </a:lnTo>
                <a:lnTo>
                  <a:pt x="1303" y="1017"/>
                </a:lnTo>
                <a:lnTo>
                  <a:pt x="1301" y="1017"/>
                </a:lnTo>
                <a:lnTo>
                  <a:pt x="1301" y="1018"/>
                </a:lnTo>
                <a:lnTo>
                  <a:pt x="1301" y="1020"/>
                </a:lnTo>
                <a:lnTo>
                  <a:pt x="1300" y="1020"/>
                </a:lnTo>
                <a:lnTo>
                  <a:pt x="1300" y="1018"/>
                </a:lnTo>
                <a:lnTo>
                  <a:pt x="1298" y="1018"/>
                </a:lnTo>
                <a:lnTo>
                  <a:pt x="1298" y="1017"/>
                </a:lnTo>
                <a:lnTo>
                  <a:pt x="1296" y="1017"/>
                </a:lnTo>
                <a:lnTo>
                  <a:pt x="1295" y="1017"/>
                </a:lnTo>
                <a:lnTo>
                  <a:pt x="1293" y="1017"/>
                </a:lnTo>
                <a:lnTo>
                  <a:pt x="1293" y="1015"/>
                </a:lnTo>
                <a:lnTo>
                  <a:pt x="1291" y="1015"/>
                </a:lnTo>
                <a:lnTo>
                  <a:pt x="1290" y="1015"/>
                </a:lnTo>
                <a:lnTo>
                  <a:pt x="1290" y="1013"/>
                </a:lnTo>
                <a:lnTo>
                  <a:pt x="1288" y="1013"/>
                </a:lnTo>
                <a:lnTo>
                  <a:pt x="1288" y="1012"/>
                </a:lnTo>
                <a:lnTo>
                  <a:pt x="1286" y="1012"/>
                </a:lnTo>
                <a:lnTo>
                  <a:pt x="1285" y="1012"/>
                </a:lnTo>
                <a:lnTo>
                  <a:pt x="1283" y="1012"/>
                </a:lnTo>
                <a:lnTo>
                  <a:pt x="1283" y="1012"/>
                </a:lnTo>
                <a:lnTo>
                  <a:pt x="1281" y="1012"/>
                </a:lnTo>
                <a:lnTo>
                  <a:pt x="1281" y="1010"/>
                </a:lnTo>
                <a:lnTo>
                  <a:pt x="1280" y="1010"/>
                </a:lnTo>
                <a:lnTo>
                  <a:pt x="1280" y="1008"/>
                </a:lnTo>
                <a:lnTo>
                  <a:pt x="1278" y="1008"/>
                </a:lnTo>
                <a:lnTo>
                  <a:pt x="1278" y="1007"/>
                </a:lnTo>
                <a:lnTo>
                  <a:pt x="1276" y="1007"/>
                </a:lnTo>
                <a:lnTo>
                  <a:pt x="1275" y="1007"/>
                </a:lnTo>
                <a:lnTo>
                  <a:pt x="1275" y="1008"/>
                </a:lnTo>
                <a:lnTo>
                  <a:pt x="1275" y="1010"/>
                </a:lnTo>
                <a:lnTo>
                  <a:pt x="1273" y="1010"/>
                </a:lnTo>
                <a:lnTo>
                  <a:pt x="1273" y="1012"/>
                </a:lnTo>
                <a:lnTo>
                  <a:pt x="1271" y="1012"/>
                </a:lnTo>
                <a:lnTo>
                  <a:pt x="1271" y="1010"/>
                </a:lnTo>
                <a:lnTo>
                  <a:pt x="1270" y="1010"/>
                </a:lnTo>
                <a:lnTo>
                  <a:pt x="1268" y="1010"/>
                </a:lnTo>
                <a:lnTo>
                  <a:pt x="1266" y="1010"/>
                </a:lnTo>
                <a:lnTo>
                  <a:pt x="1266" y="1008"/>
                </a:lnTo>
                <a:lnTo>
                  <a:pt x="1265" y="1008"/>
                </a:lnTo>
                <a:lnTo>
                  <a:pt x="1265" y="1008"/>
                </a:lnTo>
                <a:lnTo>
                  <a:pt x="1263" y="1008"/>
                </a:lnTo>
                <a:lnTo>
                  <a:pt x="1263" y="1007"/>
                </a:lnTo>
                <a:lnTo>
                  <a:pt x="1261" y="1007"/>
                </a:lnTo>
                <a:lnTo>
                  <a:pt x="1261" y="1005"/>
                </a:lnTo>
                <a:lnTo>
                  <a:pt x="1260" y="1005"/>
                </a:lnTo>
                <a:lnTo>
                  <a:pt x="1260" y="1003"/>
                </a:lnTo>
                <a:lnTo>
                  <a:pt x="1258" y="1003"/>
                </a:lnTo>
                <a:lnTo>
                  <a:pt x="1258" y="1002"/>
                </a:lnTo>
                <a:lnTo>
                  <a:pt x="1258" y="1000"/>
                </a:lnTo>
                <a:lnTo>
                  <a:pt x="1260" y="1000"/>
                </a:lnTo>
                <a:lnTo>
                  <a:pt x="1260" y="998"/>
                </a:lnTo>
                <a:lnTo>
                  <a:pt x="1261" y="998"/>
                </a:lnTo>
                <a:lnTo>
                  <a:pt x="1263" y="998"/>
                </a:lnTo>
                <a:lnTo>
                  <a:pt x="1265" y="998"/>
                </a:lnTo>
                <a:lnTo>
                  <a:pt x="1265" y="997"/>
                </a:lnTo>
                <a:lnTo>
                  <a:pt x="1265" y="997"/>
                </a:lnTo>
                <a:lnTo>
                  <a:pt x="1266" y="997"/>
                </a:lnTo>
                <a:lnTo>
                  <a:pt x="1266" y="995"/>
                </a:lnTo>
                <a:lnTo>
                  <a:pt x="1266" y="993"/>
                </a:lnTo>
                <a:lnTo>
                  <a:pt x="1265" y="993"/>
                </a:lnTo>
                <a:lnTo>
                  <a:pt x="1265" y="992"/>
                </a:lnTo>
                <a:lnTo>
                  <a:pt x="1265" y="992"/>
                </a:lnTo>
                <a:lnTo>
                  <a:pt x="1265" y="990"/>
                </a:lnTo>
                <a:lnTo>
                  <a:pt x="1263" y="990"/>
                </a:lnTo>
                <a:lnTo>
                  <a:pt x="1261" y="990"/>
                </a:lnTo>
                <a:lnTo>
                  <a:pt x="1261" y="992"/>
                </a:lnTo>
                <a:lnTo>
                  <a:pt x="1260" y="992"/>
                </a:lnTo>
                <a:lnTo>
                  <a:pt x="1258" y="992"/>
                </a:lnTo>
                <a:lnTo>
                  <a:pt x="1258" y="990"/>
                </a:lnTo>
                <a:lnTo>
                  <a:pt x="1256" y="990"/>
                </a:lnTo>
                <a:lnTo>
                  <a:pt x="1255" y="990"/>
                </a:lnTo>
                <a:lnTo>
                  <a:pt x="1255" y="988"/>
                </a:lnTo>
                <a:lnTo>
                  <a:pt x="1255" y="987"/>
                </a:lnTo>
                <a:lnTo>
                  <a:pt x="1253" y="987"/>
                </a:lnTo>
                <a:lnTo>
                  <a:pt x="1253" y="985"/>
                </a:lnTo>
                <a:lnTo>
                  <a:pt x="1251" y="985"/>
                </a:lnTo>
                <a:lnTo>
                  <a:pt x="1251" y="983"/>
                </a:lnTo>
                <a:lnTo>
                  <a:pt x="1250" y="983"/>
                </a:lnTo>
                <a:lnTo>
                  <a:pt x="1250" y="982"/>
                </a:lnTo>
                <a:lnTo>
                  <a:pt x="1248" y="982"/>
                </a:lnTo>
                <a:lnTo>
                  <a:pt x="1246" y="982"/>
                </a:lnTo>
                <a:lnTo>
                  <a:pt x="1245" y="982"/>
                </a:lnTo>
                <a:lnTo>
                  <a:pt x="1243" y="982"/>
                </a:lnTo>
                <a:lnTo>
                  <a:pt x="1243" y="983"/>
                </a:lnTo>
                <a:lnTo>
                  <a:pt x="1241" y="983"/>
                </a:lnTo>
                <a:lnTo>
                  <a:pt x="1241" y="982"/>
                </a:lnTo>
                <a:lnTo>
                  <a:pt x="1240" y="982"/>
                </a:lnTo>
                <a:lnTo>
                  <a:pt x="1238" y="982"/>
                </a:lnTo>
                <a:lnTo>
                  <a:pt x="1236" y="982"/>
                </a:lnTo>
                <a:lnTo>
                  <a:pt x="1236" y="980"/>
                </a:lnTo>
                <a:lnTo>
                  <a:pt x="1235" y="980"/>
                </a:lnTo>
                <a:lnTo>
                  <a:pt x="1235" y="978"/>
                </a:lnTo>
                <a:lnTo>
                  <a:pt x="1233" y="978"/>
                </a:lnTo>
                <a:lnTo>
                  <a:pt x="1233" y="977"/>
                </a:lnTo>
                <a:lnTo>
                  <a:pt x="1233" y="975"/>
                </a:lnTo>
                <a:lnTo>
                  <a:pt x="1233" y="973"/>
                </a:lnTo>
                <a:lnTo>
                  <a:pt x="1235" y="973"/>
                </a:lnTo>
                <a:lnTo>
                  <a:pt x="1236" y="973"/>
                </a:lnTo>
                <a:lnTo>
                  <a:pt x="1238" y="973"/>
                </a:lnTo>
                <a:lnTo>
                  <a:pt x="1238" y="972"/>
                </a:lnTo>
                <a:lnTo>
                  <a:pt x="1238" y="972"/>
                </a:lnTo>
                <a:lnTo>
                  <a:pt x="1236" y="972"/>
                </a:lnTo>
                <a:lnTo>
                  <a:pt x="1236" y="970"/>
                </a:lnTo>
                <a:lnTo>
                  <a:pt x="1238" y="970"/>
                </a:lnTo>
                <a:lnTo>
                  <a:pt x="1238" y="968"/>
                </a:lnTo>
                <a:lnTo>
                  <a:pt x="1238" y="967"/>
                </a:lnTo>
                <a:lnTo>
                  <a:pt x="1238" y="965"/>
                </a:lnTo>
                <a:lnTo>
                  <a:pt x="1238" y="963"/>
                </a:lnTo>
                <a:lnTo>
                  <a:pt x="1236" y="963"/>
                </a:lnTo>
                <a:lnTo>
                  <a:pt x="1236" y="962"/>
                </a:lnTo>
                <a:lnTo>
                  <a:pt x="1236" y="960"/>
                </a:lnTo>
                <a:lnTo>
                  <a:pt x="1235" y="960"/>
                </a:lnTo>
                <a:lnTo>
                  <a:pt x="1235" y="958"/>
                </a:lnTo>
                <a:lnTo>
                  <a:pt x="1233" y="958"/>
                </a:lnTo>
                <a:lnTo>
                  <a:pt x="1233" y="957"/>
                </a:lnTo>
                <a:lnTo>
                  <a:pt x="1231" y="957"/>
                </a:lnTo>
                <a:lnTo>
                  <a:pt x="1231" y="958"/>
                </a:lnTo>
                <a:lnTo>
                  <a:pt x="1231" y="960"/>
                </a:lnTo>
                <a:lnTo>
                  <a:pt x="1230" y="960"/>
                </a:lnTo>
                <a:lnTo>
                  <a:pt x="1228" y="960"/>
                </a:lnTo>
                <a:lnTo>
                  <a:pt x="1228" y="962"/>
                </a:lnTo>
                <a:lnTo>
                  <a:pt x="1228" y="963"/>
                </a:lnTo>
                <a:lnTo>
                  <a:pt x="1228" y="965"/>
                </a:lnTo>
                <a:lnTo>
                  <a:pt x="1226" y="965"/>
                </a:lnTo>
                <a:lnTo>
                  <a:pt x="1225" y="965"/>
                </a:lnTo>
                <a:lnTo>
                  <a:pt x="1225" y="965"/>
                </a:lnTo>
                <a:lnTo>
                  <a:pt x="1223" y="965"/>
                </a:lnTo>
                <a:lnTo>
                  <a:pt x="1223" y="967"/>
                </a:lnTo>
                <a:lnTo>
                  <a:pt x="1223" y="968"/>
                </a:lnTo>
                <a:lnTo>
                  <a:pt x="1223" y="970"/>
                </a:lnTo>
                <a:lnTo>
                  <a:pt x="1223" y="972"/>
                </a:lnTo>
                <a:lnTo>
                  <a:pt x="1223" y="972"/>
                </a:lnTo>
                <a:lnTo>
                  <a:pt x="1221" y="972"/>
                </a:lnTo>
                <a:lnTo>
                  <a:pt x="1221" y="973"/>
                </a:lnTo>
                <a:lnTo>
                  <a:pt x="1220" y="973"/>
                </a:lnTo>
                <a:lnTo>
                  <a:pt x="1220" y="975"/>
                </a:lnTo>
                <a:lnTo>
                  <a:pt x="1218" y="975"/>
                </a:lnTo>
                <a:lnTo>
                  <a:pt x="1218" y="977"/>
                </a:lnTo>
                <a:lnTo>
                  <a:pt x="1216" y="977"/>
                </a:lnTo>
                <a:lnTo>
                  <a:pt x="1215" y="977"/>
                </a:lnTo>
                <a:lnTo>
                  <a:pt x="1215" y="978"/>
                </a:lnTo>
                <a:lnTo>
                  <a:pt x="1213" y="978"/>
                </a:lnTo>
                <a:lnTo>
                  <a:pt x="1213" y="980"/>
                </a:lnTo>
                <a:lnTo>
                  <a:pt x="1211" y="980"/>
                </a:lnTo>
                <a:lnTo>
                  <a:pt x="1211" y="982"/>
                </a:lnTo>
                <a:lnTo>
                  <a:pt x="1210" y="982"/>
                </a:lnTo>
                <a:lnTo>
                  <a:pt x="1210" y="983"/>
                </a:lnTo>
                <a:lnTo>
                  <a:pt x="1208" y="983"/>
                </a:lnTo>
                <a:lnTo>
                  <a:pt x="1208" y="985"/>
                </a:lnTo>
                <a:lnTo>
                  <a:pt x="1206" y="985"/>
                </a:lnTo>
                <a:lnTo>
                  <a:pt x="1205" y="985"/>
                </a:lnTo>
                <a:lnTo>
                  <a:pt x="1203" y="985"/>
                </a:lnTo>
                <a:lnTo>
                  <a:pt x="1203" y="987"/>
                </a:lnTo>
                <a:lnTo>
                  <a:pt x="1201" y="987"/>
                </a:lnTo>
                <a:lnTo>
                  <a:pt x="1201" y="985"/>
                </a:lnTo>
                <a:lnTo>
                  <a:pt x="1200" y="985"/>
                </a:lnTo>
                <a:lnTo>
                  <a:pt x="1198" y="985"/>
                </a:lnTo>
                <a:lnTo>
                  <a:pt x="1196" y="985"/>
                </a:lnTo>
                <a:lnTo>
                  <a:pt x="1195" y="985"/>
                </a:lnTo>
                <a:lnTo>
                  <a:pt x="1193" y="985"/>
                </a:lnTo>
                <a:lnTo>
                  <a:pt x="1191" y="985"/>
                </a:lnTo>
                <a:lnTo>
                  <a:pt x="1190" y="985"/>
                </a:lnTo>
                <a:lnTo>
                  <a:pt x="1188" y="985"/>
                </a:lnTo>
                <a:lnTo>
                  <a:pt x="1186" y="985"/>
                </a:lnTo>
                <a:lnTo>
                  <a:pt x="1185" y="985"/>
                </a:lnTo>
                <a:lnTo>
                  <a:pt x="1185" y="983"/>
                </a:lnTo>
                <a:lnTo>
                  <a:pt x="1185" y="983"/>
                </a:lnTo>
                <a:lnTo>
                  <a:pt x="1183" y="983"/>
                </a:lnTo>
                <a:lnTo>
                  <a:pt x="1181" y="983"/>
                </a:lnTo>
                <a:lnTo>
                  <a:pt x="1181" y="982"/>
                </a:lnTo>
                <a:lnTo>
                  <a:pt x="1180" y="982"/>
                </a:lnTo>
                <a:lnTo>
                  <a:pt x="1178" y="982"/>
                </a:lnTo>
                <a:lnTo>
                  <a:pt x="1178" y="983"/>
                </a:lnTo>
                <a:lnTo>
                  <a:pt x="1178" y="985"/>
                </a:lnTo>
                <a:lnTo>
                  <a:pt x="1178" y="987"/>
                </a:lnTo>
                <a:lnTo>
                  <a:pt x="1176" y="987"/>
                </a:lnTo>
                <a:lnTo>
                  <a:pt x="1175" y="987"/>
                </a:lnTo>
                <a:lnTo>
                  <a:pt x="1175" y="988"/>
                </a:lnTo>
                <a:lnTo>
                  <a:pt x="1173" y="988"/>
                </a:lnTo>
                <a:lnTo>
                  <a:pt x="1173" y="990"/>
                </a:lnTo>
                <a:lnTo>
                  <a:pt x="1171" y="990"/>
                </a:lnTo>
                <a:lnTo>
                  <a:pt x="1170" y="990"/>
                </a:lnTo>
                <a:lnTo>
                  <a:pt x="1168" y="990"/>
                </a:lnTo>
                <a:lnTo>
                  <a:pt x="1168" y="992"/>
                </a:lnTo>
                <a:lnTo>
                  <a:pt x="1166" y="992"/>
                </a:lnTo>
                <a:lnTo>
                  <a:pt x="1165" y="992"/>
                </a:lnTo>
                <a:lnTo>
                  <a:pt x="1165" y="993"/>
                </a:lnTo>
                <a:lnTo>
                  <a:pt x="1163" y="993"/>
                </a:lnTo>
                <a:lnTo>
                  <a:pt x="1161" y="993"/>
                </a:lnTo>
                <a:lnTo>
                  <a:pt x="1160" y="993"/>
                </a:lnTo>
                <a:lnTo>
                  <a:pt x="1158" y="993"/>
                </a:lnTo>
                <a:lnTo>
                  <a:pt x="1156" y="993"/>
                </a:lnTo>
                <a:lnTo>
                  <a:pt x="1155" y="993"/>
                </a:lnTo>
                <a:lnTo>
                  <a:pt x="1153" y="993"/>
                </a:lnTo>
                <a:lnTo>
                  <a:pt x="1151" y="993"/>
                </a:lnTo>
                <a:lnTo>
                  <a:pt x="1150" y="993"/>
                </a:lnTo>
                <a:lnTo>
                  <a:pt x="1148" y="993"/>
                </a:lnTo>
                <a:lnTo>
                  <a:pt x="1148" y="995"/>
                </a:lnTo>
                <a:lnTo>
                  <a:pt x="1146" y="995"/>
                </a:lnTo>
                <a:lnTo>
                  <a:pt x="1145" y="995"/>
                </a:lnTo>
                <a:lnTo>
                  <a:pt x="1145" y="995"/>
                </a:lnTo>
                <a:lnTo>
                  <a:pt x="1143" y="995"/>
                </a:lnTo>
                <a:lnTo>
                  <a:pt x="1143" y="993"/>
                </a:lnTo>
                <a:lnTo>
                  <a:pt x="1141" y="993"/>
                </a:lnTo>
                <a:lnTo>
                  <a:pt x="1140" y="993"/>
                </a:lnTo>
                <a:lnTo>
                  <a:pt x="1138" y="993"/>
                </a:lnTo>
                <a:lnTo>
                  <a:pt x="1136" y="993"/>
                </a:lnTo>
                <a:lnTo>
                  <a:pt x="1136" y="992"/>
                </a:lnTo>
                <a:lnTo>
                  <a:pt x="1135" y="992"/>
                </a:lnTo>
                <a:lnTo>
                  <a:pt x="1133" y="992"/>
                </a:lnTo>
                <a:lnTo>
                  <a:pt x="1131" y="992"/>
                </a:lnTo>
                <a:lnTo>
                  <a:pt x="1131" y="993"/>
                </a:lnTo>
                <a:lnTo>
                  <a:pt x="1130" y="993"/>
                </a:lnTo>
                <a:lnTo>
                  <a:pt x="1130" y="995"/>
                </a:lnTo>
                <a:lnTo>
                  <a:pt x="1128" y="995"/>
                </a:lnTo>
                <a:lnTo>
                  <a:pt x="1128" y="993"/>
                </a:lnTo>
                <a:lnTo>
                  <a:pt x="1128" y="992"/>
                </a:lnTo>
                <a:lnTo>
                  <a:pt x="1126" y="992"/>
                </a:lnTo>
                <a:lnTo>
                  <a:pt x="1126" y="990"/>
                </a:lnTo>
                <a:lnTo>
                  <a:pt x="1125" y="990"/>
                </a:lnTo>
                <a:lnTo>
                  <a:pt x="1125" y="988"/>
                </a:lnTo>
                <a:lnTo>
                  <a:pt x="1123" y="988"/>
                </a:lnTo>
                <a:lnTo>
                  <a:pt x="1123" y="990"/>
                </a:lnTo>
                <a:lnTo>
                  <a:pt x="1121" y="990"/>
                </a:lnTo>
                <a:lnTo>
                  <a:pt x="1120" y="990"/>
                </a:lnTo>
                <a:lnTo>
                  <a:pt x="1118" y="990"/>
                </a:lnTo>
                <a:lnTo>
                  <a:pt x="1118" y="992"/>
                </a:lnTo>
                <a:lnTo>
                  <a:pt x="1116" y="990"/>
                </a:lnTo>
                <a:lnTo>
                  <a:pt x="1116" y="988"/>
                </a:lnTo>
                <a:lnTo>
                  <a:pt x="1115" y="988"/>
                </a:lnTo>
                <a:lnTo>
                  <a:pt x="1115" y="990"/>
                </a:lnTo>
                <a:lnTo>
                  <a:pt x="1116" y="990"/>
                </a:lnTo>
                <a:lnTo>
                  <a:pt x="1116" y="992"/>
                </a:lnTo>
                <a:lnTo>
                  <a:pt x="1118" y="992"/>
                </a:lnTo>
                <a:lnTo>
                  <a:pt x="1120" y="992"/>
                </a:lnTo>
                <a:lnTo>
                  <a:pt x="1121" y="992"/>
                </a:lnTo>
                <a:lnTo>
                  <a:pt x="1123" y="992"/>
                </a:lnTo>
                <a:lnTo>
                  <a:pt x="1123" y="993"/>
                </a:lnTo>
                <a:lnTo>
                  <a:pt x="1125" y="993"/>
                </a:lnTo>
                <a:lnTo>
                  <a:pt x="1125" y="992"/>
                </a:lnTo>
                <a:lnTo>
                  <a:pt x="1126" y="992"/>
                </a:lnTo>
                <a:lnTo>
                  <a:pt x="1126" y="993"/>
                </a:lnTo>
                <a:lnTo>
                  <a:pt x="1126" y="995"/>
                </a:lnTo>
                <a:lnTo>
                  <a:pt x="1125" y="995"/>
                </a:lnTo>
                <a:lnTo>
                  <a:pt x="1123" y="995"/>
                </a:lnTo>
                <a:lnTo>
                  <a:pt x="1123" y="997"/>
                </a:lnTo>
                <a:lnTo>
                  <a:pt x="1121" y="997"/>
                </a:lnTo>
                <a:lnTo>
                  <a:pt x="1121" y="995"/>
                </a:lnTo>
                <a:lnTo>
                  <a:pt x="1121" y="993"/>
                </a:lnTo>
                <a:lnTo>
                  <a:pt x="1120" y="993"/>
                </a:lnTo>
                <a:lnTo>
                  <a:pt x="1118" y="993"/>
                </a:lnTo>
                <a:lnTo>
                  <a:pt x="1118" y="995"/>
                </a:lnTo>
                <a:lnTo>
                  <a:pt x="1118" y="997"/>
                </a:lnTo>
                <a:lnTo>
                  <a:pt x="1118" y="998"/>
                </a:lnTo>
                <a:lnTo>
                  <a:pt x="1116" y="998"/>
                </a:lnTo>
                <a:lnTo>
                  <a:pt x="1115" y="998"/>
                </a:lnTo>
                <a:lnTo>
                  <a:pt x="1115" y="997"/>
                </a:lnTo>
                <a:lnTo>
                  <a:pt x="1113" y="997"/>
                </a:lnTo>
                <a:lnTo>
                  <a:pt x="1111" y="997"/>
                </a:lnTo>
                <a:lnTo>
                  <a:pt x="1111" y="995"/>
                </a:lnTo>
                <a:lnTo>
                  <a:pt x="1110" y="995"/>
                </a:lnTo>
                <a:lnTo>
                  <a:pt x="1108" y="995"/>
                </a:lnTo>
                <a:lnTo>
                  <a:pt x="1108" y="993"/>
                </a:lnTo>
                <a:lnTo>
                  <a:pt x="1110" y="993"/>
                </a:lnTo>
                <a:lnTo>
                  <a:pt x="1111" y="993"/>
                </a:lnTo>
                <a:lnTo>
                  <a:pt x="1113" y="993"/>
                </a:lnTo>
                <a:lnTo>
                  <a:pt x="1113" y="992"/>
                </a:lnTo>
                <a:lnTo>
                  <a:pt x="1111" y="992"/>
                </a:lnTo>
                <a:lnTo>
                  <a:pt x="1111" y="990"/>
                </a:lnTo>
                <a:lnTo>
                  <a:pt x="1113" y="990"/>
                </a:lnTo>
                <a:lnTo>
                  <a:pt x="1113" y="988"/>
                </a:lnTo>
                <a:lnTo>
                  <a:pt x="1113" y="987"/>
                </a:lnTo>
                <a:lnTo>
                  <a:pt x="1111" y="987"/>
                </a:lnTo>
                <a:lnTo>
                  <a:pt x="1111" y="988"/>
                </a:lnTo>
                <a:lnTo>
                  <a:pt x="1110" y="988"/>
                </a:lnTo>
                <a:lnTo>
                  <a:pt x="1110" y="987"/>
                </a:lnTo>
                <a:lnTo>
                  <a:pt x="1108" y="987"/>
                </a:lnTo>
                <a:lnTo>
                  <a:pt x="1106" y="987"/>
                </a:lnTo>
                <a:lnTo>
                  <a:pt x="1106" y="985"/>
                </a:lnTo>
                <a:lnTo>
                  <a:pt x="1105" y="985"/>
                </a:lnTo>
                <a:lnTo>
                  <a:pt x="1105" y="985"/>
                </a:lnTo>
                <a:lnTo>
                  <a:pt x="1105" y="987"/>
                </a:lnTo>
                <a:lnTo>
                  <a:pt x="1105" y="987"/>
                </a:lnTo>
                <a:lnTo>
                  <a:pt x="1105" y="988"/>
                </a:lnTo>
                <a:lnTo>
                  <a:pt x="1106" y="988"/>
                </a:lnTo>
                <a:lnTo>
                  <a:pt x="1106" y="990"/>
                </a:lnTo>
                <a:lnTo>
                  <a:pt x="1106" y="992"/>
                </a:lnTo>
                <a:lnTo>
                  <a:pt x="1105" y="992"/>
                </a:lnTo>
                <a:lnTo>
                  <a:pt x="1105" y="990"/>
                </a:lnTo>
                <a:lnTo>
                  <a:pt x="1105" y="990"/>
                </a:lnTo>
                <a:lnTo>
                  <a:pt x="1105" y="988"/>
                </a:lnTo>
                <a:lnTo>
                  <a:pt x="1103" y="988"/>
                </a:lnTo>
                <a:lnTo>
                  <a:pt x="1101" y="988"/>
                </a:lnTo>
                <a:lnTo>
                  <a:pt x="1101" y="987"/>
                </a:lnTo>
                <a:lnTo>
                  <a:pt x="1100" y="987"/>
                </a:lnTo>
                <a:lnTo>
                  <a:pt x="1098" y="987"/>
                </a:lnTo>
                <a:lnTo>
                  <a:pt x="1096" y="987"/>
                </a:lnTo>
                <a:lnTo>
                  <a:pt x="1095" y="987"/>
                </a:lnTo>
                <a:lnTo>
                  <a:pt x="1095" y="985"/>
                </a:lnTo>
                <a:lnTo>
                  <a:pt x="1093" y="985"/>
                </a:lnTo>
                <a:lnTo>
                  <a:pt x="1091" y="985"/>
                </a:lnTo>
                <a:lnTo>
                  <a:pt x="1090" y="985"/>
                </a:lnTo>
                <a:lnTo>
                  <a:pt x="1088" y="985"/>
                </a:lnTo>
                <a:lnTo>
                  <a:pt x="1088" y="983"/>
                </a:lnTo>
                <a:lnTo>
                  <a:pt x="1086" y="983"/>
                </a:lnTo>
                <a:lnTo>
                  <a:pt x="1085" y="983"/>
                </a:lnTo>
                <a:lnTo>
                  <a:pt x="1083" y="983"/>
                </a:lnTo>
                <a:lnTo>
                  <a:pt x="1081" y="983"/>
                </a:lnTo>
                <a:lnTo>
                  <a:pt x="1080" y="983"/>
                </a:lnTo>
                <a:lnTo>
                  <a:pt x="1078" y="983"/>
                </a:lnTo>
                <a:lnTo>
                  <a:pt x="1076" y="983"/>
                </a:lnTo>
                <a:lnTo>
                  <a:pt x="1075" y="983"/>
                </a:lnTo>
                <a:lnTo>
                  <a:pt x="1075" y="982"/>
                </a:lnTo>
                <a:lnTo>
                  <a:pt x="1073" y="982"/>
                </a:lnTo>
                <a:lnTo>
                  <a:pt x="1071" y="982"/>
                </a:lnTo>
                <a:lnTo>
                  <a:pt x="1070" y="982"/>
                </a:lnTo>
                <a:lnTo>
                  <a:pt x="1068" y="982"/>
                </a:lnTo>
                <a:lnTo>
                  <a:pt x="1066" y="982"/>
                </a:lnTo>
                <a:lnTo>
                  <a:pt x="1066" y="980"/>
                </a:lnTo>
                <a:lnTo>
                  <a:pt x="1065" y="980"/>
                </a:lnTo>
                <a:lnTo>
                  <a:pt x="1065" y="980"/>
                </a:lnTo>
                <a:lnTo>
                  <a:pt x="1063" y="980"/>
                </a:lnTo>
                <a:lnTo>
                  <a:pt x="1061" y="980"/>
                </a:lnTo>
                <a:lnTo>
                  <a:pt x="1060" y="980"/>
                </a:lnTo>
                <a:lnTo>
                  <a:pt x="1058" y="980"/>
                </a:lnTo>
                <a:lnTo>
                  <a:pt x="1058" y="978"/>
                </a:lnTo>
                <a:lnTo>
                  <a:pt x="1056" y="978"/>
                </a:lnTo>
                <a:lnTo>
                  <a:pt x="1056" y="977"/>
                </a:lnTo>
                <a:lnTo>
                  <a:pt x="1058" y="977"/>
                </a:lnTo>
                <a:lnTo>
                  <a:pt x="1060" y="977"/>
                </a:lnTo>
                <a:lnTo>
                  <a:pt x="1061" y="977"/>
                </a:lnTo>
                <a:lnTo>
                  <a:pt x="1063" y="977"/>
                </a:lnTo>
                <a:lnTo>
                  <a:pt x="1063" y="978"/>
                </a:lnTo>
                <a:lnTo>
                  <a:pt x="1065" y="978"/>
                </a:lnTo>
                <a:lnTo>
                  <a:pt x="1065" y="977"/>
                </a:lnTo>
                <a:lnTo>
                  <a:pt x="1063" y="977"/>
                </a:lnTo>
                <a:lnTo>
                  <a:pt x="1063" y="975"/>
                </a:lnTo>
                <a:lnTo>
                  <a:pt x="1063" y="973"/>
                </a:lnTo>
                <a:lnTo>
                  <a:pt x="1061" y="973"/>
                </a:lnTo>
                <a:lnTo>
                  <a:pt x="1061" y="972"/>
                </a:lnTo>
                <a:lnTo>
                  <a:pt x="1060" y="972"/>
                </a:lnTo>
                <a:lnTo>
                  <a:pt x="1060" y="972"/>
                </a:lnTo>
                <a:lnTo>
                  <a:pt x="1058" y="972"/>
                </a:lnTo>
                <a:lnTo>
                  <a:pt x="1058" y="970"/>
                </a:lnTo>
                <a:lnTo>
                  <a:pt x="1058" y="968"/>
                </a:lnTo>
                <a:lnTo>
                  <a:pt x="1058" y="967"/>
                </a:lnTo>
                <a:lnTo>
                  <a:pt x="1058" y="965"/>
                </a:lnTo>
                <a:lnTo>
                  <a:pt x="1058" y="963"/>
                </a:lnTo>
                <a:lnTo>
                  <a:pt x="1058" y="962"/>
                </a:lnTo>
                <a:lnTo>
                  <a:pt x="1058" y="960"/>
                </a:lnTo>
                <a:lnTo>
                  <a:pt x="1056" y="960"/>
                </a:lnTo>
                <a:lnTo>
                  <a:pt x="1056" y="958"/>
                </a:lnTo>
                <a:lnTo>
                  <a:pt x="1056" y="957"/>
                </a:lnTo>
                <a:lnTo>
                  <a:pt x="1056" y="955"/>
                </a:lnTo>
                <a:lnTo>
                  <a:pt x="1056" y="953"/>
                </a:lnTo>
                <a:lnTo>
                  <a:pt x="1056" y="952"/>
                </a:lnTo>
                <a:lnTo>
                  <a:pt x="1058" y="952"/>
                </a:lnTo>
                <a:lnTo>
                  <a:pt x="1058" y="950"/>
                </a:lnTo>
                <a:lnTo>
                  <a:pt x="1058" y="948"/>
                </a:lnTo>
                <a:lnTo>
                  <a:pt x="1058" y="947"/>
                </a:lnTo>
                <a:lnTo>
                  <a:pt x="1060" y="947"/>
                </a:lnTo>
                <a:lnTo>
                  <a:pt x="1060" y="945"/>
                </a:lnTo>
                <a:lnTo>
                  <a:pt x="1061" y="945"/>
                </a:lnTo>
                <a:lnTo>
                  <a:pt x="1061" y="943"/>
                </a:lnTo>
                <a:lnTo>
                  <a:pt x="1061" y="942"/>
                </a:lnTo>
                <a:lnTo>
                  <a:pt x="1063" y="942"/>
                </a:lnTo>
                <a:lnTo>
                  <a:pt x="1063" y="940"/>
                </a:lnTo>
                <a:lnTo>
                  <a:pt x="1061" y="940"/>
                </a:lnTo>
                <a:lnTo>
                  <a:pt x="1061" y="938"/>
                </a:lnTo>
                <a:lnTo>
                  <a:pt x="1063" y="938"/>
                </a:lnTo>
                <a:lnTo>
                  <a:pt x="1063" y="937"/>
                </a:lnTo>
                <a:lnTo>
                  <a:pt x="1063" y="935"/>
                </a:lnTo>
                <a:lnTo>
                  <a:pt x="1063" y="933"/>
                </a:lnTo>
                <a:lnTo>
                  <a:pt x="1061" y="933"/>
                </a:lnTo>
                <a:lnTo>
                  <a:pt x="1061" y="932"/>
                </a:lnTo>
                <a:lnTo>
                  <a:pt x="1063" y="932"/>
                </a:lnTo>
                <a:lnTo>
                  <a:pt x="1063" y="932"/>
                </a:lnTo>
                <a:lnTo>
                  <a:pt x="1065" y="932"/>
                </a:lnTo>
                <a:lnTo>
                  <a:pt x="1065" y="930"/>
                </a:lnTo>
                <a:lnTo>
                  <a:pt x="1065" y="930"/>
                </a:lnTo>
                <a:lnTo>
                  <a:pt x="1065" y="928"/>
                </a:lnTo>
                <a:lnTo>
                  <a:pt x="1065" y="928"/>
                </a:lnTo>
                <a:lnTo>
                  <a:pt x="1065" y="930"/>
                </a:lnTo>
                <a:lnTo>
                  <a:pt x="1063" y="930"/>
                </a:lnTo>
                <a:lnTo>
                  <a:pt x="1063" y="928"/>
                </a:lnTo>
                <a:lnTo>
                  <a:pt x="1063" y="927"/>
                </a:lnTo>
                <a:lnTo>
                  <a:pt x="1063" y="925"/>
                </a:lnTo>
                <a:lnTo>
                  <a:pt x="1061" y="925"/>
                </a:lnTo>
                <a:lnTo>
                  <a:pt x="1060" y="925"/>
                </a:lnTo>
                <a:lnTo>
                  <a:pt x="1060" y="923"/>
                </a:lnTo>
                <a:lnTo>
                  <a:pt x="1060" y="922"/>
                </a:lnTo>
                <a:lnTo>
                  <a:pt x="1058" y="922"/>
                </a:lnTo>
                <a:lnTo>
                  <a:pt x="1056" y="922"/>
                </a:lnTo>
                <a:lnTo>
                  <a:pt x="1055" y="922"/>
                </a:lnTo>
                <a:lnTo>
                  <a:pt x="1055" y="920"/>
                </a:lnTo>
                <a:lnTo>
                  <a:pt x="1055" y="918"/>
                </a:lnTo>
                <a:lnTo>
                  <a:pt x="1053" y="918"/>
                </a:lnTo>
                <a:lnTo>
                  <a:pt x="1053" y="917"/>
                </a:lnTo>
                <a:lnTo>
                  <a:pt x="1051" y="917"/>
                </a:lnTo>
                <a:lnTo>
                  <a:pt x="1050" y="917"/>
                </a:lnTo>
                <a:lnTo>
                  <a:pt x="1048" y="917"/>
                </a:lnTo>
                <a:lnTo>
                  <a:pt x="1046" y="917"/>
                </a:lnTo>
                <a:lnTo>
                  <a:pt x="1044" y="917"/>
                </a:lnTo>
                <a:lnTo>
                  <a:pt x="1044" y="915"/>
                </a:lnTo>
                <a:lnTo>
                  <a:pt x="1043" y="915"/>
                </a:lnTo>
                <a:lnTo>
                  <a:pt x="1041" y="915"/>
                </a:lnTo>
                <a:lnTo>
                  <a:pt x="1039" y="915"/>
                </a:lnTo>
                <a:lnTo>
                  <a:pt x="1038" y="915"/>
                </a:lnTo>
                <a:lnTo>
                  <a:pt x="1038" y="913"/>
                </a:lnTo>
                <a:lnTo>
                  <a:pt x="1038" y="912"/>
                </a:lnTo>
                <a:lnTo>
                  <a:pt x="1036" y="913"/>
                </a:lnTo>
                <a:lnTo>
                  <a:pt x="1036" y="912"/>
                </a:lnTo>
                <a:lnTo>
                  <a:pt x="1034" y="912"/>
                </a:lnTo>
                <a:lnTo>
                  <a:pt x="1033" y="912"/>
                </a:lnTo>
                <a:lnTo>
                  <a:pt x="1033" y="913"/>
                </a:lnTo>
                <a:lnTo>
                  <a:pt x="1031" y="913"/>
                </a:lnTo>
                <a:lnTo>
                  <a:pt x="1031" y="912"/>
                </a:lnTo>
                <a:lnTo>
                  <a:pt x="1029" y="912"/>
                </a:lnTo>
                <a:lnTo>
                  <a:pt x="1028" y="912"/>
                </a:lnTo>
                <a:lnTo>
                  <a:pt x="1028" y="910"/>
                </a:lnTo>
                <a:lnTo>
                  <a:pt x="1026" y="910"/>
                </a:lnTo>
                <a:lnTo>
                  <a:pt x="1024" y="910"/>
                </a:lnTo>
                <a:lnTo>
                  <a:pt x="1024" y="910"/>
                </a:lnTo>
                <a:lnTo>
                  <a:pt x="1024" y="908"/>
                </a:lnTo>
                <a:lnTo>
                  <a:pt x="1023" y="908"/>
                </a:lnTo>
                <a:lnTo>
                  <a:pt x="1023" y="907"/>
                </a:lnTo>
                <a:lnTo>
                  <a:pt x="1021" y="907"/>
                </a:lnTo>
                <a:lnTo>
                  <a:pt x="1021" y="905"/>
                </a:lnTo>
                <a:lnTo>
                  <a:pt x="1019" y="905"/>
                </a:lnTo>
                <a:lnTo>
                  <a:pt x="1018" y="903"/>
                </a:lnTo>
                <a:lnTo>
                  <a:pt x="1016" y="903"/>
                </a:lnTo>
                <a:lnTo>
                  <a:pt x="1016" y="902"/>
                </a:lnTo>
                <a:lnTo>
                  <a:pt x="1014" y="902"/>
                </a:lnTo>
                <a:lnTo>
                  <a:pt x="1014" y="900"/>
                </a:lnTo>
                <a:lnTo>
                  <a:pt x="1014" y="898"/>
                </a:lnTo>
                <a:lnTo>
                  <a:pt x="1013" y="898"/>
                </a:lnTo>
                <a:lnTo>
                  <a:pt x="1013" y="897"/>
                </a:lnTo>
                <a:lnTo>
                  <a:pt x="1011" y="897"/>
                </a:lnTo>
                <a:lnTo>
                  <a:pt x="1009" y="897"/>
                </a:lnTo>
                <a:lnTo>
                  <a:pt x="1009" y="895"/>
                </a:lnTo>
                <a:lnTo>
                  <a:pt x="1008" y="895"/>
                </a:lnTo>
                <a:lnTo>
                  <a:pt x="1008" y="893"/>
                </a:lnTo>
                <a:lnTo>
                  <a:pt x="1008" y="892"/>
                </a:lnTo>
                <a:lnTo>
                  <a:pt x="1006" y="892"/>
                </a:lnTo>
                <a:lnTo>
                  <a:pt x="1006" y="892"/>
                </a:lnTo>
                <a:lnTo>
                  <a:pt x="1004" y="892"/>
                </a:lnTo>
                <a:lnTo>
                  <a:pt x="1004" y="890"/>
                </a:lnTo>
                <a:lnTo>
                  <a:pt x="1004" y="888"/>
                </a:lnTo>
                <a:lnTo>
                  <a:pt x="1004" y="887"/>
                </a:lnTo>
                <a:lnTo>
                  <a:pt x="1003" y="887"/>
                </a:lnTo>
                <a:lnTo>
                  <a:pt x="1003" y="885"/>
                </a:lnTo>
                <a:lnTo>
                  <a:pt x="1004" y="885"/>
                </a:lnTo>
                <a:lnTo>
                  <a:pt x="1006" y="885"/>
                </a:lnTo>
                <a:lnTo>
                  <a:pt x="1006" y="883"/>
                </a:lnTo>
                <a:lnTo>
                  <a:pt x="1006" y="882"/>
                </a:lnTo>
                <a:lnTo>
                  <a:pt x="1006" y="880"/>
                </a:lnTo>
                <a:lnTo>
                  <a:pt x="1006" y="878"/>
                </a:lnTo>
                <a:lnTo>
                  <a:pt x="1004" y="878"/>
                </a:lnTo>
                <a:lnTo>
                  <a:pt x="1004" y="880"/>
                </a:lnTo>
                <a:lnTo>
                  <a:pt x="1003" y="880"/>
                </a:lnTo>
                <a:lnTo>
                  <a:pt x="1003" y="878"/>
                </a:lnTo>
                <a:lnTo>
                  <a:pt x="1001" y="878"/>
                </a:lnTo>
                <a:lnTo>
                  <a:pt x="1001" y="877"/>
                </a:lnTo>
                <a:lnTo>
                  <a:pt x="1001" y="875"/>
                </a:lnTo>
                <a:lnTo>
                  <a:pt x="1003" y="875"/>
                </a:lnTo>
                <a:lnTo>
                  <a:pt x="1003" y="873"/>
                </a:lnTo>
                <a:lnTo>
                  <a:pt x="1003" y="872"/>
                </a:lnTo>
                <a:lnTo>
                  <a:pt x="1003" y="870"/>
                </a:lnTo>
                <a:lnTo>
                  <a:pt x="1001" y="870"/>
                </a:lnTo>
                <a:lnTo>
                  <a:pt x="1001" y="868"/>
                </a:lnTo>
                <a:lnTo>
                  <a:pt x="1001" y="867"/>
                </a:lnTo>
                <a:lnTo>
                  <a:pt x="999" y="867"/>
                </a:lnTo>
                <a:lnTo>
                  <a:pt x="999" y="865"/>
                </a:lnTo>
                <a:lnTo>
                  <a:pt x="998" y="865"/>
                </a:lnTo>
                <a:lnTo>
                  <a:pt x="998" y="863"/>
                </a:lnTo>
                <a:lnTo>
                  <a:pt x="998" y="862"/>
                </a:lnTo>
                <a:lnTo>
                  <a:pt x="998" y="860"/>
                </a:lnTo>
                <a:lnTo>
                  <a:pt x="998" y="858"/>
                </a:lnTo>
                <a:lnTo>
                  <a:pt x="998" y="857"/>
                </a:lnTo>
                <a:lnTo>
                  <a:pt x="998" y="855"/>
                </a:lnTo>
                <a:lnTo>
                  <a:pt x="998" y="853"/>
                </a:lnTo>
                <a:lnTo>
                  <a:pt x="999" y="853"/>
                </a:lnTo>
                <a:lnTo>
                  <a:pt x="999" y="852"/>
                </a:lnTo>
                <a:lnTo>
                  <a:pt x="999" y="852"/>
                </a:lnTo>
                <a:lnTo>
                  <a:pt x="999" y="850"/>
                </a:lnTo>
                <a:lnTo>
                  <a:pt x="999" y="848"/>
                </a:lnTo>
                <a:lnTo>
                  <a:pt x="999" y="847"/>
                </a:lnTo>
                <a:lnTo>
                  <a:pt x="1001" y="847"/>
                </a:lnTo>
                <a:lnTo>
                  <a:pt x="1001" y="845"/>
                </a:lnTo>
                <a:lnTo>
                  <a:pt x="1001" y="843"/>
                </a:lnTo>
                <a:lnTo>
                  <a:pt x="1003" y="843"/>
                </a:lnTo>
                <a:lnTo>
                  <a:pt x="1004" y="843"/>
                </a:lnTo>
                <a:lnTo>
                  <a:pt x="1004" y="842"/>
                </a:lnTo>
                <a:lnTo>
                  <a:pt x="1006" y="842"/>
                </a:lnTo>
                <a:lnTo>
                  <a:pt x="1008" y="842"/>
                </a:lnTo>
                <a:lnTo>
                  <a:pt x="1009" y="842"/>
                </a:lnTo>
                <a:lnTo>
                  <a:pt x="1011" y="842"/>
                </a:lnTo>
                <a:lnTo>
                  <a:pt x="1013" y="842"/>
                </a:lnTo>
                <a:lnTo>
                  <a:pt x="1014" y="842"/>
                </a:lnTo>
                <a:lnTo>
                  <a:pt x="1016" y="842"/>
                </a:lnTo>
                <a:lnTo>
                  <a:pt x="1018" y="842"/>
                </a:lnTo>
                <a:lnTo>
                  <a:pt x="1019" y="842"/>
                </a:lnTo>
                <a:lnTo>
                  <a:pt x="1021" y="842"/>
                </a:lnTo>
                <a:lnTo>
                  <a:pt x="1023" y="842"/>
                </a:lnTo>
                <a:lnTo>
                  <a:pt x="1024" y="842"/>
                </a:lnTo>
                <a:lnTo>
                  <a:pt x="1024" y="842"/>
                </a:lnTo>
                <a:lnTo>
                  <a:pt x="1026" y="842"/>
                </a:lnTo>
                <a:lnTo>
                  <a:pt x="1028" y="842"/>
                </a:lnTo>
                <a:lnTo>
                  <a:pt x="1028" y="843"/>
                </a:lnTo>
                <a:lnTo>
                  <a:pt x="1029" y="843"/>
                </a:lnTo>
                <a:lnTo>
                  <a:pt x="1031" y="843"/>
                </a:lnTo>
                <a:lnTo>
                  <a:pt x="1033" y="843"/>
                </a:lnTo>
                <a:lnTo>
                  <a:pt x="1034" y="843"/>
                </a:lnTo>
                <a:lnTo>
                  <a:pt x="1036" y="843"/>
                </a:lnTo>
                <a:lnTo>
                  <a:pt x="1038" y="843"/>
                </a:lnTo>
                <a:lnTo>
                  <a:pt x="1039" y="843"/>
                </a:lnTo>
                <a:lnTo>
                  <a:pt x="1039" y="845"/>
                </a:lnTo>
                <a:lnTo>
                  <a:pt x="1041" y="845"/>
                </a:lnTo>
                <a:lnTo>
                  <a:pt x="1043" y="845"/>
                </a:lnTo>
                <a:lnTo>
                  <a:pt x="1044" y="845"/>
                </a:lnTo>
                <a:lnTo>
                  <a:pt x="1046" y="845"/>
                </a:lnTo>
                <a:lnTo>
                  <a:pt x="1048" y="845"/>
                </a:lnTo>
                <a:lnTo>
                  <a:pt x="1050" y="845"/>
                </a:lnTo>
                <a:lnTo>
                  <a:pt x="1050" y="847"/>
                </a:lnTo>
                <a:lnTo>
                  <a:pt x="1051" y="847"/>
                </a:lnTo>
                <a:lnTo>
                  <a:pt x="1053" y="847"/>
                </a:lnTo>
                <a:lnTo>
                  <a:pt x="1055" y="847"/>
                </a:lnTo>
                <a:lnTo>
                  <a:pt x="1056" y="847"/>
                </a:lnTo>
                <a:lnTo>
                  <a:pt x="1058" y="847"/>
                </a:lnTo>
                <a:lnTo>
                  <a:pt x="1058" y="848"/>
                </a:lnTo>
                <a:lnTo>
                  <a:pt x="1060" y="848"/>
                </a:lnTo>
                <a:lnTo>
                  <a:pt x="1061" y="848"/>
                </a:lnTo>
                <a:lnTo>
                  <a:pt x="1063" y="848"/>
                </a:lnTo>
                <a:lnTo>
                  <a:pt x="1065" y="848"/>
                </a:lnTo>
                <a:lnTo>
                  <a:pt x="1065" y="850"/>
                </a:lnTo>
                <a:lnTo>
                  <a:pt x="1065" y="850"/>
                </a:lnTo>
                <a:lnTo>
                  <a:pt x="1066" y="850"/>
                </a:lnTo>
                <a:lnTo>
                  <a:pt x="1068" y="850"/>
                </a:lnTo>
                <a:lnTo>
                  <a:pt x="1070" y="850"/>
                </a:lnTo>
                <a:lnTo>
                  <a:pt x="1071" y="850"/>
                </a:lnTo>
                <a:lnTo>
                  <a:pt x="1073" y="850"/>
                </a:lnTo>
                <a:lnTo>
                  <a:pt x="1073" y="852"/>
                </a:lnTo>
                <a:lnTo>
                  <a:pt x="1075" y="852"/>
                </a:lnTo>
                <a:lnTo>
                  <a:pt x="1076" y="852"/>
                </a:lnTo>
                <a:lnTo>
                  <a:pt x="1078" y="852"/>
                </a:lnTo>
                <a:lnTo>
                  <a:pt x="1078" y="852"/>
                </a:lnTo>
                <a:lnTo>
                  <a:pt x="1080" y="852"/>
                </a:lnTo>
                <a:lnTo>
                  <a:pt x="1080" y="853"/>
                </a:lnTo>
                <a:lnTo>
                  <a:pt x="1081" y="853"/>
                </a:lnTo>
                <a:lnTo>
                  <a:pt x="1081" y="855"/>
                </a:lnTo>
                <a:lnTo>
                  <a:pt x="1083" y="855"/>
                </a:lnTo>
                <a:lnTo>
                  <a:pt x="1083" y="857"/>
                </a:lnTo>
                <a:lnTo>
                  <a:pt x="1085" y="857"/>
                </a:lnTo>
                <a:lnTo>
                  <a:pt x="1086" y="857"/>
                </a:lnTo>
                <a:lnTo>
                  <a:pt x="1088" y="857"/>
                </a:lnTo>
                <a:lnTo>
                  <a:pt x="1088" y="858"/>
                </a:lnTo>
                <a:lnTo>
                  <a:pt x="1090" y="858"/>
                </a:lnTo>
                <a:lnTo>
                  <a:pt x="1090" y="860"/>
                </a:lnTo>
                <a:lnTo>
                  <a:pt x="1091" y="860"/>
                </a:lnTo>
                <a:lnTo>
                  <a:pt x="1093" y="860"/>
                </a:lnTo>
                <a:lnTo>
                  <a:pt x="1095" y="860"/>
                </a:lnTo>
                <a:lnTo>
                  <a:pt x="1096" y="860"/>
                </a:lnTo>
                <a:lnTo>
                  <a:pt x="1098" y="860"/>
                </a:lnTo>
                <a:lnTo>
                  <a:pt x="1098" y="862"/>
                </a:lnTo>
                <a:lnTo>
                  <a:pt x="1100" y="862"/>
                </a:lnTo>
                <a:lnTo>
                  <a:pt x="1100" y="863"/>
                </a:lnTo>
                <a:lnTo>
                  <a:pt x="1101" y="863"/>
                </a:lnTo>
                <a:lnTo>
                  <a:pt x="1103" y="863"/>
                </a:lnTo>
                <a:lnTo>
                  <a:pt x="1103" y="865"/>
                </a:lnTo>
                <a:lnTo>
                  <a:pt x="1103" y="867"/>
                </a:lnTo>
                <a:lnTo>
                  <a:pt x="1105" y="867"/>
                </a:lnTo>
                <a:lnTo>
                  <a:pt x="1105" y="867"/>
                </a:lnTo>
                <a:lnTo>
                  <a:pt x="1105" y="868"/>
                </a:lnTo>
                <a:lnTo>
                  <a:pt x="1106" y="868"/>
                </a:lnTo>
                <a:lnTo>
                  <a:pt x="1106" y="870"/>
                </a:lnTo>
                <a:lnTo>
                  <a:pt x="1108" y="870"/>
                </a:lnTo>
                <a:lnTo>
                  <a:pt x="1108" y="872"/>
                </a:lnTo>
                <a:lnTo>
                  <a:pt x="1110" y="872"/>
                </a:lnTo>
                <a:lnTo>
                  <a:pt x="1111" y="872"/>
                </a:lnTo>
                <a:lnTo>
                  <a:pt x="1111" y="870"/>
                </a:lnTo>
                <a:lnTo>
                  <a:pt x="1113" y="870"/>
                </a:lnTo>
                <a:lnTo>
                  <a:pt x="1113" y="872"/>
                </a:lnTo>
                <a:lnTo>
                  <a:pt x="1115" y="872"/>
                </a:lnTo>
                <a:lnTo>
                  <a:pt x="1116" y="872"/>
                </a:lnTo>
                <a:lnTo>
                  <a:pt x="1118" y="872"/>
                </a:lnTo>
                <a:lnTo>
                  <a:pt x="1118" y="870"/>
                </a:lnTo>
                <a:lnTo>
                  <a:pt x="1120" y="870"/>
                </a:lnTo>
                <a:lnTo>
                  <a:pt x="1121" y="870"/>
                </a:lnTo>
                <a:lnTo>
                  <a:pt x="1121" y="868"/>
                </a:lnTo>
                <a:lnTo>
                  <a:pt x="1121" y="867"/>
                </a:lnTo>
                <a:lnTo>
                  <a:pt x="1121" y="865"/>
                </a:lnTo>
                <a:lnTo>
                  <a:pt x="1120" y="865"/>
                </a:lnTo>
                <a:lnTo>
                  <a:pt x="1120" y="863"/>
                </a:lnTo>
                <a:lnTo>
                  <a:pt x="1121" y="863"/>
                </a:lnTo>
                <a:lnTo>
                  <a:pt x="1123" y="863"/>
                </a:lnTo>
                <a:lnTo>
                  <a:pt x="1123" y="865"/>
                </a:lnTo>
                <a:lnTo>
                  <a:pt x="1125" y="865"/>
                </a:lnTo>
                <a:lnTo>
                  <a:pt x="1125" y="867"/>
                </a:lnTo>
                <a:lnTo>
                  <a:pt x="1126" y="867"/>
                </a:lnTo>
                <a:lnTo>
                  <a:pt x="1126" y="868"/>
                </a:lnTo>
                <a:lnTo>
                  <a:pt x="1128" y="868"/>
                </a:lnTo>
                <a:lnTo>
                  <a:pt x="1128" y="870"/>
                </a:lnTo>
                <a:lnTo>
                  <a:pt x="1130" y="870"/>
                </a:lnTo>
                <a:lnTo>
                  <a:pt x="1131" y="870"/>
                </a:lnTo>
                <a:lnTo>
                  <a:pt x="1131" y="872"/>
                </a:lnTo>
                <a:lnTo>
                  <a:pt x="1130" y="872"/>
                </a:lnTo>
                <a:lnTo>
                  <a:pt x="1130" y="873"/>
                </a:lnTo>
                <a:lnTo>
                  <a:pt x="1131" y="873"/>
                </a:lnTo>
                <a:lnTo>
                  <a:pt x="1131" y="872"/>
                </a:lnTo>
                <a:lnTo>
                  <a:pt x="1133" y="872"/>
                </a:lnTo>
                <a:lnTo>
                  <a:pt x="1133" y="873"/>
                </a:lnTo>
                <a:lnTo>
                  <a:pt x="1133" y="875"/>
                </a:lnTo>
                <a:lnTo>
                  <a:pt x="1135" y="875"/>
                </a:lnTo>
                <a:lnTo>
                  <a:pt x="1136" y="875"/>
                </a:lnTo>
                <a:lnTo>
                  <a:pt x="1138" y="875"/>
                </a:lnTo>
                <a:lnTo>
                  <a:pt x="1138" y="873"/>
                </a:lnTo>
                <a:lnTo>
                  <a:pt x="1136" y="873"/>
                </a:lnTo>
                <a:lnTo>
                  <a:pt x="1135" y="873"/>
                </a:lnTo>
                <a:lnTo>
                  <a:pt x="1135" y="872"/>
                </a:lnTo>
                <a:lnTo>
                  <a:pt x="1136" y="872"/>
                </a:lnTo>
                <a:lnTo>
                  <a:pt x="1138" y="872"/>
                </a:lnTo>
                <a:lnTo>
                  <a:pt x="1140" y="872"/>
                </a:lnTo>
                <a:lnTo>
                  <a:pt x="1140" y="870"/>
                </a:lnTo>
                <a:lnTo>
                  <a:pt x="1138" y="870"/>
                </a:lnTo>
                <a:lnTo>
                  <a:pt x="1138" y="868"/>
                </a:lnTo>
                <a:lnTo>
                  <a:pt x="1136" y="868"/>
                </a:lnTo>
                <a:lnTo>
                  <a:pt x="1135" y="868"/>
                </a:lnTo>
                <a:lnTo>
                  <a:pt x="1133" y="868"/>
                </a:lnTo>
                <a:lnTo>
                  <a:pt x="1133" y="867"/>
                </a:lnTo>
                <a:lnTo>
                  <a:pt x="1131" y="867"/>
                </a:lnTo>
                <a:lnTo>
                  <a:pt x="1130" y="867"/>
                </a:lnTo>
                <a:lnTo>
                  <a:pt x="1130" y="865"/>
                </a:lnTo>
                <a:lnTo>
                  <a:pt x="1128" y="865"/>
                </a:lnTo>
                <a:lnTo>
                  <a:pt x="1128" y="863"/>
                </a:lnTo>
                <a:lnTo>
                  <a:pt x="1128" y="862"/>
                </a:lnTo>
                <a:lnTo>
                  <a:pt x="1128" y="860"/>
                </a:lnTo>
                <a:lnTo>
                  <a:pt x="1128" y="858"/>
                </a:lnTo>
                <a:lnTo>
                  <a:pt x="1128" y="857"/>
                </a:lnTo>
                <a:lnTo>
                  <a:pt x="1128" y="855"/>
                </a:lnTo>
                <a:lnTo>
                  <a:pt x="1126" y="855"/>
                </a:lnTo>
                <a:lnTo>
                  <a:pt x="1126" y="853"/>
                </a:lnTo>
                <a:lnTo>
                  <a:pt x="1125" y="853"/>
                </a:lnTo>
                <a:lnTo>
                  <a:pt x="1125" y="852"/>
                </a:lnTo>
                <a:lnTo>
                  <a:pt x="1123" y="852"/>
                </a:lnTo>
                <a:lnTo>
                  <a:pt x="1121" y="852"/>
                </a:lnTo>
                <a:lnTo>
                  <a:pt x="1121" y="852"/>
                </a:lnTo>
                <a:lnTo>
                  <a:pt x="1120" y="852"/>
                </a:lnTo>
                <a:lnTo>
                  <a:pt x="1118" y="852"/>
                </a:lnTo>
                <a:lnTo>
                  <a:pt x="1116" y="852"/>
                </a:lnTo>
                <a:lnTo>
                  <a:pt x="1116" y="850"/>
                </a:lnTo>
                <a:lnTo>
                  <a:pt x="1116" y="848"/>
                </a:lnTo>
                <a:lnTo>
                  <a:pt x="1115" y="848"/>
                </a:lnTo>
                <a:lnTo>
                  <a:pt x="1115" y="847"/>
                </a:lnTo>
                <a:lnTo>
                  <a:pt x="1113" y="847"/>
                </a:lnTo>
                <a:lnTo>
                  <a:pt x="1113" y="848"/>
                </a:lnTo>
                <a:lnTo>
                  <a:pt x="1111" y="848"/>
                </a:lnTo>
                <a:lnTo>
                  <a:pt x="1111" y="847"/>
                </a:lnTo>
                <a:lnTo>
                  <a:pt x="1111" y="845"/>
                </a:lnTo>
                <a:lnTo>
                  <a:pt x="1110" y="845"/>
                </a:lnTo>
                <a:lnTo>
                  <a:pt x="1110" y="843"/>
                </a:lnTo>
                <a:lnTo>
                  <a:pt x="1108" y="843"/>
                </a:lnTo>
                <a:lnTo>
                  <a:pt x="1108" y="842"/>
                </a:lnTo>
                <a:lnTo>
                  <a:pt x="1108" y="840"/>
                </a:lnTo>
                <a:lnTo>
                  <a:pt x="1106" y="840"/>
                </a:lnTo>
                <a:lnTo>
                  <a:pt x="1106" y="838"/>
                </a:lnTo>
                <a:lnTo>
                  <a:pt x="1105" y="838"/>
                </a:lnTo>
                <a:lnTo>
                  <a:pt x="1105" y="837"/>
                </a:lnTo>
                <a:lnTo>
                  <a:pt x="1105" y="837"/>
                </a:lnTo>
                <a:lnTo>
                  <a:pt x="1103" y="837"/>
                </a:lnTo>
                <a:lnTo>
                  <a:pt x="1103" y="835"/>
                </a:lnTo>
                <a:lnTo>
                  <a:pt x="1101" y="835"/>
                </a:lnTo>
                <a:lnTo>
                  <a:pt x="1100" y="835"/>
                </a:lnTo>
                <a:lnTo>
                  <a:pt x="1098" y="835"/>
                </a:lnTo>
                <a:lnTo>
                  <a:pt x="1098" y="833"/>
                </a:lnTo>
                <a:lnTo>
                  <a:pt x="1098" y="832"/>
                </a:lnTo>
                <a:lnTo>
                  <a:pt x="1096" y="830"/>
                </a:lnTo>
                <a:lnTo>
                  <a:pt x="1096" y="828"/>
                </a:lnTo>
                <a:lnTo>
                  <a:pt x="1095" y="828"/>
                </a:lnTo>
                <a:lnTo>
                  <a:pt x="1093" y="828"/>
                </a:lnTo>
                <a:lnTo>
                  <a:pt x="1091" y="828"/>
                </a:lnTo>
                <a:lnTo>
                  <a:pt x="1090" y="828"/>
                </a:lnTo>
                <a:lnTo>
                  <a:pt x="1088" y="828"/>
                </a:lnTo>
                <a:lnTo>
                  <a:pt x="1086" y="828"/>
                </a:lnTo>
                <a:lnTo>
                  <a:pt x="1085" y="828"/>
                </a:lnTo>
                <a:lnTo>
                  <a:pt x="1085" y="827"/>
                </a:lnTo>
                <a:lnTo>
                  <a:pt x="1083" y="827"/>
                </a:lnTo>
                <a:lnTo>
                  <a:pt x="1081" y="827"/>
                </a:lnTo>
                <a:lnTo>
                  <a:pt x="1081" y="828"/>
                </a:lnTo>
                <a:lnTo>
                  <a:pt x="1080" y="828"/>
                </a:lnTo>
                <a:lnTo>
                  <a:pt x="1078" y="828"/>
                </a:lnTo>
                <a:lnTo>
                  <a:pt x="1076" y="828"/>
                </a:lnTo>
                <a:lnTo>
                  <a:pt x="1075" y="828"/>
                </a:lnTo>
                <a:lnTo>
                  <a:pt x="1073" y="828"/>
                </a:lnTo>
                <a:lnTo>
                  <a:pt x="1071" y="828"/>
                </a:lnTo>
                <a:lnTo>
                  <a:pt x="1071" y="827"/>
                </a:lnTo>
                <a:lnTo>
                  <a:pt x="1070" y="827"/>
                </a:lnTo>
                <a:lnTo>
                  <a:pt x="1068" y="827"/>
                </a:lnTo>
                <a:lnTo>
                  <a:pt x="1066" y="827"/>
                </a:lnTo>
                <a:lnTo>
                  <a:pt x="1065" y="827"/>
                </a:lnTo>
                <a:lnTo>
                  <a:pt x="1065" y="825"/>
                </a:lnTo>
                <a:lnTo>
                  <a:pt x="1065" y="825"/>
                </a:lnTo>
                <a:lnTo>
                  <a:pt x="1063" y="825"/>
                </a:lnTo>
                <a:lnTo>
                  <a:pt x="1061" y="825"/>
                </a:lnTo>
                <a:lnTo>
                  <a:pt x="1061" y="823"/>
                </a:lnTo>
                <a:lnTo>
                  <a:pt x="1060" y="823"/>
                </a:lnTo>
                <a:lnTo>
                  <a:pt x="1058" y="823"/>
                </a:lnTo>
                <a:lnTo>
                  <a:pt x="1058" y="825"/>
                </a:lnTo>
                <a:lnTo>
                  <a:pt x="1056" y="825"/>
                </a:lnTo>
                <a:lnTo>
                  <a:pt x="1056" y="823"/>
                </a:lnTo>
                <a:lnTo>
                  <a:pt x="1055" y="821"/>
                </a:lnTo>
                <a:lnTo>
                  <a:pt x="1053" y="821"/>
                </a:lnTo>
                <a:lnTo>
                  <a:pt x="1053" y="820"/>
                </a:lnTo>
                <a:lnTo>
                  <a:pt x="1051" y="820"/>
                </a:lnTo>
                <a:lnTo>
                  <a:pt x="1050" y="820"/>
                </a:lnTo>
                <a:lnTo>
                  <a:pt x="1048" y="820"/>
                </a:lnTo>
                <a:lnTo>
                  <a:pt x="1048" y="821"/>
                </a:lnTo>
                <a:lnTo>
                  <a:pt x="1048" y="823"/>
                </a:lnTo>
                <a:lnTo>
                  <a:pt x="1046" y="823"/>
                </a:lnTo>
                <a:lnTo>
                  <a:pt x="1046" y="821"/>
                </a:lnTo>
                <a:lnTo>
                  <a:pt x="1046" y="820"/>
                </a:lnTo>
                <a:lnTo>
                  <a:pt x="1044" y="820"/>
                </a:lnTo>
                <a:lnTo>
                  <a:pt x="1044" y="818"/>
                </a:lnTo>
                <a:lnTo>
                  <a:pt x="1043" y="818"/>
                </a:lnTo>
                <a:lnTo>
                  <a:pt x="1041" y="818"/>
                </a:lnTo>
                <a:lnTo>
                  <a:pt x="1041" y="816"/>
                </a:lnTo>
                <a:lnTo>
                  <a:pt x="1043" y="816"/>
                </a:lnTo>
                <a:lnTo>
                  <a:pt x="1044" y="816"/>
                </a:lnTo>
                <a:lnTo>
                  <a:pt x="1044" y="815"/>
                </a:lnTo>
                <a:lnTo>
                  <a:pt x="1043" y="815"/>
                </a:lnTo>
                <a:lnTo>
                  <a:pt x="1041" y="815"/>
                </a:lnTo>
                <a:lnTo>
                  <a:pt x="1041" y="813"/>
                </a:lnTo>
                <a:lnTo>
                  <a:pt x="1039" y="813"/>
                </a:lnTo>
                <a:lnTo>
                  <a:pt x="1038" y="813"/>
                </a:lnTo>
                <a:lnTo>
                  <a:pt x="1036" y="813"/>
                </a:lnTo>
                <a:lnTo>
                  <a:pt x="1036" y="811"/>
                </a:lnTo>
                <a:lnTo>
                  <a:pt x="1034" y="811"/>
                </a:lnTo>
                <a:lnTo>
                  <a:pt x="1033" y="811"/>
                </a:lnTo>
                <a:lnTo>
                  <a:pt x="1031" y="811"/>
                </a:lnTo>
                <a:lnTo>
                  <a:pt x="1029" y="811"/>
                </a:lnTo>
                <a:lnTo>
                  <a:pt x="1028" y="811"/>
                </a:lnTo>
                <a:lnTo>
                  <a:pt x="1028" y="811"/>
                </a:lnTo>
                <a:lnTo>
                  <a:pt x="1026" y="811"/>
                </a:lnTo>
                <a:lnTo>
                  <a:pt x="1026" y="810"/>
                </a:lnTo>
                <a:lnTo>
                  <a:pt x="1024" y="810"/>
                </a:lnTo>
                <a:lnTo>
                  <a:pt x="1024" y="810"/>
                </a:lnTo>
                <a:lnTo>
                  <a:pt x="1024" y="808"/>
                </a:lnTo>
                <a:lnTo>
                  <a:pt x="1023" y="808"/>
                </a:lnTo>
                <a:lnTo>
                  <a:pt x="1021" y="808"/>
                </a:lnTo>
                <a:lnTo>
                  <a:pt x="1019" y="808"/>
                </a:lnTo>
                <a:lnTo>
                  <a:pt x="1019" y="806"/>
                </a:lnTo>
                <a:lnTo>
                  <a:pt x="1018" y="806"/>
                </a:lnTo>
                <a:lnTo>
                  <a:pt x="1018" y="805"/>
                </a:lnTo>
                <a:lnTo>
                  <a:pt x="1016" y="805"/>
                </a:lnTo>
                <a:lnTo>
                  <a:pt x="1014" y="805"/>
                </a:lnTo>
                <a:lnTo>
                  <a:pt x="1014" y="806"/>
                </a:lnTo>
                <a:lnTo>
                  <a:pt x="1013" y="806"/>
                </a:lnTo>
                <a:lnTo>
                  <a:pt x="1013" y="805"/>
                </a:lnTo>
                <a:lnTo>
                  <a:pt x="1013" y="803"/>
                </a:lnTo>
                <a:lnTo>
                  <a:pt x="1013" y="801"/>
                </a:lnTo>
                <a:lnTo>
                  <a:pt x="1011" y="801"/>
                </a:lnTo>
                <a:lnTo>
                  <a:pt x="1011" y="800"/>
                </a:lnTo>
                <a:lnTo>
                  <a:pt x="1013" y="800"/>
                </a:lnTo>
                <a:lnTo>
                  <a:pt x="1013" y="798"/>
                </a:lnTo>
                <a:lnTo>
                  <a:pt x="1013" y="796"/>
                </a:lnTo>
                <a:lnTo>
                  <a:pt x="1013" y="795"/>
                </a:lnTo>
                <a:lnTo>
                  <a:pt x="1011" y="795"/>
                </a:lnTo>
                <a:lnTo>
                  <a:pt x="1011" y="793"/>
                </a:lnTo>
                <a:lnTo>
                  <a:pt x="1011" y="791"/>
                </a:lnTo>
                <a:lnTo>
                  <a:pt x="1009" y="791"/>
                </a:lnTo>
                <a:lnTo>
                  <a:pt x="1009" y="790"/>
                </a:lnTo>
                <a:lnTo>
                  <a:pt x="1009" y="788"/>
                </a:lnTo>
                <a:lnTo>
                  <a:pt x="1008" y="788"/>
                </a:lnTo>
                <a:lnTo>
                  <a:pt x="1008" y="786"/>
                </a:lnTo>
                <a:lnTo>
                  <a:pt x="1008" y="785"/>
                </a:lnTo>
                <a:lnTo>
                  <a:pt x="1006" y="785"/>
                </a:lnTo>
                <a:lnTo>
                  <a:pt x="1006" y="783"/>
                </a:lnTo>
                <a:lnTo>
                  <a:pt x="1006" y="781"/>
                </a:lnTo>
                <a:lnTo>
                  <a:pt x="1006" y="780"/>
                </a:lnTo>
                <a:lnTo>
                  <a:pt x="1006" y="778"/>
                </a:lnTo>
                <a:lnTo>
                  <a:pt x="1006" y="776"/>
                </a:lnTo>
                <a:lnTo>
                  <a:pt x="1006" y="775"/>
                </a:lnTo>
                <a:lnTo>
                  <a:pt x="1006" y="773"/>
                </a:lnTo>
                <a:lnTo>
                  <a:pt x="1006" y="771"/>
                </a:lnTo>
                <a:lnTo>
                  <a:pt x="1008" y="771"/>
                </a:lnTo>
                <a:lnTo>
                  <a:pt x="1008" y="771"/>
                </a:lnTo>
                <a:lnTo>
                  <a:pt x="1009" y="771"/>
                </a:lnTo>
                <a:lnTo>
                  <a:pt x="1011" y="771"/>
                </a:lnTo>
                <a:lnTo>
                  <a:pt x="1013" y="771"/>
                </a:lnTo>
                <a:lnTo>
                  <a:pt x="1013" y="770"/>
                </a:lnTo>
                <a:lnTo>
                  <a:pt x="1014" y="770"/>
                </a:lnTo>
                <a:lnTo>
                  <a:pt x="1016" y="770"/>
                </a:lnTo>
                <a:lnTo>
                  <a:pt x="1018" y="770"/>
                </a:lnTo>
                <a:lnTo>
                  <a:pt x="1018" y="768"/>
                </a:lnTo>
                <a:lnTo>
                  <a:pt x="1019" y="768"/>
                </a:lnTo>
                <a:lnTo>
                  <a:pt x="1021" y="768"/>
                </a:lnTo>
                <a:lnTo>
                  <a:pt x="1023" y="768"/>
                </a:lnTo>
                <a:lnTo>
                  <a:pt x="1024" y="768"/>
                </a:lnTo>
                <a:lnTo>
                  <a:pt x="1024" y="768"/>
                </a:lnTo>
                <a:lnTo>
                  <a:pt x="1026" y="768"/>
                </a:lnTo>
                <a:lnTo>
                  <a:pt x="1028" y="768"/>
                </a:lnTo>
                <a:lnTo>
                  <a:pt x="1028" y="770"/>
                </a:lnTo>
                <a:lnTo>
                  <a:pt x="1029" y="770"/>
                </a:lnTo>
                <a:lnTo>
                  <a:pt x="1031" y="770"/>
                </a:lnTo>
                <a:lnTo>
                  <a:pt x="1033" y="770"/>
                </a:lnTo>
                <a:lnTo>
                  <a:pt x="1034" y="770"/>
                </a:lnTo>
                <a:lnTo>
                  <a:pt x="1036" y="770"/>
                </a:lnTo>
                <a:lnTo>
                  <a:pt x="1038" y="770"/>
                </a:lnTo>
                <a:lnTo>
                  <a:pt x="1039" y="770"/>
                </a:lnTo>
                <a:lnTo>
                  <a:pt x="1041" y="770"/>
                </a:lnTo>
                <a:lnTo>
                  <a:pt x="1041" y="771"/>
                </a:lnTo>
                <a:lnTo>
                  <a:pt x="1043" y="771"/>
                </a:lnTo>
                <a:lnTo>
                  <a:pt x="1044" y="771"/>
                </a:lnTo>
                <a:lnTo>
                  <a:pt x="1046" y="771"/>
                </a:lnTo>
                <a:lnTo>
                  <a:pt x="1046" y="770"/>
                </a:lnTo>
                <a:lnTo>
                  <a:pt x="1048" y="770"/>
                </a:lnTo>
                <a:lnTo>
                  <a:pt x="1048" y="768"/>
                </a:lnTo>
                <a:lnTo>
                  <a:pt x="1050" y="768"/>
                </a:lnTo>
                <a:lnTo>
                  <a:pt x="1051" y="768"/>
                </a:lnTo>
                <a:lnTo>
                  <a:pt x="1053" y="768"/>
                </a:lnTo>
                <a:lnTo>
                  <a:pt x="1055" y="768"/>
                </a:lnTo>
                <a:lnTo>
                  <a:pt x="1056" y="768"/>
                </a:lnTo>
                <a:lnTo>
                  <a:pt x="1058" y="768"/>
                </a:lnTo>
                <a:lnTo>
                  <a:pt x="1060" y="768"/>
                </a:lnTo>
                <a:lnTo>
                  <a:pt x="1061" y="768"/>
                </a:lnTo>
                <a:lnTo>
                  <a:pt x="1063" y="768"/>
                </a:lnTo>
                <a:lnTo>
                  <a:pt x="1065" y="768"/>
                </a:lnTo>
                <a:lnTo>
                  <a:pt x="1065" y="770"/>
                </a:lnTo>
                <a:lnTo>
                  <a:pt x="1065" y="771"/>
                </a:lnTo>
                <a:lnTo>
                  <a:pt x="1065" y="771"/>
                </a:lnTo>
                <a:lnTo>
                  <a:pt x="1066" y="771"/>
                </a:lnTo>
                <a:lnTo>
                  <a:pt x="1068" y="771"/>
                </a:lnTo>
                <a:lnTo>
                  <a:pt x="1070" y="771"/>
                </a:lnTo>
                <a:lnTo>
                  <a:pt x="1070" y="771"/>
                </a:lnTo>
                <a:lnTo>
                  <a:pt x="1071" y="771"/>
                </a:lnTo>
                <a:lnTo>
                  <a:pt x="1071" y="771"/>
                </a:lnTo>
                <a:lnTo>
                  <a:pt x="1071" y="770"/>
                </a:lnTo>
                <a:lnTo>
                  <a:pt x="1070" y="770"/>
                </a:lnTo>
                <a:lnTo>
                  <a:pt x="1068" y="770"/>
                </a:lnTo>
                <a:lnTo>
                  <a:pt x="1068" y="768"/>
                </a:lnTo>
                <a:lnTo>
                  <a:pt x="1066" y="768"/>
                </a:lnTo>
                <a:lnTo>
                  <a:pt x="1066" y="770"/>
                </a:lnTo>
                <a:lnTo>
                  <a:pt x="1065" y="770"/>
                </a:lnTo>
                <a:lnTo>
                  <a:pt x="1065" y="768"/>
                </a:lnTo>
                <a:lnTo>
                  <a:pt x="1065" y="766"/>
                </a:lnTo>
                <a:lnTo>
                  <a:pt x="1065" y="765"/>
                </a:lnTo>
                <a:lnTo>
                  <a:pt x="1066" y="765"/>
                </a:lnTo>
                <a:lnTo>
                  <a:pt x="1068" y="765"/>
                </a:lnTo>
                <a:lnTo>
                  <a:pt x="1070" y="765"/>
                </a:lnTo>
                <a:lnTo>
                  <a:pt x="1071" y="765"/>
                </a:lnTo>
                <a:lnTo>
                  <a:pt x="1073" y="765"/>
                </a:lnTo>
                <a:lnTo>
                  <a:pt x="1075" y="765"/>
                </a:lnTo>
                <a:lnTo>
                  <a:pt x="1076" y="765"/>
                </a:lnTo>
                <a:lnTo>
                  <a:pt x="1078" y="765"/>
                </a:lnTo>
                <a:lnTo>
                  <a:pt x="1078" y="766"/>
                </a:lnTo>
                <a:lnTo>
                  <a:pt x="1078" y="768"/>
                </a:lnTo>
                <a:lnTo>
                  <a:pt x="1080" y="768"/>
                </a:lnTo>
                <a:lnTo>
                  <a:pt x="1080" y="770"/>
                </a:lnTo>
                <a:lnTo>
                  <a:pt x="1081" y="770"/>
                </a:lnTo>
                <a:lnTo>
                  <a:pt x="1083" y="770"/>
                </a:lnTo>
                <a:lnTo>
                  <a:pt x="1083" y="768"/>
                </a:lnTo>
                <a:lnTo>
                  <a:pt x="1081" y="768"/>
                </a:lnTo>
                <a:lnTo>
                  <a:pt x="1081" y="766"/>
                </a:lnTo>
                <a:lnTo>
                  <a:pt x="1080" y="766"/>
                </a:lnTo>
                <a:lnTo>
                  <a:pt x="1080" y="765"/>
                </a:lnTo>
                <a:lnTo>
                  <a:pt x="1081" y="765"/>
                </a:lnTo>
                <a:lnTo>
                  <a:pt x="1081" y="763"/>
                </a:lnTo>
                <a:lnTo>
                  <a:pt x="1080" y="763"/>
                </a:lnTo>
                <a:lnTo>
                  <a:pt x="1080" y="761"/>
                </a:lnTo>
                <a:lnTo>
                  <a:pt x="1078" y="761"/>
                </a:lnTo>
                <a:lnTo>
                  <a:pt x="1078" y="760"/>
                </a:lnTo>
                <a:lnTo>
                  <a:pt x="1076" y="760"/>
                </a:lnTo>
                <a:lnTo>
                  <a:pt x="1075" y="760"/>
                </a:lnTo>
                <a:lnTo>
                  <a:pt x="1073" y="760"/>
                </a:lnTo>
                <a:lnTo>
                  <a:pt x="1071" y="760"/>
                </a:lnTo>
                <a:lnTo>
                  <a:pt x="1070" y="760"/>
                </a:lnTo>
                <a:lnTo>
                  <a:pt x="1068" y="760"/>
                </a:lnTo>
                <a:lnTo>
                  <a:pt x="1066" y="760"/>
                </a:lnTo>
                <a:lnTo>
                  <a:pt x="1065" y="760"/>
                </a:lnTo>
                <a:lnTo>
                  <a:pt x="1065" y="760"/>
                </a:lnTo>
                <a:lnTo>
                  <a:pt x="1065" y="758"/>
                </a:lnTo>
                <a:lnTo>
                  <a:pt x="1063" y="758"/>
                </a:lnTo>
                <a:lnTo>
                  <a:pt x="1061" y="758"/>
                </a:lnTo>
                <a:lnTo>
                  <a:pt x="1060" y="758"/>
                </a:lnTo>
                <a:lnTo>
                  <a:pt x="1058" y="758"/>
                </a:lnTo>
                <a:lnTo>
                  <a:pt x="1056" y="758"/>
                </a:lnTo>
                <a:lnTo>
                  <a:pt x="1055" y="758"/>
                </a:lnTo>
                <a:lnTo>
                  <a:pt x="1053" y="758"/>
                </a:lnTo>
                <a:lnTo>
                  <a:pt x="1051" y="758"/>
                </a:lnTo>
                <a:lnTo>
                  <a:pt x="1050" y="758"/>
                </a:lnTo>
                <a:lnTo>
                  <a:pt x="1048" y="758"/>
                </a:lnTo>
                <a:lnTo>
                  <a:pt x="1048" y="756"/>
                </a:lnTo>
                <a:lnTo>
                  <a:pt x="1046" y="756"/>
                </a:lnTo>
                <a:lnTo>
                  <a:pt x="1044" y="756"/>
                </a:lnTo>
                <a:lnTo>
                  <a:pt x="1044" y="758"/>
                </a:lnTo>
                <a:lnTo>
                  <a:pt x="1043" y="758"/>
                </a:lnTo>
                <a:lnTo>
                  <a:pt x="1041" y="758"/>
                </a:lnTo>
                <a:lnTo>
                  <a:pt x="1041" y="756"/>
                </a:lnTo>
                <a:lnTo>
                  <a:pt x="1039" y="756"/>
                </a:lnTo>
                <a:lnTo>
                  <a:pt x="1039" y="758"/>
                </a:lnTo>
                <a:lnTo>
                  <a:pt x="1038" y="758"/>
                </a:lnTo>
                <a:lnTo>
                  <a:pt x="1036" y="756"/>
                </a:lnTo>
                <a:lnTo>
                  <a:pt x="1038" y="756"/>
                </a:lnTo>
                <a:lnTo>
                  <a:pt x="1038" y="755"/>
                </a:lnTo>
                <a:lnTo>
                  <a:pt x="1039" y="755"/>
                </a:lnTo>
                <a:lnTo>
                  <a:pt x="1039" y="753"/>
                </a:lnTo>
                <a:lnTo>
                  <a:pt x="1041" y="753"/>
                </a:lnTo>
                <a:lnTo>
                  <a:pt x="1041" y="751"/>
                </a:lnTo>
                <a:lnTo>
                  <a:pt x="1039" y="751"/>
                </a:lnTo>
                <a:lnTo>
                  <a:pt x="1038" y="751"/>
                </a:lnTo>
                <a:lnTo>
                  <a:pt x="1036" y="751"/>
                </a:lnTo>
                <a:lnTo>
                  <a:pt x="1036" y="750"/>
                </a:lnTo>
                <a:lnTo>
                  <a:pt x="1038" y="750"/>
                </a:lnTo>
                <a:lnTo>
                  <a:pt x="1038" y="748"/>
                </a:lnTo>
                <a:lnTo>
                  <a:pt x="1036" y="748"/>
                </a:lnTo>
                <a:lnTo>
                  <a:pt x="1036" y="750"/>
                </a:lnTo>
                <a:lnTo>
                  <a:pt x="1034" y="750"/>
                </a:lnTo>
                <a:lnTo>
                  <a:pt x="1034" y="751"/>
                </a:lnTo>
                <a:lnTo>
                  <a:pt x="1036" y="751"/>
                </a:lnTo>
                <a:lnTo>
                  <a:pt x="1036" y="753"/>
                </a:lnTo>
                <a:lnTo>
                  <a:pt x="1036" y="755"/>
                </a:lnTo>
                <a:lnTo>
                  <a:pt x="1034" y="755"/>
                </a:lnTo>
                <a:lnTo>
                  <a:pt x="1034" y="756"/>
                </a:lnTo>
                <a:lnTo>
                  <a:pt x="1033" y="756"/>
                </a:lnTo>
                <a:lnTo>
                  <a:pt x="1033" y="755"/>
                </a:lnTo>
                <a:lnTo>
                  <a:pt x="1031" y="755"/>
                </a:lnTo>
                <a:lnTo>
                  <a:pt x="1031" y="753"/>
                </a:lnTo>
                <a:lnTo>
                  <a:pt x="1029" y="753"/>
                </a:lnTo>
                <a:lnTo>
                  <a:pt x="1029" y="755"/>
                </a:lnTo>
                <a:lnTo>
                  <a:pt x="1028" y="755"/>
                </a:lnTo>
                <a:lnTo>
                  <a:pt x="1028" y="753"/>
                </a:lnTo>
                <a:lnTo>
                  <a:pt x="1026" y="753"/>
                </a:lnTo>
                <a:lnTo>
                  <a:pt x="1024" y="753"/>
                </a:lnTo>
                <a:lnTo>
                  <a:pt x="1024" y="751"/>
                </a:lnTo>
                <a:lnTo>
                  <a:pt x="1024" y="751"/>
                </a:lnTo>
                <a:lnTo>
                  <a:pt x="1023" y="751"/>
                </a:lnTo>
                <a:lnTo>
                  <a:pt x="1023" y="750"/>
                </a:lnTo>
                <a:lnTo>
                  <a:pt x="1021" y="750"/>
                </a:lnTo>
                <a:lnTo>
                  <a:pt x="1021" y="748"/>
                </a:lnTo>
                <a:lnTo>
                  <a:pt x="1021" y="746"/>
                </a:lnTo>
                <a:lnTo>
                  <a:pt x="1021" y="745"/>
                </a:lnTo>
                <a:lnTo>
                  <a:pt x="1023" y="745"/>
                </a:lnTo>
                <a:lnTo>
                  <a:pt x="1023" y="743"/>
                </a:lnTo>
                <a:lnTo>
                  <a:pt x="1024" y="743"/>
                </a:lnTo>
                <a:lnTo>
                  <a:pt x="1024" y="741"/>
                </a:lnTo>
                <a:lnTo>
                  <a:pt x="1024" y="741"/>
                </a:lnTo>
                <a:lnTo>
                  <a:pt x="1026" y="741"/>
                </a:lnTo>
                <a:lnTo>
                  <a:pt x="1026" y="740"/>
                </a:lnTo>
                <a:lnTo>
                  <a:pt x="1028" y="740"/>
                </a:lnTo>
                <a:lnTo>
                  <a:pt x="1029" y="740"/>
                </a:lnTo>
                <a:lnTo>
                  <a:pt x="1029" y="741"/>
                </a:lnTo>
                <a:lnTo>
                  <a:pt x="1031" y="741"/>
                </a:lnTo>
                <a:lnTo>
                  <a:pt x="1031" y="743"/>
                </a:lnTo>
                <a:lnTo>
                  <a:pt x="1033" y="743"/>
                </a:lnTo>
                <a:lnTo>
                  <a:pt x="1033" y="745"/>
                </a:lnTo>
                <a:lnTo>
                  <a:pt x="1034" y="745"/>
                </a:lnTo>
                <a:lnTo>
                  <a:pt x="1034" y="743"/>
                </a:lnTo>
                <a:lnTo>
                  <a:pt x="1036" y="743"/>
                </a:lnTo>
                <a:lnTo>
                  <a:pt x="1036" y="741"/>
                </a:lnTo>
                <a:lnTo>
                  <a:pt x="1036" y="740"/>
                </a:lnTo>
                <a:lnTo>
                  <a:pt x="1034" y="740"/>
                </a:lnTo>
                <a:lnTo>
                  <a:pt x="1034" y="738"/>
                </a:lnTo>
                <a:lnTo>
                  <a:pt x="1034" y="736"/>
                </a:lnTo>
                <a:lnTo>
                  <a:pt x="1036" y="736"/>
                </a:lnTo>
                <a:lnTo>
                  <a:pt x="1036" y="735"/>
                </a:lnTo>
                <a:lnTo>
                  <a:pt x="1034" y="735"/>
                </a:lnTo>
                <a:lnTo>
                  <a:pt x="1034" y="733"/>
                </a:lnTo>
                <a:lnTo>
                  <a:pt x="1033" y="733"/>
                </a:lnTo>
                <a:lnTo>
                  <a:pt x="1031" y="733"/>
                </a:lnTo>
                <a:lnTo>
                  <a:pt x="1029" y="733"/>
                </a:lnTo>
                <a:lnTo>
                  <a:pt x="1029" y="735"/>
                </a:lnTo>
                <a:lnTo>
                  <a:pt x="1028" y="735"/>
                </a:lnTo>
                <a:lnTo>
                  <a:pt x="1028" y="736"/>
                </a:lnTo>
                <a:lnTo>
                  <a:pt x="1026" y="736"/>
                </a:lnTo>
                <a:lnTo>
                  <a:pt x="1026" y="735"/>
                </a:lnTo>
                <a:lnTo>
                  <a:pt x="1024" y="735"/>
                </a:lnTo>
                <a:lnTo>
                  <a:pt x="1024" y="736"/>
                </a:lnTo>
                <a:lnTo>
                  <a:pt x="1024" y="736"/>
                </a:lnTo>
                <a:lnTo>
                  <a:pt x="1024" y="735"/>
                </a:lnTo>
                <a:lnTo>
                  <a:pt x="1024" y="733"/>
                </a:lnTo>
                <a:lnTo>
                  <a:pt x="1023" y="733"/>
                </a:lnTo>
                <a:lnTo>
                  <a:pt x="1023" y="731"/>
                </a:lnTo>
                <a:lnTo>
                  <a:pt x="1024" y="731"/>
                </a:lnTo>
                <a:lnTo>
                  <a:pt x="1024" y="730"/>
                </a:lnTo>
                <a:lnTo>
                  <a:pt x="1023" y="730"/>
                </a:lnTo>
                <a:lnTo>
                  <a:pt x="1023" y="730"/>
                </a:lnTo>
                <a:lnTo>
                  <a:pt x="1021" y="730"/>
                </a:lnTo>
                <a:lnTo>
                  <a:pt x="1019" y="730"/>
                </a:lnTo>
                <a:lnTo>
                  <a:pt x="1019" y="728"/>
                </a:lnTo>
                <a:lnTo>
                  <a:pt x="1018" y="728"/>
                </a:lnTo>
                <a:lnTo>
                  <a:pt x="1016" y="728"/>
                </a:lnTo>
                <a:lnTo>
                  <a:pt x="1016" y="730"/>
                </a:lnTo>
                <a:lnTo>
                  <a:pt x="1014" y="730"/>
                </a:lnTo>
                <a:lnTo>
                  <a:pt x="1014" y="730"/>
                </a:lnTo>
                <a:lnTo>
                  <a:pt x="1013" y="730"/>
                </a:lnTo>
                <a:lnTo>
                  <a:pt x="1013" y="730"/>
                </a:lnTo>
                <a:lnTo>
                  <a:pt x="1013" y="728"/>
                </a:lnTo>
                <a:lnTo>
                  <a:pt x="1013" y="726"/>
                </a:lnTo>
                <a:lnTo>
                  <a:pt x="1013" y="725"/>
                </a:lnTo>
                <a:lnTo>
                  <a:pt x="1013" y="723"/>
                </a:lnTo>
                <a:lnTo>
                  <a:pt x="1013" y="721"/>
                </a:lnTo>
                <a:lnTo>
                  <a:pt x="1013" y="720"/>
                </a:lnTo>
                <a:lnTo>
                  <a:pt x="1014" y="720"/>
                </a:lnTo>
                <a:lnTo>
                  <a:pt x="1014" y="718"/>
                </a:lnTo>
                <a:lnTo>
                  <a:pt x="1014" y="716"/>
                </a:lnTo>
                <a:lnTo>
                  <a:pt x="1016" y="715"/>
                </a:lnTo>
                <a:lnTo>
                  <a:pt x="1016" y="713"/>
                </a:lnTo>
                <a:lnTo>
                  <a:pt x="1018" y="713"/>
                </a:lnTo>
                <a:lnTo>
                  <a:pt x="1018" y="711"/>
                </a:lnTo>
                <a:lnTo>
                  <a:pt x="1019" y="710"/>
                </a:lnTo>
                <a:lnTo>
                  <a:pt x="1019" y="708"/>
                </a:lnTo>
                <a:lnTo>
                  <a:pt x="1021" y="708"/>
                </a:lnTo>
                <a:lnTo>
                  <a:pt x="1023" y="708"/>
                </a:lnTo>
                <a:lnTo>
                  <a:pt x="1023" y="706"/>
                </a:lnTo>
                <a:lnTo>
                  <a:pt x="1024" y="706"/>
                </a:lnTo>
                <a:lnTo>
                  <a:pt x="1024" y="705"/>
                </a:lnTo>
                <a:lnTo>
                  <a:pt x="1024" y="705"/>
                </a:lnTo>
                <a:lnTo>
                  <a:pt x="1026" y="705"/>
                </a:lnTo>
                <a:lnTo>
                  <a:pt x="1026" y="703"/>
                </a:lnTo>
                <a:lnTo>
                  <a:pt x="1028" y="703"/>
                </a:lnTo>
                <a:lnTo>
                  <a:pt x="1029" y="703"/>
                </a:lnTo>
                <a:lnTo>
                  <a:pt x="1029" y="701"/>
                </a:lnTo>
                <a:lnTo>
                  <a:pt x="1031" y="701"/>
                </a:lnTo>
                <a:lnTo>
                  <a:pt x="1031" y="700"/>
                </a:lnTo>
                <a:lnTo>
                  <a:pt x="1033" y="700"/>
                </a:lnTo>
                <a:lnTo>
                  <a:pt x="1033" y="698"/>
                </a:lnTo>
                <a:lnTo>
                  <a:pt x="1034" y="698"/>
                </a:lnTo>
                <a:lnTo>
                  <a:pt x="1034" y="696"/>
                </a:lnTo>
                <a:lnTo>
                  <a:pt x="1036" y="696"/>
                </a:lnTo>
                <a:lnTo>
                  <a:pt x="1038" y="696"/>
                </a:lnTo>
                <a:lnTo>
                  <a:pt x="1039" y="696"/>
                </a:lnTo>
                <a:lnTo>
                  <a:pt x="1041" y="696"/>
                </a:lnTo>
                <a:lnTo>
                  <a:pt x="1043" y="696"/>
                </a:lnTo>
                <a:lnTo>
                  <a:pt x="1044" y="696"/>
                </a:lnTo>
                <a:lnTo>
                  <a:pt x="1046" y="696"/>
                </a:lnTo>
                <a:lnTo>
                  <a:pt x="1048" y="696"/>
                </a:lnTo>
                <a:lnTo>
                  <a:pt x="1048" y="695"/>
                </a:lnTo>
                <a:lnTo>
                  <a:pt x="1048" y="693"/>
                </a:lnTo>
                <a:lnTo>
                  <a:pt x="1050" y="693"/>
                </a:lnTo>
                <a:lnTo>
                  <a:pt x="1050" y="691"/>
                </a:lnTo>
                <a:lnTo>
                  <a:pt x="1050" y="690"/>
                </a:lnTo>
                <a:lnTo>
                  <a:pt x="1050" y="690"/>
                </a:lnTo>
                <a:lnTo>
                  <a:pt x="1048" y="690"/>
                </a:lnTo>
                <a:lnTo>
                  <a:pt x="1046" y="690"/>
                </a:lnTo>
                <a:lnTo>
                  <a:pt x="1046" y="688"/>
                </a:lnTo>
                <a:lnTo>
                  <a:pt x="1044" y="688"/>
                </a:lnTo>
                <a:lnTo>
                  <a:pt x="1043" y="688"/>
                </a:lnTo>
                <a:lnTo>
                  <a:pt x="1043" y="686"/>
                </a:lnTo>
                <a:lnTo>
                  <a:pt x="1043" y="685"/>
                </a:lnTo>
                <a:lnTo>
                  <a:pt x="1043" y="683"/>
                </a:lnTo>
                <a:lnTo>
                  <a:pt x="1043" y="681"/>
                </a:lnTo>
                <a:lnTo>
                  <a:pt x="1044" y="681"/>
                </a:lnTo>
                <a:lnTo>
                  <a:pt x="1044" y="680"/>
                </a:lnTo>
                <a:lnTo>
                  <a:pt x="1044" y="678"/>
                </a:lnTo>
                <a:lnTo>
                  <a:pt x="1046" y="678"/>
                </a:lnTo>
                <a:lnTo>
                  <a:pt x="1046" y="676"/>
                </a:lnTo>
                <a:lnTo>
                  <a:pt x="1048" y="676"/>
                </a:lnTo>
                <a:lnTo>
                  <a:pt x="1050" y="676"/>
                </a:lnTo>
                <a:lnTo>
                  <a:pt x="1050" y="675"/>
                </a:lnTo>
                <a:lnTo>
                  <a:pt x="1051" y="675"/>
                </a:lnTo>
                <a:lnTo>
                  <a:pt x="1053" y="675"/>
                </a:lnTo>
                <a:lnTo>
                  <a:pt x="1053" y="673"/>
                </a:lnTo>
                <a:lnTo>
                  <a:pt x="1055" y="673"/>
                </a:lnTo>
                <a:lnTo>
                  <a:pt x="1056" y="673"/>
                </a:lnTo>
                <a:lnTo>
                  <a:pt x="1056" y="671"/>
                </a:lnTo>
                <a:lnTo>
                  <a:pt x="1058" y="671"/>
                </a:lnTo>
                <a:lnTo>
                  <a:pt x="1060" y="671"/>
                </a:lnTo>
                <a:lnTo>
                  <a:pt x="1060" y="670"/>
                </a:lnTo>
                <a:lnTo>
                  <a:pt x="1061" y="670"/>
                </a:lnTo>
                <a:lnTo>
                  <a:pt x="1063" y="670"/>
                </a:lnTo>
                <a:lnTo>
                  <a:pt x="1065" y="670"/>
                </a:lnTo>
                <a:lnTo>
                  <a:pt x="1065" y="670"/>
                </a:lnTo>
                <a:lnTo>
                  <a:pt x="1065" y="668"/>
                </a:lnTo>
                <a:lnTo>
                  <a:pt x="1066" y="668"/>
                </a:lnTo>
                <a:lnTo>
                  <a:pt x="1068" y="668"/>
                </a:lnTo>
                <a:lnTo>
                  <a:pt x="1068" y="666"/>
                </a:lnTo>
                <a:lnTo>
                  <a:pt x="1070" y="666"/>
                </a:lnTo>
                <a:lnTo>
                  <a:pt x="1071" y="666"/>
                </a:lnTo>
                <a:lnTo>
                  <a:pt x="1071" y="665"/>
                </a:lnTo>
                <a:lnTo>
                  <a:pt x="1073" y="665"/>
                </a:lnTo>
                <a:lnTo>
                  <a:pt x="1075" y="665"/>
                </a:lnTo>
                <a:lnTo>
                  <a:pt x="1075" y="663"/>
                </a:lnTo>
                <a:lnTo>
                  <a:pt x="1076" y="663"/>
                </a:lnTo>
                <a:lnTo>
                  <a:pt x="1076" y="661"/>
                </a:lnTo>
                <a:lnTo>
                  <a:pt x="1078" y="661"/>
                </a:lnTo>
                <a:lnTo>
                  <a:pt x="1078" y="660"/>
                </a:lnTo>
                <a:lnTo>
                  <a:pt x="1080" y="660"/>
                </a:lnTo>
                <a:lnTo>
                  <a:pt x="1081" y="660"/>
                </a:lnTo>
                <a:lnTo>
                  <a:pt x="1083" y="660"/>
                </a:lnTo>
                <a:lnTo>
                  <a:pt x="1085" y="660"/>
                </a:lnTo>
                <a:lnTo>
                  <a:pt x="1086" y="660"/>
                </a:lnTo>
                <a:lnTo>
                  <a:pt x="1088" y="660"/>
                </a:lnTo>
                <a:lnTo>
                  <a:pt x="1090" y="660"/>
                </a:lnTo>
                <a:lnTo>
                  <a:pt x="1091" y="660"/>
                </a:lnTo>
                <a:lnTo>
                  <a:pt x="1093" y="660"/>
                </a:lnTo>
                <a:lnTo>
                  <a:pt x="1095" y="660"/>
                </a:lnTo>
                <a:lnTo>
                  <a:pt x="1095" y="658"/>
                </a:lnTo>
                <a:lnTo>
                  <a:pt x="1096" y="658"/>
                </a:lnTo>
                <a:lnTo>
                  <a:pt x="1098" y="658"/>
                </a:lnTo>
                <a:lnTo>
                  <a:pt x="1098" y="656"/>
                </a:lnTo>
                <a:lnTo>
                  <a:pt x="1100" y="656"/>
                </a:lnTo>
                <a:lnTo>
                  <a:pt x="1100" y="658"/>
                </a:lnTo>
                <a:lnTo>
                  <a:pt x="1101" y="658"/>
                </a:lnTo>
                <a:lnTo>
                  <a:pt x="1103" y="658"/>
                </a:lnTo>
                <a:lnTo>
                  <a:pt x="1103" y="656"/>
                </a:lnTo>
                <a:lnTo>
                  <a:pt x="1105" y="656"/>
                </a:lnTo>
                <a:lnTo>
                  <a:pt x="1105" y="656"/>
                </a:lnTo>
                <a:lnTo>
                  <a:pt x="1106" y="656"/>
                </a:lnTo>
                <a:lnTo>
                  <a:pt x="1108" y="656"/>
                </a:lnTo>
                <a:lnTo>
                  <a:pt x="1110" y="656"/>
                </a:lnTo>
                <a:lnTo>
                  <a:pt x="1111" y="656"/>
                </a:lnTo>
                <a:lnTo>
                  <a:pt x="1111" y="655"/>
                </a:lnTo>
                <a:lnTo>
                  <a:pt x="1113" y="656"/>
                </a:lnTo>
                <a:lnTo>
                  <a:pt x="1113" y="655"/>
                </a:lnTo>
                <a:lnTo>
                  <a:pt x="1115" y="655"/>
                </a:lnTo>
                <a:lnTo>
                  <a:pt x="1116" y="655"/>
                </a:lnTo>
                <a:lnTo>
                  <a:pt x="1118" y="655"/>
                </a:lnTo>
                <a:lnTo>
                  <a:pt x="1120" y="655"/>
                </a:lnTo>
                <a:lnTo>
                  <a:pt x="1121" y="655"/>
                </a:lnTo>
                <a:lnTo>
                  <a:pt x="1123" y="655"/>
                </a:lnTo>
                <a:lnTo>
                  <a:pt x="1125" y="655"/>
                </a:lnTo>
                <a:lnTo>
                  <a:pt x="1125" y="653"/>
                </a:lnTo>
                <a:lnTo>
                  <a:pt x="1126" y="653"/>
                </a:lnTo>
                <a:lnTo>
                  <a:pt x="1128" y="653"/>
                </a:lnTo>
                <a:lnTo>
                  <a:pt x="1130" y="653"/>
                </a:lnTo>
                <a:lnTo>
                  <a:pt x="1131" y="653"/>
                </a:lnTo>
                <a:lnTo>
                  <a:pt x="1133" y="653"/>
                </a:lnTo>
                <a:lnTo>
                  <a:pt x="1135" y="653"/>
                </a:lnTo>
                <a:lnTo>
                  <a:pt x="1135" y="651"/>
                </a:lnTo>
                <a:lnTo>
                  <a:pt x="1136" y="651"/>
                </a:lnTo>
                <a:lnTo>
                  <a:pt x="1138" y="651"/>
                </a:lnTo>
                <a:lnTo>
                  <a:pt x="1140" y="651"/>
                </a:lnTo>
                <a:lnTo>
                  <a:pt x="1140" y="650"/>
                </a:lnTo>
                <a:lnTo>
                  <a:pt x="1141" y="650"/>
                </a:lnTo>
                <a:lnTo>
                  <a:pt x="1143" y="650"/>
                </a:lnTo>
                <a:lnTo>
                  <a:pt x="1145" y="650"/>
                </a:lnTo>
                <a:lnTo>
                  <a:pt x="1145" y="651"/>
                </a:lnTo>
                <a:lnTo>
                  <a:pt x="1145" y="651"/>
                </a:lnTo>
                <a:lnTo>
                  <a:pt x="1145" y="653"/>
                </a:lnTo>
                <a:lnTo>
                  <a:pt x="1146" y="653"/>
                </a:lnTo>
                <a:lnTo>
                  <a:pt x="1146" y="655"/>
                </a:lnTo>
                <a:lnTo>
                  <a:pt x="1148" y="655"/>
                </a:lnTo>
                <a:lnTo>
                  <a:pt x="1148" y="656"/>
                </a:lnTo>
                <a:lnTo>
                  <a:pt x="1148" y="658"/>
                </a:lnTo>
                <a:lnTo>
                  <a:pt x="1150" y="658"/>
                </a:lnTo>
                <a:lnTo>
                  <a:pt x="1150" y="660"/>
                </a:lnTo>
                <a:lnTo>
                  <a:pt x="1148" y="660"/>
                </a:lnTo>
                <a:lnTo>
                  <a:pt x="1148" y="661"/>
                </a:lnTo>
                <a:lnTo>
                  <a:pt x="1150" y="661"/>
                </a:lnTo>
                <a:lnTo>
                  <a:pt x="1150" y="663"/>
                </a:lnTo>
                <a:lnTo>
                  <a:pt x="1150" y="665"/>
                </a:lnTo>
                <a:lnTo>
                  <a:pt x="1150" y="666"/>
                </a:lnTo>
                <a:lnTo>
                  <a:pt x="1150" y="668"/>
                </a:lnTo>
                <a:lnTo>
                  <a:pt x="1150" y="670"/>
                </a:lnTo>
                <a:lnTo>
                  <a:pt x="1148" y="671"/>
                </a:lnTo>
                <a:lnTo>
                  <a:pt x="1148" y="673"/>
                </a:lnTo>
                <a:lnTo>
                  <a:pt x="1148" y="675"/>
                </a:lnTo>
                <a:lnTo>
                  <a:pt x="1146" y="675"/>
                </a:lnTo>
                <a:lnTo>
                  <a:pt x="1146" y="676"/>
                </a:lnTo>
                <a:lnTo>
                  <a:pt x="1146" y="678"/>
                </a:lnTo>
                <a:lnTo>
                  <a:pt x="1145" y="678"/>
                </a:lnTo>
                <a:lnTo>
                  <a:pt x="1145" y="680"/>
                </a:lnTo>
                <a:lnTo>
                  <a:pt x="1145" y="680"/>
                </a:lnTo>
                <a:lnTo>
                  <a:pt x="1145" y="681"/>
                </a:lnTo>
                <a:lnTo>
                  <a:pt x="1145" y="683"/>
                </a:lnTo>
                <a:lnTo>
                  <a:pt x="1145" y="685"/>
                </a:lnTo>
                <a:lnTo>
                  <a:pt x="1143" y="685"/>
                </a:lnTo>
                <a:lnTo>
                  <a:pt x="1143" y="686"/>
                </a:lnTo>
                <a:lnTo>
                  <a:pt x="1143" y="688"/>
                </a:lnTo>
                <a:lnTo>
                  <a:pt x="1143" y="690"/>
                </a:lnTo>
                <a:lnTo>
                  <a:pt x="1143" y="690"/>
                </a:lnTo>
                <a:lnTo>
                  <a:pt x="1143" y="691"/>
                </a:lnTo>
                <a:lnTo>
                  <a:pt x="1141" y="691"/>
                </a:lnTo>
                <a:lnTo>
                  <a:pt x="1140" y="691"/>
                </a:lnTo>
                <a:lnTo>
                  <a:pt x="1138" y="691"/>
                </a:lnTo>
                <a:lnTo>
                  <a:pt x="1138" y="690"/>
                </a:lnTo>
                <a:lnTo>
                  <a:pt x="1136" y="690"/>
                </a:lnTo>
                <a:lnTo>
                  <a:pt x="1136" y="691"/>
                </a:lnTo>
                <a:lnTo>
                  <a:pt x="1135" y="691"/>
                </a:lnTo>
                <a:lnTo>
                  <a:pt x="1135" y="693"/>
                </a:lnTo>
                <a:lnTo>
                  <a:pt x="1133" y="693"/>
                </a:lnTo>
                <a:lnTo>
                  <a:pt x="1133" y="695"/>
                </a:lnTo>
                <a:lnTo>
                  <a:pt x="1133" y="696"/>
                </a:lnTo>
                <a:lnTo>
                  <a:pt x="1135" y="696"/>
                </a:lnTo>
                <a:lnTo>
                  <a:pt x="1135" y="698"/>
                </a:lnTo>
                <a:lnTo>
                  <a:pt x="1133" y="698"/>
                </a:lnTo>
                <a:lnTo>
                  <a:pt x="1131" y="698"/>
                </a:lnTo>
                <a:lnTo>
                  <a:pt x="1130" y="698"/>
                </a:lnTo>
                <a:lnTo>
                  <a:pt x="1128" y="698"/>
                </a:lnTo>
                <a:lnTo>
                  <a:pt x="1128" y="700"/>
                </a:lnTo>
                <a:lnTo>
                  <a:pt x="1126" y="700"/>
                </a:lnTo>
                <a:lnTo>
                  <a:pt x="1125" y="700"/>
                </a:lnTo>
                <a:lnTo>
                  <a:pt x="1123" y="700"/>
                </a:lnTo>
                <a:lnTo>
                  <a:pt x="1123" y="701"/>
                </a:lnTo>
                <a:lnTo>
                  <a:pt x="1125" y="701"/>
                </a:lnTo>
                <a:lnTo>
                  <a:pt x="1125" y="703"/>
                </a:lnTo>
                <a:lnTo>
                  <a:pt x="1126" y="703"/>
                </a:lnTo>
                <a:lnTo>
                  <a:pt x="1126" y="705"/>
                </a:lnTo>
                <a:lnTo>
                  <a:pt x="1126" y="706"/>
                </a:lnTo>
                <a:lnTo>
                  <a:pt x="1128" y="706"/>
                </a:lnTo>
                <a:lnTo>
                  <a:pt x="1128" y="705"/>
                </a:lnTo>
                <a:lnTo>
                  <a:pt x="1130" y="705"/>
                </a:lnTo>
                <a:lnTo>
                  <a:pt x="1130" y="703"/>
                </a:lnTo>
                <a:lnTo>
                  <a:pt x="1131" y="703"/>
                </a:lnTo>
                <a:lnTo>
                  <a:pt x="1133" y="703"/>
                </a:lnTo>
                <a:lnTo>
                  <a:pt x="1135" y="703"/>
                </a:lnTo>
                <a:lnTo>
                  <a:pt x="1135" y="701"/>
                </a:lnTo>
                <a:lnTo>
                  <a:pt x="1136" y="701"/>
                </a:lnTo>
                <a:lnTo>
                  <a:pt x="1138" y="701"/>
                </a:lnTo>
                <a:lnTo>
                  <a:pt x="1140" y="701"/>
                </a:lnTo>
                <a:lnTo>
                  <a:pt x="1141" y="701"/>
                </a:lnTo>
                <a:lnTo>
                  <a:pt x="1141" y="703"/>
                </a:lnTo>
                <a:lnTo>
                  <a:pt x="1143" y="703"/>
                </a:lnTo>
                <a:lnTo>
                  <a:pt x="1145" y="703"/>
                </a:lnTo>
                <a:lnTo>
                  <a:pt x="1145" y="703"/>
                </a:lnTo>
                <a:lnTo>
                  <a:pt x="1145" y="705"/>
                </a:lnTo>
                <a:lnTo>
                  <a:pt x="1145" y="705"/>
                </a:lnTo>
                <a:lnTo>
                  <a:pt x="1143" y="705"/>
                </a:lnTo>
                <a:lnTo>
                  <a:pt x="1143" y="706"/>
                </a:lnTo>
                <a:lnTo>
                  <a:pt x="1145" y="706"/>
                </a:lnTo>
                <a:lnTo>
                  <a:pt x="1145" y="706"/>
                </a:lnTo>
                <a:lnTo>
                  <a:pt x="1145" y="705"/>
                </a:lnTo>
                <a:lnTo>
                  <a:pt x="1146" y="705"/>
                </a:lnTo>
                <a:lnTo>
                  <a:pt x="1148" y="705"/>
                </a:lnTo>
                <a:lnTo>
                  <a:pt x="1148" y="703"/>
                </a:lnTo>
                <a:lnTo>
                  <a:pt x="1148" y="701"/>
                </a:lnTo>
                <a:lnTo>
                  <a:pt x="1150" y="701"/>
                </a:lnTo>
                <a:lnTo>
                  <a:pt x="1150" y="700"/>
                </a:lnTo>
                <a:lnTo>
                  <a:pt x="1148" y="700"/>
                </a:lnTo>
                <a:lnTo>
                  <a:pt x="1148" y="698"/>
                </a:lnTo>
                <a:lnTo>
                  <a:pt x="1146" y="698"/>
                </a:lnTo>
                <a:lnTo>
                  <a:pt x="1146" y="696"/>
                </a:lnTo>
                <a:lnTo>
                  <a:pt x="1148" y="696"/>
                </a:lnTo>
                <a:lnTo>
                  <a:pt x="1148" y="695"/>
                </a:lnTo>
                <a:lnTo>
                  <a:pt x="1150" y="695"/>
                </a:lnTo>
                <a:lnTo>
                  <a:pt x="1150" y="693"/>
                </a:lnTo>
                <a:lnTo>
                  <a:pt x="1151" y="693"/>
                </a:lnTo>
                <a:lnTo>
                  <a:pt x="1151" y="691"/>
                </a:lnTo>
                <a:lnTo>
                  <a:pt x="1153" y="691"/>
                </a:lnTo>
                <a:lnTo>
                  <a:pt x="1153" y="690"/>
                </a:lnTo>
                <a:lnTo>
                  <a:pt x="1155" y="690"/>
                </a:lnTo>
                <a:lnTo>
                  <a:pt x="1155" y="690"/>
                </a:lnTo>
                <a:lnTo>
                  <a:pt x="1156" y="690"/>
                </a:lnTo>
                <a:lnTo>
                  <a:pt x="1156" y="688"/>
                </a:lnTo>
                <a:lnTo>
                  <a:pt x="1158" y="688"/>
                </a:lnTo>
                <a:lnTo>
                  <a:pt x="1158" y="686"/>
                </a:lnTo>
                <a:lnTo>
                  <a:pt x="1160" y="686"/>
                </a:lnTo>
                <a:lnTo>
                  <a:pt x="1161" y="686"/>
                </a:lnTo>
                <a:lnTo>
                  <a:pt x="1163" y="686"/>
                </a:lnTo>
                <a:lnTo>
                  <a:pt x="1165" y="686"/>
                </a:lnTo>
                <a:lnTo>
                  <a:pt x="1165" y="688"/>
                </a:lnTo>
                <a:lnTo>
                  <a:pt x="1166" y="688"/>
                </a:lnTo>
                <a:lnTo>
                  <a:pt x="1168" y="688"/>
                </a:lnTo>
                <a:lnTo>
                  <a:pt x="1168" y="690"/>
                </a:lnTo>
                <a:lnTo>
                  <a:pt x="1170" y="690"/>
                </a:lnTo>
                <a:lnTo>
                  <a:pt x="1170" y="690"/>
                </a:lnTo>
                <a:lnTo>
                  <a:pt x="1171" y="690"/>
                </a:lnTo>
                <a:lnTo>
                  <a:pt x="1171" y="691"/>
                </a:lnTo>
                <a:lnTo>
                  <a:pt x="1173" y="691"/>
                </a:lnTo>
                <a:lnTo>
                  <a:pt x="1173" y="693"/>
                </a:lnTo>
                <a:lnTo>
                  <a:pt x="1175" y="693"/>
                </a:lnTo>
                <a:lnTo>
                  <a:pt x="1175" y="695"/>
                </a:lnTo>
                <a:lnTo>
                  <a:pt x="1175" y="696"/>
                </a:lnTo>
                <a:lnTo>
                  <a:pt x="1176" y="696"/>
                </a:lnTo>
                <a:lnTo>
                  <a:pt x="1176" y="698"/>
                </a:lnTo>
                <a:lnTo>
                  <a:pt x="1178" y="698"/>
                </a:lnTo>
                <a:lnTo>
                  <a:pt x="1180" y="698"/>
                </a:lnTo>
                <a:lnTo>
                  <a:pt x="1180" y="700"/>
                </a:lnTo>
                <a:lnTo>
                  <a:pt x="1181" y="700"/>
                </a:lnTo>
                <a:lnTo>
                  <a:pt x="1181" y="701"/>
                </a:lnTo>
                <a:lnTo>
                  <a:pt x="1183" y="701"/>
                </a:lnTo>
                <a:lnTo>
                  <a:pt x="1183" y="703"/>
                </a:lnTo>
                <a:lnTo>
                  <a:pt x="1185" y="705"/>
                </a:lnTo>
                <a:lnTo>
                  <a:pt x="1185" y="705"/>
                </a:lnTo>
                <a:lnTo>
                  <a:pt x="1185" y="706"/>
                </a:lnTo>
                <a:lnTo>
                  <a:pt x="1185" y="708"/>
                </a:lnTo>
                <a:lnTo>
                  <a:pt x="1186" y="708"/>
                </a:lnTo>
                <a:lnTo>
                  <a:pt x="1188" y="708"/>
                </a:lnTo>
                <a:lnTo>
                  <a:pt x="1188" y="710"/>
                </a:lnTo>
                <a:lnTo>
                  <a:pt x="1188" y="711"/>
                </a:lnTo>
                <a:lnTo>
                  <a:pt x="1190" y="711"/>
                </a:lnTo>
                <a:lnTo>
                  <a:pt x="1190" y="713"/>
                </a:lnTo>
                <a:lnTo>
                  <a:pt x="1188" y="713"/>
                </a:lnTo>
                <a:lnTo>
                  <a:pt x="1188" y="715"/>
                </a:lnTo>
                <a:lnTo>
                  <a:pt x="1190" y="715"/>
                </a:lnTo>
                <a:lnTo>
                  <a:pt x="1191" y="715"/>
                </a:lnTo>
                <a:lnTo>
                  <a:pt x="1191" y="716"/>
                </a:lnTo>
                <a:lnTo>
                  <a:pt x="1193" y="716"/>
                </a:lnTo>
                <a:lnTo>
                  <a:pt x="1193" y="718"/>
                </a:lnTo>
                <a:lnTo>
                  <a:pt x="1193" y="720"/>
                </a:lnTo>
                <a:lnTo>
                  <a:pt x="1191" y="720"/>
                </a:lnTo>
                <a:lnTo>
                  <a:pt x="1191" y="721"/>
                </a:lnTo>
                <a:lnTo>
                  <a:pt x="1191" y="723"/>
                </a:lnTo>
                <a:lnTo>
                  <a:pt x="1190" y="723"/>
                </a:lnTo>
                <a:lnTo>
                  <a:pt x="1190" y="725"/>
                </a:lnTo>
                <a:lnTo>
                  <a:pt x="1188" y="725"/>
                </a:lnTo>
                <a:lnTo>
                  <a:pt x="1188" y="726"/>
                </a:lnTo>
                <a:lnTo>
                  <a:pt x="1186" y="726"/>
                </a:lnTo>
                <a:lnTo>
                  <a:pt x="1186" y="728"/>
                </a:lnTo>
                <a:lnTo>
                  <a:pt x="1185" y="728"/>
                </a:lnTo>
                <a:lnTo>
                  <a:pt x="1185" y="728"/>
                </a:lnTo>
                <a:lnTo>
                  <a:pt x="1185" y="730"/>
                </a:lnTo>
                <a:lnTo>
                  <a:pt x="1185" y="730"/>
                </a:lnTo>
                <a:lnTo>
                  <a:pt x="1183" y="730"/>
                </a:lnTo>
                <a:lnTo>
                  <a:pt x="1183" y="731"/>
                </a:lnTo>
                <a:lnTo>
                  <a:pt x="1181" y="731"/>
                </a:lnTo>
                <a:lnTo>
                  <a:pt x="1181" y="733"/>
                </a:lnTo>
                <a:lnTo>
                  <a:pt x="1181" y="735"/>
                </a:lnTo>
                <a:lnTo>
                  <a:pt x="1183" y="735"/>
                </a:lnTo>
                <a:lnTo>
                  <a:pt x="1183" y="733"/>
                </a:lnTo>
                <a:lnTo>
                  <a:pt x="1185" y="733"/>
                </a:lnTo>
                <a:lnTo>
                  <a:pt x="1185" y="733"/>
                </a:lnTo>
                <a:lnTo>
                  <a:pt x="1185" y="735"/>
                </a:lnTo>
                <a:lnTo>
                  <a:pt x="1185" y="736"/>
                </a:lnTo>
                <a:lnTo>
                  <a:pt x="1185" y="736"/>
                </a:lnTo>
                <a:lnTo>
                  <a:pt x="1185" y="738"/>
                </a:lnTo>
                <a:lnTo>
                  <a:pt x="1183" y="738"/>
                </a:lnTo>
                <a:lnTo>
                  <a:pt x="1181" y="738"/>
                </a:lnTo>
                <a:lnTo>
                  <a:pt x="1181" y="740"/>
                </a:lnTo>
                <a:lnTo>
                  <a:pt x="1183" y="738"/>
                </a:lnTo>
                <a:lnTo>
                  <a:pt x="1183" y="740"/>
                </a:lnTo>
                <a:lnTo>
                  <a:pt x="1185" y="740"/>
                </a:lnTo>
                <a:lnTo>
                  <a:pt x="1185" y="740"/>
                </a:lnTo>
                <a:lnTo>
                  <a:pt x="1185" y="741"/>
                </a:lnTo>
                <a:lnTo>
                  <a:pt x="1186" y="741"/>
                </a:lnTo>
                <a:lnTo>
                  <a:pt x="1186" y="743"/>
                </a:lnTo>
                <a:lnTo>
                  <a:pt x="1186" y="745"/>
                </a:lnTo>
                <a:lnTo>
                  <a:pt x="1188" y="745"/>
                </a:lnTo>
                <a:lnTo>
                  <a:pt x="1188" y="743"/>
                </a:lnTo>
                <a:lnTo>
                  <a:pt x="1188" y="741"/>
                </a:lnTo>
                <a:lnTo>
                  <a:pt x="1188" y="740"/>
                </a:lnTo>
                <a:lnTo>
                  <a:pt x="1188" y="738"/>
                </a:lnTo>
                <a:lnTo>
                  <a:pt x="1188" y="736"/>
                </a:lnTo>
                <a:lnTo>
                  <a:pt x="1190" y="736"/>
                </a:lnTo>
                <a:lnTo>
                  <a:pt x="1191" y="736"/>
                </a:lnTo>
                <a:lnTo>
                  <a:pt x="1191" y="735"/>
                </a:lnTo>
                <a:lnTo>
                  <a:pt x="1191" y="733"/>
                </a:lnTo>
                <a:lnTo>
                  <a:pt x="1193" y="733"/>
                </a:lnTo>
                <a:lnTo>
                  <a:pt x="1195" y="733"/>
                </a:lnTo>
                <a:lnTo>
                  <a:pt x="1195" y="735"/>
                </a:lnTo>
                <a:lnTo>
                  <a:pt x="1196" y="735"/>
                </a:lnTo>
                <a:lnTo>
                  <a:pt x="1196" y="733"/>
                </a:lnTo>
                <a:lnTo>
                  <a:pt x="1196" y="731"/>
                </a:lnTo>
                <a:lnTo>
                  <a:pt x="1196" y="730"/>
                </a:lnTo>
                <a:lnTo>
                  <a:pt x="1198" y="730"/>
                </a:lnTo>
                <a:lnTo>
                  <a:pt x="1198" y="730"/>
                </a:lnTo>
                <a:lnTo>
                  <a:pt x="1200" y="730"/>
                </a:lnTo>
                <a:lnTo>
                  <a:pt x="1201" y="730"/>
                </a:lnTo>
                <a:lnTo>
                  <a:pt x="1201" y="730"/>
                </a:lnTo>
                <a:lnTo>
                  <a:pt x="1203" y="730"/>
                </a:lnTo>
                <a:lnTo>
                  <a:pt x="1203" y="730"/>
                </a:lnTo>
                <a:lnTo>
                  <a:pt x="1205" y="730"/>
                </a:lnTo>
                <a:lnTo>
                  <a:pt x="1205" y="730"/>
                </a:lnTo>
                <a:lnTo>
                  <a:pt x="1205" y="731"/>
                </a:lnTo>
                <a:lnTo>
                  <a:pt x="1203" y="731"/>
                </a:lnTo>
                <a:lnTo>
                  <a:pt x="1203" y="733"/>
                </a:lnTo>
                <a:lnTo>
                  <a:pt x="1205" y="733"/>
                </a:lnTo>
                <a:lnTo>
                  <a:pt x="1205" y="731"/>
                </a:lnTo>
                <a:lnTo>
                  <a:pt x="1206" y="731"/>
                </a:lnTo>
                <a:lnTo>
                  <a:pt x="1208" y="731"/>
                </a:lnTo>
                <a:lnTo>
                  <a:pt x="1210" y="731"/>
                </a:lnTo>
                <a:lnTo>
                  <a:pt x="1210" y="733"/>
                </a:lnTo>
                <a:lnTo>
                  <a:pt x="1208" y="733"/>
                </a:lnTo>
                <a:lnTo>
                  <a:pt x="1208" y="735"/>
                </a:lnTo>
                <a:lnTo>
                  <a:pt x="1208" y="736"/>
                </a:lnTo>
                <a:lnTo>
                  <a:pt x="1210" y="736"/>
                </a:lnTo>
                <a:lnTo>
                  <a:pt x="1210" y="738"/>
                </a:lnTo>
                <a:lnTo>
                  <a:pt x="1210" y="740"/>
                </a:lnTo>
                <a:lnTo>
                  <a:pt x="1210" y="741"/>
                </a:lnTo>
                <a:lnTo>
                  <a:pt x="1211" y="741"/>
                </a:lnTo>
                <a:lnTo>
                  <a:pt x="1211" y="740"/>
                </a:lnTo>
                <a:lnTo>
                  <a:pt x="1213" y="740"/>
                </a:lnTo>
                <a:lnTo>
                  <a:pt x="1213" y="741"/>
                </a:lnTo>
                <a:lnTo>
                  <a:pt x="1215" y="741"/>
                </a:lnTo>
                <a:lnTo>
                  <a:pt x="1215" y="740"/>
                </a:lnTo>
                <a:lnTo>
                  <a:pt x="1216" y="740"/>
                </a:lnTo>
                <a:lnTo>
                  <a:pt x="1218" y="740"/>
                </a:lnTo>
                <a:lnTo>
                  <a:pt x="1218" y="738"/>
                </a:lnTo>
                <a:lnTo>
                  <a:pt x="1216" y="738"/>
                </a:lnTo>
                <a:lnTo>
                  <a:pt x="1216" y="736"/>
                </a:lnTo>
                <a:lnTo>
                  <a:pt x="1216" y="735"/>
                </a:lnTo>
                <a:lnTo>
                  <a:pt x="1216" y="733"/>
                </a:lnTo>
                <a:lnTo>
                  <a:pt x="1216" y="731"/>
                </a:lnTo>
                <a:lnTo>
                  <a:pt x="1216" y="730"/>
                </a:lnTo>
                <a:lnTo>
                  <a:pt x="1215" y="730"/>
                </a:lnTo>
                <a:lnTo>
                  <a:pt x="1215" y="730"/>
                </a:lnTo>
                <a:lnTo>
                  <a:pt x="1215" y="728"/>
                </a:lnTo>
                <a:lnTo>
                  <a:pt x="1213" y="728"/>
                </a:lnTo>
                <a:lnTo>
                  <a:pt x="1211" y="728"/>
                </a:lnTo>
                <a:lnTo>
                  <a:pt x="1210" y="728"/>
                </a:lnTo>
                <a:lnTo>
                  <a:pt x="1208" y="728"/>
                </a:lnTo>
                <a:lnTo>
                  <a:pt x="1208" y="726"/>
                </a:lnTo>
                <a:lnTo>
                  <a:pt x="1210" y="726"/>
                </a:lnTo>
                <a:lnTo>
                  <a:pt x="1210" y="725"/>
                </a:lnTo>
                <a:lnTo>
                  <a:pt x="1211" y="725"/>
                </a:lnTo>
                <a:lnTo>
                  <a:pt x="1213" y="725"/>
                </a:lnTo>
                <a:lnTo>
                  <a:pt x="1213" y="723"/>
                </a:lnTo>
                <a:lnTo>
                  <a:pt x="1215" y="723"/>
                </a:lnTo>
                <a:lnTo>
                  <a:pt x="1216" y="723"/>
                </a:lnTo>
                <a:lnTo>
                  <a:pt x="1216" y="725"/>
                </a:lnTo>
                <a:lnTo>
                  <a:pt x="1218" y="725"/>
                </a:lnTo>
                <a:lnTo>
                  <a:pt x="1218" y="726"/>
                </a:lnTo>
                <a:lnTo>
                  <a:pt x="1218" y="728"/>
                </a:lnTo>
                <a:lnTo>
                  <a:pt x="1220" y="728"/>
                </a:lnTo>
                <a:lnTo>
                  <a:pt x="1220" y="726"/>
                </a:lnTo>
                <a:lnTo>
                  <a:pt x="1221" y="726"/>
                </a:lnTo>
                <a:lnTo>
                  <a:pt x="1221" y="725"/>
                </a:lnTo>
                <a:lnTo>
                  <a:pt x="1220" y="725"/>
                </a:lnTo>
                <a:lnTo>
                  <a:pt x="1220" y="723"/>
                </a:lnTo>
                <a:lnTo>
                  <a:pt x="1218" y="723"/>
                </a:lnTo>
                <a:lnTo>
                  <a:pt x="1218" y="721"/>
                </a:lnTo>
                <a:lnTo>
                  <a:pt x="1216" y="721"/>
                </a:lnTo>
                <a:lnTo>
                  <a:pt x="1215" y="721"/>
                </a:lnTo>
                <a:lnTo>
                  <a:pt x="1213" y="721"/>
                </a:lnTo>
                <a:lnTo>
                  <a:pt x="1213" y="720"/>
                </a:lnTo>
                <a:lnTo>
                  <a:pt x="1215" y="720"/>
                </a:lnTo>
                <a:lnTo>
                  <a:pt x="1215" y="718"/>
                </a:lnTo>
                <a:lnTo>
                  <a:pt x="1215" y="716"/>
                </a:lnTo>
                <a:lnTo>
                  <a:pt x="1215" y="715"/>
                </a:lnTo>
                <a:lnTo>
                  <a:pt x="1213" y="715"/>
                </a:lnTo>
                <a:lnTo>
                  <a:pt x="1211" y="715"/>
                </a:lnTo>
                <a:lnTo>
                  <a:pt x="1211" y="713"/>
                </a:lnTo>
                <a:lnTo>
                  <a:pt x="1210" y="713"/>
                </a:lnTo>
                <a:lnTo>
                  <a:pt x="1210" y="711"/>
                </a:lnTo>
                <a:lnTo>
                  <a:pt x="1208" y="711"/>
                </a:lnTo>
                <a:lnTo>
                  <a:pt x="1208" y="710"/>
                </a:lnTo>
                <a:lnTo>
                  <a:pt x="1208" y="708"/>
                </a:lnTo>
                <a:lnTo>
                  <a:pt x="1208" y="706"/>
                </a:lnTo>
                <a:lnTo>
                  <a:pt x="1208" y="705"/>
                </a:lnTo>
                <a:lnTo>
                  <a:pt x="1206" y="705"/>
                </a:lnTo>
                <a:lnTo>
                  <a:pt x="1206" y="703"/>
                </a:lnTo>
                <a:lnTo>
                  <a:pt x="1208" y="703"/>
                </a:lnTo>
                <a:lnTo>
                  <a:pt x="1208" y="701"/>
                </a:lnTo>
                <a:lnTo>
                  <a:pt x="1210" y="701"/>
                </a:lnTo>
                <a:lnTo>
                  <a:pt x="1211" y="701"/>
                </a:lnTo>
                <a:lnTo>
                  <a:pt x="1213" y="701"/>
                </a:lnTo>
                <a:lnTo>
                  <a:pt x="1215" y="701"/>
                </a:lnTo>
                <a:lnTo>
                  <a:pt x="1216" y="701"/>
                </a:lnTo>
                <a:lnTo>
                  <a:pt x="1216" y="703"/>
                </a:lnTo>
                <a:lnTo>
                  <a:pt x="1218" y="703"/>
                </a:lnTo>
                <a:lnTo>
                  <a:pt x="1220" y="703"/>
                </a:lnTo>
                <a:lnTo>
                  <a:pt x="1220" y="705"/>
                </a:lnTo>
                <a:lnTo>
                  <a:pt x="1221" y="705"/>
                </a:lnTo>
                <a:lnTo>
                  <a:pt x="1221" y="706"/>
                </a:lnTo>
                <a:lnTo>
                  <a:pt x="1223" y="706"/>
                </a:lnTo>
                <a:lnTo>
                  <a:pt x="1225" y="706"/>
                </a:lnTo>
                <a:lnTo>
                  <a:pt x="1225" y="708"/>
                </a:lnTo>
                <a:lnTo>
                  <a:pt x="1225" y="710"/>
                </a:lnTo>
                <a:lnTo>
                  <a:pt x="1225" y="711"/>
                </a:lnTo>
                <a:lnTo>
                  <a:pt x="1225" y="711"/>
                </a:lnTo>
                <a:lnTo>
                  <a:pt x="1225" y="710"/>
                </a:lnTo>
                <a:lnTo>
                  <a:pt x="1226" y="710"/>
                </a:lnTo>
                <a:lnTo>
                  <a:pt x="1226" y="711"/>
                </a:lnTo>
                <a:lnTo>
                  <a:pt x="1228" y="711"/>
                </a:lnTo>
                <a:lnTo>
                  <a:pt x="1228" y="713"/>
                </a:lnTo>
                <a:lnTo>
                  <a:pt x="1226" y="713"/>
                </a:lnTo>
                <a:lnTo>
                  <a:pt x="1226" y="715"/>
                </a:lnTo>
                <a:lnTo>
                  <a:pt x="1225" y="715"/>
                </a:lnTo>
                <a:lnTo>
                  <a:pt x="1225" y="716"/>
                </a:lnTo>
                <a:lnTo>
                  <a:pt x="1226" y="716"/>
                </a:lnTo>
                <a:lnTo>
                  <a:pt x="1226" y="718"/>
                </a:lnTo>
                <a:lnTo>
                  <a:pt x="1226" y="720"/>
                </a:lnTo>
                <a:lnTo>
                  <a:pt x="1228" y="720"/>
                </a:lnTo>
                <a:lnTo>
                  <a:pt x="1228" y="721"/>
                </a:lnTo>
                <a:lnTo>
                  <a:pt x="1230" y="721"/>
                </a:lnTo>
                <a:lnTo>
                  <a:pt x="1230" y="723"/>
                </a:lnTo>
                <a:lnTo>
                  <a:pt x="1230" y="725"/>
                </a:lnTo>
                <a:lnTo>
                  <a:pt x="1228" y="725"/>
                </a:lnTo>
                <a:lnTo>
                  <a:pt x="1228" y="726"/>
                </a:lnTo>
                <a:lnTo>
                  <a:pt x="1230" y="726"/>
                </a:lnTo>
                <a:lnTo>
                  <a:pt x="1231" y="726"/>
                </a:lnTo>
                <a:lnTo>
                  <a:pt x="1233" y="726"/>
                </a:lnTo>
                <a:lnTo>
                  <a:pt x="1235" y="726"/>
                </a:lnTo>
                <a:lnTo>
                  <a:pt x="1235" y="728"/>
                </a:lnTo>
                <a:lnTo>
                  <a:pt x="1233" y="728"/>
                </a:lnTo>
                <a:lnTo>
                  <a:pt x="1233" y="730"/>
                </a:lnTo>
                <a:lnTo>
                  <a:pt x="1235" y="730"/>
                </a:lnTo>
                <a:lnTo>
                  <a:pt x="1235" y="730"/>
                </a:lnTo>
                <a:lnTo>
                  <a:pt x="1235" y="731"/>
                </a:lnTo>
                <a:lnTo>
                  <a:pt x="1236" y="731"/>
                </a:lnTo>
                <a:lnTo>
                  <a:pt x="1236" y="733"/>
                </a:lnTo>
                <a:lnTo>
                  <a:pt x="1235" y="733"/>
                </a:lnTo>
                <a:lnTo>
                  <a:pt x="1235" y="735"/>
                </a:lnTo>
                <a:lnTo>
                  <a:pt x="1233" y="735"/>
                </a:lnTo>
                <a:lnTo>
                  <a:pt x="1233" y="736"/>
                </a:lnTo>
                <a:lnTo>
                  <a:pt x="1233" y="738"/>
                </a:lnTo>
                <a:lnTo>
                  <a:pt x="1235" y="738"/>
                </a:lnTo>
                <a:lnTo>
                  <a:pt x="1235" y="736"/>
                </a:lnTo>
                <a:lnTo>
                  <a:pt x="1236" y="736"/>
                </a:lnTo>
                <a:lnTo>
                  <a:pt x="1238" y="736"/>
                </a:lnTo>
                <a:lnTo>
                  <a:pt x="1240" y="736"/>
                </a:lnTo>
                <a:lnTo>
                  <a:pt x="1241" y="736"/>
                </a:lnTo>
                <a:lnTo>
                  <a:pt x="1241" y="738"/>
                </a:lnTo>
                <a:lnTo>
                  <a:pt x="1240" y="738"/>
                </a:lnTo>
                <a:lnTo>
                  <a:pt x="1240" y="740"/>
                </a:lnTo>
                <a:lnTo>
                  <a:pt x="1240" y="741"/>
                </a:lnTo>
                <a:lnTo>
                  <a:pt x="1241" y="741"/>
                </a:lnTo>
                <a:lnTo>
                  <a:pt x="1241" y="743"/>
                </a:lnTo>
                <a:lnTo>
                  <a:pt x="1240" y="743"/>
                </a:lnTo>
                <a:lnTo>
                  <a:pt x="1240" y="745"/>
                </a:lnTo>
                <a:lnTo>
                  <a:pt x="1241" y="745"/>
                </a:lnTo>
                <a:lnTo>
                  <a:pt x="1241" y="746"/>
                </a:lnTo>
                <a:lnTo>
                  <a:pt x="1240" y="746"/>
                </a:lnTo>
                <a:lnTo>
                  <a:pt x="1240" y="748"/>
                </a:lnTo>
                <a:lnTo>
                  <a:pt x="1238" y="748"/>
                </a:lnTo>
                <a:lnTo>
                  <a:pt x="1238" y="750"/>
                </a:lnTo>
                <a:lnTo>
                  <a:pt x="1238" y="751"/>
                </a:lnTo>
                <a:lnTo>
                  <a:pt x="1238" y="753"/>
                </a:lnTo>
                <a:lnTo>
                  <a:pt x="1236" y="753"/>
                </a:lnTo>
                <a:lnTo>
                  <a:pt x="1236" y="755"/>
                </a:lnTo>
                <a:lnTo>
                  <a:pt x="1236" y="756"/>
                </a:lnTo>
                <a:lnTo>
                  <a:pt x="1236" y="758"/>
                </a:lnTo>
                <a:lnTo>
                  <a:pt x="1236" y="760"/>
                </a:lnTo>
                <a:lnTo>
                  <a:pt x="1236" y="761"/>
                </a:lnTo>
                <a:lnTo>
                  <a:pt x="1236" y="763"/>
                </a:lnTo>
                <a:lnTo>
                  <a:pt x="1236" y="765"/>
                </a:lnTo>
                <a:lnTo>
                  <a:pt x="1236" y="766"/>
                </a:lnTo>
                <a:lnTo>
                  <a:pt x="1236" y="768"/>
                </a:lnTo>
                <a:lnTo>
                  <a:pt x="1236" y="770"/>
                </a:lnTo>
                <a:lnTo>
                  <a:pt x="1235" y="770"/>
                </a:lnTo>
                <a:lnTo>
                  <a:pt x="1235" y="771"/>
                </a:lnTo>
                <a:lnTo>
                  <a:pt x="1236" y="771"/>
                </a:lnTo>
                <a:lnTo>
                  <a:pt x="1236" y="771"/>
                </a:lnTo>
                <a:lnTo>
                  <a:pt x="1238" y="771"/>
                </a:lnTo>
                <a:lnTo>
                  <a:pt x="1238" y="773"/>
                </a:lnTo>
                <a:lnTo>
                  <a:pt x="1236" y="773"/>
                </a:lnTo>
                <a:lnTo>
                  <a:pt x="1236" y="775"/>
                </a:lnTo>
                <a:lnTo>
                  <a:pt x="1236" y="776"/>
                </a:lnTo>
                <a:lnTo>
                  <a:pt x="1236" y="778"/>
                </a:lnTo>
                <a:lnTo>
                  <a:pt x="1235" y="778"/>
                </a:lnTo>
                <a:lnTo>
                  <a:pt x="1235" y="780"/>
                </a:lnTo>
                <a:lnTo>
                  <a:pt x="1236" y="780"/>
                </a:lnTo>
                <a:lnTo>
                  <a:pt x="1236" y="781"/>
                </a:lnTo>
                <a:lnTo>
                  <a:pt x="1236" y="783"/>
                </a:lnTo>
                <a:lnTo>
                  <a:pt x="1235" y="785"/>
                </a:lnTo>
                <a:lnTo>
                  <a:pt x="1236" y="785"/>
                </a:lnTo>
                <a:lnTo>
                  <a:pt x="1238" y="785"/>
                </a:lnTo>
                <a:lnTo>
                  <a:pt x="1238" y="786"/>
                </a:lnTo>
                <a:lnTo>
                  <a:pt x="1238" y="788"/>
                </a:lnTo>
                <a:lnTo>
                  <a:pt x="1236" y="788"/>
                </a:lnTo>
                <a:lnTo>
                  <a:pt x="1235" y="788"/>
                </a:lnTo>
                <a:lnTo>
                  <a:pt x="1235" y="790"/>
                </a:lnTo>
                <a:lnTo>
                  <a:pt x="1235" y="791"/>
                </a:lnTo>
                <a:lnTo>
                  <a:pt x="1235" y="793"/>
                </a:lnTo>
                <a:lnTo>
                  <a:pt x="1233" y="793"/>
                </a:lnTo>
                <a:lnTo>
                  <a:pt x="1233" y="795"/>
                </a:lnTo>
                <a:lnTo>
                  <a:pt x="1235" y="795"/>
                </a:lnTo>
                <a:lnTo>
                  <a:pt x="1235" y="796"/>
                </a:lnTo>
                <a:lnTo>
                  <a:pt x="1235" y="798"/>
                </a:lnTo>
                <a:lnTo>
                  <a:pt x="1235" y="800"/>
                </a:lnTo>
                <a:lnTo>
                  <a:pt x="1235" y="801"/>
                </a:lnTo>
                <a:lnTo>
                  <a:pt x="1236" y="801"/>
                </a:lnTo>
                <a:lnTo>
                  <a:pt x="1238" y="801"/>
                </a:lnTo>
                <a:lnTo>
                  <a:pt x="1238" y="803"/>
                </a:lnTo>
                <a:lnTo>
                  <a:pt x="1238" y="805"/>
                </a:lnTo>
                <a:lnTo>
                  <a:pt x="1238" y="806"/>
                </a:lnTo>
                <a:lnTo>
                  <a:pt x="1238" y="808"/>
                </a:lnTo>
                <a:lnTo>
                  <a:pt x="1240" y="808"/>
                </a:lnTo>
                <a:lnTo>
                  <a:pt x="1240" y="810"/>
                </a:lnTo>
                <a:lnTo>
                  <a:pt x="1240" y="811"/>
                </a:lnTo>
                <a:lnTo>
                  <a:pt x="1241" y="811"/>
                </a:lnTo>
                <a:lnTo>
                  <a:pt x="1241" y="810"/>
                </a:lnTo>
                <a:lnTo>
                  <a:pt x="1243" y="810"/>
                </a:lnTo>
                <a:lnTo>
                  <a:pt x="1243" y="808"/>
                </a:lnTo>
                <a:lnTo>
                  <a:pt x="1243" y="806"/>
                </a:lnTo>
                <a:lnTo>
                  <a:pt x="1241" y="806"/>
                </a:lnTo>
                <a:lnTo>
                  <a:pt x="1241" y="805"/>
                </a:lnTo>
                <a:lnTo>
                  <a:pt x="1241" y="803"/>
                </a:lnTo>
                <a:lnTo>
                  <a:pt x="1243" y="803"/>
                </a:lnTo>
                <a:lnTo>
                  <a:pt x="1243" y="801"/>
                </a:lnTo>
                <a:lnTo>
                  <a:pt x="1245" y="801"/>
                </a:lnTo>
                <a:lnTo>
                  <a:pt x="1245" y="803"/>
                </a:lnTo>
                <a:lnTo>
                  <a:pt x="1245" y="805"/>
                </a:lnTo>
                <a:lnTo>
                  <a:pt x="1246" y="805"/>
                </a:lnTo>
                <a:lnTo>
                  <a:pt x="1246" y="803"/>
                </a:lnTo>
                <a:lnTo>
                  <a:pt x="1246" y="801"/>
                </a:lnTo>
                <a:lnTo>
                  <a:pt x="1248" y="801"/>
                </a:lnTo>
                <a:lnTo>
                  <a:pt x="1248" y="800"/>
                </a:lnTo>
                <a:lnTo>
                  <a:pt x="1250" y="800"/>
                </a:lnTo>
                <a:lnTo>
                  <a:pt x="1251" y="800"/>
                </a:lnTo>
                <a:lnTo>
                  <a:pt x="1253" y="800"/>
                </a:lnTo>
                <a:lnTo>
                  <a:pt x="1255" y="800"/>
                </a:lnTo>
                <a:lnTo>
                  <a:pt x="1256" y="800"/>
                </a:lnTo>
                <a:lnTo>
                  <a:pt x="1256" y="798"/>
                </a:lnTo>
                <a:lnTo>
                  <a:pt x="1255" y="798"/>
                </a:lnTo>
                <a:lnTo>
                  <a:pt x="1255" y="796"/>
                </a:lnTo>
                <a:lnTo>
                  <a:pt x="1253" y="796"/>
                </a:lnTo>
                <a:lnTo>
                  <a:pt x="1253" y="795"/>
                </a:lnTo>
                <a:lnTo>
                  <a:pt x="1253" y="793"/>
                </a:lnTo>
                <a:lnTo>
                  <a:pt x="1255" y="793"/>
                </a:lnTo>
                <a:lnTo>
                  <a:pt x="1256" y="793"/>
                </a:lnTo>
                <a:lnTo>
                  <a:pt x="1258" y="793"/>
                </a:lnTo>
                <a:lnTo>
                  <a:pt x="1258" y="791"/>
                </a:lnTo>
                <a:lnTo>
                  <a:pt x="1256" y="791"/>
                </a:lnTo>
                <a:lnTo>
                  <a:pt x="1256" y="790"/>
                </a:lnTo>
                <a:lnTo>
                  <a:pt x="1255" y="790"/>
                </a:lnTo>
                <a:lnTo>
                  <a:pt x="1255" y="788"/>
                </a:lnTo>
                <a:lnTo>
                  <a:pt x="1256" y="788"/>
                </a:lnTo>
                <a:lnTo>
                  <a:pt x="1256" y="786"/>
                </a:lnTo>
                <a:lnTo>
                  <a:pt x="1255" y="786"/>
                </a:lnTo>
                <a:lnTo>
                  <a:pt x="1255" y="785"/>
                </a:lnTo>
                <a:lnTo>
                  <a:pt x="1253" y="785"/>
                </a:lnTo>
                <a:lnTo>
                  <a:pt x="1253" y="783"/>
                </a:lnTo>
                <a:lnTo>
                  <a:pt x="1253" y="781"/>
                </a:lnTo>
                <a:lnTo>
                  <a:pt x="1253" y="780"/>
                </a:lnTo>
                <a:lnTo>
                  <a:pt x="1255" y="780"/>
                </a:lnTo>
                <a:lnTo>
                  <a:pt x="1255" y="778"/>
                </a:lnTo>
                <a:lnTo>
                  <a:pt x="1253" y="778"/>
                </a:lnTo>
                <a:lnTo>
                  <a:pt x="1253" y="776"/>
                </a:lnTo>
                <a:lnTo>
                  <a:pt x="1253" y="775"/>
                </a:lnTo>
                <a:lnTo>
                  <a:pt x="1253" y="773"/>
                </a:lnTo>
                <a:lnTo>
                  <a:pt x="1251" y="773"/>
                </a:lnTo>
                <a:lnTo>
                  <a:pt x="1251" y="771"/>
                </a:lnTo>
                <a:lnTo>
                  <a:pt x="1251" y="771"/>
                </a:lnTo>
                <a:lnTo>
                  <a:pt x="1251" y="770"/>
                </a:lnTo>
                <a:lnTo>
                  <a:pt x="1253" y="770"/>
                </a:lnTo>
                <a:lnTo>
                  <a:pt x="1253" y="768"/>
                </a:lnTo>
                <a:lnTo>
                  <a:pt x="1253" y="766"/>
                </a:lnTo>
                <a:lnTo>
                  <a:pt x="1253" y="765"/>
                </a:lnTo>
                <a:lnTo>
                  <a:pt x="1255" y="765"/>
                </a:lnTo>
                <a:lnTo>
                  <a:pt x="1255" y="763"/>
                </a:lnTo>
                <a:lnTo>
                  <a:pt x="1255" y="761"/>
                </a:lnTo>
                <a:lnTo>
                  <a:pt x="1255" y="760"/>
                </a:lnTo>
                <a:lnTo>
                  <a:pt x="1253" y="760"/>
                </a:lnTo>
                <a:lnTo>
                  <a:pt x="1253" y="758"/>
                </a:lnTo>
                <a:lnTo>
                  <a:pt x="1255" y="758"/>
                </a:lnTo>
                <a:lnTo>
                  <a:pt x="1255" y="756"/>
                </a:lnTo>
                <a:lnTo>
                  <a:pt x="1255" y="755"/>
                </a:lnTo>
                <a:lnTo>
                  <a:pt x="1256" y="755"/>
                </a:lnTo>
                <a:lnTo>
                  <a:pt x="1256" y="753"/>
                </a:lnTo>
                <a:lnTo>
                  <a:pt x="1255" y="753"/>
                </a:lnTo>
                <a:lnTo>
                  <a:pt x="1255" y="751"/>
                </a:lnTo>
                <a:lnTo>
                  <a:pt x="1255" y="750"/>
                </a:lnTo>
                <a:lnTo>
                  <a:pt x="1253" y="750"/>
                </a:lnTo>
                <a:lnTo>
                  <a:pt x="1253" y="748"/>
                </a:lnTo>
                <a:lnTo>
                  <a:pt x="1255" y="748"/>
                </a:lnTo>
                <a:lnTo>
                  <a:pt x="1256" y="748"/>
                </a:lnTo>
                <a:lnTo>
                  <a:pt x="1256" y="746"/>
                </a:lnTo>
                <a:lnTo>
                  <a:pt x="1256" y="745"/>
                </a:lnTo>
                <a:lnTo>
                  <a:pt x="1256" y="743"/>
                </a:lnTo>
                <a:lnTo>
                  <a:pt x="1256" y="741"/>
                </a:lnTo>
                <a:lnTo>
                  <a:pt x="1255" y="740"/>
                </a:lnTo>
                <a:lnTo>
                  <a:pt x="1256" y="740"/>
                </a:lnTo>
                <a:lnTo>
                  <a:pt x="1256" y="738"/>
                </a:lnTo>
                <a:lnTo>
                  <a:pt x="1256" y="736"/>
                </a:lnTo>
                <a:lnTo>
                  <a:pt x="1256" y="735"/>
                </a:lnTo>
                <a:lnTo>
                  <a:pt x="1256" y="733"/>
                </a:lnTo>
                <a:lnTo>
                  <a:pt x="1256" y="731"/>
                </a:lnTo>
                <a:lnTo>
                  <a:pt x="1256" y="730"/>
                </a:lnTo>
                <a:lnTo>
                  <a:pt x="1256" y="730"/>
                </a:lnTo>
                <a:lnTo>
                  <a:pt x="1256" y="728"/>
                </a:lnTo>
                <a:lnTo>
                  <a:pt x="1256" y="726"/>
                </a:lnTo>
                <a:lnTo>
                  <a:pt x="1258" y="725"/>
                </a:lnTo>
                <a:lnTo>
                  <a:pt x="1256" y="725"/>
                </a:lnTo>
                <a:lnTo>
                  <a:pt x="1256" y="723"/>
                </a:lnTo>
                <a:lnTo>
                  <a:pt x="1258" y="723"/>
                </a:lnTo>
                <a:lnTo>
                  <a:pt x="1258" y="721"/>
                </a:lnTo>
                <a:lnTo>
                  <a:pt x="1258" y="720"/>
                </a:lnTo>
                <a:lnTo>
                  <a:pt x="1258" y="718"/>
                </a:lnTo>
                <a:lnTo>
                  <a:pt x="1258" y="716"/>
                </a:lnTo>
                <a:lnTo>
                  <a:pt x="1260" y="716"/>
                </a:lnTo>
                <a:lnTo>
                  <a:pt x="1258" y="715"/>
                </a:lnTo>
                <a:lnTo>
                  <a:pt x="1260" y="715"/>
                </a:lnTo>
                <a:lnTo>
                  <a:pt x="1260" y="713"/>
                </a:lnTo>
                <a:lnTo>
                  <a:pt x="1258" y="713"/>
                </a:lnTo>
                <a:lnTo>
                  <a:pt x="1258" y="711"/>
                </a:lnTo>
                <a:lnTo>
                  <a:pt x="1260" y="711"/>
                </a:lnTo>
                <a:lnTo>
                  <a:pt x="1260" y="710"/>
                </a:lnTo>
                <a:lnTo>
                  <a:pt x="1258" y="710"/>
                </a:lnTo>
                <a:lnTo>
                  <a:pt x="1258" y="708"/>
                </a:lnTo>
                <a:lnTo>
                  <a:pt x="1260" y="708"/>
                </a:lnTo>
                <a:lnTo>
                  <a:pt x="1260" y="706"/>
                </a:lnTo>
                <a:lnTo>
                  <a:pt x="1258" y="706"/>
                </a:lnTo>
                <a:lnTo>
                  <a:pt x="1258" y="705"/>
                </a:lnTo>
                <a:lnTo>
                  <a:pt x="1260" y="705"/>
                </a:lnTo>
                <a:lnTo>
                  <a:pt x="1260" y="703"/>
                </a:lnTo>
                <a:lnTo>
                  <a:pt x="1260" y="701"/>
                </a:lnTo>
                <a:lnTo>
                  <a:pt x="1261" y="701"/>
                </a:lnTo>
                <a:lnTo>
                  <a:pt x="1263" y="701"/>
                </a:lnTo>
                <a:lnTo>
                  <a:pt x="1265" y="701"/>
                </a:lnTo>
                <a:lnTo>
                  <a:pt x="1265" y="703"/>
                </a:lnTo>
                <a:lnTo>
                  <a:pt x="1265" y="703"/>
                </a:lnTo>
                <a:lnTo>
                  <a:pt x="1266" y="703"/>
                </a:lnTo>
                <a:lnTo>
                  <a:pt x="1266" y="701"/>
                </a:lnTo>
                <a:lnTo>
                  <a:pt x="1265" y="701"/>
                </a:lnTo>
                <a:lnTo>
                  <a:pt x="1265" y="700"/>
                </a:lnTo>
                <a:lnTo>
                  <a:pt x="1265" y="700"/>
                </a:lnTo>
                <a:lnTo>
                  <a:pt x="1265" y="698"/>
                </a:lnTo>
                <a:lnTo>
                  <a:pt x="1265" y="696"/>
                </a:lnTo>
                <a:lnTo>
                  <a:pt x="1265" y="695"/>
                </a:lnTo>
                <a:lnTo>
                  <a:pt x="1265" y="693"/>
                </a:lnTo>
                <a:lnTo>
                  <a:pt x="1265" y="693"/>
                </a:lnTo>
                <a:lnTo>
                  <a:pt x="1265" y="695"/>
                </a:lnTo>
                <a:lnTo>
                  <a:pt x="1266" y="695"/>
                </a:lnTo>
                <a:lnTo>
                  <a:pt x="1266" y="693"/>
                </a:lnTo>
                <a:lnTo>
                  <a:pt x="1265" y="693"/>
                </a:lnTo>
                <a:lnTo>
                  <a:pt x="1265" y="691"/>
                </a:lnTo>
                <a:lnTo>
                  <a:pt x="1266" y="691"/>
                </a:lnTo>
                <a:lnTo>
                  <a:pt x="1268" y="691"/>
                </a:lnTo>
                <a:lnTo>
                  <a:pt x="1268" y="693"/>
                </a:lnTo>
                <a:lnTo>
                  <a:pt x="1270" y="693"/>
                </a:lnTo>
                <a:lnTo>
                  <a:pt x="1270" y="695"/>
                </a:lnTo>
                <a:lnTo>
                  <a:pt x="1271" y="695"/>
                </a:lnTo>
                <a:lnTo>
                  <a:pt x="1273" y="695"/>
                </a:lnTo>
                <a:lnTo>
                  <a:pt x="1273" y="696"/>
                </a:lnTo>
                <a:lnTo>
                  <a:pt x="1275" y="696"/>
                </a:lnTo>
                <a:lnTo>
                  <a:pt x="1275" y="698"/>
                </a:lnTo>
                <a:lnTo>
                  <a:pt x="1276" y="698"/>
                </a:lnTo>
                <a:lnTo>
                  <a:pt x="1276" y="700"/>
                </a:lnTo>
                <a:lnTo>
                  <a:pt x="1278" y="700"/>
                </a:lnTo>
                <a:lnTo>
                  <a:pt x="1278" y="701"/>
                </a:lnTo>
                <a:lnTo>
                  <a:pt x="1278" y="703"/>
                </a:lnTo>
                <a:lnTo>
                  <a:pt x="1280" y="703"/>
                </a:lnTo>
                <a:lnTo>
                  <a:pt x="1280" y="705"/>
                </a:lnTo>
                <a:lnTo>
                  <a:pt x="1280" y="706"/>
                </a:lnTo>
                <a:lnTo>
                  <a:pt x="1281" y="706"/>
                </a:lnTo>
                <a:lnTo>
                  <a:pt x="1281" y="708"/>
                </a:lnTo>
                <a:lnTo>
                  <a:pt x="1283" y="708"/>
                </a:lnTo>
                <a:lnTo>
                  <a:pt x="1283" y="710"/>
                </a:lnTo>
                <a:lnTo>
                  <a:pt x="1285" y="710"/>
                </a:lnTo>
                <a:lnTo>
                  <a:pt x="1285" y="708"/>
                </a:lnTo>
                <a:lnTo>
                  <a:pt x="1285" y="706"/>
                </a:lnTo>
                <a:lnTo>
                  <a:pt x="1283" y="706"/>
                </a:lnTo>
                <a:lnTo>
                  <a:pt x="1283" y="705"/>
                </a:lnTo>
                <a:lnTo>
                  <a:pt x="1283" y="703"/>
                </a:lnTo>
                <a:lnTo>
                  <a:pt x="1283" y="701"/>
                </a:lnTo>
                <a:lnTo>
                  <a:pt x="1285" y="701"/>
                </a:lnTo>
                <a:lnTo>
                  <a:pt x="1285" y="700"/>
                </a:lnTo>
                <a:lnTo>
                  <a:pt x="1286" y="700"/>
                </a:lnTo>
                <a:lnTo>
                  <a:pt x="1288" y="700"/>
                </a:lnTo>
                <a:lnTo>
                  <a:pt x="1290" y="700"/>
                </a:lnTo>
                <a:lnTo>
                  <a:pt x="1290" y="701"/>
                </a:lnTo>
                <a:lnTo>
                  <a:pt x="1291" y="701"/>
                </a:lnTo>
                <a:lnTo>
                  <a:pt x="1291" y="703"/>
                </a:lnTo>
                <a:lnTo>
                  <a:pt x="1290" y="703"/>
                </a:lnTo>
                <a:lnTo>
                  <a:pt x="1290" y="705"/>
                </a:lnTo>
                <a:lnTo>
                  <a:pt x="1291" y="705"/>
                </a:lnTo>
                <a:lnTo>
                  <a:pt x="1291" y="706"/>
                </a:lnTo>
                <a:lnTo>
                  <a:pt x="1291" y="708"/>
                </a:lnTo>
                <a:lnTo>
                  <a:pt x="1293" y="708"/>
                </a:lnTo>
                <a:lnTo>
                  <a:pt x="1295" y="708"/>
                </a:lnTo>
                <a:lnTo>
                  <a:pt x="1295" y="710"/>
                </a:lnTo>
                <a:lnTo>
                  <a:pt x="1295" y="711"/>
                </a:lnTo>
                <a:lnTo>
                  <a:pt x="1296" y="711"/>
                </a:lnTo>
                <a:lnTo>
                  <a:pt x="1296" y="713"/>
                </a:lnTo>
                <a:lnTo>
                  <a:pt x="1296" y="715"/>
                </a:lnTo>
                <a:lnTo>
                  <a:pt x="1296" y="716"/>
                </a:lnTo>
                <a:lnTo>
                  <a:pt x="1298" y="716"/>
                </a:lnTo>
                <a:lnTo>
                  <a:pt x="1298" y="718"/>
                </a:lnTo>
                <a:lnTo>
                  <a:pt x="1300" y="720"/>
                </a:lnTo>
                <a:lnTo>
                  <a:pt x="1301" y="720"/>
                </a:lnTo>
                <a:lnTo>
                  <a:pt x="1303" y="720"/>
                </a:lnTo>
                <a:lnTo>
                  <a:pt x="1303" y="721"/>
                </a:lnTo>
                <a:lnTo>
                  <a:pt x="1303" y="723"/>
                </a:lnTo>
                <a:lnTo>
                  <a:pt x="1305" y="723"/>
                </a:lnTo>
                <a:lnTo>
                  <a:pt x="1305" y="725"/>
                </a:lnTo>
                <a:lnTo>
                  <a:pt x="1305" y="726"/>
                </a:lnTo>
                <a:lnTo>
                  <a:pt x="1305" y="728"/>
                </a:lnTo>
                <a:lnTo>
                  <a:pt x="1303" y="728"/>
                </a:lnTo>
                <a:lnTo>
                  <a:pt x="1303" y="730"/>
                </a:lnTo>
                <a:lnTo>
                  <a:pt x="1305" y="730"/>
                </a:lnTo>
                <a:lnTo>
                  <a:pt x="1305" y="730"/>
                </a:lnTo>
                <a:lnTo>
                  <a:pt x="1305" y="730"/>
                </a:lnTo>
                <a:lnTo>
                  <a:pt x="1305" y="731"/>
                </a:lnTo>
                <a:lnTo>
                  <a:pt x="1306" y="731"/>
                </a:lnTo>
                <a:lnTo>
                  <a:pt x="1308" y="731"/>
                </a:lnTo>
                <a:lnTo>
                  <a:pt x="1308" y="733"/>
                </a:lnTo>
                <a:lnTo>
                  <a:pt x="1306" y="733"/>
                </a:lnTo>
                <a:lnTo>
                  <a:pt x="1305" y="733"/>
                </a:lnTo>
                <a:lnTo>
                  <a:pt x="1305" y="735"/>
                </a:lnTo>
                <a:lnTo>
                  <a:pt x="1306" y="735"/>
                </a:lnTo>
                <a:lnTo>
                  <a:pt x="1308" y="735"/>
                </a:lnTo>
                <a:lnTo>
                  <a:pt x="1308" y="736"/>
                </a:lnTo>
                <a:lnTo>
                  <a:pt x="1308" y="738"/>
                </a:lnTo>
                <a:lnTo>
                  <a:pt x="1308" y="740"/>
                </a:lnTo>
                <a:lnTo>
                  <a:pt x="1310" y="740"/>
                </a:lnTo>
                <a:lnTo>
                  <a:pt x="1310" y="741"/>
                </a:lnTo>
                <a:lnTo>
                  <a:pt x="1308" y="741"/>
                </a:lnTo>
                <a:lnTo>
                  <a:pt x="1306" y="741"/>
                </a:lnTo>
                <a:lnTo>
                  <a:pt x="1306" y="743"/>
                </a:lnTo>
                <a:lnTo>
                  <a:pt x="1306" y="745"/>
                </a:lnTo>
                <a:lnTo>
                  <a:pt x="1308" y="745"/>
                </a:lnTo>
                <a:lnTo>
                  <a:pt x="1308" y="743"/>
                </a:lnTo>
                <a:lnTo>
                  <a:pt x="1310" y="743"/>
                </a:lnTo>
                <a:lnTo>
                  <a:pt x="1310" y="745"/>
                </a:lnTo>
                <a:lnTo>
                  <a:pt x="1311" y="745"/>
                </a:lnTo>
                <a:lnTo>
                  <a:pt x="1311" y="746"/>
                </a:lnTo>
                <a:lnTo>
                  <a:pt x="1310" y="746"/>
                </a:lnTo>
                <a:lnTo>
                  <a:pt x="1308" y="746"/>
                </a:lnTo>
                <a:lnTo>
                  <a:pt x="1308" y="748"/>
                </a:lnTo>
                <a:lnTo>
                  <a:pt x="1308" y="750"/>
                </a:lnTo>
                <a:lnTo>
                  <a:pt x="1308" y="751"/>
                </a:lnTo>
                <a:lnTo>
                  <a:pt x="1308" y="753"/>
                </a:lnTo>
                <a:lnTo>
                  <a:pt x="1308" y="755"/>
                </a:lnTo>
                <a:lnTo>
                  <a:pt x="1308" y="756"/>
                </a:lnTo>
                <a:lnTo>
                  <a:pt x="1306" y="756"/>
                </a:lnTo>
                <a:lnTo>
                  <a:pt x="1306" y="758"/>
                </a:lnTo>
                <a:lnTo>
                  <a:pt x="1306" y="760"/>
                </a:lnTo>
                <a:lnTo>
                  <a:pt x="1308" y="760"/>
                </a:lnTo>
                <a:lnTo>
                  <a:pt x="1310" y="760"/>
                </a:lnTo>
                <a:lnTo>
                  <a:pt x="1310" y="761"/>
                </a:lnTo>
                <a:lnTo>
                  <a:pt x="1308" y="761"/>
                </a:lnTo>
                <a:lnTo>
                  <a:pt x="1308" y="763"/>
                </a:lnTo>
                <a:lnTo>
                  <a:pt x="1308" y="765"/>
                </a:lnTo>
                <a:lnTo>
                  <a:pt x="1308" y="766"/>
                </a:lnTo>
                <a:lnTo>
                  <a:pt x="1306" y="766"/>
                </a:lnTo>
                <a:lnTo>
                  <a:pt x="1306" y="768"/>
                </a:lnTo>
                <a:lnTo>
                  <a:pt x="1306" y="770"/>
                </a:lnTo>
                <a:lnTo>
                  <a:pt x="1306" y="771"/>
                </a:lnTo>
                <a:lnTo>
                  <a:pt x="1308" y="771"/>
                </a:lnTo>
                <a:lnTo>
                  <a:pt x="1308" y="771"/>
                </a:lnTo>
                <a:lnTo>
                  <a:pt x="1308" y="773"/>
                </a:lnTo>
                <a:lnTo>
                  <a:pt x="1308" y="775"/>
                </a:lnTo>
                <a:lnTo>
                  <a:pt x="1308" y="776"/>
                </a:lnTo>
                <a:lnTo>
                  <a:pt x="1308" y="778"/>
                </a:lnTo>
                <a:lnTo>
                  <a:pt x="1308" y="780"/>
                </a:lnTo>
                <a:lnTo>
                  <a:pt x="1308" y="781"/>
                </a:lnTo>
                <a:lnTo>
                  <a:pt x="1308" y="783"/>
                </a:lnTo>
                <a:lnTo>
                  <a:pt x="1308" y="785"/>
                </a:lnTo>
                <a:lnTo>
                  <a:pt x="1308" y="786"/>
                </a:lnTo>
                <a:lnTo>
                  <a:pt x="1306" y="786"/>
                </a:lnTo>
                <a:lnTo>
                  <a:pt x="1306" y="788"/>
                </a:lnTo>
                <a:lnTo>
                  <a:pt x="1306" y="790"/>
                </a:lnTo>
                <a:lnTo>
                  <a:pt x="1306" y="791"/>
                </a:lnTo>
                <a:lnTo>
                  <a:pt x="1308" y="791"/>
                </a:lnTo>
                <a:lnTo>
                  <a:pt x="1308" y="793"/>
                </a:lnTo>
                <a:lnTo>
                  <a:pt x="1308" y="795"/>
                </a:lnTo>
                <a:lnTo>
                  <a:pt x="1308" y="796"/>
                </a:lnTo>
                <a:lnTo>
                  <a:pt x="1308" y="798"/>
                </a:lnTo>
                <a:lnTo>
                  <a:pt x="1308" y="800"/>
                </a:lnTo>
                <a:lnTo>
                  <a:pt x="1308" y="801"/>
                </a:lnTo>
                <a:lnTo>
                  <a:pt x="1306" y="801"/>
                </a:lnTo>
                <a:lnTo>
                  <a:pt x="1306" y="803"/>
                </a:lnTo>
                <a:lnTo>
                  <a:pt x="1306" y="805"/>
                </a:lnTo>
                <a:lnTo>
                  <a:pt x="1308" y="806"/>
                </a:lnTo>
                <a:lnTo>
                  <a:pt x="1308" y="808"/>
                </a:lnTo>
                <a:lnTo>
                  <a:pt x="1308" y="810"/>
                </a:lnTo>
                <a:lnTo>
                  <a:pt x="1308" y="811"/>
                </a:lnTo>
                <a:lnTo>
                  <a:pt x="1308" y="811"/>
                </a:lnTo>
                <a:lnTo>
                  <a:pt x="1310" y="811"/>
                </a:lnTo>
                <a:lnTo>
                  <a:pt x="1311" y="811"/>
                </a:lnTo>
                <a:lnTo>
                  <a:pt x="1311" y="813"/>
                </a:lnTo>
                <a:lnTo>
                  <a:pt x="1311" y="815"/>
                </a:lnTo>
                <a:lnTo>
                  <a:pt x="1311" y="816"/>
                </a:lnTo>
                <a:lnTo>
                  <a:pt x="1313" y="816"/>
                </a:lnTo>
                <a:lnTo>
                  <a:pt x="1313" y="818"/>
                </a:lnTo>
                <a:lnTo>
                  <a:pt x="1311" y="818"/>
                </a:lnTo>
                <a:lnTo>
                  <a:pt x="1311" y="820"/>
                </a:lnTo>
                <a:lnTo>
                  <a:pt x="1313" y="820"/>
                </a:lnTo>
                <a:lnTo>
                  <a:pt x="1313" y="821"/>
                </a:lnTo>
                <a:lnTo>
                  <a:pt x="1313" y="823"/>
                </a:lnTo>
                <a:lnTo>
                  <a:pt x="1313" y="825"/>
                </a:lnTo>
                <a:lnTo>
                  <a:pt x="1313" y="827"/>
                </a:lnTo>
                <a:lnTo>
                  <a:pt x="1315" y="827"/>
                </a:lnTo>
                <a:lnTo>
                  <a:pt x="1315" y="828"/>
                </a:lnTo>
                <a:lnTo>
                  <a:pt x="1313" y="828"/>
                </a:lnTo>
                <a:lnTo>
                  <a:pt x="1313" y="830"/>
                </a:lnTo>
                <a:lnTo>
                  <a:pt x="1313" y="832"/>
                </a:lnTo>
                <a:lnTo>
                  <a:pt x="1311" y="832"/>
                </a:lnTo>
                <a:lnTo>
                  <a:pt x="1311" y="833"/>
                </a:lnTo>
                <a:lnTo>
                  <a:pt x="1311" y="835"/>
                </a:lnTo>
                <a:lnTo>
                  <a:pt x="1313" y="835"/>
                </a:lnTo>
                <a:lnTo>
                  <a:pt x="1313" y="837"/>
                </a:lnTo>
                <a:lnTo>
                  <a:pt x="1313" y="838"/>
                </a:lnTo>
                <a:lnTo>
                  <a:pt x="1311" y="838"/>
                </a:lnTo>
                <a:lnTo>
                  <a:pt x="1311" y="840"/>
                </a:lnTo>
                <a:lnTo>
                  <a:pt x="1311" y="842"/>
                </a:lnTo>
                <a:lnTo>
                  <a:pt x="1313" y="842"/>
                </a:lnTo>
                <a:lnTo>
                  <a:pt x="1313" y="843"/>
                </a:lnTo>
                <a:lnTo>
                  <a:pt x="1311" y="843"/>
                </a:lnTo>
                <a:lnTo>
                  <a:pt x="1310" y="843"/>
                </a:lnTo>
                <a:lnTo>
                  <a:pt x="1308" y="843"/>
                </a:lnTo>
                <a:lnTo>
                  <a:pt x="1306" y="843"/>
                </a:lnTo>
                <a:lnTo>
                  <a:pt x="1306" y="845"/>
                </a:lnTo>
                <a:lnTo>
                  <a:pt x="1306" y="847"/>
                </a:lnTo>
                <a:lnTo>
                  <a:pt x="1306" y="848"/>
                </a:lnTo>
                <a:lnTo>
                  <a:pt x="1306" y="850"/>
                </a:lnTo>
                <a:lnTo>
                  <a:pt x="1306" y="852"/>
                </a:lnTo>
                <a:lnTo>
                  <a:pt x="1306" y="852"/>
                </a:lnTo>
                <a:lnTo>
                  <a:pt x="1306" y="853"/>
                </a:lnTo>
                <a:lnTo>
                  <a:pt x="1305" y="853"/>
                </a:lnTo>
                <a:lnTo>
                  <a:pt x="1305" y="855"/>
                </a:lnTo>
                <a:lnTo>
                  <a:pt x="1305" y="855"/>
                </a:lnTo>
                <a:lnTo>
                  <a:pt x="1305" y="857"/>
                </a:lnTo>
                <a:lnTo>
                  <a:pt x="1303" y="857"/>
                </a:lnTo>
                <a:lnTo>
                  <a:pt x="1303" y="858"/>
                </a:lnTo>
                <a:lnTo>
                  <a:pt x="1303" y="860"/>
                </a:lnTo>
                <a:lnTo>
                  <a:pt x="1303" y="862"/>
                </a:lnTo>
                <a:lnTo>
                  <a:pt x="1303" y="863"/>
                </a:lnTo>
                <a:lnTo>
                  <a:pt x="1305" y="863"/>
                </a:lnTo>
                <a:lnTo>
                  <a:pt x="1305" y="865"/>
                </a:lnTo>
                <a:lnTo>
                  <a:pt x="1305" y="867"/>
                </a:lnTo>
                <a:lnTo>
                  <a:pt x="1305" y="867"/>
                </a:lnTo>
                <a:lnTo>
                  <a:pt x="1305" y="868"/>
                </a:lnTo>
                <a:lnTo>
                  <a:pt x="1306" y="868"/>
                </a:lnTo>
                <a:lnTo>
                  <a:pt x="1306" y="870"/>
                </a:lnTo>
                <a:lnTo>
                  <a:pt x="1308" y="870"/>
                </a:lnTo>
                <a:lnTo>
                  <a:pt x="1310" y="870"/>
                </a:lnTo>
                <a:lnTo>
                  <a:pt x="1308" y="872"/>
                </a:lnTo>
                <a:lnTo>
                  <a:pt x="1310" y="872"/>
                </a:lnTo>
                <a:lnTo>
                  <a:pt x="1310" y="873"/>
                </a:lnTo>
                <a:lnTo>
                  <a:pt x="1310" y="875"/>
                </a:lnTo>
                <a:lnTo>
                  <a:pt x="1310" y="877"/>
                </a:lnTo>
                <a:lnTo>
                  <a:pt x="1310" y="878"/>
                </a:lnTo>
                <a:lnTo>
                  <a:pt x="1310" y="880"/>
                </a:lnTo>
                <a:lnTo>
                  <a:pt x="1310" y="882"/>
                </a:lnTo>
                <a:lnTo>
                  <a:pt x="1310" y="883"/>
                </a:lnTo>
                <a:lnTo>
                  <a:pt x="1310" y="885"/>
                </a:lnTo>
                <a:lnTo>
                  <a:pt x="1311" y="885"/>
                </a:lnTo>
                <a:lnTo>
                  <a:pt x="1311" y="887"/>
                </a:lnTo>
                <a:lnTo>
                  <a:pt x="1313" y="887"/>
                </a:lnTo>
                <a:lnTo>
                  <a:pt x="1315" y="887"/>
                </a:lnTo>
                <a:lnTo>
                  <a:pt x="1315" y="888"/>
                </a:lnTo>
                <a:lnTo>
                  <a:pt x="1315" y="890"/>
                </a:lnTo>
                <a:lnTo>
                  <a:pt x="1316" y="890"/>
                </a:lnTo>
                <a:lnTo>
                  <a:pt x="1318" y="890"/>
                </a:lnTo>
                <a:lnTo>
                  <a:pt x="1318" y="892"/>
                </a:lnTo>
                <a:lnTo>
                  <a:pt x="1316" y="892"/>
                </a:lnTo>
                <a:lnTo>
                  <a:pt x="1316" y="892"/>
                </a:lnTo>
                <a:lnTo>
                  <a:pt x="1316" y="893"/>
                </a:lnTo>
                <a:lnTo>
                  <a:pt x="1318" y="893"/>
                </a:lnTo>
                <a:lnTo>
                  <a:pt x="1318" y="895"/>
                </a:lnTo>
                <a:lnTo>
                  <a:pt x="1318" y="897"/>
                </a:lnTo>
                <a:lnTo>
                  <a:pt x="1318" y="898"/>
                </a:lnTo>
                <a:lnTo>
                  <a:pt x="1320" y="898"/>
                </a:lnTo>
                <a:lnTo>
                  <a:pt x="1321" y="898"/>
                </a:lnTo>
                <a:lnTo>
                  <a:pt x="1323" y="898"/>
                </a:lnTo>
                <a:lnTo>
                  <a:pt x="1325" y="898"/>
                </a:lnTo>
                <a:lnTo>
                  <a:pt x="1325" y="900"/>
                </a:lnTo>
                <a:lnTo>
                  <a:pt x="1325" y="902"/>
                </a:lnTo>
                <a:lnTo>
                  <a:pt x="1326" y="902"/>
                </a:lnTo>
                <a:lnTo>
                  <a:pt x="1326" y="903"/>
                </a:lnTo>
                <a:lnTo>
                  <a:pt x="1328" y="903"/>
                </a:lnTo>
                <a:lnTo>
                  <a:pt x="1328" y="905"/>
                </a:lnTo>
                <a:lnTo>
                  <a:pt x="1328" y="907"/>
                </a:lnTo>
                <a:lnTo>
                  <a:pt x="1330" y="907"/>
                </a:lnTo>
                <a:lnTo>
                  <a:pt x="1331" y="907"/>
                </a:lnTo>
                <a:lnTo>
                  <a:pt x="1333" y="907"/>
                </a:lnTo>
                <a:lnTo>
                  <a:pt x="1335" y="907"/>
                </a:lnTo>
                <a:lnTo>
                  <a:pt x="1336" y="907"/>
                </a:lnTo>
                <a:lnTo>
                  <a:pt x="1336" y="908"/>
                </a:lnTo>
                <a:lnTo>
                  <a:pt x="1338" y="908"/>
                </a:lnTo>
                <a:lnTo>
                  <a:pt x="1338" y="910"/>
                </a:lnTo>
                <a:lnTo>
                  <a:pt x="1340" y="910"/>
                </a:lnTo>
                <a:lnTo>
                  <a:pt x="1341" y="910"/>
                </a:lnTo>
                <a:lnTo>
                  <a:pt x="1341" y="912"/>
                </a:lnTo>
                <a:lnTo>
                  <a:pt x="1341" y="913"/>
                </a:lnTo>
                <a:lnTo>
                  <a:pt x="1343" y="913"/>
                </a:lnTo>
                <a:lnTo>
                  <a:pt x="1343" y="915"/>
                </a:lnTo>
                <a:lnTo>
                  <a:pt x="1345" y="915"/>
                </a:lnTo>
                <a:lnTo>
                  <a:pt x="1345" y="917"/>
                </a:lnTo>
                <a:lnTo>
                  <a:pt x="1345" y="918"/>
                </a:lnTo>
                <a:lnTo>
                  <a:pt x="1345" y="918"/>
                </a:lnTo>
                <a:lnTo>
                  <a:pt x="1346" y="918"/>
                </a:lnTo>
                <a:lnTo>
                  <a:pt x="1346" y="920"/>
                </a:lnTo>
                <a:lnTo>
                  <a:pt x="1345" y="920"/>
                </a:lnTo>
                <a:lnTo>
                  <a:pt x="1345" y="922"/>
                </a:lnTo>
                <a:lnTo>
                  <a:pt x="1346" y="922"/>
                </a:lnTo>
                <a:lnTo>
                  <a:pt x="1348" y="922"/>
                </a:lnTo>
                <a:lnTo>
                  <a:pt x="1348" y="923"/>
                </a:lnTo>
                <a:lnTo>
                  <a:pt x="1350" y="923"/>
                </a:lnTo>
                <a:lnTo>
                  <a:pt x="1350" y="925"/>
                </a:lnTo>
                <a:lnTo>
                  <a:pt x="1351" y="925"/>
                </a:lnTo>
                <a:lnTo>
                  <a:pt x="1351" y="927"/>
                </a:lnTo>
                <a:lnTo>
                  <a:pt x="1353" y="927"/>
                </a:lnTo>
                <a:lnTo>
                  <a:pt x="1353" y="928"/>
                </a:lnTo>
                <a:lnTo>
                  <a:pt x="1355" y="928"/>
                </a:lnTo>
                <a:lnTo>
                  <a:pt x="1355" y="927"/>
                </a:lnTo>
                <a:lnTo>
                  <a:pt x="1355" y="925"/>
                </a:lnTo>
                <a:lnTo>
                  <a:pt x="1356" y="925"/>
                </a:lnTo>
                <a:lnTo>
                  <a:pt x="1358" y="925"/>
                </a:lnTo>
                <a:lnTo>
                  <a:pt x="1358" y="927"/>
                </a:lnTo>
                <a:lnTo>
                  <a:pt x="1358" y="928"/>
                </a:lnTo>
                <a:lnTo>
                  <a:pt x="1358" y="930"/>
                </a:lnTo>
                <a:lnTo>
                  <a:pt x="1356" y="930"/>
                </a:lnTo>
                <a:lnTo>
                  <a:pt x="1356" y="932"/>
                </a:lnTo>
                <a:lnTo>
                  <a:pt x="1356" y="932"/>
                </a:lnTo>
                <a:lnTo>
                  <a:pt x="1356" y="933"/>
                </a:lnTo>
                <a:lnTo>
                  <a:pt x="1358" y="933"/>
                </a:lnTo>
                <a:lnTo>
                  <a:pt x="1358" y="935"/>
                </a:lnTo>
                <a:lnTo>
                  <a:pt x="1358" y="937"/>
                </a:lnTo>
                <a:lnTo>
                  <a:pt x="1358" y="938"/>
                </a:lnTo>
                <a:lnTo>
                  <a:pt x="1360" y="938"/>
                </a:lnTo>
                <a:lnTo>
                  <a:pt x="1360" y="937"/>
                </a:lnTo>
                <a:lnTo>
                  <a:pt x="1361" y="937"/>
                </a:lnTo>
                <a:lnTo>
                  <a:pt x="1363" y="937"/>
                </a:lnTo>
                <a:lnTo>
                  <a:pt x="1365" y="937"/>
                </a:lnTo>
                <a:lnTo>
                  <a:pt x="1365" y="935"/>
                </a:lnTo>
                <a:lnTo>
                  <a:pt x="1366" y="935"/>
                </a:lnTo>
                <a:lnTo>
                  <a:pt x="1368" y="935"/>
                </a:lnTo>
                <a:lnTo>
                  <a:pt x="1370" y="935"/>
                </a:lnTo>
                <a:lnTo>
                  <a:pt x="1370" y="933"/>
                </a:lnTo>
                <a:lnTo>
                  <a:pt x="1371" y="933"/>
                </a:lnTo>
                <a:lnTo>
                  <a:pt x="1373" y="933"/>
                </a:lnTo>
                <a:lnTo>
                  <a:pt x="1373" y="935"/>
                </a:lnTo>
                <a:lnTo>
                  <a:pt x="1373" y="937"/>
                </a:lnTo>
                <a:lnTo>
                  <a:pt x="1373" y="938"/>
                </a:lnTo>
                <a:lnTo>
                  <a:pt x="1371" y="938"/>
                </a:lnTo>
                <a:lnTo>
                  <a:pt x="1371" y="940"/>
                </a:lnTo>
                <a:lnTo>
                  <a:pt x="1371" y="942"/>
                </a:lnTo>
                <a:lnTo>
                  <a:pt x="1371" y="943"/>
                </a:lnTo>
                <a:lnTo>
                  <a:pt x="1373" y="943"/>
                </a:lnTo>
                <a:lnTo>
                  <a:pt x="1373" y="945"/>
                </a:lnTo>
                <a:lnTo>
                  <a:pt x="1373" y="947"/>
                </a:lnTo>
                <a:lnTo>
                  <a:pt x="1371" y="947"/>
                </a:lnTo>
                <a:lnTo>
                  <a:pt x="1371" y="948"/>
                </a:lnTo>
                <a:lnTo>
                  <a:pt x="1371" y="950"/>
                </a:lnTo>
                <a:lnTo>
                  <a:pt x="1371" y="952"/>
                </a:lnTo>
                <a:lnTo>
                  <a:pt x="1371" y="953"/>
                </a:lnTo>
                <a:lnTo>
                  <a:pt x="1373" y="953"/>
                </a:lnTo>
                <a:lnTo>
                  <a:pt x="1373" y="955"/>
                </a:lnTo>
                <a:lnTo>
                  <a:pt x="1373" y="957"/>
                </a:lnTo>
                <a:lnTo>
                  <a:pt x="1371" y="957"/>
                </a:lnTo>
                <a:lnTo>
                  <a:pt x="1371" y="958"/>
                </a:lnTo>
                <a:lnTo>
                  <a:pt x="1371" y="960"/>
                </a:lnTo>
                <a:lnTo>
                  <a:pt x="1371" y="962"/>
                </a:lnTo>
                <a:lnTo>
                  <a:pt x="1371" y="963"/>
                </a:lnTo>
                <a:lnTo>
                  <a:pt x="1371" y="965"/>
                </a:lnTo>
                <a:lnTo>
                  <a:pt x="1370" y="965"/>
                </a:lnTo>
                <a:lnTo>
                  <a:pt x="1368" y="965"/>
                </a:lnTo>
                <a:lnTo>
                  <a:pt x="1368" y="967"/>
                </a:lnTo>
                <a:lnTo>
                  <a:pt x="1370" y="967"/>
                </a:lnTo>
                <a:lnTo>
                  <a:pt x="1370" y="968"/>
                </a:lnTo>
                <a:lnTo>
                  <a:pt x="1370" y="970"/>
                </a:lnTo>
                <a:lnTo>
                  <a:pt x="1368" y="970"/>
                </a:lnTo>
                <a:lnTo>
                  <a:pt x="1366" y="970"/>
                </a:lnTo>
                <a:lnTo>
                  <a:pt x="1366" y="972"/>
                </a:lnTo>
                <a:lnTo>
                  <a:pt x="1365" y="972"/>
                </a:lnTo>
                <a:lnTo>
                  <a:pt x="1365" y="970"/>
                </a:lnTo>
                <a:lnTo>
                  <a:pt x="1365" y="968"/>
                </a:lnTo>
                <a:lnTo>
                  <a:pt x="1363" y="968"/>
                </a:lnTo>
                <a:lnTo>
                  <a:pt x="1363" y="970"/>
                </a:lnTo>
                <a:lnTo>
                  <a:pt x="1361" y="970"/>
                </a:lnTo>
                <a:lnTo>
                  <a:pt x="1360" y="970"/>
                </a:lnTo>
                <a:lnTo>
                  <a:pt x="1360" y="968"/>
                </a:lnTo>
                <a:lnTo>
                  <a:pt x="1360" y="967"/>
                </a:lnTo>
                <a:lnTo>
                  <a:pt x="1358" y="967"/>
                </a:lnTo>
                <a:lnTo>
                  <a:pt x="1358" y="965"/>
                </a:lnTo>
                <a:lnTo>
                  <a:pt x="1358" y="963"/>
                </a:lnTo>
                <a:lnTo>
                  <a:pt x="1358" y="962"/>
                </a:lnTo>
                <a:lnTo>
                  <a:pt x="1358" y="960"/>
                </a:lnTo>
                <a:lnTo>
                  <a:pt x="1358" y="958"/>
                </a:lnTo>
                <a:lnTo>
                  <a:pt x="1358" y="957"/>
                </a:lnTo>
                <a:lnTo>
                  <a:pt x="1360" y="957"/>
                </a:lnTo>
                <a:lnTo>
                  <a:pt x="1360" y="955"/>
                </a:lnTo>
                <a:lnTo>
                  <a:pt x="1360" y="953"/>
                </a:lnTo>
                <a:lnTo>
                  <a:pt x="1358" y="953"/>
                </a:lnTo>
                <a:lnTo>
                  <a:pt x="1358" y="955"/>
                </a:lnTo>
                <a:lnTo>
                  <a:pt x="1356" y="955"/>
                </a:lnTo>
                <a:lnTo>
                  <a:pt x="1356" y="957"/>
                </a:lnTo>
                <a:lnTo>
                  <a:pt x="1356" y="958"/>
                </a:lnTo>
                <a:lnTo>
                  <a:pt x="1355" y="958"/>
                </a:lnTo>
                <a:lnTo>
                  <a:pt x="1355" y="960"/>
                </a:lnTo>
                <a:lnTo>
                  <a:pt x="1355" y="962"/>
                </a:lnTo>
                <a:lnTo>
                  <a:pt x="1355" y="963"/>
                </a:lnTo>
                <a:lnTo>
                  <a:pt x="1353" y="963"/>
                </a:lnTo>
                <a:lnTo>
                  <a:pt x="1353" y="965"/>
                </a:lnTo>
                <a:lnTo>
                  <a:pt x="1351" y="965"/>
                </a:lnTo>
                <a:lnTo>
                  <a:pt x="1351" y="967"/>
                </a:lnTo>
                <a:lnTo>
                  <a:pt x="1351" y="968"/>
                </a:lnTo>
                <a:lnTo>
                  <a:pt x="1351" y="970"/>
                </a:lnTo>
                <a:lnTo>
                  <a:pt x="1350" y="970"/>
                </a:lnTo>
                <a:lnTo>
                  <a:pt x="1350" y="968"/>
                </a:lnTo>
                <a:lnTo>
                  <a:pt x="1350" y="967"/>
                </a:lnTo>
                <a:lnTo>
                  <a:pt x="1350" y="965"/>
                </a:lnTo>
                <a:close/>
                <a:moveTo>
                  <a:pt x="1358" y="952"/>
                </a:moveTo>
                <a:lnTo>
                  <a:pt x="1360" y="952"/>
                </a:lnTo>
                <a:lnTo>
                  <a:pt x="1360" y="950"/>
                </a:lnTo>
                <a:lnTo>
                  <a:pt x="1358" y="950"/>
                </a:lnTo>
                <a:lnTo>
                  <a:pt x="1358" y="952"/>
                </a:lnTo>
                <a:close/>
                <a:moveTo>
                  <a:pt x="1039" y="735"/>
                </a:moveTo>
                <a:lnTo>
                  <a:pt x="1038" y="735"/>
                </a:lnTo>
                <a:lnTo>
                  <a:pt x="1038" y="736"/>
                </a:lnTo>
                <a:lnTo>
                  <a:pt x="1039" y="736"/>
                </a:lnTo>
                <a:lnTo>
                  <a:pt x="1039" y="735"/>
                </a:lnTo>
                <a:close/>
                <a:moveTo>
                  <a:pt x="1090" y="766"/>
                </a:moveTo>
                <a:lnTo>
                  <a:pt x="1088" y="766"/>
                </a:lnTo>
                <a:lnTo>
                  <a:pt x="1086" y="768"/>
                </a:lnTo>
                <a:lnTo>
                  <a:pt x="1085" y="768"/>
                </a:lnTo>
                <a:lnTo>
                  <a:pt x="1085" y="770"/>
                </a:lnTo>
                <a:lnTo>
                  <a:pt x="1086" y="770"/>
                </a:lnTo>
                <a:lnTo>
                  <a:pt x="1086" y="768"/>
                </a:lnTo>
                <a:lnTo>
                  <a:pt x="1088" y="768"/>
                </a:lnTo>
                <a:lnTo>
                  <a:pt x="1090" y="768"/>
                </a:lnTo>
                <a:lnTo>
                  <a:pt x="1090" y="766"/>
                </a:lnTo>
                <a:close/>
                <a:moveTo>
                  <a:pt x="1200" y="735"/>
                </a:moveTo>
                <a:lnTo>
                  <a:pt x="1201" y="735"/>
                </a:lnTo>
                <a:lnTo>
                  <a:pt x="1201" y="736"/>
                </a:lnTo>
                <a:lnTo>
                  <a:pt x="1203" y="736"/>
                </a:lnTo>
                <a:lnTo>
                  <a:pt x="1203" y="738"/>
                </a:lnTo>
                <a:lnTo>
                  <a:pt x="1203" y="740"/>
                </a:lnTo>
                <a:lnTo>
                  <a:pt x="1205" y="740"/>
                </a:lnTo>
                <a:lnTo>
                  <a:pt x="1205" y="738"/>
                </a:lnTo>
                <a:lnTo>
                  <a:pt x="1203" y="736"/>
                </a:lnTo>
                <a:lnTo>
                  <a:pt x="1203" y="735"/>
                </a:lnTo>
                <a:lnTo>
                  <a:pt x="1201" y="735"/>
                </a:lnTo>
                <a:lnTo>
                  <a:pt x="1201" y="733"/>
                </a:lnTo>
                <a:lnTo>
                  <a:pt x="1200" y="733"/>
                </a:lnTo>
                <a:lnTo>
                  <a:pt x="1200" y="735"/>
                </a:lnTo>
                <a:close/>
                <a:moveTo>
                  <a:pt x="1178" y="740"/>
                </a:moveTo>
                <a:lnTo>
                  <a:pt x="1180" y="740"/>
                </a:lnTo>
                <a:lnTo>
                  <a:pt x="1180" y="738"/>
                </a:lnTo>
                <a:lnTo>
                  <a:pt x="1178" y="738"/>
                </a:lnTo>
                <a:lnTo>
                  <a:pt x="1178" y="740"/>
                </a:lnTo>
                <a:lnTo>
                  <a:pt x="1176" y="740"/>
                </a:lnTo>
                <a:lnTo>
                  <a:pt x="1175" y="740"/>
                </a:lnTo>
                <a:lnTo>
                  <a:pt x="1175" y="741"/>
                </a:lnTo>
                <a:lnTo>
                  <a:pt x="1176" y="741"/>
                </a:lnTo>
                <a:lnTo>
                  <a:pt x="1178" y="741"/>
                </a:lnTo>
                <a:lnTo>
                  <a:pt x="1178" y="740"/>
                </a:lnTo>
                <a:close/>
                <a:moveTo>
                  <a:pt x="1173" y="745"/>
                </a:moveTo>
                <a:lnTo>
                  <a:pt x="1171" y="745"/>
                </a:lnTo>
                <a:lnTo>
                  <a:pt x="1171" y="746"/>
                </a:lnTo>
                <a:lnTo>
                  <a:pt x="1173" y="746"/>
                </a:lnTo>
                <a:lnTo>
                  <a:pt x="1173" y="745"/>
                </a:lnTo>
                <a:close/>
                <a:moveTo>
                  <a:pt x="1176" y="745"/>
                </a:moveTo>
                <a:lnTo>
                  <a:pt x="1175" y="745"/>
                </a:lnTo>
                <a:lnTo>
                  <a:pt x="1175" y="746"/>
                </a:lnTo>
                <a:lnTo>
                  <a:pt x="1176" y="746"/>
                </a:lnTo>
                <a:lnTo>
                  <a:pt x="1176" y="745"/>
                </a:lnTo>
                <a:close/>
                <a:moveTo>
                  <a:pt x="1166" y="740"/>
                </a:moveTo>
                <a:lnTo>
                  <a:pt x="1168" y="740"/>
                </a:lnTo>
                <a:lnTo>
                  <a:pt x="1168" y="738"/>
                </a:lnTo>
                <a:lnTo>
                  <a:pt x="1170" y="738"/>
                </a:lnTo>
                <a:lnTo>
                  <a:pt x="1171" y="738"/>
                </a:lnTo>
                <a:lnTo>
                  <a:pt x="1171" y="736"/>
                </a:lnTo>
                <a:lnTo>
                  <a:pt x="1173" y="736"/>
                </a:lnTo>
                <a:lnTo>
                  <a:pt x="1173" y="738"/>
                </a:lnTo>
                <a:lnTo>
                  <a:pt x="1175" y="738"/>
                </a:lnTo>
                <a:lnTo>
                  <a:pt x="1176" y="738"/>
                </a:lnTo>
                <a:lnTo>
                  <a:pt x="1176" y="736"/>
                </a:lnTo>
                <a:lnTo>
                  <a:pt x="1178" y="736"/>
                </a:lnTo>
                <a:lnTo>
                  <a:pt x="1180" y="736"/>
                </a:lnTo>
                <a:lnTo>
                  <a:pt x="1180" y="735"/>
                </a:lnTo>
                <a:lnTo>
                  <a:pt x="1180" y="733"/>
                </a:lnTo>
                <a:lnTo>
                  <a:pt x="1178" y="733"/>
                </a:lnTo>
                <a:lnTo>
                  <a:pt x="1176" y="733"/>
                </a:lnTo>
                <a:lnTo>
                  <a:pt x="1175" y="733"/>
                </a:lnTo>
                <a:lnTo>
                  <a:pt x="1175" y="735"/>
                </a:lnTo>
                <a:lnTo>
                  <a:pt x="1173" y="735"/>
                </a:lnTo>
                <a:lnTo>
                  <a:pt x="1173" y="733"/>
                </a:lnTo>
                <a:lnTo>
                  <a:pt x="1171" y="733"/>
                </a:lnTo>
                <a:lnTo>
                  <a:pt x="1171" y="735"/>
                </a:lnTo>
                <a:lnTo>
                  <a:pt x="1170" y="735"/>
                </a:lnTo>
                <a:lnTo>
                  <a:pt x="1170" y="736"/>
                </a:lnTo>
                <a:lnTo>
                  <a:pt x="1168" y="736"/>
                </a:lnTo>
                <a:lnTo>
                  <a:pt x="1168" y="738"/>
                </a:lnTo>
                <a:lnTo>
                  <a:pt x="1166" y="738"/>
                </a:lnTo>
                <a:lnTo>
                  <a:pt x="1166" y="740"/>
                </a:lnTo>
                <a:close/>
                <a:moveTo>
                  <a:pt x="1126" y="873"/>
                </a:moveTo>
                <a:lnTo>
                  <a:pt x="1128" y="873"/>
                </a:lnTo>
                <a:lnTo>
                  <a:pt x="1128" y="872"/>
                </a:lnTo>
                <a:lnTo>
                  <a:pt x="1126" y="872"/>
                </a:lnTo>
                <a:lnTo>
                  <a:pt x="1126" y="873"/>
                </a:lnTo>
                <a:close/>
                <a:moveTo>
                  <a:pt x="1123" y="872"/>
                </a:moveTo>
                <a:lnTo>
                  <a:pt x="1125" y="872"/>
                </a:lnTo>
                <a:lnTo>
                  <a:pt x="1125" y="870"/>
                </a:lnTo>
                <a:lnTo>
                  <a:pt x="1125" y="868"/>
                </a:lnTo>
                <a:lnTo>
                  <a:pt x="1123" y="868"/>
                </a:lnTo>
                <a:lnTo>
                  <a:pt x="1123" y="870"/>
                </a:lnTo>
                <a:lnTo>
                  <a:pt x="1123" y="872"/>
                </a:lnTo>
                <a:close/>
                <a:moveTo>
                  <a:pt x="1313" y="977"/>
                </a:moveTo>
                <a:lnTo>
                  <a:pt x="1315" y="977"/>
                </a:lnTo>
                <a:lnTo>
                  <a:pt x="1315" y="975"/>
                </a:lnTo>
                <a:lnTo>
                  <a:pt x="1313" y="975"/>
                </a:lnTo>
                <a:lnTo>
                  <a:pt x="1313" y="977"/>
                </a:lnTo>
                <a:close/>
                <a:moveTo>
                  <a:pt x="1480" y="873"/>
                </a:moveTo>
                <a:lnTo>
                  <a:pt x="1480" y="872"/>
                </a:lnTo>
                <a:lnTo>
                  <a:pt x="1478" y="872"/>
                </a:lnTo>
                <a:lnTo>
                  <a:pt x="1478" y="873"/>
                </a:lnTo>
                <a:lnTo>
                  <a:pt x="1478" y="875"/>
                </a:lnTo>
                <a:lnTo>
                  <a:pt x="1478" y="877"/>
                </a:lnTo>
                <a:lnTo>
                  <a:pt x="1480" y="877"/>
                </a:lnTo>
                <a:lnTo>
                  <a:pt x="1482" y="878"/>
                </a:lnTo>
                <a:lnTo>
                  <a:pt x="1482" y="877"/>
                </a:lnTo>
                <a:lnTo>
                  <a:pt x="1482" y="875"/>
                </a:lnTo>
                <a:lnTo>
                  <a:pt x="1480" y="875"/>
                </a:lnTo>
                <a:lnTo>
                  <a:pt x="1480" y="873"/>
                </a:lnTo>
                <a:close/>
                <a:moveTo>
                  <a:pt x="1477" y="845"/>
                </a:moveTo>
                <a:lnTo>
                  <a:pt x="1477" y="843"/>
                </a:lnTo>
                <a:lnTo>
                  <a:pt x="1475" y="843"/>
                </a:lnTo>
                <a:lnTo>
                  <a:pt x="1473" y="843"/>
                </a:lnTo>
                <a:lnTo>
                  <a:pt x="1473" y="845"/>
                </a:lnTo>
                <a:lnTo>
                  <a:pt x="1475" y="845"/>
                </a:lnTo>
                <a:lnTo>
                  <a:pt x="1475" y="847"/>
                </a:lnTo>
                <a:lnTo>
                  <a:pt x="1477" y="847"/>
                </a:lnTo>
                <a:lnTo>
                  <a:pt x="1477" y="845"/>
                </a:lnTo>
                <a:close/>
                <a:moveTo>
                  <a:pt x="2384" y="1044"/>
                </a:moveTo>
                <a:lnTo>
                  <a:pt x="2382" y="1044"/>
                </a:lnTo>
                <a:lnTo>
                  <a:pt x="2382" y="1045"/>
                </a:lnTo>
                <a:lnTo>
                  <a:pt x="2384" y="1045"/>
                </a:lnTo>
                <a:lnTo>
                  <a:pt x="2384" y="1044"/>
                </a:lnTo>
                <a:close/>
                <a:moveTo>
                  <a:pt x="1732" y="868"/>
                </a:moveTo>
                <a:lnTo>
                  <a:pt x="1730" y="867"/>
                </a:lnTo>
                <a:lnTo>
                  <a:pt x="1730" y="868"/>
                </a:lnTo>
                <a:lnTo>
                  <a:pt x="1732" y="868"/>
                </a:lnTo>
                <a:close/>
                <a:moveTo>
                  <a:pt x="2336" y="1304"/>
                </a:moveTo>
                <a:lnTo>
                  <a:pt x="2334" y="1304"/>
                </a:lnTo>
                <a:lnTo>
                  <a:pt x="2334" y="1306"/>
                </a:lnTo>
                <a:lnTo>
                  <a:pt x="2336" y="1306"/>
                </a:lnTo>
                <a:lnTo>
                  <a:pt x="2336" y="1304"/>
                </a:lnTo>
                <a:close/>
                <a:moveTo>
                  <a:pt x="2276" y="1152"/>
                </a:moveTo>
                <a:lnTo>
                  <a:pt x="2276" y="1150"/>
                </a:lnTo>
                <a:lnTo>
                  <a:pt x="2274" y="1150"/>
                </a:lnTo>
                <a:lnTo>
                  <a:pt x="2274" y="1152"/>
                </a:lnTo>
                <a:lnTo>
                  <a:pt x="2276" y="1152"/>
                </a:lnTo>
                <a:close/>
                <a:moveTo>
                  <a:pt x="2351" y="1195"/>
                </a:moveTo>
                <a:lnTo>
                  <a:pt x="2349" y="1195"/>
                </a:lnTo>
                <a:lnTo>
                  <a:pt x="2349" y="1197"/>
                </a:lnTo>
                <a:lnTo>
                  <a:pt x="2351" y="1197"/>
                </a:lnTo>
                <a:lnTo>
                  <a:pt x="2351" y="1195"/>
                </a:lnTo>
                <a:close/>
                <a:moveTo>
                  <a:pt x="2299" y="1162"/>
                </a:moveTo>
                <a:lnTo>
                  <a:pt x="2297" y="1162"/>
                </a:lnTo>
                <a:lnTo>
                  <a:pt x="2297" y="1164"/>
                </a:lnTo>
                <a:lnTo>
                  <a:pt x="2299" y="1164"/>
                </a:lnTo>
                <a:lnTo>
                  <a:pt x="2299" y="1162"/>
                </a:lnTo>
                <a:close/>
                <a:moveTo>
                  <a:pt x="2191" y="1331"/>
                </a:moveTo>
                <a:lnTo>
                  <a:pt x="2192" y="1331"/>
                </a:lnTo>
                <a:lnTo>
                  <a:pt x="2192" y="1329"/>
                </a:lnTo>
                <a:lnTo>
                  <a:pt x="2191" y="1329"/>
                </a:lnTo>
                <a:lnTo>
                  <a:pt x="2191" y="1331"/>
                </a:lnTo>
                <a:close/>
                <a:moveTo>
                  <a:pt x="2037" y="1013"/>
                </a:moveTo>
                <a:lnTo>
                  <a:pt x="2037" y="1015"/>
                </a:lnTo>
                <a:lnTo>
                  <a:pt x="2039" y="1015"/>
                </a:lnTo>
                <a:lnTo>
                  <a:pt x="2039" y="1017"/>
                </a:lnTo>
                <a:lnTo>
                  <a:pt x="2040" y="1017"/>
                </a:lnTo>
                <a:lnTo>
                  <a:pt x="2040" y="1015"/>
                </a:lnTo>
                <a:lnTo>
                  <a:pt x="2040" y="1013"/>
                </a:lnTo>
                <a:lnTo>
                  <a:pt x="2039" y="1013"/>
                </a:lnTo>
                <a:lnTo>
                  <a:pt x="2037" y="1013"/>
                </a:lnTo>
                <a:close/>
                <a:moveTo>
                  <a:pt x="2177" y="1317"/>
                </a:moveTo>
                <a:lnTo>
                  <a:pt x="2176" y="1317"/>
                </a:lnTo>
                <a:lnTo>
                  <a:pt x="2176" y="1319"/>
                </a:lnTo>
                <a:lnTo>
                  <a:pt x="2176" y="1321"/>
                </a:lnTo>
                <a:lnTo>
                  <a:pt x="2177" y="1321"/>
                </a:lnTo>
                <a:lnTo>
                  <a:pt x="2179" y="1321"/>
                </a:lnTo>
                <a:lnTo>
                  <a:pt x="2179" y="1319"/>
                </a:lnTo>
                <a:lnTo>
                  <a:pt x="2177" y="1319"/>
                </a:lnTo>
                <a:lnTo>
                  <a:pt x="2177" y="1317"/>
                </a:lnTo>
                <a:close/>
                <a:moveTo>
                  <a:pt x="1982" y="811"/>
                </a:moveTo>
                <a:lnTo>
                  <a:pt x="1984" y="811"/>
                </a:lnTo>
                <a:lnTo>
                  <a:pt x="1984" y="810"/>
                </a:lnTo>
                <a:lnTo>
                  <a:pt x="1984" y="808"/>
                </a:lnTo>
                <a:lnTo>
                  <a:pt x="1984" y="806"/>
                </a:lnTo>
                <a:lnTo>
                  <a:pt x="1982" y="806"/>
                </a:lnTo>
                <a:lnTo>
                  <a:pt x="1982" y="808"/>
                </a:lnTo>
                <a:lnTo>
                  <a:pt x="1980" y="808"/>
                </a:lnTo>
                <a:lnTo>
                  <a:pt x="1980" y="810"/>
                </a:lnTo>
                <a:lnTo>
                  <a:pt x="1982" y="810"/>
                </a:lnTo>
                <a:lnTo>
                  <a:pt x="1982" y="811"/>
                </a:lnTo>
                <a:close/>
                <a:moveTo>
                  <a:pt x="2394" y="1256"/>
                </a:moveTo>
                <a:lnTo>
                  <a:pt x="2392" y="1256"/>
                </a:lnTo>
                <a:lnTo>
                  <a:pt x="2392" y="1257"/>
                </a:lnTo>
                <a:lnTo>
                  <a:pt x="2394" y="1257"/>
                </a:lnTo>
                <a:lnTo>
                  <a:pt x="2394" y="1256"/>
                </a:lnTo>
                <a:close/>
                <a:moveTo>
                  <a:pt x="2219" y="1336"/>
                </a:moveTo>
                <a:lnTo>
                  <a:pt x="2219" y="1334"/>
                </a:lnTo>
                <a:lnTo>
                  <a:pt x="2217" y="1334"/>
                </a:lnTo>
                <a:lnTo>
                  <a:pt x="2217" y="1336"/>
                </a:lnTo>
                <a:lnTo>
                  <a:pt x="2216" y="1336"/>
                </a:lnTo>
                <a:lnTo>
                  <a:pt x="2216" y="1337"/>
                </a:lnTo>
                <a:lnTo>
                  <a:pt x="2216" y="1339"/>
                </a:lnTo>
                <a:lnTo>
                  <a:pt x="2217" y="1339"/>
                </a:lnTo>
                <a:lnTo>
                  <a:pt x="2219" y="1339"/>
                </a:lnTo>
                <a:lnTo>
                  <a:pt x="2219" y="1337"/>
                </a:lnTo>
                <a:lnTo>
                  <a:pt x="2221" y="1337"/>
                </a:lnTo>
                <a:lnTo>
                  <a:pt x="2221" y="1336"/>
                </a:lnTo>
                <a:lnTo>
                  <a:pt x="2219" y="1336"/>
                </a:lnTo>
                <a:close/>
                <a:moveTo>
                  <a:pt x="2102" y="1264"/>
                </a:moveTo>
                <a:lnTo>
                  <a:pt x="2101" y="1264"/>
                </a:lnTo>
                <a:lnTo>
                  <a:pt x="2099" y="1264"/>
                </a:lnTo>
                <a:lnTo>
                  <a:pt x="2099" y="1266"/>
                </a:lnTo>
                <a:lnTo>
                  <a:pt x="2099" y="1267"/>
                </a:lnTo>
                <a:lnTo>
                  <a:pt x="2101" y="1267"/>
                </a:lnTo>
                <a:lnTo>
                  <a:pt x="2101" y="1269"/>
                </a:lnTo>
                <a:lnTo>
                  <a:pt x="2102" y="1269"/>
                </a:lnTo>
                <a:lnTo>
                  <a:pt x="2102" y="1271"/>
                </a:lnTo>
                <a:lnTo>
                  <a:pt x="2101" y="1271"/>
                </a:lnTo>
                <a:lnTo>
                  <a:pt x="2101" y="1272"/>
                </a:lnTo>
                <a:lnTo>
                  <a:pt x="2102" y="1272"/>
                </a:lnTo>
                <a:lnTo>
                  <a:pt x="2104" y="1272"/>
                </a:lnTo>
                <a:lnTo>
                  <a:pt x="2104" y="1274"/>
                </a:lnTo>
                <a:lnTo>
                  <a:pt x="2102" y="1274"/>
                </a:lnTo>
                <a:lnTo>
                  <a:pt x="2101" y="1274"/>
                </a:lnTo>
                <a:lnTo>
                  <a:pt x="2101" y="1276"/>
                </a:lnTo>
                <a:lnTo>
                  <a:pt x="2101" y="1277"/>
                </a:lnTo>
                <a:lnTo>
                  <a:pt x="2101" y="1279"/>
                </a:lnTo>
                <a:lnTo>
                  <a:pt x="2102" y="1279"/>
                </a:lnTo>
                <a:lnTo>
                  <a:pt x="2104" y="1279"/>
                </a:lnTo>
                <a:lnTo>
                  <a:pt x="2104" y="1277"/>
                </a:lnTo>
                <a:lnTo>
                  <a:pt x="2104" y="1277"/>
                </a:lnTo>
                <a:lnTo>
                  <a:pt x="2104" y="1276"/>
                </a:lnTo>
                <a:lnTo>
                  <a:pt x="2106" y="1276"/>
                </a:lnTo>
                <a:lnTo>
                  <a:pt x="2106" y="1277"/>
                </a:lnTo>
                <a:lnTo>
                  <a:pt x="2106" y="1279"/>
                </a:lnTo>
                <a:lnTo>
                  <a:pt x="2104" y="1279"/>
                </a:lnTo>
                <a:lnTo>
                  <a:pt x="2104" y="1281"/>
                </a:lnTo>
                <a:lnTo>
                  <a:pt x="2106" y="1281"/>
                </a:lnTo>
                <a:lnTo>
                  <a:pt x="2107" y="1281"/>
                </a:lnTo>
                <a:lnTo>
                  <a:pt x="2109" y="1281"/>
                </a:lnTo>
                <a:lnTo>
                  <a:pt x="2109" y="1279"/>
                </a:lnTo>
                <a:lnTo>
                  <a:pt x="2109" y="1277"/>
                </a:lnTo>
                <a:lnTo>
                  <a:pt x="2107" y="1277"/>
                </a:lnTo>
                <a:lnTo>
                  <a:pt x="2107" y="1276"/>
                </a:lnTo>
                <a:lnTo>
                  <a:pt x="2107" y="1274"/>
                </a:lnTo>
                <a:lnTo>
                  <a:pt x="2106" y="1274"/>
                </a:lnTo>
                <a:lnTo>
                  <a:pt x="2104" y="1274"/>
                </a:lnTo>
                <a:lnTo>
                  <a:pt x="2104" y="1272"/>
                </a:lnTo>
                <a:lnTo>
                  <a:pt x="2104" y="1271"/>
                </a:lnTo>
                <a:lnTo>
                  <a:pt x="2104" y="1269"/>
                </a:lnTo>
                <a:lnTo>
                  <a:pt x="2104" y="1267"/>
                </a:lnTo>
                <a:lnTo>
                  <a:pt x="2104" y="1266"/>
                </a:lnTo>
                <a:lnTo>
                  <a:pt x="2102" y="1266"/>
                </a:lnTo>
                <a:lnTo>
                  <a:pt x="2102" y="1264"/>
                </a:lnTo>
                <a:close/>
                <a:moveTo>
                  <a:pt x="2157" y="1301"/>
                </a:moveTo>
                <a:lnTo>
                  <a:pt x="2159" y="1301"/>
                </a:lnTo>
                <a:lnTo>
                  <a:pt x="2159" y="1299"/>
                </a:lnTo>
                <a:lnTo>
                  <a:pt x="2157" y="1299"/>
                </a:lnTo>
                <a:lnTo>
                  <a:pt x="2157" y="1301"/>
                </a:lnTo>
                <a:close/>
                <a:moveTo>
                  <a:pt x="1992" y="980"/>
                </a:moveTo>
                <a:lnTo>
                  <a:pt x="1994" y="980"/>
                </a:lnTo>
                <a:lnTo>
                  <a:pt x="1994" y="978"/>
                </a:lnTo>
                <a:lnTo>
                  <a:pt x="1992" y="978"/>
                </a:lnTo>
                <a:lnTo>
                  <a:pt x="1992" y="980"/>
                </a:lnTo>
                <a:close/>
                <a:moveTo>
                  <a:pt x="2035" y="821"/>
                </a:moveTo>
                <a:lnTo>
                  <a:pt x="2034" y="821"/>
                </a:lnTo>
                <a:lnTo>
                  <a:pt x="2034" y="820"/>
                </a:lnTo>
                <a:lnTo>
                  <a:pt x="2032" y="820"/>
                </a:lnTo>
                <a:lnTo>
                  <a:pt x="2032" y="821"/>
                </a:lnTo>
                <a:lnTo>
                  <a:pt x="2030" y="821"/>
                </a:lnTo>
                <a:lnTo>
                  <a:pt x="2029" y="821"/>
                </a:lnTo>
                <a:lnTo>
                  <a:pt x="2027" y="821"/>
                </a:lnTo>
                <a:lnTo>
                  <a:pt x="2025" y="821"/>
                </a:lnTo>
                <a:lnTo>
                  <a:pt x="2024" y="821"/>
                </a:lnTo>
                <a:lnTo>
                  <a:pt x="2024" y="821"/>
                </a:lnTo>
                <a:lnTo>
                  <a:pt x="2024" y="820"/>
                </a:lnTo>
                <a:lnTo>
                  <a:pt x="2022" y="820"/>
                </a:lnTo>
                <a:lnTo>
                  <a:pt x="2022" y="821"/>
                </a:lnTo>
                <a:lnTo>
                  <a:pt x="2020" y="821"/>
                </a:lnTo>
                <a:lnTo>
                  <a:pt x="2020" y="823"/>
                </a:lnTo>
                <a:lnTo>
                  <a:pt x="2020" y="825"/>
                </a:lnTo>
                <a:lnTo>
                  <a:pt x="2020" y="827"/>
                </a:lnTo>
                <a:lnTo>
                  <a:pt x="2020" y="828"/>
                </a:lnTo>
                <a:lnTo>
                  <a:pt x="2022" y="828"/>
                </a:lnTo>
                <a:lnTo>
                  <a:pt x="2022" y="830"/>
                </a:lnTo>
                <a:lnTo>
                  <a:pt x="2020" y="830"/>
                </a:lnTo>
                <a:lnTo>
                  <a:pt x="2020" y="832"/>
                </a:lnTo>
                <a:lnTo>
                  <a:pt x="2019" y="832"/>
                </a:lnTo>
                <a:lnTo>
                  <a:pt x="2019" y="833"/>
                </a:lnTo>
                <a:lnTo>
                  <a:pt x="2019" y="835"/>
                </a:lnTo>
                <a:lnTo>
                  <a:pt x="2020" y="835"/>
                </a:lnTo>
                <a:lnTo>
                  <a:pt x="2020" y="837"/>
                </a:lnTo>
                <a:lnTo>
                  <a:pt x="2022" y="837"/>
                </a:lnTo>
                <a:lnTo>
                  <a:pt x="2022" y="838"/>
                </a:lnTo>
                <a:lnTo>
                  <a:pt x="2024" y="838"/>
                </a:lnTo>
                <a:lnTo>
                  <a:pt x="2024" y="838"/>
                </a:lnTo>
                <a:lnTo>
                  <a:pt x="2025" y="838"/>
                </a:lnTo>
                <a:lnTo>
                  <a:pt x="2025" y="837"/>
                </a:lnTo>
                <a:lnTo>
                  <a:pt x="2025" y="835"/>
                </a:lnTo>
                <a:lnTo>
                  <a:pt x="2027" y="835"/>
                </a:lnTo>
                <a:lnTo>
                  <a:pt x="2027" y="833"/>
                </a:lnTo>
                <a:lnTo>
                  <a:pt x="2027" y="832"/>
                </a:lnTo>
                <a:lnTo>
                  <a:pt x="2029" y="832"/>
                </a:lnTo>
                <a:lnTo>
                  <a:pt x="2029" y="830"/>
                </a:lnTo>
                <a:lnTo>
                  <a:pt x="2030" y="830"/>
                </a:lnTo>
                <a:lnTo>
                  <a:pt x="2030" y="828"/>
                </a:lnTo>
                <a:lnTo>
                  <a:pt x="2032" y="828"/>
                </a:lnTo>
                <a:lnTo>
                  <a:pt x="2034" y="828"/>
                </a:lnTo>
                <a:lnTo>
                  <a:pt x="2034" y="827"/>
                </a:lnTo>
                <a:lnTo>
                  <a:pt x="2035" y="827"/>
                </a:lnTo>
                <a:lnTo>
                  <a:pt x="2035" y="825"/>
                </a:lnTo>
                <a:lnTo>
                  <a:pt x="2034" y="825"/>
                </a:lnTo>
                <a:lnTo>
                  <a:pt x="2035" y="823"/>
                </a:lnTo>
                <a:lnTo>
                  <a:pt x="2035" y="821"/>
                </a:lnTo>
                <a:close/>
                <a:moveTo>
                  <a:pt x="1538" y="823"/>
                </a:moveTo>
                <a:lnTo>
                  <a:pt x="1537" y="823"/>
                </a:lnTo>
                <a:lnTo>
                  <a:pt x="1537" y="821"/>
                </a:lnTo>
                <a:lnTo>
                  <a:pt x="1535" y="821"/>
                </a:lnTo>
                <a:lnTo>
                  <a:pt x="1535" y="823"/>
                </a:lnTo>
                <a:lnTo>
                  <a:pt x="1535" y="825"/>
                </a:lnTo>
                <a:lnTo>
                  <a:pt x="1537" y="825"/>
                </a:lnTo>
                <a:lnTo>
                  <a:pt x="1538" y="825"/>
                </a:lnTo>
                <a:lnTo>
                  <a:pt x="1538" y="823"/>
                </a:lnTo>
                <a:close/>
                <a:moveTo>
                  <a:pt x="1708" y="805"/>
                </a:moveTo>
                <a:lnTo>
                  <a:pt x="1708" y="803"/>
                </a:lnTo>
                <a:lnTo>
                  <a:pt x="1708" y="801"/>
                </a:lnTo>
                <a:lnTo>
                  <a:pt x="1708" y="800"/>
                </a:lnTo>
                <a:lnTo>
                  <a:pt x="1707" y="800"/>
                </a:lnTo>
                <a:lnTo>
                  <a:pt x="1705" y="800"/>
                </a:lnTo>
                <a:lnTo>
                  <a:pt x="1703" y="800"/>
                </a:lnTo>
                <a:lnTo>
                  <a:pt x="1703" y="800"/>
                </a:lnTo>
                <a:lnTo>
                  <a:pt x="1703" y="801"/>
                </a:lnTo>
                <a:lnTo>
                  <a:pt x="1703" y="801"/>
                </a:lnTo>
                <a:lnTo>
                  <a:pt x="1705" y="801"/>
                </a:lnTo>
                <a:lnTo>
                  <a:pt x="1705" y="803"/>
                </a:lnTo>
                <a:lnTo>
                  <a:pt x="1707" y="803"/>
                </a:lnTo>
                <a:lnTo>
                  <a:pt x="1707" y="805"/>
                </a:lnTo>
                <a:lnTo>
                  <a:pt x="1708" y="805"/>
                </a:lnTo>
                <a:close/>
                <a:moveTo>
                  <a:pt x="1980" y="798"/>
                </a:moveTo>
                <a:lnTo>
                  <a:pt x="1982" y="798"/>
                </a:lnTo>
                <a:lnTo>
                  <a:pt x="1982" y="796"/>
                </a:lnTo>
                <a:lnTo>
                  <a:pt x="1982" y="795"/>
                </a:lnTo>
                <a:lnTo>
                  <a:pt x="1982" y="793"/>
                </a:lnTo>
                <a:lnTo>
                  <a:pt x="1982" y="791"/>
                </a:lnTo>
                <a:lnTo>
                  <a:pt x="1982" y="790"/>
                </a:lnTo>
                <a:lnTo>
                  <a:pt x="1984" y="790"/>
                </a:lnTo>
                <a:lnTo>
                  <a:pt x="1984" y="788"/>
                </a:lnTo>
                <a:lnTo>
                  <a:pt x="1982" y="788"/>
                </a:lnTo>
                <a:lnTo>
                  <a:pt x="1980" y="788"/>
                </a:lnTo>
                <a:lnTo>
                  <a:pt x="1980" y="790"/>
                </a:lnTo>
                <a:lnTo>
                  <a:pt x="1980" y="791"/>
                </a:lnTo>
                <a:lnTo>
                  <a:pt x="1980" y="793"/>
                </a:lnTo>
                <a:lnTo>
                  <a:pt x="1979" y="793"/>
                </a:lnTo>
                <a:lnTo>
                  <a:pt x="1979" y="795"/>
                </a:lnTo>
                <a:lnTo>
                  <a:pt x="1979" y="796"/>
                </a:lnTo>
                <a:lnTo>
                  <a:pt x="1980" y="796"/>
                </a:lnTo>
                <a:lnTo>
                  <a:pt x="1980" y="798"/>
                </a:lnTo>
                <a:close/>
                <a:moveTo>
                  <a:pt x="1994" y="793"/>
                </a:moveTo>
                <a:lnTo>
                  <a:pt x="1994" y="791"/>
                </a:lnTo>
                <a:lnTo>
                  <a:pt x="1994" y="790"/>
                </a:lnTo>
                <a:lnTo>
                  <a:pt x="1994" y="788"/>
                </a:lnTo>
                <a:lnTo>
                  <a:pt x="1992" y="788"/>
                </a:lnTo>
                <a:lnTo>
                  <a:pt x="1992" y="786"/>
                </a:lnTo>
                <a:lnTo>
                  <a:pt x="1990" y="786"/>
                </a:lnTo>
                <a:lnTo>
                  <a:pt x="1990" y="788"/>
                </a:lnTo>
                <a:lnTo>
                  <a:pt x="1989" y="788"/>
                </a:lnTo>
                <a:lnTo>
                  <a:pt x="1989" y="790"/>
                </a:lnTo>
                <a:lnTo>
                  <a:pt x="1987" y="790"/>
                </a:lnTo>
                <a:lnTo>
                  <a:pt x="1987" y="791"/>
                </a:lnTo>
                <a:lnTo>
                  <a:pt x="1987" y="793"/>
                </a:lnTo>
                <a:lnTo>
                  <a:pt x="1987" y="795"/>
                </a:lnTo>
                <a:lnTo>
                  <a:pt x="1989" y="795"/>
                </a:lnTo>
                <a:lnTo>
                  <a:pt x="1989" y="796"/>
                </a:lnTo>
                <a:lnTo>
                  <a:pt x="1990" y="796"/>
                </a:lnTo>
                <a:lnTo>
                  <a:pt x="1992" y="796"/>
                </a:lnTo>
                <a:lnTo>
                  <a:pt x="1994" y="796"/>
                </a:lnTo>
                <a:lnTo>
                  <a:pt x="1994" y="795"/>
                </a:lnTo>
                <a:lnTo>
                  <a:pt x="1994" y="793"/>
                </a:lnTo>
                <a:close/>
                <a:moveTo>
                  <a:pt x="1240" y="781"/>
                </a:moveTo>
                <a:lnTo>
                  <a:pt x="1238" y="781"/>
                </a:lnTo>
                <a:lnTo>
                  <a:pt x="1238" y="783"/>
                </a:lnTo>
                <a:lnTo>
                  <a:pt x="1240" y="783"/>
                </a:lnTo>
                <a:lnTo>
                  <a:pt x="1241" y="783"/>
                </a:lnTo>
                <a:lnTo>
                  <a:pt x="1241" y="781"/>
                </a:lnTo>
                <a:lnTo>
                  <a:pt x="1241" y="780"/>
                </a:lnTo>
                <a:lnTo>
                  <a:pt x="1240" y="780"/>
                </a:lnTo>
                <a:lnTo>
                  <a:pt x="1240" y="781"/>
                </a:lnTo>
                <a:close/>
                <a:moveTo>
                  <a:pt x="1243" y="780"/>
                </a:moveTo>
                <a:lnTo>
                  <a:pt x="1243" y="778"/>
                </a:lnTo>
                <a:lnTo>
                  <a:pt x="1243" y="776"/>
                </a:lnTo>
                <a:lnTo>
                  <a:pt x="1241" y="776"/>
                </a:lnTo>
                <a:lnTo>
                  <a:pt x="1240" y="776"/>
                </a:lnTo>
                <a:lnTo>
                  <a:pt x="1240" y="778"/>
                </a:lnTo>
                <a:lnTo>
                  <a:pt x="1241" y="778"/>
                </a:lnTo>
                <a:lnTo>
                  <a:pt x="1241" y="780"/>
                </a:lnTo>
                <a:lnTo>
                  <a:pt x="1243" y="780"/>
                </a:lnTo>
                <a:close/>
                <a:moveTo>
                  <a:pt x="1837" y="771"/>
                </a:moveTo>
                <a:lnTo>
                  <a:pt x="1837" y="773"/>
                </a:lnTo>
                <a:lnTo>
                  <a:pt x="1837" y="775"/>
                </a:lnTo>
                <a:lnTo>
                  <a:pt x="1839" y="775"/>
                </a:lnTo>
                <a:lnTo>
                  <a:pt x="1839" y="776"/>
                </a:lnTo>
                <a:lnTo>
                  <a:pt x="1840" y="776"/>
                </a:lnTo>
                <a:lnTo>
                  <a:pt x="1840" y="775"/>
                </a:lnTo>
                <a:lnTo>
                  <a:pt x="1842" y="775"/>
                </a:lnTo>
                <a:lnTo>
                  <a:pt x="1842" y="773"/>
                </a:lnTo>
                <a:lnTo>
                  <a:pt x="1842" y="771"/>
                </a:lnTo>
                <a:lnTo>
                  <a:pt x="1842" y="771"/>
                </a:lnTo>
                <a:lnTo>
                  <a:pt x="1840" y="771"/>
                </a:lnTo>
                <a:lnTo>
                  <a:pt x="1839" y="771"/>
                </a:lnTo>
                <a:lnTo>
                  <a:pt x="1839" y="770"/>
                </a:lnTo>
                <a:lnTo>
                  <a:pt x="1837" y="770"/>
                </a:lnTo>
                <a:lnTo>
                  <a:pt x="1837" y="771"/>
                </a:lnTo>
                <a:lnTo>
                  <a:pt x="1835" y="771"/>
                </a:lnTo>
                <a:lnTo>
                  <a:pt x="1835" y="771"/>
                </a:lnTo>
                <a:lnTo>
                  <a:pt x="1837" y="771"/>
                </a:lnTo>
                <a:close/>
                <a:moveTo>
                  <a:pt x="1902" y="745"/>
                </a:moveTo>
                <a:lnTo>
                  <a:pt x="1904" y="745"/>
                </a:lnTo>
                <a:lnTo>
                  <a:pt x="1904" y="745"/>
                </a:lnTo>
                <a:lnTo>
                  <a:pt x="1905" y="745"/>
                </a:lnTo>
                <a:lnTo>
                  <a:pt x="1905" y="746"/>
                </a:lnTo>
                <a:lnTo>
                  <a:pt x="1905" y="748"/>
                </a:lnTo>
                <a:lnTo>
                  <a:pt x="1905" y="750"/>
                </a:lnTo>
                <a:lnTo>
                  <a:pt x="1907" y="750"/>
                </a:lnTo>
                <a:lnTo>
                  <a:pt x="1907" y="751"/>
                </a:lnTo>
                <a:lnTo>
                  <a:pt x="1907" y="753"/>
                </a:lnTo>
                <a:lnTo>
                  <a:pt x="1909" y="753"/>
                </a:lnTo>
                <a:lnTo>
                  <a:pt x="1909" y="751"/>
                </a:lnTo>
                <a:lnTo>
                  <a:pt x="1909" y="750"/>
                </a:lnTo>
                <a:lnTo>
                  <a:pt x="1907" y="750"/>
                </a:lnTo>
                <a:lnTo>
                  <a:pt x="1907" y="748"/>
                </a:lnTo>
                <a:lnTo>
                  <a:pt x="1907" y="746"/>
                </a:lnTo>
                <a:lnTo>
                  <a:pt x="1907" y="745"/>
                </a:lnTo>
                <a:lnTo>
                  <a:pt x="1909" y="745"/>
                </a:lnTo>
                <a:lnTo>
                  <a:pt x="1910" y="745"/>
                </a:lnTo>
                <a:lnTo>
                  <a:pt x="1910" y="743"/>
                </a:lnTo>
                <a:lnTo>
                  <a:pt x="1912" y="743"/>
                </a:lnTo>
                <a:lnTo>
                  <a:pt x="1914" y="743"/>
                </a:lnTo>
                <a:lnTo>
                  <a:pt x="1915" y="743"/>
                </a:lnTo>
                <a:lnTo>
                  <a:pt x="1917" y="743"/>
                </a:lnTo>
                <a:lnTo>
                  <a:pt x="1917" y="745"/>
                </a:lnTo>
                <a:lnTo>
                  <a:pt x="1919" y="745"/>
                </a:lnTo>
                <a:lnTo>
                  <a:pt x="1920" y="745"/>
                </a:lnTo>
                <a:lnTo>
                  <a:pt x="1922" y="745"/>
                </a:lnTo>
                <a:lnTo>
                  <a:pt x="1924" y="745"/>
                </a:lnTo>
                <a:lnTo>
                  <a:pt x="1924" y="746"/>
                </a:lnTo>
                <a:lnTo>
                  <a:pt x="1925" y="746"/>
                </a:lnTo>
                <a:lnTo>
                  <a:pt x="1927" y="746"/>
                </a:lnTo>
                <a:lnTo>
                  <a:pt x="1927" y="748"/>
                </a:lnTo>
                <a:lnTo>
                  <a:pt x="1927" y="750"/>
                </a:lnTo>
                <a:lnTo>
                  <a:pt x="1929" y="750"/>
                </a:lnTo>
                <a:lnTo>
                  <a:pt x="1929" y="751"/>
                </a:lnTo>
                <a:lnTo>
                  <a:pt x="1929" y="753"/>
                </a:lnTo>
                <a:lnTo>
                  <a:pt x="1930" y="753"/>
                </a:lnTo>
                <a:lnTo>
                  <a:pt x="1930" y="755"/>
                </a:lnTo>
                <a:lnTo>
                  <a:pt x="1932" y="755"/>
                </a:lnTo>
                <a:lnTo>
                  <a:pt x="1932" y="756"/>
                </a:lnTo>
                <a:lnTo>
                  <a:pt x="1932" y="758"/>
                </a:lnTo>
                <a:lnTo>
                  <a:pt x="1934" y="758"/>
                </a:lnTo>
                <a:lnTo>
                  <a:pt x="1934" y="760"/>
                </a:lnTo>
                <a:lnTo>
                  <a:pt x="1935" y="760"/>
                </a:lnTo>
                <a:lnTo>
                  <a:pt x="1935" y="761"/>
                </a:lnTo>
                <a:lnTo>
                  <a:pt x="1937" y="761"/>
                </a:lnTo>
                <a:lnTo>
                  <a:pt x="1935" y="763"/>
                </a:lnTo>
                <a:lnTo>
                  <a:pt x="1935" y="765"/>
                </a:lnTo>
                <a:lnTo>
                  <a:pt x="1935" y="766"/>
                </a:lnTo>
                <a:lnTo>
                  <a:pt x="1935" y="768"/>
                </a:lnTo>
                <a:lnTo>
                  <a:pt x="1934" y="768"/>
                </a:lnTo>
                <a:lnTo>
                  <a:pt x="1934" y="770"/>
                </a:lnTo>
                <a:lnTo>
                  <a:pt x="1932" y="770"/>
                </a:lnTo>
                <a:lnTo>
                  <a:pt x="1932" y="771"/>
                </a:lnTo>
                <a:lnTo>
                  <a:pt x="1932" y="771"/>
                </a:lnTo>
                <a:lnTo>
                  <a:pt x="1930" y="771"/>
                </a:lnTo>
                <a:lnTo>
                  <a:pt x="1929" y="771"/>
                </a:lnTo>
                <a:lnTo>
                  <a:pt x="1929" y="771"/>
                </a:lnTo>
                <a:lnTo>
                  <a:pt x="1927" y="771"/>
                </a:lnTo>
                <a:lnTo>
                  <a:pt x="1925" y="771"/>
                </a:lnTo>
                <a:lnTo>
                  <a:pt x="1925" y="771"/>
                </a:lnTo>
                <a:lnTo>
                  <a:pt x="1924" y="771"/>
                </a:lnTo>
                <a:lnTo>
                  <a:pt x="1922" y="771"/>
                </a:lnTo>
                <a:lnTo>
                  <a:pt x="1922" y="773"/>
                </a:lnTo>
                <a:lnTo>
                  <a:pt x="1920" y="773"/>
                </a:lnTo>
                <a:lnTo>
                  <a:pt x="1920" y="775"/>
                </a:lnTo>
                <a:lnTo>
                  <a:pt x="1919" y="775"/>
                </a:lnTo>
                <a:lnTo>
                  <a:pt x="1919" y="776"/>
                </a:lnTo>
                <a:lnTo>
                  <a:pt x="1917" y="776"/>
                </a:lnTo>
                <a:lnTo>
                  <a:pt x="1917" y="778"/>
                </a:lnTo>
                <a:lnTo>
                  <a:pt x="1915" y="778"/>
                </a:lnTo>
                <a:lnTo>
                  <a:pt x="1915" y="780"/>
                </a:lnTo>
                <a:lnTo>
                  <a:pt x="1915" y="781"/>
                </a:lnTo>
                <a:lnTo>
                  <a:pt x="1915" y="783"/>
                </a:lnTo>
                <a:lnTo>
                  <a:pt x="1915" y="785"/>
                </a:lnTo>
                <a:lnTo>
                  <a:pt x="1915" y="786"/>
                </a:lnTo>
                <a:lnTo>
                  <a:pt x="1914" y="786"/>
                </a:lnTo>
                <a:lnTo>
                  <a:pt x="1914" y="788"/>
                </a:lnTo>
                <a:lnTo>
                  <a:pt x="1915" y="788"/>
                </a:lnTo>
                <a:lnTo>
                  <a:pt x="1915" y="786"/>
                </a:lnTo>
                <a:lnTo>
                  <a:pt x="1917" y="786"/>
                </a:lnTo>
                <a:lnTo>
                  <a:pt x="1917" y="785"/>
                </a:lnTo>
                <a:lnTo>
                  <a:pt x="1917" y="783"/>
                </a:lnTo>
                <a:lnTo>
                  <a:pt x="1917" y="781"/>
                </a:lnTo>
                <a:lnTo>
                  <a:pt x="1917" y="780"/>
                </a:lnTo>
                <a:lnTo>
                  <a:pt x="1917" y="778"/>
                </a:lnTo>
                <a:lnTo>
                  <a:pt x="1919" y="778"/>
                </a:lnTo>
                <a:lnTo>
                  <a:pt x="1919" y="776"/>
                </a:lnTo>
                <a:lnTo>
                  <a:pt x="1920" y="776"/>
                </a:lnTo>
                <a:lnTo>
                  <a:pt x="1920" y="775"/>
                </a:lnTo>
                <a:lnTo>
                  <a:pt x="1922" y="775"/>
                </a:lnTo>
                <a:lnTo>
                  <a:pt x="1922" y="773"/>
                </a:lnTo>
                <a:lnTo>
                  <a:pt x="1924" y="773"/>
                </a:lnTo>
                <a:lnTo>
                  <a:pt x="1925" y="773"/>
                </a:lnTo>
                <a:lnTo>
                  <a:pt x="1925" y="771"/>
                </a:lnTo>
                <a:lnTo>
                  <a:pt x="1927" y="771"/>
                </a:lnTo>
                <a:lnTo>
                  <a:pt x="1927" y="773"/>
                </a:lnTo>
                <a:lnTo>
                  <a:pt x="1929" y="773"/>
                </a:lnTo>
                <a:lnTo>
                  <a:pt x="1930" y="773"/>
                </a:lnTo>
                <a:lnTo>
                  <a:pt x="1932" y="773"/>
                </a:lnTo>
                <a:lnTo>
                  <a:pt x="1934" y="773"/>
                </a:lnTo>
                <a:lnTo>
                  <a:pt x="1934" y="775"/>
                </a:lnTo>
                <a:lnTo>
                  <a:pt x="1934" y="776"/>
                </a:lnTo>
                <a:lnTo>
                  <a:pt x="1932" y="776"/>
                </a:lnTo>
                <a:lnTo>
                  <a:pt x="1932" y="778"/>
                </a:lnTo>
                <a:lnTo>
                  <a:pt x="1930" y="778"/>
                </a:lnTo>
                <a:lnTo>
                  <a:pt x="1929" y="778"/>
                </a:lnTo>
                <a:lnTo>
                  <a:pt x="1929" y="780"/>
                </a:lnTo>
                <a:lnTo>
                  <a:pt x="1927" y="780"/>
                </a:lnTo>
                <a:lnTo>
                  <a:pt x="1927" y="781"/>
                </a:lnTo>
                <a:lnTo>
                  <a:pt x="1927" y="783"/>
                </a:lnTo>
                <a:lnTo>
                  <a:pt x="1927" y="785"/>
                </a:lnTo>
                <a:lnTo>
                  <a:pt x="1927" y="786"/>
                </a:lnTo>
                <a:lnTo>
                  <a:pt x="1927" y="788"/>
                </a:lnTo>
                <a:lnTo>
                  <a:pt x="1927" y="790"/>
                </a:lnTo>
                <a:lnTo>
                  <a:pt x="1927" y="791"/>
                </a:lnTo>
                <a:lnTo>
                  <a:pt x="1927" y="793"/>
                </a:lnTo>
                <a:lnTo>
                  <a:pt x="1927" y="795"/>
                </a:lnTo>
                <a:lnTo>
                  <a:pt x="1927" y="796"/>
                </a:lnTo>
                <a:lnTo>
                  <a:pt x="1929" y="796"/>
                </a:lnTo>
                <a:lnTo>
                  <a:pt x="1929" y="795"/>
                </a:lnTo>
                <a:lnTo>
                  <a:pt x="1929" y="793"/>
                </a:lnTo>
                <a:lnTo>
                  <a:pt x="1929" y="791"/>
                </a:lnTo>
                <a:lnTo>
                  <a:pt x="1929" y="790"/>
                </a:lnTo>
                <a:lnTo>
                  <a:pt x="1929" y="788"/>
                </a:lnTo>
                <a:lnTo>
                  <a:pt x="1929" y="786"/>
                </a:lnTo>
                <a:lnTo>
                  <a:pt x="1929" y="785"/>
                </a:lnTo>
                <a:lnTo>
                  <a:pt x="1929" y="783"/>
                </a:lnTo>
                <a:lnTo>
                  <a:pt x="1929" y="781"/>
                </a:lnTo>
                <a:lnTo>
                  <a:pt x="1929" y="780"/>
                </a:lnTo>
                <a:lnTo>
                  <a:pt x="1930" y="780"/>
                </a:lnTo>
                <a:lnTo>
                  <a:pt x="1932" y="780"/>
                </a:lnTo>
                <a:lnTo>
                  <a:pt x="1934" y="780"/>
                </a:lnTo>
                <a:lnTo>
                  <a:pt x="1934" y="778"/>
                </a:lnTo>
                <a:lnTo>
                  <a:pt x="1935" y="778"/>
                </a:lnTo>
                <a:lnTo>
                  <a:pt x="1935" y="776"/>
                </a:lnTo>
                <a:lnTo>
                  <a:pt x="1935" y="775"/>
                </a:lnTo>
                <a:lnTo>
                  <a:pt x="1935" y="773"/>
                </a:lnTo>
                <a:lnTo>
                  <a:pt x="1935" y="771"/>
                </a:lnTo>
                <a:lnTo>
                  <a:pt x="1935" y="771"/>
                </a:lnTo>
                <a:lnTo>
                  <a:pt x="1937" y="771"/>
                </a:lnTo>
                <a:lnTo>
                  <a:pt x="1939" y="771"/>
                </a:lnTo>
                <a:lnTo>
                  <a:pt x="1940" y="771"/>
                </a:lnTo>
                <a:lnTo>
                  <a:pt x="1942" y="771"/>
                </a:lnTo>
                <a:lnTo>
                  <a:pt x="1944" y="771"/>
                </a:lnTo>
                <a:lnTo>
                  <a:pt x="1944" y="771"/>
                </a:lnTo>
                <a:lnTo>
                  <a:pt x="1945" y="771"/>
                </a:lnTo>
                <a:lnTo>
                  <a:pt x="1947" y="771"/>
                </a:lnTo>
                <a:lnTo>
                  <a:pt x="1947" y="770"/>
                </a:lnTo>
                <a:lnTo>
                  <a:pt x="1949" y="770"/>
                </a:lnTo>
                <a:lnTo>
                  <a:pt x="1950" y="770"/>
                </a:lnTo>
                <a:lnTo>
                  <a:pt x="1952" y="770"/>
                </a:lnTo>
                <a:lnTo>
                  <a:pt x="1954" y="770"/>
                </a:lnTo>
                <a:lnTo>
                  <a:pt x="1954" y="771"/>
                </a:lnTo>
                <a:lnTo>
                  <a:pt x="1954" y="771"/>
                </a:lnTo>
                <a:lnTo>
                  <a:pt x="1955" y="771"/>
                </a:lnTo>
                <a:lnTo>
                  <a:pt x="1955" y="773"/>
                </a:lnTo>
                <a:lnTo>
                  <a:pt x="1957" y="773"/>
                </a:lnTo>
                <a:lnTo>
                  <a:pt x="1957" y="775"/>
                </a:lnTo>
                <a:lnTo>
                  <a:pt x="1957" y="776"/>
                </a:lnTo>
                <a:lnTo>
                  <a:pt x="1957" y="778"/>
                </a:lnTo>
                <a:lnTo>
                  <a:pt x="1957" y="780"/>
                </a:lnTo>
                <a:lnTo>
                  <a:pt x="1957" y="781"/>
                </a:lnTo>
                <a:lnTo>
                  <a:pt x="1959" y="781"/>
                </a:lnTo>
                <a:lnTo>
                  <a:pt x="1959" y="783"/>
                </a:lnTo>
                <a:lnTo>
                  <a:pt x="1957" y="783"/>
                </a:lnTo>
                <a:lnTo>
                  <a:pt x="1957" y="785"/>
                </a:lnTo>
                <a:lnTo>
                  <a:pt x="1957" y="786"/>
                </a:lnTo>
                <a:lnTo>
                  <a:pt x="1955" y="786"/>
                </a:lnTo>
                <a:lnTo>
                  <a:pt x="1955" y="788"/>
                </a:lnTo>
                <a:lnTo>
                  <a:pt x="1954" y="788"/>
                </a:lnTo>
                <a:lnTo>
                  <a:pt x="1952" y="788"/>
                </a:lnTo>
                <a:lnTo>
                  <a:pt x="1952" y="786"/>
                </a:lnTo>
                <a:lnTo>
                  <a:pt x="1950" y="786"/>
                </a:lnTo>
                <a:lnTo>
                  <a:pt x="1950" y="788"/>
                </a:lnTo>
                <a:lnTo>
                  <a:pt x="1952" y="788"/>
                </a:lnTo>
                <a:lnTo>
                  <a:pt x="1952" y="790"/>
                </a:lnTo>
                <a:lnTo>
                  <a:pt x="1950" y="790"/>
                </a:lnTo>
                <a:lnTo>
                  <a:pt x="1950" y="791"/>
                </a:lnTo>
                <a:lnTo>
                  <a:pt x="1949" y="791"/>
                </a:lnTo>
                <a:lnTo>
                  <a:pt x="1949" y="793"/>
                </a:lnTo>
                <a:lnTo>
                  <a:pt x="1949" y="795"/>
                </a:lnTo>
                <a:lnTo>
                  <a:pt x="1947" y="795"/>
                </a:lnTo>
                <a:lnTo>
                  <a:pt x="1947" y="796"/>
                </a:lnTo>
                <a:lnTo>
                  <a:pt x="1945" y="796"/>
                </a:lnTo>
                <a:lnTo>
                  <a:pt x="1945" y="798"/>
                </a:lnTo>
                <a:lnTo>
                  <a:pt x="1944" y="798"/>
                </a:lnTo>
                <a:lnTo>
                  <a:pt x="1944" y="800"/>
                </a:lnTo>
                <a:lnTo>
                  <a:pt x="1945" y="800"/>
                </a:lnTo>
                <a:lnTo>
                  <a:pt x="1945" y="801"/>
                </a:lnTo>
                <a:lnTo>
                  <a:pt x="1945" y="803"/>
                </a:lnTo>
                <a:lnTo>
                  <a:pt x="1944" y="803"/>
                </a:lnTo>
                <a:lnTo>
                  <a:pt x="1944" y="805"/>
                </a:lnTo>
                <a:lnTo>
                  <a:pt x="1944" y="805"/>
                </a:lnTo>
                <a:lnTo>
                  <a:pt x="1944" y="806"/>
                </a:lnTo>
                <a:lnTo>
                  <a:pt x="1942" y="806"/>
                </a:lnTo>
                <a:lnTo>
                  <a:pt x="1942" y="808"/>
                </a:lnTo>
                <a:lnTo>
                  <a:pt x="1942" y="810"/>
                </a:lnTo>
                <a:lnTo>
                  <a:pt x="1944" y="810"/>
                </a:lnTo>
                <a:lnTo>
                  <a:pt x="1944" y="810"/>
                </a:lnTo>
                <a:lnTo>
                  <a:pt x="1944" y="808"/>
                </a:lnTo>
                <a:lnTo>
                  <a:pt x="1944" y="806"/>
                </a:lnTo>
                <a:lnTo>
                  <a:pt x="1945" y="806"/>
                </a:lnTo>
                <a:lnTo>
                  <a:pt x="1945" y="805"/>
                </a:lnTo>
                <a:lnTo>
                  <a:pt x="1947" y="805"/>
                </a:lnTo>
                <a:lnTo>
                  <a:pt x="1947" y="803"/>
                </a:lnTo>
                <a:lnTo>
                  <a:pt x="1947" y="801"/>
                </a:lnTo>
                <a:lnTo>
                  <a:pt x="1947" y="800"/>
                </a:lnTo>
                <a:lnTo>
                  <a:pt x="1949" y="800"/>
                </a:lnTo>
                <a:lnTo>
                  <a:pt x="1949" y="798"/>
                </a:lnTo>
                <a:lnTo>
                  <a:pt x="1950" y="798"/>
                </a:lnTo>
                <a:lnTo>
                  <a:pt x="1952" y="798"/>
                </a:lnTo>
                <a:lnTo>
                  <a:pt x="1952" y="800"/>
                </a:lnTo>
                <a:lnTo>
                  <a:pt x="1952" y="801"/>
                </a:lnTo>
                <a:lnTo>
                  <a:pt x="1952" y="803"/>
                </a:lnTo>
                <a:lnTo>
                  <a:pt x="1952" y="805"/>
                </a:lnTo>
                <a:lnTo>
                  <a:pt x="1950" y="805"/>
                </a:lnTo>
                <a:lnTo>
                  <a:pt x="1950" y="806"/>
                </a:lnTo>
                <a:lnTo>
                  <a:pt x="1950" y="808"/>
                </a:lnTo>
                <a:lnTo>
                  <a:pt x="1949" y="808"/>
                </a:lnTo>
                <a:lnTo>
                  <a:pt x="1947" y="808"/>
                </a:lnTo>
                <a:lnTo>
                  <a:pt x="1947" y="810"/>
                </a:lnTo>
                <a:lnTo>
                  <a:pt x="1945" y="810"/>
                </a:lnTo>
                <a:lnTo>
                  <a:pt x="1945" y="811"/>
                </a:lnTo>
                <a:lnTo>
                  <a:pt x="1947" y="811"/>
                </a:lnTo>
                <a:lnTo>
                  <a:pt x="1947" y="810"/>
                </a:lnTo>
                <a:lnTo>
                  <a:pt x="1949" y="810"/>
                </a:lnTo>
                <a:lnTo>
                  <a:pt x="1950" y="810"/>
                </a:lnTo>
                <a:lnTo>
                  <a:pt x="1950" y="811"/>
                </a:lnTo>
                <a:lnTo>
                  <a:pt x="1950" y="811"/>
                </a:lnTo>
                <a:lnTo>
                  <a:pt x="1950" y="813"/>
                </a:lnTo>
                <a:lnTo>
                  <a:pt x="1952" y="813"/>
                </a:lnTo>
                <a:lnTo>
                  <a:pt x="1954" y="813"/>
                </a:lnTo>
                <a:lnTo>
                  <a:pt x="1954" y="815"/>
                </a:lnTo>
                <a:lnTo>
                  <a:pt x="1955" y="815"/>
                </a:lnTo>
                <a:lnTo>
                  <a:pt x="1955" y="816"/>
                </a:lnTo>
                <a:lnTo>
                  <a:pt x="1955" y="818"/>
                </a:lnTo>
                <a:lnTo>
                  <a:pt x="1955" y="820"/>
                </a:lnTo>
                <a:lnTo>
                  <a:pt x="1954" y="820"/>
                </a:lnTo>
                <a:lnTo>
                  <a:pt x="1954" y="821"/>
                </a:lnTo>
                <a:lnTo>
                  <a:pt x="1954" y="823"/>
                </a:lnTo>
                <a:lnTo>
                  <a:pt x="1954" y="825"/>
                </a:lnTo>
                <a:lnTo>
                  <a:pt x="1954" y="827"/>
                </a:lnTo>
                <a:lnTo>
                  <a:pt x="1952" y="827"/>
                </a:lnTo>
                <a:lnTo>
                  <a:pt x="1952" y="828"/>
                </a:lnTo>
                <a:lnTo>
                  <a:pt x="1952" y="830"/>
                </a:lnTo>
                <a:lnTo>
                  <a:pt x="1952" y="832"/>
                </a:lnTo>
                <a:lnTo>
                  <a:pt x="1954" y="832"/>
                </a:lnTo>
                <a:lnTo>
                  <a:pt x="1954" y="830"/>
                </a:lnTo>
                <a:lnTo>
                  <a:pt x="1954" y="828"/>
                </a:lnTo>
                <a:lnTo>
                  <a:pt x="1955" y="828"/>
                </a:lnTo>
                <a:lnTo>
                  <a:pt x="1955" y="827"/>
                </a:lnTo>
                <a:lnTo>
                  <a:pt x="1955" y="825"/>
                </a:lnTo>
                <a:lnTo>
                  <a:pt x="1955" y="823"/>
                </a:lnTo>
                <a:lnTo>
                  <a:pt x="1955" y="821"/>
                </a:lnTo>
                <a:lnTo>
                  <a:pt x="1955" y="820"/>
                </a:lnTo>
                <a:lnTo>
                  <a:pt x="1957" y="820"/>
                </a:lnTo>
                <a:lnTo>
                  <a:pt x="1957" y="818"/>
                </a:lnTo>
                <a:lnTo>
                  <a:pt x="1957" y="816"/>
                </a:lnTo>
                <a:lnTo>
                  <a:pt x="1957" y="815"/>
                </a:lnTo>
                <a:lnTo>
                  <a:pt x="1957" y="813"/>
                </a:lnTo>
                <a:lnTo>
                  <a:pt x="1955" y="813"/>
                </a:lnTo>
                <a:lnTo>
                  <a:pt x="1955" y="811"/>
                </a:lnTo>
                <a:lnTo>
                  <a:pt x="1954" y="811"/>
                </a:lnTo>
                <a:lnTo>
                  <a:pt x="1954" y="811"/>
                </a:lnTo>
                <a:lnTo>
                  <a:pt x="1954" y="810"/>
                </a:lnTo>
                <a:lnTo>
                  <a:pt x="1952" y="810"/>
                </a:lnTo>
                <a:lnTo>
                  <a:pt x="1952" y="808"/>
                </a:lnTo>
                <a:lnTo>
                  <a:pt x="1952" y="806"/>
                </a:lnTo>
                <a:lnTo>
                  <a:pt x="1954" y="806"/>
                </a:lnTo>
                <a:lnTo>
                  <a:pt x="1954" y="805"/>
                </a:lnTo>
                <a:lnTo>
                  <a:pt x="1955" y="805"/>
                </a:lnTo>
                <a:lnTo>
                  <a:pt x="1955" y="803"/>
                </a:lnTo>
                <a:lnTo>
                  <a:pt x="1955" y="801"/>
                </a:lnTo>
                <a:lnTo>
                  <a:pt x="1955" y="800"/>
                </a:lnTo>
                <a:lnTo>
                  <a:pt x="1954" y="800"/>
                </a:lnTo>
                <a:lnTo>
                  <a:pt x="1955" y="798"/>
                </a:lnTo>
                <a:lnTo>
                  <a:pt x="1957" y="798"/>
                </a:lnTo>
                <a:lnTo>
                  <a:pt x="1957" y="796"/>
                </a:lnTo>
                <a:lnTo>
                  <a:pt x="1959" y="796"/>
                </a:lnTo>
                <a:lnTo>
                  <a:pt x="1959" y="795"/>
                </a:lnTo>
                <a:lnTo>
                  <a:pt x="1959" y="793"/>
                </a:lnTo>
                <a:lnTo>
                  <a:pt x="1959" y="791"/>
                </a:lnTo>
                <a:lnTo>
                  <a:pt x="1960" y="791"/>
                </a:lnTo>
                <a:lnTo>
                  <a:pt x="1960" y="790"/>
                </a:lnTo>
                <a:lnTo>
                  <a:pt x="1962" y="790"/>
                </a:lnTo>
                <a:lnTo>
                  <a:pt x="1962" y="791"/>
                </a:lnTo>
                <a:lnTo>
                  <a:pt x="1962" y="793"/>
                </a:lnTo>
                <a:lnTo>
                  <a:pt x="1962" y="795"/>
                </a:lnTo>
                <a:lnTo>
                  <a:pt x="1962" y="796"/>
                </a:lnTo>
                <a:lnTo>
                  <a:pt x="1962" y="798"/>
                </a:lnTo>
                <a:lnTo>
                  <a:pt x="1960" y="800"/>
                </a:lnTo>
                <a:lnTo>
                  <a:pt x="1962" y="800"/>
                </a:lnTo>
                <a:lnTo>
                  <a:pt x="1962" y="798"/>
                </a:lnTo>
                <a:lnTo>
                  <a:pt x="1964" y="798"/>
                </a:lnTo>
                <a:lnTo>
                  <a:pt x="1964" y="796"/>
                </a:lnTo>
                <a:lnTo>
                  <a:pt x="1964" y="795"/>
                </a:lnTo>
                <a:lnTo>
                  <a:pt x="1964" y="793"/>
                </a:lnTo>
                <a:lnTo>
                  <a:pt x="1964" y="791"/>
                </a:lnTo>
                <a:lnTo>
                  <a:pt x="1964" y="790"/>
                </a:lnTo>
                <a:lnTo>
                  <a:pt x="1964" y="788"/>
                </a:lnTo>
                <a:lnTo>
                  <a:pt x="1965" y="788"/>
                </a:lnTo>
                <a:lnTo>
                  <a:pt x="1965" y="786"/>
                </a:lnTo>
                <a:lnTo>
                  <a:pt x="1967" y="786"/>
                </a:lnTo>
                <a:lnTo>
                  <a:pt x="1969" y="786"/>
                </a:lnTo>
                <a:lnTo>
                  <a:pt x="1970" y="786"/>
                </a:lnTo>
                <a:lnTo>
                  <a:pt x="1970" y="788"/>
                </a:lnTo>
                <a:lnTo>
                  <a:pt x="1970" y="790"/>
                </a:lnTo>
                <a:lnTo>
                  <a:pt x="1972" y="790"/>
                </a:lnTo>
                <a:lnTo>
                  <a:pt x="1972" y="791"/>
                </a:lnTo>
                <a:lnTo>
                  <a:pt x="1970" y="791"/>
                </a:lnTo>
                <a:lnTo>
                  <a:pt x="1970" y="793"/>
                </a:lnTo>
                <a:lnTo>
                  <a:pt x="1970" y="795"/>
                </a:lnTo>
                <a:lnTo>
                  <a:pt x="1970" y="796"/>
                </a:lnTo>
                <a:lnTo>
                  <a:pt x="1969" y="796"/>
                </a:lnTo>
                <a:lnTo>
                  <a:pt x="1969" y="798"/>
                </a:lnTo>
                <a:lnTo>
                  <a:pt x="1969" y="800"/>
                </a:lnTo>
                <a:lnTo>
                  <a:pt x="1969" y="801"/>
                </a:lnTo>
                <a:lnTo>
                  <a:pt x="1969" y="803"/>
                </a:lnTo>
                <a:lnTo>
                  <a:pt x="1969" y="805"/>
                </a:lnTo>
                <a:lnTo>
                  <a:pt x="1969" y="806"/>
                </a:lnTo>
                <a:lnTo>
                  <a:pt x="1969" y="808"/>
                </a:lnTo>
                <a:lnTo>
                  <a:pt x="1970" y="808"/>
                </a:lnTo>
                <a:lnTo>
                  <a:pt x="1970" y="810"/>
                </a:lnTo>
                <a:lnTo>
                  <a:pt x="1970" y="811"/>
                </a:lnTo>
                <a:lnTo>
                  <a:pt x="1970" y="811"/>
                </a:lnTo>
                <a:lnTo>
                  <a:pt x="1970" y="813"/>
                </a:lnTo>
                <a:lnTo>
                  <a:pt x="1970" y="815"/>
                </a:lnTo>
                <a:lnTo>
                  <a:pt x="1970" y="816"/>
                </a:lnTo>
                <a:lnTo>
                  <a:pt x="1970" y="818"/>
                </a:lnTo>
                <a:lnTo>
                  <a:pt x="1972" y="818"/>
                </a:lnTo>
                <a:lnTo>
                  <a:pt x="1972" y="816"/>
                </a:lnTo>
                <a:lnTo>
                  <a:pt x="1974" y="816"/>
                </a:lnTo>
                <a:lnTo>
                  <a:pt x="1972" y="815"/>
                </a:lnTo>
                <a:lnTo>
                  <a:pt x="1972" y="813"/>
                </a:lnTo>
                <a:lnTo>
                  <a:pt x="1972" y="811"/>
                </a:lnTo>
                <a:lnTo>
                  <a:pt x="1972" y="811"/>
                </a:lnTo>
                <a:lnTo>
                  <a:pt x="1972" y="810"/>
                </a:lnTo>
                <a:lnTo>
                  <a:pt x="1972" y="808"/>
                </a:lnTo>
                <a:lnTo>
                  <a:pt x="1972" y="806"/>
                </a:lnTo>
                <a:lnTo>
                  <a:pt x="1972" y="805"/>
                </a:lnTo>
                <a:lnTo>
                  <a:pt x="1972" y="803"/>
                </a:lnTo>
                <a:lnTo>
                  <a:pt x="1972" y="801"/>
                </a:lnTo>
                <a:lnTo>
                  <a:pt x="1972" y="800"/>
                </a:lnTo>
                <a:lnTo>
                  <a:pt x="1972" y="798"/>
                </a:lnTo>
                <a:lnTo>
                  <a:pt x="1974" y="798"/>
                </a:lnTo>
                <a:lnTo>
                  <a:pt x="1975" y="798"/>
                </a:lnTo>
                <a:lnTo>
                  <a:pt x="1977" y="798"/>
                </a:lnTo>
                <a:lnTo>
                  <a:pt x="1977" y="800"/>
                </a:lnTo>
                <a:lnTo>
                  <a:pt x="1977" y="801"/>
                </a:lnTo>
                <a:lnTo>
                  <a:pt x="1977" y="803"/>
                </a:lnTo>
                <a:lnTo>
                  <a:pt x="1977" y="805"/>
                </a:lnTo>
                <a:lnTo>
                  <a:pt x="1977" y="806"/>
                </a:lnTo>
                <a:lnTo>
                  <a:pt x="1979" y="806"/>
                </a:lnTo>
                <a:lnTo>
                  <a:pt x="1979" y="808"/>
                </a:lnTo>
                <a:lnTo>
                  <a:pt x="1979" y="810"/>
                </a:lnTo>
                <a:lnTo>
                  <a:pt x="1980" y="810"/>
                </a:lnTo>
                <a:lnTo>
                  <a:pt x="1980" y="811"/>
                </a:lnTo>
                <a:lnTo>
                  <a:pt x="1982" y="811"/>
                </a:lnTo>
                <a:lnTo>
                  <a:pt x="1982" y="811"/>
                </a:lnTo>
                <a:lnTo>
                  <a:pt x="1984" y="811"/>
                </a:lnTo>
                <a:lnTo>
                  <a:pt x="1984" y="813"/>
                </a:lnTo>
                <a:lnTo>
                  <a:pt x="1982" y="813"/>
                </a:lnTo>
                <a:lnTo>
                  <a:pt x="1982" y="815"/>
                </a:lnTo>
                <a:lnTo>
                  <a:pt x="1982" y="816"/>
                </a:lnTo>
                <a:lnTo>
                  <a:pt x="1982" y="818"/>
                </a:lnTo>
                <a:lnTo>
                  <a:pt x="1982" y="820"/>
                </a:lnTo>
                <a:lnTo>
                  <a:pt x="1982" y="821"/>
                </a:lnTo>
                <a:lnTo>
                  <a:pt x="1982" y="823"/>
                </a:lnTo>
                <a:lnTo>
                  <a:pt x="1982" y="825"/>
                </a:lnTo>
                <a:lnTo>
                  <a:pt x="1982" y="827"/>
                </a:lnTo>
                <a:lnTo>
                  <a:pt x="1982" y="828"/>
                </a:lnTo>
                <a:lnTo>
                  <a:pt x="1984" y="828"/>
                </a:lnTo>
                <a:lnTo>
                  <a:pt x="1984" y="830"/>
                </a:lnTo>
                <a:lnTo>
                  <a:pt x="1984" y="830"/>
                </a:lnTo>
                <a:lnTo>
                  <a:pt x="1984" y="828"/>
                </a:lnTo>
                <a:lnTo>
                  <a:pt x="1984" y="828"/>
                </a:lnTo>
                <a:lnTo>
                  <a:pt x="1984" y="827"/>
                </a:lnTo>
                <a:lnTo>
                  <a:pt x="1984" y="825"/>
                </a:lnTo>
                <a:lnTo>
                  <a:pt x="1984" y="823"/>
                </a:lnTo>
                <a:lnTo>
                  <a:pt x="1984" y="821"/>
                </a:lnTo>
                <a:lnTo>
                  <a:pt x="1984" y="820"/>
                </a:lnTo>
                <a:lnTo>
                  <a:pt x="1984" y="818"/>
                </a:lnTo>
                <a:lnTo>
                  <a:pt x="1984" y="816"/>
                </a:lnTo>
                <a:lnTo>
                  <a:pt x="1984" y="815"/>
                </a:lnTo>
                <a:lnTo>
                  <a:pt x="1984" y="815"/>
                </a:lnTo>
                <a:lnTo>
                  <a:pt x="1984" y="813"/>
                </a:lnTo>
                <a:lnTo>
                  <a:pt x="1984" y="811"/>
                </a:lnTo>
                <a:lnTo>
                  <a:pt x="1985" y="811"/>
                </a:lnTo>
                <a:lnTo>
                  <a:pt x="1987" y="811"/>
                </a:lnTo>
                <a:lnTo>
                  <a:pt x="1989" y="811"/>
                </a:lnTo>
                <a:lnTo>
                  <a:pt x="1989" y="813"/>
                </a:lnTo>
                <a:lnTo>
                  <a:pt x="1989" y="815"/>
                </a:lnTo>
                <a:lnTo>
                  <a:pt x="1990" y="815"/>
                </a:lnTo>
                <a:lnTo>
                  <a:pt x="1990" y="813"/>
                </a:lnTo>
                <a:lnTo>
                  <a:pt x="1992" y="813"/>
                </a:lnTo>
                <a:lnTo>
                  <a:pt x="1992" y="815"/>
                </a:lnTo>
                <a:lnTo>
                  <a:pt x="1992" y="816"/>
                </a:lnTo>
                <a:lnTo>
                  <a:pt x="1990" y="816"/>
                </a:lnTo>
                <a:lnTo>
                  <a:pt x="1990" y="818"/>
                </a:lnTo>
                <a:lnTo>
                  <a:pt x="1989" y="818"/>
                </a:lnTo>
                <a:lnTo>
                  <a:pt x="1989" y="820"/>
                </a:lnTo>
                <a:lnTo>
                  <a:pt x="1990" y="820"/>
                </a:lnTo>
                <a:lnTo>
                  <a:pt x="1990" y="821"/>
                </a:lnTo>
                <a:lnTo>
                  <a:pt x="1990" y="823"/>
                </a:lnTo>
                <a:lnTo>
                  <a:pt x="1992" y="823"/>
                </a:lnTo>
                <a:lnTo>
                  <a:pt x="1992" y="821"/>
                </a:lnTo>
                <a:lnTo>
                  <a:pt x="1992" y="820"/>
                </a:lnTo>
                <a:lnTo>
                  <a:pt x="1990" y="820"/>
                </a:lnTo>
                <a:lnTo>
                  <a:pt x="1990" y="818"/>
                </a:lnTo>
                <a:lnTo>
                  <a:pt x="1992" y="818"/>
                </a:lnTo>
                <a:lnTo>
                  <a:pt x="1992" y="816"/>
                </a:lnTo>
                <a:lnTo>
                  <a:pt x="1994" y="816"/>
                </a:lnTo>
                <a:lnTo>
                  <a:pt x="1994" y="815"/>
                </a:lnTo>
                <a:lnTo>
                  <a:pt x="1994" y="813"/>
                </a:lnTo>
                <a:lnTo>
                  <a:pt x="1994" y="811"/>
                </a:lnTo>
                <a:lnTo>
                  <a:pt x="1992" y="811"/>
                </a:lnTo>
                <a:lnTo>
                  <a:pt x="1990" y="811"/>
                </a:lnTo>
                <a:lnTo>
                  <a:pt x="1990" y="811"/>
                </a:lnTo>
                <a:lnTo>
                  <a:pt x="1989" y="811"/>
                </a:lnTo>
                <a:lnTo>
                  <a:pt x="1987" y="811"/>
                </a:lnTo>
                <a:lnTo>
                  <a:pt x="1985" y="811"/>
                </a:lnTo>
                <a:lnTo>
                  <a:pt x="1985" y="810"/>
                </a:lnTo>
                <a:lnTo>
                  <a:pt x="1985" y="808"/>
                </a:lnTo>
                <a:lnTo>
                  <a:pt x="1985" y="806"/>
                </a:lnTo>
                <a:lnTo>
                  <a:pt x="1984" y="806"/>
                </a:lnTo>
                <a:lnTo>
                  <a:pt x="1984" y="805"/>
                </a:lnTo>
                <a:lnTo>
                  <a:pt x="1984" y="805"/>
                </a:lnTo>
                <a:lnTo>
                  <a:pt x="1984" y="803"/>
                </a:lnTo>
                <a:lnTo>
                  <a:pt x="1982" y="803"/>
                </a:lnTo>
                <a:lnTo>
                  <a:pt x="1982" y="801"/>
                </a:lnTo>
                <a:lnTo>
                  <a:pt x="1982" y="800"/>
                </a:lnTo>
                <a:lnTo>
                  <a:pt x="1984" y="800"/>
                </a:lnTo>
                <a:lnTo>
                  <a:pt x="1984" y="798"/>
                </a:lnTo>
                <a:lnTo>
                  <a:pt x="1984" y="798"/>
                </a:lnTo>
                <a:lnTo>
                  <a:pt x="1984" y="796"/>
                </a:lnTo>
                <a:lnTo>
                  <a:pt x="1985" y="796"/>
                </a:lnTo>
                <a:lnTo>
                  <a:pt x="1987" y="796"/>
                </a:lnTo>
                <a:lnTo>
                  <a:pt x="1987" y="798"/>
                </a:lnTo>
                <a:lnTo>
                  <a:pt x="1987" y="800"/>
                </a:lnTo>
                <a:lnTo>
                  <a:pt x="1987" y="801"/>
                </a:lnTo>
                <a:lnTo>
                  <a:pt x="1987" y="803"/>
                </a:lnTo>
                <a:lnTo>
                  <a:pt x="1985" y="803"/>
                </a:lnTo>
                <a:lnTo>
                  <a:pt x="1985" y="805"/>
                </a:lnTo>
                <a:lnTo>
                  <a:pt x="1987" y="805"/>
                </a:lnTo>
                <a:lnTo>
                  <a:pt x="1987" y="803"/>
                </a:lnTo>
                <a:lnTo>
                  <a:pt x="1989" y="803"/>
                </a:lnTo>
                <a:lnTo>
                  <a:pt x="1989" y="801"/>
                </a:lnTo>
                <a:lnTo>
                  <a:pt x="1989" y="800"/>
                </a:lnTo>
                <a:lnTo>
                  <a:pt x="1989" y="798"/>
                </a:lnTo>
                <a:lnTo>
                  <a:pt x="1990" y="798"/>
                </a:lnTo>
                <a:lnTo>
                  <a:pt x="1990" y="800"/>
                </a:lnTo>
                <a:lnTo>
                  <a:pt x="1992" y="800"/>
                </a:lnTo>
                <a:lnTo>
                  <a:pt x="1992" y="801"/>
                </a:lnTo>
                <a:lnTo>
                  <a:pt x="1994" y="801"/>
                </a:lnTo>
                <a:lnTo>
                  <a:pt x="1994" y="803"/>
                </a:lnTo>
                <a:lnTo>
                  <a:pt x="1992" y="803"/>
                </a:lnTo>
                <a:lnTo>
                  <a:pt x="1992" y="805"/>
                </a:lnTo>
                <a:lnTo>
                  <a:pt x="1990" y="805"/>
                </a:lnTo>
                <a:lnTo>
                  <a:pt x="1990" y="806"/>
                </a:lnTo>
                <a:lnTo>
                  <a:pt x="1990" y="808"/>
                </a:lnTo>
                <a:lnTo>
                  <a:pt x="1992" y="810"/>
                </a:lnTo>
                <a:lnTo>
                  <a:pt x="1992" y="811"/>
                </a:lnTo>
                <a:lnTo>
                  <a:pt x="1994" y="811"/>
                </a:lnTo>
                <a:lnTo>
                  <a:pt x="1994" y="810"/>
                </a:lnTo>
                <a:lnTo>
                  <a:pt x="1994" y="808"/>
                </a:lnTo>
                <a:lnTo>
                  <a:pt x="1992" y="808"/>
                </a:lnTo>
                <a:lnTo>
                  <a:pt x="1992" y="806"/>
                </a:lnTo>
                <a:lnTo>
                  <a:pt x="1992" y="805"/>
                </a:lnTo>
                <a:lnTo>
                  <a:pt x="1994" y="805"/>
                </a:lnTo>
                <a:lnTo>
                  <a:pt x="1995" y="805"/>
                </a:lnTo>
                <a:lnTo>
                  <a:pt x="1995" y="803"/>
                </a:lnTo>
                <a:lnTo>
                  <a:pt x="1995" y="801"/>
                </a:lnTo>
                <a:lnTo>
                  <a:pt x="1994" y="801"/>
                </a:lnTo>
                <a:lnTo>
                  <a:pt x="1994" y="800"/>
                </a:lnTo>
                <a:lnTo>
                  <a:pt x="1992" y="800"/>
                </a:lnTo>
                <a:lnTo>
                  <a:pt x="1992" y="798"/>
                </a:lnTo>
                <a:lnTo>
                  <a:pt x="1994" y="798"/>
                </a:lnTo>
                <a:lnTo>
                  <a:pt x="1994" y="796"/>
                </a:lnTo>
                <a:lnTo>
                  <a:pt x="1995" y="796"/>
                </a:lnTo>
                <a:lnTo>
                  <a:pt x="1995" y="795"/>
                </a:lnTo>
                <a:lnTo>
                  <a:pt x="1995" y="793"/>
                </a:lnTo>
                <a:lnTo>
                  <a:pt x="1995" y="791"/>
                </a:lnTo>
                <a:lnTo>
                  <a:pt x="1995" y="790"/>
                </a:lnTo>
                <a:lnTo>
                  <a:pt x="1995" y="788"/>
                </a:lnTo>
                <a:lnTo>
                  <a:pt x="1995" y="786"/>
                </a:lnTo>
                <a:lnTo>
                  <a:pt x="1997" y="786"/>
                </a:lnTo>
                <a:lnTo>
                  <a:pt x="1999" y="786"/>
                </a:lnTo>
                <a:lnTo>
                  <a:pt x="2000" y="786"/>
                </a:lnTo>
                <a:lnTo>
                  <a:pt x="2002" y="786"/>
                </a:lnTo>
                <a:lnTo>
                  <a:pt x="2002" y="788"/>
                </a:lnTo>
                <a:lnTo>
                  <a:pt x="2004" y="788"/>
                </a:lnTo>
                <a:lnTo>
                  <a:pt x="2005" y="788"/>
                </a:lnTo>
                <a:lnTo>
                  <a:pt x="2007" y="788"/>
                </a:lnTo>
                <a:lnTo>
                  <a:pt x="2009" y="788"/>
                </a:lnTo>
                <a:lnTo>
                  <a:pt x="2010" y="788"/>
                </a:lnTo>
                <a:lnTo>
                  <a:pt x="2012" y="788"/>
                </a:lnTo>
                <a:lnTo>
                  <a:pt x="2014" y="788"/>
                </a:lnTo>
                <a:lnTo>
                  <a:pt x="2014" y="790"/>
                </a:lnTo>
                <a:lnTo>
                  <a:pt x="2015" y="790"/>
                </a:lnTo>
                <a:lnTo>
                  <a:pt x="2017" y="790"/>
                </a:lnTo>
                <a:lnTo>
                  <a:pt x="2019" y="790"/>
                </a:lnTo>
                <a:lnTo>
                  <a:pt x="2020" y="790"/>
                </a:lnTo>
                <a:lnTo>
                  <a:pt x="2020" y="791"/>
                </a:lnTo>
                <a:lnTo>
                  <a:pt x="2022" y="791"/>
                </a:lnTo>
                <a:lnTo>
                  <a:pt x="2024" y="791"/>
                </a:lnTo>
                <a:lnTo>
                  <a:pt x="2024" y="793"/>
                </a:lnTo>
                <a:lnTo>
                  <a:pt x="2024" y="795"/>
                </a:lnTo>
                <a:lnTo>
                  <a:pt x="2024" y="795"/>
                </a:lnTo>
                <a:lnTo>
                  <a:pt x="2025" y="795"/>
                </a:lnTo>
                <a:lnTo>
                  <a:pt x="2025" y="796"/>
                </a:lnTo>
                <a:lnTo>
                  <a:pt x="2027" y="796"/>
                </a:lnTo>
                <a:lnTo>
                  <a:pt x="2027" y="798"/>
                </a:lnTo>
                <a:lnTo>
                  <a:pt x="2029" y="798"/>
                </a:lnTo>
                <a:lnTo>
                  <a:pt x="2029" y="800"/>
                </a:lnTo>
                <a:lnTo>
                  <a:pt x="2030" y="800"/>
                </a:lnTo>
                <a:lnTo>
                  <a:pt x="2030" y="801"/>
                </a:lnTo>
                <a:lnTo>
                  <a:pt x="2032" y="801"/>
                </a:lnTo>
                <a:lnTo>
                  <a:pt x="2032" y="803"/>
                </a:lnTo>
                <a:lnTo>
                  <a:pt x="2034" y="803"/>
                </a:lnTo>
                <a:lnTo>
                  <a:pt x="2034" y="805"/>
                </a:lnTo>
                <a:lnTo>
                  <a:pt x="2032" y="805"/>
                </a:lnTo>
                <a:lnTo>
                  <a:pt x="2032" y="806"/>
                </a:lnTo>
                <a:lnTo>
                  <a:pt x="2032" y="808"/>
                </a:lnTo>
                <a:lnTo>
                  <a:pt x="2032" y="810"/>
                </a:lnTo>
                <a:lnTo>
                  <a:pt x="2030" y="810"/>
                </a:lnTo>
                <a:lnTo>
                  <a:pt x="2030" y="811"/>
                </a:lnTo>
                <a:lnTo>
                  <a:pt x="2030" y="811"/>
                </a:lnTo>
                <a:lnTo>
                  <a:pt x="2030" y="813"/>
                </a:lnTo>
                <a:lnTo>
                  <a:pt x="2030" y="815"/>
                </a:lnTo>
                <a:lnTo>
                  <a:pt x="2030" y="816"/>
                </a:lnTo>
                <a:lnTo>
                  <a:pt x="2030" y="818"/>
                </a:lnTo>
                <a:lnTo>
                  <a:pt x="2029" y="818"/>
                </a:lnTo>
                <a:lnTo>
                  <a:pt x="2027" y="818"/>
                </a:lnTo>
                <a:lnTo>
                  <a:pt x="2025" y="818"/>
                </a:lnTo>
                <a:lnTo>
                  <a:pt x="2024" y="818"/>
                </a:lnTo>
                <a:lnTo>
                  <a:pt x="2024" y="816"/>
                </a:lnTo>
                <a:lnTo>
                  <a:pt x="2024" y="816"/>
                </a:lnTo>
                <a:lnTo>
                  <a:pt x="2022" y="816"/>
                </a:lnTo>
                <a:lnTo>
                  <a:pt x="2022" y="818"/>
                </a:lnTo>
                <a:lnTo>
                  <a:pt x="2020" y="818"/>
                </a:lnTo>
                <a:lnTo>
                  <a:pt x="2019" y="818"/>
                </a:lnTo>
                <a:lnTo>
                  <a:pt x="2019" y="820"/>
                </a:lnTo>
                <a:lnTo>
                  <a:pt x="2019" y="821"/>
                </a:lnTo>
                <a:lnTo>
                  <a:pt x="2017" y="821"/>
                </a:lnTo>
                <a:lnTo>
                  <a:pt x="2017" y="823"/>
                </a:lnTo>
                <a:lnTo>
                  <a:pt x="2019" y="823"/>
                </a:lnTo>
                <a:lnTo>
                  <a:pt x="2019" y="825"/>
                </a:lnTo>
                <a:lnTo>
                  <a:pt x="2019" y="827"/>
                </a:lnTo>
                <a:lnTo>
                  <a:pt x="2019" y="828"/>
                </a:lnTo>
                <a:lnTo>
                  <a:pt x="2019" y="830"/>
                </a:lnTo>
                <a:lnTo>
                  <a:pt x="2017" y="830"/>
                </a:lnTo>
                <a:lnTo>
                  <a:pt x="2017" y="832"/>
                </a:lnTo>
                <a:lnTo>
                  <a:pt x="2015" y="832"/>
                </a:lnTo>
                <a:lnTo>
                  <a:pt x="2015" y="833"/>
                </a:lnTo>
                <a:lnTo>
                  <a:pt x="2017" y="833"/>
                </a:lnTo>
                <a:lnTo>
                  <a:pt x="2017" y="835"/>
                </a:lnTo>
                <a:lnTo>
                  <a:pt x="2017" y="837"/>
                </a:lnTo>
                <a:lnTo>
                  <a:pt x="2015" y="837"/>
                </a:lnTo>
                <a:lnTo>
                  <a:pt x="2015" y="838"/>
                </a:lnTo>
                <a:lnTo>
                  <a:pt x="2014" y="838"/>
                </a:lnTo>
                <a:lnTo>
                  <a:pt x="2014" y="840"/>
                </a:lnTo>
                <a:lnTo>
                  <a:pt x="2012" y="840"/>
                </a:lnTo>
                <a:lnTo>
                  <a:pt x="2012" y="842"/>
                </a:lnTo>
                <a:lnTo>
                  <a:pt x="2014" y="842"/>
                </a:lnTo>
                <a:lnTo>
                  <a:pt x="2014" y="840"/>
                </a:lnTo>
                <a:lnTo>
                  <a:pt x="2015" y="840"/>
                </a:lnTo>
                <a:lnTo>
                  <a:pt x="2015" y="838"/>
                </a:lnTo>
                <a:lnTo>
                  <a:pt x="2017" y="838"/>
                </a:lnTo>
                <a:lnTo>
                  <a:pt x="2017" y="837"/>
                </a:lnTo>
                <a:lnTo>
                  <a:pt x="2019" y="837"/>
                </a:lnTo>
                <a:lnTo>
                  <a:pt x="2020" y="838"/>
                </a:lnTo>
                <a:lnTo>
                  <a:pt x="2020" y="840"/>
                </a:lnTo>
                <a:lnTo>
                  <a:pt x="2020" y="842"/>
                </a:lnTo>
                <a:lnTo>
                  <a:pt x="2020" y="843"/>
                </a:lnTo>
                <a:lnTo>
                  <a:pt x="2020" y="845"/>
                </a:lnTo>
                <a:lnTo>
                  <a:pt x="2020" y="847"/>
                </a:lnTo>
                <a:lnTo>
                  <a:pt x="2020" y="848"/>
                </a:lnTo>
                <a:lnTo>
                  <a:pt x="2020" y="850"/>
                </a:lnTo>
                <a:lnTo>
                  <a:pt x="2019" y="850"/>
                </a:lnTo>
                <a:lnTo>
                  <a:pt x="2019" y="852"/>
                </a:lnTo>
                <a:lnTo>
                  <a:pt x="2019" y="852"/>
                </a:lnTo>
                <a:lnTo>
                  <a:pt x="2017" y="852"/>
                </a:lnTo>
                <a:lnTo>
                  <a:pt x="2015" y="852"/>
                </a:lnTo>
                <a:lnTo>
                  <a:pt x="2015" y="853"/>
                </a:lnTo>
                <a:lnTo>
                  <a:pt x="2017" y="853"/>
                </a:lnTo>
                <a:lnTo>
                  <a:pt x="2019" y="853"/>
                </a:lnTo>
                <a:lnTo>
                  <a:pt x="2019" y="852"/>
                </a:lnTo>
                <a:lnTo>
                  <a:pt x="2020" y="852"/>
                </a:lnTo>
                <a:lnTo>
                  <a:pt x="2020" y="852"/>
                </a:lnTo>
                <a:lnTo>
                  <a:pt x="2022" y="852"/>
                </a:lnTo>
                <a:lnTo>
                  <a:pt x="2022" y="850"/>
                </a:lnTo>
                <a:lnTo>
                  <a:pt x="2022" y="848"/>
                </a:lnTo>
                <a:lnTo>
                  <a:pt x="2022" y="847"/>
                </a:lnTo>
                <a:lnTo>
                  <a:pt x="2022" y="845"/>
                </a:lnTo>
                <a:lnTo>
                  <a:pt x="2022" y="843"/>
                </a:lnTo>
                <a:lnTo>
                  <a:pt x="2022" y="842"/>
                </a:lnTo>
                <a:lnTo>
                  <a:pt x="2024" y="842"/>
                </a:lnTo>
                <a:lnTo>
                  <a:pt x="2024" y="840"/>
                </a:lnTo>
                <a:lnTo>
                  <a:pt x="2024" y="840"/>
                </a:lnTo>
                <a:lnTo>
                  <a:pt x="2025" y="840"/>
                </a:lnTo>
                <a:lnTo>
                  <a:pt x="2027" y="840"/>
                </a:lnTo>
                <a:lnTo>
                  <a:pt x="2027" y="838"/>
                </a:lnTo>
                <a:lnTo>
                  <a:pt x="2027" y="837"/>
                </a:lnTo>
                <a:lnTo>
                  <a:pt x="2029" y="837"/>
                </a:lnTo>
                <a:lnTo>
                  <a:pt x="2029" y="835"/>
                </a:lnTo>
                <a:lnTo>
                  <a:pt x="2030" y="835"/>
                </a:lnTo>
                <a:lnTo>
                  <a:pt x="2030" y="833"/>
                </a:lnTo>
                <a:lnTo>
                  <a:pt x="2032" y="833"/>
                </a:lnTo>
                <a:lnTo>
                  <a:pt x="2032" y="832"/>
                </a:lnTo>
                <a:lnTo>
                  <a:pt x="2034" y="832"/>
                </a:lnTo>
                <a:lnTo>
                  <a:pt x="2034" y="830"/>
                </a:lnTo>
                <a:lnTo>
                  <a:pt x="2035" y="830"/>
                </a:lnTo>
                <a:lnTo>
                  <a:pt x="2037" y="830"/>
                </a:lnTo>
                <a:lnTo>
                  <a:pt x="2037" y="828"/>
                </a:lnTo>
                <a:lnTo>
                  <a:pt x="2039" y="828"/>
                </a:lnTo>
                <a:lnTo>
                  <a:pt x="2039" y="827"/>
                </a:lnTo>
                <a:lnTo>
                  <a:pt x="2037" y="827"/>
                </a:lnTo>
                <a:lnTo>
                  <a:pt x="2037" y="825"/>
                </a:lnTo>
                <a:lnTo>
                  <a:pt x="2039" y="825"/>
                </a:lnTo>
                <a:lnTo>
                  <a:pt x="2039" y="823"/>
                </a:lnTo>
                <a:lnTo>
                  <a:pt x="2039" y="821"/>
                </a:lnTo>
                <a:lnTo>
                  <a:pt x="2037" y="821"/>
                </a:lnTo>
                <a:lnTo>
                  <a:pt x="2037" y="820"/>
                </a:lnTo>
                <a:lnTo>
                  <a:pt x="2037" y="818"/>
                </a:lnTo>
                <a:lnTo>
                  <a:pt x="2039" y="818"/>
                </a:lnTo>
                <a:lnTo>
                  <a:pt x="2039" y="816"/>
                </a:lnTo>
                <a:lnTo>
                  <a:pt x="2040" y="816"/>
                </a:lnTo>
                <a:lnTo>
                  <a:pt x="2040" y="815"/>
                </a:lnTo>
                <a:lnTo>
                  <a:pt x="2042" y="815"/>
                </a:lnTo>
                <a:lnTo>
                  <a:pt x="2042" y="813"/>
                </a:lnTo>
                <a:lnTo>
                  <a:pt x="2042" y="811"/>
                </a:lnTo>
                <a:lnTo>
                  <a:pt x="2042" y="811"/>
                </a:lnTo>
                <a:lnTo>
                  <a:pt x="2044" y="811"/>
                </a:lnTo>
                <a:lnTo>
                  <a:pt x="2044" y="810"/>
                </a:lnTo>
                <a:lnTo>
                  <a:pt x="2045" y="810"/>
                </a:lnTo>
                <a:lnTo>
                  <a:pt x="2045" y="811"/>
                </a:lnTo>
                <a:lnTo>
                  <a:pt x="2047" y="811"/>
                </a:lnTo>
                <a:lnTo>
                  <a:pt x="2049" y="811"/>
                </a:lnTo>
                <a:lnTo>
                  <a:pt x="2049" y="811"/>
                </a:lnTo>
                <a:lnTo>
                  <a:pt x="2050" y="811"/>
                </a:lnTo>
                <a:lnTo>
                  <a:pt x="2050" y="813"/>
                </a:lnTo>
                <a:lnTo>
                  <a:pt x="2050" y="815"/>
                </a:lnTo>
                <a:lnTo>
                  <a:pt x="2052" y="815"/>
                </a:lnTo>
                <a:lnTo>
                  <a:pt x="2052" y="816"/>
                </a:lnTo>
                <a:lnTo>
                  <a:pt x="2052" y="818"/>
                </a:lnTo>
                <a:lnTo>
                  <a:pt x="2054" y="818"/>
                </a:lnTo>
                <a:lnTo>
                  <a:pt x="2054" y="820"/>
                </a:lnTo>
                <a:lnTo>
                  <a:pt x="2054" y="821"/>
                </a:lnTo>
                <a:lnTo>
                  <a:pt x="2054" y="823"/>
                </a:lnTo>
                <a:lnTo>
                  <a:pt x="2054" y="825"/>
                </a:lnTo>
                <a:lnTo>
                  <a:pt x="2054" y="827"/>
                </a:lnTo>
                <a:lnTo>
                  <a:pt x="2052" y="827"/>
                </a:lnTo>
                <a:lnTo>
                  <a:pt x="2052" y="828"/>
                </a:lnTo>
                <a:lnTo>
                  <a:pt x="2052" y="830"/>
                </a:lnTo>
                <a:lnTo>
                  <a:pt x="2052" y="832"/>
                </a:lnTo>
                <a:lnTo>
                  <a:pt x="2054" y="832"/>
                </a:lnTo>
                <a:lnTo>
                  <a:pt x="2054" y="833"/>
                </a:lnTo>
                <a:lnTo>
                  <a:pt x="2052" y="833"/>
                </a:lnTo>
                <a:lnTo>
                  <a:pt x="2052" y="835"/>
                </a:lnTo>
                <a:lnTo>
                  <a:pt x="2052" y="837"/>
                </a:lnTo>
                <a:lnTo>
                  <a:pt x="2050" y="837"/>
                </a:lnTo>
                <a:lnTo>
                  <a:pt x="2050" y="838"/>
                </a:lnTo>
                <a:lnTo>
                  <a:pt x="2049" y="840"/>
                </a:lnTo>
                <a:lnTo>
                  <a:pt x="2047" y="840"/>
                </a:lnTo>
                <a:lnTo>
                  <a:pt x="2047" y="842"/>
                </a:lnTo>
                <a:lnTo>
                  <a:pt x="2047" y="843"/>
                </a:lnTo>
                <a:lnTo>
                  <a:pt x="2047" y="845"/>
                </a:lnTo>
                <a:lnTo>
                  <a:pt x="2047" y="847"/>
                </a:lnTo>
                <a:lnTo>
                  <a:pt x="2047" y="848"/>
                </a:lnTo>
                <a:lnTo>
                  <a:pt x="2045" y="848"/>
                </a:lnTo>
                <a:lnTo>
                  <a:pt x="2044" y="848"/>
                </a:lnTo>
                <a:lnTo>
                  <a:pt x="2042" y="848"/>
                </a:lnTo>
                <a:lnTo>
                  <a:pt x="2040" y="848"/>
                </a:lnTo>
                <a:lnTo>
                  <a:pt x="2039" y="848"/>
                </a:lnTo>
                <a:lnTo>
                  <a:pt x="2037" y="848"/>
                </a:lnTo>
                <a:lnTo>
                  <a:pt x="2037" y="850"/>
                </a:lnTo>
                <a:lnTo>
                  <a:pt x="2039" y="850"/>
                </a:lnTo>
                <a:lnTo>
                  <a:pt x="2039" y="852"/>
                </a:lnTo>
                <a:lnTo>
                  <a:pt x="2039" y="852"/>
                </a:lnTo>
                <a:lnTo>
                  <a:pt x="2039" y="853"/>
                </a:lnTo>
                <a:lnTo>
                  <a:pt x="2039" y="855"/>
                </a:lnTo>
                <a:lnTo>
                  <a:pt x="2037" y="855"/>
                </a:lnTo>
                <a:lnTo>
                  <a:pt x="2037" y="857"/>
                </a:lnTo>
                <a:lnTo>
                  <a:pt x="2037" y="858"/>
                </a:lnTo>
                <a:lnTo>
                  <a:pt x="2037" y="860"/>
                </a:lnTo>
                <a:lnTo>
                  <a:pt x="2035" y="860"/>
                </a:lnTo>
                <a:lnTo>
                  <a:pt x="2035" y="862"/>
                </a:lnTo>
                <a:lnTo>
                  <a:pt x="2034" y="862"/>
                </a:lnTo>
                <a:lnTo>
                  <a:pt x="2034" y="863"/>
                </a:lnTo>
                <a:lnTo>
                  <a:pt x="2035" y="863"/>
                </a:lnTo>
                <a:lnTo>
                  <a:pt x="2035" y="862"/>
                </a:lnTo>
                <a:lnTo>
                  <a:pt x="2037" y="862"/>
                </a:lnTo>
                <a:lnTo>
                  <a:pt x="2039" y="862"/>
                </a:lnTo>
                <a:lnTo>
                  <a:pt x="2039" y="863"/>
                </a:lnTo>
                <a:lnTo>
                  <a:pt x="2039" y="865"/>
                </a:lnTo>
                <a:lnTo>
                  <a:pt x="2040" y="867"/>
                </a:lnTo>
                <a:lnTo>
                  <a:pt x="2040" y="865"/>
                </a:lnTo>
                <a:lnTo>
                  <a:pt x="2040" y="863"/>
                </a:lnTo>
                <a:lnTo>
                  <a:pt x="2040" y="862"/>
                </a:lnTo>
                <a:lnTo>
                  <a:pt x="2040" y="860"/>
                </a:lnTo>
                <a:lnTo>
                  <a:pt x="2040" y="858"/>
                </a:lnTo>
                <a:lnTo>
                  <a:pt x="2039" y="858"/>
                </a:lnTo>
                <a:lnTo>
                  <a:pt x="2039" y="857"/>
                </a:lnTo>
                <a:lnTo>
                  <a:pt x="2040" y="857"/>
                </a:lnTo>
                <a:lnTo>
                  <a:pt x="2040" y="855"/>
                </a:lnTo>
                <a:lnTo>
                  <a:pt x="2040" y="853"/>
                </a:lnTo>
                <a:lnTo>
                  <a:pt x="2042" y="853"/>
                </a:lnTo>
                <a:lnTo>
                  <a:pt x="2042" y="852"/>
                </a:lnTo>
                <a:lnTo>
                  <a:pt x="2040" y="852"/>
                </a:lnTo>
                <a:lnTo>
                  <a:pt x="2040" y="852"/>
                </a:lnTo>
                <a:lnTo>
                  <a:pt x="2040" y="850"/>
                </a:lnTo>
                <a:lnTo>
                  <a:pt x="2042" y="850"/>
                </a:lnTo>
                <a:lnTo>
                  <a:pt x="2042" y="852"/>
                </a:lnTo>
                <a:lnTo>
                  <a:pt x="2044" y="852"/>
                </a:lnTo>
                <a:lnTo>
                  <a:pt x="2044" y="850"/>
                </a:lnTo>
                <a:lnTo>
                  <a:pt x="2045" y="850"/>
                </a:lnTo>
                <a:lnTo>
                  <a:pt x="2047" y="850"/>
                </a:lnTo>
                <a:lnTo>
                  <a:pt x="2049" y="850"/>
                </a:lnTo>
                <a:lnTo>
                  <a:pt x="2049" y="852"/>
                </a:lnTo>
                <a:lnTo>
                  <a:pt x="2049" y="852"/>
                </a:lnTo>
                <a:lnTo>
                  <a:pt x="2049" y="853"/>
                </a:lnTo>
                <a:lnTo>
                  <a:pt x="2050" y="853"/>
                </a:lnTo>
                <a:lnTo>
                  <a:pt x="2050" y="855"/>
                </a:lnTo>
                <a:lnTo>
                  <a:pt x="2049" y="855"/>
                </a:lnTo>
                <a:lnTo>
                  <a:pt x="2049" y="857"/>
                </a:lnTo>
                <a:lnTo>
                  <a:pt x="2050" y="857"/>
                </a:lnTo>
                <a:lnTo>
                  <a:pt x="2050" y="858"/>
                </a:lnTo>
                <a:lnTo>
                  <a:pt x="2050" y="860"/>
                </a:lnTo>
                <a:lnTo>
                  <a:pt x="2050" y="862"/>
                </a:lnTo>
                <a:lnTo>
                  <a:pt x="2050" y="863"/>
                </a:lnTo>
                <a:lnTo>
                  <a:pt x="2050" y="865"/>
                </a:lnTo>
                <a:lnTo>
                  <a:pt x="2050" y="867"/>
                </a:lnTo>
                <a:lnTo>
                  <a:pt x="2052" y="867"/>
                </a:lnTo>
                <a:lnTo>
                  <a:pt x="2052" y="868"/>
                </a:lnTo>
                <a:lnTo>
                  <a:pt x="2052" y="870"/>
                </a:lnTo>
                <a:lnTo>
                  <a:pt x="2052" y="872"/>
                </a:lnTo>
                <a:lnTo>
                  <a:pt x="2052" y="873"/>
                </a:lnTo>
                <a:lnTo>
                  <a:pt x="2052" y="875"/>
                </a:lnTo>
                <a:lnTo>
                  <a:pt x="2052" y="877"/>
                </a:lnTo>
                <a:lnTo>
                  <a:pt x="2052" y="878"/>
                </a:lnTo>
                <a:lnTo>
                  <a:pt x="2054" y="878"/>
                </a:lnTo>
                <a:lnTo>
                  <a:pt x="2054" y="877"/>
                </a:lnTo>
                <a:lnTo>
                  <a:pt x="2054" y="875"/>
                </a:lnTo>
                <a:lnTo>
                  <a:pt x="2054" y="873"/>
                </a:lnTo>
                <a:lnTo>
                  <a:pt x="2054" y="872"/>
                </a:lnTo>
                <a:lnTo>
                  <a:pt x="2054" y="870"/>
                </a:lnTo>
                <a:lnTo>
                  <a:pt x="2054" y="868"/>
                </a:lnTo>
                <a:lnTo>
                  <a:pt x="2054" y="867"/>
                </a:lnTo>
                <a:lnTo>
                  <a:pt x="2054" y="865"/>
                </a:lnTo>
                <a:lnTo>
                  <a:pt x="2054" y="863"/>
                </a:lnTo>
                <a:lnTo>
                  <a:pt x="2054" y="862"/>
                </a:lnTo>
                <a:lnTo>
                  <a:pt x="2052" y="862"/>
                </a:lnTo>
                <a:lnTo>
                  <a:pt x="2052" y="860"/>
                </a:lnTo>
                <a:lnTo>
                  <a:pt x="2052" y="858"/>
                </a:lnTo>
                <a:lnTo>
                  <a:pt x="2052" y="857"/>
                </a:lnTo>
                <a:lnTo>
                  <a:pt x="2052" y="855"/>
                </a:lnTo>
                <a:lnTo>
                  <a:pt x="2052" y="853"/>
                </a:lnTo>
                <a:lnTo>
                  <a:pt x="2052" y="852"/>
                </a:lnTo>
                <a:lnTo>
                  <a:pt x="2052" y="852"/>
                </a:lnTo>
                <a:lnTo>
                  <a:pt x="2052" y="850"/>
                </a:lnTo>
                <a:lnTo>
                  <a:pt x="2050" y="850"/>
                </a:lnTo>
                <a:lnTo>
                  <a:pt x="2050" y="848"/>
                </a:lnTo>
                <a:lnTo>
                  <a:pt x="2050" y="847"/>
                </a:lnTo>
                <a:lnTo>
                  <a:pt x="2052" y="847"/>
                </a:lnTo>
                <a:lnTo>
                  <a:pt x="2052" y="845"/>
                </a:lnTo>
                <a:lnTo>
                  <a:pt x="2050" y="845"/>
                </a:lnTo>
                <a:lnTo>
                  <a:pt x="2050" y="843"/>
                </a:lnTo>
                <a:lnTo>
                  <a:pt x="2052" y="843"/>
                </a:lnTo>
                <a:lnTo>
                  <a:pt x="2052" y="842"/>
                </a:lnTo>
                <a:lnTo>
                  <a:pt x="2054" y="842"/>
                </a:lnTo>
                <a:lnTo>
                  <a:pt x="2054" y="840"/>
                </a:lnTo>
                <a:lnTo>
                  <a:pt x="2055" y="840"/>
                </a:lnTo>
                <a:lnTo>
                  <a:pt x="2055" y="838"/>
                </a:lnTo>
                <a:lnTo>
                  <a:pt x="2055" y="837"/>
                </a:lnTo>
                <a:lnTo>
                  <a:pt x="2057" y="837"/>
                </a:lnTo>
                <a:lnTo>
                  <a:pt x="2057" y="835"/>
                </a:lnTo>
                <a:lnTo>
                  <a:pt x="2057" y="833"/>
                </a:lnTo>
                <a:lnTo>
                  <a:pt x="2059" y="833"/>
                </a:lnTo>
                <a:lnTo>
                  <a:pt x="2059" y="832"/>
                </a:lnTo>
                <a:lnTo>
                  <a:pt x="2060" y="832"/>
                </a:lnTo>
                <a:lnTo>
                  <a:pt x="2060" y="830"/>
                </a:lnTo>
                <a:lnTo>
                  <a:pt x="2060" y="828"/>
                </a:lnTo>
                <a:lnTo>
                  <a:pt x="2062" y="828"/>
                </a:lnTo>
                <a:lnTo>
                  <a:pt x="2062" y="827"/>
                </a:lnTo>
                <a:lnTo>
                  <a:pt x="2064" y="827"/>
                </a:lnTo>
                <a:lnTo>
                  <a:pt x="2064" y="825"/>
                </a:lnTo>
                <a:lnTo>
                  <a:pt x="2064" y="825"/>
                </a:lnTo>
                <a:lnTo>
                  <a:pt x="2064" y="823"/>
                </a:lnTo>
                <a:lnTo>
                  <a:pt x="2065" y="823"/>
                </a:lnTo>
                <a:lnTo>
                  <a:pt x="2065" y="821"/>
                </a:lnTo>
                <a:lnTo>
                  <a:pt x="2065" y="820"/>
                </a:lnTo>
                <a:lnTo>
                  <a:pt x="2067" y="820"/>
                </a:lnTo>
                <a:lnTo>
                  <a:pt x="2067" y="818"/>
                </a:lnTo>
                <a:lnTo>
                  <a:pt x="2069" y="818"/>
                </a:lnTo>
                <a:lnTo>
                  <a:pt x="2070" y="818"/>
                </a:lnTo>
                <a:lnTo>
                  <a:pt x="2072" y="818"/>
                </a:lnTo>
                <a:lnTo>
                  <a:pt x="2072" y="820"/>
                </a:lnTo>
                <a:lnTo>
                  <a:pt x="2070" y="820"/>
                </a:lnTo>
                <a:lnTo>
                  <a:pt x="2070" y="821"/>
                </a:lnTo>
                <a:lnTo>
                  <a:pt x="2070" y="823"/>
                </a:lnTo>
                <a:lnTo>
                  <a:pt x="2070" y="825"/>
                </a:lnTo>
                <a:lnTo>
                  <a:pt x="2070" y="827"/>
                </a:lnTo>
                <a:lnTo>
                  <a:pt x="2070" y="828"/>
                </a:lnTo>
                <a:lnTo>
                  <a:pt x="2069" y="828"/>
                </a:lnTo>
                <a:lnTo>
                  <a:pt x="2069" y="830"/>
                </a:lnTo>
                <a:lnTo>
                  <a:pt x="2069" y="832"/>
                </a:lnTo>
                <a:lnTo>
                  <a:pt x="2067" y="832"/>
                </a:lnTo>
                <a:lnTo>
                  <a:pt x="2067" y="833"/>
                </a:lnTo>
                <a:lnTo>
                  <a:pt x="2067" y="835"/>
                </a:lnTo>
                <a:lnTo>
                  <a:pt x="2065" y="837"/>
                </a:lnTo>
                <a:lnTo>
                  <a:pt x="2064" y="837"/>
                </a:lnTo>
                <a:lnTo>
                  <a:pt x="2064" y="837"/>
                </a:lnTo>
                <a:lnTo>
                  <a:pt x="2064" y="838"/>
                </a:lnTo>
                <a:lnTo>
                  <a:pt x="2062" y="838"/>
                </a:lnTo>
                <a:lnTo>
                  <a:pt x="2062" y="840"/>
                </a:lnTo>
                <a:lnTo>
                  <a:pt x="2062" y="842"/>
                </a:lnTo>
                <a:lnTo>
                  <a:pt x="2064" y="842"/>
                </a:lnTo>
                <a:lnTo>
                  <a:pt x="2064" y="843"/>
                </a:lnTo>
                <a:lnTo>
                  <a:pt x="2064" y="843"/>
                </a:lnTo>
                <a:lnTo>
                  <a:pt x="2064" y="845"/>
                </a:lnTo>
                <a:lnTo>
                  <a:pt x="2065" y="845"/>
                </a:lnTo>
                <a:lnTo>
                  <a:pt x="2065" y="847"/>
                </a:lnTo>
                <a:lnTo>
                  <a:pt x="2067" y="847"/>
                </a:lnTo>
                <a:lnTo>
                  <a:pt x="2067" y="845"/>
                </a:lnTo>
                <a:lnTo>
                  <a:pt x="2065" y="845"/>
                </a:lnTo>
                <a:lnTo>
                  <a:pt x="2065" y="843"/>
                </a:lnTo>
                <a:lnTo>
                  <a:pt x="2064" y="843"/>
                </a:lnTo>
                <a:lnTo>
                  <a:pt x="2064" y="842"/>
                </a:lnTo>
                <a:lnTo>
                  <a:pt x="2064" y="840"/>
                </a:lnTo>
                <a:lnTo>
                  <a:pt x="2064" y="838"/>
                </a:lnTo>
                <a:lnTo>
                  <a:pt x="2065" y="838"/>
                </a:lnTo>
                <a:lnTo>
                  <a:pt x="2067" y="838"/>
                </a:lnTo>
                <a:lnTo>
                  <a:pt x="2069" y="838"/>
                </a:lnTo>
                <a:lnTo>
                  <a:pt x="2070" y="838"/>
                </a:lnTo>
                <a:lnTo>
                  <a:pt x="2072" y="838"/>
                </a:lnTo>
                <a:lnTo>
                  <a:pt x="2072" y="837"/>
                </a:lnTo>
                <a:lnTo>
                  <a:pt x="2070" y="837"/>
                </a:lnTo>
                <a:lnTo>
                  <a:pt x="2070" y="835"/>
                </a:lnTo>
                <a:lnTo>
                  <a:pt x="2070" y="833"/>
                </a:lnTo>
                <a:lnTo>
                  <a:pt x="2072" y="833"/>
                </a:lnTo>
                <a:lnTo>
                  <a:pt x="2072" y="832"/>
                </a:lnTo>
                <a:lnTo>
                  <a:pt x="2074" y="832"/>
                </a:lnTo>
                <a:lnTo>
                  <a:pt x="2074" y="830"/>
                </a:lnTo>
                <a:lnTo>
                  <a:pt x="2074" y="828"/>
                </a:lnTo>
                <a:lnTo>
                  <a:pt x="2075" y="828"/>
                </a:lnTo>
                <a:lnTo>
                  <a:pt x="2077" y="828"/>
                </a:lnTo>
                <a:lnTo>
                  <a:pt x="2077" y="827"/>
                </a:lnTo>
                <a:lnTo>
                  <a:pt x="2077" y="825"/>
                </a:lnTo>
                <a:lnTo>
                  <a:pt x="2077" y="823"/>
                </a:lnTo>
                <a:lnTo>
                  <a:pt x="2079" y="823"/>
                </a:lnTo>
                <a:lnTo>
                  <a:pt x="2079" y="821"/>
                </a:lnTo>
                <a:lnTo>
                  <a:pt x="2079" y="820"/>
                </a:lnTo>
                <a:lnTo>
                  <a:pt x="2080" y="820"/>
                </a:lnTo>
                <a:lnTo>
                  <a:pt x="2080" y="821"/>
                </a:lnTo>
                <a:lnTo>
                  <a:pt x="2082" y="821"/>
                </a:lnTo>
                <a:lnTo>
                  <a:pt x="2082" y="820"/>
                </a:lnTo>
                <a:lnTo>
                  <a:pt x="2084" y="820"/>
                </a:lnTo>
                <a:lnTo>
                  <a:pt x="2084" y="818"/>
                </a:lnTo>
                <a:lnTo>
                  <a:pt x="2086" y="818"/>
                </a:lnTo>
                <a:lnTo>
                  <a:pt x="2086" y="820"/>
                </a:lnTo>
                <a:lnTo>
                  <a:pt x="2087" y="820"/>
                </a:lnTo>
                <a:lnTo>
                  <a:pt x="2087" y="821"/>
                </a:lnTo>
                <a:lnTo>
                  <a:pt x="2089" y="821"/>
                </a:lnTo>
                <a:lnTo>
                  <a:pt x="2091" y="821"/>
                </a:lnTo>
                <a:lnTo>
                  <a:pt x="2092" y="821"/>
                </a:lnTo>
                <a:lnTo>
                  <a:pt x="2092" y="823"/>
                </a:lnTo>
                <a:lnTo>
                  <a:pt x="2094" y="823"/>
                </a:lnTo>
                <a:lnTo>
                  <a:pt x="2096" y="823"/>
                </a:lnTo>
                <a:lnTo>
                  <a:pt x="2097" y="823"/>
                </a:lnTo>
                <a:lnTo>
                  <a:pt x="2099" y="823"/>
                </a:lnTo>
                <a:lnTo>
                  <a:pt x="2101" y="823"/>
                </a:lnTo>
                <a:lnTo>
                  <a:pt x="2101" y="825"/>
                </a:lnTo>
                <a:lnTo>
                  <a:pt x="2102" y="825"/>
                </a:lnTo>
                <a:lnTo>
                  <a:pt x="2104" y="825"/>
                </a:lnTo>
                <a:lnTo>
                  <a:pt x="2104" y="825"/>
                </a:lnTo>
                <a:lnTo>
                  <a:pt x="2106" y="825"/>
                </a:lnTo>
                <a:lnTo>
                  <a:pt x="2107" y="825"/>
                </a:lnTo>
                <a:lnTo>
                  <a:pt x="2109" y="825"/>
                </a:lnTo>
                <a:lnTo>
                  <a:pt x="2109" y="827"/>
                </a:lnTo>
                <a:lnTo>
                  <a:pt x="2111" y="827"/>
                </a:lnTo>
                <a:lnTo>
                  <a:pt x="2111" y="828"/>
                </a:lnTo>
                <a:lnTo>
                  <a:pt x="2111" y="830"/>
                </a:lnTo>
                <a:lnTo>
                  <a:pt x="2111" y="832"/>
                </a:lnTo>
                <a:lnTo>
                  <a:pt x="2111" y="833"/>
                </a:lnTo>
                <a:lnTo>
                  <a:pt x="2111" y="835"/>
                </a:lnTo>
                <a:lnTo>
                  <a:pt x="2111" y="837"/>
                </a:lnTo>
                <a:lnTo>
                  <a:pt x="2111" y="838"/>
                </a:lnTo>
                <a:lnTo>
                  <a:pt x="2111" y="840"/>
                </a:lnTo>
                <a:lnTo>
                  <a:pt x="2109" y="840"/>
                </a:lnTo>
                <a:lnTo>
                  <a:pt x="2109" y="838"/>
                </a:lnTo>
                <a:lnTo>
                  <a:pt x="2107" y="838"/>
                </a:lnTo>
                <a:lnTo>
                  <a:pt x="2107" y="837"/>
                </a:lnTo>
                <a:lnTo>
                  <a:pt x="2107" y="835"/>
                </a:lnTo>
                <a:lnTo>
                  <a:pt x="2106" y="835"/>
                </a:lnTo>
                <a:lnTo>
                  <a:pt x="2104" y="837"/>
                </a:lnTo>
                <a:lnTo>
                  <a:pt x="2104" y="838"/>
                </a:lnTo>
                <a:lnTo>
                  <a:pt x="2106" y="838"/>
                </a:lnTo>
                <a:lnTo>
                  <a:pt x="2106" y="840"/>
                </a:lnTo>
                <a:lnTo>
                  <a:pt x="2106" y="842"/>
                </a:lnTo>
                <a:lnTo>
                  <a:pt x="2107" y="842"/>
                </a:lnTo>
                <a:lnTo>
                  <a:pt x="2107" y="843"/>
                </a:lnTo>
                <a:lnTo>
                  <a:pt x="2107" y="845"/>
                </a:lnTo>
                <a:lnTo>
                  <a:pt x="2106" y="845"/>
                </a:lnTo>
                <a:lnTo>
                  <a:pt x="2106" y="847"/>
                </a:lnTo>
                <a:lnTo>
                  <a:pt x="2104" y="847"/>
                </a:lnTo>
                <a:lnTo>
                  <a:pt x="2104" y="848"/>
                </a:lnTo>
                <a:lnTo>
                  <a:pt x="2104" y="848"/>
                </a:lnTo>
                <a:lnTo>
                  <a:pt x="2102" y="848"/>
                </a:lnTo>
                <a:lnTo>
                  <a:pt x="2102" y="850"/>
                </a:lnTo>
                <a:lnTo>
                  <a:pt x="2101" y="850"/>
                </a:lnTo>
                <a:lnTo>
                  <a:pt x="2101" y="852"/>
                </a:lnTo>
                <a:lnTo>
                  <a:pt x="2099" y="852"/>
                </a:lnTo>
                <a:lnTo>
                  <a:pt x="2099" y="852"/>
                </a:lnTo>
                <a:lnTo>
                  <a:pt x="2097" y="852"/>
                </a:lnTo>
                <a:lnTo>
                  <a:pt x="2096" y="852"/>
                </a:lnTo>
                <a:lnTo>
                  <a:pt x="2096" y="853"/>
                </a:lnTo>
                <a:lnTo>
                  <a:pt x="2094" y="853"/>
                </a:lnTo>
                <a:lnTo>
                  <a:pt x="2094" y="855"/>
                </a:lnTo>
                <a:lnTo>
                  <a:pt x="2094" y="857"/>
                </a:lnTo>
                <a:lnTo>
                  <a:pt x="2092" y="857"/>
                </a:lnTo>
                <a:lnTo>
                  <a:pt x="2092" y="858"/>
                </a:lnTo>
                <a:lnTo>
                  <a:pt x="2091" y="858"/>
                </a:lnTo>
                <a:lnTo>
                  <a:pt x="2091" y="860"/>
                </a:lnTo>
                <a:lnTo>
                  <a:pt x="2089" y="860"/>
                </a:lnTo>
                <a:lnTo>
                  <a:pt x="2089" y="862"/>
                </a:lnTo>
                <a:lnTo>
                  <a:pt x="2089" y="863"/>
                </a:lnTo>
                <a:lnTo>
                  <a:pt x="2087" y="863"/>
                </a:lnTo>
                <a:lnTo>
                  <a:pt x="2087" y="865"/>
                </a:lnTo>
                <a:lnTo>
                  <a:pt x="2087" y="867"/>
                </a:lnTo>
                <a:lnTo>
                  <a:pt x="2087" y="868"/>
                </a:lnTo>
                <a:lnTo>
                  <a:pt x="2087" y="870"/>
                </a:lnTo>
                <a:lnTo>
                  <a:pt x="2086" y="870"/>
                </a:lnTo>
                <a:lnTo>
                  <a:pt x="2084" y="872"/>
                </a:lnTo>
                <a:lnTo>
                  <a:pt x="2082" y="872"/>
                </a:lnTo>
                <a:lnTo>
                  <a:pt x="2082" y="873"/>
                </a:lnTo>
                <a:lnTo>
                  <a:pt x="2082" y="875"/>
                </a:lnTo>
                <a:lnTo>
                  <a:pt x="2082" y="877"/>
                </a:lnTo>
                <a:lnTo>
                  <a:pt x="2084" y="877"/>
                </a:lnTo>
                <a:lnTo>
                  <a:pt x="2084" y="875"/>
                </a:lnTo>
                <a:lnTo>
                  <a:pt x="2084" y="873"/>
                </a:lnTo>
                <a:lnTo>
                  <a:pt x="2084" y="872"/>
                </a:lnTo>
                <a:lnTo>
                  <a:pt x="2086" y="872"/>
                </a:lnTo>
                <a:lnTo>
                  <a:pt x="2087" y="872"/>
                </a:lnTo>
                <a:lnTo>
                  <a:pt x="2089" y="872"/>
                </a:lnTo>
                <a:lnTo>
                  <a:pt x="2089" y="873"/>
                </a:lnTo>
                <a:lnTo>
                  <a:pt x="2091" y="873"/>
                </a:lnTo>
                <a:lnTo>
                  <a:pt x="2091" y="875"/>
                </a:lnTo>
                <a:lnTo>
                  <a:pt x="2091" y="877"/>
                </a:lnTo>
                <a:lnTo>
                  <a:pt x="2089" y="877"/>
                </a:lnTo>
                <a:lnTo>
                  <a:pt x="2087" y="877"/>
                </a:lnTo>
                <a:lnTo>
                  <a:pt x="2086" y="877"/>
                </a:lnTo>
                <a:lnTo>
                  <a:pt x="2086" y="878"/>
                </a:lnTo>
                <a:lnTo>
                  <a:pt x="2084" y="878"/>
                </a:lnTo>
                <a:lnTo>
                  <a:pt x="2084" y="880"/>
                </a:lnTo>
                <a:lnTo>
                  <a:pt x="2084" y="882"/>
                </a:lnTo>
                <a:lnTo>
                  <a:pt x="2084" y="883"/>
                </a:lnTo>
                <a:lnTo>
                  <a:pt x="2084" y="885"/>
                </a:lnTo>
                <a:lnTo>
                  <a:pt x="2082" y="885"/>
                </a:lnTo>
                <a:lnTo>
                  <a:pt x="2082" y="887"/>
                </a:lnTo>
                <a:lnTo>
                  <a:pt x="2082" y="888"/>
                </a:lnTo>
                <a:lnTo>
                  <a:pt x="2080" y="888"/>
                </a:lnTo>
                <a:lnTo>
                  <a:pt x="2080" y="890"/>
                </a:lnTo>
                <a:lnTo>
                  <a:pt x="2082" y="890"/>
                </a:lnTo>
                <a:lnTo>
                  <a:pt x="2082" y="888"/>
                </a:lnTo>
                <a:lnTo>
                  <a:pt x="2084" y="888"/>
                </a:lnTo>
                <a:lnTo>
                  <a:pt x="2084" y="887"/>
                </a:lnTo>
                <a:lnTo>
                  <a:pt x="2084" y="885"/>
                </a:lnTo>
                <a:lnTo>
                  <a:pt x="2086" y="885"/>
                </a:lnTo>
                <a:lnTo>
                  <a:pt x="2086" y="883"/>
                </a:lnTo>
                <a:lnTo>
                  <a:pt x="2086" y="882"/>
                </a:lnTo>
                <a:lnTo>
                  <a:pt x="2086" y="880"/>
                </a:lnTo>
                <a:lnTo>
                  <a:pt x="2087" y="880"/>
                </a:lnTo>
                <a:lnTo>
                  <a:pt x="2087" y="878"/>
                </a:lnTo>
                <a:lnTo>
                  <a:pt x="2089" y="878"/>
                </a:lnTo>
                <a:lnTo>
                  <a:pt x="2091" y="878"/>
                </a:lnTo>
                <a:lnTo>
                  <a:pt x="2092" y="878"/>
                </a:lnTo>
                <a:lnTo>
                  <a:pt x="2092" y="877"/>
                </a:lnTo>
                <a:lnTo>
                  <a:pt x="2092" y="875"/>
                </a:lnTo>
                <a:lnTo>
                  <a:pt x="2094" y="875"/>
                </a:lnTo>
                <a:lnTo>
                  <a:pt x="2094" y="873"/>
                </a:lnTo>
                <a:lnTo>
                  <a:pt x="2092" y="873"/>
                </a:lnTo>
                <a:lnTo>
                  <a:pt x="2091" y="873"/>
                </a:lnTo>
                <a:lnTo>
                  <a:pt x="2091" y="872"/>
                </a:lnTo>
                <a:lnTo>
                  <a:pt x="2091" y="870"/>
                </a:lnTo>
                <a:lnTo>
                  <a:pt x="2091" y="868"/>
                </a:lnTo>
                <a:lnTo>
                  <a:pt x="2091" y="867"/>
                </a:lnTo>
                <a:lnTo>
                  <a:pt x="2091" y="865"/>
                </a:lnTo>
                <a:lnTo>
                  <a:pt x="2091" y="863"/>
                </a:lnTo>
                <a:lnTo>
                  <a:pt x="2092" y="863"/>
                </a:lnTo>
                <a:lnTo>
                  <a:pt x="2092" y="862"/>
                </a:lnTo>
                <a:lnTo>
                  <a:pt x="2094" y="862"/>
                </a:lnTo>
                <a:lnTo>
                  <a:pt x="2094" y="860"/>
                </a:lnTo>
                <a:lnTo>
                  <a:pt x="2096" y="860"/>
                </a:lnTo>
                <a:lnTo>
                  <a:pt x="2096" y="858"/>
                </a:lnTo>
                <a:lnTo>
                  <a:pt x="2097" y="858"/>
                </a:lnTo>
                <a:lnTo>
                  <a:pt x="2099" y="858"/>
                </a:lnTo>
                <a:lnTo>
                  <a:pt x="2099" y="857"/>
                </a:lnTo>
                <a:lnTo>
                  <a:pt x="2101" y="857"/>
                </a:lnTo>
                <a:lnTo>
                  <a:pt x="2102" y="857"/>
                </a:lnTo>
                <a:lnTo>
                  <a:pt x="2104" y="857"/>
                </a:lnTo>
                <a:lnTo>
                  <a:pt x="2104" y="855"/>
                </a:lnTo>
                <a:lnTo>
                  <a:pt x="2104" y="855"/>
                </a:lnTo>
                <a:lnTo>
                  <a:pt x="2104" y="853"/>
                </a:lnTo>
                <a:lnTo>
                  <a:pt x="2106" y="853"/>
                </a:lnTo>
                <a:lnTo>
                  <a:pt x="2106" y="852"/>
                </a:lnTo>
                <a:lnTo>
                  <a:pt x="2107" y="852"/>
                </a:lnTo>
                <a:lnTo>
                  <a:pt x="2109" y="852"/>
                </a:lnTo>
                <a:lnTo>
                  <a:pt x="2111" y="852"/>
                </a:lnTo>
                <a:lnTo>
                  <a:pt x="2111" y="853"/>
                </a:lnTo>
                <a:lnTo>
                  <a:pt x="2112" y="853"/>
                </a:lnTo>
                <a:lnTo>
                  <a:pt x="2112" y="855"/>
                </a:lnTo>
                <a:lnTo>
                  <a:pt x="2114" y="855"/>
                </a:lnTo>
                <a:lnTo>
                  <a:pt x="2114" y="857"/>
                </a:lnTo>
                <a:lnTo>
                  <a:pt x="2112" y="857"/>
                </a:lnTo>
                <a:lnTo>
                  <a:pt x="2111" y="857"/>
                </a:lnTo>
                <a:lnTo>
                  <a:pt x="2111" y="858"/>
                </a:lnTo>
                <a:lnTo>
                  <a:pt x="2111" y="860"/>
                </a:lnTo>
                <a:lnTo>
                  <a:pt x="2112" y="860"/>
                </a:lnTo>
                <a:lnTo>
                  <a:pt x="2112" y="862"/>
                </a:lnTo>
                <a:lnTo>
                  <a:pt x="2111" y="862"/>
                </a:lnTo>
                <a:lnTo>
                  <a:pt x="2111" y="863"/>
                </a:lnTo>
                <a:lnTo>
                  <a:pt x="2111" y="865"/>
                </a:lnTo>
                <a:lnTo>
                  <a:pt x="2111" y="867"/>
                </a:lnTo>
                <a:lnTo>
                  <a:pt x="2109" y="867"/>
                </a:lnTo>
                <a:lnTo>
                  <a:pt x="2109" y="868"/>
                </a:lnTo>
                <a:lnTo>
                  <a:pt x="2107" y="868"/>
                </a:lnTo>
                <a:lnTo>
                  <a:pt x="2107" y="870"/>
                </a:lnTo>
                <a:lnTo>
                  <a:pt x="2106" y="870"/>
                </a:lnTo>
                <a:lnTo>
                  <a:pt x="2106" y="872"/>
                </a:lnTo>
                <a:lnTo>
                  <a:pt x="2106" y="873"/>
                </a:lnTo>
                <a:lnTo>
                  <a:pt x="2104" y="873"/>
                </a:lnTo>
                <a:lnTo>
                  <a:pt x="2104" y="875"/>
                </a:lnTo>
                <a:lnTo>
                  <a:pt x="2104" y="877"/>
                </a:lnTo>
                <a:lnTo>
                  <a:pt x="2104" y="878"/>
                </a:lnTo>
                <a:lnTo>
                  <a:pt x="2104" y="880"/>
                </a:lnTo>
                <a:lnTo>
                  <a:pt x="2104" y="882"/>
                </a:lnTo>
                <a:lnTo>
                  <a:pt x="2104" y="882"/>
                </a:lnTo>
                <a:lnTo>
                  <a:pt x="2104" y="883"/>
                </a:lnTo>
                <a:lnTo>
                  <a:pt x="2102" y="883"/>
                </a:lnTo>
                <a:lnTo>
                  <a:pt x="2101" y="883"/>
                </a:lnTo>
                <a:lnTo>
                  <a:pt x="2099" y="883"/>
                </a:lnTo>
                <a:lnTo>
                  <a:pt x="2097" y="883"/>
                </a:lnTo>
                <a:lnTo>
                  <a:pt x="2097" y="885"/>
                </a:lnTo>
                <a:lnTo>
                  <a:pt x="2096" y="885"/>
                </a:lnTo>
                <a:lnTo>
                  <a:pt x="2096" y="887"/>
                </a:lnTo>
                <a:lnTo>
                  <a:pt x="2096" y="888"/>
                </a:lnTo>
                <a:lnTo>
                  <a:pt x="2096" y="890"/>
                </a:lnTo>
                <a:lnTo>
                  <a:pt x="2096" y="892"/>
                </a:lnTo>
                <a:lnTo>
                  <a:pt x="2096" y="892"/>
                </a:lnTo>
                <a:lnTo>
                  <a:pt x="2096" y="893"/>
                </a:lnTo>
                <a:lnTo>
                  <a:pt x="2096" y="895"/>
                </a:lnTo>
                <a:lnTo>
                  <a:pt x="2094" y="895"/>
                </a:lnTo>
                <a:lnTo>
                  <a:pt x="2096" y="897"/>
                </a:lnTo>
                <a:lnTo>
                  <a:pt x="2096" y="898"/>
                </a:lnTo>
                <a:lnTo>
                  <a:pt x="2096" y="900"/>
                </a:lnTo>
                <a:lnTo>
                  <a:pt x="2097" y="900"/>
                </a:lnTo>
                <a:lnTo>
                  <a:pt x="2097" y="898"/>
                </a:lnTo>
                <a:lnTo>
                  <a:pt x="2097" y="897"/>
                </a:lnTo>
                <a:lnTo>
                  <a:pt x="2096" y="897"/>
                </a:lnTo>
                <a:lnTo>
                  <a:pt x="2096" y="895"/>
                </a:lnTo>
                <a:lnTo>
                  <a:pt x="2097" y="895"/>
                </a:lnTo>
                <a:lnTo>
                  <a:pt x="2097" y="893"/>
                </a:lnTo>
                <a:lnTo>
                  <a:pt x="2097" y="892"/>
                </a:lnTo>
                <a:lnTo>
                  <a:pt x="2097" y="892"/>
                </a:lnTo>
                <a:lnTo>
                  <a:pt x="2097" y="890"/>
                </a:lnTo>
                <a:lnTo>
                  <a:pt x="2097" y="888"/>
                </a:lnTo>
                <a:lnTo>
                  <a:pt x="2097" y="887"/>
                </a:lnTo>
                <a:lnTo>
                  <a:pt x="2099" y="887"/>
                </a:lnTo>
                <a:lnTo>
                  <a:pt x="2099" y="885"/>
                </a:lnTo>
                <a:lnTo>
                  <a:pt x="2101" y="885"/>
                </a:lnTo>
                <a:lnTo>
                  <a:pt x="2102" y="885"/>
                </a:lnTo>
                <a:lnTo>
                  <a:pt x="2102" y="887"/>
                </a:lnTo>
                <a:lnTo>
                  <a:pt x="2104" y="887"/>
                </a:lnTo>
                <a:lnTo>
                  <a:pt x="2104" y="887"/>
                </a:lnTo>
                <a:lnTo>
                  <a:pt x="2104" y="885"/>
                </a:lnTo>
                <a:lnTo>
                  <a:pt x="2106" y="885"/>
                </a:lnTo>
                <a:lnTo>
                  <a:pt x="2106" y="883"/>
                </a:lnTo>
                <a:lnTo>
                  <a:pt x="2106" y="882"/>
                </a:lnTo>
                <a:lnTo>
                  <a:pt x="2106" y="880"/>
                </a:lnTo>
                <a:lnTo>
                  <a:pt x="2106" y="878"/>
                </a:lnTo>
                <a:lnTo>
                  <a:pt x="2106" y="877"/>
                </a:lnTo>
                <a:lnTo>
                  <a:pt x="2107" y="877"/>
                </a:lnTo>
                <a:lnTo>
                  <a:pt x="2107" y="875"/>
                </a:lnTo>
                <a:lnTo>
                  <a:pt x="2107" y="873"/>
                </a:lnTo>
                <a:lnTo>
                  <a:pt x="2109" y="873"/>
                </a:lnTo>
                <a:lnTo>
                  <a:pt x="2109" y="872"/>
                </a:lnTo>
                <a:lnTo>
                  <a:pt x="2111" y="872"/>
                </a:lnTo>
                <a:lnTo>
                  <a:pt x="2111" y="870"/>
                </a:lnTo>
                <a:lnTo>
                  <a:pt x="2112" y="870"/>
                </a:lnTo>
                <a:lnTo>
                  <a:pt x="2114" y="870"/>
                </a:lnTo>
                <a:lnTo>
                  <a:pt x="2114" y="868"/>
                </a:lnTo>
                <a:lnTo>
                  <a:pt x="2116" y="868"/>
                </a:lnTo>
                <a:lnTo>
                  <a:pt x="2116" y="870"/>
                </a:lnTo>
                <a:lnTo>
                  <a:pt x="2117" y="870"/>
                </a:lnTo>
                <a:lnTo>
                  <a:pt x="2117" y="868"/>
                </a:lnTo>
                <a:lnTo>
                  <a:pt x="2117" y="867"/>
                </a:lnTo>
                <a:lnTo>
                  <a:pt x="2116" y="867"/>
                </a:lnTo>
                <a:lnTo>
                  <a:pt x="2116" y="865"/>
                </a:lnTo>
                <a:lnTo>
                  <a:pt x="2117" y="865"/>
                </a:lnTo>
                <a:lnTo>
                  <a:pt x="2117" y="863"/>
                </a:lnTo>
                <a:lnTo>
                  <a:pt x="2117" y="862"/>
                </a:lnTo>
                <a:lnTo>
                  <a:pt x="2116" y="862"/>
                </a:lnTo>
                <a:lnTo>
                  <a:pt x="2116" y="860"/>
                </a:lnTo>
                <a:lnTo>
                  <a:pt x="2117" y="860"/>
                </a:lnTo>
                <a:lnTo>
                  <a:pt x="2119" y="860"/>
                </a:lnTo>
                <a:lnTo>
                  <a:pt x="2119" y="858"/>
                </a:lnTo>
                <a:lnTo>
                  <a:pt x="2121" y="858"/>
                </a:lnTo>
                <a:lnTo>
                  <a:pt x="2121" y="857"/>
                </a:lnTo>
                <a:lnTo>
                  <a:pt x="2122" y="857"/>
                </a:lnTo>
                <a:lnTo>
                  <a:pt x="2122" y="855"/>
                </a:lnTo>
                <a:lnTo>
                  <a:pt x="2124" y="855"/>
                </a:lnTo>
                <a:lnTo>
                  <a:pt x="2124" y="853"/>
                </a:lnTo>
                <a:lnTo>
                  <a:pt x="2122" y="853"/>
                </a:lnTo>
                <a:lnTo>
                  <a:pt x="2122" y="852"/>
                </a:lnTo>
                <a:lnTo>
                  <a:pt x="2121" y="852"/>
                </a:lnTo>
                <a:lnTo>
                  <a:pt x="2121" y="852"/>
                </a:lnTo>
                <a:lnTo>
                  <a:pt x="2119" y="852"/>
                </a:lnTo>
                <a:lnTo>
                  <a:pt x="2117" y="852"/>
                </a:lnTo>
                <a:lnTo>
                  <a:pt x="2117" y="850"/>
                </a:lnTo>
                <a:lnTo>
                  <a:pt x="2117" y="848"/>
                </a:lnTo>
                <a:lnTo>
                  <a:pt x="2119" y="848"/>
                </a:lnTo>
                <a:lnTo>
                  <a:pt x="2119" y="847"/>
                </a:lnTo>
                <a:lnTo>
                  <a:pt x="2119" y="845"/>
                </a:lnTo>
                <a:lnTo>
                  <a:pt x="2119" y="843"/>
                </a:lnTo>
                <a:lnTo>
                  <a:pt x="2119" y="842"/>
                </a:lnTo>
                <a:lnTo>
                  <a:pt x="2119" y="840"/>
                </a:lnTo>
                <a:lnTo>
                  <a:pt x="2121" y="840"/>
                </a:lnTo>
                <a:lnTo>
                  <a:pt x="2122" y="840"/>
                </a:lnTo>
                <a:lnTo>
                  <a:pt x="2122" y="842"/>
                </a:lnTo>
                <a:lnTo>
                  <a:pt x="2124" y="842"/>
                </a:lnTo>
                <a:lnTo>
                  <a:pt x="2126" y="842"/>
                </a:lnTo>
                <a:lnTo>
                  <a:pt x="2127" y="842"/>
                </a:lnTo>
                <a:lnTo>
                  <a:pt x="2129" y="842"/>
                </a:lnTo>
                <a:lnTo>
                  <a:pt x="2129" y="843"/>
                </a:lnTo>
                <a:lnTo>
                  <a:pt x="2131" y="843"/>
                </a:lnTo>
                <a:lnTo>
                  <a:pt x="2132" y="843"/>
                </a:lnTo>
                <a:lnTo>
                  <a:pt x="2132" y="845"/>
                </a:lnTo>
                <a:lnTo>
                  <a:pt x="2134" y="845"/>
                </a:lnTo>
                <a:lnTo>
                  <a:pt x="2136" y="845"/>
                </a:lnTo>
                <a:lnTo>
                  <a:pt x="2136" y="847"/>
                </a:lnTo>
                <a:lnTo>
                  <a:pt x="2137" y="847"/>
                </a:lnTo>
                <a:lnTo>
                  <a:pt x="2139" y="847"/>
                </a:lnTo>
                <a:lnTo>
                  <a:pt x="2139" y="848"/>
                </a:lnTo>
                <a:lnTo>
                  <a:pt x="2141" y="848"/>
                </a:lnTo>
                <a:lnTo>
                  <a:pt x="2141" y="850"/>
                </a:lnTo>
                <a:lnTo>
                  <a:pt x="2142" y="850"/>
                </a:lnTo>
                <a:lnTo>
                  <a:pt x="2142" y="852"/>
                </a:lnTo>
                <a:lnTo>
                  <a:pt x="2144" y="852"/>
                </a:lnTo>
                <a:lnTo>
                  <a:pt x="2144" y="852"/>
                </a:lnTo>
                <a:lnTo>
                  <a:pt x="2144" y="852"/>
                </a:lnTo>
                <a:lnTo>
                  <a:pt x="2144" y="853"/>
                </a:lnTo>
                <a:lnTo>
                  <a:pt x="2146" y="853"/>
                </a:lnTo>
                <a:lnTo>
                  <a:pt x="2147" y="853"/>
                </a:lnTo>
                <a:lnTo>
                  <a:pt x="2147" y="855"/>
                </a:lnTo>
                <a:lnTo>
                  <a:pt x="2149" y="857"/>
                </a:lnTo>
                <a:lnTo>
                  <a:pt x="2149" y="858"/>
                </a:lnTo>
                <a:lnTo>
                  <a:pt x="2151" y="858"/>
                </a:lnTo>
                <a:lnTo>
                  <a:pt x="2151" y="860"/>
                </a:lnTo>
                <a:lnTo>
                  <a:pt x="2151" y="862"/>
                </a:lnTo>
                <a:lnTo>
                  <a:pt x="2152" y="862"/>
                </a:lnTo>
                <a:lnTo>
                  <a:pt x="2152" y="863"/>
                </a:lnTo>
                <a:lnTo>
                  <a:pt x="2154" y="863"/>
                </a:lnTo>
                <a:lnTo>
                  <a:pt x="2154" y="865"/>
                </a:lnTo>
                <a:lnTo>
                  <a:pt x="2154" y="867"/>
                </a:lnTo>
                <a:lnTo>
                  <a:pt x="2156" y="867"/>
                </a:lnTo>
                <a:lnTo>
                  <a:pt x="2156" y="868"/>
                </a:lnTo>
                <a:lnTo>
                  <a:pt x="2156" y="870"/>
                </a:lnTo>
                <a:lnTo>
                  <a:pt x="2154" y="870"/>
                </a:lnTo>
                <a:lnTo>
                  <a:pt x="2152" y="870"/>
                </a:lnTo>
                <a:lnTo>
                  <a:pt x="2152" y="872"/>
                </a:lnTo>
                <a:lnTo>
                  <a:pt x="2151" y="872"/>
                </a:lnTo>
                <a:lnTo>
                  <a:pt x="2149" y="872"/>
                </a:lnTo>
                <a:lnTo>
                  <a:pt x="2147" y="872"/>
                </a:lnTo>
                <a:lnTo>
                  <a:pt x="2146" y="872"/>
                </a:lnTo>
                <a:lnTo>
                  <a:pt x="2144" y="872"/>
                </a:lnTo>
                <a:lnTo>
                  <a:pt x="2144" y="872"/>
                </a:lnTo>
                <a:lnTo>
                  <a:pt x="2142" y="872"/>
                </a:lnTo>
                <a:lnTo>
                  <a:pt x="2141" y="872"/>
                </a:lnTo>
                <a:lnTo>
                  <a:pt x="2139" y="872"/>
                </a:lnTo>
                <a:lnTo>
                  <a:pt x="2139" y="873"/>
                </a:lnTo>
                <a:lnTo>
                  <a:pt x="2137" y="873"/>
                </a:lnTo>
                <a:lnTo>
                  <a:pt x="2137" y="875"/>
                </a:lnTo>
                <a:lnTo>
                  <a:pt x="2136" y="875"/>
                </a:lnTo>
                <a:lnTo>
                  <a:pt x="2134" y="875"/>
                </a:lnTo>
                <a:lnTo>
                  <a:pt x="2134" y="877"/>
                </a:lnTo>
                <a:lnTo>
                  <a:pt x="2136" y="877"/>
                </a:lnTo>
                <a:lnTo>
                  <a:pt x="2136" y="878"/>
                </a:lnTo>
                <a:lnTo>
                  <a:pt x="2134" y="878"/>
                </a:lnTo>
                <a:lnTo>
                  <a:pt x="2134" y="880"/>
                </a:lnTo>
                <a:lnTo>
                  <a:pt x="2134" y="882"/>
                </a:lnTo>
                <a:lnTo>
                  <a:pt x="2134" y="883"/>
                </a:lnTo>
                <a:lnTo>
                  <a:pt x="2134" y="885"/>
                </a:lnTo>
                <a:lnTo>
                  <a:pt x="2134" y="887"/>
                </a:lnTo>
                <a:lnTo>
                  <a:pt x="2132" y="887"/>
                </a:lnTo>
                <a:lnTo>
                  <a:pt x="2131" y="887"/>
                </a:lnTo>
                <a:lnTo>
                  <a:pt x="2131" y="888"/>
                </a:lnTo>
                <a:lnTo>
                  <a:pt x="2129" y="888"/>
                </a:lnTo>
                <a:lnTo>
                  <a:pt x="2127" y="888"/>
                </a:lnTo>
                <a:lnTo>
                  <a:pt x="2126" y="888"/>
                </a:lnTo>
                <a:lnTo>
                  <a:pt x="2124" y="888"/>
                </a:lnTo>
                <a:lnTo>
                  <a:pt x="2124" y="890"/>
                </a:lnTo>
                <a:lnTo>
                  <a:pt x="2122" y="890"/>
                </a:lnTo>
                <a:lnTo>
                  <a:pt x="2122" y="892"/>
                </a:lnTo>
                <a:lnTo>
                  <a:pt x="2121" y="892"/>
                </a:lnTo>
                <a:lnTo>
                  <a:pt x="2121" y="892"/>
                </a:lnTo>
                <a:lnTo>
                  <a:pt x="2119" y="892"/>
                </a:lnTo>
                <a:lnTo>
                  <a:pt x="2119" y="893"/>
                </a:lnTo>
                <a:lnTo>
                  <a:pt x="2117" y="893"/>
                </a:lnTo>
                <a:lnTo>
                  <a:pt x="2117" y="895"/>
                </a:lnTo>
                <a:lnTo>
                  <a:pt x="2117" y="897"/>
                </a:lnTo>
                <a:lnTo>
                  <a:pt x="2116" y="897"/>
                </a:lnTo>
                <a:lnTo>
                  <a:pt x="2114" y="897"/>
                </a:lnTo>
                <a:lnTo>
                  <a:pt x="2114" y="898"/>
                </a:lnTo>
                <a:lnTo>
                  <a:pt x="2114" y="900"/>
                </a:lnTo>
                <a:lnTo>
                  <a:pt x="2112" y="900"/>
                </a:lnTo>
                <a:lnTo>
                  <a:pt x="2111" y="900"/>
                </a:lnTo>
                <a:lnTo>
                  <a:pt x="2109" y="900"/>
                </a:lnTo>
                <a:lnTo>
                  <a:pt x="2107" y="900"/>
                </a:lnTo>
                <a:lnTo>
                  <a:pt x="2106" y="900"/>
                </a:lnTo>
                <a:lnTo>
                  <a:pt x="2104" y="900"/>
                </a:lnTo>
                <a:lnTo>
                  <a:pt x="2104" y="902"/>
                </a:lnTo>
                <a:lnTo>
                  <a:pt x="2106" y="902"/>
                </a:lnTo>
                <a:lnTo>
                  <a:pt x="2107" y="902"/>
                </a:lnTo>
                <a:lnTo>
                  <a:pt x="2109" y="902"/>
                </a:lnTo>
                <a:lnTo>
                  <a:pt x="2111" y="902"/>
                </a:lnTo>
                <a:lnTo>
                  <a:pt x="2112" y="902"/>
                </a:lnTo>
                <a:lnTo>
                  <a:pt x="2114" y="902"/>
                </a:lnTo>
                <a:lnTo>
                  <a:pt x="2116" y="902"/>
                </a:lnTo>
                <a:lnTo>
                  <a:pt x="2116" y="900"/>
                </a:lnTo>
                <a:lnTo>
                  <a:pt x="2116" y="898"/>
                </a:lnTo>
                <a:lnTo>
                  <a:pt x="2117" y="898"/>
                </a:lnTo>
                <a:lnTo>
                  <a:pt x="2119" y="898"/>
                </a:lnTo>
                <a:lnTo>
                  <a:pt x="2119" y="897"/>
                </a:lnTo>
                <a:lnTo>
                  <a:pt x="2121" y="897"/>
                </a:lnTo>
                <a:lnTo>
                  <a:pt x="2121" y="895"/>
                </a:lnTo>
                <a:lnTo>
                  <a:pt x="2121" y="893"/>
                </a:lnTo>
                <a:lnTo>
                  <a:pt x="2122" y="893"/>
                </a:lnTo>
                <a:lnTo>
                  <a:pt x="2124" y="893"/>
                </a:lnTo>
                <a:lnTo>
                  <a:pt x="2124" y="892"/>
                </a:lnTo>
                <a:lnTo>
                  <a:pt x="2124" y="892"/>
                </a:lnTo>
                <a:lnTo>
                  <a:pt x="2126" y="892"/>
                </a:lnTo>
                <a:lnTo>
                  <a:pt x="2127" y="892"/>
                </a:lnTo>
                <a:lnTo>
                  <a:pt x="2129" y="892"/>
                </a:lnTo>
                <a:lnTo>
                  <a:pt x="2131" y="892"/>
                </a:lnTo>
                <a:lnTo>
                  <a:pt x="2132" y="892"/>
                </a:lnTo>
                <a:lnTo>
                  <a:pt x="2134" y="892"/>
                </a:lnTo>
                <a:lnTo>
                  <a:pt x="2134" y="892"/>
                </a:lnTo>
                <a:lnTo>
                  <a:pt x="2136" y="892"/>
                </a:lnTo>
                <a:lnTo>
                  <a:pt x="2137" y="892"/>
                </a:lnTo>
                <a:lnTo>
                  <a:pt x="2139" y="892"/>
                </a:lnTo>
                <a:lnTo>
                  <a:pt x="2141" y="892"/>
                </a:lnTo>
                <a:lnTo>
                  <a:pt x="2142" y="892"/>
                </a:lnTo>
                <a:lnTo>
                  <a:pt x="2142" y="893"/>
                </a:lnTo>
                <a:lnTo>
                  <a:pt x="2144" y="893"/>
                </a:lnTo>
                <a:lnTo>
                  <a:pt x="2144" y="893"/>
                </a:lnTo>
                <a:lnTo>
                  <a:pt x="2144" y="892"/>
                </a:lnTo>
                <a:lnTo>
                  <a:pt x="2146" y="892"/>
                </a:lnTo>
                <a:lnTo>
                  <a:pt x="2147" y="892"/>
                </a:lnTo>
                <a:lnTo>
                  <a:pt x="2147" y="892"/>
                </a:lnTo>
                <a:lnTo>
                  <a:pt x="2147" y="890"/>
                </a:lnTo>
                <a:lnTo>
                  <a:pt x="2149" y="890"/>
                </a:lnTo>
                <a:lnTo>
                  <a:pt x="2151" y="890"/>
                </a:lnTo>
                <a:lnTo>
                  <a:pt x="2152" y="890"/>
                </a:lnTo>
                <a:lnTo>
                  <a:pt x="2154" y="890"/>
                </a:lnTo>
                <a:lnTo>
                  <a:pt x="2156" y="890"/>
                </a:lnTo>
                <a:lnTo>
                  <a:pt x="2156" y="888"/>
                </a:lnTo>
                <a:lnTo>
                  <a:pt x="2157" y="888"/>
                </a:lnTo>
                <a:lnTo>
                  <a:pt x="2159" y="888"/>
                </a:lnTo>
                <a:lnTo>
                  <a:pt x="2159" y="887"/>
                </a:lnTo>
                <a:lnTo>
                  <a:pt x="2161" y="887"/>
                </a:lnTo>
                <a:lnTo>
                  <a:pt x="2162" y="887"/>
                </a:lnTo>
                <a:lnTo>
                  <a:pt x="2162" y="888"/>
                </a:lnTo>
                <a:lnTo>
                  <a:pt x="2164" y="888"/>
                </a:lnTo>
                <a:lnTo>
                  <a:pt x="2166" y="888"/>
                </a:lnTo>
                <a:lnTo>
                  <a:pt x="2167" y="888"/>
                </a:lnTo>
                <a:lnTo>
                  <a:pt x="2167" y="890"/>
                </a:lnTo>
                <a:lnTo>
                  <a:pt x="2169" y="890"/>
                </a:lnTo>
                <a:lnTo>
                  <a:pt x="2171" y="890"/>
                </a:lnTo>
                <a:lnTo>
                  <a:pt x="2172" y="890"/>
                </a:lnTo>
                <a:lnTo>
                  <a:pt x="2174" y="890"/>
                </a:lnTo>
                <a:lnTo>
                  <a:pt x="2174" y="892"/>
                </a:lnTo>
                <a:lnTo>
                  <a:pt x="2176" y="892"/>
                </a:lnTo>
                <a:lnTo>
                  <a:pt x="2176" y="892"/>
                </a:lnTo>
                <a:lnTo>
                  <a:pt x="2177" y="892"/>
                </a:lnTo>
                <a:lnTo>
                  <a:pt x="2179" y="892"/>
                </a:lnTo>
                <a:lnTo>
                  <a:pt x="2179" y="893"/>
                </a:lnTo>
                <a:lnTo>
                  <a:pt x="2181" y="893"/>
                </a:lnTo>
                <a:lnTo>
                  <a:pt x="2181" y="895"/>
                </a:lnTo>
                <a:lnTo>
                  <a:pt x="2181" y="897"/>
                </a:lnTo>
                <a:lnTo>
                  <a:pt x="2181" y="898"/>
                </a:lnTo>
                <a:lnTo>
                  <a:pt x="2181" y="900"/>
                </a:lnTo>
                <a:lnTo>
                  <a:pt x="2181" y="902"/>
                </a:lnTo>
                <a:lnTo>
                  <a:pt x="2181" y="903"/>
                </a:lnTo>
                <a:lnTo>
                  <a:pt x="2179" y="903"/>
                </a:lnTo>
                <a:lnTo>
                  <a:pt x="2177" y="903"/>
                </a:lnTo>
                <a:lnTo>
                  <a:pt x="2177" y="902"/>
                </a:lnTo>
                <a:lnTo>
                  <a:pt x="2176" y="902"/>
                </a:lnTo>
                <a:lnTo>
                  <a:pt x="2174" y="902"/>
                </a:lnTo>
                <a:lnTo>
                  <a:pt x="2172" y="902"/>
                </a:lnTo>
                <a:lnTo>
                  <a:pt x="2171" y="902"/>
                </a:lnTo>
                <a:lnTo>
                  <a:pt x="2171" y="903"/>
                </a:lnTo>
                <a:lnTo>
                  <a:pt x="2169" y="903"/>
                </a:lnTo>
                <a:lnTo>
                  <a:pt x="2169" y="905"/>
                </a:lnTo>
                <a:lnTo>
                  <a:pt x="2167" y="905"/>
                </a:lnTo>
                <a:lnTo>
                  <a:pt x="2166" y="905"/>
                </a:lnTo>
                <a:lnTo>
                  <a:pt x="2164" y="905"/>
                </a:lnTo>
                <a:lnTo>
                  <a:pt x="2164" y="907"/>
                </a:lnTo>
                <a:lnTo>
                  <a:pt x="2164" y="908"/>
                </a:lnTo>
                <a:lnTo>
                  <a:pt x="2162" y="908"/>
                </a:lnTo>
                <a:lnTo>
                  <a:pt x="2161" y="908"/>
                </a:lnTo>
                <a:lnTo>
                  <a:pt x="2159" y="908"/>
                </a:lnTo>
                <a:lnTo>
                  <a:pt x="2157" y="908"/>
                </a:lnTo>
                <a:lnTo>
                  <a:pt x="2156" y="908"/>
                </a:lnTo>
                <a:lnTo>
                  <a:pt x="2154" y="908"/>
                </a:lnTo>
                <a:lnTo>
                  <a:pt x="2152" y="908"/>
                </a:lnTo>
                <a:lnTo>
                  <a:pt x="2152" y="907"/>
                </a:lnTo>
                <a:lnTo>
                  <a:pt x="2151" y="907"/>
                </a:lnTo>
                <a:lnTo>
                  <a:pt x="2149" y="907"/>
                </a:lnTo>
                <a:lnTo>
                  <a:pt x="2147" y="907"/>
                </a:lnTo>
                <a:lnTo>
                  <a:pt x="2147" y="905"/>
                </a:lnTo>
                <a:lnTo>
                  <a:pt x="2146" y="905"/>
                </a:lnTo>
                <a:lnTo>
                  <a:pt x="2144" y="905"/>
                </a:lnTo>
                <a:lnTo>
                  <a:pt x="2144" y="905"/>
                </a:lnTo>
                <a:lnTo>
                  <a:pt x="2142" y="905"/>
                </a:lnTo>
                <a:lnTo>
                  <a:pt x="2142" y="907"/>
                </a:lnTo>
                <a:lnTo>
                  <a:pt x="2141" y="907"/>
                </a:lnTo>
                <a:lnTo>
                  <a:pt x="2141" y="908"/>
                </a:lnTo>
                <a:lnTo>
                  <a:pt x="2139" y="908"/>
                </a:lnTo>
                <a:lnTo>
                  <a:pt x="2137" y="908"/>
                </a:lnTo>
                <a:lnTo>
                  <a:pt x="2136" y="908"/>
                </a:lnTo>
                <a:lnTo>
                  <a:pt x="2134" y="908"/>
                </a:lnTo>
                <a:lnTo>
                  <a:pt x="2132" y="908"/>
                </a:lnTo>
                <a:lnTo>
                  <a:pt x="2131" y="908"/>
                </a:lnTo>
                <a:lnTo>
                  <a:pt x="2129" y="908"/>
                </a:lnTo>
                <a:lnTo>
                  <a:pt x="2127" y="908"/>
                </a:lnTo>
                <a:lnTo>
                  <a:pt x="2126" y="908"/>
                </a:lnTo>
                <a:lnTo>
                  <a:pt x="2124" y="908"/>
                </a:lnTo>
                <a:lnTo>
                  <a:pt x="2124" y="910"/>
                </a:lnTo>
                <a:lnTo>
                  <a:pt x="2122" y="910"/>
                </a:lnTo>
                <a:lnTo>
                  <a:pt x="2122" y="912"/>
                </a:lnTo>
                <a:lnTo>
                  <a:pt x="2122" y="913"/>
                </a:lnTo>
                <a:lnTo>
                  <a:pt x="2121" y="913"/>
                </a:lnTo>
                <a:lnTo>
                  <a:pt x="2121" y="915"/>
                </a:lnTo>
                <a:lnTo>
                  <a:pt x="2121" y="917"/>
                </a:lnTo>
                <a:lnTo>
                  <a:pt x="2122" y="917"/>
                </a:lnTo>
                <a:lnTo>
                  <a:pt x="2122" y="915"/>
                </a:lnTo>
                <a:lnTo>
                  <a:pt x="2122" y="913"/>
                </a:lnTo>
                <a:lnTo>
                  <a:pt x="2124" y="913"/>
                </a:lnTo>
                <a:lnTo>
                  <a:pt x="2124" y="912"/>
                </a:lnTo>
                <a:lnTo>
                  <a:pt x="2124" y="910"/>
                </a:lnTo>
                <a:lnTo>
                  <a:pt x="2126" y="910"/>
                </a:lnTo>
                <a:lnTo>
                  <a:pt x="2127" y="910"/>
                </a:lnTo>
                <a:lnTo>
                  <a:pt x="2129" y="910"/>
                </a:lnTo>
                <a:lnTo>
                  <a:pt x="2131" y="910"/>
                </a:lnTo>
                <a:lnTo>
                  <a:pt x="2132" y="910"/>
                </a:lnTo>
                <a:lnTo>
                  <a:pt x="2134" y="910"/>
                </a:lnTo>
                <a:lnTo>
                  <a:pt x="2136" y="910"/>
                </a:lnTo>
                <a:lnTo>
                  <a:pt x="2137" y="910"/>
                </a:lnTo>
                <a:lnTo>
                  <a:pt x="2139" y="910"/>
                </a:lnTo>
                <a:lnTo>
                  <a:pt x="2141" y="910"/>
                </a:lnTo>
                <a:lnTo>
                  <a:pt x="2142" y="910"/>
                </a:lnTo>
                <a:lnTo>
                  <a:pt x="2142" y="908"/>
                </a:lnTo>
                <a:lnTo>
                  <a:pt x="2144" y="908"/>
                </a:lnTo>
                <a:lnTo>
                  <a:pt x="2144" y="907"/>
                </a:lnTo>
                <a:lnTo>
                  <a:pt x="2144" y="907"/>
                </a:lnTo>
                <a:lnTo>
                  <a:pt x="2144" y="908"/>
                </a:lnTo>
                <a:lnTo>
                  <a:pt x="2146" y="908"/>
                </a:lnTo>
                <a:lnTo>
                  <a:pt x="2147" y="908"/>
                </a:lnTo>
                <a:lnTo>
                  <a:pt x="2147" y="910"/>
                </a:lnTo>
                <a:lnTo>
                  <a:pt x="2147" y="912"/>
                </a:lnTo>
                <a:lnTo>
                  <a:pt x="2146" y="912"/>
                </a:lnTo>
                <a:lnTo>
                  <a:pt x="2144" y="912"/>
                </a:lnTo>
                <a:lnTo>
                  <a:pt x="2144" y="912"/>
                </a:lnTo>
                <a:lnTo>
                  <a:pt x="2142" y="912"/>
                </a:lnTo>
                <a:lnTo>
                  <a:pt x="2141" y="912"/>
                </a:lnTo>
                <a:lnTo>
                  <a:pt x="2141" y="913"/>
                </a:lnTo>
                <a:lnTo>
                  <a:pt x="2139" y="913"/>
                </a:lnTo>
                <a:lnTo>
                  <a:pt x="2137" y="913"/>
                </a:lnTo>
                <a:lnTo>
                  <a:pt x="2136" y="913"/>
                </a:lnTo>
                <a:lnTo>
                  <a:pt x="2136" y="915"/>
                </a:lnTo>
                <a:lnTo>
                  <a:pt x="2134" y="915"/>
                </a:lnTo>
                <a:lnTo>
                  <a:pt x="2134" y="917"/>
                </a:lnTo>
                <a:lnTo>
                  <a:pt x="2136" y="917"/>
                </a:lnTo>
                <a:lnTo>
                  <a:pt x="2136" y="915"/>
                </a:lnTo>
                <a:lnTo>
                  <a:pt x="2137" y="915"/>
                </a:lnTo>
                <a:lnTo>
                  <a:pt x="2139" y="915"/>
                </a:lnTo>
                <a:lnTo>
                  <a:pt x="2139" y="917"/>
                </a:lnTo>
                <a:lnTo>
                  <a:pt x="2137" y="917"/>
                </a:lnTo>
                <a:lnTo>
                  <a:pt x="2137" y="918"/>
                </a:lnTo>
                <a:lnTo>
                  <a:pt x="2137" y="920"/>
                </a:lnTo>
                <a:lnTo>
                  <a:pt x="2136" y="920"/>
                </a:lnTo>
                <a:lnTo>
                  <a:pt x="2136" y="922"/>
                </a:lnTo>
                <a:lnTo>
                  <a:pt x="2134" y="922"/>
                </a:lnTo>
                <a:lnTo>
                  <a:pt x="2134" y="923"/>
                </a:lnTo>
                <a:lnTo>
                  <a:pt x="2132" y="923"/>
                </a:lnTo>
                <a:lnTo>
                  <a:pt x="2131" y="923"/>
                </a:lnTo>
                <a:lnTo>
                  <a:pt x="2131" y="925"/>
                </a:lnTo>
                <a:lnTo>
                  <a:pt x="2132" y="925"/>
                </a:lnTo>
                <a:lnTo>
                  <a:pt x="2132" y="927"/>
                </a:lnTo>
                <a:lnTo>
                  <a:pt x="2132" y="928"/>
                </a:lnTo>
                <a:lnTo>
                  <a:pt x="2132" y="930"/>
                </a:lnTo>
                <a:lnTo>
                  <a:pt x="2134" y="930"/>
                </a:lnTo>
                <a:lnTo>
                  <a:pt x="2134" y="928"/>
                </a:lnTo>
                <a:lnTo>
                  <a:pt x="2134" y="927"/>
                </a:lnTo>
                <a:lnTo>
                  <a:pt x="2134" y="925"/>
                </a:lnTo>
                <a:lnTo>
                  <a:pt x="2134" y="923"/>
                </a:lnTo>
                <a:lnTo>
                  <a:pt x="2136" y="923"/>
                </a:lnTo>
                <a:lnTo>
                  <a:pt x="2137" y="923"/>
                </a:lnTo>
                <a:lnTo>
                  <a:pt x="2137" y="922"/>
                </a:lnTo>
                <a:lnTo>
                  <a:pt x="2139" y="922"/>
                </a:lnTo>
                <a:lnTo>
                  <a:pt x="2139" y="920"/>
                </a:lnTo>
                <a:lnTo>
                  <a:pt x="2139" y="918"/>
                </a:lnTo>
                <a:lnTo>
                  <a:pt x="2141" y="918"/>
                </a:lnTo>
                <a:lnTo>
                  <a:pt x="2141" y="917"/>
                </a:lnTo>
                <a:lnTo>
                  <a:pt x="2142" y="917"/>
                </a:lnTo>
                <a:lnTo>
                  <a:pt x="2142" y="915"/>
                </a:lnTo>
                <a:lnTo>
                  <a:pt x="2144" y="915"/>
                </a:lnTo>
                <a:lnTo>
                  <a:pt x="2144" y="917"/>
                </a:lnTo>
                <a:lnTo>
                  <a:pt x="2144" y="917"/>
                </a:lnTo>
                <a:lnTo>
                  <a:pt x="2146" y="917"/>
                </a:lnTo>
                <a:lnTo>
                  <a:pt x="2146" y="915"/>
                </a:lnTo>
                <a:lnTo>
                  <a:pt x="2147" y="915"/>
                </a:lnTo>
                <a:lnTo>
                  <a:pt x="2147" y="917"/>
                </a:lnTo>
                <a:lnTo>
                  <a:pt x="2149" y="917"/>
                </a:lnTo>
                <a:lnTo>
                  <a:pt x="2151" y="917"/>
                </a:lnTo>
                <a:lnTo>
                  <a:pt x="2152" y="917"/>
                </a:lnTo>
                <a:lnTo>
                  <a:pt x="2154" y="917"/>
                </a:lnTo>
                <a:lnTo>
                  <a:pt x="2154" y="918"/>
                </a:lnTo>
                <a:lnTo>
                  <a:pt x="2156" y="918"/>
                </a:lnTo>
                <a:lnTo>
                  <a:pt x="2157" y="918"/>
                </a:lnTo>
                <a:lnTo>
                  <a:pt x="2159" y="918"/>
                </a:lnTo>
                <a:lnTo>
                  <a:pt x="2161" y="918"/>
                </a:lnTo>
                <a:lnTo>
                  <a:pt x="2161" y="920"/>
                </a:lnTo>
                <a:lnTo>
                  <a:pt x="2161" y="922"/>
                </a:lnTo>
                <a:lnTo>
                  <a:pt x="2159" y="922"/>
                </a:lnTo>
                <a:lnTo>
                  <a:pt x="2157" y="922"/>
                </a:lnTo>
                <a:lnTo>
                  <a:pt x="2157" y="923"/>
                </a:lnTo>
                <a:lnTo>
                  <a:pt x="2156" y="923"/>
                </a:lnTo>
                <a:lnTo>
                  <a:pt x="2156" y="925"/>
                </a:lnTo>
                <a:lnTo>
                  <a:pt x="2156" y="927"/>
                </a:lnTo>
                <a:lnTo>
                  <a:pt x="2154" y="927"/>
                </a:lnTo>
                <a:lnTo>
                  <a:pt x="2152" y="927"/>
                </a:lnTo>
                <a:lnTo>
                  <a:pt x="2152" y="925"/>
                </a:lnTo>
                <a:lnTo>
                  <a:pt x="2151" y="925"/>
                </a:lnTo>
                <a:lnTo>
                  <a:pt x="2149" y="925"/>
                </a:lnTo>
                <a:lnTo>
                  <a:pt x="2147" y="925"/>
                </a:lnTo>
                <a:lnTo>
                  <a:pt x="2147" y="927"/>
                </a:lnTo>
                <a:lnTo>
                  <a:pt x="2146" y="927"/>
                </a:lnTo>
                <a:lnTo>
                  <a:pt x="2146" y="928"/>
                </a:lnTo>
                <a:lnTo>
                  <a:pt x="2144" y="928"/>
                </a:lnTo>
                <a:lnTo>
                  <a:pt x="2144" y="930"/>
                </a:lnTo>
                <a:lnTo>
                  <a:pt x="2144" y="930"/>
                </a:lnTo>
                <a:lnTo>
                  <a:pt x="2144" y="932"/>
                </a:lnTo>
                <a:lnTo>
                  <a:pt x="2144" y="932"/>
                </a:lnTo>
                <a:lnTo>
                  <a:pt x="2144" y="930"/>
                </a:lnTo>
                <a:lnTo>
                  <a:pt x="2146" y="930"/>
                </a:lnTo>
                <a:lnTo>
                  <a:pt x="2146" y="928"/>
                </a:lnTo>
                <a:lnTo>
                  <a:pt x="2147" y="928"/>
                </a:lnTo>
                <a:lnTo>
                  <a:pt x="2147" y="927"/>
                </a:lnTo>
                <a:lnTo>
                  <a:pt x="2149" y="927"/>
                </a:lnTo>
                <a:lnTo>
                  <a:pt x="2149" y="928"/>
                </a:lnTo>
                <a:lnTo>
                  <a:pt x="2151" y="928"/>
                </a:lnTo>
                <a:lnTo>
                  <a:pt x="2152" y="928"/>
                </a:lnTo>
                <a:lnTo>
                  <a:pt x="2154" y="928"/>
                </a:lnTo>
                <a:lnTo>
                  <a:pt x="2156" y="928"/>
                </a:lnTo>
                <a:lnTo>
                  <a:pt x="2156" y="930"/>
                </a:lnTo>
                <a:lnTo>
                  <a:pt x="2157" y="930"/>
                </a:lnTo>
                <a:lnTo>
                  <a:pt x="2157" y="932"/>
                </a:lnTo>
                <a:lnTo>
                  <a:pt x="2159" y="932"/>
                </a:lnTo>
                <a:lnTo>
                  <a:pt x="2159" y="932"/>
                </a:lnTo>
                <a:lnTo>
                  <a:pt x="2157" y="932"/>
                </a:lnTo>
                <a:lnTo>
                  <a:pt x="2156" y="932"/>
                </a:lnTo>
                <a:lnTo>
                  <a:pt x="2154" y="932"/>
                </a:lnTo>
                <a:lnTo>
                  <a:pt x="2152" y="932"/>
                </a:lnTo>
                <a:lnTo>
                  <a:pt x="2151" y="932"/>
                </a:lnTo>
                <a:lnTo>
                  <a:pt x="2149" y="932"/>
                </a:lnTo>
                <a:lnTo>
                  <a:pt x="2147" y="932"/>
                </a:lnTo>
                <a:lnTo>
                  <a:pt x="2147" y="933"/>
                </a:lnTo>
                <a:lnTo>
                  <a:pt x="2149" y="933"/>
                </a:lnTo>
                <a:lnTo>
                  <a:pt x="2151" y="933"/>
                </a:lnTo>
                <a:lnTo>
                  <a:pt x="2152" y="933"/>
                </a:lnTo>
                <a:lnTo>
                  <a:pt x="2154" y="933"/>
                </a:lnTo>
                <a:lnTo>
                  <a:pt x="2156" y="933"/>
                </a:lnTo>
                <a:lnTo>
                  <a:pt x="2157" y="933"/>
                </a:lnTo>
                <a:lnTo>
                  <a:pt x="2159" y="933"/>
                </a:lnTo>
                <a:lnTo>
                  <a:pt x="2161" y="933"/>
                </a:lnTo>
                <a:lnTo>
                  <a:pt x="2162" y="933"/>
                </a:lnTo>
                <a:lnTo>
                  <a:pt x="2164" y="933"/>
                </a:lnTo>
                <a:lnTo>
                  <a:pt x="2164" y="935"/>
                </a:lnTo>
                <a:lnTo>
                  <a:pt x="2162" y="935"/>
                </a:lnTo>
                <a:lnTo>
                  <a:pt x="2161" y="935"/>
                </a:lnTo>
                <a:lnTo>
                  <a:pt x="2159" y="935"/>
                </a:lnTo>
                <a:lnTo>
                  <a:pt x="2157" y="935"/>
                </a:lnTo>
                <a:lnTo>
                  <a:pt x="2156" y="935"/>
                </a:lnTo>
                <a:lnTo>
                  <a:pt x="2156" y="937"/>
                </a:lnTo>
                <a:lnTo>
                  <a:pt x="2154" y="937"/>
                </a:lnTo>
                <a:lnTo>
                  <a:pt x="2152" y="937"/>
                </a:lnTo>
                <a:lnTo>
                  <a:pt x="2151" y="937"/>
                </a:lnTo>
                <a:lnTo>
                  <a:pt x="2149" y="937"/>
                </a:lnTo>
                <a:lnTo>
                  <a:pt x="2147" y="937"/>
                </a:lnTo>
                <a:lnTo>
                  <a:pt x="2146" y="937"/>
                </a:lnTo>
                <a:lnTo>
                  <a:pt x="2144" y="937"/>
                </a:lnTo>
                <a:lnTo>
                  <a:pt x="2144" y="938"/>
                </a:lnTo>
                <a:lnTo>
                  <a:pt x="2146" y="938"/>
                </a:lnTo>
                <a:lnTo>
                  <a:pt x="2147" y="938"/>
                </a:lnTo>
                <a:lnTo>
                  <a:pt x="2147" y="940"/>
                </a:lnTo>
                <a:lnTo>
                  <a:pt x="2146" y="940"/>
                </a:lnTo>
                <a:lnTo>
                  <a:pt x="2146" y="942"/>
                </a:lnTo>
                <a:lnTo>
                  <a:pt x="2144" y="942"/>
                </a:lnTo>
                <a:lnTo>
                  <a:pt x="2144" y="942"/>
                </a:lnTo>
                <a:lnTo>
                  <a:pt x="2142" y="942"/>
                </a:lnTo>
                <a:lnTo>
                  <a:pt x="2141" y="942"/>
                </a:lnTo>
                <a:lnTo>
                  <a:pt x="2141" y="943"/>
                </a:lnTo>
                <a:lnTo>
                  <a:pt x="2139" y="943"/>
                </a:lnTo>
                <a:lnTo>
                  <a:pt x="2137" y="943"/>
                </a:lnTo>
                <a:lnTo>
                  <a:pt x="2137" y="942"/>
                </a:lnTo>
                <a:lnTo>
                  <a:pt x="2136" y="942"/>
                </a:lnTo>
                <a:lnTo>
                  <a:pt x="2136" y="940"/>
                </a:lnTo>
                <a:lnTo>
                  <a:pt x="2134" y="940"/>
                </a:lnTo>
                <a:lnTo>
                  <a:pt x="2134" y="942"/>
                </a:lnTo>
                <a:lnTo>
                  <a:pt x="2132" y="942"/>
                </a:lnTo>
                <a:lnTo>
                  <a:pt x="2131" y="942"/>
                </a:lnTo>
                <a:lnTo>
                  <a:pt x="2129" y="942"/>
                </a:lnTo>
                <a:lnTo>
                  <a:pt x="2129" y="943"/>
                </a:lnTo>
                <a:lnTo>
                  <a:pt x="2131" y="943"/>
                </a:lnTo>
                <a:lnTo>
                  <a:pt x="2132" y="943"/>
                </a:lnTo>
                <a:lnTo>
                  <a:pt x="2132" y="945"/>
                </a:lnTo>
                <a:lnTo>
                  <a:pt x="2131" y="945"/>
                </a:lnTo>
                <a:lnTo>
                  <a:pt x="2129" y="945"/>
                </a:lnTo>
                <a:lnTo>
                  <a:pt x="2127" y="945"/>
                </a:lnTo>
                <a:lnTo>
                  <a:pt x="2127" y="947"/>
                </a:lnTo>
                <a:lnTo>
                  <a:pt x="2127" y="948"/>
                </a:lnTo>
                <a:lnTo>
                  <a:pt x="2129" y="948"/>
                </a:lnTo>
                <a:lnTo>
                  <a:pt x="2129" y="947"/>
                </a:lnTo>
                <a:lnTo>
                  <a:pt x="2131" y="947"/>
                </a:lnTo>
                <a:lnTo>
                  <a:pt x="2132" y="947"/>
                </a:lnTo>
                <a:lnTo>
                  <a:pt x="2132" y="945"/>
                </a:lnTo>
                <a:lnTo>
                  <a:pt x="2134" y="945"/>
                </a:lnTo>
                <a:lnTo>
                  <a:pt x="2136" y="945"/>
                </a:lnTo>
                <a:lnTo>
                  <a:pt x="2137" y="945"/>
                </a:lnTo>
                <a:lnTo>
                  <a:pt x="2139" y="945"/>
                </a:lnTo>
                <a:lnTo>
                  <a:pt x="2139" y="947"/>
                </a:lnTo>
                <a:lnTo>
                  <a:pt x="2139" y="948"/>
                </a:lnTo>
                <a:lnTo>
                  <a:pt x="2141" y="948"/>
                </a:lnTo>
                <a:lnTo>
                  <a:pt x="2141" y="947"/>
                </a:lnTo>
                <a:lnTo>
                  <a:pt x="2141" y="945"/>
                </a:lnTo>
                <a:lnTo>
                  <a:pt x="2142" y="945"/>
                </a:lnTo>
                <a:lnTo>
                  <a:pt x="2144" y="945"/>
                </a:lnTo>
                <a:lnTo>
                  <a:pt x="2144" y="945"/>
                </a:lnTo>
                <a:lnTo>
                  <a:pt x="2146" y="945"/>
                </a:lnTo>
                <a:lnTo>
                  <a:pt x="2147" y="945"/>
                </a:lnTo>
                <a:lnTo>
                  <a:pt x="2147" y="943"/>
                </a:lnTo>
                <a:lnTo>
                  <a:pt x="2149" y="943"/>
                </a:lnTo>
                <a:lnTo>
                  <a:pt x="2149" y="945"/>
                </a:lnTo>
                <a:lnTo>
                  <a:pt x="2151" y="945"/>
                </a:lnTo>
                <a:lnTo>
                  <a:pt x="2151" y="943"/>
                </a:lnTo>
                <a:lnTo>
                  <a:pt x="2152" y="943"/>
                </a:lnTo>
                <a:lnTo>
                  <a:pt x="2154" y="943"/>
                </a:lnTo>
                <a:lnTo>
                  <a:pt x="2156" y="943"/>
                </a:lnTo>
                <a:lnTo>
                  <a:pt x="2157" y="943"/>
                </a:lnTo>
                <a:lnTo>
                  <a:pt x="2159" y="943"/>
                </a:lnTo>
                <a:lnTo>
                  <a:pt x="2161" y="943"/>
                </a:lnTo>
                <a:lnTo>
                  <a:pt x="2162" y="943"/>
                </a:lnTo>
                <a:lnTo>
                  <a:pt x="2162" y="945"/>
                </a:lnTo>
                <a:lnTo>
                  <a:pt x="2162" y="947"/>
                </a:lnTo>
                <a:lnTo>
                  <a:pt x="2161" y="947"/>
                </a:lnTo>
                <a:lnTo>
                  <a:pt x="2159" y="947"/>
                </a:lnTo>
                <a:lnTo>
                  <a:pt x="2157" y="947"/>
                </a:lnTo>
                <a:lnTo>
                  <a:pt x="2157" y="948"/>
                </a:lnTo>
                <a:lnTo>
                  <a:pt x="2156" y="948"/>
                </a:lnTo>
                <a:lnTo>
                  <a:pt x="2156" y="950"/>
                </a:lnTo>
                <a:lnTo>
                  <a:pt x="2154" y="950"/>
                </a:lnTo>
                <a:lnTo>
                  <a:pt x="2152" y="950"/>
                </a:lnTo>
                <a:lnTo>
                  <a:pt x="2151" y="950"/>
                </a:lnTo>
                <a:lnTo>
                  <a:pt x="2149" y="950"/>
                </a:lnTo>
                <a:lnTo>
                  <a:pt x="2149" y="952"/>
                </a:lnTo>
                <a:lnTo>
                  <a:pt x="2147" y="952"/>
                </a:lnTo>
                <a:lnTo>
                  <a:pt x="2146" y="952"/>
                </a:lnTo>
                <a:lnTo>
                  <a:pt x="2146" y="953"/>
                </a:lnTo>
                <a:lnTo>
                  <a:pt x="2146" y="955"/>
                </a:lnTo>
                <a:lnTo>
                  <a:pt x="2144" y="955"/>
                </a:lnTo>
                <a:lnTo>
                  <a:pt x="2144" y="957"/>
                </a:lnTo>
                <a:lnTo>
                  <a:pt x="2146" y="957"/>
                </a:lnTo>
                <a:lnTo>
                  <a:pt x="2147" y="957"/>
                </a:lnTo>
                <a:lnTo>
                  <a:pt x="2147" y="955"/>
                </a:lnTo>
                <a:lnTo>
                  <a:pt x="2147" y="953"/>
                </a:lnTo>
                <a:lnTo>
                  <a:pt x="2149" y="953"/>
                </a:lnTo>
                <a:lnTo>
                  <a:pt x="2149" y="952"/>
                </a:lnTo>
                <a:lnTo>
                  <a:pt x="2151" y="952"/>
                </a:lnTo>
                <a:lnTo>
                  <a:pt x="2152" y="952"/>
                </a:lnTo>
                <a:lnTo>
                  <a:pt x="2154" y="952"/>
                </a:lnTo>
                <a:lnTo>
                  <a:pt x="2154" y="953"/>
                </a:lnTo>
                <a:lnTo>
                  <a:pt x="2152" y="953"/>
                </a:lnTo>
                <a:lnTo>
                  <a:pt x="2152" y="955"/>
                </a:lnTo>
                <a:lnTo>
                  <a:pt x="2151" y="955"/>
                </a:lnTo>
                <a:lnTo>
                  <a:pt x="2151" y="957"/>
                </a:lnTo>
                <a:lnTo>
                  <a:pt x="2152" y="957"/>
                </a:lnTo>
                <a:lnTo>
                  <a:pt x="2152" y="955"/>
                </a:lnTo>
                <a:lnTo>
                  <a:pt x="2154" y="955"/>
                </a:lnTo>
                <a:lnTo>
                  <a:pt x="2156" y="955"/>
                </a:lnTo>
                <a:lnTo>
                  <a:pt x="2156" y="953"/>
                </a:lnTo>
                <a:lnTo>
                  <a:pt x="2156" y="952"/>
                </a:lnTo>
                <a:lnTo>
                  <a:pt x="2157" y="952"/>
                </a:lnTo>
                <a:lnTo>
                  <a:pt x="2159" y="952"/>
                </a:lnTo>
                <a:lnTo>
                  <a:pt x="2161" y="952"/>
                </a:lnTo>
                <a:lnTo>
                  <a:pt x="2162" y="952"/>
                </a:lnTo>
                <a:lnTo>
                  <a:pt x="2164" y="952"/>
                </a:lnTo>
                <a:lnTo>
                  <a:pt x="2164" y="953"/>
                </a:lnTo>
                <a:lnTo>
                  <a:pt x="2164" y="955"/>
                </a:lnTo>
                <a:lnTo>
                  <a:pt x="2166" y="953"/>
                </a:lnTo>
                <a:lnTo>
                  <a:pt x="2167" y="953"/>
                </a:lnTo>
                <a:lnTo>
                  <a:pt x="2167" y="952"/>
                </a:lnTo>
                <a:lnTo>
                  <a:pt x="2167" y="950"/>
                </a:lnTo>
                <a:lnTo>
                  <a:pt x="2169" y="950"/>
                </a:lnTo>
                <a:lnTo>
                  <a:pt x="2169" y="952"/>
                </a:lnTo>
                <a:lnTo>
                  <a:pt x="2169" y="953"/>
                </a:lnTo>
                <a:lnTo>
                  <a:pt x="2171" y="953"/>
                </a:lnTo>
                <a:lnTo>
                  <a:pt x="2171" y="952"/>
                </a:lnTo>
                <a:lnTo>
                  <a:pt x="2171" y="950"/>
                </a:lnTo>
                <a:lnTo>
                  <a:pt x="2172" y="950"/>
                </a:lnTo>
                <a:lnTo>
                  <a:pt x="2174" y="950"/>
                </a:lnTo>
                <a:lnTo>
                  <a:pt x="2174" y="948"/>
                </a:lnTo>
                <a:lnTo>
                  <a:pt x="2174" y="947"/>
                </a:lnTo>
                <a:lnTo>
                  <a:pt x="2174" y="945"/>
                </a:lnTo>
                <a:lnTo>
                  <a:pt x="2176" y="945"/>
                </a:lnTo>
                <a:lnTo>
                  <a:pt x="2176" y="947"/>
                </a:lnTo>
                <a:lnTo>
                  <a:pt x="2176" y="948"/>
                </a:lnTo>
                <a:lnTo>
                  <a:pt x="2177" y="948"/>
                </a:lnTo>
                <a:lnTo>
                  <a:pt x="2177" y="947"/>
                </a:lnTo>
                <a:lnTo>
                  <a:pt x="2179" y="947"/>
                </a:lnTo>
                <a:lnTo>
                  <a:pt x="2179" y="948"/>
                </a:lnTo>
                <a:lnTo>
                  <a:pt x="2179" y="950"/>
                </a:lnTo>
                <a:lnTo>
                  <a:pt x="2177" y="950"/>
                </a:lnTo>
                <a:lnTo>
                  <a:pt x="2177" y="952"/>
                </a:lnTo>
                <a:lnTo>
                  <a:pt x="2177" y="953"/>
                </a:lnTo>
                <a:lnTo>
                  <a:pt x="2179" y="953"/>
                </a:lnTo>
                <a:lnTo>
                  <a:pt x="2179" y="955"/>
                </a:lnTo>
                <a:lnTo>
                  <a:pt x="2181" y="955"/>
                </a:lnTo>
                <a:lnTo>
                  <a:pt x="2179" y="957"/>
                </a:lnTo>
                <a:lnTo>
                  <a:pt x="2181" y="957"/>
                </a:lnTo>
                <a:lnTo>
                  <a:pt x="2181" y="955"/>
                </a:lnTo>
                <a:lnTo>
                  <a:pt x="2181" y="953"/>
                </a:lnTo>
                <a:lnTo>
                  <a:pt x="2179" y="953"/>
                </a:lnTo>
                <a:lnTo>
                  <a:pt x="2179" y="952"/>
                </a:lnTo>
                <a:lnTo>
                  <a:pt x="2181" y="952"/>
                </a:lnTo>
                <a:lnTo>
                  <a:pt x="2181" y="950"/>
                </a:lnTo>
                <a:lnTo>
                  <a:pt x="2182" y="950"/>
                </a:lnTo>
                <a:lnTo>
                  <a:pt x="2184" y="950"/>
                </a:lnTo>
                <a:lnTo>
                  <a:pt x="2184" y="948"/>
                </a:lnTo>
                <a:lnTo>
                  <a:pt x="2184" y="948"/>
                </a:lnTo>
                <a:lnTo>
                  <a:pt x="2184" y="950"/>
                </a:lnTo>
                <a:lnTo>
                  <a:pt x="2184" y="952"/>
                </a:lnTo>
                <a:lnTo>
                  <a:pt x="2186" y="952"/>
                </a:lnTo>
                <a:lnTo>
                  <a:pt x="2186" y="953"/>
                </a:lnTo>
                <a:lnTo>
                  <a:pt x="2184" y="953"/>
                </a:lnTo>
                <a:lnTo>
                  <a:pt x="2184" y="955"/>
                </a:lnTo>
                <a:lnTo>
                  <a:pt x="2184" y="957"/>
                </a:lnTo>
                <a:lnTo>
                  <a:pt x="2184" y="958"/>
                </a:lnTo>
                <a:lnTo>
                  <a:pt x="2184" y="960"/>
                </a:lnTo>
                <a:lnTo>
                  <a:pt x="2182" y="960"/>
                </a:lnTo>
                <a:lnTo>
                  <a:pt x="2182" y="962"/>
                </a:lnTo>
                <a:lnTo>
                  <a:pt x="2181" y="962"/>
                </a:lnTo>
                <a:lnTo>
                  <a:pt x="2179" y="962"/>
                </a:lnTo>
                <a:lnTo>
                  <a:pt x="2179" y="963"/>
                </a:lnTo>
                <a:lnTo>
                  <a:pt x="2177" y="963"/>
                </a:lnTo>
                <a:lnTo>
                  <a:pt x="2177" y="965"/>
                </a:lnTo>
                <a:lnTo>
                  <a:pt x="2177" y="967"/>
                </a:lnTo>
                <a:lnTo>
                  <a:pt x="2179" y="967"/>
                </a:lnTo>
                <a:lnTo>
                  <a:pt x="2179" y="965"/>
                </a:lnTo>
                <a:lnTo>
                  <a:pt x="2179" y="963"/>
                </a:lnTo>
                <a:lnTo>
                  <a:pt x="2181" y="963"/>
                </a:lnTo>
                <a:lnTo>
                  <a:pt x="2182" y="963"/>
                </a:lnTo>
                <a:lnTo>
                  <a:pt x="2184" y="963"/>
                </a:lnTo>
                <a:lnTo>
                  <a:pt x="2184" y="963"/>
                </a:lnTo>
                <a:lnTo>
                  <a:pt x="2184" y="962"/>
                </a:lnTo>
                <a:lnTo>
                  <a:pt x="2184" y="960"/>
                </a:lnTo>
                <a:lnTo>
                  <a:pt x="2184" y="958"/>
                </a:lnTo>
                <a:lnTo>
                  <a:pt x="2186" y="958"/>
                </a:lnTo>
                <a:lnTo>
                  <a:pt x="2187" y="958"/>
                </a:lnTo>
                <a:lnTo>
                  <a:pt x="2187" y="957"/>
                </a:lnTo>
                <a:lnTo>
                  <a:pt x="2189" y="957"/>
                </a:lnTo>
                <a:lnTo>
                  <a:pt x="2191" y="957"/>
                </a:lnTo>
                <a:lnTo>
                  <a:pt x="2192" y="957"/>
                </a:lnTo>
                <a:lnTo>
                  <a:pt x="2194" y="957"/>
                </a:lnTo>
                <a:lnTo>
                  <a:pt x="2194" y="958"/>
                </a:lnTo>
                <a:lnTo>
                  <a:pt x="2192" y="958"/>
                </a:lnTo>
                <a:lnTo>
                  <a:pt x="2192" y="960"/>
                </a:lnTo>
                <a:lnTo>
                  <a:pt x="2191" y="960"/>
                </a:lnTo>
                <a:lnTo>
                  <a:pt x="2191" y="962"/>
                </a:lnTo>
                <a:lnTo>
                  <a:pt x="2191" y="963"/>
                </a:lnTo>
                <a:lnTo>
                  <a:pt x="2191" y="965"/>
                </a:lnTo>
                <a:lnTo>
                  <a:pt x="2192" y="965"/>
                </a:lnTo>
                <a:lnTo>
                  <a:pt x="2192" y="963"/>
                </a:lnTo>
                <a:lnTo>
                  <a:pt x="2192" y="962"/>
                </a:lnTo>
                <a:lnTo>
                  <a:pt x="2194" y="962"/>
                </a:lnTo>
                <a:lnTo>
                  <a:pt x="2194" y="960"/>
                </a:lnTo>
                <a:lnTo>
                  <a:pt x="2196" y="960"/>
                </a:lnTo>
                <a:lnTo>
                  <a:pt x="2197" y="960"/>
                </a:lnTo>
                <a:lnTo>
                  <a:pt x="2199" y="960"/>
                </a:lnTo>
                <a:lnTo>
                  <a:pt x="2201" y="960"/>
                </a:lnTo>
                <a:lnTo>
                  <a:pt x="2202" y="960"/>
                </a:lnTo>
                <a:lnTo>
                  <a:pt x="2204" y="960"/>
                </a:lnTo>
                <a:lnTo>
                  <a:pt x="2204" y="962"/>
                </a:lnTo>
                <a:lnTo>
                  <a:pt x="2204" y="963"/>
                </a:lnTo>
                <a:lnTo>
                  <a:pt x="2206" y="963"/>
                </a:lnTo>
                <a:lnTo>
                  <a:pt x="2206" y="962"/>
                </a:lnTo>
                <a:lnTo>
                  <a:pt x="2207" y="962"/>
                </a:lnTo>
                <a:lnTo>
                  <a:pt x="2207" y="960"/>
                </a:lnTo>
                <a:lnTo>
                  <a:pt x="2209" y="960"/>
                </a:lnTo>
                <a:lnTo>
                  <a:pt x="2211" y="960"/>
                </a:lnTo>
                <a:lnTo>
                  <a:pt x="2211" y="958"/>
                </a:lnTo>
                <a:lnTo>
                  <a:pt x="2212" y="958"/>
                </a:lnTo>
                <a:lnTo>
                  <a:pt x="2212" y="957"/>
                </a:lnTo>
                <a:lnTo>
                  <a:pt x="2214" y="957"/>
                </a:lnTo>
                <a:lnTo>
                  <a:pt x="2214" y="955"/>
                </a:lnTo>
                <a:lnTo>
                  <a:pt x="2214" y="953"/>
                </a:lnTo>
                <a:lnTo>
                  <a:pt x="2216" y="953"/>
                </a:lnTo>
                <a:lnTo>
                  <a:pt x="2217" y="953"/>
                </a:lnTo>
                <a:lnTo>
                  <a:pt x="2217" y="955"/>
                </a:lnTo>
                <a:lnTo>
                  <a:pt x="2216" y="955"/>
                </a:lnTo>
                <a:lnTo>
                  <a:pt x="2216" y="957"/>
                </a:lnTo>
                <a:lnTo>
                  <a:pt x="2217" y="957"/>
                </a:lnTo>
                <a:lnTo>
                  <a:pt x="2217" y="958"/>
                </a:lnTo>
                <a:lnTo>
                  <a:pt x="2217" y="960"/>
                </a:lnTo>
                <a:lnTo>
                  <a:pt x="2217" y="962"/>
                </a:lnTo>
                <a:lnTo>
                  <a:pt x="2216" y="962"/>
                </a:lnTo>
                <a:lnTo>
                  <a:pt x="2214" y="962"/>
                </a:lnTo>
                <a:lnTo>
                  <a:pt x="2212" y="962"/>
                </a:lnTo>
                <a:lnTo>
                  <a:pt x="2211" y="962"/>
                </a:lnTo>
                <a:lnTo>
                  <a:pt x="2209" y="962"/>
                </a:lnTo>
                <a:lnTo>
                  <a:pt x="2209" y="963"/>
                </a:lnTo>
                <a:lnTo>
                  <a:pt x="2207" y="963"/>
                </a:lnTo>
                <a:lnTo>
                  <a:pt x="2207" y="965"/>
                </a:lnTo>
                <a:lnTo>
                  <a:pt x="2206" y="965"/>
                </a:lnTo>
                <a:lnTo>
                  <a:pt x="2204" y="965"/>
                </a:lnTo>
                <a:lnTo>
                  <a:pt x="2204" y="967"/>
                </a:lnTo>
                <a:lnTo>
                  <a:pt x="2202" y="967"/>
                </a:lnTo>
                <a:lnTo>
                  <a:pt x="2202" y="968"/>
                </a:lnTo>
                <a:lnTo>
                  <a:pt x="2204" y="968"/>
                </a:lnTo>
                <a:lnTo>
                  <a:pt x="2206" y="968"/>
                </a:lnTo>
                <a:lnTo>
                  <a:pt x="2206" y="970"/>
                </a:lnTo>
                <a:lnTo>
                  <a:pt x="2204" y="970"/>
                </a:lnTo>
                <a:lnTo>
                  <a:pt x="2204" y="972"/>
                </a:lnTo>
                <a:lnTo>
                  <a:pt x="2204" y="972"/>
                </a:lnTo>
                <a:lnTo>
                  <a:pt x="2204" y="973"/>
                </a:lnTo>
                <a:lnTo>
                  <a:pt x="2204" y="975"/>
                </a:lnTo>
                <a:lnTo>
                  <a:pt x="2204" y="977"/>
                </a:lnTo>
                <a:lnTo>
                  <a:pt x="2206" y="977"/>
                </a:lnTo>
                <a:lnTo>
                  <a:pt x="2206" y="975"/>
                </a:lnTo>
                <a:lnTo>
                  <a:pt x="2206" y="973"/>
                </a:lnTo>
                <a:lnTo>
                  <a:pt x="2206" y="972"/>
                </a:lnTo>
                <a:lnTo>
                  <a:pt x="2206" y="972"/>
                </a:lnTo>
                <a:lnTo>
                  <a:pt x="2206" y="970"/>
                </a:lnTo>
                <a:lnTo>
                  <a:pt x="2207" y="970"/>
                </a:lnTo>
                <a:lnTo>
                  <a:pt x="2207" y="968"/>
                </a:lnTo>
                <a:lnTo>
                  <a:pt x="2207" y="967"/>
                </a:lnTo>
                <a:lnTo>
                  <a:pt x="2209" y="967"/>
                </a:lnTo>
                <a:lnTo>
                  <a:pt x="2209" y="968"/>
                </a:lnTo>
                <a:lnTo>
                  <a:pt x="2211" y="968"/>
                </a:lnTo>
                <a:lnTo>
                  <a:pt x="2211" y="970"/>
                </a:lnTo>
                <a:lnTo>
                  <a:pt x="2211" y="972"/>
                </a:lnTo>
                <a:lnTo>
                  <a:pt x="2211" y="972"/>
                </a:lnTo>
                <a:lnTo>
                  <a:pt x="2211" y="973"/>
                </a:lnTo>
                <a:lnTo>
                  <a:pt x="2212" y="973"/>
                </a:lnTo>
                <a:lnTo>
                  <a:pt x="2211" y="975"/>
                </a:lnTo>
                <a:lnTo>
                  <a:pt x="2212" y="975"/>
                </a:lnTo>
                <a:lnTo>
                  <a:pt x="2212" y="973"/>
                </a:lnTo>
                <a:lnTo>
                  <a:pt x="2212" y="972"/>
                </a:lnTo>
                <a:lnTo>
                  <a:pt x="2212" y="972"/>
                </a:lnTo>
                <a:lnTo>
                  <a:pt x="2212" y="970"/>
                </a:lnTo>
                <a:lnTo>
                  <a:pt x="2211" y="968"/>
                </a:lnTo>
                <a:lnTo>
                  <a:pt x="2211" y="967"/>
                </a:lnTo>
                <a:lnTo>
                  <a:pt x="2211" y="965"/>
                </a:lnTo>
                <a:lnTo>
                  <a:pt x="2211" y="963"/>
                </a:lnTo>
                <a:lnTo>
                  <a:pt x="2212" y="963"/>
                </a:lnTo>
                <a:lnTo>
                  <a:pt x="2214" y="963"/>
                </a:lnTo>
                <a:lnTo>
                  <a:pt x="2216" y="963"/>
                </a:lnTo>
                <a:lnTo>
                  <a:pt x="2217" y="963"/>
                </a:lnTo>
                <a:lnTo>
                  <a:pt x="2217" y="965"/>
                </a:lnTo>
                <a:lnTo>
                  <a:pt x="2217" y="967"/>
                </a:lnTo>
                <a:lnTo>
                  <a:pt x="2216" y="967"/>
                </a:lnTo>
                <a:lnTo>
                  <a:pt x="2216" y="968"/>
                </a:lnTo>
                <a:lnTo>
                  <a:pt x="2217" y="968"/>
                </a:lnTo>
                <a:lnTo>
                  <a:pt x="2219" y="968"/>
                </a:lnTo>
                <a:lnTo>
                  <a:pt x="2219" y="967"/>
                </a:lnTo>
                <a:lnTo>
                  <a:pt x="2219" y="965"/>
                </a:lnTo>
                <a:lnTo>
                  <a:pt x="2221" y="965"/>
                </a:lnTo>
                <a:lnTo>
                  <a:pt x="2221" y="967"/>
                </a:lnTo>
                <a:lnTo>
                  <a:pt x="2222" y="967"/>
                </a:lnTo>
                <a:lnTo>
                  <a:pt x="2222" y="968"/>
                </a:lnTo>
                <a:lnTo>
                  <a:pt x="2224" y="968"/>
                </a:lnTo>
                <a:lnTo>
                  <a:pt x="2224" y="970"/>
                </a:lnTo>
                <a:lnTo>
                  <a:pt x="2222" y="970"/>
                </a:lnTo>
                <a:lnTo>
                  <a:pt x="2222" y="972"/>
                </a:lnTo>
                <a:lnTo>
                  <a:pt x="2222" y="972"/>
                </a:lnTo>
                <a:lnTo>
                  <a:pt x="2222" y="973"/>
                </a:lnTo>
                <a:lnTo>
                  <a:pt x="2222" y="975"/>
                </a:lnTo>
                <a:lnTo>
                  <a:pt x="2222" y="977"/>
                </a:lnTo>
                <a:lnTo>
                  <a:pt x="2222" y="978"/>
                </a:lnTo>
                <a:lnTo>
                  <a:pt x="2224" y="978"/>
                </a:lnTo>
                <a:lnTo>
                  <a:pt x="2224" y="980"/>
                </a:lnTo>
                <a:lnTo>
                  <a:pt x="2222" y="980"/>
                </a:lnTo>
                <a:lnTo>
                  <a:pt x="2222" y="982"/>
                </a:lnTo>
                <a:lnTo>
                  <a:pt x="2221" y="982"/>
                </a:lnTo>
                <a:lnTo>
                  <a:pt x="2219" y="982"/>
                </a:lnTo>
                <a:lnTo>
                  <a:pt x="2219" y="983"/>
                </a:lnTo>
                <a:lnTo>
                  <a:pt x="2221" y="983"/>
                </a:lnTo>
                <a:lnTo>
                  <a:pt x="2222" y="983"/>
                </a:lnTo>
                <a:lnTo>
                  <a:pt x="2222" y="982"/>
                </a:lnTo>
                <a:lnTo>
                  <a:pt x="2224" y="982"/>
                </a:lnTo>
                <a:lnTo>
                  <a:pt x="2224" y="982"/>
                </a:lnTo>
                <a:lnTo>
                  <a:pt x="2224" y="980"/>
                </a:lnTo>
                <a:lnTo>
                  <a:pt x="2224" y="978"/>
                </a:lnTo>
                <a:lnTo>
                  <a:pt x="2224" y="978"/>
                </a:lnTo>
                <a:lnTo>
                  <a:pt x="2224" y="977"/>
                </a:lnTo>
                <a:lnTo>
                  <a:pt x="2224" y="975"/>
                </a:lnTo>
                <a:lnTo>
                  <a:pt x="2224" y="973"/>
                </a:lnTo>
                <a:lnTo>
                  <a:pt x="2224" y="972"/>
                </a:lnTo>
                <a:lnTo>
                  <a:pt x="2224" y="972"/>
                </a:lnTo>
                <a:lnTo>
                  <a:pt x="2224" y="972"/>
                </a:lnTo>
                <a:lnTo>
                  <a:pt x="2226" y="972"/>
                </a:lnTo>
                <a:lnTo>
                  <a:pt x="2226" y="970"/>
                </a:lnTo>
                <a:lnTo>
                  <a:pt x="2226" y="968"/>
                </a:lnTo>
                <a:lnTo>
                  <a:pt x="2226" y="967"/>
                </a:lnTo>
                <a:lnTo>
                  <a:pt x="2227" y="967"/>
                </a:lnTo>
                <a:lnTo>
                  <a:pt x="2227" y="965"/>
                </a:lnTo>
                <a:lnTo>
                  <a:pt x="2227" y="963"/>
                </a:lnTo>
                <a:lnTo>
                  <a:pt x="2229" y="963"/>
                </a:lnTo>
                <a:lnTo>
                  <a:pt x="2229" y="965"/>
                </a:lnTo>
                <a:lnTo>
                  <a:pt x="2229" y="967"/>
                </a:lnTo>
                <a:lnTo>
                  <a:pt x="2229" y="968"/>
                </a:lnTo>
                <a:lnTo>
                  <a:pt x="2227" y="968"/>
                </a:lnTo>
                <a:lnTo>
                  <a:pt x="2227" y="970"/>
                </a:lnTo>
                <a:lnTo>
                  <a:pt x="2227" y="972"/>
                </a:lnTo>
                <a:lnTo>
                  <a:pt x="2229" y="972"/>
                </a:lnTo>
                <a:lnTo>
                  <a:pt x="2231" y="972"/>
                </a:lnTo>
                <a:lnTo>
                  <a:pt x="2231" y="972"/>
                </a:lnTo>
                <a:lnTo>
                  <a:pt x="2232" y="972"/>
                </a:lnTo>
                <a:lnTo>
                  <a:pt x="2232" y="973"/>
                </a:lnTo>
                <a:lnTo>
                  <a:pt x="2232" y="975"/>
                </a:lnTo>
                <a:lnTo>
                  <a:pt x="2232" y="977"/>
                </a:lnTo>
                <a:lnTo>
                  <a:pt x="2232" y="978"/>
                </a:lnTo>
                <a:lnTo>
                  <a:pt x="2232" y="980"/>
                </a:lnTo>
                <a:lnTo>
                  <a:pt x="2234" y="980"/>
                </a:lnTo>
                <a:lnTo>
                  <a:pt x="2234" y="982"/>
                </a:lnTo>
                <a:lnTo>
                  <a:pt x="2234" y="983"/>
                </a:lnTo>
                <a:lnTo>
                  <a:pt x="2234" y="985"/>
                </a:lnTo>
                <a:lnTo>
                  <a:pt x="2236" y="985"/>
                </a:lnTo>
                <a:lnTo>
                  <a:pt x="2236" y="987"/>
                </a:lnTo>
                <a:lnTo>
                  <a:pt x="2236" y="988"/>
                </a:lnTo>
                <a:lnTo>
                  <a:pt x="2236" y="990"/>
                </a:lnTo>
                <a:lnTo>
                  <a:pt x="2237" y="990"/>
                </a:lnTo>
                <a:lnTo>
                  <a:pt x="2237" y="988"/>
                </a:lnTo>
                <a:lnTo>
                  <a:pt x="2237" y="987"/>
                </a:lnTo>
                <a:lnTo>
                  <a:pt x="2237" y="985"/>
                </a:lnTo>
                <a:lnTo>
                  <a:pt x="2237" y="983"/>
                </a:lnTo>
                <a:lnTo>
                  <a:pt x="2236" y="983"/>
                </a:lnTo>
                <a:lnTo>
                  <a:pt x="2236" y="982"/>
                </a:lnTo>
                <a:lnTo>
                  <a:pt x="2236" y="980"/>
                </a:lnTo>
                <a:lnTo>
                  <a:pt x="2234" y="980"/>
                </a:lnTo>
                <a:lnTo>
                  <a:pt x="2234" y="978"/>
                </a:lnTo>
                <a:lnTo>
                  <a:pt x="2234" y="977"/>
                </a:lnTo>
                <a:lnTo>
                  <a:pt x="2236" y="977"/>
                </a:lnTo>
                <a:lnTo>
                  <a:pt x="2236" y="975"/>
                </a:lnTo>
                <a:lnTo>
                  <a:pt x="2236" y="973"/>
                </a:lnTo>
                <a:lnTo>
                  <a:pt x="2237" y="973"/>
                </a:lnTo>
                <a:lnTo>
                  <a:pt x="2237" y="972"/>
                </a:lnTo>
                <a:lnTo>
                  <a:pt x="2236" y="972"/>
                </a:lnTo>
                <a:lnTo>
                  <a:pt x="2236" y="972"/>
                </a:lnTo>
                <a:lnTo>
                  <a:pt x="2236" y="970"/>
                </a:lnTo>
                <a:lnTo>
                  <a:pt x="2234" y="970"/>
                </a:lnTo>
                <a:lnTo>
                  <a:pt x="2234" y="968"/>
                </a:lnTo>
                <a:lnTo>
                  <a:pt x="2236" y="968"/>
                </a:lnTo>
                <a:lnTo>
                  <a:pt x="2236" y="967"/>
                </a:lnTo>
                <a:lnTo>
                  <a:pt x="2236" y="965"/>
                </a:lnTo>
                <a:lnTo>
                  <a:pt x="2236" y="963"/>
                </a:lnTo>
                <a:lnTo>
                  <a:pt x="2237" y="963"/>
                </a:lnTo>
                <a:lnTo>
                  <a:pt x="2239" y="963"/>
                </a:lnTo>
                <a:lnTo>
                  <a:pt x="2241" y="963"/>
                </a:lnTo>
                <a:lnTo>
                  <a:pt x="2242" y="963"/>
                </a:lnTo>
                <a:lnTo>
                  <a:pt x="2242" y="962"/>
                </a:lnTo>
                <a:lnTo>
                  <a:pt x="2244" y="962"/>
                </a:lnTo>
                <a:lnTo>
                  <a:pt x="2244" y="960"/>
                </a:lnTo>
                <a:lnTo>
                  <a:pt x="2246" y="960"/>
                </a:lnTo>
                <a:lnTo>
                  <a:pt x="2246" y="962"/>
                </a:lnTo>
                <a:lnTo>
                  <a:pt x="2246" y="963"/>
                </a:lnTo>
                <a:lnTo>
                  <a:pt x="2244" y="963"/>
                </a:lnTo>
                <a:lnTo>
                  <a:pt x="2244" y="965"/>
                </a:lnTo>
                <a:lnTo>
                  <a:pt x="2242" y="965"/>
                </a:lnTo>
                <a:lnTo>
                  <a:pt x="2242" y="967"/>
                </a:lnTo>
                <a:lnTo>
                  <a:pt x="2242" y="968"/>
                </a:lnTo>
                <a:lnTo>
                  <a:pt x="2242" y="970"/>
                </a:lnTo>
                <a:lnTo>
                  <a:pt x="2244" y="970"/>
                </a:lnTo>
                <a:lnTo>
                  <a:pt x="2244" y="972"/>
                </a:lnTo>
                <a:lnTo>
                  <a:pt x="2242" y="972"/>
                </a:lnTo>
                <a:lnTo>
                  <a:pt x="2242" y="972"/>
                </a:lnTo>
                <a:lnTo>
                  <a:pt x="2244" y="972"/>
                </a:lnTo>
                <a:lnTo>
                  <a:pt x="2244" y="973"/>
                </a:lnTo>
                <a:lnTo>
                  <a:pt x="2244" y="975"/>
                </a:lnTo>
                <a:lnTo>
                  <a:pt x="2242" y="975"/>
                </a:lnTo>
                <a:lnTo>
                  <a:pt x="2242" y="977"/>
                </a:lnTo>
                <a:lnTo>
                  <a:pt x="2244" y="977"/>
                </a:lnTo>
                <a:lnTo>
                  <a:pt x="2244" y="978"/>
                </a:lnTo>
                <a:lnTo>
                  <a:pt x="2246" y="978"/>
                </a:lnTo>
                <a:lnTo>
                  <a:pt x="2247" y="978"/>
                </a:lnTo>
                <a:lnTo>
                  <a:pt x="2247" y="977"/>
                </a:lnTo>
                <a:lnTo>
                  <a:pt x="2246" y="977"/>
                </a:lnTo>
                <a:lnTo>
                  <a:pt x="2244" y="977"/>
                </a:lnTo>
                <a:lnTo>
                  <a:pt x="2244" y="975"/>
                </a:lnTo>
                <a:lnTo>
                  <a:pt x="2246" y="975"/>
                </a:lnTo>
                <a:lnTo>
                  <a:pt x="2246" y="973"/>
                </a:lnTo>
                <a:lnTo>
                  <a:pt x="2244" y="972"/>
                </a:lnTo>
                <a:lnTo>
                  <a:pt x="2244" y="972"/>
                </a:lnTo>
                <a:lnTo>
                  <a:pt x="2246" y="972"/>
                </a:lnTo>
                <a:lnTo>
                  <a:pt x="2244" y="970"/>
                </a:lnTo>
                <a:lnTo>
                  <a:pt x="2244" y="968"/>
                </a:lnTo>
                <a:lnTo>
                  <a:pt x="2244" y="967"/>
                </a:lnTo>
                <a:lnTo>
                  <a:pt x="2246" y="967"/>
                </a:lnTo>
                <a:lnTo>
                  <a:pt x="2246" y="965"/>
                </a:lnTo>
                <a:lnTo>
                  <a:pt x="2247" y="965"/>
                </a:lnTo>
                <a:lnTo>
                  <a:pt x="2247" y="963"/>
                </a:lnTo>
                <a:lnTo>
                  <a:pt x="2249" y="963"/>
                </a:lnTo>
                <a:lnTo>
                  <a:pt x="2249" y="962"/>
                </a:lnTo>
                <a:lnTo>
                  <a:pt x="2249" y="960"/>
                </a:lnTo>
                <a:lnTo>
                  <a:pt x="2247" y="960"/>
                </a:lnTo>
                <a:lnTo>
                  <a:pt x="2246" y="960"/>
                </a:lnTo>
                <a:lnTo>
                  <a:pt x="2246" y="958"/>
                </a:lnTo>
                <a:lnTo>
                  <a:pt x="2247" y="958"/>
                </a:lnTo>
                <a:lnTo>
                  <a:pt x="2249" y="958"/>
                </a:lnTo>
                <a:lnTo>
                  <a:pt x="2249" y="957"/>
                </a:lnTo>
                <a:lnTo>
                  <a:pt x="2249" y="955"/>
                </a:lnTo>
                <a:lnTo>
                  <a:pt x="2251" y="955"/>
                </a:lnTo>
                <a:lnTo>
                  <a:pt x="2251" y="953"/>
                </a:lnTo>
                <a:lnTo>
                  <a:pt x="2252" y="953"/>
                </a:lnTo>
                <a:lnTo>
                  <a:pt x="2252" y="955"/>
                </a:lnTo>
                <a:lnTo>
                  <a:pt x="2254" y="955"/>
                </a:lnTo>
                <a:lnTo>
                  <a:pt x="2256" y="955"/>
                </a:lnTo>
                <a:lnTo>
                  <a:pt x="2257" y="955"/>
                </a:lnTo>
                <a:lnTo>
                  <a:pt x="2259" y="955"/>
                </a:lnTo>
                <a:lnTo>
                  <a:pt x="2259" y="957"/>
                </a:lnTo>
                <a:lnTo>
                  <a:pt x="2259" y="958"/>
                </a:lnTo>
                <a:lnTo>
                  <a:pt x="2257" y="958"/>
                </a:lnTo>
                <a:lnTo>
                  <a:pt x="2257" y="960"/>
                </a:lnTo>
                <a:lnTo>
                  <a:pt x="2256" y="960"/>
                </a:lnTo>
                <a:lnTo>
                  <a:pt x="2256" y="962"/>
                </a:lnTo>
                <a:lnTo>
                  <a:pt x="2256" y="963"/>
                </a:lnTo>
                <a:lnTo>
                  <a:pt x="2256" y="965"/>
                </a:lnTo>
                <a:lnTo>
                  <a:pt x="2256" y="967"/>
                </a:lnTo>
                <a:lnTo>
                  <a:pt x="2256" y="968"/>
                </a:lnTo>
                <a:lnTo>
                  <a:pt x="2254" y="968"/>
                </a:lnTo>
                <a:lnTo>
                  <a:pt x="2254" y="970"/>
                </a:lnTo>
                <a:lnTo>
                  <a:pt x="2254" y="972"/>
                </a:lnTo>
                <a:lnTo>
                  <a:pt x="2254" y="972"/>
                </a:lnTo>
                <a:lnTo>
                  <a:pt x="2256" y="972"/>
                </a:lnTo>
                <a:lnTo>
                  <a:pt x="2256" y="972"/>
                </a:lnTo>
                <a:lnTo>
                  <a:pt x="2256" y="970"/>
                </a:lnTo>
                <a:lnTo>
                  <a:pt x="2257" y="970"/>
                </a:lnTo>
                <a:lnTo>
                  <a:pt x="2257" y="972"/>
                </a:lnTo>
                <a:lnTo>
                  <a:pt x="2257" y="972"/>
                </a:lnTo>
                <a:lnTo>
                  <a:pt x="2257" y="973"/>
                </a:lnTo>
                <a:lnTo>
                  <a:pt x="2256" y="973"/>
                </a:lnTo>
                <a:lnTo>
                  <a:pt x="2256" y="975"/>
                </a:lnTo>
                <a:lnTo>
                  <a:pt x="2256" y="977"/>
                </a:lnTo>
                <a:lnTo>
                  <a:pt x="2256" y="978"/>
                </a:lnTo>
                <a:lnTo>
                  <a:pt x="2256" y="980"/>
                </a:lnTo>
                <a:lnTo>
                  <a:pt x="2257" y="980"/>
                </a:lnTo>
                <a:lnTo>
                  <a:pt x="2257" y="978"/>
                </a:lnTo>
                <a:lnTo>
                  <a:pt x="2257" y="977"/>
                </a:lnTo>
                <a:lnTo>
                  <a:pt x="2257" y="975"/>
                </a:lnTo>
                <a:lnTo>
                  <a:pt x="2259" y="975"/>
                </a:lnTo>
                <a:lnTo>
                  <a:pt x="2259" y="973"/>
                </a:lnTo>
                <a:lnTo>
                  <a:pt x="2259" y="972"/>
                </a:lnTo>
                <a:lnTo>
                  <a:pt x="2259" y="972"/>
                </a:lnTo>
                <a:lnTo>
                  <a:pt x="2259" y="970"/>
                </a:lnTo>
                <a:lnTo>
                  <a:pt x="2261" y="970"/>
                </a:lnTo>
                <a:lnTo>
                  <a:pt x="2262" y="970"/>
                </a:lnTo>
                <a:lnTo>
                  <a:pt x="2264" y="970"/>
                </a:lnTo>
                <a:lnTo>
                  <a:pt x="2264" y="968"/>
                </a:lnTo>
                <a:lnTo>
                  <a:pt x="2264" y="967"/>
                </a:lnTo>
                <a:lnTo>
                  <a:pt x="2264" y="965"/>
                </a:lnTo>
                <a:lnTo>
                  <a:pt x="2264" y="965"/>
                </a:lnTo>
                <a:lnTo>
                  <a:pt x="2266" y="965"/>
                </a:lnTo>
                <a:lnTo>
                  <a:pt x="2266" y="963"/>
                </a:lnTo>
                <a:lnTo>
                  <a:pt x="2267" y="963"/>
                </a:lnTo>
                <a:lnTo>
                  <a:pt x="2267" y="965"/>
                </a:lnTo>
                <a:lnTo>
                  <a:pt x="2269" y="965"/>
                </a:lnTo>
                <a:lnTo>
                  <a:pt x="2271" y="965"/>
                </a:lnTo>
                <a:lnTo>
                  <a:pt x="2271" y="967"/>
                </a:lnTo>
                <a:lnTo>
                  <a:pt x="2272" y="967"/>
                </a:lnTo>
                <a:lnTo>
                  <a:pt x="2274" y="967"/>
                </a:lnTo>
                <a:lnTo>
                  <a:pt x="2274" y="968"/>
                </a:lnTo>
                <a:lnTo>
                  <a:pt x="2274" y="970"/>
                </a:lnTo>
                <a:lnTo>
                  <a:pt x="2272" y="970"/>
                </a:lnTo>
                <a:lnTo>
                  <a:pt x="2271" y="972"/>
                </a:lnTo>
                <a:lnTo>
                  <a:pt x="2272" y="972"/>
                </a:lnTo>
                <a:lnTo>
                  <a:pt x="2274" y="972"/>
                </a:lnTo>
                <a:lnTo>
                  <a:pt x="2274" y="970"/>
                </a:lnTo>
                <a:lnTo>
                  <a:pt x="2276" y="970"/>
                </a:lnTo>
                <a:lnTo>
                  <a:pt x="2276" y="968"/>
                </a:lnTo>
                <a:lnTo>
                  <a:pt x="2276" y="967"/>
                </a:lnTo>
                <a:lnTo>
                  <a:pt x="2277" y="967"/>
                </a:lnTo>
                <a:lnTo>
                  <a:pt x="2277" y="968"/>
                </a:lnTo>
                <a:lnTo>
                  <a:pt x="2279" y="968"/>
                </a:lnTo>
                <a:lnTo>
                  <a:pt x="2279" y="970"/>
                </a:lnTo>
                <a:lnTo>
                  <a:pt x="2279" y="972"/>
                </a:lnTo>
                <a:lnTo>
                  <a:pt x="2279" y="972"/>
                </a:lnTo>
                <a:lnTo>
                  <a:pt x="2279" y="973"/>
                </a:lnTo>
                <a:lnTo>
                  <a:pt x="2281" y="973"/>
                </a:lnTo>
                <a:lnTo>
                  <a:pt x="2281" y="972"/>
                </a:lnTo>
                <a:lnTo>
                  <a:pt x="2282" y="972"/>
                </a:lnTo>
                <a:lnTo>
                  <a:pt x="2282" y="972"/>
                </a:lnTo>
                <a:lnTo>
                  <a:pt x="2284" y="972"/>
                </a:lnTo>
                <a:lnTo>
                  <a:pt x="2284" y="972"/>
                </a:lnTo>
                <a:lnTo>
                  <a:pt x="2286" y="972"/>
                </a:lnTo>
                <a:lnTo>
                  <a:pt x="2286" y="973"/>
                </a:lnTo>
                <a:lnTo>
                  <a:pt x="2286" y="975"/>
                </a:lnTo>
                <a:lnTo>
                  <a:pt x="2287" y="975"/>
                </a:lnTo>
                <a:lnTo>
                  <a:pt x="2287" y="977"/>
                </a:lnTo>
                <a:lnTo>
                  <a:pt x="2286" y="977"/>
                </a:lnTo>
                <a:lnTo>
                  <a:pt x="2286" y="978"/>
                </a:lnTo>
                <a:lnTo>
                  <a:pt x="2287" y="978"/>
                </a:lnTo>
                <a:lnTo>
                  <a:pt x="2287" y="980"/>
                </a:lnTo>
                <a:lnTo>
                  <a:pt x="2286" y="980"/>
                </a:lnTo>
                <a:lnTo>
                  <a:pt x="2286" y="982"/>
                </a:lnTo>
                <a:lnTo>
                  <a:pt x="2284" y="982"/>
                </a:lnTo>
                <a:lnTo>
                  <a:pt x="2284" y="983"/>
                </a:lnTo>
                <a:lnTo>
                  <a:pt x="2286" y="983"/>
                </a:lnTo>
                <a:lnTo>
                  <a:pt x="2286" y="982"/>
                </a:lnTo>
                <a:lnTo>
                  <a:pt x="2287" y="982"/>
                </a:lnTo>
                <a:lnTo>
                  <a:pt x="2287" y="980"/>
                </a:lnTo>
                <a:lnTo>
                  <a:pt x="2289" y="980"/>
                </a:lnTo>
                <a:lnTo>
                  <a:pt x="2291" y="980"/>
                </a:lnTo>
                <a:lnTo>
                  <a:pt x="2292" y="980"/>
                </a:lnTo>
                <a:lnTo>
                  <a:pt x="2292" y="982"/>
                </a:lnTo>
                <a:lnTo>
                  <a:pt x="2294" y="982"/>
                </a:lnTo>
                <a:lnTo>
                  <a:pt x="2294" y="983"/>
                </a:lnTo>
                <a:lnTo>
                  <a:pt x="2294" y="985"/>
                </a:lnTo>
                <a:lnTo>
                  <a:pt x="2296" y="985"/>
                </a:lnTo>
                <a:lnTo>
                  <a:pt x="2296" y="987"/>
                </a:lnTo>
                <a:lnTo>
                  <a:pt x="2294" y="987"/>
                </a:lnTo>
                <a:lnTo>
                  <a:pt x="2294" y="988"/>
                </a:lnTo>
                <a:lnTo>
                  <a:pt x="2294" y="990"/>
                </a:lnTo>
                <a:lnTo>
                  <a:pt x="2292" y="990"/>
                </a:lnTo>
                <a:lnTo>
                  <a:pt x="2291" y="990"/>
                </a:lnTo>
                <a:lnTo>
                  <a:pt x="2289" y="990"/>
                </a:lnTo>
                <a:lnTo>
                  <a:pt x="2289" y="992"/>
                </a:lnTo>
                <a:lnTo>
                  <a:pt x="2287" y="992"/>
                </a:lnTo>
                <a:lnTo>
                  <a:pt x="2286" y="992"/>
                </a:lnTo>
                <a:lnTo>
                  <a:pt x="2284" y="992"/>
                </a:lnTo>
                <a:lnTo>
                  <a:pt x="2284" y="993"/>
                </a:lnTo>
                <a:lnTo>
                  <a:pt x="2282" y="993"/>
                </a:lnTo>
                <a:lnTo>
                  <a:pt x="2281" y="993"/>
                </a:lnTo>
                <a:lnTo>
                  <a:pt x="2279" y="993"/>
                </a:lnTo>
                <a:lnTo>
                  <a:pt x="2277" y="993"/>
                </a:lnTo>
                <a:lnTo>
                  <a:pt x="2276" y="993"/>
                </a:lnTo>
                <a:lnTo>
                  <a:pt x="2274" y="993"/>
                </a:lnTo>
                <a:lnTo>
                  <a:pt x="2274" y="995"/>
                </a:lnTo>
                <a:lnTo>
                  <a:pt x="2276" y="995"/>
                </a:lnTo>
                <a:lnTo>
                  <a:pt x="2277" y="995"/>
                </a:lnTo>
                <a:lnTo>
                  <a:pt x="2279" y="995"/>
                </a:lnTo>
                <a:lnTo>
                  <a:pt x="2281" y="995"/>
                </a:lnTo>
                <a:lnTo>
                  <a:pt x="2282" y="995"/>
                </a:lnTo>
                <a:lnTo>
                  <a:pt x="2284" y="995"/>
                </a:lnTo>
                <a:lnTo>
                  <a:pt x="2284" y="993"/>
                </a:lnTo>
                <a:lnTo>
                  <a:pt x="2286" y="993"/>
                </a:lnTo>
                <a:lnTo>
                  <a:pt x="2287" y="993"/>
                </a:lnTo>
                <a:lnTo>
                  <a:pt x="2289" y="993"/>
                </a:lnTo>
                <a:lnTo>
                  <a:pt x="2289" y="995"/>
                </a:lnTo>
                <a:lnTo>
                  <a:pt x="2289" y="997"/>
                </a:lnTo>
                <a:lnTo>
                  <a:pt x="2287" y="997"/>
                </a:lnTo>
                <a:lnTo>
                  <a:pt x="2286" y="997"/>
                </a:lnTo>
                <a:lnTo>
                  <a:pt x="2286" y="998"/>
                </a:lnTo>
                <a:lnTo>
                  <a:pt x="2284" y="998"/>
                </a:lnTo>
                <a:lnTo>
                  <a:pt x="2282" y="998"/>
                </a:lnTo>
                <a:lnTo>
                  <a:pt x="2282" y="1000"/>
                </a:lnTo>
                <a:lnTo>
                  <a:pt x="2281" y="1000"/>
                </a:lnTo>
                <a:lnTo>
                  <a:pt x="2281" y="1002"/>
                </a:lnTo>
                <a:lnTo>
                  <a:pt x="2279" y="1002"/>
                </a:lnTo>
                <a:lnTo>
                  <a:pt x="2279" y="1003"/>
                </a:lnTo>
                <a:lnTo>
                  <a:pt x="2277" y="1003"/>
                </a:lnTo>
                <a:lnTo>
                  <a:pt x="2277" y="1005"/>
                </a:lnTo>
                <a:lnTo>
                  <a:pt x="2279" y="1005"/>
                </a:lnTo>
                <a:lnTo>
                  <a:pt x="2281" y="1005"/>
                </a:lnTo>
                <a:lnTo>
                  <a:pt x="2281" y="1003"/>
                </a:lnTo>
                <a:lnTo>
                  <a:pt x="2281" y="1002"/>
                </a:lnTo>
                <a:lnTo>
                  <a:pt x="2282" y="1002"/>
                </a:lnTo>
                <a:lnTo>
                  <a:pt x="2282" y="1000"/>
                </a:lnTo>
                <a:lnTo>
                  <a:pt x="2284" y="1000"/>
                </a:lnTo>
                <a:lnTo>
                  <a:pt x="2286" y="1000"/>
                </a:lnTo>
                <a:lnTo>
                  <a:pt x="2286" y="998"/>
                </a:lnTo>
                <a:lnTo>
                  <a:pt x="2287" y="998"/>
                </a:lnTo>
                <a:lnTo>
                  <a:pt x="2289" y="998"/>
                </a:lnTo>
                <a:lnTo>
                  <a:pt x="2289" y="997"/>
                </a:lnTo>
                <a:lnTo>
                  <a:pt x="2291" y="997"/>
                </a:lnTo>
                <a:lnTo>
                  <a:pt x="2291" y="995"/>
                </a:lnTo>
                <a:lnTo>
                  <a:pt x="2292" y="995"/>
                </a:lnTo>
                <a:lnTo>
                  <a:pt x="2292" y="993"/>
                </a:lnTo>
                <a:lnTo>
                  <a:pt x="2294" y="993"/>
                </a:lnTo>
                <a:lnTo>
                  <a:pt x="2294" y="992"/>
                </a:lnTo>
                <a:lnTo>
                  <a:pt x="2296" y="992"/>
                </a:lnTo>
                <a:lnTo>
                  <a:pt x="2297" y="992"/>
                </a:lnTo>
                <a:lnTo>
                  <a:pt x="2297" y="993"/>
                </a:lnTo>
                <a:lnTo>
                  <a:pt x="2299" y="993"/>
                </a:lnTo>
                <a:lnTo>
                  <a:pt x="2299" y="995"/>
                </a:lnTo>
                <a:lnTo>
                  <a:pt x="2297" y="995"/>
                </a:lnTo>
                <a:lnTo>
                  <a:pt x="2297" y="997"/>
                </a:lnTo>
                <a:lnTo>
                  <a:pt x="2296" y="997"/>
                </a:lnTo>
                <a:lnTo>
                  <a:pt x="2294" y="997"/>
                </a:lnTo>
                <a:lnTo>
                  <a:pt x="2294" y="998"/>
                </a:lnTo>
                <a:lnTo>
                  <a:pt x="2292" y="998"/>
                </a:lnTo>
                <a:lnTo>
                  <a:pt x="2292" y="1000"/>
                </a:lnTo>
                <a:lnTo>
                  <a:pt x="2291" y="1000"/>
                </a:lnTo>
                <a:lnTo>
                  <a:pt x="2291" y="1002"/>
                </a:lnTo>
                <a:lnTo>
                  <a:pt x="2289" y="1002"/>
                </a:lnTo>
                <a:lnTo>
                  <a:pt x="2289" y="1003"/>
                </a:lnTo>
                <a:lnTo>
                  <a:pt x="2287" y="1003"/>
                </a:lnTo>
                <a:lnTo>
                  <a:pt x="2287" y="1005"/>
                </a:lnTo>
                <a:lnTo>
                  <a:pt x="2286" y="1005"/>
                </a:lnTo>
                <a:lnTo>
                  <a:pt x="2286" y="1007"/>
                </a:lnTo>
                <a:lnTo>
                  <a:pt x="2284" y="1007"/>
                </a:lnTo>
                <a:lnTo>
                  <a:pt x="2284" y="1008"/>
                </a:lnTo>
                <a:lnTo>
                  <a:pt x="2284" y="1010"/>
                </a:lnTo>
                <a:lnTo>
                  <a:pt x="2284" y="1012"/>
                </a:lnTo>
                <a:lnTo>
                  <a:pt x="2286" y="1012"/>
                </a:lnTo>
                <a:lnTo>
                  <a:pt x="2286" y="1012"/>
                </a:lnTo>
                <a:lnTo>
                  <a:pt x="2286" y="1013"/>
                </a:lnTo>
                <a:lnTo>
                  <a:pt x="2286" y="1015"/>
                </a:lnTo>
                <a:lnTo>
                  <a:pt x="2287" y="1015"/>
                </a:lnTo>
                <a:lnTo>
                  <a:pt x="2287" y="1013"/>
                </a:lnTo>
                <a:lnTo>
                  <a:pt x="2287" y="1012"/>
                </a:lnTo>
                <a:lnTo>
                  <a:pt x="2287" y="1012"/>
                </a:lnTo>
                <a:lnTo>
                  <a:pt x="2286" y="1012"/>
                </a:lnTo>
                <a:lnTo>
                  <a:pt x="2286" y="1010"/>
                </a:lnTo>
                <a:lnTo>
                  <a:pt x="2286" y="1008"/>
                </a:lnTo>
                <a:lnTo>
                  <a:pt x="2287" y="1008"/>
                </a:lnTo>
                <a:lnTo>
                  <a:pt x="2287" y="1007"/>
                </a:lnTo>
                <a:lnTo>
                  <a:pt x="2289" y="1007"/>
                </a:lnTo>
                <a:lnTo>
                  <a:pt x="2289" y="1005"/>
                </a:lnTo>
                <a:lnTo>
                  <a:pt x="2291" y="1005"/>
                </a:lnTo>
                <a:lnTo>
                  <a:pt x="2291" y="1003"/>
                </a:lnTo>
                <a:lnTo>
                  <a:pt x="2292" y="1003"/>
                </a:lnTo>
                <a:lnTo>
                  <a:pt x="2292" y="1002"/>
                </a:lnTo>
                <a:lnTo>
                  <a:pt x="2294" y="1002"/>
                </a:lnTo>
                <a:lnTo>
                  <a:pt x="2294" y="1000"/>
                </a:lnTo>
                <a:lnTo>
                  <a:pt x="2294" y="998"/>
                </a:lnTo>
                <a:lnTo>
                  <a:pt x="2296" y="998"/>
                </a:lnTo>
                <a:lnTo>
                  <a:pt x="2297" y="998"/>
                </a:lnTo>
                <a:lnTo>
                  <a:pt x="2299" y="998"/>
                </a:lnTo>
                <a:lnTo>
                  <a:pt x="2299" y="997"/>
                </a:lnTo>
                <a:lnTo>
                  <a:pt x="2301" y="997"/>
                </a:lnTo>
                <a:lnTo>
                  <a:pt x="2301" y="995"/>
                </a:lnTo>
                <a:lnTo>
                  <a:pt x="2301" y="993"/>
                </a:lnTo>
                <a:lnTo>
                  <a:pt x="2301" y="992"/>
                </a:lnTo>
                <a:lnTo>
                  <a:pt x="2302" y="992"/>
                </a:lnTo>
                <a:lnTo>
                  <a:pt x="2304" y="992"/>
                </a:lnTo>
                <a:lnTo>
                  <a:pt x="2304" y="992"/>
                </a:lnTo>
                <a:lnTo>
                  <a:pt x="2304" y="990"/>
                </a:lnTo>
                <a:lnTo>
                  <a:pt x="2306" y="990"/>
                </a:lnTo>
                <a:lnTo>
                  <a:pt x="2306" y="988"/>
                </a:lnTo>
                <a:lnTo>
                  <a:pt x="2307" y="988"/>
                </a:lnTo>
                <a:lnTo>
                  <a:pt x="2309" y="988"/>
                </a:lnTo>
                <a:lnTo>
                  <a:pt x="2311" y="988"/>
                </a:lnTo>
                <a:lnTo>
                  <a:pt x="2311" y="990"/>
                </a:lnTo>
                <a:lnTo>
                  <a:pt x="2311" y="992"/>
                </a:lnTo>
                <a:lnTo>
                  <a:pt x="2312" y="992"/>
                </a:lnTo>
                <a:lnTo>
                  <a:pt x="2312" y="993"/>
                </a:lnTo>
                <a:lnTo>
                  <a:pt x="2311" y="993"/>
                </a:lnTo>
                <a:lnTo>
                  <a:pt x="2311" y="995"/>
                </a:lnTo>
                <a:lnTo>
                  <a:pt x="2312" y="995"/>
                </a:lnTo>
                <a:lnTo>
                  <a:pt x="2312" y="993"/>
                </a:lnTo>
                <a:lnTo>
                  <a:pt x="2314" y="993"/>
                </a:lnTo>
                <a:lnTo>
                  <a:pt x="2314" y="992"/>
                </a:lnTo>
                <a:lnTo>
                  <a:pt x="2312" y="992"/>
                </a:lnTo>
                <a:lnTo>
                  <a:pt x="2312" y="990"/>
                </a:lnTo>
                <a:lnTo>
                  <a:pt x="2312" y="988"/>
                </a:lnTo>
                <a:lnTo>
                  <a:pt x="2312" y="987"/>
                </a:lnTo>
                <a:lnTo>
                  <a:pt x="2312" y="985"/>
                </a:lnTo>
                <a:lnTo>
                  <a:pt x="2314" y="985"/>
                </a:lnTo>
                <a:lnTo>
                  <a:pt x="2314" y="983"/>
                </a:lnTo>
                <a:lnTo>
                  <a:pt x="2316" y="983"/>
                </a:lnTo>
                <a:lnTo>
                  <a:pt x="2316" y="982"/>
                </a:lnTo>
                <a:lnTo>
                  <a:pt x="2316" y="980"/>
                </a:lnTo>
                <a:lnTo>
                  <a:pt x="2314" y="980"/>
                </a:lnTo>
                <a:lnTo>
                  <a:pt x="2314" y="978"/>
                </a:lnTo>
                <a:lnTo>
                  <a:pt x="2314" y="977"/>
                </a:lnTo>
                <a:lnTo>
                  <a:pt x="2316" y="977"/>
                </a:lnTo>
                <a:lnTo>
                  <a:pt x="2317" y="977"/>
                </a:lnTo>
                <a:lnTo>
                  <a:pt x="2317" y="978"/>
                </a:lnTo>
                <a:lnTo>
                  <a:pt x="2319" y="978"/>
                </a:lnTo>
                <a:lnTo>
                  <a:pt x="2321" y="978"/>
                </a:lnTo>
                <a:lnTo>
                  <a:pt x="2321" y="980"/>
                </a:lnTo>
                <a:lnTo>
                  <a:pt x="2321" y="982"/>
                </a:lnTo>
                <a:lnTo>
                  <a:pt x="2322" y="982"/>
                </a:lnTo>
                <a:lnTo>
                  <a:pt x="2322" y="983"/>
                </a:lnTo>
                <a:lnTo>
                  <a:pt x="2322" y="985"/>
                </a:lnTo>
                <a:lnTo>
                  <a:pt x="2322" y="987"/>
                </a:lnTo>
                <a:lnTo>
                  <a:pt x="2321" y="987"/>
                </a:lnTo>
                <a:lnTo>
                  <a:pt x="2321" y="988"/>
                </a:lnTo>
                <a:lnTo>
                  <a:pt x="2319" y="988"/>
                </a:lnTo>
                <a:lnTo>
                  <a:pt x="2319" y="990"/>
                </a:lnTo>
                <a:lnTo>
                  <a:pt x="2319" y="992"/>
                </a:lnTo>
                <a:lnTo>
                  <a:pt x="2317" y="992"/>
                </a:lnTo>
                <a:lnTo>
                  <a:pt x="2317" y="993"/>
                </a:lnTo>
                <a:lnTo>
                  <a:pt x="2317" y="995"/>
                </a:lnTo>
                <a:lnTo>
                  <a:pt x="2319" y="995"/>
                </a:lnTo>
                <a:lnTo>
                  <a:pt x="2319" y="997"/>
                </a:lnTo>
                <a:lnTo>
                  <a:pt x="2321" y="997"/>
                </a:lnTo>
                <a:lnTo>
                  <a:pt x="2321" y="998"/>
                </a:lnTo>
                <a:lnTo>
                  <a:pt x="2322" y="998"/>
                </a:lnTo>
                <a:lnTo>
                  <a:pt x="2322" y="1000"/>
                </a:lnTo>
                <a:lnTo>
                  <a:pt x="2322" y="1002"/>
                </a:lnTo>
                <a:lnTo>
                  <a:pt x="2324" y="1002"/>
                </a:lnTo>
                <a:lnTo>
                  <a:pt x="2322" y="1003"/>
                </a:lnTo>
                <a:lnTo>
                  <a:pt x="2321" y="1003"/>
                </a:lnTo>
                <a:lnTo>
                  <a:pt x="2321" y="1005"/>
                </a:lnTo>
                <a:lnTo>
                  <a:pt x="2319" y="1007"/>
                </a:lnTo>
                <a:lnTo>
                  <a:pt x="2317" y="1008"/>
                </a:lnTo>
                <a:lnTo>
                  <a:pt x="2317" y="1010"/>
                </a:lnTo>
                <a:lnTo>
                  <a:pt x="2317" y="1012"/>
                </a:lnTo>
                <a:lnTo>
                  <a:pt x="2319" y="1012"/>
                </a:lnTo>
                <a:lnTo>
                  <a:pt x="2319" y="1012"/>
                </a:lnTo>
                <a:lnTo>
                  <a:pt x="2319" y="1013"/>
                </a:lnTo>
                <a:lnTo>
                  <a:pt x="2317" y="1013"/>
                </a:lnTo>
                <a:lnTo>
                  <a:pt x="2317" y="1015"/>
                </a:lnTo>
                <a:lnTo>
                  <a:pt x="2316" y="1015"/>
                </a:lnTo>
                <a:lnTo>
                  <a:pt x="2314" y="1015"/>
                </a:lnTo>
                <a:lnTo>
                  <a:pt x="2314" y="1017"/>
                </a:lnTo>
                <a:lnTo>
                  <a:pt x="2316" y="1017"/>
                </a:lnTo>
                <a:lnTo>
                  <a:pt x="2317" y="1017"/>
                </a:lnTo>
                <a:lnTo>
                  <a:pt x="2317" y="1015"/>
                </a:lnTo>
                <a:lnTo>
                  <a:pt x="2319" y="1015"/>
                </a:lnTo>
                <a:lnTo>
                  <a:pt x="2319" y="1013"/>
                </a:lnTo>
                <a:lnTo>
                  <a:pt x="2321" y="1013"/>
                </a:lnTo>
                <a:lnTo>
                  <a:pt x="2321" y="1012"/>
                </a:lnTo>
                <a:lnTo>
                  <a:pt x="2321" y="1012"/>
                </a:lnTo>
                <a:lnTo>
                  <a:pt x="2319" y="1012"/>
                </a:lnTo>
                <a:lnTo>
                  <a:pt x="2319" y="1010"/>
                </a:lnTo>
                <a:lnTo>
                  <a:pt x="2319" y="1008"/>
                </a:lnTo>
                <a:lnTo>
                  <a:pt x="2321" y="1008"/>
                </a:lnTo>
                <a:lnTo>
                  <a:pt x="2321" y="1010"/>
                </a:lnTo>
                <a:lnTo>
                  <a:pt x="2322" y="1010"/>
                </a:lnTo>
                <a:lnTo>
                  <a:pt x="2322" y="1012"/>
                </a:lnTo>
                <a:lnTo>
                  <a:pt x="2324" y="1012"/>
                </a:lnTo>
                <a:lnTo>
                  <a:pt x="2324" y="1012"/>
                </a:lnTo>
                <a:lnTo>
                  <a:pt x="2324" y="1013"/>
                </a:lnTo>
                <a:lnTo>
                  <a:pt x="2324" y="1015"/>
                </a:lnTo>
                <a:lnTo>
                  <a:pt x="2326" y="1015"/>
                </a:lnTo>
                <a:lnTo>
                  <a:pt x="2326" y="1017"/>
                </a:lnTo>
                <a:lnTo>
                  <a:pt x="2326" y="1018"/>
                </a:lnTo>
                <a:lnTo>
                  <a:pt x="2327" y="1018"/>
                </a:lnTo>
                <a:lnTo>
                  <a:pt x="2327" y="1017"/>
                </a:lnTo>
                <a:lnTo>
                  <a:pt x="2327" y="1015"/>
                </a:lnTo>
                <a:lnTo>
                  <a:pt x="2326" y="1015"/>
                </a:lnTo>
                <a:lnTo>
                  <a:pt x="2326" y="1013"/>
                </a:lnTo>
                <a:lnTo>
                  <a:pt x="2326" y="1012"/>
                </a:lnTo>
                <a:lnTo>
                  <a:pt x="2326" y="1012"/>
                </a:lnTo>
                <a:lnTo>
                  <a:pt x="2324" y="1012"/>
                </a:lnTo>
                <a:lnTo>
                  <a:pt x="2324" y="1010"/>
                </a:lnTo>
                <a:lnTo>
                  <a:pt x="2324" y="1008"/>
                </a:lnTo>
                <a:lnTo>
                  <a:pt x="2322" y="1008"/>
                </a:lnTo>
                <a:lnTo>
                  <a:pt x="2322" y="1007"/>
                </a:lnTo>
                <a:lnTo>
                  <a:pt x="2324" y="1007"/>
                </a:lnTo>
                <a:lnTo>
                  <a:pt x="2326" y="1007"/>
                </a:lnTo>
                <a:lnTo>
                  <a:pt x="2326" y="1005"/>
                </a:lnTo>
                <a:lnTo>
                  <a:pt x="2326" y="1003"/>
                </a:lnTo>
                <a:lnTo>
                  <a:pt x="2327" y="1003"/>
                </a:lnTo>
                <a:lnTo>
                  <a:pt x="2327" y="1002"/>
                </a:lnTo>
                <a:lnTo>
                  <a:pt x="2329" y="1002"/>
                </a:lnTo>
                <a:lnTo>
                  <a:pt x="2329" y="1000"/>
                </a:lnTo>
                <a:lnTo>
                  <a:pt x="2331" y="1000"/>
                </a:lnTo>
                <a:lnTo>
                  <a:pt x="2331" y="998"/>
                </a:lnTo>
                <a:lnTo>
                  <a:pt x="2332" y="998"/>
                </a:lnTo>
                <a:lnTo>
                  <a:pt x="2332" y="997"/>
                </a:lnTo>
                <a:lnTo>
                  <a:pt x="2334" y="997"/>
                </a:lnTo>
                <a:lnTo>
                  <a:pt x="2334" y="998"/>
                </a:lnTo>
                <a:lnTo>
                  <a:pt x="2334" y="1000"/>
                </a:lnTo>
                <a:lnTo>
                  <a:pt x="2334" y="1002"/>
                </a:lnTo>
                <a:lnTo>
                  <a:pt x="2336" y="1002"/>
                </a:lnTo>
                <a:lnTo>
                  <a:pt x="2336" y="1003"/>
                </a:lnTo>
                <a:lnTo>
                  <a:pt x="2337" y="1003"/>
                </a:lnTo>
                <a:lnTo>
                  <a:pt x="2337" y="1005"/>
                </a:lnTo>
                <a:lnTo>
                  <a:pt x="2339" y="1005"/>
                </a:lnTo>
                <a:lnTo>
                  <a:pt x="2339" y="1007"/>
                </a:lnTo>
                <a:lnTo>
                  <a:pt x="2339" y="1008"/>
                </a:lnTo>
                <a:lnTo>
                  <a:pt x="2339" y="1010"/>
                </a:lnTo>
                <a:lnTo>
                  <a:pt x="2339" y="1012"/>
                </a:lnTo>
                <a:lnTo>
                  <a:pt x="2341" y="1012"/>
                </a:lnTo>
                <a:lnTo>
                  <a:pt x="2341" y="1012"/>
                </a:lnTo>
                <a:lnTo>
                  <a:pt x="2341" y="1013"/>
                </a:lnTo>
                <a:lnTo>
                  <a:pt x="2342" y="1013"/>
                </a:lnTo>
                <a:lnTo>
                  <a:pt x="2342" y="1012"/>
                </a:lnTo>
                <a:lnTo>
                  <a:pt x="2342" y="1012"/>
                </a:lnTo>
                <a:lnTo>
                  <a:pt x="2341" y="1012"/>
                </a:lnTo>
                <a:lnTo>
                  <a:pt x="2341" y="1010"/>
                </a:lnTo>
                <a:lnTo>
                  <a:pt x="2341" y="1008"/>
                </a:lnTo>
                <a:lnTo>
                  <a:pt x="2341" y="1007"/>
                </a:lnTo>
                <a:lnTo>
                  <a:pt x="2341" y="1005"/>
                </a:lnTo>
                <a:lnTo>
                  <a:pt x="2339" y="1005"/>
                </a:lnTo>
                <a:lnTo>
                  <a:pt x="2339" y="1003"/>
                </a:lnTo>
                <a:lnTo>
                  <a:pt x="2339" y="1002"/>
                </a:lnTo>
                <a:lnTo>
                  <a:pt x="2337" y="1002"/>
                </a:lnTo>
                <a:lnTo>
                  <a:pt x="2337" y="1000"/>
                </a:lnTo>
                <a:lnTo>
                  <a:pt x="2337" y="998"/>
                </a:lnTo>
                <a:lnTo>
                  <a:pt x="2336" y="998"/>
                </a:lnTo>
                <a:lnTo>
                  <a:pt x="2336" y="997"/>
                </a:lnTo>
                <a:lnTo>
                  <a:pt x="2337" y="997"/>
                </a:lnTo>
                <a:lnTo>
                  <a:pt x="2339" y="997"/>
                </a:lnTo>
                <a:lnTo>
                  <a:pt x="2339" y="995"/>
                </a:lnTo>
                <a:lnTo>
                  <a:pt x="2341" y="995"/>
                </a:lnTo>
                <a:lnTo>
                  <a:pt x="2342" y="995"/>
                </a:lnTo>
                <a:lnTo>
                  <a:pt x="2342" y="997"/>
                </a:lnTo>
                <a:lnTo>
                  <a:pt x="2344" y="997"/>
                </a:lnTo>
                <a:lnTo>
                  <a:pt x="2344" y="998"/>
                </a:lnTo>
                <a:lnTo>
                  <a:pt x="2344" y="1000"/>
                </a:lnTo>
                <a:lnTo>
                  <a:pt x="2344" y="1000"/>
                </a:lnTo>
                <a:lnTo>
                  <a:pt x="2346" y="1000"/>
                </a:lnTo>
                <a:lnTo>
                  <a:pt x="2346" y="1002"/>
                </a:lnTo>
                <a:lnTo>
                  <a:pt x="2347" y="1002"/>
                </a:lnTo>
                <a:lnTo>
                  <a:pt x="2347" y="1003"/>
                </a:lnTo>
                <a:lnTo>
                  <a:pt x="2349" y="1003"/>
                </a:lnTo>
                <a:lnTo>
                  <a:pt x="2351" y="1003"/>
                </a:lnTo>
                <a:lnTo>
                  <a:pt x="2351" y="1005"/>
                </a:lnTo>
                <a:lnTo>
                  <a:pt x="2351" y="1007"/>
                </a:lnTo>
                <a:lnTo>
                  <a:pt x="2352" y="1007"/>
                </a:lnTo>
                <a:lnTo>
                  <a:pt x="2352" y="1005"/>
                </a:lnTo>
                <a:lnTo>
                  <a:pt x="2352" y="1003"/>
                </a:lnTo>
                <a:lnTo>
                  <a:pt x="2351" y="1003"/>
                </a:lnTo>
                <a:lnTo>
                  <a:pt x="2351" y="1002"/>
                </a:lnTo>
                <a:lnTo>
                  <a:pt x="2349" y="1002"/>
                </a:lnTo>
                <a:lnTo>
                  <a:pt x="2349" y="1000"/>
                </a:lnTo>
                <a:lnTo>
                  <a:pt x="2347" y="1000"/>
                </a:lnTo>
                <a:lnTo>
                  <a:pt x="2346" y="1000"/>
                </a:lnTo>
                <a:lnTo>
                  <a:pt x="2346" y="998"/>
                </a:lnTo>
                <a:lnTo>
                  <a:pt x="2344" y="998"/>
                </a:lnTo>
                <a:lnTo>
                  <a:pt x="2344" y="997"/>
                </a:lnTo>
                <a:lnTo>
                  <a:pt x="2344" y="995"/>
                </a:lnTo>
                <a:lnTo>
                  <a:pt x="2344" y="995"/>
                </a:lnTo>
                <a:lnTo>
                  <a:pt x="2344" y="993"/>
                </a:lnTo>
                <a:lnTo>
                  <a:pt x="2342" y="993"/>
                </a:lnTo>
                <a:lnTo>
                  <a:pt x="2342" y="992"/>
                </a:lnTo>
                <a:lnTo>
                  <a:pt x="2342" y="990"/>
                </a:lnTo>
                <a:lnTo>
                  <a:pt x="2344" y="990"/>
                </a:lnTo>
                <a:lnTo>
                  <a:pt x="2344" y="990"/>
                </a:lnTo>
                <a:lnTo>
                  <a:pt x="2344" y="992"/>
                </a:lnTo>
                <a:lnTo>
                  <a:pt x="2344" y="993"/>
                </a:lnTo>
                <a:lnTo>
                  <a:pt x="2346" y="993"/>
                </a:lnTo>
                <a:lnTo>
                  <a:pt x="2346" y="992"/>
                </a:lnTo>
                <a:lnTo>
                  <a:pt x="2346" y="990"/>
                </a:lnTo>
                <a:lnTo>
                  <a:pt x="2346" y="988"/>
                </a:lnTo>
                <a:lnTo>
                  <a:pt x="2344" y="988"/>
                </a:lnTo>
                <a:lnTo>
                  <a:pt x="2344" y="987"/>
                </a:lnTo>
                <a:lnTo>
                  <a:pt x="2344" y="985"/>
                </a:lnTo>
                <a:lnTo>
                  <a:pt x="2346" y="985"/>
                </a:lnTo>
                <a:lnTo>
                  <a:pt x="2346" y="983"/>
                </a:lnTo>
                <a:lnTo>
                  <a:pt x="2347" y="983"/>
                </a:lnTo>
                <a:lnTo>
                  <a:pt x="2347" y="982"/>
                </a:lnTo>
                <a:lnTo>
                  <a:pt x="2349" y="982"/>
                </a:lnTo>
                <a:lnTo>
                  <a:pt x="2351" y="982"/>
                </a:lnTo>
                <a:lnTo>
                  <a:pt x="2351" y="983"/>
                </a:lnTo>
                <a:lnTo>
                  <a:pt x="2351" y="985"/>
                </a:lnTo>
                <a:lnTo>
                  <a:pt x="2351" y="987"/>
                </a:lnTo>
                <a:lnTo>
                  <a:pt x="2352" y="987"/>
                </a:lnTo>
                <a:lnTo>
                  <a:pt x="2352" y="988"/>
                </a:lnTo>
                <a:lnTo>
                  <a:pt x="2352" y="990"/>
                </a:lnTo>
                <a:lnTo>
                  <a:pt x="2351" y="990"/>
                </a:lnTo>
                <a:lnTo>
                  <a:pt x="2351" y="992"/>
                </a:lnTo>
                <a:lnTo>
                  <a:pt x="2352" y="992"/>
                </a:lnTo>
                <a:lnTo>
                  <a:pt x="2354" y="992"/>
                </a:lnTo>
                <a:lnTo>
                  <a:pt x="2354" y="990"/>
                </a:lnTo>
                <a:lnTo>
                  <a:pt x="2354" y="988"/>
                </a:lnTo>
                <a:lnTo>
                  <a:pt x="2354" y="987"/>
                </a:lnTo>
                <a:lnTo>
                  <a:pt x="2352" y="987"/>
                </a:lnTo>
                <a:lnTo>
                  <a:pt x="2352" y="985"/>
                </a:lnTo>
                <a:lnTo>
                  <a:pt x="2352" y="983"/>
                </a:lnTo>
                <a:lnTo>
                  <a:pt x="2354" y="983"/>
                </a:lnTo>
                <a:lnTo>
                  <a:pt x="2354" y="985"/>
                </a:lnTo>
                <a:lnTo>
                  <a:pt x="2356" y="985"/>
                </a:lnTo>
                <a:lnTo>
                  <a:pt x="2357" y="985"/>
                </a:lnTo>
                <a:lnTo>
                  <a:pt x="2359" y="985"/>
                </a:lnTo>
                <a:lnTo>
                  <a:pt x="2361" y="985"/>
                </a:lnTo>
                <a:lnTo>
                  <a:pt x="2361" y="987"/>
                </a:lnTo>
                <a:lnTo>
                  <a:pt x="2361" y="988"/>
                </a:lnTo>
                <a:lnTo>
                  <a:pt x="2359" y="988"/>
                </a:lnTo>
                <a:lnTo>
                  <a:pt x="2357" y="988"/>
                </a:lnTo>
                <a:lnTo>
                  <a:pt x="2357" y="990"/>
                </a:lnTo>
                <a:lnTo>
                  <a:pt x="2356" y="990"/>
                </a:lnTo>
                <a:lnTo>
                  <a:pt x="2356" y="992"/>
                </a:lnTo>
                <a:lnTo>
                  <a:pt x="2357" y="992"/>
                </a:lnTo>
                <a:lnTo>
                  <a:pt x="2357" y="990"/>
                </a:lnTo>
                <a:lnTo>
                  <a:pt x="2359" y="990"/>
                </a:lnTo>
                <a:lnTo>
                  <a:pt x="2361" y="990"/>
                </a:lnTo>
                <a:lnTo>
                  <a:pt x="2362" y="990"/>
                </a:lnTo>
                <a:lnTo>
                  <a:pt x="2362" y="988"/>
                </a:lnTo>
                <a:lnTo>
                  <a:pt x="2364" y="988"/>
                </a:lnTo>
                <a:lnTo>
                  <a:pt x="2366" y="988"/>
                </a:lnTo>
                <a:lnTo>
                  <a:pt x="2366" y="990"/>
                </a:lnTo>
                <a:lnTo>
                  <a:pt x="2366" y="992"/>
                </a:lnTo>
                <a:lnTo>
                  <a:pt x="2364" y="992"/>
                </a:lnTo>
                <a:lnTo>
                  <a:pt x="2364" y="993"/>
                </a:lnTo>
                <a:lnTo>
                  <a:pt x="2366" y="993"/>
                </a:lnTo>
                <a:lnTo>
                  <a:pt x="2366" y="992"/>
                </a:lnTo>
                <a:lnTo>
                  <a:pt x="2367" y="992"/>
                </a:lnTo>
                <a:lnTo>
                  <a:pt x="2369" y="992"/>
                </a:lnTo>
                <a:lnTo>
                  <a:pt x="2371" y="992"/>
                </a:lnTo>
                <a:lnTo>
                  <a:pt x="2372" y="992"/>
                </a:lnTo>
                <a:lnTo>
                  <a:pt x="2372" y="993"/>
                </a:lnTo>
                <a:lnTo>
                  <a:pt x="2374" y="993"/>
                </a:lnTo>
                <a:lnTo>
                  <a:pt x="2376" y="993"/>
                </a:lnTo>
                <a:lnTo>
                  <a:pt x="2376" y="995"/>
                </a:lnTo>
                <a:lnTo>
                  <a:pt x="2377" y="995"/>
                </a:lnTo>
                <a:lnTo>
                  <a:pt x="2379" y="995"/>
                </a:lnTo>
                <a:lnTo>
                  <a:pt x="2379" y="997"/>
                </a:lnTo>
                <a:lnTo>
                  <a:pt x="2381" y="997"/>
                </a:lnTo>
                <a:lnTo>
                  <a:pt x="2381" y="998"/>
                </a:lnTo>
                <a:lnTo>
                  <a:pt x="2381" y="1000"/>
                </a:lnTo>
                <a:lnTo>
                  <a:pt x="2381" y="1002"/>
                </a:lnTo>
                <a:lnTo>
                  <a:pt x="2381" y="1003"/>
                </a:lnTo>
                <a:lnTo>
                  <a:pt x="2381" y="1005"/>
                </a:lnTo>
                <a:lnTo>
                  <a:pt x="2379" y="1005"/>
                </a:lnTo>
                <a:lnTo>
                  <a:pt x="2379" y="1007"/>
                </a:lnTo>
                <a:lnTo>
                  <a:pt x="2379" y="1008"/>
                </a:lnTo>
                <a:lnTo>
                  <a:pt x="2377" y="1008"/>
                </a:lnTo>
                <a:lnTo>
                  <a:pt x="2376" y="1008"/>
                </a:lnTo>
                <a:lnTo>
                  <a:pt x="2376" y="1007"/>
                </a:lnTo>
                <a:lnTo>
                  <a:pt x="2374" y="1007"/>
                </a:lnTo>
                <a:lnTo>
                  <a:pt x="2374" y="1005"/>
                </a:lnTo>
                <a:lnTo>
                  <a:pt x="2372" y="1005"/>
                </a:lnTo>
                <a:lnTo>
                  <a:pt x="2371" y="1005"/>
                </a:lnTo>
                <a:lnTo>
                  <a:pt x="2369" y="1005"/>
                </a:lnTo>
                <a:lnTo>
                  <a:pt x="2369" y="1003"/>
                </a:lnTo>
                <a:lnTo>
                  <a:pt x="2367" y="1003"/>
                </a:lnTo>
                <a:lnTo>
                  <a:pt x="2367" y="1005"/>
                </a:lnTo>
                <a:lnTo>
                  <a:pt x="2366" y="1005"/>
                </a:lnTo>
                <a:lnTo>
                  <a:pt x="2364" y="1005"/>
                </a:lnTo>
                <a:lnTo>
                  <a:pt x="2362" y="1005"/>
                </a:lnTo>
                <a:lnTo>
                  <a:pt x="2362" y="1003"/>
                </a:lnTo>
                <a:lnTo>
                  <a:pt x="2361" y="1003"/>
                </a:lnTo>
                <a:lnTo>
                  <a:pt x="2361" y="1005"/>
                </a:lnTo>
                <a:lnTo>
                  <a:pt x="2362" y="1005"/>
                </a:lnTo>
                <a:lnTo>
                  <a:pt x="2362" y="1007"/>
                </a:lnTo>
                <a:lnTo>
                  <a:pt x="2362" y="1008"/>
                </a:lnTo>
                <a:lnTo>
                  <a:pt x="2364" y="1008"/>
                </a:lnTo>
                <a:lnTo>
                  <a:pt x="2364" y="1007"/>
                </a:lnTo>
                <a:lnTo>
                  <a:pt x="2366" y="1007"/>
                </a:lnTo>
                <a:lnTo>
                  <a:pt x="2367" y="1007"/>
                </a:lnTo>
                <a:lnTo>
                  <a:pt x="2369" y="1007"/>
                </a:lnTo>
                <a:lnTo>
                  <a:pt x="2371" y="1007"/>
                </a:lnTo>
                <a:lnTo>
                  <a:pt x="2371" y="1008"/>
                </a:lnTo>
                <a:lnTo>
                  <a:pt x="2372" y="1008"/>
                </a:lnTo>
                <a:lnTo>
                  <a:pt x="2374" y="1008"/>
                </a:lnTo>
                <a:lnTo>
                  <a:pt x="2374" y="1010"/>
                </a:lnTo>
                <a:lnTo>
                  <a:pt x="2376" y="1010"/>
                </a:lnTo>
                <a:lnTo>
                  <a:pt x="2376" y="1012"/>
                </a:lnTo>
                <a:lnTo>
                  <a:pt x="2377" y="1012"/>
                </a:lnTo>
                <a:lnTo>
                  <a:pt x="2379" y="1012"/>
                </a:lnTo>
                <a:lnTo>
                  <a:pt x="2379" y="1012"/>
                </a:lnTo>
                <a:lnTo>
                  <a:pt x="2379" y="1013"/>
                </a:lnTo>
                <a:lnTo>
                  <a:pt x="2377" y="1013"/>
                </a:lnTo>
                <a:lnTo>
                  <a:pt x="2377" y="1015"/>
                </a:lnTo>
                <a:lnTo>
                  <a:pt x="2376" y="1015"/>
                </a:lnTo>
                <a:lnTo>
                  <a:pt x="2376" y="1017"/>
                </a:lnTo>
                <a:lnTo>
                  <a:pt x="2374" y="1017"/>
                </a:lnTo>
                <a:lnTo>
                  <a:pt x="2372" y="1017"/>
                </a:lnTo>
                <a:lnTo>
                  <a:pt x="2372" y="1018"/>
                </a:lnTo>
                <a:lnTo>
                  <a:pt x="2372" y="1020"/>
                </a:lnTo>
                <a:lnTo>
                  <a:pt x="2374" y="1020"/>
                </a:lnTo>
                <a:lnTo>
                  <a:pt x="2374" y="1018"/>
                </a:lnTo>
                <a:lnTo>
                  <a:pt x="2376" y="1018"/>
                </a:lnTo>
                <a:lnTo>
                  <a:pt x="2376" y="1017"/>
                </a:lnTo>
                <a:lnTo>
                  <a:pt x="2377" y="1017"/>
                </a:lnTo>
                <a:lnTo>
                  <a:pt x="2379" y="1017"/>
                </a:lnTo>
                <a:lnTo>
                  <a:pt x="2379" y="1015"/>
                </a:lnTo>
                <a:lnTo>
                  <a:pt x="2381" y="1015"/>
                </a:lnTo>
                <a:lnTo>
                  <a:pt x="2382" y="1015"/>
                </a:lnTo>
                <a:lnTo>
                  <a:pt x="2384" y="1015"/>
                </a:lnTo>
                <a:lnTo>
                  <a:pt x="2384" y="1015"/>
                </a:lnTo>
                <a:lnTo>
                  <a:pt x="2384" y="1017"/>
                </a:lnTo>
                <a:lnTo>
                  <a:pt x="2384" y="1017"/>
                </a:lnTo>
                <a:lnTo>
                  <a:pt x="2384" y="1018"/>
                </a:lnTo>
                <a:lnTo>
                  <a:pt x="2384" y="1020"/>
                </a:lnTo>
                <a:lnTo>
                  <a:pt x="2382" y="1020"/>
                </a:lnTo>
                <a:lnTo>
                  <a:pt x="2382" y="1022"/>
                </a:lnTo>
                <a:lnTo>
                  <a:pt x="2381" y="1022"/>
                </a:lnTo>
                <a:lnTo>
                  <a:pt x="2379" y="1022"/>
                </a:lnTo>
                <a:lnTo>
                  <a:pt x="2379" y="1023"/>
                </a:lnTo>
                <a:lnTo>
                  <a:pt x="2379" y="1025"/>
                </a:lnTo>
                <a:lnTo>
                  <a:pt x="2377" y="1025"/>
                </a:lnTo>
                <a:lnTo>
                  <a:pt x="2377" y="1027"/>
                </a:lnTo>
                <a:lnTo>
                  <a:pt x="2376" y="1027"/>
                </a:lnTo>
                <a:lnTo>
                  <a:pt x="2374" y="1027"/>
                </a:lnTo>
                <a:lnTo>
                  <a:pt x="2372" y="1027"/>
                </a:lnTo>
                <a:lnTo>
                  <a:pt x="2371" y="1027"/>
                </a:lnTo>
                <a:lnTo>
                  <a:pt x="2371" y="1028"/>
                </a:lnTo>
                <a:lnTo>
                  <a:pt x="2369" y="1028"/>
                </a:lnTo>
                <a:lnTo>
                  <a:pt x="2367" y="1028"/>
                </a:lnTo>
                <a:lnTo>
                  <a:pt x="2367" y="1027"/>
                </a:lnTo>
                <a:lnTo>
                  <a:pt x="2366" y="1027"/>
                </a:lnTo>
                <a:lnTo>
                  <a:pt x="2366" y="1025"/>
                </a:lnTo>
                <a:lnTo>
                  <a:pt x="2366" y="1023"/>
                </a:lnTo>
                <a:lnTo>
                  <a:pt x="2364" y="1023"/>
                </a:lnTo>
                <a:lnTo>
                  <a:pt x="2362" y="1023"/>
                </a:lnTo>
                <a:lnTo>
                  <a:pt x="2362" y="1025"/>
                </a:lnTo>
                <a:lnTo>
                  <a:pt x="2361" y="1025"/>
                </a:lnTo>
                <a:lnTo>
                  <a:pt x="2359" y="1025"/>
                </a:lnTo>
                <a:lnTo>
                  <a:pt x="2357" y="1025"/>
                </a:lnTo>
                <a:lnTo>
                  <a:pt x="2357" y="1027"/>
                </a:lnTo>
                <a:lnTo>
                  <a:pt x="2356" y="1027"/>
                </a:lnTo>
                <a:lnTo>
                  <a:pt x="2354" y="1027"/>
                </a:lnTo>
                <a:lnTo>
                  <a:pt x="2354" y="1028"/>
                </a:lnTo>
                <a:lnTo>
                  <a:pt x="2352" y="1028"/>
                </a:lnTo>
                <a:lnTo>
                  <a:pt x="2352" y="1030"/>
                </a:lnTo>
                <a:lnTo>
                  <a:pt x="2354" y="1030"/>
                </a:lnTo>
                <a:lnTo>
                  <a:pt x="2356" y="1030"/>
                </a:lnTo>
                <a:lnTo>
                  <a:pt x="2356" y="1028"/>
                </a:lnTo>
                <a:lnTo>
                  <a:pt x="2357" y="1028"/>
                </a:lnTo>
                <a:lnTo>
                  <a:pt x="2357" y="1027"/>
                </a:lnTo>
                <a:lnTo>
                  <a:pt x="2359" y="1027"/>
                </a:lnTo>
                <a:lnTo>
                  <a:pt x="2359" y="1028"/>
                </a:lnTo>
                <a:lnTo>
                  <a:pt x="2361" y="1028"/>
                </a:lnTo>
                <a:lnTo>
                  <a:pt x="2361" y="1030"/>
                </a:lnTo>
                <a:lnTo>
                  <a:pt x="2362" y="1030"/>
                </a:lnTo>
                <a:lnTo>
                  <a:pt x="2364" y="1030"/>
                </a:lnTo>
                <a:lnTo>
                  <a:pt x="2366" y="1032"/>
                </a:lnTo>
                <a:lnTo>
                  <a:pt x="2366" y="1033"/>
                </a:lnTo>
                <a:lnTo>
                  <a:pt x="2364" y="1033"/>
                </a:lnTo>
                <a:lnTo>
                  <a:pt x="2364" y="1035"/>
                </a:lnTo>
                <a:lnTo>
                  <a:pt x="2362" y="1035"/>
                </a:lnTo>
                <a:lnTo>
                  <a:pt x="2362" y="1037"/>
                </a:lnTo>
                <a:lnTo>
                  <a:pt x="2362" y="1039"/>
                </a:lnTo>
                <a:lnTo>
                  <a:pt x="2361" y="1039"/>
                </a:lnTo>
                <a:lnTo>
                  <a:pt x="2361" y="1040"/>
                </a:lnTo>
                <a:lnTo>
                  <a:pt x="2361" y="1042"/>
                </a:lnTo>
                <a:lnTo>
                  <a:pt x="2359" y="1042"/>
                </a:lnTo>
                <a:lnTo>
                  <a:pt x="2359" y="1040"/>
                </a:lnTo>
                <a:lnTo>
                  <a:pt x="2357" y="1040"/>
                </a:lnTo>
                <a:lnTo>
                  <a:pt x="2357" y="1042"/>
                </a:lnTo>
                <a:lnTo>
                  <a:pt x="2357" y="1044"/>
                </a:lnTo>
                <a:lnTo>
                  <a:pt x="2359" y="1044"/>
                </a:lnTo>
                <a:lnTo>
                  <a:pt x="2361" y="1044"/>
                </a:lnTo>
                <a:lnTo>
                  <a:pt x="2361" y="1042"/>
                </a:lnTo>
                <a:lnTo>
                  <a:pt x="2362" y="1042"/>
                </a:lnTo>
                <a:lnTo>
                  <a:pt x="2362" y="1040"/>
                </a:lnTo>
                <a:lnTo>
                  <a:pt x="2364" y="1040"/>
                </a:lnTo>
                <a:lnTo>
                  <a:pt x="2366" y="1040"/>
                </a:lnTo>
                <a:lnTo>
                  <a:pt x="2367" y="1040"/>
                </a:lnTo>
                <a:lnTo>
                  <a:pt x="2369" y="1040"/>
                </a:lnTo>
                <a:lnTo>
                  <a:pt x="2371" y="1040"/>
                </a:lnTo>
                <a:lnTo>
                  <a:pt x="2372" y="1040"/>
                </a:lnTo>
                <a:lnTo>
                  <a:pt x="2374" y="1040"/>
                </a:lnTo>
                <a:lnTo>
                  <a:pt x="2374" y="1039"/>
                </a:lnTo>
                <a:lnTo>
                  <a:pt x="2376" y="1039"/>
                </a:lnTo>
                <a:lnTo>
                  <a:pt x="2376" y="1040"/>
                </a:lnTo>
                <a:lnTo>
                  <a:pt x="2376" y="1042"/>
                </a:lnTo>
                <a:lnTo>
                  <a:pt x="2376" y="1044"/>
                </a:lnTo>
                <a:lnTo>
                  <a:pt x="2377" y="1044"/>
                </a:lnTo>
                <a:lnTo>
                  <a:pt x="2377" y="1042"/>
                </a:lnTo>
                <a:lnTo>
                  <a:pt x="2379" y="1042"/>
                </a:lnTo>
                <a:lnTo>
                  <a:pt x="2381" y="1042"/>
                </a:lnTo>
                <a:lnTo>
                  <a:pt x="2381" y="1044"/>
                </a:lnTo>
                <a:lnTo>
                  <a:pt x="2379" y="1044"/>
                </a:lnTo>
                <a:lnTo>
                  <a:pt x="2379" y="1045"/>
                </a:lnTo>
                <a:lnTo>
                  <a:pt x="2381" y="1045"/>
                </a:lnTo>
                <a:lnTo>
                  <a:pt x="2382" y="1045"/>
                </a:lnTo>
                <a:lnTo>
                  <a:pt x="2382" y="1047"/>
                </a:lnTo>
                <a:lnTo>
                  <a:pt x="2382" y="1049"/>
                </a:lnTo>
                <a:lnTo>
                  <a:pt x="2382" y="1050"/>
                </a:lnTo>
                <a:lnTo>
                  <a:pt x="2381" y="1050"/>
                </a:lnTo>
                <a:lnTo>
                  <a:pt x="2381" y="1049"/>
                </a:lnTo>
                <a:lnTo>
                  <a:pt x="2379" y="1049"/>
                </a:lnTo>
                <a:lnTo>
                  <a:pt x="2377" y="1049"/>
                </a:lnTo>
                <a:lnTo>
                  <a:pt x="2377" y="1050"/>
                </a:lnTo>
                <a:lnTo>
                  <a:pt x="2377" y="1052"/>
                </a:lnTo>
                <a:lnTo>
                  <a:pt x="2376" y="1052"/>
                </a:lnTo>
                <a:lnTo>
                  <a:pt x="2374" y="1052"/>
                </a:lnTo>
                <a:lnTo>
                  <a:pt x="2372" y="1052"/>
                </a:lnTo>
                <a:lnTo>
                  <a:pt x="2371" y="1052"/>
                </a:lnTo>
                <a:lnTo>
                  <a:pt x="2369" y="1052"/>
                </a:lnTo>
                <a:lnTo>
                  <a:pt x="2367" y="1052"/>
                </a:lnTo>
                <a:lnTo>
                  <a:pt x="2367" y="1052"/>
                </a:lnTo>
                <a:lnTo>
                  <a:pt x="2366" y="1052"/>
                </a:lnTo>
                <a:lnTo>
                  <a:pt x="2364" y="1052"/>
                </a:lnTo>
                <a:lnTo>
                  <a:pt x="2364" y="1054"/>
                </a:lnTo>
                <a:lnTo>
                  <a:pt x="2366" y="1054"/>
                </a:lnTo>
                <a:lnTo>
                  <a:pt x="2367" y="1054"/>
                </a:lnTo>
                <a:lnTo>
                  <a:pt x="2367" y="1052"/>
                </a:lnTo>
                <a:lnTo>
                  <a:pt x="2369" y="1052"/>
                </a:lnTo>
                <a:lnTo>
                  <a:pt x="2371" y="1052"/>
                </a:lnTo>
                <a:lnTo>
                  <a:pt x="2371" y="1054"/>
                </a:lnTo>
                <a:lnTo>
                  <a:pt x="2372" y="1054"/>
                </a:lnTo>
                <a:lnTo>
                  <a:pt x="2372" y="1052"/>
                </a:lnTo>
                <a:lnTo>
                  <a:pt x="2374" y="1052"/>
                </a:lnTo>
                <a:lnTo>
                  <a:pt x="2374" y="1054"/>
                </a:lnTo>
                <a:lnTo>
                  <a:pt x="2376" y="1054"/>
                </a:lnTo>
                <a:lnTo>
                  <a:pt x="2376" y="1055"/>
                </a:lnTo>
                <a:lnTo>
                  <a:pt x="2374" y="1055"/>
                </a:lnTo>
                <a:lnTo>
                  <a:pt x="2374" y="1057"/>
                </a:lnTo>
                <a:lnTo>
                  <a:pt x="2376" y="1057"/>
                </a:lnTo>
                <a:lnTo>
                  <a:pt x="2377" y="1057"/>
                </a:lnTo>
                <a:lnTo>
                  <a:pt x="2377" y="1059"/>
                </a:lnTo>
                <a:lnTo>
                  <a:pt x="2379" y="1059"/>
                </a:lnTo>
                <a:lnTo>
                  <a:pt x="2379" y="1060"/>
                </a:lnTo>
                <a:lnTo>
                  <a:pt x="2381" y="1060"/>
                </a:lnTo>
                <a:lnTo>
                  <a:pt x="2382" y="1060"/>
                </a:lnTo>
                <a:lnTo>
                  <a:pt x="2382" y="1062"/>
                </a:lnTo>
                <a:lnTo>
                  <a:pt x="2381" y="1062"/>
                </a:lnTo>
                <a:lnTo>
                  <a:pt x="2379" y="1062"/>
                </a:lnTo>
                <a:lnTo>
                  <a:pt x="2379" y="1064"/>
                </a:lnTo>
                <a:lnTo>
                  <a:pt x="2379" y="1065"/>
                </a:lnTo>
                <a:lnTo>
                  <a:pt x="2377" y="1065"/>
                </a:lnTo>
                <a:lnTo>
                  <a:pt x="2376" y="1065"/>
                </a:lnTo>
                <a:lnTo>
                  <a:pt x="2374" y="1065"/>
                </a:lnTo>
                <a:lnTo>
                  <a:pt x="2372" y="1065"/>
                </a:lnTo>
                <a:lnTo>
                  <a:pt x="2371" y="1065"/>
                </a:lnTo>
                <a:lnTo>
                  <a:pt x="2371" y="1064"/>
                </a:lnTo>
                <a:lnTo>
                  <a:pt x="2369" y="1064"/>
                </a:lnTo>
                <a:lnTo>
                  <a:pt x="2367" y="1064"/>
                </a:lnTo>
                <a:lnTo>
                  <a:pt x="2367" y="1065"/>
                </a:lnTo>
                <a:lnTo>
                  <a:pt x="2367" y="1067"/>
                </a:lnTo>
                <a:lnTo>
                  <a:pt x="2369" y="1067"/>
                </a:lnTo>
                <a:lnTo>
                  <a:pt x="2371" y="1067"/>
                </a:lnTo>
                <a:lnTo>
                  <a:pt x="2372" y="1067"/>
                </a:lnTo>
                <a:lnTo>
                  <a:pt x="2374" y="1067"/>
                </a:lnTo>
                <a:lnTo>
                  <a:pt x="2376" y="1067"/>
                </a:lnTo>
                <a:lnTo>
                  <a:pt x="2376" y="1069"/>
                </a:lnTo>
                <a:lnTo>
                  <a:pt x="2377" y="1069"/>
                </a:lnTo>
                <a:lnTo>
                  <a:pt x="2377" y="1070"/>
                </a:lnTo>
                <a:lnTo>
                  <a:pt x="2376" y="1070"/>
                </a:lnTo>
                <a:lnTo>
                  <a:pt x="2374" y="1070"/>
                </a:lnTo>
                <a:lnTo>
                  <a:pt x="2372" y="1070"/>
                </a:lnTo>
                <a:lnTo>
                  <a:pt x="2371" y="1070"/>
                </a:lnTo>
                <a:lnTo>
                  <a:pt x="2369" y="1070"/>
                </a:lnTo>
                <a:lnTo>
                  <a:pt x="2369" y="1072"/>
                </a:lnTo>
                <a:lnTo>
                  <a:pt x="2371" y="1072"/>
                </a:lnTo>
                <a:lnTo>
                  <a:pt x="2371" y="1074"/>
                </a:lnTo>
                <a:lnTo>
                  <a:pt x="2372" y="1074"/>
                </a:lnTo>
                <a:lnTo>
                  <a:pt x="2374" y="1074"/>
                </a:lnTo>
                <a:lnTo>
                  <a:pt x="2374" y="1072"/>
                </a:lnTo>
                <a:lnTo>
                  <a:pt x="2376" y="1072"/>
                </a:lnTo>
                <a:lnTo>
                  <a:pt x="2376" y="1074"/>
                </a:lnTo>
                <a:lnTo>
                  <a:pt x="2377" y="1074"/>
                </a:lnTo>
                <a:lnTo>
                  <a:pt x="2379" y="1074"/>
                </a:lnTo>
                <a:lnTo>
                  <a:pt x="2379" y="1075"/>
                </a:lnTo>
                <a:lnTo>
                  <a:pt x="2379" y="1077"/>
                </a:lnTo>
                <a:lnTo>
                  <a:pt x="2377" y="1077"/>
                </a:lnTo>
                <a:lnTo>
                  <a:pt x="2377" y="1079"/>
                </a:lnTo>
                <a:lnTo>
                  <a:pt x="2377" y="1080"/>
                </a:lnTo>
                <a:lnTo>
                  <a:pt x="2376" y="1080"/>
                </a:lnTo>
                <a:lnTo>
                  <a:pt x="2374" y="1080"/>
                </a:lnTo>
                <a:lnTo>
                  <a:pt x="2374" y="1082"/>
                </a:lnTo>
                <a:lnTo>
                  <a:pt x="2376" y="1082"/>
                </a:lnTo>
                <a:lnTo>
                  <a:pt x="2376" y="1084"/>
                </a:lnTo>
                <a:lnTo>
                  <a:pt x="2374" y="1084"/>
                </a:lnTo>
                <a:lnTo>
                  <a:pt x="2372" y="1084"/>
                </a:lnTo>
                <a:lnTo>
                  <a:pt x="2371" y="1084"/>
                </a:lnTo>
                <a:lnTo>
                  <a:pt x="2369" y="1084"/>
                </a:lnTo>
                <a:lnTo>
                  <a:pt x="2369" y="1082"/>
                </a:lnTo>
                <a:lnTo>
                  <a:pt x="2367" y="1082"/>
                </a:lnTo>
                <a:lnTo>
                  <a:pt x="2366" y="1082"/>
                </a:lnTo>
                <a:lnTo>
                  <a:pt x="2364" y="1082"/>
                </a:lnTo>
                <a:lnTo>
                  <a:pt x="2364" y="1084"/>
                </a:lnTo>
                <a:lnTo>
                  <a:pt x="2362" y="1084"/>
                </a:lnTo>
                <a:lnTo>
                  <a:pt x="2362" y="1082"/>
                </a:lnTo>
                <a:lnTo>
                  <a:pt x="2361" y="1082"/>
                </a:lnTo>
                <a:lnTo>
                  <a:pt x="2361" y="1080"/>
                </a:lnTo>
                <a:lnTo>
                  <a:pt x="2359" y="1080"/>
                </a:lnTo>
                <a:lnTo>
                  <a:pt x="2357" y="1080"/>
                </a:lnTo>
                <a:lnTo>
                  <a:pt x="2357" y="1079"/>
                </a:lnTo>
                <a:lnTo>
                  <a:pt x="2357" y="1077"/>
                </a:lnTo>
                <a:lnTo>
                  <a:pt x="2356" y="1077"/>
                </a:lnTo>
                <a:lnTo>
                  <a:pt x="2356" y="1075"/>
                </a:lnTo>
                <a:lnTo>
                  <a:pt x="2354" y="1075"/>
                </a:lnTo>
                <a:lnTo>
                  <a:pt x="2352" y="1074"/>
                </a:lnTo>
                <a:lnTo>
                  <a:pt x="2352" y="1072"/>
                </a:lnTo>
                <a:lnTo>
                  <a:pt x="2351" y="1072"/>
                </a:lnTo>
                <a:lnTo>
                  <a:pt x="2349" y="1072"/>
                </a:lnTo>
                <a:lnTo>
                  <a:pt x="2349" y="1070"/>
                </a:lnTo>
                <a:lnTo>
                  <a:pt x="2347" y="1070"/>
                </a:lnTo>
                <a:lnTo>
                  <a:pt x="2347" y="1069"/>
                </a:lnTo>
                <a:lnTo>
                  <a:pt x="2347" y="1067"/>
                </a:lnTo>
                <a:lnTo>
                  <a:pt x="2346" y="1067"/>
                </a:lnTo>
                <a:lnTo>
                  <a:pt x="2346" y="1069"/>
                </a:lnTo>
                <a:lnTo>
                  <a:pt x="2346" y="1070"/>
                </a:lnTo>
                <a:lnTo>
                  <a:pt x="2347" y="1070"/>
                </a:lnTo>
                <a:lnTo>
                  <a:pt x="2347" y="1072"/>
                </a:lnTo>
                <a:lnTo>
                  <a:pt x="2349" y="1072"/>
                </a:lnTo>
                <a:lnTo>
                  <a:pt x="2349" y="1074"/>
                </a:lnTo>
                <a:lnTo>
                  <a:pt x="2351" y="1074"/>
                </a:lnTo>
                <a:lnTo>
                  <a:pt x="2351" y="1075"/>
                </a:lnTo>
                <a:lnTo>
                  <a:pt x="2352" y="1075"/>
                </a:lnTo>
                <a:lnTo>
                  <a:pt x="2352" y="1077"/>
                </a:lnTo>
                <a:lnTo>
                  <a:pt x="2354" y="1077"/>
                </a:lnTo>
                <a:lnTo>
                  <a:pt x="2354" y="1079"/>
                </a:lnTo>
                <a:lnTo>
                  <a:pt x="2356" y="1079"/>
                </a:lnTo>
                <a:lnTo>
                  <a:pt x="2356" y="1080"/>
                </a:lnTo>
                <a:lnTo>
                  <a:pt x="2356" y="1082"/>
                </a:lnTo>
                <a:lnTo>
                  <a:pt x="2357" y="1082"/>
                </a:lnTo>
                <a:lnTo>
                  <a:pt x="2357" y="1084"/>
                </a:lnTo>
                <a:lnTo>
                  <a:pt x="2356" y="1084"/>
                </a:lnTo>
                <a:lnTo>
                  <a:pt x="2356" y="1085"/>
                </a:lnTo>
                <a:lnTo>
                  <a:pt x="2354" y="1085"/>
                </a:lnTo>
                <a:lnTo>
                  <a:pt x="2352" y="1085"/>
                </a:lnTo>
                <a:lnTo>
                  <a:pt x="2352" y="1087"/>
                </a:lnTo>
                <a:lnTo>
                  <a:pt x="2351" y="1087"/>
                </a:lnTo>
                <a:lnTo>
                  <a:pt x="2349" y="1087"/>
                </a:lnTo>
                <a:lnTo>
                  <a:pt x="2349" y="1089"/>
                </a:lnTo>
                <a:lnTo>
                  <a:pt x="2351" y="1089"/>
                </a:lnTo>
                <a:lnTo>
                  <a:pt x="2352" y="1089"/>
                </a:lnTo>
                <a:lnTo>
                  <a:pt x="2352" y="1087"/>
                </a:lnTo>
                <a:lnTo>
                  <a:pt x="2354" y="1087"/>
                </a:lnTo>
                <a:lnTo>
                  <a:pt x="2356" y="1087"/>
                </a:lnTo>
                <a:lnTo>
                  <a:pt x="2356" y="1085"/>
                </a:lnTo>
                <a:lnTo>
                  <a:pt x="2357" y="1085"/>
                </a:lnTo>
                <a:lnTo>
                  <a:pt x="2357" y="1087"/>
                </a:lnTo>
                <a:lnTo>
                  <a:pt x="2359" y="1087"/>
                </a:lnTo>
                <a:lnTo>
                  <a:pt x="2361" y="1087"/>
                </a:lnTo>
                <a:lnTo>
                  <a:pt x="2361" y="1089"/>
                </a:lnTo>
                <a:lnTo>
                  <a:pt x="2361" y="1090"/>
                </a:lnTo>
                <a:lnTo>
                  <a:pt x="2362" y="1090"/>
                </a:lnTo>
                <a:lnTo>
                  <a:pt x="2362" y="1092"/>
                </a:lnTo>
                <a:lnTo>
                  <a:pt x="2362" y="1092"/>
                </a:lnTo>
                <a:lnTo>
                  <a:pt x="2361" y="1092"/>
                </a:lnTo>
                <a:lnTo>
                  <a:pt x="2359" y="1092"/>
                </a:lnTo>
                <a:lnTo>
                  <a:pt x="2357" y="1092"/>
                </a:lnTo>
                <a:lnTo>
                  <a:pt x="2357" y="1092"/>
                </a:lnTo>
                <a:lnTo>
                  <a:pt x="2356" y="1092"/>
                </a:lnTo>
                <a:lnTo>
                  <a:pt x="2356" y="1092"/>
                </a:lnTo>
                <a:lnTo>
                  <a:pt x="2354" y="1092"/>
                </a:lnTo>
                <a:lnTo>
                  <a:pt x="2352" y="1092"/>
                </a:lnTo>
                <a:lnTo>
                  <a:pt x="2352" y="1094"/>
                </a:lnTo>
                <a:lnTo>
                  <a:pt x="2354" y="1094"/>
                </a:lnTo>
                <a:lnTo>
                  <a:pt x="2356" y="1094"/>
                </a:lnTo>
                <a:lnTo>
                  <a:pt x="2357" y="1094"/>
                </a:lnTo>
                <a:lnTo>
                  <a:pt x="2359" y="1094"/>
                </a:lnTo>
                <a:lnTo>
                  <a:pt x="2359" y="1095"/>
                </a:lnTo>
                <a:lnTo>
                  <a:pt x="2359" y="1097"/>
                </a:lnTo>
                <a:lnTo>
                  <a:pt x="2359" y="1099"/>
                </a:lnTo>
                <a:lnTo>
                  <a:pt x="2357" y="1099"/>
                </a:lnTo>
                <a:lnTo>
                  <a:pt x="2357" y="1100"/>
                </a:lnTo>
                <a:lnTo>
                  <a:pt x="2359" y="1100"/>
                </a:lnTo>
                <a:lnTo>
                  <a:pt x="2359" y="1099"/>
                </a:lnTo>
                <a:lnTo>
                  <a:pt x="2361" y="1099"/>
                </a:lnTo>
                <a:lnTo>
                  <a:pt x="2361" y="1100"/>
                </a:lnTo>
                <a:lnTo>
                  <a:pt x="2362" y="1100"/>
                </a:lnTo>
                <a:lnTo>
                  <a:pt x="2364" y="1100"/>
                </a:lnTo>
                <a:lnTo>
                  <a:pt x="2364" y="1102"/>
                </a:lnTo>
                <a:lnTo>
                  <a:pt x="2366" y="1102"/>
                </a:lnTo>
                <a:lnTo>
                  <a:pt x="2367" y="1102"/>
                </a:lnTo>
                <a:lnTo>
                  <a:pt x="2369" y="1102"/>
                </a:lnTo>
                <a:lnTo>
                  <a:pt x="2369" y="1104"/>
                </a:lnTo>
                <a:lnTo>
                  <a:pt x="2367" y="1104"/>
                </a:lnTo>
                <a:lnTo>
                  <a:pt x="2367" y="1105"/>
                </a:lnTo>
                <a:lnTo>
                  <a:pt x="2369" y="1105"/>
                </a:lnTo>
                <a:lnTo>
                  <a:pt x="2371" y="1105"/>
                </a:lnTo>
                <a:lnTo>
                  <a:pt x="2371" y="1104"/>
                </a:lnTo>
                <a:lnTo>
                  <a:pt x="2372" y="1102"/>
                </a:lnTo>
                <a:lnTo>
                  <a:pt x="2372" y="1104"/>
                </a:lnTo>
                <a:lnTo>
                  <a:pt x="2374" y="1104"/>
                </a:lnTo>
                <a:lnTo>
                  <a:pt x="2376" y="1104"/>
                </a:lnTo>
                <a:lnTo>
                  <a:pt x="2376" y="1105"/>
                </a:lnTo>
                <a:lnTo>
                  <a:pt x="2374" y="1105"/>
                </a:lnTo>
                <a:lnTo>
                  <a:pt x="2374" y="1107"/>
                </a:lnTo>
                <a:lnTo>
                  <a:pt x="2372" y="1107"/>
                </a:lnTo>
                <a:lnTo>
                  <a:pt x="2371" y="1107"/>
                </a:lnTo>
                <a:lnTo>
                  <a:pt x="2371" y="1109"/>
                </a:lnTo>
                <a:lnTo>
                  <a:pt x="2371" y="1110"/>
                </a:lnTo>
                <a:lnTo>
                  <a:pt x="2372" y="1110"/>
                </a:lnTo>
                <a:lnTo>
                  <a:pt x="2374" y="1110"/>
                </a:lnTo>
                <a:lnTo>
                  <a:pt x="2374" y="1112"/>
                </a:lnTo>
                <a:lnTo>
                  <a:pt x="2372" y="1112"/>
                </a:lnTo>
                <a:lnTo>
                  <a:pt x="2371" y="1112"/>
                </a:lnTo>
                <a:lnTo>
                  <a:pt x="2371" y="1114"/>
                </a:lnTo>
                <a:lnTo>
                  <a:pt x="2369" y="1114"/>
                </a:lnTo>
                <a:lnTo>
                  <a:pt x="2369" y="1115"/>
                </a:lnTo>
                <a:lnTo>
                  <a:pt x="2371" y="1115"/>
                </a:lnTo>
                <a:lnTo>
                  <a:pt x="2371" y="1117"/>
                </a:lnTo>
                <a:lnTo>
                  <a:pt x="2372" y="1117"/>
                </a:lnTo>
                <a:lnTo>
                  <a:pt x="2374" y="1117"/>
                </a:lnTo>
                <a:lnTo>
                  <a:pt x="2374" y="1115"/>
                </a:lnTo>
                <a:lnTo>
                  <a:pt x="2376" y="1115"/>
                </a:lnTo>
                <a:lnTo>
                  <a:pt x="2376" y="1117"/>
                </a:lnTo>
                <a:lnTo>
                  <a:pt x="2376" y="1119"/>
                </a:lnTo>
                <a:lnTo>
                  <a:pt x="2374" y="1119"/>
                </a:lnTo>
                <a:lnTo>
                  <a:pt x="2374" y="1120"/>
                </a:lnTo>
                <a:lnTo>
                  <a:pt x="2376" y="1120"/>
                </a:lnTo>
                <a:lnTo>
                  <a:pt x="2377" y="1120"/>
                </a:lnTo>
                <a:lnTo>
                  <a:pt x="2377" y="1122"/>
                </a:lnTo>
                <a:lnTo>
                  <a:pt x="2377" y="1124"/>
                </a:lnTo>
                <a:lnTo>
                  <a:pt x="2376" y="1124"/>
                </a:lnTo>
                <a:lnTo>
                  <a:pt x="2374" y="1124"/>
                </a:lnTo>
                <a:lnTo>
                  <a:pt x="2372" y="1124"/>
                </a:lnTo>
                <a:lnTo>
                  <a:pt x="2372" y="1125"/>
                </a:lnTo>
                <a:lnTo>
                  <a:pt x="2374" y="1125"/>
                </a:lnTo>
                <a:lnTo>
                  <a:pt x="2376" y="1125"/>
                </a:lnTo>
                <a:lnTo>
                  <a:pt x="2376" y="1127"/>
                </a:lnTo>
                <a:lnTo>
                  <a:pt x="2376" y="1129"/>
                </a:lnTo>
                <a:lnTo>
                  <a:pt x="2376" y="1130"/>
                </a:lnTo>
                <a:lnTo>
                  <a:pt x="2376" y="1132"/>
                </a:lnTo>
                <a:lnTo>
                  <a:pt x="2377" y="1132"/>
                </a:lnTo>
                <a:lnTo>
                  <a:pt x="2377" y="1132"/>
                </a:lnTo>
                <a:lnTo>
                  <a:pt x="2376" y="1132"/>
                </a:lnTo>
                <a:lnTo>
                  <a:pt x="2374" y="1132"/>
                </a:lnTo>
                <a:lnTo>
                  <a:pt x="2372" y="1132"/>
                </a:lnTo>
                <a:lnTo>
                  <a:pt x="2374" y="1132"/>
                </a:lnTo>
                <a:lnTo>
                  <a:pt x="2372" y="1132"/>
                </a:lnTo>
                <a:lnTo>
                  <a:pt x="2372" y="1130"/>
                </a:lnTo>
                <a:lnTo>
                  <a:pt x="2374" y="1130"/>
                </a:lnTo>
                <a:lnTo>
                  <a:pt x="2374" y="1129"/>
                </a:lnTo>
                <a:lnTo>
                  <a:pt x="2372" y="1129"/>
                </a:lnTo>
                <a:lnTo>
                  <a:pt x="2372" y="1127"/>
                </a:lnTo>
                <a:lnTo>
                  <a:pt x="2371" y="1127"/>
                </a:lnTo>
                <a:lnTo>
                  <a:pt x="2372" y="1129"/>
                </a:lnTo>
                <a:lnTo>
                  <a:pt x="2371" y="1129"/>
                </a:lnTo>
                <a:lnTo>
                  <a:pt x="2371" y="1130"/>
                </a:lnTo>
                <a:lnTo>
                  <a:pt x="2371" y="1132"/>
                </a:lnTo>
                <a:lnTo>
                  <a:pt x="2369" y="1132"/>
                </a:lnTo>
                <a:lnTo>
                  <a:pt x="2367" y="1132"/>
                </a:lnTo>
                <a:lnTo>
                  <a:pt x="2366" y="1132"/>
                </a:lnTo>
                <a:lnTo>
                  <a:pt x="2366" y="1130"/>
                </a:lnTo>
                <a:lnTo>
                  <a:pt x="2367" y="1130"/>
                </a:lnTo>
                <a:lnTo>
                  <a:pt x="2367" y="1129"/>
                </a:lnTo>
                <a:lnTo>
                  <a:pt x="2367" y="1127"/>
                </a:lnTo>
                <a:lnTo>
                  <a:pt x="2366" y="1127"/>
                </a:lnTo>
                <a:lnTo>
                  <a:pt x="2366" y="1129"/>
                </a:lnTo>
                <a:lnTo>
                  <a:pt x="2364" y="1129"/>
                </a:lnTo>
                <a:lnTo>
                  <a:pt x="2364" y="1127"/>
                </a:lnTo>
                <a:lnTo>
                  <a:pt x="2362" y="1127"/>
                </a:lnTo>
                <a:lnTo>
                  <a:pt x="2362" y="1125"/>
                </a:lnTo>
                <a:lnTo>
                  <a:pt x="2362" y="1124"/>
                </a:lnTo>
                <a:lnTo>
                  <a:pt x="2362" y="1122"/>
                </a:lnTo>
                <a:lnTo>
                  <a:pt x="2361" y="1122"/>
                </a:lnTo>
                <a:lnTo>
                  <a:pt x="2359" y="1122"/>
                </a:lnTo>
                <a:lnTo>
                  <a:pt x="2359" y="1124"/>
                </a:lnTo>
                <a:lnTo>
                  <a:pt x="2359" y="1125"/>
                </a:lnTo>
                <a:lnTo>
                  <a:pt x="2357" y="1125"/>
                </a:lnTo>
                <a:lnTo>
                  <a:pt x="2356" y="1125"/>
                </a:lnTo>
                <a:lnTo>
                  <a:pt x="2356" y="1127"/>
                </a:lnTo>
                <a:lnTo>
                  <a:pt x="2356" y="1129"/>
                </a:lnTo>
                <a:lnTo>
                  <a:pt x="2357" y="1129"/>
                </a:lnTo>
                <a:lnTo>
                  <a:pt x="2357" y="1130"/>
                </a:lnTo>
                <a:lnTo>
                  <a:pt x="2357" y="1132"/>
                </a:lnTo>
                <a:lnTo>
                  <a:pt x="2356" y="1132"/>
                </a:lnTo>
                <a:lnTo>
                  <a:pt x="2356" y="1130"/>
                </a:lnTo>
                <a:lnTo>
                  <a:pt x="2354" y="1130"/>
                </a:lnTo>
                <a:lnTo>
                  <a:pt x="2354" y="1129"/>
                </a:lnTo>
                <a:lnTo>
                  <a:pt x="2354" y="1127"/>
                </a:lnTo>
                <a:lnTo>
                  <a:pt x="2352" y="1127"/>
                </a:lnTo>
                <a:lnTo>
                  <a:pt x="2352" y="1129"/>
                </a:lnTo>
                <a:lnTo>
                  <a:pt x="2352" y="1130"/>
                </a:lnTo>
                <a:lnTo>
                  <a:pt x="2351" y="1130"/>
                </a:lnTo>
                <a:lnTo>
                  <a:pt x="2351" y="1129"/>
                </a:lnTo>
                <a:lnTo>
                  <a:pt x="2351" y="1127"/>
                </a:lnTo>
                <a:lnTo>
                  <a:pt x="2351" y="1125"/>
                </a:lnTo>
                <a:lnTo>
                  <a:pt x="2351" y="1124"/>
                </a:lnTo>
                <a:lnTo>
                  <a:pt x="2352" y="1124"/>
                </a:lnTo>
                <a:lnTo>
                  <a:pt x="2352" y="1122"/>
                </a:lnTo>
                <a:lnTo>
                  <a:pt x="2354" y="1122"/>
                </a:lnTo>
                <a:lnTo>
                  <a:pt x="2354" y="1120"/>
                </a:lnTo>
                <a:lnTo>
                  <a:pt x="2352" y="1120"/>
                </a:lnTo>
                <a:lnTo>
                  <a:pt x="2352" y="1122"/>
                </a:lnTo>
                <a:lnTo>
                  <a:pt x="2351" y="1122"/>
                </a:lnTo>
                <a:lnTo>
                  <a:pt x="2349" y="1122"/>
                </a:lnTo>
                <a:lnTo>
                  <a:pt x="2349" y="1124"/>
                </a:lnTo>
                <a:lnTo>
                  <a:pt x="2349" y="1125"/>
                </a:lnTo>
                <a:lnTo>
                  <a:pt x="2349" y="1127"/>
                </a:lnTo>
                <a:lnTo>
                  <a:pt x="2347" y="1127"/>
                </a:lnTo>
                <a:lnTo>
                  <a:pt x="2347" y="1125"/>
                </a:lnTo>
                <a:lnTo>
                  <a:pt x="2346" y="1125"/>
                </a:lnTo>
                <a:lnTo>
                  <a:pt x="2346" y="1124"/>
                </a:lnTo>
                <a:lnTo>
                  <a:pt x="2344" y="1124"/>
                </a:lnTo>
                <a:lnTo>
                  <a:pt x="2344" y="1122"/>
                </a:lnTo>
                <a:lnTo>
                  <a:pt x="2344" y="1122"/>
                </a:lnTo>
                <a:lnTo>
                  <a:pt x="2344" y="1120"/>
                </a:lnTo>
                <a:lnTo>
                  <a:pt x="2344" y="1120"/>
                </a:lnTo>
                <a:lnTo>
                  <a:pt x="2344" y="1119"/>
                </a:lnTo>
                <a:lnTo>
                  <a:pt x="2344" y="1117"/>
                </a:lnTo>
                <a:lnTo>
                  <a:pt x="2344" y="1117"/>
                </a:lnTo>
                <a:lnTo>
                  <a:pt x="2344" y="1115"/>
                </a:lnTo>
                <a:lnTo>
                  <a:pt x="2344" y="1114"/>
                </a:lnTo>
                <a:lnTo>
                  <a:pt x="2344" y="1112"/>
                </a:lnTo>
                <a:lnTo>
                  <a:pt x="2342" y="1112"/>
                </a:lnTo>
                <a:lnTo>
                  <a:pt x="2342" y="1114"/>
                </a:lnTo>
                <a:lnTo>
                  <a:pt x="2342" y="1115"/>
                </a:lnTo>
                <a:lnTo>
                  <a:pt x="2342" y="1117"/>
                </a:lnTo>
                <a:lnTo>
                  <a:pt x="2342" y="1119"/>
                </a:lnTo>
                <a:lnTo>
                  <a:pt x="2342" y="1120"/>
                </a:lnTo>
                <a:lnTo>
                  <a:pt x="2342" y="1122"/>
                </a:lnTo>
                <a:lnTo>
                  <a:pt x="2344" y="1122"/>
                </a:lnTo>
                <a:lnTo>
                  <a:pt x="2344" y="1124"/>
                </a:lnTo>
                <a:lnTo>
                  <a:pt x="2344" y="1125"/>
                </a:lnTo>
                <a:lnTo>
                  <a:pt x="2344" y="1125"/>
                </a:lnTo>
                <a:lnTo>
                  <a:pt x="2344" y="1127"/>
                </a:lnTo>
                <a:lnTo>
                  <a:pt x="2344" y="1129"/>
                </a:lnTo>
                <a:lnTo>
                  <a:pt x="2344" y="1130"/>
                </a:lnTo>
                <a:lnTo>
                  <a:pt x="2344" y="1132"/>
                </a:lnTo>
                <a:lnTo>
                  <a:pt x="2344" y="1132"/>
                </a:lnTo>
                <a:lnTo>
                  <a:pt x="2344" y="1132"/>
                </a:lnTo>
                <a:lnTo>
                  <a:pt x="2344" y="1132"/>
                </a:lnTo>
                <a:lnTo>
                  <a:pt x="2342" y="1132"/>
                </a:lnTo>
                <a:lnTo>
                  <a:pt x="2341" y="1132"/>
                </a:lnTo>
                <a:lnTo>
                  <a:pt x="2341" y="1130"/>
                </a:lnTo>
                <a:lnTo>
                  <a:pt x="2342" y="1130"/>
                </a:lnTo>
                <a:lnTo>
                  <a:pt x="2342" y="1129"/>
                </a:lnTo>
                <a:lnTo>
                  <a:pt x="2341" y="1129"/>
                </a:lnTo>
                <a:lnTo>
                  <a:pt x="2341" y="1130"/>
                </a:lnTo>
                <a:lnTo>
                  <a:pt x="2339" y="1130"/>
                </a:lnTo>
                <a:lnTo>
                  <a:pt x="2339" y="1129"/>
                </a:lnTo>
                <a:lnTo>
                  <a:pt x="2337" y="1129"/>
                </a:lnTo>
                <a:lnTo>
                  <a:pt x="2337" y="1127"/>
                </a:lnTo>
                <a:lnTo>
                  <a:pt x="2337" y="1125"/>
                </a:lnTo>
                <a:lnTo>
                  <a:pt x="2336" y="1125"/>
                </a:lnTo>
                <a:lnTo>
                  <a:pt x="2336" y="1127"/>
                </a:lnTo>
                <a:lnTo>
                  <a:pt x="2334" y="1127"/>
                </a:lnTo>
                <a:lnTo>
                  <a:pt x="2332" y="1127"/>
                </a:lnTo>
                <a:lnTo>
                  <a:pt x="2331" y="1127"/>
                </a:lnTo>
                <a:lnTo>
                  <a:pt x="2331" y="1125"/>
                </a:lnTo>
                <a:lnTo>
                  <a:pt x="2329" y="1125"/>
                </a:lnTo>
                <a:lnTo>
                  <a:pt x="2329" y="1124"/>
                </a:lnTo>
                <a:lnTo>
                  <a:pt x="2331" y="1124"/>
                </a:lnTo>
                <a:lnTo>
                  <a:pt x="2331" y="1122"/>
                </a:lnTo>
                <a:lnTo>
                  <a:pt x="2332" y="1122"/>
                </a:lnTo>
                <a:lnTo>
                  <a:pt x="2332" y="1120"/>
                </a:lnTo>
                <a:lnTo>
                  <a:pt x="2331" y="1120"/>
                </a:lnTo>
                <a:lnTo>
                  <a:pt x="2331" y="1119"/>
                </a:lnTo>
                <a:lnTo>
                  <a:pt x="2331" y="1117"/>
                </a:lnTo>
                <a:lnTo>
                  <a:pt x="2332" y="1117"/>
                </a:lnTo>
                <a:lnTo>
                  <a:pt x="2332" y="1115"/>
                </a:lnTo>
                <a:lnTo>
                  <a:pt x="2334" y="1115"/>
                </a:lnTo>
                <a:lnTo>
                  <a:pt x="2334" y="1114"/>
                </a:lnTo>
                <a:lnTo>
                  <a:pt x="2334" y="1112"/>
                </a:lnTo>
                <a:lnTo>
                  <a:pt x="2336" y="1112"/>
                </a:lnTo>
                <a:lnTo>
                  <a:pt x="2337" y="1112"/>
                </a:lnTo>
                <a:lnTo>
                  <a:pt x="2337" y="1110"/>
                </a:lnTo>
                <a:lnTo>
                  <a:pt x="2339" y="1110"/>
                </a:lnTo>
                <a:lnTo>
                  <a:pt x="2339" y="1109"/>
                </a:lnTo>
                <a:lnTo>
                  <a:pt x="2337" y="1109"/>
                </a:lnTo>
                <a:lnTo>
                  <a:pt x="2337" y="1110"/>
                </a:lnTo>
                <a:lnTo>
                  <a:pt x="2336" y="1110"/>
                </a:lnTo>
                <a:lnTo>
                  <a:pt x="2334" y="1110"/>
                </a:lnTo>
                <a:lnTo>
                  <a:pt x="2334" y="1112"/>
                </a:lnTo>
                <a:lnTo>
                  <a:pt x="2332" y="1112"/>
                </a:lnTo>
                <a:lnTo>
                  <a:pt x="2332" y="1114"/>
                </a:lnTo>
                <a:lnTo>
                  <a:pt x="2331" y="1114"/>
                </a:lnTo>
                <a:lnTo>
                  <a:pt x="2331" y="1115"/>
                </a:lnTo>
                <a:lnTo>
                  <a:pt x="2329" y="1115"/>
                </a:lnTo>
                <a:lnTo>
                  <a:pt x="2329" y="1117"/>
                </a:lnTo>
                <a:lnTo>
                  <a:pt x="2329" y="1119"/>
                </a:lnTo>
                <a:lnTo>
                  <a:pt x="2327" y="1119"/>
                </a:lnTo>
                <a:lnTo>
                  <a:pt x="2327" y="1117"/>
                </a:lnTo>
                <a:lnTo>
                  <a:pt x="2326" y="1117"/>
                </a:lnTo>
                <a:lnTo>
                  <a:pt x="2326" y="1119"/>
                </a:lnTo>
                <a:lnTo>
                  <a:pt x="2326" y="1120"/>
                </a:lnTo>
                <a:lnTo>
                  <a:pt x="2324" y="1120"/>
                </a:lnTo>
                <a:lnTo>
                  <a:pt x="2324" y="1122"/>
                </a:lnTo>
                <a:lnTo>
                  <a:pt x="2322" y="1122"/>
                </a:lnTo>
                <a:lnTo>
                  <a:pt x="2322" y="1120"/>
                </a:lnTo>
                <a:lnTo>
                  <a:pt x="2321" y="1120"/>
                </a:lnTo>
                <a:lnTo>
                  <a:pt x="2321" y="1119"/>
                </a:lnTo>
                <a:lnTo>
                  <a:pt x="2319" y="1119"/>
                </a:lnTo>
                <a:lnTo>
                  <a:pt x="2319" y="1117"/>
                </a:lnTo>
                <a:lnTo>
                  <a:pt x="2319" y="1115"/>
                </a:lnTo>
                <a:lnTo>
                  <a:pt x="2319" y="1114"/>
                </a:lnTo>
                <a:lnTo>
                  <a:pt x="2321" y="1114"/>
                </a:lnTo>
                <a:lnTo>
                  <a:pt x="2321" y="1112"/>
                </a:lnTo>
                <a:lnTo>
                  <a:pt x="2321" y="1110"/>
                </a:lnTo>
                <a:lnTo>
                  <a:pt x="2322" y="1110"/>
                </a:lnTo>
                <a:lnTo>
                  <a:pt x="2322" y="1109"/>
                </a:lnTo>
                <a:lnTo>
                  <a:pt x="2322" y="1107"/>
                </a:lnTo>
                <a:lnTo>
                  <a:pt x="2322" y="1105"/>
                </a:lnTo>
                <a:lnTo>
                  <a:pt x="2324" y="1105"/>
                </a:lnTo>
                <a:lnTo>
                  <a:pt x="2324" y="1104"/>
                </a:lnTo>
                <a:lnTo>
                  <a:pt x="2322" y="1104"/>
                </a:lnTo>
                <a:lnTo>
                  <a:pt x="2322" y="1102"/>
                </a:lnTo>
                <a:lnTo>
                  <a:pt x="2322" y="1100"/>
                </a:lnTo>
                <a:lnTo>
                  <a:pt x="2321" y="1100"/>
                </a:lnTo>
                <a:lnTo>
                  <a:pt x="2321" y="1102"/>
                </a:lnTo>
                <a:lnTo>
                  <a:pt x="2321" y="1104"/>
                </a:lnTo>
                <a:lnTo>
                  <a:pt x="2321" y="1105"/>
                </a:lnTo>
                <a:lnTo>
                  <a:pt x="2321" y="1107"/>
                </a:lnTo>
                <a:lnTo>
                  <a:pt x="2321" y="1109"/>
                </a:lnTo>
                <a:lnTo>
                  <a:pt x="2321" y="1110"/>
                </a:lnTo>
                <a:lnTo>
                  <a:pt x="2319" y="1110"/>
                </a:lnTo>
                <a:lnTo>
                  <a:pt x="2317" y="1110"/>
                </a:lnTo>
                <a:lnTo>
                  <a:pt x="2317" y="1112"/>
                </a:lnTo>
                <a:lnTo>
                  <a:pt x="2316" y="1112"/>
                </a:lnTo>
                <a:lnTo>
                  <a:pt x="2314" y="1112"/>
                </a:lnTo>
                <a:lnTo>
                  <a:pt x="2314" y="1110"/>
                </a:lnTo>
                <a:lnTo>
                  <a:pt x="2314" y="1109"/>
                </a:lnTo>
                <a:lnTo>
                  <a:pt x="2312" y="1109"/>
                </a:lnTo>
                <a:lnTo>
                  <a:pt x="2312" y="1110"/>
                </a:lnTo>
                <a:lnTo>
                  <a:pt x="2312" y="1112"/>
                </a:lnTo>
                <a:lnTo>
                  <a:pt x="2312" y="1114"/>
                </a:lnTo>
                <a:lnTo>
                  <a:pt x="2311" y="1114"/>
                </a:lnTo>
                <a:lnTo>
                  <a:pt x="2311" y="1112"/>
                </a:lnTo>
                <a:lnTo>
                  <a:pt x="2311" y="1110"/>
                </a:lnTo>
                <a:lnTo>
                  <a:pt x="2311" y="1109"/>
                </a:lnTo>
                <a:lnTo>
                  <a:pt x="2309" y="1109"/>
                </a:lnTo>
                <a:lnTo>
                  <a:pt x="2309" y="1107"/>
                </a:lnTo>
                <a:lnTo>
                  <a:pt x="2311" y="1107"/>
                </a:lnTo>
                <a:lnTo>
                  <a:pt x="2312" y="1107"/>
                </a:lnTo>
                <a:lnTo>
                  <a:pt x="2312" y="1105"/>
                </a:lnTo>
                <a:lnTo>
                  <a:pt x="2314" y="1105"/>
                </a:lnTo>
                <a:lnTo>
                  <a:pt x="2314" y="1104"/>
                </a:lnTo>
                <a:lnTo>
                  <a:pt x="2314" y="1102"/>
                </a:lnTo>
                <a:lnTo>
                  <a:pt x="2316" y="1102"/>
                </a:lnTo>
                <a:lnTo>
                  <a:pt x="2316" y="1100"/>
                </a:lnTo>
                <a:lnTo>
                  <a:pt x="2316" y="1099"/>
                </a:lnTo>
                <a:lnTo>
                  <a:pt x="2317" y="1099"/>
                </a:lnTo>
                <a:lnTo>
                  <a:pt x="2319" y="1099"/>
                </a:lnTo>
                <a:lnTo>
                  <a:pt x="2319" y="1097"/>
                </a:lnTo>
                <a:lnTo>
                  <a:pt x="2321" y="1097"/>
                </a:lnTo>
                <a:lnTo>
                  <a:pt x="2321" y="1095"/>
                </a:lnTo>
                <a:lnTo>
                  <a:pt x="2319" y="1095"/>
                </a:lnTo>
                <a:lnTo>
                  <a:pt x="2319" y="1097"/>
                </a:lnTo>
                <a:lnTo>
                  <a:pt x="2317" y="1097"/>
                </a:lnTo>
                <a:lnTo>
                  <a:pt x="2316" y="1097"/>
                </a:lnTo>
                <a:lnTo>
                  <a:pt x="2316" y="1099"/>
                </a:lnTo>
                <a:lnTo>
                  <a:pt x="2314" y="1099"/>
                </a:lnTo>
                <a:lnTo>
                  <a:pt x="2314" y="1100"/>
                </a:lnTo>
                <a:lnTo>
                  <a:pt x="2314" y="1102"/>
                </a:lnTo>
                <a:lnTo>
                  <a:pt x="2312" y="1102"/>
                </a:lnTo>
                <a:lnTo>
                  <a:pt x="2312" y="1104"/>
                </a:lnTo>
                <a:lnTo>
                  <a:pt x="2311" y="1104"/>
                </a:lnTo>
                <a:lnTo>
                  <a:pt x="2311" y="1105"/>
                </a:lnTo>
                <a:lnTo>
                  <a:pt x="2309" y="1105"/>
                </a:lnTo>
                <a:lnTo>
                  <a:pt x="2307" y="1105"/>
                </a:lnTo>
                <a:lnTo>
                  <a:pt x="2307" y="1107"/>
                </a:lnTo>
                <a:lnTo>
                  <a:pt x="2306" y="1107"/>
                </a:lnTo>
                <a:lnTo>
                  <a:pt x="2304" y="1107"/>
                </a:lnTo>
                <a:lnTo>
                  <a:pt x="2304" y="1105"/>
                </a:lnTo>
                <a:lnTo>
                  <a:pt x="2304" y="1104"/>
                </a:lnTo>
                <a:lnTo>
                  <a:pt x="2304" y="1102"/>
                </a:lnTo>
                <a:lnTo>
                  <a:pt x="2304" y="1102"/>
                </a:lnTo>
                <a:lnTo>
                  <a:pt x="2304" y="1104"/>
                </a:lnTo>
                <a:lnTo>
                  <a:pt x="2302" y="1104"/>
                </a:lnTo>
                <a:lnTo>
                  <a:pt x="2302" y="1102"/>
                </a:lnTo>
                <a:lnTo>
                  <a:pt x="2302" y="1100"/>
                </a:lnTo>
                <a:lnTo>
                  <a:pt x="2302" y="1099"/>
                </a:lnTo>
                <a:lnTo>
                  <a:pt x="2302" y="1097"/>
                </a:lnTo>
                <a:lnTo>
                  <a:pt x="2302" y="1095"/>
                </a:lnTo>
                <a:lnTo>
                  <a:pt x="2302" y="1094"/>
                </a:lnTo>
                <a:lnTo>
                  <a:pt x="2302" y="1092"/>
                </a:lnTo>
                <a:lnTo>
                  <a:pt x="2302" y="1092"/>
                </a:lnTo>
                <a:lnTo>
                  <a:pt x="2302" y="1090"/>
                </a:lnTo>
                <a:lnTo>
                  <a:pt x="2304" y="1090"/>
                </a:lnTo>
                <a:lnTo>
                  <a:pt x="2304" y="1089"/>
                </a:lnTo>
                <a:lnTo>
                  <a:pt x="2304" y="1089"/>
                </a:lnTo>
                <a:lnTo>
                  <a:pt x="2304" y="1087"/>
                </a:lnTo>
                <a:lnTo>
                  <a:pt x="2304" y="1085"/>
                </a:lnTo>
                <a:lnTo>
                  <a:pt x="2306" y="1085"/>
                </a:lnTo>
                <a:lnTo>
                  <a:pt x="2306" y="1084"/>
                </a:lnTo>
                <a:lnTo>
                  <a:pt x="2307" y="1084"/>
                </a:lnTo>
                <a:lnTo>
                  <a:pt x="2307" y="1082"/>
                </a:lnTo>
                <a:lnTo>
                  <a:pt x="2309" y="1080"/>
                </a:lnTo>
                <a:lnTo>
                  <a:pt x="2311" y="1080"/>
                </a:lnTo>
                <a:lnTo>
                  <a:pt x="2311" y="1082"/>
                </a:lnTo>
                <a:lnTo>
                  <a:pt x="2312" y="1082"/>
                </a:lnTo>
                <a:lnTo>
                  <a:pt x="2314" y="1082"/>
                </a:lnTo>
                <a:lnTo>
                  <a:pt x="2314" y="1080"/>
                </a:lnTo>
                <a:lnTo>
                  <a:pt x="2312" y="1080"/>
                </a:lnTo>
                <a:lnTo>
                  <a:pt x="2311" y="1080"/>
                </a:lnTo>
                <a:lnTo>
                  <a:pt x="2311" y="1079"/>
                </a:lnTo>
                <a:lnTo>
                  <a:pt x="2311" y="1077"/>
                </a:lnTo>
                <a:lnTo>
                  <a:pt x="2309" y="1077"/>
                </a:lnTo>
                <a:lnTo>
                  <a:pt x="2309" y="1075"/>
                </a:lnTo>
                <a:lnTo>
                  <a:pt x="2311" y="1075"/>
                </a:lnTo>
                <a:lnTo>
                  <a:pt x="2311" y="1074"/>
                </a:lnTo>
                <a:lnTo>
                  <a:pt x="2311" y="1072"/>
                </a:lnTo>
                <a:lnTo>
                  <a:pt x="2309" y="1072"/>
                </a:lnTo>
                <a:lnTo>
                  <a:pt x="2309" y="1070"/>
                </a:lnTo>
                <a:lnTo>
                  <a:pt x="2309" y="1069"/>
                </a:lnTo>
                <a:lnTo>
                  <a:pt x="2307" y="1069"/>
                </a:lnTo>
                <a:lnTo>
                  <a:pt x="2307" y="1067"/>
                </a:lnTo>
                <a:lnTo>
                  <a:pt x="2307" y="1065"/>
                </a:lnTo>
                <a:lnTo>
                  <a:pt x="2307" y="1064"/>
                </a:lnTo>
                <a:lnTo>
                  <a:pt x="2309" y="1064"/>
                </a:lnTo>
                <a:lnTo>
                  <a:pt x="2309" y="1062"/>
                </a:lnTo>
                <a:lnTo>
                  <a:pt x="2309" y="1060"/>
                </a:lnTo>
                <a:lnTo>
                  <a:pt x="2311" y="1060"/>
                </a:lnTo>
                <a:lnTo>
                  <a:pt x="2311" y="1059"/>
                </a:lnTo>
                <a:lnTo>
                  <a:pt x="2311" y="1057"/>
                </a:lnTo>
                <a:lnTo>
                  <a:pt x="2312" y="1057"/>
                </a:lnTo>
                <a:lnTo>
                  <a:pt x="2312" y="1055"/>
                </a:lnTo>
                <a:lnTo>
                  <a:pt x="2312" y="1054"/>
                </a:lnTo>
                <a:lnTo>
                  <a:pt x="2314" y="1054"/>
                </a:lnTo>
                <a:lnTo>
                  <a:pt x="2314" y="1052"/>
                </a:lnTo>
                <a:lnTo>
                  <a:pt x="2312" y="1052"/>
                </a:lnTo>
                <a:lnTo>
                  <a:pt x="2312" y="1054"/>
                </a:lnTo>
                <a:lnTo>
                  <a:pt x="2311" y="1054"/>
                </a:lnTo>
                <a:lnTo>
                  <a:pt x="2311" y="1055"/>
                </a:lnTo>
                <a:lnTo>
                  <a:pt x="2309" y="1055"/>
                </a:lnTo>
                <a:lnTo>
                  <a:pt x="2309" y="1057"/>
                </a:lnTo>
                <a:lnTo>
                  <a:pt x="2309" y="1059"/>
                </a:lnTo>
                <a:lnTo>
                  <a:pt x="2307" y="1059"/>
                </a:lnTo>
                <a:lnTo>
                  <a:pt x="2307" y="1060"/>
                </a:lnTo>
                <a:lnTo>
                  <a:pt x="2306" y="1060"/>
                </a:lnTo>
                <a:lnTo>
                  <a:pt x="2306" y="1062"/>
                </a:lnTo>
                <a:lnTo>
                  <a:pt x="2306" y="1064"/>
                </a:lnTo>
                <a:lnTo>
                  <a:pt x="2306" y="1065"/>
                </a:lnTo>
                <a:lnTo>
                  <a:pt x="2306" y="1067"/>
                </a:lnTo>
                <a:lnTo>
                  <a:pt x="2306" y="1069"/>
                </a:lnTo>
                <a:lnTo>
                  <a:pt x="2306" y="1070"/>
                </a:lnTo>
                <a:lnTo>
                  <a:pt x="2307" y="1070"/>
                </a:lnTo>
                <a:lnTo>
                  <a:pt x="2307" y="1072"/>
                </a:lnTo>
                <a:lnTo>
                  <a:pt x="2307" y="1074"/>
                </a:lnTo>
                <a:lnTo>
                  <a:pt x="2307" y="1075"/>
                </a:lnTo>
                <a:lnTo>
                  <a:pt x="2306" y="1075"/>
                </a:lnTo>
                <a:lnTo>
                  <a:pt x="2306" y="1077"/>
                </a:lnTo>
                <a:lnTo>
                  <a:pt x="2304" y="1077"/>
                </a:lnTo>
                <a:lnTo>
                  <a:pt x="2304" y="1079"/>
                </a:lnTo>
                <a:lnTo>
                  <a:pt x="2304" y="1080"/>
                </a:lnTo>
                <a:lnTo>
                  <a:pt x="2304" y="1080"/>
                </a:lnTo>
                <a:lnTo>
                  <a:pt x="2304" y="1082"/>
                </a:lnTo>
                <a:lnTo>
                  <a:pt x="2302" y="1082"/>
                </a:lnTo>
                <a:lnTo>
                  <a:pt x="2302" y="1084"/>
                </a:lnTo>
                <a:lnTo>
                  <a:pt x="2301" y="1084"/>
                </a:lnTo>
                <a:lnTo>
                  <a:pt x="2301" y="1082"/>
                </a:lnTo>
                <a:lnTo>
                  <a:pt x="2299" y="1082"/>
                </a:lnTo>
                <a:lnTo>
                  <a:pt x="2299" y="1084"/>
                </a:lnTo>
                <a:lnTo>
                  <a:pt x="2301" y="1084"/>
                </a:lnTo>
                <a:lnTo>
                  <a:pt x="2301" y="1085"/>
                </a:lnTo>
                <a:lnTo>
                  <a:pt x="2301" y="1087"/>
                </a:lnTo>
                <a:lnTo>
                  <a:pt x="2299" y="1087"/>
                </a:lnTo>
                <a:lnTo>
                  <a:pt x="2299" y="1089"/>
                </a:lnTo>
                <a:lnTo>
                  <a:pt x="2297" y="1089"/>
                </a:lnTo>
                <a:lnTo>
                  <a:pt x="2297" y="1090"/>
                </a:lnTo>
                <a:lnTo>
                  <a:pt x="2296" y="1090"/>
                </a:lnTo>
                <a:lnTo>
                  <a:pt x="2294" y="1090"/>
                </a:lnTo>
                <a:lnTo>
                  <a:pt x="2294" y="1092"/>
                </a:lnTo>
                <a:lnTo>
                  <a:pt x="2292" y="1092"/>
                </a:lnTo>
                <a:lnTo>
                  <a:pt x="2291" y="1092"/>
                </a:lnTo>
                <a:lnTo>
                  <a:pt x="2291" y="1092"/>
                </a:lnTo>
                <a:lnTo>
                  <a:pt x="2289" y="1092"/>
                </a:lnTo>
                <a:lnTo>
                  <a:pt x="2289" y="1094"/>
                </a:lnTo>
                <a:lnTo>
                  <a:pt x="2287" y="1094"/>
                </a:lnTo>
                <a:lnTo>
                  <a:pt x="2286" y="1094"/>
                </a:lnTo>
                <a:lnTo>
                  <a:pt x="2286" y="1095"/>
                </a:lnTo>
                <a:lnTo>
                  <a:pt x="2284" y="1095"/>
                </a:lnTo>
                <a:lnTo>
                  <a:pt x="2284" y="1094"/>
                </a:lnTo>
                <a:lnTo>
                  <a:pt x="2284" y="1092"/>
                </a:lnTo>
                <a:lnTo>
                  <a:pt x="2282" y="1092"/>
                </a:lnTo>
                <a:lnTo>
                  <a:pt x="2282" y="1092"/>
                </a:lnTo>
                <a:lnTo>
                  <a:pt x="2282" y="1090"/>
                </a:lnTo>
                <a:lnTo>
                  <a:pt x="2282" y="1089"/>
                </a:lnTo>
                <a:lnTo>
                  <a:pt x="2282" y="1087"/>
                </a:lnTo>
                <a:lnTo>
                  <a:pt x="2282" y="1085"/>
                </a:lnTo>
                <a:lnTo>
                  <a:pt x="2284" y="1085"/>
                </a:lnTo>
                <a:lnTo>
                  <a:pt x="2284" y="1084"/>
                </a:lnTo>
                <a:lnTo>
                  <a:pt x="2284" y="1082"/>
                </a:lnTo>
                <a:lnTo>
                  <a:pt x="2286" y="1082"/>
                </a:lnTo>
                <a:lnTo>
                  <a:pt x="2286" y="1080"/>
                </a:lnTo>
                <a:lnTo>
                  <a:pt x="2286" y="1079"/>
                </a:lnTo>
                <a:lnTo>
                  <a:pt x="2287" y="1079"/>
                </a:lnTo>
                <a:lnTo>
                  <a:pt x="2286" y="1077"/>
                </a:lnTo>
                <a:lnTo>
                  <a:pt x="2287" y="1077"/>
                </a:lnTo>
                <a:lnTo>
                  <a:pt x="2287" y="1075"/>
                </a:lnTo>
                <a:lnTo>
                  <a:pt x="2287" y="1074"/>
                </a:lnTo>
                <a:lnTo>
                  <a:pt x="2287" y="1072"/>
                </a:lnTo>
                <a:lnTo>
                  <a:pt x="2287" y="1070"/>
                </a:lnTo>
                <a:lnTo>
                  <a:pt x="2287" y="1069"/>
                </a:lnTo>
                <a:lnTo>
                  <a:pt x="2287" y="1067"/>
                </a:lnTo>
                <a:lnTo>
                  <a:pt x="2286" y="1067"/>
                </a:lnTo>
                <a:lnTo>
                  <a:pt x="2284" y="1067"/>
                </a:lnTo>
                <a:lnTo>
                  <a:pt x="2284" y="1069"/>
                </a:lnTo>
                <a:lnTo>
                  <a:pt x="2286" y="1069"/>
                </a:lnTo>
                <a:lnTo>
                  <a:pt x="2286" y="1070"/>
                </a:lnTo>
                <a:lnTo>
                  <a:pt x="2286" y="1072"/>
                </a:lnTo>
                <a:lnTo>
                  <a:pt x="2286" y="1074"/>
                </a:lnTo>
                <a:lnTo>
                  <a:pt x="2286" y="1075"/>
                </a:lnTo>
                <a:lnTo>
                  <a:pt x="2286" y="1077"/>
                </a:lnTo>
                <a:lnTo>
                  <a:pt x="2284" y="1077"/>
                </a:lnTo>
                <a:lnTo>
                  <a:pt x="2284" y="1079"/>
                </a:lnTo>
                <a:lnTo>
                  <a:pt x="2284" y="1080"/>
                </a:lnTo>
                <a:lnTo>
                  <a:pt x="2282" y="1080"/>
                </a:lnTo>
                <a:lnTo>
                  <a:pt x="2282" y="1082"/>
                </a:lnTo>
                <a:lnTo>
                  <a:pt x="2282" y="1084"/>
                </a:lnTo>
                <a:lnTo>
                  <a:pt x="2281" y="1084"/>
                </a:lnTo>
                <a:lnTo>
                  <a:pt x="2281" y="1085"/>
                </a:lnTo>
                <a:lnTo>
                  <a:pt x="2279" y="1085"/>
                </a:lnTo>
                <a:lnTo>
                  <a:pt x="2279" y="1087"/>
                </a:lnTo>
                <a:lnTo>
                  <a:pt x="2277" y="1087"/>
                </a:lnTo>
                <a:lnTo>
                  <a:pt x="2276" y="1087"/>
                </a:lnTo>
                <a:lnTo>
                  <a:pt x="2274" y="1087"/>
                </a:lnTo>
                <a:lnTo>
                  <a:pt x="2274" y="1085"/>
                </a:lnTo>
                <a:lnTo>
                  <a:pt x="2272" y="1085"/>
                </a:lnTo>
                <a:lnTo>
                  <a:pt x="2271" y="1085"/>
                </a:lnTo>
                <a:lnTo>
                  <a:pt x="2271" y="1084"/>
                </a:lnTo>
                <a:lnTo>
                  <a:pt x="2269" y="1084"/>
                </a:lnTo>
                <a:lnTo>
                  <a:pt x="2269" y="1082"/>
                </a:lnTo>
                <a:lnTo>
                  <a:pt x="2267" y="1082"/>
                </a:lnTo>
                <a:lnTo>
                  <a:pt x="2267" y="1080"/>
                </a:lnTo>
                <a:lnTo>
                  <a:pt x="2266" y="1080"/>
                </a:lnTo>
                <a:lnTo>
                  <a:pt x="2264" y="1080"/>
                </a:lnTo>
                <a:lnTo>
                  <a:pt x="2264" y="1080"/>
                </a:lnTo>
                <a:lnTo>
                  <a:pt x="2264" y="1082"/>
                </a:lnTo>
                <a:lnTo>
                  <a:pt x="2264" y="1082"/>
                </a:lnTo>
                <a:lnTo>
                  <a:pt x="2266" y="1082"/>
                </a:lnTo>
                <a:lnTo>
                  <a:pt x="2266" y="1084"/>
                </a:lnTo>
                <a:lnTo>
                  <a:pt x="2266" y="1085"/>
                </a:lnTo>
                <a:lnTo>
                  <a:pt x="2264" y="1085"/>
                </a:lnTo>
                <a:lnTo>
                  <a:pt x="2264" y="1085"/>
                </a:lnTo>
                <a:lnTo>
                  <a:pt x="2264" y="1084"/>
                </a:lnTo>
                <a:lnTo>
                  <a:pt x="2262" y="1084"/>
                </a:lnTo>
                <a:lnTo>
                  <a:pt x="2262" y="1082"/>
                </a:lnTo>
                <a:lnTo>
                  <a:pt x="2261" y="1082"/>
                </a:lnTo>
                <a:lnTo>
                  <a:pt x="2259" y="1082"/>
                </a:lnTo>
                <a:lnTo>
                  <a:pt x="2257" y="1082"/>
                </a:lnTo>
                <a:lnTo>
                  <a:pt x="2257" y="1084"/>
                </a:lnTo>
                <a:lnTo>
                  <a:pt x="2256" y="1084"/>
                </a:lnTo>
                <a:lnTo>
                  <a:pt x="2254" y="1084"/>
                </a:lnTo>
                <a:lnTo>
                  <a:pt x="2254" y="1082"/>
                </a:lnTo>
                <a:lnTo>
                  <a:pt x="2252" y="1082"/>
                </a:lnTo>
                <a:lnTo>
                  <a:pt x="2252" y="1080"/>
                </a:lnTo>
                <a:lnTo>
                  <a:pt x="2252" y="1079"/>
                </a:lnTo>
                <a:lnTo>
                  <a:pt x="2251" y="1079"/>
                </a:lnTo>
                <a:lnTo>
                  <a:pt x="2249" y="1079"/>
                </a:lnTo>
                <a:lnTo>
                  <a:pt x="2247" y="1079"/>
                </a:lnTo>
                <a:lnTo>
                  <a:pt x="2247" y="1077"/>
                </a:lnTo>
                <a:lnTo>
                  <a:pt x="2249" y="1077"/>
                </a:lnTo>
                <a:lnTo>
                  <a:pt x="2251" y="1077"/>
                </a:lnTo>
                <a:lnTo>
                  <a:pt x="2252" y="1077"/>
                </a:lnTo>
                <a:lnTo>
                  <a:pt x="2254" y="1077"/>
                </a:lnTo>
                <a:lnTo>
                  <a:pt x="2254" y="1079"/>
                </a:lnTo>
                <a:lnTo>
                  <a:pt x="2256" y="1079"/>
                </a:lnTo>
                <a:lnTo>
                  <a:pt x="2256" y="1077"/>
                </a:lnTo>
                <a:lnTo>
                  <a:pt x="2257" y="1079"/>
                </a:lnTo>
                <a:lnTo>
                  <a:pt x="2259" y="1079"/>
                </a:lnTo>
                <a:lnTo>
                  <a:pt x="2261" y="1079"/>
                </a:lnTo>
                <a:lnTo>
                  <a:pt x="2261" y="1080"/>
                </a:lnTo>
                <a:lnTo>
                  <a:pt x="2262" y="1080"/>
                </a:lnTo>
                <a:lnTo>
                  <a:pt x="2262" y="1079"/>
                </a:lnTo>
                <a:lnTo>
                  <a:pt x="2261" y="1079"/>
                </a:lnTo>
                <a:lnTo>
                  <a:pt x="2261" y="1077"/>
                </a:lnTo>
                <a:lnTo>
                  <a:pt x="2259" y="1077"/>
                </a:lnTo>
                <a:lnTo>
                  <a:pt x="2259" y="1075"/>
                </a:lnTo>
                <a:lnTo>
                  <a:pt x="2257" y="1075"/>
                </a:lnTo>
                <a:lnTo>
                  <a:pt x="2257" y="1077"/>
                </a:lnTo>
                <a:lnTo>
                  <a:pt x="2256" y="1077"/>
                </a:lnTo>
                <a:lnTo>
                  <a:pt x="2254" y="1077"/>
                </a:lnTo>
                <a:lnTo>
                  <a:pt x="2254" y="1075"/>
                </a:lnTo>
                <a:lnTo>
                  <a:pt x="2254" y="1074"/>
                </a:lnTo>
                <a:lnTo>
                  <a:pt x="2254" y="1072"/>
                </a:lnTo>
                <a:lnTo>
                  <a:pt x="2252" y="1072"/>
                </a:lnTo>
                <a:lnTo>
                  <a:pt x="2252" y="1074"/>
                </a:lnTo>
                <a:lnTo>
                  <a:pt x="2251" y="1074"/>
                </a:lnTo>
                <a:lnTo>
                  <a:pt x="2249" y="1074"/>
                </a:lnTo>
                <a:lnTo>
                  <a:pt x="2249" y="1072"/>
                </a:lnTo>
                <a:lnTo>
                  <a:pt x="2249" y="1070"/>
                </a:lnTo>
                <a:lnTo>
                  <a:pt x="2249" y="1069"/>
                </a:lnTo>
                <a:lnTo>
                  <a:pt x="2247" y="1069"/>
                </a:lnTo>
                <a:lnTo>
                  <a:pt x="2247" y="1070"/>
                </a:lnTo>
                <a:lnTo>
                  <a:pt x="2247" y="1072"/>
                </a:lnTo>
                <a:lnTo>
                  <a:pt x="2246" y="1072"/>
                </a:lnTo>
                <a:lnTo>
                  <a:pt x="2246" y="1074"/>
                </a:lnTo>
                <a:lnTo>
                  <a:pt x="2247" y="1074"/>
                </a:lnTo>
                <a:lnTo>
                  <a:pt x="2247" y="1075"/>
                </a:lnTo>
                <a:lnTo>
                  <a:pt x="2246" y="1075"/>
                </a:lnTo>
                <a:lnTo>
                  <a:pt x="2244" y="1075"/>
                </a:lnTo>
                <a:lnTo>
                  <a:pt x="2244" y="1074"/>
                </a:lnTo>
                <a:lnTo>
                  <a:pt x="2244" y="1072"/>
                </a:lnTo>
                <a:lnTo>
                  <a:pt x="2244" y="1070"/>
                </a:lnTo>
                <a:lnTo>
                  <a:pt x="2246" y="1070"/>
                </a:lnTo>
                <a:lnTo>
                  <a:pt x="2246" y="1069"/>
                </a:lnTo>
                <a:lnTo>
                  <a:pt x="2246" y="1067"/>
                </a:lnTo>
                <a:lnTo>
                  <a:pt x="2247" y="1067"/>
                </a:lnTo>
                <a:lnTo>
                  <a:pt x="2247" y="1065"/>
                </a:lnTo>
                <a:lnTo>
                  <a:pt x="2247" y="1064"/>
                </a:lnTo>
                <a:lnTo>
                  <a:pt x="2246" y="1064"/>
                </a:lnTo>
                <a:lnTo>
                  <a:pt x="2246" y="1065"/>
                </a:lnTo>
                <a:lnTo>
                  <a:pt x="2246" y="1067"/>
                </a:lnTo>
                <a:lnTo>
                  <a:pt x="2244" y="1067"/>
                </a:lnTo>
                <a:lnTo>
                  <a:pt x="2244" y="1069"/>
                </a:lnTo>
                <a:lnTo>
                  <a:pt x="2242" y="1069"/>
                </a:lnTo>
                <a:lnTo>
                  <a:pt x="2242" y="1070"/>
                </a:lnTo>
                <a:lnTo>
                  <a:pt x="2242" y="1072"/>
                </a:lnTo>
                <a:lnTo>
                  <a:pt x="2242" y="1074"/>
                </a:lnTo>
                <a:lnTo>
                  <a:pt x="2242" y="1075"/>
                </a:lnTo>
                <a:lnTo>
                  <a:pt x="2242" y="1077"/>
                </a:lnTo>
                <a:lnTo>
                  <a:pt x="2242" y="1079"/>
                </a:lnTo>
                <a:lnTo>
                  <a:pt x="2242" y="1080"/>
                </a:lnTo>
                <a:lnTo>
                  <a:pt x="2244" y="1080"/>
                </a:lnTo>
                <a:lnTo>
                  <a:pt x="2244" y="1082"/>
                </a:lnTo>
                <a:lnTo>
                  <a:pt x="2242" y="1082"/>
                </a:lnTo>
                <a:lnTo>
                  <a:pt x="2241" y="1082"/>
                </a:lnTo>
                <a:lnTo>
                  <a:pt x="2239" y="1082"/>
                </a:lnTo>
                <a:lnTo>
                  <a:pt x="2239" y="1084"/>
                </a:lnTo>
                <a:lnTo>
                  <a:pt x="2241" y="1084"/>
                </a:lnTo>
                <a:lnTo>
                  <a:pt x="2242" y="1084"/>
                </a:lnTo>
                <a:lnTo>
                  <a:pt x="2244" y="1084"/>
                </a:lnTo>
                <a:lnTo>
                  <a:pt x="2244" y="1085"/>
                </a:lnTo>
                <a:lnTo>
                  <a:pt x="2246" y="1085"/>
                </a:lnTo>
                <a:lnTo>
                  <a:pt x="2246" y="1087"/>
                </a:lnTo>
                <a:lnTo>
                  <a:pt x="2247" y="1087"/>
                </a:lnTo>
                <a:lnTo>
                  <a:pt x="2247" y="1089"/>
                </a:lnTo>
                <a:lnTo>
                  <a:pt x="2246" y="1089"/>
                </a:lnTo>
                <a:lnTo>
                  <a:pt x="2244" y="1089"/>
                </a:lnTo>
                <a:lnTo>
                  <a:pt x="2244" y="1090"/>
                </a:lnTo>
                <a:lnTo>
                  <a:pt x="2242" y="1090"/>
                </a:lnTo>
                <a:lnTo>
                  <a:pt x="2241" y="1090"/>
                </a:lnTo>
                <a:lnTo>
                  <a:pt x="2239" y="1090"/>
                </a:lnTo>
                <a:lnTo>
                  <a:pt x="2237" y="1090"/>
                </a:lnTo>
                <a:lnTo>
                  <a:pt x="2237" y="1089"/>
                </a:lnTo>
                <a:lnTo>
                  <a:pt x="2236" y="1089"/>
                </a:lnTo>
                <a:lnTo>
                  <a:pt x="2236" y="1087"/>
                </a:lnTo>
                <a:lnTo>
                  <a:pt x="2234" y="1087"/>
                </a:lnTo>
                <a:lnTo>
                  <a:pt x="2234" y="1085"/>
                </a:lnTo>
                <a:lnTo>
                  <a:pt x="2234" y="1084"/>
                </a:lnTo>
                <a:lnTo>
                  <a:pt x="2232" y="1084"/>
                </a:lnTo>
                <a:lnTo>
                  <a:pt x="2232" y="1085"/>
                </a:lnTo>
                <a:lnTo>
                  <a:pt x="2232" y="1087"/>
                </a:lnTo>
                <a:lnTo>
                  <a:pt x="2231" y="1087"/>
                </a:lnTo>
                <a:lnTo>
                  <a:pt x="2231" y="1085"/>
                </a:lnTo>
                <a:lnTo>
                  <a:pt x="2229" y="1085"/>
                </a:lnTo>
                <a:lnTo>
                  <a:pt x="2229" y="1084"/>
                </a:lnTo>
                <a:lnTo>
                  <a:pt x="2229" y="1082"/>
                </a:lnTo>
                <a:lnTo>
                  <a:pt x="2227" y="1082"/>
                </a:lnTo>
                <a:lnTo>
                  <a:pt x="2227" y="1080"/>
                </a:lnTo>
                <a:lnTo>
                  <a:pt x="2226" y="1080"/>
                </a:lnTo>
                <a:lnTo>
                  <a:pt x="2224" y="1080"/>
                </a:lnTo>
                <a:lnTo>
                  <a:pt x="2224" y="1082"/>
                </a:lnTo>
                <a:lnTo>
                  <a:pt x="2224" y="1084"/>
                </a:lnTo>
                <a:lnTo>
                  <a:pt x="2224" y="1084"/>
                </a:lnTo>
                <a:lnTo>
                  <a:pt x="2224" y="1082"/>
                </a:lnTo>
                <a:lnTo>
                  <a:pt x="2222" y="1082"/>
                </a:lnTo>
                <a:lnTo>
                  <a:pt x="2221" y="1082"/>
                </a:lnTo>
                <a:lnTo>
                  <a:pt x="2221" y="1084"/>
                </a:lnTo>
                <a:lnTo>
                  <a:pt x="2222" y="1084"/>
                </a:lnTo>
                <a:lnTo>
                  <a:pt x="2224" y="1084"/>
                </a:lnTo>
                <a:lnTo>
                  <a:pt x="2224" y="1085"/>
                </a:lnTo>
                <a:lnTo>
                  <a:pt x="2224" y="1087"/>
                </a:lnTo>
                <a:lnTo>
                  <a:pt x="2224" y="1087"/>
                </a:lnTo>
                <a:lnTo>
                  <a:pt x="2226" y="1087"/>
                </a:lnTo>
                <a:lnTo>
                  <a:pt x="2226" y="1089"/>
                </a:lnTo>
                <a:lnTo>
                  <a:pt x="2227" y="1089"/>
                </a:lnTo>
                <a:lnTo>
                  <a:pt x="2227" y="1090"/>
                </a:lnTo>
                <a:lnTo>
                  <a:pt x="2229" y="1090"/>
                </a:lnTo>
                <a:lnTo>
                  <a:pt x="2229" y="1092"/>
                </a:lnTo>
                <a:lnTo>
                  <a:pt x="2231" y="1092"/>
                </a:lnTo>
                <a:lnTo>
                  <a:pt x="2231" y="1092"/>
                </a:lnTo>
                <a:lnTo>
                  <a:pt x="2229" y="1092"/>
                </a:lnTo>
                <a:lnTo>
                  <a:pt x="2229" y="1094"/>
                </a:lnTo>
                <a:lnTo>
                  <a:pt x="2231" y="1094"/>
                </a:lnTo>
                <a:lnTo>
                  <a:pt x="2231" y="1095"/>
                </a:lnTo>
                <a:lnTo>
                  <a:pt x="2232" y="1095"/>
                </a:lnTo>
                <a:lnTo>
                  <a:pt x="2234" y="1095"/>
                </a:lnTo>
                <a:lnTo>
                  <a:pt x="2236" y="1095"/>
                </a:lnTo>
                <a:lnTo>
                  <a:pt x="2236" y="1097"/>
                </a:lnTo>
                <a:lnTo>
                  <a:pt x="2237" y="1097"/>
                </a:lnTo>
                <a:lnTo>
                  <a:pt x="2239" y="1097"/>
                </a:lnTo>
                <a:lnTo>
                  <a:pt x="2241" y="1097"/>
                </a:lnTo>
                <a:lnTo>
                  <a:pt x="2241" y="1099"/>
                </a:lnTo>
                <a:lnTo>
                  <a:pt x="2242" y="1099"/>
                </a:lnTo>
                <a:lnTo>
                  <a:pt x="2244" y="1099"/>
                </a:lnTo>
                <a:lnTo>
                  <a:pt x="2246" y="1099"/>
                </a:lnTo>
                <a:lnTo>
                  <a:pt x="2247" y="1099"/>
                </a:lnTo>
                <a:lnTo>
                  <a:pt x="2247" y="1100"/>
                </a:lnTo>
                <a:lnTo>
                  <a:pt x="2249" y="1100"/>
                </a:lnTo>
                <a:lnTo>
                  <a:pt x="2249" y="1102"/>
                </a:lnTo>
                <a:lnTo>
                  <a:pt x="2251" y="1102"/>
                </a:lnTo>
                <a:lnTo>
                  <a:pt x="2252" y="1102"/>
                </a:lnTo>
                <a:lnTo>
                  <a:pt x="2252" y="1104"/>
                </a:lnTo>
                <a:lnTo>
                  <a:pt x="2254" y="1104"/>
                </a:lnTo>
                <a:lnTo>
                  <a:pt x="2254" y="1105"/>
                </a:lnTo>
                <a:lnTo>
                  <a:pt x="2252" y="1105"/>
                </a:lnTo>
                <a:lnTo>
                  <a:pt x="2251" y="1105"/>
                </a:lnTo>
                <a:lnTo>
                  <a:pt x="2251" y="1107"/>
                </a:lnTo>
                <a:lnTo>
                  <a:pt x="2252" y="1107"/>
                </a:lnTo>
                <a:lnTo>
                  <a:pt x="2254" y="1107"/>
                </a:lnTo>
                <a:lnTo>
                  <a:pt x="2254" y="1109"/>
                </a:lnTo>
                <a:lnTo>
                  <a:pt x="2252" y="1109"/>
                </a:lnTo>
                <a:lnTo>
                  <a:pt x="2252" y="1110"/>
                </a:lnTo>
                <a:lnTo>
                  <a:pt x="2254" y="1110"/>
                </a:lnTo>
                <a:lnTo>
                  <a:pt x="2254" y="1112"/>
                </a:lnTo>
                <a:lnTo>
                  <a:pt x="2252" y="1112"/>
                </a:lnTo>
                <a:lnTo>
                  <a:pt x="2251" y="1112"/>
                </a:lnTo>
                <a:lnTo>
                  <a:pt x="2251" y="1114"/>
                </a:lnTo>
                <a:lnTo>
                  <a:pt x="2249" y="1114"/>
                </a:lnTo>
                <a:lnTo>
                  <a:pt x="2249" y="1115"/>
                </a:lnTo>
                <a:lnTo>
                  <a:pt x="2247" y="1115"/>
                </a:lnTo>
                <a:lnTo>
                  <a:pt x="2246" y="1115"/>
                </a:lnTo>
                <a:lnTo>
                  <a:pt x="2244" y="1115"/>
                </a:lnTo>
                <a:lnTo>
                  <a:pt x="2244" y="1117"/>
                </a:lnTo>
                <a:lnTo>
                  <a:pt x="2244" y="1119"/>
                </a:lnTo>
                <a:lnTo>
                  <a:pt x="2242" y="1119"/>
                </a:lnTo>
                <a:lnTo>
                  <a:pt x="2242" y="1117"/>
                </a:lnTo>
                <a:lnTo>
                  <a:pt x="2242" y="1115"/>
                </a:lnTo>
                <a:lnTo>
                  <a:pt x="2241" y="1115"/>
                </a:lnTo>
                <a:lnTo>
                  <a:pt x="2241" y="1117"/>
                </a:lnTo>
                <a:lnTo>
                  <a:pt x="2239" y="1117"/>
                </a:lnTo>
                <a:lnTo>
                  <a:pt x="2239" y="1119"/>
                </a:lnTo>
                <a:lnTo>
                  <a:pt x="2237" y="1119"/>
                </a:lnTo>
                <a:lnTo>
                  <a:pt x="2237" y="1120"/>
                </a:lnTo>
                <a:lnTo>
                  <a:pt x="2236" y="1120"/>
                </a:lnTo>
                <a:lnTo>
                  <a:pt x="2236" y="1119"/>
                </a:lnTo>
                <a:lnTo>
                  <a:pt x="2234" y="1119"/>
                </a:lnTo>
                <a:lnTo>
                  <a:pt x="2234" y="1120"/>
                </a:lnTo>
                <a:lnTo>
                  <a:pt x="2234" y="1122"/>
                </a:lnTo>
                <a:lnTo>
                  <a:pt x="2232" y="1122"/>
                </a:lnTo>
                <a:lnTo>
                  <a:pt x="2232" y="1120"/>
                </a:lnTo>
                <a:lnTo>
                  <a:pt x="2232" y="1119"/>
                </a:lnTo>
                <a:lnTo>
                  <a:pt x="2232" y="1117"/>
                </a:lnTo>
                <a:lnTo>
                  <a:pt x="2232" y="1115"/>
                </a:lnTo>
                <a:lnTo>
                  <a:pt x="2231" y="1115"/>
                </a:lnTo>
                <a:lnTo>
                  <a:pt x="2229" y="1115"/>
                </a:lnTo>
                <a:lnTo>
                  <a:pt x="2227" y="1115"/>
                </a:lnTo>
                <a:lnTo>
                  <a:pt x="2227" y="1114"/>
                </a:lnTo>
                <a:lnTo>
                  <a:pt x="2226" y="1114"/>
                </a:lnTo>
                <a:lnTo>
                  <a:pt x="2226" y="1112"/>
                </a:lnTo>
                <a:lnTo>
                  <a:pt x="2224" y="1112"/>
                </a:lnTo>
                <a:lnTo>
                  <a:pt x="2224" y="1114"/>
                </a:lnTo>
                <a:lnTo>
                  <a:pt x="2224" y="1115"/>
                </a:lnTo>
                <a:lnTo>
                  <a:pt x="2224" y="1115"/>
                </a:lnTo>
                <a:lnTo>
                  <a:pt x="2222" y="1115"/>
                </a:lnTo>
                <a:lnTo>
                  <a:pt x="2222" y="1117"/>
                </a:lnTo>
                <a:lnTo>
                  <a:pt x="2224" y="1117"/>
                </a:lnTo>
                <a:lnTo>
                  <a:pt x="2224" y="1117"/>
                </a:lnTo>
                <a:lnTo>
                  <a:pt x="2224" y="1119"/>
                </a:lnTo>
                <a:lnTo>
                  <a:pt x="2224" y="1120"/>
                </a:lnTo>
                <a:lnTo>
                  <a:pt x="2224" y="1120"/>
                </a:lnTo>
                <a:lnTo>
                  <a:pt x="2224" y="1122"/>
                </a:lnTo>
                <a:lnTo>
                  <a:pt x="2224" y="1122"/>
                </a:lnTo>
                <a:lnTo>
                  <a:pt x="2224" y="1124"/>
                </a:lnTo>
                <a:lnTo>
                  <a:pt x="2226" y="1124"/>
                </a:lnTo>
                <a:lnTo>
                  <a:pt x="2226" y="1122"/>
                </a:lnTo>
                <a:lnTo>
                  <a:pt x="2227" y="1122"/>
                </a:lnTo>
                <a:lnTo>
                  <a:pt x="2229" y="1122"/>
                </a:lnTo>
                <a:lnTo>
                  <a:pt x="2229" y="1124"/>
                </a:lnTo>
                <a:lnTo>
                  <a:pt x="2231" y="1124"/>
                </a:lnTo>
                <a:lnTo>
                  <a:pt x="2231" y="1125"/>
                </a:lnTo>
                <a:lnTo>
                  <a:pt x="2232" y="1125"/>
                </a:lnTo>
                <a:lnTo>
                  <a:pt x="2232" y="1127"/>
                </a:lnTo>
                <a:lnTo>
                  <a:pt x="2231" y="1127"/>
                </a:lnTo>
                <a:lnTo>
                  <a:pt x="2231" y="1129"/>
                </a:lnTo>
                <a:lnTo>
                  <a:pt x="2232" y="1129"/>
                </a:lnTo>
                <a:lnTo>
                  <a:pt x="2234" y="1129"/>
                </a:lnTo>
                <a:lnTo>
                  <a:pt x="2236" y="1129"/>
                </a:lnTo>
                <a:lnTo>
                  <a:pt x="2237" y="1129"/>
                </a:lnTo>
                <a:lnTo>
                  <a:pt x="2237" y="1127"/>
                </a:lnTo>
                <a:lnTo>
                  <a:pt x="2239" y="1127"/>
                </a:lnTo>
                <a:lnTo>
                  <a:pt x="2239" y="1125"/>
                </a:lnTo>
                <a:lnTo>
                  <a:pt x="2239" y="1124"/>
                </a:lnTo>
                <a:lnTo>
                  <a:pt x="2241" y="1124"/>
                </a:lnTo>
                <a:lnTo>
                  <a:pt x="2241" y="1125"/>
                </a:lnTo>
                <a:lnTo>
                  <a:pt x="2241" y="1127"/>
                </a:lnTo>
                <a:lnTo>
                  <a:pt x="2241" y="1129"/>
                </a:lnTo>
                <a:lnTo>
                  <a:pt x="2239" y="1129"/>
                </a:lnTo>
                <a:lnTo>
                  <a:pt x="2239" y="1130"/>
                </a:lnTo>
                <a:lnTo>
                  <a:pt x="2239" y="1132"/>
                </a:lnTo>
                <a:lnTo>
                  <a:pt x="2237" y="1132"/>
                </a:lnTo>
                <a:lnTo>
                  <a:pt x="2237" y="1132"/>
                </a:lnTo>
                <a:lnTo>
                  <a:pt x="2239" y="1132"/>
                </a:lnTo>
                <a:lnTo>
                  <a:pt x="2241" y="1132"/>
                </a:lnTo>
                <a:lnTo>
                  <a:pt x="2242" y="1132"/>
                </a:lnTo>
                <a:lnTo>
                  <a:pt x="2242" y="1134"/>
                </a:lnTo>
                <a:lnTo>
                  <a:pt x="2244" y="1134"/>
                </a:lnTo>
                <a:lnTo>
                  <a:pt x="2244" y="1135"/>
                </a:lnTo>
                <a:lnTo>
                  <a:pt x="2242" y="1135"/>
                </a:lnTo>
                <a:lnTo>
                  <a:pt x="2242" y="1137"/>
                </a:lnTo>
                <a:lnTo>
                  <a:pt x="2244" y="1137"/>
                </a:lnTo>
                <a:lnTo>
                  <a:pt x="2244" y="1139"/>
                </a:lnTo>
                <a:lnTo>
                  <a:pt x="2242" y="1139"/>
                </a:lnTo>
                <a:lnTo>
                  <a:pt x="2241" y="1139"/>
                </a:lnTo>
                <a:lnTo>
                  <a:pt x="2241" y="1140"/>
                </a:lnTo>
                <a:lnTo>
                  <a:pt x="2241" y="1142"/>
                </a:lnTo>
                <a:lnTo>
                  <a:pt x="2242" y="1142"/>
                </a:lnTo>
                <a:lnTo>
                  <a:pt x="2242" y="1140"/>
                </a:lnTo>
                <a:lnTo>
                  <a:pt x="2244" y="1140"/>
                </a:lnTo>
                <a:lnTo>
                  <a:pt x="2244" y="1139"/>
                </a:lnTo>
                <a:lnTo>
                  <a:pt x="2246" y="1139"/>
                </a:lnTo>
                <a:lnTo>
                  <a:pt x="2247" y="1139"/>
                </a:lnTo>
                <a:lnTo>
                  <a:pt x="2249" y="1139"/>
                </a:lnTo>
                <a:lnTo>
                  <a:pt x="2251" y="1139"/>
                </a:lnTo>
                <a:lnTo>
                  <a:pt x="2251" y="1137"/>
                </a:lnTo>
                <a:lnTo>
                  <a:pt x="2252" y="1137"/>
                </a:lnTo>
                <a:lnTo>
                  <a:pt x="2254" y="1137"/>
                </a:lnTo>
                <a:lnTo>
                  <a:pt x="2254" y="1135"/>
                </a:lnTo>
                <a:lnTo>
                  <a:pt x="2252" y="1135"/>
                </a:lnTo>
                <a:lnTo>
                  <a:pt x="2251" y="1135"/>
                </a:lnTo>
                <a:lnTo>
                  <a:pt x="2251" y="1137"/>
                </a:lnTo>
                <a:lnTo>
                  <a:pt x="2249" y="1137"/>
                </a:lnTo>
                <a:lnTo>
                  <a:pt x="2247" y="1137"/>
                </a:lnTo>
                <a:lnTo>
                  <a:pt x="2246" y="1137"/>
                </a:lnTo>
                <a:lnTo>
                  <a:pt x="2246" y="1135"/>
                </a:lnTo>
                <a:lnTo>
                  <a:pt x="2247" y="1135"/>
                </a:lnTo>
                <a:lnTo>
                  <a:pt x="2247" y="1134"/>
                </a:lnTo>
                <a:lnTo>
                  <a:pt x="2247" y="1132"/>
                </a:lnTo>
                <a:lnTo>
                  <a:pt x="2249" y="1132"/>
                </a:lnTo>
                <a:lnTo>
                  <a:pt x="2249" y="1132"/>
                </a:lnTo>
                <a:lnTo>
                  <a:pt x="2251" y="1132"/>
                </a:lnTo>
                <a:lnTo>
                  <a:pt x="2251" y="1130"/>
                </a:lnTo>
                <a:lnTo>
                  <a:pt x="2252" y="1130"/>
                </a:lnTo>
                <a:lnTo>
                  <a:pt x="2252" y="1132"/>
                </a:lnTo>
                <a:lnTo>
                  <a:pt x="2254" y="1132"/>
                </a:lnTo>
                <a:lnTo>
                  <a:pt x="2256" y="1132"/>
                </a:lnTo>
                <a:lnTo>
                  <a:pt x="2256" y="1130"/>
                </a:lnTo>
                <a:lnTo>
                  <a:pt x="2254" y="1130"/>
                </a:lnTo>
                <a:lnTo>
                  <a:pt x="2254" y="1129"/>
                </a:lnTo>
                <a:lnTo>
                  <a:pt x="2256" y="1129"/>
                </a:lnTo>
                <a:lnTo>
                  <a:pt x="2257" y="1129"/>
                </a:lnTo>
                <a:lnTo>
                  <a:pt x="2259" y="1129"/>
                </a:lnTo>
                <a:lnTo>
                  <a:pt x="2259" y="1130"/>
                </a:lnTo>
                <a:lnTo>
                  <a:pt x="2261" y="1130"/>
                </a:lnTo>
                <a:lnTo>
                  <a:pt x="2261" y="1132"/>
                </a:lnTo>
                <a:lnTo>
                  <a:pt x="2261" y="1132"/>
                </a:lnTo>
                <a:lnTo>
                  <a:pt x="2262" y="1132"/>
                </a:lnTo>
                <a:lnTo>
                  <a:pt x="2262" y="1132"/>
                </a:lnTo>
                <a:lnTo>
                  <a:pt x="2264" y="1132"/>
                </a:lnTo>
                <a:lnTo>
                  <a:pt x="2264" y="1132"/>
                </a:lnTo>
                <a:lnTo>
                  <a:pt x="2264" y="1132"/>
                </a:lnTo>
                <a:lnTo>
                  <a:pt x="2264" y="1134"/>
                </a:lnTo>
                <a:lnTo>
                  <a:pt x="2264" y="1135"/>
                </a:lnTo>
                <a:lnTo>
                  <a:pt x="2264" y="1137"/>
                </a:lnTo>
                <a:lnTo>
                  <a:pt x="2264" y="1137"/>
                </a:lnTo>
                <a:lnTo>
                  <a:pt x="2264" y="1135"/>
                </a:lnTo>
                <a:lnTo>
                  <a:pt x="2264" y="1134"/>
                </a:lnTo>
                <a:lnTo>
                  <a:pt x="2262" y="1134"/>
                </a:lnTo>
                <a:lnTo>
                  <a:pt x="2262" y="1135"/>
                </a:lnTo>
                <a:lnTo>
                  <a:pt x="2261" y="1135"/>
                </a:lnTo>
                <a:lnTo>
                  <a:pt x="2259" y="1135"/>
                </a:lnTo>
                <a:lnTo>
                  <a:pt x="2259" y="1137"/>
                </a:lnTo>
                <a:lnTo>
                  <a:pt x="2261" y="1137"/>
                </a:lnTo>
                <a:lnTo>
                  <a:pt x="2262" y="1137"/>
                </a:lnTo>
                <a:lnTo>
                  <a:pt x="2262" y="1139"/>
                </a:lnTo>
                <a:lnTo>
                  <a:pt x="2261" y="1139"/>
                </a:lnTo>
                <a:lnTo>
                  <a:pt x="2259" y="1139"/>
                </a:lnTo>
                <a:lnTo>
                  <a:pt x="2257" y="1139"/>
                </a:lnTo>
                <a:lnTo>
                  <a:pt x="2257" y="1140"/>
                </a:lnTo>
                <a:lnTo>
                  <a:pt x="2259" y="1140"/>
                </a:lnTo>
                <a:lnTo>
                  <a:pt x="2261" y="1140"/>
                </a:lnTo>
                <a:lnTo>
                  <a:pt x="2262" y="1140"/>
                </a:lnTo>
                <a:lnTo>
                  <a:pt x="2262" y="1142"/>
                </a:lnTo>
                <a:lnTo>
                  <a:pt x="2264" y="1142"/>
                </a:lnTo>
                <a:lnTo>
                  <a:pt x="2264" y="1140"/>
                </a:lnTo>
                <a:lnTo>
                  <a:pt x="2264" y="1139"/>
                </a:lnTo>
                <a:lnTo>
                  <a:pt x="2264" y="1139"/>
                </a:lnTo>
                <a:lnTo>
                  <a:pt x="2266" y="1139"/>
                </a:lnTo>
                <a:lnTo>
                  <a:pt x="2266" y="1137"/>
                </a:lnTo>
                <a:lnTo>
                  <a:pt x="2267" y="1137"/>
                </a:lnTo>
                <a:lnTo>
                  <a:pt x="2269" y="1137"/>
                </a:lnTo>
                <a:lnTo>
                  <a:pt x="2271" y="1137"/>
                </a:lnTo>
                <a:lnTo>
                  <a:pt x="2271" y="1135"/>
                </a:lnTo>
                <a:lnTo>
                  <a:pt x="2272" y="1135"/>
                </a:lnTo>
                <a:lnTo>
                  <a:pt x="2274" y="1135"/>
                </a:lnTo>
                <a:lnTo>
                  <a:pt x="2276" y="1135"/>
                </a:lnTo>
                <a:lnTo>
                  <a:pt x="2276" y="1137"/>
                </a:lnTo>
                <a:lnTo>
                  <a:pt x="2274" y="1137"/>
                </a:lnTo>
                <a:lnTo>
                  <a:pt x="2272" y="1137"/>
                </a:lnTo>
                <a:lnTo>
                  <a:pt x="2272" y="1139"/>
                </a:lnTo>
                <a:lnTo>
                  <a:pt x="2271" y="1139"/>
                </a:lnTo>
                <a:lnTo>
                  <a:pt x="2269" y="1139"/>
                </a:lnTo>
                <a:lnTo>
                  <a:pt x="2267" y="1139"/>
                </a:lnTo>
                <a:lnTo>
                  <a:pt x="2267" y="1140"/>
                </a:lnTo>
                <a:lnTo>
                  <a:pt x="2269" y="1140"/>
                </a:lnTo>
                <a:lnTo>
                  <a:pt x="2269" y="1142"/>
                </a:lnTo>
                <a:lnTo>
                  <a:pt x="2271" y="1142"/>
                </a:lnTo>
                <a:lnTo>
                  <a:pt x="2272" y="1142"/>
                </a:lnTo>
                <a:lnTo>
                  <a:pt x="2272" y="1140"/>
                </a:lnTo>
                <a:lnTo>
                  <a:pt x="2274" y="1140"/>
                </a:lnTo>
                <a:lnTo>
                  <a:pt x="2274" y="1142"/>
                </a:lnTo>
                <a:lnTo>
                  <a:pt x="2274" y="1144"/>
                </a:lnTo>
                <a:lnTo>
                  <a:pt x="2272" y="1144"/>
                </a:lnTo>
                <a:lnTo>
                  <a:pt x="2271" y="1144"/>
                </a:lnTo>
                <a:lnTo>
                  <a:pt x="2269" y="1144"/>
                </a:lnTo>
                <a:lnTo>
                  <a:pt x="2269" y="1145"/>
                </a:lnTo>
                <a:lnTo>
                  <a:pt x="2267" y="1145"/>
                </a:lnTo>
                <a:lnTo>
                  <a:pt x="2266" y="1145"/>
                </a:lnTo>
                <a:lnTo>
                  <a:pt x="2266" y="1147"/>
                </a:lnTo>
                <a:lnTo>
                  <a:pt x="2264" y="1147"/>
                </a:lnTo>
                <a:lnTo>
                  <a:pt x="2264" y="1149"/>
                </a:lnTo>
                <a:lnTo>
                  <a:pt x="2264" y="1149"/>
                </a:lnTo>
                <a:lnTo>
                  <a:pt x="2264" y="1150"/>
                </a:lnTo>
                <a:lnTo>
                  <a:pt x="2264" y="1150"/>
                </a:lnTo>
                <a:lnTo>
                  <a:pt x="2266" y="1150"/>
                </a:lnTo>
                <a:lnTo>
                  <a:pt x="2266" y="1149"/>
                </a:lnTo>
                <a:lnTo>
                  <a:pt x="2266" y="1147"/>
                </a:lnTo>
                <a:lnTo>
                  <a:pt x="2267" y="1147"/>
                </a:lnTo>
                <a:lnTo>
                  <a:pt x="2269" y="1147"/>
                </a:lnTo>
                <a:lnTo>
                  <a:pt x="2269" y="1145"/>
                </a:lnTo>
                <a:lnTo>
                  <a:pt x="2271" y="1145"/>
                </a:lnTo>
                <a:lnTo>
                  <a:pt x="2271" y="1147"/>
                </a:lnTo>
                <a:lnTo>
                  <a:pt x="2271" y="1149"/>
                </a:lnTo>
                <a:lnTo>
                  <a:pt x="2269" y="1149"/>
                </a:lnTo>
                <a:lnTo>
                  <a:pt x="2269" y="1150"/>
                </a:lnTo>
                <a:lnTo>
                  <a:pt x="2271" y="1150"/>
                </a:lnTo>
                <a:lnTo>
                  <a:pt x="2271" y="1152"/>
                </a:lnTo>
                <a:lnTo>
                  <a:pt x="2272" y="1152"/>
                </a:lnTo>
                <a:lnTo>
                  <a:pt x="2272" y="1154"/>
                </a:lnTo>
                <a:lnTo>
                  <a:pt x="2271" y="1154"/>
                </a:lnTo>
                <a:lnTo>
                  <a:pt x="2271" y="1155"/>
                </a:lnTo>
                <a:lnTo>
                  <a:pt x="2271" y="1157"/>
                </a:lnTo>
                <a:lnTo>
                  <a:pt x="2272" y="1157"/>
                </a:lnTo>
                <a:lnTo>
                  <a:pt x="2272" y="1155"/>
                </a:lnTo>
                <a:lnTo>
                  <a:pt x="2274" y="1155"/>
                </a:lnTo>
                <a:lnTo>
                  <a:pt x="2276" y="1155"/>
                </a:lnTo>
                <a:lnTo>
                  <a:pt x="2276" y="1154"/>
                </a:lnTo>
                <a:lnTo>
                  <a:pt x="2277" y="1154"/>
                </a:lnTo>
                <a:lnTo>
                  <a:pt x="2277" y="1152"/>
                </a:lnTo>
                <a:lnTo>
                  <a:pt x="2277" y="1150"/>
                </a:lnTo>
                <a:lnTo>
                  <a:pt x="2276" y="1150"/>
                </a:lnTo>
                <a:lnTo>
                  <a:pt x="2276" y="1149"/>
                </a:lnTo>
                <a:lnTo>
                  <a:pt x="2274" y="1149"/>
                </a:lnTo>
                <a:lnTo>
                  <a:pt x="2274" y="1150"/>
                </a:lnTo>
                <a:lnTo>
                  <a:pt x="2272" y="1150"/>
                </a:lnTo>
                <a:lnTo>
                  <a:pt x="2272" y="1149"/>
                </a:lnTo>
                <a:lnTo>
                  <a:pt x="2272" y="1147"/>
                </a:lnTo>
                <a:lnTo>
                  <a:pt x="2274" y="1147"/>
                </a:lnTo>
                <a:lnTo>
                  <a:pt x="2274" y="1145"/>
                </a:lnTo>
                <a:lnTo>
                  <a:pt x="2274" y="1144"/>
                </a:lnTo>
                <a:lnTo>
                  <a:pt x="2276" y="1144"/>
                </a:lnTo>
                <a:lnTo>
                  <a:pt x="2276" y="1145"/>
                </a:lnTo>
                <a:lnTo>
                  <a:pt x="2276" y="1147"/>
                </a:lnTo>
                <a:lnTo>
                  <a:pt x="2277" y="1147"/>
                </a:lnTo>
                <a:lnTo>
                  <a:pt x="2277" y="1149"/>
                </a:lnTo>
                <a:lnTo>
                  <a:pt x="2279" y="1149"/>
                </a:lnTo>
                <a:lnTo>
                  <a:pt x="2281" y="1149"/>
                </a:lnTo>
                <a:lnTo>
                  <a:pt x="2281" y="1150"/>
                </a:lnTo>
                <a:lnTo>
                  <a:pt x="2281" y="1152"/>
                </a:lnTo>
                <a:lnTo>
                  <a:pt x="2279" y="1152"/>
                </a:lnTo>
                <a:lnTo>
                  <a:pt x="2279" y="1154"/>
                </a:lnTo>
                <a:lnTo>
                  <a:pt x="2279" y="1155"/>
                </a:lnTo>
                <a:lnTo>
                  <a:pt x="2279" y="1157"/>
                </a:lnTo>
                <a:lnTo>
                  <a:pt x="2281" y="1157"/>
                </a:lnTo>
                <a:lnTo>
                  <a:pt x="2281" y="1159"/>
                </a:lnTo>
                <a:lnTo>
                  <a:pt x="2281" y="1160"/>
                </a:lnTo>
                <a:lnTo>
                  <a:pt x="2279" y="1160"/>
                </a:lnTo>
                <a:lnTo>
                  <a:pt x="2279" y="1162"/>
                </a:lnTo>
                <a:lnTo>
                  <a:pt x="2277" y="1162"/>
                </a:lnTo>
                <a:lnTo>
                  <a:pt x="2277" y="1164"/>
                </a:lnTo>
                <a:lnTo>
                  <a:pt x="2279" y="1164"/>
                </a:lnTo>
                <a:lnTo>
                  <a:pt x="2279" y="1162"/>
                </a:lnTo>
                <a:lnTo>
                  <a:pt x="2281" y="1162"/>
                </a:lnTo>
                <a:lnTo>
                  <a:pt x="2281" y="1164"/>
                </a:lnTo>
                <a:lnTo>
                  <a:pt x="2282" y="1164"/>
                </a:lnTo>
                <a:lnTo>
                  <a:pt x="2284" y="1162"/>
                </a:lnTo>
                <a:lnTo>
                  <a:pt x="2284" y="1164"/>
                </a:lnTo>
                <a:lnTo>
                  <a:pt x="2286" y="1164"/>
                </a:lnTo>
                <a:lnTo>
                  <a:pt x="2286" y="1162"/>
                </a:lnTo>
                <a:lnTo>
                  <a:pt x="2287" y="1162"/>
                </a:lnTo>
                <a:lnTo>
                  <a:pt x="2287" y="1164"/>
                </a:lnTo>
                <a:lnTo>
                  <a:pt x="2289" y="1164"/>
                </a:lnTo>
                <a:lnTo>
                  <a:pt x="2291" y="1164"/>
                </a:lnTo>
                <a:lnTo>
                  <a:pt x="2291" y="1165"/>
                </a:lnTo>
                <a:lnTo>
                  <a:pt x="2291" y="1167"/>
                </a:lnTo>
                <a:lnTo>
                  <a:pt x="2289" y="1169"/>
                </a:lnTo>
                <a:lnTo>
                  <a:pt x="2291" y="1169"/>
                </a:lnTo>
                <a:lnTo>
                  <a:pt x="2292" y="1169"/>
                </a:lnTo>
                <a:lnTo>
                  <a:pt x="2292" y="1170"/>
                </a:lnTo>
                <a:lnTo>
                  <a:pt x="2292" y="1172"/>
                </a:lnTo>
                <a:lnTo>
                  <a:pt x="2294" y="1172"/>
                </a:lnTo>
                <a:lnTo>
                  <a:pt x="2294" y="1172"/>
                </a:lnTo>
                <a:lnTo>
                  <a:pt x="2294" y="1174"/>
                </a:lnTo>
                <a:lnTo>
                  <a:pt x="2296" y="1174"/>
                </a:lnTo>
                <a:lnTo>
                  <a:pt x="2296" y="1175"/>
                </a:lnTo>
                <a:lnTo>
                  <a:pt x="2297" y="1175"/>
                </a:lnTo>
                <a:lnTo>
                  <a:pt x="2297" y="1177"/>
                </a:lnTo>
                <a:lnTo>
                  <a:pt x="2299" y="1177"/>
                </a:lnTo>
                <a:lnTo>
                  <a:pt x="2299" y="1175"/>
                </a:lnTo>
                <a:lnTo>
                  <a:pt x="2297" y="1175"/>
                </a:lnTo>
                <a:lnTo>
                  <a:pt x="2297" y="1174"/>
                </a:lnTo>
                <a:lnTo>
                  <a:pt x="2296" y="1174"/>
                </a:lnTo>
                <a:lnTo>
                  <a:pt x="2296" y="1172"/>
                </a:lnTo>
                <a:lnTo>
                  <a:pt x="2296" y="1172"/>
                </a:lnTo>
                <a:lnTo>
                  <a:pt x="2296" y="1170"/>
                </a:lnTo>
                <a:lnTo>
                  <a:pt x="2296" y="1169"/>
                </a:lnTo>
                <a:lnTo>
                  <a:pt x="2294" y="1169"/>
                </a:lnTo>
                <a:lnTo>
                  <a:pt x="2294" y="1167"/>
                </a:lnTo>
                <a:lnTo>
                  <a:pt x="2292" y="1167"/>
                </a:lnTo>
                <a:lnTo>
                  <a:pt x="2292" y="1165"/>
                </a:lnTo>
                <a:lnTo>
                  <a:pt x="2292" y="1164"/>
                </a:lnTo>
                <a:lnTo>
                  <a:pt x="2292" y="1162"/>
                </a:lnTo>
                <a:lnTo>
                  <a:pt x="2291" y="1162"/>
                </a:lnTo>
                <a:lnTo>
                  <a:pt x="2291" y="1160"/>
                </a:lnTo>
                <a:lnTo>
                  <a:pt x="2292" y="1160"/>
                </a:lnTo>
                <a:lnTo>
                  <a:pt x="2294" y="1160"/>
                </a:lnTo>
                <a:lnTo>
                  <a:pt x="2294" y="1162"/>
                </a:lnTo>
                <a:lnTo>
                  <a:pt x="2296" y="1162"/>
                </a:lnTo>
                <a:lnTo>
                  <a:pt x="2296" y="1164"/>
                </a:lnTo>
                <a:lnTo>
                  <a:pt x="2297" y="1164"/>
                </a:lnTo>
                <a:lnTo>
                  <a:pt x="2297" y="1165"/>
                </a:lnTo>
                <a:lnTo>
                  <a:pt x="2299" y="1165"/>
                </a:lnTo>
                <a:lnTo>
                  <a:pt x="2299" y="1164"/>
                </a:lnTo>
                <a:lnTo>
                  <a:pt x="2301" y="1164"/>
                </a:lnTo>
                <a:lnTo>
                  <a:pt x="2301" y="1165"/>
                </a:lnTo>
                <a:lnTo>
                  <a:pt x="2302" y="1165"/>
                </a:lnTo>
                <a:lnTo>
                  <a:pt x="2304" y="1165"/>
                </a:lnTo>
                <a:lnTo>
                  <a:pt x="2304" y="1165"/>
                </a:lnTo>
                <a:lnTo>
                  <a:pt x="2306" y="1165"/>
                </a:lnTo>
                <a:lnTo>
                  <a:pt x="2306" y="1164"/>
                </a:lnTo>
                <a:lnTo>
                  <a:pt x="2306" y="1162"/>
                </a:lnTo>
                <a:lnTo>
                  <a:pt x="2307" y="1162"/>
                </a:lnTo>
                <a:lnTo>
                  <a:pt x="2307" y="1164"/>
                </a:lnTo>
                <a:lnTo>
                  <a:pt x="2309" y="1164"/>
                </a:lnTo>
                <a:lnTo>
                  <a:pt x="2309" y="1165"/>
                </a:lnTo>
                <a:lnTo>
                  <a:pt x="2309" y="1167"/>
                </a:lnTo>
                <a:lnTo>
                  <a:pt x="2309" y="1169"/>
                </a:lnTo>
                <a:lnTo>
                  <a:pt x="2309" y="1170"/>
                </a:lnTo>
                <a:lnTo>
                  <a:pt x="2309" y="1172"/>
                </a:lnTo>
                <a:lnTo>
                  <a:pt x="2307" y="1172"/>
                </a:lnTo>
                <a:lnTo>
                  <a:pt x="2307" y="1172"/>
                </a:lnTo>
                <a:lnTo>
                  <a:pt x="2306" y="1172"/>
                </a:lnTo>
                <a:lnTo>
                  <a:pt x="2306" y="1174"/>
                </a:lnTo>
                <a:lnTo>
                  <a:pt x="2307" y="1174"/>
                </a:lnTo>
                <a:lnTo>
                  <a:pt x="2307" y="1172"/>
                </a:lnTo>
                <a:lnTo>
                  <a:pt x="2309" y="1172"/>
                </a:lnTo>
                <a:lnTo>
                  <a:pt x="2311" y="1172"/>
                </a:lnTo>
                <a:lnTo>
                  <a:pt x="2311" y="1174"/>
                </a:lnTo>
                <a:lnTo>
                  <a:pt x="2311" y="1175"/>
                </a:lnTo>
                <a:lnTo>
                  <a:pt x="2312" y="1175"/>
                </a:lnTo>
                <a:lnTo>
                  <a:pt x="2312" y="1174"/>
                </a:lnTo>
                <a:lnTo>
                  <a:pt x="2312" y="1172"/>
                </a:lnTo>
                <a:lnTo>
                  <a:pt x="2312" y="1172"/>
                </a:lnTo>
                <a:lnTo>
                  <a:pt x="2312" y="1170"/>
                </a:lnTo>
                <a:lnTo>
                  <a:pt x="2312" y="1169"/>
                </a:lnTo>
                <a:lnTo>
                  <a:pt x="2312" y="1167"/>
                </a:lnTo>
                <a:lnTo>
                  <a:pt x="2314" y="1167"/>
                </a:lnTo>
                <a:lnTo>
                  <a:pt x="2314" y="1169"/>
                </a:lnTo>
                <a:lnTo>
                  <a:pt x="2314" y="1170"/>
                </a:lnTo>
                <a:lnTo>
                  <a:pt x="2314" y="1172"/>
                </a:lnTo>
                <a:lnTo>
                  <a:pt x="2314" y="1172"/>
                </a:lnTo>
                <a:lnTo>
                  <a:pt x="2316" y="1172"/>
                </a:lnTo>
                <a:lnTo>
                  <a:pt x="2316" y="1174"/>
                </a:lnTo>
                <a:lnTo>
                  <a:pt x="2317" y="1174"/>
                </a:lnTo>
                <a:lnTo>
                  <a:pt x="2317" y="1172"/>
                </a:lnTo>
                <a:lnTo>
                  <a:pt x="2316" y="1172"/>
                </a:lnTo>
                <a:lnTo>
                  <a:pt x="2316" y="1172"/>
                </a:lnTo>
                <a:lnTo>
                  <a:pt x="2316" y="1170"/>
                </a:lnTo>
                <a:lnTo>
                  <a:pt x="2317" y="1170"/>
                </a:lnTo>
                <a:lnTo>
                  <a:pt x="2317" y="1172"/>
                </a:lnTo>
                <a:lnTo>
                  <a:pt x="2319" y="1172"/>
                </a:lnTo>
                <a:lnTo>
                  <a:pt x="2319" y="1172"/>
                </a:lnTo>
                <a:lnTo>
                  <a:pt x="2321" y="1172"/>
                </a:lnTo>
                <a:lnTo>
                  <a:pt x="2321" y="1174"/>
                </a:lnTo>
                <a:lnTo>
                  <a:pt x="2322" y="1174"/>
                </a:lnTo>
                <a:lnTo>
                  <a:pt x="2322" y="1175"/>
                </a:lnTo>
                <a:lnTo>
                  <a:pt x="2324" y="1175"/>
                </a:lnTo>
                <a:lnTo>
                  <a:pt x="2324" y="1174"/>
                </a:lnTo>
                <a:lnTo>
                  <a:pt x="2322" y="1174"/>
                </a:lnTo>
                <a:lnTo>
                  <a:pt x="2322" y="1172"/>
                </a:lnTo>
                <a:lnTo>
                  <a:pt x="2321" y="1172"/>
                </a:lnTo>
                <a:lnTo>
                  <a:pt x="2321" y="1172"/>
                </a:lnTo>
                <a:lnTo>
                  <a:pt x="2319" y="1172"/>
                </a:lnTo>
                <a:lnTo>
                  <a:pt x="2319" y="1170"/>
                </a:lnTo>
                <a:lnTo>
                  <a:pt x="2321" y="1170"/>
                </a:lnTo>
                <a:lnTo>
                  <a:pt x="2321" y="1169"/>
                </a:lnTo>
                <a:lnTo>
                  <a:pt x="2319" y="1169"/>
                </a:lnTo>
                <a:lnTo>
                  <a:pt x="2317" y="1169"/>
                </a:lnTo>
                <a:lnTo>
                  <a:pt x="2316" y="1169"/>
                </a:lnTo>
                <a:lnTo>
                  <a:pt x="2316" y="1167"/>
                </a:lnTo>
                <a:lnTo>
                  <a:pt x="2316" y="1165"/>
                </a:lnTo>
                <a:lnTo>
                  <a:pt x="2314" y="1165"/>
                </a:lnTo>
                <a:lnTo>
                  <a:pt x="2314" y="1164"/>
                </a:lnTo>
                <a:lnTo>
                  <a:pt x="2314" y="1162"/>
                </a:lnTo>
                <a:lnTo>
                  <a:pt x="2316" y="1162"/>
                </a:lnTo>
                <a:lnTo>
                  <a:pt x="2316" y="1164"/>
                </a:lnTo>
                <a:lnTo>
                  <a:pt x="2317" y="1164"/>
                </a:lnTo>
                <a:lnTo>
                  <a:pt x="2317" y="1162"/>
                </a:lnTo>
                <a:lnTo>
                  <a:pt x="2319" y="1162"/>
                </a:lnTo>
                <a:lnTo>
                  <a:pt x="2319" y="1164"/>
                </a:lnTo>
                <a:lnTo>
                  <a:pt x="2321" y="1164"/>
                </a:lnTo>
                <a:lnTo>
                  <a:pt x="2321" y="1162"/>
                </a:lnTo>
                <a:lnTo>
                  <a:pt x="2322" y="1162"/>
                </a:lnTo>
                <a:lnTo>
                  <a:pt x="2322" y="1164"/>
                </a:lnTo>
                <a:lnTo>
                  <a:pt x="2324" y="1164"/>
                </a:lnTo>
                <a:lnTo>
                  <a:pt x="2324" y="1165"/>
                </a:lnTo>
                <a:lnTo>
                  <a:pt x="2326" y="1165"/>
                </a:lnTo>
                <a:lnTo>
                  <a:pt x="2327" y="1165"/>
                </a:lnTo>
                <a:lnTo>
                  <a:pt x="2327" y="1167"/>
                </a:lnTo>
                <a:lnTo>
                  <a:pt x="2329" y="1167"/>
                </a:lnTo>
                <a:lnTo>
                  <a:pt x="2329" y="1169"/>
                </a:lnTo>
                <a:lnTo>
                  <a:pt x="2329" y="1170"/>
                </a:lnTo>
                <a:lnTo>
                  <a:pt x="2329" y="1172"/>
                </a:lnTo>
                <a:lnTo>
                  <a:pt x="2331" y="1172"/>
                </a:lnTo>
                <a:lnTo>
                  <a:pt x="2331" y="1172"/>
                </a:lnTo>
                <a:lnTo>
                  <a:pt x="2331" y="1174"/>
                </a:lnTo>
                <a:lnTo>
                  <a:pt x="2329" y="1174"/>
                </a:lnTo>
                <a:lnTo>
                  <a:pt x="2329" y="1175"/>
                </a:lnTo>
                <a:lnTo>
                  <a:pt x="2329" y="1177"/>
                </a:lnTo>
                <a:lnTo>
                  <a:pt x="2329" y="1179"/>
                </a:lnTo>
                <a:lnTo>
                  <a:pt x="2329" y="1180"/>
                </a:lnTo>
                <a:lnTo>
                  <a:pt x="2331" y="1180"/>
                </a:lnTo>
                <a:lnTo>
                  <a:pt x="2331" y="1179"/>
                </a:lnTo>
                <a:lnTo>
                  <a:pt x="2331" y="1177"/>
                </a:lnTo>
                <a:lnTo>
                  <a:pt x="2331" y="1175"/>
                </a:lnTo>
                <a:lnTo>
                  <a:pt x="2332" y="1175"/>
                </a:lnTo>
                <a:lnTo>
                  <a:pt x="2332" y="1174"/>
                </a:lnTo>
                <a:lnTo>
                  <a:pt x="2332" y="1172"/>
                </a:lnTo>
                <a:lnTo>
                  <a:pt x="2332" y="1172"/>
                </a:lnTo>
                <a:lnTo>
                  <a:pt x="2331" y="1172"/>
                </a:lnTo>
                <a:lnTo>
                  <a:pt x="2331" y="1170"/>
                </a:lnTo>
                <a:lnTo>
                  <a:pt x="2332" y="1170"/>
                </a:lnTo>
                <a:lnTo>
                  <a:pt x="2334" y="1170"/>
                </a:lnTo>
                <a:lnTo>
                  <a:pt x="2334" y="1169"/>
                </a:lnTo>
                <a:lnTo>
                  <a:pt x="2334" y="1167"/>
                </a:lnTo>
                <a:lnTo>
                  <a:pt x="2336" y="1167"/>
                </a:lnTo>
                <a:lnTo>
                  <a:pt x="2336" y="1165"/>
                </a:lnTo>
                <a:lnTo>
                  <a:pt x="2337" y="1165"/>
                </a:lnTo>
                <a:lnTo>
                  <a:pt x="2339" y="1165"/>
                </a:lnTo>
                <a:lnTo>
                  <a:pt x="2339" y="1167"/>
                </a:lnTo>
                <a:lnTo>
                  <a:pt x="2337" y="1167"/>
                </a:lnTo>
                <a:lnTo>
                  <a:pt x="2337" y="1169"/>
                </a:lnTo>
                <a:lnTo>
                  <a:pt x="2337" y="1170"/>
                </a:lnTo>
                <a:lnTo>
                  <a:pt x="2339" y="1170"/>
                </a:lnTo>
                <a:lnTo>
                  <a:pt x="2339" y="1169"/>
                </a:lnTo>
                <a:lnTo>
                  <a:pt x="2341" y="1169"/>
                </a:lnTo>
                <a:lnTo>
                  <a:pt x="2342" y="1169"/>
                </a:lnTo>
                <a:lnTo>
                  <a:pt x="2342" y="1170"/>
                </a:lnTo>
                <a:lnTo>
                  <a:pt x="2341" y="1170"/>
                </a:lnTo>
                <a:lnTo>
                  <a:pt x="2341" y="1172"/>
                </a:lnTo>
                <a:lnTo>
                  <a:pt x="2341" y="1172"/>
                </a:lnTo>
                <a:lnTo>
                  <a:pt x="2339" y="1172"/>
                </a:lnTo>
                <a:lnTo>
                  <a:pt x="2337" y="1172"/>
                </a:lnTo>
                <a:lnTo>
                  <a:pt x="2337" y="1174"/>
                </a:lnTo>
                <a:lnTo>
                  <a:pt x="2339" y="1174"/>
                </a:lnTo>
                <a:lnTo>
                  <a:pt x="2339" y="1175"/>
                </a:lnTo>
                <a:lnTo>
                  <a:pt x="2337" y="1175"/>
                </a:lnTo>
                <a:lnTo>
                  <a:pt x="2337" y="1177"/>
                </a:lnTo>
                <a:lnTo>
                  <a:pt x="2336" y="1177"/>
                </a:lnTo>
                <a:lnTo>
                  <a:pt x="2334" y="1177"/>
                </a:lnTo>
                <a:lnTo>
                  <a:pt x="2334" y="1179"/>
                </a:lnTo>
                <a:lnTo>
                  <a:pt x="2336" y="1179"/>
                </a:lnTo>
                <a:lnTo>
                  <a:pt x="2336" y="1180"/>
                </a:lnTo>
                <a:lnTo>
                  <a:pt x="2334" y="1180"/>
                </a:lnTo>
                <a:lnTo>
                  <a:pt x="2332" y="1180"/>
                </a:lnTo>
                <a:lnTo>
                  <a:pt x="2332" y="1182"/>
                </a:lnTo>
                <a:lnTo>
                  <a:pt x="2331" y="1182"/>
                </a:lnTo>
                <a:lnTo>
                  <a:pt x="2331" y="1184"/>
                </a:lnTo>
                <a:lnTo>
                  <a:pt x="2332" y="1184"/>
                </a:lnTo>
                <a:lnTo>
                  <a:pt x="2332" y="1182"/>
                </a:lnTo>
                <a:lnTo>
                  <a:pt x="2334" y="1182"/>
                </a:lnTo>
                <a:lnTo>
                  <a:pt x="2336" y="1182"/>
                </a:lnTo>
                <a:lnTo>
                  <a:pt x="2336" y="1180"/>
                </a:lnTo>
                <a:lnTo>
                  <a:pt x="2337" y="1180"/>
                </a:lnTo>
                <a:lnTo>
                  <a:pt x="2337" y="1182"/>
                </a:lnTo>
                <a:lnTo>
                  <a:pt x="2339" y="1182"/>
                </a:lnTo>
                <a:lnTo>
                  <a:pt x="2339" y="1180"/>
                </a:lnTo>
                <a:lnTo>
                  <a:pt x="2339" y="1179"/>
                </a:lnTo>
                <a:lnTo>
                  <a:pt x="2339" y="1177"/>
                </a:lnTo>
                <a:lnTo>
                  <a:pt x="2341" y="1177"/>
                </a:lnTo>
                <a:lnTo>
                  <a:pt x="2342" y="1177"/>
                </a:lnTo>
                <a:lnTo>
                  <a:pt x="2342" y="1175"/>
                </a:lnTo>
                <a:lnTo>
                  <a:pt x="2344" y="1175"/>
                </a:lnTo>
                <a:lnTo>
                  <a:pt x="2344" y="1175"/>
                </a:lnTo>
                <a:lnTo>
                  <a:pt x="2346" y="1175"/>
                </a:lnTo>
                <a:lnTo>
                  <a:pt x="2346" y="1177"/>
                </a:lnTo>
                <a:lnTo>
                  <a:pt x="2344" y="1177"/>
                </a:lnTo>
                <a:lnTo>
                  <a:pt x="2344" y="1177"/>
                </a:lnTo>
                <a:lnTo>
                  <a:pt x="2344" y="1179"/>
                </a:lnTo>
                <a:lnTo>
                  <a:pt x="2342" y="1179"/>
                </a:lnTo>
                <a:lnTo>
                  <a:pt x="2341" y="1179"/>
                </a:lnTo>
                <a:lnTo>
                  <a:pt x="2341" y="1180"/>
                </a:lnTo>
                <a:lnTo>
                  <a:pt x="2341" y="1182"/>
                </a:lnTo>
                <a:lnTo>
                  <a:pt x="2342" y="1182"/>
                </a:lnTo>
                <a:lnTo>
                  <a:pt x="2342" y="1180"/>
                </a:lnTo>
                <a:lnTo>
                  <a:pt x="2344" y="1180"/>
                </a:lnTo>
                <a:lnTo>
                  <a:pt x="2344" y="1179"/>
                </a:lnTo>
                <a:lnTo>
                  <a:pt x="2344" y="1179"/>
                </a:lnTo>
                <a:lnTo>
                  <a:pt x="2346" y="1179"/>
                </a:lnTo>
                <a:lnTo>
                  <a:pt x="2346" y="1177"/>
                </a:lnTo>
                <a:lnTo>
                  <a:pt x="2347" y="1177"/>
                </a:lnTo>
                <a:lnTo>
                  <a:pt x="2347" y="1179"/>
                </a:lnTo>
                <a:lnTo>
                  <a:pt x="2349" y="1179"/>
                </a:lnTo>
                <a:lnTo>
                  <a:pt x="2349" y="1180"/>
                </a:lnTo>
                <a:lnTo>
                  <a:pt x="2349" y="1182"/>
                </a:lnTo>
                <a:lnTo>
                  <a:pt x="2347" y="1182"/>
                </a:lnTo>
                <a:lnTo>
                  <a:pt x="2347" y="1184"/>
                </a:lnTo>
                <a:lnTo>
                  <a:pt x="2346" y="1184"/>
                </a:lnTo>
                <a:lnTo>
                  <a:pt x="2346" y="1185"/>
                </a:lnTo>
                <a:lnTo>
                  <a:pt x="2347" y="1185"/>
                </a:lnTo>
                <a:lnTo>
                  <a:pt x="2349" y="1185"/>
                </a:lnTo>
                <a:lnTo>
                  <a:pt x="2349" y="1187"/>
                </a:lnTo>
                <a:lnTo>
                  <a:pt x="2349" y="1189"/>
                </a:lnTo>
                <a:lnTo>
                  <a:pt x="2349" y="1190"/>
                </a:lnTo>
                <a:lnTo>
                  <a:pt x="2347" y="1190"/>
                </a:lnTo>
                <a:lnTo>
                  <a:pt x="2347" y="1192"/>
                </a:lnTo>
                <a:lnTo>
                  <a:pt x="2346" y="1192"/>
                </a:lnTo>
                <a:lnTo>
                  <a:pt x="2344" y="1192"/>
                </a:lnTo>
                <a:lnTo>
                  <a:pt x="2344" y="1194"/>
                </a:lnTo>
                <a:lnTo>
                  <a:pt x="2344" y="1195"/>
                </a:lnTo>
                <a:lnTo>
                  <a:pt x="2344" y="1195"/>
                </a:lnTo>
                <a:lnTo>
                  <a:pt x="2344" y="1197"/>
                </a:lnTo>
                <a:lnTo>
                  <a:pt x="2344" y="1197"/>
                </a:lnTo>
                <a:lnTo>
                  <a:pt x="2344" y="1195"/>
                </a:lnTo>
                <a:lnTo>
                  <a:pt x="2346" y="1195"/>
                </a:lnTo>
                <a:lnTo>
                  <a:pt x="2347" y="1195"/>
                </a:lnTo>
                <a:lnTo>
                  <a:pt x="2347" y="1197"/>
                </a:lnTo>
                <a:lnTo>
                  <a:pt x="2349" y="1197"/>
                </a:lnTo>
                <a:lnTo>
                  <a:pt x="2349" y="1199"/>
                </a:lnTo>
                <a:lnTo>
                  <a:pt x="2349" y="1200"/>
                </a:lnTo>
                <a:lnTo>
                  <a:pt x="2349" y="1202"/>
                </a:lnTo>
                <a:lnTo>
                  <a:pt x="2351" y="1202"/>
                </a:lnTo>
                <a:lnTo>
                  <a:pt x="2351" y="1200"/>
                </a:lnTo>
                <a:lnTo>
                  <a:pt x="2351" y="1199"/>
                </a:lnTo>
                <a:lnTo>
                  <a:pt x="2352" y="1199"/>
                </a:lnTo>
                <a:lnTo>
                  <a:pt x="2354" y="1199"/>
                </a:lnTo>
                <a:lnTo>
                  <a:pt x="2354" y="1197"/>
                </a:lnTo>
                <a:lnTo>
                  <a:pt x="2352" y="1197"/>
                </a:lnTo>
                <a:lnTo>
                  <a:pt x="2352" y="1195"/>
                </a:lnTo>
                <a:lnTo>
                  <a:pt x="2354" y="1195"/>
                </a:lnTo>
                <a:lnTo>
                  <a:pt x="2354" y="1194"/>
                </a:lnTo>
                <a:lnTo>
                  <a:pt x="2356" y="1194"/>
                </a:lnTo>
                <a:lnTo>
                  <a:pt x="2356" y="1195"/>
                </a:lnTo>
                <a:lnTo>
                  <a:pt x="2356" y="1197"/>
                </a:lnTo>
                <a:lnTo>
                  <a:pt x="2357" y="1197"/>
                </a:lnTo>
                <a:lnTo>
                  <a:pt x="2357" y="1199"/>
                </a:lnTo>
                <a:lnTo>
                  <a:pt x="2356" y="1199"/>
                </a:lnTo>
                <a:lnTo>
                  <a:pt x="2356" y="1200"/>
                </a:lnTo>
                <a:lnTo>
                  <a:pt x="2356" y="1202"/>
                </a:lnTo>
                <a:lnTo>
                  <a:pt x="2357" y="1202"/>
                </a:lnTo>
                <a:lnTo>
                  <a:pt x="2357" y="1204"/>
                </a:lnTo>
                <a:lnTo>
                  <a:pt x="2359" y="1204"/>
                </a:lnTo>
                <a:lnTo>
                  <a:pt x="2359" y="1202"/>
                </a:lnTo>
                <a:lnTo>
                  <a:pt x="2359" y="1200"/>
                </a:lnTo>
                <a:lnTo>
                  <a:pt x="2361" y="1200"/>
                </a:lnTo>
                <a:lnTo>
                  <a:pt x="2361" y="1199"/>
                </a:lnTo>
                <a:lnTo>
                  <a:pt x="2362" y="1199"/>
                </a:lnTo>
                <a:lnTo>
                  <a:pt x="2364" y="1199"/>
                </a:lnTo>
                <a:lnTo>
                  <a:pt x="2366" y="1199"/>
                </a:lnTo>
                <a:lnTo>
                  <a:pt x="2366" y="1200"/>
                </a:lnTo>
                <a:lnTo>
                  <a:pt x="2364" y="1200"/>
                </a:lnTo>
                <a:lnTo>
                  <a:pt x="2364" y="1202"/>
                </a:lnTo>
                <a:lnTo>
                  <a:pt x="2362" y="1202"/>
                </a:lnTo>
                <a:lnTo>
                  <a:pt x="2361" y="1202"/>
                </a:lnTo>
                <a:lnTo>
                  <a:pt x="2361" y="1204"/>
                </a:lnTo>
                <a:lnTo>
                  <a:pt x="2361" y="1205"/>
                </a:lnTo>
                <a:lnTo>
                  <a:pt x="2359" y="1205"/>
                </a:lnTo>
                <a:lnTo>
                  <a:pt x="2359" y="1207"/>
                </a:lnTo>
                <a:lnTo>
                  <a:pt x="2357" y="1207"/>
                </a:lnTo>
                <a:lnTo>
                  <a:pt x="2356" y="1207"/>
                </a:lnTo>
                <a:lnTo>
                  <a:pt x="2356" y="1209"/>
                </a:lnTo>
                <a:lnTo>
                  <a:pt x="2357" y="1209"/>
                </a:lnTo>
                <a:lnTo>
                  <a:pt x="2359" y="1209"/>
                </a:lnTo>
                <a:lnTo>
                  <a:pt x="2359" y="1207"/>
                </a:lnTo>
                <a:lnTo>
                  <a:pt x="2361" y="1207"/>
                </a:lnTo>
                <a:lnTo>
                  <a:pt x="2361" y="1209"/>
                </a:lnTo>
                <a:lnTo>
                  <a:pt x="2362" y="1209"/>
                </a:lnTo>
                <a:lnTo>
                  <a:pt x="2362" y="1207"/>
                </a:lnTo>
                <a:lnTo>
                  <a:pt x="2362" y="1205"/>
                </a:lnTo>
                <a:lnTo>
                  <a:pt x="2364" y="1205"/>
                </a:lnTo>
                <a:lnTo>
                  <a:pt x="2366" y="1205"/>
                </a:lnTo>
                <a:lnTo>
                  <a:pt x="2366" y="1207"/>
                </a:lnTo>
                <a:lnTo>
                  <a:pt x="2367" y="1207"/>
                </a:lnTo>
                <a:lnTo>
                  <a:pt x="2367" y="1205"/>
                </a:lnTo>
                <a:lnTo>
                  <a:pt x="2367" y="1204"/>
                </a:lnTo>
                <a:lnTo>
                  <a:pt x="2369" y="1204"/>
                </a:lnTo>
                <a:lnTo>
                  <a:pt x="2369" y="1202"/>
                </a:lnTo>
                <a:lnTo>
                  <a:pt x="2371" y="1202"/>
                </a:lnTo>
                <a:lnTo>
                  <a:pt x="2371" y="1204"/>
                </a:lnTo>
                <a:lnTo>
                  <a:pt x="2372" y="1204"/>
                </a:lnTo>
                <a:lnTo>
                  <a:pt x="2372" y="1202"/>
                </a:lnTo>
                <a:lnTo>
                  <a:pt x="2374" y="1202"/>
                </a:lnTo>
                <a:lnTo>
                  <a:pt x="2374" y="1204"/>
                </a:lnTo>
                <a:lnTo>
                  <a:pt x="2374" y="1205"/>
                </a:lnTo>
                <a:lnTo>
                  <a:pt x="2374" y="1207"/>
                </a:lnTo>
                <a:lnTo>
                  <a:pt x="2372" y="1207"/>
                </a:lnTo>
                <a:lnTo>
                  <a:pt x="2372" y="1209"/>
                </a:lnTo>
                <a:lnTo>
                  <a:pt x="2371" y="1209"/>
                </a:lnTo>
                <a:lnTo>
                  <a:pt x="2371" y="1210"/>
                </a:lnTo>
                <a:lnTo>
                  <a:pt x="2371" y="1212"/>
                </a:lnTo>
                <a:lnTo>
                  <a:pt x="2371" y="1212"/>
                </a:lnTo>
                <a:lnTo>
                  <a:pt x="2371" y="1214"/>
                </a:lnTo>
                <a:lnTo>
                  <a:pt x="2372" y="1214"/>
                </a:lnTo>
                <a:lnTo>
                  <a:pt x="2372" y="1212"/>
                </a:lnTo>
                <a:lnTo>
                  <a:pt x="2372" y="1212"/>
                </a:lnTo>
                <a:lnTo>
                  <a:pt x="2374" y="1212"/>
                </a:lnTo>
                <a:lnTo>
                  <a:pt x="2374" y="1212"/>
                </a:lnTo>
                <a:lnTo>
                  <a:pt x="2376" y="1212"/>
                </a:lnTo>
                <a:lnTo>
                  <a:pt x="2376" y="1212"/>
                </a:lnTo>
                <a:lnTo>
                  <a:pt x="2376" y="1210"/>
                </a:lnTo>
                <a:lnTo>
                  <a:pt x="2374" y="1210"/>
                </a:lnTo>
                <a:lnTo>
                  <a:pt x="2374" y="1209"/>
                </a:lnTo>
                <a:lnTo>
                  <a:pt x="2376" y="1209"/>
                </a:lnTo>
                <a:lnTo>
                  <a:pt x="2376" y="1207"/>
                </a:lnTo>
                <a:lnTo>
                  <a:pt x="2377" y="1207"/>
                </a:lnTo>
                <a:lnTo>
                  <a:pt x="2377" y="1209"/>
                </a:lnTo>
                <a:lnTo>
                  <a:pt x="2377" y="1210"/>
                </a:lnTo>
                <a:lnTo>
                  <a:pt x="2379" y="1210"/>
                </a:lnTo>
                <a:lnTo>
                  <a:pt x="2379" y="1212"/>
                </a:lnTo>
                <a:lnTo>
                  <a:pt x="2381" y="1212"/>
                </a:lnTo>
                <a:lnTo>
                  <a:pt x="2381" y="1210"/>
                </a:lnTo>
                <a:lnTo>
                  <a:pt x="2382" y="1210"/>
                </a:lnTo>
                <a:lnTo>
                  <a:pt x="2382" y="1212"/>
                </a:lnTo>
                <a:lnTo>
                  <a:pt x="2382" y="1212"/>
                </a:lnTo>
                <a:lnTo>
                  <a:pt x="2381" y="1212"/>
                </a:lnTo>
                <a:lnTo>
                  <a:pt x="2381" y="1214"/>
                </a:lnTo>
                <a:lnTo>
                  <a:pt x="2382" y="1214"/>
                </a:lnTo>
                <a:lnTo>
                  <a:pt x="2384" y="1214"/>
                </a:lnTo>
                <a:lnTo>
                  <a:pt x="2384" y="1215"/>
                </a:lnTo>
                <a:lnTo>
                  <a:pt x="2382" y="1215"/>
                </a:lnTo>
                <a:lnTo>
                  <a:pt x="2381" y="1215"/>
                </a:lnTo>
                <a:lnTo>
                  <a:pt x="2381" y="1217"/>
                </a:lnTo>
                <a:lnTo>
                  <a:pt x="2382" y="1217"/>
                </a:lnTo>
                <a:lnTo>
                  <a:pt x="2382" y="1219"/>
                </a:lnTo>
                <a:lnTo>
                  <a:pt x="2384" y="1219"/>
                </a:lnTo>
                <a:lnTo>
                  <a:pt x="2384" y="1219"/>
                </a:lnTo>
                <a:lnTo>
                  <a:pt x="2386" y="1219"/>
                </a:lnTo>
                <a:lnTo>
                  <a:pt x="2386" y="1220"/>
                </a:lnTo>
                <a:lnTo>
                  <a:pt x="2387" y="1220"/>
                </a:lnTo>
                <a:lnTo>
                  <a:pt x="2387" y="1219"/>
                </a:lnTo>
                <a:lnTo>
                  <a:pt x="2389" y="1219"/>
                </a:lnTo>
                <a:lnTo>
                  <a:pt x="2389" y="1217"/>
                </a:lnTo>
                <a:lnTo>
                  <a:pt x="2391" y="1217"/>
                </a:lnTo>
                <a:lnTo>
                  <a:pt x="2391" y="1215"/>
                </a:lnTo>
                <a:lnTo>
                  <a:pt x="2392" y="1215"/>
                </a:lnTo>
                <a:lnTo>
                  <a:pt x="2392" y="1217"/>
                </a:lnTo>
                <a:lnTo>
                  <a:pt x="2392" y="1219"/>
                </a:lnTo>
                <a:lnTo>
                  <a:pt x="2392" y="1220"/>
                </a:lnTo>
                <a:lnTo>
                  <a:pt x="2392" y="1222"/>
                </a:lnTo>
                <a:lnTo>
                  <a:pt x="2394" y="1222"/>
                </a:lnTo>
                <a:lnTo>
                  <a:pt x="2394" y="1220"/>
                </a:lnTo>
                <a:lnTo>
                  <a:pt x="2396" y="1220"/>
                </a:lnTo>
                <a:lnTo>
                  <a:pt x="2396" y="1222"/>
                </a:lnTo>
                <a:lnTo>
                  <a:pt x="2397" y="1222"/>
                </a:lnTo>
                <a:lnTo>
                  <a:pt x="2397" y="1224"/>
                </a:lnTo>
                <a:lnTo>
                  <a:pt x="2396" y="1224"/>
                </a:lnTo>
                <a:lnTo>
                  <a:pt x="2396" y="1225"/>
                </a:lnTo>
                <a:lnTo>
                  <a:pt x="2397" y="1225"/>
                </a:lnTo>
                <a:lnTo>
                  <a:pt x="2397" y="1227"/>
                </a:lnTo>
                <a:lnTo>
                  <a:pt x="2397" y="1229"/>
                </a:lnTo>
                <a:lnTo>
                  <a:pt x="2399" y="1229"/>
                </a:lnTo>
                <a:lnTo>
                  <a:pt x="2399" y="1230"/>
                </a:lnTo>
                <a:lnTo>
                  <a:pt x="2399" y="1232"/>
                </a:lnTo>
                <a:lnTo>
                  <a:pt x="2401" y="1232"/>
                </a:lnTo>
                <a:lnTo>
                  <a:pt x="2402" y="1232"/>
                </a:lnTo>
                <a:lnTo>
                  <a:pt x="2404" y="1232"/>
                </a:lnTo>
                <a:lnTo>
                  <a:pt x="2404" y="1234"/>
                </a:lnTo>
                <a:lnTo>
                  <a:pt x="2404" y="1235"/>
                </a:lnTo>
                <a:lnTo>
                  <a:pt x="2406" y="1235"/>
                </a:lnTo>
                <a:lnTo>
                  <a:pt x="2407" y="1235"/>
                </a:lnTo>
                <a:lnTo>
                  <a:pt x="2407" y="1237"/>
                </a:lnTo>
                <a:lnTo>
                  <a:pt x="2406" y="1237"/>
                </a:lnTo>
                <a:lnTo>
                  <a:pt x="2406" y="1239"/>
                </a:lnTo>
                <a:lnTo>
                  <a:pt x="2404" y="1239"/>
                </a:lnTo>
                <a:lnTo>
                  <a:pt x="2402" y="1239"/>
                </a:lnTo>
                <a:lnTo>
                  <a:pt x="2402" y="1237"/>
                </a:lnTo>
                <a:lnTo>
                  <a:pt x="2401" y="1237"/>
                </a:lnTo>
                <a:lnTo>
                  <a:pt x="2401" y="1235"/>
                </a:lnTo>
                <a:lnTo>
                  <a:pt x="2399" y="1235"/>
                </a:lnTo>
                <a:lnTo>
                  <a:pt x="2397" y="1235"/>
                </a:lnTo>
                <a:lnTo>
                  <a:pt x="2397" y="1234"/>
                </a:lnTo>
                <a:lnTo>
                  <a:pt x="2396" y="1234"/>
                </a:lnTo>
                <a:lnTo>
                  <a:pt x="2396" y="1232"/>
                </a:lnTo>
                <a:lnTo>
                  <a:pt x="2394" y="1232"/>
                </a:lnTo>
                <a:lnTo>
                  <a:pt x="2394" y="1230"/>
                </a:lnTo>
                <a:lnTo>
                  <a:pt x="2394" y="1229"/>
                </a:lnTo>
                <a:lnTo>
                  <a:pt x="2394" y="1227"/>
                </a:lnTo>
                <a:lnTo>
                  <a:pt x="2392" y="1227"/>
                </a:lnTo>
                <a:lnTo>
                  <a:pt x="2391" y="1227"/>
                </a:lnTo>
                <a:lnTo>
                  <a:pt x="2391" y="1225"/>
                </a:lnTo>
                <a:lnTo>
                  <a:pt x="2389" y="1225"/>
                </a:lnTo>
                <a:lnTo>
                  <a:pt x="2389" y="1224"/>
                </a:lnTo>
                <a:lnTo>
                  <a:pt x="2387" y="1224"/>
                </a:lnTo>
                <a:lnTo>
                  <a:pt x="2386" y="1224"/>
                </a:lnTo>
                <a:lnTo>
                  <a:pt x="2384" y="1224"/>
                </a:lnTo>
                <a:lnTo>
                  <a:pt x="2384" y="1225"/>
                </a:lnTo>
                <a:lnTo>
                  <a:pt x="2386" y="1225"/>
                </a:lnTo>
                <a:lnTo>
                  <a:pt x="2387" y="1225"/>
                </a:lnTo>
                <a:lnTo>
                  <a:pt x="2387" y="1227"/>
                </a:lnTo>
                <a:lnTo>
                  <a:pt x="2389" y="1227"/>
                </a:lnTo>
                <a:lnTo>
                  <a:pt x="2389" y="1229"/>
                </a:lnTo>
                <a:lnTo>
                  <a:pt x="2389" y="1230"/>
                </a:lnTo>
                <a:lnTo>
                  <a:pt x="2391" y="1230"/>
                </a:lnTo>
                <a:lnTo>
                  <a:pt x="2391" y="1232"/>
                </a:lnTo>
                <a:lnTo>
                  <a:pt x="2391" y="1234"/>
                </a:lnTo>
                <a:lnTo>
                  <a:pt x="2392" y="1234"/>
                </a:lnTo>
                <a:lnTo>
                  <a:pt x="2394" y="1234"/>
                </a:lnTo>
                <a:lnTo>
                  <a:pt x="2394" y="1235"/>
                </a:lnTo>
                <a:lnTo>
                  <a:pt x="2394" y="1237"/>
                </a:lnTo>
                <a:lnTo>
                  <a:pt x="2392" y="1237"/>
                </a:lnTo>
                <a:lnTo>
                  <a:pt x="2392" y="1239"/>
                </a:lnTo>
                <a:lnTo>
                  <a:pt x="2394" y="1239"/>
                </a:lnTo>
                <a:lnTo>
                  <a:pt x="2396" y="1239"/>
                </a:lnTo>
                <a:lnTo>
                  <a:pt x="2396" y="1240"/>
                </a:lnTo>
                <a:lnTo>
                  <a:pt x="2396" y="1242"/>
                </a:lnTo>
                <a:lnTo>
                  <a:pt x="2396" y="1244"/>
                </a:lnTo>
                <a:lnTo>
                  <a:pt x="2394" y="1244"/>
                </a:lnTo>
                <a:lnTo>
                  <a:pt x="2396" y="1246"/>
                </a:lnTo>
                <a:lnTo>
                  <a:pt x="2397" y="1246"/>
                </a:lnTo>
                <a:lnTo>
                  <a:pt x="2397" y="1247"/>
                </a:lnTo>
                <a:lnTo>
                  <a:pt x="2396" y="1247"/>
                </a:lnTo>
                <a:lnTo>
                  <a:pt x="2396" y="1249"/>
                </a:lnTo>
                <a:lnTo>
                  <a:pt x="2396" y="1251"/>
                </a:lnTo>
                <a:lnTo>
                  <a:pt x="2394" y="1251"/>
                </a:lnTo>
                <a:lnTo>
                  <a:pt x="2394" y="1249"/>
                </a:lnTo>
                <a:lnTo>
                  <a:pt x="2392" y="1249"/>
                </a:lnTo>
                <a:lnTo>
                  <a:pt x="2392" y="1247"/>
                </a:lnTo>
                <a:lnTo>
                  <a:pt x="2391" y="1247"/>
                </a:lnTo>
                <a:lnTo>
                  <a:pt x="2391" y="1246"/>
                </a:lnTo>
                <a:lnTo>
                  <a:pt x="2389" y="1246"/>
                </a:lnTo>
                <a:lnTo>
                  <a:pt x="2389" y="1244"/>
                </a:lnTo>
                <a:lnTo>
                  <a:pt x="2389" y="1242"/>
                </a:lnTo>
                <a:lnTo>
                  <a:pt x="2387" y="1242"/>
                </a:lnTo>
                <a:lnTo>
                  <a:pt x="2387" y="1240"/>
                </a:lnTo>
                <a:lnTo>
                  <a:pt x="2386" y="1240"/>
                </a:lnTo>
                <a:lnTo>
                  <a:pt x="2384" y="1240"/>
                </a:lnTo>
                <a:lnTo>
                  <a:pt x="2384" y="1239"/>
                </a:lnTo>
                <a:lnTo>
                  <a:pt x="2384" y="1239"/>
                </a:lnTo>
                <a:lnTo>
                  <a:pt x="2384" y="1240"/>
                </a:lnTo>
                <a:lnTo>
                  <a:pt x="2384" y="1240"/>
                </a:lnTo>
                <a:lnTo>
                  <a:pt x="2384" y="1242"/>
                </a:lnTo>
                <a:lnTo>
                  <a:pt x="2384" y="1244"/>
                </a:lnTo>
                <a:lnTo>
                  <a:pt x="2384" y="1244"/>
                </a:lnTo>
                <a:lnTo>
                  <a:pt x="2384" y="1242"/>
                </a:lnTo>
                <a:lnTo>
                  <a:pt x="2382" y="1242"/>
                </a:lnTo>
                <a:lnTo>
                  <a:pt x="2382" y="1240"/>
                </a:lnTo>
                <a:lnTo>
                  <a:pt x="2381" y="1240"/>
                </a:lnTo>
                <a:lnTo>
                  <a:pt x="2381" y="1239"/>
                </a:lnTo>
                <a:lnTo>
                  <a:pt x="2379" y="1239"/>
                </a:lnTo>
                <a:lnTo>
                  <a:pt x="2379" y="1237"/>
                </a:lnTo>
                <a:lnTo>
                  <a:pt x="2379" y="1235"/>
                </a:lnTo>
                <a:lnTo>
                  <a:pt x="2377" y="1235"/>
                </a:lnTo>
                <a:lnTo>
                  <a:pt x="2377" y="1234"/>
                </a:lnTo>
                <a:lnTo>
                  <a:pt x="2379" y="1234"/>
                </a:lnTo>
                <a:lnTo>
                  <a:pt x="2381" y="1234"/>
                </a:lnTo>
                <a:lnTo>
                  <a:pt x="2381" y="1235"/>
                </a:lnTo>
                <a:lnTo>
                  <a:pt x="2382" y="1235"/>
                </a:lnTo>
                <a:lnTo>
                  <a:pt x="2382" y="1237"/>
                </a:lnTo>
                <a:lnTo>
                  <a:pt x="2384" y="1237"/>
                </a:lnTo>
                <a:lnTo>
                  <a:pt x="2384" y="1235"/>
                </a:lnTo>
                <a:lnTo>
                  <a:pt x="2382" y="1235"/>
                </a:lnTo>
                <a:lnTo>
                  <a:pt x="2382" y="1234"/>
                </a:lnTo>
                <a:lnTo>
                  <a:pt x="2381" y="1234"/>
                </a:lnTo>
                <a:lnTo>
                  <a:pt x="2381" y="1232"/>
                </a:lnTo>
                <a:lnTo>
                  <a:pt x="2379" y="1232"/>
                </a:lnTo>
                <a:lnTo>
                  <a:pt x="2377" y="1232"/>
                </a:lnTo>
                <a:lnTo>
                  <a:pt x="2377" y="1230"/>
                </a:lnTo>
                <a:lnTo>
                  <a:pt x="2377" y="1229"/>
                </a:lnTo>
                <a:lnTo>
                  <a:pt x="2376" y="1229"/>
                </a:lnTo>
                <a:lnTo>
                  <a:pt x="2376" y="1227"/>
                </a:lnTo>
                <a:lnTo>
                  <a:pt x="2374" y="1227"/>
                </a:lnTo>
                <a:lnTo>
                  <a:pt x="2372" y="1227"/>
                </a:lnTo>
                <a:lnTo>
                  <a:pt x="2371" y="1227"/>
                </a:lnTo>
                <a:lnTo>
                  <a:pt x="2371" y="1225"/>
                </a:lnTo>
                <a:lnTo>
                  <a:pt x="2369" y="1225"/>
                </a:lnTo>
                <a:lnTo>
                  <a:pt x="2369" y="1224"/>
                </a:lnTo>
                <a:lnTo>
                  <a:pt x="2367" y="1224"/>
                </a:lnTo>
                <a:lnTo>
                  <a:pt x="2367" y="1225"/>
                </a:lnTo>
                <a:lnTo>
                  <a:pt x="2369" y="1225"/>
                </a:lnTo>
                <a:lnTo>
                  <a:pt x="2369" y="1227"/>
                </a:lnTo>
                <a:lnTo>
                  <a:pt x="2371" y="1227"/>
                </a:lnTo>
                <a:lnTo>
                  <a:pt x="2371" y="1229"/>
                </a:lnTo>
                <a:lnTo>
                  <a:pt x="2372" y="1229"/>
                </a:lnTo>
                <a:lnTo>
                  <a:pt x="2374" y="1229"/>
                </a:lnTo>
                <a:lnTo>
                  <a:pt x="2376" y="1229"/>
                </a:lnTo>
                <a:lnTo>
                  <a:pt x="2376" y="1230"/>
                </a:lnTo>
                <a:lnTo>
                  <a:pt x="2376" y="1232"/>
                </a:lnTo>
                <a:lnTo>
                  <a:pt x="2377" y="1232"/>
                </a:lnTo>
                <a:lnTo>
                  <a:pt x="2377" y="1234"/>
                </a:lnTo>
                <a:lnTo>
                  <a:pt x="2376" y="1234"/>
                </a:lnTo>
                <a:lnTo>
                  <a:pt x="2376" y="1235"/>
                </a:lnTo>
                <a:lnTo>
                  <a:pt x="2377" y="1235"/>
                </a:lnTo>
                <a:lnTo>
                  <a:pt x="2377" y="1237"/>
                </a:lnTo>
                <a:lnTo>
                  <a:pt x="2377" y="1239"/>
                </a:lnTo>
                <a:lnTo>
                  <a:pt x="2379" y="1239"/>
                </a:lnTo>
                <a:lnTo>
                  <a:pt x="2379" y="1240"/>
                </a:lnTo>
                <a:lnTo>
                  <a:pt x="2379" y="1242"/>
                </a:lnTo>
                <a:lnTo>
                  <a:pt x="2379" y="1244"/>
                </a:lnTo>
                <a:lnTo>
                  <a:pt x="2377" y="1244"/>
                </a:lnTo>
                <a:lnTo>
                  <a:pt x="2377" y="1246"/>
                </a:lnTo>
                <a:lnTo>
                  <a:pt x="2379" y="1246"/>
                </a:lnTo>
                <a:lnTo>
                  <a:pt x="2379" y="1244"/>
                </a:lnTo>
                <a:lnTo>
                  <a:pt x="2381" y="1244"/>
                </a:lnTo>
                <a:lnTo>
                  <a:pt x="2382" y="1244"/>
                </a:lnTo>
                <a:lnTo>
                  <a:pt x="2382" y="1246"/>
                </a:lnTo>
                <a:lnTo>
                  <a:pt x="2384" y="1246"/>
                </a:lnTo>
                <a:lnTo>
                  <a:pt x="2384" y="1247"/>
                </a:lnTo>
                <a:lnTo>
                  <a:pt x="2384" y="1247"/>
                </a:lnTo>
                <a:lnTo>
                  <a:pt x="2384" y="1249"/>
                </a:lnTo>
                <a:lnTo>
                  <a:pt x="2386" y="1249"/>
                </a:lnTo>
                <a:lnTo>
                  <a:pt x="2386" y="1251"/>
                </a:lnTo>
                <a:lnTo>
                  <a:pt x="2386" y="1252"/>
                </a:lnTo>
                <a:lnTo>
                  <a:pt x="2384" y="1252"/>
                </a:lnTo>
                <a:lnTo>
                  <a:pt x="2384" y="1251"/>
                </a:lnTo>
                <a:lnTo>
                  <a:pt x="2384" y="1251"/>
                </a:lnTo>
                <a:lnTo>
                  <a:pt x="2384" y="1249"/>
                </a:lnTo>
                <a:lnTo>
                  <a:pt x="2382" y="1249"/>
                </a:lnTo>
                <a:lnTo>
                  <a:pt x="2382" y="1251"/>
                </a:lnTo>
                <a:lnTo>
                  <a:pt x="2384" y="1251"/>
                </a:lnTo>
                <a:lnTo>
                  <a:pt x="2384" y="1252"/>
                </a:lnTo>
                <a:lnTo>
                  <a:pt x="2384" y="1252"/>
                </a:lnTo>
                <a:lnTo>
                  <a:pt x="2384" y="1254"/>
                </a:lnTo>
                <a:lnTo>
                  <a:pt x="2384" y="1254"/>
                </a:lnTo>
                <a:lnTo>
                  <a:pt x="2382" y="1254"/>
                </a:lnTo>
                <a:lnTo>
                  <a:pt x="2382" y="1252"/>
                </a:lnTo>
                <a:lnTo>
                  <a:pt x="2381" y="1252"/>
                </a:lnTo>
                <a:lnTo>
                  <a:pt x="2381" y="1254"/>
                </a:lnTo>
                <a:lnTo>
                  <a:pt x="2382" y="1254"/>
                </a:lnTo>
                <a:lnTo>
                  <a:pt x="2382" y="1254"/>
                </a:lnTo>
                <a:lnTo>
                  <a:pt x="2384" y="1254"/>
                </a:lnTo>
                <a:lnTo>
                  <a:pt x="2384" y="1256"/>
                </a:lnTo>
                <a:lnTo>
                  <a:pt x="2384" y="1256"/>
                </a:lnTo>
                <a:lnTo>
                  <a:pt x="2384" y="1254"/>
                </a:lnTo>
                <a:lnTo>
                  <a:pt x="2384" y="1254"/>
                </a:lnTo>
                <a:lnTo>
                  <a:pt x="2386" y="1254"/>
                </a:lnTo>
                <a:lnTo>
                  <a:pt x="2386" y="1254"/>
                </a:lnTo>
                <a:lnTo>
                  <a:pt x="2386" y="1256"/>
                </a:lnTo>
                <a:lnTo>
                  <a:pt x="2386" y="1257"/>
                </a:lnTo>
                <a:lnTo>
                  <a:pt x="2387" y="1257"/>
                </a:lnTo>
                <a:lnTo>
                  <a:pt x="2387" y="1256"/>
                </a:lnTo>
                <a:lnTo>
                  <a:pt x="2389" y="1256"/>
                </a:lnTo>
                <a:lnTo>
                  <a:pt x="2391" y="1257"/>
                </a:lnTo>
                <a:lnTo>
                  <a:pt x="2392" y="1257"/>
                </a:lnTo>
                <a:lnTo>
                  <a:pt x="2392" y="1259"/>
                </a:lnTo>
                <a:lnTo>
                  <a:pt x="2392" y="1261"/>
                </a:lnTo>
                <a:lnTo>
                  <a:pt x="2394" y="1261"/>
                </a:lnTo>
                <a:lnTo>
                  <a:pt x="2396" y="1261"/>
                </a:lnTo>
                <a:lnTo>
                  <a:pt x="2396" y="1262"/>
                </a:lnTo>
                <a:lnTo>
                  <a:pt x="2396" y="1264"/>
                </a:lnTo>
                <a:lnTo>
                  <a:pt x="2397" y="1264"/>
                </a:lnTo>
                <a:lnTo>
                  <a:pt x="2397" y="1266"/>
                </a:lnTo>
                <a:lnTo>
                  <a:pt x="2397" y="1267"/>
                </a:lnTo>
                <a:lnTo>
                  <a:pt x="2399" y="1267"/>
                </a:lnTo>
                <a:lnTo>
                  <a:pt x="2401" y="1267"/>
                </a:lnTo>
                <a:lnTo>
                  <a:pt x="2402" y="1267"/>
                </a:lnTo>
                <a:lnTo>
                  <a:pt x="2404" y="1267"/>
                </a:lnTo>
                <a:lnTo>
                  <a:pt x="2406" y="1267"/>
                </a:lnTo>
                <a:lnTo>
                  <a:pt x="2406" y="1269"/>
                </a:lnTo>
                <a:lnTo>
                  <a:pt x="2404" y="1269"/>
                </a:lnTo>
                <a:lnTo>
                  <a:pt x="2404" y="1271"/>
                </a:lnTo>
                <a:lnTo>
                  <a:pt x="2402" y="1271"/>
                </a:lnTo>
                <a:lnTo>
                  <a:pt x="2402" y="1272"/>
                </a:lnTo>
                <a:lnTo>
                  <a:pt x="2402" y="1274"/>
                </a:lnTo>
                <a:lnTo>
                  <a:pt x="2402" y="1276"/>
                </a:lnTo>
                <a:lnTo>
                  <a:pt x="2401" y="1276"/>
                </a:lnTo>
                <a:lnTo>
                  <a:pt x="2399" y="1276"/>
                </a:lnTo>
                <a:lnTo>
                  <a:pt x="2399" y="1274"/>
                </a:lnTo>
                <a:lnTo>
                  <a:pt x="2397" y="1274"/>
                </a:lnTo>
                <a:lnTo>
                  <a:pt x="2396" y="1274"/>
                </a:lnTo>
                <a:lnTo>
                  <a:pt x="2396" y="1272"/>
                </a:lnTo>
                <a:lnTo>
                  <a:pt x="2394" y="1272"/>
                </a:lnTo>
                <a:lnTo>
                  <a:pt x="2392" y="1272"/>
                </a:lnTo>
                <a:lnTo>
                  <a:pt x="2391" y="1272"/>
                </a:lnTo>
                <a:lnTo>
                  <a:pt x="2389" y="1272"/>
                </a:lnTo>
                <a:lnTo>
                  <a:pt x="2389" y="1271"/>
                </a:lnTo>
                <a:lnTo>
                  <a:pt x="2387" y="1271"/>
                </a:lnTo>
                <a:lnTo>
                  <a:pt x="2387" y="1272"/>
                </a:lnTo>
                <a:lnTo>
                  <a:pt x="2386" y="1272"/>
                </a:lnTo>
                <a:lnTo>
                  <a:pt x="2386" y="1274"/>
                </a:lnTo>
                <a:lnTo>
                  <a:pt x="2387" y="1274"/>
                </a:lnTo>
                <a:lnTo>
                  <a:pt x="2387" y="1276"/>
                </a:lnTo>
                <a:lnTo>
                  <a:pt x="2387" y="1277"/>
                </a:lnTo>
                <a:lnTo>
                  <a:pt x="2389" y="1277"/>
                </a:lnTo>
                <a:lnTo>
                  <a:pt x="2389" y="1279"/>
                </a:lnTo>
                <a:lnTo>
                  <a:pt x="2391" y="1279"/>
                </a:lnTo>
                <a:lnTo>
                  <a:pt x="2391" y="1281"/>
                </a:lnTo>
                <a:lnTo>
                  <a:pt x="2392" y="1281"/>
                </a:lnTo>
                <a:lnTo>
                  <a:pt x="2394" y="1281"/>
                </a:lnTo>
                <a:lnTo>
                  <a:pt x="2394" y="1282"/>
                </a:lnTo>
                <a:lnTo>
                  <a:pt x="2396" y="1282"/>
                </a:lnTo>
                <a:lnTo>
                  <a:pt x="2397" y="1282"/>
                </a:lnTo>
                <a:lnTo>
                  <a:pt x="2397" y="1284"/>
                </a:lnTo>
                <a:lnTo>
                  <a:pt x="2397" y="1286"/>
                </a:lnTo>
                <a:lnTo>
                  <a:pt x="2399" y="1286"/>
                </a:lnTo>
                <a:lnTo>
                  <a:pt x="2401" y="1286"/>
                </a:lnTo>
                <a:lnTo>
                  <a:pt x="2401" y="1287"/>
                </a:lnTo>
                <a:lnTo>
                  <a:pt x="2402" y="1287"/>
                </a:lnTo>
                <a:lnTo>
                  <a:pt x="2402" y="1289"/>
                </a:lnTo>
                <a:lnTo>
                  <a:pt x="2404" y="1289"/>
                </a:lnTo>
                <a:lnTo>
                  <a:pt x="2404" y="1291"/>
                </a:lnTo>
                <a:lnTo>
                  <a:pt x="2402" y="1291"/>
                </a:lnTo>
                <a:lnTo>
                  <a:pt x="2402" y="1292"/>
                </a:lnTo>
                <a:lnTo>
                  <a:pt x="2402" y="1294"/>
                </a:lnTo>
                <a:lnTo>
                  <a:pt x="2404" y="1294"/>
                </a:lnTo>
                <a:lnTo>
                  <a:pt x="2404" y="1292"/>
                </a:lnTo>
                <a:lnTo>
                  <a:pt x="2404" y="1291"/>
                </a:lnTo>
                <a:lnTo>
                  <a:pt x="2406" y="1291"/>
                </a:lnTo>
                <a:lnTo>
                  <a:pt x="2406" y="1292"/>
                </a:lnTo>
                <a:lnTo>
                  <a:pt x="2407" y="1292"/>
                </a:lnTo>
                <a:lnTo>
                  <a:pt x="2409" y="1292"/>
                </a:lnTo>
                <a:lnTo>
                  <a:pt x="2409" y="1294"/>
                </a:lnTo>
                <a:lnTo>
                  <a:pt x="2411" y="1294"/>
                </a:lnTo>
                <a:lnTo>
                  <a:pt x="2411" y="1292"/>
                </a:lnTo>
                <a:lnTo>
                  <a:pt x="2412" y="1292"/>
                </a:lnTo>
                <a:lnTo>
                  <a:pt x="2412" y="1294"/>
                </a:lnTo>
                <a:lnTo>
                  <a:pt x="2414" y="1294"/>
                </a:lnTo>
                <a:lnTo>
                  <a:pt x="2414" y="1292"/>
                </a:lnTo>
                <a:lnTo>
                  <a:pt x="2416" y="1292"/>
                </a:lnTo>
                <a:lnTo>
                  <a:pt x="2417" y="1292"/>
                </a:lnTo>
                <a:lnTo>
                  <a:pt x="2417" y="1291"/>
                </a:lnTo>
                <a:lnTo>
                  <a:pt x="2419" y="1291"/>
                </a:lnTo>
                <a:lnTo>
                  <a:pt x="2421" y="1291"/>
                </a:lnTo>
                <a:lnTo>
                  <a:pt x="2422" y="1291"/>
                </a:lnTo>
                <a:lnTo>
                  <a:pt x="2422" y="1291"/>
                </a:lnTo>
                <a:lnTo>
                  <a:pt x="2422" y="1292"/>
                </a:lnTo>
                <a:lnTo>
                  <a:pt x="2422" y="1294"/>
                </a:lnTo>
                <a:lnTo>
                  <a:pt x="2424" y="1294"/>
                </a:lnTo>
                <a:lnTo>
                  <a:pt x="2426" y="1294"/>
                </a:lnTo>
                <a:lnTo>
                  <a:pt x="2426" y="1294"/>
                </a:lnTo>
                <a:lnTo>
                  <a:pt x="2426" y="1296"/>
                </a:lnTo>
                <a:lnTo>
                  <a:pt x="2424" y="1296"/>
                </a:lnTo>
                <a:lnTo>
                  <a:pt x="2422" y="1296"/>
                </a:lnTo>
                <a:lnTo>
                  <a:pt x="2422" y="1297"/>
                </a:lnTo>
                <a:lnTo>
                  <a:pt x="2422" y="1299"/>
                </a:lnTo>
                <a:lnTo>
                  <a:pt x="2422" y="1301"/>
                </a:lnTo>
                <a:lnTo>
                  <a:pt x="2422" y="1301"/>
                </a:lnTo>
                <a:lnTo>
                  <a:pt x="2422" y="1302"/>
                </a:lnTo>
                <a:lnTo>
                  <a:pt x="2421" y="1302"/>
                </a:lnTo>
                <a:lnTo>
                  <a:pt x="2421" y="1304"/>
                </a:lnTo>
                <a:lnTo>
                  <a:pt x="2419" y="1304"/>
                </a:lnTo>
                <a:lnTo>
                  <a:pt x="2417" y="1304"/>
                </a:lnTo>
                <a:lnTo>
                  <a:pt x="2416" y="1304"/>
                </a:lnTo>
                <a:lnTo>
                  <a:pt x="2416" y="1302"/>
                </a:lnTo>
                <a:lnTo>
                  <a:pt x="2414" y="1302"/>
                </a:lnTo>
                <a:lnTo>
                  <a:pt x="2412" y="1302"/>
                </a:lnTo>
                <a:lnTo>
                  <a:pt x="2411" y="1302"/>
                </a:lnTo>
                <a:lnTo>
                  <a:pt x="2409" y="1302"/>
                </a:lnTo>
                <a:lnTo>
                  <a:pt x="2409" y="1301"/>
                </a:lnTo>
                <a:lnTo>
                  <a:pt x="2407" y="1301"/>
                </a:lnTo>
                <a:lnTo>
                  <a:pt x="2407" y="1299"/>
                </a:lnTo>
                <a:lnTo>
                  <a:pt x="2409" y="1299"/>
                </a:lnTo>
                <a:lnTo>
                  <a:pt x="2409" y="1297"/>
                </a:lnTo>
                <a:lnTo>
                  <a:pt x="2409" y="1296"/>
                </a:lnTo>
                <a:lnTo>
                  <a:pt x="2409" y="1294"/>
                </a:lnTo>
                <a:lnTo>
                  <a:pt x="2407" y="1294"/>
                </a:lnTo>
                <a:lnTo>
                  <a:pt x="2406" y="1294"/>
                </a:lnTo>
                <a:lnTo>
                  <a:pt x="2406" y="1296"/>
                </a:lnTo>
                <a:lnTo>
                  <a:pt x="2406" y="1297"/>
                </a:lnTo>
                <a:lnTo>
                  <a:pt x="2404" y="1297"/>
                </a:lnTo>
                <a:lnTo>
                  <a:pt x="2404" y="1299"/>
                </a:lnTo>
                <a:lnTo>
                  <a:pt x="2406" y="1299"/>
                </a:lnTo>
                <a:lnTo>
                  <a:pt x="2406" y="1301"/>
                </a:lnTo>
                <a:lnTo>
                  <a:pt x="2404" y="1301"/>
                </a:lnTo>
                <a:lnTo>
                  <a:pt x="2402" y="1301"/>
                </a:lnTo>
                <a:lnTo>
                  <a:pt x="2402" y="1299"/>
                </a:lnTo>
                <a:lnTo>
                  <a:pt x="2402" y="1297"/>
                </a:lnTo>
                <a:lnTo>
                  <a:pt x="2401" y="1297"/>
                </a:lnTo>
                <a:lnTo>
                  <a:pt x="2401" y="1296"/>
                </a:lnTo>
                <a:lnTo>
                  <a:pt x="2402" y="1296"/>
                </a:lnTo>
                <a:lnTo>
                  <a:pt x="2402" y="1294"/>
                </a:lnTo>
                <a:lnTo>
                  <a:pt x="2401" y="1294"/>
                </a:lnTo>
                <a:lnTo>
                  <a:pt x="2401" y="1296"/>
                </a:lnTo>
                <a:lnTo>
                  <a:pt x="2399" y="1296"/>
                </a:lnTo>
                <a:lnTo>
                  <a:pt x="2399" y="1297"/>
                </a:lnTo>
                <a:lnTo>
                  <a:pt x="2397" y="1297"/>
                </a:lnTo>
                <a:lnTo>
                  <a:pt x="2397" y="1296"/>
                </a:lnTo>
                <a:lnTo>
                  <a:pt x="2396" y="1296"/>
                </a:lnTo>
                <a:lnTo>
                  <a:pt x="2396" y="1294"/>
                </a:lnTo>
                <a:lnTo>
                  <a:pt x="2394" y="1294"/>
                </a:lnTo>
                <a:lnTo>
                  <a:pt x="2392" y="1294"/>
                </a:lnTo>
                <a:lnTo>
                  <a:pt x="2392" y="1294"/>
                </a:lnTo>
                <a:lnTo>
                  <a:pt x="2391" y="1294"/>
                </a:lnTo>
                <a:lnTo>
                  <a:pt x="2391" y="1292"/>
                </a:lnTo>
                <a:lnTo>
                  <a:pt x="2389" y="1292"/>
                </a:lnTo>
                <a:lnTo>
                  <a:pt x="2389" y="1291"/>
                </a:lnTo>
                <a:lnTo>
                  <a:pt x="2389" y="1289"/>
                </a:lnTo>
                <a:lnTo>
                  <a:pt x="2389" y="1287"/>
                </a:lnTo>
                <a:lnTo>
                  <a:pt x="2389" y="1286"/>
                </a:lnTo>
                <a:lnTo>
                  <a:pt x="2391" y="1286"/>
                </a:lnTo>
                <a:lnTo>
                  <a:pt x="2391" y="1284"/>
                </a:lnTo>
                <a:lnTo>
                  <a:pt x="2389" y="1284"/>
                </a:lnTo>
                <a:lnTo>
                  <a:pt x="2389" y="1286"/>
                </a:lnTo>
                <a:lnTo>
                  <a:pt x="2387" y="1286"/>
                </a:lnTo>
                <a:lnTo>
                  <a:pt x="2386" y="1286"/>
                </a:lnTo>
                <a:lnTo>
                  <a:pt x="2386" y="1284"/>
                </a:lnTo>
                <a:lnTo>
                  <a:pt x="2387" y="1284"/>
                </a:lnTo>
                <a:lnTo>
                  <a:pt x="2387" y="1282"/>
                </a:lnTo>
                <a:lnTo>
                  <a:pt x="2386" y="1282"/>
                </a:lnTo>
                <a:lnTo>
                  <a:pt x="2386" y="1281"/>
                </a:lnTo>
                <a:lnTo>
                  <a:pt x="2386" y="1279"/>
                </a:lnTo>
                <a:lnTo>
                  <a:pt x="2384" y="1279"/>
                </a:lnTo>
                <a:lnTo>
                  <a:pt x="2384" y="1277"/>
                </a:lnTo>
                <a:lnTo>
                  <a:pt x="2384" y="1276"/>
                </a:lnTo>
                <a:lnTo>
                  <a:pt x="2384" y="1276"/>
                </a:lnTo>
                <a:lnTo>
                  <a:pt x="2384" y="1277"/>
                </a:lnTo>
                <a:lnTo>
                  <a:pt x="2384" y="1279"/>
                </a:lnTo>
                <a:lnTo>
                  <a:pt x="2384" y="1279"/>
                </a:lnTo>
                <a:lnTo>
                  <a:pt x="2384" y="1281"/>
                </a:lnTo>
                <a:lnTo>
                  <a:pt x="2384" y="1282"/>
                </a:lnTo>
                <a:lnTo>
                  <a:pt x="2384" y="1282"/>
                </a:lnTo>
                <a:lnTo>
                  <a:pt x="2384" y="1284"/>
                </a:lnTo>
                <a:lnTo>
                  <a:pt x="2384" y="1286"/>
                </a:lnTo>
                <a:lnTo>
                  <a:pt x="2382" y="1286"/>
                </a:lnTo>
                <a:lnTo>
                  <a:pt x="2382" y="1287"/>
                </a:lnTo>
                <a:lnTo>
                  <a:pt x="2381" y="1287"/>
                </a:lnTo>
                <a:lnTo>
                  <a:pt x="2379" y="1287"/>
                </a:lnTo>
                <a:lnTo>
                  <a:pt x="2379" y="1286"/>
                </a:lnTo>
                <a:lnTo>
                  <a:pt x="2377" y="1286"/>
                </a:lnTo>
                <a:lnTo>
                  <a:pt x="2377" y="1284"/>
                </a:lnTo>
                <a:lnTo>
                  <a:pt x="2376" y="1284"/>
                </a:lnTo>
                <a:lnTo>
                  <a:pt x="2376" y="1282"/>
                </a:lnTo>
                <a:lnTo>
                  <a:pt x="2377" y="1282"/>
                </a:lnTo>
                <a:lnTo>
                  <a:pt x="2377" y="1281"/>
                </a:lnTo>
                <a:lnTo>
                  <a:pt x="2376" y="1281"/>
                </a:lnTo>
                <a:lnTo>
                  <a:pt x="2376" y="1282"/>
                </a:lnTo>
                <a:lnTo>
                  <a:pt x="2374" y="1282"/>
                </a:lnTo>
                <a:lnTo>
                  <a:pt x="2372" y="1282"/>
                </a:lnTo>
                <a:lnTo>
                  <a:pt x="2372" y="1281"/>
                </a:lnTo>
                <a:lnTo>
                  <a:pt x="2374" y="1281"/>
                </a:lnTo>
                <a:lnTo>
                  <a:pt x="2374" y="1279"/>
                </a:lnTo>
                <a:lnTo>
                  <a:pt x="2374" y="1277"/>
                </a:lnTo>
                <a:lnTo>
                  <a:pt x="2372" y="1277"/>
                </a:lnTo>
                <a:lnTo>
                  <a:pt x="2372" y="1276"/>
                </a:lnTo>
                <a:lnTo>
                  <a:pt x="2371" y="1276"/>
                </a:lnTo>
                <a:lnTo>
                  <a:pt x="2371" y="1274"/>
                </a:lnTo>
                <a:lnTo>
                  <a:pt x="2369" y="1276"/>
                </a:lnTo>
                <a:lnTo>
                  <a:pt x="2371" y="1276"/>
                </a:lnTo>
                <a:lnTo>
                  <a:pt x="2371" y="1277"/>
                </a:lnTo>
                <a:lnTo>
                  <a:pt x="2372" y="1277"/>
                </a:lnTo>
                <a:lnTo>
                  <a:pt x="2372" y="1279"/>
                </a:lnTo>
                <a:lnTo>
                  <a:pt x="2372" y="1281"/>
                </a:lnTo>
                <a:lnTo>
                  <a:pt x="2371" y="1281"/>
                </a:lnTo>
                <a:lnTo>
                  <a:pt x="2371" y="1282"/>
                </a:lnTo>
                <a:lnTo>
                  <a:pt x="2372" y="1282"/>
                </a:lnTo>
                <a:lnTo>
                  <a:pt x="2372" y="1284"/>
                </a:lnTo>
                <a:lnTo>
                  <a:pt x="2371" y="1284"/>
                </a:lnTo>
                <a:lnTo>
                  <a:pt x="2371" y="1286"/>
                </a:lnTo>
                <a:lnTo>
                  <a:pt x="2369" y="1286"/>
                </a:lnTo>
                <a:lnTo>
                  <a:pt x="2369" y="1284"/>
                </a:lnTo>
                <a:lnTo>
                  <a:pt x="2367" y="1284"/>
                </a:lnTo>
                <a:lnTo>
                  <a:pt x="2367" y="1282"/>
                </a:lnTo>
                <a:lnTo>
                  <a:pt x="2367" y="1281"/>
                </a:lnTo>
                <a:lnTo>
                  <a:pt x="2367" y="1279"/>
                </a:lnTo>
                <a:lnTo>
                  <a:pt x="2367" y="1277"/>
                </a:lnTo>
                <a:lnTo>
                  <a:pt x="2366" y="1277"/>
                </a:lnTo>
                <a:lnTo>
                  <a:pt x="2366" y="1279"/>
                </a:lnTo>
                <a:lnTo>
                  <a:pt x="2366" y="1281"/>
                </a:lnTo>
                <a:lnTo>
                  <a:pt x="2364" y="1281"/>
                </a:lnTo>
                <a:lnTo>
                  <a:pt x="2362" y="1281"/>
                </a:lnTo>
                <a:lnTo>
                  <a:pt x="2361" y="1281"/>
                </a:lnTo>
                <a:lnTo>
                  <a:pt x="2361" y="1279"/>
                </a:lnTo>
                <a:lnTo>
                  <a:pt x="2359" y="1279"/>
                </a:lnTo>
                <a:lnTo>
                  <a:pt x="2357" y="1279"/>
                </a:lnTo>
                <a:lnTo>
                  <a:pt x="2357" y="1277"/>
                </a:lnTo>
                <a:lnTo>
                  <a:pt x="2356" y="1277"/>
                </a:lnTo>
                <a:lnTo>
                  <a:pt x="2356" y="1276"/>
                </a:lnTo>
                <a:lnTo>
                  <a:pt x="2354" y="1276"/>
                </a:lnTo>
                <a:lnTo>
                  <a:pt x="2352" y="1276"/>
                </a:lnTo>
                <a:lnTo>
                  <a:pt x="2352" y="1274"/>
                </a:lnTo>
                <a:lnTo>
                  <a:pt x="2351" y="1274"/>
                </a:lnTo>
                <a:lnTo>
                  <a:pt x="2351" y="1276"/>
                </a:lnTo>
                <a:lnTo>
                  <a:pt x="2352" y="1276"/>
                </a:lnTo>
                <a:lnTo>
                  <a:pt x="2352" y="1277"/>
                </a:lnTo>
                <a:lnTo>
                  <a:pt x="2354" y="1277"/>
                </a:lnTo>
                <a:lnTo>
                  <a:pt x="2356" y="1277"/>
                </a:lnTo>
                <a:lnTo>
                  <a:pt x="2356" y="1279"/>
                </a:lnTo>
                <a:lnTo>
                  <a:pt x="2356" y="1281"/>
                </a:lnTo>
                <a:lnTo>
                  <a:pt x="2357" y="1281"/>
                </a:lnTo>
                <a:lnTo>
                  <a:pt x="2359" y="1281"/>
                </a:lnTo>
                <a:lnTo>
                  <a:pt x="2359" y="1282"/>
                </a:lnTo>
                <a:lnTo>
                  <a:pt x="2361" y="1282"/>
                </a:lnTo>
                <a:lnTo>
                  <a:pt x="2362" y="1282"/>
                </a:lnTo>
                <a:lnTo>
                  <a:pt x="2364" y="1282"/>
                </a:lnTo>
                <a:lnTo>
                  <a:pt x="2366" y="1282"/>
                </a:lnTo>
                <a:lnTo>
                  <a:pt x="2366" y="1284"/>
                </a:lnTo>
                <a:lnTo>
                  <a:pt x="2364" y="1284"/>
                </a:lnTo>
                <a:lnTo>
                  <a:pt x="2362" y="1284"/>
                </a:lnTo>
                <a:lnTo>
                  <a:pt x="2362" y="1286"/>
                </a:lnTo>
                <a:lnTo>
                  <a:pt x="2361" y="1286"/>
                </a:lnTo>
                <a:lnTo>
                  <a:pt x="2359" y="1286"/>
                </a:lnTo>
                <a:lnTo>
                  <a:pt x="2357" y="1286"/>
                </a:lnTo>
                <a:lnTo>
                  <a:pt x="2356" y="1286"/>
                </a:lnTo>
                <a:lnTo>
                  <a:pt x="2354" y="1286"/>
                </a:lnTo>
                <a:lnTo>
                  <a:pt x="2352" y="1286"/>
                </a:lnTo>
                <a:lnTo>
                  <a:pt x="2351" y="1286"/>
                </a:lnTo>
                <a:lnTo>
                  <a:pt x="2351" y="1284"/>
                </a:lnTo>
                <a:lnTo>
                  <a:pt x="2349" y="1284"/>
                </a:lnTo>
                <a:lnTo>
                  <a:pt x="2347" y="1284"/>
                </a:lnTo>
                <a:lnTo>
                  <a:pt x="2347" y="1282"/>
                </a:lnTo>
                <a:lnTo>
                  <a:pt x="2347" y="1281"/>
                </a:lnTo>
                <a:lnTo>
                  <a:pt x="2346" y="1281"/>
                </a:lnTo>
                <a:lnTo>
                  <a:pt x="2346" y="1279"/>
                </a:lnTo>
                <a:lnTo>
                  <a:pt x="2344" y="1279"/>
                </a:lnTo>
                <a:lnTo>
                  <a:pt x="2344" y="1277"/>
                </a:lnTo>
                <a:lnTo>
                  <a:pt x="2344" y="1277"/>
                </a:lnTo>
                <a:lnTo>
                  <a:pt x="2344" y="1276"/>
                </a:lnTo>
                <a:lnTo>
                  <a:pt x="2344" y="1274"/>
                </a:lnTo>
                <a:lnTo>
                  <a:pt x="2342" y="1274"/>
                </a:lnTo>
                <a:lnTo>
                  <a:pt x="2342" y="1272"/>
                </a:lnTo>
                <a:lnTo>
                  <a:pt x="2341" y="1272"/>
                </a:lnTo>
                <a:lnTo>
                  <a:pt x="2341" y="1274"/>
                </a:lnTo>
                <a:lnTo>
                  <a:pt x="2342" y="1274"/>
                </a:lnTo>
                <a:lnTo>
                  <a:pt x="2342" y="1276"/>
                </a:lnTo>
                <a:lnTo>
                  <a:pt x="2342" y="1277"/>
                </a:lnTo>
                <a:lnTo>
                  <a:pt x="2342" y="1279"/>
                </a:lnTo>
                <a:lnTo>
                  <a:pt x="2344" y="1279"/>
                </a:lnTo>
                <a:lnTo>
                  <a:pt x="2344" y="1279"/>
                </a:lnTo>
                <a:lnTo>
                  <a:pt x="2344" y="1281"/>
                </a:lnTo>
                <a:lnTo>
                  <a:pt x="2344" y="1282"/>
                </a:lnTo>
                <a:lnTo>
                  <a:pt x="2344" y="1284"/>
                </a:lnTo>
                <a:lnTo>
                  <a:pt x="2344" y="1286"/>
                </a:lnTo>
                <a:lnTo>
                  <a:pt x="2346" y="1286"/>
                </a:lnTo>
                <a:lnTo>
                  <a:pt x="2346" y="1284"/>
                </a:lnTo>
                <a:lnTo>
                  <a:pt x="2347" y="1284"/>
                </a:lnTo>
                <a:lnTo>
                  <a:pt x="2347" y="1286"/>
                </a:lnTo>
                <a:lnTo>
                  <a:pt x="2347" y="1287"/>
                </a:lnTo>
                <a:lnTo>
                  <a:pt x="2346" y="1287"/>
                </a:lnTo>
                <a:lnTo>
                  <a:pt x="2346" y="1289"/>
                </a:lnTo>
                <a:lnTo>
                  <a:pt x="2344" y="1289"/>
                </a:lnTo>
                <a:lnTo>
                  <a:pt x="2344" y="1287"/>
                </a:lnTo>
                <a:lnTo>
                  <a:pt x="2344" y="1287"/>
                </a:lnTo>
                <a:lnTo>
                  <a:pt x="2344" y="1286"/>
                </a:lnTo>
                <a:lnTo>
                  <a:pt x="2342" y="1286"/>
                </a:lnTo>
                <a:lnTo>
                  <a:pt x="2341" y="1286"/>
                </a:lnTo>
                <a:lnTo>
                  <a:pt x="2341" y="1284"/>
                </a:lnTo>
                <a:lnTo>
                  <a:pt x="2339" y="1284"/>
                </a:lnTo>
                <a:lnTo>
                  <a:pt x="2339" y="1282"/>
                </a:lnTo>
                <a:lnTo>
                  <a:pt x="2337" y="1282"/>
                </a:lnTo>
                <a:lnTo>
                  <a:pt x="2337" y="1281"/>
                </a:lnTo>
                <a:lnTo>
                  <a:pt x="2336" y="1281"/>
                </a:lnTo>
                <a:lnTo>
                  <a:pt x="2336" y="1282"/>
                </a:lnTo>
                <a:lnTo>
                  <a:pt x="2334" y="1282"/>
                </a:lnTo>
                <a:lnTo>
                  <a:pt x="2334" y="1281"/>
                </a:lnTo>
                <a:lnTo>
                  <a:pt x="2332" y="1281"/>
                </a:lnTo>
                <a:lnTo>
                  <a:pt x="2332" y="1279"/>
                </a:lnTo>
                <a:lnTo>
                  <a:pt x="2331" y="1279"/>
                </a:lnTo>
                <a:lnTo>
                  <a:pt x="2329" y="1279"/>
                </a:lnTo>
                <a:lnTo>
                  <a:pt x="2329" y="1277"/>
                </a:lnTo>
                <a:lnTo>
                  <a:pt x="2327" y="1277"/>
                </a:lnTo>
                <a:lnTo>
                  <a:pt x="2327" y="1276"/>
                </a:lnTo>
                <a:lnTo>
                  <a:pt x="2326" y="1276"/>
                </a:lnTo>
                <a:lnTo>
                  <a:pt x="2324" y="1276"/>
                </a:lnTo>
                <a:lnTo>
                  <a:pt x="2324" y="1274"/>
                </a:lnTo>
                <a:lnTo>
                  <a:pt x="2322" y="1274"/>
                </a:lnTo>
                <a:lnTo>
                  <a:pt x="2322" y="1276"/>
                </a:lnTo>
                <a:lnTo>
                  <a:pt x="2324" y="1276"/>
                </a:lnTo>
                <a:lnTo>
                  <a:pt x="2324" y="1277"/>
                </a:lnTo>
                <a:lnTo>
                  <a:pt x="2322" y="1277"/>
                </a:lnTo>
                <a:lnTo>
                  <a:pt x="2321" y="1277"/>
                </a:lnTo>
                <a:lnTo>
                  <a:pt x="2321" y="1276"/>
                </a:lnTo>
                <a:lnTo>
                  <a:pt x="2319" y="1276"/>
                </a:lnTo>
                <a:lnTo>
                  <a:pt x="2319" y="1274"/>
                </a:lnTo>
                <a:lnTo>
                  <a:pt x="2317" y="1274"/>
                </a:lnTo>
                <a:lnTo>
                  <a:pt x="2317" y="1272"/>
                </a:lnTo>
                <a:lnTo>
                  <a:pt x="2316" y="1272"/>
                </a:lnTo>
                <a:lnTo>
                  <a:pt x="2316" y="1271"/>
                </a:lnTo>
                <a:lnTo>
                  <a:pt x="2314" y="1271"/>
                </a:lnTo>
                <a:lnTo>
                  <a:pt x="2314" y="1269"/>
                </a:lnTo>
                <a:lnTo>
                  <a:pt x="2312" y="1269"/>
                </a:lnTo>
                <a:lnTo>
                  <a:pt x="2312" y="1271"/>
                </a:lnTo>
                <a:lnTo>
                  <a:pt x="2311" y="1271"/>
                </a:lnTo>
                <a:lnTo>
                  <a:pt x="2309" y="1271"/>
                </a:lnTo>
                <a:lnTo>
                  <a:pt x="2309" y="1269"/>
                </a:lnTo>
                <a:lnTo>
                  <a:pt x="2307" y="1269"/>
                </a:lnTo>
                <a:lnTo>
                  <a:pt x="2307" y="1267"/>
                </a:lnTo>
                <a:lnTo>
                  <a:pt x="2306" y="1267"/>
                </a:lnTo>
                <a:lnTo>
                  <a:pt x="2304" y="1267"/>
                </a:lnTo>
                <a:lnTo>
                  <a:pt x="2304" y="1266"/>
                </a:lnTo>
                <a:lnTo>
                  <a:pt x="2306" y="1266"/>
                </a:lnTo>
                <a:lnTo>
                  <a:pt x="2306" y="1264"/>
                </a:lnTo>
                <a:lnTo>
                  <a:pt x="2304" y="1264"/>
                </a:lnTo>
                <a:lnTo>
                  <a:pt x="2304" y="1264"/>
                </a:lnTo>
                <a:lnTo>
                  <a:pt x="2304" y="1262"/>
                </a:lnTo>
                <a:lnTo>
                  <a:pt x="2302" y="1262"/>
                </a:lnTo>
                <a:lnTo>
                  <a:pt x="2302" y="1261"/>
                </a:lnTo>
                <a:lnTo>
                  <a:pt x="2301" y="1261"/>
                </a:lnTo>
                <a:lnTo>
                  <a:pt x="2301" y="1259"/>
                </a:lnTo>
                <a:lnTo>
                  <a:pt x="2301" y="1257"/>
                </a:lnTo>
                <a:lnTo>
                  <a:pt x="2299" y="1257"/>
                </a:lnTo>
                <a:lnTo>
                  <a:pt x="2299" y="1259"/>
                </a:lnTo>
                <a:lnTo>
                  <a:pt x="2299" y="1261"/>
                </a:lnTo>
                <a:lnTo>
                  <a:pt x="2297" y="1261"/>
                </a:lnTo>
                <a:lnTo>
                  <a:pt x="2297" y="1259"/>
                </a:lnTo>
                <a:lnTo>
                  <a:pt x="2296" y="1259"/>
                </a:lnTo>
                <a:lnTo>
                  <a:pt x="2296" y="1257"/>
                </a:lnTo>
                <a:lnTo>
                  <a:pt x="2296" y="1256"/>
                </a:lnTo>
                <a:lnTo>
                  <a:pt x="2294" y="1256"/>
                </a:lnTo>
                <a:lnTo>
                  <a:pt x="2294" y="1257"/>
                </a:lnTo>
                <a:lnTo>
                  <a:pt x="2294" y="1259"/>
                </a:lnTo>
                <a:lnTo>
                  <a:pt x="2294" y="1261"/>
                </a:lnTo>
                <a:lnTo>
                  <a:pt x="2296" y="1261"/>
                </a:lnTo>
                <a:lnTo>
                  <a:pt x="2297" y="1261"/>
                </a:lnTo>
                <a:lnTo>
                  <a:pt x="2297" y="1262"/>
                </a:lnTo>
                <a:lnTo>
                  <a:pt x="2297" y="1264"/>
                </a:lnTo>
                <a:lnTo>
                  <a:pt x="2297" y="1266"/>
                </a:lnTo>
                <a:lnTo>
                  <a:pt x="2299" y="1266"/>
                </a:lnTo>
                <a:lnTo>
                  <a:pt x="2299" y="1267"/>
                </a:lnTo>
                <a:lnTo>
                  <a:pt x="2301" y="1267"/>
                </a:lnTo>
                <a:lnTo>
                  <a:pt x="2301" y="1269"/>
                </a:lnTo>
                <a:lnTo>
                  <a:pt x="2302" y="1269"/>
                </a:lnTo>
                <a:lnTo>
                  <a:pt x="2302" y="1271"/>
                </a:lnTo>
                <a:lnTo>
                  <a:pt x="2304" y="1271"/>
                </a:lnTo>
                <a:lnTo>
                  <a:pt x="2304" y="1272"/>
                </a:lnTo>
                <a:lnTo>
                  <a:pt x="2304" y="1272"/>
                </a:lnTo>
                <a:lnTo>
                  <a:pt x="2304" y="1274"/>
                </a:lnTo>
                <a:lnTo>
                  <a:pt x="2306" y="1274"/>
                </a:lnTo>
                <a:lnTo>
                  <a:pt x="2306" y="1276"/>
                </a:lnTo>
                <a:lnTo>
                  <a:pt x="2306" y="1277"/>
                </a:lnTo>
                <a:lnTo>
                  <a:pt x="2304" y="1277"/>
                </a:lnTo>
                <a:lnTo>
                  <a:pt x="2304" y="1277"/>
                </a:lnTo>
                <a:lnTo>
                  <a:pt x="2304" y="1276"/>
                </a:lnTo>
                <a:lnTo>
                  <a:pt x="2302" y="1276"/>
                </a:lnTo>
                <a:lnTo>
                  <a:pt x="2301" y="1276"/>
                </a:lnTo>
                <a:lnTo>
                  <a:pt x="2301" y="1274"/>
                </a:lnTo>
                <a:lnTo>
                  <a:pt x="2301" y="1272"/>
                </a:lnTo>
                <a:lnTo>
                  <a:pt x="2299" y="1272"/>
                </a:lnTo>
                <a:lnTo>
                  <a:pt x="2297" y="1272"/>
                </a:lnTo>
                <a:lnTo>
                  <a:pt x="2296" y="1272"/>
                </a:lnTo>
                <a:lnTo>
                  <a:pt x="2296" y="1271"/>
                </a:lnTo>
                <a:lnTo>
                  <a:pt x="2294" y="1271"/>
                </a:lnTo>
                <a:lnTo>
                  <a:pt x="2294" y="1272"/>
                </a:lnTo>
                <a:lnTo>
                  <a:pt x="2294" y="1274"/>
                </a:lnTo>
                <a:lnTo>
                  <a:pt x="2292" y="1274"/>
                </a:lnTo>
                <a:lnTo>
                  <a:pt x="2292" y="1272"/>
                </a:lnTo>
                <a:lnTo>
                  <a:pt x="2292" y="1271"/>
                </a:lnTo>
                <a:lnTo>
                  <a:pt x="2291" y="1271"/>
                </a:lnTo>
                <a:lnTo>
                  <a:pt x="2291" y="1269"/>
                </a:lnTo>
                <a:lnTo>
                  <a:pt x="2289" y="1269"/>
                </a:lnTo>
                <a:lnTo>
                  <a:pt x="2289" y="1267"/>
                </a:lnTo>
                <a:lnTo>
                  <a:pt x="2289" y="1266"/>
                </a:lnTo>
                <a:lnTo>
                  <a:pt x="2287" y="1266"/>
                </a:lnTo>
                <a:lnTo>
                  <a:pt x="2287" y="1267"/>
                </a:lnTo>
                <a:lnTo>
                  <a:pt x="2286" y="1267"/>
                </a:lnTo>
                <a:lnTo>
                  <a:pt x="2286" y="1269"/>
                </a:lnTo>
                <a:lnTo>
                  <a:pt x="2284" y="1269"/>
                </a:lnTo>
                <a:lnTo>
                  <a:pt x="2284" y="1267"/>
                </a:lnTo>
                <a:lnTo>
                  <a:pt x="2282" y="1267"/>
                </a:lnTo>
                <a:lnTo>
                  <a:pt x="2281" y="1267"/>
                </a:lnTo>
                <a:lnTo>
                  <a:pt x="2279" y="1267"/>
                </a:lnTo>
                <a:lnTo>
                  <a:pt x="2277" y="1267"/>
                </a:lnTo>
                <a:lnTo>
                  <a:pt x="2277" y="1266"/>
                </a:lnTo>
                <a:lnTo>
                  <a:pt x="2277" y="1264"/>
                </a:lnTo>
                <a:lnTo>
                  <a:pt x="2276" y="1264"/>
                </a:lnTo>
                <a:lnTo>
                  <a:pt x="2274" y="1264"/>
                </a:lnTo>
                <a:lnTo>
                  <a:pt x="2274" y="1262"/>
                </a:lnTo>
                <a:lnTo>
                  <a:pt x="2272" y="1262"/>
                </a:lnTo>
                <a:lnTo>
                  <a:pt x="2272" y="1264"/>
                </a:lnTo>
                <a:lnTo>
                  <a:pt x="2271" y="1264"/>
                </a:lnTo>
                <a:lnTo>
                  <a:pt x="2269" y="1264"/>
                </a:lnTo>
                <a:lnTo>
                  <a:pt x="2269" y="1262"/>
                </a:lnTo>
                <a:lnTo>
                  <a:pt x="2267" y="1262"/>
                </a:lnTo>
                <a:lnTo>
                  <a:pt x="2267" y="1264"/>
                </a:lnTo>
                <a:lnTo>
                  <a:pt x="2267" y="1266"/>
                </a:lnTo>
                <a:lnTo>
                  <a:pt x="2266" y="1266"/>
                </a:lnTo>
                <a:lnTo>
                  <a:pt x="2264" y="1266"/>
                </a:lnTo>
                <a:lnTo>
                  <a:pt x="2264" y="1267"/>
                </a:lnTo>
                <a:lnTo>
                  <a:pt x="2264" y="1267"/>
                </a:lnTo>
                <a:lnTo>
                  <a:pt x="2264" y="1266"/>
                </a:lnTo>
                <a:lnTo>
                  <a:pt x="2262" y="1266"/>
                </a:lnTo>
                <a:lnTo>
                  <a:pt x="2261" y="1266"/>
                </a:lnTo>
                <a:lnTo>
                  <a:pt x="2259" y="1266"/>
                </a:lnTo>
                <a:lnTo>
                  <a:pt x="2259" y="1267"/>
                </a:lnTo>
                <a:lnTo>
                  <a:pt x="2261" y="1267"/>
                </a:lnTo>
                <a:lnTo>
                  <a:pt x="2262" y="1267"/>
                </a:lnTo>
                <a:lnTo>
                  <a:pt x="2262" y="1269"/>
                </a:lnTo>
                <a:lnTo>
                  <a:pt x="2264" y="1269"/>
                </a:lnTo>
                <a:lnTo>
                  <a:pt x="2264" y="1271"/>
                </a:lnTo>
                <a:lnTo>
                  <a:pt x="2264" y="1271"/>
                </a:lnTo>
                <a:lnTo>
                  <a:pt x="2264" y="1272"/>
                </a:lnTo>
                <a:lnTo>
                  <a:pt x="2266" y="1272"/>
                </a:lnTo>
                <a:lnTo>
                  <a:pt x="2266" y="1274"/>
                </a:lnTo>
                <a:lnTo>
                  <a:pt x="2266" y="1276"/>
                </a:lnTo>
                <a:lnTo>
                  <a:pt x="2267" y="1276"/>
                </a:lnTo>
                <a:lnTo>
                  <a:pt x="2269" y="1276"/>
                </a:lnTo>
                <a:lnTo>
                  <a:pt x="2269" y="1277"/>
                </a:lnTo>
                <a:lnTo>
                  <a:pt x="2271" y="1277"/>
                </a:lnTo>
                <a:lnTo>
                  <a:pt x="2272" y="1277"/>
                </a:lnTo>
                <a:lnTo>
                  <a:pt x="2272" y="1279"/>
                </a:lnTo>
                <a:lnTo>
                  <a:pt x="2274" y="1279"/>
                </a:lnTo>
                <a:lnTo>
                  <a:pt x="2274" y="1281"/>
                </a:lnTo>
                <a:lnTo>
                  <a:pt x="2276" y="1281"/>
                </a:lnTo>
                <a:lnTo>
                  <a:pt x="2277" y="1281"/>
                </a:lnTo>
                <a:lnTo>
                  <a:pt x="2277" y="1282"/>
                </a:lnTo>
                <a:lnTo>
                  <a:pt x="2279" y="1282"/>
                </a:lnTo>
                <a:lnTo>
                  <a:pt x="2281" y="1282"/>
                </a:lnTo>
                <a:lnTo>
                  <a:pt x="2282" y="1282"/>
                </a:lnTo>
                <a:lnTo>
                  <a:pt x="2284" y="1282"/>
                </a:lnTo>
                <a:lnTo>
                  <a:pt x="2284" y="1284"/>
                </a:lnTo>
                <a:lnTo>
                  <a:pt x="2284" y="1286"/>
                </a:lnTo>
                <a:lnTo>
                  <a:pt x="2286" y="1286"/>
                </a:lnTo>
                <a:lnTo>
                  <a:pt x="2287" y="1286"/>
                </a:lnTo>
                <a:lnTo>
                  <a:pt x="2287" y="1287"/>
                </a:lnTo>
                <a:lnTo>
                  <a:pt x="2289" y="1287"/>
                </a:lnTo>
                <a:lnTo>
                  <a:pt x="2289" y="1289"/>
                </a:lnTo>
                <a:lnTo>
                  <a:pt x="2291" y="1289"/>
                </a:lnTo>
                <a:lnTo>
                  <a:pt x="2292" y="1289"/>
                </a:lnTo>
                <a:lnTo>
                  <a:pt x="2294" y="1289"/>
                </a:lnTo>
                <a:lnTo>
                  <a:pt x="2294" y="1291"/>
                </a:lnTo>
                <a:lnTo>
                  <a:pt x="2296" y="1291"/>
                </a:lnTo>
                <a:lnTo>
                  <a:pt x="2297" y="1291"/>
                </a:lnTo>
                <a:lnTo>
                  <a:pt x="2297" y="1292"/>
                </a:lnTo>
                <a:lnTo>
                  <a:pt x="2296" y="1292"/>
                </a:lnTo>
                <a:lnTo>
                  <a:pt x="2296" y="1294"/>
                </a:lnTo>
                <a:lnTo>
                  <a:pt x="2296" y="1294"/>
                </a:lnTo>
                <a:lnTo>
                  <a:pt x="2297" y="1294"/>
                </a:lnTo>
                <a:lnTo>
                  <a:pt x="2299" y="1294"/>
                </a:lnTo>
                <a:lnTo>
                  <a:pt x="2299" y="1296"/>
                </a:lnTo>
                <a:lnTo>
                  <a:pt x="2301" y="1296"/>
                </a:lnTo>
                <a:lnTo>
                  <a:pt x="2301" y="1294"/>
                </a:lnTo>
                <a:lnTo>
                  <a:pt x="2301" y="1294"/>
                </a:lnTo>
                <a:lnTo>
                  <a:pt x="2302" y="1294"/>
                </a:lnTo>
                <a:lnTo>
                  <a:pt x="2302" y="1294"/>
                </a:lnTo>
                <a:lnTo>
                  <a:pt x="2304" y="1294"/>
                </a:lnTo>
                <a:lnTo>
                  <a:pt x="2304" y="1294"/>
                </a:lnTo>
                <a:lnTo>
                  <a:pt x="2306" y="1294"/>
                </a:lnTo>
                <a:lnTo>
                  <a:pt x="2306" y="1296"/>
                </a:lnTo>
                <a:lnTo>
                  <a:pt x="2304" y="1296"/>
                </a:lnTo>
                <a:lnTo>
                  <a:pt x="2304" y="1297"/>
                </a:lnTo>
                <a:lnTo>
                  <a:pt x="2306" y="1297"/>
                </a:lnTo>
                <a:lnTo>
                  <a:pt x="2306" y="1299"/>
                </a:lnTo>
                <a:lnTo>
                  <a:pt x="2304" y="1299"/>
                </a:lnTo>
                <a:lnTo>
                  <a:pt x="2304" y="1301"/>
                </a:lnTo>
                <a:lnTo>
                  <a:pt x="2306" y="1301"/>
                </a:lnTo>
                <a:lnTo>
                  <a:pt x="2306" y="1299"/>
                </a:lnTo>
                <a:lnTo>
                  <a:pt x="2307" y="1299"/>
                </a:lnTo>
                <a:lnTo>
                  <a:pt x="2307" y="1297"/>
                </a:lnTo>
                <a:lnTo>
                  <a:pt x="2306" y="1297"/>
                </a:lnTo>
                <a:lnTo>
                  <a:pt x="2306" y="1296"/>
                </a:lnTo>
                <a:lnTo>
                  <a:pt x="2307" y="1294"/>
                </a:lnTo>
                <a:lnTo>
                  <a:pt x="2309" y="1294"/>
                </a:lnTo>
                <a:lnTo>
                  <a:pt x="2311" y="1294"/>
                </a:lnTo>
                <a:lnTo>
                  <a:pt x="2311" y="1296"/>
                </a:lnTo>
                <a:lnTo>
                  <a:pt x="2312" y="1296"/>
                </a:lnTo>
                <a:lnTo>
                  <a:pt x="2312" y="1294"/>
                </a:lnTo>
                <a:lnTo>
                  <a:pt x="2314" y="1294"/>
                </a:lnTo>
                <a:lnTo>
                  <a:pt x="2316" y="1294"/>
                </a:lnTo>
                <a:lnTo>
                  <a:pt x="2316" y="1296"/>
                </a:lnTo>
                <a:lnTo>
                  <a:pt x="2314" y="1296"/>
                </a:lnTo>
                <a:lnTo>
                  <a:pt x="2314" y="1297"/>
                </a:lnTo>
                <a:lnTo>
                  <a:pt x="2312" y="1297"/>
                </a:lnTo>
                <a:lnTo>
                  <a:pt x="2312" y="1299"/>
                </a:lnTo>
                <a:lnTo>
                  <a:pt x="2312" y="1301"/>
                </a:lnTo>
                <a:lnTo>
                  <a:pt x="2312" y="1302"/>
                </a:lnTo>
                <a:lnTo>
                  <a:pt x="2314" y="1302"/>
                </a:lnTo>
                <a:lnTo>
                  <a:pt x="2314" y="1304"/>
                </a:lnTo>
                <a:lnTo>
                  <a:pt x="2316" y="1304"/>
                </a:lnTo>
                <a:lnTo>
                  <a:pt x="2316" y="1302"/>
                </a:lnTo>
                <a:lnTo>
                  <a:pt x="2314" y="1302"/>
                </a:lnTo>
                <a:lnTo>
                  <a:pt x="2314" y="1301"/>
                </a:lnTo>
                <a:lnTo>
                  <a:pt x="2314" y="1299"/>
                </a:lnTo>
                <a:lnTo>
                  <a:pt x="2314" y="1297"/>
                </a:lnTo>
                <a:lnTo>
                  <a:pt x="2316" y="1297"/>
                </a:lnTo>
                <a:lnTo>
                  <a:pt x="2317" y="1297"/>
                </a:lnTo>
                <a:lnTo>
                  <a:pt x="2317" y="1296"/>
                </a:lnTo>
                <a:lnTo>
                  <a:pt x="2319" y="1296"/>
                </a:lnTo>
                <a:lnTo>
                  <a:pt x="2319" y="1297"/>
                </a:lnTo>
                <a:lnTo>
                  <a:pt x="2321" y="1297"/>
                </a:lnTo>
                <a:lnTo>
                  <a:pt x="2321" y="1299"/>
                </a:lnTo>
                <a:lnTo>
                  <a:pt x="2319" y="1299"/>
                </a:lnTo>
                <a:lnTo>
                  <a:pt x="2319" y="1301"/>
                </a:lnTo>
                <a:lnTo>
                  <a:pt x="2317" y="1301"/>
                </a:lnTo>
                <a:lnTo>
                  <a:pt x="2317" y="1302"/>
                </a:lnTo>
                <a:lnTo>
                  <a:pt x="2317" y="1304"/>
                </a:lnTo>
                <a:lnTo>
                  <a:pt x="2319" y="1304"/>
                </a:lnTo>
                <a:lnTo>
                  <a:pt x="2319" y="1302"/>
                </a:lnTo>
                <a:lnTo>
                  <a:pt x="2319" y="1301"/>
                </a:lnTo>
                <a:lnTo>
                  <a:pt x="2321" y="1301"/>
                </a:lnTo>
                <a:lnTo>
                  <a:pt x="2322" y="1301"/>
                </a:lnTo>
                <a:lnTo>
                  <a:pt x="2322" y="1299"/>
                </a:lnTo>
                <a:lnTo>
                  <a:pt x="2324" y="1299"/>
                </a:lnTo>
                <a:lnTo>
                  <a:pt x="2326" y="1299"/>
                </a:lnTo>
                <a:lnTo>
                  <a:pt x="2326" y="1301"/>
                </a:lnTo>
                <a:lnTo>
                  <a:pt x="2324" y="1301"/>
                </a:lnTo>
                <a:lnTo>
                  <a:pt x="2324" y="1302"/>
                </a:lnTo>
                <a:lnTo>
                  <a:pt x="2326" y="1302"/>
                </a:lnTo>
                <a:lnTo>
                  <a:pt x="2326" y="1301"/>
                </a:lnTo>
                <a:lnTo>
                  <a:pt x="2327" y="1301"/>
                </a:lnTo>
                <a:lnTo>
                  <a:pt x="2329" y="1301"/>
                </a:lnTo>
                <a:lnTo>
                  <a:pt x="2329" y="1302"/>
                </a:lnTo>
                <a:lnTo>
                  <a:pt x="2331" y="1302"/>
                </a:lnTo>
                <a:lnTo>
                  <a:pt x="2331" y="1304"/>
                </a:lnTo>
                <a:lnTo>
                  <a:pt x="2329" y="1304"/>
                </a:lnTo>
                <a:lnTo>
                  <a:pt x="2329" y="1306"/>
                </a:lnTo>
                <a:lnTo>
                  <a:pt x="2331" y="1306"/>
                </a:lnTo>
                <a:lnTo>
                  <a:pt x="2331" y="1304"/>
                </a:lnTo>
                <a:lnTo>
                  <a:pt x="2332" y="1304"/>
                </a:lnTo>
                <a:lnTo>
                  <a:pt x="2332" y="1306"/>
                </a:lnTo>
                <a:lnTo>
                  <a:pt x="2334" y="1306"/>
                </a:lnTo>
                <a:lnTo>
                  <a:pt x="2334" y="1307"/>
                </a:lnTo>
                <a:lnTo>
                  <a:pt x="2336" y="1307"/>
                </a:lnTo>
                <a:lnTo>
                  <a:pt x="2337" y="1307"/>
                </a:lnTo>
                <a:lnTo>
                  <a:pt x="2337" y="1306"/>
                </a:lnTo>
                <a:lnTo>
                  <a:pt x="2339" y="1306"/>
                </a:lnTo>
                <a:lnTo>
                  <a:pt x="2339" y="1307"/>
                </a:lnTo>
                <a:lnTo>
                  <a:pt x="2339" y="1309"/>
                </a:lnTo>
                <a:lnTo>
                  <a:pt x="2341" y="1307"/>
                </a:lnTo>
                <a:lnTo>
                  <a:pt x="2341" y="1309"/>
                </a:lnTo>
                <a:lnTo>
                  <a:pt x="2342" y="1309"/>
                </a:lnTo>
                <a:lnTo>
                  <a:pt x="2344" y="1309"/>
                </a:lnTo>
                <a:lnTo>
                  <a:pt x="2344" y="1309"/>
                </a:lnTo>
                <a:lnTo>
                  <a:pt x="2344" y="1311"/>
                </a:lnTo>
                <a:lnTo>
                  <a:pt x="2344" y="1312"/>
                </a:lnTo>
                <a:lnTo>
                  <a:pt x="2344" y="1314"/>
                </a:lnTo>
                <a:lnTo>
                  <a:pt x="2344" y="1314"/>
                </a:lnTo>
                <a:lnTo>
                  <a:pt x="2344" y="1316"/>
                </a:lnTo>
                <a:lnTo>
                  <a:pt x="2344" y="1316"/>
                </a:lnTo>
                <a:lnTo>
                  <a:pt x="2344" y="1314"/>
                </a:lnTo>
                <a:lnTo>
                  <a:pt x="2346" y="1314"/>
                </a:lnTo>
                <a:lnTo>
                  <a:pt x="2346" y="1312"/>
                </a:lnTo>
                <a:lnTo>
                  <a:pt x="2347" y="1312"/>
                </a:lnTo>
                <a:lnTo>
                  <a:pt x="2347" y="1311"/>
                </a:lnTo>
                <a:lnTo>
                  <a:pt x="2349" y="1311"/>
                </a:lnTo>
                <a:lnTo>
                  <a:pt x="2351" y="1311"/>
                </a:lnTo>
                <a:lnTo>
                  <a:pt x="2351" y="1312"/>
                </a:lnTo>
                <a:lnTo>
                  <a:pt x="2352" y="1312"/>
                </a:lnTo>
                <a:lnTo>
                  <a:pt x="2352" y="1314"/>
                </a:lnTo>
                <a:lnTo>
                  <a:pt x="2354" y="1314"/>
                </a:lnTo>
                <a:lnTo>
                  <a:pt x="2354" y="1312"/>
                </a:lnTo>
                <a:lnTo>
                  <a:pt x="2356" y="1312"/>
                </a:lnTo>
                <a:lnTo>
                  <a:pt x="2357" y="1312"/>
                </a:lnTo>
                <a:lnTo>
                  <a:pt x="2357" y="1314"/>
                </a:lnTo>
                <a:lnTo>
                  <a:pt x="2356" y="1314"/>
                </a:lnTo>
                <a:lnTo>
                  <a:pt x="2356" y="1316"/>
                </a:lnTo>
                <a:lnTo>
                  <a:pt x="2357" y="1316"/>
                </a:lnTo>
                <a:lnTo>
                  <a:pt x="2357" y="1317"/>
                </a:lnTo>
                <a:lnTo>
                  <a:pt x="2359" y="1317"/>
                </a:lnTo>
                <a:lnTo>
                  <a:pt x="2361" y="1317"/>
                </a:lnTo>
                <a:lnTo>
                  <a:pt x="2361" y="1316"/>
                </a:lnTo>
                <a:lnTo>
                  <a:pt x="2362" y="1316"/>
                </a:lnTo>
                <a:lnTo>
                  <a:pt x="2362" y="1317"/>
                </a:lnTo>
                <a:lnTo>
                  <a:pt x="2362" y="1319"/>
                </a:lnTo>
                <a:lnTo>
                  <a:pt x="2362" y="1321"/>
                </a:lnTo>
                <a:lnTo>
                  <a:pt x="2364" y="1321"/>
                </a:lnTo>
                <a:lnTo>
                  <a:pt x="2364" y="1322"/>
                </a:lnTo>
                <a:lnTo>
                  <a:pt x="2364" y="1324"/>
                </a:lnTo>
                <a:lnTo>
                  <a:pt x="2366" y="1324"/>
                </a:lnTo>
                <a:lnTo>
                  <a:pt x="2366" y="1322"/>
                </a:lnTo>
                <a:lnTo>
                  <a:pt x="2367" y="1322"/>
                </a:lnTo>
                <a:lnTo>
                  <a:pt x="2367" y="1321"/>
                </a:lnTo>
                <a:lnTo>
                  <a:pt x="2369" y="1321"/>
                </a:lnTo>
                <a:lnTo>
                  <a:pt x="2369" y="1322"/>
                </a:lnTo>
                <a:lnTo>
                  <a:pt x="2371" y="1322"/>
                </a:lnTo>
                <a:lnTo>
                  <a:pt x="2371" y="1324"/>
                </a:lnTo>
                <a:lnTo>
                  <a:pt x="2371" y="1326"/>
                </a:lnTo>
                <a:lnTo>
                  <a:pt x="2369" y="1326"/>
                </a:lnTo>
                <a:lnTo>
                  <a:pt x="2369" y="1327"/>
                </a:lnTo>
                <a:lnTo>
                  <a:pt x="2367" y="1327"/>
                </a:lnTo>
                <a:lnTo>
                  <a:pt x="2367" y="1329"/>
                </a:lnTo>
                <a:lnTo>
                  <a:pt x="2369" y="1329"/>
                </a:lnTo>
                <a:lnTo>
                  <a:pt x="2371" y="1329"/>
                </a:lnTo>
                <a:lnTo>
                  <a:pt x="2371" y="1331"/>
                </a:lnTo>
                <a:lnTo>
                  <a:pt x="2372" y="1331"/>
                </a:lnTo>
                <a:lnTo>
                  <a:pt x="2372" y="1329"/>
                </a:lnTo>
                <a:lnTo>
                  <a:pt x="2371" y="1329"/>
                </a:lnTo>
                <a:lnTo>
                  <a:pt x="2371" y="1327"/>
                </a:lnTo>
                <a:lnTo>
                  <a:pt x="2372" y="1327"/>
                </a:lnTo>
                <a:lnTo>
                  <a:pt x="2372" y="1326"/>
                </a:lnTo>
                <a:lnTo>
                  <a:pt x="2374" y="1326"/>
                </a:lnTo>
                <a:lnTo>
                  <a:pt x="2374" y="1324"/>
                </a:lnTo>
                <a:lnTo>
                  <a:pt x="2376" y="1324"/>
                </a:lnTo>
                <a:lnTo>
                  <a:pt x="2376" y="1326"/>
                </a:lnTo>
                <a:lnTo>
                  <a:pt x="2376" y="1327"/>
                </a:lnTo>
                <a:lnTo>
                  <a:pt x="2377" y="1327"/>
                </a:lnTo>
                <a:lnTo>
                  <a:pt x="2377" y="1329"/>
                </a:lnTo>
                <a:lnTo>
                  <a:pt x="2379" y="1329"/>
                </a:lnTo>
                <a:lnTo>
                  <a:pt x="2381" y="1329"/>
                </a:lnTo>
                <a:lnTo>
                  <a:pt x="2382" y="1329"/>
                </a:lnTo>
                <a:lnTo>
                  <a:pt x="2382" y="1331"/>
                </a:lnTo>
                <a:lnTo>
                  <a:pt x="2384" y="1331"/>
                </a:lnTo>
                <a:lnTo>
                  <a:pt x="2384" y="1329"/>
                </a:lnTo>
                <a:lnTo>
                  <a:pt x="2384" y="1329"/>
                </a:lnTo>
                <a:lnTo>
                  <a:pt x="2386" y="1329"/>
                </a:lnTo>
                <a:lnTo>
                  <a:pt x="2386" y="1331"/>
                </a:lnTo>
                <a:lnTo>
                  <a:pt x="2387" y="1331"/>
                </a:lnTo>
                <a:lnTo>
                  <a:pt x="2387" y="1332"/>
                </a:lnTo>
                <a:lnTo>
                  <a:pt x="2386" y="1332"/>
                </a:lnTo>
                <a:lnTo>
                  <a:pt x="2386" y="1334"/>
                </a:lnTo>
                <a:lnTo>
                  <a:pt x="2384" y="1334"/>
                </a:lnTo>
                <a:lnTo>
                  <a:pt x="2384" y="1334"/>
                </a:lnTo>
                <a:lnTo>
                  <a:pt x="2384" y="1336"/>
                </a:lnTo>
                <a:lnTo>
                  <a:pt x="2386" y="1336"/>
                </a:lnTo>
                <a:lnTo>
                  <a:pt x="2386" y="1337"/>
                </a:lnTo>
                <a:lnTo>
                  <a:pt x="2387" y="1337"/>
                </a:lnTo>
                <a:lnTo>
                  <a:pt x="2387" y="1339"/>
                </a:lnTo>
                <a:lnTo>
                  <a:pt x="2386" y="1339"/>
                </a:lnTo>
                <a:lnTo>
                  <a:pt x="2384" y="1339"/>
                </a:lnTo>
                <a:lnTo>
                  <a:pt x="2384" y="1341"/>
                </a:lnTo>
                <a:lnTo>
                  <a:pt x="2386" y="1341"/>
                </a:lnTo>
                <a:lnTo>
                  <a:pt x="2386" y="1342"/>
                </a:lnTo>
                <a:lnTo>
                  <a:pt x="2387" y="1342"/>
                </a:lnTo>
                <a:lnTo>
                  <a:pt x="2387" y="1344"/>
                </a:lnTo>
                <a:lnTo>
                  <a:pt x="2389" y="1344"/>
                </a:lnTo>
                <a:lnTo>
                  <a:pt x="2389" y="1346"/>
                </a:lnTo>
                <a:lnTo>
                  <a:pt x="2391" y="1346"/>
                </a:lnTo>
                <a:lnTo>
                  <a:pt x="2392" y="1346"/>
                </a:lnTo>
                <a:lnTo>
                  <a:pt x="2392" y="1347"/>
                </a:lnTo>
                <a:lnTo>
                  <a:pt x="2394" y="1347"/>
                </a:lnTo>
                <a:lnTo>
                  <a:pt x="2394" y="1349"/>
                </a:lnTo>
                <a:lnTo>
                  <a:pt x="2394" y="1351"/>
                </a:lnTo>
                <a:lnTo>
                  <a:pt x="2392" y="1351"/>
                </a:lnTo>
                <a:lnTo>
                  <a:pt x="2392" y="1352"/>
                </a:lnTo>
                <a:lnTo>
                  <a:pt x="2391" y="1352"/>
                </a:lnTo>
                <a:lnTo>
                  <a:pt x="2389" y="1352"/>
                </a:lnTo>
                <a:lnTo>
                  <a:pt x="2389" y="1354"/>
                </a:lnTo>
                <a:lnTo>
                  <a:pt x="2387" y="1354"/>
                </a:lnTo>
                <a:lnTo>
                  <a:pt x="2386" y="1354"/>
                </a:lnTo>
                <a:lnTo>
                  <a:pt x="2386" y="1356"/>
                </a:lnTo>
                <a:lnTo>
                  <a:pt x="2384" y="1356"/>
                </a:lnTo>
                <a:lnTo>
                  <a:pt x="2384" y="1356"/>
                </a:lnTo>
                <a:lnTo>
                  <a:pt x="2382" y="1356"/>
                </a:lnTo>
                <a:lnTo>
                  <a:pt x="2381" y="1356"/>
                </a:lnTo>
                <a:lnTo>
                  <a:pt x="2381" y="1354"/>
                </a:lnTo>
                <a:lnTo>
                  <a:pt x="2379" y="1354"/>
                </a:lnTo>
                <a:lnTo>
                  <a:pt x="2379" y="1356"/>
                </a:lnTo>
                <a:lnTo>
                  <a:pt x="2377" y="1356"/>
                </a:lnTo>
                <a:lnTo>
                  <a:pt x="2376" y="1356"/>
                </a:lnTo>
                <a:lnTo>
                  <a:pt x="2376" y="1354"/>
                </a:lnTo>
                <a:lnTo>
                  <a:pt x="2374" y="1354"/>
                </a:lnTo>
                <a:lnTo>
                  <a:pt x="2374" y="1352"/>
                </a:lnTo>
                <a:lnTo>
                  <a:pt x="2372" y="1352"/>
                </a:lnTo>
                <a:lnTo>
                  <a:pt x="2371" y="1352"/>
                </a:lnTo>
                <a:lnTo>
                  <a:pt x="2369" y="1352"/>
                </a:lnTo>
                <a:lnTo>
                  <a:pt x="2369" y="1351"/>
                </a:lnTo>
                <a:lnTo>
                  <a:pt x="2367" y="1351"/>
                </a:lnTo>
                <a:lnTo>
                  <a:pt x="2367" y="1352"/>
                </a:lnTo>
                <a:lnTo>
                  <a:pt x="2366" y="1351"/>
                </a:lnTo>
                <a:lnTo>
                  <a:pt x="2366" y="1352"/>
                </a:lnTo>
                <a:lnTo>
                  <a:pt x="2364" y="1352"/>
                </a:lnTo>
                <a:lnTo>
                  <a:pt x="2364" y="1354"/>
                </a:lnTo>
                <a:lnTo>
                  <a:pt x="2362" y="1354"/>
                </a:lnTo>
                <a:lnTo>
                  <a:pt x="2362" y="1352"/>
                </a:lnTo>
                <a:lnTo>
                  <a:pt x="2362" y="1351"/>
                </a:lnTo>
                <a:lnTo>
                  <a:pt x="2361" y="1351"/>
                </a:lnTo>
                <a:lnTo>
                  <a:pt x="2361" y="1352"/>
                </a:lnTo>
                <a:lnTo>
                  <a:pt x="2361" y="1354"/>
                </a:lnTo>
                <a:lnTo>
                  <a:pt x="2359" y="1354"/>
                </a:lnTo>
                <a:lnTo>
                  <a:pt x="2359" y="1356"/>
                </a:lnTo>
                <a:lnTo>
                  <a:pt x="2357" y="1356"/>
                </a:lnTo>
                <a:lnTo>
                  <a:pt x="2357" y="1354"/>
                </a:lnTo>
                <a:lnTo>
                  <a:pt x="2356" y="1354"/>
                </a:lnTo>
                <a:lnTo>
                  <a:pt x="2354" y="1354"/>
                </a:lnTo>
                <a:lnTo>
                  <a:pt x="2352" y="1354"/>
                </a:lnTo>
                <a:lnTo>
                  <a:pt x="2352" y="1352"/>
                </a:lnTo>
                <a:lnTo>
                  <a:pt x="2351" y="1352"/>
                </a:lnTo>
                <a:lnTo>
                  <a:pt x="2351" y="1351"/>
                </a:lnTo>
                <a:lnTo>
                  <a:pt x="2349" y="1351"/>
                </a:lnTo>
                <a:lnTo>
                  <a:pt x="2349" y="1352"/>
                </a:lnTo>
                <a:lnTo>
                  <a:pt x="2351" y="1352"/>
                </a:lnTo>
                <a:lnTo>
                  <a:pt x="2351" y="1354"/>
                </a:lnTo>
                <a:lnTo>
                  <a:pt x="2351" y="1356"/>
                </a:lnTo>
                <a:lnTo>
                  <a:pt x="2349" y="1356"/>
                </a:lnTo>
                <a:lnTo>
                  <a:pt x="2349" y="1354"/>
                </a:lnTo>
                <a:lnTo>
                  <a:pt x="2347" y="1354"/>
                </a:lnTo>
                <a:lnTo>
                  <a:pt x="2347" y="1352"/>
                </a:lnTo>
                <a:lnTo>
                  <a:pt x="2347" y="1351"/>
                </a:lnTo>
                <a:lnTo>
                  <a:pt x="2346" y="1351"/>
                </a:lnTo>
                <a:lnTo>
                  <a:pt x="2346" y="1352"/>
                </a:lnTo>
                <a:lnTo>
                  <a:pt x="2344" y="1351"/>
                </a:lnTo>
                <a:lnTo>
                  <a:pt x="2344" y="1352"/>
                </a:lnTo>
                <a:lnTo>
                  <a:pt x="2346" y="1352"/>
                </a:lnTo>
                <a:lnTo>
                  <a:pt x="2346" y="1354"/>
                </a:lnTo>
                <a:lnTo>
                  <a:pt x="2344" y="1354"/>
                </a:lnTo>
                <a:lnTo>
                  <a:pt x="2344" y="1354"/>
                </a:lnTo>
                <a:lnTo>
                  <a:pt x="2344" y="1352"/>
                </a:lnTo>
                <a:lnTo>
                  <a:pt x="2342" y="1352"/>
                </a:lnTo>
                <a:lnTo>
                  <a:pt x="2342" y="1354"/>
                </a:lnTo>
                <a:lnTo>
                  <a:pt x="2341" y="1354"/>
                </a:lnTo>
                <a:lnTo>
                  <a:pt x="2341" y="1352"/>
                </a:lnTo>
                <a:lnTo>
                  <a:pt x="2339" y="1352"/>
                </a:lnTo>
                <a:lnTo>
                  <a:pt x="2337" y="1352"/>
                </a:lnTo>
                <a:lnTo>
                  <a:pt x="2337" y="1354"/>
                </a:lnTo>
                <a:lnTo>
                  <a:pt x="2336" y="1354"/>
                </a:lnTo>
                <a:lnTo>
                  <a:pt x="2334" y="1354"/>
                </a:lnTo>
                <a:lnTo>
                  <a:pt x="2332" y="1354"/>
                </a:lnTo>
                <a:lnTo>
                  <a:pt x="2332" y="1352"/>
                </a:lnTo>
                <a:lnTo>
                  <a:pt x="2331" y="1352"/>
                </a:lnTo>
                <a:lnTo>
                  <a:pt x="2331" y="1354"/>
                </a:lnTo>
                <a:lnTo>
                  <a:pt x="2329" y="1354"/>
                </a:lnTo>
                <a:lnTo>
                  <a:pt x="2327" y="1354"/>
                </a:lnTo>
                <a:lnTo>
                  <a:pt x="2326" y="1354"/>
                </a:lnTo>
                <a:lnTo>
                  <a:pt x="2326" y="1356"/>
                </a:lnTo>
                <a:lnTo>
                  <a:pt x="2324" y="1356"/>
                </a:lnTo>
                <a:lnTo>
                  <a:pt x="2324" y="1354"/>
                </a:lnTo>
                <a:lnTo>
                  <a:pt x="2322" y="1354"/>
                </a:lnTo>
                <a:lnTo>
                  <a:pt x="2322" y="1356"/>
                </a:lnTo>
                <a:lnTo>
                  <a:pt x="2322" y="1357"/>
                </a:lnTo>
                <a:lnTo>
                  <a:pt x="2321" y="1357"/>
                </a:lnTo>
                <a:lnTo>
                  <a:pt x="2321" y="1356"/>
                </a:lnTo>
                <a:lnTo>
                  <a:pt x="2319" y="1356"/>
                </a:lnTo>
                <a:lnTo>
                  <a:pt x="2317" y="1354"/>
                </a:lnTo>
                <a:lnTo>
                  <a:pt x="2317" y="1356"/>
                </a:lnTo>
                <a:lnTo>
                  <a:pt x="2316" y="1356"/>
                </a:lnTo>
                <a:lnTo>
                  <a:pt x="2316" y="1357"/>
                </a:lnTo>
                <a:lnTo>
                  <a:pt x="2314" y="1357"/>
                </a:lnTo>
                <a:lnTo>
                  <a:pt x="2312" y="1357"/>
                </a:lnTo>
                <a:lnTo>
                  <a:pt x="2312" y="1359"/>
                </a:lnTo>
                <a:lnTo>
                  <a:pt x="2311" y="1359"/>
                </a:lnTo>
                <a:lnTo>
                  <a:pt x="2311" y="1357"/>
                </a:lnTo>
                <a:lnTo>
                  <a:pt x="2309" y="1357"/>
                </a:lnTo>
                <a:lnTo>
                  <a:pt x="2309" y="1359"/>
                </a:lnTo>
                <a:lnTo>
                  <a:pt x="2307" y="1359"/>
                </a:lnTo>
                <a:lnTo>
                  <a:pt x="2306" y="1357"/>
                </a:lnTo>
                <a:lnTo>
                  <a:pt x="2304" y="1357"/>
                </a:lnTo>
                <a:lnTo>
                  <a:pt x="2304" y="1357"/>
                </a:lnTo>
                <a:lnTo>
                  <a:pt x="2302" y="1357"/>
                </a:lnTo>
                <a:lnTo>
                  <a:pt x="2302" y="1356"/>
                </a:lnTo>
                <a:lnTo>
                  <a:pt x="2304" y="1356"/>
                </a:lnTo>
                <a:lnTo>
                  <a:pt x="2304" y="1354"/>
                </a:lnTo>
                <a:lnTo>
                  <a:pt x="2302" y="1354"/>
                </a:lnTo>
                <a:lnTo>
                  <a:pt x="2302" y="1356"/>
                </a:lnTo>
                <a:lnTo>
                  <a:pt x="2301" y="1356"/>
                </a:lnTo>
                <a:lnTo>
                  <a:pt x="2299" y="1356"/>
                </a:lnTo>
                <a:lnTo>
                  <a:pt x="2299" y="1354"/>
                </a:lnTo>
                <a:lnTo>
                  <a:pt x="2301" y="1354"/>
                </a:lnTo>
                <a:lnTo>
                  <a:pt x="2301" y="1352"/>
                </a:lnTo>
                <a:lnTo>
                  <a:pt x="2302" y="1352"/>
                </a:lnTo>
                <a:lnTo>
                  <a:pt x="2302" y="1351"/>
                </a:lnTo>
                <a:lnTo>
                  <a:pt x="2301" y="1351"/>
                </a:lnTo>
                <a:lnTo>
                  <a:pt x="2301" y="1352"/>
                </a:lnTo>
                <a:lnTo>
                  <a:pt x="2299" y="1352"/>
                </a:lnTo>
                <a:lnTo>
                  <a:pt x="2299" y="1354"/>
                </a:lnTo>
                <a:lnTo>
                  <a:pt x="2297" y="1354"/>
                </a:lnTo>
                <a:lnTo>
                  <a:pt x="2297" y="1356"/>
                </a:lnTo>
                <a:lnTo>
                  <a:pt x="2296" y="1356"/>
                </a:lnTo>
                <a:lnTo>
                  <a:pt x="2296" y="1354"/>
                </a:lnTo>
                <a:lnTo>
                  <a:pt x="2294" y="1354"/>
                </a:lnTo>
                <a:lnTo>
                  <a:pt x="2294" y="1356"/>
                </a:lnTo>
                <a:lnTo>
                  <a:pt x="2292" y="1356"/>
                </a:lnTo>
                <a:lnTo>
                  <a:pt x="2291" y="1356"/>
                </a:lnTo>
                <a:lnTo>
                  <a:pt x="2291" y="1354"/>
                </a:lnTo>
                <a:lnTo>
                  <a:pt x="2289" y="1354"/>
                </a:lnTo>
                <a:lnTo>
                  <a:pt x="2287" y="1354"/>
                </a:lnTo>
                <a:lnTo>
                  <a:pt x="2286" y="1354"/>
                </a:lnTo>
                <a:lnTo>
                  <a:pt x="2284" y="1354"/>
                </a:lnTo>
                <a:lnTo>
                  <a:pt x="2284" y="1352"/>
                </a:lnTo>
                <a:lnTo>
                  <a:pt x="2282" y="1352"/>
                </a:lnTo>
                <a:lnTo>
                  <a:pt x="2282" y="1351"/>
                </a:lnTo>
                <a:lnTo>
                  <a:pt x="2281" y="1351"/>
                </a:lnTo>
                <a:lnTo>
                  <a:pt x="2279" y="1351"/>
                </a:lnTo>
                <a:lnTo>
                  <a:pt x="2279" y="1349"/>
                </a:lnTo>
                <a:lnTo>
                  <a:pt x="2277" y="1349"/>
                </a:lnTo>
                <a:lnTo>
                  <a:pt x="2277" y="1347"/>
                </a:lnTo>
                <a:lnTo>
                  <a:pt x="2279" y="1347"/>
                </a:lnTo>
                <a:lnTo>
                  <a:pt x="2279" y="1346"/>
                </a:lnTo>
                <a:lnTo>
                  <a:pt x="2279" y="1344"/>
                </a:lnTo>
                <a:lnTo>
                  <a:pt x="2279" y="1342"/>
                </a:lnTo>
                <a:lnTo>
                  <a:pt x="2279" y="1341"/>
                </a:lnTo>
                <a:lnTo>
                  <a:pt x="2277" y="1341"/>
                </a:lnTo>
                <a:lnTo>
                  <a:pt x="2277" y="1342"/>
                </a:lnTo>
                <a:lnTo>
                  <a:pt x="2277" y="1344"/>
                </a:lnTo>
                <a:lnTo>
                  <a:pt x="2277" y="1346"/>
                </a:lnTo>
                <a:lnTo>
                  <a:pt x="2277" y="1347"/>
                </a:lnTo>
                <a:lnTo>
                  <a:pt x="2276" y="1347"/>
                </a:lnTo>
                <a:lnTo>
                  <a:pt x="2276" y="1349"/>
                </a:lnTo>
                <a:lnTo>
                  <a:pt x="2274" y="1349"/>
                </a:lnTo>
                <a:lnTo>
                  <a:pt x="2274" y="1347"/>
                </a:lnTo>
                <a:lnTo>
                  <a:pt x="2272" y="1347"/>
                </a:lnTo>
                <a:lnTo>
                  <a:pt x="2271" y="1347"/>
                </a:lnTo>
                <a:lnTo>
                  <a:pt x="2271" y="1346"/>
                </a:lnTo>
                <a:lnTo>
                  <a:pt x="2272" y="1346"/>
                </a:lnTo>
                <a:lnTo>
                  <a:pt x="2272" y="1344"/>
                </a:lnTo>
                <a:lnTo>
                  <a:pt x="2271" y="1344"/>
                </a:lnTo>
                <a:lnTo>
                  <a:pt x="2269" y="1344"/>
                </a:lnTo>
                <a:lnTo>
                  <a:pt x="2267" y="1344"/>
                </a:lnTo>
                <a:lnTo>
                  <a:pt x="2267" y="1342"/>
                </a:lnTo>
                <a:lnTo>
                  <a:pt x="2269" y="1342"/>
                </a:lnTo>
                <a:lnTo>
                  <a:pt x="2269" y="1341"/>
                </a:lnTo>
                <a:lnTo>
                  <a:pt x="2271" y="1341"/>
                </a:lnTo>
                <a:lnTo>
                  <a:pt x="2271" y="1339"/>
                </a:lnTo>
                <a:lnTo>
                  <a:pt x="2269" y="1339"/>
                </a:lnTo>
                <a:lnTo>
                  <a:pt x="2269" y="1341"/>
                </a:lnTo>
                <a:lnTo>
                  <a:pt x="2267" y="1341"/>
                </a:lnTo>
                <a:lnTo>
                  <a:pt x="2267" y="1342"/>
                </a:lnTo>
                <a:lnTo>
                  <a:pt x="2266" y="1342"/>
                </a:lnTo>
                <a:lnTo>
                  <a:pt x="2266" y="1341"/>
                </a:lnTo>
                <a:lnTo>
                  <a:pt x="2266" y="1339"/>
                </a:lnTo>
                <a:lnTo>
                  <a:pt x="2267" y="1339"/>
                </a:lnTo>
                <a:lnTo>
                  <a:pt x="2267" y="1337"/>
                </a:lnTo>
                <a:lnTo>
                  <a:pt x="2269" y="1337"/>
                </a:lnTo>
                <a:lnTo>
                  <a:pt x="2269" y="1336"/>
                </a:lnTo>
                <a:lnTo>
                  <a:pt x="2267" y="1336"/>
                </a:lnTo>
                <a:lnTo>
                  <a:pt x="2266" y="1336"/>
                </a:lnTo>
                <a:lnTo>
                  <a:pt x="2266" y="1337"/>
                </a:lnTo>
                <a:lnTo>
                  <a:pt x="2264" y="1337"/>
                </a:lnTo>
                <a:lnTo>
                  <a:pt x="2264" y="1337"/>
                </a:lnTo>
                <a:lnTo>
                  <a:pt x="2262" y="1337"/>
                </a:lnTo>
                <a:lnTo>
                  <a:pt x="2262" y="1336"/>
                </a:lnTo>
                <a:lnTo>
                  <a:pt x="2261" y="1336"/>
                </a:lnTo>
                <a:lnTo>
                  <a:pt x="2259" y="1336"/>
                </a:lnTo>
                <a:lnTo>
                  <a:pt x="2257" y="1336"/>
                </a:lnTo>
                <a:lnTo>
                  <a:pt x="2257" y="1337"/>
                </a:lnTo>
                <a:lnTo>
                  <a:pt x="2257" y="1339"/>
                </a:lnTo>
                <a:lnTo>
                  <a:pt x="2256" y="1339"/>
                </a:lnTo>
                <a:lnTo>
                  <a:pt x="2254" y="1339"/>
                </a:lnTo>
                <a:lnTo>
                  <a:pt x="2254" y="1337"/>
                </a:lnTo>
                <a:lnTo>
                  <a:pt x="2252" y="1336"/>
                </a:lnTo>
                <a:lnTo>
                  <a:pt x="2252" y="1337"/>
                </a:lnTo>
                <a:lnTo>
                  <a:pt x="2252" y="1339"/>
                </a:lnTo>
                <a:lnTo>
                  <a:pt x="2254" y="1339"/>
                </a:lnTo>
                <a:lnTo>
                  <a:pt x="2254" y="1341"/>
                </a:lnTo>
                <a:lnTo>
                  <a:pt x="2252" y="1341"/>
                </a:lnTo>
                <a:lnTo>
                  <a:pt x="2252" y="1342"/>
                </a:lnTo>
                <a:lnTo>
                  <a:pt x="2251" y="1342"/>
                </a:lnTo>
                <a:lnTo>
                  <a:pt x="2249" y="1342"/>
                </a:lnTo>
                <a:lnTo>
                  <a:pt x="2249" y="1344"/>
                </a:lnTo>
                <a:lnTo>
                  <a:pt x="2247" y="1344"/>
                </a:lnTo>
                <a:lnTo>
                  <a:pt x="2246" y="1344"/>
                </a:lnTo>
                <a:lnTo>
                  <a:pt x="2246" y="1342"/>
                </a:lnTo>
                <a:lnTo>
                  <a:pt x="2244" y="1342"/>
                </a:lnTo>
                <a:lnTo>
                  <a:pt x="2242" y="1342"/>
                </a:lnTo>
                <a:lnTo>
                  <a:pt x="2241" y="1342"/>
                </a:lnTo>
                <a:lnTo>
                  <a:pt x="2239" y="1342"/>
                </a:lnTo>
                <a:lnTo>
                  <a:pt x="2239" y="1341"/>
                </a:lnTo>
                <a:lnTo>
                  <a:pt x="2239" y="1339"/>
                </a:lnTo>
                <a:lnTo>
                  <a:pt x="2237" y="1339"/>
                </a:lnTo>
                <a:lnTo>
                  <a:pt x="2236" y="1339"/>
                </a:lnTo>
                <a:lnTo>
                  <a:pt x="2234" y="1339"/>
                </a:lnTo>
                <a:lnTo>
                  <a:pt x="2232" y="1339"/>
                </a:lnTo>
                <a:lnTo>
                  <a:pt x="2231" y="1341"/>
                </a:lnTo>
                <a:lnTo>
                  <a:pt x="2231" y="1339"/>
                </a:lnTo>
                <a:lnTo>
                  <a:pt x="2229" y="1339"/>
                </a:lnTo>
                <a:lnTo>
                  <a:pt x="2229" y="1341"/>
                </a:lnTo>
                <a:lnTo>
                  <a:pt x="2229" y="1342"/>
                </a:lnTo>
                <a:lnTo>
                  <a:pt x="2227" y="1342"/>
                </a:lnTo>
                <a:lnTo>
                  <a:pt x="2227" y="1341"/>
                </a:lnTo>
                <a:lnTo>
                  <a:pt x="2226" y="1341"/>
                </a:lnTo>
                <a:lnTo>
                  <a:pt x="2224" y="1341"/>
                </a:lnTo>
                <a:lnTo>
                  <a:pt x="2224" y="1339"/>
                </a:lnTo>
                <a:lnTo>
                  <a:pt x="2226" y="1339"/>
                </a:lnTo>
                <a:lnTo>
                  <a:pt x="2227" y="1339"/>
                </a:lnTo>
                <a:lnTo>
                  <a:pt x="2227" y="1337"/>
                </a:lnTo>
                <a:lnTo>
                  <a:pt x="2226" y="1337"/>
                </a:lnTo>
                <a:lnTo>
                  <a:pt x="2226" y="1339"/>
                </a:lnTo>
                <a:lnTo>
                  <a:pt x="2224" y="1337"/>
                </a:lnTo>
                <a:lnTo>
                  <a:pt x="2224" y="1337"/>
                </a:lnTo>
                <a:lnTo>
                  <a:pt x="2224" y="1339"/>
                </a:lnTo>
                <a:lnTo>
                  <a:pt x="2222" y="1339"/>
                </a:lnTo>
                <a:lnTo>
                  <a:pt x="2221" y="1339"/>
                </a:lnTo>
                <a:lnTo>
                  <a:pt x="2221" y="1337"/>
                </a:lnTo>
                <a:lnTo>
                  <a:pt x="2222" y="1337"/>
                </a:lnTo>
                <a:lnTo>
                  <a:pt x="2222" y="1336"/>
                </a:lnTo>
                <a:lnTo>
                  <a:pt x="2221" y="1336"/>
                </a:lnTo>
                <a:lnTo>
                  <a:pt x="2221" y="1334"/>
                </a:lnTo>
                <a:lnTo>
                  <a:pt x="2219" y="1334"/>
                </a:lnTo>
                <a:lnTo>
                  <a:pt x="2219" y="1334"/>
                </a:lnTo>
                <a:lnTo>
                  <a:pt x="2221" y="1334"/>
                </a:lnTo>
                <a:lnTo>
                  <a:pt x="2221" y="1332"/>
                </a:lnTo>
                <a:lnTo>
                  <a:pt x="2219" y="1332"/>
                </a:lnTo>
                <a:lnTo>
                  <a:pt x="2219" y="1331"/>
                </a:lnTo>
                <a:lnTo>
                  <a:pt x="2219" y="1329"/>
                </a:lnTo>
                <a:lnTo>
                  <a:pt x="2217" y="1329"/>
                </a:lnTo>
                <a:lnTo>
                  <a:pt x="2217" y="1331"/>
                </a:lnTo>
                <a:lnTo>
                  <a:pt x="2217" y="1332"/>
                </a:lnTo>
                <a:lnTo>
                  <a:pt x="2219" y="1332"/>
                </a:lnTo>
                <a:lnTo>
                  <a:pt x="2219" y="1334"/>
                </a:lnTo>
                <a:lnTo>
                  <a:pt x="2217" y="1334"/>
                </a:lnTo>
                <a:lnTo>
                  <a:pt x="2217" y="1334"/>
                </a:lnTo>
                <a:lnTo>
                  <a:pt x="2216" y="1334"/>
                </a:lnTo>
                <a:lnTo>
                  <a:pt x="2216" y="1334"/>
                </a:lnTo>
                <a:lnTo>
                  <a:pt x="2214" y="1334"/>
                </a:lnTo>
                <a:lnTo>
                  <a:pt x="2214" y="1332"/>
                </a:lnTo>
                <a:lnTo>
                  <a:pt x="2212" y="1332"/>
                </a:lnTo>
                <a:lnTo>
                  <a:pt x="2212" y="1334"/>
                </a:lnTo>
                <a:lnTo>
                  <a:pt x="2214" y="1334"/>
                </a:lnTo>
                <a:lnTo>
                  <a:pt x="2214" y="1334"/>
                </a:lnTo>
                <a:lnTo>
                  <a:pt x="2212" y="1334"/>
                </a:lnTo>
                <a:lnTo>
                  <a:pt x="2212" y="1336"/>
                </a:lnTo>
                <a:lnTo>
                  <a:pt x="2214" y="1336"/>
                </a:lnTo>
                <a:lnTo>
                  <a:pt x="2214" y="1337"/>
                </a:lnTo>
                <a:lnTo>
                  <a:pt x="2212" y="1337"/>
                </a:lnTo>
                <a:lnTo>
                  <a:pt x="2211" y="1337"/>
                </a:lnTo>
                <a:lnTo>
                  <a:pt x="2211" y="1336"/>
                </a:lnTo>
                <a:lnTo>
                  <a:pt x="2209" y="1336"/>
                </a:lnTo>
                <a:lnTo>
                  <a:pt x="2209" y="1337"/>
                </a:lnTo>
                <a:lnTo>
                  <a:pt x="2207" y="1336"/>
                </a:lnTo>
                <a:lnTo>
                  <a:pt x="2207" y="1337"/>
                </a:lnTo>
                <a:lnTo>
                  <a:pt x="2206" y="1337"/>
                </a:lnTo>
                <a:lnTo>
                  <a:pt x="2206" y="1336"/>
                </a:lnTo>
                <a:lnTo>
                  <a:pt x="2206" y="1334"/>
                </a:lnTo>
                <a:lnTo>
                  <a:pt x="2206" y="1334"/>
                </a:lnTo>
                <a:lnTo>
                  <a:pt x="2204" y="1334"/>
                </a:lnTo>
                <a:lnTo>
                  <a:pt x="2204" y="1334"/>
                </a:lnTo>
                <a:lnTo>
                  <a:pt x="2204" y="1336"/>
                </a:lnTo>
                <a:lnTo>
                  <a:pt x="2202" y="1336"/>
                </a:lnTo>
                <a:lnTo>
                  <a:pt x="2201" y="1336"/>
                </a:lnTo>
                <a:lnTo>
                  <a:pt x="2201" y="1334"/>
                </a:lnTo>
                <a:lnTo>
                  <a:pt x="2201" y="1334"/>
                </a:lnTo>
                <a:lnTo>
                  <a:pt x="2199" y="1334"/>
                </a:lnTo>
                <a:lnTo>
                  <a:pt x="2199" y="1334"/>
                </a:lnTo>
                <a:lnTo>
                  <a:pt x="2197" y="1334"/>
                </a:lnTo>
                <a:lnTo>
                  <a:pt x="2196" y="1334"/>
                </a:lnTo>
                <a:lnTo>
                  <a:pt x="2196" y="1334"/>
                </a:lnTo>
                <a:lnTo>
                  <a:pt x="2197" y="1334"/>
                </a:lnTo>
                <a:lnTo>
                  <a:pt x="2197" y="1332"/>
                </a:lnTo>
                <a:lnTo>
                  <a:pt x="2196" y="1332"/>
                </a:lnTo>
                <a:lnTo>
                  <a:pt x="2196" y="1331"/>
                </a:lnTo>
                <a:lnTo>
                  <a:pt x="2194" y="1331"/>
                </a:lnTo>
                <a:lnTo>
                  <a:pt x="2194" y="1329"/>
                </a:lnTo>
                <a:lnTo>
                  <a:pt x="2192" y="1329"/>
                </a:lnTo>
                <a:lnTo>
                  <a:pt x="2192" y="1327"/>
                </a:lnTo>
                <a:lnTo>
                  <a:pt x="2192" y="1326"/>
                </a:lnTo>
                <a:lnTo>
                  <a:pt x="2191" y="1326"/>
                </a:lnTo>
                <a:lnTo>
                  <a:pt x="2191" y="1324"/>
                </a:lnTo>
                <a:lnTo>
                  <a:pt x="2189" y="1324"/>
                </a:lnTo>
                <a:lnTo>
                  <a:pt x="2189" y="1322"/>
                </a:lnTo>
                <a:lnTo>
                  <a:pt x="2189" y="1321"/>
                </a:lnTo>
                <a:lnTo>
                  <a:pt x="2189" y="1319"/>
                </a:lnTo>
                <a:lnTo>
                  <a:pt x="2187" y="1319"/>
                </a:lnTo>
                <a:lnTo>
                  <a:pt x="2187" y="1321"/>
                </a:lnTo>
                <a:lnTo>
                  <a:pt x="2186" y="1321"/>
                </a:lnTo>
                <a:lnTo>
                  <a:pt x="2184" y="1321"/>
                </a:lnTo>
                <a:lnTo>
                  <a:pt x="2184" y="1321"/>
                </a:lnTo>
                <a:lnTo>
                  <a:pt x="2182" y="1321"/>
                </a:lnTo>
                <a:lnTo>
                  <a:pt x="2181" y="1321"/>
                </a:lnTo>
                <a:lnTo>
                  <a:pt x="2181" y="1319"/>
                </a:lnTo>
                <a:lnTo>
                  <a:pt x="2179" y="1319"/>
                </a:lnTo>
                <a:lnTo>
                  <a:pt x="2179" y="1317"/>
                </a:lnTo>
                <a:lnTo>
                  <a:pt x="2179" y="1316"/>
                </a:lnTo>
                <a:lnTo>
                  <a:pt x="2181" y="1316"/>
                </a:lnTo>
                <a:lnTo>
                  <a:pt x="2181" y="1317"/>
                </a:lnTo>
                <a:lnTo>
                  <a:pt x="2182" y="1317"/>
                </a:lnTo>
                <a:lnTo>
                  <a:pt x="2184" y="1317"/>
                </a:lnTo>
                <a:lnTo>
                  <a:pt x="2184" y="1317"/>
                </a:lnTo>
                <a:lnTo>
                  <a:pt x="2186" y="1317"/>
                </a:lnTo>
                <a:lnTo>
                  <a:pt x="2186" y="1316"/>
                </a:lnTo>
                <a:lnTo>
                  <a:pt x="2187" y="1316"/>
                </a:lnTo>
                <a:lnTo>
                  <a:pt x="2189" y="1316"/>
                </a:lnTo>
                <a:lnTo>
                  <a:pt x="2191" y="1316"/>
                </a:lnTo>
                <a:lnTo>
                  <a:pt x="2192" y="1316"/>
                </a:lnTo>
                <a:lnTo>
                  <a:pt x="2192" y="1314"/>
                </a:lnTo>
                <a:lnTo>
                  <a:pt x="2192" y="1312"/>
                </a:lnTo>
                <a:lnTo>
                  <a:pt x="2194" y="1312"/>
                </a:lnTo>
                <a:lnTo>
                  <a:pt x="2194" y="1311"/>
                </a:lnTo>
                <a:lnTo>
                  <a:pt x="2196" y="1311"/>
                </a:lnTo>
                <a:lnTo>
                  <a:pt x="2196" y="1309"/>
                </a:lnTo>
                <a:lnTo>
                  <a:pt x="2197" y="1309"/>
                </a:lnTo>
                <a:lnTo>
                  <a:pt x="2197" y="1307"/>
                </a:lnTo>
                <a:lnTo>
                  <a:pt x="2197" y="1306"/>
                </a:lnTo>
                <a:lnTo>
                  <a:pt x="2199" y="1306"/>
                </a:lnTo>
                <a:lnTo>
                  <a:pt x="2199" y="1304"/>
                </a:lnTo>
                <a:lnTo>
                  <a:pt x="2199" y="1302"/>
                </a:lnTo>
                <a:lnTo>
                  <a:pt x="2199" y="1301"/>
                </a:lnTo>
                <a:lnTo>
                  <a:pt x="2199" y="1299"/>
                </a:lnTo>
                <a:lnTo>
                  <a:pt x="2197" y="1299"/>
                </a:lnTo>
                <a:lnTo>
                  <a:pt x="2197" y="1301"/>
                </a:lnTo>
                <a:lnTo>
                  <a:pt x="2196" y="1301"/>
                </a:lnTo>
                <a:lnTo>
                  <a:pt x="2194" y="1301"/>
                </a:lnTo>
                <a:lnTo>
                  <a:pt x="2194" y="1302"/>
                </a:lnTo>
                <a:lnTo>
                  <a:pt x="2194" y="1304"/>
                </a:lnTo>
                <a:lnTo>
                  <a:pt x="2192" y="1304"/>
                </a:lnTo>
                <a:lnTo>
                  <a:pt x="2191" y="1304"/>
                </a:lnTo>
                <a:lnTo>
                  <a:pt x="2189" y="1304"/>
                </a:lnTo>
                <a:lnTo>
                  <a:pt x="2189" y="1302"/>
                </a:lnTo>
                <a:lnTo>
                  <a:pt x="2189" y="1301"/>
                </a:lnTo>
                <a:lnTo>
                  <a:pt x="2187" y="1301"/>
                </a:lnTo>
                <a:lnTo>
                  <a:pt x="2186" y="1301"/>
                </a:lnTo>
                <a:lnTo>
                  <a:pt x="2186" y="1299"/>
                </a:lnTo>
                <a:lnTo>
                  <a:pt x="2187" y="1299"/>
                </a:lnTo>
                <a:lnTo>
                  <a:pt x="2187" y="1297"/>
                </a:lnTo>
                <a:lnTo>
                  <a:pt x="2186" y="1297"/>
                </a:lnTo>
                <a:lnTo>
                  <a:pt x="2186" y="1296"/>
                </a:lnTo>
                <a:lnTo>
                  <a:pt x="2184" y="1296"/>
                </a:lnTo>
                <a:lnTo>
                  <a:pt x="2184" y="1297"/>
                </a:lnTo>
                <a:lnTo>
                  <a:pt x="2184" y="1297"/>
                </a:lnTo>
                <a:lnTo>
                  <a:pt x="2184" y="1299"/>
                </a:lnTo>
                <a:lnTo>
                  <a:pt x="2182" y="1299"/>
                </a:lnTo>
                <a:lnTo>
                  <a:pt x="2182" y="1297"/>
                </a:lnTo>
                <a:lnTo>
                  <a:pt x="2181" y="1297"/>
                </a:lnTo>
                <a:lnTo>
                  <a:pt x="2181" y="1296"/>
                </a:lnTo>
                <a:lnTo>
                  <a:pt x="2182" y="1296"/>
                </a:lnTo>
                <a:lnTo>
                  <a:pt x="2184" y="1296"/>
                </a:lnTo>
                <a:lnTo>
                  <a:pt x="2184" y="1294"/>
                </a:lnTo>
                <a:lnTo>
                  <a:pt x="2182" y="1296"/>
                </a:lnTo>
                <a:lnTo>
                  <a:pt x="2182" y="1294"/>
                </a:lnTo>
                <a:lnTo>
                  <a:pt x="2181" y="1294"/>
                </a:lnTo>
                <a:lnTo>
                  <a:pt x="2179" y="1294"/>
                </a:lnTo>
                <a:lnTo>
                  <a:pt x="2179" y="1294"/>
                </a:lnTo>
                <a:lnTo>
                  <a:pt x="2177" y="1294"/>
                </a:lnTo>
                <a:lnTo>
                  <a:pt x="2176" y="1294"/>
                </a:lnTo>
                <a:lnTo>
                  <a:pt x="2176" y="1292"/>
                </a:lnTo>
                <a:lnTo>
                  <a:pt x="2174" y="1292"/>
                </a:lnTo>
                <a:lnTo>
                  <a:pt x="2174" y="1294"/>
                </a:lnTo>
                <a:lnTo>
                  <a:pt x="2176" y="1294"/>
                </a:lnTo>
                <a:lnTo>
                  <a:pt x="2176" y="1294"/>
                </a:lnTo>
                <a:lnTo>
                  <a:pt x="2174" y="1294"/>
                </a:lnTo>
                <a:lnTo>
                  <a:pt x="2174" y="1296"/>
                </a:lnTo>
                <a:lnTo>
                  <a:pt x="2174" y="1297"/>
                </a:lnTo>
                <a:lnTo>
                  <a:pt x="2176" y="1297"/>
                </a:lnTo>
                <a:lnTo>
                  <a:pt x="2176" y="1299"/>
                </a:lnTo>
                <a:lnTo>
                  <a:pt x="2177" y="1299"/>
                </a:lnTo>
                <a:lnTo>
                  <a:pt x="2177" y="1297"/>
                </a:lnTo>
                <a:lnTo>
                  <a:pt x="2177" y="1296"/>
                </a:lnTo>
                <a:lnTo>
                  <a:pt x="2176" y="1296"/>
                </a:lnTo>
                <a:lnTo>
                  <a:pt x="2176" y="1294"/>
                </a:lnTo>
                <a:lnTo>
                  <a:pt x="2177" y="1294"/>
                </a:lnTo>
                <a:lnTo>
                  <a:pt x="2179" y="1294"/>
                </a:lnTo>
                <a:lnTo>
                  <a:pt x="2179" y="1296"/>
                </a:lnTo>
                <a:lnTo>
                  <a:pt x="2179" y="1297"/>
                </a:lnTo>
                <a:lnTo>
                  <a:pt x="2179" y="1299"/>
                </a:lnTo>
                <a:lnTo>
                  <a:pt x="2179" y="1301"/>
                </a:lnTo>
                <a:lnTo>
                  <a:pt x="2181" y="1301"/>
                </a:lnTo>
                <a:lnTo>
                  <a:pt x="2181" y="1299"/>
                </a:lnTo>
                <a:lnTo>
                  <a:pt x="2182" y="1299"/>
                </a:lnTo>
                <a:lnTo>
                  <a:pt x="2182" y="1301"/>
                </a:lnTo>
                <a:lnTo>
                  <a:pt x="2184" y="1301"/>
                </a:lnTo>
                <a:lnTo>
                  <a:pt x="2184" y="1302"/>
                </a:lnTo>
                <a:lnTo>
                  <a:pt x="2184" y="1304"/>
                </a:lnTo>
                <a:lnTo>
                  <a:pt x="2182" y="1304"/>
                </a:lnTo>
                <a:lnTo>
                  <a:pt x="2181" y="1304"/>
                </a:lnTo>
                <a:lnTo>
                  <a:pt x="2181" y="1302"/>
                </a:lnTo>
                <a:lnTo>
                  <a:pt x="2179" y="1302"/>
                </a:lnTo>
                <a:lnTo>
                  <a:pt x="2177" y="1302"/>
                </a:lnTo>
                <a:lnTo>
                  <a:pt x="2177" y="1301"/>
                </a:lnTo>
                <a:lnTo>
                  <a:pt x="2176" y="1301"/>
                </a:lnTo>
                <a:lnTo>
                  <a:pt x="2176" y="1302"/>
                </a:lnTo>
                <a:lnTo>
                  <a:pt x="2174" y="1302"/>
                </a:lnTo>
                <a:lnTo>
                  <a:pt x="2172" y="1302"/>
                </a:lnTo>
                <a:lnTo>
                  <a:pt x="2172" y="1304"/>
                </a:lnTo>
                <a:lnTo>
                  <a:pt x="2171" y="1304"/>
                </a:lnTo>
                <a:lnTo>
                  <a:pt x="2171" y="1302"/>
                </a:lnTo>
                <a:lnTo>
                  <a:pt x="2171" y="1301"/>
                </a:lnTo>
                <a:lnTo>
                  <a:pt x="2172" y="1301"/>
                </a:lnTo>
                <a:lnTo>
                  <a:pt x="2174" y="1301"/>
                </a:lnTo>
                <a:lnTo>
                  <a:pt x="2174" y="1299"/>
                </a:lnTo>
                <a:lnTo>
                  <a:pt x="2172" y="1299"/>
                </a:lnTo>
                <a:lnTo>
                  <a:pt x="2171" y="1299"/>
                </a:lnTo>
                <a:lnTo>
                  <a:pt x="2169" y="1299"/>
                </a:lnTo>
                <a:lnTo>
                  <a:pt x="2169" y="1301"/>
                </a:lnTo>
                <a:lnTo>
                  <a:pt x="2169" y="1302"/>
                </a:lnTo>
                <a:lnTo>
                  <a:pt x="2169" y="1304"/>
                </a:lnTo>
                <a:lnTo>
                  <a:pt x="2169" y="1306"/>
                </a:lnTo>
                <a:lnTo>
                  <a:pt x="2167" y="1306"/>
                </a:lnTo>
                <a:lnTo>
                  <a:pt x="2167" y="1304"/>
                </a:lnTo>
                <a:lnTo>
                  <a:pt x="2166" y="1304"/>
                </a:lnTo>
                <a:lnTo>
                  <a:pt x="2166" y="1302"/>
                </a:lnTo>
                <a:lnTo>
                  <a:pt x="2164" y="1302"/>
                </a:lnTo>
                <a:lnTo>
                  <a:pt x="2164" y="1301"/>
                </a:lnTo>
                <a:lnTo>
                  <a:pt x="2166" y="1301"/>
                </a:lnTo>
                <a:lnTo>
                  <a:pt x="2166" y="1299"/>
                </a:lnTo>
                <a:lnTo>
                  <a:pt x="2164" y="1299"/>
                </a:lnTo>
                <a:lnTo>
                  <a:pt x="2162" y="1299"/>
                </a:lnTo>
                <a:lnTo>
                  <a:pt x="2164" y="1297"/>
                </a:lnTo>
                <a:lnTo>
                  <a:pt x="2164" y="1296"/>
                </a:lnTo>
                <a:lnTo>
                  <a:pt x="2166" y="1296"/>
                </a:lnTo>
                <a:lnTo>
                  <a:pt x="2166" y="1294"/>
                </a:lnTo>
                <a:lnTo>
                  <a:pt x="2166" y="1294"/>
                </a:lnTo>
                <a:lnTo>
                  <a:pt x="2166" y="1292"/>
                </a:lnTo>
                <a:lnTo>
                  <a:pt x="2166" y="1291"/>
                </a:lnTo>
                <a:lnTo>
                  <a:pt x="2164" y="1291"/>
                </a:lnTo>
                <a:lnTo>
                  <a:pt x="2164" y="1289"/>
                </a:lnTo>
                <a:lnTo>
                  <a:pt x="2162" y="1289"/>
                </a:lnTo>
                <a:lnTo>
                  <a:pt x="2162" y="1291"/>
                </a:lnTo>
                <a:lnTo>
                  <a:pt x="2164" y="1291"/>
                </a:lnTo>
                <a:lnTo>
                  <a:pt x="2164" y="1292"/>
                </a:lnTo>
                <a:lnTo>
                  <a:pt x="2162" y="1292"/>
                </a:lnTo>
                <a:lnTo>
                  <a:pt x="2162" y="1294"/>
                </a:lnTo>
                <a:lnTo>
                  <a:pt x="2162" y="1294"/>
                </a:lnTo>
                <a:lnTo>
                  <a:pt x="2164" y="1294"/>
                </a:lnTo>
                <a:lnTo>
                  <a:pt x="2164" y="1296"/>
                </a:lnTo>
                <a:lnTo>
                  <a:pt x="2162" y="1296"/>
                </a:lnTo>
                <a:lnTo>
                  <a:pt x="2161" y="1296"/>
                </a:lnTo>
                <a:lnTo>
                  <a:pt x="2161" y="1297"/>
                </a:lnTo>
                <a:lnTo>
                  <a:pt x="2162" y="1297"/>
                </a:lnTo>
                <a:lnTo>
                  <a:pt x="2162" y="1299"/>
                </a:lnTo>
                <a:lnTo>
                  <a:pt x="2161" y="1299"/>
                </a:lnTo>
                <a:lnTo>
                  <a:pt x="2159" y="1299"/>
                </a:lnTo>
                <a:lnTo>
                  <a:pt x="2159" y="1297"/>
                </a:lnTo>
                <a:lnTo>
                  <a:pt x="2157" y="1297"/>
                </a:lnTo>
                <a:lnTo>
                  <a:pt x="2157" y="1296"/>
                </a:lnTo>
                <a:lnTo>
                  <a:pt x="2156" y="1296"/>
                </a:lnTo>
                <a:lnTo>
                  <a:pt x="2154" y="1296"/>
                </a:lnTo>
                <a:lnTo>
                  <a:pt x="2154" y="1297"/>
                </a:lnTo>
                <a:lnTo>
                  <a:pt x="2152" y="1297"/>
                </a:lnTo>
                <a:lnTo>
                  <a:pt x="2151" y="1296"/>
                </a:lnTo>
                <a:lnTo>
                  <a:pt x="2152" y="1296"/>
                </a:lnTo>
                <a:lnTo>
                  <a:pt x="2152" y="1294"/>
                </a:lnTo>
                <a:lnTo>
                  <a:pt x="2152" y="1294"/>
                </a:lnTo>
                <a:lnTo>
                  <a:pt x="2152" y="1292"/>
                </a:lnTo>
                <a:lnTo>
                  <a:pt x="2151" y="1292"/>
                </a:lnTo>
                <a:lnTo>
                  <a:pt x="2151" y="1291"/>
                </a:lnTo>
                <a:lnTo>
                  <a:pt x="2152" y="1291"/>
                </a:lnTo>
                <a:lnTo>
                  <a:pt x="2152" y="1289"/>
                </a:lnTo>
                <a:lnTo>
                  <a:pt x="2151" y="1289"/>
                </a:lnTo>
                <a:lnTo>
                  <a:pt x="2151" y="1287"/>
                </a:lnTo>
                <a:lnTo>
                  <a:pt x="2151" y="1286"/>
                </a:lnTo>
                <a:lnTo>
                  <a:pt x="2149" y="1286"/>
                </a:lnTo>
                <a:lnTo>
                  <a:pt x="2149" y="1287"/>
                </a:lnTo>
                <a:lnTo>
                  <a:pt x="2147" y="1287"/>
                </a:lnTo>
                <a:lnTo>
                  <a:pt x="2147" y="1289"/>
                </a:lnTo>
                <a:lnTo>
                  <a:pt x="2146" y="1289"/>
                </a:lnTo>
                <a:lnTo>
                  <a:pt x="2146" y="1287"/>
                </a:lnTo>
                <a:lnTo>
                  <a:pt x="2144" y="1287"/>
                </a:lnTo>
                <a:lnTo>
                  <a:pt x="2144" y="1289"/>
                </a:lnTo>
                <a:lnTo>
                  <a:pt x="2144" y="1289"/>
                </a:lnTo>
                <a:lnTo>
                  <a:pt x="2144" y="1287"/>
                </a:lnTo>
                <a:lnTo>
                  <a:pt x="2144" y="1286"/>
                </a:lnTo>
                <a:lnTo>
                  <a:pt x="2142" y="1286"/>
                </a:lnTo>
                <a:lnTo>
                  <a:pt x="2142" y="1287"/>
                </a:lnTo>
                <a:lnTo>
                  <a:pt x="2141" y="1287"/>
                </a:lnTo>
                <a:lnTo>
                  <a:pt x="2139" y="1287"/>
                </a:lnTo>
                <a:lnTo>
                  <a:pt x="2139" y="1286"/>
                </a:lnTo>
                <a:lnTo>
                  <a:pt x="2141" y="1286"/>
                </a:lnTo>
                <a:lnTo>
                  <a:pt x="2141" y="1284"/>
                </a:lnTo>
                <a:lnTo>
                  <a:pt x="2142" y="1284"/>
                </a:lnTo>
                <a:lnTo>
                  <a:pt x="2142" y="1282"/>
                </a:lnTo>
                <a:lnTo>
                  <a:pt x="2141" y="1282"/>
                </a:lnTo>
                <a:lnTo>
                  <a:pt x="2141" y="1281"/>
                </a:lnTo>
                <a:lnTo>
                  <a:pt x="2141" y="1279"/>
                </a:lnTo>
                <a:lnTo>
                  <a:pt x="2139" y="1279"/>
                </a:lnTo>
                <a:lnTo>
                  <a:pt x="2139" y="1277"/>
                </a:lnTo>
                <a:lnTo>
                  <a:pt x="2137" y="1279"/>
                </a:lnTo>
                <a:lnTo>
                  <a:pt x="2136" y="1279"/>
                </a:lnTo>
                <a:lnTo>
                  <a:pt x="2134" y="1279"/>
                </a:lnTo>
                <a:lnTo>
                  <a:pt x="2134" y="1277"/>
                </a:lnTo>
                <a:lnTo>
                  <a:pt x="2136" y="1277"/>
                </a:lnTo>
                <a:lnTo>
                  <a:pt x="2136" y="1276"/>
                </a:lnTo>
                <a:lnTo>
                  <a:pt x="2134" y="1276"/>
                </a:lnTo>
                <a:lnTo>
                  <a:pt x="2134" y="1274"/>
                </a:lnTo>
                <a:lnTo>
                  <a:pt x="2132" y="1274"/>
                </a:lnTo>
                <a:lnTo>
                  <a:pt x="2131" y="1274"/>
                </a:lnTo>
                <a:lnTo>
                  <a:pt x="2131" y="1272"/>
                </a:lnTo>
                <a:lnTo>
                  <a:pt x="2129" y="1272"/>
                </a:lnTo>
                <a:lnTo>
                  <a:pt x="2129" y="1274"/>
                </a:lnTo>
                <a:lnTo>
                  <a:pt x="2129" y="1276"/>
                </a:lnTo>
                <a:lnTo>
                  <a:pt x="2127" y="1276"/>
                </a:lnTo>
                <a:lnTo>
                  <a:pt x="2126" y="1276"/>
                </a:lnTo>
                <a:lnTo>
                  <a:pt x="2126" y="1277"/>
                </a:lnTo>
                <a:lnTo>
                  <a:pt x="2124" y="1277"/>
                </a:lnTo>
                <a:lnTo>
                  <a:pt x="2124" y="1276"/>
                </a:lnTo>
                <a:lnTo>
                  <a:pt x="2124" y="1274"/>
                </a:lnTo>
                <a:lnTo>
                  <a:pt x="2122" y="1274"/>
                </a:lnTo>
                <a:lnTo>
                  <a:pt x="2121" y="1274"/>
                </a:lnTo>
                <a:lnTo>
                  <a:pt x="2121" y="1272"/>
                </a:lnTo>
                <a:lnTo>
                  <a:pt x="2119" y="1272"/>
                </a:lnTo>
                <a:lnTo>
                  <a:pt x="2119" y="1271"/>
                </a:lnTo>
                <a:lnTo>
                  <a:pt x="2121" y="1271"/>
                </a:lnTo>
                <a:lnTo>
                  <a:pt x="2121" y="1269"/>
                </a:lnTo>
                <a:lnTo>
                  <a:pt x="2119" y="1269"/>
                </a:lnTo>
                <a:lnTo>
                  <a:pt x="2117" y="1269"/>
                </a:lnTo>
                <a:lnTo>
                  <a:pt x="2117" y="1267"/>
                </a:lnTo>
                <a:lnTo>
                  <a:pt x="2116" y="1267"/>
                </a:lnTo>
                <a:lnTo>
                  <a:pt x="2116" y="1269"/>
                </a:lnTo>
                <a:lnTo>
                  <a:pt x="2116" y="1271"/>
                </a:lnTo>
                <a:lnTo>
                  <a:pt x="2117" y="1271"/>
                </a:lnTo>
                <a:lnTo>
                  <a:pt x="2117" y="1272"/>
                </a:lnTo>
                <a:lnTo>
                  <a:pt x="2117" y="1274"/>
                </a:lnTo>
                <a:lnTo>
                  <a:pt x="2117" y="1276"/>
                </a:lnTo>
                <a:lnTo>
                  <a:pt x="2117" y="1277"/>
                </a:lnTo>
                <a:lnTo>
                  <a:pt x="2116" y="1277"/>
                </a:lnTo>
                <a:lnTo>
                  <a:pt x="2116" y="1276"/>
                </a:lnTo>
                <a:lnTo>
                  <a:pt x="2114" y="1276"/>
                </a:lnTo>
                <a:lnTo>
                  <a:pt x="2114" y="1274"/>
                </a:lnTo>
                <a:lnTo>
                  <a:pt x="2116" y="1274"/>
                </a:lnTo>
                <a:lnTo>
                  <a:pt x="2116" y="1272"/>
                </a:lnTo>
                <a:lnTo>
                  <a:pt x="2114" y="1272"/>
                </a:lnTo>
                <a:lnTo>
                  <a:pt x="2114" y="1271"/>
                </a:lnTo>
                <a:lnTo>
                  <a:pt x="2112" y="1271"/>
                </a:lnTo>
                <a:lnTo>
                  <a:pt x="2112" y="1269"/>
                </a:lnTo>
                <a:lnTo>
                  <a:pt x="2112" y="1267"/>
                </a:lnTo>
                <a:lnTo>
                  <a:pt x="2112" y="1266"/>
                </a:lnTo>
                <a:lnTo>
                  <a:pt x="2114" y="1266"/>
                </a:lnTo>
                <a:lnTo>
                  <a:pt x="2114" y="1264"/>
                </a:lnTo>
                <a:lnTo>
                  <a:pt x="2112" y="1264"/>
                </a:lnTo>
                <a:lnTo>
                  <a:pt x="2112" y="1262"/>
                </a:lnTo>
                <a:lnTo>
                  <a:pt x="2111" y="1262"/>
                </a:lnTo>
                <a:lnTo>
                  <a:pt x="2109" y="1262"/>
                </a:lnTo>
                <a:lnTo>
                  <a:pt x="2109" y="1261"/>
                </a:lnTo>
                <a:lnTo>
                  <a:pt x="2107" y="1261"/>
                </a:lnTo>
                <a:lnTo>
                  <a:pt x="2106" y="1261"/>
                </a:lnTo>
                <a:lnTo>
                  <a:pt x="2104" y="1261"/>
                </a:lnTo>
                <a:lnTo>
                  <a:pt x="2104" y="1259"/>
                </a:lnTo>
                <a:lnTo>
                  <a:pt x="2104" y="1259"/>
                </a:lnTo>
                <a:lnTo>
                  <a:pt x="2104" y="1261"/>
                </a:lnTo>
                <a:lnTo>
                  <a:pt x="2104" y="1262"/>
                </a:lnTo>
                <a:lnTo>
                  <a:pt x="2104" y="1262"/>
                </a:lnTo>
                <a:lnTo>
                  <a:pt x="2106" y="1262"/>
                </a:lnTo>
                <a:lnTo>
                  <a:pt x="2106" y="1264"/>
                </a:lnTo>
                <a:lnTo>
                  <a:pt x="2106" y="1266"/>
                </a:lnTo>
                <a:lnTo>
                  <a:pt x="2106" y="1267"/>
                </a:lnTo>
                <a:lnTo>
                  <a:pt x="2104" y="1267"/>
                </a:lnTo>
                <a:lnTo>
                  <a:pt x="2104" y="1266"/>
                </a:lnTo>
                <a:lnTo>
                  <a:pt x="2104" y="1266"/>
                </a:lnTo>
                <a:lnTo>
                  <a:pt x="2104" y="1264"/>
                </a:lnTo>
                <a:lnTo>
                  <a:pt x="2102" y="1264"/>
                </a:lnTo>
                <a:lnTo>
                  <a:pt x="2101" y="1262"/>
                </a:lnTo>
                <a:lnTo>
                  <a:pt x="2102" y="1262"/>
                </a:lnTo>
                <a:lnTo>
                  <a:pt x="2102" y="1261"/>
                </a:lnTo>
                <a:lnTo>
                  <a:pt x="2101" y="1261"/>
                </a:lnTo>
                <a:lnTo>
                  <a:pt x="2101" y="1259"/>
                </a:lnTo>
                <a:lnTo>
                  <a:pt x="2099" y="1259"/>
                </a:lnTo>
                <a:lnTo>
                  <a:pt x="2097" y="1259"/>
                </a:lnTo>
                <a:lnTo>
                  <a:pt x="2097" y="1257"/>
                </a:lnTo>
                <a:lnTo>
                  <a:pt x="2097" y="1256"/>
                </a:lnTo>
                <a:lnTo>
                  <a:pt x="2097" y="1254"/>
                </a:lnTo>
                <a:lnTo>
                  <a:pt x="2097" y="1254"/>
                </a:lnTo>
                <a:lnTo>
                  <a:pt x="2097" y="1252"/>
                </a:lnTo>
                <a:lnTo>
                  <a:pt x="2096" y="1252"/>
                </a:lnTo>
                <a:lnTo>
                  <a:pt x="2096" y="1251"/>
                </a:lnTo>
                <a:lnTo>
                  <a:pt x="2094" y="1251"/>
                </a:lnTo>
                <a:lnTo>
                  <a:pt x="2094" y="1252"/>
                </a:lnTo>
                <a:lnTo>
                  <a:pt x="2094" y="1254"/>
                </a:lnTo>
                <a:lnTo>
                  <a:pt x="2096" y="1254"/>
                </a:lnTo>
                <a:lnTo>
                  <a:pt x="2096" y="1254"/>
                </a:lnTo>
                <a:lnTo>
                  <a:pt x="2094" y="1254"/>
                </a:lnTo>
                <a:lnTo>
                  <a:pt x="2094" y="1256"/>
                </a:lnTo>
                <a:lnTo>
                  <a:pt x="2092" y="1256"/>
                </a:lnTo>
                <a:lnTo>
                  <a:pt x="2092" y="1257"/>
                </a:lnTo>
                <a:lnTo>
                  <a:pt x="2092" y="1259"/>
                </a:lnTo>
                <a:lnTo>
                  <a:pt x="2094" y="1259"/>
                </a:lnTo>
                <a:lnTo>
                  <a:pt x="2094" y="1261"/>
                </a:lnTo>
                <a:lnTo>
                  <a:pt x="2094" y="1262"/>
                </a:lnTo>
                <a:lnTo>
                  <a:pt x="2092" y="1261"/>
                </a:lnTo>
                <a:lnTo>
                  <a:pt x="2092" y="1262"/>
                </a:lnTo>
                <a:lnTo>
                  <a:pt x="2091" y="1262"/>
                </a:lnTo>
                <a:lnTo>
                  <a:pt x="2091" y="1264"/>
                </a:lnTo>
                <a:lnTo>
                  <a:pt x="2089" y="1264"/>
                </a:lnTo>
                <a:lnTo>
                  <a:pt x="2089" y="1262"/>
                </a:lnTo>
                <a:lnTo>
                  <a:pt x="2089" y="1261"/>
                </a:lnTo>
                <a:lnTo>
                  <a:pt x="2091" y="1261"/>
                </a:lnTo>
                <a:lnTo>
                  <a:pt x="2091" y="1259"/>
                </a:lnTo>
                <a:lnTo>
                  <a:pt x="2089" y="1259"/>
                </a:lnTo>
                <a:lnTo>
                  <a:pt x="2089" y="1261"/>
                </a:lnTo>
                <a:lnTo>
                  <a:pt x="2087" y="1261"/>
                </a:lnTo>
                <a:lnTo>
                  <a:pt x="2087" y="1262"/>
                </a:lnTo>
                <a:lnTo>
                  <a:pt x="2086" y="1262"/>
                </a:lnTo>
                <a:lnTo>
                  <a:pt x="2084" y="1262"/>
                </a:lnTo>
                <a:lnTo>
                  <a:pt x="2084" y="1261"/>
                </a:lnTo>
                <a:lnTo>
                  <a:pt x="2084" y="1259"/>
                </a:lnTo>
                <a:lnTo>
                  <a:pt x="2082" y="1259"/>
                </a:lnTo>
                <a:lnTo>
                  <a:pt x="2080" y="1259"/>
                </a:lnTo>
                <a:lnTo>
                  <a:pt x="2079" y="1259"/>
                </a:lnTo>
                <a:lnTo>
                  <a:pt x="2079" y="1257"/>
                </a:lnTo>
                <a:lnTo>
                  <a:pt x="2079" y="1256"/>
                </a:lnTo>
                <a:lnTo>
                  <a:pt x="2077" y="1256"/>
                </a:lnTo>
                <a:lnTo>
                  <a:pt x="2077" y="1254"/>
                </a:lnTo>
                <a:lnTo>
                  <a:pt x="2079" y="1254"/>
                </a:lnTo>
                <a:lnTo>
                  <a:pt x="2079" y="1254"/>
                </a:lnTo>
                <a:lnTo>
                  <a:pt x="2079" y="1252"/>
                </a:lnTo>
                <a:lnTo>
                  <a:pt x="2079" y="1251"/>
                </a:lnTo>
                <a:lnTo>
                  <a:pt x="2079" y="1249"/>
                </a:lnTo>
                <a:lnTo>
                  <a:pt x="2079" y="1247"/>
                </a:lnTo>
                <a:lnTo>
                  <a:pt x="2079" y="1246"/>
                </a:lnTo>
                <a:lnTo>
                  <a:pt x="2077" y="1246"/>
                </a:lnTo>
                <a:lnTo>
                  <a:pt x="2075" y="1246"/>
                </a:lnTo>
                <a:lnTo>
                  <a:pt x="2075" y="1247"/>
                </a:lnTo>
                <a:lnTo>
                  <a:pt x="2077" y="1247"/>
                </a:lnTo>
                <a:lnTo>
                  <a:pt x="2077" y="1249"/>
                </a:lnTo>
                <a:lnTo>
                  <a:pt x="2075" y="1249"/>
                </a:lnTo>
                <a:lnTo>
                  <a:pt x="2074" y="1249"/>
                </a:lnTo>
                <a:lnTo>
                  <a:pt x="2074" y="1251"/>
                </a:lnTo>
                <a:lnTo>
                  <a:pt x="2075" y="1251"/>
                </a:lnTo>
                <a:lnTo>
                  <a:pt x="2075" y="1252"/>
                </a:lnTo>
                <a:lnTo>
                  <a:pt x="2075" y="1254"/>
                </a:lnTo>
                <a:lnTo>
                  <a:pt x="2074" y="1254"/>
                </a:lnTo>
                <a:lnTo>
                  <a:pt x="2072" y="1254"/>
                </a:lnTo>
                <a:lnTo>
                  <a:pt x="2072" y="1254"/>
                </a:lnTo>
                <a:lnTo>
                  <a:pt x="2070" y="1254"/>
                </a:lnTo>
                <a:lnTo>
                  <a:pt x="2069" y="1254"/>
                </a:lnTo>
                <a:lnTo>
                  <a:pt x="2067" y="1254"/>
                </a:lnTo>
                <a:lnTo>
                  <a:pt x="2067" y="1256"/>
                </a:lnTo>
                <a:lnTo>
                  <a:pt x="2069" y="1256"/>
                </a:lnTo>
                <a:lnTo>
                  <a:pt x="2070" y="1256"/>
                </a:lnTo>
                <a:lnTo>
                  <a:pt x="2072" y="1256"/>
                </a:lnTo>
                <a:lnTo>
                  <a:pt x="2074" y="1256"/>
                </a:lnTo>
                <a:lnTo>
                  <a:pt x="2074" y="1257"/>
                </a:lnTo>
                <a:lnTo>
                  <a:pt x="2074" y="1259"/>
                </a:lnTo>
                <a:lnTo>
                  <a:pt x="2075" y="1259"/>
                </a:lnTo>
                <a:lnTo>
                  <a:pt x="2077" y="1259"/>
                </a:lnTo>
                <a:lnTo>
                  <a:pt x="2079" y="1259"/>
                </a:lnTo>
                <a:lnTo>
                  <a:pt x="2079" y="1261"/>
                </a:lnTo>
                <a:lnTo>
                  <a:pt x="2080" y="1261"/>
                </a:lnTo>
                <a:lnTo>
                  <a:pt x="2082" y="1261"/>
                </a:lnTo>
                <a:lnTo>
                  <a:pt x="2082" y="1262"/>
                </a:lnTo>
                <a:lnTo>
                  <a:pt x="2084" y="1262"/>
                </a:lnTo>
                <a:lnTo>
                  <a:pt x="2084" y="1264"/>
                </a:lnTo>
                <a:lnTo>
                  <a:pt x="2086" y="1264"/>
                </a:lnTo>
                <a:lnTo>
                  <a:pt x="2087" y="1264"/>
                </a:lnTo>
                <a:lnTo>
                  <a:pt x="2087" y="1266"/>
                </a:lnTo>
                <a:lnTo>
                  <a:pt x="2087" y="1267"/>
                </a:lnTo>
                <a:lnTo>
                  <a:pt x="2086" y="1267"/>
                </a:lnTo>
                <a:lnTo>
                  <a:pt x="2084" y="1267"/>
                </a:lnTo>
                <a:lnTo>
                  <a:pt x="2082" y="1267"/>
                </a:lnTo>
                <a:lnTo>
                  <a:pt x="2082" y="1269"/>
                </a:lnTo>
                <a:lnTo>
                  <a:pt x="2084" y="1269"/>
                </a:lnTo>
                <a:lnTo>
                  <a:pt x="2084" y="1271"/>
                </a:lnTo>
                <a:lnTo>
                  <a:pt x="2086" y="1271"/>
                </a:lnTo>
                <a:lnTo>
                  <a:pt x="2086" y="1272"/>
                </a:lnTo>
                <a:lnTo>
                  <a:pt x="2087" y="1272"/>
                </a:lnTo>
                <a:lnTo>
                  <a:pt x="2089" y="1272"/>
                </a:lnTo>
                <a:lnTo>
                  <a:pt x="2089" y="1274"/>
                </a:lnTo>
                <a:lnTo>
                  <a:pt x="2087" y="1274"/>
                </a:lnTo>
                <a:lnTo>
                  <a:pt x="2087" y="1276"/>
                </a:lnTo>
                <a:lnTo>
                  <a:pt x="2087" y="1277"/>
                </a:lnTo>
                <a:lnTo>
                  <a:pt x="2086" y="1277"/>
                </a:lnTo>
                <a:lnTo>
                  <a:pt x="2086" y="1279"/>
                </a:lnTo>
                <a:lnTo>
                  <a:pt x="2086" y="1281"/>
                </a:lnTo>
                <a:lnTo>
                  <a:pt x="2084" y="1281"/>
                </a:lnTo>
                <a:lnTo>
                  <a:pt x="2082" y="1281"/>
                </a:lnTo>
                <a:lnTo>
                  <a:pt x="2080" y="1281"/>
                </a:lnTo>
                <a:lnTo>
                  <a:pt x="2079" y="1281"/>
                </a:lnTo>
                <a:lnTo>
                  <a:pt x="2079" y="1279"/>
                </a:lnTo>
                <a:lnTo>
                  <a:pt x="2077" y="1279"/>
                </a:lnTo>
                <a:lnTo>
                  <a:pt x="2075" y="1279"/>
                </a:lnTo>
                <a:lnTo>
                  <a:pt x="2074" y="1279"/>
                </a:lnTo>
                <a:lnTo>
                  <a:pt x="2072" y="1279"/>
                </a:lnTo>
                <a:lnTo>
                  <a:pt x="2072" y="1277"/>
                </a:lnTo>
                <a:lnTo>
                  <a:pt x="2070" y="1277"/>
                </a:lnTo>
                <a:lnTo>
                  <a:pt x="2069" y="1277"/>
                </a:lnTo>
                <a:lnTo>
                  <a:pt x="2069" y="1276"/>
                </a:lnTo>
                <a:lnTo>
                  <a:pt x="2067" y="1276"/>
                </a:lnTo>
                <a:lnTo>
                  <a:pt x="2067" y="1277"/>
                </a:lnTo>
                <a:lnTo>
                  <a:pt x="2069" y="1277"/>
                </a:lnTo>
                <a:lnTo>
                  <a:pt x="2069" y="1279"/>
                </a:lnTo>
                <a:lnTo>
                  <a:pt x="2069" y="1281"/>
                </a:lnTo>
                <a:lnTo>
                  <a:pt x="2067" y="1281"/>
                </a:lnTo>
                <a:lnTo>
                  <a:pt x="2067" y="1279"/>
                </a:lnTo>
                <a:lnTo>
                  <a:pt x="2065" y="1279"/>
                </a:lnTo>
                <a:lnTo>
                  <a:pt x="2065" y="1277"/>
                </a:lnTo>
                <a:lnTo>
                  <a:pt x="2064" y="1277"/>
                </a:lnTo>
                <a:lnTo>
                  <a:pt x="2064" y="1277"/>
                </a:lnTo>
                <a:lnTo>
                  <a:pt x="2064" y="1276"/>
                </a:lnTo>
                <a:lnTo>
                  <a:pt x="2062" y="1276"/>
                </a:lnTo>
                <a:lnTo>
                  <a:pt x="2060" y="1276"/>
                </a:lnTo>
                <a:lnTo>
                  <a:pt x="2059" y="1276"/>
                </a:lnTo>
                <a:lnTo>
                  <a:pt x="2057" y="1276"/>
                </a:lnTo>
                <a:lnTo>
                  <a:pt x="2057" y="1274"/>
                </a:lnTo>
                <a:lnTo>
                  <a:pt x="2055" y="1274"/>
                </a:lnTo>
                <a:lnTo>
                  <a:pt x="2055" y="1276"/>
                </a:lnTo>
                <a:lnTo>
                  <a:pt x="2054" y="1276"/>
                </a:lnTo>
                <a:lnTo>
                  <a:pt x="2054" y="1274"/>
                </a:lnTo>
                <a:lnTo>
                  <a:pt x="2052" y="1274"/>
                </a:lnTo>
                <a:lnTo>
                  <a:pt x="2050" y="1274"/>
                </a:lnTo>
                <a:lnTo>
                  <a:pt x="2050" y="1272"/>
                </a:lnTo>
                <a:lnTo>
                  <a:pt x="2049" y="1272"/>
                </a:lnTo>
                <a:lnTo>
                  <a:pt x="2047" y="1272"/>
                </a:lnTo>
                <a:lnTo>
                  <a:pt x="2047" y="1274"/>
                </a:lnTo>
                <a:lnTo>
                  <a:pt x="2049" y="1274"/>
                </a:lnTo>
                <a:lnTo>
                  <a:pt x="2049" y="1276"/>
                </a:lnTo>
                <a:lnTo>
                  <a:pt x="2049" y="1277"/>
                </a:lnTo>
                <a:lnTo>
                  <a:pt x="2050" y="1277"/>
                </a:lnTo>
                <a:lnTo>
                  <a:pt x="2050" y="1279"/>
                </a:lnTo>
                <a:lnTo>
                  <a:pt x="2052" y="1279"/>
                </a:lnTo>
                <a:lnTo>
                  <a:pt x="2052" y="1281"/>
                </a:lnTo>
                <a:lnTo>
                  <a:pt x="2054" y="1281"/>
                </a:lnTo>
                <a:lnTo>
                  <a:pt x="2054" y="1279"/>
                </a:lnTo>
                <a:lnTo>
                  <a:pt x="2055" y="1279"/>
                </a:lnTo>
                <a:lnTo>
                  <a:pt x="2055" y="1281"/>
                </a:lnTo>
                <a:lnTo>
                  <a:pt x="2055" y="1282"/>
                </a:lnTo>
                <a:lnTo>
                  <a:pt x="2055" y="1284"/>
                </a:lnTo>
                <a:lnTo>
                  <a:pt x="2054" y="1284"/>
                </a:lnTo>
                <a:lnTo>
                  <a:pt x="2054" y="1282"/>
                </a:lnTo>
                <a:lnTo>
                  <a:pt x="2052" y="1282"/>
                </a:lnTo>
                <a:lnTo>
                  <a:pt x="2052" y="1284"/>
                </a:lnTo>
                <a:lnTo>
                  <a:pt x="2052" y="1286"/>
                </a:lnTo>
                <a:lnTo>
                  <a:pt x="2052" y="1287"/>
                </a:lnTo>
                <a:lnTo>
                  <a:pt x="2054" y="1287"/>
                </a:lnTo>
                <a:lnTo>
                  <a:pt x="2055" y="1287"/>
                </a:lnTo>
                <a:lnTo>
                  <a:pt x="2055" y="1289"/>
                </a:lnTo>
                <a:lnTo>
                  <a:pt x="2054" y="1289"/>
                </a:lnTo>
                <a:lnTo>
                  <a:pt x="2052" y="1289"/>
                </a:lnTo>
                <a:lnTo>
                  <a:pt x="2052" y="1291"/>
                </a:lnTo>
                <a:lnTo>
                  <a:pt x="2050" y="1291"/>
                </a:lnTo>
                <a:lnTo>
                  <a:pt x="2050" y="1289"/>
                </a:lnTo>
                <a:lnTo>
                  <a:pt x="2049" y="1289"/>
                </a:lnTo>
                <a:lnTo>
                  <a:pt x="2047" y="1289"/>
                </a:lnTo>
                <a:lnTo>
                  <a:pt x="2047" y="1291"/>
                </a:lnTo>
                <a:lnTo>
                  <a:pt x="2045" y="1291"/>
                </a:lnTo>
                <a:lnTo>
                  <a:pt x="2045" y="1292"/>
                </a:lnTo>
                <a:lnTo>
                  <a:pt x="2044" y="1292"/>
                </a:lnTo>
                <a:lnTo>
                  <a:pt x="2042" y="1292"/>
                </a:lnTo>
                <a:lnTo>
                  <a:pt x="2042" y="1294"/>
                </a:lnTo>
                <a:lnTo>
                  <a:pt x="2040" y="1294"/>
                </a:lnTo>
                <a:lnTo>
                  <a:pt x="2039" y="1294"/>
                </a:lnTo>
                <a:lnTo>
                  <a:pt x="2039" y="1294"/>
                </a:lnTo>
                <a:lnTo>
                  <a:pt x="2040" y="1294"/>
                </a:lnTo>
                <a:lnTo>
                  <a:pt x="2042" y="1294"/>
                </a:lnTo>
                <a:lnTo>
                  <a:pt x="2044" y="1294"/>
                </a:lnTo>
                <a:lnTo>
                  <a:pt x="2044" y="1296"/>
                </a:lnTo>
                <a:lnTo>
                  <a:pt x="2042" y="1296"/>
                </a:lnTo>
                <a:lnTo>
                  <a:pt x="2040" y="1296"/>
                </a:lnTo>
                <a:lnTo>
                  <a:pt x="2040" y="1297"/>
                </a:lnTo>
                <a:lnTo>
                  <a:pt x="2040" y="1299"/>
                </a:lnTo>
                <a:lnTo>
                  <a:pt x="2039" y="1299"/>
                </a:lnTo>
                <a:lnTo>
                  <a:pt x="2039" y="1297"/>
                </a:lnTo>
                <a:lnTo>
                  <a:pt x="2037" y="1297"/>
                </a:lnTo>
                <a:lnTo>
                  <a:pt x="2037" y="1296"/>
                </a:lnTo>
                <a:lnTo>
                  <a:pt x="2035" y="1296"/>
                </a:lnTo>
                <a:lnTo>
                  <a:pt x="2034" y="1296"/>
                </a:lnTo>
                <a:lnTo>
                  <a:pt x="2034" y="1297"/>
                </a:lnTo>
                <a:lnTo>
                  <a:pt x="2032" y="1297"/>
                </a:lnTo>
                <a:lnTo>
                  <a:pt x="2032" y="1299"/>
                </a:lnTo>
                <a:lnTo>
                  <a:pt x="2030" y="1299"/>
                </a:lnTo>
                <a:lnTo>
                  <a:pt x="2030" y="1301"/>
                </a:lnTo>
                <a:lnTo>
                  <a:pt x="2029" y="1301"/>
                </a:lnTo>
                <a:lnTo>
                  <a:pt x="2027" y="1301"/>
                </a:lnTo>
                <a:lnTo>
                  <a:pt x="2027" y="1302"/>
                </a:lnTo>
                <a:lnTo>
                  <a:pt x="2029" y="1302"/>
                </a:lnTo>
                <a:lnTo>
                  <a:pt x="2030" y="1302"/>
                </a:lnTo>
                <a:lnTo>
                  <a:pt x="2030" y="1301"/>
                </a:lnTo>
                <a:lnTo>
                  <a:pt x="2032" y="1301"/>
                </a:lnTo>
                <a:lnTo>
                  <a:pt x="2032" y="1302"/>
                </a:lnTo>
                <a:lnTo>
                  <a:pt x="2034" y="1302"/>
                </a:lnTo>
                <a:lnTo>
                  <a:pt x="2035" y="1302"/>
                </a:lnTo>
                <a:lnTo>
                  <a:pt x="2035" y="1304"/>
                </a:lnTo>
                <a:lnTo>
                  <a:pt x="2035" y="1306"/>
                </a:lnTo>
                <a:lnTo>
                  <a:pt x="2034" y="1306"/>
                </a:lnTo>
                <a:lnTo>
                  <a:pt x="2034" y="1307"/>
                </a:lnTo>
                <a:lnTo>
                  <a:pt x="2032" y="1307"/>
                </a:lnTo>
                <a:lnTo>
                  <a:pt x="2030" y="1307"/>
                </a:lnTo>
                <a:lnTo>
                  <a:pt x="2030" y="1306"/>
                </a:lnTo>
                <a:lnTo>
                  <a:pt x="2032" y="1306"/>
                </a:lnTo>
                <a:lnTo>
                  <a:pt x="2032" y="1304"/>
                </a:lnTo>
                <a:lnTo>
                  <a:pt x="2030" y="1304"/>
                </a:lnTo>
                <a:lnTo>
                  <a:pt x="2030" y="1306"/>
                </a:lnTo>
                <a:lnTo>
                  <a:pt x="2029" y="1306"/>
                </a:lnTo>
                <a:lnTo>
                  <a:pt x="2027" y="1306"/>
                </a:lnTo>
                <a:lnTo>
                  <a:pt x="2025" y="1306"/>
                </a:lnTo>
                <a:lnTo>
                  <a:pt x="2025" y="1304"/>
                </a:lnTo>
                <a:lnTo>
                  <a:pt x="2024" y="1304"/>
                </a:lnTo>
                <a:lnTo>
                  <a:pt x="2024" y="1304"/>
                </a:lnTo>
                <a:lnTo>
                  <a:pt x="2022" y="1304"/>
                </a:lnTo>
                <a:lnTo>
                  <a:pt x="2022" y="1302"/>
                </a:lnTo>
                <a:lnTo>
                  <a:pt x="2020" y="1302"/>
                </a:lnTo>
                <a:lnTo>
                  <a:pt x="2022" y="1304"/>
                </a:lnTo>
                <a:lnTo>
                  <a:pt x="2020" y="1304"/>
                </a:lnTo>
                <a:lnTo>
                  <a:pt x="2019" y="1304"/>
                </a:lnTo>
                <a:lnTo>
                  <a:pt x="2019" y="1306"/>
                </a:lnTo>
                <a:lnTo>
                  <a:pt x="2017" y="1306"/>
                </a:lnTo>
                <a:lnTo>
                  <a:pt x="2017" y="1304"/>
                </a:lnTo>
                <a:lnTo>
                  <a:pt x="2017" y="1302"/>
                </a:lnTo>
                <a:lnTo>
                  <a:pt x="2015" y="1302"/>
                </a:lnTo>
                <a:lnTo>
                  <a:pt x="2015" y="1304"/>
                </a:lnTo>
                <a:lnTo>
                  <a:pt x="2014" y="1304"/>
                </a:lnTo>
                <a:lnTo>
                  <a:pt x="2014" y="1306"/>
                </a:lnTo>
                <a:lnTo>
                  <a:pt x="2012" y="1306"/>
                </a:lnTo>
                <a:lnTo>
                  <a:pt x="2012" y="1307"/>
                </a:lnTo>
                <a:lnTo>
                  <a:pt x="2010" y="1307"/>
                </a:lnTo>
                <a:lnTo>
                  <a:pt x="2009" y="1307"/>
                </a:lnTo>
                <a:lnTo>
                  <a:pt x="2009" y="1306"/>
                </a:lnTo>
                <a:lnTo>
                  <a:pt x="2007" y="1306"/>
                </a:lnTo>
                <a:lnTo>
                  <a:pt x="2007" y="1304"/>
                </a:lnTo>
                <a:lnTo>
                  <a:pt x="2007" y="1302"/>
                </a:lnTo>
                <a:lnTo>
                  <a:pt x="2005" y="1302"/>
                </a:lnTo>
                <a:lnTo>
                  <a:pt x="2004" y="1302"/>
                </a:lnTo>
                <a:lnTo>
                  <a:pt x="2004" y="1301"/>
                </a:lnTo>
                <a:lnTo>
                  <a:pt x="2002" y="1301"/>
                </a:lnTo>
                <a:lnTo>
                  <a:pt x="2000" y="1301"/>
                </a:lnTo>
                <a:lnTo>
                  <a:pt x="2000" y="1302"/>
                </a:lnTo>
                <a:lnTo>
                  <a:pt x="2000" y="1304"/>
                </a:lnTo>
                <a:lnTo>
                  <a:pt x="1999" y="1304"/>
                </a:lnTo>
                <a:lnTo>
                  <a:pt x="1997" y="1304"/>
                </a:lnTo>
                <a:lnTo>
                  <a:pt x="1995" y="1304"/>
                </a:lnTo>
                <a:lnTo>
                  <a:pt x="1995" y="1302"/>
                </a:lnTo>
                <a:lnTo>
                  <a:pt x="1994" y="1302"/>
                </a:lnTo>
                <a:lnTo>
                  <a:pt x="1992" y="1302"/>
                </a:lnTo>
                <a:lnTo>
                  <a:pt x="1992" y="1301"/>
                </a:lnTo>
                <a:lnTo>
                  <a:pt x="1994" y="1301"/>
                </a:lnTo>
                <a:lnTo>
                  <a:pt x="1994" y="1299"/>
                </a:lnTo>
                <a:lnTo>
                  <a:pt x="1992" y="1299"/>
                </a:lnTo>
                <a:lnTo>
                  <a:pt x="1992" y="1297"/>
                </a:lnTo>
                <a:lnTo>
                  <a:pt x="1990" y="1297"/>
                </a:lnTo>
                <a:lnTo>
                  <a:pt x="1990" y="1299"/>
                </a:lnTo>
                <a:lnTo>
                  <a:pt x="1990" y="1301"/>
                </a:lnTo>
                <a:lnTo>
                  <a:pt x="1989" y="1301"/>
                </a:lnTo>
                <a:lnTo>
                  <a:pt x="1989" y="1299"/>
                </a:lnTo>
                <a:lnTo>
                  <a:pt x="1987" y="1299"/>
                </a:lnTo>
                <a:lnTo>
                  <a:pt x="1987" y="1297"/>
                </a:lnTo>
                <a:lnTo>
                  <a:pt x="1989" y="1297"/>
                </a:lnTo>
                <a:lnTo>
                  <a:pt x="1989" y="1296"/>
                </a:lnTo>
                <a:lnTo>
                  <a:pt x="1987" y="1296"/>
                </a:lnTo>
                <a:lnTo>
                  <a:pt x="1985" y="1296"/>
                </a:lnTo>
                <a:lnTo>
                  <a:pt x="1985" y="1294"/>
                </a:lnTo>
                <a:lnTo>
                  <a:pt x="1984" y="1294"/>
                </a:lnTo>
                <a:lnTo>
                  <a:pt x="1984" y="1294"/>
                </a:lnTo>
                <a:lnTo>
                  <a:pt x="1984" y="1294"/>
                </a:lnTo>
                <a:lnTo>
                  <a:pt x="1984" y="1294"/>
                </a:lnTo>
                <a:lnTo>
                  <a:pt x="1984" y="1292"/>
                </a:lnTo>
                <a:lnTo>
                  <a:pt x="1982" y="1292"/>
                </a:lnTo>
                <a:lnTo>
                  <a:pt x="1982" y="1291"/>
                </a:lnTo>
                <a:lnTo>
                  <a:pt x="1984" y="1289"/>
                </a:lnTo>
                <a:lnTo>
                  <a:pt x="1982" y="1289"/>
                </a:lnTo>
                <a:lnTo>
                  <a:pt x="1982" y="1287"/>
                </a:lnTo>
                <a:lnTo>
                  <a:pt x="1980" y="1287"/>
                </a:lnTo>
                <a:lnTo>
                  <a:pt x="1980" y="1286"/>
                </a:lnTo>
                <a:lnTo>
                  <a:pt x="1980" y="1284"/>
                </a:lnTo>
                <a:lnTo>
                  <a:pt x="1979" y="1284"/>
                </a:lnTo>
                <a:lnTo>
                  <a:pt x="1977" y="1284"/>
                </a:lnTo>
                <a:lnTo>
                  <a:pt x="1977" y="1282"/>
                </a:lnTo>
                <a:lnTo>
                  <a:pt x="1979" y="1282"/>
                </a:lnTo>
                <a:lnTo>
                  <a:pt x="1980" y="1282"/>
                </a:lnTo>
                <a:lnTo>
                  <a:pt x="1980" y="1281"/>
                </a:lnTo>
                <a:lnTo>
                  <a:pt x="1979" y="1281"/>
                </a:lnTo>
                <a:lnTo>
                  <a:pt x="1979" y="1279"/>
                </a:lnTo>
                <a:lnTo>
                  <a:pt x="1980" y="1279"/>
                </a:lnTo>
                <a:lnTo>
                  <a:pt x="1980" y="1277"/>
                </a:lnTo>
                <a:lnTo>
                  <a:pt x="1982" y="1277"/>
                </a:lnTo>
                <a:lnTo>
                  <a:pt x="1982" y="1276"/>
                </a:lnTo>
                <a:lnTo>
                  <a:pt x="1982" y="1274"/>
                </a:lnTo>
                <a:lnTo>
                  <a:pt x="1980" y="1274"/>
                </a:lnTo>
                <a:lnTo>
                  <a:pt x="1980" y="1272"/>
                </a:lnTo>
                <a:lnTo>
                  <a:pt x="1980" y="1271"/>
                </a:lnTo>
                <a:lnTo>
                  <a:pt x="1979" y="1272"/>
                </a:lnTo>
                <a:lnTo>
                  <a:pt x="1979" y="1271"/>
                </a:lnTo>
                <a:lnTo>
                  <a:pt x="1979" y="1269"/>
                </a:lnTo>
                <a:lnTo>
                  <a:pt x="1979" y="1267"/>
                </a:lnTo>
                <a:lnTo>
                  <a:pt x="1977" y="1267"/>
                </a:lnTo>
                <a:lnTo>
                  <a:pt x="1977" y="1266"/>
                </a:lnTo>
                <a:lnTo>
                  <a:pt x="1977" y="1264"/>
                </a:lnTo>
                <a:lnTo>
                  <a:pt x="1979" y="1264"/>
                </a:lnTo>
                <a:lnTo>
                  <a:pt x="1979" y="1262"/>
                </a:lnTo>
                <a:lnTo>
                  <a:pt x="1979" y="1261"/>
                </a:lnTo>
                <a:lnTo>
                  <a:pt x="1980" y="1261"/>
                </a:lnTo>
                <a:lnTo>
                  <a:pt x="1982" y="1261"/>
                </a:lnTo>
                <a:lnTo>
                  <a:pt x="1982" y="1259"/>
                </a:lnTo>
                <a:lnTo>
                  <a:pt x="1982" y="1257"/>
                </a:lnTo>
                <a:lnTo>
                  <a:pt x="1984" y="1257"/>
                </a:lnTo>
                <a:lnTo>
                  <a:pt x="1984" y="1256"/>
                </a:lnTo>
                <a:lnTo>
                  <a:pt x="1984" y="1256"/>
                </a:lnTo>
                <a:lnTo>
                  <a:pt x="1984" y="1254"/>
                </a:lnTo>
                <a:lnTo>
                  <a:pt x="1985" y="1254"/>
                </a:lnTo>
                <a:lnTo>
                  <a:pt x="1985" y="1254"/>
                </a:lnTo>
                <a:lnTo>
                  <a:pt x="1987" y="1254"/>
                </a:lnTo>
                <a:lnTo>
                  <a:pt x="1987" y="1252"/>
                </a:lnTo>
                <a:lnTo>
                  <a:pt x="1989" y="1252"/>
                </a:lnTo>
                <a:lnTo>
                  <a:pt x="1989" y="1251"/>
                </a:lnTo>
                <a:lnTo>
                  <a:pt x="1990" y="1251"/>
                </a:lnTo>
                <a:lnTo>
                  <a:pt x="1992" y="1251"/>
                </a:lnTo>
                <a:lnTo>
                  <a:pt x="1992" y="1249"/>
                </a:lnTo>
                <a:lnTo>
                  <a:pt x="1994" y="1249"/>
                </a:lnTo>
                <a:lnTo>
                  <a:pt x="1994" y="1247"/>
                </a:lnTo>
                <a:lnTo>
                  <a:pt x="1995" y="1247"/>
                </a:lnTo>
                <a:lnTo>
                  <a:pt x="1995" y="1246"/>
                </a:lnTo>
                <a:lnTo>
                  <a:pt x="1997" y="1246"/>
                </a:lnTo>
                <a:lnTo>
                  <a:pt x="1997" y="1244"/>
                </a:lnTo>
                <a:lnTo>
                  <a:pt x="1995" y="1244"/>
                </a:lnTo>
                <a:lnTo>
                  <a:pt x="1994" y="1244"/>
                </a:lnTo>
                <a:lnTo>
                  <a:pt x="1994" y="1242"/>
                </a:lnTo>
                <a:lnTo>
                  <a:pt x="1994" y="1240"/>
                </a:lnTo>
                <a:lnTo>
                  <a:pt x="1992" y="1240"/>
                </a:lnTo>
                <a:lnTo>
                  <a:pt x="1990" y="1240"/>
                </a:lnTo>
                <a:lnTo>
                  <a:pt x="1990" y="1239"/>
                </a:lnTo>
                <a:lnTo>
                  <a:pt x="1989" y="1239"/>
                </a:lnTo>
                <a:lnTo>
                  <a:pt x="1989" y="1237"/>
                </a:lnTo>
                <a:lnTo>
                  <a:pt x="1989" y="1235"/>
                </a:lnTo>
                <a:lnTo>
                  <a:pt x="1989" y="1234"/>
                </a:lnTo>
                <a:lnTo>
                  <a:pt x="1989" y="1232"/>
                </a:lnTo>
                <a:lnTo>
                  <a:pt x="1990" y="1232"/>
                </a:lnTo>
                <a:lnTo>
                  <a:pt x="1990" y="1234"/>
                </a:lnTo>
                <a:lnTo>
                  <a:pt x="1992" y="1234"/>
                </a:lnTo>
                <a:lnTo>
                  <a:pt x="1994" y="1234"/>
                </a:lnTo>
                <a:lnTo>
                  <a:pt x="1995" y="1232"/>
                </a:lnTo>
                <a:lnTo>
                  <a:pt x="1994" y="1232"/>
                </a:lnTo>
                <a:lnTo>
                  <a:pt x="1992" y="1232"/>
                </a:lnTo>
                <a:lnTo>
                  <a:pt x="1992" y="1230"/>
                </a:lnTo>
                <a:lnTo>
                  <a:pt x="1990" y="1230"/>
                </a:lnTo>
                <a:lnTo>
                  <a:pt x="1990" y="1229"/>
                </a:lnTo>
                <a:lnTo>
                  <a:pt x="1989" y="1229"/>
                </a:lnTo>
                <a:lnTo>
                  <a:pt x="1989" y="1227"/>
                </a:lnTo>
                <a:lnTo>
                  <a:pt x="1990" y="1227"/>
                </a:lnTo>
                <a:lnTo>
                  <a:pt x="1990" y="1225"/>
                </a:lnTo>
                <a:lnTo>
                  <a:pt x="1992" y="1225"/>
                </a:lnTo>
                <a:lnTo>
                  <a:pt x="1994" y="1225"/>
                </a:lnTo>
                <a:lnTo>
                  <a:pt x="1994" y="1227"/>
                </a:lnTo>
                <a:lnTo>
                  <a:pt x="1995" y="1227"/>
                </a:lnTo>
                <a:lnTo>
                  <a:pt x="1997" y="1227"/>
                </a:lnTo>
                <a:lnTo>
                  <a:pt x="1999" y="1227"/>
                </a:lnTo>
                <a:lnTo>
                  <a:pt x="1999" y="1229"/>
                </a:lnTo>
                <a:lnTo>
                  <a:pt x="2000" y="1229"/>
                </a:lnTo>
                <a:lnTo>
                  <a:pt x="2002" y="1229"/>
                </a:lnTo>
                <a:lnTo>
                  <a:pt x="2004" y="1229"/>
                </a:lnTo>
                <a:lnTo>
                  <a:pt x="2004" y="1227"/>
                </a:lnTo>
                <a:lnTo>
                  <a:pt x="2004" y="1225"/>
                </a:lnTo>
                <a:lnTo>
                  <a:pt x="2005" y="1225"/>
                </a:lnTo>
                <a:lnTo>
                  <a:pt x="2007" y="1225"/>
                </a:lnTo>
                <a:lnTo>
                  <a:pt x="2007" y="1227"/>
                </a:lnTo>
                <a:lnTo>
                  <a:pt x="2009" y="1227"/>
                </a:lnTo>
                <a:lnTo>
                  <a:pt x="2010" y="1227"/>
                </a:lnTo>
                <a:lnTo>
                  <a:pt x="2010" y="1225"/>
                </a:lnTo>
                <a:lnTo>
                  <a:pt x="2012" y="1225"/>
                </a:lnTo>
                <a:lnTo>
                  <a:pt x="2014" y="1225"/>
                </a:lnTo>
                <a:lnTo>
                  <a:pt x="2014" y="1227"/>
                </a:lnTo>
                <a:lnTo>
                  <a:pt x="2015" y="1227"/>
                </a:lnTo>
                <a:lnTo>
                  <a:pt x="2017" y="1227"/>
                </a:lnTo>
                <a:lnTo>
                  <a:pt x="2019" y="1227"/>
                </a:lnTo>
                <a:lnTo>
                  <a:pt x="2019" y="1229"/>
                </a:lnTo>
                <a:lnTo>
                  <a:pt x="2020" y="1229"/>
                </a:lnTo>
                <a:lnTo>
                  <a:pt x="2022" y="1229"/>
                </a:lnTo>
                <a:lnTo>
                  <a:pt x="2024" y="1229"/>
                </a:lnTo>
                <a:lnTo>
                  <a:pt x="2024" y="1229"/>
                </a:lnTo>
                <a:lnTo>
                  <a:pt x="2024" y="1230"/>
                </a:lnTo>
                <a:lnTo>
                  <a:pt x="2025" y="1230"/>
                </a:lnTo>
                <a:lnTo>
                  <a:pt x="2027" y="1230"/>
                </a:lnTo>
                <a:lnTo>
                  <a:pt x="2029" y="1230"/>
                </a:lnTo>
                <a:lnTo>
                  <a:pt x="2030" y="1230"/>
                </a:lnTo>
                <a:lnTo>
                  <a:pt x="2030" y="1232"/>
                </a:lnTo>
                <a:lnTo>
                  <a:pt x="2032" y="1232"/>
                </a:lnTo>
                <a:lnTo>
                  <a:pt x="2032" y="1230"/>
                </a:lnTo>
                <a:lnTo>
                  <a:pt x="2034" y="1230"/>
                </a:lnTo>
                <a:lnTo>
                  <a:pt x="2034" y="1229"/>
                </a:lnTo>
                <a:lnTo>
                  <a:pt x="2032" y="1229"/>
                </a:lnTo>
                <a:lnTo>
                  <a:pt x="2032" y="1227"/>
                </a:lnTo>
                <a:lnTo>
                  <a:pt x="2032" y="1225"/>
                </a:lnTo>
                <a:lnTo>
                  <a:pt x="2034" y="1225"/>
                </a:lnTo>
                <a:lnTo>
                  <a:pt x="2035" y="1225"/>
                </a:lnTo>
                <a:lnTo>
                  <a:pt x="2037" y="1225"/>
                </a:lnTo>
                <a:lnTo>
                  <a:pt x="2039" y="1225"/>
                </a:lnTo>
                <a:lnTo>
                  <a:pt x="2039" y="1224"/>
                </a:lnTo>
                <a:lnTo>
                  <a:pt x="2040" y="1224"/>
                </a:lnTo>
                <a:lnTo>
                  <a:pt x="2042" y="1224"/>
                </a:lnTo>
                <a:lnTo>
                  <a:pt x="2042" y="1225"/>
                </a:lnTo>
                <a:lnTo>
                  <a:pt x="2042" y="1227"/>
                </a:lnTo>
                <a:lnTo>
                  <a:pt x="2044" y="1227"/>
                </a:lnTo>
                <a:lnTo>
                  <a:pt x="2045" y="1227"/>
                </a:lnTo>
                <a:lnTo>
                  <a:pt x="2047" y="1227"/>
                </a:lnTo>
                <a:lnTo>
                  <a:pt x="2047" y="1225"/>
                </a:lnTo>
                <a:lnTo>
                  <a:pt x="2049" y="1225"/>
                </a:lnTo>
                <a:lnTo>
                  <a:pt x="2050" y="1225"/>
                </a:lnTo>
                <a:lnTo>
                  <a:pt x="2052" y="1225"/>
                </a:lnTo>
                <a:lnTo>
                  <a:pt x="2054" y="1225"/>
                </a:lnTo>
                <a:lnTo>
                  <a:pt x="2055" y="1225"/>
                </a:lnTo>
                <a:lnTo>
                  <a:pt x="2057" y="1225"/>
                </a:lnTo>
                <a:lnTo>
                  <a:pt x="2057" y="1224"/>
                </a:lnTo>
                <a:lnTo>
                  <a:pt x="2057" y="1222"/>
                </a:lnTo>
                <a:lnTo>
                  <a:pt x="2057" y="1220"/>
                </a:lnTo>
                <a:lnTo>
                  <a:pt x="2057" y="1219"/>
                </a:lnTo>
                <a:lnTo>
                  <a:pt x="2055" y="1219"/>
                </a:lnTo>
                <a:lnTo>
                  <a:pt x="2055" y="1217"/>
                </a:lnTo>
                <a:lnTo>
                  <a:pt x="2055" y="1215"/>
                </a:lnTo>
                <a:lnTo>
                  <a:pt x="2057" y="1215"/>
                </a:lnTo>
                <a:lnTo>
                  <a:pt x="2059" y="1215"/>
                </a:lnTo>
                <a:lnTo>
                  <a:pt x="2059" y="1214"/>
                </a:lnTo>
                <a:lnTo>
                  <a:pt x="2060" y="1214"/>
                </a:lnTo>
                <a:lnTo>
                  <a:pt x="2062" y="1214"/>
                </a:lnTo>
                <a:lnTo>
                  <a:pt x="2064" y="1214"/>
                </a:lnTo>
                <a:lnTo>
                  <a:pt x="2064" y="1212"/>
                </a:lnTo>
                <a:lnTo>
                  <a:pt x="2064" y="1212"/>
                </a:lnTo>
                <a:lnTo>
                  <a:pt x="2064" y="1212"/>
                </a:lnTo>
                <a:lnTo>
                  <a:pt x="2065" y="1212"/>
                </a:lnTo>
                <a:lnTo>
                  <a:pt x="2065" y="1212"/>
                </a:lnTo>
                <a:lnTo>
                  <a:pt x="2065" y="1214"/>
                </a:lnTo>
                <a:lnTo>
                  <a:pt x="2065" y="1215"/>
                </a:lnTo>
                <a:lnTo>
                  <a:pt x="2067" y="1215"/>
                </a:lnTo>
                <a:lnTo>
                  <a:pt x="2067" y="1217"/>
                </a:lnTo>
                <a:lnTo>
                  <a:pt x="2069" y="1217"/>
                </a:lnTo>
                <a:lnTo>
                  <a:pt x="2067" y="1215"/>
                </a:lnTo>
                <a:lnTo>
                  <a:pt x="2069" y="1215"/>
                </a:lnTo>
                <a:lnTo>
                  <a:pt x="2070" y="1215"/>
                </a:lnTo>
                <a:lnTo>
                  <a:pt x="2070" y="1214"/>
                </a:lnTo>
                <a:lnTo>
                  <a:pt x="2072" y="1214"/>
                </a:lnTo>
                <a:lnTo>
                  <a:pt x="2072" y="1212"/>
                </a:lnTo>
                <a:lnTo>
                  <a:pt x="2072" y="1212"/>
                </a:lnTo>
                <a:lnTo>
                  <a:pt x="2074" y="1212"/>
                </a:lnTo>
                <a:lnTo>
                  <a:pt x="2074" y="1210"/>
                </a:lnTo>
                <a:lnTo>
                  <a:pt x="2074" y="1209"/>
                </a:lnTo>
                <a:lnTo>
                  <a:pt x="2074" y="1207"/>
                </a:lnTo>
                <a:lnTo>
                  <a:pt x="2074" y="1205"/>
                </a:lnTo>
                <a:lnTo>
                  <a:pt x="2075" y="1205"/>
                </a:lnTo>
                <a:lnTo>
                  <a:pt x="2075" y="1204"/>
                </a:lnTo>
                <a:lnTo>
                  <a:pt x="2077" y="1204"/>
                </a:lnTo>
                <a:lnTo>
                  <a:pt x="2077" y="1202"/>
                </a:lnTo>
                <a:lnTo>
                  <a:pt x="2075" y="1202"/>
                </a:lnTo>
                <a:lnTo>
                  <a:pt x="2075" y="1200"/>
                </a:lnTo>
                <a:lnTo>
                  <a:pt x="2077" y="1200"/>
                </a:lnTo>
                <a:lnTo>
                  <a:pt x="2079" y="1200"/>
                </a:lnTo>
                <a:lnTo>
                  <a:pt x="2079" y="1199"/>
                </a:lnTo>
                <a:lnTo>
                  <a:pt x="2080" y="1199"/>
                </a:lnTo>
                <a:lnTo>
                  <a:pt x="2080" y="1200"/>
                </a:lnTo>
                <a:lnTo>
                  <a:pt x="2082" y="1200"/>
                </a:lnTo>
                <a:lnTo>
                  <a:pt x="2084" y="1200"/>
                </a:lnTo>
                <a:lnTo>
                  <a:pt x="2084" y="1199"/>
                </a:lnTo>
                <a:lnTo>
                  <a:pt x="2084" y="1197"/>
                </a:lnTo>
                <a:lnTo>
                  <a:pt x="2086" y="1197"/>
                </a:lnTo>
                <a:lnTo>
                  <a:pt x="2087" y="1197"/>
                </a:lnTo>
                <a:lnTo>
                  <a:pt x="2089" y="1197"/>
                </a:lnTo>
                <a:lnTo>
                  <a:pt x="2089" y="1199"/>
                </a:lnTo>
                <a:lnTo>
                  <a:pt x="2091" y="1199"/>
                </a:lnTo>
                <a:lnTo>
                  <a:pt x="2091" y="1200"/>
                </a:lnTo>
                <a:lnTo>
                  <a:pt x="2092" y="1200"/>
                </a:lnTo>
                <a:lnTo>
                  <a:pt x="2094" y="1200"/>
                </a:lnTo>
                <a:lnTo>
                  <a:pt x="2094" y="1199"/>
                </a:lnTo>
                <a:lnTo>
                  <a:pt x="2096" y="1199"/>
                </a:lnTo>
                <a:lnTo>
                  <a:pt x="2096" y="1200"/>
                </a:lnTo>
                <a:lnTo>
                  <a:pt x="2097" y="1200"/>
                </a:lnTo>
                <a:lnTo>
                  <a:pt x="2097" y="1199"/>
                </a:lnTo>
                <a:lnTo>
                  <a:pt x="2097" y="1197"/>
                </a:lnTo>
                <a:lnTo>
                  <a:pt x="2096" y="1197"/>
                </a:lnTo>
                <a:lnTo>
                  <a:pt x="2096" y="1195"/>
                </a:lnTo>
                <a:lnTo>
                  <a:pt x="2094" y="1195"/>
                </a:lnTo>
                <a:lnTo>
                  <a:pt x="2094" y="1194"/>
                </a:lnTo>
                <a:lnTo>
                  <a:pt x="2094" y="1192"/>
                </a:lnTo>
                <a:lnTo>
                  <a:pt x="2092" y="1192"/>
                </a:lnTo>
                <a:lnTo>
                  <a:pt x="2092" y="1190"/>
                </a:lnTo>
                <a:lnTo>
                  <a:pt x="2091" y="1190"/>
                </a:lnTo>
                <a:lnTo>
                  <a:pt x="2091" y="1189"/>
                </a:lnTo>
                <a:lnTo>
                  <a:pt x="2091" y="1187"/>
                </a:lnTo>
                <a:lnTo>
                  <a:pt x="2089" y="1187"/>
                </a:lnTo>
                <a:lnTo>
                  <a:pt x="2087" y="1187"/>
                </a:lnTo>
                <a:lnTo>
                  <a:pt x="2087" y="1185"/>
                </a:lnTo>
                <a:lnTo>
                  <a:pt x="2087" y="1184"/>
                </a:lnTo>
                <a:lnTo>
                  <a:pt x="2086" y="1184"/>
                </a:lnTo>
                <a:lnTo>
                  <a:pt x="2087" y="1182"/>
                </a:lnTo>
                <a:lnTo>
                  <a:pt x="2086" y="1182"/>
                </a:lnTo>
                <a:lnTo>
                  <a:pt x="2086" y="1180"/>
                </a:lnTo>
                <a:lnTo>
                  <a:pt x="2084" y="1180"/>
                </a:lnTo>
                <a:lnTo>
                  <a:pt x="2082" y="1180"/>
                </a:lnTo>
                <a:lnTo>
                  <a:pt x="2082" y="1179"/>
                </a:lnTo>
                <a:lnTo>
                  <a:pt x="2080" y="1179"/>
                </a:lnTo>
                <a:lnTo>
                  <a:pt x="2079" y="1179"/>
                </a:lnTo>
                <a:lnTo>
                  <a:pt x="2077" y="1179"/>
                </a:lnTo>
                <a:lnTo>
                  <a:pt x="2075" y="1179"/>
                </a:lnTo>
                <a:lnTo>
                  <a:pt x="2075" y="1177"/>
                </a:lnTo>
                <a:lnTo>
                  <a:pt x="2074" y="1177"/>
                </a:lnTo>
                <a:lnTo>
                  <a:pt x="2074" y="1175"/>
                </a:lnTo>
                <a:lnTo>
                  <a:pt x="2072" y="1175"/>
                </a:lnTo>
                <a:lnTo>
                  <a:pt x="2072" y="1174"/>
                </a:lnTo>
                <a:lnTo>
                  <a:pt x="2070" y="1174"/>
                </a:lnTo>
                <a:lnTo>
                  <a:pt x="2070" y="1172"/>
                </a:lnTo>
                <a:lnTo>
                  <a:pt x="2069" y="1172"/>
                </a:lnTo>
                <a:lnTo>
                  <a:pt x="2067" y="1172"/>
                </a:lnTo>
                <a:lnTo>
                  <a:pt x="2067" y="1172"/>
                </a:lnTo>
                <a:lnTo>
                  <a:pt x="2065" y="1172"/>
                </a:lnTo>
                <a:lnTo>
                  <a:pt x="2065" y="1170"/>
                </a:lnTo>
                <a:lnTo>
                  <a:pt x="2064" y="1170"/>
                </a:lnTo>
                <a:lnTo>
                  <a:pt x="2064" y="1169"/>
                </a:lnTo>
                <a:lnTo>
                  <a:pt x="2064" y="1169"/>
                </a:lnTo>
                <a:lnTo>
                  <a:pt x="2064" y="1167"/>
                </a:lnTo>
                <a:lnTo>
                  <a:pt x="2062" y="1167"/>
                </a:lnTo>
                <a:lnTo>
                  <a:pt x="2060" y="1167"/>
                </a:lnTo>
                <a:lnTo>
                  <a:pt x="2060" y="1165"/>
                </a:lnTo>
                <a:lnTo>
                  <a:pt x="2060" y="1164"/>
                </a:lnTo>
                <a:lnTo>
                  <a:pt x="2059" y="1164"/>
                </a:lnTo>
                <a:lnTo>
                  <a:pt x="2059" y="1162"/>
                </a:lnTo>
                <a:lnTo>
                  <a:pt x="2059" y="1160"/>
                </a:lnTo>
                <a:lnTo>
                  <a:pt x="2059" y="1159"/>
                </a:lnTo>
                <a:lnTo>
                  <a:pt x="2059" y="1157"/>
                </a:lnTo>
                <a:lnTo>
                  <a:pt x="2060" y="1157"/>
                </a:lnTo>
                <a:lnTo>
                  <a:pt x="2060" y="1155"/>
                </a:lnTo>
                <a:lnTo>
                  <a:pt x="2062" y="1155"/>
                </a:lnTo>
                <a:lnTo>
                  <a:pt x="2062" y="1154"/>
                </a:lnTo>
                <a:lnTo>
                  <a:pt x="2064" y="1154"/>
                </a:lnTo>
                <a:lnTo>
                  <a:pt x="2064" y="1152"/>
                </a:lnTo>
                <a:lnTo>
                  <a:pt x="2064" y="1150"/>
                </a:lnTo>
                <a:lnTo>
                  <a:pt x="2064" y="1150"/>
                </a:lnTo>
                <a:lnTo>
                  <a:pt x="2064" y="1149"/>
                </a:lnTo>
                <a:lnTo>
                  <a:pt x="2065" y="1149"/>
                </a:lnTo>
                <a:lnTo>
                  <a:pt x="2065" y="1147"/>
                </a:lnTo>
                <a:lnTo>
                  <a:pt x="2067" y="1147"/>
                </a:lnTo>
                <a:lnTo>
                  <a:pt x="2067" y="1145"/>
                </a:lnTo>
                <a:lnTo>
                  <a:pt x="2067" y="1144"/>
                </a:lnTo>
                <a:lnTo>
                  <a:pt x="2069" y="1144"/>
                </a:lnTo>
                <a:lnTo>
                  <a:pt x="2069" y="1142"/>
                </a:lnTo>
                <a:lnTo>
                  <a:pt x="2069" y="1140"/>
                </a:lnTo>
                <a:lnTo>
                  <a:pt x="2070" y="1140"/>
                </a:lnTo>
                <a:lnTo>
                  <a:pt x="2070" y="1139"/>
                </a:lnTo>
                <a:lnTo>
                  <a:pt x="2070" y="1137"/>
                </a:lnTo>
                <a:lnTo>
                  <a:pt x="2070" y="1135"/>
                </a:lnTo>
                <a:lnTo>
                  <a:pt x="2072" y="1135"/>
                </a:lnTo>
                <a:lnTo>
                  <a:pt x="2072" y="1134"/>
                </a:lnTo>
                <a:lnTo>
                  <a:pt x="2074" y="1134"/>
                </a:lnTo>
                <a:lnTo>
                  <a:pt x="2074" y="1132"/>
                </a:lnTo>
                <a:lnTo>
                  <a:pt x="2074" y="1132"/>
                </a:lnTo>
                <a:lnTo>
                  <a:pt x="2075" y="1132"/>
                </a:lnTo>
                <a:lnTo>
                  <a:pt x="2075" y="1130"/>
                </a:lnTo>
                <a:lnTo>
                  <a:pt x="2077" y="1130"/>
                </a:lnTo>
                <a:lnTo>
                  <a:pt x="2077" y="1129"/>
                </a:lnTo>
                <a:lnTo>
                  <a:pt x="2077" y="1127"/>
                </a:lnTo>
                <a:lnTo>
                  <a:pt x="2077" y="1125"/>
                </a:lnTo>
                <a:lnTo>
                  <a:pt x="2077" y="1124"/>
                </a:lnTo>
                <a:lnTo>
                  <a:pt x="2077" y="1122"/>
                </a:lnTo>
                <a:lnTo>
                  <a:pt x="2077" y="1120"/>
                </a:lnTo>
                <a:lnTo>
                  <a:pt x="2079" y="1120"/>
                </a:lnTo>
                <a:lnTo>
                  <a:pt x="2079" y="1119"/>
                </a:lnTo>
                <a:lnTo>
                  <a:pt x="2079" y="1117"/>
                </a:lnTo>
                <a:lnTo>
                  <a:pt x="2080" y="1117"/>
                </a:lnTo>
                <a:lnTo>
                  <a:pt x="2080" y="1115"/>
                </a:lnTo>
                <a:lnTo>
                  <a:pt x="2082" y="1115"/>
                </a:lnTo>
                <a:lnTo>
                  <a:pt x="2082" y="1114"/>
                </a:lnTo>
                <a:lnTo>
                  <a:pt x="2084" y="1114"/>
                </a:lnTo>
                <a:lnTo>
                  <a:pt x="2086" y="1114"/>
                </a:lnTo>
                <a:lnTo>
                  <a:pt x="2086" y="1112"/>
                </a:lnTo>
                <a:lnTo>
                  <a:pt x="2086" y="1110"/>
                </a:lnTo>
                <a:lnTo>
                  <a:pt x="2084" y="1110"/>
                </a:lnTo>
                <a:lnTo>
                  <a:pt x="2084" y="1109"/>
                </a:lnTo>
                <a:lnTo>
                  <a:pt x="2084" y="1107"/>
                </a:lnTo>
                <a:lnTo>
                  <a:pt x="2084" y="1105"/>
                </a:lnTo>
                <a:lnTo>
                  <a:pt x="2084" y="1104"/>
                </a:lnTo>
                <a:lnTo>
                  <a:pt x="2084" y="1102"/>
                </a:lnTo>
                <a:lnTo>
                  <a:pt x="2084" y="1100"/>
                </a:lnTo>
                <a:lnTo>
                  <a:pt x="2084" y="1099"/>
                </a:lnTo>
                <a:lnTo>
                  <a:pt x="2086" y="1099"/>
                </a:lnTo>
                <a:lnTo>
                  <a:pt x="2086" y="1097"/>
                </a:lnTo>
                <a:lnTo>
                  <a:pt x="2086" y="1095"/>
                </a:lnTo>
                <a:lnTo>
                  <a:pt x="2086" y="1094"/>
                </a:lnTo>
                <a:lnTo>
                  <a:pt x="2084" y="1094"/>
                </a:lnTo>
                <a:lnTo>
                  <a:pt x="2084" y="1092"/>
                </a:lnTo>
                <a:lnTo>
                  <a:pt x="2084" y="1092"/>
                </a:lnTo>
                <a:lnTo>
                  <a:pt x="2086" y="1092"/>
                </a:lnTo>
                <a:lnTo>
                  <a:pt x="2086" y="1090"/>
                </a:lnTo>
                <a:lnTo>
                  <a:pt x="2086" y="1089"/>
                </a:lnTo>
                <a:lnTo>
                  <a:pt x="2087" y="1089"/>
                </a:lnTo>
                <a:lnTo>
                  <a:pt x="2087" y="1087"/>
                </a:lnTo>
                <a:lnTo>
                  <a:pt x="2089" y="1087"/>
                </a:lnTo>
                <a:lnTo>
                  <a:pt x="2089" y="1085"/>
                </a:lnTo>
                <a:lnTo>
                  <a:pt x="2091" y="1085"/>
                </a:lnTo>
                <a:lnTo>
                  <a:pt x="2092" y="1085"/>
                </a:lnTo>
                <a:lnTo>
                  <a:pt x="2094" y="1085"/>
                </a:lnTo>
                <a:lnTo>
                  <a:pt x="2094" y="1084"/>
                </a:lnTo>
                <a:lnTo>
                  <a:pt x="2096" y="1084"/>
                </a:lnTo>
                <a:lnTo>
                  <a:pt x="2096" y="1082"/>
                </a:lnTo>
                <a:lnTo>
                  <a:pt x="2096" y="1080"/>
                </a:lnTo>
                <a:lnTo>
                  <a:pt x="2096" y="1079"/>
                </a:lnTo>
                <a:lnTo>
                  <a:pt x="2096" y="1077"/>
                </a:lnTo>
                <a:lnTo>
                  <a:pt x="2096" y="1075"/>
                </a:lnTo>
                <a:lnTo>
                  <a:pt x="2096" y="1074"/>
                </a:lnTo>
                <a:lnTo>
                  <a:pt x="2094" y="1074"/>
                </a:lnTo>
                <a:lnTo>
                  <a:pt x="2094" y="1072"/>
                </a:lnTo>
                <a:lnTo>
                  <a:pt x="2096" y="1072"/>
                </a:lnTo>
                <a:lnTo>
                  <a:pt x="2096" y="1070"/>
                </a:lnTo>
                <a:lnTo>
                  <a:pt x="2094" y="1070"/>
                </a:lnTo>
                <a:lnTo>
                  <a:pt x="2094" y="1069"/>
                </a:lnTo>
                <a:lnTo>
                  <a:pt x="2092" y="1069"/>
                </a:lnTo>
                <a:lnTo>
                  <a:pt x="2092" y="1070"/>
                </a:lnTo>
                <a:lnTo>
                  <a:pt x="2091" y="1070"/>
                </a:lnTo>
                <a:lnTo>
                  <a:pt x="2091" y="1069"/>
                </a:lnTo>
                <a:lnTo>
                  <a:pt x="2089" y="1069"/>
                </a:lnTo>
                <a:lnTo>
                  <a:pt x="2089" y="1067"/>
                </a:lnTo>
                <a:lnTo>
                  <a:pt x="2089" y="1065"/>
                </a:lnTo>
                <a:lnTo>
                  <a:pt x="2089" y="1064"/>
                </a:lnTo>
                <a:lnTo>
                  <a:pt x="2087" y="1064"/>
                </a:lnTo>
                <a:lnTo>
                  <a:pt x="2087" y="1062"/>
                </a:lnTo>
                <a:lnTo>
                  <a:pt x="2086" y="1062"/>
                </a:lnTo>
                <a:lnTo>
                  <a:pt x="2086" y="1060"/>
                </a:lnTo>
                <a:lnTo>
                  <a:pt x="2086" y="1059"/>
                </a:lnTo>
                <a:lnTo>
                  <a:pt x="2084" y="1059"/>
                </a:lnTo>
                <a:lnTo>
                  <a:pt x="2082" y="1059"/>
                </a:lnTo>
                <a:lnTo>
                  <a:pt x="2082" y="1057"/>
                </a:lnTo>
                <a:lnTo>
                  <a:pt x="2082" y="1055"/>
                </a:lnTo>
                <a:lnTo>
                  <a:pt x="2084" y="1055"/>
                </a:lnTo>
                <a:lnTo>
                  <a:pt x="2084" y="1054"/>
                </a:lnTo>
                <a:lnTo>
                  <a:pt x="2082" y="1054"/>
                </a:lnTo>
                <a:lnTo>
                  <a:pt x="2082" y="1052"/>
                </a:lnTo>
                <a:lnTo>
                  <a:pt x="2080" y="1052"/>
                </a:lnTo>
                <a:lnTo>
                  <a:pt x="2080" y="1052"/>
                </a:lnTo>
                <a:lnTo>
                  <a:pt x="2079" y="1052"/>
                </a:lnTo>
                <a:lnTo>
                  <a:pt x="2077" y="1052"/>
                </a:lnTo>
                <a:lnTo>
                  <a:pt x="2077" y="1050"/>
                </a:lnTo>
                <a:lnTo>
                  <a:pt x="2075" y="1050"/>
                </a:lnTo>
                <a:lnTo>
                  <a:pt x="2075" y="1049"/>
                </a:lnTo>
                <a:lnTo>
                  <a:pt x="2074" y="1049"/>
                </a:lnTo>
                <a:lnTo>
                  <a:pt x="2074" y="1047"/>
                </a:lnTo>
                <a:lnTo>
                  <a:pt x="2074" y="1045"/>
                </a:lnTo>
                <a:lnTo>
                  <a:pt x="2075" y="1045"/>
                </a:lnTo>
                <a:lnTo>
                  <a:pt x="2075" y="1044"/>
                </a:lnTo>
                <a:lnTo>
                  <a:pt x="2075" y="1042"/>
                </a:lnTo>
                <a:lnTo>
                  <a:pt x="2074" y="1042"/>
                </a:lnTo>
                <a:lnTo>
                  <a:pt x="2074" y="1040"/>
                </a:lnTo>
                <a:lnTo>
                  <a:pt x="2072" y="1040"/>
                </a:lnTo>
                <a:lnTo>
                  <a:pt x="2070" y="1040"/>
                </a:lnTo>
                <a:lnTo>
                  <a:pt x="2070" y="1039"/>
                </a:lnTo>
                <a:lnTo>
                  <a:pt x="2069" y="1039"/>
                </a:lnTo>
                <a:lnTo>
                  <a:pt x="2069" y="1037"/>
                </a:lnTo>
                <a:lnTo>
                  <a:pt x="2069" y="1035"/>
                </a:lnTo>
                <a:lnTo>
                  <a:pt x="2067" y="1035"/>
                </a:lnTo>
                <a:lnTo>
                  <a:pt x="2067" y="1037"/>
                </a:lnTo>
                <a:lnTo>
                  <a:pt x="2067" y="1039"/>
                </a:lnTo>
                <a:lnTo>
                  <a:pt x="2065" y="1039"/>
                </a:lnTo>
                <a:lnTo>
                  <a:pt x="2065" y="1037"/>
                </a:lnTo>
                <a:lnTo>
                  <a:pt x="2065" y="1035"/>
                </a:lnTo>
                <a:lnTo>
                  <a:pt x="2064" y="1035"/>
                </a:lnTo>
                <a:lnTo>
                  <a:pt x="2064" y="1033"/>
                </a:lnTo>
                <a:lnTo>
                  <a:pt x="2064" y="1032"/>
                </a:lnTo>
                <a:lnTo>
                  <a:pt x="2064" y="1032"/>
                </a:lnTo>
                <a:lnTo>
                  <a:pt x="2064" y="1030"/>
                </a:lnTo>
                <a:lnTo>
                  <a:pt x="2064" y="1028"/>
                </a:lnTo>
                <a:lnTo>
                  <a:pt x="2062" y="1028"/>
                </a:lnTo>
                <a:lnTo>
                  <a:pt x="2062" y="1027"/>
                </a:lnTo>
                <a:lnTo>
                  <a:pt x="2062" y="1025"/>
                </a:lnTo>
                <a:lnTo>
                  <a:pt x="2062" y="1023"/>
                </a:lnTo>
                <a:lnTo>
                  <a:pt x="2060" y="1023"/>
                </a:lnTo>
                <a:lnTo>
                  <a:pt x="2060" y="1022"/>
                </a:lnTo>
                <a:lnTo>
                  <a:pt x="2059" y="1022"/>
                </a:lnTo>
                <a:lnTo>
                  <a:pt x="2059" y="1020"/>
                </a:lnTo>
                <a:lnTo>
                  <a:pt x="2059" y="1018"/>
                </a:lnTo>
                <a:lnTo>
                  <a:pt x="2057" y="1018"/>
                </a:lnTo>
                <a:lnTo>
                  <a:pt x="2057" y="1017"/>
                </a:lnTo>
                <a:lnTo>
                  <a:pt x="2057" y="1015"/>
                </a:lnTo>
                <a:lnTo>
                  <a:pt x="2055" y="1015"/>
                </a:lnTo>
                <a:lnTo>
                  <a:pt x="2055" y="1013"/>
                </a:lnTo>
                <a:lnTo>
                  <a:pt x="2054" y="1013"/>
                </a:lnTo>
                <a:lnTo>
                  <a:pt x="2054" y="1015"/>
                </a:lnTo>
                <a:lnTo>
                  <a:pt x="2052" y="1015"/>
                </a:lnTo>
                <a:lnTo>
                  <a:pt x="2052" y="1013"/>
                </a:lnTo>
                <a:lnTo>
                  <a:pt x="2050" y="1013"/>
                </a:lnTo>
                <a:lnTo>
                  <a:pt x="2050" y="1012"/>
                </a:lnTo>
                <a:lnTo>
                  <a:pt x="2049" y="1012"/>
                </a:lnTo>
                <a:lnTo>
                  <a:pt x="2047" y="1012"/>
                </a:lnTo>
                <a:lnTo>
                  <a:pt x="2047" y="1013"/>
                </a:lnTo>
                <a:lnTo>
                  <a:pt x="2045" y="1013"/>
                </a:lnTo>
                <a:lnTo>
                  <a:pt x="2044" y="1013"/>
                </a:lnTo>
                <a:lnTo>
                  <a:pt x="2042" y="1013"/>
                </a:lnTo>
                <a:lnTo>
                  <a:pt x="2040" y="1013"/>
                </a:lnTo>
                <a:lnTo>
                  <a:pt x="2040" y="1012"/>
                </a:lnTo>
                <a:lnTo>
                  <a:pt x="2039" y="1012"/>
                </a:lnTo>
                <a:lnTo>
                  <a:pt x="2037" y="1012"/>
                </a:lnTo>
                <a:lnTo>
                  <a:pt x="2037" y="1013"/>
                </a:lnTo>
                <a:lnTo>
                  <a:pt x="2035" y="1013"/>
                </a:lnTo>
                <a:lnTo>
                  <a:pt x="2034" y="1013"/>
                </a:lnTo>
                <a:lnTo>
                  <a:pt x="2034" y="1012"/>
                </a:lnTo>
                <a:lnTo>
                  <a:pt x="2032" y="1012"/>
                </a:lnTo>
                <a:lnTo>
                  <a:pt x="2032" y="1012"/>
                </a:lnTo>
                <a:lnTo>
                  <a:pt x="2030" y="1012"/>
                </a:lnTo>
                <a:lnTo>
                  <a:pt x="2030" y="1010"/>
                </a:lnTo>
                <a:lnTo>
                  <a:pt x="2029" y="1010"/>
                </a:lnTo>
                <a:lnTo>
                  <a:pt x="2027" y="1010"/>
                </a:lnTo>
                <a:lnTo>
                  <a:pt x="2027" y="1008"/>
                </a:lnTo>
                <a:lnTo>
                  <a:pt x="2029" y="1008"/>
                </a:lnTo>
                <a:lnTo>
                  <a:pt x="2029" y="1007"/>
                </a:lnTo>
                <a:lnTo>
                  <a:pt x="2029" y="1005"/>
                </a:lnTo>
                <a:lnTo>
                  <a:pt x="2029" y="1003"/>
                </a:lnTo>
                <a:lnTo>
                  <a:pt x="2029" y="1002"/>
                </a:lnTo>
                <a:lnTo>
                  <a:pt x="2029" y="1000"/>
                </a:lnTo>
                <a:lnTo>
                  <a:pt x="2030" y="1000"/>
                </a:lnTo>
                <a:lnTo>
                  <a:pt x="2032" y="1000"/>
                </a:lnTo>
                <a:lnTo>
                  <a:pt x="2030" y="998"/>
                </a:lnTo>
                <a:lnTo>
                  <a:pt x="2029" y="998"/>
                </a:lnTo>
                <a:lnTo>
                  <a:pt x="2029" y="997"/>
                </a:lnTo>
                <a:lnTo>
                  <a:pt x="2030" y="997"/>
                </a:lnTo>
                <a:lnTo>
                  <a:pt x="2030" y="995"/>
                </a:lnTo>
                <a:lnTo>
                  <a:pt x="2030" y="993"/>
                </a:lnTo>
                <a:lnTo>
                  <a:pt x="2029" y="993"/>
                </a:lnTo>
                <a:lnTo>
                  <a:pt x="2029" y="992"/>
                </a:lnTo>
                <a:lnTo>
                  <a:pt x="2030" y="992"/>
                </a:lnTo>
                <a:lnTo>
                  <a:pt x="2030" y="990"/>
                </a:lnTo>
                <a:lnTo>
                  <a:pt x="2029" y="990"/>
                </a:lnTo>
                <a:lnTo>
                  <a:pt x="2029" y="992"/>
                </a:lnTo>
                <a:lnTo>
                  <a:pt x="2027" y="992"/>
                </a:lnTo>
                <a:lnTo>
                  <a:pt x="2027" y="990"/>
                </a:lnTo>
                <a:lnTo>
                  <a:pt x="2025" y="990"/>
                </a:lnTo>
                <a:lnTo>
                  <a:pt x="2025" y="988"/>
                </a:lnTo>
                <a:lnTo>
                  <a:pt x="2024" y="988"/>
                </a:lnTo>
                <a:lnTo>
                  <a:pt x="2024" y="988"/>
                </a:lnTo>
                <a:lnTo>
                  <a:pt x="2024" y="990"/>
                </a:lnTo>
                <a:lnTo>
                  <a:pt x="2022" y="990"/>
                </a:lnTo>
                <a:lnTo>
                  <a:pt x="2022" y="988"/>
                </a:lnTo>
                <a:lnTo>
                  <a:pt x="2020" y="988"/>
                </a:lnTo>
                <a:lnTo>
                  <a:pt x="2019" y="988"/>
                </a:lnTo>
                <a:lnTo>
                  <a:pt x="2017" y="988"/>
                </a:lnTo>
                <a:lnTo>
                  <a:pt x="2017" y="990"/>
                </a:lnTo>
                <a:lnTo>
                  <a:pt x="2019" y="990"/>
                </a:lnTo>
                <a:lnTo>
                  <a:pt x="2019" y="992"/>
                </a:lnTo>
                <a:lnTo>
                  <a:pt x="2020" y="992"/>
                </a:lnTo>
                <a:lnTo>
                  <a:pt x="2022" y="992"/>
                </a:lnTo>
                <a:lnTo>
                  <a:pt x="2022" y="993"/>
                </a:lnTo>
                <a:lnTo>
                  <a:pt x="2022" y="995"/>
                </a:lnTo>
                <a:lnTo>
                  <a:pt x="2024" y="995"/>
                </a:lnTo>
                <a:lnTo>
                  <a:pt x="2024" y="997"/>
                </a:lnTo>
                <a:lnTo>
                  <a:pt x="2024" y="997"/>
                </a:lnTo>
                <a:lnTo>
                  <a:pt x="2024" y="998"/>
                </a:lnTo>
                <a:lnTo>
                  <a:pt x="2025" y="998"/>
                </a:lnTo>
                <a:lnTo>
                  <a:pt x="2027" y="998"/>
                </a:lnTo>
                <a:lnTo>
                  <a:pt x="2027" y="1000"/>
                </a:lnTo>
                <a:lnTo>
                  <a:pt x="2027" y="1002"/>
                </a:lnTo>
                <a:lnTo>
                  <a:pt x="2025" y="1002"/>
                </a:lnTo>
                <a:lnTo>
                  <a:pt x="2025" y="1003"/>
                </a:lnTo>
                <a:lnTo>
                  <a:pt x="2024" y="1003"/>
                </a:lnTo>
                <a:lnTo>
                  <a:pt x="2024" y="1002"/>
                </a:lnTo>
                <a:lnTo>
                  <a:pt x="2024" y="1002"/>
                </a:lnTo>
                <a:lnTo>
                  <a:pt x="2024" y="1003"/>
                </a:lnTo>
                <a:lnTo>
                  <a:pt x="2022" y="1003"/>
                </a:lnTo>
                <a:lnTo>
                  <a:pt x="2022" y="1005"/>
                </a:lnTo>
                <a:lnTo>
                  <a:pt x="2020" y="1005"/>
                </a:lnTo>
                <a:lnTo>
                  <a:pt x="2020" y="1003"/>
                </a:lnTo>
                <a:lnTo>
                  <a:pt x="2019" y="1003"/>
                </a:lnTo>
                <a:lnTo>
                  <a:pt x="2017" y="1003"/>
                </a:lnTo>
                <a:lnTo>
                  <a:pt x="2015" y="1003"/>
                </a:lnTo>
                <a:lnTo>
                  <a:pt x="2015" y="1002"/>
                </a:lnTo>
                <a:lnTo>
                  <a:pt x="2015" y="1000"/>
                </a:lnTo>
                <a:lnTo>
                  <a:pt x="2014" y="1000"/>
                </a:lnTo>
                <a:lnTo>
                  <a:pt x="2014" y="1002"/>
                </a:lnTo>
                <a:lnTo>
                  <a:pt x="2012" y="1002"/>
                </a:lnTo>
                <a:lnTo>
                  <a:pt x="2012" y="1000"/>
                </a:lnTo>
                <a:lnTo>
                  <a:pt x="2010" y="1000"/>
                </a:lnTo>
                <a:lnTo>
                  <a:pt x="2010" y="998"/>
                </a:lnTo>
                <a:lnTo>
                  <a:pt x="2012" y="998"/>
                </a:lnTo>
                <a:lnTo>
                  <a:pt x="2012" y="997"/>
                </a:lnTo>
                <a:lnTo>
                  <a:pt x="2010" y="997"/>
                </a:lnTo>
                <a:lnTo>
                  <a:pt x="2010" y="995"/>
                </a:lnTo>
                <a:lnTo>
                  <a:pt x="2009" y="995"/>
                </a:lnTo>
                <a:lnTo>
                  <a:pt x="2007" y="995"/>
                </a:lnTo>
                <a:lnTo>
                  <a:pt x="2007" y="993"/>
                </a:lnTo>
                <a:lnTo>
                  <a:pt x="2005" y="993"/>
                </a:lnTo>
                <a:lnTo>
                  <a:pt x="2004" y="993"/>
                </a:lnTo>
                <a:lnTo>
                  <a:pt x="2004" y="992"/>
                </a:lnTo>
                <a:lnTo>
                  <a:pt x="2004" y="990"/>
                </a:lnTo>
                <a:lnTo>
                  <a:pt x="2005" y="990"/>
                </a:lnTo>
                <a:lnTo>
                  <a:pt x="2005" y="988"/>
                </a:lnTo>
                <a:lnTo>
                  <a:pt x="2007" y="988"/>
                </a:lnTo>
                <a:lnTo>
                  <a:pt x="2007" y="987"/>
                </a:lnTo>
                <a:lnTo>
                  <a:pt x="2007" y="985"/>
                </a:lnTo>
                <a:lnTo>
                  <a:pt x="2005" y="985"/>
                </a:lnTo>
                <a:lnTo>
                  <a:pt x="2004" y="985"/>
                </a:lnTo>
                <a:lnTo>
                  <a:pt x="2004" y="987"/>
                </a:lnTo>
                <a:lnTo>
                  <a:pt x="2005" y="987"/>
                </a:lnTo>
                <a:lnTo>
                  <a:pt x="2005" y="988"/>
                </a:lnTo>
                <a:lnTo>
                  <a:pt x="2004" y="988"/>
                </a:lnTo>
                <a:lnTo>
                  <a:pt x="2004" y="990"/>
                </a:lnTo>
                <a:lnTo>
                  <a:pt x="2002" y="990"/>
                </a:lnTo>
                <a:lnTo>
                  <a:pt x="2000" y="990"/>
                </a:lnTo>
                <a:lnTo>
                  <a:pt x="1999" y="990"/>
                </a:lnTo>
                <a:lnTo>
                  <a:pt x="1997" y="990"/>
                </a:lnTo>
                <a:lnTo>
                  <a:pt x="1997" y="988"/>
                </a:lnTo>
                <a:lnTo>
                  <a:pt x="1999" y="988"/>
                </a:lnTo>
                <a:lnTo>
                  <a:pt x="1999" y="987"/>
                </a:lnTo>
                <a:lnTo>
                  <a:pt x="2000" y="987"/>
                </a:lnTo>
                <a:lnTo>
                  <a:pt x="2000" y="985"/>
                </a:lnTo>
                <a:lnTo>
                  <a:pt x="2002" y="985"/>
                </a:lnTo>
                <a:lnTo>
                  <a:pt x="2002" y="983"/>
                </a:lnTo>
                <a:lnTo>
                  <a:pt x="2002" y="982"/>
                </a:lnTo>
                <a:lnTo>
                  <a:pt x="2002" y="980"/>
                </a:lnTo>
                <a:lnTo>
                  <a:pt x="2002" y="978"/>
                </a:lnTo>
                <a:lnTo>
                  <a:pt x="2000" y="978"/>
                </a:lnTo>
                <a:lnTo>
                  <a:pt x="2000" y="980"/>
                </a:lnTo>
                <a:lnTo>
                  <a:pt x="1999" y="980"/>
                </a:lnTo>
                <a:lnTo>
                  <a:pt x="1997" y="980"/>
                </a:lnTo>
                <a:lnTo>
                  <a:pt x="1995" y="980"/>
                </a:lnTo>
                <a:lnTo>
                  <a:pt x="1995" y="978"/>
                </a:lnTo>
                <a:lnTo>
                  <a:pt x="1994" y="978"/>
                </a:lnTo>
                <a:lnTo>
                  <a:pt x="1994" y="977"/>
                </a:lnTo>
                <a:lnTo>
                  <a:pt x="1994" y="975"/>
                </a:lnTo>
                <a:lnTo>
                  <a:pt x="1995" y="975"/>
                </a:lnTo>
                <a:lnTo>
                  <a:pt x="1997" y="975"/>
                </a:lnTo>
                <a:lnTo>
                  <a:pt x="1999" y="975"/>
                </a:lnTo>
                <a:lnTo>
                  <a:pt x="1999" y="973"/>
                </a:lnTo>
                <a:lnTo>
                  <a:pt x="2000" y="973"/>
                </a:lnTo>
                <a:lnTo>
                  <a:pt x="2000" y="972"/>
                </a:lnTo>
                <a:lnTo>
                  <a:pt x="1999" y="972"/>
                </a:lnTo>
                <a:lnTo>
                  <a:pt x="1999" y="972"/>
                </a:lnTo>
                <a:lnTo>
                  <a:pt x="1997" y="972"/>
                </a:lnTo>
                <a:lnTo>
                  <a:pt x="1995" y="972"/>
                </a:lnTo>
                <a:lnTo>
                  <a:pt x="1994" y="972"/>
                </a:lnTo>
                <a:lnTo>
                  <a:pt x="1994" y="972"/>
                </a:lnTo>
                <a:lnTo>
                  <a:pt x="1992" y="972"/>
                </a:lnTo>
                <a:lnTo>
                  <a:pt x="1992" y="973"/>
                </a:lnTo>
                <a:lnTo>
                  <a:pt x="1992" y="975"/>
                </a:lnTo>
                <a:lnTo>
                  <a:pt x="1990" y="975"/>
                </a:lnTo>
                <a:lnTo>
                  <a:pt x="1990" y="977"/>
                </a:lnTo>
                <a:lnTo>
                  <a:pt x="1990" y="978"/>
                </a:lnTo>
                <a:lnTo>
                  <a:pt x="1990" y="980"/>
                </a:lnTo>
                <a:lnTo>
                  <a:pt x="1992" y="980"/>
                </a:lnTo>
                <a:lnTo>
                  <a:pt x="1992" y="982"/>
                </a:lnTo>
                <a:lnTo>
                  <a:pt x="1992" y="983"/>
                </a:lnTo>
                <a:lnTo>
                  <a:pt x="1992" y="985"/>
                </a:lnTo>
                <a:lnTo>
                  <a:pt x="1990" y="985"/>
                </a:lnTo>
                <a:lnTo>
                  <a:pt x="1989" y="985"/>
                </a:lnTo>
                <a:lnTo>
                  <a:pt x="1989" y="983"/>
                </a:lnTo>
                <a:lnTo>
                  <a:pt x="1987" y="983"/>
                </a:lnTo>
                <a:lnTo>
                  <a:pt x="1985" y="983"/>
                </a:lnTo>
                <a:lnTo>
                  <a:pt x="1985" y="982"/>
                </a:lnTo>
                <a:lnTo>
                  <a:pt x="1984" y="982"/>
                </a:lnTo>
                <a:lnTo>
                  <a:pt x="1984" y="980"/>
                </a:lnTo>
                <a:lnTo>
                  <a:pt x="1984" y="980"/>
                </a:lnTo>
                <a:lnTo>
                  <a:pt x="1984" y="978"/>
                </a:lnTo>
                <a:lnTo>
                  <a:pt x="1982" y="978"/>
                </a:lnTo>
                <a:lnTo>
                  <a:pt x="1980" y="978"/>
                </a:lnTo>
                <a:lnTo>
                  <a:pt x="1980" y="980"/>
                </a:lnTo>
                <a:lnTo>
                  <a:pt x="1979" y="980"/>
                </a:lnTo>
                <a:lnTo>
                  <a:pt x="1979" y="982"/>
                </a:lnTo>
                <a:lnTo>
                  <a:pt x="1980" y="982"/>
                </a:lnTo>
                <a:lnTo>
                  <a:pt x="1980" y="983"/>
                </a:lnTo>
                <a:lnTo>
                  <a:pt x="1982" y="983"/>
                </a:lnTo>
                <a:lnTo>
                  <a:pt x="1982" y="985"/>
                </a:lnTo>
                <a:lnTo>
                  <a:pt x="1982" y="987"/>
                </a:lnTo>
                <a:lnTo>
                  <a:pt x="1982" y="988"/>
                </a:lnTo>
                <a:lnTo>
                  <a:pt x="1980" y="988"/>
                </a:lnTo>
                <a:lnTo>
                  <a:pt x="1980" y="990"/>
                </a:lnTo>
                <a:lnTo>
                  <a:pt x="1979" y="990"/>
                </a:lnTo>
                <a:lnTo>
                  <a:pt x="1979" y="992"/>
                </a:lnTo>
                <a:lnTo>
                  <a:pt x="1977" y="992"/>
                </a:lnTo>
                <a:lnTo>
                  <a:pt x="1977" y="993"/>
                </a:lnTo>
                <a:lnTo>
                  <a:pt x="1975" y="993"/>
                </a:lnTo>
                <a:lnTo>
                  <a:pt x="1975" y="995"/>
                </a:lnTo>
                <a:lnTo>
                  <a:pt x="1974" y="995"/>
                </a:lnTo>
                <a:lnTo>
                  <a:pt x="1974" y="997"/>
                </a:lnTo>
                <a:lnTo>
                  <a:pt x="1974" y="998"/>
                </a:lnTo>
                <a:lnTo>
                  <a:pt x="1972" y="998"/>
                </a:lnTo>
                <a:lnTo>
                  <a:pt x="1972" y="1000"/>
                </a:lnTo>
                <a:lnTo>
                  <a:pt x="1970" y="1000"/>
                </a:lnTo>
                <a:lnTo>
                  <a:pt x="1970" y="1002"/>
                </a:lnTo>
                <a:lnTo>
                  <a:pt x="1969" y="1002"/>
                </a:lnTo>
                <a:lnTo>
                  <a:pt x="1969" y="1003"/>
                </a:lnTo>
                <a:lnTo>
                  <a:pt x="1969" y="1005"/>
                </a:lnTo>
                <a:lnTo>
                  <a:pt x="1967" y="1005"/>
                </a:lnTo>
                <a:lnTo>
                  <a:pt x="1967" y="1007"/>
                </a:lnTo>
                <a:lnTo>
                  <a:pt x="1965" y="1007"/>
                </a:lnTo>
                <a:lnTo>
                  <a:pt x="1965" y="1008"/>
                </a:lnTo>
                <a:lnTo>
                  <a:pt x="1964" y="1008"/>
                </a:lnTo>
                <a:lnTo>
                  <a:pt x="1962" y="1008"/>
                </a:lnTo>
                <a:lnTo>
                  <a:pt x="1960" y="1008"/>
                </a:lnTo>
                <a:lnTo>
                  <a:pt x="1959" y="1008"/>
                </a:lnTo>
                <a:lnTo>
                  <a:pt x="1957" y="1008"/>
                </a:lnTo>
                <a:lnTo>
                  <a:pt x="1957" y="1007"/>
                </a:lnTo>
                <a:lnTo>
                  <a:pt x="1957" y="1005"/>
                </a:lnTo>
                <a:lnTo>
                  <a:pt x="1957" y="1003"/>
                </a:lnTo>
                <a:lnTo>
                  <a:pt x="1957" y="1002"/>
                </a:lnTo>
                <a:lnTo>
                  <a:pt x="1959" y="1002"/>
                </a:lnTo>
                <a:lnTo>
                  <a:pt x="1959" y="1000"/>
                </a:lnTo>
                <a:lnTo>
                  <a:pt x="1959" y="998"/>
                </a:lnTo>
                <a:lnTo>
                  <a:pt x="1959" y="997"/>
                </a:lnTo>
                <a:lnTo>
                  <a:pt x="1959" y="995"/>
                </a:lnTo>
                <a:lnTo>
                  <a:pt x="1957" y="995"/>
                </a:lnTo>
                <a:lnTo>
                  <a:pt x="1955" y="995"/>
                </a:lnTo>
                <a:lnTo>
                  <a:pt x="1955" y="993"/>
                </a:lnTo>
                <a:lnTo>
                  <a:pt x="1955" y="992"/>
                </a:lnTo>
                <a:lnTo>
                  <a:pt x="1954" y="992"/>
                </a:lnTo>
                <a:lnTo>
                  <a:pt x="1954" y="990"/>
                </a:lnTo>
                <a:lnTo>
                  <a:pt x="1954" y="988"/>
                </a:lnTo>
                <a:lnTo>
                  <a:pt x="1954" y="987"/>
                </a:lnTo>
                <a:lnTo>
                  <a:pt x="1954" y="985"/>
                </a:lnTo>
                <a:lnTo>
                  <a:pt x="1954" y="983"/>
                </a:lnTo>
                <a:lnTo>
                  <a:pt x="1955" y="983"/>
                </a:lnTo>
                <a:lnTo>
                  <a:pt x="1957" y="983"/>
                </a:lnTo>
                <a:lnTo>
                  <a:pt x="1957" y="982"/>
                </a:lnTo>
                <a:lnTo>
                  <a:pt x="1959" y="982"/>
                </a:lnTo>
                <a:lnTo>
                  <a:pt x="1959" y="980"/>
                </a:lnTo>
                <a:lnTo>
                  <a:pt x="1960" y="980"/>
                </a:lnTo>
                <a:lnTo>
                  <a:pt x="1962" y="980"/>
                </a:lnTo>
                <a:lnTo>
                  <a:pt x="1962" y="982"/>
                </a:lnTo>
                <a:lnTo>
                  <a:pt x="1964" y="982"/>
                </a:lnTo>
                <a:lnTo>
                  <a:pt x="1965" y="982"/>
                </a:lnTo>
                <a:lnTo>
                  <a:pt x="1967" y="982"/>
                </a:lnTo>
                <a:lnTo>
                  <a:pt x="1967" y="983"/>
                </a:lnTo>
                <a:lnTo>
                  <a:pt x="1969" y="983"/>
                </a:lnTo>
                <a:lnTo>
                  <a:pt x="1970" y="983"/>
                </a:lnTo>
                <a:lnTo>
                  <a:pt x="1970" y="982"/>
                </a:lnTo>
                <a:lnTo>
                  <a:pt x="1970" y="980"/>
                </a:lnTo>
                <a:lnTo>
                  <a:pt x="1972" y="980"/>
                </a:lnTo>
                <a:lnTo>
                  <a:pt x="1972" y="978"/>
                </a:lnTo>
                <a:lnTo>
                  <a:pt x="1974" y="978"/>
                </a:lnTo>
                <a:lnTo>
                  <a:pt x="1974" y="977"/>
                </a:lnTo>
                <a:lnTo>
                  <a:pt x="1974" y="975"/>
                </a:lnTo>
                <a:lnTo>
                  <a:pt x="1975" y="975"/>
                </a:lnTo>
                <a:lnTo>
                  <a:pt x="1977" y="975"/>
                </a:lnTo>
                <a:lnTo>
                  <a:pt x="1977" y="973"/>
                </a:lnTo>
                <a:lnTo>
                  <a:pt x="1979" y="973"/>
                </a:lnTo>
                <a:lnTo>
                  <a:pt x="1979" y="972"/>
                </a:lnTo>
                <a:lnTo>
                  <a:pt x="1977" y="972"/>
                </a:lnTo>
                <a:lnTo>
                  <a:pt x="1977" y="972"/>
                </a:lnTo>
                <a:lnTo>
                  <a:pt x="1977" y="970"/>
                </a:lnTo>
                <a:lnTo>
                  <a:pt x="1977" y="968"/>
                </a:lnTo>
                <a:lnTo>
                  <a:pt x="1975" y="968"/>
                </a:lnTo>
                <a:lnTo>
                  <a:pt x="1975" y="967"/>
                </a:lnTo>
                <a:lnTo>
                  <a:pt x="1975" y="965"/>
                </a:lnTo>
                <a:lnTo>
                  <a:pt x="1974" y="965"/>
                </a:lnTo>
                <a:lnTo>
                  <a:pt x="1974" y="963"/>
                </a:lnTo>
                <a:lnTo>
                  <a:pt x="1972" y="963"/>
                </a:lnTo>
                <a:lnTo>
                  <a:pt x="1970" y="963"/>
                </a:lnTo>
                <a:lnTo>
                  <a:pt x="1970" y="962"/>
                </a:lnTo>
                <a:lnTo>
                  <a:pt x="1969" y="962"/>
                </a:lnTo>
                <a:lnTo>
                  <a:pt x="1967" y="962"/>
                </a:lnTo>
                <a:lnTo>
                  <a:pt x="1965" y="962"/>
                </a:lnTo>
                <a:lnTo>
                  <a:pt x="1965" y="960"/>
                </a:lnTo>
                <a:lnTo>
                  <a:pt x="1964" y="960"/>
                </a:lnTo>
                <a:lnTo>
                  <a:pt x="1964" y="958"/>
                </a:lnTo>
                <a:lnTo>
                  <a:pt x="1962" y="958"/>
                </a:lnTo>
                <a:lnTo>
                  <a:pt x="1960" y="958"/>
                </a:lnTo>
                <a:lnTo>
                  <a:pt x="1959" y="958"/>
                </a:lnTo>
                <a:lnTo>
                  <a:pt x="1959" y="957"/>
                </a:lnTo>
                <a:lnTo>
                  <a:pt x="1957" y="957"/>
                </a:lnTo>
                <a:lnTo>
                  <a:pt x="1955" y="957"/>
                </a:lnTo>
                <a:lnTo>
                  <a:pt x="1955" y="958"/>
                </a:lnTo>
                <a:lnTo>
                  <a:pt x="1954" y="958"/>
                </a:lnTo>
                <a:lnTo>
                  <a:pt x="1952" y="958"/>
                </a:lnTo>
                <a:lnTo>
                  <a:pt x="1952" y="957"/>
                </a:lnTo>
                <a:lnTo>
                  <a:pt x="1950" y="955"/>
                </a:lnTo>
                <a:lnTo>
                  <a:pt x="1949" y="955"/>
                </a:lnTo>
                <a:lnTo>
                  <a:pt x="1949" y="953"/>
                </a:lnTo>
                <a:lnTo>
                  <a:pt x="1947" y="953"/>
                </a:lnTo>
                <a:lnTo>
                  <a:pt x="1947" y="952"/>
                </a:lnTo>
                <a:lnTo>
                  <a:pt x="1945" y="952"/>
                </a:lnTo>
                <a:lnTo>
                  <a:pt x="1944" y="952"/>
                </a:lnTo>
                <a:lnTo>
                  <a:pt x="1944" y="950"/>
                </a:lnTo>
                <a:lnTo>
                  <a:pt x="1944" y="948"/>
                </a:lnTo>
                <a:lnTo>
                  <a:pt x="1944" y="947"/>
                </a:lnTo>
                <a:lnTo>
                  <a:pt x="1945" y="947"/>
                </a:lnTo>
                <a:lnTo>
                  <a:pt x="1945" y="945"/>
                </a:lnTo>
                <a:lnTo>
                  <a:pt x="1944" y="945"/>
                </a:lnTo>
                <a:lnTo>
                  <a:pt x="1944" y="945"/>
                </a:lnTo>
                <a:lnTo>
                  <a:pt x="1944" y="947"/>
                </a:lnTo>
                <a:lnTo>
                  <a:pt x="1944" y="948"/>
                </a:lnTo>
                <a:lnTo>
                  <a:pt x="1944" y="950"/>
                </a:lnTo>
                <a:lnTo>
                  <a:pt x="1942" y="950"/>
                </a:lnTo>
                <a:lnTo>
                  <a:pt x="1940" y="950"/>
                </a:lnTo>
                <a:lnTo>
                  <a:pt x="1939" y="950"/>
                </a:lnTo>
                <a:lnTo>
                  <a:pt x="1939" y="948"/>
                </a:lnTo>
                <a:lnTo>
                  <a:pt x="1937" y="948"/>
                </a:lnTo>
                <a:lnTo>
                  <a:pt x="1935" y="948"/>
                </a:lnTo>
                <a:lnTo>
                  <a:pt x="1934" y="948"/>
                </a:lnTo>
                <a:lnTo>
                  <a:pt x="1932" y="948"/>
                </a:lnTo>
                <a:lnTo>
                  <a:pt x="1932" y="947"/>
                </a:lnTo>
                <a:lnTo>
                  <a:pt x="1930" y="947"/>
                </a:lnTo>
                <a:lnTo>
                  <a:pt x="1930" y="945"/>
                </a:lnTo>
                <a:lnTo>
                  <a:pt x="1932" y="945"/>
                </a:lnTo>
                <a:lnTo>
                  <a:pt x="1934" y="945"/>
                </a:lnTo>
                <a:lnTo>
                  <a:pt x="1934" y="943"/>
                </a:lnTo>
                <a:lnTo>
                  <a:pt x="1935" y="943"/>
                </a:lnTo>
                <a:lnTo>
                  <a:pt x="1935" y="942"/>
                </a:lnTo>
                <a:lnTo>
                  <a:pt x="1937" y="942"/>
                </a:lnTo>
                <a:lnTo>
                  <a:pt x="1937" y="943"/>
                </a:lnTo>
                <a:lnTo>
                  <a:pt x="1939" y="943"/>
                </a:lnTo>
                <a:lnTo>
                  <a:pt x="1939" y="942"/>
                </a:lnTo>
                <a:lnTo>
                  <a:pt x="1939" y="940"/>
                </a:lnTo>
                <a:lnTo>
                  <a:pt x="1939" y="938"/>
                </a:lnTo>
                <a:lnTo>
                  <a:pt x="1937" y="938"/>
                </a:lnTo>
                <a:lnTo>
                  <a:pt x="1935" y="938"/>
                </a:lnTo>
                <a:lnTo>
                  <a:pt x="1934" y="938"/>
                </a:lnTo>
                <a:lnTo>
                  <a:pt x="1932" y="938"/>
                </a:lnTo>
                <a:lnTo>
                  <a:pt x="1932" y="937"/>
                </a:lnTo>
                <a:lnTo>
                  <a:pt x="1934" y="937"/>
                </a:lnTo>
                <a:lnTo>
                  <a:pt x="1935" y="937"/>
                </a:lnTo>
                <a:lnTo>
                  <a:pt x="1935" y="935"/>
                </a:lnTo>
                <a:lnTo>
                  <a:pt x="1937" y="935"/>
                </a:lnTo>
                <a:lnTo>
                  <a:pt x="1937" y="933"/>
                </a:lnTo>
                <a:lnTo>
                  <a:pt x="1935" y="933"/>
                </a:lnTo>
                <a:lnTo>
                  <a:pt x="1935" y="935"/>
                </a:lnTo>
                <a:lnTo>
                  <a:pt x="1934" y="935"/>
                </a:lnTo>
                <a:lnTo>
                  <a:pt x="1932" y="935"/>
                </a:lnTo>
                <a:lnTo>
                  <a:pt x="1930" y="935"/>
                </a:lnTo>
                <a:lnTo>
                  <a:pt x="1930" y="937"/>
                </a:lnTo>
                <a:lnTo>
                  <a:pt x="1929" y="937"/>
                </a:lnTo>
                <a:lnTo>
                  <a:pt x="1929" y="935"/>
                </a:lnTo>
                <a:lnTo>
                  <a:pt x="1927" y="935"/>
                </a:lnTo>
                <a:lnTo>
                  <a:pt x="1927" y="937"/>
                </a:lnTo>
                <a:lnTo>
                  <a:pt x="1925" y="937"/>
                </a:lnTo>
                <a:lnTo>
                  <a:pt x="1925" y="935"/>
                </a:lnTo>
                <a:lnTo>
                  <a:pt x="1925" y="933"/>
                </a:lnTo>
                <a:lnTo>
                  <a:pt x="1925" y="932"/>
                </a:lnTo>
                <a:lnTo>
                  <a:pt x="1924" y="932"/>
                </a:lnTo>
                <a:lnTo>
                  <a:pt x="1922" y="932"/>
                </a:lnTo>
                <a:lnTo>
                  <a:pt x="1922" y="933"/>
                </a:lnTo>
                <a:lnTo>
                  <a:pt x="1920" y="933"/>
                </a:lnTo>
                <a:lnTo>
                  <a:pt x="1920" y="935"/>
                </a:lnTo>
                <a:lnTo>
                  <a:pt x="1920" y="937"/>
                </a:lnTo>
                <a:lnTo>
                  <a:pt x="1920" y="938"/>
                </a:lnTo>
                <a:lnTo>
                  <a:pt x="1920" y="940"/>
                </a:lnTo>
                <a:lnTo>
                  <a:pt x="1920" y="942"/>
                </a:lnTo>
                <a:lnTo>
                  <a:pt x="1920" y="943"/>
                </a:lnTo>
                <a:lnTo>
                  <a:pt x="1919" y="943"/>
                </a:lnTo>
                <a:lnTo>
                  <a:pt x="1919" y="942"/>
                </a:lnTo>
                <a:lnTo>
                  <a:pt x="1917" y="942"/>
                </a:lnTo>
                <a:lnTo>
                  <a:pt x="1917" y="940"/>
                </a:lnTo>
                <a:lnTo>
                  <a:pt x="1917" y="938"/>
                </a:lnTo>
                <a:lnTo>
                  <a:pt x="1919" y="938"/>
                </a:lnTo>
                <a:lnTo>
                  <a:pt x="1919" y="937"/>
                </a:lnTo>
                <a:lnTo>
                  <a:pt x="1917" y="937"/>
                </a:lnTo>
                <a:lnTo>
                  <a:pt x="1917" y="938"/>
                </a:lnTo>
                <a:lnTo>
                  <a:pt x="1915" y="938"/>
                </a:lnTo>
                <a:lnTo>
                  <a:pt x="1915" y="937"/>
                </a:lnTo>
                <a:lnTo>
                  <a:pt x="1915" y="935"/>
                </a:lnTo>
                <a:lnTo>
                  <a:pt x="1915" y="933"/>
                </a:lnTo>
                <a:lnTo>
                  <a:pt x="1915" y="932"/>
                </a:lnTo>
                <a:lnTo>
                  <a:pt x="1915" y="932"/>
                </a:lnTo>
                <a:lnTo>
                  <a:pt x="1914" y="932"/>
                </a:lnTo>
                <a:lnTo>
                  <a:pt x="1914" y="930"/>
                </a:lnTo>
                <a:lnTo>
                  <a:pt x="1914" y="928"/>
                </a:lnTo>
                <a:lnTo>
                  <a:pt x="1914" y="927"/>
                </a:lnTo>
                <a:lnTo>
                  <a:pt x="1914" y="925"/>
                </a:lnTo>
                <a:lnTo>
                  <a:pt x="1912" y="925"/>
                </a:lnTo>
                <a:lnTo>
                  <a:pt x="1912" y="923"/>
                </a:lnTo>
                <a:lnTo>
                  <a:pt x="1912" y="922"/>
                </a:lnTo>
                <a:lnTo>
                  <a:pt x="1912" y="920"/>
                </a:lnTo>
                <a:lnTo>
                  <a:pt x="1912" y="918"/>
                </a:lnTo>
                <a:lnTo>
                  <a:pt x="1910" y="918"/>
                </a:lnTo>
                <a:lnTo>
                  <a:pt x="1910" y="917"/>
                </a:lnTo>
                <a:lnTo>
                  <a:pt x="1912" y="917"/>
                </a:lnTo>
                <a:lnTo>
                  <a:pt x="1912" y="915"/>
                </a:lnTo>
                <a:lnTo>
                  <a:pt x="1910" y="915"/>
                </a:lnTo>
                <a:lnTo>
                  <a:pt x="1910" y="913"/>
                </a:lnTo>
                <a:lnTo>
                  <a:pt x="1909" y="913"/>
                </a:lnTo>
                <a:lnTo>
                  <a:pt x="1909" y="912"/>
                </a:lnTo>
                <a:lnTo>
                  <a:pt x="1907" y="912"/>
                </a:lnTo>
                <a:lnTo>
                  <a:pt x="1905" y="912"/>
                </a:lnTo>
                <a:lnTo>
                  <a:pt x="1904" y="912"/>
                </a:lnTo>
                <a:lnTo>
                  <a:pt x="1904" y="912"/>
                </a:lnTo>
                <a:lnTo>
                  <a:pt x="1904" y="913"/>
                </a:lnTo>
                <a:lnTo>
                  <a:pt x="1902" y="913"/>
                </a:lnTo>
                <a:lnTo>
                  <a:pt x="1902" y="912"/>
                </a:lnTo>
                <a:lnTo>
                  <a:pt x="1900" y="912"/>
                </a:lnTo>
                <a:lnTo>
                  <a:pt x="1900" y="913"/>
                </a:lnTo>
                <a:lnTo>
                  <a:pt x="1900" y="915"/>
                </a:lnTo>
                <a:lnTo>
                  <a:pt x="1899" y="915"/>
                </a:lnTo>
                <a:lnTo>
                  <a:pt x="1897" y="913"/>
                </a:lnTo>
                <a:lnTo>
                  <a:pt x="1897" y="915"/>
                </a:lnTo>
                <a:lnTo>
                  <a:pt x="1897" y="917"/>
                </a:lnTo>
                <a:lnTo>
                  <a:pt x="1895" y="917"/>
                </a:lnTo>
                <a:lnTo>
                  <a:pt x="1895" y="915"/>
                </a:lnTo>
                <a:lnTo>
                  <a:pt x="1894" y="915"/>
                </a:lnTo>
                <a:lnTo>
                  <a:pt x="1894" y="913"/>
                </a:lnTo>
                <a:lnTo>
                  <a:pt x="1894" y="912"/>
                </a:lnTo>
                <a:lnTo>
                  <a:pt x="1892" y="912"/>
                </a:lnTo>
                <a:lnTo>
                  <a:pt x="1892" y="910"/>
                </a:lnTo>
                <a:lnTo>
                  <a:pt x="1890" y="910"/>
                </a:lnTo>
                <a:lnTo>
                  <a:pt x="1890" y="908"/>
                </a:lnTo>
                <a:lnTo>
                  <a:pt x="1892" y="907"/>
                </a:lnTo>
                <a:lnTo>
                  <a:pt x="1890" y="907"/>
                </a:lnTo>
                <a:lnTo>
                  <a:pt x="1890" y="905"/>
                </a:lnTo>
                <a:lnTo>
                  <a:pt x="1892" y="905"/>
                </a:lnTo>
                <a:lnTo>
                  <a:pt x="1892" y="903"/>
                </a:lnTo>
                <a:lnTo>
                  <a:pt x="1890" y="903"/>
                </a:lnTo>
                <a:lnTo>
                  <a:pt x="1890" y="905"/>
                </a:lnTo>
                <a:lnTo>
                  <a:pt x="1889" y="905"/>
                </a:lnTo>
                <a:lnTo>
                  <a:pt x="1887" y="905"/>
                </a:lnTo>
                <a:lnTo>
                  <a:pt x="1887" y="907"/>
                </a:lnTo>
                <a:lnTo>
                  <a:pt x="1885" y="907"/>
                </a:lnTo>
                <a:lnTo>
                  <a:pt x="1885" y="905"/>
                </a:lnTo>
                <a:lnTo>
                  <a:pt x="1885" y="903"/>
                </a:lnTo>
                <a:lnTo>
                  <a:pt x="1884" y="903"/>
                </a:lnTo>
                <a:lnTo>
                  <a:pt x="1884" y="902"/>
                </a:lnTo>
                <a:lnTo>
                  <a:pt x="1882" y="902"/>
                </a:lnTo>
                <a:lnTo>
                  <a:pt x="1880" y="902"/>
                </a:lnTo>
                <a:lnTo>
                  <a:pt x="1880" y="903"/>
                </a:lnTo>
                <a:lnTo>
                  <a:pt x="1879" y="903"/>
                </a:lnTo>
                <a:lnTo>
                  <a:pt x="1879" y="902"/>
                </a:lnTo>
                <a:lnTo>
                  <a:pt x="1877" y="902"/>
                </a:lnTo>
                <a:lnTo>
                  <a:pt x="1875" y="902"/>
                </a:lnTo>
                <a:lnTo>
                  <a:pt x="1875" y="900"/>
                </a:lnTo>
                <a:lnTo>
                  <a:pt x="1874" y="900"/>
                </a:lnTo>
                <a:lnTo>
                  <a:pt x="1874" y="898"/>
                </a:lnTo>
                <a:lnTo>
                  <a:pt x="1875" y="898"/>
                </a:lnTo>
                <a:lnTo>
                  <a:pt x="1875" y="897"/>
                </a:lnTo>
                <a:lnTo>
                  <a:pt x="1875" y="895"/>
                </a:lnTo>
                <a:lnTo>
                  <a:pt x="1875" y="893"/>
                </a:lnTo>
                <a:lnTo>
                  <a:pt x="1877" y="893"/>
                </a:lnTo>
                <a:lnTo>
                  <a:pt x="1877" y="892"/>
                </a:lnTo>
                <a:lnTo>
                  <a:pt x="1879" y="892"/>
                </a:lnTo>
                <a:lnTo>
                  <a:pt x="1879" y="893"/>
                </a:lnTo>
                <a:lnTo>
                  <a:pt x="1880" y="893"/>
                </a:lnTo>
                <a:lnTo>
                  <a:pt x="1880" y="892"/>
                </a:lnTo>
                <a:lnTo>
                  <a:pt x="1879" y="892"/>
                </a:lnTo>
                <a:lnTo>
                  <a:pt x="1880" y="892"/>
                </a:lnTo>
                <a:lnTo>
                  <a:pt x="1879" y="892"/>
                </a:lnTo>
                <a:lnTo>
                  <a:pt x="1879" y="890"/>
                </a:lnTo>
                <a:lnTo>
                  <a:pt x="1877" y="890"/>
                </a:lnTo>
                <a:lnTo>
                  <a:pt x="1875" y="890"/>
                </a:lnTo>
                <a:lnTo>
                  <a:pt x="1874" y="890"/>
                </a:lnTo>
                <a:lnTo>
                  <a:pt x="1874" y="888"/>
                </a:lnTo>
                <a:lnTo>
                  <a:pt x="1872" y="888"/>
                </a:lnTo>
                <a:lnTo>
                  <a:pt x="1872" y="890"/>
                </a:lnTo>
                <a:lnTo>
                  <a:pt x="1872" y="892"/>
                </a:lnTo>
                <a:lnTo>
                  <a:pt x="1870" y="892"/>
                </a:lnTo>
                <a:lnTo>
                  <a:pt x="1870" y="892"/>
                </a:lnTo>
                <a:lnTo>
                  <a:pt x="1872" y="892"/>
                </a:lnTo>
                <a:lnTo>
                  <a:pt x="1872" y="892"/>
                </a:lnTo>
                <a:lnTo>
                  <a:pt x="1874" y="892"/>
                </a:lnTo>
                <a:lnTo>
                  <a:pt x="1874" y="892"/>
                </a:lnTo>
                <a:lnTo>
                  <a:pt x="1875" y="892"/>
                </a:lnTo>
                <a:lnTo>
                  <a:pt x="1875" y="893"/>
                </a:lnTo>
                <a:lnTo>
                  <a:pt x="1874" y="893"/>
                </a:lnTo>
                <a:lnTo>
                  <a:pt x="1874" y="895"/>
                </a:lnTo>
                <a:lnTo>
                  <a:pt x="1874" y="897"/>
                </a:lnTo>
                <a:lnTo>
                  <a:pt x="1874" y="898"/>
                </a:lnTo>
                <a:lnTo>
                  <a:pt x="1872" y="898"/>
                </a:lnTo>
                <a:lnTo>
                  <a:pt x="1872" y="900"/>
                </a:lnTo>
                <a:lnTo>
                  <a:pt x="1874" y="900"/>
                </a:lnTo>
                <a:lnTo>
                  <a:pt x="1874" y="902"/>
                </a:lnTo>
                <a:lnTo>
                  <a:pt x="1874" y="903"/>
                </a:lnTo>
                <a:lnTo>
                  <a:pt x="1874" y="905"/>
                </a:lnTo>
                <a:lnTo>
                  <a:pt x="1872" y="905"/>
                </a:lnTo>
                <a:lnTo>
                  <a:pt x="1870" y="905"/>
                </a:lnTo>
                <a:lnTo>
                  <a:pt x="1869" y="905"/>
                </a:lnTo>
                <a:lnTo>
                  <a:pt x="1869" y="903"/>
                </a:lnTo>
                <a:lnTo>
                  <a:pt x="1869" y="902"/>
                </a:lnTo>
                <a:lnTo>
                  <a:pt x="1867" y="902"/>
                </a:lnTo>
                <a:lnTo>
                  <a:pt x="1867" y="903"/>
                </a:lnTo>
                <a:lnTo>
                  <a:pt x="1867" y="905"/>
                </a:lnTo>
                <a:lnTo>
                  <a:pt x="1865" y="905"/>
                </a:lnTo>
                <a:lnTo>
                  <a:pt x="1864" y="905"/>
                </a:lnTo>
                <a:lnTo>
                  <a:pt x="1864" y="907"/>
                </a:lnTo>
                <a:lnTo>
                  <a:pt x="1864" y="908"/>
                </a:lnTo>
                <a:lnTo>
                  <a:pt x="1865" y="908"/>
                </a:lnTo>
                <a:lnTo>
                  <a:pt x="1865" y="910"/>
                </a:lnTo>
                <a:lnTo>
                  <a:pt x="1867" y="910"/>
                </a:lnTo>
                <a:lnTo>
                  <a:pt x="1869" y="910"/>
                </a:lnTo>
                <a:lnTo>
                  <a:pt x="1870" y="910"/>
                </a:lnTo>
                <a:lnTo>
                  <a:pt x="1872" y="910"/>
                </a:lnTo>
                <a:lnTo>
                  <a:pt x="1872" y="912"/>
                </a:lnTo>
                <a:lnTo>
                  <a:pt x="1874" y="912"/>
                </a:lnTo>
                <a:lnTo>
                  <a:pt x="1874" y="913"/>
                </a:lnTo>
                <a:lnTo>
                  <a:pt x="1875" y="913"/>
                </a:lnTo>
                <a:lnTo>
                  <a:pt x="1877" y="913"/>
                </a:lnTo>
                <a:lnTo>
                  <a:pt x="1877" y="912"/>
                </a:lnTo>
                <a:lnTo>
                  <a:pt x="1877" y="910"/>
                </a:lnTo>
                <a:lnTo>
                  <a:pt x="1879" y="910"/>
                </a:lnTo>
                <a:lnTo>
                  <a:pt x="1880" y="910"/>
                </a:lnTo>
                <a:lnTo>
                  <a:pt x="1880" y="912"/>
                </a:lnTo>
                <a:lnTo>
                  <a:pt x="1882" y="912"/>
                </a:lnTo>
                <a:lnTo>
                  <a:pt x="1882" y="913"/>
                </a:lnTo>
                <a:lnTo>
                  <a:pt x="1882" y="915"/>
                </a:lnTo>
                <a:lnTo>
                  <a:pt x="1884" y="915"/>
                </a:lnTo>
                <a:lnTo>
                  <a:pt x="1884" y="917"/>
                </a:lnTo>
                <a:lnTo>
                  <a:pt x="1885" y="917"/>
                </a:lnTo>
                <a:lnTo>
                  <a:pt x="1885" y="918"/>
                </a:lnTo>
                <a:lnTo>
                  <a:pt x="1887" y="918"/>
                </a:lnTo>
                <a:lnTo>
                  <a:pt x="1887" y="920"/>
                </a:lnTo>
                <a:lnTo>
                  <a:pt x="1887" y="922"/>
                </a:lnTo>
                <a:lnTo>
                  <a:pt x="1887" y="923"/>
                </a:lnTo>
                <a:lnTo>
                  <a:pt x="1887" y="925"/>
                </a:lnTo>
                <a:lnTo>
                  <a:pt x="1889" y="923"/>
                </a:lnTo>
                <a:lnTo>
                  <a:pt x="1889" y="925"/>
                </a:lnTo>
                <a:lnTo>
                  <a:pt x="1889" y="927"/>
                </a:lnTo>
                <a:lnTo>
                  <a:pt x="1889" y="928"/>
                </a:lnTo>
                <a:lnTo>
                  <a:pt x="1890" y="928"/>
                </a:lnTo>
                <a:lnTo>
                  <a:pt x="1890" y="930"/>
                </a:lnTo>
                <a:lnTo>
                  <a:pt x="1890" y="932"/>
                </a:lnTo>
                <a:lnTo>
                  <a:pt x="1892" y="932"/>
                </a:lnTo>
                <a:lnTo>
                  <a:pt x="1892" y="932"/>
                </a:lnTo>
                <a:lnTo>
                  <a:pt x="1892" y="933"/>
                </a:lnTo>
                <a:lnTo>
                  <a:pt x="1892" y="935"/>
                </a:lnTo>
                <a:lnTo>
                  <a:pt x="1890" y="935"/>
                </a:lnTo>
                <a:lnTo>
                  <a:pt x="1890" y="937"/>
                </a:lnTo>
                <a:lnTo>
                  <a:pt x="1890" y="938"/>
                </a:lnTo>
                <a:lnTo>
                  <a:pt x="1889" y="938"/>
                </a:lnTo>
                <a:lnTo>
                  <a:pt x="1887" y="938"/>
                </a:lnTo>
                <a:lnTo>
                  <a:pt x="1887" y="940"/>
                </a:lnTo>
                <a:lnTo>
                  <a:pt x="1885" y="940"/>
                </a:lnTo>
                <a:lnTo>
                  <a:pt x="1884" y="940"/>
                </a:lnTo>
                <a:lnTo>
                  <a:pt x="1882" y="940"/>
                </a:lnTo>
                <a:lnTo>
                  <a:pt x="1880" y="940"/>
                </a:lnTo>
                <a:lnTo>
                  <a:pt x="1879" y="940"/>
                </a:lnTo>
                <a:lnTo>
                  <a:pt x="1879" y="942"/>
                </a:lnTo>
                <a:lnTo>
                  <a:pt x="1877" y="942"/>
                </a:lnTo>
                <a:lnTo>
                  <a:pt x="1875" y="942"/>
                </a:lnTo>
                <a:lnTo>
                  <a:pt x="1874" y="942"/>
                </a:lnTo>
                <a:lnTo>
                  <a:pt x="1874" y="943"/>
                </a:lnTo>
                <a:lnTo>
                  <a:pt x="1872" y="943"/>
                </a:lnTo>
                <a:lnTo>
                  <a:pt x="1872" y="945"/>
                </a:lnTo>
                <a:lnTo>
                  <a:pt x="1870" y="945"/>
                </a:lnTo>
                <a:lnTo>
                  <a:pt x="1869" y="945"/>
                </a:lnTo>
                <a:lnTo>
                  <a:pt x="1867" y="945"/>
                </a:lnTo>
                <a:lnTo>
                  <a:pt x="1867" y="943"/>
                </a:lnTo>
                <a:lnTo>
                  <a:pt x="1865" y="943"/>
                </a:lnTo>
                <a:lnTo>
                  <a:pt x="1865" y="942"/>
                </a:lnTo>
                <a:lnTo>
                  <a:pt x="1865" y="940"/>
                </a:lnTo>
                <a:lnTo>
                  <a:pt x="1864" y="940"/>
                </a:lnTo>
                <a:lnTo>
                  <a:pt x="1864" y="938"/>
                </a:lnTo>
                <a:lnTo>
                  <a:pt x="1864" y="938"/>
                </a:lnTo>
                <a:lnTo>
                  <a:pt x="1864" y="937"/>
                </a:lnTo>
                <a:lnTo>
                  <a:pt x="1864" y="935"/>
                </a:lnTo>
                <a:lnTo>
                  <a:pt x="1862" y="935"/>
                </a:lnTo>
                <a:lnTo>
                  <a:pt x="1860" y="935"/>
                </a:lnTo>
                <a:lnTo>
                  <a:pt x="1860" y="937"/>
                </a:lnTo>
                <a:lnTo>
                  <a:pt x="1859" y="937"/>
                </a:lnTo>
                <a:lnTo>
                  <a:pt x="1857" y="937"/>
                </a:lnTo>
                <a:lnTo>
                  <a:pt x="1855" y="937"/>
                </a:lnTo>
                <a:lnTo>
                  <a:pt x="1855" y="938"/>
                </a:lnTo>
                <a:lnTo>
                  <a:pt x="1854" y="938"/>
                </a:lnTo>
                <a:lnTo>
                  <a:pt x="1852" y="938"/>
                </a:lnTo>
                <a:lnTo>
                  <a:pt x="1850" y="938"/>
                </a:lnTo>
                <a:lnTo>
                  <a:pt x="1850" y="937"/>
                </a:lnTo>
                <a:lnTo>
                  <a:pt x="1849" y="937"/>
                </a:lnTo>
                <a:lnTo>
                  <a:pt x="1847" y="937"/>
                </a:lnTo>
                <a:lnTo>
                  <a:pt x="1845" y="937"/>
                </a:lnTo>
                <a:lnTo>
                  <a:pt x="1844" y="937"/>
                </a:lnTo>
                <a:lnTo>
                  <a:pt x="1844" y="935"/>
                </a:lnTo>
                <a:lnTo>
                  <a:pt x="1842" y="935"/>
                </a:lnTo>
                <a:lnTo>
                  <a:pt x="1842" y="937"/>
                </a:lnTo>
                <a:lnTo>
                  <a:pt x="1840" y="937"/>
                </a:lnTo>
                <a:lnTo>
                  <a:pt x="1840" y="935"/>
                </a:lnTo>
                <a:lnTo>
                  <a:pt x="1839" y="935"/>
                </a:lnTo>
                <a:lnTo>
                  <a:pt x="1839" y="937"/>
                </a:lnTo>
                <a:lnTo>
                  <a:pt x="1837" y="937"/>
                </a:lnTo>
                <a:lnTo>
                  <a:pt x="1835" y="937"/>
                </a:lnTo>
                <a:lnTo>
                  <a:pt x="1835" y="935"/>
                </a:lnTo>
                <a:lnTo>
                  <a:pt x="1834" y="935"/>
                </a:lnTo>
                <a:lnTo>
                  <a:pt x="1832" y="935"/>
                </a:lnTo>
                <a:lnTo>
                  <a:pt x="1830" y="935"/>
                </a:lnTo>
                <a:lnTo>
                  <a:pt x="1829" y="935"/>
                </a:lnTo>
                <a:lnTo>
                  <a:pt x="1827" y="935"/>
                </a:lnTo>
                <a:lnTo>
                  <a:pt x="1827" y="937"/>
                </a:lnTo>
                <a:lnTo>
                  <a:pt x="1825" y="937"/>
                </a:lnTo>
                <a:lnTo>
                  <a:pt x="1825" y="935"/>
                </a:lnTo>
                <a:lnTo>
                  <a:pt x="1824" y="935"/>
                </a:lnTo>
                <a:lnTo>
                  <a:pt x="1824" y="935"/>
                </a:lnTo>
                <a:lnTo>
                  <a:pt x="1822" y="935"/>
                </a:lnTo>
                <a:lnTo>
                  <a:pt x="1820" y="935"/>
                </a:lnTo>
                <a:lnTo>
                  <a:pt x="1819" y="935"/>
                </a:lnTo>
                <a:lnTo>
                  <a:pt x="1819" y="937"/>
                </a:lnTo>
                <a:lnTo>
                  <a:pt x="1820" y="937"/>
                </a:lnTo>
                <a:lnTo>
                  <a:pt x="1820" y="938"/>
                </a:lnTo>
                <a:lnTo>
                  <a:pt x="1822" y="938"/>
                </a:lnTo>
                <a:lnTo>
                  <a:pt x="1824" y="938"/>
                </a:lnTo>
                <a:lnTo>
                  <a:pt x="1824" y="938"/>
                </a:lnTo>
                <a:lnTo>
                  <a:pt x="1824" y="940"/>
                </a:lnTo>
                <a:lnTo>
                  <a:pt x="1825" y="940"/>
                </a:lnTo>
                <a:lnTo>
                  <a:pt x="1825" y="942"/>
                </a:lnTo>
                <a:lnTo>
                  <a:pt x="1827" y="942"/>
                </a:lnTo>
                <a:lnTo>
                  <a:pt x="1829" y="942"/>
                </a:lnTo>
                <a:lnTo>
                  <a:pt x="1829" y="940"/>
                </a:lnTo>
                <a:lnTo>
                  <a:pt x="1830" y="940"/>
                </a:lnTo>
                <a:lnTo>
                  <a:pt x="1830" y="942"/>
                </a:lnTo>
                <a:lnTo>
                  <a:pt x="1832" y="942"/>
                </a:lnTo>
                <a:lnTo>
                  <a:pt x="1834" y="942"/>
                </a:lnTo>
                <a:lnTo>
                  <a:pt x="1834" y="943"/>
                </a:lnTo>
                <a:lnTo>
                  <a:pt x="1834" y="945"/>
                </a:lnTo>
                <a:lnTo>
                  <a:pt x="1835" y="945"/>
                </a:lnTo>
                <a:lnTo>
                  <a:pt x="1835" y="947"/>
                </a:lnTo>
                <a:lnTo>
                  <a:pt x="1837" y="947"/>
                </a:lnTo>
                <a:lnTo>
                  <a:pt x="1837" y="948"/>
                </a:lnTo>
                <a:lnTo>
                  <a:pt x="1839" y="948"/>
                </a:lnTo>
                <a:lnTo>
                  <a:pt x="1839" y="950"/>
                </a:lnTo>
                <a:lnTo>
                  <a:pt x="1840" y="950"/>
                </a:lnTo>
                <a:lnTo>
                  <a:pt x="1840" y="952"/>
                </a:lnTo>
                <a:lnTo>
                  <a:pt x="1842" y="952"/>
                </a:lnTo>
                <a:lnTo>
                  <a:pt x="1842" y="953"/>
                </a:lnTo>
                <a:lnTo>
                  <a:pt x="1844" y="953"/>
                </a:lnTo>
                <a:lnTo>
                  <a:pt x="1844" y="955"/>
                </a:lnTo>
                <a:lnTo>
                  <a:pt x="1845" y="955"/>
                </a:lnTo>
                <a:lnTo>
                  <a:pt x="1845" y="957"/>
                </a:lnTo>
                <a:lnTo>
                  <a:pt x="1845" y="958"/>
                </a:lnTo>
                <a:lnTo>
                  <a:pt x="1845" y="960"/>
                </a:lnTo>
                <a:lnTo>
                  <a:pt x="1844" y="960"/>
                </a:lnTo>
                <a:lnTo>
                  <a:pt x="1842" y="960"/>
                </a:lnTo>
                <a:lnTo>
                  <a:pt x="1840" y="960"/>
                </a:lnTo>
                <a:lnTo>
                  <a:pt x="1840" y="958"/>
                </a:lnTo>
                <a:lnTo>
                  <a:pt x="1839" y="958"/>
                </a:lnTo>
                <a:lnTo>
                  <a:pt x="1839" y="957"/>
                </a:lnTo>
                <a:lnTo>
                  <a:pt x="1837" y="957"/>
                </a:lnTo>
                <a:lnTo>
                  <a:pt x="1837" y="955"/>
                </a:lnTo>
                <a:lnTo>
                  <a:pt x="1835" y="955"/>
                </a:lnTo>
                <a:lnTo>
                  <a:pt x="1835" y="953"/>
                </a:lnTo>
                <a:lnTo>
                  <a:pt x="1834" y="953"/>
                </a:lnTo>
                <a:lnTo>
                  <a:pt x="1832" y="953"/>
                </a:lnTo>
                <a:lnTo>
                  <a:pt x="1832" y="952"/>
                </a:lnTo>
                <a:lnTo>
                  <a:pt x="1830" y="952"/>
                </a:lnTo>
                <a:lnTo>
                  <a:pt x="1830" y="950"/>
                </a:lnTo>
                <a:lnTo>
                  <a:pt x="1829" y="950"/>
                </a:lnTo>
                <a:lnTo>
                  <a:pt x="1829" y="948"/>
                </a:lnTo>
                <a:lnTo>
                  <a:pt x="1827" y="948"/>
                </a:lnTo>
                <a:lnTo>
                  <a:pt x="1825" y="948"/>
                </a:lnTo>
                <a:lnTo>
                  <a:pt x="1824" y="948"/>
                </a:lnTo>
                <a:lnTo>
                  <a:pt x="1824" y="947"/>
                </a:lnTo>
                <a:lnTo>
                  <a:pt x="1824" y="945"/>
                </a:lnTo>
                <a:lnTo>
                  <a:pt x="1824" y="945"/>
                </a:lnTo>
                <a:lnTo>
                  <a:pt x="1824" y="947"/>
                </a:lnTo>
                <a:lnTo>
                  <a:pt x="1822" y="947"/>
                </a:lnTo>
                <a:lnTo>
                  <a:pt x="1822" y="945"/>
                </a:lnTo>
                <a:lnTo>
                  <a:pt x="1820" y="945"/>
                </a:lnTo>
                <a:lnTo>
                  <a:pt x="1819" y="945"/>
                </a:lnTo>
                <a:lnTo>
                  <a:pt x="1819" y="943"/>
                </a:lnTo>
                <a:lnTo>
                  <a:pt x="1817" y="943"/>
                </a:lnTo>
                <a:lnTo>
                  <a:pt x="1817" y="942"/>
                </a:lnTo>
                <a:lnTo>
                  <a:pt x="1815" y="942"/>
                </a:lnTo>
                <a:lnTo>
                  <a:pt x="1815" y="940"/>
                </a:lnTo>
                <a:lnTo>
                  <a:pt x="1814" y="940"/>
                </a:lnTo>
                <a:lnTo>
                  <a:pt x="1814" y="938"/>
                </a:lnTo>
                <a:lnTo>
                  <a:pt x="1812" y="938"/>
                </a:lnTo>
                <a:lnTo>
                  <a:pt x="1810" y="938"/>
                </a:lnTo>
                <a:lnTo>
                  <a:pt x="1810" y="937"/>
                </a:lnTo>
                <a:lnTo>
                  <a:pt x="1809" y="937"/>
                </a:lnTo>
                <a:lnTo>
                  <a:pt x="1807" y="937"/>
                </a:lnTo>
                <a:lnTo>
                  <a:pt x="1805" y="937"/>
                </a:lnTo>
                <a:lnTo>
                  <a:pt x="1805" y="935"/>
                </a:lnTo>
                <a:lnTo>
                  <a:pt x="1804" y="935"/>
                </a:lnTo>
                <a:lnTo>
                  <a:pt x="1802" y="935"/>
                </a:lnTo>
                <a:lnTo>
                  <a:pt x="1802" y="933"/>
                </a:lnTo>
                <a:lnTo>
                  <a:pt x="1800" y="933"/>
                </a:lnTo>
                <a:lnTo>
                  <a:pt x="1799" y="933"/>
                </a:lnTo>
                <a:lnTo>
                  <a:pt x="1799" y="935"/>
                </a:lnTo>
                <a:lnTo>
                  <a:pt x="1800" y="935"/>
                </a:lnTo>
                <a:lnTo>
                  <a:pt x="1802" y="935"/>
                </a:lnTo>
                <a:lnTo>
                  <a:pt x="1802" y="937"/>
                </a:lnTo>
                <a:lnTo>
                  <a:pt x="1804" y="937"/>
                </a:lnTo>
                <a:lnTo>
                  <a:pt x="1805" y="937"/>
                </a:lnTo>
                <a:lnTo>
                  <a:pt x="1805" y="938"/>
                </a:lnTo>
                <a:lnTo>
                  <a:pt x="1807" y="938"/>
                </a:lnTo>
                <a:lnTo>
                  <a:pt x="1809" y="938"/>
                </a:lnTo>
                <a:lnTo>
                  <a:pt x="1809" y="940"/>
                </a:lnTo>
                <a:lnTo>
                  <a:pt x="1810" y="940"/>
                </a:lnTo>
                <a:lnTo>
                  <a:pt x="1812" y="940"/>
                </a:lnTo>
                <a:lnTo>
                  <a:pt x="1812" y="942"/>
                </a:lnTo>
                <a:lnTo>
                  <a:pt x="1814" y="942"/>
                </a:lnTo>
                <a:lnTo>
                  <a:pt x="1814" y="943"/>
                </a:lnTo>
                <a:lnTo>
                  <a:pt x="1815" y="943"/>
                </a:lnTo>
                <a:lnTo>
                  <a:pt x="1815" y="945"/>
                </a:lnTo>
                <a:lnTo>
                  <a:pt x="1817" y="945"/>
                </a:lnTo>
                <a:lnTo>
                  <a:pt x="1817" y="947"/>
                </a:lnTo>
                <a:lnTo>
                  <a:pt x="1819" y="947"/>
                </a:lnTo>
                <a:lnTo>
                  <a:pt x="1820" y="947"/>
                </a:lnTo>
                <a:lnTo>
                  <a:pt x="1822" y="947"/>
                </a:lnTo>
                <a:lnTo>
                  <a:pt x="1822" y="948"/>
                </a:lnTo>
                <a:lnTo>
                  <a:pt x="1820" y="948"/>
                </a:lnTo>
                <a:lnTo>
                  <a:pt x="1820" y="950"/>
                </a:lnTo>
                <a:lnTo>
                  <a:pt x="1820" y="952"/>
                </a:lnTo>
                <a:lnTo>
                  <a:pt x="1819" y="952"/>
                </a:lnTo>
                <a:lnTo>
                  <a:pt x="1819" y="953"/>
                </a:lnTo>
                <a:lnTo>
                  <a:pt x="1820" y="953"/>
                </a:lnTo>
                <a:lnTo>
                  <a:pt x="1820" y="955"/>
                </a:lnTo>
                <a:lnTo>
                  <a:pt x="1819" y="955"/>
                </a:lnTo>
                <a:lnTo>
                  <a:pt x="1817" y="955"/>
                </a:lnTo>
                <a:lnTo>
                  <a:pt x="1817" y="953"/>
                </a:lnTo>
                <a:lnTo>
                  <a:pt x="1815" y="953"/>
                </a:lnTo>
                <a:lnTo>
                  <a:pt x="1814" y="953"/>
                </a:lnTo>
                <a:lnTo>
                  <a:pt x="1814" y="955"/>
                </a:lnTo>
                <a:lnTo>
                  <a:pt x="1814" y="957"/>
                </a:lnTo>
                <a:lnTo>
                  <a:pt x="1814" y="958"/>
                </a:lnTo>
                <a:lnTo>
                  <a:pt x="1814" y="960"/>
                </a:lnTo>
                <a:lnTo>
                  <a:pt x="1812" y="960"/>
                </a:lnTo>
                <a:lnTo>
                  <a:pt x="1810" y="960"/>
                </a:lnTo>
                <a:lnTo>
                  <a:pt x="1809" y="960"/>
                </a:lnTo>
                <a:lnTo>
                  <a:pt x="1809" y="958"/>
                </a:lnTo>
                <a:lnTo>
                  <a:pt x="1809" y="957"/>
                </a:lnTo>
                <a:lnTo>
                  <a:pt x="1807" y="957"/>
                </a:lnTo>
                <a:lnTo>
                  <a:pt x="1805" y="957"/>
                </a:lnTo>
                <a:lnTo>
                  <a:pt x="1804" y="957"/>
                </a:lnTo>
                <a:lnTo>
                  <a:pt x="1804" y="958"/>
                </a:lnTo>
                <a:lnTo>
                  <a:pt x="1805" y="958"/>
                </a:lnTo>
                <a:lnTo>
                  <a:pt x="1805" y="960"/>
                </a:lnTo>
                <a:lnTo>
                  <a:pt x="1807" y="960"/>
                </a:lnTo>
                <a:lnTo>
                  <a:pt x="1807" y="962"/>
                </a:lnTo>
                <a:lnTo>
                  <a:pt x="1805" y="962"/>
                </a:lnTo>
                <a:lnTo>
                  <a:pt x="1804" y="962"/>
                </a:lnTo>
                <a:lnTo>
                  <a:pt x="1804" y="960"/>
                </a:lnTo>
                <a:lnTo>
                  <a:pt x="1802" y="960"/>
                </a:lnTo>
                <a:lnTo>
                  <a:pt x="1802" y="958"/>
                </a:lnTo>
                <a:lnTo>
                  <a:pt x="1800" y="958"/>
                </a:lnTo>
                <a:lnTo>
                  <a:pt x="1799" y="958"/>
                </a:lnTo>
                <a:lnTo>
                  <a:pt x="1799" y="957"/>
                </a:lnTo>
                <a:lnTo>
                  <a:pt x="1800" y="957"/>
                </a:lnTo>
                <a:lnTo>
                  <a:pt x="1802" y="957"/>
                </a:lnTo>
                <a:lnTo>
                  <a:pt x="1802" y="955"/>
                </a:lnTo>
                <a:lnTo>
                  <a:pt x="1800" y="955"/>
                </a:lnTo>
                <a:lnTo>
                  <a:pt x="1800" y="953"/>
                </a:lnTo>
                <a:lnTo>
                  <a:pt x="1799" y="953"/>
                </a:lnTo>
                <a:lnTo>
                  <a:pt x="1799" y="952"/>
                </a:lnTo>
                <a:lnTo>
                  <a:pt x="1797" y="952"/>
                </a:lnTo>
                <a:lnTo>
                  <a:pt x="1797" y="953"/>
                </a:lnTo>
                <a:lnTo>
                  <a:pt x="1795" y="953"/>
                </a:lnTo>
                <a:lnTo>
                  <a:pt x="1795" y="952"/>
                </a:lnTo>
                <a:lnTo>
                  <a:pt x="1794" y="952"/>
                </a:lnTo>
                <a:lnTo>
                  <a:pt x="1794" y="950"/>
                </a:lnTo>
                <a:lnTo>
                  <a:pt x="1792" y="950"/>
                </a:lnTo>
                <a:lnTo>
                  <a:pt x="1792" y="952"/>
                </a:lnTo>
                <a:lnTo>
                  <a:pt x="1790" y="952"/>
                </a:lnTo>
                <a:lnTo>
                  <a:pt x="1790" y="950"/>
                </a:lnTo>
                <a:lnTo>
                  <a:pt x="1790" y="948"/>
                </a:lnTo>
                <a:lnTo>
                  <a:pt x="1789" y="948"/>
                </a:lnTo>
                <a:lnTo>
                  <a:pt x="1787" y="948"/>
                </a:lnTo>
                <a:lnTo>
                  <a:pt x="1785" y="948"/>
                </a:lnTo>
                <a:lnTo>
                  <a:pt x="1784" y="948"/>
                </a:lnTo>
                <a:lnTo>
                  <a:pt x="1784" y="950"/>
                </a:lnTo>
                <a:lnTo>
                  <a:pt x="1784" y="950"/>
                </a:lnTo>
                <a:lnTo>
                  <a:pt x="1782" y="950"/>
                </a:lnTo>
                <a:lnTo>
                  <a:pt x="1782" y="952"/>
                </a:lnTo>
                <a:lnTo>
                  <a:pt x="1780" y="952"/>
                </a:lnTo>
                <a:lnTo>
                  <a:pt x="1780" y="953"/>
                </a:lnTo>
                <a:lnTo>
                  <a:pt x="1779" y="953"/>
                </a:lnTo>
                <a:lnTo>
                  <a:pt x="1777" y="953"/>
                </a:lnTo>
                <a:lnTo>
                  <a:pt x="1775" y="953"/>
                </a:lnTo>
                <a:lnTo>
                  <a:pt x="1774" y="953"/>
                </a:lnTo>
                <a:lnTo>
                  <a:pt x="1772" y="953"/>
                </a:lnTo>
                <a:lnTo>
                  <a:pt x="1770" y="953"/>
                </a:lnTo>
                <a:lnTo>
                  <a:pt x="1769" y="953"/>
                </a:lnTo>
                <a:lnTo>
                  <a:pt x="1767" y="953"/>
                </a:lnTo>
                <a:lnTo>
                  <a:pt x="1765" y="953"/>
                </a:lnTo>
                <a:lnTo>
                  <a:pt x="1764" y="953"/>
                </a:lnTo>
                <a:lnTo>
                  <a:pt x="1762" y="953"/>
                </a:lnTo>
                <a:lnTo>
                  <a:pt x="1760" y="953"/>
                </a:lnTo>
                <a:lnTo>
                  <a:pt x="1759" y="953"/>
                </a:lnTo>
                <a:lnTo>
                  <a:pt x="1757" y="953"/>
                </a:lnTo>
                <a:lnTo>
                  <a:pt x="1755" y="953"/>
                </a:lnTo>
                <a:lnTo>
                  <a:pt x="1754" y="953"/>
                </a:lnTo>
                <a:lnTo>
                  <a:pt x="1752" y="953"/>
                </a:lnTo>
                <a:lnTo>
                  <a:pt x="1750" y="953"/>
                </a:lnTo>
                <a:lnTo>
                  <a:pt x="1750" y="952"/>
                </a:lnTo>
                <a:lnTo>
                  <a:pt x="1749" y="952"/>
                </a:lnTo>
                <a:lnTo>
                  <a:pt x="1747" y="952"/>
                </a:lnTo>
                <a:lnTo>
                  <a:pt x="1747" y="950"/>
                </a:lnTo>
                <a:lnTo>
                  <a:pt x="1747" y="948"/>
                </a:lnTo>
                <a:lnTo>
                  <a:pt x="1749" y="948"/>
                </a:lnTo>
                <a:lnTo>
                  <a:pt x="1749" y="947"/>
                </a:lnTo>
                <a:lnTo>
                  <a:pt x="1747" y="947"/>
                </a:lnTo>
                <a:lnTo>
                  <a:pt x="1747" y="948"/>
                </a:lnTo>
                <a:lnTo>
                  <a:pt x="1745" y="948"/>
                </a:lnTo>
                <a:lnTo>
                  <a:pt x="1745" y="950"/>
                </a:lnTo>
                <a:lnTo>
                  <a:pt x="1744" y="950"/>
                </a:lnTo>
                <a:lnTo>
                  <a:pt x="1744" y="950"/>
                </a:lnTo>
                <a:lnTo>
                  <a:pt x="1744" y="948"/>
                </a:lnTo>
                <a:lnTo>
                  <a:pt x="1742" y="948"/>
                </a:lnTo>
                <a:lnTo>
                  <a:pt x="1740" y="948"/>
                </a:lnTo>
                <a:lnTo>
                  <a:pt x="1739" y="948"/>
                </a:lnTo>
                <a:lnTo>
                  <a:pt x="1737" y="948"/>
                </a:lnTo>
                <a:lnTo>
                  <a:pt x="1735" y="948"/>
                </a:lnTo>
                <a:lnTo>
                  <a:pt x="1733" y="948"/>
                </a:lnTo>
                <a:lnTo>
                  <a:pt x="1732" y="948"/>
                </a:lnTo>
                <a:lnTo>
                  <a:pt x="1730" y="948"/>
                </a:lnTo>
                <a:lnTo>
                  <a:pt x="1728" y="948"/>
                </a:lnTo>
                <a:lnTo>
                  <a:pt x="1727" y="948"/>
                </a:lnTo>
                <a:lnTo>
                  <a:pt x="1725" y="948"/>
                </a:lnTo>
                <a:lnTo>
                  <a:pt x="1725" y="950"/>
                </a:lnTo>
                <a:lnTo>
                  <a:pt x="1723" y="950"/>
                </a:lnTo>
                <a:lnTo>
                  <a:pt x="1723" y="952"/>
                </a:lnTo>
                <a:lnTo>
                  <a:pt x="1723" y="953"/>
                </a:lnTo>
                <a:lnTo>
                  <a:pt x="1725" y="953"/>
                </a:lnTo>
                <a:lnTo>
                  <a:pt x="1725" y="952"/>
                </a:lnTo>
                <a:lnTo>
                  <a:pt x="1727" y="952"/>
                </a:lnTo>
                <a:lnTo>
                  <a:pt x="1728" y="952"/>
                </a:lnTo>
                <a:lnTo>
                  <a:pt x="1728" y="950"/>
                </a:lnTo>
                <a:lnTo>
                  <a:pt x="1730" y="950"/>
                </a:lnTo>
                <a:lnTo>
                  <a:pt x="1730" y="952"/>
                </a:lnTo>
                <a:lnTo>
                  <a:pt x="1732" y="952"/>
                </a:lnTo>
                <a:lnTo>
                  <a:pt x="1733" y="952"/>
                </a:lnTo>
                <a:lnTo>
                  <a:pt x="1735" y="952"/>
                </a:lnTo>
                <a:lnTo>
                  <a:pt x="1735" y="953"/>
                </a:lnTo>
                <a:lnTo>
                  <a:pt x="1737" y="953"/>
                </a:lnTo>
                <a:lnTo>
                  <a:pt x="1737" y="955"/>
                </a:lnTo>
                <a:lnTo>
                  <a:pt x="1735" y="955"/>
                </a:lnTo>
                <a:lnTo>
                  <a:pt x="1733" y="955"/>
                </a:lnTo>
                <a:lnTo>
                  <a:pt x="1732" y="955"/>
                </a:lnTo>
                <a:lnTo>
                  <a:pt x="1730" y="955"/>
                </a:lnTo>
                <a:lnTo>
                  <a:pt x="1728" y="955"/>
                </a:lnTo>
                <a:lnTo>
                  <a:pt x="1728" y="957"/>
                </a:lnTo>
                <a:lnTo>
                  <a:pt x="1727" y="957"/>
                </a:lnTo>
                <a:lnTo>
                  <a:pt x="1725" y="957"/>
                </a:lnTo>
                <a:lnTo>
                  <a:pt x="1725" y="955"/>
                </a:lnTo>
                <a:lnTo>
                  <a:pt x="1723" y="955"/>
                </a:lnTo>
                <a:lnTo>
                  <a:pt x="1722" y="955"/>
                </a:lnTo>
                <a:lnTo>
                  <a:pt x="1722" y="953"/>
                </a:lnTo>
                <a:lnTo>
                  <a:pt x="1720" y="953"/>
                </a:lnTo>
                <a:lnTo>
                  <a:pt x="1718" y="953"/>
                </a:lnTo>
                <a:lnTo>
                  <a:pt x="1718" y="952"/>
                </a:lnTo>
                <a:lnTo>
                  <a:pt x="1717" y="952"/>
                </a:lnTo>
                <a:lnTo>
                  <a:pt x="1717" y="950"/>
                </a:lnTo>
                <a:lnTo>
                  <a:pt x="1715" y="950"/>
                </a:lnTo>
                <a:lnTo>
                  <a:pt x="1713" y="950"/>
                </a:lnTo>
                <a:lnTo>
                  <a:pt x="1713" y="948"/>
                </a:lnTo>
                <a:lnTo>
                  <a:pt x="1712" y="948"/>
                </a:lnTo>
                <a:lnTo>
                  <a:pt x="1712" y="947"/>
                </a:lnTo>
                <a:lnTo>
                  <a:pt x="1710" y="947"/>
                </a:lnTo>
                <a:lnTo>
                  <a:pt x="1710" y="945"/>
                </a:lnTo>
                <a:lnTo>
                  <a:pt x="1708" y="945"/>
                </a:lnTo>
                <a:lnTo>
                  <a:pt x="1708" y="943"/>
                </a:lnTo>
                <a:lnTo>
                  <a:pt x="1707" y="943"/>
                </a:lnTo>
                <a:lnTo>
                  <a:pt x="1707" y="942"/>
                </a:lnTo>
                <a:lnTo>
                  <a:pt x="1705" y="942"/>
                </a:lnTo>
                <a:lnTo>
                  <a:pt x="1705" y="940"/>
                </a:lnTo>
                <a:lnTo>
                  <a:pt x="1705" y="938"/>
                </a:lnTo>
                <a:lnTo>
                  <a:pt x="1707" y="938"/>
                </a:lnTo>
                <a:lnTo>
                  <a:pt x="1707" y="937"/>
                </a:lnTo>
                <a:lnTo>
                  <a:pt x="1705" y="937"/>
                </a:lnTo>
                <a:lnTo>
                  <a:pt x="1705" y="935"/>
                </a:lnTo>
                <a:lnTo>
                  <a:pt x="1705" y="933"/>
                </a:lnTo>
                <a:lnTo>
                  <a:pt x="1703" y="933"/>
                </a:lnTo>
                <a:lnTo>
                  <a:pt x="1703" y="932"/>
                </a:lnTo>
                <a:lnTo>
                  <a:pt x="1705" y="932"/>
                </a:lnTo>
                <a:lnTo>
                  <a:pt x="1705" y="932"/>
                </a:lnTo>
                <a:lnTo>
                  <a:pt x="1705" y="930"/>
                </a:lnTo>
                <a:lnTo>
                  <a:pt x="1707" y="930"/>
                </a:lnTo>
                <a:lnTo>
                  <a:pt x="1707" y="928"/>
                </a:lnTo>
                <a:lnTo>
                  <a:pt x="1708" y="928"/>
                </a:lnTo>
                <a:lnTo>
                  <a:pt x="1710" y="927"/>
                </a:lnTo>
                <a:lnTo>
                  <a:pt x="1710" y="925"/>
                </a:lnTo>
                <a:lnTo>
                  <a:pt x="1710" y="923"/>
                </a:lnTo>
                <a:lnTo>
                  <a:pt x="1708" y="923"/>
                </a:lnTo>
                <a:lnTo>
                  <a:pt x="1708" y="925"/>
                </a:lnTo>
                <a:lnTo>
                  <a:pt x="1708" y="927"/>
                </a:lnTo>
                <a:lnTo>
                  <a:pt x="1707" y="927"/>
                </a:lnTo>
                <a:lnTo>
                  <a:pt x="1707" y="928"/>
                </a:lnTo>
                <a:lnTo>
                  <a:pt x="1705" y="928"/>
                </a:lnTo>
                <a:lnTo>
                  <a:pt x="1705" y="930"/>
                </a:lnTo>
                <a:lnTo>
                  <a:pt x="1703" y="930"/>
                </a:lnTo>
                <a:lnTo>
                  <a:pt x="1703" y="932"/>
                </a:lnTo>
                <a:lnTo>
                  <a:pt x="1703" y="932"/>
                </a:lnTo>
                <a:lnTo>
                  <a:pt x="1703" y="932"/>
                </a:lnTo>
                <a:lnTo>
                  <a:pt x="1703" y="933"/>
                </a:lnTo>
                <a:lnTo>
                  <a:pt x="1703" y="933"/>
                </a:lnTo>
                <a:lnTo>
                  <a:pt x="1703" y="935"/>
                </a:lnTo>
                <a:lnTo>
                  <a:pt x="1703" y="937"/>
                </a:lnTo>
                <a:lnTo>
                  <a:pt x="1703" y="935"/>
                </a:lnTo>
                <a:lnTo>
                  <a:pt x="1702" y="935"/>
                </a:lnTo>
                <a:lnTo>
                  <a:pt x="1700" y="935"/>
                </a:lnTo>
                <a:lnTo>
                  <a:pt x="1698" y="935"/>
                </a:lnTo>
                <a:lnTo>
                  <a:pt x="1698" y="933"/>
                </a:lnTo>
                <a:lnTo>
                  <a:pt x="1700" y="933"/>
                </a:lnTo>
                <a:lnTo>
                  <a:pt x="1700" y="932"/>
                </a:lnTo>
                <a:lnTo>
                  <a:pt x="1702" y="932"/>
                </a:lnTo>
                <a:lnTo>
                  <a:pt x="1702" y="932"/>
                </a:lnTo>
                <a:lnTo>
                  <a:pt x="1700" y="932"/>
                </a:lnTo>
                <a:lnTo>
                  <a:pt x="1700" y="932"/>
                </a:lnTo>
                <a:lnTo>
                  <a:pt x="1698" y="932"/>
                </a:lnTo>
                <a:lnTo>
                  <a:pt x="1697" y="932"/>
                </a:lnTo>
                <a:lnTo>
                  <a:pt x="1697" y="932"/>
                </a:lnTo>
                <a:lnTo>
                  <a:pt x="1697" y="930"/>
                </a:lnTo>
                <a:lnTo>
                  <a:pt x="1698" y="930"/>
                </a:lnTo>
                <a:lnTo>
                  <a:pt x="1698" y="928"/>
                </a:lnTo>
                <a:lnTo>
                  <a:pt x="1697" y="928"/>
                </a:lnTo>
                <a:lnTo>
                  <a:pt x="1695" y="928"/>
                </a:lnTo>
                <a:lnTo>
                  <a:pt x="1693" y="928"/>
                </a:lnTo>
                <a:lnTo>
                  <a:pt x="1693" y="930"/>
                </a:lnTo>
                <a:lnTo>
                  <a:pt x="1693" y="932"/>
                </a:lnTo>
                <a:lnTo>
                  <a:pt x="1693" y="932"/>
                </a:lnTo>
                <a:lnTo>
                  <a:pt x="1695" y="932"/>
                </a:lnTo>
                <a:lnTo>
                  <a:pt x="1695" y="933"/>
                </a:lnTo>
                <a:lnTo>
                  <a:pt x="1697" y="933"/>
                </a:lnTo>
                <a:lnTo>
                  <a:pt x="1697" y="935"/>
                </a:lnTo>
                <a:lnTo>
                  <a:pt x="1697" y="937"/>
                </a:lnTo>
                <a:lnTo>
                  <a:pt x="1697" y="938"/>
                </a:lnTo>
                <a:lnTo>
                  <a:pt x="1695" y="938"/>
                </a:lnTo>
                <a:lnTo>
                  <a:pt x="1693" y="938"/>
                </a:lnTo>
                <a:lnTo>
                  <a:pt x="1692" y="938"/>
                </a:lnTo>
                <a:lnTo>
                  <a:pt x="1690" y="938"/>
                </a:lnTo>
                <a:lnTo>
                  <a:pt x="1690" y="937"/>
                </a:lnTo>
                <a:lnTo>
                  <a:pt x="1688" y="937"/>
                </a:lnTo>
                <a:lnTo>
                  <a:pt x="1687" y="937"/>
                </a:lnTo>
                <a:lnTo>
                  <a:pt x="1685" y="937"/>
                </a:lnTo>
                <a:lnTo>
                  <a:pt x="1683" y="937"/>
                </a:lnTo>
                <a:lnTo>
                  <a:pt x="1682" y="937"/>
                </a:lnTo>
                <a:lnTo>
                  <a:pt x="1680" y="937"/>
                </a:lnTo>
                <a:lnTo>
                  <a:pt x="1678" y="937"/>
                </a:lnTo>
                <a:lnTo>
                  <a:pt x="1677" y="937"/>
                </a:lnTo>
                <a:lnTo>
                  <a:pt x="1677" y="938"/>
                </a:lnTo>
                <a:lnTo>
                  <a:pt x="1678" y="938"/>
                </a:lnTo>
                <a:lnTo>
                  <a:pt x="1680" y="938"/>
                </a:lnTo>
                <a:lnTo>
                  <a:pt x="1682" y="938"/>
                </a:lnTo>
                <a:lnTo>
                  <a:pt x="1682" y="940"/>
                </a:lnTo>
                <a:lnTo>
                  <a:pt x="1680" y="940"/>
                </a:lnTo>
                <a:lnTo>
                  <a:pt x="1680" y="942"/>
                </a:lnTo>
                <a:lnTo>
                  <a:pt x="1680" y="943"/>
                </a:lnTo>
                <a:lnTo>
                  <a:pt x="1678" y="943"/>
                </a:lnTo>
                <a:lnTo>
                  <a:pt x="1677" y="943"/>
                </a:lnTo>
                <a:lnTo>
                  <a:pt x="1675" y="943"/>
                </a:lnTo>
                <a:lnTo>
                  <a:pt x="1675" y="942"/>
                </a:lnTo>
                <a:lnTo>
                  <a:pt x="1673" y="942"/>
                </a:lnTo>
                <a:lnTo>
                  <a:pt x="1672" y="942"/>
                </a:lnTo>
                <a:lnTo>
                  <a:pt x="1672" y="940"/>
                </a:lnTo>
                <a:lnTo>
                  <a:pt x="1670" y="940"/>
                </a:lnTo>
                <a:lnTo>
                  <a:pt x="1668" y="940"/>
                </a:lnTo>
                <a:lnTo>
                  <a:pt x="1668" y="938"/>
                </a:lnTo>
                <a:lnTo>
                  <a:pt x="1667" y="938"/>
                </a:lnTo>
                <a:lnTo>
                  <a:pt x="1667" y="937"/>
                </a:lnTo>
                <a:lnTo>
                  <a:pt x="1668" y="937"/>
                </a:lnTo>
                <a:lnTo>
                  <a:pt x="1670" y="937"/>
                </a:lnTo>
                <a:lnTo>
                  <a:pt x="1672" y="937"/>
                </a:lnTo>
                <a:lnTo>
                  <a:pt x="1672" y="938"/>
                </a:lnTo>
                <a:lnTo>
                  <a:pt x="1673" y="938"/>
                </a:lnTo>
                <a:lnTo>
                  <a:pt x="1675" y="938"/>
                </a:lnTo>
                <a:lnTo>
                  <a:pt x="1675" y="937"/>
                </a:lnTo>
                <a:lnTo>
                  <a:pt x="1673" y="937"/>
                </a:lnTo>
                <a:lnTo>
                  <a:pt x="1672" y="937"/>
                </a:lnTo>
                <a:lnTo>
                  <a:pt x="1672" y="935"/>
                </a:lnTo>
                <a:lnTo>
                  <a:pt x="1670" y="935"/>
                </a:lnTo>
                <a:lnTo>
                  <a:pt x="1670" y="933"/>
                </a:lnTo>
                <a:lnTo>
                  <a:pt x="1668" y="933"/>
                </a:lnTo>
                <a:lnTo>
                  <a:pt x="1667" y="933"/>
                </a:lnTo>
                <a:lnTo>
                  <a:pt x="1667" y="932"/>
                </a:lnTo>
                <a:lnTo>
                  <a:pt x="1665" y="932"/>
                </a:lnTo>
                <a:lnTo>
                  <a:pt x="1663" y="932"/>
                </a:lnTo>
                <a:lnTo>
                  <a:pt x="1663" y="932"/>
                </a:lnTo>
                <a:lnTo>
                  <a:pt x="1663" y="932"/>
                </a:lnTo>
                <a:lnTo>
                  <a:pt x="1662" y="932"/>
                </a:lnTo>
                <a:lnTo>
                  <a:pt x="1660" y="932"/>
                </a:lnTo>
                <a:lnTo>
                  <a:pt x="1658" y="932"/>
                </a:lnTo>
                <a:lnTo>
                  <a:pt x="1658" y="930"/>
                </a:lnTo>
                <a:lnTo>
                  <a:pt x="1657" y="930"/>
                </a:lnTo>
                <a:lnTo>
                  <a:pt x="1657" y="928"/>
                </a:lnTo>
                <a:lnTo>
                  <a:pt x="1655" y="928"/>
                </a:lnTo>
                <a:lnTo>
                  <a:pt x="1653" y="928"/>
                </a:lnTo>
                <a:lnTo>
                  <a:pt x="1653" y="927"/>
                </a:lnTo>
                <a:lnTo>
                  <a:pt x="1653" y="925"/>
                </a:lnTo>
                <a:lnTo>
                  <a:pt x="1652" y="925"/>
                </a:lnTo>
                <a:lnTo>
                  <a:pt x="1652" y="923"/>
                </a:lnTo>
                <a:lnTo>
                  <a:pt x="1650" y="923"/>
                </a:lnTo>
                <a:lnTo>
                  <a:pt x="1650" y="922"/>
                </a:lnTo>
                <a:lnTo>
                  <a:pt x="1650" y="920"/>
                </a:lnTo>
                <a:lnTo>
                  <a:pt x="1648" y="920"/>
                </a:lnTo>
                <a:lnTo>
                  <a:pt x="1648" y="918"/>
                </a:lnTo>
                <a:lnTo>
                  <a:pt x="1648" y="917"/>
                </a:lnTo>
                <a:lnTo>
                  <a:pt x="1648" y="915"/>
                </a:lnTo>
                <a:lnTo>
                  <a:pt x="1647" y="915"/>
                </a:lnTo>
                <a:lnTo>
                  <a:pt x="1647" y="913"/>
                </a:lnTo>
                <a:lnTo>
                  <a:pt x="1647" y="912"/>
                </a:lnTo>
                <a:lnTo>
                  <a:pt x="1645" y="912"/>
                </a:lnTo>
                <a:lnTo>
                  <a:pt x="1643" y="912"/>
                </a:lnTo>
                <a:lnTo>
                  <a:pt x="1643" y="910"/>
                </a:lnTo>
                <a:lnTo>
                  <a:pt x="1642" y="910"/>
                </a:lnTo>
                <a:lnTo>
                  <a:pt x="1642" y="908"/>
                </a:lnTo>
                <a:lnTo>
                  <a:pt x="1642" y="907"/>
                </a:lnTo>
                <a:lnTo>
                  <a:pt x="1640" y="907"/>
                </a:lnTo>
                <a:lnTo>
                  <a:pt x="1640" y="905"/>
                </a:lnTo>
                <a:lnTo>
                  <a:pt x="1640" y="903"/>
                </a:lnTo>
                <a:lnTo>
                  <a:pt x="1640" y="902"/>
                </a:lnTo>
                <a:lnTo>
                  <a:pt x="1638" y="902"/>
                </a:lnTo>
                <a:lnTo>
                  <a:pt x="1638" y="900"/>
                </a:lnTo>
                <a:lnTo>
                  <a:pt x="1638" y="898"/>
                </a:lnTo>
                <a:lnTo>
                  <a:pt x="1640" y="898"/>
                </a:lnTo>
                <a:lnTo>
                  <a:pt x="1640" y="897"/>
                </a:lnTo>
                <a:lnTo>
                  <a:pt x="1642" y="897"/>
                </a:lnTo>
                <a:lnTo>
                  <a:pt x="1643" y="897"/>
                </a:lnTo>
                <a:lnTo>
                  <a:pt x="1643" y="895"/>
                </a:lnTo>
                <a:lnTo>
                  <a:pt x="1643" y="893"/>
                </a:lnTo>
                <a:lnTo>
                  <a:pt x="1642" y="893"/>
                </a:lnTo>
                <a:lnTo>
                  <a:pt x="1640" y="893"/>
                </a:lnTo>
                <a:lnTo>
                  <a:pt x="1640" y="892"/>
                </a:lnTo>
                <a:lnTo>
                  <a:pt x="1638" y="892"/>
                </a:lnTo>
                <a:lnTo>
                  <a:pt x="1638" y="892"/>
                </a:lnTo>
                <a:lnTo>
                  <a:pt x="1637" y="892"/>
                </a:lnTo>
                <a:lnTo>
                  <a:pt x="1637" y="890"/>
                </a:lnTo>
                <a:lnTo>
                  <a:pt x="1637" y="888"/>
                </a:lnTo>
                <a:lnTo>
                  <a:pt x="1638" y="888"/>
                </a:lnTo>
                <a:lnTo>
                  <a:pt x="1640" y="888"/>
                </a:lnTo>
                <a:lnTo>
                  <a:pt x="1640" y="890"/>
                </a:lnTo>
                <a:lnTo>
                  <a:pt x="1642" y="890"/>
                </a:lnTo>
                <a:lnTo>
                  <a:pt x="1643" y="890"/>
                </a:lnTo>
                <a:lnTo>
                  <a:pt x="1643" y="892"/>
                </a:lnTo>
                <a:lnTo>
                  <a:pt x="1645" y="892"/>
                </a:lnTo>
                <a:lnTo>
                  <a:pt x="1647" y="892"/>
                </a:lnTo>
                <a:lnTo>
                  <a:pt x="1648" y="892"/>
                </a:lnTo>
                <a:lnTo>
                  <a:pt x="1650" y="892"/>
                </a:lnTo>
                <a:lnTo>
                  <a:pt x="1652" y="892"/>
                </a:lnTo>
                <a:lnTo>
                  <a:pt x="1653" y="892"/>
                </a:lnTo>
                <a:lnTo>
                  <a:pt x="1655" y="892"/>
                </a:lnTo>
                <a:lnTo>
                  <a:pt x="1655" y="890"/>
                </a:lnTo>
                <a:lnTo>
                  <a:pt x="1657" y="890"/>
                </a:lnTo>
                <a:lnTo>
                  <a:pt x="1657" y="892"/>
                </a:lnTo>
                <a:lnTo>
                  <a:pt x="1658" y="892"/>
                </a:lnTo>
                <a:lnTo>
                  <a:pt x="1660" y="892"/>
                </a:lnTo>
                <a:lnTo>
                  <a:pt x="1662" y="892"/>
                </a:lnTo>
                <a:lnTo>
                  <a:pt x="1662" y="892"/>
                </a:lnTo>
                <a:lnTo>
                  <a:pt x="1663" y="892"/>
                </a:lnTo>
                <a:lnTo>
                  <a:pt x="1663" y="893"/>
                </a:lnTo>
                <a:lnTo>
                  <a:pt x="1663" y="895"/>
                </a:lnTo>
                <a:lnTo>
                  <a:pt x="1663" y="895"/>
                </a:lnTo>
                <a:lnTo>
                  <a:pt x="1665" y="895"/>
                </a:lnTo>
                <a:lnTo>
                  <a:pt x="1667" y="895"/>
                </a:lnTo>
                <a:lnTo>
                  <a:pt x="1668" y="895"/>
                </a:lnTo>
                <a:lnTo>
                  <a:pt x="1668" y="897"/>
                </a:lnTo>
                <a:lnTo>
                  <a:pt x="1670" y="897"/>
                </a:lnTo>
                <a:lnTo>
                  <a:pt x="1670" y="895"/>
                </a:lnTo>
                <a:lnTo>
                  <a:pt x="1672" y="895"/>
                </a:lnTo>
                <a:lnTo>
                  <a:pt x="1673" y="895"/>
                </a:lnTo>
                <a:lnTo>
                  <a:pt x="1675" y="895"/>
                </a:lnTo>
                <a:lnTo>
                  <a:pt x="1675" y="893"/>
                </a:lnTo>
                <a:lnTo>
                  <a:pt x="1677" y="893"/>
                </a:lnTo>
                <a:lnTo>
                  <a:pt x="1678" y="893"/>
                </a:lnTo>
                <a:lnTo>
                  <a:pt x="1678" y="895"/>
                </a:lnTo>
                <a:lnTo>
                  <a:pt x="1680" y="895"/>
                </a:lnTo>
                <a:lnTo>
                  <a:pt x="1680" y="893"/>
                </a:lnTo>
                <a:lnTo>
                  <a:pt x="1682" y="893"/>
                </a:lnTo>
                <a:lnTo>
                  <a:pt x="1683" y="893"/>
                </a:lnTo>
                <a:lnTo>
                  <a:pt x="1685" y="893"/>
                </a:lnTo>
                <a:lnTo>
                  <a:pt x="1685" y="892"/>
                </a:lnTo>
                <a:lnTo>
                  <a:pt x="1685" y="892"/>
                </a:lnTo>
                <a:lnTo>
                  <a:pt x="1687" y="892"/>
                </a:lnTo>
                <a:lnTo>
                  <a:pt x="1687" y="890"/>
                </a:lnTo>
                <a:lnTo>
                  <a:pt x="1685" y="890"/>
                </a:lnTo>
                <a:lnTo>
                  <a:pt x="1685" y="888"/>
                </a:lnTo>
                <a:lnTo>
                  <a:pt x="1683" y="888"/>
                </a:lnTo>
                <a:lnTo>
                  <a:pt x="1683" y="887"/>
                </a:lnTo>
                <a:lnTo>
                  <a:pt x="1682" y="887"/>
                </a:lnTo>
                <a:lnTo>
                  <a:pt x="1680" y="887"/>
                </a:lnTo>
                <a:lnTo>
                  <a:pt x="1680" y="885"/>
                </a:lnTo>
                <a:lnTo>
                  <a:pt x="1678" y="885"/>
                </a:lnTo>
                <a:lnTo>
                  <a:pt x="1677" y="885"/>
                </a:lnTo>
                <a:lnTo>
                  <a:pt x="1677" y="883"/>
                </a:lnTo>
                <a:lnTo>
                  <a:pt x="1675" y="883"/>
                </a:lnTo>
                <a:lnTo>
                  <a:pt x="1673" y="882"/>
                </a:lnTo>
                <a:lnTo>
                  <a:pt x="1673" y="880"/>
                </a:lnTo>
                <a:lnTo>
                  <a:pt x="1672" y="880"/>
                </a:lnTo>
                <a:lnTo>
                  <a:pt x="1672" y="878"/>
                </a:lnTo>
                <a:lnTo>
                  <a:pt x="1672" y="877"/>
                </a:lnTo>
                <a:lnTo>
                  <a:pt x="1672" y="875"/>
                </a:lnTo>
                <a:lnTo>
                  <a:pt x="1672" y="873"/>
                </a:lnTo>
                <a:lnTo>
                  <a:pt x="1670" y="873"/>
                </a:lnTo>
                <a:lnTo>
                  <a:pt x="1670" y="875"/>
                </a:lnTo>
                <a:lnTo>
                  <a:pt x="1668" y="875"/>
                </a:lnTo>
                <a:lnTo>
                  <a:pt x="1668" y="877"/>
                </a:lnTo>
                <a:lnTo>
                  <a:pt x="1667" y="877"/>
                </a:lnTo>
                <a:lnTo>
                  <a:pt x="1667" y="878"/>
                </a:lnTo>
                <a:lnTo>
                  <a:pt x="1665" y="878"/>
                </a:lnTo>
                <a:lnTo>
                  <a:pt x="1665" y="877"/>
                </a:lnTo>
                <a:lnTo>
                  <a:pt x="1663" y="877"/>
                </a:lnTo>
                <a:lnTo>
                  <a:pt x="1663" y="877"/>
                </a:lnTo>
                <a:lnTo>
                  <a:pt x="1662" y="877"/>
                </a:lnTo>
                <a:lnTo>
                  <a:pt x="1660" y="877"/>
                </a:lnTo>
                <a:lnTo>
                  <a:pt x="1658" y="877"/>
                </a:lnTo>
                <a:lnTo>
                  <a:pt x="1657" y="877"/>
                </a:lnTo>
                <a:lnTo>
                  <a:pt x="1655" y="877"/>
                </a:lnTo>
                <a:lnTo>
                  <a:pt x="1653" y="877"/>
                </a:lnTo>
                <a:lnTo>
                  <a:pt x="1653" y="875"/>
                </a:lnTo>
                <a:lnTo>
                  <a:pt x="1652" y="875"/>
                </a:lnTo>
                <a:lnTo>
                  <a:pt x="1650" y="875"/>
                </a:lnTo>
                <a:lnTo>
                  <a:pt x="1648" y="875"/>
                </a:lnTo>
                <a:lnTo>
                  <a:pt x="1647" y="875"/>
                </a:lnTo>
                <a:lnTo>
                  <a:pt x="1647" y="873"/>
                </a:lnTo>
                <a:lnTo>
                  <a:pt x="1645" y="873"/>
                </a:lnTo>
                <a:lnTo>
                  <a:pt x="1643" y="873"/>
                </a:lnTo>
                <a:lnTo>
                  <a:pt x="1642" y="873"/>
                </a:lnTo>
                <a:lnTo>
                  <a:pt x="1640" y="873"/>
                </a:lnTo>
                <a:lnTo>
                  <a:pt x="1638" y="873"/>
                </a:lnTo>
                <a:lnTo>
                  <a:pt x="1637" y="873"/>
                </a:lnTo>
                <a:lnTo>
                  <a:pt x="1635" y="873"/>
                </a:lnTo>
                <a:lnTo>
                  <a:pt x="1633" y="873"/>
                </a:lnTo>
                <a:lnTo>
                  <a:pt x="1632" y="873"/>
                </a:lnTo>
                <a:lnTo>
                  <a:pt x="1632" y="872"/>
                </a:lnTo>
                <a:lnTo>
                  <a:pt x="1630" y="872"/>
                </a:lnTo>
                <a:lnTo>
                  <a:pt x="1628" y="872"/>
                </a:lnTo>
                <a:lnTo>
                  <a:pt x="1628" y="870"/>
                </a:lnTo>
                <a:lnTo>
                  <a:pt x="1627" y="870"/>
                </a:lnTo>
                <a:lnTo>
                  <a:pt x="1627" y="868"/>
                </a:lnTo>
                <a:lnTo>
                  <a:pt x="1627" y="867"/>
                </a:lnTo>
                <a:lnTo>
                  <a:pt x="1625" y="867"/>
                </a:lnTo>
                <a:lnTo>
                  <a:pt x="1625" y="865"/>
                </a:lnTo>
                <a:lnTo>
                  <a:pt x="1625" y="863"/>
                </a:lnTo>
                <a:lnTo>
                  <a:pt x="1623" y="863"/>
                </a:lnTo>
                <a:lnTo>
                  <a:pt x="1623" y="862"/>
                </a:lnTo>
                <a:lnTo>
                  <a:pt x="1623" y="860"/>
                </a:lnTo>
                <a:lnTo>
                  <a:pt x="1623" y="858"/>
                </a:lnTo>
                <a:lnTo>
                  <a:pt x="1625" y="858"/>
                </a:lnTo>
                <a:lnTo>
                  <a:pt x="1625" y="857"/>
                </a:lnTo>
                <a:lnTo>
                  <a:pt x="1623" y="857"/>
                </a:lnTo>
                <a:lnTo>
                  <a:pt x="1623" y="855"/>
                </a:lnTo>
                <a:lnTo>
                  <a:pt x="1623" y="853"/>
                </a:lnTo>
                <a:lnTo>
                  <a:pt x="1623" y="852"/>
                </a:lnTo>
                <a:lnTo>
                  <a:pt x="1625" y="852"/>
                </a:lnTo>
                <a:lnTo>
                  <a:pt x="1623" y="852"/>
                </a:lnTo>
                <a:lnTo>
                  <a:pt x="1623" y="850"/>
                </a:lnTo>
                <a:lnTo>
                  <a:pt x="1625" y="850"/>
                </a:lnTo>
                <a:lnTo>
                  <a:pt x="1625" y="848"/>
                </a:lnTo>
                <a:lnTo>
                  <a:pt x="1627" y="848"/>
                </a:lnTo>
                <a:lnTo>
                  <a:pt x="1627" y="847"/>
                </a:lnTo>
                <a:lnTo>
                  <a:pt x="1625" y="845"/>
                </a:lnTo>
                <a:lnTo>
                  <a:pt x="1627" y="845"/>
                </a:lnTo>
                <a:lnTo>
                  <a:pt x="1627" y="843"/>
                </a:lnTo>
                <a:lnTo>
                  <a:pt x="1628" y="843"/>
                </a:lnTo>
                <a:lnTo>
                  <a:pt x="1628" y="842"/>
                </a:lnTo>
                <a:lnTo>
                  <a:pt x="1627" y="842"/>
                </a:lnTo>
                <a:lnTo>
                  <a:pt x="1627" y="840"/>
                </a:lnTo>
                <a:lnTo>
                  <a:pt x="1625" y="840"/>
                </a:lnTo>
                <a:lnTo>
                  <a:pt x="1625" y="838"/>
                </a:lnTo>
                <a:lnTo>
                  <a:pt x="1623" y="838"/>
                </a:lnTo>
                <a:lnTo>
                  <a:pt x="1623" y="837"/>
                </a:lnTo>
                <a:lnTo>
                  <a:pt x="1625" y="837"/>
                </a:lnTo>
                <a:lnTo>
                  <a:pt x="1625" y="835"/>
                </a:lnTo>
                <a:lnTo>
                  <a:pt x="1623" y="835"/>
                </a:lnTo>
                <a:lnTo>
                  <a:pt x="1623" y="833"/>
                </a:lnTo>
                <a:lnTo>
                  <a:pt x="1623" y="833"/>
                </a:lnTo>
                <a:lnTo>
                  <a:pt x="1623" y="832"/>
                </a:lnTo>
                <a:lnTo>
                  <a:pt x="1622" y="832"/>
                </a:lnTo>
                <a:lnTo>
                  <a:pt x="1622" y="830"/>
                </a:lnTo>
                <a:lnTo>
                  <a:pt x="1622" y="828"/>
                </a:lnTo>
                <a:lnTo>
                  <a:pt x="1623" y="828"/>
                </a:lnTo>
                <a:lnTo>
                  <a:pt x="1623" y="827"/>
                </a:lnTo>
                <a:lnTo>
                  <a:pt x="1623" y="827"/>
                </a:lnTo>
                <a:lnTo>
                  <a:pt x="1623" y="825"/>
                </a:lnTo>
                <a:lnTo>
                  <a:pt x="1623" y="823"/>
                </a:lnTo>
                <a:lnTo>
                  <a:pt x="1623" y="821"/>
                </a:lnTo>
                <a:lnTo>
                  <a:pt x="1623" y="821"/>
                </a:lnTo>
                <a:lnTo>
                  <a:pt x="1623" y="820"/>
                </a:lnTo>
                <a:lnTo>
                  <a:pt x="1623" y="820"/>
                </a:lnTo>
                <a:lnTo>
                  <a:pt x="1623" y="818"/>
                </a:lnTo>
                <a:lnTo>
                  <a:pt x="1625" y="818"/>
                </a:lnTo>
                <a:lnTo>
                  <a:pt x="1627" y="818"/>
                </a:lnTo>
                <a:lnTo>
                  <a:pt x="1627" y="816"/>
                </a:lnTo>
                <a:lnTo>
                  <a:pt x="1627" y="815"/>
                </a:lnTo>
                <a:lnTo>
                  <a:pt x="1628" y="815"/>
                </a:lnTo>
                <a:lnTo>
                  <a:pt x="1628" y="816"/>
                </a:lnTo>
                <a:lnTo>
                  <a:pt x="1630" y="816"/>
                </a:lnTo>
                <a:lnTo>
                  <a:pt x="1630" y="815"/>
                </a:lnTo>
                <a:lnTo>
                  <a:pt x="1632" y="815"/>
                </a:lnTo>
                <a:lnTo>
                  <a:pt x="1632" y="813"/>
                </a:lnTo>
                <a:lnTo>
                  <a:pt x="1632" y="811"/>
                </a:lnTo>
                <a:lnTo>
                  <a:pt x="1630" y="811"/>
                </a:lnTo>
                <a:lnTo>
                  <a:pt x="1628" y="811"/>
                </a:lnTo>
                <a:lnTo>
                  <a:pt x="1628" y="813"/>
                </a:lnTo>
                <a:lnTo>
                  <a:pt x="1627" y="813"/>
                </a:lnTo>
                <a:lnTo>
                  <a:pt x="1627" y="811"/>
                </a:lnTo>
                <a:lnTo>
                  <a:pt x="1625" y="811"/>
                </a:lnTo>
                <a:lnTo>
                  <a:pt x="1625" y="811"/>
                </a:lnTo>
                <a:lnTo>
                  <a:pt x="1623" y="810"/>
                </a:lnTo>
                <a:lnTo>
                  <a:pt x="1623" y="808"/>
                </a:lnTo>
                <a:lnTo>
                  <a:pt x="1623" y="806"/>
                </a:lnTo>
                <a:lnTo>
                  <a:pt x="1623" y="805"/>
                </a:lnTo>
                <a:lnTo>
                  <a:pt x="1623" y="805"/>
                </a:lnTo>
                <a:lnTo>
                  <a:pt x="1623" y="803"/>
                </a:lnTo>
                <a:lnTo>
                  <a:pt x="1623" y="803"/>
                </a:lnTo>
                <a:lnTo>
                  <a:pt x="1623" y="801"/>
                </a:lnTo>
                <a:lnTo>
                  <a:pt x="1623" y="800"/>
                </a:lnTo>
                <a:lnTo>
                  <a:pt x="1623" y="798"/>
                </a:lnTo>
                <a:lnTo>
                  <a:pt x="1625" y="798"/>
                </a:lnTo>
                <a:lnTo>
                  <a:pt x="1625" y="796"/>
                </a:lnTo>
                <a:lnTo>
                  <a:pt x="1623" y="796"/>
                </a:lnTo>
                <a:lnTo>
                  <a:pt x="1623" y="795"/>
                </a:lnTo>
                <a:lnTo>
                  <a:pt x="1625" y="793"/>
                </a:lnTo>
                <a:lnTo>
                  <a:pt x="1625" y="791"/>
                </a:lnTo>
                <a:lnTo>
                  <a:pt x="1627" y="791"/>
                </a:lnTo>
                <a:lnTo>
                  <a:pt x="1627" y="790"/>
                </a:lnTo>
                <a:lnTo>
                  <a:pt x="1627" y="788"/>
                </a:lnTo>
                <a:lnTo>
                  <a:pt x="1627" y="786"/>
                </a:lnTo>
                <a:lnTo>
                  <a:pt x="1627" y="785"/>
                </a:lnTo>
                <a:lnTo>
                  <a:pt x="1627" y="783"/>
                </a:lnTo>
                <a:lnTo>
                  <a:pt x="1627" y="781"/>
                </a:lnTo>
                <a:lnTo>
                  <a:pt x="1628" y="781"/>
                </a:lnTo>
                <a:lnTo>
                  <a:pt x="1628" y="780"/>
                </a:lnTo>
                <a:lnTo>
                  <a:pt x="1630" y="781"/>
                </a:lnTo>
                <a:lnTo>
                  <a:pt x="1632" y="781"/>
                </a:lnTo>
                <a:lnTo>
                  <a:pt x="1632" y="780"/>
                </a:lnTo>
                <a:lnTo>
                  <a:pt x="1630" y="780"/>
                </a:lnTo>
                <a:lnTo>
                  <a:pt x="1630" y="778"/>
                </a:lnTo>
                <a:lnTo>
                  <a:pt x="1630" y="776"/>
                </a:lnTo>
                <a:lnTo>
                  <a:pt x="1630" y="775"/>
                </a:lnTo>
                <a:lnTo>
                  <a:pt x="1630" y="773"/>
                </a:lnTo>
                <a:lnTo>
                  <a:pt x="1630" y="771"/>
                </a:lnTo>
                <a:lnTo>
                  <a:pt x="1630" y="771"/>
                </a:lnTo>
                <a:lnTo>
                  <a:pt x="1632" y="771"/>
                </a:lnTo>
                <a:lnTo>
                  <a:pt x="1633" y="771"/>
                </a:lnTo>
                <a:lnTo>
                  <a:pt x="1633" y="771"/>
                </a:lnTo>
                <a:lnTo>
                  <a:pt x="1635" y="771"/>
                </a:lnTo>
                <a:lnTo>
                  <a:pt x="1637" y="771"/>
                </a:lnTo>
                <a:lnTo>
                  <a:pt x="1637" y="771"/>
                </a:lnTo>
                <a:lnTo>
                  <a:pt x="1637" y="770"/>
                </a:lnTo>
                <a:lnTo>
                  <a:pt x="1635" y="770"/>
                </a:lnTo>
                <a:lnTo>
                  <a:pt x="1633" y="770"/>
                </a:lnTo>
                <a:lnTo>
                  <a:pt x="1633" y="768"/>
                </a:lnTo>
                <a:lnTo>
                  <a:pt x="1633" y="766"/>
                </a:lnTo>
                <a:lnTo>
                  <a:pt x="1633" y="765"/>
                </a:lnTo>
                <a:lnTo>
                  <a:pt x="1635" y="765"/>
                </a:lnTo>
                <a:lnTo>
                  <a:pt x="1635" y="763"/>
                </a:lnTo>
                <a:lnTo>
                  <a:pt x="1635" y="761"/>
                </a:lnTo>
                <a:lnTo>
                  <a:pt x="1635" y="760"/>
                </a:lnTo>
                <a:lnTo>
                  <a:pt x="1635" y="758"/>
                </a:lnTo>
                <a:lnTo>
                  <a:pt x="1633" y="758"/>
                </a:lnTo>
                <a:lnTo>
                  <a:pt x="1633" y="756"/>
                </a:lnTo>
                <a:lnTo>
                  <a:pt x="1635" y="756"/>
                </a:lnTo>
                <a:lnTo>
                  <a:pt x="1637" y="755"/>
                </a:lnTo>
                <a:lnTo>
                  <a:pt x="1637" y="753"/>
                </a:lnTo>
                <a:lnTo>
                  <a:pt x="1635" y="753"/>
                </a:lnTo>
                <a:lnTo>
                  <a:pt x="1635" y="751"/>
                </a:lnTo>
                <a:lnTo>
                  <a:pt x="1635" y="750"/>
                </a:lnTo>
                <a:lnTo>
                  <a:pt x="1635" y="748"/>
                </a:lnTo>
                <a:lnTo>
                  <a:pt x="1637" y="748"/>
                </a:lnTo>
                <a:lnTo>
                  <a:pt x="1637" y="746"/>
                </a:lnTo>
                <a:lnTo>
                  <a:pt x="1637" y="745"/>
                </a:lnTo>
                <a:lnTo>
                  <a:pt x="1637" y="743"/>
                </a:lnTo>
                <a:lnTo>
                  <a:pt x="1638" y="743"/>
                </a:lnTo>
                <a:lnTo>
                  <a:pt x="1638" y="741"/>
                </a:lnTo>
                <a:lnTo>
                  <a:pt x="1638" y="740"/>
                </a:lnTo>
                <a:lnTo>
                  <a:pt x="1640" y="740"/>
                </a:lnTo>
                <a:lnTo>
                  <a:pt x="1640" y="738"/>
                </a:lnTo>
                <a:lnTo>
                  <a:pt x="1640" y="736"/>
                </a:lnTo>
                <a:lnTo>
                  <a:pt x="1640" y="735"/>
                </a:lnTo>
                <a:lnTo>
                  <a:pt x="1642" y="735"/>
                </a:lnTo>
                <a:lnTo>
                  <a:pt x="1642" y="733"/>
                </a:lnTo>
                <a:lnTo>
                  <a:pt x="1643" y="733"/>
                </a:lnTo>
                <a:lnTo>
                  <a:pt x="1643" y="735"/>
                </a:lnTo>
                <a:lnTo>
                  <a:pt x="1645" y="735"/>
                </a:lnTo>
                <a:lnTo>
                  <a:pt x="1647" y="735"/>
                </a:lnTo>
                <a:lnTo>
                  <a:pt x="1647" y="733"/>
                </a:lnTo>
                <a:lnTo>
                  <a:pt x="1645" y="733"/>
                </a:lnTo>
                <a:lnTo>
                  <a:pt x="1643" y="733"/>
                </a:lnTo>
                <a:lnTo>
                  <a:pt x="1643" y="731"/>
                </a:lnTo>
                <a:lnTo>
                  <a:pt x="1643" y="730"/>
                </a:lnTo>
                <a:lnTo>
                  <a:pt x="1645" y="730"/>
                </a:lnTo>
                <a:lnTo>
                  <a:pt x="1645" y="730"/>
                </a:lnTo>
                <a:lnTo>
                  <a:pt x="1645" y="728"/>
                </a:lnTo>
                <a:lnTo>
                  <a:pt x="1647" y="728"/>
                </a:lnTo>
                <a:lnTo>
                  <a:pt x="1647" y="726"/>
                </a:lnTo>
                <a:lnTo>
                  <a:pt x="1647" y="725"/>
                </a:lnTo>
                <a:lnTo>
                  <a:pt x="1648" y="725"/>
                </a:lnTo>
                <a:lnTo>
                  <a:pt x="1648" y="723"/>
                </a:lnTo>
                <a:lnTo>
                  <a:pt x="1650" y="723"/>
                </a:lnTo>
                <a:lnTo>
                  <a:pt x="1650" y="721"/>
                </a:lnTo>
                <a:lnTo>
                  <a:pt x="1652" y="721"/>
                </a:lnTo>
                <a:lnTo>
                  <a:pt x="1652" y="720"/>
                </a:lnTo>
                <a:lnTo>
                  <a:pt x="1652" y="718"/>
                </a:lnTo>
                <a:lnTo>
                  <a:pt x="1653" y="718"/>
                </a:lnTo>
                <a:lnTo>
                  <a:pt x="1653" y="716"/>
                </a:lnTo>
                <a:lnTo>
                  <a:pt x="1653" y="715"/>
                </a:lnTo>
                <a:lnTo>
                  <a:pt x="1655" y="715"/>
                </a:lnTo>
                <a:lnTo>
                  <a:pt x="1655" y="713"/>
                </a:lnTo>
                <a:lnTo>
                  <a:pt x="1657" y="713"/>
                </a:lnTo>
                <a:lnTo>
                  <a:pt x="1657" y="711"/>
                </a:lnTo>
                <a:lnTo>
                  <a:pt x="1658" y="711"/>
                </a:lnTo>
                <a:lnTo>
                  <a:pt x="1658" y="710"/>
                </a:lnTo>
                <a:lnTo>
                  <a:pt x="1660" y="710"/>
                </a:lnTo>
                <a:lnTo>
                  <a:pt x="1660" y="708"/>
                </a:lnTo>
                <a:lnTo>
                  <a:pt x="1662" y="708"/>
                </a:lnTo>
                <a:lnTo>
                  <a:pt x="1662" y="706"/>
                </a:lnTo>
                <a:lnTo>
                  <a:pt x="1663" y="706"/>
                </a:lnTo>
                <a:lnTo>
                  <a:pt x="1663" y="705"/>
                </a:lnTo>
                <a:lnTo>
                  <a:pt x="1663" y="705"/>
                </a:lnTo>
                <a:lnTo>
                  <a:pt x="1665" y="705"/>
                </a:lnTo>
                <a:lnTo>
                  <a:pt x="1665" y="703"/>
                </a:lnTo>
                <a:lnTo>
                  <a:pt x="1667" y="703"/>
                </a:lnTo>
                <a:lnTo>
                  <a:pt x="1667" y="701"/>
                </a:lnTo>
                <a:lnTo>
                  <a:pt x="1668" y="701"/>
                </a:lnTo>
                <a:lnTo>
                  <a:pt x="1668" y="700"/>
                </a:lnTo>
                <a:lnTo>
                  <a:pt x="1670" y="700"/>
                </a:lnTo>
                <a:lnTo>
                  <a:pt x="1672" y="700"/>
                </a:lnTo>
                <a:lnTo>
                  <a:pt x="1672" y="698"/>
                </a:lnTo>
                <a:lnTo>
                  <a:pt x="1673" y="698"/>
                </a:lnTo>
                <a:lnTo>
                  <a:pt x="1675" y="698"/>
                </a:lnTo>
                <a:lnTo>
                  <a:pt x="1677" y="698"/>
                </a:lnTo>
                <a:lnTo>
                  <a:pt x="1677" y="696"/>
                </a:lnTo>
                <a:lnTo>
                  <a:pt x="1678" y="696"/>
                </a:lnTo>
                <a:lnTo>
                  <a:pt x="1680" y="696"/>
                </a:lnTo>
                <a:lnTo>
                  <a:pt x="1680" y="695"/>
                </a:lnTo>
                <a:lnTo>
                  <a:pt x="1682" y="695"/>
                </a:lnTo>
                <a:lnTo>
                  <a:pt x="1682" y="693"/>
                </a:lnTo>
                <a:lnTo>
                  <a:pt x="1683" y="693"/>
                </a:lnTo>
                <a:lnTo>
                  <a:pt x="1685" y="693"/>
                </a:lnTo>
                <a:lnTo>
                  <a:pt x="1687" y="693"/>
                </a:lnTo>
                <a:lnTo>
                  <a:pt x="1688" y="693"/>
                </a:lnTo>
                <a:lnTo>
                  <a:pt x="1690" y="693"/>
                </a:lnTo>
                <a:lnTo>
                  <a:pt x="1692" y="693"/>
                </a:lnTo>
                <a:lnTo>
                  <a:pt x="1692" y="691"/>
                </a:lnTo>
                <a:lnTo>
                  <a:pt x="1693" y="691"/>
                </a:lnTo>
                <a:lnTo>
                  <a:pt x="1695" y="691"/>
                </a:lnTo>
                <a:lnTo>
                  <a:pt x="1697" y="691"/>
                </a:lnTo>
                <a:lnTo>
                  <a:pt x="1698" y="691"/>
                </a:lnTo>
                <a:lnTo>
                  <a:pt x="1700" y="691"/>
                </a:lnTo>
                <a:lnTo>
                  <a:pt x="1700" y="693"/>
                </a:lnTo>
                <a:lnTo>
                  <a:pt x="1702" y="693"/>
                </a:lnTo>
                <a:lnTo>
                  <a:pt x="1703" y="693"/>
                </a:lnTo>
                <a:lnTo>
                  <a:pt x="1703" y="693"/>
                </a:lnTo>
                <a:lnTo>
                  <a:pt x="1705" y="693"/>
                </a:lnTo>
                <a:lnTo>
                  <a:pt x="1707" y="693"/>
                </a:lnTo>
                <a:lnTo>
                  <a:pt x="1708" y="693"/>
                </a:lnTo>
                <a:lnTo>
                  <a:pt x="1710" y="693"/>
                </a:lnTo>
                <a:lnTo>
                  <a:pt x="1712" y="693"/>
                </a:lnTo>
                <a:lnTo>
                  <a:pt x="1713" y="693"/>
                </a:lnTo>
                <a:lnTo>
                  <a:pt x="1715" y="693"/>
                </a:lnTo>
                <a:lnTo>
                  <a:pt x="1715" y="695"/>
                </a:lnTo>
                <a:lnTo>
                  <a:pt x="1717" y="695"/>
                </a:lnTo>
                <a:lnTo>
                  <a:pt x="1717" y="696"/>
                </a:lnTo>
                <a:lnTo>
                  <a:pt x="1718" y="696"/>
                </a:lnTo>
                <a:lnTo>
                  <a:pt x="1720" y="696"/>
                </a:lnTo>
                <a:lnTo>
                  <a:pt x="1720" y="698"/>
                </a:lnTo>
                <a:lnTo>
                  <a:pt x="1718" y="698"/>
                </a:lnTo>
                <a:lnTo>
                  <a:pt x="1718" y="700"/>
                </a:lnTo>
                <a:lnTo>
                  <a:pt x="1718" y="701"/>
                </a:lnTo>
                <a:lnTo>
                  <a:pt x="1718" y="703"/>
                </a:lnTo>
                <a:lnTo>
                  <a:pt x="1717" y="703"/>
                </a:lnTo>
                <a:lnTo>
                  <a:pt x="1717" y="705"/>
                </a:lnTo>
                <a:lnTo>
                  <a:pt x="1715" y="705"/>
                </a:lnTo>
                <a:lnTo>
                  <a:pt x="1715" y="706"/>
                </a:lnTo>
                <a:lnTo>
                  <a:pt x="1715" y="708"/>
                </a:lnTo>
                <a:lnTo>
                  <a:pt x="1713" y="708"/>
                </a:lnTo>
                <a:lnTo>
                  <a:pt x="1713" y="710"/>
                </a:lnTo>
                <a:lnTo>
                  <a:pt x="1712" y="710"/>
                </a:lnTo>
                <a:lnTo>
                  <a:pt x="1712" y="711"/>
                </a:lnTo>
                <a:lnTo>
                  <a:pt x="1710" y="711"/>
                </a:lnTo>
                <a:lnTo>
                  <a:pt x="1710" y="713"/>
                </a:lnTo>
                <a:lnTo>
                  <a:pt x="1708" y="713"/>
                </a:lnTo>
                <a:lnTo>
                  <a:pt x="1708" y="715"/>
                </a:lnTo>
                <a:lnTo>
                  <a:pt x="1707" y="715"/>
                </a:lnTo>
                <a:lnTo>
                  <a:pt x="1707" y="716"/>
                </a:lnTo>
                <a:lnTo>
                  <a:pt x="1707" y="718"/>
                </a:lnTo>
                <a:lnTo>
                  <a:pt x="1705" y="718"/>
                </a:lnTo>
                <a:lnTo>
                  <a:pt x="1705" y="720"/>
                </a:lnTo>
                <a:lnTo>
                  <a:pt x="1703" y="720"/>
                </a:lnTo>
                <a:lnTo>
                  <a:pt x="1703" y="721"/>
                </a:lnTo>
                <a:lnTo>
                  <a:pt x="1703" y="723"/>
                </a:lnTo>
                <a:lnTo>
                  <a:pt x="1703" y="723"/>
                </a:lnTo>
                <a:lnTo>
                  <a:pt x="1703" y="725"/>
                </a:lnTo>
                <a:lnTo>
                  <a:pt x="1702" y="725"/>
                </a:lnTo>
                <a:lnTo>
                  <a:pt x="1702" y="726"/>
                </a:lnTo>
                <a:lnTo>
                  <a:pt x="1702" y="728"/>
                </a:lnTo>
                <a:lnTo>
                  <a:pt x="1702" y="730"/>
                </a:lnTo>
                <a:lnTo>
                  <a:pt x="1700" y="730"/>
                </a:lnTo>
                <a:lnTo>
                  <a:pt x="1700" y="730"/>
                </a:lnTo>
                <a:lnTo>
                  <a:pt x="1700" y="731"/>
                </a:lnTo>
                <a:lnTo>
                  <a:pt x="1698" y="731"/>
                </a:lnTo>
                <a:lnTo>
                  <a:pt x="1698" y="733"/>
                </a:lnTo>
                <a:lnTo>
                  <a:pt x="1698" y="735"/>
                </a:lnTo>
                <a:lnTo>
                  <a:pt x="1698" y="736"/>
                </a:lnTo>
                <a:lnTo>
                  <a:pt x="1698" y="738"/>
                </a:lnTo>
                <a:lnTo>
                  <a:pt x="1697" y="738"/>
                </a:lnTo>
                <a:lnTo>
                  <a:pt x="1697" y="740"/>
                </a:lnTo>
                <a:lnTo>
                  <a:pt x="1697" y="741"/>
                </a:lnTo>
                <a:lnTo>
                  <a:pt x="1697" y="743"/>
                </a:lnTo>
                <a:lnTo>
                  <a:pt x="1697" y="745"/>
                </a:lnTo>
                <a:lnTo>
                  <a:pt x="1697" y="746"/>
                </a:lnTo>
                <a:lnTo>
                  <a:pt x="1695" y="746"/>
                </a:lnTo>
                <a:lnTo>
                  <a:pt x="1695" y="748"/>
                </a:lnTo>
                <a:lnTo>
                  <a:pt x="1695" y="750"/>
                </a:lnTo>
                <a:lnTo>
                  <a:pt x="1695" y="751"/>
                </a:lnTo>
                <a:lnTo>
                  <a:pt x="1693" y="751"/>
                </a:lnTo>
                <a:lnTo>
                  <a:pt x="1693" y="753"/>
                </a:lnTo>
                <a:lnTo>
                  <a:pt x="1693" y="755"/>
                </a:lnTo>
                <a:lnTo>
                  <a:pt x="1693" y="756"/>
                </a:lnTo>
                <a:lnTo>
                  <a:pt x="1692" y="756"/>
                </a:lnTo>
                <a:lnTo>
                  <a:pt x="1692" y="758"/>
                </a:lnTo>
                <a:lnTo>
                  <a:pt x="1690" y="760"/>
                </a:lnTo>
                <a:lnTo>
                  <a:pt x="1690" y="761"/>
                </a:lnTo>
                <a:lnTo>
                  <a:pt x="1690" y="763"/>
                </a:lnTo>
                <a:lnTo>
                  <a:pt x="1688" y="763"/>
                </a:lnTo>
                <a:lnTo>
                  <a:pt x="1688" y="765"/>
                </a:lnTo>
                <a:lnTo>
                  <a:pt x="1688" y="766"/>
                </a:lnTo>
                <a:lnTo>
                  <a:pt x="1688" y="768"/>
                </a:lnTo>
                <a:lnTo>
                  <a:pt x="1688" y="770"/>
                </a:lnTo>
                <a:lnTo>
                  <a:pt x="1688" y="771"/>
                </a:lnTo>
                <a:lnTo>
                  <a:pt x="1688" y="771"/>
                </a:lnTo>
                <a:lnTo>
                  <a:pt x="1690" y="771"/>
                </a:lnTo>
                <a:lnTo>
                  <a:pt x="1690" y="773"/>
                </a:lnTo>
                <a:lnTo>
                  <a:pt x="1690" y="775"/>
                </a:lnTo>
                <a:lnTo>
                  <a:pt x="1690" y="776"/>
                </a:lnTo>
                <a:lnTo>
                  <a:pt x="1692" y="776"/>
                </a:lnTo>
                <a:lnTo>
                  <a:pt x="1692" y="778"/>
                </a:lnTo>
                <a:lnTo>
                  <a:pt x="1692" y="780"/>
                </a:lnTo>
                <a:lnTo>
                  <a:pt x="1693" y="780"/>
                </a:lnTo>
                <a:lnTo>
                  <a:pt x="1693" y="781"/>
                </a:lnTo>
                <a:lnTo>
                  <a:pt x="1695" y="781"/>
                </a:lnTo>
                <a:lnTo>
                  <a:pt x="1695" y="783"/>
                </a:lnTo>
                <a:lnTo>
                  <a:pt x="1697" y="783"/>
                </a:lnTo>
                <a:lnTo>
                  <a:pt x="1697" y="785"/>
                </a:lnTo>
                <a:lnTo>
                  <a:pt x="1698" y="785"/>
                </a:lnTo>
                <a:lnTo>
                  <a:pt x="1698" y="786"/>
                </a:lnTo>
                <a:lnTo>
                  <a:pt x="1698" y="788"/>
                </a:lnTo>
                <a:lnTo>
                  <a:pt x="1700" y="788"/>
                </a:lnTo>
                <a:lnTo>
                  <a:pt x="1700" y="790"/>
                </a:lnTo>
                <a:lnTo>
                  <a:pt x="1702" y="791"/>
                </a:lnTo>
                <a:lnTo>
                  <a:pt x="1702" y="793"/>
                </a:lnTo>
                <a:lnTo>
                  <a:pt x="1702" y="795"/>
                </a:lnTo>
                <a:lnTo>
                  <a:pt x="1700" y="795"/>
                </a:lnTo>
                <a:lnTo>
                  <a:pt x="1700" y="796"/>
                </a:lnTo>
                <a:lnTo>
                  <a:pt x="1700" y="798"/>
                </a:lnTo>
                <a:lnTo>
                  <a:pt x="1698" y="798"/>
                </a:lnTo>
                <a:lnTo>
                  <a:pt x="1698" y="800"/>
                </a:lnTo>
                <a:lnTo>
                  <a:pt x="1698" y="801"/>
                </a:lnTo>
                <a:lnTo>
                  <a:pt x="1698" y="803"/>
                </a:lnTo>
                <a:lnTo>
                  <a:pt x="1698" y="805"/>
                </a:lnTo>
                <a:lnTo>
                  <a:pt x="1698" y="806"/>
                </a:lnTo>
                <a:lnTo>
                  <a:pt x="1698" y="808"/>
                </a:lnTo>
                <a:lnTo>
                  <a:pt x="1698" y="810"/>
                </a:lnTo>
                <a:lnTo>
                  <a:pt x="1698" y="811"/>
                </a:lnTo>
                <a:lnTo>
                  <a:pt x="1698" y="811"/>
                </a:lnTo>
                <a:lnTo>
                  <a:pt x="1698" y="813"/>
                </a:lnTo>
                <a:lnTo>
                  <a:pt x="1700" y="813"/>
                </a:lnTo>
                <a:lnTo>
                  <a:pt x="1700" y="815"/>
                </a:lnTo>
                <a:lnTo>
                  <a:pt x="1700" y="816"/>
                </a:lnTo>
                <a:lnTo>
                  <a:pt x="1700" y="818"/>
                </a:lnTo>
                <a:lnTo>
                  <a:pt x="1700" y="820"/>
                </a:lnTo>
                <a:lnTo>
                  <a:pt x="1702" y="820"/>
                </a:lnTo>
                <a:lnTo>
                  <a:pt x="1702" y="821"/>
                </a:lnTo>
                <a:lnTo>
                  <a:pt x="1702" y="823"/>
                </a:lnTo>
                <a:lnTo>
                  <a:pt x="1703" y="825"/>
                </a:lnTo>
                <a:lnTo>
                  <a:pt x="1703" y="827"/>
                </a:lnTo>
                <a:lnTo>
                  <a:pt x="1703" y="827"/>
                </a:lnTo>
                <a:lnTo>
                  <a:pt x="1703" y="828"/>
                </a:lnTo>
                <a:lnTo>
                  <a:pt x="1703" y="830"/>
                </a:lnTo>
                <a:lnTo>
                  <a:pt x="1703" y="832"/>
                </a:lnTo>
                <a:lnTo>
                  <a:pt x="1705" y="832"/>
                </a:lnTo>
                <a:lnTo>
                  <a:pt x="1705" y="833"/>
                </a:lnTo>
                <a:lnTo>
                  <a:pt x="1707" y="833"/>
                </a:lnTo>
                <a:lnTo>
                  <a:pt x="1707" y="835"/>
                </a:lnTo>
                <a:lnTo>
                  <a:pt x="1708" y="835"/>
                </a:lnTo>
                <a:lnTo>
                  <a:pt x="1708" y="837"/>
                </a:lnTo>
                <a:lnTo>
                  <a:pt x="1708" y="838"/>
                </a:lnTo>
                <a:lnTo>
                  <a:pt x="1710" y="838"/>
                </a:lnTo>
                <a:lnTo>
                  <a:pt x="1712" y="838"/>
                </a:lnTo>
                <a:lnTo>
                  <a:pt x="1712" y="840"/>
                </a:lnTo>
                <a:lnTo>
                  <a:pt x="1712" y="842"/>
                </a:lnTo>
                <a:lnTo>
                  <a:pt x="1713" y="842"/>
                </a:lnTo>
                <a:lnTo>
                  <a:pt x="1713" y="843"/>
                </a:lnTo>
                <a:lnTo>
                  <a:pt x="1715" y="843"/>
                </a:lnTo>
                <a:lnTo>
                  <a:pt x="1715" y="845"/>
                </a:lnTo>
                <a:lnTo>
                  <a:pt x="1717" y="845"/>
                </a:lnTo>
                <a:lnTo>
                  <a:pt x="1717" y="847"/>
                </a:lnTo>
                <a:lnTo>
                  <a:pt x="1718" y="847"/>
                </a:lnTo>
                <a:lnTo>
                  <a:pt x="1718" y="848"/>
                </a:lnTo>
                <a:lnTo>
                  <a:pt x="1720" y="848"/>
                </a:lnTo>
                <a:lnTo>
                  <a:pt x="1720" y="850"/>
                </a:lnTo>
                <a:lnTo>
                  <a:pt x="1722" y="850"/>
                </a:lnTo>
                <a:lnTo>
                  <a:pt x="1722" y="852"/>
                </a:lnTo>
                <a:lnTo>
                  <a:pt x="1722" y="852"/>
                </a:lnTo>
                <a:lnTo>
                  <a:pt x="1723" y="852"/>
                </a:lnTo>
                <a:lnTo>
                  <a:pt x="1725" y="852"/>
                </a:lnTo>
                <a:lnTo>
                  <a:pt x="1725" y="853"/>
                </a:lnTo>
                <a:lnTo>
                  <a:pt x="1727" y="853"/>
                </a:lnTo>
                <a:lnTo>
                  <a:pt x="1727" y="855"/>
                </a:lnTo>
                <a:lnTo>
                  <a:pt x="1728" y="855"/>
                </a:lnTo>
                <a:lnTo>
                  <a:pt x="1730" y="855"/>
                </a:lnTo>
                <a:lnTo>
                  <a:pt x="1732" y="855"/>
                </a:lnTo>
                <a:lnTo>
                  <a:pt x="1730" y="857"/>
                </a:lnTo>
                <a:lnTo>
                  <a:pt x="1732" y="857"/>
                </a:lnTo>
                <a:lnTo>
                  <a:pt x="1732" y="855"/>
                </a:lnTo>
                <a:lnTo>
                  <a:pt x="1733" y="855"/>
                </a:lnTo>
                <a:lnTo>
                  <a:pt x="1733" y="857"/>
                </a:lnTo>
                <a:lnTo>
                  <a:pt x="1735" y="857"/>
                </a:lnTo>
                <a:lnTo>
                  <a:pt x="1737" y="857"/>
                </a:lnTo>
                <a:lnTo>
                  <a:pt x="1737" y="858"/>
                </a:lnTo>
                <a:lnTo>
                  <a:pt x="1739" y="858"/>
                </a:lnTo>
                <a:lnTo>
                  <a:pt x="1739" y="860"/>
                </a:lnTo>
                <a:lnTo>
                  <a:pt x="1739" y="862"/>
                </a:lnTo>
                <a:lnTo>
                  <a:pt x="1739" y="863"/>
                </a:lnTo>
                <a:lnTo>
                  <a:pt x="1739" y="865"/>
                </a:lnTo>
                <a:lnTo>
                  <a:pt x="1739" y="867"/>
                </a:lnTo>
                <a:lnTo>
                  <a:pt x="1739" y="868"/>
                </a:lnTo>
                <a:lnTo>
                  <a:pt x="1737" y="868"/>
                </a:lnTo>
                <a:lnTo>
                  <a:pt x="1737" y="867"/>
                </a:lnTo>
                <a:lnTo>
                  <a:pt x="1735" y="867"/>
                </a:lnTo>
                <a:lnTo>
                  <a:pt x="1733" y="867"/>
                </a:lnTo>
                <a:lnTo>
                  <a:pt x="1732" y="867"/>
                </a:lnTo>
                <a:lnTo>
                  <a:pt x="1730" y="867"/>
                </a:lnTo>
                <a:lnTo>
                  <a:pt x="1728" y="867"/>
                </a:lnTo>
                <a:lnTo>
                  <a:pt x="1728" y="868"/>
                </a:lnTo>
                <a:lnTo>
                  <a:pt x="1730" y="868"/>
                </a:lnTo>
                <a:lnTo>
                  <a:pt x="1730" y="870"/>
                </a:lnTo>
                <a:lnTo>
                  <a:pt x="1728" y="870"/>
                </a:lnTo>
                <a:lnTo>
                  <a:pt x="1728" y="872"/>
                </a:lnTo>
                <a:lnTo>
                  <a:pt x="1727" y="872"/>
                </a:lnTo>
                <a:lnTo>
                  <a:pt x="1727" y="870"/>
                </a:lnTo>
                <a:lnTo>
                  <a:pt x="1725" y="870"/>
                </a:lnTo>
                <a:lnTo>
                  <a:pt x="1725" y="872"/>
                </a:lnTo>
                <a:lnTo>
                  <a:pt x="1725" y="873"/>
                </a:lnTo>
                <a:lnTo>
                  <a:pt x="1725" y="875"/>
                </a:lnTo>
                <a:lnTo>
                  <a:pt x="1723" y="875"/>
                </a:lnTo>
                <a:lnTo>
                  <a:pt x="1722" y="875"/>
                </a:lnTo>
                <a:lnTo>
                  <a:pt x="1720" y="875"/>
                </a:lnTo>
                <a:lnTo>
                  <a:pt x="1720" y="873"/>
                </a:lnTo>
                <a:lnTo>
                  <a:pt x="1718" y="873"/>
                </a:lnTo>
                <a:lnTo>
                  <a:pt x="1718" y="875"/>
                </a:lnTo>
                <a:lnTo>
                  <a:pt x="1717" y="875"/>
                </a:lnTo>
                <a:lnTo>
                  <a:pt x="1717" y="877"/>
                </a:lnTo>
                <a:lnTo>
                  <a:pt x="1715" y="877"/>
                </a:lnTo>
                <a:lnTo>
                  <a:pt x="1713" y="877"/>
                </a:lnTo>
                <a:lnTo>
                  <a:pt x="1713" y="878"/>
                </a:lnTo>
                <a:lnTo>
                  <a:pt x="1713" y="880"/>
                </a:lnTo>
                <a:lnTo>
                  <a:pt x="1712" y="880"/>
                </a:lnTo>
                <a:lnTo>
                  <a:pt x="1712" y="882"/>
                </a:lnTo>
                <a:lnTo>
                  <a:pt x="1710" y="882"/>
                </a:lnTo>
                <a:lnTo>
                  <a:pt x="1708" y="882"/>
                </a:lnTo>
                <a:lnTo>
                  <a:pt x="1708" y="883"/>
                </a:lnTo>
                <a:lnTo>
                  <a:pt x="1710" y="883"/>
                </a:lnTo>
                <a:lnTo>
                  <a:pt x="1710" y="885"/>
                </a:lnTo>
                <a:lnTo>
                  <a:pt x="1708" y="885"/>
                </a:lnTo>
                <a:lnTo>
                  <a:pt x="1708" y="887"/>
                </a:lnTo>
                <a:lnTo>
                  <a:pt x="1707" y="887"/>
                </a:lnTo>
                <a:lnTo>
                  <a:pt x="1705" y="887"/>
                </a:lnTo>
                <a:lnTo>
                  <a:pt x="1705" y="888"/>
                </a:lnTo>
                <a:lnTo>
                  <a:pt x="1703" y="888"/>
                </a:lnTo>
                <a:lnTo>
                  <a:pt x="1703" y="888"/>
                </a:lnTo>
                <a:lnTo>
                  <a:pt x="1702" y="888"/>
                </a:lnTo>
                <a:lnTo>
                  <a:pt x="1702" y="890"/>
                </a:lnTo>
                <a:lnTo>
                  <a:pt x="1700" y="890"/>
                </a:lnTo>
                <a:lnTo>
                  <a:pt x="1698" y="890"/>
                </a:lnTo>
                <a:lnTo>
                  <a:pt x="1697" y="890"/>
                </a:lnTo>
                <a:lnTo>
                  <a:pt x="1697" y="892"/>
                </a:lnTo>
                <a:lnTo>
                  <a:pt x="1698" y="892"/>
                </a:lnTo>
                <a:lnTo>
                  <a:pt x="1700" y="892"/>
                </a:lnTo>
                <a:lnTo>
                  <a:pt x="1702" y="892"/>
                </a:lnTo>
                <a:lnTo>
                  <a:pt x="1703" y="892"/>
                </a:lnTo>
                <a:lnTo>
                  <a:pt x="1703" y="892"/>
                </a:lnTo>
                <a:lnTo>
                  <a:pt x="1705" y="892"/>
                </a:lnTo>
                <a:lnTo>
                  <a:pt x="1705" y="890"/>
                </a:lnTo>
                <a:lnTo>
                  <a:pt x="1707" y="890"/>
                </a:lnTo>
                <a:lnTo>
                  <a:pt x="1708" y="890"/>
                </a:lnTo>
                <a:lnTo>
                  <a:pt x="1708" y="888"/>
                </a:lnTo>
                <a:lnTo>
                  <a:pt x="1710" y="888"/>
                </a:lnTo>
                <a:lnTo>
                  <a:pt x="1710" y="887"/>
                </a:lnTo>
                <a:lnTo>
                  <a:pt x="1712" y="887"/>
                </a:lnTo>
                <a:lnTo>
                  <a:pt x="1712" y="885"/>
                </a:lnTo>
                <a:lnTo>
                  <a:pt x="1713" y="885"/>
                </a:lnTo>
                <a:lnTo>
                  <a:pt x="1713" y="883"/>
                </a:lnTo>
                <a:lnTo>
                  <a:pt x="1715" y="883"/>
                </a:lnTo>
                <a:lnTo>
                  <a:pt x="1715" y="882"/>
                </a:lnTo>
                <a:lnTo>
                  <a:pt x="1717" y="882"/>
                </a:lnTo>
                <a:lnTo>
                  <a:pt x="1717" y="880"/>
                </a:lnTo>
                <a:lnTo>
                  <a:pt x="1718" y="880"/>
                </a:lnTo>
                <a:lnTo>
                  <a:pt x="1718" y="878"/>
                </a:lnTo>
                <a:lnTo>
                  <a:pt x="1720" y="878"/>
                </a:lnTo>
                <a:lnTo>
                  <a:pt x="1722" y="878"/>
                </a:lnTo>
                <a:lnTo>
                  <a:pt x="1723" y="878"/>
                </a:lnTo>
                <a:lnTo>
                  <a:pt x="1723" y="877"/>
                </a:lnTo>
                <a:lnTo>
                  <a:pt x="1725" y="877"/>
                </a:lnTo>
                <a:lnTo>
                  <a:pt x="1725" y="875"/>
                </a:lnTo>
                <a:lnTo>
                  <a:pt x="1727" y="875"/>
                </a:lnTo>
                <a:lnTo>
                  <a:pt x="1727" y="877"/>
                </a:lnTo>
                <a:lnTo>
                  <a:pt x="1728" y="877"/>
                </a:lnTo>
                <a:lnTo>
                  <a:pt x="1728" y="875"/>
                </a:lnTo>
                <a:lnTo>
                  <a:pt x="1730" y="875"/>
                </a:lnTo>
                <a:lnTo>
                  <a:pt x="1730" y="877"/>
                </a:lnTo>
                <a:lnTo>
                  <a:pt x="1732" y="877"/>
                </a:lnTo>
                <a:lnTo>
                  <a:pt x="1732" y="878"/>
                </a:lnTo>
                <a:lnTo>
                  <a:pt x="1733" y="877"/>
                </a:lnTo>
                <a:lnTo>
                  <a:pt x="1733" y="875"/>
                </a:lnTo>
                <a:lnTo>
                  <a:pt x="1735" y="875"/>
                </a:lnTo>
                <a:lnTo>
                  <a:pt x="1735" y="873"/>
                </a:lnTo>
                <a:lnTo>
                  <a:pt x="1737" y="873"/>
                </a:lnTo>
                <a:lnTo>
                  <a:pt x="1739" y="873"/>
                </a:lnTo>
                <a:lnTo>
                  <a:pt x="1739" y="875"/>
                </a:lnTo>
                <a:lnTo>
                  <a:pt x="1740" y="875"/>
                </a:lnTo>
                <a:lnTo>
                  <a:pt x="1740" y="873"/>
                </a:lnTo>
                <a:lnTo>
                  <a:pt x="1740" y="872"/>
                </a:lnTo>
                <a:lnTo>
                  <a:pt x="1742" y="872"/>
                </a:lnTo>
                <a:lnTo>
                  <a:pt x="1742" y="870"/>
                </a:lnTo>
                <a:lnTo>
                  <a:pt x="1742" y="868"/>
                </a:lnTo>
                <a:lnTo>
                  <a:pt x="1740" y="868"/>
                </a:lnTo>
                <a:lnTo>
                  <a:pt x="1740" y="867"/>
                </a:lnTo>
                <a:lnTo>
                  <a:pt x="1740" y="865"/>
                </a:lnTo>
                <a:lnTo>
                  <a:pt x="1740" y="863"/>
                </a:lnTo>
                <a:lnTo>
                  <a:pt x="1740" y="862"/>
                </a:lnTo>
                <a:lnTo>
                  <a:pt x="1740" y="860"/>
                </a:lnTo>
                <a:lnTo>
                  <a:pt x="1740" y="858"/>
                </a:lnTo>
                <a:lnTo>
                  <a:pt x="1740" y="857"/>
                </a:lnTo>
                <a:lnTo>
                  <a:pt x="1740" y="855"/>
                </a:lnTo>
                <a:lnTo>
                  <a:pt x="1742" y="855"/>
                </a:lnTo>
                <a:lnTo>
                  <a:pt x="1744" y="855"/>
                </a:lnTo>
                <a:lnTo>
                  <a:pt x="1744" y="853"/>
                </a:lnTo>
                <a:lnTo>
                  <a:pt x="1744" y="853"/>
                </a:lnTo>
                <a:lnTo>
                  <a:pt x="1744" y="852"/>
                </a:lnTo>
                <a:lnTo>
                  <a:pt x="1744" y="852"/>
                </a:lnTo>
                <a:lnTo>
                  <a:pt x="1744" y="852"/>
                </a:lnTo>
                <a:lnTo>
                  <a:pt x="1744" y="850"/>
                </a:lnTo>
                <a:lnTo>
                  <a:pt x="1744" y="848"/>
                </a:lnTo>
                <a:lnTo>
                  <a:pt x="1742" y="848"/>
                </a:lnTo>
                <a:lnTo>
                  <a:pt x="1742" y="847"/>
                </a:lnTo>
                <a:lnTo>
                  <a:pt x="1742" y="845"/>
                </a:lnTo>
                <a:lnTo>
                  <a:pt x="1742" y="843"/>
                </a:lnTo>
                <a:lnTo>
                  <a:pt x="1742" y="842"/>
                </a:lnTo>
                <a:lnTo>
                  <a:pt x="1742" y="840"/>
                </a:lnTo>
                <a:lnTo>
                  <a:pt x="1740" y="840"/>
                </a:lnTo>
                <a:lnTo>
                  <a:pt x="1739" y="840"/>
                </a:lnTo>
                <a:lnTo>
                  <a:pt x="1737" y="840"/>
                </a:lnTo>
                <a:lnTo>
                  <a:pt x="1735" y="840"/>
                </a:lnTo>
                <a:lnTo>
                  <a:pt x="1735" y="842"/>
                </a:lnTo>
                <a:lnTo>
                  <a:pt x="1737" y="842"/>
                </a:lnTo>
                <a:lnTo>
                  <a:pt x="1737" y="843"/>
                </a:lnTo>
                <a:lnTo>
                  <a:pt x="1735" y="843"/>
                </a:lnTo>
                <a:lnTo>
                  <a:pt x="1733" y="843"/>
                </a:lnTo>
                <a:lnTo>
                  <a:pt x="1733" y="842"/>
                </a:lnTo>
                <a:lnTo>
                  <a:pt x="1732" y="842"/>
                </a:lnTo>
                <a:lnTo>
                  <a:pt x="1730" y="842"/>
                </a:lnTo>
                <a:lnTo>
                  <a:pt x="1728" y="842"/>
                </a:lnTo>
                <a:lnTo>
                  <a:pt x="1727" y="842"/>
                </a:lnTo>
                <a:lnTo>
                  <a:pt x="1725" y="842"/>
                </a:lnTo>
                <a:lnTo>
                  <a:pt x="1725" y="840"/>
                </a:lnTo>
                <a:lnTo>
                  <a:pt x="1723" y="840"/>
                </a:lnTo>
                <a:lnTo>
                  <a:pt x="1723" y="838"/>
                </a:lnTo>
                <a:lnTo>
                  <a:pt x="1722" y="838"/>
                </a:lnTo>
                <a:lnTo>
                  <a:pt x="1722" y="837"/>
                </a:lnTo>
                <a:lnTo>
                  <a:pt x="1722" y="835"/>
                </a:lnTo>
                <a:lnTo>
                  <a:pt x="1720" y="835"/>
                </a:lnTo>
                <a:lnTo>
                  <a:pt x="1718" y="835"/>
                </a:lnTo>
                <a:lnTo>
                  <a:pt x="1718" y="833"/>
                </a:lnTo>
                <a:lnTo>
                  <a:pt x="1720" y="833"/>
                </a:lnTo>
                <a:lnTo>
                  <a:pt x="1722" y="833"/>
                </a:lnTo>
                <a:lnTo>
                  <a:pt x="1722" y="832"/>
                </a:lnTo>
                <a:lnTo>
                  <a:pt x="1720" y="832"/>
                </a:lnTo>
                <a:lnTo>
                  <a:pt x="1720" y="830"/>
                </a:lnTo>
                <a:lnTo>
                  <a:pt x="1720" y="828"/>
                </a:lnTo>
                <a:lnTo>
                  <a:pt x="1718" y="828"/>
                </a:lnTo>
                <a:lnTo>
                  <a:pt x="1718" y="827"/>
                </a:lnTo>
                <a:lnTo>
                  <a:pt x="1717" y="827"/>
                </a:lnTo>
                <a:lnTo>
                  <a:pt x="1717" y="825"/>
                </a:lnTo>
                <a:lnTo>
                  <a:pt x="1715" y="825"/>
                </a:lnTo>
                <a:lnTo>
                  <a:pt x="1715" y="823"/>
                </a:lnTo>
                <a:lnTo>
                  <a:pt x="1713" y="823"/>
                </a:lnTo>
                <a:lnTo>
                  <a:pt x="1713" y="821"/>
                </a:lnTo>
                <a:lnTo>
                  <a:pt x="1712" y="821"/>
                </a:lnTo>
                <a:lnTo>
                  <a:pt x="1710" y="821"/>
                </a:lnTo>
                <a:lnTo>
                  <a:pt x="1708" y="821"/>
                </a:lnTo>
                <a:lnTo>
                  <a:pt x="1707" y="821"/>
                </a:lnTo>
                <a:lnTo>
                  <a:pt x="1707" y="820"/>
                </a:lnTo>
                <a:lnTo>
                  <a:pt x="1708" y="820"/>
                </a:lnTo>
                <a:lnTo>
                  <a:pt x="1708" y="818"/>
                </a:lnTo>
                <a:lnTo>
                  <a:pt x="1707" y="818"/>
                </a:lnTo>
                <a:lnTo>
                  <a:pt x="1705" y="818"/>
                </a:lnTo>
                <a:lnTo>
                  <a:pt x="1705" y="816"/>
                </a:lnTo>
                <a:lnTo>
                  <a:pt x="1707" y="816"/>
                </a:lnTo>
                <a:lnTo>
                  <a:pt x="1708" y="816"/>
                </a:lnTo>
                <a:lnTo>
                  <a:pt x="1710" y="816"/>
                </a:lnTo>
                <a:lnTo>
                  <a:pt x="1710" y="818"/>
                </a:lnTo>
                <a:lnTo>
                  <a:pt x="1712" y="818"/>
                </a:lnTo>
                <a:lnTo>
                  <a:pt x="1713" y="818"/>
                </a:lnTo>
                <a:lnTo>
                  <a:pt x="1713" y="816"/>
                </a:lnTo>
                <a:lnTo>
                  <a:pt x="1712" y="816"/>
                </a:lnTo>
                <a:lnTo>
                  <a:pt x="1712" y="815"/>
                </a:lnTo>
                <a:lnTo>
                  <a:pt x="1713" y="815"/>
                </a:lnTo>
                <a:lnTo>
                  <a:pt x="1715" y="815"/>
                </a:lnTo>
                <a:lnTo>
                  <a:pt x="1717" y="815"/>
                </a:lnTo>
                <a:lnTo>
                  <a:pt x="1718" y="815"/>
                </a:lnTo>
                <a:lnTo>
                  <a:pt x="1718" y="813"/>
                </a:lnTo>
                <a:lnTo>
                  <a:pt x="1718" y="811"/>
                </a:lnTo>
                <a:lnTo>
                  <a:pt x="1718" y="811"/>
                </a:lnTo>
                <a:lnTo>
                  <a:pt x="1720" y="811"/>
                </a:lnTo>
                <a:lnTo>
                  <a:pt x="1720" y="810"/>
                </a:lnTo>
                <a:lnTo>
                  <a:pt x="1720" y="808"/>
                </a:lnTo>
                <a:lnTo>
                  <a:pt x="1718" y="808"/>
                </a:lnTo>
                <a:lnTo>
                  <a:pt x="1717" y="808"/>
                </a:lnTo>
                <a:lnTo>
                  <a:pt x="1717" y="806"/>
                </a:lnTo>
                <a:lnTo>
                  <a:pt x="1718" y="806"/>
                </a:lnTo>
                <a:lnTo>
                  <a:pt x="1718" y="805"/>
                </a:lnTo>
                <a:lnTo>
                  <a:pt x="1720" y="805"/>
                </a:lnTo>
                <a:lnTo>
                  <a:pt x="1720" y="803"/>
                </a:lnTo>
                <a:lnTo>
                  <a:pt x="1722" y="803"/>
                </a:lnTo>
                <a:lnTo>
                  <a:pt x="1720" y="801"/>
                </a:lnTo>
                <a:lnTo>
                  <a:pt x="1722" y="801"/>
                </a:lnTo>
                <a:lnTo>
                  <a:pt x="1722" y="800"/>
                </a:lnTo>
                <a:lnTo>
                  <a:pt x="1723" y="800"/>
                </a:lnTo>
                <a:lnTo>
                  <a:pt x="1723" y="801"/>
                </a:lnTo>
                <a:lnTo>
                  <a:pt x="1725" y="801"/>
                </a:lnTo>
                <a:lnTo>
                  <a:pt x="1725" y="803"/>
                </a:lnTo>
                <a:lnTo>
                  <a:pt x="1727" y="803"/>
                </a:lnTo>
                <a:lnTo>
                  <a:pt x="1727" y="801"/>
                </a:lnTo>
                <a:lnTo>
                  <a:pt x="1728" y="801"/>
                </a:lnTo>
                <a:lnTo>
                  <a:pt x="1730" y="801"/>
                </a:lnTo>
                <a:lnTo>
                  <a:pt x="1730" y="803"/>
                </a:lnTo>
                <a:lnTo>
                  <a:pt x="1732" y="803"/>
                </a:lnTo>
                <a:lnTo>
                  <a:pt x="1732" y="805"/>
                </a:lnTo>
                <a:lnTo>
                  <a:pt x="1732" y="806"/>
                </a:lnTo>
                <a:lnTo>
                  <a:pt x="1733" y="806"/>
                </a:lnTo>
                <a:lnTo>
                  <a:pt x="1735" y="806"/>
                </a:lnTo>
                <a:lnTo>
                  <a:pt x="1735" y="808"/>
                </a:lnTo>
                <a:lnTo>
                  <a:pt x="1737" y="808"/>
                </a:lnTo>
                <a:lnTo>
                  <a:pt x="1739" y="808"/>
                </a:lnTo>
                <a:lnTo>
                  <a:pt x="1739" y="810"/>
                </a:lnTo>
                <a:lnTo>
                  <a:pt x="1740" y="810"/>
                </a:lnTo>
                <a:lnTo>
                  <a:pt x="1740" y="811"/>
                </a:lnTo>
                <a:lnTo>
                  <a:pt x="1742" y="811"/>
                </a:lnTo>
                <a:lnTo>
                  <a:pt x="1742" y="811"/>
                </a:lnTo>
                <a:lnTo>
                  <a:pt x="1744" y="811"/>
                </a:lnTo>
                <a:lnTo>
                  <a:pt x="1744" y="813"/>
                </a:lnTo>
                <a:lnTo>
                  <a:pt x="1744" y="813"/>
                </a:lnTo>
                <a:lnTo>
                  <a:pt x="1745" y="813"/>
                </a:lnTo>
                <a:lnTo>
                  <a:pt x="1745" y="811"/>
                </a:lnTo>
                <a:lnTo>
                  <a:pt x="1744" y="811"/>
                </a:lnTo>
                <a:lnTo>
                  <a:pt x="1744" y="811"/>
                </a:lnTo>
                <a:lnTo>
                  <a:pt x="1744" y="811"/>
                </a:lnTo>
                <a:lnTo>
                  <a:pt x="1744" y="810"/>
                </a:lnTo>
                <a:lnTo>
                  <a:pt x="1742" y="810"/>
                </a:lnTo>
                <a:lnTo>
                  <a:pt x="1742" y="808"/>
                </a:lnTo>
                <a:lnTo>
                  <a:pt x="1740" y="808"/>
                </a:lnTo>
                <a:lnTo>
                  <a:pt x="1740" y="806"/>
                </a:lnTo>
                <a:lnTo>
                  <a:pt x="1739" y="806"/>
                </a:lnTo>
                <a:lnTo>
                  <a:pt x="1737" y="806"/>
                </a:lnTo>
                <a:lnTo>
                  <a:pt x="1737" y="805"/>
                </a:lnTo>
                <a:lnTo>
                  <a:pt x="1735" y="805"/>
                </a:lnTo>
                <a:lnTo>
                  <a:pt x="1735" y="803"/>
                </a:lnTo>
                <a:lnTo>
                  <a:pt x="1733" y="803"/>
                </a:lnTo>
                <a:lnTo>
                  <a:pt x="1733" y="801"/>
                </a:lnTo>
                <a:lnTo>
                  <a:pt x="1733" y="800"/>
                </a:lnTo>
                <a:lnTo>
                  <a:pt x="1732" y="800"/>
                </a:lnTo>
                <a:lnTo>
                  <a:pt x="1730" y="800"/>
                </a:lnTo>
                <a:lnTo>
                  <a:pt x="1730" y="798"/>
                </a:lnTo>
                <a:lnTo>
                  <a:pt x="1728" y="798"/>
                </a:lnTo>
                <a:lnTo>
                  <a:pt x="1728" y="796"/>
                </a:lnTo>
                <a:lnTo>
                  <a:pt x="1730" y="796"/>
                </a:lnTo>
                <a:lnTo>
                  <a:pt x="1730" y="795"/>
                </a:lnTo>
                <a:lnTo>
                  <a:pt x="1732" y="795"/>
                </a:lnTo>
                <a:lnTo>
                  <a:pt x="1732" y="793"/>
                </a:lnTo>
                <a:lnTo>
                  <a:pt x="1733" y="793"/>
                </a:lnTo>
                <a:lnTo>
                  <a:pt x="1735" y="793"/>
                </a:lnTo>
                <a:lnTo>
                  <a:pt x="1737" y="793"/>
                </a:lnTo>
                <a:lnTo>
                  <a:pt x="1739" y="793"/>
                </a:lnTo>
                <a:lnTo>
                  <a:pt x="1739" y="791"/>
                </a:lnTo>
                <a:lnTo>
                  <a:pt x="1737" y="791"/>
                </a:lnTo>
                <a:lnTo>
                  <a:pt x="1735" y="791"/>
                </a:lnTo>
                <a:lnTo>
                  <a:pt x="1733" y="791"/>
                </a:lnTo>
                <a:lnTo>
                  <a:pt x="1732" y="791"/>
                </a:lnTo>
                <a:lnTo>
                  <a:pt x="1730" y="791"/>
                </a:lnTo>
                <a:lnTo>
                  <a:pt x="1730" y="790"/>
                </a:lnTo>
                <a:lnTo>
                  <a:pt x="1732" y="790"/>
                </a:lnTo>
                <a:lnTo>
                  <a:pt x="1732" y="788"/>
                </a:lnTo>
                <a:lnTo>
                  <a:pt x="1732" y="786"/>
                </a:lnTo>
                <a:lnTo>
                  <a:pt x="1732" y="785"/>
                </a:lnTo>
                <a:lnTo>
                  <a:pt x="1730" y="785"/>
                </a:lnTo>
                <a:lnTo>
                  <a:pt x="1730" y="786"/>
                </a:lnTo>
                <a:lnTo>
                  <a:pt x="1728" y="786"/>
                </a:lnTo>
                <a:lnTo>
                  <a:pt x="1728" y="788"/>
                </a:lnTo>
                <a:lnTo>
                  <a:pt x="1727" y="788"/>
                </a:lnTo>
                <a:lnTo>
                  <a:pt x="1727" y="790"/>
                </a:lnTo>
                <a:lnTo>
                  <a:pt x="1725" y="790"/>
                </a:lnTo>
                <a:lnTo>
                  <a:pt x="1725" y="791"/>
                </a:lnTo>
                <a:lnTo>
                  <a:pt x="1725" y="793"/>
                </a:lnTo>
                <a:lnTo>
                  <a:pt x="1723" y="793"/>
                </a:lnTo>
                <a:lnTo>
                  <a:pt x="1723" y="791"/>
                </a:lnTo>
                <a:lnTo>
                  <a:pt x="1722" y="791"/>
                </a:lnTo>
                <a:lnTo>
                  <a:pt x="1720" y="791"/>
                </a:lnTo>
                <a:lnTo>
                  <a:pt x="1720" y="790"/>
                </a:lnTo>
                <a:lnTo>
                  <a:pt x="1718" y="790"/>
                </a:lnTo>
                <a:lnTo>
                  <a:pt x="1718" y="788"/>
                </a:lnTo>
                <a:lnTo>
                  <a:pt x="1717" y="788"/>
                </a:lnTo>
                <a:lnTo>
                  <a:pt x="1715" y="788"/>
                </a:lnTo>
                <a:lnTo>
                  <a:pt x="1715" y="786"/>
                </a:lnTo>
                <a:lnTo>
                  <a:pt x="1715" y="785"/>
                </a:lnTo>
                <a:lnTo>
                  <a:pt x="1713" y="785"/>
                </a:lnTo>
                <a:lnTo>
                  <a:pt x="1713" y="783"/>
                </a:lnTo>
                <a:lnTo>
                  <a:pt x="1713" y="781"/>
                </a:lnTo>
                <a:lnTo>
                  <a:pt x="1712" y="781"/>
                </a:lnTo>
                <a:lnTo>
                  <a:pt x="1712" y="780"/>
                </a:lnTo>
                <a:lnTo>
                  <a:pt x="1713" y="780"/>
                </a:lnTo>
                <a:lnTo>
                  <a:pt x="1715" y="780"/>
                </a:lnTo>
                <a:lnTo>
                  <a:pt x="1715" y="778"/>
                </a:lnTo>
                <a:lnTo>
                  <a:pt x="1713" y="778"/>
                </a:lnTo>
                <a:lnTo>
                  <a:pt x="1712" y="778"/>
                </a:lnTo>
                <a:lnTo>
                  <a:pt x="1712" y="776"/>
                </a:lnTo>
                <a:lnTo>
                  <a:pt x="1710" y="776"/>
                </a:lnTo>
                <a:lnTo>
                  <a:pt x="1710" y="775"/>
                </a:lnTo>
                <a:lnTo>
                  <a:pt x="1710" y="773"/>
                </a:lnTo>
                <a:lnTo>
                  <a:pt x="1710" y="771"/>
                </a:lnTo>
                <a:lnTo>
                  <a:pt x="1710" y="771"/>
                </a:lnTo>
                <a:lnTo>
                  <a:pt x="1710" y="770"/>
                </a:lnTo>
                <a:lnTo>
                  <a:pt x="1708" y="770"/>
                </a:lnTo>
                <a:lnTo>
                  <a:pt x="1708" y="768"/>
                </a:lnTo>
                <a:lnTo>
                  <a:pt x="1710" y="768"/>
                </a:lnTo>
                <a:lnTo>
                  <a:pt x="1710" y="766"/>
                </a:lnTo>
                <a:lnTo>
                  <a:pt x="1708" y="766"/>
                </a:lnTo>
                <a:lnTo>
                  <a:pt x="1708" y="765"/>
                </a:lnTo>
                <a:lnTo>
                  <a:pt x="1708" y="763"/>
                </a:lnTo>
                <a:lnTo>
                  <a:pt x="1708" y="761"/>
                </a:lnTo>
                <a:lnTo>
                  <a:pt x="1708" y="760"/>
                </a:lnTo>
                <a:lnTo>
                  <a:pt x="1708" y="758"/>
                </a:lnTo>
                <a:lnTo>
                  <a:pt x="1707" y="758"/>
                </a:lnTo>
                <a:lnTo>
                  <a:pt x="1707" y="756"/>
                </a:lnTo>
                <a:lnTo>
                  <a:pt x="1708" y="756"/>
                </a:lnTo>
                <a:lnTo>
                  <a:pt x="1710" y="756"/>
                </a:lnTo>
                <a:lnTo>
                  <a:pt x="1710" y="755"/>
                </a:lnTo>
                <a:lnTo>
                  <a:pt x="1710" y="753"/>
                </a:lnTo>
                <a:lnTo>
                  <a:pt x="1712" y="753"/>
                </a:lnTo>
                <a:lnTo>
                  <a:pt x="1712" y="751"/>
                </a:lnTo>
                <a:lnTo>
                  <a:pt x="1713" y="751"/>
                </a:lnTo>
                <a:lnTo>
                  <a:pt x="1715" y="751"/>
                </a:lnTo>
                <a:lnTo>
                  <a:pt x="1717" y="751"/>
                </a:lnTo>
                <a:lnTo>
                  <a:pt x="1717" y="753"/>
                </a:lnTo>
                <a:lnTo>
                  <a:pt x="1718" y="753"/>
                </a:lnTo>
                <a:lnTo>
                  <a:pt x="1720" y="753"/>
                </a:lnTo>
                <a:lnTo>
                  <a:pt x="1720" y="755"/>
                </a:lnTo>
                <a:lnTo>
                  <a:pt x="1722" y="755"/>
                </a:lnTo>
                <a:lnTo>
                  <a:pt x="1723" y="755"/>
                </a:lnTo>
                <a:lnTo>
                  <a:pt x="1723" y="756"/>
                </a:lnTo>
                <a:lnTo>
                  <a:pt x="1725" y="756"/>
                </a:lnTo>
                <a:lnTo>
                  <a:pt x="1727" y="756"/>
                </a:lnTo>
                <a:lnTo>
                  <a:pt x="1728" y="756"/>
                </a:lnTo>
                <a:lnTo>
                  <a:pt x="1728" y="758"/>
                </a:lnTo>
                <a:lnTo>
                  <a:pt x="1730" y="758"/>
                </a:lnTo>
                <a:lnTo>
                  <a:pt x="1732" y="758"/>
                </a:lnTo>
                <a:lnTo>
                  <a:pt x="1733" y="758"/>
                </a:lnTo>
                <a:lnTo>
                  <a:pt x="1733" y="756"/>
                </a:lnTo>
                <a:lnTo>
                  <a:pt x="1732" y="756"/>
                </a:lnTo>
                <a:lnTo>
                  <a:pt x="1732" y="755"/>
                </a:lnTo>
                <a:lnTo>
                  <a:pt x="1730" y="755"/>
                </a:lnTo>
                <a:lnTo>
                  <a:pt x="1728" y="755"/>
                </a:lnTo>
                <a:lnTo>
                  <a:pt x="1727" y="755"/>
                </a:lnTo>
                <a:lnTo>
                  <a:pt x="1727" y="753"/>
                </a:lnTo>
                <a:lnTo>
                  <a:pt x="1725" y="753"/>
                </a:lnTo>
                <a:lnTo>
                  <a:pt x="1725" y="751"/>
                </a:lnTo>
                <a:lnTo>
                  <a:pt x="1723" y="751"/>
                </a:lnTo>
                <a:lnTo>
                  <a:pt x="1722" y="751"/>
                </a:lnTo>
                <a:lnTo>
                  <a:pt x="1722" y="750"/>
                </a:lnTo>
                <a:lnTo>
                  <a:pt x="1720" y="750"/>
                </a:lnTo>
                <a:lnTo>
                  <a:pt x="1720" y="748"/>
                </a:lnTo>
                <a:lnTo>
                  <a:pt x="1718" y="748"/>
                </a:lnTo>
                <a:lnTo>
                  <a:pt x="1717" y="748"/>
                </a:lnTo>
                <a:lnTo>
                  <a:pt x="1715" y="748"/>
                </a:lnTo>
                <a:lnTo>
                  <a:pt x="1713" y="748"/>
                </a:lnTo>
                <a:lnTo>
                  <a:pt x="1712" y="748"/>
                </a:lnTo>
                <a:lnTo>
                  <a:pt x="1710" y="748"/>
                </a:lnTo>
                <a:lnTo>
                  <a:pt x="1710" y="746"/>
                </a:lnTo>
                <a:lnTo>
                  <a:pt x="1712" y="746"/>
                </a:lnTo>
                <a:lnTo>
                  <a:pt x="1712" y="745"/>
                </a:lnTo>
                <a:lnTo>
                  <a:pt x="1712" y="743"/>
                </a:lnTo>
                <a:lnTo>
                  <a:pt x="1712" y="741"/>
                </a:lnTo>
                <a:lnTo>
                  <a:pt x="1712" y="740"/>
                </a:lnTo>
                <a:lnTo>
                  <a:pt x="1713" y="740"/>
                </a:lnTo>
                <a:lnTo>
                  <a:pt x="1713" y="741"/>
                </a:lnTo>
                <a:lnTo>
                  <a:pt x="1713" y="743"/>
                </a:lnTo>
                <a:lnTo>
                  <a:pt x="1715" y="743"/>
                </a:lnTo>
                <a:lnTo>
                  <a:pt x="1715" y="745"/>
                </a:lnTo>
                <a:lnTo>
                  <a:pt x="1717" y="745"/>
                </a:lnTo>
                <a:lnTo>
                  <a:pt x="1717" y="746"/>
                </a:lnTo>
                <a:lnTo>
                  <a:pt x="1718" y="746"/>
                </a:lnTo>
                <a:lnTo>
                  <a:pt x="1718" y="745"/>
                </a:lnTo>
                <a:lnTo>
                  <a:pt x="1718" y="743"/>
                </a:lnTo>
                <a:lnTo>
                  <a:pt x="1717" y="743"/>
                </a:lnTo>
                <a:lnTo>
                  <a:pt x="1717" y="741"/>
                </a:lnTo>
                <a:lnTo>
                  <a:pt x="1717" y="740"/>
                </a:lnTo>
                <a:lnTo>
                  <a:pt x="1718" y="740"/>
                </a:lnTo>
                <a:lnTo>
                  <a:pt x="1720" y="740"/>
                </a:lnTo>
                <a:lnTo>
                  <a:pt x="1722" y="740"/>
                </a:lnTo>
                <a:lnTo>
                  <a:pt x="1722" y="741"/>
                </a:lnTo>
                <a:lnTo>
                  <a:pt x="1723" y="741"/>
                </a:lnTo>
                <a:lnTo>
                  <a:pt x="1725" y="741"/>
                </a:lnTo>
                <a:lnTo>
                  <a:pt x="1725" y="743"/>
                </a:lnTo>
                <a:lnTo>
                  <a:pt x="1727" y="743"/>
                </a:lnTo>
                <a:lnTo>
                  <a:pt x="1728" y="743"/>
                </a:lnTo>
                <a:lnTo>
                  <a:pt x="1730" y="743"/>
                </a:lnTo>
                <a:lnTo>
                  <a:pt x="1732" y="743"/>
                </a:lnTo>
                <a:lnTo>
                  <a:pt x="1733" y="743"/>
                </a:lnTo>
                <a:lnTo>
                  <a:pt x="1735" y="743"/>
                </a:lnTo>
                <a:lnTo>
                  <a:pt x="1737" y="743"/>
                </a:lnTo>
                <a:lnTo>
                  <a:pt x="1739" y="743"/>
                </a:lnTo>
                <a:lnTo>
                  <a:pt x="1739" y="745"/>
                </a:lnTo>
                <a:lnTo>
                  <a:pt x="1740" y="745"/>
                </a:lnTo>
                <a:lnTo>
                  <a:pt x="1742" y="745"/>
                </a:lnTo>
                <a:lnTo>
                  <a:pt x="1744" y="745"/>
                </a:lnTo>
                <a:lnTo>
                  <a:pt x="1744" y="743"/>
                </a:lnTo>
                <a:lnTo>
                  <a:pt x="1742" y="743"/>
                </a:lnTo>
                <a:lnTo>
                  <a:pt x="1740" y="743"/>
                </a:lnTo>
                <a:lnTo>
                  <a:pt x="1739" y="743"/>
                </a:lnTo>
                <a:lnTo>
                  <a:pt x="1739" y="741"/>
                </a:lnTo>
                <a:lnTo>
                  <a:pt x="1737" y="741"/>
                </a:lnTo>
                <a:lnTo>
                  <a:pt x="1735" y="741"/>
                </a:lnTo>
                <a:lnTo>
                  <a:pt x="1735" y="740"/>
                </a:lnTo>
                <a:lnTo>
                  <a:pt x="1733" y="740"/>
                </a:lnTo>
                <a:lnTo>
                  <a:pt x="1732" y="740"/>
                </a:lnTo>
                <a:lnTo>
                  <a:pt x="1730" y="740"/>
                </a:lnTo>
                <a:lnTo>
                  <a:pt x="1728" y="740"/>
                </a:lnTo>
                <a:lnTo>
                  <a:pt x="1727" y="740"/>
                </a:lnTo>
                <a:lnTo>
                  <a:pt x="1727" y="738"/>
                </a:lnTo>
                <a:lnTo>
                  <a:pt x="1725" y="738"/>
                </a:lnTo>
                <a:lnTo>
                  <a:pt x="1723" y="738"/>
                </a:lnTo>
                <a:lnTo>
                  <a:pt x="1723" y="736"/>
                </a:lnTo>
                <a:lnTo>
                  <a:pt x="1722" y="736"/>
                </a:lnTo>
                <a:lnTo>
                  <a:pt x="1722" y="735"/>
                </a:lnTo>
                <a:lnTo>
                  <a:pt x="1720" y="735"/>
                </a:lnTo>
                <a:lnTo>
                  <a:pt x="1718" y="735"/>
                </a:lnTo>
                <a:lnTo>
                  <a:pt x="1717" y="735"/>
                </a:lnTo>
                <a:lnTo>
                  <a:pt x="1717" y="733"/>
                </a:lnTo>
                <a:lnTo>
                  <a:pt x="1717" y="731"/>
                </a:lnTo>
                <a:lnTo>
                  <a:pt x="1717" y="730"/>
                </a:lnTo>
                <a:lnTo>
                  <a:pt x="1717" y="730"/>
                </a:lnTo>
                <a:lnTo>
                  <a:pt x="1717" y="728"/>
                </a:lnTo>
                <a:lnTo>
                  <a:pt x="1718" y="728"/>
                </a:lnTo>
                <a:lnTo>
                  <a:pt x="1718" y="726"/>
                </a:lnTo>
                <a:lnTo>
                  <a:pt x="1720" y="726"/>
                </a:lnTo>
                <a:lnTo>
                  <a:pt x="1720" y="725"/>
                </a:lnTo>
                <a:lnTo>
                  <a:pt x="1722" y="725"/>
                </a:lnTo>
                <a:lnTo>
                  <a:pt x="1722" y="723"/>
                </a:lnTo>
                <a:lnTo>
                  <a:pt x="1723" y="723"/>
                </a:lnTo>
                <a:lnTo>
                  <a:pt x="1725" y="723"/>
                </a:lnTo>
                <a:lnTo>
                  <a:pt x="1725" y="725"/>
                </a:lnTo>
                <a:lnTo>
                  <a:pt x="1725" y="726"/>
                </a:lnTo>
                <a:lnTo>
                  <a:pt x="1727" y="726"/>
                </a:lnTo>
                <a:lnTo>
                  <a:pt x="1727" y="728"/>
                </a:lnTo>
                <a:lnTo>
                  <a:pt x="1728" y="728"/>
                </a:lnTo>
                <a:lnTo>
                  <a:pt x="1728" y="730"/>
                </a:lnTo>
                <a:lnTo>
                  <a:pt x="1730" y="730"/>
                </a:lnTo>
                <a:lnTo>
                  <a:pt x="1730" y="730"/>
                </a:lnTo>
                <a:lnTo>
                  <a:pt x="1732" y="730"/>
                </a:lnTo>
                <a:lnTo>
                  <a:pt x="1732" y="731"/>
                </a:lnTo>
                <a:lnTo>
                  <a:pt x="1733" y="731"/>
                </a:lnTo>
                <a:lnTo>
                  <a:pt x="1735" y="731"/>
                </a:lnTo>
                <a:lnTo>
                  <a:pt x="1735" y="730"/>
                </a:lnTo>
                <a:lnTo>
                  <a:pt x="1733" y="730"/>
                </a:lnTo>
                <a:lnTo>
                  <a:pt x="1733" y="730"/>
                </a:lnTo>
                <a:lnTo>
                  <a:pt x="1732" y="730"/>
                </a:lnTo>
                <a:lnTo>
                  <a:pt x="1732" y="728"/>
                </a:lnTo>
                <a:lnTo>
                  <a:pt x="1730" y="728"/>
                </a:lnTo>
                <a:lnTo>
                  <a:pt x="1728" y="728"/>
                </a:lnTo>
                <a:lnTo>
                  <a:pt x="1728" y="726"/>
                </a:lnTo>
                <a:lnTo>
                  <a:pt x="1728" y="725"/>
                </a:lnTo>
                <a:lnTo>
                  <a:pt x="1727" y="725"/>
                </a:lnTo>
                <a:lnTo>
                  <a:pt x="1727" y="723"/>
                </a:lnTo>
                <a:lnTo>
                  <a:pt x="1727" y="721"/>
                </a:lnTo>
                <a:lnTo>
                  <a:pt x="1727" y="720"/>
                </a:lnTo>
                <a:lnTo>
                  <a:pt x="1728" y="720"/>
                </a:lnTo>
                <a:lnTo>
                  <a:pt x="1730" y="718"/>
                </a:lnTo>
                <a:lnTo>
                  <a:pt x="1732" y="718"/>
                </a:lnTo>
                <a:lnTo>
                  <a:pt x="1732" y="716"/>
                </a:lnTo>
                <a:lnTo>
                  <a:pt x="1733" y="716"/>
                </a:lnTo>
                <a:lnTo>
                  <a:pt x="1733" y="715"/>
                </a:lnTo>
                <a:lnTo>
                  <a:pt x="1735" y="715"/>
                </a:lnTo>
                <a:lnTo>
                  <a:pt x="1737" y="715"/>
                </a:lnTo>
                <a:lnTo>
                  <a:pt x="1739" y="715"/>
                </a:lnTo>
                <a:lnTo>
                  <a:pt x="1739" y="716"/>
                </a:lnTo>
                <a:lnTo>
                  <a:pt x="1740" y="716"/>
                </a:lnTo>
                <a:lnTo>
                  <a:pt x="1742" y="716"/>
                </a:lnTo>
                <a:lnTo>
                  <a:pt x="1744" y="716"/>
                </a:lnTo>
                <a:lnTo>
                  <a:pt x="1744" y="718"/>
                </a:lnTo>
                <a:lnTo>
                  <a:pt x="1744" y="718"/>
                </a:lnTo>
                <a:lnTo>
                  <a:pt x="1744" y="720"/>
                </a:lnTo>
                <a:lnTo>
                  <a:pt x="1744" y="721"/>
                </a:lnTo>
                <a:lnTo>
                  <a:pt x="1744" y="723"/>
                </a:lnTo>
                <a:lnTo>
                  <a:pt x="1745" y="723"/>
                </a:lnTo>
                <a:lnTo>
                  <a:pt x="1745" y="725"/>
                </a:lnTo>
                <a:lnTo>
                  <a:pt x="1745" y="726"/>
                </a:lnTo>
                <a:lnTo>
                  <a:pt x="1747" y="726"/>
                </a:lnTo>
                <a:lnTo>
                  <a:pt x="1747" y="725"/>
                </a:lnTo>
                <a:lnTo>
                  <a:pt x="1747" y="723"/>
                </a:lnTo>
                <a:lnTo>
                  <a:pt x="1745" y="723"/>
                </a:lnTo>
                <a:lnTo>
                  <a:pt x="1745" y="721"/>
                </a:lnTo>
                <a:lnTo>
                  <a:pt x="1745" y="720"/>
                </a:lnTo>
                <a:lnTo>
                  <a:pt x="1745" y="718"/>
                </a:lnTo>
                <a:lnTo>
                  <a:pt x="1745" y="716"/>
                </a:lnTo>
                <a:lnTo>
                  <a:pt x="1744" y="716"/>
                </a:lnTo>
                <a:lnTo>
                  <a:pt x="1744" y="715"/>
                </a:lnTo>
                <a:lnTo>
                  <a:pt x="1744" y="715"/>
                </a:lnTo>
                <a:lnTo>
                  <a:pt x="1742" y="715"/>
                </a:lnTo>
                <a:lnTo>
                  <a:pt x="1742" y="713"/>
                </a:lnTo>
                <a:lnTo>
                  <a:pt x="1740" y="713"/>
                </a:lnTo>
                <a:lnTo>
                  <a:pt x="1739" y="713"/>
                </a:lnTo>
                <a:lnTo>
                  <a:pt x="1739" y="711"/>
                </a:lnTo>
                <a:lnTo>
                  <a:pt x="1740" y="711"/>
                </a:lnTo>
                <a:lnTo>
                  <a:pt x="1740" y="710"/>
                </a:lnTo>
                <a:lnTo>
                  <a:pt x="1742" y="710"/>
                </a:lnTo>
                <a:lnTo>
                  <a:pt x="1742" y="708"/>
                </a:lnTo>
                <a:lnTo>
                  <a:pt x="1744" y="708"/>
                </a:lnTo>
                <a:lnTo>
                  <a:pt x="1744" y="706"/>
                </a:lnTo>
                <a:lnTo>
                  <a:pt x="1744" y="706"/>
                </a:lnTo>
                <a:lnTo>
                  <a:pt x="1744" y="705"/>
                </a:lnTo>
                <a:lnTo>
                  <a:pt x="1745" y="705"/>
                </a:lnTo>
                <a:lnTo>
                  <a:pt x="1745" y="703"/>
                </a:lnTo>
                <a:lnTo>
                  <a:pt x="1747" y="703"/>
                </a:lnTo>
                <a:lnTo>
                  <a:pt x="1749" y="703"/>
                </a:lnTo>
                <a:lnTo>
                  <a:pt x="1749" y="701"/>
                </a:lnTo>
                <a:lnTo>
                  <a:pt x="1750" y="701"/>
                </a:lnTo>
                <a:lnTo>
                  <a:pt x="1750" y="700"/>
                </a:lnTo>
                <a:lnTo>
                  <a:pt x="1752" y="700"/>
                </a:lnTo>
                <a:lnTo>
                  <a:pt x="1754" y="700"/>
                </a:lnTo>
                <a:lnTo>
                  <a:pt x="1755" y="700"/>
                </a:lnTo>
                <a:lnTo>
                  <a:pt x="1755" y="698"/>
                </a:lnTo>
                <a:lnTo>
                  <a:pt x="1755" y="696"/>
                </a:lnTo>
                <a:lnTo>
                  <a:pt x="1757" y="696"/>
                </a:lnTo>
                <a:lnTo>
                  <a:pt x="1757" y="695"/>
                </a:lnTo>
                <a:lnTo>
                  <a:pt x="1759" y="695"/>
                </a:lnTo>
                <a:lnTo>
                  <a:pt x="1759" y="693"/>
                </a:lnTo>
                <a:lnTo>
                  <a:pt x="1760" y="693"/>
                </a:lnTo>
                <a:lnTo>
                  <a:pt x="1762" y="693"/>
                </a:lnTo>
                <a:lnTo>
                  <a:pt x="1764" y="693"/>
                </a:lnTo>
                <a:lnTo>
                  <a:pt x="1765" y="693"/>
                </a:lnTo>
                <a:lnTo>
                  <a:pt x="1767" y="693"/>
                </a:lnTo>
                <a:lnTo>
                  <a:pt x="1767" y="691"/>
                </a:lnTo>
                <a:lnTo>
                  <a:pt x="1769" y="691"/>
                </a:lnTo>
                <a:lnTo>
                  <a:pt x="1770" y="691"/>
                </a:lnTo>
                <a:lnTo>
                  <a:pt x="1772" y="691"/>
                </a:lnTo>
                <a:lnTo>
                  <a:pt x="1774" y="691"/>
                </a:lnTo>
                <a:lnTo>
                  <a:pt x="1774" y="690"/>
                </a:lnTo>
                <a:lnTo>
                  <a:pt x="1775" y="690"/>
                </a:lnTo>
                <a:lnTo>
                  <a:pt x="1777" y="690"/>
                </a:lnTo>
                <a:lnTo>
                  <a:pt x="1779" y="690"/>
                </a:lnTo>
                <a:lnTo>
                  <a:pt x="1780" y="690"/>
                </a:lnTo>
                <a:lnTo>
                  <a:pt x="1782" y="690"/>
                </a:lnTo>
                <a:lnTo>
                  <a:pt x="1784" y="690"/>
                </a:lnTo>
                <a:lnTo>
                  <a:pt x="1784" y="690"/>
                </a:lnTo>
                <a:lnTo>
                  <a:pt x="1784" y="691"/>
                </a:lnTo>
                <a:lnTo>
                  <a:pt x="1785" y="691"/>
                </a:lnTo>
                <a:lnTo>
                  <a:pt x="1785" y="693"/>
                </a:lnTo>
                <a:lnTo>
                  <a:pt x="1785" y="695"/>
                </a:lnTo>
                <a:lnTo>
                  <a:pt x="1787" y="695"/>
                </a:lnTo>
                <a:lnTo>
                  <a:pt x="1787" y="696"/>
                </a:lnTo>
                <a:lnTo>
                  <a:pt x="1789" y="696"/>
                </a:lnTo>
                <a:lnTo>
                  <a:pt x="1789" y="698"/>
                </a:lnTo>
                <a:lnTo>
                  <a:pt x="1789" y="700"/>
                </a:lnTo>
                <a:lnTo>
                  <a:pt x="1790" y="700"/>
                </a:lnTo>
                <a:lnTo>
                  <a:pt x="1790" y="701"/>
                </a:lnTo>
                <a:lnTo>
                  <a:pt x="1792" y="701"/>
                </a:lnTo>
                <a:lnTo>
                  <a:pt x="1792" y="703"/>
                </a:lnTo>
                <a:lnTo>
                  <a:pt x="1792" y="705"/>
                </a:lnTo>
                <a:lnTo>
                  <a:pt x="1792" y="706"/>
                </a:lnTo>
                <a:lnTo>
                  <a:pt x="1792" y="708"/>
                </a:lnTo>
                <a:lnTo>
                  <a:pt x="1794" y="708"/>
                </a:lnTo>
                <a:lnTo>
                  <a:pt x="1794" y="710"/>
                </a:lnTo>
                <a:lnTo>
                  <a:pt x="1794" y="711"/>
                </a:lnTo>
                <a:lnTo>
                  <a:pt x="1795" y="711"/>
                </a:lnTo>
                <a:lnTo>
                  <a:pt x="1795" y="713"/>
                </a:lnTo>
                <a:lnTo>
                  <a:pt x="1794" y="713"/>
                </a:lnTo>
                <a:lnTo>
                  <a:pt x="1794" y="715"/>
                </a:lnTo>
                <a:lnTo>
                  <a:pt x="1794" y="716"/>
                </a:lnTo>
                <a:lnTo>
                  <a:pt x="1795" y="716"/>
                </a:lnTo>
                <a:lnTo>
                  <a:pt x="1795" y="718"/>
                </a:lnTo>
                <a:lnTo>
                  <a:pt x="1795" y="720"/>
                </a:lnTo>
                <a:lnTo>
                  <a:pt x="1795" y="721"/>
                </a:lnTo>
                <a:lnTo>
                  <a:pt x="1797" y="721"/>
                </a:lnTo>
                <a:lnTo>
                  <a:pt x="1797" y="723"/>
                </a:lnTo>
                <a:lnTo>
                  <a:pt x="1799" y="723"/>
                </a:lnTo>
                <a:lnTo>
                  <a:pt x="1800" y="723"/>
                </a:lnTo>
                <a:lnTo>
                  <a:pt x="1802" y="723"/>
                </a:lnTo>
                <a:lnTo>
                  <a:pt x="1802" y="725"/>
                </a:lnTo>
                <a:lnTo>
                  <a:pt x="1804" y="725"/>
                </a:lnTo>
                <a:lnTo>
                  <a:pt x="1805" y="725"/>
                </a:lnTo>
                <a:lnTo>
                  <a:pt x="1807" y="725"/>
                </a:lnTo>
                <a:lnTo>
                  <a:pt x="1807" y="726"/>
                </a:lnTo>
                <a:lnTo>
                  <a:pt x="1809" y="726"/>
                </a:lnTo>
                <a:lnTo>
                  <a:pt x="1809" y="728"/>
                </a:lnTo>
                <a:lnTo>
                  <a:pt x="1810" y="728"/>
                </a:lnTo>
                <a:lnTo>
                  <a:pt x="1810" y="730"/>
                </a:lnTo>
                <a:lnTo>
                  <a:pt x="1810" y="730"/>
                </a:lnTo>
                <a:lnTo>
                  <a:pt x="1810" y="731"/>
                </a:lnTo>
                <a:lnTo>
                  <a:pt x="1810" y="733"/>
                </a:lnTo>
                <a:lnTo>
                  <a:pt x="1810" y="735"/>
                </a:lnTo>
                <a:lnTo>
                  <a:pt x="1810" y="736"/>
                </a:lnTo>
                <a:lnTo>
                  <a:pt x="1810" y="738"/>
                </a:lnTo>
                <a:lnTo>
                  <a:pt x="1810" y="740"/>
                </a:lnTo>
                <a:lnTo>
                  <a:pt x="1810" y="741"/>
                </a:lnTo>
                <a:lnTo>
                  <a:pt x="1812" y="741"/>
                </a:lnTo>
                <a:lnTo>
                  <a:pt x="1812" y="743"/>
                </a:lnTo>
                <a:lnTo>
                  <a:pt x="1814" y="743"/>
                </a:lnTo>
                <a:lnTo>
                  <a:pt x="1814" y="745"/>
                </a:lnTo>
                <a:lnTo>
                  <a:pt x="1814" y="746"/>
                </a:lnTo>
                <a:lnTo>
                  <a:pt x="1815" y="746"/>
                </a:lnTo>
                <a:lnTo>
                  <a:pt x="1815" y="748"/>
                </a:lnTo>
                <a:lnTo>
                  <a:pt x="1817" y="748"/>
                </a:lnTo>
                <a:lnTo>
                  <a:pt x="1819" y="748"/>
                </a:lnTo>
                <a:lnTo>
                  <a:pt x="1819" y="750"/>
                </a:lnTo>
                <a:lnTo>
                  <a:pt x="1820" y="750"/>
                </a:lnTo>
                <a:lnTo>
                  <a:pt x="1820" y="751"/>
                </a:lnTo>
                <a:lnTo>
                  <a:pt x="1820" y="753"/>
                </a:lnTo>
                <a:lnTo>
                  <a:pt x="1822" y="753"/>
                </a:lnTo>
                <a:lnTo>
                  <a:pt x="1822" y="755"/>
                </a:lnTo>
                <a:lnTo>
                  <a:pt x="1820" y="755"/>
                </a:lnTo>
                <a:lnTo>
                  <a:pt x="1820" y="756"/>
                </a:lnTo>
                <a:lnTo>
                  <a:pt x="1819" y="756"/>
                </a:lnTo>
                <a:lnTo>
                  <a:pt x="1819" y="758"/>
                </a:lnTo>
                <a:lnTo>
                  <a:pt x="1819" y="760"/>
                </a:lnTo>
                <a:lnTo>
                  <a:pt x="1817" y="760"/>
                </a:lnTo>
                <a:lnTo>
                  <a:pt x="1817" y="761"/>
                </a:lnTo>
                <a:lnTo>
                  <a:pt x="1817" y="763"/>
                </a:lnTo>
                <a:lnTo>
                  <a:pt x="1817" y="765"/>
                </a:lnTo>
                <a:lnTo>
                  <a:pt x="1819" y="765"/>
                </a:lnTo>
                <a:lnTo>
                  <a:pt x="1819" y="766"/>
                </a:lnTo>
                <a:lnTo>
                  <a:pt x="1817" y="766"/>
                </a:lnTo>
                <a:lnTo>
                  <a:pt x="1815" y="766"/>
                </a:lnTo>
                <a:lnTo>
                  <a:pt x="1815" y="768"/>
                </a:lnTo>
                <a:lnTo>
                  <a:pt x="1814" y="768"/>
                </a:lnTo>
                <a:lnTo>
                  <a:pt x="1814" y="770"/>
                </a:lnTo>
                <a:lnTo>
                  <a:pt x="1814" y="771"/>
                </a:lnTo>
                <a:lnTo>
                  <a:pt x="1812" y="771"/>
                </a:lnTo>
                <a:lnTo>
                  <a:pt x="1812" y="771"/>
                </a:lnTo>
                <a:lnTo>
                  <a:pt x="1812" y="773"/>
                </a:lnTo>
                <a:lnTo>
                  <a:pt x="1810" y="773"/>
                </a:lnTo>
                <a:lnTo>
                  <a:pt x="1810" y="775"/>
                </a:lnTo>
                <a:lnTo>
                  <a:pt x="1810" y="776"/>
                </a:lnTo>
                <a:lnTo>
                  <a:pt x="1809" y="776"/>
                </a:lnTo>
                <a:lnTo>
                  <a:pt x="1809" y="778"/>
                </a:lnTo>
                <a:lnTo>
                  <a:pt x="1809" y="780"/>
                </a:lnTo>
                <a:lnTo>
                  <a:pt x="1809" y="781"/>
                </a:lnTo>
                <a:lnTo>
                  <a:pt x="1807" y="781"/>
                </a:lnTo>
                <a:lnTo>
                  <a:pt x="1807" y="783"/>
                </a:lnTo>
                <a:lnTo>
                  <a:pt x="1807" y="785"/>
                </a:lnTo>
                <a:lnTo>
                  <a:pt x="1807" y="786"/>
                </a:lnTo>
                <a:lnTo>
                  <a:pt x="1805" y="786"/>
                </a:lnTo>
                <a:lnTo>
                  <a:pt x="1805" y="788"/>
                </a:lnTo>
                <a:lnTo>
                  <a:pt x="1805" y="790"/>
                </a:lnTo>
                <a:lnTo>
                  <a:pt x="1807" y="790"/>
                </a:lnTo>
                <a:lnTo>
                  <a:pt x="1807" y="788"/>
                </a:lnTo>
                <a:lnTo>
                  <a:pt x="1807" y="786"/>
                </a:lnTo>
                <a:lnTo>
                  <a:pt x="1809" y="786"/>
                </a:lnTo>
                <a:lnTo>
                  <a:pt x="1809" y="785"/>
                </a:lnTo>
                <a:lnTo>
                  <a:pt x="1809" y="783"/>
                </a:lnTo>
                <a:lnTo>
                  <a:pt x="1809" y="781"/>
                </a:lnTo>
                <a:lnTo>
                  <a:pt x="1810" y="781"/>
                </a:lnTo>
                <a:lnTo>
                  <a:pt x="1810" y="780"/>
                </a:lnTo>
                <a:lnTo>
                  <a:pt x="1810" y="778"/>
                </a:lnTo>
                <a:lnTo>
                  <a:pt x="1812" y="778"/>
                </a:lnTo>
                <a:lnTo>
                  <a:pt x="1812" y="776"/>
                </a:lnTo>
                <a:lnTo>
                  <a:pt x="1812" y="775"/>
                </a:lnTo>
                <a:lnTo>
                  <a:pt x="1814" y="775"/>
                </a:lnTo>
                <a:lnTo>
                  <a:pt x="1814" y="773"/>
                </a:lnTo>
                <a:lnTo>
                  <a:pt x="1815" y="773"/>
                </a:lnTo>
                <a:lnTo>
                  <a:pt x="1815" y="771"/>
                </a:lnTo>
                <a:lnTo>
                  <a:pt x="1815" y="771"/>
                </a:lnTo>
                <a:lnTo>
                  <a:pt x="1817" y="771"/>
                </a:lnTo>
                <a:lnTo>
                  <a:pt x="1817" y="770"/>
                </a:lnTo>
                <a:lnTo>
                  <a:pt x="1819" y="770"/>
                </a:lnTo>
                <a:lnTo>
                  <a:pt x="1819" y="771"/>
                </a:lnTo>
                <a:lnTo>
                  <a:pt x="1820" y="771"/>
                </a:lnTo>
                <a:lnTo>
                  <a:pt x="1820" y="771"/>
                </a:lnTo>
                <a:lnTo>
                  <a:pt x="1820" y="773"/>
                </a:lnTo>
                <a:lnTo>
                  <a:pt x="1820" y="775"/>
                </a:lnTo>
                <a:lnTo>
                  <a:pt x="1820" y="776"/>
                </a:lnTo>
                <a:lnTo>
                  <a:pt x="1820" y="778"/>
                </a:lnTo>
                <a:lnTo>
                  <a:pt x="1819" y="778"/>
                </a:lnTo>
                <a:lnTo>
                  <a:pt x="1819" y="780"/>
                </a:lnTo>
                <a:lnTo>
                  <a:pt x="1817" y="780"/>
                </a:lnTo>
                <a:lnTo>
                  <a:pt x="1817" y="781"/>
                </a:lnTo>
                <a:lnTo>
                  <a:pt x="1817" y="783"/>
                </a:lnTo>
                <a:lnTo>
                  <a:pt x="1817" y="785"/>
                </a:lnTo>
                <a:lnTo>
                  <a:pt x="1815" y="785"/>
                </a:lnTo>
                <a:lnTo>
                  <a:pt x="1815" y="786"/>
                </a:lnTo>
                <a:lnTo>
                  <a:pt x="1815" y="788"/>
                </a:lnTo>
                <a:lnTo>
                  <a:pt x="1815" y="790"/>
                </a:lnTo>
                <a:lnTo>
                  <a:pt x="1815" y="791"/>
                </a:lnTo>
                <a:lnTo>
                  <a:pt x="1814" y="791"/>
                </a:lnTo>
                <a:lnTo>
                  <a:pt x="1812" y="791"/>
                </a:lnTo>
                <a:lnTo>
                  <a:pt x="1812" y="793"/>
                </a:lnTo>
                <a:lnTo>
                  <a:pt x="1814" y="793"/>
                </a:lnTo>
                <a:lnTo>
                  <a:pt x="1815" y="793"/>
                </a:lnTo>
                <a:lnTo>
                  <a:pt x="1815" y="795"/>
                </a:lnTo>
                <a:lnTo>
                  <a:pt x="1817" y="795"/>
                </a:lnTo>
                <a:lnTo>
                  <a:pt x="1819" y="795"/>
                </a:lnTo>
                <a:lnTo>
                  <a:pt x="1819" y="796"/>
                </a:lnTo>
                <a:lnTo>
                  <a:pt x="1820" y="796"/>
                </a:lnTo>
                <a:lnTo>
                  <a:pt x="1820" y="798"/>
                </a:lnTo>
                <a:lnTo>
                  <a:pt x="1819" y="798"/>
                </a:lnTo>
                <a:lnTo>
                  <a:pt x="1817" y="798"/>
                </a:lnTo>
                <a:lnTo>
                  <a:pt x="1817" y="800"/>
                </a:lnTo>
                <a:lnTo>
                  <a:pt x="1815" y="800"/>
                </a:lnTo>
                <a:lnTo>
                  <a:pt x="1814" y="800"/>
                </a:lnTo>
                <a:lnTo>
                  <a:pt x="1814" y="801"/>
                </a:lnTo>
                <a:lnTo>
                  <a:pt x="1814" y="803"/>
                </a:lnTo>
                <a:lnTo>
                  <a:pt x="1815" y="803"/>
                </a:lnTo>
                <a:lnTo>
                  <a:pt x="1817" y="803"/>
                </a:lnTo>
                <a:lnTo>
                  <a:pt x="1819" y="803"/>
                </a:lnTo>
                <a:lnTo>
                  <a:pt x="1819" y="805"/>
                </a:lnTo>
                <a:lnTo>
                  <a:pt x="1819" y="806"/>
                </a:lnTo>
                <a:lnTo>
                  <a:pt x="1819" y="808"/>
                </a:lnTo>
                <a:lnTo>
                  <a:pt x="1819" y="810"/>
                </a:lnTo>
                <a:lnTo>
                  <a:pt x="1819" y="811"/>
                </a:lnTo>
                <a:lnTo>
                  <a:pt x="1817" y="811"/>
                </a:lnTo>
                <a:lnTo>
                  <a:pt x="1817" y="811"/>
                </a:lnTo>
                <a:lnTo>
                  <a:pt x="1817" y="813"/>
                </a:lnTo>
                <a:lnTo>
                  <a:pt x="1819" y="813"/>
                </a:lnTo>
                <a:lnTo>
                  <a:pt x="1819" y="811"/>
                </a:lnTo>
                <a:lnTo>
                  <a:pt x="1820" y="811"/>
                </a:lnTo>
                <a:lnTo>
                  <a:pt x="1820" y="811"/>
                </a:lnTo>
                <a:lnTo>
                  <a:pt x="1820" y="810"/>
                </a:lnTo>
                <a:lnTo>
                  <a:pt x="1820" y="808"/>
                </a:lnTo>
                <a:lnTo>
                  <a:pt x="1820" y="806"/>
                </a:lnTo>
                <a:lnTo>
                  <a:pt x="1822" y="806"/>
                </a:lnTo>
                <a:lnTo>
                  <a:pt x="1822" y="805"/>
                </a:lnTo>
                <a:lnTo>
                  <a:pt x="1824" y="805"/>
                </a:lnTo>
                <a:lnTo>
                  <a:pt x="1824" y="805"/>
                </a:lnTo>
                <a:lnTo>
                  <a:pt x="1824" y="803"/>
                </a:lnTo>
                <a:lnTo>
                  <a:pt x="1825" y="801"/>
                </a:lnTo>
                <a:lnTo>
                  <a:pt x="1825" y="800"/>
                </a:lnTo>
                <a:lnTo>
                  <a:pt x="1827" y="800"/>
                </a:lnTo>
                <a:lnTo>
                  <a:pt x="1827" y="798"/>
                </a:lnTo>
                <a:lnTo>
                  <a:pt x="1825" y="798"/>
                </a:lnTo>
                <a:lnTo>
                  <a:pt x="1825" y="796"/>
                </a:lnTo>
                <a:lnTo>
                  <a:pt x="1825" y="795"/>
                </a:lnTo>
                <a:lnTo>
                  <a:pt x="1824" y="795"/>
                </a:lnTo>
                <a:lnTo>
                  <a:pt x="1824" y="793"/>
                </a:lnTo>
                <a:lnTo>
                  <a:pt x="1824" y="793"/>
                </a:lnTo>
                <a:lnTo>
                  <a:pt x="1824" y="791"/>
                </a:lnTo>
                <a:lnTo>
                  <a:pt x="1824" y="791"/>
                </a:lnTo>
                <a:lnTo>
                  <a:pt x="1825" y="791"/>
                </a:lnTo>
                <a:lnTo>
                  <a:pt x="1825" y="790"/>
                </a:lnTo>
                <a:lnTo>
                  <a:pt x="1827" y="790"/>
                </a:lnTo>
                <a:lnTo>
                  <a:pt x="1827" y="788"/>
                </a:lnTo>
                <a:lnTo>
                  <a:pt x="1825" y="788"/>
                </a:lnTo>
                <a:lnTo>
                  <a:pt x="1825" y="786"/>
                </a:lnTo>
                <a:lnTo>
                  <a:pt x="1825" y="785"/>
                </a:lnTo>
                <a:lnTo>
                  <a:pt x="1825" y="783"/>
                </a:lnTo>
                <a:lnTo>
                  <a:pt x="1825" y="781"/>
                </a:lnTo>
                <a:lnTo>
                  <a:pt x="1827" y="781"/>
                </a:lnTo>
                <a:lnTo>
                  <a:pt x="1827" y="783"/>
                </a:lnTo>
                <a:lnTo>
                  <a:pt x="1829" y="783"/>
                </a:lnTo>
                <a:lnTo>
                  <a:pt x="1829" y="785"/>
                </a:lnTo>
                <a:lnTo>
                  <a:pt x="1829" y="786"/>
                </a:lnTo>
                <a:lnTo>
                  <a:pt x="1830" y="786"/>
                </a:lnTo>
                <a:lnTo>
                  <a:pt x="1830" y="788"/>
                </a:lnTo>
                <a:lnTo>
                  <a:pt x="1832" y="788"/>
                </a:lnTo>
                <a:lnTo>
                  <a:pt x="1832" y="790"/>
                </a:lnTo>
                <a:lnTo>
                  <a:pt x="1834" y="790"/>
                </a:lnTo>
                <a:lnTo>
                  <a:pt x="1834" y="791"/>
                </a:lnTo>
                <a:lnTo>
                  <a:pt x="1835" y="791"/>
                </a:lnTo>
                <a:lnTo>
                  <a:pt x="1837" y="791"/>
                </a:lnTo>
                <a:lnTo>
                  <a:pt x="1837" y="790"/>
                </a:lnTo>
                <a:lnTo>
                  <a:pt x="1835" y="790"/>
                </a:lnTo>
                <a:lnTo>
                  <a:pt x="1834" y="790"/>
                </a:lnTo>
                <a:lnTo>
                  <a:pt x="1834" y="788"/>
                </a:lnTo>
                <a:lnTo>
                  <a:pt x="1832" y="788"/>
                </a:lnTo>
                <a:lnTo>
                  <a:pt x="1832" y="786"/>
                </a:lnTo>
                <a:lnTo>
                  <a:pt x="1832" y="785"/>
                </a:lnTo>
                <a:lnTo>
                  <a:pt x="1830" y="785"/>
                </a:lnTo>
                <a:lnTo>
                  <a:pt x="1830" y="783"/>
                </a:lnTo>
                <a:lnTo>
                  <a:pt x="1829" y="783"/>
                </a:lnTo>
                <a:lnTo>
                  <a:pt x="1829" y="781"/>
                </a:lnTo>
                <a:lnTo>
                  <a:pt x="1827" y="781"/>
                </a:lnTo>
                <a:lnTo>
                  <a:pt x="1827" y="780"/>
                </a:lnTo>
                <a:lnTo>
                  <a:pt x="1827" y="778"/>
                </a:lnTo>
                <a:lnTo>
                  <a:pt x="1829" y="778"/>
                </a:lnTo>
                <a:lnTo>
                  <a:pt x="1829" y="776"/>
                </a:lnTo>
                <a:lnTo>
                  <a:pt x="1829" y="775"/>
                </a:lnTo>
                <a:lnTo>
                  <a:pt x="1830" y="775"/>
                </a:lnTo>
                <a:lnTo>
                  <a:pt x="1830" y="773"/>
                </a:lnTo>
                <a:lnTo>
                  <a:pt x="1832" y="773"/>
                </a:lnTo>
                <a:lnTo>
                  <a:pt x="1832" y="771"/>
                </a:lnTo>
                <a:lnTo>
                  <a:pt x="1832" y="771"/>
                </a:lnTo>
                <a:lnTo>
                  <a:pt x="1832" y="770"/>
                </a:lnTo>
                <a:lnTo>
                  <a:pt x="1832" y="768"/>
                </a:lnTo>
                <a:lnTo>
                  <a:pt x="1834" y="768"/>
                </a:lnTo>
                <a:lnTo>
                  <a:pt x="1834" y="770"/>
                </a:lnTo>
                <a:lnTo>
                  <a:pt x="1835" y="770"/>
                </a:lnTo>
                <a:lnTo>
                  <a:pt x="1835" y="771"/>
                </a:lnTo>
                <a:lnTo>
                  <a:pt x="1834" y="771"/>
                </a:lnTo>
                <a:lnTo>
                  <a:pt x="1834" y="773"/>
                </a:lnTo>
                <a:lnTo>
                  <a:pt x="1835" y="773"/>
                </a:lnTo>
                <a:lnTo>
                  <a:pt x="1835" y="775"/>
                </a:lnTo>
                <a:lnTo>
                  <a:pt x="1837" y="775"/>
                </a:lnTo>
                <a:lnTo>
                  <a:pt x="1837" y="776"/>
                </a:lnTo>
                <a:lnTo>
                  <a:pt x="1839" y="776"/>
                </a:lnTo>
                <a:lnTo>
                  <a:pt x="1839" y="778"/>
                </a:lnTo>
                <a:lnTo>
                  <a:pt x="1839" y="780"/>
                </a:lnTo>
                <a:lnTo>
                  <a:pt x="1839" y="781"/>
                </a:lnTo>
                <a:lnTo>
                  <a:pt x="1837" y="781"/>
                </a:lnTo>
                <a:lnTo>
                  <a:pt x="1837" y="783"/>
                </a:lnTo>
                <a:lnTo>
                  <a:pt x="1839" y="783"/>
                </a:lnTo>
                <a:lnTo>
                  <a:pt x="1839" y="781"/>
                </a:lnTo>
                <a:lnTo>
                  <a:pt x="1840" y="781"/>
                </a:lnTo>
                <a:lnTo>
                  <a:pt x="1840" y="780"/>
                </a:lnTo>
                <a:lnTo>
                  <a:pt x="1842" y="780"/>
                </a:lnTo>
                <a:lnTo>
                  <a:pt x="1842" y="778"/>
                </a:lnTo>
                <a:lnTo>
                  <a:pt x="1842" y="776"/>
                </a:lnTo>
                <a:lnTo>
                  <a:pt x="1842" y="775"/>
                </a:lnTo>
                <a:lnTo>
                  <a:pt x="1844" y="775"/>
                </a:lnTo>
                <a:lnTo>
                  <a:pt x="1844" y="773"/>
                </a:lnTo>
                <a:lnTo>
                  <a:pt x="1844" y="771"/>
                </a:lnTo>
                <a:lnTo>
                  <a:pt x="1845" y="771"/>
                </a:lnTo>
                <a:lnTo>
                  <a:pt x="1845" y="773"/>
                </a:lnTo>
                <a:lnTo>
                  <a:pt x="1847" y="773"/>
                </a:lnTo>
                <a:lnTo>
                  <a:pt x="1847" y="775"/>
                </a:lnTo>
                <a:lnTo>
                  <a:pt x="1849" y="775"/>
                </a:lnTo>
                <a:lnTo>
                  <a:pt x="1850" y="775"/>
                </a:lnTo>
                <a:lnTo>
                  <a:pt x="1850" y="776"/>
                </a:lnTo>
                <a:lnTo>
                  <a:pt x="1850" y="778"/>
                </a:lnTo>
                <a:lnTo>
                  <a:pt x="1852" y="778"/>
                </a:lnTo>
                <a:lnTo>
                  <a:pt x="1852" y="776"/>
                </a:lnTo>
                <a:lnTo>
                  <a:pt x="1854" y="776"/>
                </a:lnTo>
                <a:lnTo>
                  <a:pt x="1854" y="778"/>
                </a:lnTo>
                <a:lnTo>
                  <a:pt x="1854" y="780"/>
                </a:lnTo>
                <a:lnTo>
                  <a:pt x="1854" y="781"/>
                </a:lnTo>
                <a:lnTo>
                  <a:pt x="1854" y="783"/>
                </a:lnTo>
                <a:lnTo>
                  <a:pt x="1854" y="785"/>
                </a:lnTo>
                <a:lnTo>
                  <a:pt x="1855" y="785"/>
                </a:lnTo>
                <a:lnTo>
                  <a:pt x="1855" y="786"/>
                </a:lnTo>
                <a:lnTo>
                  <a:pt x="1855" y="788"/>
                </a:lnTo>
                <a:lnTo>
                  <a:pt x="1854" y="788"/>
                </a:lnTo>
                <a:lnTo>
                  <a:pt x="1854" y="790"/>
                </a:lnTo>
                <a:lnTo>
                  <a:pt x="1854" y="791"/>
                </a:lnTo>
                <a:lnTo>
                  <a:pt x="1855" y="791"/>
                </a:lnTo>
                <a:lnTo>
                  <a:pt x="1855" y="793"/>
                </a:lnTo>
                <a:lnTo>
                  <a:pt x="1854" y="793"/>
                </a:lnTo>
                <a:lnTo>
                  <a:pt x="1854" y="795"/>
                </a:lnTo>
                <a:lnTo>
                  <a:pt x="1854" y="796"/>
                </a:lnTo>
                <a:lnTo>
                  <a:pt x="1854" y="798"/>
                </a:lnTo>
                <a:lnTo>
                  <a:pt x="1854" y="800"/>
                </a:lnTo>
                <a:lnTo>
                  <a:pt x="1852" y="800"/>
                </a:lnTo>
                <a:lnTo>
                  <a:pt x="1852" y="801"/>
                </a:lnTo>
                <a:lnTo>
                  <a:pt x="1854" y="801"/>
                </a:lnTo>
                <a:lnTo>
                  <a:pt x="1855" y="801"/>
                </a:lnTo>
                <a:lnTo>
                  <a:pt x="1855" y="800"/>
                </a:lnTo>
                <a:lnTo>
                  <a:pt x="1857" y="801"/>
                </a:lnTo>
                <a:lnTo>
                  <a:pt x="1859" y="801"/>
                </a:lnTo>
                <a:lnTo>
                  <a:pt x="1860" y="801"/>
                </a:lnTo>
                <a:lnTo>
                  <a:pt x="1862" y="801"/>
                </a:lnTo>
                <a:lnTo>
                  <a:pt x="1862" y="803"/>
                </a:lnTo>
                <a:lnTo>
                  <a:pt x="1864" y="803"/>
                </a:lnTo>
                <a:lnTo>
                  <a:pt x="1864" y="803"/>
                </a:lnTo>
                <a:lnTo>
                  <a:pt x="1864" y="805"/>
                </a:lnTo>
                <a:lnTo>
                  <a:pt x="1865" y="805"/>
                </a:lnTo>
                <a:lnTo>
                  <a:pt x="1865" y="806"/>
                </a:lnTo>
                <a:lnTo>
                  <a:pt x="1867" y="806"/>
                </a:lnTo>
                <a:lnTo>
                  <a:pt x="1867" y="805"/>
                </a:lnTo>
                <a:lnTo>
                  <a:pt x="1865" y="805"/>
                </a:lnTo>
                <a:lnTo>
                  <a:pt x="1865" y="803"/>
                </a:lnTo>
                <a:lnTo>
                  <a:pt x="1865" y="801"/>
                </a:lnTo>
                <a:lnTo>
                  <a:pt x="1864" y="801"/>
                </a:lnTo>
                <a:lnTo>
                  <a:pt x="1864" y="800"/>
                </a:lnTo>
                <a:lnTo>
                  <a:pt x="1864" y="800"/>
                </a:lnTo>
                <a:lnTo>
                  <a:pt x="1862" y="800"/>
                </a:lnTo>
                <a:lnTo>
                  <a:pt x="1860" y="800"/>
                </a:lnTo>
                <a:lnTo>
                  <a:pt x="1859" y="800"/>
                </a:lnTo>
                <a:lnTo>
                  <a:pt x="1859" y="798"/>
                </a:lnTo>
                <a:lnTo>
                  <a:pt x="1859" y="796"/>
                </a:lnTo>
                <a:lnTo>
                  <a:pt x="1857" y="796"/>
                </a:lnTo>
                <a:lnTo>
                  <a:pt x="1857" y="795"/>
                </a:lnTo>
                <a:lnTo>
                  <a:pt x="1857" y="793"/>
                </a:lnTo>
                <a:lnTo>
                  <a:pt x="1859" y="793"/>
                </a:lnTo>
                <a:lnTo>
                  <a:pt x="1859" y="791"/>
                </a:lnTo>
                <a:lnTo>
                  <a:pt x="1857" y="791"/>
                </a:lnTo>
                <a:lnTo>
                  <a:pt x="1857" y="790"/>
                </a:lnTo>
                <a:lnTo>
                  <a:pt x="1857" y="788"/>
                </a:lnTo>
                <a:lnTo>
                  <a:pt x="1857" y="786"/>
                </a:lnTo>
                <a:lnTo>
                  <a:pt x="1857" y="785"/>
                </a:lnTo>
                <a:lnTo>
                  <a:pt x="1859" y="785"/>
                </a:lnTo>
                <a:lnTo>
                  <a:pt x="1859" y="786"/>
                </a:lnTo>
                <a:lnTo>
                  <a:pt x="1860" y="786"/>
                </a:lnTo>
                <a:lnTo>
                  <a:pt x="1862" y="786"/>
                </a:lnTo>
                <a:lnTo>
                  <a:pt x="1862" y="788"/>
                </a:lnTo>
                <a:lnTo>
                  <a:pt x="1864" y="788"/>
                </a:lnTo>
                <a:lnTo>
                  <a:pt x="1864" y="788"/>
                </a:lnTo>
                <a:lnTo>
                  <a:pt x="1864" y="790"/>
                </a:lnTo>
                <a:lnTo>
                  <a:pt x="1865" y="790"/>
                </a:lnTo>
                <a:lnTo>
                  <a:pt x="1865" y="791"/>
                </a:lnTo>
                <a:lnTo>
                  <a:pt x="1865" y="793"/>
                </a:lnTo>
                <a:lnTo>
                  <a:pt x="1867" y="793"/>
                </a:lnTo>
                <a:lnTo>
                  <a:pt x="1867" y="795"/>
                </a:lnTo>
                <a:lnTo>
                  <a:pt x="1867" y="796"/>
                </a:lnTo>
                <a:lnTo>
                  <a:pt x="1869" y="796"/>
                </a:lnTo>
                <a:lnTo>
                  <a:pt x="1869" y="798"/>
                </a:lnTo>
                <a:lnTo>
                  <a:pt x="1869" y="800"/>
                </a:lnTo>
                <a:lnTo>
                  <a:pt x="1869" y="801"/>
                </a:lnTo>
                <a:lnTo>
                  <a:pt x="1870" y="801"/>
                </a:lnTo>
                <a:lnTo>
                  <a:pt x="1870" y="803"/>
                </a:lnTo>
                <a:lnTo>
                  <a:pt x="1872" y="803"/>
                </a:lnTo>
                <a:lnTo>
                  <a:pt x="1872" y="805"/>
                </a:lnTo>
                <a:lnTo>
                  <a:pt x="1874" y="805"/>
                </a:lnTo>
                <a:lnTo>
                  <a:pt x="1874" y="806"/>
                </a:lnTo>
                <a:lnTo>
                  <a:pt x="1875" y="806"/>
                </a:lnTo>
                <a:lnTo>
                  <a:pt x="1875" y="805"/>
                </a:lnTo>
                <a:lnTo>
                  <a:pt x="1875" y="803"/>
                </a:lnTo>
                <a:lnTo>
                  <a:pt x="1874" y="803"/>
                </a:lnTo>
                <a:lnTo>
                  <a:pt x="1874" y="801"/>
                </a:lnTo>
                <a:lnTo>
                  <a:pt x="1872" y="801"/>
                </a:lnTo>
                <a:lnTo>
                  <a:pt x="1872" y="800"/>
                </a:lnTo>
                <a:lnTo>
                  <a:pt x="1870" y="800"/>
                </a:lnTo>
                <a:lnTo>
                  <a:pt x="1870" y="798"/>
                </a:lnTo>
                <a:lnTo>
                  <a:pt x="1872" y="798"/>
                </a:lnTo>
                <a:lnTo>
                  <a:pt x="1872" y="796"/>
                </a:lnTo>
                <a:lnTo>
                  <a:pt x="1870" y="796"/>
                </a:lnTo>
                <a:lnTo>
                  <a:pt x="1870" y="795"/>
                </a:lnTo>
                <a:lnTo>
                  <a:pt x="1869" y="795"/>
                </a:lnTo>
                <a:lnTo>
                  <a:pt x="1869" y="793"/>
                </a:lnTo>
                <a:lnTo>
                  <a:pt x="1869" y="791"/>
                </a:lnTo>
                <a:lnTo>
                  <a:pt x="1867" y="791"/>
                </a:lnTo>
                <a:lnTo>
                  <a:pt x="1867" y="790"/>
                </a:lnTo>
                <a:lnTo>
                  <a:pt x="1867" y="788"/>
                </a:lnTo>
                <a:lnTo>
                  <a:pt x="1865" y="788"/>
                </a:lnTo>
                <a:lnTo>
                  <a:pt x="1865" y="786"/>
                </a:lnTo>
                <a:lnTo>
                  <a:pt x="1864" y="786"/>
                </a:lnTo>
                <a:lnTo>
                  <a:pt x="1864" y="786"/>
                </a:lnTo>
                <a:lnTo>
                  <a:pt x="1862" y="786"/>
                </a:lnTo>
                <a:lnTo>
                  <a:pt x="1862" y="785"/>
                </a:lnTo>
                <a:lnTo>
                  <a:pt x="1860" y="785"/>
                </a:lnTo>
                <a:lnTo>
                  <a:pt x="1859" y="785"/>
                </a:lnTo>
                <a:lnTo>
                  <a:pt x="1859" y="783"/>
                </a:lnTo>
                <a:lnTo>
                  <a:pt x="1857" y="783"/>
                </a:lnTo>
                <a:lnTo>
                  <a:pt x="1857" y="781"/>
                </a:lnTo>
                <a:lnTo>
                  <a:pt x="1855" y="781"/>
                </a:lnTo>
                <a:lnTo>
                  <a:pt x="1855" y="780"/>
                </a:lnTo>
                <a:lnTo>
                  <a:pt x="1857" y="780"/>
                </a:lnTo>
                <a:lnTo>
                  <a:pt x="1857" y="778"/>
                </a:lnTo>
                <a:lnTo>
                  <a:pt x="1857" y="776"/>
                </a:lnTo>
                <a:lnTo>
                  <a:pt x="1857" y="775"/>
                </a:lnTo>
                <a:lnTo>
                  <a:pt x="1855" y="775"/>
                </a:lnTo>
                <a:lnTo>
                  <a:pt x="1855" y="773"/>
                </a:lnTo>
                <a:lnTo>
                  <a:pt x="1857" y="773"/>
                </a:lnTo>
                <a:lnTo>
                  <a:pt x="1859" y="773"/>
                </a:lnTo>
                <a:lnTo>
                  <a:pt x="1859" y="771"/>
                </a:lnTo>
                <a:lnTo>
                  <a:pt x="1860" y="771"/>
                </a:lnTo>
                <a:lnTo>
                  <a:pt x="1862" y="771"/>
                </a:lnTo>
                <a:lnTo>
                  <a:pt x="1862" y="773"/>
                </a:lnTo>
                <a:lnTo>
                  <a:pt x="1862" y="775"/>
                </a:lnTo>
                <a:lnTo>
                  <a:pt x="1862" y="776"/>
                </a:lnTo>
                <a:lnTo>
                  <a:pt x="1862" y="778"/>
                </a:lnTo>
                <a:lnTo>
                  <a:pt x="1864" y="778"/>
                </a:lnTo>
                <a:lnTo>
                  <a:pt x="1864" y="780"/>
                </a:lnTo>
                <a:lnTo>
                  <a:pt x="1864" y="780"/>
                </a:lnTo>
                <a:lnTo>
                  <a:pt x="1864" y="778"/>
                </a:lnTo>
                <a:lnTo>
                  <a:pt x="1864" y="778"/>
                </a:lnTo>
                <a:lnTo>
                  <a:pt x="1864" y="776"/>
                </a:lnTo>
                <a:lnTo>
                  <a:pt x="1864" y="775"/>
                </a:lnTo>
                <a:lnTo>
                  <a:pt x="1864" y="773"/>
                </a:lnTo>
                <a:lnTo>
                  <a:pt x="1864" y="773"/>
                </a:lnTo>
                <a:lnTo>
                  <a:pt x="1865" y="773"/>
                </a:lnTo>
                <a:lnTo>
                  <a:pt x="1867" y="773"/>
                </a:lnTo>
                <a:lnTo>
                  <a:pt x="1867" y="775"/>
                </a:lnTo>
                <a:lnTo>
                  <a:pt x="1869" y="775"/>
                </a:lnTo>
                <a:lnTo>
                  <a:pt x="1870" y="775"/>
                </a:lnTo>
                <a:lnTo>
                  <a:pt x="1872" y="775"/>
                </a:lnTo>
                <a:lnTo>
                  <a:pt x="1872" y="776"/>
                </a:lnTo>
                <a:lnTo>
                  <a:pt x="1874" y="775"/>
                </a:lnTo>
                <a:lnTo>
                  <a:pt x="1875" y="775"/>
                </a:lnTo>
                <a:lnTo>
                  <a:pt x="1877" y="775"/>
                </a:lnTo>
                <a:lnTo>
                  <a:pt x="1877" y="776"/>
                </a:lnTo>
                <a:lnTo>
                  <a:pt x="1879" y="776"/>
                </a:lnTo>
                <a:lnTo>
                  <a:pt x="1879" y="778"/>
                </a:lnTo>
                <a:lnTo>
                  <a:pt x="1880" y="778"/>
                </a:lnTo>
                <a:lnTo>
                  <a:pt x="1882" y="778"/>
                </a:lnTo>
                <a:lnTo>
                  <a:pt x="1882" y="776"/>
                </a:lnTo>
                <a:lnTo>
                  <a:pt x="1880" y="776"/>
                </a:lnTo>
                <a:lnTo>
                  <a:pt x="1879" y="776"/>
                </a:lnTo>
                <a:lnTo>
                  <a:pt x="1879" y="775"/>
                </a:lnTo>
                <a:lnTo>
                  <a:pt x="1877" y="775"/>
                </a:lnTo>
                <a:lnTo>
                  <a:pt x="1877" y="773"/>
                </a:lnTo>
                <a:lnTo>
                  <a:pt x="1875" y="773"/>
                </a:lnTo>
                <a:lnTo>
                  <a:pt x="1874" y="773"/>
                </a:lnTo>
                <a:lnTo>
                  <a:pt x="1874" y="771"/>
                </a:lnTo>
                <a:lnTo>
                  <a:pt x="1872" y="771"/>
                </a:lnTo>
                <a:lnTo>
                  <a:pt x="1870" y="771"/>
                </a:lnTo>
                <a:lnTo>
                  <a:pt x="1869" y="771"/>
                </a:lnTo>
                <a:lnTo>
                  <a:pt x="1867" y="771"/>
                </a:lnTo>
                <a:lnTo>
                  <a:pt x="1867" y="771"/>
                </a:lnTo>
                <a:lnTo>
                  <a:pt x="1865" y="771"/>
                </a:lnTo>
                <a:lnTo>
                  <a:pt x="1864" y="771"/>
                </a:lnTo>
                <a:lnTo>
                  <a:pt x="1864" y="771"/>
                </a:lnTo>
                <a:lnTo>
                  <a:pt x="1864" y="770"/>
                </a:lnTo>
                <a:lnTo>
                  <a:pt x="1862" y="770"/>
                </a:lnTo>
                <a:lnTo>
                  <a:pt x="1862" y="768"/>
                </a:lnTo>
                <a:lnTo>
                  <a:pt x="1860" y="768"/>
                </a:lnTo>
                <a:lnTo>
                  <a:pt x="1860" y="766"/>
                </a:lnTo>
                <a:lnTo>
                  <a:pt x="1859" y="766"/>
                </a:lnTo>
                <a:lnTo>
                  <a:pt x="1859" y="765"/>
                </a:lnTo>
                <a:lnTo>
                  <a:pt x="1859" y="763"/>
                </a:lnTo>
                <a:lnTo>
                  <a:pt x="1859" y="761"/>
                </a:lnTo>
                <a:lnTo>
                  <a:pt x="1859" y="760"/>
                </a:lnTo>
                <a:lnTo>
                  <a:pt x="1860" y="760"/>
                </a:lnTo>
                <a:lnTo>
                  <a:pt x="1860" y="758"/>
                </a:lnTo>
                <a:lnTo>
                  <a:pt x="1860" y="756"/>
                </a:lnTo>
                <a:lnTo>
                  <a:pt x="1860" y="755"/>
                </a:lnTo>
                <a:lnTo>
                  <a:pt x="1862" y="755"/>
                </a:lnTo>
                <a:lnTo>
                  <a:pt x="1862" y="753"/>
                </a:lnTo>
                <a:lnTo>
                  <a:pt x="1864" y="753"/>
                </a:lnTo>
                <a:lnTo>
                  <a:pt x="1864" y="751"/>
                </a:lnTo>
                <a:lnTo>
                  <a:pt x="1864" y="750"/>
                </a:lnTo>
                <a:lnTo>
                  <a:pt x="1864" y="750"/>
                </a:lnTo>
                <a:lnTo>
                  <a:pt x="1864" y="748"/>
                </a:lnTo>
                <a:lnTo>
                  <a:pt x="1865" y="748"/>
                </a:lnTo>
                <a:lnTo>
                  <a:pt x="1865" y="746"/>
                </a:lnTo>
                <a:lnTo>
                  <a:pt x="1867" y="746"/>
                </a:lnTo>
                <a:lnTo>
                  <a:pt x="1869" y="746"/>
                </a:lnTo>
                <a:lnTo>
                  <a:pt x="1869" y="745"/>
                </a:lnTo>
                <a:lnTo>
                  <a:pt x="1870" y="745"/>
                </a:lnTo>
                <a:lnTo>
                  <a:pt x="1870" y="743"/>
                </a:lnTo>
                <a:lnTo>
                  <a:pt x="1872" y="743"/>
                </a:lnTo>
                <a:lnTo>
                  <a:pt x="1872" y="741"/>
                </a:lnTo>
                <a:lnTo>
                  <a:pt x="1872" y="740"/>
                </a:lnTo>
                <a:lnTo>
                  <a:pt x="1874" y="740"/>
                </a:lnTo>
                <a:lnTo>
                  <a:pt x="1875" y="740"/>
                </a:lnTo>
                <a:lnTo>
                  <a:pt x="1877" y="740"/>
                </a:lnTo>
                <a:lnTo>
                  <a:pt x="1879" y="740"/>
                </a:lnTo>
                <a:lnTo>
                  <a:pt x="1880" y="740"/>
                </a:lnTo>
                <a:lnTo>
                  <a:pt x="1880" y="738"/>
                </a:lnTo>
                <a:lnTo>
                  <a:pt x="1882" y="738"/>
                </a:lnTo>
                <a:lnTo>
                  <a:pt x="1884" y="738"/>
                </a:lnTo>
                <a:lnTo>
                  <a:pt x="1885" y="738"/>
                </a:lnTo>
                <a:lnTo>
                  <a:pt x="1887" y="738"/>
                </a:lnTo>
                <a:lnTo>
                  <a:pt x="1889" y="738"/>
                </a:lnTo>
                <a:lnTo>
                  <a:pt x="1890" y="738"/>
                </a:lnTo>
                <a:lnTo>
                  <a:pt x="1892" y="738"/>
                </a:lnTo>
                <a:lnTo>
                  <a:pt x="1892" y="740"/>
                </a:lnTo>
                <a:lnTo>
                  <a:pt x="1894" y="740"/>
                </a:lnTo>
                <a:lnTo>
                  <a:pt x="1894" y="741"/>
                </a:lnTo>
                <a:lnTo>
                  <a:pt x="1894" y="743"/>
                </a:lnTo>
                <a:lnTo>
                  <a:pt x="1895" y="745"/>
                </a:lnTo>
                <a:lnTo>
                  <a:pt x="1897" y="745"/>
                </a:lnTo>
                <a:lnTo>
                  <a:pt x="1899" y="745"/>
                </a:lnTo>
                <a:lnTo>
                  <a:pt x="1900" y="745"/>
                </a:lnTo>
                <a:lnTo>
                  <a:pt x="1902" y="745"/>
                </a:lnTo>
                <a:close/>
                <a:moveTo>
                  <a:pt x="1865" y="781"/>
                </a:moveTo>
                <a:lnTo>
                  <a:pt x="1864" y="781"/>
                </a:lnTo>
                <a:lnTo>
                  <a:pt x="1864" y="783"/>
                </a:lnTo>
                <a:lnTo>
                  <a:pt x="1865" y="783"/>
                </a:lnTo>
                <a:lnTo>
                  <a:pt x="1865" y="781"/>
                </a:lnTo>
                <a:close/>
                <a:moveTo>
                  <a:pt x="1744" y="745"/>
                </a:moveTo>
                <a:lnTo>
                  <a:pt x="1745" y="745"/>
                </a:lnTo>
                <a:lnTo>
                  <a:pt x="1745" y="746"/>
                </a:lnTo>
                <a:lnTo>
                  <a:pt x="1747" y="746"/>
                </a:lnTo>
                <a:lnTo>
                  <a:pt x="1749" y="746"/>
                </a:lnTo>
                <a:lnTo>
                  <a:pt x="1749" y="745"/>
                </a:lnTo>
                <a:lnTo>
                  <a:pt x="1747" y="745"/>
                </a:lnTo>
                <a:lnTo>
                  <a:pt x="1745" y="745"/>
                </a:lnTo>
                <a:lnTo>
                  <a:pt x="1745" y="743"/>
                </a:lnTo>
                <a:lnTo>
                  <a:pt x="1744" y="743"/>
                </a:lnTo>
                <a:lnTo>
                  <a:pt x="1744" y="745"/>
                </a:lnTo>
                <a:close/>
                <a:moveTo>
                  <a:pt x="1744" y="765"/>
                </a:moveTo>
                <a:lnTo>
                  <a:pt x="1745" y="765"/>
                </a:lnTo>
                <a:lnTo>
                  <a:pt x="1745" y="763"/>
                </a:lnTo>
                <a:lnTo>
                  <a:pt x="1744" y="763"/>
                </a:lnTo>
                <a:lnTo>
                  <a:pt x="1744" y="765"/>
                </a:lnTo>
                <a:close/>
                <a:moveTo>
                  <a:pt x="1735" y="760"/>
                </a:moveTo>
                <a:lnTo>
                  <a:pt x="1737" y="760"/>
                </a:lnTo>
                <a:lnTo>
                  <a:pt x="1737" y="761"/>
                </a:lnTo>
                <a:lnTo>
                  <a:pt x="1739" y="761"/>
                </a:lnTo>
                <a:lnTo>
                  <a:pt x="1739" y="763"/>
                </a:lnTo>
                <a:lnTo>
                  <a:pt x="1740" y="763"/>
                </a:lnTo>
                <a:lnTo>
                  <a:pt x="1742" y="763"/>
                </a:lnTo>
                <a:lnTo>
                  <a:pt x="1744" y="763"/>
                </a:lnTo>
                <a:lnTo>
                  <a:pt x="1744" y="761"/>
                </a:lnTo>
                <a:lnTo>
                  <a:pt x="1742" y="761"/>
                </a:lnTo>
                <a:lnTo>
                  <a:pt x="1740" y="761"/>
                </a:lnTo>
                <a:lnTo>
                  <a:pt x="1739" y="761"/>
                </a:lnTo>
                <a:lnTo>
                  <a:pt x="1739" y="760"/>
                </a:lnTo>
                <a:lnTo>
                  <a:pt x="1737" y="760"/>
                </a:lnTo>
                <a:lnTo>
                  <a:pt x="1737" y="758"/>
                </a:lnTo>
                <a:lnTo>
                  <a:pt x="1735" y="758"/>
                </a:lnTo>
                <a:lnTo>
                  <a:pt x="1735" y="760"/>
                </a:lnTo>
                <a:close/>
                <a:moveTo>
                  <a:pt x="1692" y="932"/>
                </a:moveTo>
                <a:lnTo>
                  <a:pt x="1690" y="932"/>
                </a:lnTo>
                <a:lnTo>
                  <a:pt x="1690" y="933"/>
                </a:lnTo>
                <a:lnTo>
                  <a:pt x="1692" y="933"/>
                </a:lnTo>
                <a:lnTo>
                  <a:pt x="1692" y="932"/>
                </a:lnTo>
                <a:close/>
                <a:moveTo>
                  <a:pt x="1692" y="890"/>
                </a:moveTo>
                <a:lnTo>
                  <a:pt x="1690" y="890"/>
                </a:lnTo>
                <a:lnTo>
                  <a:pt x="1688" y="890"/>
                </a:lnTo>
                <a:lnTo>
                  <a:pt x="1688" y="892"/>
                </a:lnTo>
                <a:lnTo>
                  <a:pt x="1690" y="892"/>
                </a:lnTo>
                <a:lnTo>
                  <a:pt x="1692" y="892"/>
                </a:lnTo>
                <a:lnTo>
                  <a:pt x="1692" y="890"/>
                </a:lnTo>
                <a:close/>
                <a:moveTo>
                  <a:pt x="1744" y="883"/>
                </a:moveTo>
                <a:lnTo>
                  <a:pt x="1742" y="883"/>
                </a:lnTo>
                <a:lnTo>
                  <a:pt x="1742" y="882"/>
                </a:lnTo>
                <a:lnTo>
                  <a:pt x="1742" y="880"/>
                </a:lnTo>
                <a:lnTo>
                  <a:pt x="1742" y="878"/>
                </a:lnTo>
                <a:lnTo>
                  <a:pt x="1740" y="878"/>
                </a:lnTo>
                <a:lnTo>
                  <a:pt x="1740" y="880"/>
                </a:lnTo>
                <a:lnTo>
                  <a:pt x="1740" y="882"/>
                </a:lnTo>
                <a:lnTo>
                  <a:pt x="1739" y="882"/>
                </a:lnTo>
                <a:lnTo>
                  <a:pt x="1739" y="880"/>
                </a:lnTo>
                <a:lnTo>
                  <a:pt x="1737" y="880"/>
                </a:lnTo>
                <a:lnTo>
                  <a:pt x="1735" y="880"/>
                </a:lnTo>
                <a:lnTo>
                  <a:pt x="1733" y="880"/>
                </a:lnTo>
                <a:lnTo>
                  <a:pt x="1733" y="882"/>
                </a:lnTo>
                <a:lnTo>
                  <a:pt x="1735" y="882"/>
                </a:lnTo>
                <a:lnTo>
                  <a:pt x="1737" y="882"/>
                </a:lnTo>
                <a:lnTo>
                  <a:pt x="1739" y="882"/>
                </a:lnTo>
                <a:lnTo>
                  <a:pt x="1739" y="883"/>
                </a:lnTo>
                <a:lnTo>
                  <a:pt x="1737" y="883"/>
                </a:lnTo>
                <a:lnTo>
                  <a:pt x="1737" y="885"/>
                </a:lnTo>
                <a:lnTo>
                  <a:pt x="1739" y="885"/>
                </a:lnTo>
                <a:lnTo>
                  <a:pt x="1739" y="887"/>
                </a:lnTo>
                <a:lnTo>
                  <a:pt x="1740" y="887"/>
                </a:lnTo>
                <a:lnTo>
                  <a:pt x="1740" y="888"/>
                </a:lnTo>
                <a:lnTo>
                  <a:pt x="1740" y="890"/>
                </a:lnTo>
                <a:lnTo>
                  <a:pt x="1739" y="890"/>
                </a:lnTo>
                <a:lnTo>
                  <a:pt x="1739" y="892"/>
                </a:lnTo>
                <a:lnTo>
                  <a:pt x="1740" y="892"/>
                </a:lnTo>
                <a:lnTo>
                  <a:pt x="1742" y="892"/>
                </a:lnTo>
                <a:lnTo>
                  <a:pt x="1744" y="892"/>
                </a:lnTo>
                <a:lnTo>
                  <a:pt x="1744" y="890"/>
                </a:lnTo>
                <a:lnTo>
                  <a:pt x="1744" y="888"/>
                </a:lnTo>
                <a:lnTo>
                  <a:pt x="1744" y="887"/>
                </a:lnTo>
                <a:lnTo>
                  <a:pt x="1744" y="885"/>
                </a:lnTo>
                <a:lnTo>
                  <a:pt x="1744" y="883"/>
                </a:lnTo>
                <a:close/>
                <a:moveTo>
                  <a:pt x="1747" y="815"/>
                </a:moveTo>
                <a:lnTo>
                  <a:pt x="1745" y="815"/>
                </a:lnTo>
                <a:lnTo>
                  <a:pt x="1745" y="816"/>
                </a:lnTo>
                <a:lnTo>
                  <a:pt x="1745" y="818"/>
                </a:lnTo>
                <a:lnTo>
                  <a:pt x="1745" y="820"/>
                </a:lnTo>
                <a:lnTo>
                  <a:pt x="1747" y="820"/>
                </a:lnTo>
                <a:lnTo>
                  <a:pt x="1747" y="818"/>
                </a:lnTo>
                <a:lnTo>
                  <a:pt x="1747" y="816"/>
                </a:lnTo>
                <a:lnTo>
                  <a:pt x="1747" y="815"/>
                </a:lnTo>
                <a:close/>
                <a:moveTo>
                  <a:pt x="1784" y="925"/>
                </a:moveTo>
                <a:lnTo>
                  <a:pt x="1782" y="925"/>
                </a:lnTo>
                <a:lnTo>
                  <a:pt x="1782" y="927"/>
                </a:lnTo>
                <a:lnTo>
                  <a:pt x="1784" y="927"/>
                </a:lnTo>
                <a:lnTo>
                  <a:pt x="1784" y="925"/>
                </a:lnTo>
                <a:close/>
                <a:moveTo>
                  <a:pt x="1790" y="930"/>
                </a:moveTo>
                <a:lnTo>
                  <a:pt x="1789" y="930"/>
                </a:lnTo>
                <a:lnTo>
                  <a:pt x="1789" y="928"/>
                </a:lnTo>
                <a:lnTo>
                  <a:pt x="1787" y="928"/>
                </a:lnTo>
                <a:lnTo>
                  <a:pt x="1787" y="930"/>
                </a:lnTo>
                <a:lnTo>
                  <a:pt x="1789" y="930"/>
                </a:lnTo>
                <a:lnTo>
                  <a:pt x="1789" y="932"/>
                </a:lnTo>
                <a:lnTo>
                  <a:pt x="1790" y="932"/>
                </a:lnTo>
                <a:lnTo>
                  <a:pt x="1790" y="930"/>
                </a:lnTo>
                <a:close/>
                <a:moveTo>
                  <a:pt x="1797" y="932"/>
                </a:moveTo>
                <a:lnTo>
                  <a:pt x="1795" y="932"/>
                </a:lnTo>
                <a:lnTo>
                  <a:pt x="1794" y="932"/>
                </a:lnTo>
                <a:lnTo>
                  <a:pt x="1794" y="932"/>
                </a:lnTo>
                <a:lnTo>
                  <a:pt x="1792" y="932"/>
                </a:lnTo>
                <a:lnTo>
                  <a:pt x="1792" y="932"/>
                </a:lnTo>
                <a:lnTo>
                  <a:pt x="1792" y="933"/>
                </a:lnTo>
                <a:lnTo>
                  <a:pt x="1794" y="933"/>
                </a:lnTo>
                <a:lnTo>
                  <a:pt x="1795" y="933"/>
                </a:lnTo>
                <a:lnTo>
                  <a:pt x="1797" y="933"/>
                </a:lnTo>
                <a:lnTo>
                  <a:pt x="1797" y="932"/>
                </a:lnTo>
                <a:close/>
                <a:moveTo>
                  <a:pt x="1839" y="786"/>
                </a:moveTo>
                <a:lnTo>
                  <a:pt x="1837" y="785"/>
                </a:lnTo>
                <a:lnTo>
                  <a:pt x="1837" y="786"/>
                </a:lnTo>
                <a:lnTo>
                  <a:pt x="1839" y="786"/>
                </a:lnTo>
                <a:close/>
                <a:moveTo>
                  <a:pt x="1840" y="791"/>
                </a:moveTo>
                <a:lnTo>
                  <a:pt x="1839" y="791"/>
                </a:lnTo>
                <a:lnTo>
                  <a:pt x="1839" y="793"/>
                </a:lnTo>
                <a:lnTo>
                  <a:pt x="1840" y="793"/>
                </a:lnTo>
                <a:lnTo>
                  <a:pt x="1840" y="791"/>
                </a:lnTo>
                <a:close/>
                <a:moveTo>
                  <a:pt x="1844" y="781"/>
                </a:moveTo>
                <a:lnTo>
                  <a:pt x="1842" y="781"/>
                </a:lnTo>
                <a:lnTo>
                  <a:pt x="1842" y="783"/>
                </a:lnTo>
                <a:lnTo>
                  <a:pt x="1842" y="785"/>
                </a:lnTo>
                <a:lnTo>
                  <a:pt x="1844" y="785"/>
                </a:lnTo>
                <a:lnTo>
                  <a:pt x="1844" y="783"/>
                </a:lnTo>
                <a:lnTo>
                  <a:pt x="1844" y="781"/>
                </a:lnTo>
                <a:close/>
                <a:moveTo>
                  <a:pt x="1865" y="898"/>
                </a:moveTo>
                <a:lnTo>
                  <a:pt x="1864" y="897"/>
                </a:lnTo>
                <a:lnTo>
                  <a:pt x="1864" y="898"/>
                </a:lnTo>
                <a:lnTo>
                  <a:pt x="1865" y="898"/>
                </a:lnTo>
                <a:close/>
                <a:moveTo>
                  <a:pt x="1865" y="892"/>
                </a:moveTo>
                <a:lnTo>
                  <a:pt x="1864" y="892"/>
                </a:lnTo>
                <a:lnTo>
                  <a:pt x="1864" y="893"/>
                </a:lnTo>
                <a:lnTo>
                  <a:pt x="1865" y="893"/>
                </a:lnTo>
                <a:lnTo>
                  <a:pt x="1864" y="895"/>
                </a:lnTo>
                <a:lnTo>
                  <a:pt x="1865" y="897"/>
                </a:lnTo>
                <a:lnTo>
                  <a:pt x="1865" y="895"/>
                </a:lnTo>
                <a:lnTo>
                  <a:pt x="1865" y="893"/>
                </a:lnTo>
                <a:lnTo>
                  <a:pt x="1865" y="892"/>
                </a:lnTo>
                <a:close/>
                <a:moveTo>
                  <a:pt x="2065" y="1251"/>
                </a:moveTo>
                <a:lnTo>
                  <a:pt x="2064" y="1251"/>
                </a:lnTo>
                <a:lnTo>
                  <a:pt x="2064" y="1252"/>
                </a:lnTo>
                <a:lnTo>
                  <a:pt x="2065" y="1252"/>
                </a:lnTo>
                <a:lnTo>
                  <a:pt x="2065" y="1251"/>
                </a:lnTo>
                <a:close/>
                <a:moveTo>
                  <a:pt x="2086" y="1256"/>
                </a:moveTo>
                <a:lnTo>
                  <a:pt x="2084" y="1256"/>
                </a:lnTo>
                <a:lnTo>
                  <a:pt x="2084" y="1257"/>
                </a:lnTo>
                <a:lnTo>
                  <a:pt x="2086" y="1257"/>
                </a:lnTo>
                <a:lnTo>
                  <a:pt x="2086" y="1256"/>
                </a:lnTo>
                <a:close/>
                <a:moveTo>
                  <a:pt x="2342" y="1312"/>
                </a:moveTo>
                <a:lnTo>
                  <a:pt x="2344" y="1312"/>
                </a:lnTo>
                <a:lnTo>
                  <a:pt x="2344" y="1311"/>
                </a:lnTo>
                <a:lnTo>
                  <a:pt x="2342" y="1311"/>
                </a:lnTo>
                <a:lnTo>
                  <a:pt x="2342" y="1312"/>
                </a:lnTo>
                <a:close/>
                <a:moveTo>
                  <a:pt x="2296" y="1351"/>
                </a:moveTo>
                <a:lnTo>
                  <a:pt x="2297" y="1351"/>
                </a:lnTo>
                <a:lnTo>
                  <a:pt x="2297" y="1349"/>
                </a:lnTo>
                <a:lnTo>
                  <a:pt x="2297" y="1347"/>
                </a:lnTo>
                <a:lnTo>
                  <a:pt x="2297" y="1346"/>
                </a:lnTo>
                <a:lnTo>
                  <a:pt x="2296" y="1346"/>
                </a:lnTo>
                <a:lnTo>
                  <a:pt x="2296" y="1347"/>
                </a:lnTo>
                <a:lnTo>
                  <a:pt x="2296" y="1349"/>
                </a:lnTo>
                <a:lnTo>
                  <a:pt x="2296" y="1351"/>
                </a:lnTo>
                <a:close/>
                <a:moveTo>
                  <a:pt x="2342" y="1284"/>
                </a:moveTo>
                <a:lnTo>
                  <a:pt x="2344" y="1284"/>
                </a:lnTo>
                <a:lnTo>
                  <a:pt x="2344" y="1282"/>
                </a:lnTo>
                <a:lnTo>
                  <a:pt x="2342" y="1282"/>
                </a:lnTo>
                <a:lnTo>
                  <a:pt x="2342" y="1284"/>
                </a:lnTo>
                <a:close/>
                <a:moveTo>
                  <a:pt x="2421" y="1294"/>
                </a:moveTo>
                <a:lnTo>
                  <a:pt x="2422" y="1294"/>
                </a:lnTo>
                <a:lnTo>
                  <a:pt x="2422" y="1294"/>
                </a:lnTo>
                <a:lnTo>
                  <a:pt x="2421" y="1294"/>
                </a:lnTo>
                <a:lnTo>
                  <a:pt x="2421" y="1294"/>
                </a:lnTo>
                <a:close/>
                <a:moveTo>
                  <a:pt x="2411" y="1297"/>
                </a:moveTo>
                <a:lnTo>
                  <a:pt x="2412" y="1297"/>
                </a:lnTo>
                <a:lnTo>
                  <a:pt x="2412" y="1296"/>
                </a:lnTo>
                <a:lnTo>
                  <a:pt x="2411" y="1296"/>
                </a:lnTo>
                <a:lnTo>
                  <a:pt x="2411" y="1297"/>
                </a:lnTo>
                <a:close/>
                <a:moveTo>
                  <a:pt x="2389" y="1239"/>
                </a:moveTo>
                <a:lnTo>
                  <a:pt x="2391" y="1239"/>
                </a:lnTo>
                <a:lnTo>
                  <a:pt x="2391" y="1237"/>
                </a:lnTo>
                <a:lnTo>
                  <a:pt x="2389" y="1237"/>
                </a:lnTo>
                <a:lnTo>
                  <a:pt x="2389" y="1239"/>
                </a:lnTo>
                <a:close/>
                <a:moveTo>
                  <a:pt x="2372" y="1219"/>
                </a:moveTo>
                <a:lnTo>
                  <a:pt x="2374" y="1219"/>
                </a:lnTo>
                <a:lnTo>
                  <a:pt x="2376" y="1219"/>
                </a:lnTo>
                <a:lnTo>
                  <a:pt x="2377" y="1219"/>
                </a:lnTo>
                <a:lnTo>
                  <a:pt x="2379" y="1219"/>
                </a:lnTo>
                <a:lnTo>
                  <a:pt x="2377" y="1217"/>
                </a:lnTo>
                <a:lnTo>
                  <a:pt x="2376" y="1217"/>
                </a:lnTo>
                <a:lnTo>
                  <a:pt x="2374" y="1217"/>
                </a:lnTo>
                <a:lnTo>
                  <a:pt x="2372" y="1217"/>
                </a:lnTo>
                <a:lnTo>
                  <a:pt x="2372" y="1219"/>
                </a:lnTo>
                <a:close/>
                <a:moveTo>
                  <a:pt x="2361" y="1222"/>
                </a:moveTo>
                <a:lnTo>
                  <a:pt x="2362" y="1222"/>
                </a:lnTo>
                <a:lnTo>
                  <a:pt x="2364" y="1222"/>
                </a:lnTo>
                <a:lnTo>
                  <a:pt x="2364" y="1224"/>
                </a:lnTo>
                <a:lnTo>
                  <a:pt x="2366" y="1224"/>
                </a:lnTo>
                <a:lnTo>
                  <a:pt x="2366" y="1222"/>
                </a:lnTo>
                <a:lnTo>
                  <a:pt x="2366" y="1220"/>
                </a:lnTo>
                <a:lnTo>
                  <a:pt x="2364" y="1220"/>
                </a:lnTo>
                <a:lnTo>
                  <a:pt x="2362" y="1220"/>
                </a:lnTo>
                <a:lnTo>
                  <a:pt x="2361" y="1220"/>
                </a:lnTo>
                <a:lnTo>
                  <a:pt x="2361" y="1222"/>
                </a:lnTo>
                <a:close/>
                <a:moveTo>
                  <a:pt x="2349" y="1272"/>
                </a:moveTo>
                <a:lnTo>
                  <a:pt x="2351" y="1272"/>
                </a:lnTo>
                <a:lnTo>
                  <a:pt x="2351" y="1271"/>
                </a:lnTo>
                <a:lnTo>
                  <a:pt x="2349" y="1271"/>
                </a:lnTo>
                <a:lnTo>
                  <a:pt x="2349" y="1272"/>
                </a:lnTo>
                <a:close/>
                <a:moveTo>
                  <a:pt x="2339" y="1195"/>
                </a:moveTo>
                <a:lnTo>
                  <a:pt x="2341" y="1195"/>
                </a:lnTo>
                <a:lnTo>
                  <a:pt x="2341" y="1194"/>
                </a:lnTo>
                <a:lnTo>
                  <a:pt x="2342" y="1194"/>
                </a:lnTo>
                <a:lnTo>
                  <a:pt x="2344" y="1194"/>
                </a:lnTo>
                <a:lnTo>
                  <a:pt x="2344" y="1192"/>
                </a:lnTo>
                <a:lnTo>
                  <a:pt x="2342" y="1192"/>
                </a:lnTo>
                <a:lnTo>
                  <a:pt x="2341" y="1192"/>
                </a:lnTo>
                <a:lnTo>
                  <a:pt x="2339" y="1192"/>
                </a:lnTo>
                <a:lnTo>
                  <a:pt x="2339" y="1194"/>
                </a:lnTo>
                <a:lnTo>
                  <a:pt x="2339" y="1195"/>
                </a:lnTo>
                <a:close/>
                <a:moveTo>
                  <a:pt x="2336" y="1266"/>
                </a:moveTo>
                <a:lnTo>
                  <a:pt x="2337" y="1266"/>
                </a:lnTo>
                <a:lnTo>
                  <a:pt x="2337" y="1264"/>
                </a:lnTo>
                <a:lnTo>
                  <a:pt x="2337" y="1262"/>
                </a:lnTo>
                <a:lnTo>
                  <a:pt x="2336" y="1262"/>
                </a:lnTo>
                <a:lnTo>
                  <a:pt x="2336" y="1264"/>
                </a:lnTo>
                <a:lnTo>
                  <a:pt x="2336" y="1266"/>
                </a:lnTo>
                <a:close/>
                <a:moveTo>
                  <a:pt x="2336" y="1271"/>
                </a:moveTo>
                <a:lnTo>
                  <a:pt x="2337" y="1271"/>
                </a:lnTo>
                <a:lnTo>
                  <a:pt x="2336" y="1269"/>
                </a:lnTo>
                <a:lnTo>
                  <a:pt x="2337" y="1269"/>
                </a:lnTo>
                <a:lnTo>
                  <a:pt x="2337" y="1267"/>
                </a:lnTo>
                <a:lnTo>
                  <a:pt x="2336" y="1267"/>
                </a:lnTo>
                <a:lnTo>
                  <a:pt x="2336" y="1269"/>
                </a:lnTo>
                <a:lnTo>
                  <a:pt x="2336" y="1271"/>
                </a:lnTo>
                <a:close/>
                <a:moveTo>
                  <a:pt x="2334" y="1277"/>
                </a:moveTo>
                <a:lnTo>
                  <a:pt x="2336" y="1277"/>
                </a:lnTo>
                <a:lnTo>
                  <a:pt x="2336" y="1279"/>
                </a:lnTo>
                <a:lnTo>
                  <a:pt x="2337" y="1279"/>
                </a:lnTo>
                <a:lnTo>
                  <a:pt x="2337" y="1277"/>
                </a:lnTo>
                <a:lnTo>
                  <a:pt x="2336" y="1277"/>
                </a:lnTo>
                <a:lnTo>
                  <a:pt x="2336" y="1276"/>
                </a:lnTo>
                <a:lnTo>
                  <a:pt x="2334" y="1276"/>
                </a:lnTo>
                <a:lnTo>
                  <a:pt x="2334" y="1277"/>
                </a:lnTo>
                <a:close/>
                <a:moveTo>
                  <a:pt x="2326" y="1269"/>
                </a:moveTo>
                <a:lnTo>
                  <a:pt x="2326" y="1271"/>
                </a:lnTo>
                <a:lnTo>
                  <a:pt x="2326" y="1272"/>
                </a:lnTo>
                <a:lnTo>
                  <a:pt x="2327" y="1272"/>
                </a:lnTo>
                <a:lnTo>
                  <a:pt x="2327" y="1271"/>
                </a:lnTo>
                <a:lnTo>
                  <a:pt x="2327" y="1269"/>
                </a:lnTo>
                <a:lnTo>
                  <a:pt x="2326" y="1269"/>
                </a:lnTo>
                <a:close/>
                <a:moveTo>
                  <a:pt x="2324" y="1169"/>
                </a:moveTo>
                <a:lnTo>
                  <a:pt x="2324" y="1170"/>
                </a:lnTo>
                <a:lnTo>
                  <a:pt x="2326" y="1170"/>
                </a:lnTo>
                <a:lnTo>
                  <a:pt x="2326" y="1169"/>
                </a:lnTo>
                <a:lnTo>
                  <a:pt x="2324" y="1169"/>
                </a:lnTo>
                <a:lnTo>
                  <a:pt x="2324" y="1167"/>
                </a:lnTo>
                <a:lnTo>
                  <a:pt x="2322" y="1167"/>
                </a:lnTo>
                <a:lnTo>
                  <a:pt x="2322" y="1169"/>
                </a:lnTo>
                <a:lnTo>
                  <a:pt x="2324" y="1169"/>
                </a:lnTo>
                <a:close/>
                <a:moveTo>
                  <a:pt x="2304" y="1179"/>
                </a:moveTo>
                <a:lnTo>
                  <a:pt x="2306" y="1179"/>
                </a:lnTo>
                <a:lnTo>
                  <a:pt x="2306" y="1180"/>
                </a:lnTo>
                <a:lnTo>
                  <a:pt x="2307" y="1180"/>
                </a:lnTo>
                <a:lnTo>
                  <a:pt x="2307" y="1179"/>
                </a:lnTo>
                <a:lnTo>
                  <a:pt x="2306" y="1179"/>
                </a:lnTo>
                <a:lnTo>
                  <a:pt x="2306" y="1177"/>
                </a:lnTo>
                <a:lnTo>
                  <a:pt x="2306" y="1175"/>
                </a:lnTo>
                <a:lnTo>
                  <a:pt x="2304" y="1175"/>
                </a:lnTo>
                <a:lnTo>
                  <a:pt x="2304" y="1177"/>
                </a:lnTo>
                <a:lnTo>
                  <a:pt x="2304" y="1179"/>
                </a:lnTo>
                <a:close/>
                <a:moveTo>
                  <a:pt x="2291" y="1256"/>
                </a:moveTo>
                <a:lnTo>
                  <a:pt x="2292" y="1256"/>
                </a:lnTo>
                <a:lnTo>
                  <a:pt x="2292" y="1254"/>
                </a:lnTo>
                <a:lnTo>
                  <a:pt x="2291" y="1254"/>
                </a:lnTo>
                <a:lnTo>
                  <a:pt x="2291" y="1256"/>
                </a:lnTo>
                <a:close/>
                <a:moveTo>
                  <a:pt x="2281" y="1264"/>
                </a:moveTo>
                <a:lnTo>
                  <a:pt x="2282" y="1264"/>
                </a:lnTo>
                <a:lnTo>
                  <a:pt x="2282" y="1266"/>
                </a:lnTo>
                <a:lnTo>
                  <a:pt x="2284" y="1266"/>
                </a:lnTo>
                <a:lnTo>
                  <a:pt x="2284" y="1264"/>
                </a:lnTo>
                <a:lnTo>
                  <a:pt x="2282" y="1264"/>
                </a:lnTo>
                <a:lnTo>
                  <a:pt x="2282" y="1262"/>
                </a:lnTo>
                <a:lnTo>
                  <a:pt x="2281" y="1262"/>
                </a:lnTo>
                <a:lnTo>
                  <a:pt x="2281" y="1264"/>
                </a:lnTo>
                <a:close/>
                <a:moveTo>
                  <a:pt x="2264" y="1157"/>
                </a:moveTo>
                <a:lnTo>
                  <a:pt x="2266" y="1157"/>
                </a:lnTo>
                <a:lnTo>
                  <a:pt x="2267" y="1157"/>
                </a:lnTo>
                <a:lnTo>
                  <a:pt x="2267" y="1155"/>
                </a:lnTo>
                <a:lnTo>
                  <a:pt x="2269" y="1155"/>
                </a:lnTo>
                <a:lnTo>
                  <a:pt x="2269" y="1154"/>
                </a:lnTo>
                <a:lnTo>
                  <a:pt x="2267" y="1154"/>
                </a:lnTo>
                <a:lnTo>
                  <a:pt x="2267" y="1155"/>
                </a:lnTo>
                <a:lnTo>
                  <a:pt x="2266" y="1155"/>
                </a:lnTo>
                <a:lnTo>
                  <a:pt x="2264" y="1155"/>
                </a:lnTo>
                <a:lnTo>
                  <a:pt x="2264" y="1157"/>
                </a:lnTo>
                <a:close/>
                <a:moveTo>
                  <a:pt x="2259" y="1150"/>
                </a:moveTo>
                <a:lnTo>
                  <a:pt x="2261" y="1150"/>
                </a:lnTo>
                <a:lnTo>
                  <a:pt x="2261" y="1149"/>
                </a:lnTo>
                <a:lnTo>
                  <a:pt x="2259" y="1149"/>
                </a:lnTo>
                <a:lnTo>
                  <a:pt x="2259" y="1150"/>
                </a:lnTo>
                <a:close/>
                <a:moveTo>
                  <a:pt x="2257" y="1132"/>
                </a:moveTo>
                <a:lnTo>
                  <a:pt x="2259" y="1132"/>
                </a:lnTo>
                <a:lnTo>
                  <a:pt x="2259" y="1132"/>
                </a:lnTo>
                <a:lnTo>
                  <a:pt x="2257" y="1132"/>
                </a:lnTo>
                <a:lnTo>
                  <a:pt x="2257" y="1132"/>
                </a:lnTo>
                <a:close/>
                <a:moveTo>
                  <a:pt x="2252" y="1334"/>
                </a:moveTo>
                <a:lnTo>
                  <a:pt x="2254" y="1334"/>
                </a:lnTo>
                <a:lnTo>
                  <a:pt x="2254" y="1332"/>
                </a:lnTo>
                <a:lnTo>
                  <a:pt x="2256" y="1332"/>
                </a:lnTo>
                <a:lnTo>
                  <a:pt x="2256" y="1331"/>
                </a:lnTo>
                <a:lnTo>
                  <a:pt x="2254" y="1331"/>
                </a:lnTo>
                <a:lnTo>
                  <a:pt x="2254" y="1332"/>
                </a:lnTo>
                <a:lnTo>
                  <a:pt x="2252" y="1334"/>
                </a:lnTo>
                <a:close/>
                <a:moveTo>
                  <a:pt x="2229" y="1132"/>
                </a:moveTo>
                <a:lnTo>
                  <a:pt x="2231" y="1132"/>
                </a:lnTo>
                <a:lnTo>
                  <a:pt x="2231" y="1132"/>
                </a:lnTo>
                <a:lnTo>
                  <a:pt x="2231" y="1130"/>
                </a:lnTo>
                <a:lnTo>
                  <a:pt x="2229" y="1130"/>
                </a:lnTo>
                <a:lnTo>
                  <a:pt x="2229" y="1132"/>
                </a:lnTo>
                <a:lnTo>
                  <a:pt x="2229" y="1132"/>
                </a:lnTo>
                <a:close/>
                <a:moveTo>
                  <a:pt x="2236" y="1107"/>
                </a:moveTo>
                <a:lnTo>
                  <a:pt x="2236" y="1109"/>
                </a:lnTo>
                <a:lnTo>
                  <a:pt x="2236" y="1110"/>
                </a:lnTo>
                <a:lnTo>
                  <a:pt x="2237" y="1110"/>
                </a:lnTo>
                <a:lnTo>
                  <a:pt x="2237" y="1109"/>
                </a:lnTo>
                <a:lnTo>
                  <a:pt x="2237" y="1107"/>
                </a:lnTo>
                <a:lnTo>
                  <a:pt x="2236" y="1107"/>
                </a:lnTo>
                <a:close/>
                <a:moveTo>
                  <a:pt x="2234" y="1104"/>
                </a:moveTo>
                <a:lnTo>
                  <a:pt x="2236" y="1105"/>
                </a:lnTo>
                <a:lnTo>
                  <a:pt x="2236" y="1104"/>
                </a:lnTo>
                <a:lnTo>
                  <a:pt x="2234" y="1104"/>
                </a:lnTo>
                <a:close/>
                <a:moveTo>
                  <a:pt x="2229" y="1099"/>
                </a:moveTo>
                <a:lnTo>
                  <a:pt x="2231" y="1097"/>
                </a:lnTo>
                <a:lnTo>
                  <a:pt x="2229" y="1097"/>
                </a:lnTo>
                <a:lnTo>
                  <a:pt x="2229" y="1099"/>
                </a:lnTo>
                <a:close/>
                <a:moveTo>
                  <a:pt x="2227" y="1105"/>
                </a:moveTo>
                <a:lnTo>
                  <a:pt x="2229" y="1105"/>
                </a:lnTo>
                <a:lnTo>
                  <a:pt x="2229" y="1104"/>
                </a:lnTo>
                <a:lnTo>
                  <a:pt x="2227" y="1104"/>
                </a:lnTo>
                <a:lnTo>
                  <a:pt x="2227" y="1105"/>
                </a:lnTo>
                <a:close/>
                <a:moveTo>
                  <a:pt x="2224" y="1109"/>
                </a:moveTo>
                <a:lnTo>
                  <a:pt x="2226" y="1109"/>
                </a:lnTo>
                <a:lnTo>
                  <a:pt x="2226" y="1110"/>
                </a:lnTo>
                <a:lnTo>
                  <a:pt x="2227" y="1110"/>
                </a:lnTo>
                <a:lnTo>
                  <a:pt x="2227" y="1112"/>
                </a:lnTo>
                <a:lnTo>
                  <a:pt x="2229" y="1112"/>
                </a:lnTo>
                <a:lnTo>
                  <a:pt x="2229" y="1110"/>
                </a:lnTo>
                <a:lnTo>
                  <a:pt x="2229" y="1109"/>
                </a:lnTo>
                <a:lnTo>
                  <a:pt x="2227" y="1109"/>
                </a:lnTo>
                <a:lnTo>
                  <a:pt x="2227" y="1107"/>
                </a:lnTo>
                <a:lnTo>
                  <a:pt x="2226" y="1107"/>
                </a:lnTo>
                <a:lnTo>
                  <a:pt x="2224" y="1107"/>
                </a:lnTo>
                <a:lnTo>
                  <a:pt x="2224" y="1109"/>
                </a:lnTo>
                <a:close/>
                <a:moveTo>
                  <a:pt x="2304" y="1099"/>
                </a:moveTo>
                <a:lnTo>
                  <a:pt x="2304" y="1099"/>
                </a:lnTo>
                <a:lnTo>
                  <a:pt x="2304" y="1100"/>
                </a:lnTo>
                <a:lnTo>
                  <a:pt x="2304" y="1100"/>
                </a:lnTo>
                <a:lnTo>
                  <a:pt x="2304" y="1099"/>
                </a:lnTo>
                <a:close/>
                <a:moveTo>
                  <a:pt x="2367" y="1109"/>
                </a:moveTo>
                <a:lnTo>
                  <a:pt x="2369" y="1109"/>
                </a:lnTo>
                <a:lnTo>
                  <a:pt x="2369" y="1107"/>
                </a:lnTo>
                <a:lnTo>
                  <a:pt x="2367" y="1107"/>
                </a:lnTo>
                <a:lnTo>
                  <a:pt x="2367" y="1109"/>
                </a:lnTo>
                <a:close/>
                <a:moveTo>
                  <a:pt x="2359" y="1119"/>
                </a:moveTo>
                <a:lnTo>
                  <a:pt x="2361" y="1119"/>
                </a:lnTo>
                <a:lnTo>
                  <a:pt x="2361" y="1117"/>
                </a:lnTo>
                <a:lnTo>
                  <a:pt x="2359" y="1117"/>
                </a:lnTo>
                <a:lnTo>
                  <a:pt x="2359" y="1119"/>
                </a:lnTo>
                <a:close/>
                <a:moveTo>
                  <a:pt x="2372" y="1080"/>
                </a:moveTo>
                <a:lnTo>
                  <a:pt x="2371" y="1080"/>
                </a:lnTo>
                <a:lnTo>
                  <a:pt x="2371" y="1082"/>
                </a:lnTo>
                <a:lnTo>
                  <a:pt x="2372" y="1082"/>
                </a:lnTo>
                <a:lnTo>
                  <a:pt x="2372" y="1080"/>
                </a:lnTo>
                <a:close/>
                <a:moveTo>
                  <a:pt x="2367" y="1075"/>
                </a:moveTo>
                <a:lnTo>
                  <a:pt x="2369" y="1075"/>
                </a:lnTo>
                <a:lnTo>
                  <a:pt x="2369" y="1077"/>
                </a:lnTo>
                <a:lnTo>
                  <a:pt x="2371" y="1077"/>
                </a:lnTo>
                <a:lnTo>
                  <a:pt x="2371" y="1079"/>
                </a:lnTo>
                <a:lnTo>
                  <a:pt x="2372" y="1079"/>
                </a:lnTo>
                <a:lnTo>
                  <a:pt x="2371" y="1077"/>
                </a:lnTo>
                <a:lnTo>
                  <a:pt x="2371" y="1075"/>
                </a:lnTo>
                <a:lnTo>
                  <a:pt x="2369" y="1075"/>
                </a:lnTo>
                <a:lnTo>
                  <a:pt x="2369" y="1074"/>
                </a:lnTo>
                <a:lnTo>
                  <a:pt x="2367" y="1074"/>
                </a:lnTo>
                <a:lnTo>
                  <a:pt x="2367" y="1075"/>
                </a:lnTo>
                <a:close/>
                <a:moveTo>
                  <a:pt x="2357" y="1052"/>
                </a:moveTo>
                <a:lnTo>
                  <a:pt x="2359" y="1052"/>
                </a:lnTo>
                <a:lnTo>
                  <a:pt x="2359" y="1054"/>
                </a:lnTo>
                <a:lnTo>
                  <a:pt x="2361" y="1054"/>
                </a:lnTo>
                <a:lnTo>
                  <a:pt x="2362" y="1054"/>
                </a:lnTo>
                <a:lnTo>
                  <a:pt x="2362" y="1052"/>
                </a:lnTo>
                <a:lnTo>
                  <a:pt x="2361" y="1052"/>
                </a:lnTo>
                <a:lnTo>
                  <a:pt x="2359" y="1052"/>
                </a:lnTo>
                <a:lnTo>
                  <a:pt x="2359" y="1052"/>
                </a:lnTo>
                <a:lnTo>
                  <a:pt x="2357" y="1052"/>
                </a:lnTo>
                <a:lnTo>
                  <a:pt x="2357" y="1052"/>
                </a:lnTo>
                <a:close/>
                <a:moveTo>
                  <a:pt x="2372" y="997"/>
                </a:moveTo>
                <a:lnTo>
                  <a:pt x="2374" y="997"/>
                </a:lnTo>
                <a:lnTo>
                  <a:pt x="2374" y="995"/>
                </a:lnTo>
                <a:lnTo>
                  <a:pt x="2372" y="995"/>
                </a:lnTo>
                <a:lnTo>
                  <a:pt x="2372" y="997"/>
                </a:lnTo>
                <a:close/>
                <a:moveTo>
                  <a:pt x="2359" y="1012"/>
                </a:moveTo>
                <a:lnTo>
                  <a:pt x="2361" y="1012"/>
                </a:lnTo>
                <a:lnTo>
                  <a:pt x="2361" y="1010"/>
                </a:lnTo>
                <a:lnTo>
                  <a:pt x="2359" y="1010"/>
                </a:lnTo>
                <a:lnTo>
                  <a:pt x="2359" y="1012"/>
                </a:lnTo>
                <a:close/>
                <a:moveTo>
                  <a:pt x="2356" y="1049"/>
                </a:moveTo>
                <a:lnTo>
                  <a:pt x="2354" y="1049"/>
                </a:lnTo>
                <a:lnTo>
                  <a:pt x="2354" y="1050"/>
                </a:lnTo>
                <a:lnTo>
                  <a:pt x="2356" y="1050"/>
                </a:lnTo>
                <a:lnTo>
                  <a:pt x="2356" y="1049"/>
                </a:lnTo>
                <a:close/>
                <a:moveTo>
                  <a:pt x="2351" y="1039"/>
                </a:moveTo>
                <a:lnTo>
                  <a:pt x="2352" y="1039"/>
                </a:lnTo>
                <a:lnTo>
                  <a:pt x="2354" y="1039"/>
                </a:lnTo>
                <a:lnTo>
                  <a:pt x="2354" y="1040"/>
                </a:lnTo>
                <a:lnTo>
                  <a:pt x="2356" y="1040"/>
                </a:lnTo>
                <a:lnTo>
                  <a:pt x="2356" y="1039"/>
                </a:lnTo>
                <a:lnTo>
                  <a:pt x="2354" y="1039"/>
                </a:lnTo>
                <a:lnTo>
                  <a:pt x="2354" y="1037"/>
                </a:lnTo>
                <a:lnTo>
                  <a:pt x="2352" y="1037"/>
                </a:lnTo>
                <a:lnTo>
                  <a:pt x="2351" y="1037"/>
                </a:lnTo>
                <a:lnTo>
                  <a:pt x="2351" y="1039"/>
                </a:lnTo>
                <a:close/>
                <a:moveTo>
                  <a:pt x="2342" y="1109"/>
                </a:moveTo>
                <a:lnTo>
                  <a:pt x="2342" y="1110"/>
                </a:lnTo>
                <a:lnTo>
                  <a:pt x="2344" y="1110"/>
                </a:lnTo>
                <a:lnTo>
                  <a:pt x="2344" y="1109"/>
                </a:lnTo>
                <a:lnTo>
                  <a:pt x="2342" y="1109"/>
                </a:lnTo>
                <a:close/>
                <a:moveTo>
                  <a:pt x="2341" y="1018"/>
                </a:moveTo>
                <a:lnTo>
                  <a:pt x="2342" y="1018"/>
                </a:lnTo>
                <a:lnTo>
                  <a:pt x="2342" y="1017"/>
                </a:lnTo>
                <a:lnTo>
                  <a:pt x="2341" y="1017"/>
                </a:lnTo>
                <a:lnTo>
                  <a:pt x="2341" y="1018"/>
                </a:lnTo>
                <a:close/>
                <a:moveTo>
                  <a:pt x="2311" y="1008"/>
                </a:moveTo>
                <a:lnTo>
                  <a:pt x="2309" y="1008"/>
                </a:lnTo>
                <a:lnTo>
                  <a:pt x="2309" y="1010"/>
                </a:lnTo>
                <a:lnTo>
                  <a:pt x="2311" y="1010"/>
                </a:lnTo>
                <a:lnTo>
                  <a:pt x="2311" y="1008"/>
                </a:lnTo>
                <a:close/>
                <a:moveTo>
                  <a:pt x="2309" y="1002"/>
                </a:moveTo>
                <a:lnTo>
                  <a:pt x="2311" y="1002"/>
                </a:lnTo>
                <a:lnTo>
                  <a:pt x="2311" y="1000"/>
                </a:lnTo>
                <a:lnTo>
                  <a:pt x="2312" y="1000"/>
                </a:lnTo>
                <a:lnTo>
                  <a:pt x="2312" y="998"/>
                </a:lnTo>
                <a:lnTo>
                  <a:pt x="2312" y="997"/>
                </a:lnTo>
                <a:lnTo>
                  <a:pt x="2311" y="997"/>
                </a:lnTo>
                <a:lnTo>
                  <a:pt x="2311" y="998"/>
                </a:lnTo>
                <a:lnTo>
                  <a:pt x="2311" y="1000"/>
                </a:lnTo>
                <a:lnTo>
                  <a:pt x="2309" y="1000"/>
                </a:lnTo>
                <a:lnTo>
                  <a:pt x="2309" y="1002"/>
                </a:lnTo>
                <a:close/>
                <a:moveTo>
                  <a:pt x="2307" y="1007"/>
                </a:moveTo>
                <a:lnTo>
                  <a:pt x="2309" y="1007"/>
                </a:lnTo>
                <a:lnTo>
                  <a:pt x="2309" y="1005"/>
                </a:lnTo>
                <a:lnTo>
                  <a:pt x="2309" y="1003"/>
                </a:lnTo>
                <a:lnTo>
                  <a:pt x="2307" y="1003"/>
                </a:lnTo>
                <a:lnTo>
                  <a:pt x="2307" y="1005"/>
                </a:lnTo>
                <a:lnTo>
                  <a:pt x="2307" y="1007"/>
                </a:lnTo>
                <a:close/>
                <a:moveTo>
                  <a:pt x="2284" y="1065"/>
                </a:moveTo>
                <a:lnTo>
                  <a:pt x="2286" y="1065"/>
                </a:lnTo>
                <a:lnTo>
                  <a:pt x="2286" y="1064"/>
                </a:lnTo>
                <a:lnTo>
                  <a:pt x="2286" y="1062"/>
                </a:lnTo>
                <a:lnTo>
                  <a:pt x="2284" y="1062"/>
                </a:lnTo>
                <a:lnTo>
                  <a:pt x="2284" y="1064"/>
                </a:lnTo>
                <a:lnTo>
                  <a:pt x="2284" y="1065"/>
                </a:lnTo>
                <a:close/>
                <a:moveTo>
                  <a:pt x="2269" y="1079"/>
                </a:moveTo>
                <a:lnTo>
                  <a:pt x="2271" y="1079"/>
                </a:lnTo>
                <a:lnTo>
                  <a:pt x="2271" y="1077"/>
                </a:lnTo>
                <a:lnTo>
                  <a:pt x="2269" y="1077"/>
                </a:lnTo>
                <a:lnTo>
                  <a:pt x="2269" y="1079"/>
                </a:lnTo>
                <a:close/>
                <a:moveTo>
                  <a:pt x="2264" y="975"/>
                </a:moveTo>
                <a:lnTo>
                  <a:pt x="2264" y="975"/>
                </a:lnTo>
                <a:lnTo>
                  <a:pt x="2264" y="973"/>
                </a:lnTo>
                <a:lnTo>
                  <a:pt x="2264" y="972"/>
                </a:lnTo>
                <a:lnTo>
                  <a:pt x="2264" y="972"/>
                </a:lnTo>
                <a:lnTo>
                  <a:pt x="2264" y="972"/>
                </a:lnTo>
                <a:lnTo>
                  <a:pt x="2264" y="972"/>
                </a:lnTo>
                <a:lnTo>
                  <a:pt x="2264" y="973"/>
                </a:lnTo>
                <a:lnTo>
                  <a:pt x="2264" y="975"/>
                </a:lnTo>
                <a:close/>
                <a:moveTo>
                  <a:pt x="2259" y="1074"/>
                </a:moveTo>
                <a:lnTo>
                  <a:pt x="2261" y="1074"/>
                </a:lnTo>
                <a:lnTo>
                  <a:pt x="2261" y="1072"/>
                </a:lnTo>
                <a:lnTo>
                  <a:pt x="2259" y="1072"/>
                </a:lnTo>
                <a:lnTo>
                  <a:pt x="2259" y="1074"/>
                </a:lnTo>
                <a:close/>
                <a:moveTo>
                  <a:pt x="2254" y="985"/>
                </a:moveTo>
                <a:lnTo>
                  <a:pt x="2254" y="987"/>
                </a:lnTo>
                <a:lnTo>
                  <a:pt x="2256" y="987"/>
                </a:lnTo>
                <a:lnTo>
                  <a:pt x="2256" y="985"/>
                </a:lnTo>
                <a:lnTo>
                  <a:pt x="2254" y="985"/>
                </a:lnTo>
                <a:close/>
                <a:moveTo>
                  <a:pt x="2252" y="963"/>
                </a:moveTo>
                <a:lnTo>
                  <a:pt x="2254" y="963"/>
                </a:lnTo>
                <a:lnTo>
                  <a:pt x="2254" y="962"/>
                </a:lnTo>
                <a:lnTo>
                  <a:pt x="2252" y="962"/>
                </a:lnTo>
                <a:lnTo>
                  <a:pt x="2252" y="963"/>
                </a:lnTo>
                <a:close/>
                <a:moveTo>
                  <a:pt x="2252" y="975"/>
                </a:moveTo>
                <a:lnTo>
                  <a:pt x="2254" y="975"/>
                </a:lnTo>
                <a:lnTo>
                  <a:pt x="2254" y="973"/>
                </a:lnTo>
                <a:lnTo>
                  <a:pt x="2252" y="973"/>
                </a:lnTo>
                <a:lnTo>
                  <a:pt x="2252" y="975"/>
                </a:lnTo>
                <a:close/>
                <a:moveTo>
                  <a:pt x="2249" y="980"/>
                </a:moveTo>
                <a:lnTo>
                  <a:pt x="2251" y="980"/>
                </a:lnTo>
                <a:lnTo>
                  <a:pt x="2251" y="982"/>
                </a:lnTo>
                <a:lnTo>
                  <a:pt x="2252" y="982"/>
                </a:lnTo>
                <a:lnTo>
                  <a:pt x="2252" y="983"/>
                </a:lnTo>
                <a:lnTo>
                  <a:pt x="2254" y="983"/>
                </a:lnTo>
                <a:lnTo>
                  <a:pt x="2254" y="982"/>
                </a:lnTo>
                <a:lnTo>
                  <a:pt x="2252" y="982"/>
                </a:lnTo>
                <a:lnTo>
                  <a:pt x="2252" y="980"/>
                </a:lnTo>
                <a:lnTo>
                  <a:pt x="2251" y="980"/>
                </a:lnTo>
                <a:lnTo>
                  <a:pt x="2251" y="978"/>
                </a:lnTo>
                <a:lnTo>
                  <a:pt x="2249" y="978"/>
                </a:lnTo>
                <a:lnTo>
                  <a:pt x="2249" y="980"/>
                </a:lnTo>
                <a:close/>
                <a:moveTo>
                  <a:pt x="2242" y="1065"/>
                </a:moveTo>
                <a:lnTo>
                  <a:pt x="2244" y="1065"/>
                </a:lnTo>
                <a:lnTo>
                  <a:pt x="2244" y="1064"/>
                </a:lnTo>
                <a:lnTo>
                  <a:pt x="2242" y="1064"/>
                </a:lnTo>
                <a:lnTo>
                  <a:pt x="2242" y="1065"/>
                </a:lnTo>
                <a:close/>
                <a:moveTo>
                  <a:pt x="2236" y="1080"/>
                </a:moveTo>
                <a:lnTo>
                  <a:pt x="2234" y="1080"/>
                </a:lnTo>
                <a:lnTo>
                  <a:pt x="2234" y="1082"/>
                </a:lnTo>
                <a:lnTo>
                  <a:pt x="2236" y="1082"/>
                </a:lnTo>
                <a:lnTo>
                  <a:pt x="2236" y="1080"/>
                </a:lnTo>
                <a:close/>
                <a:moveTo>
                  <a:pt x="2239" y="1079"/>
                </a:moveTo>
                <a:lnTo>
                  <a:pt x="2237" y="1079"/>
                </a:lnTo>
                <a:lnTo>
                  <a:pt x="2237" y="1080"/>
                </a:lnTo>
                <a:lnTo>
                  <a:pt x="2239" y="1080"/>
                </a:lnTo>
                <a:lnTo>
                  <a:pt x="2239" y="1079"/>
                </a:lnTo>
                <a:close/>
                <a:moveTo>
                  <a:pt x="2237" y="993"/>
                </a:moveTo>
                <a:lnTo>
                  <a:pt x="2239" y="993"/>
                </a:lnTo>
                <a:lnTo>
                  <a:pt x="2239" y="992"/>
                </a:lnTo>
                <a:lnTo>
                  <a:pt x="2237" y="992"/>
                </a:lnTo>
                <a:lnTo>
                  <a:pt x="2237" y="993"/>
                </a:lnTo>
                <a:close/>
                <a:moveTo>
                  <a:pt x="2234" y="1064"/>
                </a:moveTo>
                <a:lnTo>
                  <a:pt x="2236" y="1064"/>
                </a:lnTo>
                <a:lnTo>
                  <a:pt x="2237" y="1064"/>
                </a:lnTo>
                <a:lnTo>
                  <a:pt x="2237" y="1062"/>
                </a:lnTo>
                <a:lnTo>
                  <a:pt x="2236" y="1062"/>
                </a:lnTo>
                <a:lnTo>
                  <a:pt x="2234" y="1062"/>
                </a:lnTo>
                <a:lnTo>
                  <a:pt x="2234" y="1064"/>
                </a:lnTo>
                <a:close/>
                <a:moveTo>
                  <a:pt x="2224" y="985"/>
                </a:moveTo>
                <a:lnTo>
                  <a:pt x="2226" y="985"/>
                </a:lnTo>
                <a:lnTo>
                  <a:pt x="2224" y="983"/>
                </a:lnTo>
                <a:lnTo>
                  <a:pt x="2224" y="985"/>
                </a:lnTo>
                <a:close/>
                <a:moveTo>
                  <a:pt x="2224" y="1075"/>
                </a:moveTo>
                <a:lnTo>
                  <a:pt x="2224" y="1075"/>
                </a:lnTo>
                <a:lnTo>
                  <a:pt x="2226" y="1075"/>
                </a:lnTo>
                <a:lnTo>
                  <a:pt x="2227" y="1075"/>
                </a:lnTo>
                <a:lnTo>
                  <a:pt x="2229" y="1075"/>
                </a:lnTo>
                <a:lnTo>
                  <a:pt x="2229" y="1074"/>
                </a:lnTo>
                <a:lnTo>
                  <a:pt x="2231" y="1074"/>
                </a:lnTo>
                <a:lnTo>
                  <a:pt x="2232" y="1074"/>
                </a:lnTo>
                <a:lnTo>
                  <a:pt x="2234" y="1074"/>
                </a:lnTo>
                <a:lnTo>
                  <a:pt x="2236" y="1074"/>
                </a:lnTo>
                <a:lnTo>
                  <a:pt x="2237" y="1075"/>
                </a:lnTo>
                <a:lnTo>
                  <a:pt x="2237" y="1077"/>
                </a:lnTo>
                <a:lnTo>
                  <a:pt x="2239" y="1077"/>
                </a:lnTo>
                <a:lnTo>
                  <a:pt x="2241" y="1077"/>
                </a:lnTo>
                <a:lnTo>
                  <a:pt x="2241" y="1075"/>
                </a:lnTo>
                <a:lnTo>
                  <a:pt x="2239" y="1075"/>
                </a:lnTo>
                <a:lnTo>
                  <a:pt x="2239" y="1074"/>
                </a:lnTo>
                <a:lnTo>
                  <a:pt x="2241" y="1074"/>
                </a:lnTo>
                <a:lnTo>
                  <a:pt x="2241" y="1072"/>
                </a:lnTo>
                <a:lnTo>
                  <a:pt x="2241" y="1070"/>
                </a:lnTo>
                <a:lnTo>
                  <a:pt x="2239" y="1070"/>
                </a:lnTo>
                <a:lnTo>
                  <a:pt x="2239" y="1072"/>
                </a:lnTo>
                <a:lnTo>
                  <a:pt x="2237" y="1072"/>
                </a:lnTo>
                <a:lnTo>
                  <a:pt x="2236" y="1072"/>
                </a:lnTo>
                <a:lnTo>
                  <a:pt x="2234" y="1072"/>
                </a:lnTo>
                <a:lnTo>
                  <a:pt x="2234" y="1070"/>
                </a:lnTo>
                <a:lnTo>
                  <a:pt x="2232" y="1070"/>
                </a:lnTo>
                <a:lnTo>
                  <a:pt x="2231" y="1070"/>
                </a:lnTo>
                <a:lnTo>
                  <a:pt x="2231" y="1072"/>
                </a:lnTo>
                <a:lnTo>
                  <a:pt x="2229" y="1072"/>
                </a:lnTo>
                <a:lnTo>
                  <a:pt x="2229" y="1070"/>
                </a:lnTo>
                <a:lnTo>
                  <a:pt x="2227" y="1070"/>
                </a:lnTo>
                <a:lnTo>
                  <a:pt x="2227" y="1069"/>
                </a:lnTo>
                <a:lnTo>
                  <a:pt x="2226" y="1069"/>
                </a:lnTo>
                <a:lnTo>
                  <a:pt x="2226" y="1070"/>
                </a:lnTo>
                <a:lnTo>
                  <a:pt x="2227" y="1070"/>
                </a:lnTo>
                <a:lnTo>
                  <a:pt x="2227" y="1072"/>
                </a:lnTo>
                <a:lnTo>
                  <a:pt x="2227" y="1074"/>
                </a:lnTo>
                <a:lnTo>
                  <a:pt x="2226" y="1074"/>
                </a:lnTo>
                <a:lnTo>
                  <a:pt x="2226" y="1072"/>
                </a:lnTo>
                <a:lnTo>
                  <a:pt x="2224" y="1072"/>
                </a:lnTo>
                <a:lnTo>
                  <a:pt x="2224" y="1074"/>
                </a:lnTo>
                <a:lnTo>
                  <a:pt x="2224" y="1074"/>
                </a:lnTo>
                <a:lnTo>
                  <a:pt x="2224" y="1075"/>
                </a:lnTo>
                <a:close/>
                <a:moveTo>
                  <a:pt x="2221" y="1075"/>
                </a:moveTo>
                <a:lnTo>
                  <a:pt x="2222" y="1075"/>
                </a:lnTo>
                <a:lnTo>
                  <a:pt x="2222" y="1074"/>
                </a:lnTo>
                <a:lnTo>
                  <a:pt x="2221" y="1074"/>
                </a:lnTo>
                <a:lnTo>
                  <a:pt x="2221" y="1075"/>
                </a:lnTo>
                <a:close/>
                <a:moveTo>
                  <a:pt x="2219" y="1326"/>
                </a:moveTo>
                <a:lnTo>
                  <a:pt x="2217" y="1326"/>
                </a:lnTo>
                <a:lnTo>
                  <a:pt x="2217" y="1327"/>
                </a:lnTo>
                <a:lnTo>
                  <a:pt x="2219" y="1327"/>
                </a:lnTo>
                <a:lnTo>
                  <a:pt x="2219" y="1326"/>
                </a:lnTo>
                <a:close/>
                <a:moveTo>
                  <a:pt x="2222" y="1329"/>
                </a:moveTo>
                <a:lnTo>
                  <a:pt x="2222" y="1327"/>
                </a:lnTo>
                <a:lnTo>
                  <a:pt x="2221" y="1327"/>
                </a:lnTo>
                <a:lnTo>
                  <a:pt x="2221" y="1329"/>
                </a:lnTo>
                <a:lnTo>
                  <a:pt x="2222" y="1329"/>
                </a:lnTo>
                <a:close/>
                <a:moveTo>
                  <a:pt x="2222" y="1332"/>
                </a:moveTo>
                <a:lnTo>
                  <a:pt x="2222" y="1334"/>
                </a:lnTo>
                <a:lnTo>
                  <a:pt x="2222" y="1334"/>
                </a:lnTo>
                <a:lnTo>
                  <a:pt x="2224" y="1334"/>
                </a:lnTo>
                <a:lnTo>
                  <a:pt x="2224" y="1334"/>
                </a:lnTo>
                <a:lnTo>
                  <a:pt x="2224" y="1332"/>
                </a:lnTo>
                <a:lnTo>
                  <a:pt x="2222" y="1332"/>
                </a:lnTo>
                <a:close/>
                <a:moveTo>
                  <a:pt x="2212" y="1107"/>
                </a:moveTo>
                <a:lnTo>
                  <a:pt x="2214" y="1107"/>
                </a:lnTo>
                <a:lnTo>
                  <a:pt x="2216" y="1107"/>
                </a:lnTo>
                <a:lnTo>
                  <a:pt x="2217" y="1107"/>
                </a:lnTo>
                <a:lnTo>
                  <a:pt x="2217" y="1109"/>
                </a:lnTo>
                <a:lnTo>
                  <a:pt x="2219" y="1109"/>
                </a:lnTo>
                <a:lnTo>
                  <a:pt x="2219" y="1110"/>
                </a:lnTo>
                <a:lnTo>
                  <a:pt x="2221" y="1110"/>
                </a:lnTo>
                <a:lnTo>
                  <a:pt x="2222" y="1110"/>
                </a:lnTo>
                <a:lnTo>
                  <a:pt x="2222" y="1112"/>
                </a:lnTo>
                <a:lnTo>
                  <a:pt x="2224" y="1112"/>
                </a:lnTo>
                <a:lnTo>
                  <a:pt x="2224" y="1110"/>
                </a:lnTo>
                <a:lnTo>
                  <a:pt x="2222" y="1110"/>
                </a:lnTo>
                <a:lnTo>
                  <a:pt x="2222" y="1109"/>
                </a:lnTo>
                <a:lnTo>
                  <a:pt x="2221" y="1109"/>
                </a:lnTo>
                <a:lnTo>
                  <a:pt x="2221" y="1107"/>
                </a:lnTo>
                <a:lnTo>
                  <a:pt x="2222" y="1107"/>
                </a:lnTo>
                <a:lnTo>
                  <a:pt x="2222" y="1105"/>
                </a:lnTo>
                <a:lnTo>
                  <a:pt x="2221" y="1105"/>
                </a:lnTo>
                <a:lnTo>
                  <a:pt x="2219" y="1105"/>
                </a:lnTo>
                <a:lnTo>
                  <a:pt x="2219" y="1104"/>
                </a:lnTo>
                <a:lnTo>
                  <a:pt x="2217" y="1104"/>
                </a:lnTo>
                <a:lnTo>
                  <a:pt x="2217" y="1105"/>
                </a:lnTo>
                <a:lnTo>
                  <a:pt x="2216" y="1105"/>
                </a:lnTo>
                <a:lnTo>
                  <a:pt x="2216" y="1104"/>
                </a:lnTo>
                <a:lnTo>
                  <a:pt x="2214" y="1104"/>
                </a:lnTo>
                <a:lnTo>
                  <a:pt x="2214" y="1102"/>
                </a:lnTo>
                <a:lnTo>
                  <a:pt x="2214" y="1100"/>
                </a:lnTo>
                <a:lnTo>
                  <a:pt x="2212" y="1100"/>
                </a:lnTo>
                <a:lnTo>
                  <a:pt x="2212" y="1102"/>
                </a:lnTo>
                <a:lnTo>
                  <a:pt x="2212" y="1104"/>
                </a:lnTo>
                <a:lnTo>
                  <a:pt x="2214" y="1104"/>
                </a:lnTo>
                <a:lnTo>
                  <a:pt x="2214" y="1105"/>
                </a:lnTo>
                <a:lnTo>
                  <a:pt x="2212" y="1105"/>
                </a:lnTo>
                <a:lnTo>
                  <a:pt x="2212" y="1107"/>
                </a:lnTo>
                <a:close/>
                <a:moveTo>
                  <a:pt x="2204" y="1110"/>
                </a:moveTo>
                <a:lnTo>
                  <a:pt x="2206" y="1110"/>
                </a:lnTo>
                <a:lnTo>
                  <a:pt x="2207" y="1110"/>
                </a:lnTo>
                <a:lnTo>
                  <a:pt x="2209" y="1110"/>
                </a:lnTo>
                <a:lnTo>
                  <a:pt x="2209" y="1109"/>
                </a:lnTo>
                <a:lnTo>
                  <a:pt x="2211" y="1109"/>
                </a:lnTo>
                <a:lnTo>
                  <a:pt x="2211" y="1107"/>
                </a:lnTo>
                <a:lnTo>
                  <a:pt x="2209" y="1107"/>
                </a:lnTo>
                <a:lnTo>
                  <a:pt x="2209" y="1109"/>
                </a:lnTo>
                <a:lnTo>
                  <a:pt x="2207" y="1109"/>
                </a:lnTo>
                <a:lnTo>
                  <a:pt x="2206" y="1109"/>
                </a:lnTo>
                <a:lnTo>
                  <a:pt x="2206" y="1110"/>
                </a:lnTo>
                <a:lnTo>
                  <a:pt x="2204" y="1109"/>
                </a:lnTo>
                <a:lnTo>
                  <a:pt x="2204" y="1110"/>
                </a:lnTo>
                <a:close/>
                <a:moveTo>
                  <a:pt x="2204" y="1332"/>
                </a:moveTo>
                <a:lnTo>
                  <a:pt x="2206" y="1332"/>
                </a:lnTo>
                <a:lnTo>
                  <a:pt x="2206" y="1331"/>
                </a:lnTo>
                <a:lnTo>
                  <a:pt x="2204" y="1331"/>
                </a:lnTo>
                <a:lnTo>
                  <a:pt x="2204" y="1332"/>
                </a:lnTo>
                <a:close/>
                <a:moveTo>
                  <a:pt x="2191" y="972"/>
                </a:moveTo>
                <a:lnTo>
                  <a:pt x="2192" y="972"/>
                </a:lnTo>
                <a:lnTo>
                  <a:pt x="2192" y="972"/>
                </a:lnTo>
                <a:lnTo>
                  <a:pt x="2192" y="970"/>
                </a:lnTo>
                <a:lnTo>
                  <a:pt x="2192" y="968"/>
                </a:lnTo>
                <a:lnTo>
                  <a:pt x="2192" y="967"/>
                </a:lnTo>
                <a:lnTo>
                  <a:pt x="2191" y="967"/>
                </a:lnTo>
                <a:lnTo>
                  <a:pt x="2191" y="968"/>
                </a:lnTo>
                <a:lnTo>
                  <a:pt x="2191" y="970"/>
                </a:lnTo>
                <a:lnTo>
                  <a:pt x="2191" y="972"/>
                </a:lnTo>
                <a:lnTo>
                  <a:pt x="2191" y="972"/>
                </a:lnTo>
                <a:close/>
                <a:moveTo>
                  <a:pt x="2187" y="1296"/>
                </a:moveTo>
                <a:lnTo>
                  <a:pt x="2189" y="1296"/>
                </a:lnTo>
                <a:lnTo>
                  <a:pt x="2189" y="1294"/>
                </a:lnTo>
                <a:lnTo>
                  <a:pt x="2187" y="1294"/>
                </a:lnTo>
                <a:lnTo>
                  <a:pt x="2187" y="1296"/>
                </a:lnTo>
                <a:close/>
                <a:moveTo>
                  <a:pt x="2184" y="968"/>
                </a:moveTo>
                <a:lnTo>
                  <a:pt x="2184" y="968"/>
                </a:lnTo>
                <a:lnTo>
                  <a:pt x="2184" y="967"/>
                </a:lnTo>
                <a:lnTo>
                  <a:pt x="2184" y="965"/>
                </a:lnTo>
                <a:lnTo>
                  <a:pt x="2184" y="965"/>
                </a:lnTo>
                <a:lnTo>
                  <a:pt x="2184" y="967"/>
                </a:lnTo>
                <a:lnTo>
                  <a:pt x="2184" y="968"/>
                </a:lnTo>
                <a:close/>
                <a:moveTo>
                  <a:pt x="2171" y="957"/>
                </a:moveTo>
                <a:lnTo>
                  <a:pt x="2172" y="957"/>
                </a:lnTo>
                <a:lnTo>
                  <a:pt x="2172" y="955"/>
                </a:lnTo>
                <a:lnTo>
                  <a:pt x="2171" y="955"/>
                </a:lnTo>
                <a:lnTo>
                  <a:pt x="2171" y="957"/>
                </a:lnTo>
                <a:close/>
                <a:moveTo>
                  <a:pt x="2171" y="962"/>
                </a:moveTo>
                <a:lnTo>
                  <a:pt x="2172" y="962"/>
                </a:lnTo>
                <a:lnTo>
                  <a:pt x="2172" y="960"/>
                </a:lnTo>
                <a:lnTo>
                  <a:pt x="2171" y="960"/>
                </a:lnTo>
                <a:lnTo>
                  <a:pt x="2171" y="962"/>
                </a:lnTo>
                <a:close/>
                <a:moveTo>
                  <a:pt x="2134" y="932"/>
                </a:moveTo>
                <a:lnTo>
                  <a:pt x="2136" y="932"/>
                </a:lnTo>
                <a:lnTo>
                  <a:pt x="2136" y="932"/>
                </a:lnTo>
                <a:lnTo>
                  <a:pt x="2134" y="932"/>
                </a:lnTo>
                <a:lnTo>
                  <a:pt x="2134" y="932"/>
                </a:lnTo>
                <a:close/>
                <a:moveTo>
                  <a:pt x="2127" y="918"/>
                </a:moveTo>
                <a:lnTo>
                  <a:pt x="2129" y="918"/>
                </a:lnTo>
                <a:lnTo>
                  <a:pt x="2131" y="918"/>
                </a:lnTo>
                <a:lnTo>
                  <a:pt x="2132" y="918"/>
                </a:lnTo>
                <a:lnTo>
                  <a:pt x="2132" y="917"/>
                </a:lnTo>
                <a:lnTo>
                  <a:pt x="2131" y="917"/>
                </a:lnTo>
                <a:lnTo>
                  <a:pt x="2129" y="917"/>
                </a:lnTo>
                <a:lnTo>
                  <a:pt x="2127" y="917"/>
                </a:lnTo>
                <a:lnTo>
                  <a:pt x="2127" y="918"/>
                </a:lnTo>
                <a:close/>
                <a:moveTo>
                  <a:pt x="2126" y="1274"/>
                </a:moveTo>
                <a:lnTo>
                  <a:pt x="2127" y="1274"/>
                </a:lnTo>
                <a:lnTo>
                  <a:pt x="2127" y="1272"/>
                </a:lnTo>
                <a:lnTo>
                  <a:pt x="2126" y="1272"/>
                </a:lnTo>
                <a:lnTo>
                  <a:pt x="2126" y="1274"/>
                </a:lnTo>
                <a:close/>
                <a:moveTo>
                  <a:pt x="2117" y="1252"/>
                </a:moveTo>
                <a:lnTo>
                  <a:pt x="2119" y="1252"/>
                </a:lnTo>
                <a:lnTo>
                  <a:pt x="2119" y="1254"/>
                </a:lnTo>
                <a:lnTo>
                  <a:pt x="2121" y="1254"/>
                </a:lnTo>
                <a:lnTo>
                  <a:pt x="2122" y="1254"/>
                </a:lnTo>
                <a:lnTo>
                  <a:pt x="2121" y="1254"/>
                </a:lnTo>
                <a:lnTo>
                  <a:pt x="2119" y="1254"/>
                </a:lnTo>
                <a:lnTo>
                  <a:pt x="2119" y="1256"/>
                </a:lnTo>
                <a:lnTo>
                  <a:pt x="2121" y="1256"/>
                </a:lnTo>
                <a:lnTo>
                  <a:pt x="2121" y="1257"/>
                </a:lnTo>
                <a:lnTo>
                  <a:pt x="2119" y="1259"/>
                </a:lnTo>
                <a:lnTo>
                  <a:pt x="2117" y="1259"/>
                </a:lnTo>
                <a:lnTo>
                  <a:pt x="2117" y="1261"/>
                </a:lnTo>
                <a:lnTo>
                  <a:pt x="2116" y="1261"/>
                </a:lnTo>
                <a:lnTo>
                  <a:pt x="2116" y="1262"/>
                </a:lnTo>
                <a:lnTo>
                  <a:pt x="2116" y="1264"/>
                </a:lnTo>
                <a:lnTo>
                  <a:pt x="2116" y="1266"/>
                </a:lnTo>
                <a:lnTo>
                  <a:pt x="2117" y="1266"/>
                </a:lnTo>
                <a:lnTo>
                  <a:pt x="2117" y="1264"/>
                </a:lnTo>
                <a:lnTo>
                  <a:pt x="2119" y="1264"/>
                </a:lnTo>
                <a:lnTo>
                  <a:pt x="2119" y="1262"/>
                </a:lnTo>
                <a:lnTo>
                  <a:pt x="2119" y="1261"/>
                </a:lnTo>
                <a:lnTo>
                  <a:pt x="2121" y="1261"/>
                </a:lnTo>
                <a:lnTo>
                  <a:pt x="2121" y="1259"/>
                </a:lnTo>
                <a:lnTo>
                  <a:pt x="2121" y="1257"/>
                </a:lnTo>
                <a:lnTo>
                  <a:pt x="2122" y="1257"/>
                </a:lnTo>
                <a:lnTo>
                  <a:pt x="2122" y="1256"/>
                </a:lnTo>
                <a:lnTo>
                  <a:pt x="2122" y="1254"/>
                </a:lnTo>
                <a:lnTo>
                  <a:pt x="2124" y="1254"/>
                </a:lnTo>
                <a:lnTo>
                  <a:pt x="2122" y="1254"/>
                </a:lnTo>
                <a:lnTo>
                  <a:pt x="2121" y="1254"/>
                </a:lnTo>
                <a:lnTo>
                  <a:pt x="2121" y="1252"/>
                </a:lnTo>
                <a:lnTo>
                  <a:pt x="2119" y="1252"/>
                </a:lnTo>
                <a:lnTo>
                  <a:pt x="2119" y="1251"/>
                </a:lnTo>
                <a:lnTo>
                  <a:pt x="2117" y="1251"/>
                </a:lnTo>
                <a:lnTo>
                  <a:pt x="2117" y="1252"/>
                </a:lnTo>
                <a:close/>
                <a:moveTo>
                  <a:pt x="2111" y="1257"/>
                </a:moveTo>
                <a:lnTo>
                  <a:pt x="2109" y="1257"/>
                </a:lnTo>
                <a:lnTo>
                  <a:pt x="2109" y="1259"/>
                </a:lnTo>
                <a:lnTo>
                  <a:pt x="2111" y="1259"/>
                </a:lnTo>
                <a:lnTo>
                  <a:pt x="2112" y="1259"/>
                </a:lnTo>
                <a:lnTo>
                  <a:pt x="2112" y="1257"/>
                </a:lnTo>
                <a:lnTo>
                  <a:pt x="2114" y="1257"/>
                </a:lnTo>
                <a:lnTo>
                  <a:pt x="2116" y="1257"/>
                </a:lnTo>
                <a:lnTo>
                  <a:pt x="2117" y="1257"/>
                </a:lnTo>
                <a:lnTo>
                  <a:pt x="2117" y="1256"/>
                </a:lnTo>
                <a:lnTo>
                  <a:pt x="2116" y="1256"/>
                </a:lnTo>
                <a:lnTo>
                  <a:pt x="2116" y="1254"/>
                </a:lnTo>
                <a:lnTo>
                  <a:pt x="2114" y="1254"/>
                </a:lnTo>
                <a:lnTo>
                  <a:pt x="2114" y="1256"/>
                </a:lnTo>
                <a:lnTo>
                  <a:pt x="2112" y="1256"/>
                </a:lnTo>
                <a:lnTo>
                  <a:pt x="2112" y="1257"/>
                </a:lnTo>
                <a:lnTo>
                  <a:pt x="2111" y="1257"/>
                </a:lnTo>
                <a:close/>
                <a:moveTo>
                  <a:pt x="2107" y="1254"/>
                </a:moveTo>
                <a:lnTo>
                  <a:pt x="2109" y="1254"/>
                </a:lnTo>
                <a:lnTo>
                  <a:pt x="2109" y="1256"/>
                </a:lnTo>
                <a:lnTo>
                  <a:pt x="2111" y="1256"/>
                </a:lnTo>
                <a:lnTo>
                  <a:pt x="2111" y="1254"/>
                </a:lnTo>
                <a:lnTo>
                  <a:pt x="2109" y="1254"/>
                </a:lnTo>
                <a:lnTo>
                  <a:pt x="2109" y="1254"/>
                </a:lnTo>
                <a:lnTo>
                  <a:pt x="2107" y="1254"/>
                </a:lnTo>
                <a:lnTo>
                  <a:pt x="2107" y="1254"/>
                </a:lnTo>
                <a:close/>
                <a:moveTo>
                  <a:pt x="2097" y="907"/>
                </a:moveTo>
                <a:lnTo>
                  <a:pt x="2099" y="907"/>
                </a:lnTo>
                <a:lnTo>
                  <a:pt x="2101" y="907"/>
                </a:lnTo>
                <a:lnTo>
                  <a:pt x="2102" y="907"/>
                </a:lnTo>
                <a:lnTo>
                  <a:pt x="2102" y="905"/>
                </a:lnTo>
                <a:lnTo>
                  <a:pt x="2102" y="903"/>
                </a:lnTo>
                <a:lnTo>
                  <a:pt x="2104" y="903"/>
                </a:lnTo>
                <a:lnTo>
                  <a:pt x="2104" y="902"/>
                </a:lnTo>
                <a:lnTo>
                  <a:pt x="2102" y="902"/>
                </a:lnTo>
                <a:lnTo>
                  <a:pt x="2102" y="903"/>
                </a:lnTo>
                <a:lnTo>
                  <a:pt x="2101" y="903"/>
                </a:lnTo>
                <a:lnTo>
                  <a:pt x="2101" y="905"/>
                </a:lnTo>
                <a:lnTo>
                  <a:pt x="2099" y="905"/>
                </a:lnTo>
                <a:lnTo>
                  <a:pt x="2097" y="905"/>
                </a:lnTo>
                <a:lnTo>
                  <a:pt x="2097" y="907"/>
                </a:lnTo>
                <a:close/>
                <a:moveTo>
                  <a:pt x="2089" y="833"/>
                </a:moveTo>
                <a:lnTo>
                  <a:pt x="2091" y="833"/>
                </a:lnTo>
                <a:lnTo>
                  <a:pt x="2091" y="832"/>
                </a:lnTo>
                <a:lnTo>
                  <a:pt x="2089" y="832"/>
                </a:lnTo>
                <a:lnTo>
                  <a:pt x="2089" y="833"/>
                </a:lnTo>
                <a:close/>
                <a:moveTo>
                  <a:pt x="2084" y="840"/>
                </a:moveTo>
                <a:lnTo>
                  <a:pt x="2086" y="840"/>
                </a:lnTo>
                <a:lnTo>
                  <a:pt x="2086" y="838"/>
                </a:lnTo>
                <a:lnTo>
                  <a:pt x="2087" y="838"/>
                </a:lnTo>
                <a:lnTo>
                  <a:pt x="2087" y="837"/>
                </a:lnTo>
                <a:lnTo>
                  <a:pt x="2086" y="837"/>
                </a:lnTo>
                <a:lnTo>
                  <a:pt x="2086" y="838"/>
                </a:lnTo>
                <a:lnTo>
                  <a:pt x="2084" y="838"/>
                </a:lnTo>
                <a:lnTo>
                  <a:pt x="2084" y="840"/>
                </a:lnTo>
                <a:close/>
                <a:moveTo>
                  <a:pt x="2065" y="857"/>
                </a:moveTo>
                <a:lnTo>
                  <a:pt x="2065" y="858"/>
                </a:lnTo>
                <a:lnTo>
                  <a:pt x="2065" y="860"/>
                </a:lnTo>
                <a:lnTo>
                  <a:pt x="2067" y="860"/>
                </a:lnTo>
                <a:lnTo>
                  <a:pt x="2067" y="858"/>
                </a:lnTo>
                <a:lnTo>
                  <a:pt x="2067" y="857"/>
                </a:lnTo>
                <a:lnTo>
                  <a:pt x="2069" y="857"/>
                </a:lnTo>
                <a:lnTo>
                  <a:pt x="2069" y="855"/>
                </a:lnTo>
                <a:lnTo>
                  <a:pt x="2069" y="853"/>
                </a:lnTo>
                <a:lnTo>
                  <a:pt x="2069" y="852"/>
                </a:lnTo>
                <a:lnTo>
                  <a:pt x="2070" y="852"/>
                </a:lnTo>
                <a:lnTo>
                  <a:pt x="2070" y="852"/>
                </a:lnTo>
                <a:lnTo>
                  <a:pt x="2072" y="852"/>
                </a:lnTo>
                <a:lnTo>
                  <a:pt x="2072" y="850"/>
                </a:lnTo>
                <a:lnTo>
                  <a:pt x="2074" y="850"/>
                </a:lnTo>
                <a:lnTo>
                  <a:pt x="2074" y="848"/>
                </a:lnTo>
                <a:lnTo>
                  <a:pt x="2075" y="848"/>
                </a:lnTo>
                <a:lnTo>
                  <a:pt x="2075" y="847"/>
                </a:lnTo>
                <a:lnTo>
                  <a:pt x="2077" y="847"/>
                </a:lnTo>
                <a:lnTo>
                  <a:pt x="2079" y="847"/>
                </a:lnTo>
                <a:lnTo>
                  <a:pt x="2080" y="847"/>
                </a:lnTo>
                <a:lnTo>
                  <a:pt x="2082" y="847"/>
                </a:lnTo>
                <a:lnTo>
                  <a:pt x="2082" y="845"/>
                </a:lnTo>
                <a:lnTo>
                  <a:pt x="2082" y="843"/>
                </a:lnTo>
                <a:lnTo>
                  <a:pt x="2082" y="842"/>
                </a:lnTo>
                <a:lnTo>
                  <a:pt x="2080" y="842"/>
                </a:lnTo>
                <a:lnTo>
                  <a:pt x="2080" y="843"/>
                </a:lnTo>
                <a:lnTo>
                  <a:pt x="2080" y="845"/>
                </a:lnTo>
                <a:lnTo>
                  <a:pt x="2079" y="845"/>
                </a:lnTo>
                <a:lnTo>
                  <a:pt x="2077" y="845"/>
                </a:lnTo>
                <a:lnTo>
                  <a:pt x="2075" y="845"/>
                </a:lnTo>
                <a:lnTo>
                  <a:pt x="2074" y="845"/>
                </a:lnTo>
                <a:lnTo>
                  <a:pt x="2074" y="847"/>
                </a:lnTo>
                <a:lnTo>
                  <a:pt x="2072" y="847"/>
                </a:lnTo>
                <a:lnTo>
                  <a:pt x="2072" y="848"/>
                </a:lnTo>
                <a:lnTo>
                  <a:pt x="2070" y="848"/>
                </a:lnTo>
                <a:lnTo>
                  <a:pt x="2070" y="850"/>
                </a:lnTo>
                <a:lnTo>
                  <a:pt x="2070" y="852"/>
                </a:lnTo>
                <a:lnTo>
                  <a:pt x="2069" y="852"/>
                </a:lnTo>
                <a:lnTo>
                  <a:pt x="2069" y="852"/>
                </a:lnTo>
                <a:lnTo>
                  <a:pt x="2067" y="852"/>
                </a:lnTo>
                <a:lnTo>
                  <a:pt x="2067" y="853"/>
                </a:lnTo>
                <a:lnTo>
                  <a:pt x="2067" y="855"/>
                </a:lnTo>
                <a:lnTo>
                  <a:pt x="2067" y="857"/>
                </a:lnTo>
                <a:lnTo>
                  <a:pt x="2065" y="857"/>
                </a:lnTo>
                <a:close/>
                <a:moveTo>
                  <a:pt x="2064" y="850"/>
                </a:moveTo>
                <a:lnTo>
                  <a:pt x="2065" y="850"/>
                </a:lnTo>
                <a:lnTo>
                  <a:pt x="2065" y="848"/>
                </a:lnTo>
                <a:lnTo>
                  <a:pt x="2064" y="848"/>
                </a:lnTo>
                <a:lnTo>
                  <a:pt x="2064" y="850"/>
                </a:lnTo>
                <a:close/>
                <a:moveTo>
                  <a:pt x="2052" y="882"/>
                </a:moveTo>
                <a:lnTo>
                  <a:pt x="2054" y="882"/>
                </a:lnTo>
                <a:lnTo>
                  <a:pt x="2054" y="880"/>
                </a:lnTo>
                <a:lnTo>
                  <a:pt x="2052" y="880"/>
                </a:lnTo>
                <a:lnTo>
                  <a:pt x="2052" y="882"/>
                </a:lnTo>
                <a:close/>
                <a:moveTo>
                  <a:pt x="2040" y="830"/>
                </a:moveTo>
                <a:lnTo>
                  <a:pt x="2042" y="830"/>
                </a:lnTo>
                <a:lnTo>
                  <a:pt x="2042" y="828"/>
                </a:lnTo>
                <a:lnTo>
                  <a:pt x="2040" y="828"/>
                </a:lnTo>
                <a:lnTo>
                  <a:pt x="2040" y="830"/>
                </a:lnTo>
                <a:close/>
                <a:moveTo>
                  <a:pt x="2009" y="843"/>
                </a:moveTo>
                <a:lnTo>
                  <a:pt x="2010" y="843"/>
                </a:lnTo>
                <a:lnTo>
                  <a:pt x="2010" y="842"/>
                </a:lnTo>
                <a:lnTo>
                  <a:pt x="2009" y="842"/>
                </a:lnTo>
                <a:lnTo>
                  <a:pt x="2009" y="843"/>
                </a:lnTo>
                <a:close/>
                <a:moveTo>
                  <a:pt x="2000" y="960"/>
                </a:moveTo>
                <a:lnTo>
                  <a:pt x="2002" y="960"/>
                </a:lnTo>
                <a:lnTo>
                  <a:pt x="2002" y="958"/>
                </a:lnTo>
                <a:lnTo>
                  <a:pt x="2004" y="958"/>
                </a:lnTo>
                <a:lnTo>
                  <a:pt x="2004" y="957"/>
                </a:lnTo>
                <a:lnTo>
                  <a:pt x="2005" y="957"/>
                </a:lnTo>
                <a:lnTo>
                  <a:pt x="2005" y="955"/>
                </a:lnTo>
                <a:lnTo>
                  <a:pt x="2007" y="955"/>
                </a:lnTo>
                <a:lnTo>
                  <a:pt x="2007" y="953"/>
                </a:lnTo>
                <a:lnTo>
                  <a:pt x="2009" y="953"/>
                </a:lnTo>
                <a:lnTo>
                  <a:pt x="2009" y="952"/>
                </a:lnTo>
                <a:lnTo>
                  <a:pt x="2009" y="950"/>
                </a:lnTo>
                <a:lnTo>
                  <a:pt x="2007" y="950"/>
                </a:lnTo>
                <a:lnTo>
                  <a:pt x="2007" y="952"/>
                </a:lnTo>
                <a:lnTo>
                  <a:pt x="2007" y="953"/>
                </a:lnTo>
                <a:lnTo>
                  <a:pt x="2005" y="953"/>
                </a:lnTo>
                <a:lnTo>
                  <a:pt x="2005" y="955"/>
                </a:lnTo>
                <a:lnTo>
                  <a:pt x="2004" y="955"/>
                </a:lnTo>
                <a:lnTo>
                  <a:pt x="2004" y="957"/>
                </a:lnTo>
                <a:lnTo>
                  <a:pt x="2002" y="957"/>
                </a:lnTo>
                <a:lnTo>
                  <a:pt x="2002" y="958"/>
                </a:lnTo>
                <a:lnTo>
                  <a:pt x="2000" y="958"/>
                </a:lnTo>
                <a:lnTo>
                  <a:pt x="2000" y="960"/>
                </a:lnTo>
                <a:close/>
                <a:moveTo>
                  <a:pt x="1997" y="967"/>
                </a:moveTo>
                <a:lnTo>
                  <a:pt x="1995" y="967"/>
                </a:lnTo>
                <a:lnTo>
                  <a:pt x="1995" y="968"/>
                </a:lnTo>
                <a:lnTo>
                  <a:pt x="1997" y="968"/>
                </a:lnTo>
                <a:lnTo>
                  <a:pt x="1997" y="967"/>
                </a:lnTo>
                <a:close/>
                <a:moveTo>
                  <a:pt x="1997" y="962"/>
                </a:moveTo>
                <a:lnTo>
                  <a:pt x="1999" y="962"/>
                </a:lnTo>
                <a:lnTo>
                  <a:pt x="1999" y="960"/>
                </a:lnTo>
                <a:lnTo>
                  <a:pt x="1997" y="960"/>
                </a:lnTo>
                <a:lnTo>
                  <a:pt x="1997" y="962"/>
                </a:lnTo>
                <a:close/>
                <a:moveTo>
                  <a:pt x="1994" y="963"/>
                </a:moveTo>
                <a:lnTo>
                  <a:pt x="1995" y="963"/>
                </a:lnTo>
                <a:lnTo>
                  <a:pt x="1995" y="965"/>
                </a:lnTo>
                <a:lnTo>
                  <a:pt x="1997" y="965"/>
                </a:lnTo>
                <a:lnTo>
                  <a:pt x="1997" y="963"/>
                </a:lnTo>
                <a:lnTo>
                  <a:pt x="1995" y="963"/>
                </a:lnTo>
                <a:lnTo>
                  <a:pt x="1995" y="962"/>
                </a:lnTo>
                <a:lnTo>
                  <a:pt x="1995" y="960"/>
                </a:lnTo>
                <a:lnTo>
                  <a:pt x="1994" y="960"/>
                </a:lnTo>
                <a:lnTo>
                  <a:pt x="1994" y="962"/>
                </a:lnTo>
                <a:lnTo>
                  <a:pt x="1994" y="963"/>
                </a:lnTo>
                <a:close/>
                <a:moveTo>
                  <a:pt x="1989" y="835"/>
                </a:moveTo>
                <a:lnTo>
                  <a:pt x="1990" y="835"/>
                </a:lnTo>
                <a:lnTo>
                  <a:pt x="1990" y="837"/>
                </a:lnTo>
                <a:lnTo>
                  <a:pt x="1992" y="837"/>
                </a:lnTo>
                <a:lnTo>
                  <a:pt x="1992" y="835"/>
                </a:lnTo>
                <a:lnTo>
                  <a:pt x="1990" y="835"/>
                </a:lnTo>
                <a:lnTo>
                  <a:pt x="1990" y="833"/>
                </a:lnTo>
                <a:lnTo>
                  <a:pt x="1990" y="832"/>
                </a:lnTo>
                <a:lnTo>
                  <a:pt x="1992" y="832"/>
                </a:lnTo>
                <a:lnTo>
                  <a:pt x="1992" y="830"/>
                </a:lnTo>
                <a:lnTo>
                  <a:pt x="1992" y="828"/>
                </a:lnTo>
                <a:lnTo>
                  <a:pt x="1992" y="827"/>
                </a:lnTo>
                <a:lnTo>
                  <a:pt x="1992" y="825"/>
                </a:lnTo>
                <a:lnTo>
                  <a:pt x="1990" y="825"/>
                </a:lnTo>
                <a:lnTo>
                  <a:pt x="1990" y="827"/>
                </a:lnTo>
                <a:lnTo>
                  <a:pt x="1990" y="828"/>
                </a:lnTo>
                <a:lnTo>
                  <a:pt x="1990" y="830"/>
                </a:lnTo>
                <a:lnTo>
                  <a:pt x="1990" y="832"/>
                </a:lnTo>
                <a:lnTo>
                  <a:pt x="1989" y="832"/>
                </a:lnTo>
                <a:lnTo>
                  <a:pt x="1989" y="833"/>
                </a:lnTo>
                <a:lnTo>
                  <a:pt x="1989" y="835"/>
                </a:lnTo>
                <a:close/>
                <a:moveTo>
                  <a:pt x="1980" y="835"/>
                </a:moveTo>
                <a:lnTo>
                  <a:pt x="1982" y="835"/>
                </a:lnTo>
                <a:lnTo>
                  <a:pt x="1982" y="833"/>
                </a:lnTo>
                <a:lnTo>
                  <a:pt x="1984" y="833"/>
                </a:lnTo>
                <a:lnTo>
                  <a:pt x="1984" y="832"/>
                </a:lnTo>
                <a:lnTo>
                  <a:pt x="1982" y="832"/>
                </a:lnTo>
                <a:lnTo>
                  <a:pt x="1982" y="833"/>
                </a:lnTo>
                <a:lnTo>
                  <a:pt x="1980" y="833"/>
                </a:lnTo>
                <a:lnTo>
                  <a:pt x="1980" y="835"/>
                </a:lnTo>
                <a:close/>
                <a:moveTo>
                  <a:pt x="1970" y="825"/>
                </a:moveTo>
                <a:lnTo>
                  <a:pt x="1972" y="825"/>
                </a:lnTo>
                <a:lnTo>
                  <a:pt x="1972" y="823"/>
                </a:lnTo>
                <a:lnTo>
                  <a:pt x="1972" y="821"/>
                </a:lnTo>
                <a:lnTo>
                  <a:pt x="1972" y="820"/>
                </a:lnTo>
                <a:lnTo>
                  <a:pt x="1970" y="820"/>
                </a:lnTo>
                <a:lnTo>
                  <a:pt x="1970" y="821"/>
                </a:lnTo>
                <a:lnTo>
                  <a:pt x="1970" y="823"/>
                </a:lnTo>
                <a:lnTo>
                  <a:pt x="1970" y="825"/>
                </a:lnTo>
                <a:close/>
                <a:moveTo>
                  <a:pt x="1965" y="811"/>
                </a:moveTo>
                <a:lnTo>
                  <a:pt x="1965" y="811"/>
                </a:lnTo>
                <a:lnTo>
                  <a:pt x="1964" y="811"/>
                </a:lnTo>
                <a:lnTo>
                  <a:pt x="1964" y="813"/>
                </a:lnTo>
                <a:lnTo>
                  <a:pt x="1965" y="813"/>
                </a:lnTo>
                <a:lnTo>
                  <a:pt x="1965" y="811"/>
                </a:lnTo>
                <a:lnTo>
                  <a:pt x="1967" y="811"/>
                </a:lnTo>
                <a:lnTo>
                  <a:pt x="1967" y="811"/>
                </a:lnTo>
                <a:lnTo>
                  <a:pt x="1969" y="811"/>
                </a:lnTo>
                <a:lnTo>
                  <a:pt x="1969" y="810"/>
                </a:lnTo>
                <a:lnTo>
                  <a:pt x="1967" y="810"/>
                </a:lnTo>
                <a:lnTo>
                  <a:pt x="1967" y="811"/>
                </a:lnTo>
                <a:lnTo>
                  <a:pt x="1965" y="811"/>
                </a:lnTo>
                <a:close/>
                <a:moveTo>
                  <a:pt x="1962" y="803"/>
                </a:moveTo>
                <a:lnTo>
                  <a:pt x="1964" y="803"/>
                </a:lnTo>
                <a:lnTo>
                  <a:pt x="1964" y="805"/>
                </a:lnTo>
                <a:lnTo>
                  <a:pt x="1965" y="805"/>
                </a:lnTo>
                <a:lnTo>
                  <a:pt x="1965" y="803"/>
                </a:lnTo>
                <a:lnTo>
                  <a:pt x="1964" y="803"/>
                </a:lnTo>
                <a:lnTo>
                  <a:pt x="1964" y="801"/>
                </a:lnTo>
                <a:lnTo>
                  <a:pt x="1962" y="801"/>
                </a:lnTo>
                <a:lnTo>
                  <a:pt x="1962" y="803"/>
                </a:lnTo>
                <a:close/>
                <a:moveTo>
                  <a:pt x="1954" y="950"/>
                </a:moveTo>
                <a:lnTo>
                  <a:pt x="1955" y="950"/>
                </a:lnTo>
                <a:lnTo>
                  <a:pt x="1955" y="948"/>
                </a:lnTo>
                <a:lnTo>
                  <a:pt x="1954" y="948"/>
                </a:lnTo>
                <a:lnTo>
                  <a:pt x="1954" y="950"/>
                </a:lnTo>
                <a:close/>
                <a:moveTo>
                  <a:pt x="1949" y="942"/>
                </a:moveTo>
                <a:lnTo>
                  <a:pt x="1950" y="942"/>
                </a:lnTo>
                <a:lnTo>
                  <a:pt x="1950" y="943"/>
                </a:lnTo>
                <a:lnTo>
                  <a:pt x="1952" y="943"/>
                </a:lnTo>
                <a:lnTo>
                  <a:pt x="1952" y="942"/>
                </a:lnTo>
                <a:lnTo>
                  <a:pt x="1952" y="940"/>
                </a:lnTo>
                <a:lnTo>
                  <a:pt x="1950" y="940"/>
                </a:lnTo>
                <a:lnTo>
                  <a:pt x="1949" y="940"/>
                </a:lnTo>
                <a:lnTo>
                  <a:pt x="1949" y="942"/>
                </a:lnTo>
                <a:close/>
                <a:moveTo>
                  <a:pt x="1944" y="942"/>
                </a:moveTo>
                <a:lnTo>
                  <a:pt x="1944" y="942"/>
                </a:lnTo>
                <a:lnTo>
                  <a:pt x="1945" y="942"/>
                </a:lnTo>
                <a:lnTo>
                  <a:pt x="1947" y="942"/>
                </a:lnTo>
                <a:lnTo>
                  <a:pt x="1947" y="940"/>
                </a:lnTo>
                <a:lnTo>
                  <a:pt x="1945" y="940"/>
                </a:lnTo>
                <a:lnTo>
                  <a:pt x="1944" y="940"/>
                </a:lnTo>
                <a:lnTo>
                  <a:pt x="1944" y="940"/>
                </a:lnTo>
                <a:lnTo>
                  <a:pt x="1944" y="942"/>
                </a:lnTo>
                <a:close/>
                <a:moveTo>
                  <a:pt x="1942" y="811"/>
                </a:moveTo>
                <a:lnTo>
                  <a:pt x="1940" y="811"/>
                </a:lnTo>
                <a:lnTo>
                  <a:pt x="1940" y="811"/>
                </a:lnTo>
                <a:lnTo>
                  <a:pt x="1942" y="811"/>
                </a:lnTo>
                <a:lnTo>
                  <a:pt x="1942" y="811"/>
                </a:lnTo>
                <a:close/>
                <a:moveTo>
                  <a:pt x="1944" y="798"/>
                </a:moveTo>
                <a:lnTo>
                  <a:pt x="1942" y="798"/>
                </a:lnTo>
                <a:lnTo>
                  <a:pt x="1940" y="798"/>
                </a:lnTo>
                <a:lnTo>
                  <a:pt x="1940" y="800"/>
                </a:lnTo>
                <a:lnTo>
                  <a:pt x="1939" y="800"/>
                </a:lnTo>
                <a:lnTo>
                  <a:pt x="1939" y="801"/>
                </a:lnTo>
                <a:lnTo>
                  <a:pt x="1937" y="801"/>
                </a:lnTo>
                <a:lnTo>
                  <a:pt x="1937" y="803"/>
                </a:lnTo>
                <a:lnTo>
                  <a:pt x="1939" y="803"/>
                </a:lnTo>
                <a:lnTo>
                  <a:pt x="1939" y="801"/>
                </a:lnTo>
                <a:lnTo>
                  <a:pt x="1940" y="801"/>
                </a:lnTo>
                <a:lnTo>
                  <a:pt x="1942" y="801"/>
                </a:lnTo>
                <a:lnTo>
                  <a:pt x="1942" y="800"/>
                </a:lnTo>
                <a:lnTo>
                  <a:pt x="1944" y="800"/>
                </a:lnTo>
                <a:lnTo>
                  <a:pt x="1944" y="798"/>
                </a:lnTo>
                <a:close/>
                <a:moveTo>
                  <a:pt x="1932" y="932"/>
                </a:moveTo>
                <a:lnTo>
                  <a:pt x="1930" y="932"/>
                </a:lnTo>
                <a:lnTo>
                  <a:pt x="1930" y="933"/>
                </a:lnTo>
                <a:lnTo>
                  <a:pt x="1932" y="933"/>
                </a:lnTo>
                <a:lnTo>
                  <a:pt x="1932" y="932"/>
                </a:lnTo>
                <a:close/>
                <a:moveTo>
                  <a:pt x="1927" y="928"/>
                </a:moveTo>
                <a:lnTo>
                  <a:pt x="1927" y="930"/>
                </a:lnTo>
                <a:lnTo>
                  <a:pt x="1927" y="932"/>
                </a:lnTo>
                <a:lnTo>
                  <a:pt x="1929" y="932"/>
                </a:lnTo>
                <a:lnTo>
                  <a:pt x="1929" y="930"/>
                </a:lnTo>
                <a:lnTo>
                  <a:pt x="1930" y="930"/>
                </a:lnTo>
                <a:lnTo>
                  <a:pt x="1930" y="928"/>
                </a:lnTo>
                <a:lnTo>
                  <a:pt x="1932" y="928"/>
                </a:lnTo>
                <a:lnTo>
                  <a:pt x="1932" y="927"/>
                </a:lnTo>
                <a:lnTo>
                  <a:pt x="1930" y="927"/>
                </a:lnTo>
                <a:lnTo>
                  <a:pt x="1930" y="928"/>
                </a:lnTo>
                <a:lnTo>
                  <a:pt x="1929" y="928"/>
                </a:lnTo>
                <a:lnTo>
                  <a:pt x="1927" y="928"/>
                </a:lnTo>
                <a:close/>
                <a:moveTo>
                  <a:pt x="1925" y="803"/>
                </a:moveTo>
                <a:lnTo>
                  <a:pt x="1927" y="803"/>
                </a:lnTo>
                <a:lnTo>
                  <a:pt x="1927" y="801"/>
                </a:lnTo>
                <a:lnTo>
                  <a:pt x="1925" y="801"/>
                </a:lnTo>
                <a:lnTo>
                  <a:pt x="1925" y="803"/>
                </a:lnTo>
                <a:close/>
                <a:moveTo>
                  <a:pt x="1922" y="805"/>
                </a:moveTo>
                <a:lnTo>
                  <a:pt x="1924" y="805"/>
                </a:lnTo>
                <a:lnTo>
                  <a:pt x="1924" y="803"/>
                </a:lnTo>
                <a:lnTo>
                  <a:pt x="1922" y="803"/>
                </a:lnTo>
                <a:lnTo>
                  <a:pt x="1922" y="805"/>
                </a:lnTo>
                <a:close/>
                <a:moveTo>
                  <a:pt x="1880" y="781"/>
                </a:moveTo>
                <a:lnTo>
                  <a:pt x="1882" y="781"/>
                </a:lnTo>
                <a:lnTo>
                  <a:pt x="1882" y="783"/>
                </a:lnTo>
                <a:lnTo>
                  <a:pt x="1882" y="785"/>
                </a:lnTo>
                <a:lnTo>
                  <a:pt x="1884" y="785"/>
                </a:lnTo>
                <a:lnTo>
                  <a:pt x="1884" y="783"/>
                </a:lnTo>
                <a:lnTo>
                  <a:pt x="1884" y="781"/>
                </a:lnTo>
                <a:lnTo>
                  <a:pt x="1882" y="781"/>
                </a:lnTo>
                <a:lnTo>
                  <a:pt x="1882" y="780"/>
                </a:lnTo>
                <a:lnTo>
                  <a:pt x="1880" y="780"/>
                </a:lnTo>
                <a:lnTo>
                  <a:pt x="1880" y="781"/>
                </a:lnTo>
                <a:close/>
                <a:moveTo>
                  <a:pt x="1877" y="887"/>
                </a:moveTo>
                <a:lnTo>
                  <a:pt x="1875" y="887"/>
                </a:lnTo>
                <a:lnTo>
                  <a:pt x="1875" y="888"/>
                </a:lnTo>
                <a:lnTo>
                  <a:pt x="1877" y="888"/>
                </a:lnTo>
                <a:lnTo>
                  <a:pt x="1877" y="887"/>
                </a:lnTo>
                <a:close/>
                <a:moveTo>
                  <a:pt x="1879" y="806"/>
                </a:moveTo>
                <a:lnTo>
                  <a:pt x="1877" y="806"/>
                </a:lnTo>
                <a:lnTo>
                  <a:pt x="1877" y="808"/>
                </a:lnTo>
                <a:lnTo>
                  <a:pt x="1879" y="808"/>
                </a:lnTo>
                <a:lnTo>
                  <a:pt x="1879" y="806"/>
                </a:lnTo>
                <a:close/>
                <a:moveTo>
                  <a:pt x="1882" y="808"/>
                </a:moveTo>
                <a:lnTo>
                  <a:pt x="1880" y="808"/>
                </a:lnTo>
                <a:lnTo>
                  <a:pt x="1880" y="810"/>
                </a:lnTo>
                <a:lnTo>
                  <a:pt x="1882" y="810"/>
                </a:lnTo>
                <a:lnTo>
                  <a:pt x="1882" y="808"/>
                </a:lnTo>
                <a:close/>
                <a:moveTo>
                  <a:pt x="1887" y="808"/>
                </a:moveTo>
                <a:lnTo>
                  <a:pt x="1885" y="808"/>
                </a:lnTo>
                <a:lnTo>
                  <a:pt x="1885" y="806"/>
                </a:lnTo>
                <a:lnTo>
                  <a:pt x="1885" y="805"/>
                </a:lnTo>
                <a:lnTo>
                  <a:pt x="1884" y="805"/>
                </a:lnTo>
                <a:lnTo>
                  <a:pt x="1882" y="805"/>
                </a:lnTo>
                <a:lnTo>
                  <a:pt x="1882" y="803"/>
                </a:lnTo>
                <a:lnTo>
                  <a:pt x="1880" y="803"/>
                </a:lnTo>
                <a:lnTo>
                  <a:pt x="1880" y="801"/>
                </a:lnTo>
                <a:lnTo>
                  <a:pt x="1879" y="801"/>
                </a:lnTo>
                <a:lnTo>
                  <a:pt x="1879" y="800"/>
                </a:lnTo>
                <a:lnTo>
                  <a:pt x="1877" y="800"/>
                </a:lnTo>
                <a:lnTo>
                  <a:pt x="1877" y="798"/>
                </a:lnTo>
                <a:lnTo>
                  <a:pt x="1875" y="798"/>
                </a:lnTo>
                <a:lnTo>
                  <a:pt x="1875" y="796"/>
                </a:lnTo>
                <a:lnTo>
                  <a:pt x="1875" y="795"/>
                </a:lnTo>
                <a:lnTo>
                  <a:pt x="1874" y="795"/>
                </a:lnTo>
                <a:lnTo>
                  <a:pt x="1874" y="796"/>
                </a:lnTo>
                <a:lnTo>
                  <a:pt x="1874" y="798"/>
                </a:lnTo>
                <a:lnTo>
                  <a:pt x="1875" y="798"/>
                </a:lnTo>
                <a:lnTo>
                  <a:pt x="1875" y="800"/>
                </a:lnTo>
                <a:lnTo>
                  <a:pt x="1877" y="800"/>
                </a:lnTo>
                <a:lnTo>
                  <a:pt x="1877" y="801"/>
                </a:lnTo>
                <a:lnTo>
                  <a:pt x="1879" y="801"/>
                </a:lnTo>
                <a:lnTo>
                  <a:pt x="1879" y="803"/>
                </a:lnTo>
                <a:lnTo>
                  <a:pt x="1880" y="803"/>
                </a:lnTo>
                <a:lnTo>
                  <a:pt x="1880" y="805"/>
                </a:lnTo>
                <a:lnTo>
                  <a:pt x="1882" y="805"/>
                </a:lnTo>
                <a:lnTo>
                  <a:pt x="1882" y="806"/>
                </a:lnTo>
                <a:lnTo>
                  <a:pt x="1884" y="806"/>
                </a:lnTo>
                <a:lnTo>
                  <a:pt x="1884" y="808"/>
                </a:lnTo>
                <a:lnTo>
                  <a:pt x="1885" y="808"/>
                </a:lnTo>
                <a:lnTo>
                  <a:pt x="1885" y="810"/>
                </a:lnTo>
                <a:lnTo>
                  <a:pt x="1887" y="810"/>
                </a:lnTo>
                <a:lnTo>
                  <a:pt x="1887" y="808"/>
                </a:lnTo>
                <a:close/>
                <a:moveTo>
                  <a:pt x="1887" y="776"/>
                </a:moveTo>
                <a:lnTo>
                  <a:pt x="1885" y="776"/>
                </a:lnTo>
                <a:lnTo>
                  <a:pt x="1885" y="778"/>
                </a:lnTo>
                <a:lnTo>
                  <a:pt x="1887" y="778"/>
                </a:lnTo>
                <a:lnTo>
                  <a:pt x="1887" y="776"/>
                </a:lnTo>
                <a:close/>
                <a:moveTo>
                  <a:pt x="1895" y="778"/>
                </a:moveTo>
                <a:lnTo>
                  <a:pt x="1894" y="778"/>
                </a:lnTo>
                <a:lnTo>
                  <a:pt x="1894" y="780"/>
                </a:lnTo>
                <a:lnTo>
                  <a:pt x="1895" y="780"/>
                </a:lnTo>
                <a:lnTo>
                  <a:pt x="1895" y="778"/>
                </a:lnTo>
                <a:close/>
                <a:moveTo>
                  <a:pt x="1914" y="790"/>
                </a:moveTo>
                <a:lnTo>
                  <a:pt x="1912" y="790"/>
                </a:lnTo>
                <a:lnTo>
                  <a:pt x="1912" y="791"/>
                </a:lnTo>
                <a:lnTo>
                  <a:pt x="1912" y="793"/>
                </a:lnTo>
                <a:lnTo>
                  <a:pt x="1912" y="795"/>
                </a:lnTo>
                <a:lnTo>
                  <a:pt x="1914" y="795"/>
                </a:lnTo>
                <a:lnTo>
                  <a:pt x="1914" y="793"/>
                </a:lnTo>
                <a:lnTo>
                  <a:pt x="1914" y="791"/>
                </a:lnTo>
                <a:lnTo>
                  <a:pt x="1914" y="790"/>
                </a:lnTo>
                <a:close/>
                <a:moveTo>
                  <a:pt x="1892" y="776"/>
                </a:moveTo>
                <a:lnTo>
                  <a:pt x="1890" y="776"/>
                </a:lnTo>
                <a:lnTo>
                  <a:pt x="1889" y="776"/>
                </a:lnTo>
                <a:lnTo>
                  <a:pt x="1889" y="778"/>
                </a:lnTo>
                <a:lnTo>
                  <a:pt x="1890" y="778"/>
                </a:lnTo>
                <a:lnTo>
                  <a:pt x="1892" y="778"/>
                </a:lnTo>
                <a:lnTo>
                  <a:pt x="1892" y="776"/>
                </a:lnTo>
                <a:close/>
                <a:moveTo>
                  <a:pt x="1852" y="770"/>
                </a:moveTo>
                <a:lnTo>
                  <a:pt x="1850" y="770"/>
                </a:lnTo>
                <a:lnTo>
                  <a:pt x="1849" y="770"/>
                </a:lnTo>
                <a:lnTo>
                  <a:pt x="1849" y="771"/>
                </a:lnTo>
                <a:lnTo>
                  <a:pt x="1849" y="771"/>
                </a:lnTo>
                <a:lnTo>
                  <a:pt x="1850" y="771"/>
                </a:lnTo>
                <a:lnTo>
                  <a:pt x="1850" y="773"/>
                </a:lnTo>
                <a:lnTo>
                  <a:pt x="1852" y="773"/>
                </a:lnTo>
                <a:lnTo>
                  <a:pt x="1852" y="775"/>
                </a:lnTo>
                <a:lnTo>
                  <a:pt x="1854" y="775"/>
                </a:lnTo>
                <a:lnTo>
                  <a:pt x="1854" y="773"/>
                </a:lnTo>
                <a:lnTo>
                  <a:pt x="1854" y="771"/>
                </a:lnTo>
                <a:lnTo>
                  <a:pt x="1855" y="771"/>
                </a:lnTo>
                <a:lnTo>
                  <a:pt x="1857" y="771"/>
                </a:lnTo>
                <a:lnTo>
                  <a:pt x="1857" y="771"/>
                </a:lnTo>
                <a:lnTo>
                  <a:pt x="1855" y="771"/>
                </a:lnTo>
                <a:lnTo>
                  <a:pt x="1854" y="771"/>
                </a:lnTo>
                <a:lnTo>
                  <a:pt x="1854" y="770"/>
                </a:lnTo>
                <a:lnTo>
                  <a:pt x="1852" y="770"/>
                </a:lnTo>
                <a:close/>
                <a:moveTo>
                  <a:pt x="1482" y="758"/>
                </a:moveTo>
                <a:lnTo>
                  <a:pt x="1483" y="758"/>
                </a:lnTo>
                <a:lnTo>
                  <a:pt x="1485" y="758"/>
                </a:lnTo>
                <a:lnTo>
                  <a:pt x="1487" y="758"/>
                </a:lnTo>
                <a:lnTo>
                  <a:pt x="1487" y="756"/>
                </a:lnTo>
                <a:lnTo>
                  <a:pt x="1488" y="756"/>
                </a:lnTo>
                <a:lnTo>
                  <a:pt x="1488" y="755"/>
                </a:lnTo>
                <a:lnTo>
                  <a:pt x="1488" y="753"/>
                </a:lnTo>
                <a:lnTo>
                  <a:pt x="1488" y="751"/>
                </a:lnTo>
                <a:lnTo>
                  <a:pt x="1490" y="751"/>
                </a:lnTo>
                <a:lnTo>
                  <a:pt x="1490" y="750"/>
                </a:lnTo>
                <a:lnTo>
                  <a:pt x="1490" y="748"/>
                </a:lnTo>
                <a:lnTo>
                  <a:pt x="1490" y="746"/>
                </a:lnTo>
                <a:lnTo>
                  <a:pt x="1488" y="746"/>
                </a:lnTo>
                <a:lnTo>
                  <a:pt x="1488" y="745"/>
                </a:lnTo>
                <a:lnTo>
                  <a:pt x="1488" y="743"/>
                </a:lnTo>
                <a:lnTo>
                  <a:pt x="1487" y="743"/>
                </a:lnTo>
                <a:lnTo>
                  <a:pt x="1487" y="741"/>
                </a:lnTo>
                <a:lnTo>
                  <a:pt x="1487" y="740"/>
                </a:lnTo>
                <a:lnTo>
                  <a:pt x="1485" y="740"/>
                </a:lnTo>
                <a:lnTo>
                  <a:pt x="1483" y="740"/>
                </a:lnTo>
                <a:lnTo>
                  <a:pt x="1482" y="740"/>
                </a:lnTo>
                <a:lnTo>
                  <a:pt x="1482" y="741"/>
                </a:lnTo>
                <a:lnTo>
                  <a:pt x="1480" y="741"/>
                </a:lnTo>
                <a:lnTo>
                  <a:pt x="1480" y="743"/>
                </a:lnTo>
                <a:lnTo>
                  <a:pt x="1478" y="743"/>
                </a:lnTo>
                <a:lnTo>
                  <a:pt x="1478" y="745"/>
                </a:lnTo>
                <a:lnTo>
                  <a:pt x="1478" y="746"/>
                </a:lnTo>
                <a:lnTo>
                  <a:pt x="1478" y="748"/>
                </a:lnTo>
                <a:lnTo>
                  <a:pt x="1477" y="748"/>
                </a:lnTo>
                <a:lnTo>
                  <a:pt x="1477" y="750"/>
                </a:lnTo>
                <a:lnTo>
                  <a:pt x="1478" y="750"/>
                </a:lnTo>
                <a:lnTo>
                  <a:pt x="1478" y="751"/>
                </a:lnTo>
                <a:lnTo>
                  <a:pt x="1478" y="753"/>
                </a:lnTo>
                <a:lnTo>
                  <a:pt x="1478" y="755"/>
                </a:lnTo>
                <a:lnTo>
                  <a:pt x="1478" y="756"/>
                </a:lnTo>
                <a:lnTo>
                  <a:pt x="1480" y="756"/>
                </a:lnTo>
                <a:lnTo>
                  <a:pt x="1480" y="758"/>
                </a:lnTo>
                <a:lnTo>
                  <a:pt x="1482" y="758"/>
                </a:lnTo>
                <a:close/>
                <a:moveTo>
                  <a:pt x="1877" y="698"/>
                </a:moveTo>
                <a:lnTo>
                  <a:pt x="1875" y="698"/>
                </a:lnTo>
                <a:lnTo>
                  <a:pt x="1875" y="696"/>
                </a:lnTo>
                <a:lnTo>
                  <a:pt x="1874" y="696"/>
                </a:lnTo>
                <a:lnTo>
                  <a:pt x="1874" y="695"/>
                </a:lnTo>
                <a:lnTo>
                  <a:pt x="1874" y="693"/>
                </a:lnTo>
                <a:lnTo>
                  <a:pt x="1872" y="693"/>
                </a:lnTo>
                <a:lnTo>
                  <a:pt x="1872" y="691"/>
                </a:lnTo>
                <a:lnTo>
                  <a:pt x="1870" y="691"/>
                </a:lnTo>
                <a:lnTo>
                  <a:pt x="1870" y="690"/>
                </a:lnTo>
                <a:lnTo>
                  <a:pt x="1870" y="690"/>
                </a:lnTo>
                <a:lnTo>
                  <a:pt x="1869" y="690"/>
                </a:lnTo>
                <a:lnTo>
                  <a:pt x="1869" y="688"/>
                </a:lnTo>
                <a:lnTo>
                  <a:pt x="1867" y="688"/>
                </a:lnTo>
                <a:lnTo>
                  <a:pt x="1865" y="688"/>
                </a:lnTo>
                <a:lnTo>
                  <a:pt x="1864" y="688"/>
                </a:lnTo>
                <a:lnTo>
                  <a:pt x="1864" y="686"/>
                </a:lnTo>
                <a:lnTo>
                  <a:pt x="1864" y="686"/>
                </a:lnTo>
                <a:lnTo>
                  <a:pt x="1862" y="686"/>
                </a:lnTo>
                <a:lnTo>
                  <a:pt x="1860" y="686"/>
                </a:lnTo>
                <a:lnTo>
                  <a:pt x="1859" y="686"/>
                </a:lnTo>
                <a:lnTo>
                  <a:pt x="1857" y="686"/>
                </a:lnTo>
                <a:lnTo>
                  <a:pt x="1857" y="685"/>
                </a:lnTo>
                <a:lnTo>
                  <a:pt x="1855" y="685"/>
                </a:lnTo>
                <a:lnTo>
                  <a:pt x="1854" y="685"/>
                </a:lnTo>
                <a:lnTo>
                  <a:pt x="1852" y="685"/>
                </a:lnTo>
                <a:lnTo>
                  <a:pt x="1852" y="683"/>
                </a:lnTo>
                <a:lnTo>
                  <a:pt x="1850" y="683"/>
                </a:lnTo>
                <a:lnTo>
                  <a:pt x="1850" y="681"/>
                </a:lnTo>
                <a:lnTo>
                  <a:pt x="1849" y="681"/>
                </a:lnTo>
                <a:lnTo>
                  <a:pt x="1849" y="683"/>
                </a:lnTo>
                <a:lnTo>
                  <a:pt x="1847" y="683"/>
                </a:lnTo>
                <a:lnTo>
                  <a:pt x="1845" y="683"/>
                </a:lnTo>
                <a:lnTo>
                  <a:pt x="1844" y="683"/>
                </a:lnTo>
                <a:lnTo>
                  <a:pt x="1842" y="683"/>
                </a:lnTo>
                <a:lnTo>
                  <a:pt x="1842" y="685"/>
                </a:lnTo>
                <a:lnTo>
                  <a:pt x="1840" y="685"/>
                </a:lnTo>
                <a:lnTo>
                  <a:pt x="1840" y="686"/>
                </a:lnTo>
                <a:lnTo>
                  <a:pt x="1840" y="688"/>
                </a:lnTo>
                <a:lnTo>
                  <a:pt x="1839" y="688"/>
                </a:lnTo>
                <a:lnTo>
                  <a:pt x="1839" y="686"/>
                </a:lnTo>
                <a:lnTo>
                  <a:pt x="1839" y="685"/>
                </a:lnTo>
                <a:lnTo>
                  <a:pt x="1837" y="685"/>
                </a:lnTo>
                <a:lnTo>
                  <a:pt x="1837" y="686"/>
                </a:lnTo>
                <a:lnTo>
                  <a:pt x="1835" y="686"/>
                </a:lnTo>
                <a:lnTo>
                  <a:pt x="1834" y="686"/>
                </a:lnTo>
                <a:lnTo>
                  <a:pt x="1834" y="688"/>
                </a:lnTo>
                <a:lnTo>
                  <a:pt x="1832" y="688"/>
                </a:lnTo>
                <a:lnTo>
                  <a:pt x="1830" y="688"/>
                </a:lnTo>
                <a:lnTo>
                  <a:pt x="1829" y="688"/>
                </a:lnTo>
                <a:lnTo>
                  <a:pt x="1829" y="690"/>
                </a:lnTo>
                <a:lnTo>
                  <a:pt x="1827" y="690"/>
                </a:lnTo>
                <a:lnTo>
                  <a:pt x="1825" y="690"/>
                </a:lnTo>
                <a:lnTo>
                  <a:pt x="1824" y="690"/>
                </a:lnTo>
                <a:lnTo>
                  <a:pt x="1824" y="690"/>
                </a:lnTo>
                <a:lnTo>
                  <a:pt x="1822" y="690"/>
                </a:lnTo>
                <a:lnTo>
                  <a:pt x="1822" y="688"/>
                </a:lnTo>
                <a:lnTo>
                  <a:pt x="1820" y="688"/>
                </a:lnTo>
                <a:lnTo>
                  <a:pt x="1819" y="688"/>
                </a:lnTo>
                <a:lnTo>
                  <a:pt x="1817" y="688"/>
                </a:lnTo>
                <a:lnTo>
                  <a:pt x="1817" y="686"/>
                </a:lnTo>
                <a:lnTo>
                  <a:pt x="1815" y="686"/>
                </a:lnTo>
                <a:lnTo>
                  <a:pt x="1814" y="686"/>
                </a:lnTo>
                <a:lnTo>
                  <a:pt x="1814" y="685"/>
                </a:lnTo>
                <a:lnTo>
                  <a:pt x="1812" y="685"/>
                </a:lnTo>
                <a:lnTo>
                  <a:pt x="1812" y="686"/>
                </a:lnTo>
                <a:lnTo>
                  <a:pt x="1812" y="688"/>
                </a:lnTo>
                <a:lnTo>
                  <a:pt x="1810" y="688"/>
                </a:lnTo>
                <a:lnTo>
                  <a:pt x="1809" y="686"/>
                </a:lnTo>
                <a:lnTo>
                  <a:pt x="1807" y="686"/>
                </a:lnTo>
                <a:lnTo>
                  <a:pt x="1807" y="685"/>
                </a:lnTo>
                <a:lnTo>
                  <a:pt x="1805" y="685"/>
                </a:lnTo>
                <a:lnTo>
                  <a:pt x="1804" y="685"/>
                </a:lnTo>
                <a:lnTo>
                  <a:pt x="1802" y="685"/>
                </a:lnTo>
                <a:lnTo>
                  <a:pt x="1800" y="685"/>
                </a:lnTo>
                <a:lnTo>
                  <a:pt x="1800" y="686"/>
                </a:lnTo>
                <a:lnTo>
                  <a:pt x="1799" y="686"/>
                </a:lnTo>
                <a:lnTo>
                  <a:pt x="1797" y="686"/>
                </a:lnTo>
                <a:lnTo>
                  <a:pt x="1797" y="688"/>
                </a:lnTo>
                <a:lnTo>
                  <a:pt x="1797" y="690"/>
                </a:lnTo>
                <a:lnTo>
                  <a:pt x="1799" y="690"/>
                </a:lnTo>
                <a:lnTo>
                  <a:pt x="1799" y="690"/>
                </a:lnTo>
                <a:lnTo>
                  <a:pt x="1799" y="691"/>
                </a:lnTo>
                <a:lnTo>
                  <a:pt x="1799" y="693"/>
                </a:lnTo>
                <a:lnTo>
                  <a:pt x="1797" y="695"/>
                </a:lnTo>
                <a:lnTo>
                  <a:pt x="1797" y="696"/>
                </a:lnTo>
                <a:lnTo>
                  <a:pt x="1799" y="696"/>
                </a:lnTo>
                <a:lnTo>
                  <a:pt x="1799" y="698"/>
                </a:lnTo>
                <a:lnTo>
                  <a:pt x="1799" y="700"/>
                </a:lnTo>
                <a:lnTo>
                  <a:pt x="1799" y="701"/>
                </a:lnTo>
                <a:lnTo>
                  <a:pt x="1800" y="701"/>
                </a:lnTo>
                <a:lnTo>
                  <a:pt x="1800" y="703"/>
                </a:lnTo>
                <a:lnTo>
                  <a:pt x="1800" y="705"/>
                </a:lnTo>
                <a:lnTo>
                  <a:pt x="1799" y="705"/>
                </a:lnTo>
                <a:lnTo>
                  <a:pt x="1799" y="706"/>
                </a:lnTo>
                <a:lnTo>
                  <a:pt x="1800" y="706"/>
                </a:lnTo>
                <a:lnTo>
                  <a:pt x="1800" y="708"/>
                </a:lnTo>
                <a:lnTo>
                  <a:pt x="1800" y="710"/>
                </a:lnTo>
                <a:lnTo>
                  <a:pt x="1800" y="711"/>
                </a:lnTo>
                <a:lnTo>
                  <a:pt x="1800" y="713"/>
                </a:lnTo>
                <a:lnTo>
                  <a:pt x="1800" y="715"/>
                </a:lnTo>
                <a:lnTo>
                  <a:pt x="1802" y="715"/>
                </a:lnTo>
                <a:lnTo>
                  <a:pt x="1802" y="716"/>
                </a:lnTo>
                <a:lnTo>
                  <a:pt x="1802" y="718"/>
                </a:lnTo>
                <a:lnTo>
                  <a:pt x="1804" y="718"/>
                </a:lnTo>
                <a:lnTo>
                  <a:pt x="1805" y="718"/>
                </a:lnTo>
                <a:lnTo>
                  <a:pt x="1807" y="718"/>
                </a:lnTo>
                <a:lnTo>
                  <a:pt x="1807" y="720"/>
                </a:lnTo>
                <a:lnTo>
                  <a:pt x="1809" y="720"/>
                </a:lnTo>
                <a:lnTo>
                  <a:pt x="1810" y="720"/>
                </a:lnTo>
                <a:lnTo>
                  <a:pt x="1812" y="720"/>
                </a:lnTo>
                <a:lnTo>
                  <a:pt x="1814" y="720"/>
                </a:lnTo>
                <a:lnTo>
                  <a:pt x="1815" y="720"/>
                </a:lnTo>
                <a:lnTo>
                  <a:pt x="1817" y="720"/>
                </a:lnTo>
                <a:lnTo>
                  <a:pt x="1817" y="721"/>
                </a:lnTo>
                <a:lnTo>
                  <a:pt x="1819" y="721"/>
                </a:lnTo>
                <a:lnTo>
                  <a:pt x="1819" y="723"/>
                </a:lnTo>
                <a:lnTo>
                  <a:pt x="1819" y="725"/>
                </a:lnTo>
                <a:lnTo>
                  <a:pt x="1817" y="725"/>
                </a:lnTo>
                <a:lnTo>
                  <a:pt x="1817" y="726"/>
                </a:lnTo>
                <a:lnTo>
                  <a:pt x="1819" y="726"/>
                </a:lnTo>
                <a:lnTo>
                  <a:pt x="1819" y="728"/>
                </a:lnTo>
                <a:lnTo>
                  <a:pt x="1819" y="730"/>
                </a:lnTo>
                <a:lnTo>
                  <a:pt x="1819" y="730"/>
                </a:lnTo>
                <a:lnTo>
                  <a:pt x="1819" y="731"/>
                </a:lnTo>
                <a:lnTo>
                  <a:pt x="1820" y="731"/>
                </a:lnTo>
                <a:lnTo>
                  <a:pt x="1820" y="733"/>
                </a:lnTo>
                <a:lnTo>
                  <a:pt x="1820" y="735"/>
                </a:lnTo>
                <a:lnTo>
                  <a:pt x="1820" y="736"/>
                </a:lnTo>
                <a:lnTo>
                  <a:pt x="1822" y="736"/>
                </a:lnTo>
                <a:lnTo>
                  <a:pt x="1822" y="738"/>
                </a:lnTo>
                <a:lnTo>
                  <a:pt x="1824" y="738"/>
                </a:lnTo>
                <a:lnTo>
                  <a:pt x="1824" y="740"/>
                </a:lnTo>
                <a:lnTo>
                  <a:pt x="1824" y="741"/>
                </a:lnTo>
                <a:lnTo>
                  <a:pt x="1824" y="741"/>
                </a:lnTo>
                <a:lnTo>
                  <a:pt x="1824" y="743"/>
                </a:lnTo>
                <a:lnTo>
                  <a:pt x="1825" y="743"/>
                </a:lnTo>
                <a:lnTo>
                  <a:pt x="1825" y="745"/>
                </a:lnTo>
                <a:lnTo>
                  <a:pt x="1827" y="745"/>
                </a:lnTo>
                <a:lnTo>
                  <a:pt x="1829" y="745"/>
                </a:lnTo>
                <a:lnTo>
                  <a:pt x="1829" y="746"/>
                </a:lnTo>
                <a:lnTo>
                  <a:pt x="1830" y="746"/>
                </a:lnTo>
                <a:lnTo>
                  <a:pt x="1830" y="748"/>
                </a:lnTo>
                <a:lnTo>
                  <a:pt x="1832" y="748"/>
                </a:lnTo>
                <a:lnTo>
                  <a:pt x="1834" y="748"/>
                </a:lnTo>
                <a:lnTo>
                  <a:pt x="1834" y="750"/>
                </a:lnTo>
                <a:lnTo>
                  <a:pt x="1835" y="750"/>
                </a:lnTo>
                <a:lnTo>
                  <a:pt x="1837" y="750"/>
                </a:lnTo>
                <a:lnTo>
                  <a:pt x="1839" y="750"/>
                </a:lnTo>
                <a:lnTo>
                  <a:pt x="1840" y="750"/>
                </a:lnTo>
                <a:lnTo>
                  <a:pt x="1840" y="748"/>
                </a:lnTo>
                <a:lnTo>
                  <a:pt x="1842" y="748"/>
                </a:lnTo>
                <a:lnTo>
                  <a:pt x="1842" y="746"/>
                </a:lnTo>
                <a:lnTo>
                  <a:pt x="1844" y="746"/>
                </a:lnTo>
                <a:lnTo>
                  <a:pt x="1845" y="746"/>
                </a:lnTo>
                <a:lnTo>
                  <a:pt x="1845" y="745"/>
                </a:lnTo>
                <a:lnTo>
                  <a:pt x="1847" y="745"/>
                </a:lnTo>
                <a:lnTo>
                  <a:pt x="1847" y="743"/>
                </a:lnTo>
                <a:lnTo>
                  <a:pt x="1849" y="743"/>
                </a:lnTo>
                <a:lnTo>
                  <a:pt x="1849" y="741"/>
                </a:lnTo>
                <a:lnTo>
                  <a:pt x="1850" y="741"/>
                </a:lnTo>
                <a:lnTo>
                  <a:pt x="1850" y="740"/>
                </a:lnTo>
                <a:lnTo>
                  <a:pt x="1852" y="740"/>
                </a:lnTo>
                <a:lnTo>
                  <a:pt x="1852" y="738"/>
                </a:lnTo>
                <a:lnTo>
                  <a:pt x="1854" y="738"/>
                </a:lnTo>
                <a:lnTo>
                  <a:pt x="1854" y="736"/>
                </a:lnTo>
                <a:lnTo>
                  <a:pt x="1855" y="736"/>
                </a:lnTo>
                <a:lnTo>
                  <a:pt x="1855" y="735"/>
                </a:lnTo>
                <a:lnTo>
                  <a:pt x="1857" y="735"/>
                </a:lnTo>
                <a:lnTo>
                  <a:pt x="1859" y="735"/>
                </a:lnTo>
                <a:lnTo>
                  <a:pt x="1859" y="733"/>
                </a:lnTo>
                <a:lnTo>
                  <a:pt x="1860" y="733"/>
                </a:lnTo>
                <a:lnTo>
                  <a:pt x="1862" y="733"/>
                </a:lnTo>
                <a:lnTo>
                  <a:pt x="1864" y="733"/>
                </a:lnTo>
                <a:lnTo>
                  <a:pt x="1864" y="733"/>
                </a:lnTo>
                <a:lnTo>
                  <a:pt x="1864" y="731"/>
                </a:lnTo>
                <a:lnTo>
                  <a:pt x="1865" y="731"/>
                </a:lnTo>
                <a:lnTo>
                  <a:pt x="1867" y="731"/>
                </a:lnTo>
                <a:lnTo>
                  <a:pt x="1869" y="731"/>
                </a:lnTo>
                <a:lnTo>
                  <a:pt x="1870" y="731"/>
                </a:lnTo>
                <a:lnTo>
                  <a:pt x="1872" y="731"/>
                </a:lnTo>
                <a:lnTo>
                  <a:pt x="1874" y="731"/>
                </a:lnTo>
                <a:lnTo>
                  <a:pt x="1875" y="731"/>
                </a:lnTo>
                <a:lnTo>
                  <a:pt x="1877" y="731"/>
                </a:lnTo>
                <a:lnTo>
                  <a:pt x="1879" y="731"/>
                </a:lnTo>
                <a:lnTo>
                  <a:pt x="1880" y="731"/>
                </a:lnTo>
                <a:lnTo>
                  <a:pt x="1882" y="731"/>
                </a:lnTo>
                <a:lnTo>
                  <a:pt x="1884" y="731"/>
                </a:lnTo>
                <a:lnTo>
                  <a:pt x="1885" y="731"/>
                </a:lnTo>
                <a:lnTo>
                  <a:pt x="1887" y="731"/>
                </a:lnTo>
                <a:lnTo>
                  <a:pt x="1889" y="731"/>
                </a:lnTo>
                <a:lnTo>
                  <a:pt x="1889" y="730"/>
                </a:lnTo>
                <a:lnTo>
                  <a:pt x="1890" y="730"/>
                </a:lnTo>
                <a:lnTo>
                  <a:pt x="1892" y="730"/>
                </a:lnTo>
                <a:lnTo>
                  <a:pt x="1892" y="731"/>
                </a:lnTo>
                <a:lnTo>
                  <a:pt x="1894" y="731"/>
                </a:lnTo>
                <a:lnTo>
                  <a:pt x="1895" y="731"/>
                </a:lnTo>
                <a:lnTo>
                  <a:pt x="1897" y="730"/>
                </a:lnTo>
                <a:lnTo>
                  <a:pt x="1899" y="730"/>
                </a:lnTo>
                <a:lnTo>
                  <a:pt x="1900" y="730"/>
                </a:lnTo>
                <a:lnTo>
                  <a:pt x="1900" y="730"/>
                </a:lnTo>
                <a:lnTo>
                  <a:pt x="1902" y="730"/>
                </a:lnTo>
                <a:lnTo>
                  <a:pt x="1902" y="728"/>
                </a:lnTo>
                <a:lnTo>
                  <a:pt x="1902" y="726"/>
                </a:lnTo>
                <a:lnTo>
                  <a:pt x="1902" y="725"/>
                </a:lnTo>
                <a:lnTo>
                  <a:pt x="1902" y="723"/>
                </a:lnTo>
                <a:lnTo>
                  <a:pt x="1902" y="721"/>
                </a:lnTo>
                <a:lnTo>
                  <a:pt x="1900" y="721"/>
                </a:lnTo>
                <a:lnTo>
                  <a:pt x="1899" y="721"/>
                </a:lnTo>
                <a:lnTo>
                  <a:pt x="1897" y="721"/>
                </a:lnTo>
                <a:lnTo>
                  <a:pt x="1895" y="721"/>
                </a:lnTo>
                <a:lnTo>
                  <a:pt x="1895" y="720"/>
                </a:lnTo>
                <a:lnTo>
                  <a:pt x="1897" y="720"/>
                </a:lnTo>
                <a:lnTo>
                  <a:pt x="1897" y="718"/>
                </a:lnTo>
                <a:lnTo>
                  <a:pt x="1895" y="718"/>
                </a:lnTo>
                <a:lnTo>
                  <a:pt x="1895" y="716"/>
                </a:lnTo>
                <a:lnTo>
                  <a:pt x="1895" y="715"/>
                </a:lnTo>
                <a:lnTo>
                  <a:pt x="1894" y="715"/>
                </a:lnTo>
                <a:lnTo>
                  <a:pt x="1894" y="713"/>
                </a:lnTo>
                <a:lnTo>
                  <a:pt x="1895" y="713"/>
                </a:lnTo>
                <a:lnTo>
                  <a:pt x="1895" y="711"/>
                </a:lnTo>
                <a:lnTo>
                  <a:pt x="1894" y="711"/>
                </a:lnTo>
                <a:lnTo>
                  <a:pt x="1892" y="711"/>
                </a:lnTo>
                <a:lnTo>
                  <a:pt x="1890" y="711"/>
                </a:lnTo>
                <a:lnTo>
                  <a:pt x="1889" y="711"/>
                </a:lnTo>
                <a:lnTo>
                  <a:pt x="1887" y="711"/>
                </a:lnTo>
                <a:lnTo>
                  <a:pt x="1885" y="711"/>
                </a:lnTo>
                <a:lnTo>
                  <a:pt x="1885" y="710"/>
                </a:lnTo>
                <a:lnTo>
                  <a:pt x="1885" y="708"/>
                </a:lnTo>
                <a:lnTo>
                  <a:pt x="1887" y="708"/>
                </a:lnTo>
                <a:lnTo>
                  <a:pt x="1887" y="706"/>
                </a:lnTo>
                <a:lnTo>
                  <a:pt x="1887" y="705"/>
                </a:lnTo>
                <a:lnTo>
                  <a:pt x="1885" y="705"/>
                </a:lnTo>
                <a:lnTo>
                  <a:pt x="1885" y="703"/>
                </a:lnTo>
                <a:lnTo>
                  <a:pt x="1884" y="703"/>
                </a:lnTo>
                <a:lnTo>
                  <a:pt x="1884" y="701"/>
                </a:lnTo>
                <a:lnTo>
                  <a:pt x="1882" y="701"/>
                </a:lnTo>
                <a:lnTo>
                  <a:pt x="1882" y="700"/>
                </a:lnTo>
                <a:lnTo>
                  <a:pt x="1882" y="698"/>
                </a:lnTo>
                <a:lnTo>
                  <a:pt x="1880" y="698"/>
                </a:lnTo>
                <a:lnTo>
                  <a:pt x="1879" y="698"/>
                </a:lnTo>
                <a:lnTo>
                  <a:pt x="1879" y="700"/>
                </a:lnTo>
                <a:lnTo>
                  <a:pt x="1877" y="700"/>
                </a:lnTo>
                <a:lnTo>
                  <a:pt x="1877" y="698"/>
                </a:lnTo>
                <a:close/>
                <a:moveTo>
                  <a:pt x="1488" y="771"/>
                </a:moveTo>
                <a:lnTo>
                  <a:pt x="1488" y="771"/>
                </a:lnTo>
                <a:lnTo>
                  <a:pt x="1487" y="771"/>
                </a:lnTo>
                <a:lnTo>
                  <a:pt x="1487" y="771"/>
                </a:lnTo>
                <a:lnTo>
                  <a:pt x="1487" y="773"/>
                </a:lnTo>
                <a:lnTo>
                  <a:pt x="1488" y="773"/>
                </a:lnTo>
                <a:lnTo>
                  <a:pt x="1488" y="771"/>
                </a:lnTo>
                <a:close/>
                <a:moveTo>
                  <a:pt x="1381" y="795"/>
                </a:moveTo>
                <a:lnTo>
                  <a:pt x="1383" y="795"/>
                </a:lnTo>
                <a:lnTo>
                  <a:pt x="1383" y="793"/>
                </a:lnTo>
                <a:lnTo>
                  <a:pt x="1381" y="793"/>
                </a:lnTo>
                <a:lnTo>
                  <a:pt x="1381" y="795"/>
                </a:lnTo>
                <a:close/>
                <a:moveTo>
                  <a:pt x="1483" y="803"/>
                </a:moveTo>
                <a:lnTo>
                  <a:pt x="1483" y="805"/>
                </a:lnTo>
                <a:lnTo>
                  <a:pt x="1485" y="803"/>
                </a:lnTo>
                <a:lnTo>
                  <a:pt x="1485" y="805"/>
                </a:lnTo>
                <a:lnTo>
                  <a:pt x="1485" y="806"/>
                </a:lnTo>
                <a:lnTo>
                  <a:pt x="1487" y="806"/>
                </a:lnTo>
                <a:lnTo>
                  <a:pt x="1487" y="808"/>
                </a:lnTo>
                <a:lnTo>
                  <a:pt x="1487" y="810"/>
                </a:lnTo>
                <a:lnTo>
                  <a:pt x="1487" y="811"/>
                </a:lnTo>
                <a:lnTo>
                  <a:pt x="1487" y="811"/>
                </a:lnTo>
                <a:lnTo>
                  <a:pt x="1487" y="813"/>
                </a:lnTo>
                <a:lnTo>
                  <a:pt x="1487" y="815"/>
                </a:lnTo>
                <a:lnTo>
                  <a:pt x="1487" y="816"/>
                </a:lnTo>
                <a:lnTo>
                  <a:pt x="1485" y="816"/>
                </a:lnTo>
                <a:lnTo>
                  <a:pt x="1483" y="816"/>
                </a:lnTo>
                <a:lnTo>
                  <a:pt x="1482" y="816"/>
                </a:lnTo>
                <a:lnTo>
                  <a:pt x="1480" y="818"/>
                </a:lnTo>
                <a:lnTo>
                  <a:pt x="1478" y="818"/>
                </a:lnTo>
                <a:lnTo>
                  <a:pt x="1478" y="820"/>
                </a:lnTo>
                <a:lnTo>
                  <a:pt x="1480" y="820"/>
                </a:lnTo>
                <a:lnTo>
                  <a:pt x="1482" y="820"/>
                </a:lnTo>
                <a:lnTo>
                  <a:pt x="1483" y="820"/>
                </a:lnTo>
                <a:lnTo>
                  <a:pt x="1483" y="818"/>
                </a:lnTo>
                <a:lnTo>
                  <a:pt x="1485" y="818"/>
                </a:lnTo>
                <a:lnTo>
                  <a:pt x="1487" y="818"/>
                </a:lnTo>
                <a:lnTo>
                  <a:pt x="1487" y="820"/>
                </a:lnTo>
                <a:lnTo>
                  <a:pt x="1487" y="821"/>
                </a:lnTo>
                <a:lnTo>
                  <a:pt x="1485" y="821"/>
                </a:lnTo>
                <a:lnTo>
                  <a:pt x="1485" y="823"/>
                </a:lnTo>
                <a:lnTo>
                  <a:pt x="1485" y="825"/>
                </a:lnTo>
                <a:lnTo>
                  <a:pt x="1483" y="825"/>
                </a:lnTo>
                <a:lnTo>
                  <a:pt x="1482" y="825"/>
                </a:lnTo>
                <a:lnTo>
                  <a:pt x="1480" y="825"/>
                </a:lnTo>
                <a:lnTo>
                  <a:pt x="1480" y="827"/>
                </a:lnTo>
                <a:lnTo>
                  <a:pt x="1480" y="828"/>
                </a:lnTo>
                <a:lnTo>
                  <a:pt x="1482" y="828"/>
                </a:lnTo>
                <a:lnTo>
                  <a:pt x="1482" y="827"/>
                </a:lnTo>
                <a:lnTo>
                  <a:pt x="1483" y="827"/>
                </a:lnTo>
                <a:lnTo>
                  <a:pt x="1485" y="827"/>
                </a:lnTo>
                <a:lnTo>
                  <a:pt x="1485" y="828"/>
                </a:lnTo>
                <a:lnTo>
                  <a:pt x="1485" y="830"/>
                </a:lnTo>
                <a:lnTo>
                  <a:pt x="1485" y="832"/>
                </a:lnTo>
                <a:lnTo>
                  <a:pt x="1483" y="832"/>
                </a:lnTo>
                <a:lnTo>
                  <a:pt x="1483" y="833"/>
                </a:lnTo>
                <a:lnTo>
                  <a:pt x="1483" y="835"/>
                </a:lnTo>
                <a:lnTo>
                  <a:pt x="1482" y="835"/>
                </a:lnTo>
                <a:lnTo>
                  <a:pt x="1480" y="835"/>
                </a:lnTo>
                <a:lnTo>
                  <a:pt x="1480" y="837"/>
                </a:lnTo>
                <a:lnTo>
                  <a:pt x="1478" y="837"/>
                </a:lnTo>
                <a:lnTo>
                  <a:pt x="1478" y="835"/>
                </a:lnTo>
                <a:lnTo>
                  <a:pt x="1477" y="835"/>
                </a:lnTo>
                <a:lnTo>
                  <a:pt x="1475" y="835"/>
                </a:lnTo>
                <a:lnTo>
                  <a:pt x="1473" y="835"/>
                </a:lnTo>
                <a:lnTo>
                  <a:pt x="1473" y="837"/>
                </a:lnTo>
                <a:lnTo>
                  <a:pt x="1473" y="838"/>
                </a:lnTo>
                <a:lnTo>
                  <a:pt x="1472" y="838"/>
                </a:lnTo>
                <a:lnTo>
                  <a:pt x="1472" y="840"/>
                </a:lnTo>
                <a:lnTo>
                  <a:pt x="1473" y="840"/>
                </a:lnTo>
                <a:lnTo>
                  <a:pt x="1473" y="838"/>
                </a:lnTo>
                <a:lnTo>
                  <a:pt x="1475" y="838"/>
                </a:lnTo>
                <a:lnTo>
                  <a:pt x="1477" y="838"/>
                </a:lnTo>
                <a:lnTo>
                  <a:pt x="1477" y="840"/>
                </a:lnTo>
                <a:lnTo>
                  <a:pt x="1475" y="840"/>
                </a:lnTo>
                <a:lnTo>
                  <a:pt x="1475" y="842"/>
                </a:lnTo>
                <a:lnTo>
                  <a:pt x="1473" y="842"/>
                </a:lnTo>
                <a:lnTo>
                  <a:pt x="1472" y="842"/>
                </a:lnTo>
                <a:lnTo>
                  <a:pt x="1470" y="842"/>
                </a:lnTo>
                <a:lnTo>
                  <a:pt x="1470" y="843"/>
                </a:lnTo>
                <a:lnTo>
                  <a:pt x="1468" y="843"/>
                </a:lnTo>
                <a:lnTo>
                  <a:pt x="1468" y="845"/>
                </a:lnTo>
                <a:lnTo>
                  <a:pt x="1467" y="845"/>
                </a:lnTo>
                <a:lnTo>
                  <a:pt x="1465" y="845"/>
                </a:lnTo>
                <a:lnTo>
                  <a:pt x="1465" y="847"/>
                </a:lnTo>
                <a:lnTo>
                  <a:pt x="1465" y="847"/>
                </a:lnTo>
                <a:lnTo>
                  <a:pt x="1463" y="847"/>
                </a:lnTo>
                <a:lnTo>
                  <a:pt x="1463" y="848"/>
                </a:lnTo>
                <a:lnTo>
                  <a:pt x="1462" y="848"/>
                </a:lnTo>
                <a:lnTo>
                  <a:pt x="1462" y="847"/>
                </a:lnTo>
                <a:lnTo>
                  <a:pt x="1460" y="847"/>
                </a:lnTo>
                <a:lnTo>
                  <a:pt x="1458" y="847"/>
                </a:lnTo>
                <a:lnTo>
                  <a:pt x="1458" y="845"/>
                </a:lnTo>
                <a:lnTo>
                  <a:pt x="1457" y="845"/>
                </a:lnTo>
                <a:lnTo>
                  <a:pt x="1455" y="845"/>
                </a:lnTo>
                <a:lnTo>
                  <a:pt x="1453" y="845"/>
                </a:lnTo>
                <a:lnTo>
                  <a:pt x="1453" y="843"/>
                </a:lnTo>
                <a:lnTo>
                  <a:pt x="1452" y="843"/>
                </a:lnTo>
                <a:lnTo>
                  <a:pt x="1450" y="843"/>
                </a:lnTo>
                <a:lnTo>
                  <a:pt x="1450" y="845"/>
                </a:lnTo>
                <a:lnTo>
                  <a:pt x="1448" y="845"/>
                </a:lnTo>
                <a:lnTo>
                  <a:pt x="1448" y="843"/>
                </a:lnTo>
                <a:lnTo>
                  <a:pt x="1447" y="843"/>
                </a:lnTo>
                <a:lnTo>
                  <a:pt x="1447" y="842"/>
                </a:lnTo>
                <a:lnTo>
                  <a:pt x="1445" y="842"/>
                </a:lnTo>
                <a:lnTo>
                  <a:pt x="1445" y="840"/>
                </a:lnTo>
                <a:lnTo>
                  <a:pt x="1445" y="838"/>
                </a:lnTo>
                <a:lnTo>
                  <a:pt x="1443" y="838"/>
                </a:lnTo>
                <a:lnTo>
                  <a:pt x="1443" y="837"/>
                </a:lnTo>
                <a:lnTo>
                  <a:pt x="1442" y="837"/>
                </a:lnTo>
                <a:lnTo>
                  <a:pt x="1440" y="837"/>
                </a:lnTo>
                <a:lnTo>
                  <a:pt x="1440" y="838"/>
                </a:lnTo>
                <a:lnTo>
                  <a:pt x="1442" y="838"/>
                </a:lnTo>
                <a:lnTo>
                  <a:pt x="1443" y="838"/>
                </a:lnTo>
                <a:lnTo>
                  <a:pt x="1443" y="840"/>
                </a:lnTo>
                <a:lnTo>
                  <a:pt x="1443" y="842"/>
                </a:lnTo>
                <a:lnTo>
                  <a:pt x="1443" y="843"/>
                </a:lnTo>
                <a:lnTo>
                  <a:pt x="1445" y="843"/>
                </a:lnTo>
                <a:lnTo>
                  <a:pt x="1445" y="845"/>
                </a:lnTo>
                <a:lnTo>
                  <a:pt x="1445" y="847"/>
                </a:lnTo>
                <a:lnTo>
                  <a:pt x="1445" y="848"/>
                </a:lnTo>
                <a:lnTo>
                  <a:pt x="1447" y="848"/>
                </a:lnTo>
                <a:lnTo>
                  <a:pt x="1447" y="850"/>
                </a:lnTo>
                <a:lnTo>
                  <a:pt x="1447" y="852"/>
                </a:lnTo>
                <a:lnTo>
                  <a:pt x="1448" y="852"/>
                </a:lnTo>
                <a:lnTo>
                  <a:pt x="1450" y="852"/>
                </a:lnTo>
                <a:lnTo>
                  <a:pt x="1450" y="852"/>
                </a:lnTo>
                <a:lnTo>
                  <a:pt x="1448" y="852"/>
                </a:lnTo>
                <a:lnTo>
                  <a:pt x="1448" y="853"/>
                </a:lnTo>
                <a:lnTo>
                  <a:pt x="1447" y="855"/>
                </a:lnTo>
                <a:lnTo>
                  <a:pt x="1447" y="857"/>
                </a:lnTo>
                <a:lnTo>
                  <a:pt x="1445" y="857"/>
                </a:lnTo>
                <a:lnTo>
                  <a:pt x="1445" y="858"/>
                </a:lnTo>
                <a:lnTo>
                  <a:pt x="1443" y="858"/>
                </a:lnTo>
                <a:lnTo>
                  <a:pt x="1443" y="860"/>
                </a:lnTo>
                <a:lnTo>
                  <a:pt x="1442" y="860"/>
                </a:lnTo>
                <a:lnTo>
                  <a:pt x="1442" y="862"/>
                </a:lnTo>
                <a:lnTo>
                  <a:pt x="1440" y="862"/>
                </a:lnTo>
                <a:lnTo>
                  <a:pt x="1440" y="863"/>
                </a:lnTo>
                <a:lnTo>
                  <a:pt x="1438" y="863"/>
                </a:lnTo>
                <a:lnTo>
                  <a:pt x="1438" y="865"/>
                </a:lnTo>
                <a:lnTo>
                  <a:pt x="1437" y="865"/>
                </a:lnTo>
                <a:lnTo>
                  <a:pt x="1437" y="867"/>
                </a:lnTo>
                <a:lnTo>
                  <a:pt x="1435" y="867"/>
                </a:lnTo>
                <a:lnTo>
                  <a:pt x="1433" y="867"/>
                </a:lnTo>
                <a:lnTo>
                  <a:pt x="1432" y="867"/>
                </a:lnTo>
                <a:lnTo>
                  <a:pt x="1432" y="865"/>
                </a:lnTo>
                <a:lnTo>
                  <a:pt x="1430" y="865"/>
                </a:lnTo>
                <a:lnTo>
                  <a:pt x="1430" y="863"/>
                </a:lnTo>
                <a:lnTo>
                  <a:pt x="1428" y="863"/>
                </a:lnTo>
                <a:lnTo>
                  <a:pt x="1428" y="865"/>
                </a:lnTo>
                <a:lnTo>
                  <a:pt x="1427" y="865"/>
                </a:lnTo>
                <a:lnTo>
                  <a:pt x="1427" y="863"/>
                </a:lnTo>
                <a:lnTo>
                  <a:pt x="1427" y="862"/>
                </a:lnTo>
                <a:lnTo>
                  <a:pt x="1427" y="860"/>
                </a:lnTo>
                <a:lnTo>
                  <a:pt x="1428" y="860"/>
                </a:lnTo>
                <a:lnTo>
                  <a:pt x="1428" y="858"/>
                </a:lnTo>
                <a:lnTo>
                  <a:pt x="1427" y="858"/>
                </a:lnTo>
                <a:lnTo>
                  <a:pt x="1425" y="858"/>
                </a:lnTo>
                <a:lnTo>
                  <a:pt x="1425" y="860"/>
                </a:lnTo>
                <a:lnTo>
                  <a:pt x="1425" y="862"/>
                </a:lnTo>
                <a:lnTo>
                  <a:pt x="1425" y="862"/>
                </a:lnTo>
                <a:lnTo>
                  <a:pt x="1423" y="862"/>
                </a:lnTo>
                <a:lnTo>
                  <a:pt x="1423" y="860"/>
                </a:lnTo>
                <a:lnTo>
                  <a:pt x="1423" y="858"/>
                </a:lnTo>
                <a:lnTo>
                  <a:pt x="1422" y="858"/>
                </a:lnTo>
                <a:lnTo>
                  <a:pt x="1422" y="857"/>
                </a:lnTo>
                <a:lnTo>
                  <a:pt x="1422" y="855"/>
                </a:lnTo>
                <a:lnTo>
                  <a:pt x="1422" y="853"/>
                </a:lnTo>
                <a:lnTo>
                  <a:pt x="1422" y="852"/>
                </a:lnTo>
                <a:lnTo>
                  <a:pt x="1422" y="852"/>
                </a:lnTo>
                <a:lnTo>
                  <a:pt x="1422" y="850"/>
                </a:lnTo>
                <a:lnTo>
                  <a:pt x="1422" y="848"/>
                </a:lnTo>
                <a:lnTo>
                  <a:pt x="1422" y="847"/>
                </a:lnTo>
                <a:lnTo>
                  <a:pt x="1422" y="845"/>
                </a:lnTo>
                <a:lnTo>
                  <a:pt x="1420" y="845"/>
                </a:lnTo>
                <a:lnTo>
                  <a:pt x="1420" y="843"/>
                </a:lnTo>
                <a:lnTo>
                  <a:pt x="1418" y="843"/>
                </a:lnTo>
                <a:lnTo>
                  <a:pt x="1418" y="842"/>
                </a:lnTo>
                <a:lnTo>
                  <a:pt x="1417" y="842"/>
                </a:lnTo>
                <a:lnTo>
                  <a:pt x="1417" y="840"/>
                </a:lnTo>
                <a:lnTo>
                  <a:pt x="1417" y="838"/>
                </a:lnTo>
                <a:lnTo>
                  <a:pt x="1417" y="837"/>
                </a:lnTo>
                <a:lnTo>
                  <a:pt x="1417" y="835"/>
                </a:lnTo>
                <a:lnTo>
                  <a:pt x="1417" y="833"/>
                </a:lnTo>
                <a:lnTo>
                  <a:pt x="1417" y="832"/>
                </a:lnTo>
                <a:lnTo>
                  <a:pt x="1415" y="832"/>
                </a:lnTo>
                <a:lnTo>
                  <a:pt x="1415" y="830"/>
                </a:lnTo>
                <a:lnTo>
                  <a:pt x="1413" y="830"/>
                </a:lnTo>
                <a:lnTo>
                  <a:pt x="1413" y="828"/>
                </a:lnTo>
                <a:lnTo>
                  <a:pt x="1413" y="827"/>
                </a:lnTo>
                <a:lnTo>
                  <a:pt x="1413" y="825"/>
                </a:lnTo>
                <a:lnTo>
                  <a:pt x="1412" y="825"/>
                </a:lnTo>
                <a:lnTo>
                  <a:pt x="1410" y="825"/>
                </a:lnTo>
                <a:lnTo>
                  <a:pt x="1410" y="823"/>
                </a:lnTo>
                <a:lnTo>
                  <a:pt x="1408" y="823"/>
                </a:lnTo>
                <a:lnTo>
                  <a:pt x="1408" y="821"/>
                </a:lnTo>
                <a:lnTo>
                  <a:pt x="1408" y="820"/>
                </a:lnTo>
                <a:lnTo>
                  <a:pt x="1408" y="818"/>
                </a:lnTo>
                <a:lnTo>
                  <a:pt x="1407" y="818"/>
                </a:lnTo>
                <a:lnTo>
                  <a:pt x="1407" y="816"/>
                </a:lnTo>
                <a:lnTo>
                  <a:pt x="1405" y="816"/>
                </a:lnTo>
                <a:lnTo>
                  <a:pt x="1405" y="815"/>
                </a:lnTo>
                <a:lnTo>
                  <a:pt x="1403" y="815"/>
                </a:lnTo>
                <a:lnTo>
                  <a:pt x="1403" y="813"/>
                </a:lnTo>
                <a:lnTo>
                  <a:pt x="1403" y="811"/>
                </a:lnTo>
                <a:lnTo>
                  <a:pt x="1403" y="811"/>
                </a:lnTo>
                <a:lnTo>
                  <a:pt x="1402" y="811"/>
                </a:lnTo>
                <a:lnTo>
                  <a:pt x="1402" y="810"/>
                </a:lnTo>
                <a:lnTo>
                  <a:pt x="1403" y="810"/>
                </a:lnTo>
                <a:lnTo>
                  <a:pt x="1403" y="808"/>
                </a:lnTo>
                <a:lnTo>
                  <a:pt x="1402" y="808"/>
                </a:lnTo>
                <a:lnTo>
                  <a:pt x="1402" y="806"/>
                </a:lnTo>
                <a:lnTo>
                  <a:pt x="1402" y="805"/>
                </a:lnTo>
                <a:lnTo>
                  <a:pt x="1400" y="803"/>
                </a:lnTo>
                <a:lnTo>
                  <a:pt x="1400" y="801"/>
                </a:lnTo>
                <a:lnTo>
                  <a:pt x="1400" y="800"/>
                </a:lnTo>
                <a:lnTo>
                  <a:pt x="1398" y="800"/>
                </a:lnTo>
                <a:lnTo>
                  <a:pt x="1397" y="800"/>
                </a:lnTo>
                <a:lnTo>
                  <a:pt x="1395" y="800"/>
                </a:lnTo>
                <a:lnTo>
                  <a:pt x="1395" y="798"/>
                </a:lnTo>
                <a:lnTo>
                  <a:pt x="1393" y="798"/>
                </a:lnTo>
                <a:lnTo>
                  <a:pt x="1393" y="800"/>
                </a:lnTo>
                <a:lnTo>
                  <a:pt x="1393" y="801"/>
                </a:lnTo>
                <a:lnTo>
                  <a:pt x="1391" y="801"/>
                </a:lnTo>
                <a:lnTo>
                  <a:pt x="1391" y="800"/>
                </a:lnTo>
                <a:lnTo>
                  <a:pt x="1391" y="798"/>
                </a:lnTo>
                <a:lnTo>
                  <a:pt x="1391" y="796"/>
                </a:lnTo>
                <a:lnTo>
                  <a:pt x="1390" y="796"/>
                </a:lnTo>
                <a:lnTo>
                  <a:pt x="1390" y="795"/>
                </a:lnTo>
                <a:lnTo>
                  <a:pt x="1390" y="793"/>
                </a:lnTo>
                <a:lnTo>
                  <a:pt x="1390" y="791"/>
                </a:lnTo>
                <a:lnTo>
                  <a:pt x="1388" y="791"/>
                </a:lnTo>
                <a:lnTo>
                  <a:pt x="1386" y="791"/>
                </a:lnTo>
                <a:lnTo>
                  <a:pt x="1386" y="790"/>
                </a:lnTo>
                <a:lnTo>
                  <a:pt x="1388" y="790"/>
                </a:lnTo>
                <a:lnTo>
                  <a:pt x="1388" y="788"/>
                </a:lnTo>
                <a:lnTo>
                  <a:pt x="1386" y="788"/>
                </a:lnTo>
                <a:lnTo>
                  <a:pt x="1385" y="788"/>
                </a:lnTo>
                <a:lnTo>
                  <a:pt x="1385" y="790"/>
                </a:lnTo>
                <a:lnTo>
                  <a:pt x="1385" y="790"/>
                </a:lnTo>
                <a:lnTo>
                  <a:pt x="1385" y="791"/>
                </a:lnTo>
                <a:lnTo>
                  <a:pt x="1385" y="793"/>
                </a:lnTo>
                <a:lnTo>
                  <a:pt x="1383" y="793"/>
                </a:lnTo>
                <a:lnTo>
                  <a:pt x="1383" y="791"/>
                </a:lnTo>
                <a:lnTo>
                  <a:pt x="1383" y="790"/>
                </a:lnTo>
                <a:lnTo>
                  <a:pt x="1381" y="790"/>
                </a:lnTo>
                <a:lnTo>
                  <a:pt x="1380" y="790"/>
                </a:lnTo>
                <a:lnTo>
                  <a:pt x="1378" y="790"/>
                </a:lnTo>
                <a:lnTo>
                  <a:pt x="1376" y="790"/>
                </a:lnTo>
                <a:lnTo>
                  <a:pt x="1376" y="788"/>
                </a:lnTo>
                <a:lnTo>
                  <a:pt x="1376" y="786"/>
                </a:lnTo>
                <a:lnTo>
                  <a:pt x="1376" y="785"/>
                </a:lnTo>
                <a:lnTo>
                  <a:pt x="1375" y="785"/>
                </a:lnTo>
                <a:lnTo>
                  <a:pt x="1375" y="783"/>
                </a:lnTo>
                <a:lnTo>
                  <a:pt x="1376" y="783"/>
                </a:lnTo>
                <a:lnTo>
                  <a:pt x="1376" y="781"/>
                </a:lnTo>
                <a:lnTo>
                  <a:pt x="1375" y="780"/>
                </a:lnTo>
                <a:lnTo>
                  <a:pt x="1375" y="778"/>
                </a:lnTo>
                <a:lnTo>
                  <a:pt x="1375" y="776"/>
                </a:lnTo>
                <a:lnTo>
                  <a:pt x="1375" y="775"/>
                </a:lnTo>
                <a:lnTo>
                  <a:pt x="1375" y="773"/>
                </a:lnTo>
                <a:lnTo>
                  <a:pt x="1373" y="773"/>
                </a:lnTo>
                <a:lnTo>
                  <a:pt x="1373" y="771"/>
                </a:lnTo>
                <a:lnTo>
                  <a:pt x="1371" y="771"/>
                </a:lnTo>
                <a:lnTo>
                  <a:pt x="1371" y="771"/>
                </a:lnTo>
                <a:lnTo>
                  <a:pt x="1370" y="771"/>
                </a:lnTo>
                <a:lnTo>
                  <a:pt x="1370" y="770"/>
                </a:lnTo>
                <a:lnTo>
                  <a:pt x="1368" y="770"/>
                </a:lnTo>
                <a:lnTo>
                  <a:pt x="1368" y="768"/>
                </a:lnTo>
                <a:lnTo>
                  <a:pt x="1366" y="768"/>
                </a:lnTo>
                <a:lnTo>
                  <a:pt x="1366" y="766"/>
                </a:lnTo>
                <a:lnTo>
                  <a:pt x="1366" y="765"/>
                </a:lnTo>
                <a:lnTo>
                  <a:pt x="1365" y="765"/>
                </a:lnTo>
                <a:lnTo>
                  <a:pt x="1365" y="763"/>
                </a:lnTo>
                <a:lnTo>
                  <a:pt x="1363" y="763"/>
                </a:lnTo>
                <a:lnTo>
                  <a:pt x="1363" y="761"/>
                </a:lnTo>
                <a:lnTo>
                  <a:pt x="1363" y="760"/>
                </a:lnTo>
                <a:lnTo>
                  <a:pt x="1363" y="758"/>
                </a:lnTo>
                <a:lnTo>
                  <a:pt x="1361" y="758"/>
                </a:lnTo>
                <a:lnTo>
                  <a:pt x="1361" y="756"/>
                </a:lnTo>
                <a:lnTo>
                  <a:pt x="1361" y="755"/>
                </a:lnTo>
                <a:lnTo>
                  <a:pt x="1361" y="753"/>
                </a:lnTo>
                <a:lnTo>
                  <a:pt x="1361" y="751"/>
                </a:lnTo>
                <a:lnTo>
                  <a:pt x="1363" y="751"/>
                </a:lnTo>
                <a:lnTo>
                  <a:pt x="1363" y="750"/>
                </a:lnTo>
                <a:lnTo>
                  <a:pt x="1363" y="748"/>
                </a:lnTo>
                <a:lnTo>
                  <a:pt x="1365" y="748"/>
                </a:lnTo>
                <a:lnTo>
                  <a:pt x="1365" y="746"/>
                </a:lnTo>
                <a:lnTo>
                  <a:pt x="1366" y="746"/>
                </a:lnTo>
                <a:lnTo>
                  <a:pt x="1366" y="745"/>
                </a:lnTo>
                <a:lnTo>
                  <a:pt x="1366" y="743"/>
                </a:lnTo>
                <a:lnTo>
                  <a:pt x="1366" y="741"/>
                </a:lnTo>
                <a:lnTo>
                  <a:pt x="1368" y="741"/>
                </a:lnTo>
                <a:lnTo>
                  <a:pt x="1368" y="740"/>
                </a:lnTo>
                <a:lnTo>
                  <a:pt x="1368" y="738"/>
                </a:lnTo>
                <a:lnTo>
                  <a:pt x="1370" y="738"/>
                </a:lnTo>
                <a:lnTo>
                  <a:pt x="1370" y="736"/>
                </a:lnTo>
                <a:lnTo>
                  <a:pt x="1371" y="736"/>
                </a:lnTo>
                <a:lnTo>
                  <a:pt x="1371" y="735"/>
                </a:lnTo>
                <a:lnTo>
                  <a:pt x="1373" y="735"/>
                </a:lnTo>
                <a:lnTo>
                  <a:pt x="1375" y="735"/>
                </a:lnTo>
                <a:lnTo>
                  <a:pt x="1375" y="733"/>
                </a:lnTo>
                <a:lnTo>
                  <a:pt x="1376" y="733"/>
                </a:lnTo>
                <a:lnTo>
                  <a:pt x="1378" y="733"/>
                </a:lnTo>
                <a:lnTo>
                  <a:pt x="1378" y="735"/>
                </a:lnTo>
                <a:lnTo>
                  <a:pt x="1380" y="735"/>
                </a:lnTo>
                <a:lnTo>
                  <a:pt x="1381" y="735"/>
                </a:lnTo>
                <a:lnTo>
                  <a:pt x="1381" y="736"/>
                </a:lnTo>
                <a:lnTo>
                  <a:pt x="1383" y="736"/>
                </a:lnTo>
                <a:lnTo>
                  <a:pt x="1383" y="738"/>
                </a:lnTo>
                <a:lnTo>
                  <a:pt x="1383" y="740"/>
                </a:lnTo>
                <a:lnTo>
                  <a:pt x="1385" y="740"/>
                </a:lnTo>
                <a:lnTo>
                  <a:pt x="1385" y="741"/>
                </a:lnTo>
                <a:lnTo>
                  <a:pt x="1385" y="743"/>
                </a:lnTo>
                <a:lnTo>
                  <a:pt x="1385" y="745"/>
                </a:lnTo>
                <a:lnTo>
                  <a:pt x="1385" y="746"/>
                </a:lnTo>
                <a:lnTo>
                  <a:pt x="1385" y="746"/>
                </a:lnTo>
                <a:lnTo>
                  <a:pt x="1385" y="748"/>
                </a:lnTo>
                <a:lnTo>
                  <a:pt x="1385" y="750"/>
                </a:lnTo>
                <a:lnTo>
                  <a:pt x="1386" y="750"/>
                </a:lnTo>
                <a:lnTo>
                  <a:pt x="1388" y="750"/>
                </a:lnTo>
                <a:lnTo>
                  <a:pt x="1388" y="751"/>
                </a:lnTo>
                <a:lnTo>
                  <a:pt x="1388" y="753"/>
                </a:lnTo>
                <a:lnTo>
                  <a:pt x="1388" y="755"/>
                </a:lnTo>
                <a:lnTo>
                  <a:pt x="1386" y="755"/>
                </a:lnTo>
                <a:lnTo>
                  <a:pt x="1386" y="756"/>
                </a:lnTo>
                <a:lnTo>
                  <a:pt x="1388" y="756"/>
                </a:lnTo>
                <a:lnTo>
                  <a:pt x="1390" y="756"/>
                </a:lnTo>
                <a:lnTo>
                  <a:pt x="1391" y="756"/>
                </a:lnTo>
                <a:lnTo>
                  <a:pt x="1391" y="758"/>
                </a:lnTo>
                <a:lnTo>
                  <a:pt x="1391" y="760"/>
                </a:lnTo>
                <a:lnTo>
                  <a:pt x="1390" y="760"/>
                </a:lnTo>
                <a:lnTo>
                  <a:pt x="1390" y="761"/>
                </a:lnTo>
                <a:lnTo>
                  <a:pt x="1390" y="763"/>
                </a:lnTo>
                <a:lnTo>
                  <a:pt x="1391" y="763"/>
                </a:lnTo>
                <a:lnTo>
                  <a:pt x="1393" y="763"/>
                </a:lnTo>
                <a:lnTo>
                  <a:pt x="1395" y="763"/>
                </a:lnTo>
                <a:lnTo>
                  <a:pt x="1395" y="765"/>
                </a:lnTo>
                <a:lnTo>
                  <a:pt x="1397" y="765"/>
                </a:lnTo>
                <a:lnTo>
                  <a:pt x="1398" y="765"/>
                </a:lnTo>
                <a:lnTo>
                  <a:pt x="1398" y="766"/>
                </a:lnTo>
                <a:lnTo>
                  <a:pt x="1400" y="766"/>
                </a:lnTo>
                <a:lnTo>
                  <a:pt x="1398" y="765"/>
                </a:lnTo>
                <a:lnTo>
                  <a:pt x="1400" y="765"/>
                </a:lnTo>
                <a:lnTo>
                  <a:pt x="1402" y="765"/>
                </a:lnTo>
                <a:lnTo>
                  <a:pt x="1402" y="763"/>
                </a:lnTo>
                <a:lnTo>
                  <a:pt x="1400" y="763"/>
                </a:lnTo>
                <a:lnTo>
                  <a:pt x="1400" y="761"/>
                </a:lnTo>
                <a:lnTo>
                  <a:pt x="1398" y="761"/>
                </a:lnTo>
                <a:lnTo>
                  <a:pt x="1398" y="760"/>
                </a:lnTo>
                <a:lnTo>
                  <a:pt x="1400" y="760"/>
                </a:lnTo>
                <a:lnTo>
                  <a:pt x="1402" y="760"/>
                </a:lnTo>
                <a:lnTo>
                  <a:pt x="1402" y="761"/>
                </a:lnTo>
                <a:lnTo>
                  <a:pt x="1403" y="761"/>
                </a:lnTo>
                <a:lnTo>
                  <a:pt x="1403" y="763"/>
                </a:lnTo>
                <a:lnTo>
                  <a:pt x="1403" y="765"/>
                </a:lnTo>
                <a:lnTo>
                  <a:pt x="1405" y="765"/>
                </a:lnTo>
                <a:lnTo>
                  <a:pt x="1405" y="763"/>
                </a:lnTo>
                <a:lnTo>
                  <a:pt x="1405" y="761"/>
                </a:lnTo>
                <a:lnTo>
                  <a:pt x="1407" y="761"/>
                </a:lnTo>
                <a:lnTo>
                  <a:pt x="1407" y="760"/>
                </a:lnTo>
                <a:lnTo>
                  <a:pt x="1405" y="760"/>
                </a:lnTo>
                <a:lnTo>
                  <a:pt x="1405" y="758"/>
                </a:lnTo>
                <a:lnTo>
                  <a:pt x="1407" y="758"/>
                </a:lnTo>
                <a:lnTo>
                  <a:pt x="1408" y="758"/>
                </a:lnTo>
                <a:lnTo>
                  <a:pt x="1408" y="760"/>
                </a:lnTo>
                <a:lnTo>
                  <a:pt x="1408" y="761"/>
                </a:lnTo>
                <a:lnTo>
                  <a:pt x="1408" y="763"/>
                </a:lnTo>
                <a:lnTo>
                  <a:pt x="1410" y="761"/>
                </a:lnTo>
                <a:lnTo>
                  <a:pt x="1412" y="761"/>
                </a:lnTo>
                <a:lnTo>
                  <a:pt x="1412" y="760"/>
                </a:lnTo>
                <a:lnTo>
                  <a:pt x="1413" y="760"/>
                </a:lnTo>
                <a:lnTo>
                  <a:pt x="1413" y="758"/>
                </a:lnTo>
                <a:lnTo>
                  <a:pt x="1412" y="758"/>
                </a:lnTo>
                <a:lnTo>
                  <a:pt x="1412" y="756"/>
                </a:lnTo>
                <a:lnTo>
                  <a:pt x="1412" y="755"/>
                </a:lnTo>
                <a:lnTo>
                  <a:pt x="1413" y="755"/>
                </a:lnTo>
                <a:lnTo>
                  <a:pt x="1415" y="755"/>
                </a:lnTo>
                <a:lnTo>
                  <a:pt x="1417" y="755"/>
                </a:lnTo>
                <a:lnTo>
                  <a:pt x="1417" y="753"/>
                </a:lnTo>
                <a:lnTo>
                  <a:pt x="1418" y="753"/>
                </a:lnTo>
                <a:lnTo>
                  <a:pt x="1418" y="755"/>
                </a:lnTo>
                <a:lnTo>
                  <a:pt x="1420" y="755"/>
                </a:lnTo>
                <a:lnTo>
                  <a:pt x="1420" y="753"/>
                </a:lnTo>
                <a:lnTo>
                  <a:pt x="1418" y="753"/>
                </a:lnTo>
                <a:lnTo>
                  <a:pt x="1418" y="751"/>
                </a:lnTo>
                <a:lnTo>
                  <a:pt x="1418" y="750"/>
                </a:lnTo>
                <a:lnTo>
                  <a:pt x="1418" y="748"/>
                </a:lnTo>
                <a:lnTo>
                  <a:pt x="1417" y="748"/>
                </a:lnTo>
                <a:lnTo>
                  <a:pt x="1417" y="746"/>
                </a:lnTo>
                <a:lnTo>
                  <a:pt x="1417" y="745"/>
                </a:lnTo>
                <a:lnTo>
                  <a:pt x="1418" y="745"/>
                </a:lnTo>
                <a:lnTo>
                  <a:pt x="1418" y="743"/>
                </a:lnTo>
                <a:lnTo>
                  <a:pt x="1418" y="741"/>
                </a:lnTo>
                <a:lnTo>
                  <a:pt x="1417" y="741"/>
                </a:lnTo>
                <a:lnTo>
                  <a:pt x="1417" y="740"/>
                </a:lnTo>
                <a:lnTo>
                  <a:pt x="1418" y="740"/>
                </a:lnTo>
                <a:lnTo>
                  <a:pt x="1418" y="738"/>
                </a:lnTo>
                <a:lnTo>
                  <a:pt x="1417" y="738"/>
                </a:lnTo>
                <a:lnTo>
                  <a:pt x="1415" y="738"/>
                </a:lnTo>
                <a:lnTo>
                  <a:pt x="1415" y="736"/>
                </a:lnTo>
                <a:lnTo>
                  <a:pt x="1417" y="736"/>
                </a:lnTo>
                <a:lnTo>
                  <a:pt x="1417" y="735"/>
                </a:lnTo>
                <a:lnTo>
                  <a:pt x="1415" y="735"/>
                </a:lnTo>
                <a:lnTo>
                  <a:pt x="1415" y="736"/>
                </a:lnTo>
                <a:lnTo>
                  <a:pt x="1413" y="736"/>
                </a:lnTo>
                <a:lnTo>
                  <a:pt x="1413" y="738"/>
                </a:lnTo>
                <a:lnTo>
                  <a:pt x="1412" y="738"/>
                </a:lnTo>
                <a:lnTo>
                  <a:pt x="1410" y="738"/>
                </a:lnTo>
                <a:lnTo>
                  <a:pt x="1410" y="736"/>
                </a:lnTo>
                <a:lnTo>
                  <a:pt x="1412" y="736"/>
                </a:lnTo>
                <a:lnTo>
                  <a:pt x="1412" y="735"/>
                </a:lnTo>
                <a:lnTo>
                  <a:pt x="1410" y="735"/>
                </a:lnTo>
                <a:lnTo>
                  <a:pt x="1410" y="733"/>
                </a:lnTo>
                <a:lnTo>
                  <a:pt x="1410" y="731"/>
                </a:lnTo>
                <a:lnTo>
                  <a:pt x="1412" y="731"/>
                </a:lnTo>
                <a:lnTo>
                  <a:pt x="1412" y="730"/>
                </a:lnTo>
                <a:lnTo>
                  <a:pt x="1413" y="730"/>
                </a:lnTo>
                <a:lnTo>
                  <a:pt x="1413" y="730"/>
                </a:lnTo>
                <a:lnTo>
                  <a:pt x="1413" y="728"/>
                </a:lnTo>
                <a:lnTo>
                  <a:pt x="1415" y="728"/>
                </a:lnTo>
                <a:lnTo>
                  <a:pt x="1415" y="726"/>
                </a:lnTo>
                <a:lnTo>
                  <a:pt x="1417" y="726"/>
                </a:lnTo>
                <a:lnTo>
                  <a:pt x="1418" y="726"/>
                </a:lnTo>
                <a:lnTo>
                  <a:pt x="1418" y="728"/>
                </a:lnTo>
                <a:lnTo>
                  <a:pt x="1418" y="730"/>
                </a:lnTo>
                <a:lnTo>
                  <a:pt x="1420" y="730"/>
                </a:lnTo>
                <a:lnTo>
                  <a:pt x="1420" y="730"/>
                </a:lnTo>
                <a:lnTo>
                  <a:pt x="1420" y="731"/>
                </a:lnTo>
                <a:lnTo>
                  <a:pt x="1422" y="731"/>
                </a:lnTo>
                <a:lnTo>
                  <a:pt x="1422" y="733"/>
                </a:lnTo>
                <a:lnTo>
                  <a:pt x="1423" y="733"/>
                </a:lnTo>
                <a:lnTo>
                  <a:pt x="1425" y="733"/>
                </a:lnTo>
                <a:lnTo>
                  <a:pt x="1425" y="733"/>
                </a:lnTo>
                <a:lnTo>
                  <a:pt x="1425" y="731"/>
                </a:lnTo>
                <a:lnTo>
                  <a:pt x="1425" y="731"/>
                </a:lnTo>
                <a:lnTo>
                  <a:pt x="1423" y="731"/>
                </a:lnTo>
                <a:lnTo>
                  <a:pt x="1423" y="730"/>
                </a:lnTo>
                <a:lnTo>
                  <a:pt x="1422" y="730"/>
                </a:lnTo>
                <a:lnTo>
                  <a:pt x="1422" y="730"/>
                </a:lnTo>
                <a:lnTo>
                  <a:pt x="1422" y="728"/>
                </a:lnTo>
                <a:lnTo>
                  <a:pt x="1420" y="728"/>
                </a:lnTo>
                <a:lnTo>
                  <a:pt x="1420" y="726"/>
                </a:lnTo>
                <a:lnTo>
                  <a:pt x="1420" y="725"/>
                </a:lnTo>
                <a:lnTo>
                  <a:pt x="1420" y="723"/>
                </a:lnTo>
                <a:lnTo>
                  <a:pt x="1418" y="723"/>
                </a:lnTo>
                <a:lnTo>
                  <a:pt x="1418" y="721"/>
                </a:lnTo>
                <a:lnTo>
                  <a:pt x="1418" y="720"/>
                </a:lnTo>
                <a:lnTo>
                  <a:pt x="1417" y="720"/>
                </a:lnTo>
                <a:lnTo>
                  <a:pt x="1415" y="720"/>
                </a:lnTo>
                <a:lnTo>
                  <a:pt x="1415" y="721"/>
                </a:lnTo>
                <a:lnTo>
                  <a:pt x="1417" y="721"/>
                </a:lnTo>
                <a:lnTo>
                  <a:pt x="1417" y="723"/>
                </a:lnTo>
                <a:lnTo>
                  <a:pt x="1417" y="725"/>
                </a:lnTo>
                <a:lnTo>
                  <a:pt x="1415" y="725"/>
                </a:lnTo>
                <a:lnTo>
                  <a:pt x="1415" y="723"/>
                </a:lnTo>
                <a:lnTo>
                  <a:pt x="1413" y="723"/>
                </a:lnTo>
                <a:lnTo>
                  <a:pt x="1412" y="723"/>
                </a:lnTo>
                <a:lnTo>
                  <a:pt x="1412" y="725"/>
                </a:lnTo>
                <a:lnTo>
                  <a:pt x="1412" y="726"/>
                </a:lnTo>
                <a:lnTo>
                  <a:pt x="1410" y="726"/>
                </a:lnTo>
                <a:lnTo>
                  <a:pt x="1408" y="726"/>
                </a:lnTo>
                <a:lnTo>
                  <a:pt x="1407" y="726"/>
                </a:lnTo>
                <a:lnTo>
                  <a:pt x="1405" y="726"/>
                </a:lnTo>
                <a:lnTo>
                  <a:pt x="1403" y="726"/>
                </a:lnTo>
                <a:lnTo>
                  <a:pt x="1403" y="725"/>
                </a:lnTo>
                <a:lnTo>
                  <a:pt x="1402" y="725"/>
                </a:lnTo>
                <a:lnTo>
                  <a:pt x="1402" y="723"/>
                </a:lnTo>
                <a:lnTo>
                  <a:pt x="1402" y="721"/>
                </a:lnTo>
                <a:lnTo>
                  <a:pt x="1400" y="721"/>
                </a:lnTo>
                <a:lnTo>
                  <a:pt x="1400" y="720"/>
                </a:lnTo>
                <a:lnTo>
                  <a:pt x="1398" y="720"/>
                </a:lnTo>
                <a:lnTo>
                  <a:pt x="1398" y="718"/>
                </a:lnTo>
                <a:lnTo>
                  <a:pt x="1397" y="718"/>
                </a:lnTo>
                <a:lnTo>
                  <a:pt x="1397" y="716"/>
                </a:lnTo>
                <a:lnTo>
                  <a:pt x="1398" y="716"/>
                </a:lnTo>
                <a:lnTo>
                  <a:pt x="1398" y="715"/>
                </a:lnTo>
                <a:lnTo>
                  <a:pt x="1397" y="715"/>
                </a:lnTo>
                <a:lnTo>
                  <a:pt x="1397" y="713"/>
                </a:lnTo>
                <a:lnTo>
                  <a:pt x="1395" y="713"/>
                </a:lnTo>
                <a:lnTo>
                  <a:pt x="1395" y="711"/>
                </a:lnTo>
                <a:lnTo>
                  <a:pt x="1393" y="711"/>
                </a:lnTo>
                <a:lnTo>
                  <a:pt x="1393" y="710"/>
                </a:lnTo>
                <a:lnTo>
                  <a:pt x="1393" y="708"/>
                </a:lnTo>
                <a:lnTo>
                  <a:pt x="1393" y="706"/>
                </a:lnTo>
                <a:lnTo>
                  <a:pt x="1395" y="706"/>
                </a:lnTo>
                <a:lnTo>
                  <a:pt x="1395" y="705"/>
                </a:lnTo>
                <a:lnTo>
                  <a:pt x="1397" y="705"/>
                </a:lnTo>
                <a:lnTo>
                  <a:pt x="1398" y="705"/>
                </a:lnTo>
                <a:lnTo>
                  <a:pt x="1400" y="705"/>
                </a:lnTo>
                <a:lnTo>
                  <a:pt x="1400" y="703"/>
                </a:lnTo>
                <a:lnTo>
                  <a:pt x="1400" y="701"/>
                </a:lnTo>
                <a:lnTo>
                  <a:pt x="1402" y="701"/>
                </a:lnTo>
                <a:lnTo>
                  <a:pt x="1403" y="701"/>
                </a:lnTo>
                <a:lnTo>
                  <a:pt x="1405" y="701"/>
                </a:lnTo>
                <a:lnTo>
                  <a:pt x="1405" y="703"/>
                </a:lnTo>
                <a:lnTo>
                  <a:pt x="1407" y="703"/>
                </a:lnTo>
                <a:lnTo>
                  <a:pt x="1407" y="701"/>
                </a:lnTo>
                <a:lnTo>
                  <a:pt x="1408" y="701"/>
                </a:lnTo>
                <a:lnTo>
                  <a:pt x="1408" y="703"/>
                </a:lnTo>
                <a:lnTo>
                  <a:pt x="1408" y="705"/>
                </a:lnTo>
                <a:lnTo>
                  <a:pt x="1408" y="706"/>
                </a:lnTo>
                <a:lnTo>
                  <a:pt x="1410" y="706"/>
                </a:lnTo>
                <a:lnTo>
                  <a:pt x="1410" y="708"/>
                </a:lnTo>
                <a:lnTo>
                  <a:pt x="1410" y="710"/>
                </a:lnTo>
                <a:lnTo>
                  <a:pt x="1410" y="711"/>
                </a:lnTo>
                <a:lnTo>
                  <a:pt x="1412" y="711"/>
                </a:lnTo>
                <a:lnTo>
                  <a:pt x="1412" y="713"/>
                </a:lnTo>
                <a:lnTo>
                  <a:pt x="1413" y="713"/>
                </a:lnTo>
                <a:lnTo>
                  <a:pt x="1413" y="715"/>
                </a:lnTo>
                <a:lnTo>
                  <a:pt x="1413" y="716"/>
                </a:lnTo>
                <a:lnTo>
                  <a:pt x="1415" y="716"/>
                </a:lnTo>
                <a:lnTo>
                  <a:pt x="1415" y="715"/>
                </a:lnTo>
                <a:lnTo>
                  <a:pt x="1415" y="713"/>
                </a:lnTo>
                <a:lnTo>
                  <a:pt x="1413" y="713"/>
                </a:lnTo>
                <a:lnTo>
                  <a:pt x="1413" y="711"/>
                </a:lnTo>
                <a:lnTo>
                  <a:pt x="1412" y="711"/>
                </a:lnTo>
                <a:lnTo>
                  <a:pt x="1412" y="710"/>
                </a:lnTo>
                <a:lnTo>
                  <a:pt x="1413" y="710"/>
                </a:lnTo>
                <a:lnTo>
                  <a:pt x="1413" y="708"/>
                </a:lnTo>
                <a:lnTo>
                  <a:pt x="1413" y="706"/>
                </a:lnTo>
                <a:lnTo>
                  <a:pt x="1415" y="706"/>
                </a:lnTo>
                <a:lnTo>
                  <a:pt x="1415" y="705"/>
                </a:lnTo>
                <a:lnTo>
                  <a:pt x="1415" y="703"/>
                </a:lnTo>
                <a:lnTo>
                  <a:pt x="1413" y="703"/>
                </a:lnTo>
                <a:lnTo>
                  <a:pt x="1412" y="703"/>
                </a:lnTo>
                <a:lnTo>
                  <a:pt x="1412" y="701"/>
                </a:lnTo>
                <a:lnTo>
                  <a:pt x="1410" y="701"/>
                </a:lnTo>
                <a:lnTo>
                  <a:pt x="1408" y="701"/>
                </a:lnTo>
                <a:lnTo>
                  <a:pt x="1408" y="700"/>
                </a:lnTo>
                <a:lnTo>
                  <a:pt x="1408" y="698"/>
                </a:lnTo>
                <a:lnTo>
                  <a:pt x="1408" y="696"/>
                </a:lnTo>
                <a:lnTo>
                  <a:pt x="1407" y="696"/>
                </a:lnTo>
                <a:lnTo>
                  <a:pt x="1405" y="696"/>
                </a:lnTo>
                <a:lnTo>
                  <a:pt x="1405" y="695"/>
                </a:lnTo>
                <a:lnTo>
                  <a:pt x="1407" y="695"/>
                </a:lnTo>
                <a:lnTo>
                  <a:pt x="1407" y="693"/>
                </a:lnTo>
                <a:lnTo>
                  <a:pt x="1405" y="693"/>
                </a:lnTo>
                <a:lnTo>
                  <a:pt x="1405" y="691"/>
                </a:lnTo>
                <a:lnTo>
                  <a:pt x="1407" y="691"/>
                </a:lnTo>
                <a:lnTo>
                  <a:pt x="1407" y="690"/>
                </a:lnTo>
                <a:lnTo>
                  <a:pt x="1407" y="690"/>
                </a:lnTo>
                <a:lnTo>
                  <a:pt x="1408" y="690"/>
                </a:lnTo>
                <a:lnTo>
                  <a:pt x="1408" y="688"/>
                </a:lnTo>
                <a:lnTo>
                  <a:pt x="1410" y="688"/>
                </a:lnTo>
                <a:lnTo>
                  <a:pt x="1410" y="686"/>
                </a:lnTo>
                <a:lnTo>
                  <a:pt x="1412" y="686"/>
                </a:lnTo>
                <a:lnTo>
                  <a:pt x="1412" y="688"/>
                </a:lnTo>
                <a:lnTo>
                  <a:pt x="1413" y="688"/>
                </a:lnTo>
                <a:lnTo>
                  <a:pt x="1415" y="688"/>
                </a:lnTo>
                <a:lnTo>
                  <a:pt x="1415" y="686"/>
                </a:lnTo>
                <a:lnTo>
                  <a:pt x="1417" y="686"/>
                </a:lnTo>
                <a:lnTo>
                  <a:pt x="1418" y="686"/>
                </a:lnTo>
                <a:lnTo>
                  <a:pt x="1420" y="686"/>
                </a:lnTo>
                <a:lnTo>
                  <a:pt x="1420" y="688"/>
                </a:lnTo>
                <a:lnTo>
                  <a:pt x="1420" y="690"/>
                </a:lnTo>
                <a:lnTo>
                  <a:pt x="1422" y="690"/>
                </a:lnTo>
                <a:lnTo>
                  <a:pt x="1422" y="690"/>
                </a:lnTo>
                <a:lnTo>
                  <a:pt x="1423" y="690"/>
                </a:lnTo>
                <a:lnTo>
                  <a:pt x="1425" y="690"/>
                </a:lnTo>
                <a:lnTo>
                  <a:pt x="1425" y="691"/>
                </a:lnTo>
                <a:lnTo>
                  <a:pt x="1425" y="691"/>
                </a:lnTo>
                <a:lnTo>
                  <a:pt x="1427" y="691"/>
                </a:lnTo>
                <a:lnTo>
                  <a:pt x="1427" y="690"/>
                </a:lnTo>
                <a:lnTo>
                  <a:pt x="1428" y="690"/>
                </a:lnTo>
                <a:lnTo>
                  <a:pt x="1428" y="690"/>
                </a:lnTo>
                <a:lnTo>
                  <a:pt x="1427" y="690"/>
                </a:lnTo>
                <a:lnTo>
                  <a:pt x="1425" y="690"/>
                </a:lnTo>
                <a:lnTo>
                  <a:pt x="1425" y="690"/>
                </a:lnTo>
                <a:lnTo>
                  <a:pt x="1423" y="690"/>
                </a:lnTo>
                <a:lnTo>
                  <a:pt x="1423" y="688"/>
                </a:lnTo>
                <a:lnTo>
                  <a:pt x="1423" y="686"/>
                </a:lnTo>
                <a:lnTo>
                  <a:pt x="1422" y="686"/>
                </a:lnTo>
                <a:lnTo>
                  <a:pt x="1422" y="685"/>
                </a:lnTo>
                <a:lnTo>
                  <a:pt x="1423" y="685"/>
                </a:lnTo>
                <a:lnTo>
                  <a:pt x="1423" y="683"/>
                </a:lnTo>
                <a:lnTo>
                  <a:pt x="1425" y="683"/>
                </a:lnTo>
                <a:lnTo>
                  <a:pt x="1425" y="683"/>
                </a:lnTo>
                <a:lnTo>
                  <a:pt x="1425" y="681"/>
                </a:lnTo>
                <a:lnTo>
                  <a:pt x="1427" y="681"/>
                </a:lnTo>
                <a:lnTo>
                  <a:pt x="1428" y="681"/>
                </a:lnTo>
                <a:lnTo>
                  <a:pt x="1430" y="681"/>
                </a:lnTo>
                <a:lnTo>
                  <a:pt x="1430" y="683"/>
                </a:lnTo>
                <a:lnTo>
                  <a:pt x="1432" y="683"/>
                </a:lnTo>
                <a:lnTo>
                  <a:pt x="1432" y="685"/>
                </a:lnTo>
                <a:lnTo>
                  <a:pt x="1430" y="685"/>
                </a:lnTo>
                <a:lnTo>
                  <a:pt x="1430" y="686"/>
                </a:lnTo>
                <a:lnTo>
                  <a:pt x="1428" y="686"/>
                </a:lnTo>
                <a:lnTo>
                  <a:pt x="1427" y="686"/>
                </a:lnTo>
                <a:lnTo>
                  <a:pt x="1427" y="688"/>
                </a:lnTo>
                <a:lnTo>
                  <a:pt x="1428" y="688"/>
                </a:lnTo>
                <a:lnTo>
                  <a:pt x="1430" y="688"/>
                </a:lnTo>
                <a:lnTo>
                  <a:pt x="1430" y="686"/>
                </a:lnTo>
                <a:lnTo>
                  <a:pt x="1432" y="686"/>
                </a:lnTo>
                <a:lnTo>
                  <a:pt x="1432" y="688"/>
                </a:lnTo>
                <a:lnTo>
                  <a:pt x="1432" y="690"/>
                </a:lnTo>
                <a:lnTo>
                  <a:pt x="1433" y="690"/>
                </a:lnTo>
                <a:lnTo>
                  <a:pt x="1435" y="690"/>
                </a:lnTo>
                <a:lnTo>
                  <a:pt x="1435" y="690"/>
                </a:lnTo>
                <a:lnTo>
                  <a:pt x="1437" y="690"/>
                </a:lnTo>
                <a:lnTo>
                  <a:pt x="1437" y="691"/>
                </a:lnTo>
                <a:lnTo>
                  <a:pt x="1437" y="693"/>
                </a:lnTo>
                <a:lnTo>
                  <a:pt x="1438" y="693"/>
                </a:lnTo>
                <a:lnTo>
                  <a:pt x="1438" y="695"/>
                </a:lnTo>
                <a:lnTo>
                  <a:pt x="1440" y="695"/>
                </a:lnTo>
                <a:lnTo>
                  <a:pt x="1440" y="696"/>
                </a:lnTo>
                <a:lnTo>
                  <a:pt x="1442" y="696"/>
                </a:lnTo>
                <a:lnTo>
                  <a:pt x="1442" y="698"/>
                </a:lnTo>
                <a:lnTo>
                  <a:pt x="1443" y="698"/>
                </a:lnTo>
                <a:lnTo>
                  <a:pt x="1443" y="696"/>
                </a:lnTo>
                <a:lnTo>
                  <a:pt x="1445" y="696"/>
                </a:lnTo>
                <a:lnTo>
                  <a:pt x="1447" y="696"/>
                </a:lnTo>
                <a:lnTo>
                  <a:pt x="1448" y="696"/>
                </a:lnTo>
                <a:lnTo>
                  <a:pt x="1450" y="696"/>
                </a:lnTo>
                <a:lnTo>
                  <a:pt x="1452" y="696"/>
                </a:lnTo>
                <a:lnTo>
                  <a:pt x="1452" y="695"/>
                </a:lnTo>
                <a:lnTo>
                  <a:pt x="1453" y="695"/>
                </a:lnTo>
                <a:lnTo>
                  <a:pt x="1455" y="695"/>
                </a:lnTo>
                <a:lnTo>
                  <a:pt x="1457" y="695"/>
                </a:lnTo>
                <a:lnTo>
                  <a:pt x="1458" y="695"/>
                </a:lnTo>
                <a:lnTo>
                  <a:pt x="1460" y="695"/>
                </a:lnTo>
                <a:lnTo>
                  <a:pt x="1462" y="695"/>
                </a:lnTo>
                <a:lnTo>
                  <a:pt x="1463" y="695"/>
                </a:lnTo>
                <a:lnTo>
                  <a:pt x="1463" y="693"/>
                </a:lnTo>
                <a:lnTo>
                  <a:pt x="1465" y="693"/>
                </a:lnTo>
                <a:lnTo>
                  <a:pt x="1465" y="693"/>
                </a:lnTo>
                <a:lnTo>
                  <a:pt x="1465" y="691"/>
                </a:lnTo>
                <a:lnTo>
                  <a:pt x="1467" y="691"/>
                </a:lnTo>
                <a:lnTo>
                  <a:pt x="1467" y="690"/>
                </a:lnTo>
                <a:lnTo>
                  <a:pt x="1467" y="690"/>
                </a:lnTo>
                <a:lnTo>
                  <a:pt x="1468" y="690"/>
                </a:lnTo>
                <a:lnTo>
                  <a:pt x="1470" y="690"/>
                </a:lnTo>
                <a:lnTo>
                  <a:pt x="1470" y="690"/>
                </a:lnTo>
                <a:lnTo>
                  <a:pt x="1468" y="690"/>
                </a:lnTo>
                <a:lnTo>
                  <a:pt x="1468" y="691"/>
                </a:lnTo>
                <a:lnTo>
                  <a:pt x="1470" y="691"/>
                </a:lnTo>
                <a:lnTo>
                  <a:pt x="1470" y="690"/>
                </a:lnTo>
                <a:lnTo>
                  <a:pt x="1472" y="690"/>
                </a:lnTo>
                <a:lnTo>
                  <a:pt x="1472" y="690"/>
                </a:lnTo>
                <a:lnTo>
                  <a:pt x="1473" y="690"/>
                </a:lnTo>
                <a:lnTo>
                  <a:pt x="1473" y="690"/>
                </a:lnTo>
                <a:lnTo>
                  <a:pt x="1475" y="690"/>
                </a:lnTo>
                <a:lnTo>
                  <a:pt x="1475" y="691"/>
                </a:lnTo>
                <a:lnTo>
                  <a:pt x="1477" y="691"/>
                </a:lnTo>
                <a:lnTo>
                  <a:pt x="1478" y="691"/>
                </a:lnTo>
                <a:lnTo>
                  <a:pt x="1480" y="691"/>
                </a:lnTo>
                <a:lnTo>
                  <a:pt x="1480" y="693"/>
                </a:lnTo>
                <a:lnTo>
                  <a:pt x="1482" y="693"/>
                </a:lnTo>
                <a:lnTo>
                  <a:pt x="1482" y="695"/>
                </a:lnTo>
                <a:lnTo>
                  <a:pt x="1482" y="696"/>
                </a:lnTo>
                <a:lnTo>
                  <a:pt x="1482" y="698"/>
                </a:lnTo>
                <a:lnTo>
                  <a:pt x="1483" y="698"/>
                </a:lnTo>
                <a:lnTo>
                  <a:pt x="1483" y="700"/>
                </a:lnTo>
                <a:lnTo>
                  <a:pt x="1485" y="700"/>
                </a:lnTo>
                <a:lnTo>
                  <a:pt x="1485" y="701"/>
                </a:lnTo>
                <a:lnTo>
                  <a:pt x="1485" y="703"/>
                </a:lnTo>
                <a:lnTo>
                  <a:pt x="1485" y="705"/>
                </a:lnTo>
                <a:lnTo>
                  <a:pt x="1485" y="706"/>
                </a:lnTo>
                <a:lnTo>
                  <a:pt x="1483" y="706"/>
                </a:lnTo>
                <a:lnTo>
                  <a:pt x="1483" y="708"/>
                </a:lnTo>
                <a:lnTo>
                  <a:pt x="1483" y="710"/>
                </a:lnTo>
                <a:lnTo>
                  <a:pt x="1482" y="710"/>
                </a:lnTo>
                <a:lnTo>
                  <a:pt x="1482" y="711"/>
                </a:lnTo>
                <a:lnTo>
                  <a:pt x="1480" y="711"/>
                </a:lnTo>
                <a:lnTo>
                  <a:pt x="1480" y="713"/>
                </a:lnTo>
                <a:lnTo>
                  <a:pt x="1478" y="713"/>
                </a:lnTo>
                <a:lnTo>
                  <a:pt x="1477" y="713"/>
                </a:lnTo>
                <a:lnTo>
                  <a:pt x="1475" y="713"/>
                </a:lnTo>
                <a:lnTo>
                  <a:pt x="1475" y="711"/>
                </a:lnTo>
                <a:lnTo>
                  <a:pt x="1473" y="711"/>
                </a:lnTo>
                <a:lnTo>
                  <a:pt x="1473" y="713"/>
                </a:lnTo>
                <a:lnTo>
                  <a:pt x="1473" y="715"/>
                </a:lnTo>
                <a:lnTo>
                  <a:pt x="1473" y="716"/>
                </a:lnTo>
                <a:lnTo>
                  <a:pt x="1472" y="716"/>
                </a:lnTo>
                <a:lnTo>
                  <a:pt x="1472" y="715"/>
                </a:lnTo>
                <a:lnTo>
                  <a:pt x="1470" y="715"/>
                </a:lnTo>
                <a:lnTo>
                  <a:pt x="1470" y="713"/>
                </a:lnTo>
                <a:lnTo>
                  <a:pt x="1468" y="713"/>
                </a:lnTo>
                <a:lnTo>
                  <a:pt x="1468" y="715"/>
                </a:lnTo>
                <a:lnTo>
                  <a:pt x="1470" y="715"/>
                </a:lnTo>
                <a:lnTo>
                  <a:pt x="1470" y="716"/>
                </a:lnTo>
                <a:lnTo>
                  <a:pt x="1470" y="718"/>
                </a:lnTo>
                <a:lnTo>
                  <a:pt x="1468" y="718"/>
                </a:lnTo>
                <a:lnTo>
                  <a:pt x="1468" y="720"/>
                </a:lnTo>
                <a:lnTo>
                  <a:pt x="1470" y="720"/>
                </a:lnTo>
                <a:lnTo>
                  <a:pt x="1472" y="720"/>
                </a:lnTo>
                <a:lnTo>
                  <a:pt x="1472" y="718"/>
                </a:lnTo>
                <a:lnTo>
                  <a:pt x="1473" y="718"/>
                </a:lnTo>
                <a:lnTo>
                  <a:pt x="1475" y="718"/>
                </a:lnTo>
                <a:lnTo>
                  <a:pt x="1473" y="720"/>
                </a:lnTo>
                <a:lnTo>
                  <a:pt x="1475" y="720"/>
                </a:lnTo>
                <a:lnTo>
                  <a:pt x="1475" y="721"/>
                </a:lnTo>
                <a:lnTo>
                  <a:pt x="1477" y="721"/>
                </a:lnTo>
                <a:lnTo>
                  <a:pt x="1477" y="720"/>
                </a:lnTo>
                <a:lnTo>
                  <a:pt x="1478" y="720"/>
                </a:lnTo>
                <a:lnTo>
                  <a:pt x="1478" y="721"/>
                </a:lnTo>
                <a:lnTo>
                  <a:pt x="1478" y="723"/>
                </a:lnTo>
                <a:lnTo>
                  <a:pt x="1477" y="723"/>
                </a:lnTo>
                <a:lnTo>
                  <a:pt x="1477" y="725"/>
                </a:lnTo>
                <a:lnTo>
                  <a:pt x="1478" y="725"/>
                </a:lnTo>
                <a:lnTo>
                  <a:pt x="1480" y="725"/>
                </a:lnTo>
                <a:lnTo>
                  <a:pt x="1480" y="726"/>
                </a:lnTo>
                <a:lnTo>
                  <a:pt x="1478" y="726"/>
                </a:lnTo>
                <a:lnTo>
                  <a:pt x="1478" y="728"/>
                </a:lnTo>
                <a:lnTo>
                  <a:pt x="1477" y="728"/>
                </a:lnTo>
                <a:lnTo>
                  <a:pt x="1475" y="728"/>
                </a:lnTo>
                <a:lnTo>
                  <a:pt x="1473" y="728"/>
                </a:lnTo>
                <a:lnTo>
                  <a:pt x="1472" y="728"/>
                </a:lnTo>
                <a:lnTo>
                  <a:pt x="1472" y="730"/>
                </a:lnTo>
                <a:lnTo>
                  <a:pt x="1470" y="730"/>
                </a:lnTo>
                <a:lnTo>
                  <a:pt x="1468" y="730"/>
                </a:lnTo>
                <a:lnTo>
                  <a:pt x="1467" y="730"/>
                </a:lnTo>
                <a:lnTo>
                  <a:pt x="1467" y="730"/>
                </a:lnTo>
                <a:lnTo>
                  <a:pt x="1465" y="730"/>
                </a:lnTo>
                <a:lnTo>
                  <a:pt x="1465" y="731"/>
                </a:lnTo>
                <a:lnTo>
                  <a:pt x="1465" y="731"/>
                </a:lnTo>
                <a:lnTo>
                  <a:pt x="1465" y="733"/>
                </a:lnTo>
                <a:lnTo>
                  <a:pt x="1465" y="735"/>
                </a:lnTo>
                <a:lnTo>
                  <a:pt x="1463" y="735"/>
                </a:lnTo>
                <a:lnTo>
                  <a:pt x="1463" y="736"/>
                </a:lnTo>
                <a:lnTo>
                  <a:pt x="1463" y="738"/>
                </a:lnTo>
                <a:lnTo>
                  <a:pt x="1462" y="738"/>
                </a:lnTo>
                <a:lnTo>
                  <a:pt x="1462" y="740"/>
                </a:lnTo>
                <a:lnTo>
                  <a:pt x="1460" y="740"/>
                </a:lnTo>
                <a:lnTo>
                  <a:pt x="1458" y="740"/>
                </a:lnTo>
                <a:lnTo>
                  <a:pt x="1458" y="741"/>
                </a:lnTo>
                <a:lnTo>
                  <a:pt x="1457" y="741"/>
                </a:lnTo>
                <a:lnTo>
                  <a:pt x="1457" y="743"/>
                </a:lnTo>
                <a:lnTo>
                  <a:pt x="1457" y="745"/>
                </a:lnTo>
                <a:lnTo>
                  <a:pt x="1455" y="745"/>
                </a:lnTo>
                <a:lnTo>
                  <a:pt x="1455" y="746"/>
                </a:lnTo>
                <a:lnTo>
                  <a:pt x="1453" y="746"/>
                </a:lnTo>
                <a:lnTo>
                  <a:pt x="1453" y="748"/>
                </a:lnTo>
                <a:lnTo>
                  <a:pt x="1452" y="748"/>
                </a:lnTo>
                <a:lnTo>
                  <a:pt x="1452" y="750"/>
                </a:lnTo>
                <a:lnTo>
                  <a:pt x="1452" y="751"/>
                </a:lnTo>
                <a:lnTo>
                  <a:pt x="1452" y="753"/>
                </a:lnTo>
                <a:lnTo>
                  <a:pt x="1452" y="755"/>
                </a:lnTo>
                <a:lnTo>
                  <a:pt x="1452" y="756"/>
                </a:lnTo>
                <a:lnTo>
                  <a:pt x="1450" y="756"/>
                </a:lnTo>
                <a:lnTo>
                  <a:pt x="1450" y="758"/>
                </a:lnTo>
                <a:lnTo>
                  <a:pt x="1450" y="760"/>
                </a:lnTo>
                <a:lnTo>
                  <a:pt x="1452" y="760"/>
                </a:lnTo>
                <a:lnTo>
                  <a:pt x="1452" y="758"/>
                </a:lnTo>
                <a:lnTo>
                  <a:pt x="1452" y="756"/>
                </a:lnTo>
                <a:lnTo>
                  <a:pt x="1453" y="756"/>
                </a:lnTo>
                <a:lnTo>
                  <a:pt x="1453" y="755"/>
                </a:lnTo>
                <a:lnTo>
                  <a:pt x="1453" y="753"/>
                </a:lnTo>
                <a:lnTo>
                  <a:pt x="1455" y="753"/>
                </a:lnTo>
                <a:lnTo>
                  <a:pt x="1455" y="751"/>
                </a:lnTo>
                <a:lnTo>
                  <a:pt x="1457" y="751"/>
                </a:lnTo>
                <a:lnTo>
                  <a:pt x="1457" y="750"/>
                </a:lnTo>
                <a:lnTo>
                  <a:pt x="1458" y="750"/>
                </a:lnTo>
                <a:lnTo>
                  <a:pt x="1458" y="748"/>
                </a:lnTo>
                <a:lnTo>
                  <a:pt x="1460" y="748"/>
                </a:lnTo>
                <a:lnTo>
                  <a:pt x="1460" y="746"/>
                </a:lnTo>
                <a:lnTo>
                  <a:pt x="1462" y="746"/>
                </a:lnTo>
                <a:lnTo>
                  <a:pt x="1462" y="748"/>
                </a:lnTo>
                <a:lnTo>
                  <a:pt x="1463" y="748"/>
                </a:lnTo>
                <a:lnTo>
                  <a:pt x="1465" y="748"/>
                </a:lnTo>
                <a:lnTo>
                  <a:pt x="1465" y="748"/>
                </a:lnTo>
                <a:lnTo>
                  <a:pt x="1465" y="750"/>
                </a:lnTo>
                <a:lnTo>
                  <a:pt x="1467" y="750"/>
                </a:lnTo>
                <a:lnTo>
                  <a:pt x="1468" y="750"/>
                </a:lnTo>
                <a:lnTo>
                  <a:pt x="1468" y="751"/>
                </a:lnTo>
                <a:lnTo>
                  <a:pt x="1470" y="751"/>
                </a:lnTo>
                <a:lnTo>
                  <a:pt x="1472" y="751"/>
                </a:lnTo>
                <a:lnTo>
                  <a:pt x="1472" y="753"/>
                </a:lnTo>
                <a:lnTo>
                  <a:pt x="1473" y="753"/>
                </a:lnTo>
                <a:lnTo>
                  <a:pt x="1473" y="755"/>
                </a:lnTo>
                <a:lnTo>
                  <a:pt x="1473" y="756"/>
                </a:lnTo>
                <a:lnTo>
                  <a:pt x="1475" y="756"/>
                </a:lnTo>
                <a:lnTo>
                  <a:pt x="1475" y="758"/>
                </a:lnTo>
                <a:lnTo>
                  <a:pt x="1475" y="760"/>
                </a:lnTo>
                <a:lnTo>
                  <a:pt x="1473" y="760"/>
                </a:lnTo>
                <a:lnTo>
                  <a:pt x="1473" y="761"/>
                </a:lnTo>
                <a:lnTo>
                  <a:pt x="1472" y="761"/>
                </a:lnTo>
                <a:lnTo>
                  <a:pt x="1472" y="763"/>
                </a:lnTo>
                <a:lnTo>
                  <a:pt x="1473" y="763"/>
                </a:lnTo>
                <a:lnTo>
                  <a:pt x="1473" y="765"/>
                </a:lnTo>
                <a:lnTo>
                  <a:pt x="1475" y="765"/>
                </a:lnTo>
                <a:lnTo>
                  <a:pt x="1475" y="766"/>
                </a:lnTo>
                <a:lnTo>
                  <a:pt x="1475" y="768"/>
                </a:lnTo>
                <a:lnTo>
                  <a:pt x="1477" y="768"/>
                </a:lnTo>
                <a:lnTo>
                  <a:pt x="1477" y="770"/>
                </a:lnTo>
                <a:lnTo>
                  <a:pt x="1478" y="770"/>
                </a:lnTo>
                <a:lnTo>
                  <a:pt x="1478" y="768"/>
                </a:lnTo>
                <a:lnTo>
                  <a:pt x="1480" y="768"/>
                </a:lnTo>
                <a:lnTo>
                  <a:pt x="1480" y="766"/>
                </a:lnTo>
                <a:lnTo>
                  <a:pt x="1482" y="766"/>
                </a:lnTo>
                <a:lnTo>
                  <a:pt x="1482" y="765"/>
                </a:lnTo>
                <a:lnTo>
                  <a:pt x="1482" y="763"/>
                </a:lnTo>
                <a:lnTo>
                  <a:pt x="1482" y="761"/>
                </a:lnTo>
                <a:lnTo>
                  <a:pt x="1483" y="761"/>
                </a:lnTo>
                <a:lnTo>
                  <a:pt x="1483" y="760"/>
                </a:lnTo>
                <a:lnTo>
                  <a:pt x="1485" y="760"/>
                </a:lnTo>
                <a:lnTo>
                  <a:pt x="1487" y="760"/>
                </a:lnTo>
                <a:lnTo>
                  <a:pt x="1487" y="761"/>
                </a:lnTo>
                <a:lnTo>
                  <a:pt x="1487" y="763"/>
                </a:lnTo>
                <a:lnTo>
                  <a:pt x="1485" y="763"/>
                </a:lnTo>
                <a:lnTo>
                  <a:pt x="1485" y="765"/>
                </a:lnTo>
                <a:lnTo>
                  <a:pt x="1485" y="766"/>
                </a:lnTo>
                <a:lnTo>
                  <a:pt x="1487" y="766"/>
                </a:lnTo>
                <a:lnTo>
                  <a:pt x="1487" y="768"/>
                </a:lnTo>
                <a:lnTo>
                  <a:pt x="1487" y="770"/>
                </a:lnTo>
                <a:lnTo>
                  <a:pt x="1485" y="770"/>
                </a:lnTo>
                <a:lnTo>
                  <a:pt x="1485" y="771"/>
                </a:lnTo>
                <a:lnTo>
                  <a:pt x="1485" y="771"/>
                </a:lnTo>
                <a:lnTo>
                  <a:pt x="1483" y="771"/>
                </a:lnTo>
                <a:lnTo>
                  <a:pt x="1483" y="771"/>
                </a:lnTo>
                <a:lnTo>
                  <a:pt x="1482" y="771"/>
                </a:lnTo>
                <a:lnTo>
                  <a:pt x="1480" y="771"/>
                </a:lnTo>
                <a:lnTo>
                  <a:pt x="1478" y="771"/>
                </a:lnTo>
                <a:lnTo>
                  <a:pt x="1478" y="771"/>
                </a:lnTo>
                <a:lnTo>
                  <a:pt x="1477" y="771"/>
                </a:lnTo>
                <a:lnTo>
                  <a:pt x="1477" y="773"/>
                </a:lnTo>
                <a:lnTo>
                  <a:pt x="1475" y="773"/>
                </a:lnTo>
                <a:lnTo>
                  <a:pt x="1475" y="775"/>
                </a:lnTo>
                <a:lnTo>
                  <a:pt x="1475" y="776"/>
                </a:lnTo>
                <a:lnTo>
                  <a:pt x="1475" y="778"/>
                </a:lnTo>
                <a:lnTo>
                  <a:pt x="1473" y="778"/>
                </a:lnTo>
                <a:lnTo>
                  <a:pt x="1473" y="780"/>
                </a:lnTo>
                <a:lnTo>
                  <a:pt x="1475" y="780"/>
                </a:lnTo>
                <a:lnTo>
                  <a:pt x="1475" y="778"/>
                </a:lnTo>
                <a:lnTo>
                  <a:pt x="1477" y="778"/>
                </a:lnTo>
                <a:lnTo>
                  <a:pt x="1477" y="776"/>
                </a:lnTo>
                <a:lnTo>
                  <a:pt x="1478" y="776"/>
                </a:lnTo>
                <a:lnTo>
                  <a:pt x="1478" y="775"/>
                </a:lnTo>
                <a:lnTo>
                  <a:pt x="1480" y="775"/>
                </a:lnTo>
                <a:lnTo>
                  <a:pt x="1480" y="773"/>
                </a:lnTo>
                <a:lnTo>
                  <a:pt x="1482" y="773"/>
                </a:lnTo>
                <a:lnTo>
                  <a:pt x="1483" y="773"/>
                </a:lnTo>
                <a:lnTo>
                  <a:pt x="1485" y="773"/>
                </a:lnTo>
                <a:lnTo>
                  <a:pt x="1487" y="773"/>
                </a:lnTo>
                <a:lnTo>
                  <a:pt x="1487" y="775"/>
                </a:lnTo>
                <a:lnTo>
                  <a:pt x="1488" y="775"/>
                </a:lnTo>
                <a:lnTo>
                  <a:pt x="1488" y="776"/>
                </a:lnTo>
                <a:lnTo>
                  <a:pt x="1490" y="776"/>
                </a:lnTo>
                <a:lnTo>
                  <a:pt x="1490" y="778"/>
                </a:lnTo>
                <a:lnTo>
                  <a:pt x="1490" y="780"/>
                </a:lnTo>
                <a:lnTo>
                  <a:pt x="1490" y="781"/>
                </a:lnTo>
                <a:lnTo>
                  <a:pt x="1490" y="783"/>
                </a:lnTo>
                <a:lnTo>
                  <a:pt x="1490" y="785"/>
                </a:lnTo>
                <a:lnTo>
                  <a:pt x="1490" y="786"/>
                </a:lnTo>
                <a:lnTo>
                  <a:pt x="1492" y="786"/>
                </a:lnTo>
                <a:lnTo>
                  <a:pt x="1492" y="788"/>
                </a:lnTo>
                <a:lnTo>
                  <a:pt x="1492" y="790"/>
                </a:lnTo>
                <a:lnTo>
                  <a:pt x="1492" y="791"/>
                </a:lnTo>
                <a:lnTo>
                  <a:pt x="1492" y="793"/>
                </a:lnTo>
                <a:lnTo>
                  <a:pt x="1492" y="795"/>
                </a:lnTo>
                <a:lnTo>
                  <a:pt x="1490" y="795"/>
                </a:lnTo>
                <a:lnTo>
                  <a:pt x="1488" y="795"/>
                </a:lnTo>
                <a:lnTo>
                  <a:pt x="1488" y="796"/>
                </a:lnTo>
                <a:lnTo>
                  <a:pt x="1487" y="796"/>
                </a:lnTo>
                <a:lnTo>
                  <a:pt x="1487" y="798"/>
                </a:lnTo>
                <a:lnTo>
                  <a:pt x="1485" y="798"/>
                </a:lnTo>
                <a:lnTo>
                  <a:pt x="1485" y="800"/>
                </a:lnTo>
                <a:lnTo>
                  <a:pt x="1483" y="800"/>
                </a:lnTo>
                <a:lnTo>
                  <a:pt x="1483" y="801"/>
                </a:lnTo>
                <a:lnTo>
                  <a:pt x="1483" y="803"/>
                </a:lnTo>
                <a:close/>
                <a:moveTo>
                  <a:pt x="1448" y="827"/>
                </a:moveTo>
                <a:lnTo>
                  <a:pt x="1447" y="827"/>
                </a:lnTo>
                <a:lnTo>
                  <a:pt x="1447" y="828"/>
                </a:lnTo>
                <a:lnTo>
                  <a:pt x="1445" y="828"/>
                </a:lnTo>
                <a:lnTo>
                  <a:pt x="1445" y="830"/>
                </a:lnTo>
                <a:lnTo>
                  <a:pt x="1443" y="830"/>
                </a:lnTo>
                <a:lnTo>
                  <a:pt x="1443" y="832"/>
                </a:lnTo>
                <a:lnTo>
                  <a:pt x="1443" y="833"/>
                </a:lnTo>
                <a:lnTo>
                  <a:pt x="1442" y="833"/>
                </a:lnTo>
                <a:lnTo>
                  <a:pt x="1442" y="835"/>
                </a:lnTo>
                <a:lnTo>
                  <a:pt x="1443" y="835"/>
                </a:lnTo>
                <a:lnTo>
                  <a:pt x="1445" y="835"/>
                </a:lnTo>
                <a:lnTo>
                  <a:pt x="1445" y="833"/>
                </a:lnTo>
                <a:lnTo>
                  <a:pt x="1445" y="832"/>
                </a:lnTo>
                <a:lnTo>
                  <a:pt x="1445" y="830"/>
                </a:lnTo>
                <a:lnTo>
                  <a:pt x="1447" y="830"/>
                </a:lnTo>
                <a:lnTo>
                  <a:pt x="1447" y="828"/>
                </a:lnTo>
                <a:lnTo>
                  <a:pt x="1448" y="828"/>
                </a:lnTo>
                <a:lnTo>
                  <a:pt x="1448" y="827"/>
                </a:lnTo>
                <a:close/>
                <a:moveTo>
                  <a:pt x="1478" y="832"/>
                </a:moveTo>
                <a:lnTo>
                  <a:pt x="1478" y="833"/>
                </a:lnTo>
                <a:lnTo>
                  <a:pt x="1480" y="833"/>
                </a:lnTo>
                <a:lnTo>
                  <a:pt x="1480" y="832"/>
                </a:lnTo>
                <a:lnTo>
                  <a:pt x="1478" y="832"/>
                </a:lnTo>
                <a:close/>
                <a:moveTo>
                  <a:pt x="1482" y="800"/>
                </a:moveTo>
                <a:lnTo>
                  <a:pt x="1480" y="800"/>
                </a:lnTo>
                <a:lnTo>
                  <a:pt x="1480" y="801"/>
                </a:lnTo>
                <a:lnTo>
                  <a:pt x="1482" y="801"/>
                </a:lnTo>
                <a:lnTo>
                  <a:pt x="1482" y="800"/>
                </a:lnTo>
                <a:close/>
                <a:moveTo>
                  <a:pt x="1311" y="730"/>
                </a:moveTo>
                <a:lnTo>
                  <a:pt x="1313" y="730"/>
                </a:lnTo>
                <a:lnTo>
                  <a:pt x="1313" y="731"/>
                </a:lnTo>
                <a:lnTo>
                  <a:pt x="1315" y="731"/>
                </a:lnTo>
                <a:lnTo>
                  <a:pt x="1316" y="731"/>
                </a:lnTo>
                <a:lnTo>
                  <a:pt x="1316" y="730"/>
                </a:lnTo>
                <a:lnTo>
                  <a:pt x="1318" y="730"/>
                </a:lnTo>
                <a:lnTo>
                  <a:pt x="1318" y="730"/>
                </a:lnTo>
                <a:lnTo>
                  <a:pt x="1320" y="730"/>
                </a:lnTo>
                <a:lnTo>
                  <a:pt x="1320" y="728"/>
                </a:lnTo>
                <a:lnTo>
                  <a:pt x="1321" y="728"/>
                </a:lnTo>
                <a:lnTo>
                  <a:pt x="1321" y="726"/>
                </a:lnTo>
                <a:lnTo>
                  <a:pt x="1321" y="725"/>
                </a:lnTo>
                <a:lnTo>
                  <a:pt x="1323" y="725"/>
                </a:lnTo>
                <a:lnTo>
                  <a:pt x="1323" y="723"/>
                </a:lnTo>
                <a:lnTo>
                  <a:pt x="1325" y="723"/>
                </a:lnTo>
                <a:lnTo>
                  <a:pt x="1325" y="721"/>
                </a:lnTo>
                <a:lnTo>
                  <a:pt x="1326" y="721"/>
                </a:lnTo>
                <a:lnTo>
                  <a:pt x="1326" y="720"/>
                </a:lnTo>
                <a:lnTo>
                  <a:pt x="1326" y="718"/>
                </a:lnTo>
                <a:lnTo>
                  <a:pt x="1328" y="718"/>
                </a:lnTo>
                <a:lnTo>
                  <a:pt x="1328" y="716"/>
                </a:lnTo>
                <a:lnTo>
                  <a:pt x="1330" y="716"/>
                </a:lnTo>
                <a:lnTo>
                  <a:pt x="1330" y="715"/>
                </a:lnTo>
                <a:lnTo>
                  <a:pt x="1330" y="713"/>
                </a:lnTo>
                <a:lnTo>
                  <a:pt x="1331" y="713"/>
                </a:lnTo>
                <a:lnTo>
                  <a:pt x="1331" y="711"/>
                </a:lnTo>
                <a:lnTo>
                  <a:pt x="1333" y="711"/>
                </a:lnTo>
                <a:lnTo>
                  <a:pt x="1333" y="710"/>
                </a:lnTo>
                <a:lnTo>
                  <a:pt x="1335" y="708"/>
                </a:lnTo>
                <a:lnTo>
                  <a:pt x="1335" y="706"/>
                </a:lnTo>
                <a:lnTo>
                  <a:pt x="1335" y="705"/>
                </a:lnTo>
                <a:lnTo>
                  <a:pt x="1335" y="703"/>
                </a:lnTo>
                <a:lnTo>
                  <a:pt x="1336" y="703"/>
                </a:lnTo>
                <a:lnTo>
                  <a:pt x="1336" y="701"/>
                </a:lnTo>
                <a:lnTo>
                  <a:pt x="1336" y="700"/>
                </a:lnTo>
                <a:lnTo>
                  <a:pt x="1336" y="698"/>
                </a:lnTo>
                <a:lnTo>
                  <a:pt x="1338" y="698"/>
                </a:lnTo>
                <a:lnTo>
                  <a:pt x="1338" y="696"/>
                </a:lnTo>
                <a:lnTo>
                  <a:pt x="1338" y="695"/>
                </a:lnTo>
                <a:lnTo>
                  <a:pt x="1338" y="693"/>
                </a:lnTo>
                <a:lnTo>
                  <a:pt x="1338" y="691"/>
                </a:lnTo>
                <a:lnTo>
                  <a:pt x="1338" y="690"/>
                </a:lnTo>
                <a:lnTo>
                  <a:pt x="1336" y="690"/>
                </a:lnTo>
                <a:lnTo>
                  <a:pt x="1336" y="690"/>
                </a:lnTo>
                <a:lnTo>
                  <a:pt x="1336" y="688"/>
                </a:lnTo>
                <a:lnTo>
                  <a:pt x="1335" y="688"/>
                </a:lnTo>
                <a:lnTo>
                  <a:pt x="1333" y="688"/>
                </a:lnTo>
                <a:lnTo>
                  <a:pt x="1333" y="686"/>
                </a:lnTo>
                <a:lnTo>
                  <a:pt x="1333" y="685"/>
                </a:lnTo>
                <a:lnTo>
                  <a:pt x="1331" y="685"/>
                </a:lnTo>
                <a:lnTo>
                  <a:pt x="1331" y="683"/>
                </a:lnTo>
                <a:lnTo>
                  <a:pt x="1330" y="683"/>
                </a:lnTo>
                <a:lnTo>
                  <a:pt x="1330" y="681"/>
                </a:lnTo>
                <a:lnTo>
                  <a:pt x="1330" y="680"/>
                </a:lnTo>
                <a:lnTo>
                  <a:pt x="1330" y="678"/>
                </a:lnTo>
                <a:lnTo>
                  <a:pt x="1328" y="678"/>
                </a:lnTo>
                <a:lnTo>
                  <a:pt x="1326" y="678"/>
                </a:lnTo>
                <a:lnTo>
                  <a:pt x="1326" y="676"/>
                </a:lnTo>
                <a:lnTo>
                  <a:pt x="1325" y="676"/>
                </a:lnTo>
                <a:lnTo>
                  <a:pt x="1323" y="676"/>
                </a:lnTo>
                <a:lnTo>
                  <a:pt x="1321" y="676"/>
                </a:lnTo>
                <a:lnTo>
                  <a:pt x="1321" y="675"/>
                </a:lnTo>
                <a:lnTo>
                  <a:pt x="1320" y="675"/>
                </a:lnTo>
                <a:lnTo>
                  <a:pt x="1320" y="676"/>
                </a:lnTo>
                <a:lnTo>
                  <a:pt x="1318" y="676"/>
                </a:lnTo>
                <a:lnTo>
                  <a:pt x="1316" y="676"/>
                </a:lnTo>
                <a:lnTo>
                  <a:pt x="1315" y="676"/>
                </a:lnTo>
                <a:lnTo>
                  <a:pt x="1313" y="676"/>
                </a:lnTo>
                <a:lnTo>
                  <a:pt x="1311" y="676"/>
                </a:lnTo>
                <a:lnTo>
                  <a:pt x="1310" y="676"/>
                </a:lnTo>
                <a:lnTo>
                  <a:pt x="1308" y="676"/>
                </a:lnTo>
                <a:lnTo>
                  <a:pt x="1308" y="675"/>
                </a:lnTo>
                <a:lnTo>
                  <a:pt x="1306" y="675"/>
                </a:lnTo>
                <a:lnTo>
                  <a:pt x="1305" y="675"/>
                </a:lnTo>
                <a:lnTo>
                  <a:pt x="1305" y="675"/>
                </a:lnTo>
                <a:lnTo>
                  <a:pt x="1303" y="675"/>
                </a:lnTo>
                <a:lnTo>
                  <a:pt x="1301" y="675"/>
                </a:lnTo>
                <a:lnTo>
                  <a:pt x="1300" y="675"/>
                </a:lnTo>
                <a:lnTo>
                  <a:pt x="1300" y="676"/>
                </a:lnTo>
                <a:lnTo>
                  <a:pt x="1298" y="676"/>
                </a:lnTo>
                <a:lnTo>
                  <a:pt x="1298" y="678"/>
                </a:lnTo>
                <a:lnTo>
                  <a:pt x="1296" y="678"/>
                </a:lnTo>
                <a:lnTo>
                  <a:pt x="1296" y="680"/>
                </a:lnTo>
                <a:lnTo>
                  <a:pt x="1296" y="681"/>
                </a:lnTo>
                <a:lnTo>
                  <a:pt x="1295" y="681"/>
                </a:lnTo>
                <a:lnTo>
                  <a:pt x="1295" y="683"/>
                </a:lnTo>
                <a:lnTo>
                  <a:pt x="1293" y="683"/>
                </a:lnTo>
                <a:lnTo>
                  <a:pt x="1293" y="685"/>
                </a:lnTo>
                <a:lnTo>
                  <a:pt x="1291" y="685"/>
                </a:lnTo>
                <a:lnTo>
                  <a:pt x="1291" y="686"/>
                </a:lnTo>
                <a:lnTo>
                  <a:pt x="1290" y="686"/>
                </a:lnTo>
                <a:lnTo>
                  <a:pt x="1290" y="688"/>
                </a:lnTo>
                <a:lnTo>
                  <a:pt x="1288" y="688"/>
                </a:lnTo>
                <a:lnTo>
                  <a:pt x="1288" y="690"/>
                </a:lnTo>
                <a:lnTo>
                  <a:pt x="1290" y="690"/>
                </a:lnTo>
                <a:lnTo>
                  <a:pt x="1291" y="690"/>
                </a:lnTo>
                <a:lnTo>
                  <a:pt x="1291" y="690"/>
                </a:lnTo>
                <a:lnTo>
                  <a:pt x="1293" y="690"/>
                </a:lnTo>
                <a:lnTo>
                  <a:pt x="1293" y="691"/>
                </a:lnTo>
                <a:lnTo>
                  <a:pt x="1295" y="691"/>
                </a:lnTo>
                <a:lnTo>
                  <a:pt x="1295" y="693"/>
                </a:lnTo>
                <a:lnTo>
                  <a:pt x="1295" y="695"/>
                </a:lnTo>
                <a:lnTo>
                  <a:pt x="1296" y="695"/>
                </a:lnTo>
                <a:lnTo>
                  <a:pt x="1298" y="695"/>
                </a:lnTo>
                <a:lnTo>
                  <a:pt x="1298" y="696"/>
                </a:lnTo>
                <a:lnTo>
                  <a:pt x="1298" y="698"/>
                </a:lnTo>
                <a:lnTo>
                  <a:pt x="1300" y="698"/>
                </a:lnTo>
                <a:lnTo>
                  <a:pt x="1300" y="700"/>
                </a:lnTo>
                <a:lnTo>
                  <a:pt x="1300" y="701"/>
                </a:lnTo>
                <a:lnTo>
                  <a:pt x="1301" y="701"/>
                </a:lnTo>
                <a:lnTo>
                  <a:pt x="1301" y="703"/>
                </a:lnTo>
                <a:lnTo>
                  <a:pt x="1301" y="705"/>
                </a:lnTo>
                <a:lnTo>
                  <a:pt x="1301" y="706"/>
                </a:lnTo>
                <a:lnTo>
                  <a:pt x="1301" y="708"/>
                </a:lnTo>
                <a:lnTo>
                  <a:pt x="1301" y="710"/>
                </a:lnTo>
                <a:lnTo>
                  <a:pt x="1303" y="711"/>
                </a:lnTo>
                <a:lnTo>
                  <a:pt x="1303" y="710"/>
                </a:lnTo>
                <a:lnTo>
                  <a:pt x="1305" y="710"/>
                </a:lnTo>
                <a:lnTo>
                  <a:pt x="1305" y="711"/>
                </a:lnTo>
                <a:lnTo>
                  <a:pt x="1303" y="711"/>
                </a:lnTo>
                <a:lnTo>
                  <a:pt x="1303" y="713"/>
                </a:lnTo>
                <a:lnTo>
                  <a:pt x="1305" y="713"/>
                </a:lnTo>
                <a:lnTo>
                  <a:pt x="1305" y="715"/>
                </a:lnTo>
                <a:lnTo>
                  <a:pt x="1305" y="715"/>
                </a:lnTo>
                <a:lnTo>
                  <a:pt x="1305" y="716"/>
                </a:lnTo>
                <a:lnTo>
                  <a:pt x="1305" y="716"/>
                </a:lnTo>
                <a:lnTo>
                  <a:pt x="1305" y="718"/>
                </a:lnTo>
                <a:lnTo>
                  <a:pt x="1305" y="718"/>
                </a:lnTo>
                <a:lnTo>
                  <a:pt x="1305" y="720"/>
                </a:lnTo>
                <a:lnTo>
                  <a:pt x="1305" y="721"/>
                </a:lnTo>
                <a:lnTo>
                  <a:pt x="1305" y="723"/>
                </a:lnTo>
                <a:lnTo>
                  <a:pt x="1305" y="725"/>
                </a:lnTo>
                <a:lnTo>
                  <a:pt x="1306" y="725"/>
                </a:lnTo>
                <a:lnTo>
                  <a:pt x="1306" y="726"/>
                </a:lnTo>
                <a:lnTo>
                  <a:pt x="1306" y="728"/>
                </a:lnTo>
                <a:lnTo>
                  <a:pt x="1308" y="728"/>
                </a:lnTo>
                <a:lnTo>
                  <a:pt x="1308" y="730"/>
                </a:lnTo>
                <a:lnTo>
                  <a:pt x="1310" y="730"/>
                </a:lnTo>
                <a:lnTo>
                  <a:pt x="1310" y="730"/>
                </a:lnTo>
                <a:lnTo>
                  <a:pt x="1310" y="731"/>
                </a:lnTo>
                <a:lnTo>
                  <a:pt x="1310" y="733"/>
                </a:lnTo>
                <a:lnTo>
                  <a:pt x="1311" y="733"/>
                </a:lnTo>
                <a:lnTo>
                  <a:pt x="1311" y="731"/>
                </a:lnTo>
                <a:lnTo>
                  <a:pt x="1311" y="730"/>
                </a:lnTo>
                <a:close/>
                <a:moveTo>
                  <a:pt x="1231" y="723"/>
                </a:moveTo>
                <a:lnTo>
                  <a:pt x="1233" y="723"/>
                </a:lnTo>
                <a:lnTo>
                  <a:pt x="1235" y="723"/>
                </a:lnTo>
                <a:lnTo>
                  <a:pt x="1235" y="721"/>
                </a:lnTo>
                <a:lnTo>
                  <a:pt x="1233" y="721"/>
                </a:lnTo>
                <a:lnTo>
                  <a:pt x="1233" y="720"/>
                </a:lnTo>
                <a:lnTo>
                  <a:pt x="1231" y="720"/>
                </a:lnTo>
                <a:lnTo>
                  <a:pt x="1230" y="720"/>
                </a:lnTo>
                <a:lnTo>
                  <a:pt x="1230" y="721"/>
                </a:lnTo>
                <a:lnTo>
                  <a:pt x="1231" y="721"/>
                </a:lnTo>
                <a:lnTo>
                  <a:pt x="1231" y="723"/>
                </a:lnTo>
                <a:close/>
                <a:moveTo>
                  <a:pt x="1747" y="1015"/>
                </a:moveTo>
                <a:lnTo>
                  <a:pt x="1749" y="1015"/>
                </a:lnTo>
                <a:lnTo>
                  <a:pt x="1749" y="1013"/>
                </a:lnTo>
                <a:lnTo>
                  <a:pt x="1747" y="1013"/>
                </a:lnTo>
                <a:lnTo>
                  <a:pt x="1747" y="1015"/>
                </a:lnTo>
                <a:close/>
                <a:moveTo>
                  <a:pt x="1834" y="1074"/>
                </a:moveTo>
                <a:lnTo>
                  <a:pt x="1834" y="1072"/>
                </a:lnTo>
                <a:lnTo>
                  <a:pt x="1834" y="1070"/>
                </a:lnTo>
                <a:lnTo>
                  <a:pt x="1834" y="1069"/>
                </a:lnTo>
                <a:lnTo>
                  <a:pt x="1834" y="1067"/>
                </a:lnTo>
                <a:lnTo>
                  <a:pt x="1834" y="1065"/>
                </a:lnTo>
                <a:lnTo>
                  <a:pt x="1832" y="1065"/>
                </a:lnTo>
                <a:lnTo>
                  <a:pt x="1832" y="1067"/>
                </a:lnTo>
                <a:lnTo>
                  <a:pt x="1832" y="1069"/>
                </a:lnTo>
                <a:lnTo>
                  <a:pt x="1832" y="1070"/>
                </a:lnTo>
                <a:lnTo>
                  <a:pt x="1830" y="1070"/>
                </a:lnTo>
                <a:lnTo>
                  <a:pt x="1830" y="1072"/>
                </a:lnTo>
                <a:lnTo>
                  <a:pt x="1830" y="1074"/>
                </a:lnTo>
                <a:lnTo>
                  <a:pt x="1832" y="1074"/>
                </a:lnTo>
                <a:lnTo>
                  <a:pt x="1834" y="1074"/>
                </a:lnTo>
                <a:close/>
                <a:moveTo>
                  <a:pt x="1467" y="1130"/>
                </a:moveTo>
                <a:lnTo>
                  <a:pt x="1465" y="1130"/>
                </a:lnTo>
                <a:lnTo>
                  <a:pt x="1465" y="1132"/>
                </a:lnTo>
                <a:lnTo>
                  <a:pt x="1467" y="1132"/>
                </a:lnTo>
                <a:lnTo>
                  <a:pt x="1467" y="1130"/>
                </a:lnTo>
                <a:close/>
                <a:moveTo>
                  <a:pt x="1468" y="1075"/>
                </a:moveTo>
                <a:lnTo>
                  <a:pt x="1467" y="1075"/>
                </a:lnTo>
                <a:lnTo>
                  <a:pt x="1467" y="1077"/>
                </a:lnTo>
                <a:lnTo>
                  <a:pt x="1468" y="1077"/>
                </a:lnTo>
                <a:lnTo>
                  <a:pt x="1468" y="1075"/>
                </a:lnTo>
                <a:close/>
                <a:moveTo>
                  <a:pt x="1470" y="1074"/>
                </a:moveTo>
                <a:lnTo>
                  <a:pt x="1468" y="1074"/>
                </a:lnTo>
                <a:lnTo>
                  <a:pt x="1468" y="1075"/>
                </a:lnTo>
                <a:lnTo>
                  <a:pt x="1470" y="1075"/>
                </a:lnTo>
                <a:lnTo>
                  <a:pt x="1470" y="1074"/>
                </a:lnTo>
                <a:close/>
                <a:moveTo>
                  <a:pt x="1457" y="1077"/>
                </a:moveTo>
                <a:lnTo>
                  <a:pt x="1455" y="1075"/>
                </a:lnTo>
                <a:lnTo>
                  <a:pt x="1453" y="1075"/>
                </a:lnTo>
                <a:lnTo>
                  <a:pt x="1455" y="1077"/>
                </a:lnTo>
                <a:lnTo>
                  <a:pt x="1457" y="1077"/>
                </a:lnTo>
                <a:close/>
                <a:moveTo>
                  <a:pt x="1447" y="1114"/>
                </a:moveTo>
                <a:lnTo>
                  <a:pt x="1448" y="1114"/>
                </a:lnTo>
                <a:lnTo>
                  <a:pt x="1448" y="1112"/>
                </a:lnTo>
                <a:lnTo>
                  <a:pt x="1447" y="1112"/>
                </a:lnTo>
                <a:lnTo>
                  <a:pt x="1447" y="1114"/>
                </a:lnTo>
                <a:close/>
                <a:moveTo>
                  <a:pt x="1465" y="1092"/>
                </a:moveTo>
                <a:lnTo>
                  <a:pt x="1465" y="1092"/>
                </a:lnTo>
                <a:lnTo>
                  <a:pt x="1465" y="1090"/>
                </a:lnTo>
                <a:lnTo>
                  <a:pt x="1465" y="1090"/>
                </a:lnTo>
                <a:lnTo>
                  <a:pt x="1465" y="1092"/>
                </a:lnTo>
                <a:close/>
                <a:moveTo>
                  <a:pt x="1346" y="1097"/>
                </a:moveTo>
                <a:lnTo>
                  <a:pt x="1345" y="1097"/>
                </a:lnTo>
                <a:lnTo>
                  <a:pt x="1345" y="1099"/>
                </a:lnTo>
                <a:lnTo>
                  <a:pt x="1346" y="1099"/>
                </a:lnTo>
                <a:lnTo>
                  <a:pt x="1346" y="1097"/>
                </a:lnTo>
                <a:close/>
                <a:moveTo>
                  <a:pt x="1170" y="1033"/>
                </a:moveTo>
                <a:lnTo>
                  <a:pt x="1170" y="1032"/>
                </a:lnTo>
                <a:lnTo>
                  <a:pt x="1170" y="1030"/>
                </a:lnTo>
                <a:lnTo>
                  <a:pt x="1168" y="1030"/>
                </a:lnTo>
                <a:lnTo>
                  <a:pt x="1168" y="1032"/>
                </a:lnTo>
                <a:lnTo>
                  <a:pt x="1168" y="1033"/>
                </a:lnTo>
                <a:lnTo>
                  <a:pt x="1168" y="1035"/>
                </a:lnTo>
                <a:lnTo>
                  <a:pt x="1168" y="1037"/>
                </a:lnTo>
                <a:lnTo>
                  <a:pt x="1168" y="1039"/>
                </a:lnTo>
                <a:lnTo>
                  <a:pt x="1168" y="1040"/>
                </a:lnTo>
                <a:lnTo>
                  <a:pt x="1166" y="1040"/>
                </a:lnTo>
                <a:lnTo>
                  <a:pt x="1166" y="1042"/>
                </a:lnTo>
                <a:lnTo>
                  <a:pt x="1168" y="1042"/>
                </a:lnTo>
                <a:lnTo>
                  <a:pt x="1170" y="1042"/>
                </a:lnTo>
                <a:lnTo>
                  <a:pt x="1170" y="1040"/>
                </a:lnTo>
                <a:lnTo>
                  <a:pt x="1170" y="1039"/>
                </a:lnTo>
                <a:lnTo>
                  <a:pt x="1170" y="1037"/>
                </a:lnTo>
                <a:lnTo>
                  <a:pt x="1170" y="1035"/>
                </a:lnTo>
                <a:lnTo>
                  <a:pt x="1170" y="1033"/>
                </a:lnTo>
                <a:close/>
                <a:moveTo>
                  <a:pt x="1533" y="1042"/>
                </a:moveTo>
                <a:lnTo>
                  <a:pt x="1533" y="1040"/>
                </a:lnTo>
                <a:lnTo>
                  <a:pt x="1532" y="1040"/>
                </a:lnTo>
                <a:lnTo>
                  <a:pt x="1532" y="1042"/>
                </a:lnTo>
                <a:lnTo>
                  <a:pt x="1532" y="1044"/>
                </a:lnTo>
                <a:lnTo>
                  <a:pt x="1533" y="1044"/>
                </a:lnTo>
                <a:lnTo>
                  <a:pt x="1533" y="1042"/>
                </a:lnTo>
                <a:close/>
                <a:moveTo>
                  <a:pt x="1605" y="1012"/>
                </a:moveTo>
                <a:lnTo>
                  <a:pt x="1605" y="1012"/>
                </a:lnTo>
                <a:lnTo>
                  <a:pt x="1603" y="1012"/>
                </a:lnTo>
                <a:lnTo>
                  <a:pt x="1603" y="1012"/>
                </a:lnTo>
                <a:lnTo>
                  <a:pt x="1605" y="1012"/>
                </a:lnTo>
                <a:close/>
                <a:moveTo>
                  <a:pt x="1206" y="1033"/>
                </a:moveTo>
                <a:lnTo>
                  <a:pt x="1208" y="1033"/>
                </a:lnTo>
                <a:lnTo>
                  <a:pt x="1208" y="1032"/>
                </a:lnTo>
                <a:lnTo>
                  <a:pt x="1206" y="1032"/>
                </a:lnTo>
                <a:lnTo>
                  <a:pt x="1206" y="1033"/>
                </a:lnTo>
                <a:close/>
                <a:moveTo>
                  <a:pt x="1160" y="1120"/>
                </a:moveTo>
                <a:lnTo>
                  <a:pt x="1160" y="1122"/>
                </a:lnTo>
                <a:lnTo>
                  <a:pt x="1161" y="1122"/>
                </a:lnTo>
                <a:lnTo>
                  <a:pt x="1161" y="1120"/>
                </a:lnTo>
                <a:lnTo>
                  <a:pt x="1161" y="1119"/>
                </a:lnTo>
                <a:lnTo>
                  <a:pt x="1160" y="1119"/>
                </a:lnTo>
                <a:lnTo>
                  <a:pt x="1160" y="1120"/>
                </a:lnTo>
                <a:close/>
                <a:moveTo>
                  <a:pt x="1200" y="1045"/>
                </a:moveTo>
                <a:lnTo>
                  <a:pt x="1198" y="1045"/>
                </a:lnTo>
                <a:lnTo>
                  <a:pt x="1198" y="1047"/>
                </a:lnTo>
                <a:lnTo>
                  <a:pt x="1200" y="1047"/>
                </a:lnTo>
                <a:lnTo>
                  <a:pt x="1200" y="1045"/>
                </a:lnTo>
                <a:close/>
                <a:moveTo>
                  <a:pt x="1749" y="1012"/>
                </a:moveTo>
                <a:lnTo>
                  <a:pt x="1749" y="1013"/>
                </a:lnTo>
                <a:lnTo>
                  <a:pt x="1750" y="1013"/>
                </a:lnTo>
                <a:lnTo>
                  <a:pt x="1750" y="1012"/>
                </a:lnTo>
                <a:lnTo>
                  <a:pt x="1749" y="1012"/>
                </a:lnTo>
                <a:close/>
                <a:moveTo>
                  <a:pt x="1447" y="1114"/>
                </a:moveTo>
                <a:lnTo>
                  <a:pt x="1445" y="1114"/>
                </a:lnTo>
                <a:lnTo>
                  <a:pt x="1445" y="1115"/>
                </a:lnTo>
                <a:lnTo>
                  <a:pt x="1445" y="1117"/>
                </a:lnTo>
                <a:lnTo>
                  <a:pt x="1447" y="1117"/>
                </a:lnTo>
                <a:lnTo>
                  <a:pt x="1447" y="1115"/>
                </a:lnTo>
                <a:lnTo>
                  <a:pt x="1447" y="1114"/>
                </a:lnTo>
                <a:close/>
                <a:moveTo>
                  <a:pt x="1453" y="691"/>
                </a:moveTo>
                <a:lnTo>
                  <a:pt x="1455" y="691"/>
                </a:lnTo>
                <a:lnTo>
                  <a:pt x="1457" y="691"/>
                </a:lnTo>
                <a:lnTo>
                  <a:pt x="1458" y="691"/>
                </a:lnTo>
                <a:lnTo>
                  <a:pt x="1460" y="690"/>
                </a:lnTo>
                <a:lnTo>
                  <a:pt x="1462" y="690"/>
                </a:lnTo>
                <a:lnTo>
                  <a:pt x="1463" y="690"/>
                </a:lnTo>
                <a:lnTo>
                  <a:pt x="1463" y="690"/>
                </a:lnTo>
                <a:lnTo>
                  <a:pt x="1465" y="690"/>
                </a:lnTo>
                <a:lnTo>
                  <a:pt x="1465" y="688"/>
                </a:lnTo>
                <a:lnTo>
                  <a:pt x="1465" y="688"/>
                </a:lnTo>
                <a:lnTo>
                  <a:pt x="1465" y="686"/>
                </a:lnTo>
                <a:lnTo>
                  <a:pt x="1467" y="686"/>
                </a:lnTo>
                <a:lnTo>
                  <a:pt x="1468" y="686"/>
                </a:lnTo>
                <a:lnTo>
                  <a:pt x="1468" y="685"/>
                </a:lnTo>
                <a:lnTo>
                  <a:pt x="1470" y="685"/>
                </a:lnTo>
                <a:lnTo>
                  <a:pt x="1470" y="683"/>
                </a:lnTo>
                <a:lnTo>
                  <a:pt x="1472" y="683"/>
                </a:lnTo>
                <a:lnTo>
                  <a:pt x="1472" y="681"/>
                </a:lnTo>
                <a:lnTo>
                  <a:pt x="1472" y="680"/>
                </a:lnTo>
                <a:lnTo>
                  <a:pt x="1473" y="680"/>
                </a:lnTo>
                <a:lnTo>
                  <a:pt x="1473" y="678"/>
                </a:lnTo>
                <a:lnTo>
                  <a:pt x="1473" y="676"/>
                </a:lnTo>
                <a:lnTo>
                  <a:pt x="1473" y="675"/>
                </a:lnTo>
                <a:lnTo>
                  <a:pt x="1472" y="675"/>
                </a:lnTo>
                <a:lnTo>
                  <a:pt x="1472" y="673"/>
                </a:lnTo>
                <a:lnTo>
                  <a:pt x="1470" y="673"/>
                </a:lnTo>
                <a:lnTo>
                  <a:pt x="1470" y="675"/>
                </a:lnTo>
                <a:lnTo>
                  <a:pt x="1468" y="675"/>
                </a:lnTo>
                <a:lnTo>
                  <a:pt x="1467" y="675"/>
                </a:lnTo>
                <a:lnTo>
                  <a:pt x="1465" y="675"/>
                </a:lnTo>
                <a:lnTo>
                  <a:pt x="1465" y="675"/>
                </a:lnTo>
                <a:lnTo>
                  <a:pt x="1465" y="676"/>
                </a:lnTo>
                <a:lnTo>
                  <a:pt x="1463" y="676"/>
                </a:lnTo>
                <a:lnTo>
                  <a:pt x="1462" y="676"/>
                </a:lnTo>
                <a:lnTo>
                  <a:pt x="1460" y="676"/>
                </a:lnTo>
                <a:lnTo>
                  <a:pt x="1460" y="678"/>
                </a:lnTo>
                <a:lnTo>
                  <a:pt x="1458" y="678"/>
                </a:lnTo>
                <a:lnTo>
                  <a:pt x="1457" y="678"/>
                </a:lnTo>
                <a:lnTo>
                  <a:pt x="1455" y="678"/>
                </a:lnTo>
                <a:lnTo>
                  <a:pt x="1453" y="678"/>
                </a:lnTo>
                <a:lnTo>
                  <a:pt x="1452" y="678"/>
                </a:lnTo>
                <a:lnTo>
                  <a:pt x="1452" y="680"/>
                </a:lnTo>
                <a:lnTo>
                  <a:pt x="1450" y="680"/>
                </a:lnTo>
                <a:lnTo>
                  <a:pt x="1448" y="680"/>
                </a:lnTo>
                <a:lnTo>
                  <a:pt x="1448" y="681"/>
                </a:lnTo>
                <a:lnTo>
                  <a:pt x="1447" y="681"/>
                </a:lnTo>
                <a:lnTo>
                  <a:pt x="1447" y="683"/>
                </a:lnTo>
                <a:lnTo>
                  <a:pt x="1445" y="683"/>
                </a:lnTo>
                <a:lnTo>
                  <a:pt x="1443" y="683"/>
                </a:lnTo>
                <a:lnTo>
                  <a:pt x="1443" y="685"/>
                </a:lnTo>
                <a:lnTo>
                  <a:pt x="1442" y="685"/>
                </a:lnTo>
                <a:lnTo>
                  <a:pt x="1440" y="685"/>
                </a:lnTo>
                <a:lnTo>
                  <a:pt x="1438" y="685"/>
                </a:lnTo>
                <a:lnTo>
                  <a:pt x="1438" y="686"/>
                </a:lnTo>
                <a:lnTo>
                  <a:pt x="1438" y="688"/>
                </a:lnTo>
                <a:lnTo>
                  <a:pt x="1440" y="688"/>
                </a:lnTo>
                <a:lnTo>
                  <a:pt x="1440" y="690"/>
                </a:lnTo>
                <a:lnTo>
                  <a:pt x="1442" y="690"/>
                </a:lnTo>
                <a:lnTo>
                  <a:pt x="1442" y="690"/>
                </a:lnTo>
                <a:lnTo>
                  <a:pt x="1443" y="690"/>
                </a:lnTo>
                <a:lnTo>
                  <a:pt x="1443" y="691"/>
                </a:lnTo>
                <a:lnTo>
                  <a:pt x="1445" y="691"/>
                </a:lnTo>
                <a:lnTo>
                  <a:pt x="1447" y="691"/>
                </a:lnTo>
                <a:lnTo>
                  <a:pt x="1448" y="691"/>
                </a:lnTo>
                <a:lnTo>
                  <a:pt x="1450" y="691"/>
                </a:lnTo>
                <a:lnTo>
                  <a:pt x="1450" y="693"/>
                </a:lnTo>
                <a:lnTo>
                  <a:pt x="1452" y="693"/>
                </a:lnTo>
                <a:lnTo>
                  <a:pt x="1452" y="691"/>
                </a:lnTo>
                <a:lnTo>
                  <a:pt x="1452" y="690"/>
                </a:lnTo>
                <a:lnTo>
                  <a:pt x="1452" y="690"/>
                </a:lnTo>
                <a:lnTo>
                  <a:pt x="1453" y="690"/>
                </a:lnTo>
                <a:lnTo>
                  <a:pt x="1453" y="690"/>
                </a:lnTo>
                <a:lnTo>
                  <a:pt x="1453" y="691"/>
                </a:lnTo>
                <a:close/>
                <a:moveTo>
                  <a:pt x="1620" y="688"/>
                </a:moveTo>
                <a:lnTo>
                  <a:pt x="1622" y="688"/>
                </a:lnTo>
                <a:lnTo>
                  <a:pt x="1622" y="686"/>
                </a:lnTo>
                <a:lnTo>
                  <a:pt x="1622" y="685"/>
                </a:lnTo>
                <a:lnTo>
                  <a:pt x="1622" y="683"/>
                </a:lnTo>
                <a:lnTo>
                  <a:pt x="1620" y="683"/>
                </a:lnTo>
                <a:lnTo>
                  <a:pt x="1618" y="683"/>
                </a:lnTo>
                <a:lnTo>
                  <a:pt x="1617" y="683"/>
                </a:lnTo>
                <a:lnTo>
                  <a:pt x="1615" y="683"/>
                </a:lnTo>
                <a:lnTo>
                  <a:pt x="1615" y="685"/>
                </a:lnTo>
                <a:lnTo>
                  <a:pt x="1615" y="686"/>
                </a:lnTo>
                <a:lnTo>
                  <a:pt x="1617" y="686"/>
                </a:lnTo>
                <a:lnTo>
                  <a:pt x="1617" y="688"/>
                </a:lnTo>
                <a:lnTo>
                  <a:pt x="1618" y="688"/>
                </a:lnTo>
                <a:lnTo>
                  <a:pt x="1620" y="688"/>
                </a:lnTo>
                <a:close/>
                <a:moveTo>
                  <a:pt x="1275" y="675"/>
                </a:moveTo>
                <a:lnTo>
                  <a:pt x="1273" y="675"/>
                </a:lnTo>
                <a:lnTo>
                  <a:pt x="1271" y="675"/>
                </a:lnTo>
                <a:lnTo>
                  <a:pt x="1270" y="675"/>
                </a:lnTo>
                <a:lnTo>
                  <a:pt x="1270" y="676"/>
                </a:lnTo>
                <a:lnTo>
                  <a:pt x="1270" y="678"/>
                </a:lnTo>
                <a:lnTo>
                  <a:pt x="1270" y="680"/>
                </a:lnTo>
                <a:lnTo>
                  <a:pt x="1271" y="680"/>
                </a:lnTo>
                <a:lnTo>
                  <a:pt x="1273" y="680"/>
                </a:lnTo>
                <a:lnTo>
                  <a:pt x="1275" y="680"/>
                </a:lnTo>
                <a:lnTo>
                  <a:pt x="1276" y="680"/>
                </a:lnTo>
                <a:lnTo>
                  <a:pt x="1278" y="680"/>
                </a:lnTo>
                <a:lnTo>
                  <a:pt x="1280" y="680"/>
                </a:lnTo>
                <a:lnTo>
                  <a:pt x="1280" y="678"/>
                </a:lnTo>
                <a:lnTo>
                  <a:pt x="1280" y="676"/>
                </a:lnTo>
                <a:lnTo>
                  <a:pt x="1278" y="676"/>
                </a:lnTo>
                <a:lnTo>
                  <a:pt x="1276" y="676"/>
                </a:lnTo>
                <a:lnTo>
                  <a:pt x="1276" y="675"/>
                </a:lnTo>
                <a:lnTo>
                  <a:pt x="1275" y="675"/>
                </a:lnTo>
                <a:close/>
                <a:moveTo>
                  <a:pt x="1457" y="656"/>
                </a:moveTo>
                <a:lnTo>
                  <a:pt x="1455" y="656"/>
                </a:lnTo>
                <a:lnTo>
                  <a:pt x="1455" y="658"/>
                </a:lnTo>
                <a:lnTo>
                  <a:pt x="1455" y="660"/>
                </a:lnTo>
                <a:lnTo>
                  <a:pt x="1457" y="660"/>
                </a:lnTo>
                <a:lnTo>
                  <a:pt x="1458" y="660"/>
                </a:lnTo>
                <a:lnTo>
                  <a:pt x="1460" y="660"/>
                </a:lnTo>
                <a:lnTo>
                  <a:pt x="1460" y="658"/>
                </a:lnTo>
                <a:lnTo>
                  <a:pt x="1458" y="658"/>
                </a:lnTo>
                <a:lnTo>
                  <a:pt x="1458" y="656"/>
                </a:lnTo>
                <a:lnTo>
                  <a:pt x="1457" y="656"/>
                </a:lnTo>
                <a:close/>
                <a:moveTo>
                  <a:pt x="1477" y="650"/>
                </a:moveTo>
                <a:lnTo>
                  <a:pt x="1477" y="650"/>
                </a:lnTo>
                <a:lnTo>
                  <a:pt x="1478" y="650"/>
                </a:lnTo>
                <a:lnTo>
                  <a:pt x="1480" y="650"/>
                </a:lnTo>
                <a:lnTo>
                  <a:pt x="1480" y="648"/>
                </a:lnTo>
                <a:lnTo>
                  <a:pt x="1482" y="648"/>
                </a:lnTo>
                <a:lnTo>
                  <a:pt x="1482" y="646"/>
                </a:lnTo>
                <a:lnTo>
                  <a:pt x="1483" y="646"/>
                </a:lnTo>
                <a:lnTo>
                  <a:pt x="1483" y="645"/>
                </a:lnTo>
                <a:lnTo>
                  <a:pt x="1483" y="643"/>
                </a:lnTo>
                <a:lnTo>
                  <a:pt x="1483" y="641"/>
                </a:lnTo>
                <a:lnTo>
                  <a:pt x="1483" y="640"/>
                </a:lnTo>
                <a:lnTo>
                  <a:pt x="1482" y="640"/>
                </a:lnTo>
                <a:lnTo>
                  <a:pt x="1480" y="640"/>
                </a:lnTo>
                <a:lnTo>
                  <a:pt x="1480" y="641"/>
                </a:lnTo>
                <a:lnTo>
                  <a:pt x="1478" y="641"/>
                </a:lnTo>
                <a:lnTo>
                  <a:pt x="1478" y="643"/>
                </a:lnTo>
                <a:lnTo>
                  <a:pt x="1477" y="643"/>
                </a:lnTo>
                <a:lnTo>
                  <a:pt x="1477" y="645"/>
                </a:lnTo>
                <a:lnTo>
                  <a:pt x="1477" y="646"/>
                </a:lnTo>
                <a:lnTo>
                  <a:pt x="1475" y="646"/>
                </a:lnTo>
                <a:lnTo>
                  <a:pt x="1473" y="648"/>
                </a:lnTo>
                <a:lnTo>
                  <a:pt x="1473" y="650"/>
                </a:lnTo>
                <a:lnTo>
                  <a:pt x="1475" y="650"/>
                </a:lnTo>
                <a:lnTo>
                  <a:pt x="1475" y="650"/>
                </a:lnTo>
                <a:lnTo>
                  <a:pt x="1477" y="650"/>
                </a:lnTo>
                <a:close/>
                <a:moveTo>
                  <a:pt x="1517" y="650"/>
                </a:moveTo>
                <a:lnTo>
                  <a:pt x="1518" y="650"/>
                </a:lnTo>
                <a:lnTo>
                  <a:pt x="1520" y="650"/>
                </a:lnTo>
                <a:lnTo>
                  <a:pt x="1522" y="650"/>
                </a:lnTo>
                <a:lnTo>
                  <a:pt x="1522" y="650"/>
                </a:lnTo>
                <a:lnTo>
                  <a:pt x="1520" y="650"/>
                </a:lnTo>
                <a:lnTo>
                  <a:pt x="1520" y="648"/>
                </a:lnTo>
                <a:lnTo>
                  <a:pt x="1520" y="646"/>
                </a:lnTo>
                <a:lnTo>
                  <a:pt x="1520" y="645"/>
                </a:lnTo>
                <a:lnTo>
                  <a:pt x="1518" y="645"/>
                </a:lnTo>
                <a:lnTo>
                  <a:pt x="1518" y="643"/>
                </a:lnTo>
                <a:lnTo>
                  <a:pt x="1517" y="643"/>
                </a:lnTo>
                <a:lnTo>
                  <a:pt x="1517" y="641"/>
                </a:lnTo>
                <a:lnTo>
                  <a:pt x="1515" y="641"/>
                </a:lnTo>
                <a:lnTo>
                  <a:pt x="1513" y="641"/>
                </a:lnTo>
                <a:lnTo>
                  <a:pt x="1512" y="641"/>
                </a:lnTo>
                <a:lnTo>
                  <a:pt x="1512" y="643"/>
                </a:lnTo>
                <a:lnTo>
                  <a:pt x="1510" y="643"/>
                </a:lnTo>
                <a:lnTo>
                  <a:pt x="1510" y="645"/>
                </a:lnTo>
                <a:lnTo>
                  <a:pt x="1510" y="646"/>
                </a:lnTo>
                <a:lnTo>
                  <a:pt x="1510" y="648"/>
                </a:lnTo>
                <a:lnTo>
                  <a:pt x="1512" y="648"/>
                </a:lnTo>
                <a:lnTo>
                  <a:pt x="1512" y="650"/>
                </a:lnTo>
                <a:lnTo>
                  <a:pt x="1513" y="650"/>
                </a:lnTo>
                <a:lnTo>
                  <a:pt x="1515" y="650"/>
                </a:lnTo>
                <a:lnTo>
                  <a:pt x="1515" y="650"/>
                </a:lnTo>
                <a:lnTo>
                  <a:pt x="1517" y="650"/>
                </a:lnTo>
                <a:close/>
                <a:moveTo>
                  <a:pt x="1792" y="606"/>
                </a:moveTo>
                <a:lnTo>
                  <a:pt x="1792" y="608"/>
                </a:lnTo>
                <a:lnTo>
                  <a:pt x="1794" y="608"/>
                </a:lnTo>
                <a:lnTo>
                  <a:pt x="1795" y="608"/>
                </a:lnTo>
                <a:lnTo>
                  <a:pt x="1795" y="609"/>
                </a:lnTo>
                <a:lnTo>
                  <a:pt x="1797" y="609"/>
                </a:lnTo>
                <a:lnTo>
                  <a:pt x="1797" y="609"/>
                </a:lnTo>
                <a:lnTo>
                  <a:pt x="1799" y="609"/>
                </a:lnTo>
                <a:lnTo>
                  <a:pt x="1800" y="609"/>
                </a:lnTo>
                <a:lnTo>
                  <a:pt x="1800" y="609"/>
                </a:lnTo>
                <a:lnTo>
                  <a:pt x="1802" y="609"/>
                </a:lnTo>
                <a:lnTo>
                  <a:pt x="1804" y="609"/>
                </a:lnTo>
                <a:lnTo>
                  <a:pt x="1804" y="608"/>
                </a:lnTo>
                <a:lnTo>
                  <a:pt x="1804" y="606"/>
                </a:lnTo>
                <a:lnTo>
                  <a:pt x="1805" y="606"/>
                </a:lnTo>
                <a:lnTo>
                  <a:pt x="1807" y="606"/>
                </a:lnTo>
                <a:lnTo>
                  <a:pt x="1809" y="606"/>
                </a:lnTo>
                <a:lnTo>
                  <a:pt x="1809" y="604"/>
                </a:lnTo>
                <a:lnTo>
                  <a:pt x="1810" y="604"/>
                </a:lnTo>
                <a:lnTo>
                  <a:pt x="1810" y="603"/>
                </a:lnTo>
                <a:lnTo>
                  <a:pt x="1809" y="603"/>
                </a:lnTo>
                <a:lnTo>
                  <a:pt x="1807" y="603"/>
                </a:lnTo>
                <a:lnTo>
                  <a:pt x="1807" y="601"/>
                </a:lnTo>
                <a:lnTo>
                  <a:pt x="1807" y="599"/>
                </a:lnTo>
                <a:lnTo>
                  <a:pt x="1805" y="599"/>
                </a:lnTo>
                <a:lnTo>
                  <a:pt x="1805" y="598"/>
                </a:lnTo>
                <a:lnTo>
                  <a:pt x="1805" y="596"/>
                </a:lnTo>
                <a:lnTo>
                  <a:pt x="1804" y="596"/>
                </a:lnTo>
                <a:lnTo>
                  <a:pt x="1802" y="596"/>
                </a:lnTo>
                <a:lnTo>
                  <a:pt x="1800" y="596"/>
                </a:lnTo>
                <a:lnTo>
                  <a:pt x="1799" y="596"/>
                </a:lnTo>
                <a:lnTo>
                  <a:pt x="1799" y="598"/>
                </a:lnTo>
                <a:lnTo>
                  <a:pt x="1797" y="598"/>
                </a:lnTo>
                <a:lnTo>
                  <a:pt x="1795" y="598"/>
                </a:lnTo>
                <a:lnTo>
                  <a:pt x="1795" y="599"/>
                </a:lnTo>
                <a:lnTo>
                  <a:pt x="1795" y="601"/>
                </a:lnTo>
                <a:lnTo>
                  <a:pt x="1795" y="603"/>
                </a:lnTo>
                <a:lnTo>
                  <a:pt x="1794" y="603"/>
                </a:lnTo>
                <a:lnTo>
                  <a:pt x="1792" y="603"/>
                </a:lnTo>
                <a:lnTo>
                  <a:pt x="1792" y="604"/>
                </a:lnTo>
                <a:lnTo>
                  <a:pt x="1792" y="606"/>
                </a:lnTo>
                <a:close/>
                <a:moveTo>
                  <a:pt x="1353" y="583"/>
                </a:moveTo>
                <a:lnTo>
                  <a:pt x="1351" y="583"/>
                </a:lnTo>
                <a:lnTo>
                  <a:pt x="1351" y="584"/>
                </a:lnTo>
                <a:lnTo>
                  <a:pt x="1351" y="586"/>
                </a:lnTo>
                <a:lnTo>
                  <a:pt x="1353" y="586"/>
                </a:lnTo>
                <a:lnTo>
                  <a:pt x="1353" y="588"/>
                </a:lnTo>
                <a:lnTo>
                  <a:pt x="1353" y="589"/>
                </a:lnTo>
                <a:lnTo>
                  <a:pt x="1355" y="589"/>
                </a:lnTo>
                <a:lnTo>
                  <a:pt x="1355" y="591"/>
                </a:lnTo>
                <a:lnTo>
                  <a:pt x="1356" y="591"/>
                </a:lnTo>
                <a:lnTo>
                  <a:pt x="1356" y="593"/>
                </a:lnTo>
                <a:lnTo>
                  <a:pt x="1358" y="593"/>
                </a:lnTo>
                <a:lnTo>
                  <a:pt x="1360" y="593"/>
                </a:lnTo>
                <a:lnTo>
                  <a:pt x="1360" y="594"/>
                </a:lnTo>
                <a:lnTo>
                  <a:pt x="1361" y="594"/>
                </a:lnTo>
                <a:lnTo>
                  <a:pt x="1363" y="594"/>
                </a:lnTo>
                <a:lnTo>
                  <a:pt x="1365" y="594"/>
                </a:lnTo>
                <a:lnTo>
                  <a:pt x="1366" y="593"/>
                </a:lnTo>
                <a:lnTo>
                  <a:pt x="1366" y="594"/>
                </a:lnTo>
                <a:lnTo>
                  <a:pt x="1368" y="593"/>
                </a:lnTo>
                <a:lnTo>
                  <a:pt x="1370" y="593"/>
                </a:lnTo>
                <a:lnTo>
                  <a:pt x="1371" y="593"/>
                </a:lnTo>
                <a:lnTo>
                  <a:pt x="1371" y="591"/>
                </a:lnTo>
                <a:lnTo>
                  <a:pt x="1373" y="591"/>
                </a:lnTo>
                <a:lnTo>
                  <a:pt x="1373" y="589"/>
                </a:lnTo>
                <a:lnTo>
                  <a:pt x="1375" y="589"/>
                </a:lnTo>
                <a:lnTo>
                  <a:pt x="1375" y="588"/>
                </a:lnTo>
                <a:lnTo>
                  <a:pt x="1376" y="588"/>
                </a:lnTo>
                <a:lnTo>
                  <a:pt x="1376" y="586"/>
                </a:lnTo>
                <a:lnTo>
                  <a:pt x="1375" y="584"/>
                </a:lnTo>
                <a:lnTo>
                  <a:pt x="1375" y="583"/>
                </a:lnTo>
                <a:lnTo>
                  <a:pt x="1373" y="583"/>
                </a:lnTo>
                <a:lnTo>
                  <a:pt x="1373" y="581"/>
                </a:lnTo>
                <a:lnTo>
                  <a:pt x="1373" y="579"/>
                </a:lnTo>
                <a:lnTo>
                  <a:pt x="1375" y="579"/>
                </a:lnTo>
                <a:lnTo>
                  <a:pt x="1375" y="578"/>
                </a:lnTo>
                <a:lnTo>
                  <a:pt x="1375" y="576"/>
                </a:lnTo>
                <a:lnTo>
                  <a:pt x="1375" y="574"/>
                </a:lnTo>
                <a:lnTo>
                  <a:pt x="1373" y="574"/>
                </a:lnTo>
                <a:lnTo>
                  <a:pt x="1373" y="573"/>
                </a:lnTo>
                <a:lnTo>
                  <a:pt x="1375" y="573"/>
                </a:lnTo>
                <a:lnTo>
                  <a:pt x="1375" y="571"/>
                </a:lnTo>
                <a:lnTo>
                  <a:pt x="1373" y="571"/>
                </a:lnTo>
                <a:lnTo>
                  <a:pt x="1373" y="569"/>
                </a:lnTo>
                <a:lnTo>
                  <a:pt x="1373" y="569"/>
                </a:lnTo>
                <a:lnTo>
                  <a:pt x="1371" y="569"/>
                </a:lnTo>
                <a:lnTo>
                  <a:pt x="1371" y="568"/>
                </a:lnTo>
                <a:lnTo>
                  <a:pt x="1370" y="568"/>
                </a:lnTo>
                <a:lnTo>
                  <a:pt x="1368" y="568"/>
                </a:lnTo>
                <a:lnTo>
                  <a:pt x="1368" y="566"/>
                </a:lnTo>
                <a:lnTo>
                  <a:pt x="1366" y="566"/>
                </a:lnTo>
                <a:lnTo>
                  <a:pt x="1365" y="566"/>
                </a:lnTo>
                <a:lnTo>
                  <a:pt x="1365" y="568"/>
                </a:lnTo>
                <a:lnTo>
                  <a:pt x="1363" y="568"/>
                </a:lnTo>
                <a:lnTo>
                  <a:pt x="1363" y="569"/>
                </a:lnTo>
                <a:lnTo>
                  <a:pt x="1361" y="569"/>
                </a:lnTo>
                <a:lnTo>
                  <a:pt x="1361" y="569"/>
                </a:lnTo>
                <a:lnTo>
                  <a:pt x="1360" y="569"/>
                </a:lnTo>
                <a:lnTo>
                  <a:pt x="1360" y="571"/>
                </a:lnTo>
                <a:lnTo>
                  <a:pt x="1358" y="571"/>
                </a:lnTo>
                <a:lnTo>
                  <a:pt x="1358" y="573"/>
                </a:lnTo>
                <a:lnTo>
                  <a:pt x="1358" y="574"/>
                </a:lnTo>
                <a:lnTo>
                  <a:pt x="1358" y="576"/>
                </a:lnTo>
                <a:lnTo>
                  <a:pt x="1356" y="576"/>
                </a:lnTo>
                <a:lnTo>
                  <a:pt x="1356" y="578"/>
                </a:lnTo>
                <a:lnTo>
                  <a:pt x="1355" y="578"/>
                </a:lnTo>
                <a:lnTo>
                  <a:pt x="1355" y="579"/>
                </a:lnTo>
                <a:lnTo>
                  <a:pt x="1355" y="581"/>
                </a:lnTo>
                <a:lnTo>
                  <a:pt x="1353" y="581"/>
                </a:lnTo>
                <a:lnTo>
                  <a:pt x="1353" y="583"/>
                </a:lnTo>
                <a:close/>
                <a:moveTo>
                  <a:pt x="1512" y="586"/>
                </a:moveTo>
                <a:lnTo>
                  <a:pt x="1512" y="584"/>
                </a:lnTo>
                <a:lnTo>
                  <a:pt x="1510" y="584"/>
                </a:lnTo>
                <a:lnTo>
                  <a:pt x="1510" y="586"/>
                </a:lnTo>
                <a:lnTo>
                  <a:pt x="1510" y="588"/>
                </a:lnTo>
                <a:lnTo>
                  <a:pt x="1512" y="588"/>
                </a:lnTo>
                <a:lnTo>
                  <a:pt x="1513" y="588"/>
                </a:lnTo>
                <a:lnTo>
                  <a:pt x="1513" y="586"/>
                </a:lnTo>
                <a:lnTo>
                  <a:pt x="1512" y="586"/>
                </a:lnTo>
                <a:close/>
                <a:moveTo>
                  <a:pt x="1553" y="606"/>
                </a:moveTo>
                <a:lnTo>
                  <a:pt x="1553" y="608"/>
                </a:lnTo>
                <a:lnTo>
                  <a:pt x="1555" y="608"/>
                </a:lnTo>
                <a:lnTo>
                  <a:pt x="1555" y="609"/>
                </a:lnTo>
                <a:lnTo>
                  <a:pt x="1555" y="609"/>
                </a:lnTo>
                <a:lnTo>
                  <a:pt x="1553" y="609"/>
                </a:lnTo>
                <a:lnTo>
                  <a:pt x="1553" y="611"/>
                </a:lnTo>
                <a:lnTo>
                  <a:pt x="1553" y="613"/>
                </a:lnTo>
                <a:lnTo>
                  <a:pt x="1553" y="615"/>
                </a:lnTo>
                <a:lnTo>
                  <a:pt x="1553" y="616"/>
                </a:lnTo>
                <a:lnTo>
                  <a:pt x="1555" y="616"/>
                </a:lnTo>
                <a:lnTo>
                  <a:pt x="1555" y="618"/>
                </a:lnTo>
                <a:lnTo>
                  <a:pt x="1555" y="620"/>
                </a:lnTo>
                <a:lnTo>
                  <a:pt x="1555" y="621"/>
                </a:lnTo>
                <a:lnTo>
                  <a:pt x="1555" y="623"/>
                </a:lnTo>
                <a:lnTo>
                  <a:pt x="1555" y="625"/>
                </a:lnTo>
                <a:lnTo>
                  <a:pt x="1555" y="626"/>
                </a:lnTo>
                <a:lnTo>
                  <a:pt x="1555" y="628"/>
                </a:lnTo>
                <a:lnTo>
                  <a:pt x="1555" y="630"/>
                </a:lnTo>
                <a:lnTo>
                  <a:pt x="1555" y="631"/>
                </a:lnTo>
                <a:lnTo>
                  <a:pt x="1555" y="633"/>
                </a:lnTo>
                <a:lnTo>
                  <a:pt x="1555" y="635"/>
                </a:lnTo>
                <a:lnTo>
                  <a:pt x="1555" y="636"/>
                </a:lnTo>
                <a:lnTo>
                  <a:pt x="1553" y="636"/>
                </a:lnTo>
                <a:lnTo>
                  <a:pt x="1553" y="635"/>
                </a:lnTo>
                <a:lnTo>
                  <a:pt x="1552" y="635"/>
                </a:lnTo>
                <a:lnTo>
                  <a:pt x="1552" y="636"/>
                </a:lnTo>
                <a:lnTo>
                  <a:pt x="1553" y="636"/>
                </a:lnTo>
                <a:lnTo>
                  <a:pt x="1553" y="638"/>
                </a:lnTo>
                <a:lnTo>
                  <a:pt x="1553" y="640"/>
                </a:lnTo>
                <a:lnTo>
                  <a:pt x="1553" y="641"/>
                </a:lnTo>
                <a:lnTo>
                  <a:pt x="1552" y="641"/>
                </a:lnTo>
                <a:lnTo>
                  <a:pt x="1550" y="641"/>
                </a:lnTo>
                <a:lnTo>
                  <a:pt x="1550" y="643"/>
                </a:lnTo>
                <a:lnTo>
                  <a:pt x="1548" y="643"/>
                </a:lnTo>
                <a:lnTo>
                  <a:pt x="1547" y="643"/>
                </a:lnTo>
                <a:lnTo>
                  <a:pt x="1545" y="643"/>
                </a:lnTo>
                <a:lnTo>
                  <a:pt x="1543" y="643"/>
                </a:lnTo>
                <a:lnTo>
                  <a:pt x="1543" y="643"/>
                </a:lnTo>
                <a:lnTo>
                  <a:pt x="1542" y="643"/>
                </a:lnTo>
                <a:lnTo>
                  <a:pt x="1540" y="643"/>
                </a:lnTo>
                <a:lnTo>
                  <a:pt x="1540" y="641"/>
                </a:lnTo>
                <a:lnTo>
                  <a:pt x="1538" y="641"/>
                </a:lnTo>
                <a:lnTo>
                  <a:pt x="1538" y="643"/>
                </a:lnTo>
                <a:lnTo>
                  <a:pt x="1537" y="643"/>
                </a:lnTo>
                <a:lnTo>
                  <a:pt x="1535" y="643"/>
                </a:lnTo>
                <a:lnTo>
                  <a:pt x="1533" y="643"/>
                </a:lnTo>
                <a:lnTo>
                  <a:pt x="1532" y="643"/>
                </a:lnTo>
                <a:lnTo>
                  <a:pt x="1532" y="641"/>
                </a:lnTo>
                <a:lnTo>
                  <a:pt x="1530" y="641"/>
                </a:lnTo>
                <a:lnTo>
                  <a:pt x="1530" y="640"/>
                </a:lnTo>
                <a:lnTo>
                  <a:pt x="1530" y="638"/>
                </a:lnTo>
                <a:lnTo>
                  <a:pt x="1528" y="638"/>
                </a:lnTo>
                <a:lnTo>
                  <a:pt x="1528" y="640"/>
                </a:lnTo>
                <a:lnTo>
                  <a:pt x="1527" y="640"/>
                </a:lnTo>
                <a:lnTo>
                  <a:pt x="1525" y="640"/>
                </a:lnTo>
                <a:lnTo>
                  <a:pt x="1525" y="638"/>
                </a:lnTo>
                <a:lnTo>
                  <a:pt x="1525" y="636"/>
                </a:lnTo>
                <a:lnTo>
                  <a:pt x="1525" y="635"/>
                </a:lnTo>
                <a:lnTo>
                  <a:pt x="1525" y="633"/>
                </a:lnTo>
                <a:lnTo>
                  <a:pt x="1523" y="633"/>
                </a:lnTo>
                <a:lnTo>
                  <a:pt x="1523" y="631"/>
                </a:lnTo>
                <a:lnTo>
                  <a:pt x="1522" y="631"/>
                </a:lnTo>
                <a:lnTo>
                  <a:pt x="1522" y="630"/>
                </a:lnTo>
                <a:lnTo>
                  <a:pt x="1520" y="630"/>
                </a:lnTo>
                <a:lnTo>
                  <a:pt x="1520" y="631"/>
                </a:lnTo>
                <a:lnTo>
                  <a:pt x="1520" y="633"/>
                </a:lnTo>
                <a:lnTo>
                  <a:pt x="1518" y="633"/>
                </a:lnTo>
                <a:lnTo>
                  <a:pt x="1518" y="631"/>
                </a:lnTo>
                <a:lnTo>
                  <a:pt x="1517" y="631"/>
                </a:lnTo>
                <a:lnTo>
                  <a:pt x="1517" y="630"/>
                </a:lnTo>
                <a:lnTo>
                  <a:pt x="1517" y="628"/>
                </a:lnTo>
                <a:lnTo>
                  <a:pt x="1515" y="628"/>
                </a:lnTo>
                <a:lnTo>
                  <a:pt x="1513" y="628"/>
                </a:lnTo>
                <a:lnTo>
                  <a:pt x="1512" y="628"/>
                </a:lnTo>
                <a:lnTo>
                  <a:pt x="1510" y="628"/>
                </a:lnTo>
                <a:lnTo>
                  <a:pt x="1510" y="626"/>
                </a:lnTo>
                <a:lnTo>
                  <a:pt x="1510" y="625"/>
                </a:lnTo>
                <a:lnTo>
                  <a:pt x="1508" y="625"/>
                </a:lnTo>
                <a:lnTo>
                  <a:pt x="1508" y="623"/>
                </a:lnTo>
                <a:lnTo>
                  <a:pt x="1507" y="623"/>
                </a:lnTo>
                <a:lnTo>
                  <a:pt x="1507" y="621"/>
                </a:lnTo>
                <a:lnTo>
                  <a:pt x="1505" y="621"/>
                </a:lnTo>
                <a:lnTo>
                  <a:pt x="1505" y="621"/>
                </a:lnTo>
                <a:lnTo>
                  <a:pt x="1503" y="621"/>
                </a:lnTo>
                <a:lnTo>
                  <a:pt x="1503" y="620"/>
                </a:lnTo>
                <a:lnTo>
                  <a:pt x="1502" y="620"/>
                </a:lnTo>
                <a:lnTo>
                  <a:pt x="1502" y="618"/>
                </a:lnTo>
                <a:lnTo>
                  <a:pt x="1503" y="618"/>
                </a:lnTo>
                <a:lnTo>
                  <a:pt x="1503" y="616"/>
                </a:lnTo>
                <a:lnTo>
                  <a:pt x="1503" y="615"/>
                </a:lnTo>
                <a:lnTo>
                  <a:pt x="1503" y="613"/>
                </a:lnTo>
                <a:lnTo>
                  <a:pt x="1502" y="613"/>
                </a:lnTo>
                <a:lnTo>
                  <a:pt x="1500" y="613"/>
                </a:lnTo>
                <a:lnTo>
                  <a:pt x="1500" y="615"/>
                </a:lnTo>
                <a:lnTo>
                  <a:pt x="1498" y="615"/>
                </a:lnTo>
                <a:lnTo>
                  <a:pt x="1498" y="613"/>
                </a:lnTo>
                <a:lnTo>
                  <a:pt x="1498" y="611"/>
                </a:lnTo>
                <a:lnTo>
                  <a:pt x="1500" y="611"/>
                </a:lnTo>
                <a:lnTo>
                  <a:pt x="1498" y="609"/>
                </a:lnTo>
                <a:lnTo>
                  <a:pt x="1500" y="609"/>
                </a:lnTo>
                <a:lnTo>
                  <a:pt x="1500" y="609"/>
                </a:lnTo>
                <a:lnTo>
                  <a:pt x="1500" y="608"/>
                </a:lnTo>
                <a:lnTo>
                  <a:pt x="1502" y="608"/>
                </a:lnTo>
                <a:lnTo>
                  <a:pt x="1502" y="606"/>
                </a:lnTo>
                <a:lnTo>
                  <a:pt x="1502" y="604"/>
                </a:lnTo>
                <a:lnTo>
                  <a:pt x="1502" y="603"/>
                </a:lnTo>
                <a:lnTo>
                  <a:pt x="1502" y="601"/>
                </a:lnTo>
                <a:lnTo>
                  <a:pt x="1503" y="601"/>
                </a:lnTo>
                <a:lnTo>
                  <a:pt x="1503" y="603"/>
                </a:lnTo>
                <a:lnTo>
                  <a:pt x="1505" y="603"/>
                </a:lnTo>
                <a:lnTo>
                  <a:pt x="1505" y="601"/>
                </a:lnTo>
                <a:lnTo>
                  <a:pt x="1503" y="601"/>
                </a:lnTo>
                <a:lnTo>
                  <a:pt x="1505" y="599"/>
                </a:lnTo>
                <a:lnTo>
                  <a:pt x="1505" y="599"/>
                </a:lnTo>
                <a:lnTo>
                  <a:pt x="1507" y="599"/>
                </a:lnTo>
                <a:lnTo>
                  <a:pt x="1507" y="598"/>
                </a:lnTo>
                <a:lnTo>
                  <a:pt x="1508" y="598"/>
                </a:lnTo>
                <a:lnTo>
                  <a:pt x="1508" y="599"/>
                </a:lnTo>
                <a:lnTo>
                  <a:pt x="1510" y="599"/>
                </a:lnTo>
                <a:lnTo>
                  <a:pt x="1510" y="598"/>
                </a:lnTo>
                <a:lnTo>
                  <a:pt x="1508" y="598"/>
                </a:lnTo>
                <a:lnTo>
                  <a:pt x="1508" y="596"/>
                </a:lnTo>
                <a:lnTo>
                  <a:pt x="1510" y="596"/>
                </a:lnTo>
                <a:lnTo>
                  <a:pt x="1510" y="594"/>
                </a:lnTo>
                <a:lnTo>
                  <a:pt x="1508" y="594"/>
                </a:lnTo>
                <a:lnTo>
                  <a:pt x="1507" y="594"/>
                </a:lnTo>
                <a:lnTo>
                  <a:pt x="1507" y="593"/>
                </a:lnTo>
                <a:lnTo>
                  <a:pt x="1508" y="593"/>
                </a:lnTo>
                <a:lnTo>
                  <a:pt x="1510" y="593"/>
                </a:lnTo>
                <a:lnTo>
                  <a:pt x="1510" y="591"/>
                </a:lnTo>
                <a:lnTo>
                  <a:pt x="1510" y="589"/>
                </a:lnTo>
                <a:lnTo>
                  <a:pt x="1512" y="589"/>
                </a:lnTo>
                <a:lnTo>
                  <a:pt x="1512" y="591"/>
                </a:lnTo>
                <a:lnTo>
                  <a:pt x="1513" y="591"/>
                </a:lnTo>
                <a:lnTo>
                  <a:pt x="1513" y="589"/>
                </a:lnTo>
                <a:lnTo>
                  <a:pt x="1513" y="588"/>
                </a:lnTo>
                <a:lnTo>
                  <a:pt x="1515" y="588"/>
                </a:lnTo>
                <a:lnTo>
                  <a:pt x="1517" y="588"/>
                </a:lnTo>
                <a:lnTo>
                  <a:pt x="1517" y="586"/>
                </a:lnTo>
                <a:lnTo>
                  <a:pt x="1517" y="584"/>
                </a:lnTo>
                <a:lnTo>
                  <a:pt x="1515" y="586"/>
                </a:lnTo>
                <a:lnTo>
                  <a:pt x="1515" y="584"/>
                </a:lnTo>
                <a:lnTo>
                  <a:pt x="1513" y="584"/>
                </a:lnTo>
                <a:lnTo>
                  <a:pt x="1513" y="583"/>
                </a:lnTo>
                <a:lnTo>
                  <a:pt x="1513" y="581"/>
                </a:lnTo>
                <a:lnTo>
                  <a:pt x="1515" y="581"/>
                </a:lnTo>
                <a:lnTo>
                  <a:pt x="1515" y="579"/>
                </a:lnTo>
                <a:lnTo>
                  <a:pt x="1517" y="579"/>
                </a:lnTo>
                <a:lnTo>
                  <a:pt x="1517" y="578"/>
                </a:lnTo>
                <a:lnTo>
                  <a:pt x="1518" y="578"/>
                </a:lnTo>
                <a:lnTo>
                  <a:pt x="1518" y="576"/>
                </a:lnTo>
                <a:lnTo>
                  <a:pt x="1520" y="576"/>
                </a:lnTo>
                <a:lnTo>
                  <a:pt x="1522" y="576"/>
                </a:lnTo>
                <a:lnTo>
                  <a:pt x="1523" y="576"/>
                </a:lnTo>
                <a:lnTo>
                  <a:pt x="1523" y="574"/>
                </a:lnTo>
                <a:lnTo>
                  <a:pt x="1523" y="573"/>
                </a:lnTo>
                <a:lnTo>
                  <a:pt x="1525" y="573"/>
                </a:lnTo>
                <a:lnTo>
                  <a:pt x="1525" y="574"/>
                </a:lnTo>
                <a:lnTo>
                  <a:pt x="1527" y="574"/>
                </a:lnTo>
                <a:lnTo>
                  <a:pt x="1527" y="573"/>
                </a:lnTo>
                <a:lnTo>
                  <a:pt x="1528" y="573"/>
                </a:lnTo>
                <a:lnTo>
                  <a:pt x="1530" y="573"/>
                </a:lnTo>
                <a:lnTo>
                  <a:pt x="1530" y="571"/>
                </a:lnTo>
                <a:lnTo>
                  <a:pt x="1532" y="571"/>
                </a:lnTo>
                <a:lnTo>
                  <a:pt x="1533" y="571"/>
                </a:lnTo>
                <a:lnTo>
                  <a:pt x="1533" y="573"/>
                </a:lnTo>
                <a:lnTo>
                  <a:pt x="1535" y="573"/>
                </a:lnTo>
                <a:lnTo>
                  <a:pt x="1537" y="573"/>
                </a:lnTo>
                <a:lnTo>
                  <a:pt x="1538" y="573"/>
                </a:lnTo>
                <a:lnTo>
                  <a:pt x="1540" y="573"/>
                </a:lnTo>
                <a:lnTo>
                  <a:pt x="1540" y="574"/>
                </a:lnTo>
                <a:lnTo>
                  <a:pt x="1542" y="574"/>
                </a:lnTo>
                <a:lnTo>
                  <a:pt x="1542" y="576"/>
                </a:lnTo>
                <a:lnTo>
                  <a:pt x="1543" y="576"/>
                </a:lnTo>
                <a:lnTo>
                  <a:pt x="1543" y="578"/>
                </a:lnTo>
                <a:lnTo>
                  <a:pt x="1543" y="579"/>
                </a:lnTo>
                <a:lnTo>
                  <a:pt x="1543" y="579"/>
                </a:lnTo>
                <a:lnTo>
                  <a:pt x="1543" y="581"/>
                </a:lnTo>
                <a:lnTo>
                  <a:pt x="1543" y="583"/>
                </a:lnTo>
                <a:lnTo>
                  <a:pt x="1545" y="583"/>
                </a:lnTo>
                <a:lnTo>
                  <a:pt x="1545" y="584"/>
                </a:lnTo>
                <a:lnTo>
                  <a:pt x="1545" y="586"/>
                </a:lnTo>
                <a:lnTo>
                  <a:pt x="1547" y="586"/>
                </a:lnTo>
                <a:lnTo>
                  <a:pt x="1547" y="588"/>
                </a:lnTo>
                <a:lnTo>
                  <a:pt x="1548" y="588"/>
                </a:lnTo>
                <a:lnTo>
                  <a:pt x="1548" y="589"/>
                </a:lnTo>
                <a:lnTo>
                  <a:pt x="1550" y="589"/>
                </a:lnTo>
                <a:lnTo>
                  <a:pt x="1550" y="591"/>
                </a:lnTo>
                <a:lnTo>
                  <a:pt x="1552" y="591"/>
                </a:lnTo>
                <a:lnTo>
                  <a:pt x="1552" y="593"/>
                </a:lnTo>
                <a:lnTo>
                  <a:pt x="1552" y="594"/>
                </a:lnTo>
                <a:lnTo>
                  <a:pt x="1550" y="594"/>
                </a:lnTo>
                <a:lnTo>
                  <a:pt x="1550" y="596"/>
                </a:lnTo>
                <a:lnTo>
                  <a:pt x="1552" y="596"/>
                </a:lnTo>
                <a:lnTo>
                  <a:pt x="1553" y="596"/>
                </a:lnTo>
                <a:lnTo>
                  <a:pt x="1553" y="598"/>
                </a:lnTo>
                <a:lnTo>
                  <a:pt x="1555" y="598"/>
                </a:lnTo>
                <a:lnTo>
                  <a:pt x="1555" y="599"/>
                </a:lnTo>
                <a:lnTo>
                  <a:pt x="1555" y="601"/>
                </a:lnTo>
                <a:lnTo>
                  <a:pt x="1553" y="601"/>
                </a:lnTo>
                <a:lnTo>
                  <a:pt x="1553" y="603"/>
                </a:lnTo>
                <a:lnTo>
                  <a:pt x="1553" y="604"/>
                </a:lnTo>
                <a:lnTo>
                  <a:pt x="1553" y="606"/>
                </a:lnTo>
                <a:close/>
                <a:moveTo>
                  <a:pt x="1507" y="616"/>
                </a:moveTo>
                <a:lnTo>
                  <a:pt x="1505" y="616"/>
                </a:lnTo>
                <a:lnTo>
                  <a:pt x="1505" y="618"/>
                </a:lnTo>
                <a:lnTo>
                  <a:pt x="1505" y="620"/>
                </a:lnTo>
                <a:lnTo>
                  <a:pt x="1507" y="620"/>
                </a:lnTo>
                <a:lnTo>
                  <a:pt x="1507" y="618"/>
                </a:lnTo>
                <a:lnTo>
                  <a:pt x="1507" y="616"/>
                </a:lnTo>
                <a:close/>
                <a:moveTo>
                  <a:pt x="1495" y="586"/>
                </a:moveTo>
                <a:lnTo>
                  <a:pt x="1495" y="588"/>
                </a:lnTo>
                <a:lnTo>
                  <a:pt x="1497" y="588"/>
                </a:lnTo>
                <a:lnTo>
                  <a:pt x="1498" y="588"/>
                </a:lnTo>
                <a:lnTo>
                  <a:pt x="1500" y="588"/>
                </a:lnTo>
                <a:lnTo>
                  <a:pt x="1500" y="586"/>
                </a:lnTo>
                <a:lnTo>
                  <a:pt x="1500" y="584"/>
                </a:lnTo>
                <a:lnTo>
                  <a:pt x="1502" y="584"/>
                </a:lnTo>
                <a:lnTo>
                  <a:pt x="1503" y="584"/>
                </a:lnTo>
                <a:lnTo>
                  <a:pt x="1503" y="583"/>
                </a:lnTo>
                <a:lnTo>
                  <a:pt x="1503" y="581"/>
                </a:lnTo>
                <a:lnTo>
                  <a:pt x="1503" y="579"/>
                </a:lnTo>
                <a:lnTo>
                  <a:pt x="1503" y="578"/>
                </a:lnTo>
                <a:lnTo>
                  <a:pt x="1503" y="576"/>
                </a:lnTo>
                <a:lnTo>
                  <a:pt x="1505" y="576"/>
                </a:lnTo>
                <a:lnTo>
                  <a:pt x="1505" y="574"/>
                </a:lnTo>
                <a:lnTo>
                  <a:pt x="1505" y="573"/>
                </a:lnTo>
                <a:lnTo>
                  <a:pt x="1503" y="573"/>
                </a:lnTo>
                <a:lnTo>
                  <a:pt x="1503" y="574"/>
                </a:lnTo>
                <a:lnTo>
                  <a:pt x="1502" y="574"/>
                </a:lnTo>
                <a:lnTo>
                  <a:pt x="1500" y="574"/>
                </a:lnTo>
                <a:lnTo>
                  <a:pt x="1500" y="576"/>
                </a:lnTo>
                <a:lnTo>
                  <a:pt x="1498" y="576"/>
                </a:lnTo>
                <a:lnTo>
                  <a:pt x="1497" y="576"/>
                </a:lnTo>
                <a:lnTo>
                  <a:pt x="1497" y="578"/>
                </a:lnTo>
                <a:lnTo>
                  <a:pt x="1495" y="578"/>
                </a:lnTo>
                <a:lnTo>
                  <a:pt x="1493" y="578"/>
                </a:lnTo>
                <a:lnTo>
                  <a:pt x="1493" y="579"/>
                </a:lnTo>
                <a:lnTo>
                  <a:pt x="1495" y="579"/>
                </a:lnTo>
                <a:lnTo>
                  <a:pt x="1495" y="581"/>
                </a:lnTo>
                <a:lnTo>
                  <a:pt x="1493" y="581"/>
                </a:lnTo>
                <a:lnTo>
                  <a:pt x="1493" y="583"/>
                </a:lnTo>
                <a:lnTo>
                  <a:pt x="1495" y="583"/>
                </a:lnTo>
                <a:lnTo>
                  <a:pt x="1495" y="584"/>
                </a:lnTo>
                <a:lnTo>
                  <a:pt x="1495" y="586"/>
                </a:lnTo>
                <a:close/>
                <a:moveTo>
                  <a:pt x="1343" y="516"/>
                </a:moveTo>
                <a:lnTo>
                  <a:pt x="1343" y="518"/>
                </a:lnTo>
                <a:lnTo>
                  <a:pt x="1345" y="518"/>
                </a:lnTo>
                <a:lnTo>
                  <a:pt x="1345" y="518"/>
                </a:lnTo>
                <a:lnTo>
                  <a:pt x="1345" y="519"/>
                </a:lnTo>
                <a:lnTo>
                  <a:pt x="1346" y="521"/>
                </a:lnTo>
                <a:lnTo>
                  <a:pt x="1348" y="521"/>
                </a:lnTo>
                <a:lnTo>
                  <a:pt x="1348" y="523"/>
                </a:lnTo>
                <a:lnTo>
                  <a:pt x="1348" y="524"/>
                </a:lnTo>
                <a:lnTo>
                  <a:pt x="1350" y="524"/>
                </a:lnTo>
                <a:lnTo>
                  <a:pt x="1350" y="526"/>
                </a:lnTo>
                <a:lnTo>
                  <a:pt x="1351" y="526"/>
                </a:lnTo>
                <a:lnTo>
                  <a:pt x="1351" y="528"/>
                </a:lnTo>
                <a:lnTo>
                  <a:pt x="1351" y="529"/>
                </a:lnTo>
                <a:lnTo>
                  <a:pt x="1351" y="529"/>
                </a:lnTo>
                <a:lnTo>
                  <a:pt x="1353" y="529"/>
                </a:lnTo>
                <a:lnTo>
                  <a:pt x="1353" y="531"/>
                </a:lnTo>
                <a:lnTo>
                  <a:pt x="1353" y="533"/>
                </a:lnTo>
                <a:lnTo>
                  <a:pt x="1353" y="534"/>
                </a:lnTo>
                <a:lnTo>
                  <a:pt x="1353" y="536"/>
                </a:lnTo>
                <a:lnTo>
                  <a:pt x="1351" y="536"/>
                </a:lnTo>
                <a:lnTo>
                  <a:pt x="1351" y="538"/>
                </a:lnTo>
                <a:lnTo>
                  <a:pt x="1351" y="539"/>
                </a:lnTo>
                <a:lnTo>
                  <a:pt x="1351" y="541"/>
                </a:lnTo>
                <a:lnTo>
                  <a:pt x="1351" y="543"/>
                </a:lnTo>
                <a:lnTo>
                  <a:pt x="1351" y="544"/>
                </a:lnTo>
                <a:lnTo>
                  <a:pt x="1351" y="546"/>
                </a:lnTo>
                <a:lnTo>
                  <a:pt x="1351" y="548"/>
                </a:lnTo>
                <a:lnTo>
                  <a:pt x="1350" y="548"/>
                </a:lnTo>
                <a:lnTo>
                  <a:pt x="1350" y="549"/>
                </a:lnTo>
                <a:lnTo>
                  <a:pt x="1348" y="549"/>
                </a:lnTo>
                <a:lnTo>
                  <a:pt x="1348" y="551"/>
                </a:lnTo>
                <a:lnTo>
                  <a:pt x="1348" y="553"/>
                </a:lnTo>
                <a:lnTo>
                  <a:pt x="1348" y="554"/>
                </a:lnTo>
                <a:lnTo>
                  <a:pt x="1346" y="554"/>
                </a:lnTo>
                <a:lnTo>
                  <a:pt x="1345" y="554"/>
                </a:lnTo>
                <a:lnTo>
                  <a:pt x="1345" y="556"/>
                </a:lnTo>
                <a:lnTo>
                  <a:pt x="1345" y="556"/>
                </a:lnTo>
                <a:lnTo>
                  <a:pt x="1345" y="558"/>
                </a:lnTo>
                <a:lnTo>
                  <a:pt x="1345" y="559"/>
                </a:lnTo>
                <a:lnTo>
                  <a:pt x="1345" y="559"/>
                </a:lnTo>
                <a:lnTo>
                  <a:pt x="1345" y="561"/>
                </a:lnTo>
                <a:lnTo>
                  <a:pt x="1345" y="561"/>
                </a:lnTo>
                <a:lnTo>
                  <a:pt x="1345" y="563"/>
                </a:lnTo>
                <a:lnTo>
                  <a:pt x="1343" y="563"/>
                </a:lnTo>
                <a:lnTo>
                  <a:pt x="1343" y="564"/>
                </a:lnTo>
                <a:lnTo>
                  <a:pt x="1343" y="566"/>
                </a:lnTo>
                <a:lnTo>
                  <a:pt x="1343" y="568"/>
                </a:lnTo>
                <a:lnTo>
                  <a:pt x="1341" y="568"/>
                </a:lnTo>
                <a:lnTo>
                  <a:pt x="1341" y="569"/>
                </a:lnTo>
                <a:lnTo>
                  <a:pt x="1340" y="569"/>
                </a:lnTo>
                <a:lnTo>
                  <a:pt x="1340" y="569"/>
                </a:lnTo>
                <a:lnTo>
                  <a:pt x="1338" y="569"/>
                </a:lnTo>
                <a:lnTo>
                  <a:pt x="1338" y="571"/>
                </a:lnTo>
                <a:lnTo>
                  <a:pt x="1338" y="573"/>
                </a:lnTo>
                <a:lnTo>
                  <a:pt x="1336" y="573"/>
                </a:lnTo>
                <a:lnTo>
                  <a:pt x="1336" y="574"/>
                </a:lnTo>
                <a:lnTo>
                  <a:pt x="1336" y="576"/>
                </a:lnTo>
                <a:lnTo>
                  <a:pt x="1336" y="578"/>
                </a:lnTo>
                <a:lnTo>
                  <a:pt x="1336" y="579"/>
                </a:lnTo>
                <a:lnTo>
                  <a:pt x="1335" y="579"/>
                </a:lnTo>
                <a:lnTo>
                  <a:pt x="1333" y="579"/>
                </a:lnTo>
                <a:lnTo>
                  <a:pt x="1333" y="581"/>
                </a:lnTo>
                <a:lnTo>
                  <a:pt x="1331" y="581"/>
                </a:lnTo>
                <a:lnTo>
                  <a:pt x="1331" y="583"/>
                </a:lnTo>
                <a:lnTo>
                  <a:pt x="1331" y="584"/>
                </a:lnTo>
                <a:lnTo>
                  <a:pt x="1333" y="584"/>
                </a:lnTo>
                <a:lnTo>
                  <a:pt x="1333" y="586"/>
                </a:lnTo>
                <a:lnTo>
                  <a:pt x="1331" y="586"/>
                </a:lnTo>
                <a:lnTo>
                  <a:pt x="1330" y="586"/>
                </a:lnTo>
                <a:lnTo>
                  <a:pt x="1328" y="586"/>
                </a:lnTo>
                <a:lnTo>
                  <a:pt x="1328" y="588"/>
                </a:lnTo>
                <a:lnTo>
                  <a:pt x="1326" y="588"/>
                </a:lnTo>
                <a:lnTo>
                  <a:pt x="1325" y="588"/>
                </a:lnTo>
                <a:lnTo>
                  <a:pt x="1323" y="588"/>
                </a:lnTo>
                <a:lnTo>
                  <a:pt x="1321" y="588"/>
                </a:lnTo>
                <a:lnTo>
                  <a:pt x="1320" y="588"/>
                </a:lnTo>
                <a:lnTo>
                  <a:pt x="1320" y="586"/>
                </a:lnTo>
                <a:lnTo>
                  <a:pt x="1318" y="586"/>
                </a:lnTo>
                <a:lnTo>
                  <a:pt x="1316" y="586"/>
                </a:lnTo>
                <a:lnTo>
                  <a:pt x="1316" y="588"/>
                </a:lnTo>
                <a:lnTo>
                  <a:pt x="1316" y="589"/>
                </a:lnTo>
                <a:lnTo>
                  <a:pt x="1315" y="589"/>
                </a:lnTo>
                <a:lnTo>
                  <a:pt x="1313" y="589"/>
                </a:lnTo>
                <a:lnTo>
                  <a:pt x="1311" y="589"/>
                </a:lnTo>
                <a:lnTo>
                  <a:pt x="1311" y="591"/>
                </a:lnTo>
                <a:lnTo>
                  <a:pt x="1310" y="591"/>
                </a:lnTo>
                <a:lnTo>
                  <a:pt x="1308" y="591"/>
                </a:lnTo>
                <a:lnTo>
                  <a:pt x="1306" y="591"/>
                </a:lnTo>
                <a:lnTo>
                  <a:pt x="1306" y="589"/>
                </a:lnTo>
                <a:lnTo>
                  <a:pt x="1306" y="588"/>
                </a:lnTo>
                <a:lnTo>
                  <a:pt x="1305" y="588"/>
                </a:lnTo>
                <a:lnTo>
                  <a:pt x="1305" y="588"/>
                </a:lnTo>
                <a:lnTo>
                  <a:pt x="1305" y="586"/>
                </a:lnTo>
                <a:lnTo>
                  <a:pt x="1303" y="586"/>
                </a:lnTo>
                <a:lnTo>
                  <a:pt x="1303" y="584"/>
                </a:lnTo>
                <a:lnTo>
                  <a:pt x="1301" y="584"/>
                </a:lnTo>
                <a:lnTo>
                  <a:pt x="1301" y="583"/>
                </a:lnTo>
                <a:lnTo>
                  <a:pt x="1301" y="581"/>
                </a:lnTo>
                <a:lnTo>
                  <a:pt x="1300" y="579"/>
                </a:lnTo>
                <a:lnTo>
                  <a:pt x="1300" y="581"/>
                </a:lnTo>
                <a:lnTo>
                  <a:pt x="1298" y="581"/>
                </a:lnTo>
                <a:lnTo>
                  <a:pt x="1298" y="579"/>
                </a:lnTo>
                <a:lnTo>
                  <a:pt x="1296" y="579"/>
                </a:lnTo>
                <a:lnTo>
                  <a:pt x="1296" y="581"/>
                </a:lnTo>
                <a:lnTo>
                  <a:pt x="1296" y="583"/>
                </a:lnTo>
                <a:lnTo>
                  <a:pt x="1296" y="584"/>
                </a:lnTo>
                <a:lnTo>
                  <a:pt x="1295" y="584"/>
                </a:lnTo>
                <a:lnTo>
                  <a:pt x="1293" y="584"/>
                </a:lnTo>
                <a:lnTo>
                  <a:pt x="1291" y="584"/>
                </a:lnTo>
                <a:lnTo>
                  <a:pt x="1290" y="584"/>
                </a:lnTo>
                <a:lnTo>
                  <a:pt x="1288" y="584"/>
                </a:lnTo>
                <a:lnTo>
                  <a:pt x="1286" y="584"/>
                </a:lnTo>
                <a:lnTo>
                  <a:pt x="1286" y="583"/>
                </a:lnTo>
                <a:lnTo>
                  <a:pt x="1286" y="581"/>
                </a:lnTo>
                <a:lnTo>
                  <a:pt x="1286" y="579"/>
                </a:lnTo>
                <a:lnTo>
                  <a:pt x="1286" y="578"/>
                </a:lnTo>
                <a:lnTo>
                  <a:pt x="1286" y="576"/>
                </a:lnTo>
                <a:lnTo>
                  <a:pt x="1286" y="574"/>
                </a:lnTo>
                <a:lnTo>
                  <a:pt x="1285" y="574"/>
                </a:lnTo>
                <a:lnTo>
                  <a:pt x="1285" y="573"/>
                </a:lnTo>
                <a:lnTo>
                  <a:pt x="1283" y="573"/>
                </a:lnTo>
                <a:lnTo>
                  <a:pt x="1281" y="573"/>
                </a:lnTo>
                <a:lnTo>
                  <a:pt x="1280" y="573"/>
                </a:lnTo>
                <a:lnTo>
                  <a:pt x="1280" y="574"/>
                </a:lnTo>
                <a:lnTo>
                  <a:pt x="1280" y="576"/>
                </a:lnTo>
                <a:lnTo>
                  <a:pt x="1278" y="576"/>
                </a:lnTo>
                <a:lnTo>
                  <a:pt x="1276" y="576"/>
                </a:lnTo>
                <a:lnTo>
                  <a:pt x="1275" y="576"/>
                </a:lnTo>
                <a:lnTo>
                  <a:pt x="1275" y="578"/>
                </a:lnTo>
                <a:lnTo>
                  <a:pt x="1273" y="578"/>
                </a:lnTo>
                <a:lnTo>
                  <a:pt x="1271" y="578"/>
                </a:lnTo>
                <a:lnTo>
                  <a:pt x="1270" y="578"/>
                </a:lnTo>
                <a:lnTo>
                  <a:pt x="1270" y="579"/>
                </a:lnTo>
                <a:lnTo>
                  <a:pt x="1270" y="581"/>
                </a:lnTo>
                <a:lnTo>
                  <a:pt x="1270" y="583"/>
                </a:lnTo>
                <a:lnTo>
                  <a:pt x="1268" y="583"/>
                </a:lnTo>
                <a:lnTo>
                  <a:pt x="1268" y="581"/>
                </a:lnTo>
                <a:lnTo>
                  <a:pt x="1266" y="581"/>
                </a:lnTo>
                <a:lnTo>
                  <a:pt x="1266" y="583"/>
                </a:lnTo>
                <a:lnTo>
                  <a:pt x="1265" y="583"/>
                </a:lnTo>
                <a:lnTo>
                  <a:pt x="1265" y="583"/>
                </a:lnTo>
                <a:lnTo>
                  <a:pt x="1265" y="581"/>
                </a:lnTo>
                <a:lnTo>
                  <a:pt x="1263" y="581"/>
                </a:lnTo>
                <a:lnTo>
                  <a:pt x="1261" y="581"/>
                </a:lnTo>
                <a:lnTo>
                  <a:pt x="1261" y="579"/>
                </a:lnTo>
                <a:lnTo>
                  <a:pt x="1260" y="579"/>
                </a:lnTo>
                <a:lnTo>
                  <a:pt x="1260" y="581"/>
                </a:lnTo>
                <a:lnTo>
                  <a:pt x="1258" y="581"/>
                </a:lnTo>
                <a:lnTo>
                  <a:pt x="1258" y="583"/>
                </a:lnTo>
                <a:lnTo>
                  <a:pt x="1256" y="583"/>
                </a:lnTo>
                <a:lnTo>
                  <a:pt x="1256" y="581"/>
                </a:lnTo>
                <a:lnTo>
                  <a:pt x="1255" y="581"/>
                </a:lnTo>
                <a:lnTo>
                  <a:pt x="1255" y="579"/>
                </a:lnTo>
                <a:lnTo>
                  <a:pt x="1253" y="579"/>
                </a:lnTo>
                <a:lnTo>
                  <a:pt x="1251" y="579"/>
                </a:lnTo>
                <a:lnTo>
                  <a:pt x="1251" y="581"/>
                </a:lnTo>
                <a:lnTo>
                  <a:pt x="1251" y="583"/>
                </a:lnTo>
                <a:lnTo>
                  <a:pt x="1250" y="583"/>
                </a:lnTo>
                <a:lnTo>
                  <a:pt x="1248" y="583"/>
                </a:lnTo>
                <a:lnTo>
                  <a:pt x="1246" y="583"/>
                </a:lnTo>
                <a:lnTo>
                  <a:pt x="1245" y="583"/>
                </a:lnTo>
                <a:lnTo>
                  <a:pt x="1245" y="584"/>
                </a:lnTo>
                <a:lnTo>
                  <a:pt x="1246" y="584"/>
                </a:lnTo>
                <a:lnTo>
                  <a:pt x="1246" y="586"/>
                </a:lnTo>
                <a:lnTo>
                  <a:pt x="1245" y="586"/>
                </a:lnTo>
                <a:lnTo>
                  <a:pt x="1245" y="588"/>
                </a:lnTo>
                <a:lnTo>
                  <a:pt x="1243" y="588"/>
                </a:lnTo>
                <a:lnTo>
                  <a:pt x="1241" y="588"/>
                </a:lnTo>
                <a:lnTo>
                  <a:pt x="1241" y="589"/>
                </a:lnTo>
                <a:lnTo>
                  <a:pt x="1240" y="589"/>
                </a:lnTo>
                <a:lnTo>
                  <a:pt x="1238" y="589"/>
                </a:lnTo>
                <a:lnTo>
                  <a:pt x="1236" y="589"/>
                </a:lnTo>
                <a:lnTo>
                  <a:pt x="1236" y="591"/>
                </a:lnTo>
                <a:lnTo>
                  <a:pt x="1235" y="591"/>
                </a:lnTo>
                <a:lnTo>
                  <a:pt x="1233" y="591"/>
                </a:lnTo>
                <a:lnTo>
                  <a:pt x="1233" y="593"/>
                </a:lnTo>
                <a:lnTo>
                  <a:pt x="1231" y="593"/>
                </a:lnTo>
                <a:lnTo>
                  <a:pt x="1230" y="593"/>
                </a:lnTo>
                <a:lnTo>
                  <a:pt x="1228" y="593"/>
                </a:lnTo>
                <a:lnTo>
                  <a:pt x="1226" y="593"/>
                </a:lnTo>
                <a:lnTo>
                  <a:pt x="1225" y="593"/>
                </a:lnTo>
                <a:lnTo>
                  <a:pt x="1225" y="594"/>
                </a:lnTo>
                <a:lnTo>
                  <a:pt x="1225" y="594"/>
                </a:lnTo>
                <a:lnTo>
                  <a:pt x="1223" y="594"/>
                </a:lnTo>
                <a:lnTo>
                  <a:pt x="1223" y="596"/>
                </a:lnTo>
                <a:lnTo>
                  <a:pt x="1221" y="596"/>
                </a:lnTo>
                <a:lnTo>
                  <a:pt x="1220" y="596"/>
                </a:lnTo>
                <a:lnTo>
                  <a:pt x="1218" y="596"/>
                </a:lnTo>
                <a:lnTo>
                  <a:pt x="1216" y="596"/>
                </a:lnTo>
                <a:lnTo>
                  <a:pt x="1215" y="596"/>
                </a:lnTo>
                <a:lnTo>
                  <a:pt x="1213" y="596"/>
                </a:lnTo>
                <a:lnTo>
                  <a:pt x="1211" y="596"/>
                </a:lnTo>
                <a:lnTo>
                  <a:pt x="1210" y="596"/>
                </a:lnTo>
                <a:lnTo>
                  <a:pt x="1208" y="596"/>
                </a:lnTo>
                <a:lnTo>
                  <a:pt x="1208" y="598"/>
                </a:lnTo>
                <a:lnTo>
                  <a:pt x="1206" y="598"/>
                </a:lnTo>
                <a:lnTo>
                  <a:pt x="1206" y="596"/>
                </a:lnTo>
                <a:lnTo>
                  <a:pt x="1205" y="596"/>
                </a:lnTo>
                <a:lnTo>
                  <a:pt x="1203" y="596"/>
                </a:lnTo>
                <a:lnTo>
                  <a:pt x="1201" y="596"/>
                </a:lnTo>
                <a:lnTo>
                  <a:pt x="1200" y="596"/>
                </a:lnTo>
                <a:lnTo>
                  <a:pt x="1198" y="596"/>
                </a:lnTo>
                <a:lnTo>
                  <a:pt x="1198" y="594"/>
                </a:lnTo>
                <a:lnTo>
                  <a:pt x="1196" y="594"/>
                </a:lnTo>
                <a:lnTo>
                  <a:pt x="1195" y="594"/>
                </a:lnTo>
                <a:lnTo>
                  <a:pt x="1193" y="594"/>
                </a:lnTo>
                <a:lnTo>
                  <a:pt x="1193" y="593"/>
                </a:lnTo>
                <a:lnTo>
                  <a:pt x="1191" y="593"/>
                </a:lnTo>
                <a:lnTo>
                  <a:pt x="1190" y="593"/>
                </a:lnTo>
                <a:lnTo>
                  <a:pt x="1190" y="591"/>
                </a:lnTo>
                <a:lnTo>
                  <a:pt x="1188" y="591"/>
                </a:lnTo>
                <a:lnTo>
                  <a:pt x="1188" y="589"/>
                </a:lnTo>
                <a:lnTo>
                  <a:pt x="1186" y="589"/>
                </a:lnTo>
                <a:lnTo>
                  <a:pt x="1186" y="588"/>
                </a:lnTo>
                <a:lnTo>
                  <a:pt x="1185" y="588"/>
                </a:lnTo>
                <a:lnTo>
                  <a:pt x="1185" y="586"/>
                </a:lnTo>
                <a:lnTo>
                  <a:pt x="1185" y="586"/>
                </a:lnTo>
                <a:lnTo>
                  <a:pt x="1185" y="584"/>
                </a:lnTo>
                <a:lnTo>
                  <a:pt x="1183" y="584"/>
                </a:lnTo>
                <a:lnTo>
                  <a:pt x="1183" y="583"/>
                </a:lnTo>
                <a:lnTo>
                  <a:pt x="1183" y="581"/>
                </a:lnTo>
                <a:lnTo>
                  <a:pt x="1181" y="581"/>
                </a:lnTo>
                <a:lnTo>
                  <a:pt x="1181" y="579"/>
                </a:lnTo>
                <a:lnTo>
                  <a:pt x="1181" y="578"/>
                </a:lnTo>
                <a:lnTo>
                  <a:pt x="1180" y="578"/>
                </a:lnTo>
                <a:lnTo>
                  <a:pt x="1180" y="576"/>
                </a:lnTo>
                <a:lnTo>
                  <a:pt x="1180" y="574"/>
                </a:lnTo>
                <a:lnTo>
                  <a:pt x="1178" y="573"/>
                </a:lnTo>
                <a:lnTo>
                  <a:pt x="1178" y="571"/>
                </a:lnTo>
                <a:lnTo>
                  <a:pt x="1178" y="569"/>
                </a:lnTo>
                <a:lnTo>
                  <a:pt x="1178" y="569"/>
                </a:lnTo>
                <a:lnTo>
                  <a:pt x="1178" y="568"/>
                </a:lnTo>
                <a:lnTo>
                  <a:pt x="1178" y="566"/>
                </a:lnTo>
                <a:lnTo>
                  <a:pt x="1180" y="566"/>
                </a:lnTo>
                <a:lnTo>
                  <a:pt x="1181" y="566"/>
                </a:lnTo>
                <a:lnTo>
                  <a:pt x="1181" y="564"/>
                </a:lnTo>
                <a:lnTo>
                  <a:pt x="1183" y="564"/>
                </a:lnTo>
                <a:lnTo>
                  <a:pt x="1185" y="564"/>
                </a:lnTo>
                <a:lnTo>
                  <a:pt x="1185" y="564"/>
                </a:lnTo>
                <a:lnTo>
                  <a:pt x="1185" y="563"/>
                </a:lnTo>
                <a:lnTo>
                  <a:pt x="1186" y="563"/>
                </a:lnTo>
                <a:lnTo>
                  <a:pt x="1188" y="563"/>
                </a:lnTo>
                <a:lnTo>
                  <a:pt x="1190" y="563"/>
                </a:lnTo>
                <a:lnTo>
                  <a:pt x="1191" y="563"/>
                </a:lnTo>
                <a:lnTo>
                  <a:pt x="1193" y="563"/>
                </a:lnTo>
                <a:lnTo>
                  <a:pt x="1195" y="563"/>
                </a:lnTo>
                <a:lnTo>
                  <a:pt x="1196" y="563"/>
                </a:lnTo>
                <a:lnTo>
                  <a:pt x="1198" y="563"/>
                </a:lnTo>
                <a:lnTo>
                  <a:pt x="1200" y="563"/>
                </a:lnTo>
                <a:lnTo>
                  <a:pt x="1201" y="563"/>
                </a:lnTo>
                <a:lnTo>
                  <a:pt x="1201" y="564"/>
                </a:lnTo>
                <a:lnTo>
                  <a:pt x="1203" y="564"/>
                </a:lnTo>
                <a:lnTo>
                  <a:pt x="1203" y="563"/>
                </a:lnTo>
                <a:lnTo>
                  <a:pt x="1201" y="563"/>
                </a:lnTo>
                <a:lnTo>
                  <a:pt x="1201" y="561"/>
                </a:lnTo>
                <a:lnTo>
                  <a:pt x="1203" y="561"/>
                </a:lnTo>
                <a:lnTo>
                  <a:pt x="1205" y="561"/>
                </a:lnTo>
                <a:lnTo>
                  <a:pt x="1205" y="559"/>
                </a:lnTo>
                <a:lnTo>
                  <a:pt x="1206" y="559"/>
                </a:lnTo>
                <a:lnTo>
                  <a:pt x="1206" y="558"/>
                </a:lnTo>
                <a:lnTo>
                  <a:pt x="1208" y="558"/>
                </a:lnTo>
                <a:lnTo>
                  <a:pt x="1210" y="558"/>
                </a:lnTo>
                <a:lnTo>
                  <a:pt x="1211" y="558"/>
                </a:lnTo>
                <a:lnTo>
                  <a:pt x="1213" y="558"/>
                </a:lnTo>
                <a:lnTo>
                  <a:pt x="1215" y="558"/>
                </a:lnTo>
                <a:lnTo>
                  <a:pt x="1216" y="558"/>
                </a:lnTo>
                <a:lnTo>
                  <a:pt x="1218" y="558"/>
                </a:lnTo>
                <a:lnTo>
                  <a:pt x="1220" y="558"/>
                </a:lnTo>
                <a:lnTo>
                  <a:pt x="1220" y="559"/>
                </a:lnTo>
                <a:lnTo>
                  <a:pt x="1221" y="559"/>
                </a:lnTo>
                <a:lnTo>
                  <a:pt x="1223" y="559"/>
                </a:lnTo>
                <a:lnTo>
                  <a:pt x="1225" y="559"/>
                </a:lnTo>
                <a:lnTo>
                  <a:pt x="1225" y="559"/>
                </a:lnTo>
                <a:lnTo>
                  <a:pt x="1225" y="561"/>
                </a:lnTo>
                <a:lnTo>
                  <a:pt x="1226" y="561"/>
                </a:lnTo>
                <a:lnTo>
                  <a:pt x="1228" y="561"/>
                </a:lnTo>
                <a:lnTo>
                  <a:pt x="1228" y="563"/>
                </a:lnTo>
                <a:lnTo>
                  <a:pt x="1230" y="563"/>
                </a:lnTo>
                <a:lnTo>
                  <a:pt x="1231" y="563"/>
                </a:lnTo>
                <a:lnTo>
                  <a:pt x="1233" y="563"/>
                </a:lnTo>
                <a:lnTo>
                  <a:pt x="1235" y="563"/>
                </a:lnTo>
                <a:lnTo>
                  <a:pt x="1235" y="561"/>
                </a:lnTo>
                <a:lnTo>
                  <a:pt x="1236" y="561"/>
                </a:lnTo>
                <a:lnTo>
                  <a:pt x="1238" y="561"/>
                </a:lnTo>
                <a:lnTo>
                  <a:pt x="1238" y="559"/>
                </a:lnTo>
                <a:lnTo>
                  <a:pt x="1240" y="559"/>
                </a:lnTo>
                <a:lnTo>
                  <a:pt x="1240" y="558"/>
                </a:lnTo>
                <a:lnTo>
                  <a:pt x="1241" y="558"/>
                </a:lnTo>
                <a:lnTo>
                  <a:pt x="1241" y="556"/>
                </a:lnTo>
                <a:lnTo>
                  <a:pt x="1243" y="556"/>
                </a:lnTo>
                <a:lnTo>
                  <a:pt x="1245" y="556"/>
                </a:lnTo>
                <a:lnTo>
                  <a:pt x="1245" y="554"/>
                </a:lnTo>
                <a:lnTo>
                  <a:pt x="1246" y="554"/>
                </a:lnTo>
                <a:lnTo>
                  <a:pt x="1246" y="553"/>
                </a:lnTo>
                <a:lnTo>
                  <a:pt x="1248" y="553"/>
                </a:lnTo>
                <a:lnTo>
                  <a:pt x="1248" y="551"/>
                </a:lnTo>
                <a:lnTo>
                  <a:pt x="1250" y="551"/>
                </a:lnTo>
                <a:lnTo>
                  <a:pt x="1251" y="551"/>
                </a:lnTo>
                <a:lnTo>
                  <a:pt x="1251" y="549"/>
                </a:lnTo>
                <a:lnTo>
                  <a:pt x="1250" y="549"/>
                </a:lnTo>
                <a:lnTo>
                  <a:pt x="1248" y="549"/>
                </a:lnTo>
                <a:lnTo>
                  <a:pt x="1248" y="548"/>
                </a:lnTo>
                <a:lnTo>
                  <a:pt x="1246" y="548"/>
                </a:lnTo>
                <a:lnTo>
                  <a:pt x="1245" y="548"/>
                </a:lnTo>
                <a:lnTo>
                  <a:pt x="1245" y="549"/>
                </a:lnTo>
                <a:lnTo>
                  <a:pt x="1243" y="549"/>
                </a:lnTo>
                <a:lnTo>
                  <a:pt x="1243" y="551"/>
                </a:lnTo>
                <a:lnTo>
                  <a:pt x="1241" y="551"/>
                </a:lnTo>
                <a:lnTo>
                  <a:pt x="1241" y="553"/>
                </a:lnTo>
                <a:lnTo>
                  <a:pt x="1240" y="553"/>
                </a:lnTo>
                <a:lnTo>
                  <a:pt x="1238" y="553"/>
                </a:lnTo>
                <a:lnTo>
                  <a:pt x="1238" y="551"/>
                </a:lnTo>
                <a:lnTo>
                  <a:pt x="1236" y="551"/>
                </a:lnTo>
                <a:lnTo>
                  <a:pt x="1236" y="553"/>
                </a:lnTo>
                <a:lnTo>
                  <a:pt x="1235" y="553"/>
                </a:lnTo>
                <a:lnTo>
                  <a:pt x="1235" y="551"/>
                </a:lnTo>
                <a:lnTo>
                  <a:pt x="1233" y="551"/>
                </a:lnTo>
                <a:lnTo>
                  <a:pt x="1231" y="551"/>
                </a:lnTo>
                <a:lnTo>
                  <a:pt x="1231" y="553"/>
                </a:lnTo>
                <a:lnTo>
                  <a:pt x="1230" y="553"/>
                </a:lnTo>
                <a:lnTo>
                  <a:pt x="1230" y="551"/>
                </a:lnTo>
                <a:lnTo>
                  <a:pt x="1228" y="551"/>
                </a:lnTo>
                <a:lnTo>
                  <a:pt x="1226" y="551"/>
                </a:lnTo>
                <a:lnTo>
                  <a:pt x="1225" y="551"/>
                </a:lnTo>
                <a:lnTo>
                  <a:pt x="1225" y="551"/>
                </a:lnTo>
                <a:lnTo>
                  <a:pt x="1223" y="551"/>
                </a:lnTo>
                <a:lnTo>
                  <a:pt x="1223" y="549"/>
                </a:lnTo>
                <a:lnTo>
                  <a:pt x="1223" y="548"/>
                </a:lnTo>
                <a:lnTo>
                  <a:pt x="1225" y="548"/>
                </a:lnTo>
                <a:lnTo>
                  <a:pt x="1225" y="546"/>
                </a:lnTo>
                <a:lnTo>
                  <a:pt x="1225" y="546"/>
                </a:lnTo>
                <a:lnTo>
                  <a:pt x="1225" y="544"/>
                </a:lnTo>
                <a:lnTo>
                  <a:pt x="1225" y="543"/>
                </a:lnTo>
                <a:lnTo>
                  <a:pt x="1225" y="543"/>
                </a:lnTo>
                <a:lnTo>
                  <a:pt x="1225" y="544"/>
                </a:lnTo>
                <a:lnTo>
                  <a:pt x="1225" y="546"/>
                </a:lnTo>
                <a:lnTo>
                  <a:pt x="1223" y="546"/>
                </a:lnTo>
                <a:lnTo>
                  <a:pt x="1221" y="546"/>
                </a:lnTo>
                <a:lnTo>
                  <a:pt x="1221" y="544"/>
                </a:lnTo>
                <a:lnTo>
                  <a:pt x="1221" y="543"/>
                </a:lnTo>
                <a:lnTo>
                  <a:pt x="1221" y="541"/>
                </a:lnTo>
                <a:lnTo>
                  <a:pt x="1223" y="541"/>
                </a:lnTo>
                <a:lnTo>
                  <a:pt x="1223" y="539"/>
                </a:lnTo>
                <a:lnTo>
                  <a:pt x="1223" y="538"/>
                </a:lnTo>
                <a:lnTo>
                  <a:pt x="1221" y="538"/>
                </a:lnTo>
                <a:lnTo>
                  <a:pt x="1221" y="539"/>
                </a:lnTo>
                <a:lnTo>
                  <a:pt x="1221" y="541"/>
                </a:lnTo>
                <a:lnTo>
                  <a:pt x="1220" y="541"/>
                </a:lnTo>
                <a:lnTo>
                  <a:pt x="1220" y="543"/>
                </a:lnTo>
                <a:lnTo>
                  <a:pt x="1220" y="544"/>
                </a:lnTo>
                <a:lnTo>
                  <a:pt x="1220" y="546"/>
                </a:lnTo>
                <a:lnTo>
                  <a:pt x="1218" y="546"/>
                </a:lnTo>
                <a:lnTo>
                  <a:pt x="1218" y="548"/>
                </a:lnTo>
                <a:lnTo>
                  <a:pt x="1216" y="548"/>
                </a:lnTo>
                <a:lnTo>
                  <a:pt x="1215" y="548"/>
                </a:lnTo>
                <a:lnTo>
                  <a:pt x="1215" y="549"/>
                </a:lnTo>
                <a:lnTo>
                  <a:pt x="1213" y="549"/>
                </a:lnTo>
                <a:lnTo>
                  <a:pt x="1211" y="549"/>
                </a:lnTo>
                <a:lnTo>
                  <a:pt x="1211" y="548"/>
                </a:lnTo>
                <a:lnTo>
                  <a:pt x="1211" y="546"/>
                </a:lnTo>
                <a:lnTo>
                  <a:pt x="1211" y="544"/>
                </a:lnTo>
                <a:lnTo>
                  <a:pt x="1210" y="544"/>
                </a:lnTo>
                <a:lnTo>
                  <a:pt x="1210" y="546"/>
                </a:lnTo>
                <a:lnTo>
                  <a:pt x="1210" y="548"/>
                </a:lnTo>
                <a:lnTo>
                  <a:pt x="1208" y="548"/>
                </a:lnTo>
                <a:lnTo>
                  <a:pt x="1206" y="548"/>
                </a:lnTo>
                <a:lnTo>
                  <a:pt x="1205" y="548"/>
                </a:lnTo>
                <a:lnTo>
                  <a:pt x="1203" y="548"/>
                </a:lnTo>
                <a:lnTo>
                  <a:pt x="1203" y="546"/>
                </a:lnTo>
                <a:lnTo>
                  <a:pt x="1201" y="546"/>
                </a:lnTo>
                <a:lnTo>
                  <a:pt x="1201" y="548"/>
                </a:lnTo>
                <a:lnTo>
                  <a:pt x="1200" y="548"/>
                </a:lnTo>
                <a:lnTo>
                  <a:pt x="1198" y="548"/>
                </a:lnTo>
                <a:lnTo>
                  <a:pt x="1198" y="546"/>
                </a:lnTo>
                <a:lnTo>
                  <a:pt x="1196" y="546"/>
                </a:lnTo>
                <a:lnTo>
                  <a:pt x="1195" y="546"/>
                </a:lnTo>
                <a:lnTo>
                  <a:pt x="1195" y="544"/>
                </a:lnTo>
                <a:lnTo>
                  <a:pt x="1195" y="543"/>
                </a:lnTo>
                <a:lnTo>
                  <a:pt x="1195" y="541"/>
                </a:lnTo>
                <a:lnTo>
                  <a:pt x="1196" y="541"/>
                </a:lnTo>
                <a:lnTo>
                  <a:pt x="1196" y="539"/>
                </a:lnTo>
                <a:lnTo>
                  <a:pt x="1198" y="539"/>
                </a:lnTo>
                <a:lnTo>
                  <a:pt x="1200" y="539"/>
                </a:lnTo>
                <a:lnTo>
                  <a:pt x="1201" y="539"/>
                </a:lnTo>
                <a:lnTo>
                  <a:pt x="1203" y="539"/>
                </a:lnTo>
                <a:lnTo>
                  <a:pt x="1203" y="538"/>
                </a:lnTo>
                <a:lnTo>
                  <a:pt x="1201" y="538"/>
                </a:lnTo>
                <a:lnTo>
                  <a:pt x="1200" y="538"/>
                </a:lnTo>
                <a:lnTo>
                  <a:pt x="1198" y="538"/>
                </a:lnTo>
                <a:lnTo>
                  <a:pt x="1198" y="536"/>
                </a:lnTo>
                <a:lnTo>
                  <a:pt x="1200" y="534"/>
                </a:lnTo>
                <a:lnTo>
                  <a:pt x="1200" y="533"/>
                </a:lnTo>
                <a:lnTo>
                  <a:pt x="1201" y="533"/>
                </a:lnTo>
                <a:lnTo>
                  <a:pt x="1201" y="531"/>
                </a:lnTo>
                <a:lnTo>
                  <a:pt x="1201" y="529"/>
                </a:lnTo>
                <a:lnTo>
                  <a:pt x="1203" y="529"/>
                </a:lnTo>
                <a:lnTo>
                  <a:pt x="1203" y="529"/>
                </a:lnTo>
                <a:lnTo>
                  <a:pt x="1205" y="529"/>
                </a:lnTo>
                <a:lnTo>
                  <a:pt x="1206" y="529"/>
                </a:lnTo>
                <a:lnTo>
                  <a:pt x="1206" y="528"/>
                </a:lnTo>
                <a:lnTo>
                  <a:pt x="1208" y="528"/>
                </a:lnTo>
                <a:lnTo>
                  <a:pt x="1210" y="528"/>
                </a:lnTo>
                <a:lnTo>
                  <a:pt x="1211" y="528"/>
                </a:lnTo>
                <a:lnTo>
                  <a:pt x="1211" y="526"/>
                </a:lnTo>
                <a:lnTo>
                  <a:pt x="1211" y="524"/>
                </a:lnTo>
                <a:lnTo>
                  <a:pt x="1210" y="524"/>
                </a:lnTo>
                <a:lnTo>
                  <a:pt x="1210" y="526"/>
                </a:lnTo>
                <a:lnTo>
                  <a:pt x="1208" y="526"/>
                </a:lnTo>
                <a:lnTo>
                  <a:pt x="1206" y="526"/>
                </a:lnTo>
                <a:lnTo>
                  <a:pt x="1205" y="526"/>
                </a:lnTo>
                <a:lnTo>
                  <a:pt x="1203" y="526"/>
                </a:lnTo>
                <a:lnTo>
                  <a:pt x="1203" y="524"/>
                </a:lnTo>
                <a:lnTo>
                  <a:pt x="1203" y="523"/>
                </a:lnTo>
                <a:lnTo>
                  <a:pt x="1201" y="523"/>
                </a:lnTo>
                <a:lnTo>
                  <a:pt x="1201" y="524"/>
                </a:lnTo>
                <a:lnTo>
                  <a:pt x="1200" y="524"/>
                </a:lnTo>
                <a:lnTo>
                  <a:pt x="1200" y="526"/>
                </a:lnTo>
                <a:lnTo>
                  <a:pt x="1200" y="528"/>
                </a:lnTo>
                <a:lnTo>
                  <a:pt x="1198" y="528"/>
                </a:lnTo>
                <a:lnTo>
                  <a:pt x="1198" y="529"/>
                </a:lnTo>
                <a:lnTo>
                  <a:pt x="1198" y="529"/>
                </a:lnTo>
                <a:lnTo>
                  <a:pt x="1196" y="529"/>
                </a:lnTo>
                <a:lnTo>
                  <a:pt x="1196" y="531"/>
                </a:lnTo>
                <a:lnTo>
                  <a:pt x="1195" y="531"/>
                </a:lnTo>
                <a:lnTo>
                  <a:pt x="1195" y="533"/>
                </a:lnTo>
                <a:lnTo>
                  <a:pt x="1193" y="533"/>
                </a:lnTo>
                <a:lnTo>
                  <a:pt x="1193" y="531"/>
                </a:lnTo>
                <a:lnTo>
                  <a:pt x="1193" y="529"/>
                </a:lnTo>
                <a:lnTo>
                  <a:pt x="1193" y="529"/>
                </a:lnTo>
                <a:lnTo>
                  <a:pt x="1193" y="528"/>
                </a:lnTo>
                <a:lnTo>
                  <a:pt x="1191" y="528"/>
                </a:lnTo>
                <a:lnTo>
                  <a:pt x="1191" y="526"/>
                </a:lnTo>
                <a:lnTo>
                  <a:pt x="1190" y="526"/>
                </a:lnTo>
                <a:lnTo>
                  <a:pt x="1190" y="528"/>
                </a:lnTo>
                <a:lnTo>
                  <a:pt x="1190" y="529"/>
                </a:lnTo>
                <a:lnTo>
                  <a:pt x="1191" y="529"/>
                </a:lnTo>
                <a:lnTo>
                  <a:pt x="1191" y="529"/>
                </a:lnTo>
                <a:lnTo>
                  <a:pt x="1191" y="531"/>
                </a:lnTo>
                <a:lnTo>
                  <a:pt x="1191" y="533"/>
                </a:lnTo>
                <a:lnTo>
                  <a:pt x="1191" y="534"/>
                </a:lnTo>
                <a:lnTo>
                  <a:pt x="1191" y="536"/>
                </a:lnTo>
                <a:lnTo>
                  <a:pt x="1190" y="536"/>
                </a:lnTo>
                <a:lnTo>
                  <a:pt x="1190" y="538"/>
                </a:lnTo>
                <a:lnTo>
                  <a:pt x="1188" y="539"/>
                </a:lnTo>
                <a:lnTo>
                  <a:pt x="1188" y="541"/>
                </a:lnTo>
                <a:lnTo>
                  <a:pt x="1186" y="541"/>
                </a:lnTo>
                <a:lnTo>
                  <a:pt x="1185" y="541"/>
                </a:lnTo>
                <a:lnTo>
                  <a:pt x="1185" y="541"/>
                </a:lnTo>
                <a:lnTo>
                  <a:pt x="1185" y="543"/>
                </a:lnTo>
                <a:lnTo>
                  <a:pt x="1183" y="543"/>
                </a:lnTo>
                <a:lnTo>
                  <a:pt x="1181" y="543"/>
                </a:lnTo>
                <a:lnTo>
                  <a:pt x="1180" y="543"/>
                </a:lnTo>
                <a:lnTo>
                  <a:pt x="1180" y="544"/>
                </a:lnTo>
                <a:lnTo>
                  <a:pt x="1178" y="544"/>
                </a:lnTo>
                <a:lnTo>
                  <a:pt x="1176" y="544"/>
                </a:lnTo>
                <a:lnTo>
                  <a:pt x="1175" y="544"/>
                </a:lnTo>
                <a:lnTo>
                  <a:pt x="1173" y="544"/>
                </a:lnTo>
                <a:lnTo>
                  <a:pt x="1173" y="543"/>
                </a:lnTo>
                <a:lnTo>
                  <a:pt x="1173" y="541"/>
                </a:lnTo>
                <a:lnTo>
                  <a:pt x="1173" y="539"/>
                </a:lnTo>
                <a:lnTo>
                  <a:pt x="1173" y="538"/>
                </a:lnTo>
                <a:lnTo>
                  <a:pt x="1173" y="536"/>
                </a:lnTo>
                <a:lnTo>
                  <a:pt x="1175" y="536"/>
                </a:lnTo>
                <a:lnTo>
                  <a:pt x="1175" y="534"/>
                </a:lnTo>
                <a:lnTo>
                  <a:pt x="1176" y="534"/>
                </a:lnTo>
                <a:lnTo>
                  <a:pt x="1176" y="533"/>
                </a:lnTo>
                <a:lnTo>
                  <a:pt x="1176" y="531"/>
                </a:lnTo>
                <a:lnTo>
                  <a:pt x="1176" y="529"/>
                </a:lnTo>
                <a:lnTo>
                  <a:pt x="1175" y="529"/>
                </a:lnTo>
                <a:lnTo>
                  <a:pt x="1175" y="531"/>
                </a:lnTo>
                <a:lnTo>
                  <a:pt x="1173" y="531"/>
                </a:lnTo>
                <a:lnTo>
                  <a:pt x="1173" y="533"/>
                </a:lnTo>
                <a:lnTo>
                  <a:pt x="1171" y="533"/>
                </a:lnTo>
                <a:lnTo>
                  <a:pt x="1171" y="531"/>
                </a:lnTo>
                <a:lnTo>
                  <a:pt x="1170" y="531"/>
                </a:lnTo>
                <a:lnTo>
                  <a:pt x="1170" y="529"/>
                </a:lnTo>
                <a:lnTo>
                  <a:pt x="1170" y="529"/>
                </a:lnTo>
                <a:lnTo>
                  <a:pt x="1168" y="529"/>
                </a:lnTo>
                <a:lnTo>
                  <a:pt x="1168" y="529"/>
                </a:lnTo>
                <a:lnTo>
                  <a:pt x="1168" y="531"/>
                </a:lnTo>
                <a:lnTo>
                  <a:pt x="1168" y="533"/>
                </a:lnTo>
                <a:lnTo>
                  <a:pt x="1168" y="534"/>
                </a:lnTo>
                <a:lnTo>
                  <a:pt x="1168" y="536"/>
                </a:lnTo>
                <a:lnTo>
                  <a:pt x="1168" y="538"/>
                </a:lnTo>
                <a:lnTo>
                  <a:pt x="1166" y="538"/>
                </a:lnTo>
                <a:lnTo>
                  <a:pt x="1166" y="539"/>
                </a:lnTo>
                <a:lnTo>
                  <a:pt x="1165" y="539"/>
                </a:lnTo>
                <a:lnTo>
                  <a:pt x="1163" y="539"/>
                </a:lnTo>
                <a:lnTo>
                  <a:pt x="1161" y="539"/>
                </a:lnTo>
                <a:lnTo>
                  <a:pt x="1161" y="538"/>
                </a:lnTo>
                <a:lnTo>
                  <a:pt x="1161" y="536"/>
                </a:lnTo>
                <a:lnTo>
                  <a:pt x="1160" y="536"/>
                </a:lnTo>
                <a:lnTo>
                  <a:pt x="1160" y="534"/>
                </a:lnTo>
                <a:lnTo>
                  <a:pt x="1158" y="534"/>
                </a:lnTo>
                <a:lnTo>
                  <a:pt x="1158" y="533"/>
                </a:lnTo>
                <a:lnTo>
                  <a:pt x="1158" y="531"/>
                </a:lnTo>
                <a:lnTo>
                  <a:pt x="1156" y="531"/>
                </a:lnTo>
                <a:lnTo>
                  <a:pt x="1156" y="529"/>
                </a:lnTo>
                <a:lnTo>
                  <a:pt x="1158" y="529"/>
                </a:lnTo>
                <a:lnTo>
                  <a:pt x="1158" y="529"/>
                </a:lnTo>
                <a:lnTo>
                  <a:pt x="1158" y="528"/>
                </a:lnTo>
                <a:lnTo>
                  <a:pt x="1156" y="528"/>
                </a:lnTo>
                <a:lnTo>
                  <a:pt x="1156" y="526"/>
                </a:lnTo>
                <a:lnTo>
                  <a:pt x="1158" y="526"/>
                </a:lnTo>
                <a:lnTo>
                  <a:pt x="1158" y="524"/>
                </a:lnTo>
                <a:lnTo>
                  <a:pt x="1160" y="524"/>
                </a:lnTo>
                <a:lnTo>
                  <a:pt x="1160" y="523"/>
                </a:lnTo>
                <a:lnTo>
                  <a:pt x="1160" y="521"/>
                </a:lnTo>
                <a:lnTo>
                  <a:pt x="1158" y="521"/>
                </a:lnTo>
                <a:lnTo>
                  <a:pt x="1156" y="521"/>
                </a:lnTo>
                <a:lnTo>
                  <a:pt x="1156" y="523"/>
                </a:lnTo>
                <a:lnTo>
                  <a:pt x="1155" y="523"/>
                </a:lnTo>
                <a:lnTo>
                  <a:pt x="1155" y="521"/>
                </a:lnTo>
                <a:lnTo>
                  <a:pt x="1153" y="521"/>
                </a:lnTo>
                <a:lnTo>
                  <a:pt x="1153" y="523"/>
                </a:lnTo>
                <a:lnTo>
                  <a:pt x="1151" y="523"/>
                </a:lnTo>
                <a:lnTo>
                  <a:pt x="1151" y="524"/>
                </a:lnTo>
                <a:lnTo>
                  <a:pt x="1150" y="524"/>
                </a:lnTo>
                <a:lnTo>
                  <a:pt x="1148" y="524"/>
                </a:lnTo>
                <a:lnTo>
                  <a:pt x="1148" y="523"/>
                </a:lnTo>
                <a:lnTo>
                  <a:pt x="1146" y="523"/>
                </a:lnTo>
                <a:lnTo>
                  <a:pt x="1146" y="521"/>
                </a:lnTo>
                <a:lnTo>
                  <a:pt x="1146" y="519"/>
                </a:lnTo>
                <a:lnTo>
                  <a:pt x="1145" y="519"/>
                </a:lnTo>
                <a:lnTo>
                  <a:pt x="1145" y="519"/>
                </a:lnTo>
                <a:lnTo>
                  <a:pt x="1145" y="518"/>
                </a:lnTo>
                <a:lnTo>
                  <a:pt x="1143" y="518"/>
                </a:lnTo>
                <a:lnTo>
                  <a:pt x="1143" y="516"/>
                </a:lnTo>
                <a:lnTo>
                  <a:pt x="1141" y="516"/>
                </a:lnTo>
                <a:lnTo>
                  <a:pt x="1141" y="514"/>
                </a:lnTo>
                <a:lnTo>
                  <a:pt x="1140" y="514"/>
                </a:lnTo>
                <a:lnTo>
                  <a:pt x="1140" y="513"/>
                </a:lnTo>
                <a:lnTo>
                  <a:pt x="1140" y="511"/>
                </a:lnTo>
                <a:lnTo>
                  <a:pt x="1138" y="511"/>
                </a:lnTo>
                <a:lnTo>
                  <a:pt x="1138" y="509"/>
                </a:lnTo>
                <a:lnTo>
                  <a:pt x="1138" y="508"/>
                </a:lnTo>
                <a:lnTo>
                  <a:pt x="1140" y="508"/>
                </a:lnTo>
                <a:lnTo>
                  <a:pt x="1140" y="506"/>
                </a:lnTo>
                <a:lnTo>
                  <a:pt x="1141" y="506"/>
                </a:lnTo>
                <a:lnTo>
                  <a:pt x="1143" y="506"/>
                </a:lnTo>
                <a:lnTo>
                  <a:pt x="1143" y="504"/>
                </a:lnTo>
                <a:lnTo>
                  <a:pt x="1143" y="503"/>
                </a:lnTo>
                <a:lnTo>
                  <a:pt x="1143" y="501"/>
                </a:lnTo>
                <a:lnTo>
                  <a:pt x="1145" y="501"/>
                </a:lnTo>
                <a:lnTo>
                  <a:pt x="1145" y="501"/>
                </a:lnTo>
                <a:lnTo>
                  <a:pt x="1145" y="499"/>
                </a:lnTo>
                <a:lnTo>
                  <a:pt x="1146" y="499"/>
                </a:lnTo>
                <a:lnTo>
                  <a:pt x="1146" y="498"/>
                </a:lnTo>
                <a:lnTo>
                  <a:pt x="1148" y="498"/>
                </a:lnTo>
                <a:lnTo>
                  <a:pt x="1150" y="498"/>
                </a:lnTo>
                <a:lnTo>
                  <a:pt x="1150" y="496"/>
                </a:lnTo>
                <a:lnTo>
                  <a:pt x="1151" y="496"/>
                </a:lnTo>
                <a:lnTo>
                  <a:pt x="1153" y="496"/>
                </a:lnTo>
                <a:lnTo>
                  <a:pt x="1153" y="498"/>
                </a:lnTo>
                <a:lnTo>
                  <a:pt x="1155" y="498"/>
                </a:lnTo>
                <a:lnTo>
                  <a:pt x="1156" y="498"/>
                </a:lnTo>
                <a:lnTo>
                  <a:pt x="1156" y="499"/>
                </a:lnTo>
                <a:lnTo>
                  <a:pt x="1158" y="499"/>
                </a:lnTo>
                <a:lnTo>
                  <a:pt x="1160" y="499"/>
                </a:lnTo>
                <a:lnTo>
                  <a:pt x="1160" y="501"/>
                </a:lnTo>
                <a:lnTo>
                  <a:pt x="1161" y="501"/>
                </a:lnTo>
                <a:lnTo>
                  <a:pt x="1163" y="501"/>
                </a:lnTo>
                <a:lnTo>
                  <a:pt x="1165" y="501"/>
                </a:lnTo>
                <a:lnTo>
                  <a:pt x="1165" y="503"/>
                </a:lnTo>
                <a:lnTo>
                  <a:pt x="1166" y="503"/>
                </a:lnTo>
                <a:lnTo>
                  <a:pt x="1168" y="503"/>
                </a:lnTo>
                <a:lnTo>
                  <a:pt x="1170" y="504"/>
                </a:lnTo>
                <a:lnTo>
                  <a:pt x="1171" y="504"/>
                </a:lnTo>
                <a:lnTo>
                  <a:pt x="1173" y="504"/>
                </a:lnTo>
                <a:lnTo>
                  <a:pt x="1173" y="503"/>
                </a:lnTo>
                <a:lnTo>
                  <a:pt x="1175" y="503"/>
                </a:lnTo>
                <a:lnTo>
                  <a:pt x="1176" y="503"/>
                </a:lnTo>
                <a:lnTo>
                  <a:pt x="1178" y="501"/>
                </a:lnTo>
                <a:lnTo>
                  <a:pt x="1180" y="501"/>
                </a:lnTo>
                <a:lnTo>
                  <a:pt x="1181" y="501"/>
                </a:lnTo>
                <a:lnTo>
                  <a:pt x="1183" y="501"/>
                </a:lnTo>
                <a:lnTo>
                  <a:pt x="1185" y="501"/>
                </a:lnTo>
                <a:lnTo>
                  <a:pt x="1185" y="499"/>
                </a:lnTo>
                <a:lnTo>
                  <a:pt x="1185" y="499"/>
                </a:lnTo>
                <a:lnTo>
                  <a:pt x="1186" y="499"/>
                </a:lnTo>
                <a:lnTo>
                  <a:pt x="1186" y="498"/>
                </a:lnTo>
                <a:lnTo>
                  <a:pt x="1188" y="498"/>
                </a:lnTo>
                <a:lnTo>
                  <a:pt x="1190" y="498"/>
                </a:lnTo>
                <a:lnTo>
                  <a:pt x="1190" y="496"/>
                </a:lnTo>
                <a:lnTo>
                  <a:pt x="1188" y="496"/>
                </a:lnTo>
                <a:lnTo>
                  <a:pt x="1186" y="496"/>
                </a:lnTo>
                <a:lnTo>
                  <a:pt x="1185" y="496"/>
                </a:lnTo>
                <a:lnTo>
                  <a:pt x="1185" y="496"/>
                </a:lnTo>
                <a:lnTo>
                  <a:pt x="1183" y="496"/>
                </a:lnTo>
                <a:lnTo>
                  <a:pt x="1181" y="496"/>
                </a:lnTo>
                <a:lnTo>
                  <a:pt x="1180" y="496"/>
                </a:lnTo>
                <a:lnTo>
                  <a:pt x="1178" y="496"/>
                </a:lnTo>
                <a:lnTo>
                  <a:pt x="1176" y="496"/>
                </a:lnTo>
                <a:lnTo>
                  <a:pt x="1175" y="496"/>
                </a:lnTo>
                <a:lnTo>
                  <a:pt x="1173" y="496"/>
                </a:lnTo>
                <a:lnTo>
                  <a:pt x="1173" y="498"/>
                </a:lnTo>
                <a:lnTo>
                  <a:pt x="1171" y="498"/>
                </a:lnTo>
                <a:lnTo>
                  <a:pt x="1171" y="496"/>
                </a:lnTo>
                <a:lnTo>
                  <a:pt x="1170" y="496"/>
                </a:lnTo>
                <a:lnTo>
                  <a:pt x="1168" y="496"/>
                </a:lnTo>
                <a:lnTo>
                  <a:pt x="1166" y="496"/>
                </a:lnTo>
                <a:lnTo>
                  <a:pt x="1165" y="496"/>
                </a:lnTo>
                <a:lnTo>
                  <a:pt x="1165" y="494"/>
                </a:lnTo>
                <a:lnTo>
                  <a:pt x="1163" y="494"/>
                </a:lnTo>
                <a:lnTo>
                  <a:pt x="1161" y="494"/>
                </a:lnTo>
                <a:lnTo>
                  <a:pt x="1161" y="493"/>
                </a:lnTo>
                <a:lnTo>
                  <a:pt x="1160" y="493"/>
                </a:lnTo>
                <a:lnTo>
                  <a:pt x="1158" y="493"/>
                </a:lnTo>
                <a:lnTo>
                  <a:pt x="1158" y="491"/>
                </a:lnTo>
                <a:lnTo>
                  <a:pt x="1156" y="491"/>
                </a:lnTo>
                <a:lnTo>
                  <a:pt x="1155" y="491"/>
                </a:lnTo>
                <a:lnTo>
                  <a:pt x="1155" y="489"/>
                </a:lnTo>
                <a:lnTo>
                  <a:pt x="1155" y="489"/>
                </a:lnTo>
                <a:lnTo>
                  <a:pt x="1155" y="488"/>
                </a:lnTo>
                <a:lnTo>
                  <a:pt x="1156" y="488"/>
                </a:lnTo>
                <a:lnTo>
                  <a:pt x="1156" y="486"/>
                </a:lnTo>
                <a:lnTo>
                  <a:pt x="1158" y="486"/>
                </a:lnTo>
                <a:lnTo>
                  <a:pt x="1158" y="484"/>
                </a:lnTo>
                <a:lnTo>
                  <a:pt x="1160" y="484"/>
                </a:lnTo>
                <a:lnTo>
                  <a:pt x="1160" y="483"/>
                </a:lnTo>
                <a:lnTo>
                  <a:pt x="1161" y="483"/>
                </a:lnTo>
                <a:lnTo>
                  <a:pt x="1161" y="481"/>
                </a:lnTo>
                <a:lnTo>
                  <a:pt x="1163" y="481"/>
                </a:lnTo>
                <a:lnTo>
                  <a:pt x="1163" y="479"/>
                </a:lnTo>
                <a:lnTo>
                  <a:pt x="1165" y="479"/>
                </a:lnTo>
                <a:lnTo>
                  <a:pt x="1166" y="479"/>
                </a:lnTo>
                <a:lnTo>
                  <a:pt x="1168" y="479"/>
                </a:lnTo>
                <a:lnTo>
                  <a:pt x="1170" y="479"/>
                </a:lnTo>
                <a:lnTo>
                  <a:pt x="1170" y="481"/>
                </a:lnTo>
                <a:lnTo>
                  <a:pt x="1171" y="481"/>
                </a:lnTo>
                <a:lnTo>
                  <a:pt x="1173" y="481"/>
                </a:lnTo>
                <a:lnTo>
                  <a:pt x="1173" y="483"/>
                </a:lnTo>
                <a:lnTo>
                  <a:pt x="1175" y="483"/>
                </a:lnTo>
                <a:lnTo>
                  <a:pt x="1176" y="483"/>
                </a:lnTo>
                <a:lnTo>
                  <a:pt x="1178" y="483"/>
                </a:lnTo>
                <a:lnTo>
                  <a:pt x="1178" y="484"/>
                </a:lnTo>
                <a:lnTo>
                  <a:pt x="1180" y="484"/>
                </a:lnTo>
                <a:lnTo>
                  <a:pt x="1181" y="484"/>
                </a:lnTo>
                <a:lnTo>
                  <a:pt x="1181" y="483"/>
                </a:lnTo>
                <a:lnTo>
                  <a:pt x="1183" y="483"/>
                </a:lnTo>
                <a:lnTo>
                  <a:pt x="1183" y="484"/>
                </a:lnTo>
                <a:lnTo>
                  <a:pt x="1185" y="484"/>
                </a:lnTo>
                <a:lnTo>
                  <a:pt x="1185" y="483"/>
                </a:lnTo>
                <a:lnTo>
                  <a:pt x="1185" y="483"/>
                </a:lnTo>
                <a:lnTo>
                  <a:pt x="1185" y="484"/>
                </a:lnTo>
                <a:lnTo>
                  <a:pt x="1186" y="484"/>
                </a:lnTo>
                <a:lnTo>
                  <a:pt x="1188" y="484"/>
                </a:lnTo>
                <a:lnTo>
                  <a:pt x="1188" y="486"/>
                </a:lnTo>
                <a:lnTo>
                  <a:pt x="1190" y="486"/>
                </a:lnTo>
                <a:lnTo>
                  <a:pt x="1191" y="486"/>
                </a:lnTo>
                <a:lnTo>
                  <a:pt x="1193" y="486"/>
                </a:lnTo>
                <a:lnTo>
                  <a:pt x="1195" y="486"/>
                </a:lnTo>
                <a:lnTo>
                  <a:pt x="1196" y="486"/>
                </a:lnTo>
                <a:lnTo>
                  <a:pt x="1196" y="488"/>
                </a:lnTo>
                <a:lnTo>
                  <a:pt x="1198" y="488"/>
                </a:lnTo>
                <a:lnTo>
                  <a:pt x="1200" y="488"/>
                </a:lnTo>
                <a:lnTo>
                  <a:pt x="1200" y="486"/>
                </a:lnTo>
                <a:lnTo>
                  <a:pt x="1201" y="486"/>
                </a:lnTo>
                <a:lnTo>
                  <a:pt x="1201" y="484"/>
                </a:lnTo>
                <a:lnTo>
                  <a:pt x="1200" y="484"/>
                </a:lnTo>
                <a:lnTo>
                  <a:pt x="1198" y="484"/>
                </a:lnTo>
                <a:lnTo>
                  <a:pt x="1196" y="484"/>
                </a:lnTo>
                <a:lnTo>
                  <a:pt x="1195" y="484"/>
                </a:lnTo>
                <a:lnTo>
                  <a:pt x="1193" y="484"/>
                </a:lnTo>
                <a:lnTo>
                  <a:pt x="1191" y="484"/>
                </a:lnTo>
                <a:lnTo>
                  <a:pt x="1191" y="483"/>
                </a:lnTo>
                <a:lnTo>
                  <a:pt x="1190" y="483"/>
                </a:lnTo>
                <a:lnTo>
                  <a:pt x="1188" y="483"/>
                </a:lnTo>
                <a:lnTo>
                  <a:pt x="1188" y="481"/>
                </a:lnTo>
                <a:lnTo>
                  <a:pt x="1186" y="481"/>
                </a:lnTo>
                <a:lnTo>
                  <a:pt x="1185" y="481"/>
                </a:lnTo>
                <a:lnTo>
                  <a:pt x="1185" y="479"/>
                </a:lnTo>
                <a:lnTo>
                  <a:pt x="1185" y="479"/>
                </a:lnTo>
                <a:lnTo>
                  <a:pt x="1183" y="479"/>
                </a:lnTo>
                <a:lnTo>
                  <a:pt x="1181" y="479"/>
                </a:lnTo>
                <a:lnTo>
                  <a:pt x="1180" y="479"/>
                </a:lnTo>
                <a:lnTo>
                  <a:pt x="1180" y="478"/>
                </a:lnTo>
                <a:lnTo>
                  <a:pt x="1178" y="478"/>
                </a:lnTo>
                <a:lnTo>
                  <a:pt x="1176" y="478"/>
                </a:lnTo>
                <a:lnTo>
                  <a:pt x="1175" y="478"/>
                </a:lnTo>
                <a:lnTo>
                  <a:pt x="1175" y="476"/>
                </a:lnTo>
                <a:lnTo>
                  <a:pt x="1173" y="476"/>
                </a:lnTo>
                <a:lnTo>
                  <a:pt x="1173" y="474"/>
                </a:lnTo>
                <a:lnTo>
                  <a:pt x="1171" y="474"/>
                </a:lnTo>
                <a:lnTo>
                  <a:pt x="1171" y="473"/>
                </a:lnTo>
                <a:lnTo>
                  <a:pt x="1171" y="471"/>
                </a:lnTo>
                <a:lnTo>
                  <a:pt x="1171" y="469"/>
                </a:lnTo>
                <a:lnTo>
                  <a:pt x="1173" y="469"/>
                </a:lnTo>
                <a:lnTo>
                  <a:pt x="1175" y="469"/>
                </a:lnTo>
                <a:lnTo>
                  <a:pt x="1176" y="469"/>
                </a:lnTo>
                <a:lnTo>
                  <a:pt x="1178" y="469"/>
                </a:lnTo>
                <a:lnTo>
                  <a:pt x="1178" y="468"/>
                </a:lnTo>
                <a:lnTo>
                  <a:pt x="1178" y="466"/>
                </a:lnTo>
                <a:lnTo>
                  <a:pt x="1176" y="466"/>
                </a:lnTo>
                <a:lnTo>
                  <a:pt x="1175" y="466"/>
                </a:lnTo>
                <a:lnTo>
                  <a:pt x="1175" y="464"/>
                </a:lnTo>
                <a:lnTo>
                  <a:pt x="1176" y="464"/>
                </a:lnTo>
                <a:lnTo>
                  <a:pt x="1176" y="463"/>
                </a:lnTo>
                <a:lnTo>
                  <a:pt x="1176" y="461"/>
                </a:lnTo>
                <a:lnTo>
                  <a:pt x="1178" y="461"/>
                </a:lnTo>
                <a:lnTo>
                  <a:pt x="1178" y="459"/>
                </a:lnTo>
                <a:lnTo>
                  <a:pt x="1180" y="459"/>
                </a:lnTo>
                <a:lnTo>
                  <a:pt x="1181" y="459"/>
                </a:lnTo>
                <a:lnTo>
                  <a:pt x="1181" y="458"/>
                </a:lnTo>
                <a:lnTo>
                  <a:pt x="1183" y="458"/>
                </a:lnTo>
                <a:lnTo>
                  <a:pt x="1185" y="458"/>
                </a:lnTo>
                <a:lnTo>
                  <a:pt x="1185" y="458"/>
                </a:lnTo>
                <a:lnTo>
                  <a:pt x="1185" y="456"/>
                </a:lnTo>
                <a:lnTo>
                  <a:pt x="1186" y="456"/>
                </a:lnTo>
                <a:lnTo>
                  <a:pt x="1186" y="458"/>
                </a:lnTo>
                <a:lnTo>
                  <a:pt x="1188" y="458"/>
                </a:lnTo>
                <a:lnTo>
                  <a:pt x="1190" y="458"/>
                </a:lnTo>
                <a:lnTo>
                  <a:pt x="1190" y="459"/>
                </a:lnTo>
                <a:lnTo>
                  <a:pt x="1191" y="459"/>
                </a:lnTo>
                <a:lnTo>
                  <a:pt x="1193" y="459"/>
                </a:lnTo>
                <a:lnTo>
                  <a:pt x="1193" y="461"/>
                </a:lnTo>
                <a:lnTo>
                  <a:pt x="1195" y="461"/>
                </a:lnTo>
                <a:lnTo>
                  <a:pt x="1196" y="461"/>
                </a:lnTo>
                <a:lnTo>
                  <a:pt x="1198" y="461"/>
                </a:lnTo>
                <a:lnTo>
                  <a:pt x="1198" y="463"/>
                </a:lnTo>
                <a:lnTo>
                  <a:pt x="1200" y="463"/>
                </a:lnTo>
                <a:lnTo>
                  <a:pt x="1201" y="463"/>
                </a:lnTo>
                <a:lnTo>
                  <a:pt x="1201" y="464"/>
                </a:lnTo>
                <a:lnTo>
                  <a:pt x="1203" y="464"/>
                </a:lnTo>
                <a:lnTo>
                  <a:pt x="1203" y="466"/>
                </a:lnTo>
                <a:lnTo>
                  <a:pt x="1205" y="466"/>
                </a:lnTo>
                <a:lnTo>
                  <a:pt x="1205" y="468"/>
                </a:lnTo>
                <a:lnTo>
                  <a:pt x="1206" y="468"/>
                </a:lnTo>
                <a:lnTo>
                  <a:pt x="1208" y="468"/>
                </a:lnTo>
                <a:lnTo>
                  <a:pt x="1208" y="469"/>
                </a:lnTo>
                <a:lnTo>
                  <a:pt x="1210" y="469"/>
                </a:lnTo>
                <a:lnTo>
                  <a:pt x="1210" y="468"/>
                </a:lnTo>
                <a:lnTo>
                  <a:pt x="1208" y="468"/>
                </a:lnTo>
                <a:lnTo>
                  <a:pt x="1208" y="466"/>
                </a:lnTo>
                <a:lnTo>
                  <a:pt x="1206" y="466"/>
                </a:lnTo>
                <a:lnTo>
                  <a:pt x="1205" y="466"/>
                </a:lnTo>
                <a:lnTo>
                  <a:pt x="1205" y="464"/>
                </a:lnTo>
                <a:lnTo>
                  <a:pt x="1205" y="463"/>
                </a:lnTo>
                <a:lnTo>
                  <a:pt x="1203" y="463"/>
                </a:lnTo>
                <a:lnTo>
                  <a:pt x="1203" y="461"/>
                </a:lnTo>
                <a:lnTo>
                  <a:pt x="1201" y="461"/>
                </a:lnTo>
                <a:lnTo>
                  <a:pt x="1201" y="459"/>
                </a:lnTo>
                <a:lnTo>
                  <a:pt x="1200" y="459"/>
                </a:lnTo>
                <a:lnTo>
                  <a:pt x="1198" y="459"/>
                </a:lnTo>
                <a:lnTo>
                  <a:pt x="1198" y="458"/>
                </a:lnTo>
                <a:lnTo>
                  <a:pt x="1196" y="458"/>
                </a:lnTo>
                <a:lnTo>
                  <a:pt x="1195" y="458"/>
                </a:lnTo>
                <a:lnTo>
                  <a:pt x="1195" y="456"/>
                </a:lnTo>
                <a:lnTo>
                  <a:pt x="1193" y="456"/>
                </a:lnTo>
                <a:lnTo>
                  <a:pt x="1193" y="454"/>
                </a:lnTo>
                <a:lnTo>
                  <a:pt x="1193" y="453"/>
                </a:lnTo>
                <a:lnTo>
                  <a:pt x="1193" y="451"/>
                </a:lnTo>
                <a:lnTo>
                  <a:pt x="1195" y="451"/>
                </a:lnTo>
                <a:lnTo>
                  <a:pt x="1196" y="451"/>
                </a:lnTo>
                <a:lnTo>
                  <a:pt x="1196" y="449"/>
                </a:lnTo>
                <a:lnTo>
                  <a:pt x="1196" y="449"/>
                </a:lnTo>
                <a:lnTo>
                  <a:pt x="1198" y="448"/>
                </a:lnTo>
                <a:lnTo>
                  <a:pt x="1200" y="448"/>
                </a:lnTo>
                <a:lnTo>
                  <a:pt x="1201" y="448"/>
                </a:lnTo>
                <a:lnTo>
                  <a:pt x="1201" y="446"/>
                </a:lnTo>
                <a:lnTo>
                  <a:pt x="1203" y="446"/>
                </a:lnTo>
                <a:lnTo>
                  <a:pt x="1205" y="446"/>
                </a:lnTo>
                <a:lnTo>
                  <a:pt x="1206" y="446"/>
                </a:lnTo>
                <a:lnTo>
                  <a:pt x="1208" y="446"/>
                </a:lnTo>
                <a:lnTo>
                  <a:pt x="1210" y="446"/>
                </a:lnTo>
                <a:lnTo>
                  <a:pt x="1211" y="446"/>
                </a:lnTo>
                <a:lnTo>
                  <a:pt x="1213" y="446"/>
                </a:lnTo>
                <a:lnTo>
                  <a:pt x="1215" y="446"/>
                </a:lnTo>
                <a:lnTo>
                  <a:pt x="1216" y="446"/>
                </a:lnTo>
                <a:lnTo>
                  <a:pt x="1216" y="448"/>
                </a:lnTo>
                <a:lnTo>
                  <a:pt x="1218" y="448"/>
                </a:lnTo>
                <a:lnTo>
                  <a:pt x="1220" y="448"/>
                </a:lnTo>
                <a:lnTo>
                  <a:pt x="1221" y="448"/>
                </a:lnTo>
                <a:lnTo>
                  <a:pt x="1223" y="448"/>
                </a:lnTo>
                <a:lnTo>
                  <a:pt x="1223" y="449"/>
                </a:lnTo>
                <a:lnTo>
                  <a:pt x="1225" y="449"/>
                </a:lnTo>
                <a:lnTo>
                  <a:pt x="1225" y="449"/>
                </a:lnTo>
                <a:lnTo>
                  <a:pt x="1225" y="451"/>
                </a:lnTo>
                <a:lnTo>
                  <a:pt x="1225" y="453"/>
                </a:lnTo>
                <a:lnTo>
                  <a:pt x="1225" y="454"/>
                </a:lnTo>
                <a:lnTo>
                  <a:pt x="1225" y="456"/>
                </a:lnTo>
                <a:lnTo>
                  <a:pt x="1225" y="456"/>
                </a:lnTo>
                <a:lnTo>
                  <a:pt x="1225" y="458"/>
                </a:lnTo>
                <a:lnTo>
                  <a:pt x="1225" y="459"/>
                </a:lnTo>
                <a:lnTo>
                  <a:pt x="1223" y="459"/>
                </a:lnTo>
                <a:lnTo>
                  <a:pt x="1223" y="461"/>
                </a:lnTo>
                <a:lnTo>
                  <a:pt x="1223" y="463"/>
                </a:lnTo>
                <a:lnTo>
                  <a:pt x="1223" y="464"/>
                </a:lnTo>
                <a:lnTo>
                  <a:pt x="1223" y="466"/>
                </a:lnTo>
                <a:lnTo>
                  <a:pt x="1223" y="468"/>
                </a:lnTo>
                <a:lnTo>
                  <a:pt x="1221" y="468"/>
                </a:lnTo>
                <a:lnTo>
                  <a:pt x="1221" y="469"/>
                </a:lnTo>
                <a:lnTo>
                  <a:pt x="1223" y="469"/>
                </a:lnTo>
                <a:lnTo>
                  <a:pt x="1223" y="471"/>
                </a:lnTo>
                <a:lnTo>
                  <a:pt x="1225" y="471"/>
                </a:lnTo>
                <a:lnTo>
                  <a:pt x="1225" y="471"/>
                </a:lnTo>
                <a:lnTo>
                  <a:pt x="1226" y="471"/>
                </a:lnTo>
                <a:lnTo>
                  <a:pt x="1228" y="471"/>
                </a:lnTo>
                <a:lnTo>
                  <a:pt x="1230" y="471"/>
                </a:lnTo>
                <a:lnTo>
                  <a:pt x="1231" y="471"/>
                </a:lnTo>
                <a:lnTo>
                  <a:pt x="1231" y="469"/>
                </a:lnTo>
                <a:lnTo>
                  <a:pt x="1233" y="469"/>
                </a:lnTo>
                <a:lnTo>
                  <a:pt x="1235" y="469"/>
                </a:lnTo>
                <a:lnTo>
                  <a:pt x="1235" y="471"/>
                </a:lnTo>
                <a:lnTo>
                  <a:pt x="1236" y="471"/>
                </a:lnTo>
                <a:lnTo>
                  <a:pt x="1236" y="473"/>
                </a:lnTo>
                <a:lnTo>
                  <a:pt x="1238" y="473"/>
                </a:lnTo>
                <a:lnTo>
                  <a:pt x="1240" y="473"/>
                </a:lnTo>
                <a:lnTo>
                  <a:pt x="1240" y="474"/>
                </a:lnTo>
                <a:lnTo>
                  <a:pt x="1240" y="476"/>
                </a:lnTo>
                <a:lnTo>
                  <a:pt x="1241" y="476"/>
                </a:lnTo>
                <a:lnTo>
                  <a:pt x="1241" y="478"/>
                </a:lnTo>
                <a:lnTo>
                  <a:pt x="1243" y="478"/>
                </a:lnTo>
                <a:lnTo>
                  <a:pt x="1243" y="479"/>
                </a:lnTo>
                <a:lnTo>
                  <a:pt x="1245" y="479"/>
                </a:lnTo>
                <a:lnTo>
                  <a:pt x="1245" y="481"/>
                </a:lnTo>
                <a:lnTo>
                  <a:pt x="1245" y="483"/>
                </a:lnTo>
                <a:lnTo>
                  <a:pt x="1243" y="483"/>
                </a:lnTo>
                <a:lnTo>
                  <a:pt x="1243" y="484"/>
                </a:lnTo>
                <a:lnTo>
                  <a:pt x="1243" y="486"/>
                </a:lnTo>
                <a:lnTo>
                  <a:pt x="1243" y="488"/>
                </a:lnTo>
                <a:lnTo>
                  <a:pt x="1243" y="489"/>
                </a:lnTo>
                <a:lnTo>
                  <a:pt x="1243" y="489"/>
                </a:lnTo>
                <a:lnTo>
                  <a:pt x="1245" y="489"/>
                </a:lnTo>
                <a:lnTo>
                  <a:pt x="1245" y="491"/>
                </a:lnTo>
                <a:lnTo>
                  <a:pt x="1246" y="491"/>
                </a:lnTo>
                <a:lnTo>
                  <a:pt x="1246" y="493"/>
                </a:lnTo>
                <a:lnTo>
                  <a:pt x="1248" y="493"/>
                </a:lnTo>
                <a:lnTo>
                  <a:pt x="1248" y="494"/>
                </a:lnTo>
                <a:lnTo>
                  <a:pt x="1248" y="496"/>
                </a:lnTo>
                <a:lnTo>
                  <a:pt x="1250" y="496"/>
                </a:lnTo>
                <a:lnTo>
                  <a:pt x="1250" y="498"/>
                </a:lnTo>
                <a:lnTo>
                  <a:pt x="1251" y="498"/>
                </a:lnTo>
                <a:lnTo>
                  <a:pt x="1251" y="499"/>
                </a:lnTo>
                <a:lnTo>
                  <a:pt x="1251" y="501"/>
                </a:lnTo>
                <a:lnTo>
                  <a:pt x="1251" y="503"/>
                </a:lnTo>
                <a:lnTo>
                  <a:pt x="1250" y="503"/>
                </a:lnTo>
                <a:lnTo>
                  <a:pt x="1250" y="501"/>
                </a:lnTo>
                <a:lnTo>
                  <a:pt x="1248" y="501"/>
                </a:lnTo>
                <a:lnTo>
                  <a:pt x="1246" y="501"/>
                </a:lnTo>
                <a:lnTo>
                  <a:pt x="1245" y="501"/>
                </a:lnTo>
                <a:lnTo>
                  <a:pt x="1245" y="503"/>
                </a:lnTo>
                <a:lnTo>
                  <a:pt x="1243" y="503"/>
                </a:lnTo>
                <a:lnTo>
                  <a:pt x="1241" y="503"/>
                </a:lnTo>
                <a:lnTo>
                  <a:pt x="1240" y="503"/>
                </a:lnTo>
                <a:lnTo>
                  <a:pt x="1238" y="503"/>
                </a:lnTo>
                <a:lnTo>
                  <a:pt x="1238" y="504"/>
                </a:lnTo>
                <a:lnTo>
                  <a:pt x="1240" y="504"/>
                </a:lnTo>
                <a:lnTo>
                  <a:pt x="1240" y="506"/>
                </a:lnTo>
                <a:lnTo>
                  <a:pt x="1241" y="506"/>
                </a:lnTo>
                <a:lnTo>
                  <a:pt x="1243" y="506"/>
                </a:lnTo>
                <a:lnTo>
                  <a:pt x="1243" y="504"/>
                </a:lnTo>
                <a:lnTo>
                  <a:pt x="1245" y="504"/>
                </a:lnTo>
                <a:lnTo>
                  <a:pt x="1245" y="506"/>
                </a:lnTo>
                <a:lnTo>
                  <a:pt x="1245" y="508"/>
                </a:lnTo>
                <a:lnTo>
                  <a:pt x="1246" y="508"/>
                </a:lnTo>
                <a:lnTo>
                  <a:pt x="1246" y="506"/>
                </a:lnTo>
                <a:lnTo>
                  <a:pt x="1248" y="506"/>
                </a:lnTo>
                <a:lnTo>
                  <a:pt x="1248" y="508"/>
                </a:lnTo>
                <a:lnTo>
                  <a:pt x="1250" y="508"/>
                </a:lnTo>
                <a:lnTo>
                  <a:pt x="1251" y="508"/>
                </a:lnTo>
                <a:lnTo>
                  <a:pt x="1253" y="508"/>
                </a:lnTo>
                <a:lnTo>
                  <a:pt x="1255" y="508"/>
                </a:lnTo>
                <a:lnTo>
                  <a:pt x="1255" y="509"/>
                </a:lnTo>
                <a:lnTo>
                  <a:pt x="1253" y="509"/>
                </a:lnTo>
                <a:lnTo>
                  <a:pt x="1251" y="509"/>
                </a:lnTo>
                <a:lnTo>
                  <a:pt x="1251" y="511"/>
                </a:lnTo>
                <a:lnTo>
                  <a:pt x="1253" y="511"/>
                </a:lnTo>
                <a:lnTo>
                  <a:pt x="1253" y="513"/>
                </a:lnTo>
                <a:lnTo>
                  <a:pt x="1253" y="514"/>
                </a:lnTo>
                <a:lnTo>
                  <a:pt x="1251" y="514"/>
                </a:lnTo>
                <a:lnTo>
                  <a:pt x="1251" y="516"/>
                </a:lnTo>
                <a:lnTo>
                  <a:pt x="1253" y="516"/>
                </a:lnTo>
                <a:lnTo>
                  <a:pt x="1253" y="518"/>
                </a:lnTo>
                <a:lnTo>
                  <a:pt x="1251" y="518"/>
                </a:lnTo>
                <a:lnTo>
                  <a:pt x="1251" y="519"/>
                </a:lnTo>
                <a:lnTo>
                  <a:pt x="1251" y="521"/>
                </a:lnTo>
                <a:lnTo>
                  <a:pt x="1251" y="523"/>
                </a:lnTo>
                <a:lnTo>
                  <a:pt x="1250" y="523"/>
                </a:lnTo>
                <a:lnTo>
                  <a:pt x="1250" y="524"/>
                </a:lnTo>
                <a:lnTo>
                  <a:pt x="1250" y="526"/>
                </a:lnTo>
                <a:lnTo>
                  <a:pt x="1251" y="526"/>
                </a:lnTo>
                <a:lnTo>
                  <a:pt x="1251" y="528"/>
                </a:lnTo>
                <a:lnTo>
                  <a:pt x="1250" y="528"/>
                </a:lnTo>
                <a:lnTo>
                  <a:pt x="1250" y="529"/>
                </a:lnTo>
                <a:lnTo>
                  <a:pt x="1250" y="529"/>
                </a:lnTo>
                <a:lnTo>
                  <a:pt x="1251" y="529"/>
                </a:lnTo>
                <a:lnTo>
                  <a:pt x="1253" y="529"/>
                </a:lnTo>
                <a:lnTo>
                  <a:pt x="1255" y="529"/>
                </a:lnTo>
                <a:lnTo>
                  <a:pt x="1256" y="529"/>
                </a:lnTo>
                <a:lnTo>
                  <a:pt x="1258" y="529"/>
                </a:lnTo>
                <a:lnTo>
                  <a:pt x="1260" y="529"/>
                </a:lnTo>
                <a:lnTo>
                  <a:pt x="1261" y="529"/>
                </a:lnTo>
                <a:lnTo>
                  <a:pt x="1263" y="529"/>
                </a:lnTo>
                <a:lnTo>
                  <a:pt x="1265" y="529"/>
                </a:lnTo>
                <a:lnTo>
                  <a:pt x="1265" y="529"/>
                </a:lnTo>
                <a:lnTo>
                  <a:pt x="1265" y="531"/>
                </a:lnTo>
                <a:lnTo>
                  <a:pt x="1265" y="533"/>
                </a:lnTo>
                <a:lnTo>
                  <a:pt x="1266" y="533"/>
                </a:lnTo>
                <a:lnTo>
                  <a:pt x="1268" y="533"/>
                </a:lnTo>
                <a:lnTo>
                  <a:pt x="1268" y="534"/>
                </a:lnTo>
                <a:lnTo>
                  <a:pt x="1270" y="534"/>
                </a:lnTo>
                <a:lnTo>
                  <a:pt x="1271" y="534"/>
                </a:lnTo>
                <a:lnTo>
                  <a:pt x="1271" y="536"/>
                </a:lnTo>
                <a:lnTo>
                  <a:pt x="1273" y="536"/>
                </a:lnTo>
                <a:lnTo>
                  <a:pt x="1275" y="536"/>
                </a:lnTo>
                <a:lnTo>
                  <a:pt x="1276" y="536"/>
                </a:lnTo>
                <a:lnTo>
                  <a:pt x="1276" y="538"/>
                </a:lnTo>
                <a:lnTo>
                  <a:pt x="1278" y="538"/>
                </a:lnTo>
                <a:lnTo>
                  <a:pt x="1280" y="538"/>
                </a:lnTo>
                <a:lnTo>
                  <a:pt x="1280" y="539"/>
                </a:lnTo>
                <a:lnTo>
                  <a:pt x="1281" y="539"/>
                </a:lnTo>
                <a:lnTo>
                  <a:pt x="1281" y="541"/>
                </a:lnTo>
                <a:lnTo>
                  <a:pt x="1283" y="539"/>
                </a:lnTo>
                <a:lnTo>
                  <a:pt x="1283" y="541"/>
                </a:lnTo>
                <a:lnTo>
                  <a:pt x="1285" y="541"/>
                </a:lnTo>
                <a:lnTo>
                  <a:pt x="1286" y="541"/>
                </a:lnTo>
                <a:lnTo>
                  <a:pt x="1286" y="543"/>
                </a:lnTo>
                <a:lnTo>
                  <a:pt x="1288" y="543"/>
                </a:lnTo>
                <a:lnTo>
                  <a:pt x="1288" y="544"/>
                </a:lnTo>
                <a:lnTo>
                  <a:pt x="1290" y="544"/>
                </a:lnTo>
                <a:lnTo>
                  <a:pt x="1290" y="543"/>
                </a:lnTo>
                <a:lnTo>
                  <a:pt x="1290" y="541"/>
                </a:lnTo>
                <a:lnTo>
                  <a:pt x="1290" y="539"/>
                </a:lnTo>
                <a:lnTo>
                  <a:pt x="1291" y="539"/>
                </a:lnTo>
                <a:lnTo>
                  <a:pt x="1291" y="538"/>
                </a:lnTo>
                <a:lnTo>
                  <a:pt x="1291" y="536"/>
                </a:lnTo>
                <a:lnTo>
                  <a:pt x="1293" y="536"/>
                </a:lnTo>
                <a:lnTo>
                  <a:pt x="1293" y="534"/>
                </a:lnTo>
                <a:lnTo>
                  <a:pt x="1293" y="533"/>
                </a:lnTo>
                <a:lnTo>
                  <a:pt x="1293" y="531"/>
                </a:lnTo>
                <a:lnTo>
                  <a:pt x="1295" y="531"/>
                </a:lnTo>
                <a:lnTo>
                  <a:pt x="1295" y="529"/>
                </a:lnTo>
                <a:lnTo>
                  <a:pt x="1293" y="529"/>
                </a:lnTo>
                <a:lnTo>
                  <a:pt x="1293" y="529"/>
                </a:lnTo>
                <a:lnTo>
                  <a:pt x="1291" y="529"/>
                </a:lnTo>
                <a:lnTo>
                  <a:pt x="1291" y="528"/>
                </a:lnTo>
                <a:lnTo>
                  <a:pt x="1290" y="528"/>
                </a:lnTo>
                <a:lnTo>
                  <a:pt x="1290" y="526"/>
                </a:lnTo>
                <a:lnTo>
                  <a:pt x="1290" y="524"/>
                </a:lnTo>
                <a:lnTo>
                  <a:pt x="1288" y="524"/>
                </a:lnTo>
                <a:lnTo>
                  <a:pt x="1288" y="523"/>
                </a:lnTo>
                <a:lnTo>
                  <a:pt x="1286" y="523"/>
                </a:lnTo>
                <a:lnTo>
                  <a:pt x="1286" y="521"/>
                </a:lnTo>
                <a:lnTo>
                  <a:pt x="1285" y="521"/>
                </a:lnTo>
                <a:lnTo>
                  <a:pt x="1285" y="519"/>
                </a:lnTo>
                <a:lnTo>
                  <a:pt x="1283" y="519"/>
                </a:lnTo>
                <a:lnTo>
                  <a:pt x="1281" y="519"/>
                </a:lnTo>
                <a:lnTo>
                  <a:pt x="1281" y="518"/>
                </a:lnTo>
                <a:lnTo>
                  <a:pt x="1283" y="518"/>
                </a:lnTo>
                <a:lnTo>
                  <a:pt x="1283" y="516"/>
                </a:lnTo>
                <a:lnTo>
                  <a:pt x="1285" y="516"/>
                </a:lnTo>
                <a:lnTo>
                  <a:pt x="1285" y="514"/>
                </a:lnTo>
                <a:lnTo>
                  <a:pt x="1283" y="514"/>
                </a:lnTo>
                <a:lnTo>
                  <a:pt x="1281" y="514"/>
                </a:lnTo>
                <a:lnTo>
                  <a:pt x="1280" y="514"/>
                </a:lnTo>
                <a:lnTo>
                  <a:pt x="1278" y="514"/>
                </a:lnTo>
                <a:lnTo>
                  <a:pt x="1278" y="513"/>
                </a:lnTo>
                <a:lnTo>
                  <a:pt x="1278" y="511"/>
                </a:lnTo>
                <a:lnTo>
                  <a:pt x="1280" y="511"/>
                </a:lnTo>
                <a:lnTo>
                  <a:pt x="1280" y="509"/>
                </a:lnTo>
                <a:lnTo>
                  <a:pt x="1281" y="509"/>
                </a:lnTo>
                <a:lnTo>
                  <a:pt x="1283" y="509"/>
                </a:lnTo>
                <a:lnTo>
                  <a:pt x="1285" y="509"/>
                </a:lnTo>
                <a:lnTo>
                  <a:pt x="1286" y="509"/>
                </a:lnTo>
                <a:lnTo>
                  <a:pt x="1286" y="508"/>
                </a:lnTo>
                <a:lnTo>
                  <a:pt x="1288" y="508"/>
                </a:lnTo>
                <a:lnTo>
                  <a:pt x="1290" y="508"/>
                </a:lnTo>
                <a:lnTo>
                  <a:pt x="1290" y="506"/>
                </a:lnTo>
                <a:lnTo>
                  <a:pt x="1291" y="506"/>
                </a:lnTo>
                <a:lnTo>
                  <a:pt x="1293" y="504"/>
                </a:lnTo>
                <a:lnTo>
                  <a:pt x="1293" y="503"/>
                </a:lnTo>
                <a:lnTo>
                  <a:pt x="1293" y="501"/>
                </a:lnTo>
                <a:lnTo>
                  <a:pt x="1295" y="501"/>
                </a:lnTo>
                <a:lnTo>
                  <a:pt x="1295" y="499"/>
                </a:lnTo>
                <a:lnTo>
                  <a:pt x="1295" y="498"/>
                </a:lnTo>
                <a:lnTo>
                  <a:pt x="1293" y="498"/>
                </a:lnTo>
                <a:lnTo>
                  <a:pt x="1293" y="496"/>
                </a:lnTo>
                <a:lnTo>
                  <a:pt x="1291" y="496"/>
                </a:lnTo>
                <a:lnTo>
                  <a:pt x="1291" y="494"/>
                </a:lnTo>
                <a:lnTo>
                  <a:pt x="1291" y="493"/>
                </a:lnTo>
                <a:lnTo>
                  <a:pt x="1290" y="493"/>
                </a:lnTo>
                <a:lnTo>
                  <a:pt x="1290" y="491"/>
                </a:lnTo>
                <a:lnTo>
                  <a:pt x="1290" y="489"/>
                </a:lnTo>
                <a:lnTo>
                  <a:pt x="1290" y="489"/>
                </a:lnTo>
                <a:lnTo>
                  <a:pt x="1288" y="489"/>
                </a:lnTo>
                <a:lnTo>
                  <a:pt x="1286" y="489"/>
                </a:lnTo>
                <a:lnTo>
                  <a:pt x="1286" y="489"/>
                </a:lnTo>
                <a:lnTo>
                  <a:pt x="1285" y="489"/>
                </a:lnTo>
                <a:lnTo>
                  <a:pt x="1285" y="489"/>
                </a:lnTo>
                <a:lnTo>
                  <a:pt x="1285" y="488"/>
                </a:lnTo>
                <a:lnTo>
                  <a:pt x="1285" y="486"/>
                </a:lnTo>
                <a:lnTo>
                  <a:pt x="1283" y="486"/>
                </a:lnTo>
                <a:lnTo>
                  <a:pt x="1283" y="484"/>
                </a:lnTo>
                <a:lnTo>
                  <a:pt x="1281" y="484"/>
                </a:lnTo>
                <a:lnTo>
                  <a:pt x="1280" y="483"/>
                </a:lnTo>
                <a:lnTo>
                  <a:pt x="1281" y="483"/>
                </a:lnTo>
                <a:lnTo>
                  <a:pt x="1281" y="481"/>
                </a:lnTo>
                <a:lnTo>
                  <a:pt x="1281" y="479"/>
                </a:lnTo>
                <a:lnTo>
                  <a:pt x="1281" y="478"/>
                </a:lnTo>
                <a:lnTo>
                  <a:pt x="1281" y="476"/>
                </a:lnTo>
                <a:lnTo>
                  <a:pt x="1283" y="476"/>
                </a:lnTo>
                <a:lnTo>
                  <a:pt x="1283" y="474"/>
                </a:lnTo>
                <a:lnTo>
                  <a:pt x="1285" y="474"/>
                </a:lnTo>
                <a:lnTo>
                  <a:pt x="1286" y="474"/>
                </a:lnTo>
                <a:lnTo>
                  <a:pt x="1288" y="474"/>
                </a:lnTo>
                <a:lnTo>
                  <a:pt x="1288" y="473"/>
                </a:lnTo>
                <a:lnTo>
                  <a:pt x="1290" y="473"/>
                </a:lnTo>
                <a:lnTo>
                  <a:pt x="1290" y="471"/>
                </a:lnTo>
                <a:lnTo>
                  <a:pt x="1291" y="471"/>
                </a:lnTo>
                <a:lnTo>
                  <a:pt x="1291" y="473"/>
                </a:lnTo>
                <a:lnTo>
                  <a:pt x="1293" y="473"/>
                </a:lnTo>
                <a:lnTo>
                  <a:pt x="1293" y="471"/>
                </a:lnTo>
                <a:lnTo>
                  <a:pt x="1293" y="473"/>
                </a:lnTo>
                <a:lnTo>
                  <a:pt x="1295" y="473"/>
                </a:lnTo>
                <a:lnTo>
                  <a:pt x="1295" y="471"/>
                </a:lnTo>
                <a:lnTo>
                  <a:pt x="1296" y="471"/>
                </a:lnTo>
                <a:lnTo>
                  <a:pt x="1296" y="469"/>
                </a:lnTo>
                <a:lnTo>
                  <a:pt x="1295" y="469"/>
                </a:lnTo>
                <a:lnTo>
                  <a:pt x="1295" y="468"/>
                </a:lnTo>
                <a:lnTo>
                  <a:pt x="1296" y="468"/>
                </a:lnTo>
                <a:lnTo>
                  <a:pt x="1296" y="466"/>
                </a:lnTo>
                <a:lnTo>
                  <a:pt x="1296" y="464"/>
                </a:lnTo>
                <a:lnTo>
                  <a:pt x="1298" y="464"/>
                </a:lnTo>
                <a:lnTo>
                  <a:pt x="1298" y="466"/>
                </a:lnTo>
                <a:lnTo>
                  <a:pt x="1300" y="466"/>
                </a:lnTo>
                <a:lnTo>
                  <a:pt x="1300" y="464"/>
                </a:lnTo>
                <a:lnTo>
                  <a:pt x="1301" y="464"/>
                </a:lnTo>
                <a:lnTo>
                  <a:pt x="1301" y="463"/>
                </a:lnTo>
                <a:lnTo>
                  <a:pt x="1301" y="461"/>
                </a:lnTo>
                <a:lnTo>
                  <a:pt x="1303" y="461"/>
                </a:lnTo>
                <a:lnTo>
                  <a:pt x="1303" y="459"/>
                </a:lnTo>
                <a:lnTo>
                  <a:pt x="1305" y="459"/>
                </a:lnTo>
                <a:lnTo>
                  <a:pt x="1305" y="458"/>
                </a:lnTo>
                <a:lnTo>
                  <a:pt x="1305" y="456"/>
                </a:lnTo>
                <a:lnTo>
                  <a:pt x="1305" y="456"/>
                </a:lnTo>
                <a:lnTo>
                  <a:pt x="1305" y="454"/>
                </a:lnTo>
                <a:lnTo>
                  <a:pt x="1306" y="454"/>
                </a:lnTo>
                <a:lnTo>
                  <a:pt x="1306" y="453"/>
                </a:lnTo>
                <a:lnTo>
                  <a:pt x="1308" y="453"/>
                </a:lnTo>
                <a:lnTo>
                  <a:pt x="1310" y="453"/>
                </a:lnTo>
                <a:lnTo>
                  <a:pt x="1311" y="453"/>
                </a:lnTo>
                <a:lnTo>
                  <a:pt x="1313" y="453"/>
                </a:lnTo>
                <a:lnTo>
                  <a:pt x="1313" y="454"/>
                </a:lnTo>
                <a:lnTo>
                  <a:pt x="1315" y="454"/>
                </a:lnTo>
                <a:lnTo>
                  <a:pt x="1315" y="453"/>
                </a:lnTo>
                <a:lnTo>
                  <a:pt x="1315" y="451"/>
                </a:lnTo>
                <a:lnTo>
                  <a:pt x="1316" y="451"/>
                </a:lnTo>
                <a:lnTo>
                  <a:pt x="1316" y="453"/>
                </a:lnTo>
                <a:lnTo>
                  <a:pt x="1316" y="454"/>
                </a:lnTo>
                <a:lnTo>
                  <a:pt x="1318" y="454"/>
                </a:lnTo>
                <a:lnTo>
                  <a:pt x="1318" y="456"/>
                </a:lnTo>
                <a:lnTo>
                  <a:pt x="1316" y="456"/>
                </a:lnTo>
                <a:lnTo>
                  <a:pt x="1316" y="458"/>
                </a:lnTo>
                <a:lnTo>
                  <a:pt x="1316" y="459"/>
                </a:lnTo>
                <a:lnTo>
                  <a:pt x="1318" y="459"/>
                </a:lnTo>
                <a:lnTo>
                  <a:pt x="1320" y="459"/>
                </a:lnTo>
                <a:lnTo>
                  <a:pt x="1320" y="461"/>
                </a:lnTo>
                <a:lnTo>
                  <a:pt x="1320" y="463"/>
                </a:lnTo>
                <a:lnTo>
                  <a:pt x="1320" y="464"/>
                </a:lnTo>
                <a:lnTo>
                  <a:pt x="1318" y="464"/>
                </a:lnTo>
                <a:lnTo>
                  <a:pt x="1318" y="466"/>
                </a:lnTo>
                <a:lnTo>
                  <a:pt x="1316" y="466"/>
                </a:lnTo>
                <a:lnTo>
                  <a:pt x="1316" y="468"/>
                </a:lnTo>
                <a:lnTo>
                  <a:pt x="1315" y="468"/>
                </a:lnTo>
                <a:lnTo>
                  <a:pt x="1315" y="466"/>
                </a:lnTo>
                <a:lnTo>
                  <a:pt x="1313" y="466"/>
                </a:lnTo>
                <a:lnTo>
                  <a:pt x="1313" y="468"/>
                </a:lnTo>
                <a:lnTo>
                  <a:pt x="1313" y="469"/>
                </a:lnTo>
                <a:lnTo>
                  <a:pt x="1313" y="471"/>
                </a:lnTo>
                <a:lnTo>
                  <a:pt x="1313" y="473"/>
                </a:lnTo>
                <a:lnTo>
                  <a:pt x="1315" y="473"/>
                </a:lnTo>
                <a:lnTo>
                  <a:pt x="1315" y="474"/>
                </a:lnTo>
                <a:lnTo>
                  <a:pt x="1313" y="474"/>
                </a:lnTo>
                <a:lnTo>
                  <a:pt x="1313" y="476"/>
                </a:lnTo>
                <a:lnTo>
                  <a:pt x="1313" y="478"/>
                </a:lnTo>
                <a:lnTo>
                  <a:pt x="1311" y="478"/>
                </a:lnTo>
                <a:lnTo>
                  <a:pt x="1311" y="479"/>
                </a:lnTo>
                <a:lnTo>
                  <a:pt x="1313" y="479"/>
                </a:lnTo>
                <a:lnTo>
                  <a:pt x="1313" y="481"/>
                </a:lnTo>
                <a:lnTo>
                  <a:pt x="1311" y="481"/>
                </a:lnTo>
                <a:lnTo>
                  <a:pt x="1311" y="483"/>
                </a:lnTo>
                <a:lnTo>
                  <a:pt x="1311" y="484"/>
                </a:lnTo>
                <a:lnTo>
                  <a:pt x="1313" y="484"/>
                </a:lnTo>
                <a:lnTo>
                  <a:pt x="1315" y="484"/>
                </a:lnTo>
                <a:lnTo>
                  <a:pt x="1315" y="486"/>
                </a:lnTo>
                <a:lnTo>
                  <a:pt x="1315" y="488"/>
                </a:lnTo>
                <a:lnTo>
                  <a:pt x="1315" y="489"/>
                </a:lnTo>
                <a:lnTo>
                  <a:pt x="1316" y="489"/>
                </a:lnTo>
                <a:lnTo>
                  <a:pt x="1316" y="489"/>
                </a:lnTo>
                <a:lnTo>
                  <a:pt x="1315" y="489"/>
                </a:lnTo>
                <a:lnTo>
                  <a:pt x="1315" y="491"/>
                </a:lnTo>
                <a:lnTo>
                  <a:pt x="1316" y="491"/>
                </a:lnTo>
                <a:lnTo>
                  <a:pt x="1316" y="493"/>
                </a:lnTo>
                <a:lnTo>
                  <a:pt x="1315" y="493"/>
                </a:lnTo>
                <a:lnTo>
                  <a:pt x="1315" y="494"/>
                </a:lnTo>
                <a:lnTo>
                  <a:pt x="1313" y="494"/>
                </a:lnTo>
                <a:lnTo>
                  <a:pt x="1313" y="496"/>
                </a:lnTo>
                <a:lnTo>
                  <a:pt x="1315" y="496"/>
                </a:lnTo>
                <a:lnTo>
                  <a:pt x="1315" y="498"/>
                </a:lnTo>
                <a:lnTo>
                  <a:pt x="1313" y="498"/>
                </a:lnTo>
                <a:lnTo>
                  <a:pt x="1313" y="499"/>
                </a:lnTo>
                <a:lnTo>
                  <a:pt x="1311" y="499"/>
                </a:lnTo>
                <a:lnTo>
                  <a:pt x="1310" y="499"/>
                </a:lnTo>
                <a:lnTo>
                  <a:pt x="1310" y="501"/>
                </a:lnTo>
                <a:lnTo>
                  <a:pt x="1310" y="503"/>
                </a:lnTo>
                <a:lnTo>
                  <a:pt x="1308" y="503"/>
                </a:lnTo>
                <a:lnTo>
                  <a:pt x="1308" y="504"/>
                </a:lnTo>
                <a:lnTo>
                  <a:pt x="1308" y="506"/>
                </a:lnTo>
                <a:lnTo>
                  <a:pt x="1306" y="506"/>
                </a:lnTo>
                <a:lnTo>
                  <a:pt x="1306" y="508"/>
                </a:lnTo>
                <a:lnTo>
                  <a:pt x="1305" y="508"/>
                </a:lnTo>
                <a:lnTo>
                  <a:pt x="1305" y="509"/>
                </a:lnTo>
                <a:lnTo>
                  <a:pt x="1306" y="509"/>
                </a:lnTo>
                <a:lnTo>
                  <a:pt x="1306" y="508"/>
                </a:lnTo>
                <a:lnTo>
                  <a:pt x="1308" y="508"/>
                </a:lnTo>
                <a:lnTo>
                  <a:pt x="1310" y="508"/>
                </a:lnTo>
                <a:lnTo>
                  <a:pt x="1310" y="509"/>
                </a:lnTo>
                <a:lnTo>
                  <a:pt x="1311" y="509"/>
                </a:lnTo>
                <a:lnTo>
                  <a:pt x="1313" y="509"/>
                </a:lnTo>
                <a:lnTo>
                  <a:pt x="1315" y="509"/>
                </a:lnTo>
                <a:lnTo>
                  <a:pt x="1316" y="509"/>
                </a:lnTo>
                <a:lnTo>
                  <a:pt x="1316" y="511"/>
                </a:lnTo>
                <a:lnTo>
                  <a:pt x="1318" y="511"/>
                </a:lnTo>
                <a:lnTo>
                  <a:pt x="1318" y="513"/>
                </a:lnTo>
                <a:lnTo>
                  <a:pt x="1318" y="514"/>
                </a:lnTo>
                <a:lnTo>
                  <a:pt x="1320" y="514"/>
                </a:lnTo>
                <a:lnTo>
                  <a:pt x="1320" y="516"/>
                </a:lnTo>
                <a:lnTo>
                  <a:pt x="1318" y="516"/>
                </a:lnTo>
                <a:lnTo>
                  <a:pt x="1318" y="518"/>
                </a:lnTo>
                <a:lnTo>
                  <a:pt x="1316" y="518"/>
                </a:lnTo>
                <a:lnTo>
                  <a:pt x="1316" y="519"/>
                </a:lnTo>
                <a:lnTo>
                  <a:pt x="1316" y="521"/>
                </a:lnTo>
                <a:lnTo>
                  <a:pt x="1315" y="521"/>
                </a:lnTo>
                <a:lnTo>
                  <a:pt x="1313" y="521"/>
                </a:lnTo>
                <a:lnTo>
                  <a:pt x="1313" y="523"/>
                </a:lnTo>
                <a:lnTo>
                  <a:pt x="1311" y="523"/>
                </a:lnTo>
                <a:lnTo>
                  <a:pt x="1311" y="524"/>
                </a:lnTo>
                <a:lnTo>
                  <a:pt x="1310" y="524"/>
                </a:lnTo>
                <a:lnTo>
                  <a:pt x="1310" y="526"/>
                </a:lnTo>
                <a:lnTo>
                  <a:pt x="1308" y="526"/>
                </a:lnTo>
                <a:lnTo>
                  <a:pt x="1308" y="528"/>
                </a:lnTo>
                <a:lnTo>
                  <a:pt x="1308" y="529"/>
                </a:lnTo>
                <a:lnTo>
                  <a:pt x="1308" y="529"/>
                </a:lnTo>
                <a:lnTo>
                  <a:pt x="1310" y="529"/>
                </a:lnTo>
                <a:lnTo>
                  <a:pt x="1310" y="529"/>
                </a:lnTo>
                <a:lnTo>
                  <a:pt x="1310" y="528"/>
                </a:lnTo>
                <a:lnTo>
                  <a:pt x="1311" y="528"/>
                </a:lnTo>
                <a:lnTo>
                  <a:pt x="1311" y="526"/>
                </a:lnTo>
                <a:lnTo>
                  <a:pt x="1313" y="526"/>
                </a:lnTo>
                <a:lnTo>
                  <a:pt x="1313" y="524"/>
                </a:lnTo>
                <a:lnTo>
                  <a:pt x="1315" y="524"/>
                </a:lnTo>
                <a:lnTo>
                  <a:pt x="1315" y="523"/>
                </a:lnTo>
                <a:lnTo>
                  <a:pt x="1316" y="523"/>
                </a:lnTo>
                <a:lnTo>
                  <a:pt x="1318" y="523"/>
                </a:lnTo>
                <a:lnTo>
                  <a:pt x="1320" y="523"/>
                </a:lnTo>
                <a:lnTo>
                  <a:pt x="1321" y="523"/>
                </a:lnTo>
                <a:lnTo>
                  <a:pt x="1323" y="523"/>
                </a:lnTo>
                <a:lnTo>
                  <a:pt x="1325" y="523"/>
                </a:lnTo>
                <a:lnTo>
                  <a:pt x="1326" y="524"/>
                </a:lnTo>
                <a:lnTo>
                  <a:pt x="1328" y="524"/>
                </a:lnTo>
                <a:lnTo>
                  <a:pt x="1328" y="526"/>
                </a:lnTo>
                <a:lnTo>
                  <a:pt x="1326" y="526"/>
                </a:lnTo>
                <a:lnTo>
                  <a:pt x="1326" y="528"/>
                </a:lnTo>
                <a:lnTo>
                  <a:pt x="1325" y="528"/>
                </a:lnTo>
                <a:lnTo>
                  <a:pt x="1325" y="529"/>
                </a:lnTo>
                <a:lnTo>
                  <a:pt x="1325" y="529"/>
                </a:lnTo>
                <a:lnTo>
                  <a:pt x="1326" y="529"/>
                </a:lnTo>
                <a:lnTo>
                  <a:pt x="1326" y="531"/>
                </a:lnTo>
                <a:lnTo>
                  <a:pt x="1326" y="533"/>
                </a:lnTo>
                <a:lnTo>
                  <a:pt x="1326" y="534"/>
                </a:lnTo>
                <a:lnTo>
                  <a:pt x="1326" y="536"/>
                </a:lnTo>
                <a:lnTo>
                  <a:pt x="1328" y="536"/>
                </a:lnTo>
                <a:lnTo>
                  <a:pt x="1328" y="534"/>
                </a:lnTo>
                <a:lnTo>
                  <a:pt x="1328" y="533"/>
                </a:lnTo>
                <a:lnTo>
                  <a:pt x="1330" y="533"/>
                </a:lnTo>
                <a:lnTo>
                  <a:pt x="1330" y="531"/>
                </a:lnTo>
                <a:lnTo>
                  <a:pt x="1331" y="531"/>
                </a:lnTo>
                <a:lnTo>
                  <a:pt x="1331" y="529"/>
                </a:lnTo>
                <a:lnTo>
                  <a:pt x="1330" y="529"/>
                </a:lnTo>
                <a:lnTo>
                  <a:pt x="1330" y="529"/>
                </a:lnTo>
                <a:lnTo>
                  <a:pt x="1330" y="528"/>
                </a:lnTo>
                <a:lnTo>
                  <a:pt x="1330" y="526"/>
                </a:lnTo>
                <a:lnTo>
                  <a:pt x="1331" y="524"/>
                </a:lnTo>
                <a:lnTo>
                  <a:pt x="1331" y="523"/>
                </a:lnTo>
                <a:lnTo>
                  <a:pt x="1331" y="521"/>
                </a:lnTo>
                <a:lnTo>
                  <a:pt x="1331" y="519"/>
                </a:lnTo>
                <a:lnTo>
                  <a:pt x="1333" y="519"/>
                </a:lnTo>
                <a:lnTo>
                  <a:pt x="1335" y="519"/>
                </a:lnTo>
                <a:lnTo>
                  <a:pt x="1335" y="518"/>
                </a:lnTo>
                <a:lnTo>
                  <a:pt x="1336" y="518"/>
                </a:lnTo>
                <a:lnTo>
                  <a:pt x="1336" y="516"/>
                </a:lnTo>
                <a:lnTo>
                  <a:pt x="1336" y="514"/>
                </a:lnTo>
                <a:lnTo>
                  <a:pt x="1338" y="514"/>
                </a:lnTo>
                <a:lnTo>
                  <a:pt x="1340" y="514"/>
                </a:lnTo>
                <a:lnTo>
                  <a:pt x="1340" y="516"/>
                </a:lnTo>
                <a:lnTo>
                  <a:pt x="1341" y="516"/>
                </a:lnTo>
                <a:lnTo>
                  <a:pt x="1343" y="516"/>
                </a:lnTo>
                <a:close/>
                <a:moveTo>
                  <a:pt x="1161" y="528"/>
                </a:moveTo>
                <a:lnTo>
                  <a:pt x="1160" y="529"/>
                </a:lnTo>
                <a:lnTo>
                  <a:pt x="1161" y="529"/>
                </a:lnTo>
                <a:lnTo>
                  <a:pt x="1161" y="528"/>
                </a:lnTo>
                <a:close/>
                <a:moveTo>
                  <a:pt x="1203" y="519"/>
                </a:moveTo>
                <a:lnTo>
                  <a:pt x="1201" y="519"/>
                </a:lnTo>
                <a:lnTo>
                  <a:pt x="1201" y="521"/>
                </a:lnTo>
                <a:lnTo>
                  <a:pt x="1203" y="521"/>
                </a:lnTo>
                <a:lnTo>
                  <a:pt x="1203" y="519"/>
                </a:lnTo>
                <a:close/>
                <a:moveTo>
                  <a:pt x="1303" y="574"/>
                </a:moveTo>
                <a:lnTo>
                  <a:pt x="1301" y="574"/>
                </a:lnTo>
                <a:lnTo>
                  <a:pt x="1301" y="576"/>
                </a:lnTo>
                <a:lnTo>
                  <a:pt x="1301" y="578"/>
                </a:lnTo>
                <a:lnTo>
                  <a:pt x="1301" y="579"/>
                </a:lnTo>
                <a:lnTo>
                  <a:pt x="1303" y="579"/>
                </a:lnTo>
                <a:lnTo>
                  <a:pt x="1303" y="578"/>
                </a:lnTo>
                <a:lnTo>
                  <a:pt x="1303" y="576"/>
                </a:lnTo>
                <a:lnTo>
                  <a:pt x="1303" y="574"/>
                </a:lnTo>
                <a:close/>
                <a:moveTo>
                  <a:pt x="1507" y="569"/>
                </a:moveTo>
                <a:lnTo>
                  <a:pt x="1505" y="569"/>
                </a:lnTo>
                <a:lnTo>
                  <a:pt x="1505" y="569"/>
                </a:lnTo>
                <a:lnTo>
                  <a:pt x="1505" y="571"/>
                </a:lnTo>
                <a:lnTo>
                  <a:pt x="1505" y="573"/>
                </a:lnTo>
                <a:lnTo>
                  <a:pt x="1505" y="574"/>
                </a:lnTo>
                <a:lnTo>
                  <a:pt x="1505" y="576"/>
                </a:lnTo>
                <a:lnTo>
                  <a:pt x="1505" y="578"/>
                </a:lnTo>
                <a:lnTo>
                  <a:pt x="1505" y="578"/>
                </a:lnTo>
                <a:lnTo>
                  <a:pt x="1505" y="579"/>
                </a:lnTo>
                <a:lnTo>
                  <a:pt x="1507" y="579"/>
                </a:lnTo>
                <a:lnTo>
                  <a:pt x="1507" y="581"/>
                </a:lnTo>
                <a:lnTo>
                  <a:pt x="1507" y="583"/>
                </a:lnTo>
                <a:lnTo>
                  <a:pt x="1508" y="583"/>
                </a:lnTo>
                <a:lnTo>
                  <a:pt x="1508" y="581"/>
                </a:lnTo>
                <a:lnTo>
                  <a:pt x="1510" y="581"/>
                </a:lnTo>
                <a:lnTo>
                  <a:pt x="1510" y="579"/>
                </a:lnTo>
                <a:lnTo>
                  <a:pt x="1512" y="579"/>
                </a:lnTo>
                <a:lnTo>
                  <a:pt x="1512" y="578"/>
                </a:lnTo>
                <a:lnTo>
                  <a:pt x="1512" y="576"/>
                </a:lnTo>
                <a:lnTo>
                  <a:pt x="1513" y="576"/>
                </a:lnTo>
                <a:lnTo>
                  <a:pt x="1513" y="574"/>
                </a:lnTo>
                <a:lnTo>
                  <a:pt x="1512" y="574"/>
                </a:lnTo>
                <a:lnTo>
                  <a:pt x="1512" y="573"/>
                </a:lnTo>
                <a:lnTo>
                  <a:pt x="1512" y="571"/>
                </a:lnTo>
                <a:lnTo>
                  <a:pt x="1510" y="571"/>
                </a:lnTo>
                <a:lnTo>
                  <a:pt x="1508" y="571"/>
                </a:lnTo>
                <a:lnTo>
                  <a:pt x="1507" y="571"/>
                </a:lnTo>
                <a:lnTo>
                  <a:pt x="1507" y="569"/>
                </a:lnTo>
                <a:lnTo>
                  <a:pt x="1507" y="569"/>
                </a:lnTo>
                <a:close/>
                <a:moveTo>
                  <a:pt x="1438" y="569"/>
                </a:moveTo>
                <a:lnTo>
                  <a:pt x="1440" y="569"/>
                </a:lnTo>
                <a:lnTo>
                  <a:pt x="1440" y="568"/>
                </a:lnTo>
                <a:lnTo>
                  <a:pt x="1440" y="566"/>
                </a:lnTo>
                <a:lnTo>
                  <a:pt x="1440" y="564"/>
                </a:lnTo>
                <a:lnTo>
                  <a:pt x="1438" y="564"/>
                </a:lnTo>
                <a:lnTo>
                  <a:pt x="1437" y="564"/>
                </a:lnTo>
                <a:lnTo>
                  <a:pt x="1435" y="564"/>
                </a:lnTo>
                <a:lnTo>
                  <a:pt x="1433" y="564"/>
                </a:lnTo>
                <a:lnTo>
                  <a:pt x="1433" y="566"/>
                </a:lnTo>
                <a:lnTo>
                  <a:pt x="1432" y="566"/>
                </a:lnTo>
                <a:lnTo>
                  <a:pt x="1432" y="568"/>
                </a:lnTo>
                <a:lnTo>
                  <a:pt x="1433" y="568"/>
                </a:lnTo>
                <a:lnTo>
                  <a:pt x="1435" y="568"/>
                </a:lnTo>
                <a:lnTo>
                  <a:pt x="1437" y="568"/>
                </a:lnTo>
                <a:lnTo>
                  <a:pt x="1437" y="569"/>
                </a:lnTo>
                <a:lnTo>
                  <a:pt x="1438" y="569"/>
                </a:lnTo>
                <a:close/>
                <a:moveTo>
                  <a:pt x="1540" y="551"/>
                </a:moveTo>
                <a:lnTo>
                  <a:pt x="1540" y="549"/>
                </a:lnTo>
                <a:lnTo>
                  <a:pt x="1540" y="548"/>
                </a:lnTo>
                <a:lnTo>
                  <a:pt x="1538" y="548"/>
                </a:lnTo>
                <a:lnTo>
                  <a:pt x="1538" y="549"/>
                </a:lnTo>
                <a:lnTo>
                  <a:pt x="1537" y="549"/>
                </a:lnTo>
                <a:lnTo>
                  <a:pt x="1535" y="549"/>
                </a:lnTo>
                <a:lnTo>
                  <a:pt x="1533" y="549"/>
                </a:lnTo>
                <a:lnTo>
                  <a:pt x="1533" y="551"/>
                </a:lnTo>
                <a:lnTo>
                  <a:pt x="1533" y="553"/>
                </a:lnTo>
                <a:lnTo>
                  <a:pt x="1533" y="554"/>
                </a:lnTo>
                <a:lnTo>
                  <a:pt x="1533" y="556"/>
                </a:lnTo>
                <a:lnTo>
                  <a:pt x="1533" y="558"/>
                </a:lnTo>
                <a:lnTo>
                  <a:pt x="1533" y="559"/>
                </a:lnTo>
                <a:lnTo>
                  <a:pt x="1533" y="561"/>
                </a:lnTo>
                <a:lnTo>
                  <a:pt x="1533" y="563"/>
                </a:lnTo>
                <a:lnTo>
                  <a:pt x="1535" y="563"/>
                </a:lnTo>
                <a:lnTo>
                  <a:pt x="1535" y="564"/>
                </a:lnTo>
                <a:lnTo>
                  <a:pt x="1537" y="564"/>
                </a:lnTo>
                <a:lnTo>
                  <a:pt x="1538" y="564"/>
                </a:lnTo>
                <a:lnTo>
                  <a:pt x="1540" y="564"/>
                </a:lnTo>
                <a:lnTo>
                  <a:pt x="1542" y="564"/>
                </a:lnTo>
                <a:lnTo>
                  <a:pt x="1543" y="564"/>
                </a:lnTo>
                <a:lnTo>
                  <a:pt x="1543" y="563"/>
                </a:lnTo>
                <a:lnTo>
                  <a:pt x="1543" y="561"/>
                </a:lnTo>
                <a:lnTo>
                  <a:pt x="1542" y="561"/>
                </a:lnTo>
                <a:lnTo>
                  <a:pt x="1542" y="559"/>
                </a:lnTo>
                <a:lnTo>
                  <a:pt x="1542" y="558"/>
                </a:lnTo>
                <a:lnTo>
                  <a:pt x="1542" y="556"/>
                </a:lnTo>
                <a:lnTo>
                  <a:pt x="1542" y="554"/>
                </a:lnTo>
                <a:lnTo>
                  <a:pt x="1540" y="554"/>
                </a:lnTo>
                <a:lnTo>
                  <a:pt x="1540" y="553"/>
                </a:lnTo>
                <a:lnTo>
                  <a:pt x="1540" y="551"/>
                </a:lnTo>
                <a:close/>
                <a:moveTo>
                  <a:pt x="1412" y="533"/>
                </a:moveTo>
                <a:lnTo>
                  <a:pt x="1410" y="533"/>
                </a:lnTo>
                <a:lnTo>
                  <a:pt x="1408" y="533"/>
                </a:lnTo>
                <a:lnTo>
                  <a:pt x="1408" y="534"/>
                </a:lnTo>
                <a:lnTo>
                  <a:pt x="1407" y="534"/>
                </a:lnTo>
                <a:lnTo>
                  <a:pt x="1405" y="534"/>
                </a:lnTo>
                <a:lnTo>
                  <a:pt x="1403" y="534"/>
                </a:lnTo>
                <a:lnTo>
                  <a:pt x="1402" y="534"/>
                </a:lnTo>
                <a:lnTo>
                  <a:pt x="1400" y="534"/>
                </a:lnTo>
                <a:lnTo>
                  <a:pt x="1400" y="536"/>
                </a:lnTo>
                <a:lnTo>
                  <a:pt x="1398" y="536"/>
                </a:lnTo>
                <a:lnTo>
                  <a:pt x="1397" y="536"/>
                </a:lnTo>
                <a:lnTo>
                  <a:pt x="1395" y="536"/>
                </a:lnTo>
                <a:lnTo>
                  <a:pt x="1395" y="538"/>
                </a:lnTo>
                <a:lnTo>
                  <a:pt x="1393" y="538"/>
                </a:lnTo>
                <a:lnTo>
                  <a:pt x="1393" y="539"/>
                </a:lnTo>
                <a:lnTo>
                  <a:pt x="1391" y="539"/>
                </a:lnTo>
                <a:lnTo>
                  <a:pt x="1391" y="541"/>
                </a:lnTo>
                <a:lnTo>
                  <a:pt x="1391" y="543"/>
                </a:lnTo>
                <a:lnTo>
                  <a:pt x="1390" y="543"/>
                </a:lnTo>
                <a:lnTo>
                  <a:pt x="1388" y="543"/>
                </a:lnTo>
                <a:lnTo>
                  <a:pt x="1388" y="544"/>
                </a:lnTo>
                <a:lnTo>
                  <a:pt x="1386" y="544"/>
                </a:lnTo>
                <a:lnTo>
                  <a:pt x="1386" y="546"/>
                </a:lnTo>
                <a:lnTo>
                  <a:pt x="1386" y="548"/>
                </a:lnTo>
                <a:lnTo>
                  <a:pt x="1388" y="548"/>
                </a:lnTo>
                <a:lnTo>
                  <a:pt x="1390" y="548"/>
                </a:lnTo>
                <a:lnTo>
                  <a:pt x="1391" y="548"/>
                </a:lnTo>
                <a:lnTo>
                  <a:pt x="1391" y="549"/>
                </a:lnTo>
                <a:lnTo>
                  <a:pt x="1393" y="549"/>
                </a:lnTo>
                <a:lnTo>
                  <a:pt x="1395" y="549"/>
                </a:lnTo>
                <a:lnTo>
                  <a:pt x="1397" y="549"/>
                </a:lnTo>
                <a:lnTo>
                  <a:pt x="1398" y="548"/>
                </a:lnTo>
                <a:lnTo>
                  <a:pt x="1400" y="548"/>
                </a:lnTo>
                <a:lnTo>
                  <a:pt x="1402" y="548"/>
                </a:lnTo>
                <a:lnTo>
                  <a:pt x="1402" y="546"/>
                </a:lnTo>
                <a:lnTo>
                  <a:pt x="1403" y="544"/>
                </a:lnTo>
                <a:lnTo>
                  <a:pt x="1403" y="543"/>
                </a:lnTo>
                <a:lnTo>
                  <a:pt x="1403" y="541"/>
                </a:lnTo>
                <a:lnTo>
                  <a:pt x="1405" y="541"/>
                </a:lnTo>
                <a:lnTo>
                  <a:pt x="1407" y="541"/>
                </a:lnTo>
                <a:lnTo>
                  <a:pt x="1407" y="539"/>
                </a:lnTo>
                <a:lnTo>
                  <a:pt x="1408" y="539"/>
                </a:lnTo>
                <a:lnTo>
                  <a:pt x="1410" y="539"/>
                </a:lnTo>
                <a:lnTo>
                  <a:pt x="1412" y="539"/>
                </a:lnTo>
                <a:lnTo>
                  <a:pt x="1412" y="538"/>
                </a:lnTo>
                <a:lnTo>
                  <a:pt x="1413" y="538"/>
                </a:lnTo>
                <a:lnTo>
                  <a:pt x="1413" y="536"/>
                </a:lnTo>
                <a:lnTo>
                  <a:pt x="1412" y="536"/>
                </a:lnTo>
                <a:lnTo>
                  <a:pt x="1412" y="534"/>
                </a:lnTo>
                <a:lnTo>
                  <a:pt x="1412" y="533"/>
                </a:lnTo>
                <a:close/>
                <a:moveTo>
                  <a:pt x="1385" y="541"/>
                </a:moveTo>
                <a:lnTo>
                  <a:pt x="1385" y="541"/>
                </a:lnTo>
                <a:lnTo>
                  <a:pt x="1385" y="539"/>
                </a:lnTo>
                <a:lnTo>
                  <a:pt x="1386" y="539"/>
                </a:lnTo>
                <a:lnTo>
                  <a:pt x="1388" y="539"/>
                </a:lnTo>
                <a:lnTo>
                  <a:pt x="1388" y="538"/>
                </a:lnTo>
                <a:lnTo>
                  <a:pt x="1386" y="538"/>
                </a:lnTo>
                <a:lnTo>
                  <a:pt x="1385" y="538"/>
                </a:lnTo>
                <a:lnTo>
                  <a:pt x="1385" y="538"/>
                </a:lnTo>
                <a:lnTo>
                  <a:pt x="1383" y="538"/>
                </a:lnTo>
                <a:lnTo>
                  <a:pt x="1381" y="538"/>
                </a:lnTo>
                <a:lnTo>
                  <a:pt x="1381" y="539"/>
                </a:lnTo>
                <a:lnTo>
                  <a:pt x="1383" y="539"/>
                </a:lnTo>
                <a:lnTo>
                  <a:pt x="1383" y="541"/>
                </a:lnTo>
                <a:lnTo>
                  <a:pt x="1385" y="541"/>
                </a:lnTo>
                <a:close/>
                <a:moveTo>
                  <a:pt x="1790" y="534"/>
                </a:moveTo>
                <a:lnTo>
                  <a:pt x="1789" y="534"/>
                </a:lnTo>
                <a:lnTo>
                  <a:pt x="1789" y="536"/>
                </a:lnTo>
                <a:lnTo>
                  <a:pt x="1789" y="538"/>
                </a:lnTo>
                <a:lnTo>
                  <a:pt x="1790" y="538"/>
                </a:lnTo>
                <a:lnTo>
                  <a:pt x="1790" y="536"/>
                </a:lnTo>
                <a:lnTo>
                  <a:pt x="1792" y="536"/>
                </a:lnTo>
                <a:lnTo>
                  <a:pt x="1792" y="538"/>
                </a:lnTo>
                <a:lnTo>
                  <a:pt x="1792" y="539"/>
                </a:lnTo>
                <a:lnTo>
                  <a:pt x="1794" y="539"/>
                </a:lnTo>
                <a:lnTo>
                  <a:pt x="1795" y="539"/>
                </a:lnTo>
                <a:lnTo>
                  <a:pt x="1795" y="538"/>
                </a:lnTo>
                <a:lnTo>
                  <a:pt x="1795" y="536"/>
                </a:lnTo>
                <a:lnTo>
                  <a:pt x="1795" y="534"/>
                </a:lnTo>
                <a:lnTo>
                  <a:pt x="1797" y="534"/>
                </a:lnTo>
                <a:lnTo>
                  <a:pt x="1799" y="534"/>
                </a:lnTo>
                <a:lnTo>
                  <a:pt x="1800" y="534"/>
                </a:lnTo>
                <a:lnTo>
                  <a:pt x="1802" y="534"/>
                </a:lnTo>
                <a:lnTo>
                  <a:pt x="1802" y="536"/>
                </a:lnTo>
                <a:lnTo>
                  <a:pt x="1804" y="536"/>
                </a:lnTo>
                <a:lnTo>
                  <a:pt x="1804" y="534"/>
                </a:lnTo>
                <a:lnTo>
                  <a:pt x="1804" y="533"/>
                </a:lnTo>
                <a:lnTo>
                  <a:pt x="1802" y="533"/>
                </a:lnTo>
                <a:lnTo>
                  <a:pt x="1800" y="533"/>
                </a:lnTo>
                <a:lnTo>
                  <a:pt x="1800" y="531"/>
                </a:lnTo>
                <a:lnTo>
                  <a:pt x="1799" y="531"/>
                </a:lnTo>
                <a:lnTo>
                  <a:pt x="1799" y="529"/>
                </a:lnTo>
                <a:lnTo>
                  <a:pt x="1797" y="529"/>
                </a:lnTo>
                <a:lnTo>
                  <a:pt x="1797" y="529"/>
                </a:lnTo>
                <a:lnTo>
                  <a:pt x="1799" y="529"/>
                </a:lnTo>
                <a:lnTo>
                  <a:pt x="1799" y="528"/>
                </a:lnTo>
                <a:lnTo>
                  <a:pt x="1799" y="526"/>
                </a:lnTo>
                <a:lnTo>
                  <a:pt x="1800" y="526"/>
                </a:lnTo>
                <a:lnTo>
                  <a:pt x="1800" y="524"/>
                </a:lnTo>
                <a:lnTo>
                  <a:pt x="1802" y="524"/>
                </a:lnTo>
                <a:lnTo>
                  <a:pt x="1802" y="523"/>
                </a:lnTo>
                <a:lnTo>
                  <a:pt x="1802" y="521"/>
                </a:lnTo>
                <a:lnTo>
                  <a:pt x="1802" y="519"/>
                </a:lnTo>
                <a:lnTo>
                  <a:pt x="1800" y="519"/>
                </a:lnTo>
                <a:lnTo>
                  <a:pt x="1800" y="518"/>
                </a:lnTo>
                <a:lnTo>
                  <a:pt x="1799" y="518"/>
                </a:lnTo>
                <a:lnTo>
                  <a:pt x="1799" y="519"/>
                </a:lnTo>
                <a:lnTo>
                  <a:pt x="1797" y="519"/>
                </a:lnTo>
                <a:lnTo>
                  <a:pt x="1797" y="521"/>
                </a:lnTo>
                <a:lnTo>
                  <a:pt x="1797" y="523"/>
                </a:lnTo>
                <a:lnTo>
                  <a:pt x="1795" y="523"/>
                </a:lnTo>
                <a:lnTo>
                  <a:pt x="1795" y="524"/>
                </a:lnTo>
                <a:lnTo>
                  <a:pt x="1795" y="526"/>
                </a:lnTo>
                <a:lnTo>
                  <a:pt x="1795" y="528"/>
                </a:lnTo>
                <a:lnTo>
                  <a:pt x="1794" y="528"/>
                </a:lnTo>
                <a:lnTo>
                  <a:pt x="1794" y="529"/>
                </a:lnTo>
                <a:lnTo>
                  <a:pt x="1792" y="529"/>
                </a:lnTo>
                <a:lnTo>
                  <a:pt x="1792" y="529"/>
                </a:lnTo>
                <a:lnTo>
                  <a:pt x="1792" y="531"/>
                </a:lnTo>
                <a:lnTo>
                  <a:pt x="1790" y="531"/>
                </a:lnTo>
                <a:lnTo>
                  <a:pt x="1792" y="533"/>
                </a:lnTo>
                <a:lnTo>
                  <a:pt x="1792" y="534"/>
                </a:lnTo>
                <a:lnTo>
                  <a:pt x="1790" y="534"/>
                </a:lnTo>
                <a:close/>
                <a:moveTo>
                  <a:pt x="1395" y="529"/>
                </a:moveTo>
                <a:lnTo>
                  <a:pt x="1393" y="529"/>
                </a:lnTo>
                <a:lnTo>
                  <a:pt x="1391" y="529"/>
                </a:lnTo>
                <a:lnTo>
                  <a:pt x="1391" y="529"/>
                </a:lnTo>
                <a:lnTo>
                  <a:pt x="1390" y="529"/>
                </a:lnTo>
                <a:lnTo>
                  <a:pt x="1388" y="529"/>
                </a:lnTo>
                <a:lnTo>
                  <a:pt x="1386" y="529"/>
                </a:lnTo>
                <a:lnTo>
                  <a:pt x="1386" y="531"/>
                </a:lnTo>
                <a:lnTo>
                  <a:pt x="1385" y="531"/>
                </a:lnTo>
                <a:lnTo>
                  <a:pt x="1385" y="531"/>
                </a:lnTo>
                <a:lnTo>
                  <a:pt x="1383" y="531"/>
                </a:lnTo>
                <a:lnTo>
                  <a:pt x="1381" y="531"/>
                </a:lnTo>
                <a:lnTo>
                  <a:pt x="1380" y="531"/>
                </a:lnTo>
                <a:lnTo>
                  <a:pt x="1380" y="533"/>
                </a:lnTo>
                <a:lnTo>
                  <a:pt x="1381" y="533"/>
                </a:lnTo>
                <a:lnTo>
                  <a:pt x="1381" y="534"/>
                </a:lnTo>
                <a:lnTo>
                  <a:pt x="1381" y="536"/>
                </a:lnTo>
                <a:lnTo>
                  <a:pt x="1383" y="536"/>
                </a:lnTo>
                <a:lnTo>
                  <a:pt x="1385" y="536"/>
                </a:lnTo>
                <a:lnTo>
                  <a:pt x="1385" y="536"/>
                </a:lnTo>
                <a:lnTo>
                  <a:pt x="1386" y="536"/>
                </a:lnTo>
                <a:lnTo>
                  <a:pt x="1388" y="536"/>
                </a:lnTo>
                <a:lnTo>
                  <a:pt x="1390" y="536"/>
                </a:lnTo>
                <a:lnTo>
                  <a:pt x="1391" y="536"/>
                </a:lnTo>
                <a:lnTo>
                  <a:pt x="1391" y="534"/>
                </a:lnTo>
                <a:lnTo>
                  <a:pt x="1393" y="534"/>
                </a:lnTo>
                <a:lnTo>
                  <a:pt x="1395" y="534"/>
                </a:lnTo>
                <a:lnTo>
                  <a:pt x="1397" y="534"/>
                </a:lnTo>
                <a:lnTo>
                  <a:pt x="1398" y="534"/>
                </a:lnTo>
                <a:lnTo>
                  <a:pt x="1398" y="533"/>
                </a:lnTo>
                <a:lnTo>
                  <a:pt x="1400" y="533"/>
                </a:lnTo>
                <a:lnTo>
                  <a:pt x="1402" y="533"/>
                </a:lnTo>
                <a:lnTo>
                  <a:pt x="1403" y="533"/>
                </a:lnTo>
                <a:lnTo>
                  <a:pt x="1405" y="533"/>
                </a:lnTo>
                <a:lnTo>
                  <a:pt x="1407" y="533"/>
                </a:lnTo>
                <a:lnTo>
                  <a:pt x="1407" y="531"/>
                </a:lnTo>
                <a:lnTo>
                  <a:pt x="1408" y="531"/>
                </a:lnTo>
                <a:lnTo>
                  <a:pt x="1408" y="529"/>
                </a:lnTo>
                <a:lnTo>
                  <a:pt x="1408" y="529"/>
                </a:lnTo>
                <a:lnTo>
                  <a:pt x="1408" y="528"/>
                </a:lnTo>
                <a:lnTo>
                  <a:pt x="1407" y="528"/>
                </a:lnTo>
                <a:lnTo>
                  <a:pt x="1405" y="528"/>
                </a:lnTo>
                <a:lnTo>
                  <a:pt x="1403" y="528"/>
                </a:lnTo>
                <a:lnTo>
                  <a:pt x="1402" y="528"/>
                </a:lnTo>
                <a:lnTo>
                  <a:pt x="1400" y="528"/>
                </a:lnTo>
                <a:lnTo>
                  <a:pt x="1398" y="528"/>
                </a:lnTo>
                <a:lnTo>
                  <a:pt x="1397" y="528"/>
                </a:lnTo>
                <a:lnTo>
                  <a:pt x="1397" y="529"/>
                </a:lnTo>
                <a:lnTo>
                  <a:pt x="1395" y="529"/>
                </a:lnTo>
                <a:close/>
                <a:moveTo>
                  <a:pt x="1583" y="640"/>
                </a:moveTo>
                <a:lnTo>
                  <a:pt x="1583" y="640"/>
                </a:lnTo>
                <a:lnTo>
                  <a:pt x="1583" y="638"/>
                </a:lnTo>
                <a:lnTo>
                  <a:pt x="1583" y="638"/>
                </a:lnTo>
                <a:lnTo>
                  <a:pt x="1583" y="640"/>
                </a:lnTo>
                <a:close/>
                <a:moveTo>
                  <a:pt x="1613" y="648"/>
                </a:moveTo>
                <a:lnTo>
                  <a:pt x="1613" y="646"/>
                </a:lnTo>
                <a:lnTo>
                  <a:pt x="1612" y="646"/>
                </a:lnTo>
                <a:lnTo>
                  <a:pt x="1612" y="645"/>
                </a:lnTo>
                <a:lnTo>
                  <a:pt x="1610" y="645"/>
                </a:lnTo>
                <a:lnTo>
                  <a:pt x="1610" y="646"/>
                </a:lnTo>
                <a:lnTo>
                  <a:pt x="1608" y="646"/>
                </a:lnTo>
                <a:lnTo>
                  <a:pt x="1608" y="645"/>
                </a:lnTo>
                <a:lnTo>
                  <a:pt x="1607" y="645"/>
                </a:lnTo>
                <a:lnTo>
                  <a:pt x="1605" y="643"/>
                </a:lnTo>
                <a:lnTo>
                  <a:pt x="1605" y="641"/>
                </a:lnTo>
                <a:lnTo>
                  <a:pt x="1603" y="641"/>
                </a:lnTo>
                <a:lnTo>
                  <a:pt x="1603" y="640"/>
                </a:lnTo>
                <a:lnTo>
                  <a:pt x="1603" y="638"/>
                </a:lnTo>
                <a:lnTo>
                  <a:pt x="1603" y="636"/>
                </a:lnTo>
                <a:lnTo>
                  <a:pt x="1602" y="636"/>
                </a:lnTo>
                <a:lnTo>
                  <a:pt x="1602" y="638"/>
                </a:lnTo>
                <a:lnTo>
                  <a:pt x="1602" y="640"/>
                </a:lnTo>
                <a:lnTo>
                  <a:pt x="1600" y="640"/>
                </a:lnTo>
                <a:lnTo>
                  <a:pt x="1598" y="640"/>
                </a:lnTo>
                <a:lnTo>
                  <a:pt x="1598" y="638"/>
                </a:lnTo>
                <a:lnTo>
                  <a:pt x="1600" y="638"/>
                </a:lnTo>
                <a:lnTo>
                  <a:pt x="1600" y="636"/>
                </a:lnTo>
                <a:lnTo>
                  <a:pt x="1600" y="635"/>
                </a:lnTo>
                <a:lnTo>
                  <a:pt x="1602" y="635"/>
                </a:lnTo>
                <a:lnTo>
                  <a:pt x="1602" y="633"/>
                </a:lnTo>
                <a:lnTo>
                  <a:pt x="1602" y="631"/>
                </a:lnTo>
                <a:lnTo>
                  <a:pt x="1603" y="631"/>
                </a:lnTo>
                <a:lnTo>
                  <a:pt x="1603" y="630"/>
                </a:lnTo>
                <a:lnTo>
                  <a:pt x="1603" y="628"/>
                </a:lnTo>
                <a:lnTo>
                  <a:pt x="1603" y="626"/>
                </a:lnTo>
                <a:lnTo>
                  <a:pt x="1602" y="626"/>
                </a:lnTo>
                <a:lnTo>
                  <a:pt x="1602" y="628"/>
                </a:lnTo>
                <a:lnTo>
                  <a:pt x="1602" y="630"/>
                </a:lnTo>
                <a:lnTo>
                  <a:pt x="1600" y="630"/>
                </a:lnTo>
                <a:lnTo>
                  <a:pt x="1600" y="631"/>
                </a:lnTo>
                <a:lnTo>
                  <a:pt x="1600" y="633"/>
                </a:lnTo>
                <a:lnTo>
                  <a:pt x="1598" y="633"/>
                </a:lnTo>
                <a:lnTo>
                  <a:pt x="1598" y="635"/>
                </a:lnTo>
                <a:lnTo>
                  <a:pt x="1597" y="635"/>
                </a:lnTo>
                <a:lnTo>
                  <a:pt x="1595" y="635"/>
                </a:lnTo>
                <a:lnTo>
                  <a:pt x="1595" y="636"/>
                </a:lnTo>
                <a:lnTo>
                  <a:pt x="1595" y="638"/>
                </a:lnTo>
                <a:lnTo>
                  <a:pt x="1595" y="640"/>
                </a:lnTo>
                <a:lnTo>
                  <a:pt x="1595" y="641"/>
                </a:lnTo>
                <a:lnTo>
                  <a:pt x="1597" y="641"/>
                </a:lnTo>
                <a:lnTo>
                  <a:pt x="1597" y="643"/>
                </a:lnTo>
                <a:lnTo>
                  <a:pt x="1597" y="645"/>
                </a:lnTo>
                <a:lnTo>
                  <a:pt x="1595" y="645"/>
                </a:lnTo>
                <a:lnTo>
                  <a:pt x="1593" y="645"/>
                </a:lnTo>
                <a:lnTo>
                  <a:pt x="1593" y="643"/>
                </a:lnTo>
                <a:lnTo>
                  <a:pt x="1592" y="643"/>
                </a:lnTo>
                <a:lnTo>
                  <a:pt x="1590" y="643"/>
                </a:lnTo>
                <a:lnTo>
                  <a:pt x="1588" y="643"/>
                </a:lnTo>
                <a:lnTo>
                  <a:pt x="1588" y="641"/>
                </a:lnTo>
                <a:lnTo>
                  <a:pt x="1587" y="641"/>
                </a:lnTo>
                <a:lnTo>
                  <a:pt x="1587" y="640"/>
                </a:lnTo>
                <a:lnTo>
                  <a:pt x="1587" y="638"/>
                </a:lnTo>
                <a:lnTo>
                  <a:pt x="1585" y="638"/>
                </a:lnTo>
                <a:lnTo>
                  <a:pt x="1583" y="638"/>
                </a:lnTo>
                <a:lnTo>
                  <a:pt x="1583" y="636"/>
                </a:lnTo>
                <a:lnTo>
                  <a:pt x="1583" y="636"/>
                </a:lnTo>
                <a:lnTo>
                  <a:pt x="1583" y="635"/>
                </a:lnTo>
                <a:lnTo>
                  <a:pt x="1582" y="635"/>
                </a:lnTo>
                <a:lnTo>
                  <a:pt x="1582" y="633"/>
                </a:lnTo>
                <a:lnTo>
                  <a:pt x="1580" y="633"/>
                </a:lnTo>
                <a:lnTo>
                  <a:pt x="1580" y="631"/>
                </a:lnTo>
                <a:lnTo>
                  <a:pt x="1580" y="630"/>
                </a:lnTo>
                <a:lnTo>
                  <a:pt x="1580" y="628"/>
                </a:lnTo>
                <a:lnTo>
                  <a:pt x="1582" y="628"/>
                </a:lnTo>
                <a:lnTo>
                  <a:pt x="1582" y="626"/>
                </a:lnTo>
                <a:lnTo>
                  <a:pt x="1582" y="625"/>
                </a:lnTo>
                <a:lnTo>
                  <a:pt x="1582" y="623"/>
                </a:lnTo>
                <a:lnTo>
                  <a:pt x="1580" y="623"/>
                </a:lnTo>
                <a:lnTo>
                  <a:pt x="1580" y="621"/>
                </a:lnTo>
                <a:lnTo>
                  <a:pt x="1582" y="621"/>
                </a:lnTo>
                <a:lnTo>
                  <a:pt x="1582" y="620"/>
                </a:lnTo>
                <a:lnTo>
                  <a:pt x="1580" y="620"/>
                </a:lnTo>
                <a:lnTo>
                  <a:pt x="1580" y="618"/>
                </a:lnTo>
                <a:lnTo>
                  <a:pt x="1578" y="618"/>
                </a:lnTo>
                <a:lnTo>
                  <a:pt x="1578" y="616"/>
                </a:lnTo>
                <a:lnTo>
                  <a:pt x="1578" y="615"/>
                </a:lnTo>
                <a:lnTo>
                  <a:pt x="1578" y="613"/>
                </a:lnTo>
                <a:lnTo>
                  <a:pt x="1577" y="613"/>
                </a:lnTo>
                <a:lnTo>
                  <a:pt x="1577" y="611"/>
                </a:lnTo>
                <a:lnTo>
                  <a:pt x="1578" y="611"/>
                </a:lnTo>
                <a:lnTo>
                  <a:pt x="1580" y="611"/>
                </a:lnTo>
                <a:lnTo>
                  <a:pt x="1582" y="611"/>
                </a:lnTo>
                <a:lnTo>
                  <a:pt x="1583" y="611"/>
                </a:lnTo>
                <a:lnTo>
                  <a:pt x="1583" y="609"/>
                </a:lnTo>
                <a:lnTo>
                  <a:pt x="1582" y="609"/>
                </a:lnTo>
                <a:lnTo>
                  <a:pt x="1580" y="609"/>
                </a:lnTo>
                <a:lnTo>
                  <a:pt x="1580" y="609"/>
                </a:lnTo>
                <a:lnTo>
                  <a:pt x="1580" y="608"/>
                </a:lnTo>
                <a:lnTo>
                  <a:pt x="1578" y="608"/>
                </a:lnTo>
                <a:lnTo>
                  <a:pt x="1578" y="609"/>
                </a:lnTo>
                <a:lnTo>
                  <a:pt x="1577" y="609"/>
                </a:lnTo>
                <a:lnTo>
                  <a:pt x="1575" y="609"/>
                </a:lnTo>
                <a:lnTo>
                  <a:pt x="1575" y="608"/>
                </a:lnTo>
                <a:lnTo>
                  <a:pt x="1575" y="606"/>
                </a:lnTo>
                <a:lnTo>
                  <a:pt x="1575" y="604"/>
                </a:lnTo>
                <a:lnTo>
                  <a:pt x="1573" y="604"/>
                </a:lnTo>
                <a:lnTo>
                  <a:pt x="1573" y="603"/>
                </a:lnTo>
                <a:lnTo>
                  <a:pt x="1573" y="601"/>
                </a:lnTo>
                <a:lnTo>
                  <a:pt x="1573" y="599"/>
                </a:lnTo>
                <a:lnTo>
                  <a:pt x="1573" y="598"/>
                </a:lnTo>
                <a:lnTo>
                  <a:pt x="1573" y="596"/>
                </a:lnTo>
                <a:lnTo>
                  <a:pt x="1573" y="594"/>
                </a:lnTo>
                <a:lnTo>
                  <a:pt x="1573" y="593"/>
                </a:lnTo>
                <a:lnTo>
                  <a:pt x="1575" y="593"/>
                </a:lnTo>
                <a:lnTo>
                  <a:pt x="1575" y="591"/>
                </a:lnTo>
                <a:lnTo>
                  <a:pt x="1573" y="591"/>
                </a:lnTo>
                <a:lnTo>
                  <a:pt x="1573" y="589"/>
                </a:lnTo>
                <a:lnTo>
                  <a:pt x="1573" y="588"/>
                </a:lnTo>
                <a:lnTo>
                  <a:pt x="1575" y="588"/>
                </a:lnTo>
                <a:lnTo>
                  <a:pt x="1575" y="586"/>
                </a:lnTo>
                <a:lnTo>
                  <a:pt x="1575" y="584"/>
                </a:lnTo>
                <a:lnTo>
                  <a:pt x="1575" y="583"/>
                </a:lnTo>
                <a:lnTo>
                  <a:pt x="1577" y="583"/>
                </a:lnTo>
                <a:lnTo>
                  <a:pt x="1577" y="581"/>
                </a:lnTo>
                <a:lnTo>
                  <a:pt x="1577" y="579"/>
                </a:lnTo>
                <a:lnTo>
                  <a:pt x="1578" y="579"/>
                </a:lnTo>
                <a:lnTo>
                  <a:pt x="1578" y="578"/>
                </a:lnTo>
                <a:lnTo>
                  <a:pt x="1580" y="578"/>
                </a:lnTo>
                <a:lnTo>
                  <a:pt x="1580" y="576"/>
                </a:lnTo>
                <a:lnTo>
                  <a:pt x="1582" y="576"/>
                </a:lnTo>
                <a:lnTo>
                  <a:pt x="1582" y="574"/>
                </a:lnTo>
                <a:lnTo>
                  <a:pt x="1580" y="574"/>
                </a:lnTo>
                <a:lnTo>
                  <a:pt x="1580" y="573"/>
                </a:lnTo>
                <a:lnTo>
                  <a:pt x="1582" y="573"/>
                </a:lnTo>
                <a:lnTo>
                  <a:pt x="1582" y="571"/>
                </a:lnTo>
                <a:lnTo>
                  <a:pt x="1582" y="569"/>
                </a:lnTo>
                <a:lnTo>
                  <a:pt x="1582" y="569"/>
                </a:lnTo>
                <a:lnTo>
                  <a:pt x="1580" y="569"/>
                </a:lnTo>
                <a:lnTo>
                  <a:pt x="1580" y="568"/>
                </a:lnTo>
                <a:lnTo>
                  <a:pt x="1580" y="566"/>
                </a:lnTo>
                <a:lnTo>
                  <a:pt x="1580" y="564"/>
                </a:lnTo>
                <a:lnTo>
                  <a:pt x="1580" y="563"/>
                </a:lnTo>
                <a:lnTo>
                  <a:pt x="1580" y="561"/>
                </a:lnTo>
                <a:lnTo>
                  <a:pt x="1580" y="559"/>
                </a:lnTo>
                <a:lnTo>
                  <a:pt x="1580" y="558"/>
                </a:lnTo>
                <a:lnTo>
                  <a:pt x="1580" y="556"/>
                </a:lnTo>
                <a:lnTo>
                  <a:pt x="1578" y="556"/>
                </a:lnTo>
                <a:lnTo>
                  <a:pt x="1578" y="554"/>
                </a:lnTo>
                <a:lnTo>
                  <a:pt x="1577" y="554"/>
                </a:lnTo>
                <a:lnTo>
                  <a:pt x="1575" y="554"/>
                </a:lnTo>
                <a:lnTo>
                  <a:pt x="1575" y="553"/>
                </a:lnTo>
                <a:lnTo>
                  <a:pt x="1573" y="553"/>
                </a:lnTo>
                <a:lnTo>
                  <a:pt x="1573" y="551"/>
                </a:lnTo>
                <a:lnTo>
                  <a:pt x="1572" y="551"/>
                </a:lnTo>
                <a:lnTo>
                  <a:pt x="1572" y="549"/>
                </a:lnTo>
                <a:lnTo>
                  <a:pt x="1572" y="548"/>
                </a:lnTo>
                <a:lnTo>
                  <a:pt x="1572" y="546"/>
                </a:lnTo>
                <a:lnTo>
                  <a:pt x="1572" y="544"/>
                </a:lnTo>
                <a:lnTo>
                  <a:pt x="1570" y="544"/>
                </a:lnTo>
                <a:lnTo>
                  <a:pt x="1570" y="543"/>
                </a:lnTo>
                <a:lnTo>
                  <a:pt x="1570" y="541"/>
                </a:lnTo>
                <a:lnTo>
                  <a:pt x="1570" y="539"/>
                </a:lnTo>
                <a:lnTo>
                  <a:pt x="1570" y="538"/>
                </a:lnTo>
                <a:lnTo>
                  <a:pt x="1570" y="536"/>
                </a:lnTo>
                <a:lnTo>
                  <a:pt x="1568" y="536"/>
                </a:lnTo>
                <a:lnTo>
                  <a:pt x="1568" y="534"/>
                </a:lnTo>
                <a:lnTo>
                  <a:pt x="1568" y="533"/>
                </a:lnTo>
                <a:lnTo>
                  <a:pt x="1567" y="533"/>
                </a:lnTo>
                <a:lnTo>
                  <a:pt x="1567" y="531"/>
                </a:lnTo>
                <a:lnTo>
                  <a:pt x="1565" y="531"/>
                </a:lnTo>
                <a:lnTo>
                  <a:pt x="1565" y="529"/>
                </a:lnTo>
                <a:lnTo>
                  <a:pt x="1565" y="529"/>
                </a:lnTo>
                <a:lnTo>
                  <a:pt x="1563" y="529"/>
                </a:lnTo>
                <a:lnTo>
                  <a:pt x="1563" y="528"/>
                </a:lnTo>
                <a:lnTo>
                  <a:pt x="1563" y="526"/>
                </a:lnTo>
                <a:lnTo>
                  <a:pt x="1563" y="524"/>
                </a:lnTo>
                <a:lnTo>
                  <a:pt x="1563" y="523"/>
                </a:lnTo>
                <a:lnTo>
                  <a:pt x="1562" y="523"/>
                </a:lnTo>
                <a:lnTo>
                  <a:pt x="1560" y="523"/>
                </a:lnTo>
                <a:lnTo>
                  <a:pt x="1558" y="523"/>
                </a:lnTo>
                <a:lnTo>
                  <a:pt x="1558" y="524"/>
                </a:lnTo>
                <a:lnTo>
                  <a:pt x="1557" y="524"/>
                </a:lnTo>
                <a:lnTo>
                  <a:pt x="1557" y="526"/>
                </a:lnTo>
                <a:lnTo>
                  <a:pt x="1555" y="526"/>
                </a:lnTo>
                <a:lnTo>
                  <a:pt x="1555" y="528"/>
                </a:lnTo>
                <a:lnTo>
                  <a:pt x="1553" y="528"/>
                </a:lnTo>
                <a:lnTo>
                  <a:pt x="1553" y="526"/>
                </a:lnTo>
                <a:lnTo>
                  <a:pt x="1552" y="526"/>
                </a:lnTo>
                <a:lnTo>
                  <a:pt x="1552" y="528"/>
                </a:lnTo>
                <a:lnTo>
                  <a:pt x="1552" y="529"/>
                </a:lnTo>
                <a:lnTo>
                  <a:pt x="1553" y="529"/>
                </a:lnTo>
                <a:lnTo>
                  <a:pt x="1553" y="529"/>
                </a:lnTo>
                <a:lnTo>
                  <a:pt x="1552" y="529"/>
                </a:lnTo>
                <a:lnTo>
                  <a:pt x="1550" y="529"/>
                </a:lnTo>
                <a:lnTo>
                  <a:pt x="1550" y="529"/>
                </a:lnTo>
                <a:lnTo>
                  <a:pt x="1548" y="529"/>
                </a:lnTo>
                <a:lnTo>
                  <a:pt x="1547" y="529"/>
                </a:lnTo>
                <a:lnTo>
                  <a:pt x="1545" y="529"/>
                </a:lnTo>
                <a:lnTo>
                  <a:pt x="1543" y="529"/>
                </a:lnTo>
                <a:lnTo>
                  <a:pt x="1543" y="528"/>
                </a:lnTo>
                <a:lnTo>
                  <a:pt x="1543" y="528"/>
                </a:lnTo>
                <a:lnTo>
                  <a:pt x="1542" y="528"/>
                </a:lnTo>
                <a:lnTo>
                  <a:pt x="1540" y="528"/>
                </a:lnTo>
                <a:lnTo>
                  <a:pt x="1538" y="528"/>
                </a:lnTo>
                <a:lnTo>
                  <a:pt x="1538" y="526"/>
                </a:lnTo>
                <a:lnTo>
                  <a:pt x="1537" y="526"/>
                </a:lnTo>
                <a:lnTo>
                  <a:pt x="1537" y="528"/>
                </a:lnTo>
                <a:lnTo>
                  <a:pt x="1535" y="528"/>
                </a:lnTo>
                <a:lnTo>
                  <a:pt x="1535" y="529"/>
                </a:lnTo>
                <a:lnTo>
                  <a:pt x="1533" y="529"/>
                </a:lnTo>
                <a:lnTo>
                  <a:pt x="1532" y="529"/>
                </a:lnTo>
                <a:lnTo>
                  <a:pt x="1532" y="529"/>
                </a:lnTo>
                <a:lnTo>
                  <a:pt x="1532" y="531"/>
                </a:lnTo>
                <a:lnTo>
                  <a:pt x="1530" y="531"/>
                </a:lnTo>
                <a:lnTo>
                  <a:pt x="1530" y="529"/>
                </a:lnTo>
                <a:lnTo>
                  <a:pt x="1528" y="529"/>
                </a:lnTo>
                <a:lnTo>
                  <a:pt x="1527" y="529"/>
                </a:lnTo>
                <a:lnTo>
                  <a:pt x="1525" y="529"/>
                </a:lnTo>
                <a:lnTo>
                  <a:pt x="1525" y="529"/>
                </a:lnTo>
                <a:lnTo>
                  <a:pt x="1525" y="528"/>
                </a:lnTo>
                <a:lnTo>
                  <a:pt x="1525" y="526"/>
                </a:lnTo>
                <a:lnTo>
                  <a:pt x="1527" y="526"/>
                </a:lnTo>
                <a:lnTo>
                  <a:pt x="1527" y="524"/>
                </a:lnTo>
                <a:lnTo>
                  <a:pt x="1527" y="523"/>
                </a:lnTo>
                <a:lnTo>
                  <a:pt x="1528" y="523"/>
                </a:lnTo>
                <a:lnTo>
                  <a:pt x="1528" y="524"/>
                </a:lnTo>
                <a:lnTo>
                  <a:pt x="1528" y="526"/>
                </a:lnTo>
                <a:lnTo>
                  <a:pt x="1530" y="526"/>
                </a:lnTo>
                <a:lnTo>
                  <a:pt x="1530" y="524"/>
                </a:lnTo>
                <a:lnTo>
                  <a:pt x="1532" y="524"/>
                </a:lnTo>
                <a:lnTo>
                  <a:pt x="1533" y="524"/>
                </a:lnTo>
                <a:lnTo>
                  <a:pt x="1533" y="523"/>
                </a:lnTo>
                <a:lnTo>
                  <a:pt x="1532" y="523"/>
                </a:lnTo>
                <a:lnTo>
                  <a:pt x="1530" y="523"/>
                </a:lnTo>
                <a:lnTo>
                  <a:pt x="1530" y="521"/>
                </a:lnTo>
                <a:lnTo>
                  <a:pt x="1528" y="521"/>
                </a:lnTo>
                <a:lnTo>
                  <a:pt x="1527" y="521"/>
                </a:lnTo>
                <a:lnTo>
                  <a:pt x="1525" y="521"/>
                </a:lnTo>
                <a:lnTo>
                  <a:pt x="1523" y="521"/>
                </a:lnTo>
                <a:lnTo>
                  <a:pt x="1522" y="521"/>
                </a:lnTo>
                <a:lnTo>
                  <a:pt x="1522" y="519"/>
                </a:lnTo>
                <a:lnTo>
                  <a:pt x="1520" y="519"/>
                </a:lnTo>
                <a:lnTo>
                  <a:pt x="1518" y="519"/>
                </a:lnTo>
                <a:lnTo>
                  <a:pt x="1518" y="518"/>
                </a:lnTo>
                <a:lnTo>
                  <a:pt x="1517" y="518"/>
                </a:lnTo>
                <a:lnTo>
                  <a:pt x="1517" y="516"/>
                </a:lnTo>
                <a:lnTo>
                  <a:pt x="1515" y="516"/>
                </a:lnTo>
                <a:lnTo>
                  <a:pt x="1515" y="514"/>
                </a:lnTo>
                <a:lnTo>
                  <a:pt x="1515" y="513"/>
                </a:lnTo>
                <a:lnTo>
                  <a:pt x="1513" y="513"/>
                </a:lnTo>
                <a:lnTo>
                  <a:pt x="1513" y="511"/>
                </a:lnTo>
                <a:lnTo>
                  <a:pt x="1513" y="509"/>
                </a:lnTo>
                <a:lnTo>
                  <a:pt x="1515" y="509"/>
                </a:lnTo>
                <a:lnTo>
                  <a:pt x="1517" y="509"/>
                </a:lnTo>
                <a:lnTo>
                  <a:pt x="1518" y="509"/>
                </a:lnTo>
                <a:lnTo>
                  <a:pt x="1520" y="509"/>
                </a:lnTo>
                <a:lnTo>
                  <a:pt x="1520" y="508"/>
                </a:lnTo>
                <a:lnTo>
                  <a:pt x="1518" y="508"/>
                </a:lnTo>
                <a:lnTo>
                  <a:pt x="1517" y="508"/>
                </a:lnTo>
                <a:lnTo>
                  <a:pt x="1517" y="506"/>
                </a:lnTo>
                <a:lnTo>
                  <a:pt x="1515" y="506"/>
                </a:lnTo>
                <a:lnTo>
                  <a:pt x="1515" y="504"/>
                </a:lnTo>
                <a:lnTo>
                  <a:pt x="1513" y="504"/>
                </a:lnTo>
                <a:lnTo>
                  <a:pt x="1513" y="503"/>
                </a:lnTo>
                <a:lnTo>
                  <a:pt x="1512" y="503"/>
                </a:lnTo>
                <a:lnTo>
                  <a:pt x="1512" y="501"/>
                </a:lnTo>
                <a:lnTo>
                  <a:pt x="1510" y="501"/>
                </a:lnTo>
                <a:lnTo>
                  <a:pt x="1510" y="499"/>
                </a:lnTo>
                <a:lnTo>
                  <a:pt x="1508" y="499"/>
                </a:lnTo>
                <a:lnTo>
                  <a:pt x="1508" y="498"/>
                </a:lnTo>
                <a:lnTo>
                  <a:pt x="1508" y="496"/>
                </a:lnTo>
                <a:lnTo>
                  <a:pt x="1507" y="496"/>
                </a:lnTo>
                <a:lnTo>
                  <a:pt x="1505" y="496"/>
                </a:lnTo>
                <a:lnTo>
                  <a:pt x="1505" y="496"/>
                </a:lnTo>
                <a:lnTo>
                  <a:pt x="1503" y="496"/>
                </a:lnTo>
                <a:lnTo>
                  <a:pt x="1503" y="494"/>
                </a:lnTo>
                <a:lnTo>
                  <a:pt x="1502" y="494"/>
                </a:lnTo>
                <a:lnTo>
                  <a:pt x="1502" y="493"/>
                </a:lnTo>
                <a:lnTo>
                  <a:pt x="1503" y="493"/>
                </a:lnTo>
                <a:lnTo>
                  <a:pt x="1503" y="491"/>
                </a:lnTo>
                <a:lnTo>
                  <a:pt x="1505" y="491"/>
                </a:lnTo>
                <a:lnTo>
                  <a:pt x="1505" y="489"/>
                </a:lnTo>
                <a:lnTo>
                  <a:pt x="1503" y="489"/>
                </a:lnTo>
                <a:lnTo>
                  <a:pt x="1503" y="489"/>
                </a:lnTo>
                <a:lnTo>
                  <a:pt x="1503" y="488"/>
                </a:lnTo>
                <a:lnTo>
                  <a:pt x="1505" y="488"/>
                </a:lnTo>
                <a:lnTo>
                  <a:pt x="1505" y="489"/>
                </a:lnTo>
                <a:lnTo>
                  <a:pt x="1505" y="489"/>
                </a:lnTo>
                <a:lnTo>
                  <a:pt x="1505" y="489"/>
                </a:lnTo>
                <a:lnTo>
                  <a:pt x="1505" y="491"/>
                </a:lnTo>
                <a:lnTo>
                  <a:pt x="1507" y="491"/>
                </a:lnTo>
                <a:lnTo>
                  <a:pt x="1508" y="491"/>
                </a:lnTo>
                <a:lnTo>
                  <a:pt x="1508" y="493"/>
                </a:lnTo>
                <a:lnTo>
                  <a:pt x="1510" y="493"/>
                </a:lnTo>
                <a:lnTo>
                  <a:pt x="1510" y="491"/>
                </a:lnTo>
                <a:lnTo>
                  <a:pt x="1510" y="489"/>
                </a:lnTo>
                <a:lnTo>
                  <a:pt x="1512" y="489"/>
                </a:lnTo>
                <a:lnTo>
                  <a:pt x="1512" y="489"/>
                </a:lnTo>
                <a:lnTo>
                  <a:pt x="1510" y="489"/>
                </a:lnTo>
                <a:lnTo>
                  <a:pt x="1510" y="489"/>
                </a:lnTo>
                <a:lnTo>
                  <a:pt x="1508" y="489"/>
                </a:lnTo>
                <a:lnTo>
                  <a:pt x="1508" y="489"/>
                </a:lnTo>
                <a:lnTo>
                  <a:pt x="1508" y="488"/>
                </a:lnTo>
                <a:lnTo>
                  <a:pt x="1507" y="488"/>
                </a:lnTo>
                <a:lnTo>
                  <a:pt x="1507" y="486"/>
                </a:lnTo>
                <a:lnTo>
                  <a:pt x="1507" y="484"/>
                </a:lnTo>
                <a:lnTo>
                  <a:pt x="1505" y="484"/>
                </a:lnTo>
                <a:lnTo>
                  <a:pt x="1505" y="484"/>
                </a:lnTo>
                <a:lnTo>
                  <a:pt x="1505" y="483"/>
                </a:lnTo>
                <a:lnTo>
                  <a:pt x="1505" y="481"/>
                </a:lnTo>
                <a:lnTo>
                  <a:pt x="1505" y="479"/>
                </a:lnTo>
                <a:lnTo>
                  <a:pt x="1505" y="479"/>
                </a:lnTo>
                <a:lnTo>
                  <a:pt x="1507" y="479"/>
                </a:lnTo>
                <a:lnTo>
                  <a:pt x="1507" y="478"/>
                </a:lnTo>
                <a:lnTo>
                  <a:pt x="1505" y="478"/>
                </a:lnTo>
                <a:lnTo>
                  <a:pt x="1505" y="478"/>
                </a:lnTo>
                <a:lnTo>
                  <a:pt x="1503" y="479"/>
                </a:lnTo>
                <a:lnTo>
                  <a:pt x="1502" y="479"/>
                </a:lnTo>
                <a:lnTo>
                  <a:pt x="1502" y="478"/>
                </a:lnTo>
                <a:lnTo>
                  <a:pt x="1503" y="478"/>
                </a:lnTo>
                <a:lnTo>
                  <a:pt x="1503" y="476"/>
                </a:lnTo>
                <a:lnTo>
                  <a:pt x="1505" y="476"/>
                </a:lnTo>
                <a:lnTo>
                  <a:pt x="1505" y="476"/>
                </a:lnTo>
                <a:lnTo>
                  <a:pt x="1507" y="476"/>
                </a:lnTo>
                <a:lnTo>
                  <a:pt x="1508" y="476"/>
                </a:lnTo>
                <a:lnTo>
                  <a:pt x="1508" y="478"/>
                </a:lnTo>
                <a:lnTo>
                  <a:pt x="1510" y="478"/>
                </a:lnTo>
                <a:lnTo>
                  <a:pt x="1512" y="478"/>
                </a:lnTo>
                <a:lnTo>
                  <a:pt x="1512" y="476"/>
                </a:lnTo>
                <a:lnTo>
                  <a:pt x="1513" y="476"/>
                </a:lnTo>
                <a:lnTo>
                  <a:pt x="1513" y="474"/>
                </a:lnTo>
                <a:lnTo>
                  <a:pt x="1512" y="474"/>
                </a:lnTo>
                <a:lnTo>
                  <a:pt x="1512" y="473"/>
                </a:lnTo>
                <a:lnTo>
                  <a:pt x="1513" y="473"/>
                </a:lnTo>
                <a:lnTo>
                  <a:pt x="1515" y="473"/>
                </a:lnTo>
                <a:lnTo>
                  <a:pt x="1517" y="473"/>
                </a:lnTo>
                <a:lnTo>
                  <a:pt x="1518" y="473"/>
                </a:lnTo>
                <a:lnTo>
                  <a:pt x="1520" y="473"/>
                </a:lnTo>
                <a:lnTo>
                  <a:pt x="1520" y="471"/>
                </a:lnTo>
                <a:lnTo>
                  <a:pt x="1522" y="471"/>
                </a:lnTo>
                <a:lnTo>
                  <a:pt x="1523" y="471"/>
                </a:lnTo>
                <a:lnTo>
                  <a:pt x="1525" y="471"/>
                </a:lnTo>
                <a:lnTo>
                  <a:pt x="1525" y="473"/>
                </a:lnTo>
                <a:lnTo>
                  <a:pt x="1527" y="473"/>
                </a:lnTo>
                <a:lnTo>
                  <a:pt x="1528" y="473"/>
                </a:lnTo>
                <a:lnTo>
                  <a:pt x="1528" y="474"/>
                </a:lnTo>
                <a:lnTo>
                  <a:pt x="1530" y="474"/>
                </a:lnTo>
                <a:lnTo>
                  <a:pt x="1530" y="476"/>
                </a:lnTo>
                <a:lnTo>
                  <a:pt x="1532" y="476"/>
                </a:lnTo>
                <a:lnTo>
                  <a:pt x="1532" y="478"/>
                </a:lnTo>
                <a:lnTo>
                  <a:pt x="1533" y="478"/>
                </a:lnTo>
                <a:lnTo>
                  <a:pt x="1535" y="478"/>
                </a:lnTo>
                <a:lnTo>
                  <a:pt x="1535" y="479"/>
                </a:lnTo>
                <a:lnTo>
                  <a:pt x="1537" y="478"/>
                </a:lnTo>
                <a:lnTo>
                  <a:pt x="1537" y="479"/>
                </a:lnTo>
                <a:lnTo>
                  <a:pt x="1538" y="479"/>
                </a:lnTo>
                <a:lnTo>
                  <a:pt x="1540" y="479"/>
                </a:lnTo>
                <a:lnTo>
                  <a:pt x="1542" y="479"/>
                </a:lnTo>
                <a:lnTo>
                  <a:pt x="1542" y="481"/>
                </a:lnTo>
                <a:lnTo>
                  <a:pt x="1542" y="483"/>
                </a:lnTo>
                <a:lnTo>
                  <a:pt x="1543" y="483"/>
                </a:lnTo>
                <a:lnTo>
                  <a:pt x="1543" y="483"/>
                </a:lnTo>
                <a:lnTo>
                  <a:pt x="1543" y="484"/>
                </a:lnTo>
                <a:lnTo>
                  <a:pt x="1543" y="486"/>
                </a:lnTo>
                <a:lnTo>
                  <a:pt x="1545" y="486"/>
                </a:lnTo>
                <a:lnTo>
                  <a:pt x="1547" y="486"/>
                </a:lnTo>
                <a:lnTo>
                  <a:pt x="1548" y="486"/>
                </a:lnTo>
                <a:lnTo>
                  <a:pt x="1548" y="484"/>
                </a:lnTo>
                <a:lnTo>
                  <a:pt x="1548" y="483"/>
                </a:lnTo>
                <a:lnTo>
                  <a:pt x="1550" y="483"/>
                </a:lnTo>
                <a:lnTo>
                  <a:pt x="1552" y="483"/>
                </a:lnTo>
                <a:lnTo>
                  <a:pt x="1553" y="483"/>
                </a:lnTo>
                <a:lnTo>
                  <a:pt x="1553" y="484"/>
                </a:lnTo>
                <a:lnTo>
                  <a:pt x="1555" y="484"/>
                </a:lnTo>
                <a:lnTo>
                  <a:pt x="1555" y="486"/>
                </a:lnTo>
                <a:lnTo>
                  <a:pt x="1555" y="488"/>
                </a:lnTo>
                <a:lnTo>
                  <a:pt x="1557" y="488"/>
                </a:lnTo>
                <a:lnTo>
                  <a:pt x="1557" y="489"/>
                </a:lnTo>
                <a:lnTo>
                  <a:pt x="1558" y="489"/>
                </a:lnTo>
                <a:lnTo>
                  <a:pt x="1558" y="491"/>
                </a:lnTo>
                <a:lnTo>
                  <a:pt x="1560" y="491"/>
                </a:lnTo>
                <a:lnTo>
                  <a:pt x="1560" y="493"/>
                </a:lnTo>
                <a:lnTo>
                  <a:pt x="1560" y="494"/>
                </a:lnTo>
                <a:lnTo>
                  <a:pt x="1562" y="494"/>
                </a:lnTo>
                <a:lnTo>
                  <a:pt x="1562" y="496"/>
                </a:lnTo>
                <a:lnTo>
                  <a:pt x="1562" y="498"/>
                </a:lnTo>
                <a:lnTo>
                  <a:pt x="1562" y="499"/>
                </a:lnTo>
                <a:lnTo>
                  <a:pt x="1562" y="501"/>
                </a:lnTo>
                <a:lnTo>
                  <a:pt x="1562" y="503"/>
                </a:lnTo>
                <a:lnTo>
                  <a:pt x="1560" y="503"/>
                </a:lnTo>
                <a:lnTo>
                  <a:pt x="1560" y="504"/>
                </a:lnTo>
                <a:lnTo>
                  <a:pt x="1560" y="506"/>
                </a:lnTo>
                <a:lnTo>
                  <a:pt x="1560" y="508"/>
                </a:lnTo>
                <a:lnTo>
                  <a:pt x="1560" y="509"/>
                </a:lnTo>
                <a:lnTo>
                  <a:pt x="1558" y="509"/>
                </a:lnTo>
                <a:lnTo>
                  <a:pt x="1558" y="511"/>
                </a:lnTo>
                <a:lnTo>
                  <a:pt x="1557" y="511"/>
                </a:lnTo>
                <a:lnTo>
                  <a:pt x="1557" y="513"/>
                </a:lnTo>
                <a:lnTo>
                  <a:pt x="1557" y="514"/>
                </a:lnTo>
                <a:lnTo>
                  <a:pt x="1555" y="514"/>
                </a:lnTo>
                <a:lnTo>
                  <a:pt x="1555" y="516"/>
                </a:lnTo>
                <a:lnTo>
                  <a:pt x="1553" y="516"/>
                </a:lnTo>
                <a:lnTo>
                  <a:pt x="1553" y="518"/>
                </a:lnTo>
                <a:lnTo>
                  <a:pt x="1555" y="518"/>
                </a:lnTo>
                <a:lnTo>
                  <a:pt x="1555" y="516"/>
                </a:lnTo>
                <a:lnTo>
                  <a:pt x="1557" y="516"/>
                </a:lnTo>
                <a:lnTo>
                  <a:pt x="1558" y="516"/>
                </a:lnTo>
                <a:lnTo>
                  <a:pt x="1558" y="514"/>
                </a:lnTo>
                <a:lnTo>
                  <a:pt x="1560" y="514"/>
                </a:lnTo>
                <a:lnTo>
                  <a:pt x="1560" y="513"/>
                </a:lnTo>
                <a:lnTo>
                  <a:pt x="1560" y="511"/>
                </a:lnTo>
                <a:lnTo>
                  <a:pt x="1562" y="511"/>
                </a:lnTo>
                <a:lnTo>
                  <a:pt x="1562" y="509"/>
                </a:lnTo>
                <a:lnTo>
                  <a:pt x="1562" y="508"/>
                </a:lnTo>
                <a:lnTo>
                  <a:pt x="1563" y="508"/>
                </a:lnTo>
                <a:lnTo>
                  <a:pt x="1563" y="506"/>
                </a:lnTo>
                <a:lnTo>
                  <a:pt x="1563" y="504"/>
                </a:lnTo>
                <a:lnTo>
                  <a:pt x="1565" y="504"/>
                </a:lnTo>
                <a:lnTo>
                  <a:pt x="1567" y="504"/>
                </a:lnTo>
                <a:lnTo>
                  <a:pt x="1568" y="504"/>
                </a:lnTo>
                <a:lnTo>
                  <a:pt x="1570" y="504"/>
                </a:lnTo>
                <a:lnTo>
                  <a:pt x="1570" y="506"/>
                </a:lnTo>
                <a:lnTo>
                  <a:pt x="1572" y="506"/>
                </a:lnTo>
                <a:lnTo>
                  <a:pt x="1572" y="504"/>
                </a:lnTo>
                <a:lnTo>
                  <a:pt x="1573" y="504"/>
                </a:lnTo>
                <a:lnTo>
                  <a:pt x="1575" y="504"/>
                </a:lnTo>
                <a:lnTo>
                  <a:pt x="1575" y="506"/>
                </a:lnTo>
                <a:lnTo>
                  <a:pt x="1577" y="506"/>
                </a:lnTo>
                <a:lnTo>
                  <a:pt x="1577" y="504"/>
                </a:lnTo>
                <a:lnTo>
                  <a:pt x="1578" y="504"/>
                </a:lnTo>
                <a:lnTo>
                  <a:pt x="1580" y="504"/>
                </a:lnTo>
                <a:lnTo>
                  <a:pt x="1580" y="503"/>
                </a:lnTo>
                <a:lnTo>
                  <a:pt x="1582" y="503"/>
                </a:lnTo>
                <a:lnTo>
                  <a:pt x="1582" y="501"/>
                </a:lnTo>
                <a:lnTo>
                  <a:pt x="1583" y="501"/>
                </a:lnTo>
                <a:lnTo>
                  <a:pt x="1583" y="501"/>
                </a:lnTo>
                <a:lnTo>
                  <a:pt x="1583" y="499"/>
                </a:lnTo>
                <a:lnTo>
                  <a:pt x="1585" y="499"/>
                </a:lnTo>
                <a:lnTo>
                  <a:pt x="1587" y="499"/>
                </a:lnTo>
                <a:lnTo>
                  <a:pt x="1588" y="499"/>
                </a:lnTo>
                <a:lnTo>
                  <a:pt x="1590" y="499"/>
                </a:lnTo>
                <a:lnTo>
                  <a:pt x="1592" y="499"/>
                </a:lnTo>
                <a:lnTo>
                  <a:pt x="1593" y="499"/>
                </a:lnTo>
                <a:lnTo>
                  <a:pt x="1592" y="501"/>
                </a:lnTo>
                <a:lnTo>
                  <a:pt x="1593" y="501"/>
                </a:lnTo>
                <a:lnTo>
                  <a:pt x="1595" y="501"/>
                </a:lnTo>
                <a:lnTo>
                  <a:pt x="1597" y="501"/>
                </a:lnTo>
                <a:lnTo>
                  <a:pt x="1598" y="501"/>
                </a:lnTo>
                <a:lnTo>
                  <a:pt x="1598" y="503"/>
                </a:lnTo>
                <a:lnTo>
                  <a:pt x="1600" y="503"/>
                </a:lnTo>
                <a:lnTo>
                  <a:pt x="1600" y="504"/>
                </a:lnTo>
                <a:lnTo>
                  <a:pt x="1600" y="506"/>
                </a:lnTo>
                <a:lnTo>
                  <a:pt x="1602" y="506"/>
                </a:lnTo>
                <a:lnTo>
                  <a:pt x="1602" y="508"/>
                </a:lnTo>
                <a:lnTo>
                  <a:pt x="1603" y="508"/>
                </a:lnTo>
                <a:lnTo>
                  <a:pt x="1605" y="508"/>
                </a:lnTo>
                <a:lnTo>
                  <a:pt x="1605" y="509"/>
                </a:lnTo>
                <a:lnTo>
                  <a:pt x="1605" y="511"/>
                </a:lnTo>
                <a:lnTo>
                  <a:pt x="1605" y="513"/>
                </a:lnTo>
                <a:lnTo>
                  <a:pt x="1605" y="514"/>
                </a:lnTo>
                <a:lnTo>
                  <a:pt x="1607" y="514"/>
                </a:lnTo>
                <a:lnTo>
                  <a:pt x="1607" y="516"/>
                </a:lnTo>
                <a:lnTo>
                  <a:pt x="1605" y="516"/>
                </a:lnTo>
                <a:lnTo>
                  <a:pt x="1603" y="516"/>
                </a:lnTo>
                <a:lnTo>
                  <a:pt x="1602" y="516"/>
                </a:lnTo>
                <a:lnTo>
                  <a:pt x="1600" y="516"/>
                </a:lnTo>
                <a:lnTo>
                  <a:pt x="1600" y="514"/>
                </a:lnTo>
                <a:lnTo>
                  <a:pt x="1598" y="514"/>
                </a:lnTo>
                <a:lnTo>
                  <a:pt x="1598" y="513"/>
                </a:lnTo>
                <a:lnTo>
                  <a:pt x="1597" y="513"/>
                </a:lnTo>
                <a:lnTo>
                  <a:pt x="1597" y="514"/>
                </a:lnTo>
                <a:lnTo>
                  <a:pt x="1595" y="514"/>
                </a:lnTo>
                <a:lnTo>
                  <a:pt x="1593" y="514"/>
                </a:lnTo>
                <a:lnTo>
                  <a:pt x="1593" y="513"/>
                </a:lnTo>
                <a:lnTo>
                  <a:pt x="1592" y="513"/>
                </a:lnTo>
                <a:lnTo>
                  <a:pt x="1592" y="511"/>
                </a:lnTo>
                <a:lnTo>
                  <a:pt x="1590" y="511"/>
                </a:lnTo>
                <a:lnTo>
                  <a:pt x="1590" y="513"/>
                </a:lnTo>
                <a:lnTo>
                  <a:pt x="1588" y="513"/>
                </a:lnTo>
                <a:lnTo>
                  <a:pt x="1588" y="514"/>
                </a:lnTo>
                <a:lnTo>
                  <a:pt x="1590" y="514"/>
                </a:lnTo>
                <a:lnTo>
                  <a:pt x="1590" y="516"/>
                </a:lnTo>
                <a:lnTo>
                  <a:pt x="1592" y="516"/>
                </a:lnTo>
                <a:lnTo>
                  <a:pt x="1593" y="516"/>
                </a:lnTo>
                <a:lnTo>
                  <a:pt x="1595" y="516"/>
                </a:lnTo>
                <a:lnTo>
                  <a:pt x="1597" y="516"/>
                </a:lnTo>
                <a:lnTo>
                  <a:pt x="1598" y="516"/>
                </a:lnTo>
                <a:lnTo>
                  <a:pt x="1598" y="518"/>
                </a:lnTo>
                <a:lnTo>
                  <a:pt x="1600" y="518"/>
                </a:lnTo>
                <a:lnTo>
                  <a:pt x="1602" y="518"/>
                </a:lnTo>
                <a:lnTo>
                  <a:pt x="1602" y="519"/>
                </a:lnTo>
                <a:lnTo>
                  <a:pt x="1603" y="519"/>
                </a:lnTo>
                <a:lnTo>
                  <a:pt x="1603" y="521"/>
                </a:lnTo>
                <a:lnTo>
                  <a:pt x="1605" y="521"/>
                </a:lnTo>
                <a:lnTo>
                  <a:pt x="1605" y="519"/>
                </a:lnTo>
                <a:lnTo>
                  <a:pt x="1607" y="519"/>
                </a:lnTo>
                <a:lnTo>
                  <a:pt x="1608" y="519"/>
                </a:lnTo>
                <a:lnTo>
                  <a:pt x="1608" y="521"/>
                </a:lnTo>
                <a:lnTo>
                  <a:pt x="1610" y="521"/>
                </a:lnTo>
                <a:lnTo>
                  <a:pt x="1612" y="521"/>
                </a:lnTo>
                <a:lnTo>
                  <a:pt x="1612" y="523"/>
                </a:lnTo>
                <a:lnTo>
                  <a:pt x="1613" y="523"/>
                </a:lnTo>
                <a:lnTo>
                  <a:pt x="1615" y="523"/>
                </a:lnTo>
                <a:lnTo>
                  <a:pt x="1617" y="523"/>
                </a:lnTo>
                <a:lnTo>
                  <a:pt x="1617" y="524"/>
                </a:lnTo>
                <a:lnTo>
                  <a:pt x="1618" y="524"/>
                </a:lnTo>
                <a:lnTo>
                  <a:pt x="1618" y="526"/>
                </a:lnTo>
                <a:lnTo>
                  <a:pt x="1620" y="526"/>
                </a:lnTo>
                <a:lnTo>
                  <a:pt x="1622" y="526"/>
                </a:lnTo>
                <a:lnTo>
                  <a:pt x="1623" y="526"/>
                </a:lnTo>
                <a:lnTo>
                  <a:pt x="1623" y="526"/>
                </a:lnTo>
                <a:lnTo>
                  <a:pt x="1625" y="526"/>
                </a:lnTo>
                <a:lnTo>
                  <a:pt x="1625" y="528"/>
                </a:lnTo>
                <a:lnTo>
                  <a:pt x="1627" y="528"/>
                </a:lnTo>
                <a:lnTo>
                  <a:pt x="1627" y="529"/>
                </a:lnTo>
                <a:lnTo>
                  <a:pt x="1627" y="529"/>
                </a:lnTo>
                <a:lnTo>
                  <a:pt x="1627" y="531"/>
                </a:lnTo>
                <a:lnTo>
                  <a:pt x="1625" y="531"/>
                </a:lnTo>
                <a:lnTo>
                  <a:pt x="1625" y="533"/>
                </a:lnTo>
                <a:lnTo>
                  <a:pt x="1623" y="533"/>
                </a:lnTo>
                <a:lnTo>
                  <a:pt x="1623" y="534"/>
                </a:lnTo>
                <a:lnTo>
                  <a:pt x="1623" y="534"/>
                </a:lnTo>
                <a:lnTo>
                  <a:pt x="1622" y="534"/>
                </a:lnTo>
                <a:lnTo>
                  <a:pt x="1620" y="534"/>
                </a:lnTo>
                <a:lnTo>
                  <a:pt x="1620" y="536"/>
                </a:lnTo>
                <a:lnTo>
                  <a:pt x="1618" y="536"/>
                </a:lnTo>
                <a:lnTo>
                  <a:pt x="1617" y="536"/>
                </a:lnTo>
                <a:lnTo>
                  <a:pt x="1617" y="534"/>
                </a:lnTo>
                <a:lnTo>
                  <a:pt x="1615" y="534"/>
                </a:lnTo>
                <a:lnTo>
                  <a:pt x="1613" y="534"/>
                </a:lnTo>
                <a:lnTo>
                  <a:pt x="1612" y="534"/>
                </a:lnTo>
                <a:lnTo>
                  <a:pt x="1610" y="534"/>
                </a:lnTo>
                <a:lnTo>
                  <a:pt x="1608" y="534"/>
                </a:lnTo>
                <a:lnTo>
                  <a:pt x="1607" y="534"/>
                </a:lnTo>
                <a:lnTo>
                  <a:pt x="1605" y="534"/>
                </a:lnTo>
                <a:lnTo>
                  <a:pt x="1605" y="536"/>
                </a:lnTo>
                <a:lnTo>
                  <a:pt x="1603" y="536"/>
                </a:lnTo>
                <a:lnTo>
                  <a:pt x="1603" y="534"/>
                </a:lnTo>
                <a:lnTo>
                  <a:pt x="1602" y="534"/>
                </a:lnTo>
                <a:lnTo>
                  <a:pt x="1600" y="534"/>
                </a:lnTo>
                <a:lnTo>
                  <a:pt x="1598" y="534"/>
                </a:lnTo>
                <a:lnTo>
                  <a:pt x="1597" y="534"/>
                </a:lnTo>
                <a:lnTo>
                  <a:pt x="1597" y="533"/>
                </a:lnTo>
                <a:lnTo>
                  <a:pt x="1595" y="533"/>
                </a:lnTo>
                <a:lnTo>
                  <a:pt x="1593" y="533"/>
                </a:lnTo>
                <a:lnTo>
                  <a:pt x="1593" y="531"/>
                </a:lnTo>
                <a:lnTo>
                  <a:pt x="1592" y="531"/>
                </a:lnTo>
                <a:lnTo>
                  <a:pt x="1590" y="529"/>
                </a:lnTo>
                <a:lnTo>
                  <a:pt x="1590" y="531"/>
                </a:lnTo>
                <a:lnTo>
                  <a:pt x="1590" y="533"/>
                </a:lnTo>
                <a:lnTo>
                  <a:pt x="1592" y="533"/>
                </a:lnTo>
                <a:lnTo>
                  <a:pt x="1593" y="533"/>
                </a:lnTo>
                <a:lnTo>
                  <a:pt x="1593" y="534"/>
                </a:lnTo>
                <a:lnTo>
                  <a:pt x="1592" y="534"/>
                </a:lnTo>
                <a:lnTo>
                  <a:pt x="1592" y="536"/>
                </a:lnTo>
                <a:lnTo>
                  <a:pt x="1590" y="536"/>
                </a:lnTo>
                <a:lnTo>
                  <a:pt x="1590" y="538"/>
                </a:lnTo>
                <a:lnTo>
                  <a:pt x="1592" y="538"/>
                </a:lnTo>
                <a:lnTo>
                  <a:pt x="1592" y="536"/>
                </a:lnTo>
                <a:lnTo>
                  <a:pt x="1593" y="536"/>
                </a:lnTo>
                <a:lnTo>
                  <a:pt x="1595" y="536"/>
                </a:lnTo>
                <a:lnTo>
                  <a:pt x="1597" y="536"/>
                </a:lnTo>
                <a:lnTo>
                  <a:pt x="1597" y="538"/>
                </a:lnTo>
                <a:lnTo>
                  <a:pt x="1598" y="538"/>
                </a:lnTo>
                <a:lnTo>
                  <a:pt x="1600" y="538"/>
                </a:lnTo>
                <a:lnTo>
                  <a:pt x="1602" y="538"/>
                </a:lnTo>
                <a:lnTo>
                  <a:pt x="1602" y="539"/>
                </a:lnTo>
                <a:lnTo>
                  <a:pt x="1602" y="541"/>
                </a:lnTo>
                <a:lnTo>
                  <a:pt x="1602" y="543"/>
                </a:lnTo>
                <a:lnTo>
                  <a:pt x="1603" y="543"/>
                </a:lnTo>
                <a:lnTo>
                  <a:pt x="1605" y="543"/>
                </a:lnTo>
                <a:lnTo>
                  <a:pt x="1605" y="541"/>
                </a:lnTo>
                <a:lnTo>
                  <a:pt x="1607" y="541"/>
                </a:lnTo>
                <a:lnTo>
                  <a:pt x="1608" y="541"/>
                </a:lnTo>
                <a:lnTo>
                  <a:pt x="1610" y="541"/>
                </a:lnTo>
                <a:lnTo>
                  <a:pt x="1610" y="543"/>
                </a:lnTo>
                <a:lnTo>
                  <a:pt x="1612" y="543"/>
                </a:lnTo>
                <a:lnTo>
                  <a:pt x="1612" y="544"/>
                </a:lnTo>
                <a:lnTo>
                  <a:pt x="1610" y="544"/>
                </a:lnTo>
                <a:lnTo>
                  <a:pt x="1608" y="544"/>
                </a:lnTo>
                <a:lnTo>
                  <a:pt x="1607" y="544"/>
                </a:lnTo>
                <a:lnTo>
                  <a:pt x="1605" y="544"/>
                </a:lnTo>
                <a:lnTo>
                  <a:pt x="1605" y="546"/>
                </a:lnTo>
                <a:lnTo>
                  <a:pt x="1603" y="546"/>
                </a:lnTo>
                <a:lnTo>
                  <a:pt x="1602" y="546"/>
                </a:lnTo>
                <a:lnTo>
                  <a:pt x="1600" y="546"/>
                </a:lnTo>
                <a:lnTo>
                  <a:pt x="1598" y="546"/>
                </a:lnTo>
                <a:lnTo>
                  <a:pt x="1597" y="546"/>
                </a:lnTo>
                <a:lnTo>
                  <a:pt x="1595" y="546"/>
                </a:lnTo>
                <a:lnTo>
                  <a:pt x="1595" y="548"/>
                </a:lnTo>
                <a:lnTo>
                  <a:pt x="1597" y="548"/>
                </a:lnTo>
                <a:lnTo>
                  <a:pt x="1597" y="549"/>
                </a:lnTo>
                <a:lnTo>
                  <a:pt x="1598" y="549"/>
                </a:lnTo>
                <a:lnTo>
                  <a:pt x="1598" y="551"/>
                </a:lnTo>
                <a:lnTo>
                  <a:pt x="1598" y="553"/>
                </a:lnTo>
                <a:lnTo>
                  <a:pt x="1597" y="553"/>
                </a:lnTo>
                <a:lnTo>
                  <a:pt x="1597" y="554"/>
                </a:lnTo>
                <a:lnTo>
                  <a:pt x="1595" y="554"/>
                </a:lnTo>
                <a:lnTo>
                  <a:pt x="1595" y="556"/>
                </a:lnTo>
                <a:lnTo>
                  <a:pt x="1595" y="558"/>
                </a:lnTo>
                <a:lnTo>
                  <a:pt x="1595" y="559"/>
                </a:lnTo>
                <a:lnTo>
                  <a:pt x="1595" y="561"/>
                </a:lnTo>
                <a:lnTo>
                  <a:pt x="1597" y="561"/>
                </a:lnTo>
                <a:lnTo>
                  <a:pt x="1597" y="559"/>
                </a:lnTo>
                <a:lnTo>
                  <a:pt x="1597" y="558"/>
                </a:lnTo>
                <a:lnTo>
                  <a:pt x="1597" y="556"/>
                </a:lnTo>
                <a:lnTo>
                  <a:pt x="1597" y="554"/>
                </a:lnTo>
                <a:lnTo>
                  <a:pt x="1598" y="554"/>
                </a:lnTo>
                <a:lnTo>
                  <a:pt x="1600" y="554"/>
                </a:lnTo>
                <a:lnTo>
                  <a:pt x="1600" y="553"/>
                </a:lnTo>
                <a:lnTo>
                  <a:pt x="1600" y="551"/>
                </a:lnTo>
                <a:lnTo>
                  <a:pt x="1600" y="549"/>
                </a:lnTo>
                <a:lnTo>
                  <a:pt x="1602" y="549"/>
                </a:lnTo>
                <a:lnTo>
                  <a:pt x="1602" y="548"/>
                </a:lnTo>
                <a:lnTo>
                  <a:pt x="1603" y="548"/>
                </a:lnTo>
                <a:lnTo>
                  <a:pt x="1603" y="549"/>
                </a:lnTo>
                <a:lnTo>
                  <a:pt x="1603" y="551"/>
                </a:lnTo>
                <a:lnTo>
                  <a:pt x="1605" y="551"/>
                </a:lnTo>
                <a:lnTo>
                  <a:pt x="1605" y="549"/>
                </a:lnTo>
                <a:lnTo>
                  <a:pt x="1607" y="549"/>
                </a:lnTo>
                <a:lnTo>
                  <a:pt x="1608" y="549"/>
                </a:lnTo>
                <a:lnTo>
                  <a:pt x="1608" y="551"/>
                </a:lnTo>
                <a:lnTo>
                  <a:pt x="1607" y="551"/>
                </a:lnTo>
                <a:lnTo>
                  <a:pt x="1607" y="553"/>
                </a:lnTo>
                <a:lnTo>
                  <a:pt x="1608" y="553"/>
                </a:lnTo>
                <a:lnTo>
                  <a:pt x="1608" y="551"/>
                </a:lnTo>
                <a:lnTo>
                  <a:pt x="1610" y="551"/>
                </a:lnTo>
                <a:lnTo>
                  <a:pt x="1610" y="549"/>
                </a:lnTo>
                <a:lnTo>
                  <a:pt x="1612" y="549"/>
                </a:lnTo>
                <a:lnTo>
                  <a:pt x="1612" y="551"/>
                </a:lnTo>
                <a:lnTo>
                  <a:pt x="1612" y="553"/>
                </a:lnTo>
                <a:lnTo>
                  <a:pt x="1613" y="553"/>
                </a:lnTo>
                <a:lnTo>
                  <a:pt x="1613" y="551"/>
                </a:lnTo>
                <a:lnTo>
                  <a:pt x="1613" y="549"/>
                </a:lnTo>
                <a:lnTo>
                  <a:pt x="1613" y="548"/>
                </a:lnTo>
                <a:lnTo>
                  <a:pt x="1613" y="546"/>
                </a:lnTo>
                <a:lnTo>
                  <a:pt x="1615" y="546"/>
                </a:lnTo>
                <a:lnTo>
                  <a:pt x="1617" y="546"/>
                </a:lnTo>
                <a:lnTo>
                  <a:pt x="1617" y="548"/>
                </a:lnTo>
                <a:lnTo>
                  <a:pt x="1617" y="549"/>
                </a:lnTo>
                <a:lnTo>
                  <a:pt x="1618" y="549"/>
                </a:lnTo>
                <a:lnTo>
                  <a:pt x="1618" y="551"/>
                </a:lnTo>
                <a:lnTo>
                  <a:pt x="1618" y="553"/>
                </a:lnTo>
                <a:lnTo>
                  <a:pt x="1620" y="553"/>
                </a:lnTo>
                <a:lnTo>
                  <a:pt x="1620" y="554"/>
                </a:lnTo>
                <a:lnTo>
                  <a:pt x="1622" y="554"/>
                </a:lnTo>
                <a:lnTo>
                  <a:pt x="1622" y="556"/>
                </a:lnTo>
                <a:lnTo>
                  <a:pt x="1620" y="556"/>
                </a:lnTo>
                <a:lnTo>
                  <a:pt x="1620" y="558"/>
                </a:lnTo>
                <a:lnTo>
                  <a:pt x="1620" y="559"/>
                </a:lnTo>
                <a:lnTo>
                  <a:pt x="1620" y="561"/>
                </a:lnTo>
                <a:lnTo>
                  <a:pt x="1620" y="563"/>
                </a:lnTo>
                <a:lnTo>
                  <a:pt x="1622" y="563"/>
                </a:lnTo>
                <a:lnTo>
                  <a:pt x="1622" y="561"/>
                </a:lnTo>
                <a:lnTo>
                  <a:pt x="1622" y="559"/>
                </a:lnTo>
                <a:lnTo>
                  <a:pt x="1623" y="559"/>
                </a:lnTo>
                <a:lnTo>
                  <a:pt x="1623" y="558"/>
                </a:lnTo>
                <a:lnTo>
                  <a:pt x="1623" y="558"/>
                </a:lnTo>
                <a:lnTo>
                  <a:pt x="1625" y="558"/>
                </a:lnTo>
                <a:lnTo>
                  <a:pt x="1625" y="559"/>
                </a:lnTo>
                <a:lnTo>
                  <a:pt x="1625" y="561"/>
                </a:lnTo>
                <a:lnTo>
                  <a:pt x="1627" y="561"/>
                </a:lnTo>
                <a:lnTo>
                  <a:pt x="1628" y="561"/>
                </a:lnTo>
                <a:lnTo>
                  <a:pt x="1628" y="563"/>
                </a:lnTo>
                <a:lnTo>
                  <a:pt x="1630" y="563"/>
                </a:lnTo>
                <a:lnTo>
                  <a:pt x="1630" y="564"/>
                </a:lnTo>
                <a:lnTo>
                  <a:pt x="1630" y="566"/>
                </a:lnTo>
                <a:lnTo>
                  <a:pt x="1628" y="566"/>
                </a:lnTo>
                <a:lnTo>
                  <a:pt x="1628" y="568"/>
                </a:lnTo>
                <a:lnTo>
                  <a:pt x="1628" y="569"/>
                </a:lnTo>
                <a:lnTo>
                  <a:pt x="1628" y="569"/>
                </a:lnTo>
                <a:lnTo>
                  <a:pt x="1628" y="571"/>
                </a:lnTo>
                <a:lnTo>
                  <a:pt x="1628" y="573"/>
                </a:lnTo>
                <a:lnTo>
                  <a:pt x="1627" y="573"/>
                </a:lnTo>
                <a:lnTo>
                  <a:pt x="1625" y="573"/>
                </a:lnTo>
                <a:lnTo>
                  <a:pt x="1623" y="573"/>
                </a:lnTo>
                <a:lnTo>
                  <a:pt x="1623" y="573"/>
                </a:lnTo>
                <a:lnTo>
                  <a:pt x="1623" y="574"/>
                </a:lnTo>
                <a:lnTo>
                  <a:pt x="1622" y="574"/>
                </a:lnTo>
                <a:lnTo>
                  <a:pt x="1622" y="576"/>
                </a:lnTo>
                <a:lnTo>
                  <a:pt x="1623" y="576"/>
                </a:lnTo>
                <a:lnTo>
                  <a:pt x="1623" y="576"/>
                </a:lnTo>
                <a:lnTo>
                  <a:pt x="1623" y="578"/>
                </a:lnTo>
                <a:lnTo>
                  <a:pt x="1625" y="578"/>
                </a:lnTo>
                <a:lnTo>
                  <a:pt x="1625" y="576"/>
                </a:lnTo>
                <a:lnTo>
                  <a:pt x="1625" y="574"/>
                </a:lnTo>
                <a:lnTo>
                  <a:pt x="1627" y="576"/>
                </a:lnTo>
                <a:lnTo>
                  <a:pt x="1628" y="576"/>
                </a:lnTo>
                <a:lnTo>
                  <a:pt x="1630" y="576"/>
                </a:lnTo>
                <a:lnTo>
                  <a:pt x="1630" y="578"/>
                </a:lnTo>
                <a:lnTo>
                  <a:pt x="1630" y="579"/>
                </a:lnTo>
                <a:lnTo>
                  <a:pt x="1632" y="579"/>
                </a:lnTo>
                <a:lnTo>
                  <a:pt x="1632" y="581"/>
                </a:lnTo>
                <a:lnTo>
                  <a:pt x="1632" y="583"/>
                </a:lnTo>
                <a:lnTo>
                  <a:pt x="1633" y="583"/>
                </a:lnTo>
                <a:lnTo>
                  <a:pt x="1633" y="584"/>
                </a:lnTo>
                <a:lnTo>
                  <a:pt x="1633" y="586"/>
                </a:lnTo>
                <a:lnTo>
                  <a:pt x="1635" y="586"/>
                </a:lnTo>
                <a:lnTo>
                  <a:pt x="1637" y="586"/>
                </a:lnTo>
                <a:lnTo>
                  <a:pt x="1638" y="586"/>
                </a:lnTo>
                <a:lnTo>
                  <a:pt x="1638" y="584"/>
                </a:lnTo>
                <a:lnTo>
                  <a:pt x="1638" y="583"/>
                </a:lnTo>
                <a:lnTo>
                  <a:pt x="1637" y="583"/>
                </a:lnTo>
                <a:lnTo>
                  <a:pt x="1637" y="581"/>
                </a:lnTo>
                <a:lnTo>
                  <a:pt x="1637" y="579"/>
                </a:lnTo>
                <a:lnTo>
                  <a:pt x="1637" y="578"/>
                </a:lnTo>
                <a:lnTo>
                  <a:pt x="1635" y="578"/>
                </a:lnTo>
                <a:lnTo>
                  <a:pt x="1635" y="576"/>
                </a:lnTo>
                <a:lnTo>
                  <a:pt x="1635" y="574"/>
                </a:lnTo>
                <a:lnTo>
                  <a:pt x="1633" y="574"/>
                </a:lnTo>
                <a:lnTo>
                  <a:pt x="1633" y="573"/>
                </a:lnTo>
                <a:lnTo>
                  <a:pt x="1635" y="573"/>
                </a:lnTo>
                <a:lnTo>
                  <a:pt x="1637" y="573"/>
                </a:lnTo>
                <a:lnTo>
                  <a:pt x="1637" y="571"/>
                </a:lnTo>
                <a:lnTo>
                  <a:pt x="1637" y="569"/>
                </a:lnTo>
                <a:lnTo>
                  <a:pt x="1637" y="569"/>
                </a:lnTo>
                <a:lnTo>
                  <a:pt x="1638" y="569"/>
                </a:lnTo>
                <a:lnTo>
                  <a:pt x="1638" y="569"/>
                </a:lnTo>
                <a:lnTo>
                  <a:pt x="1640" y="569"/>
                </a:lnTo>
                <a:lnTo>
                  <a:pt x="1640" y="571"/>
                </a:lnTo>
                <a:lnTo>
                  <a:pt x="1642" y="571"/>
                </a:lnTo>
                <a:lnTo>
                  <a:pt x="1642" y="573"/>
                </a:lnTo>
                <a:lnTo>
                  <a:pt x="1642" y="574"/>
                </a:lnTo>
                <a:lnTo>
                  <a:pt x="1643" y="574"/>
                </a:lnTo>
                <a:lnTo>
                  <a:pt x="1643" y="576"/>
                </a:lnTo>
                <a:lnTo>
                  <a:pt x="1645" y="576"/>
                </a:lnTo>
                <a:lnTo>
                  <a:pt x="1647" y="576"/>
                </a:lnTo>
                <a:lnTo>
                  <a:pt x="1647" y="578"/>
                </a:lnTo>
                <a:lnTo>
                  <a:pt x="1648" y="578"/>
                </a:lnTo>
                <a:lnTo>
                  <a:pt x="1648" y="579"/>
                </a:lnTo>
                <a:lnTo>
                  <a:pt x="1647" y="579"/>
                </a:lnTo>
                <a:lnTo>
                  <a:pt x="1647" y="581"/>
                </a:lnTo>
                <a:lnTo>
                  <a:pt x="1647" y="583"/>
                </a:lnTo>
                <a:lnTo>
                  <a:pt x="1648" y="583"/>
                </a:lnTo>
                <a:lnTo>
                  <a:pt x="1648" y="581"/>
                </a:lnTo>
                <a:lnTo>
                  <a:pt x="1648" y="579"/>
                </a:lnTo>
                <a:lnTo>
                  <a:pt x="1650" y="579"/>
                </a:lnTo>
                <a:lnTo>
                  <a:pt x="1652" y="579"/>
                </a:lnTo>
                <a:lnTo>
                  <a:pt x="1652" y="578"/>
                </a:lnTo>
                <a:lnTo>
                  <a:pt x="1652" y="576"/>
                </a:lnTo>
                <a:lnTo>
                  <a:pt x="1653" y="576"/>
                </a:lnTo>
                <a:lnTo>
                  <a:pt x="1655" y="576"/>
                </a:lnTo>
                <a:lnTo>
                  <a:pt x="1655" y="574"/>
                </a:lnTo>
                <a:lnTo>
                  <a:pt x="1657" y="574"/>
                </a:lnTo>
                <a:lnTo>
                  <a:pt x="1657" y="576"/>
                </a:lnTo>
                <a:lnTo>
                  <a:pt x="1657" y="578"/>
                </a:lnTo>
                <a:lnTo>
                  <a:pt x="1658" y="578"/>
                </a:lnTo>
                <a:lnTo>
                  <a:pt x="1658" y="579"/>
                </a:lnTo>
                <a:lnTo>
                  <a:pt x="1660" y="579"/>
                </a:lnTo>
                <a:lnTo>
                  <a:pt x="1660" y="581"/>
                </a:lnTo>
                <a:lnTo>
                  <a:pt x="1660" y="583"/>
                </a:lnTo>
                <a:lnTo>
                  <a:pt x="1658" y="583"/>
                </a:lnTo>
                <a:lnTo>
                  <a:pt x="1658" y="584"/>
                </a:lnTo>
                <a:lnTo>
                  <a:pt x="1660" y="584"/>
                </a:lnTo>
                <a:lnTo>
                  <a:pt x="1660" y="583"/>
                </a:lnTo>
                <a:lnTo>
                  <a:pt x="1662" y="583"/>
                </a:lnTo>
                <a:lnTo>
                  <a:pt x="1662" y="581"/>
                </a:lnTo>
                <a:lnTo>
                  <a:pt x="1662" y="579"/>
                </a:lnTo>
                <a:lnTo>
                  <a:pt x="1660" y="579"/>
                </a:lnTo>
                <a:lnTo>
                  <a:pt x="1660" y="578"/>
                </a:lnTo>
                <a:lnTo>
                  <a:pt x="1660" y="576"/>
                </a:lnTo>
                <a:lnTo>
                  <a:pt x="1660" y="574"/>
                </a:lnTo>
                <a:lnTo>
                  <a:pt x="1662" y="574"/>
                </a:lnTo>
                <a:lnTo>
                  <a:pt x="1662" y="573"/>
                </a:lnTo>
                <a:lnTo>
                  <a:pt x="1662" y="571"/>
                </a:lnTo>
                <a:lnTo>
                  <a:pt x="1663" y="571"/>
                </a:lnTo>
                <a:lnTo>
                  <a:pt x="1663" y="571"/>
                </a:lnTo>
                <a:lnTo>
                  <a:pt x="1663" y="573"/>
                </a:lnTo>
                <a:lnTo>
                  <a:pt x="1665" y="573"/>
                </a:lnTo>
                <a:lnTo>
                  <a:pt x="1665" y="574"/>
                </a:lnTo>
                <a:lnTo>
                  <a:pt x="1665" y="576"/>
                </a:lnTo>
                <a:lnTo>
                  <a:pt x="1667" y="576"/>
                </a:lnTo>
                <a:lnTo>
                  <a:pt x="1667" y="578"/>
                </a:lnTo>
                <a:lnTo>
                  <a:pt x="1668" y="578"/>
                </a:lnTo>
                <a:lnTo>
                  <a:pt x="1668" y="579"/>
                </a:lnTo>
                <a:lnTo>
                  <a:pt x="1670" y="579"/>
                </a:lnTo>
                <a:lnTo>
                  <a:pt x="1670" y="581"/>
                </a:lnTo>
                <a:lnTo>
                  <a:pt x="1672" y="581"/>
                </a:lnTo>
                <a:lnTo>
                  <a:pt x="1673" y="581"/>
                </a:lnTo>
                <a:lnTo>
                  <a:pt x="1675" y="581"/>
                </a:lnTo>
                <a:lnTo>
                  <a:pt x="1677" y="581"/>
                </a:lnTo>
                <a:lnTo>
                  <a:pt x="1678" y="583"/>
                </a:lnTo>
                <a:lnTo>
                  <a:pt x="1680" y="583"/>
                </a:lnTo>
                <a:lnTo>
                  <a:pt x="1680" y="584"/>
                </a:lnTo>
                <a:lnTo>
                  <a:pt x="1678" y="584"/>
                </a:lnTo>
                <a:lnTo>
                  <a:pt x="1678" y="586"/>
                </a:lnTo>
                <a:lnTo>
                  <a:pt x="1677" y="586"/>
                </a:lnTo>
                <a:lnTo>
                  <a:pt x="1677" y="588"/>
                </a:lnTo>
                <a:lnTo>
                  <a:pt x="1678" y="588"/>
                </a:lnTo>
                <a:lnTo>
                  <a:pt x="1680" y="588"/>
                </a:lnTo>
                <a:lnTo>
                  <a:pt x="1680" y="586"/>
                </a:lnTo>
                <a:lnTo>
                  <a:pt x="1682" y="586"/>
                </a:lnTo>
                <a:lnTo>
                  <a:pt x="1682" y="584"/>
                </a:lnTo>
                <a:lnTo>
                  <a:pt x="1683" y="584"/>
                </a:lnTo>
                <a:lnTo>
                  <a:pt x="1685" y="584"/>
                </a:lnTo>
                <a:lnTo>
                  <a:pt x="1685" y="583"/>
                </a:lnTo>
                <a:lnTo>
                  <a:pt x="1687" y="583"/>
                </a:lnTo>
                <a:lnTo>
                  <a:pt x="1688" y="584"/>
                </a:lnTo>
                <a:lnTo>
                  <a:pt x="1688" y="583"/>
                </a:lnTo>
                <a:lnTo>
                  <a:pt x="1688" y="581"/>
                </a:lnTo>
                <a:lnTo>
                  <a:pt x="1687" y="581"/>
                </a:lnTo>
                <a:lnTo>
                  <a:pt x="1687" y="579"/>
                </a:lnTo>
                <a:lnTo>
                  <a:pt x="1685" y="579"/>
                </a:lnTo>
                <a:lnTo>
                  <a:pt x="1683" y="579"/>
                </a:lnTo>
                <a:lnTo>
                  <a:pt x="1683" y="578"/>
                </a:lnTo>
                <a:lnTo>
                  <a:pt x="1683" y="576"/>
                </a:lnTo>
                <a:lnTo>
                  <a:pt x="1685" y="576"/>
                </a:lnTo>
                <a:lnTo>
                  <a:pt x="1685" y="574"/>
                </a:lnTo>
                <a:lnTo>
                  <a:pt x="1687" y="574"/>
                </a:lnTo>
                <a:lnTo>
                  <a:pt x="1688" y="574"/>
                </a:lnTo>
                <a:lnTo>
                  <a:pt x="1690" y="574"/>
                </a:lnTo>
                <a:lnTo>
                  <a:pt x="1690" y="573"/>
                </a:lnTo>
                <a:lnTo>
                  <a:pt x="1692" y="573"/>
                </a:lnTo>
                <a:lnTo>
                  <a:pt x="1692" y="571"/>
                </a:lnTo>
                <a:lnTo>
                  <a:pt x="1693" y="571"/>
                </a:lnTo>
                <a:lnTo>
                  <a:pt x="1693" y="573"/>
                </a:lnTo>
                <a:lnTo>
                  <a:pt x="1695" y="573"/>
                </a:lnTo>
                <a:lnTo>
                  <a:pt x="1697" y="573"/>
                </a:lnTo>
                <a:lnTo>
                  <a:pt x="1698" y="573"/>
                </a:lnTo>
                <a:lnTo>
                  <a:pt x="1700" y="573"/>
                </a:lnTo>
                <a:lnTo>
                  <a:pt x="1698" y="571"/>
                </a:lnTo>
                <a:lnTo>
                  <a:pt x="1697" y="571"/>
                </a:lnTo>
                <a:lnTo>
                  <a:pt x="1697" y="569"/>
                </a:lnTo>
                <a:lnTo>
                  <a:pt x="1698" y="569"/>
                </a:lnTo>
                <a:lnTo>
                  <a:pt x="1700" y="569"/>
                </a:lnTo>
                <a:lnTo>
                  <a:pt x="1700" y="569"/>
                </a:lnTo>
                <a:lnTo>
                  <a:pt x="1700" y="568"/>
                </a:lnTo>
                <a:lnTo>
                  <a:pt x="1702" y="568"/>
                </a:lnTo>
                <a:lnTo>
                  <a:pt x="1702" y="566"/>
                </a:lnTo>
                <a:lnTo>
                  <a:pt x="1703" y="566"/>
                </a:lnTo>
                <a:lnTo>
                  <a:pt x="1703" y="566"/>
                </a:lnTo>
                <a:lnTo>
                  <a:pt x="1705" y="566"/>
                </a:lnTo>
                <a:lnTo>
                  <a:pt x="1707" y="566"/>
                </a:lnTo>
                <a:lnTo>
                  <a:pt x="1707" y="568"/>
                </a:lnTo>
                <a:lnTo>
                  <a:pt x="1708" y="568"/>
                </a:lnTo>
                <a:lnTo>
                  <a:pt x="1710" y="568"/>
                </a:lnTo>
                <a:lnTo>
                  <a:pt x="1710" y="566"/>
                </a:lnTo>
                <a:lnTo>
                  <a:pt x="1708" y="566"/>
                </a:lnTo>
                <a:lnTo>
                  <a:pt x="1707" y="566"/>
                </a:lnTo>
                <a:lnTo>
                  <a:pt x="1707" y="564"/>
                </a:lnTo>
                <a:lnTo>
                  <a:pt x="1707" y="563"/>
                </a:lnTo>
                <a:lnTo>
                  <a:pt x="1708" y="563"/>
                </a:lnTo>
                <a:lnTo>
                  <a:pt x="1710" y="563"/>
                </a:lnTo>
                <a:lnTo>
                  <a:pt x="1710" y="561"/>
                </a:lnTo>
                <a:lnTo>
                  <a:pt x="1712" y="561"/>
                </a:lnTo>
                <a:lnTo>
                  <a:pt x="1713" y="561"/>
                </a:lnTo>
                <a:lnTo>
                  <a:pt x="1713" y="559"/>
                </a:lnTo>
                <a:lnTo>
                  <a:pt x="1713" y="558"/>
                </a:lnTo>
                <a:lnTo>
                  <a:pt x="1715" y="558"/>
                </a:lnTo>
                <a:lnTo>
                  <a:pt x="1715" y="556"/>
                </a:lnTo>
                <a:lnTo>
                  <a:pt x="1717" y="556"/>
                </a:lnTo>
                <a:lnTo>
                  <a:pt x="1718" y="556"/>
                </a:lnTo>
                <a:lnTo>
                  <a:pt x="1718" y="554"/>
                </a:lnTo>
                <a:lnTo>
                  <a:pt x="1718" y="553"/>
                </a:lnTo>
                <a:lnTo>
                  <a:pt x="1720" y="553"/>
                </a:lnTo>
                <a:lnTo>
                  <a:pt x="1722" y="553"/>
                </a:lnTo>
                <a:lnTo>
                  <a:pt x="1722" y="551"/>
                </a:lnTo>
                <a:lnTo>
                  <a:pt x="1723" y="551"/>
                </a:lnTo>
                <a:lnTo>
                  <a:pt x="1723" y="553"/>
                </a:lnTo>
                <a:lnTo>
                  <a:pt x="1725" y="553"/>
                </a:lnTo>
                <a:lnTo>
                  <a:pt x="1727" y="553"/>
                </a:lnTo>
                <a:lnTo>
                  <a:pt x="1727" y="554"/>
                </a:lnTo>
                <a:lnTo>
                  <a:pt x="1727" y="556"/>
                </a:lnTo>
                <a:lnTo>
                  <a:pt x="1728" y="556"/>
                </a:lnTo>
                <a:lnTo>
                  <a:pt x="1730" y="556"/>
                </a:lnTo>
                <a:lnTo>
                  <a:pt x="1732" y="556"/>
                </a:lnTo>
                <a:lnTo>
                  <a:pt x="1733" y="556"/>
                </a:lnTo>
                <a:lnTo>
                  <a:pt x="1735" y="556"/>
                </a:lnTo>
                <a:lnTo>
                  <a:pt x="1735" y="554"/>
                </a:lnTo>
                <a:lnTo>
                  <a:pt x="1737" y="554"/>
                </a:lnTo>
                <a:lnTo>
                  <a:pt x="1739" y="554"/>
                </a:lnTo>
                <a:lnTo>
                  <a:pt x="1739" y="553"/>
                </a:lnTo>
                <a:lnTo>
                  <a:pt x="1740" y="553"/>
                </a:lnTo>
                <a:lnTo>
                  <a:pt x="1740" y="551"/>
                </a:lnTo>
                <a:lnTo>
                  <a:pt x="1742" y="551"/>
                </a:lnTo>
                <a:lnTo>
                  <a:pt x="1742" y="549"/>
                </a:lnTo>
                <a:lnTo>
                  <a:pt x="1744" y="549"/>
                </a:lnTo>
                <a:lnTo>
                  <a:pt x="1744" y="548"/>
                </a:lnTo>
                <a:lnTo>
                  <a:pt x="1744" y="548"/>
                </a:lnTo>
                <a:lnTo>
                  <a:pt x="1745" y="548"/>
                </a:lnTo>
                <a:lnTo>
                  <a:pt x="1747" y="548"/>
                </a:lnTo>
                <a:lnTo>
                  <a:pt x="1749" y="548"/>
                </a:lnTo>
                <a:lnTo>
                  <a:pt x="1750" y="548"/>
                </a:lnTo>
                <a:lnTo>
                  <a:pt x="1752" y="548"/>
                </a:lnTo>
                <a:lnTo>
                  <a:pt x="1754" y="548"/>
                </a:lnTo>
                <a:lnTo>
                  <a:pt x="1755" y="548"/>
                </a:lnTo>
                <a:lnTo>
                  <a:pt x="1757" y="548"/>
                </a:lnTo>
                <a:lnTo>
                  <a:pt x="1759" y="548"/>
                </a:lnTo>
                <a:lnTo>
                  <a:pt x="1760" y="548"/>
                </a:lnTo>
                <a:lnTo>
                  <a:pt x="1762" y="548"/>
                </a:lnTo>
                <a:lnTo>
                  <a:pt x="1764" y="548"/>
                </a:lnTo>
                <a:lnTo>
                  <a:pt x="1765" y="548"/>
                </a:lnTo>
                <a:lnTo>
                  <a:pt x="1765" y="549"/>
                </a:lnTo>
                <a:lnTo>
                  <a:pt x="1767" y="549"/>
                </a:lnTo>
                <a:lnTo>
                  <a:pt x="1769" y="549"/>
                </a:lnTo>
                <a:lnTo>
                  <a:pt x="1769" y="551"/>
                </a:lnTo>
                <a:lnTo>
                  <a:pt x="1767" y="551"/>
                </a:lnTo>
                <a:lnTo>
                  <a:pt x="1767" y="553"/>
                </a:lnTo>
                <a:lnTo>
                  <a:pt x="1767" y="554"/>
                </a:lnTo>
                <a:lnTo>
                  <a:pt x="1765" y="554"/>
                </a:lnTo>
                <a:lnTo>
                  <a:pt x="1765" y="556"/>
                </a:lnTo>
                <a:lnTo>
                  <a:pt x="1765" y="558"/>
                </a:lnTo>
                <a:lnTo>
                  <a:pt x="1767" y="558"/>
                </a:lnTo>
                <a:lnTo>
                  <a:pt x="1769" y="558"/>
                </a:lnTo>
                <a:lnTo>
                  <a:pt x="1770" y="558"/>
                </a:lnTo>
                <a:lnTo>
                  <a:pt x="1770" y="559"/>
                </a:lnTo>
                <a:lnTo>
                  <a:pt x="1772" y="559"/>
                </a:lnTo>
                <a:lnTo>
                  <a:pt x="1772" y="558"/>
                </a:lnTo>
                <a:lnTo>
                  <a:pt x="1774" y="558"/>
                </a:lnTo>
                <a:lnTo>
                  <a:pt x="1775" y="558"/>
                </a:lnTo>
                <a:lnTo>
                  <a:pt x="1775" y="556"/>
                </a:lnTo>
                <a:lnTo>
                  <a:pt x="1777" y="556"/>
                </a:lnTo>
                <a:lnTo>
                  <a:pt x="1779" y="556"/>
                </a:lnTo>
                <a:lnTo>
                  <a:pt x="1779" y="554"/>
                </a:lnTo>
                <a:lnTo>
                  <a:pt x="1780" y="554"/>
                </a:lnTo>
                <a:lnTo>
                  <a:pt x="1780" y="556"/>
                </a:lnTo>
                <a:lnTo>
                  <a:pt x="1782" y="556"/>
                </a:lnTo>
                <a:lnTo>
                  <a:pt x="1784" y="556"/>
                </a:lnTo>
                <a:lnTo>
                  <a:pt x="1784" y="556"/>
                </a:lnTo>
                <a:lnTo>
                  <a:pt x="1785" y="556"/>
                </a:lnTo>
                <a:lnTo>
                  <a:pt x="1785" y="558"/>
                </a:lnTo>
                <a:lnTo>
                  <a:pt x="1787" y="558"/>
                </a:lnTo>
                <a:lnTo>
                  <a:pt x="1787" y="559"/>
                </a:lnTo>
                <a:lnTo>
                  <a:pt x="1787" y="561"/>
                </a:lnTo>
                <a:lnTo>
                  <a:pt x="1789" y="561"/>
                </a:lnTo>
                <a:lnTo>
                  <a:pt x="1789" y="563"/>
                </a:lnTo>
                <a:lnTo>
                  <a:pt x="1787" y="563"/>
                </a:lnTo>
                <a:lnTo>
                  <a:pt x="1787" y="564"/>
                </a:lnTo>
                <a:lnTo>
                  <a:pt x="1785" y="564"/>
                </a:lnTo>
                <a:lnTo>
                  <a:pt x="1785" y="566"/>
                </a:lnTo>
                <a:lnTo>
                  <a:pt x="1784" y="566"/>
                </a:lnTo>
                <a:lnTo>
                  <a:pt x="1784" y="568"/>
                </a:lnTo>
                <a:lnTo>
                  <a:pt x="1784" y="569"/>
                </a:lnTo>
                <a:lnTo>
                  <a:pt x="1784" y="569"/>
                </a:lnTo>
                <a:lnTo>
                  <a:pt x="1784" y="568"/>
                </a:lnTo>
                <a:lnTo>
                  <a:pt x="1785" y="568"/>
                </a:lnTo>
                <a:lnTo>
                  <a:pt x="1787" y="568"/>
                </a:lnTo>
                <a:lnTo>
                  <a:pt x="1787" y="566"/>
                </a:lnTo>
                <a:lnTo>
                  <a:pt x="1789" y="566"/>
                </a:lnTo>
                <a:lnTo>
                  <a:pt x="1790" y="566"/>
                </a:lnTo>
                <a:lnTo>
                  <a:pt x="1792" y="566"/>
                </a:lnTo>
                <a:lnTo>
                  <a:pt x="1794" y="566"/>
                </a:lnTo>
                <a:lnTo>
                  <a:pt x="1795" y="566"/>
                </a:lnTo>
                <a:lnTo>
                  <a:pt x="1797" y="566"/>
                </a:lnTo>
                <a:lnTo>
                  <a:pt x="1797" y="568"/>
                </a:lnTo>
                <a:lnTo>
                  <a:pt x="1797" y="569"/>
                </a:lnTo>
                <a:lnTo>
                  <a:pt x="1799" y="569"/>
                </a:lnTo>
                <a:lnTo>
                  <a:pt x="1800" y="569"/>
                </a:lnTo>
                <a:lnTo>
                  <a:pt x="1800" y="569"/>
                </a:lnTo>
                <a:lnTo>
                  <a:pt x="1800" y="571"/>
                </a:lnTo>
                <a:lnTo>
                  <a:pt x="1800" y="573"/>
                </a:lnTo>
                <a:lnTo>
                  <a:pt x="1800" y="574"/>
                </a:lnTo>
                <a:lnTo>
                  <a:pt x="1799" y="574"/>
                </a:lnTo>
                <a:lnTo>
                  <a:pt x="1799" y="576"/>
                </a:lnTo>
                <a:lnTo>
                  <a:pt x="1799" y="578"/>
                </a:lnTo>
                <a:lnTo>
                  <a:pt x="1800" y="578"/>
                </a:lnTo>
                <a:lnTo>
                  <a:pt x="1800" y="576"/>
                </a:lnTo>
                <a:lnTo>
                  <a:pt x="1802" y="576"/>
                </a:lnTo>
                <a:lnTo>
                  <a:pt x="1802" y="578"/>
                </a:lnTo>
                <a:lnTo>
                  <a:pt x="1802" y="579"/>
                </a:lnTo>
                <a:lnTo>
                  <a:pt x="1802" y="581"/>
                </a:lnTo>
                <a:lnTo>
                  <a:pt x="1800" y="581"/>
                </a:lnTo>
                <a:lnTo>
                  <a:pt x="1800" y="583"/>
                </a:lnTo>
                <a:lnTo>
                  <a:pt x="1800" y="584"/>
                </a:lnTo>
                <a:lnTo>
                  <a:pt x="1799" y="584"/>
                </a:lnTo>
                <a:lnTo>
                  <a:pt x="1797" y="584"/>
                </a:lnTo>
                <a:lnTo>
                  <a:pt x="1797" y="586"/>
                </a:lnTo>
                <a:lnTo>
                  <a:pt x="1797" y="588"/>
                </a:lnTo>
                <a:lnTo>
                  <a:pt x="1795" y="588"/>
                </a:lnTo>
                <a:lnTo>
                  <a:pt x="1795" y="589"/>
                </a:lnTo>
                <a:lnTo>
                  <a:pt x="1795" y="591"/>
                </a:lnTo>
                <a:lnTo>
                  <a:pt x="1795" y="593"/>
                </a:lnTo>
                <a:lnTo>
                  <a:pt x="1794" y="593"/>
                </a:lnTo>
                <a:lnTo>
                  <a:pt x="1794" y="594"/>
                </a:lnTo>
                <a:lnTo>
                  <a:pt x="1792" y="594"/>
                </a:lnTo>
                <a:lnTo>
                  <a:pt x="1790" y="594"/>
                </a:lnTo>
                <a:lnTo>
                  <a:pt x="1790" y="596"/>
                </a:lnTo>
                <a:lnTo>
                  <a:pt x="1789" y="596"/>
                </a:lnTo>
                <a:lnTo>
                  <a:pt x="1789" y="598"/>
                </a:lnTo>
                <a:lnTo>
                  <a:pt x="1789" y="599"/>
                </a:lnTo>
                <a:lnTo>
                  <a:pt x="1790" y="599"/>
                </a:lnTo>
                <a:lnTo>
                  <a:pt x="1790" y="601"/>
                </a:lnTo>
                <a:lnTo>
                  <a:pt x="1792" y="601"/>
                </a:lnTo>
                <a:lnTo>
                  <a:pt x="1792" y="603"/>
                </a:lnTo>
                <a:lnTo>
                  <a:pt x="1790" y="603"/>
                </a:lnTo>
                <a:lnTo>
                  <a:pt x="1790" y="604"/>
                </a:lnTo>
                <a:lnTo>
                  <a:pt x="1790" y="606"/>
                </a:lnTo>
                <a:lnTo>
                  <a:pt x="1789" y="606"/>
                </a:lnTo>
                <a:lnTo>
                  <a:pt x="1789" y="608"/>
                </a:lnTo>
                <a:lnTo>
                  <a:pt x="1790" y="608"/>
                </a:lnTo>
                <a:lnTo>
                  <a:pt x="1790" y="609"/>
                </a:lnTo>
                <a:lnTo>
                  <a:pt x="1792" y="609"/>
                </a:lnTo>
                <a:lnTo>
                  <a:pt x="1794" y="609"/>
                </a:lnTo>
                <a:lnTo>
                  <a:pt x="1794" y="609"/>
                </a:lnTo>
                <a:lnTo>
                  <a:pt x="1795" y="609"/>
                </a:lnTo>
                <a:lnTo>
                  <a:pt x="1795" y="611"/>
                </a:lnTo>
                <a:lnTo>
                  <a:pt x="1794" y="611"/>
                </a:lnTo>
                <a:lnTo>
                  <a:pt x="1794" y="613"/>
                </a:lnTo>
                <a:lnTo>
                  <a:pt x="1795" y="613"/>
                </a:lnTo>
                <a:lnTo>
                  <a:pt x="1794" y="615"/>
                </a:lnTo>
                <a:lnTo>
                  <a:pt x="1795" y="615"/>
                </a:lnTo>
                <a:lnTo>
                  <a:pt x="1795" y="616"/>
                </a:lnTo>
                <a:lnTo>
                  <a:pt x="1797" y="616"/>
                </a:lnTo>
                <a:lnTo>
                  <a:pt x="1797" y="618"/>
                </a:lnTo>
                <a:lnTo>
                  <a:pt x="1795" y="618"/>
                </a:lnTo>
                <a:lnTo>
                  <a:pt x="1795" y="620"/>
                </a:lnTo>
                <a:lnTo>
                  <a:pt x="1795" y="621"/>
                </a:lnTo>
                <a:lnTo>
                  <a:pt x="1797" y="621"/>
                </a:lnTo>
                <a:lnTo>
                  <a:pt x="1797" y="623"/>
                </a:lnTo>
                <a:lnTo>
                  <a:pt x="1797" y="625"/>
                </a:lnTo>
                <a:lnTo>
                  <a:pt x="1797" y="626"/>
                </a:lnTo>
                <a:lnTo>
                  <a:pt x="1797" y="628"/>
                </a:lnTo>
                <a:lnTo>
                  <a:pt x="1795" y="628"/>
                </a:lnTo>
                <a:lnTo>
                  <a:pt x="1794" y="628"/>
                </a:lnTo>
                <a:lnTo>
                  <a:pt x="1792" y="628"/>
                </a:lnTo>
                <a:lnTo>
                  <a:pt x="1792" y="630"/>
                </a:lnTo>
                <a:lnTo>
                  <a:pt x="1790" y="630"/>
                </a:lnTo>
                <a:lnTo>
                  <a:pt x="1789" y="630"/>
                </a:lnTo>
                <a:lnTo>
                  <a:pt x="1787" y="630"/>
                </a:lnTo>
                <a:lnTo>
                  <a:pt x="1787" y="631"/>
                </a:lnTo>
                <a:lnTo>
                  <a:pt x="1785" y="631"/>
                </a:lnTo>
                <a:lnTo>
                  <a:pt x="1784" y="631"/>
                </a:lnTo>
                <a:lnTo>
                  <a:pt x="1784" y="630"/>
                </a:lnTo>
                <a:lnTo>
                  <a:pt x="1784" y="630"/>
                </a:lnTo>
                <a:lnTo>
                  <a:pt x="1782" y="630"/>
                </a:lnTo>
                <a:lnTo>
                  <a:pt x="1780" y="630"/>
                </a:lnTo>
                <a:lnTo>
                  <a:pt x="1780" y="631"/>
                </a:lnTo>
                <a:lnTo>
                  <a:pt x="1779" y="631"/>
                </a:lnTo>
                <a:lnTo>
                  <a:pt x="1779" y="633"/>
                </a:lnTo>
                <a:lnTo>
                  <a:pt x="1777" y="633"/>
                </a:lnTo>
                <a:lnTo>
                  <a:pt x="1777" y="635"/>
                </a:lnTo>
                <a:lnTo>
                  <a:pt x="1775" y="635"/>
                </a:lnTo>
                <a:lnTo>
                  <a:pt x="1775" y="636"/>
                </a:lnTo>
                <a:lnTo>
                  <a:pt x="1774" y="636"/>
                </a:lnTo>
                <a:lnTo>
                  <a:pt x="1774" y="638"/>
                </a:lnTo>
                <a:lnTo>
                  <a:pt x="1774" y="640"/>
                </a:lnTo>
                <a:lnTo>
                  <a:pt x="1772" y="640"/>
                </a:lnTo>
                <a:lnTo>
                  <a:pt x="1770" y="640"/>
                </a:lnTo>
                <a:lnTo>
                  <a:pt x="1769" y="640"/>
                </a:lnTo>
                <a:lnTo>
                  <a:pt x="1767" y="640"/>
                </a:lnTo>
                <a:lnTo>
                  <a:pt x="1765" y="640"/>
                </a:lnTo>
                <a:lnTo>
                  <a:pt x="1764" y="640"/>
                </a:lnTo>
                <a:lnTo>
                  <a:pt x="1762" y="640"/>
                </a:lnTo>
                <a:lnTo>
                  <a:pt x="1762" y="638"/>
                </a:lnTo>
                <a:lnTo>
                  <a:pt x="1760" y="638"/>
                </a:lnTo>
                <a:lnTo>
                  <a:pt x="1759" y="638"/>
                </a:lnTo>
                <a:lnTo>
                  <a:pt x="1759" y="636"/>
                </a:lnTo>
                <a:lnTo>
                  <a:pt x="1759" y="635"/>
                </a:lnTo>
                <a:lnTo>
                  <a:pt x="1757" y="635"/>
                </a:lnTo>
                <a:lnTo>
                  <a:pt x="1757" y="633"/>
                </a:lnTo>
                <a:lnTo>
                  <a:pt x="1755" y="633"/>
                </a:lnTo>
                <a:lnTo>
                  <a:pt x="1755" y="635"/>
                </a:lnTo>
                <a:lnTo>
                  <a:pt x="1757" y="635"/>
                </a:lnTo>
                <a:lnTo>
                  <a:pt x="1757" y="636"/>
                </a:lnTo>
                <a:lnTo>
                  <a:pt x="1757" y="638"/>
                </a:lnTo>
                <a:lnTo>
                  <a:pt x="1755" y="638"/>
                </a:lnTo>
                <a:lnTo>
                  <a:pt x="1755" y="640"/>
                </a:lnTo>
                <a:lnTo>
                  <a:pt x="1754" y="640"/>
                </a:lnTo>
                <a:lnTo>
                  <a:pt x="1752" y="640"/>
                </a:lnTo>
                <a:lnTo>
                  <a:pt x="1750" y="640"/>
                </a:lnTo>
                <a:lnTo>
                  <a:pt x="1750" y="638"/>
                </a:lnTo>
                <a:lnTo>
                  <a:pt x="1749" y="638"/>
                </a:lnTo>
                <a:lnTo>
                  <a:pt x="1747" y="638"/>
                </a:lnTo>
                <a:lnTo>
                  <a:pt x="1747" y="636"/>
                </a:lnTo>
                <a:lnTo>
                  <a:pt x="1747" y="635"/>
                </a:lnTo>
                <a:lnTo>
                  <a:pt x="1745" y="635"/>
                </a:lnTo>
                <a:lnTo>
                  <a:pt x="1745" y="633"/>
                </a:lnTo>
                <a:lnTo>
                  <a:pt x="1744" y="633"/>
                </a:lnTo>
                <a:lnTo>
                  <a:pt x="1744" y="631"/>
                </a:lnTo>
                <a:lnTo>
                  <a:pt x="1744" y="630"/>
                </a:lnTo>
                <a:lnTo>
                  <a:pt x="1744" y="628"/>
                </a:lnTo>
                <a:lnTo>
                  <a:pt x="1744" y="628"/>
                </a:lnTo>
                <a:lnTo>
                  <a:pt x="1744" y="626"/>
                </a:lnTo>
                <a:lnTo>
                  <a:pt x="1744" y="625"/>
                </a:lnTo>
                <a:lnTo>
                  <a:pt x="1744" y="623"/>
                </a:lnTo>
                <a:lnTo>
                  <a:pt x="1744" y="623"/>
                </a:lnTo>
                <a:lnTo>
                  <a:pt x="1744" y="621"/>
                </a:lnTo>
                <a:lnTo>
                  <a:pt x="1744" y="621"/>
                </a:lnTo>
                <a:lnTo>
                  <a:pt x="1744" y="620"/>
                </a:lnTo>
                <a:lnTo>
                  <a:pt x="1742" y="620"/>
                </a:lnTo>
                <a:lnTo>
                  <a:pt x="1740" y="620"/>
                </a:lnTo>
                <a:lnTo>
                  <a:pt x="1740" y="618"/>
                </a:lnTo>
                <a:lnTo>
                  <a:pt x="1739" y="618"/>
                </a:lnTo>
                <a:lnTo>
                  <a:pt x="1739" y="616"/>
                </a:lnTo>
                <a:lnTo>
                  <a:pt x="1737" y="616"/>
                </a:lnTo>
                <a:lnTo>
                  <a:pt x="1737" y="615"/>
                </a:lnTo>
                <a:lnTo>
                  <a:pt x="1735" y="615"/>
                </a:lnTo>
                <a:lnTo>
                  <a:pt x="1733" y="615"/>
                </a:lnTo>
                <a:lnTo>
                  <a:pt x="1735" y="616"/>
                </a:lnTo>
                <a:lnTo>
                  <a:pt x="1735" y="618"/>
                </a:lnTo>
                <a:lnTo>
                  <a:pt x="1735" y="620"/>
                </a:lnTo>
                <a:lnTo>
                  <a:pt x="1737" y="620"/>
                </a:lnTo>
                <a:lnTo>
                  <a:pt x="1737" y="621"/>
                </a:lnTo>
                <a:lnTo>
                  <a:pt x="1739" y="621"/>
                </a:lnTo>
                <a:lnTo>
                  <a:pt x="1740" y="621"/>
                </a:lnTo>
                <a:lnTo>
                  <a:pt x="1740" y="623"/>
                </a:lnTo>
                <a:lnTo>
                  <a:pt x="1740" y="625"/>
                </a:lnTo>
                <a:lnTo>
                  <a:pt x="1740" y="626"/>
                </a:lnTo>
                <a:lnTo>
                  <a:pt x="1740" y="628"/>
                </a:lnTo>
                <a:lnTo>
                  <a:pt x="1740" y="630"/>
                </a:lnTo>
                <a:lnTo>
                  <a:pt x="1739" y="630"/>
                </a:lnTo>
                <a:lnTo>
                  <a:pt x="1739" y="631"/>
                </a:lnTo>
                <a:lnTo>
                  <a:pt x="1739" y="633"/>
                </a:lnTo>
                <a:lnTo>
                  <a:pt x="1739" y="635"/>
                </a:lnTo>
                <a:lnTo>
                  <a:pt x="1739" y="636"/>
                </a:lnTo>
                <a:lnTo>
                  <a:pt x="1739" y="638"/>
                </a:lnTo>
                <a:lnTo>
                  <a:pt x="1739" y="640"/>
                </a:lnTo>
                <a:lnTo>
                  <a:pt x="1737" y="640"/>
                </a:lnTo>
                <a:lnTo>
                  <a:pt x="1735" y="640"/>
                </a:lnTo>
                <a:lnTo>
                  <a:pt x="1733" y="640"/>
                </a:lnTo>
                <a:lnTo>
                  <a:pt x="1732" y="640"/>
                </a:lnTo>
                <a:lnTo>
                  <a:pt x="1732" y="641"/>
                </a:lnTo>
                <a:lnTo>
                  <a:pt x="1730" y="641"/>
                </a:lnTo>
                <a:lnTo>
                  <a:pt x="1728" y="641"/>
                </a:lnTo>
                <a:lnTo>
                  <a:pt x="1728" y="643"/>
                </a:lnTo>
                <a:lnTo>
                  <a:pt x="1727" y="643"/>
                </a:lnTo>
                <a:lnTo>
                  <a:pt x="1725" y="645"/>
                </a:lnTo>
                <a:lnTo>
                  <a:pt x="1723" y="645"/>
                </a:lnTo>
                <a:lnTo>
                  <a:pt x="1722" y="645"/>
                </a:lnTo>
                <a:lnTo>
                  <a:pt x="1720" y="645"/>
                </a:lnTo>
                <a:lnTo>
                  <a:pt x="1718" y="645"/>
                </a:lnTo>
                <a:lnTo>
                  <a:pt x="1718" y="646"/>
                </a:lnTo>
                <a:lnTo>
                  <a:pt x="1717" y="646"/>
                </a:lnTo>
                <a:lnTo>
                  <a:pt x="1717" y="645"/>
                </a:lnTo>
                <a:lnTo>
                  <a:pt x="1715" y="645"/>
                </a:lnTo>
                <a:lnTo>
                  <a:pt x="1713" y="645"/>
                </a:lnTo>
                <a:lnTo>
                  <a:pt x="1713" y="646"/>
                </a:lnTo>
                <a:lnTo>
                  <a:pt x="1712" y="646"/>
                </a:lnTo>
                <a:lnTo>
                  <a:pt x="1712" y="645"/>
                </a:lnTo>
                <a:lnTo>
                  <a:pt x="1712" y="643"/>
                </a:lnTo>
                <a:lnTo>
                  <a:pt x="1710" y="643"/>
                </a:lnTo>
                <a:lnTo>
                  <a:pt x="1710" y="641"/>
                </a:lnTo>
                <a:lnTo>
                  <a:pt x="1710" y="640"/>
                </a:lnTo>
                <a:lnTo>
                  <a:pt x="1710" y="638"/>
                </a:lnTo>
                <a:lnTo>
                  <a:pt x="1710" y="636"/>
                </a:lnTo>
                <a:lnTo>
                  <a:pt x="1710" y="635"/>
                </a:lnTo>
                <a:lnTo>
                  <a:pt x="1710" y="633"/>
                </a:lnTo>
                <a:lnTo>
                  <a:pt x="1708" y="633"/>
                </a:lnTo>
                <a:lnTo>
                  <a:pt x="1708" y="635"/>
                </a:lnTo>
                <a:lnTo>
                  <a:pt x="1708" y="636"/>
                </a:lnTo>
                <a:lnTo>
                  <a:pt x="1708" y="638"/>
                </a:lnTo>
                <a:lnTo>
                  <a:pt x="1708" y="640"/>
                </a:lnTo>
                <a:lnTo>
                  <a:pt x="1708" y="641"/>
                </a:lnTo>
                <a:lnTo>
                  <a:pt x="1708" y="643"/>
                </a:lnTo>
                <a:lnTo>
                  <a:pt x="1710" y="643"/>
                </a:lnTo>
                <a:lnTo>
                  <a:pt x="1708" y="645"/>
                </a:lnTo>
                <a:lnTo>
                  <a:pt x="1708" y="646"/>
                </a:lnTo>
                <a:lnTo>
                  <a:pt x="1707" y="646"/>
                </a:lnTo>
                <a:lnTo>
                  <a:pt x="1707" y="648"/>
                </a:lnTo>
                <a:lnTo>
                  <a:pt x="1705" y="648"/>
                </a:lnTo>
                <a:lnTo>
                  <a:pt x="1703" y="648"/>
                </a:lnTo>
                <a:lnTo>
                  <a:pt x="1703" y="646"/>
                </a:lnTo>
                <a:lnTo>
                  <a:pt x="1703" y="645"/>
                </a:lnTo>
                <a:lnTo>
                  <a:pt x="1703" y="643"/>
                </a:lnTo>
                <a:lnTo>
                  <a:pt x="1703" y="643"/>
                </a:lnTo>
                <a:lnTo>
                  <a:pt x="1703" y="641"/>
                </a:lnTo>
                <a:lnTo>
                  <a:pt x="1703" y="640"/>
                </a:lnTo>
                <a:lnTo>
                  <a:pt x="1702" y="640"/>
                </a:lnTo>
                <a:lnTo>
                  <a:pt x="1702" y="638"/>
                </a:lnTo>
                <a:lnTo>
                  <a:pt x="1702" y="636"/>
                </a:lnTo>
                <a:lnTo>
                  <a:pt x="1702" y="635"/>
                </a:lnTo>
                <a:lnTo>
                  <a:pt x="1700" y="635"/>
                </a:lnTo>
                <a:lnTo>
                  <a:pt x="1700" y="636"/>
                </a:lnTo>
                <a:lnTo>
                  <a:pt x="1700" y="638"/>
                </a:lnTo>
                <a:lnTo>
                  <a:pt x="1700" y="640"/>
                </a:lnTo>
                <a:lnTo>
                  <a:pt x="1702" y="640"/>
                </a:lnTo>
                <a:lnTo>
                  <a:pt x="1702" y="641"/>
                </a:lnTo>
                <a:lnTo>
                  <a:pt x="1702" y="643"/>
                </a:lnTo>
                <a:lnTo>
                  <a:pt x="1702" y="645"/>
                </a:lnTo>
                <a:lnTo>
                  <a:pt x="1702" y="646"/>
                </a:lnTo>
                <a:lnTo>
                  <a:pt x="1702" y="648"/>
                </a:lnTo>
                <a:lnTo>
                  <a:pt x="1700" y="648"/>
                </a:lnTo>
                <a:lnTo>
                  <a:pt x="1698" y="648"/>
                </a:lnTo>
                <a:lnTo>
                  <a:pt x="1697" y="648"/>
                </a:lnTo>
                <a:lnTo>
                  <a:pt x="1697" y="650"/>
                </a:lnTo>
                <a:lnTo>
                  <a:pt x="1695" y="650"/>
                </a:lnTo>
                <a:lnTo>
                  <a:pt x="1693" y="650"/>
                </a:lnTo>
                <a:lnTo>
                  <a:pt x="1692" y="650"/>
                </a:lnTo>
                <a:lnTo>
                  <a:pt x="1690" y="650"/>
                </a:lnTo>
                <a:lnTo>
                  <a:pt x="1690" y="648"/>
                </a:lnTo>
                <a:lnTo>
                  <a:pt x="1690" y="646"/>
                </a:lnTo>
                <a:lnTo>
                  <a:pt x="1690" y="645"/>
                </a:lnTo>
                <a:lnTo>
                  <a:pt x="1690" y="643"/>
                </a:lnTo>
                <a:lnTo>
                  <a:pt x="1688" y="643"/>
                </a:lnTo>
                <a:lnTo>
                  <a:pt x="1688" y="645"/>
                </a:lnTo>
                <a:lnTo>
                  <a:pt x="1688" y="646"/>
                </a:lnTo>
                <a:lnTo>
                  <a:pt x="1688" y="648"/>
                </a:lnTo>
                <a:lnTo>
                  <a:pt x="1687" y="648"/>
                </a:lnTo>
                <a:lnTo>
                  <a:pt x="1687" y="650"/>
                </a:lnTo>
                <a:lnTo>
                  <a:pt x="1685" y="650"/>
                </a:lnTo>
                <a:lnTo>
                  <a:pt x="1685" y="650"/>
                </a:lnTo>
                <a:lnTo>
                  <a:pt x="1683" y="650"/>
                </a:lnTo>
                <a:lnTo>
                  <a:pt x="1683" y="650"/>
                </a:lnTo>
                <a:lnTo>
                  <a:pt x="1682" y="650"/>
                </a:lnTo>
                <a:lnTo>
                  <a:pt x="1682" y="648"/>
                </a:lnTo>
                <a:lnTo>
                  <a:pt x="1680" y="648"/>
                </a:lnTo>
                <a:lnTo>
                  <a:pt x="1678" y="648"/>
                </a:lnTo>
                <a:lnTo>
                  <a:pt x="1678" y="646"/>
                </a:lnTo>
                <a:lnTo>
                  <a:pt x="1678" y="645"/>
                </a:lnTo>
                <a:lnTo>
                  <a:pt x="1677" y="645"/>
                </a:lnTo>
                <a:lnTo>
                  <a:pt x="1677" y="646"/>
                </a:lnTo>
                <a:lnTo>
                  <a:pt x="1677" y="648"/>
                </a:lnTo>
                <a:lnTo>
                  <a:pt x="1678" y="648"/>
                </a:lnTo>
                <a:lnTo>
                  <a:pt x="1678" y="650"/>
                </a:lnTo>
                <a:lnTo>
                  <a:pt x="1680" y="650"/>
                </a:lnTo>
                <a:lnTo>
                  <a:pt x="1680" y="650"/>
                </a:lnTo>
                <a:lnTo>
                  <a:pt x="1680" y="651"/>
                </a:lnTo>
                <a:lnTo>
                  <a:pt x="1678" y="651"/>
                </a:lnTo>
                <a:lnTo>
                  <a:pt x="1677" y="651"/>
                </a:lnTo>
                <a:lnTo>
                  <a:pt x="1675" y="651"/>
                </a:lnTo>
                <a:lnTo>
                  <a:pt x="1673" y="651"/>
                </a:lnTo>
                <a:lnTo>
                  <a:pt x="1673" y="650"/>
                </a:lnTo>
                <a:lnTo>
                  <a:pt x="1672" y="650"/>
                </a:lnTo>
                <a:lnTo>
                  <a:pt x="1672" y="651"/>
                </a:lnTo>
                <a:lnTo>
                  <a:pt x="1670" y="651"/>
                </a:lnTo>
                <a:lnTo>
                  <a:pt x="1668" y="651"/>
                </a:lnTo>
                <a:lnTo>
                  <a:pt x="1667" y="651"/>
                </a:lnTo>
                <a:lnTo>
                  <a:pt x="1667" y="650"/>
                </a:lnTo>
                <a:lnTo>
                  <a:pt x="1667" y="650"/>
                </a:lnTo>
                <a:lnTo>
                  <a:pt x="1667" y="648"/>
                </a:lnTo>
                <a:lnTo>
                  <a:pt x="1665" y="648"/>
                </a:lnTo>
                <a:lnTo>
                  <a:pt x="1665" y="650"/>
                </a:lnTo>
                <a:lnTo>
                  <a:pt x="1665" y="650"/>
                </a:lnTo>
                <a:lnTo>
                  <a:pt x="1665" y="651"/>
                </a:lnTo>
                <a:lnTo>
                  <a:pt x="1663" y="651"/>
                </a:lnTo>
                <a:lnTo>
                  <a:pt x="1663" y="651"/>
                </a:lnTo>
                <a:lnTo>
                  <a:pt x="1663" y="653"/>
                </a:lnTo>
                <a:lnTo>
                  <a:pt x="1662" y="653"/>
                </a:lnTo>
                <a:lnTo>
                  <a:pt x="1660" y="653"/>
                </a:lnTo>
                <a:lnTo>
                  <a:pt x="1660" y="651"/>
                </a:lnTo>
                <a:lnTo>
                  <a:pt x="1660" y="650"/>
                </a:lnTo>
                <a:lnTo>
                  <a:pt x="1658" y="650"/>
                </a:lnTo>
                <a:lnTo>
                  <a:pt x="1658" y="651"/>
                </a:lnTo>
                <a:lnTo>
                  <a:pt x="1657" y="651"/>
                </a:lnTo>
                <a:lnTo>
                  <a:pt x="1655" y="651"/>
                </a:lnTo>
                <a:lnTo>
                  <a:pt x="1653" y="651"/>
                </a:lnTo>
                <a:lnTo>
                  <a:pt x="1653" y="650"/>
                </a:lnTo>
                <a:lnTo>
                  <a:pt x="1652" y="650"/>
                </a:lnTo>
                <a:lnTo>
                  <a:pt x="1652" y="651"/>
                </a:lnTo>
                <a:lnTo>
                  <a:pt x="1650" y="651"/>
                </a:lnTo>
                <a:lnTo>
                  <a:pt x="1648" y="651"/>
                </a:lnTo>
                <a:lnTo>
                  <a:pt x="1647" y="651"/>
                </a:lnTo>
                <a:lnTo>
                  <a:pt x="1645" y="651"/>
                </a:lnTo>
                <a:lnTo>
                  <a:pt x="1645" y="650"/>
                </a:lnTo>
                <a:lnTo>
                  <a:pt x="1645" y="650"/>
                </a:lnTo>
                <a:lnTo>
                  <a:pt x="1645" y="648"/>
                </a:lnTo>
                <a:lnTo>
                  <a:pt x="1643" y="648"/>
                </a:lnTo>
                <a:lnTo>
                  <a:pt x="1643" y="646"/>
                </a:lnTo>
                <a:lnTo>
                  <a:pt x="1645" y="646"/>
                </a:lnTo>
                <a:lnTo>
                  <a:pt x="1645" y="645"/>
                </a:lnTo>
                <a:lnTo>
                  <a:pt x="1645" y="643"/>
                </a:lnTo>
                <a:lnTo>
                  <a:pt x="1645" y="641"/>
                </a:lnTo>
                <a:lnTo>
                  <a:pt x="1645" y="640"/>
                </a:lnTo>
                <a:lnTo>
                  <a:pt x="1647" y="640"/>
                </a:lnTo>
                <a:lnTo>
                  <a:pt x="1647" y="638"/>
                </a:lnTo>
                <a:lnTo>
                  <a:pt x="1647" y="636"/>
                </a:lnTo>
                <a:lnTo>
                  <a:pt x="1647" y="635"/>
                </a:lnTo>
                <a:lnTo>
                  <a:pt x="1647" y="633"/>
                </a:lnTo>
                <a:lnTo>
                  <a:pt x="1648" y="633"/>
                </a:lnTo>
                <a:lnTo>
                  <a:pt x="1648" y="631"/>
                </a:lnTo>
                <a:lnTo>
                  <a:pt x="1647" y="631"/>
                </a:lnTo>
                <a:lnTo>
                  <a:pt x="1645" y="631"/>
                </a:lnTo>
                <a:lnTo>
                  <a:pt x="1645" y="630"/>
                </a:lnTo>
                <a:lnTo>
                  <a:pt x="1645" y="628"/>
                </a:lnTo>
                <a:lnTo>
                  <a:pt x="1645" y="626"/>
                </a:lnTo>
                <a:lnTo>
                  <a:pt x="1645" y="625"/>
                </a:lnTo>
                <a:lnTo>
                  <a:pt x="1643" y="625"/>
                </a:lnTo>
                <a:lnTo>
                  <a:pt x="1643" y="623"/>
                </a:lnTo>
                <a:lnTo>
                  <a:pt x="1642" y="623"/>
                </a:lnTo>
                <a:lnTo>
                  <a:pt x="1643" y="625"/>
                </a:lnTo>
                <a:lnTo>
                  <a:pt x="1643" y="626"/>
                </a:lnTo>
                <a:lnTo>
                  <a:pt x="1643" y="628"/>
                </a:lnTo>
                <a:lnTo>
                  <a:pt x="1642" y="628"/>
                </a:lnTo>
                <a:lnTo>
                  <a:pt x="1642" y="630"/>
                </a:lnTo>
                <a:lnTo>
                  <a:pt x="1642" y="631"/>
                </a:lnTo>
                <a:lnTo>
                  <a:pt x="1640" y="631"/>
                </a:lnTo>
                <a:lnTo>
                  <a:pt x="1640" y="633"/>
                </a:lnTo>
                <a:lnTo>
                  <a:pt x="1640" y="635"/>
                </a:lnTo>
                <a:lnTo>
                  <a:pt x="1640" y="636"/>
                </a:lnTo>
                <a:lnTo>
                  <a:pt x="1640" y="638"/>
                </a:lnTo>
                <a:lnTo>
                  <a:pt x="1640" y="640"/>
                </a:lnTo>
                <a:lnTo>
                  <a:pt x="1638" y="640"/>
                </a:lnTo>
                <a:lnTo>
                  <a:pt x="1638" y="638"/>
                </a:lnTo>
                <a:lnTo>
                  <a:pt x="1637" y="638"/>
                </a:lnTo>
                <a:lnTo>
                  <a:pt x="1637" y="636"/>
                </a:lnTo>
                <a:lnTo>
                  <a:pt x="1637" y="635"/>
                </a:lnTo>
                <a:lnTo>
                  <a:pt x="1637" y="633"/>
                </a:lnTo>
                <a:lnTo>
                  <a:pt x="1637" y="631"/>
                </a:lnTo>
                <a:lnTo>
                  <a:pt x="1635" y="631"/>
                </a:lnTo>
                <a:lnTo>
                  <a:pt x="1635" y="633"/>
                </a:lnTo>
                <a:lnTo>
                  <a:pt x="1635" y="635"/>
                </a:lnTo>
                <a:lnTo>
                  <a:pt x="1635" y="636"/>
                </a:lnTo>
                <a:lnTo>
                  <a:pt x="1633" y="636"/>
                </a:lnTo>
                <a:lnTo>
                  <a:pt x="1632" y="636"/>
                </a:lnTo>
                <a:lnTo>
                  <a:pt x="1632" y="638"/>
                </a:lnTo>
                <a:lnTo>
                  <a:pt x="1633" y="638"/>
                </a:lnTo>
                <a:lnTo>
                  <a:pt x="1633" y="640"/>
                </a:lnTo>
                <a:lnTo>
                  <a:pt x="1633" y="641"/>
                </a:lnTo>
                <a:lnTo>
                  <a:pt x="1633" y="643"/>
                </a:lnTo>
                <a:lnTo>
                  <a:pt x="1633" y="645"/>
                </a:lnTo>
                <a:lnTo>
                  <a:pt x="1633" y="646"/>
                </a:lnTo>
                <a:lnTo>
                  <a:pt x="1632" y="646"/>
                </a:lnTo>
                <a:lnTo>
                  <a:pt x="1632" y="648"/>
                </a:lnTo>
                <a:lnTo>
                  <a:pt x="1630" y="648"/>
                </a:lnTo>
                <a:lnTo>
                  <a:pt x="1630" y="646"/>
                </a:lnTo>
                <a:lnTo>
                  <a:pt x="1628" y="646"/>
                </a:lnTo>
                <a:lnTo>
                  <a:pt x="1628" y="648"/>
                </a:lnTo>
                <a:lnTo>
                  <a:pt x="1628" y="650"/>
                </a:lnTo>
                <a:lnTo>
                  <a:pt x="1627" y="650"/>
                </a:lnTo>
                <a:lnTo>
                  <a:pt x="1625" y="650"/>
                </a:lnTo>
                <a:lnTo>
                  <a:pt x="1623" y="650"/>
                </a:lnTo>
                <a:lnTo>
                  <a:pt x="1623" y="650"/>
                </a:lnTo>
                <a:lnTo>
                  <a:pt x="1623" y="650"/>
                </a:lnTo>
                <a:lnTo>
                  <a:pt x="1622" y="650"/>
                </a:lnTo>
                <a:lnTo>
                  <a:pt x="1620" y="650"/>
                </a:lnTo>
                <a:lnTo>
                  <a:pt x="1618" y="650"/>
                </a:lnTo>
                <a:lnTo>
                  <a:pt x="1618" y="650"/>
                </a:lnTo>
                <a:lnTo>
                  <a:pt x="1618" y="648"/>
                </a:lnTo>
                <a:lnTo>
                  <a:pt x="1618" y="646"/>
                </a:lnTo>
                <a:lnTo>
                  <a:pt x="1617" y="646"/>
                </a:lnTo>
                <a:lnTo>
                  <a:pt x="1617" y="648"/>
                </a:lnTo>
                <a:lnTo>
                  <a:pt x="1617" y="650"/>
                </a:lnTo>
                <a:lnTo>
                  <a:pt x="1615" y="650"/>
                </a:lnTo>
                <a:lnTo>
                  <a:pt x="1615" y="648"/>
                </a:lnTo>
                <a:lnTo>
                  <a:pt x="1613" y="648"/>
                </a:lnTo>
                <a:close/>
                <a:moveTo>
                  <a:pt x="1727" y="616"/>
                </a:moveTo>
                <a:lnTo>
                  <a:pt x="1728" y="616"/>
                </a:lnTo>
                <a:lnTo>
                  <a:pt x="1730" y="616"/>
                </a:lnTo>
                <a:lnTo>
                  <a:pt x="1730" y="615"/>
                </a:lnTo>
                <a:lnTo>
                  <a:pt x="1728" y="615"/>
                </a:lnTo>
                <a:lnTo>
                  <a:pt x="1727" y="615"/>
                </a:lnTo>
                <a:lnTo>
                  <a:pt x="1727" y="616"/>
                </a:lnTo>
                <a:close/>
                <a:moveTo>
                  <a:pt x="1692" y="584"/>
                </a:moveTo>
                <a:lnTo>
                  <a:pt x="1693" y="584"/>
                </a:lnTo>
                <a:lnTo>
                  <a:pt x="1695" y="584"/>
                </a:lnTo>
                <a:lnTo>
                  <a:pt x="1695" y="583"/>
                </a:lnTo>
                <a:lnTo>
                  <a:pt x="1693" y="583"/>
                </a:lnTo>
                <a:lnTo>
                  <a:pt x="1692" y="583"/>
                </a:lnTo>
                <a:lnTo>
                  <a:pt x="1692" y="584"/>
                </a:lnTo>
                <a:close/>
                <a:moveTo>
                  <a:pt x="1677" y="643"/>
                </a:moveTo>
                <a:lnTo>
                  <a:pt x="1678" y="643"/>
                </a:lnTo>
                <a:lnTo>
                  <a:pt x="1678" y="641"/>
                </a:lnTo>
                <a:lnTo>
                  <a:pt x="1677" y="641"/>
                </a:lnTo>
                <a:lnTo>
                  <a:pt x="1677" y="643"/>
                </a:lnTo>
                <a:close/>
                <a:moveTo>
                  <a:pt x="1523" y="503"/>
                </a:moveTo>
                <a:lnTo>
                  <a:pt x="1522" y="503"/>
                </a:lnTo>
                <a:lnTo>
                  <a:pt x="1522" y="504"/>
                </a:lnTo>
                <a:lnTo>
                  <a:pt x="1520" y="504"/>
                </a:lnTo>
                <a:lnTo>
                  <a:pt x="1520" y="506"/>
                </a:lnTo>
                <a:lnTo>
                  <a:pt x="1522" y="506"/>
                </a:lnTo>
                <a:lnTo>
                  <a:pt x="1522" y="504"/>
                </a:lnTo>
                <a:lnTo>
                  <a:pt x="1523" y="504"/>
                </a:lnTo>
                <a:lnTo>
                  <a:pt x="1523" y="503"/>
                </a:lnTo>
                <a:close/>
                <a:moveTo>
                  <a:pt x="1557" y="519"/>
                </a:moveTo>
                <a:lnTo>
                  <a:pt x="1555" y="519"/>
                </a:lnTo>
                <a:lnTo>
                  <a:pt x="1555" y="521"/>
                </a:lnTo>
                <a:lnTo>
                  <a:pt x="1557" y="521"/>
                </a:lnTo>
                <a:lnTo>
                  <a:pt x="1557" y="519"/>
                </a:lnTo>
                <a:close/>
                <a:moveTo>
                  <a:pt x="1588" y="529"/>
                </a:moveTo>
                <a:lnTo>
                  <a:pt x="1587" y="529"/>
                </a:lnTo>
                <a:lnTo>
                  <a:pt x="1587" y="529"/>
                </a:lnTo>
                <a:lnTo>
                  <a:pt x="1588" y="529"/>
                </a:lnTo>
                <a:lnTo>
                  <a:pt x="1588" y="529"/>
                </a:lnTo>
                <a:close/>
                <a:moveTo>
                  <a:pt x="1593" y="638"/>
                </a:moveTo>
                <a:lnTo>
                  <a:pt x="1592" y="638"/>
                </a:lnTo>
                <a:lnTo>
                  <a:pt x="1592" y="640"/>
                </a:lnTo>
                <a:lnTo>
                  <a:pt x="1593" y="640"/>
                </a:lnTo>
                <a:lnTo>
                  <a:pt x="1593" y="638"/>
                </a:lnTo>
                <a:close/>
                <a:moveTo>
                  <a:pt x="1378" y="523"/>
                </a:moveTo>
                <a:lnTo>
                  <a:pt x="1378" y="524"/>
                </a:lnTo>
                <a:lnTo>
                  <a:pt x="1380" y="524"/>
                </a:lnTo>
                <a:lnTo>
                  <a:pt x="1381" y="524"/>
                </a:lnTo>
                <a:lnTo>
                  <a:pt x="1383" y="524"/>
                </a:lnTo>
                <a:lnTo>
                  <a:pt x="1383" y="526"/>
                </a:lnTo>
                <a:lnTo>
                  <a:pt x="1385" y="526"/>
                </a:lnTo>
                <a:lnTo>
                  <a:pt x="1385" y="526"/>
                </a:lnTo>
                <a:lnTo>
                  <a:pt x="1385" y="528"/>
                </a:lnTo>
                <a:lnTo>
                  <a:pt x="1386" y="528"/>
                </a:lnTo>
                <a:lnTo>
                  <a:pt x="1386" y="529"/>
                </a:lnTo>
                <a:lnTo>
                  <a:pt x="1388" y="529"/>
                </a:lnTo>
                <a:lnTo>
                  <a:pt x="1388" y="528"/>
                </a:lnTo>
                <a:lnTo>
                  <a:pt x="1390" y="528"/>
                </a:lnTo>
                <a:lnTo>
                  <a:pt x="1391" y="528"/>
                </a:lnTo>
                <a:lnTo>
                  <a:pt x="1393" y="528"/>
                </a:lnTo>
                <a:lnTo>
                  <a:pt x="1395" y="528"/>
                </a:lnTo>
                <a:lnTo>
                  <a:pt x="1397" y="528"/>
                </a:lnTo>
                <a:lnTo>
                  <a:pt x="1397" y="526"/>
                </a:lnTo>
                <a:lnTo>
                  <a:pt x="1398" y="526"/>
                </a:lnTo>
                <a:lnTo>
                  <a:pt x="1400" y="526"/>
                </a:lnTo>
                <a:lnTo>
                  <a:pt x="1402" y="526"/>
                </a:lnTo>
                <a:lnTo>
                  <a:pt x="1402" y="524"/>
                </a:lnTo>
                <a:lnTo>
                  <a:pt x="1403" y="524"/>
                </a:lnTo>
                <a:lnTo>
                  <a:pt x="1405" y="524"/>
                </a:lnTo>
                <a:lnTo>
                  <a:pt x="1405" y="523"/>
                </a:lnTo>
                <a:lnTo>
                  <a:pt x="1405" y="521"/>
                </a:lnTo>
                <a:lnTo>
                  <a:pt x="1405" y="519"/>
                </a:lnTo>
                <a:lnTo>
                  <a:pt x="1407" y="519"/>
                </a:lnTo>
                <a:lnTo>
                  <a:pt x="1407" y="518"/>
                </a:lnTo>
                <a:lnTo>
                  <a:pt x="1407" y="516"/>
                </a:lnTo>
                <a:lnTo>
                  <a:pt x="1405" y="516"/>
                </a:lnTo>
                <a:lnTo>
                  <a:pt x="1405" y="514"/>
                </a:lnTo>
                <a:lnTo>
                  <a:pt x="1405" y="513"/>
                </a:lnTo>
                <a:lnTo>
                  <a:pt x="1405" y="511"/>
                </a:lnTo>
                <a:lnTo>
                  <a:pt x="1405" y="509"/>
                </a:lnTo>
                <a:lnTo>
                  <a:pt x="1403" y="509"/>
                </a:lnTo>
                <a:lnTo>
                  <a:pt x="1402" y="509"/>
                </a:lnTo>
                <a:lnTo>
                  <a:pt x="1400" y="509"/>
                </a:lnTo>
                <a:lnTo>
                  <a:pt x="1398" y="509"/>
                </a:lnTo>
                <a:lnTo>
                  <a:pt x="1397" y="509"/>
                </a:lnTo>
                <a:lnTo>
                  <a:pt x="1395" y="509"/>
                </a:lnTo>
                <a:lnTo>
                  <a:pt x="1395" y="511"/>
                </a:lnTo>
                <a:lnTo>
                  <a:pt x="1393" y="511"/>
                </a:lnTo>
                <a:lnTo>
                  <a:pt x="1391" y="511"/>
                </a:lnTo>
                <a:lnTo>
                  <a:pt x="1390" y="511"/>
                </a:lnTo>
                <a:lnTo>
                  <a:pt x="1388" y="511"/>
                </a:lnTo>
                <a:lnTo>
                  <a:pt x="1386" y="511"/>
                </a:lnTo>
                <a:lnTo>
                  <a:pt x="1385" y="511"/>
                </a:lnTo>
                <a:lnTo>
                  <a:pt x="1385" y="511"/>
                </a:lnTo>
                <a:lnTo>
                  <a:pt x="1385" y="513"/>
                </a:lnTo>
                <a:lnTo>
                  <a:pt x="1383" y="513"/>
                </a:lnTo>
                <a:lnTo>
                  <a:pt x="1381" y="513"/>
                </a:lnTo>
                <a:lnTo>
                  <a:pt x="1381" y="511"/>
                </a:lnTo>
                <a:lnTo>
                  <a:pt x="1380" y="511"/>
                </a:lnTo>
                <a:lnTo>
                  <a:pt x="1380" y="513"/>
                </a:lnTo>
                <a:lnTo>
                  <a:pt x="1378" y="513"/>
                </a:lnTo>
                <a:lnTo>
                  <a:pt x="1376" y="513"/>
                </a:lnTo>
                <a:lnTo>
                  <a:pt x="1376" y="514"/>
                </a:lnTo>
                <a:lnTo>
                  <a:pt x="1375" y="514"/>
                </a:lnTo>
                <a:lnTo>
                  <a:pt x="1375" y="516"/>
                </a:lnTo>
                <a:lnTo>
                  <a:pt x="1373" y="516"/>
                </a:lnTo>
                <a:lnTo>
                  <a:pt x="1373" y="518"/>
                </a:lnTo>
                <a:lnTo>
                  <a:pt x="1373" y="519"/>
                </a:lnTo>
                <a:lnTo>
                  <a:pt x="1375" y="519"/>
                </a:lnTo>
                <a:lnTo>
                  <a:pt x="1375" y="521"/>
                </a:lnTo>
                <a:lnTo>
                  <a:pt x="1376" y="521"/>
                </a:lnTo>
                <a:lnTo>
                  <a:pt x="1376" y="523"/>
                </a:lnTo>
                <a:lnTo>
                  <a:pt x="1378" y="523"/>
                </a:lnTo>
                <a:close/>
                <a:moveTo>
                  <a:pt x="1760" y="524"/>
                </a:moveTo>
                <a:lnTo>
                  <a:pt x="1760" y="523"/>
                </a:lnTo>
                <a:lnTo>
                  <a:pt x="1760" y="521"/>
                </a:lnTo>
                <a:lnTo>
                  <a:pt x="1759" y="521"/>
                </a:lnTo>
                <a:lnTo>
                  <a:pt x="1757" y="521"/>
                </a:lnTo>
                <a:lnTo>
                  <a:pt x="1757" y="523"/>
                </a:lnTo>
                <a:lnTo>
                  <a:pt x="1759" y="523"/>
                </a:lnTo>
                <a:lnTo>
                  <a:pt x="1759" y="524"/>
                </a:lnTo>
                <a:lnTo>
                  <a:pt x="1760" y="524"/>
                </a:lnTo>
                <a:close/>
                <a:moveTo>
                  <a:pt x="1617" y="514"/>
                </a:moveTo>
                <a:lnTo>
                  <a:pt x="1618" y="514"/>
                </a:lnTo>
                <a:lnTo>
                  <a:pt x="1618" y="513"/>
                </a:lnTo>
                <a:lnTo>
                  <a:pt x="1620" y="513"/>
                </a:lnTo>
                <a:lnTo>
                  <a:pt x="1620" y="511"/>
                </a:lnTo>
                <a:lnTo>
                  <a:pt x="1618" y="511"/>
                </a:lnTo>
                <a:lnTo>
                  <a:pt x="1618" y="509"/>
                </a:lnTo>
                <a:lnTo>
                  <a:pt x="1617" y="509"/>
                </a:lnTo>
                <a:lnTo>
                  <a:pt x="1617" y="508"/>
                </a:lnTo>
                <a:lnTo>
                  <a:pt x="1617" y="506"/>
                </a:lnTo>
                <a:lnTo>
                  <a:pt x="1617" y="504"/>
                </a:lnTo>
                <a:lnTo>
                  <a:pt x="1617" y="503"/>
                </a:lnTo>
                <a:lnTo>
                  <a:pt x="1617" y="501"/>
                </a:lnTo>
                <a:lnTo>
                  <a:pt x="1617" y="499"/>
                </a:lnTo>
                <a:lnTo>
                  <a:pt x="1618" y="499"/>
                </a:lnTo>
                <a:lnTo>
                  <a:pt x="1618" y="498"/>
                </a:lnTo>
                <a:lnTo>
                  <a:pt x="1618" y="496"/>
                </a:lnTo>
                <a:lnTo>
                  <a:pt x="1618" y="494"/>
                </a:lnTo>
                <a:lnTo>
                  <a:pt x="1618" y="493"/>
                </a:lnTo>
                <a:lnTo>
                  <a:pt x="1617" y="493"/>
                </a:lnTo>
                <a:lnTo>
                  <a:pt x="1617" y="491"/>
                </a:lnTo>
                <a:lnTo>
                  <a:pt x="1617" y="489"/>
                </a:lnTo>
                <a:lnTo>
                  <a:pt x="1615" y="489"/>
                </a:lnTo>
                <a:lnTo>
                  <a:pt x="1615" y="489"/>
                </a:lnTo>
                <a:lnTo>
                  <a:pt x="1613" y="489"/>
                </a:lnTo>
                <a:lnTo>
                  <a:pt x="1612" y="489"/>
                </a:lnTo>
                <a:lnTo>
                  <a:pt x="1612" y="489"/>
                </a:lnTo>
                <a:lnTo>
                  <a:pt x="1610" y="489"/>
                </a:lnTo>
                <a:lnTo>
                  <a:pt x="1608" y="489"/>
                </a:lnTo>
                <a:lnTo>
                  <a:pt x="1608" y="491"/>
                </a:lnTo>
                <a:lnTo>
                  <a:pt x="1607" y="491"/>
                </a:lnTo>
                <a:lnTo>
                  <a:pt x="1605" y="491"/>
                </a:lnTo>
                <a:lnTo>
                  <a:pt x="1605" y="493"/>
                </a:lnTo>
                <a:lnTo>
                  <a:pt x="1605" y="494"/>
                </a:lnTo>
                <a:lnTo>
                  <a:pt x="1603" y="494"/>
                </a:lnTo>
                <a:lnTo>
                  <a:pt x="1603" y="496"/>
                </a:lnTo>
                <a:lnTo>
                  <a:pt x="1605" y="496"/>
                </a:lnTo>
                <a:lnTo>
                  <a:pt x="1605" y="498"/>
                </a:lnTo>
                <a:lnTo>
                  <a:pt x="1605" y="499"/>
                </a:lnTo>
                <a:lnTo>
                  <a:pt x="1607" y="499"/>
                </a:lnTo>
                <a:lnTo>
                  <a:pt x="1607" y="501"/>
                </a:lnTo>
                <a:lnTo>
                  <a:pt x="1607" y="503"/>
                </a:lnTo>
                <a:lnTo>
                  <a:pt x="1608" y="503"/>
                </a:lnTo>
                <a:lnTo>
                  <a:pt x="1608" y="504"/>
                </a:lnTo>
                <a:lnTo>
                  <a:pt x="1608" y="506"/>
                </a:lnTo>
                <a:lnTo>
                  <a:pt x="1610" y="506"/>
                </a:lnTo>
                <a:lnTo>
                  <a:pt x="1610" y="508"/>
                </a:lnTo>
                <a:lnTo>
                  <a:pt x="1610" y="509"/>
                </a:lnTo>
                <a:lnTo>
                  <a:pt x="1610" y="511"/>
                </a:lnTo>
                <a:lnTo>
                  <a:pt x="1612" y="511"/>
                </a:lnTo>
                <a:lnTo>
                  <a:pt x="1612" y="513"/>
                </a:lnTo>
                <a:lnTo>
                  <a:pt x="1613" y="513"/>
                </a:lnTo>
                <a:lnTo>
                  <a:pt x="1613" y="514"/>
                </a:lnTo>
                <a:lnTo>
                  <a:pt x="1615" y="514"/>
                </a:lnTo>
                <a:lnTo>
                  <a:pt x="1615" y="513"/>
                </a:lnTo>
                <a:lnTo>
                  <a:pt x="1615" y="511"/>
                </a:lnTo>
                <a:lnTo>
                  <a:pt x="1617" y="511"/>
                </a:lnTo>
                <a:lnTo>
                  <a:pt x="1617" y="513"/>
                </a:lnTo>
                <a:lnTo>
                  <a:pt x="1617" y="514"/>
                </a:lnTo>
                <a:close/>
                <a:moveTo>
                  <a:pt x="1415" y="541"/>
                </a:moveTo>
                <a:lnTo>
                  <a:pt x="1415" y="543"/>
                </a:lnTo>
                <a:lnTo>
                  <a:pt x="1417" y="543"/>
                </a:lnTo>
                <a:lnTo>
                  <a:pt x="1417" y="544"/>
                </a:lnTo>
                <a:lnTo>
                  <a:pt x="1417" y="546"/>
                </a:lnTo>
                <a:lnTo>
                  <a:pt x="1418" y="546"/>
                </a:lnTo>
                <a:lnTo>
                  <a:pt x="1418" y="548"/>
                </a:lnTo>
                <a:lnTo>
                  <a:pt x="1420" y="548"/>
                </a:lnTo>
                <a:lnTo>
                  <a:pt x="1420" y="549"/>
                </a:lnTo>
                <a:lnTo>
                  <a:pt x="1420" y="551"/>
                </a:lnTo>
                <a:lnTo>
                  <a:pt x="1420" y="553"/>
                </a:lnTo>
                <a:lnTo>
                  <a:pt x="1422" y="553"/>
                </a:lnTo>
                <a:lnTo>
                  <a:pt x="1423" y="553"/>
                </a:lnTo>
                <a:lnTo>
                  <a:pt x="1425" y="553"/>
                </a:lnTo>
                <a:lnTo>
                  <a:pt x="1425" y="553"/>
                </a:lnTo>
                <a:lnTo>
                  <a:pt x="1425" y="551"/>
                </a:lnTo>
                <a:lnTo>
                  <a:pt x="1427" y="551"/>
                </a:lnTo>
                <a:lnTo>
                  <a:pt x="1428" y="551"/>
                </a:lnTo>
                <a:lnTo>
                  <a:pt x="1428" y="549"/>
                </a:lnTo>
                <a:lnTo>
                  <a:pt x="1427" y="549"/>
                </a:lnTo>
                <a:lnTo>
                  <a:pt x="1425" y="549"/>
                </a:lnTo>
                <a:lnTo>
                  <a:pt x="1425" y="551"/>
                </a:lnTo>
                <a:lnTo>
                  <a:pt x="1425" y="551"/>
                </a:lnTo>
                <a:lnTo>
                  <a:pt x="1423" y="551"/>
                </a:lnTo>
                <a:lnTo>
                  <a:pt x="1422" y="551"/>
                </a:lnTo>
                <a:lnTo>
                  <a:pt x="1422" y="549"/>
                </a:lnTo>
                <a:lnTo>
                  <a:pt x="1423" y="549"/>
                </a:lnTo>
                <a:lnTo>
                  <a:pt x="1423" y="548"/>
                </a:lnTo>
                <a:lnTo>
                  <a:pt x="1423" y="546"/>
                </a:lnTo>
                <a:lnTo>
                  <a:pt x="1422" y="546"/>
                </a:lnTo>
                <a:lnTo>
                  <a:pt x="1422" y="544"/>
                </a:lnTo>
                <a:lnTo>
                  <a:pt x="1420" y="544"/>
                </a:lnTo>
                <a:lnTo>
                  <a:pt x="1418" y="544"/>
                </a:lnTo>
                <a:lnTo>
                  <a:pt x="1418" y="543"/>
                </a:lnTo>
                <a:lnTo>
                  <a:pt x="1420" y="543"/>
                </a:lnTo>
                <a:lnTo>
                  <a:pt x="1420" y="541"/>
                </a:lnTo>
                <a:lnTo>
                  <a:pt x="1418" y="541"/>
                </a:lnTo>
                <a:lnTo>
                  <a:pt x="1418" y="539"/>
                </a:lnTo>
                <a:lnTo>
                  <a:pt x="1420" y="539"/>
                </a:lnTo>
                <a:lnTo>
                  <a:pt x="1422" y="539"/>
                </a:lnTo>
                <a:lnTo>
                  <a:pt x="1422" y="538"/>
                </a:lnTo>
                <a:lnTo>
                  <a:pt x="1423" y="538"/>
                </a:lnTo>
                <a:lnTo>
                  <a:pt x="1423" y="536"/>
                </a:lnTo>
                <a:lnTo>
                  <a:pt x="1425" y="536"/>
                </a:lnTo>
                <a:lnTo>
                  <a:pt x="1425" y="534"/>
                </a:lnTo>
                <a:lnTo>
                  <a:pt x="1423" y="534"/>
                </a:lnTo>
                <a:lnTo>
                  <a:pt x="1423" y="536"/>
                </a:lnTo>
                <a:lnTo>
                  <a:pt x="1422" y="536"/>
                </a:lnTo>
                <a:lnTo>
                  <a:pt x="1420" y="536"/>
                </a:lnTo>
                <a:lnTo>
                  <a:pt x="1418" y="536"/>
                </a:lnTo>
                <a:lnTo>
                  <a:pt x="1418" y="534"/>
                </a:lnTo>
                <a:lnTo>
                  <a:pt x="1417" y="534"/>
                </a:lnTo>
                <a:lnTo>
                  <a:pt x="1417" y="533"/>
                </a:lnTo>
                <a:lnTo>
                  <a:pt x="1417" y="531"/>
                </a:lnTo>
                <a:lnTo>
                  <a:pt x="1415" y="531"/>
                </a:lnTo>
                <a:lnTo>
                  <a:pt x="1415" y="529"/>
                </a:lnTo>
                <a:lnTo>
                  <a:pt x="1415" y="529"/>
                </a:lnTo>
                <a:lnTo>
                  <a:pt x="1415" y="528"/>
                </a:lnTo>
                <a:lnTo>
                  <a:pt x="1417" y="528"/>
                </a:lnTo>
                <a:lnTo>
                  <a:pt x="1417" y="526"/>
                </a:lnTo>
                <a:lnTo>
                  <a:pt x="1418" y="526"/>
                </a:lnTo>
                <a:lnTo>
                  <a:pt x="1418" y="524"/>
                </a:lnTo>
                <a:lnTo>
                  <a:pt x="1418" y="523"/>
                </a:lnTo>
                <a:lnTo>
                  <a:pt x="1420" y="523"/>
                </a:lnTo>
                <a:lnTo>
                  <a:pt x="1422" y="523"/>
                </a:lnTo>
                <a:lnTo>
                  <a:pt x="1423" y="523"/>
                </a:lnTo>
                <a:lnTo>
                  <a:pt x="1423" y="521"/>
                </a:lnTo>
                <a:lnTo>
                  <a:pt x="1425" y="521"/>
                </a:lnTo>
                <a:lnTo>
                  <a:pt x="1425" y="519"/>
                </a:lnTo>
                <a:lnTo>
                  <a:pt x="1423" y="519"/>
                </a:lnTo>
                <a:lnTo>
                  <a:pt x="1423" y="521"/>
                </a:lnTo>
                <a:lnTo>
                  <a:pt x="1422" y="521"/>
                </a:lnTo>
                <a:lnTo>
                  <a:pt x="1420" y="521"/>
                </a:lnTo>
                <a:lnTo>
                  <a:pt x="1420" y="519"/>
                </a:lnTo>
                <a:lnTo>
                  <a:pt x="1418" y="519"/>
                </a:lnTo>
                <a:lnTo>
                  <a:pt x="1417" y="519"/>
                </a:lnTo>
                <a:lnTo>
                  <a:pt x="1415" y="519"/>
                </a:lnTo>
                <a:lnTo>
                  <a:pt x="1413" y="519"/>
                </a:lnTo>
                <a:lnTo>
                  <a:pt x="1413" y="518"/>
                </a:lnTo>
                <a:lnTo>
                  <a:pt x="1413" y="516"/>
                </a:lnTo>
                <a:lnTo>
                  <a:pt x="1415" y="516"/>
                </a:lnTo>
                <a:lnTo>
                  <a:pt x="1415" y="514"/>
                </a:lnTo>
                <a:lnTo>
                  <a:pt x="1413" y="514"/>
                </a:lnTo>
                <a:lnTo>
                  <a:pt x="1413" y="513"/>
                </a:lnTo>
                <a:lnTo>
                  <a:pt x="1415" y="513"/>
                </a:lnTo>
                <a:lnTo>
                  <a:pt x="1417" y="513"/>
                </a:lnTo>
                <a:lnTo>
                  <a:pt x="1417" y="511"/>
                </a:lnTo>
                <a:lnTo>
                  <a:pt x="1415" y="511"/>
                </a:lnTo>
                <a:lnTo>
                  <a:pt x="1415" y="509"/>
                </a:lnTo>
                <a:lnTo>
                  <a:pt x="1417" y="509"/>
                </a:lnTo>
                <a:lnTo>
                  <a:pt x="1418" y="509"/>
                </a:lnTo>
                <a:lnTo>
                  <a:pt x="1418" y="508"/>
                </a:lnTo>
                <a:lnTo>
                  <a:pt x="1417" y="508"/>
                </a:lnTo>
                <a:lnTo>
                  <a:pt x="1417" y="506"/>
                </a:lnTo>
                <a:lnTo>
                  <a:pt x="1418" y="506"/>
                </a:lnTo>
                <a:lnTo>
                  <a:pt x="1418" y="504"/>
                </a:lnTo>
                <a:lnTo>
                  <a:pt x="1420" y="504"/>
                </a:lnTo>
                <a:lnTo>
                  <a:pt x="1420" y="503"/>
                </a:lnTo>
                <a:lnTo>
                  <a:pt x="1422" y="503"/>
                </a:lnTo>
                <a:lnTo>
                  <a:pt x="1423" y="503"/>
                </a:lnTo>
                <a:lnTo>
                  <a:pt x="1423" y="504"/>
                </a:lnTo>
                <a:lnTo>
                  <a:pt x="1425" y="504"/>
                </a:lnTo>
                <a:lnTo>
                  <a:pt x="1425" y="504"/>
                </a:lnTo>
                <a:lnTo>
                  <a:pt x="1427" y="504"/>
                </a:lnTo>
                <a:lnTo>
                  <a:pt x="1427" y="506"/>
                </a:lnTo>
                <a:lnTo>
                  <a:pt x="1428" y="506"/>
                </a:lnTo>
                <a:lnTo>
                  <a:pt x="1428" y="508"/>
                </a:lnTo>
                <a:lnTo>
                  <a:pt x="1428" y="509"/>
                </a:lnTo>
                <a:lnTo>
                  <a:pt x="1428" y="511"/>
                </a:lnTo>
                <a:lnTo>
                  <a:pt x="1430" y="511"/>
                </a:lnTo>
                <a:lnTo>
                  <a:pt x="1430" y="513"/>
                </a:lnTo>
                <a:lnTo>
                  <a:pt x="1432" y="513"/>
                </a:lnTo>
                <a:lnTo>
                  <a:pt x="1432" y="514"/>
                </a:lnTo>
                <a:lnTo>
                  <a:pt x="1430" y="514"/>
                </a:lnTo>
                <a:lnTo>
                  <a:pt x="1430" y="516"/>
                </a:lnTo>
                <a:lnTo>
                  <a:pt x="1430" y="518"/>
                </a:lnTo>
                <a:lnTo>
                  <a:pt x="1430" y="519"/>
                </a:lnTo>
                <a:lnTo>
                  <a:pt x="1430" y="521"/>
                </a:lnTo>
                <a:lnTo>
                  <a:pt x="1432" y="521"/>
                </a:lnTo>
                <a:lnTo>
                  <a:pt x="1433" y="521"/>
                </a:lnTo>
                <a:lnTo>
                  <a:pt x="1433" y="523"/>
                </a:lnTo>
                <a:lnTo>
                  <a:pt x="1433" y="524"/>
                </a:lnTo>
                <a:lnTo>
                  <a:pt x="1435" y="524"/>
                </a:lnTo>
                <a:lnTo>
                  <a:pt x="1435" y="526"/>
                </a:lnTo>
                <a:lnTo>
                  <a:pt x="1435" y="528"/>
                </a:lnTo>
                <a:lnTo>
                  <a:pt x="1435" y="529"/>
                </a:lnTo>
                <a:lnTo>
                  <a:pt x="1437" y="529"/>
                </a:lnTo>
                <a:lnTo>
                  <a:pt x="1437" y="529"/>
                </a:lnTo>
                <a:lnTo>
                  <a:pt x="1435" y="529"/>
                </a:lnTo>
                <a:lnTo>
                  <a:pt x="1435" y="531"/>
                </a:lnTo>
                <a:lnTo>
                  <a:pt x="1437" y="531"/>
                </a:lnTo>
                <a:lnTo>
                  <a:pt x="1437" y="529"/>
                </a:lnTo>
                <a:lnTo>
                  <a:pt x="1438" y="529"/>
                </a:lnTo>
                <a:lnTo>
                  <a:pt x="1438" y="531"/>
                </a:lnTo>
                <a:lnTo>
                  <a:pt x="1438" y="533"/>
                </a:lnTo>
                <a:lnTo>
                  <a:pt x="1440" y="533"/>
                </a:lnTo>
                <a:lnTo>
                  <a:pt x="1442" y="533"/>
                </a:lnTo>
                <a:lnTo>
                  <a:pt x="1442" y="534"/>
                </a:lnTo>
                <a:lnTo>
                  <a:pt x="1442" y="536"/>
                </a:lnTo>
                <a:lnTo>
                  <a:pt x="1442" y="538"/>
                </a:lnTo>
                <a:lnTo>
                  <a:pt x="1443" y="538"/>
                </a:lnTo>
                <a:lnTo>
                  <a:pt x="1443" y="539"/>
                </a:lnTo>
                <a:lnTo>
                  <a:pt x="1443" y="541"/>
                </a:lnTo>
                <a:lnTo>
                  <a:pt x="1445" y="541"/>
                </a:lnTo>
                <a:lnTo>
                  <a:pt x="1445" y="543"/>
                </a:lnTo>
                <a:lnTo>
                  <a:pt x="1443" y="543"/>
                </a:lnTo>
                <a:lnTo>
                  <a:pt x="1443" y="544"/>
                </a:lnTo>
                <a:lnTo>
                  <a:pt x="1445" y="544"/>
                </a:lnTo>
                <a:lnTo>
                  <a:pt x="1447" y="544"/>
                </a:lnTo>
                <a:lnTo>
                  <a:pt x="1447" y="546"/>
                </a:lnTo>
                <a:lnTo>
                  <a:pt x="1448" y="546"/>
                </a:lnTo>
                <a:lnTo>
                  <a:pt x="1450" y="546"/>
                </a:lnTo>
                <a:lnTo>
                  <a:pt x="1450" y="544"/>
                </a:lnTo>
                <a:lnTo>
                  <a:pt x="1452" y="544"/>
                </a:lnTo>
                <a:lnTo>
                  <a:pt x="1453" y="544"/>
                </a:lnTo>
                <a:lnTo>
                  <a:pt x="1453" y="543"/>
                </a:lnTo>
                <a:lnTo>
                  <a:pt x="1455" y="543"/>
                </a:lnTo>
                <a:lnTo>
                  <a:pt x="1455" y="541"/>
                </a:lnTo>
                <a:lnTo>
                  <a:pt x="1453" y="541"/>
                </a:lnTo>
                <a:lnTo>
                  <a:pt x="1453" y="543"/>
                </a:lnTo>
                <a:lnTo>
                  <a:pt x="1452" y="543"/>
                </a:lnTo>
                <a:lnTo>
                  <a:pt x="1450" y="543"/>
                </a:lnTo>
                <a:lnTo>
                  <a:pt x="1448" y="543"/>
                </a:lnTo>
                <a:lnTo>
                  <a:pt x="1448" y="541"/>
                </a:lnTo>
                <a:lnTo>
                  <a:pt x="1448" y="539"/>
                </a:lnTo>
                <a:lnTo>
                  <a:pt x="1447" y="539"/>
                </a:lnTo>
                <a:lnTo>
                  <a:pt x="1447" y="538"/>
                </a:lnTo>
                <a:lnTo>
                  <a:pt x="1447" y="536"/>
                </a:lnTo>
                <a:lnTo>
                  <a:pt x="1445" y="536"/>
                </a:lnTo>
                <a:lnTo>
                  <a:pt x="1445" y="534"/>
                </a:lnTo>
                <a:lnTo>
                  <a:pt x="1445" y="533"/>
                </a:lnTo>
                <a:lnTo>
                  <a:pt x="1445" y="531"/>
                </a:lnTo>
                <a:lnTo>
                  <a:pt x="1445" y="529"/>
                </a:lnTo>
                <a:lnTo>
                  <a:pt x="1443" y="529"/>
                </a:lnTo>
                <a:lnTo>
                  <a:pt x="1443" y="529"/>
                </a:lnTo>
                <a:lnTo>
                  <a:pt x="1445" y="529"/>
                </a:lnTo>
                <a:lnTo>
                  <a:pt x="1447" y="529"/>
                </a:lnTo>
                <a:lnTo>
                  <a:pt x="1448" y="529"/>
                </a:lnTo>
                <a:lnTo>
                  <a:pt x="1450" y="529"/>
                </a:lnTo>
                <a:lnTo>
                  <a:pt x="1450" y="529"/>
                </a:lnTo>
                <a:lnTo>
                  <a:pt x="1452" y="529"/>
                </a:lnTo>
                <a:lnTo>
                  <a:pt x="1453" y="531"/>
                </a:lnTo>
                <a:lnTo>
                  <a:pt x="1453" y="529"/>
                </a:lnTo>
                <a:lnTo>
                  <a:pt x="1452" y="529"/>
                </a:lnTo>
                <a:lnTo>
                  <a:pt x="1452" y="529"/>
                </a:lnTo>
                <a:lnTo>
                  <a:pt x="1450" y="529"/>
                </a:lnTo>
                <a:lnTo>
                  <a:pt x="1450" y="528"/>
                </a:lnTo>
                <a:lnTo>
                  <a:pt x="1448" y="528"/>
                </a:lnTo>
                <a:lnTo>
                  <a:pt x="1448" y="526"/>
                </a:lnTo>
                <a:lnTo>
                  <a:pt x="1447" y="526"/>
                </a:lnTo>
                <a:lnTo>
                  <a:pt x="1445" y="526"/>
                </a:lnTo>
                <a:lnTo>
                  <a:pt x="1443" y="526"/>
                </a:lnTo>
                <a:lnTo>
                  <a:pt x="1443" y="524"/>
                </a:lnTo>
                <a:lnTo>
                  <a:pt x="1442" y="524"/>
                </a:lnTo>
                <a:lnTo>
                  <a:pt x="1440" y="524"/>
                </a:lnTo>
                <a:lnTo>
                  <a:pt x="1440" y="523"/>
                </a:lnTo>
                <a:lnTo>
                  <a:pt x="1440" y="521"/>
                </a:lnTo>
                <a:lnTo>
                  <a:pt x="1440" y="519"/>
                </a:lnTo>
                <a:lnTo>
                  <a:pt x="1442" y="519"/>
                </a:lnTo>
                <a:lnTo>
                  <a:pt x="1443" y="519"/>
                </a:lnTo>
                <a:lnTo>
                  <a:pt x="1445" y="519"/>
                </a:lnTo>
                <a:lnTo>
                  <a:pt x="1447" y="519"/>
                </a:lnTo>
                <a:lnTo>
                  <a:pt x="1447" y="521"/>
                </a:lnTo>
                <a:lnTo>
                  <a:pt x="1448" y="521"/>
                </a:lnTo>
                <a:lnTo>
                  <a:pt x="1448" y="519"/>
                </a:lnTo>
                <a:lnTo>
                  <a:pt x="1448" y="518"/>
                </a:lnTo>
                <a:lnTo>
                  <a:pt x="1448" y="516"/>
                </a:lnTo>
                <a:lnTo>
                  <a:pt x="1448" y="514"/>
                </a:lnTo>
                <a:lnTo>
                  <a:pt x="1447" y="514"/>
                </a:lnTo>
                <a:lnTo>
                  <a:pt x="1447" y="513"/>
                </a:lnTo>
                <a:lnTo>
                  <a:pt x="1447" y="511"/>
                </a:lnTo>
                <a:lnTo>
                  <a:pt x="1445" y="511"/>
                </a:lnTo>
                <a:lnTo>
                  <a:pt x="1443" y="511"/>
                </a:lnTo>
                <a:lnTo>
                  <a:pt x="1443" y="513"/>
                </a:lnTo>
                <a:lnTo>
                  <a:pt x="1442" y="513"/>
                </a:lnTo>
                <a:lnTo>
                  <a:pt x="1442" y="511"/>
                </a:lnTo>
                <a:lnTo>
                  <a:pt x="1440" y="511"/>
                </a:lnTo>
                <a:lnTo>
                  <a:pt x="1438" y="511"/>
                </a:lnTo>
                <a:lnTo>
                  <a:pt x="1437" y="511"/>
                </a:lnTo>
                <a:lnTo>
                  <a:pt x="1437" y="509"/>
                </a:lnTo>
                <a:lnTo>
                  <a:pt x="1437" y="508"/>
                </a:lnTo>
                <a:lnTo>
                  <a:pt x="1437" y="506"/>
                </a:lnTo>
                <a:lnTo>
                  <a:pt x="1435" y="506"/>
                </a:lnTo>
                <a:lnTo>
                  <a:pt x="1435" y="504"/>
                </a:lnTo>
                <a:lnTo>
                  <a:pt x="1435" y="503"/>
                </a:lnTo>
                <a:lnTo>
                  <a:pt x="1435" y="501"/>
                </a:lnTo>
                <a:lnTo>
                  <a:pt x="1437" y="501"/>
                </a:lnTo>
                <a:lnTo>
                  <a:pt x="1438" y="501"/>
                </a:lnTo>
                <a:lnTo>
                  <a:pt x="1438" y="499"/>
                </a:lnTo>
                <a:lnTo>
                  <a:pt x="1440" y="499"/>
                </a:lnTo>
                <a:lnTo>
                  <a:pt x="1440" y="498"/>
                </a:lnTo>
                <a:lnTo>
                  <a:pt x="1442" y="498"/>
                </a:lnTo>
                <a:lnTo>
                  <a:pt x="1442" y="496"/>
                </a:lnTo>
                <a:lnTo>
                  <a:pt x="1443" y="496"/>
                </a:lnTo>
                <a:lnTo>
                  <a:pt x="1443" y="494"/>
                </a:lnTo>
                <a:lnTo>
                  <a:pt x="1445" y="494"/>
                </a:lnTo>
                <a:lnTo>
                  <a:pt x="1447" y="494"/>
                </a:lnTo>
                <a:lnTo>
                  <a:pt x="1447" y="493"/>
                </a:lnTo>
                <a:lnTo>
                  <a:pt x="1448" y="493"/>
                </a:lnTo>
                <a:lnTo>
                  <a:pt x="1450" y="493"/>
                </a:lnTo>
                <a:lnTo>
                  <a:pt x="1450" y="494"/>
                </a:lnTo>
                <a:lnTo>
                  <a:pt x="1452" y="494"/>
                </a:lnTo>
                <a:lnTo>
                  <a:pt x="1452" y="496"/>
                </a:lnTo>
                <a:lnTo>
                  <a:pt x="1453" y="496"/>
                </a:lnTo>
                <a:lnTo>
                  <a:pt x="1455" y="496"/>
                </a:lnTo>
                <a:lnTo>
                  <a:pt x="1455" y="494"/>
                </a:lnTo>
                <a:lnTo>
                  <a:pt x="1457" y="494"/>
                </a:lnTo>
                <a:lnTo>
                  <a:pt x="1457" y="496"/>
                </a:lnTo>
                <a:lnTo>
                  <a:pt x="1458" y="496"/>
                </a:lnTo>
                <a:lnTo>
                  <a:pt x="1460" y="496"/>
                </a:lnTo>
                <a:lnTo>
                  <a:pt x="1460" y="498"/>
                </a:lnTo>
                <a:lnTo>
                  <a:pt x="1460" y="499"/>
                </a:lnTo>
                <a:lnTo>
                  <a:pt x="1460" y="501"/>
                </a:lnTo>
                <a:lnTo>
                  <a:pt x="1462" y="501"/>
                </a:lnTo>
                <a:lnTo>
                  <a:pt x="1462" y="503"/>
                </a:lnTo>
                <a:lnTo>
                  <a:pt x="1462" y="504"/>
                </a:lnTo>
                <a:lnTo>
                  <a:pt x="1463" y="504"/>
                </a:lnTo>
                <a:lnTo>
                  <a:pt x="1463" y="506"/>
                </a:lnTo>
                <a:lnTo>
                  <a:pt x="1465" y="506"/>
                </a:lnTo>
                <a:lnTo>
                  <a:pt x="1465" y="508"/>
                </a:lnTo>
                <a:lnTo>
                  <a:pt x="1463" y="508"/>
                </a:lnTo>
                <a:lnTo>
                  <a:pt x="1463" y="509"/>
                </a:lnTo>
                <a:lnTo>
                  <a:pt x="1463" y="511"/>
                </a:lnTo>
                <a:lnTo>
                  <a:pt x="1463" y="513"/>
                </a:lnTo>
                <a:lnTo>
                  <a:pt x="1465" y="513"/>
                </a:lnTo>
                <a:lnTo>
                  <a:pt x="1465" y="514"/>
                </a:lnTo>
                <a:lnTo>
                  <a:pt x="1465" y="514"/>
                </a:lnTo>
                <a:lnTo>
                  <a:pt x="1465" y="513"/>
                </a:lnTo>
                <a:lnTo>
                  <a:pt x="1465" y="511"/>
                </a:lnTo>
                <a:lnTo>
                  <a:pt x="1465" y="511"/>
                </a:lnTo>
                <a:lnTo>
                  <a:pt x="1465" y="509"/>
                </a:lnTo>
                <a:lnTo>
                  <a:pt x="1465" y="509"/>
                </a:lnTo>
                <a:lnTo>
                  <a:pt x="1465" y="508"/>
                </a:lnTo>
                <a:lnTo>
                  <a:pt x="1467" y="508"/>
                </a:lnTo>
                <a:lnTo>
                  <a:pt x="1467" y="509"/>
                </a:lnTo>
                <a:lnTo>
                  <a:pt x="1467" y="511"/>
                </a:lnTo>
                <a:lnTo>
                  <a:pt x="1468" y="511"/>
                </a:lnTo>
                <a:lnTo>
                  <a:pt x="1468" y="509"/>
                </a:lnTo>
                <a:lnTo>
                  <a:pt x="1468" y="508"/>
                </a:lnTo>
                <a:lnTo>
                  <a:pt x="1468" y="506"/>
                </a:lnTo>
                <a:lnTo>
                  <a:pt x="1467" y="506"/>
                </a:lnTo>
                <a:lnTo>
                  <a:pt x="1467" y="504"/>
                </a:lnTo>
                <a:lnTo>
                  <a:pt x="1465" y="504"/>
                </a:lnTo>
                <a:lnTo>
                  <a:pt x="1465" y="503"/>
                </a:lnTo>
                <a:lnTo>
                  <a:pt x="1467" y="503"/>
                </a:lnTo>
                <a:lnTo>
                  <a:pt x="1467" y="501"/>
                </a:lnTo>
                <a:lnTo>
                  <a:pt x="1467" y="499"/>
                </a:lnTo>
                <a:lnTo>
                  <a:pt x="1467" y="498"/>
                </a:lnTo>
                <a:lnTo>
                  <a:pt x="1468" y="498"/>
                </a:lnTo>
                <a:lnTo>
                  <a:pt x="1470" y="498"/>
                </a:lnTo>
                <a:lnTo>
                  <a:pt x="1472" y="498"/>
                </a:lnTo>
                <a:lnTo>
                  <a:pt x="1473" y="498"/>
                </a:lnTo>
                <a:lnTo>
                  <a:pt x="1475" y="498"/>
                </a:lnTo>
                <a:lnTo>
                  <a:pt x="1475" y="496"/>
                </a:lnTo>
                <a:lnTo>
                  <a:pt x="1473" y="496"/>
                </a:lnTo>
                <a:lnTo>
                  <a:pt x="1472" y="496"/>
                </a:lnTo>
                <a:lnTo>
                  <a:pt x="1470" y="496"/>
                </a:lnTo>
                <a:lnTo>
                  <a:pt x="1470" y="494"/>
                </a:lnTo>
                <a:lnTo>
                  <a:pt x="1472" y="494"/>
                </a:lnTo>
                <a:lnTo>
                  <a:pt x="1472" y="493"/>
                </a:lnTo>
                <a:lnTo>
                  <a:pt x="1473" y="493"/>
                </a:lnTo>
                <a:lnTo>
                  <a:pt x="1475" y="493"/>
                </a:lnTo>
                <a:lnTo>
                  <a:pt x="1475" y="494"/>
                </a:lnTo>
                <a:lnTo>
                  <a:pt x="1477" y="494"/>
                </a:lnTo>
                <a:lnTo>
                  <a:pt x="1477" y="496"/>
                </a:lnTo>
                <a:lnTo>
                  <a:pt x="1477" y="498"/>
                </a:lnTo>
                <a:lnTo>
                  <a:pt x="1477" y="499"/>
                </a:lnTo>
                <a:lnTo>
                  <a:pt x="1478" y="499"/>
                </a:lnTo>
                <a:lnTo>
                  <a:pt x="1480" y="499"/>
                </a:lnTo>
                <a:lnTo>
                  <a:pt x="1480" y="501"/>
                </a:lnTo>
                <a:lnTo>
                  <a:pt x="1478" y="501"/>
                </a:lnTo>
                <a:lnTo>
                  <a:pt x="1477" y="501"/>
                </a:lnTo>
                <a:lnTo>
                  <a:pt x="1477" y="503"/>
                </a:lnTo>
                <a:lnTo>
                  <a:pt x="1478" y="503"/>
                </a:lnTo>
                <a:lnTo>
                  <a:pt x="1480" y="503"/>
                </a:lnTo>
                <a:lnTo>
                  <a:pt x="1480" y="504"/>
                </a:lnTo>
                <a:lnTo>
                  <a:pt x="1482" y="504"/>
                </a:lnTo>
                <a:lnTo>
                  <a:pt x="1482" y="506"/>
                </a:lnTo>
                <a:lnTo>
                  <a:pt x="1483" y="506"/>
                </a:lnTo>
                <a:lnTo>
                  <a:pt x="1485" y="506"/>
                </a:lnTo>
                <a:lnTo>
                  <a:pt x="1485" y="508"/>
                </a:lnTo>
                <a:lnTo>
                  <a:pt x="1487" y="508"/>
                </a:lnTo>
                <a:lnTo>
                  <a:pt x="1488" y="508"/>
                </a:lnTo>
                <a:lnTo>
                  <a:pt x="1488" y="509"/>
                </a:lnTo>
                <a:lnTo>
                  <a:pt x="1488" y="511"/>
                </a:lnTo>
                <a:lnTo>
                  <a:pt x="1488" y="513"/>
                </a:lnTo>
                <a:lnTo>
                  <a:pt x="1488" y="514"/>
                </a:lnTo>
                <a:lnTo>
                  <a:pt x="1488" y="516"/>
                </a:lnTo>
                <a:lnTo>
                  <a:pt x="1487" y="516"/>
                </a:lnTo>
                <a:lnTo>
                  <a:pt x="1487" y="518"/>
                </a:lnTo>
                <a:lnTo>
                  <a:pt x="1487" y="519"/>
                </a:lnTo>
                <a:lnTo>
                  <a:pt x="1487" y="521"/>
                </a:lnTo>
                <a:lnTo>
                  <a:pt x="1487" y="523"/>
                </a:lnTo>
                <a:lnTo>
                  <a:pt x="1487" y="524"/>
                </a:lnTo>
                <a:lnTo>
                  <a:pt x="1487" y="526"/>
                </a:lnTo>
                <a:lnTo>
                  <a:pt x="1488" y="526"/>
                </a:lnTo>
                <a:lnTo>
                  <a:pt x="1488" y="528"/>
                </a:lnTo>
                <a:lnTo>
                  <a:pt x="1488" y="529"/>
                </a:lnTo>
                <a:lnTo>
                  <a:pt x="1490" y="529"/>
                </a:lnTo>
                <a:lnTo>
                  <a:pt x="1490" y="529"/>
                </a:lnTo>
                <a:lnTo>
                  <a:pt x="1490" y="531"/>
                </a:lnTo>
                <a:lnTo>
                  <a:pt x="1490" y="533"/>
                </a:lnTo>
                <a:lnTo>
                  <a:pt x="1490" y="534"/>
                </a:lnTo>
                <a:lnTo>
                  <a:pt x="1488" y="534"/>
                </a:lnTo>
                <a:lnTo>
                  <a:pt x="1488" y="536"/>
                </a:lnTo>
                <a:lnTo>
                  <a:pt x="1488" y="538"/>
                </a:lnTo>
                <a:lnTo>
                  <a:pt x="1487" y="538"/>
                </a:lnTo>
                <a:lnTo>
                  <a:pt x="1487" y="539"/>
                </a:lnTo>
                <a:lnTo>
                  <a:pt x="1487" y="541"/>
                </a:lnTo>
                <a:lnTo>
                  <a:pt x="1487" y="543"/>
                </a:lnTo>
                <a:lnTo>
                  <a:pt x="1487" y="544"/>
                </a:lnTo>
                <a:lnTo>
                  <a:pt x="1485" y="544"/>
                </a:lnTo>
                <a:lnTo>
                  <a:pt x="1485" y="546"/>
                </a:lnTo>
                <a:lnTo>
                  <a:pt x="1487" y="546"/>
                </a:lnTo>
                <a:lnTo>
                  <a:pt x="1487" y="548"/>
                </a:lnTo>
                <a:lnTo>
                  <a:pt x="1487" y="549"/>
                </a:lnTo>
                <a:lnTo>
                  <a:pt x="1487" y="551"/>
                </a:lnTo>
                <a:lnTo>
                  <a:pt x="1487" y="553"/>
                </a:lnTo>
                <a:lnTo>
                  <a:pt x="1487" y="554"/>
                </a:lnTo>
                <a:lnTo>
                  <a:pt x="1485" y="554"/>
                </a:lnTo>
                <a:lnTo>
                  <a:pt x="1485" y="556"/>
                </a:lnTo>
                <a:lnTo>
                  <a:pt x="1485" y="558"/>
                </a:lnTo>
                <a:lnTo>
                  <a:pt x="1483" y="558"/>
                </a:lnTo>
                <a:lnTo>
                  <a:pt x="1483" y="559"/>
                </a:lnTo>
                <a:lnTo>
                  <a:pt x="1482" y="559"/>
                </a:lnTo>
                <a:lnTo>
                  <a:pt x="1480" y="559"/>
                </a:lnTo>
                <a:lnTo>
                  <a:pt x="1480" y="561"/>
                </a:lnTo>
                <a:lnTo>
                  <a:pt x="1480" y="563"/>
                </a:lnTo>
                <a:lnTo>
                  <a:pt x="1482" y="563"/>
                </a:lnTo>
                <a:lnTo>
                  <a:pt x="1483" y="563"/>
                </a:lnTo>
                <a:lnTo>
                  <a:pt x="1483" y="564"/>
                </a:lnTo>
                <a:lnTo>
                  <a:pt x="1485" y="564"/>
                </a:lnTo>
                <a:lnTo>
                  <a:pt x="1487" y="564"/>
                </a:lnTo>
                <a:lnTo>
                  <a:pt x="1487" y="566"/>
                </a:lnTo>
                <a:lnTo>
                  <a:pt x="1488" y="566"/>
                </a:lnTo>
                <a:lnTo>
                  <a:pt x="1488" y="568"/>
                </a:lnTo>
                <a:lnTo>
                  <a:pt x="1488" y="569"/>
                </a:lnTo>
                <a:lnTo>
                  <a:pt x="1488" y="569"/>
                </a:lnTo>
                <a:lnTo>
                  <a:pt x="1487" y="569"/>
                </a:lnTo>
                <a:lnTo>
                  <a:pt x="1487" y="571"/>
                </a:lnTo>
                <a:lnTo>
                  <a:pt x="1487" y="573"/>
                </a:lnTo>
                <a:lnTo>
                  <a:pt x="1488" y="573"/>
                </a:lnTo>
                <a:lnTo>
                  <a:pt x="1488" y="574"/>
                </a:lnTo>
                <a:lnTo>
                  <a:pt x="1487" y="574"/>
                </a:lnTo>
                <a:lnTo>
                  <a:pt x="1487" y="576"/>
                </a:lnTo>
                <a:lnTo>
                  <a:pt x="1487" y="578"/>
                </a:lnTo>
                <a:lnTo>
                  <a:pt x="1485" y="578"/>
                </a:lnTo>
                <a:lnTo>
                  <a:pt x="1485" y="576"/>
                </a:lnTo>
                <a:lnTo>
                  <a:pt x="1483" y="576"/>
                </a:lnTo>
                <a:lnTo>
                  <a:pt x="1483" y="574"/>
                </a:lnTo>
                <a:lnTo>
                  <a:pt x="1482" y="574"/>
                </a:lnTo>
                <a:lnTo>
                  <a:pt x="1482" y="573"/>
                </a:lnTo>
                <a:lnTo>
                  <a:pt x="1480" y="573"/>
                </a:lnTo>
                <a:lnTo>
                  <a:pt x="1480" y="574"/>
                </a:lnTo>
                <a:lnTo>
                  <a:pt x="1480" y="576"/>
                </a:lnTo>
                <a:lnTo>
                  <a:pt x="1480" y="578"/>
                </a:lnTo>
                <a:lnTo>
                  <a:pt x="1482" y="578"/>
                </a:lnTo>
                <a:lnTo>
                  <a:pt x="1482" y="579"/>
                </a:lnTo>
                <a:lnTo>
                  <a:pt x="1480" y="581"/>
                </a:lnTo>
                <a:lnTo>
                  <a:pt x="1478" y="581"/>
                </a:lnTo>
                <a:lnTo>
                  <a:pt x="1478" y="579"/>
                </a:lnTo>
                <a:lnTo>
                  <a:pt x="1478" y="578"/>
                </a:lnTo>
                <a:lnTo>
                  <a:pt x="1478" y="576"/>
                </a:lnTo>
                <a:lnTo>
                  <a:pt x="1477" y="576"/>
                </a:lnTo>
                <a:lnTo>
                  <a:pt x="1477" y="578"/>
                </a:lnTo>
                <a:lnTo>
                  <a:pt x="1475" y="578"/>
                </a:lnTo>
                <a:lnTo>
                  <a:pt x="1475" y="579"/>
                </a:lnTo>
                <a:lnTo>
                  <a:pt x="1477" y="579"/>
                </a:lnTo>
                <a:lnTo>
                  <a:pt x="1477" y="581"/>
                </a:lnTo>
                <a:lnTo>
                  <a:pt x="1478" y="581"/>
                </a:lnTo>
                <a:lnTo>
                  <a:pt x="1478" y="583"/>
                </a:lnTo>
                <a:lnTo>
                  <a:pt x="1478" y="584"/>
                </a:lnTo>
                <a:lnTo>
                  <a:pt x="1477" y="584"/>
                </a:lnTo>
                <a:lnTo>
                  <a:pt x="1475" y="584"/>
                </a:lnTo>
                <a:lnTo>
                  <a:pt x="1475" y="586"/>
                </a:lnTo>
                <a:lnTo>
                  <a:pt x="1477" y="586"/>
                </a:lnTo>
                <a:lnTo>
                  <a:pt x="1478" y="586"/>
                </a:lnTo>
                <a:lnTo>
                  <a:pt x="1478" y="588"/>
                </a:lnTo>
                <a:lnTo>
                  <a:pt x="1477" y="588"/>
                </a:lnTo>
                <a:lnTo>
                  <a:pt x="1475" y="588"/>
                </a:lnTo>
                <a:lnTo>
                  <a:pt x="1475" y="589"/>
                </a:lnTo>
                <a:lnTo>
                  <a:pt x="1473" y="589"/>
                </a:lnTo>
                <a:lnTo>
                  <a:pt x="1473" y="591"/>
                </a:lnTo>
                <a:lnTo>
                  <a:pt x="1473" y="593"/>
                </a:lnTo>
                <a:lnTo>
                  <a:pt x="1475" y="593"/>
                </a:lnTo>
                <a:lnTo>
                  <a:pt x="1475" y="594"/>
                </a:lnTo>
                <a:lnTo>
                  <a:pt x="1477" y="594"/>
                </a:lnTo>
                <a:lnTo>
                  <a:pt x="1478" y="594"/>
                </a:lnTo>
                <a:lnTo>
                  <a:pt x="1478" y="596"/>
                </a:lnTo>
                <a:lnTo>
                  <a:pt x="1478" y="598"/>
                </a:lnTo>
                <a:lnTo>
                  <a:pt x="1478" y="599"/>
                </a:lnTo>
                <a:lnTo>
                  <a:pt x="1480" y="599"/>
                </a:lnTo>
                <a:lnTo>
                  <a:pt x="1480" y="601"/>
                </a:lnTo>
                <a:lnTo>
                  <a:pt x="1480" y="603"/>
                </a:lnTo>
                <a:lnTo>
                  <a:pt x="1482" y="603"/>
                </a:lnTo>
                <a:lnTo>
                  <a:pt x="1482" y="604"/>
                </a:lnTo>
                <a:lnTo>
                  <a:pt x="1482" y="606"/>
                </a:lnTo>
                <a:lnTo>
                  <a:pt x="1480" y="604"/>
                </a:lnTo>
                <a:lnTo>
                  <a:pt x="1478" y="604"/>
                </a:lnTo>
                <a:lnTo>
                  <a:pt x="1478" y="606"/>
                </a:lnTo>
                <a:lnTo>
                  <a:pt x="1477" y="606"/>
                </a:lnTo>
                <a:lnTo>
                  <a:pt x="1477" y="604"/>
                </a:lnTo>
                <a:lnTo>
                  <a:pt x="1475" y="604"/>
                </a:lnTo>
                <a:lnTo>
                  <a:pt x="1475" y="603"/>
                </a:lnTo>
                <a:lnTo>
                  <a:pt x="1475" y="601"/>
                </a:lnTo>
                <a:lnTo>
                  <a:pt x="1473" y="601"/>
                </a:lnTo>
                <a:lnTo>
                  <a:pt x="1473" y="599"/>
                </a:lnTo>
                <a:lnTo>
                  <a:pt x="1472" y="599"/>
                </a:lnTo>
                <a:lnTo>
                  <a:pt x="1472" y="601"/>
                </a:lnTo>
                <a:lnTo>
                  <a:pt x="1472" y="603"/>
                </a:lnTo>
                <a:lnTo>
                  <a:pt x="1473" y="604"/>
                </a:lnTo>
                <a:lnTo>
                  <a:pt x="1475" y="604"/>
                </a:lnTo>
                <a:lnTo>
                  <a:pt x="1475" y="606"/>
                </a:lnTo>
                <a:lnTo>
                  <a:pt x="1473" y="606"/>
                </a:lnTo>
                <a:lnTo>
                  <a:pt x="1473" y="608"/>
                </a:lnTo>
                <a:lnTo>
                  <a:pt x="1475" y="608"/>
                </a:lnTo>
                <a:lnTo>
                  <a:pt x="1475" y="609"/>
                </a:lnTo>
                <a:lnTo>
                  <a:pt x="1473" y="609"/>
                </a:lnTo>
                <a:lnTo>
                  <a:pt x="1473" y="609"/>
                </a:lnTo>
                <a:lnTo>
                  <a:pt x="1472" y="609"/>
                </a:lnTo>
                <a:lnTo>
                  <a:pt x="1470" y="609"/>
                </a:lnTo>
                <a:lnTo>
                  <a:pt x="1468" y="609"/>
                </a:lnTo>
                <a:lnTo>
                  <a:pt x="1467" y="609"/>
                </a:lnTo>
                <a:lnTo>
                  <a:pt x="1465" y="609"/>
                </a:lnTo>
                <a:lnTo>
                  <a:pt x="1465" y="611"/>
                </a:lnTo>
                <a:lnTo>
                  <a:pt x="1465" y="611"/>
                </a:lnTo>
                <a:lnTo>
                  <a:pt x="1465" y="609"/>
                </a:lnTo>
                <a:lnTo>
                  <a:pt x="1463" y="609"/>
                </a:lnTo>
                <a:lnTo>
                  <a:pt x="1463" y="611"/>
                </a:lnTo>
                <a:lnTo>
                  <a:pt x="1462" y="611"/>
                </a:lnTo>
                <a:lnTo>
                  <a:pt x="1460" y="611"/>
                </a:lnTo>
                <a:lnTo>
                  <a:pt x="1460" y="609"/>
                </a:lnTo>
                <a:lnTo>
                  <a:pt x="1458" y="609"/>
                </a:lnTo>
                <a:lnTo>
                  <a:pt x="1458" y="609"/>
                </a:lnTo>
                <a:lnTo>
                  <a:pt x="1458" y="608"/>
                </a:lnTo>
                <a:lnTo>
                  <a:pt x="1457" y="608"/>
                </a:lnTo>
                <a:lnTo>
                  <a:pt x="1457" y="609"/>
                </a:lnTo>
                <a:lnTo>
                  <a:pt x="1457" y="609"/>
                </a:lnTo>
                <a:lnTo>
                  <a:pt x="1455" y="609"/>
                </a:lnTo>
                <a:lnTo>
                  <a:pt x="1453" y="609"/>
                </a:lnTo>
                <a:lnTo>
                  <a:pt x="1452" y="609"/>
                </a:lnTo>
                <a:lnTo>
                  <a:pt x="1450" y="609"/>
                </a:lnTo>
                <a:lnTo>
                  <a:pt x="1448" y="609"/>
                </a:lnTo>
                <a:lnTo>
                  <a:pt x="1447" y="609"/>
                </a:lnTo>
                <a:lnTo>
                  <a:pt x="1445" y="609"/>
                </a:lnTo>
                <a:lnTo>
                  <a:pt x="1443" y="609"/>
                </a:lnTo>
                <a:lnTo>
                  <a:pt x="1442" y="609"/>
                </a:lnTo>
                <a:lnTo>
                  <a:pt x="1440" y="609"/>
                </a:lnTo>
                <a:lnTo>
                  <a:pt x="1438" y="609"/>
                </a:lnTo>
                <a:lnTo>
                  <a:pt x="1438" y="609"/>
                </a:lnTo>
                <a:lnTo>
                  <a:pt x="1437" y="609"/>
                </a:lnTo>
                <a:lnTo>
                  <a:pt x="1435" y="609"/>
                </a:lnTo>
                <a:lnTo>
                  <a:pt x="1433" y="609"/>
                </a:lnTo>
                <a:lnTo>
                  <a:pt x="1433" y="608"/>
                </a:lnTo>
                <a:lnTo>
                  <a:pt x="1432" y="608"/>
                </a:lnTo>
                <a:lnTo>
                  <a:pt x="1430" y="608"/>
                </a:lnTo>
                <a:lnTo>
                  <a:pt x="1430" y="606"/>
                </a:lnTo>
                <a:lnTo>
                  <a:pt x="1430" y="604"/>
                </a:lnTo>
                <a:lnTo>
                  <a:pt x="1432" y="604"/>
                </a:lnTo>
                <a:lnTo>
                  <a:pt x="1432" y="603"/>
                </a:lnTo>
                <a:lnTo>
                  <a:pt x="1432" y="601"/>
                </a:lnTo>
                <a:lnTo>
                  <a:pt x="1432" y="599"/>
                </a:lnTo>
                <a:lnTo>
                  <a:pt x="1432" y="598"/>
                </a:lnTo>
                <a:lnTo>
                  <a:pt x="1432" y="596"/>
                </a:lnTo>
                <a:lnTo>
                  <a:pt x="1430" y="596"/>
                </a:lnTo>
                <a:lnTo>
                  <a:pt x="1430" y="594"/>
                </a:lnTo>
                <a:lnTo>
                  <a:pt x="1428" y="594"/>
                </a:lnTo>
                <a:lnTo>
                  <a:pt x="1428" y="593"/>
                </a:lnTo>
                <a:lnTo>
                  <a:pt x="1430" y="593"/>
                </a:lnTo>
                <a:lnTo>
                  <a:pt x="1432" y="593"/>
                </a:lnTo>
                <a:lnTo>
                  <a:pt x="1433" y="593"/>
                </a:lnTo>
                <a:lnTo>
                  <a:pt x="1435" y="593"/>
                </a:lnTo>
                <a:lnTo>
                  <a:pt x="1437" y="593"/>
                </a:lnTo>
                <a:lnTo>
                  <a:pt x="1438" y="593"/>
                </a:lnTo>
                <a:lnTo>
                  <a:pt x="1440" y="593"/>
                </a:lnTo>
                <a:lnTo>
                  <a:pt x="1440" y="591"/>
                </a:lnTo>
                <a:lnTo>
                  <a:pt x="1438" y="591"/>
                </a:lnTo>
                <a:lnTo>
                  <a:pt x="1437" y="591"/>
                </a:lnTo>
                <a:lnTo>
                  <a:pt x="1435" y="591"/>
                </a:lnTo>
                <a:lnTo>
                  <a:pt x="1433" y="591"/>
                </a:lnTo>
                <a:lnTo>
                  <a:pt x="1433" y="589"/>
                </a:lnTo>
                <a:lnTo>
                  <a:pt x="1435" y="589"/>
                </a:lnTo>
                <a:lnTo>
                  <a:pt x="1435" y="588"/>
                </a:lnTo>
                <a:lnTo>
                  <a:pt x="1437" y="588"/>
                </a:lnTo>
                <a:lnTo>
                  <a:pt x="1437" y="586"/>
                </a:lnTo>
                <a:lnTo>
                  <a:pt x="1435" y="586"/>
                </a:lnTo>
                <a:lnTo>
                  <a:pt x="1433" y="586"/>
                </a:lnTo>
                <a:lnTo>
                  <a:pt x="1432" y="586"/>
                </a:lnTo>
                <a:lnTo>
                  <a:pt x="1430" y="586"/>
                </a:lnTo>
                <a:lnTo>
                  <a:pt x="1428" y="586"/>
                </a:lnTo>
                <a:lnTo>
                  <a:pt x="1428" y="584"/>
                </a:lnTo>
                <a:lnTo>
                  <a:pt x="1428" y="583"/>
                </a:lnTo>
                <a:lnTo>
                  <a:pt x="1430" y="583"/>
                </a:lnTo>
                <a:lnTo>
                  <a:pt x="1430" y="581"/>
                </a:lnTo>
                <a:lnTo>
                  <a:pt x="1432" y="581"/>
                </a:lnTo>
                <a:lnTo>
                  <a:pt x="1433" y="581"/>
                </a:lnTo>
                <a:lnTo>
                  <a:pt x="1433" y="579"/>
                </a:lnTo>
                <a:lnTo>
                  <a:pt x="1432" y="579"/>
                </a:lnTo>
                <a:lnTo>
                  <a:pt x="1432" y="578"/>
                </a:lnTo>
                <a:lnTo>
                  <a:pt x="1430" y="578"/>
                </a:lnTo>
                <a:lnTo>
                  <a:pt x="1430" y="576"/>
                </a:lnTo>
                <a:lnTo>
                  <a:pt x="1432" y="576"/>
                </a:lnTo>
                <a:lnTo>
                  <a:pt x="1433" y="576"/>
                </a:lnTo>
                <a:lnTo>
                  <a:pt x="1435" y="576"/>
                </a:lnTo>
                <a:lnTo>
                  <a:pt x="1437" y="576"/>
                </a:lnTo>
                <a:lnTo>
                  <a:pt x="1438" y="576"/>
                </a:lnTo>
                <a:lnTo>
                  <a:pt x="1440" y="576"/>
                </a:lnTo>
                <a:lnTo>
                  <a:pt x="1440" y="574"/>
                </a:lnTo>
                <a:lnTo>
                  <a:pt x="1442" y="574"/>
                </a:lnTo>
                <a:lnTo>
                  <a:pt x="1443" y="574"/>
                </a:lnTo>
                <a:lnTo>
                  <a:pt x="1445" y="574"/>
                </a:lnTo>
                <a:lnTo>
                  <a:pt x="1447" y="574"/>
                </a:lnTo>
                <a:lnTo>
                  <a:pt x="1447" y="573"/>
                </a:lnTo>
                <a:lnTo>
                  <a:pt x="1445" y="573"/>
                </a:lnTo>
                <a:lnTo>
                  <a:pt x="1443" y="573"/>
                </a:lnTo>
                <a:lnTo>
                  <a:pt x="1442" y="573"/>
                </a:lnTo>
                <a:lnTo>
                  <a:pt x="1440" y="573"/>
                </a:lnTo>
                <a:lnTo>
                  <a:pt x="1438" y="573"/>
                </a:lnTo>
                <a:lnTo>
                  <a:pt x="1438" y="571"/>
                </a:lnTo>
                <a:lnTo>
                  <a:pt x="1440" y="571"/>
                </a:lnTo>
                <a:lnTo>
                  <a:pt x="1442" y="571"/>
                </a:lnTo>
                <a:lnTo>
                  <a:pt x="1443" y="571"/>
                </a:lnTo>
                <a:lnTo>
                  <a:pt x="1445" y="571"/>
                </a:lnTo>
                <a:lnTo>
                  <a:pt x="1445" y="569"/>
                </a:lnTo>
                <a:lnTo>
                  <a:pt x="1445" y="569"/>
                </a:lnTo>
                <a:lnTo>
                  <a:pt x="1447" y="569"/>
                </a:lnTo>
                <a:lnTo>
                  <a:pt x="1448" y="569"/>
                </a:lnTo>
                <a:lnTo>
                  <a:pt x="1448" y="568"/>
                </a:lnTo>
                <a:lnTo>
                  <a:pt x="1448" y="566"/>
                </a:lnTo>
                <a:lnTo>
                  <a:pt x="1447" y="566"/>
                </a:lnTo>
                <a:lnTo>
                  <a:pt x="1447" y="564"/>
                </a:lnTo>
                <a:lnTo>
                  <a:pt x="1448" y="564"/>
                </a:lnTo>
                <a:lnTo>
                  <a:pt x="1448" y="563"/>
                </a:lnTo>
                <a:lnTo>
                  <a:pt x="1450" y="563"/>
                </a:lnTo>
                <a:lnTo>
                  <a:pt x="1450" y="561"/>
                </a:lnTo>
                <a:lnTo>
                  <a:pt x="1448" y="561"/>
                </a:lnTo>
                <a:lnTo>
                  <a:pt x="1448" y="563"/>
                </a:lnTo>
                <a:lnTo>
                  <a:pt x="1447" y="563"/>
                </a:lnTo>
                <a:lnTo>
                  <a:pt x="1445" y="563"/>
                </a:lnTo>
                <a:lnTo>
                  <a:pt x="1443" y="563"/>
                </a:lnTo>
                <a:lnTo>
                  <a:pt x="1442" y="563"/>
                </a:lnTo>
                <a:lnTo>
                  <a:pt x="1440" y="563"/>
                </a:lnTo>
                <a:lnTo>
                  <a:pt x="1438" y="563"/>
                </a:lnTo>
                <a:lnTo>
                  <a:pt x="1437" y="563"/>
                </a:lnTo>
                <a:lnTo>
                  <a:pt x="1435" y="563"/>
                </a:lnTo>
                <a:lnTo>
                  <a:pt x="1433" y="563"/>
                </a:lnTo>
                <a:lnTo>
                  <a:pt x="1432" y="563"/>
                </a:lnTo>
                <a:lnTo>
                  <a:pt x="1432" y="564"/>
                </a:lnTo>
                <a:lnTo>
                  <a:pt x="1430" y="564"/>
                </a:lnTo>
                <a:lnTo>
                  <a:pt x="1428" y="564"/>
                </a:lnTo>
                <a:lnTo>
                  <a:pt x="1427" y="564"/>
                </a:lnTo>
                <a:lnTo>
                  <a:pt x="1425" y="564"/>
                </a:lnTo>
                <a:lnTo>
                  <a:pt x="1425" y="563"/>
                </a:lnTo>
                <a:lnTo>
                  <a:pt x="1425" y="563"/>
                </a:lnTo>
                <a:lnTo>
                  <a:pt x="1425" y="564"/>
                </a:lnTo>
                <a:lnTo>
                  <a:pt x="1425" y="566"/>
                </a:lnTo>
                <a:lnTo>
                  <a:pt x="1423" y="566"/>
                </a:lnTo>
                <a:lnTo>
                  <a:pt x="1422" y="566"/>
                </a:lnTo>
                <a:lnTo>
                  <a:pt x="1422" y="564"/>
                </a:lnTo>
                <a:lnTo>
                  <a:pt x="1420" y="564"/>
                </a:lnTo>
                <a:lnTo>
                  <a:pt x="1418" y="564"/>
                </a:lnTo>
                <a:lnTo>
                  <a:pt x="1418" y="563"/>
                </a:lnTo>
                <a:lnTo>
                  <a:pt x="1417" y="563"/>
                </a:lnTo>
                <a:lnTo>
                  <a:pt x="1417" y="564"/>
                </a:lnTo>
                <a:lnTo>
                  <a:pt x="1415" y="564"/>
                </a:lnTo>
                <a:lnTo>
                  <a:pt x="1413" y="564"/>
                </a:lnTo>
                <a:lnTo>
                  <a:pt x="1412" y="564"/>
                </a:lnTo>
                <a:lnTo>
                  <a:pt x="1412" y="566"/>
                </a:lnTo>
                <a:lnTo>
                  <a:pt x="1410" y="566"/>
                </a:lnTo>
                <a:lnTo>
                  <a:pt x="1408" y="566"/>
                </a:lnTo>
                <a:lnTo>
                  <a:pt x="1407" y="566"/>
                </a:lnTo>
                <a:lnTo>
                  <a:pt x="1405" y="566"/>
                </a:lnTo>
                <a:lnTo>
                  <a:pt x="1405" y="564"/>
                </a:lnTo>
                <a:lnTo>
                  <a:pt x="1403" y="564"/>
                </a:lnTo>
                <a:lnTo>
                  <a:pt x="1403" y="566"/>
                </a:lnTo>
                <a:lnTo>
                  <a:pt x="1402" y="566"/>
                </a:lnTo>
                <a:lnTo>
                  <a:pt x="1400" y="566"/>
                </a:lnTo>
                <a:lnTo>
                  <a:pt x="1398" y="566"/>
                </a:lnTo>
                <a:lnTo>
                  <a:pt x="1398" y="568"/>
                </a:lnTo>
                <a:lnTo>
                  <a:pt x="1397" y="568"/>
                </a:lnTo>
                <a:lnTo>
                  <a:pt x="1395" y="568"/>
                </a:lnTo>
                <a:lnTo>
                  <a:pt x="1395" y="566"/>
                </a:lnTo>
                <a:lnTo>
                  <a:pt x="1397" y="566"/>
                </a:lnTo>
                <a:lnTo>
                  <a:pt x="1397" y="564"/>
                </a:lnTo>
                <a:lnTo>
                  <a:pt x="1395" y="564"/>
                </a:lnTo>
                <a:lnTo>
                  <a:pt x="1393" y="564"/>
                </a:lnTo>
                <a:lnTo>
                  <a:pt x="1395" y="563"/>
                </a:lnTo>
                <a:lnTo>
                  <a:pt x="1395" y="561"/>
                </a:lnTo>
                <a:lnTo>
                  <a:pt x="1393" y="561"/>
                </a:lnTo>
                <a:lnTo>
                  <a:pt x="1393" y="559"/>
                </a:lnTo>
                <a:lnTo>
                  <a:pt x="1393" y="558"/>
                </a:lnTo>
                <a:lnTo>
                  <a:pt x="1395" y="558"/>
                </a:lnTo>
                <a:lnTo>
                  <a:pt x="1395" y="559"/>
                </a:lnTo>
                <a:lnTo>
                  <a:pt x="1397" y="559"/>
                </a:lnTo>
                <a:lnTo>
                  <a:pt x="1397" y="558"/>
                </a:lnTo>
                <a:lnTo>
                  <a:pt x="1397" y="556"/>
                </a:lnTo>
                <a:lnTo>
                  <a:pt x="1397" y="554"/>
                </a:lnTo>
                <a:lnTo>
                  <a:pt x="1398" y="554"/>
                </a:lnTo>
                <a:lnTo>
                  <a:pt x="1400" y="554"/>
                </a:lnTo>
                <a:lnTo>
                  <a:pt x="1402" y="554"/>
                </a:lnTo>
                <a:lnTo>
                  <a:pt x="1402" y="553"/>
                </a:lnTo>
                <a:lnTo>
                  <a:pt x="1403" y="553"/>
                </a:lnTo>
                <a:lnTo>
                  <a:pt x="1405" y="553"/>
                </a:lnTo>
                <a:lnTo>
                  <a:pt x="1407" y="553"/>
                </a:lnTo>
                <a:lnTo>
                  <a:pt x="1407" y="554"/>
                </a:lnTo>
                <a:lnTo>
                  <a:pt x="1407" y="556"/>
                </a:lnTo>
                <a:lnTo>
                  <a:pt x="1408" y="556"/>
                </a:lnTo>
                <a:lnTo>
                  <a:pt x="1408" y="554"/>
                </a:lnTo>
                <a:lnTo>
                  <a:pt x="1408" y="553"/>
                </a:lnTo>
                <a:lnTo>
                  <a:pt x="1407" y="553"/>
                </a:lnTo>
                <a:lnTo>
                  <a:pt x="1407" y="551"/>
                </a:lnTo>
                <a:lnTo>
                  <a:pt x="1407" y="549"/>
                </a:lnTo>
                <a:lnTo>
                  <a:pt x="1408" y="549"/>
                </a:lnTo>
                <a:lnTo>
                  <a:pt x="1408" y="548"/>
                </a:lnTo>
                <a:lnTo>
                  <a:pt x="1407" y="548"/>
                </a:lnTo>
                <a:lnTo>
                  <a:pt x="1407" y="549"/>
                </a:lnTo>
                <a:lnTo>
                  <a:pt x="1405" y="549"/>
                </a:lnTo>
                <a:lnTo>
                  <a:pt x="1405" y="548"/>
                </a:lnTo>
                <a:lnTo>
                  <a:pt x="1405" y="546"/>
                </a:lnTo>
                <a:lnTo>
                  <a:pt x="1405" y="544"/>
                </a:lnTo>
                <a:lnTo>
                  <a:pt x="1407" y="544"/>
                </a:lnTo>
                <a:lnTo>
                  <a:pt x="1407" y="543"/>
                </a:lnTo>
                <a:lnTo>
                  <a:pt x="1408" y="543"/>
                </a:lnTo>
                <a:lnTo>
                  <a:pt x="1408" y="541"/>
                </a:lnTo>
                <a:lnTo>
                  <a:pt x="1410" y="541"/>
                </a:lnTo>
                <a:lnTo>
                  <a:pt x="1412" y="541"/>
                </a:lnTo>
                <a:lnTo>
                  <a:pt x="1413" y="541"/>
                </a:lnTo>
                <a:lnTo>
                  <a:pt x="1415" y="541"/>
                </a:lnTo>
                <a:close/>
                <a:moveTo>
                  <a:pt x="1473" y="501"/>
                </a:moveTo>
                <a:lnTo>
                  <a:pt x="1475" y="501"/>
                </a:lnTo>
                <a:lnTo>
                  <a:pt x="1475" y="499"/>
                </a:lnTo>
                <a:lnTo>
                  <a:pt x="1473" y="499"/>
                </a:lnTo>
                <a:lnTo>
                  <a:pt x="1473" y="501"/>
                </a:lnTo>
                <a:close/>
                <a:moveTo>
                  <a:pt x="1472" y="589"/>
                </a:moveTo>
                <a:lnTo>
                  <a:pt x="1473" y="588"/>
                </a:lnTo>
                <a:lnTo>
                  <a:pt x="1472" y="588"/>
                </a:lnTo>
                <a:lnTo>
                  <a:pt x="1472" y="589"/>
                </a:lnTo>
                <a:close/>
                <a:moveTo>
                  <a:pt x="1460" y="564"/>
                </a:moveTo>
                <a:lnTo>
                  <a:pt x="1462" y="564"/>
                </a:lnTo>
                <a:lnTo>
                  <a:pt x="1463" y="564"/>
                </a:lnTo>
                <a:lnTo>
                  <a:pt x="1463" y="563"/>
                </a:lnTo>
                <a:lnTo>
                  <a:pt x="1463" y="561"/>
                </a:lnTo>
                <a:lnTo>
                  <a:pt x="1462" y="561"/>
                </a:lnTo>
                <a:lnTo>
                  <a:pt x="1462" y="563"/>
                </a:lnTo>
                <a:lnTo>
                  <a:pt x="1460" y="563"/>
                </a:lnTo>
                <a:lnTo>
                  <a:pt x="1460" y="564"/>
                </a:lnTo>
                <a:close/>
                <a:moveTo>
                  <a:pt x="1452" y="519"/>
                </a:moveTo>
                <a:lnTo>
                  <a:pt x="1450" y="519"/>
                </a:lnTo>
                <a:lnTo>
                  <a:pt x="1450" y="521"/>
                </a:lnTo>
                <a:lnTo>
                  <a:pt x="1452" y="521"/>
                </a:lnTo>
                <a:lnTo>
                  <a:pt x="1452" y="519"/>
                </a:lnTo>
                <a:close/>
                <a:moveTo>
                  <a:pt x="1452" y="516"/>
                </a:moveTo>
                <a:lnTo>
                  <a:pt x="1450" y="516"/>
                </a:lnTo>
                <a:lnTo>
                  <a:pt x="1450" y="518"/>
                </a:lnTo>
                <a:lnTo>
                  <a:pt x="1452" y="518"/>
                </a:lnTo>
                <a:lnTo>
                  <a:pt x="1452" y="516"/>
                </a:lnTo>
                <a:close/>
                <a:moveTo>
                  <a:pt x="1455" y="529"/>
                </a:moveTo>
                <a:lnTo>
                  <a:pt x="1457" y="529"/>
                </a:lnTo>
                <a:lnTo>
                  <a:pt x="1458" y="529"/>
                </a:lnTo>
                <a:lnTo>
                  <a:pt x="1458" y="529"/>
                </a:lnTo>
                <a:lnTo>
                  <a:pt x="1457" y="529"/>
                </a:lnTo>
                <a:lnTo>
                  <a:pt x="1455" y="529"/>
                </a:lnTo>
                <a:lnTo>
                  <a:pt x="1455" y="529"/>
                </a:lnTo>
                <a:close/>
                <a:moveTo>
                  <a:pt x="1452" y="564"/>
                </a:moveTo>
                <a:lnTo>
                  <a:pt x="1453" y="564"/>
                </a:lnTo>
                <a:lnTo>
                  <a:pt x="1453" y="563"/>
                </a:lnTo>
                <a:lnTo>
                  <a:pt x="1452" y="563"/>
                </a:lnTo>
                <a:lnTo>
                  <a:pt x="1452" y="564"/>
                </a:lnTo>
                <a:close/>
                <a:moveTo>
                  <a:pt x="1450" y="603"/>
                </a:moveTo>
                <a:lnTo>
                  <a:pt x="1450" y="604"/>
                </a:lnTo>
                <a:lnTo>
                  <a:pt x="1448" y="604"/>
                </a:lnTo>
                <a:lnTo>
                  <a:pt x="1448" y="606"/>
                </a:lnTo>
                <a:lnTo>
                  <a:pt x="1448" y="608"/>
                </a:lnTo>
                <a:lnTo>
                  <a:pt x="1447" y="608"/>
                </a:lnTo>
                <a:lnTo>
                  <a:pt x="1447" y="609"/>
                </a:lnTo>
                <a:lnTo>
                  <a:pt x="1448" y="609"/>
                </a:lnTo>
                <a:lnTo>
                  <a:pt x="1448" y="608"/>
                </a:lnTo>
                <a:lnTo>
                  <a:pt x="1450" y="608"/>
                </a:lnTo>
                <a:lnTo>
                  <a:pt x="1450" y="606"/>
                </a:lnTo>
                <a:lnTo>
                  <a:pt x="1450" y="604"/>
                </a:lnTo>
                <a:lnTo>
                  <a:pt x="1452" y="604"/>
                </a:lnTo>
                <a:lnTo>
                  <a:pt x="1452" y="603"/>
                </a:lnTo>
                <a:lnTo>
                  <a:pt x="1450" y="603"/>
                </a:lnTo>
                <a:close/>
                <a:moveTo>
                  <a:pt x="1635" y="514"/>
                </a:moveTo>
                <a:lnTo>
                  <a:pt x="1635" y="516"/>
                </a:lnTo>
                <a:lnTo>
                  <a:pt x="1635" y="518"/>
                </a:lnTo>
                <a:lnTo>
                  <a:pt x="1635" y="519"/>
                </a:lnTo>
                <a:lnTo>
                  <a:pt x="1637" y="519"/>
                </a:lnTo>
                <a:lnTo>
                  <a:pt x="1637" y="518"/>
                </a:lnTo>
                <a:lnTo>
                  <a:pt x="1637" y="516"/>
                </a:lnTo>
                <a:lnTo>
                  <a:pt x="1637" y="514"/>
                </a:lnTo>
                <a:lnTo>
                  <a:pt x="1637" y="513"/>
                </a:lnTo>
                <a:lnTo>
                  <a:pt x="1635" y="513"/>
                </a:lnTo>
                <a:lnTo>
                  <a:pt x="1635" y="514"/>
                </a:lnTo>
                <a:close/>
                <a:moveTo>
                  <a:pt x="1635" y="511"/>
                </a:moveTo>
                <a:lnTo>
                  <a:pt x="1637" y="511"/>
                </a:lnTo>
                <a:lnTo>
                  <a:pt x="1637" y="513"/>
                </a:lnTo>
                <a:lnTo>
                  <a:pt x="1638" y="513"/>
                </a:lnTo>
                <a:lnTo>
                  <a:pt x="1638" y="511"/>
                </a:lnTo>
                <a:lnTo>
                  <a:pt x="1638" y="509"/>
                </a:lnTo>
                <a:lnTo>
                  <a:pt x="1638" y="508"/>
                </a:lnTo>
                <a:lnTo>
                  <a:pt x="1638" y="506"/>
                </a:lnTo>
                <a:lnTo>
                  <a:pt x="1637" y="506"/>
                </a:lnTo>
                <a:lnTo>
                  <a:pt x="1637" y="508"/>
                </a:lnTo>
                <a:lnTo>
                  <a:pt x="1635" y="508"/>
                </a:lnTo>
                <a:lnTo>
                  <a:pt x="1635" y="509"/>
                </a:lnTo>
                <a:lnTo>
                  <a:pt x="1635" y="511"/>
                </a:lnTo>
                <a:close/>
                <a:moveTo>
                  <a:pt x="1385" y="481"/>
                </a:moveTo>
                <a:lnTo>
                  <a:pt x="1385" y="481"/>
                </a:lnTo>
                <a:lnTo>
                  <a:pt x="1383" y="481"/>
                </a:lnTo>
                <a:lnTo>
                  <a:pt x="1383" y="483"/>
                </a:lnTo>
                <a:lnTo>
                  <a:pt x="1381" y="483"/>
                </a:lnTo>
                <a:lnTo>
                  <a:pt x="1380" y="483"/>
                </a:lnTo>
                <a:lnTo>
                  <a:pt x="1380" y="484"/>
                </a:lnTo>
                <a:lnTo>
                  <a:pt x="1378" y="484"/>
                </a:lnTo>
                <a:lnTo>
                  <a:pt x="1378" y="486"/>
                </a:lnTo>
                <a:lnTo>
                  <a:pt x="1376" y="486"/>
                </a:lnTo>
                <a:lnTo>
                  <a:pt x="1376" y="488"/>
                </a:lnTo>
                <a:lnTo>
                  <a:pt x="1376" y="489"/>
                </a:lnTo>
                <a:lnTo>
                  <a:pt x="1376" y="489"/>
                </a:lnTo>
                <a:lnTo>
                  <a:pt x="1376" y="491"/>
                </a:lnTo>
                <a:lnTo>
                  <a:pt x="1376" y="493"/>
                </a:lnTo>
                <a:lnTo>
                  <a:pt x="1378" y="493"/>
                </a:lnTo>
                <a:lnTo>
                  <a:pt x="1380" y="493"/>
                </a:lnTo>
                <a:lnTo>
                  <a:pt x="1380" y="494"/>
                </a:lnTo>
                <a:lnTo>
                  <a:pt x="1380" y="496"/>
                </a:lnTo>
                <a:lnTo>
                  <a:pt x="1380" y="498"/>
                </a:lnTo>
                <a:lnTo>
                  <a:pt x="1378" y="498"/>
                </a:lnTo>
                <a:lnTo>
                  <a:pt x="1378" y="499"/>
                </a:lnTo>
                <a:lnTo>
                  <a:pt x="1380" y="499"/>
                </a:lnTo>
                <a:lnTo>
                  <a:pt x="1380" y="501"/>
                </a:lnTo>
                <a:lnTo>
                  <a:pt x="1380" y="503"/>
                </a:lnTo>
                <a:lnTo>
                  <a:pt x="1378" y="503"/>
                </a:lnTo>
                <a:lnTo>
                  <a:pt x="1378" y="504"/>
                </a:lnTo>
                <a:lnTo>
                  <a:pt x="1380" y="504"/>
                </a:lnTo>
                <a:lnTo>
                  <a:pt x="1381" y="504"/>
                </a:lnTo>
                <a:lnTo>
                  <a:pt x="1381" y="503"/>
                </a:lnTo>
                <a:lnTo>
                  <a:pt x="1383" y="503"/>
                </a:lnTo>
                <a:lnTo>
                  <a:pt x="1385" y="503"/>
                </a:lnTo>
                <a:lnTo>
                  <a:pt x="1385" y="504"/>
                </a:lnTo>
                <a:lnTo>
                  <a:pt x="1383" y="504"/>
                </a:lnTo>
                <a:lnTo>
                  <a:pt x="1381" y="504"/>
                </a:lnTo>
                <a:lnTo>
                  <a:pt x="1381" y="506"/>
                </a:lnTo>
                <a:lnTo>
                  <a:pt x="1383" y="506"/>
                </a:lnTo>
                <a:lnTo>
                  <a:pt x="1385" y="506"/>
                </a:lnTo>
                <a:lnTo>
                  <a:pt x="1385" y="506"/>
                </a:lnTo>
                <a:lnTo>
                  <a:pt x="1385" y="508"/>
                </a:lnTo>
                <a:lnTo>
                  <a:pt x="1386" y="508"/>
                </a:lnTo>
                <a:lnTo>
                  <a:pt x="1388" y="508"/>
                </a:lnTo>
                <a:lnTo>
                  <a:pt x="1390" y="508"/>
                </a:lnTo>
                <a:lnTo>
                  <a:pt x="1391" y="508"/>
                </a:lnTo>
                <a:lnTo>
                  <a:pt x="1391" y="506"/>
                </a:lnTo>
                <a:lnTo>
                  <a:pt x="1393" y="508"/>
                </a:lnTo>
                <a:lnTo>
                  <a:pt x="1395" y="508"/>
                </a:lnTo>
                <a:lnTo>
                  <a:pt x="1395" y="506"/>
                </a:lnTo>
                <a:lnTo>
                  <a:pt x="1397" y="506"/>
                </a:lnTo>
                <a:lnTo>
                  <a:pt x="1398" y="506"/>
                </a:lnTo>
                <a:lnTo>
                  <a:pt x="1398" y="504"/>
                </a:lnTo>
                <a:lnTo>
                  <a:pt x="1400" y="504"/>
                </a:lnTo>
                <a:lnTo>
                  <a:pt x="1400" y="503"/>
                </a:lnTo>
                <a:lnTo>
                  <a:pt x="1400" y="501"/>
                </a:lnTo>
                <a:lnTo>
                  <a:pt x="1402" y="501"/>
                </a:lnTo>
                <a:lnTo>
                  <a:pt x="1402" y="499"/>
                </a:lnTo>
                <a:lnTo>
                  <a:pt x="1400" y="499"/>
                </a:lnTo>
                <a:lnTo>
                  <a:pt x="1400" y="498"/>
                </a:lnTo>
                <a:lnTo>
                  <a:pt x="1398" y="498"/>
                </a:lnTo>
                <a:lnTo>
                  <a:pt x="1398" y="496"/>
                </a:lnTo>
                <a:lnTo>
                  <a:pt x="1397" y="496"/>
                </a:lnTo>
                <a:lnTo>
                  <a:pt x="1395" y="496"/>
                </a:lnTo>
                <a:lnTo>
                  <a:pt x="1393" y="496"/>
                </a:lnTo>
                <a:lnTo>
                  <a:pt x="1393" y="494"/>
                </a:lnTo>
                <a:lnTo>
                  <a:pt x="1393" y="493"/>
                </a:lnTo>
                <a:lnTo>
                  <a:pt x="1391" y="493"/>
                </a:lnTo>
                <a:lnTo>
                  <a:pt x="1391" y="491"/>
                </a:lnTo>
                <a:lnTo>
                  <a:pt x="1393" y="491"/>
                </a:lnTo>
                <a:lnTo>
                  <a:pt x="1393" y="489"/>
                </a:lnTo>
                <a:lnTo>
                  <a:pt x="1391" y="489"/>
                </a:lnTo>
                <a:lnTo>
                  <a:pt x="1391" y="489"/>
                </a:lnTo>
                <a:lnTo>
                  <a:pt x="1391" y="488"/>
                </a:lnTo>
                <a:lnTo>
                  <a:pt x="1390" y="488"/>
                </a:lnTo>
                <a:lnTo>
                  <a:pt x="1388" y="488"/>
                </a:lnTo>
                <a:lnTo>
                  <a:pt x="1388" y="489"/>
                </a:lnTo>
                <a:lnTo>
                  <a:pt x="1386" y="489"/>
                </a:lnTo>
                <a:lnTo>
                  <a:pt x="1386" y="488"/>
                </a:lnTo>
                <a:lnTo>
                  <a:pt x="1388" y="488"/>
                </a:lnTo>
                <a:lnTo>
                  <a:pt x="1388" y="486"/>
                </a:lnTo>
                <a:lnTo>
                  <a:pt x="1388" y="484"/>
                </a:lnTo>
                <a:lnTo>
                  <a:pt x="1388" y="483"/>
                </a:lnTo>
                <a:lnTo>
                  <a:pt x="1386" y="483"/>
                </a:lnTo>
                <a:lnTo>
                  <a:pt x="1386" y="481"/>
                </a:lnTo>
                <a:lnTo>
                  <a:pt x="1385" y="481"/>
                </a:lnTo>
                <a:close/>
                <a:moveTo>
                  <a:pt x="1428" y="498"/>
                </a:moveTo>
                <a:lnTo>
                  <a:pt x="1428" y="496"/>
                </a:lnTo>
                <a:lnTo>
                  <a:pt x="1430" y="496"/>
                </a:lnTo>
                <a:lnTo>
                  <a:pt x="1432" y="496"/>
                </a:lnTo>
                <a:lnTo>
                  <a:pt x="1433" y="496"/>
                </a:lnTo>
                <a:lnTo>
                  <a:pt x="1433" y="494"/>
                </a:lnTo>
                <a:lnTo>
                  <a:pt x="1435" y="494"/>
                </a:lnTo>
                <a:lnTo>
                  <a:pt x="1437" y="494"/>
                </a:lnTo>
                <a:lnTo>
                  <a:pt x="1437" y="493"/>
                </a:lnTo>
                <a:lnTo>
                  <a:pt x="1438" y="493"/>
                </a:lnTo>
                <a:lnTo>
                  <a:pt x="1440" y="493"/>
                </a:lnTo>
                <a:lnTo>
                  <a:pt x="1440" y="491"/>
                </a:lnTo>
                <a:lnTo>
                  <a:pt x="1442" y="491"/>
                </a:lnTo>
                <a:lnTo>
                  <a:pt x="1442" y="489"/>
                </a:lnTo>
                <a:lnTo>
                  <a:pt x="1443" y="489"/>
                </a:lnTo>
                <a:lnTo>
                  <a:pt x="1445" y="489"/>
                </a:lnTo>
                <a:lnTo>
                  <a:pt x="1445" y="489"/>
                </a:lnTo>
                <a:lnTo>
                  <a:pt x="1447" y="489"/>
                </a:lnTo>
                <a:lnTo>
                  <a:pt x="1448" y="489"/>
                </a:lnTo>
                <a:lnTo>
                  <a:pt x="1448" y="488"/>
                </a:lnTo>
                <a:lnTo>
                  <a:pt x="1447" y="488"/>
                </a:lnTo>
                <a:lnTo>
                  <a:pt x="1447" y="486"/>
                </a:lnTo>
                <a:lnTo>
                  <a:pt x="1445" y="486"/>
                </a:lnTo>
                <a:lnTo>
                  <a:pt x="1443" y="486"/>
                </a:lnTo>
                <a:lnTo>
                  <a:pt x="1442" y="486"/>
                </a:lnTo>
                <a:lnTo>
                  <a:pt x="1440" y="486"/>
                </a:lnTo>
                <a:lnTo>
                  <a:pt x="1438" y="486"/>
                </a:lnTo>
                <a:lnTo>
                  <a:pt x="1437" y="486"/>
                </a:lnTo>
                <a:lnTo>
                  <a:pt x="1437" y="488"/>
                </a:lnTo>
                <a:lnTo>
                  <a:pt x="1435" y="488"/>
                </a:lnTo>
                <a:lnTo>
                  <a:pt x="1435" y="489"/>
                </a:lnTo>
                <a:lnTo>
                  <a:pt x="1433" y="489"/>
                </a:lnTo>
                <a:lnTo>
                  <a:pt x="1433" y="489"/>
                </a:lnTo>
                <a:lnTo>
                  <a:pt x="1432" y="489"/>
                </a:lnTo>
                <a:lnTo>
                  <a:pt x="1430" y="489"/>
                </a:lnTo>
                <a:lnTo>
                  <a:pt x="1430" y="491"/>
                </a:lnTo>
                <a:lnTo>
                  <a:pt x="1428" y="491"/>
                </a:lnTo>
                <a:lnTo>
                  <a:pt x="1427" y="491"/>
                </a:lnTo>
                <a:lnTo>
                  <a:pt x="1425" y="491"/>
                </a:lnTo>
                <a:lnTo>
                  <a:pt x="1425" y="493"/>
                </a:lnTo>
                <a:lnTo>
                  <a:pt x="1425" y="493"/>
                </a:lnTo>
                <a:lnTo>
                  <a:pt x="1425" y="494"/>
                </a:lnTo>
                <a:lnTo>
                  <a:pt x="1425" y="494"/>
                </a:lnTo>
                <a:lnTo>
                  <a:pt x="1425" y="496"/>
                </a:lnTo>
                <a:lnTo>
                  <a:pt x="1427" y="496"/>
                </a:lnTo>
                <a:lnTo>
                  <a:pt x="1427" y="498"/>
                </a:lnTo>
                <a:lnTo>
                  <a:pt x="1428" y="498"/>
                </a:lnTo>
                <a:close/>
                <a:moveTo>
                  <a:pt x="1458" y="488"/>
                </a:moveTo>
                <a:lnTo>
                  <a:pt x="1458" y="489"/>
                </a:lnTo>
                <a:lnTo>
                  <a:pt x="1457" y="489"/>
                </a:lnTo>
                <a:lnTo>
                  <a:pt x="1455" y="489"/>
                </a:lnTo>
                <a:lnTo>
                  <a:pt x="1455" y="489"/>
                </a:lnTo>
                <a:lnTo>
                  <a:pt x="1457" y="489"/>
                </a:lnTo>
                <a:lnTo>
                  <a:pt x="1458" y="489"/>
                </a:lnTo>
                <a:lnTo>
                  <a:pt x="1460" y="489"/>
                </a:lnTo>
                <a:lnTo>
                  <a:pt x="1462" y="489"/>
                </a:lnTo>
                <a:lnTo>
                  <a:pt x="1462" y="489"/>
                </a:lnTo>
                <a:lnTo>
                  <a:pt x="1460" y="489"/>
                </a:lnTo>
                <a:lnTo>
                  <a:pt x="1460" y="488"/>
                </a:lnTo>
                <a:lnTo>
                  <a:pt x="1458" y="488"/>
                </a:lnTo>
                <a:close/>
                <a:moveTo>
                  <a:pt x="1498" y="471"/>
                </a:moveTo>
                <a:lnTo>
                  <a:pt x="1497" y="471"/>
                </a:lnTo>
                <a:lnTo>
                  <a:pt x="1497" y="473"/>
                </a:lnTo>
                <a:lnTo>
                  <a:pt x="1497" y="474"/>
                </a:lnTo>
                <a:lnTo>
                  <a:pt x="1495" y="476"/>
                </a:lnTo>
                <a:lnTo>
                  <a:pt x="1497" y="476"/>
                </a:lnTo>
                <a:lnTo>
                  <a:pt x="1498" y="476"/>
                </a:lnTo>
                <a:lnTo>
                  <a:pt x="1498" y="474"/>
                </a:lnTo>
                <a:lnTo>
                  <a:pt x="1500" y="474"/>
                </a:lnTo>
                <a:lnTo>
                  <a:pt x="1502" y="474"/>
                </a:lnTo>
                <a:lnTo>
                  <a:pt x="1502" y="473"/>
                </a:lnTo>
                <a:lnTo>
                  <a:pt x="1500" y="473"/>
                </a:lnTo>
                <a:lnTo>
                  <a:pt x="1500" y="471"/>
                </a:lnTo>
                <a:lnTo>
                  <a:pt x="1498" y="471"/>
                </a:lnTo>
                <a:close/>
                <a:moveTo>
                  <a:pt x="1593" y="461"/>
                </a:moveTo>
                <a:lnTo>
                  <a:pt x="1592" y="461"/>
                </a:lnTo>
                <a:lnTo>
                  <a:pt x="1592" y="463"/>
                </a:lnTo>
                <a:lnTo>
                  <a:pt x="1593" y="463"/>
                </a:lnTo>
                <a:lnTo>
                  <a:pt x="1593" y="464"/>
                </a:lnTo>
                <a:lnTo>
                  <a:pt x="1593" y="466"/>
                </a:lnTo>
                <a:lnTo>
                  <a:pt x="1595" y="466"/>
                </a:lnTo>
                <a:lnTo>
                  <a:pt x="1595" y="468"/>
                </a:lnTo>
                <a:lnTo>
                  <a:pt x="1597" y="468"/>
                </a:lnTo>
                <a:lnTo>
                  <a:pt x="1598" y="468"/>
                </a:lnTo>
                <a:lnTo>
                  <a:pt x="1600" y="468"/>
                </a:lnTo>
                <a:lnTo>
                  <a:pt x="1600" y="466"/>
                </a:lnTo>
                <a:lnTo>
                  <a:pt x="1602" y="466"/>
                </a:lnTo>
                <a:lnTo>
                  <a:pt x="1602" y="464"/>
                </a:lnTo>
                <a:lnTo>
                  <a:pt x="1602" y="463"/>
                </a:lnTo>
                <a:lnTo>
                  <a:pt x="1600" y="463"/>
                </a:lnTo>
                <a:lnTo>
                  <a:pt x="1600" y="461"/>
                </a:lnTo>
                <a:lnTo>
                  <a:pt x="1598" y="461"/>
                </a:lnTo>
                <a:lnTo>
                  <a:pt x="1598" y="459"/>
                </a:lnTo>
                <a:lnTo>
                  <a:pt x="1597" y="459"/>
                </a:lnTo>
                <a:lnTo>
                  <a:pt x="1595" y="459"/>
                </a:lnTo>
                <a:lnTo>
                  <a:pt x="1593" y="459"/>
                </a:lnTo>
                <a:lnTo>
                  <a:pt x="1593" y="461"/>
                </a:lnTo>
                <a:close/>
                <a:moveTo>
                  <a:pt x="1530" y="464"/>
                </a:moveTo>
                <a:lnTo>
                  <a:pt x="1532" y="464"/>
                </a:lnTo>
                <a:lnTo>
                  <a:pt x="1532" y="463"/>
                </a:lnTo>
                <a:lnTo>
                  <a:pt x="1532" y="461"/>
                </a:lnTo>
                <a:lnTo>
                  <a:pt x="1530" y="461"/>
                </a:lnTo>
                <a:lnTo>
                  <a:pt x="1530" y="459"/>
                </a:lnTo>
                <a:lnTo>
                  <a:pt x="1528" y="459"/>
                </a:lnTo>
                <a:lnTo>
                  <a:pt x="1528" y="458"/>
                </a:lnTo>
                <a:lnTo>
                  <a:pt x="1527" y="458"/>
                </a:lnTo>
                <a:lnTo>
                  <a:pt x="1525" y="458"/>
                </a:lnTo>
                <a:lnTo>
                  <a:pt x="1525" y="459"/>
                </a:lnTo>
                <a:lnTo>
                  <a:pt x="1527" y="459"/>
                </a:lnTo>
                <a:lnTo>
                  <a:pt x="1527" y="461"/>
                </a:lnTo>
                <a:lnTo>
                  <a:pt x="1527" y="463"/>
                </a:lnTo>
                <a:lnTo>
                  <a:pt x="1528" y="463"/>
                </a:lnTo>
                <a:lnTo>
                  <a:pt x="1528" y="464"/>
                </a:lnTo>
                <a:lnTo>
                  <a:pt x="1530" y="464"/>
                </a:lnTo>
                <a:close/>
                <a:moveTo>
                  <a:pt x="1598" y="431"/>
                </a:moveTo>
                <a:lnTo>
                  <a:pt x="1598" y="433"/>
                </a:lnTo>
                <a:lnTo>
                  <a:pt x="1597" y="433"/>
                </a:lnTo>
                <a:lnTo>
                  <a:pt x="1595" y="433"/>
                </a:lnTo>
                <a:lnTo>
                  <a:pt x="1595" y="434"/>
                </a:lnTo>
                <a:lnTo>
                  <a:pt x="1593" y="434"/>
                </a:lnTo>
                <a:lnTo>
                  <a:pt x="1593" y="436"/>
                </a:lnTo>
                <a:lnTo>
                  <a:pt x="1593" y="438"/>
                </a:lnTo>
                <a:lnTo>
                  <a:pt x="1593" y="439"/>
                </a:lnTo>
                <a:lnTo>
                  <a:pt x="1593" y="441"/>
                </a:lnTo>
                <a:lnTo>
                  <a:pt x="1593" y="443"/>
                </a:lnTo>
                <a:lnTo>
                  <a:pt x="1593" y="444"/>
                </a:lnTo>
                <a:lnTo>
                  <a:pt x="1593" y="446"/>
                </a:lnTo>
                <a:lnTo>
                  <a:pt x="1593" y="448"/>
                </a:lnTo>
                <a:lnTo>
                  <a:pt x="1593" y="449"/>
                </a:lnTo>
                <a:lnTo>
                  <a:pt x="1593" y="449"/>
                </a:lnTo>
                <a:lnTo>
                  <a:pt x="1593" y="451"/>
                </a:lnTo>
                <a:lnTo>
                  <a:pt x="1595" y="451"/>
                </a:lnTo>
                <a:lnTo>
                  <a:pt x="1595" y="453"/>
                </a:lnTo>
                <a:lnTo>
                  <a:pt x="1597" y="453"/>
                </a:lnTo>
                <a:lnTo>
                  <a:pt x="1597" y="454"/>
                </a:lnTo>
                <a:lnTo>
                  <a:pt x="1597" y="456"/>
                </a:lnTo>
                <a:lnTo>
                  <a:pt x="1598" y="456"/>
                </a:lnTo>
                <a:lnTo>
                  <a:pt x="1600" y="456"/>
                </a:lnTo>
                <a:lnTo>
                  <a:pt x="1600" y="458"/>
                </a:lnTo>
                <a:lnTo>
                  <a:pt x="1602" y="458"/>
                </a:lnTo>
                <a:lnTo>
                  <a:pt x="1602" y="459"/>
                </a:lnTo>
                <a:lnTo>
                  <a:pt x="1603" y="459"/>
                </a:lnTo>
                <a:lnTo>
                  <a:pt x="1605" y="459"/>
                </a:lnTo>
                <a:lnTo>
                  <a:pt x="1605" y="461"/>
                </a:lnTo>
                <a:lnTo>
                  <a:pt x="1605" y="463"/>
                </a:lnTo>
                <a:lnTo>
                  <a:pt x="1607" y="463"/>
                </a:lnTo>
                <a:lnTo>
                  <a:pt x="1608" y="463"/>
                </a:lnTo>
                <a:lnTo>
                  <a:pt x="1610" y="463"/>
                </a:lnTo>
                <a:lnTo>
                  <a:pt x="1612" y="463"/>
                </a:lnTo>
                <a:lnTo>
                  <a:pt x="1613" y="463"/>
                </a:lnTo>
                <a:lnTo>
                  <a:pt x="1613" y="461"/>
                </a:lnTo>
                <a:lnTo>
                  <a:pt x="1615" y="461"/>
                </a:lnTo>
                <a:lnTo>
                  <a:pt x="1615" y="459"/>
                </a:lnTo>
                <a:lnTo>
                  <a:pt x="1615" y="458"/>
                </a:lnTo>
                <a:lnTo>
                  <a:pt x="1617" y="458"/>
                </a:lnTo>
                <a:lnTo>
                  <a:pt x="1617" y="456"/>
                </a:lnTo>
                <a:lnTo>
                  <a:pt x="1617" y="454"/>
                </a:lnTo>
                <a:lnTo>
                  <a:pt x="1618" y="454"/>
                </a:lnTo>
                <a:lnTo>
                  <a:pt x="1618" y="453"/>
                </a:lnTo>
                <a:lnTo>
                  <a:pt x="1618" y="451"/>
                </a:lnTo>
                <a:lnTo>
                  <a:pt x="1617" y="451"/>
                </a:lnTo>
                <a:lnTo>
                  <a:pt x="1617" y="449"/>
                </a:lnTo>
                <a:lnTo>
                  <a:pt x="1617" y="449"/>
                </a:lnTo>
                <a:lnTo>
                  <a:pt x="1617" y="448"/>
                </a:lnTo>
                <a:lnTo>
                  <a:pt x="1617" y="446"/>
                </a:lnTo>
                <a:lnTo>
                  <a:pt x="1617" y="444"/>
                </a:lnTo>
                <a:lnTo>
                  <a:pt x="1615" y="444"/>
                </a:lnTo>
                <a:lnTo>
                  <a:pt x="1615" y="443"/>
                </a:lnTo>
                <a:lnTo>
                  <a:pt x="1615" y="441"/>
                </a:lnTo>
                <a:lnTo>
                  <a:pt x="1613" y="441"/>
                </a:lnTo>
                <a:lnTo>
                  <a:pt x="1613" y="439"/>
                </a:lnTo>
                <a:lnTo>
                  <a:pt x="1612" y="439"/>
                </a:lnTo>
                <a:lnTo>
                  <a:pt x="1612" y="438"/>
                </a:lnTo>
                <a:lnTo>
                  <a:pt x="1610" y="438"/>
                </a:lnTo>
                <a:lnTo>
                  <a:pt x="1610" y="436"/>
                </a:lnTo>
                <a:lnTo>
                  <a:pt x="1608" y="436"/>
                </a:lnTo>
                <a:lnTo>
                  <a:pt x="1608" y="434"/>
                </a:lnTo>
                <a:lnTo>
                  <a:pt x="1607" y="434"/>
                </a:lnTo>
                <a:lnTo>
                  <a:pt x="1607" y="433"/>
                </a:lnTo>
                <a:lnTo>
                  <a:pt x="1605" y="433"/>
                </a:lnTo>
                <a:lnTo>
                  <a:pt x="1603" y="433"/>
                </a:lnTo>
                <a:lnTo>
                  <a:pt x="1602" y="433"/>
                </a:lnTo>
                <a:lnTo>
                  <a:pt x="1600" y="433"/>
                </a:lnTo>
                <a:lnTo>
                  <a:pt x="1600" y="431"/>
                </a:lnTo>
                <a:lnTo>
                  <a:pt x="1598" y="431"/>
                </a:lnTo>
                <a:close/>
                <a:moveTo>
                  <a:pt x="1390" y="449"/>
                </a:moveTo>
                <a:lnTo>
                  <a:pt x="1388" y="449"/>
                </a:lnTo>
                <a:lnTo>
                  <a:pt x="1388" y="449"/>
                </a:lnTo>
                <a:lnTo>
                  <a:pt x="1386" y="449"/>
                </a:lnTo>
                <a:lnTo>
                  <a:pt x="1386" y="451"/>
                </a:lnTo>
                <a:lnTo>
                  <a:pt x="1386" y="453"/>
                </a:lnTo>
                <a:lnTo>
                  <a:pt x="1388" y="453"/>
                </a:lnTo>
                <a:lnTo>
                  <a:pt x="1390" y="453"/>
                </a:lnTo>
                <a:lnTo>
                  <a:pt x="1391" y="453"/>
                </a:lnTo>
                <a:lnTo>
                  <a:pt x="1391" y="451"/>
                </a:lnTo>
                <a:lnTo>
                  <a:pt x="1393" y="451"/>
                </a:lnTo>
                <a:lnTo>
                  <a:pt x="1393" y="449"/>
                </a:lnTo>
                <a:lnTo>
                  <a:pt x="1395" y="449"/>
                </a:lnTo>
                <a:lnTo>
                  <a:pt x="1395" y="449"/>
                </a:lnTo>
                <a:lnTo>
                  <a:pt x="1393" y="449"/>
                </a:lnTo>
                <a:lnTo>
                  <a:pt x="1393" y="448"/>
                </a:lnTo>
                <a:lnTo>
                  <a:pt x="1391" y="448"/>
                </a:lnTo>
                <a:lnTo>
                  <a:pt x="1390" y="448"/>
                </a:lnTo>
                <a:lnTo>
                  <a:pt x="1390" y="449"/>
                </a:lnTo>
                <a:close/>
                <a:moveTo>
                  <a:pt x="1375" y="418"/>
                </a:moveTo>
                <a:lnTo>
                  <a:pt x="1375" y="419"/>
                </a:lnTo>
                <a:lnTo>
                  <a:pt x="1373" y="419"/>
                </a:lnTo>
                <a:lnTo>
                  <a:pt x="1373" y="421"/>
                </a:lnTo>
                <a:lnTo>
                  <a:pt x="1373" y="423"/>
                </a:lnTo>
                <a:lnTo>
                  <a:pt x="1373" y="424"/>
                </a:lnTo>
                <a:lnTo>
                  <a:pt x="1373" y="426"/>
                </a:lnTo>
                <a:lnTo>
                  <a:pt x="1373" y="428"/>
                </a:lnTo>
                <a:lnTo>
                  <a:pt x="1375" y="428"/>
                </a:lnTo>
                <a:lnTo>
                  <a:pt x="1375" y="429"/>
                </a:lnTo>
                <a:lnTo>
                  <a:pt x="1373" y="429"/>
                </a:lnTo>
                <a:lnTo>
                  <a:pt x="1373" y="431"/>
                </a:lnTo>
                <a:lnTo>
                  <a:pt x="1373" y="433"/>
                </a:lnTo>
                <a:lnTo>
                  <a:pt x="1375" y="433"/>
                </a:lnTo>
                <a:lnTo>
                  <a:pt x="1373" y="434"/>
                </a:lnTo>
                <a:lnTo>
                  <a:pt x="1375" y="434"/>
                </a:lnTo>
                <a:lnTo>
                  <a:pt x="1375" y="436"/>
                </a:lnTo>
                <a:lnTo>
                  <a:pt x="1375" y="438"/>
                </a:lnTo>
                <a:lnTo>
                  <a:pt x="1375" y="439"/>
                </a:lnTo>
                <a:lnTo>
                  <a:pt x="1376" y="439"/>
                </a:lnTo>
                <a:lnTo>
                  <a:pt x="1376" y="441"/>
                </a:lnTo>
                <a:lnTo>
                  <a:pt x="1376" y="443"/>
                </a:lnTo>
                <a:lnTo>
                  <a:pt x="1376" y="444"/>
                </a:lnTo>
                <a:lnTo>
                  <a:pt x="1378" y="444"/>
                </a:lnTo>
                <a:lnTo>
                  <a:pt x="1380" y="444"/>
                </a:lnTo>
                <a:lnTo>
                  <a:pt x="1380" y="446"/>
                </a:lnTo>
                <a:lnTo>
                  <a:pt x="1381" y="446"/>
                </a:lnTo>
                <a:lnTo>
                  <a:pt x="1381" y="448"/>
                </a:lnTo>
                <a:lnTo>
                  <a:pt x="1381" y="449"/>
                </a:lnTo>
                <a:lnTo>
                  <a:pt x="1383" y="449"/>
                </a:lnTo>
                <a:lnTo>
                  <a:pt x="1385" y="449"/>
                </a:lnTo>
                <a:lnTo>
                  <a:pt x="1385" y="448"/>
                </a:lnTo>
                <a:lnTo>
                  <a:pt x="1385" y="448"/>
                </a:lnTo>
                <a:lnTo>
                  <a:pt x="1385" y="449"/>
                </a:lnTo>
                <a:lnTo>
                  <a:pt x="1386" y="449"/>
                </a:lnTo>
                <a:lnTo>
                  <a:pt x="1386" y="448"/>
                </a:lnTo>
                <a:lnTo>
                  <a:pt x="1388" y="448"/>
                </a:lnTo>
                <a:lnTo>
                  <a:pt x="1388" y="446"/>
                </a:lnTo>
                <a:lnTo>
                  <a:pt x="1390" y="446"/>
                </a:lnTo>
                <a:lnTo>
                  <a:pt x="1390" y="444"/>
                </a:lnTo>
                <a:lnTo>
                  <a:pt x="1390" y="443"/>
                </a:lnTo>
                <a:lnTo>
                  <a:pt x="1390" y="441"/>
                </a:lnTo>
                <a:lnTo>
                  <a:pt x="1390" y="439"/>
                </a:lnTo>
                <a:lnTo>
                  <a:pt x="1388" y="439"/>
                </a:lnTo>
                <a:lnTo>
                  <a:pt x="1388" y="438"/>
                </a:lnTo>
                <a:lnTo>
                  <a:pt x="1390" y="438"/>
                </a:lnTo>
                <a:lnTo>
                  <a:pt x="1390" y="436"/>
                </a:lnTo>
                <a:lnTo>
                  <a:pt x="1388" y="436"/>
                </a:lnTo>
                <a:lnTo>
                  <a:pt x="1388" y="434"/>
                </a:lnTo>
                <a:lnTo>
                  <a:pt x="1388" y="433"/>
                </a:lnTo>
                <a:lnTo>
                  <a:pt x="1386" y="433"/>
                </a:lnTo>
                <a:lnTo>
                  <a:pt x="1386" y="431"/>
                </a:lnTo>
                <a:lnTo>
                  <a:pt x="1386" y="429"/>
                </a:lnTo>
                <a:lnTo>
                  <a:pt x="1386" y="428"/>
                </a:lnTo>
                <a:lnTo>
                  <a:pt x="1385" y="428"/>
                </a:lnTo>
                <a:lnTo>
                  <a:pt x="1385" y="428"/>
                </a:lnTo>
                <a:lnTo>
                  <a:pt x="1383" y="428"/>
                </a:lnTo>
                <a:lnTo>
                  <a:pt x="1383" y="426"/>
                </a:lnTo>
                <a:lnTo>
                  <a:pt x="1383" y="424"/>
                </a:lnTo>
                <a:lnTo>
                  <a:pt x="1385" y="424"/>
                </a:lnTo>
                <a:lnTo>
                  <a:pt x="1385" y="423"/>
                </a:lnTo>
                <a:lnTo>
                  <a:pt x="1385" y="421"/>
                </a:lnTo>
                <a:lnTo>
                  <a:pt x="1385" y="419"/>
                </a:lnTo>
                <a:lnTo>
                  <a:pt x="1385" y="418"/>
                </a:lnTo>
                <a:lnTo>
                  <a:pt x="1385" y="416"/>
                </a:lnTo>
                <a:lnTo>
                  <a:pt x="1385" y="414"/>
                </a:lnTo>
                <a:lnTo>
                  <a:pt x="1385" y="413"/>
                </a:lnTo>
                <a:lnTo>
                  <a:pt x="1383" y="413"/>
                </a:lnTo>
                <a:lnTo>
                  <a:pt x="1383" y="411"/>
                </a:lnTo>
                <a:lnTo>
                  <a:pt x="1383" y="409"/>
                </a:lnTo>
                <a:lnTo>
                  <a:pt x="1383" y="409"/>
                </a:lnTo>
                <a:lnTo>
                  <a:pt x="1381" y="409"/>
                </a:lnTo>
                <a:lnTo>
                  <a:pt x="1381" y="408"/>
                </a:lnTo>
                <a:lnTo>
                  <a:pt x="1381" y="406"/>
                </a:lnTo>
                <a:lnTo>
                  <a:pt x="1380" y="406"/>
                </a:lnTo>
                <a:lnTo>
                  <a:pt x="1380" y="404"/>
                </a:lnTo>
                <a:lnTo>
                  <a:pt x="1378" y="404"/>
                </a:lnTo>
                <a:lnTo>
                  <a:pt x="1378" y="403"/>
                </a:lnTo>
                <a:lnTo>
                  <a:pt x="1376" y="403"/>
                </a:lnTo>
                <a:lnTo>
                  <a:pt x="1376" y="401"/>
                </a:lnTo>
                <a:lnTo>
                  <a:pt x="1375" y="401"/>
                </a:lnTo>
                <a:lnTo>
                  <a:pt x="1373" y="401"/>
                </a:lnTo>
                <a:lnTo>
                  <a:pt x="1373" y="403"/>
                </a:lnTo>
                <a:lnTo>
                  <a:pt x="1371" y="403"/>
                </a:lnTo>
                <a:lnTo>
                  <a:pt x="1371" y="404"/>
                </a:lnTo>
                <a:lnTo>
                  <a:pt x="1371" y="406"/>
                </a:lnTo>
                <a:lnTo>
                  <a:pt x="1373" y="406"/>
                </a:lnTo>
                <a:lnTo>
                  <a:pt x="1373" y="408"/>
                </a:lnTo>
                <a:lnTo>
                  <a:pt x="1373" y="409"/>
                </a:lnTo>
                <a:lnTo>
                  <a:pt x="1373" y="409"/>
                </a:lnTo>
                <a:lnTo>
                  <a:pt x="1373" y="411"/>
                </a:lnTo>
                <a:lnTo>
                  <a:pt x="1373" y="413"/>
                </a:lnTo>
                <a:lnTo>
                  <a:pt x="1373" y="414"/>
                </a:lnTo>
                <a:lnTo>
                  <a:pt x="1371" y="414"/>
                </a:lnTo>
                <a:lnTo>
                  <a:pt x="1371" y="416"/>
                </a:lnTo>
                <a:lnTo>
                  <a:pt x="1373" y="416"/>
                </a:lnTo>
                <a:lnTo>
                  <a:pt x="1375" y="418"/>
                </a:lnTo>
                <a:close/>
                <a:moveTo>
                  <a:pt x="1530" y="421"/>
                </a:moveTo>
                <a:lnTo>
                  <a:pt x="1530" y="419"/>
                </a:lnTo>
                <a:lnTo>
                  <a:pt x="1528" y="419"/>
                </a:lnTo>
                <a:lnTo>
                  <a:pt x="1528" y="421"/>
                </a:lnTo>
                <a:lnTo>
                  <a:pt x="1527" y="421"/>
                </a:lnTo>
                <a:lnTo>
                  <a:pt x="1525" y="421"/>
                </a:lnTo>
                <a:lnTo>
                  <a:pt x="1523" y="421"/>
                </a:lnTo>
                <a:lnTo>
                  <a:pt x="1523" y="423"/>
                </a:lnTo>
                <a:lnTo>
                  <a:pt x="1522" y="423"/>
                </a:lnTo>
                <a:lnTo>
                  <a:pt x="1520" y="423"/>
                </a:lnTo>
                <a:lnTo>
                  <a:pt x="1520" y="424"/>
                </a:lnTo>
                <a:lnTo>
                  <a:pt x="1520" y="426"/>
                </a:lnTo>
                <a:lnTo>
                  <a:pt x="1518" y="426"/>
                </a:lnTo>
                <a:lnTo>
                  <a:pt x="1517" y="426"/>
                </a:lnTo>
                <a:lnTo>
                  <a:pt x="1517" y="428"/>
                </a:lnTo>
                <a:lnTo>
                  <a:pt x="1517" y="429"/>
                </a:lnTo>
                <a:lnTo>
                  <a:pt x="1517" y="431"/>
                </a:lnTo>
                <a:lnTo>
                  <a:pt x="1517" y="433"/>
                </a:lnTo>
                <a:lnTo>
                  <a:pt x="1517" y="434"/>
                </a:lnTo>
                <a:lnTo>
                  <a:pt x="1517" y="436"/>
                </a:lnTo>
                <a:lnTo>
                  <a:pt x="1518" y="436"/>
                </a:lnTo>
                <a:lnTo>
                  <a:pt x="1518" y="438"/>
                </a:lnTo>
                <a:lnTo>
                  <a:pt x="1518" y="439"/>
                </a:lnTo>
                <a:lnTo>
                  <a:pt x="1518" y="441"/>
                </a:lnTo>
                <a:lnTo>
                  <a:pt x="1520" y="441"/>
                </a:lnTo>
                <a:lnTo>
                  <a:pt x="1520" y="443"/>
                </a:lnTo>
                <a:lnTo>
                  <a:pt x="1522" y="443"/>
                </a:lnTo>
                <a:lnTo>
                  <a:pt x="1523" y="444"/>
                </a:lnTo>
                <a:lnTo>
                  <a:pt x="1523" y="443"/>
                </a:lnTo>
                <a:lnTo>
                  <a:pt x="1525" y="443"/>
                </a:lnTo>
                <a:lnTo>
                  <a:pt x="1527" y="443"/>
                </a:lnTo>
                <a:lnTo>
                  <a:pt x="1528" y="443"/>
                </a:lnTo>
                <a:lnTo>
                  <a:pt x="1530" y="443"/>
                </a:lnTo>
                <a:lnTo>
                  <a:pt x="1530" y="444"/>
                </a:lnTo>
                <a:lnTo>
                  <a:pt x="1532" y="444"/>
                </a:lnTo>
                <a:lnTo>
                  <a:pt x="1533" y="444"/>
                </a:lnTo>
                <a:lnTo>
                  <a:pt x="1535" y="444"/>
                </a:lnTo>
                <a:lnTo>
                  <a:pt x="1537" y="444"/>
                </a:lnTo>
                <a:lnTo>
                  <a:pt x="1537" y="443"/>
                </a:lnTo>
                <a:lnTo>
                  <a:pt x="1538" y="443"/>
                </a:lnTo>
                <a:lnTo>
                  <a:pt x="1540" y="443"/>
                </a:lnTo>
                <a:lnTo>
                  <a:pt x="1540" y="444"/>
                </a:lnTo>
                <a:lnTo>
                  <a:pt x="1542" y="444"/>
                </a:lnTo>
                <a:lnTo>
                  <a:pt x="1543" y="444"/>
                </a:lnTo>
                <a:lnTo>
                  <a:pt x="1543" y="444"/>
                </a:lnTo>
                <a:lnTo>
                  <a:pt x="1545" y="444"/>
                </a:lnTo>
                <a:lnTo>
                  <a:pt x="1545" y="446"/>
                </a:lnTo>
                <a:lnTo>
                  <a:pt x="1547" y="446"/>
                </a:lnTo>
                <a:lnTo>
                  <a:pt x="1548" y="446"/>
                </a:lnTo>
                <a:lnTo>
                  <a:pt x="1550" y="446"/>
                </a:lnTo>
                <a:lnTo>
                  <a:pt x="1552" y="446"/>
                </a:lnTo>
                <a:lnTo>
                  <a:pt x="1553" y="446"/>
                </a:lnTo>
                <a:lnTo>
                  <a:pt x="1555" y="446"/>
                </a:lnTo>
                <a:lnTo>
                  <a:pt x="1557" y="446"/>
                </a:lnTo>
                <a:lnTo>
                  <a:pt x="1558" y="446"/>
                </a:lnTo>
                <a:lnTo>
                  <a:pt x="1558" y="444"/>
                </a:lnTo>
                <a:lnTo>
                  <a:pt x="1558" y="443"/>
                </a:lnTo>
                <a:lnTo>
                  <a:pt x="1558" y="441"/>
                </a:lnTo>
                <a:lnTo>
                  <a:pt x="1558" y="439"/>
                </a:lnTo>
                <a:lnTo>
                  <a:pt x="1558" y="438"/>
                </a:lnTo>
                <a:lnTo>
                  <a:pt x="1560" y="438"/>
                </a:lnTo>
                <a:lnTo>
                  <a:pt x="1560" y="436"/>
                </a:lnTo>
                <a:lnTo>
                  <a:pt x="1560" y="434"/>
                </a:lnTo>
                <a:lnTo>
                  <a:pt x="1560" y="433"/>
                </a:lnTo>
                <a:lnTo>
                  <a:pt x="1562" y="433"/>
                </a:lnTo>
                <a:lnTo>
                  <a:pt x="1563" y="433"/>
                </a:lnTo>
                <a:lnTo>
                  <a:pt x="1565" y="433"/>
                </a:lnTo>
                <a:lnTo>
                  <a:pt x="1565" y="431"/>
                </a:lnTo>
                <a:lnTo>
                  <a:pt x="1565" y="429"/>
                </a:lnTo>
                <a:lnTo>
                  <a:pt x="1565" y="428"/>
                </a:lnTo>
                <a:lnTo>
                  <a:pt x="1563" y="428"/>
                </a:lnTo>
                <a:lnTo>
                  <a:pt x="1563" y="426"/>
                </a:lnTo>
                <a:lnTo>
                  <a:pt x="1562" y="426"/>
                </a:lnTo>
                <a:lnTo>
                  <a:pt x="1560" y="426"/>
                </a:lnTo>
                <a:lnTo>
                  <a:pt x="1560" y="424"/>
                </a:lnTo>
                <a:lnTo>
                  <a:pt x="1558" y="424"/>
                </a:lnTo>
                <a:lnTo>
                  <a:pt x="1558" y="423"/>
                </a:lnTo>
                <a:lnTo>
                  <a:pt x="1557" y="423"/>
                </a:lnTo>
                <a:lnTo>
                  <a:pt x="1555" y="423"/>
                </a:lnTo>
                <a:lnTo>
                  <a:pt x="1553" y="423"/>
                </a:lnTo>
                <a:lnTo>
                  <a:pt x="1553" y="424"/>
                </a:lnTo>
                <a:lnTo>
                  <a:pt x="1552" y="424"/>
                </a:lnTo>
                <a:lnTo>
                  <a:pt x="1550" y="424"/>
                </a:lnTo>
                <a:lnTo>
                  <a:pt x="1548" y="424"/>
                </a:lnTo>
                <a:lnTo>
                  <a:pt x="1548" y="423"/>
                </a:lnTo>
                <a:lnTo>
                  <a:pt x="1547" y="423"/>
                </a:lnTo>
                <a:lnTo>
                  <a:pt x="1547" y="424"/>
                </a:lnTo>
                <a:lnTo>
                  <a:pt x="1545" y="424"/>
                </a:lnTo>
                <a:lnTo>
                  <a:pt x="1545" y="423"/>
                </a:lnTo>
                <a:lnTo>
                  <a:pt x="1543" y="423"/>
                </a:lnTo>
                <a:lnTo>
                  <a:pt x="1543" y="421"/>
                </a:lnTo>
                <a:lnTo>
                  <a:pt x="1543" y="421"/>
                </a:lnTo>
                <a:lnTo>
                  <a:pt x="1542" y="421"/>
                </a:lnTo>
                <a:lnTo>
                  <a:pt x="1540" y="421"/>
                </a:lnTo>
                <a:lnTo>
                  <a:pt x="1538" y="421"/>
                </a:lnTo>
                <a:lnTo>
                  <a:pt x="1537" y="421"/>
                </a:lnTo>
                <a:lnTo>
                  <a:pt x="1537" y="423"/>
                </a:lnTo>
                <a:lnTo>
                  <a:pt x="1535" y="423"/>
                </a:lnTo>
                <a:lnTo>
                  <a:pt x="1533" y="423"/>
                </a:lnTo>
                <a:lnTo>
                  <a:pt x="1532" y="423"/>
                </a:lnTo>
                <a:lnTo>
                  <a:pt x="1532" y="424"/>
                </a:lnTo>
                <a:lnTo>
                  <a:pt x="1530" y="424"/>
                </a:lnTo>
                <a:lnTo>
                  <a:pt x="1530" y="423"/>
                </a:lnTo>
                <a:lnTo>
                  <a:pt x="1530" y="421"/>
                </a:lnTo>
                <a:close/>
                <a:moveTo>
                  <a:pt x="1688" y="433"/>
                </a:moveTo>
                <a:lnTo>
                  <a:pt x="1688" y="431"/>
                </a:lnTo>
                <a:lnTo>
                  <a:pt x="1687" y="431"/>
                </a:lnTo>
                <a:lnTo>
                  <a:pt x="1685" y="431"/>
                </a:lnTo>
                <a:lnTo>
                  <a:pt x="1683" y="431"/>
                </a:lnTo>
                <a:lnTo>
                  <a:pt x="1682" y="431"/>
                </a:lnTo>
                <a:lnTo>
                  <a:pt x="1682" y="433"/>
                </a:lnTo>
                <a:lnTo>
                  <a:pt x="1682" y="434"/>
                </a:lnTo>
                <a:lnTo>
                  <a:pt x="1682" y="436"/>
                </a:lnTo>
                <a:lnTo>
                  <a:pt x="1683" y="436"/>
                </a:lnTo>
                <a:lnTo>
                  <a:pt x="1685" y="436"/>
                </a:lnTo>
                <a:lnTo>
                  <a:pt x="1687" y="436"/>
                </a:lnTo>
                <a:lnTo>
                  <a:pt x="1687" y="438"/>
                </a:lnTo>
                <a:lnTo>
                  <a:pt x="1687" y="439"/>
                </a:lnTo>
                <a:lnTo>
                  <a:pt x="1687" y="441"/>
                </a:lnTo>
                <a:lnTo>
                  <a:pt x="1688" y="441"/>
                </a:lnTo>
                <a:lnTo>
                  <a:pt x="1688" y="439"/>
                </a:lnTo>
                <a:lnTo>
                  <a:pt x="1690" y="439"/>
                </a:lnTo>
                <a:lnTo>
                  <a:pt x="1690" y="438"/>
                </a:lnTo>
                <a:lnTo>
                  <a:pt x="1692" y="438"/>
                </a:lnTo>
                <a:lnTo>
                  <a:pt x="1692" y="436"/>
                </a:lnTo>
                <a:lnTo>
                  <a:pt x="1690" y="436"/>
                </a:lnTo>
                <a:lnTo>
                  <a:pt x="1690" y="434"/>
                </a:lnTo>
                <a:lnTo>
                  <a:pt x="1688" y="434"/>
                </a:lnTo>
                <a:lnTo>
                  <a:pt x="1688" y="433"/>
                </a:lnTo>
                <a:close/>
                <a:moveTo>
                  <a:pt x="1744" y="434"/>
                </a:moveTo>
                <a:lnTo>
                  <a:pt x="1744" y="433"/>
                </a:lnTo>
                <a:lnTo>
                  <a:pt x="1742" y="433"/>
                </a:lnTo>
                <a:lnTo>
                  <a:pt x="1740" y="433"/>
                </a:lnTo>
                <a:lnTo>
                  <a:pt x="1740" y="434"/>
                </a:lnTo>
                <a:lnTo>
                  <a:pt x="1742" y="434"/>
                </a:lnTo>
                <a:lnTo>
                  <a:pt x="1742" y="436"/>
                </a:lnTo>
                <a:lnTo>
                  <a:pt x="1744" y="436"/>
                </a:lnTo>
                <a:lnTo>
                  <a:pt x="1744" y="434"/>
                </a:lnTo>
                <a:close/>
                <a:moveTo>
                  <a:pt x="1497" y="344"/>
                </a:moveTo>
                <a:lnTo>
                  <a:pt x="1497" y="346"/>
                </a:lnTo>
                <a:lnTo>
                  <a:pt x="1495" y="346"/>
                </a:lnTo>
                <a:lnTo>
                  <a:pt x="1495" y="347"/>
                </a:lnTo>
                <a:lnTo>
                  <a:pt x="1493" y="347"/>
                </a:lnTo>
                <a:lnTo>
                  <a:pt x="1493" y="349"/>
                </a:lnTo>
                <a:lnTo>
                  <a:pt x="1493" y="351"/>
                </a:lnTo>
                <a:lnTo>
                  <a:pt x="1493" y="352"/>
                </a:lnTo>
                <a:lnTo>
                  <a:pt x="1493" y="354"/>
                </a:lnTo>
                <a:lnTo>
                  <a:pt x="1493" y="356"/>
                </a:lnTo>
                <a:lnTo>
                  <a:pt x="1493" y="357"/>
                </a:lnTo>
                <a:lnTo>
                  <a:pt x="1495" y="357"/>
                </a:lnTo>
                <a:lnTo>
                  <a:pt x="1495" y="359"/>
                </a:lnTo>
                <a:lnTo>
                  <a:pt x="1493" y="359"/>
                </a:lnTo>
                <a:lnTo>
                  <a:pt x="1493" y="361"/>
                </a:lnTo>
                <a:lnTo>
                  <a:pt x="1495" y="361"/>
                </a:lnTo>
                <a:lnTo>
                  <a:pt x="1497" y="361"/>
                </a:lnTo>
                <a:lnTo>
                  <a:pt x="1497" y="362"/>
                </a:lnTo>
                <a:lnTo>
                  <a:pt x="1497" y="364"/>
                </a:lnTo>
                <a:lnTo>
                  <a:pt x="1497" y="366"/>
                </a:lnTo>
                <a:lnTo>
                  <a:pt x="1495" y="366"/>
                </a:lnTo>
                <a:lnTo>
                  <a:pt x="1493" y="366"/>
                </a:lnTo>
                <a:lnTo>
                  <a:pt x="1492" y="366"/>
                </a:lnTo>
                <a:lnTo>
                  <a:pt x="1492" y="367"/>
                </a:lnTo>
                <a:lnTo>
                  <a:pt x="1492" y="369"/>
                </a:lnTo>
                <a:lnTo>
                  <a:pt x="1492" y="369"/>
                </a:lnTo>
                <a:lnTo>
                  <a:pt x="1492" y="371"/>
                </a:lnTo>
                <a:lnTo>
                  <a:pt x="1493" y="371"/>
                </a:lnTo>
                <a:lnTo>
                  <a:pt x="1493" y="372"/>
                </a:lnTo>
                <a:lnTo>
                  <a:pt x="1495" y="372"/>
                </a:lnTo>
                <a:lnTo>
                  <a:pt x="1495" y="374"/>
                </a:lnTo>
                <a:lnTo>
                  <a:pt x="1495" y="376"/>
                </a:lnTo>
                <a:lnTo>
                  <a:pt x="1495" y="377"/>
                </a:lnTo>
                <a:lnTo>
                  <a:pt x="1495" y="379"/>
                </a:lnTo>
                <a:lnTo>
                  <a:pt x="1495" y="381"/>
                </a:lnTo>
                <a:lnTo>
                  <a:pt x="1497" y="381"/>
                </a:lnTo>
                <a:lnTo>
                  <a:pt x="1497" y="382"/>
                </a:lnTo>
                <a:lnTo>
                  <a:pt x="1498" y="382"/>
                </a:lnTo>
                <a:lnTo>
                  <a:pt x="1498" y="384"/>
                </a:lnTo>
                <a:lnTo>
                  <a:pt x="1497" y="384"/>
                </a:lnTo>
                <a:lnTo>
                  <a:pt x="1497" y="386"/>
                </a:lnTo>
                <a:lnTo>
                  <a:pt x="1497" y="387"/>
                </a:lnTo>
                <a:lnTo>
                  <a:pt x="1498" y="387"/>
                </a:lnTo>
                <a:lnTo>
                  <a:pt x="1500" y="387"/>
                </a:lnTo>
                <a:lnTo>
                  <a:pt x="1500" y="389"/>
                </a:lnTo>
                <a:lnTo>
                  <a:pt x="1502" y="389"/>
                </a:lnTo>
                <a:lnTo>
                  <a:pt x="1503" y="389"/>
                </a:lnTo>
                <a:lnTo>
                  <a:pt x="1505" y="389"/>
                </a:lnTo>
                <a:lnTo>
                  <a:pt x="1505" y="391"/>
                </a:lnTo>
                <a:lnTo>
                  <a:pt x="1505" y="391"/>
                </a:lnTo>
                <a:lnTo>
                  <a:pt x="1505" y="392"/>
                </a:lnTo>
                <a:lnTo>
                  <a:pt x="1507" y="392"/>
                </a:lnTo>
                <a:lnTo>
                  <a:pt x="1507" y="394"/>
                </a:lnTo>
                <a:lnTo>
                  <a:pt x="1508" y="394"/>
                </a:lnTo>
                <a:lnTo>
                  <a:pt x="1510" y="394"/>
                </a:lnTo>
                <a:lnTo>
                  <a:pt x="1510" y="396"/>
                </a:lnTo>
                <a:lnTo>
                  <a:pt x="1508" y="396"/>
                </a:lnTo>
                <a:lnTo>
                  <a:pt x="1508" y="397"/>
                </a:lnTo>
                <a:lnTo>
                  <a:pt x="1510" y="397"/>
                </a:lnTo>
                <a:lnTo>
                  <a:pt x="1510" y="399"/>
                </a:lnTo>
                <a:lnTo>
                  <a:pt x="1508" y="399"/>
                </a:lnTo>
                <a:lnTo>
                  <a:pt x="1507" y="399"/>
                </a:lnTo>
                <a:lnTo>
                  <a:pt x="1505" y="399"/>
                </a:lnTo>
                <a:lnTo>
                  <a:pt x="1505" y="399"/>
                </a:lnTo>
                <a:lnTo>
                  <a:pt x="1503" y="399"/>
                </a:lnTo>
                <a:lnTo>
                  <a:pt x="1502" y="399"/>
                </a:lnTo>
                <a:lnTo>
                  <a:pt x="1502" y="397"/>
                </a:lnTo>
                <a:lnTo>
                  <a:pt x="1500" y="397"/>
                </a:lnTo>
                <a:lnTo>
                  <a:pt x="1498" y="397"/>
                </a:lnTo>
                <a:lnTo>
                  <a:pt x="1498" y="399"/>
                </a:lnTo>
                <a:lnTo>
                  <a:pt x="1498" y="401"/>
                </a:lnTo>
                <a:lnTo>
                  <a:pt x="1497" y="401"/>
                </a:lnTo>
                <a:lnTo>
                  <a:pt x="1497" y="403"/>
                </a:lnTo>
                <a:lnTo>
                  <a:pt x="1498" y="403"/>
                </a:lnTo>
                <a:lnTo>
                  <a:pt x="1500" y="403"/>
                </a:lnTo>
                <a:lnTo>
                  <a:pt x="1500" y="404"/>
                </a:lnTo>
                <a:lnTo>
                  <a:pt x="1502" y="404"/>
                </a:lnTo>
                <a:lnTo>
                  <a:pt x="1502" y="406"/>
                </a:lnTo>
                <a:lnTo>
                  <a:pt x="1503" y="406"/>
                </a:lnTo>
                <a:lnTo>
                  <a:pt x="1503" y="408"/>
                </a:lnTo>
                <a:lnTo>
                  <a:pt x="1505" y="408"/>
                </a:lnTo>
                <a:lnTo>
                  <a:pt x="1505" y="409"/>
                </a:lnTo>
                <a:lnTo>
                  <a:pt x="1505" y="409"/>
                </a:lnTo>
                <a:lnTo>
                  <a:pt x="1505" y="409"/>
                </a:lnTo>
                <a:lnTo>
                  <a:pt x="1507" y="409"/>
                </a:lnTo>
                <a:lnTo>
                  <a:pt x="1507" y="411"/>
                </a:lnTo>
                <a:lnTo>
                  <a:pt x="1505" y="411"/>
                </a:lnTo>
                <a:lnTo>
                  <a:pt x="1505" y="413"/>
                </a:lnTo>
                <a:lnTo>
                  <a:pt x="1505" y="414"/>
                </a:lnTo>
                <a:lnTo>
                  <a:pt x="1505" y="416"/>
                </a:lnTo>
                <a:lnTo>
                  <a:pt x="1505" y="416"/>
                </a:lnTo>
                <a:lnTo>
                  <a:pt x="1505" y="418"/>
                </a:lnTo>
                <a:lnTo>
                  <a:pt x="1505" y="418"/>
                </a:lnTo>
                <a:lnTo>
                  <a:pt x="1507" y="418"/>
                </a:lnTo>
                <a:lnTo>
                  <a:pt x="1507" y="419"/>
                </a:lnTo>
                <a:lnTo>
                  <a:pt x="1508" y="419"/>
                </a:lnTo>
                <a:lnTo>
                  <a:pt x="1508" y="418"/>
                </a:lnTo>
                <a:lnTo>
                  <a:pt x="1510" y="418"/>
                </a:lnTo>
                <a:lnTo>
                  <a:pt x="1510" y="416"/>
                </a:lnTo>
                <a:lnTo>
                  <a:pt x="1510" y="414"/>
                </a:lnTo>
                <a:lnTo>
                  <a:pt x="1510" y="413"/>
                </a:lnTo>
                <a:lnTo>
                  <a:pt x="1512" y="413"/>
                </a:lnTo>
                <a:lnTo>
                  <a:pt x="1513" y="413"/>
                </a:lnTo>
                <a:lnTo>
                  <a:pt x="1513" y="411"/>
                </a:lnTo>
                <a:lnTo>
                  <a:pt x="1515" y="411"/>
                </a:lnTo>
                <a:lnTo>
                  <a:pt x="1515" y="413"/>
                </a:lnTo>
                <a:lnTo>
                  <a:pt x="1515" y="414"/>
                </a:lnTo>
                <a:lnTo>
                  <a:pt x="1517" y="414"/>
                </a:lnTo>
                <a:lnTo>
                  <a:pt x="1518" y="414"/>
                </a:lnTo>
                <a:lnTo>
                  <a:pt x="1520" y="414"/>
                </a:lnTo>
                <a:lnTo>
                  <a:pt x="1520" y="413"/>
                </a:lnTo>
                <a:lnTo>
                  <a:pt x="1522" y="413"/>
                </a:lnTo>
                <a:lnTo>
                  <a:pt x="1523" y="413"/>
                </a:lnTo>
                <a:lnTo>
                  <a:pt x="1525" y="413"/>
                </a:lnTo>
                <a:lnTo>
                  <a:pt x="1525" y="411"/>
                </a:lnTo>
                <a:lnTo>
                  <a:pt x="1527" y="411"/>
                </a:lnTo>
                <a:lnTo>
                  <a:pt x="1527" y="409"/>
                </a:lnTo>
                <a:lnTo>
                  <a:pt x="1528" y="409"/>
                </a:lnTo>
                <a:lnTo>
                  <a:pt x="1530" y="409"/>
                </a:lnTo>
                <a:lnTo>
                  <a:pt x="1532" y="409"/>
                </a:lnTo>
                <a:lnTo>
                  <a:pt x="1532" y="409"/>
                </a:lnTo>
                <a:lnTo>
                  <a:pt x="1533" y="409"/>
                </a:lnTo>
                <a:lnTo>
                  <a:pt x="1535" y="409"/>
                </a:lnTo>
                <a:lnTo>
                  <a:pt x="1535" y="409"/>
                </a:lnTo>
                <a:lnTo>
                  <a:pt x="1537" y="409"/>
                </a:lnTo>
                <a:lnTo>
                  <a:pt x="1537" y="409"/>
                </a:lnTo>
                <a:lnTo>
                  <a:pt x="1537" y="408"/>
                </a:lnTo>
                <a:lnTo>
                  <a:pt x="1538" y="408"/>
                </a:lnTo>
                <a:lnTo>
                  <a:pt x="1538" y="406"/>
                </a:lnTo>
                <a:lnTo>
                  <a:pt x="1538" y="404"/>
                </a:lnTo>
                <a:lnTo>
                  <a:pt x="1538" y="403"/>
                </a:lnTo>
                <a:lnTo>
                  <a:pt x="1540" y="403"/>
                </a:lnTo>
                <a:lnTo>
                  <a:pt x="1540" y="401"/>
                </a:lnTo>
                <a:lnTo>
                  <a:pt x="1540" y="399"/>
                </a:lnTo>
                <a:lnTo>
                  <a:pt x="1540" y="397"/>
                </a:lnTo>
                <a:lnTo>
                  <a:pt x="1538" y="397"/>
                </a:lnTo>
                <a:lnTo>
                  <a:pt x="1538" y="396"/>
                </a:lnTo>
                <a:lnTo>
                  <a:pt x="1537" y="396"/>
                </a:lnTo>
                <a:lnTo>
                  <a:pt x="1537" y="394"/>
                </a:lnTo>
                <a:lnTo>
                  <a:pt x="1537" y="392"/>
                </a:lnTo>
                <a:lnTo>
                  <a:pt x="1535" y="392"/>
                </a:lnTo>
                <a:lnTo>
                  <a:pt x="1535" y="391"/>
                </a:lnTo>
                <a:lnTo>
                  <a:pt x="1533" y="391"/>
                </a:lnTo>
                <a:lnTo>
                  <a:pt x="1533" y="389"/>
                </a:lnTo>
                <a:lnTo>
                  <a:pt x="1533" y="387"/>
                </a:lnTo>
                <a:lnTo>
                  <a:pt x="1535" y="387"/>
                </a:lnTo>
                <a:lnTo>
                  <a:pt x="1537" y="386"/>
                </a:lnTo>
                <a:lnTo>
                  <a:pt x="1537" y="384"/>
                </a:lnTo>
                <a:lnTo>
                  <a:pt x="1538" y="384"/>
                </a:lnTo>
                <a:lnTo>
                  <a:pt x="1540" y="384"/>
                </a:lnTo>
                <a:lnTo>
                  <a:pt x="1540" y="382"/>
                </a:lnTo>
                <a:lnTo>
                  <a:pt x="1542" y="382"/>
                </a:lnTo>
                <a:lnTo>
                  <a:pt x="1542" y="381"/>
                </a:lnTo>
                <a:lnTo>
                  <a:pt x="1542" y="379"/>
                </a:lnTo>
                <a:lnTo>
                  <a:pt x="1542" y="377"/>
                </a:lnTo>
                <a:lnTo>
                  <a:pt x="1540" y="377"/>
                </a:lnTo>
                <a:lnTo>
                  <a:pt x="1540" y="376"/>
                </a:lnTo>
                <a:lnTo>
                  <a:pt x="1538" y="376"/>
                </a:lnTo>
                <a:lnTo>
                  <a:pt x="1538" y="374"/>
                </a:lnTo>
                <a:lnTo>
                  <a:pt x="1537" y="374"/>
                </a:lnTo>
                <a:lnTo>
                  <a:pt x="1537" y="372"/>
                </a:lnTo>
                <a:lnTo>
                  <a:pt x="1535" y="371"/>
                </a:lnTo>
                <a:lnTo>
                  <a:pt x="1533" y="371"/>
                </a:lnTo>
                <a:lnTo>
                  <a:pt x="1533" y="369"/>
                </a:lnTo>
                <a:lnTo>
                  <a:pt x="1532" y="369"/>
                </a:lnTo>
                <a:lnTo>
                  <a:pt x="1532" y="369"/>
                </a:lnTo>
                <a:lnTo>
                  <a:pt x="1530" y="369"/>
                </a:lnTo>
                <a:lnTo>
                  <a:pt x="1528" y="369"/>
                </a:lnTo>
                <a:lnTo>
                  <a:pt x="1528" y="369"/>
                </a:lnTo>
                <a:lnTo>
                  <a:pt x="1527" y="369"/>
                </a:lnTo>
                <a:lnTo>
                  <a:pt x="1527" y="371"/>
                </a:lnTo>
                <a:lnTo>
                  <a:pt x="1525" y="371"/>
                </a:lnTo>
                <a:lnTo>
                  <a:pt x="1525" y="369"/>
                </a:lnTo>
                <a:lnTo>
                  <a:pt x="1523" y="369"/>
                </a:lnTo>
                <a:lnTo>
                  <a:pt x="1523" y="369"/>
                </a:lnTo>
                <a:lnTo>
                  <a:pt x="1522" y="369"/>
                </a:lnTo>
                <a:lnTo>
                  <a:pt x="1522" y="367"/>
                </a:lnTo>
                <a:lnTo>
                  <a:pt x="1522" y="366"/>
                </a:lnTo>
                <a:lnTo>
                  <a:pt x="1522" y="364"/>
                </a:lnTo>
                <a:lnTo>
                  <a:pt x="1522" y="362"/>
                </a:lnTo>
                <a:lnTo>
                  <a:pt x="1523" y="362"/>
                </a:lnTo>
                <a:lnTo>
                  <a:pt x="1523" y="361"/>
                </a:lnTo>
                <a:lnTo>
                  <a:pt x="1522" y="361"/>
                </a:lnTo>
                <a:lnTo>
                  <a:pt x="1520" y="361"/>
                </a:lnTo>
                <a:lnTo>
                  <a:pt x="1520" y="359"/>
                </a:lnTo>
                <a:lnTo>
                  <a:pt x="1520" y="357"/>
                </a:lnTo>
                <a:lnTo>
                  <a:pt x="1518" y="357"/>
                </a:lnTo>
                <a:lnTo>
                  <a:pt x="1518" y="356"/>
                </a:lnTo>
                <a:lnTo>
                  <a:pt x="1517" y="356"/>
                </a:lnTo>
                <a:lnTo>
                  <a:pt x="1515" y="356"/>
                </a:lnTo>
                <a:lnTo>
                  <a:pt x="1513" y="356"/>
                </a:lnTo>
                <a:lnTo>
                  <a:pt x="1513" y="354"/>
                </a:lnTo>
                <a:lnTo>
                  <a:pt x="1512" y="354"/>
                </a:lnTo>
                <a:lnTo>
                  <a:pt x="1512" y="352"/>
                </a:lnTo>
                <a:lnTo>
                  <a:pt x="1512" y="351"/>
                </a:lnTo>
                <a:lnTo>
                  <a:pt x="1510" y="351"/>
                </a:lnTo>
                <a:lnTo>
                  <a:pt x="1508" y="351"/>
                </a:lnTo>
                <a:lnTo>
                  <a:pt x="1508" y="349"/>
                </a:lnTo>
                <a:lnTo>
                  <a:pt x="1507" y="349"/>
                </a:lnTo>
                <a:lnTo>
                  <a:pt x="1507" y="347"/>
                </a:lnTo>
                <a:lnTo>
                  <a:pt x="1505" y="347"/>
                </a:lnTo>
                <a:lnTo>
                  <a:pt x="1505" y="346"/>
                </a:lnTo>
                <a:lnTo>
                  <a:pt x="1505" y="346"/>
                </a:lnTo>
                <a:lnTo>
                  <a:pt x="1503" y="346"/>
                </a:lnTo>
                <a:lnTo>
                  <a:pt x="1502" y="346"/>
                </a:lnTo>
                <a:lnTo>
                  <a:pt x="1502" y="344"/>
                </a:lnTo>
                <a:lnTo>
                  <a:pt x="1500" y="344"/>
                </a:lnTo>
                <a:lnTo>
                  <a:pt x="1498" y="344"/>
                </a:lnTo>
                <a:lnTo>
                  <a:pt x="1497" y="344"/>
                </a:lnTo>
                <a:close/>
                <a:moveTo>
                  <a:pt x="1433" y="403"/>
                </a:moveTo>
                <a:lnTo>
                  <a:pt x="1432" y="403"/>
                </a:lnTo>
                <a:lnTo>
                  <a:pt x="1430" y="403"/>
                </a:lnTo>
                <a:lnTo>
                  <a:pt x="1428" y="403"/>
                </a:lnTo>
                <a:lnTo>
                  <a:pt x="1427" y="403"/>
                </a:lnTo>
                <a:lnTo>
                  <a:pt x="1427" y="404"/>
                </a:lnTo>
                <a:lnTo>
                  <a:pt x="1425" y="404"/>
                </a:lnTo>
                <a:lnTo>
                  <a:pt x="1425" y="406"/>
                </a:lnTo>
                <a:lnTo>
                  <a:pt x="1425" y="408"/>
                </a:lnTo>
                <a:lnTo>
                  <a:pt x="1425" y="409"/>
                </a:lnTo>
                <a:lnTo>
                  <a:pt x="1425" y="409"/>
                </a:lnTo>
                <a:lnTo>
                  <a:pt x="1425" y="411"/>
                </a:lnTo>
                <a:lnTo>
                  <a:pt x="1425" y="413"/>
                </a:lnTo>
                <a:lnTo>
                  <a:pt x="1427" y="413"/>
                </a:lnTo>
                <a:lnTo>
                  <a:pt x="1428" y="413"/>
                </a:lnTo>
                <a:lnTo>
                  <a:pt x="1428" y="414"/>
                </a:lnTo>
                <a:lnTo>
                  <a:pt x="1428" y="416"/>
                </a:lnTo>
                <a:lnTo>
                  <a:pt x="1430" y="416"/>
                </a:lnTo>
                <a:lnTo>
                  <a:pt x="1432" y="416"/>
                </a:lnTo>
                <a:lnTo>
                  <a:pt x="1432" y="418"/>
                </a:lnTo>
                <a:lnTo>
                  <a:pt x="1433" y="418"/>
                </a:lnTo>
                <a:lnTo>
                  <a:pt x="1435" y="418"/>
                </a:lnTo>
                <a:lnTo>
                  <a:pt x="1437" y="418"/>
                </a:lnTo>
                <a:lnTo>
                  <a:pt x="1437" y="416"/>
                </a:lnTo>
                <a:lnTo>
                  <a:pt x="1438" y="416"/>
                </a:lnTo>
                <a:lnTo>
                  <a:pt x="1438" y="414"/>
                </a:lnTo>
                <a:lnTo>
                  <a:pt x="1440" y="414"/>
                </a:lnTo>
                <a:lnTo>
                  <a:pt x="1440" y="416"/>
                </a:lnTo>
                <a:lnTo>
                  <a:pt x="1442" y="416"/>
                </a:lnTo>
                <a:lnTo>
                  <a:pt x="1443" y="416"/>
                </a:lnTo>
                <a:lnTo>
                  <a:pt x="1445" y="416"/>
                </a:lnTo>
                <a:lnTo>
                  <a:pt x="1447" y="416"/>
                </a:lnTo>
                <a:lnTo>
                  <a:pt x="1448" y="416"/>
                </a:lnTo>
                <a:lnTo>
                  <a:pt x="1448" y="414"/>
                </a:lnTo>
                <a:lnTo>
                  <a:pt x="1448" y="413"/>
                </a:lnTo>
                <a:lnTo>
                  <a:pt x="1447" y="413"/>
                </a:lnTo>
                <a:lnTo>
                  <a:pt x="1447" y="411"/>
                </a:lnTo>
                <a:lnTo>
                  <a:pt x="1447" y="409"/>
                </a:lnTo>
                <a:lnTo>
                  <a:pt x="1445" y="409"/>
                </a:lnTo>
                <a:lnTo>
                  <a:pt x="1445" y="409"/>
                </a:lnTo>
                <a:lnTo>
                  <a:pt x="1445" y="408"/>
                </a:lnTo>
                <a:lnTo>
                  <a:pt x="1443" y="408"/>
                </a:lnTo>
                <a:lnTo>
                  <a:pt x="1443" y="406"/>
                </a:lnTo>
                <a:lnTo>
                  <a:pt x="1442" y="406"/>
                </a:lnTo>
                <a:lnTo>
                  <a:pt x="1440" y="406"/>
                </a:lnTo>
                <a:lnTo>
                  <a:pt x="1440" y="404"/>
                </a:lnTo>
                <a:lnTo>
                  <a:pt x="1438" y="404"/>
                </a:lnTo>
                <a:lnTo>
                  <a:pt x="1438" y="403"/>
                </a:lnTo>
                <a:lnTo>
                  <a:pt x="1437" y="403"/>
                </a:lnTo>
                <a:lnTo>
                  <a:pt x="1437" y="404"/>
                </a:lnTo>
                <a:lnTo>
                  <a:pt x="1435" y="404"/>
                </a:lnTo>
                <a:lnTo>
                  <a:pt x="1435" y="403"/>
                </a:lnTo>
                <a:lnTo>
                  <a:pt x="1433" y="403"/>
                </a:lnTo>
                <a:close/>
                <a:moveTo>
                  <a:pt x="1543" y="386"/>
                </a:moveTo>
                <a:lnTo>
                  <a:pt x="1543" y="386"/>
                </a:lnTo>
                <a:lnTo>
                  <a:pt x="1543" y="387"/>
                </a:lnTo>
                <a:lnTo>
                  <a:pt x="1543" y="389"/>
                </a:lnTo>
                <a:lnTo>
                  <a:pt x="1543" y="389"/>
                </a:lnTo>
                <a:lnTo>
                  <a:pt x="1543" y="391"/>
                </a:lnTo>
                <a:lnTo>
                  <a:pt x="1543" y="392"/>
                </a:lnTo>
                <a:lnTo>
                  <a:pt x="1545" y="392"/>
                </a:lnTo>
                <a:lnTo>
                  <a:pt x="1545" y="394"/>
                </a:lnTo>
                <a:lnTo>
                  <a:pt x="1547" y="394"/>
                </a:lnTo>
                <a:lnTo>
                  <a:pt x="1548" y="394"/>
                </a:lnTo>
                <a:lnTo>
                  <a:pt x="1548" y="392"/>
                </a:lnTo>
                <a:lnTo>
                  <a:pt x="1547" y="392"/>
                </a:lnTo>
                <a:lnTo>
                  <a:pt x="1547" y="391"/>
                </a:lnTo>
                <a:lnTo>
                  <a:pt x="1547" y="389"/>
                </a:lnTo>
                <a:lnTo>
                  <a:pt x="1545" y="387"/>
                </a:lnTo>
                <a:lnTo>
                  <a:pt x="1545" y="386"/>
                </a:lnTo>
                <a:lnTo>
                  <a:pt x="1543" y="386"/>
                </a:lnTo>
                <a:close/>
                <a:moveTo>
                  <a:pt x="1425" y="374"/>
                </a:moveTo>
                <a:lnTo>
                  <a:pt x="1423" y="374"/>
                </a:lnTo>
                <a:lnTo>
                  <a:pt x="1423" y="376"/>
                </a:lnTo>
                <a:lnTo>
                  <a:pt x="1422" y="376"/>
                </a:lnTo>
                <a:lnTo>
                  <a:pt x="1422" y="377"/>
                </a:lnTo>
                <a:lnTo>
                  <a:pt x="1420" y="377"/>
                </a:lnTo>
                <a:lnTo>
                  <a:pt x="1420" y="379"/>
                </a:lnTo>
                <a:lnTo>
                  <a:pt x="1418" y="379"/>
                </a:lnTo>
                <a:lnTo>
                  <a:pt x="1418" y="381"/>
                </a:lnTo>
                <a:lnTo>
                  <a:pt x="1418" y="382"/>
                </a:lnTo>
                <a:lnTo>
                  <a:pt x="1420" y="382"/>
                </a:lnTo>
                <a:lnTo>
                  <a:pt x="1420" y="384"/>
                </a:lnTo>
                <a:lnTo>
                  <a:pt x="1422" y="384"/>
                </a:lnTo>
                <a:lnTo>
                  <a:pt x="1422" y="382"/>
                </a:lnTo>
                <a:lnTo>
                  <a:pt x="1423" y="382"/>
                </a:lnTo>
                <a:lnTo>
                  <a:pt x="1423" y="381"/>
                </a:lnTo>
                <a:lnTo>
                  <a:pt x="1425" y="381"/>
                </a:lnTo>
                <a:lnTo>
                  <a:pt x="1425" y="379"/>
                </a:lnTo>
                <a:lnTo>
                  <a:pt x="1425" y="379"/>
                </a:lnTo>
                <a:lnTo>
                  <a:pt x="1425" y="377"/>
                </a:lnTo>
                <a:lnTo>
                  <a:pt x="1425" y="376"/>
                </a:lnTo>
                <a:lnTo>
                  <a:pt x="1425" y="374"/>
                </a:lnTo>
                <a:lnTo>
                  <a:pt x="1425" y="372"/>
                </a:lnTo>
                <a:lnTo>
                  <a:pt x="1425" y="372"/>
                </a:lnTo>
                <a:lnTo>
                  <a:pt x="1425" y="374"/>
                </a:lnTo>
                <a:close/>
                <a:moveTo>
                  <a:pt x="1438" y="327"/>
                </a:moveTo>
                <a:lnTo>
                  <a:pt x="1437" y="327"/>
                </a:lnTo>
                <a:lnTo>
                  <a:pt x="1437" y="329"/>
                </a:lnTo>
                <a:lnTo>
                  <a:pt x="1438" y="329"/>
                </a:lnTo>
                <a:lnTo>
                  <a:pt x="1438" y="327"/>
                </a:lnTo>
                <a:close/>
                <a:moveTo>
                  <a:pt x="1400" y="362"/>
                </a:moveTo>
                <a:lnTo>
                  <a:pt x="1400" y="364"/>
                </a:lnTo>
                <a:lnTo>
                  <a:pt x="1400" y="366"/>
                </a:lnTo>
                <a:lnTo>
                  <a:pt x="1402" y="367"/>
                </a:lnTo>
                <a:lnTo>
                  <a:pt x="1402" y="369"/>
                </a:lnTo>
                <a:lnTo>
                  <a:pt x="1403" y="369"/>
                </a:lnTo>
                <a:lnTo>
                  <a:pt x="1403" y="369"/>
                </a:lnTo>
                <a:lnTo>
                  <a:pt x="1405" y="369"/>
                </a:lnTo>
                <a:lnTo>
                  <a:pt x="1405" y="371"/>
                </a:lnTo>
                <a:lnTo>
                  <a:pt x="1407" y="371"/>
                </a:lnTo>
                <a:lnTo>
                  <a:pt x="1408" y="371"/>
                </a:lnTo>
                <a:lnTo>
                  <a:pt x="1408" y="372"/>
                </a:lnTo>
                <a:lnTo>
                  <a:pt x="1410" y="372"/>
                </a:lnTo>
                <a:lnTo>
                  <a:pt x="1412" y="372"/>
                </a:lnTo>
                <a:lnTo>
                  <a:pt x="1412" y="371"/>
                </a:lnTo>
                <a:lnTo>
                  <a:pt x="1412" y="369"/>
                </a:lnTo>
                <a:lnTo>
                  <a:pt x="1413" y="369"/>
                </a:lnTo>
                <a:lnTo>
                  <a:pt x="1415" y="369"/>
                </a:lnTo>
                <a:lnTo>
                  <a:pt x="1415" y="369"/>
                </a:lnTo>
                <a:lnTo>
                  <a:pt x="1417" y="369"/>
                </a:lnTo>
                <a:lnTo>
                  <a:pt x="1418" y="369"/>
                </a:lnTo>
                <a:lnTo>
                  <a:pt x="1420" y="369"/>
                </a:lnTo>
                <a:lnTo>
                  <a:pt x="1422" y="369"/>
                </a:lnTo>
                <a:lnTo>
                  <a:pt x="1422" y="367"/>
                </a:lnTo>
                <a:lnTo>
                  <a:pt x="1423" y="367"/>
                </a:lnTo>
                <a:lnTo>
                  <a:pt x="1425" y="367"/>
                </a:lnTo>
                <a:lnTo>
                  <a:pt x="1425" y="367"/>
                </a:lnTo>
                <a:lnTo>
                  <a:pt x="1427" y="367"/>
                </a:lnTo>
                <a:lnTo>
                  <a:pt x="1427" y="366"/>
                </a:lnTo>
                <a:lnTo>
                  <a:pt x="1428" y="366"/>
                </a:lnTo>
                <a:lnTo>
                  <a:pt x="1428" y="367"/>
                </a:lnTo>
                <a:lnTo>
                  <a:pt x="1430" y="367"/>
                </a:lnTo>
                <a:lnTo>
                  <a:pt x="1430" y="369"/>
                </a:lnTo>
                <a:lnTo>
                  <a:pt x="1428" y="369"/>
                </a:lnTo>
                <a:lnTo>
                  <a:pt x="1428" y="369"/>
                </a:lnTo>
                <a:lnTo>
                  <a:pt x="1427" y="369"/>
                </a:lnTo>
                <a:lnTo>
                  <a:pt x="1427" y="371"/>
                </a:lnTo>
                <a:lnTo>
                  <a:pt x="1427" y="372"/>
                </a:lnTo>
                <a:lnTo>
                  <a:pt x="1427" y="374"/>
                </a:lnTo>
                <a:lnTo>
                  <a:pt x="1428" y="374"/>
                </a:lnTo>
                <a:lnTo>
                  <a:pt x="1428" y="376"/>
                </a:lnTo>
                <a:lnTo>
                  <a:pt x="1430" y="376"/>
                </a:lnTo>
                <a:lnTo>
                  <a:pt x="1432" y="376"/>
                </a:lnTo>
                <a:lnTo>
                  <a:pt x="1433" y="376"/>
                </a:lnTo>
                <a:lnTo>
                  <a:pt x="1433" y="374"/>
                </a:lnTo>
                <a:lnTo>
                  <a:pt x="1435" y="374"/>
                </a:lnTo>
                <a:lnTo>
                  <a:pt x="1437" y="374"/>
                </a:lnTo>
                <a:lnTo>
                  <a:pt x="1438" y="374"/>
                </a:lnTo>
                <a:lnTo>
                  <a:pt x="1438" y="376"/>
                </a:lnTo>
                <a:lnTo>
                  <a:pt x="1440" y="376"/>
                </a:lnTo>
                <a:lnTo>
                  <a:pt x="1442" y="376"/>
                </a:lnTo>
                <a:lnTo>
                  <a:pt x="1442" y="377"/>
                </a:lnTo>
                <a:lnTo>
                  <a:pt x="1443" y="377"/>
                </a:lnTo>
                <a:lnTo>
                  <a:pt x="1443" y="379"/>
                </a:lnTo>
                <a:lnTo>
                  <a:pt x="1445" y="379"/>
                </a:lnTo>
                <a:lnTo>
                  <a:pt x="1447" y="379"/>
                </a:lnTo>
                <a:lnTo>
                  <a:pt x="1447" y="381"/>
                </a:lnTo>
                <a:lnTo>
                  <a:pt x="1445" y="381"/>
                </a:lnTo>
                <a:lnTo>
                  <a:pt x="1445" y="382"/>
                </a:lnTo>
                <a:lnTo>
                  <a:pt x="1447" y="382"/>
                </a:lnTo>
                <a:lnTo>
                  <a:pt x="1447" y="384"/>
                </a:lnTo>
                <a:lnTo>
                  <a:pt x="1448" y="384"/>
                </a:lnTo>
                <a:lnTo>
                  <a:pt x="1450" y="384"/>
                </a:lnTo>
                <a:lnTo>
                  <a:pt x="1450" y="382"/>
                </a:lnTo>
                <a:lnTo>
                  <a:pt x="1452" y="382"/>
                </a:lnTo>
                <a:lnTo>
                  <a:pt x="1452" y="384"/>
                </a:lnTo>
                <a:lnTo>
                  <a:pt x="1452" y="386"/>
                </a:lnTo>
                <a:lnTo>
                  <a:pt x="1452" y="387"/>
                </a:lnTo>
                <a:lnTo>
                  <a:pt x="1452" y="389"/>
                </a:lnTo>
                <a:lnTo>
                  <a:pt x="1453" y="389"/>
                </a:lnTo>
                <a:lnTo>
                  <a:pt x="1453" y="391"/>
                </a:lnTo>
                <a:lnTo>
                  <a:pt x="1455" y="391"/>
                </a:lnTo>
                <a:lnTo>
                  <a:pt x="1455" y="392"/>
                </a:lnTo>
                <a:lnTo>
                  <a:pt x="1453" y="392"/>
                </a:lnTo>
                <a:lnTo>
                  <a:pt x="1453" y="394"/>
                </a:lnTo>
                <a:lnTo>
                  <a:pt x="1453" y="396"/>
                </a:lnTo>
                <a:lnTo>
                  <a:pt x="1452" y="396"/>
                </a:lnTo>
                <a:lnTo>
                  <a:pt x="1452" y="397"/>
                </a:lnTo>
                <a:lnTo>
                  <a:pt x="1453" y="397"/>
                </a:lnTo>
                <a:lnTo>
                  <a:pt x="1453" y="399"/>
                </a:lnTo>
                <a:lnTo>
                  <a:pt x="1453" y="401"/>
                </a:lnTo>
                <a:lnTo>
                  <a:pt x="1453" y="403"/>
                </a:lnTo>
                <a:lnTo>
                  <a:pt x="1453" y="404"/>
                </a:lnTo>
                <a:lnTo>
                  <a:pt x="1455" y="404"/>
                </a:lnTo>
                <a:lnTo>
                  <a:pt x="1455" y="406"/>
                </a:lnTo>
                <a:lnTo>
                  <a:pt x="1455" y="408"/>
                </a:lnTo>
                <a:lnTo>
                  <a:pt x="1455" y="409"/>
                </a:lnTo>
                <a:lnTo>
                  <a:pt x="1457" y="409"/>
                </a:lnTo>
                <a:lnTo>
                  <a:pt x="1458" y="409"/>
                </a:lnTo>
                <a:lnTo>
                  <a:pt x="1458" y="411"/>
                </a:lnTo>
                <a:lnTo>
                  <a:pt x="1460" y="411"/>
                </a:lnTo>
                <a:lnTo>
                  <a:pt x="1462" y="411"/>
                </a:lnTo>
                <a:lnTo>
                  <a:pt x="1462" y="413"/>
                </a:lnTo>
                <a:lnTo>
                  <a:pt x="1463" y="413"/>
                </a:lnTo>
                <a:lnTo>
                  <a:pt x="1463" y="414"/>
                </a:lnTo>
                <a:lnTo>
                  <a:pt x="1465" y="414"/>
                </a:lnTo>
                <a:lnTo>
                  <a:pt x="1465" y="413"/>
                </a:lnTo>
                <a:lnTo>
                  <a:pt x="1465" y="413"/>
                </a:lnTo>
                <a:lnTo>
                  <a:pt x="1467" y="413"/>
                </a:lnTo>
                <a:lnTo>
                  <a:pt x="1468" y="413"/>
                </a:lnTo>
                <a:lnTo>
                  <a:pt x="1470" y="413"/>
                </a:lnTo>
                <a:lnTo>
                  <a:pt x="1472" y="413"/>
                </a:lnTo>
                <a:lnTo>
                  <a:pt x="1472" y="411"/>
                </a:lnTo>
                <a:lnTo>
                  <a:pt x="1473" y="411"/>
                </a:lnTo>
                <a:lnTo>
                  <a:pt x="1475" y="411"/>
                </a:lnTo>
                <a:lnTo>
                  <a:pt x="1475" y="409"/>
                </a:lnTo>
                <a:lnTo>
                  <a:pt x="1477" y="409"/>
                </a:lnTo>
                <a:lnTo>
                  <a:pt x="1477" y="409"/>
                </a:lnTo>
                <a:lnTo>
                  <a:pt x="1477" y="408"/>
                </a:lnTo>
                <a:lnTo>
                  <a:pt x="1477" y="406"/>
                </a:lnTo>
                <a:lnTo>
                  <a:pt x="1477" y="404"/>
                </a:lnTo>
                <a:lnTo>
                  <a:pt x="1477" y="403"/>
                </a:lnTo>
                <a:lnTo>
                  <a:pt x="1478" y="403"/>
                </a:lnTo>
                <a:lnTo>
                  <a:pt x="1478" y="401"/>
                </a:lnTo>
                <a:lnTo>
                  <a:pt x="1478" y="399"/>
                </a:lnTo>
                <a:lnTo>
                  <a:pt x="1480" y="399"/>
                </a:lnTo>
                <a:lnTo>
                  <a:pt x="1480" y="397"/>
                </a:lnTo>
                <a:lnTo>
                  <a:pt x="1480" y="396"/>
                </a:lnTo>
                <a:lnTo>
                  <a:pt x="1478" y="396"/>
                </a:lnTo>
                <a:lnTo>
                  <a:pt x="1478" y="394"/>
                </a:lnTo>
                <a:lnTo>
                  <a:pt x="1478" y="392"/>
                </a:lnTo>
                <a:lnTo>
                  <a:pt x="1477" y="392"/>
                </a:lnTo>
                <a:lnTo>
                  <a:pt x="1477" y="391"/>
                </a:lnTo>
                <a:lnTo>
                  <a:pt x="1477" y="389"/>
                </a:lnTo>
                <a:lnTo>
                  <a:pt x="1475" y="389"/>
                </a:lnTo>
                <a:lnTo>
                  <a:pt x="1475" y="387"/>
                </a:lnTo>
                <a:lnTo>
                  <a:pt x="1475" y="386"/>
                </a:lnTo>
                <a:lnTo>
                  <a:pt x="1473" y="386"/>
                </a:lnTo>
                <a:lnTo>
                  <a:pt x="1473" y="384"/>
                </a:lnTo>
                <a:lnTo>
                  <a:pt x="1473" y="382"/>
                </a:lnTo>
                <a:lnTo>
                  <a:pt x="1473" y="381"/>
                </a:lnTo>
                <a:lnTo>
                  <a:pt x="1473" y="379"/>
                </a:lnTo>
                <a:lnTo>
                  <a:pt x="1472" y="379"/>
                </a:lnTo>
                <a:lnTo>
                  <a:pt x="1472" y="377"/>
                </a:lnTo>
                <a:lnTo>
                  <a:pt x="1470" y="377"/>
                </a:lnTo>
                <a:lnTo>
                  <a:pt x="1470" y="376"/>
                </a:lnTo>
                <a:lnTo>
                  <a:pt x="1470" y="374"/>
                </a:lnTo>
                <a:lnTo>
                  <a:pt x="1470" y="372"/>
                </a:lnTo>
                <a:lnTo>
                  <a:pt x="1470" y="371"/>
                </a:lnTo>
                <a:lnTo>
                  <a:pt x="1470" y="369"/>
                </a:lnTo>
                <a:lnTo>
                  <a:pt x="1470" y="369"/>
                </a:lnTo>
                <a:lnTo>
                  <a:pt x="1470" y="367"/>
                </a:lnTo>
                <a:lnTo>
                  <a:pt x="1472" y="367"/>
                </a:lnTo>
                <a:lnTo>
                  <a:pt x="1473" y="367"/>
                </a:lnTo>
                <a:lnTo>
                  <a:pt x="1473" y="366"/>
                </a:lnTo>
                <a:lnTo>
                  <a:pt x="1473" y="364"/>
                </a:lnTo>
                <a:lnTo>
                  <a:pt x="1473" y="362"/>
                </a:lnTo>
                <a:lnTo>
                  <a:pt x="1473" y="361"/>
                </a:lnTo>
                <a:lnTo>
                  <a:pt x="1475" y="361"/>
                </a:lnTo>
                <a:lnTo>
                  <a:pt x="1477" y="361"/>
                </a:lnTo>
                <a:lnTo>
                  <a:pt x="1477" y="359"/>
                </a:lnTo>
                <a:lnTo>
                  <a:pt x="1475" y="359"/>
                </a:lnTo>
                <a:lnTo>
                  <a:pt x="1475" y="357"/>
                </a:lnTo>
                <a:lnTo>
                  <a:pt x="1473" y="357"/>
                </a:lnTo>
                <a:lnTo>
                  <a:pt x="1473" y="359"/>
                </a:lnTo>
                <a:lnTo>
                  <a:pt x="1472" y="359"/>
                </a:lnTo>
                <a:lnTo>
                  <a:pt x="1472" y="357"/>
                </a:lnTo>
                <a:lnTo>
                  <a:pt x="1473" y="357"/>
                </a:lnTo>
                <a:lnTo>
                  <a:pt x="1473" y="356"/>
                </a:lnTo>
                <a:lnTo>
                  <a:pt x="1472" y="356"/>
                </a:lnTo>
                <a:lnTo>
                  <a:pt x="1472" y="354"/>
                </a:lnTo>
                <a:lnTo>
                  <a:pt x="1470" y="354"/>
                </a:lnTo>
                <a:lnTo>
                  <a:pt x="1470" y="352"/>
                </a:lnTo>
                <a:lnTo>
                  <a:pt x="1470" y="351"/>
                </a:lnTo>
                <a:lnTo>
                  <a:pt x="1472" y="351"/>
                </a:lnTo>
                <a:lnTo>
                  <a:pt x="1472" y="349"/>
                </a:lnTo>
                <a:lnTo>
                  <a:pt x="1470" y="349"/>
                </a:lnTo>
                <a:lnTo>
                  <a:pt x="1470" y="347"/>
                </a:lnTo>
                <a:lnTo>
                  <a:pt x="1470" y="346"/>
                </a:lnTo>
                <a:lnTo>
                  <a:pt x="1468" y="346"/>
                </a:lnTo>
                <a:lnTo>
                  <a:pt x="1468" y="344"/>
                </a:lnTo>
                <a:lnTo>
                  <a:pt x="1467" y="344"/>
                </a:lnTo>
                <a:lnTo>
                  <a:pt x="1465" y="344"/>
                </a:lnTo>
                <a:lnTo>
                  <a:pt x="1465" y="342"/>
                </a:lnTo>
                <a:lnTo>
                  <a:pt x="1467" y="342"/>
                </a:lnTo>
                <a:lnTo>
                  <a:pt x="1467" y="341"/>
                </a:lnTo>
                <a:lnTo>
                  <a:pt x="1467" y="339"/>
                </a:lnTo>
                <a:lnTo>
                  <a:pt x="1465" y="339"/>
                </a:lnTo>
                <a:lnTo>
                  <a:pt x="1465" y="341"/>
                </a:lnTo>
                <a:lnTo>
                  <a:pt x="1465" y="341"/>
                </a:lnTo>
                <a:lnTo>
                  <a:pt x="1463" y="341"/>
                </a:lnTo>
                <a:lnTo>
                  <a:pt x="1462" y="341"/>
                </a:lnTo>
                <a:lnTo>
                  <a:pt x="1460" y="341"/>
                </a:lnTo>
                <a:lnTo>
                  <a:pt x="1460" y="342"/>
                </a:lnTo>
                <a:lnTo>
                  <a:pt x="1460" y="344"/>
                </a:lnTo>
                <a:lnTo>
                  <a:pt x="1458" y="344"/>
                </a:lnTo>
                <a:lnTo>
                  <a:pt x="1458" y="342"/>
                </a:lnTo>
                <a:lnTo>
                  <a:pt x="1458" y="341"/>
                </a:lnTo>
                <a:lnTo>
                  <a:pt x="1457" y="341"/>
                </a:lnTo>
                <a:lnTo>
                  <a:pt x="1455" y="341"/>
                </a:lnTo>
                <a:lnTo>
                  <a:pt x="1455" y="339"/>
                </a:lnTo>
                <a:lnTo>
                  <a:pt x="1457" y="339"/>
                </a:lnTo>
                <a:lnTo>
                  <a:pt x="1457" y="337"/>
                </a:lnTo>
                <a:lnTo>
                  <a:pt x="1457" y="336"/>
                </a:lnTo>
                <a:lnTo>
                  <a:pt x="1458" y="336"/>
                </a:lnTo>
                <a:lnTo>
                  <a:pt x="1458" y="334"/>
                </a:lnTo>
                <a:lnTo>
                  <a:pt x="1458" y="332"/>
                </a:lnTo>
                <a:lnTo>
                  <a:pt x="1460" y="332"/>
                </a:lnTo>
                <a:lnTo>
                  <a:pt x="1460" y="331"/>
                </a:lnTo>
                <a:lnTo>
                  <a:pt x="1460" y="329"/>
                </a:lnTo>
                <a:lnTo>
                  <a:pt x="1458" y="329"/>
                </a:lnTo>
                <a:lnTo>
                  <a:pt x="1457" y="329"/>
                </a:lnTo>
                <a:lnTo>
                  <a:pt x="1457" y="329"/>
                </a:lnTo>
                <a:lnTo>
                  <a:pt x="1457" y="327"/>
                </a:lnTo>
                <a:lnTo>
                  <a:pt x="1455" y="327"/>
                </a:lnTo>
                <a:lnTo>
                  <a:pt x="1455" y="326"/>
                </a:lnTo>
                <a:lnTo>
                  <a:pt x="1455" y="324"/>
                </a:lnTo>
                <a:lnTo>
                  <a:pt x="1453" y="324"/>
                </a:lnTo>
                <a:lnTo>
                  <a:pt x="1453" y="322"/>
                </a:lnTo>
                <a:lnTo>
                  <a:pt x="1453" y="321"/>
                </a:lnTo>
                <a:lnTo>
                  <a:pt x="1452" y="321"/>
                </a:lnTo>
                <a:lnTo>
                  <a:pt x="1450" y="321"/>
                </a:lnTo>
                <a:lnTo>
                  <a:pt x="1450" y="319"/>
                </a:lnTo>
                <a:lnTo>
                  <a:pt x="1448" y="319"/>
                </a:lnTo>
                <a:lnTo>
                  <a:pt x="1447" y="319"/>
                </a:lnTo>
                <a:lnTo>
                  <a:pt x="1447" y="321"/>
                </a:lnTo>
                <a:lnTo>
                  <a:pt x="1445" y="321"/>
                </a:lnTo>
                <a:lnTo>
                  <a:pt x="1445" y="322"/>
                </a:lnTo>
                <a:lnTo>
                  <a:pt x="1443" y="322"/>
                </a:lnTo>
                <a:lnTo>
                  <a:pt x="1443" y="324"/>
                </a:lnTo>
                <a:lnTo>
                  <a:pt x="1442" y="324"/>
                </a:lnTo>
                <a:lnTo>
                  <a:pt x="1440" y="324"/>
                </a:lnTo>
                <a:lnTo>
                  <a:pt x="1440" y="326"/>
                </a:lnTo>
                <a:lnTo>
                  <a:pt x="1440" y="327"/>
                </a:lnTo>
                <a:lnTo>
                  <a:pt x="1440" y="329"/>
                </a:lnTo>
                <a:lnTo>
                  <a:pt x="1440" y="329"/>
                </a:lnTo>
                <a:lnTo>
                  <a:pt x="1440" y="331"/>
                </a:lnTo>
                <a:lnTo>
                  <a:pt x="1438" y="331"/>
                </a:lnTo>
                <a:lnTo>
                  <a:pt x="1438" y="332"/>
                </a:lnTo>
                <a:lnTo>
                  <a:pt x="1437" y="332"/>
                </a:lnTo>
                <a:lnTo>
                  <a:pt x="1437" y="331"/>
                </a:lnTo>
                <a:lnTo>
                  <a:pt x="1437" y="329"/>
                </a:lnTo>
                <a:lnTo>
                  <a:pt x="1437" y="329"/>
                </a:lnTo>
                <a:lnTo>
                  <a:pt x="1435" y="329"/>
                </a:lnTo>
                <a:lnTo>
                  <a:pt x="1435" y="327"/>
                </a:lnTo>
                <a:lnTo>
                  <a:pt x="1435" y="326"/>
                </a:lnTo>
                <a:lnTo>
                  <a:pt x="1437" y="326"/>
                </a:lnTo>
                <a:lnTo>
                  <a:pt x="1437" y="324"/>
                </a:lnTo>
                <a:lnTo>
                  <a:pt x="1438" y="322"/>
                </a:lnTo>
                <a:lnTo>
                  <a:pt x="1438" y="321"/>
                </a:lnTo>
                <a:lnTo>
                  <a:pt x="1438" y="319"/>
                </a:lnTo>
                <a:lnTo>
                  <a:pt x="1438" y="317"/>
                </a:lnTo>
                <a:lnTo>
                  <a:pt x="1438" y="316"/>
                </a:lnTo>
                <a:lnTo>
                  <a:pt x="1438" y="314"/>
                </a:lnTo>
                <a:lnTo>
                  <a:pt x="1438" y="312"/>
                </a:lnTo>
                <a:lnTo>
                  <a:pt x="1437" y="312"/>
                </a:lnTo>
                <a:lnTo>
                  <a:pt x="1437" y="311"/>
                </a:lnTo>
                <a:lnTo>
                  <a:pt x="1437" y="309"/>
                </a:lnTo>
                <a:lnTo>
                  <a:pt x="1437" y="307"/>
                </a:lnTo>
                <a:lnTo>
                  <a:pt x="1437" y="306"/>
                </a:lnTo>
                <a:lnTo>
                  <a:pt x="1435" y="306"/>
                </a:lnTo>
                <a:lnTo>
                  <a:pt x="1435" y="304"/>
                </a:lnTo>
                <a:lnTo>
                  <a:pt x="1435" y="302"/>
                </a:lnTo>
                <a:lnTo>
                  <a:pt x="1433" y="302"/>
                </a:lnTo>
                <a:lnTo>
                  <a:pt x="1433" y="301"/>
                </a:lnTo>
                <a:lnTo>
                  <a:pt x="1432" y="301"/>
                </a:lnTo>
                <a:lnTo>
                  <a:pt x="1430" y="301"/>
                </a:lnTo>
                <a:lnTo>
                  <a:pt x="1430" y="299"/>
                </a:lnTo>
                <a:lnTo>
                  <a:pt x="1430" y="297"/>
                </a:lnTo>
                <a:lnTo>
                  <a:pt x="1428" y="297"/>
                </a:lnTo>
                <a:lnTo>
                  <a:pt x="1428" y="296"/>
                </a:lnTo>
                <a:lnTo>
                  <a:pt x="1427" y="296"/>
                </a:lnTo>
                <a:lnTo>
                  <a:pt x="1427" y="294"/>
                </a:lnTo>
                <a:lnTo>
                  <a:pt x="1425" y="294"/>
                </a:lnTo>
                <a:lnTo>
                  <a:pt x="1425" y="294"/>
                </a:lnTo>
                <a:lnTo>
                  <a:pt x="1423" y="294"/>
                </a:lnTo>
                <a:lnTo>
                  <a:pt x="1422" y="294"/>
                </a:lnTo>
                <a:lnTo>
                  <a:pt x="1420" y="294"/>
                </a:lnTo>
                <a:lnTo>
                  <a:pt x="1418" y="294"/>
                </a:lnTo>
                <a:lnTo>
                  <a:pt x="1417" y="294"/>
                </a:lnTo>
                <a:lnTo>
                  <a:pt x="1417" y="296"/>
                </a:lnTo>
                <a:lnTo>
                  <a:pt x="1415" y="296"/>
                </a:lnTo>
                <a:lnTo>
                  <a:pt x="1413" y="296"/>
                </a:lnTo>
                <a:lnTo>
                  <a:pt x="1413" y="294"/>
                </a:lnTo>
                <a:lnTo>
                  <a:pt x="1412" y="294"/>
                </a:lnTo>
                <a:lnTo>
                  <a:pt x="1412" y="296"/>
                </a:lnTo>
                <a:lnTo>
                  <a:pt x="1410" y="296"/>
                </a:lnTo>
                <a:lnTo>
                  <a:pt x="1408" y="296"/>
                </a:lnTo>
                <a:lnTo>
                  <a:pt x="1407" y="296"/>
                </a:lnTo>
                <a:lnTo>
                  <a:pt x="1407" y="294"/>
                </a:lnTo>
                <a:lnTo>
                  <a:pt x="1405" y="294"/>
                </a:lnTo>
                <a:lnTo>
                  <a:pt x="1405" y="296"/>
                </a:lnTo>
                <a:lnTo>
                  <a:pt x="1405" y="297"/>
                </a:lnTo>
                <a:lnTo>
                  <a:pt x="1403" y="297"/>
                </a:lnTo>
                <a:lnTo>
                  <a:pt x="1403" y="299"/>
                </a:lnTo>
                <a:lnTo>
                  <a:pt x="1402" y="299"/>
                </a:lnTo>
                <a:lnTo>
                  <a:pt x="1402" y="301"/>
                </a:lnTo>
                <a:lnTo>
                  <a:pt x="1402" y="302"/>
                </a:lnTo>
                <a:lnTo>
                  <a:pt x="1400" y="302"/>
                </a:lnTo>
                <a:lnTo>
                  <a:pt x="1398" y="302"/>
                </a:lnTo>
                <a:lnTo>
                  <a:pt x="1398" y="304"/>
                </a:lnTo>
                <a:lnTo>
                  <a:pt x="1400" y="304"/>
                </a:lnTo>
                <a:lnTo>
                  <a:pt x="1400" y="306"/>
                </a:lnTo>
                <a:lnTo>
                  <a:pt x="1400" y="307"/>
                </a:lnTo>
                <a:lnTo>
                  <a:pt x="1400" y="309"/>
                </a:lnTo>
                <a:lnTo>
                  <a:pt x="1398" y="309"/>
                </a:lnTo>
                <a:lnTo>
                  <a:pt x="1398" y="311"/>
                </a:lnTo>
                <a:lnTo>
                  <a:pt x="1398" y="312"/>
                </a:lnTo>
                <a:lnTo>
                  <a:pt x="1398" y="314"/>
                </a:lnTo>
                <a:lnTo>
                  <a:pt x="1400" y="316"/>
                </a:lnTo>
                <a:lnTo>
                  <a:pt x="1402" y="316"/>
                </a:lnTo>
                <a:lnTo>
                  <a:pt x="1403" y="316"/>
                </a:lnTo>
                <a:lnTo>
                  <a:pt x="1405" y="316"/>
                </a:lnTo>
                <a:lnTo>
                  <a:pt x="1407" y="316"/>
                </a:lnTo>
                <a:lnTo>
                  <a:pt x="1407" y="314"/>
                </a:lnTo>
                <a:lnTo>
                  <a:pt x="1408" y="314"/>
                </a:lnTo>
                <a:lnTo>
                  <a:pt x="1408" y="316"/>
                </a:lnTo>
                <a:lnTo>
                  <a:pt x="1410" y="316"/>
                </a:lnTo>
                <a:lnTo>
                  <a:pt x="1410" y="317"/>
                </a:lnTo>
                <a:lnTo>
                  <a:pt x="1410" y="319"/>
                </a:lnTo>
                <a:lnTo>
                  <a:pt x="1410" y="321"/>
                </a:lnTo>
                <a:lnTo>
                  <a:pt x="1408" y="321"/>
                </a:lnTo>
                <a:lnTo>
                  <a:pt x="1408" y="322"/>
                </a:lnTo>
                <a:lnTo>
                  <a:pt x="1408" y="324"/>
                </a:lnTo>
                <a:lnTo>
                  <a:pt x="1408" y="326"/>
                </a:lnTo>
                <a:lnTo>
                  <a:pt x="1407" y="326"/>
                </a:lnTo>
                <a:lnTo>
                  <a:pt x="1407" y="327"/>
                </a:lnTo>
                <a:lnTo>
                  <a:pt x="1405" y="327"/>
                </a:lnTo>
                <a:lnTo>
                  <a:pt x="1405" y="329"/>
                </a:lnTo>
                <a:lnTo>
                  <a:pt x="1403" y="329"/>
                </a:lnTo>
                <a:lnTo>
                  <a:pt x="1403" y="329"/>
                </a:lnTo>
                <a:lnTo>
                  <a:pt x="1403" y="331"/>
                </a:lnTo>
                <a:lnTo>
                  <a:pt x="1405" y="331"/>
                </a:lnTo>
                <a:lnTo>
                  <a:pt x="1407" y="331"/>
                </a:lnTo>
                <a:lnTo>
                  <a:pt x="1407" y="329"/>
                </a:lnTo>
                <a:lnTo>
                  <a:pt x="1408" y="329"/>
                </a:lnTo>
                <a:lnTo>
                  <a:pt x="1410" y="329"/>
                </a:lnTo>
                <a:lnTo>
                  <a:pt x="1410" y="329"/>
                </a:lnTo>
                <a:lnTo>
                  <a:pt x="1410" y="327"/>
                </a:lnTo>
                <a:lnTo>
                  <a:pt x="1412" y="327"/>
                </a:lnTo>
                <a:lnTo>
                  <a:pt x="1412" y="326"/>
                </a:lnTo>
                <a:lnTo>
                  <a:pt x="1413" y="326"/>
                </a:lnTo>
                <a:lnTo>
                  <a:pt x="1413" y="324"/>
                </a:lnTo>
                <a:lnTo>
                  <a:pt x="1413" y="322"/>
                </a:lnTo>
                <a:lnTo>
                  <a:pt x="1415" y="322"/>
                </a:lnTo>
                <a:lnTo>
                  <a:pt x="1417" y="322"/>
                </a:lnTo>
                <a:lnTo>
                  <a:pt x="1417" y="321"/>
                </a:lnTo>
                <a:lnTo>
                  <a:pt x="1418" y="321"/>
                </a:lnTo>
                <a:lnTo>
                  <a:pt x="1418" y="322"/>
                </a:lnTo>
                <a:lnTo>
                  <a:pt x="1418" y="324"/>
                </a:lnTo>
                <a:lnTo>
                  <a:pt x="1418" y="326"/>
                </a:lnTo>
                <a:lnTo>
                  <a:pt x="1420" y="326"/>
                </a:lnTo>
                <a:lnTo>
                  <a:pt x="1420" y="327"/>
                </a:lnTo>
                <a:lnTo>
                  <a:pt x="1422" y="329"/>
                </a:lnTo>
                <a:lnTo>
                  <a:pt x="1420" y="329"/>
                </a:lnTo>
                <a:lnTo>
                  <a:pt x="1418" y="329"/>
                </a:lnTo>
                <a:lnTo>
                  <a:pt x="1418" y="329"/>
                </a:lnTo>
                <a:lnTo>
                  <a:pt x="1418" y="331"/>
                </a:lnTo>
                <a:lnTo>
                  <a:pt x="1417" y="331"/>
                </a:lnTo>
                <a:lnTo>
                  <a:pt x="1415" y="331"/>
                </a:lnTo>
                <a:lnTo>
                  <a:pt x="1415" y="332"/>
                </a:lnTo>
                <a:lnTo>
                  <a:pt x="1415" y="334"/>
                </a:lnTo>
                <a:lnTo>
                  <a:pt x="1417" y="334"/>
                </a:lnTo>
                <a:lnTo>
                  <a:pt x="1417" y="336"/>
                </a:lnTo>
                <a:lnTo>
                  <a:pt x="1418" y="336"/>
                </a:lnTo>
                <a:lnTo>
                  <a:pt x="1418" y="334"/>
                </a:lnTo>
                <a:lnTo>
                  <a:pt x="1420" y="334"/>
                </a:lnTo>
                <a:lnTo>
                  <a:pt x="1422" y="334"/>
                </a:lnTo>
                <a:lnTo>
                  <a:pt x="1422" y="336"/>
                </a:lnTo>
                <a:lnTo>
                  <a:pt x="1423" y="336"/>
                </a:lnTo>
                <a:lnTo>
                  <a:pt x="1425" y="336"/>
                </a:lnTo>
                <a:lnTo>
                  <a:pt x="1425" y="337"/>
                </a:lnTo>
                <a:lnTo>
                  <a:pt x="1425" y="337"/>
                </a:lnTo>
                <a:lnTo>
                  <a:pt x="1425" y="339"/>
                </a:lnTo>
                <a:lnTo>
                  <a:pt x="1425" y="341"/>
                </a:lnTo>
                <a:lnTo>
                  <a:pt x="1425" y="341"/>
                </a:lnTo>
                <a:lnTo>
                  <a:pt x="1423" y="341"/>
                </a:lnTo>
                <a:lnTo>
                  <a:pt x="1423" y="342"/>
                </a:lnTo>
                <a:lnTo>
                  <a:pt x="1423" y="344"/>
                </a:lnTo>
                <a:lnTo>
                  <a:pt x="1422" y="344"/>
                </a:lnTo>
                <a:lnTo>
                  <a:pt x="1420" y="344"/>
                </a:lnTo>
                <a:lnTo>
                  <a:pt x="1418" y="344"/>
                </a:lnTo>
                <a:lnTo>
                  <a:pt x="1417" y="344"/>
                </a:lnTo>
                <a:lnTo>
                  <a:pt x="1415" y="344"/>
                </a:lnTo>
                <a:lnTo>
                  <a:pt x="1415" y="346"/>
                </a:lnTo>
                <a:lnTo>
                  <a:pt x="1415" y="347"/>
                </a:lnTo>
                <a:lnTo>
                  <a:pt x="1417" y="347"/>
                </a:lnTo>
                <a:lnTo>
                  <a:pt x="1418" y="347"/>
                </a:lnTo>
                <a:lnTo>
                  <a:pt x="1420" y="347"/>
                </a:lnTo>
                <a:lnTo>
                  <a:pt x="1422" y="347"/>
                </a:lnTo>
                <a:lnTo>
                  <a:pt x="1422" y="349"/>
                </a:lnTo>
                <a:lnTo>
                  <a:pt x="1423" y="349"/>
                </a:lnTo>
                <a:lnTo>
                  <a:pt x="1423" y="351"/>
                </a:lnTo>
                <a:lnTo>
                  <a:pt x="1422" y="351"/>
                </a:lnTo>
                <a:lnTo>
                  <a:pt x="1422" y="352"/>
                </a:lnTo>
                <a:lnTo>
                  <a:pt x="1422" y="354"/>
                </a:lnTo>
                <a:lnTo>
                  <a:pt x="1422" y="356"/>
                </a:lnTo>
                <a:lnTo>
                  <a:pt x="1420" y="356"/>
                </a:lnTo>
                <a:lnTo>
                  <a:pt x="1418" y="356"/>
                </a:lnTo>
                <a:lnTo>
                  <a:pt x="1418" y="354"/>
                </a:lnTo>
                <a:lnTo>
                  <a:pt x="1417" y="354"/>
                </a:lnTo>
                <a:lnTo>
                  <a:pt x="1415" y="354"/>
                </a:lnTo>
                <a:lnTo>
                  <a:pt x="1413" y="354"/>
                </a:lnTo>
                <a:lnTo>
                  <a:pt x="1412" y="354"/>
                </a:lnTo>
                <a:lnTo>
                  <a:pt x="1412" y="352"/>
                </a:lnTo>
                <a:lnTo>
                  <a:pt x="1410" y="352"/>
                </a:lnTo>
                <a:lnTo>
                  <a:pt x="1410" y="351"/>
                </a:lnTo>
                <a:lnTo>
                  <a:pt x="1408" y="351"/>
                </a:lnTo>
                <a:lnTo>
                  <a:pt x="1408" y="349"/>
                </a:lnTo>
                <a:lnTo>
                  <a:pt x="1407" y="349"/>
                </a:lnTo>
                <a:lnTo>
                  <a:pt x="1407" y="347"/>
                </a:lnTo>
                <a:lnTo>
                  <a:pt x="1405" y="347"/>
                </a:lnTo>
                <a:lnTo>
                  <a:pt x="1403" y="347"/>
                </a:lnTo>
                <a:lnTo>
                  <a:pt x="1402" y="347"/>
                </a:lnTo>
                <a:lnTo>
                  <a:pt x="1402" y="349"/>
                </a:lnTo>
                <a:lnTo>
                  <a:pt x="1400" y="349"/>
                </a:lnTo>
                <a:lnTo>
                  <a:pt x="1400" y="351"/>
                </a:lnTo>
                <a:lnTo>
                  <a:pt x="1398" y="351"/>
                </a:lnTo>
                <a:lnTo>
                  <a:pt x="1398" y="352"/>
                </a:lnTo>
                <a:lnTo>
                  <a:pt x="1398" y="354"/>
                </a:lnTo>
                <a:lnTo>
                  <a:pt x="1398" y="356"/>
                </a:lnTo>
                <a:lnTo>
                  <a:pt x="1398" y="357"/>
                </a:lnTo>
                <a:lnTo>
                  <a:pt x="1398" y="359"/>
                </a:lnTo>
                <a:lnTo>
                  <a:pt x="1398" y="361"/>
                </a:lnTo>
                <a:lnTo>
                  <a:pt x="1400" y="361"/>
                </a:lnTo>
                <a:lnTo>
                  <a:pt x="1400" y="362"/>
                </a:lnTo>
                <a:close/>
                <a:moveTo>
                  <a:pt x="1413" y="336"/>
                </a:moveTo>
                <a:lnTo>
                  <a:pt x="1415" y="336"/>
                </a:lnTo>
                <a:lnTo>
                  <a:pt x="1415" y="334"/>
                </a:lnTo>
                <a:lnTo>
                  <a:pt x="1413" y="334"/>
                </a:lnTo>
                <a:lnTo>
                  <a:pt x="1413" y="336"/>
                </a:lnTo>
                <a:close/>
                <a:moveTo>
                  <a:pt x="1420" y="337"/>
                </a:moveTo>
                <a:lnTo>
                  <a:pt x="1422" y="337"/>
                </a:lnTo>
                <a:lnTo>
                  <a:pt x="1422" y="336"/>
                </a:lnTo>
                <a:lnTo>
                  <a:pt x="1420" y="336"/>
                </a:lnTo>
                <a:lnTo>
                  <a:pt x="1420" y="337"/>
                </a:lnTo>
                <a:close/>
                <a:moveTo>
                  <a:pt x="1525" y="271"/>
                </a:moveTo>
                <a:lnTo>
                  <a:pt x="1523" y="271"/>
                </a:lnTo>
                <a:lnTo>
                  <a:pt x="1523" y="269"/>
                </a:lnTo>
                <a:lnTo>
                  <a:pt x="1525" y="269"/>
                </a:lnTo>
                <a:lnTo>
                  <a:pt x="1527" y="269"/>
                </a:lnTo>
                <a:lnTo>
                  <a:pt x="1527" y="271"/>
                </a:lnTo>
                <a:lnTo>
                  <a:pt x="1528" y="271"/>
                </a:lnTo>
                <a:lnTo>
                  <a:pt x="1528" y="269"/>
                </a:lnTo>
                <a:lnTo>
                  <a:pt x="1530" y="269"/>
                </a:lnTo>
                <a:lnTo>
                  <a:pt x="1530" y="267"/>
                </a:lnTo>
                <a:lnTo>
                  <a:pt x="1528" y="267"/>
                </a:lnTo>
                <a:lnTo>
                  <a:pt x="1528" y="266"/>
                </a:lnTo>
                <a:lnTo>
                  <a:pt x="1527" y="266"/>
                </a:lnTo>
                <a:lnTo>
                  <a:pt x="1525" y="266"/>
                </a:lnTo>
                <a:lnTo>
                  <a:pt x="1525" y="264"/>
                </a:lnTo>
                <a:lnTo>
                  <a:pt x="1525" y="262"/>
                </a:lnTo>
                <a:lnTo>
                  <a:pt x="1525" y="261"/>
                </a:lnTo>
                <a:lnTo>
                  <a:pt x="1525" y="259"/>
                </a:lnTo>
                <a:lnTo>
                  <a:pt x="1527" y="259"/>
                </a:lnTo>
                <a:lnTo>
                  <a:pt x="1528" y="259"/>
                </a:lnTo>
                <a:lnTo>
                  <a:pt x="1528" y="257"/>
                </a:lnTo>
                <a:lnTo>
                  <a:pt x="1527" y="257"/>
                </a:lnTo>
                <a:lnTo>
                  <a:pt x="1525" y="257"/>
                </a:lnTo>
                <a:lnTo>
                  <a:pt x="1523" y="257"/>
                </a:lnTo>
                <a:lnTo>
                  <a:pt x="1523" y="256"/>
                </a:lnTo>
                <a:lnTo>
                  <a:pt x="1523" y="254"/>
                </a:lnTo>
                <a:lnTo>
                  <a:pt x="1523" y="252"/>
                </a:lnTo>
                <a:lnTo>
                  <a:pt x="1523" y="251"/>
                </a:lnTo>
                <a:lnTo>
                  <a:pt x="1525" y="251"/>
                </a:lnTo>
                <a:lnTo>
                  <a:pt x="1527" y="251"/>
                </a:lnTo>
                <a:lnTo>
                  <a:pt x="1527" y="252"/>
                </a:lnTo>
                <a:lnTo>
                  <a:pt x="1528" y="252"/>
                </a:lnTo>
                <a:lnTo>
                  <a:pt x="1530" y="252"/>
                </a:lnTo>
                <a:lnTo>
                  <a:pt x="1530" y="254"/>
                </a:lnTo>
                <a:lnTo>
                  <a:pt x="1532" y="254"/>
                </a:lnTo>
                <a:lnTo>
                  <a:pt x="1532" y="256"/>
                </a:lnTo>
                <a:lnTo>
                  <a:pt x="1532" y="257"/>
                </a:lnTo>
                <a:lnTo>
                  <a:pt x="1533" y="257"/>
                </a:lnTo>
                <a:lnTo>
                  <a:pt x="1535" y="257"/>
                </a:lnTo>
                <a:lnTo>
                  <a:pt x="1535" y="259"/>
                </a:lnTo>
                <a:lnTo>
                  <a:pt x="1537" y="259"/>
                </a:lnTo>
                <a:lnTo>
                  <a:pt x="1538" y="259"/>
                </a:lnTo>
                <a:lnTo>
                  <a:pt x="1538" y="261"/>
                </a:lnTo>
                <a:lnTo>
                  <a:pt x="1540" y="261"/>
                </a:lnTo>
                <a:lnTo>
                  <a:pt x="1542" y="261"/>
                </a:lnTo>
                <a:lnTo>
                  <a:pt x="1543" y="261"/>
                </a:lnTo>
                <a:lnTo>
                  <a:pt x="1543" y="261"/>
                </a:lnTo>
                <a:lnTo>
                  <a:pt x="1545" y="261"/>
                </a:lnTo>
                <a:lnTo>
                  <a:pt x="1545" y="259"/>
                </a:lnTo>
                <a:lnTo>
                  <a:pt x="1547" y="259"/>
                </a:lnTo>
                <a:lnTo>
                  <a:pt x="1547" y="261"/>
                </a:lnTo>
                <a:lnTo>
                  <a:pt x="1548" y="261"/>
                </a:lnTo>
                <a:lnTo>
                  <a:pt x="1548" y="262"/>
                </a:lnTo>
                <a:lnTo>
                  <a:pt x="1550" y="262"/>
                </a:lnTo>
                <a:lnTo>
                  <a:pt x="1550" y="264"/>
                </a:lnTo>
                <a:lnTo>
                  <a:pt x="1552" y="264"/>
                </a:lnTo>
                <a:lnTo>
                  <a:pt x="1552" y="262"/>
                </a:lnTo>
                <a:lnTo>
                  <a:pt x="1550" y="262"/>
                </a:lnTo>
                <a:lnTo>
                  <a:pt x="1550" y="261"/>
                </a:lnTo>
                <a:lnTo>
                  <a:pt x="1548" y="261"/>
                </a:lnTo>
                <a:lnTo>
                  <a:pt x="1548" y="259"/>
                </a:lnTo>
                <a:lnTo>
                  <a:pt x="1548" y="257"/>
                </a:lnTo>
                <a:lnTo>
                  <a:pt x="1547" y="257"/>
                </a:lnTo>
                <a:lnTo>
                  <a:pt x="1547" y="256"/>
                </a:lnTo>
                <a:lnTo>
                  <a:pt x="1548" y="256"/>
                </a:lnTo>
                <a:lnTo>
                  <a:pt x="1548" y="254"/>
                </a:lnTo>
                <a:lnTo>
                  <a:pt x="1550" y="254"/>
                </a:lnTo>
                <a:lnTo>
                  <a:pt x="1550" y="252"/>
                </a:lnTo>
                <a:lnTo>
                  <a:pt x="1552" y="252"/>
                </a:lnTo>
                <a:lnTo>
                  <a:pt x="1552" y="251"/>
                </a:lnTo>
                <a:lnTo>
                  <a:pt x="1553" y="251"/>
                </a:lnTo>
                <a:lnTo>
                  <a:pt x="1555" y="251"/>
                </a:lnTo>
                <a:lnTo>
                  <a:pt x="1557" y="251"/>
                </a:lnTo>
                <a:lnTo>
                  <a:pt x="1555" y="249"/>
                </a:lnTo>
                <a:lnTo>
                  <a:pt x="1553" y="249"/>
                </a:lnTo>
                <a:lnTo>
                  <a:pt x="1552" y="249"/>
                </a:lnTo>
                <a:lnTo>
                  <a:pt x="1552" y="247"/>
                </a:lnTo>
                <a:lnTo>
                  <a:pt x="1552" y="247"/>
                </a:lnTo>
                <a:lnTo>
                  <a:pt x="1550" y="247"/>
                </a:lnTo>
                <a:lnTo>
                  <a:pt x="1550" y="247"/>
                </a:lnTo>
                <a:lnTo>
                  <a:pt x="1550" y="249"/>
                </a:lnTo>
                <a:lnTo>
                  <a:pt x="1548" y="249"/>
                </a:lnTo>
                <a:lnTo>
                  <a:pt x="1548" y="251"/>
                </a:lnTo>
                <a:lnTo>
                  <a:pt x="1548" y="252"/>
                </a:lnTo>
                <a:lnTo>
                  <a:pt x="1547" y="252"/>
                </a:lnTo>
                <a:lnTo>
                  <a:pt x="1545" y="252"/>
                </a:lnTo>
                <a:lnTo>
                  <a:pt x="1543" y="252"/>
                </a:lnTo>
                <a:lnTo>
                  <a:pt x="1543" y="254"/>
                </a:lnTo>
                <a:lnTo>
                  <a:pt x="1543" y="254"/>
                </a:lnTo>
                <a:lnTo>
                  <a:pt x="1542" y="254"/>
                </a:lnTo>
                <a:lnTo>
                  <a:pt x="1540" y="254"/>
                </a:lnTo>
                <a:lnTo>
                  <a:pt x="1540" y="252"/>
                </a:lnTo>
                <a:lnTo>
                  <a:pt x="1538" y="252"/>
                </a:lnTo>
                <a:lnTo>
                  <a:pt x="1538" y="251"/>
                </a:lnTo>
                <a:lnTo>
                  <a:pt x="1537" y="251"/>
                </a:lnTo>
                <a:lnTo>
                  <a:pt x="1537" y="249"/>
                </a:lnTo>
                <a:lnTo>
                  <a:pt x="1538" y="249"/>
                </a:lnTo>
                <a:lnTo>
                  <a:pt x="1538" y="247"/>
                </a:lnTo>
                <a:lnTo>
                  <a:pt x="1540" y="247"/>
                </a:lnTo>
                <a:lnTo>
                  <a:pt x="1540" y="249"/>
                </a:lnTo>
                <a:lnTo>
                  <a:pt x="1542" y="249"/>
                </a:lnTo>
                <a:lnTo>
                  <a:pt x="1542" y="247"/>
                </a:lnTo>
                <a:lnTo>
                  <a:pt x="1543" y="247"/>
                </a:lnTo>
                <a:lnTo>
                  <a:pt x="1543" y="247"/>
                </a:lnTo>
                <a:lnTo>
                  <a:pt x="1542" y="247"/>
                </a:lnTo>
                <a:lnTo>
                  <a:pt x="1542" y="247"/>
                </a:lnTo>
                <a:lnTo>
                  <a:pt x="1540" y="247"/>
                </a:lnTo>
                <a:lnTo>
                  <a:pt x="1540" y="247"/>
                </a:lnTo>
                <a:lnTo>
                  <a:pt x="1538" y="247"/>
                </a:lnTo>
                <a:lnTo>
                  <a:pt x="1537" y="247"/>
                </a:lnTo>
                <a:lnTo>
                  <a:pt x="1537" y="247"/>
                </a:lnTo>
                <a:lnTo>
                  <a:pt x="1535" y="247"/>
                </a:lnTo>
                <a:lnTo>
                  <a:pt x="1533" y="247"/>
                </a:lnTo>
                <a:lnTo>
                  <a:pt x="1533" y="247"/>
                </a:lnTo>
                <a:lnTo>
                  <a:pt x="1532" y="247"/>
                </a:lnTo>
                <a:lnTo>
                  <a:pt x="1532" y="246"/>
                </a:lnTo>
                <a:lnTo>
                  <a:pt x="1530" y="246"/>
                </a:lnTo>
                <a:lnTo>
                  <a:pt x="1530" y="244"/>
                </a:lnTo>
                <a:lnTo>
                  <a:pt x="1528" y="244"/>
                </a:lnTo>
                <a:lnTo>
                  <a:pt x="1527" y="244"/>
                </a:lnTo>
                <a:lnTo>
                  <a:pt x="1527" y="242"/>
                </a:lnTo>
                <a:lnTo>
                  <a:pt x="1527" y="241"/>
                </a:lnTo>
                <a:lnTo>
                  <a:pt x="1528" y="241"/>
                </a:lnTo>
                <a:lnTo>
                  <a:pt x="1528" y="239"/>
                </a:lnTo>
                <a:lnTo>
                  <a:pt x="1528" y="237"/>
                </a:lnTo>
                <a:lnTo>
                  <a:pt x="1530" y="237"/>
                </a:lnTo>
                <a:lnTo>
                  <a:pt x="1530" y="239"/>
                </a:lnTo>
                <a:lnTo>
                  <a:pt x="1532" y="239"/>
                </a:lnTo>
                <a:lnTo>
                  <a:pt x="1532" y="237"/>
                </a:lnTo>
                <a:lnTo>
                  <a:pt x="1532" y="236"/>
                </a:lnTo>
                <a:lnTo>
                  <a:pt x="1533" y="236"/>
                </a:lnTo>
                <a:lnTo>
                  <a:pt x="1535" y="236"/>
                </a:lnTo>
                <a:lnTo>
                  <a:pt x="1537" y="236"/>
                </a:lnTo>
                <a:lnTo>
                  <a:pt x="1538" y="236"/>
                </a:lnTo>
                <a:lnTo>
                  <a:pt x="1538" y="237"/>
                </a:lnTo>
                <a:lnTo>
                  <a:pt x="1540" y="237"/>
                </a:lnTo>
                <a:lnTo>
                  <a:pt x="1542" y="237"/>
                </a:lnTo>
                <a:lnTo>
                  <a:pt x="1542" y="236"/>
                </a:lnTo>
                <a:lnTo>
                  <a:pt x="1540" y="236"/>
                </a:lnTo>
                <a:lnTo>
                  <a:pt x="1540" y="234"/>
                </a:lnTo>
                <a:lnTo>
                  <a:pt x="1538" y="234"/>
                </a:lnTo>
                <a:lnTo>
                  <a:pt x="1538" y="232"/>
                </a:lnTo>
                <a:lnTo>
                  <a:pt x="1537" y="232"/>
                </a:lnTo>
                <a:lnTo>
                  <a:pt x="1537" y="231"/>
                </a:lnTo>
                <a:lnTo>
                  <a:pt x="1537" y="229"/>
                </a:lnTo>
                <a:lnTo>
                  <a:pt x="1535" y="229"/>
                </a:lnTo>
                <a:lnTo>
                  <a:pt x="1535" y="227"/>
                </a:lnTo>
                <a:lnTo>
                  <a:pt x="1535" y="226"/>
                </a:lnTo>
                <a:lnTo>
                  <a:pt x="1537" y="226"/>
                </a:lnTo>
                <a:lnTo>
                  <a:pt x="1538" y="226"/>
                </a:lnTo>
                <a:lnTo>
                  <a:pt x="1538" y="224"/>
                </a:lnTo>
                <a:lnTo>
                  <a:pt x="1537" y="224"/>
                </a:lnTo>
                <a:lnTo>
                  <a:pt x="1537" y="222"/>
                </a:lnTo>
                <a:lnTo>
                  <a:pt x="1535" y="222"/>
                </a:lnTo>
                <a:lnTo>
                  <a:pt x="1535" y="221"/>
                </a:lnTo>
                <a:lnTo>
                  <a:pt x="1537" y="221"/>
                </a:lnTo>
                <a:lnTo>
                  <a:pt x="1538" y="221"/>
                </a:lnTo>
                <a:lnTo>
                  <a:pt x="1540" y="221"/>
                </a:lnTo>
                <a:lnTo>
                  <a:pt x="1542" y="221"/>
                </a:lnTo>
                <a:lnTo>
                  <a:pt x="1543" y="221"/>
                </a:lnTo>
                <a:lnTo>
                  <a:pt x="1543" y="221"/>
                </a:lnTo>
                <a:lnTo>
                  <a:pt x="1545" y="221"/>
                </a:lnTo>
                <a:lnTo>
                  <a:pt x="1545" y="219"/>
                </a:lnTo>
                <a:lnTo>
                  <a:pt x="1547" y="219"/>
                </a:lnTo>
                <a:lnTo>
                  <a:pt x="1547" y="221"/>
                </a:lnTo>
                <a:lnTo>
                  <a:pt x="1547" y="222"/>
                </a:lnTo>
                <a:lnTo>
                  <a:pt x="1548" y="222"/>
                </a:lnTo>
                <a:lnTo>
                  <a:pt x="1550" y="222"/>
                </a:lnTo>
                <a:lnTo>
                  <a:pt x="1550" y="224"/>
                </a:lnTo>
                <a:lnTo>
                  <a:pt x="1552" y="224"/>
                </a:lnTo>
                <a:lnTo>
                  <a:pt x="1553" y="224"/>
                </a:lnTo>
                <a:lnTo>
                  <a:pt x="1555" y="224"/>
                </a:lnTo>
                <a:lnTo>
                  <a:pt x="1557" y="224"/>
                </a:lnTo>
                <a:lnTo>
                  <a:pt x="1558" y="224"/>
                </a:lnTo>
                <a:lnTo>
                  <a:pt x="1558" y="226"/>
                </a:lnTo>
                <a:lnTo>
                  <a:pt x="1560" y="226"/>
                </a:lnTo>
                <a:lnTo>
                  <a:pt x="1560" y="227"/>
                </a:lnTo>
                <a:lnTo>
                  <a:pt x="1562" y="227"/>
                </a:lnTo>
                <a:lnTo>
                  <a:pt x="1562" y="226"/>
                </a:lnTo>
                <a:lnTo>
                  <a:pt x="1560" y="226"/>
                </a:lnTo>
                <a:lnTo>
                  <a:pt x="1560" y="224"/>
                </a:lnTo>
                <a:lnTo>
                  <a:pt x="1560" y="222"/>
                </a:lnTo>
                <a:lnTo>
                  <a:pt x="1558" y="222"/>
                </a:lnTo>
                <a:lnTo>
                  <a:pt x="1558" y="221"/>
                </a:lnTo>
                <a:lnTo>
                  <a:pt x="1557" y="221"/>
                </a:lnTo>
                <a:lnTo>
                  <a:pt x="1555" y="221"/>
                </a:lnTo>
                <a:lnTo>
                  <a:pt x="1555" y="219"/>
                </a:lnTo>
                <a:lnTo>
                  <a:pt x="1553" y="219"/>
                </a:lnTo>
                <a:lnTo>
                  <a:pt x="1553" y="221"/>
                </a:lnTo>
                <a:lnTo>
                  <a:pt x="1552" y="221"/>
                </a:lnTo>
                <a:lnTo>
                  <a:pt x="1552" y="219"/>
                </a:lnTo>
                <a:lnTo>
                  <a:pt x="1552" y="217"/>
                </a:lnTo>
                <a:lnTo>
                  <a:pt x="1552" y="216"/>
                </a:lnTo>
                <a:lnTo>
                  <a:pt x="1552" y="214"/>
                </a:lnTo>
                <a:lnTo>
                  <a:pt x="1553" y="214"/>
                </a:lnTo>
                <a:lnTo>
                  <a:pt x="1553" y="212"/>
                </a:lnTo>
                <a:lnTo>
                  <a:pt x="1555" y="212"/>
                </a:lnTo>
                <a:lnTo>
                  <a:pt x="1555" y="214"/>
                </a:lnTo>
                <a:lnTo>
                  <a:pt x="1557" y="214"/>
                </a:lnTo>
                <a:lnTo>
                  <a:pt x="1557" y="212"/>
                </a:lnTo>
                <a:lnTo>
                  <a:pt x="1558" y="212"/>
                </a:lnTo>
                <a:lnTo>
                  <a:pt x="1558" y="211"/>
                </a:lnTo>
                <a:lnTo>
                  <a:pt x="1557" y="211"/>
                </a:lnTo>
                <a:lnTo>
                  <a:pt x="1557" y="212"/>
                </a:lnTo>
                <a:lnTo>
                  <a:pt x="1555" y="212"/>
                </a:lnTo>
                <a:lnTo>
                  <a:pt x="1555" y="211"/>
                </a:lnTo>
                <a:lnTo>
                  <a:pt x="1553" y="211"/>
                </a:lnTo>
                <a:lnTo>
                  <a:pt x="1552" y="211"/>
                </a:lnTo>
                <a:lnTo>
                  <a:pt x="1550" y="211"/>
                </a:lnTo>
                <a:lnTo>
                  <a:pt x="1550" y="209"/>
                </a:lnTo>
                <a:lnTo>
                  <a:pt x="1548" y="209"/>
                </a:lnTo>
                <a:lnTo>
                  <a:pt x="1547" y="209"/>
                </a:lnTo>
                <a:lnTo>
                  <a:pt x="1547" y="207"/>
                </a:lnTo>
                <a:lnTo>
                  <a:pt x="1547" y="207"/>
                </a:lnTo>
                <a:lnTo>
                  <a:pt x="1548" y="207"/>
                </a:lnTo>
                <a:lnTo>
                  <a:pt x="1548" y="206"/>
                </a:lnTo>
                <a:lnTo>
                  <a:pt x="1547" y="206"/>
                </a:lnTo>
                <a:lnTo>
                  <a:pt x="1547" y="207"/>
                </a:lnTo>
                <a:lnTo>
                  <a:pt x="1545" y="207"/>
                </a:lnTo>
                <a:lnTo>
                  <a:pt x="1543" y="207"/>
                </a:lnTo>
                <a:lnTo>
                  <a:pt x="1543" y="207"/>
                </a:lnTo>
                <a:lnTo>
                  <a:pt x="1543" y="207"/>
                </a:lnTo>
                <a:lnTo>
                  <a:pt x="1543" y="207"/>
                </a:lnTo>
                <a:lnTo>
                  <a:pt x="1543" y="206"/>
                </a:lnTo>
                <a:lnTo>
                  <a:pt x="1543" y="204"/>
                </a:lnTo>
                <a:lnTo>
                  <a:pt x="1543" y="202"/>
                </a:lnTo>
                <a:lnTo>
                  <a:pt x="1543" y="202"/>
                </a:lnTo>
                <a:lnTo>
                  <a:pt x="1545" y="202"/>
                </a:lnTo>
                <a:lnTo>
                  <a:pt x="1545" y="201"/>
                </a:lnTo>
                <a:lnTo>
                  <a:pt x="1543" y="201"/>
                </a:lnTo>
                <a:lnTo>
                  <a:pt x="1543" y="199"/>
                </a:lnTo>
                <a:lnTo>
                  <a:pt x="1543" y="199"/>
                </a:lnTo>
                <a:lnTo>
                  <a:pt x="1543" y="197"/>
                </a:lnTo>
                <a:lnTo>
                  <a:pt x="1543" y="197"/>
                </a:lnTo>
                <a:lnTo>
                  <a:pt x="1543" y="196"/>
                </a:lnTo>
                <a:lnTo>
                  <a:pt x="1543" y="194"/>
                </a:lnTo>
                <a:lnTo>
                  <a:pt x="1545" y="194"/>
                </a:lnTo>
                <a:lnTo>
                  <a:pt x="1545" y="192"/>
                </a:lnTo>
                <a:lnTo>
                  <a:pt x="1545" y="191"/>
                </a:lnTo>
                <a:lnTo>
                  <a:pt x="1545" y="189"/>
                </a:lnTo>
                <a:lnTo>
                  <a:pt x="1547" y="189"/>
                </a:lnTo>
                <a:lnTo>
                  <a:pt x="1548" y="189"/>
                </a:lnTo>
                <a:lnTo>
                  <a:pt x="1548" y="187"/>
                </a:lnTo>
                <a:lnTo>
                  <a:pt x="1550" y="187"/>
                </a:lnTo>
                <a:lnTo>
                  <a:pt x="1552" y="187"/>
                </a:lnTo>
                <a:lnTo>
                  <a:pt x="1552" y="189"/>
                </a:lnTo>
                <a:lnTo>
                  <a:pt x="1553" y="189"/>
                </a:lnTo>
                <a:lnTo>
                  <a:pt x="1553" y="191"/>
                </a:lnTo>
                <a:lnTo>
                  <a:pt x="1553" y="192"/>
                </a:lnTo>
                <a:lnTo>
                  <a:pt x="1553" y="194"/>
                </a:lnTo>
                <a:lnTo>
                  <a:pt x="1553" y="196"/>
                </a:lnTo>
                <a:lnTo>
                  <a:pt x="1555" y="196"/>
                </a:lnTo>
                <a:lnTo>
                  <a:pt x="1555" y="194"/>
                </a:lnTo>
                <a:lnTo>
                  <a:pt x="1555" y="192"/>
                </a:lnTo>
                <a:lnTo>
                  <a:pt x="1557" y="192"/>
                </a:lnTo>
                <a:lnTo>
                  <a:pt x="1558" y="192"/>
                </a:lnTo>
                <a:lnTo>
                  <a:pt x="1558" y="191"/>
                </a:lnTo>
                <a:lnTo>
                  <a:pt x="1560" y="191"/>
                </a:lnTo>
                <a:lnTo>
                  <a:pt x="1560" y="189"/>
                </a:lnTo>
                <a:lnTo>
                  <a:pt x="1560" y="187"/>
                </a:lnTo>
                <a:lnTo>
                  <a:pt x="1558" y="187"/>
                </a:lnTo>
                <a:lnTo>
                  <a:pt x="1558" y="185"/>
                </a:lnTo>
                <a:lnTo>
                  <a:pt x="1560" y="185"/>
                </a:lnTo>
                <a:lnTo>
                  <a:pt x="1560" y="184"/>
                </a:lnTo>
                <a:lnTo>
                  <a:pt x="1562" y="184"/>
                </a:lnTo>
                <a:lnTo>
                  <a:pt x="1563" y="185"/>
                </a:lnTo>
                <a:lnTo>
                  <a:pt x="1565" y="185"/>
                </a:lnTo>
                <a:lnTo>
                  <a:pt x="1567" y="185"/>
                </a:lnTo>
                <a:lnTo>
                  <a:pt x="1567" y="187"/>
                </a:lnTo>
                <a:lnTo>
                  <a:pt x="1568" y="187"/>
                </a:lnTo>
                <a:lnTo>
                  <a:pt x="1568" y="185"/>
                </a:lnTo>
                <a:lnTo>
                  <a:pt x="1570" y="185"/>
                </a:lnTo>
                <a:lnTo>
                  <a:pt x="1570" y="184"/>
                </a:lnTo>
                <a:lnTo>
                  <a:pt x="1570" y="182"/>
                </a:lnTo>
                <a:lnTo>
                  <a:pt x="1570" y="180"/>
                </a:lnTo>
                <a:lnTo>
                  <a:pt x="1572" y="180"/>
                </a:lnTo>
                <a:lnTo>
                  <a:pt x="1572" y="179"/>
                </a:lnTo>
                <a:lnTo>
                  <a:pt x="1570" y="179"/>
                </a:lnTo>
                <a:lnTo>
                  <a:pt x="1568" y="179"/>
                </a:lnTo>
                <a:lnTo>
                  <a:pt x="1568" y="177"/>
                </a:lnTo>
                <a:lnTo>
                  <a:pt x="1570" y="177"/>
                </a:lnTo>
                <a:lnTo>
                  <a:pt x="1570" y="175"/>
                </a:lnTo>
                <a:lnTo>
                  <a:pt x="1568" y="175"/>
                </a:lnTo>
                <a:lnTo>
                  <a:pt x="1567" y="175"/>
                </a:lnTo>
                <a:lnTo>
                  <a:pt x="1565" y="175"/>
                </a:lnTo>
                <a:lnTo>
                  <a:pt x="1563" y="175"/>
                </a:lnTo>
                <a:lnTo>
                  <a:pt x="1563" y="177"/>
                </a:lnTo>
                <a:lnTo>
                  <a:pt x="1562" y="177"/>
                </a:lnTo>
                <a:lnTo>
                  <a:pt x="1560" y="177"/>
                </a:lnTo>
                <a:lnTo>
                  <a:pt x="1560" y="175"/>
                </a:lnTo>
                <a:lnTo>
                  <a:pt x="1558" y="175"/>
                </a:lnTo>
                <a:lnTo>
                  <a:pt x="1557" y="175"/>
                </a:lnTo>
                <a:lnTo>
                  <a:pt x="1557" y="174"/>
                </a:lnTo>
                <a:lnTo>
                  <a:pt x="1555" y="174"/>
                </a:lnTo>
                <a:lnTo>
                  <a:pt x="1555" y="172"/>
                </a:lnTo>
                <a:lnTo>
                  <a:pt x="1555" y="170"/>
                </a:lnTo>
                <a:lnTo>
                  <a:pt x="1557" y="170"/>
                </a:lnTo>
                <a:lnTo>
                  <a:pt x="1557" y="169"/>
                </a:lnTo>
                <a:lnTo>
                  <a:pt x="1557" y="167"/>
                </a:lnTo>
                <a:lnTo>
                  <a:pt x="1558" y="167"/>
                </a:lnTo>
                <a:lnTo>
                  <a:pt x="1558" y="167"/>
                </a:lnTo>
                <a:lnTo>
                  <a:pt x="1558" y="165"/>
                </a:lnTo>
                <a:lnTo>
                  <a:pt x="1560" y="165"/>
                </a:lnTo>
                <a:lnTo>
                  <a:pt x="1560" y="167"/>
                </a:lnTo>
                <a:lnTo>
                  <a:pt x="1562" y="167"/>
                </a:lnTo>
                <a:lnTo>
                  <a:pt x="1563" y="167"/>
                </a:lnTo>
                <a:lnTo>
                  <a:pt x="1563" y="167"/>
                </a:lnTo>
                <a:lnTo>
                  <a:pt x="1565" y="167"/>
                </a:lnTo>
                <a:lnTo>
                  <a:pt x="1565" y="169"/>
                </a:lnTo>
                <a:lnTo>
                  <a:pt x="1567" y="169"/>
                </a:lnTo>
                <a:lnTo>
                  <a:pt x="1567" y="167"/>
                </a:lnTo>
                <a:lnTo>
                  <a:pt x="1567" y="167"/>
                </a:lnTo>
                <a:lnTo>
                  <a:pt x="1565" y="167"/>
                </a:lnTo>
                <a:lnTo>
                  <a:pt x="1565" y="165"/>
                </a:lnTo>
                <a:lnTo>
                  <a:pt x="1567" y="165"/>
                </a:lnTo>
                <a:lnTo>
                  <a:pt x="1568" y="165"/>
                </a:lnTo>
                <a:lnTo>
                  <a:pt x="1568" y="167"/>
                </a:lnTo>
                <a:lnTo>
                  <a:pt x="1570" y="167"/>
                </a:lnTo>
                <a:lnTo>
                  <a:pt x="1572" y="167"/>
                </a:lnTo>
                <a:lnTo>
                  <a:pt x="1572" y="167"/>
                </a:lnTo>
                <a:lnTo>
                  <a:pt x="1573" y="167"/>
                </a:lnTo>
                <a:lnTo>
                  <a:pt x="1573" y="169"/>
                </a:lnTo>
                <a:lnTo>
                  <a:pt x="1575" y="169"/>
                </a:lnTo>
                <a:lnTo>
                  <a:pt x="1575" y="170"/>
                </a:lnTo>
                <a:lnTo>
                  <a:pt x="1577" y="170"/>
                </a:lnTo>
                <a:lnTo>
                  <a:pt x="1578" y="170"/>
                </a:lnTo>
                <a:lnTo>
                  <a:pt x="1578" y="172"/>
                </a:lnTo>
                <a:lnTo>
                  <a:pt x="1580" y="172"/>
                </a:lnTo>
                <a:lnTo>
                  <a:pt x="1580" y="174"/>
                </a:lnTo>
                <a:lnTo>
                  <a:pt x="1582" y="174"/>
                </a:lnTo>
                <a:lnTo>
                  <a:pt x="1582" y="175"/>
                </a:lnTo>
                <a:lnTo>
                  <a:pt x="1583" y="175"/>
                </a:lnTo>
                <a:lnTo>
                  <a:pt x="1583" y="177"/>
                </a:lnTo>
                <a:lnTo>
                  <a:pt x="1583" y="179"/>
                </a:lnTo>
                <a:lnTo>
                  <a:pt x="1583" y="179"/>
                </a:lnTo>
                <a:lnTo>
                  <a:pt x="1583" y="180"/>
                </a:lnTo>
                <a:lnTo>
                  <a:pt x="1583" y="182"/>
                </a:lnTo>
                <a:lnTo>
                  <a:pt x="1583" y="184"/>
                </a:lnTo>
                <a:lnTo>
                  <a:pt x="1583" y="185"/>
                </a:lnTo>
                <a:lnTo>
                  <a:pt x="1583" y="187"/>
                </a:lnTo>
                <a:lnTo>
                  <a:pt x="1583" y="189"/>
                </a:lnTo>
                <a:lnTo>
                  <a:pt x="1585" y="189"/>
                </a:lnTo>
                <a:lnTo>
                  <a:pt x="1585" y="191"/>
                </a:lnTo>
                <a:lnTo>
                  <a:pt x="1585" y="192"/>
                </a:lnTo>
                <a:lnTo>
                  <a:pt x="1587" y="192"/>
                </a:lnTo>
                <a:lnTo>
                  <a:pt x="1587" y="194"/>
                </a:lnTo>
                <a:lnTo>
                  <a:pt x="1587" y="196"/>
                </a:lnTo>
                <a:lnTo>
                  <a:pt x="1587" y="197"/>
                </a:lnTo>
                <a:lnTo>
                  <a:pt x="1588" y="197"/>
                </a:lnTo>
                <a:lnTo>
                  <a:pt x="1588" y="199"/>
                </a:lnTo>
                <a:lnTo>
                  <a:pt x="1588" y="201"/>
                </a:lnTo>
                <a:lnTo>
                  <a:pt x="1590" y="201"/>
                </a:lnTo>
                <a:lnTo>
                  <a:pt x="1590" y="202"/>
                </a:lnTo>
                <a:lnTo>
                  <a:pt x="1590" y="204"/>
                </a:lnTo>
                <a:lnTo>
                  <a:pt x="1590" y="206"/>
                </a:lnTo>
                <a:lnTo>
                  <a:pt x="1592" y="206"/>
                </a:lnTo>
                <a:lnTo>
                  <a:pt x="1592" y="207"/>
                </a:lnTo>
                <a:lnTo>
                  <a:pt x="1592" y="207"/>
                </a:lnTo>
                <a:lnTo>
                  <a:pt x="1592" y="209"/>
                </a:lnTo>
                <a:lnTo>
                  <a:pt x="1593" y="209"/>
                </a:lnTo>
                <a:lnTo>
                  <a:pt x="1593" y="211"/>
                </a:lnTo>
                <a:lnTo>
                  <a:pt x="1595" y="211"/>
                </a:lnTo>
                <a:lnTo>
                  <a:pt x="1595" y="212"/>
                </a:lnTo>
                <a:lnTo>
                  <a:pt x="1597" y="212"/>
                </a:lnTo>
                <a:lnTo>
                  <a:pt x="1597" y="214"/>
                </a:lnTo>
                <a:lnTo>
                  <a:pt x="1598" y="214"/>
                </a:lnTo>
                <a:lnTo>
                  <a:pt x="1598" y="216"/>
                </a:lnTo>
                <a:lnTo>
                  <a:pt x="1598" y="217"/>
                </a:lnTo>
                <a:lnTo>
                  <a:pt x="1598" y="219"/>
                </a:lnTo>
                <a:lnTo>
                  <a:pt x="1598" y="221"/>
                </a:lnTo>
                <a:lnTo>
                  <a:pt x="1597" y="221"/>
                </a:lnTo>
                <a:lnTo>
                  <a:pt x="1597" y="222"/>
                </a:lnTo>
                <a:lnTo>
                  <a:pt x="1597" y="224"/>
                </a:lnTo>
                <a:lnTo>
                  <a:pt x="1598" y="224"/>
                </a:lnTo>
                <a:lnTo>
                  <a:pt x="1598" y="222"/>
                </a:lnTo>
                <a:lnTo>
                  <a:pt x="1600" y="222"/>
                </a:lnTo>
                <a:lnTo>
                  <a:pt x="1600" y="224"/>
                </a:lnTo>
                <a:lnTo>
                  <a:pt x="1602" y="224"/>
                </a:lnTo>
                <a:lnTo>
                  <a:pt x="1602" y="226"/>
                </a:lnTo>
                <a:lnTo>
                  <a:pt x="1603" y="226"/>
                </a:lnTo>
                <a:lnTo>
                  <a:pt x="1603" y="224"/>
                </a:lnTo>
                <a:lnTo>
                  <a:pt x="1605" y="224"/>
                </a:lnTo>
                <a:lnTo>
                  <a:pt x="1605" y="226"/>
                </a:lnTo>
                <a:lnTo>
                  <a:pt x="1607" y="226"/>
                </a:lnTo>
                <a:lnTo>
                  <a:pt x="1607" y="227"/>
                </a:lnTo>
                <a:lnTo>
                  <a:pt x="1608" y="227"/>
                </a:lnTo>
                <a:lnTo>
                  <a:pt x="1608" y="226"/>
                </a:lnTo>
                <a:lnTo>
                  <a:pt x="1610" y="226"/>
                </a:lnTo>
                <a:lnTo>
                  <a:pt x="1612" y="224"/>
                </a:lnTo>
                <a:lnTo>
                  <a:pt x="1613" y="224"/>
                </a:lnTo>
                <a:lnTo>
                  <a:pt x="1613" y="226"/>
                </a:lnTo>
                <a:lnTo>
                  <a:pt x="1615" y="226"/>
                </a:lnTo>
                <a:lnTo>
                  <a:pt x="1615" y="227"/>
                </a:lnTo>
                <a:lnTo>
                  <a:pt x="1617" y="227"/>
                </a:lnTo>
                <a:lnTo>
                  <a:pt x="1617" y="229"/>
                </a:lnTo>
                <a:lnTo>
                  <a:pt x="1618" y="229"/>
                </a:lnTo>
                <a:lnTo>
                  <a:pt x="1618" y="231"/>
                </a:lnTo>
                <a:lnTo>
                  <a:pt x="1618" y="232"/>
                </a:lnTo>
                <a:lnTo>
                  <a:pt x="1618" y="234"/>
                </a:lnTo>
                <a:lnTo>
                  <a:pt x="1617" y="234"/>
                </a:lnTo>
                <a:lnTo>
                  <a:pt x="1617" y="236"/>
                </a:lnTo>
                <a:lnTo>
                  <a:pt x="1618" y="236"/>
                </a:lnTo>
                <a:lnTo>
                  <a:pt x="1618" y="237"/>
                </a:lnTo>
                <a:lnTo>
                  <a:pt x="1618" y="239"/>
                </a:lnTo>
                <a:lnTo>
                  <a:pt x="1618" y="241"/>
                </a:lnTo>
                <a:lnTo>
                  <a:pt x="1617" y="241"/>
                </a:lnTo>
                <a:lnTo>
                  <a:pt x="1617" y="242"/>
                </a:lnTo>
                <a:lnTo>
                  <a:pt x="1617" y="244"/>
                </a:lnTo>
                <a:lnTo>
                  <a:pt x="1617" y="246"/>
                </a:lnTo>
                <a:lnTo>
                  <a:pt x="1617" y="247"/>
                </a:lnTo>
                <a:lnTo>
                  <a:pt x="1618" y="247"/>
                </a:lnTo>
                <a:lnTo>
                  <a:pt x="1618" y="247"/>
                </a:lnTo>
                <a:lnTo>
                  <a:pt x="1618" y="249"/>
                </a:lnTo>
                <a:lnTo>
                  <a:pt x="1620" y="249"/>
                </a:lnTo>
                <a:lnTo>
                  <a:pt x="1620" y="251"/>
                </a:lnTo>
                <a:lnTo>
                  <a:pt x="1622" y="251"/>
                </a:lnTo>
                <a:lnTo>
                  <a:pt x="1622" y="252"/>
                </a:lnTo>
                <a:lnTo>
                  <a:pt x="1623" y="252"/>
                </a:lnTo>
                <a:lnTo>
                  <a:pt x="1623" y="254"/>
                </a:lnTo>
                <a:lnTo>
                  <a:pt x="1623" y="254"/>
                </a:lnTo>
                <a:lnTo>
                  <a:pt x="1623" y="256"/>
                </a:lnTo>
                <a:lnTo>
                  <a:pt x="1625" y="256"/>
                </a:lnTo>
                <a:lnTo>
                  <a:pt x="1627" y="256"/>
                </a:lnTo>
                <a:lnTo>
                  <a:pt x="1628" y="256"/>
                </a:lnTo>
                <a:lnTo>
                  <a:pt x="1628" y="254"/>
                </a:lnTo>
                <a:lnTo>
                  <a:pt x="1630" y="254"/>
                </a:lnTo>
                <a:lnTo>
                  <a:pt x="1630" y="256"/>
                </a:lnTo>
                <a:lnTo>
                  <a:pt x="1632" y="256"/>
                </a:lnTo>
                <a:lnTo>
                  <a:pt x="1632" y="257"/>
                </a:lnTo>
                <a:lnTo>
                  <a:pt x="1633" y="257"/>
                </a:lnTo>
                <a:lnTo>
                  <a:pt x="1635" y="257"/>
                </a:lnTo>
                <a:lnTo>
                  <a:pt x="1635" y="256"/>
                </a:lnTo>
                <a:lnTo>
                  <a:pt x="1637" y="256"/>
                </a:lnTo>
                <a:lnTo>
                  <a:pt x="1637" y="257"/>
                </a:lnTo>
                <a:lnTo>
                  <a:pt x="1638" y="257"/>
                </a:lnTo>
                <a:lnTo>
                  <a:pt x="1638" y="256"/>
                </a:lnTo>
                <a:lnTo>
                  <a:pt x="1640" y="256"/>
                </a:lnTo>
                <a:lnTo>
                  <a:pt x="1640" y="257"/>
                </a:lnTo>
                <a:lnTo>
                  <a:pt x="1642" y="257"/>
                </a:lnTo>
                <a:lnTo>
                  <a:pt x="1642" y="259"/>
                </a:lnTo>
                <a:lnTo>
                  <a:pt x="1642" y="261"/>
                </a:lnTo>
                <a:lnTo>
                  <a:pt x="1642" y="262"/>
                </a:lnTo>
                <a:lnTo>
                  <a:pt x="1643" y="262"/>
                </a:lnTo>
                <a:lnTo>
                  <a:pt x="1643" y="264"/>
                </a:lnTo>
                <a:lnTo>
                  <a:pt x="1643" y="266"/>
                </a:lnTo>
                <a:lnTo>
                  <a:pt x="1643" y="267"/>
                </a:lnTo>
                <a:lnTo>
                  <a:pt x="1642" y="267"/>
                </a:lnTo>
                <a:lnTo>
                  <a:pt x="1642" y="269"/>
                </a:lnTo>
                <a:lnTo>
                  <a:pt x="1642" y="271"/>
                </a:lnTo>
                <a:lnTo>
                  <a:pt x="1643" y="271"/>
                </a:lnTo>
                <a:lnTo>
                  <a:pt x="1643" y="269"/>
                </a:lnTo>
                <a:lnTo>
                  <a:pt x="1645" y="269"/>
                </a:lnTo>
                <a:lnTo>
                  <a:pt x="1645" y="271"/>
                </a:lnTo>
                <a:lnTo>
                  <a:pt x="1645" y="272"/>
                </a:lnTo>
                <a:lnTo>
                  <a:pt x="1645" y="274"/>
                </a:lnTo>
                <a:lnTo>
                  <a:pt x="1645" y="276"/>
                </a:lnTo>
                <a:lnTo>
                  <a:pt x="1645" y="277"/>
                </a:lnTo>
                <a:lnTo>
                  <a:pt x="1645" y="279"/>
                </a:lnTo>
                <a:lnTo>
                  <a:pt x="1645" y="281"/>
                </a:lnTo>
                <a:lnTo>
                  <a:pt x="1645" y="282"/>
                </a:lnTo>
                <a:lnTo>
                  <a:pt x="1645" y="284"/>
                </a:lnTo>
                <a:lnTo>
                  <a:pt x="1645" y="286"/>
                </a:lnTo>
                <a:lnTo>
                  <a:pt x="1643" y="286"/>
                </a:lnTo>
                <a:lnTo>
                  <a:pt x="1643" y="287"/>
                </a:lnTo>
                <a:lnTo>
                  <a:pt x="1645" y="287"/>
                </a:lnTo>
                <a:lnTo>
                  <a:pt x="1645" y="289"/>
                </a:lnTo>
                <a:lnTo>
                  <a:pt x="1643" y="289"/>
                </a:lnTo>
                <a:lnTo>
                  <a:pt x="1643" y="289"/>
                </a:lnTo>
                <a:lnTo>
                  <a:pt x="1642" y="289"/>
                </a:lnTo>
                <a:lnTo>
                  <a:pt x="1642" y="291"/>
                </a:lnTo>
                <a:lnTo>
                  <a:pt x="1642" y="292"/>
                </a:lnTo>
                <a:lnTo>
                  <a:pt x="1640" y="292"/>
                </a:lnTo>
                <a:lnTo>
                  <a:pt x="1640" y="294"/>
                </a:lnTo>
                <a:lnTo>
                  <a:pt x="1640" y="296"/>
                </a:lnTo>
                <a:lnTo>
                  <a:pt x="1642" y="296"/>
                </a:lnTo>
                <a:lnTo>
                  <a:pt x="1642" y="297"/>
                </a:lnTo>
                <a:lnTo>
                  <a:pt x="1643" y="297"/>
                </a:lnTo>
                <a:lnTo>
                  <a:pt x="1643" y="296"/>
                </a:lnTo>
                <a:lnTo>
                  <a:pt x="1643" y="294"/>
                </a:lnTo>
                <a:lnTo>
                  <a:pt x="1643" y="292"/>
                </a:lnTo>
                <a:lnTo>
                  <a:pt x="1645" y="292"/>
                </a:lnTo>
                <a:lnTo>
                  <a:pt x="1645" y="291"/>
                </a:lnTo>
                <a:lnTo>
                  <a:pt x="1647" y="291"/>
                </a:lnTo>
                <a:lnTo>
                  <a:pt x="1647" y="289"/>
                </a:lnTo>
                <a:lnTo>
                  <a:pt x="1648" y="289"/>
                </a:lnTo>
                <a:lnTo>
                  <a:pt x="1648" y="291"/>
                </a:lnTo>
                <a:lnTo>
                  <a:pt x="1648" y="292"/>
                </a:lnTo>
                <a:lnTo>
                  <a:pt x="1648" y="294"/>
                </a:lnTo>
                <a:lnTo>
                  <a:pt x="1650" y="294"/>
                </a:lnTo>
                <a:lnTo>
                  <a:pt x="1650" y="292"/>
                </a:lnTo>
                <a:lnTo>
                  <a:pt x="1650" y="291"/>
                </a:lnTo>
                <a:lnTo>
                  <a:pt x="1650" y="289"/>
                </a:lnTo>
                <a:lnTo>
                  <a:pt x="1648" y="289"/>
                </a:lnTo>
                <a:lnTo>
                  <a:pt x="1648" y="289"/>
                </a:lnTo>
                <a:lnTo>
                  <a:pt x="1650" y="289"/>
                </a:lnTo>
                <a:lnTo>
                  <a:pt x="1650" y="287"/>
                </a:lnTo>
                <a:lnTo>
                  <a:pt x="1650" y="286"/>
                </a:lnTo>
                <a:lnTo>
                  <a:pt x="1652" y="286"/>
                </a:lnTo>
                <a:lnTo>
                  <a:pt x="1652" y="287"/>
                </a:lnTo>
                <a:lnTo>
                  <a:pt x="1653" y="287"/>
                </a:lnTo>
                <a:lnTo>
                  <a:pt x="1655" y="287"/>
                </a:lnTo>
                <a:lnTo>
                  <a:pt x="1657" y="287"/>
                </a:lnTo>
                <a:lnTo>
                  <a:pt x="1657" y="289"/>
                </a:lnTo>
                <a:lnTo>
                  <a:pt x="1658" y="289"/>
                </a:lnTo>
                <a:lnTo>
                  <a:pt x="1658" y="289"/>
                </a:lnTo>
                <a:lnTo>
                  <a:pt x="1658" y="291"/>
                </a:lnTo>
                <a:lnTo>
                  <a:pt x="1660" y="291"/>
                </a:lnTo>
                <a:lnTo>
                  <a:pt x="1660" y="292"/>
                </a:lnTo>
                <a:lnTo>
                  <a:pt x="1660" y="294"/>
                </a:lnTo>
                <a:lnTo>
                  <a:pt x="1658" y="294"/>
                </a:lnTo>
                <a:lnTo>
                  <a:pt x="1658" y="296"/>
                </a:lnTo>
                <a:lnTo>
                  <a:pt x="1660" y="296"/>
                </a:lnTo>
                <a:lnTo>
                  <a:pt x="1660" y="297"/>
                </a:lnTo>
                <a:lnTo>
                  <a:pt x="1660" y="299"/>
                </a:lnTo>
                <a:lnTo>
                  <a:pt x="1658" y="299"/>
                </a:lnTo>
                <a:lnTo>
                  <a:pt x="1658" y="301"/>
                </a:lnTo>
                <a:lnTo>
                  <a:pt x="1660" y="301"/>
                </a:lnTo>
                <a:lnTo>
                  <a:pt x="1662" y="299"/>
                </a:lnTo>
                <a:lnTo>
                  <a:pt x="1662" y="297"/>
                </a:lnTo>
                <a:lnTo>
                  <a:pt x="1662" y="296"/>
                </a:lnTo>
                <a:lnTo>
                  <a:pt x="1660" y="296"/>
                </a:lnTo>
                <a:lnTo>
                  <a:pt x="1660" y="294"/>
                </a:lnTo>
                <a:lnTo>
                  <a:pt x="1662" y="294"/>
                </a:lnTo>
                <a:lnTo>
                  <a:pt x="1662" y="292"/>
                </a:lnTo>
                <a:lnTo>
                  <a:pt x="1662" y="291"/>
                </a:lnTo>
                <a:lnTo>
                  <a:pt x="1662" y="289"/>
                </a:lnTo>
                <a:lnTo>
                  <a:pt x="1662" y="289"/>
                </a:lnTo>
                <a:lnTo>
                  <a:pt x="1663" y="289"/>
                </a:lnTo>
                <a:lnTo>
                  <a:pt x="1663" y="289"/>
                </a:lnTo>
                <a:lnTo>
                  <a:pt x="1663" y="289"/>
                </a:lnTo>
                <a:lnTo>
                  <a:pt x="1665" y="289"/>
                </a:lnTo>
                <a:lnTo>
                  <a:pt x="1665" y="291"/>
                </a:lnTo>
                <a:lnTo>
                  <a:pt x="1665" y="292"/>
                </a:lnTo>
                <a:lnTo>
                  <a:pt x="1665" y="294"/>
                </a:lnTo>
                <a:lnTo>
                  <a:pt x="1667" y="294"/>
                </a:lnTo>
                <a:lnTo>
                  <a:pt x="1667" y="296"/>
                </a:lnTo>
                <a:lnTo>
                  <a:pt x="1667" y="297"/>
                </a:lnTo>
                <a:lnTo>
                  <a:pt x="1668" y="297"/>
                </a:lnTo>
                <a:lnTo>
                  <a:pt x="1668" y="299"/>
                </a:lnTo>
                <a:lnTo>
                  <a:pt x="1668" y="301"/>
                </a:lnTo>
                <a:lnTo>
                  <a:pt x="1670" y="301"/>
                </a:lnTo>
                <a:lnTo>
                  <a:pt x="1670" y="302"/>
                </a:lnTo>
                <a:lnTo>
                  <a:pt x="1672" y="302"/>
                </a:lnTo>
                <a:lnTo>
                  <a:pt x="1672" y="304"/>
                </a:lnTo>
                <a:lnTo>
                  <a:pt x="1673" y="304"/>
                </a:lnTo>
                <a:lnTo>
                  <a:pt x="1673" y="306"/>
                </a:lnTo>
                <a:lnTo>
                  <a:pt x="1673" y="307"/>
                </a:lnTo>
                <a:lnTo>
                  <a:pt x="1675" y="307"/>
                </a:lnTo>
                <a:lnTo>
                  <a:pt x="1675" y="309"/>
                </a:lnTo>
                <a:lnTo>
                  <a:pt x="1675" y="311"/>
                </a:lnTo>
                <a:lnTo>
                  <a:pt x="1675" y="312"/>
                </a:lnTo>
                <a:lnTo>
                  <a:pt x="1675" y="314"/>
                </a:lnTo>
                <a:lnTo>
                  <a:pt x="1673" y="314"/>
                </a:lnTo>
                <a:lnTo>
                  <a:pt x="1672" y="314"/>
                </a:lnTo>
                <a:lnTo>
                  <a:pt x="1672" y="316"/>
                </a:lnTo>
                <a:lnTo>
                  <a:pt x="1672" y="317"/>
                </a:lnTo>
                <a:lnTo>
                  <a:pt x="1672" y="319"/>
                </a:lnTo>
                <a:lnTo>
                  <a:pt x="1670" y="319"/>
                </a:lnTo>
                <a:lnTo>
                  <a:pt x="1668" y="319"/>
                </a:lnTo>
                <a:lnTo>
                  <a:pt x="1668" y="321"/>
                </a:lnTo>
                <a:lnTo>
                  <a:pt x="1667" y="321"/>
                </a:lnTo>
                <a:lnTo>
                  <a:pt x="1667" y="322"/>
                </a:lnTo>
                <a:lnTo>
                  <a:pt x="1665" y="322"/>
                </a:lnTo>
                <a:lnTo>
                  <a:pt x="1663" y="322"/>
                </a:lnTo>
                <a:lnTo>
                  <a:pt x="1663" y="324"/>
                </a:lnTo>
                <a:lnTo>
                  <a:pt x="1663" y="324"/>
                </a:lnTo>
                <a:lnTo>
                  <a:pt x="1663" y="326"/>
                </a:lnTo>
                <a:lnTo>
                  <a:pt x="1662" y="326"/>
                </a:lnTo>
                <a:lnTo>
                  <a:pt x="1660" y="326"/>
                </a:lnTo>
                <a:lnTo>
                  <a:pt x="1660" y="327"/>
                </a:lnTo>
                <a:lnTo>
                  <a:pt x="1658" y="327"/>
                </a:lnTo>
                <a:lnTo>
                  <a:pt x="1658" y="329"/>
                </a:lnTo>
                <a:lnTo>
                  <a:pt x="1657" y="329"/>
                </a:lnTo>
                <a:lnTo>
                  <a:pt x="1657" y="329"/>
                </a:lnTo>
                <a:lnTo>
                  <a:pt x="1657" y="331"/>
                </a:lnTo>
                <a:lnTo>
                  <a:pt x="1657" y="332"/>
                </a:lnTo>
                <a:lnTo>
                  <a:pt x="1655" y="332"/>
                </a:lnTo>
                <a:lnTo>
                  <a:pt x="1657" y="334"/>
                </a:lnTo>
                <a:lnTo>
                  <a:pt x="1655" y="334"/>
                </a:lnTo>
                <a:lnTo>
                  <a:pt x="1655" y="336"/>
                </a:lnTo>
                <a:lnTo>
                  <a:pt x="1653" y="336"/>
                </a:lnTo>
                <a:lnTo>
                  <a:pt x="1653" y="334"/>
                </a:lnTo>
                <a:lnTo>
                  <a:pt x="1652" y="334"/>
                </a:lnTo>
                <a:lnTo>
                  <a:pt x="1652" y="332"/>
                </a:lnTo>
                <a:lnTo>
                  <a:pt x="1652" y="331"/>
                </a:lnTo>
                <a:lnTo>
                  <a:pt x="1652" y="329"/>
                </a:lnTo>
                <a:lnTo>
                  <a:pt x="1650" y="329"/>
                </a:lnTo>
                <a:lnTo>
                  <a:pt x="1650" y="331"/>
                </a:lnTo>
                <a:lnTo>
                  <a:pt x="1650" y="332"/>
                </a:lnTo>
                <a:lnTo>
                  <a:pt x="1650" y="334"/>
                </a:lnTo>
                <a:lnTo>
                  <a:pt x="1650" y="336"/>
                </a:lnTo>
                <a:lnTo>
                  <a:pt x="1650" y="337"/>
                </a:lnTo>
                <a:lnTo>
                  <a:pt x="1652" y="337"/>
                </a:lnTo>
                <a:lnTo>
                  <a:pt x="1652" y="339"/>
                </a:lnTo>
                <a:lnTo>
                  <a:pt x="1650" y="339"/>
                </a:lnTo>
                <a:lnTo>
                  <a:pt x="1650" y="341"/>
                </a:lnTo>
                <a:lnTo>
                  <a:pt x="1650" y="342"/>
                </a:lnTo>
                <a:lnTo>
                  <a:pt x="1650" y="344"/>
                </a:lnTo>
                <a:lnTo>
                  <a:pt x="1648" y="344"/>
                </a:lnTo>
                <a:lnTo>
                  <a:pt x="1648" y="346"/>
                </a:lnTo>
                <a:lnTo>
                  <a:pt x="1647" y="346"/>
                </a:lnTo>
                <a:lnTo>
                  <a:pt x="1647" y="347"/>
                </a:lnTo>
                <a:lnTo>
                  <a:pt x="1647" y="349"/>
                </a:lnTo>
                <a:lnTo>
                  <a:pt x="1647" y="351"/>
                </a:lnTo>
                <a:lnTo>
                  <a:pt x="1645" y="351"/>
                </a:lnTo>
                <a:lnTo>
                  <a:pt x="1645" y="352"/>
                </a:lnTo>
                <a:lnTo>
                  <a:pt x="1645" y="354"/>
                </a:lnTo>
                <a:lnTo>
                  <a:pt x="1645" y="356"/>
                </a:lnTo>
                <a:lnTo>
                  <a:pt x="1643" y="357"/>
                </a:lnTo>
                <a:lnTo>
                  <a:pt x="1643" y="359"/>
                </a:lnTo>
                <a:lnTo>
                  <a:pt x="1642" y="359"/>
                </a:lnTo>
                <a:lnTo>
                  <a:pt x="1642" y="357"/>
                </a:lnTo>
                <a:lnTo>
                  <a:pt x="1640" y="357"/>
                </a:lnTo>
                <a:lnTo>
                  <a:pt x="1640" y="356"/>
                </a:lnTo>
                <a:lnTo>
                  <a:pt x="1638" y="356"/>
                </a:lnTo>
                <a:lnTo>
                  <a:pt x="1638" y="354"/>
                </a:lnTo>
                <a:lnTo>
                  <a:pt x="1638" y="352"/>
                </a:lnTo>
                <a:lnTo>
                  <a:pt x="1637" y="352"/>
                </a:lnTo>
                <a:lnTo>
                  <a:pt x="1637" y="351"/>
                </a:lnTo>
                <a:lnTo>
                  <a:pt x="1637" y="349"/>
                </a:lnTo>
                <a:lnTo>
                  <a:pt x="1637" y="347"/>
                </a:lnTo>
                <a:lnTo>
                  <a:pt x="1637" y="346"/>
                </a:lnTo>
                <a:lnTo>
                  <a:pt x="1637" y="344"/>
                </a:lnTo>
                <a:lnTo>
                  <a:pt x="1637" y="342"/>
                </a:lnTo>
                <a:lnTo>
                  <a:pt x="1637" y="341"/>
                </a:lnTo>
                <a:lnTo>
                  <a:pt x="1637" y="339"/>
                </a:lnTo>
                <a:lnTo>
                  <a:pt x="1637" y="337"/>
                </a:lnTo>
                <a:lnTo>
                  <a:pt x="1637" y="336"/>
                </a:lnTo>
                <a:lnTo>
                  <a:pt x="1637" y="334"/>
                </a:lnTo>
                <a:lnTo>
                  <a:pt x="1638" y="334"/>
                </a:lnTo>
                <a:lnTo>
                  <a:pt x="1638" y="332"/>
                </a:lnTo>
                <a:lnTo>
                  <a:pt x="1638" y="331"/>
                </a:lnTo>
                <a:lnTo>
                  <a:pt x="1637" y="331"/>
                </a:lnTo>
                <a:lnTo>
                  <a:pt x="1637" y="332"/>
                </a:lnTo>
                <a:lnTo>
                  <a:pt x="1635" y="332"/>
                </a:lnTo>
                <a:lnTo>
                  <a:pt x="1635" y="334"/>
                </a:lnTo>
                <a:lnTo>
                  <a:pt x="1633" y="334"/>
                </a:lnTo>
                <a:lnTo>
                  <a:pt x="1633" y="336"/>
                </a:lnTo>
                <a:lnTo>
                  <a:pt x="1633" y="337"/>
                </a:lnTo>
                <a:lnTo>
                  <a:pt x="1633" y="339"/>
                </a:lnTo>
                <a:lnTo>
                  <a:pt x="1633" y="341"/>
                </a:lnTo>
                <a:lnTo>
                  <a:pt x="1633" y="342"/>
                </a:lnTo>
                <a:lnTo>
                  <a:pt x="1633" y="344"/>
                </a:lnTo>
                <a:lnTo>
                  <a:pt x="1633" y="346"/>
                </a:lnTo>
                <a:lnTo>
                  <a:pt x="1633" y="347"/>
                </a:lnTo>
                <a:lnTo>
                  <a:pt x="1633" y="349"/>
                </a:lnTo>
                <a:lnTo>
                  <a:pt x="1633" y="351"/>
                </a:lnTo>
                <a:lnTo>
                  <a:pt x="1633" y="352"/>
                </a:lnTo>
                <a:lnTo>
                  <a:pt x="1635" y="352"/>
                </a:lnTo>
                <a:lnTo>
                  <a:pt x="1635" y="354"/>
                </a:lnTo>
                <a:lnTo>
                  <a:pt x="1635" y="356"/>
                </a:lnTo>
                <a:lnTo>
                  <a:pt x="1635" y="357"/>
                </a:lnTo>
                <a:lnTo>
                  <a:pt x="1635" y="359"/>
                </a:lnTo>
                <a:lnTo>
                  <a:pt x="1637" y="359"/>
                </a:lnTo>
                <a:lnTo>
                  <a:pt x="1637" y="361"/>
                </a:lnTo>
                <a:lnTo>
                  <a:pt x="1638" y="361"/>
                </a:lnTo>
                <a:lnTo>
                  <a:pt x="1638" y="362"/>
                </a:lnTo>
                <a:lnTo>
                  <a:pt x="1638" y="364"/>
                </a:lnTo>
                <a:lnTo>
                  <a:pt x="1640" y="364"/>
                </a:lnTo>
                <a:lnTo>
                  <a:pt x="1640" y="366"/>
                </a:lnTo>
                <a:lnTo>
                  <a:pt x="1640" y="367"/>
                </a:lnTo>
                <a:lnTo>
                  <a:pt x="1638" y="367"/>
                </a:lnTo>
                <a:lnTo>
                  <a:pt x="1638" y="369"/>
                </a:lnTo>
                <a:lnTo>
                  <a:pt x="1638" y="369"/>
                </a:lnTo>
                <a:lnTo>
                  <a:pt x="1638" y="371"/>
                </a:lnTo>
                <a:lnTo>
                  <a:pt x="1637" y="371"/>
                </a:lnTo>
                <a:lnTo>
                  <a:pt x="1637" y="372"/>
                </a:lnTo>
                <a:lnTo>
                  <a:pt x="1635" y="372"/>
                </a:lnTo>
                <a:lnTo>
                  <a:pt x="1633" y="372"/>
                </a:lnTo>
                <a:lnTo>
                  <a:pt x="1633" y="371"/>
                </a:lnTo>
                <a:lnTo>
                  <a:pt x="1633" y="369"/>
                </a:lnTo>
                <a:lnTo>
                  <a:pt x="1632" y="369"/>
                </a:lnTo>
                <a:lnTo>
                  <a:pt x="1632" y="369"/>
                </a:lnTo>
                <a:lnTo>
                  <a:pt x="1632" y="367"/>
                </a:lnTo>
                <a:lnTo>
                  <a:pt x="1630" y="367"/>
                </a:lnTo>
                <a:lnTo>
                  <a:pt x="1630" y="366"/>
                </a:lnTo>
                <a:lnTo>
                  <a:pt x="1630" y="364"/>
                </a:lnTo>
                <a:lnTo>
                  <a:pt x="1630" y="362"/>
                </a:lnTo>
                <a:lnTo>
                  <a:pt x="1628" y="362"/>
                </a:lnTo>
                <a:lnTo>
                  <a:pt x="1628" y="364"/>
                </a:lnTo>
                <a:lnTo>
                  <a:pt x="1627" y="364"/>
                </a:lnTo>
                <a:lnTo>
                  <a:pt x="1627" y="366"/>
                </a:lnTo>
                <a:lnTo>
                  <a:pt x="1627" y="367"/>
                </a:lnTo>
                <a:lnTo>
                  <a:pt x="1627" y="369"/>
                </a:lnTo>
                <a:lnTo>
                  <a:pt x="1627" y="369"/>
                </a:lnTo>
                <a:lnTo>
                  <a:pt x="1628" y="369"/>
                </a:lnTo>
                <a:lnTo>
                  <a:pt x="1628" y="371"/>
                </a:lnTo>
                <a:lnTo>
                  <a:pt x="1628" y="372"/>
                </a:lnTo>
                <a:lnTo>
                  <a:pt x="1630" y="372"/>
                </a:lnTo>
                <a:lnTo>
                  <a:pt x="1630" y="374"/>
                </a:lnTo>
                <a:lnTo>
                  <a:pt x="1630" y="376"/>
                </a:lnTo>
                <a:lnTo>
                  <a:pt x="1630" y="377"/>
                </a:lnTo>
                <a:lnTo>
                  <a:pt x="1630" y="379"/>
                </a:lnTo>
                <a:lnTo>
                  <a:pt x="1630" y="381"/>
                </a:lnTo>
                <a:lnTo>
                  <a:pt x="1630" y="382"/>
                </a:lnTo>
                <a:lnTo>
                  <a:pt x="1628" y="382"/>
                </a:lnTo>
                <a:lnTo>
                  <a:pt x="1628" y="384"/>
                </a:lnTo>
                <a:lnTo>
                  <a:pt x="1628" y="386"/>
                </a:lnTo>
                <a:lnTo>
                  <a:pt x="1628" y="387"/>
                </a:lnTo>
                <a:lnTo>
                  <a:pt x="1628" y="389"/>
                </a:lnTo>
                <a:lnTo>
                  <a:pt x="1628" y="391"/>
                </a:lnTo>
                <a:lnTo>
                  <a:pt x="1628" y="392"/>
                </a:lnTo>
                <a:lnTo>
                  <a:pt x="1628" y="394"/>
                </a:lnTo>
                <a:lnTo>
                  <a:pt x="1627" y="394"/>
                </a:lnTo>
                <a:lnTo>
                  <a:pt x="1627" y="396"/>
                </a:lnTo>
                <a:lnTo>
                  <a:pt x="1625" y="396"/>
                </a:lnTo>
                <a:lnTo>
                  <a:pt x="1625" y="394"/>
                </a:lnTo>
                <a:lnTo>
                  <a:pt x="1623" y="394"/>
                </a:lnTo>
                <a:lnTo>
                  <a:pt x="1623" y="392"/>
                </a:lnTo>
                <a:lnTo>
                  <a:pt x="1623" y="392"/>
                </a:lnTo>
                <a:lnTo>
                  <a:pt x="1623" y="391"/>
                </a:lnTo>
                <a:lnTo>
                  <a:pt x="1623" y="389"/>
                </a:lnTo>
                <a:lnTo>
                  <a:pt x="1622" y="389"/>
                </a:lnTo>
                <a:lnTo>
                  <a:pt x="1622" y="387"/>
                </a:lnTo>
                <a:lnTo>
                  <a:pt x="1622" y="386"/>
                </a:lnTo>
                <a:lnTo>
                  <a:pt x="1620" y="386"/>
                </a:lnTo>
                <a:lnTo>
                  <a:pt x="1620" y="384"/>
                </a:lnTo>
                <a:lnTo>
                  <a:pt x="1620" y="382"/>
                </a:lnTo>
                <a:lnTo>
                  <a:pt x="1620" y="381"/>
                </a:lnTo>
                <a:lnTo>
                  <a:pt x="1618" y="381"/>
                </a:lnTo>
                <a:lnTo>
                  <a:pt x="1618" y="379"/>
                </a:lnTo>
                <a:lnTo>
                  <a:pt x="1618" y="377"/>
                </a:lnTo>
                <a:lnTo>
                  <a:pt x="1617" y="377"/>
                </a:lnTo>
                <a:lnTo>
                  <a:pt x="1617" y="376"/>
                </a:lnTo>
                <a:lnTo>
                  <a:pt x="1615" y="376"/>
                </a:lnTo>
                <a:lnTo>
                  <a:pt x="1615" y="374"/>
                </a:lnTo>
                <a:lnTo>
                  <a:pt x="1615" y="372"/>
                </a:lnTo>
                <a:lnTo>
                  <a:pt x="1613" y="372"/>
                </a:lnTo>
                <a:lnTo>
                  <a:pt x="1613" y="371"/>
                </a:lnTo>
                <a:lnTo>
                  <a:pt x="1612" y="371"/>
                </a:lnTo>
                <a:lnTo>
                  <a:pt x="1612" y="369"/>
                </a:lnTo>
                <a:lnTo>
                  <a:pt x="1613" y="369"/>
                </a:lnTo>
                <a:lnTo>
                  <a:pt x="1613" y="369"/>
                </a:lnTo>
                <a:lnTo>
                  <a:pt x="1612" y="369"/>
                </a:lnTo>
                <a:lnTo>
                  <a:pt x="1612" y="367"/>
                </a:lnTo>
                <a:lnTo>
                  <a:pt x="1612" y="366"/>
                </a:lnTo>
                <a:lnTo>
                  <a:pt x="1610" y="366"/>
                </a:lnTo>
                <a:lnTo>
                  <a:pt x="1610" y="364"/>
                </a:lnTo>
                <a:lnTo>
                  <a:pt x="1608" y="364"/>
                </a:lnTo>
                <a:lnTo>
                  <a:pt x="1608" y="366"/>
                </a:lnTo>
                <a:lnTo>
                  <a:pt x="1608" y="367"/>
                </a:lnTo>
                <a:lnTo>
                  <a:pt x="1608" y="369"/>
                </a:lnTo>
                <a:lnTo>
                  <a:pt x="1610" y="369"/>
                </a:lnTo>
                <a:lnTo>
                  <a:pt x="1610" y="369"/>
                </a:lnTo>
                <a:lnTo>
                  <a:pt x="1608" y="369"/>
                </a:lnTo>
                <a:lnTo>
                  <a:pt x="1608" y="371"/>
                </a:lnTo>
                <a:lnTo>
                  <a:pt x="1610" y="371"/>
                </a:lnTo>
                <a:lnTo>
                  <a:pt x="1610" y="372"/>
                </a:lnTo>
                <a:lnTo>
                  <a:pt x="1610" y="374"/>
                </a:lnTo>
                <a:lnTo>
                  <a:pt x="1610" y="376"/>
                </a:lnTo>
                <a:lnTo>
                  <a:pt x="1612" y="376"/>
                </a:lnTo>
                <a:lnTo>
                  <a:pt x="1612" y="377"/>
                </a:lnTo>
                <a:lnTo>
                  <a:pt x="1613" y="377"/>
                </a:lnTo>
                <a:lnTo>
                  <a:pt x="1613" y="379"/>
                </a:lnTo>
                <a:lnTo>
                  <a:pt x="1613" y="381"/>
                </a:lnTo>
                <a:lnTo>
                  <a:pt x="1615" y="381"/>
                </a:lnTo>
                <a:lnTo>
                  <a:pt x="1615" y="382"/>
                </a:lnTo>
                <a:lnTo>
                  <a:pt x="1615" y="384"/>
                </a:lnTo>
                <a:lnTo>
                  <a:pt x="1615" y="386"/>
                </a:lnTo>
                <a:lnTo>
                  <a:pt x="1617" y="386"/>
                </a:lnTo>
                <a:lnTo>
                  <a:pt x="1617" y="387"/>
                </a:lnTo>
                <a:lnTo>
                  <a:pt x="1617" y="389"/>
                </a:lnTo>
                <a:lnTo>
                  <a:pt x="1617" y="391"/>
                </a:lnTo>
                <a:lnTo>
                  <a:pt x="1618" y="391"/>
                </a:lnTo>
                <a:lnTo>
                  <a:pt x="1618" y="392"/>
                </a:lnTo>
                <a:lnTo>
                  <a:pt x="1618" y="394"/>
                </a:lnTo>
                <a:lnTo>
                  <a:pt x="1618" y="396"/>
                </a:lnTo>
                <a:lnTo>
                  <a:pt x="1617" y="396"/>
                </a:lnTo>
                <a:lnTo>
                  <a:pt x="1617" y="394"/>
                </a:lnTo>
                <a:lnTo>
                  <a:pt x="1617" y="392"/>
                </a:lnTo>
                <a:lnTo>
                  <a:pt x="1615" y="392"/>
                </a:lnTo>
                <a:lnTo>
                  <a:pt x="1615" y="391"/>
                </a:lnTo>
                <a:lnTo>
                  <a:pt x="1613" y="391"/>
                </a:lnTo>
                <a:lnTo>
                  <a:pt x="1613" y="392"/>
                </a:lnTo>
                <a:lnTo>
                  <a:pt x="1612" y="392"/>
                </a:lnTo>
                <a:lnTo>
                  <a:pt x="1612" y="391"/>
                </a:lnTo>
                <a:lnTo>
                  <a:pt x="1612" y="389"/>
                </a:lnTo>
                <a:lnTo>
                  <a:pt x="1612" y="387"/>
                </a:lnTo>
                <a:lnTo>
                  <a:pt x="1612" y="386"/>
                </a:lnTo>
                <a:lnTo>
                  <a:pt x="1610" y="386"/>
                </a:lnTo>
                <a:lnTo>
                  <a:pt x="1610" y="384"/>
                </a:lnTo>
                <a:lnTo>
                  <a:pt x="1608" y="384"/>
                </a:lnTo>
                <a:lnTo>
                  <a:pt x="1608" y="382"/>
                </a:lnTo>
                <a:lnTo>
                  <a:pt x="1607" y="382"/>
                </a:lnTo>
                <a:lnTo>
                  <a:pt x="1605" y="382"/>
                </a:lnTo>
                <a:lnTo>
                  <a:pt x="1605" y="384"/>
                </a:lnTo>
                <a:lnTo>
                  <a:pt x="1603" y="384"/>
                </a:lnTo>
                <a:lnTo>
                  <a:pt x="1602" y="384"/>
                </a:lnTo>
                <a:lnTo>
                  <a:pt x="1600" y="384"/>
                </a:lnTo>
                <a:lnTo>
                  <a:pt x="1600" y="386"/>
                </a:lnTo>
                <a:lnTo>
                  <a:pt x="1602" y="386"/>
                </a:lnTo>
                <a:lnTo>
                  <a:pt x="1602" y="387"/>
                </a:lnTo>
                <a:lnTo>
                  <a:pt x="1603" y="387"/>
                </a:lnTo>
                <a:lnTo>
                  <a:pt x="1605" y="387"/>
                </a:lnTo>
                <a:lnTo>
                  <a:pt x="1605" y="389"/>
                </a:lnTo>
                <a:lnTo>
                  <a:pt x="1605" y="391"/>
                </a:lnTo>
                <a:lnTo>
                  <a:pt x="1607" y="391"/>
                </a:lnTo>
                <a:lnTo>
                  <a:pt x="1607" y="392"/>
                </a:lnTo>
                <a:lnTo>
                  <a:pt x="1607" y="394"/>
                </a:lnTo>
                <a:lnTo>
                  <a:pt x="1607" y="396"/>
                </a:lnTo>
                <a:lnTo>
                  <a:pt x="1607" y="397"/>
                </a:lnTo>
                <a:lnTo>
                  <a:pt x="1605" y="397"/>
                </a:lnTo>
                <a:lnTo>
                  <a:pt x="1603" y="397"/>
                </a:lnTo>
                <a:lnTo>
                  <a:pt x="1602" y="397"/>
                </a:lnTo>
                <a:lnTo>
                  <a:pt x="1600" y="397"/>
                </a:lnTo>
                <a:lnTo>
                  <a:pt x="1598" y="397"/>
                </a:lnTo>
                <a:lnTo>
                  <a:pt x="1597" y="397"/>
                </a:lnTo>
                <a:lnTo>
                  <a:pt x="1595" y="397"/>
                </a:lnTo>
                <a:lnTo>
                  <a:pt x="1595" y="396"/>
                </a:lnTo>
                <a:lnTo>
                  <a:pt x="1593" y="396"/>
                </a:lnTo>
                <a:lnTo>
                  <a:pt x="1593" y="394"/>
                </a:lnTo>
                <a:lnTo>
                  <a:pt x="1592" y="394"/>
                </a:lnTo>
                <a:lnTo>
                  <a:pt x="1592" y="396"/>
                </a:lnTo>
                <a:lnTo>
                  <a:pt x="1590" y="396"/>
                </a:lnTo>
                <a:lnTo>
                  <a:pt x="1588" y="396"/>
                </a:lnTo>
                <a:lnTo>
                  <a:pt x="1588" y="394"/>
                </a:lnTo>
                <a:lnTo>
                  <a:pt x="1587" y="394"/>
                </a:lnTo>
                <a:lnTo>
                  <a:pt x="1585" y="394"/>
                </a:lnTo>
                <a:lnTo>
                  <a:pt x="1585" y="392"/>
                </a:lnTo>
                <a:lnTo>
                  <a:pt x="1583" y="392"/>
                </a:lnTo>
                <a:lnTo>
                  <a:pt x="1583" y="391"/>
                </a:lnTo>
                <a:lnTo>
                  <a:pt x="1583" y="391"/>
                </a:lnTo>
                <a:lnTo>
                  <a:pt x="1583" y="392"/>
                </a:lnTo>
                <a:lnTo>
                  <a:pt x="1582" y="392"/>
                </a:lnTo>
                <a:lnTo>
                  <a:pt x="1580" y="392"/>
                </a:lnTo>
                <a:lnTo>
                  <a:pt x="1580" y="391"/>
                </a:lnTo>
                <a:lnTo>
                  <a:pt x="1580" y="389"/>
                </a:lnTo>
                <a:lnTo>
                  <a:pt x="1580" y="387"/>
                </a:lnTo>
                <a:lnTo>
                  <a:pt x="1578" y="387"/>
                </a:lnTo>
                <a:lnTo>
                  <a:pt x="1577" y="387"/>
                </a:lnTo>
                <a:lnTo>
                  <a:pt x="1577" y="386"/>
                </a:lnTo>
                <a:lnTo>
                  <a:pt x="1578" y="386"/>
                </a:lnTo>
                <a:lnTo>
                  <a:pt x="1580" y="386"/>
                </a:lnTo>
                <a:lnTo>
                  <a:pt x="1580" y="384"/>
                </a:lnTo>
                <a:lnTo>
                  <a:pt x="1578" y="384"/>
                </a:lnTo>
                <a:lnTo>
                  <a:pt x="1577" y="384"/>
                </a:lnTo>
                <a:lnTo>
                  <a:pt x="1577" y="386"/>
                </a:lnTo>
                <a:lnTo>
                  <a:pt x="1575" y="386"/>
                </a:lnTo>
                <a:lnTo>
                  <a:pt x="1575" y="384"/>
                </a:lnTo>
                <a:lnTo>
                  <a:pt x="1573" y="384"/>
                </a:lnTo>
                <a:lnTo>
                  <a:pt x="1573" y="382"/>
                </a:lnTo>
                <a:lnTo>
                  <a:pt x="1573" y="381"/>
                </a:lnTo>
                <a:lnTo>
                  <a:pt x="1572" y="381"/>
                </a:lnTo>
                <a:lnTo>
                  <a:pt x="1572" y="379"/>
                </a:lnTo>
                <a:lnTo>
                  <a:pt x="1570" y="379"/>
                </a:lnTo>
                <a:lnTo>
                  <a:pt x="1570" y="377"/>
                </a:lnTo>
                <a:lnTo>
                  <a:pt x="1568" y="377"/>
                </a:lnTo>
                <a:lnTo>
                  <a:pt x="1568" y="376"/>
                </a:lnTo>
                <a:lnTo>
                  <a:pt x="1568" y="374"/>
                </a:lnTo>
                <a:lnTo>
                  <a:pt x="1568" y="372"/>
                </a:lnTo>
                <a:lnTo>
                  <a:pt x="1568" y="371"/>
                </a:lnTo>
                <a:lnTo>
                  <a:pt x="1570" y="371"/>
                </a:lnTo>
                <a:lnTo>
                  <a:pt x="1572" y="371"/>
                </a:lnTo>
                <a:lnTo>
                  <a:pt x="1572" y="372"/>
                </a:lnTo>
                <a:lnTo>
                  <a:pt x="1573" y="372"/>
                </a:lnTo>
                <a:lnTo>
                  <a:pt x="1573" y="371"/>
                </a:lnTo>
                <a:lnTo>
                  <a:pt x="1575" y="371"/>
                </a:lnTo>
                <a:lnTo>
                  <a:pt x="1575" y="369"/>
                </a:lnTo>
                <a:lnTo>
                  <a:pt x="1577" y="369"/>
                </a:lnTo>
                <a:lnTo>
                  <a:pt x="1578" y="369"/>
                </a:lnTo>
                <a:lnTo>
                  <a:pt x="1580" y="369"/>
                </a:lnTo>
                <a:lnTo>
                  <a:pt x="1582" y="369"/>
                </a:lnTo>
                <a:lnTo>
                  <a:pt x="1583" y="369"/>
                </a:lnTo>
                <a:lnTo>
                  <a:pt x="1583" y="369"/>
                </a:lnTo>
                <a:lnTo>
                  <a:pt x="1583" y="367"/>
                </a:lnTo>
                <a:lnTo>
                  <a:pt x="1582" y="367"/>
                </a:lnTo>
                <a:lnTo>
                  <a:pt x="1580" y="367"/>
                </a:lnTo>
                <a:lnTo>
                  <a:pt x="1578" y="367"/>
                </a:lnTo>
                <a:lnTo>
                  <a:pt x="1578" y="366"/>
                </a:lnTo>
                <a:lnTo>
                  <a:pt x="1577" y="366"/>
                </a:lnTo>
                <a:lnTo>
                  <a:pt x="1575" y="366"/>
                </a:lnTo>
                <a:lnTo>
                  <a:pt x="1573" y="366"/>
                </a:lnTo>
                <a:lnTo>
                  <a:pt x="1573" y="364"/>
                </a:lnTo>
                <a:lnTo>
                  <a:pt x="1572" y="364"/>
                </a:lnTo>
                <a:lnTo>
                  <a:pt x="1572" y="362"/>
                </a:lnTo>
                <a:lnTo>
                  <a:pt x="1570" y="362"/>
                </a:lnTo>
                <a:lnTo>
                  <a:pt x="1570" y="364"/>
                </a:lnTo>
                <a:lnTo>
                  <a:pt x="1568" y="364"/>
                </a:lnTo>
                <a:lnTo>
                  <a:pt x="1568" y="366"/>
                </a:lnTo>
                <a:lnTo>
                  <a:pt x="1567" y="366"/>
                </a:lnTo>
                <a:lnTo>
                  <a:pt x="1565" y="366"/>
                </a:lnTo>
                <a:lnTo>
                  <a:pt x="1563" y="366"/>
                </a:lnTo>
                <a:lnTo>
                  <a:pt x="1563" y="364"/>
                </a:lnTo>
                <a:lnTo>
                  <a:pt x="1562" y="364"/>
                </a:lnTo>
                <a:lnTo>
                  <a:pt x="1562" y="362"/>
                </a:lnTo>
                <a:lnTo>
                  <a:pt x="1562" y="361"/>
                </a:lnTo>
                <a:lnTo>
                  <a:pt x="1562" y="359"/>
                </a:lnTo>
                <a:lnTo>
                  <a:pt x="1560" y="359"/>
                </a:lnTo>
                <a:lnTo>
                  <a:pt x="1558" y="359"/>
                </a:lnTo>
                <a:lnTo>
                  <a:pt x="1558" y="357"/>
                </a:lnTo>
                <a:lnTo>
                  <a:pt x="1558" y="356"/>
                </a:lnTo>
                <a:lnTo>
                  <a:pt x="1557" y="356"/>
                </a:lnTo>
                <a:lnTo>
                  <a:pt x="1557" y="354"/>
                </a:lnTo>
                <a:lnTo>
                  <a:pt x="1557" y="352"/>
                </a:lnTo>
                <a:lnTo>
                  <a:pt x="1557" y="351"/>
                </a:lnTo>
                <a:lnTo>
                  <a:pt x="1558" y="351"/>
                </a:lnTo>
                <a:lnTo>
                  <a:pt x="1560" y="351"/>
                </a:lnTo>
                <a:lnTo>
                  <a:pt x="1560" y="352"/>
                </a:lnTo>
                <a:lnTo>
                  <a:pt x="1562" y="352"/>
                </a:lnTo>
                <a:lnTo>
                  <a:pt x="1562" y="354"/>
                </a:lnTo>
                <a:lnTo>
                  <a:pt x="1563" y="354"/>
                </a:lnTo>
                <a:lnTo>
                  <a:pt x="1565" y="354"/>
                </a:lnTo>
                <a:lnTo>
                  <a:pt x="1567" y="354"/>
                </a:lnTo>
                <a:lnTo>
                  <a:pt x="1567" y="352"/>
                </a:lnTo>
                <a:lnTo>
                  <a:pt x="1565" y="352"/>
                </a:lnTo>
                <a:lnTo>
                  <a:pt x="1565" y="351"/>
                </a:lnTo>
                <a:lnTo>
                  <a:pt x="1563" y="351"/>
                </a:lnTo>
                <a:lnTo>
                  <a:pt x="1563" y="349"/>
                </a:lnTo>
                <a:lnTo>
                  <a:pt x="1562" y="349"/>
                </a:lnTo>
                <a:lnTo>
                  <a:pt x="1562" y="347"/>
                </a:lnTo>
                <a:lnTo>
                  <a:pt x="1560" y="347"/>
                </a:lnTo>
                <a:lnTo>
                  <a:pt x="1558" y="347"/>
                </a:lnTo>
                <a:lnTo>
                  <a:pt x="1557" y="347"/>
                </a:lnTo>
                <a:lnTo>
                  <a:pt x="1555" y="347"/>
                </a:lnTo>
                <a:lnTo>
                  <a:pt x="1555" y="346"/>
                </a:lnTo>
                <a:lnTo>
                  <a:pt x="1555" y="344"/>
                </a:lnTo>
                <a:lnTo>
                  <a:pt x="1553" y="344"/>
                </a:lnTo>
                <a:lnTo>
                  <a:pt x="1553" y="342"/>
                </a:lnTo>
                <a:lnTo>
                  <a:pt x="1553" y="341"/>
                </a:lnTo>
                <a:lnTo>
                  <a:pt x="1552" y="341"/>
                </a:lnTo>
                <a:lnTo>
                  <a:pt x="1552" y="339"/>
                </a:lnTo>
                <a:lnTo>
                  <a:pt x="1550" y="339"/>
                </a:lnTo>
                <a:lnTo>
                  <a:pt x="1550" y="337"/>
                </a:lnTo>
                <a:lnTo>
                  <a:pt x="1550" y="336"/>
                </a:lnTo>
                <a:lnTo>
                  <a:pt x="1552" y="336"/>
                </a:lnTo>
                <a:lnTo>
                  <a:pt x="1552" y="334"/>
                </a:lnTo>
                <a:lnTo>
                  <a:pt x="1553" y="334"/>
                </a:lnTo>
                <a:lnTo>
                  <a:pt x="1553" y="332"/>
                </a:lnTo>
                <a:lnTo>
                  <a:pt x="1555" y="332"/>
                </a:lnTo>
                <a:lnTo>
                  <a:pt x="1557" y="332"/>
                </a:lnTo>
                <a:lnTo>
                  <a:pt x="1557" y="331"/>
                </a:lnTo>
                <a:lnTo>
                  <a:pt x="1558" y="331"/>
                </a:lnTo>
                <a:lnTo>
                  <a:pt x="1558" y="332"/>
                </a:lnTo>
                <a:lnTo>
                  <a:pt x="1560" y="332"/>
                </a:lnTo>
                <a:lnTo>
                  <a:pt x="1560" y="331"/>
                </a:lnTo>
                <a:lnTo>
                  <a:pt x="1560" y="329"/>
                </a:lnTo>
                <a:lnTo>
                  <a:pt x="1560" y="329"/>
                </a:lnTo>
                <a:lnTo>
                  <a:pt x="1562" y="329"/>
                </a:lnTo>
                <a:lnTo>
                  <a:pt x="1562" y="327"/>
                </a:lnTo>
                <a:lnTo>
                  <a:pt x="1562" y="326"/>
                </a:lnTo>
                <a:lnTo>
                  <a:pt x="1563" y="326"/>
                </a:lnTo>
                <a:lnTo>
                  <a:pt x="1563" y="324"/>
                </a:lnTo>
                <a:lnTo>
                  <a:pt x="1565" y="324"/>
                </a:lnTo>
                <a:lnTo>
                  <a:pt x="1567" y="324"/>
                </a:lnTo>
                <a:lnTo>
                  <a:pt x="1567" y="326"/>
                </a:lnTo>
                <a:lnTo>
                  <a:pt x="1568" y="326"/>
                </a:lnTo>
                <a:lnTo>
                  <a:pt x="1570" y="326"/>
                </a:lnTo>
                <a:lnTo>
                  <a:pt x="1570" y="327"/>
                </a:lnTo>
                <a:lnTo>
                  <a:pt x="1572" y="327"/>
                </a:lnTo>
                <a:lnTo>
                  <a:pt x="1572" y="326"/>
                </a:lnTo>
                <a:lnTo>
                  <a:pt x="1572" y="324"/>
                </a:lnTo>
                <a:lnTo>
                  <a:pt x="1573" y="324"/>
                </a:lnTo>
                <a:lnTo>
                  <a:pt x="1573" y="326"/>
                </a:lnTo>
                <a:lnTo>
                  <a:pt x="1575" y="326"/>
                </a:lnTo>
                <a:lnTo>
                  <a:pt x="1577" y="326"/>
                </a:lnTo>
                <a:lnTo>
                  <a:pt x="1578" y="326"/>
                </a:lnTo>
                <a:lnTo>
                  <a:pt x="1580" y="326"/>
                </a:lnTo>
                <a:lnTo>
                  <a:pt x="1582" y="326"/>
                </a:lnTo>
                <a:lnTo>
                  <a:pt x="1583" y="326"/>
                </a:lnTo>
                <a:lnTo>
                  <a:pt x="1583" y="326"/>
                </a:lnTo>
                <a:lnTo>
                  <a:pt x="1583" y="324"/>
                </a:lnTo>
                <a:lnTo>
                  <a:pt x="1585" y="324"/>
                </a:lnTo>
                <a:lnTo>
                  <a:pt x="1587" y="324"/>
                </a:lnTo>
                <a:lnTo>
                  <a:pt x="1588" y="324"/>
                </a:lnTo>
                <a:lnTo>
                  <a:pt x="1588" y="322"/>
                </a:lnTo>
                <a:lnTo>
                  <a:pt x="1590" y="322"/>
                </a:lnTo>
                <a:lnTo>
                  <a:pt x="1592" y="322"/>
                </a:lnTo>
                <a:lnTo>
                  <a:pt x="1593" y="322"/>
                </a:lnTo>
                <a:lnTo>
                  <a:pt x="1595" y="322"/>
                </a:lnTo>
                <a:lnTo>
                  <a:pt x="1595" y="321"/>
                </a:lnTo>
                <a:lnTo>
                  <a:pt x="1597" y="321"/>
                </a:lnTo>
                <a:lnTo>
                  <a:pt x="1597" y="322"/>
                </a:lnTo>
                <a:lnTo>
                  <a:pt x="1598" y="322"/>
                </a:lnTo>
                <a:lnTo>
                  <a:pt x="1598" y="321"/>
                </a:lnTo>
                <a:lnTo>
                  <a:pt x="1600" y="321"/>
                </a:lnTo>
                <a:lnTo>
                  <a:pt x="1602" y="321"/>
                </a:lnTo>
                <a:lnTo>
                  <a:pt x="1602" y="319"/>
                </a:lnTo>
                <a:lnTo>
                  <a:pt x="1603" y="319"/>
                </a:lnTo>
                <a:lnTo>
                  <a:pt x="1603" y="317"/>
                </a:lnTo>
                <a:lnTo>
                  <a:pt x="1602" y="317"/>
                </a:lnTo>
                <a:lnTo>
                  <a:pt x="1602" y="319"/>
                </a:lnTo>
                <a:lnTo>
                  <a:pt x="1600" y="319"/>
                </a:lnTo>
                <a:lnTo>
                  <a:pt x="1598" y="319"/>
                </a:lnTo>
                <a:lnTo>
                  <a:pt x="1597" y="319"/>
                </a:lnTo>
                <a:lnTo>
                  <a:pt x="1595" y="319"/>
                </a:lnTo>
                <a:lnTo>
                  <a:pt x="1593" y="319"/>
                </a:lnTo>
                <a:lnTo>
                  <a:pt x="1592" y="319"/>
                </a:lnTo>
                <a:lnTo>
                  <a:pt x="1590" y="319"/>
                </a:lnTo>
                <a:lnTo>
                  <a:pt x="1590" y="321"/>
                </a:lnTo>
                <a:lnTo>
                  <a:pt x="1588" y="321"/>
                </a:lnTo>
                <a:lnTo>
                  <a:pt x="1588" y="319"/>
                </a:lnTo>
                <a:lnTo>
                  <a:pt x="1587" y="319"/>
                </a:lnTo>
                <a:lnTo>
                  <a:pt x="1587" y="321"/>
                </a:lnTo>
                <a:lnTo>
                  <a:pt x="1585" y="321"/>
                </a:lnTo>
                <a:lnTo>
                  <a:pt x="1583" y="321"/>
                </a:lnTo>
                <a:lnTo>
                  <a:pt x="1583" y="321"/>
                </a:lnTo>
                <a:lnTo>
                  <a:pt x="1583" y="322"/>
                </a:lnTo>
                <a:lnTo>
                  <a:pt x="1582" y="322"/>
                </a:lnTo>
                <a:lnTo>
                  <a:pt x="1580" y="322"/>
                </a:lnTo>
                <a:lnTo>
                  <a:pt x="1578" y="322"/>
                </a:lnTo>
                <a:lnTo>
                  <a:pt x="1578" y="321"/>
                </a:lnTo>
                <a:lnTo>
                  <a:pt x="1577" y="321"/>
                </a:lnTo>
                <a:lnTo>
                  <a:pt x="1577" y="319"/>
                </a:lnTo>
                <a:lnTo>
                  <a:pt x="1575" y="319"/>
                </a:lnTo>
                <a:lnTo>
                  <a:pt x="1573" y="319"/>
                </a:lnTo>
                <a:lnTo>
                  <a:pt x="1573" y="317"/>
                </a:lnTo>
                <a:lnTo>
                  <a:pt x="1573" y="316"/>
                </a:lnTo>
                <a:lnTo>
                  <a:pt x="1575" y="316"/>
                </a:lnTo>
                <a:lnTo>
                  <a:pt x="1575" y="314"/>
                </a:lnTo>
                <a:lnTo>
                  <a:pt x="1577" y="314"/>
                </a:lnTo>
                <a:lnTo>
                  <a:pt x="1578" y="314"/>
                </a:lnTo>
                <a:lnTo>
                  <a:pt x="1580" y="314"/>
                </a:lnTo>
                <a:lnTo>
                  <a:pt x="1582" y="314"/>
                </a:lnTo>
                <a:lnTo>
                  <a:pt x="1582" y="312"/>
                </a:lnTo>
                <a:lnTo>
                  <a:pt x="1580" y="311"/>
                </a:lnTo>
                <a:lnTo>
                  <a:pt x="1578" y="311"/>
                </a:lnTo>
                <a:lnTo>
                  <a:pt x="1577" y="311"/>
                </a:lnTo>
                <a:lnTo>
                  <a:pt x="1577" y="309"/>
                </a:lnTo>
                <a:lnTo>
                  <a:pt x="1575" y="309"/>
                </a:lnTo>
                <a:lnTo>
                  <a:pt x="1575" y="307"/>
                </a:lnTo>
                <a:lnTo>
                  <a:pt x="1577" y="307"/>
                </a:lnTo>
                <a:lnTo>
                  <a:pt x="1577" y="306"/>
                </a:lnTo>
                <a:lnTo>
                  <a:pt x="1577" y="304"/>
                </a:lnTo>
                <a:lnTo>
                  <a:pt x="1575" y="304"/>
                </a:lnTo>
                <a:lnTo>
                  <a:pt x="1573" y="304"/>
                </a:lnTo>
                <a:lnTo>
                  <a:pt x="1572" y="304"/>
                </a:lnTo>
                <a:lnTo>
                  <a:pt x="1572" y="306"/>
                </a:lnTo>
                <a:lnTo>
                  <a:pt x="1570" y="306"/>
                </a:lnTo>
                <a:lnTo>
                  <a:pt x="1570" y="304"/>
                </a:lnTo>
                <a:lnTo>
                  <a:pt x="1568" y="304"/>
                </a:lnTo>
                <a:lnTo>
                  <a:pt x="1568" y="302"/>
                </a:lnTo>
                <a:lnTo>
                  <a:pt x="1568" y="301"/>
                </a:lnTo>
                <a:lnTo>
                  <a:pt x="1567" y="301"/>
                </a:lnTo>
                <a:lnTo>
                  <a:pt x="1567" y="302"/>
                </a:lnTo>
                <a:lnTo>
                  <a:pt x="1567" y="304"/>
                </a:lnTo>
                <a:lnTo>
                  <a:pt x="1568" y="304"/>
                </a:lnTo>
                <a:lnTo>
                  <a:pt x="1568" y="306"/>
                </a:lnTo>
                <a:lnTo>
                  <a:pt x="1568" y="307"/>
                </a:lnTo>
                <a:lnTo>
                  <a:pt x="1570" y="307"/>
                </a:lnTo>
                <a:lnTo>
                  <a:pt x="1570" y="309"/>
                </a:lnTo>
                <a:lnTo>
                  <a:pt x="1568" y="309"/>
                </a:lnTo>
                <a:lnTo>
                  <a:pt x="1568" y="311"/>
                </a:lnTo>
                <a:lnTo>
                  <a:pt x="1567" y="311"/>
                </a:lnTo>
                <a:lnTo>
                  <a:pt x="1565" y="311"/>
                </a:lnTo>
                <a:lnTo>
                  <a:pt x="1563" y="311"/>
                </a:lnTo>
                <a:lnTo>
                  <a:pt x="1563" y="309"/>
                </a:lnTo>
                <a:lnTo>
                  <a:pt x="1565" y="309"/>
                </a:lnTo>
                <a:lnTo>
                  <a:pt x="1565" y="307"/>
                </a:lnTo>
                <a:lnTo>
                  <a:pt x="1565" y="306"/>
                </a:lnTo>
                <a:lnTo>
                  <a:pt x="1565" y="304"/>
                </a:lnTo>
                <a:lnTo>
                  <a:pt x="1563" y="304"/>
                </a:lnTo>
                <a:lnTo>
                  <a:pt x="1563" y="306"/>
                </a:lnTo>
                <a:lnTo>
                  <a:pt x="1563" y="307"/>
                </a:lnTo>
                <a:lnTo>
                  <a:pt x="1563" y="309"/>
                </a:lnTo>
                <a:lnTo>
                  <a:pt x="1562" y="309"/>
                </a:lnTo>
                <a:lnTo>
                  <a:pt x="1562" y="311"/>
                </a:lnTo>
                <a:lnTo>
                  <a:pt x="1560" y="311"/>
                </a:lnTo>
                <a:lnTo>
                  <a:pt x="1560" y="312"/>
                </a:lnTo>
                <a:lnTo>
                  <a:pt x="1560" y="314"/>
                </a:lnTo>
                <a:lnTo>
                  <a:pt x="1558" y="314"/>
                </a:lnTo>
                <a:lnTo>
                  <a:pt x="1558" y="316"/>
                </a:lnTo>
                <a:lnTo>
                  <a:pt x="1557" y="316"/>
                </a:lnTo>
                <a:lnTo>
                  <a:pt x="1557" y="317"/>
                </a:lnTo>
                <a:lnTo>
                  <a:pt x="1555" y="317"/>
                </a:lnTo>
                <a:lnTo>
                  <a:pt x="1553" y="317"/>
                </a:lnTo>
                <a:lnTo>
                  <a:pt x="1553" y="316"/>
                </a:lnTo>
                <a:lnTo>
                  <a:pt x="1553" y="314"/>
                </a:lnTo>
                <a:lnTo>
                  <a:pt x="1553" y="312"/>
                </a:lnTo>
                <a:lnTo>
                  <a:pt x="1553" y="311"/>
                </a:lnTo>
                <a:lnTo>
                  <a:pt x="1553" y="309"/>
                </a:lnTo>
                <a:lnTo>
                  <a:pt x="1555" y="309"/>
                </a:lnTo>
                <a:lnTo>
                  <a:pt x="1557" y="309"/>
                </a:lnTo>
                <a:lnTo>
                  <a:pt x="1557" y="307"/>
                </a:lnTo>
                <a:lnTo>
                  <a:pt x="1555" y="307"/>
                </a:lnTo>
                <a:lnTo>
                  <a:pt x="1553" y="307"/>
                </a:lnTo>
                <a:lnTo>
                  <a:pt x="1552" y="307"/>
                </a:lnTo>
                <a:lnTo>
                  <a:pt x="1552" y="306"/>
                </a:lnTo>
                <a:lnTo>
                  <a:pt x="1550" y="306"/>
                </a:lnTo>
                <a:lnTo>
                  <a:pt x="1550" y="307"/>
                </a:lnTo>
                <a:lnTo>
                  <a:pt x="1550" y="309"/>
                </a:lnTo>
                <a:lnTo>
                  <a:pt x="1548" y="309"/>
                </a:lnTo>
                <a:lnTo>
                  <a:pt x="1548" y="311"/>
                </a:lnTo>
                <a:lnTo>
                  <a:pt x="1547" y="311"/>
                </a:lnTo>
                <a:lnTo>
                  <a:pt x="1545" y="311"/>
                </a:lnTo>
                <a:lnTo>
                  <a:pt x="1545" y="312"/>
                </a:lnTo>
                <a:lnTo>
                  <a:pt x="1543" y="312"/>
                </a:lnTo>
                <a:lnTo>
                  <a:pt x="1543" y="314"/>
                </a:lnTo>
                <a:lnTo>
                  <a:pt x="1543" y="314"/>
                </a:lnTo>
                <a:lnTo>
                  <a:pt x="1543" y="316"/>
                </a:lnTo>
                <a:lnTo>
                  <a:pt x="1542" y="316"/>
                </a:lnTo>
                <a:lnTo>
                  <a:pt x="1542" y="314"/>
                </a:lnTo>
                <a:lnTo>
                  <a:pt x="1540" y="314"/>
                </a:lnTo>
                <a:lnTo>
                  <a:pt x="1540" y="312"/>
                </a:lnTo>
                <a:lnTo>
                  <a:pt x="1538" y="312"/>
                </a:lnTo>
                <a:lnTo>
                  <a:pt x="1538" y="311"/>
                </a:lnTo>
                <a:lnTo>
                  <a:pt x="1540" y="311"/>
                </a:lnTo>
                <a:lnTo>
                  <a:pt x="1542" y="311"/>
                </a:lnTo>
                <a:lnTo>
                  <a:pt x="1542" y="309"/>
                </a:lnTo>
                <a:lnTo>
                  <a:pt x="1540" y="309"/>
                </a:lnTo>
                <a:lnTo>
                  <a:pt x="1540" y="307"/>
                </a:lnTo>
                <a:lnTo>
                  <a:pt x="1538" y="307"/>
                </a:lnTo>
                <a:lnTo>
                  <a:pt x="1538" y="306"/>
                </a:lnTo>
                <a:lnTo>
                  <a:pt x="1537" y="306"/>
                </a:lnTo>
                <a:lnTo>
                  <a:pt x="1537" y="307"/>
                </a:lnTo>
                <a:lnTo>
                  <a:pt x="1535" y="307"/>
                </a:lnTo>
                <a:lnTo>
                  <a:pt x="1535" y="306"/>
                </a:lnTo>
                <a:lnTo>
                  <a:pt x="1533" y="306"/>
                </a:lnTo>
                <a:lnTo>
                  <a:pt x="1533" y="304"/>
                </a:lnTo>
                <a:lnTo>
                  <a:pt x="1533" y="302"/>
                </a:lnTo>
                <a:lnTo>
                  <a:pt x="1535" y="302"/>
                </a:lnTo>
                <a:lnTo>
                  <a:pt x="1535" y="301"/>
                </a:lnTo>
                <a:lnTo>
                  <a:pt x="1533" y="301"/>
                </a:lnTo>
                <a:lnTo>
                  <a:pt x="1533" y="299"/>
                </a:lnTo>
                <a:lnTo>
                  <a:pt x="1533" y="297"/>
                </a:lnTo>
                <a:lnTo>
                  <a:pt x="1533" y="296"/>
                </a:lnTo>
                <a:lnTo>
                  <a:pt x="1535" y="296"/>
                </a:lnTo>
                <a:lnTo>
                  <a:pt x="1535" y="294"/>
                </a:lnTo>
                <a:lnTo>
                  <a:pt x="1537" y="294"/>
                </a:lnTo>
                <a:lnTo>
                  <a:pt x="1538" y="294"/>
                </a:lnTo>
                <a:lnTo>
                  <a:pt x="1540" y="294"/>
                </a:lnTo>
                <a:lnTo>
                  <a:pt x="1542" y="294"/>
                </a:lnTo>
                <a:lnTo>
                  <a:pt x="1542" y="292"/>
                </a:lnTo>
                <a:lnTo>
                  <a:pt x="1543" y="292"/>
                </a:lnTo>
                <a:lnTo>
                  <a:pt x="1543" y="292"/>
                </a:lnTo>
                <a:lnTo>
                  <a:pt x="1545" y="292"/>
                </a:lnTo>
                <a:lnTo>
                  <a:pt x="1545" y="291"/>
                </a:lnTo>
                <a:lnTo>
                  <a:pt x="1547" y="291"/>
                </a:lnTo>
                <a:lnTo>
                  <a:pt x="1548" y="289"/>
                </a:lnTo>
                <a:lnTo>
                  <a:pt x="1548" y="289"/>
                </a:lnTo>
                <a:lnTo>
                  <a:pt x="1550" y="289"/>
                </a:lnTo>
                <a:lnTo>
                  <a:pt x="1552" y="289"/>
                </a:lnTo>
                <a:lnTo>
                  <a:pt x="1552" y="287"/>
                </a:lnTo>
                <a:lnTo>
                  <a:pt x="1552" y="286"/>
                </a:lnTo>
                <a:lnTo>
                  <a:pt x="1552" y="284"/>
                </a:lnTo>
                <a:lnTo>
                  <a:pt x="1552" y="282"/>
                </a:lnTo>
                <a:lnTo>
                  <a:pt x="1553" y="282"/>
                </a:lnTo>
                <a:lnTo>
                  <a:pt x="1553" y="281"/>
                </a:lnTo>
                <a:lnTo>
                  <a:pt x="1555" y="281"/>
                </a:lnTo>
                <a:lnTo>
                  <a:pt x="1555" y="279"/>
                </a:lnTo>
                <a:lnTo>
                  <a:pt x="1553" y="279"/>
                </a:lnTo>
                <a:lnTo>
                  <a:pt x="1553" y="281"/>
                </a:lnTo>
                <a:lnTo>
                  <a:pt x="1552" y="281"/>
                </a:lnTo>
                <a:lnTo>
                  <a:pt x="1552" y="282"/>
                </a:lnTo>
                <a:lnTo>
                  <a:pt x="1550" y="282"/>
                </a:lnTo>
                <a:lnTo>
                  <a:pt x="1548" y="282"/>
                </a:lnTo>
                <a:lnTo>
                  <a:pt x="1548" y="284"/>
                </a:lnTo>
                <a:lnTo>
                  <a:pt x="1548" y="286"/>
                </a:lnTo>
                <a:lnTo>
                  <a:pt x="1547" y="286"/>
                </a:lnTo>
                <a:lnTo>
                  <a:pt x="1547" y="287"/>
                </a:lnTo>
                <a:lnTo>
                  <a:pt x="1545" y="287"/>
                </a:lnTo>
                <a:lnTo>
                  <a:pt x="1543" y="287"/>
                </a:lnTo>
                <a:lnTo>
                  <a:pt x="1543" y="289"/>
                </a:lnTo>
                <a:lnTo>
                  <a:pt x="1543" y="289"/>
                </a:lnTo>
                <a:lnTo>
                  <a:pt x="1542" y="289"/>
                </a:lnTo>
                <a:lnTo>
                  <a:pt x="1540" y="289"/>
                </a:lnTo>
                <a:lnTo>
                  <a:pt x="1538" y="289"/>
                </a:lnTo>
                <a:lnTo>
                  <a:pt x="1538" y="289"/>
                </a:lnTo>
                <a:lnTo>
                  <a:pt x="1537" y="289"/>
                </a:lnTo>
                <a:lnTo>
                  <a:pt x="1535" y="289"/>
                </a:lnTo>
                <a:lnTo>
                  <a:pt x="1535" y="289"/>
                </a:lnTo>
                <a:lnTo>
                  <a:pt x="1533" y="289"/>
                </a:lnTo>
                <a:lnTo>
                  <a:pt x="1532" y="289"/>
                </a:lnTo>
                <a:lnTo>
                  <a:pt x="1532" y="287"/>
                </a:lnTo>
                <a:lnTo>
                  <a:pt x="1532" y="286"/>
                </a:lnTo>
                <a:lnTo>
                  <a:pt x="1530" y="286"/>
                </a:lnTo>
                <a:lnTo>
                  <a:pt x="1530" y="284"/>
                </a:lnTo>
                <a:lnTo>
                  <a:pt x="1530" y="282"/>
                </a:lnTo>
                <a:lnTo>
                  <a:pt x="1528" y="282"/>
                </a:lnTo>
                <a:lnTo>
                  <a:pt x="1528" y="281"/>
                </a:lnTo>
                <a:lnTo>
                  <a:pt x="1528" y="279"/>
                </a:lnTo>
                <a:lnTo>
                  <a:pt x="1527" y="279"/>
                </a:lnTo>
                <a:lnTo>
                  <a:pt x="1527" y="277"/>
                </a:lnTo>
                <a:lnTo>
                  <a:pt x="1528" y="277"/>
                </a:lnTo>
                <a:lnTo>
                  <a:pt x="1528" y="276"/>
                </a:lnTo>
                <a:lnTo>
                  <a:pt x="1527" y="276"/>
                </a:lnTo>
                <a:lnTo>
                  <a:pt x="1525" y="276"/>
                </a:lnTo>
                <a:lnTo>
                  <a:pt x="1525" y="274"/>
                </a:lnTo>
                <a:lnTo>
                  <a:pt x="1527" y="274"/>
                </a:lnTo>
                <a:lnTo>
                  <a:pt x="1527" y="272"/>
                </a:lnTo>
                <a:lnTo>
                  <a:pt x="1525" y="272"/>
                </a:lnTo>
                <a:lnTo>
                  <a:pt x="1525" y="271"/>
                </a:lnTo>
                <a:close/>
                <a:moveTo>
                  <a:pt x="1638" y="274"/>
                </a:moveTo>
                <a:lnTo>
                  <a:pt x="1640" y="274"/>
                </a:lnTo>
                <a:lnTo>
                  <a:pt x="1640" y="272"/>
                </a:lnTo>
                <a:lnTo>
                  <a:pt x="1638" y="272"/>
                </a:lnTo>
                <a:lnTo>
                  <a:pt x="1638" y="274"/>
                </a:lnTo>
                <a:close/>
                <a:moveTo>
                  <a:pt x="1638" y="329"/>
                </a:moveTo>
                <a:lnTo>
                  <a:pt x="1640" y="329"/>
                </a:lnTo>
                <a:lnTo>
                  <a:pt x="1640" y="329"/>
                </a:lnTo>
                <a:lnTo>
                  <a:pt x="1638" y="329"/>
                </a:lnTo>
                <a:lnTo>
                  <a:pt x="1638" y="329"/>
                </a:lnTo>
                <a:close/>
                <a:moveTo>
                  <a:pt x="1608" y="231"/>
                </a:moveTo>
                <a:lnTo>
                  <a:pt x="1610" y="231"/>
                </a:lnTo>
                <a:lnTo>
                  <a:pt x="1610" y="229"/>
                </a:lnTo>
                <a:lnTo>
                  <a:pt x="1608" y="229"/>
                </a:lnTo>
                <a:lnTo>
                  <a:pt x="1608" y="231"/>
                </a:lnTo>
                <a:close/>
                <a:moveTo>
                  <a:pt x="1583" y="314"/>
                </a:moveTo>
                <a:lnTo>
                  <a:pt x="1583" y="314"/>
                </a:lnTo>
                <a:lnTo>
                  <a:pt x="1585" y="314"/>
                </a:lnTo>
                <a:lnTo>
                  <a:pt x="1585" y="312"/>
                </a:lnTo>
                <a:lnTo>
                  <a:pt x="1587" y="312"/>
                </a:lnTo>
                <a:lnTo>
                  <a:pt x="1588" y="312"/>
                </a:lnTo>
                <a:lnTo>
                  <a:pt x="1590" y="312"/>
                </a:lnTo>
                <a:lnTo>
                  <a:pt x="1592" y="312"/>
                </a:lnTo>
                <a:lnTo>
                  <a:pt x="1592" y="311"/>
                </a:lnTo>
                <a:lnTo>
                  <a:pt x="1593" y="311"/>
                </a:lnTo>
                <a:lnTo>
                  <a:pt x="1593" y="309"/>
                </a:lnTo>
                <a:lnTo>
                  <a:pt x="1593" y="307"/>
                </a:lnTo>
                <a:lnTo>
                  <a:pt x="1592" y="307"/>
                </a:lnTo>
                <a:lnTo>
                  <a:pt x="1592" y="309"/>
                </a:lnTo>
                <a:lnTo>
                  <a:pt x="1592" y="311"/>
                </a:lnTo>
                <a:lnTo>
                  <a:pt x="1590" y="311"/>
                </a:lnTo>
                <a:lnTo>
                  <a:pt x="1590" y="309"/>
                </a:lnTo>
                <a:lnTo>
                  <a:pt x="1588" y="309"/>
                </a:lnTo>
                <a:lnTo>
                  <a:pt x="1587" y="309"/>
                </a:lnTo>
                <a:lnTo>
                  <a:pt x="1587" y="311"/>
                </a:lnTo>
                <a:lnTo>
                  <a:pt x="1585" y="311"/>
                </a:lnTo>
                <a:lnTo>
                  <a:pt x="1583" y="311"/>
                </a:lnTo>
                <a:lnTo>
                  <a:pt x="1583" y="311"/>
                </a:lnTo>
                <a:lnTo>
                  <a:pt x="1583" y="312"/>
                </a:lnTo>
                <a:lnTo>
                  <a:pt x="1583" y="314"/>
                </a:lnTo>
                <a:close/>
                <a:moveTo>
                  <a:pt x="1820" y="324"/>
                </a:moveTo>
                <a:lnTo>
                  <a:pt x="1822" y="324"/>
                </a:lnTo>
                <a:lnTo>
                  <a:pt x="1822" y="326"/>
                </a:lnTo>
                <a:lnTo>
                  <a:pt x="1824" y="326"/>
                </a:lnTo>
                <a:lnTo>
                  <a:pt x="1824" y="326"/>
                </a:lnTo>
                <a:lnTo>
                  <a:pt x="1825" y="326"/>
                </a:lnTo>
                <a:lnTo>
                  <a:pt x="1825" y="324"/>
                </a:lnTo>
                <a:lnTo>
                  <a:pt x="1827" y="324"/>
                </a:lnTo>
                <a:lnTo>
                  <a:pt x="1827" y="322"/>
                </a:lnTo>
                <a:lnTo>
                  <a:pt x="1825" y="322"/>
                </a:lnTo>
                <a:lnTo>
                  <a:pt x="1825" y="321"/>
                </a:lnTo>
                <a:lnTo>
                  <a:pt x="1824" y="321"/>
                </a:lnTo>
                <a:lnTo>
                  <a:pt x="1824" y="321"/>
                </a:lnTo>
                <a:lnTo>
                  <a:pt x="1822" y="321"/>
                </a:lnTo>
                <a:lnTo>
                  <a:pt x="1820" y="321"/>
                </a:lnTo>
                <a:lnTo>
                  <a:pt x="1820" y="322"/>
                </a:lnTo>
                <a:lnTo>
                  <a:pt x="1820" y="324"/>
                </a:lnTo>
                <a:close/>
                <a:moveTo>
                  <a:pt x="1480" y="267"/>
                </a:moveTo>
                <a:lnTo>
                  <a:pt x="1482" y="267"/>
                </a:lnTo>
                <a:lnTo>
                  <a:pt x="1483" y="267"/>
                </a:lnTo>
                <a:lnTo>
                  <a:pt x="1485" y="267"/>
                </a:lnTo>
                <a:lnTo>
                  <a:pt x="1485" y="266"/>
                </a:lnTo>
                <a:lnTo>
                  <a:pt x="1487" y="266"/>
                </a:lnTo>
                <a:lnTo>
                  <a:pt x="1488" y="266"/>
                </a:lnTo>
                <a:lnTo>
                  <a:pt x="1488" y="267"/>
                </a:lnTo>
                <a:lnTo>
                  <a:pt x="1488" y="269"/>
                </a:lnTo>
                <a:lnTo>
                  <a:pt x="1490" y="269"/>
                </a:lnTo>
                <a:lnTo>
                  <a:pt x="1490" y="271"/>
                </a:lnTo>
                <a:lnTo>
                  <a:pt x="1490" y="272"/>
                </a:lnTo>
                <a:lnTo>
                  <a:pt x="1488" y="272"/>
                </a:lnTo>
                <a:lnTo>
                  <a:pt x="1488" y="274"/>
                </a:lnTo>
                <a:lnTo>
                  <a:pt x="1488" y="276"/>
                </a:lnTo>
                <a:lnTo>
                  <a:pt x="1488" y="277"/>
                </a:lnTo>
                <a:lnTo>
                  <a:pt x="1490" y="277"/>
                </a:lnTo>
                <a:lnTo>
                  <a:pt x="1492" y="277"/>
                </a:lnTo>
                <a:lnTo>
                  <a:pt x="1492" y="279"/>
                </a:lnTo>
                <a:lnTo>
                  <a:pt x="1493" y="279"/>
                </a:lnTo>
                <a:lnTo>
                  <a:pt x="1493" y="281"/>
                </a:lnTo>
                <a:lnTo>
                  <a:pt x="1493" y="282"/>
                </a:lnTo>
                <a:lnTo>
                  <a:pt x="1493" y="284"/>
                </a:lnTo>
                <a:lnTo>
                  <a:pt x="1495" y="284"/>
                </a:lnTo>
                <a:lnTo>
                  <a:pt x="1495" y="282"/>
                </a:lnTo>
                <a:lnTo>
                  <a:pt x="1495" y="281"/>
                </a:lnTo>
                <a:lnTo>
                  <a:pt x="1497" y="281"/>
                </a:lnTo>
                <a:lnTo>
                  <a:pt x="1497" y="279"/>
                </a:lnTo>
                <a:lnTo>
                  <a:pt x="1497" y="277"/>
                </a:lnTo>
                <a:lnTo>
                  <a:pt x="1497" y="276"/>
                </a:lnTo>
                <a:lnTo>
                  <a:pt x="1498" y="276"/>
                </a:lnTo>
                <a:lnTo>
                  <a:pt x="1498" y="274"/>
                </a:lnTo>
                <a:lnTo>
                  <a:pt x="1498" y="272"/>
                </a:lnTo>
                <a:lnTo>
                  <a:pt x="1498" y="271"/>
                </a:lnTo>
                <a:lnTo>
                  <a:pt x="1498" y="269"/>
                </a:lnTo>
                <a:lnTo>
                  <a:pt x="1497" y="269"/>
                </a:lnTo>
                <a:lnTo>
                  <a:pt x="1497" y="267"/>
                </a:lnTo>
                <a:lnTo>
                  <a:pt x="1498" y="267"/>
                </a:lnTo>
                <a:lnTo>
                  <a:pt x="1498" y="266"/>
                </a:lnTo>
                <a:lnTo>
                  <a:pt x="1498" y="264"/>
                </a:lnTo>
                <a:lnTo>
                  <a:pt x="1498" y="262"/>
                </a:lnTo>
                <a:lnTo>
                  <a:pt x="1498" y="261"/>
                </a:lnTo>
                <a:lnTo>
                  <a:pt x="1498" y="259"/>
                </a:lnTo>
                <a:lnTo>
                  <a:pt x="1498" y="257"/>
                </a:lnTo>
                <a:lnTo>
                  <a:pt x="1497" y="257"/>
                </a:lnTo>
                <a:lnTo>
                  <a:pt x="1497" y="256"/>
                </a:lnTo>
                <a:lnTo>
                  <a:pt x="1497" y="254"/>
                </a:lnTo>
                <a:lnTo>
                  <a:pt x="1498" y="254"/>
                </a:lnTo>
                <a:lnTo>
                  <a:pt x="1498" y="252"/>
                </a:lnTo>
                <a:lnTo>
                  <a:pt x="1497" y="252"/>
                </a:lnTo>
                <a:lnTo>
                  <a:pt x="1497" y="251"/>
                </a:lnTo>
                <a:lnTo>
                  <a:pt x="1497" y="249"/>
                </a:lnTo>
                <a:lnTo>
                  <a:pt x="1495" y="249"/>
                </a:lnTo>
                <a:lnTo>
                  <a:pt x="1493" y="249"/>
                </a:lnTo>
                <a:lnTo>
                  <a:pt x="1493" y="251"/>
                </a:lnTo>
                <a:lnTo>
                  <a:pt x="1492" y="251"/>
                </a:lnTo>
                <a:lnTo>
                  <a:pt x="1490" y="251"/>
                </a:lnTo>
                <a:lnTo>
                  <a:pt x="1490" y="249"/>
                </a:lnTo>
                <a:lnTo>
                  <a:pt x="1490" y="247"/>
                </a:lnTo>
                <a:lnTo>
                  <a:pt x="1488" y="247"/>
                </a:lnTo>
                <a:lnTo>
                  <a:pt x="1487" y="247"/>
                </a:lnTo>
                <a:lnTo>
                  <a:pt x="1485" y="247"/>
                </a:lnTo>
                <a:lnTo>
                  <a:pt x="1485" y="249"/>
                </a:lnTo>
                <a:lnTo>
                  <a:pt x="1485" y="251"/>
                </a:lnTo>
                <a:lnTo>
                  <a:pt x="1483" y="251"/>
                </a:lnTo>
                <a:lnTo>
                  <a:pt x="1483" y="252"/>
                </a:lnTo>
                <a:lnTo>
                  <a:pt x="1482" y="252"/>
                </a:lnTo>
                <a:lnTo>
                  <a:pt x="1482" y="254"/>
                </a:lnTo>
                <a:lnTo>
                  <a:pt x="1482" y="256"/>
                </a:lnTo>
                <a:lnTo>
                  <a:pt x="1482" y="257"/>
                </a:lnTo>
                <a:lnTo>
                  <a:pt x="1482" y="259"/>
                </a:lnTo>
                <a:lnTo>
                  <a:pt x="1480" y="259"/>
                </a:lnTo>
                <a:lnTo>
                  <a:pt x="1480" y="261"/>
                </a:lnTo>
                <a:lnTo>
                  <a:pt x="1480" y="262"/>
                </a:lnTo>
                <a:lnTo>
                  <a:pt x="1480" y="264"/>
                </a:lnTo>
                <a:lnTo>
                  <a:pt x="1478" y="264"/>
                </a:lnTo>
                <a:lnTo>
                  <a:pt x="1478" y="266"/>
                </a:lnTo>
                <a:lnTo>
                  <a:pt x="1480" y="266"/>
                </a:lnTo>
                <a:lnTo>
                  <a:pt x="1480" y="267"/>
                </a:lnTo>
                <a:close/>
                <a:moveTo>
                  <a:pt x="1632" y="252"/>
                </a:moveTo>
                <a:lnTo>
                  <a:pt x="1633" y="252"/>
                </a:lnTo>
                <a:lnTo>
                  <a:pt x="1633" y="251"/>
                </a:lnTo>
                <a:lnTo>
                  <a:pt x="1635" y="251"/>
                </a:lnTo>
                <a:lnTo>
                  <a:pt x="1635" y="249"/>
                </a:lnTo>
                <a:lnTo>
                  <a:pt x="1637" y="249"/>
                </a:lnTo>
                <a:lnTo>
                  <a:pt x="1637" y="247"/>
                </a:lnTo>
                <a:lnTo>
                  <a:pt x="1635" y="247"/>
                </a:lnTo>
                <a:lnTo>
                  <a:pt x="1635" y="247"/>
                </a:lnTo>
                <a:lnTo>
                  <a:pt x="1637" y="247"/>
                </a:lnTo>
                <a:lnTo>
                  <a:pt x="1637" y="246"/>
                </a:lnTo>
                <a:lnTo>
                  <a:pt x="1637" y="244"/>
                </a:lnTo>
                <a:lnTo>
                  <a:pt x="1635" y="244"/>
                </a:lnTo>
                <a:lnTo>
                  <a:pt x="1635" y="242"/>
                </a:lnTo>
                <a:lnTo>
                  <a:pt x="1635" y="241"/>
                </a:lnTo>
                <a:lnTo>
                  <a:pt x="1635" y="239"/>
                </a:lnTo>
                <a:lnTo>
                  <a:pt x="1635" y="237"/>
                </a:lnTo>
                <a:lnTo>
                  <a:pt x="1635" y="236"/>
                </a:lnTo>
                <a:lnTo>
                  <a:pt x="1635" y="234"/>
                </a:lnTo>
                <a:lnTo>
                  <a:pt x="1633" y="234"/>
                </a:lnTo>
                <a:lnTo>
                  <a:pt x="1632" y="234"/>
                </a:lnTo>
                <a:lnTo>
                  <a:pt x="1632" y="232"/>
                </a:lnTo>
                <a:lnTo>
                  <a:pt x="1630" y="232"/>
                </a:lnTo>
                <a:lnTo>
                  <a:pt x="1628" y="232"/>
                </a:lnTo>
                <a:lnTo>
                  <a:pt x="1627" y="232"/>
                </a:lnTo>
                <a:lnTo>
                  <a:pt x="1625" y="232"/>
                </a:lnTo>
                <a:lnTo>
                  <a:pt x="1623" y="232"/>
                </a:lnTo>
                <a:lnTo>
                  <a:pt x="1623" y="234"/>
                </a:lnTo>
                <a:lnTo>
                  <a:pt x="1623" y="236"/>
                </a:lnTo>
                <a:lnTo>
                  <a:pt x="1623" y="236"/>
                </a:lnTo>
                <a:lnTo>
                  <a:pt x="1623" y="237"/>
                </a:lnTo>
                <a:lnTo>
                  <a:pt x="1623" y="239"/>
                </a:lnTo>
                <a:lnTo>
                  <a:pt x="1623" y="241"/>
                </a:lnTo>
                <a:lnTo>
                  <a:pt x="1623" y="242"/>
                </a:lnTo>
                <a:lnTo>
                  <a:pt x="1623" y="244"/>
                </a:lnTo>
                <a:lnTo>
                  <a:pt x="1623" y="246"/>
                </a:lnTo>
                <a:lnTo>
                  <a:pt x="1623" y="246"/>
                </a:lnTo>
                <a:lnTo>
                  <a:pt x="1623" y="247"/>
                </a:lnTo>
                <a:lnTo>
                  <a:pt x="1623" y="247"/>
                </a:lnTo>
                <a:lnTo>
                  <a:pt x="1625" y="247"/>
                </a:lnTo>
                <a:lnTo>
                  <a:pt x="1627" y="247"/>
                </a:lnTo>
                <a:lnTo>
                  <a:pt x="1627" y="249"/>
                </a:lnTo>
                <a:lnTo>
                  <a:pt x="1625" y="249"/>
                </a:lnTo>
                <a:lnTo>
                  <a:pt x="1625" y="251"/>
                </a:lnTo>
                <a:lnTo>
                  <a:pt x="1627" y="251"/>
                </a:lnTo>
                <a:lnTo>
                  <a:pt x="1628" y="251"/>
                </a:lnTo>
                <a:lnTo>
                  <a:pt x="1628" y="252"/>
                </a:lnTo>
                <a:lnTo>
                  <a:pt x="1630" y="252"/>
                </a:lnTo>
                <a:lnTo>
                  <a:pt x="1632" y="252"/>
                </a:lnTo>
                <a:close/>
                <a:moveTo>
                  <a:pt x="1547" y="217"/>
                </a:moveTo>
                <a:lnTo>
                  <a:pt x="1547" y="216"/>
                </a:lnTo>
                <a:lnTo>
                  <a:pt x="1547" y="214"/>
                </a:lnTo>
                <a:lnTo>
                  <a:pt x="1545" y="214"/>
                </a:lnTo>
                <a:lnTo>
                  <a:pt x="1545" y="212"/>
                </a:lnTo>
                <a:lnTo>
                  <a:pt x="1543" y="212"/>
                </a:lnTo>
                <a:lnTo>
                  <a:pt x="1543" y="212"/>
                </a:lnTo>
                <a:lnTo>
                  <a:pt x="1542" y="212"/>
                </a:lnTo>
                <a:lnTo>
                  <a:pt x="1540" y="212"/>
                </a:lnTo>
                <a:lnTo>
                  <a:pt x="1538" y="212"/>
                </a:lnTo>
                <a:lnTo>
                  <a:pt x="1537" y="212"/>
                </a:lnTo>
                <a:lnTo>
                  <a:pt x="1535" y="212"/>
                </a:lnTo>
                <a:lnTo>
                  <a:pt x="1535" y="214"/>
                </a:lnTo>
                <a:lnTo>
                  <a:pt x="1537" y="214"/>
                </a:lnTo>
                <a:lnTo>
                  <a:pt x="1537" y="216"/>
                </a:lnTo>
                <a:lnTo>
                  <a:pt x="1538" y="216"/>
                </a:lnTo>
                <a:lnTo>
                  <a:pt x="1540" y="216"/>
                </a:lnTo>
                <a:lnTo>
                  <a:pt x="1542" y="216"/>
                </a:lnTo>
                <a:lnTo>
                  <a:pt x="1542" y="217"/>
                </a:lnTo>
                <a:lnTo>
                  <a:pt x="1543" y="217"/>
                </a:lnTo>
                <a:lnTo>
                  <a:pt x="1543" y="217"/>
                </a:lnTo>
                <a:lnTo>
                  <a:pt x="1543" y="219"/>
                </a:lnTo>
                <a:lnTo>
                  <a:pt x="1545" y="219"/>
                </a:lnTo>
                <a:lnTo>
                  <a:pt x="1545" y="217"/>
                </a:lnTo>
                <a:lnTo>
                  <a:pt x="1547" y="217"/>
                </a:lnTo>
                <a:close/>
                <a:moveTo>
                  <a:pt x="1583" y="150"/>
                </a:moveTo>
                <a:lnTo>
                  <a:pt x="1583" y="150"/>
                </a:lnTo>
                <a:lnTo>
                  <a:pt x="1583" y="149"/>
                </a:lnTo>
                <a:lnTo>
                  <a:pt x="1583" y="149"/>
                </a:lnTo>
                <a:lnTo>
                  <a:pt x="1585" y="149"/>
                </a:lnTo>
                <a:lnTo>
                  <a:pt x="1585" y="147"/>
                </a:lnTo>
                <a:lnTo>
                  <a:pt x="1583" y="147"/>
                </a:lnTo>
                <a:lnTo>
                  <a:pt x="1583" y="147"/>
                </a:lnTo>
                <a:lnTo>
                  <a:pt x="1583" y="145"/>
                </a:lnTo>
                <a:lnTo>
                  <a:pt x="1583" y="144"/>
                </a:lnTo>
                <a:lnTo>
                  <a:pt x="1583" y="142"/>
                </a:lnTo>
                <a:lnTo>
                  <a:pt x="1585" y="142"/>
                </a:lnTo>
                <a:lnTo>
                  <a:pt x="1585" y="140"/>
                </a:lnTo>
                <a:lnTo>
                  <a:pt x="1585" y="139"/>
                </a:lnTo>
                <a:lnTo>
                  <a:pt x="1587" y="139"/>
                </a:lnTo>
                <a:lnTo>
                  <a:pt x="1587" y="137"/>
                </a:lnTo>
                <a:lnTo>
                  <a:pt x="1587" y="135"/>
                </a:lnTo>
                <a:lnTo>
                  <a:pt x="1588" y="135"/>
                </a:lnTo>
                <a:lnTo>
                  <a:pt x="1590" y="135"/>
                </a:lnTo>
                <a:lnTo>
                  <a:pt x="1592" y="135"/>
                </a:lnTo>
                <a:lnTo>
                  <a:pt x="1592" y="137"/>
                </a:lnTo>
                <a:lnTo>
                  <a:pt x="1593" y="137"/>
                </a:lnTo>
                <a:lnTo>
                  <a:pt x="1592" y="135"/>
                </a:lnTo>
                <a:lnTo>
                  <a:pt x="1592" y="134"/>
                </a:lnTo>
                <a:lnTo>
                  <a:pt x="1590" y="134"/>
                </a:lnTo>
                <a:lnTo>
                  <a:pt x="1592" y="132"/>
                </a:lnTo>
                <a:lnTo>
                  <a:pt x="1592" y="130"/>
                </a:lnTo>
                <a:lnTo>
                  <a:pt x="1593" y="130"/>
                </a:lnTo>
                <a:lnTo>
                  <a:pt x="1595" y="130"/>
                </a:lnTo>
                <a:lnTo>
                  <a:pt x="1597" y="130"/>
                </a:lnTo>
                <a:lnTo>
                  <a:pt x="1597" y="129"/>
                </a:lnTo>
                <a:lnTo>
                  <a:pt x="1597" y="127"/>
                </a:lnTo>
                <a:lnTo>
                  <a:pt x="1597" y="127"/>
                </a:lnTo>
                <a:lnTo>
                  <a:pt x="1598" y="127"/>
                </a:lnTo>
                <a:lnTo>
                  <a:pt x="1598" y="127"/>
                </a:lnTo>
                <a:lnTo>
                  <a:pt x="1600" y="127"/>
                </a:lnTo>
                <a:lnTo>
                  <a:pt x="1600" y="127"/>
                </a:lnTo>
                <a:lnTo>
                  <a:pt x="1602" y="127"/>
                </a:lnTo>
                <a:lnTo>
                  <a:pt x="1603" y="127"/>
                </a:lnTo>
                <a:lnTo>
                  <a:pt x="1605" y="127"/>
                </a:lnTo>
                <a:lnTo>
                  <a:pt x="1607" y="127"/>
                </a:lnTo>
                <a:lnTo>
                  <a:pt x="1607" y="127"/>
                </a:lnTo>
                <a:lnTo>
                  <a:pt x="1607" y="129"/>
                </a:lnTo>
                <a:lnTo>
                  <a:pt x="1608" y="129"/>
                </a:lnTo>
                <a:lnTo>
                  <a:pt x="1608" y="130"/>
                </a:lnTo>
                <a:lnTo>
                  <a:pt x="1610" y="130"/>
                </a:lnTo>
                <a:lnTo>
                  <a:pt x="1612" y="130"/>
                </a:lnTo>
                <a:lnTo>
                  <a:pt x="1612" y="129"/>
                </a:lnTo>
                <a:lnTo>
                  <a:pt x="1610" y="129"/>
                </a:lnTo>
                <a:lnTo>
                  <a:pt x="1610" y="127"/>
                </a:lnTo>
                <a:lnTo>
                  <a:pt x="1610" y="127"/>
                </a:lnTo>
                <a:lnTo>
                  <a:pt x="1610" y="125"/>
                </a:lnTo>
                <a:lnTo>
                  <a:pt x="1610" y="124"/>
                </a:lnTo>
                <a:lnTo>
                  <a:pt x="1612" y="124"/>
                </a:lnTo>
                <a:lnTo>
                  <a:pt x="1612" y="125"/>
                </a:lnTo>
                <a:lnTo>
                  <a:pt x="1613" y="125"/>
                </a:lnTo>
                <a:lnTo>
                  <a:pt x="1613" y="127"/>
                </a:lnTo>
                <a:lnTo>
                  <a:pt x="1613" y="127"/>
                </a:lnTo>
                <a:lnTo>
                  <a:pt x="1615" y="127"/>
                </a:lnTo>
                <a:lnTo>
                  <a:pt x="1615" y="129"/>
                </a:lnTo>
                <a:lnTo>
                  <a:pt x="1617" y="129"/>
                </a:lnTo>
                <a:lnTo>
                  <a:pt x="1617" y="127"/>
                </a:lnTo>
                <a:lnTo>
                  <a:pt x="1615" y="127"/>
                </a:lnTo>
                <a:lnTo>
                  <a:pt x="1615" y="127"/>
                </a:lnTo>
                <a:lnTo>
                  <a:pt x="1613" y="125"/>
                </a:lnTo>
                <a:lnTo>
                  <a:pt x="1613" y="124"/>
                </a:lnTo>
                <a:lnTo>
                  <a:pt x="1612" y="124"/>
                </a:lnTo>
                <a:lnTo>
                  <a:pt x="1612" y="122"/>
                </a:lnTo>
                <a:lnTo>
                  <a:pt x="1613" y="122"/>
                </a:lnTo>
                <a:lnTo>
                  <a:pt x="1613" y="120"/>
                </a:lnTo>
                <a:lnTo>
                  <a:pt x="1613" y="119"/>
                </a:lnTo>
                <a:lnTo>
                  <a:pt x="1613" y="117"/>
                </a:lnTo>
                <a:lnTo>
                  <a:pt x="1615" y="117"/>
                </a:lnTo>
                <a:lnTo>
                  <a:pt x="1615" y="115"/>
                </a:lnTo>
                <a:lnTo>
                  <a:pt x="1617" y="115"/>
                </a:lnTo>
                <a:lnTo>
                  <a:pt x="1617" y="114"/>
                </a:lnTo>
                <a:lnTo>
                  <a:pt x="1618" y="114"/>
                </a:lnTo>
                <a:lnTo>
                  <a:pt x="1620" y="114"/>
                </a:lnTo>
                <a:lnTo>
                  <a:pt x="1620" y="112"/>
                </a:lnTo>
                <a:lnTo>
                  <a:pt x="1622" y="112"/>
                </a:lnTo>
                <a:lnTo>
                  <a:pt x="1623" y="112"/>
                </a:lnTo>
                <a:lnTo>
                  <a:pt x="1623" y="110"/>
                </a:lnTo>
                <a:lnTo>
                  <a:pt x="1623" y="110"/>
                </a:lnTo>
                <a:lnTo>
                  <a:pt x="1623" y="112"/>
                </a:lnTo>
                <a:lnTo>
                  <a:pt x="1625" y="112"/>
                </a:lnTo>
                <a:lnTo>
                  <a:pt x="1627" y="112"/>
                </a:lnTo>
                <a:lnTo>
                  <a:pt x="1628" y="112"/>
                </a:lnTo>
                <a:lnTo>
                  <a:pt x="1628" y="114"/>
                </a:lnTo>
                <a:lnTo>
                  <a:pt x="1630" y="114"/>
                </a:lnTo>
                <a:lnTo>
                  <a:pt x="1630" y="115"/>
                </a:lnTo>
                <a:lnTo>
                  <a:pt x="1630" y="117"/>
                </a:lnTo>
                <a:lnTo>
                  <a:pt x="1632" y="117"/>
                </a:lnTo>
                <a:lnTo>
                  <a:pt x="1632" y="119"/>
                </a:lnTo>
                <a:lnTo>
                  <a:pt x="1630" y="119"/>
                </a:lnTo>
                <a:lnTo>
                  <a:pt x="1630" y="120"/>
                </a:lnTo>
                <a:lnTo>
                  <a:pt x="1630" y="122"/>
                </a:lnTo>
                <a:lnTo>
                  <a:pt x="1632" y="122"/>
                </a:lnTo>
                <a:lnTo>
                  <a:pt x="1632" y="120"/>
                </a:lnTo>
                <a:lnTo>
                  <a:pt x="1632" y="119"/>
                </a:lnTo>
                <a:lnTo>
                  <a:pt x="1633" y="119"/>
                </a:lnTo>
                <a:lnTo>
                  <a:pt x="1635" y="119"/>
                </a:lnTo>
                <a:lnTo>
                  <a:pt x="1635" y="117"/>
                </a:lnTo>
                <a:lnTo>
                  <a:pt x="1633" y="117"/>
                </a:lnTo>
                <a:lnTo>
                  <a:pt x="1633" y="115"/>
                </a:lnTo>
                <a:lnTo>
                  <a:pt x="1633" y="114"/>
                </a:lnTo>
                <a:lnTo>
                  <a:pt x="1635" y="114"/>
                </a:lnTo>
                <a:lnTo>
                  <a:pt x="1637" y="114"/>
                </a:lnTo>
                <a:lnTo>
                  <a:pt x="1638" y="114"/>
                </a:lnTo>
                <a:lnTo>
                  <a:pt x="1640" y="114"/>
                </a:lnTo>
                <a:lnTo>
                  <a:pt x="1642" y="114"/>
                </a:lnTo>
                <a:lnTo>
                  <a:pt x="1642" y="115"/>
                </a:lnTo>
                <a:lnTo>
                  <a:pt x="1643" y="115"/>
                </a:lnTo>
                <a:lnTo>
                  <a:pt x="1643" y="117"/>
                </a:lnTo>
                <a:lnTo>
                  <a:pt x="1645" y="117"/>
                </a:lnTo>
                <a:lnTo>
                  <a:pt x="1645" y="119"/>
                </a:lnTo>
                <a:lnTo>
                  <a:pt x="1647" y="119"/>
                </a:lnTo>
                <a:lnTo>
                  <a:pt x="1647" y="117"/>
                </a:lnTo>
                <a:lnTo>
                  <a:pt x="1647" y="115"/>
                </a:lnTo>
                <a:lnTo>
                  <a:pt x="1648" y="115"/>
                </a:lnTo>
                <a:lnTo>
                  <a:pt x="1650" y="115"/>
                </a:lnTo>
                <a:lnTo>
                  <a:pt x="1652" y="115"/>
                </a:lnTo>
                <a:lnTo>
                  <a:pt x="1652" y="117"/>
                </a:lnTo>
                <a:lnTo>
                  <a:pt x="1653" y="117"/>
                </a:lnTo>
                <a:lnTo>
                  <a:pt x="1653" y="115"/>
                </a:lnTo>
                <a:lnTo>
                  <a:pt x="1655" y="115"/>
                </a:lnTo>
                <a:lnTo>
                  <a:pt x="1655" y="117"/>
                </a:lnTo>
                <a:lnTo>
                  <a:pt x="1657" y="117"/>
                </a:lnTo>
                <a:lnTo>
                  <a:pt x="1657" y="119"/>
                </a:lnTo>
                <a:lnTo>
                  <a:pt x="1657" y="120"/>
                </a:lnTo>
                <a:lnTo>
                  <a:pt x="1657" y="122"/>
                </a:lnTo>
                <a:lnTo>
                  <a:pt x="1655" y="122"/>
                </a:lnTo>
                <a:lnTo>
                  <a:pt x="1657" y="124"/>
                </a:lnTo>
                <a:lnTo>
                  <a:pt x="1657" y="125"/>
                </a:lnTo>
                <a:lnTo>
                  <a:pt x="1658" y="125"/>
                </a:lnTo>
                <a:lnTo>
                  <a:pt x="1658" y="124"/>
                </a:lnTo>
                <a:lnTo>
                  <a:pt x="1660" y="124"/>
                </a:lnTo>
                <a:lnTo>
                  <a:pt x="1660" y="122"/>
                </a:lnTo>
                <a:lnTo>
                  <a:pt x="1658" y="122"/>
                </a:lnTo>
                <a:lnTo>
                  <a:pt x="1658" y="120"/>
                </a:lnTo>
                <a:lnTo>
                  <a:pt x="1658" y="119"/>
                </a:lnTo>
                <a:lnTo>
                  <a:pt x="1658" y="117"/>
                </a:lnTo>
                <a:lnTo>
                  <a:pt x="1657" y="117"/>
                </a:lnTo>
                <a:lnTo>
                  <a:pt x="1657" y="115"/>
                </a:lnTo>
                <a:lnTo>
                  <a:pt x="1657" y="114"/>
                </a:lnTo>
                <a:lnTo>
                  <a:pt x="1655" y="114"/>
                </a:lnTo>
                <a:lnTo>
                  <a:pt x="1653" y="114"/>
                </a:lnTo>
                <a:lnTo>
                  <a:pt x="1652" y="114"/>
                </a:lnTo>
                <a:lnTo>
                  <a:pt x="1650" y="114"/>
                </a:lnTo>
                <a:lnTo>
                  <a:pt x="1648" y="112"/>
                </a:lnTo>
                <a:lnTo>
                  <a:pt x="1648" y="114"/>
                </a:lnTo>
                <a:lnTo>
                  <a:pt x="1647" y="114"/>
                </a:lnTo>
                <a:lnTo>
                  <a:pt x="1647" y="112"/>
                </a:lnTo>
                <a:lnTo>
                  <a:pt x="1645" y="112"/>
                </a:lnTo>
                <a:lnTo>
                  <a:pt x="1645" y="110"/>
                </a:lnTo>
                <a:lnTo>
                  <a:pt x="1643" y="110"/>
                </a:lnTo>
                <a:lnTo>
                  <a:pt x="1643" y="109"/>
                </a:lnTo>
                <a:lnTo>
                  <a:pt x="1642" y="109"/>
                </a:lnTo>
                <a:lnTo>
                  <a:pt x="1640" y="109"/>
                </a:lnTo>
                <a:lnTo>
                  <a:pt x="1638" y="109"/>
                </a:lnTo>
                <a:lnTo>
                  <a:pt x="1637" y="109"/>
                </a:lnTo>
                <a:lnTo>
                  <a:pt x="1635" y="109"/>
                </a:lnTo>
                <a:lnTo>
                  <a:pt x="1635" y="107"/>
                </a:lnTo>
                <a:lnTo>
                  <a:pt x="1635" y="105"/>
                </a:lnTo>
                <a:lnTo>
                  <a:pt x="1633" y="105"/>
                </a:lnTo>
                <a:lnTo>
                  <a:pt x="1633" y="104"/>
                </a:lnTo>
                <a:lnTo>
                  <a:pt x="1633" y="102"/>
                </a:lnTo>
                <a:lnTo>
                  <a:pt x="1633" y="100"/>
                </a:lnTo>
                <a:lnTo>
                  <a:pt x="1635" y="100"/>
                </a:lnTo>
                <a:lnTo>
                  <a:pt x="1637" y="100"/>
                </a:lnTo>
                <a:lnTo>
                  <a:pt x="1638" y="100"/>
                </a:lnTo>
                <a:lnTo>
                  <a:pt x="1640" y="100"/>
                </a:lnTo>
                <a:lnTo>
                  <a:pt x="1640" y="99"/>
                </a:lnTo>
                <a:lnTo>
                  <a:pt x="1642" y="99"/>
                </a:lnTo>
                <a:lnTo>
                  <a:pt x="1643" y="99"/>
                </a:lnTo>
                <a:lnTo>
                  <a:pt x="1645" y="99"/>
                </a:lnTo>
                <a:lnTo>
                  <a:pt x="1645" y="97"/>
                </a:lnTo>
                <a:lnTo>
                  <a:pt x="1647" y="97"/>
                </a:lnTo>
                <a:lnTo>
                  <a:pt x="1647" y="95"/>
                </a:lnTo>
                <a:lnTo>
                  <a:pt x="1648" y="95"/>
                </a:lnTo>
                <a:lnTo>
                  <a:pt x="1648" y="94"/>
                </a:lnTo>
                <a:lnTo>
                  <a:pt x="1647" y="94"/>
                </a:lnTo>
                <a:lnTo>
                  <a:pt x="1647" y="92"/>
                </a:lnTo>
                <a:lnTo>
                  <a:pt x="1647" y="90"/>
                </a:lnTo>
                <a:lnTo>
                  <a:pt x="1645" y="90"/>
                </a:lnTo>
                <a:lnTo>
                  <a:pt x="1645" y="89"/>
                </a:lnTo>
                <a:lnTo>
                  <a:pt x="1645" y="87"/>
                </a:lnTo>
                <a:lnTo>
                  <a:pt x="1645" y="87"/>
                </a:lnTo>
                <a:lnTo>
                  <a:pt x="1643" y="87"/>
                </a:lnTo>
                <a:lnTo>
                  <a:pt x="1643" y="85"/>
                </a:lnTo>
                <a:lnTo>
                  <a:pt x="1643" y="84"/>
                </a:lnTo>
                <a:lnTo>
                  <a:pt x="1643" y="82"/>
                </a:lnTo>
                <a:lnTo>
                  <a:pt x="1645" y="82"/>
                </a:lnTo>
                <a:lnTo>
                  <a:pt x="1647" y="82"/>
                </a:lnTo>
                <a:lnTo>
                  <a:pt x="1647" y="80"/>
                </a:lnTo>
                <a:lnTo>
                  <a:pt x="1648" y="80"/>
                </a:lnTo>
                <a:lnTo>
                  <a:pt x="1650" y="80"/>
                </a:lnTo>
                <a:lnTo>
                  <a:pt x="1648" y="82"/>
                </a:lnTo>
                <a:lnTo>
                  <a:pt x="1650" y="82"/>
                </a:lnTo>
                <a:lnTo>
                  <a:pt x="1650" y="80"/>
                </a:lnTo>
                <a:lnTo>
                  <a:pt x="1652" y="82"/>
                </a:lnTo>
                <a:lnTo>
                  <a:pt x="1653" y="82"/>
                </a:lnTo>
                <a:lnTo>
                  <a:pt x="1653" y="84"/>
                </a:lnTo>
                <a:lnTo>
                  <a:pt x="1652" y="84"/>
                </a:lnTo>
                <a:lnTo>
                  <a:pt x="1650" y="84"/>
                </a:lnTo>
                <a:lnTo>
                  <a:pt x="1650" y="85"/>
                </a:lnTo>
                <a:lnTo>
                  <a:pt x="1652" y="85"/>
                </a:lnTo>
                <a:lnTo>
                  <a:pt x="1653" y="85"/>
                </a:lnTo>
                <a:lnTo>
                  <a:pt x="1653" y="87"/>
                </a:lnTo>
                <a:lnTo>
                  <a:pt x="1655" y="87"/>
                </a:lnTo>
                <a:lnTo>
                  <a:pt x="1657" y="87"/>
                </a:lnTo>
                <a:lnTo>
                  <a:pt x="1657" y="87"/>
                </a:lnTo>
                <a:lnTo>
                  <a:pt x="1658" y="87"/>
                </a:lnTo>
                <a:lnTo>
                  <a:pt x="1660" y="87"/>
                </a:lnTo>
                <a:lnTo>
                  <a:pt x="1662" y="87"/>
                </a:lnTo>
                <a:lnTo>
                  <a:pt x="1663" y="87"/>
                </a:lnTo>
                <a:lnTo>
                  <a:pt x="1663" y="87"/>
                </a:lnTo>
                <a:lnTo>
                  <a:pt x="1663" y="89"/>
                </a:lnTo>
                <a:lnTo>
                  <a:pt x="1665" y="89"/>
                </a:lnTo>
                <a:lnTo>
                  <a:pt x="1665" y="90"/>
                </a:lnTo>
                <a:lnTo>
                  <a:pt x="1667" y="92"/>
                </a:lnTo>
                <a:lnTo>
                  <a:pt x="1667" y="94"/>
                </a:lnTo>
                <a:lnTo>
                  <a:pt x="1667" y="95"/>
                </a:lnTo>
                <a:lnTo>
                  <a:pt x="1668" y="95"/>
                </a:lnTo>
                <a:lnTo>
                  <a:pt x="1668" y="97"/>
                </a:lnTo>
                <a:lnTo>
                  <a:pt x="1670" y="97"/>
                </a:lnTo>
                <a:lnTo>
                  <a:pt x="1670" y="99"/>
                </a:lnTo>
                <a:lnTo>
                  <a:pt x="1672" y="99"/>
                </a:lnTo>
                <a:lnTo>
                  <a:pt x="1672" y="100"/>
                </a:lnTo>
                <a:lnTo>
                  <a:pt x="1672" y="102"/>
                </a:lnTo>
                <a:lnTo>
                  <a:pt x="1673" y="102"/>
                </a:lnTo>
                <a:lnTo>
                  <a:pt x="1673" y="104"/>
                </a:lnTo>
                <a:lnTo>
                  <a:pt x="1673" y="105"/>
                </a:lnTo>
                <a:lnTo>
                  <a:pt x="1673" y="107"/>
                </a:lnTo>
                <a:lnTo>
                  <a:pt x="1672" y="107"/>
                </a:lnTo>
                <a:lnTo>
                  <a:pt x="1672" y="109"/>
                </a:lnTo>
                <a:lnTo>
                  <a:pt x="1673" y="109"/>
                </a:lnTo>
                <a:lnTo>
                  <a:pt x="1673" y="107"/>
                </a:lnTo>
                <a:lnTo>
                  <a:pt x="1675" y="107"/>
                </a:lnTo>
                <a:lnTo>
                  <a:pt x="1677" y="107"/>
                </a:lnTo>
                <a:lnTo>
                  <a:pt x="1678" y="107"/>
                </a:lnTo>
                <a:lnTo>
                  <a:pt x="1680" y="107"/>
                </a:lnTo>
                <a:lnTo>
                  <a:pt x="1682" y="107"/>
                </a:lnTo>
                <a:lnTo>
                  <a:pt x="1683" y="107"/>
                </a:lnTo>
                <a:lnTo>
                  <a:pt x="1683" y="109"/>
                </a:lnTo>
                <a:lnTo>
                  <a:pt x="1685" y="109"/>
                </a:lnTo>
                <a:lnTo>
                  <a:pt x="1685" y="107"/>
                </a:lnTo>
                <a:lnTo>
                  <a:pt x="1683" y="107"/>
                </a:lnTo>
                <a:lnTo>
                  <a:pt x="1683" y="105"/>
                </a:lnTo>
                <a:lnTo>
                  <a:pt x="1682" y="105"/>
                </a:lnTo>
                <a:lnTo>
                  <a:pt x="1680" y="105"/>
                </a:lnTo>
                <a:lnTo>
                  <a:pt x="1678" y="105"/>
                </a:lnTo>
                <a:lnTo>
                  <a:pt x="1677" y="105"/>
                </a:lnTo>
                <a:lnTo>
                  <a:pt x="1675" y="105"/>
                </a:lnTo>
                <a:lnTo>
                  <a:pt x="1675" y="104"/>
                </a:lnTo>
                <a:lnTo>
                  <a:pt x="1675" y="102"/>
                </a:lnTo>
                <a:lnTo>
                  <a:pt x="1675" y="100"/>
                </a:lnTo>
                <a:lnTo>
                  <a:pt x="1673" y="100"/>
                </a:lnTo>
                <a:lnTo>
                  <a:pt x="1673" y="99"/>
                </a:lnTo>
                <a:lnTo>
                  <a:pt x="1673" y="97"/>
                </a:lnTo>
                <a:lnTo>
                  <a:pt x="1672" y="97"/>
                </a:lnTo>
                <a:lnTo>
                  <a:pt x="1672" y="95"/>
                </a:lnTo>
                <a:lnTo>
                  <a:pt x="1670" y="95"/>
                </a:lnTo>
                <a:lnTo>
                  <a:pt x="1670" y="94"/>
                </a:lnTo>
                <a:lnTo>
                  <a:pt x="1670" y="92"/>
                </a:lnTo>
                <a:lnTo>
                  <a:pt x="1670" y="90"/>
                </a:lnTo>
                <a:lnTo>
                  <a:pt x="1672" y="90"/>
                </a:lnTo>
                <a:lnTo>
                  <a:pt x="1673" y="90"/>
                </a:lnTo>
                <a:lnTo>
                  <a:pt x="1675" y="90"/>
                </a:lnTo>
                <a:lnTo>
                  <a:pt x="1675" y="92"/>
                </a:lnTo>
                <a:lnTo>
                  <a:pt x="1677" y="92"/>
                </a:lnTo>
                <a:lnTo>
                  <a:pt x="1677" y="94"/>
                </a:lnTo>
                <a:lnTo>
                  <a:pt x="1678" y="94"/>
                </a:lnTo>
                <a:lnTo>
                  <a:pt x="1678" y="95"/>
                </a:lnTo>
                <a:lnTo>
                  <a:pt x="1678" y="97"/>
                </a:lnTo>
                <a:lnTo>
                  <a:pt x="1680" y="97"/>
                </a:lnTo>
                <a:lnTo>
                  <a:pt x="1680" y="99"/>
                </a:lnTo>
                <a:lnTo>
                  <a:pt x="1682" y="99"/>
                </a:lnTo>
                <a:lnTo>
                  <a:pt x="1683" y="99"/>
                </a:lnTo>
                <a:lnTo>
                  <a:pt x="1683" y="100"/>
                </a:lnTo>
                <a:lnTo>
                  <a:pt x="1685" y="100"/>
                </a:lnTo>
                <a:lnTo>
                  <a:pt x="1685" y="102"/>
                </a:lnTo>
                <a:lnTo>
                  <a:pt x="1687" y="102"/>
                </a:lnTo>
                <a:lnTo>
                  <a:pt x="1688" y="102"/>
                </a:lnTo>
                <a:lnTo>
                  <a:pt x="1688" y="104"/>
                </a:lnTo>
                <a:lnTo>
                  <a:pt x="1690" y="104"/>
                </a:lnTo>
                <a:lnTo>
                  <a:pt x="1692" y="104"/>
                </a:lnTo>
                <a:lnTo>
                  <a:pt x="1692" y="105"/>
                </a:lnTo>
                <a:lnTo>
                  <a:pt x="1693" y="105"/>
                </a:lnTo>
                <a:lnTo>
                  <a:pt x="1693" y="107"/>
                </a:lnTo>
                <a:lnTo>
                  <a:pt x="1695" y="107"/>
                </a:lnTo>
                <a:lnTo>
                  <a:pt x="1697" y="107"/>
                </a:lnTo>
                <a:lnTo>
                  <a:pt x="1697" y="109"/>
                </a:lnTo>
                <a:lnTo>
                  <a:pt x="1698" y="109"/>
                </a:lnTo>
                <a:lnTo>
                  <a:pt x="1700" y="109"/>
                </a:lnTo>
                <a:lnTo>
                  <a:pt x="1702" y="109"/>
                </a:lnTo>
                <a:lnTo>
                  <a:pt x="1703" y="109"/>
                </a:lnTo>
                <a:lnTo>
                  <a:pt x="1703" y="110"/>
                </a:lnTo>
                <a:lnTo>
                  <a:pt x="1703" y="110"/>
                </a:lnTo>
                <a:lnTo>
                  <a:pt x="1703" y="112"/>
                </a:lnTo>
                <a:lnTo>
                  <a:pt x="1705" y="112"/>
                </a:lnTo>
                <a:lnTo>
                  <a:pt x="1705" y="114"/>
                </a:lnTo>
                <a:lnTo>
                  <a:pt x="1707" y="114"/>
                </a:lnTo>
                <a:lnTo>
                  <a:pt x="1707" y="115"/>
                </a:lnTo>
                <a:lnTo>
                  <a:pt x="1708" y="115"/>
                </a:lnTo>
                <a:lnTo>
                  <a:pt x="1710" y="115"/>
                </a:lnTo>
                <a:lnTo>
                  <a:pt x="1710" y="114"/>
                </a:lnTo>
                <a:lnTo>
                  <a:pt x="1708" y="114"/>
                </a:lnTo>
                <a:lnTo>
                  <a:pt x="1708" y="112"/>
                </a:lnTo>
                <a:lnTo>
                  <a:pt x="1707" y="112"/>
                </a:lnTo>
                <a:lnTo>
                  <a:pt x="1707" y="110"/>
                </a:lnTo>
                <a:lnTo>
                  <a:pt x="1707" y="109"/>
                </a:lnTo>
                <a:lnTo>
                  <a:pt x="1705" y="109"/>
                </a:lnTo>
                <a:lnTo>
                  <a:pt x="1705" y="107"/>
                </a:lnTo>
                <a:lnTo>
                  <a:pt x="1705" y="105"/>
                </a:lnTo>
                <a:lnTo>
                  <a:pt x="1703" y="105"/>
                </a:lnTo>
                <a:lnTo>
                  <a:pt x="1703" y="105"/>
                </a:lnTo>
                <a:lnTo>
                  <a:pt x="1702" y="105"/>
                </a:lnTo>
                <a:lnTo>
                  <a:pt x="1700" y="105"/>
                </a:lnTo>
                <a:lnTo>
                  <a:pt x="1698" y="105"/>
                </a:lnTo>
                <a:lnTo>
                  <a:pt x="1697" y="104"/>
                </a:lnTo>
                <a:lnTo>
                  <a:pt x="1695" y="104"/>
                </a:lnTo>
                <a:lnTo>
                  <a:pt x="1695" y="102"/>
                </a:lnTo>
                <a:lnTo>
                  <a:pt x="1693" y="102"/>
                </a:lnTo>
                <a:lnTo>
                  <a:pt x="1693" y="100"/>
                </a:lnTo>
                <a:lnTo>
                  <a:pt x="1693" y="99"/>
                </a:lnTo>
                <a:lnTo>
                  <a:pt x="1695" y="97"/>
                </a:lnTo>
                <a:lnTo>
                  <a:pt x="1693" y="97"/>
                </a:lnTo>
                <a:lnTo>
                  <a:pt x="1692" y="97"/>
                </a:lnTo>
                <a:lnTo>
                  <a:pt x="1692" y="99"/>
                </a:lnTo>
                <a:lnTo>
                  <a:pt x="1690" y="99"/>
                </a:lnTo>
                <a:lnTo>
                  <a:pt x="1690" y="97"/>
                </a:lnTo>
                <a:lnTo>
                  <a:pt x="1688" y="97"/>
                </a:lnTo>
                <a:lnTo>
                  <a:pt x="1687" y="97"/>
                </a:lnTo>
                <a:lnTo>
                  <a:pt x="1687" y="95"/>
                </a:lnTo>
                <a:lnTo>
                  <a:pt x="1685" y="95"/>
                </a:lnTo>
                <a:lnTo>
                  <a:pt x="1683" y="94"/>
                </a:lnTo>
                <a:lnTo>
                  <a:pt x="1682" y="94"/>
                </a:lnTo>
                <a:lnTo>
                  <a:pt x="1682" y="92"/>
                </a:lnTo>
                <a:lnTo>
                  <a:pt x="1680" y="92"/>
                </a:lnTo>
                <a:lnTo>
                  <a:pt x="1680" y="90"/>
                </a:lnTo>
                <a:lnTo>
                  <a:pt x="1678" y="90"/>
                </a:lnTo>
                <a:lnTo>
                  <a:pt x="1678" y="89"/>
                </a:lnTo>
                <a:lnTo>
                  <a:pt x="1677" y="89"/>
                </a:lnTo>
                <a:lnTo>
                  <a:pt x="1677" y="87"/>
                </a:lnTo>
                <a:lnTo>
                  <a:pt x="1675" y="87"/>
                </a:lnTo>
                <a:lnTo>
                  <a:pt x="1675" y="87"/>
                </a:lnTo>
                <a:lnTo>
                  <a:pt x="1673" y="87"/>
                </a:lnTo>
                <a:lnTo>
                  <a:pt x="1673" y="85"/>
                </a:lnTo>
                <a:lnTo>
                  <a:pt x="1672" y="85"/>
                </a:lnTo>
                <a:lnTo>
                  <a:pt x="1672" y="84"/>
                </a:lnTo>
                <a:lnTo>
                  <a:pt x="1673" y="84"/>
                </a:lnTo>
                <a:lnTo>
                  <a:pt x="1673" y="82"/>
                </a:lnTo>
                <a:lnTo>
                  <a:pt x="1672" y="80"/>
                </a:lnTo>
                <a:lnTo>
                  <a:pt x="1672" y="79"/>
                </a:lnTo>
                <a:lnTo>
                  <a:pt x="1673" y="79"/>
                </a:lnTo>
                <a:lnTo>
                  <a:pt x="1673" y="77"/>
                </a:lnTo>
                <a:lnTo>
                  <a:pt x="1673" y="75"/>
                </a:lnTo>
                <a:lnTo>
                  <a:pt x="1675" y="75"/>
                </a:lnTo>
                <a:lnTo>
                  <a:pt x="1677" y="75"/>
                </a:lnTo>
                <a:lnTo>
                  <a:pt x="1678" y="75"/>
                </a:lnTo>
                <a:lnTo>
                  <a:pt x="1678" y="74"/>
                </a:lnTo>
                <a:lnTo>
                  <a:pt x="1678" y="72"/>
                </a:lnTo>
                <a:lnTo>
                  <a:pt x="1677" y="72"/>
                </a:lnTo>
                <a:lnTo>
                  <a:pt x="1677" y="70"/>
                </a:lnTo>
                <a:lnTo>
                  <a:pt x="1675" y="70"/>
                </a:lnTo>
                <a:lnTo>
                  <a:pt x="1675" y="69"/>
                </a:lnTo>
                <a:lnTo>
                  <a:pt x="1673" y="69"/>
                </a:lnTo>
                <a:lnTo>
                  <a:pt x="1673" y="67"/>
                </a:lnTo>
                <a:lnTo>
                  <a:pt x="1673" y="65"/>
                </a:lnTo>
                <a:lnTo>
                  <a:pt x="1673" y="64"/>
                </a:lnTo>
                <a:lnTo>
                  <a:pt x="1673" y="62"/>
                </a:lnTo>
                <a:lnTo>
                  <a:pt x="1675" y="62"/>
                </a:lnTo>
                <a:lnTo>
                  <a:pt x="1677" y="62"/>
                </a:lnTo>
                <a:lnTo>
                  <a:pt x="1677" y="64"/>
                </a:lnTo>
                <a:lnTo>
                  <a:pt x="1678" y="64"/>
                </a:lnTo>
                <a:lnTo>
                  <a:pt x="1680" y="64"/>
                </a:lnTo>
                <a:lnTo>
                  <a:pt x="1682" y="64"/>
                </a:lnTo>
                <a:lnTo>
                  <a:pt x="1682" y="65"/>
                </a:lnTo>
                <a:lnTo>
                  <a:pt x="1683" y="65"/>
                </a:lnTo>
                <a:lnTo>
                  <a:pt x="1683" y="67"/>
                </a:lnTo>
                <a:lnTo>
                  <a:pt x="1685" y="67"/>
                </a:lnTo>
                <a:lnTo>
                  <a:pt x="1685" y="69"/>
                </a:lnTo>
                <a:lnTo>
                  <a:pt x="1687" y="69"/>
                </a:lnTo>
                <a:lnTo>
                  <a:pt x="1687" y="70"/>
                </a:lnTo>
                <a:lnTo>
                  <a:pt x="1688" y="70"/>
                </a:lnTo>
                <a:lnTo>
                  <a:pt x="1688" y="72"/>
                </a:lnTo>
                <a:lnTo>
                  <a:pt x="1690" y="72"/>
                </a:lnTo>
                <a:lnTo>
                  <a:pt x="1690" y="74"/>
                </a:lnTo>
                <a:lnTo>
                  <a:pt x="1692" y="74"/>
                </a:lnTo>
                <a:lnTo>
                  <a:pt x="1692" y="75"/>
                </a:lnTo>
                <a:lnTo>
                  <a:pt x="1693" y="77"/>
                </a:lnTo>
                <a:lnTo>
                  <a:pt x="1693" y="75"/>
                </a:lnTo>
                <a:lnTo>
                  <a:pt x="1695" y="75"/>
                </a:lnTo>
                <a:lnTo>
                  <a:pt x="1695" y="74"/>
                </a:lnTo>
                <a:lnTo>
                  <a:pt x="1693" y="72"/>
                </a:lnTo>
                <a:lnTo>
                  <a:pt x="1693" y="70"/>
                </a:lnTo>
                <a:lnTo>
                  <a:pt x="1692" y="70"/>
                </a:lnTo>
                <a:lnTo>
                  <a:pt x="1692" y="69"/>
                </a:lnTo>
                <a:lnTo>
                  <a:pt x="1690" y="69"/>
                </a:lnTo>
                <a:lnTo>
                  <a:pt x="1690" y="67"/>
                </a:lnTo>
                <a:lnTo>
                  <a:pt x="1690" y="65"/>
                </a:lnTo>
                <a:lnTo>
                  <a:pt x="1688" y="65"/>
                </a:lnTo>
                <a:lnTo>
                  <a:pt x="1688" y="64"/>
                </a:lnTo>
                <a:lnTo>
                  <a:pt x="1687" y="64"/>
                </a:lnTo>
                <a:lnTo>
                  <a:pt x="1687" y="62"/>
                </a:lnTo>
                <a:lnTo>
                  <a:pt x="1685" y="62"/>
                </a:lnTo>
                <a:lnTo>
                  <a:pt x="1685" y="60"/>
                </a:lnTo>
                <a:lnTo>
                  <a:pt x="1685" y="59"/>
                </a:lnTo>
                <a:lnTo>
                  <a:pt x="1683" y="59"/>
                </a:lnTo>
                <a:lnTo>
                  <a:pt x="1683" y="57"/>
                </a:lnTo>
                <a:lnTo>
                  <a:pt x="1683" y="55"/>
                </a:lnTo>
                <a:lnTo>
                  <a:pt x="1682" y="55"/>
                </a:lnTo>
                <a:lnTo>
                  <a:pt x="1680" y="55"/>
                </a:lnTo>
                <a:lnTo>
                  <a:pt x="1680" y="54"/>
                </a:lnTo>
                <a:lnTo>
                  <a:pt x="1678" y="52"/>
                </a:lnTo>
                <a:lnTo>
                  <a:pt x="1678" y="50"/>
                </a:lnTo>
                <a:lnTo>
                  <a:pt x="1680" y="50"/>
                </a:lnTo>
                <a:lnTo>
                  <a:pt x="1682" y="50"/>
                </a:lnTo>
                <a:lnTo>
                  <a:pt x="1683" y="50"/>
                </a:lnTo>
                <a:lnTo>
                  <a:pt x="1685" y="50"/>
                </a:lnTo>
                <a:lnTo>
                  <a:pt x="1687" y="50"/>
                </a:lnTo>
                <a:lnTo>
                  <a:pt x="1688" y="50"/>
                </a:lnTo>
                <a:lnTo>
                  <a:pt x="1690" y="50"/>
                </a:lnTo>
                <a:lnTo>
                  <a:pt x="1690" y="52"/>
                </a:lnTo>
                <a:lnTo>
                  <a:pt x="1692" y="52"/>
                </a:lnTo>
                <a:lnTo>
                  <a:pt x="1692" y="54"/>
                </a:lnTo>
                <a:lnTo>
                  <a:pt x="1693" y="54"/>
                </a:lnTo>
                <a:lnTo>
                  <a:pt x="1693" y="55"/>
                </a:lnTo>
                <a:lnTo>
                  <a:pt x="1693" y="57"/>
                </a:lnTo>
                <a:lnTo>
                  <a:pt x="1693" y="59"/>
                </a:lnTo>
                <a:lnTo>
                  <a:pt x="1695" y="59"/>
                </a:lnTo>
                <a:lnTo>
                  <a:pt x="1695" y="60"/>
                </a:lnTo>
                <a:lnTo>
                  <a:pt x="1697" y="60"/>
                </a:lnTo>
                <a:lnTo>
                  <a:pt x="1697" y="59"/>
                </a:lnTo>
                <a:lnTo>
                  <a:pt x="1695" y="59"/>
                </a:lnTo>
                <a:lnTo>
                  <a:pt x="1695" y="57"/>
                </a:lnTo>
                <a:lnTo>
                  <a:pt x="1695" y="55"/>
                </a:lnTo>
                <a:lnTo>
                  <a:pt x="1697" y="55"/>
                </a:lnTo>
                <a:lnTo>
                  <a:pt x="1698" y="55"/>
                </a:lnTo>
                <a:lnTo>
                  <a:pt x="1698" y="57"/>
                </a:lnTo>
                <a:lnTo>
                  <a:pt x="1700" y="57"/>
                </a:lnTo>
                <a:lnTo>
                  <a:pt x="1702" y="57"/>
                </a:lnTo>
                <a:lnTo>
                  <a:pt x="1703" y="57"/>
                </a:lnTo>
                <a:lnTo>
                  <a:pt x="1703" y="57"/>
                </a:lnTo>
                <a:lnTo>
                  <a:pt x="1705" y="57"/>
                </a:lnTo>
                <a:lnTo>
                  <a:pt x="1707" y="57"/>
                </a:lnTo>
                <a:lnTo>
                  <a:pt x="1707" y="55"/>
                </a:lnTo>
                <a:lnTo>
                  <a:pt x="1705" y="55"/>
                </a:lnTo>
                <a:lnTo>
                  <a:pt x="1703" y="55"/>
                </a:lnTo>
                <a:lnTo>
                  <a:pt x="1703" y="55"/>
                </a:lnTo>
                <a:lnTo>
                  <a:pt x="1702" y="55"/>
                </a:lnTo>
                <a:lnTo>
                  <a:pt x="1700" y="55"/>
                </a:lnTo>
                <a:lnTo>
                  <a:pt x="1700" y="54"/>
                </a:lnTo>
                <a:lnTo>
                  <a:pt x="1698" y="54"/>
                </a:lnTo>
                <a:lnTo>
                  <a:pt x="1697" y="54"/>
                </a:lnTo>
                <a:lnTo>
                  <a:pt x="1695" y="54"/>
                </a:lnTo>
                <a:lnTo>
                  <a:pt x="1695" y="52"/>
                </a:lnTo>
                <a:lnTo>
                  <a:pt x="1695" y="50"/>
                </a:lnTo>
                <a:lnTo>
                  <a:pt x="1695" y="49"/>
                </a:lnTo>
                <a:lnTo>
                  <a:pt x="1695" y="47"/>
                </a:lnTo>
                <a:lnTo>
                  <a:pt x="1697" y="47"/>
                </a:lnTo>
                <a:lnTo>
                  <a:pt x="1698" y="47"/>
                </a:lnTo>
                <a:lnTo>
                  <a:pt x="1698" y="47"/>
                </a:lnTo>
                <a:lnTo>
                  <a:pt x="1697" y="47"/>
                </a:lnTo>
                <a:lnTo>
                  <a:pt x="1695" y="47"/>
                </a:lnTo>
                <a:lnTo>
                  <a:pt x="1695" y="47"/>
                </a:lnTo>
                <a:lnTo>
                  <a:pt x="1693" y="47"/>
                </a:lnTo>
                <a:lnTo>
                  <a:pt x="1692" y="47"/>
                </a:lnTo>
                <a:lnTo>
                  <a:pt x="1690" y="47"/>
                </a:lnTo>
                <a:lnTo>
                  <a:pt x="1690" y="47"/>
                </a:lnTo>
                <a:lnTo>
                  <a:pt x="1688" y="47"/>
                </a:lnTo>
                <a:lnTo>
                  <a:pt x="1688" y="45"/>
                </a:lnTo>
                <a:lnTo>
                  <a:pt x="1688" y="44"/>
                </a:lnTo>
                <a:lnTo>
                  <a:pt x="1690" y="44"/>
                </a:lnTo>
                <a:lnTo>
                  <a:pt x="1690" y="42"/>
                </a:lnTo>
                <a:lnTo>
                  <a:pt x="1690" y="40"/>
                </a:lnTo>
                <a:lnTo>
                  <a:pt x="1692" y="40"/>
                </a:lnTo>
                <a:lnTo>
                  <a:pt x="1692" y="39"/>
                </a:lnTo>
                <a:lnTo>
                  <a:pt x="1693" y="39"/>
                </a:lnTo>
                <a:lnTo>
                  <a:pt x="1695" y="39"/>
                </a:lnTo>
                <a:lnTo>
                  <a:pt x="1697" y="39"/>
                </a:lnTo>
                <a:lnTo>
                  <a:pt x="1697" y="37"/>
                </a:lnTo>
                <a:lnTo>
                  <a:pt x="1698" y="37"/>
                </a:lnTo>
                <a:lnTo>
                  <a:pt x="1698" y="39"/>
                </a:lnTo>
                <a:lnTo>
                  <a:pt x="1700" y="39"/>
                </a:lnTo>
                <a:lnTo>
                  <a:pt x="1700" y="40"/>
                </a:lnTo>
                <a:lnTo>
                  <a:pt x="1700" y="42"/>
                </a:lnTo>
                <a:lnTo>
                  <a:pt x="1700" y="44"/>
                </a:lnTo>
                <a:lnTo>
                  <a:pt x="1702" y="44"/>
                </a:lnTo>
                <a:lnTo>
                  <a:pt x="1702" y="42"/>
                </a:lnTo>
                <a:lnTo>
                  <a:pt x="1702" y="40"/>
                </a:lnTo>
                <a:lnTo>
                  <a:pt x="1703" y="40"/>
                </a:lnTo>
                <a:lnTo>
                  <a:pt x="1703" y="39"/>
                </a:lnTo>
                <a:lnTo>
                  <a:pt x="1703" y="37"/>
                </a:lnTo>
                <a:lnTo>
                  <a:pt x="1703" y="39"/>
                </a:lnTo>
                <a:lnTo>
                  <a:pt x="1703" y="40"/>
                </a:lnTo>
                <a:lnTo>
                  <a:pt x="1705" y="40"/>
                </a:lnTo>
                <a:lnTo>
                  <a:pt x="1705" y="39"/>
                </a:lnTo>
                <a:lnTo>
                  <a:pt x="1705" y="37"/>
                </a:lnTo>
                <a:lnTo>
                  <a:pt x="1703" y="37"/>
                </a:lnTo>
                <a:lnTo>
                  <a:pt x="1705" y="35"/>
                </a:lnTo>
                <a:lnTo>
                  <a:pt x="1707" y="35"/>
                </a:lnTo>
                <a:lnTo>
                  <a:pt x="1707" y="37"/>
                </a:lnTo>
                <a:lnTo>
                  <a:pt x="1707" y="39"/>
                </a:lnTo>
                <a:lnTo>
                  <a:pt x="1707" y="40"/>
                </a:lnTo>
                <a:lnTo>
                  <a:pt x="1707" y="42"/>
                </a:lnTo>
                <a:lnTo>
                  <a:pt x="1705" y="42"/>
                </a:lnTo>
                <a:lnTo>
                  <a:pt x="1707" y="44"/>
                </a:lnTo>
                <a:lnTo>
                  <a:pt x="1707" y="42"/>
                </a:lnTo>
                <a:lnTo>
                  <a:pt x="1708" y="42"/>
                </a:lnTo>
                <a:lnTo>
                  <a:pt x="1710" y="42"/>
                </a:lnTo>
                <a:lnTo>
                  <a:pt x="1710" y="40"/>
                </a:lnTo>
                <a:lnTo>
                  <a:pt x="1708" y="40"/>
                </a:lnTo>
                <a:lnTo>
                  <a:pt x="1708" y="39"/>
                </a:lnTo>
                <a:lnTo>
                  <a:pt x="1710" y="39"/>
                </a:lnTo>
                <a:lnTo>
                  <a:pt x="1710" y="37"/>
                </a:lnTo>
                <a:lnTo>
                  <a:pt x="1712" y="37"/>
                </a:lnTo>
                <a:lnTo>
                  <a:pt x="1712" y="39"/>
                </a:lnTo>
                <a:lnTo>
                  <a:pt x="1713" y="39"/>
                </a:lnTo>
                <a:lnTo>
                  <a:pt x="1715" y="39"/>
                </a:lnTo>
                <a:lnTo>
                  <a:pt x="1715" y="40"/>
                </a:lnTo>
                <a:lnTo>
                  <a:pt x="1717" y="40"/>
                </a:lnTo>
                <a:lnTo>
                  <a:pt x="1718" y="40"/>
                </a:lnTo>
                <a:lnTo>
                  <a:pt x="1718" y="42"/>
                </a:lnTo>
                <a:lnTo>
                  <a:pt x="1720" y="42"/>
                </a:lnTo>
                <a:lnTo>
                  <a:pt x="1720" y="44"/>
                </a:lnTo>
                <a:lnTo>
                  <a:pt x="1720" y="45"/>
                </a:lnTo>
                <a:lnTo>
                  <a:pt x="1722" y="45"/>
                </a:lnTo>
                <a:lnTo>
                  <a:pt x="1722" y="47"/>
                </a:lnTo>
                <a:lnTo>
                  <a:pt x="1723" y="47"/>
                </a:lnTo>
                <a:lnTo>
                  <a:pt x="1723" y="47"/>
                </a:lnTo>
                <a:lnTo>
                  <a:pt x="1725" y="47"/>
                </a:lnTo>
                <a:lnTo>
                  <a:pt x="1725" y="49"/>
                </a:lnTo>
                <a:lnTo>
                  <a:pt x="1725" y="50"/>
                </a:lnTo>
                <a:lnTo>
                  <a:pt x="1727" y="50"/>
                </a:lnTo>
                <a:lnTo>
                  <a:pt x="1727" y="52"/>
                </a:lnTo>
                <a:lnTo>
                  <a:pt x="1728" y="52"/>
                </a:lnTo>
                <a:lnTo>
                  <a:pt x="1728" y="54"/>
                </a:lnTo>
                <a:lnTo>
                  <a:pt x="1730" y="54"/>
                </a:lnTo>
                <a:lnTo>
                  <a:pt x="1732" y="54"/>
                </a:lnTo>
                <a:lnTo>
                  <a:pt x="1732" y="55"/>
                </a:lnTo>
                <a:lnTo>
                  <a:pt x="1733" y="55"/>
                </a:lnTo>
                <a:lnTo>
                  <a:pt x="1735" y="55"/>
                </a:lnTo>
                <a:lnTo>
                  <a:pt x="1735" y="57"/>
                </a:lnTo>
                <a:lnTo>
                  <a:pt x="1733" y="57"/>
                </a:lnTo>
                <a:lnTo>
                  <a:pt x="1733" y="59"/>
                </a:lnTo>
                <a:lnTo>
                  <a:pt x="1733" y="60"/>
                </a:lnTo>
                <a:lnTo>
                  <a:pt x="1733" y="62"/>
                </a:lnTo>
                <a:lnTo>
                  <a:pt x="1733" y="64"/>
                </a:lnTo>
                <a:lnTo>
                  <a:pt x="1735" y="64"/>
                </a:lnTo>
                <a:lnTo>
                  <a:pt x="1735" y="62"/>
                </a:lnTo>
                <a:lnTo>
                  <a:pt x="1735" y="60"/>
                </a:lnTo>
                <a:lnTo>
                  <a:pt x="1737" y="60"/>
                </a:lnTo>
                <a:lnTo>
                  <a:pt x="1737" y="59"/>
                </a:lnTo>
                <a:lnTo>
                  <a:pt x="1737" y="57"/>
                </a:lnTo>
                <a:lnTo>
                  <a:pt x="1737" y="55"/>
                </a:lnTo>
                <a:lnTo>
                  <a:pt x="1739" y="55"/>
                </a:lnTo>
                <a:lnTo>
                  <a:pt x="1739" y="54"/>
                </a:lnTo>
                <a:lnTo>
                  <a:pt x="1739" y="52"/>
                </a:lnTo>
                <a:lnTo>
                  <a:pt x="1737" y="52"/>
                </a:lnTo>
                <a:lnTo>
                  <a:pt x="1735" y="52"/>
                </a:lnTo>
                <a:lnTo>
                  <a:pt x="1733" y="52"/>
                </a:lnTo>
                <a:lnTo>
                  <a:pt x="1733" y="50"/>
                </a:lnTo>
                <a:lnTo>
                  <a:pt x="1732" y="50"/>
                </a:lnTo>
                <a:lnTo>
                  <a:pt x="1730" y="50"/>
                </a:lnTo>
                <a:lnTo>
                  <a:pt x="1730" y="49"/>
                </a:lnTo>
                <a:lnTo>
                  <a:pt x="1728" y="49"/>
                </a:lnTo>
                <a:lnTo>
                  <a:pt x="1728" y="47"/>
                </a:lnTo>
                <a:lnTo>
                  <a:pt x="1728" y="47"/>
                </a:lnTo>
                <a:lnTo>
                  <a:pt x="1727" y="47"/>
                </a:lnTo>
                <a:lnTo>
                  <a:pt x="1727" y="45"/>
                </a:lnTo>
                <a:lnTo>
                  <a:pt x="1728" y="45"/>
                </a:lnTo>
                <a:lnTo>
                  <a:pt x="1728" y="44"/>
                </a:lnTo>
                <a:lnTo>
                  <a:pt x="1727" y="44"/>
                </a:lnTo>
                <a:lnTo>
                  <a:pt x="1725" y="44"/>
                </a:lnTo>
                <a:lnTo>
                  <a:pt x="1725" y="42"/>
                </a:lnTo>
                <a:lnTo>
                  <a:pt x="1723" y="42"/>
                </a:lnTo>
                <a:lnTo>
                  <a:pt x="1723" y="40"/>
                </a:lnTo>
                <a:lnTo>
                  <a:pt x="1722" y="40"/>
                </a:lnTo>
                <a:lnTo>
                  <a:pt x="1722" y="39"/>
                </a:lnTo>
                <a:lnTo>
                  <a:pt x="1722" y="37"/>
                </a:lnTo>
                <a:lnTo>
                  <a:pt x="1720" y="37"/>
                </a:lnTo>
                <a:lnTo>
                  <a:pt x="1720" y="35"/>
                </a:lnTo>
                <a:lnTo>
                  <a:pt x="1718" y="35"/>
                </a:lnTo>
                <a:lnTo>
                  <a:pt x="1717" y="35"/>
                </a:lnTo>
                <a:lnTo>
                  <a:pt x="1715" y="34"/>
                </a:lnTo>
                <a:lnTo>
                  <a:pt x="1713" y="34"/>
                </a:lnTo>
                <a:lnTo>
                  <a:pt x="1713" y="32"/>
                </a:lnTo>
                <a:lnTo>
                  <a:pt x="1713" y="30"/>
                </a:lnTo>
                <a:lnTo>
                  <a:pt x="1713" y="29"/>
                </a:lnTo>
                <a:lnTo>
                  <a:pt x="1712" y="29"/>
                </a:lnTo>
                <a:lnTo>
                  <a:pt x="1712" y="27"/>
                </a:lnTo>
                <a:lnTo>
                  <a:pt x="1712" y="25"/>
                </a:lnTo>
                <a:lnTo>
                  <a:pt x="1713" y="25"/>
                </a:lnTo>
                <a:lnTo>
                  <a:pt x="1713" y="24"/>
                </a:lnTo>
                <a:lnTo>
                  <a:pt x="1715" y="24"/>
                </a:lnTo>
                <a:lnTo>
                  <a:pt x="1717" y="24"/>
                </a:lnTo>
                <a:lnTo>
                  <a:pt x="1718" y="24"/>
                </a:lnTo>
                <a:lnTo>
                  <a:pt x="1720" y="24"/>
                </a:lnTo>
                <a:lnTo>
                  <a:pt x="1722" y="24"/>
                </a:lnTo>
                <a:lnTo>
                  <a:pt x="1723" y="24"/>
                </a:lnTo>
                <a:lnTo>
                  <a:pt x="1725" y="24"/>
                </a:lnTo>
                <a:lnTo>
                  <a:pt x="1727" y="24"/>
                </a:lnTo>
                <a:lnTo>
                  <a:pt x="1728" y="24"/>
                </a:lnTo>
                <a:lnTo>
                  <a:pt x="1730" y="24"/>
                </a:lnTo>
                <a:lnTo>
                  <a:pt x="1732" y="24"/>
                </a:lnTo>
                <a:lnTo>
                  <a:pt x="1733" y="24"/>
                </a:lnTo>
                <a:lnTo>
                  <a:pt x="1733" y="22"/>
                </a:lnTo>
                <a:lnTo>
                  <a:pt x="1735" y="22"/>
                </a:lnTo>
                <a:lnTo>
                  <a:pt x="1737" y="22"/>
                </a:lnTo>
                <a:lnTo>
                  <a:pt x="1739" y="22"/>
                </a:lnTo>
                <a:lnTo>
                  <a:pt x="1740" y="22"/>
                </a:lnTo>
                <a:lnTo>
                  <a:pt x="1742" y="22"/>
                </a:lnTo>
                <a:lnTo>
                  <a:pt x="1742" y="24"/>
                </a:lnTo>
                <a:lnTo>
                  <a:pt x="1744" y="24"/>
                </a:lnTo>
                <a:lnTo>
                  <a:pt x="1744" y="25"/>
                </a:lnTo>
                <a:lnTo>
                  <a:pt x="1744" y="25"/>
                </a:lnTo>
                <a:lnTo>
                  <a:pt x="1744" y="27"/>
                </a:lnTo>
                <a:lnTo>
                  <a:pt x="1745" y="27"/>
                </a:lnTo>
                <a:lnTo>
                  <a:pt x="1745" y="29"/>
                </a:lnTo>
                <a:lnTo>
                  <a:pt x="1745" y="30"/>
                </a:lnTo>
                <a:lnTo>
                  <a:pt x="1747" y="30"/>
                </a:lnTo>
                <a:lnTo>
                  <a:pt x="1747" y="32"/>
                </a:lnTo>
                <a:lnTo>
                  <a:pt x="1747" y="34"/>
                </a:lnTo>
                <a:lnTo>
                  <a:pt x="1749" y="34"/>
                </a:lnTo>
                <a:lnTo>
                  <a:pt x="1750" y="34"/>
                </a:lnTo>
                <a:lnTo>
                  <a:pt x="1750" y="35"/>
                </a:lnTo>
                <a:lnTo>
                  <a:pt x="1752" y="35"/>
                </a:lnTo>
                <a:lnTo>
                  <a:pt x="1752" y="37"/>
                </a:lnTo>
                <a:lnTo>
                  <a:pt x="1754" y="37"/>
                </a:lnTo>
                <a:lnTo>
                  <a:pt x="1754" y="39"/>
                </a:lnTo>
                <a:lnTo>
                  <a:pt x="1755" y="39"/>
                </a:lnTo>
                <a:lnTo>
                  <a:pt x="1757" y="39"/>
                </a:lnTo>
                <a:lnTo>
                  <a:pt x="1759" y="39"/>
                </a:lnTo>
                <a:lnTo>
                  <a:pt x="1759" y="40"/>
                </a:lnTo>
                <a:lnTo>
                  <a:pt x="1760" y="40"/>
                </a:lnTo>
                <a:lnTo>
                  <a:pt x="1762" y="40"/>
                </a:lnTo>
                <a:lnTo>
                  <a:pt x="1762" y="42"/>
                </a:lnTo>
                <a:lnTo>
                  <a:pt x="1762" y="44"/>
                </a:lnTo>
                <a:lnTo>
                  <a:pt x="1762" y="45"/>
                </a:lnTo>
                <a:lnTo>
                  <a:pt x="1762" y="47"/>
                </a:lnTo>
                <a:lnTo>
                  <a:pt x="1764" y="47"/>
                </a:lnTo>
                <a:lnTo>
                  <a:pt x="1764" y="45"/>
                </a:lnTo>
                <a:lnTo>
                  <a:pt x="1764" y="44"/>
                </a:lnTo>
                <a:lnTo>
                  <a:pt x="1764" y="42"/>
                </a:lnTo>
                <a:lnTo>
                  <a:pt x="1764" y="40"/>
                </a:lnTo>
                <a:lnTo>
                  <a:pt x="1762" y="40"/>
                </a:lnTo>
                <a:lnTo>
                  <a:pt x="1762" y="39"/>
                </a:lnTo>
                <a:lnTo>
                  <a:pt x="1762" y="37"/>
                </a:lnTo>
                <a:lnTo>
                  <a:pt x="1760" y="37"/>
                </a:lnTo>
                <a:lnTo>
                  <a:pt x="1759" y="37"/>
                </a:lnTo>
                <a:lnTo>
                  <a:pt x="1759" y="35"/>
                </a:lnTo>
                <a:lnTo>
                  <a:pt x="1757" y="35"/>
                </a:lnTo>
                <a:lnTo>
                  <a:pt x="1755" y="35"/>
                </a:lnTo>
                <a:lnTo>
                  <a:pt x="1754" y="35"/>
                </a:lnTo>
                <a:lnTo>
                  <a:pt x="1754" y="34"/>
                </a:lnTo>
                <a:lnTo>
                  <a:pt x="1754" y="32"/>
                </a:lnTo>
                <a:lnTo>
                  <a:pt x="1752" y="32"/>
                </a:lnTo>
                <a:lnTo>
                  <a:pt x="1752" y="30"/>
                </a:lnTo>
                <a:lnTo>
                  <a:pt x="1750" y="30"/>
                </a:lnTo>
                <a:lnTo>
                  <a:pt x="1750" y="29"/>
                </a:lnTo>
                <a:lnTo>
                  <a:pt x="1749" y="29"/>
                </a:lnTo>
                <a:lnTo>
                  <a:pt x="1749" y="27"/>
                </a:lnTo>
                <a:lnTo>
                  <a:pt x="1747" y="27"/>
                </a:lnTo>
                <a:lnTo>
                  <a:pt x="1747" y="25"/>
                </a:lnTo>
                <a:lnTo>
                  <a:pt x="1749" y="25"/>
                </a:lnTo>
                <a:lnTo>
                  <a:pt x="1749" y="24"/>
                </a:lnTo>
                <a:lnTo>
                  <a:pt x="1749" y="22"/>
                </a:lnTo>
                <a:lnTo>
                  <a:pt x="1749" y="20"/>
                </a:lnTo>
                <a:lnTo>
                  <a:pt x="1749" y="19"/>
                </a:lnTo>
                <a:lnTo>
                  <a:pt x="1750" y="19"/>
                </a:lnTo>
                <a:lnTo>
                  <a:pt x="1750" y="17"/>
                </a:lnTo>
                <a:lnTo>
                  <a:pt x="1752" y="17"/>
                </a:lnTo>
                <a:lnTo>
                  <a:pt x="1752" y="15"/>
                </a:lnTo>
                <a:lnTo>
                  <a:pt x="1750" y="15"/>
                </a:lnTo>
                <a:lnTo>
                  <a:pt x="1750" y="14"/>
                </a:lnTo>
                <a:lnTo>
                  <a:pt x="1752" y="14"/>
                </a:lnTo>
                <a:lnTo>
                  <a:pt x="1752" y="12"/>
                </a:lnTo>
                <a:lnTo>
                  <a:pt x="1754" y="12"/>
                </a:lnTo>
                <a:lnTo>
                  <a:pt x="1754" y="10"/>
                </a:lnTo>
                <a:lnTo>
                  <a:pt x="1755" y="10"/>
                </a:lnTo>
                <a:lnTo>
                  <a:pt x="1757" y="10"/>
                </a:lnTo>
                <a:lnTo>
                  <a:pt x="1759" y="10"/>
                </a:lnTo>
                <a:lnTo>
                  <a:pt x="1759" y="9"/>
                </a:lnTo>
                <a:lnTo>
                  <a:pt x="1760" y="9"/>
                </a:lnTo>
                <a:lnTo>
                  <a:pt x="1762" y="9"/>
                </a:lnTo>
                <a:lnTo>
                  <a:pt x="1762" y="10"/>
                </a:lnTo>
                <a:lnTo>
                  <a:pt x="1762" y="12"/>
                </a:lnTo>
                <a:lnTo>
                  <a:pt x="1762" y="14"/>
                </a:lnTo>
                <a:lnTo>
                  <a:pt x="1762" y="15"/>
                </a:lnTo>
                <a:lnTo>
                  <a:pt x="1764" y="15"/>
                </a:lnTo>
                <a:lnTo>
                  <a:pt x="1764" y="17"/>
                </a:lnTo>
                <a:lnTo>
                  <a:pt x="1765" y="17"/>
                </a:lnTo>
                <a:lnTo>
                  <a:pt x="1765" y="19"/>
                </a:lnTo>
                <a:lnTo>
                  <a:pt x="1767" y="19"/>
                </a:lnTo>
                <a:lnTo>
                  <a:pt x="1767" y="20"/>
                </a:lnTo>
                <a:lnTo>
                  <a:pt x="1769" y="20"/>
                </a:lnTo>
                <a:lnTo>
                  <a:pt x="1770" y="20"/>
                </a:lnTo>
                <a:lnTo>
                  <a:pt x="1772" y="20"/>
                </a:lnTo>
                <a:lnTo>
                  <a:pt x="1772" y="22"/>
                </a:lnTo>
                <a:lnTo>
                  <a:pt x="1774" y="22"/>
                </a:lnTo>
                <a:lnTo>
                  <a:pt x="1774" y="20"/>
                </a:lnTo>
                <a:lnTo>
                  <a:pt x="1772" y="20"/>
                </a:lnTo>
                <a:lnTo>
                  <a:pt x="1772" y="19"/>
                </a:lnTo>
                <a:lnTo>
                  <a:pt x="1770" y="19"/>
                </a:lnTo>
                <a:lnTo>
                  <a:pt x="1769" y="19"/>
                </a:lnTo>
                <a:lnTo>
                  <a:pt x="1769" y="17"/>
                </a:lnTo>
                <a:lnTo>
                  <a:pt x="1767" y="17"/>
                </a:lnTo>
                <a:lnTo>
                  <a:pt x="1767" y="15"/>
                </a:lnTo>
                <a:lnTo>
                  <a:pt x="1765" y="15"/>
                </a:lnTo>
                <a:lnTo>
                  <a:pt x="1765" y="14"/>
                </a:lnTo>
                <a:lnTo>
                  <a:pt x="1765" y="12"/>
                </a:lnTo>
                <a:lnTo>
                  <a:pt x="1765" y="10"/>
                </a:lnTo>
                <a:lnTo>
                  <a:pt x="1767" y="10"/>
                </a:lnTo>
                <a:lnTo>
                  <a:pt x="1767" y="9"/>
                </a:lnTo>
                <a:lnTo>
                  <a:pt x="1767" y="7"/>
                </a:lnTo>
                <a:lnTo>
                  <a:pt x="1769" y="7"/>
                </a:lnTo>
                <a:lnTo>
                  <a:pt x="1769" y="7"/>
                </a:lnTo>
                <a:lnTo>
                  <a:pt x="1770" y="7"/>
                </a:lnTo>
                <a:lnTo>
                  <a:pt x="1772" y="7"/>
                </a:lnTo>
                <a:lnTo>
                  <a:pt x="1772" y="5"/>
                </a:lnTo>
                <a:lnTo>
                  <a:pt x="1774" y="5"/>
                </a:lnTo>
                <a:lnTo>
                  <a:pt x="1775" y="5"/>
                </a:lnTo>
                <a:lnTo>
                  <a:pt x="1775" y="4"/>
                </a:lnTo>
                <a:lnTo>
                  <a:pt x="1777" y="4"/>
                </a:lnTo>
                <a:lnTo>
                  <a:pt x="1777" y="5"/>
                </a:lnTo>
                <a:lnTo>
                  <a:pt x="1779" y="5"/>
                </a:lnTo>
                <a:lnTo>
                  <a:pt x="1779" y="7"/>
                </a:lnTo>
                <a:lnTo>
                  <a:pt x="1779" y="7"/>
                </a:lnTo>
                <a:lnTo>
                  <a:pt x="1780" y="7"/>
                </a:lnTo>
                <a:lnTo>
                  <a:pt x="1782" y="7"/>
                </a:lnTo>
                <a:lnTo>
                  <a:pt x="1782" y="9"/>
                </a:lnTo>
                <a:lnTo>
                  <a:pt x="1782" y="10"/>
                </a:lnTo>
                <a:lnTo>
                  <a:pt x="1784" y="10"/>
                </a:lnTo>
                <a:lnTo>
                  <a:pt x="1784" y="9"/>
                </a:lnTo>
                <a:lnTo>
                  <a:pt x="1784" y="7"/>
                </a:lnTo>
                <a:lnTo>
                  <a:pt x="1784" y="7"/>
                </a:lnTo>
                <a:lnTo>
                  <a:pt x="1784" y="7"/>
                </a:lnTo>
                <a:lnTo>
                  <a:pt x="1785" y="7"/>
                </a:lnTo>
                <a:lnTo>
                  <a:pt x="1785" y="7"/>
                </a:lnTo>
                <a:lnTo>
                  <a:pt x="1785" y="9"/>
                </a:lnTo>
                <a:lnTo>
                  <a:pt x="1787" y="9"/>
                </a:lnTo>
                <a:lnTo>
                  <a:pt x="1787" y="10"/>
                </a:lnTo>
                <a:lnTo>
                  <a:pt x="1789" y="10"/>
                </a:lnTo>
                <a:lnTo>
                  <a:pt x="1789" y="9"/>
                </a:lnTo>
                <a:lnTo>
                  <a:pt x="1789" y="7"/>
                </a:lnTo>
                <a:lnTo>
                  <a:pt x="1789" y="7"/>
                </a:lnTo>
                <a:lnTo>
                  <a:pt x="1790" y="7"/>
                </a:lnTo>
                <a:lnTo>
                  <a:pt x="1792" y="7"/>
                </a:lnTo>
                <a:lnTo>
                  <a:pt x="1794" y="7"/>
                </a:lnTo>
                <a:lnTo>
                  <a:pt x="1794" y="7"/>
                </a:lnTo>
                <a:lnTo>
                  <a:pt x="1794" y="9"/>
                </a:lnTo>
                <a:lnTo>
                  <a:pt x="1795" y="9"/>
                </a:lnTo>
                <a:lnTo>
                  <a:pt x="1795" y="7"/>
                </a:lnTo>
                <a:lnTo>
                  <a:pt x="1797" y="7"/>
                </a:lnTo>
                <a:lnTo>
                  <a:pt x="1799" y="7"/>
                </a:lnTo>
                <a:lnTo>
                  <a:pt x="1799" y="7"/>
                </a:lnTo>
                <a:lnTo>
                  <a:pt x="1800" y="7"/>
                </a:lnTo>
                <a:lnTo>
                  <a:pt x="1800" y="7"/>
                </a:lnTo>
                <a:lnTo>
                  <a:pt x="1802" y="7"/>
                </a:lnTo>
                <a:lnTo>
                  <a:pt x="1804" y="7"/>
                </a:lnTo>
                <a:lnTo>
                  <a:pt x="1804" y="7"/>
                </a:lnTo>
                <a:lnTo>
                  <a:pt x="1804" y="5"/>
                </a:lnTo>
                <a:lnTo>
                  <a:pt x="1805" y="5"/>
                </a:lnTo>
                <a:lnTo>
                  <a:pt x="1807" y="5"/>
                </a:lnTo>
                <a:lnTo>
                  <a:pt x="1807" y="7"/>
                </a:lnTo>
                <a:lnTo>
                  <a:pt x="1809" y="7"/>
                </a:lnTo>
                <a:lnTo>
                  <a:pt x="1809" y="5"/>
                </a:lnTo>
                <a:lnTo>
                  <a:pt x="1810" y="5"/>
                </a:lnTo>
                <a:lnTo>
                  <a:pt x="1810" y="7"/>
                </a:lnTo>
                <a:lnTo>
                  <a:pt x="1812" y="7"/>
                </a:lnTo>
                <a:lnTo>
                  <a:pt x="1812" y="7"/>
                </a:lnTo>
                <a:lnTo>
                  <a:pt x="1810" y="7"/>
                </a:lnTo>
                <a:lnTo>
                  <a:pt x="1810" y="9"/>
                </a:lnTo>
                <a:lnTo>
                  <a:pt x="1810" y="10"/>
                </a:lnTo>
                <a:lnTo>
                  <a:pt x="1810" y="12"/>
                </a:lnTo>
                <a:lnTo>
                  <a:pt x="1810" y="14"/>
                </a:lnTo>
                <a:lnTo>
                  <a:pt x="1809" y="14"/>
                </a:lnTo>
                <a:lnTo>
                  <a:pt x="1809" y="15"/>
                </a:lnTo>
                <a:lnTo>
                  <a:pt x="1809" y="17"/>
                </a:lnTo>
                <a:lnTo>
                  <a:pt x="1807" y="17"/>
                </a:lnTo>
                <a:lnTo>
                  <a:pt x="1807" y="19"/>
                </a:lnTo>
                <a:lnTo>
                  <a:pt x="1807" y="20"/>
                </a:lnTo>
                <a:lnTo>
                  <a:pt x="1805" y="20"/>
                </a:lnTo>
                <a:lnTo>
                  <a:pt x="1805" y="22"/>
                </a:lnTo>
                <a:lnTo>
                  <a:pt x="1804" y="22"/>
                </a:lnTo>
                <a:lnTo>
                  <a:pt x="1804" y="24"/>
                </a:lnTo>
                <a:lnTo>
                  <a:pt x="1802" y="25"/>
                </a:lnTo>
                <a:lnTo>
                  <a:pt x="1802" y="27"/>
                </a:lnTo>
                <a:lnTo>
                  <a:pt x="1800" y="27"/>
                </a:lnTo>
                <a:lnTo>
                  <a:pt x="1800" y="29"/>
                </a:lnTo>
                <a:lnTo>
                  <a:pt x="1799" y="29"/>
                </a:lnTo>
                <a:lnTo>
                  <a:pt x="1799" y="30"/>
                </a:lnTo>
                <a:lnTo>
                  <a:pt x="1799" y="32"/>
                </a:lnTo>
                <a:lnTo>
                  <a:pt x="1799" y="34"/>
                </a:lnTo>
                <a:lnTo>
                  <a:pt x="1800" y="34"/>
                </a:lnTo>
                <a:lnTo>
                  <a:pt x="1800" y="32"/>
                </a:lnTo>
                <a:lnTo>
                  <a:pt x="1800" y="30"/>
                </a:lnTo>
                <a:lnTo>
                  <a:pt x="1802" y="30"/>
                </a:lnTo>
                <a:lnTo>
                  <a:pt x="1804" y="30"/>
                </a:lnTo>
                <a:lnTo>
                  <a:pt x="1804" y="29"/>
                </a:lnTo>
                <a:lnTo>
                  <a:pt x="1805" y="29"/>
                </a:lnTo>
                <a:lnTo>
                  <a:pt x="1807" y="29"/>
                </a:lnTo>
                <a:lnTo>
                  <a:pt x="1807" y="27"/>
                </a:lnTo>
                <a:lnTo>
                  <a:pt x="1809" y="27"/>
                </a:lnTo>
                <a:lnTo>
                  <a:pt x="1809" y="25"/>
                </a:lnTo>
                <a:lnTo>
                  <a:pt x="1810" y="25"/>
                </a:lnTo>
                <a:lnTo>
                  <a:pt x="1810" y="24"/>
                </a:lnTo>
                <a:lnTo>
                  <a:pt x="1810" y="22"/>
                </a:lnTo>
                <a:lnTo>
                  <a:pt x="1810" y="20"/>
                </a:lnTo>
                <a:lnTo>
                  <a:pt x="1812" y="20"/>
                </a:lnTo>
                <a:lnTo>
                  <a:pt x="1814" y="20"/>
                </a:lnTo>
                <a:lnTo>
                  <a:pt x="1814" y="19"/>
                </a:lnTo>
                <a:lnTo>
                  <a:pt x="1814" y="17"/>
                </a:lnTo>
                <a:lnTo>
                  <a:pt x="1814" y="15"/>
                </a:lnTo>
                <a:lnTo>
                  <a:pt x="1814" y="14"/>
                </a:lnTo>
                <a:lnTo>
                  <a:pt x="1815" y="14"/>
                </a:lnTo>
                <a:lnTo>
                  <a:pt x="1815" y="12"/>
                </a:lnTo>
                <a:lnTo>
                  <a:pt x="1817" y="12"/>
                </a:lnTo>
                <a:lnTo>
                  <a:pt x="1817" y="10"/>
                </a:lnTo>
                <a:lnTo>
                  <a:pt x="1817" y="9"/>
                </a:lnTo>
                <a:lnTo>
                  <a:pt x="1819" y="9"/>
                </a:lnTo>
                <a:lnTo>
                  <a:pt x="1819" y="7"/>
                </a:lnTo>
                <a:lnTo>
                  <a:pt x="1820" y="7"/>
                </a:lnTo>
                <a:lnTo>
                  <a:pt x="1822" y="7"/>
                </a:lnTo>
                <a:lnTo>
                  <a:pt x="1822" y="9"/>
                </a:lnTo>
                <a:lnTo>
                  <a:pt x="1822" y="10"/>
                </a:lnTo>
                <a:lnTo>
                  <a:pt x="1824" y="10"/>
                </a:lnTo>
                <a:lnTo>
                  <a:pt x="1824" y="9"/>
                </a:lnTo>
                <a:lnTo>
                  <a:pt x="1824" y="7"/>
                </a:lnTo>
                <a:lnTo>
                  <a:pt x="1824" y="7"/>
                </a:lnTo>
                <a:lnTo>
                  <a:pt x="1824" y="7"/>
                </a:lnTo>
                <a:lnTo>
                  <a:pt x="1824" y="5"/>
                </a:lnTo>
                <a:lnTo>
                  <a:pt x="1824" y="5"/>
                </a:lnTo>
                <a:lnTo>
                  <a:pt x="1822" y="5"/>
                </a:lnTo>
                <a:lnTo>
                  <a:pt x="1822" y="4"/>
                </a:lnTo>
                <a:lnTo>
                  <a:pt x="1822" y="2"/>
                </a:lnTo>
                <a:lnTo>
                  <a:pt x="1824" y="2"/>
                </a:lnTo>
                <a:lnTo>
                  <a:pt x="1824" y="0"/>
                </a:lnTo>
                <a:lnTo>
                  <a:pt x="1824" y="0"/>
                </a:lnTo>
                <a:lnTo>
                  <a:pt x="1825" y="0"/>
                </a:lnTo>
                <a:lnTo>
                  <a:pt x="1825" y="2"/>
                </a:lnTo>
                <a:lnTo>
                  <a:pt x="1825" y="4"/>
                </a:lnTo>
                <a:lnTo>
                  <a:pt x="1825" y="5"/>
                </a:lnTo>
                <a:lnTo>
                  <a:pt x="1827" y="5"/>
                </a:lnTo>
                <a:lnTo>
                  <a:pt x="1827" y="7"/>
                </a:lnTo>
                <a:lnTo>
                  <a:pt x="1829" y="7"/>
                </a:lnTo>
                <a:lnTo>
                  <a:pt x="1829" y="7"/>
                </a:lnTo>
                <a:lnTo>
                  <a:pt x="1830" y="7"/>
                </a:lnTo>
                <a:lnTo>
                  <a:pt x="1830" y="9"/>
                </a:lnTo>
                <a:lnTo>
                  <a:pt x="1832" y="9"/>
                </a:lnTo>
                <a:lnTo>
                  <a:pt x="1832" y="7"/>
                </a:lnTo>
                <a:lnTo>
                  <a:pt x="1830" y="7"/>
                </a:lnTo>
                <a:lnTo>
                  <a:pt x="1830" y="7"/>
                </a:lnTo>
                <a:lnTo>
                  <a:pt x="1832" y="7"/>
                </a:lnTo>
                <a:lnTo>
                  <a:pt x="1832" y="5"/>
                </a:lnTo>
                <a:lnTo>
                  <a:pt x="1832" y="4"/>
                </a:lnTo>
                <a:lnTo>
                  <a:pt x="1832" y="2"/>
                </a:lnTo>
                <a:lnTo>
                  <a:pt x="1834" y="2"/>
                </a:lnTo>
                <a:lnTo>
                  <a:pt x="1835" y="2"/>
                </a:lnTo>
                <a:lnTo>
                  <a:pt x="1835" y="0"/>
                </a:lnTo>
                <a:lnTo>
                  <a:pt x="1837" y="0"/>
                </a:lnTo>
                <a:lnTo>
                  <a:pt x="1837" y="2"/>
                </a:lnTo>
                <a:lnTo>
                  <a:pt x="1839" y="2"/>
                </a:lnTo>
                <a:lnTo>
                  <a:pt x="1839" y="4"/>
                </a:lnTo>
                <a:lnTo>
                  <a:pt x="1839" y="5"/>
                </a:lnTo>
                <a:lnTo>
                  <a:pt x="1840" y="5"/>
                </a:lnTo>
                <a:lnTo>
                  <a:pt x="1840" y="7"/>
                </a:lnTo>
                <a:lnTo>
                  <a:pt x="1840" y="7"/>
                </a:lnTo>
                <a:lnTo>
                  <a:pt x="1839" y="7"/>
                </a:lnTo>
                <a:lnTo>
                  <a:pt x="1839" y="9"/>
                </a:lnTo>
                <a:lnTo>
                  <a:pt x="1840" y="9"/>
                </a:lnTo>
                <a:lnTo>
                  <a:pt x="1840" y="10"/>
                </a:lnTo>
                <a:lnTo>
                  <a:pt x="1842" y="10"/>
                </a:lnTo>
                <a:lnTo>
                  <a:pt x="1844" y="10"/>
                </a:lnTo>
                <a:lnTo>
                  <a:pt x="1845" y="10"/>
                </a:lnTo>
                <a:lnTo>
                  <a:pt x="1845" y="12"/>
                </a:lnTo>
                <a:lnTo>
                  <a:pt x="1845" y="14"/>
                </a:lnTo>
                <a:lnTo>
                  <a:pt x="1845" y="15"/>
                </a:lnTo>
                <a:lnTo>
                  <a:pt x="1847" y="15"/>
                </a:lnTo>
                <a:lnTo>
                  <a:pt x="1847" y="14"/>
                </a:lnTo>
                <a:lnTo>
                  <a:pt x="1849" y="14"/>
                </a:lnTo>
                <a:lnTo>
                  <a:pt x="1850" y="14"/>
                </a:lnTo>
                <a:lnTo>
                  <a:pt x="1850" y="15"/>
                </a:lnTo>
                <a:lnTo>
                  <a:pt x="1850" y="17"/>
                </a:lnTo>
                <a:lnTo>
                  <a:pt x="1850" y="19"/>
                </a:lnTo>
                <a:lnTo>
                  <a:pt x="1850" y="20"/>
                </a:lnTo>
                <a:lnTo>
                  <a:pt x="1852" y="20"/>
                </a:lnTo>
                <a:lnTo>
                  <a:pt x="1852" y="22"/>
                </a:lnTo>
                <a:lnTo>
                  <a:pt x="1854" y="22"/>
                </a:lnTo>
                <a:lnTo>
                  <a:pt x="1854" y="20"/>
                </a:lnTo>
                <a:lnTo>
                  <a:pt x="1855" y="20"/>
                </a:lnTo>
                <a:lnTo>
                  <a:pt x="1855" y="19"/>
                </a:lnTo>
                <a:lnTo>
                  <a:pt x="1854" y="19"/>
                </a:lnTo>
                <a:lnTo>
                  <a:pt x="1854" y="17"/>
                </a:lnTo>
                <a:lnTo>
                  <a:pt x="1855" y="17"/>
                </a:lnTo>
                <a:lnTo>
                  <a:pt x="1855" y="15"/>
                </a:lnTo>
                <a:lnTo>
                  <a:pt x="1857" y="15"/>
                </a:lnTo>
                <a:lnTo>
                  <a:pt x="1859" y="15"/>
                </a:lnTo>
                <a:lnTo>
                  <a:pt x="1860" y="15"/>
                </a:lnTo>
                <a:lnTo>
                  <a:pt x="1860" y="17"/>
                </a:lnTo>
                <a:lnTo>
                  <a:pt x="1862" y="17"/>
                </a:lnTo>
                <a:lnTo>
                  <a:pt x="1862" y="15"/>
                </a:lnTo>
                <a:lnTo>
                  <a:pt x="1864" y="15"/>
                </a:lnTo>
                <a:lnTo>
                  <a:pt x="1864" y="15"/>
                </a:lnTo>
                <a:lnTo>
                  <a:pt x="1865" y="15"/>
                </a:lnTo>
                <a:lnTo>
                  <a:pt x="1867" y="15"/>
                </a:lnTo>
                <a:lnTo>
                  <a:pt x="1867" y="17"/>
                </a:lnTo>
                <a:lnTo>
                  <a:pt x="1869" y="17"/>
                </a:lnTo>
                <a:lnTo>
                  <a:pt x="1869" y="19"/>
                </a:lnTo>
                <a:lnTo>
                  <a:pt x="1870" y="19"/>
                </a:lnTo>
                <a:lnTo>
                  <a:pt x="1872" y="19"/>
                </a:lnTo>
                <a:lnTo>
                  <a:pt x="1872" y="20"/>
                </a:lnTo>
                <a:lnTo>
                  <a:pt x="1872" y="22"/>
                </a:lnTo>
                <a:lnTo>
                  <a:pt x="1874" y="22"/>
                </a:lnTo>
                <a:lnTo>
                  <a:pt x="1874" y="24"/>
                </a:lnTo>
                <a:lnTo>
                  <a:pt x="1875" y="24"/>
                </a:lnTo>
                <a:lnTo>
                  <a:pt x="1875" y="25"/>
                </a:lnTo>
                <a:lnTo>
                  <a:pt x="1875" y="27"/>
                </a:lnTo>
                <a:lnTo>
                  <a:pt x="1875" y="29"/>
                </a:lnTo>
                <a:lnTo>
                  <a:pt x="1877" y="29"/>
                </a:lnTo>
                <a:lnTo>
                  <a:pt x="1877" y="30"/>
                </a:lnTo>
                <a:lnTo>
                  <a:pt x="1877" y="32"/>
                </a:lnTo>
                <a:lnTo>
                  <a:pt x="1877" y="34"/>
                </a:lnTo>
                <a:lnTo>
                  <a:pt x="1875" y="34"/>
                </a:lnTo>
                <a:lnTo>
                  <a:pt x="1875" y="35"/>
                </a:lnTo>
                <a:lnTo>
                  <a:pt x="1875" y="37"/>
                </a:lnTo>
                <a:lnTo>
                  <a:pt x="1875" y="39"/>
                </a:lnTo>
                <a:lnTo>
                  <a:pt x="1874" y="39"/>
                </a:lnTo>
                <a:lnTo>
                  <a:pt x="1874" y="40"/>
                </a:lnTo>
                <a:lnTo>
                  <a:pt x="1872" y="40"/>
                </a:lnTo>
                <a:lnTo>
                  <a:pt x="1872" y="42"/>
                </a:lnTo>
                <a:lnTo>
                  <a:pt x="1874" y="42"/>
                </a:lnTo>
                <a:lnTo>
                  <a:pt x="1875" y="42"/>
                </a:lnTo>
                <a:lnTo>
                  <a:pt x="1875" y="44"/>
                </a:lnTo>
                <a:lnTo>
                  <a:pt x="1875" y="45"/>
                </a:lnTo>
                <a:lnTo>
                  <a:pt x="1874" y="45"/>
                </a:lnTo>
                <a:lnTo>
                  <a:pt x="1874" y="47"/>
                </a:lnTo>
                <a:lnTo>
                  <a:pt x="1874" y="47"/>
                </a:lnTo>
                <a:lnTo>
                  <a:pt x="1874" y="49"/>
                </a:lnTo>
                <a:lnTo>
                  <a:pt x="1872" y="49"/>
                </a:lnTo>
                <a:lnTo>
                  <a:pt x="1872" y="50"/>
                </a:lnTo>
                <a:lnTo>
                  <a:pt x="1872" y="52"/>
                </a:lnTo>
                <a:lnTo>
                  <a:pt x="1872" y="54"/>
                </a:lnTo>
                <a:lnTo>
                  <a:pt x="1872" y="55"/>
                </a:lnTo>
                <a:lnTo>
                  <a:pt x="1872" y="57"/>
                </a:lnTo>
                <a:lnTo>
                  <a:pt x="1872" y="59"/>
                </a:lnTo>
                <a:lnTo>
                  <a:pt x="1870" y="59"/>
                </a:lnTo>
                <a:lnTo>
                  <a:pt x="1870" y="60"/>
                </a:lnTo>
                <a:lnTo>
                  <a:pt x="1870" y="62"/>
                </a:lnTo>
                <a:lnTo>
                  <a:pt x="1869" y="62"/>
                </a:lnTo>
                <a:lnTo>
                  <a:pt x="1869" y="64"/>
                </a:lnTo>
                <a:lnTo>
                  <a:pt x="1867" y="64"/>
                </a:lnTo>
                <a:lnTo>
                  <a:pt x="1867" y="65"/>
                </a:lnTo>
                <a:lnTo>
                  <a:pt x="1867" y="67"/>
                </a:lnTo>
                <a:lnTo>
                  <a:pt x="1867" y="69"/>
                </a:lnTo>
                <a:lnTo>
                  <a:pt x="1867" y="70"/>
                </a:lnTo>
                <a:lnTo>
                  <a:pt x="1865" y="70"/>
                </a:lnTo>
                <a:lnTo>
                  <a:pt x="1865" y="72"/>
                </a:lnTo>
                <a:lnTo>
                  <a:pt x="1864" y="72"/>
                </a:lnTo>
                <a:lnTo>
                  <a:pt x="1864" y="72"/>
                </a:lnTo>
                <a:lnTo>
                  <a:pt x="1864" y="74"/>
                </a:lnTo>
                <a:lnTo>
                  <a:pt x="1864" y="74"/>
                </a:lnTo>
                <a:lnTo>
                  <a:pt x="1865" y="74"/>
                </a:lnTo>
                <a:lnTo>
                  <a:pt x="1865" y="75"/>
                </a:lnTo>
                <a:lnTo>
                  <a:pt x="1864" y="75"/>
                </a:lnTo>
                <a:lnTo>
                  <a:pt x="1864" y="77"/>
                </a:lnTo>
                <a:lnTo>
                  <a:pt x="1864" y="79"/>
                </a:lnTo>
                <a:lnTo>
                  <a:pt x="1864" y="79"/>
                </a:lnTo>
                <a:lnTo>
                  <a:pt x="1862" y="79"/>
                </a:lnTo>
                <a:lnTo>
                  <a:pt x="1862" y="80"/>
                </a:lnTo>
                <a:lnTo>
                  <a:pt x="1860" y="80"/>
                </a:lnTo>
                <a:lnTo>
                  <a:pt x="1860" y="79"/>
                </a:lnTo>
                <a:lnTo>
                  <a:pt x="1859" y="79"/>
                </a:lnTo>
                <a:lnTo>
                  <a:pt x="1857" y="79"/>
                </a:lnTo>
                <a:lnTo>
                  <a:pt x="1857" y="80"/>
                </a:lnTo>
                <a:lnTo>
                  <a:pt x="1855" y="80"/>
                </a:lnTo>
                <a:lnTo>
                  <a:pt x="1855" y="82"/>
                </a:lnTo>
                <a:lnTo>
                  <a:pt x="1854" y="82"/>
                </a:lnTo>
                <a:lnTo>
                  <a:pt x="1854" y="84"/>
                </a:lnTo>
                <a:lnTo>
                  <a:pt x="1854" y="85"/>
                </a:lnTo>
                <a:lnTo>
                  <a:pt x="1852" y="85"/>
                </a:lnTo>
                <a:lnTo>
                  <a:pt x="1850" y="85"/>
                </a:lnTo>
                <a:lnTo>
                  <a:pt x="1850" y="87"/>
                </a:lnTo>
                <a:lnTo>
                  <a:pt x="1849" y="87"/>
                </a:lnTo>
                <a:lnTo>
                  <a:pt x="1849" y="87"/>
                </a:lnTo>
                <a:lnTo>
                  <a:pt x="1850" y="87"/>
                </a:lnTo>
                <a:lnTo>
                  <a:pt x="1850" y="87"/>
                </a:lnTo>
                <a:lnTo>
                  <a:pt x="1852" y="87"/>
                </a:lnTo>
                <a:lnTo>
                  <a:pt x="1854" y="87"/>
                </a:lnTo>
                <a:lnTo>
                  <a:pt x="1855" y="87"/>
                </a:lnTo>
                <a:lnTo>
                  <a:pt x="1855" y="87"/>
                </a:lnTo>
                <a:lnTo>
                  <a:pt x="1854" y="87"/>
                </a:lnTo>
                <a:lnTo>
                  <a:pt x="1854" y="89"/>
                </a:lnTo>
                <a:lnTo>
                  <a:pt x="1854" y="90"/>
                </a:lnTo>
                <a:lnTo>
                  <a:pt x="1852" y="90"/>
                </a:lnTo>
                <a:lnTo>
                  <a:pt x="1852" y="89"/>
                </a:lnTo>
                <a:lnTo>
                  <a:pt x="1850" y="89"/>
                </a:lnTo>
                <a:lnTo>
                  <a:pt x="1850" y="90"/>
                </a:lnTo>
                <a:lnTo>
                  <a:pt x="1850" y="92"/>
                </a:lnTo>
                <a:lnTo>
                  <a:pt x="1849" y="92"/>
                </a:lnTo>
                <a:lnTo>
                  <a:pt x="1847" y="92"/>
                </a:lnTo>
                <a:lnTo>
                  <a:pt x="1845" y="92"/>
                </a:lnTo>
                <a:lnTo>
                  <a:pt x="1845" y="94"/>
                </a:lnTo>
                <a:lnTo>
                  <a:pt x="1844" y="94"/>
                </a:lnTo>
                <a:lnTo>
                  <a:pt x="1844" y="95"/>
                </a:lnTo>
                <a:lnTo>
                  <a:pt x="1842" y="95"/>
                </a:lnTo>
                <a:lnTo>
                  <a:pt x="1842" y="97"/>
                </a:lnTo>
                <a:lnTo>
                  <a:pt x="1840" y="97"/>
                </a:lnTo>
                <a:lnTo>
                  <a:pt x="1839" y="97"/>
                </a:lnTo>
                <a:lnTo>
                  <a:pt x="1839" y="99"/>
                </a:lnTo>
                <a:lnTo>
                  <a:pt x="1837" y="99"/>
                </a:lnTo>
                <a:lnTo>
                  <a:pt x="1835" y="100"/>
                </a:lnTo>
                <a:lnTo>
                  <a:pt x="1834" y="100"/>
                </a:lnTo>
                <a:lnTo>
                  <a:pt x="1834" y="102"/>
                </a:lnTo>
                <a:lnTo>
                  <a:pt x="1832" y="102"/>
                </a:lnTo>
                <a:lnTo>
                  <a:pt x="1832" y="104"/>
                </a:lnTo>
                <a:lnTo>
                  <a:pt x="1830" y="104"/>
                </a:lnTo>
                <a:lnTo>
                  <a:pt x="1830" y="105"/>
                </a:lnTo>
                <a:lnTo>
                  <a:pt x="1830" y="107"/>
                </a:lnTo>
                <a:lnTo>
                  <a:pt x="1829" y="107"/>
                </a:lnTo>
                <a:lnTo>
                  <a:pt x="1829" y="109"/>
                </a:lnTo>
                <a:lnTo>
                  <a:pt x="1830" y="109"/>
                </a:lnTo>
                <a:lnTo>
                  <a:pt x="1830" y="107"/>
                </a:lnTo>
                <a:lnTo>
                  <a:pt x="1832" y="107"/>
                </a:lnTo>
                <a:lnTo>
                  <a:pt x="1834" y="107"/>
                </a:lnTo>
                <a:lnTo>
                  <a:pt x="1834" y="105"/>
                </a:lnTo>
                <a:lnTo>
                  <a:pt x="1835" y="105"/>
                </a:lnTo>
                <a:lnTo>
                  <a:pt x="1835" y="104"/>
                </a:lnTo>
                <a:lnTo>
                  <a:pt x="1837" y="102"/>
                </a:lnTo>
                <a:lnTo>
                  <a:pt x="1839" y="102"/>
                </a:lnTo>
                <a:lnTo>
                  <a:pt x="1840" y="100"/>
                </a:lnTo>
                <a:lnTo>
                  <a:pt x="1842" y="100"/>
                </a:lnTo>
                <a:lnTo>
                  <a:pt x="1844" y="100"/>
                </a:lnTo>
                <a:lnTo>
                  <a:pt x="1845" y="100"/>
                </a:lnTo>
                <a:lnTo>
                  <a:pt x="1847" y="100"/>
                </a:lnTo>
                <a:lnTo>
                  <a:pt x="1849" y="100"/>
                </a:lnTo>
                <a:lnTo>
                  <a:pt x="1849" y="102"/>
                </a:lnTo>
                <a:lnTo>
                  <a:pt x="1847" y="102"/>
                </a:lnTo>
                <a:lnTo>
                  <a:pt x="1847" y="104"/>
                </a:lnTo>
                <a:lnTo>
                  <a:pt x="1847" y="105"/>
                </a:lnTo>
                <a:lnTo>
                  <a:pt x="1845" y="105"/>
                </a:lnTo>
                <a:lnTo>
                  <a:pt x="1845" y="107"/>
                </a:lnTo>
                <a:lnTo>
                  <a:pt x="1845" y="109"/>
                </a:lnTo>
                <a:lnTo>
                  <a:pt x="1844" y="109"/>
                </a:lnTo>
                <a:lnTo>
                  <a:pt x="1844" y="110"/>
                </a:lnTo>
                <a:lnTo>
                  <a:pt x="1842" y="110"/>
                </a:lnTo>
                <a:lnTo>
                  <a:pt x="1842" y="112"/>
                </a:lnTo>
                <a:lnTo>
                  <a:pt x="1842" y="114"/>
                </a:lnTo>
                <a:lnTo>
                  <a:pt x="1840" y="114"/>
                </a:lnTo>
                <a:lnTo>
                  <a:pt x="1840" y="115"/>
                </a:lnTo>
                <a:lnTo>
                  <a:pt x="1839" y="115"/>
                </a:lnTo>
                <a:lnTo>
                  <a:pt x="1839" y="117"/>
                </a:lnTo>
                <a:lnTo>
                  <a:pt x="1839" y="119"/>
                </a:lnTo>
                <a:lnTo>
                  <a:pt x="1837" y="119"/>
                </a:lnTo>
                <a:lnTo>
                  <a:pt x="1837" y="120"/>
                </a:lnTo>
                <a:lnTo>
                  <a:pt x="1837" y="122"/>
                </a:lnTo>
                <a:lnTo>
                  <a:pt x="1835" y="122"/>
                </a:lnTo>
                <a:lnTo>
                  <a:pt x="1835" y="124"/>
                </a:lnTo>
                <a:lnTo>
                  <a:pt x="1834" y="124"/>
                </a:lnTo>
                <a:lnTo>
                  <a:pt x="1834" y="125"/>
                </a:lnTo>
                <a:lnTo>
                  <a:pt x="1832" y="125"/>
                </a:lnTo>
                <a:lnTo>
                  <a:pt x="1832" y="127"/>
                </a:lnTo>
                <a:lnTo>
                  <a:pt x="1832" y="127"/>
                </a:lnTo>
                <a:lnTo>
                  <a:pt x="1830" y="127"/>
                </a:lnTo>
                <a:lnTo>
                  <a:pt x="1830" y="129"/>
                </a:lnTo>
                <a:lnTo>
                  <a:pt x="1829" y="129"/>
                </a:lnTo>
                <a:lnTo>
                  <a:pt x="1827" y="129"/>
                </a:lnTo>
                <a:lnTo>
                  <a:pt x="1827" y="130"/>
                </a:lnTo>
                <a:lnTo>
                  <a:pt x="1827" y="132"/>
                </a:lnTo>
                <a:lnTo>
                  <a:pt x="1825" y="132"/>
                </a:lnTo>
                <a:lnTo>
                  <a:pt x="1825" y="134"/>
                </a:lnTo>
                <a:lnTo>
                  <a:pt x="1825" y="135"/>
                </a:lnTo>
                <a:lnTo>
                  <a:pt x="1824" y="135"/>
                </a:lnTo>
                <a:lnTo>
                  <a:pt x="1824" y="137"/>
                </a:lnTo>
                <a:lnTo>
                  <a:pt x="1824" y="137"/>
                </a:lnTo>
                <a:lnTo>
                  <a:pt x="1822" y="137"/>
                </a:lnTo>
                <a:lnTo>
                  <a:pt x="1822" y="139"/>
                </a:lnTo>
                <a:lnTo>
                  <a:pt x="1824" y="139"/>
                </a:lnTo>
                <a:lnTo>
                  <a:pt x="1824" y="139"/>
                </a:lnTo>
                <a:lnTo>
                  <a:pt x="1824" y="137"/>
                </a:lnTo>
                <a:lnTo>
                  <a:pt x="1825" y="137"/>
                </a:lnTo>
                <a:lnTo>
                  <a:pt x="1825" y="139"/>
                </a:lnTo>
                <a:lnTo>
                  <a:pt x="1825" y="140"/>
                </a:lnTo>
                <a:lnTo>
                  <a:pt x="1824" y="140"/>
                </a:lnTo>
                <a:lnTo>
                  <a:pt x="1824" y="142"/>
                </a:lnTo>
                <a:lnTo>
                  <a:pt x="1824" y="144"/>
                </a:lnTo>
                <a:lnTo>
                  <a:pt x="1825" y="144"/>
                </a:lnTo>
                <a:lnTo>
                  <a:pt x="1825" y="142"/>
                </a:lnTo>
                <a:lnTo>
                  <a:pt x="1825" y="140"/>
                </a:lnTo>
                <a:lnTo>
                  <a:pt x="1827" y="140"/>
                </a:lnTo>
                <a:lnTo>
                  <a:pt x="1827" y="139"/>
                </a:lnTo>
                <a:lnTo>
                  <a:pt x="1827" y="137"/>
                </a:lnTo>
                <a:lnTo>
                  <a:pt x="1827" y="135"/>
                </a:lnTo>
                <a:lnTo>
                  <a:pt x="1829" y="135"/>
                </a:lnTo>
                <a:lnTo>
                  <a:pt x="1829" y="134"/>
                </a:lnTo>
                <a:lnTo>
                  <a:pt x="1829" y="132"/>
                </a:lnTo>
                <a:lnTo>
                  <a:pt x="1830" y="132"/>
                </a:lnTo>
                <a:lnTo>
                  <a:pt x="1830" y="130"/>
                </a:lnTo>
                <a:lnTo>
                  <a:pt x="1832" y="130"/>
                </a:lnTo>
                <a:lnTo>
                  <a:pt x="1832" y="129"/>
                </a:lnTo>
                <a:lnTo>
                  <a:pt x="1834" y="129"/>
                </a:lnTo>
                <a:lnTo>
                  <a:pt x="1834" y="127"/>
                </a:lnTo>
                <a:lnTo>
                  <a:pt x="1835" y="127"/>
                </a:lnTo>
                <a:lnTo>
                  <a:pt x="1835" y="127"/>
                </a:lnTo>
                <a:lnTo>
                  <a:pt x="1837" y="127"/>
                </a:lnTo>
                <a:lnTo>
                  <a:pt x="1837" y="125"/>
                </a:lnTo>
                <a:lnTo>
                  <a:pt x="1839" y="125"/>
                </a:lnTo>
                <a:lnTo>
                  <a:pt x="1839" y="124"/>
                </a:lnTo>
                <a:lnTo>
                  <a:pt x="1840" y="124"/>
                </a:lnTo>
                <a:lnTo>
                  <a:pt x="1840" y="122"/>
                </a:lnTo>
                <a:lnTo>
                  <a:pt x="1840" y="120"/>
                </a:lnTo>
                <a:lnTo>
                  <a:pt x="1842" y="120"/>
                </a:lnTo>
                <a:lnTo>
                  <a:pt x="1842" y="119"/>
                </a:lnTo>
                <a:lnTo>
                  <a:pt x="1844" y="119"/>
                </a:lnTo>
                <a:lnTo>
                  <a:pt x="1844" y="117"/>
                </a:lnTo>
                <a:lnTo>
                  <a:pt x="1845" y="115"/>
                </a:lnTo>
                <a:lnTo>
                  <a:pt x="1847" y="115"/>
                </a:lnTo>
                <a:lnTo>
                  <a:pt x="1847" y="114"/>
                </a:lnTo>
                <a:lnTo>
                  <a:pt x="1849" y="114"/>
                </a:lnTo>
                <a:lnTo>
                  <a:pt x="1849" y="112"/>
                </a:lnTo>
                <a:lnTo>
                  <a:pt x="1849" y="110"/>
                </a:lnTo>
                <a:lnTo>
                  <a:pt x="1850" y="110"/>
                </a:lnTo>
                <a:lnTo>
                  <a:pt x="1850" y="109"/>
                </a:lnTo>
                <a:lnTo>
                  <a:pt x="1852" y="109"/>
                </a:lnTo>
                <a:lnTo>
                  <a:pt x="1852" y="107"/>
                </a:lnTo>
                <a:lnTo>
                  <a:pt x="1854" y="107"/>
                </a:lnTo>
                <a:lnTo>
                  <a:pt x="1854" y="105"/>
                </a:lnTo>
                <a:lnTo>
                  <a:pt x="1854" y="104"/>
                </a:lnTo>
                <a:lnTo>
                  <a:pt x="1855" y="104"/>
                </a:lnTo>
                <a:lnTo>
                  <a:pt x="1855" y="102"/>
                </a:lnTo>
                <a:lnTo>
                  <a:pt x="1857" y="102"/>
                </a:lnTo>
                <a:lnTo>
                  <a:pt x="1857" y="100"/>
                </a:lnTo>
                <a:lnTo>
                  <a:pt x="1859" y="100"/>
                </a:lnTo>
                <a:lnTo>
                  <a:pt x="1859" y="99"/>
                </a:lnTo>
                <a:lnTo>
                  <a:pt x="1860" y="99"/>
                </a:lnTo>
                <a:lnTo>
                  <a:pt x="1860" y="97"/>
                </a:lnTo>
                <a:lnTo>
                  <a:pt x="1862" y="97"/>
                </a:lnTo>
                <a:lnTo>
                  <a:pt x="1862" y="95"/>
                </a:lnTo>
                <a:lnTo>
                  <a:pt x="1862" y="94"/>
                </a:lnTo>
                <a:lnTo>
                  <a:pt x="1864" y="94"/>
                </a:lnTo>
                <a:lnTo>
                  <a:pt x="1864" y="92"/>
                </a:lnTo>
                <a:lnTo>
                  <a:pt x="1864" y="92"/>
                </a:lnTo>
                <a:lnTo>
                  <a:pt x="1865" y="92"/>
                </a:lnTo>
                <a:lnTo>
                  <a:pt x="1865" y="90"/>
                </a:lnTo>
                <a:lnTo>
                  <a:pt x="1867" y="90"/>
                </a:lnTo>
                <a:lnTo>
                  <a:pt x="1869" y="90"/>
                </a:lnTo>
                <a:lnTo>
                  <a:pt x="1869" y="92"/>
                </a:lnTo>
                <a:lnTo>
                  <a:pt x="1870" y="92"/>
                </a:lnTo>
                <a:lnTo>
                  <a:pt x="1870" y="94"/>
                </a:lnTo>
                <a:lnTo>
                  <a:pt x="1870" y="95"/>
                </a:lnTo>
                <a:lnTo>
                  <a:pt x="1870" y="97"/>
                </a:lnTo>
                <a:lnTo>
                  <a:pt x="1870" y="99"/>
                </a:lnTo>
                <a:lnTo>
                  <a:pt x="1870" y="100"/>
                </a:lnTo>
                <a:lnTo>
                  <a:pt x="1870" y="102"/>
                </a:lnTo>
                <a:lnTo>
                  <a:pt x="1870" y="104"/>
                </a:lnTo>
                <a:lnTo>
                  <a:pt x="1870" y="105"/>
                </a:lnTo>
                <a:lnTo>
                  <a:pt x="1869" y="105"/>
                </a:lnTo>
                <a:lnTo>
                  <a:pt x="1869" y="107"/>
                </a:lnTo>
                <a:lnTo>
                  <a:pt x="1869" y="109"/>
                </a:lnTo>
                <a:lnTo>
                  <a:pt x="1869" y="110"/>
                </a:lnTo>
                <a:lnTo>
                  <a:pt x="1867" y="110"/>
                </a:lnTo>
                <a:lnTo>
                  <a:pt x="1867" y="112"/>
                </a:lnTo>
                <a:lnTo>
                  <a:pt x="1867" y="114"/>
                </a:lnTo>
                <a:lnTo>
                  <a:pt x="1867" y="115"/>
                </a:lnTo>
                <a:lnTo>
                  <a:pt x="1865" y="115"/>
                </a:lnTo>
                <a:lnTo>
                  <a:pt x="1865" y="117"/>
                </a:lnTo>
                <a:lnTo>
                  <a:pt x="1864" y="117"/>
                </a:lnTo>
                <a:lnTo>
                  <a:pt x="1864" y="119"/>
                </a:lnTo>
                <a:lnTo>
                  <a:pt x="1864" y="119"/>
                </a:lnTo>
                <a:lnTo>
                  <a:pt x="1864" y="120"/>
                </a:lnTo>
                <a:lnTo>
                  <a:pt x="1864" y="122"/>
                </a:lnTo>
                <a:lnTo>
                  <a:pt x="1864" y="124"/>
                </a:lnTo>
                <a:lnTo>
                  <a:pt x="1862" y="124"/>
                </a:lnTo>
                <a:lnTo>
                  <a:pt x="1862" y="125"/>
                </a:lnTo>
                <a:lnTo>
                  <a:pt x="1862" y="127"/>
                </a:lnTo>
                <a:lnTo>
                  <a:pt x="1862" y="127"/>
                </a:lnTo>
                <a:lnTo>
                  <a:pt x="1862" y="129"/>
                </a:lnTo>
                <a:lnTo>
                  <a:pt x="1862" y="130"/>
                </a:lnTo>
                <a:lnTo>
                  <a:pt x="1862" y="132"/>
                </a:lnTo>
                <a:lnTo>
                  <a:pt x="1862" y="134"/>
                </a:lnTo>
                <a:lnTo>
                  <a:pt x="1862" y="135"/>
                </a:lnTo>
                <a:lnTo>
                  <a:pt x="1860" y="135"/>
                </a:lnTo>
                <a:lnTo>
                  <a:pt x="1860" y="137"/>
                </a:lnTo>
                <a:lnTo>
                  <a:pt x="1860" y="139"/>
                </a:lnTo>
                <a:lnTo>
                  <a:pt x="1860" y="140"/>
                </a:lnTo>
                <a:lnTo>
                  <a:pt x="1859" y="140"/>
                </a:lnTo>
                <a:lnTo>
                  <a:pt x="1859" y="142"/>
                </a:lnTo>
                <a:lnTo>
                  <a:pt x="1859" y="144"/>
                </a:lnTo>
                <a:lnTo>
                  <a:pt x="1857" y="144"/>
                </a:lnTo>
                <a:lnTo>
                  <a:pt x="1855" y="144"/>
                </a:lnTo>
                <a:lnTo>
                  <a:pt x="1855" y="145"/>
                </a:lnTo>
                <a:lnTo>
                  <a:pt x="1855" y="147"/>
                </a:lnTo>
                <a:lnTo>
                  <a:pt x="1857" y="147"/>
                </a:lnTo>
                <a:lnTo>
                  <a:pt x="1857" y="149"/>
                </a:lnTo>
                <a:lnTo>
                  <a:pt x="1855" y="149"/>
                </a:lnTo>
                <a:lnTo>
                  <a:pt x="1855" y="150"/>
                </a:lnTo>
                <a:lnTo>
                  <a:pt x="1855" y="152"/>
                </a:lnTo>
                <a:lnTo>
                  <a:pt x="1855" y="154"/>
                </a:lnTo>
                <a:lnTo>
                  <a:pt x="1855" y="155"/>
                </a:lnTo>
                <a:lnTo>
                  <a:pt x="1855" y="157"/>
                </a:lnTo>
                <a:lnTo>
                  <a:pt x="1854" y="157"/>
                </a:lnTo>
                <a:lnTo>
                  <a:pt x="1854" y="159"/>
                </a:lnTo>
                <a:lnTo>
                  <a:pt x="1852" y="159"/>
                </a:lnTo>
                <a:lnTo>
                  <a:pt x="1852" y="160"/>
                </a:lnTo>
                <a:lnTo>
                  <a:pt x="1852" y="162"/>
                </a:lnTo>
                <a:lnTo>
                  <a:pt x="1852" y="164"/>
                </a:lnTo>
                <a:lnTo>
                  <a:pt x="1852" y="165"/>
                </a:lnTo>
                <a:lnTo>
                  <a:pt x="1850" y="165"/>
                </a:lnTo>
                <a:lnTo>
                  <a:pt x="1850" y="167"/>
                </a:lnTo>
                <a:lnTo>
                  <a:pt x="1850" y="167"/>
                </a:lnTo>
                <a:lnTo>
                  <a:pt x="1850" y="169"/>
                </a:lnTo>
                <a:lnTo>
                  <a:pt x="1850" y="170"/>
                </a:lnTo>
                <a:lnTo>
                  <a:pt x="1849" y="170"/>
                </a:lnTo>
                <a:lnTo>
                  <a:pt x="1849" y="172"/>
                </a:lnTo>
                <a:lnTo>
                  <a:pt x="1849" y="174"/>
                </a:lnTo>
                <a:lnTo>
                  <a:pt x="1849" y="175"/>
                </a:lnTo>
                <a:lnTo>
                  <a:pt x="1849" y="177"/>
                </a:lnTo>
                <a:lnTo>
                  <a:pt x="1849" y="179"/>
                </a:lnTo>
                <a:lnTo>
                  <a:pt x="1849" y="180"/>
                </a:lnTo>
                <a:lnTo>
                  <a:pt x="1849" y="182"/>
                </a:lnTo>
                <a:lnTo>
                  <a:pt x="1849" y="184"/>
                </a:lnTo>
                <a:lnTo>
                  <a:pt x="1849" y="185"/>
                </a:lnTo>
                <a:lnTo>
                  <a:pt x="1849" y="187"/>
                </a:lnTo>
                <a:lnTo>
                  <a:pt x="1849" y="189"/>
                </a:lnTo>
                <a:lnTo>
                  <a:pt x="1849" y="191"/>
                </a:lnTo>
                <a:lnTo>
                  <a:pt x="1847" y="191"/>
                </a:lnTo>
                <a:lnTo>
                  <a:pt x="1847" y="192"/>
                </a:lnTo>
                <a:lnTo>
                  <a:pt x="1845" y="192"/>
                </a:lnTo>
                <a:lnTo>
                  <a:pt x="1845" y="194"/>
                </a:lnTo>
                <a:lnTo>
                  <a:pt x="1844" y="194"/>
                </a:lnTo>
                <a:lnTo>
                  <a:pt x="1844" y="196"/>
                </a:lnTo>
                <a:lnTo>
                  <a:pt x="1842" y="196"/>
                </a:lnTo>
                <a:lnTo>
                  <a:pt x="1840" y="196"/>
                </a:lnTo>
                <a:lnTo>
                  <a:pt x="1839" y="196"/>
                </a:lnTo>
                <a:lnTo>
                  <a:pt x="1839" y="194"/>
                </a:lnTo>
                <a:lnTo>
                  <a:pt x="1840" y="194"/>
                </a:lnTo>
                <a:lnTo>
                  <a:pt x="1840" y="192"/>
                </a:lnTo>
                <a:lnTo>
                  <a:pt x="1839" y="192"/>
                </a:lnTo>
                <a:lnTo>
                  <a:pt x="1839" y="191"/>
                </a:lnTo>
                <a:lnTo>
                  <a:pt x="1839" y="189"/>
                </a:lnTo>
                <a:lnTo>
                  <a:pt x="1837" y="189"/>
                </a:lnTo>
                <a:lnTo>
                  <a:pt x="1837" y="187"/>
                </a:lnTo>
                <a:lnTo>
                  <a:pt x="1835" y="187"/>
                </a:lnTo>
                <a:lnTo>
                  <a:pt x="1834" y="185"/>
                </a:lnTo>
                <a:lnTo>
                  <a:pt x="1832" y="185"/>
                </a:lnTo>
                <a:lnTo>
                  <a:pt x="1832" y="184"/>
                </a:lnTo>
                <a:lnTo>
                  <a:pt x="1830" y="184"/>
                </a:lnTo>
                <a:lnTo>
                  <a:pt x="1830" y="185"/>
                </a:lnTo>
                <a:lnTo>
                  <a:pt x="1832" y="185"/>
                </a:lnTo>
                <a:lnTo>
                  <a:pt x="1832" y="187"/>
                </a:lnTo>
                <a:lnTo>
                  <a:pt x="1834" y="187"/>
                </a:lnTo>
                <a:lnTo>
                  <a:pt x="1834" y="189"/>
                </a:lnTo>
                <a:lnTo>
                  <a:pt x="1835" y="189"/>
                </a:lnTo>
                <a:lnTo>
                  <a:pt x="1835" y="191"/>
                </a:lnTo>
                <a:lnTo>
                  <a:pt x="1837" y="191"/>
                </a:lnTo>
                <a:lnTo>
                  <a:pt x="1837" y="192"/>
                </a:lnTo>
                <a:lnTo>
                  <a:pt x="1837" y="194"/>
                </a:lnTo>
                <a:lnTo>
                  <a:pt x="1837" y="196"/>
                </a:lnTo>
                <a:lnTo>
                  <a:pt x="1837" y="197"/>
                </a:lnTo>
                <a:lnTo>
                  <a:pt x="1839" y="197"/>
                </a:lnTo>
                <a:lnTo>
                  <a:pt x="1840" y="197"/>
                </a:lnTo>
                <a:lnTo>
                  <a:pt x="1840" y="199"/>
                </a:lnTo>
                <a:lnTo>
                  <a:pt x="1842" y="199"/>
                </a:lnTo>
                <a:lnTo>
                  <a:pt x="1844" y="199"/>
                </a:lnTo>
                <a:lnTo>
                  <a:pt x="1845" y="199"/>
                </a:lnTo>
                <a:lnTo>
                  <a:pt x="1845" y="201"/>
                </a:lnTo>
                <a:lnTo>
                  <a:pt x="1847" y="201"/>
                </a:lnTo>
                <a:lnTo>
                  <a:pt x="1845" y="202"/>
                </a:lnTo>
                <a:lnTo>
                  <a:pt x="1845" y="204"/>
                </a:lnTo>
                <a:lnTo>
                  <a:pt x="1845" y="206"/>
                </a:lnTo>
                <a:lnTo>
                  <a:pt x="1845" y="207"/>
                </a:lnTo>
                <a:lnTo>
                  <a:pt x="1844" y="207"/>
                </a:lnTo>
                <a:lnTo>
                  <a:pt x="1842" y="207"/>
                </a:lnTo>
                <a:lnTo>
                  <a:pt x="1840" y="207"/>
                </a:lnTo>
                <a:lnTo>
                  <a:pt x="1839" y="207"/>
                </a:lnTo>
                <a:lnTo>
                  <a:pt x="1837" y="207"/>
                </a:lnTo>
                <a:lnTo>
                  <a:pt x="1837" y="207"/>
                </a:lnTo>
                <a:lnTo>
                  <a:pt x="1837" y="209"/>
                </a:lnTo>
                <a:lnTo>
                  <a:pt x="1835" y="209"/>
                </a:lnTo>
                <a:lnTo>
                  <a:pt x="1835" y="211"/>
                </a:lnTo>
                <a:lnTo>
                  <a:pt x="1834" y="211"/>
                </a:lnTo>
                <a:lnTo>
                  <a:pt x="1834" y="212"/>
                </a:lnTo>
                <a:lnTo>
                  <a:pt x="1832" y="212"/>
                </a:lnTo>
                <a:lnTo>
                  <a:pt x="1832" y="214"/>
                </a:lnTo>
                <a:lnTo>
                  <a:pt x="1830" y="214"/>
                </a:lnTo>
                <a:lnTo>
                  <a:pt x="1830" y="216"/>
                </a:lnTo>
                <a:lnTo>
                  <a:pt x="1830" y="217"/>
                </a:lnTo>
                <a:lnTo>
                  <a:pt x="1829" y="217"/>
                </a:lnTo>
                <a:lnTo>
                  <a:pt x="1827" y="217"/>
                </a:lnTo>
                <a:lnTo>
                  <a:pt x="1827" y="216"/>
                </a:lnTo>
                <a:lnTo>
                  <a:pt x="1825" y="216"/>
                </a:lnTo>
                <a:lnTo>
                  <a:pt x="1825" y="214"/>
                </a:lnTo>
                <a:lnTo>
                  <a:pt x="1824" y="214"/>
                </a:lnTo>
                <a:lnTo>
                  <a:pt x="1824" y="212"/>
                </a:lnTo>
                <a:lnTo>
                  <a:pt x="1824" y="212"/>
                </a:lnTo>
                <a:lnTo>
                  <a:pt x="1822" y="212"/>
                </a:lnTo>
                <a:lnTo>
                  <a:pt x="1820" y="212"/>
                </a:lnTo>
                <a:lnTo>
                  <a:pt x="1820" y="211"/>
                </a:lnTo>
                <a:lnTo>
                  <a:pt x="1819" y="211"/>
                </a:lnTo>
                <a:lnTo>
                  <a:pt x="1819" y="212"/>
                </a:lnTo>
                <a:lnTo>
                  <a:pt x="1820" y="212"/>
                </a:lnTo>
                <a:lnTo>
                  <a:pt x="1820" y="214"/>
                </a:lnTo>
                <a:lnTo>
                  <a:pt x="1822" y="214"/>
                </a:lnTo>
                <a:lnTo>
                  <a:pt x="1824" y="214"/>
                </a:lnTo>
                <a:lnTo>
                  <a:pt x="1824" y="216"/>
                </a:lnTo>
                <a:lnTo>
                  <a:pt x="1824" y="216"/>
                </a:lnTo>
                <a:lnTo>
                  <a:pt x="1825" y="216"/>
                </a:lnTo>
                <a:lnTo>
                  <a:pt x="1825" y="217"/>
                </a:lnTo>
                <a:lnTo>
                  <a:pt x="1825" y="219"/>
                </a:lnTo>
                <a:lnTo>
                  <a:pt x="1824" y="219"/>
                </a:lnTo>
                <a:lnTo>
                  <a:pt x="1824" y="221"/>
                </a:lnTo>
                <a:lnTo>
                  <a:pt x="1824" y="221"/>
                </a:lnTo>
                <a:lnTo>
                  <a:pt x="1824" y="222"/>
                </a:lnTo>
                <a:lnTo>
                  <a:pt x="1824" y="222"/>
                </a:lnTo>
                <a:lnTo>
                  <a:pt x="1825" y="222"/>
                </a:lnTo>
                <a:lnTo>
                  <a:pt x="1825" y="221"/>
                </a:lnTo>
                <a:lnTo>
                  <a:pt x="1827" y="221"/>
                </a:lnTo>
                <a:lnTo>
                  <a:pt x="1829" y="221"/>
                </a:lnTo>
                <a:lnTo>
                  <a:pt x="1830" y="221"/>
                </a:lnTo>
                <a:lnTo>
                  <a:pt x="1830" y="219"/>
                </a:lnTo>
                <a:lnTo>
                  <a:pt x="1832" y="219"/>
                </a:lnTo>
                <a:lnTo>
                  <a:pt x="1834" y="219"/>
                </a:lnTo>
                <a:lnTo>
                  <a:pt x="1834" y="217"/>
                </a:lnTo>
                <a:lnTo>
                  <a:pt x="1835" y="217"/>
                </a:lnTo>
                <a:lnTo>
                  <a:pt x="1835" y="216"/>
                </a:lnTo>
                <a:lnTo>
                  <a:pt x="1837" y="216"/>
                </a:lnTo>
                <a:lnTo>
                  <a:pt x="1837" y="214"/>
                </a:lnTo>
                <a:lnTo>
                  <a:pt x="1837" y="212"/>
                </a:lnTo>
                <a:lnTo>
                  <a:pt x="1839" y="212"/>
                </a:lnTo>
                <a:lnTo>
                  <a:pt x="1839" y="211"/>
                </a:lnTo>
                <a:lnTo>
                  <a:pt x="1840" y="211"/>
                </a:lnTo>
                <a:lnTo>
                  <a:pt x="1842" y="211"/>
                </a:lnTo>
                <a:lnTo>
                  <a:pt x="1842" y="212"/>
                </a:lnTo>
                <a:lnTo>
                  <a:pt x="1844" y="212"/>
                </a:lnTo>
                <a:lnTo>
                  <a:pt x="1844" y="214"/>
                </a:lnTo>
                <a:lnTo>
                  <a:pt x="1844" y="216"/>
                </a:lnTo>
                <a:lnTo>
                  <a:pt x="1844" y="217"/>
                </a:lnTo>
                <a:lnTo>
                  <a:pt x="1844" y="219"/>
                </a:lnTo>
                <a:lnTo>
                  <a:pt x="1844" y="221"/>
                </a:lnTo>
                <a:lnTo>
                  <a:pt x="1844" y="222"/>
                </a:lnTo>
                <a:lnTo>
                  <a:pt x="1842" y="222"/>
                </a:lnTo>
                <a:lnTo>
                  <a:pt x="1840" y="222"/>
                </a:lnTo>
                <a:lnTo>
                  <a:pt x="1840" y="224"/>
                </a:lnTo>
                <a:lnTo>
                  <a:pt x="1839" y="224"/>
                </a:lnTo>
                <a:lnTo>
                  <a:pt x="1839" y="226"/>
                </a:lnTo>
                <a:lnTo>
                  <a:pt x="1837" y="226"/>
                </a:lnTo>
                <a:lnTo>
                  <a:pt x="1837" y="227"/>
                </a:lnTo>
                <a:lnTo>
                  <a:pt x="1835" y="229"/>
                </a:lnTo>
                <a:lnTo>
                  <a:pt x="1837" y="229"/>
                </a:lnTo>
                <a:lnTo>
                  <a:pt x="1837" y="231"/>
                </a:lnTo>
                <a:lnTo>
                  <a:pt x="1839" y="231"/>
                </a:lnTo>
                <a:lnTo>
                  <a:pt x="1839" y="229"/>
                </a:lnTo>
                <a:lnTo>
                  <a:pt x="1840" y="229"/>
                </a:lnTo>
                <a:lnTo>
                  <a:pt x="1842" y="229"/>
                </a:lnTo>
                <a:lnTo>
                  <a:pt x="1844" y="229"/>
                </a:lnTo>
                <a:lnTo>
                  <a:pt x="1844" y="231"/>
                </a:lnTo>
                <a:lnTo>
                  <a:pt x="1844" y="232"/>
                </a:lnTo>
                <a:lnTo>
                  <a:pt x="1844" y="234"/>
                </a:lnTo>
                <a:lnTo>
                  <a:pt x="1844" y="236"/>
                </a:lnTo>
                <a:lnTo>
                  <a:pt x="1844" y="237"/>
                </a:lnTo>
                <a:lnTo>
                  <a:pt x="1844" y="239"/>
                </a:lnTo>
                <a:lnTo>
                  <a:pt x="1842" y="239"/>
                </a:lnTo>
                <a:lnTo>
                  <a:pt x="1842" y="241"/>
                </a:lnTo>
                <a:lnTo>
                  <a:pt x="1840" y="241"/>
                </a:lnTo>
                <a:lnTo>
                  <a:pt x="1840" y="242"/>
                </a:lnTo>
                <a:lnTo>
                  <a:pt x="1840" y="244"/>
                </a:lnTo>
                <a:lnTo>
                  <a:pt x="1839" y="244"/>
                </a:lnTo>
                <a:lnTo>
                  <a:pt x="1839" y="246"/>
                </a:lnTo>
                <a:lnTo>
                  <a:pt x="1837" y="246"/>
                </a:lnTo>
                <a:lnTo>
                  <a:pt x="1835" y="246"/>
                </a:lnTo>
                <a:lnTo>
                  <a:pt x="1835" y="247"/>
                </a:lnTo>
                <a:lnTo>
                  <a:pt x="1834" y="247"/>
                </a:lnTo>
                <a:lnTo>
                  <a:pt x="1834" y="247"/>
                </a:lnTo>
                <a:lnTo>
                  <a:pt x="1834" y="249"/>
                </a:lnTo>
                <a:lnTo>
                  <a:pt x="1832" y="249"/>
                </a:lnTo>
                <a:lnTo>
                  <a:pt x="1830" y="249"/>
                </a:lnTo>
                <a:lnTo>
                  <a:pt x="1830" y="247"/>
                </a:lnTo>
                <a:lnTo>
                  <a:pt x="1829" y="247"/>
                </a:lnTo>
                <a:lnTo>
                  <a:pt x="1829" y="249"/>
                </a:lnTo>
                <a:lnTo>
                  <a:pt x="1827" y="249"/>
                </a:lnTo>
                <a:lnTo>
                  <a:pt x="1827" y="251"/>
                </a:lnTo>
                <a:lnTo>
                  <a:pt x="1825" y="251"/>
                </a:lnTo>
                <a:lnTo>
                  <a:pt x="1825" y="249"/>
                </a:lnTo>
                <a:lnTo>
                  <a:pt x="1824" y="249"/>
                </a:lnTo>
                <a:lnTo>
                  <a:pt x="1824" y="249"/>
                </a:lnTo>
                <a:lnTo>
                  <a:pt x="1824" y="247"/>
                </a:lnTo>
                <a:lnTo>
                  <a:pt x="1822" y="247"/>
                </a:lnTo>
                <a:lnTo>
                  <a:pt x="1822" y="247"/>
                </a:lnTo>
                <a:lnTo>
                  <a:pt x="1822" y="246"/>
                </a:lnTo>
                <a:lnTo>
                  <a:pt x="1820" y="246"/>
                </a:lnTo>
                <a:lnTo>
                  <a:pt x="1820" y="244"/>
                </a:lnTo>
                <a:lnTo>
                  <a:pt x="1822" y="244"/>
                </a:lnTo>
                <a:lnTo>
                  <a:pt x="1822" y="242"/>
                </a:lnTo>
                <a:lnTo>
                  <a:pt x="1820" y="242"/>
                </a:lnTo>
                <a:lnTo>
                  <a:pt x="1819" y="242"/>
                </a:lnTo>
                <a:lnTo>
                  <a:pt x="1819" y="244"/>
                </a:lnTo>
                <a:lnTo>
                  <a:pt x="1817" y="244"/>
                </a:lnTo>
                <a:lnTo>
                  <a:pt x="1815" y="244"/>
                </a:lnTo>
                <a:lnTo>
                  <a:pt x="1814" y="244"/>
                </a:lnTo>
                <a:lnTo>
                  <a:pt x="1812" y="244"/>
                </a:lnTo>
                <a:lnTo>
                  <a:pt x="1812" y="246"/>
                </a:lnTo>
                <a:lnTo>
                  <a:pt x="1810" y="246"/>
                </a:lnTo>
                <a:lnTo>
                  <a:pt x="1809" y="246"/>
                </a:lnTo>
                <a:lnTo>
                  <a:pt x="1809" y="244"/>
                </a:lnTo>
                <a:lnTo>
                  <a:pt x="1810" y="244"/>
                </a:lnTo>
                <a:lnTo>
                  <a:pt x="1810" y="242"/>
                </a:lnTo>
                <a:lnTo>
                  <a:pt x="1809" y="242"/>
                </a:lnTo>
                <a:lnTo>
                  <a:pt x="1807" y="242"/>
                </a:lnTo>
                <a:lnTo>
                  <a:pt x="1805" y="242"/>
                </a:lnTo>
                <a:lnTo>
                  <a:pt x="1804" y="242"/>
                </a:lnTo>
                <a:lnTo>
                  <a:pt x="1802" y="242"/>
                </a:lnTo>
                <a:lnTo>
                  <a:pt x="1802" y="244"/>
                </a:lnTo>
                <a:lnTo>
                  <a:pt x="1802" y="246"/>
                </a:lnTo>
                <a:lnTo>
                  <a:pt x="1800" y="246"/>
                </a:lnTo>
                <a:lnTo>
                  <a:pt x="1799" y="246"/>
                </a:lnTo>
                <a:lnTo>
                  <a:pt x="1799" y="247"/>
                </a:lnTo>
                <a:lnTo>
                  <a:pt x="1797" y="247"/>
                </a:lnTo>
                <a:lnTo>
                  <a:pt x="1795" y="247"/>
                </a:lnTo>
                <a:lnTo>
                  <a:pt x="1795" y="247"/>
                </a:lnTo>
                <a:lnTo>
                  <a:pt x="1797" y="247"/>
                </a:lnTo>
                <a:lnTo>
                  <a:pt x="1799" y="247"/>
                </a:lnTo>
                <a:lnTo>
                  <a:pt x="1799" y="249"/>
                </a:lnTo>
                <a:lnTo>
                  <a:pt x="1800" y="249"/>
                </a:lnTo>
                <a:lnTo>
                  <a:pt x="1802" y="249"/>
                </a:lnTo>
                <a:lnTo>
                  <a:pt x="1804" y="247"/>
                </a:lnTo>
                <a:lnTo>
                  <a:pt x="1805" y="247"/>
                </a:lnTo>
                <a:lnTo>
                  <a:pt x="1807" y="247"/>
                </a:lnTo>
                <a:lnTo>
                  <a:pt x="1809" y="247"/>
                </a:lnTo>
                <a:lnTo>
                  <a:pt x="1810" y="247"/>
                </a:lnTo>
                <a:lnTo>
                  <a:pt x="1812" y="247"/>
                </a:lnTo>
                <a:lnTo>
                  <a:pt x="1814" y="247"/>
                </a:lnTo>
                <a:lnTo>
                  <a:pt x="1815" y="247"/>
                </a:lnTo>
                <a:lnTo>
                  <a:pt x="1817" y="247"/>
                </a:lnTo>
                <a:lnTo>
                  <a:pt x="1817" y="249"/>
                </a:lnTo>
                <a:lnTo>
                  <a:pt x="1819" y="249"/>
                </a:lnTo>
                <a:lnTo>
                  <a:pt x="1819" y="251"/>
                </a:lnTo>
                <a:lnTo>
                  <a:pt x="1820" y="251"/>
                </a:lnTo>
                <a:lnTo>
                  <a:pt x="1820" y="252"/>
                </a:lnTo>
                <a:lnTo>
                  <a:pt x="1820" y="254"/>
                </a:lnTo>
                <a:lnTo>
                  <a:pt x="1822" y="254"/>
                </a:lnTo>
                <a:lnTo>
                  <a:pt x="1822" y="256"/>
                </a:lnTo>
                <a:lnTo>
                  <a:pt x="1824" y="256"/>
                </a:lnTo>
                <a:lnTo>
                  <a:pt x="1824" y="257"/>
                </a:lnTo>
                <a:lnTo>
                  <a:pt x="1824" y="259"/>
                </a:lnTo>
                <a:lnTo>
                  <a:pt x="1824" y="259"/>
                </a:lnTo>
                <a:lnTo>
                  <a:pt x="1824" y="261"/>
                </a:lnTo>
                <a:lnTo>
                  <a:pt x="1824" y="262"/>
                </a:lnTo>
                <a:lnTo>
                  <a:pt x="1824" y="262"/>
                </a:lnTo>
                <a:lnTo>
                  <a:pt x="1824" y="264"/>
                </a:lnTo>
                <a:lnTo>
                  <a:pt x="1822" y="264"/>
                </a:lnTo>
                <a:lnTo>
                  <a:pt x="1822" y="266"/>
                </a:lnTo>
                <a:lnTo>
                  <a:pt x="1820" y="266"/>
                </a:lnTo>
                <a:lnTo>
                  <a:pt x="1820" y="267"/>
                </a:lnTo>
                <a:lnTo>
                  <a:pt x="1819" y="267"/>
                </a:lnTo>
                <a:lnTo>
                  <a:pt x="1817" y="267"/>
                </a:lnTo>
                <a:lnTo>
                  <a:pt x="1817" y="266"/>
                </a:lnTo>
                <a:lnTo>
                  <a:pt x="1815" y="266"/>
                </a:lnTo>
                <a:lnTo>
                  <a:pt x="1815" y="264"/>
                </a:lnTo>
                <a:lnTo>
                  <a:pt x="1814" y="264"/>
                </a:lnTo>
                <a:lnTo>
                  <a:pt x="1814" y="266"/>
                </a:lnTo>
                <a:lnTo>
                  <a:pt x="1815" y="267"/>
                </a:lnTo>
                <a:lnTo>
                  <a:pt x="1815" y="269"/>
                </a:lnTo>
                <a:lnTo>
                  <a:pt x="1815" y="271"/>
                </a:lnTo>
                <a:lnTo>
                  <a:pt x="1815" y="272"/>
                </a:lnTo>
                <a:lnTo>
                  <a:pt x="1814" y="272"/>
                </a:lnTo>
                <a:lnTo>
                  <a:pt x="1814" y="274"/>
                </a:lnTo>
                <a:lnTo>
                  <a:pt x="1812" y="274"/>
                </a:lnTo>
                <a:lnTo>
                  <a:pt x="1810" y="274"/>
                </a:lnTo>
                <a:lnTo>
                  <a:pt x="1809" y="274"/>
                </a:lnTo>
                <a:lnTo>
                  <a:pt x="1807" y="274"/>
                </a:lnTo>
                <a:lnTo>
                  <a:pt x="1805" y="274"/>
                </a:lnTo>
                <a:lnTo>
                  <a:pt x="1805" y="272"/>
                </a:lnTo>
                <a:lnTo>
                  <a:pt x="1804" y="272"/>
                </a:lnTo>
                <a:lnTo>
                  <a:pt x="1802" y="272"/>
                </a:lnTo>
                <a:lnTo>
                  <a:pt x="1802" y="274"/>
                </a:lnTo>
                <a:lnTo>
                  <a:pt x="1804" y="274"/>
                </a:lnTo>
                <a:lnTo>
                  <a:pt x="1804" y="276"/>
                </a:lnTo>
                <a:lnTo>
                  <a:pt x="1804" y="277"/>
                </a:lnTo>
                <a:lnTo>
                  <a:pt x="1804" y="279"/>
                </a:lnTo>
                <a:lnTo>
                  <a:pt x="1805" y="279"/>
                </a:lnTo>
                <a:lnTo>
                  <a:pt x="1805" y="281"/>
                </a:lnTo>
                <a:lnTo>
                  <a:pt x="1804" y="281"/>
                </a:lnTo>
                <a:lnTo>
                  <a:pt x="1802" y="281"/>
                </a:lnTo>
                <a:lnTo>
                  <a:pt x="1800" y="281"/>
                </a:lnTo>
                <a:lnTo>
                  <a:pt x="1799" y="281"/>
                </a:lnTo>
                <a:lnTo>
                  <a:pt x="1797" y="281"/>
                </a:lnTo>
                <a:lnTo>
                  <a:pt x="1795" y="281"/>
                </a:lnTo>
                <a:lnTo>
                  <a:pt x="1795" y="279"/>
                </a:lnTo>
                <a:lnTo>
                  <a:pt x="1794" y="279"/>
                </a:lnTo>
                <a:lnTo>
                  <a:pt x="1794" y="281"/>
                </a:lnTo>
                <a:lnTo>
                  <a:pt x="1792" y="281"/>
                </a:lnTo>
                <a:lnTo>
                  <a:pt x="1792" y="279"/>
                </a:lnTo>
                <a:lnTo>
                  <a:pt x="1790" y="279"/>
                </a:lnTo>
                <a:lnTo>
                  <a:pt x="1790" y="281"/>
                </a:lnTo>
                <a:lnTo>
                  <a:pt x="1789" y="281"/>
                </a:lnTo>
                <a:lnTo>
                  <a:pt x="1789" y="279"/>
                </a:lnTo>
                <a:lnTo>
                  <a:pt x="1789" y="277"/>
                </a:lnTo>
                <a:lnTo>
                  <a:pt x="1787" y="277"/>
                </a:lnTo>
                <a:lnTo>
                  <a:pt x="1787" y="276"/>
                </a:lnTo>
                <a:lnTo>
                  <a:pt x="1785" y="276"/>
                </a:lnTo>
                <a:lnTo>
                  <a:pt x="1784" y="276"/>
                </a:lnTo>
                <a:lnTo>
                  <a:pt x="1784" y="276"/>
                </a:lnTo>
                <a:lnTo>
                  <a:pt x="1782" y="276"/>
                </a:lnTo>
                <a:lnTo>
                  <a:pt x="1780" y="276"/>
                </a:lnTo>
                <a:lnTo>
                  <a:pt x="1779" y="276"/>
                </a:lnTo>
                <a:lnTo>
                  <a:pt x="1779" y="277"/>
                </a:lnTo>
                <a:lnTo>
                  <a:pt x="1777" y="277"/>
                </a:lnTo>
                <a:lnTo>
                  <a:pt x="1775" y="277"/>
                </a:lnTo>
                <a:lnTo>
                  <a:pt x="1775" y="276"/>
                </a:lnTo>
                <a:lnTo>
                  <a:pt x="1775" y="274"/>
                </a:lnTo>
                <a:lnTo>
                  <a:pt x="1774" y="274"/>
                </a:lnTo>
                <a:lnTo>
                  <a:pt x="1774" y="276"/>
                </a:lnTo>
                <a:lnTo>
                  <a:pt x="1774" y="277"/>
                </a:lnTo>
                <a:lnTo>
                  <a:pt x="1774" y="279"/>
                </a:lnTo>
                <a:lnTo>
                  <a:pt x="1775" y="279"/>
                </a:lnTo>
                <a:lnTo>
                  <a:pt x="1777" y="279"/>
                </a:lnTo>
                <a:lnTo>
                  <a:pt x="1779" y="279"/>
                </a:lnTo>
                <a:lnTo>
                  <a:pt x="1780" y="279"/>
                </a:lnTo>
                <a:lnTo>
                  <a:pt x="1780" y="277"/>
                </a:lnTo>
                <a:lnTo>
                  <a:pt x="1782" y="279"/>
                </a:lnTo>
                <a:lnTo>
                  <a:pt x="1784" y="279"/>
                </a:lnTo>
                <a:lnTo>
                  <a:pt x="1784" y="279"/>
                </a:lnTo>
                <a:lnTo>
                  <a:pt x="1785" y="279"/>
                </a:lnTo>
                <a:lnTo>
                  <a:pt x="1787" y="279"/>
                </a:lnTo>
                <a:lnTo>
                  <a:pt x="1787" y="281"/>
                </a:lnTo>
                <a:lnTo>
                  <a:pt x="1787" y="282"/>
                </a:lnTo>
                <a:lnTo>
                  <a:pt x="1789" y="282"/>
                </a:lnTo>
                <a:lnTo>
                  <a:pt x="1789" y="284"/>
                </a:lnTo>
                <a:lnTo>
                  <a:pt x="1790" y="284"/>
                </a:lnTo>
                <a:lnTo>
                  <a:pt x="1792" y="284"/>
                </a:lnTo>
                <a:lnTo>
                  <a:pt x="1792" y="286"/>
                </a:lnTo>
                <a:lnTo>
                  <a:pt x="1790" y="286"/>
                </a:lnTo>
                <a:lnTo>
                  <a:pt x="1790" y="287"/>
                </a:lnTo>
                <a:lnTo>
                  <a:pt x="1789" y="287"/>
                </a:lnTo>
                <a:lnTo>
                  <a:pt x="1787" y="287"/>
                </a:lnTo>
                <a:lnTo>
                  <a:pt x="1785" y="287"/>
                </a:lnTo>
                <a:lnTo>
                  <a:pt x="1784" y="287"/>
                </a:lnTo>
                <a:lnTo>
                  <a:pt x="1784" y="287"/>
                </a:lnTo>
                <a:lnTo>
                  <a:pt x="1782" y="287"/>
                </a:lnTo>
                <a:lnTo>
                  <a:pt x="1782" y="289"/>
                </a:lnTo>
                <a:lnTo>
                  <a:pt x="1780" y="289"/>
                </a:lnTo>
                <a:lnTo>
                  <a:pt x="1780" y="287"/>
                </a:lnTo>
                <a:lnTo>
                  <a:pt x="1779" y="287"/>
                </a:lnTo>
                <a:lnTo>
                  <a:pt x="1779" y="286"/>
                </a:lnTo>
                <a:lnTo>
                  <a:pt x="1777" y="286"/>
                </a:lnTo>
                <a:lnTo>
                  <a:pt x="1777" y="284"/>
                </a:lnTo>
                <a:lnTo>
                  <a:pt x="1775" y="284"/>
                </a:lnTo>
                <a:lnTo>
                  <a:pt x="1775" y="282"/>
                </a:lnTo>
                <a:lnTo>
                  <a:pt x="1774" y="282"/>
                </a:lnTo>
                <a:lnTo>
                  <a:pt x="1772" y="282"/>
                </a:lnTo>
                <a:lnTo>
                  <a:pt x="1772" y="284"/>
                </a:lnTo>
                <a:lnTo>
                  <a:pt x="1774" y="284"/>
                </a:lnTo>
                <a:lnTo>
                  <a:pt x="1774" y="286"/>
                </a:lnTo>
                <a:lnTo>
                  <a:pt x="1775" y="286"/>
                </a:lnTo>
                <a:lnTo>
                  <a:pt x="1775" y="287"/>
                </a:lnTo>
                <a:lnTo>
                  <a:pt x="1775" y="289"/>
                </a:lnTo>
                <a:lnTo>
                  <a:pt x="1777" y="289"/>
                </a:lnTo>
                <a:lnTo>
                  <a:pt x="1777" y="289"/>
                </a:lnTo>
                <a:lnTo>
                  <a:pt x="1777" y="291"/>
                </a:lnTo>
                <a:lnTo>
                  <a:pt x="1775" y="291"/>
                </a:lnTo>
                <a:lnTo>
                  <a:pt x="1775" y="289"/>
                </a:lnTo>
                <a:lnTo>
                  <a:pt x="1774" y="289"/>
                </a:lnTo>
                <a:lnTo>
                  <a:pt x="1772" y="289"/>
                </a:lnTo>
                <a:lnTo>
                  <a:pt x="1770" y="289"/>
                </a:lnTo>
                <a:lnTo>
                  <a:pt x="1770" y="291"/>
                </a:lnTo>
                <a:lnTo>
                  <a:pt x="1769" y="291"/>
                </a:lnTo>
                <a:lnTo>
                  <a:pt x="1769" y="289"/>
                </a:lnTo>
                <a:lnTo>
                  <a:pt x="1767" y="289"/>
                </a:lnTo>
                <a:lnTo>
                  <a:pt x="1765" y="289"/>
                </a:lnTo>
                <a:lnTo>
                  <a:pt x="1765" y="291"/>
                </a:lnTo>
                <a:lnTo>
                  <a:pt x="1767" y="291"/>
                </a:lnTo>
                <a:lnTo>
                  <a:pt x="1767" y="292"/>
                </a:lnTo>
                <a:lnTo>
                  <a:pt x="1769" y="292"/>
                </a:lnTo>
                <a:lnTo>
                  <a:pt x="1770" y="292"/>
                </a:lnTo>
                <a:lnTo>
                  <a:pt x="1772" y="292"/>
                </a:lnTo>
                <a:lnTo>
                  <a:pt x="1774" y="292"/>
                </a:lnTo>
                <a:lnTo>
                  <a:pt x="1774" y="294"/>
                </a:lnTo>
                <a:lnTo>
                  <a:pt x="1775" y="294"/>
                </a:lnTo>
                <a:lnTo>
                  <a:pt x="1775" y="296"/>
                </a:lnTo>
                <a:lnTo>
                  <a:pt x="1774" y="296"/>
                </a:lnTo>
                <a:lnTo>
                  <a:pt x="1774" y="297"/>
                </a:lnTo>
                <a:lnTo>
                  <a:pt x="1775" y="297"/>
                </a:lnTo>
                <a:lnTo>
                  <a:pt x="1775" y="296"/>
                </a:lnTo>
                <a:lnTo>
                  <a:pt x="1777" y="296"/>
                </a:lnTo>
                <a:lnTo>
                  <a:pt x="1777" y="294"/>
                </a:lnTo>
                <a:lnTo>
                  <a:pt x="1779" y="294"/>
                </a:lnTo>
                <a:lnTo>
                  <a:pt x="1779" y="292"/>
                </a:lnTo>
                <a:lnTo>
                  <a:pt x="1780" y="292"/>
                </a:lnTo>
                <a:lnTo>
                  <a:pt x="1782" y="292"/>
                </a:lnTo>
                <a:lnTo>
                  <a:pt x="1784" y="292"/>
                </a:lnTo>
                <a:lnTo>
                  <a:pt x="1784" y="291"/>
                </a:lnTo>
                <a:lnTo>
                  <a:pt x="1784" y="291"/>
                </a:lnTo>
                <a:lnTo>
                  <a:pt x="1785" y="291"/>
                </a:lnTo>
                <a:lnTo>
                  <a:pt x="1787" y="291"/>
                </a:lnTo>
                <a:lnTo>
                  <a:pt x="1789" y="291"/>
                </a:lnTo>
                <a:lnTo>
                  <a:pt x="1790" y="291"/>
                </a:lnTo>
                <a:lnTo>
                  <a:pt x="1792" y="291"/>
                </a:lnTo>
                <a:lnTo>
                  <a:pt x="1792" y="292"/>
                </a:lnTo>
                <a:lnTo>
                  <a:pt x="1794" y="292"/>
                </a:lnTo>
                <a:lnTo>
                  <a:pt x="1795" y="292"/>
                </a:lnTo>
                <a:lnTo>
                  <a:pt x="1797" y="292"/>
                </a:lnTo>
                <a:lnTo>
                  <a:pt x="1797" y="291"/>
                </a:lnTo>
                <a:lnTo>
                  <a:pt x="1799" y="291"/>
                </a:lnTo>
                <a:lnTo>
                  <a:pt x="1800" y="291"/>
                </a:lnTo>
                <a:lnTo>
                  <a:pt x="1800" y="289"/>
                </a:lnTo>
                <a:lnTo>
                  <a:pt x="1802" y="289"/>
                </a:lnTo>
                <a:lnTo>
                  <a:pt x="1804" y="289"/>
                </a:lnTo>
                <a:lnTo>
                  <a:pt x="1805" y="289"/>
                </a:lnTo>
                <a:lnTo>
                  <a:pt x="1807" y="289"/>
                </a:lnTo>
                <a:lnTo>
                  <a:pt x="1807" y="289"/>
                </a:lnTo>
                <a:lnTo>
                  <a:pt x="1809" y="289"/>
                </a:lnTo>
                <a:lnTo>
                  <a:pt x="1810" y="289"/>
                </a:lnTo>
                <a:lnTo>
                  <a:pt x="1812" y="289"/>
                </a:lnTo>
                <a:lnTo>
                  <a:pt x="1814" y="289"/>
                </a:lnTo>
                <a:lnTo>
                  <a:pt x="1814" y="289"/>
                </a:lnTo>
                <a:lnTo>
                  <a:pt x="1812" y="289"/>
                </a:lnTo>
                <a:lnTo>
                  <a:pt x="1812" y="291"/>
                </a:lnTo>
                <a:lnTo>
                  <a:pt x="1810" y="291"/>
                </a:lnTo>
                <a:lnTo>
                  <a:pt x="1810" y="292"/>
                </a:lnTo>
                <a:lnTo>
                  <a:pt x="1810" y="294"/>
                </a:lnTo>
                <a:lnTo>
                  <a:pt x="1812" y="294"/>
                </a:lnTo>
                <a:lnTo>
                  <a:pt x="1814" y="294"/>
                </a:lnTo>
                <a:lnTo>
                  <a:pt x="1814" y="296"/>
                </a:lnTo>
                <a:lnTo>
                  <a:pt x="1815" y="296"/>
                </a:lnTo>
                <a:lnTo>
                  <a:pt x="1815" y="297"/>
                </a:lnTo>
                <a:lnTo>
                  <a:pt x="1817" y="297"/>
                </a:lnTo>
                <a:lnTo>
                  <a:pt x="1817" y="299"/>
                </a:lnTo>
                <a:lnTo>
                  <a:pt x="1819" y="299"/>
                </a:lnTo>
                <a:lnTo>
                  <a:pt x="1819" y="301"/>
                </a:lnTo>
                <a:lnTo>
                  <a:pt x="1817" y="301"/>
                </a:lnTo>
                <a:lnTo>
                  <a:pt x="1817" y="302"/>
                </a:lnTo>
                <a:lnTo>
                  <a:pt x="1815" y="302"/>
                </a:lnTo>
                <a:lnTo>
                  <a:pt x="1815" y="304"/>
                </a:lnTo>
                <a:lnTo>
                  <a:pt x="1814" y="304"/>
                </a:lnTo>
                <a:lnTo>
                  <a:pt x="1812" y="304"/>
                </a:lnTo>
                <a:lnTo>
                  <a:pt x="1810" y="304"/>
                </a:lnTo>
                <a:lnTo>
                  <a:pt x="1809" y="304"/>
                </a:lnTo>
                <a:lnTo>
                  <a:pt x="1807" y="304"/>
                </a:lnTo>
                <a:lnTo>
                  <a:pt x="1805" y="304"/>
                </a:lnTo>
                <a:lnTo>
                  <a:pt x="1804" y="304"/>
                </a:lnTo>
                <a:lnTo>
                  <a:pt x="1802" y="304"/>
                </a:lnTo>
                <a:lnTo>
                  <a:pt x="1802" y="302"/>
                </a:lnTo>
                <a:lnTo>
                  <a:pt x="1800" y="302"/>
                </a:lnTo>
                <a:lnTo>
                  <a:pt x="1799" y="302"/>
                </a:lnTo>
                <a:lnTo>
                  <a:pt x="1799" y="301"/>
                </a:lnTo>
                <a:lnTo>
                  <a:pt x="1797" y="301"/>
                </a:lnTo>
                <a:lnTo>
                  <a:pt x="1797" y="299"/>
                </a:lnTo>
                <a:lnTo>
                  <a:pt x="1797" y="297"/>
                </a:lnTo>
                <a:lnTo>
                  <a:pt x="1795" y="297"/>
                </a:lnTo>
                <a:lnTo>
                  <a:pt x="1795" y="296"/>
                </a:lnTo>
                <a:lnTo>
                  <a:pt x="1794" y="296"/>
                </a:lnTo>
                <a:lnTo>
                  <a:pt x="1792" y="296"/>
                </a:lnTo>
                <a:lnTo>
                  <a:pt x="1790" y="296"/>
                </a:lnTo>
                <a:lnTo>
                  <a:pt x="1789" y="296"/>
                </a:lnTo>
                <a:lnTo>
                  <a:pt x="1787" y="296"/>
                </a:lnTo>
                <a:lnTo>
                  <a:pt x="1787" y="297"/>
                </a:lnTo>
                <a:lnTo>
                  <a:pt x="1785" y="297"/>
                </a:lnTo>
                <a:lnTo>
                  <a:pt x="1784" y="297"/>
                </a:lnTo>
                <a:lnTo>
                  <a:pt x="1784" y="297"/>
                </a:lnTo>
                <a:lnTo>
                  <a:pt x="1784" y="299"/>
                </a:lnTo>
                <a:lnTo>
                  <a:pt x="1782" y="299"/>
                </a:lnTo>
                <a:lnTo>
                  <a:pt x="1780" y="299"/>
                </a:lnTo>
                <a:lnTo>
                  <a:pt x="1779" y="299"/>
                </a:lnTo>
                <a:lnTo>
                  <a:pt x="1777" y="299"/>
                </a:lnTo>
                <a:lnTo>
                  <a:pt x="1775" y="299"/>
                </a:lnTo>
                <a:lnTo>
                  <a:pt x="1775" y="301"/>
                </a:lnTo>
                <a:lnTo>
                  <a:pt x="1774" y="301"/>
                </a:lnTo>
                <a:lnTo>
                  <a:pt x="1772" y="301"/>
                </a:lnTo>
                <a:lnTo>
                  <a:pt x="1770" y="301"/>
                </a:lnTo>
                <a:lnTo>
                  <a:pt x="1769" y="301"/>
                </a:lnTo>
                <a:lnTo>
                  <a:pt x="1767" y="301"/>
                </a:lnTo>
                <a:lnTo>
                  <a:pt x="1767" y="302"/>
                </a:lnTo>
                <a:lnTo>
                  <a:pt x="1765" y="302"/>
                </a:lnTo>
                <a:lnTo>
                  <a:pt x="1765" y="304"/>
                </a:lnTo>
                <a:lnTo>
                  <a:pt x="1767" y="304"/>
                </a:lnTo>
                <a:lnTo>
                  <a:pt x="1769" y="304"/>
                </a:lnTo>
                <a:lnTo>
                  <a:pt x="1769" y="302"/>
                </a:lnTo>
                <a:lnTo>
                  <a:pt x="1770" y="302"/>
                </a:lnTo>
                <a:lnTo>
                  <a:pt x="1772" y="302"/>
                </a:lnTo>
                <a:lnTo>
                  <a:pt x="1774" y="302"/>
                </a:lnTo>
                <a:lnTo>
                  <a:pt x="1775" y="302"/>
                </a:lnTo>
                <a:lnTo>
                  <a:pt x="1777" y="302"/>
                </a:lnTo>
                <a:lnTo>
                  <a:pt x="1777" y="301"/>
                </a:lnTo>
                <a:lnTo>
                  <a:pt x="1779" y="301"/>
                </a:lnTo>
                <a:lnTo>
                  <a:pt x="1779" y="302"/>
                </a:lnTo>
                <a:lnTo>
                  <a:pt x="1780" y="302"/>
                </a:lnTo>
                <a:lnTo>
                  <a:pt x="1780" y="301"/>
                </a:lnTo>
                <a:lnTo>
                  <a:pt x="1782" y="301"/>
                </a:lnTo>
                <a:lnTo>
                  <a:pt x="1782" y="302"/>
                </a:lnTo>
                <a:lnTo>
                  <a:pt x="1784" y="302"/>
                </a:lnTo>
                <a:lnTo>
                  <a:pt x="1784" y="301"/>
                </a:lnTo>
                <a:lnTo>
                  <a:pt x="1784" y="301"/>
                </a:lnTo>
                <a:lnTo>
                  <a:pt x="1785" y="301"/>
                </a:lnTo>
                <a:lnTo>
                  <a:pt x="1787" y="301"/>
                </a:lnTo>
                <a:lnTo>
                  <a:pt x="1789" y="301"/>
                </a:lnTo>
                <a:lnTo>
                  <a:pt x="1790" y="301"/>
                </a:lnTo>
                <a:lnTo>
                  <a:pt x="1792" y="301"/>
                </a:lnTo>
                <a:lnTo>
                  <a:pt x="1794" y="301"/>
                </a:lnTo>
                <a:lnTo>
                  <a:pt x="1794" y="302"/>
                </a:lnTo>
                <a:lnTo>
                  <a:pt x="1794" y="304"/>
                </a:lnTo>
                <a:lnTo>
                  <a:pt x="1792" y="304"/>
                </a:lnTo>
                <a:lnTo>
                  <a:pt x="1790" y="304"/>
                </a:lnTo>
                <a:lnTo>
                  <a:pt x="1789" y="304"/>
                </a:lnTo>
                <a:lnTo>
                  <a:pt x="1787" y="304"/>
                </a:lnTo>
                <a:lnTo>
                  <a:pt x="1787" y="306"/>
                </a:lnTo>
                <a:lnTo>
                  <a:pt x="1785" y="306"/>
                </a:lnTo>
                <a:lnTo>
                  <a:pt x="1784" y="306"/>
                </a:lnTo>
                <a:lnTo>
                  <a:pt x="1784" y="307"/>
                </a:lnTo>
                <a:lnTo>
                  <a:pt x="1784" y="307"/>
                </a:lnTo>
                <a:lnTo>
                  <a:pt x="1782" y="307"/>
                </a:lnTo>
                <a:lnTo>
                  <a:pt x="1782" y="309"/>
                </a:lnTo>
                <a:lnTo>
                  <a:pt x="1780" y="309"/>
                </a:lnTo>
                <a:lnTo>
                  <a:pt x="1780" y="311"/>
                </a:lnTo>
                <a:lnTo>
                  <a:pt x="1779" y="311"/>
                </a:lnTo>
                <a:lnTo>
                  <a:pt x="1779" y="312"/>
                </a:lnTo>
                <a:lnTo>
                  <a:pt x="1777" y="312"/>
                </a:lnTo>
                <a:lnTo>
                  <a:pt x="1775" y="312"/>
                </a:lnTo>
                <a:lnTo>
                  <a:pt x="1775" y="311"/>
                </a:lnTo>
                <a:lnTo>
                  <a:pt x="1774" y="311"/>
                </a:lnTo>
                <a:lnTo>
                  <a:pt x="1774" y="312"/>
                </a:lnTo>
                <a:lnTo>
                  <a:pt x="1775" y="312"/>
                </a:lnTo>
                <a:lnTo>
                  <a:pt x="1775" y="314"/>
                </a:lnTo>
                <a:lnTo>
                  <a:pt x="1775" y="316"/>
                </a:lnTo>
                <a:lnTo>
                  <a:pt x="1774" y="316"/>
                </a:lnTo>
                <a:lnTo>
                  <a:pt x="1774" y="317"/>
                </a:lnTo>
                <a:lnTo>
                  <a:pt x="1774" y="319"/>
                </a:lnTo>
                <a:lnTo>
                  <a:pt x="1774" y="321"/>
                </a:lnTo>
                <a:lnTo>
                  <a:pt x="1772" y="321"/>
                </a:lnTo>
                <a:lnTo>
                  <a:pt x="1772" y="322"/>
                </a:lnTo>
                <a:lnTo>
                  <a:pt x="1772" y="324"/>
                </a:lnTo>
                <a:lnTo>
                  <a:pt x="1772" y="326"/>
                </a:lnTo>
                <a:lnTo>
                  <a:pt x="1772" y="327"/>
                </a:lnTo>
                <a:lnTo>
                  <a:pt x="1770" y="327"/>
                </a:lnTo>
                <a:lnTo>
                  <a:pt x="1770" y="329"/>
                </a:lnTo>
                <a:lnTo>
                  <a:pt x="1770" y="329"/>
                </a:lnTo>
                <a:lnTo>
                  <a:pt x="1770" y="331"/>
                </a:lnTo>
                <a:lnTo>
                  <a:pt x="1772" y="331"/>
                </a:lnTo>
                <a:lnTo>
                  <a:pt x="1772" y="329"/>
                </a:lnTo>
                <a:lnTo>
                  <a:pt x="1772" y="329"/>
                </a:lnTo>
                <a:lnTo>
                  <a:pt x="1774" y="329"/>
                </a:lnTo>
                <a:lnTo>
                  <a:pt x="1774" y="327"/>
                </a:lnTo>
                <a:lnTo>
                  <a:pt x="1774" y="326"/>
                </a:lnTo>
                <a:lnTo>
                  <a:pt x="1774" y="324"/>
                </a:lnTo>
                <a:lnTo>
                  <a:pt x="1774" y="322"/>
                </a:lnTo>
                <a:lnTo>
                  <a:pt x="1774" y="321"/>
                </a:lnTo>
                <a:lnTo>
                  <a:pt x="1775" y="321"/>
                </a:lnTo>
                <a:lnTo>
                  <a:pt x="1775" y="319"/>
                </a:lnTo>
                <a:lnTo>
                  <a:pt x="1775" y="317"/>
                </a:lnTo>
                <a:lnTo>
                  <a:pt x="1777" y="317"/>
                </a:lnTo>
                <a:lnTo>
                  <a:pt x="1777" y="316"/>
                </a:lnTo>
                <a:lnTo>
                  <a:pt x="1779" y="316"/>
                </a:lnTo>
                <a:lnTo>
                  <a:pt x="1780" y="316"/>
                </a:lnTo>
                <a:lnTo>
                  <a:pt x="1780" y="314"/>
                </a:lnTo>
                <a:lnTo>
                  <a:pt x="1782" y="314"/>
                </a:lnTo>
                <a:lnTo>
                  <a:pt x="1784" y="314"/>
                </a:lnTo>
                <a:lnTo>
                  <a:pt x="1784" y="312"/>
                </a:lnTo>
                <a:lnTo>
                  <a:pt x="1784" y="312"/>
                </a:lnTo>
                <a:lnTo>
                  <a:pt x="1784" y="311"/>
                </a:lnTo>
                <a:lnTo>
                  <a:pt x="1785" y="311"/>
                </a:lnTo>
                <a:lnTo>
                  <a:pt x="1787" y="311"/>
                </a:lnTo>
                <a:lnTo>
                  <a:pt x="1787" y="309"/>
                </a:lnTo>
                <a:lnTo>
                  <a:pt x="1789" y="309"/>
                </a:lnTo>
                <a:lnTo>
                  <a:pt x="1790" y="309"/>
                </a:lnTo>
                <a:lnTo>
                  <a:pt x="1792" y="309"/>
                </a:lnTo>
                <a:lnTo>
                  <a:pt x="1794" y="309"/>
                </a:lnTo>
                <a:lnTo>
                  <a:pt x="1794" y="307"/>
                </a:lnTo>
                <a:lnTo>
                  <a:pt x="1795" y="307"/>
                </a:lnTo>
                <a:lnTo>
                  <a:pt x="1795" y="309"/>
                </a:lnTo>
                <a:lnTo>
                  <a:pt x="1797" y="309"/>
                </a:lnTo>
                <a:lnTo>
                  <a:pt x="1799" y="309"/>
                </a:lnTo>
                <a:lnTo>
                  <a:pt x="1799" y="311"/>
                </a:lnTo>
                <a:lnTo>
                  <a:pt x="1800" y="311"/>
                </a:lnTo>
                <a:lnTo>
                  <a:pt x="1802" y="311"/>
                </a:lnTo>
                <a:lnTo>
                  <a:pt x="1802" y="312"/>
                </a:lnTo>
                <a:lnTo>
                  <a:pt x="1802" y="314"/>
                </a:lnTo>
                <a:lnTo>
                  <a:pt x="1800" y="314"/>
                </a:lnTo>
                <a:lnTo>
                  <a:pt x="1799" y="314"/>
                </a:lnTo>
                <a:lnTo>
                  <a:pt x="1799" y="316"/>
                </a:lnTo>
                <a:lnTo>
                  <a:pt x="1797" y="316"/>
                </a:lnTo>
                <a:lnTo>
                  <a:pt x="1795" y="317"/>
                </a:lnTo>
                <a:lnTo>
                  <a:pt x="1794" y="317"/>
                </a:lnTo>
                <a:lnTo>
                  <a:pt x="1794" y="319"/>
                </a:lnTo>
                <a:lnTo>
                  <a:pt x="1794" y="321"/>
                </a:lnTo>
                <a:lnTo>
                  <a:pt x="1794" y="322"/>
                </a:lnTo>
                <a:lnTo>
                  <a:pt x="1795" y="322"/>
                </a:lnTo>
                <a:lnTo>
                  <a:pt x="1795" y="321"/>
                </a:lnTo>
                <a:lnTo>
                  <a:pt x="1795" y="319"/>
                </a:lnTo>
                <a:lnTo>
                  <a:pt x="1797" y="319"/>
                </a:lnTo>
                <a:lnTo>
                  <a:pt x="1799" y="319"/>
                </a:lnTo>
                <a:lnTo>
                  <a:pt x="1799" y="317"/>
                </a:lnTo>
                <a:lnTo>
                  <a:pt x="1800" y="317"/>
                </a:lnTo>
                <a:lnTo>
                  <a:pt x="1802" y="317"/>
                </a:lnTo>
                <a:lnTo>
                  <a:pt x="1802" y="316"/>
                </a:lnTo>
                <a:lnTo>
                  <a:pt x="1804" y="316"/>
                </a:lnTo>
                <a:lnTo>
                  <a:pt x="1805" y="316"/>
                </a:lnTo>
                <a:lnTo>
                  <a:pt x="1807" y="316"/>
                </a:lnTo>
                <a:lnTo>
                  <a:pt x="1807" y="314"/>
                </a:lnTo>
                <a:lnTo>
                  <a:pt x="1809" y="314"/>
                </a:lnTo>
                <a:lnTo>
                  <a:pt x="1810" y="314"/>
                </a:lnTo>
                <a:lnTo>
                  <a:pt x="1812" y="314"/>
                </a:lnTo>
                <a:lnTo>
                  <a:pt x="1812" y="316"/>
                </a:lnTo>
                <a:lnTo>
                  <a:pt x="1814" y="316"/>
                </a:lnTo>
                <a:lnTo>
                  <a:pt x="1815" y="316"/>
                </a:lnTo>
                <a:lnTo>
                  <a:pt x="1817" y="316"/>
                </a:lnTo>
                <a:lnTo>
                  <a:pt x="1817" y="317"/>
                </a:lnTo>
                <a:lnTo>
                  <a:pt x="1819" y="317"/>
                </a:lnTo>
                <a:lnTo>
                  <a:pt x="1819" y="319"/>
                </a:lnTo>
                <a:lnTo>
                  <a:pt x="1817" y="319"/>
                </a:lnTo>
                <a:lnTo>
                  <a:pt x="1817" y="321"/>
                </a:lnTo>
                <a:lnTo>
                  <a:pt x="1819" y="321"/>
                </a:lnTo>
                <a:lnTo>
                  <a:pt x="1820" y="321"/>
                </a:lnTo>
                <a:lnTo>
                  <a:pt x="1819" y="322"/>
                </a:lnTo>
                <a:lnTo>
                  <a:pt x="1819" y="324"/>
                </a:lnTo>
                <a:lnTo>
                  <a:pt x="1820" y="324"/>
                </a:lnTo>
                <a:lnTo>
                  <a:pt x="1820" y="326"/>
                </a:lnTo>
                <a:lnTo>
                  <a:pt x="1819" y="326"/>
                </a:lnTo>
                <a:lnTo>
                  <a:pt x="1819" y="327"/>
                </a:lnTo>
                <a:lnTo>
                  <a:pt x="1819" y="329"/>
                </a:lnTo>
                <a:lnTo>
                  <a:pt x="1820" y="329"/>
                </a:lnTo>
                <a:lnTo>
                  <a:pt x="1820" y="329"/>
                </a:lnTo>
                <a:lnTo>
                  <a:pt x="1822" y="329"/>
                </a:lnTo>
                <a:lnTo>
                  <a:pt x="1824" y="329"/>
                </a:lnTo>
                <a:lnTo>
                  <a:pt x="1824" y="331"/>
                </a:lnTo>
                <a:lnTo>
                  <a:pt x="1822" y="331"/>
                </a:lnTo>
                <a:lnTo>
                  <a:pt x="1822" y="332"/>
                </a:lnTo>
                <a:lnTo>
                  <a:pt x="1822" y="334"/>
                </a:lnTo>
                <a:lnTo>
                  <a:pt x="1820" y="334"/>
                </a:lnTo>
                <a:lnTo>
                  <a:pt x="1820" y="336"/>
                </a:lnTo>
                <a:lnTo>
                  <a:pt x="1820" y="337"/>
                </a:lnTo>
                <a:lnTo>
                  <a:pt x="1819" y="337"/>
                </a:lnTo>
                <a:lnTo>
                  <a:pt x="1817" y="337"/>
                </a:lnTo>
                <a:lnTo>
                  <a:pt x="1817" y="339"/>
                </a:lnTo>
                <a:lnTo>
                  <a:pt x="1815" y="339"/>
                </a:lnTo>
                <a:lnTo>
                  <a:pt x="1815" y="341"/>
                </a:lnTo>
                <a:lnTo>
                  <a:pt x="1814" y="341"/>
                </a:lnTo>
                <a:lnTo>
                  <a:pt x="1812" y="341"/>
                </a:lnTo>
                <a:lnTo>
                  <a:pt x="1812" y="342"/>
                </a:lnTo>
                <a:lnTo>
                  <a:pt x="1810" y="342"/>
                </a:lnTo>
                <a:lnTo>
                  <a:pt x="1809" y="342"/>
                </a:lnTo>
                <a:lnTo>
                  <a:pt x="1807" y="342"/>
                </a:lnTo>
                <a:lnTo>
                  <a:pt x="1805" y="342"/>
                </a:lnTo>
                <a:lnTo>
                  <a:pt x="1804" y="342"/>
                </a:lnTo>
                <a:lnTo>
                  <a:pt x="1804" y="341"/>
                </a:lnTo>
                <a:lnTo>
                  <a:pt x="1802" y="341"/>
                </a:lnTo>
                <a:lnTo>
                  <a:pt x="1800" y="341"/>
                </a:lnTo>
                <a:lnTo>
                  <a:pt x="1800" y="342"/>
                </a:lnTo>
                <a:lnTo>
                  <a:pt x="1799" y="342"/>
                </a:lnTo>
                <a:lnTo>
                  <a:pt x="1797" y="342"/>
                </a:lnTo>
                <a:lnTo>
                  <a:pt x="1797" y="344"/>
                </a:lnTo>
                <a:lnTo>
                  <a:pt x="1797" y="346"/>
                </a:lnTo>
                <a:lnTo>
                  <a:pt x="1799" y="346"/>
                </a:lnTo>
                <a:lnTo>
                  <a:pt x="1800" y="346"/>
                </a:lnTo>
                <a:lnTo>
                  <a:pt x="1800" y="344"/>
                </a:lnTo>
                <a:lnTo>
                  <a:pt x="1802" y="344"/>
                </a:lnTo>
                <a:lnTo>
                  <a:pt x="1804" y="344"/>
                </a:lnTo>
                <a:lnTo>
                  <a:pt x="1805" y="344"/>
                </a:lnTo>
                <a:lnTo>
                  <a:pt x="1805" y="346"/>
                </a:lnTo>
                <a:lnTo>
                  <a:pt x="1807" y="346"/>
                </a:lnTo>
                <a:lnTo>
                  <a:pt x="1809" y="346"/>
                </a:lnTo>
                <a:lnTo>
                  <a:pt x="1810" y="346"/>
                </a:lnTo>
                <a:lnTo>
                  <a:pt x="1812" y="346"/>
                </a:lnTo>
                <a:lnTo>
                  <a:pt x="1814" y="346"/>
                </a:lnTo>
                <a:lnTo>
                  <a:pt x="1815" y="346"/>
                </a:lnTo>
                <a:lnTo>
                  <a:pt x="1815" y="347"/>
                </a:lnTo>
                <a:lnTo>
                  <a:pt x="1817" y="347"/>
                </a:lnTo>
                <a:lnTo>
                  <a:pt x="1819" y="347"/>
                </a:lnTo>
                <a:lnTo>
                  <a:pt x="1819" y="349"/>
                </a:lnTo>
                <a:lnTo>
                  <a:pt x="1820" y="349"/>
                </a:lnTo>
                <a:lnTo>
                  <a:pt x="1822" y="349"/>
                </a:lnTo>
                <a:lnTo>
                  <a:pt x="1822" y="351"/>
                </a:lnTo>
                <a:lnTo>
                  <a:pt x="1824" y="351"/>
                </a:lnTo>
                <a:lnTo>
                  <a:pt x="1824" y="352"/>
                </a:lnTo>
                <a:lnTo>
                  <a:pt x="1824" y="354"/>
                </a:lnTo>
                <a:lnTo>
                  <a:pt x="1822" y="354"/>
                </a:lnTo>
                <a:lnTo>
                  <a:pt x="1820" y="354"/>
                </a:lnTo>
                <a:lnTo>
                  <a:pt x="1820" y="356"/>
                </a:lnTo>
                <a:lnTo>
                  <a:pt x="1820" y="357"/>
                </a:lnTo>
                <a:lnTo>
                  <a:pt x="1819" y="357"/>
                </a:lnTo>
                <a:lnTo>
                  <a:pt x="1819" y="359"/>
                </a:lnTo>
                <a:lnTo>
                  <a:pt x="1819" y="361"/>
                </a:lnTo>
                <a:lnTo>
                  <a:pt x="1819" y="362"/>
                </a:lnTo>
                <a:lnTo>
                  <a:pt x="1817" y="362"/>
                </a:lnTo>
                <a:lnTo>
                  <a:pt x="1817" y="364"/>
                </a:lnTo>
                <a:lnTo>
                  <a:pt x="1815" y="364"/>
                </a:lnTo>
                <a:lnTo>
                  <a:pt x="1815" y="362"/>
                </a:lnTo>
                <a:lnTo>
                  <a:pt x="1814" y="362"/>
                </a:lnTo>
                <a:lnTo>
                  <a:pt x="1812" y="362"/>
                </a:lnTo>
                <a:lnTo>
                  <a:pt x="1810" y="362"/>
                </a:lnTo>
                <a:lnTo>
                  <a:pt x="1809" y="362"/>
                </a:lnTo>
                <a:lnTo>
                  <a:pt x="1807" y="362"/>
                </a:lnTo>
                <a:lnTo>
                  <a:pt x="1807" y="364"/>
                </a:lnTo>
                <a:lnTo>
                  <a:pt x="1805" y="364"/>
                </a:lnTo>
                <a:lnTo>
                  <a:pt x="1804" y="364"/>
                </a:lnTo>
                <a:lnTo>
                  <a:pt x="1802" y="364"/>
                </a:lnTo>
                <a:lnTo>
                  <a:pt x="1802" y="366"/>
                </a:lnTo>
                <a:lnTo>
                  <a:pt x="1800" y="366"/>
                </a:lnTo>
                <a:lnTo>
                  <a:pt x="1799" y="366"/>
                </a:lnTo>
                <a:lnTo>
                  <a:pt x="1797" y="367"/>
                </a:lnTo>
                <a:lnTo>
                  <a:pt x="1799" y="367"/>
                </a:lnTo>
                <a:lnTo>
                  <a:pt x="1799" y="369"/>
                </a:lnTo>
                <a:lnTo>
                  <a:pt x="1800" y="369"/>
                </a:lnTo>
                <a:lnTo>
                  <a:pt x="1802" y="369"/>
                </a:lnTo>
                <a:lnTo>
                  <a:pt x="1802" y="369"/>
                </a:lnTo>
                <a:lnTo>
                  <a:pt x="1804" y="369"/>
                </a:lnTo>
                <a:lnTo>
                  <a:pt x="1805" y="369"/>
                </a:lnTo>
                <a:lnTo>
                  <a:pt x="1807" y="369"/>
                </a:lnTo>
                <a:lnTo>
                  <a:pt x="1809" y="369"/>
                </a:lnTo>
                <a:lnTo>
                  <a:pt x="1810" y="369"/>
                </a:lnTo>
                <a:lnTo>
                  <a:pt x="1812" y="369"/>
                </a:lnTo>
                <a:lnTo>
                  <a:pt x="1812" y="369"/>
                </a:lnTo>
                <a:lnTo>
                  <a:pt x="1814" y="369"/>
                </a:lnTo>
                <a:lnTo>
                  <a:pt x="1815" y="369"/>
                </a:lnTo>
                <a:lnTo>
                  <a:pt x="1817" y="369"/>
                </a:lnTo>
                <a:lnTo>
                  <a:pt x="1819" y="369"/>
                </a:lnTo>
                <a:lnTo>
                  <a:pt x="1820" y="369"/>
                </a:lnTo>
                <a:lnTo>
                  <a:pt x="1820" y="369"/>
                </a:lnTo>
                <a:lnTo>
                  <a:pt x="1819" y="369"/>
                </a:lnTo>
                <a:lnTo>
                  <a:pt x="1819" y="371"/>
                </a:lnTo>
                <a:lnTo>
                  <a:pt x="1819" y="372"/>
                </a:lnTo>
                <a:lnTo>
                  <a:pt x="1820" y="372"/>
                </a:lnTo>
                <a:lnTo>
                  <a:pt x="1820" y="374"/>
                </a:lnTo>
                <a:lnTo>
                  <a:pt x="1819" y="374"/>
                </a:lnTo>
                <a:lnTo>
                  <a:pt x="1819" y="376"/>
                </a:lnTo>
                <a:lnTo>
                  <a:pt x="1819" y="377"/>
                </a:lnTo>
                <a:lnTo>
                  <a:pt x="1819" y="379"/>
                </a:lnTo>
                <a:lnTo>
                  <a:pt x="1819" y="381"/>
                </a:lnTo>
                <a:lnTo>
                  <a:pt x="1817" y="381"/>
                </a:lnTo>
                <a:lnTo>
                  <a:pt x="1817" y="379"/>
                </a:lnTo>
                <a:lnTo>
                  <a:pt x="1815" y="379"/>
                </a:lnTo>
                <a:lnTo>
                  <a:pt x="1814" y="379"/>
                </a:lnTo>
                <a:lnTo>
                  <a:pt x="1814" y="377"/>
                </a:lnTo>
                <a:lnTo>
                  <a:pt x="1812" y="377"/>
                </a:lnTo>
                <a:lnTo>
                  <a:pt x="1810" y="377"/>
                </a:lnTo>
                <a:lnTo>
                  <a:pt x="1810" y="379"/>
                </a:lnTo>
                <a:lnTo>
                  <a:pt x="1809" y="379"/>
                </a:lnTo>
                <a:lnTo>
                  <a:pt x="1809" y="381"/>
                </a:lnTo>
                <a:lnTo>
                  <a:pt x="1809" y="382"/>
                </a:lnTo>
                <a:lnTo>
                  <a:pt x="1809" y="384"/>
                </a:lnTo>
                <a:lnTo>
                  <a:pt x="1807" y="384"/>
                </a:lnTo>
                <a:lnTo>
                  <a:pt x="1807" y="386"/>
                </a:lnTo>
                <a:lnTo>
                  <a:pt x="1805" y="386"/>
                </a:lnTo>
                <a:lnTo>
                  <a:pt x="1804" y="386"/>
                </a:lnTo>
                <a:lnTo>
                  <a:pt x="1804" y="387"/>
                </a:lnTo>
                <a:lnTo>
                  <a:pt x="1802" y="387"/>
                </a:lnTo>
                <a:lnTo>
                  <a:pt x="1800" y="387"/>
                </a:lnTo>
                <a:lnTo>
                  <a:pt x="1800" y="386"/>
                </a:lnTo>
                <a:lnTo>
                  <a:pt x="1799" y="386"/>
                </a:lnTo>
                <a:lnTo>
                  <a:pt x="1797" y="386"/>
                </a:lnTo>
                <a:lnTo>
                  <a:pt x="1797" y="387"/>
                </a:lnTo>
                <a:lnTo>
                  <a:pt x="1795" y="387"/>
                </a:lnTo>
                <a:lnTo>
                  <a:pt x="1794" y="387"/>
                </a:lnTo>
                <a:lnTo>
                  <a:pt x="1792" y="387"/>
                </a:lnTo>
                <a:lnTo>
                  <a:pt x="1790" y="387"/>
                </a:lnTo>
                <a:lnTo>
                  <a:pt x="1789" y="387"/>
                </a:lnTo>
                <a:lnTo>
                  <a:pt x="1787" y="387"/>
                </a:lnTo>
                <a:lnTo>
                  <a:pt x="1785" y="387"/>
                </a:lnTo>
                <a:lnTo>
                  <a:pt x="1784" y="387"/>
                </a:lnTo>
                <a:lnTo>
                  <a:pt x="1784" y="387"/>
                </a:lnTo>
                <a:lnTo>
                  <a:pt x="1782" y="387"/>
                </a:lnTo>
                <a:lnTo>
                  <a:pt x="1780" y="387"/>
                </a:lnTo>
                <a:lnTo>
                  <a:pt x="1780" y="389"/>
                </a:lnTo>
                <a:lnTo>
                  <a:pt x="1780" y="391"/>
                </a:lnTo>
                <a:lnTo>
                  <a:pt x="1782" y="391"/>
                </a:lnTo>
                <a:lnTo>
                  <a:pt x="1782" y="392"/>
                </a:lnTo>
                <a:lnTo>
                  <a:pt x="1782" y="394"/>
                </a:lnTo>
                <a:lnTo>
                  <a:pt x="1784" y="394"/>
                </a:lnTo>
                <a:lnTo>
                  <a:pt x="1784" y="396"/>
                </a:lnTo>
                <a:lnTo>
                  <a:pt x="1784" y="396"/>
                </a:lnTo>
                <a:lnTo>
                  <a:pt x="1785" y="396"/>
                </a:lnTo>
                <a:lnTo>
                  <a:pt x="1785" y="397"/>
                </a:lnTo>
                <a:lnTo>
                  <a:pt x="1787" y="397"/>
                </a:lnTo>
                <a:lnTo>
                  <a:pt x="1789" y="397"/>
                </a:lnTo>
                <a:lnTo>
                  <a:pt x="1789" y="396"/>
                </a:lnTo>
                <a:lnTo>
                  <a:pt x="1790" y="396"/>
                </a:lnTo>
                <a:lnTo>
                  <a:pt x="1790" y="394"/>
                </a:lnTo>
                <a:lnTo>
                  <a:pt x="1792" y="394"/>
                </a:lnTo>
                <a:lnTo>
                  <a:pt x="1794" y="394"/>
                </a:lnTo>
                <a:lnTo>
                  <a:pt x="1795" y="394"/>
                </a:lnTo>
                <a:lnTo>
                  <a:pt x="1795" y="396"/>
                </a:lnTo>
                <a:lnTo>
                  <a:pt x="1795" y="397"/>
                </a:lnTo>
                <a:lnTo>
                  <a:pt x="1794" y="397"/>
                </a:lnTo>
                <a:lnTo>
                  <a:pt x="1794" y="399"/>
                </a:lnTo>
                <a:lnTo>
                  <a:pt x="1792" y="399"/>
                </a:lnTo>
                <a:lnTo>
                  <a:pt x="1792" y="401"/>
                </a:lnTo>
                <a:lnTo>
                  <a:pt x="1790" y="401"/>
                </a:lnTo>
                <a:lnTo>
                  <a:pt x="1790" y="403"/>
                </a:lnTo>
                <a:lnTo>
                  <a:pt x="1790" y="404"/>
                </a:lnTo>
                <a:lnTo>
                  <a:pt x="1789" y="404"/>
                </a:lnTo>
                <a:lnTo>
                  <a:pt x="1789" y="406"/>
                </a:lnTo>
                <a:lnTo>
                  <a:pt x="1789" y="408"/>
                </a:lnTo>
                <a:lnTo>
                  <a:pt x="1790" y="408"/>
                </a:lnTo>
                <a:lnTo>
                  <a:pt x="1790" y="409"/>
                </a:lnTo>
                <a:lnTo>
                  <a:pt x="1792" y="409"/>
                </a:lnTo>
                <a:lnTo>
                  <a:pt x="1794" y="409"/>
                </a:lnTo>
                <a:lnTo>
                  <a:pt x="1794" y="409"/>
                </a:lnTo>
                <a:lnTo>
                  <a:pt x="1794" y="411"/>
                </a:lnTo>
                <a:lnTo>
                  <a:pt x="1795" y="411"/>
                </a:lnTo>
                <a:lnTo>
                  <a:pt x="1795" y="413"/>
                </a:lnTo>
                <a:lnTo>
                  <a:pt x="1794" y="413"/>
                </a:lnTo>
                <a:lnTo>
                  <a:pt x="1794" y="414"/>
                </a:lnTo>
                <a:lnTo>
                  <a:pt x="1792" y="414"/>
                </a:lnTo>
                <a:lnTo>
                  <a:pt x="1792" y="416"/>
                </a:lnTo>
                <a:lnTo>
                  <a:pt x="1794" y="416"/>
                </a:lnTo>
                <a:lnTo>
                  <a:pt x="1794" y="418"/>
                </a:lnTo>
                <a:lnTo>
                  <a:pt x="1794" y="419"/>
                </a:lnTo>
                <a:lnTo>
                  <a:pt x="1794" y="421"/>
                </a:lnTo>
                <a:lnTo>
                  <a:pt x="1794" y="423"/>
                </a:lnTo>
                <a:lnTo>
                  <a:pt x="1792" y="423"/>
                </a:lnTo>
                <a:lnTo>
                  <a:pt x="1792" y="424"/>
                </a:lnTo>
                <a:lnTo>
                  <a:pt x="1790" y="424"/>
                </a:lnTo>
                <a:lnTo>
                  <a:pt x="1790" y="426"/>
                </a:lnTo>
                <a:lnTo>
                  <a:pt x="1790" y="428"/>
                </a:lnTo>
                <a:lnTo>
                  <a:pt x="1790" y="429"/>
                </a:lnTo>
                <a:lnTo>
                  <a:pt x="1789" y="429"/>
                </a:lnTo>
                <a:lnTo>
                  <a:pt x="1789" y="431"/>
                </a:lnTo>
                <a:lnTo>
                  <a:pt x="1787" y="431"/>
                </a:lnTo>
                <a:lnTo>
                  <a:pt x="1787" y="433"/>
                </a:lnTo>
                <a:lnTo>
                  <a:pt x="1787" y="434"/>
                </a:lnTo>
                <a:lnTo>
                  <a:pt x="1785" y="434"/>
                </a:lnTo>
                <a:lnTo>
                  <a:pt x="1785" y="436"/>
                </a:lnTo>
                <a:lnTo>
                  <a:pt x="1784" y="436"/>
                </a:lnTo>
                <a:lnTo>
                  <a:pt x="1784" y="434"/>
                </a:lnTo>
                <a:lnTo>
                  <a:pt x="1784" y="433"/>
                </a:lnTo>
                <a:lnTo>
                  <a:pt x="1784" y="431"/>
                </a:lnTo>
                <a:lnTo>
                  <a:pt x="1784" y="429"/>
                </a:lnTo>
                <a:lnTo>
                  <a:pt x="1784" y="429"/>
                </a:lnTo>
                <a:lnTo>
                  <a:pt x="1784" y="431"/>
                </a:lnTo>
                <a:lnTo>
                  <a:pt x="1784" y="433"/>
                </a:lnTo>
                <a:lnTo>
                  <a:pt x="1782" y="433"/>
                </a:lnTo>
                <a:lnTo>
                  <a:pt x="1782" y="434"/>
                </a:lnTo>
                <a:lnTo>
                  <a:pt x="1782" y="436"/>
                </a:lnTo>
                <a:lnTo>
                  <a:pt x="1780" y="436"/>
                </a:lnTo>
                <a:lnTo>
                  <a:pt x="1780" y="438"/>
                </a:lnTo>
                <a:lnTo>
                  <a:pt x="1779" y="438"/>
                </a:lnTo>
                <a:lnTo>
                  <a:pt x="1777" y="438"/>
                </a:lnTo>
                <a:lnTo>
                  <a:pt x="1775" y="438"/>
                </a:lnTo>
                <a:lnTo>
                  <a:pt x="1774" y="438"/>
                </a:lnTo>
                <a:lnTo>
                  <a:pt x="1772" y="438"/>
                </a:lnTo>
                <a:lnTo>
                  <a:pt x="1770" y="438"/>
                </a:lnTo>
                <a:lnTo>
                  <a:pt x="1770" y="439"/>
                </a:lnTo>
                <a:lnTo>
                  <a:pt x="1769" y="439"/>
                </a:lnTo>
                <a:lnTo>
                  <a:pt x="1769" y="441"/>
                </a:lnTo>
                <a:lnTo>
                  <a:pt x="1767" y="441"/>
                </a:lnTo>
                <a:lnTo>
                  <a:pt x="1767" y="443"/>
                </a:lnTo>
                <a:lnTo>
                  <a:pt x="1765" y="443"/>
                </a:lnTo>
                <a:lnTo>
                  <a:pt x="1765" y="441"/>
                </a:lnTo>
                <a:lnTo>
                  <a:pt x="1764" y="441"/>
                </a:lnTo>
                <a:lnTo>
                  <a:pt x="1762" y="441"/>
                </a:lnTo>
                <a:lnTo>
                  <a:pt x="1760" y="441"/>
                </a:lnTo>
                <a:lnTo>
                  <a:pt x="1759" y="441"/>
                </a:lnTo>
                <a:lnTo>
                  <a:pt x="1757" y="441"/>
                </a:lnTo>
                <a:lnTo>
                  <a:pt x="1755" y="441"/>
                </a:lnTo>
                <a:lnTo>
                  <a:pt x="1755" y="439"/>
                </a:lnTo>
                <a:lnTo>
                  <a:pt x="1754" y="439"/>
                </a:lnTo>
                <a:lnTo>
                  <a:pt x="1752" y="439"/>
                </a:lnTo>
                <a:lnTo>
                  <a:pt x="1752" y="438"/>
                </a:lnTo>
                <a:lnTo>
                  <a:pt x="1750" y="438"/>
                </a:lnTo>
                <a:lnTo>
                  <a:pt x="1749" y="438"/>
                </a:lnTo>
                <a:lnTo>
                  <a:pt x="1749" y="436"/>
                </a:lnTo>
                <a:lnTo>
                  <a:pt x="1747" y="436"/>
                </a:lnTo>
                <a:lnTo>
                  <a:pt x="1745" y="436"/>
                </a:lnTo>
                <a:lnTo>
                  <a:pt x="1745" y="434"/>
                </a:lnTo>
                <a:lnTo>
                  <a:pt x="1744" y="434"/>
                </a:lnTo>
                <a:lnTo>
                  <a:pt x="1744" y="433"/>
                </a:lnTo>
                <a:lnTo>
                  <a:pt x="1744" y="431"/>
                </a:lnTo>
                <a:lnTo>
                  <a:pt x="1744" y="431"/>
                </a:lnTo>
                <a:lnTo>
                  <a:pt x="1742" y="431"/>
                </a:lnTo>
                <a:lnTo>
                  <a:pt x="1742" y="429"/>
                </a:lnTo>
                <a:lnTo>
                  <a:pt x="1740" y="429"/>
                </a:lnTo>
                <a:lnTo>
                  <a:pt x="1740" y="428"/>
                </a:lnTo>
                <a:lnTo>
                  <a:pt x="1740" y="426"/>
                </a:lnTo>
                <a:lnTo>
                  <a:pt x="1739" y="426"/>
                </a:lnTo>
                <a:lnTo>
                  <a:pt x="1739" y="424"/>
                </a:lnTo>
                <a:lnTo>
                  <a:pt x="1740" y="424"/>
                </a:lnTo>
                <a:lnTo>
                  <a:pt x="1740" y="423"/>
                </a:lnTo>
                <a:lnTo>
                  <a:pt x="1739" y="423"/>
                </a:lnTo>
                <a:lnTo>
                  <a:pt x="1737" y="423"/>
                </a:lnTo>
                <a:lnTo>
                  <a:pt x="1737" y="424"/>
                </a:lnTo>
                <a:lnTo>
                  <a:pt x="1737" y="426"/>
                </a:lnTo>
                <a:lnTo>
                  <a:pt x="1739" y="426"/>
                </a:lnTo>
                <a:lnTo>
                  <a:pt x="1739" y="428"/>
                </a:lnTo>
                <a:lnTo>
                  <a:pt x="1739" y="429"/>
                </a:lnTo>
                <a:lnTo>
                  <a:pt x="1739" y="431"/>
                </a:lnTo>
                <a:lnTo>
                  <a:pt x="1739" y="433"/>
                </a:lnTo>
                <a:lnTo>
                  <a:pt x="1739" y="434"/>
                </a:lnTo>
                <a:lnTo>
                  <a:pt x="1739" y="436"/>
                </a:lnTo>
                <a:lnTo>
                  <a:pt x="1740" y="436"/>
                </a:lnTo>
                <a:lnTo>
                  <a:pt x="1742" y="436"/>
                </a:lnTo>
                <a:lnTo>
                  <a:pt x="1742" y="438"/>
                </a:lnTo>
                <a:lnTo>
                  <a:pt x="1744" y="438"/>
                </a:lnTo>
                <a:lnTo>
                  <a:pt x="1744" y="439"/>
                </a:lnTo>
                <a:lnTo>
                  <a:pt x="1744" y="439"/>
                </a:lnTo>
                <a:lnTo>
                  <a:pt x="1745" y="439"/>
                </a:lnTo>
                <a:lnTo>
                  <a:pt x="1747" y="439"/>
                </a:lnTo>
                <a:lnTo>
                  <a:pt x="1747" y="441"/>
                </a:lnTo>
                <a:lnTo>
                  <a:pt x="1747" y="443"/>
                </a:lnTo>
                <a:lnTo>
                  <a:pt x="1745" y="443"/>
                </a:lnTo>
                <a:lnTo>
                  <a:pt x="1745" y="444"/>
                </a:lnTo>
                <a:lnTo>
                  <a:pt x="1744" y="444"/>
                </a:lnTo>
                <a:lnTo>
                  <a:pt x="1744" y="444"/>
                </a:lnTo>
                <a:lnTo>
                  <a:pt x="1742" y="444"/>
                </a:lnTo>
                <a:lnTo>
                  <a:pt x="1740" y="444"/>
                </a:lnTo>
                <a:lnTo>
                  <a:pt x="1740" y="446"/>
                </a:lnTo>
                <a:lnTo>
                  <a:pt x="1739" y="446"/>
                </a:lnTo>
                <a:lnTo>
                  <a:pt x="1737" y="446"/>
                </a:lnTo>
                <a:lnTo>
                  <a:pt x="1737" y="444"/>
                </a:lnTo>
                <a:lnTo>
                  <a:pt x="1735" y="444"/>
                </a:lnTo>
                <a:lnTo>
                  <a:pt x="1733" y="444"/>
                </a:lnTo>
                <a:lnTo>
                  <a:pt x="1733" y="446"/>
                </a:lnTo>
                <a:lnTo>
                  <a:pt x="1733" y="448"/>
                </a:lnTo>
                <a:lnTo>
                  <a:pt x="1735" y="448"/>
                </a:lnTo>
                <a:lnTo>
                  <a:pt x="1737" y="448"/>
                </a:lnTo>
                <a:lnTo>
                  <a:pt x="1737" y="449"/>
                </a:lnTo>
                <a:lnTo>
                  <a:pt x="1739" y="449"/>
                </a:lnTo>
                <a:lnTo>
                  <a:pt x="1739" y="449"/>
                </a:lnTo>
                <a:lnTo>
                  <a:pt x="1739" y="451"/>
                </a:lnTo>
                <a:lnTo>
                  <a:pt x="1740" y="451"/>
                </a:lnTo>
                <a:lnTo>
                  <a:pt x="1740" y="453"/>
                </a:lnTo>
                <a:lnTo>
                  <a:pt x="1742" y="453"/>
                </a:lnTo>
                <a:lnTo>
                  <a:pt x="1744" y="453"/>
                </a:lnTo>
                <a:lnTo>
                  <a:pt x="1744" y="451"/>
                </a:lnTo>
                <a:lnTo>
                  <a:pt x="1744" y="451"/>
                </a:lnTo>
                <a:lnTo>
                  <a:pt x="1744" y="449"/>
                </a:lnTo>
                <a:lnTo>
                  <a:pt x="1744" y="449"/>
                </a:lnTo>
                <a:lnTo>
                  <a:pt x="1745" y="449"/>
                </a:lnTo>
                <a:lnTo>
                  <a:pt x="1745" y="448"/>
                </a:lnTo>
                <a:lnTo>
                  <a:pt x="1747" y="448"/>
                </a:lnTo>
                <a:lnTo>
                  <a:pt x="1747" y="446"/>
                </a:lnTo>
                <a:lnTo>
                  <a:pt x="1749" y="446"/>
                </a:lnTo>
                <a:lnTo>
                  <a:pt x="1749" y="444"/>
                </a:lnTo>
                <a:lnTo>
                  <a:pt x="1750" y="444"/>
                </a:lnTo>
                <a:lnTo>
                  <a:pt x="1752" y="444"/>
                </a:lnTo>
                <a:lnTo>
                  <a:pt x="1754" y="444"/>
                </a:lnTo>
                <a:lnTo>
                  <a:pt x="1755" y="444"/>
                </a:lnTo>
                <a:lnTo>
                  <a:pt x="1757" y="444"/>
                </a:lnTo>
                <a:lnTo>
                  <a:pt x="1757" y="446"/>
                </a:lnTo>
                <a:lnTo>
                  <a:pt x="1759" y="446"/>
                </a:lnTo>
                <a:lnTo>
                  <a:pt x="1760" y="446"/>
                </a:lnTo>
                <a:lnTo>
                  <a:pt x="1762" y="446"/>
                </a:lnTo>
                <a:lnTo>
                  <a:pt x="1762" y="448"/>
                </a:lnTo>
                <a:lnTo>
                  <a:pt x="1764" y="448"/>
                </a:lnTo>
                <a:lnTo>
                  <a:pt x="1765" y="448"/>
                </a:lnTo>
                <a:lnTo>
                  <a:pt x="1767" y="448"/>
                </a:lnTo>
                <a:lnTo>
                  <a:pt x="1767" y="449"/>
                </a:lnTo>
                <a:lnTo>
                  <a:pt x="1765" y="449"/>
                </a:lnTo>
                <a:lnTo>
                  <a:pt x="1765" y="449"/>
                </a:lnTo>
                <a:lnTo>
                  <a:pt x="1765" y="451"/>
                </a:lnTo>
                <a:lnTo>
                  <a:pt x="1764" y="451"/>
                </a:lnTo>
                <a:lnTo>
                  <a:pt x="1764" y="453"/>
                </a:lnTo>
                <a:lnTo>
                  <a:pt x="1764" y="454"/>
                </a:lnTo>
                <a:lnTo>
                  <a:pt x="1764" y="456"/>
                </a:lnTo>
                <a:lnTo>
                  <a:pt x="1765" y="456"/>
                </a:lnTo>
                <a:lnTo>
                  <a:pt x="1765" y="454"/>
                </a:lnTo>
                <a:lnTo>
                  <a:pt x="1765" y="453"/>
                </a:lnTo>
                <a:lnTo>
                  <a:pt x="1767" y="453"/>
                </a:lnTo>
                <a:lnTo>
                  <a:pt x="1767" y="451"/>
                </a:lnTo>
                <a:lnTo>
                  <a:pt x="1767" y="449"/>
                </a:lnTo>
                <a:lnTo>
                  <a:pt x="1767" y="449"/>
                </a:lnTo>
                <a:lnTo>
                  <a:pt x="1769" y="449"/>
                </a:lnTo>
                <a:lnTo>
                  <a:pt x="1769" y="448"/>
                </a:lnTo>
                <a:lnTo>
                  <a:pt x="1769" y="446"/>
                </a:lnTo>
                <a:lnTo>
                  <a:pt x="1770" y="446"/>
                </a:lnTo>
                <a:lnTo>
                  <a:pt x="1770" y="444"/>
                </a:lnTo>
                <a:lnTo>
                  <a:pt x="1772" y="444"/>
                </a:lnTo>
                <a:lnTo>
                  <a:pt x="1772" y="443"/>
                </a:lnTo>
                <a:lnTo>
                  <a:pt x="1774" y="443"/>
                </a:lnTo>
                <a:lnTo>
                  <a:pt x="1775" y="443"/>
                </a:lnTo>
                <a:lnTo>
                  <a:pt x="1777" y="443"/>
                </a:lnTo>
                <a:lnTo>
                  <a:pt x="1777" y="444"/>
                </a:lnTo>
                <a:lnTo>
                  <a:pt x="1779" y="444"/>
                </a:lnTo>
                <a:lnTo>
                  <a:pt x="1780" y="444"/>
                </a:lnTo>
                <a:lnTo>
                  <a:pt x="1782" y="444"/>
                </a:lnTo>
                <a:lnTo>
                  <a:pt x="1782" y="446"/>
                </a:lnTo>
                <a:lnTo>
                  <a:pt x="1784" y="446"/>
                </a:lnTo>
                <a:lnTo>
                  <a:pt x="1784" y="448"/>
                </a:lnTo>
                <a:lnTo>
                  <a:pt x="1784" y="449"/>
                </a:lnTo>
                <a:lnTo>
                  <a:pt x="1784" y="449"/>
                </a:lnTo>
                <a:lnTo>
                  <a:pt x="1784" y="449"/>
                </a:lnTo>
                <a:lnTo>
                  <a:pt x="1784" y="451"/>
                </a:lnTo>
                <a:lnTo>
                  <a:pt x="1784" y="451"/>
                </a:lnTo>
                <a:lnTo>
                  <a:pt x="1784" y="453"/>
                </a:lnTo>
                <a:lnTo>
                  <a:pt x="1784" y="454"/>
                </a:lnTo>
                <a:lnTo>
                  <a:pt x="1784" y="456"/>
                </a:lnTo>
                <a:lnTo>
                  <a:pt x="1784" y="458"/>
                </a:lnTo>
                <a:lnTo>
                  <a:pt x="1782" y="458"/>
                </a:lnTo>
                <a:lnTo>
                  <a:pt x="1782" y="459"/>
                </a:lnTo>
                <a:lnTo>
                  <a:pt x="1782" y="461"/>
                </a:lnTo>
                <a:lnTo>
                  <a:pt x="1780" y="461"/>
                </a:lnTo>
                <a:lnTo>
                  <a:pt x="1780" y="463"/>
                </a:lnTo>
                <a:lnTo>
                  <a:pt x="1780" y="464"/>
                </a:lnTo>
                <a:lnTo>
                  <a:pt x="1782" y="464"/>
                </a:lnTo>
                <a:lnTo>
                  <a:pt x="1784" y="464"/>
                </a:lnTo>
                <a:lnTo>
                  <a:pt x="1784" y="463"/>
                </a:lnTo>
                <a:lnTo>
                  <a:pt x="1784" y="463"/>
                </a:lnTo>
                <a:lnTo>
                  <a:pt x="1785" y="463"/>
                </a:lnTo>
                <a:lnTo>
                  <a:pt x="1785" y="461"/>
                </a:lnTo>
                <a:lnTo>
                  <a:pt x="1787" y="461"/>
                </a:lnTo>
                <a:lnTo>
                  <a:pt x="1789" y="461"/>
                </a:lnTo>
                <a:lnTo>
                  <a:pt x="1789" y="463"/>
                </a:lnTo>
                <a:lnTo>
                  <a:pt x="1789" y="464"/>
                </a:lnTo>
                <a:lnTo>
                  <a:pt x="1789" y="466"/>
                </a:lnTo>
                <a:lnTo>
                  <a:pt x="1789" y="468"/>
                </a:lnTo>
                <a:lnTo>
                  <a:pt x="1790" y="468"/>
                </a:lnTo>
                <a:lnTo>
                  <a:pt x="1792" y="468"/>
                </a:lnTo>
                <a:lnTo>
                  <a:pt x="1792" y="466"/>
                </a:lnTo>
                <a:lnTo>
                  <a:pt x="1794" y="466"/>
                </a:lnTo>
                <a:lnTo>
                  <a:pt x="1795" y="466"/>
                </a:lnTo>
                <a:lnTo>
                  <a:pt x="1795" y="464"/>
                </a:lnTo>
                <a:lnTo>
                  <a:pt x="1794" y="464"/>
                </a:lnTo>
                <a:lnTo>
                  <a:pt x="1794" y="463"/>
                </a:lnTo>
                <a:lnTo>
                  <a:pt x="1794" y="461"/>
                </a:lnTo>
                <a:lnTo>
                  <a:pt x="1794" y="459"/>
                </a:lnTo>
                <a:lnTo>
                  <a:pt x="1794" y="458"/>
                </a:lnTo>
                <a:lnTo>
                  <a:pt x="1795" y="458"/>
                </a:lnTo>
                <a:lnTo>
                  <a:pt x="1795" y="456"/>
                </a:lnTo>
                <a:lnTo>
                  <a:pt x="1795" y="454"/>
                </a:lnTo>
                <a:lnTo>
                  <a:pt x="1797" y="454"/>
                </a:lnTo>
                <a:lnTo>
                  <a:pt x="1797" y="453"/>
                </a:lnTo>
                <a:lnTo>
                  <a:pt x="1799" y="453"/>
                </a:lnTo>
                <a:lnTo>
                  <a:pt x="1800" y="453"/>
                </a:lnTo>
                <a:lnTo>
                  <a:pt x="1800" y="454"/>
                </a:lnTo>
                <a:lnTo>
                  <a:pt x="1802" y="454"/>
                </a:lnTo>
                <a:lnTo>
                  <a:pt x="1802" y="456"/>
                </a:lnTo>
                <a:lnTo>
                  <a:pt x="1804" y="456"/>
                </a:lnTo>
                <a:lnTo>
                  <a:pt x="1804" y="458"/>
                </a:lnTo>
                <a:lnTo>
                  <a:pt x="1804" y="459"/>
                </a:lnTo>
                <a:lnTo>
                  <a:pt x="1805" y="459"/>
                </a:lnTo>
                <a:lnTo>
                  <a:pt x="1805" y="461"/>
                </a:lnTo>
                <a:lnTo>
                  <a:pt x="1805" y="463"/>
                </a:lnTo>
                <a:lnTo>
                  <a:pt x="1805" y="464"/>
                </a:lnTo>
                <a:lnTo>
                  <a:pt x="1807" y="464"/>
                </a:lnTo>
                <a:lnTo>
                  <a:pt x="1809" y="464"/>
                </a:lnTo>
                <a:lnTo>
                  <a:pt x="1809" y="466"/>
                </a:lnTo>
                <a:lnTo>
                  <a:pt x="1809" y="468"/>
                </a:lnTo>
                <a:lnTo>
                  <a:pt x="1809" y="469"/>
                </a:lnTo>
                <a:lnTo>
                  <a:pt x="1809" y="471"/>
                </a:lnTo>
                <a:lnTo>
                  <a:pt x="1809" y="473"/>
                </a:lnTo>
                <a:lnTo>
                  <a:pt x="1809" y="474"/>
                </a:lnTo>
                <a:lnTo>
                  <a:pt x="1809" y="476"/>
                </a:lnTo>
                <a:lnTo>
                  <a:pt x="1810" y="476"/>
                </a:lnTo>
                <a:lnTo>
                  <a:pt x="1810" y="478"/>
                </a:lnTo>
                <a:lnTo>
                  <a:pt x="1810" y="479"/>
                </a:lnTo>
                <a:lnTo>
                  <a:pt x="1809" y="479"/>
                </a:lnTo>
                <a:lnTo>
                  <a:pt x="1807" y="479"/>
                </a:lnTo>
                <a:lnTo>
                  <a:pt x="1807" y="481"/>
                </a:lnTo>
                <a:lnTo>
                  <a:pt x="1805" y="481"/>
                </a:lnTo>
                <a:lnTo>
                  <a:pt x="1805" y="483"/>
                </a:lnTo>
                <a:lnTo>
                  <a:pt x="1805" y="484"/>
                </a:lnTo>
                <a:lnTo>
                  <a:pt x="1805" y="486"/>
                </a:lnTo>
                <a:lnTo>
                  <a:pt x="1805" y="488"/>
                </a:lnTo>
                <a:lnTo>
                  <a:pt x="1805" y="489"/>
                </a:lnTo>
                <a:lnTo>
                  <a:pt x="1804" y="489"/>
                </a:lnTo>
                <a:lnTo>
                  <a:pt x="1804" y="489"/>
                </a:lnTo>
                <a:lnTo>
                  <a:pt x="1804" y="491"/>
                </a:lnTo>
                <a:lnTo>
                  <a:pt x="1802" y="491"/>
                </a:lnTo>
                <a:lnTo>
                  <a:pt x="1802" y="493"/>
                </a:lnTo>
                <a:lnTo>
                  <a:pt x="1800" y="493"/>
                </a:lnTo>
                <a:lnTo>
                  <a:pt x="1800" y="491"/>
                </a:lnTo>
                <a:lnTo>
                  <a:pt x="1800" y="489"/>
                </a:lnTo>
                <a:lnTo>
                  <a:pt x="1799" y="489"/>
                </a:lnTo>
                <a:lnTo>
                  <a:pt x="1799" y="489"/>
                </a:lnTo>
                <a:lnTo>
                  <a:pt x="1799" y="488"/>
                </a:lnTo>
                <a:lnTo>
                  <a:pt x="1799" y="486"/>
                </a:lnTo>
                <a:lnTo>
                  <a:pt x="1797" y="486"/>
                </a:lnTo>
                <a:lnTo>
                  <a:pt x="1797" y="484"/>
                </a:lnTo>
                <a:lnTo>
                  <a:pt x="1795" y="484"/>
                </a:lnTo>
                <a:lnTo>
                  <a:pt x="1795" y="486"/>
                </a:lnTo>
                <a:lnTo>
                  <a:pt x="1795" y="488"/>
                </a:lnTo>
                <a:lnTo>
                  <a:pt x="1795" y="489"/>
                </a:lnTo>
                <a:lnTo>
                  <a:pt x="1794" y="489"/>
                </a:lnTo>
                <a:lnTo>
                  <a:pt x="1794" y="489"/>
                </a:lnTo>
                <a:lnTo>
                  <a:pt x="1795" y="489"/>
                </a:lnTo>
                <a:lnTo>
                  <a:pt x="1795" y="491"/>
                </a:lnTo>
                <a:lnTo>
                  <a:pt x="1794" y="491"/>
                </a:lnTo>
                <a:lnTo>
                  <a:pt x="1794" y="493"/>
                </a:lnTo>
                <a:lnTo>
                  <a:pt x="1794" y="494"/>
                </a:lnTo>
                <a:lnTo>
                  <a:pt x="1794" y="496"/>
                </a:lnTo>
                <a:lnTo>
                  <a:pt x="1794" y="498"/>
                </a:lnTo>
                <a:lnTo>
                  <a:pt x="1792" y="498"/>
                </a:lnTo>
                <a:lnTo>
                  <a:pt x="1790" y="498"/>
                </a:lnTo>
                <a:lnTo>
                  <a:pt x="1790" y="499"/>
                </a:lnTo>
                <a:lnTo>
                  <a:pt x="1790" y="501"/>
                </a:lnTo>
                <a:lnTo>
                  <a:pt x="1790" y="503"/>
                </a:lnTo>
                <a:lnTo>
                  <a:pt x="1790" y="504"/>
                </a:lnTo>
                <a:lnTo>
                  <a:pt x="1790" y="506"/>
                </a:lnTo>
                <a:lnTo>
                  <a:pt x="1789" y="506"/>
                </a:lnTo>
                <a:lnTo>
                  <a:pt x="1787" y="506"/>
                </a:lnTo>
                <a:lnTo>
                  <a:pt x="1785" y="506"/>
                </a:lnTo>
                <a:lnTo>
                  <a:pt x="1785" y="508"/>
                </a:lnTo>
                <a:lnTo>
                  <a:pt x="1784" y="508"/>
                </a:lnTo>
                <a:lnTo>
                  <a:pt x="1784" y="509"/>
                </a:lnTo>
                <a:lnTo>
                  <a:pt x="1784" y="509"/>
                </a:lnTo>
                <a:lnTo>
                  <a:pt x="1784" y="511"/>
                </a:lnTo>
                <a:lnTo>
                  <a:pt x="1782" y="511"/>
                </a:lnTo>
                <a:lnTo>
                  <a:pt x="1782" y="513"/>
                </a:lnTo>
                <a:lnTo>
                  <a:pt x="1780" y="513"/>
                </a:lnTo>
                <a:lnTo>
                  <a:pt x="1780" y="514"/>
                </a:lnTo>
                <a:lnTo>
                  <a:pt x="1779" y="514"/>
                </a:lnTo>
                <a:lnTo>
                  <a:pt x="1779" y="513"/>
                </a:lnTo>
                <a:lnTo>
                  <a:pt x="1777" y="513"/>
                </a:lnTo>
                <a:lnTo>
                  <a:pt x="1777" y="514"/>
                </a:lnTo>
                <a:lnTo>
                  <a:pt x="1775" y="514"/>
                </a:lnTo>
                <a:lnTo>
                  <a:pt x="1775" y="516"/>
                </a:lnTo>
                <a:lnTo>
                  <a:pt x="1775" y="518"/>
                </a:lnTo>
                <a:lnTo>
                  <a:pt x="1774" y="518"/>
                </a:lnTo>
                <a:lnTo>
                  <a:pt x="1772" y="518"/>
                </a:lnTo>
                <a:lnTo>
                  <a:pt x="1770" y="518"/>
                </a:lnTo>
                <a:lnTo>
                  <a:pt x="1770" y="519"/>
                </a:lnTo>
                <a:lnTo>
                  <a:pt x="1770" y="521"/>
                </a:lnTo>
                <a:lnTo>
                  <a:pt x="1769" y="521"/>
                </a:lnTo>
                <a:lnTo>
                  <a:pt x="1767" y="521"/>
                </a:lnTo>
                <a:lnTo>
                  <a:pt x="1767" y="523"/>
                </a:lnTo>
                <a:lnTo>
                  <a:pt x="1765" y="523"/>
                </a:lnTo>
                <a:lnTo>
                  <a:pt x="1765" y="524"/>
                </a:lnTo>
                <a:lnTo>
                  <a:pt x="1764" y="524"/>
                </a:lnTo>
                <a:lnTo>
                  <a:pt x="1764" y="523"/>
                </a:lnTo>
                <a:lnTo>
                  <a:pt x="1764" y="521"/>
                </a:lnTo>
                <a:lnTo>
                  <a:pt x="1765" y="521"/>
                </a:lnTo>
                <a:lnTo>
                  <a:pt x="1765" y="519"/>
                </a:lnTo>
                <a:lnTo>
                  <a:pt x="1764" y="519"/>
                </a:lnTo>
                <a:lnTo>
                  <a:pt x="1764" y="518"/>
                </a:lnTo>
                <a:lnTo>
                  <a:pt x="1764" y="516"/>
                </a:lnTo>
                <a:lnTo>
                  <a:pt x="1764" y="514"/>
                </a:lnTo>
                <a:lnTo>
                  <a:pt x="1764" y="513"/>
                </a:lnTo>
                <a:lnTo>
                  <a:pt x="1764" y="511"/>
                </a:lnTo>
                <a:lnTo>
                  <a:pt x="1765" y="511"/>
                </a:lnTo>
                <a:lnTo>
                  <a:pt x="1765" y="509"/>
                </a:lnTo>
                <a:lnTo>
                  <a:pt x="1765" y="508"/>
                </a:lnTo>
                <a:lnTo>
                  <a:pt x="1765" y="506"/>
                </a:lnTo>
                <a:lnTo>
                  <a:pt x="1765" y="504"/>
                </a:lnTo>
                <a:lnTo>
                  <a:pt x="1765" y="503"/>
                </a:lnTo>
                <a:lnTo>
                  <a:pt x="1765" y="501"/>
                </a:lnTo>
                <a:lnTo>
                  <a:pt x="1764" y="501"/>
                </a:lnTo>
                <a:lnTo>
                  <a:pt x="1762" y="501"/>
                </a:lnTo>
                <a:lnTo>
                  <a:pt x="1762" y="499"/>
                </a:lnTo>
                <a:lnTo>
                  <a:pt x="1760" y="498"/>
                </a:lnTo>
                <a:lnTo>
                  <a:pt x="1759" y="498"/>
                </a:lnTo>
                <a:lnTo>
                  <a:pt x="1757" y="498"/>
                </a:lnTo>
                <a:lnTo>
                  <a:pt x="1757" y="496"/>
                </a:lnTo>
                <a:lnTo>
                  <a:pt x="1757" y="494"/>
                </a:lnTo>
                <a:lnTo>
                  <a:pt x="1755" y="494"/>
                </a:lnTo>
                <a:lnTo>
                  <a:pt x="1755" y="496"/>
                </a:lnTo>
                <a:lnTo>
                  <a:pt x="1755" y="498"/>
                </a:lnTo>
                <a:lnTo>
                  <a:pt x="1755" y="499"/>
                </a:lnTo>
                <a:lnTo>
                  <a:pt x="1754" y="499"/>
                </a:lnTo>
                <a:lnTo>
                  <a:pt x="1754" y="501"/>
                </a:lnTo>
                <a:lnTo>
                  <a:pt x="1752" y="501"/>
                </a:lnTo>
                <a:lnTo>
                  <a:pt x="1750" y="501"/>
                </a:lnTo>
                <a:lnTo>
                  <a:pt x="1749" y="501"/>
                </a:lnTo>
                <a:lnTo>
                  <a:pt x="1747" y="501"/>
                </a:lnTo>
                <a:lnTo>
                  <a:pt x="1745" y="501"/>
                </a:lnTo>
                <a:lnTo>
                  <a:pt x="1744" y="501"/>
                </a:lnTo>
                <a:lnTo>
                  <a:pt x="1744" y="499"/>
                </a:lnTo>
                <a:lnTo>
                  <a:pt x="1744" y="499"/>
                </a:lnTo>
                <a:lnTo>
                  <a:pt x="1744" y="498"/>
                </a:lnTo>
                <a:lnTo>
                  <a:pt x="1744" y="496"/>
                </a:lnTo>
                <a:lnTo>
                  <a:pt x="1744" y="496"/>
                </a:lnTo>
                <a:lnTo>
                  <a:pt x="1744" y="494"/>
                </a:lnTo>
                <a:lnTo>
                  <a:pt x="1744" y="494"/>
                </a:lnTo>
                <a:lnTo>
                  <a:pt x="1744" y="493"/>
                </a:lnTo>
                <a:lnTo>
                  <a:pt x="1744" y="491"/>
                </a:lnTo>
                <a:lnTo>
                  <a:pt x="1744" y="491"/>
                </a:lnTo>
                <a:lnTo>
                  <a:pt x="1744" y="489"/>
                </a:lnTo>
                <a:lnTo>
                  <a:pt x="1745" y="489"/>
                </a:lnTo>
                <a:lnTo>
                  <a:pt x="1745" y="489"/>
                </a:lnTo>
                <a:lnTo>
                  <a:pt x="1745" y="488"/>
                </a:lnTo>
                <a:lnTo>
                  <a:pt x="1744" y="488"/>
                </a:lnTo>
                <a:lnTo>
                  <a:pt x="1744" y="489"/>
                </a:lnTo>
                <a:lnTo>
                  <a:pt x="1744" y="489"/>
                </a:lnTo>
                <a:lnTo>
                  <a:pt x="1744" y="489"/>
                </a:lnTo>
                <a:lnTo>
                  <a:pt x="1744" y="491"/>
                </a:lnTo>
                <a:lnTo>
                  <a:pt x="1742" y="491"/>
                </a:lnTo>
                <a:lnTo>
                  <a:pt x="1740" y="491"/>
                </a:lnTo>
                <a:lnTo>
                  <a:pt x="1739" y="491"/>
                </a:lnTo>
                <a:lnTo>
                  <a:pt x="1737" y="491"/>
                </a:lnTo>
                <a:lnTo>
                  <a:pt x="1737" y="489"/>
                </a:lnTo>
                <a:lnTo>
                  <a:pt x="1737" y="489"/>
                </a:lnTo>
                <a:lnTo>
                  <a:pt x="1735" y="489"/>
                </a:lnTo>
                <a:lnTo>
                  <a:pt x="1735" y="488"/>
                </a:lnTo>
                <a:lnTo>
                  <a:pt x="1735" y="486"/>
                </a:lnTo>
                <a:lnTo>
                  <a:pt x="1733" y="486"/>
                </a:lnTo>
                <a:lnTo>
                  <a:pt x="1733" y="484"/>
                </a:lnTo>
                <a:lnTo>
                  <a:pt x="1732" y="484"/>
                </a:lnTo>
                <a:lnTo>
                  <a:pt x="1732" y="486"/>
                </a:lnTo>
                <a:lnTo>
                  <a:pt x="1733" y="486"/>
                </a:lnTo>
                <a:lnTo>
                  <a:pt x="1733" y="488"/>
                </a:lnTo>
                <a:lnTo>
                  <a:pt x="1733" y="489"/>
                </a:lnTo>
                <a:lnTo>
                  <a:pt x="1735" y="489"/>
                </a:lnTo>
                <a:lnTo>
                  <a:pt x="1735" y="489"/>
                </a:lnTo>
                <a:lnTo>
                  <a:pt x="1735" y="491"/>
                </a:lnTo>
                <a:lnTo>
                  <a:pt x="1737" y="491"/>
                </a:lnTo>
                <a:lnTo>
                  <a:pt x="1737" y="493"/>
                </a:lnTo>
                <a:lnTo>
                  <a:pt x="1739" y="493"/>
                </a:lnTo>
                <a:lnTo>
                  <a:pt x="1740" y="493"/>
                </a:lnTo>
                <a:lnTo>
                  <a:pt x="1740" y="494"/>
                </a:lnTo>
                <a:lnTo>
                  <a:pt x="1742" y="494"/>
                </a:lnTo>
                <a:lnTo>
                  <a:pt x="1744" y="494"/>
                </a:lnTo>
                <a:lnTo>
                  <a:pt x="1744" y="496"/>
                </a:lnTo>
                <a:lnTo>
                  <a:pt x="1742" y="496"/>
                </a:lnTo>
                <a:lnTo>
                  <a:pt x="1742" y="498"/>
                </a:lnTo>
                <a:lnTo>
                  <a:pt x="1742" y="499"/>
                </a:lnTo>
                <a:lnTo>
                  <a:pt x="1742" y="501"/>
                </a:lnTo>
                <a:lnTo>
                  <a:pt x="1742" y="503"/>
                </a:lnTo>
                <a:lnTo>
                  <a:pt x="1744" y="503"/>
                </a:lnTo>
                <a:lnTo>
                  <a:pt x="1744" y="504"/>
                </a:lnTo>
                <a:lnTo>
                  <a:pt x="1744" y="506"/>
                </a:lnTo>
                <a:lnTo>
                  <a:pt x="1744" y="508"/>
                </a:lnTo>
                <a:lnTo>
                  <a:pt x="1742" y="508"/>
                </a:lnTo>
                <a:lnTo>
                  <a:pt x="1740" y="508"/>
                </a:lnTo>
                <a:lnTo>
                  <a:pt x="1739" y="508"/>
                </a:lnTo>
                <a:lnTo>
                  <a:pt x="1739" y="509"/>
                </a:lnTo>
                <a:lnTo>
                  <a:pt x="1737" y="509"/>
                </a:lnTo>
                <a:lnTo>
                  <a:pt x="1735" y="509"/>
                </a:lnTo>
                <a:lnTo>
                  <a:pt x="1735" y="511"/>
                </a:lnTo>
                <a:lnTo>
                  <a:pt x="1733" y="511"/>
                </a:lnTo>
                <a:lnTo>
                  <a:pt x="1733" y="509"/>
                </a:lnTo>
                <a:lnTo>
                  <a:pt x="1732" y="509"/>
                </a:lnTo>
                <a:lnTo>
                  <a:pt x="1732" y="508"/>
                </a:lnTo>
                <a:lnTo>
                  <a:pt x="1730" y="508"/>
                </a:lnTo>
                <a:lnTo>
                  <a:pt x="1728" y="508"/>
                </a:lnTo>
                <a:lnTo>
                  <a:pt x="1728" y="506"/>
                </a:lnTo>
                <a:lnTo>
                  <a:pt x="1727" y="506"/>
                </a:lnTo>
                <a:lnTo>
                  <a:pt x="1727" y="504"/>
                </a:lnTo>
                <a:lnTo>
                  <a:pt x="1727" y="503"/>
                </a:lnTo>
                <a:lnTo>
                  <a:pt x="1727" y="501"/>
                </a:lnTo>
                <a:lnTo>
                  <a:pt x="1727" y="499"/>
                </a:lnTo>
                <a:lnTo>
                  <a:pt x="1727" y="498"/>
                </a:lnTo>
                <a:lnTo>
                  <a:pt x="1725" y="498"/>
                </a:lnTo>
                <a:lnTo>
                  <a:pt x="1725" y="496"/>
                </a:lnTo>
                <a:lnTo>
                  <a:pt x="1723" y="496"/>
                </a:lnTo>
                <a:lnTo>
                  <a:pt x="1723" y="494"/>
                </a:lnTo>
                <a:lnTo>
                  <a:pt x="1723" y="493"/>
                </a:lnTo>
                <a:lnTo>
                  <a:pt x="1722" y="493"/>
                </a:lnTo>
                <a:lnTo>
                  <a:pt x="1722" y="491"/>
                </a:lnTo>
                <a:lnTo>
                  <a:pt x="1720" y="491"/>
                </a:lnTo>
                <a:lnTo>
                  <a:pt x="1720" y="489"/>
                </a:lnTo>
                <a:lnTo>
                  <a:pt x="1718" y="489"/>
                </a:lnTo>
                <a:lnTo>
                  <a:pt x="1718" y="489"/>
                </a:lnTo>
                <a:lnTo>
                  <a:pt x="1720" y="489"/>
                </a:lnTo>
                <a:lnTo>
                  <a:pt x="1720" y="488"/>
                </a:lnTo>
                <a:lnTo>
                  <a:pt x="1720" y="486"/>
                </a:lnTo>
                <a:lnTo>
                  <a:pt x="1718" y="486"/>
                </a:lnTo>
                <a:lnTo>
                  <a:pt x="1718" y="488"/>
                </a:lnTo>
                <a:lnTo>
                  <a:pt x="1718" y="489"/>
                </a:lnTo>
                <a:lnTo>
                  <a:pt x="1717" y="489"/>
                </a:lnTo>
                <a:lnTo>
                  <a:pt x="1717" y="489"/>
                </a:lnTo>
                <a:lnTo>
                  <a:pt x="1717" y="491"/>
                </a:lnTo>
                <a:lnTo>
                  <a:pt x="1718" y="491"/>
                </a:lnTo>
                <a:lnTo>
                  <a:pt x="1720" y="491"/>
                </a:lnTo>
                <a:lnTo>
                  <a:pt x="1720" y="493"/>
                </a:lnTo>
                <a:lnTo>
                  <a:pt x="1720" y="494"/>
                </a:lnTo>
                <a:lnTo>
                  <a:pt x="1722" y="494"/>
                </a:lnTo>
                <a:lnTo>
                  <a:pt x="1722" y="496"/>
                </a:lnTo>
                <a:lnTo>
                  <a:pt x="1723" y="496"/>
                </a:lnTo>
                <a:lnTo>
                  <a:pt x="1723" y="498"/>
                </a:lnTo>
                <a:lnTo>
                  <a:pt x="1723" y="499"/>
                </a:lnTo>
                <a:lnTo>
                  <a:pt x="1723" y="501"/>
                </a:lnTo>
                <a:lnTo>
                  <a:pt x="1725" y="501"/>
                </a:lnTo>
                <a:lnTo>
                  <a:pt x="1725" y="503"/>
                </a:lnTo>
                <a:lnTo>
                  <a:pt x="1725" y="504"/>
                </a:lnTo>
                <a:lnTo>
                  <a:pt x="1725" y="506"/>
                </a:lnTo>
                <a:lnTo>
                  <a:pt x="1725" y="508"/>
                </a:lnTo>
                <a:lnTo>
                  <a:pt x="1727" y="508"/>
                </a:lnTo>
                <a:lnTo>
                  <a:pt x="1727" y="509"/>
                </a:lnTo>
                <a:lnTo>
                  <a:pt x="1725" y="509"/>
                </a:lnTo>
                <a:lnTo>
                  <a:pt x="1723" y="509"/>
                </a:lnTo>
                <a:lnTo>
                  <a:pt x="1722" y="509"/>
                </a:lnTo>
                <a:lnTo>
                  <a:pt x="1720" y="509"/>
                </a:lnTo>
                <a:lnTo>
                  <a:pt x="1718" y="509"/>
                </a:lnTo>
                <a:lnTo>
                  <a:pt x="1717" y="509"/>
                </a:lnTo>
                <a:lnTo>
                  <a:pt x="1717" y="508"/>
                </a:lnTo>
                <a:lnTo>
                  <a:pt x="1715" y="508"/>
                </a:lnTo>
                <a:lnTo>
                  <a:pt x="1715" y="506"/>
                </a:lnTo>
                <a:lnTo>
                  <a:pt x="1713" y="506"/>
                </a:lnTo>
                <a:lnTo>
                  <a:pt x="1713" y="504"/>
                </a:lnTo>
                <a:lnTo>
                  <a:pt x="1712" y="504"/>
                </a:lnTo>
                <a:lnTo>
                  <a:pt x="1712" y="503"/>
                </a:lnTo>
                <a:lnTo>
                  <a:pt x="1710" y="503"/>
                </a:lnTo>
                <a:lnTo>
                  <a:pt x="1710" y="501"/>
                </a:lnTo>
                <a:lnTo>
                  <a:pt x="1710" y="499"/>
                </a:lnTo>
                <a:lnTo>
                  <a:pt x="1710" y="498"/>
                </a:lnTo>
                <a:lnTo>
                  <a:pt x="1710" y="496"/>
                </a:lnTo>
                <a:lnTo>
                  <a:pt x="1708" y="496"/>
                </a:lnTo>
                <a:lnTo>
                  <a:pt x="1708" y="494"/>
                </a:lnTo>
                <a:lnTo>
                  <a:pt x="1707" y="494"/>
                </a:lnTo>
                <a:lnTo>
                  <a:pt x="1705" y="494"/>
                </a:lnTo>
                <a:lnTo>
                  <a:pt x="1705" y="496"/>
                </a:lnTo>
                <a:lnTo>
                  <a:pt x="1707" y="496"/>
                </a:lnTo>
                <a:lnTo>
                  <a:pt x="1708" y="496"/>
                </a:lnTo>
                <a:lnTo>
                  <a:pt x="1708" y="498"/>
                </a:lnTo>
                <a:lnTo>
                  <a:pt x="1707" y="498"/>
                </a:lnTo>
                <a:lnTo>
                  <a:pt x="1707" y="499"/>
                </a:lnTo>
                <a:lnTo>
                  <a:pt x="1707" y="501"/>
                </a:lnTo>
                <a:lnTo>
                  <a:pt x="1707" y="503"/>
                </a:lnTo>
                <a:lnTo>
                  <a:pt x="1707" y="504"/>
                </a:lnTo>
                <a:lnTo>
                  <a:pt x="1708" y="504"/>
                </a:lnTo>
                <a:lnTo>
                  <a:pt x="1710" y="504"/>
                </a:lnTo>
                <a:lnTo>
                  <a:pt x="1712" y="504"/>
                </a:lnTo>
                <a:lnTo>
                  <a:pt x="1712" y="506"/>
                </a:lnTo>
                <a:lnTo>
                  <a:pt x="1713" y="506"/>
                </a:lnTo>
                <a:lnTo>
                  <a:pt x="1713" y="508"/>
                </a:lnTo>
                <a:lnTo>
                  <a:pt x="1713" y="509"/>
                </a:lnTo>
                <a:lnTo>
                  <a:pt x="1712" y="509"/>
                </a:lnTo>
                <a:lnTo>
                  <a:pt x="1710" y="509"/>
                </a:lnTo>
                <a:lnTo>
                  <a:pt x="1710" y="508"/>
                </a:lnTo>
                <a:lnTo>
                  <a:pt x="1710" y="506"/>
                </a:lnTo>
                <a:lnTo>
                  <a:pt x="1708" y="506"/>
                </a:lnTo>
                <a:lnTo>
                  <a:pt x="1708" y="508"/>
                </a:lnTo>
                <a:lnTo>
                  <a:pt x="1708" y="509"/>
                </a:lnTo>
                <a:lnTo>
                  <a:pt x="1707" y="509"/>
                </a:lnTo>
                <a:lnTo>
                  <a:pt x="1705" y="509"/>
                </a:lnTo>
                <a:lnTo>
                  <a:pt x="1705" y="511"/>
                </a:lnTo>
                <a:lnTo>
                  <a:pt x="1703" y="511"/>
                </a:lnTo>
                <a:lnTo>
                  <a:pt x="1703" y="511"/>
                </a:lnTo>
                <a:lnTo>
                  <a:pt x="1702" y="511"/>
                </a:lnTo>
                <a:lnTo>
                  <a:pt x="1702" y="509"/>
                </a:lnTo>
                <a:lnTo>
                  <a:pt x="1700" y="509"/>
                </a:lnTo>
                <a:lnTo>
                  <a:pt x="1700" y="508"/>
                </a:lnTo>
                <a:lnTo>
                  <a:pt x="1700" y="506"/>
                </a:lnTo>
                <a:lnTo>
                  <a:pt x="1698" y="506"/>
                </a:lnTo>
                <a:lnTo>
                  <a:pt x="1698" y="504"/>
                </a:lnTo>
                <a:lnTo>
                  <a:pt x="1698" y="503"/>
                </a:lnTo>
                <a:lnTo>
                  <a:pt x="1697" y="503"/>
                </a:lnTo>
                <a:lnTo>
                  <a:pt x="1697" y="501"/>
                </a:lnTo>
                <a:lnTo>
                  <a:pt x="1697" y="499"/>
                </a:lnTo>
                <a:lnTo>
                  <a:pt x="1695" y="499"/>
                </a:lnTo>
                <a:lnTo>
                  <a:pt x="1695" y="498"/>
                </a:lnTo>
                <a:lnTo>
                  <a:pt x="1693" y="498"/>
                </a:lnTo>
                <a:lnTo>
                  <a:pt x="1693" y="496"/>
                </a:lnTo>
                <a:lnTo>
                  <a:pt x="1692" y="496"/>
                </a:lnTo>
                <a:lnTo>
                  <a:pt x="1692" y="498"/>
                </a:lnTo>
                <a:lnTo>
                  <a:pt x="1692" y="499"/>
                </a:lnTo>
                <a:lnTo>
                  <a:pt x="1693" y="499"/>
                </a:lnTo>
                <a:lnTo>
                  <a:pt x="1693" y="501"/>
                </a:lnTo>
                <a:lnTo>
                  <a:pt x="1695" y="501"/>
                </a:lnTo>
                <a:lnTo>
                  <a:pt x="1695" y="503"/>
                </a:lnTo>
                <a:lnTo>
                  <a:pt x="1695" y="504"/>
                </a:lnTo>
                <a:lnTo>
                  <a:pt x="1695" y="506"/>
                </a:lnTo>
                <a:lnTo>
                  <a:pt x="1695" y="508"/>
                </a:lnTo>
                <a:lnTo>
                  <a:pt x="1697" y="508"/>
                </a:lnTo>
                <a:lnTo>
                  <a:pt x="1697" y="509"/>
                </a:lnTo>
                <a:lnTo>
                  <a:pt x="1697" y="511"/>
                </a:lnTo>
                <a:lnTo>
                  <a:pt x="1697" y="513"/>
                </a:lnTo>
                <a:lnTo>
                  <a:pt x="1698" y="513"/>
                </a:lnTo>
                <a:lnTo>
                  <a:pt x="1700" y="513"/>
                </a:lnTo>
                <a:lnTo>
                  <a:pt x="1700" y="514"/>
                </a:lnTo>
                <a:lnTo>
                  <a:pt x="1702" y="514"/>
                </a:lnTo>
                <a:lnTo>
                  <a:pt x="1702" y="516"/>
                </a:lnTo>
                <a:lnTo>
                  <a:pt x="1703" y="516"/>
                </a:lnTo>
                <a:lnTo>
                  <a:pt x="1703" y="516"/>
                </a:lnTo>
                <a:lnTo>
                  <a:pt x="1703" y="518"/>
                </a:lnTo>
                <a:lnTo>
                  <a:pt x="1705" y="518"/>
                </a:lnTo>
                <a:lnTo>
                  <a:pt x="1707" y="518"/>
                </a:lnTo>
                <a:lnTo>
                  <a:pt x="1707" y="519"/>
                </a:lnTo>
                <a:lnTo>
                  <a:pt x="1705" y="519"/>
                </a:lnTo>
                <a:lnTo>
                  <a:pt x="1703" y="519"/>
                </a:lnTo>
                <a:lnTo>
                  <a:pt x="1703" y="521"/>
                </a:lnTo>
                <a:lnTo>
                  <a:pt x="1703" y="521"/>
                </a:lnTo>
                <a:lnTo>
                  <a:pt x="1702" y="521"/>
                </a:lnTo>
                <a:lnTo>
                  <a:pt x="1700" y="521"/>
                </a:lnTo>
                <a:lnTo>
                  <a:pt x="1700" y="523"/>
                </a:lnTo>
                <a:lnTo>
                  <a:pt x="1698" y="523"/>
                </a:lnTo>
                <a:lnTo>
                  <a:pt x="1697" y="523"/>
                </a:lnTo>
                <a:lnTo>
                  <a:pt x="1695" y="523"/>
                </a:lnTo>
                <a:lnTo>
                  <a:pt x="1693" y="523"/>
                </a:lnTo>
                <a:lnTo>
                  <a:pt x="1693" y="521"/>
                </a:lnTo>
                <a:lnTo>
                  <a:pt x="1692" y="521"/>
                </a:lnTo>
                <a:lnTo>
                  <a:pt x="1692" y="523"/>
                </a:lnTo>
                <a:lnTo>
                  <a:pt x="1690" y="523"/>
                </a:lnTo>
                <a:lnTo>
                  <a:pt x="1690" y="521"/>
                </a:lnTo>
                <a:lnTo>
                  <a:pt x="1688" y="521"/>
                </a:lnTo>
                <a:lnTo>
                  <a:pt x="1687" y="521"/>
                </a:lnTo>
                <a:lnTo>
                  <a:pt x="1687" y="519"/>
                </a:lnTo>
                <a:lnTo>
                  <a:pt x="1685" y="519"/>
                </a:lnTo>
                <a:lnTo>
                  <a:pt x="1683" y="519"/>
                </a:lnTo>
                <a:lnTo>
                  <a:pt x="1682" y="519"/>
                </a:lnTo>
                <a:lnTo>
                  <a:pt x="1682" y="518"/>
                </a:lnTo>
                <a:lnTo>
                  <a:pt x="1680" y="518"/>
                </a:lnTo>
                <a:lnTo>
                  <a:pt x="1678" y="518"/>
                </a:lnTo>
                <a:lnTo>
                  <a:pt x="1677" y="518"/>
                </a:lnTo>
                <a:lnTo>
                  <a:pt x="1675" y="518"/>
                </a:lnTo>
                <a:lnTo>
                  <a:pt x="1673" y="518"/>
                </a:lnTo>
                <a:lnTo>
                  <a:pt x="1673" y="516"/>
                </a:lnTo>
                <a:lnTo>
                  <a:pt x="1673" y="514"/>
                </a:lnTo>
                <a:lnTo>
                  <a:pt x="1673" y="513"/>
                </a:lnTo>
                <a:lnTo>
                  <a:pt x="1673" y="511"/>
                </a:lnTo>
                <a:lnTo>
                  <a:pt x="1673" y="509"/>
                </a:lnTo>
                <a:lnTo>
                  <a:pt x="1675" y="509"/>
                </a:lnTo>
                <a:lnTo>
                  <a:pt x="1675" y="508"/>
                </a:lnTo>
                <a:lnTo>
                  <a:pt x="1675" y="506"/>
                </a:lnTo>
                <a:lnTo>
                  <a:pt x="1675" y="504"/>
                </a:lnTo>
                <a:lnTo>
                  <a:pt x="1673" y="504"/>
                </a:lnTo>
                <a:lnTo>
                  <a:pt x="1673" y="503"/>
                </a:lnTo>
                <a:lnTo>
                  <a:pt x="1672" y="503"/>
                </a:lnTo>
                <a:lnTo>
                  <a:pt x="1672" y="501"/>
                </a:lnTo>
                <a:lnTo>
                  <a:pt x="1670" y="501"/>
                </a:lnTo>
                <a:lnTo>
                  <a:pt x="1670" y="499"/>
                </a:lnTo>
                <a:lnTo>
                  <a:pt x="1668" y="499"/>
                </a:lnTo>
                <a:lnTo>
                  <a:pt x="1668" y="501"/>
                </a:lnTo>
                <a:lnTo>
                  <a:pt x="1670" y="501"/>
                </a:lnTo>
                <a:lnTo>
                  <a:pt x="1670" y="503"/>
                </a:lnTo>
                <a:lnTo>
                  <a:pt x="1670" y="504"/>
                </a:lnTo>
                <a:lnTo>
                  <a:pt x="1672" y="504"/>
                </a:lnTo>
                <a:lnTo>
                  <a:pt x="1673" y="504"/>
                </a:lnTo>
                <a:lnTo>
                  <a:pt x="1673" y="506"/>
                </a:lnTo>
                <a:lnTo>
                  <a:pt x="1673" y="508"/>
                </a:lnTo>
                <a:lnTo>
                  <a:pt x="1672" y="508"/>
                </a:lnTo>
                <a:lnTo>
                  <a:pt x="1672" y="509"/>
                </a:lnTo>
                <a:lnTo>
                  <a:pt x="1670" y="509"/>
                </a:lnTo>
                <a:lnTo>
                  <a:pt x="1670" y="511"/>
                </a:lnTo>
                <a:lnTo>
                  <a:pt x="1668" y="511"/>
                </a:lnTo>
                <a:lnTo>
                  <a:pt x="1668" y="513"/>
                </a:lnTo>
                <a:lnTo>
                  <a:pt x="1670" y="513"/>
                </a:lnTo>
                <a:lnTo>
                  <a:pt x="1670" y="514"/>
                </a:lnTo>
                <a:lnTo>
                  <a:pt x="1668" y="514"/>
                </a:lnTo>
                <a:lnTo>
                  <a:pt x="1668" y="516"/>
                </a:lnTo>
                <a:lnTo>
                  <a:pt x="1668" y="518"/>
                </a:lnTo>
                <a:lnTo>
                  <a:pt x="1668" y="519"/>
                </a:lnTo>
                <a:lnTo>
                  <a:pt x="1668" y="521"/>
                </a:lnTo>
                <a:lnTo>
                  <a:pt x="1667" y="521"/>
                </a:lnTo>
                <a:lnTo>
                  <a:pt x="1667" y="519"/>
                </a:lnTo>
                <a:lnTo>
                  <a:pt x="1665" y="519"/>
                </a:lnTo>
                <a:lnTo>
                  <a:pt x="1663" y="519"/>
                </a:lnTo>
                <a:lnTo>
                  <a:pt x="1663" y="519"/>
                </a:lnTo>
                <a:lnTo>
                  <a:pt x="1662" y="519"/>
                </a:lnTo>
                <a:lnTo>
                  <a:pt x="1662" y="518"/>
                </a:lnTo>
                <a:lnTo>
                  <a:pt x="1662" y="516"/>
                </a:lnTo>
                <a:lnTo>
                  <a:pt x="1662" y="514"/>
                </a:lnTo>
                <a:lnTo>
                  <a:pt x="1660" y="514"/>
                </a:lnTo>
                <a:lnTo>
                  <a:pt x="1658" y="514"/>
                </a:lnTo>
                <a:lnTo>
                  <a:pt x="1657" y="514"/>
                </a:lnTo>
                <a:lnTo>
                  <a:pt x="1657" y="513"/>
                </a:lnTo>
                <a:lnTo>
                  <a:pt x="1657" y="511"/>
                </a:lnTo>
                <a:lnTo>
                  <a:pt x="1657" y="509"/>
                </a:lnTo>
                <a:lnTo>
                  <a:pt x="1657" y="508"/>
                </a:lnTo>
                <a:lnTo>
                  <a:pt x="1655" y="508"/>
                </a:lnTo>
                <a:lnTo>
                  <a:pt x="1655" y="506"/>
                </a:lnTo>
                <a:lnTo>
                  <a:pt x="1657" y="506"/>
                </a:lnTo>
                <a:lnTo>
                  <a:pt x="1657" y="504"/>
                </a:lnTo>
                <a:lnTo>
                  <a:pt x="1655" y="504"/>
                </a:lnTo>
                <a:lnTo>
                  <a:pt x="1655" y="503"/>
                </a:lnTo>
                <a:lnTo>
                  <a:pt x="1655" y="501"/>
                </a:lnTo>
                <a:lnTo>
                  <a:pt x="1653" y="501"/>
                </a:lnTo>
                <a:lnTo>
                  <a:pt x="1653" y="503"/>
                </a:lnTo>
                <a:lnTo>
                  <a:pt x="1653" y="504"/>
                </a:lnTo>
                <a:lnTo>
                  <a:pt x="1653" y="506"/>
                </a:lnTo>
                <a:lnTo>
                  <a:pt x="1653" y="508"/>
                </a:lnTo>
                <a:lnTo>
                  <a:pt x="1653" y="509"/>
                </a:lnTo>
                <a:lnTo>
                  <a:pt x="1655" y="509"/>
                </a:lnTo>
                <a:lnTo>
                  <a:pt x="1655" y="511"/>
                </a:lnTo>
                <a:lnTo>
                  <a:pt x="1655" y="513"/>
                </a:lnTo>
                <a:lnTo>
                  <a:pt x="1655" y="514"/>
                </a:lnTo>
                <a:lnTo>
                  <a:pt x="1655" y="516"/>
                </a:lnTo>
                <a:lnTo>
                  <a:pt x="1657" y="516"/>
                </a:lnTo>
                <a:lnTo>
                  <a:pt x="1657" y="518"/>
                </a:lnTo>
                <a:lnTo>
                  <a:pt x="1657" y="519"/>
                </a:lnTo>
                <a:lnTo>
                  <a:pt x="1655" y="519"/>
                </a:lnTo>
                <a:lnTo>
                  <a:pt x="1655" y="521"/>
                </a:lnTo>
                <a:lnTo>
                  <a:pt x="1655" y="523"/>
                </a:lnTo>
                <a:lnTo>
                  <a:pt x="1653" y="523"/>
                </a:lnTo>
                <a:lnTo>
                  <a:pt x="1652" y="521"/>
                </a:lnTo>
                <a:lnTo>
                  <a:pt x="1652" y="519"/>
                </a:lnTo>
                <a:lnTo>
                  <a:pt x="1650" y="519"/>
                </a:lnTo>
                <a:lnTo>
                  <a:pt x="1650" y="521"/>
                </a:lnTo>
                <a:lnTo>
                  <a:pt x="1648" y="521"/>
                </a:lnTo>
                <a:lnTo>
                  <a:pt x="1647" y="521"/>
                </a:lnTo>
                <a:lnTo>
                  <a:pt x="1645" y="521"/>
                </a:lnTo>
                <a:lnTo>
                  <a:pt x="1643" y="521"/>
                </a:lnTo>
                <a:lnTo>
                  <a:pt x="1643" y="519"/>
                </a:lnTo>
                <a:lnTo>
                  <a:pt x="1642" y="519"/>
                </a:lnTo>
                <a:lnTo>
                  <a:pt x="1640" y="519"/>
                </a:lnTo>
                <a:lnTo>
                  <a:pt x="1640" y="518"/>
                </a:lnTo>
                <a:lnTo>
                  <a:pt x="1640" y="516"/>
                </a:lnTo>
                <a:lnTo>
                  <a:pt x="1640" y="514"/>
                </a:lnTo>
                <a:lnTo>
                  <a:pt x="1642" y="514"/>
                </a:lnTo>
                <a:lnTo>
                  <a:pt x="1642" y="513"/>
                </a:lnTo>
                <a:lnTo>
                  <a:pt x="1642" y="511"/>
                </a:lnTo>
                <a:lnTo>
                  <a:pt x="1642" y="509"/>
                </a:lnTo>
                <a:lnTo>
                  <a:pt x="1640" y="509"/>
                </a:lnTo>
                <a:lnTo>
                  <a:pt x="1640" y="508"/>
                </a:lnTo>
                <a:lnTo>
                  <a:pt x="1640" y="506"/>
                </a:lnTo>
                <a:lnTo>
                  <a:pt x="1640" y="504"/>
                </a:lnTo>
                <a:lnTo>
                  <a:pt x="1638" y="504"/>
                </a:lnTo>
                <a:lnTo>
                  <a:pt x="1638" y="503"/>
                </a:lnTo>
                <a:lnTo>
                  <a:pt x="1638" y="501"/>
                </a:lnTo>
                <a:lnTo>
                  <a:pt x="1638" y="499"/>
                </a:lnTo>
                <a:lnTo>
                  <a:pt x="1638" y="498"/>
                </a:lnTo>
                <a:lnTo>
                  <a:pt x="1638" y="496"/>
                </a:lnTo>
                <a:lnTo>
                  <a:pt x="1637" y="496"/>
                </a:lnTo>
                <a:lnTo>
                  <a:pt x="1637" y="494"/>
                </a:lnTo>
                <a:lnTo>
                  <a:pt x="1637" y="493"/>
                </a:lnTo>
                <a:lnTo>
                  <a:pt x="1638" y="493"/>
                </a:lnTo>
                <a:lnTo>
                  <a:pt x="1638" y="491"/>
                </a:lnTo>
                <a:lnTo>
                  <a:pt x="1638" y="489"/>
                </a:lnTo>
                <a:lnTo>
                  <a:pt x="1638" y="489"/>
                </a:lnTo>
                <a:lnTo>
                  <a:pt x="1637" y="489"/>
                </a:lnTo>
                <a:lnTo>
                  <a:pt x="1637" y="489"/>
                </a:lnTo>
                <a:lnTo>
                  <a:pt x="1637" y="491"/>
                </a:lnTo>
                <a:lnTo>
                  <a:pt x="1637" y="493"/>
                </a:lnTo>
                <a:lnTo>
                  <a:pt x="1635" y="493"/>
                </a:lnTo>
                <a:lnTo>
                  <a:pt x="1635" y="494"/>
                </a:lnTo>
                <a:lnTo>
                  <a:pt x="1635" y="496"/>
                </a:lnTo>
                <a:lnTo>
                  <a:pt x="1635" y="498"/>
                </a:lnTo>
                <a:lnTo>
                  <a:pt x="1635" y="499"/>
                </a:lnTo>
                <a:lnTo>
                  <a:pt x="1637" y="499"/>
                </a:lnTo>
                <a:lnTo>
                  <a:pt x="1637" y="501"/>
                </a:lnTo>
                <a:lnTo>
                  <a:pt x="1637" y="503"/>
                </a:lnTo>
                <a:lnTo>
                  <a:pt x="1635" y="503"/>
                </a:lnTo>
                <a:lnTo>
                  <a:pt x="1635" y="504"/>
                </a:lnTo>
                <a:lnTo>
                  <a:pt x="1633" y="504"/>
                </a:lnTo>
                <a:lnTo>
                  <a:pt x="1633" y="506"/>
                </a:lnTo>
                <a:lnTo>
                  <a:pt x="1635" y="506"/>
                </a:lnTo>
                <a:lnTo>
                  <a:pt x="1635" y="508"/>
                </a:lnTo>
                <a:lnTo>
                  <a:pt x="1633" y="508"/>
                </a:lnTo>
                <a:lnTo>
                  <a:pt x="1633" y="509"/>
                </a:lnTo>
                <a:lnTo>
                  <a:pt x="1633" y="511"/>
                </a:lnTo>
                <a:lnTo>
                  <a:pt x="1635" y="511"/>
                </a:lnTo>
                <a:lnTo>
                  <a:pt x="1635" y="513"/>
                </a:lnTo>
                <a:lnTo>
                  <a:pt x="1633" y="513"/>
                </a:lnTo>
                <a:lnTo>
                  <a:pt x="1633" y="514"/>
                </a:lnTo>
                <a:lnTo>
                  <a:pt x="1633" y="516"/>
                </a:lnTo>
                <a:lnTo>
                  <a:pt x="1632" y="518"/>
                </a:lnTo>
                <a:lnTo>
                  <a:pt x="1632" y="519"/>
                </a:lnTo>
                <a:lnTo>
                  <a:pt x="1630" y="519"/>
                </a:lnTo>
                <a:lnTo>
                  <a:pt x="1630" y="518"/>
                </a:lnTo>
                <a:lnTo>
                  <a:pt x="1630" y="516"/>
                </a:lnTo>
                <a:lnTo>
                  <a:pt x="1628" y="516"/>
                </a:lnTo>
                <a:lnTo>
                  <a:pt x="1628" y="518"/>
                </a:lnTo>
                <a:lnTo>
                  <a:pt x="1627" y="518"/>
                </a:lnTo>
                <a:lnTo>
                  <a:pt x="1627" y="516"/>
                </a:lnTo>
                <a:lnTo>
                  <a:pt x="1625" y="516"/>
                </a:lnTo>
                <a:lnTo>
                  <a:pt x="1625" y="514"/>
                </a:lnTo>
                <a:lnTo>
                  <a:pt x="1623" y="514"/>
                </a:lnTo>
                <a:lnTo>
                  <a:pt x="1623" y="513"/>
                </a:lnTo>
                <a:lnTo>
                  <a:pt x="1623" y="511"/>
                </a:lnTo>
                <a:lnTo>
                  <a:pt x="1623" y="509"/>
                </a:lnTo>
                <a:lnTo>
                  <a:pt x="1623" y="509"/>
                </a:lnTo>
                <a:lnTo>
                  <a:pt x="1622" y="509"/>
                </a:lnTo>
                <a:lnTo>
                  <a:pt x="1622" y="508"/>
                </a:lnTo>
                <a:lnTo>
                  <a:pt x="1620" y="508"/>
                </a:lnTo>
                <a:lnTo>
                  <a:pt x="1620" y="506"/>
                </a:lnTo>
                <a:lnTo>
                  <a:pt x="1622" y="506"/>
                </a:lnTo>
                <a:lnTo>
                  <a:pt x="1622" y="504"/>
                </a:lnTo>
                <a:lnTo>
                  <a:pt x="1622" y="503"/>
                </a:lnTo>
                <a:lnTo>
                  <a:pt x="1623" y="501"/>
                </a:lnTo>
                <a:lnTo>
                  <a:pt x="1623" y="499"/>
                </a:lnTo>
                <a:lnTo>
                  <a:pt x="1623" y="498"/>
                </a:lnTo>
                <a:lnTo>
                  <a:pt x="1623" y="496"/>
                </a:lnTo>
                <a:lnTo>
                  <a:pt x="1623" y="496"/>
                </a:lnTo>
                <a:lnTo>
                  <a:pt x="1623" y="494"/>
                </a:lnTo>
                <a:lnTo>
                  <a:pt x="1623" y="494"/>
                </a:lnTo>
                <a:lnTo>
                  <a:pt x="1623" y="493"/>
                </a:lnTo>
                <a:lnTo>
                  <a:pt x="1623" y="491"/>
                </a:lnTo>
                <a:lnTo>
                  <a:pt x="1622" y="491"/>
                </a:lnTo>
                <a:lnTo>
                  <a:pt x="1622" y="489"/>
                </a:lnTo>
                <a:lnTo>
                  <a:pt x="1622" y="489"/>
                </a:lnTo>
                <a:lnTo>
                  <a:pt x="1622" y="488"/>
                </a:lnTo>
                <a:lnTo>
                  <a:pt x="1623" y="488"/>
                </a:lnTo>
                <a:lnTo>
                  <a:pt x="1623" y="486"/>
                </a:lnTo>
                <a:lnTo>
                  <a:pt x="1623" y="486"/>
                </a:lnTo>
                <a:lnTo>
                  <a:pt x="1623" y="484"/>
                </a:lnTo>
                <a:lnTo>
                  <a:pt x="1625" y="484"/>
                </a:lnTo>
                <a:lnTo>
                  <a:pt x="1625" y="483"/>
                </a:lnTo>
                <a:lnTo>
                  <a:pt x="1627" y="483"/>
                </a:lnTo>
                <a:lnTo>
                  <a:pt x="1627" y="481"/>
                </a:lnTo>
                <a:lnTo>
                  <a:pt x="1628" y="481"/>
                </a:lnTo>
                <a:lnTo>
                  <a:pt x="1628" y="479"/>
                </a:lnTo>
                <a:lnTo>
                  <a:pt x="1628" y="478"/>
                </a:lnTo>
                <a:lnTo>
                  <a:pt x="1630" y="478"/>
                </a:lnTo>
                <a:lnTo>
                  <a:pt x="1632" y="478"/>
                </a:lnTo>
                <a:lnTo>
                  <a:pt x="1633" y="478"/>
                </a:lnTo>
                <a:lnTo>
                  <a:pt x="1633" y="476"/>
                </a:lnTo>
                <a:lnTo>
                  <a:pt x="1633" y="474"/>
                </a:lnTo>
                <a:lnTo>
                  <a:pt x="1633" y="473"/>
                </a:lnTo>
                <a:lnTo>
                  <a:pt x="1635" y="473"/>
                </a:lnTo>
                <a:lnTo>
                  <a:pt x="1635" y="471"/>
                </a:lnTo>
                <a:lnTo>
                  <a:pt x="1637" y="471"/>
                </a:lnTo>
                <a:lnTo>
                  <a:pt x="1638" y="471"/>
                </a:lnTo>
                <a:lnTo>
                  <a:pt x="1638" y="469"/>
                </a:lnTo>
                <a:lnTo>
                  <a:pt x="1637" y="469"/>
                </a:lnTo>
                <a:lnTo>
                  <a:pt x="1637" y="468"/>
                </a:lnTo>
                <a:lnTo>
                  <a:pt x="1638" y="468"/>
                </a:lnTo>
                <a:lnTo>
                  <a:pt x="1640" y="468"/>
                </a:lnTo>
                <a:lnTo>
                  <a:pt x="1642" y="468"/>
                </a:lnTo>
                <a:lnTo>
                  <a:pt x="1642" y="466"/>
                </a:lnTo>
                <a:lnTo>
                  <a:pt x="1643" y="468"/>
                </a:lnTo>
                <a:lnTo>
                  <a:pt x="1645" y="468"/>
                </a:lnTo>
                <a:lnTo>
                  <a:pt x="1645" y="466"/>
                </a:lnTo>
                <a:lnTo>
                  <a:pt x="1647" y="466"/>
                </a:lnTo>
                <a:lnTo>
                  <a:pt x="1648" y="466"/>
                </a:lnTo>
                <a:lnTo>
                  <a:pt x="1650" y="466"/>
                </a:lnTo>
                <a:lnTo>
                  <a:pt x="1650" y="468"/>
                </a:lnTo>
                <a:lnTo>
                  <a:pt x="1652" y="468"/>
                </a:lnTo>
                <a:lnTo>
                  <a:pt x="1653" y="468"/>
                </a:lnTo>
                <a:lnTo>
                  <a:pt x="1655" y="468"/>
                </a:lnTo>
                <a:lnTo>
                  <a:pt x="1655" y="466"/>
                </a:lnTo>
                <a:lnTo>
                  <a:pt x="1653" y="466"/>
                </a:lnTo>
                <a:lnTo>
                  <a:pt x="1653" y="464"/>
                </a:lnTo>
                <a:lnTo>
                  <a:pt x="1653" y="463"/>
                </a:lnTo>
                <a:lnTo>
                  <a:pt x="1655" y="463"/>
                </a:lnTo>
                <a:lnTo>
                  <a:pt x="1657" y="463"/>
                </a:lnTo>
                <a:lnTo>
                  <a:pt x="1658" y="463"/>
                </a:lnTo>
                <a:lnTo>
                  <a:pt x="1658" y="461"/>
                </a:lnTo>
                <a:lnTo>
                  <a:pt x="1658" y="459"/>
                </a:lnTo>
                <a:lnTo>
                  <a:pt x="1657" y="459"/>
                </a:lnTo>
                <a:lnTo>
                  <a:pt x="1657" y="458"/>
                </a:lnTo>
                <a:lnTo>
                  <a:pt x="1658" y="458"/>
                </a:lnTo>
                <a:lnTo>
                  <a:pt x="1658" y="456"/>
                </a:lnTo>
                <a:lnTo>
                  <a:pt x="1660" y="456"/>
                </a:lnTo>
                <a:lnTo>
                  <a:pt x="1662" y="456"/>
                </a:lnTo>
                <a:lnTo>
                  <a:pt x="1662" y="454"/>
                </a:lnTo>
                <a:lnTo>
                  <a:pt x="1660" y="454"/>
                </a:lnTo>
                <a:lnTo>
                  <a:pt x="1658" y="454"/>
                </a:lnTo>
                <a:lnTo>
                  <a:pt x="1658" y="456"/>
                </a:lnTo>
                <a:lnTo>
                  <a:pt x="1657" y="456"/>
                </a:lnTo>
                <a:lnTo>
                  <a:pt x="1657" y="454"/>
                </a:lnTo>
                <a:lnTo>
                  <a:pt x="1655" y="454"/>
                </a:lnTo>
                <a:lnTo>
                  <a:pt x="1655" y="453"/>
                </a:lnTo>
                <a:lnTo>
                  <a:pt x="1657" y="453"/>
                </a:lnTo>
                <a:lnTo>
                  <a:pt x="1657" y="451"/>
                </a:lnTo>
                <a:lnTo>
                  <a:pt x="1658" y="451"/>
                </a:lnTo>
                <a:lnTo>
                  <a:pt x="1658" y="449"/>
                </a:lnTo>
                <a:lnTo>
                  <a:pt x="1660" y="449"/>
                </a:lnTo>
                <a:lnTo>
                  <a:pt x="1662" y="449"/>
                </a:lnTo>
                <a:lnTo>
                  <a:pt x="1662" y="449"/>
                </a:lnTo>
                <a:lnTo>
                  <a:pt x="1660" y="449"/>
                </a:lnTo>
                <a:lnTo>
                  <a:pt x="1658" y="449"/>
                </a:lnTo>
                <a:lnTo>
                  <a:pt x="1657" y="449"/>
                </a:lnTo>
                <a:lnTo>
                  <a:pt x="1657" y="449"/>
                </a:lnTo>
                <a:lnTo>
                  <a:pt x="1655" y="449"/>
                </a:lnTo>
                <a:lnTo>
                  <a:pt x="1655" y="451"/>
                </a:lnTo>
                <a:lnTo>
                  <a:pt x="1653" y="451"/>
                </a:lnTo>
                <a:lnTo>
                  <a:pt x="1652" y="451"/>
                </a:lnTo>
                <a:lnTo>
                  <a:pt x="1652" y="449"/>
                </a:lnTo>
                <a:lnTo>
                  <a:pt x="1650" y="449"/>
                </a:lnTo>
                <a:lnTo>
                  <a:pt x="1648" y="449"/>
                </a:lnTo>
                <a:lnTo>
                  <a:pt x="1648" y="449"/>
                </a:lnTo>
                <a:lnTo>
                  <a:pt x="1648" y="448"/>
                </a:lnTo>
                <a:lnTo>
                  <a:pt x="1647" y="448"/>
                </a:lnTo>
                <a:lnTo>
                  <a:pt x="1647" y="446"/>
                </a:lnTo>
                <a:lnTo>
                  <a:pt x="1647" y="444"/>
                </a:lnTo>
                <a:lnTo>
                  <a:pt x="1648" y="444"/>
                </a:lnTo>
                <a:lnTo>
                  <a:pt x="1648" y="443"/>
                </a:lnTo>
                <a:lnTo>
                  <a:pt x="1648" y="441"/>
                </a:lnTo>
                <a:lnTo>
                  <a:pt x="1647" y="441"/>
                </a:lnTo>
                <a:lnTo>
                  <a:pt x="1647" y="439"/>
                </a:lnTo>
                <a:lnTo>
                  <a:pt x="1647" y="438"/>
                </a:lnTo>
                <a:lnTo>
                  <a:pt x="1645" y="438"/>
                </a:lnTo>
                <a:lnTo>
                  <a:pt x="1645" y="436"/>
                </a:lnTo>
                <a:lnTo>
                  <a:pt x="1643" y="436"/>
                </a:lnTo>
                <a:lnTo>
                  <a:pt x="1643" y="434"/>
                </a:lnTo>
                <a:lnTo>
                  <a:pt x="1642" y="434"/>
                </a:lnTo>
                <a:lnTo>
                  <a:pt x="1642" y="433"/>
                </a:lnTo>
                <a:lnTo>
                  <a:pt x="1640" y="433"/>
                </a:lnTo>
                <a:lnTo>
                  <a:pt x="1640" y="431"/>
                </a:lnTo>
                <a:lnTo>
                  <a:pt x="1638" y="431"/>
                </a:lnTo>
                <a:lnTo>
                  <a:pt x="1638" y="429"/>
                </a:lnTo>
                <a:lnTo>
                  <a:pt x="1638" y="428"/>
                </a:lnTo>
                <a:lnTo>
                  <a:pt x="1638" y="426"/>
                </a:lnTo>
                <a:lnTo>
                  <a:pt x="1638" y="424"/>
                </a:lnTo>
                <a:lnTo>
                  <a:pt x="1638" y="423"/>
                </a:lnTo>
                <a:lnTo>
                  <a:pt x="1638" y="421"/>
                </a:lnTo>
                <a:lnTo>
                  <a:pt x="1638" y="419"/>
                </a:lnTo>
                <a:lnTo>
                  <a:pt x="1640" y="419"/>
                </a:lnTo>
                <a:lnTo>
                  <a:pt x="1640" y="418"/>
                </a:lnTo>
                <a:lnTo>
                  <a:pt x="1642" y="418"/>
                </a:lnTo>
                <a:lnTo>
                  <a:pt x="1643" y="418"/>
                </a:lnTo>
                <a:lnTo>
                  <a:pt x="1643" y="416"/>
                </a:lnTo>
                <a:lnTo>
                  <a:pt x="1645" y="416"/>
                </a:lnTo>
                <a:lnTo>
                  <a:pt x="1645" y="414"/>
                </a:lnTo>
                <a:lnTo>
                  <a:pt x="1647" y="414"/>
                </a:lnTo>
                <a:lnTo>
                  <a:pt x="1648" y="414"/>
                </a:lnTo>
                <a:lnTo>
                  <a:pt x="1648" y="413"/>
                </a:lnTo>
                <a:lnTo>
                  <a:pt x="1650" y="413"/>
                </a:lnTo>
                <a:lnTo>
                  <a:pt x="1650" y="411"/>
                </a:lnTo>
                <a:lnTo>
                  <a:pt x="1652" y="411"/>
                </a:lnTo>
                <a:lnTo>
                  <a:pt x="1653" y="411"/>
                </a:lnTo>
                <a:lnTo>
                  <a:pt x="1655" y="411"/>
                </a:lnTo>
                <a:lnTo>
                  <a:pt x="1655" y="413"/>
                </a:lnTo>
                <a:lnTo>
                  <a:pt x="1657" y="413"/>
                </a:lnTo>
                <a:lnTo>
                  <a:pt x="1657" y="411"/>
                </a:lnTo>
                <a:lnTo>
                  <a:pt x="1658" y="411"/>
                </a:lnTo>
                <a:lnTo>
                  <a:pt x="1658" y="413"/>
                </a:lnTo>
                <a:lnTo>
                  <a:pt x="1660" y="413"/>
                </a:lnTo>
                <a:lnTo>
                  <a:pt x="1662" y="413"/>
                </a:lnTo>
                <a:lnTo>
                  <a:pt x="1662" y="414"/>
                </a:lnTo>
                <a:lnTo>
                  <a:pt x="1663" y="414"/>
                </a:lnTo>
                <a:lnTo>
                  <a:pt x="1663" y="414"/>
                </a:lnTo>
                <a:lnTo>
                  <a:pt x="1665" y="414"/>
                </a:lnTo>
                <a:lnTo>
                  <a:pt x="1665" y="416"/>
                </a:lnTo>
                <a:lnTo>
                  <a:pt x="1667" y="416"/>
                </a:lnTo>
                <a:lnTo>
                  <a:pt x="1667" y="418"/>
                </a:lnTo>
                <a:lnTo>
                  <a:pt x="1668" y="418"/>
                </a:lnTo>
                <a:lnTo>
                  <a:pt x="1668" y="419"/>
                </a:lnTo>
                <a:lnTo>
                  <a:pt x="1670" y="419"/>
                </a:lnTo>
                <a:lnTo>
                  <a:pt x="1670" y="421"/>
                </a:lnTo>
                <a:lnTo>
                  <a:pt x="1670" y="423"/>
                </a:lnTo>
                <a:lnTo>
                  <a:pt x="1672" y="423"/>
                </a:lnTo>
                <a:lnTo>
                  <a:pt x="1672" y="424"/>
                </a:lnTo>
                <a:lnTo>
                  <a:pt x="1672" y="426"/>
                </a:lnTo>
                <a:lnTo>
                  <a:pt x="1673" y="426"/>
                </a:lnTo>
                <a:lnTo>
                  <a:pt x="1673" y="428"/>
                </a:lnTo>
                <a:lnTo>
                  <a:pt x="1673" y="429"/>
                </a:lnTo>
                <a:lnTo>
                  <a:pt x="1673" y="431"/>
                </a:lnTo>
                <a:lnTo>
                  <a:pt x="1675" y="431"/>
                </a:lnTo>
                <a:lnTo>
                  <a:pt x="1675" y="433"/>
                </a:lnTo>
                <a:lnTo>
                  <a:pt x="1675" y="434"/>
                </a:lnTo>
                <a:lnTo>
                  <a:pt x="1675" y="436"/>
                </a:lnTo>
                <a:lnTo>
                  <a:pt x="1675" y="438"/>
                </a:lnTo>
                <a:lnTo>
                  <a:pt x="1677" y="438"/>
                </a:lnTo>
                <a:lnTo>
                  <a:pt x="1677" y="439"/>
                </a:lnTo>
                <a:lnTo>
                  <a:pt x="1677" y="441"/>
                </a:lnTo>
                <a:lnTo>
                  <a:pt x="1677" y="443"/>
                </a:lnTo>
                <a:lnTo>
                  <a:pt x="1678" y="443"/>
                </a:lnTo>
                <a:lnTo>
                  <a:pt x="1678" y="441"/>
                </a:lnTo>
                <a:lnTo>
                  <a:pt x="1680" y="441"/>
                </a:lnTo>
                <a:lnTo>
                  <a:pt x="1680" y="443"/>
                </a:lnTo>
                <a:lnTo>
                  <a:pt x="1682" y="443"/>
                </a:lnTo>
                <a:lnTo>
                  <a:pt x="1682" y="444"/>
                </a:lnTo>
                <a:lnTo>
                  <a:pt x="1682" y="446"/>
                </a:lnTo>
                <a:lnTo>
                  <a:pt x="1683" y="446"/>
                </a:lnTo>
                <a:lnTo>
                  <a:pt x="1685" y="446"/>
                </a:lnTo>
                <a:lnTo>
                  <a:pt x="1687" y="446"/>
                </a:lnTo>
                <a:lnTo>
                  <a:pt x="1688" y="446"/>
                </a:lnTo>
                <a:lnTo>
                  <a:pt x="1690" y="446"/>
                </a:lnTo>
                <a:lnTo>
                  <a:pt x="1692" y="446"/>
                </a:lnTo>
                <a:lnTo>
                  <a:pt x="1692" y="448"/>
                </a:lnTo>
                <a:lnTo>
                  <a:pt x="1692" y="449"/>
                </a:lnTo>
                <a:lnTo>
                  <a:pt x="1693" y="449"/>
                </a:lnTo>
                <a:lnTo>
                  <a:pt x="1695" y="449"/>
                </a:lnTo>
                <a:lnTo>
                  <a:pt x="1695" y="449"/>
                </a:lnTo>
                <a:lnTo>
                  <a:pt x="1697" y="449"/>
                </a:lnTo>
                <a:lnTo>
                  <a:pt x="1698" y="449"/>
                </a:lnTo>
                <a:lnTo>
                  <a:pt x="1698" y="449"/>
                </a:lnTo>
                <a:lnTo>
                  <a:pt x="1697" y="449"/>
                </a:lnTo>
                <a:lnTo>
                  <a:pt x="1697" y="448"/>
                </a:lnTo>
                <a:lnTo>
                  <a:pt x="1697" y="446"/>
                </a:lnTo>
                <a:lnTo>
                  <a:pt x="1695" y="446"/>
                </a:lnTo>
                <a:lnTo>
                  <a:pt x="1695" y="444"/>
                </a:lnTo>
                <a:lnTo>
                  <a:pt x="1697" y="444"/>
                </a:lnTo>
                <a:lnTo>
                  <a:pt x="1698" y="444"/>
                </a:lnTo>
                <a:lnTo>
                  <a:pt x="1700" y="444"/>
                </a:lnTo>
                <a:lnTo>
                  <a:pt x="1702" y="444"/>
                </a:lnTo>
                <a:lnTo>
                  <a:pt x="1702" y="443"/>
                </a:lnTo>
                <a:lnTo>
                  <a:pt x="1703" y="443"/>
                </a:lnTo>
                <a:lnTo>
                  <a:pt x="1703" y="443"/>
                </a:lnTo>
                <a:lnTo>
                  <a:pt x="1703" y="444"/>
                </a:lnTo>
                <a:lnTo>
                  <a:pt x="1705" y="444"/>
                </a:lnTo>
                <a:lnTo>
                  <a:pt x="1707" y="444"/>
                </a:lnTo>
                <a:lnTo>
                  <a:pt x="1708" y="444"/>
                </a:lnTo>
                <a:lnTo>
                  <a:pt x="1710" y="444"/>
                </a:lnTo>
                <a:lnTo>
                  <a:pt x="1712" y="444"/>
                </a:lnTo>
                <a:lnTo>
                  <a:pt x="1712" y="443"/>
                </a:lnTo>
                <a:lnTo>
                  <a:pt x="1710" y="443"/>
                </a:lnTo>
                <a:lnTo>
                  <a:pt x="1708" y="443"/>
                </a:lnTo>
                <a:lnTo>
                  <a:pt x="1708" y="441"/>
                </a:lnTo>
                <a:lnTo>
                  <a:pt x="1707" y="441"/>
                </a:lnTo>
                <a:lnTo>
                  <a:pt x="1707" y="439"/>
                </a:lnTo>
                <a:lnTo>
                  <a:pt x="1705" y="439"/>
                </a:lnTo>
                <a:lnTo>
                  <a:pt x="1705" y="438"/>
                </a:lnTo>
                <a:lnTo>
                  <a:pt x="1707" y="438"/>
                </a:lnTo>
                <a:lnTo>
                  <a:pt x="1708" y="438"/>
                </a:lnTo>
                <a:lnTo>
                  <a:pt x="1708" y="436"/>
                </a:lnTo>
                <a:lnTo>
                  <a:pt x="1710" y="436"/>
                </a:lnTo>
                <a:lnTo>
                  <a:pt x="1710" y="434"/>
                </a:lnTo>
                <a:lnTo>
                  <a:pt x="1712" y="434"/>
                </a:lnTo>
                <a:lnTo>
                  <a:pt x="1712" y="433"/>
                </a:lnTo>
                <a:lnTo>
                  <a:pt x="1712" y="431"/>
                </a:lnTo>
                <a:lnTo>
                  <a:pt x="1713" y="431"/>
                </a:lnTo>
                <a:lnTo>
                  <a:pt x="1713" y="429"/>
                </a:lnTo>
                <a:lnTo>
                  <a:pt x="1713" y="428"/>
                </a:lnTo>
                <a:lnTo>
                  <a:pt x="1715" y="428"/>
                </a:lnTo>
                <a:lnTo>
                  <a:pt x="1715" y="426"/>
                </a:lnTo>
                <a:lnTo>
                  <a:pt x="1715" y="424"/>
                </a:lnTo>
                <a:lnTo>
                  <a:pt x="1715" y="423"/>
                </a:lnTo>
                <a:lnTo>
                  <a:pt x="1715" y="421"/>
                </a:lnTo>
                <a:lnTo>
                  <a:pt x="1717" y="421"/>
                </a:lnTo>
                <a:lnTo>
                  <a:pt x="1717" y="419"/>
                </a:lnTo>
                <a:lnTo>
                  <a:pt x="1717" y="418"/>
                </a:lnTo>
                <a:lnTo>
                  <a:pt x="1717" y="416"/>
                </a:lnTo>
                <a:lnTo>
                  <a:pt x="1718" y="416"/>
                </a:lnTo>
                <a:lnTo>
                  <a:pt x="1718" y="414"/>
                </a:lnTo>
                <a:lnTo>
                  <a:pt x="1718" y="413"/>
                </a:lnTo>
                <a:lnTo>
                  <a:pt x="1718" y="411"/>
                </a:lnTo>
                <a:lnTo>
                  <a:pt x="1718" y="409"/>
                </a:lnTo>
                <a:lnTo>
                  <a:pt x="1720" y="409"/>
                </a:lnTo>
                <a:lnTo>
                  <a:pt x="1720" y="409"/>
                </a:lnTo>
                <a:lnTo>
                  <a:pt x="1720" y="408"/>
                </a:lnTo>
                <a:lnTo>
                  <a:pt x="1720" y="406"/>
                </a:lnTo>
                <a:lnTo>
                  <a:pt x="1720" y="404"/>
                </a:lnTo>
                <a:lnTo>
                  <a:pt x="1722" y="404"/>
                </a:lnTo>
                <a:lnTo>
                  <a:pt x="1722" y="403"/>
                </a:lnTo>
                <a:lnTo>
                  <a:pt x="1720" y="403"/>
                </a:lnTo>
                <a:lnTo>
                  <a:pt x="1720" y="401"/>
                </a:lnTo>
                <a:lnTo>
                  <a:pt x="1720" y="399"/>
                </a:lnTo>
                <a:lnTo>
                  <a:pt x="1720" y="397"/>
                </a:lnTo>
                <a:lnTo>
                  <a:pt x="1720" y="396"/>
                </a:lnTo>
                <a:lnTo>
                  <a:pt x="1720" y="394"/>
                </a:lnTo>
                <a:lnTo>
                  <a:pt x="1722" y="394"/>
                </a:lnTo>
                <a:lnTo>
                  <a:pt x="1722" y="392"/>
                </a:lnTo>
                <a:lnTo>
                  <a:pt x="1723" y="392"/>
                </a:lnTo>
                <a:lnTo>
                  <a:pt x="1723" y="391"/>
                </a:lnTo>
                <a:lnTo>
                  <a:pt x="1722" y="391"/>
                </a:lnTo>
                <a:lnTo>
                  <a:pt x="1720" y="391"/>
                </a:lnTo>
                <a:lnTo>
                  <a:pt x="1720" y="392"/>
                </a:lnTo>
                <a:lnTo>
                  <a:pt x="1718" y="392"/>
                </a:lnTo>
                <a:lnTo>
                  <a:pt x="1718" y="394"/>
                </a:lnTo>
                <a:lnTo>
                  <a:pt x="1717" y="394"/>
                </a:lnTo>
                <a:lnTo>
                  <a:pt x="1717" y="396"/>
                </a:lnTo>
                <a:lnTo>
                  <a:pt x="1717" y="397"/>
                </a:lnTo>
                <a:lnTo>
                  <a:pt x="1717" y="399"/>
                </a:lnTo>
                <a:lnTo>
                  <a:pt x="1717" y="401"/>
                </a:lnTo>
                <a:lnTo>
                  <a:pt x="1718" y="401"/>
                </a:lnTo>
                <a:lnTo>
                  <a:pt x="1718" y="403"/>
                </a:lnTo>
                <a:lnTo>
                  <a:pt x="1718" y="404"/>
                </a:lnTo>
                <a:lnTo>
                  <a:pt x="1717" y="404"/>
                </a:lnTo>
                <a:lnTo>
                  <a:pt x="1717" y="406"/>
                </a:lnTo>
                <a:lnTo>
                  <a:pt x="1715" y="406"/>
                </a:lnTo>
                <a:lnTo>
                  <a:pt x="1715" y="408"/>
                </a:lnTo>
                <a:lnTo>
                  <a:pt x="1715" y="409"/>
                </a:lnTo>
                <a:lnTo>
                  <a:pt x="1715" y="409"/>
                </a:lnTo>
                <a:lnTo>
                  <a:pt x="1713" y="409"/>
                </a:lnTo>
                <a:lnTo>
                  <a:pt x="1713" y="411"/>
                </a:lnTo>
                <a:lnTo>
                  <a:pt x="1713" y="413"/>
                </a:lnTo>
                <a:lnTo>
                  <a:pt x="1713" y="414"/>
                </a:lnTo>
                <a:lnTo>
                  <a:pt x="1713" y="416"/>
                </a:lnTo>
                <a:lnTo>
                  <a:pt x="1713" y="418"/>
                </a:lnTo>
                <a:lnTo>
                  <a:pt x="1713" y="419"/>
                </a:lnTo>
                <a:lnTo>
                  <a:pt x="1712" y="419"/>
                </a:lnTo>
                <a:lnTo>
                  <a:pt x="1712" y="421"/>
                </a:lnTo>
                <a:lnTo>
                  <a:pt x="1712" y="423"/>
                </a:lnTo>
                <a:lnTo>
                  <a:pt x="1712" y="424"/>
                </a:lnTo>
                <a:lnTo>
                  <a:pt x="1710" y="424"/>
                </a:lnTo>
                <a:lnTo>
                  <a:pt x="1710" y="426"/>
                </a:lnTo>
                <a:lnTo>
                  <a:pt x="1710" y="428"/>
                </a:lnTo>
                <a:lnTo>
                  <a:pt x="1710" y="429"/>
                </a:lnTo>
                <a:lnTo>
                  <a:pt x="1708" y="429"/>
                </a:lnTo>
                <a:lnTo>
                  <a:pt x="1708" y="431"/>
                </a:lnTo>
                <a:lnTo>
                  <a:pt x="1708" y="433"/>
                </a:lnTo>
                <a:lnTo>
                  <a:pt x="1707" y="433"/>
                </a:lnTo>
                <a:lnTo>
                  <a:pt x="1707" y="434"/>
                </a:lnTo>
                <a:lnTo>
                  <a:pt x="1705" y="434"/>
                </a:lnTo>
                <a:lnTo>
                  <a:pt x="1705" y="436"/>
                </a:lnTo>
                <a:lnTo>
                  <a:pt x="1703" y="436"/>
                </a:lnTo>
                <a:lnTo>
                  <a:pt x="1703" y="436"/>
                </a:lnTo>
                <a:lnTo>
                  <a:pt x="1703" y="434"/>
                </a:lnTo>
                <a:lnTo>
                  <a:pt x="1702" y="434"/>
                </a:lnTo>
                <a:lnTo>
                  <a:pt x="1700" y="434"/>
                </a:lnTo>
                <a:lnTo>
                  <a:pt x="1698" y="434"/>
                </a:lnTo>
                <a:lnTo>
                  <a:pt x="1697" y="434"/>
                </a:lnTo>
                <a:lnTo>
                  <a:pt x="1695" y="434"/>
                </a:lnTo>
                <a:lnTo>
                  <a:pt x="1695" y="436"/>
                </a:lnTo>
                <a:lnTo>
                  <a:pt x="1693" y="436"/>
                </a:lnTo>
                <a:lnTo>
                  <a:pt x="1693" y="434"/>
                </a:lnTo>
                <a:lnTo>
                  <a:pt x="1692" y="434"/>
                </a:lnTo>
                <a:lnTo>
                  <a:pt x="1690" y="434"/>
                </a:lnTo>
                <a:lnTo>
                  <a:pt x="1690" y="433"/>
                </a:lnTo>
                <a:lnTo>
                  <a:pt x="1690" y="431"/>
                </a:lnTo>
                <a:lnTo>
                  <a:pt x="1692" y="429"/>
                </a:lnTo>
                <a:lnTo>
                  <a:pt x="1692" y="428"/>
                </a:lnTo>
                <a:lnTo>
                  <a:pt x="1693" y="428"/>
                </a:lnTo>
                <a:lnTo>
                  <a:pt x="1693" y="426"/>
                </a:lnTo>
                <a:lnTo>
                  <a:pt x="1692" y="426"/>
                </a:lnTo>
                <a:lnTo>
                  <a:pt x="1692" y="428"/>
                </a:lnTo>
                <a:lnTo>
                  <a:pt x="1690" y="428"/>
                </a:lnTo>
                <a:lnTo>
                  <a:pt x="1690" y="429"/>
                </a:lnTo>
                <a:lnTo>
                  <a:pt x="1688" y="429"/>
                </a:lnTo>
                <a:lnTo>
                  <a:pt x="1687" y="429"/>
                </a:lnTo>
                <a:lnTo>
                  <a:pt x="1687" y="428"/>
                </a:lnTo>
                <a:lnTo>
                  <a:pt x="1685" y="428"/>
                </a:lnTo>
                <a:lnTo>
                  <a:pt x="1685" y="426"/>
                </a:lnTo>
                <a:lnTo>
                  <a:pt x="1683" y="426"/>
                </a:lnTo>
                <a:lnTo>
                  <a:pt x="1682" y="426"/>
                </a:lnTo>
                <a:lnTo>
                  <a:pt x="1682" y="424"/>
                </a:lnTo>
                <a:lnTo>
                  <a:pt x="1683" y="424"/>
                </a:lnTo>
                <a:lnTo>
                  <a:pt x="1683" y="423"/>
                </a:lnTo>
                <a:lnTo>
                  <a:pt x="1682" y="423"/>
                </a:lnTo>
                <a:lnTo>
                  <a:pt x="1682" y="421"/>
                </a:lnTo>
                <a:lnTo>
                  <a:pt x="1682" y="419"/>
                </a:lnTo>
                <a:lnTo>
                  <a:pt x="1683" y="419"/>
                </a:lnTo>
                <a:lnTo>
                  <a:pt x="1683" y="418"/>
                </a:lnTo>
                <a:lnTo>
                  <a:pt x="1683" y="416"/>
                </a:lnTo>
                <a:lnTo>
                  <a:pt x="1685" y="416"/>
                </a:lnTo>
                <a:lnTo>
                  <a:pt x="1685" y="414"/>
                </a:lnTo>
                <a:lnTo>
                  <a:pt x="1687" y="414"/>
                </a:lnTo>
                <a:lnTo>
                  <a:pt x="1687" y="413"/>
                </a:lnTo>
                <a:lnTo>
                  <a:pt x="1688" y="413"/>
                </a:lnTo>
                <a:lnTo>
                  <a:pt x="1688" y="411"/>
                </a:lnTo>
                <a:lnTo>
                  <a:pt x="1688" y="409"/>
                </a:lnTo>
                <a:lnTo>
                  <a:pt x="1690" y="409"/>
                </a:lnTo>
                <a:lnTo>
                  <a:pt x="1690" y="409"/>
                </a:lnTo>
                <a:lnTo>
                  <a:pt x="1690" y="408"/>
                </a:lnTo>
                <a:lnTo>
                  <a:pt x="1688" y="408"/>
                </a:lnTo>
                <a:lnTo>
                  <a:pt x="1688" y="409"/>
                </a:lnTo>
                <a:lnTo>
                  <a:pt x="1688" y="409"/>
                </a:lnTo>
                <a:lnTo>
                  <a:pt x="1687" y="409"/>
                </a:lnTo>
                <a:lnTo>
                  <a:pt x="1687" y="409"/>
                </a:lnTo>
                <a:lnTo>
                  <a:pt x="1685" y="409"/>
                </a:lnTo>
                <a:lnTo>
                  <a:pt x="1683" y="409"/>
                </a:lnTo>
                <a:lnTo>
                  <a:pt x="1682" y="409"/>
                </a:lnTo>
                <a:lnTo>
                  <a:pt x="1680" y="409"/>
                </a:lnTo>
                <a:lnTo>
                  <a:pt x="1680" y="409"/>
                </a:lnTo>
                <a:lnTo>
                  <a:pt x="1678" y="409"/>
                </a:lnTo>
                <a:lnTo>
                  <a:pt x="1678" y="409"/>
                </a:lnTo>
                <a:lnTo>
                  <a:pt x="1677" y="409"/>
                </a:lnTo>
                <a:lnTo>
                  <a:pt x="1675" y="409"/>
                </a:lnTo>
                <a:lnTo>
                  <a:pt x="1675" y="408"/>
                </a:lnTo>
                <a:lnTo>
                  <a:pt x="1675" y="406"/>
                </a:lnTo>
                <a:lnTo>
                  <a:pt x="1677" y="406"/>
                </a:lnTo>
                <a:lnTo>
                  <a:pt x="1677" y="404"/>
                </a:lnTo>
                <a:lnTo>
                  <a:pt x="1677" y="403"/>
                </a:lnTo>
                <a:lnTo>
                  <a:pt x="1678" y="403"/>
                </a:lnTo>
                <a:lnTo>
                  <a:pt x="1678" y="401"/>
                </a:lnTo>
                <a:lnTo>
                  <a:pt x="1680" y="401"/>
                </a:lnTo>
                <a:lnTo>
                  <a:pt x="1680" y="399"/>
                </a:lnTo>
                <a:lnTo>
                  <a:pt x="1682" y="399"/>
                </a:lnTo>
                <a:lnTo>
                  <a:pt x="1682" y="397"/>
                </a:lnTo>
                <a:lnTo>
                  <a:pt x="1683" y="397"/>
                </a:lnTo>
                <a:lnTo>
                  <a:pt x="1685" y="397"/>
                </a:lnTo>
                <a:lnTo>
                  <a:pt x="1685" y="399"/>
                </a:lnTo>
                <a:lnTo>
                  <a:pt x="1687" y="399"/>
                </a:lnTo>
                <a:lnTo>
                  <a:pt x="1687" y="397"/>
                </a:lnTo>
                <a:lnTo>
                  <a:pt x="1687" y="396"/>
                </a:lnTo>
                <a:lnTo>
                  <a:pt x="1685" y="396"/>
                </a:lnTo>
                <a:lnTo>
                  <a:pt x="1683" y="396"/>
                </a:lnTo>
                <a:lnTo>
                  <a:pt x="1682" y="396"/>
                </a:lnTo>
                <a:lnTo>
                  <a:pt x="1682" y="394"/>
                </a:lnTo>
                <a:lnTo>
                  <a:pt x="1683" y="394"/>
                </a:lnTo>
                <a:lnTo>
                  <a:pt x="1683" y="392"/>
                </a:lnTo>
                <a:lnTo>
                  <a:pt x="1683" y="391"/>
                </a:lnTo>
                <a:lnTo>
                  <a:pt x="1683" y="389"/>
                </a:lnTo>
                <a:lnTo>
                  <a:pt x="1685" y="389"/>
                </a:lnTo>
                <a:lnTo>
                  <a:pt x="1687" y="389"/>
                </a:lnTo>
                <a:lnTo>
                  <a:pt x="1687" y="387"/>
                </a:lnTo>
                <a:lnTo>
                  <a:pt x="1688" y="387"/>
                </a:lnTo>
                <a:lnTo>
                  <a:pt x="1688" y="386"/>
                </a:lnTo>
                <a:lnTo>
                  <a:pt x="1687" y="386"/>
                </a:lnTo>
                <a:lnTo>
                  <a:pt x="1685" y="386"/>
                </a:lnTo>
                <a:lnTo>
                  <a:pt x="1685" y="387"/>
                </a:lnTo>
                <a:lnTo>
                  <a:pt x="1683" y="387"/>
                </a:lnTo>
                <a:lnTo>
                  <a:pt x="1683" y="386"/>
                </a:lnTo>
                <a:lnTo>
                  <a:pt x="1683" y="384"/>
                </a:lnTo>
                <a:lnTo>
                  <a:pt x="1683" y="382"/>
                </a:lnTo>
                <a:lnTo>
                  <a:pt x="1685" y="382"/>
                </a:lnTo>
                <a:lnTo>
                  <a:pt x="1685" y="381"/>
                </a:lnTo>
                <a:lnTo>
                  <a:pt x="1685" y="379"/>
                </a:lnTo>
                <a:lnTo>
                  <a:pt x="1685" y="377"/>
                </a:lnTo>
                <a:lnTo>
                  <a:pt x="1687" y="377"/>
                </a:lnTo>
                <a:lnTo>
                  <a:pt x="1687" y="376"/>
                </a:lnTo>
                <a:lnTo>
                  <a:pt x="1688" y="376"/>
                </a:lnTo>
                <a:lnTo>
                  <a:pt x="1688" y="374"/>
                </a:lnTo>
                <a:lnTo>
                  <a:pt x="1687" y="374"/>
                </a:lnTo>
                <a:lnTo>
                  <a:pt x="1687" y="376"/>
                </a:lnTo>
                <a:lnTo>
                  <a:pt x="1685" y="376"/>
                </a:lnTo>
                <a:lnTo>
                  <a:pt x="1683" y="376"/>
                </a:lnTo>
                <a:lnTo>
                  <a:pt x="1683" y="374"/>
                </a:lnTo>
                <a:lnTo>
                  <a:pt x="1683" y="372"/>
                </a:lnTo>
                <a:lnTo>
                  <a:pt x="1683" y="371"/>
                </a:lnTo>
                <a:lnTo>
                  <a:pt x="1682" y="371"/>
                </a:lnTo>
                <a:lnTo>
                  <a:pt x="1682" y="372"/>
                </a:lnTo>
                <a:lnTo>
                  <a:pt x="1682" y="374"/>
                </a:lnTo>
                <a:lnTo>
                  <a:pt x="1682" y="376"/>
                </a:lnTo>
                <a:lnTo>
                  <a:pt x="1683" y="376"/>
                </a:lnTo>
                <a:lnTo>
                  <a:pt x="1683" y="377"/>
                </a:lnTo>
                <a:lnTo>
                  <a:pt x="1682" y="377"/>
                </a:lnTo>
                <a:lnTo>
                  <a:pt x="1682" y="379"/>
                </a:lnTo>
                <a:lnTo>
                  <a:pt x="1682" y="381"/>
                </a:lnTo>
                <a:lnTo>
                  <a:pt x="1682" y="382"/>
                </a:lnTo>
                <a:lnTo>
                  <a:pt x="1680" y="382"/>
                </a:lnTo>
                <a:lnTo>
                  <a:pt x="1680" y="384"/>
                </a:lnTo>
                <a:lnTo>
                  <a:pt x="1680" y="386"/>
                </a:lnTo>
                <a:lnTo>
                  <a:pt x="1680" y="387"/>
                </a:lnTo>
                <a:lnTo>
                  <a:pt x="1680" y="389"/>
                </a:lnTo>
                <a:lnTo>
                  <a:pt x="1678" y="389"/>
                </a:lnTo>
                <a:lnTo>
                  <a:pt x="1678" y="391"/>
                </a:lnTo>
                <a:lnTo>
                  <a:pt x="1678" y="392"/>
                </a:lnTo>
                <a:lnTo>
                  <a:pt x="1677" y="392"/>
                </a:lnTo>
                <a:lnTo>
                  <a:pt x="1677" y="394"/>
                </a:lnTo>
                <a:lnTo>
                  <a:pt x="1675" y="394"/>
                </a:lnTo>
                <a:lnTo>
                  <a:pt x="1675" y="396"/>
                </a:lnTo>
                <a:lnTo>
                  <a:pt x="1673" y="396"/>
                </a:lnTo>
                <a:lnTo>
                  <a:pt x="1672" y="396"/>
                </a:lnTo>
                <a:lnTo>
                  <a:pt x="1672" y="397"/>
                </a:lnTo>
                <a:lnTo>
                  <a:pt x="1670" y="397"/>
                </a:lnTo>
                <a:lnTo>
                  <a:pt x="1670" y="399"/>
                </a:lnTo>
                <a:lnTo>
                  <a:pt x="1668" y="399"/>
                </a:lnTo>
                <a:lnTo>
                  <a:pt x="1667" y="399"/>
                </a:lnTo>
                <a:lnTo>
                  <a:pt x="1665" y="399"/>
                </a:lnTo>
                <a:lnTo>
                  <a:pt x="1665" y="397"/>
                </a:lnTo>
                <a:lnTo>
                  <a:pt x="1665" y="396"/>
                </a:lnTo>
                <a:lnTo>
                  <a:pt x="1665" y="394"/>
                </a:lnTo>
                <a:lnTo>
                  <a:pt x="1665" y="392"/>
                </a:lnTo>
                <a:lnTo>
                  <a:pt x="1667" y="392"/>
                </a:lnTo>
                <a:lnTo>
                  <a:pt x="1667" y="391"/>
                </a:lnTo>
                <a:lnTo>
                  <a:pt x="1667" y="389"/>
                </a:lnTo>
                <a:lnTo>
                  <a:pt x="1667" y="387"/>
                </a:lnTo>
                <a:lnTo>
                  <a:pt x="1668" y="387"/>
                </a:lnTo>
                <a:lnTo>
                  <a:pt x="1668" y="386"/>
                </a:lnTo>
                <a:lnTo>
                  <a:pt x="1668" y="384"/>
                </a:lnTo>
                <a:lnTo>
                  <a:pt x="1668" y="382"/>
                </a:lnTo>
                <a:lnTo>
                  <a:pt x="1668" y="381"/>
                </a:lnTo>
                <a:lnTo>
                  <a:pt x="1668" y="379"/>
                </a:lnTo>
                <a:lnTo>
                  <a:pt x="1670" y="379"/>
                </a:lnTo>
                <a:lnTo>
                  <a:pt x="1670" y="377"/>
                </a:lnTo>
                <a:lnTo>
                  <a:pt x="1668" y="377"/>
                </a:lnTo>
                <a:lnTo>
                  <a:pt x="1668" y="379"/>
                </a:lnTo>
                <a:lnTo>
                  <a:pt x="1667" y="379"/>
                </a:lnTo>
                <a:lnTo>
                  <a:pt x="1667" y="381"/>
                </a:lnTo>
                <a:lnTo>
                  <a:pt x="1667" y="382"/>
                </a:lnTo>
                <a:lnTo>
                  <a:pt x="1667" y="384"/>
                </a:lnTo>
                <a:lnTo>
                  <a:pt x="1667" y="386"/>
                </a:lnTo>
                <a:lnTo>
                  <a:pt x="1665" y="386"/>
                </a:lnTo>
                <a:lnTo>
                  <a:pt x="1665" y="387"/>
                </a:lnTo>
                <a:lnTo>
                  <a:pt x="1665" y="389"/>
                </a:lnTo>
                <a:lnTo>
                  <a:pt x="1663" y="389"/>
                </a:lnTo>
                <a:lnTo>
                  <a:pt x="1663" y="389"/>
                </a:lnTo>
                <a:lnTo>
                  <a:pt x="1663" y="387"/>
                </a:lnTo>
                <a:lnTo>
                  <a:pt x="1662" y="387"/>
                </a:lnTo>
                <a:lnTo>
                  <a:pt x="1662" y="389"/>
                </a:lnTo>
                <a:lnTo>
                  <a:pt x="1662" y="391"/>
                </a:lnTo>
                <a:lnTo>
                  <a:pt x="1662" y="392"/>
                </a:lnTo>
                <a:lnTo>
                  <a:pt x="1660" y="392"/>
                </a:lnTo>
                <a:lnTo>
                  <a:pt x="1660" y="394"/>
                </a:lnTo>
                <a:lnTo>
                  <a:pt x="1660" y="396"/>
                </a:lnTo>
                <a:lnTo>
                  <a:pt x="1658" y="396"/>
                </a:lnTo>
                <a:lnTo>
                  <a:pt x="1657" y="396"/>
                </a:lnTo>
                <a:lnTo>
                  <a:pt x="1655" y="396"/>
                </a:lnTo>
                <a:lnTo>
                  <a:pt x="1655" y="397"/>
                </a:lnTo>
                <a:lnTo>
                  <a:pt x="1653" y="397"/>
                </a:lnTo>
                <a:lnTo>
                  <a:pt x="1652" y="397"/>
                </a:lnTo>
                <a:lnTo>
                  <a:pt x="1650" y="397"/>
                </a:lnTo>
                <a:lnTo>
                  <a:pt x="1648" y="397"/>
                </a:lnTo>
                <a:lnTo>
                  <a:pt x="1648" y="396"/>
                </a:lnTo>
                <a:lnTo>
                  <a:pt x="1647" y="396"/>
                </a:lnTo>
                <a:lnTo>
                  <a:pt x="1647" y="394"/>
                </a:lnTo>
                <a:lnTo>
                  <a:pt x="1647" y="392"/>
                </a:lnTo>
                <a:lnTo>
                  <a:pt x="1648" y="392"/>
                </a:lnTo>
                <a:lnTo>
                  <a:pt x="1648" y="391"/>
                </a:lnTo>
                <a:lnTo>
                  <a:pt x="1650" y="391"/>
                </a:lnTo>
                <a:lnTo>
                  <a:pt x="1652" y="391"/>
                </a:lnTo>
                <a:lnTo>
                  <a:pt x="1653" y="391"/>
                </a:lnTo>
                <a:lnTo>
                  <a:pt x="1653" y="389"/>
                </a:lnTo>
                <a:lnTo>
                  <a:pt x="1652" y="389"/>
                </a:lnTo>
                <a:lnTo>
                  <a:pt x="1650" y="389"/>
                </a:lnTo>
                <a:lnTo>
                  <a:pt x="1648" y="389"/>
                </a:lnTo>
                <a:lnTo>
                  <a:pt x="1647" y="389"/>
                </a:lnTo>
                <a:lnTo>
                  <a:pt x="1647" y="387"/>
                </a:lnTo>
                <a:lnTo>
                  <a:pt x="1647" y="386"/>
                </a:lnTo>
                <a:lnTo>
                  <a:pt x="1647" y="384"/>
                </a:lnTo>
                <a:lnTo>
                  <a:pt x="1647" y="382"/>
                </a:lnTo>
                <a:lnTo>
                  <a:pt x="1647" y="381"/>
                </a:lnTo>
                <a:lnTo>
                  <a:pt x="1647" y="379"/>
                </a:lnTo>
                <a:lnTo>
                  <a:pt x="1647" y="377"/>
                </a:lnTo>
                <a:lnTo>
                  <a:pt x="1645" y="377"/>
                </a:lnTo>
                <a:lnTo>
                  <a:pt x="1645" y="376"/>
                </a:lnTo>
                <a:lnTo>
                  <a:pt x="1645" y="374"/>
                </a:lnTo>
                <a:lnTo>
                  <a:pt x="1645" y="372"/>
                </a:lnTo>
                <a:lnTo>
                  <a:pt x="1647" y="372"/>
                </a:lnTo>
                <a:lnTo>
                  <a:pt x="1647" y="371"/>
                </a:lnTo>
                <a:lnTo>
                  <a:pt x="1647" y="369"/>
                </a:lnTo>
                <a:lnTo>
                  <a:pt x="1648" y="369"/>
                </a:lnTo>
                <a:lnTo>
                  <a:pt x="1648" y="369"/>
                </a:lnTo>
                <a:lnTo>
                  <a:pt x="1648" y="367"/>
                </a:lnTo>
                <a:lnTo>
                  <a:pt x="1650" y="367"/>
                </a:lnTo>
                <a:lnTo>
                  <a:pt x="1650" y="366"/>
                </a:lnTo>
                <a:lnTo>
                  <a:pt x="1652" y="366"/>
                </a:lnTo>
                <a:lnTo>
                  <a:pt x="1653" y="366"/>
                </a:lnTo>
                <a:lnTo>
                  <a:pt x="1655" y="366"/>
                </a:lnTo>
                <a:lnTo>
                  <a:pt x="1655" y="364"/>
                </a:lnTo>
                <a:lnTo>
                  <a:pt x="1653" y="364"/>
                </a:lnTo>
                <a:lnTo>
                  <a:pt x="1652" y="364"/>
                </a:lnTo>
                <a:lnTo>
                  <a:pt x="1652" y="362"/>
                </a:lnTo>
                <a:lnTo>
                  <a:pt x="1652" y="361"/>
                </a:lnTo>
                <a:lnTo>
                  <a:pt x="1652" y="359"/>
                </a:lnTo>
                <a:lnTo>
                  <a:pt x="1652" y="357"/>
                </a:lnTo>
                <a:lnTo>
                  <a:pt x="1653" y="357"/>
                </a:lnTo>
                <a:lnTo>
                  <a:pt x="1653" y="356"/>
                </a:lnTo>
                <a:lnTo>
                  <a:pt x="1653" y="354"/>
                </a:lnTo>
                <a:lnTo>
                  <a:pt x="1653" y="352"/>
                </a:lnTo>
                <a:lnTo>
                  <a:pt x="1653" y="351"/>
                </a:lnTo>
                <a:lnTo>
                  <a:pt x="1655" y="351"/>
                </a:lnTo>
                <a:lnTo>
                  <a:pt x="1655" y="349"/>
                </a:lnTo>
                <a:lnTo>
                  <a:pt x="1655" y="347"/>
                </a:lnTo>
                <a:lnTo>
                  <a:pt x="1657" y="347"/>
                </a:lnTo>
                <a:lnTo>
                  <a:pt x="1658" y="347"/>
                </a:lnTo>
                <a:lnTo>
                  <a:pt x="1658" y="346"/>
                </a:lnTo>
                <a:lnTo>
                  <a:pt x="1660" y="346"/>
                </a:lnTo>
                <a:lnTo>
                  <a:pt x="1662" y="346"/>
                </a:lnTo>
                <a:lnTo>
                  <a:pt x="1663" y="346"/>
                </a:lnTo>
                <a:lnTo>
                  <a:pt x="1663" y="344"/>
                </a:lnTo>
                <a:lnTo>
                  <a:pt x="1663" y="344"/>
                </a:lnTo>
                <a:lnTo>
                  <a:pt x="1665" y="344"/>
                </a:lnTo>
                <a:lnTo>
                  <a:pt x="1667" y="344"/>
                </a:lnTo>
                <a:lnTo>
                  <a:pt x="1667" y="342"/>
                </a:lnTo>
                <a:lnTo>
                  <a:pt x="1668" y="342"/>
                </a:lnTo>
                <a:lnTo>
                  <a:pt x="1670" y="342"/>
                </a:lnTo>
                <a:lnTo>
                  <a:pt x="1670" y="341"/>
                </a:lnTo>
                <a:lnTo>
                  <a:pt x="1672" y="341"/>
                </a:lnTo>
                <a:lnTo>
                  <a:pt x="1672" y="339"/>
                </a:lnTo>
                <a:lnTo>
                  <a:pt x="1673" y="339"/>
                </a:lnTo>
                <a:lnTo>
                  <a:pt x="1673" y="337"/>
                </a:lnTo>
                <a:lnTo>
                  <a:pt x="1675" y="337"/>
                </a:lnTo>
                <a:lnTo>
                  <a:pt x="1675" y="336"/>
                </a:lnTo>
                <a:lnTo>
                  <a:pt x="1677" y="336"/>
                </a:lnTo>
                <a:lnTo>
                  <a:pt x="1677" y="337"/>
                </a:lnTo>
                <a:lnTo>
                  <a:pt x="1678" y="337"/>
                </a:lnTo>
                <a:lnTo>
                  <a:pt x="1680" y="337"/>
                </a:lnTo>
                <a:lnTo>
                  <a:pt x="1680" y="339"/>
                </a:lnTo>
                <a:lnTo>
                  <a:pt x="1682" y="339"/>
                </a:lnTo>
                <a:lnTo>
                  <a:pt x="1682" y="341"/>
                </a:lnTo>
                <a:lnTo>
                  <a:pt x="1683" y="341"/>
                </a:lnTo>
                <a:lnTo>
                  <a:pt x="1685" y="341"/>
                </a:lnTo>
                <a:lnTo>
                  <a:pt x="1687" y="341"/>
                </a:lnTo>
                <a:lnTo>
                  <a:pt x="1687" y="339"/>
                </a:lnTo>
                <a:lnTo>
                  <a:pt x="1688" y="339"/>
                </a:lnTo>
                <a:lnTo>
                  <a:pt x="1690" y="339"/>
                </a:lnTo>
                <a:lnTo>
                  <a:pt x="1690" y="341"/>
                </a:lnTo>
                <a:lnTo>
                  <a:pt x="1692" y="341"/>
                </a:lnTo>
                <a:lnTo>
                  <a:pt x="1692" y="339"/>
                </a:lnTo>
                <a:lnTo>
                  <a:pt x="1693" y="339"/>
                </a:lnTo>
                <a:lnTo>
                  <a:pt x="1695" y="339"/>
                </a:lnTo>
                <a:lnTo>
                  <a:pt x="1695" y="341"/>
                </a:lnTo>
                <a:lnTo>
                  <a:pt x="1697" y="341"/>
                </a:lnTo>
                <a:lnTo>
                  <a:pt x="1697" y="342"/>
                </a:lnTo>
                <a:lnTo>
                  <a:pt x="1698" y="342"/>
                </a:lnTo>
                <a:lnTo>
                  <a:pt x="1698" y="344"/>
                </a:lnTo>
                <a:lnTo>
                  <a:pt x="1700" y="344"/>
                </a:lnTo>
                <a:lnTo>
                  <a:pt x="1702" y="344"/>
                </a:lnTo>
                <a:lnTo>
                  <a:pt x="1702" y="346"/>
                </a:lnTo>
                <a:lnTo>
                  <a:pt x="1703" y="346"/>
                </a:lnTo>
                <a:lnTo>
                  <a:pt x="1703" y="346"/>
                </a:lnTo>
                <a:lnTo>
                  <a:pt x="1703" y="347"/>
                </a:lnTo>
                <a:lnTo>
                  <a:pt x="1705" y="347"/>
                </a:lnTo>
                <a:lnTo>
                  <a:pt x="1705" y="349"/>
                </a:lnTo>
                <a:lnTo>
                  <a:pt x="1707" y="349"/>
                </a:lnTo>
                <a:lnTo>
                  <a:pt x="1708" y="349"/>
                </a:lnTo>
                <a:lnTo>
                  <a:pt x="1708" y="351"/>
                </a:lnTo>
                <a:lnTo>
                  <a:pt x="1710" y="351"/>
                </a:lnTo>
                <a:lnTo>
                  <a:pt x="1710" y="352"/>
                </a:lnTo>
                <a:lnTo>
                  <a:pt x="1712" y="352"/>
                </a:lnTo>
                <a:lnTo>
                  <a:pt x="1712" y="354"/>
                </a:lnTo>
                <a:lnTo>
                  <a:pt x="1713" y="354"/>
                </a:lnTo>
                <a:lnTo>
                  <a:pt x="1713" y="356"/>
                </a:lnTo>
                <a:lnTo>
                  <a:pt x="1715" y="356"/>
                </a:lnTo>
                <a:lnTo>
                  <a:pt x="1715" y="357"/>
                </a:lnTo>
                <a:lnTo>
                  <a:pt x="1717" y="357"/>
                </a:lnTo>
                <a:lnTo>
                  <a:pt x="1717" y="356"/>
                </a:lnTo>
                <a:lnTo>
                  <a:pt x="1718" y="356"/>
                </a:lnTo>
                <a:lnTo>
                  <a:pt x="1718" y="354"/>
                </a:lnTo>
                <a:lnTo>
                  <a:pt x="1717" y="354"/>
                </a:lnTo>
                <a:lnTo>
                  <a:pt x="1717" y="352"/>
                </a:lnTo>
                <a:lnTo>
                  <a:pt x="1715" y="352"/>
                </a:lnTo>
                <a:lnTo>
                  <a:pt x="1715" y="351"/>
                </a:lnTo>
                <a:lnTo>
                  <a:pt x="1713" y="351"/>
                </a:lnTo>
                <a:lnTo>
                  <a:pt x="1713" y="349"/>
                </a:lnTo>
                <a:lnTo>
                  <a:pt x="1712" y="349"/>
                </a:lnTo>
                <a:lnTo>
                  <a:pt x="1712" y="347"/>
                </a:lnTo>
                <a:lnTo>
                  <a:pt x="1713" y="347"/>
                </a:lnTo>
                <a:lnTo>
                  <a:pt x="1713" y="346"/>
                </a:lnTo>
                <a:lnTo>
                  <a:pt x="1715" y="346"/>
                </a:lnTo>
                <a:lnTo>
                  <a:pt x="1717" y="346"/>
                </a:lnTo>
                <a:lnTo>
                  <a:pt x="1717" y="344"/>
                </a:lnTo>
                <a:lnTo>
                  <a:pt x="1715" y="344"/>
                </a:lnTo>
                <a:lnTo>
                  <a:pt x="1713" y="344"/>
                </a:lnTo>
                <a:lnTo>
                  <a:pt x="1712" y="344"/>
                </a:lnTo>
                <a:lnTo>
                  <a:pt x="1712" y="346"/>
                </a:lnTo>
                <a:lnTo>
                  <a:pt x="1710" y="346"/>
                </a:lnTo>
                <a:lnTo>
                  <a:pt x="1708" y="346"/>
                </a:lnTo>
                <a:lnTo>
                  <a:pt x="1708" y="344"/>
                </a:lnTo>
                <a:lnTo>
                  <a:pt x="1707" y="344"/>
                </a:lnTo>
                <a:lnTo>
                  <a:pt x="1705" y="344"/>
                </a:lnTo>
                <a:lnTo>
                  <a:pt x="1705" y="342"/>
                </a:lnTo>
                <a:lnTo>
                  <a:pt x="1703" y="342"/>
                </a:lnTo>
                <a:lnTo>
                  <a:pt x="1703" y="341"/>
                </a:lnTo>
                <a:lnTo>
                  <a:pt x="1703" y="341"/>
                </a:lnTo>
                <a:lnTo>
                  <a:pt x="1703" y="339"/>
                </a:lnTo>
                <a:lnTo>
                  <a:pt x="1702" y="339"/>
                </a:lnTo>
                <a:lnTo>
                  <a:pt x="1702" y="337"/>
                </a:lnTo>
                <a:lnTo>
                  <a:pt x="1703" y="337"/>
                </a:lnTo>
                <a:lnTo>
                  <a:pt x="1703" y="337"/>
                </a:lnTo>
                <a:lnTo>
                  <a:pt x="1705" y="337"/>
                </a:lnTo>
                <a:lnTo>
                  <a:pt x="1707" y="337"/>
                </a:lnTo>
                <a:lnTo>
                  <a:pt x="1708" y="337"/>
                </a:lnTo>
                <a:lnTo>
                  <a:pt x="1710" y="337"/>
                </a:lnTo>
                <a:lnTo>
                  <a:pt x="1712" y="337"/>
                </a:lnTo>
                <a:lnTo>
                  <a:pt x="1713" y="337"/>
                </a:lnTo>
                <a:lnTo>
                  <a:pt x="1715" y="337"/>
                </a:lnTo>
                <a:lnTo>
                  <a:pt x="1715" y="336"/>
                </a:lnTo>
                <a:lnTo>
                  <a:pt x="1717" y="336"/>
                </a:lnTo>
                <a:lnTo>
                  <a:pt x="1717" y="334"/>
                </a:lnTo>
                <a:lnTo>
                  <a:pt x="1718" y="334"/>
                </a:lnTo>
                <a:lnTo>
                  <a:pt x="1720" y="334"/>
                </a:lnTo>
                <a:lnTo>
                  <a:pt x="1722" y="334"/>
                </a:lnTo>
                <a:lnTo>
                  <a:pt x="1722" y="336"/>
                </a:lnTo>
                <a:lnTo>
                  <a:pt x="1723" y="336"/>
                </a:lnTo>
                <a:lnTo>
                  <a:pt x="1723" y="334"/>
                </a:lnTo>
                <a:lnTo>
                  <a:pt x="1723" y="332"/>
                </a:lnTo>
                <a:lnTo>
                  <a:pt x="1723" y="331"/>
                </a:lnTo>
                <a:lnTo>
                  <a:pt x="1722" y="331"/>
                </a:lnTo>
                <a:lnTo>
                  <a:pt x="1722" y="329"/>
                </a:lnTo>
                <a:lnTo>
                  <a:pt x="1722" y="329"/>
                </a:lnTo>
                <a:lnTo>
                  <a:pt x="1722" y="327"/>
                </a:lnTo>
                <a:lnTo>
                  <a:pt x="1722" y="326"/>
                </a:lnTo>
                <a:lnTo>
                  <a:pt x="1722" y="324"/>
                </a:lnTo>
                <a:lnTo>
                  <a:pt x="1723" y="324"/>
                </a:lnTo>
                <a:lnTo>
                  <a:pt x="1723" y="322"/>
                </a:lnTo>
                <a:lnTo>
                  <a:pt x="1723" y="321"/>
                </a:lnTo>
                <a:lnTo>
                  <a:pt x="1722" y="321"/>
                </a:lnTo>
                <a:lnTo>
                  <a:pt x="1722" y="322"/>
                </a:lnTo>
                <a:lnTo>
                  <a:pt x="1722" y="324"/>
                </a:lnTo>
                <a:lnTo>
                  <a:pt x="1720" y="324"/>
                </a:lnTo>
                <a:lnTo>
                  <a:pt x="1718" y="324"/>
                </a:lnTo>
                <a:lnTo>
                  <a:pt x="1718" y="326"/>
                </a:lnTo>
                <a:lnTo>
                  <a:pt x="1718" y="327"/>
                </a:lnTo>
                <a:lnTo>
                  <a:pt x="1717" y="327"/>
                </a:lnTo>
                <a:lnTo>
                  <a:pt x="1717" y="329"/>
                </a:lnTo>
                <a:lnTo>
                  <a:pt x="1717" y="329"/>
                </a:lnTo>
                <a:lnTo>
                  <a:pt x="1717" y="331"/>
                </a:lnTo>
                <a:lnTo>
                  <a:pt x="1715" y="331"/>
                </a:lnTo>
                <a:lnTo>
                  <a:pt x="1715" y="332"/>
                </a:lnTo>
                <a:lnTo>
                  <a:pt x="1713" y="332"/>
                </a:lnTo>
                <a:lnTo>
                  <a:pt x="1712" y="332"/>
                </a:lnTo>
                <a:lnTo>
                  <a:pt x="1712" y="334"/>
                </a:lnTo>
                <a:lnTo>
                  <a:pt x="1710" y="334"/>
                </a:lnTo>
                <a:lnTo>
                  <a:pt x="1710" y="332"/>
                </a:lnTo>
                <a:lnTo>
                  <a:pt x="1708" y="332"/>
                </a:lnTo>
                <a:lnTo>
                  <a:pt x="1707" y="332"/>
                </a:lnTo>
                <a:lnTo>
                  <a:pt x="1707" y="331"/>
                </a:lnTo>
                <a:lnTo>
                  <a:pt x="1705" y="331"/>
                </a:lnTo>
                <a:lnTo>
                  <a:pt x="1703" y="331"/>
                </a:lnTo>
                <a:lnTo>
                  <a:pt x="1703" y="331"/>
                </a:lnTo>
                <a:lnTo>
                  <a:pt x="1702" y="331"/>
                </a:lnTo>
                <a:lnTo>
                  <a:pt x="1702" y="332"/>
                </a:lnTo>
                <a:lnTo>
                  <a:pt x="1700" y="332"/>
                </a:lnTo>
                <a:lnTo>
                  <a:pt x="1698" y="332"/>
                </a:lnTo>
                <a:lnTo>
                  <a:pt x="1697" y="332"/>
                </a:lnTo>
                <a:lnTo>
                  <a:pt x="1695" y="332"/>
                </a:lnTo>
                <a:lnTo>
                  <a:pt x="1693" y="332"/>
                </a:lnTo>
                <a:lnTo>
                  <a:pt x="1693" y="331"/>
                </a:lnTo>
                <a:lnTo>
                  <a:pt x="1692" y="331"/>
                </a:lnTo>
                <a:lnTo>
                  <a:pt x="1690" y="331"/>
                </a:lnTo>
                <a:lnTo>
                  <a:pt x="1688" y="331"/>
                </a:lnTo>
                <a:lnTo>
                  <a:pt x="1687" y="331"/>
                </a:lnTo>
                <a:lnTo>
                  <a:pt x="1685" y="331"/>
                </a:lnTo>
                <a:lnTo>
                  <a:pt x="1685" y="329"/>
                </a:lnTo>
                <a:lnTo>
                  <a:pt x="1683" y="329"/>
                </a:lnTo>
                <a:lnTo>
                  <a:pt x="1682" y="329"/>
                </a:lnTo>
                <a:lnTo>
                  <a:pt x="1680" y="329"/>
                </a:lnTo>
                <a:lnTo>
                  <a:pt x="1680" y="329"/>
                </a:lnTo>
                <a:lnTo>
                  <a:pt x="1680" y="327"/>
                </a:lnTo>
                <a:lnTo>
                  <a:pt x="1678" y="327"/>
                </a:lnTo>
                <a:lnTo>
                  <a:pt x="1678" y="326"/>
                </a:lnTo>
                <a:lnTo>
                  <a:pt x="1680" y="326"/>
                </a:lnTo>
                <a:lnTo>
                  <a:pt x="1680" y="324"/>
                </a:lnTo>
                <a:lnTo>
                  <a:pt x="1680" y="322"/>
                </a:lnTo>
                <a:lnTo>
                  <a:pt x="1680" y="321"/>
                </a:lnTo>
                <a:lnTo>
                  <a:pt x="1682" y="321"/>
                </a:lnTo>
                <a:lnTo>
                  <a:pt x="1683" y="321"/>
                </a:lnTo>
                <a:lnTo>
                  <a:pt x="1685" y="321"/>
                </a:lnTo>
                <a:lnTo>
                  <a:pt x="1687" y="321"/>
                </a:lnTo>
                <a:lnTo>
                  <a:pt x="1687" y="322"/>
                </a:lnTo>
                <a:lnTo>
                  <a:pt x="1688" y="322"/>
                </a:lnTo>
                <a:lnTo>
                  <a:pt x="1688" y="324"/>
                </a:lnTo>
                <a:lnTo>
                  <a:pt x="1690" y="324"/>
                </a:lnTo>
                <a:lnTo>
                  <a:pt x="1690" y="322"/>
                </a:lnTo>
                <a:lnTo>
                  <a:pt x="1692" y="322"/>
                </a:lnTo>
                <a:lnTo>
                  <a:pt x="1692" y="324"/>
                </a:lnTo>
                <a:lnTo>
                  <a:pt x="1692" y="326"/>
                </a:lnTo>
                <a:lnTo>
                  <a:pt x="1692" y="327"/>
                </a:lnTo>
                <a:lnTo>
                  <a:pt x="1693" y="327"/>
                </a:lnTo>
                <a:lnTo>
                  <a:pt x="1695" y="327"/>
                </a:lnTo>
                <a:lnTo>
                  <a:pt x="1697" y="327"/>
                </a:lnTo>
                <a:lnTo>
                  <a:pt x="1698" y="327"/>
                </a:lnTo>
                <a:lnTo>
                  <a:pt x="1698" y="326"/>
                </a:lnTo>
                <a:lnTo>
                  <a:pt x="1698" y="324"/>
                </a:lnTo>
                <a:lnTo>
                  <a:pt x="1697" y="324"/>
                </a:lnTo>
                <a:lnTo>
                  <a:pt x="1697" y="326"/>
                </a:lnTo>
                <a:lnTo>
                  <a:pt x="1695" y="326"/>
                </a:lnTo>
                <a:lnTo>
                  <a:pt x="1695" y="324"/>
                </a:lnTo>
                <a:lnTo>
                  <a:pt x="1693" y="324"/>
                </a:lnTo>
                <a:lnTo>
                  <a:pt x="1693" y="322"/>
                </a:lnTo>
                <a:lnTo>
                  <a:pt x="1692" y="322"/>
                </a:lnTo>
                <a:lnTo>
                  <a:pt x="1692" y="321"/>
                </a:lnTo>
                <a:lnTo>
                  <a:pt x="1690" y="321"/>
                </a:lnTo>
                <a:lnTo>
                  <a:pt x="1690" y="319"/>
                </a:lnTo>
                <a:lnTo>
                  <a:pt x="1688" y="319"/>
                </a:lnTo>
                <a:lnTo>
                  <a:pt x="1688" y="317"/>
                </a:lnTo>
                <a:lnTo>
                  <a:pt x="1688" y="316"/>
                </a:lnTo>
                <a:lnTo>
                  <a:pt x="1690" y="316"/>
                </a:lnTo>
                <a:lnTo>
                  <a:pt x="1690" y="314"/>
                </a:lnTo>
                <a:lnTo>
                  <a:pt x="1688" y="314"/>
                </a:lnTo>
                <a:lnTo>
                  <a:pt x="1688" y="316"/>
                </a:lnTo>
                <a:lnTo>
                  <a:pt x="1687" y="316"/>
                </a:lnTo>
                <a:lnTo>
                  <a:pt x="1687" y="317"/>
                </a:lnTo>
                <a:lnTo>
                  <a:pt x="1685" y="317"/>
                </a:lnTo>
                <a:lnTo>
                  <a:pt x="1685" y="316"/>
                </a:lnTo>
                <a:lnTo>
                  <a:pt x="1683" y="316"/>
                </a:lnTo>
                <a:lnTo>
                  <a:pt x="1683" y="314"/>
                </a:lnTo>
                <a:lnTo>
                  <a:pt x="1683" y="312"/>
                </a:lnTo>
                <a:lnTo>
                  <a:pt x="1683" y="311"/>
                </a:lnTo>
                <a:lnTo>
                  <a:pt x="1682" y="311"/>
                </a:lnTo>
                <a:lnTo>
                  <a:pt x="1682" y="309"/>
                </a:lnTo>
                <a:lnTo>
                  <a:pt x="1682" y="307"/>
                </a:lnTo>
                <a:lnTo>
                  <a:pt x="1682" y="306"/>
                </a:lnTo>
                <a:lnTo>
                  <a:pt x="1682" y="304"/>
                </a:lnTo>
                <a:lnTo>
                  <a:pt x="1682" y="302"/>
                </a:lnTo>
                <a:lnTo>
                  <a:pt x="1680" y="302"/>
                </a:lnTo>
                <a:lnTo>
                  <a:pt x="1680" y="301"/>
                </a:lnTo>
                <a:lnTo>
                  <a:pt x="1680" y="299"/>
                </a:lnTo>
                <a:lnTo>
                  <a:pt x="1678" y="299"/>
                </a:lnTo>
                <a:lnTo>
                  <a:pt x="1678" y="297"/>
                </a:lnTo>
                <a:lnTo>
                  <a:pt x="1677" y="297"/>
                </a:lnTo>
                <a:lnTo>
                  <a:pt x="1675" y="297"/>
                </a:lnTo>
                <a:lnTo>
                  <a:pt x="1675" y="296"/>
                </a:lnTo>
                <a:lnTo>
                  <a:pt x="1673" y="296"/>
                </a:lnTo>
                <a:lnTo>
                  <a:pt x="1673" y="294"/>
                </a:lnTo>
                <a:lnTo>
                  <a:pt x="1673" y="292"/>
                </a:lnTo>
                <a:lnTo>
                  <a:pt x="1672" y="292"/>
                </a:lnTo>
                <a:lnTo>
                  <a:pt x="1672" y="291"/>
                </a:lnTo>
                <a:lnTo>
                  <a:pt x="1672" y="289"/>
                </a:lnTo>
                <a:lnTo>
                  <a:pt x="1672" y="289"/>
                </a:lnTo>
                <a:lnTo>
                  <a:pt x="1672" y="287"/>
                </a:lnTo>
                <a:lnTo>
                  <a:pt x="1670" y="287"/>
                </a:lnTo>
                <a:lnTo>
                  <a:pt x="1670" y="286"/>
                </a:lnTo>
                <a:lnTo>
                  <a:pt x="1668" y="286"/>
                </a:lnTo>
                <a:lnTo>
                  <a:pt x="1668" y="284"/>
                </a:lnTo>
                <a:lnTo>
                  <a:pt x="1667" y="284"/>
                </a:lnTo>
                <a:lnTo>
                  <a:pt x="1665" y="284"/>
                </a:lnTo>
                <a:lnTo>
                  <a:pt x="1665" y="282"/>
                </a:lnTo>
                <a:lnTo>
                  <a:pt x="1663" y="282"/>
                </a:lnTo>
                <a:lnTo>
                  <a:pt x="1663" y="282"/>
                </a:lnTo>
                <a:lnTo>
                  <a:pt x="1662" y="282"/>
                </a:lnTo>
                <a:lnTo>
                  <a:pt x="1660" y="282"/>
                </a:lnTo>
                <a:lnTo>
                  <a:pt x="1660" y="281"/>
                </a:lnTo>
                <a:lnTo>
                  <a:pt x="1658" y="281"/>
                </a:lnTo>
                <a:lnTo>
                  <a:pt x="1657" y="281"/>
                </a:lnTo>
                <a:lnTo>
                  <a:pt x="1657" y="279"/>
                </a:lnTo>
                <a:lnTo>
                  <a:pt x="1655" y="279"/>
                </a:lnTo>
                <a:lnTo>
                  <a:pt x="1653" y="279"/>
                </a:lnTo>
                <a:lnTo>
                  <a:pt x="1653" y="277"/>
                </a:lnTo>
                <a:lnTo>
                  <a:pt x="1652" y="277"/>
                </a:lnTo>
                <a:lnTo>
                  <a:pt x="1652" y="276"/>
                </a:lnTo>
                <a:lnTo>
                  <a:pt x="1652" y="274"/>
                </a:lnTo>
                <a:lnTo>
                  <a:pt x="1653" y="274"/>
                </a:lnTo>
                <a:lnTo>
                  <a:pt x="1653" y="272"/>
                </a:lnTo>
                <a:lnTo>
                  <a:pt x="1652" y="272"/>
                </a:lnTo>
                <a:lnTo>
                  <a:pt x="1652" y="271"/>
                </a:lnTo>
                <a:lnTo>
                  <a:pt x="1652" y="269"/>
                </a:lnTo>
                <a:lnTo>
                  <a:pt x="1652" y="267"/>
                </a:lnTo>
                <a:lnTo>
                  <a:pt x="1652" y="266"/>
                </a:lnTo>
                <a:lnTo>
                  <a:pt x="1652" y="264"/>
                </a:lnTo>
                <a:lnTo>
                  <a:pt x="1653" y="264"/>
                </a:lnTo>
                <a:lnTo>
                  <a:pt x="1653" y="262"/>
                </a:lnTo>
                <a:lnTo>
                  <a:pt x="1655" y="262"/>
                </a:lnTo>
                <a:lnTo>
                  <a:pt x="1655" y="264"/>
                </a:lnTo>
                <a:lnTo>
                  <a:pt x="1657" y="264"/>
                </a:lnTo>
                <a:lnTo>
                  <a:pt x="1658" y="264"/>
                </a:lnTo>
                <a:lnTo>
                  <a:pt x="1660" y="264"/>
                </a:lnTo>
                <a:lnTo>
                  <a:pt x="1662" y="264"/>
                </a:lnTo>
                <a:lnTo>
                  <a:pt x="1663" y="264"/>
                </a:lnTo>
                <a:lnTo>
                  <a:pt x="1663" y="266"/>
                </a:lnTo>
                <a:lnTo>
                  <a:pt x="1663" y="266"/>
                </a:lnTo>
                <a:lnTo>
                  <a:pt x="1663" y="267"/>
                </a:lnTo>
                <a:lnTo>
                  <a:pt x="1665" y="267"/>
                </a:lnTo>
                <a:lnTo>
                  <a:pt x="1665" y="266"/>
                </a:lnTo>
                <a:lnTo>
                  <a:pt x="1663" y="266"/>
                </a:lnTo>
                <a:lnTo>
                  <a:pt x="1663" y="264"/>
                </a:lnTo>
                <a:lnTo>
                  <a:pt x="1663" y="262"/>
                </a:lnTo>
                <a:lnTo>
                  <a:pt x="1663" y="262"/>
                </a:lnTo>
                <a:lnTo>
                  <a:pt x="1662" y="262"/>
                </a:lnTo>
                <a:lnTo>
                  <a:pt x="1660" y="262"/>
                </a:lnTo>
                <a:lnTo>
                  <a:pt x="1658" y="262"/>
                </a:lnTo>
                <a:lnTo>
                  <a:pt x="1658" y="261"/>
                </a:lnTo>
                <a:lnTo>
                  <a:pt x="1657" y="261"/>
                </a:lnTo>
                <a:lnTo>
                  <a:pt x="1655" y="261"/>
                </a:lnTo>
                <a:lnTo>
                  <a:pt x="1653" y="261"/>
                </a:lnTo>
                <a:lnTo>
                  <a:pt x="1652" y="261"/>
                </a:lnTo>
                <a:lnTo>
                  <a:pt x="1650" y="261"/>
                </a:lnTo>
                <a:lnTo>
                  <a:pt x="1650" y="259"/>
                </a:lnTo>
                <a:lnTo>
                  <a:pt x="1650" y="257"/>
                </a:lnTo>
                <a:lnTo>
                  <a:pt x="1650" y="256"/>
                </a:lnTo>
                <a:lnTo>
                  <a:pt x="1648" y="256"/>
                </a:lnTo>
                <a:lnTo>
                  <a:pt x="1648" y="254"/>
                </a:lnTo>
                <a:lnTo>
                  <a:pt x="1648" y="252"/>
                </a:lnTo>
                <a:lnTo>
                  <a:pt x="1648" y="251"/>
                </a:lnTo>
                <a:lnTo>
                  <a:pt x="1648" y="249"/>
                </a:lnTo>
                <a:lnTo>
                  <a:pt x="1648" y="247"/>
                </a:lnTo>
                <a:lnTo>
                  <a:pt x="1648" y="247"/>
                </a:lnTo>
                <a:lnTo>
                  <a:pt x="1648" y="246"/>
                </a:lnTo>
                <a:lnTo>
                  <a:pt x="1648" y="244"/>
                </a:lnTo>
                <a:lnTo>
                  <a:pt x="1648" y="242"/>
                </a:lnTo>
                <a:lnTo>
                  <a:pt x="1648" y="241"/>
                </a:lnTo>
                <a:lnTo>
                  <a:pt x="1650" y="241"/>
                </a:lnTo>
                <a:lnTo>
                  <a:pt x="1650" y="239"/>
                </a:lnTo>
                <a:lnTo>
                  <a:pt x="1652" y="239"/>
                </a:lnTo>
                <a:lnTo>
                  <a:pt x="1653" y="239"/>
                </a:lnTo>
                <a:lnTo>
                  <a:pt x="1653" y="237"/>
                </a:lnTo>
                <a:lnTo>
                  <a:pt x="1655" y="237"/>
                </a:lnTo>
                <a:lnTo>
                  <a:pt x="1657" y="237"/>
                </a:lnTo>
                <a:lnTo>
                  <a:pt x="1658" y="237"/>
                </a:lnTo>
                <a:lnTo>
                  <a:pt x="1658" y="239"/>
                </a:lnTo>
                <a:lnTo>
                  <a:pt x="1660" y="239"/>
                </a:lnTo>
                <a:lnTo>
                  <a:pt x="1660" y="241"/>
                </a:lnTo>
                <a:lnTo>
                  <a:pt x="1662" y="241"/>
                </a:lnTo>
                <a:lnTo>
                  <a:pt x="1663" y="241"/>
                </a:lnTo>
                <a:lnTo>
                  <a:pt x="1663" y="241"/>
                </a:lnTo>
                <a:lnTo>
                  <a:pt x="1665" y="241"/>
                </a:lnTo>
                <a:lnTo>
                  <a:pt x="1667" y="241"/>
                </a:lnTo>
                <a:lnTo>
                  <a:pt x="1668" y="241"/>
                </a:lnTo>
                <a:lnTo>
                  <a:pt x="1670" y="241"/>
                </a:lnTo>
                <a:lnTo>
                  <a:pt x="1672" y="241"/>
                </a:lnTo>
                <a:lnTo>
                  <a:pt x="1673" y="241"/>
                </a:lnTo>
                <a:lnTo>
                  <a:pt x="1673" y="239"/>
                </a:lnTo>
                <a:lnTo>
                  <a:pt x="1675" y="241"/>
                </a:lnTo>
                <a:lnTo>
                  <a:pt x="1675" y="239"/>
                </a:lnTo>
                <a:lnTo>
                  <a:pt x="1677" y="239"/>
                </a:lnTo>
                <a:lnTo>
                  <a:pt x="1678" y="239"/>
                </a:lnTo>
                <a:lnTo>
                  <a:pt x="1680" y="239"/>
                </a:lnTo>
                <a:lnTo>
                  <a:pt x="1680" y="241"/>
                </a:lnTo>
                <a:lnTo>
                  <a:pt x="1682" y="241"/>
                </a:lnTo>
                <a:lnTo>
                  <a:pt x="1683" y="241"/>
                </a:lnTo>
                <a:lnTo>
                  <a:pt x="1683" y="242"/>
                </a:lnTo>
                <a:lnTo>
                  <a:pt x="1685" y="242"/>
                </a:lnTo>
                <a:lnTo>
                  <a:pt x="1685" y="244"/>
                </a:lnTo>
                <a:lnTo>
                  <a:pt x="1687" y="244"/>
                </a:lnTo>
                <a:lnTo>
                  <a:pt x="1687" y="246"/>
                </a:lnTo>
                <a:lnTo>
                  <a:pt x="1687" y="247"/>
                </a:lnTo>
                <a:lnTo>
                  <a:pt x="1688" y="247"/>
                </a:lnTo>
                <a:lnTo>
                  <a:pt x="1688" y="247"/>
                </a:lnTo>
                <a:lnTo>
                  <a:pt x="1690" y="247"/>
                </a:lnTo>
                <a:lnTo>
                  <a:pt x="1690" y="249"/>
                </a:lnTo>
                <a:lnTo>
                  <a:pt x="1692" y="249"/>
                </a:lnTo>
                <a:lnTo>
                  <a:pt x="1692" y="251"/>
                </a:lnTo>
                <a:lnTo>
                  <a:pt x="1693" y="251"/>
                </a:lnTo>
                <a:lnTo>
                  <a:pt x="1693" y="252"/>
                </a:lnTo>
                <a:lnTo>
                  <a:pt x="1695" y="252"/>
                </a:lnTo>
                <a:lnTo>
                  <a:pt x="1695" y="254"/>
                </a:lnTo>
                <a:lnTo>
                  <a:pt x="1697" y="254"/>
                </a:lnTo>
                <a:lnTo>
                  <a:pt x="1697" y="256"/>
                </a:lnTo>
                <a:lnTo>
                  <a:pt x="1698" y="256"/>
                </a:lnTo>
                <a:lnTo>
                  <a:pt x="1698" y="257"/>
                </a:lnTo>
                <a:lnTo>
                  <a:pt x="1700" y="257"/>
                </a:lnTo>
                <a:lnTo>
                  <a:pt x="1700" y="259"/>
                </a:lnTo>
                <a:lnTo>
                  <a:pt x="1702" y="259"/>
                </a:lnTo>
                <a:lnTo>
                  <a:pt x="1702" y="261"/>
                </a:lnTo>
                <a:lnTo>
                  <a:pt x="1703" y="261"/>
                </a:lnTo>
                <a:lnTo>
                  <a:pt x="1703" y="262"/>
                </a:lnTo>
                <a:lnTo>
                  <a:pt x="1703" y="262"/>
                </a:lnTo>
                <a:lnTo>
                  <a:pt x="1703" y="264"/>
                </a:lnTo>
                <a:lnTo>
                  <a:pt x="1705" y="264"/>
                </a:lnTo>
                <a:lnTo>
                  <a:pt x="1705" y="266"/>
                </a:lnTo>
                <a:lnTo>
                  <a:pt x="1707" y="266"/>
                </a:lnTo>
                <a:lnTo>
                  <a:pt x="1707" y="267"/>
                </a:lnTo>
                <a:lnTo>
                  <a:pt x="1707" y="269"/>
                </a:lnTo>
                <a:lnTo>
                  <a:pt x="1707" y="271"/>
                </a:lnTo>
                <a:lnTo>
                  <a:pt x="1708" y="271"/>
                </a:lnTo>
                <a:lnTo>
                  <a:pt x="1708" y="272"/>
                </a:lnTo>
                <a:lnTo>
                  <a:pt x="1708" y="274"/>
                </a:lnTo>
                <a:lnTo>
                  <a:pt x="1708" y="276"/>
                </a:lnTo>
                <a:lnTo>
                  <a:pt x="1710" y="276"/>
                </a:lnTo>
                <a:lnTo>
                  <a:pt x="1712" y="276"/>
                </a:lnTo>
                <a:lnTo>
                  <a:pt x="1712" y="277"/>
                </a:lnTo>
                <a:lnTo>
                  <a:pt x="1713" y="277"/>
                </a:lnTo>
                <a:lnTo>
                  <a:pt x="1713" y="279"/>
                </a:lnTo>
                <a:lnTo>
                  <a:pt x="1713" y="281"/>
                </a:lnTo>
                <a:lnTo>
                  <a:pt x="1715" y="281"/>
                </a:lnTo>
                <a:lnTo>
                  <a:pt x="1715" y="282"/>
                </a:lnTo>
                <a:lnTo>
                  <a:pt x="1713" y="282"/>
                </a:lnTo>
                <a:lnTo>
                  <a:pt x="1713" y="284"/>
                </a:lnTo>
                <a:lnTo>
                  <a:pt x="1715" y="284"/>
                </a:lnTo>
                <a:lnTo>
                  <a:pt x="1715" y="282"/>
                </a:lnTo>
                <a:lnTo>
                  <a:pt x="1717" y="282"/>
                </a:lnTo>
                <a:lnTo>
                  <a:pt x="1717" y="281"/>
                </a:lnTo>
                <a:lnTo>
                  <a:pt x="1717" y="279"/>
                </a:lnTo>
                <a:lnTo>
                  <a:pt x="1718" y="279"/>
                </a:lnTo>
                <a:lnTo>
                  <a:pt x="1718" y="281"/>
                </a:lnTo>
                <a:lnTo>
                  <a:pt x="1720" y="281"/>
                </a:lnTo>
                <a:lnTo>
                  <a:pt x="1722" y="281"/>
                </a:lnTo>
                <a:lnTo>
                  <a:pt x="1723" y="281"/>
                </a:lnTo>
                <a:lnTo>
                  <a:pt x="1723" y="282"/>
                </a:lnTo>
                <a:lnTo>
                  <a:pt x="1725" y="282"/>
                </a:lnTo>
                <a:lnTo>
                  <a:pt x="1727" y="282"/>
                </a:lnTo>
                <a:lnTo>
                  <a:pt x="1728" y="282"/>
                </a:lnTo>
                <a:lnTo>
                  <a:pt x="1728" y="284"/>
                </a:lnTo>
                <a:lnTo>
                  <a:pt x="1730" y="284"/>
                </a:lnTo>
                <a:lnTo>
                  <a:pt x="1730" y="282"/>
                </a:lnTo>
                <a:lnTo>
                  <a:pt x="1728" y="282"/>
                </a:lnTo>
                <a:lnTo>
                  <a:pt x="1728" y="281"/>
                </a:lnTo>
                <a:lnTo>
                  <a:pt x="1728" y="279"/>
                </a:lnTo>
                <a:lnTo>
                  <a:pt x="1730" y="279"/>
                </a:lnTo>
                <a:lnTo>
                  <a:pt x="1732" y="279"/>
                </a:lnTo>
                <a:lnTo>
                  <a:pt x="1732" y="277"/>
                </a:lnTo>
                <a:lnTo>
                  <a:pt x="1733" y="277"/>
                </a:lnTo>
                <a:lnTo>
                  <a:pt x="1733" y="276"/>
                </a:lnTo>
                <a:lnTo>
                  <a:pt x="1735" y="276"/>
                </a:lnTo>
                <a:lnTo>
                  <a:pt x="1737" y="276"/>
                </a:lnTo>
                <a:lnTo>
                  <a:pt x="1739" y="276"/>
                </a:lnTo>
                <a:lnTo>
                  <a:pt x="1739" y="274"/>
                </a:lnTo>
                <a:lnTo>
                  <a:pt x="1739" y="272"/>
                </a:lnTo>
                <a:lnTo>
                  <a:pt x="1739" y="271"/>
                </a:lnTo>
                <a:lnTo>
                  <a:pt x="1737" y="271"/>
                </a:lnTo>
                <a:lnTo>
                  <a:pt x="1737" y="272"/>
                </a:lnTo>
                <a:lnTo>
                  <a:pt x="1735" y="272"/>
                </a:lnTo>
                <a:lnTo>
                  <a:pt x="1733" y="272"/>
                </a:lnTo>
                <a:lnTo>
                  <a:pt x="1733" y="274"/>
                </a:lnTo>
                <a:lnTo>
                  <a:pt x="1732" y="274"/>
                </a:lnTo>
                <a:lnTo>
                  <a:pt x="1730" y="274"/>
                </a:lnTo>
                <a:lnTo>
                  <a:pt x="1730" y="276"/>
                </a:lnTo>
                <a:lnTo>
                  <a:pt x="1728" y="276"/>
                </a:lnTo>
                <a:lnTo>
                  <a:pt x="1728" y="277"/>
                </a:lnTo>
                <a:lnTo>
                  <a:pt x="1727" y="277"/>
                </a:lnTo>
                <a:lnTo>
                  <a:pt x="1725" y="277"/>
                </a:lnTo>
                <a:lnTo>
                  <a:pt x="1723" y="277"/>
                </a:lnTo>
                <a:lnTo>
                  <a:pt x="1723" y="276"/>
                </a:lnTo>
                <a:lnTo>
                  <a:pt x="1722" y="276"/>
                </a:lnTo>
                <a:lnTo>
                  <a:pt x="1720" y="276"/>
                </a:lnTo>
                <a:lnTo>
                  <a:pt x="1720" y="274"/>
                </a:lnTo>
                <a:lnTo>
                  <a:pt x="1718" y="274"/>
                </a:lnTo>
                <a:lnTo>
                  <a:pt x="1717" y="274"/>
                </a:lnTo>
                <a:lnTo>
                  <a:pt x="1715" y="274"/>
                </a:lnTo>
                <a:lnTo>
                  <a:pt x="1715" y="272"/>
                </a:lnTo>
                <a:lnTo>
                  <a:pt x="1715" y="271"/>
                </a:lnTo>
                <a:lnTo>
                  <a:pt x="1713" y="271"/>
                </a:lnTo>
                <a:lnTo>
                  <a:pt x="1713" y="269"/>
                </a:lnTo>
                <a:lnTo>
                  <a:pt x="1713" y="267"/>
                </a:lnTo>
                <a:lnTo>
                  <a:pt x="1713" y="266"/>
                </a:lnTo>
                <a:lnTo>
                  <a:pt x="1713" y="264"/>
                </a:lnTo>
                <a:lnTo>
                  <a:pt x="1712" y="264"/>
                </a:lnTo>
                <a:lnTo>
                  <a:pt x="1712" y="262"/>
                </a:lnTo>
                <a:lnTo>
                  <a:pt x="1712" y="261"/>
                </a:lnTo>
                <a:lnTo>
                  <a:pt x="1712" y="259"/>
                </a:lnTo>
                <a:lnTo>
                  <a:pt x="1713" y="259"/>
                </a:lnTo>
                <a:lnTo>
                  <a:pt x="1713" y="257"/>
                </a:lnTo>
                <a:lnTo>
                  <a:pt x="1712" y="257"/>
                </a:lnTo>
                <a:lnTo>
                  <a:pt x="1712" y="259"/>
                </a:lnTo>
                <a:lnTo>
                  <a:pt x="1710" y="259"/>
                </a:lnTo>
                <a:lnTo>
                  <a:pt x="1710" y="257"/>
                </a:lnTo>
                <a:lnTo>
                  <a:pt x="1710" y="256"/>
                </a:lnTo>
                <a:lnTo>
                  <a:pt x="1708" y="256"/>
                </a:lnTo>
                <a:lnTo>
                  <a:pt x="1707" y="256"/>
                </a:lnTo>
                <a:lnTo>
                  <a:pt x="1707" y="254"/>
                </a:lnTo>
                <a:lnTo>
                  <a:pt x="1705" y="254"/>
                </a:lnTo>
                <a:lnTo>
                  <a:pt x="1703" y="252"/>
                </a:lnTo>
                <a:lnTo>
                  <a:pt x="1703" y="252"/>
                </a:lnTo>
                <a:lnTo>
                  <a:pt x="1703" y="251"/>
                </a:lnTo>
                <a:lnTo>
                  <a:pt x="1702" y="251"/>
                </a:lnTo>
                <a:lnTo>
                  <a:pt x="1702" y="249"/>
                </a:lnTo>
                <a:lnTo>
                  <a:pt x="1702" y="247"/>
                </a:lnTo>
                <a:lnTo>
                  <a:pt x="1700" y="247"/>
                </a:lnTo>
                <a:lnTo>
                  <a:pt x="1698" y="247"/>
                </a:lnTo>
                <a:lnTo>
                  <a:pt x="1698" y="246"/>
                </a:lnTo>
                <a:lnTo>
                  <a:pt x="1697" y="246"/>
                </a:lnTo>
                <a:lnTo>
                  <a:pt x="1697" y="244"/>
                </a:lnTo>
                <a:lnTo>
                  <a:pt x="1695" y="244"/>
                </a:lnTo>
                <a:lnTo>
                  <a:pt x="1695" y="242"/>
                </a:lnTo>
                <a:lnTo>
                  <a:pt x="1695" y="241"/>
                </a:lnTo>
                <a:lnTo>
                  <a:pt x="1693" y="241"/>
                </a:lnTo>
                <a:lnTo>
                  <a:pt x="1693" y="239"/>
                </a:lnTo>
                <a:lnTo>
                  <a:pt x="1692" y="239"/>
                </a:lnTo>
                <a:lnTo>
                  <a:pt x="1692" y="237"/>
                </a:lnTo>
                <a:lnTo>
                  <a:pt x="1690" y="237"/>
                </a:lnTo>
                <a:lnTo>
                  <a:pt x="1690" y="236"/>
                </a:lnTo>
                <a:lnTo>
                  <a:pt x="1688" y="236"/>
                </a:lnTo>
                <a:lnTo>
                  <a:pt x="1688" y="234"/>
                </a:lnTo>
                <a:lnTo>
                  <a:pt x="1688" y="232"/>
                </a:lnTo>
                <a:lnTo>
                  <a:pt x="1690" y="232"/>
                </a:lnTo>
                <a:lnTo>
                  <a:pt x="1692" y="232"/>
                </a:lnTo>
                <a:lnTo>
                  <a:pt x="1692" y="231"/>
                </a:lnTo>
                <a:lnTo>
                  <a:pt x="1693" y="231"/>
                </a:lnTo>
                <a:lnTo>
                  <a:pt x="1695" y="231"/>
                </a:lnTo>
                <a:lnTo>
                  <a:pt x="1697" y="231"/>
                </a:lnTo>
                <a:lnTo>
                  <a:pt x="1697" y="229"/>
                </a:lnTo>
                <a:lnTo>
                  <a:pt x="1698" y="229"/>
                </a:lnTo>
                <a:lnTo>
                  <a:pt x="1698" y="227"/>
                </a:lnTo>
                <a:lnTo>
                  <a:pt x="1700" y="227"/>
                </a:lnTo>
                <a:lnTo>
                  <a:pt x="1702" y="227"/>
                </a:lnTo>
                <a:lnTo>
                  <a:pt x="1702" y="226"/>
                </a:lnTo>
                <a:lnTo>
                  <a:pt x="1703" y="226"/>
                </a:lnTo>
                <a:lnTo>
                  <a:pt x="1703" y="226"/>
                </a:lnTo>
                <a:lnTo>
                  <a:pt x="1705" y="226"/>
                </a:lnTo>
                <a:lnTo>
                  <a:pt x="1705" y="224"/>
                </a:lnTo>
                <a:lnTo>
                  <a:pt x="1707" y="224"/>
                </a:lnTo>
                <a:lnTo>
                  <a:pt x="1708" y="224"/>
                </a:lnTo>
                <a:lnTo>
                  <a:pt x="1708" y="222"/>
                </a:lnTo>
                <a:lnTo>
                  <a:pt x="1710" y="222"/>
                </a:lnTo>
                <a:lnTo>
                  <a:pt x="1712" y="222"/>
                </a:lnTo>
                <a:lnTo>
                  <a:pt x="1712" y="221"/>
                </a:lnTo>
                <a:lnTo>
                  <a:pt x="1713" y="221"/>
                </a:lnTo>
                <a:lnTo>
                  <a:pt x="1713" y="219"/>
                </a:lnTo>
                <a:lnTo>
                  <a:pt x="1715" y="219"/>
                </a:lnTo>
                <a:lnTo>
                  <a:pt x="1717" y="219"/>
                </a:lnTo>
                <a:lnTo>
                  <a:pt x="1718" y="219"/>
                </a:lnTo>
                <a:lnTo>
                  <a:pt x="1720" y="219"/>
                </a:lnTo>
                <a:lnTo>
                  <a:pt x="1720" y="217"/>
                </a:lnTo>
                <a:lnTo>
                  <a:pt x="1720" y="216"/>
                </a:lnTo>
                <a:lnTo>
                  <a:pt x="1720" y="214"/>
                </a:lnTo>
                <a:lnTo>
                  <a:pt x="1722" y="212"/>
                </a:lnTo>
                <a:lnTo>
                  <a:pt x="1723" y="212"/>
                </a:lnTo>
                <a:lnTo>
                  <a:pt x="1725" y="212"/>
                </a:lnTo>
                <a:lnTo>
                  <a:pt x="1727" y="212"/>
                </a:lnTo>
                <a:lnTo>
                  <a:pt x="1727" y="211"/>
                </a:lnTo>
                <a:lnTo>
                  <a:pt x="1728" y="211"/>
                </a:lnTo>
                <a:lnTo>
                  <a:pt x="1730" y="211"/>
                </a:lnTo>
                <a:lnTo>
                  <a:pt x="1730" y="209"/>
                </a:lnTo>
                <a:lnTo>
                  <a:pt x="1732" y="209"/>
                </a:lnTo>
                <a:lnTo>
                  <a:pt x="1733" y="209"/>
                </a:lnTo>
                <a:lnTo>
                  <a:pt x="1735" y="209"/>
                </a:lnTo>
                <a:lnTo>
                  <a:pt x="1735" y="207"/>
                </a:lnTo>
                <a:lnTo>
                  <a:pt x="1737" y="207"/>
                </a:lnTo>
                <a:lnTo>
                  <a:pt x="1739" y="207"/>
                </a:lnTo>
                <a:lnTo>
                  <a:pt x="1740" y="207"/>
                </a:lnTo>
                <a:lnTo>
                  <a:pt x="1740" y="207"/>
                </a:lnTo>
                <a:lnTo>
                  <a:pt x="1742" y="207"/>
                </a:lnTo>
                <a:lnTo>
                  <a:pt x="1744" y="207"/>
                </a:lnTo>
                <a:lnTo>
                  <a:pt x="1744" y="207"/>
                </a:lnTo>
                <a:lnTo>
                  <a:pt x="1745" y="207"/>
                </a:lnTo>
                <a:lnTo>
                  <a:pt x="1745" y="206"/>
                </a:lnTo>
                <a:lnTo>
                  <a:pt x="1745" y="204"/>
                </a:lnTo>
                <a:lnTo>
                  <a:pt x="1744" y="204"/>
                </a:lnTo>
                <a:lnTo>
                  <a:pt x="1744" y="204"/>
                </a:lnTo>
                <a:lnTo>
                  <a:pt x="1744" y="206"/>
                </a:lnTo>
                <a:lnTo>
                  <a:pt x="1742" y="206"/>
                </a:lnTo>
                <a:lnTo>
                  <a:pt x="1742" y="204"/>
                </a:lnTo>
                <a:lnTo>
                  <a:pt x="1740" y="204"/>
                </a:lnTo>
                <a:lnTo>
                  <a:pt x="1739" y="204"/>
                </a:lnTo>
                <a:lnTo>
                  <a:pt x="1737" y="204"/>
                </a:lnTo>
                <a:lnTo>
                  <a:pt x="1737" y="206"/>
                </a:lnTo>
                <a:lnTo>
                  <a:pt x="1735" y="206"/>
                </a:lnTo>
                <a:lnTo>
                  <a:pt x="1733" y="206"/>
                </a:lnTo>
                <a:lnTo>
                  <a:pt x="1732" y="206"/>
                </a:lnTo>
                <a:lnTo>
                  <a:pt x="1732" y="207"/>
                </a:lnTo>
                <a:lnTo>
                  <a:pt x="1730" y="207"/>
                </a:lnTo>
                <a:lnTo>
                  <a:pt x="1728" y="207"/>
                </a:lnTo>
                <a:lnTo>
                  <a:pt x="1728" y="207"/>
                </a:lnTo>
                <a:lnTo>
                  <a:pt x="1727" y="207"/>
                </a:lnTo>
                <a:lnTo>
                  <a:pt x="1727" y="207"/>
                </a:lnTo>
                <a:lnTo>
                  <a:pt x="1725" y="207"/>
                </a:lnTo>
                <a:lnTo>
                  <a:pt x="1723" y="207"/>
                </a:lnTo>
                <a:lnTo>
                  <a:pt x="1723" y="206"/>
                </a:lnTo>
                <a:lnTo>
                  <a:pt x="1725" y="206"/>
                </a:lnTo>
                <a:lnTo>
                  <a:pt x="1725" y="204"/>
                </a:lnTo>
                <a:lnTo>
                  <a:pt x="1727" y="204"/>
                </a:lnTo>
                <a:lnTo>
                  <a:pt x="1727" y="202"/>
                </a:lnTo>
                <a:lnTo>
                  <a:pt x="1728" y="202"/>
                </a:lnTo>
                <a:lnTo>
                  <a:pt x="1728" y="201"/>
                </a:lnTo>
                <a:lnTo>
                  <a:pt x="1730" y="201"/>
                </a:lnTo>
                <a:lnTo>
                  <a:pt x="1730" y="199"/>
                </a:lnTo>
                <a:lnTo>
                  <a:pt x="1732" y="199"/>
                </a:lnTo>
                <a:lnTo>
                  <a:pt x="1732" y="197"/>
                </a:lnTo>
                <a:lnTo>
                  <a:pt x="1733" y="197"/>
                </a:lnTo>
                <a:lnTo>
                  <a:pt x="1733" y="196"/>
                </a:lnTo>
                <a:lnTo>
                  <a:pt x="1735" y="196"/>
                </a:lnTo>
                <a:lnTo>
                  <a:pt x="1735" y="194"/>
                </a:lnTo>
                <a:lnTo>
                  <a:pt x="1737" y="194"/>
                </a:lnTo>
                <a:lnTo>
                  <a:pt x="1737" y="192"/>
                </a:lnTo>
                <a:lnTo>
                  <a:pt x="1739" y="192"/>
                </a:lnTo>
                <a:lnTo>
                  <a:pt x="1739" y="191"/>
                </a:lnTo>
                <a:lnTo>
                  <a:pt x="1740" y="191"/>
                </a:lnTo>
                <a:lnTo>
                  <a:pt x="1742" y="191"/>
                </a:lnTo>
                <a:lnTo>
                  <a:pt x="1742" y="189"/>
                </a:lnTo>
                <a:lnTo>
                  <a:pt x="1744" y="189"/>
                </a:lnTo>
                <a:lnTo>
                  <a:pt x="1744" y="187"/>
                </a:lnTo>
                <a:lnTo>
                  <a:pt x="1744" y="187"/>
                </a:lnTo>
                <a:lnTo>
                  <a:pt x="1745" y="187"/>
                </a:lnTo>
                <a:lnTo>
                  <a:pt x="1745" y="185"/>
                </a:lnTo>
                <a:lnTo>
                  <a:pt x="1747" y="185"/>
                </a:lnTo>
                <a:lnTo>
                  <a:pt x="1749" y="185"/>
                </a:lnTo>
                <a:lnTo>
                  <a:pt x="1750" y="185"/>
                </a:lnTo>
                <a:lnTo>
                  <a:pt x="1750" y="184"/>
                </a:lnTo>
                <a:lnTo>
                  <a:pt x="1752" y="184"/>
                </a:lnTo>
                <a:lnTo>
                  <a:pt x="1754" y="184"/>
                </a:lnTo>
                <a:lnTo>
                  <a:pt x="1755" y="184"/>
                </a:lnTo>
                <a:lnTo>
                  <a:pt x="1757" y="184"/>
                </a:lnTo>
                <a:lnTo>
                  <a:pt x="1757" y="182"/>
                </a:lnTo>
                <a:lnTo>
                  <a:pt x="1759" y="182"/>
                </a:lnTo>
                <a:lnTo>
                  <a:pt x="1759" y="180"/>
                </a:lnTo>
                <a:lnTo>
                  <a:pt x="1759" y="179"/>
                </a:lnTo>
                <a:lnTo>
                  <a:pt x="1757" y="179"/>
                </a:lnTo>
                <a:lnTo>
                  <a:pt x="1755" y="179"/>
                </a:lnTo>
                <a:lnTo>
                  <a:pt x="1754" y="179"/>
                </a:lnTo>
                <a:lnTo>
                  <a:pt x="1754" y="180"/>
                </a:lnTo>
                <a:lnTo>
                  <a:pt x="1752" y="180"/>
                </a:lnTo>
                <a:lnTo>
                  <a:pt x="1750" y="180"/>
                </a:lnTo>
                <a:lnTo>
                  <a:pt x="1749" y="180"/>
                </a:lnTo>
                <a:lnTo>
                  <a:pt x="1747" y="180"/>
                </a:lnTo>
                <a:lnTo>
                  <a:pt x="1745" y="180"/>
                </a:lnTo>
                <a:lnTo>
                  <a:pt x="1744" y="180"/>
                </a:lnTo>
                <a:lnTo>
                  <a:pt x="1744" y="180"/>
                </a:lnTo>
                <a:lnTo>
                  <a:pt x="1742" y="180"/>
                </a:lnTo>
                <a:lnTo>
                  <a:pt x="1742" y="182"/>
                </a:lnTo>
                <a:lnTo>
                  <a:pt x="1740" y="182"/>
                </a:lnTo>
                <a:lnTo>
                  <a:pt x="1739" y="184"/>
                </a:lnTo>
                <a:lnTo>
                  <a:pt x="1737" y="184"/>
                </a:lnTo>
                <a:lnTo>
                  <a:pt x="1737" y="185"/>
                </a:lnTo>
                <a:lnTo>
                  <a:pt x="1735" y="185"/>
                </a:lnTo>
                <a:lnTo>
                  <a:pt x="1733" y="185"/>
                </a:lnTo>
                <a:lnTo>
                  <a:pt x="1733" y="187"/>
                </a:lnTo>
                <a:lnTo>
                  <a:pt x="1732" y="187"/>
                </a:lnTo>
                <a:lnTo>
                  <a:pt x="1732" y="185"/>
                </a:lnTo>
                <a:lnTo>
                  <a:pt x="1732" y="184"/>
                </a:lnTo>
                <a:lnTo>
                  <a:pt x="1732" y="182"/>
                </a:lnTo>
                <a:lnTo>
                  <a:pt x="1732" y="180"/>
                </a:lnTo>
                <a:lnTo>
                  <a:pt x="1730" y="180"/>
                </a:lnTo>
                <a:lnTo>
                  <a:pt x="1730" y="179"/>
                </a:lnTo>
                <a:lnTo>
                  <a:pt x="1730" y="177"/>
                </a:lnTo>
                <a:lnTo>
                  <a:pt x="1730" y="175"/>
                </a:lnTo>
                <a:lnTo>
                  <a:pt x="1732" y="175"/>
                </a:lnTo>
                <a:lnTo>
                  <a:pt x="1732" y="174"/>
                </a:lnTo>
                <a:lnTo>
                  <a:pt x="1732" y="172"/>
                </a:lnTo>
                <a:lnTo>
                  <a:pt x="1733" y="172"/>
                </a:lnTo>
                <a:lnTo>
                  <a:pt x="1733" y="170"/>
                </a:lnTo>
                <a:lnTo>
                  <a:pt x="1733" y="169"/>
                </a:lnTo>
                <a:lnTo>
                  <a:pt x="1733" y="167"/>
                </a:lnTo>
                <a:lnTo>
                  <a:pt x="1733" y="167"/>
                </a:lnTo>
                <a:lnTo>
                  <a:pt x="1733" y="165"/>
                </a:lnTo>
                <a:lnTo>
                  <a:pt x="1733" y="164"/>
                </a:lnTo>
                <a:lnTo>
                  <a:pt x="1735" y="164"/>
                </a:lnTo>
                <a:lnTo>
                  <a:pt x="1735" y="162"/>
                </a:lnTo>
                <a:lnTo>
                  <a:pt x="1737" y="160"/>
                </a:lnTo>
                <a:lnTo>
                  <a:pt x="1737" y="159"/>
                </a:lnTo>
                <a:lnTo>
                  <a:pt x="1737" y="157"/>
                </a:lnTo>
                <a:lnTo>
                  <a:pt x="1737" y="155"/>
                </a:lnTo>
                <a:lnTo>
                  <a:pt x="1739" y="155"/>
                </a:lnTo>
                <a:lnTo>
                  <a:pt x="1739" y="154"/>
                </a:lnTo>
                <a:lnTo>
                  <a:pt x="1739" y="152"/>
                </a:lnTo>
                <a:lnTo>
                  <a:pt x="1739" y="150"/>
                </a:lnTo>
                <a:lnTo>
                  <a:pt x="1740" y="150"/>
                </a:lnTo>
                <a:lnTo>
                  <a:pt x="1742" y="150"/>
                </a:lnTo>
                <a:lnTo>
                  <a:pt x="1742" y="149"/>
                </a:lnTo>
                <a:lnTo>
                  <a:pt x="1744" y="149"/>
                </a:lnTo>
                <a:lnTo>
                  <a:pt x="1744" y="147"/>
                </a:lnTo>
                <a:lnTo>
                  <a:pt x="1744" y="147"/>
                </a:lnTo>
                <a:lnTo>
                  <a:pt x="1744" y="145"/>
                </a:lnTo>
                <a:lnTo>
                  <a:pt x="1744" y="144"/>
                </a:lnTo>
                <a:lnTo>
                  <a:pt x="1744" y="142"/>
                </a:lnTo>
                <a:lnTo>
                  <a:pt x="1745" y="142"/>
                </a:lnTo>
                <a:lnTo>
                  <a:pt x="1745" y="140"/>
                </a:lnTo>
                <a:lnTo>
                  <a:pt x="1744" y="140"/>
                </a:lnTo>
                <a:lnTo>
                  <a:pt x="1744" y="140"/>
                </a:lnTo>
                <a:lnTo>
                  <a:pt x="1744" y="142"/>
                </a:lnTo>
                <a:lnTo>
                  <a:pt x="1742" y="144"/>
                </a:lnTo>
                <a:lnTo>
                  <a:pt x="1742" y="145"/>
                </a:lnTo>
                <a:lnTo>
                  <a:pt x="1740" y="145"/>
                </a:lnTo>
                <a:lnTo>
                  <a:pt x="1740" y="147"/>
                </a:lnTo>
                <a:lnTo>
                  <a:pt x="1739" y="147"/>
                </a:lnTo>
                <a:lnTo>
                  <a:pt x="1739" y="149"/>
                </a:lnTo>
                <a:lnTo>
                  <a:pt x="1737" y="149"/>
                </a:lnTo>
                <a:lnTo>
                  <a:pt x="1737" y="150"/>
                </a:lnTo>
                <a:lnTo>
                  <a:pt x="1735" y="150"/>
                </a:lnTo>
                <a:lnTo>
                  <a:pt x="1735" y="152"/>
                </a:lnTo>
                <a:lnTo>
                  <a:pt x="1735" y="154"/>
                </a:lnTo>
                <a:lnTo>
                  <a:pt x="1733" y="154"/>
                </a:lnTo>
                <a:lnTo>
                  <a:pt x="1732" y="154"/>
                </a:lnTo>
                <a:lnTo>
                  <a:pt x="1732" y="155"/>
                </a:lnTo>
                <a:lnTo>
                  <a:pt x="1732" y="157"/>
                </a:lnTo>
                <a:lnTo>
                  <a:pt x="1732" y="159"/>
                </a:lnTo>
                <a:lnTo>
                  <a:pt x="1732" y="160"/>
                </a:lnTo>
                <a:lnTo>
                  <a:pt x="1732" y="162"/>
                </a:lnTo>
                <a:lnTo>
                  <a:pt x="1730" y="162"/>
                </a:lnTo>
                <a:lnTo>
                  <a:pt x="1730" y="164"/>
                </a:lnTo>
                <a:lnTo>
                  <a:pt x="1730" y="165"/>
                </a:lnTo>
                <a:lnTo>
                  <a:pt x="1730" y="167"/>
                </a:lnTo>
                <a:lnTo>
                  <a:pt x="1730" y="167"/>
                </a:lnTo>
                <a:lnTo>
                  <a:pt x="1730" y="169"/>
                </a:lnTo>
                <a:lnTo>
                  <a:pt x="1728" y="169"/>
                </a:lnTo>
                <a:lnTo>
                  <a:pt x="1727" y="169"/>
                </a:lnTo>
                <a:lnTo>
                  <a:pt x="1727" y="167"/>
                </a:lnTo>
                <a:lnTo>
                  <a:pt x="1725" y="167"/>
                </a:lnTo>
                <a:lnTo>
                  <a:pt x="1723" y="167"/>
                </a:lnTo>
                <a:lnTo>
                  <a:pt x="1723" y="167"/>
                </a:lnTo>
                <a:lnTo>
                  <a:pt x="1722" y="167"/>
                </a:lnTo>
                <a:lnTo>
                  <a:pt x="1722" y="165"/>
                </a:lnTo>
                <a:lnTo>
                  <a:pt x="1720" y="165"/>
                </a:lnTo>
                <a:lnTo>
                  <a:pt x="1722" y="167"/>
                </a:lnTo>
                <a:lnTo>
                  <a:pt x="1722" y="167"/>
                </a:lnTo>
                <a:lnTo>
                  <a:pt x="1723" y="167"/>
                </a:lnTo>
                <a:lnTo>
                  <a:pt x="1723" y="169"/>
                </a:lnTo>
                <a:lnTo>
                  <a:pt x="1725" y="169"/>
                </a:lnTo>
                <a:lnTo>
                  <a:pt x="1725" y="170"/>
                </a:lnTo>
                <a:lnTo>
                  <a:pt x="1727" y="170"/>
                </a:lnTo>
                <a:lnTo>
                  <a:pt x="1727" y="172"/>
                </a:lnTo>
                <a:lnTo>
                  <a:pt x="1725" y="172"/>
                </a:lnTo>
                <a:lnTo>
                  <a:pt x="1725" y="174"/>
                </a:lnTo>
                <a:lnTo>
                  <a:pt x="1725" y="175"/>
                </a:lnTo>
                <a:lnTo>
                  <a:pt x="1725" y="177"/>
                </a:lnTo>
                <a:lnTo>
                  <a:pt x="1725" y="179"/>
                </a:lnTo>
                <a:lnTo>
                  <a:pt x="1727" y="179"/>
                </a:lnTo>
                <a:lnTo>
                  <a:pt x="1727" y="180"/>
                </a:lnTo>
                <a:lnTo>
                  <a:pt x="1727" y="182"/>
                </a:lnTo>
                <a:lnTo>
                  <a:pt x="1727" y="184"/>
                </a:lnTo>
                <a:lnTo>
                  <a:pt x="1725" y="184"/>
                </a:lnTo>
                <a:lnTo>
                  <a:pt x="1725" y="185"/>
                </a:lnTo>
                <a:lnTo>
                  <a:pt x="1725" y="187"/>
                </a:lnTo>
                <a:lnTo>
                  <a:pt x="1725" y="189"/>
                </a:lnTo>
                <a:lnTo>
                  <a:pt x="1725" y="191"/>
                </a:lnTo>
                <a:lnTo>
                  <a:pt x="1723" y="191"/>
                </a:lnTo>
                <a:lnTo>
                  <a:pt x="1723" y="192"/>
                </a:lnTo>
                <a:lnTo>
                  <a:pt x="1723" y="194"/>
                </a:lnTo>
                <a:lnTo>
                  <a:pt x="1722" y="194"/>
                </a:lnTo>
                <a:lnTo>
                  <a:pt x="1722" y="196"/>
                </a:lnTo>
                <a:lnTo>
                  <a:pt x="1720" y="196"/>
                </a:lnTo>
                <a:lnTo>
                  <a:pt x="1720" y="197"/>
                </a:lnTo>
                <a:lnTo>
                  <a:pt x="1718" y="197"/>
                </a:lnTo>
                <a:lnTo>
                  <a:pt x="1718" y="199"/>
                </a:lnTo>
                <a:lnTo>
                  <a:pt x="1717" y="199"/>
                </a:lnTo>
                <a:lnTo>
                  <a:pt x="1717" y="201"/>
                </a:lnTo>
                <a:lnTo>
                  <a:pt x="1715" y="201"/>
                </a:lnTo>
                <a:lnTo>
                  <a:pt x="1715" y="202"/>
                </a:lnTo>
                <a:lnTo>
                  <a:pt x="1713" y="202"/>
                </a:lnTo>
                <a:lnTo>
                  <a:pt x="1713" y="204"/>
                </a:lnTo>
                <a:lnTo>
                  <a:pt x="1712" y="204"/>
                </a:lnTo>
                <a:lnTo>
                  <a:pt x="1712" y="206"/>
                </a:lnTo>
                <a:lnTo>
                  <a:pt x="1710" y="206"/>
                </a:lnTo>
                <a:lnTo>
                  <a:pt x="1710" y="207"/>
                </a:lnTo>
                <a:lnTo>
                  <a:pt x="1708" y="207"/>
                </a:lnTo>
                <a:lnTo>
                  <a:pt x="1708" y="207"/>
                </a:lnTo>
                <a:lnTo>
                  <a:pt x="1707" y="207"/>
                </a:lnTo>
                <a:lnTo>
                  <a:pt x="1707" y="209"/>
                </a:lnTo>
                <a:lnTo>
                  <a:pt x="1705" y="209"/>
                </a:lnTo>
                <a:lnTo>
                  <a:pt x="1705" y="211"/>
                </a:lnTo>
                <a:lnTo>
                  <a:pt x="1703" y="211"/>
                </a:lnTo>
                <a:lnTo>
                  <a:pt x="1703" y="211"/>
                </a:lnTo>
                <a:lnTo>
                  <a:pt x="1703" y="212"/>
                </a:lnTo>
                <a:lnTo>
                  <a:pt x="1702" y="212"/>
                </a:lnTo>
                <a:lnTo>
                  <a:pt x="1700" y="212"/>
                </a:lnTo>
                <a:lnTo>
                  <a:pt x="1700" y="214"/>
                </a:lnTo>
                <a:lnTo>
                  <a:pt x="1698" y="214"/>
                </a:lnTo>
                <a:lnTo>
                  <a:pt x="1697" y="214"/>
                </a:lnTo>
                <a:lnTo>
                  <a:pt x="1697" y="216"/>
                </a:lnTo>
                <a:lnTo>
                  <a:pt x="1695" y="216"/>
                </a:lnTo>
                <a:lnTo>
                  <a:pt x="1693" y="216"/>
                </a:lnTo>
                <a:lnTo>
                  <a:pt x="1693" y="217"/>
                </a:lnTo>
                <a:lnTo>
                  <a:pt x="1692" y="217"/>
                </a:lnTo>
                <a:lnTo>
                  <a:pt x="1690" y="217"/>
                </a:lnTo>
                <a:lnTo>
                  <a:pt x="1688" y="217"/>
                </a:lnTo>
                <a:lnTo>
                  <a:pt x="1687" y="217"/>
                </a:lnTo>
                <a:lnTo>
                  <a:pt x="1687" y="216"/>
                </a:lnTo>
                <a:lnTo>
                  <a:pt x="1687" y="214"/>
                </a:lnTo>
                <a:lnTo>
                  <a:pt x="1687" y="212"/>
                </a:lnTo>
                <a:lnTo>
                  <a:pt x="1687" y="211"/>
                </a:lnTo>
                <a:lnTo>
                  <a:pt x="1688" y="209"/>
                </a:lnTo>
                <a:lnTo>
                  <a:pt x="1688" y="207"/>
                </a:lnTo>
                <a:lnTo>
                  <a:pt x="1690" y="207"/>
                </a:lnTo>
                <a:lnTo>
                  <a:pt x="1690" y="207"/>
                </a:lnTo>
                <a:lnTo>
                  <a:pt x="1692" y="207"/>
                </a:lnTo>
                <a:lnTo>
                  <a:pt x="1692" y="206"/>
                </a:lnTo>
                <a:lnTo>
                  <a:pt x="1693" y="206"/>
                </a:lnTo>
                <a:lnTo>
                  <a:pt x="1695" y="206"/>
                </a:lnTo>
                <a:lnTo>
                  <a:pt x="1697" y="206"/>
                </a:lnTo>
                <a:lnTo>
                  <a:pt x="1697" y="204"/>
                </a:lnTo>
                <a:lnTo>
                  <a:pt x="1698" y="204"/>
                </a:lnTo>
                <a:lnTo>
                  <a:pt x="1698" y="202"/>
                </a:lnTo>
                <a:lnTo>
                  <a:pt x="1698" y="201"/>
                </a:lnTo>
                <a:lnTo>
                  <a:pt x="1700" y="201"/>
                </a:lnTo>
                <a:lnTo>
                  <a:pt x="1700" y="199"/>
                </a:lnTo>
                <a:lnTo>
                  <a:pt x="1700" y="197"/>
                </a:lnTo>
                <a:lnTo>
                  <a:pt x="1700" y="196"/>
                </a:lnTo>
                <a:lnTo>
                  <a:pt x="1698" y="196"/>
                </a:lnTo>
                <a:lnTo>
                  <a:pt x="1697" y="196"/>
                </a:lnTo>
                <a:lnTo>
                  <a:pt x="1697" y="197"/>
                </a:lnTo>
                <a:lnTo>
                  <a:pt x="1697" y="199"/>
                </a:lnTo>
                <a:lnTo>
                  <a:pt x="1695" y="199"/>
                </a:lnTo>
                <a:lnTo>
                  <a:pt x="1695" y="201"/>
                </a:lnTo>
                <a:lnTo>
                  <a:pt x="1693" y="201"/>
                </a:lnTo>
                <a:lnTo>
                  <a:pt x="1693" y="202"/>
                </a:lnTo>
                <a:lnTo>
                  <a:pt x="1692" y="202"/>
                </a:lnTo>
                <a:lnTo>
                  <a:pt x="1692" y="204"/>
                </a:lnTo>
                <a:lnTo>
                  <a:pt x="1690" y="204"/>
                </a:lnTo>
                <a:lnTo>
                  <a:pt x="1690" y="206"/>
                </a:lnTo>
                <a:lnTo>
                  <a:pt x="1688" y="206"/>
                </a:lnTo>
                <a:lnTo>
                  <a:pt x="1687" y="206"/>
                </a:lnTo>
                <a:lnTo>
                  <a:pt x="1687" y="207"/>
                </a:lnTo>
                <a:lnTo>
                  <a:pt x="1685" y="207"/>
                </a:lnTo>
                <a:lnTo>
                  <a:pt x="1685" y="207"/>
                </a:lnTo>
                <a:lnTo>
                  <a:pt x="1683" y="207"/>
                </a:lnTo>
                <a:lnTo>
                  <a:pt x="1682" y="207"/>
                </a:lnTo>
                <a:lnTo>
                  <a:pt x="1682" y="207"/>
                </a:lnTo>
                <a:lnTo>
                  <a:pt x="1680" y="207"/>
                </a:lnTo>
                <a:lnTo>
                  <a:pt x="1678" y="207"/>
                </a:lnTo>
                <a:lnTo>
                  <a:pt x="1680" y="206"/>
                </a:lnTo>
                <a:lnTo>
                  <a:pt x="1680" y="204"/>
                </a:lnTo>
                <a:lnTo>
                  <a:pt x="1682" y="204"/>
                </a:lnTo>
                <a:lnTo>
                  <a:pt x="1682" y="202"/>
                </a:lnTo>
                <a:lnTo>
                  <a:pt x="1683" y="202"/>
                </a:lnTo>
                <a:lnTo>
                  <a:pt x="1683" y="201"/>
                </a:lnTo>
                <a:lnTo>
                  <a:pt x="1683" y="199"/>
                </a:lnTo>
                <a:lnTo>
                  <a:pt x="1685" y="199"/>
                </a:lnTo>
                <a:lnTo>
                  <a:pt x="1685" y="197"/>
                </a:lnTo>
                <a:lnTo>
                  <a:pt x="1683" y="197"/>
                </a:lnTo>
                <a:lnTo>
                  <a:pt x="1683" y="199"/>
                </a:lnTo>
                <a:lnTo>
                  <a:pt x="1682" y="199"/>
                </a:lnTo>
                <a:lnTo>
                  <a:pt x="1682" y="201"/>
                </a:lnTo>
                <a:lnTo>
                  <a:pt x="1682" y="202"/>
                </a:lnTo>
                <a:lnTo>
                  <a:pt x="1680" y="202"/>
                </a:lnTo>
                <a:lnTo>
                  <a:pt x="1680" y="204"/>
                </a:lnTo>
                <a:lnTo>
                  <a:pt x="1678" y="204"/>
                </a:lnTo>
                <a:lnTo>
                  <a:pt x="1678" y="206"/>
                </a:lnTo>
                <a:lnTo>
                  <a:pt x="1677" y="206"/>
                </a:lnTo>
                <a:lnTo>
                  <a:pt x="1677" y="207"/>
                </a:lnTo>
                <a:lnTo>
                  <a:pt x="1678" y="207"/>
                </a:lnTo>
                <a:lnTo>
                  <a:pt x="1678" y="207"/>
                </a:lnTo>
                <a:lnTo>
                  <a:pt x="1678" y="209"/>
                </a:lnTo>
                <a:lnTo>
                  <a:pt x="1678" y="211"/>
                </a:lnTo>
                <a:lnTo>
                  <a:pt x="1680" y="211"/>
                </a:lnTo>
                <a:lnTo>
                  <a:pt x="1680" y="212"/>
                </a:lnTo>
                <a:lnTo>
                  <a:pt x="1680" y="214"/>
                </a:lnTo>
                <a:lnTo>
                  <a:pt x="1680" y="216"/>
                </a:lnTo>
                <a:lnTo>
                  <a:pt x="1680" y="217"/>
                </a:lnTo>
                <a:lnTo>
                  <a:pt x="1678" y="217"/>
                </a:lnTo>
                <a:lnTo>
                  <a:pt x="1678" y="219"/>
                </a:lnTo>
                <a:lnTo>
                  <a:pt x="1677" y="219"/>
                </a:lnTo>
                <a:lnTo>
                  <a:pt x="1675" y="219"/>
                </a:lnTo>
                <a:lnTo>
                  <a:pt x="1675" y="221"/>
                </a:lnTo>
                <a:lnTo>
                  <a:pt x="1673" y="221"/>
                </a:lnTo>
                <a:lnTo>
                  <a:pt x="1673" y="222"/>
                </a:lnTo>
                <a:lnTo>
                  <a:pt x="1672" y="222"/>
                </a:lnTo>
                <a:lnTo>
                  <a:pt x="1670" y="222"/>
                </a:lnTo>
                <a:lnTo>
                  <a:pt x="1668" y="222"/>
                </a:lnTo>
                <a:lnTo>
                  <a:pt x="1668" y="221"/>
                </a:lnTo>
                <a:lnTo>
                  <a:pt x="1667" y="221"/>
                </a:lnTo>
                <a:lnTo>
                  <a:pt x="1667" y="222"/>
                </a:lnTo>
                <a:lnTo>
                  <a:pt x="1665" y="222"/>
                </a:lnTo>
                <a:lnTo>
                  <a:pt x="1663" y="222"/>
                </a:lnTo>
                <a:lnTo>
                  <a:pt x="1663" y="224"/>
                </a:lnTo>
                <a:lnTo>
                  <a:pt x="1663" y="224"/>
                </a:lnTo>
                <a:lnTo>
                  <a:pt x="1663" y="222"/>
                </a:lnTo>
                <a:lnTo>
                  <a:pt x="1662" y="222"/>
                </a:lnTo>
                <a:lnTo>
                  <a:pt x="1660" y="222"/>
                </a:lnTo>
                <a:lnTo>
                  <a:pt x="1658" y="222"/>
                </a:lnTo>
                <a:lnTo>
                  <a:pt x="1657" y="222"/>
                </a:lnTo>
                <a:lnTo>
                  <a:pt x="1655" y="222"/>
                </a:lnTo>
                <a:lnTo>
                  <a:pt x="1653" y="222"/>
                </a:lnTo>
                <a:lnTo>
                  <a:pt x="1652" y="222"/>
                </a:lnTo>
                <a:lnTo>
                  <a:pt x="1650" y="222"/>
                </a:lnTo>
                <a:lnTo>
                  <a:pt x="1650" y="221"/>
                </a:lnTo>
                <a:lnTo>
                  <a:pt x="1648" y="221"/>
                </a:lnTo>
                <a:lnTo>
                  <a:pt x="1647" y="221"/>
                </a:lnTo>
                <a:lnTo>
                  <a:pt x="1647" y="219"/>
                </a:lnTo>
                <a:lnTo>
                  <a:pt x="1645" y="219"/>
                </a:lnTo>
                <a:lnTo>
                  <a:pt x="1645" y="217"/>
                </a:lnTo>
                <a:lnTo>
                  <a:pt x="1645" y="216"/>
                </a:lnTo>
                <a:lnTo>
                  <a:pt x="1645" y="214"/>
                </a:lnTo>
                <a:lnTo>
                  <a:pt x="1645" y="212"/>
                </a:lnTo>
                <a:lnTo>
                  <a:pt x="1645" y="211"/>
                </a:lnTo>
                <a:lnTo>
                  <a:pt x="1647" y="211"/>
                </a:lnTo>
                <a:lnTo>
                  <a:pt x="1647" y="209"/>
                </a:lnTo>
                <a:lnTo>
                  <a:pt x="1647" y="207"/>
                </a:lnTo>
                <a:lnTo>
                  <a:pt x="1647" y="207"/>
                </a:lnTo>
                <a:lnTo>
                  <a:pt x="1648" y="207"/>
                </a:lnTo>
                <a:lnTo>
                  <a:pt x="1648" y="206"/>
                </a:lnTo>
                <a:lnTo>
                  <a:pt x="1650" y="206"/>
                </a:lnTo>
                <a:lnTo>
                  <a:pt x="1650" y="204"/>
                </a:lnTo>
                <a:lnTo>
                  <a:pt x="1650" y="202"/>
                </a:lnTo>
                <a:lnTo>
                  <a:pt x="1650" y="201"/>
                </a:lnTo>
                <a:lnTo>
                  <a:pt x="1652" y="201"/>
                </a:lnTo>
                <a:lnTo>
                  <a:pt x="1652" y="199"/>
                </a:lnTo>
                <a:lnTo>
                  <a:pt x="1652" y="197"/>
                </a:lnTo>
                <a:lnTo>
                  <a:pt x="1652" y="196"/>
                </a:lnTo>
                <a:lnTo>
                  <a:pt x="1653" y="196"/>
                </a:lnTo>
                <a:lnTo>
                  <a:pt x="1653" y="194"/>
                </a:lnTo>
                <a:lnTo>
                  <a:pt x="1653" y="192"/>
                </a:lnTo>
                <a:lnTo>
                  <a:pt x="1653" y="191"/>
                </a:lnTo>
                <a:lnTo>
                  <a:pt x="1655" y="191"/>
                </a:lnTo>
                <a:lnTo>
                  <a:pt x="1657" y="191"/>
                </a:lnTo>
                <a:lnTo>
                  <a:pt x="1657" y="189"/>
                </a:lnTo>
                <a:lnTo>
                  <a:pt x="1658" y="189"/>
                </a:lnTo>
                <a:lnTo>
                  <a:pt x="1660" y="189"/>
                </a:lnTo>
                <a:lnTo>
                  <a:pt x="1660" y="187"/>
                </a:lnTo>
                <a:lnTo>
                  <a:pt x="1662" y="187"/>
                </a:lnTo>
                <a:lnTo>
                  <a:pt x="1662" y="185"/>
                </a:lnTo>
                <a:lnTo>
                  <a:pt x="1663" y="185"/>
                </a:lnTo>
                <a:lnTo>
                  <a:pt x="1663" y="185"/>
                </a:lnTo>
                <a:lnTo>
                  <a:pt x="1665" y="185"/>
                </a:lnTo>
                <a:lnTo>
                  <a:pt x="1665" y="184"/>
                </a:lnTo>
                <a:lnTo>
                  <a:pt x="1667" y="184"/>
                </a:lnTo>
                <a:lnTo>
                  <a:pt x="1668" y="184"/>
                </a:lnTo>
                <a:lnTo>
                  <a:pt x="1668" y="182"/>
                </a:lnTo>
                <a:lnTo>
                  <a:pt x="1670" y="182"/>
                </a:lnTo>
                <a:lnTo>
                  <a:pt x="1672" y="182"/>
                </a:lnTo>
                <a:lnTo>
                  <a:pt x="1673" y="182"/>
                </a:lnTo>
                <a:lnTo>
                  <a:pt x="1673" y="180"/>
                </a:lnTo>
                <a:lnTo>
                  <a:pt x="1675" y="180"/>
                </a:lnTo>
                <a:lnTo>
                  <a:pt x="1677" y="180"/>
                </a:lnTo>
                <a:lnTo>
                  <a:pt x="1677" y="179"/>
                </a:lnTo>
                <a:lnTo>
                  <a:pt x="1678" y="179"/>
                </a:lnTo>
                <a:lnTo>
                  <a:pt x="1678" y="177"/>
                </a:lnTo>
                <a:lnTo>
                  <a:pt x="1680" y="177"/>
                </a:lnTo>
                <a:lnTo>
                  <a:pt x="1680" y="175"/>
                </a:lnTo>
                <a:lnTo>
                  <a:pt x="1682" y="175"/>
                </a:lnTo>
                <a:lnTo>
                  <a:pt x="1683" y="175"/>
                </a:lnTo>
                <a:lnTo>
                  <a:pt x="1685" y="175"/>
                </a:lnTo>
                <a:lnTo>
                  <a:pt x="1687" y="175"/>
                </a:lnTo>
                <a:lnTo>
                  <a:pt x="1687" y="174"/>
                </a:lnTo>
                <a:lnTo>
                  <a:pt x="1688" y="174"/>
                </a:lnTo>
                <a:lnTo>
                  <a:pt x="1688" y="172"/>
                </a:lnTo>
                <a:lnTo>
                  <a:pt x="1690" y="172"/>
                </a:lnTo>
                <a:lnTo>
                  <a:pt x="1690" y="170"/>
                </a:lnTo>
                <a:lnTo>
                  <a:pt x="1688" y="170"/>
                </a:lnTo>
                <a:lnTo>
                  <a:pt x="1688" y="172"/>
                </a:lnTo>
                <a:lnTo>
                  <a:pt x="1687" y="172"/>
                </a:lnTo>
                <a:lnTo>
                  <a:pt x="1685" y="172"/>
                </a:lnTo>
                <a:lnTo>
                  <a:pt x="1683" y="172"/>
                </a:lnTo>
                <a:lnTo>
                  <a:pt x="1683" y="174"/>
                </a:lnTo>
                <a:lnTo>
                  <a:pt x="1682" y="172"/>
                </a:lnTo>
                <a:lnTo>
                  <a:pt x="1682" y="174"/>
                </a:lnTo>
                <a:lnTo>
                  <a:pt x="1680" y="174"/>
                </a:lnTo>
                <a:lnTo>
                  <a:pt x="1680" y="175"/>
                </a:lnTo>
                <a:lnTo>
                  <a:pt x="1678" y="175"/>
                </a:lnTo>
                <a:lnTo>
                  <a:pt x="1677" y="175"/>
                </a:lnTo>
                <a:lnTo>
                  <a:pt x="1677" y="177"/>
                </a:lnTo>
                <a:lnTo>
                  <a:pt x="1675" y="177"/>
                </a:lnTo>
                <a:lnTo>
                  <a:pt x="1673" y="177"/>
                </a:lnTo>
                <a:lnTo>
                  <a:pt x="1673" y="179"/>
                </a:lnTo>
                <a:lnTo>
                  <a:pt x="1672" y="179"/>
                </a:lnTo>
                <a:lnTo>
                  <a:pt x="1670" y="179"/>
                </a:lnTo>
                <a:lnTo>
                  <a:pt x="1668" y="179"/>
                </a:lnTo>
                <a:lnTo>
                  <a:pt x="1668" y="180"/>
                </a:lnTo>
                <a:lnTo>
                  <a:pt x="1667" y="180"/>
                </a:lnTo>
                <a:lnTo>
                  <a:pt x="1665" y="180"/>
                </a:lnTo>
                <a:lnTo>
                  <a:pt x="1663" y="180"/>
                </a:lnTo>
                <a:lnTo>
                  <a:pt x="1663" y="182"/>
                </a:lnTo>
                <a:lnTo>
                  <a:pt x="1663" y="182"/>
                </a:lnTo>
                <a:lnTo>
                  <a:pt x="1662" y="182"/>
                </a:lnTo>
                <a:lnTo>
                  <a:pt x="1662" y="184"/>
                </a:lnTo>
                <a:lnTo>
                  <a:pt x="1660" y="184"/>
                </a:lnTo>
                <a:lnTo>
                  <a:pt x="1658" y="184"/>
                </a:lnTo>
                <a:lnTo>
                  <a:pt x="1657" y="184"/>
                </a:lnTo>
                <a:lnTo>
                  <a:pt x="1655" y="184"/>
                </a:lnTo>
                <a:lnTo>
                  <a:pt x="1655" y="185"/>
                </a:lnTo>
                <a:lnTo>
                  <a:pt x="1653" y="185"/>
                </a:lnTo>
                <a:lnTo>
                  <a:pt x="1653" y="187"/>
                </a:lnTo>
                <a:lnTo>
                  <a:pt x="1652" y="187"/>
                </a:lnTo>
                <a:lnTo>
                  <a:pt x="1652" y="189"/>
                </a:lnTo>
                <a:lnTo>
                  <a:pt x="1650" y="189"/>
                </a:lnTo>
                <a:lnTo>
                  <a:pt x="1650" y="191"/>
                </a:lnTo>
                <a:lnTo>
                  <a:pt x="1648" y="191"/>
                </a:lnTo>
                <a:lnTo>
                  <a:pt x="1648" y="192"/>
                </a:lnTo>
                <a:lnTo>
                  <a:pt x="1648" y="194"/>
                </a:lnTo>
                <a:lnTo>
                  <a:pt x="1647" y="194"/>
                </a:lnTo>
                <a:lnTo>
                  <a:pt x="1647" y="196"/>
                </a:lnTo>
                <a:lnTo>
                  <a:pt x="1647" y="197"/>
                </a:lnTo>
                <a:lnTo>
                  <a:pt x="1647" y="199"/>
                </a:lnTo>
                <a:lnTo>
                  <a:pt x="1645" y="199"/>
                </a:lnTo>
                <a:lnTo>
                  <a:pt x="1645" y="201"/>
                </a:lnTo>
                <a:lnTo>
                  <a:pt x="1645" y="202"/>
                </a:lnTo>
                <a:lnTo>
                  <a:pt x="1645" y="204"/>
                </a:lnTo>
                <a:lnTo>
                  <a:pt x="1643" y="204"/>
                </a:lnTo>
                <a:lnTo>
                  <a:pt x="1643" y="206"/>
                </a:lnTo>
                <a:lnTo>
                  <a:pt x="1642" y="207"/>
                </a:lnTo>
                <a:lnTo>
                  <a:pt x="1642" y="207"/>
                </a:lnTo>
                <a:lnTo>
                  <a:pt x="1640" y="207"/>
                </a:lnTo>
                <a:lnTo>
                  <a:pt x="1640" y="209"/>
                </a:lnTo>
                <a:lnTo>
                  <a:pt x="1640" y="211"/>
                </a:lnTo>
                <a:lnTo>
                  <a:pt x="1640" y="212"/>
                </a:lnTo>
                <a:lnTo>
                  <a:pt x="1640" y="214"/>
                </a:lnTo>
                <a:lnTo>
                  <a:pt x="1638" y="214"/>
                </a:lnTo>
                <a:lnTo>
                  <a:pt x="1638" y="216"/>
                </a:lnTo>
                <a:lnTo>
                  <a:pt x="1638" y="217"/>
                </a:lnTo>
                <a:lnTo>
                  <a:pt x="1637" y="217"/>
                </a:lnTo>
                <a:lnTo>
                  <a:pt x="1635" y="217"/>
                </a:lnTo>
                <a:lnTo>
                  <a:pt x="1633" y="217"/>
                </a:lnTo>
                <a:lnTo>
                  <a:pt x="1633" y="216"/>
                </a:lnTo>
                <a:lnTo>
                  <a:pt x="1632" y="216"/>
                </a:lnTo>
                <a:lnTo>
                  <a:pt x="1630" y="216"/>
                </a:lnTo>
                <a:lnTo>
                  <a:pt x="1630" y="214"/>
                </a:lnTo>
                <a:lnTo>
                  <a:pt x="1628" y="214"/>
                </a:lnTo>
                <a:lnTo>
                  <a:pt x="1628" y="212"/>
                </a:lnTo>
                <a:lnTo>
                  <a:pt x="1627" y="214"/>
                </a:lnTo>
                <a:lnTo>
                  <a:pt x="1625" y="214"/>
                </a:lnTo>
                <a:lnTo>
                  <a:pt x="1625" y="212"/>
                </a:lnTo>
                <a:lnTo>
                  <a:pt x="1623" y="212"/>
                </a:lnTo>
                <a:lnTo>
                  <a:pt x="1623" y="211"/>
                </a:lnTo>
                <a:lnTo>
                  <a:pt x="1623" y="211"/>
                </a:lnTo>
                <a:lnTo>
                  <a:pt x="1623" y="209"/>
                </a:lnTo>
                <a:lnTo>
                  <a:pt x="1623" y="207"/>
                </a:lnTo>
                <a:lnTo>
                  <a:pt x="1622" y="207"/>
                </a:lnTo>
                <a:lnTo>
                  <a:pt x="1620" y="207"/>
                </a:lnTo>
                <a:lnTo>
                  <a:pt x="1620" y="207"/>
                </a:lnTo>
                <a:lnTo>
                  <a:pt x="1618" y="207"/>
                </a:lnTo>
                <a:lnTo>
                  <a:pt x="1618" y="206"/>
                </a:lnTo>
                <a:lnTo>
                  <a:pt x="1617" y="206"/>
                </a:lnTo>
                <a:lnTo>
                  <a:pt x="1617" y="204"/>
                </a:lnTo>
                <a:lnTo>
                  <a:pt x="1615" y="204"/>
                </a:lnTo>
                <a:lnTo>
                  <a:pt x="1613" y="204"/>
                </a:lnTo>
                <a:lnTo>
                  <a:pt x="1613" y="202"/>
                </a:lnTo>
                <a:lnTo>
                  <a:pt x="1613" y="201"/>
                </a:lnTo>
                <a:lnTo>
                  <a:pt x="1612" y="201"/>
                </a:lnTo>
                <a:lnTo>
                  <a:pt x="1612" y="199"/>
                </a:lnTo>
                <a:lnTo>
                  <a:pt x="1612" y="197"/>
                </a:lnTo>
                <a:lnTo>
                  <a:pt x="1613" y="197"/>
                </a:lnTo>
                <a:lnTo>
                  <a:pt x="1613" y="196"/>
                </a:lnTo>
                <a:lnTo>
                  <a:pt x="1615" y="196"/>
                </a:lnTo>
                <a:lnTo>
                  <a:pt x="1617" y="196"/>
                </a:lnTo>
                <a:lnTo>
                  <a:pt x="1617" y="194"/>
                </a:lnTo>
                <a:lnTo>
                  <a:pt x="1618" y="194"/>
                </a:lnTo>
                <a:lnTo>
                  <a:pt x="1620" y="194"/>
                </a:lnTo>
                <a:lnTo>
                  <a:pt x="1620" y="192"/>
                </a:lnTo>
                <a:lnTo>
                  <a:pt x="1622" y="192"/>
                </a:lnTo>
                <a:lnTo>
                  <a:pt x="1623" y="192"/>
                </a:lnTo>
                <a:lnTo>
                  <a:pt x="1623" y="192"/>
                </a:lnTo>
                <a:lnTo>
                  <a:pt x="1623" y="191"/>
                </a:lnTo>
                <a:lnTo>
                  <a:pt x="1625" y="191"/>
                </a:lnTo>
                <a:lnTo>
                  <a:pt x="1627" y="191"/>
                </a:lnTo>
                <a:lnTo>
                  <a:pt x="1628" y="191"/>
                </a:lnTo>
                <a:lnTo>
                  <a:pt x="1630" y="191"/>
                </a:lnTo>
                <a:lnTo>
                  <a:pt x="1630" y="192"/>
                </a:lnTo>
                <a:lnTo>
                  <a:pt x="1632" y="192"/>
                </a:lnTo>
                <a:lnTo>
                  <a:pt x="1633" y="192"/>
                </a:lnTo>
                <a:lnTo>
                  <a:pt x="1635" y="192"/>
                </a:lnTo>
                <a:lnTo>
                  <a:pt x="1637" y="192"/>
                </a:lnTo>
                <a:lnTo>
                  <a:pt x="1637" y="191"/>
                </a:lnTo>
                <a:lnTo>
                  <a:pt x="1638" y="191"/>
                </a:lnTo>
                <a:lnTo>
                  <a:pt x="1640" y="191"/>
                </a:lnTo>
                <a:lnTo>
                  <a:pt x="1642" y="191"/>
                </a:lnTo>
                <a:lnTo>
                  <a:pt x="1642" y="189"/>
                </a:lnTo>
                <a:lnTo>
                  <a:pt x="1643" y="189"/>
                </a:lnTo>
                <a:lnTo>
                  <a:pt x="1645" y="189"/>
                </a:lnTo>
                <a:lnTo>
                  <a:pt x="1645" y="187"/>
                </a:lnTo>
                <a:lnTo>
                  <a:pt x="1645" y="185"/>
                </a:lnTo>
                <a:lnTo>
                  <a:pt x="1647" y="185"/>
                </a:lnTo>
                <a:lnTo>
                  <a:pt x="1647" y="184"/>
                </a:lnTo>
                <a:lnTo>
                  <a:pt x="1648" y="184"/>
                </a:lnTo>
                <a:lnTo>
                  <a:pt x="1650" y="184"/>
                </a:lnTo>
                <a:lnTo>
                  <a:pt x="1652" y="184"/>
                </a:lnTo>
                <a:lnTo>
                  <a:pt x="1652" y="182"/>
                </a:lnTo>
                <a:lnTo>
                  <a:pt x="1650" y="182"/>
                </a:lnTo>
                <a:lnTo>
                  <a:pt x="1650" y="180"/>
                </a:lnTo>
                <a:lnTo>
                  <a:pt x="1652" y="180"/>
                </a:lnTo>
                <a:lnTo>
                  <a:pt x="1652" y="179"/>
                </a:lnTo>
                <a:lnTo>
                  <a:pt x="1652" y="177"/>
                </a:lnTo>
                <a:lnTo>
                  <a:pt x="1653" y="177"/>
                </a:lnTo>
                <a:lnTo>
                  <a:pt x="1653" y="175"/>
                </a:lnTo>
                <a:lnTo>
                  <a:pt x="1655" y="175"/>
                </a:lnTo>
                <a:lnTo>
                  <a:pt x="1655" y="174"/>
                </a:lnTo>
                <a:lnTo>
                  <a:pt x="1657" y="174"/>
                </a:lnTo>
                <a:lnTo>
                  <a:pt x="1657" y="172"/>
                </a:lnTo>
                <a:lnTo>
                  <a:pt x="1658" y="172"/>
                </a:lnTo>
                <a:lnTo>
                  <a:pt x="1658" y="170"/>
                </a:lnTo>
                <a:lnTo>
                  <a:pt x="1660" y="170"/>
                </a:lnTo>
                <a:lnTo>
                  <a:pt x="1660" y="169"/>
                </a:lnTo>
                <a:lnTo>
                  <a:pt x="1662" y="169"/>
                </a:lnTo>
                <a:lnTo>
                  <a:pt x="1662" y="167"/>
                </a:lnTo>
                <a:lnTo>
                  <a:pt x="1663" y="167"/>
                </a:lnTo>
                <a:lnTo>
                  <a:pt x="1663" y="167"/>
                </a:lnTo>
                <a:lnTo>
                  <a:pt x="1662" y="167"/>
                </a:lnTo>
                <a:lnTo>
                  <a:pt x="1662" y="165"/>
                </a:lnTo>
                <a:lnTo>
                  <a:pt x="1660" y="165"/>
                </a:lnTo>
                <a:lnTo>
                  <a:pt x="1660" y="167"/>
                </a:lnTo>
                <a:lnTo>
                  <a:pt x="1658" y="167"/>
                </a:lnTo>
                <a:lnTo>
                  <a:pt x="1658" y="167"/>
                </a:lnTo>
                <a:lnTo>
                  <a:pt x="1657" y="167"/>
                </a:lnTo>
                <a:lnTo>
                  <a:pt x="1655" y="167"/>
                </a:lnTo>
                <a:lnTo>
                  <a:pt x="1655" y="169"/>
                </a:lnTo>
                <a:lnTo>
                  <a:pt x="1653" y="169"/>
                </a:lnTo>
                <a:lnTo>
                  <a:pt x="1653" y="170"/>
                </a:lnTo>
                <a:lnTo>
                  <a:pt x="1652" y="170"/>
                </a:lnTo>
                <a:lnTo>
                  <a:pt x="1652" y="172"/>
                </a:lnTo>
                <a:lnTo>
                  <a:pt x="1650" y="172"/>
                </a:lnTo>
                <a:lnTo>
                  <a:pt x="1648" y="172"/>
                </a:lnTo>
                <a:lnTo>
                  <a:pt x="1648" y="174"/>
                </a:lnTo>
                <a:lnTo>
                  <a:pt x="1648" y="175"/>
                </a:lnTo>
                <a:lnTo>
                  <a:pt x="1647" y="175"/>
                </a:lnTo>
                <a:lnTo>
                  <a:pt x="1647" y="177"/>
                </a:lnTo>
                <a:lnTo>
                  <a:pt x="1647" y="179"/>
                </a:lnTo>
                <a:lnTo>
                  <a:pt x="1645" y="179"/>
                </a:lnTo>
                <a:lnTo>
                  <a:pt x="1645" y="180"/>
                </a:lnTo>
                <a:lnTo>
                  <a:pt x="1643" y="180"/>
                </a:lnTo>
                <a:lnTo>
                  <a:pt x="1642" y="180"/>
                </a:lnTo>
                <a:lnTo>
                  <a:pt x="1642" y="182"/>
                </a:lnTo>
                <a:lnTo>
                  <a:pt x="1640" y="182"/>
                </a:lnTo>
                <a:lnTo>
                  <a:pt x="1638" y="182"/>
                </a:lnTo>
                <a:lnTo>
                  <a:pt x="1638" y="184"/>
                </a:lnTo>
                <a:lnTo>
                  <a:pt x="1637" y="184"/>
                </a:lnTo>
                <a:lnTo>
                  <a:pt x="1635" y="184"/>
                </a:lnTo>
                <a:lnTo>
                  <a:pt x="1635" y="185"/>
                </a:lnTo>
                <a:lnTo>
                  <a:pt x="1633" y="185"/>
                </a:lnTo>
                <a:lnTo>
                  <a:pt x="1632" y="185"/>
                </a:lnTo>
                <a:lnTo>
                  <a:pt x="1630" y="185"/>
                </a:lnTo>
                <a:lnTo>
                  <a:pt x="1630" y="187"/>
                </a:lnTo>
                <a:lnTo>
                  <a:pt x="1628" y="187"/>
                </a:lnTo>
                <a:lnTo>
                  <a:pt x="1628" y="185"/>
                </a:lnTo>
                <a:lnTo>
                  <a:pt x="1627" y="185"/>
                </a:lnTo>
                <a:lnTo>
                  <a:pt x="1625" y="185"/>
                </a:lnTo>
                <a:lnTo>
                  <a:pt x="1623" y="185"/>
                </a:lnTo>
                <a:lnTo>
                  <a:pt x="1623" y="187"/>
                </a:lnTo>
                <a:lnTo>
                  <a:pt x="1622" y="187"/>
                </a:lnTo>
                <a:lnTo>
                  <a:pt x="1620" y="187"/>
                </a:lnTo>
                <a:lnTo>
                  <a:pt x="1618" y="187"/>
                </a:lnTo>
                <a:lnTo>
                  <a:pt x="1618" y="189"/>
                </a:lnTo>
                <a:lnTo>
                  <a:pt x="1617" y="189"/>
                </a:lnTo>
                <a:lnTo>
                  <a:pt x="1615" y="189"/>
                </a:lnTo>
                <a:lnTo>
                  <a:pt x="1615" y="191"/>
                </a:lnTo>
                <a:lnTo>
                  <a:pt x="1613" y="191"/>
                </a:lnTo>
                <a:lnTo>
                  <a:pt x="1612" y="191"/>
                </a:lnTo>
                <a:lnTo>
                  <a:pt x="1610" y="191"/>
                </a:lnTo>
                <a:lnTo>
                  <a:pt x="1608" y="191"/>
                </a:lnTo>
                <a:lnTo>
                  <a:pt x="1607" y="191"/>
                </a:lnTo>
                <a:lnTo>
                  <a:pt x="1605" y="191"/>
                </a:lnTo>
                <a:lnTo>
                  <a:pt x="1605" y="189"/>
                </a:lnTo>
                <a:lnTo>
                  <a:pt x="1603" y="189"/>
                </a:lnTo>
                <a:lnTo>
                  <a:pt x="1603" y="187"/>
                </a:lnTo>
                <a:lnTo>
                  <a:pt x="1602" y="187"/>
                </a:lnTo>
                <a:lnTo>
                  <a:pt x="1602" y="185"/>
                </a:lnTo>
                <a:lnTo>
                  <a:pt x="1602" y="184"/>
                </a:lnTo>
                <a:lnTo>
                  <a:pt x="1602" y="182"/>
                </a:lnTo>
                <a:lnTo>
                  <a:pt x="1602" y="180"/>
                </a:lnTo>
                <a:lnTo>
                  <a:pt x="1602" y="179"/>
                </a:lnTo>
                <a:lnTo>
                  <a:pt x="1602" y="177"/>
                </a:lnTo>
                <a:lnTo>
                  <a:pt x="1603" y="177"/>
                </a:lnTo>
                <a:lnTo>
                  <a:pt x="1603" y="175"/>
                </a:lnTo>
                <a:lnTo>
                  <a:pt x="1603" y="174"/>
                </a:lnTo>
                <a:lnTo>
                  <a:pt x="1605" y="174"/>
                </a:lnTo>
                <a:lnTo>
                  <a:pt x="1607" y="174"/>
                </a:lnTo>
                <a:lnTo>
                  <a:pt x="1608" y="174"/>
                </a:lnTo>
                <a:lnTo>
                  <a:pt x="1608" y="175"/>
                </a:lnTo>
                <a:lnTo>
                  <a:pt x="1610" y="175"/>
                </a:lnTo>
                <a:lnTo>
                  <a:pt x="1612" y="175"/>
                </a:lnTo>
                <a:lnTo>
                  <a:pt x="1613" y="175"/>
                </a:lnTo>
                <a:lnTo>
                  <a:pt x="1613" y="174"/>
                </a:lnTo>
                <a:lnTo>
                  <a:pt x="1615" y="174"/>
                </a:lnTo>
                <a:lnTo>
                  <a:pt x="1617" y="174"/>
                </a:lnTo>
                <a:lnTo>
                  <a:pt x="1617" y="172"/>
                </a:lnTo>
                <a:lnTo>
                  <a:pt x="1615" y="172"/>
                </a:lnTo>
                <a:lnTo>
                  <a:pt x="1613" y="172"/>
                </a:lnTo>
                <a:lnTo>
                  <a:pt x="1613" y="174"/>
                </a:lnTo>
                <a:lnTo>
                  <a:pt x="1612" y="174"/>
                </a:lnTo>
                <a:lnTo>
                  <a:pt x="1612" y="172"/>
                </a:lnTo>
                <a:lnTo>
                  <a:pt x="1610" y="172"/>
                </a:lnTo>
                <a:lnTo>
                  <a:pt x="1610" y="170"/>
                </a:lnTo>
                <a:lnTo>
                  <a:pt x="1608" y="170"/>
                </a:lnTo>
                <a:lnTo>
                  <a:pt x="1608" y="169"/>
                </a:lnTo>
                <a:lnTo>
                  <a:pt x="1607" y="169"/>
                </a:lnTo>
                <a:lnTo>
                  <a:pt x="1605" y="169"/>
                </a:lnTo>
                <a:lnTo>
                  <a:pt x="1605" y="167"/>
                </a:lnTo>
                <a:lnTo>
                  <a:pt x="1605" y="167"/>
                </a:lnTo>
                <a:lnTo>
                  <a:pt x="1607" y="167"/>
                </a:lnTo>
                <a:lnTo>
                  <a:pt x="1608" y="167"/>
                </a:lnTo>
                <a:lnTo>
                  <a:pt x="1610" y="167"/>
                </a:lnTo>
                <a:lnTo>
                  <a:pt x="1610" y="165"/>
                </a:lnTo>
                <a:lnTo>
                  <a:pt x="1610" y="164"/>
                </a:lnTo>
                <a:lnTo>
                  <a:pt x="1612" y="164"/>
                </a:lnTo>
                <a:lnTo>
                  <a:pt x="1612" y="162"/>
                </a:lnTo>
                <a:lnTo>
                  <a:pt x="1613" y="162"/>
                </a:lnTo>
                <a:lnTo>
                  <a:pt x="1613" y="160"/>
                </a:lnTo>
                <a:lnTo>
                  <a:pt x="1615" y="160"/>
                </a:lnTo>
                <a:lnTo>
                  <a:pt x="1615" y="159"/>
                </a:lnTo>
                <a:lnTo>
                  <a:pt x="1617" y="159"/>
                </a:lnTo>
                <a:lnTo>
                  <a:pt x="1617" y="157"/>
                </a:lnTo>
                <a:lnTo>
                  <a:pt x="1617" y="155"/>
                </a:lnTo>
                <a:lnTo>
                  <a:pt x="1618" y="155"/>
                </a:lnTo>
                <a:lnTo>
                  <a:pt x="1618" y="154"/>
                </a:lnTo>
                <a:lnTo>
                  <a:pt x="1620" y="154"/>
                </a:lnTo>
                <a:lnTo>
                  <a:pt x="1622" y="154"/>
                </a:lnTo>
                <a:lnTo>
                  <a:pt x="1623" y="154"/>
                </a:lnTo>
                <a:lnTo>
                  <a:pt x="1623" y="152"/>
                </a:lnTo>
                <a:lnTo>
                  <a:pt x="1623" y="150"/>
                </a:lnTo>
                <a:lnTo>
                  <a:pt x="1623" y="149"/>
                </a:lnTo>
                <a:lnTo>
                  <a:pt x="1622" y="149"/>
                </a:lnTo>
                <a:lnTo>
                  <a:pt x="1622" y="150"/>
                </a:lnTo>
                <a:lnTo>
                  <a:pt x="1620" y="150"/>
                </a:lnTo>
                <a:lnTo>
                  <a:pt x="1620" y="152"/>
                </a:lnTo>
                <a:lnTo>
                  <a:pt x="1618" y="152"/>
                </a:lnTo>
                <a:lnTo>
                  <a:pt x="1617" y="152"/>
                </a:lnTo>
                <a:lnTo>
                  <a:pt x="1615" y="152"/>
                </a:lnTo>
                <a:lnTo>
                  <a:pt x="1615" y="154"/>
                </a:lnTo>
                <a:lnTo>
                  <a:pt x="1613" y="154"/>
                </a:lnTo>
                <a:lnTo>
                  <a:pt x="1613" y="155"/>
                </a:lnTo>
                <a:lnTo>
                  <a:pt x="1612" y="155"/>
                </a:lnTo>
                <a:lnTo>
                  <a:pt x="1612" y="157"/>
                </a:lnTo>
                <a:lnTo>
                  <a:pt x="1610" y="157"/>
                </a:lnTo>
                <a:lnTo>
                  <a:pt x="1608" y="157"/>
                </a:lnTo>
                <a:lnTo>
                  <a:pt x="1608" y="159"/>
                </a:lnTo>
                <a:lnTo>
                  <a:pt x="1608" y="160"/>
                </a:lnTo>
                <a:lnTo>
                  <a:pt x="1607" y="160"/>
                </a:lnTo>
                <a:lnTo>
                  <a:pt x="1607" y="162"/>
                </a:lnTo>
                <a:lnTo>
                  <a:pt x="1605" y="162"/>
                </a:lnTo>
                <a:lnTo>
                  <a:pt x="1603" y="162"/>
                </a:lnTo>
                <a:lnTo>
                  <a:pt x="1603" y="164"/>
                </a:lnTo>
                <a:lnTo>
                  <a:pt x="1602" y="164"/>
                </a:lnTo>
                <a:lnTo>
                  <a:pt x="1602" y="165"/>
                </a:lnTo>
                <a:lnTo>
                  <a:pt x="1600" y="165"/>
                </a:lnTo>
                <a:lnTo>
                  <a:pt x="1598" y="165"/>
                </a:lnTo>
                <a:lnTo>
                  <a:pt x="1598" y="164"/>
                </a:lnTo>
                <a:lnTo>
                  <a:pt x="1598" y="162"/>
                </a:lnTo>
                <a:lnTo>
                  <a:pt x="1597" y="162"/>
                </a:lnTo>
                <a:lnTo>
                  <a:pt x="1595" y="162"/>
                </a:lnTo>
                <a:lnTo>
                  <a:pt x="1595" y="160"/>
                </a:lnTo>
                <a:lnTo>
                  <a:pt x="1595" y="159"/>
                </a:lnTo>
                <a:lnTo>
                  <a:pt x="1597" y="159"/>
                </a:lnTo>
                <a:lnTo>
                  <a:pt x="1597" y="157"/>
                </a:lnTo>
                <a:lnTo>
                  <a:pt x="1598" y="157"/>
                </a:lnTo>
                <a:lnTo>
                  <a:pt x="1598" y="155"/>
                </a:lnTo>
                <a:lnTo>
                  <a:pt x="1600" y="155"/>
                </a:lnTo>
                <a:lnTo>
                  <a:pt x="1600" y="154"/>
                </a:lnTo>
                <a:lnTo>
                  <a:pt x="1602" y="154"/>
                </a:lnTo>
                <a:lnTo>
                  <a:pt x="1602" y="152"/>
                </a:lnTo>
                <a:lnTo>
                  <a:pt x="1602" y="150"/>
                </a:lnTo>
                <a:lnTo>
                  <a:pt x="1603" y="150"/>
                </a:lnTo>
                <a:lnTo>
                  <a:pt x="1605" y="150"/>
                </a:lnTo>
                <a:lnTo>
                  <a:pt x="1605" y="149"/>
                </a:lnTo>
                <a:lnTo>
                  <a:pt x="1607" y="149"/>
                </a:lnTo>
                <a:lnTo>
                  <a:pt x="1607" y="147"/>
                </a:lnTo>
                <a:lnTo>
                  <a:pt x="1607" y="145"/>
                </a:lnTo>
                <a:lnTo>
                  <a:pt x="1605" y="145"/>
                </a:lnTo>
                <a:lnTo>
                  <a:pt x="1605" y="147"/>
                </a:lnTo>
                <a:lnTo>
                  <a:pt x="1603" y="147"/>
                </a:lnTo>
                <a:lnTo>
                  <a:pt x="1603" y="145"/>
                </a:lnTo>
                <a:lnTo>
                  <a:pt x="1602" y="145"/>
                </a:lnTo>
                <a:lnTo>
                  <a:pt x="1602" y="144"/>
                </a:lnTo>
                <a:lnTo>
                  <a:pt x="1602" y="142"/>
                </a:lnTo>
                <a:lnTo>
                  <a:pt x="1602" y="140"/>
                </a:lnTo>
                <a:lnTo>
                  <a:pt x="1600" y="140"/>
                </a:lnTo>
                <a:lnTo>
                  <a:pt x="1600" y="142"/>
                </a:lnTo>
                <a:lnTo>
                  <a:pt x="1600" y="144"/>
                </a:lnTo>
                <a:lnTo>
                  <a:pt x="1598" y="144"/>
                </a:lnTo>
                <a:lnTo>
                  <a:pt x="1597" y="144"/>
                </a:lnTo>
                <a:lnTo>
                  <a:pt x="1597" y="142"/>
                </a:lnTo>
                <a:lnTo>
                  <a:pt x="1595" y="142"/>
                </a:lnTo>
                <a:lnTo>
                  <a:pt x="1595" y="144"/>
                </a:lnTo>
                <a:lnTo>
                  <a:pt x="1595" y="145"/>
                </a:lnTo>
                <a:lnTo>
                  <a:pt x="1595" y="147"/>
                </a:lnTo>
                <a:lnTo>
                  <a:pt x="1593" y="147"/>
                </a:lnTo>
                <a:lnTo>
                  <a:pt x="1593" y="149"/>
                </a:lnTo>
                <a:lnTo>
                  <a:pt x="1593" y="150"/>
                </a:lnTo>
                <a:lnTo>
                  <a:pt x="1593" y="152"/>
                </a:lnTo>
                <a:lnTo>
                  <a:pt x="1592" y="152"/>
                </a:lnTo>
                <a:lnTo>
                  <a:pt x="1590" y="152"/>
                </a:lnTo>
                <a:lnTo>
                  <a:pt x="1590" y="154"/>
                </a:lnTo>
                <a:lnTo>
                  <a:pt x="1588" y="154"/>
                </a:lnTo>
                <a:lnTo>
                  <a:pt x="1588" y="152"/>
                </a:lnTo>
                <a:lnTo>
                  <a:pt x="1588" y="150"/>
                </a:lnTo>
                <a:lnTo>
                  <a:pt x="1588" y="149"/>
                </a:lnTo>
                <a:lnTo>
                  <a:pt x="1587" y="149"/>
                </a:lnTo>
                <a:lnTo>
                  <a:pt x="1587" y="150"/>
                </a:lnTo>
                <a:lnTo>
                  <a:pt x="1587" y="152"/>
                </a:lnTo>
                <a:lnTo>
                  <a:pt x="1585" y="152"/>
                </a:lnTo>
                <a:lnTo>
                  <a:pt x="1583" y="152"/>
                </a:lnTo>
                <a:lnTo>
                  <a:pt x="1583" y="150"/>
                </a:lnTo>
                <a:close/>
                <a:moveTo>
                  <a:pt x="1657" y="219"/>
                </a:moveTo>
                <a:lnTo>
                  <a:pt x="1655" y="219"/>
                </a:lnTo>
                <a:lnTo>
                  <a:pt x="1655" y="221"/>
                </a:lnTo>
                <a:lnTo>
                  <a:pt x="1657" y="221"/>
                </a:lnTo>
                <a:lnTo>
                  <a:pt x="1657" y="219"/>
                </a:lnTo>
                <a:close/>
                <a:moveTo>
                  <a:pt x="1658" y="216"/>
                </a:moveTo>
                <a:lnTo>
                  <a:pt x="1657" y="216"/>
                </a:lnTo>
                <a:lnTo>
                  <a:pt x="1657" y="217"/>
                </a:lnTo>
                <a:lnTo>
                  <a:pt x="1658" y="217"/>
                </a:lnTo>
                <a:lnTo>
                  <a:pt x="1658" y="216"/>
                </a:lnTo>
                <a:close/>
                <a:moveTo>
                  <a:pt x="1723" y="216"/>
                </a:moveTo>
                <a:lnTo>
                  <a:pt x="1722" y="216"/>
                </a:lnTo>
                <a:lnTo>
                  <a:pt x="1722" y="217"/>
                </a:lnTo>
                <a:lnTo>
                  <a:pt x="1723" y="217"/>
                </a:lnTo>
                <a:lnTo>
                  <a:pt x="1723" y="216"/>
                </a:lnTo>
                <a:close/>
                <a:moveTo>
                  <a:pt x="1670" y="374"/>
                </a:moveTo>
                <a:lnTo>
                  <a:pt x="1668" y="374"/>
                </a:lnTo>
                <a:lnTo>
                  <a:pt x="1668" y="376"/>
                </a:lnTo>
                <a:lnTo>
                  <a:pt x="1670" y="376"/>
                </a:lnTo>
                <a:lnTo>
                  <a:pt x="1670" y="374"/>
                </a:lnTo>
                <a:close/>
                <a:moveTo>
                  <a:pt x="1683" y="369"/>
                </a:moveTo>
                <a:lnTo>
                  <a:pt x="1682" y="369"/>
                </a:lnTo>
                <a:lnTo>
                  <a:pt x="1682" y="369"/>
                </a:lnTo>
                <a:lnTo>
                  <a:pt x="1683" y="369"/>
                </a:lnTo>
                <a:lnTo>
                  <a:pt x="1683" y="369"/>
                </a:lnTo>
                <a:close/>
                <a:moveTo>
                  <a:pt x="1685" y="361"/>
                </a:moveTo>
                <a:lnTo>
                  <a:pt x="1683" y="361"/>
                </a:lnTo>
                <a:lnTo>
                  <a:pt x="1683" y="362"/>
                </a:lnTo>
                <a:lnTo>
                  <a:pt x="1683" y="364"/>
                </a:lnTo>
                <a:lnTo>
                  <a:pt x="1685" y="364"/>
                </a:lnTo>
                <a:lnTo>
                  <a:pt x="1685" y="362"/>
                </a:lnTo>
                <a:lnTo>
                  <a:pt x="1685" y="361"/>
                </a:lnTo>
                <a:close/>
                <a:moveTo>
                  <a:pt x="1695" y="423"/>
                </a:moveTo>
                <a:lnTo>
                  <a:pt x="1693" y="423"/>
                </a:lnTo>
                <a:lnTo>
                  <a:pt x="1693" y="424"/>
                </a:lnTo>
                <a:lnTo>
                  <a:pt x="1695" y="424"/>
                </a:lnTo>
                <a:lnTo>
                  <a:pt x="1695" y="423"/>
                </a:lnTo>
                <a:close/>
                <a:moveTo>
                  <a:pt x="1695" y="408"/>
                </a:moveTo>
                <a:lnTo>
                  <a:pt x="1693" y="408"/>
                </a:lnTo>
                <a:lnTo>
                  <a:pt x="1692" y="408"/>
                </a:lnTo>
                <a:lnTo>
                  <a:pt x="1692" y="409"/>
                </a:lnTo>
                <a:lnTo>
                  <a:pt x="1693" y="409"/>
                </a:lnTo>
                <a:lnTo>
                  <a:pt x="1695" y="409"/>
                </a:lnTo>
                <a:lnTo>
                  <a:pt x="1695" y="408"/>
                </a:lnTo>
                <a:close/>
                <a:moveTo>
                  <a:pt x="1695" y="394"/>
                </a:moveTo>
                <a:lnTo>
                  <a:pt x="1693" y="394"/>
                </a:lnTo>
                <a:lnTo>
                  <a:pt x="1692" y="394"/>
                </a:lnTo>
                <a:lnTo>
                  <a:pt x="1690" y="394"/>
                </a:lnTo>
                <a:lnTo>
                  <a:pt x="1690" y="396"/>
                </a:lnTo>
                <a:lnTo>
                  <a:pt x="1688" y="396"/>
                </a:lnTo>
                <a:lnTo>
                  <a:pt x="1688" y="397"/>
                </a:lnTo>
                <a:lnTo>
                  <a:pt x="1690" y="397"/>
                </a:lnTo>
                <a:lnTo>
                  <a:pt x="1690" y="396"/>
                </a:lnTo>
                <a:lnTo>
                  <a:pt x="1692" y="396"/>
                </a:lnTo>
                <a:lnTo>
                  <a:pt x="1693" y="396"/>
                </a:lnTo>
                <a:lnTo>
                  <a:pt x="1695" y="396"/>
                </a:lnTo>
                <a:lnTo>
                  <a:pt x="1695" y="394"/>
                </a:lnTo>
                <a:close/>
                <a:moveTo>
                  <a:pt x="1697" y="387"/>
                </a:moveTo>
                <a:lnTo>
                  <a:pt x="1695" y="387"/>
                </a:lnTo>
                <a:lnTo>
                  <a:pt x="1695" y="386"/>
                </a:lnTo>
                <a:lnTo>
                  <a:pt x="1693" y="386"/>
                </a:lnTo>
                <a:lnTo>
                  <a:pt x="1692" y="386"/>
                </a:lnTo>
                <a:lnTo>
                  <a:pt x="1690" y="386"/>
                </a:lnTo>
                <a:lnTo>
                  <a:pt x="1690" y="387"/>
                </a:lnTo>
                <a:lnTo>
                  <a:pt x="1692" y="387"/>
                </a:lnTo>
                <a:lnTo>
                  <a:pt x="1693" y="387"/>
                </a:lnTo>
                <a:lnTo>
                  <a:pt x="1695" y="387"/>
                </a:lnTo>
                <a:lnTo>
                  <a:pt x="1695" y="389"/>
                </a:lnTo>
                <a:lnTo>
                  <a:pt x="1697" y="389"/>
                </a:lnTo>
                <a:lnTo>
                  <a:pt x="1697" y="387"/>
                </a:lnTo>
                <a:close/>
                <a:moveTo>
                  <a:pt x="1663" y="461"/>
                </a:moveTo>
                <a:lnTo>
                  <a:pt x="1662" y="461"/>
                </a:lnTo>
                <a:lnTo>
                  <a:pt x="1660" y="461"/>
                </a:lnTo>
                <a:lnTo>
                  <a:pt x="1660" y="463"/>
                </a:lnTo>
                <a:lnTo>
                  <a:pt x="1662" y="463"/>
                </a:lnTo>
                <a:lnTo>
                  <a:pt x="1662" y="464"/>
                </a:lnTo>
                <a:lnTo>
                  <a:pt x="1663" y="464"/>
                </a:lnTo>
                <a:lnTo>
                  <a:pt x="1663" y="463"/>
                </a:lnTo>
                <a:lnTo>
                  <a:pt x="1663" y="461"/>
                </a:lnTo>
                <a:close/>
                <a:moveTo>
                  <a:pt x="1732" y="483"/>
                </a:moveTo>
                <a:lnTo>
                  <a:pt x="1730" y="481"/>
                </a:lnTo>
                <a:lnTo>
                  <a:pt x="1730" y="479"/>
                </a:lnTo>
                <a:lnTo>
                  <a:pt x="1728" y="479"/>
                </a:lnTo>
                <a:lnTo>
                  <a:pt x="1728" y="481"/>
                </a:lnTo>
                <a:lnTo>
                  <a:pt x="1730" y="481"/>
                </a:lnTo>
                <a:lnTo>
                  <a:pt x="1730" y="483"/>
                </a:lnTo>
                <a:lnTo>
                  <a:pt x="1732" y="483"/>
                </a:lnTo>
                <a:close/>
                <a:moveTo>
                  <a:pt x="1735" y="418"/>
                </a:moveTo>
                <a:lnTo>
                  <a:pt x="1733" y="418"/>
                </a:lnTo>
                <a:lnTo>
                  <a:pt x="1733" y="419"/>
                </a:lnTo>
                <a:lnTo>
                  <a:pt x="1733" y="421"/>
                </a:lnTo>
                <a:lnTo>
                  <a:pt x="1733" y="423"/>
                </a:lnTo>
                <a:lnTo>
                  <a:pt x="1735" y="423"/>
                </a:lnTo>
                <a:lnTo>
                  <a:pt x="1735" y="421"/>
                </a:lnTo>
                <a:lnTo>
                  <a:pt x="1735" y="419"/>
                </a:lnTo>
                <a:lnTo>
                  <a:pt x="1735" y="418"/>
                </a:lnTo>
                <a:close/>
                <a:moveTo>
                  <a:pt x="1850" y="27"/>
                </a:moveTo>
                <a:lnTo>
                  <a:pt x="1852" y="27"/>
                </a:lnTo>
                <a:lnTo>
                  <a:pt x="1852" y="25"/>
                </a:lnTo>
                <a:lnTo>
                  <a:pt x="1850" y="25"/>
                </a:lnTo>
                <a:lnTo>
                  <a:pt x="1850" y="27"/>
                </a:lnTo>
                <a:close/>
                <a:moveTo>
                  <a:pt x="1825" y="107"/>
                </a:moveTo>
                <a:lnTo>
                  <a:pt x="1824" y="107"/>
                </a:lnTo>
                <a:lnTo>
                  <a:pt x="1824" y="109"/>
                </a:lnTo>
                <a:lnTo>
                  <a:pt x="1825" y="109"/>
                </a:lnTo>
                <a:lnTo>
                  <a:pt x="1825" y="107"/>
                </a:lnTo>
                <a:close/>
                <a:moveTo>
                  <a:pt x="1825" y="102"/>
                </a:moveTo>
                <a:lnTo>
                  <a:pt x="1825" y="104"/>
                </a:lnTo>
                <a:lnTo>
                  <a:pt x="1827" y="104"/>
                </a:lnTo>
                <a:lnTo>
                  <a:pt x="1827" y="105"/>
                </a:lnTo>
                <a:lnTo>
                  <a:pt x="1829" y="105"/>
                </a:lnTo>
                <a:lnTo>
                  <a:pt x="1829" y="104"/>
                </a:lnTo>
                <a:lnTo>
                  <a:pt x="1827" y="104"/>
                </a:lnTo>
                <a:lnTo>
                  <a:pt x="1827" y="102"/>
                </a:lnTo>
                <a:lnTo>
                  <a:pt x="1825" y="102"/>
                </a:lnTo>
                <a:close/>
                <a:moveTo>
                  <a:pt x="1824" y="12"/>
                </a:moveTo>
                <a:lnTo>
                  <a:pt x="1825" y="12"/>
                </a:lnTo>
                <a:lnTo>
                  <a:pt x="1825" y="10"/>
                </a:lnTo>
                <a:lnTo>
                  <a:pt x="1824" y="10"/>
                </a:lnTo>
                <a:lnTo>
                  <a:pt x="1824" y="12"/>
                </a:lnTo>
                <a:close/>
                <a:moveTo>
                  <a:pt x="1824" y="102"/>
                </a:moveTo>
                <a:lnTo>
                  <a:pt x="1824" y="102"/>
                </a:lnTo>
                <a:lnTo>
                  <a:pt x="1824" y="100"/>
                </a:lnTo>
                <a:lnTo>
                  <a:pt x="1824" y="100"/>
                </a:lnTo>
                <a:lnTo>
                  <a:pt x="1824" y="102"/>
                </a:lnTo>
                <a:close/>
                <a:moveTo>
                  <a:pt x="1820" y="100"/>
                </a:moveTo>
                <a:lnTo>
                  <a:pt x="1822" y="100"/>
                </a:lnTo>
                <a:lnTo>
                  <a:pt x="1822" y="99"/>
                </a:lnTo>
                <a:lnTo>
                  <a:pt x="1820" y="99"/>
                </a:lnTo>
                <a:lnTo>
                  <a:pt x="1820" y="100"/>
                </a:lnTo>
                <a:close/>
                <a:moveTo>
                  <a:pt x="1814" y="99"/>
                </a:moveTo>
                <a:lnTo>
                  <a:pt x="1815" y="99"/>
                </a:lnTo>
                <a:lnTo>
                  <a:pt x="1815" y="97"/>
                </a:lnTo>
                <a:lnTo>
                  <a:pt x="1814" y="97"/>
                </a:lnTo>
                <a:lnTo>
                  <a:pt x="1814" y="99"/>
                </a:lnTo>
                <a:close/>
                <a:moveTo>
                  <a:pt x="1765" y="311"/>
                </a:moveTo>
                <a:lnTo>
                  <a:pt x="1764" y="311"/>
                </a:lnTo>
                <a:lnTo>
                  <a:pt x="1764" y="312"/>
                </a:lnTo>
                <a:lnTo>
                  <a:pt x="1765" y="312"/>
                </a:lnTo>
                <a:lnTo>
                  <a:pt x="1767" y="312"/>
                </a:lnTo>
                <a:lnTo>
                  <a:pt x="1769" y="312"/>
                </a:lnTo>
                <a:lnTo>
                  <a:pt x="1770" y="312"/>
                </a:lnTo>
                <a:lnTo>
                  <a:pt x="1772" y="312"/>
                </a:lnTo>
                <a:lnTo>
                  <a:pt x="1772" y="311"/>
                </a:lnTo>
                <a:lnTo>
                  <a:pt x="1770" y="311"/>
                </a:lnTo>
                <a:lnTo>
                  <a:pt x="1769" y="311"/>
                </a:lnTo>
                <a:lnTo>
                  <a:pt x="1767" y="311"/>
                </a:lnTo>
                <a:lnTo>
                  <a:pt x="1765" y="311"/>
                </a:lnTo>
                <a:close/>
                <a:moveTo>
                  <a:pt x="1762" y="174"/>
                </a:moveTo>
                <a:lnTo>
                  <a:pt x="1764" y="174"/>
                </a:lnTo>
                <a:lnTo>
                  <a:pt x="1765" y="174"/>
                </a:lnTo>
                <a:lnTo>
                  <a:pt x="1765" y="172"/>
                </a:lnTo>
                <a:lnTo>
                  <a:pt x="1767" y="172"/>
                </a:lnTo>
                <a:lnTo>
                  <a:pt x="1767" y="170"/>
                </a:lnTo>
                <a:lnTo>
                  <a:pt x="1769" y="170"/>
                </a:lnTo>
                <a:lnTo>
                  <a:pt x="1769" y="169"/>
                </a:lnTo>
                <a:lnTo>
                  <a:pt x="1770" y="169"/>
                </a:lnTo>
                <a:lnTo>
                  <a:pt x="1770" y="167"/>
                </a:lnTo>
                <a:lnTo>
                  <a:pt x="1772" y="167"/>
                </a:lnTo>
                <a:lnTo>
                  <a:pt x="1772" y="167"/>
                </a:lnTo>
                <a:lnTo>
                  <a:pt x="1770" y="167"/>
                </a:lnTo>
                <a:lnTo>
                  <a:pt x="1770" y="167"/>
                </a:lnTo>
                <a:lnTo>
                  <a:pt x="1769" y="167"/>
                </a:lnTo>
                <a:lnTo>
                  <a:pt x="1769" y="169"/>
                </a:lnTo>
                <a:lnTo>
                  <a:pt x="1767" y="169"/>
                </a:lnTo>
                <a:lnTo>
                  <a:pt x="1767" y="170"/>
                </a:lnTo>
                <a:lnTo>
                  <a:pt x="1765" y="170"/>
                </a:lnTo>
                <a:lnTo>
                  <a:pt x="1764" y="170"/>
                </a:lnTo>
                <a:lnTo>
                  <a:pt x="1764" y="172"/>
                </a:lnTo>
                <a:lnTo>
                  <a:pt x="1762" y="172"/>
                </a:lnTo>
                <a:lnTo>
                  <a:pt x="1762" y="174"/>
                </a:lnTo>
                <a:close/>
                <a:moveTo>
                  <a:pt x="1759" y="312"/>
                </a:moveTo>
                <a:lnTo>
                  <a:pt x="1759" y="314"/>
                </a:lnTo>
                <a:lnTo>
                  <a:pt x="1760" y="314"/>
                </a:lnTo>
                <a:lnTo>
                  <a:pt x="1762" y="314"/>
                </a:lnTo>
                <a:lnTo>
                  <a:pt x="1762" y="312"/>
                </a:lnTo>
                <a:lnTo>
                  <a:pt x="1760" y="312"/>
                </a:lnTo>
                <a:lnTo>
                  <a:pt x="1759" y="312"/>
                </a:lnTo>
                <a:close/>
                <a:moveTo>
                  <a:pt x="1683" y="74"/>
                </a:moveTo>
                <a:lnTo>
                  <a:pt x="1682" y="74"/>
                </a:lnTo>
                <a:lnTo>
                  <a:pt x="1680" y="74"/>
                </a:lnTo>
                <a:lnTo>
                  <a:pt x="1680" y="75"/>
                </a:lnTo>
                <a:lnTo>
                  <a:pt x="1682" y="75"/>
                </a:lnTo>
                <a:lnTo>
                  <a:pt x="1683" y="75"/>
                </a:lnTo>
                <a:lnTo>
                  <a:pt x="1683" y="74"/>
                </a:lnTo>
                <a:close/>
                <a:moveTo>
                  <a:pt x="1710" y="45"/>
                </a:moveTo>
                <a:lnTo>
                  <a:pt x="1710" y="44"/>
                </a:lnTo>
                <a:lnTo>
                  <a:pt x="1708" y="44"/>
                </a:lnTo>
                <a:lnTo>
                  <a:pt x="1708" y="45"/>
                </a:lnTo>
                <a:lnTo>
                  <a:pt x="1710" y="45"/>
                </a:lnTo>
                <a:close/>
                <a:moveTo>
                  <a:pt x="1687" y="110"/>
                </a:moveTo>
                <a:lnTo>
                  <a:pt x="1688" y="110"/>
                </a:lnTo>
                <a:lnTo>
                  <a:pt x="1688" y="112"/>
                </a:lnTo>
                <a:lnTo>
                  <a:pt x="1690" y="112"/>
                </a:lnTo>
                <a:lnTo>
                  <a:pt x="1688" y="110"/>
                </a:lnTo>
                <a:lnTo>
                  <a:pt x="1688" y="109"/>
                </a:lnTo>
                <a:lnTo>
                  <a:pt x="1687" y="109"/>
                </a:lnTo>
                <a:lnTo>
                  <a:pt x="1687" y="110"/>
                </a:lnTo>
                <a:close/>
                <a:moveTo>
                  <a:pt x="1653" y="120"/>
                </a:moveTo>
                <a:lnTo>
                  <a:pt x="1655" y="120"/>
                </a:lnTo>
                <a:lnTo>
                  <a:pt x="1655" y="119"/>
                </a:lnTo>
                <a:lnTo>
                  <a:pt x="1653" y="119"/>
                </a:lnTo>
                <a:lnTo>
                  <a:pt x="1653" y="120"/>
                </a:lnTo>
                <a:close/>
                <a:moveTo>
                  <a:pt x="1650" y="125"/>
                </a:moveTo>
                <a:lnTo>
                  <a:pt x="1650" y="127"/>
                </a:lnTo>
                <a:lnTo>
                  <a:pt x="1652" y="127"/>
                </a:lnTo>
                <a:lnTo>
                  <a:pt x="1652" y="125"/>
                </a:lnTo>
                <a:lnTo>
                  <a:pt x="1650" y="125"/>
                </a:lnTo>
                <a:close/>
                <a:moveTo>
                  <a:pt x="1647" y="122"/>
                </a:moveTo>
                <a:lnTo>
                  <a:pt x="1648" y="122"/>
                </a:lnTo>
                <a:lnTo>
                  <a:pt x="1648" y="124"/>
                </a:lnTo>
                <a:lnTo>
                  <a:pt x="1650" y="124"/>
                </a:lnTo>
                <a:lnTo>
                  <a:pt x="1650" y="122"/>
                </a:lnTo>
                <a:lnTo>
                  <a:pt x="1648" y="122"/>
                </a:lnTo>
                <a:lnTo>
                  <a:pt x="1648" y="120"/>
                </a:lnTo>
                <a:lnTo>
                  <a:pt x="1647" y="120"/>
                </a:lnTo>
                <a:lnTo>
                  <a:pt x="1647" y="122"/>
                </a:lnTo>
                <a:close/>
                <a:moveTo>
                  <a:pt x="1633" y="124"/>
                </a:moveTo>
                <a:lnTo>
                  <a:pt x="1635" y="124"/>
                </a:lnTo>
                <a:lnTo>
                  <a:pt x="1635" y="125"/>
                </a:lnTo>
                <a:lnTo>
                  <a:pt x="1637" y="125"/>
                </a:lnTo>
                <a:lnTo>
                  <a:pt x="1637" y="124"/>
                </a:lnTo>
                <a:lnTo>
                  <a:pt x="1635" y="124"/>
                </a:lnTo>
                <a:lnTo>
                  <a:pt x="1635" y="122"/>
                </a:lnTo>
                <a:lnTo>
                  <a:pt x="1633" y="122"/>
                </a:lnTo>
                <a:lnTo>
                  <a:pt x="1633" y="124"/>
                </a:lnTo>
                <a:close/>
                <a:moveTo>
                  <a:pt x="1632" y="155"/>
                </a:moveTo>
                <a:lnTo>
                  <a:pt x="1633" y="155"/>
                </a:lnTo>
                <a:lnTo>
                  <a:pt x="1633" y="154"/>
                </a:lnTo>
                <a:lnTo>
                  <a:pt x="1632" y="154"/>
                </a:lnTo>
                <a:lnTo>
                  <a:pt x="1632" y="155"/>
                </a:lnTo>
                <a:close/>
                <a:moveTo>
                  <a:pt x="1623" y="152"/>
                </a:moveTo>
                <a:lnTo>
                  <a:pt x="1625" y="152"/>
                </a:lnTo>
                <a:lnTo>
                  <a:pt x="1625" y="154"/>
                </a:lnTo>
                <a:lnTo>
                  <a:pt x="1627" y="154"/>
                </a:lnTo>
                <a:lnTo>
                  <a:pt x="1628" y="154"/>
                </a:lnTo>
                <a:lnTo>
                  <a:pt x="1630" y="154"/>
                </a:lnTo>
                <a:lnTo>
                  <a:pt x="1630" y="152"/>
                </a:lnTo>
                <a:lnTo>
                  <a:pt x="1628" y="152"/>
                </a:lnTo>
                <a:lnTo>
                  <a:pt x="1627" y="152"/>
                </a:lnTo>
                <a:lnTo>
                  <a:pt x="1627" y="150"/>
                </a:lnTo>
                <a:lnTo>
                  <a:pt x="1625" y="150"/>
                </a:lnTo>
                <a:lnTo>
                  <a:pt x="1623" y="150"/>
                </a:lnTo>
                <a:lnTo>
                  <a:pt x="1623" y="152"/>
                </a:lnTo>
                <a:close/>
                <a:moveTo>
                  <a:pt x="1610" y="134"/>
                </a:moveTo>
                <a:lnTo>
                  <a:pt x="1612" y="134"/>
                </a:lnTo>
                <a:lnTo>
                  <a:pt x="1612" y="132"/>
                </a:lnTo>
                <a:lnTo>
                  <a:pt x="1610" y="132"/>
                </a:lnTo>
                <a:lnTo>
                  <a:pt x="1610" y="134"/>
                </a:lnTo>
                <a:close/>
                <a:moveTo>
                  <a:pt x="1687" y="413"/>
                </a:moveTo>
                <a:lnTo>
                  <a:pt x="1687" y="411"/>
                </a:lnTo>
                <a:lnTo>
                  <a:pt x="1687" y="409"/>
                </a:lnTo>
                <a:lnTo>
                  <a:pt x="1685" y="409"/>
                </a:lnTo>
                <a:lnTo>
                  <a:pt x="1683" y="409"/>
                </a:lnTo>
                <a:lnTo>
                  <a:pt x="1682" y="409"/>
                </a:lnTo>
                <a:lnTo>
                  <a:pt x="1682" y="411"/>
                </a:lnTo>
                <a:lnTo>
                  <a:pt x="1680" y="411"/>
                </a:lnTo>
                <a:lnTo>
                  <a:pt x="1680" y="413"/>
                </a:lnTo>
                <a:lnTo>
                  <a:pt x="1680" y="414"/>
                </a:lnTo>
                <a:lnTo>
                  <a:pt x="1680" y="416"/>
                </a:lnTo>
                <a:lnTo>
                  <a:pt x="1682" y="416"/>
                </a:lnTo>
                <a:lnTo>
                  <a:pt x="1682" y="414"/>
                </a:lnTo>
                <a:lnTo>
                  <a:pt x="1683" y="414"/>
                </a:lnTo>
                <a:lnTo>
                  <a:pt x="1685" y="414"/>
                </a:lnTo>
                <a:lnTo>
                  <a:pt x="1685" y="413"/>
                </a:lnTo>
                <a:lnTo>
                  <a:pt x="1687" y="413"/>
                </a:lnTo>
                <a:close/>
                <a:moveTo>
                  <a:pt x="1855" y="85"/>
                </a:moveTo>
                <a:lnTo>
                  <a:pt x="1855" y="87"/>
                </a:lnTo>
                <a:lnTo>
                  <a:pt x="1857" y="87"/>
                </a:lnTo>
                <a:lnTo>
                  <a:pt x="1857" y="85"/>
                </a:lnTo>
                <a:lnTo>
                  <a:pt x="1857" y="84"/>
                </a:lnTo>
                <a:lnTo>
                  <a:pt x="1855" y="84"/>
                </a:lnTo>
                <a:lnTo>
                  <a:pt x="1855" y="85"/>
                </a:lnTo>
                <a:close/>
                <a:moveTo>
                  <a:pt x="1739" y="17"/>
                </a:moveTo>
                <a:lnTo>
                  <a:pt x="1740" y="17"/>
                </a:lnTo>
                <a:lnTo>
                  <a:pt x="1740" y="19"/>
                </a:lnTo>
                <a:lnTo>
                  <a:pt x="1742" y="19"/>
                </a:lnTo>
                <a:lnTo>
                  <a:pt x="1742" y="17"/>
                </a:lnTo>
                <a:lnTo>
                  <a:pt x="1742" y="15"/>
                </a:lnTo>
                <a:lnTo>
                  <a:pt x="1744" y="15"/>
                </a:lnTo>
                <a:lnTo>
                  <a:pt x="1744" y="14"/>
                </a:lnTo>
                <a:lnTo>
                  <a:pt x="1742" y="14"/>
                </a:lnTo>
                <a:lnTo>
                  <a:pt x="1740" y="12"/>
                </a:lnTo>
                <a:lnTo>
                  <a:pt x="1740" y="14"/>
                </a:lnTo>
                <a:lnTo>
                  <a:pt x="1739" y="14"/>
                </a:lnTo>
                <a:lnTo>
                  <a:pt x="1739" y="15"/>
                </a:lnTo>
                <a:lnTo>
                  <a:pt x="1737" y="15"/>
                </a:lnTo>
                <a:lnTo>
                  <a:pt x="1737" y="17"/>
                </a:lnTo>
                <a:lnTo>
                  <a:pt x="1737" y="19"/>
                </a:lnTo>
                <a:lnTo>
                  <a:pt x="1739" y="19"/>
                </a:lnTo>
                <a:lnTo>
                  <a:pt x="1739" y="17"/>
                </a:lnTo>
                <a:close/>
                <a:moveTo>
                  <a:pt x="2132" y="2167"/>
                </a:moveTo>
                <a:lnTo>
                  <a:pt x="2134" y="2167"/>
                </a:lnTo>
                <a:lnTo>
                  <a:pt x="2134" y="2165"/>
                </a:lnTo>
                <a:lnTo>
                  <a:pt x="2132" y="2165"/>
                </a:lnTo>
                <a:lnTo>
                  <a:pt x="2132" y="2167"/>
                </a:lnTo>
                <a:close/>
                <a:moveTo>
                  <a:pt x="2122" y="2162"/>
                </a:moveTo>
                <a:lnTo>
                  <a:pt x="2124" y="2162"/>
                </a:lnTo>
                <a:lnTo>
                  <a:pt x="2124" y="2160"/>
                </a:lnTo>
                <a:lnTo>
                  <a:pt x="2122" y="2160"/>
                </a:lnTo>
                <a:lnTo>
                  <a:pt x="2122" y="2162"/>
                </a:lnTo>
                <a:close/>
                <a:moveTo>
                  <a:pt x="2124" y="2160"/>
                </a:moveTo>
                <a:lnTo>
                  <a:pt x="2126" y="2160"/>
                </a:lnTo>
                <a:lnTo>
                  <a:pt x="2126" y="2159"/>
                </a:lnTo>
                <a:lnTo>
                  <a:pt x="2124" y="2159"/>
                </a:lnTo>
                <a:lnTo>
                  <a:pt x="2124" y="2160"/>
                </a:lnTo>
                <a:close/>
                <a:moveTo>
                  <a:pt x="2112" y="2140"/>
                </a:moveTo>
                <a:lnTo>
                  <a:pt x="2111" y="2140"/>
                </a:lnTo>
                <a:lnTo>
                  <a:pt x="2111" y="2142"/>
                </a:lnTo>
                <a:lnTo>
                  <a:pt x="2109" y="2142"/>
                </a:lnTo>
                <a:lnTo>
                  <a:pt x="2109" y="2144"/>
                </a:lnTo>
                <a:lnTo>
                  <a:pt x="2107" y="2144"/>
                </a:lnTo>
                <a:lnTo>
                  <a:pt x="2107" y="2145"/>
                </a:lnTo>
                <a:lnTo>
                  <a:pt x="2106" y="2145"/>
                </a:lnTo>
                <a:lnTo>
                  <a:pt x="2104" y="2145"/>
                </a:lnTo>
                <a:lnTo>
                  <a:pt x="2104" y="2147"/>
                </a:lnTo>
                <a:lnTo>
                  <a:pt x="2104" y="2149"/>
                </a:lnTo>
                <a:lnTo>
                  <a:pt x="2104" y="2150"/>
                </a:lnTo>
                <a:lnTo>
                  <a:pt x="2104" y="2152"/>
                </a:lnTo>
                <a:lnTo>
                  <a:pt x="2106" y="2152"/>
                </a:lnTo>
                <a:lnTo>
                  <a:pt x="2107" y="2152"/>
                </a:lnTo>
                <a:lnTo>
                  <a:pt x="2107" y="2150"/>
                </a:lnTo>
                <a:lnTo>
                  <a:pt x="2109" y="2150"/>
                </a:lnTo>
                <a:lnTo>
                  <a:pt x="2111" y="2150"/>
                </a:lnTo>
                <a:lnTo>
                  <a:pt x="2112" y="2150"/>
                </a:lnTo>
                <a:lnTo>
                  <a:pt x="2114" y="2150"/>
                </a:lnTo>
                <a:lnTo>
                  <a:pt x="2114" y="2149"/>
                </a:lnTo>
                <a:lnTo>
                  <a:pt x="2116" y="2149"/>
                </a:lnTo>
                <a:lnTo>
                  <a:pt x="2117" y="2149"/>
                </a:lnTo>
                <a:lnTo>
                  <a:pt x="2117" y="2147"/>
                </a:lnTo>
                <a:lnTo>
                  <a:pt x="2117" y="2145"/>
                </a:lnTo>
                <a:lnTo>
                  <a:pt x="2117" y="2144"/>
                </a:lnTo>
                <a:lnTo>
                  <a:pt x="2117" y="2142"/>
                </a:lnTo>
                <a:lnTo>
                  <a:pt x="2117" y="2140"/>
                </a:lnTo>
                <a:lnTo>
                  <a:pt x="2119" y="2140"/>
                </a:lnTo>
                <a:lnTo>
                  <a:pt x="2119" y="2139"/>
                </a:lnTo>
                <a:lnTo>
                  <a:pt x="2119" y="2137"/>
                </a:lnTo>
                <a:lnTo>
                  <a:pt x="2117" y="2137"/>
                </a:lnTo>
                <a:lnTo>
                  <a:pt x="2116" y="2137"/>
                </a:lnTo>
                <a:lnTo>
                  <a:pt x="2114" y="2137"/>
                </a:lnTo>
                <a:lnTo>
                  <a:pt x="2114" y="2139"/>
                </a:lnTo>
                <a:lnTo>
                  <a:pt x="2112" y="2139"/>
                </a:lnTo>
                <a:lnTo>
                  <a:pt x="2112" y="2140"/>
                </a:lnTo>
                <a:close/>
                <a:moveTo>
                  <a:pt x="2119" y="2145"/>
                </a:moveTo>
                <a:lnTo>
                  <a:pt x="2119" y="2147"/>
                </a:lnTo>
                <a:lnTo>
                  <a:pt x="2119" y="2149"/>
                </a:lnTo>
                <a:lnTo>
                  <a:pt x="2121" y="2149"/>
                </a:lnTo>
                <a:lnTo>
                  <a:pt x="2121" y="2147"/>
                </a:lnTo>
                <a:lnTo>
                  <a:pt x="2122" y="2147"/>
                </a:lnTo>
                <a:lnTo>
                  <a:pt x="2122" y="2145"/>
                </a:lnTo>
                <a:lnTo>
                  <a:pt x="2121" y="2145"/>
                </a:lnTo>
                <a:lnTo>
                  <a:pt x="2119" y="2145"/>
                </a:lnTo>
                <a:close/>
                <a:moveTo>
                  <a:pt x="2121" y="2144"/>
                </a:moveTo>
                <a:lnTo>
                  <a:pt x="2122" y="2144"/>
                </a:lnTo>
                <a:lnTo>
                  <a:pt x="2122" y="2142"/>
                </a:lnTo>
                <a:lnTo>
                  <a:pt x="2121" y="2142"/>
                </a:lnTo>
                <a:lnTo>
                  <a:pt x="2121" y="2144"/>
                </a:lnTo>
                <a:close/>
                <a:moveTo>
                  <a:pt x="2126" y="2137"/>
                </a:moveTo>
                <a:lnTo>
                  <a:pt x="2127" y="2137"/>
                </a:lnTo>
                <a:lnTo>
                  <a:pt x="2127" y="2135"/>
                </a:lnTo>
                <a:lnTo>
                  <a:pt x="2126" y="2135"/>
                </a:lnTo>
                <a:lnTo>
                  <a:pt x="2126" y="2137"/>
                </a:lnTo>
                <a:close/>
                <a:moveTo>
                  <a:pt x="2129" y="2134"/>
                </a:moveTo>
                <a:lnTo>
                  <a:pt x="2127" y="2135"/>
                </a:lnTo>
                <a:lnTo>
                  <a:pt x="2129" y="2135"/>
                </a:lnTo>
                <a:lnTo>
                  <a:pt x="2129" y="2134"/>
                </a:lnTo>
                <a:close/>
                <a:moveTo>
                  <a:pt x="2131" y="2135"/>
                </a:moveTo>
                <a:lnTo>
                  <a:pt x="2131" y="2137"/>
                </a:lnTo>
                <a:lnTo>
                  <a:pt x="2132" y="2137"/>
                </a:lnTo>
                <a:lnTo>
                  <a:pt x="2132" y="2135"/>
                </a:lnTo>
                <a:lnTo>
                  <a:pt x="2132" y="2134"/>
                </a:lnTo>
                <a:lnTo>
                  <a:pt x="2131" y="2134"/>
                </a:lnTo>
                <a:lnTo>
                  <a:pt x="2131" y="2135"/>
                </a:lnTo>
                <a:close/>
                <a:moveTo>
                  <a:pt x="2106" y="2130"/>
                </a:moveTo>
                <a:lnTo>
                  <a:pt x="2107" y="2130"/>
                </a:lnTo>
                <a:lnTo>
                  <a:pt x="2107" y="2129"/>
                </a:lnTo>
                <a:lnTo>
                  <a:pt x="2106" y="2129"/>
                </a:lnTo>
                <a:lnTo>
                  <a:pt x="2106" y="2130"/>
                </a:lnTo>
                <a:close/>
                <a:moveTo>
                  <a:pt x="2109" y="2127"/>
                </a:moveTo>
                <a:lnTo>
                  <a:pt x="2107" y="2127"/>
                </a:lnTo>
                <a:lnTo>
                  <a:pt x="2107" y="2129"/>
                </a:lnTo>
                <a:lnTo>
                  <a:pt x="2109" y="2129"/>
                </a:lnTo>
                <a:lnTo>
                  <a:pt x="2111" y="2129"/>
                </a:lnTo>
                <a:lnTo>
                  <a:pt x="2112" y="2129"/>
                </a:lnTo>
                <a:lnTo>
                  <a:pt x="2112" y="2127"/>
                </a:lnTo>
                <a:lnTo>
                  <a:pt x="2111" y="2127"/>
                </a:lnTo>
                <a:lnTo>
                  <a:pt x="2109" y="2127"/>
                </a:lnTo>
                <a:close/>
                <a:moveTo>
                  <a:pt x="2124" y="2122"/>
                </a:moveTo>
                <a:lnTo>
                  <a:pt x="2126" y="2122"/>
                </a:lnTo>
                <a:lnTo>
                  <a:pt x="2126" y="2120"/>
                </a:lnTo>
                <a:lnTo>
                  <a:pt x="2124" y="2120"/>
                </a:lnTo>
                <a:lnTo>
                  <a:pt x="2124" y="2122"/>
                </a:lnTo>
                <a:close/>
                <a:moveTo>
                  <a:pt x="2136" y="2112"/>
                </a:moveTo>
                <a:lnTo>
                  <a:pt x="2137" y="2112"/>
                </a:lnTo>
                <a:lnTo>
                  <a:pt x="2137" y="2110"/>
                </a:lnTo>
                <a:lnTo>
                  <a:pt x="2137" y="2109"/>
                </a:lnTo>
                <a:lnTo>
                  <a:pt x="2136" y="2109"/>
                </a:lnTo>
                <a:lnTo>
                  <a:pt x="2134" y="2109"/>
                </a:lnTo>
                <a:lnTo>
                  <a:pt x="2134" y="2110"/>
                </a:lnTo>
                <a:lnTo>
                  <a:pt x="2132" y="2110"/>
                </a:lnTo>
                <a:lnTo>
                  <a:pt x="2132" y="2112"/>
                </a:lnTo>
                <a:lnTo>
                  <a:pt x="2134" y="2112"/>
                </a:lnTo>
                <a:lnTo>
                  <a:pt x="2136" y="2112"/>
                </a:lnTo>
                <a:close/>
                <a:moveTo>
                  <a:pt x="2099" y="2110"/>
                </a:moveTo>
                <a:lnTo>
                  <a:pt x="2101" y="2110"/>
                </a:lnTo>
                <a:lnTo>
                  <a:pt x="2101" y="2109"/>
                </a:lnTo>
                <a:lnTo>
                  <a:pt x="2099" y="2109"/>
                </a:lnTo>
                <a:lnTo>
                  <a:pt x="2099" y="2110"/>
                </a:lnTo>
                <a:close/>
                <a:moveTo>
                  <a:pt x="2116" y="2105"/>
                </a:moveTo>
                <a:lnTo>
                  <a:pt x="2116" y="2107"/>
                </a:lnTo>
                <a:lnTo>
                  <a:pt x="2117" y="2107"/>
                </a:lnTo>
                <a:lnTo>
                  <a:pt x="2117" y="2105"/>
                </a:lnTo>
                <a:lnTo>
                  <a:pt x="2117" y="2104"/>
                </a:lnTo>
                <a:lnTo>
                  <a:pt x="2116" y="2104"/>
                </a:lnTo>
                <a:lnTo>
                  <a:pt x="2116" y="2105"/>
                </a:lnTo>
                <a:close/>
                <a:moveTo>
                  <a:pt x="2117" y="2099"/>
                </a:moveTo>
                <a:lnTo>
                  <a:pt x="2116" y="2099"/>
                </a:lnTo>
                <a:lnTo>
                  <a:pt x="2116" y="2100"/>
                </a:lnTo>
                <a:lnTo>
                  <a:pt x="2117" y="2100"/>
                </a:lnTo>
                <a:lnTo>
                  <a:pt x="2117" y="2099"/>
                </a:lnTo>
                <a:close/>
                <a:moveTo>
                  <a:pt x="2117" y="2080"/>
                </a:moveTo>
                <a:lnTo>
                  <a:pt x="2119" y="2080"/>
                </a:lnTo>
                <a:lnTo>
                  <a:pt x="2119" y="2078"/>
                </a:lnTo>
                <a:lnTo>
                  <a:pt x="2117" y="2078"/>
                </a:lnTo>
                <a:lnTo>
                  <a:pt x="2117" y="2080"/>
                </a:lnTo>
                <a:close/>
                <a:moveTo>
                  <a:pt x="2122" y="2073"/>
                </a:moveTo>
                <a:lnTo>
                  <a:pt x="2122" y="2075"/>
                </a:lnTo>
                <a:lnTo>
                  <a:pt x="2124" y="2075"/>
                </a:lnTo>
                <a:lnTo>
                  <a:pt x="2124" y="2073"/>
                </a:lnTo>
                <a:lnTo>
                  <a:pt x="2122" y="2073"/>
                </a:lnTo>
                <a:close/>
                <a:moveTo>
                  <a:pt x="2114" y="2072"/>
                </a:moveTo>
                <a:lnTo>
                  <a:pt x="2116" y="2072"/>
                </a:lnTo>
                <a:lnTo>
                  <a:pt x="2116" y="2070"/>
                </a:lnTo>
                <a:lnTo>
                  <a:pt x="2114" y="2070"/>
                </a:lnTo>
                <a:lnTo>
                  <a:pt x="2114" y="2072"/>
                </a:lnTo>
                <a:close/>
                <a:moveTo>
                  <a:pt x="2112" y="2058"/>
                </a:moveTo>
                <a:lnTo>
                  <a:pt x="2114" y="2057"/>
                </a:lnTo>
                <a:lnTo>
                  <a:pt x="2112" y="2057"/>
                </a:lnTo>
                <a:lnTo>
                  <a:pt x="2112" y="2058"/>
                </a:lnTo>
                <a:close/>
                <a:moveTo>
                  <a:pt x="2104" y="2042"/>
                </a:moveTo>
                <a:lnTo>
                  <a:pt x="2104" y="2042"/>
                </a:lnTo>
                <a:lnTo>
                  <a:pt x="2104" y="2040"/>
                </a:lnTo>
                <a:lnTo>
                  <a:pt x="2104" y="2040"/>
                </a:lnTo>
                <a:lnTo>
                  <a:pt x="2104" y="2042"/>
                </a:lnTo>
                <a:close/>
                <a:moveTo>
                  <a:pt x="2106" y="2035"/>
                </a:moveTo>
                <a:lnTo>
                  <a:pt x="2104" y="2035"/>
                </a:lnTo>
                <a:lnTo>
                  <a:pt x="2104" y="2037"/>
                </a:lnTo>
                <a:lnTo>
                  <a:pt x="2106" y="2037"/>
                </a:lnTo>
                <a:lnTo>
                  <a:pt x="2106" y="2035"/>
                </a:lnTo>
                <a:close/>
                <a:moveTo>
                  <a:pt x="2104" y="2032"/>
                </a:moveTo>
                <a:lnTo>
                  <a:pt x="2104" y="2032"/>
                </a:lnTo>
                <a:lnTo>
                  <a:pt x="2104" y="2030"/>
                </a:lnTo>
                <a:lnTo>
                  <a:pt x="2104" y="2030"/>
                </a:lnTo>
                <a:lnTo>
                  <a:pt x="2104" y="2032"/>
                </a:lnTo>
                <a:close/>
                <a:moveTo>
                  <a:pt x="2101" y="2025"/>
                </a:moveTo>
                <a:lnTo>
                  <a:pt x="2102" y="2025"/>
                </a:lnTo>
                <a:lnTo>
                  <a:pt x="2102" y="2023"/>
                </a:lnTo>
                <a:lnTo>
                  <a:pt x="2101" y="2023"/>
                </a:lnTo>
                <a:lnTo>
                  <a:pt x="2101" y="2025"/>
                </a:lnTo>
                <a:close/>
                <a:moveTo>
                  <a:pt x="2101" y="2018"/>
                </a:moveTo>
                <a:lnTo>
                  <a:pt x="2099" y="2018"/>
                </a:lnTo>
                <a:lnTo>
                  <a:pt x="2099" y="2020"/>
                </a:lnTo>
                <a:lnTo>
                  <a:pt x="2101" y="2020"/>
                </a:lnTo>
                <a:lnTo>
                  <a:pt x="2101" y="2018"/>
                </a:lnTo>
                <a:close/>
                <a:moveTo>
                  <a:pt x="2017" y="1997"/>
                </a:moveTo>
                <a:lnTo>
                  <a:pt x="2015" y="1997"/>
                </a:lnTo>
                <a:lnTo>
                  <a:pt x="2015" y="1998"/>
                </a:lnTo>
                <a:lnTo>
                  <a:pt x="2017" y="1998"/>
                </a:lnTo>
                <a:lnTo>
                  <a:pt x="2017" y="1997"/>
                </a:lnTo>
                <a:close/>
                <a:moveTo>
                  <a:pt x="2062" y="1962"/>
                </a:moveTo>
                <a:lnTo>
                  <a:pt x="2064" y="1962"/>
                </a:lnTo>
                <a:lnTo>
                  <a:pt x="2064" y="1960"/>
                </a:lnTo>
                <a:lnTo>
                  <a:pt x="2062" y="1960"/>
                </a:lnTo>
                <a:lnTo>
                  <a:pt x="2062" y="1962"/>
                </a:lnTo>
                <a:close/>
                <a:moveTo>
                  <a:pt x="2069" y="1960"/>
                </a:moveTo>
                <a:lnTo>
                  <a:pt x="2069" y="1962"/>
                </a:lnTo>
                <a:lnTo>
                  <a:pt x="2070" y="1962"/>
                </a:lnTo>
                <a:lnTo>
                  <a:pt x="2070" y="1960"/>
                </a:lnTo>
                <a:lnTo>
                  <a:pt x="2069" y="1960"/>
                </a:lnTo>
                <a:close/>
                <a:moveTo>
                  <a:pt x="2067" y="1960"/>
                </a:moveTo>
                <a:lnTo>
                  <a:pt x="2067" y="1958"/>
                </a:lnTo>
                <a:lnTo>
                  <a:pt x="2065" y="1958"/>
                </a:lnTo>
                <a:lnTo>
                  <a:pt x="2065" y="1960"/>
                </a:lnTo>
                <a:lnTo>
                  <a:pt x="2067" y="1960"/>
                </a:lnTo>
                <a:close/>
                <a:moveTo>
                  <a:pt x="2072" y="1958"/>
                </a:moveTo>
                <a:lnTo>
                  <a:pt x="2070" y="1958"/>
                </a:lnTo>
                <a:lnTo>
                  <a:pt x="2070" y="1960"/>
                </a:lnTo>
                <a:lnTo>
                  <a:pt x="2072" y="1960"/>
                </a:lnTo>
                <a:lnTo>
                  <a:pt x="2072" y="1958"/>
                </a:lnTo>
                <a:close/>
                <a:moveTo>
                  <a:pt x="2074" y="1952"/>
                </a:moveTo>
                <a:lnTo>
                  <a:pt x="2075" y="1952"/>
                </a:lnTo>
                <a:lnTo>
                  <a:pt x="2077" y="1952"/>
                </a:lnTo>
                <a:lnTo>
                  <a:pt x="2077" y="1950"/>
                </a:lnTo>
                <a:lnTo>
                  <a:pt x="2079" y="1950"/>
                </a:lnTo>
                <a:lnTo>
                  <a:pt x="2080" y="1950"/>
                </a:lnTo>
                <a:lnTo>
                  <a:pt x="2080" y="1948"/>
                </a:lnTo>
                <a:lnTo>
                  <a:pt x="2080" y="1947"/>
                </a:lnTo>
                <a:lnTo>
                  <a:pt x="2079" y="1947"/>
                </a:lnTo>
                <a:lnTo>
                  <a:pt x="2077" y="1947"/>
                </a:lnTo>
                <a:lnTo>
                  <a:pt x="2077" y="1948"/>
                </a:lnTo>
                <a:lnTo>
                  <a:pt x="2075" y="1948"/>
                </a:lnTo>
                <a:lnTo>
                  <a:pt x="2074" y="1948"/>
                </a:lnTo>
                <a:lnTo>
                  <a:pt x="2074" y="1950"/>
                </a:lnTo>
                <a:lnTo>
                  <a:pt x="2072" y="1950"/>
                </a:lnTo>
                <a:lnTo>
                  <a:pt x="2070" y="1950"/>
                </a:lnTo>
                <a:lnTo>
                  <a:pt x="2070" y="1952"/>
                </a:lnTo>
                <a:lnTo>
                  <a:pt x="2069" y="1952"/>
                </a:lnTo>
                <a:lnTo>
                  <a:pt x="2067" y="1952"/>
                </a:lnTo>
                <a:lnTo>
                  <a:pt x="2067" y="1953"/>
                </a:lnTo>
                <a:lnTo>
                  <a:pt x="2065" y="1953"/>
                </a:lnTo>
                <a:lnTo>
                  <a:pt x="2065" y="1955"/>
                </a:lnTo>
                <a:lnTo>
                  <a:pt x="2064" y="1955"/>
                </a:lnTo>
                <a:lnTo>
                  <a:pt x="2064" y="1957"/>
                </a:lnTo>
                <a:lnTo>
                  <a:pt x="2064" y="1958"/>
                </a:lnTo>
                <a:lnTo>
                  <a:pt x="2065" y="1958"/>
                </a:lnTo>
                <a:lnTo>
                  <a:pt x="2065" y="1957"/>
                </a:lnTo>
                <a:lnTo>
                  <a:pt x="2067" y="1957"/>
                </a:lnTo>
                <a:lnTo>
                  <a:pt x="2067" y="1955"/>
                </a:lnTo>
                <a:lnTo>
                  <a:pt x="2069" y="1955"/>
                </a:lnTo>
                <a:lnTo>
                  <a:pt x="2069" y="1953"/>
                </a:lnTo>
                <a:lnTo>
                  <a:pt x="2070" y="1953"/>
                </a:lnTo>
                <a:lnTo>
                  <a:pt x="2072" y="1953"/>
                </a:lnTo>
                <a:lnTo>
                  <a:pt x="2074" y="1953"/>
                </a:lnTo>
                <a:lnTo>
                  <a:pt x="2074" y="1952"/>
                </a:lnTo>
                <a:close/>
                <a:moveTo>
                  <a:pt x="2084" y="1947"/>
                </a:moveTo>
                <a:lnTo>
                  <a:pt x="2086" y="1947"/>
                </a:lnTo>
                <a:lnTo>
                  <a:pt x="2086" y="1945"/>
                </a:lnTo>
                <a:lnTo>
                  <a:pt x="2087" y="1945"/>
                </a:lnTo>
                <a:lnTo>
                  <a:pt x="2089" y="1945"/>
                </a:lnTo>
                <a:lnTo>
                  <a:pt x="2089" y="1943"/>
                </a:lnTo>
                <a:lnTo>
                  <a:pt x="2089" y="1942"/>
                </a:lnTo>
                <a:lnTo>
                  <a:pt x="2087" y="1942"/>
                </a:lnTo>
                <a:lnTo>
                  <a:pt x="2087" y="1943"/>
                </a:lnTo>
                <a:lnTo>
                  <a:pt x="2086" y="1943"/>
                </a:lnTo>
                <a:lnTo>
                  <a:pt x="2084" y="1943"/>
                </a:lnTo>
                <a:lnTo>
                  <a:pt x="2084" y="1945"/>
                </a:lnTo>
                <a:lnTo>
                  <a:pt x="2082" y="1945"/>
                </a:lnTo>
                <a:lnTo>
                  <a:pt x="2080" y="1945"/>
                </a:lnTo>
                <a:lnTo>
                  <a:pt x="2080" y="1947"/>
                </a:lnTo>
                <a:lnTo>
                  <a:pt x="2082" y="1947"/>
                </a:lnTo>
                <a:lnTo>
                  <a:pt x="2084" y="1947"/>
                </a:lnTo>
                <a:close/>
                <a:moveTo>
                  <a:pt x="2069" y="1957"/>
                </a:moveTo>
                <a:lnTo>
                  <a:pt x="2067" y="1958"/>
                </a:lnTo>
                <a:lnTo>
                  <a:pt x="2069" y="1958"/>
                </a:lnTo>
                <a:lnTo>
                  <a:pt x="2069" y="1957"/>
                </a:lnTo>
                <a:close/>
                <a:moveTo>
                  <a:pt x="2072" y="1955"/>
                </a:moveTo>
                <a:lnTo>
                  <a:pt x="2072" y="1953"/>
                </a:lnTo>
                <a:lnTo>
                  <a:pt x="2070" y="1955"/>
                </a:lnTo>
                <a:lnTo>
                  <a:pt x="2072" y="1955"/>
                </a:lnTo>
                <a:close/>
                <a:moveTo>
                  <a:pt x="2074" y="1955"/>
                </a:moveTo>
                <a:lnTo>
                  <a:pt x="2074" y="1953"/>
                </a:lnTo>
                <a:lnTo>
                  <a:pt x="2072" y="1955"/>
                </a:lnTo>
                <a:lnTo>
                  <a:pt x="2074" y="1955"/>
                </a:lnTo>
                <a:close/>
                <a:moveTo>
                  <a:pt x="2059" y="1903"/>
                </a:moveTo>
                <a:lnTo>
                  <a:pt x="2060" y="1903"/>
                </a:lnTo>
                <a:lnTo>
                  <a:pt x="2060" y="1902"/>
                </a:lnTo>
                <a:lnTo>
                  <a:pt x="2059" y="1902"/>
                </a:lnTo>
                <a:lnTo>
                  <a:pt x="2059" y="1903"/>
                </a:lnTo>
                <a:close/>
                <a:moveTo>
                  <a:pt x="2132" y="1903"/>
                </a:moveTo>
                <a:lnTo>
                  <a:pt x="2134" y="1903"/>
                </a:lnTo>
                <a:lnTo>
                  <a:pt x="2134" y="1902"/>
                </a:lnTo>
                <a:lnTo>
                  <a:pt x="2132" y="1902"/>
                </a:lnTo>
                <a:lnTo>
                  <a:pt x="2132" y="1903"/>
                </a:lnTo>
                <a:close/>
                <a:moveTo>
                  <a:pt x="2040" y="1897"/>
                </a:moveTo>
                <a:lnTo>
                  <a:pt x="2042" y="1897"/>
                </a:lnTo>
                <a:lnTo>
                  <a:pt x="2042" y="1897"/>
                </a:lnTo>
                <a:lnTo>
                  <a:pt x="2040" y="1897"/>
                </a:lnTo>
                <a:lnTo>
                  <a:pt x="2040" y="1897"/>
                </a:lnTo>
                <a:close/>
                <a:moveTo>
                  <a:pt x="2065" y="1893"/>
                </a:moveTo>
                <a:lnTo>
                  <a:pt x="2065" y="1895"/>
                </a:lnTo>
                <a:lnTo>
                  <a:pt x="2067" y="1895"/>
                </a:lnTo>
                <a:lnTo>
                  <a:pt x="2067" y="1893"/>
                </a:lnTo>
                <a:lnTo>
                  <a:pt x="2067" y="1892"/>
                </a:lnTo>
                <a:lnTo>
                  <a:pt x="2065" y="1892"/>
                </a:lnTo>
                <a:lnTo>
                  <a:pt x="2065" y="1893"/>
                </a:lnTo>
                <a:close/>
                <a:moveTo>
                  <a:pt x="2070" y="1895"/>
                </a:moveTo>
                <a:lnTo>
                  <a:pt x="2070" y="1893"/>
                </a:lnTo>
                <a:lnTo>
                  <a:pt x="2069" y="1895"/>
                </a:lnTo>
                <a:lnTo>
                  <a:pt x="2070" y="1895"/>
                </a:lnTo>
                <a:close/>
                <a:moveTo>
                  <a:pt x="2141" y="1892"/>
                </a:moveTo>
                <a:lnTo>
                  <a:pt x="2141" y="1893"/>
                </a:lnTo>
                <a:lnTo>
                  <a:pt x="2142" y="1893"/>
                </a:lnTo>
                <a:lnTo>
                  <a:pt x="2142" y="1892"/>
                </a:lnTo>
                <a:lnTo>
                  <a:pt x="2141" y="1892"/>
                </a:lnTo>
                <a:close/>
                <a:moveTo>
                  <a:pt x="2049" y="1892"/>
                </a:moveTo>
                <a:lnTo>
                  <a:pt x="2050" y="1892"/>
                </a:lnTo>
                <a:lnTo>
                  <a:pt x="2050" y="1890"/>
                </a:lnTo>
                <a:lnTo>
                  <a:pt x="2049" y="1890"/>
                </a:lnTo>
                <a:lnTo>
                  <a:pt x="2049" y="1892"/>
                </a:lnTo>
                <a:close/>
                <a:moveTo>
                  <a:pt x="2072" y="1890"/>
                </a:moveTo>
                <a:lnTo>
                  <a:pt x="2074" y="1890"/>
                </a:lnTo>
                <a:lnTo>
                  <a:pt x="2074" y="1888"/>
                </a:lnTo>
                <a:lnTo>
                  <a:pt x="2072" y="1888"/>
                </a:lnTo>
                <a:lnTo>
                  <a:pt x="2072" y="1890"/>
                </a:lnTo>
                <a:close/>
                <a:moveTo>
                  <a:pt x="2142" y="1890"/>
                </a:moveTo>
                <a:lnTo>
                  <a:pt x="2144" y="1890"/>
                </a:lnTo>
                <a:lnTo>
                  <a:pt x="2144" y="1888"/>
                </a:lnTo>
                <a:lnTo>
                  <a:pt x="2142" y="1888"/>
                </a:lnTo>
                <a:lnTo>
                  <a:pt x="2142" y="1890"/>
                </a:lnTo>
                <a:close/>
                <a:moveTo>
                  <a:pt x="2050" y="1888"/>
                </a:moveTo>
                <a:lnTo>
                  <a:pt x="2052" y="1888"/>
                </a:lnTo>
                <a:lnTo>
                  <a:pt x="2052" y="1887"/>
                </a:lnTo>
                <a:lnTo>
                  <a:pt x="2050" y="1887"/>
                </a:lnTo>
                <a:lnTo>
                  <a:pt x="2050" y="1888"/>
                </a:lnTo>
                <a:close/>
                <a:moveTo>
                  <a:pt x="2144" y="1887"/>
                </a:moveTo>
                <a:lnTo>
                  <a:pt x="2144" y="1888"/>
                </a:lnTo>
                <a:lnTo>
                  <a:pt x="2144" y="1888"/>
                </a:lnTo>
                <a:lnTo>
                  <a:pt x="2144" y="1887"/>
                </a:lnTo>
                <a:lnTo>
                  <a:pt x="2144" y="1887"/>
                </a:lnTo>
                <a:close/>
                <a:moveTo>
                  <a:pt x="2147" y="1882"/>
                </a:moveTo>
                <a:lnTo>
                  <a:pt x="2146" y="1882"/>
                </a:lnTo>
                <a:lnTo>
                  <a:pt x="2146" y="1883"/>
                </a:lnTo>
                <a:lnTo>
                  <a:pt x="2147" y="1883"/>
                </a:lnTo>
                <a:lnTo>
                  <a:pt x="2147" y="1882"/>
                </a:lnTo>
                <a:close/>
                <a:moveTo>
                  <a:pt x="2144" y="1883"/>
                </a:moveTo>
                <a:lnTo>
                  <a:pt x="2144" y="1885"/>
                </a:lnTo>
                <a:lnTo>
                  <a:pt x="2146" y="1885"/>
                </a:lnTo>
                <a:lnTo>
                  <a:pt x="2146" y="1883"/>
                </a:lnTo>
                <a:lnTo>
                  <a:pt x="2144" y="1883"/>
                </a:lnTo>
                <a:close/>
                <a:moveTo>
                  <a:pt x="2067" y="1882"/>
                </a:moveTo>
                <a:lnTo>
                  <a:pt x="2065" y="1882"/>
                </a:lnTo>
                <a:lnTo>
                  <a:pt x="2065" y="1883"/>
                </a:lnTo>
                <a:lnTo>
                  <a:pt x="2067" y="1883"/>
                </a:lnTo>
                <a:lnTo>
                  <a:pt x="2067" y="1882"/>
                </a:lnTo>
                <a:close/>
                <a:moveTo>
                  <a:pt x="2069" y="1876"/>
                </a:moveTo>
                <a:lnTo>
                  <a:pt x="2069" y="1878"/>
                </a:lnTo>
                <a:lnTo>
                  <a:pt x="2069" y="1880"/>
                </a:lnTo>
                <a:lnTo>
                  <a:pt x="2070" y="1880"/>
                </a:lnTo>
                <a:lnTo>
                  <a:pt x="2070" y="1878"/>
                </a:lnTo>
                <a:lnTo>
                  <a:pt x="2070" y="1876"/>
                </a:lnTo>
                <a:lnTo>
                  <a:pt x="2070" y="1875"/>
                </a:lnTo>
                <a:lnTo>
                  <a:pt x="2070" y="1873"/>
                </a:lnTo>
                <a:lnTo>
                  <a:pt x="2069" y="1873"/>
                </a:lnTo>
                <a:lnTo>
                  <a:pt x="2069" y="1875"/>
                </a:lnTo>
                <a:lnTo>
                  <a:pt x="2069" y="1876"/>
                </a:lnTo>
                <a:close/>
                <a:moveTo>
                  <a:pt x="2052" y="1873"/>
                </a:moveTo>
                <a:lnTo>
                  <a:pt x="2052" y="1875"/>
                </a:lnTo>
                <a:lnTo>
                  <a:pt x="2054" y="1875"/>
                </a:lnTo>
                <a:lnTo>
                  <a:pt x="2054" y="1873"/>
                </a:lnTo>
                <a:lnTo>
                  <a:pt x="2052" y="1873"/>
                </a:lnTo>
                <a:close/>
                <a:moveTo>
                  <a:pt x="2067" y="1871"/>
                </a:moveTo>
                <a:lnTo>
                  <a:pt x="2067" y="1873"/>
                </a:lnTo>
                <a:lnTo>
                  <a:pt x="2069" y="1873"/>
                </a:lnTo>
                <a:lnTo>
                  <a:pt x="2069" y="1871"/>
                </a:lnTo>
                <a:lnTo>
                  <a:pt x="2067" y="1871"/>
                </a:lnTo>
                <a:close/>
                <a:moveTo>
                  <a:pt x="2149" y="1870"/>
                </a:moveTo>
                <a:lnTo>
                  <a:pt x="2147" y="1870"/>
                </a:lnTo>
                <a:lnTo>
                  <a:pt x="2147" y="1871"/>
                </a:lnTo>
                <a:lnTo>
                  <a:pt x="2149" y="1871"/>
                </a:lnTo>
                <a:lnTo>
                  <a:pt x="2149" y="1870"/>
                </a:lnTo>
                <a:close/>
                <a:moveTo>
                  <a:pt x="2146" y="1873"/>
                </a:moveTo>
                <a:lnTo>
                  <a:pt x="2147" y="1873"/>
                </a:lnTo>
                <a:lnTo>
                  <a:pt x="2147" y="1871"/>
                </a:lnTo>
                <a:lnTo>
                  <a:pt x="2146" y="1871"/>
                </a:lnTo>
                <a:lnTo>
                  <a:pt x="2146" y="1873"/>
                </a:lnTo>
                <a:close/>
                <a:moveTo>
                  <a:pt x="2082" y="1866"/>
                </a:moveTo>
                <a:lnTo>
                  <a:pt x="2082" y="1865"/>
                </a:lnTo>
                <a:lnTo>
                  <a:pt x="2080" y="1865"/>
                </a:lnTo>
                <a:lnTo>
                  <a:pt x="2080" y="1866"/>
                </a:lnTo>
                <a:lnTo>
                  <a:pt x="2082" y="1866"/>
                </a:lnTo>
                <a:close/>
                <a:moveTo>
                  <a:pt x="1703" y="1865"/>
                </a:moveTo>
                <a:lnTo>
                  <a:pt x="1705" y="1865"/>
                </a:lnTo>
                <a:lnTo>
                  <a:pt x="1703" y="1863"/>
                </a:lnTo>
                <a:lnTo>
                  <a:pt x="1703" y="1865"/>
                </a:lnTo>
                <a:close/>
                <a:moveTo>
                  <a:pt x="2079" y="1863"/>
                </a:moveTo>
                <a:lnTo>
                  <a:pt x="2079" y="1865"/>
                </a:lnTo>
                <a:lnTo>
                  <a:pt x="2080" y="1865"/>
                </a:lnTo>
                <a:lnTo>
                  <a:pt x="2080" y="1863"/>
                </a:lnTo>
                <a:lnTo>
                  <a:pt x="2080" y="1861"/>
                </a:lnTo>
                <a:lnTo>
                  <a:pt x="2079" y="1861"/>
                </a:lnTo>
                <a:lnTo>
                  <a:pt x="2079" y="1863"/>
                </a:lnTo>
                <a:close/>
                <a:moveTo>
                  <a:pt x="2045" y="1860"/>
                </a:moveTo>
                <a:lnTo>
                  <a:pt x="2044" y="1860"/>
                </a:lnTo>
                <a:lnTo>
                  <a:pt x="2044" y="1861"/>
                </a:lnTo>
                <a:lnTo>
                  <a:pt x="2045" y="1861"/>
                </a:lnTo>
                <a:lnTo>
                  <a:pt x="2045" y="1860"/>
                </a:lnTo>
                <a:close/>
                <a:moveTo>
                  <a:pt x="2070" y="1861"/>
                </a:moveTo>
                <a:lnTo>
                  <a:pt x="2072" y="1861"/>
                </a:lnTo>
                <a:lnTo>
                  <a:pt x="2072" y="1860"/>
                </a:lnTo>
                <a:lnTo>
                  <a:pt x="2072" y="1858"/>
                </a:lnTo>
                <a:lnTo>
                  <a:pt x="2070" y="1858"/>
                </a:lnTo>
                <a:lnTo>
                  <a:pt x="2070" y="1860"/>
                </a:lnTo>
                <a:lnTo>
                  <a:pt x="2070" y="1861"/>
                </a:lnTo>
                <a:close/>
                <a:moveTo>
                  <a:pt x="2082" y="1861"/>
                </a:moveTo>
                <a:lnTo>
                  <a:pt x="2082" y="1860"/>
                </a:lnTo>
                <a:lnTo>
                  <a:pt x="2080" y="1860"/>
                </a:lnTo>
                <a:lnTo>
                  <a:pt x="2080" y="1861"/>
                </a:lnTo>
                <a:lnTo>
                  <a:pt x="2082" y="1861"/>
                </a:lnTo>
                <a:close/>
                <a:moveTo>
                  <a:pt x="2030" y="1858"/>
                </a:moveTo>
                <a:lnTo>
                  <a:pt x="2032" y="1858"/>
                </a:lnTo>
                <a:lnTo>
                  <a:pt x="2030" y="1856"/>
                </a:lnTo>
                <a:lnTo>
                  <a:pt x="2030" y="1858"/>
                </a:lnTo>
                <a:close/>
                <a:moveTo>
                  <a:pt x="2074" y="1851"/>
                </a:moveTo>
                <a:lnTo>
                  <a:pt x="2072" y="1851"/>
                </a:lnTo>
                <a:lnTo>
                  <a:pt x="2072" y="1853"/>
                </a:lnTo>
                <a:lnTo>
                  <a:pt x="2074" y="1853"/>
                </a:lnTo>
                <a:lnTo>
                  <a:pt x="2074" y="1851"/>
                </a:lnTo>
                <a:close/>
                <a:moveTo>
                  <a:pt x="1647" y="1843"/>
                </a:moveTo>
                <a:lnTo>
                  <a:pt x="1645" y="1843"/>
                </a:lnTo>
                <a:lnTo>
                  <a:pt x="1647" y="1845"/>
                </a:lnTo>
                <a:lnTo>
                  <a:pt x="1647" y="1843"/>
                </a:lnTo>
                <a:close/>
                <a:moveTo>
                  <a:pt x="2107" y="1843"/>
                </a:moveTo>
                <a:lnTo>
                  <a:pt x="2106" y="1843"/>
                </a:lnTo>
                <a:lnTo>
                  <a:pt x="2106" y="1845"/>
                </a:lnTo>
                <a:lnTo>
                  <a:pt x="2107" y="1845"/>
                </a:lnTo>
                <a:lnTo>
                  <a:pt x="2107" y="1843"/>
                </a:lnTo>
                <a:close/>
                <a:moveTo>
                  <a:pt x="2157" y="1845"/>
                </a:moveTo>
                <a:lnTo>
                  <a:pt x="2159" y="1845"/>
                </a:lnTo>
                <a:lnTo>
                  <a:pt x="2159" y="1843"/>
                </a:lnTo>
                <a:lnTo>
                  <a:pt x="2159" y="1841"/>
                </a:lnTo>
                <a:lnTo>
                  <a:pt x="2157" y="1841"/>
                </a:lnTo>
                <a:lnTo>
                  <a:pt x="2157" y="1843"/>
                </a:lnTo>
                <a:lnTo>
                  <a:pt x="2157" y="1845"/>
                </a:lnTo>
                <a:close/>
                <a:moveTo>
                  <a:pt x="2112" y="1843"/>
                </a:moveTo>
                <a:lnTo>
                  <a:pt x="2112" y="1841"/>
                </a:lnTo>
                <a:lnTo>
                  <a:pt x="2111" y="1841"/>
                </a:lnTo>
                <a:lnTo>
                  <a:pt x="2109" y="1841"/>
                </a:lnTo>
                <a:lnTo>
                  <a:pt x="2109" y="1843"/>
                </a:lnTo>
                <a:lnTo>
                  <a:pt x="2111" y="1843"/>
                </a:lnTo>
                <a:lnTo>
                  <a:pt x="2112" y="1843"/>
                </a:lnTo>
                <a:close/>
                <a:moveTo>
                  <a:pt x="2114" y="1840"/>
                </a:moveTo>
                <a:lnTo>
                  <a:pt x="2112" y="1840"/>
                </a:lnTo>
                <a:lnTo>
                  <a:pt x="2112" y="1841"/>
                </a:lnTo>
                <a:lnTo>
                  <a:pt x="2114" y="1841"/>
                </a:lnTo>
                <a:lnTo>
                  <a:pt x="2114" y="1840"/>
                </a:lnTo>
                <a:close/>
                <a:moveTo>
                  <a:pt x="2116" y="1843"/>
                </a:moveTo>
                <a:lnTo>
                  <a:pt x="2117" y="1843"/>
                </a:lnTo>
                <a:lnTo>
                  <a:pt x="2117" y="1841"/>
                </a:lnTo>
                <a:lnTo>
                  <a:pt x="2116" y="1841"/>
                </a:lnTo>
                <a:lnTo>
                  <a:pt x="2116" y="1843"/>
                </a:lnTo>
                <a:close/>
                <a:moveTo>
                  <a:pt x="2156" y="1840"/>
                </a:moveTo>
                <a:lnTo>
                  <a:pt x="2156" y="1841"/>
                </a:lnTo>
                <a:lnTo>
                  <a:pt x="2157" y="1841"/>
                </a:lnTo>
                <a:lnTo>
                  <a:pt x="2157" y="1840"/>
                </a:lnTo>
                <a:lnTo>
                  <a:pt x="2156" y="1840"/>
                </a:lnTo>
                <a:close/>
                <a:moveTo>
                  <a:pt x="2052" y="1836"/>
                </a:moveTo>
                <a:lnTo>
                  <a:pt x="2050" y="1836"/>
                </a:lnTo>
                <a:lnTo>
                  <a:pt x="2050" y="1838"/>
                </a:lnTo>
                <a:lnTo>
                  <a:pt x="2052" y="1838"/>
                </a:lnTo>
                <a:lnTo>
                  <a:pt x="2052" y="1836"/>
                </a:lnTo>
                <a:close/>
                <a:moveTo>
                  <a:pt x="2117" y="1836"/>
                </a:moveTo>
                <a:lnTo>
                  <a:pt x="2116" y="1836"/>
                </a:lnTo>
                <a:lnTo>
                  <a:pt x="2116" y="1838"/>
                </a:lnTo>
                <a:lnTo>
                  <a:pt x="2117" y="1838"/>
                </a:lnTo>
                <a:lnTo>
                  <a:pt x="2117" y="1836"/>
                </a:lnTo>
                <a:close/>
                <a:moveTo>
                  <a:pt x="2062" y="1833"/>
                </a:moveTo>
                <a:lnTo>
                  <a:pt x="2064" y="1833"/>
                </a:lnTo>
                <a:lnTo>
                  <a:pt x="2064" y="1831"/>
                </a:lnTo>
                <a:lnTo>
                  <a:pt x="2062" y="1831"/>
                </a:lnTo>
                <a:lnTo>
                  <a:pt x="2062" y="1833"/>
                </a:lnTo>
                <a:close/>
                <a:moveTo>
                  <a:pt x="2126" y="1831"/>
                </a:moveTo>
                <a:lnTo>
                  <a:pt x="2124" y="1831"/>
                </a:lnTo>
                <a:lnTo>
                  <a:pt x="2124" y="1833"/>
                </a:lnTo>
                <a:lnTo>
                  <a:pt x="2126" y="1833"/>
                </a:lnTo>
                <a:lnTo>
                  <a:pt x="2126" y="1831"/>
                </a:lnTo>
                <a:close/>
                <a:moveTo>
                  <a:pt x="2157" y="1831"/>
                </a:moveTo>
                <a:lnTo>
                  <a:pt x="2157" y="1830"/>
                </a:lnTo>
                <a:lnTo>
                  <a:pt x="2156" y="1830"/>
                </a:lnTo>
                <a:lnTo>
                  <a:pt x="2156" y="1831"/>
                </a:lnTo>
                <a:lnTo>
                  <a:pt x="2156" y="1833"/>
                </a:lnTo>
                <a:lnTo>
                  <a:pt x="2157" y="1833"/>
                </a:lnTo>
                <a:lnTo>
                  <a:pt x="2157" y="1831"/>
                </a:lnTo>
                <a:close/>
                <a:moveTo>
                  <a:pt x="2045" y="1830"/>
                </a:moveTo>
                <a:lnTo>
                  <a:pt x="2044" y="1830"/>
                </a:lnTo>
                <a:lnTo>
                  <a:pt x="2044" y="1831"/>
                </a:lnTo>
                <a:lnTo>
                  <a:pt x="2045" y="1831"/>
                </a:lnTo>
                <a:lnTo>
                  <a:pt x="2045" y="1830"/>
                </a:lnTo>
                <a:close/>
                <a:moveTo>
                  <a:pt x="2127" y="1828"/>
                </a:moveTo>
                <a:lnTo>
                  <a:pt x="2126" y="1828"/>
                </a:lnTo>
                <a:lnTo>
                  <a:pt x="2126" y="1830"/>
                </a:lnTo>
                <a:lnTo>
                  <a:pt x="2127" y="1830"/>
                </a:lnTo>
                <a:lnTo>
                  <a:pt x="2127" y="1828"/>
                </a:lnTo>
                <a:close/>
                <a:moveTo>
                  <a:pt x="2072" y="1823"/>
                </a:moveTo>
                <a:lnTo>
                  <a:pt x="2072" y="1825"/>
                </a:lnTo>
                <a:lnTo>
                  <a:pt x="2074" y="1825"/>
                </a:lnTo>
                <a:lnTo>
                  <a:pt x="2075" y="1825"/>
                </a:lnTo>
                <a:lnTo>
                  <a:pt x="2075" y="1823"/>
                </a:lnTo>
                <a:lnTo>
                  <a:pt x="2074" y="1823"/>
                </a:lnTo>
                <a:lnTo>
                  <a:pt x="2072" y="1823"/>
                </a:lnTo>
                <a:close/>
                <a:moveTo>
                  <a:pt x="2040" y="1821"/>
                </a:moveTo>
                <a:lnTo>
                  <a:pt x="2042" y="1821"/>
                </a:lnTo>
                <a:lnTo>
                  <a:pt x="2040" y="1820"/>
                </a:lnTo>
                <a:lnTo>
                  <a:pt x="2040" y="1821"/>
                </a:lnTo>
                <a:close/>
                <a:moveTo>
                  <a:pt x="2042" y="1820"/>
                </a:moveTo>
                <a:lnTo>
                  <a:pt x="2042" y="1821"/>
                </a:lnTo>
                <a:lnTo>
                  <a:pt x="2044" y="1821"/>
                </a:lnTo>
                <a:lnTo>
                  <a:pt x="2044" y="1820"/>
                </a:lnTo>
                <a:lnTo>
                  <a:pt x="2042" y="1820"/>
                </a:lnTo>
                <a:close/>
                <a:moveTo>
                  <a:pt x="2156" y="1820"/>
                </a:moveTo>
                <a:lnTo>
                  <a:pt x="2156" y="1821"/>
                </a:lnTo>
                <a:lnTo>
                  <a:pt x="2157" y="1821"/>
                </a:lnTo>
                <a:lnTo>
                  <a:pt x="2157" y="1820"/>
                </a:lnTo>
                <a:lnTo>
                  <a:pt x="2157" y="1818"/>
                </a:lnTo>
                <a:lnTo>
                  <a:pt x="2156" y="1818"/>
                </a:lnTo>
                <a:lnTo>
                  <a:pt x="2156" y="1820"/>
                </a:lnTo>
                <a:close/>
                <a:moveTo>
                  <a:pt x="2039" y="1818"/>
                </a:moveTo>
                <a:lnTo>
                  <a:pt x="2040" y="1818"/>
                </a:lnTo>
                <a:lnTo>
                  <a:pt x="2040" y="1816"/>
                </a:lnTo>
                <a:lnTo>
                  <a:pt x="2039" y="1816"/>
                </a:lnTo>
                <a:lnTo>
                  <a:pt x="2039" y="1818"/>
                </a:lnTo>
                <a:close/>
                <a:moveTo>
                  <a:pt x="2154" y="1816"/>
                </a:moveTo>
                <a:lnTo>
                  <a:pt x="2154" y="1818"/>
                </a:lnTo>
                <a:lnTo>
                  <a:pt x="2156" y="1818"/>
                </a:lnTo>
                <a:lnTo>
                  <a:pt x="2156" y="1816"/>
                </a:lnTo>
                <a:lnTo>
                  <a:pt x="2154" y="1816"/>
                </a:lnTo>
                <a:close/>
                <a:moveTo>
                  <a:pt x="2037" y="1816"/>
                </a:moveTo>
                <a:lnTo>
                  <a:pt x="2039" y="1816"/>
                </a:lnTo>
                <a:lnTo>
                  <a:pt x="2039" y="1815"/>
                </a:lnTo>
                <a:lnTo>
                  <a:pt x="2037" y="1815"/>
                </a:lnTo>
                <a:lnTo>
                  <a:pt x="2037" y="1816"/>
                </a:lnTo>
                <a:close/>
                <a:moveTo>
                  <a:pt x="2029" y="1813"/>
                </a:moveTo>
                <a:lnTo>
                  <a:pt x="2029" y="1815"/>
                </a:lnTo>
                <a:lnTo>
                  <a:pt x="2030" y="1815"/>
                </a:lnTo>
                <a:lnTo>
                  <a:pt x="2030" y="1813"/>
                </a:lnTo>
                <a:lnTo>
                  <a:pt x="2029" y="1813"/>
                </a:lnTo>
                <a:close/>
                <a:moveTo>
                  <a:pt x="2154" y="1813"/>
                </a:moveTo>
                <a:lnTo>
                  <a:pt x="2154" y="1815"/>
                </a:lnTo>
                <a:lnTo>
                  <a:pt x="2156" y="1815"/>
                </a:lnTo>
                <a:lnTo>
                  <a:pt x="2156" y="1813"/>
                </a:lnTo>
                <a:lnTo>
                  <a:pt x="2156" y="1811"/>
                </a:lnTo>
                <a:lnTo>
                  <a:pt x="2154" y="1811"/>
                </a:lnTo>
                <a:lnTo>
                  <a:pt x="2154" y="1813"/>
                </a:lnTo>
                <a:close/>
                <a:moveTo>
                  <a:pt x="2035" y="1811"/>
                </a:moveTo>
                <a:lnTo>
                  <a:pt x="2037" y="1811"/>
                </a:lnTo>
                <a:lnTo>
                  <a:pt x="2035" y="1810"/>
                </a:lnTo>
                <a:lnTo>
                  <a:pt x="2035" y="1811"/>
                </a:lnTo>
                <a:close/>
                <a:moveTo>
                  <a:pt x="2152" y="1806"/>
                </a:moveTo>
                <a:lnTo>
                  <a:pt x="2154" y="1806"/>
                </a:lnTo>
                <a:lnTo>
                  <a:pt x="2154" y="1805"/>
                </a:lnTo>
                <a:lnTo>
                  <a:pt x="2154" y="1803"/>
                </a:lnTo>
                <a:lnTo>
                  <a:pt x="2152" y="1803"/>
                </a:lnTo>
                <a:lnTo>
                  <a:pt x="2152" y="1805"/>
                </a:lnTo>
                <a:lnTo>
                  <a:pt x="2152" y="1806"/>
                </a:lnTo>
                <a:close/>
                <a:moveTo>
                  <a:pt x="2152" y="1803"/>
                </a:moveTo>
                <a:lnTo>
                  <a:pt x="2152" y="1801"/>
                </a:lnTo>
                <a:lnTo>
                  <a:pt x="2151" y="1801"/>
                </a:lnTo>
                <a:lnTo>
                  <a:pt x="2151" y="1803"/>
                </a:lnTo>
                <a:lnTo>
                  <a:pt x="2152" y="1803"/>
                </a:lnTo>
                <a:close/>
                <a:moveTo>
                  <a:pt x="2152" y="1798"/>
                </a:moveTo>
                <a:lnTo>
                  <a:pt x="2151" y="1798"/>
                </a:lnTo>
                <a:lnTo>
                  <a:pt x="2151" y="1800"/>
                </a:lnTo>
                <a:lnTo>
                  <a:pt x="2151" y="1801"/>
                </a:lnTo>
                <a:lnTo>
                  <a:pt x="2152" y="1800"/>
                </a:lnTo>
                <a:lnTo>
                  <a:pt x="2152" y="1798"/>
                </a:lnTo>
                <a:close/>
                <a:moveTo>
                  <a:pt x="2070" y="1796"/>
                </a:moveTo>
                <a:lnTo>
                  <a:pt x="2069" y="1796"/>
                </a:lnTo>
                <a:lnTo>
                  <a:pt x="2069" y="1798"/>
                </a:lnTo>
                <a:lnTo>
                  <a:pt x="2070" y="1798"/>
                </a:lnTo>
                <a:lnTo>
                  <a:pt x="2070" y="1796"/>
                </a:lnTo>
                <a:close/>
                <a:moveTo>
                  <a:pt x="2099" y="1796"/>
                </a:moveTo>
                <a:lnTo>
                  <a:pt x="2097" y="1796"/>
                </a:lnTo>
                <a:lnTo>
                  <a:pt x="2097" y="1798"/>
                </a:lnTo>
                <a:lnTo>
                  <a:pt x="2099" y="1798"/>
                </a:lnTo>
                <a:lnTo>
                  <a:pt x="2099" y="1796"/>
                </a:lnTo>
                <a:close/>
                <a:moveTo>
                  <a:pt x="2149" y="1796"/>
                </a:moveTo>
                <a:lnTo>
                  <a:pt x="2151" y="1796"/>
                </a:lnTo>
                <a:lnTo>
                  <a:pt x="2151" y="1795"/>
                </a:lnTo>
                <a:lnTo>
                  <a:pt x="2149" y="1795"/>
                </a:lnTo>
                <a:lnTo>
                  <a:pt x="2149" y="1796"/>
                </a:lnTo>
                <a:close/>
                <a:moveTo>
                  <a:pt x="2084" y="1783"/>
                </a:moveTo>
                <a:lnTo>
                  <a:pt x="2084" y="1785"/>
                </a:lnTo>
                <a:lnTo>
                  <a:pt x="2082" y="1785"/>
                </a:lnTo>
                <a:lnTo>
                  <a:pt x="2082" y="1786"/>
                </a:lnTo>
                <a:lnTo>
                  <a:pt x="2084" y="1786"/>
                </a:lnTo>
                <a:lnTo>
                  <a:pt x="2086" y="1786"/>
                </a:lnTo>
                <a:lnTo>
                  <a:pt x="2086" y="1785"/>
                </a:lnTo>
                <a:lnTo>
                  <a:pt x="2087" y="1785"/>
                </a:lnTo>
                <a:lnTo>
                  <a:pt x="2087" y="1783"/>
                </a:lnTo>
                <a:lnTo>
                  <a:pt x="2086" y="1783"/>
                </a:lnTo>
                <a:lnTo>
                  <a:pt x="2084" y="1783"/>
                </a:lnTo>
                <a:close/>
                <a:moveTo>
                  <a:pt x="2147" y="1785"/>
                </a:moveTo>
                <a:lnTo>
                  <a:pt x="2146" y="1785"/>
                </a:lnTo>
                <a:lnTo>
                  <a:pt x="2146" y="1786"/>
                </a:lnTo>
                <a:lnTo>
                  <a:pt x="2147" y="1786"/>
                </a:lnTo>
                <a:lnTo>
                  <a:pt x="2147" y="1785"/>
                </a:lnTo>
                <a:close/>
                <a:moveTo>
                  <a:pt x="2082" y="1781"/>
                </a:moveTo>
                <a:lnTo>
                  <a:pt x="2084" y="1781"/>
                </a:lnTo>
                <a:lnTo>
                  <a:pt x="2084" y="1780"/>
                </a:lnTo>
                <a:lnTo>
                  <a:pt x="2082" y="1780"/>
                </a:lnTo>
                <a:lnTo>
                  <a:pt x="2082" y="1781"/>
                </a:lnTo>
                <a:close/>
                <a:moveTo>
                  <a:pt x="2024" y="1778"/>
                </a:moveTo>
                <a:lnTo>
                  <a:pt x="2024" y="1780"/>
                </a:lnTo>
                <a:lnTo>
                  <a:pt x="2025" y="1780"/>
                </a:lnTo>
                <a:lnTo>
                  <a:pt x="2025" y="1778"/>
                </a:lnTo>
                <a:lnTo>
                  <a:pt x="2025" y="1776"/>
                </a:lnTo>
                <a:lnTo>
                  <a:pt x="2024" y="1776"/>
                </a:lnTo>
                <a:lnTo>
                  <a:pt x="2024" y="1778"/>
                </a:lnTo>
                <a:close/>
                <a:moveTo>
                  <a:pt x="2077" y="1778"/>
                </a:moveTo>
                <a:lnTo>
                  <a:pt x="2077" y="1780"/>
                </a:lnTo>
                <a:lnTo>
                  <a:pt x="2079" y="1780"/>
                </a:lnTo>
                <a:lnTo>
                  <a:pt x="2079" y="1778"/>
                </a:lnTo>
                <a:lnTo>
                  <a:pt x="2080" y="1778"/>
                </a:lnTo>
                <a:lnTo>
                  <a:pt x="2080" y="1776"/>
                </a:lnTo>
                <a:lnTo>
                  <a:pt x="2082" y="1776"/>
                </a:lnTo>
                <a:lnTo>
                  <a:pt x="2082" y="1776"/>
                </a:lnTo>
                <a:lnTo>
                  <a:pt x="2080" y="1776"/>
                </a:lnTo>
                <a:lnTo>
                  <a:pt x="2079" y="1776"/>
                </a:lnTo>
                <a:lnTo>
                  <a:pt x="2079" y="1776"/>
                </a:lnTo>
                <a:lnTo>
                  <a:pt x="2077" y="1776"/>
                </a:lnTo>
                <a:lnTo>
                  <a:pt x="2077" y="1778"/>
                </a:lnTo>
                <a:close/>
                <a:moveTo>
                  <a:pt x="2074" y="1775"/>
                </a:moveTo>
                <a:lnTo>
                  <a:pt x="2074" y="1776"/>
                </a:lnTo>
                <a:lnTo>
                  <a:pt x="2075" y="1776"/>
                </a:lnTo>
                <a:lnTo>
                  <a:pt x="2077" y="1776"/>
                </a:lnTo>
                <a:lnTo>
                  <a:pt x="2077" y="1775"/>
                </a:lnTo>
                <a:lnTo>
                  <a:pt x="2075" y="1775"/>
                </a:lnTo>
                <a:lnTo>
                  <a:pt x="2074" y="1775"/>
                </a:lnTo>
                <a:close/>
                <a:moveTo>
                  <a:pt x="2027" y="1775"/>
                </a:moveTo>
                <a:lnTo>
                  <a:pt x="2027" y="1773"/>
                </a:lnTo>
                <a:lnTo>
                  <a:pt x="2027" y="1771"/>
                </a:lnTo>
                <a:lnTo>
                  <a:pt x="2027" y="1770"/>
                </a:lnTo>
                <a:lnTo>
                  <a:pt x="2025" y="1770"/>
                </a:lnTo>
                <a:lnTo>
                  <a:pt x="2025" y="1771"/>
                </a:lnTo>
                <a:lnTo>
                  <a:pt x="2025" y="1773"/>
                </a:lnTo>
                <a:lnTo>
                  <a:pt x="2024" y="1773"/>
                </a:lnTo>
                <a:lnTo>
                  <a:pt x="2024" y="1775"/>
                </a:lnTo>
                <a:lnTo>
                  <a:pt x="2025" y="1775"/>
                </a:lnTo>
                <a:lnTo>
                  <a:pt x="2027" y="1775"/>
                </a:lnTo>
                <a:close/>
                <a:moveTo>
                  <a:pt x="2139" y="1768"/>
                </a:moveTo>
                <a:lnTo>
                  <a:pt x="2141" y="1770"/>
                </a:lnTo>
                <a:lnTo>
                  <a:pt x="2142" y="1770"/>
                </a:lnTo>
                <a:lnTo>
                  <a:pt x="2142" y="1768"/>
                </a:lnTo>
                <a:lnTo>
                  <a:pt x="2141" y="1768"/>
                </a:lnTo>
                <a:lnTo>
                  <a:pt x="2139" y="1768"/>
                </a:lnTo>
                <a:close/>
                <a:moveTo>
                  <a:pt x="2141" y="1766"/>
                </a:moveTo>
                <a:lnTo>
                  <a:pt x="2141" y="1765"/>
                </a:lnTo>
                <a:lnTo>
                  <a:pt x="2139" y="1765"/>
                </a:lnTo>
                <a:lnTo>
                  <a:pt x="2139" y="1766"/>
                </a:lnTo>
                <a:lnTo>
                  <a:pt x="2141" y="1766"/>
                </a:lnTo>
                <a:close/>
                <a:moveTo>
                  <a:pt x="2070" y="1765"/>
                </a:moveTo>
                <a:lnTo>
                  <a:pt x="2072" y="1765"/>
                </a:lnTo>
                <a:lnTo>
                  <a:pt x="2072" y="1763"/>
                </a:lnTo>
                <a:lnTo>
                  <a:pt x="2070" y="1763"/>
                </a:lnTo>
                <a:lnTo>
                  <a:pt x="2070" y="1765"/>
                </a:lnTo>
                <a:close/>
                <a:moveTo>
                  <a:pt x="2134" y="1756"/>
                </a:moveTo>
                <a:lnTo>
                  <a:pt x="2134" y="1758"/>
                </a:lnTo>
                <a:lnTo>
                  <a:pt x="2136" y="1758"/>
                </a:lnTo>
                <a:lnTo>
                  <a:pt x="2136" y="1756"/>
                </a:lnTo>
                <a:lnTo>
                  <a:pt x="2134" y="1756"/>
                </a:lnTo>
                <a:close/>
                <a:moveTo>
                  <a:pt x="2132" y="1753"/>
                </a:moveTo>
                <a:lnTo>
                  <a:pt x="2132" y="1751"/>
                </a:lnTo>
                <a:lnTo>
                  <a:pt x="2132" y="1750"/>
                </a:lnTo>
                <a:lnTo>
                  <a:pt x="2131" y="1750"/>
                </a:lnTo>
                <a:lnTo>
                  <a:pt x="2131" y="1751"/>
                </a:lnTo>
                <a:lnTo>
                  <a:pt x="2132" y="1753"/>
                </a:lnTo>
                <a:close/>
                <a:moveTo>
                  <a:pt x="2129" y="1748"/>
                </a:moveTo>
                <a:lnTo>
                  <a:pt x="2129" y="1750"/>
                </a:lnTo>
                <a:lnTo>
                  <a:pt x="2131" y="1750"/>
                </a:lnTo>
                <a:lnTo>
                  <a:pt x="2131" y="1748"/>
                </a:lnTo>
                <a:lnTo>
                  <a:pt x="2129" y="1748"/>
                </a:lnTo>
                <a:close/>
                <a:moveTo>
                  <a:pt x="1533" y="1730"/>
                </a:moveTo>
                <a:lnTo>
                  <a:pt x="1535" y="1728"/>
                </a:lnTo>
                <a:lnTo>
                  <a:pt x="1533" y="1728"/>
                </a:lnTo>
                <a:lnTo>
                  <a:pt x="1533" y="1730"/>
                </a:lnTo>
                <a:close/>
                <a:moveTo>
                  <a:pt x="2079" y="1725"/>
                </a:moveTo>
                <a:lnTo>
                  <a:pt x="2077" y="1725"/>
                </a:lnTo>
                <a:lnTo>
                  <a:pt x="2077" y="1726"/>
                </a:lnTo>
                <a:lnTo>
                  <a:pt x="2079" y="1726"/>
                </a:lnTo>
                <a:lnTo>
                  <a:pt x="2079" y="1725"/>
                </a:lnTo>
                <a:close/>
                <a:moveTo>
                  <a:pt x="2097" y="1713"/>
                </a:moveTo>
                <a:lnTo>
                  <a:pt x="2096" y="1711"/>
                </a:lnTo>
                <a:lnTo>
                  <a:pt x="2096" y="1713"/>
                </a:lnTo>
                <a:lnTo>
                  <a:pt x="2097" y="1713"/>
                </a:lnTo>
                <a:close/>
                <a:moveTo>
                  <a:pt x="2091" y="1710"/>
                </a:moveTo>
                <a:lnTo>
                  <a:pt x="2089" y="1710"/>
                </a:lnTo>
                <a:lnTo>
                  <a:pt x="2091" y="1711"/>
                </a:lnTo>
                <a:lnTo>
                  <a:pt x="2091" y="1710"/>
                </a:lnTo>
                <a:close/>
                <a:moveTo>
                  <a:pt x="2069" y="1701"/>
                </a:moveTo>
                <a:lnTo>
                  <a:pt x="2070" y="1701"/>
                </a:lnTo>
                <a:lnTo>
                  <a:pt x="2070" y="1700"/>
                </a:lnTo>
                <a:lnTo>
                  <a:pt x="2069" y="1700"/>
                </a:lnTo>
                <a:lnTo>
                  <a:pt x="2069" y="1701"/>
                </a:lnTo>
                <a:close/>
                <a:moveTo>
                  <a:pt x="2067" y="1698"/>
                </a:moveTo>
                <a:lnTo>
                  <a:pt x="2065" y="1698"/>
                </a:lnTo>
                <a:lnTo>
                  <a:pt x="2065" y="1700"/>
                </a:lnTo>
                <a:lnTo>
                  <a:pt x="2067" y="1700"/>
                </a:lnTo>
                <a:lnTo>
                  <a:pt x="2067" y="1698"/>
                </a:lnTo>
                <a:close/>
                <a:moveTo>
                  <a:pt x="2052" y="1695"/>
                </a:moveTo>
                <a:lnTo>
                  <a:pt x="2054" y="1695"/>
                </a:lnTo>
                <a:lnTo>
                  <a:pt x="2054" y="1693"/>
                </a:lnTo>
                <a:lnTo>
                  <a:pt x="2052" y="1693"/>
                </a:lnTo>
                <a:lnTo>
                  <a:pt x="2052" y="1695"/>
                </a:lnTo>
                <a:close/>
                <a:moveTo>
                  <a:pt x="2045" y="1685"/>
                </a:moveTo>
                <a:lnTo>
                  <a:pt x="2044" y="1685"/>
                </a:lnTo>
                <a:lnTo>
                  <a:pt x="2044" y="1686"/>
                </a:lnTo>
                <a:lnTo>
                  <a:pt x="2045" y="1686"/>
                </a:lnTo>
                <a:lnTo>
                  <a:pt x="2045" y="1685"/>
                </a:lnTo>
                <a:close/>
                <a:moveTo>
                  <a:pt x="2032" y="1681"/>
                </a:moveTo>
                <a:lnTo>
                  <a:pt x="2030" y="1681"/>
                </a:lnTo>
                <a:lnTo>
                  <a:pt x="2030" y="1683"/>
                </a:lnTo>
                <a:lnTo>
                  <a:pt x="2032" y="1683"/>
                </a:lnTo>
                <a:lnTo>
                  <a:pt x="2032" y="1681"/>
                </a:lnTo>
                <a:close/>
                <a:moveTo>
                  <a:pt x="2039" y="1681"/>
                </a:moveTo>
                <a:lnTo>
                  <a:pt x="2040" y="1681"/>
                </a:lnTo>
                <a:lnTo>
                  <a:pt x="2040" y="1680"/>
                </a:lnTo>
                <a:lnTo>
                  <a:pt x="2039" y="1680"/>
                </a:lnTo>
                <a:lnTo>
                  <a:pt x="2039" y="1681"/>
                </a:lnTo>
                <a:close/>
                <a:moveTo>
                  <a:pt x="2047" y="1678"/>
                </a:moveTo>
                <a:lnTo>
                  <a:pt x="2049" y="1676"/>
                </a:lnTo>
                <a:lnTo>
                  <a:pt x="2047" y="1676"/>
                </a:lnTo>
                <a:lnTo>
                  <a:pt x="2047" y="1678"/>
                </a:lnTo>
                <a:close/>
                <a:moveTo>
                  <a:pt x="2045" y="1671"/>
                </a:moveTo>
                <a:lnTo>
                  <a:pt x="2045" y="1673"/>
                </a:lnTo>
                <a:lnTo>
                  <a:pt x="2047" y="1673"/>
                </a:lnTo>
                <a:lnTo>
                  <a:pt x="2047" y="1671"/>
                </a:lnTo>
                <a:lnTo>
                  <a:pt x="2047" y="1670"/>
                </a:lnTo>
                <a:lnTo>
                  <a:pt x="2045" y="1670"/>
                </a:lnTo>
                <a:lnTo>
                  <a:pt x="2045" y="1671"/>
                </a:lnTo>
                <a:close/>
                <a:moveTo>
                  <a:pt x="1975" y="1661"/>
                </a:moveTo>
                <a:lnTo>
                  <a:pt x="1977" y="1661"/>
                </a:lnTo>
                <a:lnTo>
                  <a:pt x="1977" y="1659"/>
                </a:lnTo>
                <a:lnTo>
                  <a:pt x="1975" y="1659"/>
                </a:lnTo>
                <a:lnTo>
                  <a:pt x="1975" y="1661"/>
                </a:lnTo>
                <a:close/>
                <a:moveTo>
                  <a:pt x="1982" y="1661"/>
                </a:moveTo>
                <a:lnTo>
                  <a:pt x="1984" y="1661"/>
                </a:lnTo>
                <a:lnTo>
                  <a:pt x="1984" y="1659"/>
                </a:lnTo>
                <a:lnTo>
                  <a:pt x="1982" y="1659"/>
                </a:lnTo>
                <a:lnTo>
                  <a:pt x="1982" y="1661"/>
                </a:lnTo>
                <a:close/>
                <a:moveTo>
                  <a:pt x="1977" y="1656"/>
                </a:moveTo>
                <a:lnTo>
                  <a:pt x="1977" y="1654"/>
                </a:lnTo>
                <a:lnTo>
                  <a:pt x="1975" y="1654"/>
                </a:lnTo>
                <a:lnTo>
                  <a:pt x="1975" y="1656"/>
                </a:lnTo>
                <a:lnTo>
                  <a:pt x="1975" y="1658"/>
                </a:lnTo>
                <a:lnTo>
                  <a:pt x="1977" y="1658"/>
                </a:lnTo>
                <a:lnTo>
                  <a:pt x="1977" y="1656"/>
                </a:lnTo>
                <a:close/>
                <a:moveTo>
                  <a:pt x="1977" y="1654"/>
                </a:moveTo>
                <a:lnTo>
                  <a:pt x="1975" y="1653"/>
                </a:lnTo>
                <a:lnTo>
                  <a:pt x="1975" y="1654"/>
                </a:lnTo>
                <a:lnTo>
                  <a:pt x="1977" y="1654"/>
                </a:lnTo>
                <a:close/>
                <a:moveTo>
                  <a:pt x="1977" y="1651"/>
                </a:moveTo>
                <a:lnTo>
                  <a:pt x="1975" y="1651"/>
                </a:lnTo>
                <a:lnTo>
                  <a:pt x="1975" y="1653"/>
                </a:lnTo>
                <a:lnTo>
                  <a:pt x="1977" y="1653"/>
                </a:lnTo>
                <a:lnTo>
                  <a:pt x="1977" y="1651"/>
                </a:lnTo>
                <a:close/>
                <a:moveTo>
                  <a:pt x="1985" y="1651"/>
                </a:moveTo>
                <a:lnTo>
                  <a:pt x="1984" y="1651"/>
                </a:lnTo>
                <a:lnTo>
                  <a:pt x="1984" y="1653"/>
                </a:lnTo>
                <a:lnTo>
                  <a:pt x="1985" y="1653"/>
                </a:lnTo>
                <a:lnTo>
                  <a:pt x="1985" y="1651"/>
                </a:lnTo>
                <a:close/>
                <a:moveTo>
                  <a:pt x="1977" y="1648"/>
                </a:moveTo>
                <a:lnTo>
                  <a:pt x="1979" y="1648"/>
                </a:lnTo>
                <a:lnTo>
                  <a:pt x="1979" y="1646"/>
                </a:lnTo>
                <a:lnTo>
                  <a:pt x="1977" y="1646"/>
                </a:lnTo>
                <a:lnTo>
                  <a:pt x="1977" y="1648"/>
                </a:lnTo>
                <a:close/>
                <a:moveTo>
                  <a:pt x="1972" y="1634"/>
                </a:moveTo>
                <a:lnTo>
                  <a:pt x="1972" y="1636"/>
                </a:lnTo>
                <a:lnTo>
                  <a:pt x="1974" y="1636"/>
                </a:lnTo>
                <a:lnTo>
                  <a:pt x="1974" y="1634"/>
                </a:lnTo>
                <a:lnTo>
                  <a:pt x="1974" y="1633"/>
                </a:lnTo>
                <a:lnTo>
                  <a:pt x="1972" y="1633"/>
                </a:lnTo>
                <a:lnTo>
                  <a:pt x="1972" y="1634"/>
                </a:lnTo>
                <a:close/>
                <a:moveTo>
                  <a:pt x="1979" y="1631"/>
                </a:moveTo>
                <a:lnTo>
                  <a:pt x="1977" y="1631"/>
                </a:lnTo>
                <a:lnTo>
                  <a:pt x="1977" y="1633"/>
                </a:lnTo>
                <a:lnTo>
                  <a:pt x="1979" y="1633"/>
                </a:lnTo>
                <a:lnTo>
                  <a:pt x="1979" y="1631"/>
                </a:lnTo>
                <a:close/>
                <a:moveTo>
                  <a:pt x="1990" y="1624"/>
                </a:moveTo>
                <a:lnTo>
                  <a:pt x="1992" y="1624"/>
                </a:lnTo>
                <a:lnTo>
                  <a:pt x="1992" y="1623"/>
                </a:lnTo>
                <a:lnTo>
                  <a:pt x="1990" y="1623"/>
                </a:lnTo>
                <a:lnTo>
                  <a:pt x="1990" y="1624"/>
                </a:lnTo>
                <a:close/>
                <a:moveTo>
                  <a:pt x="1989" y="1613"/>
                </a:moveTo>
                <a:lnTo>
                  <a:pt x="1989" y="1614"/>
                </a:lnTo>
                <a:lnTo>
                  <a:pt x="1989" y="1614"/>
                </a:lnTo>
                <a:lnTo>
                  <a:pt x="1990" y="1614"/>
                </a:lnTo>
                <a:lnTo>
                  <a:pt x="1990" y="1614"/>
                </a:lnTo>
                <a:lnTo>
                  <a:pt x="1990" y="1613"/>
                </a:lnTo>
                <a:lnTo>
                  <a:pt x="1989" y="1613"/>
                </a:lnTo>
                <a:close/>
                <a:moveTo>
                  <a:pt x="2372" y="1564"/>
                </a:moveTo>
                <a:lnTo>
                  <a:pt x="2372" y="1566"/>
                </a:lnTo>
                <a:lnTo>
                  <a:pt x="2374" y="1566"/>
                </a:lnTo>
                <a:lnTo>
                  <a:pt x="2372" y="1564"/>
                </a:lnTo>
                <a:close/>
                <a:moveTo>
                  <a:pt x="1520" y="1551"/>
                </a:moveTo>
                <a:lnTo>
                  <a:pt x="1518" y="1551"/>
                </a:lnTo>
                <a:lnTo>
                  <a:pt x="1520" y="1553"/>
                </a:lnTo>
                <a:lnTo>
                  <a:pt x="1520" y="1551"/>
                </a:lnTo>
                <a:close/>
                <a:moveTo>
                  <a:pt x="2029" y="1543"/>
                </a:moveTo>
                <a:lnTo>
                  <a:pt x="2029" y="1544"/>
                </a:lnTo>
                <a:lnTo>
                  <a:pt x="2027" y="1544"/>
                </a:lnTo>
                <a:lnTo>
                  <a:pt x="2025" y="1544"/>
                </a:lnTo>
                <a:lnTo>
                  <a:pt x="2025" y="1546"/>
                </a:lnTo>
                <a:lnTo>
                  <a:pt x="2024" y="1546"/>
                </a:lnTo>
                <a:lnTo>
                  <a:pt x="2024" y="1546"/>
                </a:lnTo>
                <a:lnTo>
                  <a:pt x="2024" y="1548"/>
                </a:lnTo>
                <a:lnTo>
                  <a:pt x="2024" y="1549"/>
                </a:lnTo>
                <a:lnTo>
                  <a:pt x="2022" y="1549"/>
                </a:lnTo>
                <a:lnTo>
                  <a:pt x="2022" y="1551"/>
                </a:lnTo>
                <a:lnTo>
                  <a:pt x="2022" y="1553"/>
                </a:lnTo>
                <a:lnTo>
                  <a:pt x="2024" y="1553"/>
                </a:lnTo>
                <a:lnTo>
                  <a:pt x="2024" y="1551"/>
                </a:lnTo>
                <a:lnTo>
                  <a:pt x="2024" y="1551"/>
                </a:lnTo>
                <a:lnTo>
                  <a:pt x="2025" y="1551"/>
                </a:lnTo>
                <a:lnTo>
                  <a:pt x="2025" y="1549"/>
                </a:lnTo>
                <a:lnTo>
                  <a:pt x="2027" y="1549"/>
                </a:lnTo>
                <a:lnTo>
                  <a:pt x="2027" y="1548"/>
                </a:lnTo>
                <a:lnTo>
                  <a:pt x="2029" y="1548"/>
                </a:lnTo>
                <a:lnTo>
                  <a:pt x="2029" y="1546"/>
                </a:lnTo>
                <a:lnTo>
                  <a:pt x="2030" y="1546"/>
                </a:lnTo>
                <a:lnTo>
                  <a:pt x="2032" y="1546"/>
                </a:lnTo>
                <a:lnTo>
                  <a:pt x="2032" y="1544"/>
                </a:lnTo>
                <a:lnTo>
                  <a:pt x="2032" y="1543"/>
                </a:lnTo>
                <a:lnTo>
                  <a:pt x="2030" y="1543"/>
                </a:lnTo>
                <a:lnTo>
                  <a:pt x="2029" y="1543"/>
                </a:lnTo>
                <a:close/>
                <a:moveTo>
                  <a:pt x="1522" y="1548"/>
                </a:moveTo>
                <a:lnTo>
                  <a:pt x="1523" y="1548"/>
                </a:lnTo>
                <a:lnTo>
                  <a:pt x="1522" y="1546"/>
                </a:lnTo>
                <a:lnTo>
                  <a:pt x="1522" y="1548"/>
                </a:lnTo>
                <a:close/>
                <a:moveTo>
                  <a:pt x="1518" y="1544"/>
                </a:moveTo>
                <a:lnTo>
                  <a:pt x="1520" y="1544"/>
                </a:lnTo>
                <a:lnTo>
                  <a:pt x="1520" y="1543"/>
                </a:lnTo>
                <a:lnTo>
                  <a:pt x="1518" y="1543"/>
                </a:lnTo>
                <a:lnTo>
                  <a:pt x="1518" y="1544"/>
                </a:lnTo>
                <a:close/>
                <a:moveTo>
                  <a:pt x="2469" y="1534"/>
                </a:moveTo>
                <a:lnTo>
                  <a:pt x="2471" y="1534"/>
                </a:lnTo>
                <a:lnTo>
                  <a:pt x="2473" y="1534"/>
                </a:lnTo>
                <a:lnTo>
                  <a:pt x="2473" y="1534"/>
                </a:lnTo>
                <a:lnTo>
                  <a:pt x="2471" y="1534"/>
                </a:lnTo>
                <a:lnTo>
                  <a:pt x="2469" y="1534"/>
                </a:lnTo>
                <a:lnTo>
                  <a:pt x="2469" y="1534"/>
                </a:lnTo>
                <a:close/>
                <a:moveTo>
                  <a:pt x="1557" y="1521"/>
                </a:moveTo>
                <a:lnTo>
                  <a:pt x="1558" y="1521"/>
                </a:lnTo>
                <a:lnTo>
                  <a:pt x="1558" y="1519"/>
                </a:lnTo>
                <a:lnTo>
                  <a:pt x="1557" y="1519"/>
                </a:lnTo>
                <a:lnTo>
                  <a:pt x="1557" y="1521"/>
                </a:lnTo>
                <a:close/>
                <a:moveTo>
                  <a:pt x="1533" y="1519"/>
                </a:moveTo>
                <a:lnTo>
                  <a:pt x="1533" y="1518"/>
                </a:lnTo>
                <a:lnTo>
                  <a:pt x="1532" y="1518"/>
                </a:lnTo>
                <a:lnTo>
                  <a:pt x="1532" y="1519"/>
                </a:lnTo>
                <a:lnTo>
                  <a:pt x="1533" y="1519"/>
                </a:lnTo>
                <a:close/>
                <a:moveTo>
                  <a:pt x="1553" y="1514"/>
                </a:moveTo>
                <a:lnTo>
                  <a:pt x="1553" y="1513"/>
                </a:lnTo>
                <a:lnTo>
                  <a:pt x="1552" y="1513"/>
                </a:lnTo>
                <a:lnTo>
                  <a:pt x="1552" y="1514"/>
                </a:lnTo>
                <a:lnTo>
                  <a:pt x="1553" y="1514"/>
                </a:lnTo>
                <a:close/>
                <a:moveTo>
                  <a:pt x="1550" y="1511"/>
                </a:moveTo>
                <a:lnTo>
                  <a:pt x="1550" y="1513"/>
                </a:lnTo>
                <a:lnTo>
                  <a:pt x="1552" y="1513"/>
                </a:lnTo>
                <a:lnTo>
                  <a:pt x="1552" y="1511"/>
                </a:lnTo>
                <a:lnTo>
                  <a:pt x="1550" y="1511"/>
                </a:lnTo>
                <a:close/>
                <a:moveTo>
                  <a:pt x="1558" y="1506"/>
                </a:moveTo>
                <a:lnTo>
                  <a:pt x="1558" y="1504"/>
                </a:lnTo>
                <a:lnTo>
                  <a:pt x="1557" y="1504"/>
                </a:lnTo>
                <a:lnTo>
                  <a:pt x="1557" y="1506"/>
                </a:lnTo>
                <a:lnTo>
                  <a:pt x="1558" y="1508"/>
                </a:lnTo>
                <a:lnTo>
                  <a:pt x="1558" y="1506"/>
                </a:lnTo>
                <a:close/>
                <a:moveTo>
                  <a:pt x="1563" y="1499"/>
                </a:moveTo>
                <a:lnTo>
                  <a:pt x="1563" y="1498"/>
                </a:lnTo>
                <a:lnTo>
                  <a:pt x="1562" y="1498"/>
                </a:lnTo>
                <a:lnTo>
                  <a:pt x="1562" y="1499"/>
                </a:lnTo>
                <a:lnTo>
                  <a:pt x="1563" y="1499"/>
                </a:lnTo>
                <a:close/>
                <a:moveTo>
                  <a:pt x="1567" y="1486"/>
                </a:moveTo>
                <a:lnTo>
                  <a:pt x="1568" y="1486"/>
                </a:lnTo>
                <a:lnTo>
                  <a:pt x="1568" y="1484"/>
                </a:lnTo>
                <a:lnTo>
                  <a:pt x="1568" y="1483"/>
                </a:lnTo>
                <a:lnTo>
                  <a:pt x="1567" y="1483"/>
                </a:lnTo>
                <a:lnTo>
                  <a:pt x="1567" y="1484"/>
                </a:lnTo>
                <a:lnTo>
                  <a:pt x="1567" y="1486"/>
                </a:lnTo>
                <a:close/>
                <a:moveTo>
                  <a:pt x="1570" y="1481"/>
                </a:moveTo>
                <a:lnTo>
                  <a:pt x="1568" y="1481"/>
                </a:lnTo>
                <a:lnTo>
                  <a:pt x="1568" y="1483"/>
                </a:lnTo>
                <a:lnTo>
                  <a:pt x="1570" y="1483"/>
                </a:lnTo>
                <a:lnTo>
                  <a:pt x="1570" y="1481"/>
                </a:lnTo>
                <a:close/>
                <a:moveTo>
                  <a:pt x="1565" y="1478"/>
                </a:moveTo>
                <a:lnTo>
                  <a:pt x="1567" y="1478"/>
                </a:lnTo>
                <a:lnTo>
                  <a:pt x="1567" y="1476"/>
                </a:lnTo>
                <a:lnTo>
                  <a:pt x="1565" y="1476"/>
                </a:lnTo>
                <a:lnTo>
                  <a:pt x="1565" y="1478"/>
                </a:lnTo>
                <a:close/>
                <a:moveTo>
                  <a:pt x="1593" y="1476"/>
                </a:moveTo>
                <a:lnTo>
                  <a:pt x="1595" y="1476"/>
                </a:lnTo>
                <a:lnTo>
                  <a:pt x="1595" y="1474"/>
                </a:lnTo>
                <a:lnTo>
                  <a:pt x="1593" y="1474"/>
                </a:lnTo>
                <a:lnTo>
                  <a:pt x="1593" y="1476"/>
                </a:lnTo>
                <a:close/>
                <a:moveTo>
                  <a:pt x="1570" y="1474"/>
                </a:moveTo>
                <a:lnTo>
                  <a:pt x="1570" y="1473"/>
                </a:lnTo>
                <a:lnTo>
                  <a:pt x="1568" y="1473"/>
                </a:lnTo>
                <a:lnTo>
                  <a:pt x="1568" y="1474"/>
                </a:lnTo>
                <a:lnTo>
                  <a:pt x="1570" y="1474"/>
                </a:lnTo>
                <a:close/>
                <a:moveTo>
                  <a:pt x="1590" y="1466"/>
                </a:moveTo>
                <a:lnTo>
                  <a:pt x="1590" y="1468"/>
                </a:lnTo>
                <a:lnTo>
                  <a:pt x="1592" y="1468"/>
                </a:lnTo>
                <a:lnTo>
                  <a:pt x="1592" y="1466"/>
                </a:lnTo>
                <a:lnTo>
                  <a:pt x="1590" y="1466"/>
                </a:lnTo>
                <a:close/>
                <a:moveTo>
                  <a:pt x="1573" y="1459"/>
                </a:moveTo>
                <a:lnTo>
                  <a:pt x="1575" y="1459"/>
                </a:lnTo>
                <a:lnTo>
                  <a:pt x="1575" y="1458"/>
                </a:lnTo>
                <a:lnTo>
                  <a:pt x="1573" y="1458"/>
                </a:lnTo>
                <a:lnTo>
                  <a:pt x="1573" y="1459"/>
                </a:lnTo>
                <a:close/>
                <a:moveTo>
                  <a:pt x="2299" y="1459"/>
                </a:moveTo>
                <a:lnTo>
                  <a:pt x="2299" y="1458"/>
                </a:lnTo>
                <a:lnTo>
                  <a:pt x="2297" y="1458"/>
                </a:lnTo>
                <a:lnTo>
                  <a:pt x="2297" y="1459"/>
                </a:lnTo>
                <a:lnTo>
                  <a:pt x="2299" y="1459"/>
                </a:lnTo>
                <a:close/>
                <a:moveTo>
                  <a:pt x="1570" y="1458"/>
                </a:moveTo>
                <a:lnTo>
                  <a:pt x="1572" y="1458"/>
                </a:lnTo>
                <a:lnTo>
                  <a:pt x="1572" y="1456"/>
                </a:lnTo>
                <a:lnTo>
                  <a:pt x="1570" y="1456"/>
                </a:lnTo>
                <a:lnTo>
                  <a:pt x="1570" y="1458"/>
                </a:lnTo>
                <a:close/>
                <a:moveTo>
                  <a:pt x="1577" y="1458"/>
                </a:moveTo>
                <a:lnTo>
                  <a:pt x="1577" y="1456"/>
                </a:lnTo>
                <a:lnTo>
                  <a:pt x="1575" y="1456"/>
                </a:lnTo>
                <a:lnTo>
                  <a:pt x="1575" y="1458"/>
                </a:lnTo>
                <a:lnTo>
                  <a:pt x="1577" y="1458"/>
                </a:lnTo>
                <a:close/>
                <a:moveTo>
                  <a:pt x="2299" y="1454"/>
                </a:moveTo>
                <a:lnTo>
                  <a:pt x="2297" y="1454"/>
                </a:lnTo>
                <a:lnTo>
                  <a:pt x="2297" y="1456"/>
                </a:lnTo>
                <a:lnTo>
                  <a:pt x="2296" y="1456"/>
                </a:lnTo>
                <a:lnTo>
                  <a:pt x="2296" y="1458"/>
                </a:lnTo>
                <a:lnTo>
                  <a:pt x="2297" y="1458"/>
                </a:lnTo>
                <a:lnTo>
                  <a:pt x="2299" y="1456"/>
                </a:lnTo>
                <a:lnTo>
                  <a:pt x="2299" y="1454"/>
                </a:lnTo>
                <a:close/>
                <a:moveTo>
                  <a:pt x="2237" y="1451"/>
                </a:moveTo>
                <a:lnTo>
                  <a:pt x="2237" y="1452"/>
                </a:lnTo>
                <a:lnTo>
                  <a:pt x="2239" y="1452"/>
                </a:lnTo>
                <a:lnTo>
                  <a:pt x="2241" y="1452"/>
                </a:lnTo>
                <a:lnTo>
                  <a:pt x="2241" y="1451"/>
                </a:lnTo>
                <a:lnTo>
                  <a:pt x="2239" y="1451"/>
                </a:lnTo>
                <a:lnTo>
                  <a:pt x="2237" y="1451"/>
                </a:lnTo>
                <a:close/>
                <a:moveTo>
                  <a:pt x="2231" y="1427"/>
                </a:moveTo>
                <a:lnTo>
                  <a:pt x="2229" y="1427"/>
                </a:lnTo>
                <a:lnTo>
                  <a:pt x="2229" y="1429"/>
                </a:lnTo>
                <a:lnTo>
                  <a:pt x="2231" y="1429"/>
                </a:lnTo>
                <a:lnTo>
                  <a:pt x="2231" y="1427"/>
                </a:lnTo>
                <a:close/>
                <a:moveTo>
                  <a:pt x="1620" y="1422"/>
                </a:moveTo>
                <a:lnTo>
                  <a:pt x="1622" y="1422"/>
                </a:lnTo>
                <a:lnTo>
                  <a:pt x="1620" y="1421"/>
                </a:lnTo>
                <a:lnTo>
                  <a:pt x="1620" y="1422"/>
                </a:lnTo>
                <a:close/>
                <a:moveTo>
                  <a:pt x="1867" y="1421"/>
                </a:moveTo>
                <a:lnTo>
                  <a:pt x="1865" y="1421"/>
                </a:lnTo>
                <a:lnTo>
                  <a:pt x="1865" y="1422"/>
                </a:lnTo>
                <a:lnTo>
                  <a:pt x="1867" y="1422"/>
                </a:lnTo>
                <a:lnTo>
                  <a:pt x="1867" y="1421"/>
                </a:lnTo>
                <a:close/>
                <a:moveTo>
                  <a:pt x="2211" y="1421"/>
                </a:moveTo>
                <a:lnTo>
                  <a:pt x="2212" y="1421"/>
                </a:lnTo>
                <a:lnTo>
                  <a:pt x="2212" y="1419"/>
                </a:lnTo>
                <a:lnTo>
                  <a:pt x="2211" y="1419"/>
                </a:lnTo>
                <a:lnTo>
                  <a:pt x="2209" y="1419"/>
                </a:lnTo>
                <a:lnTo>
                  <a:pt x="2207" y="1419"/>
                </a:lnTo>
                <a:lnTo>
                  <a:pt x="2207" y="1421"/>
                </a:lnTo>
                <a:lnTo>
                  <a:pt x="2209" y="1421"/>
                </a:lnTo>
                <a:lnTo>
                  <a:pt x="2211" y="1421"/>
                </a:lnTo>
                <a:close/>
                <a:moveTo>
                  <a:pt x="2481" y="1421"/>
                </a:moveTo>
                <a:lnTo>
                  <a:pt x="2481" y="1419"/>
                </a:lnTo>
                <a:lnTo>
                  <a:pt x="2479" y="1419"/>
                </a:lnTo>
                <a:lnTo>
                  <a:pt x="2478" y="1419"/>
                </a:lnTo>
                <a:lnTo>
                  <a:pt x="2478" y="1421"/>
                </a:lnTo>
                <a:lnTo>
                  <a:pt x="2479" y="1421"/>
                </a:lnTo>
                <a:lnTo>
                  <a:pt x="2481" y="1421"/>
                </a:lnTo>
                <a:close/>
                <a:moveTo>
                  <a:pt x="2196" y="1414"/>
                </a:moveTo>
                <a:lnTo>
                  <a:pt x="2197" y="1414"/>
                </a:lnTo>
                <a:lnTo>
                  <a:pt x="2199" y="1414"/>
                </a:lnTo>
                <a:lnTo>
                  <a:pt x="2199" y="1414"/>
                </a:lnTo>
                <a:lnTo>
                  <a:pt x="2197" y="1414"/>
                </a:lnTo>
                <a:lnTo>
                  <a:pt x="2196" y="1414"/>
                </a:lnTo>
                <a:lnTo>
                  <a:pt x="2196" y="1414"/>
                </a:lnTo>
                <a:close/>
                <a:moveTo>
                  <a:pt x="2202" y="1414"/>
                </a:moveTo>
                <a:lnTo>
                  <a:pt x="2201" y="1414"/>
                </a:lnTo>
                <a:lnTo>
                  <a:pt x="2201" y="1414"/>
                </a:lnTo>
                <a:lnTo>
                  <a:pt x="2202" y="1414"/>
                </a:lnTo>
                <a:lnTo>
                  <a:pt x="2204" y="1414"/>
                </a:lnTo>
                <a:lnTo>
                  <a:pt x="2206" y="1414"/>
                </a:lnTo>
                <a:lnTo>
                  <a:pt x="2206" y="1414"/>
                </a:lnTo>
                <a:lnTo>
                  <a:pt x="2204" y="1414"/>
                </a:lnTo>
                <a:lnTo>
                  <a:pt x="2202" y="1414"/>
                </a:lnTo>
                <a:close/>
                <a:moveTo>
                  <a:pt x="2464" y="1414"/>
                </a:moveTo>
                <a:lnTo>
                  <a:pt x="2463" y="1414"/>
                </a:lnTo>
                <a:lnTo>
                  <a:pt x="2463" y="1414"/>
                </a:lnTo>
                <a:lnTo>
                  <a:pt x="2464" y="1414"/>
                </a:lnTo>
                <a:lnTo>
                  <a:pt x="2464" y="1414"/>
                </a:lnTo>
                <a:close/>
                <a:moveTo>
                  <a:pt x="2466" y="1412"/>
                </a:moveTo>
                <a:lnTo>
                  <a:pt x="2464" y="1412"/>
                </a:lnTo>
                <a:lnTo>
                  <a:pt x="2464" y="1414"/>
                </a:lnTo>
                <a:lnTo>
                  <a:pt x="2466" y="1414"/>
                </a:lnTo>
                <a:lnTo>
                  <a:pt x="2466" y="1412"/>
                </a:lnTo>
                <a:close/>
                <a:moveTo>
                  <a:pt x="2473" y="1412"/>
                </a:moveTo>
                <a:lnTo>
                  <a:pt x="2471" y="1412"/>
                </a:lnTo>
                <a:lnTo>
                  <a:pt x="2471" y="1414"/>
                </a:lnTo>
                <a:lnTo>
                  <a:pt x="2473" y="1414"/>
                </a:lnTo>
                <a:lnTo>
                  <a:pt x="2473" y="1412"/>
                </a:lnTo>
                <a:close/>
                <a:moveTo>
                  <a:pt x="2197" y="1411"/>
                </a:moveTo>
                <a:lnTo>
                  <a:pt x="2196" y="1411"/>
                </a:lnTo>
                <a:lnTo>
                  <a:pt x="2196" y="1412"/>
                </a:lnTo>
                <a:lnTo>
                  <a:pt x="2197" y="1412"/>
                </a:lnTo>
                <a:lnTo>
                  <a:pt x="2197" y="1411"/>
                </a:lnTo>
                <a:close/>
                <a:moveTo>
                  <a:pt x="2463" y="1411"/>
                </a:moveTo>
                <a:lnTo>
                  <a:pt x="2463" y="1412"/>
                </a:lnTo>
                <a:lnTo>
                  <a:pt x="2464" y="1412"/>
                </a:lnTo>
                <a:lnTo>
                  <a:pt x="2464" y="1411"/>
                </a:lnTo>
                <a:lnTo>
                  <a:pt x="2463" y="1411"/>
                </a:lnTo>
                <a:close/>
                <a:moveTo>
                  <a:pt x="2469" y="1411"/>
                </a:moveTo>
                <a:lnTo>
                  <a:pt x="2469" y="1409"/>
                </a:lnTo>
                <a:lnTo>
                  <a:pt x="2469" y="1407"/>
                </a:lnTo>
                <a:lnTo>
                  <a:pt x="2468" y="1407"/>
                </a:lnTo>
                <a:lnTo>
                  <a:pt x="2468" y="1409"/>
                </a:lnTo>
                <a:lnTo>
                  <a:pt x="2468" y="1411"/>
                </a:lnTo>
                <a:lnTo>
                  <a:pt x="2468" y="1412"/>
                </a:lnTo>
                <a:lnTo>
                  <a:pt x="2469" y="1412"/>
                </a:lnTo>
                <a:lnTo>
                  <a:pt x="2469" y="1411"/>
                </a:lnTo>
                <a:close/>
                <a:moveTo>
                  <a:pt x="1610" y="1409"/>
                </a:moveTo>
                <a:lnTo>
                  <a:pt x="1610" y="1407"/>
                </a:lnTo>
                <a:lnTo>
                  <a:pt x="1608" y="1407"/>
                </a:lnTo>
                <a:lnTo>
                  <a:pt x="1607" y="1407"/>
                </a:lnTo>
                <a:lnTo>
                  <a:pt x="1607" y="1409"/>
                </a:lnTo>
                <a:lnTo>
                  <a:pt x="1608" y="1409"/>
                </a:lnTo>
                <a:lnTo>
                  <a:pt x="1610" y="1409"/>
                </a:lnTo>
                <a:close/>
                <a:moveTo>
                  <a:pt x="1605" y="1407"/>
                </a:moveTo>
                <a:lnTo>
                  <a:pt x="1605" y="1406"/>
                </a:lnTo>
                <a:lnTo>
                  <a:pt x="1603" y="1406"/>
                </a:lnTo>
                <a:lnTo>
                  <a:pt x="1602" y="1406"/>
                </a:lnTo>
                <a:lnTo>
                  <a:pt x="1602" y="1407"/>
                </a:lnTo>
                <a:lnTo>
                  <a:pt x="1603" y="1407"/>
                </a:lnTo>
                <a:lnTo>
                  <a:pt x="1605" y="1407"/>
                </a:lnTo>
                <a:close/>
                <a:moveTo>
                  <a:pt x="1607" y="1404"/>
                </a:moveTo>
                <a:lnTo>
                  <a:pt x="1605" y="1406"/>
                </a:lnTo>
                <a:lnTo>
                  <a:pt x="1607" y="1406"/>
                </a:lnTo>
                <a:lnTo>
                  <a:pt x="1607" y="1404"/>
                </a:lnTo>
                <a:close/>
                <a:moveTo>
                  <a:pt x="1625" y="1406"/>
                </a:moveTo>
                <a:lnTo>
                  <a:pt x="1627" y="1406"/>
                </a:lnTo>
                <a:lnTo>
                  <a:pt x="1627" y="1404"/>
                </a:lnTo>
                <a:lnTo>
                  <a:pt x="1625" y="1404"/>
                </a:lnTo>
                <a:lnTo>
                  <a:pt x="1625" y="1406"/>
                </a:lnTo>
                <a:close/>
                <a:moveTo>
                  <a:pt x="2172" y="1404"/>
                </a:moveTo>
                <a:lnTo>
                  <a:pt x="2171" y="1404"/>
                </a:lnTo>
                <a:lnTo>
                  <a:pt x="2171" y="1406"/>
                </a:lnTo>
                <a:lnTo>
                  <a:pt x="2172" y="1406"/>
                </a:lnTo>
                <a:lnTo>
                  <a:pt x="2172" y="1404"/>
                </a:lnTo>
                <a:close/>
                <a:moveTo>
                  <a:pt x="2179" y="1406"/>
                </a:moveTo>
                <a:lnTo>
                  <a:pt x="2181" y="1404"/>
                </a:lnTo>
                <a:lnTo>
                  <a:pt x="2179" y="1404"/>
                </a:lnTo>
                <a:lnTo>
                  <a:pt x="2179" y="1406"/>
                </a:lnTo>
                <a:close/>
                <a:moveTo>
                  <a:pt x="2182" y="1406"/>
                </a:moveTo>
                <a:lnTo>
                  <a:pt x="2182" y="1404"/>
                </a:lnTo>
                <a:lnTo>
                  <a:pt x="2181" y="1404"/>
                </a:lnTo>
                <a:lnTo>
                  <a:pt x="2182" y="1406"/>
                </a:lnTo>
                <a:close/>
                <a:moveTo>
                  <a:pt x="1568" y="1402"/>
                </a:moveTo>
                <a:lnTo>
                  <a:pt x="1567" y="1404"/>
                </a:lnTo>
                <a:lnTo>
                  <a:pt x="1568" y="1404"/>
                </a:lnTo>
                <a:lnTo>
                  <a:pt x="1568" y="1402"/>
                </a:lnTo>
                <a:close/>
                <a:moveTo>
                  <a:pt x="1593" y="1397"/>
                </a:moveTo>
                <a:lnTo>
                  <a:pt x="1593" y="1399"/>
                </a:lnTo>
                <a:lnTo>
                  <a:pt x="1595" y="1399"/>
                </a:lnTo>
                <a:lnTo>
                  <a:pt x="1595" y="1397"/>
                </a:lnTo>
                <a:lnTo>
                  <a:pt x="1595" y="1396"/>
                </a:lnTo>
                <a:lnTo>
                  <a:pt x="1593" y="1396"/>
                </a:lnTo>
                <a:lnTo>
                  <a:pt x="1593" y="1397"/>
                </a:lnTo>
                <a:close/>
                <a:moveTo>
                  <a:pt x="1557" y="1386"/>
                </a:moveTo>
                <a:lnTo>
                  <a:pt x="1557" y="1384"/>
                </a:lnTo>
                <a:lnTo>
                  <a:pt x="1555" y="1384"/>
                </a:lnTo>
                <a:lnTo>
                  <a:pt x="1557" y="1386"/>
                </a:lnTo>
                <a:close/>
                <a:moveTo>
                  <a:pt x="1643" y="1381"/>
                </a:moveTo>
                <a:lnTo>
                  <a:pt x="1645" y="1381"/>
                </a:lnTo>
                <a:lnTo>
                  <a:pt x="1645" y="1379"/>
                </a:lnTo>
                <a:lnTo>
                  <a:pt x="1643" y="1379"/>
                </a:lnTo>
                <a:lnTo>
                  <a:pt x="1643" y="1381"/>
                </a:lnTo>
                <a:close/>
                <a:moveTo>
                  <a:pt x="1532" y="1377"/>
                </a:moveTo>
                <a:lnTo>
                  <a:pt x="1533" y="1377"/>
                </a:lnTo>
                <a:lnTo>
                  <a:pt x="1533" y="1376"/>
                </a:lnTo>
                <a:lnTo>
                  <a:pt x="1532" y="1376"/>
                </a:lnTo>
                <a:lnTo>
                  <a:pt x="1532" y="1377"/>
                </a:lnTo>
                <a:close/>
                <a:moveTo>
                  <a:pt x="1667" y="1374"/>
                </a:moveTo>
                <a:lnTo>
                  <a:pt x="1668" y="1374"/>
                </a:lnTo>
                <a:lnTo>
                  <a:pt x="1668" y="1374"/>
                </a:lnTo>
                <a:lnTo>
                  <a:pt x="1667" y="1374"/>
                </a:lnTo>
                <a:lnTo>
                  <a:pt x="1667" y="1374"/>
                </a:lnTo>
                <a:close/>
                <a:moveTo>
                  <a:pt x="1655" y="1374"/>
                </a:moveTo>
                <a:lnTo>
                  <a:pt x="1657" y="1374"/>
                </a:lnTo>
                <a:lnTo>
                  <a:pt x="1657" y="1372"/>
                </a:lnTo>
                <a:lnTo>
                  <a:pt x="1655" y="1372"/>
                </a:lnTo>
                <a:lnTo>
                  <a:pt x="1655" y="1374"/>
                </a:lnTo>
                <a:close/>
                <a:moveTo>
                  <a:pt x="2444" y="1372"/>
                </a:moveTo>
                <a:lnTo>
                  <a:pt x="2444" y="1371"/>
                </a:lnTo>
                <a:lnTo>
                  <a:pt x="2443" y="1371"/>
                </a:lnTo>
                <a:lnTo>
                  <a:pt x="2443" y="1372"/>
                </a:lnTo>
                <a:lnTo>
                  <a:pt x="2444" y="1372"/>
                </a:lnTo>
                <a:close/>
                <a:moveTo>
                  <a:pt x="2446" y="1369"/>
                </a:moveTo>
                <a:lnTo>
                  <a:pt x="2444" y="1371"/>
                </a:lnTo>
                <a:lnTo>
                  <a:pt x="2446" y="1371"/>
                </a:lnTo>
                <a:lnTo>
                  <a:pt x="2446" y="1369"/>
                </a:lnTo>
                <a:close/>
                <a:moveTo>
                  <a:pt x="2326" y="1359"/>
                </a:moveTo>
                <a:lnTo>
                  <a:pt x="2327" y="1359"/>
                </a:lnTo>
                <a:lnTo>
                  <a:pt x="2327" y="1357"/>
                </a:lnTo>
                <a:lnTo>
                  <a:pt x="2326" y="1357"/>
                </a:lnTo>
                <a:lnTo>
                  <a:pt x="2326" y="1359"/>
                </a:lnTo>
                <a:close/>
                <a:moveTo>
                  <a:pt x="2256" y="1356"/>
                </a:moveTo>
                <a:lnTo>
                  <a:pt x="2254" y="1356"/>
                </a:lnTo>
                <a:lnTo>
                  <a:pt x="2254" y="1357"/>
                </a:lnTo>
                <a:lnTo>
                  <a:pt x="2256" y="1357"/>
                </a:lnTo>
                <a:lnTo>
                  <a:pt x="2256" y="1356"/>
                </a:lnTo>
                <a:close/>
                <a:moveTo>
                  <a:pt x="2329" y="1357"/>
                </a:moveTo>
                <a:lnTo>
                  <a:pt x="2331" y="1357"/>
                </a:lnTo>
                <a:lnTo>
                  <a:pt x="2331" y="1356"/>
                </a:lnTo>
                <a:lnTo>
                  <a:pt x="2329" y="1356"/>
                </a:lnTo>
                <a:lnTo>
                  <a:pt x="2329" y="1357"/>
                </a:lnTo>
                <a:close/>
                <a:moveTo>
                  <a:pt x="2259" y="1356"/>
                </a:moveTo>
                <a:lnTo>
                  <a:pt x="2259" y="1354"/>
                </a:lnTo>
                <a:lnTo>
                  <a:pt x="2257" y="1354"/>
                </a:lnTo>
                <a:lnTo>
                  <a:pt x="2256" y="1354"/>
                </a:lnTo>
                <a:lnTo>
                  <a:pt x="2256" y="1356"/>
                </a:lnTo>
                <a:lnTo>
                  <a:pt x="2257" y="1356"/>
                </a:lnTo>
                <a:lnTo>
                  <a:pt x="2259" y="1356"/>
                </a:lnTo>
                <a:close/>
                <a:moveTo>
                  <a:pt x="2331" y="1356"/>
                </a:moveTo>
                <a:lnTo>
                  <a:pt x="2332" y="1356"/>
                </a:lnTo>
                <a:lnTo>
                  <a:pt x="2332" y="1354"/>
                </a:lnTo>
                <a:lnTo>
                  <a:pt x="2331" y="1354"/>
                </a:lnTo>
                <a:lnTo>
                  <a:pt x="2331" y="1356"/>
                </a:lnTo>
                <a:close/>
                <a:moveTo>
                  <a:pt x="2416" y="1356"/>
                </a:moveTo>
                <a:lnTo>
                  <a:pt x="2417" y="1356"/>
                </a:lnTo>
                <a:lnTo>
                  <a:pt x="2417" y="1354"/>
                </a:lnTo>
                <a:lnTo>
                  <a:pt x="2416" y="1354"/>
                </a:lnTo>
                <a:lnTo>
                  <a:pt x="2416" y="1356"/>
                </a:lnTo>
                <a:close/>
                <a:moveTo>
                  <a:pt x="2417" y="1352"/>
                </a:moveTo>
                <a:lnTo>
                  <a:pt x="2417" y="1354"/>
                </a:lnTo>
                <a:lnTo>
                  <a:pt x="2419" y="1354"/>
                </a:lnTo>
                <a:lnTo>
                  <a:pt x="2419" y="1352"/>
                </a:lnTo>
                <a:lnTo>
                  <a:pt x="2417" y="1352"/>
                </a:lnTo>
                <a:close/>
                <a:moveTo>
                  <a:pt x="2254" y="1351"/>
                </a:moveTo>
                <a:lnTo>
                  <a:pt x="2252" y="1351"/>
                </a:lnTo>
                <a:lnTo>
                  <a:pt x="2252" y="1352"/>
                </a:lnTo>
                <a:lnTo>
                  <a:pt x="2254" y="1352"/>
                </a:lnTo>
                <a:lnTo>
                  <a:pt x="2254" y="1351"/>
                </a:lnTo>
                <a:close/>
                <a:moveTo>
                  <a:pt x="2224" y="1351"/>
                </a:moveTo>
                <a:lnTo>
                  <a:pt x="2226" y="1351"/>
                </a:lnTo>
                <a:lnTo>
                  <a:pt x="2226" y="1349"/>
                </a:lnTo>
                <a:lnTo>
                  <a:pt x="2224" y="1349"/>
                </a:lnTo>
                <a:lnTo>
                  <a:pt x="2224" y="1351"/>
                </a:lnTo>
                <a:close/>
                <a:moveTo>
                  <a:pt x="2017" y="1346"/>
                </a:moveTo>
                <a:lnTo>
                  <a:pt x="2015" y="1346"/>
                </a:lnTo>
                <a:lnTo>
                  <a:pt x="2015" y="1347"/>
                </a:lnTo>
                <a:lnTo>
                  <a:pt x="2015" y="1349"/>
                </a:lnTo>
                <a:lnTo>
                  <a:pt x="2017" y="1349"/>
                </a:lnTo>
                <a:lnTo>
                  <a:pt x="2017" y="1347"/>
                </a:lnTo>
                <a:lnTo>
                  <a:pt x="2017" y="1346"/>
                </a:lnTo>
                <a:close/>
                <a:moveTo>
                  <a:pt x="2419" y="1346"/>
                </a:moveTo>
                <a:lnTo>
                  <a:pt x="2417" y="1346"/>
                </a:lnTo>
                <a:lnTo>
                  <a:pt x="2417" y="1347"/>
                </a:lnTo>
                <a:lnTo>
                  <a:pt x="2419" y="1347"/>
                </a:lnTo>
                <a:lnTo>
                  <a:pt x="2419" y="1346"/>
                </a:lnTo>
                <a:close/>
                <a:moveTo>
                  <a:pt x="2244" y="1344"/>
                </a:moveTo>
                <a:lnTo>
                  <a:pt x="2246" y="1344"/>
                </a:lnTo>
                <a:lnTo>
                  <a:pt x="2244" y="1342"/>
                </a:lnTo>
                <a:lnTo>
                  <a:pt x="2244" y="1344"/>
                </a:lnTo>
                <a:close/>
                <a:moveTo>
                  <a:pt x="2221" y="1342"/>
                </a:moveTo>
                <a:lnTo>
                  <a:pt x="2221" y="1341"/>
                </a:lnTo>
                <a:lnTo>
                  <a:pt x="2219" y="1341"/>
                </a:lnTo>
                <a:lnTo>
                  <a:pt x="2217" y="1341"/>
                </a:lnTo>
                <a:lnTo>
                  <a:pt x="2217" y="1342"/>
                </a:lnTo>
                <a:lnTo>
                  <a:pt x="2219" y="1342"/>
                </a:lnTo>
                <a:lnTo>
                  <a:pt x="2221" y="1342"/>
                </a:lnTo>
                <a:close/>
                <a:moveTo>
                  <a:pt x="2261" y="1341"/>
                </a:moveTo>
                <a:lnTo>
                  <a:pt x="2262" y="1341"/>
                </a:lnTo>
                <a:lnTo>
                  <a:pt x="2262" y="1339"/>
                </a:lnTo>
                <a:lnTo>
                  <a:pt x="2261" y="1339"/>
                </a:lnTo>
                <a:lnTo>
                  <a:pt x="2261" y="1341"/>
                </a:lnTo>
                <a:close/>
                <a:moveTo>
                  <a:pt x="2389" y="1341"/>
                </a:moveTo>
                <a:lnTo>
                  <a:pt x="2389" y="1339"/>
                </a:lnTo>
                <a:lnTo>
                  <a:pt x="2387" y="1339"/>
                </a:lnTo>
                <a:lnTo>
                  <a:pt x="2387" y="1341"/>
                </a:lnTo>
                <a:lnTo>
                  <a:pt x="2389" y="1341"/>
                </a:lnTo>
                <a:close/>
                <a:moveTo>
                  <a:pt x="2391" y="1339"/>
                </a:moveTo>
                <a:lnTo>
                  <a:pt x="2391" y="1341"/>
                </a:lnTo>
                <a:lnTo>
                  <a:pt x="2392" y="1341"/>
                </a:lnTo>
                <a:lnTo>
                  <a:pt x="2392" y="1339"/>
                </a:lnTo>
                <a:lnTo>
                  <a:pt x="2392" y="1337"/>
                </a:lnTo>
                <a:lnTo>
                  <a:pt x="2391" y="1337"/>
                </a:lnTo>
                <a:lnTo>
                  <a:pt x="2391" y="1339"/>
                </a:lnTo>
                <a:close/>
                <a:moveTo>
                  <a:pt x="2259" y="1337"/>
                </a:moveTo>
                <a:lnTo>
                  <a:pt x="2257" y="1337"/>
                </a:lnTo>
                <a:lnTo>
                  <a:pt x="2259" y="1339"/>
                </a:lnTo>
                <a:lnTo>
                  <a:pt x="2259" y="1337"/>
                </a:lnTo>
                <a:close/>
                <a:moveTo>
                  <a:pt x="1892" y="1336"/>
                </a:moveTo>
                <a:lnTo>
                  <a:pt x="1892" y="1334"/>
                </a:lnTo>
                <a:lnTo>
                  <a:pt x="1894" y="1334"/>
                </a:lnTo>
                <a:lnTo>
                  <a:pt x="1894" y="1334"/>
                </a:lnTo>
                <a:lnTo>
                  <a:pt x="1892" y="1334"/>
                </a:lnTo>
                <a:lnTo>
                  <a:pt x="1890" y="1334"/>
                </a:lnTo>
                <a:lnTo>
                  <a:pt x="1890" y="1334"/>
                </a:lnTo>
                <a:lnTo>
                  <a:pt x="1889" y="1334"/>
                </a:lnTo>
                <a:lnTo>
                  <a:pt x="1889" y="1336"/>
                </a:lnTo>
                <a:lnTo>
                  <a:pt x="1890" y="1336"/>
                </a:lnTo>
                <a:lnTo>
                  <a:pt x="1892" y="1336"/>
                </a:lnTo>
                <a:close/>
                <a:moveTo>
                  <a:pt x="2422" y="1334"/>
                </a:moveTo>
                <a:lnTo>
                  <a:pt x="2424" y="1336"/>
                </a:lnTo>
                <a:lnTo>
                  <a:pt x="2424" y="1334"/>
                </a:lnTo>
                <a:lnTo>
                  <a:pt x="2422" y="1334"/>
                </a:lnTo>
                <a:close/>
                <a:moveTo>
                  <a:pt x="2010" y="1327"/>
                </a:moveTo>
                <a:lnTo>
                  <a:pt x="2010" y="1326"/>
                </a:lnTo>
                <a:lnTo>
                  <a:pt x="2009" y="1326"/>
                </a:lnTo>
                <a:lnTo>
                  <a:pt x="2009" y="1327"/>
                </a:lnTo>
                <a:lnTo>
                  <a:pt x="2009" y="1329"/>
                </a:lnTo>
                <a:lnTo>
                  <a:pt x="2010" y="1329"/>
                </a:lnTo>
                <a:lnTo>
                  <a:pt x="2010" y="1327"/>
                </a:lnTo>
                <a:close/>
                <a:moveTo>
                  <a:pt x="2177" y="1314"/>
                </a:moveTo>
                <a:lnTo>
                  <a:pt x="2176" y="1316"/>
                </a:lnTo>
                <a:lnTo>
                  <a:pt x="2177" y="1316"/>
                </a:lnTo>
                <a:lnTo>
                  <a:pt x="2179" y="1316"/>
                </a:lnTo>
                <a:lnTo>
                  <a:pt x="2179" y="1314"/>
                </a:lnTo>
                <a:lnTo>
                  <a:pt x="2177" y="1314"/>
                </a:lnTo>
                <a:close/>
                <a:moveTo>
                  <a:pt x="2174" y="1314"/>
                </a:moveTo>
                <a:lnTo>
                  <a:pt x="2174" y="1312"/>
                </a:lnTo>
                <a:lnTo>
                  <a:pt x="2172" y="1312"/>
                </a:lnTo>
                <a:lnTo>
                  <a:pt x="2172" y="1314"/>
                </a:lnTo>
                <a:lnTo>
                  <a:pt x="2174" y="1314"/>
                </a:lnTo>
                <a:close/>
                <a:moveTo>
                  <a:pt x="2176" y="1312"/>
                </a:moveTo>
                <a:lnTo>
                  <a:pt x="2176" y="1314"/>
                </a:lnTo>
                <a:lnTo>
                  <a:pt x="2177" y="1314"/>
                </a:lnTo>
                <a:lnTo>
                  <a:pt x="2177" y="1312"/>
                </a:lnTo>
                <a:lnTo>
                  <a:pt x="2176" y="1312"/>
                </a:lnTo>
                <a:close/>
                <a:moveTo>
                  <a:pt x="2151" y="1312"/>
                </a:moveTo>
                <a:lnTo>
                  <a:pt x="2151" y="1311"/>
                </a:lnTo>
                <a:lnTo>
                  <a:pt x="2149" y="1311"/>
                </a:lnTo>
                <a:lnTo>
                  <a:pt x="2149" y="1312"/>
                </a:lnTo>
                <a:lnTo>
                  <a:pt x="2151" y="1312"/>
                </a:lnTo>
                <a:close/>
                <a:moveTo>
                  <a:pt x="2152" y="1312"/>
                </a:moveTo>
                <a:lnTo>
                  <a:pt x="2154" y="1312"/>
                </a:lnTo>
                <a:lnTo>
                  <a:pt x="2154" y="1311"/>
                </a:lnTo>
                <a:lnTo>
                  <a:pt x="2152" y="1311"/>
                </a:lnTo>
                <a:lnTo>
                  <a:pt x="2152" y="1312"/>
                </a:lnTo>
                <a:close/>
                <a:moveTo>
                  <a:pt x="2147" y="1311"/>
                </a:moveTo>
                <a:lnTo>
                  <a:pt x="2149" y="1311"/>
                </a:lnTo>
                <a:lnTo>
                  <a:pt x="2149" y="1309"/>
                </a:lnTo>
                <a:lnTo>
                  <a:pt x="2147" y="1311"/>
                </a:lnTo>
                <a:close/>
                <a:moveTo>
                  <a:pt x="2161" y="1309"/>
                </a:moveTo>
                <a:lnTo>
                  <a:pt x="2161" y="1311"/>
                </a:lnTo>
                <a:lnTo>
                  <a:pt x="2162" y="1311"/>
                </a:lnTo>
                <a:lnTo>
                  <a:pt x="2164" y="1311"/>
                </a:lnTo>
                <a:lnTo>
                  <a:pt x="2164" y="1309"/>
                </a:lnTo>
                <a:lnTo>
                  <a:pt x="2164" y="1307"/>
                </a:lnTo>
                <a:lnTo>
                  <a:pt x="2162" y="1307"/>
                </a:lnTo>
                <a:lnTo>
                  <a:pt x="2162" y="1309"/>
                </a:lnTo>
                <a:lnTo>
                  <a:pt x="2161" y="1309"/>
                </a:lnTo>
                <a:close/>
                <a:moveTo>
                  <a:pt x="2166" y="1311"/>
                </a:moveTo>
                <a:lnTo>
                  <a:pt x="2167" y="1311"/>
                </a:lnTo>
                <a:lnTo>
                  <a:pt x="2167" y="1309"/>
                </a:lnTo>
                <a:lnTo>
                  <a:pt x="2166" y="1309"/>
                </a:lnTo>
                <a:lnTo>
                  <a:pt x="2166" y="1311"/>
                </a:lnTo>
                <a:close/>
                <a:moveTo>
                  <a:pt x="2184" y="1309"/>
                </a:moveTo>
                <a:lnTo>
                  <a:pt x="2184" y="1309"/>
                </a:lnTo>
                <a:lnTo>
                  <a:pt x="2184" y="1311"/>
                </a:lnTo>
                <a:lnTo>
                  <a:pt x="2184" y="1311"/>
                </a:lnTo>
                <a:lnTo>
                  <a:pt x="2184" y="1309"/>
                </a:lnTo>
                <a:close/>
                <a:moveTo>
                  <a:pt x="2035" y="1309"/>
                </a:moveTo>
                <a:lnTo>
                  <a:pt x="2035" y="1307"/>
                </a:lnTo>
                <a:lnTo>
                  <a:pt x="2034" y="1307"/>
                </a:lnTo>
                <a:lnTo>
                  <a:pt x="2034" y="1309"/>
                </a:lnTo>
                <a:lnTo>
                  <a:pt x="2035" y="1309"/>
                </a:lnTo>
                <a:close/>
                <a:moveTo>
                  <a:pt x="2146" y="1307"/>
                </a:moveTo>
                <a:lnTo>
                  <a:pt x="2144" y="1307"/>
                </a:lnTo>
                <a:lnTo>
                  <a:pt x="2144" y="1309"/>
                </a:lnTo>
                <a:lnTo>
                  <a:pt x="2146" y="1309"/>
                </a:lnTo>
                <a:lnTo>
                  <a:pt x="2146" y="1307"/>
                </a:lnTo>
                <a:close/>
                <a:moveTo>
                  <a:pt x="2191" y="1307"/>
                </a:moveTo>
                <a:lnTo>
                  <a:pt x="2191" y="1306"/>
                </a:lnTo>
                <a:lnTo>
                  <a:pt x="2189" y="1306"/>
                </a:lnTo>
                <a:lnTo>
                  <a:pt x="2189" y="1307"/>
                </a:lnTo>
                <a:lnTo>
                  <a:pt x="2189" y="1309"/>
                </a:lnTo>
                <a:lnTo>
                  <a:pt x="2191" y="1309"/>
                </a:lnTo>
                <a:lnTo>
                  <a:pt x="2191" y="1307"/>
                </a:lnTo>
                <a:close/>
                <a:moveTo>
                  <a:pt x="2161" y="1306"/>
                </a:moveTo>
                <a:lnTo>
                  <a:pt x="2161" y="1307"/>
                </a:lnTo>
                <a:lnTo>
                  <a:pt x="2162" y="1307"/>
                </a:lnTo>
                <a:lnTo>
                  <a:pt x="2162" y="1306"/>
                </a:lnTo>
                <a:lnTo>
                  <a:pt x="2161" y="1306"/>
                </a:lnTo>
                <a:close/>
                <a:moveTo>
                  <a:pt x="2176" y="1306"/>
                </a:moveTo>
                <a:lnTo>
                  <a:pt x="2174" y="1306"/>
                </a:lnTo>
                <a:lnTo>
                  <a:pt x="2174" y="1307"/>
                </a:lnTo>
                <a:lnTo>
                  <a:pt x="2176" y="1307"/>
                </a:lnTo>
                <a:lnTo>
                  <a:pt x="2176" y="1306"/>
                </a:lnTo>
                <a:close/>
                <a:moveTo>
                  <a:pt x="2196" y="1306"/>
                </a:moveTo>
                <a:lnTo>
                  <a:pt x="2194" y="1306"/>
                </a:lnTo>
                <a:lnTo>
                  <a:pt x="2194" y="1307"/>
                </a:lnTo>
                <a:lnTo>
                  <a:pt x="2196" y="1307"/>
                </a:lnTo>
                <a:lnTo>
                  <a:pt x="2196" y="1306"/>
                </a:lnTo>
                <a:close/>
                <a:moveTo>
                  <a:pt x="2179" y="1306"/>
                </a:moveTo>
                <a:lnTo>
                  <a:pt x="2179" y="1304"/>
                </a:lnTo>
                <a:lnTo>
                  <a:pt x="2177" y="1304"/>
                </a:lnTo>
                <a:lnTo>
                  <a:pt x="2177" y="1306"/>
                </a:lnTo>
                <a:lnTo>
                  <a:pt x="2179" y="1306"/>
                </a:lnTo>
                <a:close/>
                <a:moveTo>
                  <a:pt x="2186" y="1304"/>
                </a:moveTo>
                <a:lnTo>
                  <a:pt x="2184" y="1302"/>
                </a:lnTo>
                <a:lnTo>
                  <a:pt x="2184" y="1304"/>
                </a:lnTo>
                <a:lnTo>
                  <a:pt x="2184" y="1306"/>
                </a:lnTo>
                <a:lnTo>
                  <a:pt x="2186" y="1306"/>
                </a:lnTo>
                <a:lnTo>
                  <a:pt x="2186" y="1304"/>
                </a:lnTo>
                <a:close/>
                <a:moveTo>
                  <a:pt x="2421" y="1306"/>
                </a:moveTo>
                <a:lnTo>
                  <a:pt x="2422" y="1306"/>
                </a:lnTo>
                <a:lnTo>
                  <a:pt x="2422" y="1304"/>
                </a:lnTo>
                <a:lnTo>
                  <a:pt x="2421" y="1304"/>
                </a:lnTo>
                <a:lnTo>
                  <a:pt x="2421" y="1306"/>
                </a:lnTo>
                <a:close/>
                <a:moveTo>
                  <a:pt x="2162" y="1304"/>
                </a:moveTo>
                <a:lnTo>
                  <a:pt x="2164" y="1304"/>
                </a:lnTo>
                <a:lnTo>
                  <a:pt x="2164" y="1302"/>
                </a:lnTo>
                <a:lnTo>
                  <a:pt x="2162" y="1302"/>
                </a:lnTo>
                <a:lnTo>
                  <a:pt x="2162" y="1304"/>
                </a:lnTo>
                <a:close/>
                <a:moveTo>
                  <a:pt x="2176" y="1304"/>
                </a:moveTo>
                <a:lnTo>
                  <a:pt x="2177" y="1304"/>
                </a:lnTo>
                <a:lnTo>
                  <a:pt x="2177" y="1302"/>
                </a:lnTo>
                <a:lnTo>
                  <a:pt x="2176" y="1302"/>
                </a:lnTo>
                <a:lnTo>
                  <a:pt x="2176" y="1304"/>
                </a:lnTo>
                <a:close/>
                <a:moveTo>
                  <a:pt x="2196" y="1302"/>
                </a:moveTo>
                <a:lnTo>
                  <a:pt x="2194" y="1302"/>
                </a:lnTo>
                <a:lnTo>
                  <a:pt x="2196" y="1304"/>
                </a:lnTo>
                <a:lnTo>
                  <a:pt x="2196" y="1302"/>
                </a:lnTo>
                <a:close/>
                <a:moveTo>
                  <a:pt x="2414" y="1304"/>
                </a:moveTo>
                <a:lnTo>
                  <a:pt x="2414" y="1302"/>
                </a:lnTo>
                <a:lnTo>
                  <a:pt x="2412" y="1304"/>
                </a:lnTo>
                <a:lnTo>
                  <a:pt x="2414" y="1304"/>
                </a:lnTo>
                <a:close/>
                <a:moveTo>
                  <a:pt x="2422" y="1304"/>
                </a:moveTo>
                <a:lnTo>
                  <a:pt x="2422" y="1302"/>
                </a:lnTo>
                <a:lnTo>
                  <a:pt x="2422" y="1302"/>
                </a:lnTo>
                <a:lnTo>
                  <a:pt x="2422" y="1304"/>
                </a:lnTo>
                <a:lnTo>
                  <a:pt x="2422" y="1304"/>
                </a:lnTo>
                <a:close/>
                <a:moveTo>
                  <a:pt x="2032" y="1301"/>
                </a:moveTo>
                <a:lnTo>
                  <a:pt x="2034" y="1301"/>
                </a:lnTo>
                <a:lnTo>
                  <a:pt x="2034" y="1299"/>
                </a:lnTo>
                <a:lnTo>
                  <a:pt x="2032" y="1299"/>
                </a:lnTo>
                <a:lnTo>
                  <a:pt x="2032" y="1301"/>
                </a:lnTo>
                <a:close/>
                <a:moveTo>
                  <a:pt x="2154" y="1299"/>
                </a:moveTo>
                <a:lnTo>
                  <a:pt x="2152" y="1299"/>
                </a:lnTo>
                <a:lnTo>
                  <a:pt x="2152" y="1301"/>
                </a:lnTo>
                <a:lnTo>
                  <a:pt x="2154" y="1301"/>
                </a:lnTo>
                <a:lnTo>
                  <a:pt x="2154" y="1299"/>
                </a:lnTo>
                <a:close/>
                <a:moveTo>
                  <a:pt x="2034" y="1297"/>
                </a:moveTo>
                <a:lnTo>
                  <a:pt x="2034" y="1299"/>
                </a:lnTo>
                <a:lnTo>
                  <a:pt x="2035" y="1299"/>
                </a:lnTo>
                <a:lnTo>
                  <a:pt x="2037" y="1299"/>
                </a:lnTo>
                <a:lnTo>
                  <a:pt x="2037" y="1297"/>
                </a:lnTo>
                <a:lnTo>
                  <a:pt x="2035" y="1297"/>
                </a:lnTo>
                <a:lnTo>
                  <a:pt x="2034" y="1297"/>
                </a:lnTo>
                <a:close/>
                <a:moveTo>
                  <a:pt x="2146" y="1299"/>
                </a:moveTo>
                <a:lnTo>
                  <a:pt x="2147" y="1299"/>
                </a:lnTo>
                <a:lnTo>
                  <a:pt x="2147" y="1297"/>
                </a:lnTo>
                <a:lnTo>
                  <a:pt x="2146" y="1297"/>
                </a:lnTo>
                <a:lnTo>
                  <a:pt x="2146" y="1299"/>
                </a:lnTo>
                <a:close/>
                <a:moveTo>
                  <a:pt x="2144" y="1296"/>
                </a:moveTo>
                <a:lnTo>
                  <a:pt x="2144" y="1296"/>
                </a:lnTo>
                <a:lnTo>
                  <a:pt x="2144" y="1297"/>
                </a:lnTo>
                <a:lnTo>
                  <a:pt x="2144" y="1297"/>
                </a:lnTo>
                <a:lnTo>
                  <a:pt x="2144" y="1296"/>
                </a:lnTo>
                <a:close/>
                <a:moveTo>
                  <a:pt x="2176" y="1297"/>
                </a:moveTo>
                <a:lnTo>
                  <a:pt x="2176" y="1296"/>
                </a:lnTo>
                <a:lnTo>
                  <a:pt x="2174" y="1296"/>
                </a:lnTo>
                <a:lnTo>
                  <a:pt x="2176" y="1297"/>
                </a:lnTo>
                <a:close/>
                <a:moveTo>
                  <a:pt x="2426" y="1297"/>
                </a:moveTo>
                <a:lnTo>
                  <a:pt x="2426" y="1296"/>
                </a:lnTo>
                <a:lnTo>
                  <a:pt x="2424" y="1297"/>
                </a:lnTo>
                <a:lnTo>
                  <a:pt x="2426" y="1297"/>
                </a:lnTo>
                <a:close/>
                <a:moveTo>
                  <a:pt x="2147" y="1294"/>
                </a:moveTo>
                <a:lnTo>
                  <a:pt x="2147" y="1294"/>
                </a:lnTo>
                <a:lnTo>
                  <a:pt x="2146" y="1294"/>
                </a:lnTo>
                <a:lnTo>
                  <a:pt x="2146" y="1294"/>
                </a:lnTo>
                <a:lnTo>
                  <a:pt x="2146" y="1296"/>
                </a:lnTo>
                <a:lnTo>
                  <a:pt x="2147" y="1296"/>
                </a:lnTo>
                <a:lnTo>
                  <a:pt x="2147" y="1294"/>
                </a:lnTo>
                <a:close/>
                <a:moveTo>
                  <a:pt x="2149" y="1294"/>
                </a:moveTo>
                <a:lnTo>
                  <a:pt x="2149" y="1296"/>
                </a:lnTo>
                <a:lnTo>
                  <a:pt x="2151" y="1296"/>
                </a:lnTo>
                <a:lnTo>
                  <a:pt x="2151" y="1294"/>
                </a:lnTo>
                <a:lnTo>
                  <a:pt x="2149" y="1294"/>
                </a:lnTo>
                <a:close/>
                <a:moveTo>
                  <a:pt x="2054" y="1294"/>
                </a:moveTo>
                <a:lnTo>
                  <a:pt x="2054" y="1294"/>
                </a:lnTo>
                <a:lnTo>
                  <a:pt x="2055" y="1294"/>
                </a:lnTo>
                <a:lnTo>
                  <a:pt x="2057" y="1294"/>
                </a:lnTo>
                <a:lnTo>
                  <a:pt x="2057" y="1294"/>
                </a:lnTo>
                <a:lnTo>
                  <a:pt x="2055" y="1294"/>
                </a:lnTo>
                <a:lnTo>
                  <a:pt x="2054" y="1294"/>
                </a:lnTo>
                <a:close/>
                <a:moveTo>
                  <a:pt x="2354" y="1294"/>
                </a:moveTo>
                <a:lnTo>
                  <a:pt x="2354" y="1294"/>
                </a:lnTo>
                <a:lnTo>
                  <a:pt x="2352" y="1294"/>
                </a:lnTo>
                <a:lnTo>
                  <a:pt x="2351" y="1294"/>
                </a:lnTo>
                <a:lnTo>
                  <a:pt x="2351" y="1294"/>
                </a:lnTo>
                <a:lnTo>
                  <a:pt x="2352" y="1294"/>
                </a:lnTo>
                <a:lnTo>
                  <a:pt x="2354" y="1294"/>
                </a:lnTo>
                <a:close/>
                <a:moveTo>
                  <a:pt x="2428" y="1294"/>
                </a:moveTo>
                <a:lnTo>
                  <a:pt x="2426" y="1294"/>
                </a:lnTo>
                <a:lnTo>
                  <a:pt x="2428" y="1294"/>
                </a:lnTo>
                <a:lnTo>
                  <a:pt x="2428" y="1294"/>
                </a:lnTo>
                <a:close/>
                <a:moveTo>
                  <a:pt x="2121" y="1294"/>
                </a:moveTo>
                <a:lnTo>
                  <a:pt x="2122" y="1294"/>
                </a:lnTo>
                <a:lnTo>
                  <a:pt x="2122" y="1292"/>
                </a:lnTo>
                <a:lnTo>
                  <a:pt x="2121" y="1292"/>
                </a:lnTo>
                <a:lnTo>
                  <a:pt x="2121" y="1294"/>
                </a:lnTo>
                <a:close/>
                <a:moveTo>
                  <a:pt x="2144" y="1294"/>
                </a:moveTo>
                <a:lnTo>
                  <a:pt x="2144" y="1292"/>
                </a:lnTo>
                <a:lnTo>
                  <a:pt x="2144" y="1291"/>
                </a:lnTo>
                <a:lnTo>
                  <a:pt x="2144" y="1292"/>
                </a:lnTo>
                <a:lnTo>
                  <a:pt x="2142" y="1292"/>
                </a:lnTo>
                <a:lnTo>
                  <a:pt x="2142" y="1294"/>
                </a:lnTo>
                <a:lnTo>
                  <a:pt x="2144" y="1294"/>
                </a:lnTo>
                <a:lnTo>
                  <a:pt x="2144" y="1294"/>
                </a:lnTo>
                <a:close/>
                <a:moveTo>
                  <a:pt x="2149" y="1294"/>
                </a:moveTo>
                <a:lnTo>
                  <a:pt x="2151" y="1294"/>
                </a:lnTo>
                <a:lnTo>
                  <a:pt x="2151" y="1292"/>
                </a:lnTo>
                <a:lnTo>
                  <a:pt x="2149" y="1292"/>
                </a:lnTo>
                <a:lnTo>
                  <a:pt x="2149" y="1294"/>
                </a:lnTo>
                <a:close/>
                <a:moveTo>
                  <a:pt x="2299" y="1292"/>
                </a:moveTo>
                <a:lnTo>
                  <a:pt x="2297" y="1292"/>
                </a:lnTo>
                <a:lnTo>
                  <a:pt x="2297" y="1294"/>
                </a:lnTo>
                <a:lnTo>
                  <a:pt x="2299" y="1294"/>
                </a:lnTo>
                <a:lnTo>
                  <a:pt x="2301" y="1294"/>
                </a:lnTo>
                <a:lnTo>
                  <a:pt x="2301" y="1292"/>
                </a:lnTo>
                <a:lnTo>
                  <a:pt x="2301" y="1291"/>
                </a:lnTo>
                <a:lnTo>
                  <a:pt x="2299" y="1291"/>
                </a:lnTo>
                <a:lnTo>
                  <a:pt x="2299" y="1292"/>
                </a:lnTo>
                <a:close/>
                <a:moveTo>
                  <a:pt x="2054" y="1292"/>
                </a:moveTo>
                <a:lnTo>
                  <a:pt x="2054" y="1291"/>
                </a:lnTo>
                <a:lnTo>
                  <a:pt x="2052" y="1291"/>
                </a:lnTo>
                <a:lnTo>
                  <a:pt x="2052" y="1292"/>
                </a:lnTo>
                <a:lnTo>
                  <a:pt x="2054" y="1292"/>
                </a:lnTo>
                <a:close/>
                <a:moveTo>
                  <a:pt x="2117" y="1291"/>
                </a:moveTo>
                <a:lnTo>
                  <a:pt x="2117" y="1292"/>
                </a:lnTo>
                <a:lnTo>
                  <a:pt x="2119" y="1292"/>
                </a:lnTo>
                <a:lnTo>
                  <a:pt x="2119" y="1291"/>
                </a:lnTo>
                <a:lnTo>
                  <a:pt x="2119" y="1289"/>
                </a:lnTo>
                <a:lnTo>
                  <a:pt x="2117" y="1289"/>
                </a:lnTo>
                <a:lnTo>
                  <a:pt x="2117" y="1291"/>
                </a:lnTo>
                <a:close/>
                <a:moveTo>
                  <a:pt x="2304" y="1292"/>
                </a:moveTo>
                <a:lnTo>
                  <a:pt x="2304" y="1292"/>
                </a:lnTo>
                <a:lnTo>
                  <a:pt x="2304" y="1291"/>
                </a:lnTo>
                <a:lnTo>
                  <a:pt x="2304" y="1291"/>
                </a:lnTo>
                <a:lnTo>
                  <a:pt x="2304" y="1292"/>
                </a:lnTo>
                <a:close/>
                <a:moveTo>
                  <a:pt x="2107" y="1291"/>
                </a:moveTo>
                <a:lnTo>
                  <a:pt x="2109" y="1291"/>
                </a:lnTo>
                <a:lnTo>
                  <a:pt x="2109" y="1289"/>
                </a:lnTo>
                <a:lnTo>
                  <a:pt x="2107" y="1289"/>
                </a:lnTo>
                <a:lnTo>
                  <a:pt x="2107" y="1291"/>
                </a:lnTo>
                <a:close/>
                <a:moveTo>
                  <a:pt x="2142" y="1289"/>
                </a:moveTo>
                <a:lnTo>
                  <a:pt x="2141" y="1289"/>
                </a:lnTo>
                <a:lnTo>
                  <a:pt x="2141" y="1291"/>
                </a:lnTo>
                <a:lnTo>
                  <a:pt x="2142" y="1291"/>
                </a:lnTo>
                <a:lnTo>
                  <a:pt x="2142" y="1289"/>
                </a:lnTo>
                <a:close/>
                <a:moveTo>
                  <a:pt x="2149" y="1289"/>
                </a:moveTo>
                <a:lnTo>
                  <a:pt x="2147" y="1289"/>
                </a:lnTo>
                <a:lnTo>
                  <a:pt x="2147" y="1291"/>
                </a:lnTo>
                <a:lnTo>
                  <a:pt x="2149" y="1291"/>
                </a:lnTo>
                <a:lnTo>
                  <a:pt x="2151" y="1291"/>
                </a:lnTo>
                <a:lnTo>
                  <a:pt x="2151" y="1289"/>
                </a:lnTo>
                <a:lnTo>
                  <a:pt x="2149" y="1289"/>
                </a:lnTo>
                <a:close/>
                <a:moveTo>
                  <a:pt x="2299" y="1289"/>
                </a:moveTo>
                <a:lnTo>
                  <a:pt x="2297" y="1289"/>
                </a:lnTo>
                <a:lnTo>
                  <a:pt x="2297" y="1291"/>
                </a:lnTo>
                <a:lnTo>
                  <a:pt x="2299" y="1291"/>
                </a:lnTo>
                <a:lnTo>
                  <a:pt x="2299" y="1289"/>
                </a:lnTo>
                <a:close/>
                <a:moveTo>
                  <a:pt x="2302" y="1291"/>
                </a:moveTo>
                <a:lnTo>
                  <a:pt x="2302" y="1289"/>
                </a:lnTo>
                <a:lnTo>
                  <a:pt x="2301" y="1289"/>
                </a:lnTo>
                <a:lnTo>
                  <a:pt x="2301" y="1291"/>
                </a:lnTo>
                <a:lnTo>
                  <a:pt x="2302" y="1291"/>
                </a:lnTo>
                <a:close/>
                <a:moveTo>
                  <a:pt x="2349" y="1289"/>
                </a:moveTo>
                <a:lnTo>
                  <a:pt x="2349" y="1291"/>
                </a:lnTo>
                <a:lnTo>
                  <a:pt x="2351" y="1289"/>
                </a:lnTo>
                <a:lnTo>
                  <a:pt x="2349" y="1289"/>
                </a:lnTo>
                <a:close/>
                <a:moveTo>
                  <a:pt x="2424" y="1289"/>
                </a:moveTo>
                <a:lnTo>
                  <a:pt x="2422" y="1289"/>
                </a:lnTo>
                <a:lnTo>
                  <a:pt x="2422" y="1291"/>
                </a:lnTo>
                <a:lnTo>
                  <a:pt x="2424" y="1291"/>
                </a:lnTo>
                <a:lnTo>
                  <a:pt x="2424" y="1289"/>
                </a:lnTo>
                <a:close/>
                <a:moveTo>
                  <a:pt x="2057" y="1287"/>
                </a:moveTo>
                <a:lnTo>
                  <a:pt x="2055" y="1289"/>
                </a:lnTo>
                <a:lnTo>
                  <a:pt x="2057" y="1289"/>
                </a:lnTo>
                <a:lnTo>
                  <a:pt x="2057" y="1287"/>
                </a:lnTo>
                <a:close/>
                <a:moveTo>
                  <a:pt x="2119" y="1289"/>
                </a:moveTo>
                <a:lnTo>
                  <a:pt x="2121" y="1289"/>
                </a:lnTo>
                <a:lnTo>
                  <a:pt x="2121" y="1287"/>
                </a:lnTo>
                <a:lnTo>
                  <a:pt x="2119" y="1287"/>
                </a:lnTo>
                <a:lnTo>
                  <a:pt x="2119" y="1289"/>
                </a:lnTo>
                <a:close/>
                <a:moveTo>
                  <a:pt x="2131" y="1289"/>
                </a:moveTo>
                <a:lnTo>
                  <a:pt x="2132" y="1289"/>
                </a:lnTo>
                <a:lnTo>
                  <a:pt x="2132" y="1287"/>
                </a:lnTo>
                <a:lnTo>
                  <a:pt x="2131" y="1287"/>
                </a:lnTo>
                <a:lnTo>
                  <a:pt x="2131" y="1289"/>
                </a:lnTo>
                <a:close/>
                <a:moveTo>
                  <a:pt x="2137" y="1289"/>
                </a:moveTo>
                <a:lnTo>
                  <a:pt x="2139" y="1289"/>
                </a:lnTo>
                <a:lnTo>
                  <a:pt x="2139" y="1287"/>
                </a:lnTo>
                <a:lnTo>
                  <a:pt x="2137" y="1287"/>
                </a:lnTo>
                <a:lnTo>
                  <a:pt x="2137" y="1289"/>
                </a:lnTo>
                <a:close/>
                <a:moveTo>
                  <a:pt x="2301" y="1287"/>
                </a:moveTo>
                <a:lnTo>
                  <a:pt x="2299" y="1287"/>
                </a:lnTo>
                <a:lnTo>
                  <a:pt x="2299" y="1289"/>
                </a:lnTo>
                <a:lnTo>
                  <a:pt x="2301" y="1289"/>
                </a:lnTo>
                <a:lnTo>
                  <a:pt x="2301" y="1287"/>
                </a:lnTo>
                <a:close/>
                <a:moveTo>
                  <a:pt x="2334" y="1287"/>
                </a:moveTo>
                <a:lnTo>
                  <a:pt x="2332" y="1287"/>
                </a:lnTo>
                <a:lnTo>
                  <a:pt x="2332" y="1289"/>
                </a:lnTo>
                <a:lnTo>
                  <a:pt x="2334" y="1289"/>
                </a:lnTo>
                <a:lnTo>
                  <a:pt x="2336" y="1289"/>
                </a:lnTo>
                <a:lnTo>
                  <a:pt x="2336" y="1287"/>
                </a:lnTo>
                <a:lnTo>
                  <a:pt x="2334" y="1287"/>
                </a:lnTo>
                <a:close/>
                <a:moveTo>
                  <a:pt x="2429" y="1287"/>
                </a:moveTo>
                <a:lnTo>
                  <a:pt x="2429" y="1286"/>
                </a:lnTo>
                <a:lnTo>
                  <a:pt x="2428" y="1286"/>
                </a:lnTo>
                <a:lnTo>
                  <a:pt x="2428" y="1287"/>
                </a:lnTo>
                <a:lnTo>
                  <a:pt x="2428" y="1289"/>
                </a:lnTo>
                <a:lnTo>
                  <a:pt x="2429" y="1289"/>
                </a:lnTo>
                <a:lnTo>
                  <a:pt x="2429" y="1287"/>
                </a:lnTo>
                <a:close/>
                <a:moveTo>
                  <a:pt x="2116" y="1287"/>
                </a:moveTo>
                <a:lnTo>
                  <a:pt x="2116" y="1286"/>
                </a:lnTo>
                <a:lnTo>
                  <a:pt x="2114" y="1286"/>
                </a:lnTo>
                <a:lnTo>
                  <a:pt x="2114" y="1287"/>
                </a:lnTo>
                <a:lnTo>
                  <a:pt x="2116" y="1287"/>
                </a:lnTo>
                <a:close/>
                <a:moveTo>
                  <a:pt x="2134" y="1287"/>
                </a:moveTo>
                <a:lnTo>
                  <a:pt x="2134" y="1286"/>
                </a:lnTo>
                <a:lnTo>
                  <a:pt x="2132" y="1287"/>
                </a:lnTo>
                <a:lnTo>
                  <a:pt x="2134" y="1287"/>
                </a:lnTo>
                <a:close/>
                <a:moveTo>
                  <a:pt x="2297" y="1286"/>
                </a:moveTo>
                <a:lnTo>
                  <a:pt x="2296" y="1286"/>
                </a:lnTo>
                <a:lnTo>
                  <a:pt x="2296" y="1287"/>
                </a:lnTo>
                <a:lnTo>
                  <a:pt x="2297" y="1287"/>
                </a:lnTo>
                <a:lnTo>
                  <a:pt x="2299" y="1287"/>
                </a:lnTo>
                <a:lnTo>
                  <a:pt x="2299" y="1286"/>
                </a:lnTo>
                <a:lnTo>
                  <a:pt x="2297" y="1286"/>
                </a:lnTo>
                <a:close/>
                <a:moveTo>
                  <a:pt x="2364" y="1287"/>
                </a:moveTo>
                <a:lnTo>
                  <a:pt x="2364" y="1286"/>
                </a:lnTo>
                <a:lnTo>
                  <a:pt x="2362" y="1286"/>
                </a:lnTo>
                <a:lnTo>
                  <a:pt x="2362" y="1287"/>
                </a:lnTo>
                <a:lnTo>
                  <a:pt x="2364" y="1287"/>
                </a:lnTo>
                <a:close/>
                <a:moveTo>
                  <a:pt x="2057" y="1286"/>
                </a:moveTo>
                <a:lnTo>
                  <a:pt x="2059" y="1286"/>
                </a:lnTo>
                <a:lnTo>
                  <a:pt x="2059" y="1284"/>
                </a:lnTo>
                <a:lnTo>
                  <a:pt x="2057" y="1284"/>
                </a:lnTo>
                <a:lnTo>
                  <a:pt x="2057" y="1286"/>
                </a:lnTo>
                <a:close/>
                <a:moveTo>
                  <a:pt x="2104" y="1286"/>
                </a:moveTo>
                <a:lnTo>
                  <a:pt x="2104" y="1286"/>
                </a:lnTo>
                <a:lnTo>
                  <a:pt x="2104" y="1284"/>
                </a:lnTo>
                <a:lnTo>
                  <a:pt x="2104" y="1284"/>
                </a:lnTo>
                <a:lnTo>
                  <a:pt x="2104" y="1286"/>
                </a:lnTo>
                <a:close/>
                <a:moveTo>
                  <a:pt x="2112" y="1284"/>
                </a:moveTo>
                <a:lnTo>
                  <a:pt x="2111" y="1284"/>
                </a:lnTo>
                <a:lnTo>
                  <a:pt x="2111" y="1286"/>
                </a:lnTo>
                <a:lnTo>
                  <a:pt x="2112" y="1286"/>
                </a:lnTo>
                <a:lnTo>
                  <a:pt x="2114" y="1286"/>
                </a:lnTo>
                <a:lnTo>
                  <a:pt x="2114" y="1284"/>
                </a:lnTo>
                <a:lnTo>
                  <a:pt x="2112" y="1284"/>
                </a:lnTo>
                <a:close/>
                <a:moveTo>
                  <a:pt x="2119" y="1286"/>
                </a:moveTo>
                <a:lnTo>
                  <a:pt x="2119" y="1284"/>
                </a:lnTo>
                <a:lnTo>
                  <a:pt x="2117" y="1284"/>
                </a:lnTo>
                <a:lnTo>
                  <a:pt x="2119" y="1286"/>
                </a:lnTo>
                <a:close/>
                <a:moveTo>
                  <a:pt x="2127" y="1286"/>
                </a:moveTo>
                <a:lnTo>
                  <a:pt x="2127" y="1284"/>
                </a:lnTo>
                <a:lnTo>
                  <a:pt x="2126" y="1284"/>
                </a:lnTo>
                <a:lnTo>
                  <a:pt x="2126" y="1286"/>
                </a:lnTo>
                <a:lnTo>
                  <a:pt x="2127" y="1286"/>
                </a:lnTo>
                <a:close/>
                <a:moveTo>
                  <a:pt x="2129" y="1284"/>
                </a:moveTo>
                <a:lnTo>
                  <a:pt x="2129" y="1282"/>
                </a:lnTo>
                <a:lnTo>
                  <a:pt x="2129" y="1281"/>
                </a:lnTo>
                <a:lnTo>
                  <a:pt x="2129" y="1279"/>
                </a:lnTo>
                <a:lnTo>
                  <a:pt x="2127" y="1279"/>
                </a:lnTo>
                <a:lnTo>
                  <a:pt x="2127" y="1281"/>
                </a:lnTo>
                <a:lnTo>
                  <a:pt x="2127" y="1282"/>
                </a:lnTo>
                <a:lnTo>
                  <a:pt x="2127" y="1284"/>
                </a:lnTo>
                <a:lnTo>
                  <a:pt x="2129" y="1286"/>
                </a:lnTo>
                <a:lnTo>
                  <a:pt x="2129" y="1284"/>
                </a:lnTo>
                <a:close/>
                <a:moveTo>
                  <a:pt x="2134" y="1284"/>
                </a:moveTo>
                <a:lnTo>
                  <a:pt x="2132" y="1284"/>
                </a:lnTo>
                <a:lnTo>
                  <a:pt x="2132" y="1286"/>
                </a:lnTo>
                <a:lnTo>
                  <a:pt x="2134" y="1286"/>
                </a:lnTo>
                <a:lnTo>
                  <a:pt x="2136" y="1286"/>
                </a:lnTo>
                <a:lnTo>
                  <a:pt x="2136" y="1284"/>
                </a:lnTo>
                <a:lnTo>
                  <a:pt x="2134" y="1284"/>
                </a:lnTo>
                <a:close/>
                <a:moveTo>
                  <a:pt x="2137" y="1281"/>
                </a:moveTo>
                <a:lnTo>
                  <a:pt x="2137" y="1282"/>
                </a:lnTo>
                <a:lnTo>
                  <a:pt x="2137" y="1284"/>
                </a:lnTo>
                <a:lnTo>
                  <a:pt x="2139" y="1284"/>
                </a:lnTo>
                <a:lnTo>
                  <a:pt x="2139" y="1282"/>
                </a:lnTo>
                <a:lnTo>
                  <a:pt x="2139" y="1281"/>
                </a:lnTo>
                <a:lnTo>
                  <a:pt x="2139" y="1279"/>
                </a:lnTo>
                <a:lnTo>
                  <a:pt x="2137" y="1279"/>
                </a:lnTo>
                <a:lnTo>
                  <a:pt x="2137" y="1281"/>
                </a:lnTo>
                <a:close/>
                <a:moveTo>
                  <a:pt x="2137" y="1286"/>
                </a:moveTo>
                <a:lnTo>
                  <a:pt x="2137" y="1284"/>
                </a:lnTo>
                <a:lnTo>
                  <a:pt x="2136" y="1286"/>
                </a:lnTo>
                <a:lnTo>
                  <a:pt x="2137" y="1286"/>
                </a:lnTo>
                <a:close/>
                <a:moveTo>
                  <a:pt x="2070" y="1284"/>
                </a:moveTo>
                <a:lnTo>
                  <a:pt x="2072" y="1284"/>
                </a:lnTo>
                <a:lnTo>
                  <a:pt x="2072" y="1282"/>
                </a:lnTo>
                <a:lnTo>
                  <a:pt x="2070" y="1282"/>
                </a:lnTo>
                <a:lnTo>
                  <a:pt x="2070" y="1284"/>
                </a:lnTo>
                <a:close/>
                <a:moveTo>
                  <a:pt x="2126" y="1281"/>
                </a:moveTo>
                <a:lnTo>
                  <a:pt x="2124" y="1281"/>
                </a:lnTo>
                <a:lnTo>
                  <a:pt x="2124" y="1282"/>
                </a:lnTo>
                <a:lnTo>
                  <a:pt x="2124" y="1284"/>
                </a:lnTo>
                <a:lnTo>
                  <a:pt x="2126" y="1284"/>
                </a:lnTo>
                <a:lnTo>
                  <a:pt x="2126" y="1282"/>
                </a:lnTo>
                <a:lnTo>
                  <a:pt x="2126" y="1281"/>
                </a:lnTo>
                <a:close/>
                <a:moveTo>
                  <a:pt x="2297" y="1284"/>
                </a:moveTo>
                <a:lnTo>
                  <a:pt x="2299" y="1284"/>
                </a:lnTo>
                <a:lnTo>
                  <a:pt x="2299" y="1282"/>
                </a:lnTo>
                <a:lnTo>
                  <a:pt x="2297" y="1282"/>
                </a:lnTo>
                <a:lnTo>
                  <a:pt x="2297" y="1284"/>
                </a:lnTo>
                <a:close/>
                <a:moveTo>
                  <a:pt x="2112" y="1281"/>
                </a:moveTo>
                <a:lnTo>
                  <a:pt x="2111" y="1281"/>
                </a:lnTo>
                <a:lnTo>
                  <a:pt x="2111" y="1282"/>
                </a:lnTo>
                <a:lnTo>
                  <a:pt x="2112" y="1282"/>
                </a:lnTo>
                <a:lnTo>
                  <a:pt x="2112" y="1281"/>
                </a:lnTo>
                <a:close/>
                <a:moveTo>
                  <a:pt x="2116" y="1282"/>
                </a:moveTo>
                <a:lnTo>
                  <a:pt x="2117" y="1282"/>
                </a:lnTo>
                <a:lnTo>
                  <a:pt x="2117" y="1281"/>
                </a:lnTo>
                <a:lnTo>
                  <a:pt x="2116" y="1281"/>
                </a:lnTo>
                <a:lnTo>
                  <a:pt x="2116" y="1282"/>
                </a:lnTo>
                <a:close/>
                <a:moveTo>
                  <a:pt x="2122" y="1281"/>
                </a:moveTo>
                <a:lnTo>
                  <a:pt x="2121" y="1281"/>
                </a:lnTo>
                <a:lnTo>
                  <a:pt x="2119" y="1281"/>
                </a:lnTo>
                <a:lnTo>
                  <a:pt x="2119" y="1282"/>
                </a:lnTo>
                <a:lnTo>
                  <a:pt x="2121" y="1282"/>
                </a:lnTo>
                <a:lnTo>
                  <a:pt x="2122" y="1282"/>
                </a:lnTo>
                <a:lnTo>
                  <a:pt x="2122" y="1281"/>
                </a:lnTo>
                <a:close/>
                <a:moveTo>
                  <a:pt x="2134" y="1281"/>
                </a:moveTo>
                <a:lnTo>
                  <a:pt x="2132" y="1281"/>
                </a:lnTo>
                <a:lnTo>
                  <a:pt x="2132" y="1282"/>
                </a:lnTo>
                <a:lnTo>
                  <a:pt x="2134" y="1282"/>
                </a:lnTo>
                <a:lnTo>
                  <a:pt x="2134" y="1281"/>
                </a:lnTo>
                <a:close/>
                <a:moveTo>
                  <a:pt x="2092" y="1279"/>
                </a:moveTo>
                <a:lnTo>
                  <a:pt x="2091" y="1279"/>
                </a:lnTo>
                <a:lnTo>
                  <a:pt x="2091" y="1281"/>
                </a:lnTo>
                <a:lnTo>
                  <a:pt x="2092" y="1281"/>
                </a:lnTo>
                <a:lnTo>
                  <a:pt x="2092" y="1279"/>
                </a:lnTo>
                <a:close/>
                <a:moveTo>
                  <a:pt x="2301" y="1281"/>
                </a:moveTo>
                <a:lnTo>
                  <a:pt x="2301" y="1279"/>
                </a:lnTo>
                <a:lnTo>
                  <a:pt x="2299" y="1279"/>
                </a:lnTo>
                <a:lnTo>
                  <a:pt x="2297" y="1279"/>
                </a:lnTo>
                <a:lnTo>
                  <a:pt x="2297" y="1281"/>
                </a:lnTo>
                <a:lnTo>
                  <a:pt x="2299" y="1281"/>
                </a:lnTo>
                <a:lnTo>
                  <a:pt x="2301" y="1281"/>
                </a:lnTo>
                <a:close/>
                <a:moveTo>
                  <a:pt x="2316" y="1281"/>
                </a:moveTo>
                <a:lnTo>
                  <a:pt x="2316" y="1279"/>
                </a:lnTo>
                <a:lnTo>
                  <a:pt x="2314" y="1279"/>
                </a:lnTo>
                <a:lnTo>
                  <a:pt x="2314" y="1281"/>
                </a:lnTo>
                <a:lnTo>
                  <a:pt x="2316" y="1281"/>
                </a:lnTo>
                <a:close/>
                <a:moveTo>
                  <a:pt x="2327" y="1281"/>
                </a:moveTo>
                <a:lnTo>
                  <a:pt x="2329" y="1281"/>
                </a:lnTo>
                <a:lnTo>
                  <a:pt x="2329" y="1279"/>
                </a:lnTo>
                <a:lnTo>
                  <a:pt x="2327" y="1279"/>
                </a:lnTo>
                <a:lnTo>
                  <a:pt x="2327" y="1281"/>
                </a:lnTo>
                <a:close/>
                <a:moveTo>
                  <a:pt x="2276" y="1279"/>
                </a:moveTo>
                <a:lnTo>
                  <a:pt x="2277" y="1279"/>
                </a:lnTo>
                <a:lnTo>
                  <a:pt x="2277" y="1277"/>
                </a:lnTo>
                <a:lnTo>
                  <a:pt x="2276" y="1277"/>
                </a:lnTo>
                <a:lnTo>
                  <a:pt x="2276" y="1279"/>
                </a:lnTo>
                <a:close/>
                <a:moveTo>
                  <a:pt x="2312" y="1277"/>
                </a:moveTo>
                <a:lnTo>
                  <a:pt x="2312" y="1279"/>
                </a:lnTo>
                <a:lnTo>
                  <a:pt x="2314" y="1279"/>
                </a:lnTo>
                <a:lnTo>
                  <a:pt x="2314" y="1277"/>
                </a:lnTo>
                <a:lnTo>
                  <a:pt x="2312" y="1277"/>
                </a:lnTo>
                <a:close/>
                <a:moveTo>
                  <a:pt x="1663" y="1277"/>
                </a:moveTo>
                <a:lnTo>
                  <a:pt x="1663" y="1277"/>
                </a:lnTo>
                <a:lnTo>
                  <a:pt x="1663" y="1276"/>
                </a:lnTo>
                <a:lnTo>
                  <a:pt x="1663" y="1276"/>
                </a:lnTo>
                <a:lnTo>
                  <a:pt x="1663" y="1277"/>
                </a:lnTo>
                <a:close/>
                <a:moveTo>
                  <a:pt x="2052" y="1276"/>
                </a:moveTo>
                <a:lnTo>
                  <a:pt x="2050" y="1276"/>
                </a:lnTo>
                <a:lnTo>
                  <a:pt x="2050" y="1277"/>
                </a:lnTo>
                <a:lnTo>
                  <a:pt x="2052" y="1277"/>
                </a:lnTo>
                <a:lnTo>
                  <a:pt x="2052" y="1276"/>
                </a:lnTo>
                <a:close/>
                <a:moveTo>
                  <a:pt x="2091" y="1276"/>
                </a:moveTo>
                <a:lnTo>
                  <a:pt x="2089" y="1276"/>
                </a:lnTo>
                <a:lnTo>
                  <a:pt x="2089" y="1277"/>
                </a:lnTo>
                <a:lnTo>
                  <a:pt x="2091" y="1277"/>
                </a:lnTo>
                <a:lnTo>
                  <a:pt x="2091" y="1276"/>
                </a:lnTo>
                <a:close/>
                <a:moveTo>
                  <a:pt x="2092" y="1277"/>
                </a:moveTo>
                <a:lnTo>
                  <a:pt x="2094" y="1277"/>
                </a:lnTo>
                <a:lnTo>
                  <a:pt x="2094" y="1276"/>
                </a:lnTo>
                <a:lnTo>
                  <a:pt x="2092" y="1276"/>
                </a:lnTo>
                <a:lnTo>
                  <a:pt x="2092" y="1277"/>
                </a:lnTo>
                <a:close/>
                <a:moveTo>
                  <a:pt x="2131" y="1277"/>
                </a:moveTo>
                <a:lnTo>
                  <a:pt x="2131" y="1276"/>
                </a:lnTo>
                <a:lnTo>
                  <a:pt x="2129" y="1276"/>
                </a:lnTo>
                <a:lnTo>
                  <a:pt x="2129" y="1277"/>
                </a:lnTo>
                <a:lnTo>
                  <a:pt x="2131" y="1277"/>
                </a:lnTo>
                <a:close/>
                <a:moveTo>
                  <a:pt x="2294" y="1277"/>
                </a:moveTo>
                <a:lnTo>
                  <a:pt x="2296" y="1277"/>
                </a:lnTo>
                <a:lnTo>
                  <a:pt x="2296" y="1276"/>
                </a:lnTo>
                <a:lnTo>
                  <a:pt x="2294" y="1276"/>
                </a:lnTo>
                <a:lnTo>
                  <a:pt x="2294" y="1277"/>
                </a:lnTo>
                <a:close/>
                <a:moveTo>
                  <a:pt x="2307" y="1277"/>
                </a:moveTo>
                <a:lnTo>
                  <a:pt x="2309" y="1277"/>
                </a:lnTo>
                <a:lnTo>
                  <a:pt x="2309" y="1276"/>
                </a:lnTo>
                <a:lnTo>
                  <a:pt x="2307" y="1276"/>
                </a:lnTo>
                <a:lnTo>
                  <a:pt x="2307" y="1277"/>
                </a:lnTo>
                <a:close/>
                <a:moveTo>
                  <a:pt x="2311" y="1276"/>
                </a:moveTo>
                <a:lnTo>
                  <a:pt x="2311" y="1277"/>
                </a:lnTo>
                <a:lnTo>
                  <a:pt x="2312" y="1277"/>
                </a:lnTo>
                <a:lnTo>
                  <a:pt x="2312" y="1276"/>
                </a:lnTo>
                <a:lnTo>
                  <a:pt x="2311" y="1276"/>
                </a:lnTo>
                <a:close/>
                <a:moveTo>
                  <a:pt x="1683" y="1276"/>
                </a:moveTo>
                <a:lnTo>
                  <a:pt x="1685" y="1276"/>
                </a:lnTo>
                <a:lnTo>
                  <a:pt x="1685" y="1274"/>
                </a:lnTo>
                <a:lnTo>
                  <a:pt x="1683" y="1274"/>
                </a:lnTo>
                <a:lnTo>
                  <a:pt x="1683" y="1276"/>
                </a:lnTo>
                <a:close/>
                <a:moveTo>
                  <a:pt x="2271" y="1274"/>
                </a:moveTo>
                <a:lnTo>
                  <a:pt x="2269" y="1274"/>
                </a:lnTo>
                <a:lnTo>
                  <a:pt x="2269" y="1276"/>
                </a:lnTo>
                <a:lnTo>
                  <a:pt x="2271" y="1276"/>
                </a:lnTo>
                <a:lnTo>
                  <a:pt x="2271" y="1274"/>
                </a:lnTo>
                <a:close/>
                <a:moveTo>
                  <a:pt x="2391" y="1274"/>
                </a:moveTo>
                <a:lnTo>
                  <a:pt x="2392" y="1276"/>
                </a:lnTo>
                <a:lnTo>
                  <a:pt x="2394" y="1276"/>
                </a:lnTo>
                <a:lnTo>
                  <a:pt x="2394" y="1274"/>
                </a:lnTo>
                <a:lnTo>
                  <a:pt x="2392" y="1274"/>
                </a:lnTo>
                <a:lnTo>
                  <a:pt x="2391" y="1274"/>
                </a:lnTo>
                <a:close/>
                <a:moveTo>
                  <a:pt x="2099" y="1272"/>
                </a:moveTo>
                <a:lnTo>
                  <a:pt x="2099" y="1274"/>
                </a:lnTo>
                <a:lnTo>
                  <a:pt x="2101" y="1274"/>
                </a:lnTo>
                <a:lnTo>
                  <a:pt x="2101" y="1272"/>
                </a:lnTo>
                <a:lnTo>
                  <a:pt x="2099" y="1272"/>
                </a:lnTo>
                <a:close/>
                <a:moveTo>
                  <a:pt x="2387" y="1274"/>
                </a:moveTo>
                <a:lnTo>
                  <a:pt x="2389" y="1274"/>
                </a:lnTo>
                <a:lnTo>
                  <a:pt x="2389" y="1272"/>
                </a:lnTo>
                <a:lnTo>
                  <a:pt x="2387" y="1272"/>
                </a:lnTo>
                <a:lnTo>
                  <a:pt x="2387" y="1274"/>
                </a:lnTo>
                <a:close/>
                <a:moveTo>
                  <a:pt x="2312" y="1272"/>
                </a:moveTo>
                <a:lnTo>
                  <a:pt x="2314" y="1272"/>
                </a:lnTo>
                <a:lnTo>
                  <a:pt x="2314" y="1271"/>
                </a:lnTo>
                <a:lnTo>
                  <a:pt x="2312" y="1271"/>
                </a:lnTo>
                <a:lnTo>
                  <a:pt x="2312" y="1272"/>
                </a:lnTo>
                <a:close/>
                <a:moveTo>
                  <a:pt x="2087" y="1269"/>
                </a:moveTo>
                <a:lnTo>
                  <a:pt x="2086" y="1269"/>
                </a:lnTo>
                <a:lnTo>
                  <a:pt x="2086" y="1271"/>
                </a:lnTo>
                <a:lnTo>
                  <a:pt x="2087" y="1271"/>
                </a:lnTo>
                <a:lnTo>
                  <a:pt x="2087" y="1269"/>
                </a:lnTo>
                <a:close/>
                <a:moveTo>
                  <a:pt x="2287" y="1271"/>
                </a:moveTo>
                <a:lnTo>
                  <a:pt x="2287" y="1269"/>
                </a:lnTo>
                <a:lnTo>
                  <a:pt x="2286" y="1269"/>
                </a:lnTo>
                <a:lnTo>
                  <a:pt x="2286" y="1271"/>
                </a:lnTo>
                <a:lnTo>
                  <a:pt x="2287" y="1271"/>
                </a:lnTo>
                <a:close/>
                <a:moveTo>
                  <a:pt x="2431" y="1267"/>
                </a:moveTo>
                <a:lnTo>
                  <a:pt x="2429" y="1267"/>
                </a:lnTo>
                <a:lnTo>
                  <a:pt x="2429" y="1269"/>
                </a:lnTo>
                <a:lnTo>
                  <a:pt x="2431" y="1269"/>
                </a:lnTo>
                <a:lnTo>
                  <a:pt x="2431" y="1267"/>
                </a:lnTo>
                <a:close/>
                <a:moveTo>
                  <a:pt x="2401" y="1266"/>
                </a:moveTo>
                <a:lnTo>
                  <a:pt x="2401" y="1267"/>
                </a:lnTo>
                <a:lnTo>
                  <a:pt x="2402" y="1266"/>
                </a:lnTo>
                <a:lnTo>
                  <a:pt x="2401" y="1266"/>
                </a:lnTo>
                <a:close/>
                <a:moveTo>
                  <a:pt x="2301" y="1264"/>
                </a:moveTo>
                <a:lnTo>
                  <a:pt x="2299" y="1264"/>
                </a:lnTo>
                <a:lnTo>
                  <a:pt x="2299" y="1266"/>
                </a:lnTo>
                <a:lnTo>
                  <a:pt x="2301" y="1266"/>
                </a:lnTo>
                <a:lnTo>
                  <a:pt x="2302" y="1266"/>
                </a:lnTo>
                <a:lnTo>
                  <a:pt x="2302" y="1264"/>
                </a:lnTo>
                <a:lnTo>
                  <a:pt x="2302" y="1262"/>
                </a:lnTo>
                <a:lnTo>
                  <a:pt x="2301" y="1262"/>
                </a:lnTo>
                <a:lnTo>
                  <a:pt x="2301" y="1264"/>
                </a:lnTo>
                <a:close/>
                <a:moveTo>
                  <a:pt x="2097" y="1261"/>
                </a:moveTo>
                <a:lnTo>
                  <a:pt x="2097" y="1262"/>
                </a:lnTo>
                <a:lnTo>
                  <a:pt x="2097" y="1264"/>
                </a:lnTo>
                <a:lnTo>
                  <a:pt x="2099" y="1264"/>
                </a:lnTo>
                <a:lnTo>
                  <a:pt x="2099" y="1262"/>
                </a:lnTo>
                <a:lnTo>
                  <a:pt x="2101" y="1262"/>
                </a:lnTo>
                <a:lnTo>
                  <a:pt x="2101" y="1261"/>
                </a:lnTo>
                <a:lnTo>
                  <a:pt x="2099" y="1261"/>
                </a:lnTo>
                <a:lnTo>
                  <a:pt x="2097" y="1261"/>
                </a:lnTo>
                <a:close/>
                <a:moveTo>
                  <a:pt x="2301" y="1262"/>
                </a:moveTo>
                <a:lnTo>
                  <a:pt x="2301" y="1261"/>
                </a:lnTo>
                <a:lnTo>
                  <a:pt x="2299" y="1261"/>
                </a:lnTo>
                <a:lnTo>
                  <a:pt x="2299" y="1262"/>
                </a:lnTo>
                <a:lnTo>
                  <a:pt x="2301" y="1262"/>
                </a:lnTo>
                <a:close/>
                <a:moveTo>
                  <a:pt x="2396" y="1259"/>
                </a:moveTo>
                <a:lnTo>
                  <a:pt x="2396" y="1257"/>
                </a:lnTo>
                <a:lnTo>
                  <a:pt x="2394" y="1257"/>
                </a:lnTo>
                <a:lnTo>
                  <a:pt x="2394" y="1259"/>
                </a:lnTo>
                <a:lnTo>
                  <a:pt x="2396" y="1259"/>
                </a:lnTo>
                <a:close/>
                <a:moveTo>
                  <a:pt x="2075" y="1257"/>
                </a:moveTo>
                <a:lnTo>
                  <a:pt x="2077" y="1257"/>
                </a:lnTo>
                <a:lnTo>
                  <a:pt x="2077" y="1256"/>
                </a:lnTo>
                <a:lnTo>
                  <a:pt x="2075" y="1256"/>
                </a:lnTo>
                <a:lnTo>
                  <a:pt x="2075" y="1257"/>
                </a:lnTo>
                <a:close/>
                <a:moveTo>
                  <a:pt x="2077" y="1254"/>
                </a:moveTo>
                <a:lnTo>
                  <a:pt x="2077" y="1254"/>
                </a:lnTo>
                <a:lnTo>
                  <a:pt x="2075" y="1254"/>
                </a:lnTo>
                <a:lnTo>
                  <a:pt x="2075" y="1254"/>
                </a:lnTo>
                <a:lnTo>
                  <a:pt x="2077" y="1254"/>
                </a:lnTo>
                <a:close/>
                <a:moveTo>
                  <a:pt x="2387" y="1254"/>
                </a:moveTo>
                <a:lnTo>
                  <a:pt x="2387" y="1252"/>
                </a:lnTo>
                <a:lnTo>
                  <a:pt x="2386" y="1252"/>
                </a:lnTo>
                <a:lnTo>
                  <a:pt x="2386" y="1254"/>
                </a:lnTo>
                <a:lnTo>
                  <a:pt x="2387" y="1254"/>
                </a:lnTo>
                <a:close/>
                <a:moveTo>
                  <a:pt x="1640" y="1251"/>
                </a:moveTo>
                <a:lnTo>
                  <a:pt x="1638" y="1251"/>
                </a:lnTo>
                <a:lnTo>
                  <a:pt x="1638" y="1252"/>
                </a:lnTo>
                <a:lnTo>
                  <a:pt x="1640" y="1252"/>
                </a:lnTo>
                <a:lnTo>
                  <a:pt x="1640" y="1251"/>
                </a:lnTo>
                <a:close/>
                <a:moveTo>
                  <a:pt x="1737" y="1252"/>
                </a:moveTo>
                <a:lnTo>
                  <a:pt x="1735" y="1251"/>
                </a:lnTo>
                <a:lnTo>
                  <a:pt x="1735" y="1252"/>
                </a:lnTo>
                <a:lnTo>
                  <a:pt x="1737" y="1252"/>
                </a:lnTo>
                <a:close/>
                <a:moveTo>
                  <a:pt x="2392" y="1252"/>
                </a:moveTo>
                <a:lnTo>
                  <a:pt x="2394" y="1252"/>
                </a:lnTo>
                <a:lnTo>
                  <a:pt x="2394" y="1251"/>
                </a:lnTo>
                <a:lnTo>
                  <a:pt x="2392" y="1251"/>
                </a:lnTo>
                <a:lnTo>
                  <a:pt x="2392" y="1252"/>
                </a:lnTo>
                <a:close/>
                <a:moveTo>
                  <a:pt x="2391" y="1249"/>
                </a:moveTo>
                <a:lnTo>
                  <a:pt x="2391" y="1251"/>
                </a:lnTo>
                <a:lnTo>
                  <a:pt x="2392" y="1251"/>
                </a:lnTo>
                <a:lnTo>
                  <a:pt x="2392" y="1249"/>
                </a:lnTo>
                <a:lnTo>
                  <a:pt x="2391" y="1249"/>
                </a:lnTo>
                <a:close/>
                <a:moveTo>
                  <a:pt x="1637" y="1249"/>
                </a:moveTo>
                <a:lnTo>
                  <a:pt x="1638" y="1249"/>
                </a:lnTo>
                <a:lnTo>
                  <a:pt x="1638" y="1247"/>
                </a:lnTo>
                <a:lnTo>
                  <a:pt x="1637" y="1247"/>
                </a:lnTo>
                <a:lnTo>
                  <a:pt x="1637" y="1249"/>
                </a:lnTo>
                <a:close/>
                <a:moveTo>
                  <a:pt x="2389" y="1247"/>
                </a:moveTo>
                <a:lnTo>
                  <a:pt x="2389" y="1249"/>
                </a:lnTo>
                <a:lnTo>
                  <a:pt x="2391" y="1249"/>
                </a:lnTo>
                <a:lnTo>
                  <a:pt x="2391" y="1247"/>
                </a:lnTo>
                <a:lnTo>
                  <a:pt x="2389" y="1247"/>
                </a:lnTo>
                <a:close/>
                <a:moveTo>
                  <a:pt x="1814" y="1247"/>
                </a:moveTo>
                <a:lnTo>
                  <a:pt x="1815" y="1247"/>
                </a:lnTo>
                <a:lnTo>
                  <a:pt x="1815" y="1246"/>
                </a:lnTo>
                <a:lnTo>
                  <a:pt x="1814" y="1246"/>
                </a:lnTo>
                <a:lnTo>
                  <a:pt x="1814" y="1247"/>
                </a:lnTo>
                <a:close/>
                <a:moveTo>
                  <a:pt x="1785" y="1237"/>
                </a:moveTo>
                <a:lnTo>
                  <a:pt x="1784" y="1237"/>
                </a:lnTo>
                <a:lnTo>
                  <a:pt x="1784" y="1239"/>
                </a:lnTo>
                <a:lnTo>
                  <a:pt x="1785" y="1239"/>
                </a:lnTo>
                <a:lnTo>
                  <a:pt x="1785" y="1237"/>
                </a:lnTo>
                <a:close/>
                <a:moveTo>
                  <a:pt x="2409" y="1239"/>
                </a:moveTo>
                <a:lnTo>
                  <a:pt x="2409" y="1237"/>
                </a:lnTo>
                <a:lnTo>
                  <a:pt x="2409" y="1235"/>
                </a:lnTo>
                <a:lnTo>
                  <a:pt x="2407" y="1237"/>
                </a:lnTo>
                <a:lnTo>
                  <a:pt x="2407" y="1239"/>
                </a:lnTo>
                <a:lnTo>
                  <a:pt x="2409" y="1239"/>
                </a:lnTo>
                <a:close/>
                <a:moveTo>
                  <a:pt x="1815" y="1229"/>
                </a:moveTo>
                <a:lnTo>
                  <a:pt x="1814" y="1229"/>
                </a:lnTo>
                <a:lnTo>
                  <a:pt x="1814" y="1230"/>
                </a:lnTo>
                <a:lnTo>
                  <a:pt x="1815" y="1230"/>
                </a:lnTo>
                <a:lnTo>
                  <a:pt x="1815" y="1229"/>
                </a:lnTo>
                <a:close/>
                <a:moveTo>
                  <a:pt x="1795" y="1227"/>
                </a:moveTo>
                <a:lnTo>
                  <a:pt x="1794" y="1227"/>
                </a:lnTo>
                <a:lnTo>
                  <a:pt x="1794" y="1229"/>
                </a:lnTo>
                <a:lnTo>
                  <a:pt x="1795" y="1229"/>
                </a:lnTo>
                <a:lnTo>
                  <a:pt x="1795" y="1227"/>
                </a:lnTo>
                <a:close/>
                <a:moveTo>
                  <a:pt x="2411" y="1227"/>
                </a:moveTo>
                <a:lnTo>
                  <a:pt x="2409" y="1227"/>
                </a:lnTo>
                <a:lnTo>
                  <a:pt x="2409" y="1229"/>
                </a:lnTo>
                <a:lnTo>
                  <a:pt x="2411" y="1229"/>
                </a:lnTo>
                <a:lnTo>
                  <a:pt x="2411" y="1227"/>
                </a:lnTo>
                <a:close/>
                <a:moveTo>
                  <a:pt x="2402" y="1227"/>
                </a:moveTo>
                <a:lnTo>
                  <a:pt x="2404" y="1227"/>
                </a:lnTo>
                <a:lnTo>
                  <a:pt x="2404" y="1225"/>
                </a:lnTo>
                <a:lnTo>
                  <a:pt x="2402" y="1225"/>
                </a:lnTo>
                <a:lnTo>
                  <a:pt x="2402" y="1227"/>
                </a:lnTo>
                <a:close/>
                <a:moveTo>
                  <a:pt x="2034" y="1224"/>
                </a:moveTo>
                <a:lnTo>
                  <a:pt x="2035" y="1224"/>
                </a:lnTo>
                <a:lnTo>
                  <a:pt x="2035" y="1222"/>
                </a:lnTo>
                <a:lnTo>
                  <a:pt x="2034" y="1222"/>
                </a:lnTo>
                <a:lnTo>
                  <a:pt x="2034" y="1224"/>
                </a:lnTo>
                <a:close/>
                <a:moveTo>
                  <a:pt x="2404" y="1224"/>
                </a:moveTo>
                <a:lnTo>
                  <a:pt x="2406" y="1224"/>
                </a:lnTo>
                <a:lnTo>
                  <a:pt x="2406" y="1222"/>
                </a:lnTo>
                <a:lnTo>
                  <a:pt x="2404" y="1222"/>
                </a:lnTo>
                <a:lnTo>
                  <a:pt x="2404" y="1224"/>
                </a:lnTo>
                <a:close/>
                <a:moveTo>
                  <a:pt x="1770" y="1222"/>
                </a:moveTo>
                <a:lnTo>
                  <a:pt x="1772" y="1222"/>
                </a:lnTo>
                <a:lnTo>
                  <a:pt x="1774" y="1222"/>
                </a:lnTo>
                <a:lnTo>
                  <a:pt x="1774" y="1220"/>
                </a:lnTo>
                <a:lnTo>
                  <a:pt x="1772" y="1220"/>
                </a:lnTo>
                <a:lnTo>
                  <a:pt x="1770" y="1220"/>
                </a:lnTo>
                <a:lnTo>
                  <a:pt x="1770" y="1222"/>
                </a:lnTo>
                <a:close/>
                <a:moveTo>
                  <a:pt x="1814" y="1222"/>
                </a:moveTo>
                <a:lnTo>
                  <a:pt x="1815" y="1222"/>
                </a:lnTo>
                <a:lnTo>
                  <a:pt x="1815" y="1220"/>
                </a:lnTo>
                <a:lnTo>
                  <a:pt x="1814" y="1220"/>
                </a:lnTo>
                <a:lnTo>
                  <a:pt x="1814" y="1222"/>
                </a:lnTo>
                <a:close/>
                <a:moveTo>
                  <a:pt x="2015" y="1222"/>
                </a:moveTo>
                <a:lnTo>
                  <a:pt x="2015" y="1220"/>
                </a:lnTo>
                <a:lnTo>
                  <a:pt x="2014" y="1222"/>
                </a:lnTo>
                <a:lnTo>
                  <a:pt x="2015" y="1222"/>
                </a:lnTo>
                <a:close/>
                <a:moveTo>
                  <a:pt x="2397" y="1219"/>
                </a:moveTo>
                <a:lnTo>
                  <a:pt x="2397" y="1217"/>
                </a:lnTo>
                <a:lnTo>
                  <a:pt x="2396" y="1217"/>
                </a:lnTo>
                <a:lnTo>
                  <a:pt x="2396" y="1219"/>
                </a:lnTo>
                <a:lnTo>
                  <a:pt x="2396" y="1220"/>
                </a:lnTo>
                <a:lnTo>
                  <a:pt x="2397" y="1220"/>
                </a:lnTo>
                <a:lnTo>
                  <a:pt x="2397" y="1219"/>
                </a:lnTo>
                <a:close/>
                <a:moveTo>
                  <a:pt x="2404" y="1220"/>
                </a:moveTo>
                <a:lnTo>
                  <a:pt x="2404" y="1219"/>
                </a:lnTo>
                <a:lnTo>
                  <a:pt x="2402" y="1219"/>
                </a:lnTo>
                <a:lnTo>
                  <a:pt x="2402" y="1220"/>
                </a:lnTo>
                <a:lnTo>
                  <a:pt x="2404" y="1220"/>
                </a:lnTo>
                <a:close/>
                <a:moveTo>
                  <a:pt x="1784" y="1215"/>
                </a:moveTo>
                <a:lnTo>
                  <a:pt x="1785" y="1215"/>
                </a:lnTo>
                <a:lnTo>
                  <a:pt x="1784" y="1214"/>
                </a:lnTo>
                <a:lnTo>
                  <a:pt x="1784" y="1214"/>
                </a:lnTo>
                <a:lnTo>
                  <a:pt x="1784" y="1215"/>
                </a:lnTo>
                <a:lnTo>
                  <a:pt x="1784" y="1215"/>
                </a:lnTo>
                <a:close/>
                <a:moveTo>
                  <a:pt x="2050" y="1215"/>
                </a:moveTo>
                <a:lnTo>
                  <a:pt x="2052" y="1215"/>
                </a:lnTo>
                <a:lnTo>
                  <a:pt x="2052" y="1214"/>
                </a:lnTo>
                <a:lnTo>
                  <a:pt x="2050" y="1214"/>
                </a:lnTo>
                <a:lnTo>
                  <a:pt x="2050" y="1215"/>
                </a:lnTo>
                <a:close/>
                <a:moveTo>
                  <a:pt x="2396" y="1215"/>
                </a:moveTo>
                <a:lnTo>
                  <a:pt x="2396" y="1214"/>
                </a:lnTo>
                <a:lnTo>
                  <a:pt x="2394" y="1214"/>
                </a:lnTo>
                <a:lnTo>
                  <a:pt x="2394" y="1215"/>
                </a:lnTo>
                <a:lnTo>
                  <a:pt x="2396" y="1215"/>
                </a:lnTo>
                <a:close/>
                <a:moveTo>
                  <a:pt x="1782" y="1212"/>
                </a:moveTo>
                <a:lnTo>
                  <a:pt x="1782" y="1214"/>
                </a:lnTo>
                <a:lnTo>
                  <a:pt x="1784" y="1214"/>
                </a:lnTo>
                <a:lnTo>
                  <a:pt x="1784" y="1212"/>
                </a:lnTo>
                <a:lnTo>
                  <a:pt x="1782" y="1212"/>
                </a:lnTo>
                <a:close/>
                <a:moveTo>
                  <a:pt x="1809" y="1214"/>
                </a:moveTo>
                <a:lnTo>
                  <a:pt x="1809" y="1212"/>
                </a:lnTo>
                <a:lnTo>
                  <a:pt x="1807" y="1212"/>
                </a:lnTo>
                <a:lnTo>
                  <a:pt x="1807" y="1214"/>
                </a:lnTo>
                <a:lnTo>
                  <a:pt x="1809" y="1214"/>
                </a:lnTo>
                <a:close/>
                <a:moveTo>
                  <a:pt x="1772" y="1210"/>
                </a:moveTo>
                <a:lnTo>
                  <a:pt x="1770" y="1210"/>
                </a:lnTo>
                <a:lnTo>
                  <a:pt x="1770" y="1212"/>
                </a:lnTo>
                <a:lnTo>
                  <a:pt x="1772" y="1212"/>
                </a:lnTo>
                <a:lnTo>
                  <a:pt x="1772" y="1210"/>
                </a:lnTo>
                <a:close/>
                <a:moveTo>
                  <a:pt x="2070" y="1212"/>
                </a:moveTo>
                <a:lnTo>
                  <a:pt x="2072" y="1212"/>
                </a:lnTo>
                <a:lnTo>
                  <a:pt x="2072" y="1210"/>
                </a:lnTo>
                <a:lnTo>
                  <a:pt x="2070" y="1212"/>
                </a:lnTo>
                <a:close/>
                <a:moveTo>
                  <a:pt x="2392" y="1210"/>
                </a:moveTo>
                <a:lnTo>
                  <a:pt x="2392" y="1209"/>
                </a:lnTo>
                <a:lnTo>
                  <a:pt x="2391" y="1209"/>
                </a:lnTo>
                <a:lnTo>
                  <a:pt x="2391" y="1210"/>
                </a:lnTo>
                <a:lnTo>
                  <a:pt x="2392" y="1210"/>
                </a:lnTo>
                <a:close/>
                <a:moveTo>
                  <a:pt x="2069" y="1205"/>
                </a:moveTo>
                <a:lnTo>
                  <a:pt x="2067" y="1205"/>
                </a:lnTo>
                <a:lnTo>
                  <a:pt x="2069" y="1207"/>
                </a:lnTo>
                <a:lnTo>
                  <a:pt x="2069" y="1205"/>
                </a:lnTo>
                <a:close/>
                <a:moveTo>
                  <a:pt x="2382" y="1207"/>
                </a:moveTo>
                <a:lnTo>
                  <a:pt x="2384" y="1207"/>
                </a:lnTo>
                <a:lnTo>
                  <a:pt x="2384" y="1205"/>
                </a:lnTo>
                <a:lnTo>
                  <a:pt x="2382" y="1205"/>
                </a:lnTo>
                <a:lnTo>
                  <a:pt x="2382" y="1207"/>
                </a:lnTo>
                <a:close/>
                <a:moveTo>
                  <a:pt x="1784" y="1204"/>
                </a:moveTo>
                <a:lnTo>
                  <a:pt x="1784" y="1202"/>
                </a:lnTo>
                <a:lnTo>
                  <a:pt x="1784" y="1202"/>
                </a:lnTo>
                <a:lnTo>
                  <a:pt x="1784" y="1204"/>
                </a:lnTo>
                <a:lnTo>
                  <a:pt x="1784" y="1204"/>
                </a:lnTo>
                <a:close/>
                <a:moveTo>
                  <a:pt x="1727" y="1202"/>
                </a:moveTo>
                <a:lnTo>
                  <a:pt x="1727" y="1200"/>
                </a:lnTo>
                <a:lnTo>
                  <a:pt x="1725" y="1200"/>
                </a:lnTo>
                <a:lnTo>
                  <a:pt x="1725" y="1202"/>
                </a:lnTo>
                <a:lnTo>
                  <a:pt x="1727" y="1202"/>
                </a:lnTo>
                <a:close/>
                <a:moveTo>
                  <a:pt x="2074" y="1200"/>
                </a:moveTo>
                <a:lnTo>
                  <a:pt x="2072" y="1200"/>
                </a:lnTo>
                <a:lnTo>
                  <a:pt x="2074" y="1202"/>
                </a:lnTo>
                <a:lnTo>
                  <a:pt x="2074" y="1200"/>
                </a:lnTo>
                <a:close/>
                <a:moveTo>
                  <a:pt x="1817" y="1199"/>
                </a:moveTo>
                <a:lnTo>
                  <a:pt x="1819" y="1199"/>
                </a:lnTo>
                <a:lnTo>
                  <a:pt x="1819" y="1197"/>
                </a:lnTo>
                <a:lnTo>
                  <a:pt x="1817" y="1197"/>
                </a:lnTo>
                <a:lnTo>
                  <a:pt x="1817" y="1199"/>
                </a:lnTo>
                <a:close/>
                <a:moveTo>
                  <a:pt x="2384" y="1197"/>
                </a:moveTo>
                <a:lnTo>
                  <a:pt x="2382" y="1197"/>
                </a:lnTo>
                <a:lnTo>
                  <a:pt x="2382" y="1199"/>
                </a:lnTo>
                <a:lnTo>
                  <a:pt x="2384" y="1199"/>
                </a:lnTo>
                <a:lnTo>
                  <a:pt x="2384" y="1197"/>
                </a:lnTo>
                <a:close/>
                <a:moveTo>
                  <a:pt x="1820" y="1197"/>
                </a:moveTo>
                <a:lnTo>
                  <a:pt x="1819" y="1195"/>
                </a:lnTo>
                <a:lnTo>
                  <a:pt x="1819" y="1197"/>
                </a:lnTo>
                <a:lnTo>
                  <a:pt x="1820" y="1197"/>
                </a:lnTo>
                <a:close/>
                <a:moveTo>
                  <a:pt x="2357" y="1195"/>
                </a:moveTo>
                <a:lnTo>
                  <a:pt x="2357" y="1197"/>
                </a:lnTo>
                <a:lnTo>
                  <a:pt x="2359" y="1197"/>
                </a:lnTo>
                <a:lnTo>
                  <a:pt x="2361" y="1197"/>
                </a:lnTo>
                <a:lnTo>
                  <a:pt x="2361" y="1195"/>
                </a:lnTo>
                <a:lnTo>
                  <a:pt x="2361" y="1194"/>
                </a:lnTo>
                <a:lnTo>
                  <a:pt x="2359" y="1194"/>
                </a:lnTo>
                <a:lnTo>
                  <a:pt x="2359" y="1195"/>
                </a:lnTo>
                <a:lnTo>
                  <a:pt x="2357" y="1195"/>
                </a:lnTo>
                <a:close/>
                <a:moveTo>
                  <a:pt x="1809" y="1194"/>
                </a:moveTo>
                <a:lnTo>
                  <a:pt x="1809" y="1195"/>
                </a:lnTo>
                <a:lnTo>
                  <a:pt x="1810" y="1195"/>
                </a:lnTo>
                <a:lnTo>
                  <a:pt x="1810" y="1194"/>
                </a:lnTo>
                <a:lnTo>
                  <a:pt x="1809" y="1194"/>
                </a:lnTo>
                <a:close/>
                <a:moveTo>
                  <a:pt x="2352" y="1194"/>
                </a:moveTo>
                <a:lnTo>
                  <a:pt x="2351" y="1194"/>
                </a:lnTo>
                <a:lnTo>
                  <a:pt x="2351" y="1195"/>
                </a:lnTo>
                <a:lnTo>
                  <a:pt x="2352" y="1195"/>
                </a:lnTo>
                <a:lnTo>
                  <a:pt x="2352" y="1194"/>
                </a:lnTo>
                <a:close/>
                <a:moveTo>
                  <a:pt x="2369" y="1194"/>
                </a:moveTo>
                <a:lnTo>
                  <a:pt x="2369" y="1195"/>
                </a:lnTo>
                <a:lnTo>
                  <a:pt x="2371" y="1195"/>
                </a:lnTo>
                <a:lnTo>
                  <a:pt x="2372" y="1195"/>
                </a:lnTo>
                <a:lnTo>
                  <a:pt x="2372" y="1194"/>
                </a:lnTo>
                <a:lnTo>
                  <a:pt x="2371" y="1194"/>
                </a:lnTo>
                <a:lnTo>
                  <a:pt x="2369" y="1194"/>
                </a:lnTo>
                <a:close/>
                <a:moveTo>
                  <a:pt x="1825" y="1192"/>
                </a:moveTo>
                <a:lnTo>
                  <a:pt x="1827" y="1192"/>
                </a:lnTo>
                <a:lnTo>
                  <a:pt x="1827" y="1190"/>
                </a:lnTo>
                <a:lnTo>
                  <a:pt x="1825" y="1190"/>
                </a:lnTo>
                <a:lnTo>
                  <a:pt x="1825" y="1192"/>
                </a:lnTo>
                <a:close/>
                <a:moveTo>
                  <a:pt x="2362" y="1190"/>
                </a:moveTo>
                <a:lnTo>
                  <a:pt x="2364" y="1190"/>
                </a:lnTo>
                <a:lnTo>
                  <a:pt x="2364" y="1189"/>
                </a:lnTo>
                <a:lnTo>
                  <a:pt x="2366" y="1189"/>
                </a:lnTo>
                <a:lnTo>
                  <a:pt x="2366" y="1187"/>
                </a:lnTo>
                <a:lnTo>
                  <a:pt x="2364" y="1187"/>
                </a:lnTo>
                <a:lnTo>
                  <a:pt x="2362" y="1187"/>
                </a:lnTo>
                <a:lnTo>
                  <a:pt x="2361" y="1187"/>
                </a:lnTo>
                <a:lnTo>
                  <a:pt x="2361" y="1189"/>
                </a:lnTo>
                <a:lnTo>
                  <a:pt x="2361" y="1190"/>
                </a:lnTo>
                <a:lnTo>
                  <a:pt x="2361" y="1192"/>
                </a:lnTo>
                <a:lnTo>
                  <a:pt x="2362" y="1192"/>
                </a:lnTo>
                <a:lnTo>
                  <a:pt x="2362" y="1190"/>
                </a:lnTo>
                <a:close/>
                <a:moveTo>
                  <a:pt x="2371" y="1185"/>
                </a:moveTo>
                <a:lnTo>
                  <a:pt x="2369" y="1187"/>
                </a:lnTo>
                <a:lnTo>
                  <a:pt x="2371" y="1187"/>
                </a:lnTo>
                <a:lnTo>
                  <a:pt x="2371" y="1185"/>
                </a:lnTo>
                <a:close/>
                <a:moveTo>
                  <a:pt x="2367" y="1189"/>
                </a:moveTo>
                <a:lnTo>
                  <a:pt x="2369" y="1189"/>
                </a:lnTo>
                <a:lnTo>
                  <a:pt x="2369" y="1187"/>
                </a:lnTo>
                <a:lnTo>
                  <a:pt x="2367" y="1187"/>
                </a:lnTo>
                <a:lnTo>
                  <a:pt x="2367" y="1189"/>
                </a:lnTo>
                <a:close/>
                <a:moveTo>
                  <a:pt x="2364" y="1182"/>
                </a:moveTo>
                <a:lnTo>
                  <a:pt x="2362" y="1182"/>
                </a:lnTo>
                <a:lnTo>
                  <a:pt x="2362" y="1184"/>
                </a:lnTo>
                <a:lnTo>
                  <a:pt x="2364" y="1184"/>
                </a:lnTo>
                <a:lnTo>
                  <a:pt x="2364" y="1182"/>
                </a:lnTo>
                <a:close/>
                <a:moveTo>
                  <a:pt x="2369" y="1182"/>
                </a:moveTo>
                <a:lnTo>
                  <a:pt x="2367" y="1182"/>
                </a:lnTo>
                <a:lnTo>
                  <a:pt x="2367" y="1184"/>
                </a:lnTo>
                <a:lnTo>
                  <a:pt x="2369" y="1184"/>
                </a:lnTo>
                <a:lnTo>
                  <a:pt x="2369" y="1182"/>
                </a:lnTo>
                <a:close/>
                <a:moveTo>
                  <a:pt x="2354" y="1180"/>
                </a:moveTo>
                <a:lnTo>
                  <a:pt x="2354" y="1182"/>
                </a:lnTo>
                <a:lnTo>
                  <a:pt x="2356" y="1182"/>
                </a:lnTo>
                <a:lnTo>
                  <a:pt x="2356" y="1180"/>
                </a:lnTo>
                <a:lnTo>
                  <a:pt x="2354" y="1180"/>
                </a:lnTo>
                <a:close/>
                <a:moveTo>
                  <a:pt x="2351" y="1177"/>
                </a:moveTo>
                <a:lnTo>
                  <a:pt x="2351" y="1175"/>
                </a:lnTo>
                <a:lnTo>
                  <a:pt x="2349" y="1175"/>
                </a:lnTo>
                <a:lnTo>
                  <a:pt x="2349" y="1177"/>
                </a:lnTo>
                <a:lnTo>
                  <a:pt x="2351" y="1177"/>
                </a:lnTo>
                <a:close/>
                <a:moveTo>
                  <a:pt x="2347" y="1174"/>
                </a:moveTo>
                <a:lnTo>
                  <a:pt x="2347" y="1175"/>
                </a:lnTo>
                <a:lnTo>
                  <a:pt x="2349" y="1175"/>
                </a:lnTo>
                <a:lnTo>
                  <a:pt x="2349" y="1174"/>
                </a:lnTo>
                <a:lnTo>
                  <a:pt x="2347" y="1174"/>
                </a:lnTo>
                <a:close/>
                <a:moveTo>
                  <a:pt x="2342" y="1174"/>
                </a:moveTo>
                <a:lnTo>
                  <a:pt x="2344" y="1174"/>
                </a:lnTo>
                <a:lnTo>
                  <a:pt x="2344" y="1174"/>
                </a:lnTo>
                <a:lnTo>
                  <a:pt x="2344" y="1172"/>
                </a:lnTo>
                <a:lnTo>
                  <a:pt x="2342" y="1172"/>
                </a:lnTo>
                <a:lnTo>
                  <a:pt x="2342" y="1174"/>
                </a:lnTo>
                <a:close/>
                <a:moveTo>
                  <a:pt x="2344" y="1172"/>
                </a:moveTo>
                <a:lnTo>
                  <a:pt x="2344" y="1170"/>
                </a:lnTo>
                <a:lnTo>
                  <a:pt x="2344" y="1172"/>
                </a:lnTo>
                <a:lnTo>
                  <a:pt x="2344" y="1172"/>
                </a:lnTo>
                <a:lnTo>
                  <a:pt x="2344" y="1172"/>
                </a:lnTo>
                <a:lnTo>
                  <a:pt x="2344" y="1172"/>
                </a:lnTo>
                <a:close/>
                <a:moveTo>
                  <a:pt x="2334" y="1164"/>
                </a:moveTo>
                <a:lnTo>
                  <a:pt x="2334" y="1165"/>
                </a:lnTo>
                <a:lnTo>
                  <a:pt x="2336" y="1165"/>
                </a:lnTo>
                <a:lnTo>
                  <a:pt x="2336" y="1164"/>
                </a:lnTo>
                <a:lnTo>
                  <a:pt x="2334" y="1164"/>
                </a:lnTo>
                <a:close/>
                <a:moveTo>
                  <a:pt x="2327" y="1164"/>
                </a:moveTo>
                <a:lnTo>
                  <a:pt x="2329" y="1164"/>
                </a:lnTo>
                <a:lnTo>
                  <a:pt x="2329" y="1162"/>
                </a:lnTo>
                <a:lnTo>
                  <a:pt x="2327" y="1162"/>
                </a:lnTo>
                <a:lnTo>
                  <a:pt x="2327" y="1164"/>
                </a:lnTo>
                <a:close/>
                <a:moveTo>
                  <a:pt x="2304" y="1160"/>
                </a:moveTo>
                <a:lnTo>
                  <a:pt x="2304" y="1160"/>
                </a:lnTo>
                <a:lnTo>
                  <a:pt x="2304" y="1159"/>
                </a:lnTo>
                <a:lnTo>
                  <a:pt x="2304" y="1159"/>
                </a:lnTo>
                <a:lnTo>
                  <a:pt x="2304" y="1160"/>
                </a:lnTo>
                <a:close/>
                <a:moveTo>
                  <a:pt x="1490" y="1154"/>
                </a:moveTo>
                <a:lnTo>
                  <a:pt x="1492" y="1155"/>
                </a:lnTo>
                <a:lnTo>
                  <a:pt x="1492" y="1154"/>
                </a:lnTo>
                <a:lnTo>
                  <a:pt x="1490" y="1154"/>
                </a:lnTo>
                <a:close/>
                <a:moveTo>
                  <a:pt x="2287" y="1152"/>
                </a:moveTo>
                <a:lnTo>
                  <a:pt x="2287" y="1150"/>
                </a:lnTo>
                <a:lnTo>
                  <a:pt x="2286" y="1150"/>
                </a:lnTo>
                <a:lnTo>
                  <a:pt x="2286" y="1152"/>
                </a:lnTo>
                <a:lnTo>
                  <a:pt x="2287" y="1152"/>
                </a:lnTo>
                <a:close/>
                <a:moveTo>
                  <a:pt x="1860" y="1150"/>
                </a:moveTo>
                <a:lnTo>
                  <a:pt x="1862" y="1150"/>
                </a:lnTo>
                <a:lnTo>
                  <a:pt x="1862" y="1149"/>
                </a:lnTo>
                <a:lnTo>
                  <a:pt x="1862" y="1147"/>
                </a:lnTo>
                <a:lnTo>
                  <a:pt x="1860" y="1147"/>
                </a:lnTo>
                <a:lnTo>
                  <a:pt x="1860" y="1149"/>
                </a:lnTo>
                <a:lnTo>
                  <a:pt x="1860" y="1150"/>
                </a:lnTo>
                <a:close/>
                <a:moveTo>
                  <a:pt x="2284" y="1149"/>
                </a:moveTo>
                <a:lnTo>
                  <a:pt x="2284" y="1150"/>
                </a:lnTo>
                <a:lnTo>
                  <a:pt x="2286" y="1150"/>
                </a:lnTo>
                <a:lnTo>
                  <a:pt x="2286" y="1149"/>
                </a:lnTo>
                <a:lnTo>
                  <a:pt x="2284" y="1149"/>
                </a:lnTo>
                <a:close/>
                <a:moveTo>
                  <a:pt x="2279" y="1147"/>
                </a:moveTo>
                <a:lnTo>
                  <a:pt x="2277" y="1147"/>
                </a:lnTo>
                <a:lnTo>
                  <a:pt x="2279" y="1149"/>
                </a:lnTo>
                <a:lnTo>
                  <a:pt x="2279" y="1147"/>
                </a:lnTo>
                <a:close/>
                <a:moveTo>
                  <a:pt x="1472" y="1145"/>
                </a:moveTo>
                <a:lnTo>
                  <a:pt x="1473" y="1145"/>
                </a:lnTo>
                <a:lnTo>
                  <a:pt x="1473" y="1144"/>
                </a:lnTo>
                <a:lnTo>
                  <a:pt x="1472" y="1144"/>
                </a:lnTo>
                <a:lnTo>
                  <a:pt x="1472" y="1145"/>
                </a:lnTo>
                <a:close/>
                <a:moveTo>
                  <a:pt x="1475" y="1140"/>
                </a:moveTo>
                <a:lnTo>
                  <a:pt x="1477" y="1140"/>
                </a:lnTo>
                <a:lnTo>
                  <a:pt x="1477" y="1139"/>
                </a:lnTo>
                <a:lnTo>
                  <a:pt x="1475" y="1139"/>
                </a:lnTo>
                <a:lnTo>
                  <a:pt x="1475" y="1140"/>
                </a:lnTo>
                <a:close/>
                <a:moveTo>
                  <a:pt x="2276" y="1140"/>
                </a:moveTo>
                <a:lnTo>
                  <a:pt x="2277" y="1140"/>
                </a:lnTo>
                <a:lnTo>
                  <a:pt x="2277" y="1139"/>
                </a:lnTo>
                <a:lnTo>
                  <a:pt x="2277" y="1137"/>
                </a:lnTo>
                <a:lnTo>
                  <a:pt x="2276" y="1137"/>
                </a:lnTo>
                <a:lnTo>
                  <a:pt x="2276" y="1139"/>
                </a:lnTo>
                <a:lnTo>
                  <a:pt x="2276" y="1140"/>
                </a:lnTo>
                <a:close/>
                <a:moveTo>
                  <a:pt x="1492" y="1135"/>
                </a:moveTo>
                <a:lnTo>
                  <a:pt x="1490" y="1135"/>
                </a:lnTo>
                <a:lnTo>
                  <a:pt x="1490" y="1137"/>
                </a:lnTo>
                <a:lnTo>
                  <a:pt x="1492" y="1137"/>
                </a:lnTo>
                <a:lnTo>
                  <a:pt x="1492" y="1135"/>
                </a:lnTo>
                <a:close/>
                <a:moveTo>
                  <a:pt x="2266" y="1135"/>
                </a:moveTo>
                <a:lnTo>
                  <a:pt x="2267" y="1135"/>
                </a:lnTo>
                <a:lnTo>
                  <a:pt x="2267" y="1134"/>
                </a:lnTo>
                <a:lnTo>
                  <a:pt x="2266" y="1134"/>
                </a:lnTo>
                <a:lnTo>
                  <a:pt x="2266" y="1135"/>
                </a:lnTo>
                <a:close/>
                <a:moveTo>
                  <a:pt x="1485" y="1132"/>
                </a:moveTo>
                <a:lnTo>
                  <a:pt x="1485" y="1132"/>
                </a:lnTo>
                <a:lnTo>
                  <a:pt x="1487" y="1132"/>
                </a:lnTo>
                <a:lnTo>
                  <a:pt x="1485" y="1132"/>
                </a:lnTo>
                <a:close/>
                <a:moveTo>
                  <a:pt x="1160" y="1130"/>
                </a:moveTo>
                <a:lnTo>
                  <a:pt x="1158" y="1132"/>
                </a:lnTo>
                <a:lnTo>
                  <a:pt x="1160" y="1132"/>
                </a:lnTo>
                <a:lnTo>
                  <a:pt x="1160" y="1130"/>
                </a:lnTo>
                <a:close/>
                <a:moveTo>
                  <a:pt x="2252" y="1120"/>
                </a:moveTo>
                <a:lnTo>
                  <a:pt x="2252" y="1122"/>
                </a:lnTo>
                <a:lnTo>
                  <a:pt x="2252" y="1124"/>
                </a:lnTo>
                <a:lnTo>
                  <a:pt x="2251" y="1124"/>
                </a:lnTo>
                <a:lnTo>
                  <a:pt x="2251" y="1125"/>
                </a:lnTo>
                <a:lnTo>
                  <a:pt x="2251" y="1127"/>
                </a:lnTo>
                <a:lnTo>
                  <a:pt x="2249" y="1127"/>
                </a:lnTo>
                <a:lnTo>
                  <a:pt x="2249" y="1129"/>
                </a:lnTo>
                <a:lnTo>
                  <a:pt x="2251" y="1129"/>
                </a:lnTo>
                <a:lnTo>
                  <a:pt x="2252" y="1129"/>
                </a:lnTo>
                <a:lnTo>
                  <a:pt x="2252" y="1127"/>
                </a:lnTo>
                <a:lnTo>
                  <a:pt x="2254" y="1127"/>
                </a:lnTo>
                <a:lnTo>
                  <a:pt x="2254" y="1125"/>
                </a:lnTo>
                <a:lnTo>
                  <a:pt x="2254" y="1124"/>
                </a:lnTo>
                <a:lnTo>
                  <a:pt x="2254" y="1122"/>
                </a:lnTo>
                <a:lnTo>
                  <a:pt x="2254" y="1120"/>
                </a:lnTo>
                <a:lnTo>
                  <a:pt x="2254" y="1119"/>
                </a:lnTo>
                <a:lnTo>
                  <a:pt x="2252" y="1119"/>
                </a:lnTo>
                <a:lnTo>
                  <a:pt x="2252" y="1120"/>
                </a:lnTo>
                <a:close/>
                <a:moveTo>
                  <a:pt x="2246" y="1129"/>
                </a:moveTo>
                <a:lnTo>
                  <a:pt x="2246" y="1130"/>
                </a:lnTo>
                <a:lnTo>
                  <a:pt x="2246" y="1132"/>
                </a:lnTo>
                <a:lnTo>
                  <a:pt x="2247" y="1132"/>
                </a:lnTo>
                <a:lnTo>
                  <a:pt x="2247" y="1130"/>
                </a:lnTo>
                <a:lnTo>
                  <a:pt x="2249" y="1130"/>
                </a:lnTo>
                <a:lnTo>
                  <a:pt x="2249" y="1129"/>
                </a:lnTo>
                <a:lnTo>
                  <a:pt x="2247" y="1129"/>
                </a:lnTo>
                <a:lnTo>
                  <a:pt x="2246" y="1129"/>
                </a:lnTo>
                <a:close/>
                <a:moveTo>
                  <a:pt x="2384" y="1132"/>
                </a:moveTo>
                <a:lnTo>
                  <a:pt x="2384" y="1130"/>
                </a:lnTo>
                <a:lnTo>
                  <a:pt x="2384" y="1130"/>
                </a:lnTo>
                <a:lnTo>
                  <a:pt x="2384" y="1132"/>
                </a:lnTo>
                <a:lnTo>
                  <a:pt x="2384" y="1132"/>
                </a:lnTo>
                <a:close/>
                <a:moveTo>
                  <a:pt x="2262" y="1129"/>
                </a:moveTo>
                <a:lnTo>
                  <a:pt x="2261" y="1129"/>
                </a:lnTo>
                <a:lnTo>
                  <a:pt x="2261" y="1130"/>
                </a:lnTo>
                <a:lnTo>
                  <a:pt x="2262" y="1130"/>
                </a:lnTo>
                <a:lnTo>
                  <a:pt x="2262" y="1129"/>
                </a:lnTo>
                <a:close/>
                <a:moveTo>
                  <a:pt x="2359" y="1129"/>
                </a:moveTo>
                <a:lnTo>
                  <a:pt x="2359" y="1130"/>
                </a:lnTo>
                <a:lnTo>
                  <a:pt x="2361" y="1130"/>
                </a:lnTo>
                <a:lnTo>
                  <a:pt x="2361" y="1129"/>
                </a:lnTo>
                <a:lnTo>
                  <a:pt x="2361" y="1127"/>
                </a:lnTo>
                <a:lnTo>
                  <a:pt x="2361" y="1125"/>
                </a:lnTo>
                <a:lnTo>
                  <a:pt x="2359" y="1125"/>
                </a:lnTo>
                <a:lnTo>
                  <a:pt x="2359" y="1127"/>
                </a:lnTo>
                <a:lnTo>
                  <a:pt x="2359" y="1129"/>
                </a:lnTo>
                <a:close/>
                <a:moveTo>
                  <a:pt x="2382" y="1129"/>
                </a:moveTo>
                <a:lnTo>
                  <a:pt x="2382" y="1130"/>
                </a:lnTo>
                <a:lnTo>
                  <a:pt x="2384" y="1130"/>
                </a:lnTo>
                <a:lnTo>
                  <a:pt x="2384" y="1129"/>
                </a:lnTo>
                <a:lnTo>
                  <a:pt x="2382" y="1129"/>
                </a:lnTo>
                <a:close/>
                <a:moveTo>
                  <a:pt x="2244" y="1129"/>
                </a:moveTo>
                <a:lnTo>
                  <a:pt x="2244" y="1127"/>
                </a:lnTo>
                <a:lnTo>
                  <a:pt x="2242" y="1127"/>
                </a:lnTo>
                <a:lnTo>
                  <a:pt x="2241" y="1127"/>
                </a:lnTo>
                <a:lnTo>
                  <a:pt x="2242" y="1129"/>
                </a:lnTo>
                <a:lnTo>
                  <a:pt x="2244" y="1129"/>
                </a:lnTo>
                <a:close/>
                <a:moveTo>
                  <a:pt x="2381" y="1127"/>
                </a:moveTo>
                <a:lnTo>
                  <a:pt x="2379" y="1127"/>
                </a:lnTo>
                <a:lnTo>
                  <a:pt x="2379" y="1129"/>
                </a:lnTo>
                <a:lnTo>
                  <a:pt x="2381" y="1129"/>
                </a:lnTo>
                <a:lnTo>
                  <a:pt x="2382" y="1129"/>
                </a:lnTo>
                <a:lnTo>
                  <a:pt x="2382" y="1127"/>
                </a:lnTo>
                <a:lnTo>
                  <a:pt x="2381" y="1127"/>
                </a:lnTo>
                <a:close/>
                <a:moveTo>
                  <a:pt x="1467" y="1127"/>
                </a:moveTo>
                <a:lnTo>
                  <a:pt x="1468" y="1127"/>
                </a:lnTo>
                <a:lnTo>
                  <a:pt x="1468" y="1125"/>
                </a:lnTo>
                <a:lnTo>
                  <a:pt x="1467" y="1125"/>
                </a:lnTo>
                <a:lnTo>
                  <a:pt x="1467" y="1127"/>
                </a:lnTo>
                <a:close/>
                <a:moveTo>
                  <a:pt x="2249" y="1124"/>
                </a:moveTo>
                <a:lnTo>
                  <a:pt x="2249" y="1122"/>
                </a:lnTo>
                <a:lnTo>
                  <a:pt x="2247" y="1122"/>
                </a:lnTo>
                <a:lnTo>
                  <a:pt x="2247" y="1124"/>
                </a:lnTo>
                <a:lnTo>
                  <a:pt x="2247" y="1125"/>
                </a:lnTo>
                <a:lnTo>
                  <a:pt x="2249" y="1125"/>
                </a:lnTo>
                <a:lnTo>
                  <a:pt x="2249" y="1124"/>
                </a:lnTo>
                <a:close/>
                <a:moveTo>
                  <a:pt x="2247" y="1127"/>
                </a:moveTo>
                <a:lnTo>
                  <a:pt x="2247" y="1125"/>
                </a:lnTo>
                <a:lnTo>
                  <a:pt x="2246" y="1125"/>
                </a:lnTo>
                <a:lnTo>
                  <a:pt x="2244" y="1125"/>
                </a:lnTo>
                <a:lnTo>
                  <a:pt x="2244" y="1127"/>
                </a:lnTo>
                <a:lnTo>
                  <a:pt x="2246" y="1127"/>
                </a:lnTo>
                <a:lnTo>
                  <a:pt x="2247" y="1127"/>
                </a:lnTo>
                <a:close/>
                <a:moveTo>
                  <a:pt x="2377" y="1125"/>
                </a:moveTo>
                <a:lnTo>
                  <a:pt x="2377" y="1127"/>
                </a:lnTo>
                <a:lnTo>
                  <a:pt x="2379" y="1127"/>
                </a:lnTo>
                <a:lnTo>
                  <a:pt x="2379" y="1125"/>
                </a:lnTo>
                <a:lnTo>
                  <a:pt x="2377" y="1125"/>
                </a:lnTo>
                <a:close/>
                <a:moveTo>
                  <a:pt x="1156" y="1125"/>
                </a:moveTo>
                <a:lnTo>
                  <a:pt x="1158" y="1125"/>
                </a:lnTo>
                <a:lnTo>
                  <a:pt x="1158" y="1124"/>
                </a:lnTo>
                <a:lnTo>
                  <a:pt x="1156" y="1124"/>
                </a:lnTo>
                <a:lnTo>
                  <a:pt x="1156" y="1125"/>
                </a:lnTo>
                <a:close/>
                <a:moveTo>
                  <a:pt x="2236" y="1124"/>
                </a:moveTo>
                <a:lnTo>
                  <a:pt x="2234" y="1124"/>
                </a:lnTo>
                <a:lnTo>
                  <a:pt x="2234" y="1125"/>
                </a:lnTo>
                <a:lnTo>
                  <a:pt x="2236" y="1125"/>
                </a:lnTo>
                <a:lnTo>
                  <a:pt x="2237" y="1125"/>
                </a:lnTo>
                <a:lnTo>
                  <a:pt x="2237" y="1124"/>
                </a:lnTo>
                <a:lnTo>
                  <a:pt x="2237" y="1122"/>
                </a:lnTo>
                <a:lnTo>
                  <a:pt x="2236" y="1122"/>
                </a:lnTo>
                <a:lnTo>
                  <a:pt x="2236" y="1124"/>
                </a:lnTo>
                <a:close/>
                <a:moveTo>
                  <a:pt x="2242" y="1124"/>
                </a:moveTo>
                <a:lnTo>
                  <a:pt x="2242" y="1125"/>
                </a:lnTo>
                <a:lnTo>
                  <a:pt x="2244" y="1125"/>
                </a:lnTo>
                <a:lnTo>
                  <a:pt x="2244" y="1124"/>
                </a:lnTo>
                <a:lnTo>
                  <a:pt x="2242" y="1124"/>
                </a:lnTo>
                <a:close/>
                <a:moveTo>
                  <a:pt x="2246" y="1122"/>
                </a:moveTo>
                <a:lnTo>
                  <a:pt x="2244" y="1122"/>
                </a:lnTo>
                <a:lnTo>
                  <a:pt x="2244" y="1124"/>
                </a:lnTo>
                <a:lnTo>
                  <a:pt x="2246" y="1124"/>
                </a:lnTo>
                <a:lnTo>
                  <a:pt x="2246" y="1122"/>
                </a:lnTo>
                <a:close/>
                <a:moveTo>
                  <a:pt x="1171" y="1120"/>
                </a:moveTo>
                <a:lnTo>
                  <a:pt x="1171" y="1122"/>
                </a:lnTo>
                <a:lnTo>
                  <a:pt x="1173" y="1122"/>
                </a:lnTo>
                <a:lnTo>
                  <a:pt x="1173" y="1120"/>
                </a:lnTo>
                <a:lnTo>
                  <a:pt x="1171" y="1120"/>
                </a:lnTo>
                <a:close/>
                <a:moveTo>
                  <a:pt x="1176" y="1120"/>
                </a:moveTo>
                <a:lnTo>
                  <a:pt x="1175" y="1120"/>
                </a:lnTo>
                <a:lnTo>
                  <a:pt x="1175" y="1122"/>
                </a:lnTo>
                <a:lnTo>
                  <a:pt x="1176" y="1122"/>
                </a:lnTo>
                <a:lnTo>
                  <a:pt x="1176" y="1120"/>
                </a:lnTo>
                <a:close/>
                <a:moveTo>
                  <a:pt x="1720" y="1119"/>
                </a:moveTo>
                <a:lnTo>
                  <a:pt x="1718" y="1119"/>
                </a:lnTo>
                <a:lnTo>
                  <a:pt x="1718" y="1120"/>
                </a:lnTo>
                <a:lnTo>
                  <a:pt x="1720" y="1120"/>
                </a:lnTo>
                <a:lnTo>
                  <a:pt x="1720" y="1119"/>
                </a:lnTo>
                <a:close/>
                <a:moveTo>
                  <a:pt x="2226" y="1120"/>
                </a:moveTo>
                <a:lnTo>
                  <a:pt x="2227" y="1120"/>
                </a:lnTo>
                <a:lnTo>
                  <a:pt x="2227" y="1119"/>
                </a:lnTo>
                <a:lnTo>
                  <a:pt x="2226" y="1119"/>
                </a:lnTo>
                <a:lnTo>
                  <a:pt x="2226" y="1120"/>
                </a:lnTo>
                <a:close/>
                <a:moveTo>
                  <a:pt x="2224" y="1115"/>
                </a:moveTo>
                <a:lnTo>
                  <a:pt x="2224" y="1117"/>
                </a:lnTo>
                <a:lnTo>
                  <a:pt x="2226" y="1117"/>
                </a:lnTo>
                <a:lnTo>
                  <a:pt x="2227" y="1117"/>
                </a:lnTo>
                <a:lnTo>
                  <a:pt x="2227" y="1115"/>
                </a:lnTo>
                <a:lnTo>
                  <a:pt x="2226" y="1115"/>
                </a:lnTo>
                <a:lnTo>
                  <a:pt x="2224" y="1115"/>
                </a:lnTo>
                <a:close/>
                <a:moveTo>
                  <a:pt x="2306" y="1117"/>
                </a:moveTo>
                <a:lnTo>
                  <a:pt x="2307" y="1117"/>
                </a:lnTo>
                <a:lnTo>
                  <a:pt x="2307" y="1115"/>
                </a:lnTo>
                <a:lnTo>
                  <a:pt x="2306" y="1115"/>
                </a:lnTo>
                <a:lnTo>
                  <a:pt x="2306" y="1117"/>
                </a:lnTo>
                <a:close/>
                <a:moveTo>
                  <a:pt x="1173" y="1114"/>
                </a:moveTo>
                <a:lnTo>
                  <a:pt x="1173" y="1115"/>
                </a:lnTo>
                <a:lnTo>
                  <a:pt x="1175" y="1115"/>
                </a:lnTo>
                <a:lnTo>
                  <a:pt x="1175" y="1114"/>
                </a:lnTo>
                <a:lnTo>
                  <a:pt x="1173" y="1114"/>
                </a:lnTo>
                <a:close/>
                <a:moveTo>
                  <a:pt x="1161" y="1112"/>
                </a:moveTo>
                <a:lnTo>
                  <a:pt x="1163" y="1112"/>
                </a:lnTo>
                <a:lnTo>
                  <a:pt x="1163" y="1110"/>
                </a:lnTo>
                <a:lnTo>
                  <a:pt x="1161" y="1110"/>
                </a:lnTo>
                <a:lnTo>
                  <a:pt x="1161" y="1112"/>
                </a:lnTo>
                <a:close/>
                <a:moveTo>
                  <a:pt x="1445" y="1110"/>
                </a:moveTo>
                <a:lnTo>
                  <a:pt x="1443" y="1112"/>
                </a:lnTo>
                <a:lnTo>
                  <a:pt x="1445" y="1112"/>
                </a:lnTo>
                <a:lnTo>
                  <a:pt x="1447" y="1112"/>
                </a:lnTo>
                <a:lnTo>
                  <a:pt x="1447" y="1110"/>
                </a:lnTo>
                <a:lnTo>
                  <a:pt x="1445" y="1110"/>
                </a:lnTo>
                <a:close/>
                <a:moveTo>
                  <a:pt x="2256" y="1110"/>
                </a:moveTo>
                <a:lnTo>
                  <a:pt x="2256" y="1109"/>
                </a:lnTo>
                <a:lnTo>
                  <a:pt x="2254" y="1109"/>
                </a:lnTo>
                <a:lnTo>
                  <a:pt x="2254" y="1110"/>
                </a:lnTo>
                <a:lnTo>
                  <a:pt x="2256" y="1110"/>
                </a:lnTo>
                <a:close/>
                <a:moveTo>
                  <a:pt x="2296" y="1110"/>
                </a:moveTo>
                <a:lnTo>
                  <a:pt x="2296" y="1109"/>
                </a:lnTo>
                <a:lnTo>
                  <a:pt x="2294" y="1109"/>
                </a:lnTo>
                <a:lnTo>
                  <a:pt x="2294" y="1110"/>
                </a:lnTo>
                <a:lnTo>
                  <a:pt x="2296" y="1110"/>
                </a:lnTo>
                <a:close/>
                <a:moveTo>
                  <a:pt x="1428" y="1109"/>
                </a:moveTo>
                <a:lnTo>
                  <a:pt x="1430" y="1109"/>
                </a:lnTo>
                <a:lnTo>
                  <a:pt x="1430" y="1107"/>
                </a:lnTo>
                <a:lnTo>
                  <a:pt x="1428" y="1107"/>
                </a:lnTo>
                <a:lnTo>
                  <a:pt x="1428" y="1109"/>
                </a:lnTo>
                <a:close/>
                <a:moveTo>
                  <a:pt x="2294" y="1105"/>
                </a:moveTo>
                <a:lnTo>
                  <a:pt x="2292" y="1105"/>
                </a:lnTo>
                <a:lnTo>
                  <a:pt x="2292" y="1107"/>
                </a:lnTo>
                <a:lnTo>
                  <a:pt x="2292" y="1109"/>
                </a:lnTo>
                <a:lnTo>
                  <a:pt x="2294" y="1109"/>
                </a:lnTo>
                <a:lnTo>
                  <a:pt x="2294" y="1107"/>
                </a:lnTo>
                <a:lnTo>
                  <a:pt x="2294" y="1105"/>
                </a:lnTo>
                <a:close/>
                <a:moveTo>
                  <a:pt x="1166" y="1107"/>
                </a:moveTo>
                <a:lnTo>
                  <a:pt x="1168" y="1107"/>
                </a:lnTo>
                <a:lnTo>
                  <a:pt x="1168" y="1105"/>
                </a:lnTo>
                <a:lnTo>
                  <a:pt x="1166" y="1105"/>
                </a:lnTo>
                <a:lnTo>
                  <a:pt x="1166" y="1107"/>
                </a:lnTo>
                <a:close/>
                <a:moveTo>
                  <a:pt x="2256" y="1107"/>
                </a:moveTo>
                <a:lnTo>
                  <a:pt x="2256" y="1105"/>
                </a:lnTo>
                <a:lnTo>
                  <a:pt x="2254" y="1105"/>
                </a:lnTo>
                <a:lnTo>
                  <a:pt x="2254" y="1107"/>
                </a:lnTo>
                <a:lnTo>
                  <a:pt x="2256" y="1107"/>
                </a:lnTo>
                <a:close/>
                <a:moveTo>
                  <a:pt x="1395" y="1104"/>
                </a:moveTo>
                <a:lnTo>
                  <a:pt x="1395" y="1105"/>
                </a:lnTo>
                <a:lnTo>
                  <a:pt x="1397" y="1105"/>
                </a:lnTo>
                <a:lnTo>
                  <a:pt x="1395" y="1104"/>
                </a:lnTo>
                <a:close/>
                <a:moveTo>
                  <a:pt x="1428" y="1104"/>
                </a:moveTo>
                <a:lnTo>
                  <a:pt x="1427" y="1104"/>
                </a:lnTo>
                <a:lnTo>
                  <a:pt x="1427" y="1105"/>
                </a:lnTo>
                <a:lnTo>
                  <a:pt x="1428" y="1105"/>
                </a:lnTo>
                <a:lnTo>
                  <a:pt x="1428" y="1104"/>
                </a:lnTo>
                <a:close/>
                <a:moveTo>
                  <a:pt x="1433" y="1104"/>
                </a:moveTo>
                <a:lnTo>
                  <a:pt x="1432" y="1104"/>
                </a:lnTo>
                <a:lnTo>
                  <a:pt x="1432" y="1105"/>
                </a:lnTo>
                <a:lnTo>
                  <a:pt x="1433" y="1105"/>
                </a:lnTo>
                <a:lnTo>
                  <a:pt x="1433" y="1104"/>
                </a:lnTo>
                <a:close/>
                <a:moveTo>
                  <a:pt x="2259" y="1105"/>
                </a:moveTo>
                <a:lnTo>
                  <a:pt x="2259" y="1104"/>
                </a:lnTo>
                <a:lnTo>
                  <a:pt x="2257" y="1104"/>
                </a:lnTo>
                <a:lnTo>
                  <a:pt x="2256" y="1104"/>
                </a:lnTo>
                <a:lnTo>
                  <a:pt x="2256" y="1105"/>
                </a:lnTo>
                <a:lnTo>
                  <a:pt x="2257" y="1105"/>
                </a:lnTo>
                <a:lnTo>
                  <a:pt x="2259" y="1105"/>
                </a:lnTo>
                <a:close/>
                <a:moveTo>
                  <a:pt x="2292" y="1104"/>
                </a:moveTo>
                <a:lnTo>
                  <a:pt x="2294" y="1105"/>
                </a:lnTo>
                <a:lnTo>
                  <a:pt x="2294" y="1104"/>
                </a:lnTo>
                <a:lnTo>
                  <a:pt x="2292" y="1104"/>
                </a:lnTo>
                <a:close/>
                <a:moveTo>
                  <a:pt x="2381" y="1102"/>
                </a:moveTo>
                <a:lnTo>
                  <a:pt x="2379" y="1102"/>
                </a:lnTo>
                <a:lnTo>
                  <a:pt x="2379" y="1104"/>
                </a:lnTo>
                <a:lnTo>
                  <a:pt x="2381" y="1104"/>
                </a:lnTo>
                <a:lnTo>
                  <a:pt x="2381" y="1102"/>
                </a:lnTo>
                <a:close/>
                <a:moveTo>
                  <a:pt x="1171" y="1099"/>
                </a:moveTo>
                <a:lnTo>
                  <a:pt x="1171" y="1097"/>
                </a:lnTo>
                <a:lnTo>
                  <a:pt x="1171" y="1095"/>
                </a:lnTo>
                <a:lnTo>
                  <a:pt x="1171" y="1094"/>
                </a:lnTo>
                <a:lnTo>
                  <a:pt x="1170" y="1094"/>
                </a:lnTo>
                <a:lnTo>
                  <a:pt x="1170" y="1095"/>
                </a:lnTo>
                <a:lnTo>
                  <a:pt x="1170" y="1097"/>
                </a:lnTo>
                <a:lnTo>
                  <a:pt x="1170" y="1099"/>
                </a:lnTo>
                <a:lnTo>
                  <a:pt x="1170" y="1100"/>
                </a:lnTo>
                <a:lnTo>
                  <a:pt x="1170" y="1102"/>
                </a:lnTo>
                <a:lnTo>
                  <a:pt x="1171" y="1102"/>
                </a:lnTo>
                <a:lnTo>
                  <a:pt x="1171" y="1100"/>
                </a:lnTo>
                <a:lnTo>
                  <a:pt x="1171" y="1099"/>
                </a:lnTo>
                <a:close/>
                <a:moveTo>
                  <a:pt x="2292" y="1100"/>
                </a:moveTo>
                <a:lnTo>
                  <a:pt x="2292" y="1099"/>
                </a:lnTo>
                <a:lnTo>
                  <a:pt x="2291" y="1099"/>
                </a:lnTo>
                <a:lnTo>
                  <a:pt x="2291" y="1100"/>
                </a:lnTo>
                <a:lnTo>
                  <a:pt x="2291" y="1102"/>
                </a:lnTo>
                <a:lnTo>
                  <a:pt x="2292" y="1102"/>
                </a:lnTo>
                <a:lnTo>
                  <a:pt x="2292" y="1100"/>
                </a:lnTo>
                <a:close/>
                <a:moveTo>
                  <a:pt x="1381" y="1097"/>
                </a:moveTo>
                <a:lnTo>
                  <a:pt x="1380" y="1097"/>
                </a:lnTo>
                <a:lnTo>
                  <a:pt x="1380" y="1099"/>
                </a:lnTo>
                <a:lnTo>
                  <a:pt x="1381" y="1099"/>
                </a:lnTo>
                <a:lnTo>
                  <a:pt x="1381" y="1097"/>
                </a:lnTo>
                <a:close/>
                <a:moveTo>
                  <a:pt x="2254" y="1099"/>
                </a:moveTo>
                <a:lnTo>
                  <a:pt x="2256" y="1099"/>
                </a:lnTo>
                <a:lnTo>
                  <a:pt x="2256" y="1097"/>
                </a:lnTo>
                <a:lnTo>
                  <a:pt x="2254" y="1097"/>
                </a:lnTo>
                <a:lnTo>
                  <a:pt x="2254" y="1099"/>
                </a:lnTo>
                <a:close/>
                <a:moveTo>
                  <a:pt x="2296" y="1094"/>
                </a:moveTo>
                <a:lnTo>
                  <a:pt x="2296" y="1095"/>
                </a:lnTo>
                <a:lnTo>
                  <a:pt x="2296" y="1097"/>
                </a:lnTo>
                <a:lnTo>
                  <a:pt x="2296" y="1099"/>
                </a:lnTo>
                <a:lnTo>
                  <a:pt x="2297" y="1099"/>
                </a:lnTo>
                <a:lnTo>
                  <a:pt x="2299" y="1099"/>
                </a:lnTo>
                <a:lnTo>
                  <a:pt x="2299" y="1097"/>
                </a:lnTo>
                <a:lnTo>
                  <a:pt x="2299" y="1095"/>
                </a:lnTo>
                <a:lnTo>
                  <a:pt x="2299" y="1094"/>
                </a:lnTo>
                <a:lnTo>
                  <a:pt x="2297" y="1094"/>
                </a:lnTo>
                <a:lnTo>
                  <a:pt x="2296" y="1094"/>
                </a:lnTo>
                <a:close/>
                <a:moveTo>
                  <a:pt x="2247" y="1095"/>
                </a:moveTo>
                <a:lnTo>
                  <a:pt x="2249" y="1095"/>
                </a:lnTo>
                <a:lnTo>
                  <a:pt x="2249" y="1094"/>
                </a:lnTo>
                <a:lnTo>
                  <a:pt x="2247" y="1094"/>
                </a:lnTo>
                <a:lnTo>
                  <a:pt x="2247" y="1095"/>
                </a:lnTo>
                <a:close/>
                <a:moveTo>
                  <a:pt x="1165" y="1094"/>
                </a:moveTo>
                <a:lnTo>
                  <a:pt x="1166" y="1094"/>
                </a:lnTo>
                <a:lnTo>
                  <a:pt x="1166" y="1092"/>
                </a:lnTo>
                <a:lnTo>
                  <a:pt x="1165" y="1092"/>
                </a:lnTo>
                <a:lnTo>
                  <a:pt x="1165" y="1094"/>
                </a:lnTo>
                <a:close/>
                <a:moveTo>
                  <a:pt x="1335" y="1094"/>
                </a:moveTo>
                <a:lnTo>
                  <a:pt x="1336" y="1094"/>
                </a:lnTo>
                <a:lnTo>
                  <a:pt x="1336" y="1092"/>
                </a:lnTo>
                <a:lnTo>
                  <a:pt x="1335" y="1092"/>
                </a:lnTo>
                <a:lnTo>
                  <a:pt x="1335" y="1094"/>
                </a:lnTo>
                <a:close/>
                <a:moveTo>
                  <a:pt x="2234" y="1094"/>
                </a:moveTo>
                <a:lnTo>
                  <a:pt x="2236" y="1094"/>
                </a:lnTo>
                <a:lnTo>
                  <a:pt x="2236" y="1092"/>
                </a:lnTo>
                <a:lnTo>
                  <a:pt x="2234" y="1092"/>
                </a:lnTo>
                <a:lnTo>
                  <a:pt x="2234" y="1094"/>
                </a:lnTo>
                <a:close/>
                <a:moveTo>
                  <a:pt x="1311" y="1092"/>
                </a:moveTo>
                <a:lnTo>
                  <a:pt x="1310" y="1092"/>
                </a:lnTo>
                <a:lnTo>
                  <a:pt x="1311" y="1092"/>
                </a:lnTo>
                <a:lnTo>
                  <a:pt x="1311" y="1092"/>
                </a:lnTo>
                <a:close/>
                <a:moveTo>
                  <a:pt x="1315" y="1092"/>
                </a:moveTo>
                <a:lnTo>
                  <a:pt x="1316" y="1092"/>
                </a:lnTo>
                <a:lnTo>
                  <a:pt x="1316" y="1092"/>
                </a:lnTo>
                <a:lnTo>
                  <a:pt x="1315" y="1092"/>
                </a:lnTo>
                <a:lnTo>
                  <a:pt x="1315" y="1092"/>
                </a:lnTo>
                <a:close/>
                <a:moveTo>
                  <a:pt x="1165" y="1085"/>
                </a:moveTo>
                <a:lnTo>
                  <a:pt x="1165" y="1087"/>
                </a:lnTo>
                <a:lnTo>
                  <a:pt x="1165" y="1089"/>
                </a:lnTo>
                <a:lnTo>
                  <a:pt x="1163" y="1089"/>
                </a:lnTo>
                <a:lnTo>
                  <a:pt x="1163" y="1090"/>
                </a:lnTo>
                <a:lnTo>
                  <a:pt x="1163" y="1092"/>
                </a:lnTo>
                <a:lnTo>
                  <a:pt x="1165" y="1092"/>
                </a:lnTo>
                <a:lnTo>
                  <a:pt x="1166" y="1092"/>
                </a:lnTo>
                <a:lnTo>
                  <a:pt x="1166" y="1090"/>
                </a:lnTo>
                <a:lnTo>
                  <a:pt x="1168" y="1090"/>
                </a:lnTo>
                <a:lnTo>
                  <a:pt x="1168" y="1089"/>
                </a:lnTo>
                <a:lnTo>
                  <a:pt x="1168" y="1087"/>
                </a:lnTo>
                <a:lnTo>
                  <a:pt x="1168" y="1085"/>
                </a:lnTo>
                <a:lnTo>
                  <a:pt x="1166" y="1085"/>
                </a:lnTo>
                <a:lnTo>
                  <a:pt x="1165" y="1085"/>
                </a:lnTo>
                <a:close/>
                <a:moveTo>
                  <a:pt x="1170" y="1084"/>
                </a:moveTo>
                <a:lnTo>
                  <a:pt x="1168" y="1084"/>
                </a:lnTo>
                <a:lnTo>
                  <a:pt x="1168" y="1085"/>
                </a:lnTo>
                <a:lnTo>
                  <a:pt x="1170" y="1085"/>
                </a:lnTo>
                <a:lnTo>
                  <a:pt x="1170" y="1084"/>
                </a:lnTo>
                <a:close/>
                <a:moveTo>
                  <a:pt x="1308" y="1090"/>
                </a:moveTo>
                <a:lnTo>
                  <a:pt x="1310" y="1092"/>
                </a:lnTo>
                <a:lnTo>
                  <a:pt x="1310" y="1090"/>
                </a:lnTo>
                <a:lnTo>
                  <a:pt x="1308" y="1090"/>
                </a:lnTo>
                <a:close/>
                <a:moveTo>
                  <a:pt x="1338" y="1092"/>
                </a:moveTo>
                <a:lnTo>
                  <a:pt x="1338" y="1090"/>
                </a:lnTo>
                <a:lnTo>
                  <a:pt x="1336" y="1092"/>
                </a:lnTo>
                <a:lnTo>
                  <a:pt x="1338" y="1092"/>
                </a:lnTo>
                <a:close/>
                <a:moveTo>
                  <a:pt x="1407" y="1090"/>
                </a:moveTo>
                <a:lnTo>
                  <a:pt x="1405" y="1090"/>
                </a:lnTo>
                <a:lnTo>
                  <a:pt x="1405" y="1092"/>
                </a:lnTo>
                <a:lnTo>
                  <a:pt x="1407" y="1092"/>
                </a:lnTo>
                <a:lnTo>
                  <a:pt x="1408" y="1092"/>
                </a:lnTo>
                <a:lnTo>
                  <a:pt x="1408" y="1090"/>
                </a:lnTo>
                <a:lnTo>
                  <a:pt x="1407" y="1090"/>
                </a:lnTo>
                <a:close/>
                <a:moveTo>
                  <a:pt x="1733" y="1090"/>
                </a:moveTo>
                <a:lnTo>
                  <a:pt x="1733" y="1092"/>
                </a:lnTo>
                <a:lnTo>
                  <a:pt x="1735" y="1092"/>
                </a:lnTo>
                <a:lnTo>
                  <a:pt x="1735" y="1090"/>
                </a:lnTo>
                <a:lnTo>
                  <a:pt x="1733" y="1090"/>
                </a:lnTo>
                <a:close/>
                <a:moveTo>
                  <a:pt x="1173" y="1089"/>
                </a:moveTo>
                <a:lnTo>
                  <a:pt x="1171" y="1089"/>
                </a:lnTo>
                <a:lnTo>
                  <a:pt x="1171" y="1090"/>
                </a:lnTo>
                <a:lnTo>
                  <a:pt x="1173" y="1090"/>
                </a:lnTo>
                <a:lnTo>
                  <a:pt x="1173" y="1089"/>
                </a:lnTo>
                <a:close/>
                <a:moveTo>
                  <a:pt x="1336" y="1089"/>
                </a:moveTo>
                <a:lnTo>
                  <a:pt x="1336" y="1090"/>
                </a:lnTo>
                <a:lnTo>
                  <a:pt x="1338" y="1090"/>
                </a:lnTo>
                <a:lnTo>
                  <a:pt x="1338" y="1089"/>
                </a:lnTo>
                <a:lnTo>
                  <a:pt x="1336" y="1089"/>
                </a:lnTo>
                <a:close/>
                <a:moveTo>
                  <a:pt x="2232" y="1089"/>
                </a:moveTo>
                <a:lnTo>
                  <a:pt x="2232" y="1090"/>
                </a:lnTo>
                <a:lnTo>
                  <a:pt x="2234" y="1090"/>
                </a:lnTo>
                <a:lnTo>
                  <a:pt x="2236" y="1090"/>
                </a:lnTo>
                <a:lnTo>
                  <a:pt x="2236" y="1089"/>
                </a:lnTo>
                <a:lnTo>
                  <a:pt x="2234" y="1089"/>
                </a:lnTo>
                <a:lnTo>
                  <a:pt x="2232" y="1089"/>
                </a:lnTo>
                <a:close/>
                <a:moveTo>
                  <a:pt x="2369" y="1090"/>
                </a:moveTo>
                <a:lnTo>
                  <a:pt x="2369" y="1089"/>
                </a:lnTo>
                <a:lnTo>
                  <a:pt x="2367" y="1089"/>
                </a:lnTo>
                <a:lnTo>
                  <a:pt x="2366" y="1089"/>
                </a:lnTo>
                <a:lnTo>
                  <a:pt x="2364" y="1089"/>
                </a:lnTo>
                <a:lnTo>
                  <a:pt x="2364" y="1090"/>
                </a:lnTo>
                <a:lnTo>
                  <a:pt x="2366" y="1090"/>
                </a:lnTo>
                <a:lnTo>
                  <a:pt x="2367" y="1090"/>
                </a:lnTo>
                <a:lnTo>
                  <a:pt x="2369" y="1090"/>
                </a:lnTo>
                <a:close/>
                <a:moveTo>
                  <a:pt x="1161" y="1087"/>
                </a:moveTo>
                <a:lnTo>
                  <a:pt x="1161" y="1089"/>
                </a:lnTo>
                <a:lnTo>
                  <a:pt x="1163" y="1089"/>
                </a:lnTo>
                <a:lnTo>
                  <a:pt x="1163" y="1087"/>
                </a:lnTo>
                <a:lnTo>
                  <a:pt x="1161" y="1087"/>
                </a:lnTo>
                <a:close/>
                <a:moveTo>
                  <a:pt x="1318" y="1089"/>
                </a:moveTo>
                <a:lnTo>
                  <a:pt x="1320" y="1089"/>
                </a:lnTo>
                <a:lnTo>
                  <a:pt x="1318" y="1087"/>
                </a:lnTo>
                <a:lnTo>
                  <a:pt x="1318" y="1089"/>
                </a:lnTo>
                <a:close/>
                <a:moveTo>
                  <a:pt x="1335" y="1089"/>
                </a:moveTo>
                <a:lnTo>
                  <a:pt x="1336" y="1089"/>
                </a:lnTo>
                <a:lnTo>
                  <a:pt x="1335" y="1087"/>
                </a:lnTo>
                <a:lnTo>
                  <a:pt x="1335" y="1089"/>
                </a:lnTo>
                <a:close/>
                <a:moveTo>
                  <a:pt x="2229" y="1089"/>
                </a:moveTo>
                <a:lnTo>
                  <a:pt x="2231" y="1089"/>
                </a:lnTo>
                <a:lnTo>
                  <a:pt x="2231" y="1087"/>
                </a:lnTo>
                <a:lnTo>
                  <a:pt x="2229" y="1087"/>
                </a:lnTo>
                <a:lnTo>
                  <a:pt x="2229" y="1089"/>
                </a:lnTo>
                <a:close/>
                <a:moveTo>
                  <a:pt x="1405" y="1087"/>
                </a:moveTo>
                <a:lnTo>
                  <a:pt x="1407" y="1087"/>
                </a:lnTo>
                <a:lnTo>
                  <a:pt x="1407" y="1085"/>
                </a:lnTo>
                <a:lnTo>
                  <a:pt x="1405" y="1085"/>
                </a:lnTo>
                <a:lnTo>
                  <a:pt x="1405" y="1087"/>
                </a:lnTo>
                <a:close/>
                <a:moveTo>
                  <a:pt x="2267" y="1085"/>
                </a:moveTo>
                <a:lnTo>
                  <a:pt x="2267" y="1087"/>
                </a:lnTo>
                <a:lnTo>
                  <a:pt x="2269" y="1087"/>
                </a:lnTo>
                <a:lnTo>
                  <a:pt x="2271" y="1087"/>
                </a:lnTo>
                <a:lnTo>
                  <a:pt x="2271" y="1085"/>
                </a:lnTo>
                <a:lnTo>
                  <a:pt x="2269" y="1085"/>
                </a:lnTo>
                <a:lnTo>
                  <a:pt x="2267" y="1085"/>
                </a:lnTo>
                <a:close/>
                <a:moveTo>
                  <a:pt x="2366" y="1085"/>
                </a:moveTo>
                <a:lnTo>
                  <a:pt x="2364" y="1085"/>
                </a:lnTo>
                <a:lnTo>
                  <a:pt x="2364" y="1087"/>
                </a:lnTo>
                <a:lnTo>
                  <a:pt x="2366" y="1087"/>
                </a:lnTo>
                <a:lnTo>
                  <a:pt x="2366" y="1085"/>
                </a:lnTo>
                <a:close/>
                <a:moveTo>
                  <a:pt x="1305" y="1084"/>
                </a:moveTo>
                <a:lnTo>
                  <a:pt x="1303" y="1084"/>
                </a:lnTo>
                <a:lnTo>
                  <a:pt x="1303" y="1085"/>
                </a:lnTo>
                <a:lnTo>
                  <a:pt x="1305" y="1085"/>
                </a:lnTo>
                <a:lnTo>
                  <a:pt x="1305" y="1084"/>
                </a:lnTo>
                <a:close/>
                <a:moveTo>
                  <a:pt x="1410" y="1084"/>
                </a:moveTo>
                <a:lnTo>
                  <a:pt x="1412" y="1085"/>
                </a:lnTo>
                <a:lnTo>
                  <a:pt x="1412" y="1084"/>
                </a:lnTo>
                <a:lnTo>
                  <a:pt x="1410" y="1084"/>
                </a:lnTo>
                <a:close/>
                <a:moveTo>
                  <a:pt x="2377" y="1085"/>
                </a:moveTo>
                <a:lnTo>
                  <a:pt x="2377" y="1084"/>
                </a:lnTo>
                <a:lnTo>
                  <a:pt x="2376" y="1084"/>
                </a:lnTo>
                <a:lnTo>
                  <a:pt x="2376" y="1085"/>
                </a:lnTo>
                <a:lnTo>
                  <a:pt x="2377" y="1085"/>
                </a:lnTo>
                <a:close/>
                <a:moveTo>
                  <a:pt x="2226" y="1084"/>
                </a:moveTo>
                <a:lnTo>
                  <a:pt x="2227" y="1084"/>
                </a:lnTo>
                <a:lnTo>
                  <a:pt x="2227" y="1082"/>
                </a:lnTo>
                <a:lnTo>
                  <a:pt x="2226" y="1082"/>
                </a:lnTo>
                <a:lnTo>
                  <a:pt x="2226" y="1084"/>
                </a:lnTo>
                <a:close/>
                <a:moveTo>
                  <a:pt x="1303" y="1080"/>
                </a:moveTo>
                <a:lnTo>
                  <a:pt x="1303" y="1079"/>
                </a:lnTo>
                <a:lnTo>
                  <a:pt x="1301" y="1079"/>
                </a:lnTo>
                <a:lnTo>
                  <a:pt x="1301" y="1080"/>
                </a:lnTo>
                <a:lnTo>
                  <a:pt x="1301" y="1082"/>
                </a:lnTo>
                <a:lnTo>
                  <a:pt x="1303" y="1082"/>
                </a:lnTo>
                <a:lnTo>
                  <a:pt x="1303" y="1080"/>
                </a:lnTo>
                <a:close/>
                <a:moveTo>
                  <a:pt x="1470" y="1080"/>
                </a:moveTo>
                <a:lnTo>
                  <a:pt x="1468" y="1080"/>
                </a:lnTo>
                <a:lnTo>
                  <a:pt x="1468" y="1082"/>
                </a:lnTo>
                <a:lnTo>
                  <a:pt x="1470" y="1082"/>
                </a:lnTo>
                <a:lnTo>
                  <a:pt x="1472" y="1082"/>
                </a:lnTo>
                <a:lnTo>
                  <a:pt x="1472" y="1080"/>
                </a:lnTo>
                <a:lnTo>
                  <a:pt x="1472" y="1079"/>
                </a:lnTo>
                <a:lnTo>
                  <a:pt x="1470" y="1079"/>
                </a:lnTo>
                <a:lnTo>
                  <a:pt x="1470" y="1080"/>
                </a:lnTo>
                <a:close/>
                <a:moveTo>
                  <a:pt x="2249" y="1082"/>
                </a:moveTo>
                <a:lnTo>
                  <a:pt x="2251" y="1082"/>
                </a:lnTo>
                <a:lnTo>
                  <a:pt x="2251" y="1080"/>
                </a:lnTo>
                <a:lnTo>
                  <a:pt x="2249" y="1080"/>
                </a:lnTo>
                <a:lnTo>
                  <a:pt x="2247" y="1080"/>
                </a:lnTo>
                <a:lnTo>
                  <a:pt x="2247" y="1082"/>
                </a:lnTo>
                <a:lnTo>
                  <a:pt x="2249" y="1082"/>
                </a:lnTo>
                <a:close/>
                <a:moveTo>
                  <a:pt x="1305" y="1077"/>
                </a:moveTo>
                <a:lnTo>
                  <a:pt x="1303" y="1077"/>
                </a:lnTo>
                <a:lnTo>
                  <a:pt x="1303" y="1079"/>
                </a:lnTo>
                <a:lnTo>
                  <a:pt x="1305" y="1079"/>
                </a:lnTo>
                <a:lnTo>
                  <a:pt x="1305" y="1077"/>
                </a:lnTo>
                <a:close/>
                <a:moveTo>
                  <a:pt x="1412" y="1077"/>
                </a:moveTo>
                <a:lnTo>
                  <a:pt x="1412" y="1079"/>
                </a:lnTo>
                <a:lnTo>
                  <a:pt x="1413" y="1079"/>
                </a:lnTo>
                <a:lnTo>
                  <a:pt x="1413" y="1077"/>
                </a:lnTo>
                <a:lnTo>
                  <a:pt x="1415" y="1077"/>
                </a:lnTo>
                <a:lnTo>
                  <a:pt x="1415" y="1075"/>
                </a:lnTo>
                <a:lnTo>
                  <a:pt x="1413" y="1075"/>
                </a:lnTo>
                <a:lnTo>
                  <a:pt x="1412" y="1075"/>
                </a:lnTo>
                <a:lnTo>
                  <a:pt x="1412" y="1077"/>
                </a:lnTo>
                <a:close/>
                <a:moveTo>
                  <a:pt x="1702" y="1077"/>
                </a:moveTo>
                <a:lnTo>
                  <a:pt x="1702" y="1079"/>
                </a:lnTo>
                <a:lnTo>
                  <a:pt x="1703" y="1079"/>
                </a:lnTo>
                <a:lnTo>
                  <a:pt x="1703" y="1077"/>
                </a:lnTo>
                <a:lnTo>
                  <a:pt x="1702" y="1075"/>
                </a:lnTo>
                <a:lnTo>
                  <a:pt x="1702" y="1077"/>
                </a:lnTo>
                <a:close/>
                <a:moveTo>
                  <a:pt x="1161" y="1075"/>
                </a:moveTo>
                <a:lnTo>
                  <a:pt x="1161" y="1077"/>
                </a:lnTo>
                <a:lnTo>
                  <a:pt x="1163" y="1077"/>
                </a:lnTo>
                <a:lnTo>
                  <a:pt x="1161" y="1075"/>
                </a:lnTo>
                <a:close/>
                <a:moveTo>
                  <a:pt x="1296" y="1075"/>
                </a:moveTo>
                <a:lnTo>
                  <a:pt x="1298" y="1075"/>
                </a:lnTo>
                <a:lnTo>
                  <a:pt x="1298" y="1074"/>
                </a:lnTo>
                <a:lnTo>
                  <a:pt x="1296" y="1074"/>
                </a:lnTo>
                <a:lnTo>
                  <a:pt x="1296" y="1075"/>
                </a:lnTo>
                <a:close/>
                <a:moveTo>
                  <a:pt x="1408" y="1070"/>
                </a:moveTo>
                <a:lnTo>
                  <a:pt x="1407" y="1070"/>
                </a:lnTo>
                <a:lnTo>
                  <a:pt x="1407" y="1072"/>
                </a:lnTo>
                <a:lnTo>
                  <a:pt x="1408" y="1072"/>
                </a:lnTo>
                <a:lnTo>
                  <a:pt x="1408" y="1070"/>
                </a:lnTo>
                <a:close/>
                <a:moveTo>
                  <a:pt x="1403" y="1070"/>
                </a:moveTo>
                <a:lnTo>
                  <a:pt x="1405" y="1070"/>
                </a:lnTo>
                <a:lnTo>
                  <a:pt x="1405" y="1069"/>
                </a:lnTo>
                <a:lnTo>
                  <a:pt x="1403" y="1069"/>
                </a:lnTo>
                <a:lnTo>
                  <a:pt x="1403" y="1070"/>
                </a:lnTo>
                <a:close/>
                <a:moveTo>
                  <a:pt x="1407" y="1067"/>
                </a:moveTo>
                <a:lnTo>
                  <a:pt x="1405" y="1067"/>
                </a:lnTo>
                <a:lnTo>
                  <a:pt x="1405" y="1069"/>
                </a:lnTo>
                <a:lnTo>
                  <a:pt x="1407" y="1069"/>
                </a:lnTo>
                <a:lnTo>
                  <a:pt x="1407" y="1067"/>
                </a:lnTo>
                <a:close/>
                <a:moveTo>
                  <a:pt x="1378" y="1067"/>
                </a:moveTo>
                <a:lnTo>
                  <a:pt x="1378" y="1065"/>
                </a:lnTo>
                <a:lnTo>
                  <a:pt x="1378" y="1064"/>
                </a:lnTo>
                <a:lnTo>
                  <a:pt x="1378" y="1062"/>
                </a:lnTo>
                <a:lnTo>
                  <a:pt x="1376" y="1062"/>
                </a:lnTo>
                <a:lnTo>
                  <a:pt x="1376" y="1064"/>
                </a:lnTo>
                <a:lnTo>
                  <a:pt x="1375" y="1064"/>
                </a:lnTo>
                <a:lnTo>
                  <a:pt x="1375" y="1065"/>
                </a:lnTo>
                <a:lnTo>
                  <a:pt x="1375" y="1067"/>
                </a:lnTo>
                <a:lnTo>
                  <a:pt x="1376" y="1067"/>
                </a:lnTo>
                <a:lnTo>
                  <a:pt x="1378" y="1067"/>
                </a:lnTo>
                <a:close/>
                <a:moveTo>
                  <a:pt x="1403" y="1065"/>
                </a:moveTo>
                <a:lnTo>
                  <a:pt x="1403" y="1067"/>
                </a:lnTo>
                <a:lnTo>
                  <a:pt x="1405" y="1067"/>
                </a:lnTo>
                <a:lnTo>
                  <a:pt x="1405" y="1065"/>
                </a:lnTo>
                <a:lnTo>
                  <a:pt x="1403" y="1065"/>
                </a:lnTo>
                <a:close/>
                <a:moveTo>
                  <a:pt x="1487" y="1067"/>
                </a:moveTo>
                <a:lnTo>
                  <a:pt x="1488" y="1067"/>
                </a:lnTo>
                <a:lnTo>
                  <a:pt x="1488" y="1065"/>
                </a:lnTo>
                <a:lnTo>
                  <a:pt x="1487" y="1065"/>
                </a:lnTo>
                <a:lnTo>
                  <a:pt x="1487" y="1067"/>
                </a:lnTo>
                <a:close/>
                <a:moveTo>
                  <a:pt x="2386" y="1065"/>
                </a:moveTo>
                <a:lnTo>
                  <a:pt x="2386" y="1067"/>
                </a:lnTo>
                <a:lnTo>
                  <a:pt x="2387" y="1067"/>
                </a:lnTo>
                <a:lnTo>
                  <a:pt x="2387" y="1065"/>
                </a:lnTo>
                <a:lnTo>
                  <a:pt x="2386" y="1065"/>
                </a:lnTo>
                <a:close/>
                <a:moveTo>
                  <a:pt x="1423" y="1065"/>
                </a:moveTo>
                <a:lnTo>
                  <a:pt x="1425" y="1065"/>
                </a:lnTo>
                <a:lnTo>
                  <a:pt x="1425" y="1064"/>
                </a:lnTo>
                <a:lnTo>
                  <a:pt x="1423" y="1064"/>
                </a:lnTo>
                <a:lnTo>
                  <a:pt x="1423" y="1065"/>
                </a:lnTo>
                <a:close/>
                <a:moveTo>
                  <a:pt x="1488" y="1065"/>
                </a:moveTo>
                <a:lnTo>
                  <a:pt x="1490" y="1065"/>
                </a:lnTo>
                <a:lnTo>
                  <a:pt x="1490" y="1064"/>
                </a:lnTo>
                <a:lnTo>
                  <a:pt x="1488" y="1064"/>
                </a:lnTo>
                <a:lnTo>
                  <a:pt x="1488" y="1065"/>
                </a:lnTo>
                <a:close/>
                <a:moveTo>
                  <a:pt x="1400" y="1064"/>
                </a:moveTo>
                <a:lnTo>
                  <a:pt x="1402" y="1064"/>
                </a:lnTo>
                <a:lnTo>
                  <a:pt x="1402" y="1062"/>
                </a:lnTo>
                <a:lnTo>
                  <a:pt x="1400" y="1062"/>
                </a:lnTo>
                <a:lnTo>
                  <a:pt x="1400" y="1064"/>
                </a:lnTo>
                <a:close/>
                <a:moveTo>
                  <a:pt x="1430" y="1062"/>
                </a:moveTo>
                <a:lnTo>
                  <a:pt x="1428" y="1062"/>
                </a:lnTo>
                <a:lnTo>
                  <a:pt x="1428" y="1064"/>
                </a:lnTo>
                <a:lnTo>
                  <a:pt x="1430" y="1064"/>
                </a:lnTo>
                <a:lnTo>
                  <a:pt x="1430" y="1062"/>
                </a:lnTo>
                <a:close/>
                <a:moveTo>
                  <a:pt x="1378" y="1060"/>
                </a:moveTo>
                <a:lnTo>
                  <a:pt x="1378" y="1062"/>
                </a:lnTo>
                <a:lnTo>
                  <a:pt x="1380" y="1060"/>
                </a:lnTo>
                <a:lnTo>
                  <a:pt x="1378" y="1060"/>
                </a:lnTo>
                <a:close/>
                <a:moveTo>
                  <a:pt x="1405" y="1060"/>
                </a:moveTo>
                <a:lnTo>
                  <a:pt x="1403" y="1060"/>
                </a:lnTo>
                <a:lnTo>
                  <a:pt x="1403" y="1062"/>
                </a:lnTo>
                <a:lnTo>
                  <a:pt x="1405" y="1062"/>
                </a:lnTo>
                <a:lnTo>
                  <a:pt x="1405" y="1060"/>
                </a:lnTo>
                <a:close/>
                <a:moveTo>
                  <a:pt x="1408" y="1060"/>
                </a:moveTo>
                <a:lnTo>
                  <a:pt x="1407" y="1060"/>
                </a:lnTo>
                <a:lnTo>
                  <a:pt x="1407" y="1062"/>
                </a:lnTo>
                <a:lnTo>
                  <a:pt x="1408" y="1062"/>
                </a:lnTo>
                <a:lnTo>
                  <a:pt x="1408" y="1060"/>
                </a:lnTo>
                <a:close/>
                <a:moveTo>
                  <a:pt x="1425" y="1060"/>
                </a:moveTo>
                <a:lnTo>
                  <a:pt x="1427" y="1060"/>
                </a:lnTo>
                <a:lnTo>
                  <a:pt x="1427" y="1059"/>
                </a:lnTo>
                <a:lnTo>
                  <a:pt x="1425" y="1059"/>
                </a:lnTo>
                <a:lnTo>
                  <a:pt x="1425" y="1060"/>
                </a:lnTo>
                <a:close/>
                <a:moveTo>
                  <a:pt x="1170" y="1059"/>
                </a:moveTo>
                <a:lnTo>
                  <a:pt x="1171" y="1059"/>
                </a:lnTo>
                <a:lnTo>
                  <a:pt x="1171" y="1057"/>
                </a:lnTo>
                <a:lnTo>
                  <a:pt x="1170" y="1057"/>
                </a:lnTo>
                <a:lnTo>
                  <a:pt x="1170" y="1059"/>
                </a:lnTo>
                <a:close/>
                <a:moveTo>
                  <a:pt x="1442" y="1057"/>
                </a:moveTo>
                <a:lnTo>
                  <a:pt x="1443" y="1059"/>
                </a:lnTo>
                <a:lnTo>
                  <a:pt x="1443" y="1057"/>
                </a:lnTo>
                <a:lnTo>
                  <a:pt x="1442" y="1057"/>
                </a:lnTo>
                <a:close/>
                <a:moveTo>
                  <a:pt x="1358" y="1057"/>
                </a:moveTo>
                <a:lnTo>
                  <a:pt x="1360" y="1057"/>
                </a:lnTo>
                <a:lnTo>
                  <a:pt x="1360" y="1055"/>
                </a:lnTo>
                <a:lnTo>
                  <a:pt x="1358" y="1055"/>
                </a:lnTo>
                <a:lnTo>
                  <a:pt x="1358" y="1057"/>
                </a:lnTo>
                <a:close/>
                <a:moveTo>
                  <a:pt x="1363" y="1057"/>
                </a:moveTo>
                <a:lnTo>
                  <a:pt x="1363" y="1055"/>
                </a:lnTo>
                <a:lnTo>
                  <a:pt x="1361" y="1055"/>
                </a:lnTo>
                <a:lnTo>
                  <a:pt x="1361" y="1057"/>
                </a:lnTo>
                <a:lnTo>
                  <a:pt x="1363" y="1057"/>
                </a:lnTo>
                <a:close/>
                <a:moveTo>
                  <a:pt x="2384" y="1057"/>
                </a:moveTo>
                <a:lnTo>
                  <a:pt x="2384" y="1057"/>
                </a:lnTo>
                <a:lnTo>
                  <a:pt x="2384" y="1055"/>
                </a:lnTo>
                <a:lnTo>
                  <a:pt x="2384" y="1055"/>
                </a:lnTo>
                <a:lnTo>
                  <a:pt x="2382" y="1055"/>
                </a:lnTo>
                <a:lnTo>
                  <a:pt x="2382" y="1057"/>
                </a:lnTo>
                <a:lnTo>
                  <a:pt x="2384" y="1057"/>
                </a:lnTo>
                <a:close/>
                <a:moveTo>
                  <a:pt x="1140" y="1054"/>
                </a:moveTo>
                <a:lnTo>
                  <a:pt x="1138" y="1054"/>
                </a:lnTo>
                <a:lnTo>
                  <a:pt x="1138" y="1055"/>
                </a:lnTo>
                <a:lnTo>
                  <a:pt x="1140" y="1055"/>
                </a:lnTo>
                <a:lnTo>
                  <a:pt x="1140" y="1054"/>
                </a:lnTo>
                <a:close/>
                <a:moveTo>
                  <a:pt x="1175" y="1055"/>
                </a:moveTo>
                <a:lnTo>
                  <a:pt x="1175" y="1054"/>
                </a:lnTo>
                <a:lnTo>
                  <a:pt x="1173" y="1054"/>
                </a:lnTo>
                <a:lnTo>
                  <a:pt x="1173" y="1055"/>
                </a:lnTo>
                <a:lnTo>
                  <a:pt x="1175" y="1055"/>
                </a:lnTo>
                <a:close/>
                <a:moveTo>
                  <a:pt x="1176" y="1054"/>
                </a:moveTo>
                <a:lnTo>
                  <a:pt x="1176" y="1055"/>
                </a:lnTo>
                <a:lnTo>
                  <a:pt x="1178" y="1055"/>
                </a:lnTo>
                <a:lnTo>
                  <a:pt x="1178" y="1054"/>
                </a:lnTo>
                <a:lnTo>
                  <a:pt x="1178" y="1052"/>
                </a:lnTo>
                <a:lnTo>
                  <a:pt x="1176" y="1052"/>
                </a:lnTo>
                <a:lnTo>
                  <a:pt x="1176" y="1054"/>
                </a:lnTo>
                <a:close/>
                <a:moveTo>
                  <a:pt x="1360" y="1054"/>
                </a:moveTo>
                <a:lnTo>
                  <a:pt x="1360" y="1055"/>
                </a:lnTo>
                <a:lnTo>
                  <a:pt x="1361" y="1055"/>
                </a:lnTo>
                <a:lnTo>
                  <a:pt x="1361" y="1054"/>
                </a:lnTo>
                <a:lnTo>
                  <a:pt x="1360" y="1054"/>
                </a:lnTo>
                <a:close/>
                <a:moveTo>
                  <a:pt x="1136" y="1052"/>
                </a:moveTo>
                <a:lnTo>
                  <a:pt x="1136" y="1054"/>
                </a:lnTo>
                <a:lnTo>
                  <a:pt x="1138" y="1054"/>
                </a:lnTo>
                <a:lnTo>
                  <a:pt x="1138" y="1052"/>
                </a:lnTo>
                <a:lnTo>
                  <a:pt x="1136" y="1052"/>
                </a:lnTo>
                <a:close/>
                <a:moveTo>
                  <a:pt x="1141" y="1052"/>
                </a:moveTo>
                <a:lnTo>
                  <a:pt x="1141" y="1054"/>
                </a:lnTo>
                <a:lnTo>
                  <a:pt x="1143" y="1054"/>
                </a:lnTo>
                <a:lnTo>
                  <a:pt x="1143" y="1052"/>
                </a:lnTo>
                <a:lnTo>
                  <a:pt x="1141" y="1052"/>
                </a:lnTo>
                <a:close/>
                <a:moveTo>
                  <a:pt x="1146" y="1050"/>
                </a:moveTo>
                <a:lnTo>
                  <a:pt x="1145" y="1050"/>
                </a:lnTo>
                <a:lnTo>
                  <a:pt x="1145" y="1052"/>
                </a:lnTo>
                <a:lnTo>
                  <a:pt x="1145" y="1052"/>
                </a:lnTo>
                <a:lnTo>
                  <a:pt x="1145" y="1052"/>
                </a:lnTo>
                <a:lnTo>
                  <a:pt x="1145" y="1052"/>
                </a:lnTo>
                <a:lnTo>
                  <a:pt x="1146" y="1052"/>
                </a:lnTo>
                <a:lnTo>
                  <a:pt x="1146" y="1052"/>
                </a:lnTo>
                <a:lnTo>
                  <a:pt x="1148" y="1052"/>
                </a:lnTo>
                <a:lnTo>
                  <a:pt x="1148" y="1050"/>
                </a:lnTo>
                <a:lnTo>
                  <a:pt x="1146" y="1050"/>
                </a:lnTo>
                <a:close/>
                <a:moveTo>
                  <a:pt x="1150" y="1052"/>
                </a:moveTo>
                <a:lnTo>
                  <a:pt x="1150" y="1052"/>
                </a:lnTo>
                <a:lnTo>
                  <a:pt x="1148" y="1052"/>
                </a:lnTo>
                <a:lnTo>
                  <a:pt x="1148" y="1052"/>
                </a:lnTo>
                <a:lnTo>
                  <a:pt x="1150" y="1052"/>
                </a:lnTo>
                <a:close/>
                <a:moveTo>
                  <a:pt x="1156" y="1052"/>
                </a:moveTo>
                <a:lnTo>
                  <a:pt x="1158" y="1052"/>
                </a:lnTo>
                <a:lnTo>
                  <a:pt x="1158" y="1052"/>
                </a:lnTo>
                <a:lnTo>
                  <a:pt x="1156" y="1052"/>
                </a:lnTo>
                <a:lnTo>
                  <a:pt x="1156" y="1052"/>
                </a:lnTo>
                <a:close/>
                <a:moveTo>
                  <a:pt x="1358" y="1052"/>
                </a:moveTo>
                <a:lnTo>
                  <a:pt x="1358" y="1052"/>
                </a:lnTo>
                <a:lnTo>
                  <a:pt x="1360" y="1052"/>
                </a:lnTo>
                <a:lnTo>
                  <a:pt x="1358" y="1052"/>
                </a:lnTo>
                <a:close/>
                <a:moveTo>
                  <a:pt x="1361" y="1052"/>
                </a:moveTo>
                <a:lnTo>
                  <a:pt x="1360" y="1052"/>
                </a:lnTo>
                <a:lnTo>
                  <a:pt x="1361" y="1052"/>
                </a:lnTo>
                <a:lnTo>
                  <a:pt x="1361" y="1052"/>
                </a:lnTo>
                <a:close/>
                <a:moveTo>
                  <a:pt x="1839" y="1052"/>
                </a:moveTo>
                <a:lnTo>
                  <a:pt x="1839" y="1052"/>
                </a:lnTo>
                <a:lnTo>
                  <a:pt x="1837" y="1052"/>
                </a:lnTo>
                <a:lnTo>
                  <a:pt x="1839" y="1052"/>
                </a:lnTo>
                <a:close/>
                <a:moveTo>
                  <a:pt x="1158" y="1052"/>
                </a:moveTo>
                <a:lnTo>
                  <a:pt x="1160" y="1052"/>
                </a:lnTo>
                <a:lnTo>
                  <a:pt x="1160" y="1050"/>
                </a:lnTo>
                <a:lnTo>
                  <a:pt x="1158" y="1050"/>
                </a:lnTo>
                <a:lnTo>
                  <a:pt x="1158" y="1052"/>
                </a:lnTo>
                <a:close/>
                <a:moveTo>
                  <a:pt x="1915" y="1052"/>
                </a:moveTo>
                <a:lnTo>
                  <a:pt x="1917" y="1052"/>
                </a:lnTo>
                <a:lnTo>
                  <a:pt x="1917" y="1050"/>
                </a:lnTo>
                <a:lnTo>
                  <a:pt x="1915" y="1050"/>
                </a:lnTo>
                <a:lnTo>
                  <a:pt x="1915" y="1052"/>
                </a:lnTo>
                <a:close/>
                <a:moveTo>
                  <a:pt x="1919" y="1050"/>
                </a:moveTo>
                <a:lnTo>
                  <a:pt x="1919" y="1049"/>
                </a:lnTo>
                <a:lnTo>
                  <a:pt x="1919" y="1047"/>
                </a:lnTo>
                <a:lnTo>
                  <a:pt x="1917" y="1047"/>
                </a:lnTo>
                <a:lnTo>
                  <a:pt x="1917" y="1049"/>
                </a:lnTo>
                <a:lnTo>
                  <a:pt x="1917" y="1050"/>
                </a:lnTo>
                <a:lnTo>
                  <a:pt x="1919" y="1052"/>
                </a:lnTo>
                <a:lnTo>
                  <a:pt x="1919" y="1050"/>
                </a:lnTo>
                <a:close/>
                <a:moveTo>
                  <a:pt x="2379" y="1052"/>
                </a:moveTo>
                <a:lnTo>
                  <a:pt x="2381" y="1052"/>
                </a:lnTo>
                <a:lnTo>
                  <a:pt x="2381" y="1050"/>
                </a:lnTo>
                <a:lnTo>
                  <a:pt x="2379" y="1050"/>
                </a:lnTo>
                <a:lnTo>
                  <a:pt x="2379" y="1052"/>
                </a:lnTo>
                <a:close/>
                <a:moveTo>
                  <a:pt x="1258" y="1050"/>
                </a:moveTo>
                <a:lnTo>
                  <a:pt x="1256" y="1049"/>
                </a:lnTo>
                <a:lnTo>
                  <a:pt x="1256" y="1050"/>
                </a:lnTo>
                <a:lnTo>
                  <a:pt x="1258" y="1050"/>
                </a:lnTo>
                <a:close/>
                <a:moveTo>
                  <a:pt x="1437" y="1050"/>
                </a:moveTo>
                <a:lnTo>
                  <a:pt x="1435" y="1049"/>
                </a:lnTo>
                <a:lnTo>
                  <a:pt x="1435" y="1050"/>
                </a:lnTo>
                <a:lnTo>
                  <a:pt x="1437" y="1050"/>
                </a:lnTo>
                <a:close/>
                <a:moveTo>
                  <a:pt x="1365" y="1047"/>
                </a:moveTo>
                <a:lnTo>
                  <a:pt x="1365" y="1049"/>
                </a:lnTo>
                <a:lnTo>
                  <a:pt x="1366" y="1049"/>
                </a:lnTo>
                <a:lnTo>
                  <a:pt x="1365" y="1047"/>
                </a:lnTo>
                <a:close/>
                <a:moveTo>
                  <a:pt x="1381" y="1047"/>
                </a:moveTo>
                <a:lnTo>
                  <a:pt x="1380" y="1047"/>
                </a:lnTo>
                <a:lnTo>
                  <a:pt x="1380" y="1049"/>
                </a:lnTo>
                <a:lnTo>
                  <a:pt x="1381" y="1049"/>
                </a:lnTo>
                <a:lnTo>
                  <a:pt x="1381" y="1047"/>
                </a:lnTo>
                <a:close/>
                <a:moveTo>
                  <a:pt x="1827" y="1049"/>
                </a:moveTo>
                <a:lnTo>
                  <a:pt x="1829" y="1049"/>
                </a:lnTo>
                <a:lnTo>
                  <a:pt x="1827" y="1047"/>
                </a:lnTo>
                <a:lnTo>
                  <a:pt x="1827" y="1049"/>
                </a:lnTo>
                <a:close/>
                <a:moveTo>
                  <a:pt x="1141" y="1044"/>
                </a:moveTo>
                <a:lnTo>
                  <a:pt x="1140" y="1044"/>
                </a:lnTo>
                <a:lnTo>
                  <a:pt x="1140" y="1045"/>
                </a:lnTo>
                <a:lnTo>
                  <a:pt x="1141" y="1045"/>
                </a:lnTo>
                <a:lnTo>
                  <a:pt x="1143" y="1045"/>
                </a:lnTo>
                <a:lnTo>
                  <a:pt x="1143" y="1044"/>
                </a:lnTo>
                <a:lnTo>
                  <a:pt x="1143" y="1042"/>
                </a:lnTo>
                <a:lnTo>
                  <a:pt x="1141" y="1042"/>
                </a:lnTo>
                <a:lnTo>
                  <a:pt x="1141" y="1044"/>
                </a:lnTo>
                <a:close/>
                <a:moveTo>
                  <a:pt x="1145" y="1044"/>
                </a:moveTo>
                <a:lnTo>
                  <a:pt x="1145" y="1045"/>
                </a:lnTo>
                <a:lnTo>
                  <a:pt x="1146" y="1045"/>
                </a:lnTo>
                <a:lnTo>
                  <a:pt x="1146" y="1044"/>
                </a:lnTo>
                <a:lnTo>
                  <a:pt x="1145" y="1044"/>
                </a:lnTo>
                <a:close/>
                <a:moveTo>
                  <a:pt x="1168" y="1044"/>
                </a:moveTo>
                <a:lnTo>
                  <a:pt x="1168" y="1042"/>
                </a:lnTo>
                <a:lnTo>
                  <a:pt x="1166" y="1044"/>
                </a:lnTo>
                <a:lnTo>
                  <a:pt x="1168" y="1044"/>
                </a:lnTo>
                <a:close/>
                <a:moveTo>
                  <a:pt x="1363" y="1042"/>
                </a:moveTo>
                <a:lnTo>
                  <a:pt x="1361" y="1042"/>
                </a:lnTo>
                <a:lnTo>
                  <a:pt x="1361" y="1044"/>
                </a:lnTo>
                <a:lnTo>
                  <a:pt x="1363" y="1044"/>
                </a:lnTo>
                <a:lnTo>
                  <a:pt x="1363" y="1042"/>
                </a:lnTo>
                <a:close/>
                <a:moveTo>
                  <a:pt x="1145" y="1042"/>
                </a:moveTo>
                <a:lnTo>
                  <a:pt x="1145" y="1042"/>
                </a:lnTo>
                <a:lnTo>
                  <a:pt x="1146" y="1042"/>
                </a:lnTo>
                <a:lnTo>
                  <a:pt x="1146" y="1040"/>
                </a:lnTo>
                <a:lnTo>
                  <a:pt x="1145" y="1040"/>
                </a:lnTo>
                <a:lnTo>
                  <a:pt x="1145" y="1040"/>
                </a:lnTo>
                <a:lnTo>
                  <a:pt x="1143" y="1040"/>
                </a:lnTo>
                <a:lnTo>
                  <a:pt x="1143" y="1042"/>
                </a:lnTo>
                <a:lnTo>
                  <a:pt x="1145" y="1042"/>
                </a:lnTo>
                <a:close/>
                <a:moveTo>
                  <a:pt x="1150" y="1040"/>
                </a:moveTo>
                <a:lnTo>
                  <a:pt x="1148" y="1040"/>
                </a:lnTo>
                <a:lnTo>
                  <a:pt x="1148" y="1042"/>
                </a:lnTo>
                <a:lnTo>
                  <a:pt x="1150" y="1042"/>
                </a:lnTo>
                <a:lnTo>
                  <a:pt x="1150" y="1040"/>
                </a:lnTo>
                <a:close/>
                <a:moveTo>
                  <a:pt x="1190" y="1042"/>
                </a:moveTo>
                <a:lnTo>
                  <a:pt x="1190" y="1040"/>
                </a:lnTo>
                <a:lnTo>
                  <a:pt x="1188" y="1040"/>
                </a:lnTo>
                <a:lnTo>
                  <a:pt x="1188" y="1042"/>
                </a:lnTo>
                <a:lnTo>
                  <a:pt x="1190" y="1042"/>
                </a:lnTo>
                <a:close/>
                <a:moveTo>
                  <a:pt x="1360" y="1042"/>
                </a:moveTo>
                <a:lnTo>
                  <a:pt x="1361" y="1042"/>
                </a:lnTo>
                <a:lnTo>
                  <a:pt x="1361" y="1040"/>
                </a:lnTo>
                <a:lnTo>
                  <a:pt x="1360" y="1042"/>
                </a:lnTo>
                <a:close/>
                <a:moveTo>
                  <a:pt x="1628" y="1042"/>
                </a:moveTo>
                <a:lnTo>
                  <a:pt x="1630" y="1042"/>
                </a:lnTo>
                <a:lnTo>
                  <a:pt x="1630" y="1040"/>
                </a:lnTo>
                <a:lnTo>
                  <a:pt x="1628" y="1040"/>
                </a:lnTo>
                <a:lnTo>
                  <a:pt x="1628" y="1042"/>
                </a:lnTo>
                <a:close/>
                <a:moveTo>
                  <a:pt x="1178" y="1039"/>
                </a:moveTo>
                <a:lnTo>
                  <a:pt x="1176" y="1039"/>
                </a:lnTo>
                <a:lnTo>
                  <a:pt x="1176" y="1040"/>
                </a:lnTo>
                <a:lnTo>
                  <a:pt x="1178" y="1040"/>
                </a:lnTo>
                <a:lnTo>
                  <a:pt x="1178" y="1039"/>
                </a:lnTo>
                <a:close/>
                <a:moveTo>
                  <a:pt x="1188" y="1040"/>
                </a:moveTo>
                <a:lnTo>
                  <a:pt x="1188" y="1039"/>
                </a:lnTo>
                <a:lnTo>
                  <a:pt x="1186" y="1039"/>
                </a:lnTo>
                <a:lnTo>
                  <a:pt x="1186" y="1040"/>
                </a:lnTo>
                <a:lnTo>
                  <a:pt x="1188" y="1040"/>
                </a:lnTo>
                <a:close/>
                <a:moveTo>
                  <a:pt x="1195" y="1040"/>
                </a:moveTo>
                <a:lnTo>
                  <a:pt x="1195" y="1039"/>
                </a:lnTo>
                <a:lnTo>
                  <a:pt x="1193" y="1039"/>
                </a:lnTo>
                <a:lnTo>
                  <a:pt x="1191" y="1039"/>
                </a:lnTo>
                <a:lnTo>
                  <a:pt x="1191" y="1040"/>
                </a:lnTo>
                <a:lnTo>
                  <a:pt x="1193" y="1040"/>
                </a:lnTo>
                <a:lnTo>
                  <a:pt x="1195" y="1040"/>
                </a:lnTo>
                <a:close/>
                <a:moveTo>
                  <a:pt x="1253" y="1040"/>
                </a:moveTo>
                <a:lnTo>
                  <a:pt x="1255" y="1040"/>
                </a:lnTo>
                <a:lnTo>
                  <a:pt x="1255" y="1039"/>
                </a:lnTo>
                <a:lnTo>
                  <a:pt x="1253" y="1039"/>
                </a:lnTo>
                <a:lnTo>
                  <a:pt x="1253" y="1040"/>
                </a:lnTo>
                <a:close/>
                <a:moveTo>
                  <a:pt x="1370" y="1040"/>
                </a:moveTo>
                <a:lnTo>
                  <a:pt x="1370" y="1039"/>
                </a:lnTo>
                <a:lnTo>
                  <a:pt x="1368" y="1039"/>
                </a:lnTo>
                <a:lnTo>
                  <a:pt x="1368" y="1040"/>
                </a:lnTo>
                <a:lnTo>
                  <a:pt x="1370" y="1040"/>
                </a:lnTo>
                <a:close/>
                <a:moveTo>
                  <a:pt x="1415" y="1040"/>
                </a:moveTo>
                <a:lnTo>
                  <a:pt x="1417" y="1040"/>
                </a:lnTo>
                <a:lnTo>
                  <a:pt x="1417" y="1039"/>
                </a:lnTo>
                <a:lnTo>
                  <a:pt x="1415" y="1039"/>
                </a:lnTo>
                <a:lnTo>
                  <a:pt x="1415" y="1040"/>
                </a:lnTo>
                <a:close/>
                <a:moveTo>
                  <a:pt x="1537" y="1039"/>
                </a:moveTo>
                <a:lnTo>
                  <a:pt x="1535" y="1039"/>
                </a:lnTo>
                <a:lnTo>
                  <a:pt x="1535" y="1040"/>
                </a:lnTo>
                <a:lnTo>
                  <a:pt x="1537" y="1040"/>
                </a:lnTo>
                <a:lnTo>
                  <a:pt x="1537" y="1039"/>
                </a:lnTo>
                <a:close/>
                <a:moveTo>
                  <a:pt x="1742" y="1039"/>
                </a:moveTo>
                <a:lnTo>
                  <a:pt x="1742" y="1040"/>
                </a:lnTo>
                <a:lnTo>
                  <a:pt x="1744" y="1040"/>
                </a:lnTo>
                <a:lnTo>
                  <a:pt x="1744" y="1039"/>
                </a:lnTo>
                <a:lnTo>
                  <a:pt x="1742" y="1039"/>
                </a:lnTo>
                <a:close/>
                <a:moveTo>
                  <a:pt x="1747" y="1039"/>
                </a:moveTo>
                <a:lnTo>
                  <a:pt x="1745" y="1039"/>
                </a:lnTo>
                <a:lnTo>
                  <a:pt x="1745" y="1040"/>
                </a:lnTo>
                <a:lnTo>
                  <a:pt x="1747" y="1040"/>
                </a:lnTo>
                <a:lnTo>
                  <a:pt x="1747" y="1039"/>
                </a:lnTo>
                <a:close/>
                <a:moveTo>
                  <a:pt x="1081" y="1039"/>
                </a:moveTo>
                <a:lnTo>
                  <a:pt x="1081" y="1037"/>
                </a:lnTo>
                <a:lnTo>
                  <a:pt x="1080" y="1037"/>
                </a:lnTo>
                <a:lnTo>
                  <a:pt x="1078" y="1037"/>
                </a:lnTo>
                <a:lnTo>
                  <a:pt x="1078" y="1039"/>
                </a:lnTo>
                <a:lnTo>
                  <a:pt x="1080" y="1039"/>
                </a:lnTo>
                <a:lnTo>
                  <a:pt x="1081" y="1039"/>
                </a:lnTo>
                <a:close/>
                <a:moveTo>
                  <a:pt x="1366" y="1037"/>
                </a:moveTo>
                <a:lnTo>
                  <a:pt x="1366" y="1039"/>
                </a:lnTo>
                <a:lnTo>
                  <a:pt x="1368" y="1039"/>
                </a:lnTo>
                <a:lnTo>
                  <a:pt x="1368" y="1037"/>
                </a:lnTo>
                <a:lnTo>
                  <a:pt x="1366" y="1037"/>
                </a:lnTo>
                <a:close/>
                <a:moveTo>
                  <a:pt x="1375" y="1037"/>
                </a:moveTo>
                <a:lnTo>
                  <a:pt x="1373" y="1037"/>
                </a:lnTo>
                <a:lnTo>
                  <a:pt x="1373" y="1039"/>
                </a:lnTo>
                <a:lnTo>
                  <a:pt x="1375" y="1039"/>
                </a:lnTo>
                <a:lnTo>
                  <a:pt x="1375" y="1037"/>
                </a:lnTo>
                <a:close/>
                <a:moveTo>
                  <a:pt x="1628" y="1039"/>
                </a:moveTo>
                <a:lnTo>
                  <a:pt x="1630" y="1039"/>
                </a:lnTo>
                <a:lnTo>
                  <a:pt x="1630" y="1037"/>
                </a:lnTo>
                <a:lnTo>
                  <a:pt x="1628" y="1037"/>
                </a:lnTo>
                <a:lnTo>
                  <a:pt x="1628" y="1039"/>
                </a:lnTo>
                <a:close/>
                <a:moveTo>
                  <a:pt x="1750" y="1037"/>
                </a:moveTo>
                <a:lnTo>
                  <a:pt x="1749" y="1037"/>
                </a:lnTo>
                <a:lnTo>
                  <a:pt x="1749" y="1039"/>
                </a:lnTo>
                <a:lnTo>
                  <a:pt x="1750" y="1039"/>
                </a:lnTo>
                <a:lnTo>
                  <a:pt x="1750" y="1037"/>
                </a:lnTo>
                <a:close/>
                <a:moveTo>
                  <a:pt x="1825" y="1039"/>
                </a:moveTo>
                <a:lnTo>
                  <a:pt x="1827" y="1039"/>
                </a:lnTo>
                <a:lnTo>
                  <a:pt x="1827" y="1037"/>
                </a:lnTo>
                <a:lnTo>
                  <a:pt x="1825" y="1037"/>
                </a:lnTo>
                <a:lnTo>
                  <a:pt x="1825" y="1039"/>
                </a:lnTo>
                <a:close/>
                <a:moveTo>
                  <a:pt x="2367" y="1033"/>
                </a:moveTo>
                <a:lnTo>
                  <a:pt x="2367" y="1035"/>
                </a:lnTo>
                <a:lnTo>
                  <a:pt x="2366" y="1035"/>
                </a:lnTo>
                <a:lnTo>
                  <a:pt x="2366" y="1037"/>
                </a:lnTo>
                <a:lnTo>
                  <a:pt x="2366" y="1039"/>
                </a:lnTo>
                <a:lnTo>
                  <a:pt x="2367" y="1039"/>
                </a:lnTo>
                <a:lnTo>
                  <a:pt x="2367" y="1037"/>
                </a:lnTo>
                <a:lnTo>
                  <a:pt x="2369" y="1037"/>
                </a:lnTo>
                <a:lnTo>
                  <a:pt x="2371" y="1037"/>
                </a:lnTo>
                <a:lnTo>
                  <a:pt x="2371" y="1035"/>
                </a:lnTo>
                <a:lnTo>
                  <a:pt x="2371" y="1033"/>
                </a:lnTo>
                <a:lnTo>
                  <a:pt x="2369" y="1033"/>
                </a:lnTo>
                <a:lnTo>
                  <a:pt x="2367" y="1033"/>
                </a:lnTo>
                <a:close/>
                <a:moveTo>
                  <a:pt x="1073" y="1035"/>
                </a:moveTo>
                <a:lnTo>
                  <a:pt x="1071" y="1037"/>
                </a:lnTo>
                <a:lnTo>
                  <a:pt x="1073" y="1037"/>
                </a:lnTo>
                <a:lnTo>
                  <a:pt x="1073" y="1035"/>
                </a:lnTo>
                <a:close/>
                <a:moveTo>
                  <a:pt x="1103" y="1035"/>
                </a:moveTo>
                <a:lnTo>
                  <a:pt x="1103" y="1033"/>
                </a:lnTo>
                <a:lnTo>
                  <a:pt x="1101" y="1033"/>
                </a:lnTo>
                <a:lnTo>
                  <a:pt x="1100" y="1033"/>
                </a:lnTo>
                <a:lnTo>
                  <a:pt x="1100" y="1035"/>
                </a:lnTo>
                <a:lnTo>
                  <a:pt x="1101" y="1035"/>
                </a:lnTo>
                <a:lnTo>
                  <a:pt x="1103" y="1035"/>
                </a:lnTo>
                <a:close/>
                <a:moveTo>
                  <a:pt x="1100" y="1037"/>
                </a:moveTo>
                <a:lnTo>
                  <a:pt x="1100" y="1035"/>
                </a:lnTo>
                <a:lnTo>
                  <a:pt x="1098" y="1035"/>
                </a:lnTo>
                <a:lnTo>
                  <a:pt x="1096" y="1035"/>
                </a:lnTo>
                <a:lnTo>
                  <a:pt x="1096" y="1037"/>
                </a:lnTo>
                <a:lnTo>
                  <a:pt x="1098" y="1037"/>
                </a:lnTo>
                <a:lnTo>
                  <a:pt x="1100" y="1037"/>
                </a:lnTo>
                <a:close/>
                <a:moveTo>
                  <a:pt x="1208" y="1037"/>
                </a:moveTo>
                <a:lnTo>
                  <a:pt x="1208" y="1035"/>
                </a:lnTo>
                <a:lnTo>
                  <a:pt x="1206" y="1035"/>
                </a:lnTo>
                <a:lnTo>
                  <a:pt x="1206" y="1037"/>
                </a:lnTo>
                <a:lnTo>
                  <a:pt x="1208" y="1037"/>
                </a:lnTo>
                <a:close/>
                <a:moveTo>
                  <a:pt x="1250" y="1035"/>
                </a:moveTo>
                <a:lnTo>
                  <a:pt x="1248" y="1035"/>
                </a:lnTo>
                <a:lnTo>
                  <a:pt x="1248" y="1037"/>
                </a:lnTo>
                <a:lnTo>
                  <a:pt x="1250" y="1037"/>
                </a:lnTo>
                <a:lnTo>
                  <a:pt x="1250" y="1035"/>
                </a:lnTo>
                <a:close/>
                <a:moveTo>
                  <a:pt x="1425" y="1037"/>
                </a:moveTo>
                <a:lnTo>
                  <a:pt x="1427" y="1037"/>
                </a:lnTo>
                <a:lnTo>
                  <a:pt x="1425" y="1035"/>
                </a:lnTo>
                <a:lnTo>
                  <a:pt x="1425" y="1037"/>
                </a:lnTo>
                <a:close/>
                <a:moveTo>
                  <a:pt x="1632" y="1037"/>
                </a:moveTo>
                <a:lnTo>
                  <a:pt x="1632" y="1035"/>
                </a:lnTo>
                <a:lnTo>
                  <a:pt x="1630" y="1035"/>
                </a:lnTo>
                <a:lnTo>
                  <a:pt x="1630" y="1037"/>
                </a:lnTo>
                <a:lnTo>
                  <a:pt x="1632" y="1037"/>
                </a:lnTo>
                <a:close/>
                <a:moveTo>
                  <a:pt x="1744" y="1035"/>
                </a:moveTo>
                <a:lnTo>
                  <a:pt x="1742" y="1035"/>
                </a:lnTo>
                <a:lnTo>
                  <a:pt x="1742" y="1037"/>
                </a:lnTo>
                <a:lnTo>
                  <a:pt x="1744" y="1037"/>
                </a:lnTo>
                <a:lnTo>
                  <a:pt x="1744" y="1035"/>
                </a:lnTo>
                <a:close/>
                <a:moveTo>
                  <a:pt x="1824" y="1035"/>
                </a:moveTo>
                <a:lnTo>
                  <a:pt x="1824" y="1037"/>
                </a:lnTo>
                <a:lnTo>
                  <a:pt x="1824" y="1037"/>
                </a:lnTo>
                <a:lnTo>
                  <a:pt x="1825" y="1037"/>
                </a:lnTo>
                <a:lnTo>
                  <a:pt x="1824" y="1035"/>
                </a:lnTo>
                <a:lnTo>
                  <a:pt x="1824" y="1035"/>
                </a:lnTo>
                <a:close/>
                <a:moveTo>
                  <a:pt x="1161" y="1033"/>
                </a:moveTo>
                <a:lnTo>
                  <a:pt x="1160" y="1033"/>
                </a:lnTo>
                <a:lnTo>
                  <a:pt x="1160" y="1035"/>
                </a:lnTo>
                <a:lnTo>
                  <a:pt x="1161" y="1035"/>
                </a:lnTo>
                <a:lnTo>
                  <a:pt x="1163" y="1035"/>
                </a:lnTo>
                <a:lnTo>
                  <a:pt x="1163" y="1033"/>
                </a:lnTo>
                <a:lnTo>
                  <a:pt x="1163" y="1032"/>
                </a:lnTo>
                <a:lnTo>
                  <a:pt x="1161" y="1032"/>
                </a:lnTo>
                <a:lnTo>
                  <a:pt x="1161" y="1033"/>
                </a:lnTo>
                <a:close/>
                <a:moveTo>
                  <a:pt x="1205" y="1035"/>
                </a:moveTo>
                <a:lnTo>
                  <a:pt x="1206" y="1035"/>
                </a:lnTo>
                <a:lnTo>
                  <a:pt x="1206" y="1033"/>
                </a:lnTo>
                <a:lnTo>
                  <a:pt x="1205" y="1033"/>
                </a:lnTo>
                <a:lnTo>
                  <a:pt x="1205" y="1035"/>
                </a:lnTo>
                <a:close/>
                <a:moveTo>
                  <a:pt x="1824" y="1035"/>
                </a:moveTo>
                <a:lnTo>
                  <a:pt x="1824" y="1033"/>
                </a:lnTo>
                <a:lnTo>
                  <a:pt x="1822" y="1033"/>
                </a:lnTo>
                <a:lnTo>
                  <a:pt x="1822" y="1035"/>
                </a:lnTo>
                <a:lnTo>
                  <a:pt x="1824" y="1035"/>
                </a:lnTo>
                <a:close/>
                <a:moveTo>
                  <a:pt x="1211" y="1033"/>
                </a:moveTo>
                <a:lnTo>
                  <a:pt x="1211" y="1032"/>
                </a:lnTo>
                <a:lnTo>
                  <a:pt x="1210" y="1032"/>
                </a:lnTo>
                <a:lnTo>
                  <a:pt x="1210" y="1033"/>
                </a:lnTo>
                <a:lnTo>
                  <a:pt x="1211" y="1033"/>
                </a:lnTo>
                <a:close/>
                <a:moveTo>
                  <a:pt x="1824" y="1033"/>
                </a:moveTo>
                <a:lnTo>
                  <a:pt x="1824" y="1032"/>
                </a:lnTo>
                <a:lnTo>
                  <a:pt x="1824" y="1032"/>
                </a:lnTo>
                <a:lnTo>
                  <a:pt x="1824" y="1033"/>
                </a:lnTo>
                <a:lnTo>
                  <a:pt x="1824" y="1033"/>
                </a:lnTo>
                <a:close/>
                <a:moveTo>
                  <a:pt x="1130" y="1025"/>
                </a:moveTo>
                <a:lnTo>
                  <a:pt x="1130" y="1027"/>
                </a:lnTo>
                <a:lnTo>
                  <a:pt x="1128" y="1027"/>
                </a:lnTo>
                <a:lnTo>
                  <a:pt x="1126" y="1027"/>
                </a:lnTo>
                <a:lnTo>
                  <a:pt x="1126" y="1028"/>
                </a:lnTo>
                <a:lnTo>
                  <a:pt x="1128" y="1028"/>
                </a:lnTo>
                <a:lnTo>
                  <a:pt x="1130" y="1028"/>
                </a:lnTo>
                <a:lnTo>
                  <a:pt x="1131" y="1028"/>
                </a:lnTo>
                <a:lnTo>
                  <a:pt x="1131" y="1027"/>
                </a:lnTo>
                <a:lnTo>
                  <a:pt x="1133" y="1027"/>
                </a:lnTo>
                <a:lnTo>
                  <a:pt x="1133" y="1025"/>
                </a:lnTo>
                <a:lnTo>
                  <a:pt x="1131" y="1025"/>
                </a:lnTo>
                <a:lnTo>
                  <a:pt x="1130" y="1025"/>
                </a:lnTo>
                <a:close/>
                <a:moveTo>
                  <a:pt x="1116" y="1032"/>
                </a:moveTo>
                <a:lnTo>
                  <a:pt x="1118" y="1032"/>
                </a:lnTo>
                <a:lnTo>
                  <a:pt x="1118" y="1030"/>
                </a:lnTo>
                <a:lnTo>
                  <a:pt x="1116" y="1030"/>
                </a:lnTo>
                <a:lnTo>
                  <a:pt x="1116" y="1032"/>
                </a:lnTo>
                <a:close/>
                <a:moveTo>
                  <a:pt x="1123" y="1028"/>
                </a:moveTo>
                <a:lnTo>
                  <a:pt x="1121" y="1028"/>
                </a:lnTo>
                <a:lnTo>
                  <a:pt x="1120" y="1028"/>
                </a:lnTo>
                <a:lnTo>
                  <a:pt x="1118" y="1028"/>
                </a:lnTo>
                <a:lnTo>
                  <a:pt x="1118" y="1030"/>
                </a:lnTo>
                <a:lnTo>
                  <a:pt x="1120" y="1030"/>
                </a:lnTo>
                <a:lnTo>
                  <a:pt x="1121" y="1030"/>
                </a:lnTo>
                <a:lnTo>
                  <a:pt x="1123" y="1030"/>
                </a:lnTo>
                <a:lnTo>
                  <a:pt x="1125" y="1030"/>
                </a:lnTo>
                <a:lnTo>
                  <a:pt x="1126" y="1030"/>
                </a:lnTo>
                <a:lnTo>
                  <a:pt x="1126" y="1028"/>
                </a:lnTo>
                <a:lnTo>
                  <a:pt x="1125" y="1028"/>
                </a:lnTo>
                <a:lnTo>
                  <a:pt x="1123" y="1028"/>
                </a:lnTo>
                <a:close/>
                <a:moveTo>
                  <a:pt x="1158" y="1032"/>
                </a:moveTo>
                <a:lnTo>
                  <a:pt x="1160" y="1032"/>
                </a:lnTo>
                <a:lnTo>
                  <a:pt x="1160" y="1030"/>
                </a:lnTo>
                <a:lnTo>
                  <a:pt x="1158" y="1030"/>
                </a:lnTo>
                <a:lnTo>
                  <a:pt x="1158" y="1032"/>
                </a:lnTo>
                <a:close/>
                <a:moveTo>
                  <a:pt x="1255" y="1030"/>
                </a:moveTo>
                <a:lnTo>
                  <a:pt x="1255" y="1032"/>
                </a:lnTo>
                <a:lnTo>
                  <a:pt x="1256" y="1032"/>
                </a:lnTo>
                <a:lnTo>
                  <a:pt x="1256" y="1030"/>
                </a:lnTo>
                <a:lnTo>
                  <a:pt x="1255" y="1030"/>
                </a:lnTo>
                <a:close/>
                <a:moveTo>
                  <a:pt x="2374" y="1032"/>
                </a:moveTo>
                <a:lnTo>
                  <a:pt x="2374" y="1030"/>
                </a:lnTo>
                <a:lnTo>
                  <a:pt x="2372" y="1030"/>
                </a:lnTo>
                <a:lnTo>
                  <a:pt x="2372" y="1032"/>
                </a:lnTo>
                <a:lnTo>
                  <a:pt x="2374" y="1032"/>
                </a:lnTo>
                <a:close/>
                <a:moveTo>
                  <a:pt x="1145" y="1028"/>
                </a:moveTo>
                <a:lnTo>
                  <a:pt x="1145" y="1030"/>
                </a:lnTo>
                <a:lnTo>
                  <a:pt x="1146" y="1030"/>
                </a:lnTo>
                <a:lnTo>
                  <a:pt x="1146" y="1028"/>
                </a:lnTo>
                <a:lnTo>
                  <a:pt x="1146" y="1027"/>
                </a:lnTo>
                <a:lnTo>
                  <a:pt x="1145" y="1027"/>
                </a:lnTo>
                <a:lnTo>
                  <a:pt x="1145" y="1028"/>
                </a:lnTo>
                <a:close/>
                <a:moveTo>
                  <a:pt x="1226" y="1028"/>
                </a:moveTo>
                <a:lnTo>
                  <a:pt x="1225" y="1028"/>
                </a:lnTo>
                <a:lnTo>
                  <a:pt x="1225" y="1030"/>
                </a:lnTo>
                <a:lnTo>
                  <a:pt x="1226" y="1030"/>
                </a:lnTo>
                <a:lnTo>
                  <a:pt x="1226" y="1028"/>
                </a:lnTo>
                <a:close/>
                <a:moveTo>
                  <a:pt x="1230" y="1028"/>
                </a:moveTo>
                <a:lnTo>
                  <a:pt x="1230" y="1027"/>
                </a:lnTo>
                <a:lnTo>
                  <a:pt x="1228" y="1027"/>
                </a:lnTo>
                <a:lnTo>
                  <a:pt x="1228" y="1028"/>
                </a:lnTo>
                <a:lnTo>
                  <a:pt x="1230" y="1030"/>
                </a:lnTo>
                <a:lnTo>
                  <a:pt x="1230" y="1028"/>
                </a:lnTo>
                <a:close/>
                <a:moveTo>
                  <a:pt x="1623" y="1030"/>
                </a:moveTo>
                <a:lnTo>
                  <a:pt x="1625" y="1030"/>
                </a:lnTo>
                <a:lnTo>
                  <a:pt x="1625" y="1028"/>
                </a:lnTo>
                <a:lnTo>
                  <a:pt x="1623" y="1028"/>
                </a:lnTo>
                <a:lnTo>
                  <a:pt x="1623" y="1030"/>
                </a:lnTo>
                <a:close/>
                <a:moveTo>
                  <a:pt x="1633" y="1028"/>
                </a:moveTo>
                <a:lnTo>
                  <a:pt x="1633" y="1027"/>
                </a:lnTo>
                <a:lnTo>
                  <a:pt x="1632" y="1027"/>
                </a:lnTo>
                <a:lnTo>
                  <a:pt x="1632" y="1028"/>
                </a:lnTo>
                <a:lnTo>
                  <a:pt x="1632" y="1030"/>
                </a:lnTo>
                <a:lnTo>
                  <a:pt x="1633" y="1030"/>
                </a:lnTo>
                <a:lnTo>
                  <a:pt x="1633" y="1028"/>
                </a:lnTo>
                <a:close/>
                <a:moveTo>
                  <a:pt x="1745" y="1030"/>
                </a:moveTo>
                <a:lnTo>
                  <a:pt x="1747" y="1030"/>
                </a:lnTo>
                <a:lnTo>
                  <a:pt x="1745" y="1028"/>
                </a:lnTo>
                <a:lnTo>
                  <a:pt x="1745" y="1030"/>
                </a:lnTo>
                <a:close/>
                <a:moveTo>
                  <a:pt x="2372" y="1030"/>
                </a:moveTo>
                <a:lnTo>
                  <a:pt x="2372" y="1028"/>
                </a:lnTo>
                <a:lnTo>
                  <a:pt x="2371" y="1028"/>
                </a:lnTo>
                <a:lnTo>
                  <a:pt x="2371" y="1030"/>
                </a:lnTo>
                <a:lnTo>
                  <a:pt x="2372" y="1030"/>
                </a:lnTo>
                <a:close/>
                <a:moveTo>
                  <a:pt x="1110" y="1028"/>
                </a:moveTo>
                <a:lnTo>
                  <a:pt x="1111" y="1028"/>
                </a:lnTo>
                <a:lnTo>
                  <a:pt x="1111" y="1027"/>
                </a:lnTo>
                <a:lnTo>
                  <a:pt x="1110" y="1027"/>
                </a:lnTo>
                <a:lnTo>
                  <a:pt x="1110" y="1028"/>
                </a:lnTo>
                <a:close/>
                <a:moveTo>
                  <a:pt x="1151" y="1027"/>
                </a:moveTo>
                <a:lnTo>
                  <a:pt x="1153" y="1027"/>
                </a:lnTo>
                <a:lnTo>
                  <a:pt x="1153" y="1025"/>
                </a:lnTo>
                <a:lnTo>
                  <a:pt x="1151" y="1025"/>
                </a:lnTo>
                <a:lnTo>
                  <a:pt x="1150" y="1025"/>
                </a:lnTo>
                <a:lnTo>
                  <a:pt x="1150" y="1027"/>
                </a:lnTo>
                <a:lnTo>
                  <a:pt x="1150" y="1028"/>
                </a:lnTo>
                <a:lnTo>
                  <a:pt x="1151" y="1028"/>
                </a:lnTo>
                <a:lnTo>
                  <a:pt x="1151" y="1027"/>
                </a:lnTo>
                <a:close/>
                <a:moveTo>
                  <a:pt x="1255" y="1027"/>
                </a:moveTo>
                <a:lnTo>
                  <a:pt x="1255" y="1025"/>
                </a:lnTo>
                <a:lnTo>
                  <a:pt x="1253" y="1025"/>
                </a:lnTo>
                <a:lnTo>
                  <a:pt x="1253" y="1027"/>
                </a:lnTo>
                <a:lnTo>
                  <a:pt x="1253" y="1028"/>
                </a:lnTo>
                <a:lnTo>
                  <a:pt x="1255" y="1028"/>
                </a:lnTo>
                <a:lnTo>
                  <a:pt x="1255" y="1027"/>
                </a:lnTo>
                <a:close/>
                <a:moveTo>
                  <a:pt x="1365" y="1027"/>
                </a:moveTo>
                <a:lnTo>
                  <a:pt x="1363" y="1027"/>
                </a:lnTo>
                <a:lnTo>
                  <a:pt x="1363" y="1028"/>
                </a:lnTo>
                <a:lnTo>
                  <a:pt x="1365" y="1028"/>
                </a:lnTo>
                <a:lnTo>
                  <a:pt x="1365" y="1027"/>
                </a:lnTo>
                <a:close/>
                <a:moveTo>
                  <a:pt x="1221" y="1027"/>
                </a:moveTo>
                <a:lnTo>
                  <a:pt x="1221" y="1025"/>
                </a:lnTo>
                <a:lnTo>
                  <a:pt x="1220" y="1025"/>
                </a:lnTo>
                <a:lnTo>
                  <a:pt x="1220" y="1027"/>
                </a:lnTo>
                <a:lnTo>
                  <a:pt x="1221" y="1027"/>
                </a:lnTo>
                <a:close/>
                <a:moveTo>
                  <a:pt x="1622" y="1027"/>
                </a:moveTo>
                <a:lnTo>
                  <a:pt x="1623" y="1025"/>
                </a:lnTo>
                <a:lnTo>
                  <a:pt x="1622" y="1025"/>
                </a:lnTo>
                <a:lnTo>
                  <a:pt x="1622" y="1027"/>
                </a:lnTo>
                <a:close/>
                <a:moveTo>
                  <a:pt x="1251" y="1023"/>
                </a:moveTo>
                <a:lnTo>
                  <a:pt x="1251" y="1025"/>
                </a:lnTo>
                <a:lnTo>
                  <a:pt x="1253" y="1025"/>
                </a:lnTo>
                <a:lnTo>
                  <a:pt x="1253" y="1023"/>
                </a:lnTo>
                <a:lnTo>
                  <a:pt x="1251" y="1023"/>
                </a:lnTo>
                <a:close/>
                <a:moveTo>
                  <a:pt x="1747" y="1025"/>
                </a:moveTo>
                <a:lnTo>
                  <a:pt x="1747" y="1023"/>
                </a:lnTo>
                <a:lnTo>
                  <a:pt x="1745" y="1023"/>
                </a:lnTo>
                <a:lnTo>
                  <a:pt x="1745" y="1025"/>
                </a:lnTo>
                <a:lnTo>
                  <a:pt x="1747" y="1025"/>
                </a:lnTo>
                <a:close/>
                <a:moveTo>
                  <a:pt x="1043" y="1022"/>
                </a:moveTo>
                <a:lnTo>
                  <a:pt x="1041" y="1022"/>
                </a:lnTo>
                <a:lnTo>
                  <a:pt x="1041" y="1023"/>
                </a:lnTo>
                <a:lnTo>
                  <a:pt x="1043" y="1023"/>
                </a:lnTo>
                <a:lnTo>
                  <a:pt x="1043" y="1022"/>
                </a:lnTo>
                <a:close/>
                <a:moveTo>
                  <a:pt x="1143" y="1020"/>
                </a:moveTo>
                <a:lnTo>
                  <a:pt x="1141" y="1020"/>
                </a:lnTo>
                <a:lnTo>
                  <a:pt x="1141" y="1022"/>
                </a:lnTo>
                <a:lnTo>
                  <a:pt x="1143" y="1022"/>
                </a:lnTo>
                <a:lnTo>
                  <a:pt x="1143" y="1020"/>
                </a:lnTo>
                <a:close/>
                <a:moveTo>
                  <a:pt x="1141" y="1022"/>
                </a:moveTo>
                <a:lnTo>
                  <a:pt x="1140" y="1022"/>
                </a:lnTo>
                <a:lnTo>
                  <a:pt x="1140" y="1023"/>
                </a:lnTo>
                <a:lnTo>
                  <a:pt x="1141" y="1023"/>
                </a:lnTo>
                <a:lnTo>
                  <a:pt x="1141" y="1022"/>
                </a:lnTo>
                <a:close/>
                <a:moveTo>
                  <a:pt x="1235" y="1022"/>
                </a:moveTo>
                <a:lnTo>
                  <a:pt x="1233" y="1022"/>
                </a:lnTo>
                <a:lnTo>
                  <a:pt x="1233" y="1023"/>
                </a:lnTo>
                <a:lnTo>
                  <a:pt x="1235" y="1023"/>
                </a:lnTo>
                <a:lnTo>
                  <a:pt x="1235" y="1022"/>
                </a:lnTo>
                <a:close/>
                <a:moveTo>
                  <a:pt x="1632" y="1022"/>
                </a:moveTo>
                <a:lnTo>
                  <a:pt x="1630" y="1022"/>
                </a:lnTo>
                <a:lnTo>
                  <a:pt x="1630" y="1023"/>
                </a:lnTo>
                <a:lnTo>
                  <a:pt x="1632" y="1023"/>
                </a:lnTo>
                <a:lnTo>
                  <a:pt x="1632" y="1022"/>
                </a:lnTo>
                <a:close/>
                <a:moveTo>
                  <a:pt x="1744" y="1022"/>
                </a:moveTo>
                <a:lnTo>
                  <a:pt x="1744" y="1023"/>
                </a:lnTo>
                <a:lnTo>
                  <a:pt x="1745" y="1023"/>
                </a:lnTo>
                <a:lnTo>
                  <a:pt x="1745" y="1022"/>
                </a:lnTo>
                <a:lnTo>
                  <a:pt x="1744" y="1022"/>
                </a:lnTo>
                <a:close/>
                <a:moveTo>
                  <a:pt x="1613" y="1022"/>
                </a:moveTo>
                <a:lnTo>
                  <a:pt x="1613" y="1020"/>
                </a:lnTo>
                <a:lnTo>
                  <a:pt x="1612" y="1020"/>
                </a:lnTo>
                <a:lnTo>
                  <a:pt x="1612" y="1022"/>
                </a:lnTo>
                <a:lnTo>
                  <a:pt x="1613" y="1022"/>
                </a:lnTo>
                <a:close/>
                <a:moveTo>
                  <a:pt x="1145" y="1020"/>
                </a:moveTo>
                <a:lnTo>
                  <a:pt x="1145" y="1020"/>
                </a:lnTo>
                <a:lnTo>
                  <a:pt x="1145" y="1018"/>
                </a:lnTo>
                <a:lnTo>
                  <a:pt x="1145" y="1018"/>
                </a:lnTo>
                <a:lnTo>
                  <a:pt x="1145" y="1020"/>
                </a:lnTo>
                <a:close/>
                <a:moveTo>
                  <a:pt x="1613" y="1018"/>
                </a:moveTo>
                <a:lnTo>
                  <a:pt x="1613" y="1017"/>
                </a:lnTo>
                <a:lnTo>
                  <a:pt x="1612" y="1017"/>
                </a:lnTo>
                <a:lnTo>
                  <a:pt x="1610" y="1017"/>
                </a:lnTo>
                <a:lnTo>
                  <a:pt x="1610" y="1018"/>
                </a:lnTo>
                <a:lnTo>
                  <a:pt x="1610" y="1020"/>
                </a:lnTo>
                <a:lnTo>
                  <a:pt x="1612" y="1020"/>
                </a:lnTo>
                <a:lnTo>
                  <a:pt x="1612" y="1018"/>
                </a:lnTo>
                <a:lnTo>
                  <a:pt x="1613" y="1018"/>
                </a:lnTo>
                <a:close/>
                <a:moveTo>
                  <a:pt x="1628" y="1020"/>
                </a:moveTo>
                <a:lnTo>
                  <a:pt x="1628" y="1018"/>
                </a:lnTo>
                <a:lnTo>
                  <a:pt x="1627" y="1018"/>
                </a:lnTo>
                <a:lnTo>
                  <a:pt x="1625" y="1018"/>
                </a:lnTo>
                <a:lnTo>
                  <a:pt x="1627" y="1020"/>
                </a:lnTo>
                <a:lnTo>
                  <a:pt x="1628" y="1020"/>
                </a:lnTo>
                <a:close/>
                <a:moveTo>
                  <a:pt x="1740" y="1018"/>
                </a:moveTo>
                <a:lnTo>
                  <a:pt x="1740" y="1020"/>
                </a:lnTo>
                <a:lnTo>
                  <a:pt x="1742" y="1020"/>
                </a:lnTo>
                <a:lnTo>
                  <a:pt x="1744" y="1020"/>
                </a:lnTo>
                <a:lnTo>
                  <a:pt x="1744" y="1018"/>
                </a:lnTo>
                <a:lnTo>
                  <a:pt x="1742" y="1018"/>
                </a:lnTo>
                <a:lnTo>
                  <a:pt x="1740" y="1018"/>
                </a:lnTo>
                <a:close/>
                <a:moveTo>
                  <a:pt x="1755" y="1018"/>
                </a:moveTo>
                <a:lnTo>
                  <a:pt x="1755" y="1020"/>
                </a:lnTo>
                <a:lnTo>
                  <a:pt x="1757" y="1020"/>
                </a:lnTo>
                <a:lnTo>
                  <a:pt x="1757" y="1018"/>
                </a:lnTo>
                <a:lnTo>
                  <a:pt x="1755" y="1018"/>
                </a:lnTo>
                <a:close/>
                <a:moveTo>
                  <a:pt x="1065" y="1017"/>
                </a:moveTo>
                <a:lnTo>
                  <a:pt x="1063" y="1017"/>
                </a:lnTo>
                <a:lnTo>
                  <a:pt x="1063" y="1018"/>
                </a:lnTo>
                <a:lnTo>
                  <a:pt x="1065" y="1018"/>
                </a:lnTo>
                <a:lnTo>
                  <a:pt x="1065" y="1017"/>
                </a:lnTo>
                <a:close/>
                <a:moveTo>
                  <a:pt x="1620" y="1018"/>
                </a:moveTo>
                <a:lnTo>
                  <a:pt x="1620" y="1017"/>
                </a:lnTo>
                <a:lnTo>
                  <a:pt x="1618" y="1017"/>
                </a:lnTo>
                <a:lnTo>
                  <a:pt x="1618" y="1018"/>
                </a:lnTo>
                <a:lnTo>
                  <a:pt x="1620" y="1018"/>
                </a:lnTo>
                <a:close/>
                <a:moveTo>
                  <a:pt x="1744" y="1017"/>
                </a:moveTo>
                <a:lnTo>
                  <a:pt x="1744" y="1017"/>
                </a:lnTo>
                <a:lnTo>
                  <a:pt x="1744" y="1018"/>
                </a:lnTo>
                <a:lnTo>
                  <a:pt x="1744" y="1018"/>
                </a:lnTo>
                <a:lnTo>
                  <a:pt x="1745" y="1018"/>
                </a:lnTo>
                <a:lnTo>
                  <a:pt x="1745" y="1017"/>
                </a:lnTo>
                <a:lnTo>
                  <a:pt x="1744" y="1017"/>
                </a:lnTo>
                <a:close/>
                <a:moveTo>
                  <a:pt x="1033" y="1017"/>
                </a:moveTo>
                <a:lnTo>
                  <a:pt x="1034" y="1015"/>
                </a:lnTo>
                <a:lnTo>
                  <a:pt x="1033" y="1015"/>
                </a:lnTo>
                <a:lnTo>
                  <a:pt x="1033" y="1017"/>
                </a:lnTo>
                <a:close/>
                <a:moveTo>
                  <a:pt x="1608" y="1015"/>
                </a:moveTo>
                <a:lnTo>
                  <a:pt x="1608" y="1017"/>
                </a:lnTo>
                <a:lnTo>
                  <a:pt x="1610" y="1017"/>
                </a:lnTo>
                <a:lnTo>
                  <a:pt x="1610" y="1015"/>
                </a:lnTo>
                <a:lnTo>
                  <a:pt x="1608" y="1015"/>
                </a:lnTo>
                <a:close/>
                <a:moveTo>
                  <a:pt x="1026" y="1015"/>
                </a:moveTo>
                <a:lnTo>
                  <a:pt x="1028" y="1015"/>
                </a:lnTo>
                <a:lnTo>
                  <a:pt x="1028" y="1013"/>
                </a:lnTo>
                <a:lnTo>
                  <a:pt x="1026" y="1013"/>
                </a:lnTo>
                <a:lnTo>
                  <a:pt x="1026" y="1015"/>
                </a:lnTo>
                <a:close/>
                <a:moveTo>
                  <a:pt x="1029" y="1015"/>
                </a:moveTo>
                <a:lnTo>
                  <a:pt x="1031" y="1015"/>
                </a:lnTo>
                <a:lnTo>
                  <a:pt x="1031" y="1013"/>
                </a:lnTo>
                <a:lnTo>
                  <a:pt x="1029" y="1013"/>
                </a:lnTo>
                <a:lnTo>
                  <a:pt x="1029" y="1015"/>
                </a:lnTo>
                <a:close/>
                <a:moveTo>
                  <a:pt x="1742" y="1015"/>
                </a:moveTo>
                <a:lnTo>
                  <a:pt x="1744" y="1015"/>
                </a:lnTo>
                <a:lnTo>
                  <a:pt x="1744" y="1013"/>
                </a:lnTo>
                <a:lnTo>
                  <a:pt x="1742" y="1013"/>
                </a:lnTo>
                <a:lnTo>
                  <a:pt x="1742" y="1015"/>
                </a:lnTo>
                <a:close/>
                <a:moveTo>
                  <a:pt x="1378" y="1012"/>
                </a:moveTo>
                <a:lnTo>
                  <a:pt x="1376" y="1012"/>
                </a:lnTo>
                <a:lnTo>
                  <a:pt x="1376" y="1013"/>
                </a:lnTo>
                <a:lnTo>
                  <a:pt x="1378" y="1013"/>
                </a:lnTo>
                <a:lnTo>
                  <a:pt x="1378" y="1012"/>
                </a:lnTo>
                <a:close/>
                <a:moveTo>
                  <a:pt x="1028" y="1012"/>
                </a:moveTo>
                <a:lnTo>
                  <a:pt x="1029" y="1012"/>
                </a:lnTo>
                <a:lnTo>
                  <a:pt x="1029" y="1012"/>
                </a:lnTo>
                <a:lnTo>
                  <a:pt x="1028" y="1012"/>
                </a:lnTo>
                <a:lnTo>
                  <a:pt x="1028" y="1012"/>
                </a:lnTo>
                <a:close/>
                <a:moveTo>
                  <a:pt x="1034" y="1012"/>
                </a:moveTo>
                <a:lnTo>
                  <a:pt x="1033" y="1012"/>
                </a:lnTo>
                <a:lnTo>
                  <a:pt x="1033" y="1012"/>
                </a:lnTo>
                <a:lnTo>
                  <a:pt x="1034" y="1012"/>
                </a:lnTo>
                <a:lnTo>
                  <a:pt x="1034" y="1012"/>
                </a:lnTo>
                <a:close/>
                <a:moveTo>
                  <a:pt x="1386" y="1012"/>
                </a:moveTo>
                <a:lnTo>
                  <a:pt x="1388" y="1012"/>
                </a:lnTo>
                <a:lnTo>
                  <a:pt x="1388" y="1012"/>
                </a:lnTo>
                <a:lnTo>
                  <a:pt x="1386" y="1012"/>
                </a:lnTo>
                <a:lnTo>
                  <a:pt x="1386" y="1012"/>
                </a:lnTo>
                <a:close/>
                <a:moveTo>
                  <a:pt x="1013" y="1010"/>
                </a:moveTo>
                <a:lnTo>
                  <a:pt x="1011" y="1010"/>
                </a:lnTo>
                <a:lnTo>
                  <a:pt x="1013" y="1012"/>
                </a:lnTo>
                <a:lnTo>
                  <a:pt x="1013" y="1010"/>
                </a:lnTo>
                <a:close/>
                <a:moveTo>
                  <a:pt x="1024" y="1010"/>
                </a:moveTo>
                <a:lnTo>
                  <a:pt x="1024" y="1010"/>
                </a:lnTo>
                <a:lnTo>
                  <a:pt x="1024" y="1012"/>
                </a:lnTo>
                <a:lnTo>
                  <a:pt x="1024" y="1012"/>
                </a:lnTo>
                <a:lnTo>
                  <a:pt x="1024" y="1010"/>
                </a:lnTo>
                <a:close/>
                <a:moveTo>
                  <a:pt x="1031" y="1010"/>
                </a:moveTo>
                <a:lnTo>
                  <a:pt x="1029" y="1010"/>
                </a:lnTo>
                <a:lnTo>
                  <a:pt x="1029" y="1012"/>
                </a:lnTo>
                <a:lnTo>
                  <a:pt x="1031" y="1012"/>
                </a:lnTo>
                <a:lnTo>
                  <a:pt x="1031" y="1010"/>
                </a:lnTo>
                <a:close/>
                <a:moveTo>
                  <a:pt x="1403" y="1010"/>
                </a:moveTo>
                <a:lnTo>
                  <a:pt x="1405" y="1012"/>
                </a:lnTo>
                <a:lnTo>
                  <a:pt x="1405" y="1010"/>
                </a:lnTo>
                <a:lnTo>
                  <a:pt x="1403" y="1010"/>
                </a:lnTo>
                <a:close/>
                <a:moveTo>
                  <a:pt x="1488" y="1012"/>
                </a:moveTo>
                <a:lnTo>
                  <a:pt x="1490" y="1012"/>
                </a:lnTo>
                <a:lnTo>
                  <a:pt x="1490" y="1010"/>
                </a:lnTo>
                <a:lnTo>
                  <a:pt x="1490" y="1008"/>
                </a:lnTo>
                <a:lnTo>
                  <a:pt x="1488" y="1010"/>
                </a:lnTo>
                <a:lnTo>
                  <a:pt x="1488" y="1012"/>
                </a:lnTo>
                <a:close/>
                <a:moveTo>
                  <a:pt x="1623" y="1012"/>
                </a:moveTo>
                <a:lnTo>
                  <a:pt x="1623" y="1010"/>
                </a:lnTo>
                <a:lnTo>
                  <a:pt x="1623" y="1012"/>
                </a:lnTo>
                <a:lnTo>
                  <a:pt x="1623" y="1012"/>
                </a:lnTo>
                <a:close/>
                <a:moveTo>
                  <a:pt x="1740" y="1012"/>
                </a:moveTo>
                <a:lnTo>
                  <a:pt x="1742" y="1012"/>
                </a:lnTo>
                <a:lnTo>
                  <a:pt x="1742" y="1010"/>
                </a:lnTo>
                <a:lnTo>
                  <a:pt x="1740" y="1010"/>
                </a:lnTo>
                <a:lnTo>
                  <a:pt x="1740" y="1012"/>
                </a:lnTo>
                <a:close/>
                <a:moveTo>
                  <a:pt x="2381" y="1010"/>
                </a:moveTo>
                <a:lnTo>
                  <a:pt x="2379" y="1010"/>
                </a:lnTo>
                <a:lnTo>
                  <a:pt x="2379" y="1012"/>
                </a:lnTo>
                <a:lnTo>
                  <a:pt x="2381" y="1012"/>
                </a:lnTo>
                <a:lnTo>
                  <a:pt x="2381" y="1010"/>
                </a:lnTo>
                <a:close/>
                <a:moveTo>
                  <a:pt x="1083" y="1010"/>
                </a:moveTo>
                <a:lnTo>
                  <a:pt x="1085" y="1010"/>
                </a:lnTo>
                <a:lnTo>
                  <a:pt x="1086" y="1010"/>
                </a:lnTo>
                <a:lnTo>
                  <a:pt x="1086" y="1008"/>
                </a:lnTo>
                <a:lnTo>
                  <a:pt x="1085" y="1008"/>
                </a:lnTo>
                <a:lnTo>
                  <a:pt x="1083" y="1008"/>
                </a:lnTo>
                <a:lnTo>
                  <a:pt x="1083" y="1010"/>
                </a:lnTo>
                <a:close/>
                <a:moveTo>
                  <a:pt x="1493" y="1010"/>
                </a:moveTo>
                <a:lnTo>
                  <a:pt x="1495" y="1010"/>
                </a:lnTo>
                <a:lnTo>
                  <a:pt x="1495" y="1008"/>
                </a:lnTo>
                <a:lnTo>
                  <a:pt x="1493" y="1008"/>
                </a:lnTo>
                <a:lnTo>
                  <a:pt x="1493" y="1010"/>
                </a:lnTo>
                <a:close/>
                <a:moveTo>
                  <a:pt x="1034" y="1007"/>
                </a:moveTo>
                <a:lnTo>
                  <a:pt x="1033" y="1007"/>
                </a:lnTo>
                <a:lnTo>
                  <a:pt x="1031" y="1007"/>
                </a:lnTo>
                <a:lnTo>
                  <a:pt x="1031" y="1008"/>
                </a:lnTo>
                <a:lnTo>
                  <a:pt x="1033" y="1008"/>
                </a:lnTo>
                <a:lnTo>
                  <a:pt x="1034" y="1008"/>
                </a:lnTo>
                <a:lnTo>
                  <a:pt x="1034" y="1007"/>
                </a:lnTo>
                <a:close/>
                <a:moveTo>
                  <a:pt x="1038" y="1008"/>
                </a:moveTo>
                <a:lnTo>
                  <a:pt x="1039" y="1008"/>
                </a:lnTo>
                <a:lnTo>
                  <a:pt x="1039" y="1007"/>
                </a:lnTo>
                <a:lnTo>
                  <a:pt x="1038" y="1007"/>
                </a:lnTo>
                <a:lnTo>
                  <a:pt x="1038" y="1008"/>
                </a:lnTo>
                <a:close/>
                <a:moveTo>
                  <a:pt x="1075" y="1007"/>
                </a:moveTo>
                <a:lnTo>
                  <a:pt x="1075" y="1008"/>
                </a:lnTo>
                <a:lnTo>
                  <a:pt x="1076" y="1008"/>
                </a:lnTo>
                <a:lnTo>
                  <a:pt x="1078" y="1008"/>
                </a:lnTo>
                <a:lnTo>
                  <a:pt x="1078" y="1007"/>
                </a:lnTo>
                <a:lnTo>
                  <a:pt x="1076" y="1007"/>
                </a:lnTo>
                <a:lnTo>
                  <a:pt x="1075" y="1007"/>
                </a:lnTo>
                <a:close/>
                <a:moveTo>
                  <a:pt x="1090" y="1008"/>
                </a:moveTo>
                <a:lnTo>
                  <a:pt x="1090" y="1007"/>
                </a:lnTo>
                <a:lnTo>
                  <a:pt x="1091" y="1007"/>
                </a:lnTo>
                <a:lnTo>
                  <a:pt x="1091" y="1005"/>
                </a:lnTo>
                <a:lnTo>
                  <a:pt x="1093" y="1005"/>
                </a:lnTo>
                <a:lnTo>
                  <a:pt x="1093" y="1003"/>
                </a:lnTo>
                <a:lnTo>
                  <a:pt x="1093" y="1002"/>
                </a:lnTo>
                <a:lnTo>
                  <a:pt x="1095" y="1002"/>
                </a:lnTo>
                <a:lnTo>
                  <a:pt x="1096" y="1002"/>
                </a:lnTo>
                <a:lnTo>
                  <a:pt x="1096" y="1000"/>
                </a:lnTo>
                <a:lnTo>
                  <a:pt x="1095" y="1000"/>
                </a:lnTo>
                <a:lnTo>
                  <a:pt x="1093" y="1000"/>
                </a:lnTo>
                <a:lnTo>
                  <a:pt x="1091" y="1000"/>
                </a:lnTo>
                <a:lnTo>
                  <a:pt x="1091" y="1002"/>
                </a:lnTo>
                <a:lnTo>
                  <a:pt x="1090" y="1002"/>
                </a:lnTo>
                <a:lnTo>
                  <a:pt x="1090" y="1003"/>
                </a:lnTo>
                <a:lnTo>
                  <a:pt x="1090" y="1005"/>
                </a:lnTo>
                <a:lnTo>
                  <a:pt x="1088" y="1005"/>
                </a:lnTo>
                <a:lnTo>
                  <a:pt x="1088" y="1007"/>
                </a:lnTo>
                <a:lnTo>
                  <a:pt x="1086" y="1007"/>
                </a:lnTo>
                <a:lnTo>
                  <a:pt x="1086" y="1008"/>
                </a:lnTo>
                <a:lnTo>
                  <a:pt x="1088" y="1008"/>
                </a:lnTo>
                <a:lnTo>
                  <a:pt x="1090" y="1008"/>
                </a:lnTo>
                <a:close/>
                <a:moveTo>
                  <a:pt x="1001" y="1005"/>
                </a:moveTo>
                <a:lnTo>
                  <a:pt x="999" y="1005"/>
                </a:lnTo>
                <a:lnTo>
                  <a:pt x="999" y="1007"/>
                </a:lnTo>
                <a:lnTo>
                  <a:pt x="1001" y="1007"/>
                </a:lnTo>
                <a:lnTo>
                  <a:pt x="1001" y="1005"/>
                </a:lnTo>
                <a:close/>
                <a:moveTo>
                  <a:pt x="1018" y="1007"/>
                </a:moveTo>
                <a:lnTo>
                  <a:pt x="1018" y="1005"/>
                </a:lnTo>
                <a:lnTo>
                  <a:pt x="1016" y="1005"/>
                </a:lnTo>
                <a:lnTo>
                  <a:pt x="1016" y="1007"/>
                </a:lnTo>
                <a:lnTo>
                  <a:pt x="1018" y="1007"/>
                </a:lnTo>
                <a:close/>
                <a:moveTo>
                  <a:pt x="1028" y="1005"/>
                </a:moveTo>
                <a:lnTo>
                  <a:pt x="1026" y="1005"/>
                </a:lnTo>
                <a:lnTo>
                  <a:pt x="1026" y="1007"/>
                </a:lnTo>
                <a:lnTo>
                  <a:pt x="1028" y="1007"/>
                </a:lnTo>
                <a:lnTo>
                  <a:pt x="1028" y="1005"/>
                </a:lnTo>
                <a:close/>
                <a:moveTo>
                  <a:pt x="1058" y="1007"/>
                </a:moveTo>
                <a:lnTo>
                  <a:pt x="1060" y="1007"/>
                </a:lnTo>
                <a:lnTo>
                  <a:pt x="1060" y="1005"/>
                </a:lnTo>
                <a:lnTo>
                  <a:pt x="1058" y="1005"/>
                </a:lnTo>
                <a:lnTo>
                  <a:pt x="1058" y="1007"/>
                </a:lnTo>
                <a:close/>
                <a:moveTo>
                  <a:pt x="1080" y="1007"/>
                </a:moveTo>
                <a:lnTo>
                  <a:pt x="1081" y="1007"/>
                </a:lnTo>
                <a:lnTo>
                  <a:pt x="1081" y="1005"/>
                </a:lnTo>
                <a:lnTo>
                  <a:pt x="1080" y="1005"/>
                </a:lnTo>
                <a:lnTo>
                  <a:pt x="1080" y="1007"/>
                </a:lnTo>
                <a:close/>
                <a:moveTo>
                  <a:pt x="1101" y="1005"/>
                </a:moveTo>
                <a:lnTo>
                  <a:pt x="1100" y="1005"/>
                </a:lnTo>
                <a:lnTo>
                  <a:pt x="1100" y="1007"/>
                </a:lnTo>
                <a:lnTo>
                  <a:pt x="1101" y="1007"/>
                </a:lnTo>
                <a:lnTo>
                  <a:pt x="1101" y="1005"/>
                </a:lnTo>
                <a:close/>
                <a:moveTo>
                  <a:pt x="1543" y="1005"/>
                </a:moveTo>
                <a:lnTo>
                  <a:pt x="1543" y="1005"/>
                </a:lnTo>
                <a:lnTo>
                  <a:pt x="1543" y="1007"/>
                </a:lnTo>
                <a:lnTo>
                  <a:pt x="1543" y="1005"/>
                </a:lnTo>
                <a:close/>
                <a:moveTo>
                  <a:pt x="2015" y="1007"/>
                </a:moveTo>
                <a:lnTo>
                  <a:pt x="2015" y="1005"/>
                </a:lnTo>
                <a:lnTo>
                  <a:pt x="2014" y="1005"/>
                </a:lnTo>
                <a:lnTo>
                  <a:pt x="2014" y="1007"/>
                </a:lnTo>
                <a:lnTo>
                  <a:pt x="2015" y="1007"/>
                </a:lnTo>
                <a:close/>
                <a:moveTo>
                  <a:pt x="1008" y="1003"/>
                </a:moveTo>
                <a:lnTo>
                  <a:pt x="1006" y="1003"/>
                </a:lnTo>
                <a:lnTo>
                  <a:pt x="1006" y="1005"/>
                </a:lnTo>
                <a:lnTo>
                  <a:pt x="1008" y="1005"/>
                </a:lnTo>
                <a:lnTo>
                  <a:pt x="1008" y="1003"/>
                </a:lnTo>
                <a:close/>
                <a:moveTo>
                  <a:pt x="1014" y="1003"/>
                </a:moveTo>
                <a:lnTo>
                  <a:pt x="1014" y="1005"/>
                </a:lnTo>
                <a:lnTo>
                  <a:pt x="1016" y="1005"/>
                </a:lnTo>
                <a:lnTo>
                  <a:pt x="1016" y="1003"/>
                </a:lnTo>
                <a:lnTo>
                  <a:pt x="1014" y="1003"/>
                </a:lnTo>
                <a:close/>
                <a:moveTo>
                  <a:pt x="1024" y="1005"/>
                </a:moveTo>
                <a:lnTo>
                  <a:pt x="1024" y="1003"/>
                </a:lnTo>
                <a:lnTo>
                  <a:pt x="1023" y="1003"/>
                </a:lnTo>
                <a:lnTo>
                  <a:pt x="1021" y="1003"/>
                </a:lnTo>
                <a:lnTo>
                  <a:pt x="1021" y="1005"/>
                </a:lnTo>
                <a:lnTo>
                  <a:pt x="1023" y="1005"/>
                </a:lnTo>
                <a:lnTo>
                  <a:pt x="1024" y="1005"/>
                </a:lnTo>
                <a:close/>
                <a:moveTo>
                  <a:pt x="1068" y="1005"/>
                </a:moveTo>
                <a:lnTo>
                  <a:pt x="1070" y="1005"/>
                </a:lnTo>
                <a:lnTo>
                  <a:pt x="1070" y="1003"/>
                </a:lnTo>
                <a:lnTo>
                  <a:pt x="1068" y="1003"/>
                </a:lnTo>
                <a:lnTo>
                  <a:pt x="1068" y="1005"/>
                </a:lnTo>
                <a:close/>
                <a:moveTo>
                  <a:pt x="1083" y="1005"/>
                </a:moveTo>
                <a:lnTo>
                  <a:pt x="1085" y="1005"/>
                </a:lnTo>
                <a:lnTo>
                  <a:pt x="1085" y="1003"/>
                </a:lnTo>
                <a:lnTo>
                  <a:pt x="1083" y="1003"/>
                </a:lnTo>
                <a:lnTo>
                  <a:pt x="1083" y="1005"/>
                </a:lnTo>
                <a:close/>
                <a:moveTo>
                  <a:pt x="2014" y="1005"/>
                </a:moveTo>
                <a:lnTo>
                  <a:pt x="2014" y="1003"/>
                </a:lnTo>
                <a:lnTo>
                  <a:pt x="2012" y="1003"/>
                </a:lnTo>
                <a:lnTo>
                  <a:pt x="2012" y="1005"/>
                </a:lnTo>
                <a:lnTo>
                  <a:pt x="2014" y="1005"/>
                </a:lnTo>
                <a:close/>
                <a:moveTo>
                  <a:pt x="1009" y="1002"/>
                </a:moveTo>
                <a:lnTo>
                  <a:pt x="1009" y="1003"/>
                </a:lnTo>
                <a:lnTo>
                  <a:pt x="1011" y="1003"/>
                </a:lnTo>
                <a:lnTo>
                  <a:pt x="1011" y="1002"/>
                </a:lnTo>
                <a:lnTo>
                  <a:pt x="1009" y="1002"/>
                </a:lnTo>
                <a:close/>
                <a:moveTo>
                  <a:pt x="1003" y="1002"/>
                </a:moveTo>
                <a:lnTo>
                  <a:pt x="1004" y="1002"/>
                </a:lnTo>
                <a:lnTo>
                  <a:pt x="1004" y="1000"/>
                </a:lnTo>
                <a:lnTo>
                  <a:pt x="1003" y="1000"/>
                </a:lnTo>
                <a:lnTo>
                  <a:pt x="1003" y="1002"/>
                </a:lnTo>
                <a:close/>
                <a:moveTo>
                  <a:pt x="1065" y="1000"/>
                </a:moveTo>
                <a:lnTo>
                  <a:pt x="1063" y="1000"/>
                </a:lnTo>
                <a:lnTo>
                  <a:pt x="1063" y="1002"/>
                </a:lnTo>
                <a:lnTo>
                  <a:pt x="1065" y="1002"/>
                </a:lnTo>
                <a:lnTo>
                  <a:pt x="1065" y="1000"/>
                </a:lnTo>
                <a:close/>
                <a:moveTo>
                  <a:pt x="1083" y="1002"/>
                </a:moveTo>
                <a:lnTo>
                  <a:pt x="1085" y="1002"/>
                </a:lnTo>
                <a:lnTo>
                  <a:pt x="1085" y="1000"/>
                </a:lnTo>
                <a:lnTo>
                  <a:pt x="1083" y="1000"/>
                </a:lnTo>
                <a:lnTo>
                  <a:pt x="1083" y="1002"/>
                </a:lnTo>
                <a:close/>
                <a:moveTo>
                  <a:pt x="1425" y="1002"/>
                </a:moveTo>
                <a:lnTo>
                  <a:pt x="1425" y="1000"/>
                </a:lnTo>
                <a:lnTo>
                  <a:pt x="1425" y="1000"/>
                </a:lnTo>
                <a:lnTo>
                  <a:pt x="1425" y="1002"/>
                </a:lnTo>
                <a:close/>
                <a:moveTo>
                  <a:pt x="1103" y="998"/>
                </a:moveTo>
                <a:lnTo>
                  <a:pt x="1101" y="998"/>
                </a:lnTo>
                <a:lnTo>
                  <a:pt x="1103" y="1000"/>
                </a:lnTo>
                <a:lnTo>
                  <a:pt x="1103" y="998"/>
                </a:lnTo>
                <a:close/>
                <a:moveTo>
                  <a:pt x="2327" y="998"/>
                </a:moveTo>
                <a:lnTo>
                  <a:pt x="2326" y="998"/>
                </a:lnTo>
                <a:lnTo>
                  <a:pt x="2326" y="1000"/>
                </a:lnTo>
                <a:lnTo>
                  <a:pt x="2327" y="1000"/>
                </a:lnTo>
                <a:lnTo>
                  <a:pt x="2329" y="1000"/>
                </a:lnTo>
                <a:lnTo>
                  <a:pt x="2329" y="998"/>
                </a:lnTo>
                <a:lnTo>
                  <a:pt x="2327" y="998"/>
                </a:lnTo>
                <a:close/>
                <a:moveTo>
                  <a:pt x="1106" y="998"/>
                </a:moveTo>
                <a:lnTo>
                  <a:pt x="1108" y="998"/>
                </a:lnTo>
                <a:lnTo>
                  <a:pt x="1108" y="997"/>
                </a:lnTo>
                <a:lnTo>
                  <a:pt x="1106" y="997"/>
                </a:lnTo>
                <a:lnTo>
                  <a:pt x="1106" y="998"/>
                </a:lnTo>
                <a:close/>
                <a:moveTo>
                  <a:pt x="2324" y="997"/>
                </a:moveTo>
                <a:lnTo>
                  <a:pt x="2324" y="998"/>
                </a:lnTo>
                <a:lnTo>
                  <a:pt x="2326" y="998"/>
                </a:lnTo>
                <a:lnTo>
                  <a:pt x="2326" y="997"/>
                </a:lnTo>
                <a:lnTo>
                  <a:pt x="2324" y="997"/>
                </a:lnTo>
                <a:close/>
                <a:moveTo>
                  <a:pt x="1620" y="995"/>
                </a:moveTo>
                <a:lnTo>
                  <a:pt x="1618" y="995"/>
                </a:lnTo>
                <a:lnTo>
                  <a:pt x="1618" y="997"/>
                </a:lnTo>
                <a:lnTo>
                  <a:pt x="1620" y="997"/>
                </a:lnTo>
                <a:lnTo>
                  <a:pt x="1620" y="995"/>
                </a:lnTo>
                <a:close/>
                <a:moveTo>
                  <a:pt x="2322" y="995"/>
                </a:moveTo>
                <a:lnTo>
                  <a:pt x="2322" y="997"/>
                </a:lnTo>
                <a:lnTo>
                  <a:pt x="2324" y="997"/>
                </a:lnTo>
                <a:lnTo>
                  <a:pt x="2324" y="995"/>
                </a:lnTo>
                <a:lnTo>
                  <a:pt x="2322" y="995"/>
                </a:lnTo>
                <a:close/>
                <a:moveTo>
                  <a:pt x="1605" y="993"/>
                </a:moveTo>
                <a:lnTo>
                  <a:pt x="1603" y="993"/>
                </a:lnTo>
                <a:lnTo>
                  <a:pt x="1603" y="995"/>
                </a:lnTo>
                <a:lnTo>
                  <a:pt x="1605" y="993"/>
                </a:lnTo>
                <a:close/>
                <a:moveTo>
                  <a:pt x="1617" y="993"/>
                </a:moveTo>
                <a:lnTo>
                  <a:pt x="1617" y="995"/>
                </a:lnTo>
                <a:lnTo>
                  <a:pt x="1618" y="995"/>
                </a:lnTo>
                <a:lnTo>
                  <a:pt x="1618" y="993"/>
                </a:lnTo>
                <a:lnTo>
                  <a:pt x="1617" y="993"/>
                </a:lnTo>
                <a:close/>
                <a:moveTo>
                  <a:pt x="1622" y="993"/>
                </a:moveTo>
                <a:lnTo>
                  <a:pt x="1620" y="993"/>
                </a:lnTo>
                <a:lnTo>
                  <a:pt x="1620" y="995"/>
                </a:lnTo>
                <a:lnTo>
                  <a:pt x="1622" y="995"/>
                </a:lnTo>
                <a:lnTo>
                  <a:pt x="1622" y="993"/>
                </a:lnTo>
                <a:close/>
                <a:moveTo>
                  <a:pt x="2024" y="993"/>
                </a:moveTo>
                <a:lnTo>
                  <a:pt x="2024" y="993"/>
                </a:lnTo>
                <a:lnTo>
                  <a:pt x="2024" y="995"/>
                </a:lnTo>
                <a:lnTo>
                  <a:pt x="2024" y="995"/>
                </a:lnTo>
                <a:lnTo>
                  <a:pt x="2024" y="993"/>
                </a:lnTo>
                <a:close/>
                <a:moveTo>
                  <a:pt x="2029" y="995"/>
                </a:moveTo>
                <a:lnTo>
                  <a:pt x="2030" y="995"/>
                </a:lnTo>
                <a:lnTo>
                  <a:pt x="2029" y="993"/>
                </a:lnTo>
                <a:lnTo>
                  <a:pt x="2029" y="995"/>
                </a:lnTo>
                <a:close/>
                <a:moveTo>
                  <a:pt x="2337" y="993"/>
                </a:moveTo>
                <a:lnTo>
                  <a:pt x="2337" y="995"/>
                </a:lnTo>
                <a:lnTo>
                  <a:pt x="2339" y="995"/>
                </a:lnTo>
                <a:lnTo>
                  <a:pt x="2339" y="993"/>
                </a:lnTo>
                <a:lnTo>
                  <a:pt x="2337" y="993"/>
                </a:lnTo>
                <a:close/>
                <a:moveTo>
                  <a:pt x="1004" y="992"/>
                </a:moveTo>
                <a:lnTo>
                  <a:pt x="1004" y="993"/>
                </a:lnTo>
                <a:lnTo>
                  <a:pt x="1006" y="992"/>
                </a:lnTo>
                <a:lnTo>
                  <a:pt x="1004" y="992"/>
                </a:lnTo>
                <a:close/>
                <a:moveTo>
                  <a:pt x="1230" y="993"/>
                </a:moveTo>
                <a:lnTo>
                  <a:pt x="1231" y="993"/>
                </a:lnTo>
                <a:lnTo>
                  <a:pt x="1231" y="992"/>
                </a:lnTo>
                <a:lnTo>
                  <a:pt x="1230" y="992"/>
                </a:lnTo>
                <a:lnTo>
                  <a:pt x="1230" y="993"/>
                </a:lnTo>
                <a:close/>
                <a:moveTo>
                  <a:pt x="1583" y="993"/>
                </a:moveTo>
                <a:lnTo>
                  <a:pt x="1583" y="993"/>
                </a:lnTo>
                <a:lnTo>
                  <a:pt x="1583" y="992"/>
                </a:lnTo>
                <a:lnTo>
                  <a:pt x="1583" y="992"/>
                </a:lnTo>
                <a:lnTo>
                  <a:pt x="1583" y="993"/>
                </a:lnTo>
                <a:close/>
                <a:moveTo>
                  <a:pt x="1585" y="992"/>
                </a:moveTo>
                <a:lnTo>
                  <a:pt x="1585" y="993"/>
                </a:lnTo>
                <a:lnTo>
                  <a:pt x="1587" y="993"/>
                </a:lnTo>
                <a:lnTo>
                  <a:pt x="1587" y="992"/>
                </a:lnTo>
                <a:lnTo>
                  <a:pt x="1585" y="992"/>
                </a:lnTo>
                <a:close/>
                <a:moveTo>
                  <a:pt x="1613" y="992"/>
                </a:moveTo>
                <a:lnTo>
                  <a:pt x="1615" y="992"/>
                </a:lnTo>
                <a:lnTo>
                  <a:pt x="1615" y="990"/>
                </a:lnTo>
                <a:lnTo>
                  <a:pt x="1613" y="990"/>
                </a:lnTo>
                <a:lnTo>
                  <a:pt x="1612" y="992"/>
                </a:lnTo>
                <a:lnTo>
                  <a:pt x="1612" y="993"/>
                </a:lnTo>
                <a:lnTo>
                  <a:pt x="1613" y="993"/>
                </a:lnTo>
                <a:lnTo>
                  <a:pt x="1613" y="992"/>
                </a:lnTo>
                <a:close/>
                <a:moveTo>
                  <a:pt x="1623" y="992"/>
                </a:moveTo>
                <a:lnTo>
                  <a:pt x="1622" y="992"/>
                </a:lnTo>
                <a:lnTo>
                  <a:pt x="1622" y="993"/>
                </a:lnTo>
                <a:lnTo>
                  <a:pt x="1623" y="993"/>
                </a:lnTo>
                <a:lnTo>
                  <a:pt x="1623" y="992"/>
                </a:lnTo>
                <a:close/>
                <a:moveTo>
                  <a:pt x="1992" y="992"/>
                </a:moveTo>
                <a:lnTo>
                  <a:pt x="1990" y="992"/>
                </a:lnTo>
                <a:lnTo>
                  <a:pt x="1990" y="993"/>
                </a:lnTo>
                <a:lnTo>
                  <a:pt x="1992" y="993"/>
                </a:lnTo>
                <a:lnTo>
                  <a:pt x="1992" y="992"/>
                </a:lnTo>
                <a:close/>
                <a:moveTo>
                  <a:pt x="2321" y="993"/>
                </a:moveTo>
                <a:lnTo>
                  <a:pt x="2322" y="993"/>
                </a:lnTo>
                <a:lnTo>
                  <a:pt x="2322" y="992"/>
                </a:lnTo>
                <a:lnTo>
                  <a:pt x="2321" y="992"/>
                </a:lnTo>
                <a:lnTo>
                  <a:pt x="2319" y="992"/>
                </a:lnTo>
                <a:lnTo>
                  <a:pt x="2319" y="993"/>
                </a:lnTo>
                <a:lnTo>
                  <a:pt x="2321" y="993"/>
                </a:lnTo>
                <a:close/>
                <a:moveTo>
                  <a:pt x="2324" y="990"/>
                </a:moveTo>
                <a:lnTo>
                  <a:pt x="2322" y="990"/>
                </a:lnTo>
                <a:lnTo>
                  <a:pt x="2322" y="992"/>
                </a:lnTo>
                <a:lnTo>
                  <a:pt x="2324" y="992"/>
                </a:lnTo>
                <a:lnTo>
                  <a:pt x="2324" y="990"/>
                </a:lnTo>
                <a:close/>
                <a:moveTo>
                  <a:pt x="1123" y="992"/>
                </a:moveTo>
                <a:lnTo>
                  <a:pt x="1125" y="992"/>
                </a:lnTo>
                <a:lnTo>
                  <a:pt x="1123" y="990"/>
                </a:lnTo>
                <a:lnTo>
                  <a:pt x="1123" y="992"/>
                </a:lnTo>
                <a:close/>
                <a:moveTo>
                  <a:pt x="1502" y="992"/>
                </a:moveTo>
                <a:lnTo>
                  <a:pt x="1502" y="990"/>
                </a:lnTo>
                <a:lnTo>
                  <a:pt x="1500" y="990"/>
                </a:lnTo>
                <a:lnTo>
                  <a:pt x="1500" y="992"/>
                </a:lnTo>
                <a:lnTo>
                  <a:pt x="1502" y="992"/>
                </a:lnTo>
                <a:close/>
                <a:moveTo>
                  <a:pt x="2024" y="992"/>
                </a:moveTo>
                <a:lnTo>
                  <a:pt x="2024" y="990"/>
                </a:lnTo>
                <a:lnTo>
                  <a:pt x="2024" y="990"/>
                </a:lnTo>
                <a:lnTo>
                  <a:pt x="2024" y="992"/>
                </a:lnTo>
                <a:lnTo>
                  <a:pt x="2024" y="992"/>
                </a:lnTo>
                <a:close/>
                <a:moveTo>
                  <a:pt x="1498" y="988"/>
                </a:moveTo>
                <a:lnTo>
                  <a:pt x="1498" y="990"/>
                </a:lnTo>
                <a:lnTo>
                  <a:pt x="1500" y="990"/>
                </a:lnTo>
                <a:lnTo>
                  <a:pt x="1498" y="988"/>
                </a:lnTo>
                <a:close/>
                <a:moveTo>
                  <a:pt x="1578" y="990"/>
                </a:moveTo>
                <a:lnTo>
                  <a:pt x="1578" y="988"/>
                </a:lnTo>
                <a:lnTo>
                  <a:pt x="1577" y="988"/>
                </a:lnTo>
                <a:lnTo>
                  <a:pt x="1577" y="990"/>
                </a:lnTo>
                <a:lnTo>
                  <a:pt x="1578" y="990"/>
                </a:lnTo>
                <a:close/>
                <a:moveTo>
                  <a:pt x="1617" y="990"/>
                </a:moveTo>
                <a:lnTo>
                  <a:pt x="1618" y="990"/>
                </a:lnTo>
                <a:lnTo>
                  <a:pt x="1618" y="988"/>
                </a:lnTo>
                <a:lnTo>
                  <a:pt x="1617" y="988"/>
                </a:lnTo>
                <a:lnTo>
                  <a:pt x="1617" y="990"/>
                </a:lnTo>
                <a:close/>
                <a:moveTo>
                  <a:pt x="1467" y="987"/>
                </a:moveTo>
                <a:lnTo>
                  <a:pt x="1468" y="988"/>
                </a:lnTo>
                <a:lnTo>
                  <a:pt x="1468" y="987"/>
                </a:lnTo>
                <a:lnTo>
                  <a:pt x="1467" y="987"/>
                </a:lnTo>
                <a:close/>
                <a:moveTo>
                  <a:pt x="2296" y="988"/>
                </a:moveTo>
                <a:lnTo>
                  <a:pt x="2297" y="988"/>
                </a:lnTo>
                <a:lnTo>
                  <a:pt x="2297" y="987"/>
                </a:lnTo>
                <a:lnTo>
                  <a:pt x="2296" y="987"/>
                </a:lnTo>
                <a:lnTo>
                  <a:pt x="2296" y="988"/>
                </a:lnTo>
                <a:close/>
                <a:moveTo>
                  <a:pt x="2329" y="987"/>
                </a:moveTo>
                <a:lnTo>
                  <a:pt x="2327" y="987"/>
                </a:lnTo>
                <a:lnTo>
                  <a:pt x="2327" y="988"/>
                </a:lnTo>
                <a:lnTo>
                  <a:pt x="2329" y="988"/>
                </a:lnTo>
                <a:lnTo>
                  <a:pt x="2329" y="987"/>
                </a:lnTo>
                <a:close/>
                <a:moveTo>
                  <a:pt x="2339" y="988"/>
                </a:moveTo>
                <a:lnTo>
                  <a:pt x="2341" y="988"/>
                </a:lnTo>
                <a:lnTo>
                  <a:pt x="2341" y="987"/>
                </a:lnTo>
                <a:lnTo>
                  <a:pt x="2339" y="987"/>
                </a:lnTo>
                <a:lnTo>
                  <a:pt x="2339" y="988"/>
                </a:lnTo>
                <a:close/>
                <a:moveTo>
                  <a:pt x="2344" y="987"/>
                </a:moveTo>
                <a:lnTo>
                  <a:pt x="2344" y="985"/>
                </a:lnTo>
                <a:lnTo>
                  <a:pt x="2342" y="985"/>
                </a:lnTo>
                <a:lnTo>
                  <a:pt x="2342" y="987"/>
                </a:lnTo>
                <a:lnTo>
                  <a:pt x="2342" y="988"/>
                </a:lnTo>
                <a:lnTo>
                  <a:pt x="2344" y="988"/>
                </a:lnTo>
                <a:lnTo>
                  <a:pt x="2344" y="987"/>
                </a:lnTo>
                <a:close/>
                <a:moveTo>
                  <a:pt x="1081" y="985"/>
                </a:moveTo>
                <a:lnTo>
                  <a:pt x="1080" y="985"/>
                </a:lnTo>
                <a:lnTo>
                  <a:pt x="1080" y="987"/>
                </a:lnTo>
                <a:lnTo>
                  <a:pt x="1081" y="987"/>
                </a:lnTo>
                <a:lnTo>
                  <a:pt x="1081" y="985"/>
                </a:lnTo>
                <a:close/>
                <a:moveTo>
                  <a:pt x="1085" y="985"/>
                </a:moveTo>
                <a:lnTo>
                  <a:pt x="1083" y="985"/>
                </a:lnTo>
                <a:lnTo>
                  <a:pt x="1083" y="987"/>
                </a:lnTo>
                <a:lnTo>
                  <a:pt x="1085" y="987"/>
                </a:lnTo>
                <a:lnTo>
                  <a:pt x="1085" y="985"/>
                </a:lnTo>
                <a:close/>
                <a:moveTo>
                  <a:pt x="1240" y="987"/>
                </a:moveTo>
                <a:lnTo>
                  <a:pt x="1241" y="987"/>
                </a:lnTo>
                <a:lnTo>
                  <a:pt x="1241" y="985"/>
                </a:lnTo>
                <a:lnTo>
                  <a:pt x="1240" y="985"/>
                </a:lnTo>
                <a:lnTo>
                  <a:pt x="1240" y="987"/>
                </a:lnTo>
                <a:close/>
                <a:moveTo>
                  <a:pt x="2299" y="987"/>
                </a:moveTo>
                <a:lnTo>
                  <a:pt x="2299" y="985"/>
                </a:lnTo>
                <a:lnTo>
                  <a:pt x="2297" y="985"/>
                </a:lnTo>
                <a:lnTo>
                  <a:pt x="2297" y="987"/>
                </a:lnTo>
                <a:lnTo>
                  <a:pt x="2299" y="987"/>
                </a:lnTo>
                <a:close/>
                <a:moveTo>
                  <a:pt x="1573" y="983"/>
                </a:moveTo>
                <a:lnTo>
                  <a:pt x="1572" y="983"/>
                </a:lnTo>
                <a:lnTo>
                  <a:pt x="1572" y="985"/>
                </a:lnTo>
                <a:lnTo>
                  <a:pt x="1573" y="985"/>
                </a:lnTo>
                <a:lnTo>
                  <a:pt x="1573" y="983"/>
                </a:lnTo>
                <a:close/>
                <a:moveTo>
                  <a:pt x="1598" y="983"/>
                </a:moveTo>
                <a:lnTo>
                  <a:pt x="1598" y="985"/>
                </a:lnTo>
                <a:lnTo>
                  <a:pt x="1600" y="985"/>
                </a:lnTo>
                <a:lnTo>
                  <a:pt x="1600" y="983"/>
                </a:lnTo>
                <a:lnTo>
                  <a:pt x="1598" y="983"/>
                </a:lnTo>
                <a:close/>
                <a:moveTo>
                  <a:pt x="2297" y="983"/>
                </a:moveTo>
                <a:lnTo>
                  <a:pt x="2296" y="983"/>
                </a:lnTo>
                <a:lnTo>
                  <a:pt x="2296" y="985"/>
                </a:lnTo>
                <a:lnTo>
                  <a:pt x="2297" y="985"/>
                </a:lnTo>
                <a:lnTo>
                  <a:pt x="2297" y="983"/>
                </a:lnTo>
                <a:close/>
                <a:moveTo>
                  <a:pt x="1073" y="983"/>
                </a:moveTo>
                <a:lnTo>
                  <a:pt x="1071" y="982"/>
                </a:lnTo>
                <a:lnTo>
                  <a:pt x="1071" y="983"/>
                </a:lnTo>
                <a:lnTo>
                  <a:pt x="1073" y="983"/>
                </a:lnTo>
                <a:close/>
                <a:moveTo>
                  <a:pt x="1350" y="982"/>
                </a:moveTo>
                <a:lnTo>
                  <a:pt x="1348" y="982"/>
                </a:lnTo>
                <a:lnTo>
                  <a:pt x="1348" y="983"/>
                </a:lnTo>
                <a:lnTo>
                  <a:pt x="1350" y="983"/>
                </a:lnTo>
                <a:lnTo>
                  <a:pt x="1350" y="982"/>
                </a:lnTo>
                <a:close/>
                <a:moveTo>
                  <a:pt x="1465" y="982"/>
                </a:moveTo>
                <a:lnTo>
                  <a:pt x="1465" y="982"/>
                </a:lnTo>
                <a:lnTo>
                  <a:pt x="1465" y="983"/>
                </a:lnTo>
                <a:lnTo>
                  <a:pt x="1465" y="983"/>
                </a:lnTo>
                <a:lnTo>
                  <a:pt x="1465" y="982"/>
                </a:lnTo>
                <a:close/>
                <a:moveTo>
                  <a:pt x="1567" y="982"/>
                </a:moveTo>
                <a:lnTo>
                  <a:pt x="1567" y="983"/>
                </a:lnTo>
                <a:lnTo>
                  <a:pt x="1568" y="983"/>
                </a:lnTo>
                <a:lnTo>
                  <a:pt x="1568" y="982"/>
                </a:lnTo>
                <a:lnTo>
                  <a:pt x="1567" y="982"/>
                </a:lnTo>
                <a:close/>
                <a:moveTo>
                  <a:pt x="1995" y="982"/>
                </a:moveTo>
                <a:lnTo>
                  <a:pt x="1994" y="982"/>
                </a:lnTo>
                <a:lnTo>
                  <a:pt x="1994" y="983"/>
                </a:lnTo>
                <a:lnTo>
                  <a:pt x="1995" y="983"/>
                </a:lnTo>
                <a:lnTo>
                  <a:pt x="1995" y="982"/>
                </a:lnTo>
                <a:close/>
                <a:moveTo>
                  <a:pt x="2344" y="983"/>
                </a:moveTo>
                <a:lnTo>
                  <a:pt x="2344" y="982"/>
                </a:lnTo>
                <a:lnTo>
                  <a:pt x="2346" y="982"/>
                </a:lnTo>
                <a:lnTo>
                  <a:pt x="2346" y="980"/>
                </a:lnTo>
                <a:lnTo>
                  <a:pt x="2346" y="978"/>
                </a:lnTo>
                <a:lnTo>
                  <a:pt x="2344" y="978"/>
                </a:lnTo>
                <a:lnTo>
                  <a:pt x="2344" y="980"/>
                </a:lnTo>
                <a:lnTo>
                  <a:pt x="2344" y="980"/>
                </a:lnTo>
                <a:lnTo>
                  <a:pt x="2344" y="982"/>
                </a:lnTo>
                <a:lnTo>
                  <a:pt x="2342" y="982"/>
                </a:lnTo>
                <a:lnTo>
                  <a:pt x="2342" y="983"/>
                </a:lnTo>
                <a:lnTo>
                  <a:pt x="2344" y="983"/>
                </a:lnTo>
                <a:lnTo>
                  <a:pt x="2344" y="983"/>
                </a:lnTo>
                <a:close/>
                <a:moveTo>
                  <a:pt x="1356" y="982"/>
                </a:moveTo>
                <a:lnTo>
                  <a:pt x="1358" y="982"/>
                </a:lnTo>
                <a:lnTo>
                  <a:pt x="1358" y="980"/>
                </a:lnTo>
                <a:lnTo>
                  <a:pt x="1356" y="980"/>
                </a:lnTo>
                <a:lnTo>
                  <a:pt x="1356" y="982"/>
                </a:lnTo>
                <a:close/>
                <a:moveTo>
                  <a:pt x="1807" y="982"/>
                </a:moveTo>
                <a:lnTo>
                  <a:pt x="1809" y="982"/>
                </a:lnTo>
                <a:lnTo>
                  <a:pt x="1809" y="980"/>
                </a:lnTo>
                <a:lnTo>
                  <a:pt x="1807" y="980"/>
                </a:lnTo>
                <a:lnTo>
                  <a:pt x="1807" y="982"/>
                </a:lnTo>
                <a:close/>
                <a:moveTo>
                  <a:pt x="2296" y="982"/>
                </a:moveTo>
                <a:lnTo>
                  <a:pt x="2296" y="980"/>
                </a:lnTo>
                <a:lnTo>
                  <a:pt x="2294" y="980"/>
                </a:lnTo>
                <a:lnTo>
                  <a:pt x="2294" y="982"/>
                </a:lnTo>
                <a:lnTo>
                  <a:pt x="2296" y="982"/>
                </a:lnTo>
                <a:close/>
                <a:moveTo>
                  <a:pt x="2301" y="980"/>
                </a:moveTo>
                <a:lnTo>
                  <a:pt x="2301" y="982"/>
                </a:lnTo>
                <a:lnTo>
                  <a:pt x="2302" y="982"/>
                </a:lnTo>
                <a:lnTo>
                  <a:pt x="2302" y="980"/>
                </a:lnTo>
                <a:lnTo>
                  <a:pt x="2301" y="980"/>
                </a:lnTo>
                <a:close/>
                <a:moveTo>
                  <a:pt x="1834" y="978"/>
                </a:moveTo>
                <a:lnTo>
                  <a:pt x="1832" y="978"/>
                </a:lnTo>
                <a:lnTo>
                  <a:pt x="1830" y="978"/>
                </a:lnTo>
                <a:lnTo>
                  <a:pt x="1829" y="978"/>
                </a:lnTo>
                <a:lnTo>
                  <a:pt x="1829" y="980"/>
                </a:lnTo>
                <a:lnTo>
                  <a:pt x="1830" y="980"/>
                </a:lnTo>
                <a:lnTo>
                  <a:pt x="1832" y="980"/>
                </a:lnTo>
                <a:lnTo>
                  <a:pt x="1834" y="980"/>
                </a:lnTo>
                <a:lnTo>
                  <a:pt x="1834" y="978"/>
                </a:lnTo>
                <a:close/>
                <a:moveTo>
                  <a:pt x="1865" y="980"/>
                </a:moveTo>
                <a:lnTo>
                  <a:pt x="1865" y="978"/>
                </a:lnTo>
                <a:lnTo>
                  <a:pt x="1864" y="978"/>
                </a:lnTo>
                <a:lnTo>
                  <a:pt x="1864" y="980"/>
                </a:lnTo>
                <a:lnTo>
                  <a:pt x="1865" y="980"/>
                </a:lnTo>
                <a:close/>
                <a:moveTo>
                  <a:pt x="2294" y="978"/>
                </a:moveTo>
                <a:lnTo>
                  <a:pt x="2292" y="978"/>
                </a:lnTo>
                <a:lnTo>
                  <a:pt x="2292" y="980"/>
                </a:lnTo>
                <a:lnTo>
                  <a:pt x="2294" y="980"/>
                </a:lnTo>
                <a:lnTo>
                  <a:pt x="2294" y="978"/>
                </a:lnTo>
                <a:close/>
                <a:moveTo>
                  <a:pt x="2309" y="978"/>
                </a:moveTo>
                <a:lnTo>
                  <a:pt x="2307" y="978"/>
                </a:lnTo>
                <a:lnTo>
                  <a:pt x="2307" y="980"/>
                </a:lnTo>
                <a:lnTo>
                  <a:pt x="2309" y="980"/>
                </a:lnTo>
                <a:lnTo>
                  <a:pt x="2309" y="978"/>
                </a:lnTo>
                <a:close/>
                <a:moveTo>
                  <a:pt x="2331" y="978"/>
                </a:moveTo>
                <a:lnTo>
                  <a:pt x="2331" y="980"/>
                </a:lnTo>
                <a:lnTo>
                  <a:pt x="2332" y="980"/>
                </a:lnTo>
                <a:lnTo>
                  <a:pt x="2332" y="978"/>
                </a:lnTo>
                <a:lnTo>
                  <a:pt x="2331" y="978"/>
                </a:lnTo>
                <a:close/>
                <a:moveTo>
                  <a:pt x="2334" y="977"/>
                </a:moveTo>
                <a:lnTo>
                  <a:pt x="2332" y="977"/>
                </a:lnTo>
                <a:lnTo>
                  <a:pt x="2332" y="978"/>
                </a:lnTo>
                <a:lnTo>
                  <a:pt x="2334" y="978"/>
                </a:lnTo>
                <a:lnTo>
                  <a:pt x="2334" y="977"/>
                </a:lnTo>
                <a:close/>
                <a:moveTo>
                  <a:pt x="1827" y="977"/>
                </a:moveTo>
                <a:lnTo>
                  <a:pt x="1825" y="977"/>
                </a:lnTo>
                <a:lnTo>
                  <a:pt x="1825" y="978"/>
                </a:lnTo>
                <a:lnTo>
                  <a:pt x="1827" y="978"/>
                </a:lnTo>
                <a:lnTo>
                  <a:pt x="1829" y="978"/>
                </a:lnTo>
                <a:lnTo>
                  <a:pt x="1829" y="977"/>
                </a:lnTo>
                <a:lnTo>
                  <a:pt x="1827" y="977"/>
                </a:lnTo>
                <a:close/>
                <a:moveTo>
                  <a:pt x="1864" y="977"/>
                </a:moveTo>
                <a:lnTo>
                  <a:pt x="1864" y="978"/>
                </a:lnTo>
                <a:lnTo>
                  <a:pt x="1864" y="978"/>
                </a:lnTo>
                <a:lnTo>
                  <a:pt x="1864" y="977"/>
                </a:lnTo>
                <a:lnTo>
                  <a:pt x="1864" y="977"/>
                </a:lnTo>
                <a:close/>
                <a:moveTo>
                  <a:pt x="1050" y="977"/>
                </a:moveTo>
                <a:lnTo>
                  <a:pt x="1051" y="977"/>
                </a:lnTo>
                <a:lnTo>
                  <a:pt x="1051" y="975"/>
                </a:lnTo>
                <a:lnTo>
                  <a:pt x="1050" y="975"/>
                </a:lnTo>
                <a:lnTo>
                  <a:pt x="1050" y="977"/>
                </a:lnTo>
                <a:close/>
                <a:moveTo>
                  <a:pt x="1588" y="973"/>
                </a:moveTo>
                <a:lnTo>
                  <a:pt x="1588" y="972"/>
                </a:lnTo>
                <a:lnTo>
                  <a:pt x="1587" y="972"/>
                </a:lnTo>
                <a:lnTo>
                  <a:pt x="1585" y="972"/>
                </a:lnTo>
                <a:lnTo>
                  <a:pt x="1583" y="972"/>
                </a:lnTo>
                <a:lnTo>
                  <a:pt x="1583" y="973"/>
                </a:lnTo>
                <a:lnTo>
                  <a:pt x="1583" y="975"/>
                </a:lnTo>
                <a:lnTo>
                  <a:pt x="1583" y="977"/>
                </a:lnTo>
                <a:lnTo>
                  <a:pt x="1585" y="977"/>
                </a:lnTo>
                <a:lnTo>
                  <a:pt x="1585" y="975"/>
                </a:lnTo>
                <a:lnTo>
                  <a:pt x="1585" y="973"/>
                </a:lnTo>
                <a:lnTo>
                  <a:pt x="1587" y="973"/>
                </a:lnTo>
                <a:lnTo>
                  <a:pt x="1588" y="973"/>
                </a:lnTo>
                <a:close/>
                <a:moveTo>
                  <a:pt x="1593" y="972"/>
                </a:moveTo>
                <a:lnTo>
                  <a:pt x="1592" y="972"/>
                </a:lnTo>
                <a:lnTo>
                  <a:pt x="1592" y="973"/>
                </a:lnTo>
                <a:lnTo>
                  <a:pt x="1592" y="975"/>
                </a:lnTo>
                <a:lnTo>
                  <a:pt x="1593" y="975"/>
                </a:lnTo>
                <a:lnTo>
                  <a:pt x="1593" y="973"/>
                </a:lnTo>
                <a:lnTo>
                  <a:pt x="1593" y="972"/>
                </a:lnTo>
                <a:close/>
                <a:moveTo>
                  <a:pt x="1595" y="972"/>
                </a:moveTo>
                <a:lnTo>
                  <a:pt x="1593" y="972"/>
                </a:lnTo>
                <a:lnTo>
                  <a:pt x="1593" y="972"/>
                </a:lnTo>
                <a:lnTo>
                  <a:pt x="1595" y="972"/>
                </a:lnTo>
                <a:lnTo>
                  <a:pt x="1595" y="972"/>
                </a:lnTo>
                <a:close/>
                <a:moveTo>
                  <a:pt x="1735" y="972"/>
                </a:moveTo>
                <a:lnTo>
                  <a:pt x="1735" y="972"/>
                </a:lnTo>
                <a:lnTo>
                  <a:pt x="1737" y="972"/>
                </a:lnTo>
                <a:lnTo>
                  <a:pt x="1737" y="972"/>
                </a:lnTo>
                <a:lnTo>
                  <a:pt x="1735" y="972"/>
                </a:lnTo>
                <a:close/>
                <a:moveTo>
                  <a:pt x="1455" y="972"/>
                </a:moveTo>
                <a:lnTo>
                  <a:pt x="1457" y="972"/>
                </a:lnTo>
                <a:lnTo>
                  <a:pt x="1457" y="970"/>
                </a:lnTo>
                <a:lnTo>
                  <a:pt x="1455" y="970"/>
                </a:lnTo>
                <a:lnTo>
                  <a:pt x="1455" y="972"/>
                </a:lnTo>
                <a:close/>
                <a:moveTo>
                  <a:pt x="1814" y="972"/>
                </a:moveTo>
                <a:lnTo>
                  <a:pt x="1815" y="972"/>
                </a:lnTo>
                <a:lnTo>
                  <a:pt x="1815" y="970"/>
                </a:lnTo>
                <a:lnTo>
                  <a:pt x="1814" y="970"/>
                </a:lnTo>
                <a:lnTo>
                  <a:pt x="1814" y="972"/>
                </a:lnTo>
                <a:close/>
                <a:moveTo>
                  <a:pt x="1050" y="968"/>
                </a:moveTo>
                <a:lnTo>
                  <a:pt x="1050" y="967"/>
                </a:lnTo>
                <a:lnTo>
                  <a:pt x="1048" y="967"/>
                </a:lnTo>
                <a:lnTo>
                  <a:pt x="1048" y="968"/>
                </a:lnTo>
                <a:lnTo>
                  <a:pt x="1050" y="968"/>
                </a:lnTo>
                <a:close/>
                <a:moveTo>
                  <a:pt x="1453" y="967"/>
                </a:moveTo>
                <a:lnTo>
                  <a:pt x="1453" y="968"/>
                </a:lnTo>
                <a:lnTo>
                  <a:pt x="1455" y="968"/>
                </a:lnTo>
                <a:lnTo>
                  <a:pt x="1457" y="968"/>
                </a:lnTo>
                <a:lnTo>
                  <a:pt x="1458" y="968"/>
                </a:lnTo>
                <a:lnTo>
                  <a:pt x="1458" y="967"/>
                </a:lnTo>
                <a:lnTo>
                  <a:pt x="1458" y="965"/>
                </a:lnTo>
                <a:lnTo>
                  <a:pt x="1457" y="965"/>
                </a:lnTo>
                <a:lnTo>
                  <a:pt x="1455" y="965"/>
                </a:lnTo>
                <a:lnTo>
                  <a:pt x="1455" y="967"/>
                </a:lnTo>
                <a:lnTo>
                  <a:pt x="1453" y="967"/>
                </a:lnTo>
                <a:close/>
                <a:moveTo>
                  <a:pt x="2257" y="968"/>
                </a:moveTo>
                <a:lnTo>
                  <a:pt x="2259" y="968"/>
                </a:lnTo>
                <a:lnTo>
                  <a:pt x="2259" y="967"/>
                </a:lnTo>
                <a:lnTo>
                  <a:pt x="2257" y="967"/>
                </a:lnTo>
                <a:lnTo>
                  <a:pt x="2257" y="968"/>
                </a:lnTo>
                <a:close/>
                <a:moveTo>
                  <a:pt x="1046" y="965"/>
                </a:moveTo>
                <a:lnTo>
                  <a:pt x="1044" y="965"/>
                </a:lnTo>
                <a:lnTo>
                  <a:pt x="1043" y="965"/>
                </a:lnTo>
                <a:lnTo>
                  <a:pt x="1043" y="967"/>
                </a:lnTo>
                <a:lnTo>
                  <a:pt x="1044" y="967"/>
                </a:lnTo>
                <a:lnTo>
                  <a:pt x="1046" y="967"/>
                </a:lnTo>
                <a:lnTo>
                  <a:pt x="1048" y="967"/>
                </a:lnTo>
                <a:lnTo>
                  <a:pt x="1048" y="965"/>
                </a:lnTo>
                <a:lnTo>
                  <a:pt x="1046" y="965"/>
                </a:lnTo>
                <a:close/>
                <a:moveTo>
                  <a:pt x="1789" y="965"/>
                </a:moveTo>
                <a:lnTo>
                  <a:pt x="1787" y="965"/>
                </a:lnTo>
                <a:lnTo>
                  <a:pt x="1787" y="967"/>
                </a:lnTo>
                <a:lnTo>
                  <a:pt x="1789" y="967"/>
                </a:lnTo>
                <a:lnTo>
                  <a:pt x="1790" y="967"/>
                </a:lnTo>
                <a:lnTo>
                  <a:pt x="1792" y="967"/>
                </a:lnTo>
                <a:lnTo>
                  <a:pt x="1792" y="965"/>
                </a:lnTo>
                <a:lnTo>
                  <a:pt x="1790" y="965"/>
                </a:lnTo>
                <a:lnTo>
                  <a:pt x="1789" y="965"/>
                </a:lnTo>
                <a:close/>
                <a:moveTo>
                  <a:pt x="1043" y="963"/>
                </a:moveTo>
                <a:lnTo>
                  <a:pt x="1044" y="965"/>
                </a:lnTo>
                <a:lnTo>
                  <a:pt x="1044" y="963"/>
                </a:lnTo>
                <a:lnTo>
                  <a:pt x="1043" y="963"/>
                </a:lnTo>
                <a:close/>
                <a:moveTo>
                  <a:pt x="1807" y="963"/>
                </a:moveTo>
                <a:lnTo>
                  <a:pt x="1805" y="963"/>
                </a:lnTo>
                <a:lnTo>
                  <a:pt x="1807" y="965"/>
                </a:lnTo>
                <a:lnTo>
                  <a:pt x="1807" y="963"/>
                </a:lnTo>
                <a:close/>
                <a:moveTo>
                  <a:pt x="2232" y="965"/>
                </a:moveTo>
                <a:lnTo>
                  <a:pt x="2234" y="965"/>
                </a:lnTo>
                <a:lnTo>
                  <a:pt x="2234" y="963"/>
                </a:lnTo>
                <a:lnTo>
                  <a:pt x="2232" y="963"/>
                </a:lnTo>
                <a:lnTo>
                  <a:pt x="2232" y="965"/>
                </a:lnTo>
                <a:close/>
                <a:moveTo>
                  <a:pt x="2259" y="965"/>
                </a:moveTo>
                <a:lnTo>
                  <a:pt x="2261" y="965"/>
                </a:lnTo>
                <a:lnTo>
                  <a:pt x="2261" y="963"/>
                </a:lnTo>
                <a:lnTo>
                  <a:pt x="2259" y="963"/>
                </a:lnTo>
                <a:lnTo>
                  <a:pt x="2259" y="965"/>
                </a:lnTo>
                <a:close/>
                <a:moveTo>
                  <a:pt x="1041" y="962"/>
                </a:moveTo>
                <a:lnTo>
                  <a:pt x="1041" y="960"/>
                </a:lnTo>
                <a:lnTo>
                  <a:pt x="1039" y="960"/>
                </a:lnTo>
                <a:lnTo>
                  <a:pt x="1039" y="962"/>
                </a:lnTo>
                <a:lnTo>
                  <a:pt x="1039" y="963"/>
                </a:lnTo>
                <a:lnTo>
                  <a:pt x="1041" y="963"/>
                </a:lnTo>
                <a:lnTo>
                  <a:pt x="1041" y="962"/>
                </a:lnTo>
                <a:close/>
                <a:moveTo>
                  <a:pt x="2221" y="962"/>
                </a:moveTo>
                <a:lnTo>
                  <a:pt x="2219" y="962"/>
                </a:lnTo>
                <a:lnTo>
                  <a:pt x="2219" y="963"/>
                </a:lnTo>
                <a:lnTo>
                  <a:pt x="2221" y="963"/>
                </a:lnTo>
                <a:lnTo>
                  <a:pt x="2221" y="962"/>
                </a:lnTo>
                <a:close/>
                <a:moveTo>
                  <a:pt x="2224" y="960"/>
                </a:moveTo>
                <a:lnTo>
                  <a:pt x="2222" y="960"/>
                </a:lnTo>
                <a:lnTo>
                  <a:pt x="2222" y="962"/>
                </a:lnTo>
                <a:lnTo>
                  <a:pt x="2224" y="962"/>
                </a:lnTo>
                <a:lnTo>
                  <a:pt x="2224" y="960"/>
                </a:lnTo>
                <a:close/>
                <a:moveTo>
                  <a:pt x="2262" y="960"/>
                </a:moveTo>
                <a:lnTo>
                  <a:pt x="2262" y="958"/>
                </a:lnTo>
                <a:lnTo>
                  <a:pt x="2261" y="958"/>
                </a:lnTo>
                <a:lnTo>
                  <a:pt x="2261" y="960"/>
                </a:lnTo>
                <a:lnTo>
                  <a:pt x="2261" y="962"/>
                </a:lnTo>
                <a:lnTo>
                  <a:pt x="2262" y="962"/>
                </a:lnTo>
                <a:lnTo>
                  <a:pt x="2262" y="960"/>
                </a:lnTo>
                <a:close/>
                <a:moveTo>
                  <a:pt x="2206" y="958"/>
                </a:moveTo>
                <a:lnTo>
                  <a:pt x="2206" y="960"/>
                </a:lnTo>
                <a:lnTo>
                  <a:pt x="2207" y="960"/>
                </a:lnTo>
                <a:lnTo>
                  <a:pt x="2207" y="958"/>
                </a:lnTo>
                <a:lnTo>
                  <a:pt x="2206" y="958"/>
                </a:lnTo>
                <a:close/>
                <a:moveTo>
                  <a:pt x="2236" y="960"/>
                </a:moveTo>
                <a:lnTo>
                  <a:pt x="2236" y="958"/>
                </a:lnTo>
                <a:lnTo>
                  <a:pt x="2234" y="958"/>
                </a:lnTo>
                <a:lnTo>
                  <a:pt x="2234" y="960"/>
                </a:lnTo>
                <a:lnTo>
                  <a:pt x="2236" y="960"/>
                </a:lnTo>
                <a:close/>
                <a:moveTo>
                  <a:pt x="2241" y="960"/>
                </a:moveTo>
                <a:lnTo>
                  <a:pt x="2241" y="958"/>
                </a:lnTo>
                <a:lnTo>
                  <a:pt x="2241" y="957"/>
                </a:lnTo>
                <a:lnTo>
                  <a:pt x="2239" y="957"/>
                </a:lnTo>
                <a:lnTo>
                  <a:pt x="2237" y="957"/>
                </a:lnTo>
                <a:lnTo>
                  <a:pt x="2237" y="958"/>
                </a:lnTo>
                <a:lnTo>
                  <a:pt x="2237" y="960"/>
                </a:lnTo>
                <a:lnTo>
                  <a:pt x="2239" y="960"/>
                </a:lnTo>
                <a:lnTo>
                  <a:pt x="2241" y="960"/>
                </a:lnTo>
                <a:close/>
                <a:moveTo>
                  <a:pt x="2199" y="957"/>
                </a:moveTo>
                <a:lnTo>
                  <a:pt x="2197" y="957"/>
                </a:lnTo>
                <a:lnTo>
                  <a:pt x="2197" y="958"/>
                </a:lnTo>
                <a:lnTo>
                  <a:pt x="2199" y="958"/>
                </a:lnTo>
                <a:lnTo>
                  <a:pt x="2201" y="958"/>
                </a:lnTo>
                <a:lnTo>
                  <a:pt x="2202" y="958"/>
                </a:lnTo>
                <a:lnTo>
                  <a:pt x="2202" y="957"/>
                </a:lnTo>
                <a:lnTo>
                  <a:pt x="2201" y="957"/>
                </a:lnTo>
                <a:lnTo>
                  <a:pt x="2199" y="957"/>
                </a:lnTo>
                <a:close/>
                <a:moveTo>
                  <a:pt x="2221" y="957"/>
                </a:moveTo>
                <a:lnTo>
                  <a:pt x="2219" y="957"/>
                </a:lnTo>
                <a:lnTo>
                  <a:pt x="2219" y="958"/>
                </a:lnTo>
                <a:lnTo>
                  <a:pt x="2221" y="958"/>
                </a:lnTo>
                <a:lnTo>
                  <a:pt x="2221" y="957"/>
                </a:lnTo>
                <a:close/>
                <a:moveTo>
                  <a:pt x="2226" y="957"/>
                </a:moveTo>
                <a:lnTo>
                  <a:pt x="2224" y="957"/>
                </a:lnTo>
                <a:lnTo>
                  <a:pt x="2224" y="958"/>
                </a:lnTo>
                <a:lnTo>
                  <a:pt x="2226" y="958"/>
                </a:lnTo>
                <a:lnTo>
                  <a:pt x="2226" y="957"/>
                </a:lnTo>
                <a:close/>
                <a:moveTo>
                  <a:pt x="1739" y="957"/>
                </a:moveTo>
                <a:lnTo>
                  <a:pt x="1739" y="955"/>
                </a:lnTo>
                <a:lnTo>
                  <a:pt x="1737" y="955"/>
                </a:lnTo>
                <a:lnTo>
                  <a:pt x="1737" y="957"/>
                </a:lnTo>
                <a:lnTo>
                  <a:pt x="1739" y="957"/>
                </a:lnTo>
                <a:close/>
                <a:moveTo>
                  <a:pt x="2207" y="955"/>
                </a:moveTo>
                <a:lnTo>
                  <a:pt x="2206" y="955"/>
                </a:lnTo>
                <a:lnTo>
                  <a:pt x="2206" y="957"/>
                </a:lnTo>
                <a:lnTo>
                  <a:pt x="2207" y="957"/>
                </a:lnTo>
                <a:lnTo>
                  <a:pt x="2207" y="955"/>
                </a:lnTo>
                <a:close/>
                <a:moveTo>
                  <a:pt x="1573" y="955"/>
                </a:moveTo>
                <a:lnTo>
                  <a:pt x="1573" y="953"/>
                </a:lnTo>
                <a:lnTo>
                  <a:pt x="1572" y="953"/>
                </a:lnTo>
                <a:lnTo>
                  <a:pt x="1572" y="955"/>
                </a:lnTo>
                <a:lnTo>
                  <a:pt x="1573" y="955"/>
                </a:lnTo>
                <a:close/>
                <a:moveTo>
                  <a:pt x="2197" y="955"/>
                </a:moveTo>
                <a:lnTo>
                  <a:pt x="2199" y="955"/>
                </a:lnTo>
                <a:lnTo>
                  <a:pt x="2199" y="953"/>
                </a:lnTo>
                <a:lnTo>
                  <a:pt x="2197" y="953"/>
                </a:lnTo>
                <a:lnTo>
                  <a:pt x="2196" y="953"/>
                </a:lnTo>
                <a:lnTo>
                  <a:pt x="2196" y="955"/>
                </a:lnTo>
                <a:lnTo>
                  <a:pt x="2197" y="955"/>
                </a:lnTo>
                <a:close/>
                <a:moveTo>
                  <a:pt x="2201" y="952"/>
                </a:moveTo>
                <a:lnTo>
                  <a:pt x="2199" y="952"/>
                </a:lnTo>
                <a:lnTo>
                  <a:pt x="2199" y="953"/>
                </a:lnTo>
                <a:lnTo>
                  <a:pt x="2201" y="953"/>
                </a:lnTo>
                <a:lnTo>
                  <a:pt x="2201" y="952"/>
                </a:lnTo>
                <a:close/>
                <a:moveTo>
                  <a:pt x="1822" y="953"/>
                </a:moveTo>
                <a:lnTo>
                  <a:pt x="1822" y="952"/>
                </a:lnTo>
                <a:lnTo>
                  <a:pt x="1820" y="952"/>
                </a:lnTo>
                <a:lnTo>
                  <a:pt x="1820" y="953"/>
                </a:lnTo>
                <a:lnTo>
                  <a:pt x="1822" y="953"/>
                </a:lnTo>
                <a:close/>
                <a:moveTo>
                  <a:pt x="1607" y="950"/>
                </a:moveTo>
                <a:lnTo>
                  <a:pt x="1607" y="952"/>
                </a:lnTo>
                <a:lnTo>
                  <a:pt x="1608" y="952"/>
                </a:lnTo>
                <a:lnTo>
                  <a:pt x="1610" y="952"/>
                </a:lnTo>
                <a:lnTo>
                  <a:pt x="1610" y="950"/>
                </a:lnTo>
                <a:lnTo>
                  <a:pt x="1608" y="950"/>
                </a:lnTo>
                <a:lnTo>
                  <a:pt x="1607" y="950"/>
                </a:lnTo>
                <a:close/>
                <a:moveTo>
                  <a:pt x="1879" y="948"/>
                </a:moveTo>
                <a:lnTo>
                  <a:pt x="1879" y="950"/>
                </a:lnTo>
                <a:lnTo>
                  <a:pt x="1879" y="952"/>
                </a:lnTo>
                <a:lnTo>
                  <a:pt x="1880" y="952"/>
                </a:lnTo>
                <a:lnTo>
                  <a:pt x="1880" y="950"/>
                </a:lnTo>
                <a:lnTo>
                  <a:pt x="1880" y="948"/>
                </a:lnTo>
                <a:lnTo>
                  <a:pt x="1879" y="948"/>
                </a:lnTo>
                <a:close/>
                <a:moveTo>
                  <a:pt x="2209" y="950"/>
                </a:moveTo>
                <a:lnTo>
                  <a:pt x="2207" y="950"/>
                </a:lnTo>
                <a:lnTo>
                  <a:pt x="2207" y="952"/>
                </a:lnTo>
                <a:lnTo>
                  <a:pt x="2209" y="952"/>
                </a:lnTo>
                <a:lnTo>
                  <a:pt x="2209" y="950"/>
                </a:lnTo>
                <a:close/>
                <a:moveTo>
                  <a:pt x="1373" y="950"/>
                </a:moveTo>
                <a:lnTo>
                  <a:pt x="1375" y="950"/>
                </a:lnTo>
                <a:lnTo>
                  <a:pt x="1375" y="948"/>
                </a:lnTo>
                <a:lnTo>
                  <a:pt x="1373" y="948"/>
                </a:lnTo>
                <a:lnTo>
                  <a:pt x="1373" y="950"/>
                </a:lnTo>
                <a:close/>
                <a:moveTo>
                  <a:pt x="2202" y="948"/>
                </a:moveTo>
                <a:lnTo>
                  <a:pt x="2201" y="948"/>
                </a:lnTo>
                <a:lnTo>
                  <a:pt x="2199" y="948"/>
                </a:lnTo>
                <a:lnTo>
                  <a:pt x="2199" y="950"/>
                </a:lnTo>
                <a:lnTo>
                  <a:pt x="2201" y="950"/>
                </a:lnTo>
                <a:lnTo>
                  <a:pt x="2202" y="950"/>
                </a:lnTo>
                <a:lnTo>
                  <a:pt x="2202" y="948"/>
                </a:lnTo>
                <a:close/>
                <a:moveTo>
                  <a:pt x="1031" y="947"/>
                </a:moveTo>
                <a:lnTo>
                  <a:pt x="1029" y="947"/>
                </a:lnTo>
                <a:lnTo>
                  <a:pt x="1029" y="948"/>
                </a:lnTo>
                <a:lnTo>
                  <a:pt x="1031" y="948"/>
                </a:lnTo>
                <a:lnTo>
                  <a:pt x="1031" y="947"/>
                </a:lnTo>
                <a:close/>
                <a:moveTo>
                  <a:pt x="1692" y="948"/>
                </a:moveTo>
                <a:lnTo>
                  <a:pt x="1692" y="947"/>
                </a:lnTo>
                <a:lnTo>
                  <a:pt x="1690" y="947"/>
                </a:lnTo>
                <a:lnTo>
                  <a:pt x="1688" y="947"/>
                </a:lnTo>
                <a:lnTo>
                  <a:pt x="1688" y="948"/>
                </a:lnTo>
                <a:lnTo>
                  <a:pt x="1690" y="948"/>
                </a:lnTo>
                <a:lnTo>
                  <a:pt x="1692" y="948"/>
                </a:lnTo>
                <a:close/>
                <a:moveTo>
                  <a:pt x="2182" y="948"/>
                </a:moveTo>
                <a:lnTo>
                  <a:pt x="2182" y="947"/>
                </a:lnTo>
                <a:lnTo>
                  <a:pt x="2181" y="947"/>
                </a:lnTo>
                <a:lnTo>
                  <a:pt x="2181" y="948"/>
                </a:lnTo>
                <a:lnTo>
                  <a:pt x="2182" y="948"/>
                </a:lnTo>
                <a:close/>
                <a:moveTo>
                  <a:pt x="2181" y="945"/>
                </a:moveTo>
                <a:lnTo>
                  <a:pt x="2179" y="945"/>
                </a:lnTo>
                <a:lnTo>
                  <a:pt x="2179" y="947"/>
                </a:lnTo>
                <a:lnTo>
                  <a:pt x="2181" y="947"/>
                </a:lnTo>
                <a:lnTo>
                  <a:pt x="2181" y="945"/>
                </a:lnTo>
                <a:close/>
                <a:moveTo>
                  <a:pt x="2184" y="945"/>
                </a:moveTo>
                <a:lnTo>
                  <a:pt x="2184" y="945"/>
                </a:lnTo>
                <a:lnTo>
                  <a:pt x="2184" y="947"/>
                </a:lnTo>
                <a:lnTo>
                  <a:pt x="2184" y="947"/>
                </a:lnTo>
                <a:lnTo>
                  <a:pt x="2184" y="945"/>
                </a:lnTo>
                <a:close/>
                <a:moveTo>
                  <a:pt x="1039" y="942"/>
                </a:moveTo>
                <a:lnTo>
                  <a:pt x="1039" y="940"/>
                </a:lnTo>
                <a:lnTo>
                  <a:pt x="1038" y="940"/>
                </a:lnTo>
                <a:lnTo>
                  <a:pt x="1038" y="942"/>
                </a:lnTo>
                <a:lnTo>
                  <a:pt x="1038" y="943"/>
                </a:lnTo>
                <a:lnTo>
                  <a:pt x="1039" y="943"/>
                </a:lnTo>
                <a:lnTo>
                  <a:pt x="1039" y="942"/>
                </a:lnTo>
                <a:close/>
                <a:moveTo>
                  <a:pt x="1043" y="940"/>
                </a:moveTo>
                <a:lnTo>
                  <a:pt x="1041" y="940"/>
                </a:lnTo>
                <a:lnTo>
                  <a:pt x="1041" y="942"/>
                </a:lnTo>
                <a:lnTo>
                  <a:pt x="1043" y="942"/>
                </a:lnTo>
                <a:lnTo>
                  <a:pt x="1043" y="940"/>
                </a:lnTo>
                <a:close/>
                <a:moveTo>
                  <a:pt x="1839" y="942"/>
                </a:moveTo>
                <a:lnTo>
                  <a:pt x="1840" y="942"/>
                </a:lnTo>
                <a:lnTo>
                  <a:pt x="1840" y="940"/>
                </a:lnTo>
                <a:lnTo>
                  <a:pt x="1839" y="940"/>
                </a:lnTo>
                <a:lnTo>
                  <a:pt x="1839" y="942"/>
                </a:lnTo>
                <a:close/>
                <a:moveTo>
                  <a:pt x="1864" y="942"/>
                </a:moveTo>
                <a:lnTo>
                  <a:pt x="1864" y="942"/>
                </a:lnTo>
                <a:lnTo>
                  <a:pt x="1864" y="940"/>
                </a:lnTo>
                <a:lnTo>
                  <a:pt x="1864" y="940"/>
                </a:lnTo>
                <a:lnTo>
                  <a:pt x="1864" y="942"/>
                </a:lnTo>
                <a:close/>
                <a:moveTo>
                  <a:pt x="1925" y="940"/>
                </a:moveTo>
                <a:lnTo>
                  <a:pt x="1924" y="940"/>
                </a:lnTo>
                <a:lnTo>
                  <a:pt x="1924" y="942"/>
                </a:lnTo>
                <a:lnTo>
                  <a:pt x="1925" y="942"/>
                </a:lnTo>
                <a:lnTo>
                  <a:pt x="1925" y="940"/>
                </a:lnTo>
                <a:close/>
                <a:moveTo>
                  <a:pt x="2181" y="940"/>
                </a:moveTo>
                <a:lnTo>
                  <a:pt x="2179" y="940"/>
                </a:lnTo>
                <a:lnTo>
                  <a:pt x="2181" y="942"/>
                </a:lnTo>
                <a:lnTo>
                  <a:pt x="2181" y="940"/>
                </a:lnTo>
                <a:close/>
                <a:moveTo>
                  <a:pt x="2191" y="940"/>
                </a:moveTo>
                <a:lnTo>
                  <a:pt x="2191" y="938"/>
                </a:lnTo>
                <a:lnTo>
                  <a:pt x="2189" y="938"/>
                </a:lnTo>
                <a:lnTo>
                  <a:pt x="2189" y="940"/>
                </a:lnTo>
                <a:lnTo>
                  <a:pt x="2189" y="942"/>
                </a:lnTo>
                <a:lnTo>
                  <a:pt x="2191" y="942"/>
                </a:lnTo>
                <a:lnTo>
                  <a:pt x="2191" y="940"/>
                </a:lnTo>
                <a:close/>
                <a:moveTo>
                  <a:pt x="1859" y="940"/>
                </a:moveTo>
                <a:lnTo>
                  <a:pt x="1860" y="940"/>
                </a:lnTo>
                <a:lnTo>
                  <a:pt x="1860" y="938"/>
                </a:lnTo>
                <a:lnTo>
                  <a:pt x="1859" y="938"/>
                </a:lnTo>
                <a:lnTo>
                  <a:pt x="1859" y="940"/>
                </a:lnTo>
                <a:close/>
                <a:moveTo>
                  <a:pt x="1862" y="938"/>
                </a:moveTo>
                <a:lnTo>
                  <a:pt x="1862" y="937"/>
                </a:lnTo>
                <a:lnTo>
                  <a:pt x="1860" y="937"/>
                </a:lnTo>
                <a:lnTo>
                  <a:pt x="1860" y="938"/>
                </a:lnTo>
                <a:lnTo>
                  <a:pt x="1862" y="938"/>
                </a:lnTo>
                <a:close/>
                <a:moveTo>
                  <a:pt x="1905" y="938"/>
                </a:moveTo>
                <a:lnTo>
                  <a:pt x="1907" y="938"/>
                </a:lnTo>
                <a:lnTo>
                  <a:pt x="1907" y="937"/>
                </a:lnTo>
                <a:lnTo>
                  <a:pt x="1905" y="937"/>
                </a:lnTo>
                <a:lnTo>
                  <a:pt x="1905" y="938"/>
                </a:lnTo>
                <a:close/>
                <a:moveTo>
                  <a:pt x="2177" y="937"/>
                </a:moveTo>
                <a:lnTo>
                  <a:pt x="2177" y="938"/>
                </a:lnTo>
                <a:lnTo>
                  <a:pt x="2179" y="938"/>
                </a:lnTo>
                <a:lnTo>
                  <a:pt x="2179" y="937"/>
                </a:lnTo>
                <a:lnTo>
                  <a:pt x="2177" y="937"/>
                </a:lnTo>
                <a:close/>
                <a:moveTo>
                  <a:pt x="1363" y="933"/>
                </a:moveTo>
                <a:lnTo>
                  <a:pt x="1365" y="935"/>
                </a:lnTo>
                <a:lnTo>
                  <a:pt x="1365" y="933"/>
                </a:lnTo>
                <a:lnTo>
                  <a:pt x="1363" y="933"/>
                </a:lnTo>
                <a:close/>
                <a:moveTo>
                  <a:pt x="1907" y="933"/>
                </a:moveTo>
                <a:lnTo>
                  <a:pt x="1905" y="933"/>
                </a:lnTo>
                <a:lnTo>
                  <a:pt x="1905" y="935"/>
                </a:lnTo>
                <a:lnTo>
                  <a:pt x="1907" y="935"/>
                </a:lnTo>
                <a:lnTo>
                  <a:pt x="1907" y="933"/>
                </a:lnTo>
                <a:close/>
                <a:moveTo>
                  <a:pt x="1370" y="932"/>
                </a:moveTo>
                <a:lnTo>
                  <a:pt x="1370" y="932"/>
                </a:lnTo>
                <a:lnTo>
                  <a:pt x="1371" y="932"/>
                </a:lnTo>
                <a:lnTo>
                  <a:pt x="1370" y="932"/>
                </a:lnTo>
                <a:close/>
                <a:moveTo>
                  <a:pt x="1904" y="932"/>
                </a:moveTo>
                <a:lnTo>
                  <a:pt x="1902" y="932"/>
                </a:lnTo>
                <a:lnTo>
                  <a:pt x="1902" y="932"/>
                </a:lnTo>
                <a:lnTo>
                  <a:pt x="1904" y="932"/>
                </a:lnTo>
                <a:lnTo>
                  <a:pt x="1904" y="932"/>
                </a:lnTo>
                <a:close/>
                <a:moveTo>
                  <a:pt x="2166" y="932"/>
                </a:moveTo>
                <a:lnTo>
                  <a:pt x="2166" y="930"/>
                </a:lnTo>
                <a:lnTo>
                  <a:pt x="2164" y="930"/>
                </a:lnTo>
                <a:lnTo>
                  <a:pt x="2164" y="932"/>
                </a:lnTo>
                <a:lnTo>
                  <a:pt x="2164" y="932"/>
                </a:lnTo>
                <a:lnTo>
                  <a:pt x="2166" y="932"/>
                </a:lnTo>
                <a:lnTo>
                  <a:pt x="2166" y="932"/>
                </a:lnTo>
                <a:close/>
                <a:moveTo>
                  <a:pt x="2167" y="932"/>
                </a:moveTo>
                <a:lnTo>
                  <a:pt x="2167" y="932"/>
                </a:lnTo>
                <a:lnTo>
                  <a:pt x="2169" y="932"/>
                </a:lnTo>
                <a:lnTo>
                  <a:pt x="2171" y="932"/>
                </a:lnTo>
                <a:lnTo>
                  <a:pt x="2171" y="932"/>
                </a:lnTo>
                <a:lnTo>
                  <a:pt x="2169" y="932"/>
                </a:lnTo>
                <a:lnTo>
                  <a:pt x="2167" y="932"/>
                </a:lnTo>
                <a:close/>
                <a:moveTo>
                  <a:pt x="1582" y="932"/>
                </a:moveTo>
                <a:lnTo>
                  <a:pt x="1583" y="932"/>
                </a:lnTo>
                <a:lnTo>
                  <a:pt x="1583" y="930"/>
                </a:lnTo>
                <a:lnTo>
                  <a:pt x="1582" y="930"/>
                </a:lnTo>
                <a:lnTo>
                  <a:pt x="1582" y="932"/>
                </a:lnTo>
                <a:close/>
                <a:moveTo>
                  <a:pt x="2162" y="932"/>
                </a:moveTo>
                <a:lnTo>
                  <a:pt x="2162" y="930"/>
                </a:lnTo>
                <a:lnTo>
                  <a:pt x="2161" y="930"/>
                </a:lnTo>
                <a:lnTo>
                  <a:pt x="2161" y="932"/>
                </a:lnTo>
                <a:lnTo>
                  <a:pt x="2162" y="932"/>
                </a:lnTo>
                <a:close/>
                <a:moveTo>
                  <a:pt x="1380" y="930"/>
                </a:moveTo>
                <a:lnTo>
                  <a:pt x="1380" y="928"/>
                </a:lnTo>
                <a:lnTo>
                  <a:pt x="1380" y="927"/>
                </a:lnTo>
                <a:lnTo>
                  <a:pt x="1378" y="927"/>
                </a:lnTo>
                <a:lnTo>
                  <a:pt x="1376" y="927"/>
                </a:lnTo>
                <a:lnTo>
                  <a:pt x="1376" y="928"/>
                </a:lnTo>
                <a:lnTo>
                  <a:pt x="1376" y="930"/>
                </a:lnTo>
                <a:lnTo>
                  <a:pt x="1378" y="930"/>
                </a:lnTo>
                <a:lnTo>
                  <a:pt x="1380" y="930"/>
                </a:lnTo>
                <a:close/>
                <a:moveTo>
                  <a:pt x="2159" y="928"/>
                </a:moveTo>
                <a:lnTo>
                  <a:pt x="2159" y="930"/>
                </a:lnTo>
                <a:lnTo>
                  <a:pt x="2161" y="930"/>
                </a:lnTo>
                <a:lnTo>
                  <a:pt x="2161" y="928"/>
                </a:lnTo>
                <a:lnTo>
                  <a:pt x="2159" y="928"/>
                </a:lnTo>
                <a:close/>
                <a:moveTo>
                  <a:pt x="2171" y="928"/>
                </a:moveTo>
                <a:lnTo>
                  <a:pt x="2169" y="928"/>
                </a:lnTo>
                <a:lnTo>
                  <a:pt x="2167" y="930"/>
                </a:lnTo>
                <a:lnTo>
                  <a:pt x="2169" y="930"/>
                </a:lnTo>
                <a:lnTo>
                  <a:pt x="2171" y="930"/>
                </a:lnTo>
                <a:lnTo>
                  <a:pt x="2171" y="928"/>
                </a:lnTo>
                <a:close/>
                <a:moveTo>
                  <a:pt x="1577" y="927"/>
                </a:moveTo>
                <a:lnTo>
                  <a:pt x="1575" y="927"/>
                </a:lnTo>
                <a:lnTo>
                  <a:pt x="1577" y="928"/>
                </a:lnTo>
                <a:lnTo>
                  <a:pt x="1577" y="927"/>
                </a:lnTo>
                <a:close/>
                <a:moveTo>
                  <a:pt x="1907" y="927"/>
                </a:moveTo>
                <a:lnTo>
                  <a:pt x="1905" y="927"/>
                </a:lnTo>
                <a:lnTo>
                  <a:pt x="1905" y="928"/>
                </a:lnTo>
                <a:lnTo>
                  <a:pt x="1907" y="928"/>
                </a:lnTo>
                <a:lnTo>
                  <a:pt x="1907" y="927"/>
                </a:lnTo>
                <a:close/>
                <a:moveTo>
                  <a:pt x="2157" y="927"/>
                </a:moveTo>
                <a:lnTo>
                  <a:pt x="2157" y="928"/>
                </a:lnTo>
                <a:lnTo>
                  <a:pt x="2159" y="928"/>
                </a:lnTo>
                <a:lnTo>
                  <a:pt x="2159" y="927"/>
                </a:lnTo>
                <a:lnTo>
                  <a:pt x="2157" y="927"/>
                </a:lnTo>
                <a:close/>
                <a:moveTo>
                  <a:pt x="2164" y="928"/>
                </a:moveTo>
                <a:lnTo>
                  <a:pt x="2166" y="928"/>
                </a:lnTo>
                <a:lnTo>
                  <a:pt x="2166" y="927"/>
                </a:lnTo>
                <a:lnTo>
                  <a:pt x="2164" y="927"/>
                </a:lnTo>
                <a:lnTo>
                  <a:pt x="2164" y="928"/>
                </a:lnTo>
                <a:close/>
                <a:moveTo>
                  <a:pt x="2166" y="927"/>
                </a:moveTo>
                <a:lnTo>
                  <a:pt x="2167" y="927"/>
                </a:lnTo>
                <a:lnTo>
                  <a:pt x="2167" y="925"/>
                </a:lnTo>
                <a:lnTo>
                  <a:pt x="2166" y="925"/>
                </a:lnTo>
                <a:lnTo>
                  <a:pt x="2166" y="927"/>
                </a:lnTo>
                <a:close/>
                <a:moveTo>
                  <a:pt x="1386" y="925"/>
                </a:moveTo>
                <a:lnTo>
                  <a:pt x="1386" y="927"/>
                </a:lnTo>
                <a:lnTo>
                  <a:pt x="1388" y="927"/>
                </a:lnTo>
                <a:lnTo>
                  <a:pt x="1386" y="925"/>
                </a:lnTo>
                <a:close/>
                <a:moveTo>
                  <a:pt x="1578" y="927"/>
                </a:moveTo>
                <a:lnTo>
                  <a:pt x="1580" y="927"/>
                </a:lnTo>
                <a:lnTo>
                  <a:pt x="1580" y="925"/>
                </a:lnTo>
                <a:lnTo>
                  <a:pt x="1578" y="925"/>
                </a:lnTo>
                <a:lnTo>
                  <a:pt x="1578" y="927"/>
                </a:lnTo>
                <a:close/>
                <a:moveTo>
                  <a:pt x="1391" y="925"/>
                </a:moveTo>
                <a:lnTo>
                  <a:pt x="1393" y="925"/>
                </a:lnTo>
                <a:lnTo>
                  <a:pt x="1393" y="923"/>
                </a:lnTo>
                <a:lnTo>
                  <a:pt x="1391" y="923"/>
                </a:lnTo>
                <a:lnTo>
                  <a:pt x="1391" y="925"/>
                </a:lnTo>
                <a:close/>
                <a:moveTo>
                  <a:pt x="1008" y="922"/>
                </a:moveTo>
                <a:lnTo>
                  <a:pt x="1008" y="923"/>
                </a:lnTo>
                <a:lnTo>
                  <a:pt x="1009" y="923"/>
                </a:lnTo>
                <a:lnTo>
                  <a:pt x="1009" y="922"/>
                </a:lnTo>
                <a:lnTo>
                  <a:pt x="1008" y="922"/>
                </a:lnTo>
                <a:close/>
                <a:moveTo>
                  <a:pt x="1395" y="920"/>
                </a:moveTo>
                <a:lnTo>
                  <a:pt x="1393" y="920"/>
                </a:lnTo>
                <a:lnTo>
                  <a:pt x="1393" y="922"/>
                </a:lnTo>
                <a:lnTo>
                  <a:pt x="1395" y="922"/>
                </a:lnTo>
                <a:lnTo>
                  <a:pt x="1395" y="920"/>
                </a:lnTo>
                <a:close/>
                <a:moveTo>
                  <a:pt x="1904" y="915"/>
                </a:moveTo>
                <a:lnTo>
                  <a:pt x="1904" y="917"/>
                </a:lnTo>
                <a:lnTo>
                  <a:pt x="1905" y="915"/>
                </a:lnTo>
                <a:lnTo>
                  <a:pt x="1905" y="913"/>
                </a:lnTo>
                <a:lnTo>
                  <a:pt x="1904" y="913"/>
                </a:lnTo>
                <a:lnTo>
                  <a:pt x="1904" y="915"/>
                </a:lnTo>
                <a:close/>
                <a:moveTo>
                  <a:pt x="2159" y="917"/>
                </a:moveTo>
                <a:lnTo>
                  <a:pt x="2161" y="917"/>
                </a:lnTo>
                <a:lnTo>
                  <a:pt x="2161" y="915"/>
                </a:lnTo>
                <a:lnTo>
                  <a:pt x="2159" y="915"/>
                </a:lnTo>
                <a:lnTo>
                  <a:pt x="2159" y="917"/>
                </a:lnTo>
                <a:close/>
                <a:moveTo>
                  <a:pt x="2162" y="917"/>
                </a:moveTo>
                <a:lnTo>
                  <a:pt x="2164" y="917"/>
                </a:lnTo>
                <a:lnTo>
                  <a:pt x="2164" y="915"/>
                </a:lnTo>
                <a:lnTo>
                  <a:pt x="2162" y="915"/>
                </a:lnTo>
                <a:lnTo>
                  <a:pt x="2162" y="917"/>
                </a:lnTo>
                <a:close/>
                <a:moveTo>
                  <a:pt x="2154" y="915"/>
                </a:moveTo>
                <a:lnTo>
                  <a:pt x="2156" y="915"/>
                </a:lnTo>
                <a:lnTo>
                  <a:pt x="2156" y="913"/>
                </a:lnTo>
                <a:lnTo>
                  <a:pt x="2154" y="913"/>
                </a:lnTo>
                <a:lnTo>
                  <a:pt x="2154" y="915"/>
                </a:lnTo>
                <a:close/>
                <a:moveTo>
                  <a:pt x="1395" y="912"/>
                </a:moveTo>
                <a:lnTo>
                  <a:pt x="1395" y="910"/>
                </a:lnTo>
                <a:lnTo>
                  <a:pt x="1395" y="908"/>
                </a:lnTo>
                <a:lnTo>
                  <a:pt x="1393" y="908"/>
                </a:lnTo>
                <a:lnTo>
                  <a:pt x="1393" y="910"/>
                </a:lnTo>
                <a:lnTo>
                  <a:pt x="1391" y="910"/>
                </a:lnTo>
                <a:lnTo>
                  <a:pt x="1391" y="912"/>
                </a:lnTo>
                <a:lnTo>
                  <a:pt x="1393" y="912"/>
                </a:lnTo>
                <a:lnTo>
                  <a:pt x="1395" y="912"/>
                </a:lnTo>
                <a:close/>
                <a:moveTo>
                  <a:pt x="1393" y="907"/>
                </a:moveTo>
                <a:lnTo>
                  <a:pt x="1391" y="907"/>
                </a:lnTo>
                <a:lnTo>
                  <a:pt x="1391" y="908"/>
                </a:lnTo>
                <a:lnTo>
                  <a:pt x="1393" y="908"/>
                </a:lnTo>
                <a:lnTo>
                  <a:pt x="1393" y="907"/>
                </a:lnTo>
                <a:close/>
                <a:moveTo>
                  <a:pt x="1889" y="908"/>
                </a:moveTo>
                <a:lnTo>
                  <a:pt x="1889" y="907"/>
                </a:lnTo>
                <a:lnTo>
                  <a:pt x="1887" y="907"/>
                </a:lnTo>
                <a:lnTo>
                  <a:pt x="1887" y="908"/>
                </a:lnTo>
                <a:lnTo>
                  <a:pt x="1889" y="908"/>
                </a:lnTo>
                <a:close/>
                <a:moveTo>
                  <a:pt x="2171" y="907"/>
                </a:moveTo>
                <a:lnTo>
                  <a:pt x="2171" y="905"/>
                </a:lnTo>
                <a:lnTo>
                  <a:pt x="2169" y="905"/>
                </a:lnTo>
                <a:lnTo>
                  <a:pt x="2169" y="907"/>
                </a:lnTo>
                <a:lnTo>
                  <a:pt x="2171" y="907"/>
                </a:lnTo>
                <a:close/>
                <a:moveTo>
                  <a:pt x="1386" y="900"/>
                </a:moveTo>
                <a:lnTo>
                  <a:pt x="1385" y="900"/>
                </a:lnTo>
                <a:lnTo>
                  <a:pt x="1385" y="902"/>
                </a:lnTo>
                <a:lnTo>
                  <a:pt x="1386" y="902"/>
                </a:lnTo>
                <a:lnTo>
                  <a:pt x="1386" y="900"/>
                </a:lnTo>
                <a:close/>
                <a:moveTo>
                  <a:pt x="1390" y="902"/>
                </a:moveTo>
                <a:lnTo>
                  <a:pt x="1391" y="902"/>
                </a:lnTo>
                <a:lnTo>
                  <a:pt x="1391" y="900"/>
                </a:lnTo>
                <a:lnTo>
                  <a:pt x="1390" y="900"/>
                </a:lnTo>
                <a:lnTo>
                  <a:pt x="1390" y="902"/>
                </a:lnTo>
                <a:close/>
                <a:moveTo>
                  <a:pt x="1393" y="898"/>
                </a:moveTo>
                <a:lnTo>
                  <a:pt x="1391" y="898"/>
                </a:lnTo>
                <a:lnTo>
                  <a:pt x="1391" y="900"/>
                </a:lnTo>
                <a:lnTo>
                  <a:pt x="1393" y="900"/>
                </a:lnTo>
                <a:lnTo>
                  <a:pt x="1393" y="898"/>
                </a:lnTo>
                <a:close/>
                <a:moveTo>
                  <a:pt x="1328" y="893"/>
                </a:moveTo>
                <a:lnTo>
                  <a:pt x="1328" y="892"/>
                </a:lnTo>
                <a:lnTo>
                  <a:pt x="1326" y="892"/>
                </a:lnTo>
                <a:lnTo>
                  <a:pt x="1326" y="893"/>
                </a:lnTo>
                <a:lnTo>
                  <a:pt x="1326" y="895"/>
                </a:lnTo>
                <a:lnTo>
                  <a:pt x="1326" y="897"/>
                </a:lnTo>
                <a:lnTo>
                  <a:pt x="1328" y="897"/>
                </a:lnTo>
                <a:lnTo>
                  <a:pt x="1328" y="895"/>
                </a:lnTo>
                <a:lnTo>
                  <a:pt x="1328" y="893"/>
                </a:lnTo>
                <a:close/>
                <a:moveTo>
                  <a:pt x="1386" y="893"/>
                </a:moveTo>
                <a:lnTo>
                  <a:pt x="1386" y="895"/>
                </a:lnTo>
                <a:lnTo>
                  <a:pt x="1388" y="895"/>
                </a:lnTo>
                <a:lnTo>
                  <a:pt x="1390" y="895"/>
                </a:lnTo>
                <a:lnTo>
                  <a:pt x="1390" y="893"/>
                </a:lnTo>
                <a:lnTo>
                  <a:pt x="1388" y="893"/>
                </a:lnTo>
                <a:lnTo>
                  <a:pt x="1386" y="893"/>
                </a:lnTo>
                <a:close/>
                <a:moveTo>
                  <a:pt x="1323" y="892"/>
                </a:moveTo>
                <a:lnTo>
                  <a:pt x="1323" y="892"/>
                </a:lnTo>
                <a:lnTo>
                  <a:pt x="1325" y="892"/>
                </a:lnTo>
                <a:lnTo>
                  <a:pt x="1325" y="892"/>
                </a:lnTo>
                <a:lnTo>
                  <a:pt x="1325" y="890"/>
                </a:lnTo>
                <a:lnTo>
                  <a:pt x="1323" y="890"/>
                </a:lnTo>
                <a:lnTo>
                  <a:pt x="1323" y="892"/>
                </a:lnTo>
                <a:close/>
                <a:moveTo>
                  <a:pt x="1678" y="890"/>
                </a:moveTo>
                <a:lnTo>
                  <a:pt x="1680" y="890"/>
                </a:lnTo>
                <a:lnTo>
                  <a:pt x="1680" y="888"/>
                </a:lnTo>
                <a:lnTo>
                  <a:pt x="1678" y="888"/>
                </a:lnTo>
                <a:lnTo>
                  <a:pt x="1677" y="888"/>
                </a:lnTo>
                <a:lnTo>
                  <a:pt x="1677" y="890"/>
                </a:lnTo>
                <a:lnTo>
                  <a:pt x="1678" y="890"/>
                </a:lnTo>
                <a:close/>
                <a:moveTo>
                  <a:pt x="1675" y="887"/>
                </a:moveTo>
                <a:lnTo>
                  <a:pt x="1675" y="888"/>
                </a:lnTo>
                <a:lnTo>
                  <a:pt x="1677" y="888"/>
                </a:lnTo>
                <a:lnTo>
                  <a:pt x="1677" y="887"/>
                </a:lnTo>
                <a:lnTo>
                  <a:pt x="1675" y="887"/>
                </a:lnTo>
                <a:close/>
                <a:moveTo>
                  <a:pt x="1732" y="873"/>
                </a:moveTo>
                <a:lnTo>
                  <a:pt x="1732" y="875"/>
                </a:lnTo>
                <a:lnTo>
                  <a:pt x="1733" y="875"/>
                </a:lnTo>
                <a:lnTo>
                  <a:pt x="1733" y="873"/>
                </a:lnTo>
                <a:lnTo>
                  <a:pt x="1732" y="873"/>
                </a:lnTo>
                <a:close/>
                <a:moveTo>
                  <a:pt x="1475" y="868"/>
                </a:moveTo>
                <a:lnTo>
                  <a:pt x="1475" y="870"/>
                </a:lnTo>
                <a:lnTo>
                  <a:pt x="1477" y="870"/>
                </a:lnTo>
                <a:lnTo>
                  <a:pt x="1477" y="868"/>
                </a:lnTo>
                <a:lnTo>
                  <a:pt x="1477" y="867"/>
                </a:lnTo>
                <a:lnTo>
                  <a:pt x="1475" y="867"/>
                </a:lnTo>
                <a:lnTo>
                  <a:pt x="1475" y="868"/>
                </a:lnTo>
                <a:close/>
                <a:moveTo>
                  <a:pt x="2102" y="853"/>
                </a:moveTo>
                <a:lnTo>
                  <a:pt x="2102" y="855"/>
                </a:lnTo>
                <a:lnTo>
                  <a:pt x="2104" y="855"/>
                </a:lnTo>
                <a:lnTo>
                  <a:pt x="2104" y="853"/>
                </a:lnTo>
                <a:lnTo>
                  <a:pt x="2102" y="853"/>
                </a:lnTo>
                <a:close/>
                <a:moveTo>
                  <a:pt x="2121" y="853"/>
                </a:moveTo>
                <a:lnTo>
                  <a:pt x="2119" y="853"/>
                </a:lnTo>
                <a:lnTo>
                  <a:pt x="2119" y="855"/>
                </a:lnTo>
                <a:lnTo>
                  <a:pt x="2121" y="855"/>
                </a:lnTo>
                <a:lnTo>
                  <a:pt x="2121" y="853"/>
                </a:lnTo>
                <a:close/>
                <a:moveTo>
                  <a:pt x="2114" y="852"/>
                </a:moveTo>
                <a:lnTo>
                  <a:pt x="2114" y="852"/>
                </a:lnTo>
                <a:lnTo>
                  <a:pt x="2114" y="853"/>
                </a:lnTo>
                <a:lnTo>
                  <a:pt x="2116" y="853"/>
                </a:lnTo>
                <a:lnTo>
                  <a:pt x="2117" y="853"/>
                </a:lnTo>
                <a:lnTo>
                  <a:pt x="2117" y="852"/>
                </a:lnTo>
                <a:lnTo>
                  <a:pt x="2117" y="852"/>
                </a:lnTo>
                <a:lnTo>
                  <a:pt x="2116" y="852"/>
                </a:lnTo>
                <a:lnTo>
                  <a:pt x="2114" y="852"/>
                </a:lnTo>
                <a:close/>
                <a:moveTo>
                  <a:pt x="2112" y="852"/>
                </a:moveTo>
                <a:lnTo>
                  <a:pt x="2111" y="852"/>
                </a:lnTo>
                <a:lnTo>
                  <a:pt x="2111" y="852"/>
                </a:lnTo>
                <a:lnTo>
                  <a:pt x="2112" y="852"/>
                </a:lnTo>
                <a:lnTo>
                  <a:pt x="2112" y="852"/>
                </a:lnTo>
                <a:close/>
                <a:moveTo>
                  <a:pt x="2111" y="847"/>
                </a:moveTo>
                <a:lnTo>
                  <a:pt x="2112" y="847"/>
                </a:lnTo>
                <a:lnTo>
                  <a:pt x="2112" y="845"/>
                </a:lnTo>
                <a:lnTo>
                  <a:pt x="2111" y="845"/>
                </a:lnTo>
                <a:lnTo>
                  <a:pt x="2111" y="847"/>
                </a:lnTo>
                <a:close/>
                <a:moveTo>
                  <a:pt x="1538" y="838"/>
                </a:moveTo>
                <a:lnTo>
                  <a:pt x="1538" y="837"/>
                </a:lnTo>
                <a:lnTo>
                  <a:pt x="1537" y="837"/>
                </a:lnTo>
                <a:lnTo>
                  <a:pt x="1538" y="838"/>
                </a:lnTo>
                <a:close/>
                <a:moveTo>
                  <a:pt x="1532" y="827"/>
                </a:moveTo>
                <a:lnTo>
                  <a:pt x="1533" y="827"/>
                </a:lnTo>
                <a:lnTo>
                  <a:pt x="1533" y="825"/>
                </a:lnTo>
                <a:lnTo>
                  <a:pt x="1533" y="823"/>
                </a:lnTo>
                <a:lnTo>
                  <a:pt x="1532" y="823"/>
                </a:lnTo>
                <a:lnTo>
                  <a:pt x="1532" y="825"/>
                </a:lnTo>
                <a:lnTo>
                  <a:pt x="1532" y="827"/>
                </a:lnTo>
                <a:close/>
                <a:moveTo>
                  <a:pt x="1315" y="820"/>
                </a:moveTo>
                <a:lnTo>
                  <a:pt x="1315" y="818"/>
                </a:lnTo>
                <a:lnTo>
                  <a:pt x="1313" y="818"/>
                </a:lnTo>
                <a:lnTo>
                  <a:pt x="1313" y="820"/>
                </a:lnTo>
                <a:lnTo>
                  <a:pt x="1315" y="820"/>
                </a:lnTo>
                <a:close/>
                <a:moveTo>
                  <a:pt x="1512" y="816"/>
                </a:moveTo>
                <a:lnTo>
                  <a:pt x="1512" y="818"/>
                </a:lnTo>
                <a:lnTo>
                  <a:pt x="1513" y="818"/>
                </a:lnTo>
                <a:lnTo>
                  <a:pt x="1513" y="816"/>
                </a:lnTo>
                <a:lnTo>
                  <a:pt x="1512" y="816"/>
                </a:lnTo>
                <a:close/>
                <a:moveTo>
                  <a:pt x="2034" y="813"/>
                </a:moveTo>
                <a:lnTo>
                  <a:pt x="2034" y="815"/>
                </a:lnTo>
                <a:lnTo>
                  <a:pt x="2035" y="815"/>
                </a:lnTo>
                <a:lnTo>
                  <a:pt x="2037" y="813"/>
                </a:lnTo>
                <a:lnTo>
                  <a:pt x="2037" y="811"/>
                </a:lnTo>
                <a:lnTo>
                  <a:pt x="2037" y="811"/>
                </a:lnTo>
                <a:lnTo>
                  <a:pt x="2035" y="811"/>
                </a:lnTo>
                <a:lnTo>
                  <a:pt x="2035" y="811"/>
                </a:lnTo>
                <a:lnTo>
                  <a:pt x="2034" y="811"/>
                </a:lnTo>
                <a:lnTo>
                  <a:pt x="2034" y="813"/>
                </a:lnTo>
                <a:close/>
                <a:moveTo>
                  <a:pt x="1713" y="805"/>
                </a:moveTo>
                <a:lnTo>
                  <a:pt x="1712" y="805"/>
                </a:lnTo>
                <a:lnTo>
                  <a:pt x="1712" y="806"/>
                </a:lnTo>
                <a:lnTo>
                  <a:pt x="1713" y="806"/>
                </a:lnTo>
                <a:lnTo>
                  <a:pt x="1713" y="805"/>
                </a:lnTo>
                <a:close/>
                <a:moveTo>
                  <a:pt x="1713" y="808"/>
                </a:moveTo>
                <a:lnTo>
                  <a:pt x="1712" y="806"/>
                </a:lnTo>
                <a:lnTo>
                  <a:pt x="1712" y="808"/>
                </a:lnTo>
                <a:lnTo>
                  <a:pt x="1713" y="808"/>
                </a:lnTo>
                <a:close/>
                <a:moveTo>
                  <a:pt x="1718" y="801"/>
                </a:moveTo>
                <a:lnTo>
                  <a:pt x="1717" y="801"/>
                </a:lnTo>
                <a:lnTo>
                  <a:pt x="1717" y="803"/>
                </a:lnTo>
                <a:lnTo>
                  <a:pt x="1718" y="803"/>
                </a:lnTo>
                <a:lnTo>
                  <a:pt x="1720" y="803"/>
                </a:lnTo>
                <a:lnTo>
                  <a:pt x="1720" y="801"/>
                </a:lnTo>
                <a:lnTo>
                  <a:pt x="1718" y="801"/>
                </a:lnTo>
                <a:close/>
                <a:moveTo>
                  <a:pt x="1822" y="800"/>
                </a:moveTo>
                <a:lnTo>
                  <a:pt x="1824" y="800"/>
                </a:lnTo>
                <a:lnTo>
                  <a:pt x="1824" y="798"/>
                </a:lnTo>
                <a:lnTo>
                  <a:pt x="1822" y="798"/>
                </a:lnTo>
                <a:lnTo>
                  <a:pt x="1820" y="798"/>
                </a:lnTo>
                <a:lnTo>
                  <a:pt x="1820" y="800"/>
                </a:lnTo>
                <a:lnTo>
                  <a:pt x="1822" y="800"/>
                </a:lnTo>
                <a:close/>
                <a:moveTo>
                  <a:pt x="1824" y="798"/>
                </a:moveTo>
                <a:lnTo>
                  <a:pt x="1824" y="800"/>
                </a:lnTo>
                <a:lnTo>
                  <a:pt x="1825" y="800"/>
                </a:lnTo>
                <a:lnTo>
                  <a:pt x="1825" y="798"/>
                </a:lnTo>
                <a:lnTo>
                  <a:pt x="1824" y="798"/>
                </a:lnTo>
                <a:close/>
                <a:moveTo>
                  <a:pt x="1251" y="798"/>
                </a:moveTo>
                <a:lnTo>
                  <a:pt x="1253" y="798"/>
                </a:lnTo>
                <a:lnTo>
                  <a:pt x="1253" y="796"/>
                </a:lnTo>
                <a:lnTo>
                  <a:pt x="1251" y="796"/>
                </a:lnTo>
                <a:lnTo>
                  <a:pt x="1251" y="798"/>
                </a:lnTo>
                <a:close/>
                <a:moveTo>
                  <a:pt x="1824" y="796"/>
                </a:moveTo>
                <a:lnTo>
                  <a:pt x="1824" y="795"/>
                </a:lnTo>
                <a:lnTo>
                  <a:pt x="1822" y="795"/>
                </a:lnTo>
                <a:lnTo>
                  <a:pt x="1822" y="796"/>
                </a:lnTo>
                <a:lnTo>
                  <a:pt x="1824" y="796"/>
                </a:lnTo>
                <a:close/>
                <a:moveTo>
                  <a:pt x="1728" y="793"/>
                </a:moveTo>
                <a:lnTo>
                  <a:pt x="1727" y="793"/>
                </a:lnTo>
                <a:lnTo>
                  <a:pt x="1727" y="795"/>
                </a:lnTo>
                <a:lnTo>
                  <a:pt x="1728" y="795"/>
                </a:lnTo>
                <a:lnTo>
                  <a:pt x="1730" y="795"/>
                </a:lnTo>
                <a:lnTo>
                  <a:pt x="1730" y="793"/>
                </a:lnTo>
                <a:lnTo>
                  <a:pt x="1728" y="793"/>
                </a:lnTo>
                <a:close/>
                <a:moveTo>
                  <a:pt x="1822" y="791"/>
                </a:moveTo>
                <a:lnTo>
                  <a:pt x="1820" y="791"/>
                </a:lnTo>
                <a:lnTo>
                  <a:pt x="1820" y="793"/>
                </a:lnTo>
                <a:lnTo>
                  <a:pt x="1820" y="795"/>
                </a:lnTo>
                <a:lnTo>
                  <a:pt x="1822" y="795"/>
                </a:lnTo>
                <a:lnTo>
                  <a:pt x="1822" y="793"/>
                </a:lnTo>
                <a:lnTo>
                  <a:pt x="1822" y="791"/>
                </a:lnTo>
                <a:close/>
                <a:moveTo>
                  <a:pt x="1954" y="795"/>
                </a:moveTo>
                <a:lnTo>
                  <a:pt x="1955" y="795"/>
                </a:lnTo>
                <a:lnTo>
                  <a:pt x="1955" y="793"/>
                </a:lnTo>
                <a:lnTo>
                  <a:pt x="1954" y="793"/>
                </a:lnTo>
                <a:lnTo>
                  <a:pt x="1954" y="795"/>
                </a:lnTo>
                <a:close/>
                <a:moveTo>
                  <a:pt x="1508" y="783"/>
                </a:moveTo>
                <a:lnTo>
                  <a:pt x="1507" y="783"/>
                </a:lnTo>
                <a:lnTo>
                  <a:pt x="1507" y="785"/>
                </a:lnTo>
                <a:lnTo>
                  <a:pt x="1508" y="785"/>
                </a:lnTo>
                <a:lnTo>
                  <a:pt x="1508" y="783"/>
                </a:lnTo>
                <a:close/>
                <a:moveTo>
                  <a:pt x="1830" y="771"/>
                </a:moveTo>
                <a:lnTo>
                  <a:pt x="1830" y="770"/>
                </a:lnTo>
                <a:lnTo>
                  <a:pt x="1829" y="770"/>
                </a:lnTo>
                <a:lnTo>
                  <a:pt x="1829" y="771"/>
                </a:lnTo>
                <a:lnTo>
                  <a:pt x="1829" y="771"/>
                </a:lnTo>
                <a:lnTo>
                  <a:pt x="1829" y="773"/>
                </a:lnTo>
                <a:lnTo>
                  <a:pt x="1830" y="773"/>
                </a:lnTo>
                <a:lnTo>
                  <a:pt x="1830" y="771"/>
                </a:lnTo>
                <a:lnTo>
                  <a:pt x="1830" y="771"/>
                </a:lnTo>
                <a:close/>
                <a:moveTo>
                  <a:pt x="1557" y="771"/>
                </a:moveTo>
                <a:lnTo>
                  <a:pt x="1555" y="771"/>
                </a:lnTo>
                <a:lnTo>
                  <a:pt x="1555" y="771"/>
                </a:lnTo>
                <a:lnTo>
                  <a:pt x="1557" y="771"/>
                </a:lnTo>
                <a:close/>
                <a:moveTo>
                  <a:pt x="1705" y="768"/>
                </a:moveTo>
                <a:lnTo>
                  <a:pt x="1703" y="768"/>
                </a:lnTo>
                <a:lnTo>
                  <a:pt x="1703" y="770"/>
                </a:lnTo>
                <a:lnTo>
                  <a:pt x="1705" y="770"/>
                </a:lnTo>
                <a:lnTo>
                  <a:pt x="1705" y="768"/>
                </a:lnTo>
                <a:close/>
                <a:moveTo>
                  <a:pt x="1827" y="768"/>
                </a:moveTo>
                <a:lnTo>
                  <a:pt x="1825" y="768"/>
                </a:lnTo>
                <a:lnTo>
                  <a:pt x="1825" y="770"/>
                </a:lnTo>
                <a:lnTo>
                  <a:pt x="1827" y="770"/>
                </a:lnTo>
                <a:lnTo>
                  <a:pt x="1829" y="770"/>
                </a:lnTo>
                <a:lnTo>
                  <a:pt x="1829" y="768"/>
                </a:lnTo>
                <a:lnTo>
                  <a:pt x="1827" y="768"/>
                </a:lnTo>
                <a:close/>
                <a:moveTo>
                  <a:pt x="1937" y="766"/>
                </a:moveTo>
                <a:lnTo>
                  <a:pt x="1939" y="768"/>
                </a:lnTo>
                <a:lnTo>
                  <a:pt x="1940" y="768"/>
                </a:lnTo>
                <a:lnTo>
                  <a:pt x="1940" y="766"/>
                </a:lnTo>
                <a:lnTo>
                  <a:pt x="1940" y="765"/>
                </a:lnTo>
                <a:lnTo>
                  <a:pt x="1942" y="765"/>
                </a:lnTo>
                <a:lnTo>
                  <a:pt x="1942" y="763"/>
                </a:lnTo>
                <a:lnTo>
                  <a:pt x="1942" y="761"/>
                </a:lnTo>
                <a:lnTo>
                  <a:pt x="1940" y="761"/>
                </a:lnTo>
                <a:lnTo>
                  <a:pt x="1940" y="763"/>
                </a:lnTo>
                <a:lnTo>
                  <a:pt x="1939" y="763"/>
                </a:lnTo>
                <a:lnTo>
                  <a:pt x="1937" y="765"/>
                </a:lnTo>
                <a:lnTo>
                  <a:pt x="1937" y="766"/>
                </a:lnTo>
                <a:close/>
                <a:moveTo>
                  <a:pt x="1942" y="768"/>
                </a:moveTo>
                <a:lnTo>
                  <a:pt x="1944" y="768"/>
                </a:lnTo>
                <a:lnTo>
                  <a:pt x="1944" y="766"/>
                </a:lnTo>
                <a:lnTo>
                  <a:pt x="1942" y="766"/>
                </a:lnTo>
                <a:lnTo>
                  <a:pt x="1942" y="768"/>
                </a:lnTo>
                <a:close/>
                <a:moveTo>
                  <a:pt x="1944" y="765"/>
                </a:moveTo>
                <a:lnTo>
                  <a:pt x="1944" y="765"/>
                </a:lnTo>
                <a:lnTo>
                  <a:pt x="1944" y="766"/>
                </a:lnTo>
                <a:lnTo>
                  <a:pt x="1944" y="766"/>
                </a:lnTo>
                <a:lnTo>
                  <a:pt x="1944" y="765"/>
                </a:lnTo>
                <a:close/>
                <a:moveTo>
                  <a:pt x="1251" y="763"/>
                </a:moveTo>
                <a:lnTo>
                  <a:pt x="1251" y="765"/>
                </a:lnTo>
                <a:lnTo>
                  <a:pt x="1253" y="765"/>
                </a:lnTo>
                <a:lnTo>
                  <a:pt x="1253" y="763"/>
                </a:lnTo>
                <a:lnTo>
                  <a:pt x="1251" y="763"/>
                </a:lnTo>
                <a:close/>
                <a:moveTo>
                  <a:pt x="1397" y="761"/>
                </a:moveTo>
                <a:lnTo>
                  <a:pt x="1395" y="761"/>
                </a:lnTo>
                <a:lnTo>
                  <a:pt x="1395" y="763"/>
                </a:lnTo>
                <a:lnTo>
                  <a:pt x="1397" y="763"/>
                </a:lnTo>
                <a:lnTo>
                  <a:pt x="1397" y="761"/>
                </a:lnTo>
                <a:close/>
                <a:moveTo>
                  <a:pt x="1410" y="750"/>
                </a:moveTo>
                <a:lnTo>
                  <a:pt x="1410" y="751"/>
                </a:lnTo>
                <a:lnTo>
                  <a:pt x="1412" y="751"/>
                </a:lnTo>
                <a:lnTo>
                  <a:pt x="1413" y="751"/>
                </a:lnTo>
                <a:lnTo>
                  <a:pt x="1415" y="751"/>
                </a:lnTo>
                <a:lnTo>
                  <a:pt x="1415" y="750"/>
                </a:lnTo>
                <a:lnTo>
                  <a:pt x="1415" y="748"/>
                </a:lnTo>
                <a:lnTo>
                  <a:pt x="1413" y="748"/>
                </a:lnTo>
                <a:lnTo>
                  <a:pt x="1412" y="748"/>
                </a:lnTo>
                <a:lnTo>
                  <a:pt x="1412" y="750"/>
                </a:lnTo>
                <a:lnTo>
                  <a:pt x="1410" y="750"/>
                </a:lnTo>
                <a:close/>
                <a:moveTo>
                  <a:pt x="1403" y="748"/>
                </a:moveTo>
                <a:lnTo>
                  <a:pt x="1402" y="748"/>
                </a:lnTo>
                <a:lnTo>
                  <a:pt x="1402" y="750"/>
                </a:lnTo>
                <a:lnTo>
                  <a:pt x="1403" y="750"/>
                </a:lnTo>
                <a:lnTo>
                  <a:pt x="1403" y="748"/>
                </a:lnTo>
                <a:close/>
                <a:moveTo>
                  <a:pt x="1412" y="745"/>
                </a:moveTo>
                <a:lnTo>
                  <a:pt x="1410" y="745"/>
                </a:lnTo>
                <a:lnTo>
                  <a:pt x="1410" y="746"/>
                </a:lnTo>
                <a:lnTo>
                  <a:pt x="1410" y="748"/>
                </a:lnTo>
                <a:lnTo>
                  <a:pt x="1412" y="748"/>
                </a:lnTo>
                <a:lnTo>
                  <a:pt x="1412" y="746"/>
                </a:lnTo>
                <a:lnTo>
                  <a:pt x="1412" y="745"/>
                </a:lnTo>
                <a:close/>
                <a:moveTo>
                  <a:pt x="1415" y="745"/>
                </a:moveTo>
                <a:lnTo>
                  <a:pt x="1415" y="743"/>
                </a:lnTo>
                <a:lnTo>
                  <a:pt x="1413" y="743"/>
                </a:lnTo>
                <a:lnTo>
                  <a:pt x="1412" y="743"/>
                </a:lnTo>
                <a:lnTo>
                  <a:pt x="1412" y="745"/>
                </a:lnTo>
                <a:lnTo>
                  <a:pt x="1413" y="745"/>
                </a:lnTo>
                <a:lnTo>
                  <a:pt x="1415" y="745"/>
                </a:lnTo>
                <a:close/>
                <a:moveTo>
                  <a:pt x="1243" y="745"/>
                </a:moveTo>
                <a:lnTo>
                  <a:pt x="1245" y="745"/>
                </a:lnTo>
                <a:lnTo>
                  <a:pt x="1245" y="743"/>
                </a:lnTo>
                <a:lnTo>
                  <a:pt x="1243" y="743"/>
                </a:lnTo>
                <a:lnTo>
                  <a:pt x="1243" y="745"/>
                </a:lnTo>
                <a:close/>
                <a:moveTo>
                  <a:pt x="1245" y="740"/>
                </a:moveTo>
                <a:lnTo>
                  <a:pt x="1245" y="738"/>
                </a:lnTo>
                <a:lnTo>
                  <a:pt x="1245" y="736"/>
                </a:lnTo>
                <a:lnTo>
                  <a:pt x="1245" y="735"/>
                </a:lnTo>
                <a:lnTo>
                  <a:pt x="1243" y="735"/>
                </a:lnTo>
                <a:lnTo>
                  <a:pt x="1243" y="736"/>
                </a:lnTo>
                <a:lnTo>
                  <a:pt x="1243" y="738"/>
                </a:lnTo>
                <a:lnTo>
                  <a:pt x="1243" y="740"/>
                </a:lnTo>
                <a:lnTo>
                  <a:pt x="1243" y="741"/>
                </a:lnTo>
                <a:lnTo>
                  <a:pt x="1245" y="741"/>
                </a:lnTo>
                <a:lnTo>
                  <a:pt x="1245" y="740"/>
                </a:lnTo>
                <a:close/>
                <a:moveTo>
                  <a:pt x="1311" y="738"/>
                </a:moveTo>
                <a:lnTo>
                  <a:pt x="1310" y="738"/>
                </a:lnTo>
                <a:lnTo>
                  <a:pt x="1310" y="740"/>
                </a:lnTo>
                <a:lnTo>
                  <a:pt x="1311" y="740"/>
                </a:lnTo>
                <a:lnTo>
                  <a:pt x="1311" y="738"/>
                </a:lnTo>
                <a:close/>
                <a:moveTo>
                  <a:pt x="1313" y="736"/>
                </a:moveTo>
                <a:lnTo>
                  <a:pt x="1313" y="735"/>
                </a:lnTo>
                <a:lnTo>
                  <a:pt x="1315" y="735"/>
                </a:lnTo>
                <a:lnTo>
                  <a:pt x="1315" y="733"/>
                </a:lnTo>
                <a:lnTo>
                  <a:pt x="1313" y="733"/>
                </a:lnTo>
                <a:lnTo>
                  <a:pt x="1311" y="733"/>
                </a:lnTo>
                <a:lnTo>
                  <a:pt x="1311" y="735"/>
                </a:lnTo>
                <a:lnTo>
                  <a:pt x="1311" y="736"/>
                </a:lnTo>
                <a:lnTo>
                  <a:pt x="1311" y="738"/>
                </a:lnTo>
                <a:lnTo>
                  <a:pt x="1313" y="738"/>
                </a:lnTo>
                <a:lnTo>
                  <a:pt x="1313" y="736"/>
                </a:lnTo>
                <a:close/>
                <a:moveTo>
                  <a:pt x="1482" y="735"/>
                </a:moveTo>
                <a:lnTo>
                  <a:pt x="1483" y="735"/>
                </a:lnTo>
                <a:lnTo>
                  <a:pt x="1483" y="733"/>
                </a:lnTo>
                <a:lnTo>
                  <a:pt x="1482" y="733"/>
                </a:lnTo>
                <a:lnTo>
                  <a:pt x="1480" y="733"/>
                </a:lnTo>
                <a:lnTo>
                  <a:pt x="1480" y="735"/>
                </a:lnTo>
                <a:lnTo>
                  <a:pt x="1480" y="736"/>
                </a:lnTo>
                <a:lnTo>
                  <a:pt x="1482" y="736"/>
                </a:lnTo>
                <a:lnTo>
                  <a:pt x="1482" y="735"/>
                </a:lnTo>
                <a:close/>
                <a:moveTo>
                  <a:pt x="1478" y="730"/>
                </a:moveTo>
                <a:lnTo>
                  <a:pt x="1477" y="730"/>
                </a:lnTo>
                <a:lnTo>
                  <a:pt x="1477" y="731"/>
                </a:lnTo>
                <a:lnTo>
                  <a:pt x="1478" y="731"/>
                </a:lnTo>
                <a:lnTo>
                  <a:pt x="1478" y="730"/>
                </a:lnTo>
                <a:close/>
                <a:moveTo>
                  <a:pt x="1410" y="730"/>
                </a:moveTo>
                <a:lnTo>
                  <a:pt x="1410" y="730"/>
                </a:lnTo>
                <a:lnTo>
                  <a:pt x="1412" y="730"/>
                </a:lnTo>
                <a:lnTo>
                  <a:pt x="1412" y="730"/>
                </a:lnTo>
                <a:lnTo>
                  <a:pt x="1410" y="730"/>
                </a:lnTo>
                <a:close/>
                <a:moveTo>
                  <a:pt x="1236" y="730"/>
                </a:moveTo>
                <a:lnTo>
                  <a:pt x="1238" y="730"/>
                </a:lnTo>
                <a:lnTo>
                  <a:pt x="1238" y="728"/>
                </a:lnTo>
                <a:lnTo>
                  <a:pt x="1238" y="726"/>
                </a:lnTo>
                <a:lnTo>
                  <a:pt x="1236" y="726"/>
                </a:lnTo>
                <a:lnTo>
                  <a:pt x="1236" y="728"/>
                </a:lnTo>
                <a:lnTo>
                  <a:pt x="1235" y="728"/>
                </a:lnTo>
                <a:lnTo>
                  <a:pt x="1235" y="730"/>
                </a:lnTo>
                <a:lnTo>
                  <a:pt x="1236" y="730"/>
                </a:lnTo>
                <a:close/>
                <a:moveTo>
                  <a:pt x="1305" y="730"/>
                </a:moveTo>
                <a:lnTo>
                  <a:pt x="1305" y="728"/>
                </a:lnTo>
                <a:lnTo>
                  <a:pt x="1305" y="728"/>
                </a:lnTo>
                <a:lnTo>
                  <a:pt x="1305" y="730"/>
                </a:lnTo>
                <a:lnTo>
                  <a:pt x="1305" y="730"/>
                </a:lnTo>
                <a:close/>
                <a:moveTo>
                  <a:pt x="1477" y="716"/>
                </a:moveTo>
                <a:lnTo>
                  <a:pt x="1475" y="716"/>
                </a:lnTo>
                <a:lnTo>
                  <a:pt x="1475" y="718"/>
                </a:lnTo>
                <a:lnTo>
                  <a:pt x="1477" y="718"/>
                </a:lnTo>
                <a:lnTo>
                  <a:pt x="1477" y="716"/>
                </a:lnTo>
                <a:close/>
                <a:moveTo>
                  <a:pt x="1298" y="703"/>
                </a:moveTo>
                <a:lnTo>
                  <a:pt x="1300" y="703"/>
                </a:lnTo>
                <a:lnTo>
                  <a:pt x="1300" y="701"/>
                </a:lnTo>
                <a:lnTo>
                  <a:pt x="1298" y="701"/>
                </a:lnTo>
                <a:lnTo>
                  <a:pt x="1298" y="703"/>
                </a:lnTo>
                <a:close/>
                <a:moveTo>
                  <a:pt x="1407" y="698"/>
                </a:moveTo>
                <a:lnTo>
                  <a:pt x="1405" y="698"/>
                </a:lnTo>
                <a:lnTo>
                  <a:pt x="1405" y="700"/>
                </a:lnTo>
                <a:lnTo>
                  <a:pt x="1407" y="700"/>
                </a:lnTo>
                <a:lnTo>
                  <a:pt x="1407" y="698"/>
                </a:lnTo>
                <a:close/>
                <a:moveTo>
                  <a:pt x="1482" y="690"/>
                </a:moveTo>
                <a:lnTo>
                  <a:pt x="1480" y="690"/>
                </a:lnTo>
                <a:lnTo>
                  <a:pt x="1480" y="691"/>
                </a:lnTo>
                <a:lnTo>
                  <a:pt x="1482" y="691"/>
                </a:lnTo>
                <a:lnTo>
                  <a:pt x="1482" y="690"/>
                </a:lnTo>
                <a:close/>
                <a:moveTo>
                  <a:pt x="1478" y="690"/>
                </a:moveTo>
                <a:lnTo>
                  <a:pt x="1478" y="690"/>
                </a:lnTo>
                <a:lnTo>
                  <a:pt x="1480" y="690"/>
                </a:lnTo>
                <a:lnTo>
                  <a:pt x="1480" y="690"/>
                </a:lnTo>
                <a:lnTo>
                  <a:pt x="1478" y="690"/>
                </a:lnTo>
                <a:close/>
                <a:moveTo>
                  <a:pt x="1482" y="688"/>
                </a:moveTo>
                <a:lnTo>
                  <a:pt x="1480" y="688"/>
                </a:lnTo>
                <a:lnTo>
                  <a:pt x="1480" y="690"/>
                </a:lnTo>
                <a:lnTo>
                  <a:pt x="1482" y="690"/>
                </a:lnTo>
                <a:lnTo>
                  <a:pt x="1482" y="688"/>
                </a:lnTo>
                <a:close/>
                <a:moveTo>
                  <a:pt x="1795" y="688"/>
                </a:moveTo>
                <a:lnTo>
                  <a:pt x="1797" y="686"/>
                </a:lnTo>
                <a:lnTo>
                  <a:pt x="1795" y="686"/>
                </a:lnTo>
                <a:lnTo>
                  <a:pt x="1795" y="688"/>
                </a:lnTo>
                <a:close/>
                <a:moveTo>
                  <a:pt x="1645" y="635"/>
                </a:moveTo>
                <a:lnTo>
                  <a:pt x="1643" y="635"/>
                </a:lnTo>
                <a:lnTo>
                  <a:pt x="1643" y="636"/>
                </a:lnTo>
                <a:lnTo>
                  <a:pt x="1645" y="636"/>
                </a:lnTo>
                <a:lnTo>
                  <a:pt x="1645" y="635"/>
                </a:lnTo>
                <a:close/>
                <a:moveTo>
                  <a:pt x="1505" y="635"/>
                </a:moveTo>
                <a:lnTo>
                  <a:pt x="1505" y="635"/>
                </a:lnTo>
                <a:lnTo>
                  <a:pt x="1505" y="633"/>
                </a:lnTo>
                <a:lnTo>
                  <a:pt x="1505" y="633"/>
                </a:lnTo>
                <a:lnTo>
                  <a:pt x="1505" y="635"/>
                </a:lnTo>
                <a:close/>
                <a:moveTo>
                  <a:pt x="1517" y="635"/>
                </a:moveTo>
                <a:lnTo>
                  <a:pt x="1518" y="635"/>
                </a:lnTo>
                <a:lnTo>
                  <a:pt x="1518" y="633"/>
                </a:lnTo>
                <a:lnTo>
                  <a:pt x="1517" y="633"/>
                </a:lnTo>
                <a:lnTo>
                  <a:pt x="1517" y="635"/>
                </a:lnTo>
                <a:close/>
                <a:moveTo>
                  <a:pt x="1468" y="630"/>
                </a:moveTo>
                <a:lnTo>
                  <a:pt x="1468" y="628"/>
                </a:lnTo>
                <a:lnTo>
                  <a:pt x="1467" y="628"/>
                </a:lnTo>
                <a:lnTo>
                  <a:pt x="1465" y="628"/>
                </a:lnTo>
                <a:lnTo>
                  <a:pt x="1465" y="630"/>
                </a:lnTo>
                <a:lnTo>
                  <a:pt x="1467" y="630"/>
                </a:lnTo>
                <a:lnTo>
                  <a:pt x="1468" y="630"/>
                </a:lnTo>
                <a:close/>
                <a:moveTo>
                  <a:pt x="1502" y="628"/>
                </a:moveTo>
                <a:lnTo>
                  <a:pt x="1503" y="628"/>
                </a:lnTo>
                <a:lnTo>
                  <a:pt x="1503" y="626"/>
                </a:lnTo>
                <a:lnTo>
                  <a:pt x="1502" y="626"/>
                </a:lnTo>
                <a:lnTo>
                  <a:pt x="1502" y="628"/>
                </a:lnTo>
                <a:close/>
                <a:moveTo>
                  <a:pt x="1480" y="609"/>
                </a:moveTo>
                <a:lnTo>
                  <a:pt x="1478" y="609"/>
                </a:lnTo>
                <a:lnTo>
                  <a:pt x="1478" y="611"/>
                </a:lnTo>
                <a:lnTo>
                  <a:pt x="1480" y="611"/>
                </a:lnTo>
                <a:lnTo>
                  <a:pt x="1480" y="609"/>
                </a:lnTo>
                <a:close/>
                <a:moveTo>
                  <a:pt x="1505" y="598"/>
                </a:moveTo>
                <a:lnTo>
                  <a:pt x="1505" y="599"/>
                </a:lnTo>
                <a:lnTo>
                  <a:pt x="1507" y="598"/>
                </a:lnTo>
                <a:lnTo>
                  <a:pt x="1505" y="598"/>
                </a:lnTo>
                <a:close/>
                <a:moveTo>
                  <a:pt x="1490" y="593"/>
                </a:moveTo>
                <a:lnTo>
                  <a:pt x="1490" y="594"/>
                </a:lnTo>
                <a:lnTo>
                  <a:pt x="1492" y="594"/>
                </a:lnTo>
                <a:lnTo>
                  <a:pt x="1490" y="593"/>
                </a:lnTo>
                <a:close/>
                <a:moveTo>
                  <a:pt x="1485" y="591"/>
                </a:moveTo>
                <a:lnTo>
                  <a:pt x="1483" y="591"/>
                </a:lnTo>
                <a:lnTo>
                  <a:pt x="1483" y="593"/>
                </a:lnTo>
                <a:lnTo>
                  <a:pt x="1485" y="593"/>
                </a:lnTo>
                <a:lnTo>
                  <a:pt x="1485" y="591"/>
                </a:lnTo>
                <a:close/>
                <a:moveTo>
                  <a:pt x="1477" y="591"/>
                </a:moveTo>
                <a:lnTo>
                  <a:pt x="1477" y="589"/>
                </a:lnTo>
                <a:lnTo>
                  <a:pt x="1475" y="589"/>
                </a:lnTo>
                <a:lnTo>
                  <a:pt x="1475" y="591"/>
                </a:lnTo>
                <a:lnTo>
                  <a:pt x="1477" y="591"/>
                </a:lnTo>
                <a:close/>
                <a:moveTo>
                  <a:pt x="1490" y="589"/>
                </a:moveTo>
                <a:lnTo>
                  <a:pt x="1488" y="589"/>
                </a:lnTo>
                <a:lnTo>
                  <a:pt x="1488" y="591"/>
                </a:lnTo>
                <a:lnTo>
                  <a:pt x="1490" y="591"/>
                </a:lnTo>
                <a:lnTo>
                  <a:pt x="1490" y="589"/>
                </a:lnTo>
                <a:close/>
                <a:moveTo>
                  <a:pt x="1483" y="588"/>
                </a:moveTo>
                <a:lnTo>
                  <a:pt x="1482" y="588"/>
                </a:lnTo>
                <a:lnTo>
                  <a:pt x="1482" y="589"/>
                </a:lnTo>
                <a:lnTo>
                  <a:pt x="1483" y="589"/>
                </a:lnTo>
                <a:lnTo>
                  <a:pt x="1483" y="588"/>
                </a:lnTo>
                <a:close/>
                <a:moveTo>
                  <a:pt x="1507" y="589"/>
                </a:moveTo>
                <a:lnTo>
                  <a:pt x="1508" y="589"/>
                </a:lnTo>
                <a:lnTo>
                  <a:pt x="1508" y="588"/>
                </a:lnTo>
                <a:lnTo>
                  <a:pt x="1507" y="588"/>
                </a:lnTo>
                <a:lnTo>
                  <a:pt x="1507" y="589"/>
                </a:lnTo>
                <a:close/>
                <a:moveTo>
                  <a:pt x="1487" y="586"/>
                </a:moveTo>
                <a:lnTo>
                  <a:pt x="1488" y="586"/>
                </a:lnTo>
                <a:lnTo>
                  <a:pt x="1488" y="584"/>
                </a:lnTo>
                <a:lnTo>
                  <a:pt x="1488" y="583"/>
                </a:lnTo>
                <a:lnTo>
                  <a:pt x="1487" y="583"/>
                </a:lnTo>
                <a:lnTo>
                  <a:pt x="1487" y="584"/>
                </a:lnTo>
                <a:lnTo>
                  <a:pt x="1487" y="586"/>
                </a:lnTo>
                <a:close/>
                <a:moveTo>
                  <a:pt x="1427" y="583"/>
                </a:moveTo>
                <a:lnTo>
                  <a:pt x="1428" y="583"/>
                </a:lnTo>
                <a:lnTo>
                  <a:pt x="1427" y="581"/>
                </a:lnTo>
                <a:lnTo>
                  <a:pt x="1427" y="583"/>
                </a:lnTo>
                <a:close/>
                <a:moveTo>
                  <a:pt x="1487" y="579"/>
                </a:moveTo>
                <a:lnTo>
                  <a:pt x="1485" y="579"/>
                </a:lnTo>
                <a:lnTo>
                  <a:pt x="1485" y="581"/>
                </a:lnTo>
                <a:lnTo>
                  <a:pt x="1485" y="583"/>
                </a:lnTo>
                <a:lnTo>
                  <a:pt x="1487" y="583"/>
                </a:lnTo>
                <a:lnTo>
                  <a:pt x="1487" y="581"/>
                </a:lnTo>
                <a:lnTo>
                  <a:pt x="1487" y="579"/>
                </a:lnTo>
                <a:close/>
                <a:moveTo>
                  <a:pt x="1283" y="579"/>
                </a:moveTo>
                <a:lnTo>
                  <a:pt x="1281" y="579"/>
                </a:lnTo>
                <a:lnTo>
                  <a:pt x="1281" y="581"/>
                </a:lnTo>
                <a:lnTo>
                  <a:pt x="1283" y="581"/>
                </a:lnTo>
                <a:lnTo>
                  <a:pt x="1283" y="579"/>
                </a:lnTo>
                <a:close/>
                <a:moveTo>
                  <a:pt x="1500" y="569"/>
                </a:moveTo>
                <a:lnTo>
                  <a:pt x="1498" y="569"/>
                </a:lnTo>
                <a:lnTo>
                  <a:pt x="1498" y="569"/>
                </a:lnTo>
                <a:lnTo>
                  <a:pt x="1500" y="569"/>
                </a:lnTo>
                <a:lnTo>
                  <a:pt x="1500" y="569"/>
                </a:lnTo>
                <a:close/>
                <a:moveTo>
                  <a:pt x="1495" y="571"/>
                </a:moveTo>
                <a:lnTo>
                  <a:pt x="1495" y="573"/>
                </a:lnTo>
                <a:lnTo>
                  <a:pt x="1497" y="573"/>
                </a:lnTo>
                <a:lnTo>
                  <a:pt x="1497" y="571"/>
                </a:lnTo>
                <a:lnTo>
                  <a:pt x="1498" y="571"/>
                </a:lnTo>
                <a:lnTo>
                  <a:pt x="1498" y="569"/>
                </a:lnTo>
                <a:lnTo>
                  <a:pt x="1497" y="569"/>
                </a:lnTo>
                <a:lnTo>
                  <a:pt x="1495" y="569"/>
                </a:lnTo>
                <a:lnTo>
                  <a:pt x="1495" y="571"/>
                </a:lnTo>
                <a:close/>
                <a:moveTo>
                  <a:pt x="1420" y="568"/>
                </a:moveTo>
                <a:lnTo>
                  <a:pt x="1418" y="568"/>
                </a:lnTo>
                <a:lnTo>
                  <a:pt x="1417" y="568"/>
                </a:lnTo>
                <a:lnTo>
                  <a:pt x="1417" y="569"/>
                </a:lnTo>
                <a:lnTo>
                  <a:pt x="1418" y="569"/>
                </a:lnTo>
                <a:lnTo>
                  <a:pt x="1420" y="569"/>
                </a:lnTo>
                <a:lnTo>
                  <a:pt x="1422" y="569"/>
                </a:lnTo>
                <a:lnTo>
                  <a:pt x="1423" y="569"/>
                </a:lnTo>
                <a:lnTo>
                  <a:pt x="1423" y="568"/>
                </a:lnTo>
                <a:lnTo>
                  <a:pt x="1422" y="568"/>
                </a:lnTo>
                <a:lnTo>
                  <a:pt x="1420" y="568"/>
                </a:lnTo>
                <a:close/>
                <a:moveTo>
                  <a:pt x="1428" y="569"/>
                </a:moveTo>
                <a:lnTo>
                  <a:pt x="1430" y="569"/>
                </a:lnTo>
                <a:lnTo>
                  <a:pt x="1430" y="568"/>
                </a:lnTo>
                <a:lnTo>
                  <a:pt x="1430" y="566"/>
                </a:lnTo>
                <a:lnTo>
                  <a:pt x="1428" y="566"/>
                </a:lnTo>
                <a:lnTo>
                  <a:pt x="1427" y="566"/>
                </a:lnTo>
                <a:lnTo>
                  <a:pt x="1427" y="568"/>
                </a:lnTo>
                <a:lnTo>
                  <a:pt x="1425" y="568"/>
                </a:lnTo>
                <a:lnTo>
                  <a:pt x="1425" y="569"/>
                </a:lnTo>
                <a:lnTo>
                  <a:pt x="1427" y="569"/>
                </a:lnTo>
                <a:lnTo>
                  <a:pt x="1428" y="569"/>
                </a:lnTo>
                <a:close/>
                <a:moveTo>
                  <a:pt x="1442" y="566"/>
                </a:moveTo>
                <a:lnTo>
                  <a:pt x="1442" y="568"/>
                </a:lnTo>
                <a:lnTo>
                  <a:pt x="1443" y="568"/>
                </a:lnTo>
                <a:lnTo>
                  <a:pt x="1443" y="566"/>
                </a:lnTo>
                <a:lnTo>
                  <a:pt x="1443" y="564"/>
                </a:lnTo>
                <a:lnTo>
                  <a:pt x="1442" y="564"/>
                </a:lnTo>
                <a:lnTo>
                  <a:pt x="1442" y="566"/>
                </a:lnTo>
                <a:close/>
                <a:moveTo>
                  <a:pt x="1522" y="566"/>
                </a:moveTo>
                <a:lnTo>
                  <a:pt x="1520" y="566"/>
                </a:lnTo>
                <a:lnTo>
                  <a:pt x="1520" y="568"/>
                </a:lnTo>
                <a:lnTo>
                  <a:pt x="1522" y="568"/>
                </a:lnTo>
                <a:lnTo>
                  <a:pt x="1522" y="566"/>
                </a:lnTo>
                <a:close/>
                <a:moveTo>
                  <a:pt x="1445" y="564"/>
                </a:moveTo>
                <a:lnTo>
                  <a:pt x="1445" y="563"/>
                </a:lnTo>
                <a:lnTo>
                  <a:pt x="1443" y="564"/>
                </a:lnTo>
                <a:lnTo>
                  <a:pt x="1445" y="564"/>
                </a:lnTo>
                <a:close/>
                <a:moveTo>
                  <a:pt x="1503" y="558"/>
                </a:moveTo>
                <a:lnTo>
                  <a:pt x="1503" y="559"/>
                </a:lnTo>
                <a:lnTo>
                  <a:pt x="1502" y="559"/>
                </a:lnTo>
                <a:lnTo>
                  <a:pt x="1502" y="561"/>
                </a:lnTo>
                <a:lnTo>
                  <a:pt x="1502" y="563"/>
                </a:lnTo>
                <a:lnTo>
                  <a:pt x="1503" y="563"/>
                </a:lnTo>
                <a:lnTo>
                  <a:pt x="1505" y="561"/>
                </a:lnTo>
                <a:lnTo>
                  <a:pt x="1505" y="559"/>
                </a:lnTo>
                <a:lnTo>
                  <a:pt x="1505" y="559"/>
                </a:lnTo>
                <a:lnTo>
                  <a:pt x="1505" y="558"/>
                </a:lnTo>
                <a:lnTo>
                  <a:pt x="1505" y="558"/>
                </a:lnTo>
                <a:lnTo>
                  <a:pt x="1503" y="558"/>
                </a:lnTo>
                <a:close/>
                <a:moveTo>
                  <a:pt x="1517" y="549"/>
                </a:moveTo>
                <a:lnTo>
                  <a:pt x="1518" y="548"/>
                </a:lnTo>
                <a:lnTo>
                  <a:pt x="1517" y="548"/>
                </a:lnTo>
                <a:lnTo>
                  <a:pt x="1515" y="548"/>
                </a:lnTo>
                <a:lnTo>
                  <a:pt x="1515" y="549"/>
                </a:lnTo>
                <a:lnTo>
                  <a:pt x="1515" y="551"/>
                </a:lnTo>
                <a:lnTo>
                  <a:pt x="1517" y="551"/>
                </a:lnTo>
                <a:lnTo>
                  <a:pt x="1517" y="549"/>
                </a:lnTo>
                <a:close/>
                <a:moveTo>
                  <a:pt x="1530" y="543"/>
                </a:moveTo>
                <a:lnTo>
                  <a:pt x="1532" y="543"/>
                </a:lnTo>
                <a:lnTo>
                  <a:pt x="1533" y="543"/>
                </a:lnTo>
                <a:lnTo>
                  <a:pt x="1533" y="541"/>
                </a:lnTo>
                <a:lnTo>
                  <a:pt x="1533" y="539"/>
                </a:lnTo>
                <a:lnTo>
                  <a:pt x="1535" y="539"/>
                </a:lnTo>
                <a:lnTo>
                  <a:pt x="1535" y="538"/>
                </a:lnTo>
                <a:lnTo>
                  <a:pt x="1533" y="538"/>
                </a:lnTo>
                <a:lnTo>
                  <a:pt x="1532" y="538"/>
                </a:lnTo>
                <a:lnTo>
                  <a:pt x="1532" y="539"/>
                </a:lnTo>
                <a:lnTo>
                  <a:pt x="1530" y="539"/>
                </a:lnTo>
                <a:lnTo>
                  <a:pt x="1530" y="541"/>
                </a:lnTo>
                <a:lnTo>
                  <a:pt x="1530" y="543"/>
                </a:lnTo>
                <a:close/>
                <a:moveTo>
                  <a:pt x="1288" y="538"/>
                </a:moveTo>
                <a:lnTo>
                  <a:pt x="1288" y="539"/>
                </a:lnTo>
                <a:lnTo>
                  <a:pt x="1290" y="539"/>
                </a:lnTo>
                <a:lnTo>
                  <a:pt x="1290" y="538"/>
                </a:lnTo>
                <a:lnTo>
                  <a:pt x="1288" y="538"/>
                </a:lnTo>
                <a:close/>
                <a:moveTo>
                  <a:pt x="1528" y="538"/>
                </a:moveTo>
                <a:lnTo>
                  <a:pt x="1528" y="539"/>
                </a:lnTo>
                <a:lnTo>
                  <a:pt x="1530" y="539"/>
                </a:lnTo>
                <a:lnTo>
                  <a:pt x="1530" y="538"/>
                </a:lnTo>
                <a:lnTo>
                  <a:pt x="1528" y="538"/>
                </a:lnTo>
                <a:close/>
                <a:moveTo>
                  <a:pt x="1608" y="536"/>
                </a:moveTo>
                <a:lnTo>
                  <a:pt x="1608" y="538"/>
                </a:lnTo>
                <a:lnTo>
                  <a:pt x="1610" y="538"/>
                </a:lnTo>
                <a:lnTo>
                  <a:pt x="1612" y="538"/>
                </a:lnTo>
                <a:lnTo>
                  <a:pt x="1612" y="536"/>
                </a:lnTo>
                <a:lnTo>
                  <a:pt x="1610" y="536"/>
                </a:lnTo>
                <a:lnTo>
                  <a:pt x="1608" y="536"/>
                </a:lnTo>
                <a:close/>
                <a:moveTo>
                  <a:pt x="1442" y="528"/>
                </a:moveTo>
                <a:lnTo>
                  <a:pt x="1443" y="528"/>
                </a:lnTo>
                <a:lnTo>
                  <a:pt x="1443" y="526"/>
                </a:lnTo>
                <a:lnTo>
                  <a:pt x="1442" y="526"/>
                </a:lnTo>
                <a:lnTo>
                  <a:pt x="1442" y="528"/>
                </a:lnTo>
                <a:close/>
                <a:moveTo>
                  <a:pt x="1433" y="516"/>
                </a:moveTo>
                <a:lnTo>
                  <a:pt x="1433" y="514"/>
                </a:lnTo>
                <a:lnTo>
                  <a:pt x="1432" y="514"/>
                </a:lnTo>
                <a:lnTo>
                  <a:pt x="1432" y="516"/>
                </a:lnTo>
                <a:lnTo>
                  <a:pt x="1433" y="516"/>
                </a:lnTo>
                <a:close/>
                <a:moveTo>
                  <a:pt x="1623" y="516"/>
                </a:moveTo>
                <a:lnTo>
                  <a:pt x="1623" y="514"/>
                </a:lnTo>
                <a:lnTo>
                  <a:pt x="1622" y="514"/>
                </a:lnTo>
                <a:lnTo>
                  <a:pt x="1622" y="516"/>
                </a:lnTo>
                <a:lnTo>
                  <a:pt x="1623" y="516"/>
                </a:lnTo>
                <a:lnTo>
                  <a:pt x="1623" y="516"/>
                </a:lnTo>
                <a:close/>
                <a:moveTo>
                  <a:pt x="1784" y="513"/>
                </a:moveTo>
                <a:lnTo>
                  <a:pt x="1784" y="513"/>
                </a:lnTo>
                <a:lnTo>
                  <a:pt x="1784" y="514"/>
                </a:lnTo>
                <a:lnTo>
                  <a:pt x="1784" y="514"/>
                </a:lnTo>
                <a:lnTo>
                  <a:pt x="1784" y="513"/>
                </a:lnTo>
                <a:close/>
                <a:moveTo>
                  <a:pt x="1497" y="511"/>
                </a:moveTo>
                <a:lnTo>
                  <a:pt x="1498" y="511"/>
                </a:lnTo>
                <a:lnTo>
                  <a:pt x="1498" y="509"/>
                </a:lnTo>
                <a:lnTo>
                  <a:pt x="1497" y="509"/>
                </a:lnTo>
                <a:lnTo>
                  <a:pt x="1497" y="511"/>
                </a:lnTo>
                <a:close/>
                <a:moveTo>
                  <a:pt x="1487" y="506"/>
                </a:moveTo>
                <a:lnTo>
                  <a:pt x="1487" y="504"/>
                </a:lnTo>
                <a:lnTo>
                  <a:pt x="1485" y="504"/>
                </a:lnTo>
                <a:lnTo>
                  <a:pt x="1485" y="506"/>
                </a:lnTo>
                <a:lnTo>
                  <a:pt x="1487" y="506"/>
                </a:lnTo>
                <a:close/>
                <a:moveTo>
                  <a:pt x="1508" y="506"/>
                </a:moveTo>
                <a:lnTo>
                  <a:pt x="1510" y="506"/>
                </a:lnTo>
                <a:lnTo>
                  <a:pt x="1510" y="504"/>
                </a:lnTo>
                <a:lnTo>
                  <a:pt x="1508" y="504"/>
                </a:lnTo>
                <a:lnTo>
                  <a:pt x="1508" y="506"/>
                </a:lnTo>
                <a:close/>
                <a:moveTo>
                  <a:pt x="1483" y="504"/>
                </a:moveTo>
                <a:lnTo>
                  <a:pt x="1485" y="504"/>
                </a:lnTo>
                <a:lnTo>
                  <a:pt x="1485" y="503"/>
                </a:lnTo>
                <a:lnTo>
                  <a:pt x="1483" y="503"/>
                </a:lnTo>
                <a:lnTo>
                  <a:pt x="1482" y="503"/>
                </a:lnTo>
                <a:lnTo>
                  <a:pt x="1482" y="504"/>
                </a:lnTo>
                <a:lnTo>
                  <a:pt x="1483" y="504"/>
                </a:lnTo>
                <a:close/>
                <a:moveTo>
                  <a:pt x="1482" y="503"/>
                </a:moveTo>
                <a:lnTo>
                  <a:pt x="1482" y="501"/>
                </a:lnTo>
                <a:lnTo>
                  <a:pt x="1480" y="501"/>
                </a:lnTo>
                <a:lnTo>
                  <a:pt x="1480" y="503"/>
                </a:lnTo>
                <a:lnTo>
                  <a:pt x="1482" y="503"/>
                </a:lnTo>
                <a:close/>
                <a:moveTo>
                  <a:pt x="1507" y="503"/>
                </a:moveTo>
                <a:lnTo>
                  <a:pt x="1508" y="503"/>
                </a:lnTo>
                <a:lnTo>
                  <a:pt x="1508" y="501"/>
                </a:lnTo>
                <a:lnTo>
                  <a:pt x="1507" y="501"/>
                </a:lnTo>
                <a:lnTo>
                  <a:pt x="1507" y="503"/>
                </a:lnTo>
                <a:close/>
                <a:moveTo>
                  <a:pt x="1468" y="496"/>
                </a:moveTo>
                <a:lnTo>
                  <a:pt x="1468" y="494"/>
                </a:lnTo>
                <a:lnTo>
                  <a:pt x="1467" y="494"/>
                </a:lnTo>
                <a:lnTo>
                  <a:pt x="1467" y="496"/>
                </a:lnTo>
                <a:lnTo>
                  <a:pt x="1468" y="496"/>
                </a:lnTo>
                <a:close/>
                <a:moveTo>
                  <a:pt x="1465" y="493"/>
                </a:moveTo>
                <a:lnTo>
                  <a:pt x="1465" y="494"/>
                </a:lnTo>
                <a:lnTo>
                  <a:pt x="1467" y="494"/>
                </a:lnTo>
                <a:lnTo>
                  <a:pt x="1467" y="493"/>
                </a:lnTo>
                <a:lnTo>
                  <a:pt x="1465" y="493"/>
                </a:lnTo>
                <a:close/>
                <a:moveTo>
                  <a:pt x="1458" y="491"/>
                </a:moveTo>
                <a:lnTo>
                  <a:pt x="1458" y="493"/>
                </a:lnTo>
                <a:lnTo>
                  <a:pt x="1460" y="493"/>
                </a:lnTo>
                <a:lnTo>
                  <a:pt x="1462" y="493"/>
                </a:lnTo>
                <a:lnTo>
                  <a:pt x="1462" y="491"/>
                </a:lnTo>
                <a:lnTo>
                  <a:pt x="1460" y="491"/>
                </a:lnTo>
                <a:lnTo>
                  <a:pt x="1458" y="491"/>
                </a:lnTo>
                <a:close/>
                <a:moveTo>
                  <a:pt x="1463" y="491"/>
                </a:moveTo>
                <a:lnTo>
                  <a:pt x="1463" y="489"/>
                </a:lnTo>
                <a:lnTo>
                  <a:pt x="1462" y="489"/>
                </a:lnTo>
                <a:lnTo>
                  <a:pt x="1462" y="491"/>
                </a:lnTo>
                <a:lnTo>
                  <a:pt x="1463" y="491"/>
                </a:lnTo>
                <a:close/>
                <a:moveTo>
                  <a:pt x="1452" y="488"/>
                </a:moveTo>
                <a:lnTo>
                  <a:pt x="1452" y="489"/>
                </a:lnTo>
                <a:lnTo>
                  <a:pt x="1453" y="488"/>
                </a:lnTo>
                <a:lnTo>
                  <a:pt x="1452" y="488"/>
                </a:lnTo>
                <a:close/>
                <a:moveTo>
                  <a:pt x="1502" y="488"/>
                </a:moveTo>
                <a:lnTo>
                  <a:pt x="1500" y="488"/>
                </a:lnTo>
                <a:lnTo>
                  <a:pt x="1500" y="489"/>
                </a:lnTo>
                <a:lnTo>
                  <a:pt x="1502" y="489"/>
                </a:lnTo>
                <a:lnTo>
                  <a:pt x="1502" y="488"/>
                </a:lnTo>
                <a:close/>
                <a:moveTo>
                  <a:pt x="1500" y="484"/>
                </a:moveTo>
                <a:lnTo>
                  <a:pt x="1498" y="484"/>
                </a:lnTo>
                <a:lnTo>
                  <a:pt x="1498" y="486"/>
                </a:lnTo>
                <a:lnTo>
                  <a:pt x="1498" y="488"/>
                </a:lnTo>
                <a:lnTo>
                  <a:pt x="1500" y="488"/>
                </a:lnTo>
                <a:lnTo>
                  <a:pt x="1500" y="486"/>
                </a:lnTo>
                <a:lnTo>
                  <a:pt x="1500" y="484"/>
                </a:lnTo>
                <a:close/>
                <a:moveTo>
                  <a:pt x="1545" y="481"/>
                </a:moveTo>
                <a:lnTo>
                  <a:pt x="1545" y="479"/>
                </a:lnTo>
                <a:lnTo>
                  <a:pt x="1543" y="479"/>
                </a:lnTo>
                <a:lnTo>
                  <a:pt x="1543" y="481"/>
                </a:lnTo>
                <a:lnTo>
                  <a:pt x="1543" y="483"/>
                </a:lnTo>
                <a:lnTo>
                  <a:pt x="1545" y="483"/>
                </a:lnTo>
                <a:lnTo>
                  <a:pt x="1545" y="481"/>
                </a:lnTo>
                <a:close/>
                <a:moveTo>
                  <a:pt x="1507" y="473"/>
                </a:moveTo>
                <a:lnTo>
                  <a:pt x="1505" y="473"/>
                </a:lnTo>
                <a:lnTo>
                  <a:pt x="1505" y="474"/>
                </a:lnTo>
                <a:lnTo>
                  <a:pt x="1507" y="474"/>
                </a:lnTo>
                <a:lnTo>
                  <a:pt x="1507" y="473"/>
                </a:lnTo>
                <a:close/>
                <a:moveTo>
                  <a:pt x="1520" y="466"/>
                </a:moveTo>
                <a:lnTo>
                  <a:pt x="1522" y="466"/>
                </a:lnTo>
                <a:lnTo>
                  <a:pt x="1523" y="466"/>
                </a:lnTo>
                <a:lnTo>
                  <a:pt x="1523" y="464"/>
                </a:lnTo>
                <a:lnTo>
                  <a:pt x="1522" y="464"/>
                </a:lnTo>
                <a:lnTo>
                  <a:pt x="1520" y="464"/>
                </a:lnTo>
                <a:lnTo>
                  <a:pt x="1520" y="466"/>
                </a:lnTo>
                <a:close/>
                <a:moveTo>
                  <a:pt x="1522" y="459"/>
                </a:moveTo>
                <a:lnTo>
                  <a:pt x="1520" y="459"/>
                </a:lnTo>
                <a:lnTo>
                  <a:pt x="1520" y="461"/>
                </a:lnTo>
                <a:lnTo>
                  <a:pt x="1522" y="461"/>
                </a:lnTo>
                <a:lnTo>
                  <a:pt x="1522" y="459"/>
                </a:lnTo>
                <a:close/>
                <a:moveTo>
                  <a:pt x="1790" y="459"/>
                </a:moveTo>
                <a:lnTo>
                  <a:pt x="1790" y="458"/>
                </a:lnTo>
                <a:lnTo>
                  <a:pt x="1789" y="458"/>
                </a:lnTo>
                <a:lnTo>
                  <a:pt x="1789" y="459"/>
                </a:lnTo>
                <a:lnTo>
                  <a:pt x="1789" y="461"/>
                </a:lnTo>
                <a:lnTo>
                  <a:pt x="1790" y="461"/>
                </a:lnTo>
                <a:lnTo>
                  <a:pt x="1790" y="459"/>
                </a:lnTo>
                <a:close/>
                <a:moveTo>
                  <a:pt x="1397" y="458"/>
                </a:moveTo>
                <a:lnTo>
                  <a:pt x="1398" y="458"/>
                </a:lnTo>
                <a:lnTo>
                  <a:pt x="1398" y="456"/>
                </a:lnTo>
                <a:lnTo>
                  <a:pt x="1397" y="456"/>
                </a:lnTo>
                <a:lnTo>
                  <a:pt x="1397" y="458"/>
                </a:lnTo>
                <a:close/>
                <a:moveTo>
                  <a:pt x="1395" y="454"/>
                </a:moveTo>
                <a:lnTo>
                  <a:pt x="1397" y="454"/>
                </a:lnTo>
                <a:lnTo>
                  <a:pt x="1397" y="453"/>
                </a:lnTo>
                <a:lnTo>
                  <a:pt x="1395" y="453"/>
                </a:lnTo>
                <a:lnTo>
                  <a:pt x="1395" y="454"/>
                </a:lnTo>
                <a:close/>
                <a:moveTo>
                  <a:pt x="1311" y="446"/>
                </a:moveTo>
                <a:lnTo>
                  <a:pt x="1310" y="446"/>
                </a:lnTo>
                <a:lnTo>
                  <a:pt x="1310" y="448"/>
                </a:lnTo>
                <a:lnTo>
                  <a:pt x="1311" y="448"/>
                </a:lnTo>
                <a:lnTo>
                  <a:pt x="1311" y="446"/>
                </a:lnTo>
                <a:close/>
                <a:moveTo>
                  <a:pt x="1373" y="441"/>
                </a:moveTo>
                <a:lnTo>
                  <a:pt x="1375" y="441"/>
                </a:lnTo>
                <a:lnTo>
                  <a:pt x="1375" y="439"/>
                </a:lnTo>
                <a:lnTo>
                  <a:pt x="1373" y="439"/>
                </a:lnTo>
                <a:lnTo>
                  <a:pt x="1373" y="441"/>
                </a:lnTo>
                <a:close/>
                <a:moveTo>
                  <a:pt x="1682" y="439"/>
                </a:moveTo>
                <a:lnTo>
                  <a:pt x="1680" y="439"/>
                </a:lnTo>
                <a:lnTo>
                  <a:pt x="1680" y="441"/>
                </a:lnTo>
                <a:lnTo>
                  <a:pt x="1682" y="441"/>
                </a:lnTo>
                <a:lnTo>
                  <a:pt x="1682" y="439"/>
                </a:lnTo>
                <a:close/>
                <a:moveTo>
                  <a:pt x="1533" y="419"/>
                </a:moveTo>
                <a:lnTo>
                  <a:pt x="1532" y="419"/>
                </a:lnTo>
                <a:lnTo>
                  <a:pt x="1532" y="421"/>
                </a:lnTo>
                <a:lnTo>
                  <a:pt x="1533" y="421"/>
                </a:lnTo>
                <a:lnTo>
                  <a:pt x="1533" y="419"/>
                </a:lnTo>
                <a:close/>
                <a:moveTo>
                  <a:pt x="1635" y="387"/>
                </a:moveTo>
                <a:lnTo>
                  <a:pt x="1635" y="386"/>
                </a:lnTo>
                <a:lnTo>
                  <a:pt x="1635" y="384"/>
                </a:lnTo>
                <a:lnTo>
                  <a:pt x="1637" y="384"/>
                </a:lnTo>
                <a:lnTo>
                  <a:pt x="1637" y="382"/>
                </a:lnTo>
                <a:lnTo>
                  <a:pt x="1637" y="381"/>
                </a:lnTo>
                <a:lnTo>
                  <a:pt x="1637" y="379"/>
                </a:lnTo>
                <a:lnTo>
                  <a:pt x="1637" y="377"/>
                </a:lnTo>
                <a:lnTo>
                  <a:pt x="1637" y="376"/>
                </a:lnTo>
                <a:lnTo>
                  <a:pt x="1637" y="374"/>
                </a:lnTo>
                <a:lnTo>
                  <a:pt x="1635" y="374"/>
                </a:lnTo>
                <a:lnTo>
                  <a:pt x="1635" y="376"/>
                </a:lnTo>
                <a:lnTo>
                  <a:pt x="1635" y="377"/>
                </a:lnTo>
                <a:lnTo>
                  <a:pt x="1635" y="379"/>
                </a:lnTo>
                <a:lnTo>
                  <a:pt x="1633" y="379"/>
                </a:lnTo>
                <a:lnTo>
                  <a:pt x="1633" y="381"/>
                </a:lnTo>
                <a:lnTo>
                  <a:pt x="1633" y="382"/>
                </a:lnTo>
                <a:lnTo>
                  <a:pt x="1633" y="384"/>
                </a:lnTo>
                <a:lnTo>
                  <a:pt x="1633" y="386"/>
                </a:lnTo>
                <a:lnTo>
                  <a:pt x="1633" y="387"/>
                </a:lnTo>
                <a:lnTo>
                  <a:pt x="1633" y="389"/>
                </a:lnTo>
                <a:lnTo>
                  <a:pt x="1635" y="389"/>
                </a:lnTo>
                <a:lnTo>
                  <a:pt x="1635" y="387"/>
                </a:lnTo>
                <a:close/>
                <a:moveTo>
                  <a:pt x="1805" y="389"/>
                </a:moveTo>
                <a:lnTo>
                  <a:pt x="1807" y="389"/>
                </a:lnTo>
                <a:lnTo>
                  <a:pt x="1807" y="387"/>
                </a:lnTo>
                <a:lnTo>
                  <a:pt x="1805" y="387"/>
                </a:lnTo>
                <a:lnTo>
                  <a:pt x="1805" y="389"/>
                </a:lnTo>
                <a:close/>
                <a:moveTo>
                  <a:pt x="1440" y="379"/>
                </a:moveTo>
                <a:lnTo>
                  <a:pt x="1440" y="381"/>
                </a:lnTo>
                <a:lnTo>
                  <a:pt x="1440" y="382"/>
                </a:lnTo>
                <a:lnTo>
                  <a:pt x="1438" y="382"/>
                </a:lnTo>
                <a:lnTo>
                  <a:pt x="1438" y="384"/>
                </a:lnTo>
                <a:lnTo>
                  <a:pt x="1440" y="384"/>
                </a:lnTo>
                <a:lnTo>
                  <a:pt x="1442" y="384"/>
                </a:lnTo>
                <a:lnTo>
                  <a:pt x="1443" y="384"/>
                </a:lnTo>
                <a:lnTo>
                  <a:pt x="1443" y="382"/>
                </a:lnTo>
                <a:lnTo>
                  <a:pt x="1443" y="381"/>
                </a:lnTo>
                <a:lnTo>
                  <a:pt x="1443" y="379"/>
                </a:lnTo>
                <a:lnTo>
                  <a:pt x="1442" y="379"/>
                </a:lnTo>
                <a:lnTo>
                  <a:pt x="1440" y="379"/>
                </a:lnTo>
                <a:close/>
                <a:moveTo>
                  <a:pt x="1420" y="349"/>
                </a:moveTo>
                <a:lnTo>
                  <a:pt x="1420" y="351"/>
                </a:lnTo>
                <a:lnTo>
                  <a:pt x="1422" y="351"/>
                </a:lnTo>
                <a:lnTo>
                  <a:pt x="1422" y="349"/>
                </a:lnTo>
                <a:lnTo>
                  <a:pt x="1420" y="349"/>
                </a:lnTo>
                <a:close/>
                <a:moveTo>
                  <a:pt x="1423" y="339"/>
                </a:moveTo>
                <a:lnTo>
                  <a:pt x="1423" y="337"/>
                </a:lnTo>
                <a:lnTo>
                  <a:pt x="1422" y="337"/>
                </a:lnTo>
                <a:lnTo>
                  <a:pt x="1422" y="339"/>
                </a:lnTo>
                <a:lnTo>
                  <a:pt x="1423" y="339"/>
                </a:lnTo>
                <a:close/>
                <a:moveTo>
                  <a:pt x="1662" y="339"/>
                </a:moveTo>
                <a:lnTo>
                  <a:pt x="1663" y="339"/>
                </a:lnTo>
                <a:lnTo>
                  <a:pt x="1663" y="337"/>
                </a:lnTo>
                <a:lnTo>
                  <a:pt x="1663" y="337"/>
                </a:lnTo>
                <a:lnTo>
                  <a:pt x="1665" y="337"/>
                </a:lnTo>
                <a:lnTo>
                  <a:pt x="1665" y="336"/>
                </a:lnTo>
                <a:lnTo>
                  <a:pt x="1667" y="336"/>
                </a:lnTo>
                <a:lnTo>
                  <a:pt x="1668" y="336"/>
                </a:lnTo>
                <a:lnTo>
                  <a:pt x="1668" y="334"/>
                </a:lnTo>
                <a:lnTo>
                  <a:pt x="1670" y="334"/>
                </a:lnTo>
                <a:lnTo>
                  <a:pt x="1670" y="332"/>
                </a:lnTo>
                <a:lnTo>
                  <a:pt x="1672" y="332"/>
                </a:lnTo>
                <a:lnTo>
                  <a:pt x="1673" y="332"/>
                </a:lnTo>
                <a:lnTo>
                  <a:pt x="1673" y="331"/>
                </a:lnTo>
                <a:lnTo>
                  <a:pt x="1673" y="329"/>
                </a:lnTo>
                <a:lnTo>
                  <a:pt x="1673" y="329"/>
                </a:lnTo>
                <a:lnTo>
                  <a:pt x="1673" y="327"/>
                </a:lnTo>
                <a:lnTo>
                  <a:pt x="1672" y="327"/>
                </a:lnTo>
                <a:lnTo>
                  <a:pt x="1670" y="327"/>
                </a:lnTo>
                <a:lnTo>
                  <a:pt x="1668" y="327"/>
                </a:lnTo>
                <a:lnTo>
                  <a:pt x="1667" y="327"/>
                </a:lnTo>
                <a:lnTo>
                  <a:pt x="1665" y="327"/>
                </a:lnTo>
                <a:lnTo>
                  <a:pt x="1663" y="327"/>
                </a:lnTo>
                <a:lnTo>
                  <a:pt x="1663" y="329"/>
                </a:lnTo>
                <a:lnTo>
                  <a:pt x="1663" y="329"/>
                </a:lnTo>
                <a:lnTo>
                  <a:pt x="1663" y="329"/>
                </a:lnTo>
                <a:lnTo>
                  <a:pt x="1662" y="329"/>
                </a:lnTo>
                <a:lnTo>
                  <a:pt x="1662" y="331"/>
                </a:lnTo>
                <a:lnTo>
                  <a:pt x="1660" y="331"/>
                </a:lnTo>
                <a:lnTo>
                  <a:pt x="1660" y="332"/>
                </a:lnTo>
                <a:lnTo>
                  <a:pt x="1660" y="334"/>
                </a:lnTo>
                <a:lnTo>
                  <a:pt x="1660" y="336"/>
                </a:lnTo>
                <a:lnTo>
                  <a:pt x="1658" y="336"/>
                </a:lnTo>
                <a:lnTo>
                  <a:pt x="1658" y="337"/>
                </a:lnTo>
                <a:lnTo>
                  <a:pt x="1658" y="339"/>
                </a:lnTo>
                <a:lnTo>
                  <a:pt x="1660" y="339"/>
                </a:lnTo>
                <a:lnTo>
                  <a:pt x="1662" y="339"/>
                </a:lnTo>
                <a:close/>
                <a:moveTo>
                  <a:pt x="1685" y="334"/>
                </a:moveTo>
                <a:lnTo>
                  <a:pt x="1683" y="334"/>
                </a:lnTo>
                <a:lnTo>
                  <a:pt x="1683" y="336"/>
                </a:lnTo>
                <a:lnTo>
                  <a:pt x="1685" y="336"/>
                </a:lnTo>
                <a:lnTo>
                  <a:pt x="1685" y="334"/>
                </a:lnTo>
                <a:close/>
                <a:moveTo>
                  <a:pt x="1824" y="332"/>
                </a:moveTo>
                <a:lnTo>
                  <a:pt x="1824" y="331"/>
                </a:lnTo>
                <a:lnTo>
                  <a:pt x="1824" y="331"/>
                </a:lnTo>
                <a:lnTo>
                  <a:pt x="1824" y="332"/>
                </a:lnTo>
                <a:lnTo>
                  <a:pt x="1824" y="332"/>
                </a:lnTo>
                <a:close/>
                <a:moveTo>
                  <a:pt x="1829" y="326"/>
                </a:moveTo>
                <a:lnTo>
                  <a:pt x="1829" y="324"/>
                </a:lnTo>
                <a:lnTo>
                  <a:pt x="1827" y="324"/>
                </a:lnTo>
                <a:lnTo>
                  <a:pt x="1827" y="326"/>
                </a:lnTo>
                <a:lnTo>
                  <a:pt x="1829" y="326"/>
                </a:lnTo>
                <a:close/>
                <a:moveTo>
                  <a:pt x="1547" y="319"/>
                </a:moveTo>
                <a:lnTo>
                  <a:pt x="1548" y="319"/>
                </a:lnTo>
                <a:lnTo>
                  <a:pt x="1548" y="317"/>
                </a:lnTo>
                <a:lnTo>
                  <a:pt x="1547" y="317"/>
                </a:lnTo>
                <a:lnTo>
                  <a:pt x="1547" y="319"/>
                </a:lnTo>
                <a:close/>
                <a:moveTo>
                  <a:pt x="1548" y="314"/>
                </a:moveTo>
                <a:lnTo>
                  <a:pt x="1547" y="314"/>
                </a:lnTo>
                <a:lnTo>
                  <a:pt x="1547" y="316"/>
                </a:lnTo>
                <a:lnTo>
                  <a:pt x="1548" y="316"/>
                </a:lnTo>
                <a:lnTo>
                  <a:pt x="1548" y="314"/>
                </a:lnTo>
                <a:close/>
                <a:moveTo>
                  <a:pt x="1578" y="312"/>
                </a:moveTo>
                <a:lnTo>
                  <a:pt x="1580" y="314"/>
                </a:lnTo>
                <a:lnTo>
                  <a:pt x="1580" y="312"/>
                </a:lnTo>
                <a:lnTo>
                  <a:pt x="1578" y="312"/>
                </a:lnTo>
                <a:close/>
                <a:moveTo>
                  <a:pt x="1508" y="302"/>
                </a:moveTo>
                <a:lnTo>
                  <a:pt x="1507" y="302"/>
                </a:lnTo>
                <a:lnTo>
                  <a:pt x="1507" y="304"/>
                </a:lnTo>
                <a:lnTo>
                  <a:pt x="1508" y="304"/>
                </a:lnTo>
                <a:lnTo>
                  <a:pt x="1508" y="302"/>
                </a:lnTo>
                <a:close/>
                <a:moveTo>
                  <a:pt x="1407" y="289"/>
                </a:moveTo>
                <a:lnTo>
                  <a:pt x="1407" y="291"/>
                </a:lnTo>
                <a:lnTo>
                  <a:pt x="1408" y="289"/>
                </a:lnTo>
                <a:lnTo>
                  <a:pt x="1407" y="289"/>
                </a:lnTo>
                <a:close/>
                <a:moveTo>
                  <a:pt x="1807" y="279"/>
                </a:moveTo>
                <a:lnTo>
                  <a:pt x="1809" y="279"/>
                </a:lnTo>
                <a:lnTo>
                  <a:pt x="1809" y="277"/>
                </a:lnTo>
                <a:lnTo>
                  <a:pt x="1807" y="277"/>
                </a:lnTo>
                <a:lnTo>
                  <a:pt x="1807" y="279"/>
                </a:lnTo>
                <a:close/>
                <a:moveTo>
                  <a:pt x="1627" y="252"/>
                </a:moveTo>
                <a:lnTo>
                  <a:pt x="1627" y="254"/>
                </a:lnTo>
                <a:lnTo>
                  <a:pt x="1628" y="254"/>
                </a:lnTo>
                <a:lnTo>
                  <a:pt x="1628" y="252"/>
                </a:lnTo>
                <a:lnTo>
                  <a:pt x="1627" y="252"/>
                </a:lnTo>
                <a:close/>
                <a:moveTo>
                  <a:pt x="1493" y="247"/>
                </a:moveTo>
                <a:lnTo>
                  <a:pt x="1492" y="247"/>
                </a:lnTo>
                <a:lnTo>
                  <a:pt x="1492" y="247"/>
                </a:lnTo>
                <a:lnTo>
                  <a:pt x="1493" y="247"/>
                </a:lnTo>
                <a:lnTo>
                  <a:pt x="1493" y="247"/>
                </a:lnTo>
                <a:close/>
                <a:moveTo>
                  <a:pt x="1533" y="226"/>
                </a:moveTo>
                <a:lnTo>
                  <a:pt x="1533" y="224"/>
                </a:lnTo>
                <a:lnTo>
                  <a:pt x="1533" y="222"/>
                </a:lnTo>
                <a:lnTo>
                  <a:pt x="1532" y="222"/>
                </a:lnTo>
                <a:lnTo>
                  <a:pt x="1532" y="224"/>
                </a:lnTo>
                <a:lnTo>
                  <a:pt x="1532" y="226"/>
                </a:lnTo>
                <a:lnTo>
                  <a:pt x="1532" y="227"/>
                </a:lnTo>
                <a:lnTo>
                  <a:pt x="1533" y="227"/>
                </a:lnTo>
                <a:lnTo>
                  <a:pt x="1533" y="226"/>
                </a:lnTo>
                <a:close/>
                <a:moveTo>
                  <a:pt x="1697" y="202"/>
                </a:moveTo>
                <a:lnTo>
                  <a:pt x="1697" y="201"/>
                </a:lnTo>
                <a:lnTo>
                  <a:pt x="1695" y="201"/>
                </a:lnTo>
                <a:lnTo>
                  <a:pt x="1695" y="202"/>
                </a:lnTo>
                <a:lnTo>
                  <a:pt x="1697" y="202"/>
                </a:lnTo>
                <a:close/>
                <a:moveTo>
                  <a:pt x="1557" y="184"/>
                </a:moveTo>
                <a:lnTo>
                  <a:pt x="1555" y="184"/>
                </a:lnTo>
                <a:lnTo>
                  <a:pt x="1555" y="185"/>
                </a:lnTo>
                <a:lnTo>
                  <a:pt x="1557" y="185"/>
                </a:lnTo>
                <a:lnTo>
                  <a:pt x="1558" y="185"/>
                </a:lnTo>
                <a:lnTo>
                  <a:pt x="1558" y="184"/>
                </a:lnTo>
                <a:lnTo>
                  <a:pt x="1557" y="184"/>
                </a:lnTo>
                <a:close/>
                <a:moveTo>
                  <a:pt x="1583" y="155"/>
                </a:moveTo>
                <a:lnTo>
                  <a:pt x="1583" y="155"/>
                </a:lnTo>
                <a:lnTo>
                  <a:pt x="1583" y="157"/>
                </a:lnTo>
                <a:lnTo>
                  <a:pt x="1583" y="157"/>
                </a:lnTo>
                <a:lnTo>
                  <a:pt x="1583" y="155"/>
                </a:lnTo>
                <a:close/>
                <a:moveTo>
                  <a:pt x="1657" y="124"/>
                </a:moveTo>
                <a:lnTo>
                  <a:pt x="1658" y="124"/>
                </a:lnTo>
                <a:lnTo>
                  <a:pt x="1658" y="122"/>
                </a:lnTo>
                <a:lnTo>
                  <a:pt x="1657" y="122"/>
                </a:lnTo>
                <a:lnTo>
                  <a:pt x="1657" y="124"/>
                </a:lnTo>
                <a:close/>
                <a:moveTo>
                  <a:pt x="1844" y="99"/>
                </a:moveTo>
                <a:lnTo>
                  <a:pt x="1845" y="99"/>
                </a:lnTo>
                <a:lnTo>
                  <a:pt x="1845" y="97"/>
                </a:lnTo>
                <a:lnTo>
                  <a:pt x="1844" y="97"/>
                </a:lnTo>
                <a:lnTo>
                  <a:pt x="1844" y="99"/>
                </a:lnTo>
                <a:close/>
                <a:moveTo>
                  <a:pt x="1845" y="95"/>
                </a:moveTo>
                <a:lnTo>
                  <a:pt x="1845" y="97"/>
                </a:lnTo>
                <a:lnTo>
                  <a:pt x="1847" y="97"/>
                </a:lnTo>
                <a:lnTo>
                  <a:pt x="1849" y="97"/>
                </a:lnTo>
                <a:lnTo>
                  <a:pt x="1849" y="95"/>
                </a:lnTo>
                <a:lnTo>
                  <a:pt x="1847" y="95"/>
                </a:lnTo>
                <a:lnTo>
                  <a:pt x="1845" y="95"/>
                </a:lnTo>
                <a:close/>
                <a:moveTo>
                  <a:pt x="1859" y="82"/>
                </a:moveTo>
                <a:lnTo>
                  <a:pt x="1857" y="82"/>
                </a:lnTo>
                <a:lnTo>
                  <a:pt x="1857" y="84"/>
                </a:lnTo>
                <a:lnTo>
                  <a:pt x="1859" y="84"/>
                </a:lnTo>
                <a:lnTo>
                  <a:pt x="1860" y="84"/>
                </a:lnTo>
                <a:lnTo>
                  <a:pt x="1860" y="82"/>
                </a:lnTo>
                <a:lnTo>
                  <a:pt x="1860" y="80"/>
                </a:lnTo>
                <a:lnTo>
                  <a:pt x="1859" y="80"/>
                </a:lnTo>
                <a:lnTo>
                  <a:pt x="1859" y="82"/>
                </a:lnTo>
                <a:close/>
                <a:moveTo>
                  <a:pt x="1749" y="32"/>
                </a:moveTo>
                <a:lnTo>
                  <a:pt x="1750" y="32"/>
                </a:lnTo>
                <a:lnTo>
                  <a:pt x="1750" y="30"/>
                </a:lnTo>
                <a:lnTo>
                  <a:pt x="1749" y="30"/>
                </a:lnTo>
                <a:lnTo>
                  <a:pt x="1749" y="32"/>
                </a:lnTo>
                <a:close/>
                <a:moveTo>
                  <a:pt x="1854" y="19"/>
                </a:moveTo>
                <a:lnTo>
                  <a:pt x="1852" y="19"/>
                </a:lnTo>
                <a:lnTo>
                  <a:pt x="1852" y="20"/>
                </a:lnTo>
                <a:lnTo>
                  <a:pt x="1854" y="20"/>
                </a:lnTo>
                <a:lnTo>
                  <a:pt x="1854" y="19"/>
                </a:lnTo>
                <a:close/>
              </a:path>
            </a:pathLst>
          </a:custGeom>
          <a:solidFill>
            <a:srgbClr val="FFC000"/>
          </a:solidFill>
          <a:ln w="3175" cap="flat">
            <a:solidFill>
              <a:schemeClr val="tx1">
                <a:alpha val="6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838306-19D0-0135-8BE4-E0DBF20F1053}"/>
              </a:ext>
            </a:extLst>
          </p:cNvPr>
          <p:cNvSpPr txBox="1"/>
          <p:nvPr/>
        </p:nvSpPr>
        <p:spPr>
          <a:xfrm>
            <a:off x="2909104" y="3053187"/>
            <a:ext cx="59190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dirty="0"/>
              <a:t>Canada </a:t>
            </a:r>
            <a:endParaRPr lang="zh-CN" altLang="en-US" sz="9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1D00D9-3168-8713-DB34-59BB9F05A8B6}"/>
              </a:ext>
            </a:extLst>
          </p:cNvPr>
          <p:cNvSpPr txBox="1"/>
          <p:nvPr/>
        </p:nvSpPr>
        <p:spPr>
          <a:xfrm>
            <a:off x="2085081" y="2085624"/>
            <a:ext cx="51989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dirty="0"/>
              <a:t>Alaska </a:t>
            </a:r>
            <a:endParaRPr lang="zh-CN" altLang="en-US" sz="900" dirty="0"/>
          </a:p>
        </p:txBody>
      </p:sp>
    </p:spTree>
    <p:extLst>
      <p:ext uri="{BB962C8B-B14F-4D97-AF65-F5344CB8AC3E}">
        <p14:creationId xmlns:p14="http://schemas.microsoft.com/office/powerpoint/2010/main" val="333645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Canada and Alaska Divisions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5EDF2E5-2B23-4B09-80DF-62380B34B857}"/>
              </a:ext>
            </a:extLst>
          </p:cNvPr>
          <p:cNvGrpSpPr/>
          <p:nvPr/>
        </p:nvGrpSpPr>
        <p:grpSpPr>
          <a:xfrm>
            <a:off x="2242305" y="1741780"/>
            <a:ext cx="2852355" cy="2449844"/>
            <a:chOff x="2735263" y="1425575"/>
            <a:chExt cx="4111626" cy="3516313"/>
          </a:xfrm>
          <a:solidFill>
            <a:srgbClr val="FFC000"/>
          </a:solidFill>
        </p:grpSpPr>
        <p:sp>
          <p:nvSpPr>
            <p:cNvPr id="39" name="Freeform 35244">
              <a:extLst>
                <a:ext uri="{FF2B5EF4-FFF2-40B4-BE49-F238E27FC236}">
                  <a16:creationId xmlns:a16="http://schemas.microsoft.com/office/drawing/2014/main" id="{9EBD5A7C-2EF0-584F-E883-4E9DDA8C0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2263" y="3355976"/>
              <a:ext cx="3175" cy="15875"/>
            </a:xfrm>
            <a:custGeom>
              <a:avLst/>
              <a:gdLst>
                <a:gd name="T0" fmla="*/ 0 w 2"/>
                <a:gd name="T1" fmla="*/ 2 h 10"/>
                <a:gd name="T2" fmla="*/ 0 w 2"/>
                <a:gd name="T3" fmla="*/ 1 h 10"/>
                <a:gd name="T4" fmla="*/ 1 w 2"/>
                <a:gd name="T5" fmla="*/ 1 h 10"/>
                <a:gd name="T6" fmla="*/ 1 w 2"/>
                <a:gd name="T7" fmla="*/ 0 h 10"/>
                <a:gd name="T8" fmla="*/ 1 w 2"/>
                <a:gd name="T9" fmla="*/ 0 h 10"/>
                <a:gd name="T10" fmla="*/ 1 w 2"/>
                <a:gd name="T11" fmla="*/ 1 h 10"/>
                <a:gd name="T12" fmla="*/ 1 w 2"/>
                <a:gd name="T13" fmla="*/ 2 h 10"/>
                <a:gd name="T14" fmla="*/ 2 w 2"/>
                <a:gd name="T15" fmla="*/ 2 h 10"/>
                <a:gd name="T16" fmla="*/ 2 w 2"/>
                <a:gd name="T17" fmla="*/ 4 h 10"/>
                <a:gd name="T18" fmla="*/ 2 w 2"/>
                <a:gd name="T19" fmla="*/ 5 h 10"/>
                <a:gd name="T20" fmla="*/ 2 w 2"/>
                <a:gd name="T21" fmla="*/ 6 h 10"/>
                <a:gd name="T22" fmla="*/ 2 w 2"/>
                <a:gd name="T23" fmla="*/ 7 h 10"/>
                <a:gd name="T24" fmla="*/ 2 w 2"/>
                <a:gd name="T25" fmla="*/ 9 h 10"/>
                <a:gd name="T26" fmla="*/ 2 w 2"/>
                <a:gd name="T27" fmla="*/ 10 h 10"/>
                <a:gd name="T28" fmla="*/ 1 w 2"/>
                <a:gd name="T29" fmla="*/ 10 h 10"/>
                <a:gd name="T30" fmla="*/ 1 w 2"/>
                <a:gd name="T31" fmla="*/ 10 h 10"/>
                <a:gd name="T32" fmla="*/ 1 w 2"/>
                <a:gd name="T33" fmla="*/ 9 h 10"/>
                <a:gd name="T34" fmla="*/ 1 w 2"/>
                <a:gd name="T35" fmla="*/ 9 h 10"/>
                <a:gd name="T36" fmla="*/ 1 w 2"/>
                <a:gd name="T37" fmla="*/ 7 h 10"/>
                <a:gd name="T38" fmla="*/ 1 w 2"/>
                <a:gd name="T39" fmla="*/ 6 h 10"/>
                <a:gd name="T40" fmla="*/ 1 w 2"/>
                <a:gd name="T41" fmla="*/ 6 h 10"/>
                <a:gd name="T42" fmla="*/ 1 w 2"/>
                <a:gd name="T43" fmla="*/ 5 h 10"/>
                <a:gd name="T44" fmla="*/ 0 w 2"/>
                <a:gd name="T45" fmla="*/ 5 h 10"/>
                <a:gd name="T46" fmla="*/ 0 w 2"/>
                <a:gd name="T47" fmla="*/ 4 h 10"/>
                <a:gd name="T48" fmla="*/ 0 w 2"/>
                <a:gd name="T49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" h="10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5"/>
                  </a:lnTo>
                  <a:lnTo>
                    <a:pt x="2" y="6"/>
                  </a:lnTo>
                  <a:lnTo>
                    <a:pt x="2" y="7"/>
                  </a:lnTo>
                  <a:lnTo>
                    <a:pt x="2" y="9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7"/>
                  </a:lnTo>
                  <a:lnTo>
                    <a:pt x="1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0" name="Freeform 35246">
              <a:extLst>
                <a:ext uri="{FF2B5EF4-FFF2-40B4-BE49-F238E27FC236}">
                  <a16:creationId xmlns:a16="http://schemas.microsoft.com/office/drawing/2014/main" id="{061BEC83-1521-8016-7E25-8AA61A2B10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1788" y="3336926"/>
              <a:ext cx="6350" cy="6350"/>
            </a:xfrm>
            <a:custGeom>
              <a:avLst/>
              <a:gdLst>
                <a:gd name="T0" fmla="*/ 2 w 4"/>
                <a:gd name="T1" fmla="*/ 1 h 4"/>
                <a:gd name="T2" fmla="*/ 2 w 4"/>
                <a:gd name="T3" fmla="*/ 0 h 4"/>
                <a:gd name="T4" fmla="*/ 3 w 4"/>
                <a:gd name="T5" fmla="*/ 0 h 4"/>
                <a:gd name="T6" fmla="*/ 3 w 4"/>
                <a:gd name="T7" fmla="*/ 1 h 4"/>
                <a:gd name="T8" fmla="*/ 4 w 4"/>
                <a:gd name="T9" fmla="*/ 1 h 4"/>
                <a:gd name="T10" fmla="*/ 4 w 4"/>
                <a:gd name="T11" fmla="*/ 3 h 4"/>
                <a:gd name="T12" fmla="*/ 3 w 4"/>
                <a:gd name="T13" fmla="*/ 3 h 4"/>
                <a:gd name="T14" fmla="*/ 3 w 4"/>
                <a:gd name="T15" fmla="*/ 4 h 4"/>
                <a:gd name="T16" fmla="*/ 2 w 4"/>
                <a:gd name="T17" fmla="*/ 4 h 4"/>
                <a:gd name="T18" fmla="*/ 0 w 4"/>
                <a:gd name="T19" fmla="*/ 4 h 4"/>
                <a:gd name="T20" fmla="*/ 0 w 4"/>
                <a:gd name="T21" fmla="*/ 3 h 4"/>
                <a:gd name="T22" fmla="*/ 2 w 4"/>
                <a:gd name="T23" fmla="*/ 3 h 4"/>
                <a:gd name="T24" fmla="*/ 2 w 4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2" y="1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1" name="Freeform 35247">
              <a:extLst>
                <a:ext uri="{FF2B5EF4-FFF2-40B4-BE49-F238E27FC236}">
                  <a16:creationId xmlns:a16="http://schemas.microsoft.com/office/drawing/2014/main" id="{A04A5ED8-3AC0-8B86-00E2-767115BC63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8613" y="3324226"/>
              <a:ext cx="15875" cy="11113"/>
            </a:xfrm>
            <a:custGeom>
              <a:avLst/>
              <a:gdLst>
                <a:gd name="T0" fmla="*/ 2 w 10"/>
                <a:gd name="T1" fmla="*/ 3 h 7"/>
                <a:gd name="T2" fmla="*/ 2 w 10"/>
                <a:gd name="T3" fmla="*/ 2 h 7"/>
                <a:gd name="T4" fmla="*/ 4 w 10"/>
                <a:gd name="T5" fmla="*/ 2 h 7"/>
                <a:gd name="T6" fmla="*/ 5 w 10"/>
                <a:gd name="T7" fmla="*/ 2 h 7"/>
                <a:gd name="T8" fmla="*/ 5 w 10"/>
                <a:gd name="T9" fmla="*/ 0 h 7"/>
                <a:gd name="T10" fmla="*/ 6 w 10"/>
                <a:gd name="T11" fmla="*/ 0 h 7"/>
                <a:gd name="T12" fmla="*/ 7 w 10"/>
                <a:gd name="T13" fmla="*/ 0 h 7"/>
                <a:gd name="T14" fmla="*/ 9 w 10"/>
                <a:gd name="T15" fmla="*/ 0 h 7"/>
                <a:gd name="T16" fmla="*/ 9 w 10"/>
                <a:gd name="T17" fmla="*/ 2 h 7"/>
                <a:gd name="T18" fmla="*/ 7 w 10"/>
                <a:gd name="T19" fmla="*/ 2 h 7"/>
                <a:gd name="T20" fmla="*/ 7 w 10"/>
                <a:gd name="T21" fmla="*/ 3 h 7"/>
                <a:gd name="T22" fmla="*/ 9 w 10"/>
                <a:gd name="T23" fmla="*/ 3 h 7"/>
                <a:gd name="T24" fmla="*/ 10 w 10"/>
                <a:gd name="T25" fmla="*/ 3 h 7"/>
                <a:gd name="T26" fmla="*/ 10 w 10"/>
                <a:gd name="T27" fmla="*/ 4 h 7"/>
                <a:gd name="T28" fmla="*/ 10 w 10"/>
                <a:gd name="T29" fmla="*/ 5 h 7"/>
                <a:gd name="T30" fmla="*/ 9 w 10"/>
                <a:gd name="T31" fmla="*/ 5 h 7"/>
                <a:gd name="T32" fmla="*/ 7 w 10"/>
                <a:gd name="T33" fmla="*/ 5 h 7"/>
                <a:gd name="T34" fmla="*/ 6 w 10"/>
                <a:gd name="T35" fmla="*/ 5 h 7"/>
                <a:gd name="T36" fmla="*/ 5 w 10"/>
                <a:gd name="T37" fmla="*/ 5 h 7"/>
                <a:gd name="T38" fmla="*/ 5 w 10"/>
                <a:gd name="T39" fmla="*/ 7 h 7"/>
                <a:gd name="T40" fmla="*/ 4 w 10"/>
                <a:gd name="T41" fmla="*/ 7 h 7"/>
                <a:gd name="T42" fmla="*/ 4 w 10"/>
                <a:gd name="T43" fmla="*/ 5 h 7"/>
                <a:gd name="T44" fmla="*/ 2 w 10"/>
                <a:gd name="T45" fmla="*/ 5 h 7"/>
                <a:gd name="T46" fmla="*/ 2 w 10"/>
                <a:gd name="T47" fmla="*/ 7 h 7"/>
                <a:gd name="T48" fmla="*/ 1 w 10"/>
                <a:gd name="T49" fmla="*/ 7 h 7"/>
                <a:gd name="T50" fmla="*/ 0 w 10"/>
                <a:gd name="T51" fmla="*/ 7 h 7"/>
                <a:gd name="T52" fmla="*/ 0 w 10"/>
                <a:gd name="T53" fmla="*/ 5 h 7"/>
                <a:gd name="T54" fmla="*/ 1 w 10"/>
                <a:gd name="T55" fmla="*/ 5 h 7"/>
                <a:gd name="T56" fmla="*/ 1 w 10"/>
                <a:gd name="T57" fmla="*/ 4 h 7"/>
                <a:gd name="T58" fmla="*/ 2 w 10"/>
                <a:gd name="T59" fmla="*/ 4 h 7"/>
                <a:gd name="T60" fmla="*/ 2 w 10"/>
                <a:gd name="T6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" h="7">
                  <a:moveTo>
                    <a:pt x="2" y="3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9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9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7"/>
                  </a:lnTo>
                  <a:lnTo>
                    <a:pt x="4" y="7"/>
                  </a:lnTo>
                  <a:lnTo>
                    <a:pt x="4" y="5"/>
                  </a:lnTo>
                  <a:lnTo>
                    <a:pt x="2" y="5"/>
                  </a:lnTo>
                  <a:lnTo>
                    <a:pt x="2" y="7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2" name="Freeform 35248">
              <a:extLst>
                <a:ext uri="{FF2B5EF4-FFF2-40B4-BE49-F238E27FC236}">
                  <a16:creationId xmlns:a16="http://schemas.microsoft.com/office/drawing/2014/main" id="{8866BBE6-394F-FBA6-5C38-09D96674F6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776" y="3314701"/>
              <a:ext cx="28575" cy="15875"/>
            </a:xfrm>
            <a:custGeom>
              <a:avLst/>
              <a:gdLst>
                <a:gd name="T0" fmla="*/ 5 w 18"/>
                <a:gd name="T1" fmla="*/ 8 h 10"/>
                <a:gd name="T2" fmla="*/ 4 w 18"/>
                <a:gd name="T3" fmla="*/ 8 h 10"/>
                <a:gd name="T4" fmla="*/ 4 w 18"/>
                <a:gd name="T5" fmla="*/ 9 h 10"/>
                <a:gd name="T6" fmla="*/ 3 w 18"/>
                <a:gd name="T7" fmla="*/ 9 h 10"/>
                <a:gd name="T8" fmla="*/ 3 w 18"/>
                <a:gd name="T9" fmla="*/ 10 h 10"/>
                <a:gd name="T10" fmla="*/ 1 w 18"/>
                <a:gd name="T11" fmla="*/ 10 h 10"/>
                <a:gd name="T12" fmla="*/ 1 w 18"/>
                <a:gd name="T13" fmla="*/ 9 h 10"/>
                <a:gd name="T14" fmla="*/ 0 w 18"/>
                <a:gd name="T15" fmla="*/ 9 h 10"/>
                <a:gd name="T16" fmla="*/ 0 w 18"/>
                <a:gd name="T17" fmla="*/ 8 h 10"/>
                <a:gd name="T18" fmla="*/ 0 w 18"/>
                <a:gd name="T19" fmla="*/ 6 h 10"/>
                <a:gd name="T20" fmla="*/ 1 w 18"/>
                <a:gd name="T21" fmla="*/ 6 h 10"/>
                <a:gd name="T22" fmla="*/ 1 w 18"/>
                <a:gd name="T23" fmla="*/ 5 h 10"/>
                <a:gd name="T24" fmla="*/ 3 w 18"/>
                <a:gd name="T25" fmla="*/ 5 h 10"/>
                <a:gd name="T26" fmla="*/ 4 w 18"/>
                <a:gd name="T27" fmla="*/ 5 h 10"/>
                <a:gd name="T28" fmla="*/ 5 w 18"/>
                <a:gd name="T29" fmla="*/ 5 h 10"/>
                <a:gd name="T30" fmla="*/ 5 w 18"/>
                <a:gd name="T31" fmla="*/ 4 h 10"/>
                <a:gd name="T32" fmla="*/ 6 w 18"/>
                <a:gd name="T33" fmla="*/ 4 h 10"/>
                <a:gd name="T34" fmla="*/ 8 w 18"/>
                <a:gd name="T35" fmla="*/ 4 h 10"/>
                <a:gd name="T36" fmla="*/ 9 w 18"/>
                <a:gd name="T37" fmla="*/ 4 h 10"/>
                <a:gd name="T38" fmla="*/ 9 w 18"/>
                <a:gd name="T39" fmla="*/ 4 h 10"/>
                <a:gd name="T40" fmla="*/ 10 w 18"/>
                <a:gd name="T41" fmla="*/ 4 h 10"/>
                <a:gd name="T42" fmla="*/ 12 w 18"/>
                <a:gd name="T43" fmla="*/ 4 h 10"/>
                <a:gd name="T44" fmla="*/ 12 w 18"/>
                <a:gd name="T45" fmla="*/ 2 h 10"/>
                <a:gd name="T46" fmla="*/ 13 w 18"/>
                <a:gd name="T47" fmla="*/ 2 h 10"/>
                <a:gd name="T48" fmla="*/ 14 w 18"/>
                <a:gd name="T49" fmla="*/ 2 h 10"/>
                <a:gd name="T50" fmla="*/ 15 w 18"/>
                <a:gd name="T51" fmla="*/ 2 h 10"/>
                <a:gd name="T52" fmla="*/ 15 w 18"/>
                <a:gd name="T53" fmla="*/ 1 h 10"/>
                <a:gd name="T54" fmla="*/ 17 w 18"/>
                <a:gd name="T55" fmla="*/ 1 h 10"/>
                <a:gd name="T56" fmla="*/ 17 w 18"/>
                <a:gd name="T57" fmla="*/ 0 h 10"/>
                <a:gd name="T58" fmla="*/ 18 w 18"/>
                <a:gd name="T59" fmla="*/ 0 h 10"/>
                <a:gd name="T60" fmla="*/ 18 w 18"/>
                <a:gd name="T61" fmla="*/ 1 h 10"/>
                <a:gd name="T62" fmla="*/ 18 w 18"/>
                <a:gd name="T63" fmla="*/ 2 h 10"/>
                <a:gd name="T64" fmla="*/ 18 w 18"/>
                <a:gd name="T65" fmla="*/ 4 h 10"/>
                <a:gd name="T66" fmla="*/ 17 w 18"/>
                <a:gd name="T67" fmla="*/ 4 h 10"/>
                <a:gd name="T68" fmla="*/ 17 w 18"/>
                <a:gd name="T69" fmla="*/ 5 h 10"/>
                <a:gd name="T70" fmla="*/ 15 w 18"/>
                <a:gd name="T71" fmla="*/ 5 h 10"/>
                <a:gd name="T72" fmla="*/ 15 w 18"/>
                <a:gd name="T73" fmla="*/ 6 h 10"/>
                <a:gd name="T74" fmla="*/ 14 w 18"/>
                <a:gd name="T75" fmla="*/ 6 h 10"/>
                <a:gd name="T76" fmla="*/ 13 w 18"/>
                <a:gd name="T77" fmla="*/ 6 h 10"/>
                <a:gd name="T78" fmla="*/ 12 w 18"/>
                <a:gd name="T79" fmla="*/ 6 h 10"/>
                <a:gd name="T80" fmla="*/ 12 w 18"/>
                <a:gd name="T81" fmla="*/ 8 h 10"/>
                <a:gd name="T82" fmla="*/ 10 w 18"/>
                <a:gd name="T83" fmla="*/ 8 h 10"/>
                <a:gd name="T84" fmla="*/ 9 w 18"/>
                <a:gd name="T85" fmla="*/ 8 h 10"/>
                <a:gd name="T86" fmla="*/ 9 w 18"/>
                <a:gd name="T87" fmla="*/ 8 h 10"/>
                <a:gd name="T88" fmla="*/ 8 w 18"/>
                <a:gd name="T89" fmla="*/ 8 h 10"/>
                <a:gd name="T90" fmla="*/ 6 w 18"/>
                <a:gd name="T91" fmla="*/ 8 h 10"/>
                <a:gd name="T92" fmla="*/ 6 w 18"/>
                <a:gd name="T93" fmla="*/ 9 h 10"/>
                <a:gd name="T94" fmla="*/ 5 w 18"/>
                <a:gd name="T95" fmla="*/ 9 h 10"/>
                <a:gd name="T96" fmla="*/ 5 w 18"/>
                <a:gd name="T97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" h="10">
                  <a:moveTo>
                    <a:pt x="5" y="8"/>
                  </a:moveTo>
                  <a:lnTo>
                    <a:pt x="4" y="8"/>
                  </a:lnTo>
                  <a:lnTo>
                    <a:pt x="4" y="9"/>
                  </a:lnTo>
                  <a:lnTo>
                    <a:pt x="3" y="9"/>
                  </a:lnTo>
                  <a:lnTo>
                    <a:pt x="3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6" y="4"/>
                  </a:lnTo>
                  <a:lnTo>
                    <a:pt x="8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5" y="1"/>
                  </a:lnTo>
                  <a:lnTo>
                    <a:pt x="17" y="1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8" y="2"/>
                  </a:lnTo>
                  <a:lnTo>
                    <a:pt x="18" y="4"/>
                  </a:lnTo>
                  <a:lnTo>
                    <a:pt x="17" y="4"/>
                  </a:lnTo>
                  <a:lnTo>
                    <a:pt x="17" y="5"/>
                  </a:lnTo>
                  <a:lnTo>
                    <a:pt x="15" y="5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2" y="6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8" y="8"/>
                  </a:lnTo>
                  <a:lnTo>
                    <a:pt x="6" y="8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8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3" name="Freeform 35331">
              <a:extLst>
                <a:ext uri="{FF2B5EF4-FFF2-40B4-BE49-F238E27FC236}">
                  <a16:creationId xmlns:a16="http://schemas.microsoft.com/office/drawing/2014/main" id="{8BCC1370-0DCC-838D-2D3B-298F0FF9E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2901" y="3357563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4" name="Rectangle 35332">
              <a:extLst>
                <a:ext uri="{FF2B5EF4-FFF2-40B4-BE49-F238E27FC236}">
                  <a16:creationId xmlns:a16="http://schemas.microsoft.com/office/drawing/2014/main" id="{89B1D2EB-682B-90E0-20C5-A60D8D7B3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963" y="33528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5" name="Freeform 35333">
              <a:extLst>
                <a:ext uri="{FF2B5EF4-FFF2-40B4-BE49-F238E27FC236}">
                  <a16:creationId xmlns:a16="http://schemas.microsoft.com/office/drawing/2014/main" id="{67F7BED0-FBFD-1037-A104-D551DBFB3D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1788" y="3344863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2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2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" name="Freeform 35334">
              <a:extLst>
                <a:ext uri="{FF2B5EF4-FFF2-40B4-BE49-F238E27FC236}">
                  <a16:creationId xmlns:a16="http://schemas.microsoft.com/office/drawing/2014/main" id="{92B3356A-21FE-A033-A75E-9A4B9F468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426" y="33416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7" name="Freeform 35335">
              <a:extLst>
                <a:ext uri="{FF2B5EF4-FFF2-40B4-BE49-F238E27FC236}">
                  <a16:creationId xmlns:a16="http://schemas.microsoft.com/office/drawing/2014/main" id="{CF56F480-CFAC-6308-4513-EA7D9FC88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9551" y="33289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0 h 1"/>
                <a:gd name="T8" fmla="*/ 0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8" name="Freeform 35336">
              <a:extLst>
                <a:ext uri="{FF2B5EF4-FFF2-40B4-BE49-F238E27FC236}">
                  <a16:creationId xmlns:a16="http://schemas.microsoft.com/office/drawing/2014/main" id="{A7CEFAB9-A7F4-BC44-5447-A8D02FB50F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7963" y="332740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9" name="Rectangle 35338">
              <a:extLst>
                <a:ext uri="{FF2B5EF4-FFF2-40B4-BE49-F238E27FC236}">
                  <a16:creationId xmlns:a16="http://schemas.microsoft.com/office/drawing/2014/main" id="{697D3968-99E3-F699-D5B8-D3D24394F3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4313" y="330358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0" name="Freeform 35339">
              <a:extLst>
                <a:ext uri="{FF2B5EF4-FFF2-40B4-BE49-F238E27FC236}">
                  <a16:creationId xmlns:a16="http://schemas.microsoft.com/office/drawing/2014/main" id="{D33CF79B-83D9-B4C4-6008-B1F53F0E82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951" y="3287713"/>
              <a:ext cx="3175" cy="635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3 h 4"/>
                <a:gd name="T4" fmla="*/ 0 w 2"/>
                <a:gd name="T5" fmla="*/ 1 h 4"/>
                <a:gd name="T6" fmla="*/ 0 w 2"/>
                <a:gd name="T7" fmla="*/ 0 h 4"/>
                <a:gd name="T8" fmla="*/ 1 w 2"/>
                <a:gd name="T9" fmla="*/ 0 h 4"/>
                <a:gd name="T10" fmla="*/ 2 w 2"/>
                <a:gd name="T11" fmla="*/ 0 h 4"/>
                <a:gd name="T12" fmla="*/ 2 w 2"/>
                <a:gd name="T13" fmla="*/ 1 h 4"/>
                <a:gd name="T14" fmla="*/ 2 w 2"/>
                <a:gd name="T15" fmla="*/ 3 h 4"/>
                <a:gd name="T16" fmla="*/ 1 w 2"/>
                <a:gd name="T17" fmla="*/ 3 h 4"/>
                <a:gd name="T18" fmla="*/ 1 w 2"/>
                <a:gd name="T19" fmla="*/ 4 h 4"/>
                <a:gd name="T20" fmla="*/ 0 w 2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1" name="Freeform 35218">
              <a:extLst>
                <a:ext uri="{FF2B5EF4-FFF2-40B4-BE49-F238E27FC236}">
                  <a16:creationId xmlns:a16="http://schemas.microsoft.com/office/drawing/2014/main" id="{C9A670FB-17CE-32F2-340B-6218433373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3863" y="3959226"/>
              <a:ext cx="6350" cy="6350"/>
            </a:xfrm>
            <a:custGeom>
              <a:avLst/>
              <a:gdLst>
                <a:gd name="T0" fmla="*/ 2 w 4"/>
                <a:gd name="T1" fmla="*/ 1 h 4"/>
                <a:gd name="T2" fmla="*/ 2 w 4"/>
                <a:gd name="T3" fmla="*/ 0 h 4"/>
                <a:gd name="T4" fmla="*/ 3 w 4"/>
                <a:gd name="T5" fmla="*/ 0 h 4"/>
                <a:gd name="T6" fmla="*/ 3 w 4"/>
                <a:gd name="T7" fmla="*/ 1 h 4"/>
                <a:gd name="T8" fmla="*/ 4 w 4"/>
                <a:gd name="T9" fmla="*/ 1 h 4"/>
                <a:gd name="T10" fmla="*/ 4 w 4"/>
                <a:gd name="T11" fmla="*/ 2 h 4"/>
                <a:gd name="T12" fmla="*/ 4 w 4"/>
                <a:gd name="T13" fmla="*/ 4 h 4"/>
                <a:gd name="T14" fmla="*/ 3 w 4"/>
                <a:gd name="T15" fmla="*/ 4 h 4"/>
                <a:gd name="T16" fmla="*/ 2 w 4"/>
                <a:gd name="T17" fmla="*/ 4 h 4"/>
                <a:gd name="T18" fmla="*/ 2 w 4"/>
                <a:gd name="T19" fmla="*/ 2 h 4"/>
                <a:gd name="T20" fmla="*/ 0 w 4"/>
                <a:gd name="T21" fmla="*/ 2 h 4"/>
                <a:gd name="T22" fmla="*/ 0 w 4"/>
                <a:gd name="T23" fmla="*/ 1 h 4"/>
                <a:gd name="T24" fmla="*/ 0 w 4"/>
                <a:gd name="T25" fmla="*/ 0 h 4"/>
                <a:gd name="T26" fmla="*/ 2 w 4"/>
                <a:gd name="T2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4">
                  <a:moveTo>
                    <a:pt x="2" y="1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2" name="Freeform 35219">
              <a:extLst>
                <a:ext uri="{FF2B5EF4-FFF2-40B4-BE49-F238E27FC236}">
                  <a16:creationId xmlns:a16="http://schemas.microsoft.com/office/drawing/2014/main" id="{B614F0AE-18C0-13A1-F665-75FF445D3D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2276" y="3946526"/>
              <a:ext cx="1588" cy="12700"/>
            </a:xfrm>
            <a:custGeom>
              <a:avLst/>
              <a:gdLst>
                <a:gd name="T0" fmla="*/ 0 w 1"/>
                <a:gd name="T1" fmla="*/ 2 h 8"/>
                <a:gd name="T2" fmla="*/ 0 w 1"/>
                <a:gd name="T3" fmla="*/ 1 h 8"/>
                <a:gd name="T4" fmla="*/ 0 w 1"/>
                <a:gd name="T5" fmla="*/ 0 h 8"/>
                <a:gd name="T6" fmla="*/ 0 w 1"/>
                <a:gd name="T7" fmla="*/ 0 h 8"/>
                <a:gd name="T8" fmla="*/ 0 w 1"/>
                <a:gd name="T9" fmla="*/ 1 h 8"/>
                <a:gd name="T10" fmla="*/ 0 w 1"/>
                <a:gd name="T11" fmla="*/ 2 h 8"/>
                <a:gd name="T12" fmla="*/ 1 w 1"/>
                <a:gd name="T13" fmla="*/ 2 h 8"/>
                <a:gd name="T14" fmla="*/ 1 w 1"/>
                <a:gd name="T15" fmla="*/ 4 h 8"/>
                <a:gd name="T16" fmla="*/ 1 w 1"/>
                <a:gd name="T17" fmla="*/ 5 h 8"/>
                <a:gd name="T18" fmla="*/ 1 w 1"/>
                <a:gd name="T19" fmla="*/ 6 h 8"/>
                <a:gd name="T20" fmla="*/ 0 w 1"/>
                <a:gd name="T21" fmla="*/ 6 h 8"/>
                <a:gd name="T22" fmla="*/ 0 w 1"/>
                <a:gd name="T23" fmla="*/ 8 h 8"/>
                <a:gd name="T24" fmla="*/ 0 w 1"/>
                <a:gd name="T25" fmla="*/ 8 h 8"/>
                <a:gd name="T26" fmla="*/ 0 w 1"/>
                <a:gd name="T27" fmla="*/ 6 h 8"/>
                <a:gd name="T28" fmla="*/ 0 w 1"/>
                <a:gd name="T29" fmla="*/ 5 h 8"/>
                <a:gd name="T30" fmla="*/ 0 w 1"/>
                <a:gd name="T31" fmla="*/ 4 h 8"/>
                <a:gd name="T32" fmla="*/ 0 w 1"/>
                <a:gd name="T33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" h="8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3" name="Freeform 35220">
              <a:extLst>
                <a:ext uri="{FF2B5EF4-FFF2-40B4-BE49-F238E27FC236}">
                  <a16:creationId xmlns:a16="http://schemas.microsoft.com/office/drawing/2014/main" id="{84C239A8-B43B-F92E-98FF-C8B5FBCD1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8463" y="3875088"/>
              <a:ext cx="4763" cy="6350"/>
            </a:xfrm>
            <a:custGeom>
              <a:avLst/>
              <a:gdLst>
                <a:gd name="T0" fmla="*/ 0 w 3"/>
                <a:gd name="T1" fmla="*/ 1 h 4"/>
                <a:gd name="T2" fmla="*/ 0 w 3"/>
                <a:gd name="T3" fmla="*/ 0 h 4"/>
                <a:gd name="T4" fmla="*/ 1 w 3"/>
                <a:gd name="T5" fmla="*/ 0 h 4"/>
                <a:gd name="T6" fmla="*/ 1 w 3"/>
                <a:gd name="T7" fmla="*/ 1 h 4"/>
                <a:gd name="T8" fmla="*/ 2 w 3"/>
                <a:gd name="T9" fmla="*/ 1 h 4"/>
                <a:gd name="T10" fmla="*/ 2 w 3"/>
                <a:gd name="T11" fmla="*/ 2 h 4"/>
                <a:gd name="T12" fmla="*/ 3 w 3"/>
                <a:gd name="T13" fmla="*/ 2 h 4"/>
                <a:gd name="T14" fmla="*/ 3 w 3"/>
                <a:gd name="T15" fmla="*/ 4 h 4"/>
                <a:gd name="T16" fmla="*/ 2 w 3"/>
                <a:gd name="T17" fmla="*/ 4 h 4"/>
                <a:gd name="T18" fmla="*/ 1 w 3"/>
                <a:gd name="T19" fmla="*/ 4 h 4"/>
                <a:gd name="T20" fmla="*/ 0 w 3"/>
                <a:gd name="T21" fmla="*/ 4 h 4"/>
                <a:gd name="T22" fmla="*/ 0 w 3"/>
                <a:gd name="T23" fmla="*/ 2 h 4"/>
                <a:gd name="T24" fmla="*/ 0 w 3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4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4" name="Freeform 35221">
              <a:extLst>
                <a:ext uri="{FF2B5EF4-FFF2-40B4-BE49-F238E27FC236}">
                  <a16:creationId xmlns:a16="http://schemas.microsoft.com/office/drawing/2014/main" id="{9B2E8902-5AC0-BC63-7FB7-82D85FAD98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288" y="3846513"/>
              <a:ext cx="14288" cy="36513"/>
            </a:xfrm>
            <a:custGeom>
              <a:avLst/>
              <a:gdLst>
                <a:gd name="T0" fmla="*/ 0 w 9"/>
                <a:gd name="T1" fmla="*/ 2 h 23"/>
                <a:gd name="T2" fmla="*/ 0 w 9"/>
                <a:gd name="T3" fmla="*/ 1 h 23"/>
                <a:gd name="T4" fmla="*/ 2 w 9"/>
                <a:gd name="T5" fmla="*/ 1 h 23"/>
                <a:gd name="T6" fmla="*/ 2 w 9"/>
                <a:gd name="T7" fmla="*/ 0 h 23"/>
                <a:gd name="T8" fmla="*/ 3 w 9"/>
                <a:gd name="T9" fmla="*/ 0 h 23"/>
                <a:gd name="T10" fmla="*/ 3 w 9"/>
                <a:gd name="T11" fmla="*/ 1 h 23"/>
                <a:gd name="T12" fmla="*/ 3 w 9"/>
                <a:gd name="T13" fmla="*/ 2 h 23"/>
                <a:gd name="T14" fmla="*/ 4 w 9"/>
                <a:gd name="T15" fmla="*/ 2 h 23"/>
                <a:gd name="T16" fmla="*/ 4 w 9"/>
                <a:gd name="T17" fmla="*/ 4 h 23"/>
                <a:gd name="T18" fmla="*/ 4 w 9"/>
                <a:gd name="T19" fmla="*/ 5 h 23"/>
                <a:gd name="T20" fmla="*/ 5 w 9"/>
                <a:gd name="T21" fmla="*/ 5 h 23"/>
                <a:gd name="T22" fmla="*/ 5 w 9"/>
                <a:gd name="T23" fmla="*/ 6 h 23"/>
                <a:gd name="T24" fmla="*/ 7 w 9"/>
                <a:gd name="T25" fmla="*/ 6 h 23"/>
                <a:gd name="T26" fmla="*/ 7 w 9"/>
                <a:gd name="T27" fmla="*/ 8 h 23"/>
                <a:gd name="T28" fmla="*/ 8 w 9"/>
                <a:gd name="T29" fmla="*/ 8 h 23"/>
                <a:gd name="T30" fmla="*/ 8 w 9"/>
                <a:gd name="T31" fmla="*/ 9 h 23"/>
                <a:gd name="T32" fmla="*/ 8 w 9"/>
                <a:gd name="T33" fmla="*/ 10 h 23"/>
                <a:gd name="T34" fmla="*/ 8 w 9"/>
                <a:gd name="T35" fmla="*/ 11 h 23"/>
                <a:gd name="T36" fmla="*/ 8 w 9"/>
                <a:gd name="T37" fmla="*/ 13 h 23"/>
                <a:gd name="T38" fmla="*/ 8 w 9"/>
                <a:gd name="T39" fmla="*/ 14 h 23"/>
                <a:gd name="T40" fmla="*/ 8 w 9"/>
                <a:gd name="T41" fmla="*/ 15 h 23"/>
                <a:gd name="T42" fmla="*/ 8 w 9"/>
                <a:gd name="T43" fmla="*/ 17 h 23"/>
                <a:gd name="T44" fmla="*/ 9 w 9"/>
                <a:gd name="T45" fmla="*/ 17 h 23"/>
                <a:gd name="T46" fmla="*/ 9 w 9"/>
                <a:gd name="T47" fmla="*/ 18 h 23"/>
                <a:gd name="T48" fmla="*/ 9 w 9"/>
                <a:gd name="T49" fmla="*/ 19 h 23"/>
                <a:gd name="T50" fmla="*/ 9 w 9"/>
                <a:gd name="T51" fmla="*/ 20 h 23"/>
                <a:gd name="T52" fmla="*/ 9 w 9"/>
                <a:gd name="T53" fmla="*/ 22 h 23"/>
                <a:gd name="T54" fmla="*/ 9 w 9"/>
                <a:gd name="T55" fmla="*/ 23 h 23"/>
                <a:gd name="T56" fmla="*/ 8 w 9"/>
                <a:gd name="T57" fmla="*/ 23 h 23"/>
                <a:gd name="T58" fmla="*/ 8 w 9"/>
                <a:gd name="T59" fmla="*/ 22 h 23"/>
                <a:gd name="T60" fmla="*/ 8 w 9"/>
                <a:gd name="T61" fmla="*/ 20 h 23"/>
                <a:gd name="T62" fmla="*/ 8 w 9"/>
                <a:gd name="T63" fmla="*/ 19 h 23"/>
                <a:gd name="T64" fmla="*/ 7 w 9"/>
                <a:gd name="T65" fmla="*/ 19 h 23"/>
                <a:gd name="T66" fmla="*/ 7 w 9"/>
                <a:gd name="T67" fmla="*/ 18 h 23"/>
                <a:gd name="T68" fmla="*/ 5 w 9"/>
                <a:gd name="T69" fmla="*/ 18 h 23"/>
                <a:gd name="T70" fmla="*/ 5 w 9"/>
                <a:gd name="T71" fmla="*/ 17 h 23"/>
                <a:gd name="T72" fmla="*/ 5 w 9"/>
                <a:gd name="T73" fmla="*/ 15 h 23"/>
                <a:gd name="T74" fmla="*/ 4 w 9"/>
                <a:gd name="T75" fmla="*/ 15 h 23"/>
                <a:gd name="T76" fmla="*/ 4 w 9"/>
                <a:gd name="T77" fmla="*/ 14 h 23"/>
                <a:gd name="T78" fmla="*/ 4 w 9"/>
                <a:gd name="T79" fmla="*/ 13 h 23"/>
                <a:gd name="T80" fmla="*/ 3 w 9"/>
                <a:gd name="T81" fmla="*/ 13 h 23"/>
                <a:gd name="T82" fmla="*/ 3 w 9"/>
                <a:gd name="T83" fmla="*/ 11 h 23"/>
                <a:gd name="T84" fmla="*/ 3 w 9"/>
                <a:gd name="T85" fmla="*/ 10 h 23"/>
                <a:gd name="T86" fmla="*/ 3 w 9"/>
                <a:gd name="T87" fmla="*/ 9 h 23"/>
                <a:gd name="T88" fmla="*/ 3 w 9"/>
                <a:gd name="T89" fmla="*/ 8 h 23"/>
                <a:gd name="T90" fmla="*/ 2 w 9"/>
                <a:gd name="T91" fmla="*/ 8 h 23"/>
                <a:gd name="T92" fmla="*/ 2 w 9"/>
                <a:gd name="T93" fmla="*/ 6 h 23"/>
                <a:gd name="T94" fmla="*/ 2 w 9"/>
                <a:gd name="T95" fmla="*/ 5 h 23"/>
                <a:gd name="T96" fmla="*/ 0 w 9"/>
                <a:gd name="T97" fmla="*/ 5 h 23"/>
                <a:gd name="T98" fmla="*/ 0 w 9"/>
                <a:gd name="T99" fmla="*/ 4 h 23"/>
                <a:gd name="T100" fmla="*/ 0 w 9"/>
                <a:gd name="T101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" h="23">
                  <a:moveTo>
                    <a:pt x="0" y="2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4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7" y="6"/>
                  </a:lnTo>
                  <a:lnTo>
                    <a:pt x="7" y="8"/>
                  </a:lnTo>
                  <a:lnTo>
                    <a:pt x="8" y="8"/>
                  </a:lnTo>
                  <a:lnTo>
                    <a:pt x="8" y="9"/>
                  </a:lnTo>
                  <a:lnTo>
                    <a:pt x="8" y="10"/>
                  </a:lnTo>
                  <a:lnTo>
                    <a:pt x="8" y="11"/>
                  </a:lnTo>
                  <a:lnTo>
                    <a:pt x="8" y="13"/>
                  </a:lnTo>
                  <a:lnTo>
                    <a:pt x="8" y="14"/>
                  </a:lnTo>
                  <a:lnTo>
                    <a:pt x="8" y="15"/>
                  </a:lnTo>
                  <a:lnTo>
                    <a:pt x="8" y="17"/>
                  </a:lnTo>
                  <a:lnTo>
                    <a:pt x="9" y="17"/>
                  </a:lnTo>
                  <a:lnTo>
                    <a:pt x="9" y="18"/>
                  </a:lnTo>
                  <a:lnTo>
                    <a:pt x="9" y="19"/>
                  </a:lnTo>
                  <a:lnTo>
                    <a:pt x="9" y="20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8" y="23"/>
                  </a:lnTo>
                  <a:lnTo>
                    <a:pt x="8" y="22"/>
                  </a:lnTo>
                  <a:lnTo>
                    <a:pt x="8" y="20"/>
                  </a:lnTo>
                  <a:lnTo>
                    <a:pt x="8" y="19"/>
                  </a:lnTo>
                  <a:lnTo>
                    <a:pt x="7" y="19"/>
                  </a:lnTo>
                  <a:lnTo>
                    <a:pt x="7" y="18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3" y="11"/>
                  </a:lnTo>
                  <a:lnTo>
                    <a:pt x="3" y="10"/>
                  </a:lnTo>
                  <a:lnTo>
                    <a:pt x="3" y="9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5" name="Freeform 35222">
              <a:extLst>
                <a:ext uri="{FF2B5EF4-FFF2-40B4-BE49-F238E27FC236}">
                  <a16:creationId xmlns:a16="http://schemas.microsoft.com/office/drawing/2014/main" id="{DF255726-8BF2-A990-B7D2-AA82C753C9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4338" y="3860801"/>
              <a:ext cx="12700" cy="9525"/>
            </a:xfrm>
            <a:custGeom>
              <a:avLst/>
              <a:gdLst>
                <a:gd name="T0" fmla="*/ 2 w 8"/>
                <a:gd name="T1" fmla="*/ 1 h 6"/>
                <a:gd name="T2" fmla="*/ 1 w 8"/>
                <a:gd name="T3" fmla="*/ 1 h 6"/>
                <a:gd name="T4" fmla="*/ 1 w 8"/>
                <a:gd name="T5" fmla="*/ 0 h 6"/>
                <a:gd name="T6" fmla="*/ 2 w 8"/>
                <a:gd name="T7" fmla="*/ 0 h 6"/>
                <a:gd name="T8" fmla="*/ 4 w 8"/>
                <a:gd name="T9" fmla="*/ 0 h 6"/>
                <a:gd name="T10" fmla="*/ 4 w 8"/>
                <a:gd name="T11" fmla="*/ 1 h 6"/>
                <a:gd name="T12" fmla="*/ 5 w 8"/>
                <a:gd name="T13" fmla="*/ 1 h 6"/>
                <a:gd name="T14" fmla="*/ 5 w 8"/>
                <a:gd name="T15" fmla="*/ 2 h 6"/>
                <a:gd name="T16" fmla="*/ 5 w 8"/>
                <a:gd name="T17" fmla="*/ 2 h 6"/>
                <a:gd name="T18" fmla="*/ 5 w 8"/>
                <a:gd name="T19" fmla="*/ 1 h 6"/>
                <a:gd name="T20" fmla="*/ 6 w 8"/>
                <a:gd name="T21" fmla="*/ 1 h 6"/>
                <a:gd name="T22" fmla="*/ 8 w 8"/>
                <a:gd name="T23" fmla="*/ 1 h 6"/>
                <a:gd name="T24" fmla="*/ 8 w 8"/>
                <a:gd name="T25" fmla="*/ 2 h 6"/>
                <a:gd name="T26" fmla="*/ 6 w 8"/>
                <a:gd name="T27" fmla="*/ 2 h 6"/>
                <a:gd name="T28" fmla="*/ 5 w 8"/>
                <a:gd name="T29" fmla="*/ 2 h 6"/>
                <a:gd name="T30" fmla="*/ 5 w 8"/>
                <a:gd name="T31" fmla="*/ 4 h 6"/>
                <a:gd name="T32" fmla="*/ 5 w 8"/>
                <a:gd name="T33" fmla="*/ 4 h 6"/>
                <a:gd name="T34" fmla="*/ 5 w 8"/>
                <a:gd name="T35" fmla="*/ 5 h 6"/>
                <a:gd name="T36" fmla="*/ 4 w 8"/>
                <a:gd name="T37" fmla="*/ 5 h 6"/>
                <a:gd name="T38" fmla="*/ 4 w 8"/>
                <a:gd name="T39" fmla="*/ 6 h 6"/>
                <a:gd name="T40" fmla="*/ 2 w 8"/>
                <a:gd name="T41" fmla="*/ 6 h 6"/>
                <a:gd name="T42" fmla="*/ 2 w 8"/>
                <a:gd name="T43" fmla="*/ 5 h 6"/>
                <a:gd name="T44" fmla="*/ 1 w 8"/>
                <a:gd name="T45" fmla="*/ 5 h 6"/>
                <a:gd name="T46" fmla="*/ 1 w 8"/>
                <a:gd name="T47" fmla="*/ 4 h 6"/>
                <a:gd name="T48" fmla="*/ 0 w 8"/>
                <a:gd name="T49" fmla="*/ 4 h 6"/>
                <a:gd name="T50" fmla="*/ 0 w 8"/>
                <a:gd name="T51" fmla="*/ 2 h 6"/>
                <a:gd name="T52" fmla="*/ 1 w 8"/>
                <a:gd name="T53" fmla="*/ 2 h 6"/>
                <a:gd name="T54" fmla="*/ 2 w 8"/>
                <a:gd name="T55" fmla="*/ 2 h 6"/>
                <a:gd name="T56" fmla="*/ 2 w 8"/>
                <a:gd name="T5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" h="6">
                  <a:moveTo>
                    <a:pt x="2" y="1"/>
                  </a:move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6" y="2"/>
                  </a:lnTo>
                  <a:lnTo>
                    <a:pt x="5" y="2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6" name="Freeform 35223">
              <a:extLst>
                <a:ext uri="{FF2B5EF4-FFF2-40B4-BE49-F238E27FC236}">
                  <a16:creationId xmlns:a16="http://schemas.microsoft.com/office/drawing/2014/main" id="{D8DD1A7C-96A4-DBB4-7F28-14CEB93A65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7976" y="3862388"/>
              <a:ext cx="6350" cy="6350"/>
            </a:xfrm>
            <a:custGeom>
              <a:avLst/>
              <a:gdLst>
                <a:gd name="T0" fmla="*/ 0 w 4"/>
                <a:gd name="T1" fmla="*/ 1 h 4"/>
                <a:gd name="T2" fmla="*/ 0 w 4"/>
                <a:gd name="T3" fmla="*/ 0 h 4"/>
                <a:gd name="T4" fmla="*/ 1 w 4"/>
                <a:gd name="T5" fmla="*/ 0 h 4"/>
                <a:gd name="T6" fmla="*/ 1 w 4"/>
                <a:gd name="T7" fmla="*/ 1 h 4"/>
                <a:gd name="T8" fmla="*/ 2 w 4"/>
                <a:gd name="T9" fmla="*/ 1 h 4"/>
                <a:gd name="T10" fmla="*/ 2 w 4"/>
                <a:gd name="T11" fmla="*/ 3 h 4"/>
                <a:gd name="T12" fmla="*/ 4 w 4"/>
                <a:gd name="T13" fmla="*/ 3 h 4"/>
                <a:gd name="T14" fmla="*/ 4 w 4"/>
                <a:gd name="T15" fmla="*/ 4 h 4"/>
                <a:gd name="T16" fmla="*/ 2 w 4"/>
                <a:gd name="T17" fmla="*/ 4 h 4"/>
                <a:gd name="T18" fmla="*/ 1 w 4"/>
                <a:gd name="T19" fmla="*/ 4 h 4"/>
                <a:gd name="T20" fmla="*/ 1 w 4"/>
                <a:gd name="T21" fmla="*/ 3 h 4"/>
                <a:gd name="T22" fmla="*/ 0 w 4"/>
                <a:gd name="T23" fmla="*/ 3 h 4"/>
                <a:gd name="T24" fmla="*/ 0 w 4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4" y="3"/>
                  </a:lnTo>
                  <a:lnTo>
                    <a:pt x="4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7" name="Freeform 35224">
              <a:extLst>
                <a:ext uri="{FF2B5EF4-FFF2-40B4-BE49-F238E27FC236}">
                  <a16:creationId xmlns:a16="http://schemas.microsoft.com/office/drawing/2014/main" id="{2EB1EA28-CB8E-C64D-3CA1-3B8CF5397B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413" y="3862388"/>
              <a:ext cx="7938" cy="6350"/>
            </a:xfrm>
            <a:custGeom>
              <a:avLst/>
              <a:gdLst>
                <a:gd name="T0" fmla="*/ 1 w 5"/>
                <a:gd name="T1" fmla="*/ 1 h 4"/>
                <a:gd name="T2" fmla="*/ 1 w 5"/>
                <a:gd name="T3" fmla="*/ 0 h 4"/>
                <a:gd name="T4" fmla="*/ 2 w 5"/>
                <a:gd name="T5" fmla="*/ 0 h 4"/>
                <a:gd name="T6" fmla="*/ 4 w 5"/>
                <a:gd name="T7" fmla="*/ 0 h 4"/>
                <a:gd name="T8" fmla="*/ 4 w 5"/>
                <a:gd name="T9" fmla="*/ 1 h 4"/>
                <a:gd name="T10" fmla="*/ 5 w 5"/>
                <a:gd name="T11" fmla="*/ 1 h 4"/>
                <a:gd name="T12" fmla="*/ 5 w 5"/>
                <a:gd name="T13" fmla="*/ 3 h 4"/>
                <a:gd name="T14" fmla="*/ 4 w 5"/>
                <a:gd name="T15" fmla="*/ 3 h 4"/>
                <a:gd name="T16" fmla="*/ 4 w 5"/>
                <a:gd name="T17" fmla="*/ 4 h 4"/>
                <a:gd name="T18" fmla="*/ 2 w 5"/>
                <a:gd name="T19" fmla="*/ 4 h 4"/>
                <a:gd name="T20" fmla="*/ 1 w 5"/>
                <a:gd name="T21" fmla="*/ 4 h 4"/>
                <a:gd name="T22" fmla="*/ 0 w 5"/>
                <a:gd name="T23" fmla="*/ 4 h 4"/>
                <a:gd name="T24" fmla="*/ 0 w 5"/>
                <a:gd name="T25" fmla="*/ 3 h 4"/>
                <a:gd name="T26" fmla="*/ 1 w 5"/>
                <a:gd name="T27" fmla="*/ 3 h 4"/>
                <a:gd name="T28" fmla="*/ 1 w 5"/>
                <a:gd name="T2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4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8" name="Freeform 35225">
              <a:extLst>
                <a:ext uri="{FF2B5EF4-FFF2-40B4-BE49-F238E27FC236}">
                  <a16:creationId xmlns:a16="http://schemas.microsoft.com/office/drawing/2014/main" id="{3255304B-B228-A033-7A6B-5A82E78737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9563" y="3852863"/>
              <a:ext cx="7938" cy="7938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1 h 5"/>
                <a:gd name="T4" fmla="*/ 1 w 5"/>
                <a:gd name="T5" fmla="*/ 2 h 5"/>
                <a:gd name="T6" fmla="*/ 0 w 5"/>
                <a:gd name="T7" fmla="*/ 2 h 5"/>
                <a:gd name="T8" fmla="*/ 0 w 5"/>
                <a:gd name="T9" fmla="*/ 1 h 5"/>
                <a:gd name="T10" fmla="*/ 0 w 5"/>
                <a:gd name="T11" fmla="*/ 0 h 5"/>
                <a:gd name="T12" fmla="*/ 1 w 5"/>
                <a:gd name="T13" fmla="*/ 0 h 5"/>
                <a:gd name="T14" fmla="*/ 3 w 5"/>
                <a:gd name="T15" fmla="*/ 0 h 5"/>
                <a:gd name="T16" fmla="*/ 4 w 5"/>
                <a:gd name="T17" fmla="*/ 0 h 5"/>
                <a:gd name="T18" fmla="*/ 4 w 5"/>
                <a:gd name="T19" fmla="*/ 1 h 5"/>
                <a:gd name="T20" fmla="*/ 5 w 5"/>
                <a:gd name="T21" fmla="*/ 1 h 5"/>
                <a:gd name="T22" fmla="*/ 5 w 5"/>
                <a:gd name="T23" fmla="*/ 2 h 5"/>
                <a:gd name="T24" fmla="*/ 4 w 5"/>
                <a:gd name="T25" fmla="*/ 2 h 5"/>
                <a:gd name="T26" fmla="*/ 4 w 5"/>
                <a:gd name="T27" fmla="*/ 4 h 5"/>
                <a:gd name="T28" fmla="*/ 4 w 5"/>
                <a:gd name="T29" fmla="*/ 5 h 5"/>
                <a:gd name="T30" fmla="*/ 3 w 5"/>
                <a:gd name="T31" fmla="*/ 5 h 5"/>
                <a:gd name="T32" fmla="*/ 1 w 5"/>
                <a:gd name="T33" fmla="*/ 5 h 5"/>
                <a:gd name="T34" fmla="*/ 1 w 5"/>
                <a:gd name="T35" fmla="*/ 4 h 5"/>
                <a:gd name="T36" fmla="*/ 1 w 5"/>
                <a:gd name="T37" fmla="*/ 2 h 5"/>
                <a:gd name="T38" fmla="*/ 3 w 5"/>
                <a:gd name="T39" fmla="*/ 2 h 5"/>
                <a:gd name="T40" fmla="*/ 3 w 5"/>
                <a:gd name="T4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2"/>
                  </a:lnTo>
                  <a:lnTo>
                    <a:pt x="3" y="2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9" name="Freeform 35226">
              <a:extLst>
                <a:ext uri="{FF2B5EF4-FFF2-40B4-BE49-F238E27FC236}">
                  <a16:creationId xmlns:a16="http://schemas.microsoft.com/office/drawing/2014/main" id="{33F08554-1777-2116-AD56-0E855098D0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3798888"/>
              <a:ext cx="26988" cy="20638"/>
            </a:xfrm>
            <a:custGeom>
              <a:avLst/>
              <a:gdLst>
                <a:gd name="T0" fmla="*/ 9 w 17"/>
                <a:gd name="T1" fmla="*/ 0 h 13"/>
                <a:gd name="T2" fmla="*/ 11 w 17"/>
                <a:gd name="T3" fmla="*/ 1 h 13"/>
                <a:gd name="T4" fmla="*/ 12 w 17"/>
                <a:gd name="T5" fmla="*/ 3 h 13"/>
                <a:gd name="T6" fmla="*/ 13 w 17"/>
                <a:gd name="T7" fmla="*/ 4 h 13"/>
                <a:gd name="T8" fmla="*/ 16 w 17"/>
                <a:gd name="T9" fmla="*/ 4 h 13"/>
                <a:gd name="T10" fmla="*/ 17 w 17"/>
                <a:gd name="T11" fmla="*/ 5 h 13"/>
                <a:gd name="T12" fmla="*/ 16 w 17"/>
                <a:gd name="T13" fmla="*/ 7 h 13"/>
                <a:gd name="T14" fmla="*/ 17 w 17"/>
                <a:gd name="T15" fmla="*/ 8 h 13"/>
                <a:gd name="T16" fmla="*/ 17 w 17"/>
                <a:gd name="T17" fmla="*/ 10 h 13"/>
                <a:gd name="T18" fmla="*/ 15 w 17"/>
                <a:gd name="T19" fmla="*/ 10 h 13"/>
                <a:gd name="T20" fmla="*/ 13 w 17"/>
                <a:gd name="T21" fmla="*/ 9 h 13"/>
                <a:gd name="T22" fmla="*/ 15 w 17"/>
                <a:gd name="T23" fmla="*/ 8 h 13"/>
                <a:gd name="T24" fmla="*/ 13 w 17"/>
                <a:gd name="T25" fmla="*/ 7 h 13"/>
                <a:gd name="T26" fmla="*/ 12 w 17"/>
                <a:gd name="T27" fmla="*/ 8 h 13"/>
                <a:gd name="T28" fmla="*/ 12 w 17"/>
                <a:gd name="T29" fmla="*/ 10 h 13"/>
                <a:gd name="T30" fmla="*/ 9 w 17"/>
                <a:gd name="T31" fmla="*/ 10 h 13"/>
                <a:gd name="T32" fmla="*/ 8 w 17"/>
                <a:gd name="T33" fmla="*/ 12 h 13"/>
                <a:gd name="T34" fmla="*/ 8 w 17"/>
                <a:gd name="T35" fmla="*/ 9 h 13"/>
                <a:gd name="T36" fmla="*/ 9 w 17"/>
                <a:gd name="T37" fmla="*/ 8 h 13"/>
                <a:gd name="T38" fmla="*/ 8 w 17"/>
                <a:gd name="T39" fmla="*/ 7 h 13"/>
                <a:gd name="T40" fmla="*/ 7 w 17"/>
                <a:gd name="T41" fmla="*/ 8 h 13"/>
                <a:gd name="T42" fmla="*/ 6 w 17"/>
                <a:gd name="T43" fmla="*/ 9 h 13"/>
                <a:gd name="T44" fmla="*/ 6 w 17"/>
                <a:gd name="T45" fmla="*/ 12 h 13"/>
                <a:gd name="T46" fmla="*/ 4 w 17"/>
                <a:gd name="T47" fmla="*/ 13 h 13"/>
                <a:gd name="T48" fmla="*/ 3 w 17"/>
                <a:gd name="T49" fmla="*/ 12 h 13"/>
                <a:gd name="T50" fmla="*/ 2 w 17"/>
                <a:gd name="T51" fmla="*/ 13 h 13"/>
                <a:gd name="T52" fmla="*/ 0 w 17"/>
                <a:gd name="T53" fmla="*/ 12 h 13"/>
                <a:gd name="T54" fmla="*/ 2 w 17"/>
                <a:gd name="T55" fmla="*/ 10 h 13"/>
                <a:gd name="T56" fmla="*/ 2 w 17"/>
                <a:gd name="T57" fmla="*/ 8 h 13"/>
                <a:gd name="T58" fmla="*/ 0 w 17"/>
                <a:gd name="T59" fmla="*/ 7 h 13"/>
                <a:gd name="T60" fmla="*/ 3 w 17"/>
                <a:gd name="T61" fmla="*/ 7 h 13"/>
                <a:gd name="T62" fmla="*/ 4 w 17"/>
                <a:gd name="T63" fmla="*/ 5 h 13"/>
                <a:gd name="T64" fmla="*/ 6 w 17"/>
                <a:gd name="T65" fmla="*/ 4 h 13"/>
                <a:gd name="T66" fmla="*/ 7 w 17"/>
                <a:gd name="T67" fmla="*/ 3 h 13"/>
                <a:gd name="T68" fmla="*/ 8 w 17"/>
                <a:gd name="T69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" h="13">
                  <a:moveTo>
                    <a:pt x="9" y="1"/>
                  </a:moveTo>
                  <a:lnTo>
                    <a:pt x="9" y="0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3" y="4"/>
                  </a:lnTo>
                  <a:lnTo>
                    <a:pt x="15" y="4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7" y="5"/>
                  </a:lnTo>
                  <a:lnTo>
                    <a:pt x="16" y="5"/>
                  </a:lnTo>
                  <a:lnTo>
                    <a:pt x="16" y="7"/>
                  </a:lnTo>
                  <a:lnTo>
                    <a:pt x="17" y="7"/>
                  </a:lnTo>
                  <a:lnTo>
                    <a:pt x="17" y="8"/>
                  </a:lnTo>
                  <a:lnTo>
                    <a:pt x="17" y="9"/>
                  </a:lnTo>
                  <a:lnTo>
                    <a:pt x="17" y="10"/>
                  </a:lnTo>
                  <a:lnTo>
                    <a:pt x="16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5" y="8"/>
                  </a:lnTo>
                  <a:lnTo>
                    <a:pt x="15" y="7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12" y="8"/>
                  </a:lnTo>
                  <a:lnTo>
                    <a:pt x="12" y="9"/>
                  </a:lnTo>
                  <a:lnTo>
                    <a:pt x="12" y="10"/>
                  </a:lnTo>
                  <a:lnTo>
                    <a:pt x="11" y="10"/>
                  </a:lnTo>
                  <a:lnTo>
                    <a:pt x="9" y="10"/>
                  </a:lnTo>
                  <a:lnTo>
                    <a:pt x="9" y="12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8" y="9"/>
                  </a:lnTo>
                  <a:lnTo>
                    <a:pt x="8" y="8"/>
                  </a:lnTo>
                  <a:lnTo>
                    <a:pt x="9" y="8"/>
                  </a:lnTo>
                  <a:lnTo>
                    <a:pt x="9" y="7"/>
                  </a:lnTo>
                  <a:lnTo>
                    <a:pt x="8" y="7"/>
                  </a:lnTo>
                  <a:lnTo>
                    <a:pt x="7" y="7"/>
                  </a:lnTo>
                  <a:lnTo>
                    <a:pt x="7" y="8"/>
                  </a:lnTo>
                  <a:lnTo>
                    <a:pt x="7" y="9"/>
                  </a:lnTo>
                  <a:lnTo>
                    <a:pt x="6" y="9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6" y="13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0" name="Freeform 35227">
              <a:extLst>
                <a:ext uri="{FF2B5EF4-FFF2-40B4-BE49-F238E27FC236}">
                  <a16:creationId xmlns:a16="http://schemas.microsoft.com/office/drawing/2014/main" id="{63760201-BF32-28CD-9349-68E4D60DC8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913" y="3711576"/>
              <a:ext cx="12700" cy="12700"/>
            </a:xfrm>
            <a:custGeom>
              <a:avLst/>
              <a:gdLst>
                <a:gd name="T0" fmla="*/ 1 w 8"/>
                <a:gd name="T1" fmla="*/ 1 h 8"/>
                <a:gd name="T2" fmla="*/ 1 w 8"/>
                <a:gd name="T3" fmla="*/ 0 h 8"/>
                <a:gd name="T4" fmla="*/ 3 w 8"/>
                <a:gd name="T5" fmla="*/ 0 h 8"/>
                <a:gd name="T6" fmla="*/ 3 w 8"/>
                <a:gd name="T7" fmla="*/ 1 h 8"/>
                <a:gd name="T8" fmla="*/ 4 w 8"/>
                <a:gd name="T9" fmla="*/ 1 h 8"/>
                <a:gd name="T10" fmla="*/ 4 w 8"/>
                <a:gd name="T11" fmla="*/ 2 h 8"/>
                <a:gd name="T12" fmla="*/ 5 w 8"/>
                <a:gd name="T13" fmla="*/ 2 h 8"/>
                <a:gd name="T14" fmla="*/ 5 w 8"/>
                <a:gd name="T15" fmla="*/ 4 h 8"/>
                <a:gd name="T16" fmla="*/ 5 w 8"/>
                <a:gd name="T17" fmla="*/ 4 h 8"/>
                <a:gd name="T18" fmla="*/ 6 w 8"/>
                <a:gd name="T19" fmla="*/ 4 h 8"/>
                <a:gd name="T20" fmla="*/ 6 w 8"/>
                <a:gd name="T21" fmla="*/ 5 h 8"/>
                <a:gd name="T22" fmla="*/ 8 w 8"/>
                <a:gd name="T23" fmla="*/ 5 h 8"/>
                <a:gd name="T24" fmla="*/ 8 w 8"/>
                <a:gd name="T25" fmla="*/ 6 h 8"/>
                <a:gd name="T26" fmla="*/ 8 w 8"/>
                <a:gd name="T27" fmla="*/ 8 h 8"/>
                <a:gd name="T28" fmla="*/ 6 w 8"/>
                <a:gd name="T29" fmla="*/ 8 h 8"/>
                <a:gd name="T30" fmla="*/ 6 w 8"/>
                <a:gd name="T31" fmla="*/ 6 h 8"/>
                <a:gd name="T32" fmla="*/ 5 w 8"/>
                <a:gd name="T33" fmla="*/ 6 h 8"/>
                <a:gd name="T34" fmla="*/ 5 w 8"/>
                <a:gd name="T35" fmla="*/ 5 h 8"/>
                <a:gd name="T36" fmla="*/ 5 w 8"/>
                <a:gd name="T37" fmla="*/ 5 h 8"/>
                <a:gd name="T38" fmla="*/ 4 w 8"/>
                <a:gd name="T39" fmla="*/ 5 h 8"/>
                <a:gd name="T40" fmla="*/ 4 w 8"/>
                <a:gd name="T41" fmla="*/ 4 h 8"/>
                <a:gd name="T42" fmla="*/ 3 w 8"/>
                <a:gd name="T43" fmla="*/ 4 h 8"/>
                <a:gd name="T44" fmla="*/ 3 w 8"/>
                <a:gd name="T45" fmla="*/ 2 h 8"/>
                <a:gd name="T46" fmla="*/ 1 w 8"/>
                <a:gd name="T47" fmla="*/ 2 h 8"/>
                <a:gd name="T48" fmla="*/ 0 w 8"/>
                <a:gd name="T49" fmla="*/ 2 h 8"/>
                <a:gd name="T50" fmla="*/ 0 w 8"/>
                <a:gd name="T51" fmla="*/ 1 h 8"/>
                <a:gd name="T52" fmla="*/ 1 w 8"/>
                <a:gd name="T5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" h="8">
                  <a:moveTo>
                    <a:pt x="1" y="1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4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5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8"/>
                  </a:lnTo>
                  <a:lnTo>
                    <a:pt x="6" y="8"/>
                  </a:lnTo>
                  <a:lnTo>
                    <a:pt x="6" y="6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1" name="Freeform 35228">
              <a:extLst>
                <a:ext uri="{FF2B5EF4-FFF2-40B4-BE49-F238E27FC236}">
                  <a16:creationId xmlns:a16="http://schemas.microsoft.com/office/drawing/2014/main" id="{2B8AB45A-C6B5-23BC-FE45-198963E99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5276" y="3676651"/>
              <a:ext cx="6350" cy="7938"/>
            </a:xfrm>
            <a:custGeom>
              <a:avLst/>
              <a:gdLst>
                <a:gd name="T0" fmla="*/ 1 w 4"/>
                <a:gd name="T1" fmla="*/ 1 h 5"/>
                <a:gd name="T2" fmla="*/ 0 w 4"/>
                <a:gd name="T3" fmla="*/ 1 h 5"/>
                <a:gd name="T4" fmla="*/ 0 w 4"/>
                <a:gd name="T5" fmla="*/ 0 h 5"/>
                <a:gd name="T6" fmla="*/ 1 w 4"/>
                <a:gd name="T7" fmla="*/ 0 h 5"/>
                <a:gd name="T8" fmla="*/ 3 w 4"/>
                <a:gd name="T9" fmla="*/ 0 h 5"/>
                <a:gd name="T10" fmla="*/ 3 w 4"/>
                <a:gd name="T11" fmla="*/ 1 h 5"/>
                <a:gd name="T12" fmla="*/ 4 w 4"/>
                <a:gd name="T13" fmla="*/ 1 h 5"/>
                <a:gd name="T14" fmla="*/ 4 w 4"/>
                <a:gd name="T15" fmla="*/ 2 h 5"/>
                <a:gd name="T16" fmla="*/ 4 w 4"/>
                <a:gd name="T17" fmla="*/ 4 h 5"/>
                <a:gd name="T18" fmla="*/ 4 w 4"/>
                <a:gd name="T19" fmla="*/ 5 h 5"/>
                <a:gd name="T20" fmla="*/ 3 w 4"/>
                <a:gd name="T21" fmla="*/ 5 h 5"/>
                <a:gd name="T22" fmla="*/ 3 w 4"/>
                <a:gd name="T23" fmla="*/ 4 h 5"/>
                <a:gd name="T24" fmla="*/ 1 w 4"/>
                <a:gd name="T25" fmla="*/ 4 h 5"/>
                <a:gd name="T26" fmla="*/ 1 w 4"/>
                <a:gd name="T27" fmla="*/ 2 h 5"/>
                <a:gd name="T28" fmla="*/ 1 w 4"/>
                <a:gd name="T2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5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2" name="Freeform 35229">
              <a:extLst>
                <a:ext uri="{FF2B5EF4-FFF2-40B4-BE49-F238E27FC236}">
                  <a16:creationId xmlns:a16="http://schemas.microsoft.com/office/drawing/2014/main" id="{1189B235-E1E0-0C6D-90E9-8369D55390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8926" y="3670301"/>
              <a:ext cx="6350" cy="4763"/>
            </a:xfrm>
            <a:custGeom>
              <a:avLst/>
              <a:gdLst>
                <a:gd name="T0" fmla="*/ 3 w 4"/>
                <a:gd name="T1" fmla="*/ 1 h 3"/>
                <a:gd name="T2" fmla="*/ 2 w 4"/>
                <a:gd name="T3" fmla="*/ 1 h 3"/>
                <a:gd name="T4" fmla="*/ 0 w 4"/>
                <a:gd name="T5" fmla="*/ 1 h 3"/>
                <a:gd name="T6" fmla="*/ 0 w 4"/>
                <a:gd name="T7" fmla="*/ 0 h 3"/>
                <a:gd name="T8" fmla="*/ 2 w 4"/>
                <a:gd name="T9" fmla="*/ 0 h 3"/>
                <a:gd name="T10" fmla="*/ 3 w 4"/>
                <a:gd name="T11" fmla="*/ 0 h 3"/>
                <a:gd name="T12" fmla="*/ 4 w 4"/>
                <a:gd name="T13" fmla="*/ 0 h 3"/>
                <a:gd name="T14" fmla="*/ 4 w 4"/>
                <a:gd name="T15" fmla="*/ 1 h 3"/>
                <a:gd name="T16" fmla="*/ 4 w 4"/>
                <a:gd name="T17" fmla="*/ 3 h 3"/>
                <a:gd name="T18" fmla="*/ 3 w 4"/>
                <a:gd name="T19" fmla="*/ 3 h 3"/>
                <a:gd name="T20" fmla="*/ 3 w 4"/>
                <a:gd name="T2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lnTo>
                    <a:pt x="2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3" name="Freeform 35230">
              <a:extLst>
                <a:ext uri="{FF2B5EF4-FFF2-40B4-BE49-F238E27FC236}">
                  <a16:creationId xmlns:a16="http://schemas.microsoft.com/office/drawing/2014/main" id="{85D6FF5A-923D-00A0-0449-C2FB34B9B5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51151" y="3603626"/>
              <a:ext cx="17463" cy="31750"/>
            </a:xfrm>
            <a:custGeom>
              <a:avLst/>
              <a:gdLst>
                <a:gd name="T0" fmla="*/ 7 w 11"/>
                <a:gd name="T1" fmla="*/ 6 h 20"/>
                <a:gd name="T2" fmla="*/ 6 w 11"/>
                <a:gd name="T3" fmla="*/ 6 h 20"/>
                <a:gd name="T4" fmla="*/ 6 w 11"/>
                <a:gd name="T5" fmla="*/ 7 h 20"/>
                <a:gd name="T6" fmla="*/ 7 w 11"/>
                <a:gd name="T7" fmla="*/ 7 h 20"/>
                <a:gd name="T8" fmla="*/ 7 w 11"/>
                <a:gd name="T9" fmla="*/ 6 h 20"/>
                <a:gd name="T10" fmla="*/ 8 w 11"/>
                <a:gd name="T11" fmla="*/ 1 h 20"/>
                <a:gd name="T12" fmla="*/ 8 w 11"/>
                <a:gd name="T13" fmla="*/ 0 h 20"/>
                <a:gd name="T14" fmla="*/ 8 w 11"/>
                <a:gd name="T15" fmla="*/ 0 h 20"/>
                <a:gd name="T16" fmla="*/ 8 w 11"/>
                <a:gd name="T17" fmla="*/ 1 h 20"/>
                <a:gd name="T18" fmla="*/ 9 w 11"/>
                <a:gd name="T19" fmla="*/ 1 h 20"/>
                <a:gd name="T20" fmla="*/ 11 w 11"/>
                <a:gd name="T21" fmla="*/ 1 h 20"/>
                <a:gd name="T22" fmla="*/ 11 w 11"/>
                <a:gd name="T23" fmla="*/ 2 h 20"/>
                <a:gd name="T24" fmla="*/ 9 w 11"/>
                <a:gd name="T25" fmla="*/ 2 h 20"/>
                <a:gd name="T26" fmla="*/ 9 w 11"/>
                <a:gd name="T27" fmla="*/ 3 h 20"/>
                <a:gd name="T28" fmla="*/ 9 w 11"/>
                <a:gd name="T29" fmla="*/ 5 h 20"/>
                <a:gd name="T30" fmla="*/ 8 w 11"/>
                <a:gd name="T31" fmla="*/ 5 h 20"/>
                <a:gd name="T32" fmla="*/ 8 w 11"/>
                <a:gd name="T33" fmla="*/ 6 h 20"/>
                <a:gd name="T34" fmla="*/ 8 w 11"/>
                <a:gd name="T35" fmla="*/ 7 h 20"/>
                <a:gd name="T36" fmla="*/ 8 w 11"/>
                <a:gd name="T37" fmla="*/ 9 h 20"/>
                <a:gd name="T38" fmla="*/ 8 w 11"/>
                <a:gd name="T39" fmla="*/ 10 h 20"/>
                <a:gd name="T40" fmla="*/ 8 w 11"/>
                <a:gd name="T41" fmla="*/ 11 h 20"/>
                <a:gd name="T42" fmla="*/ 8 w 11"/>
                <a:gd name="T43" fmla="*/ 12 h 20"/>
                <a:gd name="T44" fmla="*/ 8 w 11"/>
                <a:gd name="T45" fmla="*/ 12 h 20"/>
                <a:gd name="T46" fmla="*/ 8 w 11"/>
                <a:gd name="T47" fmla="*/ 14 h 20"/>
                <a:gd name="T48" fmla="*/ 8 w 11"/>
                <a:gd name="T49" fmla="*/ 15 h 20"/>
                <a:gd name="T50" fmla="*/ 7 w 11"/>
                <a:gd name="T51" fmla="*/ 15 h 20"/>
                <a:gd name="T52" fmla="*/ 7 w 11"/>
                <a:gd name="T53" fmla="*/ 16 h 20"/>
                <a:gd name="T54" fmla="*/ 7 w 11"/>
                <a:gd name="T55" fmla="*/ 18 h 20"/>
                <a:gd name="T56" fmla="*/ 7 w 11"/>
                <a:gd name="T57" fmla="*/ 19 h 20"/>
                <a:gd name="T58" fmla="*/ 6 w 11"/>
                <a:gd name="T59" fmla="*/ 19 h 20"/>
                <a:gd name="T60" fmla="*/ 6 w 11"/>
                <a:gd name="T61" fmla="*/ 20 h 20"/>
                <a:gd name="T62" fmla="*/ 4 w 11"/>
                <a:gd name="T63" fmla="*/ 20 h 20"/>
                <a:gd name="T64" fmla="*/ 3 w 11"/>
                <a:gd name="T65" fmla="*/ 20 h 20"/>
                <a:gd name="T66" fmla="*/ 3 w 11"/>
                <a:gd name="T67" fmla="*/ 19 h 20"/>
                <a:gd name="T68" fmla="*/ 3 w 11"/>
                <a:gd name="T69" fmla="*/ 18 h 20"/>
                <a:gd name="T70" fmla="*/ 3 w 11"/>
                <a:gd name="T71" fmla="*/ 16 h 20"/>
                <a:gd name="T72" fmla="*/ 2 w 11"/>
                <a:gd name="T73" fmla="*/ 16 h 20"/>
                <a:gd name="T74" fmla="*/ 2 w 11"/>
                <a:gd name="T75" fmla="*/ 15 h 20"/>
                <a:gd name="T76" fmla="*/ 0 w 11"/>
                <a:gd name="T77" fmla="*/ 15 h 20"/>
                <a:gd name="T78" fmla="*/ 0 w 11"/>
                <a:gd name="T79" fmla="*/ 14 h 20"/>
                <a:gd name="T80" fmla="*/ 0 w 11"/>
                <a:gd name="T81" fmla="*/ 12 h 20"/>
                <a:gd name="T82" fmla="*/ 0 w 11"/>
                <a:gd name="T83" fmla="*/ 11 h 20"/>
                <a:gd name="T84" fmla="*/ 2 w 11"/>
                <a:gd name="T85" fmla="*/ 11 h 20"/>
                <a:gd name="T86" fmla="*/ 2 w 11"/>
                <a:gd name="T87" fmla="*/ 10 h 20"/>
                <a:gd name="T88" fmla="*/ 2 w 11"/>
                <a:gd name="T89" fmla="*/ 9 h 20"/>
                <a:gd name="T90" fmla="*/ 2 w 11"/>
                <a:gd name="T91" fmla="*/ 7 h 20"/>
                <a:gd name="T92" fmla="*/ 3 w 11"/>
                <a:gd name="T93" fmla="*/ 7 h 20"/>
                <a:gd name="T94" fmla="*/ 3 w 11"/>
                <a:gd name="T95" fmla="*/ 6 h 20"/>
                <a:gd name="T96" fmla="*/ 3 w 11"/>
                <a:gd name="T97" fmla="*/ 5 h 20"/>
                <a:gd name="T98" fmla="*/ 4 w 11"/>
                <a:gd name="T99" fmla="*/ 5 h 20"/>
                <a:gd name="T100" fmla="*/ 6 w 11"/>
                <a:gd name="T101" fmla="*/ 5 h 20"/>
                <a:gd name="T102" fmla="*/ 7 w 11"/>
                <a:gd name="T103" fmla="*/ 5 h 20"/>
                <a:gd name="T104" fmla="*/ 8 w 11"/>
                <a:gd name="T105" fmla="*/ 5 h 20"/>
                <a:gd name="T106" fmla="*/ 8 w 11"/>
                <a:gd name="T107" fmla="*/ 3 h 20"/>
                <a:gd name="T108" fmla="*/ 8 w 11"/>
                <a:gd name="T109" fmla="*/ 3 h 20"/>
                <a:gd name="T110" fmla="*/ 8 w 11"/>
                <a:gd name="T111" fmla="*/ 2 h 20"/>
                <a:gd name="T112" fmla="*/ 8 w 11"/>
                <a:gd name="T113" fmla="*/ 2 h 20"/>
                <a:gd name="T114" fmla="*/ 8 w 11"/>
                <a:gd name="T115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" h="20">
                  <a:moveTo>
                    <a:pt x="7" y="6"/>
                  </a:moveTo>
                  <a:lnTo>
                    <a:pt x="6" y="6"/>
                  </a:lnTo>
                  <a:lnTo>
                    <a:pt x="6" y="7"/>
                  </a:lnTo>
                  <a:lnTo>
                    <a:pt x="7" y="7"/>
                  </a:lnTo>
                  <a:lnTo>
                    <a:pt x="7" y="6"/>
                  </a:lnTo>
                  <a:close/>
                  <a:moveTo>
                    <a:pt x="8" y="1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9" y="2"/>
                  </a:lnTo>
                  <a:lnTo>
                    <a:pt x="9" y="3"/>
                  </a:lnTo>
                  <a:lnTo>
                    <a:pt x="9" y="5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9"/>
                  </a:lnTo>
                  <a:lnTo>
                    <a:pt x="8" y="10"/>
                  </a:lnTo>
                  <a:lnTo>
                    <a:pt x="8" y="11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8" y="14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7" y="16"/>
                  </a:lnTo>
                  <a:lnTo>
                    <a:pt x="7" y="18"/>
                  </a:lnTo>
                  <a:lnTo>
                    <a:pt x="7" y="19"/>
                  </a:lnTo>
                  <a:lnTo>
                    <a:pt x="6" y="19"/>
                  </a:lnTo>
                  <a:lnTo>
                    <a:pt x="6" y="20"/>
                  </a:lnTo>
                  <a:lnTo>
                    <a:pt x="4" y="20"/>
                  </a:lnTo>
                  <a:lnTo>
                    <a:pt x="3" y="20"/>
                  </a:lnTo>
                  <a:lnTo>
                    <a:pt x="3" y="19"/>
                  </a:lnTo>
                  <a:lnTo>
                    <a:pt x="3" y="18"/>
                  </a:lnTo>
                  <a:lnTo>
                    <a:pt x="3" y="16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5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3"/>
                  </a:lnTo>
                  <a:lnTo>
                    <a:pt x="8" y="3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206" name="Freeform 35231">
              <a:extLst>
                <a:ext uri="{FF2B5EF4-FFF2-40B4-BE49-F238E27FC236}">
                  <a16:creationId xmlns:a16="http://schemas.microsoft.com/office/drawing/2014/main" id="{56477AC4-4CE9-3854-A6AC-ABEDBE1430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63851" y="3584576"/>
              <a:ext cx="19050" cy="19050"/>
            </a:xfrm>
            <a:custGeom>
              <a:avLst/>
              <a:gdLst>
                <a:gd name="T0" fmla="*/ 5 w 12"/>
                <a:gd name="T1" fmla="*/ 1 h 12"/>
                <a:gd name="T2" fmla="*/ 5 w 12"/>
                <a:gd name="T3" fmla="*/ 0 h 12"/>
                <a:gd name="T4" fmla="*/ 7 w 12"/>
                <a:gd name="T5" fmla="*/ 0 h 12"/>
                <a:gd name="T6" fmla="*/ 8 w 12"/>
                <a:gd name="T7" fmla="*/ 0 h 12"/>
                <a:gd name="T8" fmla="*/ 8 w 12"/>
                <a:gd name="T9" fmla="*/ 1 h 12"/>
                <a:gd name="T10" fmla="*/ 9 w 12"/>
                <a:gd name="T11" fmla="*/ 1 h 12"/>
                <a:gd name="T12" fmla="*/ 10 w 12"/>
                <a:gd name="T13" fmla="*/ 1 h 12"/>
                <a:gd name="T14" fmla="*/ 12 w 12"/>
                <a:gd name="T15" fmla="*/ 1 h 12"/>
                <a:gd name="T16" fmla="*/ 12 w 12"/>
                <a:gd name="T17" fmla="*/ 2 h 12"/>
                <a:gd name="T18" fmla="*/ 12 w 12"/>
                <a:gd name="T19" fmla="*/ 4 h 12"/>
                <a:gd name="T20" fmla="*/ 10 w 12"/>
                <a:gd name="T21" fmla="*/ 4 h 12"/>
                <a:gd name="T22" fmla="*/ 10 w 12"/>
                <a:gd name="T23" fmla="*/ 5 h 12"/>
                <a:gd name="T24" fmla="*/ 10 w 12"/>
                <a:gd name="T25" fmla="*/ 6 h 12"/>
                <a:gd name="T26" fmla="*/ 9 w 12"/>
                <a:gd name="T27" fmla="*/ 6 h 12"/>
                <a:gd name="T28" fmla="*/ 9 w 12"/>
                <a:gd name="T29" fmla="*/ 8 h 12"/>
                <a:gd name="T30" fmla="*/ 8 w 12"/>
                <a:gd name="T31" fmla="*/ 8 h 12"/>
                <a:gd name="T32" fmla="*/ 8 w 12"/>
                <a:gd name="T33" fmla="*/ 9 h 12"/>
                <a:gd name="T34" fmla="*/ 7 w 12"/>
                <a:gd name="T35" fmla="*/ 9 h 12"/>
                <a:gd name="T36" fmla="*/ 5 w 12"/>
                <a:gd name="T37" fmla="*/ 9 h 12"/>
                <a:gd name="T38" fmla="*/ 5 w 12"/>
                <a:gd name="T39" fmla="*/ 10 h 12"/>
                <a:gd name="T40" fmla="*/ 4 w 12"/>
                <a:gd name="T41" fmla="*/ 10 h 12"/>
                <a:gd name="T42" fmla="*/ 4 w 12"/>
                <a:gd name="T43" fmla="*/ 10 h 12"/>
                <a:gd name="T44" fmla="*/ 4 w 12"/>
                <a:gd name="T45" fmla="*/ 12 h 12"/>
                <a:gd name="T46" fmla="*/ 3 w 12"/>
                <a:gd name="T47" fmla="*/ 12 h 12"/>
                <a:gd name="T48" fmla="*/ 3 w 12"/>
                <a:gd name="T49" fmla="*/ 10 h 12"/>
                <a:gd name="T50" fmla="*/ 1 w 12"/>
                <a:gd name="T51" fmla="*/ 10 h 12"/>
                <a:gd name="T52" fmla="*/ 1 w 12"/>
                <a:gd name="T53" fmla="*/ 12 h 12"/>
                <a:gd name="T54" fmla="*/ 0 w 12"/>
                <a:gd name="T55" fmla="*/ 12 h 12"/>
                <a:gd name="T56" fmla="*/ 0 w 12"/>
                <a:gd name="T57" fmla="*/ 10 h 12"/>
                <a:gd name="T58" fmla="*/ 0 w 12"/>
                <a:gd name="T59" fmla="*/ 10 h 12"/>
                <a:gd name="T60" fmla="*/ 1 w 12"/>
                <a:gd name="T61" fmla="*/ 10 h 12"/>
                <a:gd name="T62" fmla="*/ 1 w 12"/>
                <a:gd name="T63" fmla="*/ 9 h 12"/>
                <a:gd name="T64" fmla="*/ 3 w 12"/>
                <a:gd name="T65" fmla="*/ 9 h 12"/>
                <a:gd name="T66" fmla="*/ 3 w 12"/>
                <a:gd name="T67" fmla="*/ 8 h 12"/>
                <a:gd name="T68" fmla="*/ 1 w 12"/>
                <a:gd name="T69" fmla="*/ 8 h 12"/>
                <a:gd name="T70" fmla="*/ 0 w 12"/>
                <a:gd name="T71" fmla="*/ 8 h 12"/>
                <a:gd name="T72" fmla="*/ 0 w 12"/>
                <a:gd name="T73" fmla="*/ 8 h 12"/>
                <a:gd name="T74" fmla="*/ 0 w 12"/>
                <a:gd name="T75" fmla="*/ 6 h 12"/>
                <a:gd name="T76" fmla="*/ 0 w 12"/>
                <a:gd name="T77" fmla="*/ 5 h 12"/>
                <a:gd name="T78" fmla="*/ 0 w 12"/>
                <a:gd name="T79" fmla="*/ 4 h 12"/>
                <a:gd name="T80" fmla="*/ 0 w 12"/>
                <a:gd name="T81" fmla="*/ 4 h 12"/>
                <a:gd name="T82" fmla="*/ 0 w 12"/>
                <a:gd name="T83" fmla="*/ 2 h 12"/>
                <a:gd name="T84" fmla="*/ 1 w 12"/>
                <a:gd name="T85" fmla="*/ 2 h 12"/>
                <a:gd name="T86" fmla="*/ 3 w 12"/>
                <a:gd name="T87" fmla="*/ 2 h 12"/>
                <a:gd name="T88" fmla="*/ 4 w 12"/>
                <a:gd name="T89" fmla="*/ 1 h 12"/>
                <a:gd name="T90" fmla="*/ 5 w 12"/>
                <a:gd name="T91" fmla="*/ 1 h 12"/>
                <a:gd name="T92" fmla="*/ 5 w 12"/>
                <a:gd name="T93" fmla="*/ 5 h 12"/>
                <a:gd name="T94" fmla="*/ 4 w 12"/>
                <a:gd name="T95" fmla="*/ 5 h 12"/>
                <a:gd name="T96" fmla="*/ 4 w 12"/>
                <a:gd name="T97" fmla="*/ 6 h 12"/>
                <a:gd name="T98" fmla="*/ 5 w 12"/>
                <a:gd name="T99" fmla="*/ 6 h 12"/>
                <a:gd name="T100" fmla="*/ 5 w 12"/>
                <a:gd name="T101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2" h="12">
                  <a:moveTo>
                    <a:pt x="5" y="1"/>
                  </a:moveTo>
                  <a:lnTo>
                    <a:pt x="5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9" y="6"/>
                  </a:lnTo>
                  <a:lnTo>
                    <a:pt x="9" y="8"/>
                  </a:lnTo>
                  <a:lnTo>
                    <a:pt x="8" y="8"/>
                  </a:lnTo>
                  <a:lnTo>
                    <a:pt x="8" y="9"/>
                  </a:lnTo>
                  <a:lnTo>
                    <a:pt x="7" y="9"/>
                  </a:lnTo>
                  <a:lnTo>
                    <a:pt x="5" y="9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3" y="10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3" y="9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2"/>
                  </a:lnTo>
                  <a:lnTo>
                    <a:pt x="4" y="1"/>
                  </a:lnTo>
                  <a:lnTo>
                    <a:pt x="5" y="1"/>
                  </a:lnTo>
                  <a:close/>
                  <a:moveTo>
                    <a:pt x="5" y="5"/>
                  </a:moveTo>
                  <a:lnTo>
                    <a:pt x="4" y="5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207" name="Freeform 35232">
              <a:extLst>
                <a:ext uri="{FF2B5EF4-FFF2-40B4-BE49-F238E27FC236}">
                  <a16:creationId xmlns:a16="http://schemas.microsoft.com/office/drawing/2014/main" id="{A00AA4F0-8F28-BB79-EE5F-E6D5A662EC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63851" y="3562351"/>
              <a:ext cx="14288" cy="9525"/>
            </a:xfrm>
            <a:custGeom>
              <a:avLst/>
              <a:gdLst>
                <a:gd name="T0" fmla="*/ 4 w 9"/>
                <a:gd name="T1" fmla="*/ 1 h 6"/>
                <a:gd name="T2" fmla="*/ 4 w 9"/>
                <a:gd name="T3" fmla="*/ 0 h 6"/>
                <a:gd name="T4" fmla="*/ 5 w 9"/>
                <a:gd name="T5" fmla="*/ 0 h 6"/>
                <a:gd name="T6" fmla="*/ 5 w 9"/>
                <a:gd name="T7" fmla="*/ 1 h 6"/>
                <a:gd name="T8" fmla="*/ 7 w 9"/>
                <a:gd name="T9" fmla="*/ 1 h 6"/>
                <a:gd name="T10" fmla="*/ 7 w 9"/>
                <a:gd name="T11" fmla="*/ 2 h 6"/>
                <a:gd name="T12" fmla="*/ 8 w 9"/>
                <a:gd name="T13" fmla="*/ 2 h 6"/>
                <a:gd name="T14" fmla="*/ 8 w 9"/>
                <a:gd name="T15" fmla="*/ 4 h 6"/>
                <a:gd name="T16" fmla="*/ 9 w 9"/>
                <a:gd name="T17" fmla="*/ 4 h 6"/>
                <a:gd name="T18" fmla="*/ 9 w 9"/>
                <a:gd name="T19" fmla="*/ 5 h 6"/>
                <a:gd name="T20" fmla="*/ 8 w 9"/>
                <a:gd name="T21" fmla="*/ 5 h 6"/>
                <a:gd name="T22" fmla="*/ 7 w 9"/>
                <a:gd name="T23" fmla="*/ 5 h 6"/>
                <a:gd name="T24" fmla="*/ 7 w 9"/>
                <a:gd name="T25" fmla="*/ 6 h 6"/>
                <a:gd name="T26" fmla="*/ 5 w 9"/>
                <a:gd name="T27" fmla="*/ 6 h 6"/>
                <a:gd name="T28" fmla="*/ 4 w 9"/>
                <a:gd name="T29" fmla="*/ 6 h 6"/>
                <a:gd name="T30" fmla="*/ 3 w 9"/>
                <a:gd name="T31" fmla="*/ 6 h 6"/>
                <a:gd name="T32" fmla="*/ 3 w 9"/>
                <a:gd name="T33" fmla="*/ 5 h 6"/>
                <a:gd name="T34" fmla="*/ 3 w 9"/>
                <a:gd name="T35" fmla="*/ 4 h 6"/>
                <a:gd name="T36" fmla="*/ 1 w 9"/>
                <a:gd name="T37" fmla="*/ 4 h 6"/>
                <a:gd name="T38" fmla="*/ 1 w 9"/>
                <a:gd name="T39" fmla="*/ 2 h 6"/>
                <a:gd name="T40" fmla="*/ 0 w 9"/>
                <a:gd name="T41" fmla="*/ 2 h 6"/>
                <a:gd name="T42" fmla="*/ 0 w 9"/>
                <a:gd name="T43" fmla="*/ 1 h 6"/>
                <a:gd name="T44" fmla="*/ 1 w 9"/>
                <a:gd name="T45" fmla="*/ 1 h 6"/>
                <a:gd name="T46" fmla="*/ 1 w 9"/>
                <a:gd name="T47" fmla="*/ 0 h 6"/>
                <a:gd name="T48" fmla="*/ 3 w 9"/>
                <a:gd name="T49" fmla="*/ 0 h 6"/>
                <a:gd name="T50" fmla="*/ 3 w 9"/>
                <a:gd name="T51" fmla="*/ 1 h 6"/>
                <a:gd name="T52" fmla="*/ 4 w 9"/>
                <a:gd name="T53" fmla="*/ 1 h 6"/>
                <a:gd name="T54" fmla="*/ 5 w 9"/>
                <a:gd name="T55" fmla="*/ 4 h 6"/>
                <a:gd name="T56" fmla="*/ 4 w 9"/>
                <a:gd name="T57" fmla="*/ 4 h 6"/>
                <a:gd name="T58" fmla="*/ 4 w 9"/>
                <a:gd name="T59" fmla="*/ 5 h 6"/>
                <a:gd name="T60" fmla="*/ 5 w 9"/>
                <a:gd name="T61" fmla="*/ 5 h 6"/>
                <a:gd name="T62" fmla="*/ 5 w 9"/>
                <a:gd name="T6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" h="6">
                  <a:moveTo>
                    <a:pt x="4" y="1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9" y="4"/>
                  </a:lnTo>
                  <a:lnTo>
                    <a:pt x="9" y="5"/>
                  </a:lnTo>
                  <a:lnTo>
                    <a:pt x="8" y="5"/>
                  </a:lnTo>
                  <a:lnTo>
                    <a:pt x="7" y="5"/>
                  </a:lnTo>
                  <a:lnTo>
                    <a:pt x="7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close/>
                  <a:moveTo>
                    <a:pt x="5" y="4"/>
                  </a:moveTo>
                  <a:lnTo>
                    <a:pt x="4" y="4"/>
                  </a:lnTo>
                  <a:lnTo>
                    <a:pt x="4" y="5"/>
                  </a:lnTo>
                  <a:lnTo>
                    <a:pt x="5" y="5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2" name="Freeform 35233">
              <a:extLst>
                <a:ext uri="{FF2B5EF4-FFF2-40B4-BE49-F238E27FC236}">
                  <a16:creationId xmlns:a16="http://schemas.microsoft.com/office/drawing/2014/main" id="{AC81E16C-3A6D-0628-F52A-712D20D6C2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913" y="3498851"/>
              <a:ext cx="9525" cy="31750"/>
            </a:xfrm>
            <a:custGeom>
              <a:avLst/>
              <a:gdLst>
                <a:gd name="T0" fmla="*/ 1 w 6"/>
                <a:gd name="T1" fmla="*/ 2 h 20"/>
                <a:gd name="T2" fmla="*/ 0 w 6"/>
                <a:gd name="T3" fmla="*/ 2 h 20"/>
                <a:gd name="T4" fmla="*/ 0 w 6"/>
                <a:gd name="T5" fmla="*/ 1 h 20"/>
                <a:gd name="T6" fmla="*/ 1 w 6"/>
                <a:gd name="T7" fmla="*/ 1 h 20"/>
                <a:gd name="T8" fmla="*/ 1 w 6"/>
                <a:gd name="T9" fmla="*/ 1 h 20"/>
                <a:gd name="T10" fmla="*/ 3 w 6"/>
                <a:gd name="T11" fmla="*/ 1 h 20"/>
                <a:gd name="T12" fmla="*/ 3 w 6"/>
                <a:gd name="T13" fmla="*/ 0 h 20"/>
                <a:gd name="T14" fmla="*/ 4 w 6"/>
                <a:gd name="T15" fmla="*/ 0 h 20"/>
                <a:gd name="T16" fmla="*/ 5 w 6"/>
                <a:gd name="T17" fmla="*/ 0 h 20"/>
                <a:gd name="T18" fmla="*/ 5 w 6"/>
                <a:gd name="T19" fmla="*/ 1 h 20"/>
                <a:gd name="T20" fmla="*/ 5 w 6"/>
                <a:gd name="T21" fmla="*/ 1 h 20"/>
                <a:gd name="T22" fmla="*/ 5 w 6"/>
                <a:gd name="T23" fmla="*/ 2 h 20"/>
                <a:gd name="T24" fmla="*/ 5 w 6"/>
                <a:gd name="T25" fmla="*/ 4 h 20"/>
                <a:gd name="T26" fmla="*/ 5 w 6"/>
                <a:gd name="T27" fmla="*/ 4 h 20"/>
                <a:gd name="T28" fmla="*/ 5 w 6"/>
                <a:gd name="T29" fmla="*/ 5 h 20"/>
                <a:gd name="T30" fmla="*/ 5 w 6"/>
                <a:gd name="T31" fmla="*/ 6 h 20"/>
                <a:gd name="T32" fmla="*/ 5 w 6"/>
                <a:gd name="T33" fmla="*/ 8 h 20"/>
                <a:gd name="T34" fmla="*/ 5 w 6"/>
                <a:gd name="T35" fmla="*/ 9 h 20"/>
                <a:gd name="T36" fmla="*/ 5 w 6"/>
                <a:gd name="T37" fmla="*/ 10 h 20"/>
                <a:gd name="T38" fmla="*/ 5 w 6"/>
                <a:gd name="T39" fmla="*/ 11 h 20"/>
                <a:gd name="T40" fmla="*/ 5 w 6"/>
                <a:gd name="T41" fmla="*/ 13 h 20"/>
                <a:gd name="T42" fmla="*/ 6 w 6"/>
                <a:gd name="T43" fmla="*/ 13 h 20"/>
                <a:gd name="T44" fmla="*/ 6 w 6"/>
                <a:gd name="T45" fmla="*/ 14 h 20"/>
                <a:gd name="T46" fmla="*/ 5 w 6"/>
                <a:gd name="T47" fmla="*/ 14 h 20"/>
                <a:gd name="T48" fmla="*/ 5 w 6"/>
                <a:gd name="T49" fmla="*/ 15 h 20"/>
                <a:gd name="T50" fmla="*/ 5 w 6"/>
                <a:gd name="T51" fmla="*/ 15 h 20"/>
                <a:gd name="T52" fmla="*/ 5 w 6"/>
                <a:gd name="T53" fmla="*/ 17 h 20"/>
                <a:gd name="T54" fmla="*/ 5 w 6"/>
                <a:gd name="T55" fmla="*/ 18 h 20"/>
                <a:gd name="T56" fmla="*/ 4 w 6"/>
                <a:gd name="T57" fmla="*/ 18 h 20"/>
                <a:gd name="T58" fmla="*/ 4 w 6"/>
                <a:gd name="T59" fmla="*/ 19 h 20"/>
                <a:gd name="T60" fmla="*/ 3 w 6"/>
                <a:gd name="T61" fmla="*/ 19 h 20"/>
                <a:gd name="T62" fmla="*/ 3 w 6"/>
                <a:gd name="T63" fmla="*/ 20 h 20"/>
                <a:gd name="T64" fmla="*/ 1 w 6"/>
                <a:gd name="T65" fmla="*/ 20 h 20"/>
                <a:gd name="T66" fmla="*/ 1 w 6"/>
                <a:gd name="T67" fmla="*/ 19 h 20"/>
                <a:gd name="T68" fmla="*/ 1 w 6"/>
                <a:gd name="T69" fmla="*/ 18 h 20"/>
                <a:gd name="T70" fmla="*/ 3 w 6"/>
                <a:gd name="T71" fmla="*/ 18 h 20"/>
                <a:gd name="T72" fmla="*/ 3 w 6"/>
                <a:gd name="T73" fmla="*/ 17 h 20"/>
                <a:gd name="T74" fmla="*/ 1 w 6"/>
                <a:gd name="T75" fmla="*/ 17 h 20"/>
                <a:gd name="T76" fmla="*/ 1 w 6"/>
                <a:gd name="T77" fmla="*/ 15 h 20"/>
                <a:gd name="T78" fmla="*/ 0 w 6"/>
                <a:gd name="T79" fmla="*/ 15 h 20"/>
                <a:gd name="T80" fmla="*/ 0 w 6"/>
                <a:gd name="T81" fmla="*/ 14 h 20"/>
                <a:gd name="T82" fmla="*/ 0 w 6"/>
                <a:gd name="T83" fmla="*/ 13 h 20"/>
                <a:gd name="T84" fmla="*/ 0 w 6"/>
                <a:gd name="T85" fmla="*/ 11 h 20"/>
                <a:gd name="T86" fmla="*/ 1 w 6"/>
                <a:gd name="T87" fmla="*/ 11 h 20"/>
                <a:gd name="T88" fmla="*/ 1 w 6"/>
                <a:gd name="T89" fmla="*/ 10 h 20"/>
                <a:gd name="T90" fmla="*/ 0 w 6"/>
                <a:gd name="T91" fmla="*/ 10 h 20"/>
                <a:gd name="T92" fmla="*/ 0 w 6"/>
                <a:gd name="T93" fmla="*/ 9 h 20"/>
                <a:gd name="T94" fmla="*/ 0 w 6"/>
                <a:gd name="T95" fmla="*/ 8 h 20"/>
                <a:gd name="T96" fmla="*/ 0 w 6"/>
                <a:gd name="T97" fmla="*/ 6 h 20"/>
                <a:gd name="T98" fmla="*/ 1 w 6"/>
                <a:gd name="T99" fmla="*/ 6 h 20"/>
                <a:gd name="T100" fmla="*/ 1 w 6"/>
                <a:gd name="T101" fmla="*/ 5 h 20"/>
                <a:gd name="T102" fmla="*/ 1 w 6"/>
                <a:gd name="T103" fmla="*/ 4 h 20"/>
                <a:gd name="T104" fmla="*/ 1 w 6"/>
                <a:gd name="T105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" h="20">
                  <a:moveTo>
                    <a:pt x="1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5" y="6"/>
                  </a:lnTo>
                  <a:lnTo>
                    <a:pt x="5" y="8"/>
                  </a:lnTo>
                  <a:lnTo>
                    <a:pt x="5" y="9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5" y="13"/>
                  </a:lnTo>
                  <a:lnTo>
                    <a:pt x="6" y="13"/>
                  </a:lnTo>
                  <a:lnTo>
                    <a:pt x="6" y="14"/>
                  </a:lnTo>
                  <a:lnTo>
                    <a:pt x="5" y="14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4" y="18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3" y="20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1" y="17"/>
                  </a:lnTo>
                  <a:lnTo>
                    <a:pt x="1" y="15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3" name="Freeform 35234">
              <a:extLst>
                <a:ext uri="{FF2B5EF4-FFF2-40B4-BE49-F238E27FC236}">
                  <a16:creationId xmlns:a16="http://schemas.microsoft.com/office/drawing/2014/main" id="{58183503-7765-698C-0EAA-03A45EEA81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3201" y="3490913"/>
              <a:ext cx="12700" cy="15875"/>
            </a:xfrm>
            <a:custGeom>
              <a:avLst/>
              <a:gdLst>
                <a:gd name="T0" fmla="*/ 4 w 8"/>
                <a:gd name="T1" fmla="*/ 4 h 10"/>
                <a:gd name="T2" fmla="*/ 3 w 8"/>
                <a:gd name="T3" fmla="*/ 4 h 10"/>
                <a:gd name="T4" fmla="*/ 3 w 8"/>
                <a:gd name="T5" fmla="*/ 5 h 10"/>
                <a:gd name="T6" fmla="*/ 3 w 8"/>
                <a:gd name="T7" fmla="*/ 6 h 10"/>
                <a:gd name="T8" fmla="*/ 4 w 8"/>
                <a:gd name="T9" fmla="*/ 6 h 10"/>
                <a:gd name="T10" fmla="*/ 4 w 8"/>
                <a:gd name="T11" fmla="*/ 6 h 10"/>
                <a:gd name="T12" fmla="*/ 3 w 8"/>
                <a:gd name="T13" fmla="*/ 6 h 10"/>
                <a:gd name="T14" fmla="*/ 3 w 8"/>
                <a:gd name="T15" fmla="*/ 7 h 10"/>
                <a:gd name="T16" fmla="*/ 3 w 8"/>
                <a:gd name="T17" fmla="*/ 9 h 10"/>
                <a:gd name="T18" fmla="*/ 2 w 8"/>
                <a:gd name="T19" fmla="*/ 9 h 10"/>
                <a:gd name="T20" fmla="*/ 2 w 8"/>
                <a:gd name="T21" fmla="*/ 10 h 10"/>
                <a:gd name="T22" fmla="*/ 0 w 8"/>
                <a:gd name="T23" fmla="*/ 10 h 10"/>
                <a:gd name="T24" fmla="*/ 0 w 8"/>
                <a:gd name="T25" fmla="*/ 9 h 10"/>
                <a:gd name="T26" fmla="*/ 0 w 8"/>
                <a:gd name="T27" fmla="*/ 7 h 10"/>
                <a:gd name="T28" fmla="*/ 0 w 8"/>
                <a:gd name="T29" fmla="*/ 6 h 10"/>
                <a:gd name="T30" fmla="*/ 0 w 8"/>
                <a:gd name="T31" fmla="*/ 6 h 10"/>
                <a:gd name="T32" fmla="*/ 2 w 8"/>
                <a:gd name="T33" fmla="*/ 6 h 10"/>
                <a:gd name="T34" fmla="*/ 2 w 8"/>
                <a:gd name="T35" fmla="*/ 5 h 10"/>
                <a:gd name="T36" fmla="*/ 2 w 8"/>
                <a:gd name="T37" fmla="*/ 4 h 10"/>
                <a:gd name="T38" fmla="*/ 2 w 8"/>
                <a:gd name="T39" fmla="*/ 2 h 10"/>
                <a:gd name="T40" fmla="*/ 3 w 8"/>
                <a:gd name="T41" fmla="*/ 2 h 10"/>
                <a:gd name="T42" fmla="*/ 3 w 8"/>
                <a:gd name="T43" fmla="*/ 1 h 10"/>
                <a:gd name="T44" fmla="*/ 4 w 8"/>
                <a:gd name="T45" fmla="*/ 1 h 10"/>
                <a:gd name="T46" fmla="*/ 4 w 8"/>
                <a:gd name="T47" fmla="*/ 0 h 10"/>
                <a:gd name="T48" fmla="*/ 5 w 8"/>
                <a:gd name="T49" fmla="*/ 0 h 10"/>
                <a:gd name="T50" fmla="*/ 7 w 8"/>
                <a:gd name="T51" fmla="*/ 0 h 10"/>
                <a:gd name="T52" fmla="*/ 7 w 8"/>
                <a:gd name="T53" fmla="*/ 1 h 10"/>
                <a:gd name="T54" fmla="*/ 7 w 8"/>
                <a:gd name="T55" fmla="*/ 2 h 10"/>
                <a:gd name="T56" fmla="*/ 7 w 8"/>
                <a:gd name="T57" fmla="*/ 4 h 10"/>
                <a:gd name="T58" fmla="*/ 8 w 8"/>
                <a:gd name="T59" fmla="*/ 4 h 10"/>
                <a:gd name="T60" fmla="*/ 8 w 8"/>
                <a:gd name="T61" fmla="*/ 5 h 10"/>
                <a:gd name="T62" fmla="*/ 8 w 8"/>
                <a:gd name="T63" fmla="*/ 6 h 10"/>
                <a:gd name="T64" fmla="*/ 7 w 8"/>
                <a:gd name="T65" fmla="*/ 6 h 10"/>
                <a:gd name="T66" fmla="*/ 5 w 8"/>
                <a:gd name="T67" fmla="*/ 6 h 10"/>
                <a:gd name="T68" fmla="*/ 5 w 8"/>
                <a:gd name="T69" fmla="*/ 5 h 10"/>
                <a:gd name="T70" fmla="*/ 4 w 8"/>
                <a:gd name="T71" fmla="*/ 5 h 10"/>
                <a:gd name="T72" fmla="*/ 4 w 8"/>
                <a:gd name="T7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" h="10">
                  <a:moveTo>
                    <a:pt x="4" y="4"/>
                  </a:moveTo>
                  <a:lnTo>
                    <a:pt x="3" y="4"/>
                  </a:lnTo>
                  <a:lnTo>
                    <a:pt x="3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7"/>
                  </a:lnTo>
                  <a:lnTo>
                    <a:pt x="3" y="9"/>
                  </a:lnTo>
                  <a:lnTo>
                    <a:pt x="2" y="9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2" y="4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7" y="6"/>
                  </a:lnTo>
                  <a:lnTo>
                    <a:pt x="5" y="6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5" name="Freeform 35235">
              <a:extLst>
                <a:ext uri="{FF2B5EF4-FFF2-40B4-BE49-F238E27FC236}">
                  <a16:creationId xmlns:a16="http://schemas.microsoft.com/office/drawing/2014/main" id="{118D3A1D-CA36-76D2-E8DC-98CFF2D54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3851" y="3463926"/>
              <a:ext cx="6350" cy="22225"/>
            </a:xfrm>
            <a:custGeom>
              <a:avLst/>
              <a:gdLst>
                <a:gd name="T0" fmla="*/ 1 w 4"/>
                <a:gd name="T1" fmla="*/ 3 h 14"/>
                <a:gd name="T2" fmla="*/ 0 w 4"/>
                <a:gd name="T3" fmla="*/ 3 h 14"/>
                <a:gd name="T4" fmla="*/ 0 w 4"/>
                <a:gd name="T5" fmla="*/ 4 h 14"/>
                <a:gd name="T6" fmla="*/ 0 w 4"/>
                <a:gd name="T7" fmla="*/ 4 h 14"/>
                <a:gd name="T8" fmla="*/ 0 w 4"/>
                <a:gd name="T9" fmla="*/ 3 h 14"/>
                <a:gd name="T10" fmla="*/ 0 w 4"/>
                <a:gd name="T11" fmla="*/ 1 h 14"/>
                <a:gd name="T12" fmla="*/ 0 w 4"/>
                <a:gd name="T13" fmla="*/ 1 h 14"/>
                <a:gd name="T14" fmla="*/ 0 w 4"/>
                <a:gd name="T15" fmla="*/ 0 h 14"/>
                <a:gd name="T16" fmla="*/ 1 w 4"/>
                <a:gd name="T17" fmla="*/ 0 h 14"/>
                <a:gd name="T18" fmla="*/ 3 w 4"/>
                <a:gd name="T19" fmla="*/ 0 h 14"/>
                <a:gd name="T20" fmla="*/ 3 w 4"/>
                <a:gd name="T21" fmla="*/ 1 h 14"/>
                <a:gd name="T22" fmla="*/ 3 w 4"/>
                <a:gd name="T23" fmla="*/ 3 h 14"/>
                <a:gd name="T24" fmla="*/ 3 w 4"/>
                <a:gd name="T25" fmla="*/ 4 h 14"/>
                <a:gd name="T26" fmla="*/ 3 w 4"/>
                <a:gd name="T27" fmla="*/ 5 h 14"/>
                <a:gd name="T28" fmla="*/ 3 w 4"/>
                <a:gd name="T29" fmla="*/ 6 h 14"/>
                <a:gd name="T30" fmla="*/ 3 w 4"/>
                <a:gd name="T31" fmla="*/ 8 h 14"/>
                <a:gd name="T32" fmla="*/ 3 w 4"/>
                <a:gd name="T33" fmla="*/ 9 h 14"/>
                <a:gd name="T34" fmla="*/ 4 w 4"/>
                <a:gd name="T35" fmla="*/ 9 h 14"/>
                <a:gd name="T36" fmla="*/ 4 w 4"/>
                <a:gd name="T37" fmla="*/ 10 h 14"/>
                <a:gd name="T38" fmla="*/ 3 w 4"/>
                <a:gd name="T39" fmla="*/ 10 h 14"/>
                <a:gd name="T40" fmla="*/ 3 w 4"/>
                <a:gd name="T41" fmla="*/ 12 h 14"/>
                <a:gd name="T42" fmla="*/ 3 w 4"/>
                <a:gd name="T43" fmla="*/ 13 h 14"/>
                <a:gd name="T44" fmla="*/ 1 w 4"/>
                <a:gd name="T45" fmla="*/ 13 h 14"/>
                <a:gd name="T46" fmla="*/ 1 w 4"/>
                <a:gd name="T47" fmla="*/ 14 h 14"/>
                <a:gd name="T48" fmla="*/ 0 w 4"/>
                <a:gd name="T49" fmla="*/ 14 h 14"/>
                <a:gd name="T50" fmla="*/ 0 w 4"/>
                <a:gd name="T51" fmla="*/ 13 h 14"/>
                <a:gd name="T52" fmla="*/ 0 w 4"/>
                <a:gd name="T53" fmla="*/ 12 h 14"/>
                <a:gd name="T54" fmla="*/ 0 w 4"/>
                <a:gd name="T55" fmla="*/ 10 h 14"/>
                <a:gd name="T56" fmla="*/ 0 w 4"/>
                <a:gd name="T57" fmla="*/ 10 h 14"/>
                <a:gd name="T58" fmla="*/ 0 w 4"/>
                <a:gd name="T59" fmla="*/ 9 h 14"/>
                <a:gd name="T60" fmla="*/ 0 w 4"/>
                <a:gd name="T61" fmla="*/ 9 h 14"/>
                <a:gd name="T62" fmla="*/ 0 w 4"/>
                <a:gd name="T63" fmla="*/ 8 h 14"/>
                <a:gd name="T64" fmla="*/ 0 w 4"/>
                <a:gd name="T65" fmla="*/ 6 h 14"/>
                <a:gd name="T66" fmla="*/ 0 w 4"/>
                <a:gd name="T67" fmla="*/ 5 h 14"/>
                <a:gd name="T68" fmla="*/ 0 w 4"/>
                <a:gd name="T69" fmla="*/ 4 h 14"/>
                <a:gd name="T70" fmla="*/ 1 w 4"/>
                <a:gd name="T71" fmla="*/ 4 h 14"/>
                <a:gd name="T72" fmla="*/ 1 w 4"/>
                <a:gd name="T73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" h="14">
                  <a:moveTo>
                    <a:pt x="1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8"/>
                  </a:lnTo>
                  <a:lnTo>
                    <a:pt x="3" y="9"/>
                  </a:lnTo>
                  <a:lnTo>
                    <a:pt x="4" y="9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3" y="12"/>
                  </a:lnTo>
                  <a:lnTo>
                    <a:pt x="3" y="13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6" name="Freeform 35236">
              <a:extLst>
                <a:ext uri="{FF2B5EF4-FFF2-40B4-BE49-F238E27FC236}">
                  <a16:creationId xmlns:a16="http://schemas.microsoft.com/office/drawing/2014/main" id="{BA9DE5C8-84E5-97EC-FEB1-5061693708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1788" y="3459163"/>
              <a:ext cx="14288" cy="20638"/>
            </a:xfrm>
            <a:custGeom>
              <a:avLst/>
              <a:gdLst>
                <a:gd name="T0" fmla="*/ 2 w 9"/>
                <a:gd name="T1" fmla="*/ 11 h 13"/>
                <a:gd name="T2" fmla="*/ 0 w 9"/>
                <a:gd name="T3" fmla="*/ 11 h 13"/>
                <a:gd name="T4" fmla="*/ 0 w 9"/>
                <a:gd name="T5" fmla="*/ 9 h 13"/>
                <a:gd name="T6" fmla="*/ 0 w 9"/>
                <a:gd name="T7" fmla="*/ 8 h 13"/>
                <a:gd name="T8" fmla="*/ 2 w 9"/>
                <a:gd name="T9" fmla="*/ 8 h 13"/>
                <a:gd name="T10" fmla="*/ 2 w 9"/>
                <a:gd name="T11" fmla="*/ 7 h 13"/>
                <a:gd name="T12" fmla="*/ 2 w 9"/>
                <a:gd name="T13" fmla="*/ 6 h 13"/>
                <a:gd name="T14" fmla="*/ 3 w 9"/>
                <a:gd name="T15" fmla="*/ 6 h 13"/>
                <a:gd name="T16" fmla="*/ 3 w 9"/>
                <a:gd name="T17" fmla="*/ 4 h 13"/>
                <a:gd name="T18" fmla="*/ 4 w 9"/>
                <a:gd name="T19" fmla="*/ 4 h 13"/>
                <a:gd name="T20" fmla="*/ 5 w 9"/>
                <a:gd name="T21" fmla="*/ 4 h 13"/>
                <a:gd name="T22" fmla="*/ 7 w 9"/>
                <a:gd name="T23" fmla="*/ 4 h 13"/>
                <a:gd name="T24" fmla="*/ 7 w 9"/>
                <a:gd name="T25" fmla="*/ 3 h 13"/>
                <a:gd name="T26" fmla="*/ 8 w 9"/>
                <a:gd name="T27" fmla="*/ 3 h 13"/>
                <a:gd name="T28" fmla="*/ 8 w 9"/>
                <a:gd name="T29" fmla="*/ 2 h 13"/>
                <a:gd name="T30" fmla="*/ 8 w 9"/>
                <a:gd name="T31" fmla="*/ 0 h 13"/>
                <a:gd name="T32" fmla="*/ 9 w 9"/>
                <a:gd name="T33" fmla="*/ 0 h 13"/>
                <a:gd name="T34" fmla="*/ 9 w 9"/>
                <a:gd name="T35" fmla="*/ 2 h 13"/>
                <a:gd name="T36" fmla="*/ 9 w 9"/>
                <a:gd name="T37" fmla="*/ 3 h 13"/>
                <a:gd name="T38" fmla="*/ 9 w 9"/>
                <a:gd name="T39" fmla="*/ 4 h 13"/>
                <a:gd name="T40" fmla="*/ 9 w 9"/>
                <a:gd name="T41" fmla="*/ 6 h 13"/>
                <a:gd name="T42" fmla="*/ 9 w 9"/>
                <a:gd name="T43" fmla="*/ 7 h 13"/>
                <a:gd name="T44" fmla="*/ 8 w 9"/>
                <a:gd name="T45" fmla="*/ 7 h 13"/>
                <a:gd name="T46" fmla="*/ 8 w 9"/>
                <a:gd name="T47" fmla="*/ 8 h 13"/>
                <a:gd name="T48" fmla="*/ 7 w 9"/>
                <a:gd name="T49" fmla="*/ 8 h 13"/>
                <a:gd name="T50" fmla="*/ 7 w 9"/>
                <a:gd name="T51" fmla="*/ 9 h 13"/>
                <a:gd name="T52" fmla="*/ 7 w 9"/>
                <a:gd name="T53" fmla="*/ 11 h 13"/>
                <a:gd name="T54" fmla="*/ 5 w 9"/>
                <a:gd name="T55" fmla="*/ 11 h 13"/>
                <a:gd name="T56" fmla="*/ 5 w 9"/>
                <a:gd name="T57" fmla="*/ 12 h 13"/>
                <a:gd name="T58" fmla="*/ 5 w 9"/>
                <a:gd name="T59" fmla="*/ 13 h 13"/>
                <a:gd name="T60" fmla="*/ 4 w 9"/>
                <a:gd name="T61" fmla="*/ 13 h 13"/>
                <a:gd name="T62" fmla="*/ 4 w 9"/>
                <a:gd name="T63" fmla="*/ 12 h 13"/>
                <a:gd name="T64" fmla="*/ 3 w 9"/>
                <a:gd name="T65" fmla="*/ 12 h 13"/>
                <a:gd name="T66" fmla="*/ 2 w 9"/>
                <a:gd name="T67" fmla="*/ 12 h 13"/>
                <a:gd name="T68" fmla="*/ 2 w 9"/>
                <a:gd name="T6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" h="13">
                  <a:moveTo>
                    <a:pt x="2" y="11"/>
                  </a:moveTo>
                  <a:lnTo>
                    <a:pt x="0" y="11"/>
                  </a:lnTo>
                  <a:lnTo>
                    <a:pt x="0" y="9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7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4"/>
                  </a:lnTo>
                  <a:lnTo>
                    <a:pt x="7" y="4"/>
                  </a:lnTo>
                  <a:lnTo>
                    <a:pt x="7" y="3"/>
                  </a:lnTo>
                  <a:lnTo>
                    <a:pt x="8" y="3"/>
                  </a:lnTo>
                  <a:lnTo>
                    <a:pt x="8" y="2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2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6"/>
                  </a:lnTo>
                  <a:lnTo>
                    <a:pt x="9" y="7"/>
                  </a:lnTo>
                  <a:lnTo>
                    <a:pt x="8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7" y="9"/>
                  </a:lnTo>
                  <a:lnTo>
                    <a:pt x="7" y="11"/>
                  </a:lnTo>
                  <a:lnTo>
                    <a:pt x="5" y="11"/>
                  </a:lnTo>
                  <a:lnTo>
                    <a:pt x="5" y="12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2" y="1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7" name="Freeform 35237">
              <a:extLst>
                <a:ext uri="{FF2B5EF4-FFF2-40B4-BE49-F238E27FC236}">
                  <a16:creationId xmlns:a16="http://schemas.microsoft.com/office/drawing/2014/main" id="{95FE084E-C69B-9837-9534-80422087B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4326" y="3459163"/>
              <a:ext cx="6350" cy="20638"/>
            </a:xfrm>
            <a:custGeom>
              <a:avLst/>
              <a:gdLst>
                <a:gd name="T0" fmla="*/ 1 w 4"/>
                <a:gd name="T1" fmla="*/ 2 h 13"/>
                <a:gd name="T2" fmla="*/ 1 w 4"/>
                <a:gd name="T3" fmla="*/ 0 h 13"/>
                <a:gd name="T4" fmla="*/ 2 w 4"/>
                <a:gd name="T5" fmla="*/ 0 h 13"/>
                <a:gd name="T6" fmla="*/ 2 w 4"/>
                <a:gd name="T7" fmla="*/ 2 h 13"/>
                <a:gd name="T8" fmla="*/ 4 w 4"/>
                <a:gd name="T9" fmla="*/ 2 h 13"/>
                <a:gd name="T10" fmla="*/ 4 w 4"/>
                <a:gd name="T11" fmla="*/ 3 h 13"/>
                <a:gd name="T12" fmla="*/ 4 w 4"/>
                <a:gd name="T13" fmla="*/ 4 h 13"/>
                <a:gd name="T14" fmla="*/ 4 w 4"/>
                <a:gd name="T15" fmla="*/ 6 h 13"/>
                <a:gd name="T16" fmla="*/ 4 w 4"/>
                <a:gd name="T17" fmla="*/ 7 h 13"/>
                <a:gd name="T18" fmla="*/ 4 w 4"/>
                <a:gd name="T19" fmla="*/ 8 h 13"/>
                <a:gd name="T20" fmla="*/ 4 w 4"/>
                <a:gd name="T21" fmla="*/ 9 h 13"/>
                <a:gd name="T22" fmla="*/ 4 w 4"/>
                <a:gd name="T23" fmla="*/ 11 h 13"/>
                <a:gd name="T24" fmla="*/ 2 w 4"/>
                <a:gd name="T25" fmla="*/ 11 h 13"/>
                <a:gd name="T26" fmla="*/ 2 w 4"/>
                <a:gd name="T27" fmla="*/ 12 h 13"/>
                <a:gd name="T28" fmla="*/ 2 w 4"/>
                <a:gd name="T29" fmla="*/ 13 h 13"/>
                <a:gd name="T30" fmla="*/ 1 w 4"/>
                <a:gd name="T31" fmla="*/ 13 h 13"/>
                <a:gd name="T32" fmla="*/ 1 w 4"/>
                <a:gd name="T33" fmla="*/ 12 h 13"/>
                <a:gd name="T34" fmla="*/ 1 w 4"/>
                <a:gd name="T35" fmla="*/ 11 h 13"/>
                <a:gd name="T36" fmla="*/ 0 w 4"/>
                <a:gd name="T37" fmla="*/ 11 h 13"/>
                <a:gd name="T38" fmla="*/ 0 w 4"/>
                <a:gd name="T39" fmla="*/ 9 h 13"/>
                <a:gd name="T40" fmla="*/ 0 w 4"/>
                <a:gd name="T41" fmla="*/ 8 h 13"/>
                <a:gd name="T42" fmla="*/ 1 w 4"/>
                <a:gd name="T43" fmla="*/ 8 h 13"/>
                <a:gd name="T44" fmla="*/ 1 w 4"/>
                <a:gd name="T45" fmla="*/ 9 h 13"/>
                <a:gd name="T46" fmla="*/ 2 w 4"/>
                <a:gd name="T47" fmla="*/ 9 h 13"/>
                <a:gd name="T48" fmla="*/ 2 w 4"/>
                <a:gd name="T49" fmla="*/ 8 h 13"/>
                <a:gd name="T50" fmla="*/ 1 w 4"/>
                <a:gd name="T51" fmla="*/ 8 h 13"/>
                <a:gd name="T52" fmla="*/ 1 w 4"/>
                <a:gd name="T53" fmla="*/ 7 h 13"/>
                <a:gd name="T54" fmla="*/ 2 w 4"/>
                <a:gd name="T55" fmla="*/ 7 h 13"/>
                <a:gd name="T56" fmla="*/ 2 w 4"/>
                <a:gd name="T57" fmla="*/ 6 h 13"/>
                <a:gd name="T58" fmla="*/ 1 w 4"/>
                <a:gd name="T59" fmla="*/ 6 h 13"/>
                <a:gd name="T60" fmla="*/ 1 w 4"/>
                <a:gd name="T61" fmla="*/ 4 h 13"/>
                <a:gd name="T62" fmla="*/ 0 w 4"/>
                <a:gd name="T63" fmla="*/ 4 h 13"/>
                <a:gd name="T64" fmla="*/ 0 w 4"/>
                <a:gd name="T65" fmla="*/ 3 h 13"/>
                <a:gd name="T66" fmla="*/ 1 w 4"/>
                <a:gd name="T67" fmla="*/ 3 h 13"/>
                <a:gd name="T68" fmla="*/ 1 w 4"/>
                <a:gd name="T69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" h="13">
                  <a:moveTo>
                    <a:pt x="1" y="2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6"/>
                  </a:lnTo>
                  <a:lnTo>
                    <a:pt x="4" y="7"/>
                  </a:lnTo>
                  <a:lnTo>
                    <a:pt x="4" y="8"/>
                  </a:lnTo>
                  <a:lnTo>
                    <a:pt x="4" y="9"/>
                  </a:lnTo>
                  <a:lnTo>
                    <a:pt x="4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2" y="9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2" y="7"/>
                  </a:lnTo>
                  <a:lnTo>
                    <a:pt x="2" y="6"/>
                  </a:lnTo>
                  <a:lnTo>
                    <a:pt x="1" y="6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8" name="Freeform 35238">
              <a:extLst>
                <a:ext uri="{FF2B5EF4-FFF2-40B4-BE49-F238E27FC236}">
                  <a16:creationId xmlns:a16="http://schemas.microsoft.com/office/drawing/2014/main" id="{BD1BBD74-07B8-ED08-5E4F-B1F0FD84CE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838" y="3441701"/>
              <a:ext cx="31750" cy="28575"/>
            </a:xfrm>
            <a:custGeom>
              <a:avLst/>
              <a:gdLst>
                <a:gd name="T0" fmla="*/ 11 w 20"/>
                <a:gd name="T1" fmla="*/ 0 h 18"/>
                <a:gd name="T2" fmla="*/ 14 w 20"/>
                <a:gd name="T3" fmla="*/ 0 h 18"/>
                <a:gd name="T4" fmla="*/ 14 w 20"/>
                <a:gd name="T5" fmla="*/ 1 h 18"/>
                <a:gd name="T6" fmla="*/ 15 w 20"/>
                <a:gd name="T7" fmla="*/ 2 h 18"/>
                <a:gd name="T8" fmla="*/ 18 w 20"/>
                <a:gd name="T9" fmla="*/ 2 h 18"/>
                <a:gd name="T10" fmla="*/ 19 w 20"/>
                <a:gd name="T11" fmla="*/ 1 h 18"/>
                <a:gd name="T12" fmla="*/ 20 w 20"/>
                <a:gd name="T13" fmla="*/ 0 h 18"/>
                <a:gd name="T14" fmla="*/ 19 w 20"/>
                <a:gd name="T15" fmla="*/ 1 h 18"/>
                <a:gd name="T16" fmla="*/ 19 w 20"/>
                <a:gd name="T17" fmla="*/ 4 h 18"/>
                <a:gd name="T18" fmla="*/ 18 w 20"/>
                <a:gd name="T19" fmla="*/ 5 h 18"/>
                <a:gd name="T20" fmla="*/ 15 w 20"/>
                <a:gd name="T21" fmla="*/ 5 h 18"/>
                <a:gd name="T22" fmla="*/ 15 w 20"/>
                <a:gd name="T23" fmla="*/ 6 h 18"/>
                <a:gd name="T24" fmla="*/ 14 w 20"/>
                <a:gd name="T25" fmla="*/ 7 h 18"/>
                <a:gd name="T26" fmla="*/ 13 w 20"/>
                <a:gd name="T27" fmla="*/ 7 h 18"/>
                <a:gd name="T28" fmla="*/ 11 w 20"/>
                <a:gd name="T29" fmla="*/ 6 h 18"/>
                <a:gd name="T30" fmla="*/ 9 w 20"/>
                <a:gd name="T31" fmla="*/ 6 h 18"/>
                <a:gd name="T32" fmla="*/ 6 w 20"/>
                <a:gd name="T33" fmla="*/ 6 h 18"/>
                <a:gd name="T34" fmla="*/ 6 w 20"/>
                <a:gd name="T35" fmla="*/ 9 h 18"/>
                <a:gd name="T36" fmla="*/ 5 w 20"/>
                <a:gd name="T37" fmla="*/ 10 h 18"/>
                <a:gd name="T38" fmla="*/ 6 w 20"/>
                <a:gd name="T39" fmla="*/ 9 h 18"/>
                <a:gd name="T40" fmla="*/ 8 w 20"/>
                <a:gd name="T41" fmla="*/ 7 h 18"/>
                <a:gd name="T42" fmla="*/ 10 w 20"/>
                <a:gd name="T43" fmla="*/ 7 h 18"/>
                <a:gd name="T44" fmla="*/ 9 w 20"/>
                <a:gd name="T45" fmla="*/ 9 h 18"/>
                <a:gd name="T46" fmla="*/ 9 w 20"/>
                <a:gd name="T47" fmla="*/ 11 h 18"/>
                <a:gd name="T48" fmla="*/ 9 w 20"/>
                <a:gd name="T49" fmla="*/ 14 h 18"/>
                <a:gd name="T50" fmla="*/ 8 w 20"/>
                <a:gd name="T51" fmla="*/ 15 h 18"/>
                <a:gd name="T52" fmla="*/ 6 w 20"/>
                <a:gd name="T53" fmla="*/ 17 h 18"/>
                <a:gd name="T54" fmla="*/ 5 w 20"/>
                <a:gd name="T55" fmla="*/ 18 h 18"/>
                <a:gd name="T56" fmla="*/ 4 w 20"/>
                <a:gd name="T57" fmla="*/ 17 h 18"/>
                <a:gd name="T58" fmla="*/ 2 w 20"/>
                <a:gd name="T59" fmla="*/ 15 h 18"/>
                <a:gd name="T60" fmla="*/ 0 w 20"/>
                <a:gd name="T61" fmla="*/ 15 h 18"/>
                <a:gd name="T62" fmla="*/ 0 w 20"/>
                <a:gd name="T63" fmla="*/ 13 h 18"/>
                <a:gd name="T64" fmla="*/ 2 w 20"/>
                <a:gd name="T65" fmla="*/ 13 h 18"/>
                <a:gd name="T66" fmla="*/ 4 w 20"/>
                <a:gd name="T67" fmla="*/ 11 h 18"/>
                <a:gd name="T68" fmla="*/ 2 w 20"/>
                <a:gd name="T69" fmla="*/ 10 h 18"/>
                <a:gd name="T70" fmla="*/ 1 w 20"/>
                <a:gd name="T71" fmla="*/ 11 h 18"/>
                <a:gd name="T72" fmla="*/ 1 w 20"/>
                <a:gd name="T73" fmla="*/ 9 h 18"/>
                <a:gd name="T74" fmla="*/ 2 w 20"/>
                <a:gd name="T75" fmla="*/ 7 h 18"/>
                <a:gd name="T76" fmla="*/ 4 w 20"/>
                <a:gd name="T77" fmla="*/ 6 h 18"/>
                <a:gd name="T78" fmla="*/ 5 w 20"/>
                <a:gd name="T79" fmla="*/ 6 h 18"/>
                <a:gd name="T80" fmla="*/ 6 w 20"/>
                <a:gd name="T81" fmla="*/ 5 h 18"/>
                <a:gd name="T82" fmla="*/ 6 w 20"/>
                <a:gd name="T83" fmla="*/ 2 h 18"/>
                <a:gd name="T84" fmla="*/ 8 w 20"/>
                <a:gd name="T85" fmla="*/ 1 h 18"/>
                <a:gd name="T86" fmla="*/ 10 w 20"/>
                <a:gd name="T87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" h="18">
                  <a:moveTo>
                    <a:pt x="11" y="1"/>
                  </a:moveTo>
                  <a:lnTo>
                    <a:pt x="11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8" y="2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9" y="2"/>
                  </a:lnTo>
                  <a:lnTo>
                    <a:pt x="19" y="4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7" y="5"/>
                  </a:lnTo>
                  <a:lnTo>
                    <a:pt x="15" y="5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5" y="7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6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7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6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9" y="7"/>
                  </a:lnTo>
                  <a:lnTo>
                    <a:pt x="10" y="7"/>
                  </a:lnTo>
                  <a:lnTo>
                    <a:pt x="10" y="9"/>
                  </a:lnTo>
                  <a:lnTo>
                    <a:pt x="9" y="9"/>
                  </a:lnTo>
                  <a:lnTo>
                    <a:pt x="9" y="10"/>
                  </a:lnTo>
                  <a:lnTo>
                    <a:pt x="9" y="11"/>
                  </a:lnTo>
                  <a:lnTo>
                    <a:pt x="9" y="13"/>
                  </a:lnTo>
                  <a:lnTo>
                    <a:pt x="9" y="14"/>
                  </a:lnTo>
                  <a:lnTo>
                    <a:pt x="9" y="15"/>
                  </a:lnTo>
                  <a:lnTo>
                    <a:pt x="8" y="15"/>
                  </a:lnTo>
                  <a:lnTo>
                    <a:pt x="8" y="17"/>
                  </a:lnTo>
                  <a:lnTo>
                    <a:pt x="6" y="17"/>
                  </a:lnTo>
                  <a:lnTo>
                    <a:pt x="6" y="18"/>
                  </a:lnTo>
                  <a:lnTo>
                    <a:pt x="5" y="18"/>
                  </a:lnTo>
                  <a:lnTo>
                    <a:pt x="4" y="18"/>
                  </a:lnTo>
                  <a:lnTo>
                    <a:pt x="4" y="17"/>
                  </a:lnTo>
                  <a:lnTo>
                    <a:pt x="4" y="15"/>
                  </a:lnTo>
                  <a:lnTo>
                    <a:pt x="2" y="15"/>
                  </a:lnTo>
                  <a:lnTo>
                    <a:pt x="1" y="15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1" y="13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1" y="9"/>
                  </a:lnTo>
                  <a:lnTo>
                    <a:pt x="2" y="9"/>
                  </a:lnTo>
                  <a:lnTo>
                    <a:pt x="2" y="7"/>
                  </a:lnTo>
                  <a:lnTo>
                    <a:pt x="4" y="7"/>
                  </a:lnTo>
                  <a:lnTo>
                    <a:pt x="4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2"/>
                  </a:lnTo>
                  <a:lnTo>
                    <a:pt x="8" y="2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9" name="Freeform 35239">
              <a:extLst>
                <a:ext uri="{FF2B5EF4-FFF2-40B4-BE49-F238E27FC236}">
                  <a16:creationId xmlns:a16="http://schemas.microsoft.com/office/drawing/2014/main" id="{03637625-C717-2651-50BA-3BC284EA8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3213" y="3402013"/>
              <a:ext cx="19050" cy="55563"/>
            </a:xfrm>
            <a:custGeom>
              <a:avLst/>
              <a:gdLst>
                <a:gd name="T0" fmla="*/ 2 w 12"/>
                <a:gd name="T1" fmla="*/ 2 h 35"/>
                <a:gd name="T2" fmla="*/ 3 w 12"/>
                <a:gd name="T3" fmla="*/ 0 h 35"/>
                <a:gd name="T4" fmla="*/ 4 w 12"/>
                <a:gd name="T5" fmla="*/ 2 h 35"/>
                <a:gd name="T6" fmla="*/ 5 w 12"/>
                <a:gd name="T7" fmla="*/ 3 h 35"/>
                <a:gd name="T8" fmla="*/ 7 w 12"/>
                <a:gd name="T9" fmla="*/ 4 h 35"/>
                <a:gd name="T10" fmla="*/ 7 w 12"/>
                <a:gd name="T11" fmla="*/ 7 h 35"/>
                <a:gd name="T12" fmla="*/ 8 w 12"/>
                <a:gd name="T13" fmla="*/ 8 h 35"/>
                <a:gd name="T14" fmla="*/ 9 w 12"/>
                <a:gd name="T15" fmla="*/ 9 h 35"/>
                <a:gd name="T16" fmla="*/ 9 w 12"/>
                <a:gd name="T17" fmla="*/ 12 h 35"/>
                <a:gd name="T18" fmla="*/ 11 w 12"/>
                <a:gd name="T19" fmla="*/ 13 h 35"/>
                <a:gd name="T20" fmla="*/ 11 w 12"/>
                <a:gd name="T21" fmla="*/ 16 h 35"/>
                <a:gd name="T22" fmla="*/ 12 w 12"/>
                <a:gd name="T23" fmla="*/ 17 h 35"/>
                <a:gd name="T24" fmla="*/ 12 w 12"/>
                <a:gd name="T25" fmla="*/ 20 h 35"/>
                <a:gd name="T26" fmla="*/ 12 w 12"/>
                <a:gd name="T27" fmla="*/ 22 h 35"/>
                <a:gd name="T28" fmla="*/ 12 w 12"/>
                <a:gd name="T29" fmla="*/ 25 h 35"/>
                <a:gd name="T30" fmla="*/ 12 w 12"/>
                <a:gd name="T31" fmla="*/ 27 h 35"/>
                <a:gd name="T32" fmla="*/ 12 w 12"/>
                <a:gd name="T33" fmla="*/ 30 h 35"/>
                <a:gd name="T34" fmla="*/ 11 w 12"/>
                <a:gd name="T35" fmla="*/ 31 h 35"/>
                <a:gd name="T36" fmla="*/ 11 w 12"/>
                <a:gd name="T37" fmla="*/ 32 h 35"/>
                <a:gd name="T38" fmla="*/ 9 w 12"/>
                <a:gd name="T39" fmla="*/ 34 h 35"/>
                <a:gd name="T40" fmla="*/ 8 w 12"/>
                <a:gd name="T41" fmla="*/ 35 h 35"/>
                <a:gd name="T42" fmla="*/ 8 w 12"/>
                <a:gd name="T43" fmla="*/ 32 h 35"/>
                <a:gd name="T44" fmla="*/ 5 w 12"/>
                <a:gd name="T45" fmla="*/ 32 h 35"/>
                <a:gd name="T46" fmla="*/ 4 w 12"/>
                <a:gd name="T47" fmla="*/ 31 h 35"/>
                <a:gd name="T48" fmla="*/ 4 w 12"/>
                <a:gd name="T49" fmla="*/ 30 h 35"/>
                <a:gd name="T50" fmla="*/ 4 w 12"/>
                <a:gd name="T51" fmla="*/ 27 h 35"/>
                <a:gd name="T52" fmla="*/ 3 w 12"/>
                <a:gd name="T53" fmla="*/ 26 h 35"/>
                <a:gd name="T54" fmla="*/ 4 w 12"/>
                <a:gd name="T55" fmla="*/ 25 h 35"/>
                <a:gd name="T56" fmla="*/ 4 w 12"/>
                <a:gd name="T57" fmla="*/ 22 h 35"/>
                <a:gd name="T58" fmla="*/ 3 w 12"/>
                <a:gd name="T59" fmla="*/ 21 h 35"/>
                <a:gd name="T60" fmla="*/ 2 w 12"/>
                <a:gd name="T61" fmla="*/ 20 h 35"/>
                <a:gd name="T62" fmla="*/ 3 w 12"/>
                <a:gd name="T63" fmla="*/ 18 h 35"/>
                <a:gd name="T64" fmla="*/ 2 w 12"/>
                <a:gd name="T65" fmla="*/ 17 h 35"/>
                <a:gd name="T66" fmla="*/ 2 w 12"/>
                <a:gd name="T67" fmla="*/ 14 h 35"/>
                <a:gd name="T68" fmla="*/ 2 w 12"/>
                <a:gd name="T69" fmla="*/ 12 h 35"/>
                <a:gd name="T70" fmla="*/ 2 w 12"/>
                <a:gd name="T71" fmla="*/ 11 h 35"/>
                <a:gd name="T72" fmla="*/ 0 w 12"/>
                <a:gd name="T73" fmla="*/ 9 h 35"/>
                <a:gd name="T74" fmla="*/ 3 w 12"/>
                <a:gd name="T75" fmla="*/ 9 h 35"/>
                <a:gd name="T76" fmla="*/ 4 w 12"/>
                <a:gd name="T77" fmla="*/ 8 h 35"/>
                <a:gd name="T78" fmla="*/ 2 w 12"/>
                <a:gd name="T79" fmla="*/ 8 h 35"/>
                <a:gd name="T80" fmla="*/ 0 w 12"/>
                <a:gd name="T81" fmla="*/ 7 h 35"/>
                <a:gd name="T82" fmla="*/ 0 w 12"/>
                <a:gd name="T83" fmla="*/ 4 h 35"/>
                <a:gd name="T84" fmla="*/ 2 w 12"/>
                <a:gd name="T85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" h="35">
                  <a:moveTo>
                    <a:pt x="2" y="3"/>
                  </a:moveTo>
                  <a:lnTo>
                    <a:pt x="2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7"/>
                  </a:lnTo>
                  <a:lnTo>
                    <a:pt x="8" y="7"/>
                  </a:lnTo>
                  <a:lnTo>
                    <a:pt x="8" y="8"/>
                  </a:lnTo>
                  <a:lnTo>
                    <a:pt x="8" y="9"/>
                  </a:lnTo>
                  <a:lnTo>
                    <a:pt x="9" y="9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11" y="12"/>
                  </a:lnTo>
                  <a:lnTo>
                    <a:pt x="11" y="13"/>
                  </a:lnTo>
                  <a:lnTo>
                    <a:pt x="11" y="14"/>
                  </a:lnTo>
                  <a:lnTo>
                    <a:pt x="11" y="16"/>
                  </a:lnTo>
                  <a:lnTo>
                    <a:pt x="11" y="17"/>
                  </a:lnTo>
                  <a:lnTo>
                    <a:pt x="12" y="17"/>
                  </a:lnTo>
                  <a:lnTo>
                    <a:pt x="12" y="18"/>
                  </a:lnTo>
                  <a:lnTo>
                    <a:pt x="12" y="20"/>
                  </a:lnTo>
                  <a:lnTo>
                    <a:pt x="12" y="21"/>
                  </a:lnTo>
                  <a:lnTo>
                    <a:pt x="12" y="22"/>
                  </a:lnTo>
                  <a:lnTo>
                    <a:pt x="12" y="23"/>
                  </a:lnTo>
                  <a:lnTo>
                    <a:pt x="12" y="25"/>
                  </a:lnTo>
                  <a:lnTo>
                    <a:pt x="12" y="26"/>
                  </a:lnTo>
                  <a:lnTo>
                    <a:pt x="12" y="27"/>
                  </a:lnTo>
                  <a:lnTo>
                    <a:pt x="12" y="29"/>
                  </a:lnTo>
                  <a:lnTo>
                    <a:pt x="12" y="30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1" y="32"/>
                  </a:lnTo>
                  <a:lnTo>
                    <a:pt x="11" y="34"/>
                  </a:lnTo>
                  <a:lnTo>
                    <a:pt x="9" y="34"/>
                  </a:lnTo>
                  <a:lnTo>
                    <a:pt x="9" y="35"/>
                  </a:lnTo>
                  <a:lnTo>
                    <a:pt x="8" y="35"/>
                  </a:lnTo>
                  <a:lnTo>
                    <a:pt x="8" y="34"/>
                  </a:lnTo>
                  <a:lnTo>
                    <a:pt x="8" y="32"/>
                  </a:lnTo>
                  <a:lnTo>
                    <a:pt x="7" y="32"/>
                  </a:lnTo>
                  <a:lnTo>
                    <a:pt x="5" y="32"/>
                  </a:lnTo>
                  <a:lnTo>
                    <a:pt x="5" y="31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4" y="30"/>
                  </a:lnTo>
                  <a:lnTo>
                    <a:pt x="4" y="29"/>
                  </a:lnTo>
                  <a:lnTo>
                    <a:pt x="4" y="27"/>
                  </a:lnTo>
                  <a:lnTo>
                    <a:pt x="4" y="26"/>
                  </a:lnTo>
                  <a:lnTo>
                    <a:pt x="3" y="26"/>
                  </a:lnTo>
                  <a:lnTo>
                    <a:pt x="3" y="25"/>
                  </a:lnTo>
                  <a:lnTo>
                    <a:pt x="4" y="25"/>
                  </a:lnTo>
                  <a:lnTo>
                    <a:pt x="4" y="23"/>
                  </a:lnTo>
                  <a:lnTo>
                    <a:pt x="4" y="22"/>
                  </a:lnTo>
                  <a:lnTo>
                    <a:pt x="3" y="22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2" y="11"/>
                  </a:lnTo>
                  <a:lnTo>
                    <a:pt x="0" y="11"/>
                  </a:lnTo>
                  <a:lnTo>
                    <a:pt x="0" y="9"/>
                  </a:lnTo>
                  <a:lnTo>
                    <a:pt x="2" y="9"/>
                  </a:lnTo>
                  <a:lnTo>
                    <a:pt x="3" y="9"/>
                  </a:lnTo>
                  <a:lnTo>
                    <a:pt x="4" y="9"/>
                  </a:lnTo>
                  <a:lnTo>
                    <a:pt x="4" y="8"/>
                  </a:lnTo>
                  <a:lnTo>
                    <a:pt x="3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0" name="Freeform 35240">
              <a:extLst>
                <a:ext uri="{FF2B5EF4-FFF2-40B4-BE49-F238E27FC236}">
                  <a16:creationId xmlns:a16="http://schemas.microsoft.com/office/drawing/2014/main" id="{F2CB2664-0CE3-8F24-2B65-8BA748F08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1138" y="3435351"/>
              <a:ext cx="12700" cy="12700"/>
            </a:xfrm>
            <a:custGeom>
              <a:avLst/>
              <a:gdLst>
                <a:gd name="T0" fmla="*/ 4 w 8"/>
                <a:gd name="T1" fmla="*/ 1 h 8"/>
                <a:gd name="T2" fmla="*/ 4 w 8"/>
                <a:gd name="T3" fmla="*/ 0 h 8"/>
                <a:gd name="T4" fmla="*/ 6 w 8"/>
                <a:gd name="T5" fmla="*/ 0 h 8"/>
                <a:gd name="T6" fmla="*/ 6 w 8"/>
                <a:gd name="T7" fmla="*/ 1 h 8"/>
                <a:gd name="T8" fmla="*/ 7 w 8"/>
                <a:gd name="T9" fmla="*/ 1 h 8"/>
                <a:gd name="T10" fmla="*/ 8 w 8"/>
                <a:gd name="T11" fmla="*/ 1 h 8"/>
                <a:gd name="T12" fmla="*/ 8 w 8"/>
                <a:gd name="T13" fmla="*/ 2 h 8"/>
                <a:gd name="T14" fmla="*/ 8 w 8"/>
                <a:gd name="T15" fmla="*/ 4 h 8"/>
                <a:gd name="T16" fmla="*/ 8 w 8"/>
                <a:gd name="T17" fmla="*/ 5 h 8"/>
                <a:gd name="T18" fmla="*/ 7 w 8"/>
                <a:gd name="T19" fmla="*/ 5 h 8"/>
                <a:gd name="T20" fmla="*/ 7 w 8"/>
                <a:gd name="T21" fmla="*/ 6 h 8"/>
                <a:gd name="T22" fmla="*/ 6 w 8"/>
                <a:gd name="T23" fmla="*/ 6 h 8"/>
                <a:gd name="T24" fmla="*/ 6 w 8"/>
                <a:gd name="T25" fmla="*/ 8 h 8"/>
                <a:gd name="T26" fmla="*/ 4 w 8"/>
                <a:gd name="T27" fmla="*/ 8 h 8"/>
                <a:gd name="T28" fmla="*/ 4 w 8"/>
                <a:gd name="T29" fmla="*/ 6 h 8"/>
                <a:gd name="T30" fmla="*/ 4 w 8"/>
                <a:gd name="T31" fmla="*/ 5 h 8"/>
                <a:gd name="T32" fmla="*/ 3 w 8"/>
                <a:gd name="T33" fmla="*/ 5 h 8"/>
                <a:gd name="T34" fmla="*/ 3 w 8"/>
                <a:gd name="T35" fmla="*/ 4 h 8"/>
                <a:gd name="T36" fmla="*/ 2 w 8"/>
                <a:gd name="T37" fmla="*/ 4 h 8"/>
                <a:gd name="T38" fmla="*/ 2 w 8"/>
                <a:gd name="T39" fmla="*/ 5 h 8"/>
                <a:gd name="T40" fmla="*/ 3 w 8"/>
                <a:gd name="T41" fmla="*/ 5 h 8"/>
                <a:gd name="T42" fmla="*/ 3 w 8"/>
                <a:gd name="T43" fmla="*/ 6 h 8"/>
                <a:gd name="T44" fmla="*/ 2 w 8"/>
                <a:gd name="T45" fmla="*/ 6 h 8"/>
                <a:gd name="T46" fmla="*/ 0 w 8"/>
                <a:gd name="T47" fmla="*/ 6 h 8"/>
                <a:gd name="T48" fmla="*/ 0 w 8"/>
                <a:gd name="T49" fmla="*/ 5 h 8"/>
                <a:gd name="T50" fmla="*/ 0 w 8"/>
                <a:gd name="T51" fmla="*/ 4 h 8"/>
                <a:gd name="T52" fmla="*/ 0 w 8"/>
                <a:gd name="T53" fmla="*/ 2 h 8"/>
                <a:gd name="T54" fmla="*/ 2 w 8"/>
                <a:gd name="T55" fmla="*/ 2 h 8"/>
                <a:gd name="T56" fmla="*/ 2 w 8"/>
                <a:gd name="T57" fmla="*/ 1 h 8"/>
                <a:gd name="T58" fmla="*/ 2 w 8"/>
                <a:gd name="T59" fmla="*/ 0 h 8"/>
                <a:gd name="T60" fmla="*/ 3 w 8"/>
                <a:gd name="T61" fmla="*/ 0 h 8"/>
                <a:gd name="T62" fmla="*/ 3 w 8"/>
                <a:gd name="T63" fmla="*/ 1 h 8"/>
                <a:gd name="T64" fmla="*/ 4 w 8"/>
                <a:gd name="T65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" h="8">
                  <a:moveTo>
                    <a:pt x="4" y="1"/>
                  </a:moveTo>
                  <a:lnTo>
                    <a:pt x="4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7" y="6"/>
                  </a:lnTo>
                  <a:lnTo>
                    <a:pt x="6" y="6"/>
                  </a:lnTo>
                  <a:lnTo>
                    <a:pt x="6" y="8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1" name="Freeform 35241">
              <a:extLst>
                <a:ext uri="{FF2B5EF4-FFF2-40B4-BE49-F238E27FC236}">
                  <a16:creationId xmlns:a16="http://schemas.microsoft.com/office/drawing/2014/main" id="{A2C3B0BE-56F9-D0F5-40E1-90513527B7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901" y="3429001"/>
              <a:ext cx="4763" cy="4763"/>
            </a:xfrm>
            <a:custGeom>
              <a:avLst/>
              <a:gdLst>
                <a:gd name="T0" fmla="*/ 1 w 3"/>
                <a:gd name="T1" fmla="*/ 1 h 3"/>
                <a:gd name="T2" fmla="*/ 0 w 3"/>
                <a:gd name="T3" fmla="*/ 1 h 3"/>
                <a:gd name="T4" fmla="*/ 0 w 3"/>
                <a:gd name="T5" fmla="*/ 0 h 3"/>
                <a:gd name="T6" fmla="*/ 1 w 3"/>
                <a:gd name="T7" fmla="*/ 0 h 3"/>
                <a:gd name="T8" fmla="*/ 3 w 3"/>
                <a:gd name="T9" fmla="*/ 0 h 3"/>
                <a:gd name="T10" fmla="*/ 3 w 3"/>
                <a:gd name="T11" fmla="*/ 1 h 3"/>
                <a:gd name="T12" fmla="*/ 3 w 3"/>
                <a:gd name="T13" fmla="*/ 3 h 3"/>
                <a:gd name="T14" fmla="*/ 1 w 3"/>
                <a:gd name="T15" fmla="*/ 3 h 3"/>
                <a:gd name="T16" fmla="*/ 1 w 3"/>
                <a:gd name="T1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2" name="Freeform 35242">
              <a:extLst>
                <a:ext uri="{FF2B5EF4-FFF2-40B4-BE49-F238E27FC236}">
                  <a16:creationId xmlns:a16="http://schemas.microsoft.com/office/drawing/2014/main" id="{499DEC65-CA00-CA55-68FB-43F3780036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1151" y="3387726"/>
              <a:ext cx="6350" cy="4763"/>
            </a:xfrm>
            <a:custGeom>
              <a:avLst/>
              <a:gdLst>
                <a:gd name="T0" fmla="*/ 2 w 4"/>
                <a:gd name="T1" fmla="*/ 2 h 3"/>
                <a:gd name="T2" fmla="*/ 0 w 4"/>
                <a:gd name="T3" fmla="*/ 2 h 3"/>
                <a:gd name="T4" fmla="*/ 0 w 4"/>
                <a:gd name="T5" fmla="*/ 0 h 3"/>
                <a:gd name="T6" fmla="*/ 2 w 4"/>
                <a:gd name="T7" fmla="*/ 0 h 3"/>
                <a:gd name="T8" fmla="*/ 3 w 4"/>
                <a:gd name="T9" fmla="*/ 0 h 3"/>
                <a:gd name="T10" fmla="*/ 4 w 4"/>
                <a:gd name="T11" fmla="*/ 0 h 3"/>
                <a:gd name="T12" fmla="*/ 4 w 4"/>
                <a:gd name="T13" fmla="*/ 2 h 3"/>
                <a:gd name="T14" fmla="*/ 4 w 4"/>
                <a:gd name="T15" fmla="*/ 3 h 3"/>
                <a:gd name="T16" fmla="*/ 3 w 4"/>
                <a:gd name="T17" fmla="*/ 3 h 3"/>
                <a:gd name="T18" fmla="*/ 2 w 4"/>
                <a:gd name="T19" fmla="*/ 3 h 3"/>
                <a:gd name="T20" fmla="*/ 2 w 4"/>
                <a:gd name="T2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2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3" name="Freeform 35243">
              <a:extLst>
                <a:ext uri="{FF2B5EF4-FFF2-40B4-BE49-F238E27FC236}">
                  <a16:creationId xmlns:a16="http://schemas.microsoft.com/office/drawing/2014/main" id="{E9595D25-C69F-413E-0550-7F4B4E54F77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51151" y="3371851"/>
              <a:ext cx="26988" cy="23813"/>
            </a:xfrm>
            <a:custGeom>
              <a:avLst/>
              <a:gdLst>
                <a:gd name="T0" fmla="*/ 6 w 17"/>
                <a:gd name="T1" fmla="*/ 0 h 15"/>
                <a:gd name="T2" fmla="*/ 7 w 17"/>
                <a:gd name="T3" fmla="*/ 1 h 15"/>
                <a:gd name="T4" fmla="*/ 8 w 17"/>
                <a:gd name="T5" fmla="*/ 1 h 15"/>
                <a:gd name="T6" fmla="*/ 11 w 17"/>
                <a:gd name="T7" fmla="*/ 1 h 15"/>
                <a:gd name="T8" fmla="*/ 13 w 17"/>
                <a:gd name="T9" fmla="*/ 1 h 15"/>
                <a:gd name="T10" fmla="*/ 15 w 17"/>
                <a:gd name="T11" fmla="*/ 3 h 15"/>
                <a:gd name="T12" fmla="*/ 16 w 17"/>
                <a:gd name="T13" fmla="*/ 4 h 15"/>
                <a:gd name="T14" fmla="*/ 16 w 17"/>
                <a:gd name="T15" fmla="*/ 6 h 15"/>
                <a:gd name="T16" fmla="*/ 17 w 17"/>
                <a:gd name="T17" fmla="*/ 8 h 15"/>
                <a:gd name="T18" fmla="*/ 16 w 17"/>
                <a:gd name="T19" fmla="*/ 9 h 15"/>
                <a:gd name="T20" fmla="*/ 15 w 17"/>
                <a:gd name="T21" fmla="*/ 10 h 15"/>
                <a:gd name="T22" fmla="*/ 15 w 17"/>
                <a:gd name="T23" fmla="*/ 13 h 15"/>
                <a:gd name="T24" fmla="*/ 12 w 17"/>
                <a:gd name="T25" fmla="*/ 13 h 15"/>
                <a:gd name="T26" fmla="*/ 9 w 17"/>
                <a:gd name="T27" fmla="*/ 13 h 15"/>
                <a:gd name="T28" fmla="*/ 8 w 17"/>
                <a:gd name="T29" fmla="*/ 14 h 15"/>
                <a:gd name="T30" fmla="*/ 8 w 17"/>
                <a:gd name="T31" fmla="*/ 15 h 15"/>
                <a:gd name="T32" fmla="*/ 7 w 17"/>
                <a:gd name="T33" fmla="*/ 14 h 15"/>
                <a:gd name="T34" fmla="*/ 6 w 17"/>
                <a:gd name="T35" fmla="*/ 13 h 15"/>
                <a:gd name="T36" fmla="*/ 6 w 17"/>
                <a:gd name="T37" fmla="*/ 10 h 15"/>
                <a:gd name="T38" fmla="*/ 7 w 17"/>
                <a:gd name="T39" fmla="*/ 9 h 15"/>
                <a:gd name="T40" fmla="*/ 6 w 17"/>
                <a:gd name="T41" fmla="*/ 8 h 15"/>
                <a:gd name="T42" fmla="*/ 6 w 17"/>
                <a:gd name="T43" fmla="*/ 5 h 15"/>
                <a:gd name="T44" fmla="*/ 4 w 17"/>
                <a:gd name="T45" fmla="*/ 4 h 15"/>
                <a:gd name="T46" fmla="*/ 3 w 17"/>
                <a:gd name="T47" fmla="*/ 5 h 15"/>
                <a:gd name="T48" fmla="*/ 2 w 17"/>
                <a:gd name="T49" fmla="*/ 6 h 15"/>
                <a:gd name="T50" fmla="*/ 3 w 17"/>
                <a:gd name="T51" fmla="*/ 8 h 15"/>
                <a:gd name="T52" fmla="*/ 2 w 17"/>
                <a:gd name="T53" fmla="*/ 9 h 15"/>
                <a:gd name="T54" fmla="*/ 0 w 17"/>
                <a:gd name="T55" fmla="*/ 8 h 15"/>
                <a:gd name="T56" fmla="*/ 0 w 17"/>
                <a:gd name="T57" fmla="*/ 5 h 15"/>
                <a:gd name="T58" fmla="*/ 2 w 17"/>
                <a:gd name="T59" fmla="*/ 4 h 15"/>
                <a:gd name="T60" fmla="*/ 3 w 17"/>
                <a:gd name="T61" fmla="*/ 3 h 15"/>
                <a:gd name="T62" fmla="*/ 6 w 17"/>
                <a:gd name="T63" fmla="*/ 3 h 15"/>
                <a:gd name="T64" fmla="*/ 13 w 17"/>
                <a:gd name="T65" fmla="*/ 3 h 15"/>
                <a:gd name="T66" fmla="*/ 12 w 17"/>
                <a:gd name="T67" fmla="*/ 4 h 15"/>
                <a:gd name="T68" fmla="*/ 13 w 17"/>
                <a:gd name="T69" fmla="*/ 3 h 15"/>
                <a:gd name="T70" fmla="*/ 12 w 17"/>
                <a:gd name="T71" fmla="*/ 6 h 15"/>
                <a:gd name="T72" fmla="*/ 11 w 17"/>
                <a:gd name="T73" fmla="*/ 8 h 15"/>
                <a:gd name="T74" fmla="*/ 9 w 17"/>
                <a:gd name="T75" fmla="*/ 6 h 15"/>
                <a:gd name="T76" fmla="*/ 8 w 17"/>
                <a:gd name="T77" fmla="*/ 8 h 15"/>
                <a:gd name="T78" fmla="*/ 9 w 17"/>
                <a:gd name="T79" fmla="*/ 9 h 15"/>
                <a:gd name="T80" fmla="*/ 11 w 17"/>
                <a:gd name="T81" fmla="*/ 8 h 15"/>
                <a:gd name="T82" fmla="*/ 12 w 17"/>
                <a:gd name="T83" fmla="*/ 9 h 15"/>
                <a:gd name="T84" fmla="*/ 13 w 17"/>
                <a:gd name="T85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" h="15">
                  <a:moveTo>
                    <a:pt x="6" y="1"/>
                  </a:moveTo>
                  <a:lnTo>
                    <a:pt x="6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5" y="3"/>
                  </a:lnTo>
                  <a:lnTo>
                    <a:pt x="15" y="4"/>
                  </a:lnTo>
                  <a:lnTo>
                    <a:pt x="16" y="4"/>
                  </a:lnTo>
                  <a:lnTo>
                    <a:pt x="16" y="5"/>
                  </a:lnTo>
                  <a:lnTo>
                    <a:pt x="16" y="6"/>
                  </a:lnTo>
                  <a:lnTo>
                    <a:pt x="17" y="6"/>
                  </a:lnTo>
                  <a:lnTo>
                    <a:pt x="17" y="8"/>
                  </a:lnTo>
                  <a:lnTo>
                    <a:pt x="16" y="8"/>
                  </a:lnTo>
                  <a:lnTo>
                    <a:pt x="16" y="9"/>
                  </a:lnTo>
                  <a:lnTo>
                    <a:pt x="16" y="10"/>
                  </a:lnTo>
                  <a:lnTo>
                    <a:pt x="15" y="10"/>
                  </a:lnTo>
                  <a:lnTo>
                    <a:pt x="15" y="12"/>
                  </a:lnTo>
                  <a:lnTo>
                    <a:pt x="15" y="13"/>
                  </a:lnTo>
                  <a:lnTo>
                    <a:pt x="13" y="13"/>
                  </a:lnTo>
                  <a:lnTo>
                    <a:pt x="12" y="13"/>
                  </a:lnTo>
                  <a:lnTo>
                    <a:pt x="11" y="13"/>
                  </a:lnTo>
                  <a:lnTo>
                    <a:pt x="9" y="13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7" y="10"/>
                  </a:lnTo>
                  <a:lnTo>
                    <a:pt x="7" y="9"/>
                  </a:lnTo>
                  <a:lnTo>
                    <a:pt x="6" y="9"/>
                  </a:lnTo>
                  <a:lnTo>
                    <a:pt x="6" y="8"/>
                  </a:lnTo>
                  <a:lnTo>
                    <a:pt x="6" y="6"/>
                  </a:lnTo>
                  <a:lnTo>
                    <a:pt x="6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6"/>
                  </a:lnTo>
                  <a:lnTo>
                    <a:pt x="2" y="8"/>
                  </a:lnTo>
                  <a:lnTo>
                    <a:pt x="3" y="8"/>
                  </a:lnTo>
                  <a:lnTo>
                    <a:pt x="3" y="9"/>
                  </a:lnTo>
                  <a:lnTo>
                    <a:pt x="2" y="9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6" y="3"/>
                  </a:lnTo>
                  <a:lnTo>
                    <a:pt x="6" y="1"/>
                  </a:lnTo>
                  <a:close/>
                  <a:moveTo>
                    <a:pt x="13" y="3"/>
                  </a:moveTo>
                  <a:lnTo>
                    <a:pt x="12" y="3"/>
                  </a:lnTo>
                  <a:lnTo>
                    <a:pt x="12" y="4"/>
                  </a:lnTo>
                  <a:lnTo>
                    <a:pt x="13" y="4"/>
                  </a:lnTo>
                  <a:lnTo>
                    <a:pt x="13" y="3"/>
                  </a:lnTo>
                  <a:close/>
                  <a:moveTo>
                    <a:pt x="13" y="6"/>
                  </a:moveTo>
                  <a:lnTo>
                    <a:pt x="12" y="6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11" y="6"/>
                  </a:lnTo>
                  <a:lnTo>
                    <a:pt x="9" y="6"/>
                  </a:lnTo>
                  <a:lnTo>
                    <a:pt x="9" y="8"/>
                  </a:lnTo>
                  <a:lnTo>
                    <a:pt x="8" y="8"/>
                  </a:lnTo>
                  <a:lnTo>
                    <a:pt x="8" y="9"/>
                  </a:lnTo>
                  <a:lnTo>
                    <a:pt x="9" y="9"/>
                  </a:lnTo>
                  <a:lnTo>
                    <a:pt x="9" y="8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2" y="9"/>
                  </a:lnTo>
                  <a:lnTo>
                    <a:pt x="12" y="8"/>
                  </a:lnTo>
                  <a:lnTo>
                    <a:pt x="13" y="8"/>
                  </a:lnTo>
                  <a:lnTo>
                    <a:pt x="13" y="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4" name="Rectangle 35250">
              <a:extLst>
                <a:ext uri="{FF2B5EF4-FFF2-40B4-BE49-F238E27FC236}">
                  <a16:creationId xmlns:a16="http://schemas.microsoft.com/office/drawing/2014/main" id="{1824E329-949A-1E7D-C7B4-8DEE10B46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4338" y="39703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5" name="Rectangle 35251">
              <a:extLst>
                <a:ext uri="{FF2B5EF4-FFF2-40B4-BE49-F238E27FC236}">
                  <a16:creationId xmlns:a16="http://schemas.microsoft.com/office/drawing/2014/main" id="{0CF1A390-5229-C739-A1B1-FEAD9C0D4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7513" y="3962401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6" name="Rectangle 35252">
              <a:extLst>
                <a:ext uri="{FF2B5EF4-FFF2-40B4-BE49-F238E27FC236}">
                  <a16:creationId xmlns:a16="http://schemas.microsoft.com/office/drawing/2014/main" id="{D43EC6D9-144D-9E7C-77DA-C7BDF822F2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2276" y="39624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7" name="Rectangle 35253">
              <a:extLst>
                <a:ext uri="{FF2B5EF4-FFF2-40B4-BE49-F238E27FC236}">
                  <a16:creationId xmlns:a16="http://schemas.microsoft.com/office/drawing/2014/main" id="{B58CC177-C39A-BC8F-FEF3-70A7C8932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5926" y="39465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8" name="Rectangle 35254">
              <a:extLst>
                <a:ext uri="{FF2B5EF4-FFF2-40B4-BE49-F238E27FC236}">
                  <a16:creationId xmlns:a16="http://schemas.microsoft.com/office/drawing/2014/main" id="{FCB0AAC5-7CAF-D274-BF4F-28BFA5FD9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0688" y="39449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9" name="Rectangle 35255">
              <a:extLst>
                <a:ext uri="{FF2B5EF4-FFF2-40B4-BE49-F238E27FC236}">
                  <a16:creationId xmlns:a16="http://schemas.microsoft.com/office/drawing/2014/main" id="{0C052F7C-E4D5-92FF-5A95-A91DA60D6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563" y="39449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0" name="Freeform 35256">
              <a:extLst>
                <a:ext uri="{FF2B5EF4-FFF2-40B4-BE49-F238E27FC236}">
                  <a16:creationId xmlns:a16="http://schemas.microsoft.com/office/drawing/2014/main" id="{C66DBF2F-FA6D-E04A-4259-286C7E4FA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7513" y="3940176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1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1 h 3"/>
                <a:gd name="T10" fmla="*/ 2 w 2"/>
                <a:gd name="T11" fmla="*/ 3 h 3"/>
                <a:gd name="T12" fmla="*/ 2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1" name="Freeform 35257">
              <a:extLst>
                <a:ext uri="{FF2B5EF4-FFF2-40B4-BE49-F238E27FC236}">
                  <a16:creationId xmlns:a16="http://schemas.microsoft.com/office/drawing/2014/main" id="{1B1DD3DA-6D1D-235D-DFA7-6372A799D2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926" y="3933826"/>
              <a:ext cx="1588" cy="6350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3 h 4"/>
                <a:gd name="T4" fmla="*/ 0 w 1"/>
                <a:gd name="T5" fmla="*/ 1 h 4"/>
                <a:gd name="T6" fmla="*/ 0 w 1"/>
                <a:gd name="T7" fmla="*/ 0 h 4"/>
                <a:gd name="T8" fmla="*/ 1 w 1"/>
                <a:gd name="T9" fmla="*/ 0 h 4"/>
                <a:gd name="T10" fmla="*/ 1 w 1"/>
                <a:gd name="T11" fmla="*/ 1 h 4"/>
                <a:gd name="T12" fmla="*/ 1 w 1"/>
                <a:gd name="T13" fmla="*/ 3 h 4"/>
                <a:gd name="T14" fmla="*/ 1 w 1"/>
                <a:gd name="T15" fmla="*/ 4 h 4"/>
                <a:gd name="T16" fmla="*/ 1 w 1"/>
                <a:gd name="T17" fmla="*/ 4 h 4"/>
                <a:gd name="T18" fmla="*/ 0 w 1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2" name="Rectangle 35258">
              <a:extLst>
                <a:ext uri="{FF2B5EF4-FFF2-40B4-BE49-F238E27FC236}">
                  <a16:creationId xmlns:a16="http://schemas.microsoft.com/office/drawing/2014/main" id="{0FB2D968-0C91-3CF4-8910-01573968F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8151" y="39385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3" name="Rectangle 35259">
              <a:extLst>
                <a:ext uri="{FF2B5EF4-FFF2-40B4-BE49-F238E27FC236}">
                  <a16:creationId xmlns:a16="http://schemas.microsoft.com/office/drawing/2014/main" id="{4301525F-95AD-F714-38FE-87CB4A1D41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9576" y="3935413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4" name="Freeform 35260">
              <a:extLst>
                <a:ext uri="{FF2B5EF4-FFF2-40B4-BE49-F238E27FC236}">
                  <a16:creationId xmlns:a16="http://schemas.microsoft.com/office/drawing/2014/main" id="{82743A46-8B66-443D-11B5-161C69088A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9576" y="3930651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5" name="Rectangle 35261">
              <a:extLst>
                <a:ext uri="{FF2B5EF4-FFF2-40B4-BE49-F238E27FC236}">
                  <a16:creationId xmlns:a16="http://schemas.microsoft.com/office/drawing/2014/main" id="{F4E866B9-AF6D-F25F-F0FB-DE4E89E7C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5926" y="39274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6" name="Freeform 35262">
              <a:extLst>
                <a:ext uri="{FF2B5EF4-FFF2-40B4-BE49-F238E27FC236}">
                  <a16:creationId xmlns:a16="http://schemas.microsoft.com/office/drawing/2014/main" id="{721DEE36-0FB5-8951-4550-5278A03C45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6563" y="3910013"/>
              <a:ext cx="9525" cy="3175"/>
            </a:xfrm>
            <a:custGeom>
              <a:avLst/>
              <a:gdLst>
                <a:gd name="T0" fmla="*/ 0 w 6"/>
                <a:gd name="T1" fmla="*/ 2 h 2"/>
                <a:gd name="T2" fmla="*/ 0 w 6"/>
                <a:gd name="T3" fmla="*/ 1 h 2"/>
                <a:gd name="T4" fmla="*/ 1 w 6"/>
                <a:gd name="T5" fmla="*/ 1 h 2"/>
                <a:gd name="T6" fmla="*/ 1 w 6"/>
                <a:gd name="T7" fmla="*/ 0 h 2"/>
                <a:gd name="T8" fmla="*/ 3 w 6"/>
                <a:gd name="T9" fmla="*/ 0 h 2"/>
                <a:gd name="T10" fmla="*/ 4 w 6"/>
                <a:gd name="T11" fmla="*/ 0 h 2"/>
                <a:gd name="T12" fmla="*/ 5 w 6"/>
                <a:gd name="T13" fmla="*/ 0 h 2"/>
                <a:gd name="T14" fmla="*/ 6 w 6"/>
                <a:gd name="T15" fmla="*/ 0 h 2"/>
                <a:gd name="T16" fmla="*/ 6 w 6"/>
                <a:gd name="T17" fmla="*/ 1 h 2"/>
                <a:gd name="T18" fmla="*/ 5 w 6"/>
                <a:gd name="T19" fmla="*/ 1 h 2"/>
                <a:gd name="T20" fmla="*/ 5 w 6"/>
                <a:gd name="T21" fmla="*/ 2 h 2"/>
                <a:gd name="T22" fmla="*/ 4 w 6"/>
                <a:gd name="T23" fmla="*/ 2 h 2"/>
                <a:gd name="T24" fmla="*/ 3 w 6"/>
                <a:gd name="T25" fmla="*/ 2 h 2"/>
                <a:gd name="T26" fmla="*/ 1 w 6"/>
                <a:gd name="T27" fmla="*/ 2 h 2"/>
                <a:gd name="T28" fmla="*/ 0 w 6"/>
                <a:gd name="T2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4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7" name="Rectangle 35263">
              <a:extLst>
                <a:ext uri="{FF2B5EF4-FFF2-40B4-BE49-F238E27FC236}">
                  <a16:creationId xmlns:a16="http://schemas.microsoft.com/office/drawing/2014/main" id="{452A20DF-7248-BE9F-6855-2F9E7D693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1" y="38989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8" name="Freeform 35264">
              <a:extLst>
                <a:ext uri="{FF2B5EF4-FFF2-40B4-BE49-F238E27FC236}">
                  <a16:creationId xmlns:a16="http://schemas.microsoft.com/office/drawing/2014/main" id="{61453673-1B92-624C-6B28-AD55C40A4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2263" y="389255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2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9" name="Rectangle 35265">
              <a:extLst>
                <a:ext uri="{FF2B5EF4-FFF2-40B4-BE49-F238E27FC236}">
                  <a16:creationId xmlns:a16="http://schemas.microsoft.com/office/drawing/2014/main" id="{1680C236-9137-EC8F-6A78-AF489B31B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3851" y="38925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0" name="Rectangle 35266">
              <a:extLst>
                <a:ext uri="{FF2B5EF4-FFF2-40B4-BE49-F238E27FC236}">
                  <a16:creationId xmlns:a16="http://schemas.microsoft.com/office/drawing/2014/main" id="{B020A1FA-3B33-6258-9566-9AFB559D1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5926" y="38877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1" name="Freeform 35267">
              <a:extLst>
                <a:ext uri="{FF2B5EF4-FFF2-40B4-BE49-F238E27FC236}">
                  <a16:creationId xmlns:a16="http://schemas.microsoft.com/office/drawing/2014/main" id="{4C4A6F08-1A30-C130-AB23-9C282EC9B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226" y="388143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2" name="Rectangle 35268">
              <a:extLst>
                <a:ext uri="{FF2B5EF4-FFF2-40B4-BE49-F238E27FC236}">
                  <a16:creationId xmlns:a16="http://schemas.microsoft.com/office/drawing/2014/main" id="{AB095873-9BB2-7DE7-EDBB-B447CDCD4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3226" y="38766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3" name="Rectangle 35269">
              <a:extLst>
                <a:ext uri="{FF2B5EF4-FFF2-40B4-BE49-F238E27FC236}">
                  <a16:creationId xmlns:a16="http://schemas.microsoft.com/office/drawing/2014/main" id="{E53E7A34-B562-01D7-8F09-FFEECC65E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7513" y="38750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4" name="Rectangle 35270">
              <a:extLst>
                <a:ext uri="{FF2B5EF4-FFF2-40B4-BE49-F238E27FC236}">
                  <a16:creationId xmlns:a16="http://schemas.microsoft.com/office/drawing/2014/main" id="{605B8BFE-D29B-CEE2-E502-3028A3B5A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976" y="38592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5" name="Rectangle 35271">
              <a:extLst>
                <a:ext uri="{FF2B5EF4-FFF2-40B4-BE49-F238E27FC236}">
                  <a16:creationId xmlns:a16="http://schemas.microsoft.com/office/drawing/2014/main" id="{CFF8F2C8-B07B-180B-7EF1-7EB9B2EC3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6388" y="38560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6" name="Freeform 35272">
              <a:extLst>
                <a:ext uri="{FF2B5EF4-FFF2-40B4-BE49-F238E27FC236}">
                  <a16:creationId xmlns:a16="http://schemas.microsoft.com/office/drawing/2014/main" id="{97C2FD07-54EE-15DB-AD63-90AC59A2A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3213" y="3849688"/>
              <a:ext cx="4763" cy="6350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3 h 4"/>
                <a:gd name="T4" fmla="*/ 0 w 3"/>
                <a:gd name="T5" fmla="*/ 2 h 4"/>
                <a:gd name="T6" fmla="*/ 0 w 3"/>
                <a:gd name="T7" fmla="*/ 0 h 4"/>
                <a:gd name="T8" fmla="*/ 2 w 3"/>
                <a:gd name="T9" fmla="*/ 0 h 4"/>
                <a:gd name="T10" fmla="*/ 3 w 3"/>
                <a:gd name="T11" fmla="*/ 0 h 4"/>
                <a:gd name="T12" fmla="*/ 3 w 3"/>
                <a:gd name="T13" fmla="*/ 2 h 4"/>
                <a:gd name="T14" fmla="*/ 3 w 3"/>
                <a:gd name="T15" fmla="*/ 3 h 4"/>
                <a:gd name="T16" fmla="*/ 2 w 3"/>
                <a:gd name="T17" fmla="*/ 3 h 4"/>
                <a:gd name="T18" fmla="*/ 2 w 3"/>
                <a:gd name="T19" fmla="*/ 4 h 4"/>
                <a:gd name="T20" fmla="*/ 0 w 3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7" name="Rectangle 35273">
              <a:extLst>
                <a:ext uri="{FF2B5EF4-FFF2-40B4-BE49-F238E27FC236}">
                  <a16:creationId xmlns:a16="http://schemas.microsoft.com/office/drawing/2014/main" id="{69239942-0D4C-FAB6-6508-6E12FAB00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8463" y="38401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8" name="Rectangle 35274">
              <a:extLst>
                <a:ext uri="{FF2B5EF4-FFF2-40B4-BE49-F238E27FC236}">
                  <a16:creationId xmlns:a16="http://schemas.microsoft.com/office/drawing/2014/main" id="{2270705F-9BD1-C927-AFCA-62B332BE2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3701" y="38290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9" name="Freeform 35275">
              <a:extLst>
                <a:ext uri="{FF2B5EF4-FFF2-40B4-BE49-F238E27FC236}">
                  <a16:creationId xmlns:a16="http://schemas.microsoft.com/office/drawing/2014/main" id="{1A31F041-88CD-7A93-3F93-F98A044E71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382428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30" name="Rectangle 35276">
              <a:extLst>
                <a:ext uri="{FF2B5EF4-FFF2-40B4-BE49-F238E27FC236}">
                  <a16:creationId xmlns:a16="http://schemas.microsoft.com/office/drawing/2014/main" id="{B316FAD6-E6D2-79C3-4D10-6413CED36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113" y="38195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31" name="Rectangle 35277">
              <a:extLst>
                <a:ext uri="{FF2B5EF4-FFF2-40B4-BE49-F238E27FC236}">
                  <a16:creationId xmlns:a16="http://schemas.microsoft.com/office/drawing/2014/main" id="{17E79122-0CDA-DBC6-8E2E-B679DD007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7351" y="38131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32" name="Rectangle 35278">
              <a:extLst>
                <a:ext uri="{FF2B5EF4-FFF2-40B4-BE49-F238E27FC236}">
                  <a16:creationId xmlns:a16="http://schemas.microsoft.com/office/drawing/2014/main" id="{1DACF07E-2795-FB69-5F1C-B403B22E2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113" y="38052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33" name="Freeform 35279">
              <a:extLst>
                <a:ext uri="{FF2B5EF4-FFF2-40B4-BE49-F238E27FC236}">
                  <a16:creationId xmlns:a16="http://schemas.microsoft.com/office/drawing/2014/main" id="{5FCBD59C-E6CF-F668-CA20-150B9BFDE1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363" y="3760788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34" name="Rectangle 35280">
              <a:extLst>
                <a:ext uri="{FF2B5EF4-FFF2-40B4-BE49-F238E27FC236}">
                  <a16:creationId xmlns:a16="http://schemas.microsoft.com/office/drawing/2014/main" id="{0FB100B3-E3E4-7A66-26A1-5802E694D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638" y="37496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35" name="Freeform 35281">
              <a:extLst>
                <a:ext uri="{FF2B5EF4-FFF2-40B4-BE49-F238E27FC236}">
                  <a16:creationId xmlns:a16="http://schemas.microsoft.com/office/drawing/2014/main" id="{400E5CF4-7B80-D825-877D-D4EE6CB9AF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3051" y="37417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0 h 1"/>
                <a:gd name="T8" fmla="*/ 1 w 1"/>
                <a:gd name="T9" fmla="*/ 1 h 1"/>
                <a:gd name="T10" fmla="*/ 1 w 1"/>
                <a:gd name="T11" fmla="*/ 1 h 1"/>
                <a:gd name="T12" fmla="*/ 0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36" name="Rectangle 35282">
              <a:extLst>
                <a:ext uri="{FF2B5EF4-FFF2-40B4-BE49-F238E27FC236}">
                  <a16:creationId xmlns:a16="http://schemas.microsoft.com/office/drawing/2014/main" id="{B6209F78-5907-3225-B206-E328ED5E8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076" y="37322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37" name="Freeform 35283">
              <a:extLst>
                <a:ext uri="{FF2B5EF4-FFF2-40B4-BE49-F238E27FC236}">
                  <a16:creationId xmlns:a16="http://schemas.microsoft.com/office/drawing/2014/main" id="{B1119B53-2E75-96D8-F9DE-248F108ECC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8613" y="372903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1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1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38" name="Rectangle 35284">
              <a:extLst>
                <a:ext uri="{FF2B5EF4-FFF2-40B4-BE49-F238E27FC236}">
                  <a16:creationId xmlns:a16="http://schemas.microsoft.com/office/drawing/2014/main" id="{55F7EBD3-4DB8-20C9-D273-38026889E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963" y="37290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39" name="Rectangle 35285">
              <a:extLst>
                <a:ext uri="{FF2B5EF4-FFF2-40B4-BE49-F238E27FC236}">
                  <a16:creationId xmlns:a16="http://schemas.microsoft.com/office/drawing/2014/main" id="{CE6339FA-47FF-854A-6CAF-893C55F8D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8138" y="37290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40" name="Rectangle 35286">
              <a:extLst>
                <a:ext uri="{FF2B5EF4-FFF2-40B4-BE49-F238E27FC236}">
                  <a16:creationId xmlns:a16="http://schemas.microsoft.com/office/drawing/2014/main" id="{ED74E7D1-DB7D-2556-1504-C06B41F59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3851" y="37258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41" name="Rectangle 35287">
              <a:extLst>
                <a:ext uri="{FF2B5EF4-FFF2-40B4-BE49-F238E27FC236}">
                  <a16:creationId xmlns:a16="http://schemas.microsoft.com/office/drawing/2014/main" id="{54025642-DED1-06A4-0C4A-73B580DE7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1788" y="37258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42" name="Rectangle 35288">
              <a:extLst>
                <a:ext uri="{FF2B5EF4-FFF2-40B4-BE49-F238E27FC236}">
                  <a16:creationId xmlns:a16="http://schemas.microsoft.com/office/drawing/2014/main" id="{29CE69B7-3E7F-1F8A-CE64-65E0975B55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6551" y="37258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43" name="Freeform 35289">
              <a:extLst>
                <a:ext uri="{FF2B5EF4-FFF2-40B4-BE49-F238E27FC236}">
                  <a16:creationId xmlns:a16="http://schemas.microsoft.com/office/drawing/2014/main" id="{F0C9F652-83EC-259E-AB5D-FA77B8E8FE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726" y="3724276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44" name="Rectangle 35290">
              <a:extLst>
                <a:ext uri="{FF2B5EF4-FFF2-40B4-BE49-F238E27FC236}">
                  <a16:creationId xmlns:a16="http://schemas.microsoft.com/office/drawing/2014/main" id="{6968A788-9EA5-9753-CA92-C6AC5CC93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3851" y="37242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45" name="Rectangle 35291">
              <a:extLst>
                <a:ext uri="{FF2B5EF4-FFF2-40B4-BE49-F238E27FC236}">
                  <a16:creationId xmlns:a16="http://schemas.microsoft.com/office/drawing/2014/main" id="{37C24435-D020-A750-20DE-30A60E7C4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8138" y="37195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46" name="Rectangle 35292">
              <a:extLst>
                <a:ext uri="{FF2B5EF4-FFF2-40B4-BE49-F238E27FC236}">
                  <a16:creationId xmlns:a16="http://schemas.microsoft.com/office/drawing/2014/main" id="{5C8DDA7E-0F75-C712-7B2E-F3E772258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0838" y="37115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47" name="Rectangle 35293">
              <a:extLst>
                <a:ext uri="{FF2B5EF4-FFF2-40B4-BE49-F238E27FC236}">
                  <a16:creationId xmlns:a16="http://schemas.microsoft.com/office/drawing/2014/main" id="{895DA9FA-1777-30E9-1297-F955C89E2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3213" y="368617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48" name="Freeform 35294">
              <a:extLst>
                <a:ext uri="{FF2B5EF4-FFF2-40B4-BE49-F238E27FC236}">
                  <a16:creationId xmlns:a16="http://schemas.microsoft.com/office/drawing/2014/main" id="{AB618291-E014-9E7D-9609-377EC7CEB6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4001" y="3657601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2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2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49" name="Rectangle 35295">
              <a:extLst>
                <a:ext uri="{FF2B5EF4-FFF2-40B4-BE49-F238E27FC236}">
                  <a16:creationId xmlns:a16="http://schemas.microsoft.com/office/drawing/2014/main" id="{294AA3EE-23B4-A0AB-F04C-C9D862C75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2413" y="36544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50" name="Rectangle 35296">
              <a:extLst>
                <a:ext uri="{FF2B5EF4-FFF2-40B4-BE49-F238E27FC236}">
                  <a16:creationId xmlns:a16="http://schemas.microsoft.com/office/drawing/2014/main" id="{E5535764-F632-49D3-79C7-D736F339A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36401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51" name="Rectangle 35297">
              <a:extLst>
                <a:ext uri="{FF2B5EF4-FFF2-40B4-BE49-F238E27FC236}">
                  <a16:creationId xmlns:a16="http://schemas.microsoft.com/office/drawing/2014/main" id="{EE2B17D1-D9CD-3DF9-6268-2C00E3C96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8613" y="36369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52" name="Freeform 35298">
              <a:extLst>
                <a:ext uri="{FF2B5EF4-FFF2-40B4-BE49-F238E27FC236}">
                  <a16:creationId xmlns:a16="http://schemas.microsoft.com/office/drawing/2014/main" id="{879029BA-23D8-BD64-6BC9-2689640C8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2263" y="359727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53" name="Rectangle 35299">
              <a:extLst>
                <a:ext uri="{FF2B5EF4-FFF2-40B4-BE49-F238E27FC236}">
                  <a16:creationId xmlns:a16="http://schemas.microsoft.com/office/drawing/2014/main" id="{012DA63B-AFB3-7C70-2CE8-E1070F389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0676" y="35941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54" name="Freeform 35300">
              <a:extLst>
                <a:ext uri="{FF2B5EF4-FFF2-40B4-BE49-F238E27FC236}">
                  <a16:creationId xmlns:a16="http://schemas.microsoft.com/office/drawing/2014/main" id="{0CF3DB58-B457-1065-815F-699B213E31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4326" y="35829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55" name="Freeform 35301">
              <a:extLst>
                <a:ext uri="{FF2B5EF4-FFF2-40B4-BE49-F238E27FC236}">
                  <a16:creationId xmlns:a16="http://schemas.microsoft.com/office/drawing/2014/main" id="{A2FE7103-2B55-2693-CEE2-9A49AF52E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913" y="3578226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3 h 4"/>
                <a:gd name="T4" fmla="*/ 0 w 4"/>
                <a:gd name="T5" fmla="*/ 1 h 4"/>
                <a:gd name="T6" fmla="*/ 1 w 4"/>
                <a:gd name="T7" fmla="*/ 1 h 4"/>
                <a:gd name="T8" fmla="*/ 3 w 4"/>
                <a:gd name="T9" fmla="*/ 1 h 4"/>
                <a:gd name="T10" fmla="*/ 3 w 4"/>
                <a:gd name="T11" fmla="*/ 0 h 4"/>
                <a:gd name="T12" fmla="*/ 4 w 4"/>
                <a:gd name="T13" fmla="*/ 0 h 4"/>
                <a:gd name="T14" fmla="*/ 4 w 4"/>
                <a:gd name="T15" fmla="*/ 1 h 4"/>
                <a:gd name="T16" fmla="*/ 3 w 4"/>
                <a:gd name="T17" fmla="*/ 1 h 4"/>
                <a:gd name="T18" fmla="*/ 3 w 4"/>
                <a:gd name="T19" fmla="*/ 3 h 4"/>
                <a:gd name="T20" fmla="*/ 1 w 4"/>
                <a:gd name="T21" fmla="*/ 3 h 4"/>
                <a:gd name="T22" fmla="*/ 1 w 4"/>
                <a:gd name="T23" fmla="*/ 4 h 4"/>
                <a:gd name="T24" fmla="*/ 0 w 4"/>
                <a:gd name="T2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59" name="Rectangle 35302">
              <a:extLst>
                <a:ext uri="{FF2B5EF4-FFF2-40B4-BE49-F238E27FC236}">
                  <a16:creationId xmlns:a16="http://schemas.microsoft.com/office/drawing/2014/main" id="{39BF5D09-3C3C-44B3-A615-64664BA01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3851" y="35782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60" name="Rectangle 35303">
              <a:extLst>
                <a:ext uri="{FF2B5EF4-FFF2-40B4-BE49-F238E27FC236}">
                  <a16:creationId xmlns:a16="http://schemas.microsoft.com/office/drawing/2014/main" id="{82B4B5B7-6068-CC1B-4A6D-587E3A4EB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35718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61" name="Rectangle 35304">
              <a:extLst>
                <a:ext uri="{FF2B5EF4-FFF2-40B4-BE49-F238E27FC236}">
                  <a16:creationId xmlns:a16="http://schemas.microsoft.com/office/drawing/2014/main" id="{B656141B-C1B6-A82F-82E3-E709F2021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3851" y="35687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62" name="Rectangle 35305">
              <a:extLst>
                <a:ext uri="{FF2B5EF4-FFF2-40B4-BE49-F238E27FC236}">
                  <a16:creationId xmlns:a16="http://schemas.microsoft.com/office/drawing/2014/main" id="{A550E193-5AD2-8F2B-C742-BB407C67E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9726" y="356552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63" name="Rectangle 35306">
              <a:extLst>
                <a:ext uri="{FF2B5EF4-FFF2-40B4-BE49-F238E27FC236}">
                  <a16:creationId xmlns:a16="http://schemas.microsoft.com/office/drawing/2014/main" id="{E964126E-F311-4E67-A496-F4EC39887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263" y="35639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08" name="Freeform 35307">
              <a:extLst>
                <a:ext uri="{FF2B5EF4-FFF2-40B4-BE49-F238E27FC236}">
                  <a16:creationId xmlns:a16="http://schemas.microsoft.com/office/drawing/2014/main" id="{081627EB-AB13-F200-9BC3-1B2858E854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5438" y="3529013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1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1 h 3"/>
                <a:gd name="T10" fmla="*/ 2 w 2"/>
                <a:gd name="T11" fmla="*/ 3 h 3"/>
                <a:gd name="T12" fmla="*/ 2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09" name="Rectangle 35308">
              <a:extLst>
                <a:ext uri="{FF2B5EF4-FFF2-40B4-BE49-F238E27FC236}">
                  <a16:creationId xmlns:a16="http://schemas.microsoft.com/office/drawing/2014/main" id="{C40ADD92-15A0-B174-CBA3-98FEE4B17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5913" y="35258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10" name="Rectangle 35309">
              <a:extLst>
                <a:ext uri="{FF2B5EF4-FFF2-40B4-BE49-F238E27FC236}">
                  <a16:creationId xmlns:a16="http://schemas.microsoft.com/office/drawing/2014/main" id="{987C5BCB-30E7-EC30-31D8-DDDD1E924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976" y="35004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11" name="Freeform 35310">
              <a:extLst>
                <a:ext uri="{FF2B5EF4-FFF2-40B4-BE49-F238E27FC236}">
                  <a16:creationId xmlns:a16="http://schemas.microsoft.com/office/drawing/2014/main" id="{705C788E-2B60-AFC9-8717-BBB9A213A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913" y="3494088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1 w 3"/>
                <a:gd name="T5" fmla="*/ 2 h 3"/>
                <a:gd name="T6" fmla="*/ 1 w 3"/>
                <a:gd name="T7" fmla="*/ 0 h 3"/>
                <a:gd name="T8" fmla="*/ 3 w 3"/>
                <a:gd name="T9" fmla="*/ 0 h 3"/>
                <a:gd name="T10" fmla="*/ 3 w 3"/>
                <a:gd name="T11" fmla="*/ 2 h 3"/>
                <a:gd name="T12" fmla="*/ 3 w 3"/>
                <a:gd name="T13" fmla="*/ 3 h 3"/>
                <a:gd name="T14" fmla="*/ 1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12" name="Rectangle 35311">
              <a:extLst>
                <a:ext uri="{FF2B5EF4-FFF2-40B4-BE49-F238E27FC236}">
                  <a16:creationId xmlns:a16="http://schemas.microsoft.com/office/drawing/2014/main" id="{C5BD1D3A-D2E9-A9DD-B536-0F917B03B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963" y="34798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13" name="Rectangle 35312">
              <a:extLst>
                <a:ext uri="{FF2B5EF4-FFF2-40B4-BE49-F238E27FC236}">
                  <a16:creationId xmlns:a16="http://schemas.microsoft.com/office/drawing/2014/main" id="{AFA967AB-74F3-C0C9-1004-4476CEDA5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488" y="34718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14" name="Freeform 35313">
              <a:extLst>
                <a:ext uri="{FF2B5EF4-FFF2-40B4-BE49-F238E27FC236}">
                  <a16:creationId xmlns:a16="http://schemas.microsoft.com/office/drawing/2014/main" id="{88FB6A00-6E0E-58E0-39B7-B3A38760AF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3459163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2 h 3"/>
                <a:gd name="T8" fmla="*/ 1 w 1"/>
                <a:gd name="T9" fmla="*/ 3 h 3"/>
                <a:gd name="T10" fmla="*/ 0 w 1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15" name="Rectangle 35314">
              <a:extLst>
                <a:ext uri="{FF2B5EF4-FFF2-40B4-BE49-F238E27FC236}">
                  <a16:creationId xmlns:a16="http://schemas.microsoft.com/office/drawing/2014/main" id="{3D3ECF7F-D678-2954-EE46-3F369BE7D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663" y="34512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16" name="Freeform 35315">
              <a:extLst>
                <a:ext uri="{FF2B5EF4-FFF2-40B4-BE49-F238E27FC236}">
                  <a16:creationId xmlns:a16="http://schemas.microsoft.com/office/drawing/2014/main" id="{1180FC1A-7708-5927-DE05-66D4D526DE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7488" y="3451226"/>
              <a:ext cx="3175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2 w 2"/>
                <a:gd name="T4" fmla="*/ 2 w 2"/>
                <a:gd name="T5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17" name="Freeform 35316">
              <a:extLst>
                <a:ext uri="{FF2B5EF4-FFF2-40B4-BE49-F238E27FC236}">
                  <a16:creationId xmlns:a16="http://schemas.microsoft.com/office/drawing/2014/main" id="{B0095225-543D-2D19-B159-217264044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4651" y="3441701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18" name="Freeform 35317">
              <a:extLst>
                <a:ext uri="{FF2B5EF4-FFF2-40B4-BE49-F238E27FC236}">
                  <a16:creationId xmlns:a16="http://schemas.microsoft.com/office/drawing/2014/main" id="{CCE1760A-6951-6A1F-CEBF-C9B00B8697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3436938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1 h 3"/>
                <a:gd name="T4" fmla="*/ 2 w 3"/>
                <a:gd name="T5" fmla="*/ 1 h 3"/>
                <a:gd name="T6" fmla="*/ 2 w 3"/>
                <a:gd name="T7" fmla="*/ 0 h 3"/>
                <a:gd name="T8" fmla="*/ 3 w 3"/>
                <a:gd name="T9" fmla="*/ 0 h 3"/>
                <a:gd name="T10" fmla="*/ 3 w 3"/>
                <a:gd name="T11" fmla="*/ 1 h 3"/>
                <a:gd name="T12" fmla="*/ 2 w 3"/>
                <a:gd name="T13" fmla="*/ 1 h 3"/>
                <a:gd name="T14" fmla="*/ 2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19" name="Freeform 35318">
              <a:extLst>
                <a:ext uri="{FF2B5EF4-FFF2-40B4-BE49-F238E27FC236}">
                  <a16:creationId xmlns:a16="http://schemas.microsoft.com/office/drawing/2014/main" id="{5BCB3008-A9CF-AA17-CBCC-AEB51DCB4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901" y="343376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20" name="Freeform 35319">
              <a:extLst>
                <a:ext uri="{FF2B5EF4-FFF2-40B4-BE49-F238E27FC236}">
                  <a16:creationId xmlns:a16="http://schemas.microsoft.com/office/drawing/2014/main" id="{697ECD38-0D33-3A6F-B0B4-025B3921BF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1138" y="3429001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1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1 h 3"/>
                <a:gd name="T10" fmla="*/ 2 w 2"/>
                <a:gd name="T11" fmla="*/ 3 h 3"/>
                <a:gd name="T12" fmla="*/ 0 w 2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21" name="Rectangle 35320">
              <a:extLst>
                <a:ext uri="{FF2B5EF4-FFF2-40B4-BE49-F238E27FC236}">
                  <a16:creationId xmlns:a16="http://schemas.microsoft.com/office/drawing/2014/main" id="{4CDAC52D-D47B-6BDD-2B17-C1A539693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663" y="34274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22" name="Rectangle 35321">
              <a:extLst>
                <a:ext uri="{FF2B5EF4-FFF2-40B4-BE49-F238E27FC236}">
                  <a16:creationId xmlns:a16="http://schemas.microsoft.com/office/drawing/2014/main" id="{9B3845D9-D92E-D80C-99FB-D83B0BC12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5426" y="34226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23" name="Rectangle 35322">
              <a:extLst>
                <a:ext uri="{FF2B5EF4-FFF2-40B4-BE49-F238E27FC236}">
                  <a16:creationId xmlns:a16="http://schemas.microsoft.com/office/drawing/2014/main" id="{12C915E7-A7F0-A018-EBDE-9AAF3D0608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276" y="34099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24" name="Rectangle 35323">
              <a:extLst>
                <a:ext uri="{FF2B5EF4-FFF2-40B4-BE49-F238E27FC236}">
                  <a16:creationId xmlns:a16="http://schemas.microsoft.com/office/drawing/2014/main" id="{855AFF9D-5998-2177-1EF1-D60350BBFA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1" y="3395663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25" name="Rectangle 35324">
              <a:extLst>
                <a:ext uri="{FF2B5EF4-FFF2-40B4-BE49-F238E27FC236}">
                  <a16:creationId xmlns:a16="http://schemas.microsoft.com/office/drawing/2014/main" id="{970E8367-0463-AE7B-EB3E-401E8CA65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263" y="33956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26" name="Rectangle 35325">
              <a:extLst>
                <a:ext uri="{FF2B5EF4-FFF2-40B4-BE49-F238E27FC236}">
                  <a16:creationId xmlns:a16="http://schemas.microsoft.com/office/drawing/2014/main" id="{AEF8CF16-AAF9-E985-8CEF-2BF56A1AC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5913" y="33940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27" name="Freeform 35326">
              <a:extLst>
                <a:ext uri="{FF2B5EF4-FFF2-40B4-BE49-F238E27FC236}">
                  <a16:creationId xmlns:a16="http://schemas.microsoft.com/office/drawing/2014/main" id="{7A0CE4D5-40D2-EE68-3CE3-1A64D848C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0026" y="33924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28" name="Rectangle 35327">
              <a:extLst>
                <a:ext uri="{FF2B5EF4-FFF2-40B4-BE49-F238E27FC236}">
                  <a16:creationId xmlns:a16="http://schemas.microsoft.com/office/drawing/2014/main" id="{D6B19C74-774F-3C14-4A53-277FD0BF2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663" y="33877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29" name="Freeform 35328">
              <a:extLst>
                <a:ext uri="{FF2B5EF4-FFF2-40B4-BE49-F238E27FC236}">
                  <a16:creationId xmlns:a16="http://schemas.microsoft.com/office/drawing/2014/main" id="{8F4C715A-2F51-A1AB-697F-9D63E1D57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3381376"/>
              <a:ext cx="4763" cy="9525"/>
            </a:xfrm>
            <a:custGeom>
              <a:avLst/>
              <a:gdLst>
                <a:gd name="T0" fmla="*/ 0 w 3"/>
                <a:gd name="T1" fmla="*/ 6 h 6"/>
                <a:gd name="T2" fmla="*/ 0 w 3"/>
                <a:gd name="T3" fmla="*/ 4 h 6"/>
                <a:gd name="T4" fmla="*/ 0 w 3"/>
                <a:gd name="T5" fmla="*/ 3 h 6"/>
                <a:gd name="T6" fmla="*/ 0 w 3"/>
                <a:gd name="T7" fmla="*/ 2 h 6"/>
                <a:gd name="T8" fmla="*/ 1 w 3"/>
                <a:gd name="T9" fmla="*/ 2 h 6"/>
                <a:gd name="T10" fmla="*/ 1 w 3"/>
                <a:gd name="T11" fmla="*/ 0 h 6"/>
                <a:gd name="T12" fmla="*/ 3 w 3"/>
                <a:gd name="T13" fmla="*/ 0 h 6"/>
                <a:gd name="T14" fmla="*/ 3 w 3"/>
                <a:gd name="T15" fmla="*/ 2 h 6"/>
                <a:gd name="T16" fmla="*/ 3 w 3"/>
                <a:gd name="T17" fmla="*/ 3 h 6"/>
                <a:gd name="T18" fmla="*/ 3 w 3"/>
                <a:gd name="T19" fmla="*/ 4 h 6"/>
                <a:gd name="T20" fmla="*/ 3 w 3"/>
                <a:gd name="T21" fmla="*/ 6 h 6"/>
                <a:gd name="T22" fmla="*/ 1 w 3"/>
                <a:gd name="T23" fmla="*/ 6 h 6"/>
                <a:gd name="T24" fmla="*/ 0 w 3"/>
                <a:gd name="T2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6">
                  <a:moveTo>
                    <a:pt x="0" y="6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6"/>
                  </a:lnTo>
                  <a:lnTo>
                    <a:pt x="1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30" name="Rectangle 35329">
              <a:extLst>
                <a:ext uri="{FF2B5EF4-FFF2-40B4-BE49-F238E27FC236}">
                  <a16:creationId xmlns:a16="http://schemas.microsoft.com/office/drawing/2014/main" id="{10814645-2E0A-7174-8C1A-8B1D164E9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5913" y="33813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31" name="Rectangle 35330">
              <a:extLst>
                <a:ext uri="{FF2B5EF4-FFF2-40B4-BE49-F238E27FC236}">
                  <a16:creationId xmlns:a16="http://schemas.microsoft.com/office/drawing/2014/main" id="{8CCC9579-6AB3-2742-2D49-876341A68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8138" y="33655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32" name="Freeform 35134">
              <a:extLst>
                <a:ext uri="{FF2B5EF4-FFF2-40B4-BE49-F238E27FC236}">
                  <a16:creationId xmlns:a16="http://schemas.microsoft.com/office/drawing/2014/main" id="{B2271B93-EDCB-150E-559A-D0AABC7478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9451" y="3700463"/>
              <a:ext cx="1250950" cy="1241425"/>
            </a:xfrm>
            <a:custGeom>
              <a:avLst/>
              <a:gdLst>
                <a:gd name="T0" fmla="*/ 739 w 788"/>
                <a:gd name="T1" fmla="*/ 535 h 782"/>
                <a:gd name="T2" fmla="*/ 689 w 788"/>
                <a:gd name="T3" fmla="*/ 527 h 782"/>
                <a:gd name="T4" fmla="*/ 632 w 788"/>
                <a:gd name="T5" fmla="*/ 516 h 782"/>
                <a:gd name="T6" fmla="*/ 576 w 788"/>
                <a:gd name="T7" fmla="*/ 482 h 782"/>
                <a:gd name="T8" fmla="*/ 560 w 788"/>
                <a:gd name="T9" fmla="*/ 415 h 782"/>
                <a:gd name="T10" fmla="*/ 532 w 788"/>
                <a:gd name="T11" fmla="*/ 276 h 782"/>
                <a:gd name="T12" fmla="*/ 497 w 788"/>
                <a:gd name="T13" fmla="*/ 254 h 782"/>
                <a:gd name="T14" fmla="*/ 456 w 788"/>
                <a:gd name="T15" fmla="*/ 221 h 782"/>
                <a:gd name="T16" fmla="*/ 424 w 788"/>
                <a:gd name="T17" fmla="*/ 174 h 782"/>
                <a:gd name="T18" fmla="*/ 408 w 788"/>
                <a:gd name="T19" fmla="*/ 116 h 782"/>
                <a:gd name="T20" fmla="*/ 389 w 788"/>
                <a:gd name="T21" fmla="*/ 75 h 782"/>
                <a:gd name="T22" fmla="*/ 335 w 788"/>
                <a:gd name="T23" fmla="*/ 76 h 782"/>
                <a:gd name="T24" fmla="*/ 281 w 788"/>
                <a:gd name="T25" fmla="*/ 56 h 782"/>
                <a:gd name="T26" fmla="*/ 233 w 788"/>
                <a:gd name="T27" fmla="*/ 26 h 782"/>
                <a:gd name="T28" fmla="*/ 165 w 788"/>
                <a:gd name="T29" fmla="*/ 43 h 782"/>
                <a:gd name="T30" fmla="*/ 57 w 788"/>
                <a:gd name="T31" fmla="*/ 170 h 782"/>
                <a:gd name="T32" fmla="*/ 6 w 788"/>
                <a:gd name="T33" fmla="*/ 303 h 782"/>
                <a:gd name="T34" fmla="*/ 8 w 788"/>
                <a:gd name="T35" fmla="*/ 387 h 782"/>
                <a:gd name="T36" fmla="*/ 9 w 788"/>
                <a:gd name="T37" fmla="*/ 387 h 782"/>
                <a:gd name="T38" fmla="*/ 25 w 788"/>
                <a:gd name="T39" fmla="*/ 396 h 782"/>
                <a:gd name="T40" fmla="*/ 19 w 788"/>
                <a:gd name="T41" fmla="*/ 409 h 782"/>
                <a:gd name="T42" fmla="*/ 33 w 788"/>
                <a:gd name="T43" fmla="*/ 402 h 782"/>
                <a:gd name="T44" fmla="*/ 40 w 788"/>
                <a:gd name="T45" fmla="*/ 405 h 782"/>
                <a:gd name="T46" fmla="*/ 22 w 788"/>
                <a:gd name="T47" fmla="*/ 437 h 782"/>
                <a:gd name="T48" fmla="*/ 60 w 788"/>
                <a:gd name="T49" fmla="*/ 433 h 782"/>
                <a:gd name="T50" fmla="*/ 78 w 788"/>
                <a:gd name="T51" fmla="*/ 440 h 782"/>
                <a:gd name="T52" fmla="*/ 105 w 788"/>
                <a:gd name="T53" fmla="*/ 458 h 782"/>
                <a:gd name="T54" fmla="*/ 142 w 788"/>
                <a:gd name="T55" fmla="*/ 469 h 782"/>
                <a:gd name="T56" fmla="*/ 186 w 788"/>
                <a:gd name="T57" fmla="*/ 473 h 782"/>
                <a:gd name="T58" fmla="*/ 223 w 788"/>
                <a:gd name="T59" fmla="*/ 446 h 782"/>
                <a:gd name="T60" fmla="*/ 244 w 788"/>
                <a:gd name="T61" fmla="*/ 433 h 782"/>
                <a:gd name="T62" fmla="*/ 253 w 788"/>
                <a:gd name="T63" fmla="*/ 436 h 782"/>
                <a:gd name="T64" fmla="*/ 253 w 788"/>
                <a:gd name="T65" fmla="*/ 419 h 782"/>
                <a:gd name="T66" fmla="*/ 303 w 788"/>
                <a:gd name="T67" fmla="*/ 431 h 782"/>
                <a:gd name="T68" fmla="*/ 339 w 788"/>
                <a:gd name="T69" fmla="*/ 469 h 782"/>
                <a:gd name="T70" fmla="*/ 372 w 788"/>
                <a:gd name="T71" fmla="*/ 491 h 782"/>
                <a:gd name="T72" fmla="*/ 392 w 788"/>
                <a:gd name="T73" fmla="*/ 522 h 782"/>
                <a:gd name="T74" fmla="*/ 405 w 788"/>
                <a:gd name="T75" fmla="*/ 540 h 782"/>
                <a:gd name="T76" fmla="*/ 416 w 788"/>
                <a:gd name="T77" fmla="*/ 553 h 782"/>
                <a:gd name="T78" fmla="*/ 470 w 788"/>
                <a:gd name="T79" fmla="*/ 552 h 782"/>
                <a:gd name="T80" fmla="*/ 501 w 788"/>
                <a:gd name="T81" fmla="*/ 554 h 782"/>
                <a:gd name="T82" fmla="*/ 542 w 788"/>
                <a:gd name="T83" fmla="*/ 558 h 782"/>
                <a:gd name="T84" fmla="*/ 571 w 788"/>
                <a:gd name="T85" fmla="*/ 577 h 782"/>
                <a:gd name="T86" fmla="*/ 589 w 788"/>
                <a:gd name="T87" fmla="*/ 608 h 782"/>
                <a:gd name="T88" fmla="*/ 571 w 788"/>
                <a:gd name="T89" fmla="*/ 626 h 782"/>
                <a:gd name="T90" fmla="*/ 540 w 788"/>
                <a:gd name="T91" fmla="*/ 613 h 782"/>
                <a:gd name="T92" fmla="*/ 519 w 788"/>
                <a:gd name="T93" fmla="*/ 604 h 782"/>
                <a:gd name="T94" fmla="*/ 519 w 788"/>
                <a:gd name="T95" fmla="*/ 656 h 782"/>
                <a:gd name="T96" fmla="*/ 513 w 788"/>
                <a:gd name="T97" fmla="*/ 715 h 782"/>
                <a:gd name="T98" fmla="*/ 505 w 788"/>
                <a:gd name="T99" fmla="*/ 760 h 782"/>
                <a:gd name="T100" fmla="*/ 496 w 788"/>
                <a:gd name="T101" fmla="*/ 778 h 782"/>
                <a:gd name="T102" fmla="*/ 537 w 788"/>
                <a:gd name="T103" fmla="*/ 745 h 782"/>
                <a:gd name="T104" fmla="*/ 590 w 788"/>
                <a:gd name="T105" fmla="*/ 722 h 782"/>
                <a:gd name="T106" fmla="*/ 639 w 788"/>
                <a:gd name="T107" fmla="*/ 701 h 782"/>
                <a:gd name="T108" fmla="*/ 604 w 788"/>
                <a:gd name="T109" fmla="*/ 686 h 782"/>
                <a:gd name="T110" fmla="*/ 645 w 788"/>
                <a:gd name="T111" fmla="*/ 647 h 782"/>
                <a:gd name="T112" fmla="*/ 698 w 788"/>
                <a:gd name="T113" fmla="*/ 634 h 782"/>
                <a:gd name="T114" fmla="*/ 711 w 788"/>
                <a:gd name="T115" fmla="*/ 616 h 782"/>
                <a:gd name="T116" fmla="*/ 743 w 788"/>
                <a:gd name="T117" fmla="*/ 590 h 782"/>
                <a:gd name="T118" fmla="*/ 778 w 788"/>
                <a:gd name="T119" fmla="*/ 553 h 782"/>
                <a:gd name="T120" fmla="*/ 42 w 788"/>
                <a:gd name="T121" fmla="*/ 402 h 782"/>
                <a:gd name="T122" fmla="*/ 505 w 788"/>
                <a:gd name="T123" fmla="*/ 552 h 782"/>
                <a:gd name="T124" fmla="*/ 694 w 788"/>
                <a:gd name="T125" fmla="*/ 624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8" h="782">
                  <a:moveTo>
                    <a:pt x="787" y="536"/>
                  </a:moveTo>
                  <a:lnTo>
                    <a:pt x="785" y="535"/>
                  </a:lnTo>
                  <a:lnTo>
                    <a:pt x="784" y="535"/>
                  </a:lnTo>
                  <a:lnTo>
                    <a:pt x="784" y="534"/>
                  </a:lnTo>
                  <a:lnTo>
                    <a:pt x="783" y="534"/>
                  </a:lnTo>
                  <a:lnTo>
                    <a:pt x="783" y="532"/>
                  </a:lnTo>
                  <a:lnTo>
                    <a:pt x="782" y="531"/>
                  </a:lnTo>
                  <a:lnTo>
                    <a:pt x="782" y="530"/>
                  </a:lnTo>
                  <a:lnTo>
                    <a:pt x="782" y="528"/>
                  </a:lnTo>
                  <a:lnTo>
                    <a:pt x="782" y="527"/>
                  </a:lnTo>
                  <a:lnTo>
                    <a:pt x="782" y="526"/>
                  </a:lnTo>
                  <a:lnTo>
                    <a:pt x="782" y="526"/>
                  </a:lnTo>
                  <a:lnTo>
                    <a:pt x="782" y="525"/>
                  </a:lnTo>
                  <a:lnTo>
                    <a:pt x="782" y="523"/>
                  </a:lnTo>
                  <a:lnTo>
                    <a:pt x="782" y="522"/>
                  </a:lnTo>
                  <a:lnTo>
                    <a:pt x="782" y="521"/>
                  </a:lnTo>
                  <a:lnTo>
                    <a:pt x="782" y="519"/>
                  </a:lnTo>
                  <a:lnTo>
                    <a:pt x="782" y="518"/>
                  </a:lnTo>
                  <a:lnTo>
                    <a:pt x="780" y="518"/>
                  </a:lnTo>
                  <a:lnTo>
                    <a:pt x="780" y="519"/>
                  </a:lnTo>
                  <a:lnTo>
                    <a:pt x="779" y="519"/>
                  </a:lnTo>
                  <a:lnTo>
                    <a:pt x="779" y="518"/>
                  </a:lnTo>
                  <a:lnTo>
                    <a:pt x="778" y="518"/>
                  </a:lnTo>
                  <a:lnTo>
                    <a:pt x="776" y="518"/>
                  </a:lnTo>
                  <a:lnTo>
                    <a:pt x="776" y="519"/>
                  </a:lnTo>
                  <a:lnTo>
                    <a:pt x="775" y="519"/>
                  </a:lnTo>
                  <a:lnTo>
                    <a:pt x="775" y="518"/>
                  </a:lnTo>
                  <a:lnTo>
                    <a:pt x="774" y="518"/>
                  </a:lnTo>
                  <a:lnTo>
                    <a:pt x="773" y="518"/>
                  </a:lnTo>
                  <a:lnTo>
                    <a:pt x="771" y="518"/>
                  </a:lnTo>
                  <a:lnTo>
                    <a:pt x="770" y="518"/>
                  </a:lnTo>
                  <a:lnTo>
                    <a:pt x="769" y="518"/>
                  </a:lnTo>
                  <a:lnTo>
                    <a:pt x="767" y="519"/>
                  </a:lnTo>
                  <a:lnTo>
                    <a:pt x="766" y="519"/>
                  </a:lnTo>
                  <a:lnTo>
                    <a:pt x="765" y="519"/>
                  </a:lnTo>
                  <a:lnTo>
                    <a:pt x="764" y="519"/>
                  </a:lnTo>
                  <a:lnTo>
                    <a:pt x="764" y="519"/>
                  </a:lnTo>
                  <a:lnTo>
                    <a:pt x="762" y="519"/>
                  </a:lnTo>
                  <a:lnTo>
                    <a:pt x="762" y="521"/>
                  </a:lnTo>
                  <a:lnTo>
                    <a:pt x="761" y="521"/>
                  </a:lnTo>
                  <a:lnTo>
                    <a:pt x="760" y="521"/>
                  </a:lnTo>
                  <a:lnTo>
                    <a:pt x="760" y="522"/>
                  </a:lnTo>
                  <a:lnTo>
                    <a:pt x="758" y="522"/>
                  </a:lnTo>
                  <a:lnTo>
                    <a:pt x="758" y="523"/>
                  </a:lnTo>
                  <a:lnTo>
                    <a:pt x="757" y="523"/>
                  </a:lnTo>
                  <a:lnTo>
                    <a:pt x="757" y="525"/>
                  </a:lnTo>
                  <a:lnTo>
                    <a:pt x="756" y="525"/>
                  </a:lnTo>
                  <a:lnTo>
                    <a:pt x="755" y="526"/>
                  </a:lnTo>
                  <a:lnTo>
                    <a:pt x="753" y="526"/>
                  </a:lnTo>
                  <a:lnTo>
                    <a:pt x="752" y="526"/>
                  </a:lnTo>
                  <a:lnTo>
                    <a:pt x="751" y="526"/>
                  </a:lnTo>
                  <a:lnTo>
                    <a:pt x="751" y="526"/>
                  </a:lnTo>
                  <a:lnTo>
                    <a:pt x="749" y="526"/>
                  </a:lnTo>
                  <a:lnTo>
                    <a:pt x="748" y="527"/>
                  </a:lnTo>
                  <a:lnTo>
                    <a:pt x="747" y="528"/>
                  </a:lnTo>
                  <a:lnTo>
                    <a:pt x="747" y="530"/>
                  </a:lnTo>
                  <a:lnTo>
                    <a:pt x="746" y="530"/>
                  </a:lnTo>
                  <a:lnTo>
                    <a:pt x="744" y="530"/>
                  </a:lnTo>
                  <a:lnTo>
                    <a:pt x="744" y="531"/>
                  </a:lnTo>
                  <a:lnTo>
                    <a:pt x="743" y="531"/>
                  </a:lnTo>
                  <a:lnTo>
                    <a:pt x="742" y="531"/>
                  </a:lnTo>
                  <a:lnTo>
                    <a:pt x="742" y="532"/>
                  </a:lnTo>
                  <a:lnTo>
                    <a:pt x="740" y="532"/>
                  </a:lnTo>
                  <a:lnTo>
                    <a:pt x="740" y="534"/>
                  </a:lnTo>
                  <a:lnTo>
                    <a:pt x="739" y="534"/>
                  </a:lnTo>
                  <a:lnTo>
                    <a:pt x="739" y="535"/>
                  </a:lnTo>
                  <a:lnTo>
                    <a:pt x="738" y="535"/>
                  </a:lnTo>
                  <a:lnTo>
                    <a:pt x="737" y="535"/>
                  </a:lnTo>
                  <a:lnTo>
                    <a:pt x="737" y="536"/>
                  </a:lnTo>
                  <a:lnTo>
                    <a:pt x="735" y="536"/>
                  </a:lnTo>
                  <a:lnTo>
                    <a:pt x="734" y="537"/>
                  </a:lnTo>
                  <a:lnTo>
                    <a:pt x="734" y="539"/>
                  </a:lnTo>
                  <a:lnTo>
                    <a:pt x="734" y="540"/>
                  </a:lnTo>
                  <a:lnTo>
                    <a:pt x="734" y="540"/>
                  </a:lnTo>
                  <a:lnTo>
                    <a:pt x="733" y="540"/>
                  </a:lnTo>
                  <a:lnTo>
                    <a:pt x="733" y="541"/>
                  </a:lnTo>
                  <a:lnTo>
                    <a:pt x="733" y="543"/>
                  </a:lnTo>
                  <a:lnTo>
                    <a:pt x="731" y="543"/>
                  </a:lnTo>
                  <a:lnTo>
                    <a:pt x="731" y="544"/>
                  </a:lnTo>
                  <a:lnTo>
                    <a:pt x="730" y="544"/>
                  </a:lnTo>
                  <a:lnTo>
                    <a:pt x="730" y="543"/>
                  </a:lnTo>
                  <a:lnTo>
                    <a:pt x="729" y="543"/>
                  </a:lnTo>
                  <a:lnTo>
                    <a:pt x="728" y="543"/>
                  </a:lnTo>
                  <a:lnTo>
                    <a:pt x="728" y="541"/>
                  </a:lnTo>
                  <a:lnTo>
                    <a:pt x="726" y="541"/>
                  </a:lnTo>
                  <a:lnTo>
                    <a:pt x="725" y="540"/>
                  </a:lnTo>
                  <a:lnTo>
                    <a:pt x="724" y="540"/>
                  </a:lnTo>
                  <a:lnTo>
                    <a:pt x="724" y="539"/>
                  </a:lnTo>
                  <a:lnTo>
                    <a:pt x="722" y="539"/>
                  </a:lnTo>
                  <a:lnTo>
                    <a:pt x="721" y="539"/>
                  </a:lnTo>
                  <a:lnTo>
                    <a:pt x="720" y="539"/>
                  </a:lnTo>
                  <a:lnTo>
                    <a:pt x="719" y="539"/>
                  </a:lnTo>
                  <a:lnTo>
                    <a:pt x="717" y="539"/>
                  </a:lnTo>
                  <a:lnTo>
                    <a:pt x="716" y="539"/>
                  </a:lnTo>
                  <a:lnTo>
                    <a:pt x="715" y="539"/>
                  </a:lnTo>
                  <a:lnTo>
                    <a:pt x="713" y="539"/>
                  </a:lnTo>
                  <a:lnTo>
                    <a:pt x="713" y="540"/>
                  </a:lnTo>
                  <a:lnTo>
                    <a:pt x="713" y="541"/>
                  </a:lnTo>
                  <a:lnTo>
                    <a:pt x="713" y="543"/>
                  </a:lnTo>
                  <a:lnTo>
                    <a:pt x="712" y="543"/>
                  </a:lnTo>
                  <a:lnTo>
                    <a:pt x="711" y="543"/>
                  </a:lnTo>
                  <a:lnTo>
                    <a:pt x="711" y="544"/>
                  </a:lnTo>
                  <a:lnTo>
                    <a:pt x="710" y="544"/>
                  </a:lnTo>
                  <a:lnTo>
                    <a:pt x="708" y="544"/>
                  </a:lnTo>
                  <a:lnTo>
                    <a:pt x="707" y="544"/>
                  </a:lnTo>
                  <a:lnTo>
                    <a:pt x="707" y="543"/>
                  </a:lnTo>
                  <a:lnTo>
                    <a:pt x="706" y="543"/>
                  </a:lnTo>
                  <a:lnTo>
                    <a:pt x="704" y="543"/>
                  </a:lnTo>
                  <a:lnTo>
                    <a:pt x="703" y="543"/>
                  </a:lnTo>
                  <a:lnTo>
                    <a:pt x="703" y="541"/>
                  </a:lnTo>
                  <a:lnTo>
                    <a:pt x="703" y="543"/>
                  </a:lnTo>
                  <a:lnTo>
                    <a:pt x="702" y="543"/>
                  </a:lnTo>
                  <a:lnTo>
                    <a:pt x="701" y="543"/>
                  </a:lnTo>
                  <a:lnTo>
                    <a:pt x="699" y="543"/>
                  </a:lnTo>
                  <a:lnTo>
                    <a:pt x="699" y="541"/>
                  </a:lnTo>
                  <a:lnTo>
                    <a:pt x="698" y="541"/>
                  </a:lnTo>
                  <a:lnTo>
                    <a:pt x="697" y="541"/>
                  </a:lnTo>
                  <a:lnTo>
                    <a:pt x="697" y="540"/>
                  </a:lnTo>
                  <a:lnTo>
                    <a:pt x="697" y="539"/>
                  </a:lnTo>
                  <a:lnTo>
                    <a:pt x="695" y="537"/>
                  </a:lnTo>
                  <a:lnTo>
                    <a:pt x="695" y="536"/>
                  </a:lnTo>
                  <a:lnTo>
                    <a:pt x="694" y="536"/>
                  </a:lnTo>
                  <a:lnTo>
                    <a:pt x="694" y="535"/>
                  </a:lnTo>
                  <a:lnTo>
                    <a:pt x="694" y="534"/>
                  </a:lnTo>
                  <a:lnTo>
                    <a:pt x="693" y="532"/>
                  </a:lnTo>
                  <a:lnTo>
                    <a:pt x="692" y="532"/>
                  </a:lnTo>
                  <a:lnTo>
                    <a:pt x="690" y="532"/>
                  </a:lnTo>
                  <a:lnTo>
                    <a:pt x="690" y="531"/>
                  </a:lnTo>
                  <a:lnTo>
                    <a:pt x="690" y="530"/>
                  </a:lnTo>
                  <a:lnTo>
                    <a:pt x="689" y="530"/>
                  </a:lnTo>
                  <a:lnTo>
                    <a:pt x="689" y="528"/>
                  </a:lnTo>
                  <a:lnTo>
                    <a:pt x="689" y="527"/>
                  </a:lnTo>
                  <a:lnTo>
                    <a:pt x="689" y="526"/>
                  </a:lnTo>
                  <a:lnTo>
                    <a:pt x="689" y="526"/>
                  </a:lnTo>
                  <a:lnTo>
                    <a:pt x="688" y="526"/>
                  </a:lnTo>
                  <a:lnTo>
                    <a:pt x="686" y="526"/>
                  </a:lnTo>
                  <a:lnTo>
                    <a:pt x="685" y="526"/>
                  </a:lnTo>
                  <a:lnTo>
                    <a:pt x="684" y="526"/>
                  </a:lnTo>
                  <a:lnTo>
                    <a:pt x="683" y="526"/>
                  </a:lnTo>
                  <a:lnTo>
                    <a:pt x="683" y="526"/>
                  </a:lnTo>
                  <a:lnTo>
                    <a:pt x="684" y="527"/>
                  </a:lnTo>
                  <a:lnTo>
                    <a:pt x="683" y="527"/>
                  </a:lnTo>
                  <a:lnTo>
                    <a:pt x="684" y="528"/>
                  </a:lnTo>
                  <a:lnTo>
                    <a:pt x="684" y="530"/>
                  </a:lnTo>
                  <a:lnTo>
                    <a:pt x="684" y="531"/>
                  </a:lnTo>
                  <a:lnTo>
                    <a:pt x="683" y="531"/>
                  </a:lnTo>
                  <a:lnTo>
                    <a:pt x="681" y="531"/>
                  </a:lnTo>
                  <a:lnTo>
                    <a:pt x="680" y="531"/>
                  </a:lnTo>
                  <a:lnTo>
                    <a:pt x="679" y="531"/>
                  </a:lnTo>
                  <a:lnTo>
                    <a:pt x="677" y="530"/>
                  </a:lnTo>
                  <a:lnTo>
                    <a:pt x="676" y="530"/>
                  </a:lnTo>
                  <a:lnTo>
                    <a:pt x="675" y="530"/>
                  </a:lnTo>
                  <a:lnTo>
                    <a:pt x="673" y="530"/>
                  </a:lnTo>
                  <a:lnTo>
                    <a:pt x="672" y="530"/>
                  </a:lnTo>
                  <a:lnTo>
                    <a:pt x="672" y="528"/>
                  </a:lnTo>
                  <a:lnTo>
                    <a:pt x="672" y="528"/>
                  </a:lnTo>
                  <a:lnTo>
                    <a:pt x="672" y="527"/>
                  </a:lnTo>
                  <a:lnTo>
                    <a:pt x="671" y="527"/>
                  </a:lnTo>
                  <a:lnTo>
                    <a:pt x="671" y="526"/>
                  </a:lnTo>
                  <a:lnTo>
                    <a:pt x="670" y="526"/>
                  </a:lnTo>
                  <a:lnTo>
                    <a:pt x="670" y="526"/>
                  </a:lnTo>
                  <a:lnTo>
                    <a:pt x="668" y="526"/>
                  </a:lnTo>
                  <a:lnTo>
                    <a:pt x="668" y="525"/>
                  </a:lnTo>
                  <a:lnTo>
                    <a:pt x="668" y="523"/>
                  </a:lnTo>
                  <a:lnTo>
                    <a:pt x="667" y="522"/>
                  </a:lnTo>
                  <a:lnTo>
                    <a:pt x="666" y="522"/>
                  </a:lnTo>
                  <a:lnTo>
                    <a:pt x="664" y="521"/>
                  </a:lnTo>
                  <a:lnTo>
                    <a:pt x="663" y="521"/>
                  </a:lnTo>
                  <a:lnTo>
                    <a:pt x="662" y="521"/>
                  </a:lnTo>
                  <a:lnTo>
                    <a:pt x="661" y="519"/>
                  </a:lnTo>
                  <a:lnTo>
                    <a:pt x="659" y="519"/>
                  </a:lnTo>
                  <a:lnTo>
                    <a:pt x="658" y="519"/>
                  </a:lnTo>
                  <a:lnTo>
                    <a:pt x="658" y="518"/>
                  </a:lnTo>
                  <a:lnTo>
                    <a:pt x="657" y="518"/>
                  </a:lnTo>
                  <a:lnTo>
                    <a:pt x="655" y="518"/>
                  </a:lnTo>
                  <a:lnTo>
                    <a:pt x="655" y="517"/>
                  </a:lnTo>
                  <a:lnTo>
                    <a:pt x="654" y="517"/>
                  </a:lnTo>
                  <a:lnTo>
                    <a:pt x="653" y="517"/>
                  </a:lnTo>
                  <a:lnTo>
                    <a:pt x="652" y="517"/>
                  </a:lnTo>
                  <a:lnTo>
                    <a:pt x="650" y="516"/>
                  </a:lnTo>
                  <a:lnTo>
                    <a:pt x="650" y="517"/>
                  </a:lnTo>
                  <a:lnTo>
                    <a:pt x="649" y="517"/>
                  </a:lnTo>
                  <a:lnTo>
                    <a:pt x="648" y="517"/>
                  </a:lnTo>
                  <a:lnTo>
                    <a:pt x="646" y="517"/>
                  </a:lnTo>
                  <a:lnTo>
                    <a:pt x="645" y="517"/>
                  </a:lnTo>
                  <a:lnTo>
                    <a:pt x="644" y="517"/>
                  </a:lnTo>
                  <a:lnTo>
                    <a:pt x="643" y="517"/>
                  </a:lnTo>
                  <a:lnTo>
                    <a:pt x="641" y="517"/>
                  </a:lnTo>
                  <a:lnTo>
                    <a:pt x="641" y="517"/>
                  </a:lnTo>
                  <a:lnTo>
                    <a:pt x="640" y="517"/>
                  </a:lnTo>
                  <a:lnTo>
                    <a:pt x="639" y="516"/>
                  </a:lnTo>
                  <a:lnTo>
                    <a:pt x="639" y="517"/>
                  </a:lnTo>
                  <a:lnTo>
                    <a:pt x="637" y="517"/>
                  </a:lnTo>
                  <a:lnTo>
                    <a:pt x="636" y="517"/>
                  </a:lnTo>
                  <a:lnTo>
                    <a:pt x="635" y="517"/>
                  </a:lnTo>
                  <a:lnTo>
                    <a:pt x="634" y="517"/>
                  </a:lnTo>
                  <a:lnTo>
                    <a:pt x="634" y="516"/>
                  </a:lnTo>
                  <a:lnTo>
                    <a:pt x="632" y="516"/>
                  </a:lnTo>
                  <a:lnTo>
                    <a:pt x="631" y="517"/>
                  </a:lnTo>
                  <a:lnTo>
                    <a:pt x="630" y="517"/>
                  </a:lnTo>
                  <a:lnTo>
                    <a:pt x="628" y="517"/>
                  </a:lnTo>
                  <a:lnTo>
                    <a:pt x="628" y="518"/>
                  </a:lnTo>
                  <a:lnTo>
                    <a:pt x="627" y="518"/>
                  </a:lnTo>
                  <a:lnTo>
                    <a:pt x="626" y="518"/>
                  </a:lnTo>
                  <a:lnTo>
                    <a:pt x="625" y="518"/>
                  </a:lnTo>
                  <a:lnTo>
                    <a:pt x="625" y="517"/>
                  </a:lnTo>
                  <a:lnTo>
                    <a:pt x="623" y="517"/>
                  </a:lnTo>
                  <a:lnTo>
                    <a:pt x="622" y="517"/>
                  </a:lnTo>
                  <a:lnTo>
                    <a:pt x="621" y="517"/>
                  </a:lnTo>
                  <a:lnTo>
                    <a:pt x="619" y="518"/>
                  </a:lnTo>
                  <a:lnTo>
                    <a:pt x="618" y="518"/>
                  </a:lnTo>
                  <a:lnTo>
                    <a:pt x="617" y="517"/>
                  </a:lnTo>
                  <a:lnTo>
                    <a:pt x="616" y="517"/>
                  </a:lnTo>
                  <a:lnTo>
                    <a:pt x="614" y="517"/>
                  </a:lnTo>
                  <a:lnTo>
                    <a:pt x="613" y="517"/>
                  </a:lnTo>
                  <a:lnTo>
                    <a:pt x="613" y="518"/>
                  </a:lnTo>
                  <a:lnTo>
                    <a:pt x="612" y="518"/>
                  </a:lnTo>
                  <a:lnTo>
                    <a:pt x="610" y="518"/>
                  </a:lnTo>
                  <a:lnTo>
                    <a:pt x="610" y="517"/>
                  </a:lnTo>
                  <a:lnTo>
                    <a:pt x="610" y="516"/>
                  </a:lnTo>
                  <a:lnTo>
                    <a:pt x="610" y="514"/>
                  </a:lnTo>
                  <a:lnTo>
                    <a:pt x="609" y="514"/>
                  </a:lnTo>
                  <a:lnTo>
                    <a:pt x="608" y="514"/>
                  </a:lnTo>
                  <a:lnTo>
                    <a:pt x="608" y="513"/>
                  </a:lnTo>
                  <a:lnTo>
                    <a:pt x="607" y="513"/>
                  </a:lnTo>
                  <a:lnTo>
                    <a:pt x="605" y="513"/>
                  </a:lnTo>
                  <a:lnTo>
                    <a:pt x="604" y="513"/>
                  </a:lnTo>
                  <a:lnTo>
                    <a:pt x="604" y="512"/>
                  </a:lnTo>
                  <a:lnTo>
                    <a:pt x="603" y="512"/>
                  </a:lnTo>
                  <a:lnTo>
                    <a:pt x="601" y="510"/>
                  </a:lnTo>
                  <a:lnTo>
                    <a:pt x="600" y="509"/>
                  </a:lnTo>
                  <a:lnTo>
                    <a:pt x="599" y="509"/>
                  </a:lnTo>
                  <a:lnTo>
                    <a:pt x="599" y="508"/>
                  </a:lnTo>
                  <a:lnTo>
                    <a:pt x="598" y="507"/>
                  </a:lnTo>
                  <a:lnTo>
                    <a:pt x="598" y="505"/>
                  </a:lnTo>
                  <a:lnTo>
                    <a:pt x="596" y="504"/>
                  </a:lnTo>
                  <a:lnTo>
                    <a:pt x="596" y="503"/>
                  </a:lnTo>
                  <a:lnTo>
                    <a:pt x="595" y="503"/>
                  </a:lnTo>
                  <a:lnTo>
                    <a:pt x="594" y="501"/>
                  </a:lnTo>
                  <a:lnTo>
                    <a:pt x="592" y="500"/>
                  </a:lnTo>
                  <a:lnTo>
                    <a:pt x="592" y="499"/>
                  </a:lnTo>
                  <a:lnTo>
                    <a:pt x="591" y="499"/>
                  </a:lnTo>
                  <a:lnTo>
                    <a:pt x="591" y="498"/>
                  </a:lnTo>
                  <a:lnTo>
                    <a:pt x="590" y="496"/>
                  </a:lnTo>
                  <a:lnTo>
                    <a:pt x="590" y="495"/>
                  </a:lnTo>
                  <a:lnTo>
                    <a:pt x="589" y="495"/>
                  </a:lnTo>
                  <a:lnTo>
                    <a:pt x="587" y="495"/>
                  </a:lnTo>
                  <a:lnTo>
                    <a:pt x="586" y="495"/>
                  </a:lnTo>
                  <a:lnTo>
                    <a:pt x="586" y="494"/>
                  </a:lnTo>
                  <a:lnTo>
                    <a:pt x="585" y="492"/>
                  </a:lnTo>
                  <a:lnTo>
                    <a:pt x="583" y="492"/>
                  </a:lnTo>
                  <a:lnTo>
                    <a:pt x="583" y="491"/>
                  </a:lnTo>
                  <a:lnTo>
                    <a:pt x="582" y="490"/>
                  </a:lnTo>
                  <a:lnTo>
                    <a:pt x="581" y="490"/>
                  </a:lnTo>
                  <a:lnTo>
                    <a:pt x="581" y="489"/>
                  </a:lnTo>
                  <a:lnTo>
                    <a:pt x="581" y="487"/>
                  </a:lnTo>
                  <a:lnTo>
                    <a:pt x="580" y="486"/>
                  </a:lnTo>
                  <a:lnTo>
                    <a:pt x="580" y="486"/>
                  </a:lnTo>
                  <a:lnTo>
                    <a:pt x="580" y="485"/>
                  </a:lnTo>
                  <a:lnTo>
                    <a:pt x="578" y="485"/>
                  </a:lnTo>
                  <a:lnTo>
                    <a:pt x="578" y="483"/>
                  </a:lnTo>
                  <a:lnTo>
                    <a:pt x="577" y="483"/>
                  </a:lnTo>
                  <a:lnTo>
                    <a:pt x="577" y="482"/>
                  </a:lnTo>
                  <a:lnTo>
                    <a:pt x="576" y="482"/>
                  </a:lnTo>
                  <a:lnTo>
                    <a:pt x="576" y="481"/>
                  </a:lnTo>
                  <a:lnTo>
                    <a:pt x="576" y="480"/>
                  </a:lnTo>
                  <a:lnTo>
                    <a:pt x="576" y="478"/>
                  </a:lnTo>
                  <a:lnTo>
                    <a:pt x="576" y="477"/>
                  </a:lnTo>
                  <a:lnTo>
                    <a:pt x="576" y="476"/>
                  </a:lnTo>
                  <a:lnTo>
                    <a:pt x="576" y="474"/>
                  </a:lnTo>
                  <a:lnTo>
                    <a:pt x="576" y="473"/>
                  </a:lnTo>
                  <a:lnTo>
                    <a:pt x="574" y="473"/>
                  </a:lnTo>
                  <a:lnTo>
                    <a:pt x="574" y="472"/>
                  </a:lnTo>
                  <a:lnTo>
                    <a:pt x="573" y="472"/>
                  </a:lnTo>
                  <a:lnTo>
                    <a:pt x="573" y="470"/>
                  </a:lnTo>
                  <a:lnTo>
                    <a:pt x="572" y="470"/>
                  </a:lnTo>
                  <a:lnTo>
                    <a:pt x="572" y="469"/>
                  </a:lnTo>
                  <a:lnTo>
                    <a:pt x="571" y="469"/>
                  </a:lnTo>
                  <a:lnTo>
                    <a:pt x="571" y="468"/>
                  </a:lnTo>
                  <a:lnTo>
                    <a:pt x="569" y="468"/>
                  </a:lnTo>
                  <a:lnTo>
                    <a:pt x="569" y="467"/>
                  </a:lnTo>
                  <a:lnTo>
                    <a:pt x="568" y="467"/>
                  </a:lnTo>
                  <a:lnTo>
                    <a:pt x="568" y="465"/>
                  </a:lnTo>
                  <a:lnTo>
                    <a:pt x="567" y="464"/>
                  </a:lnTo>
                  <a:lnTo>
                    <a:pt x="567" y="464"/>
                  </a:lnTo>
                  <a:lnTo>
                    <a:pt x="568" y="464"/>
                  </a:lnTo>
                  <a:lnTo>
                    <a:pt x="568" y="463"/>
                  </a:lnTo>
                  <a:lnTo>
                    <a:pt x="568" y="461"/>
                  </a:lnTo>
                  <a:lnTo>
                    <a:pt x="568" y="460"/>
                  </a:lnTo>
                  <a:lnTo>
                    <a:pt x="569" y="459"/>
                  </a:lnTo>
                  <a:lnTo>
                    <a:pt x="568" y="459"/>
                  </a:lnTo>
                  <a:lnTo>
                    <a:pt x="568" y="458"/>
                  </a:lnTo>
                  <a:lnTo>
                    <a:pt x="568" y="456"/>
                  </a:lnTo>
                  <a:lnTo>
                    <a:pt x="568" y="455"/>
                  </a:lnTo>
                  <a:lnTo>
                    <a:pt x="568" y="454"/>
                  </a:lnTo>
                  <a:lnTo>
                    <a:pt x="568" y="452"/>
                  </a:lnTo>
                  <a:lnTo>
                    <a:pt x="567" y="452"/>
                  </a:lnTo>
                  <a:lnTo>
                    <a:pt x="567" y="451"/>
                  </a:lnTo>
                  <a:lnTo>
                    <a:pt x="567" y="450"/>
                  </a:lnTo>
                  <a:lnTo>
                    <a:pt x="567" y="449"/>
                  </a:lnTo>
                  <a:lnTo>
                    <a:pt x="567" y="447"/>
                  </a:lnTo>
                  <a:lnTo>
                    <a:pt x="567" y="446"/>
                  </a:lnTo>
                  <a:lnTo>
                    <a:pt x="565" y="446"/>
                  </a:lnTo>
                  <a:lnTo>
                    <a:pt x="565" y="445"/>
                  </a:lnTo>
                  <a:lnTo>
                    <a:pt x="565" y="443"/>
                  </a:lnTo>
                  <a:lnTo>
                    <a:pt x="565" y="442"/>
                  </a:lnTo>
                  <a:lnTo>
                    <a:pt x="565" y="441"/>
                  </a:lnTo>
                  <a:lnTo>
                    <a:pt x="565" y="440"/>
                  </a:lnTo>
                  <a:lnTo>
                    <a:pt x="564" y="440"/>
                  </a:lnTo>
                  <a:lnTo>
                    <a:pt x="564" y="438"/>
                  </a:lnTo>
                  <a:lnTo>
                    <a:pt x="564" y="437"/>
                  </a:lnTo>
                  <a:lnTo>
                    <a:pt x="564" y="436"/>
                  </a:lnTo>
                  <a:lnTo>
                    <a:pt x="564" y="434"/>
                  </a:lnTo>
                  <a:lnTo>
                    <a:pt x="564" y="433"/>
                  </a:lnTo>
                  <a:lnTo>
                    <a:pt x="563" y="433"/>
                  </a:lnTo>
                  <a:lnTo>
                    <a:pt x="563" y="433"/>
                  </a:lnTo>
                  <a:lnTo>
                    <a:pt x="563" y="432"/>
                  </a:lnTo>
                  <a:lnTo>
                    <a:pt x="563" y="431"/>
                  </a:lnTo>
                  <a:lnTo>
                    <a:pt x="563" y="429"/>
                  </a:lnTo>
                  <a:lnTo>
                    <a:pt x="563" y="428"/>
                  </a:lnTo>
                  <a:lnTo>
                    <a:pt x="562" y="427"/>
                  </a:lnTo>
                  <a:lnTo>
                    <a:pt x="562" y="425"/>
                  </a:lnTo>
                  <a:lnTo>
                    <a:pt x="562" y="424"/>
                  </a:lnTo>
                  <a:lnTo>
                    <a:pt x="562" y="423"/>
                  </a:lnTo>
                  <a:lnTo>
                    <a:pt x="560" y="422"/>
                  </a:lnTo>
                  <a:lnTo>
                    <a:pt x="560" y="420"/>
                  </a:lnTo>
                  <a:lnTo>
                    <a:pt x="560" y="419"/>
                  </a:lnTo>
                  <a:lnTo>
                    <a:pt x="560" y="418"/>
                  </a:lnTo>
                  <a:lnTo>
                    <a:pt x="560" y="416"/>
                  </a:lnTo>
                  <a:lnTo>
                    <a:pt x="560" y="415"/>
                  </a:lnTo>
                  <a:lnTo>
                    <a:pt x="559" y="415"/>
                  </a:lnTo>
                  <a:lnTo>
                    <a:pt x="559" y="414"/>
                  </a:lnTo>
                  <a:lnTo>
                    <a:pt x="559" y="413"/>
                  </a:lnTo>
                  <a:lnTo>
                    <a:pt x="559" y="411"/>
                  </a:lnTo>
                  <a:lnTo>
                    <a:pt x="559" y="410"/>
                  </a:lnTo>
                  <a:lnTo>
                    <a:pt x="558" y="407"/>
                  </a:lnTo>
                  <a:lnTo>
                    <a:pt x="558" y="406"/>
                  </a:lnTo>
                  <a:lnTo>
                    <a:pt x="558" y="405"/>
                  </a:lnTo>
                  <a:lnTo>
                    <a:pt x="558" y="404"/>
                  </a:lnTo>
                  <a:lnTo>
                    <a:pt x="556" y="402"/>
                  </a:lnTo>
                  <a:lnTo>
                    <a:pt x="556" y="401"/>
                  </a:lnTo>
                  <a:lnTo>
                    <a:pt x="556" y="400"/>
                  </a:lnTo>
                  <a:lnTo>
                    <a:pt x="556" y="398"/>
                  </a:lnTo>
                  <a:lnTo>
                    <a:pt x="556" y="397"/>
                  </a:lnTo>
                  <a:lnTo>
                    <a:pt x="556" y="396"/>
                  </a:lnTo>
                  <a:lnTo>
                    <a:pt x="555" y="396"/>
                  </a:lnTo>
                  <a:lnTo>
                    <a:pt x="555" y="394"/>
                  </a:lnTo>
                  <a:lnTo>
                    <a:pt x="555" y="393"/>
                  </a:lnTo>
                  <a:lnTo>
                    <a:pt x="555" y="392"/>
                  </a:lnTo>
                  <a:lnTo>
                    <a:pt x="554" y="388"/>
                  </a:lnTo>
                  <a:lnTo>
                    <a:pt x="554" y="387"/>
                  </a:lnTo>
                  <a:lnTo>
                    <a:pt x="554" y="384"/>
                  </a:lnTo>
                  <a:lnTo>
                    <a:pt x="554" y="383"/>
                  </a:lnTo>
                  <a:lnTo>
                    <a:pt x="553" y="382"/>
                  </a:lnTo>
                  <a:lnTo>
                    <a:pt x="553" y="380"/>
                  </a:lnTo>
                  <a:lnTo>
                    <a:pt x="553" y="379"/>
                  </a:lnTo>
                  <a:lnTo>
                    <a:pt x="551" y="375"/>
                  </a:lnTo>
                  <a:lnTo>
                    <a:pt x="551" y="374"/>
                  </a:lnTo>
                  <a:lnTo>
                    <a:pt x="551" y="373"/>
                  </a:lnTo>
                  <a:lnTo>
                    <a:pt x="551" y="371"/>
                  </a:lnTo>
                  <a:lnTo>
                    <a:pt x="550" y="371"/>
                  </a:lnTo>
                  <a:lnTo>
                    <a:pt x="550" y="367"/>
                  </a:lnTo>
                  <a:lnTo>
                    <a:pt x="550" y="366"/>
                  </a:lnTo>
                  <a:lnTo>
                    <a:pt x="550" y="365"/>
                  </a:lnTo>
                  <a:lnTo>
                    <a:pt x="549" y="365"/>
                  </a:lnTo>
                  <a:lnTo>
                    <a:pt x="549" y="360"/>
                  </a:lnTo>
                  <a:lnTo>
                    <a:pt x="549" y="358"/>
                  </a:lnTo>
                  <a:lnTo>
                    <a:pt x="549" y="357"/>
                  </a:lnTo>
                  <a:lnTo>
                    <a:pt x="549" y="355"/>
                  </a:lnTo>
                  <a:lnTo>
                    <a:pt x="549" y="353"/>
                  </a:lnTo>
                  <a:lnTo>
                    <a:pt x="547" y="349"/>
                  </a:lnTo>
                  <a:lnTo>
                    <a:pt x="546" y="344"/>
                  </a:lnTo>
                  <a:lnTo>
                    <a:pt x="546" y="343"/>
                  </a:lnTo>
                  <a:lnTo>
                    <a:pt x="546" y="342"/>
                  </a:lnTo>
                  <a:lnTo>
                    <a:pt x="546" y="340"/>
                  </a:lnTo>
                  <a:lnTo>
                    <a:pt x="546" y="340"/>
                  </a:lnTo>
                  <a:lnTo>
                    <a:pt x="545" y="338"/>
                  </a:lnTo>
                  <a:lnTo>
                    <a:pt x="545" y="335"/>
                  </a:lnTo>
                  <a:lnTo>
                    <a:pt x="544" y="333"/>
                  </a:lnTo>
                  <a:lnTo>
                    <a:pt x="544" y="331"/>
                  </a:lnTo>
                  <a:lnTo>
                    <a:pt x="544" y="330"/>
                  </a:lnTo>
                  <a:lnTo>
                    <a:pt x="544" y="328"/>
                  </a:lnTo>
                  <a:lnTo>
                    <a:pt x="542" y="322"/>
                  </a:lnTo>
                  <a:lnTo>
                    <a:pt x="542" y="321"/>
                  </a:lnTo>
                  <a:lnTo>
                    <a:pt x="541" y="318"/>
                  </a:lnTo>
                  <a:lnTo>
                    <a:pt x="541" y="317"/>
                  </a:lnTo>
                  <a:lnTo>
                    <a:pt x="541" y="315"/>
                  </a:lnTo>
                  <a:lnTo>
                    <a:pt x="538" y="308"/>
                  </a:lnTo>
                  <a:lnTo>
                    <a:pt x="537" y="302"/>
                  </a:lnTo>
                  <a:lnTo>
                    <a:pt x="536" y="295"/>
                  </a:lnTo>
                  <a:lnTo>
                    <a:pt x="536" y="294"/>
                  </a:lnTo>
                  <a:lnTo>
                    <a:pt x="535" y="288"/>
                  </a:lnTo>
                  <a:lnTo>
                    <a:pt x="533" y="280"/>
                  </a:lnTo>
                  <a:lnTo>
                    <a:pt x="533" y="279"/>
                  </a:lnTo>
                  <a:lnTo>
                    <a:pt x="533" y="279"/>
                  </a:lnTo>
                  <a:lnTo>
                    <a:pt x="532" y="276"/>
                  </a:lnTo>
                  <a:lnTo>
                    <a:pt x="532" y="275"/>
                  </a:lnTo>
                  <a:lnTo>
                    <a:pt x="532" y="273"/>
                  </a:lnTo>
                  <a:lnTo>
                    <a:pt x="532" y="272"/>
                  </a:lnTo>
                  <a:lnTo>
                    <a:pt x="532" y="271"/>
                  </a:lnTo>
                  <a:lnTo>
                    <a:pt x="531" y="268"/>
                  </a:lnTo>
                  <a:lnTo>
                    <a:pt x="531" y="264"/>
                  </a:lnTo>
                  <a:lnTo>
                    <a:pt x="529" y="263"/>
                  </a:lnTo>
                  <a:lnTo>
                    <a:pt x="529" y="262"/>
                  </a:lnTo>
                  <a:lnTo>
                    <a:pt x="529" y="261"/>
                  </a:lnTo>
                  <a:lnTo>
                    <a:pt x="528" y="255"/>
                  </a:lnTo>
                  <a:lnTo>
                    <a:pt x="528" y="253"/>
                  </a:lnTo>
                  <a:lnTo>
                    <a:pt x="527" y="250"/>
                  </a:lnTo>
                  <a:lnTo>
                    <a:pt x="526" y="250"/>
                  </a:lnTo>
                  <a:lnTo>
                    <a:pt x="526" y="252"/>
                  </a:lnTo>
                  <a:lnTo>
                    <a:pt x="524" y="252"/>
                  </a:lnTo>
                  <a:lnTo>
                    <a:pt x="524" y="253"/>
                  </a:lnTo>
                  <a:lnTo>
                    <a:pt x="524" y="254"/>
                  </a:lnTo>
                  <a:lnTo>
                    <a:pt x="523" y="254"/>
                  </a:lnTo>
                  <a:lnTo>
                    <a:pt x="522" y="254"/>
                  </a:lnTo>
                  <a:lnTo>
                    <a:pt x="522" y="255"/>
                  </a:lnTo>
                  <a:lnTo>
                    <a:pt x="523" y="255"/>
                  </a:lnTo>
                  <a:lnTo>
                    <a:pt x="523" y="257"/>
                  </a:lnTo>
                  <a:lnTo>
                    <a:pt x="522" y="257"/>
                  </a:lnTo>
                  <a:lnTo>
                    <a:pt x="522" y="258"/>
                  </a:lnTo>
                  <a:lnTo>
                    <a:pt x="522" y="259"/>
                  </a:lnTo>
                  <a:lnTo>
                    <a:pt x="522" y="261"/>
                  </a:lnTo>
                  <a:lnTo>
                    <a:pt x="523" y="261"/>
                  </a:lnTo>
                  <a:lnTo>
                    <a:pt x="523" y="262"/>
                  </a:lnTo>
                  <a:lnTo>
                    <a:pt x="524" y="262"/>
                  </a:lnTo>
                  <a:lnTo>
                    <a:pt x="524" y="263"/>
                  </a:lnTo>
                  <a:lnTo>
                    <a:pt x="523" y="263"/>
                  </a:lnTo>
                  <a:lnTo>
                    <a:pt x="523" y="264"/>
                  </a:lnTo>
                  <a:lnTo>
                    <a:pt x="522" y="264"/>
                  </a:lnTo>
                  <a:lnTo>
                    <a:pt x="522" y="266"/>
                  </a:lnTo>
                  <a:lnTo>
                    <a:pt x="522" y="267"/>
                  </a:lnTo>
                  <a:lnTo>
                    <a:pt x="522" y="268"/>
                  </a:lnTo>
                  <a:lnTo>
                    <a:pt x="520" y="268"/>
                  </a:lnTo>
                  <a:lnTo>
                    <a:pt x="519" y="268"/>
                  </a:lnTo>
                  <a:lnTo>
                    <a:pt x="518" y="268"/>
                  </a:lnTo>
                  <a:lnTo>
                    <a:pt x="518" y="268"/>
                  </a:lnTo>
                  <a:lnTo>
                    <a:pt x="518" y="267"/>
                  </a:lnTo>
                  <a:lnTo>
                    <a:pt x="517" y="267"/>
                  </a:lnTo>
                  <a:lnTo>
                    <a:pt x="517" y="266"/>
                  </a:lnTo>
                  <a:lnTo>
                    <a:pt x="515" y="266"/>
                  </a:lnTo>
                  <a:lnTo>
                    <a:pt x="515" y="264"/>
                  </a:lnTo>
                  <a:lnTo>
                    <a:pt x="514" y="264"/>
                  </a:lnTo>
                  <a:lnTo>
                    <a:pt x="513" y="264"/>
                  </a:lnTo>
                  <a:lnTo>
                    <a:pt x="511" y="264"/>
                  </a:lnTo>
                  <a:lnTo>
                    <a:pt x="510" y="264"/>
                  </a:lnTo>
                  <a:lnTo>
                    <a:pt x="510" y="263"/>
                  </a:lnTo>
                  <a:lnTo>
                    <a:pt x="509" y="263"/>
                  </a:lnTo>
                  <a:lnTo>
                    <a:pt x="507" y="263"/>
                  </a:lnTo>
                  <a:lnTo>
                    <a:pt x="506" y="263"/>
                  </a:lnTo>
                  <a:lnTo>
                    <a:pt x="505" y="263"/>
                  </a:lnTo>
                  <a:lnTo>
                    <a:pt x="504" y="263"/>
                  </a:lnTo>
                  <a:lnTo>
                    <a:pt x="502" y="263"/>
                  </a:lnTo>
                  <a:lnTo>
                    <a:pt x="501" y="263"/>
                  </a:lnTo>
                  <a:lnTo>
                    <a:pt x="500" y="263"/>
                  </a:lnTo>
                  <a:lnTo>
                    <a:pt x="498" y="262"/>
                  </a:lnTo>
                  <a:lnTo>
                    <a:pt x="498" y="261"/>
                  </a:lnTo>
                  <a:lnTo>
                    <a:pt x="498" y="259"/>
                  </a:lnTo>
                  <a:lnTo>
                    <a:pt x="497" y="259"/>
                  </a:lnTo>
                  <a:lnTo>
                    <a:pt x="497" y="258"/>
                  </a:lnTo>
                  <a:lnTo>
                    <a:pt x="497" y="257"/>
                  </a:lnTo>
                  <a:lnTo>
                    <a:pt x="497" y="255"/>
                  </a:lnTo>
                  <a:lnTo>
                    <a:pt x="497" y="254"/>
                  </a:lnTo>
                  <a:lnTo>
                    <a:pt x="496" y="254"/>
                  </a:lnTo>
                  <a:lnTo>
                    <a:pt x="495" y="254"/>
                  </a:lnTo>
                  <a:lnTo>
                    <a:pt x="495" y="253"/>
                  </a:lnTo>
                  <a:lnTo>
                    <a:pt x="493" y="253"/>
                  </a:lnTo>
                  <a:lnTo>
                    <a:pt x="493" y="252"/>
                  </a:lnTo>
                  <a:lnTo>
                    <a:pt x="493" y="250"/>
                  </a:lnTo>
                  <a:lnTo>
                    <a:pt x="493" y="249"/>
                  </a:lnTo>
                  <a:lnTo>
                    <a:pt x="492" y="249"/>
                  </a:lnTo>
                  <a:lnTo>
                    <a:pt x="492" y="248"/>
                  </a:lnTo>
                  <a:lnTo>
                    <a:pt x="491" y="248"/>
                  </a:lnTo>
                  <a:lnTo>
                    <a:pt x="491" y="248"/>
                  </a:lnTo>
                  <a:lnTo>
                    <a:pt x="491" y="246"/>
                  </a:lnTo>
                  <a:lnTo>
                    <a:pt x="491" y="245"/>
                  </a:lnTo>
                  <a:lnTo>
                    <a:pt x="489" y="245"/>
                  </a:lnTo>
                  <a:lnTo>
                    <a:pt x="489" y="244"/>
                  </a:lnTo>
                  <a:lnTo>
                    <a:pt x="488" y="244"/>
                  </a:lnTo>
                  <a:lnTo>
                    <a:pt x="488" y="242"/>
                  </a:lnTo>
                  <a:lnTo>
                    <a:pt x="487" y="242"/>
                  </a:lnTo>
                  <a:lnTo>
                    <a:pt x="487" y="241"/>
                  </a:lnTo>
                  <a:lnTo>
                    <a:pt x="487" y="240"/>
                  </a:lnTo>
                  <a:lnTo>
                    <a:pt x="487" y="240"/>
                  </a:lnTo>
                  <a:lnTo>
                    <a:pt x="486" y="240"/>
                  </a:lnTo>
                  <a:lnTo>
                    <a:pt x="486" y="239"/>
                  </a:lnTo>
                  <a:lnTo>
                    <a:pt x="484" y="239"/>
                  </a:lnTo>
                  <a:lnTo>
                    <a:pt x="484" y="237"/>
                  </a:lnTo>
                  <a:lnTo>
                    <a:pt x="483" y="237"/>
                  </a:lnTo>
                  <a:lnTo>
                    <a:pt x="482" y="237"/>
                  </a:lnTo>
                  <a:lnTo>
                    <a:pt x="480" y="237"/>
                  </a:lnTo>
                  <a:lnTo>
                    <a:pt x="479" y="237"/>
                  </a:lnTo>
                  <a:lnTo>
                    <a:pt x="479" y="236"/>
                  </a:lnTo>
                  <a:lnTo>
                    <a:pt x="478" y="236"/>
                  </a:lnTo>
                  <a:lnTo>
                    <a:pt x="478" y="235"/>
                  </a:lnTo>
                  <a:lnTo>
                    <a:pt x="477" y="235"/>
                  </a:lnTo>
                  <a:lnTo>
                    <a:pt x="477" y="233"/>
                  </a:lnTo>
                  <a:lnTo>
                    <a:pt x="477" y="232"/>
                  </a:lnTo>
                  <a:lnTo>
                    <a:pt x="475" y="232"/>
                  </a:lnTo>
                  <a:lnTo>
                    <a:pt x="475" y="231"/>
                  </a:lnTo>
                  <a:lnTo>
                    <a:pt x="474" y="231"/>
                  </a:lnTo>
                  <a:lnTo>
                    <a:pt x="473" y="231"/>
                  </a:lnTo>
                  <a:lnTo>
                    <a:pt x="473" y="230"/>
                  </a:lnTo>
                  <a:lnTo>
                    <a:pt x="471" y="230"/>
                  </a:lnTo>
                  <a:lnTo>
                    <a:pt x="470" y="230"/>
                  </a:lnTo>
                  <a:lnTo>
                    <a:pt x="469" y="230"/>
                  </a:lnTo>
                  <a:lnTo>
                    <a:pt x="468" y="230"/>
                  </a:lnTo>
                  <a:lnTo>
                    <a:pt x="466" y="230"/>
                  </a:lnTo>
                  <a:lnTo>
                    <a:pt x="466" y="228"/>
                  </a:lnTo>
                  <a:lnTo>
                    <a:pt x="465" y="228"/>
                  </a:lnTo>
                  <a:lnTo>
                    <a:pt x="464" y="228"/>
                  </a:lnTo>
                  <a:lnTo>
                    <a:pt x="462" y="228"/>
                  </a:lnTo>
                  <a:lnTo>
                    <a:pt x="462" y="227"/>
                  </a:lnTo>
                  <a:lnTo>
                    <a:pt x="461" y="227"/>
                  </a:lnTo>
                  <a:lnTo>
                    <a:pt x="460" y="227"/>
                  </a:lnTo>
                  <a:lnTo>
                    <a:pt x="460" y="226"/>
                  </a:lnTo>
                  <a:lnTo>
                    <a:pt x="459" y="226"/>
                  </a:lnTo>
                  <a:lnTo>
                    <a:pt x="459" y="224"/>
                  </a:lnTo>
                  <a:lnTo>
                    <a:pt x="457" y="224"/>
                  </a:lnTo>
                  <a:lnTo>
                    <a:pt x="457" y="223"/>
                  </a:lnTo>
                  <a:lnTo>
                    <a:pt x="457" y="222"/>
                  </a:lnTo>
                  <a:lnTo>
                    <a:pt x="456" y="222"/>
                  </a:lnTo>
                  <a:lnTo>
                    <a:pt x="456" y="222"/>
                  </a:lnTo>
                  <a:lnTo>
                    <a:pt x="455" y="222"/>
                  </a:lnTo>
                  <a:lnTo>
                    <a:pt x="453" y="222"/>
                  </a:lnTo>
                  <a:lnTo>
                    <a:pt x="453" y="221"/>
                  </a:lnTo>
                  <a:lnTo>
                    <a:pt x="455" y="221"/>
                  </a:lnTo>
                  <a:lnTo>
                    <a:pt x="456" y="221"/>
                  </a:lnTo>
                  <a:lnTo>
                    <a:pt x="456" y="221"/>
                  </a:lnTo>
                  <a:lnTo>
                    <a:pt x="456" y="219"/>
                  </a:lnTo>
                  <a:lnTo>
                    <a:pt x="456" y="219"/>
                  </a:lnTo>
                  <a:lnTo>
                    <a:pt x="456" y="218"/>
                  </a:lnTo>
                  <a:lnTo>
                    <a:pt x="455" y="218"/>
                  </a:lnTo>
                  <a:lnTo>
                    <a:pt x="453" y="218"/>
                  </a:lnTo>
                  <a:lnTo>
                    <a:pt x="453" y="217"/>
                  </a:lnTo>
                  <a:lnTo>
                    <a:pt x="455" y="217"/>
                  </a:lnTo>
                  <a:lnTo>
                    <a:pt x="455" y="215"/>
                  </a:lnTo>
                  <a:lnTo>
                    <a:pt x="453" y="215"/>
                  </a:lnTo>
                  <a:lnTo>
                    <a:pt x="453" y="215"/>
                  </a:lnTo>
                  <a:lnTo>
                    <a:pt x="453" y="214"/>
                  </a:lnTo>
                  <a:lnTo>
                    <a:pt x="453" y="213"/>
                  </a:lnTo>
                  <a:lnTo>
                    <a:pt x="453" y="212"/>
                  </a:lnTo>
                  <a:lnTo>
                    <a:pt x="453" y="210"/>
                  </a:lnTo>
                  <a:lnTo>
                    <a:pt x="452" y="210"/>
                  </a:lnTo>
                  <a:lnTo>
                    <a:pt x="451" y="210"/>
                  </a:lnTo>
                  <a:lnTo>
                    <a:pt x="451" y="209"/>
                  </a:lnTo>
                  <a:lnTo>
                    <a:pt x="450" y="209"/>
                  </a:lnTo>
                  <a:lnTo>
                    <a:pt x="448" y="209"/>
                  </a:lnTo>
                  <a:lnTo>
                    <a:pt x="448" y="208"/>
                  </a:lnTo>
                  <a:lnTo>
                    <a:pt x="447" y="208"/>
                  </a:lnTo>
                  <a:lnTo>
                    <a:pt x="447" y="206"/>
                  </a:lnTo>
                  <a:lnTo>
                    <a:pt x="446" y="206"/>
                  </a:lnTo>
                  <a:lnTo>
                    <a:pt x="446" y="205"/>
                  </a:lnTo>
                  <a:lnTo>
                    <a:pt x="444" y="205"/>
                  </a:lnTo>
                  <a:lnTo>
                    <a:pt x="444" y="204"/>
                  </a:lnTo>
                  <a:lnTo>
                    <a:pt x="443" y="203"/>
                  </a:lnTo>
                  <a:lnTo>
                    <a:pt x="442" y="203"/>
                  </a:lnTo>
                  <a:lnTo>
                    <a:pt x="442" y="201"/>
                  </a:lnTo>
                  <a:lnTo>
                    <a:pt x="441" y="201"/>
                  </a:lnTo>
                  <a:lnTo>
                    <a:pt x="439" y="201"/>
                  </a:lnTo>
                  <a:lnTo>
                    <a:pt x="439" y="200"/>
                  </a:lnTo>
                  <a:lnTo>
                    <a:pt x="438" y="200"/>
                  </a:lnTo>
                  <a:lnTo>
                    <a:pt x="438" y="199"/>
                  </a:lnTo>
                  <a:lnTo>
                    <a:pt x="438" y="197"/>
                  </a:lnTo>
                  <a:lnTo>
                    <a:pt x="437" y="197"/>
                  </a:lnTo>
                  <a:lnTo>
                    <a:pt x="437" y="196"/>
                  </a:lnTo>
                  <a:lnTo>
                    <a:pt x="437" y="195"/>
                  </a:lnTo>
                  <a:lnTo>
                    <a:pt x="435" y="195"/>
                  </a:lnTo>
                  <a:lnTo>
                    <a:pt x="435" y="194"/>
                  </a:lnTo>
                  <a:lnTo>
                    <a:pt x="434" y="194"/>
                  </a:lnTo>
                  <a:lnTo>
                    <a:pt x="434" y="192"/>
                  </a:lnTo>
                  <a:lnTo>
                    <a:pt x="433" y="192"/>
                  </a:lnTo>
                  <a:lnTo>
                    <a:pt x="433" y="191"/>
                  </a:lnTo>
                  <a:lnTo>
                    <a:pt x="432" y="191"/>
                  </a:lnTo>
                  <a:lnTo>
                    <a:pt x="430" y="191"/>
                  </a:lnTo>
                  <a:lnTo>
                    <a:pt x="430" y="190"/>
                  </a:lnTo>
                  <a:lnTo>
                    <a:pt x="429" y="190"/>
                  </a:lnTo>
                  <a:lnTo>
                    <a:pt x="428" y="190"/>
                  </a:lnTo>
                  <a:lnTo>
                    <a:pt x="428" y="188"/>
                  </a:lnTo>
                  <a:lnTo>
                    <a:pt x="426" y="188"/>
                  </a:lnTo>
                  <a:lnTo>
                    <a:pt x="425" y="188"/>
                  </a:lnTo>
                  <a:lnTo>
                    <a:pt x="425" y="187"/>
                  </a:lnTo>
                  <a:lnTo>
                    <a:pt x="425" y="187"/>
                  </a:lnTo>
                  <a:lnTo>
                    <a:pt x="425" y="186"/>
                  </a:lnTo>
                  <a:lnTo>
                    <a:pt x="425" y="185"/>
                  </a:lnTo>
                  <a:lnTo>
                    <a:pt x="425" y="185"/>
                  </a:lnTo>
                  <a:lnTo>
                    <a:pt x="424" y="185"/>
                  </a:lnTo>
                  <a:lnTo>
                    <a:pt x="424" y="183"/>
                  </a:lnTo>
                  <a:lnTo>
                    <a:pt x="424" y="182"/>
                  </a:lnTo>
                  <a:lnTo>
                    <a:pt x="424" y="181"/>
                  </a:lnTo>
                  <a:lnTo>
                    <a:pt x="424" y="179"/>
                  </a:lnTo>
                  <a:lnTo>
                    <a:pt x="424" y="178"/>
                  </a:lnTo>
                  <a:lnTo>
                    <a:pt x="424" y="177"/>
                  </a:lnTo>
                  <a:lnTo>
                    <a:pt x="424" y="176"/>
                  </a:lnTo>
                  <a:lnTo>
                    <a:pt x="424" y="174"/>
                  </a:lnTo>
                  <a:lnTo>
                    <a:pt x="425" y="174"/>
                  </a:lnTo>
                  <a:lnTo>
                    <a:pt x="425" y="173"/>
                  </a:lnTo>
                  <a:lnTo>
                    <a:pt x="425" y="173"/>
                  </a:lnTo>
                  <a:lnTo>
                    <a:pt x="425" y="172"/>
                  </a:lnTo>
                  <a:lnTo>
                    <a:pt x="426" y="172"/>
                  </a:lnTo>
                  <a:lnTo>
                    <a:pt x="426" y="170"/>
                  </a:lnTo>
                  <a:lnTo>
                    <a:pt x="426" y="169"/>
                  </a:lnTo>
                  <a:lnTo>
                    <a:pt x="426" y="168"/>
                  </a:lnTo>
                  <a:lnTo>
                    <a:pt x="426" y="167"/>
                  </a:lnTo>
                  <a:lnTo>
                    <a:pt x="425" y="167"/>
                  </a:lnTo>
                  <a:lnTo>
                    <a:pt x="425" y="165"/>
                  </a:lnTo>
                  <a:lnTo>
                    <a:pt x="425" y="164"/>
                  </a:lnTo>
                  <a:lnTo>
                    <a:pt x="425" y="163"/>
                  </a:lnTo>
                  <a:lnTo>
                    <a:pt x="425" y="163"/>
                  </a:lnTo>
                  <a:lnTo>
                    <a:pt x="425" y="161"/>
                  </a:lnTo>
                  <a:lnTo>
                    <a:pt x="425" y="160"/>
                  </a:lnTo>
                  <a:lnTo>
                    <a:pt x="424" y="160"/>
                  </a:lnTo>
                  <a:lnTo>
                    <a:pt x="424" y="159"/>
                  </a:lnTo>
                  <a:lnTo>
                    <a:pt x="424" y="157"/>
                  </a:lnTo>
                  <a:lnTo>
                    <a:pt x="423" y="157"/>
                  </a:lnTo>
                  <a:lnTo>
                    <a:pt x="423" y="156"/>
                  </a:lnTo>
                  <a:lnTo>
                    <a:pt x="423" y="155"/>
                  </a:lnTo>
                  <a:lnTo>
                    <a:pt x="423" y="154"/>
                  </a:lnTo>
                  <a:lnTo>
                    <a:pt x="423" y="154"/>
                  </a:lnTo>
                  <a:lnTo>
                    <a:pt x="423" y="152"/>
                  </a:lnTo>
                  <a:lnTo>
                    <a:pt x="421" y="152"/>
                  </a:lnTo>
                  <a:lnTo>
                    <a:pt x="421" y="151"/>
                  </a:lnTo>
                  <a:lnTo>
                    <a:pt x="421" y="150"/>
                  </a:lnTo>
                  <a:lnTo>
                    <a:pt x="423" y="150"/>
                  </a:lnTo>
                  <a:lnTo>
                    <a:pt x="423" y="148"/>
                  </a:lnTo>
                  <a:lnTo>
                    <a:pt x="423" y="147"/>
                  </a:lnTo>
                  <a:lnTo>
                    <a:pt x="423" y="146"/>
                  </a:lnTo>
                  <a:lnTo>
                    <a:pt x="423" y="145"/>
                  </a:lnTo>
                  <a:lnTo>
                    <a:pt x="424" y="145"/>
                  </a:lnTo>
                  <a:lnTo>
                    <a:pt x="424" y="143"/>
                  </a:lnTo>
                  <a:lnTo>
                    <a:pt x="423" y="143"/>
                  </a:lnTo>
                  <a:lnTo>
                    <a:pt x="423" y="142"/>
                  </a:lnTo>
                  <a:lnTo>
                    <a:pt x="423" y="141"/>
                  </a:lnTo>
                  <a:lnTo>
                    <a:pt x="423" y="139"/>
                  </a:lnTo>
                  <a:lnTo>
                    <a:pt x="423" y="138"/>
                  </a:lnTo>
                  <a:lnTo>
                    <a:pt x="421" y="138"/>
                  </a:lnTo>
                  <a:lnTo>
                    <a:pt x="421" y="137"/>
                  </a:lnTo>
                  <a:lnTo>
                    <a:pt x="420" y="137"/>
                  </a:lnTo>
                  <a:lnTo>
                    <a:pt x="420" y="136"/>
                  </a:lnTo>
                  <a:lnTo>
                    <a:pt x="420" y="134"/>
                  </a:lnTo>
                  <a:lnTo>
                    <a:pt x="420" y="133"/>
                  </a:lnTo>
                  <a:lnTo>
                    <a:pt x="419" y="132"/>
                  </a:lnTo>
                  <a:lnTo>
                    <a:pt x="419" y="130"/>
                  </a:lnTo>
                  <a:lnTo>
                    <a:pt x="417" y="130"/>
                  </a:lnTo>
                  <a:lnTo>
                    <a:pt x="417" y="129"/>
                  </a:lnTo>
                  <a:lnTo>
                    <a:pt x="416" y="129"/>
                  </a:lnTo>
                  <a:lnTo>
                    <a:pt x="416" y="128"/>
                  </a:lnTo>
                  <a:lnTo>
                    <a:pt x="415" y="127"/>
                  </a:lnTo>
                  <a:lnTo>
                    <a:pt x="414" y="127"/>
                  </a:lnTo>
                  <a:lnTo>
                    <a:pt x="414" y="125"/>
                  </a:lnTo>
                  <a:lnTo>
                    <a:pt x="412" y="125"/>
                  </a:lnTo>
                  <a:lnTo>
                    <a:pt x="412" y="124"/>
                  </a:lnTo>
                  <a:lnTo>
                    <a:pt x="411" y="123"/>
                  </a:lnTo>
                  <a:lnTo>
                    <a:pt x="411" y="123"/>
                  </a:lnTo>
                  <a:lnTo>
                    <a:pt x="410" y="123"/>
                  </a:lnTo>
                  <a:lnTo>
                    <a:pt x="410" y="121"/>
                  </a:lnTo>
                  <a:lnTo>
                    <a:pt x="410" y="120"/>
                  </a:lnTo>
                  <a:lnTo>
                    <a:pt x="410" y="119"/>
                  </a:lnTo>
                  <a:lnTo>
                    <a:pt x="408" y="119"/>
                  </a:lnTo>
                  <a:lnTo>
                    <a:pt x="408" y="118"/>
                  </a:lnTo>
                  <a:lnTo>
                    <a:pt x="408" y="116"/>
                  </a:lnTo>
                  <a:lnTo>
                    <a:pt x="408" y="115"/>
                  </a:lnTo>
                  <a:lnTo>
                    <a:pt x="408" y="114"/>
                  </a:lnTo>
                  <a:lnTo>
                    <a:pt x="410" y="114"/>
                  </a:lnTo>
                  <a:lnTo>
                    <a:pt x="410" y="112"/>
                  </a:lnTo>
                  <a:lnTo>
                    <a:pt x="410" y="111"/>
                  </a:lnTo>
                  <a:lnTo>
                    <a:pt x="410" y="110"/>
                  </a:lnTo>
                  <a:lnTo>
                    <a:pt x="410" y="109"/>
                  </a:lnTo>
                  <a:lnTo>
                    <a:pt x="410" y="107"/>
                  </a:lnTo>
                  <a:lnTo>
                    <a:pt x="410" y="106"/>
                  </a:lnTo>
                  <a:lnTo>
                    <a:pt x="411" y="106"/>
                  </a:lnTo>
                  <a:lnTo>
                    <a:pt x="411" y="105"/>
                  </a:lnTo>
                  <a:lnTo>
                    <a:pt x="411" y="103"/>
                  </a:lnTo>
                  <a:lnTo>
                    <a:pt x="411" y="102"/>
                  </a:lnTo>
                  <a:lnTo>
                    <a:pt x="411" y="101"/>
                  </a:lnTo>
                  <a:lnTo>
                    <a:pt x="411" y="100"/>
                  </a:lnTo>
                  <a:lnTo>
                    <a:pt x="411" y="98"/>
                  </a:lnTo>
                  <a:lnTo>
                    <a:pt x="411" y="97"/>
                  </a:lnTo>
                  <a:lnTo>
                    <a:pt x="411" y="96"/>
                  </a:lnTo>
                  <a:lnTo>
                    <a:pt x="411" y="94"/>
                  </a:lnTo>
                  <a:lnTo>
                    <a:pt x="411" y="93"/>
                  </a:lnTo>
                  <a:lnTo>
                    <a:pt x="411" y="92"/>
                  </a:lnTo>
                  <a:lnTo>
                    <a:pt x="412" y="92"/>
                  </a:lnTo>
                  <a:lnTo>
                    <a:pt x="412" y="92"/>
                  </a:lnTo>
                  <a:lnTo>
                    <a:pt x="412" y="91"/>
                  </a:lnTo>
                  <a:lnTo>
                    <a:pt x="412" y="89"/>
                  </a:lnTo>
                  <a:lnTo>
                    <a:pt x="412" y="88"/>
                  </a:lnTo>
                  <a:lnTo>
                    <a:pt x="411" y="88"/>
                  </a:lnTo>
                  <a:lnTo>
                    <a:pt x="411" y="87"/>
                  </a:lnTo>
                  <a:lnTo>
                    <a:pt x="410" y="87"/>
                  </a:lnTo>
                  <a:lnTo>
                    <a:pt x="410" y="85"/>
                  </a:lnTo>
                  <a:lnTo>
                    <a:pt x="410" y="84"/>
                  </a:lnTo>
                  <a:lnTo>
                    <a:pt x="408" y="84"/>
                  </a:lnTo>
                  <a:lnTo>
                    <a:pt x="408" y="83"/>
                  </a:lnTo>
                  <a:lnTo>
                    <a:pt x="410" y="83"/>
                  </a:lnTo>
                  <a:lnTo>
                    <a:pt x="410" y="81"/>
                  </a:lnTo>
                  <a:lnTo>
                    <a:pt x="408" y="81"/>
                  </a:lnTo>
                  <a:lnTo>
                    <a:pt x="408" y="80"/>
                  </a:lnTo>
                  <a:lnTo>
                    <a:pt x="408" y="79"/>
                  </a:lnTo>
                  <a:lnTo>
                    <a:pt x="408" y="78"/>
                  </a:lnTo>
                  <a:lnTo>
                    <a:pt x="408" y="76"/>
                  </a:lnTo>
                  <a:lnTo>
                    <a:pt x="408" y="75"/>
                  </a:lnTo>
                  <a:lnTo>
                    <a:pt x="408" y="74"/>
                  </a:lnTo>
                  <a:lnTo>
                    <a:pt x="407" y="74"/>
                  </a:lnTo>
                  <a:lnTo>
                    <a:pt x="406" y="74"/>
                  </a:lnTo>
                  <a:lnTo>
                    <a:pt x="406" y="75"/>
                  </a:lnTo>
                  <a:lnTo>
                    <a:pt x="406" y="76"/>
                  </a:lnTo>
                  <a:lnTo>
                    <a:pt x="405" y="76"/>
                  </a:lnTo>
                  <a:lnTo>
                    <a:pt x="403" y="76"/>
                  </a:lnTo>
                  <a:lnTo>
                    <a:pt x="403" y="75"/>
                  </a:lnTo>
                  <a:lnTo>
                    <a:pt x="403" y="74"/>
                  </a:lnTo>
                  <a:lnTo>
                    <a:pt x="402" y="74"/>
                  </a:lnTo>
                  <a:lnTo>
                    <a:pt x="401" y="74"/>
                  </a:lnTo>
                  <a:lnTo>
                    <a:pt x="401" y="72"/>
                  </a:lnTo>
                  <a:lnTo>
                    <a:pt x="399" y="72"/>
                  </a:lnTo>
                  <a:lnTo>
                    <a:pt x="399" y="74"/>
                  </a:lnTo>
                  <a:lnTo>
                    <a:pt x="398" y="74"/>
                  </a:lnTo>
                  <a:lnTo>
                    <a:pt x="397" y="74"/>
                  </a:lnTo>
                  <a:lnTo>
                    <a:pt x="396" y="74"/>
                  </a:lnTo>
                  <a:lnTo>
                    <a:pt x="396" y="72"/>
                  </a:lnTo>
                  <a:lnTo>
                    <a:pt x="394" y="72"/>
                  </a:lnTo>
                  <a:lnTo>
                    <a:pt x="394" y="72"/>
                  </a:lnTo>
                  <a:lnTo>
                    <a:pt x="394" y="74"/>
                  </a:lnTo>
                  <a:lnTo>
                    <a:pt x="393" y="75"/>
                  </a:lnTo>
                  <a:lnTo>
                    <a:pt x="392" y="75"/>
                  </a:lnTo>
                  <a:lnTo>
                    <a:pt x="390" y="75"/>
                  </a:lnTo>
                  <a:lnTo>
                    <a:pt x="389" y="75"/>
                  </a:lnTo>
                  <a:lnTo>
                    <a:pt x="389" y="74"/>
                  </a:lnTo>
                  <a:lnTo>
                    <a:pt x="389" y="72"/>
                  </a:lnTo>
                  <a:lnTo>
                    <a:pt x="388" y="72"/>
                  </a:lnTo>
                  <a:lnTo>
                    <a:pt x="388" y="71"/>
                  </a:lnTo>
                  <a:lnTo>
                    <a:pt x="387" y="71"/>
                  </a:lnTo>
                  <a:lnTo>
                    <a:pt x="387" y="70"/>
                  </a:lnTo>
                  <a:lnTo>
                    <a:pt x="385" y="70"/>
                  </a:lnTo>
                  <a:lnTo>
                    <a:pt x="385" y="71"/>
                  </a:lnTo>
                  <a:lnTo>
                    <a:pt x="384" y="71"/>
                  </a:lnTo>
                  <a:lnTo>
                    <a:pt x="383" y="71"/>
                  </a:lnTo>
                  <a:lnTo>
                    <a:pt x="383" y="72"/>
                  </a:lnTo>
                  <a:lnTo>
                    <a:pt x="381" y="72"/>
                  </a:lnTo>
                  <a:lnTo>
                    <a:pt x="380" y="72"/>
                  </a:lnTo>
                  <a:lnTo>
                    <a:pt x="379" y="72"/>
                  </a:lnTo>
                  <a:lnTo>
                    <a:pt x="378" y="72"/>
                  </a:lnTo>
                  <a:lnTo>
                    <a:pt x="376" y="72"/>
                  </a:lnTo>
                  <a:lnTo>
                    <a:pt x="375" y="72"/>
                  </a:lnTo>
                  <a:lnTo>
                    <a:pt x="375" y="74"/>
                  </a:lnTo>
                  <a:lnTo>
                    <a:pt x="374" y="74"/>
                  </a:lnTo>
                  <a:lnTo>
                    <a:pt x="374" y="72"/>
                  </a:lnTo>
                  <a:lnTo>
                    <a:pt x="372" y="72"/>
                  </a:lnTo>
                  <a:lnTo>
                    <a:pt x="371" y="72"/>
                  </a:lnTo>
                  <a:lnTo>
                    <a:pt x="371" y="74"/>
                  </a:lnTo>
                  <a:lnTo>
                    <a:pt x="370" y="74"/>
                  </a:lnTo>
                  <a:lnTo>
                    <a:pt x="370" y="72"/>
                  </a:lnTo>
                  <a:lnTo>
                    <a:pt x="369" y="72"/>
                  </a:lnTo>
                  <a:lnTo>
                    <a:pt x="367" y="72"/>
                  </a:lnTo>
                  <a:lnTo>
                    <a:pt x="366" y="72"/>
                  </a:lnTo>
                  <a:lnTo>
                    <a:pt x="365" y="72"/>
                  </a:lnTo>
                  <a:lnTo>
                    <a:pt x="365" y="71"/>
                  </a:lnTo>
                  <a:lnTo>
                    <a:pt x="363" y="71"/>
                  </a:lnTo>
                  <a:lnTo>
                    <a:pt x="363" y="71"/>
                  </a:lnTo>
                  <a:lnTo>
                    <a:pt x="363" y="72"/>
                  </a:lnTo>
                  <a:lnTo>
                    <a:pt x="363" y="72"/>
                  </a:lnTo>
                  <a:lnTo>
                    <a:pt x="363" y="74"/>
                  </a:lnTo>
                  <a:lnTo>
                    <a:pt x="363" y="74"/>
                  </a:lnTo>
                  <a:lnTo>
                    <a:pt x="363" y="72"/>
                  </a:lnTo>
                  <a:lnTo>
                    <a:pt x="362" y="72"/>
                  </a:lnTo>
                  <a:lnTo>
                    <a:pt x="361" y="72"/>
                  </a:lnTo>
                  <a:lnTo>
                    <a:pt x="361" y="71"/>
                  </a:lnTo>
                  <a:lnTo>
                    <a:pt x="360" y="71"/>
                  </a:lnTo>
                  <a:lnTo>
                    <a:pt x="358" y="71"/>
                  </a:lnTo>
                  <a:lnTo>
                    <a:pt x="357" y="71"/>
                  </a:lnTo>
                  <a:lnTo>
                    <a:pt x="356" y="71"/>
                  </a:lnTo>
                  <a:lnTo>
                    <a:pt x="354" y="71"/>
                  </a:lnTo>
                  <a:lnTo>
                    <a:pt x="354" y="72"/>
                  </a:lnTo>
                  <a:lnTo>
                    <a:pt x="353" y="72"/>
                  </a:lnTo>
                  <a:lnTo>
                    <a:pt x="353" y="74"/>
                  </a:lnTo>
                  <a:lnTo>
                    <a:pt x="352" y="74"/>
                  </a:lnTo>
                  <a:lnTo>
                    <a:pt x="351" y="74"/>
                  </a:lnTo>
                  <a:lnTo>
                    <a:pt x="349" y="74"/>
                  </a:lnTo>
                  <a:lnTo>
                    <a:pt x="349" y="72"/>
                  </a:lnTo>
                  <a:lnTo>
                    <a:pt x="348" y="72"/>
                  </a:lnTo>
                  <a:lnTo>
                    <a:pt x="348" y="74"/>
                  </a:lnTo>
                  <a:lnTo>
                    <a:pt x="347" y="74"/>
                  </a:lnTo>
                  <a:lnTo>
                    <a:pt x="345" y="74"/>
                  </a:lnTo>
                  <a:lnTo>
                    <a:pt x="344" y="74"/>
                  </a:lnTo>
                  <a:lnTo>
                    <a:pt x="343" y="74"/>
                  </a:lnTo>
                  <a:lnTo>
                    <a:pt x="341" y="74"/>
                  </a:lnTo>
                  <a:lnTo>
                    <a:pt x="341" y="75"/>
                  </a:lnTo>
                  <a:lnTo>
                    <a:pt x="340" y="75"/>
                  </a:lnTo>
                  <a:lnTo>
                    <a:pt x="340" y="76"/>
                  </a:lnTo>
                  <a:lnTo>
                    <a:pt x="339" y="76"/>
                  </a:lnTo>
                  <a:lnTo>
                    <a:pt x="338" y="76"/>
                  </a:lnTo>
                  <a:lnTo>
                    <a:pt x="336" y="76"/>
                  </a:lnTo>
                  <a:lnTo>
                    <a:pt x="335" y="76"/>
                  </a:lnTo>
                  <a:lnTo>
                    <a:pt x="334" y="76"/>
                  </a:lnTo>
                  <a:lnTo>
                    <a:pt x="332" y="76"/>
                  </a:lnTo>
                  <a:lnTo>
                    <a:pt x="332" y="76"/>
                  </a:lnTo>
                  <a:lnTo>
                    <a:pt x="332" y="78"/>
                  </a:lnTo>
                  <a:lnTo>
                    <a:pt x="331" y="78"/>
                  </a:lnTo>
                  <a:lnTo>
                    <a:pt x="331" y="76"/>
                  </a:lnTo>
                  <a:lnTo>
                    <a:pt x="330" y="76"/>
                  </a:lnTo>
                  <a:lnTo>
                    <a:pt x="330" y="78"/>
                  </a:lnTo>
                  <a:lnTo>
                    <a:pt x="329" y="78"/>
                  </a:lnTo>
                  <a:lnTo>
                    <a:pt x="329" y="76"/>
                  </a:lnTo>
                  <a:lnTo>
                    <a:pt x="327" y="76"/>
                  </a:lnTo>
                  <a:lnTo>
                    <a:pt x="326" y="76"/>
                  </a:lnTo>
                  <a:lnTo>
                    <a:pt x="326" y="75"/>
                  </a:lnTo>
                  <a:lnTo>
                    <a:pt x="325" y="75"/>
                  </a:lnTo>
                  <a:lnTo>
                    <a:pt x="325" y="76"/>
                  </a:lnTo>
                  <a:lnTo>
                    <a:pt x="323" y="76"/>
                  </a:lnTo>
                  <a:lnTo>
                    <a:pt x="322" y="76"/>
                  </a:lnTo>
                  <a:lnTo>
                    <a:pt x="321" y="76"/>
                  </a:lnTo>
                  <a:lnTo>
                    <a:pt x="321" y="75"/>
                  </a:lnTo>
                  <a:lnTo>
                    <a:pt x="321" y="74"/>
                  </a:lnTo>
                  <a:lnTo>
                    <a:pt x="320" y="74"/>
                  </a:lnTo>
                  <a:lnTo>
                    <a:pt x="320" y="72"/>
                  </a:lnTo>
                  <a:lnTo>
                    <a:pt x="318" y="72"/>
                  </a:lnTo>
                  <a:lnTo>
                    <a:pt x="317" y="72"/>
                  </a:lnTo>
                  <a:lnTo>
                    <a:pt x="317" y="71"/>
                  </a:lnTo>
                  <a:lnTo>
                    <a:pt x="316" y="71"/>
                  </a:lnTo>
                  <a:lnTo>
                    <a:pt x="314" y="71"/>
                  </a:lnTo>
                  <a:lnTo>
                    <a:pt x="313" y="71"/>
                  </a:lnTo>
                  <a:lnTo>
                    <a:pt x="312" y="71"/>
                  </a:lnTo>
                  <a:lnTo>
                    <a:pt x="312" y="70"/>
                  </a:lnTo>
                  <a:lnTo>
                    <a:pt x="311" y="70"/>
                  </a:lnTo>
                  <a:lnTo>
                    <a:pt x="309" y="69"/>
                  </a:lnTo>
                  <a:lnTo>
                    <a:pt x="308" y="69"/>
                  </a:lnTo>
                  <a:lnTo>
                    <a:pt x="308" y="67"/>
                  </a:lnTo>
                  <a:lnTo>
                    <a:pt x="307" y="67"/>
                  </a:lnTo>
                  <a:lnTo>
                    <a:pt x="307" y="66"/>
                  </a:lnTo>
                  <a:lnTo>
                    <a:pt x="305" y="66"/>
                  </a:lnTo>
                  <a:lnTo>
                    <a:pt x="305" y="65"/>
                  </a:lnTo>
                  <a:lnTo>
                    <a:pt x="304" y="65"/>
                  </a:lnTo>
                  <a:lnTo>
                    <a:pt x="304" y="63"/>
                  </a:lnTo>
                  <a:lnTo>
                    <a:pt x="303" y="63"/>
                  </a:lnTo>
                  <a:lnTo>
                    <a:pt x="303" y="62"/>
                  </a:lnTo>
                  <a:lnTo>
                    <a:pt x="302" y="62"/>
                  </a:lnTo>
                  <a:lnTo>
                    <a:pt x="302" y="61"/>
                  </a:lnTo>
                  <a:lnTo>
                    <a:pt x="302" y="61"/>
                  </a:lnTo>
                  <a:lnTo>
                    <a:pt x="300" y="61"/>
                  </a:lnTo>
                  <a:lnTo>
                    <a:pt x="299" y="61"/>
                  </a:lnTo>
                  <a:lnTo>
                    <a:pt x="299" y="61"/>
                  </a:lnTo>
                  <a:lnTo>
                    <a:pt x="298" y="61"/>
                  </a:lnTo>
                  <a:lnTo>
                    <a:pt x="296" y="61"/>
                  </a:lnTo>
                  <a:lnTo>
                    <a:pt x="296" y="60"/>
                  </a:lnTo>
                  <a:lnTo>
                    <a:pt x="295" y="60"/>
                  </a:lnTo>
                  <a:lnTo>
                    <a:pt x="295" y="58"/>
                  </a:lnTo>
                  <a:lnTo>
                    <a:pt x="294" y="58"/>
                  </a:lnTo>
                  <a:lnTo>
                    <a:pt x="293" y="58"/>
                  </a:lnTo>
                  <a:lnTo>
                    <a:pt x="291" y="58"/>
                  </a:lnTo>
                  <a:lnTo>
                    <a:pt x="290" y="58"/>
                  </a:lnTo>
                  <a:lnTo>
                    <a:pt x="289" y="58"/>
                  </a:lnTo>
                  <a:lnTo>
                    <a:pt x="287" y="58"/>
                  </a:lnTo>
                  <a:lnTo>
                    <a:pt x="287" y="57"/>
                  </a:lnTo>
                  <a:lnTo>
                    <a:pt x="286" y="57"/>
                  </a:lnTo>
                  <a:lnTo>
                    <a:pt x="285" y="57"/>
                  </a:lnTo>
                  <a:lnTo>
                    <a:pt x="284" y="57"/>
                  </a:lnTo>
                  <a:lnTo>
                    <a:pt x="282" y="57"/>
                  </a:lnTo>
                  <a:lnTo>
                    <a:pt x="282" y="56"/>
                  </a:lnTo>
                  <a:lnTo>
                    <a:pt x="281" y="56"/>
                  </a:lnTo>
                  <a:lnTo>
                    <a:pt x="281" y="54"/>
                  </a:lnTo>
                  <a:lnTo>
                    <a:pt x="280" y="54"/>
                  </a:lnTo>
                  <a:lnTo>
                    <a:pt x="278" y="54"/>
                  </a:lnTo>
                  <a:lnTo>
                    <a:pt x="278" y="53"/>
                  </a:lnTo>
                  <a:lnTo>
                    <a:pt x="277" y="53"/>
                  </a:lnTo>
                  <a:lnTo>
                    <a:pt x="276" y="53"/>
                  </a:lnTo>
                  <a:lnTo>
                    <a:pt x="275" y="53"/>
                  </a:lnTo>
                  <a:lnTo>
                    <a:pt x="275" y="52"/>
                  </a:lnTo>
                  <a:lnTo>
                    <a:pt x="273" y="52"/>
                  </a:lnTo>
                  <a:lnTo>
                    <a:pt x="272" y="52"/>
                  </a:lnTo>
                  <a:lnTo>
                    <a:pt x="271" y="52"/>
                  </a:lnTo>
                  <a:lnTo>
                    <a:pt x="271" y="51"/>
                  </a:lnTo>
                  <a:lnTo>
                    <a:pt x="271" y="51"/>
                  </a:lnTo>
                  <a:lnTo>
                    <a:pt x="269" y="51"/>
                  </a:lnTo>
                  <a:lnTo>
                    <a:pt x="269" y="49"/>
                  </a:lnTo>
                  <a:lnTo>
                    <a:pt x="268" y="49"/>
                  </a:lnTo>
                  <a:lnTo>
                    <a:pt x="267" y="49"/>
                  </a:lnTo>
                  <a:lnTo>
                    <a:pt x="267" y="48"/>
                  </a:lnTo>
                  <a:lnTo>
                    <a:pt x="266" y="48"/>
                  </a:lnTo>
                  <a:lnTo>
                    <a:pt x="264" y="48"/>
                  </a:lnTo>
                  <a:lnTo>
                    <a:pt x="264" y="47"/>
                  </a:lnTo>
                  <a:lnTo>
                    <a:pt x="263" y="47"/>
                  </a:lnTo>
                  <a:lnTo>
                    <a:pt x="263" y="48"/>
                  </a:lnTo>
                  <a:lnTo>
                    <a:pt x="262" y="48"/>
                  </a:lnTo>
                  <a:lnTo>
                    <a:pt x="260" y="48"/>
                  </a:lnTo>
                  <a:lnTo>
                    <a:pt x="260" y="47"/>
                  </a:lnTo>
                  <a:lnTo>
                    <a:pt x="259" y="47"/>
                  </a:lnTo>
                  <a:lnTo>
                    <a:pt x="258" y="47"/>
                  </a:lnTo>
                  <a:lnTo>
                    <a:pt x="257" y="47"/>
                  </a:lnTo>
                  <a:lnTo>
                    <a:pt x="255" y="47"/>
                  </a:lnTo>
                  <a:lnTo>
                    <a:pt x="254" y="47"/>
                  </a:lnTo>
                  <a:lnTo>
                    <a:pt x="253" y="47"/>
                  </a:lnTo>
                  <a:lnTo>
                    <a:pt x="253" y="45"/>
                  </a:lnTo>
                  <a:lnTo>
                    <a:pt x="251" y="45"/>
                  </a:lnTo>
                  <a:lnTo>
                    <a:pt x="250" y="45"/>
                  </a:lnTo>
                  <a:lnTo>
                    <a:pt x="250" y="44"/>
                  </a:lnTo>
                  <a:lnTo>
                    <a:pt x="249" y="44"/>
                  </a:lnTo>
                  <a:lnTo>
                    <a:pt x="248" y="44"/>
                  </a:lnTo>
                  <a:lnTo>
                    <a:pt x="248" y="43"/>
                  </a:lnTo>
                  <a:lnTo>
                    <a:pt x="246" y="43"/>
                  </a:lnTo>
                  <a:lnTo>
                    <a:pt x="246" y="42"/>
                  </a:lnTo>
                  <a:lnTo>
                    <a:pt x="245" y="42"/>
                  </a:lnTo>
                  <a:lnTo>
                    <a:pt x="245" y="40"/>
                  </a:lnTo>
                  <a:lnTo>
                    <a:pt x="244" y="40"/>
                  </a:lnTo>
                  <a:lnTo>
                    <a:pt x="244" y="42"/>
                  </a:lnTo>
                  <a:lnTo>
                    <a:pt x="242" y="42"/>
                  </a:lnTo>
                  <a:lnTo>
                    <a:pt x="242" y="40"/>
                  </a:lnTo>
                  <a:lnTo>
                    <a:pt x="242" y="39"/>
                  </a:lnTo>
                  <a:lnTo>
                    <a:pt x="241" y="39"/>
                  </a:lnTo>
                  <a:lnTo>
                    <a:pt x="241" y="38"/>
                  </a:lnTo>
                  <a:lnTo>
                    <a:pt x="240" y="38"/>
                  </a:lnTo>
                  <a:lnTo>
                    <a:pt x="240" y="36"/>
                  </a:lnTo>
                  <a:lnTo>
                    <a:pt x="240" y="35"/>
                  </a:lnTo>
                  <a:lnTo>
                    <a:pt x="240" y="35"/>
                  </a:lnTo>
                  <a:lnTo>
                    <a:pt x="240" y="34"/>
                  </a:lnTo>
                  <a:lnTo>
                    <a:pt x="240" y="33"/>
                  </a:lnTo>
                  <a:lnTo>
                    <a:pt x="239" y="31"/>
                  </a:lnTo>
                  <a:lnTo>
                    <a:pt x="239" y="30"/>
                  </a:lnTo>
                  <a:lnTo>
                    <a:pt x="237" y="30"/>
                  </a:lnTo>
                  <a:lnTo>
                    <a:pt x="237" y="30"/>
                  </a:lnTo>
                  <a:lnTo>
                    <a:pt x="237" y="29"/>
                  </a:lnTo>
                  <a:lnTo>
                    <a:pt x="236" y="29"/>
                  </a:lnTo>
                  <a:lnTo>
                    <a:pt x="236" y="27"/>
                  </a:lnTo>
                  <a:lnTo>
                    <a:pt x="235" y="27"/>
                  </a:lnTo>
                  <a:lnTo>
                    <a:pt x="235" y="26"/>
                  </a:lnTo>
                  <a:lnTo>
                    <a:pt x="233" y="26"/>
                  </a:lnTo>
                  <a:lnTo>
                    <a:pt x="233" y="25"/>
                  </a:lnTo>
                  <a:lnTo>
                    <a:pt x="232" y="25"/>
                  </a:lnTo>
                  <a:lnTo>
                    <a:pt x="232" y="24"/>
                  </a:lnTo>
                  <a:lnTo>
                    <a:pt x="232" y="22"/>
                  </a:lnTo>
                  <a:lnTo>
                    <a:pt x="231" y="22"/>
                  </a:lnTo>
                  <a:lnTo>
                    <a:pt x="231" y="21"/>
                  </a:lnTo>
                  <a:lnTo>
                    <a:pt x="231" y="20"/>
                  </a:lnTo>
                  <a:lnTo>
                    <a:pt x="230" y="20"/>
                  </a:lnTo>
                  <a:lnTo>
                    <a:pt x="228" y="20"/>
                  </a:lnTo>
                  <a:lnTo>
                    <a:pt x="227" y="20"/>
                  </a:lnTo>
                  <a:lnTo>
                    <a:pt x="227" y="18"/>
                  </a:lnTo>
                  <a:lnTo>
                    <a:pt x="226" y="18"/>
                  </a:lnTo>
                  <a:lnTo>
                    <a:pt x="224" y="18"/>
                  </a:lnTo>
                  <a:lnTo>
                    <a:pt x="223" y="18"/>
                  </a:lnTo>
                  <a:lnTo>
                    <a:pt x="223" y="17"/>
                  </a:lnTo>
                  <a:lnTo>
                    <a:pt x="222" y="17"/>
                  </a:lnTo>
                  <a:lnTo>
                    <a:pt x="221" y="17"/>
                  </a:lnTo>
                  <a:lnTo>
                    <a:pt x="221" y="16"/>
                  </a:lnTo>
                  <a:lnTo>
                    <a:pt x="219" y="16"/>
                  </a:lnTo>
                  <a:lnTo>
                    <a:pt x="218" y="16"/>
                  </a:lnTo>
                  <a:lnTo>
                    <a:pt x="218" y="15"/>
                  </a:lnTo>
                  <a:lnTo>
                    <a:pt x="217" y="15"/>
                  </a:lnTo>
                  <a:lnTo>
                    <a:pt x="217" y="13"/>
                  </a:lnTo>
                  <a:lnTo>
                    <a:pt x="215" y="13"/>
                  </a:lnTo>
                  <a:lnTo>
                    <a:pt x="215" y="12"/>
                  </a:lnTo>
                  <a:lnTo>
                    <a:pt x="214" y="12"/>
                  </a:lnTo>
                  <a:lnTo>
                    <a:pt x="214" y="11"/>
                  </a:lnTo>
                  <a:lnTo>
                    <a:pt x="213" y="11"/>
                  </a:lnTo>
                  <a:lnTo>
                    <a:pt x="212" y="11"/>
                  </a:lnTo>
                  <a:lnTo>
                    <a:pt x="212" y="9"/>
                  </a:lnTo>
                  <a:lnTo>
                    <a:pt x="210" y="9"/>
                  </a:lnTo>
                  <a:lnTo>
                    <a:pt x="209" y="9"/>
                  </a:lnTo>
                  <a:lnTo>
                    <a:pt x="209" y="8"/>
                  </a:lnTo>
                  <a:lnTo>
                    <a:pt x="209" y="7"/>
                  </a:lnTo>
                  <a:lnTo>
                    <a:pt x="209" y="7"/>
                  </a:lnTo>
                  <a:lnTo>
                    <a:pt x="209" y="5"/>
                  </a:lnTo>
                  <a:lnTo>
                    <a:pt x="208" y="5"/>
                  </a:lnTo>
                  <a:lnTo>
                    <a:pt x="208" y="4"/>
                  </a:lnTo>
                  <a:lnTo>
                    <a:pt x="206" y="4"/>
                  </a:lnTo>
                  <a:lnTo>
                    <a:pt x="205" y="4"/>
                  </a:lnTo>
                  <a:lnTo>
                    <a:pt x="205" y="3"/>
                  </a:lnTo>
                  <a:lnTo>
                    <a:pt x="205" y="2"/>
                  </a:lnTo>
                  <a:lnTo>
                    <a:pt x="204" y="2"/>
                  </a:lnTo>
                  <a:lnTo>
                    <a:pt x="204" y="0"/>
                  </a:lnTo>
                  <a:lnTo>
                    <a:pt x="203" y="0"/>
                  </a:lnTo>
                  <a:lnTo>
                    <a:pt x="203" y="2"/>
                  </a:lnTo>
                  <a:lnTo>
                    <a:pt x="201" y="2"/>
                  </a:lnTo>
                  <a:lnTo>
                    <a:pt x="201" y="0"/>
                  </a:lnTo>
                  <a:lnTo>
                    <a:pt x="200" y="0"/>
                  </a:lnTo>
                  <a:lnTo>
                    <a:pt x="200" y="2"/>
                  </a:lnTo>
                  <a:lnTo>
                    <a:pt x="196" y="7"/>
                  </a:lnTo>
                  <a:lnTo>
                    <a:pt x="194" y="9"/>
                  </a:lnTo>
                  <a:lnTo>
                    <a:pt x="192" y="11"/>
                  </a:lnTo>
                  <a:lnTo>
                    <a:pt x="191" y="12"/>
                  </a:lnTo>
                  <a:lnTo>
                    <a:pt x="187" y="17"/>
                  </a:lnTo>
                  <a:lnTo>
                    <a:pt x="186" y="18"/>
                  </a:lnTo>
                  <a:lnTo>
                    <a:pt x="183" y="21"/>
                  </a:lnTo>
                  <a:lnTo>
                    <a:pt x="181" y="24"/>
                  </a:lnTo>
                  <a:lnTo>
                    <a:pt x="178" y="30"/>
                  </a:lnTo>
                  <a:lnTo>
                    <a:pt x="175" y="30"/>
                  </a:lnTo>
                  <a:lnTo>
                    <a:pt x="173" y="34"/>
                  </a:lnTo>
                  <a:lnTo>
                    <a:pt x="172" y="35"/>
                  </a:lnTo>
                  <a:lnTo>
                    <a:pt x="172" y="36"/>
                  </a:lnTo>
                  <a:lnTo>
                    <a:pt x="169" y="38"/>
                  </a:lnTo>
                  <a:lnTo>
                    <a:pt x="168" y="40"/>
                  </a:lnTo>
                  <a:lnTo>
                    <a:pt x="165" y="43"/>
                  </a:lnTo>
                  <a:lnTo>
                    <a:pt x="165" y="44"/>
                  </a:lnTo>
                  <a:lnTo>
                    <a:pt x="164" y="44"/>
                  </a:lnTo>
                  <a:lnTo>
                    <a:pt x="163" y="47"/>
                  </a:lnTo>
                  <a:lnTo>
                    <a:pt x="161" y="48"/>
                  </a:lnTo>
                  <a:lnTo>
                    <a:pt x="159" y="51"/>
                  </a:lnTo>
                  <a:lnTo>
                    <a:pt x="157" y="52"/>
                  </a:lnTo>
                  <a:lnTo>
                    <a:pt x="157" y="53"/>
                  </a:lnTo>
                  <a:lnTo>
                    <a:pt x="156" y="54"/>
                  </a:lnTo>
                  <a:lnTo>
                    <a:pt x="155" y="54"/>
                  </a:lnTo>
                  <a:lnTo>
                    <a:pt x="152" y="57"/>
                  </a:lnTo>
                  <a:lnTo>
                    <a:pt x="152" y="58"/>
                  </a:lnTo>
                  <a:lnTo>
                    <a:pt x="151" y="61"/>
                  </a:lnTo>
                  <a:lnTo>
                    <a:pt x="148" y="61"/>
                  </a:lnTo>
                  <a:lnTo>
                    <a:pt x="147" y="62"/>
                  </a:lnTo>
                  <a:lnTo>
                    <a:pt x="147" y="65"/>
                  </a:lnTo>
                  <a:lnTo>
                    <a:pt x="143" y="69"/>
                  </a:lnTo>
                  <a:lnTo>
                    <a:pt x="143" y="70"/>
                  </a:lnTo>
                  <a:lnTo>
                    <a:pt x="138" y="75"/>
                  </a:lnTo>
                  <a:lnTo>
                    <a:pt x="138" y="76"/>
                  </a:lnTo>
                  <a:lnTo>
                    <a:pt x="132" y="83"/>
                  </a:lnTo>
                  <a:lnTo>
                    <a:pt x="129" y="85"/>
                  </a:lnTo>
                  <a:lnTo>
                    <a:pt x="129" y="87"/>
                  </a:lnTo>
                  <a:lnTo>
                    <a:pt x="128" y="88"/>
                  </a:lnTo>
                  <a:lnTo>
                    <a:pt x="127" y="89"/>
                  </a:lnTo>
                  <a:lnTo>
                    <a:pt x="123" y="93"/>
                  </a:lnTo>
                  <a:lnTo>
                    <a:pt x="120" y="97"/>
                  </a:lnTo>
                  <a:lnTo>
                    <a:pt x="116" y="101"/>
                  </a:lnTo>
                  <a:lnTo>
                    <a:pt x="116" y="101"/>
                  </a:lnTo>
                  <a:lnTo>
                    <a:pt x="112" y="106"/>
                  </a:lnTo>
                  <a:lnTo>
                    <a:pt x="111" y="109"/>
                  </a:lnTo>
                  <a:lnTo>
                    <a:pt x="109" y="111"/>
                  </a:lnTo>
                  <a:lnTo>
                    <a:pt x="107" y="114"/>
                  </a:lnTo>
                  <a:lnTo>
                    <a:pt x="106" y="115"/>
                  </a:lnTo>
                  <a:lnTo>
                    <a:pt x="105" y="115"/>
                  </a:lnTo>
                  <a:lnTo>
                    <a:pt x="101" y="121"/>
                  </a:lnTo>
                  <a:lnTo>
                    <a:pt x="100" y="121"/>
                  </a:lnTo>
                  <a:lnTo>
                    <a:pt x="100" y="123"/>
                  </a:lnTo>
                  <a:lnTo>
                    <a:pt x="98" y="123"/>
                  </a:lnTo>
                  <a:lnTo>
                    <a:pt x="97" y="123"/>
                  </a:lnTo>
                  <a:lnTo>
                    <a:pt x="97" y="124"/>
                  </a:lnTo>
                  <a:lnTo>
                    <a:pt x="96" y="125"/>
                  </a:lnTo>
                  <a:lnTo>
                    <a:pt x="93" y="128"/>
                  </a:lnTo>
                  <a:lnTo>
                    <a:pt x="92" y="130"/>
                  </a:lnTo>
                  <a:lnTo>
                    <a:pt x="91" y="132"/>
                  </a:lnTo>
                  <a:lnTo>
                    <a:pt x="89" y="133"/>
                  </a:lnTo>
                  <a:lnTo>
                    <a:pt x="84" y="141"/>
                  </a:lnTo>
                  <a:lnTo>
                    <a:pt x="83" y="141"/>
                  </a:lnTo>
                  <a:lnTo>
                    <a:pt x="82" y="143"/>
                  </a:lnTo>
                  <a:lnTo>
                    <a:pt x="79" y="147"/>
                  </a:lnTo>
                  <a:lnTo>
                    <a:pt x="78" y="148"/>
                  </a:lnTo>
                  <a:lnTo>
                    <a:pt x="76" y="148"/>
                  </a:lnTo>
                  <a:lnTo>
                    <a:pt x="76" y="150"/>
                  </a:lnTo>
                  <a:lnTo>
                    <a:pt x="75" y="151"/>
                  </a:lnTo>
                  <a:lnTo>
                    <a:pt x="74" y="152"/>
                  </a:lnTo>
                  <a:lnTo>
                    <a:pt x="71" y="154"/>
                  </a:lnTo>
                  <a:lnTo>
                    <a:pt x="71" y="155"/>
                  </a:lnTo>
                  <a:lnTo>
                    <a:pt x="70" y="155"/>
                  </a:lnTo>
                  <a:lnTo>
                    <a:pt x="65" y="163"/>
                  </a:lnTo>
                  <a:lnTo>
                    <a:pt x="64" y="163"/>
                  </a:lnTo>
                  <a:lnTo>
                    <a:pt x="64" y="164"/>
                  </a:lnTo>
                  <a:lnTo>
                    <a:pt x="62" y="165"/>
                  </a:lnTo>
                  <a:lnTo>
                    <a:pt x="61" y="167"/>
                  </a:lnTo>
                  <a:lnTo>
                    <a:pt x="61" y="168"/>
                  </a:lnTo>
                  <a:lnTo>
                    <a:pt x="60" y="168"/>
                  </a:lnTo>
                  <a:lnTo>
                    <a:pt x="58" y="169"/>
                  </a:lnTo>
                  <a:lnTo>
                    <a:pt x="57" y="170"/>
                  </a:lnTo>
                  <a:lnTo>
                    <a:pt x="56" y="173"/>
                  </a:lnTo>
                  <a:lnTo>
                    <a:pt x="55" y="173"/>
                  </a:lnTo>
                  <a:lnTo>
                    <a:pt x="51" y="178"/>
                  </a:lnTo>
                  <a:lnTo>
                    <a:pt x="49" y="179"/>
                  </a:lnTo>
                  <a:lnTo>
                    <a:pt x="48" y="181"/>
                  </a:lnTo>
                  <a:lnTo>
                    <a:pt x="47" y="181"/>
                  </a:lnTo>
                  <a:lnTo>
                    <a:pt x="46" y="182"/>
                  </a:lnTo>
                  <a:lnTo>
                    <a:pt x="44" y="183"/>
                  </a:lnTo>
                  <a:lnTo>
                    <a:pt x="43" y="185"/>
                  </a:lnTo>
                  <a:lnTo>
                    <a:pt x="40" y="186"/>
                  </a:lnTo>
                  <a:lnTo>
                    <a:pt x="39" y="186"/>
                  </a:lnTo>
                  <a:lnTo>
                    <a:pt x="34" y="191"/>
                  </a:lnTo>
                  <a:lnTo>
                    <a:pt x="33" y="192"/>
                  </a:lnTo>
                  <a:lnTo>
                    <a:pt x="31" y="194"/>
                  </a:lnTo>
                  <a:lnTo>
                    <a:pt x="31" y="195"/>
                  </a:lnTo>
                  <a:lnTo>
                    <a:pt x="25" y="201"/>
                  </a:lnTo>
                  <a:lnTo>
                    <a:pt x="22" y="204"/>
                  </a:lnTo>
                  <a:lnTo>
                    <a:pt x="20" y="205"/>
                  </a:lnTo>
                  <a:lnTo>
                    <a:pt x="20" y="206"/>
                  </a:lnTo>
                  <a:lnTo>
                    <a:pt x="16" y="209"/>
                  </a:lnTo>
                  <a:lnTo>
                    <a:pt x="16" y="210"/>
                  </a:lnTo>
                  <a:lnTo>
                    <a:pt x="11" y="214"/>
                  </a:lnTo>
                  <a:lnTo>
                    <a:pt x="9" y="217"/>
                  </a:lnTo>
                  <a:lnTo>
                    <a:pt x="9" y="218"/>
                  </a:lnTo>
                  <a:lnTo>
                    <a:pt x="9" y="219"/>
                  </a:lnTo>
                  <a:lnTo>
                    <a:pt x="9" y="222"/>
                  </a:lnTo>
                  <a:lnTo>
                    <a:pt x="9" y="223"/>
                  </a:lnTo>
                  <a:lnTo>
                    <a:pt x="9" y="224"/>
                  </a:lnTo>
                  <a:lnTo>
                    <a:pt x="9" y="226"/>
                  </a:lnTo>
                  <a:lnTo>
                    <a:pt x="9" y="227"/>
                  </a:lnTo>
                  <a:lnTo>
                    <a:pt x="9" y="230"/>
                  </a:lnTo>
                  <a:lnTo>
                    <a:pt x="9" y="231"/>
                  </a:lnTo>
                  <a:lnTo>
                    <a:pt x="9" y="232"/>
                  </a:lnTo>
                  <a:lnTo>
                    <a:pt x="9" y="233"/>
                  </a:lnTo>
                  <a:lnTo>
                    <a:pt x="9" y="236"/>
                  </a:lnTo>
                  <a:lnTo>
                    <a:pt x="9" y="239"/>
                  </a:lnTo>
                  <a:lnTo>
                    <a:pt x="9" y="240"/>
                  </a:lnTo>
                  <a:lnTo>
                    <a:pt x="8" y="241"/>
                  </a:lnTo>
                  <a:lnTo>
                    <a:pt x="8" y="242"/>
                  </a:lnTo>
                  <a:lnTo>
                    <a:pt x="8" y="244"/>
                  </a:lnTo>
                  <a:lnTo>
                    <a:pt x="8" y="246"/>
                  </a:lnTo>
                  <a:lnTo>
                    <a:pt x="8" y="248"/>
                  </a:lnTo>
                  <a:lnTo>
                    <a:pt x="8" y="248"/>
                  </a:lnTo>
                  <a:lnTo>
                    <a:pt x="8" y="249"/>
                  </a:lnTo>
                  <a:lnTo>
                    <a:pt x="8" y="253"/>
                  </a:lnTo>
                  <a:lnTo>
                    <a:pt x="8" y="254"/>
                  </a:lnTo>
                  <a:lnTo>
                    <a:pt x="8" y="258"/>
                  </a:lnTo>
                  <a:lnTo>
                    <a:pt x="8" y="259"/>
                  </a:lnTo>
                  <a:lnTo>
                    <a:pt x="8" y="261"/>
                  </a:lnTo>
                  <a:lnTo>
                    <a:pt x="7" y="266"/>
                  </a:lnTo>
                  <a:lnTo>
                    <a:pt x="7" y="267"/>
                  </a:lnTo>
                  <a:lnTo>
                    <a:pt x="7" y="270"/>
                  </a:lnTo>
                  <a:lnTo>
                    <a:pt x="7" y="272"/>
                  </a:lnTo>
                  <a:lnTo>
                    <a:pt x="7" y="273"/>
                  </a:lnTo>
                  <a:lnTo>
                    <a:pt x="7" y="275"/>
                  </a:lnTo>
                  <a:lnTo>
                    <a:pt x="7" y="279"/>
                  </a:lnTo>
                  <a:lnTo>
                    <a:pt x="7" y="280"/>
                  </a:lnTo>
                  <a:lnTo>
                    <a:pt x="7" y="282"/>
                  </a:lnTo>
                  <a:lnTo>
                    <a:pt x="7" y="285"/>
                  </a:lnTo>
                  <a:lnTo>
                    <a:pt x="6" y="290"/>
                  </a:lnTo>
                  <a:lnTo>
                    <a:pt x="6" y="294"/>
                  </a:lnTo>
                  <a:lnTo>
                    <a:pt x="6" y="295"/>
                  </a:lnTo>
                  <a:lnTo>
                    <a:pt x="6" y="299"/>
                  </a:lnTo>
                  <a:lnTo>
                    <a:pt x="6" y="300"/>
                  </a:lnTo>
                  <a:lnTo>
                    <a:pt x="6" y="302"/>
                  </a:lnTo>
                  <a:lnTo>
                    <a:pt x="6" y="303"/>
                  </a:lnTo>
                  <a:lnTo>
                    <a:pt x="6" y="307"/>
                  </a:lnTo>
                  <a:lnTo>
                    <a:pt x="6" y="308"/>
                  </a:lnTo>
                  <a:lnTo>
                    <a:pt x="6" y="309"/>
                  </a:lnTo>
                  <a:lnTo>
                    <a:pt x="6" y="309"/>
                  </a:lnTo>
                  <a:lnTo>
                    <a:pt x="4" y="312"/>
                  </a:lnTo>
                  <a:lnTo>
                    <a:pt x="4" y="313"/>
                  </a:lnTo>
                  <a:lnTo>
                    <a:pt x="4" y="315"/>
                  </a:lnTo>
                  <a:lnTo>
                    <a:pt x="4" y="316"/>
                  </a:lnTo>
                  <a:lnTo>
                    <a:pt x="4" y="317"/>
                  </a:lnTo>
                  <a:lnTo>
                    <a:pt x="4" y="318"/>
                  </a:lnTo>
                  <a:lnTo>
                    <a:pt x="4" y="320"/>
                  </a:lnTo>
                  <a:lnTo>
                    <a:pt x="4" y="322"/>
                  </a:lnTo>
                  <a:lnTo>
                    <a:pt x="4" y="324"/>
                  </a:lnTo>
                  <a:lnTo>
                    <a:pt x="4" y="325"/>
                  </a:lnTo>
                  <a:lnTo>
                    <a:pt x="4" y="326"/>
                  </a:lnTo>
                  <a:lnTo>
                    <a:pt x="4" y="328"/>
                  </a:lnTo>
                  <a:lnTo>
                    <a:pt x="4" y="329"/>
                  </a:lnTo>
                  <a:lnTo>
                    <a:pt x="4" y="330"/>
                  </a:lnTo>
                  <a:lnTo>
                    <a:pt x="4" y="333"/>
                  </a:lnTo>
                  <a:lnTo>
                    <a:pt x="4" y="334"/>
                  </a:lnTo>
                  <a:lnTo>
                    <a:pt x="4" y="335"/>
                  </a:lnTo>
                  <a:lnTo>
                    <a:pt x="3" y="335"/>
                  </a:lnTo>
                  <a:lnTo>
                    <a:pt x="3" y="337"/>
                  </a:lnTo>
                  <a:lnTo>
                    <a:pt x="3" y="338"/>
                  </a:lnTo>
                  <a:lnTo>
                    <a:pt x="3" y="339"/>
                  </a:lnTo>
                  <a:lnTo>
                    <a:pt x="3" y="340"/>
                  </a:lnTo>
                  <a:lnTo>
                    <a:pt x="3" y="340"/>
                  </a:lnTo>
                  <a:lnTo>
                    <a:pt x="3" y="342"/>
                  </a:lnTo>
                  <a:lnTo>
                    <a:pt x="3" y="343"/>
                  </a:lnTo>
                  <a:lnTo>
                    <a:pt x="3" y="344"/>
                  </a:lnTo>
                  <a:lnTo>
                    <a:pt x="3" y="346"/>
                  </a:lnTo>
                  <a:lnTo>
                    <a:pt x="3" y="348"/>
                  </a:lnTo>
                  <a:lnTo>
                    <a:pt x="3" y="352"/>
                  </a:lnTo>
                  <a:lnTo>
                    <a:pt x="3" y="353"/>
                  </a:lnTo>
                  <a:lnTo>
                    <a:pt x="3" y="355"/>
                  </a:lnTo>
                  <a:lnTo>
                    <a:pt x="3" y="356"/>
                  </a:lnTo>
                  <a:lnTo>
                    <a:pt x="2" y="360"/>
                  </a:lnTo>
                  <a:lnTo>
                    <a:pt x="2" y="361"/>
                  </a:lnTo>
                  <a:lnTo>
                    <a:pt x="2" y="364"/>
                  </a:lnTo>
                  <a:lnTo>
                    <a:pt x="2" y="365"/>
                  </a:lnTo>
                  <a:lnTo>
                    <a:pt x="2" y="366"/>
                  </a:lnTo>
                  <a:lnTo>
                    <a:pt x="2" y="367"/>
                  </a:lnTo>
                  <a:lnTo>
                    <a:pt x="2" y="369"/>
                  </a:lnTo>
                  <a:lnTo>
                    <a:pt x="2" y="370"/>
                  </a:lnTo>
                  <a:lnTo>
                    <a:pt x="2" y="371"/>
                  </a:lnTo>
                  <a:lnTo>
                    <a:pt x="2" y="371"/>
                  </a:lnTo>
                  <a:lnTo>
                    <a:pt x="2" y="373"/>
                  </a:lnTo>
                  <a:lnTo>
                    <a:pt x="2" y="374"/>
                  </a:lnTo>
                  <a:lnTo>
                    <a:pt x="2" y="375"/>
                  </a:lnTo>
                  <a:lnTo>
                    <a:pt x="2" y="376"/>
                  </a:lnTo>
                  <a:lnTo>
                    <a:pt x="2" y="379"/>
                  </a:lnTo>
                  <a:lnTo>
                    <a:pt x="2" y="380"/>
                  </a:lnTo>
                  <a:lnTo>
                    <a:pt x="2" y="382"/>
                  </a:lnTo>
                  <a:lnTo>
                    <a:pt x="2" y="383"/>
                  </a:lnTo>
                  <a:lnTo>
                    <a:pt x="0" y="383"/>
                  </a:lnTo>
                  <a:lnTo>
                    <a:pt x="0" y="384"/>
                  </a:lnTo>
                  <a:lnTo>
                    <a:pt x="0" y="385"/>
                  </a:lnTo>
                  <a:lnTo>
                    <a:pt x="2" y="385"/>
                  </a:lnTo>
                  <a:lnTo>
                    <a:pt x="3" y="385"/>
                  </a:lnTo>
                  <a:lnTo>
                    <a:pt x="3" y="387"/>
                  </a:lnTo>
                  <a:lnTo>
                    <a:pt x="4" y="387"/>
                  </a:lnTo>
                  <a:lnTo>
                    <a:pt x="4" y="388"/>
                  </a:lnTo>
                  <a:lnTo>
                    <a:pt x="6" y="388"/>
                  </a:lnTo>
                  <a:lnTo>
                    <a:pt x="6" y="387"/>
                  </a:lnTo>
                  <a:lnTo>
                    <a:pt x="7" y="387"/>
                  </a:lnTo>
                  <a:lnTo>
                    <a:pt x="8" y="387"/>
                  </a:lnTo>
                  <a:lnTo>
                    <a:pt x="8" y="388"/>
                  </a:lnTo>
                  <a:lnTo>
                    <a:pt x="8" y="389"/>
                  </a:lnTo>
                  <a:lnTo>
                    <a:pt x="7" y="389"/>
                  </a:lnTo>
                  <a:lnTo>
                    <a:pt x="6" y="389"/>
                  </a:lnTo>
                  <a:lnTo>
                    <a:pt x="6" y="391"/>
                  </a:lnTo>
                  <a:lnTo>
                    <a:pt x="7" y="391"/>
                  </a:lnTo>
                  <a:lnTo>
                    <a:pt x="8" y="391"/>
                  </a:lnTo>
                  <a:lnTo>
                    <a:pt x="9" y="391"/>
                  </a:lnTo>
                  <a:lnTo>
                    <a:pt x="9" y="392"/>
                  </a:lnTo>
                  <a:lnTo>
                    <a:pt x="9" y="393"/>
                  </a:lnTo>
                  <a:lnTo>
                    <a:pt x="8" y="393"/>
                  </a:lnTo>
                  <a:lnTo>
                    <a:pt x="8" y="394"/>
                  </a:lnTo>
                  <a:lnTo>
                    <a:pt x="7" y="394"/>
                  </a:lnTo>
                  <a:lnTo>
                    <a:pt x="6" y="394"/>
                  </a:lnTo>
                  <a:lnTo>
                    <a:pt x="6" y="396"/>
                  </a:lnTo>
                  <a:lnTo>
                    <a:pt x="4" y="396"/>
                  </a:lnTo>
                  <a:lnTo>
                    <a:pt x="3" y="396"/>
                  </a:lnTo>
                  <a:lnTo>
                    <a:pt x="3" y="397"/>
                  </a:lnTo>
                  <a:lnTo>
                    <a:pt x="2" y="397"/>
                  </a:lnTo>
                  <a:lnTo>
                    <a:pt x="0" y="397"/>
                  </a:lnTo>
                  <a:lnTo>
                    <a:pt x="0" y="398"/>
                  </a:lnTo>
                  <a:lnTo>
                    <a:pt x="0" y="400"/>
                  </a:lnTo>
                  <a:lnTo>
                    <a:pt x="0" y="401"/>
                  </a:lnTo>
                  <a:lnTo>
                    <a:pt x="2" y="401"/>
                  </a:lnTo>
                  <a:lnTo>
                    <a:pt x="3" y="401"/>
                  </a:lnTo>
                  <a:lnTo>
                    <a:pt x="4" y="401"/>
                  </a:lnTo>
                  <a:lnTo>
                    <a:pt x="6" y="401"/>
                  </a:lnTo>
                  <a:lnTo>
                    <a:pt x="7" y="401"/>
                  </a:lnTo>
                  <a:lnTo>
                    <a:pt x="7" y="400"/>
                  </a:lnTo>
                  <a:lnTo>
                    <a:pt x="8" y="401"/>
                  </a:lnTo>
                  <a:lnTo>
                    <a:pt x="8" y="400"/>
                  </a:lnTo>
                  <a:lnTo>
                    <a:pt x="8" y="398"/>
                  </a:lnTo>
                  <a:lnTo>
                    <a:pt x="8" y="397"/>
                  </a:lnTo>
                  <a:lnTo>
                    <a:pt x="9" y="397"/>
                  </a:lnTo>
                  <a:lnTo>
                    <a:pt x="9" y="398"/>
                  </a:lnTo>
                  <a:lnTo>
                    <a:pt x="11" y="398"/>
                  </a:lnTo>
                  <a:lnTo>
                    <a:pt x="11" y="397"/>
                  </a:lnTo>
                  <a:lnTo>
                    <a:pt x="12" y="397"/>
                  </a:lnTo>
                  <a:lnTo>
                    <a:pt x="12" y="396"/>
                  </a:lnTo>
                  <a:lnTo>
                    <a:pt x="12" y="394"/>
                  </a:lnTo>
                  <a:lnTo>
                    <a:pt x="12" y="393"/>
                  </a:lnTo>
                  <a:lnTo>
                    <a:pt x="13" y="393"/>
                  </a:lnTo>
                  <a:lnTo>
                    <a:pt x="15" y="393"/>
                  </a:lnTo>
                  <a:lnTo>
                    <a:pt x="16" y="393"/>
                  </a:lnTo>
                  <a:lnTo>
                    <a:pt x="16" y="392"/>
                  </a:lnTo>
                  <a:lnTo>
                    <a:pt x="17" y="392"/>
                  </a:lnTo>
                  <a:lnTo>
                    <a:pt x="19" y="392"/>
                  </a:lnTo>
                  <a:lnTo>
                    <a:pt x="19" y="391"/>
                  </a:lnTo>
                  <a:lnTo>
                    <a:pt x="19" y="389"/>
                  </a:lnTo>
                  <a:lnTo>
                    <a:pt x="20" y="389"/>
                  </a:lnTo>
                  <a:lnTo>
                    <a:pt x="20" y="388"/>
                  </a:lnTo>
                  <a:lnTo>
                    <a:pt x="21" y="388"/>
                  </a:lnTo>
                  <a:lnTo>
                    <a:pt x="21" y="387"/>
                  </a:lnTo>
                  <a:lnTo>
                    <a:pt x="20" y="387"/>
                  </a:lnTo>
                  <a:lnTo>
                    <a:pt x="19" y="387"/>
                  </a:lnTo>
                  <a:lnTo>
                    <a:pt x="17" y="387"/>
                  </a:lnTo>
                  <a:lnTo>
                    <a:pt x="16" y="387"/>
                  </a:lnTo>
                  <a:lnTo>
                    <a:pt x="16" y="388"/>
                  </a:lnTo>
                  <a:lnTo>
                    <a:pt x="15" y="388"/>
                  </a:lnTo>
                  <a:lnTo>
                    <a:pt x="15" y="389"/>
                  </a:lnTo>
                  <a:lnTo>
                    <a:pt x="13" y="389"/>
                  </a:lnTo>
                  <a:lnTo>
                    <a:pt x="13" y="388"/>
                  </a:lnTo>
                  <a:lnTo>
                    <a:pt x="12" y="388"/>
                  </a:lnTo>
                  <a:lnTo>
                    <a:pt x="11" y="388"/>
                  </a:lnTo>
                  <a:lnTo>
                    <a:pt x="11" y="387"/>
                  </a:lnTo>
                  <a:lnTo>
                    <a:pt x="9" y="387"/>
                  </a:lnTo>
                  <a:lnTo>
                    <a:pt x="9" y="385"/>
                  </a:lnTo>
                  <a:lnTo>
                    <a:pt x="9" y="384"/>
                  </a:lnTo>
                  <a:lnTo>
                    <a:pt x="11" y="384"/>
                  </a:lnTo>
                  <a:lnTo>
                    <a:pt x="11" y="383"/>
                  </a:lnTo>
                  <a:lnTo>
                    <a:pt x="12" y="383"/>
                  </a:lnTo>
                  <a:lnTo>
                    <a:pt x="13" y="383"/>
                  </a:lnTo>
                  <a:lnTo>
                    <a:pt x="15" y="383"/>
                  </a:lnTo>
                  <a:lnTo>
                    <a:pt x="15" y="384"/>
                  </a:lnTo>
                  <a:lnTo>
                    <a:pt x="16" y="384"/>
                  </a:lnTo>
                  <a:lnTo>
                    <a:pt x="17" y="384"/>
                  </a:lnTo>
                  <a:lnTo>
                    <a:pt x="17" y="383"/>
                  </a:lnTo>
                  <a:lnTo>
                    <a:pt x="19" y="383"/>
                  </a:lnTo>
                  <a:lnTo>
                    <a:pt x="19" y="384"/>
                  </a:lnTo>
                  <a:lnTo>
                    <a:pt x="17" y="384"/>
                  </a:lnTo>
                  <a:lnTo>
                    <a:pt x="17" y="385"/>
                  </a:lnTo>
                  <a:lnTo>
                    <a:pt x="19" y="385"/>
                  </a:lnTo>
                  <a:lnTo>
                    <a:pt x="20" y="385"/>
                  </a:lnTo>
                  <a:lnTo>
                    <a:pt x="21" y="385"/>
                  </a:lnTo>
                  <a:lnTo>
                    <a:pt x="22" y="385"/>
                  </a:lnTo>
                  <a:lnTo>
                    <a:pt x="24" y="385"/>
                  </a:lnTo>
                  <a:lnTo>
                    <a:pt x="24" y="384"/>
                  </a:lnTo>
                  <a:lnTo>
                    <a:pt x="22" y="384"/>
                  </a:lnTo>
                  <a:lnTo>
                    <a:pt x="21" y="384"/>
                  </a:lnTo>
                  <a:lnTo>
                    <a:pt x="21" y="383"/>
                  </a:lnTo>
                  <a:lnTo>
                    <a:pt x="22" y="383"/>
                  </a:lnTo>
                  <a:lnTo>
                    <a:pt x="22" y="382"/>
                  </a:lnTo>
                  <a:lnTo>
                    <a:pt x="22" y="380"/>
                  </a:lnTo>
                  <a:lnTo>
                    <a:pt x="22" y="379"/>
                  </a:lnTo>
                  <a:lnTo>
                    <a:pt x="24" y="379"/>
                  </a:lnTo>
                  <a:lnTo>
                    <a:pt x="24" y="380"/>
                  </a:lnTo>
                  <a:lnTo>
                    <a:pt x="25" y="380"/>
                  </a:lnTo>
                  <a:lnTo>
                    <a:pt x="25" y="380"/>
                  </a:lnTo>
                  <a:lnTo>
                    <a:pt x="25" y="382"/>
                  </a:lnTo>
                  <a:lnTo>
                    <a:pt x="26" y="382"/>
                  </a:lnTo>
                  <a:lnTo>
                    <a:pt x="26" y="383"/>
                  </a:lnTo>
                  <a:lnTo>
                    <a:pt x="26" y="384"/>
                  </a:lnTo>
                  <a:lnTo>
                    <a:pt x="28" y="384"/>
                  </a:lnTo>
                  <a:lnTo>
                    <a:pt x="28" y="383"/>
                  </a:lnTo>
                  <a:lnTo>
                    <a:pt x="29" y="383"/>
                  </a:lnTo>
                  <a:lnTo>
                    <a:pt x="29" y="384"/>
                  </a:lnTo>
                  <a:lnTo>
                    <a:pt x="30" y="384"/>
                  </a:lnTo>
                  <a:lnTo>
                    <a:pt x="30" y="385"/>
                  </a:lnTo>
                  <a:lnTo>
                    <a:pt x="30" y="387"/>
                  </a:lnTo>
                  <a:lnTo>
                    <a:pt x="30" y="388"/>
                  </a:lnTo>
                  <a:lnTo>
                    <a:pt x="30" y="389"/>
                  </a:lnTo>
                  <a:lnTo>
                    <a:pt x="31" y="389"/>
                  </a:lnTo>
                  <a:lnTo>
                    <a:pt x="33" y="389"/>
                  </a:lnTo>
                  <a:lnTo>
                    <a:pt x="33" y="391"/>
                  </a:lnTo>
                  <a:lnTo>
                    <a:pt x="31" y="391"/>
                  </a:lnTo>
                  <a:lnTo>
                    <a:pt x="30" y="391"/>
                  </a:lnTo>
                  <a:lnTo>
                    <a:pt x="30" y="389"/>
                  </a:lnTo>
                  <a:lnTo>
                    <a:pt x="29" y="389"/>
                  </a:lnTo>
                  <a:lnTo>
                    <a:pt x="28" y="389"/>
                  </a:lnTo>
                  <a:lnTo>
                    <a:pt x="26" y="389"/>
                  </a:lnTo>
                  <a:lnTo>
                    <a:pt x="26" y="391"/>
                  </a:lnTo>
                  <a:lnTo>
                    <a:pt x="28" y="391"/>
                  </a:lnTo>
                  <a:lnTo>
                    <a:pt x="29" y="391"/>
                  </a:lnTo>
                  <a:lnTo>
                    <a:pt x="29" y="392"/>
                  </a:lnTo>
                  <a:lnTo>
                    <a:pt x="30" y="392"/>
                  </a:lnTo>
                  <a:lnTo>
                    <a:pt x="30" y="393"/>
                  </a:lnTo>
                  <a:lnTo>
                    <a:pt x="29" y="393"/>
                  </a:lnTo>
                  <a:lnTo>
                    <a:pt x="29" y="394"/>
                  </a:lnTo>
                  <a:lnTo>
                    <a:pt x="29" y="396"/>
                  </a:lnTo>
                  <a:lnTo>
                    <a:pt x="28" y="396"/>
                  </a:lnTo>
                  <a:lnTo>
                    <a:pt x="26" y="396"/>
                  </a:lnTo>
                  <a:lnTo>
                    <a:pt x="25" y="396"/>
                  </a:lnTo>
                  <a:lnTo>
                    <a:pt x="25" y="394"/>
                  </a:lnTo>
                  <a:lnTo>
                    <a:pt x="25" y="394"/>
                  </a:lnTo>
                  <a:lnTo>
                    <a:pt x="24" y="394"/>
                  </a:lnTo>
                  <a:lnTo>
                    <a:pt x="24" y="396"/>
                  </a:lnTo>
                  <a:lnTo>
                    <a:pt x="24" y="397"/>
                  </a:lnTo>
                  <a:lnTo>
                    <a:pt x="22" y="397"/>
                  </a:lnTo>
                  <a:lnTo>
                    <a:pt x="22" y="398"/>
                  </a:lnTo>
                  <a:lnTo>
                    <a:pt x="21" y="398"/>
                  </a:lnTo>
                  <a:lnTo>
                    <a:pt x="20" y="398"/>
                  </a:lnTo>
                  <a:lnTo>
                    <a:pt x="20" y="397"/>
                  </a:lnTo>
                  <a:lnTo>
                    <a:pt x="20" y="396"/>
                  </a:lnTo>
                  <a:lnTo>
                    <a:pt x="20" y="394"/>
                  </a:lnTo>
                  <a:lnTo>
                    <a:pt x="20" y="393"/>
                  </a:lnTo>
                  <a:lnTo>
                    <a:pt x="20" y="392"/>
                  </a:lnTo>
                  <a:lnTo>
                    <a:pt x="19" y="392"/>
                  </a:lnTo>
                  <a:lnTo>
                    <a:pt x="19" y="393"/>
                  </a:lnTo>
                  <a:lnTo>
                    <a:pt x="19" y="394"/>
                  </a:lnTo>
                  <a:lnTo>
                    <a:pt x="17" y="394"/>
                  </a:lnTo>
                  <a:lnTo>
                    <a:pt x="16" y="394"/>
                  </a:lnTo>
                  <a:lnTo>
                    <a:pt x="16" y="396"/>
                  </a:lnTo>
                  <a:lnTo>
                    <a:pt x="16" y="397"/>
                  </a:lnTo>
                  <a:lnTo>
                    <a:pt x="15" y="397"/>
                  </a:lnTo>
                  <a:lnTo>
                    <a:pt x="15" y="398"/>
                  </a:lnTo>
                  <a:lnTo>
                    <a:pt x="13" y="398"/>
                  </a:lnTo>
                  <a:lnTo>
                    <a:pt x="12" y="398"/>
                  </a:lnTo>
                  <a:lnTo>
                    <a:pt x="12" y="400"/>
                  </a:lnTo>
                  <a:lnTo>
                    <a:pt x="13" y="400"/>
                  </a:lnTo>
                  <a:lnTo>
                    <a:pt x="15" y="400"/>
                  </a:lnTo>
                  <a:lnTo>
                    <a:pt x="15" y="401"/>
                  </a:lnTo>
                  <a:lnTo>
                    <a:pt x="13" y="401"/>
                  </a:lnTo>
                  <a:lnTo>
                    <a:pt x="13" y="402"/>
                  </a:lnTo>
                  <a:lnTo>
                    <a:pt x="12" y="402"/>
                  </a:lnTo>
                  <a:lnTo>
                    <a:pt x="12" y="402"/>
                  </a:lnTo>
                  <a:lnTo>
                    <a:pt x="13" y="402"/>
                  </a:lnTo>
                  <a:lnTo>
                    <a:pt x="15" y="402"/>
                  </a:lnTo>
                  <a:lnTo>
                    <a:pt x="16" y="402"/>
                  </a:lnTo>
                  <a:lnTo>
                    <a:pt x="16" y="402"/>
                  </a:lnTo>
                  <a:lnTo>
                    <a:pt x="16" y="401"/>
                  </a:lnTo>
                  <a:lnTo>
                    <a:pt x="17" y="401"/>
                  </a:lnTo>
                  <a:lnTo>
                    <a:pt x="19" y="402"/>
                  </a:lnTo>
                  <a:lnTo>
                    <a:pt x="19" y="402"/>
                  </a:lnTo>
                  <a:lnTo>
                    <a:pt x="20" y="402"/>
                  </a:lnTo>
                  <a:lnTo>
                    <a:pt x="20" y="402"/>
                  </a:lnTo>
                  <a:lnTo>
                    <a:pt x="21" y="402"/>
                  </a:lnTo>
                  <a:lnTo>
                    <a:pt x="21" y="402"/>
                  </a:lnTo>
                  <a:lnTo>
                    <a:pt x="20" y="402"/>
                  </a:lnTo>
                  <a:lnTo>
                    <a:pt x="20" y="404"/>
                  </a:lnTo>
                  <a:lnTo>
                    <a:pt x="20" y="405"/>
                  </a:lnTo>
                  <a:lnTo>
                    <a:pt x="21" y="405"/>
                  </a:lnTo>
                  <a:lnTo>
                    <a:pt x="22" y="405"/>
                  </a:lnTo>
                  <a:lnTo>
                    <a:pt x="22" y="406"/>
                  </a:lnTo>
                  <a:lnTo>
                    <a:pt x="24" y="406"/>
                  </a:lnTo>
                  <a:lnTo>
                    <a:pt x="24" y="407"/>
                  </a:lnTo>
                  <a:lnTo>
                    <a:pt x="22" y="407"/>
                  </a:lnTo>
                  <a:lnTo>
                    <a:pt x="22" y="409"/>
                  </a:lnTo>
                  <a:lnTo>
                    <a:pt x="22" y="410"/>
                  </a:lnTo>
                  <a:lnTo>
                    <a:pt x="24" y="410"/>
                  </a:lnTo>
                  <a:lnTo>
                    <a:pt x="24" y="411"/>
                  </a:lnTo>
                  <a:lnTo>
                    <a:pt x="22" y="411"/>
                  </a:lnTo>
                  <a:lnTo>
                    <a:pt x="22" y="410"/>
                  </a:lnTo>
                  <a:lnTo>
                    <a:pt x="21" y="410"/>
                  </a:lnTo>
                  <a:lnTo>
                    <a:pt x="21" y="411"/>
                  </a:lnTo>
                  <a:lnTo>
                    <a:pt x="20" y="411"/>
                  </a:lnTo>
                  <a:lnTo>
                    <a:pt x="19" y="411"/>
                  </a:lnTo>
                  <a:lnTo>
                    <a:pt x="19" y="410"/>
                  </a:lnTo>
                  <a:lnTo>
                    <a:pt x="19" y="409"/>
                  </a:lnTo>
                  <a:lnTo>
                    <a:pt x="17" y="409"/>
                  </a:lnTo>
                  <a:lnTo>
                    <a:pt x="17" y="410"/>
                  </a:lnTo>
                  <a:lnTo>
                    <a:pt x="16" y="410"/>
                  </a:lnTo>
                  <a:lnTo>
                    <a:pt x="16" y="411"/>
                  </a:lnTo>
                  <a:lnTo>
                    <a:pt x="15" y="411"/>
                  </a:lnTo>
                  <a:lnTo>
                    <a:pt x="13" y="411"/>
                  </a:lnTo>
                  <a:lnTo>
                    <a:pt x="13" y="413"/>
                  </a:lnTo>
                  <a:lnTo>
                    <a:pt x="15" y="413"/>
                  </a:lnTo>
                  <a:lnTo>
                    <a:pt x="15" y="414"/>
                  </a:lnTo>
                  <a:lnTo>
                    <a:pt x="15" y="415"/>
                  </a:lnTo>
                  <a:lnTo>
                    <a:pt x="15" y="416"/>
                  </a:lnTo>
                  <a:lnTo>
                    <a:pt x="16" y="416"/>
                  </a:lnTo>
                  <a:lnTo>
                    <a:pt x="16" y="415"/>
                  </a:lnTo>
                  <a:lnTo>
                    <a:pt x="17" y="415"/>
                  </a:lnTo>
                  <a:lnTo>
                    <a:pt x="19" y="415"/>
                  </a:lnTo>
                  <a:lnTo>
                    <a:pt x="20" y="415"/>
                  </a:lnTo>
                  <a:lnTo>
                    <a:pt x="20" y="414"/>
                  </a:lnTo>
                  <a:lnTo>
                    <a:pt x="21" y="414"/>
                  </a:lnTo>
                  <a:lnTo>
                    <a:pt x="22" y="414"/>
                  </a:lnTo>
                  <a:lnTo>
                    <a:pt x="22" y="413"/>
                  </a:lnTo>
                  <a:lnTo>
                    <a:pt x="24" y="413"/>
                  </a:lnTo>
                  <a:lnTo>
                    <a:pt x="25" y="414"/>
                  </a:lnTo>
                  <a:lnTo>
                    <a:pt x="25" y="413"/>
                  </a:lnTo>
                  <a:lnTo>
                    <a:pt x="25" y="413"/>
                  </a:lnTo>
                  <a:lnTo>
                    <a:pt x="25" y="411"/>
                  </a:lnTo>
                  <a:lnTo>
                    <a:pt x="25" y="411"/>
                  </a:lnTo>
                  <a:lnTo>
                    <a:pt x="25" y="410"/>
                  </a:lnTo>
                  <a:lnTo>
                    <a:pt x="25" y="409"/>
                  </a:lnTo>
                  <a:lnTo>
                    <a:pt x="25" y="409"/>
                  </a:lnTo>
                  <a:lnTo>
                    <a:pt x="25" y="407"/>
                  </a:lnTo>
                  <a:lnTo>
                    <a:pt x="26" y="407"/>
                  </a:lnTo>
                  <a:lnTo>
                    <a:pt x="28" y="407"/>
                  </a:lnTo>
                  <a:lnTo>
                    <a:pt x="29" y="407"/>
                  </a:lnTo>
                  <a:lnTo>
                    <a:pt x="30" y="407"/>
                  </a:lnTo>
                  <a:lnTo>
                    <a:pt x="31" y="407"/>
                  </a:lnTo>
                  <a:lnTo>
                    <a:pt x="31" y="409"/>
                  </a:lnTo>
                  <a:lnTo>
                    <a:pt x="31" y="410"/>
                  </a:lnTo>
                  <a:lnTo>
                    <a:pt x="30" y="410"/>
                  </a:lnTo>
                  <a:lnTo>
                    <a:pt x="30" y="411"/>
                  </a:lnTo>
                  <a:lnTo>
                    <a:pt x="30" y="413"/>
                  </a:lnTo>
                  <a:lnTo>
                    <a:pt x="30" y="414"/>
                  </a:lnTo>
                  <a:lnTo>
                    <a:pt x="31" y="414"/>
                  </a:lnTo>
                  <a:lnTo>
                    <a:pt x="33" y="414"/>
                  </a:lnTo>
                  <a:lnTo>
                    <a:pt x="33" y="413"/>
                  </a:lnTo>
                  <a:lnTo>
                    <a:pt x="31" y="413"/>
                  </a:lnTo>
                  <a:lnTo>
                    <a:pt x="31" y="411"/>
                  </a:lnTo>
                  <a:lnTo>
                    <a:pt x="33" y="411"/>
                  </a:lnTo>
                  <a:lnTo>
                    <a:pt x="33" y="413"/>
                  </a:lnTo>
                  <a:lnTo>
                    <a:pt x="34" y="413"/>
                  </a:lnTo>
                  <a:lnTo>
                    <a:pt x="35" y="413"/>
                  </a:lnTo>
                  <a:lnTo>
                    <a:pt x="35" y="411"/>
                  </a:lnTo>
                  <a:lnTo>
                    <a:pt x="35" y="410"/>
                  </a:lnTo>
                  <a:lnTo>
                    <a:pt x="37" y="410"/>
                  </a:lnTo>
                  <a:lnTo>
                    <a:pt x="37" y="409"/>
                  </a:lnTo>
                  <a:lnTo>
                    <a:pt x="38" y="409"/>
                  </a:lnTo>
                  <a:lnTo>
                    <a:pt x="38" y="407"/>
                  </a:lnTo>
                  <a:lnTo>
                    <a:pt x="39" y="407"/>
                  </a:lnTo>
                  <a:lnTo>
                    <a:pt x="39" y="406"/>
                  </a:lnTo>
                  <a:lnTo>
                    <a:pt x="38" y="406"/>
                  </a:lnTo>
                  <a:lnTo>
                    <a:pt x="37" y="406"/>
                  </a:lnTo>
                  <a:lnTo>
                    <a:pt x="37" y="405"/>
                  </a:lnTo>
                  <a:lnTo>
                    <a:pt x="35" y="405"/>
                  </a:lnTo>
                  <a:lnTo>
                    <a:pt x="34" y="405"/>
                  </a:lnTo>
                  <a:lnTo>
                    <a:pt x="34" y="404"/>
                  </a:lnTo>
                  <a:lnTo>
                    <a:pt x="33" y="404"/>
                  </a:lnTo>
                  <a:lnTo>
                    <a:pt x="33" y="402"/>
                  </a:lnTo>
                  <a:lnTo>
                    <a:pt x="34" y="402"/>
                  </a:lnTo>
                  <a:lnTo>
                    <a:pt x="33" y="402"/>
                  </a:lnTo>
                  <a:lnTo>
                    <a:pt x="34" y="402"/>
                  </a:lnTo>
                  <a:lnTo>
                    <a:pt x="34" y="402"/>
                  </a:lnTo>
                  <a:lnTo>
                    <a:pt x="34" y="404"/>
                  </a:lnTo>
                  <a:lnTo>
                    <a:pt x="35" y="404"/>
                  </a:lnTo>
                  <a:lnTo>
                    <a:pt x="37" y="404"/>
                  </a:lnTo>
                  <a:lnTo>
                    <a:pt x="37" y="402"/>
                  </a:lnTo>
                  <a:lnTo>
                    <a:pt x="35" y="402"/>
                  </a:lnTo>
                  <a:lnTo>
                    <a:pt x="35" y="402"/>
                  </a:lnTo>
                  <a:lnTo>
                    <a:pt x="35" y="401"/>
                  </a:lnTo>
                  <a:lnTo>
                    <a:pt x="35" y="400"/>
                  </a:lnTo>
                  <a:lnTo>
                    <a:pt x="34" y="400"/>
                  </a:lnTo>
                  <a:lnTo>
                    <a:pt x="34" y="398"/>
                  </a:lnTo>
                  <a:lnTo>
                    <a:pt x="33" y="398"/>
                  </a:lnTo>
                  <a:lnTo>
                    <a:pt x="33" y="400"/>
                  </a:lnTo>
                  <a:lnTo>
                    <a:pt x="33" y="401"/>
                  </a:lnTo>
                  <a:lnTo>
                    <a:pt x="31" y="401"/>
                  </a:lnTo>
                  <a:lnTo>
                    <a:pt x="30" y="401"/>
                  </a:lnTo>
                  <a:lnTo>
                    <a:pt x="30" y="402"/>
                  </a:lnTo>
                  <a:lnTo>
                    <a:pt x="29" y="402"/>
                  </a:lnTo>
                  <a:lnTo>
                    <a:pt x="29" y="401"/>
                  </a:lnTo>
                  <a:lnTo>
                    <a:pt x="30" y="401"/>
                  </a:lnTo>
                  <a:lnTo>
                    <a:pt x="30" y="400"/>
                  </a:lnTo>
                  <a:lnTo>
                    <a:pt x="31" y="400"/>
                  </a:lnTo>
                  <a:lnTo>
                    <a:pt x="31" y="398"/>
                  </a:lnTo>
                  <a:lnTo>
                    <a:pt x="33" y="398"/>
                  </a:lnTo>
                  <a:lnTo>
                    <a:pt x="33" y="397"/>
                  </a:lnTo>
                  <a:lnTo>
                    <a:pt x="31" y="397"/>
                  </a:lnTo>
                  <a:lnTo>
                    <a:pt x="31" y="396"/>
                  </a:lnTo>
                  <a:lnTo>
                    <a:pt x="30" y="396"/>
                  </a:lnTo>
                  <a:lnTo>
                    <a:pt x="30" y="394"/>
                  </a:lnTo>
                  <a:lnTo>
                    <a:pt x="31" y="394"/>
                  </a:lnTo>
                  <a:lnTo>
                    <a:pt x="33" y="394"/>
                  </a:lnTo>
                  <a:lnTo>
                    <a:pt x="33" y="396"/>
                  </a:lnTo>
                  <a:lnTo>
                    <a:pt x="34" y="396"/>
                  </a:lnTo>
                  <a:lnTo>
                    <a:pt x="35" y="396"/>
                  </a:lnTo>
                  <a:lnTo>
                    <a:pt x="34" y="397"/>
                  </a:lnTo>
                  <a:lnTo>
                    <a:pt x="34" y="398"/>
                  </a:lnTo>
                  <a:lnTo>
                    <a:pt x="35" y="398"/>
                  </a:lnTo>
                  <a:lnTo>
                    <a:pt x="35" y="400"/>
                  </a:lnTo>
                  <a:lnTo>
                    <a:pt x="37" y="400"/>
                  </a:lnTo>
                  <a:lnTo>
                    <a:pt x="37" y="401"/>
                  </a:lnTo>
                  <a:lnTo>
                    <a:pt x="38" y="401"/>
                  </a:lnTo>
                  <a:lnTo>
                    <a:pt x="38" y="400"/>
                  </a:lnTo>
                  <a:lnTo>
                    <a:pt x="39" y="400"/>
                  </a:lnTo>
                  <a:lnTo>
                    <a:pt x="39" y="398"/>
                  </a:lnTo>
                  <a:lnTo>
                    <a:pt x="40" y="398"/>
                  </a:lnTo>
                  <a:lnTo>
                    <a:pt x="40" y="400"/>
                  </a:lnTo>
                  <a:lnTo>
                    <a:pt x="42" y="400"/>
                  </a:lnTo>
                  <a:lnTo>
                    <a:pt x="43" y="400"/>
                  </a:lnTo>
                  <a:lnTo>
                    <a:pt x="43" y="401"/>
                  </a:lnTo>
                  <a:lnTo>
                    <a:pt x="42" y="401"/>
                  </a:lnTo>
                  <a:lnTo>
                    <a:pt x="40" y="401"/>
                  </a:lnTo>
                  <a:lnTo>
                    <a:pt x="39" y="401"/>
                  </a:lnTo>
                  <a:lnTo>
                    <a:pt x="38" y="401"/>
                  </a:lnTo>
                  <a:lnTo>
                    <a:pt x="38" y="402"/>
                  </a:lnTo>
                  <a:lnTo>
                    <a:pt x="39" y="402"/>
                  </a:lnTo>
                  <a:lnTo>
                    <a:pt x="39" y="402"/>
                  </a:lnTo>
                  <a:lnTo>
                    <a:pt x="38" y="402"/>
                  </a:lnTo>
                  <a:lnTo>
                    <a:pt x="38" y="404"/>
                  </a:lnTo>
                  <a:lnTo>
                    <a:pt x="38" y="405"/>
                  </a:lnTo>
                  <a:lnTo>
                    <a:pt x="39" y="405"/>
                  </a:lnTo>
                  <a:lnTo>
                    <a:pt x="39" y="404"/>
                  </a:lnTo>
                  <a:lnTo>
                    <a:pt x="40" y="404"/>
                  </a:lnTo>
                  <a:lnTo>
                    <a:pt x="40" y="405"/>
                  </a:lnTo>
                  <a:lnTo>
                    <a:pt x="40" y="406"/>
                  </a:lnTo>
                  <a:lnTo>
                    <a:pt x="40" y="407"/>
                  </a:lnTo>
                  <a:lnTo>
                    <a:pt x="39" y="407"/>
                  </a:lnTo>
                  <a:lnTo>
                    <a:pt x="39" y="409"/>
                  </a:lnTo>
                  <a:lnTo>
                    <a:pt x="38" y="409"/>
                  </a:lnTo>
                  <a:lnTo>
                    <a:pt x="38" y="410"/>
                  </a:lnTo>
                  <a:lnTo>
                    <a:pt x="37" y="410"/>
                  </a:lnTo>
                  <a:lnTo>
                    <a:pt x="37" y="411"/>
                  </a:lnTo>
                  <a:lnTo>
                    <a:pt x="37" y="413"/>
                  </a:lnTo>
                  <a:lnTo>
                    <a:pt x="38" y="413"/>
                  </a:lnTo>
                  <a:lnTo>
                    <a:pt x="38" y="411"/>
                  </a:lnTo>
                  <a:lnTo>
                    <a:pt x="39" y="411"/>
                  </a:lnTo>
                  <a:lnTo>
                    <a:pt x="40" y="411"/>
                  </a:lnTo>
                  <a:lnTo>
                    <a:pt x="40" y="413"/>
                  </a:lnTo>
                  <a:lnTo>
                    <a:pt x="40" y="414"/>
                  </a:lnTo>
                  <a:lnTo>
                    <a:pt x="39" y="413"/>
                  </a:lnTo>
                  <a:lnTo>
                    <a:pt x="38" y="413"/>
                  </a:lnTo>
                  <a:lnTo>
                    <a:pt x="38" y="414"/>
                  </a:lnTo>
                  <a:lnTo>
                    <a:pt x="38" y="415"/>
                  </a:lnTo>
                  <a:lnTo>
                    <a:pt x="37" y="415"/>
                  </a:lnTo>
                  <a:lnTo>
                    <a:pt x="37" y="416"/>
                  </a:lnTo>
                  <a:lnTo>
                    <a:pt x="35" y="416"/>
                  </a:lnTo>
                  <a:lnTo>
                    <a:pt x="35" y="415"/>
                  </a:lnTo>
                  <a:lnTo>
                    <a:pt x="34" y="415"/>
                  </a:lnTo>
                  <a:lnTo>
                    <a:pt x="34" y="416"/>
                  </a:lnTo>
                  <a:lnTo>
                    <a:pt x="33" y="416"/>
                  </a:lnTo>
                  <a:lnTo>
                    <a:pt x="33" y="415"/>
                  </a:lnTo>
                  <a:lnTo>
                    <a:pt x="31" y="415"/>
                  </a:lnTo>
                  <a:lnTo>
                    <a:pt x="30" y="415"/>
                  </a:lnTo>
                  <a:lnTo>
                    <a:pt x="30" y="414"/>
                  </a:lnTo>
                  <a:lnTo>
                    <a:pt x="29" y="414"/>
                  </a:lnTo>
                  <a:lnTo>
                    <a:pt x="29" y="415"/>
                  </a:lnTo>
                  <a:lnTo>
                    <a:pt x="28" y="415"/>
                  </a:lnTo>
                  <a:lnTo>
                    <a:pt x="28" y="416"/>
                  </a:lnTo>
                  <a:lnTo>
                    <a:pt x="28" y="418"/>
                  </a:lnTo>
                  <a:lnTo>
                    <a:pt x="28" y="419"/>
                  </a:lnTo>
                  <a:lnTo>
                    <a:pt x="28" y="420"/>
                  </a:lnTo>
                  <a:lnTo>
                    <a:pt x="26" y="420"/>
                  </a:lnTo>
                  <a:lnTo>
                    <a:pt x="25" y="420"/>
                  </a:lnTo>
                  <a:lnTo>
                    <a:pt x="25" y="422"/>
                  </a:lnTo>
                  <a:lnTo>
                    <a:pt x="25" y="422"/>
                  </a:lnTo>
                  <a:lnTo>
                    <a:pt x="25" y="423"/>
                  </a:lnTo>
                  <a:lnTo>
                    <a:pt x="25" y="424"/>
                  </a:lnTo>
                  <a:lnTo>
                    <a:pt x="24" y="424"/>
                  </a:lnTo>
                  <a:lnTo>
                    <a:pt x="22" y="424"/>
                  </a:lnTo>
                  <a:lnTo>
                    <a:pt x="21" y="424"/>
                  </a:lnTo>
                  <a:lnTo>
                    <a:pt x="20" y="424"/>
                  </a:lnTo>
                  <a:lnTo>
                    <a:pt x="19" y="424"/>
                  </a:lnTo>
                  <a:lnTo>
                    <a:pt x="19" y="425"/>
                  </a:lnTo>
                  <a:lnTo>
                    <a:pt x="19" y="427"/>
                  </a:lnTo>
                  <a:lnTo>
                    <a:pt x="17" y="427"/>
                  </a:lnTo>
                  <a:lnTo>
                    <a:pt x="17" y="428"/>
                  </a:lnTo>
                  <a:lnTo>
                    <a:pt x="17" y="429"/>
                  </a:lnTo>
                  <a:lnTo>
                    <a:pt x="16" y="429"/>
                  </a:lnTo>
                  <a:lnTo>
                    <a:pt x="16" y="431"/>
                  </a:lnTo>
                  <a:lnTo>
                    <a:pt x="16" y="432"/>
                  </a:lnTo>
                  <a:lnTo>
                    <a:pt x="16" y="433"/>
                  </a:lnTo>
                  <a:lnTo>
                    <a:pt x="16" y="433"/>
                  </a:lnTo>
                  <a:lnTo>
                    <a:pt x="17" y="433"/>
                  </a:lnTo>
                  <a:lnTo>
                    <a:pt x="17" y="434"/>
                  </a:lnTo>
                  <a:lnTo>
                    <a:pt x="19" y="434"/>
                  </a:lnTo>
                  <a:lnTo>
                    <a:pt x="19" y="436"/>
                  </a:lnTo>
                  <a:lnTo>
                    <a:pt x="20" y="436"/>
                  </a:lnTo>
                  <a:lnTo>
                    <a:pt x="21" y="436"/>
                  </a:lnTo>
                  <a:lnTo>
                    <a:pt x="21" y="437"/>
                  </a:lnTo>
                  <a:lnTo>
                    <a:pt x="22" y="437"/>
                  </a:lnTo>
                  <a:lnTo>
                    <a:pt x="24" y="437"/>
                  </a:lnTo>
                  <a:lnTo>
                    <a:pt x="25" y="437"/>
                  </a:lnTo>
                  <a:lnTo>
                    <a:pt x="25" y="437"/>
                  </a:lnTo>
                  <a:lnTo>
                    <a:pt x="26" y="437"/>
                  </a:lnTo>
                  <a:lnTo>
                    <a:pt x="28" y="437"/>
                  </a:lnTo>
                  <a:lnTo>
                    <a:pt x="29" y="437"/>
                  </a:lnTo>
                  <a:lnTo>
                    <a:pt x="30" y="437"/>
                  </a:lnTo>
                  <a:lnTo>
                    <a:pt x="30" y="438"/>
                  </a:lnTo>
                  <a:lnTo>
                    <a:pt x="30" y="440"/>
                  </a:lnTo>
                  <a:lnTo>
                    <a:pt x="31" y="440"/>
                  </a:lnTo>
                  <a:lnTo>
                    <a:pt x="31" y="441"/>
                  </a:lnTo>
                  <a:lnTo>
                    <a:pt x="33" y="441"/>
                  </a:lnTo>
                  <a:lnTo>
                    <a:pt x="34" y="441"/>
                  </a:lnTo>
                  <a:lnTo>
                    <a:pt x="35" y="441"/>
                  </a:lnTo>
                  <a:lnTo>
                    <a:pt x="37" y="441"/>
                  </a:lnTo>
                  <a:lnTo>
                    <a:pt x="38" y="441"/>
                  </a:lnTo>
                  <a:lnTo>
                    <a:pt x="39" y="441"/>
                  </a:lnTo>
                  <a:lnTo>
                    <a:pt x="40" y="441"/>
                  </a:lnTo>
                  <a:lnTo>
                    <a:pt x="42" y="441"/>
                  </a:lnTo>
                  <a:lnTo>
                    <a:pt x="42" y="442"/>
                  </a:lnTo>
                  <a:lnTo>
                    <a:pt x="43" y="442"/>
                  </a:lnTo>
                  <a:lnTo>
                    <a:pt x="44" y="442"/>
                  </a:lnTo>
                  <a:lnTo>
                    <a:pt x="46" y="442"/>
                  </a:lnTo>
                  <a:lnTo>
                    <a:pt x="47" y="442"/>
                  </a:lnTo>
                  <a:lnTo>
                    <a:pt x="47" y="443"/>
                  </a:lnTo>
                  <a:lnTo>
                    <a:pt x="47" y="445"/>
                  </a:lnTo>
                  <a:lnTo>
                    <a:pt x="47" y="446"/>
                  </a:lnTo>
                  <a:lnTo>
                    <a:pt x="47" y="447"/>
                  </a:lnTo>
                  <a:lnTo>
                    <a:pt x="47" y="449"/>
                  </a:lnTo>
                  <a:lnTo>
                    <a:pt x="48" y="449"/>
                  </a:lnTo>
                  <a:lnTo>
                    <a:pt x="49" y="449"/>
                  </a:lnTo>
                  <a:lnTo>
                    <a:pt x="51" y="449"/>
                  </a:lnTo>
                  <a:lnTo>
                    <a:pt x="52" y="449"/>
                  </a:lnTo>
                  <a:lnTo>
                    <a:pt x="53" y="449"/>
                  </a:lnTo>
                  <a:lnTo>
                    <a:pt x="55" y="449"/>
                  </a:lnTo>
                  <a:lnTo>
                    <a:pt x="56" y="449"/>
                  </a:lnTo>
                  <a:lnTo>
                    <a:pt x="56" y="449"/>
                  </a:lnTo>
                  <a:lnTo>
                    <a:pt x="56" y="447"/>
                  </a:lnTo>
                  <a:lnTo>
                    <a:pt x="57" y="447"/>
                  </a:lnTo>
                  <a:lnTo>
                    <a:pt x="58" y="447"/>
                  </a:lnTo>
                  <a:lnTo>
                    <a:pt x="58" y="446"/>
                  </a:lnTo>
                  <a:lnTo>
                    <a:pt x="58" y="445"/>
                  </a:lnTo>
                  <a:lnTo>
                    <a:pt x="60" y="445"/>
                  </a:lnTo>
                  <a:lnTo>
                    <a:pt x="60" y="443"/>
                  </a:lnTo>
                  <a:lnTo>
                    <a:pt x="61" y="443"/>
                  </a:lnTo>
                  <a:lnTo>
                    <a:pt x="62" y="443"/>
                  </a:lnTo>
                  <a:lnTo>
                    <a:pt x="62" y="442"/>
                  </a:lnTo>
                  <a:lnTo>
                    <a:pt x="64" y="442"/>
                  </a:lnTo>
                  <a:lnTo>
                    <a:pt x="64" y="441"/>
                  </a:lnTo>
                  <a:lnTo>
                    <a:pt x="62" y="441"/>
                  </a:lnTo>
                  <a:lnTo>
                    <a:pt x="61" y="441"/>
                  </a:lnTo>
                  <a:lnTo>
                    <a:pt x="61" y="440"/>
                  </a:lnTo>
                  <a:lnTo>
                    <a:pt x="60" y="440"/>
                  </a:lnTo>
                  <a:lnTo>
                    <a:pt x="60" y="438"/>
                  </a:lnTo>
                  <a:lnTo>
                    <a:pt x="61" y="438"/>
                  </a:lnTo>
                  <a:lnTo>
                    <a:pt x="62" y="438"/>
                  </a:lnTo>
                  <a:lnTo>
                    <a:pt x="62" y="440"/>
                  </a:lnTo>
                  <a:lnTo>
                    <a:pt x="64" y="440"/>
                  </a:lnTo>
                  <a:lnTo>
                    <a:pt x="64" y="438"/>
                  </a:lnTo>
                  <a:lnTo>
                    <a:pt x="64" y="437"/>
                  </a:lnTo>
                  <a:lnTo>
                    <a:pt x="62" y="437"/>
                  </a:lnTo>
                  <a:lnTo>
                    <a:pt x="62" y="436"/>
                  </a:lnTo>
                  <a:lnTo>
                    <a:pt x="62" y="434"/>
                  </a:lnTo>
                  <a:lnTo>
                    <a:pt x="62" y="433"/>
                  </a:lnTo>
                  <a:lnTo>
                    <a:pt x="61" y="433"/>
                  </a:lnTo>
                  <a:lnTo>
                    <a:pt x="60" y="433"/>
                  </a:lnTo>
                  <a:lnTo>
                    <a:pt x="60" y="433"/>
                  </a:lnTo>
                  <a:lnTo>
                    <a:pt x="61" y="433"/>
                  </a:lnTo>
                  <a:lnTo>
                    <a:pt x="61" y="432"/>
                  </a:lnTo>
                  <a:lnTo>
                    <a:pt x="61" y="431"/>
                  </a:lnTo>
                  <a:lnTo>
                    <a:pt x="61" y="429"/>
                  </a:lnTo>
                  <a:lnTo>
                    <a:pt x="60" y="429"/>
                  </a:lnTo>
                  <a:lnTo>
                    <a:pt x="58" y="429"/>
                  </a:lnTo>
                  <a:lnTo>
                    <a:pt x="58" y="428"/>
                  </a:lnTo>
                  <a:lnTo>
                    <a:pt x="60" y="428"/>
                  </a:lnTo>
                  <a:lnTo>
                    <a:pt x="60" y="427"/>
                  </a:lnTo>
                  <a:lnTo>
                    <a:pt x="61" y="427"/>
                  </a:lnTo>
                  <a:lnTo>
                    <a:pt x="62" y="427"/>
                  </a:lnTo>
                  <a:lnTo>
                    <a:pt x="62" y="428"/>
                  </a:lnTo>
                  <a:lnTo>
                    <a:pt x="64" y="428"/>
                  </a:lnTo>
                  <a:lnTo>
                    <a:pt x="64" y="427"/>
                  </a:lnTo>
                  <a:lnTo>
                    <a:pt x="64" y="425"/>
                  </a:lnTo>
                  <a:lnTo>
                    <a:pt x="64" y="424"/>
                  </a:lnTo>
                  <a:lnTo>
                    <a:pt x="65" y="424"/>
                  </a:lnTo>
                  <a:lnTo>
                    <a:pt x="65" y="425"/>
                  </a:lnTo>
                  <a:lnTo>
                    <a:pt x="65" y="427"/>
                  </a:lnTo>
                  <a:lnTo>
                    <a:pt x="65" y="428"/>
                  </a:lnTo>
                  <a:lnTo>
                    <a:pt x="64" y="428"/>
                  </a:lnTo>
                  <a:lnTo>
                    <a:pt x="64" y="429"/>
                  </a:lnTo>
                  <a:lnTo>
                    <a:pt x="65" y="429"/>
                  </a:lnTo>
                  <a:lnTo>
                    <a:pt x="65" y="431"/>
                  </a:lnTo>
                  <a:lnTo>
                    <a:pt x="65" y="432"/>
                  </a:lnTo>
                  <a:lnTo>
                    <a:pt x="66" y="432"/>
                  </a:lnTo>
                  <a:lnTo>
                    <a:pt x="66" y="433"/>
                  </a:lnTo>
                  <a:lnTo>
                    <a:pt x="65" y="433"/>
                  </a:lnTo>
                  <a:lnTo>
                    <a:pt x="65" y="433"/>
                  </a:lnTo>
                  <a:lnTo>
                    <a:pt x="66" y="433"/>
                  </a:lnTo>
                  <a:lnTo>
                    <a:pt x="67" y="433"/>
                  </a:lnTo>
                  <a:lnTo>
                    <a:pt x="69" y="433"/>
                  </a:lnTo>
                  <a:lnTo>
                    <a:pt x="70" y="433"/>
                  </a:lnTo>
                  <a:lnTo>
                    <a:pt x="70" y="434"/>
                  </a:lnTo>
                  <a:lnTo>
                    <a:pt x="69" y="434"/>
                  </a:lnTo>
                  <a:lnTo>
                    <a:pt x="69" y="436"/>
                  </a:lnTo>
                  <a:lnTo>
                    <a:pt x="69" y="437"/>
                  </a:lnTo>
                  <a:lnTo>
                    <a:pt x="70" y="437"/>
                  </a:lnTo>
                  <a:lnTo>
                    <a:pt x="70" y="436"/>
                  </a:lnTo>
                  <a:lnTo>
                    <a:pt x="71" y="436"/>
                  </a:lnTo>
                  <a:lnTo>
                    <a:pt x="73" y="436"/>
                  </a:lnTo>
                  <a:lnTo>
                    <a:pt x="73" y="437"/>
                  </a:lnTo>
                  <a:lnTo>
                    <a:pt x="71" y="437"/>
                  </a:lnTo>
                  <a:lnTo>
                    <a:pt x="70" y="437"/>
                  </a:lnTo>
                  <a:lnTo>
                    <a:pt x="70" y="438"/>
                  </a:lnTo>
                  <a:lnTo>
                    <a:pt x="70" y="440"/>
                  </a:lnTo>
                  <a:lnTo>
                    <a:pt x="70" y="441"/>
                  </a:lnTo>
                  <a:lnTo>
                    <a:pt x="70" y="442"/>
                  </a:lnTo>
                  <a:lnTo>
                    <a:pt x="71" y="442"/>
                  </a:lnTo>
                  <a:lnTo>
                    <a:pt x="71" y="441"/>
                  </a:lnTo>
                  <a:lnTo>
                    <a:pt x="73" y="442"/>
                  </a:lnTo>
                  <a:lnTo>
                    <a:pt x="74" y="442"/>
                  </a:lnTo>
                  <a:lnTo>
                    <a:pt x="75" y="442"/>
                  </a:lnTo>
                  <a:lnTo>
                    <a:pt x="76" y="442"/>
                  </a:lnTo>
                  <a:lnTo>
                    <a:pt x="76" y="441"/>
                  </a:lnTo>
                  <a:lnTo>
                    <a:pt x="75" y="441"/>
                  </a:lnTo>
                  <a:lnTo>
                    <a:pt x="74" y="441"/>
                  </a:lnTo>
                  <a:lnTo>
                    <a:pt x="74" y="440"/>
                  </a:lnTo>
                  <a:lnTo>
                    <a:pt x="73" y="440"/>
                  </a:lnTo>
                  <a:lnTo>
                    <a:pt x="73" y="438"/>
                  </a:lnTo>
                  <a:lnTo>
                    <a:pt x="74" y="438"/>
                  </a:lnTo>
                  <a:lnTo>
                    <a:pt x="74" y="440"/>
                  </a:lnTo>
                  <a:lnTo>
                    <a:pt x="75" y="440"/>
                  </a:lnTo>
                  <a:lnTo>
                    <a:pt x="76" y="440"/>
                  </a:lnTo>
                  <a:lnTo>
                    <a:pt x="78" y="440"/>
                  </a:lnTo>
                  <a:lnTo>
                    <a:pt x="78" y="441"/>
                  </a:lnTo>
                  <a:lnTo>
                    <a:pt x="79" y="441"/>
                  </a:lnTo>
                  <a:lnTo>
                    <a:pt x="80" y="441"/>
                  </a:lnTo>
                  <a:lnTo>
                    <a:pt x="82" y="441"/>
                  </a:lnTo>
                  <a:lnTo>
                    <a:pt x="82" y="442"/>
                  </a:lnTo>
                  <a:lnTo>
                    <a:pt x="82" y="443"/>
                  </a:lnTo>
                  <a:lnTo>
                    <a:pt x="80" y="443"/>
                  </a:lnTo>
                  <a:lnTo>
                    <a:pt x="80" y="445"/>
                  </a:lnTo>
                  <a:lnTo>
                    <a:pt x="82" y="445"/>
                  </a:lnTo>
                  <a:lnTo>
                    <a:pt x="83" y="445"/>
                  </a:lnTo>
                  <a:lnTo>
                    <a:pt x="84" y="445"/>
                  </a:lnTo>
                  <a:lnTo>
                    <a:pt x="85" y="445"/>
                  </a:lnTo>
                  <a:lnTo>
                    <a:pt x="85" y="445"/>
                  </a:lnTo>
                  <a:lnTo>
                    <a:pt x="87" y="445"/>
                  </a:lnTo>
                  <a:lnTo>
                    <a:pt x="87" y="443"/>
                  </a:lnTo>
                  <a:lnTo>
                    <a:pt x="88" y="443"/>
                  </a:lnTo>
                  <a:lnTo>
                    <a:pt x="88" y="445"/>
                  </a:lnTo>
                  <a:lnTo>
                    <a:pt x="87" y="445"/>
                  </a:lnTo>
                  <a:lnTo>
                    <a:pt x="87" y="446"/>
                  </a:lnTo>
                  <a:lnTo>
                    <a:pt x="87" y="447"/>
                  </a:lnTo>
                  <a:lnTo>
                    <a:pt x="88" y="447"/>
                  </a:lnTo>
                  <a:lnTo>
                    <a:pt x="89" y="447"/>
                  </a:lnTo>
                  <a:lnTo>
                    <a:pt x="91" y="447"/>
                  </a:lnTo>
                  <a:lnTo>
                    <a:pt x="91" y="449"/>
                  </a:lnTo>
                  <a:lnTo>
                    <a:pt x="89" y="449"/>
                  </a:lnTo>
                  <a:lnTo>
                    <a:pt x="89" y="450"/>
                  </a:lnTo>
                  <a:lnTo>
                    <a:pt x="89" y="451"/>
                  </a:lnTo>
                  <a:lnTo>
                    <a:pt x="88" y="451"/>
                  </a:lnTo>
                  <a:lnTo>
                    <a:pt x="88" y="452"/>
                  </a:lnTo>
                  <a:lnTo>
                    <a:pt x="89" y="452"/>
                  </a:lnTo>
                  <a:lnTo>
                    <a:pt x="91" y="452"/>
                  </a:lnTo>
                  <a:lnTo>
                    <a:pt x="92" y="452"/>
                  </a:lnTo>
                  <a:lnTo>
                    <a:pt x="93" y="452"/>
                  </a:lnTo>
                  <a:lnTo>
                    <a:pt x="94" y="452"/>
                  </a:lnTo>
                  <a:lnTo>
                    <a:pt x="94" y="454"/>
                  </a:lnTo>
                  <a:lnTo>
                    <a:pt x="94" y="455"/>
                  </a:lnTo>
                  <a:lnTo>
                    <a:pt x="96" y="455"/>
                  </a:lnTo>
                  <a:lnTo>
                    <a:pt x="96" y="456"/>
                  </a:lnTo>
                  <a:lnTo>
                    <a:pt x="96" y="458"/>
                  </a:lnTo>
                  <a:lnTo>
                    <a:pt x="96" y="459"/>
                  </a:lnTo>
                  <a:lnTo>
                    <a:pt x="96" y="460"/>
                  </a:lnTo>
                  <a:lnTo>
                    <a:pt x="96" y="461"/>
                  </a:lnTo>
                  <a:lnTo>
                    <a:pt x="97" y="461"/>
                  </a:lnTo>
                  <a:lnTo>
                    <a:pt x="97" y="463"/>
                  </a:lnTo>
                  <a:lnTo>
                    <a:pt x="97" y="464"/>
                  </a:lnTo>
                  <a:lnTo>
                    <a:pt x="97" y="464"/>
                  </a:lnTo>
                  <a:lnTo>
                    <a:pt x="98" y="464"/>
                  </a:lnTo>
                  <a:lnTo>
                    <a:pt x="100" y="464"/>
                  </a:lnTo>
                  <a:lnTo>
                    <a:pt x="101" y="464"/>
                  </a:lnTo>
                  <a:lnTo>
                    <a:pt x="101" y="464"/>
                  </a:lnTo>
                  <a:lnTo>
                    <a:pt x="101" y="463"/>
                  </a:lnTo>
                  <a:lnTo>
                    <a:pt x="101" y="461"/>
                  </a:lnTo>
                  <a:lnTo>
                    <a:pt x="100" y="461"/>
                  </a:lnTo>
                  <a:lnTo>
                    <a:pt x="100" y="460"/>
                  </a:lnTo>
                  <a:lnTo>
                    <a:pt x="98" y="460"/>
                  </a:lnTo>
                  <a:lnTo>
                    <a:pt x="98" y="459"/>
                  </a:lnTo>
                  <a:lnTo>
                    <a:pt x="100" y="459"/>
                  </a:lnTo>
                  <a:lnTo>
                    <a:pt x="100" y="460"/>
                  </a:lnTo>
                  <a:lnTo>
                    <a:pt x="101" y="460"/>
                  </a:lnTo>
                  <a:lnTo>
                    <a:pt x="101" y="459"/>
                  </a:lnTo>
                  <a:lnTo>
                    <a:pt x="102" y="459"/>
                  </a:lnTo>
                  <a:lnTo>
                    <a:pt x="102" y="458"/>
                  </a:lnTo>
                  <a:lnTo>
                    <a:pt x="103" y="458"/>
                  </a:lnTo>
                  <a:lnTo>
                    <a:pt x="103" y="459"/>
                  </a:lnTo>
                  <a:lnTo>
                    <a:pt x="105" y="459"/>
                  </a:lnTo>
                  <a:lnTo>
                    <a:pt x="105" y="458"/>
                  </a:lnTo>
                  <a:lnTo>
                    <a:pt x="106" y="458"/>
                  </a:lnTo>
                  <a:lnTo>
                    <a:pt x="107" y="458"/>
                  </a:lnTo>
                  <a:lnTo>
                    <a:pt x="109" y="458"/>
                  </a:lnTo>
                  <a:lnTo>
                    <a:pt x="110" y="458"/>
                  </a:lnTo>
                  <a:lnTo>
                    <a:pt x="111" y="458"/>
                  </a:lnTo>
                  <a:lnTo>
                    <a:pt x="112" y="458"/>
                  </a:lnTo>
                  <a:lnTo>
                    <a:pt x="112" y="459"/>
                  </a:lnTo>
                  <a:lnTo>
                    <a:pt x="111" y="459"/>
                  </a:lnTo>
                  <a:lnTo>
                    <a:pt x="111" y="460"/>
                  </a:lnTo>
                  <a:lnTo>
                    <a:pt x="112" y="460"/>
                  </a:lnTo>
                  <a:lnTo>
                    <a:pt x="112" y="461"/>
                  </a:lnTo>
                  <a:lnTo>
                    <a:pt x="114" y="461"/>
                  </a:lnTo>
                  <a:lnTo>
                    <a:pt x="114" y="463"/>
                  </a:lnTo>
                  <a:lnTo>
                    <a:pt x="112" y="463"/>
                  </a:lnTo>
                  <a:lnTo>
                    <a:pt x="112" y="464"/>
                  </a:lnTo>
                  <a:lnTo>
                    <a:pt x="114" y="464"/>
                  </a:lnTo>
                  <a:lnTo>
                    <a:pt x="114" y="464"/>
                  </a:lnTo>
                  <a:lnTo>
                    <a:pt x="115" y="464"/>
                  </a:lnTo>
                  <a:lnTo>
                    <a:pt x="116" y="464"/>
                  </a:lnTo>
                  <a:lnTo>
                    <a:pt x="116" y="464"/>
                  </a:lnTo>
                  <a:lnTo>
                    <a:pt x="116" y="465"/>
                  </a:lnTo>
                  <a:lnTo>
                    <a:pt x="118" y="465"/>
                  </a:lnTo>
                  <a:lnTo>
                    <a:pt x="119" y="465"/>
                  </a:lnTo>
                  <a:lnTo>
                    <a:pt x="120" y="465"/>
                  </a:lnTo>
                  <a:lnTo>
                    <a:pt x="120" y="467"/>
                  </a:lnTo>
                  <a:lnTo>
                    <a:pt x="121" y="467"/>
                  </a:lnTo>
                  <a:lnTo>
                    <a:pt x="121" y="468"/>
                  </a:lnTo>
                  <a:lnTo>
                    <a:pt x="121" y="469"/>
                  </a:lnTo>
                  <a:lnTo>
                    <a:pt x="123" y="469"/>
                  </a:lnTo>
                  <a:lnTo>
                    <a:pt x="123" y="470"/>
                  </a:lnTo>
                  <a:lnTo>
                    <a:pt x="123" y="472"/>
                  </a:lnTo>
                  <a:lnTo>
                    <a:pt x="124" y="472"/>
                  </a:lnTo>
                  <a:lnTo>
                    <a:pt x="125" y="472"/>
                  </a:lnTo>
                  <a:lnTo>
                    <a:pt x="125" y="470"/>
                  </a:lnTo>
                  <a:lnTo>
                    <a:pt x="127" y="470"/>
                  </a:lnTo>
                  <a:lnTo>
                    <a:pt x="128" y="470"/>
                  </a:lnTo>
                  <a:lnTo>
                    <a:pt x="129" y="470"/>
                  </a:lnTo>
                  <a:lnTo>
                    <a:pt x="129" y="469"/>
                  </a:lnTo>
                  <a:lnTo>
                    <a:pt x="130" y="469"/>
                  </a:lnTo>
                  <a:lnTo>
                    <a:pt x="130" y="470"/>
                  </a:lnTo>
                  <a:lnTo>
                    <a:pt x="129" y="470"/>
                  </a:lnTo>
                  <a:lnTo>
                    <a:pt x="129" y="472"/>
                  </a:lnTo>
                  <a:lnTo>
                    <a:pt x="128" y="472"/>
                  </a:lnTo>
                  <a:lnTo>
                    <a:pt x="127" y="472"/>
                  </a:lnTo>
                  <a:lnTo>
                    <a:pt x="127" y="473"/>
                  </a:lnTo>
                  <a:lnTo>
                    <a:pt x="128" y="473"/>
                  </a:lnTo>
                  <a:lnTo>
                    <a:pt x="128" y="474"/>
                  </a:lnTo>
                  <a:lnTo>
                    <a:pt x="129" y="474"/>
                  </a:lnTo>
                  <a:lnTo>
                    <a:pt x="129" y="473"/>
                  </a:lnTo>
                  <a:lnTo>
                    <a:pt x="130" y="473"/>
                  </a:lnTo>
                  <a:lnTo>
                    <a:pt x="132" y="473"/>
                  </a:lnTo>
                  <a:lnTo>
                    <a:pt x="132" y="474"/>
                  </a:lnTo>
                  <a:lnTo>
                    <a:pt x="133" y="474"/>
                  </a:lnTo>
                  <a:lnTo>
                    <a:pt x="134" y="474"/>
                  </a:lnTo>
                  <a:lnTo>
                    <a:pt x="134" y="473"/>
                  </a:lnTo>
                  <a:lnTo>
                    <a:pt x="136" y="473"/>
                  </a:lnTo>
                  <a:lnTo>
                    <a:pt x="136" y="472"/>
                  </a:lnTo>
                  <a:lnTo>
                    <a:pt x="137" y="472"/>
                  </a:lnTo>
                  <a:lnTo>
                    <a:pt x="137" y="473"/>
                  </a:lnTo>
                  <a:lnTo>
                    <a:pt x="138" y="473"/>
                  </a:lnTo>
                  <a:lnTo>
                    <a:pt x="139" y="473"/>
                  </a:lnTo>
                  <a:lnTo>
                    <a:pt x="139" y="472"/>
                  </a:lnTo>
                  <a:lnTo>
                    <a:pt x="141" y="472"/>
                  </a:lnTo>
                  <a:lnTo>
                    <a:pt x="141" y="470"/>
                  </a:lnTo>
                  <a:lnTo>
                    <a:pt x="142" y="470"/>
                  </a:lnTo>
                  <a:lnTo>
                    <a:pt x="142" y="469"/>
                  </a:lnTo>
                  <a:lnTo>
                    <a:pt x="142" y="468"/>
                  </a:lnTo>
                  <a:lnTo>
                    <a:pt x="143" y="468"/>
                  </a:lnTo>
                  <a:lnTo>
                    <a:pt x="145" y="468"/>
                  </a:lnTo>
                  <a:lnTo>
                    <a:pt x="145" y="467"/>
                  </a:lnTo>
                  <a:lnTo>
                    <a:pt x="146" y="467"/>
                  </a:lnTo>
                  <a:lnTo>
                    <a:pt x="147" y="467"/>
                  </a:lnTo>
                  <a:lnTo>
                    <a:pt x="147" y="465"/>
                  </a:lnTo>
                  <a:lnTo>
                    <a:pt x="147" y="464"/>
                  </a:lnTo>
                  <a:lnTo>
                    <a:pt x="147" y="464"/>
                  </a:lnTo>
                  <a:lnTo>
                    <a:pt x="148" y="464"/>
                  </a:lnTo>
                  <a:lnTo>
                    <a:pt x="148" y="464"/>
                  </a:lnTo>
                  <a:lnTo>
                    <a:pt x="150" y="464"/>
                  </a:lnTo>
                  <a:lnTo>
                    <a:pt x="151" y="464"/>
                  </a:lnTo>
                  <a:lnTo>
                    <a:pt x="151" y="463"/>
                  </a:lnTo>
                  <a:lnTo>
                    <a:pt x="152" y="463"/>
                  </a:lnTo>
                  <a:lnTo>
                    <a:pt x="152" y="461"/>
                  </a:lnTo>
                  <a:lnTo>
                    <a:pt x="154" y="461"/>
                  </a:lnTo>
                  <a:lnTo>
                    <a:pt x="154" y="463"/>
                  </a:lnTo>
                  <a:lnTo>
                    <a:pt x="152" y="463"/>
                  </a:lnTo>
                  <a:lnTo>
                    <a:pt x="152" y="464"/>
                  </a:lnTo>
                  <a:lnTo>
                    <a:pt x="154" y="464"/>
                  </a:lnTo>
                  <a:lnTo>
                    <a:pt x="155" y="464"/>
                  </a:lnTo>
                  <a:lnTo>
                    <a:pt x="155" y="464"/>
                  </a:lnTo>
                  <a:lnTo>
                    <a:pt x="154" y="464"/>
                  </a:lnTo>
                  <a:lnTo>
                    <a:pt x="154" y="465"/>
                  </a:lnTo>
                  <a:lnTo>
                    <a:pt x="154" y="467"/>
                  </a:lnTo>
                  <a:lnTo>
                    <a:pt x="155" y="467"/>
                  </a:lnTo>
                  <a:lnTo>
                    <a:pt x="155" y="468"/>
                  </a:lnTo>
                  <a:lnTo>
                    <a:pt x="156" y="468"/>
                  </a:lnTo>
                  <a:lnTo>
                    <a:pt x="156" y="469"/>
                  </a:lnTo>
                  <a:lnTo>
                    <a:pt x="155" y="469"/>
                  </a:lnTo>
                  <a:lnTo>
                    <a:pt x="155" y="470"/>
                  </a:lnTo>
                  <a:lnTo>
                    <a:pt x="156" y="470"/>
                  </a:lnTo>
                  <a:lnTo>
                    <a:pt x="156" y="472"/>
                  </a:lnTo>
                  <a:lnTo>
                    <a:pt x="157" y="472"/>
                  </a:lnTo>
                  <a:lnTo>
                    <a:pt x="159" y="472"/>
                  </a:lnTo>
                  <a:lnTo>
                    <a:pt x="159" y="470"/>
                  </a:lnTo>
                  <a:lnTo>
                    <a:pt x="160" y="470"/>
                  </a:lnTo>
                  <a:lnTo>
                    <a:pt x="161" y="470"/>
                  </a:lnTo>
                  <a:lnTo>
                    <a:pt x="163" y="470"/>
                  </a:lnTo>
                  <a:lnTo>
                    <a:pt x="164" y="470"/>
                  </a:lnTo>
                  <a:lnTo>
                    <a:pt x="164" y="469"/>
                  </a:lnTo>
                  <a:lnTo>
                    <a:pt x="165" y="469"/>
                  </a:lnTo>
                  <a:lnTo>
                    <a:pt x="166" y="469"/>
                  </a:lnTo>
                  <a:lnTo>
                    <a:pt x="166" y="470"/>
                  </a:lnTo>
                  <a:lnTo>
                    <a:pt x="168" y="470"/>
                  </a:lnTo>
                  <a:lnTo>
                    <a:pt x="169" y="472"/>
                  </a:lnTo>
                  <a:lnTo>
                    <a:pt x="169" y="470"/>
                  </a:lnTo>
                  <a:lnTo>
                    <a:pt x="170" y="470"/>
                  </a:lnTo>
                  <a:lnTo>
                    <a:pt x="170" y="472"/>
                  </a:lnTo>
                  <a:lnTo>
                    <a:pt x="172" y="472"/>
                  </a:lnTo>
                  <a:lnTo>
                    <a:pt x="173" y="472"/>
                  </a:lnTo>
                  <a:lnTo>
                    <a:pt x="173" y="470"/>
                  </a:lnTo>
                  <a:lnTo>
                    <a:pt x="174" y="470"/>
                  </a:lnTo>
                  <a:lnTo>
                    <a:pt x="175" y="470"/>
                  </a:lnTo>
                  <a:lnTo>
                    <a:pt x="177" y="470"/>
                  </a:lnTo>
                  <a:lnTo>
                    <a:pt x="178" y="470"/>
                  </a:lnTo>
                  <a:lnTo>
                    <a:pt x="178" y="470"/>
                  </a:lnTo>
                  <a:lnTo>
                    <a:pt x="179" y="470"/>
                  </a:lnTo>
                  <a:lnTo>
                    <a:pt x="181" y="470"/>
                  </a:lnTo>
                  <a:lnTo>
                    <a:pt x="182" y="470"/>
                  </a:lnTo>
                  <a:lnTo>
                    <a:pt x="182" y="472"/>
                  </a:lnTo>
                  <a:lnTo>
                    <a:pt x="183" y="472"/>
                  </a:lnTo>
                  <a:lnTo>
                    <a:pt x="183" y="473"/>
                  </a:lnTo>
                  <a:lnTo>
                    <a:pt x="185" y="473"/>
                  </a:lnTo>
                  <a:lnTo>
                    <a:pt x="186" y="473"/>
                  </a:lnTo>
                  <a:lnTo>
                    <a:pt x="186" y="474"/>
                  </a:lnTo>
                  <a:lnTo>
                    <a:pt x="185" y="474"/>
                  </a:lnTo>
                  <a:lnTo>
                    <a:pt x="185" y="476"/>
                  </a:lnTo>
                  <a:lnTo>
                    <a:pt x="186" y="476"/>
                  </a:lnTo>
                  <a:lnTo>
                    <a:pt x="187" y="476"/>
                  </a:lnTo>
                  <a:lnTo>
                    <a:pt x="187" y="477"/>
                  </a:lnTo>
                  <a:lnTo>
                    <a:pt x="188" y="477"/>
                  </a:lnTo>
                  <a:lnTo>
                    <a:pt x="190" y="477"/>
                  </a:lnTo>
                  <a:lnTo>
                    <a:pt x="191" y="477"/>
                  </a:lnTo>
                  <a:lnTo>
                    <a:pt x="191" y="476"/>
                  </a:lnTo>
                  <a:lnTo>
                    <a:pt x="192" y="476"/>
                  </a:lnTo>
                  <a:lnTo>
                    <a:pt x="192" y="474"/>
                  </a:lnTo>
                  <a:lnTo>
                    <a:pt x="194" y="474"/>
                  </a:lnTo>
                  <a:lnTo>
                    <a:pt x="194" y="476"/>
                  </a:lnTo>
                  <a:lnTo>
                    <a:pt x="195" y="476"/>
                  </a:lnTo>
                  <a:lnTo>
                    <a:pt x="196" y="476"/>
                  </a:lnTo>
                  <a:lnTo>
                    <a:pt x="197" y="476"/>
                  </a:lnTo>
                  <a:lnTo>
                    <a:pt x="199" y="476"/>
                  </a:lnTo>
                  <a:lnTo>
                    <a:pt x="200" y="476"/>
                  </a:lnTo>
                  <a:lnTo>
                    <a:pt x="201" y="476"/>
                  </a:lnTo>
                  <a:lnTo>
                    <a:pt x="201" y="474"/>
                  </a:lnTo>
                  <a:lnTo>
                    <a:pt x="203" y="474"/>
                  </a:lnTo>
                  <a:lnTo>
                    <a:pt x="203" y="473"/>
                  </a:lnTo>
                  <a:lnTo>
                    <a:pt x="204" y="473"/>
                  </a:lnTo>
                  <a:lnTo>
                    <a:pt x="205" y="473"/>
                  </a:lnTo>
                  <a:lnTo>
                    <a:pt x="205" y="472"/>
                  </a:lnTo>
                  <a:lnTo>
                    <a:pt x="205" y="470"/>
                  </a:lnTo>
                  <a:lnTo>
                    <a:pt x="206" y="470"/>
                  </a:lnTo>
                  <a:lnTo>
                    <a:pt x="208" y="470"/>
                  </a:lnTo>
                  <a:lnTo>
                    <a:pt x="209" y="470"/>
                  </a:lnTo>
                  <a:lnTo>
                    <a:pt x="209" y="469"/>
                  </a:lnTo>
                  <a:lnTo>
                    <a:pt x="209" y="468"/>
                  </a:lnTo>
                  <a:lnTo>
                    <a:pt x="209" y="467"/>
                  </a:lnTo>
                  <a:lnTo>
                    <a:pt x="209" y="467"/>
                  </a:lnTo>
                  <a:lnTo>
                    <a:pt x="209" y="465"/>
                  </a:lnTo>
                  <a:lnTo>
                    <a:pt x="210" y="465"/>
                  </a:lnTo>
                  <a:lnTo>
                    <a:pt x="210" y="464"/>
                  </a:lnTo>
                  <a:lnTo>
                    <a:pt x="212" y="464"/>
                  </a:lnTo>
                  <a:lnTo>
                    <a:pt x="212" y="464"/>
                  </a:lnTo>
                  <a:lnTo>
                    <a:pt x="210" y="464"/>
                  </a:lnTo>
                  <a:lnTo>
                    <a:pt x="210" y="463"/>
                  </a:lnTo>
                  <a:lnTo>
                    <a:pt x="210" y="461"/>
                  </a:lnTo>
                  <a:lnTo>
                    <a:pt x="212" y="461"/>
                  </a:lnTo>
                  <a:lnTo>
                    <a:pt x="212" y="460"/>
                  </a:lnTo>
                  <a:lnTo>
                    <a:pt x="212" y="459"/>
                  </a:lnTo>
                  <a:lnTo>
                    <a:pt x="212" y="458"/>
                  </a:lnTo>
                  <a:lnTo>
                    <a:pt x="212" y="456"/>
                  </a:lnTo>
                  <a:lnTo>
                    <a:pt x="212" y="455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1"/>
                  </a:lnTo>
                  <a:lnTo>
                    <a:pt x="213" y="451"/>
                  </a:lnTo>
                  <a:lnTo>
                    <a:pt x="213" y="450"/>
                  </a:lnTo>
                  <a:lnTo>
                    <a:pt x="214" y="450"/>
                  </a:lnTo>
                  <a:lnTo>
                    <a:pt x="214" y="449"/>
                  </a:lnTo>
                  <a:lnTo>
                    <a:pt x="215" y="449"/>
                  </a:lnTo>
                  <a:lnTo>
                    <a:pt x="217" y="449"/>
                  </a:lnTo>
                  <a:lnTo>
                    <a:pt x="218" y="449"/>
                  </a:lnTo>
                  <a:lnTo>
                    <a:pt x="218" y="447"/>
                  </a:lnTo>
                  <a:lnTo>
                    <a:pt x="219" y="447"/>
                  </a:lnTo>
                  <a:lnTo>
                    <a:pt x="219" y="449"/>
                  </a:lnTo>
                  <a:lnTo>
                    <a:pt x="221" y="449"/>
                  </a:lnTo>
                  <a:lnTo>
                    <a:pt x="221" y="447"/>
                  </a:lnTo>
                  <a:lnTo>
                    <a:pt x="222" y="447"/>
                  </a:lnTo>
                  <a:lnTo>
                    <a:pt x="222" y="446"/>
                  </a:lnTo>
                  <a:lnTo>
                    <a:pt x="223" y="446"/>
                  </a:lnTo>
                  <a:lnTo>
                    <a:pt x="224" y="446"/>
                  </a:lnTo>
                  <a:lnTo>
                    <a:pt x="224" y="445"/>
                  </a:lnTo>
                  <a:lnTo>
                    <a:pt x="226" y="445"/>
                  </a:lnTo>
                  <a:lnTo>
                    <a:pt x="226" y="443"/>
                  </a:lnTo>
                  <a:lnTo>
                    <a:pt x="227" y="443"/>
                  </a:lnTo>
                  <a:lnTo>
                    <a:pt x="228" y="443"/>
                  </a:lnTo>
                  <a:lnTo>
                    <a:pt x="228" y="445"/>
                  </a:lnTo>
                  <a:lnTo>
                    <a:pt x="228" y="446"/>
                  </a:lnTo>
                  <a:lnTo>
                    <a:pt x="227" y="446"/>
                  </a:lnTo>
                  <a:lnTo>
                    <a:pt x="227" y="447"/>
                  </a:lnTo>
                  <a:lnTo>
                    <a:pt x="227" y="449"/>
                  </a:lnTo>
                  <a:lnTo>
                    <a:pt x="226" y="449"/>
                  </a:lnTo>
                  <a:lnTo>
                    <a:pt x="226" y="450"/>
                  </a:lnTo>
                  <a:lnTo>
                    <a:pt x="226" y="451"/>
                  </a:lnTo>
                  <a:lnTo>
                    <a:pt x="226" y="452"/>
                  </a:lnTo>
                  <a:lnTo>
                    <a:pt x="224" y="452"/>
                  </a:lnTo>
                  <a:lnTo>
                    <a:pt x="224" y="454"/>
                  </a:lnTo>
                  <a:lnTo>
                    <a:pt x="224" y="455"/>
                  </a:lnTo>
                  <a:lnTo>
                    <a:pt x="223" y="455"/>
                  </a:lnTo>
                  <a:lnTo>
                    <a:pt x="223" y="456"/>
                  </a:lnTo>
                  <a:lnTo>
                    <a:pt x="223" y="458"/>
                  </a:lnTo>
                  <a:lnTo>
                    <a:pt x="224" y="458"/>
                  </a:lnTo>
                  <a:lnTo>
                    <a:pt x="226" y="458"/>
                  </a:lnTo>
                  <a:lnTo>
                    <a:pt x="227" y="458"/>
                  </a:lnTo>
                  <a:lnTo>
                    <a:pt x="228" y="458"/>
                  </a:lnTo>
                  <a:lnTo>
                    <a:pt x="228" y="456"/>
                  </a:lnTo>
                  <a:lnTo>
                    <a:pt x="230" y="456"/>
                  </a:lnTo>
                  <a:lnTo>
                    <a:pt x="230" y="455"/>
                  </a:lnTo>
                  <a:lnTo>
                    <a:pt x="231" y="455"/>
                  </a:lnTo>
                  <a:lnTo>
                    <a:pt x="231" y="454"/>
                  </a:lnTo>
                  <a:lnTo>
                    <a:pt x="231" y="452"/>
                  </a:lnTo>
                  <a:lnTo>
                    <a:pt x="231" y="451"/>
                  </a:lnTo>
                  <a:lnTo>
                    <a:pt x="231" y="450"/>
                  </a:lnTo>
                  <a:lnTo>
                    <a:pt x="231" y="449"/>
                  </a:lnTo>
                  <a:lnTo>
                    <a:pt x="231" y="447"/>
                  </a:lnTo>
                  <a:lnTo>
                    <a:pt x="232" y="447"/>
                  </a:lnTo>
                  <a:lnTo>
                    <a:pt x="233" y="447"/>
                  </a:lnTo>
                  <a:lnTo>
                    <a:pt x="233" y="446"/>
                  </a:lnTo>
                  <a:lnTo>
                    <a:pt x="233" y="445"/>
                  </a:lnTo>
                  <a:lnTo>
                    <a:pt x="233" y="443"/>
                  </a:lnTo>
                  <a:lnTo>
                    <a:pt x="233" y="442"/>
                  </a:lnTo>
                  <a:lnTo>
                    <a:pt x="233" y="441"/>
                  </a:lnTo>
                  <a:lnTo>
                    <a:pt x="235" y="441"/>
                  </a:lnTo>
                  <a:lnTo>
                    <a:pt x="235" y="440"/>
                  </a:lnTo>
                  <a:lnTo>
                    <a:pt x="236" y="440"/>
                  </a:lnTo>
                  <a:lnTo>
                    <a:pt x="236" y="438"/>
                  </a:lnTo>
                  <a:lnTo>
                    <a:pt x="236" y="437"/>
                  </a:lnTo>
                  <a:lnTo>
                    <a:pt x="236" y="436"/>
                  </a:lnTo>
                  <a:lnTo>
                    <a:pt x="237" y="436"/>
                  </a:lnTo>
                  <a:lnTo>
                    <a:pt x="237" y="434"/>
                  </a:lnTo>
                  <a:lnTo>
                    <a:pt x="236" y="434"/>
                  </a:lnTo>
                  <a:lnTo>
                    <a:pt x="236" y="433"/>
                  </a:lnTo>
                  <a:lnTo>
                    <a:pt x="236" y="433"/>
                  </a:lnTo>
                  <a:lnTo>
                    <a:pt x="236" y="432"/>
                  </a:lnTo>
                  <a:lnTo>
                    <a:pt x="237" y="432"/>
                  </a:lnTo>
                  <a:lnTo>
                    <a:pt x="237" y="431"/>
                  </a:lnTo>
                  <a:lnTo>
                    <a:pt x="237" y="429"/>
                  </a:lnTo>
                  <a:lnTo>
                    <a:pt x="239" y="429"/>
                  </a:lnTo>
                  <a:lnTo>
                    <a:pt x="240" y="429"/>
                  </a:lnTo>
                  <a:lnTo>
                    <a:pt x="240" y="429"/>
                  </a:lnTo>
                  <a:lnTo>
                    <a:pt x="241" y="429"/>
                  </a:lnTo>
                  <a:lnTo>
                    <a:pt x="241" y="431"/>
                  </a:lnTo>
                  <a:lnTo>
                    <a:pt x="242" y="431"/>
                  </a:lnTo>
                  <a:lnTo>
                    <a:pt x="242" y="432"/>
                  </a:lnTo>
                  <a:lnTo>
                    <a:pt x="242" y="433"/>
                  </a:lnTo>
                  <a:lnTo>
                    <a:pt x="244" y="433"/>
                  </a:lnTo>
                  <a:lnTo>
                    <a:pt x="244" y="433"/>
                  </a:lnTo>
                  <a:lnTo>
                    <a:pt x="244" y="434"/>
                  </a:lnTo>
                  <a:lnTo>
                    <a:pt x="242" y="434"/>
                  </a:lnTo>
                  <a:lnTo>
                    <a:pt x="242" y="436"/>
                  </a:lnTo>
                  <a:lnTo>
                    <a:pt x="242" y="437"/>
                  </a:lnTo>
                  <a:lnTo>
                    <a:pt x="241" y="437"/>
                  </a:lnTo>
                  <a:lnTo>
                    <a:pt x="241" y="438"/>
                  </a:lnTo>
                  <a:lnTo>
                    <a:pt x="240" y="438"/>
                  </a:lnTo>
                  <a:lnTo>
                    <a:pt x="240" y="440"/>
                  </a:lnTo>
                  <a:lnTo>
                    <a:pt x="240" y="440"/>
                  </a:lnTo>
                  <a:lnTo>
                    <a:pt x="240" y="441"/>
                  </a:lnTo>
                  <a:lnTo>
                    <a:pt x="240" y="442"/>
                  </a:lnTo>
                  <a:lnTo>
                    <a:pt x="239" y="442"/>
                  </a:lnTo>
                  <a:lnTo>
                    <a:pt x="239" y="443"/>
                  </a:lnTo>
                  <a:lnTo>
                    <a:pt x="237" y="443"/>
                  </a:lnTo>
                  <a:lnTo>
                    <a:pt x="237" y="445"/>
                  </a:lnTo>
                  <a:lnTo>
                    <a:pt x="236" y="445"/>
                  </a:lnTo>
                  <a:lnTo>
                    <a:pt x="236" y="446"/>
                  </a:lnTo>
                  <a:lnTo>
                    <a:pt x="236" y="447"/>
                  </a:lnTo>
                  <a:lnTo>
                    <a:pt x="235" y="447"/>
                  </a:lnTo>
                  <a:lnTo>
                    <a:pt x="235" y="449"/>
                  </a:lnTo>
                  <a:lnTo>
                    <a:pt x="236" y="449"/>
                  </a:lnTo>
                  <a:lnTo>
                    <a:pt x="236" y="450"/>
                  </a:lnTo>
                  <a:lnTo>
                    <a:pt x="236" y="451"/>
                  </a:lnTo>
                  <a:lnTo>
                    <a:pt x="236" y="452"/>
                  </a:lnTo>
                  <a:lnTo>
                    <a:pt x="237" y="452"/>
                  </a:lnTo>
                  <a:lnTo>
                    <a:pt x="237" y="451"/>
                  </a:lnTo>
                  <a:lnTo>
                    <a:pt x="237" y="450"/>
                  </a:lnTo>
                  <a:lnTo>
                    <a:pt x="237" y="449"/>
                  </a:lnTo>
                  <a:lnTo>
                    <a:pt x="239" y="449"/>
                  </a:lnTo>
                  <a:lnTo>
                    <a:pt x="239" y="447"/>
                  </a:lnTo>
                  <a:lnTo>
                    <a:pt x="239" y="446"/>
                  </a:lnTo>
                  <a:lnTo>
                    <a:pt x="240" y="446"/>
                  </a:lnTo>
                  <a:lnTo>
                    <a:pt x="240" y="446"/>
                  </a:lnTo>
                  <a:lnTo>
                    <a:pt x="240" y="447"/>
                  </a:lnTo>
                  <a:lnTo>
                    <a:pt x="241" y="447"/>
                  </a:lnTo>
                  <a:lnTo>
                    <a:pt x="241" y="449"/>
                  </a:lnTo>
                  <a:lnTo>
                    <a:pt x="242" y="449"/>
                  </a:lnTo>
                  <a:lnTo>
                    <a:pt x="242" y="447"/>
                  </a:lnTo>
                  <a:lnTo>
                    <a:pt x="242" y="446"/>
                  </a:lnTo>
                  <a:lnTo>
                    <a:pt x="241" y="446"/>
                  </a:lnTo>
                  <a:lnTo>
                    <a:pt x="241" y="445"/>
                  </a:lnTo>
                  <a:lnTo>
                    <a:pt x="241" y="443"/>
                  </a:lnTo>
                  <a:lnTo>
                    <a:pt x="242" y="443"/>
                  </a:lnTo>
                  <a:lnTo>
                    <a:pt x="244" y="443"/>
                  </a:lnTo>
                  <a:lnTo>
                    <a:pt x="244" y="442"/>
                  </a:lnTo>
                  <a:lnTo>
                    <a:pt x="242" y="442"/>
                  </a:lnTo>
                  <a:lnTo>
                    <a:pt x="242" y="441"/>
                  </a:lnTo>
                  <a:lnTo>
                    <a:pt x="242" y="440"/>
                  </a:lnTo>
                  <a:lnTo>
                    <a:pt x="242" y="438"/>
                  </a:lnTo>
                  <a:lnTo>
                    <a:pt x="244" y="438"/>
                  </a:lnTo>
                  <a:lnTo>
                    <a:pt x="244" y="440"/>
                  </a:lnTo>
                  <a:lnTo>
                    <a:pt x="244" y="441"/>
                  </a:lnTo>
                  <a:lnTo>
                    <a:pt x="245" y="441"/>
                  </a:lnTo>
                  <a:lnTo>
                    <a:pt x="246" y="441"/>
                  </a:lnTo>
                  <a:lnTo>
                    <a:pt x="246" y="442"/>
                  </a:lnTo>
                  <a:lnTo>
                    <a:pt x="248" y="442"/>
                  </a:lnTo>
                  <a:lnTo>
                    <a:pt x="248" y="441"/>
                  </a:lnTo>
                  <a:lnTo>
                    <a:pt x="248" y="440"/>
                  </a:lnTo>
                  <a:lnTo>
                    <a:pt x="249" y="440"/>
                  </a:lnTo>
                  <a:lnTo>
                    <a:pt x="249" y="438"/>
                  </a:lnTo>
                  <a:lnTo>
                    <a:pt x="250" y="438"/>
                  </a:lnTo>
                  <a:lnTo>
                    <a:pt x="251" y="438"/>
                  </a:lnTo>
                  <a:lnTo>
                    <a:pt x="253" y="438"/>
                  </a:lnTo>
                  <a:lnTo>
                    <a:pt x="253" y="437"/>
                  </a:lnTo>
                  <a:lnTo>
                    <a:pt x="253" y="436"/>
                  </a:lnTo>
                  <a:lnTo>
                    <a:pt x="251" y="436"/>
                  </a:lnTo>
                  <a:lnTo>
                    <a:pt x="251" y="437"/>
                  </a:lnTo>
                  <a:lnTo>
                    <a:pt x="250" y="437"/>
                  </a:lnTo>
                  <a:lnTo>
                    <a:pt x="250" y="436"/>
                  </a:lnTo>
                  <a:lnTo>
                    <a:pt x="251" y="436"/>
                  </a:lnTo>
                  <a:lnTo>
                    <a:pt x="251" y="434"/>
                  </a:lnTo>
                  <a:lnTo>
                    <a:pt x="251" y="433"/>
                  </a:lnTo>
                  <a:lnTo>
                    <a:pt x="250" y="433"/>
                  </a:lnTo>
                  <a:lnTo>
                    <a:pt x="250" y="433"/>
                  </a:lnTo>
                  <a:lnTo>
                    <a:pt x="251" y="433"/>
                  </a:lnTo>
                  <a:lnTo>
                    <a:pt x="251" y="433"/>
                  </a:lnTo>
                  <a:lnTo>
                    <a:pt x="253" y="433"/>
                  </a:lnTo>
                  <a:lnTo>
                    <a:pt x="253" y="434"/>
                  </a:lnTo>
                  <a:lnTo>
                    <a:pt x="253" y="436"/>
                  </a:lnTo>
                  <a:lnTo>
                    <a:pt x="254" y="436"/>
                  </a:lnTo>
                  <a:lnTo>
                    <a:pt x="254" y="434"/>
                  </a:lnTo>
                  <a:lnTo>
                    <a:pt x="254" y="433"/>
                  </a:lnTo>
                  <a:lnTo>
                    <a:pt x="255" y="433"/>
                  </a:lnTo>
                  <a:lnTo>
                    <a:pt x="255" y="433"/>
                  </a:lnTo>
                  <a:lnTo>
                    <a:pt x="257" y="433"/>
                  </a:lnTo>
                  <a:lnTo>
                    <a:pt x="258" y="433"/>
                  </a:lnTo>
                  <a:lnTo>
                    <a:pt x="258" y="432"/>
                  </a:lnTo>
                  <a:lnTo>
                    <a:pt x="259" y="432"/>
                  </a:lnTo>
                  <a:lnTo>
                    <a:pt x="259" y="433"/>
                  </a:lnTo>
                  <a:lnTo>
                    <a:pt x="260" y="433"/>
                  </a:lnTo>
                  <a:lnTo>
                    <a:pt x="262" y="433"/>
                  </a:lnTo>
                  <a:lnTo>
                    <a:pt x="262" y="432"/>
                  </a:lnTo>
                  <a:lnTo>
                    <a:pt x="262" y="431"/>
                  </a:lnTo>
                  <a:lnTo>
                    <a:pt x="263" y="431"/>
                  </a:lnTo>
                  <a:lnTo>
                    <a:pt x="263" y="429"/>
                  </a:lnTo>
                  <a:lnTo>
                    <a:pt x="263" y="428"/>
                  </a:lnTo>
                  <a:lnTo>
                    <a:pt x="262" y="428"/>
                  </a:lnTo>
                  <a:lnTo>
                    <a:pt x="262" y="427"/>
                  </a:lnTo>
                  <a:lnTo>
                    <a:pt x="260" y="427"/>
                  </a:lnTo>
                  <a:lnTo>
                    <a:pt x="259" y="427"/>
                  </a:lnTo>
                  <a:lnTo>
                    <a:pt x="258" y="427"/>
                  </a:lnTo>
                  <a:lnTo>
                    <a:pt x="257" y="427"/>
                  </a:lnTo>
                  <a:lnTo>
                    <a:pt x="255" y="427"/>
                  </a:lnTo>
                  <a:lnTo>
                    <a:pt x="255" y="428"/>
                  </a:lnTo>
                  <a:lnTo>
                    <a:pt x="254" y="428"/>
                  </a:lnTo>
                  <a:lnTo>
                    <a:pt x="254" y="429"/>
                  </a:lnTo>
                  <a:lnTo>
                    <a:pt x="253" y="429"/>
                  </a:lnTo>
                  <a:lnTo>
                    <a:pt x="251" y="429"/>
                  </a:lnTo>
                  <a:lnTo>
                    <a:pt x="251" y="431"/>
                  </a:lnTo>
                  <a:lnTo>
                    <a:pt x="250" y="431"/>
                  </a:lnTo>
                  <a:lnTo>
                    <a:pt x="249" y="431"/>
                  </a:lnTo>
                  <a:lnTo>
                    <a:pt x="249" y="429"/>
                  </a:lnTo>
                  <a:lnTo>
                    <a:pt x="248" y="429"/>
                  </a:lnTo>
                  <a:lnTo>
                    <a:pt x="246" y="429"/>
                  </a:lnTo>
                  <a:lnTo>
                    <a:pt x="246" y="428"/>
                  </a:lnTo>
                  <a:lnTo>
                    <a:pt x="245" y="428"/>
                  </a:lnTo>
                  <a:lnTo>
                    <a:pt x="245" y="427"/>
                  </a:lnTo>
                  <a:lnTo>
                    <a:pt x="245" y="425"/>
                  </a:lnTo>
                  <a:lnTo>
                    <a:pt x="246" y="425"/>
                  </a:lnTo>
                  <a:lnTo>
                    <a:pt x="246" y="424"/>
                  </a:lnTo>
                  <a:lnTo>
                    <a:pt x="245" y="424"/>
                  </a:lnTo>
                  <a:lnTo>
                    <a:pt x="245" y="423"/>
                  </a:lnTo>
                  <a:lnTo>
                    <a:pt x="245" y="422"/>
                  </a:lnTo>
                  <a:lnTo>
                    <a:pt x="246" y="422"/>
                  </a:lnTo>
                  <a:lnTo>
                    <a:pt x="248" y="422"/>
                  </a:lnTo>
                  <a:lnTo>
                    <a:pt x="249" y="422"/>
                  </a:lnTo>
                  <a:lnTo>
                    <a:pt x="249" y="420"/>
                  </a:lnTo>
                  <a:lnTo>
                    <a:pt x="250" y="420"/>
                  </a:lnTo>
                  <a:lnTo>
                    <a:pt x="251" y="420"/>
                  </a:lnTo>
                  <a:lnTo>
                    <a:pt x="251" y="419"/>
                  </a:lnTo>
                  <a:lnTo>
                    <a:pt x="253" y="419"/>
                  </a:lnTo>
                  <a:lnTo>
                    <a:pt x="253" y="420"/>
                  </a:lnTo>
                  <a:lnTo>
                    <a:pt x="254" y="420"/>
                  </a:lnTo>
                  <a:lnTo>
                    <a:pt x="254" y="422"/>
                  </a:lnTo>
                  <a:lnTo>
                    <a:pt x="255" y="422"/>
                  </a:lnTo>
                  <a:lnTo>
                    <a:pt x="255" y="423"/>
                  </a:lnTo>
                  <a:lnTo>
                    <a:pt x="257" y="423"/>
                  </a:lnTo>
                  <a:lnTo>
                    <a:pt x="258" y="423"/>
                  </a:lnTo>
                  <a:lnTo>
                    <a:pt x="259" y="423"/>
                  </a:lnTo>
                  <a:lnTo>
                    <a:pt x="260" y="423"/>
                  </a:lnTo>
                  <a:lnTo>
                    <a:pt x="262" y="423"/>
                  </a:lnTo>
                  <a:lnTo>
                    <a:pt x="263" y="423"/>
                  </a:lnTo>
                  <a:lnTo>
                    <a:pt x="263" y="424"/>
                  </a:lnTo>
                  <a:lnTo>
                    <a:pt x="264" y="424"/>
                  </a:lnTo>
                  <a:lnTo>
                    <a:pt x="266" y="424"/>
                  </a:lnTo>
                  <a:lnTo>
                    <a:pt x="267" y="424"/>
                  </a:lnTo>
                  <a:lnTo>
                    <a:pt x="267" y="425"/>
                  </a:lnTo>
                  <a:lnTo>
                    <a:pt x="267" y="427"/>
                  </a:lnTo>
                  <a:lnTo>
                    <a:pt x="268" y="427"/>
                  </a:lnTo>
                  <a:lnTo>
                    <a:pt x="269" y="427"/>
                  </a:lnTo>
                  <a:lnTo>
                    <a:pt x="269" y="425"/>
                  </a:lnTo>
                  <a:lnTo>
                    <a:pt x="271" y="425"/>
                  </a:lnTo>
                  <a:lnTo>
                    <a:pt x="271" y="427"/>
                  </a:lnTo>
                  <a:lnTo>
                    <a:pt x="271" y="428"/>
                  </a:lnTo>
                  <a:lnTo>
                    <a:pt x="271" y="428"/>
                  </a:lnTo>
                  <a:lnTo>
                    <a:pt x="271" y="427"/>
                  </a:lnTo>
                  <a:lnTo>
                    <a:pt x="272" y="427"/>
                  </a:lnTo>
                  <a:lnTo>
                    <a:pt x="273" y="427"/>
                  </a:lnTo>
                  <a:lnTo>
                    <a:pt x="275" y="427"/>
                  </a:lnTo>
                  <a:lnTo>
                    <a:pt x="276" y="427"/>
                  </a:lnTo>
                  <a:lnTo>
                    <a:pt x="276" y="428"/>
                  </a:lnTo>
                  <a:lnTo>
                    <a:pt x="276" y="429"/>
                  </a:lnTo>
                  <a:lnTo>
                    <a:pt x="277" y="429"/>
                  </a:lnTo>
                  <a:lnTo>
                    <a:pt x="278" y="429"/>
                  </a:lnTo>
                  <a:lnTo>
                    <a:pt x="280" y="429"/>
                  </a:lnTo>
                  <a:lnTo>
                    <a:pt x="280" y="431"/>
                  </a:lnTo>
                  <a:lnTo>
                    <a:pt x="281" y="431"/>
                  </a:lnTo>
                  <a:lnTo>
                    <a:pt x="282" y="431"/>
                  </a:lnTo>
                  <a:lnTo>
                    <a:pt x="284" y="431"/>
                  </a:lnTo>
                  <a:lnTo>
                    <a:pt x="284" y="429"/>
                  </a:lnTo>
                  <a:lnTo>
                    <a:pt x="285" y="429"/>
                  </a:lnTo>
                  <a:lnTo>
                    <a:pt x="285" y="431"/>
                  </a:lnTo>
                  <a:lnTo>
                    <a:pt x="286" y="431"/>
                  </a:lnTo>
                  <a:lnTo>
                    <a:pt x="286" y="429"/>
                  </a:lnTo>
                  <a:lnTo>
                    <a:pt x="287" y="429"/>
                  </a:lnTo>
                  <a:lnTo>
                    <a:pt x="289" y="429"/>
                  </a:lnTo>
                  <a:lnTo>
                    <a:pt x="289" y="428"/>
                  </a:lnTo>
                  <a:lnTo>
                    <a:pt x="290" y="428"/>
                  </a:lnTo>
                  <a:lnTo>
                    <a:pt x="291" y="428"/>
                  </a:lnTo>
                  <a:lnTo>
                    <a:pt x="291" y="427"/>
                  </a:lnTo>
                  <a:lnTo>
                    <a:pt x="293" y="427"/>
                  </a:lnTo>
                  <a:lnTo>
                    <a:pt x="293" y="428"/>
                  </a:lnTo>
                  <a:lnTo>
                    <a:pt x="293" y="429"/>
                  </a:lnTo>
                  <a:lnTo>
                    <a:pt x="294" y="429"/>
                  </a:lnTo>
                  <a:lnTo>
                    <a:pt x="295" y="429"/>
                  </a:lnTo>
                  <a:lnTo>
                    <a:pt x="295" y="431"/>
                  </a:lnTo>
                  <a:lnTo>
                    <a:pt x="296" y="431"/>
                  </a:lnTo>
                  <a:lnTo>
                    <a:pt x="298" y="431"/>
                  </a:lnTo>
                  <a:lnTo>
                    <a:pt x="298" y="429"/>
                  </a:lnTo>
                  <a:lnTo>
                    <a:pt x="298" y="428"/>
                  </a:lnTo>
                  <a:lnTo>
                    <a:pt x="299" y="428"/>
                  </a:lnTo>
                  <a:lnTo>
                    <a:pt x="300" y="428"/>
                  </a:lnTo>
                  <a:lnTo>
                    <a:pt x="302" y="428"/>
                  </a:lnTo>
                  <a:lnTo>
                    <a:pt x="302" y="428"/>
                  </a:lnTo>
                  <a:lnTo>
                    <a:pt x="303" y="428"/>
                  </a:lnTo>
                  <a:lnTo>
                    <a:pt x="303" y="429"/>
                  </a:lnTo>
                  <a:lnTo>
                    <a:pt x="303" y="431"/>
                  </a:lnTo>
                  <a:lnTo>
                    <a:pt x="304" y="431"/>
                  </a:lnTo>
                  <a:lnTo>
                    <a:pt x="305" y="431"/>
                  </a:lnTo>
                  <a:lnTo>
                    <a:pt x="307" y="431"/>
                  </a:lnTo>
                  <a:lnTo>
                    <a:pt x="307" y="429"/>
                  </a:lnTo>
                  <a:lnTo>
                    <a:pt x="308" y="429"/>
                  </a:lnTo>
                  <a:lnTo>
                    <a:pt x="309" y="429"/>
                  </a:lnTo>
                  <a:lnTo>
                    <a:pt x="309" y="428"/>
                  </a:lnTo>
                  <a:lnTo>
                    <a:pt x="311" y="428"/>
                  </a:lnTo>
                  <a:lnTo>
                    <a:pt x="311" y="429"/>
                  </a:lnTo>
                  <a:lnTo>
                    <a:pt x="311" y="431"/>
                  </a:lnTo>
                  <a:lnTo>
                    <a:pt x="312" y="431"/>
                  </a:lnTo>
                  <a:lnTo>
                    <a:pt x="312" y="432"/>
                  </a:lnTo>
                  <a:lnTo>
                    <a:pt x="313" y="432"/>
                  </a:lnTo>
                  <a:lnTo>
                    <a:pt x="313" y="433"/>
                  </a:lnTo>
                  <a:lnTo>
                    <a:pt x="313" y="433"/>
                  </a:lnTo>
                  <a:lnTo>
                    <a:pt x="314" y="433"/>
                  </a:lnTo>
                  <a:lnTo>
                    <a:pt x="314" y="434"/>
                  </a:lnTo>
                  <a:lnTo>
                    <a:pt x="314" y="436"/>
                  </a:lnTo>
                  <a:lnTo>
                    <a:pt x="316" y="436"/>
                  </a:lnTo>
                  <a:lnTo>
                    <a:pt x="316" y="437"/>
                  </a:lnTo>
                  <a:lnTo>
                    <a:pt x="317" y="437"/>
                  </a:lnTo>
                  <a:lnTo>
                    <a:pt x="317" y="438"/>
                  </a:lnTo>
                  <a:lnTo>
                    <a:pt x="317" y="440"/>
                  </a:lnTo>
                  <a:lnTo>
                    <a:pt x="318" y="440"/>
                  </a:lnTo>
                  <a:lnTo>
                    <a:pt x="318" y="441"/>
                  </a:lnTo>
                  <a:lnTo>
                    <a:pt x="318" y="442"/>
                  </a:lnTo>
                  <a:lnTo>
                    <a:pt x="320" y="442"/>
                  </a:lnTo>
                  <a:lnTo>
                    <a:pt x="320" y="443"/>
                  </a:lnTo>
                  <a:lnTo>
                    <a:pt x="320" y="445"/>
                  </a:lnTo>
                  <a:lnTo>
                    <a:pt x="320" y="446"/>
                  </a:lnTo>
                  <a:lnTo>
                    <a:pt x="321" y="446"/>
                  </a:lnTo>
                  <a:lnTo>
                    <a:pt x="320" y="447"/>
                  </a:lnTo>
                  <a:lnTo>
                    <a:pt x="321" y="447"/>
                  </a:lnTo>
                  <a:lnTo>
                    <a:pt x="321" y="449"/>
                  </a:lnTo>
                  <a:lnTo>
                    <a:pt x="321" y="450"/>
                  </a:lnTo>
                  <a:lnTo>
                    <a:pt x="322" y="450"/>
                  </a:lnTo>
                  <a:lnTo>
                    <a:pt x="322" y="451"/>
                  </a:lnTo>
                  <a:lnTo>
                    <a:pt x="322" y="452"/>
                  </a:lnTo>
                  <a:lnTo>
                    <a:pt x="323" y="452"/>
                  </a:lnTo>
                  <a:lnTo>
                    <a:pt x="323" y="454"/>
                  </a:lnTo>
                  <a:lnTo>
                    <a:pt x="325" y="454"/>
                  </a:lnTo>
                  <a:lnTo>
                    <a:pt x="325" y="455"/>
                  </a:lnTo>
                  <a:lnTo>
                    <a:pt x="325" y="456"/>
                  </a:lnTo>
                  <a:lnTo>
                    <a:pt x="325" y="458"/>
                  </a:lnTo>
                  <a:lnTo>
                    <a:pt x="326" y="458"/>
                  </a:lnTo>
                  <a:lnTo>
                    <a:pt x="326" y="459"/>
                  </a:lnTo>
                  <a:lnTo>
                    <a:pt x="326" y="460"/>
                  </a:lnTo>
                  <a:lnTo>
                    <a:pt x="327" y="460"/>
                  </a:lnTo>
                  <a:lnTo>
                    <a:pt x="327" y="461"/>
                  </a:lnTo>
                  <a:lnTo>
                    <a:pt x="329" y="461"/>
                  </a:lnTo>
                  <a:lnTo>
                    <a:pt x="329" y="463"/>
                  </a:lnTo>
                  <a:lnTo>
                    <a:pt x="329" y="464"/>
                  </a:lnTo>
                  <a:lnTo>
                    <a:pt x="330" y="464"/>
                  </a:lnTo>
                  <a:lnTo>
                    <a:pt x="331" y="464"/>
                  </a:lnTo>
                  <a:lnTo>
                    <a:pt x="331" y="464"/>
                  </a:lnTo>
                  <a:lnTo>
                    <a:pt x="332" y="464"/>
                  </a:lnTo>
                  <a:lnTo>
                    <a:pt x="332" y="465"/>
                  </a:lnTo>
                  <a:lnTo>
                    <a:pt x="332" y="465"/>
                  </a:lnTo>
                  <a:lnTo>
                    <a:pt x="332" y="467"/>
                  </a:lnTo>
                  <a:lnTo>
                    <a:pt x="334" y="467"/>
                  </a:lnTo>
                  <a:lnTo>
                    <a:pt x="334" y="468"/>
                  </a:lnTo>
                  <a:lnTo>
                    <a:pt x="335" y="468"/>
                  </a:lnTo>
                  <a:lnTo>
                    <a:pt x="335" y="469"/>
                  </a:lnTo>
                  <a:lnTo>
                    <a:pt x="336" y="469"/>
                  </a:lnTo>
                  <a:lnTo>
                    <a:pt x="338" y="469"/>
                  </a:lnTo>
                  <a:lnTo>
                    <a:pt x="339" y="469"/>
                  </a:lnTo>
                  <a:lnTo>
                    <a:pt x="340" y="469"/>
                  </a:lnTo>
                  <a:lnTo>
                    <a:pt x="340" y="470"/>
                  </a:lnTo>
                  <a:lnTo>
                    <a:pt x="341" y="470"/>
                  </a:lnTo>
                  <a:lnTo>
                    <a:pt x="343" y="470"/>
                  </a:lnTo>
                  <a:lnTo>
                    <a:pt x="344" y="470"/>
                  </a:lnTo>
                  <a:lnTo>
                    <a:pt x="345" y="470"/>
                  </a:lnTo>
                  <a:lnTo>
                    <a:pt x="347" y="470"/>
                  </a:lnTo>
                  <a:lnTo>
                    <a:pt x="348" y="470"/>
                  </a:lnTo>
                  <a:lnTo>
                    <a:pt x="349" y="470"/>
                  </a:lnTo>
                  <a:lnTo>
                    <a:pt x="351" y="470"/>
                  </a:lnTo>
                  <a:lnTo>
                    <a:pt x="351" y="469"/>
                  </a:lnTo>
                  <a:lnTo>
                    <a:pt x="352" y="469"/>
                  </a:lnTo>
                  <a:lnTo>
                    <a:pt x="353" y="469"/>
                  </a:lnTo>
                  <a:lnTo>
                    <a:pt x="353" y="468"/>
                  </a:lnTo>
                  <a:lnTo>
                    <a:pt x="354" y="468"/>
                  </a:lnTo>
                  <a:lnTo>
                    <a:pt x="356" y="468"/>
                  </a:lnTo>
                  <a:lnTo>
                    <a:pt x="356" y="467"/>
                  </a:lnTo>
                  <a:lnTo>
                    <a:pt x="357" y="467"/>
                  </a:lnTo>
                  <a:lnTo>
                    <a:pt x="358" y="467"/>
                  </a:lnTo>
                  <a:lnTo>
                    <a:pt x="360" y="467"/>
                  </a:lnTo>
                  <a:lnTo>
                    <a:pt x="361" y="467"/>
                  </a:lnTo>
                  <a:lnTo>
                    <a:pt x="362" y="467"/>
                  </a:lnTo>
                  <a:lnTo>
                    <a:pt x="363" y="467"/>
                  </a:lnTo>
                  <a:lnTo>
                    <a:pt x="363" y="467"/>
                  </a:lnTo>
                  <a:lnTo>
                    <a:pt x="363" y="465"/>
                  </a:lnTo>
                  <a:lnTo>
                    <a:pt x="365" y="465"/>
                  </a:lnTo>
                  <a:lnTo>
                    <a:pt x="366" y="465"/>
                  </a:lnTo>
                  <a:lnTo>
                    <a:pt x="367" y="465"/>
                  </a:lnTo>
                  <a:lnTo>
                    <a:pt x="369" y="465"/>
                  </a:lnTo>
                  <a:lnTo>
                    <a:pt x="369" y="467"/>
                  </a:lnTo>
                  <a:lnTo>
                    <a:pt x="370" y="467"/>
                  </a:lnTo>
                  <a:lnTo>
                    <a:pt x="370" y="465"/>
                  </a:lnTo>
                  <a:lnTo>
                    <a:pt x="371" y="465"/>
                  </a:lnTo>
                  <a:lnTo>
                    <a:pt x="372" y="465"/>
                  </a:lnTo>
                  <a:lnTo>
                    <a:pt x="372" y="467"/>
                  </a:lnTo>
                  <a:lnTo>
                    <a:pt x="372" y="468"/>
                  </a:lnTo>
                  <a:lnTo>
                    <a:pt x="371" y="468"/>
                  </a:lnTo>
                  <a:lnTo>
                    <a:pt x="371" y="469"/>
                  </a:lnTo>
                  <a:lnTo>
                    <a:pt x="371" y="470"/>
                  </a:lnTo>
                  <a:lnTo>
                    <a:pt x="370" y="470"/>
                  </a:lnTo>
                  <a:lnTo>
                    <a:pt x="370" y="472"/>
                  </a:lnTo>
                  <a:lnTo>
                    <a:pt x="369" y="472"/>
                  </a:lnTo>
                  <a:lnTo>
                    <a:pt x="369" y="473"/>
                  </a:lnTo>
                  <a:lnTo>
                    <a:pt x="370" y="473"/>
                  </a:lnTo>
                  <a:lnTo>
                    <a:pt x="370" y="474"/>
                  </a:lnTo>
                  <a:lnTo>
                    <a:pt x="370" y="476"/>
                  </a:lnTo>
                  <a:lnTo>
                    <a:pt x="370" y="477"/>
                  </a:lnTo>
                  <a:lnTo>
                    <a:pt x="370" y="478"/>
                  </a:lnTo>
                  <a:lnTo>
                    <a:pt x="369" y="478"/>
                  </a:lnTo>
                  <a:lnTo>
                    <a:pt x="367" y="478"/>
                  </a:lnTo>
                  <a:lnTo>
                    <a:pt x="367" y="480"/>
                  </a:lnTo>
                  <a:lnTo>
                    <a:pt x="367" y="481"/>
                  </a:lnTo>
                  <a:lnTo>
                    <a:pt x="369" y="481"/>
                  </a:lnTo>
                  <a:lnTo>
                    <a:pt x="369" y="482"/>
                  </a:lnTo>
                  <a:lnTo>
                    <a:pt x="367" y="482"/>
                  </a:lnTo>
                  <a:lnTo>
                    <a:pt x="367" y="483"/>
                  </a:lnTo>
                  <a:lnTo>
                    <a:pt x="367" y="485"/>
                  </a:lnTo>
                  <a:lnTo>
                    <a:pt x="367" y="486"/>
                  </a:lnTo>
                  <a:lnTo>
                    <a:pt x="369" y="486"/>
                  </a:lnTo>
                  <a:lnTo>
                    <a:pt x="369" y="487"/>
                  </a:lnTo>
                  <a:lnTo>
                    <a:pt x="370" y="487"/>
                  </a:lnTo>
                  <a:lnTo>
                    <a:pt x="370" y="489"/>
                  </a:lnTo>
                  <a:lnTo>
                    <a:pt x="370" y="490"/>
                  </a:lnTo>
                  <a:lnTo>
                    <a:pt x="371" y="490"/>
                  </a:lnTo>
                  <a:lnTo>
                    <a:pt x="371" y="491"/>
                  </a:lnTo>
                  <a:lnTo>
                    <a:pt x="372" y="491"/>
                  </a:lnTo>
                  <a:lnTo>
                    <a:pt x="374" y="491"/>
                  </a:lnTo>
                  <a:lnTo>
                    <a:pt x="375" y="491"/>
                  </a:lnTo>
                  <a:lnTo>
                    <a:pt x="375" y="492"/>
                  </a:lnTo>
                  <a:lnTo>
                    <a:pt x="376" y="492"/>
                  </a:lnTo>
                  <a:lnTo>
                    <a:pt x="378" y="492"/>
                  </a:lnTo>
                  <a:lnTo>
                    <a:pt x="378" y="494"/>
                  </a:lnTo>
                  <a:lnTo>
                    <a:pt x="379" y="494"/>
                  </a:lnTo>
                  <a:lnTo>
                    <a:pt x="379" y="495"/>
                  </a:lnTo>
                  <a:lnTo>
                    <a:pt x="380" y="495"/>
                  </a:lnTo>
                  <a:lnTo>
                    <a:pt x="380" y="495"/>
                  </a:lnTo>
                  <a:lnTo>
                    <a:pt x="381" y="495"/>
                  </a:lnTo>
                  <a:lnTo>
                    <a:pt x="381" y="496"/>
                  </a:lnTo>
                  <a:lnTo>
                    <a:pt x="381" y="498"/>
                  </a:lnTo>
                  <a:lnTo>
                    <a:pt x="383" y="498"/>
                  </a:lnTo>
                  <a:lnTo>
                    <a:pt x="384" y="498"/>
                  </a:lnTo>
                  <a:lnTo>
                    <a:pt x="384" y="499"/>
                  </a:lnTo>
                  <a:lnTo>
                    <a:pt x="385" y="499"/>
                  </a:lnTo>
                  <a:lnTo>
                    <a:pt x="385" y="500"/>
                  </a:lnTo>
                  <a:lnTo>
                    <a:pt x="385" y="501"/>
                  </a:lnTo>
                  <a:lnTo>
                    <a:pt x="385" y="503"/>
                  </a:lnTo>
                  <a:lnTo>
                    <a:pt x="384" y="503"/>
                  </a:lnTo>
                  <a:lnTo>
                    <a:pt x="384" y="504"/>
                  </a:lnTo>
                  <a:lnTo>
                    <a:pt x="384" y="505"/>
                  </a:lnTo>
                  <a:lnTo>
                    <a:pt x="383" y="505"/>
                  </a:lnTo>
                  <a:lnTo>
                    <a:pt x="383" y="507"/>
                  </a:lnTo>
                  <a:lnTo>
                    <a:pt x="381" y="507"/>
                  </a:lnTo>
                  <a:lnTo>
                    <a:pt x="381" y="508"/>
                  </a:lnTo>
                  <a:lnTo>
                    <a:pt x="383" y="508"/>
                  </a:lnTo>
                  <a:lnTo>
                    <a:pt x="383" y="509"/>
                  </a:lnTo>
                  <a:lnTo>
                    <a:pt x="381" y="509"/>
                  </a:lnTo>
                  <a:lnTo>
                    <a:pt x="381" y="510"/>
                  </a:lnTo>
                  <a:lnTo>
                    <a:pt x="383" y="510"/>
                  </a:lnTo>
                  <a:lnTo>
                    <a:pt x="383" y="512"/>
                  </a:lnTo>
                  <a:lnTo>
                    <a:pt x="381" y="512"/>
                  </a:lnTo>
                  <a:lnTo>
                    <a:pt x="381" y="513"/>
                  </a:lnTo>
                  <a:lnTo>
                    <a:pt x="381" y="514"/>
                  </a:lnTo>
                  <a:lnTo>
                    <a:pt x="380" y="514"/>
                  </a:lnTo>
                  <a:lnTo>
                    <a:pt x="380" y="516"/>
                  </a:lnTo>
                  <a:lnTo>
                    <a:pt x="380" y="517"/>
                  </a:lnTo>
                  <a:lnTo>
                    <a:pt x="380" y="518"/>
                  </a:lnTo>
                  <a:lnTo>
                    <a:pt x="380" y="519"/>
                  </a:lnTo>
                  <a:lnTo>
                    <a:pt x="381" y="519"/>
                  </a:lnTo>
                  <a:lnTo>
                    <a:pt x="383" y="519"/>
                  </a:lnTo>
                  <a:lnTo>
                    <a:pt x="384" y="519"/>
                  </a:lnTo>
                  <a:lnTo>
                    <a:pt x="385" y="519"/>
                  </a:lnTo>
                  <a:lnTo>
                    <a:pt x="385" y="521"/>
                  </a:lnTo>
                  <a:lnTo>
                    <a:pt x="385" y="522"/>
                  </a:lnTo>
                  <a:lnTo>
                    <a:pt x="387" y="522"/>
                  </a:lnTo>
                  <a:lnTo>
                    <a:pt x="387" y="523"/>
                  </a:lnTo>
                  <a:lnTo>
                    <a:pt x="388" y="523"/>
                  </a:lnTo>
                  <a:lnTo>
                    <a:pt x="388" y="522"/>
                  </a:lnTo>
                  <a:lnTo>
                    <a:pt x="388" y="521"/>
                  </a:lnTo>
                  <a:lnTo>
                    <a:pt x="388" y="519"/>
                  </a:lnTo>
                  <a:lnTo>
                    <a:pt x="389" y="519"/>
                  </a:lnTo>
                  <a:lnTo>
                    <a:pt x="390" y="519"/>
                  </a:lnTo>
                  <a:lnTo>
                    <a:pt x="390" y="521"/>
                  </a:lnTo>
                  <a:lnTo>
                    <a:pt x="390" y="522"/>
                  </a:lnTo>
                  <a:lnTo>
                    <a:pt x="390" y="523"/>
                  </a:lnTo>
                  <a:lnTo>
                    <a:pt x="390" y="525"/>
                  </a:lnTo>
                  <a:lnTo>
                    <a:pt x="392" y="525"/>
                  </a:lnTo>
                  <a:lnTo>
                    <a:pt x="392" y="523"/>
                  </a:lnTo>
                  <a:lnTo>
                    <a:pt x="393" y="523"/>
                  </a:lnTo>
                  <a:lnTo>
                    <a:pt x="394" y="523"/>
                  </a:lnTo>
                  <a:lnTo>
                    <a:pt x="394" y="522"/>
                  </a:lnTo>
                  <a:lnTo>
                    <a:pt x="393" y="522"/>
                  </a:lnTo>
                  <a:lnTo>
                    <a:pt x="392" y="522"/>
                  </a:lnTo>
                  <a:lnTo>
                    <a:pt x="392" y="521"/>
                  </a:lnTo>
                  <a:lnTo>
                    <a:pt x="392" y="519"/>
                  </a:lnTo>
                  <a:lnTo>
                    <a:pt x="393" y="519"/>
                  </a:lnTo>
                  <a:lnTo>
                    <a:pt x="394" y="519"/>
                  </a:lnTo>
                  <a:lnTo>
                    <a:pt x="394" y="521"/>
                  </a:lnTo>
                  <a:lnTo>
                    <a:pt x="394" y="521"/>
                  </a:lnTo>
                  <a:lnTo>
                    <a:pt x="394" y="522"/>
                  </a:lnTo>
                  <a:lnTo>
                    <a:pt x="396" y="522"/>
                  </a:lnTo>
                  <a:lnTo>
                    <a:pt x="396" y="523"/>
                  </a:lnTo>
                  <a:lnTo>
                    <a:pt x="396" y="525"/>
                  </a:lnTo>
                  <a:lnTo>
                    <a:pt x="396" y="526"/>
                  </a:lnTo>
                  <a:lnTo>
                    <a:pt x="394" y="526"/>
                  </a:lnTo>
                  <a:lnTo>
                    <a:pt x="394" y="526"/>
                  </a:lnTo>
                  <a:lnTo>
                    <a:pt x="394" y="525"/>
                  </a:lnTo>
                  <a:lnTo>
                    <a:pt x="393" y="525"/>
                  </a:lnTo>
                  <a:lnTo>
                    <a:pt x="393" y="526"/>
                  </a:lnTo>
                  <a:lnTo>
                    <a:pt x="392" y="526"/>
                  </a:lnTo>
                  <a:lnTo>
                    <a:pt x="390" y="526"/>
                  </a:lnTo>
                  <a:lnTo>
                    <a:pt x="390" y="526"/>
                  </a:lnTo>
                  <a:lnTo>
                    <a:pt x="390" y="527"/>
                  </a:lnTo>
                  <a:lnTo>
                    <a:pt x="390" y="528"/>
                  </a:lnTo>
                  <a:lnTo>
                    <a:pt x="390" y="530"/>
                  </a:lnTo>
                  <a:lnTo>
                    <a:pt x="390" y="531"/>
                  </a:lnTo>
                  <a:lnTo>
                    <a:pt x="390" y="532"/>
                  </a:lnTo>
                  <a:lnTo>
                    <a:pt x="390" y="534"/>
                  </a:lnTo>
                  <a:lnTo>
                    <a:pt x="392" y="534"/>
                  </a:lnTo>
                  <a:lnTo>
                    <a:pt x="392" y="532"/>
                  </a:lnTo>
                  <a:lnTo>
                    <a:pt x="392" y="531"/>
                  </a:lnTo>
                  <a:lnTo>
                    <a:pt x="392" y="530"/>
                  </a:lnTo>
                  <a:lnTo>
                    <a:pt x="393" y="530"/>
                  </a:lnTo>
                  <a:lnTo>
                    <a:pt x="393" y="528"/>
                  </a:lnTo>
                  <a:lnTo>
                    <a:pt x="394" y="528"/>
                  </a:lnTo>
                  <a:lnTo>
                    <a:pt x="394" y="528"/>
                  </a:lnTo>
                  <a:lnTo>
                    <a:pt x="394" y="530"/>
                  </a:lnTo>
                  <a:lnTo>
                    <a:pt x="394" y="531"/>
                  </a:lnTo>
                  <a:lnTo>
                    <a:pt x="394" y="532"/>
                  </a:lnTo>
                  <a:lnTo>
                    <a:pt x="394" y="534"/>
                  </a:lnTo>
                  <a:lnTo>
                    <a:pt x="394" y="534"/>
                  </a:lnTo>
                  <a:lnTo>
                    <a:pt x="393" y="534"/>
                  </a:lnTo>
                  <a:lnTo>
                    <a:pt x="393" y="535"/>
                  </a:lnTo>
                  <a:lnTo>
                    <a:pt x="393" y="536"/>
                  </a:lnTo>
                  <a:lnTo>
                    <a:pt x="392" y="536"/>
                  </a:lnTo>
                  <a:lnTo>
                    <a:pt x="392" y="537"/>
                  </a:lnTo>
                  <a:lnTo>
                    <a:pt x="392" y="539"/>
                  </a:lnTo>
                  <a:lnTo>
                    <a:pt x="390" y="539"/>
                  </a:lnTo>
                  <a:lnTo>
                    <a:pt x="390" y="540"/>
                  </a:lnTo>
                  <a:lnTo>
                    <a:pt x="390" y="541"/>
                  </a:lnTo>
                  <a:lnTo>
                    <a:pt x="390" y="543"/>
                  </a:lnTo>
                  <a:lnTo>
                    <a:pt x="392" y="543"/>
                  </a:lnTo>
                  <a:lnTo>
                    <a:pt x="393" y="543"/>
                  </a:lnTo>
                  <a:lnTo>
                    <a:pt x="393" y="544"/>
                  </a:lnTo>
                  <a:lnTo>
                    <a:pt x="393" y="545"/>
                  </a:lnTo>
                  <a:lnTo>
                    <a:pt x="394" y="545"/>
                  </a:lnTo>
                  <a:lnTo>
                    <a:pt x="394" y="545"/>
                  </a:lnTo>
                  <a:lnTo>
                    <a:pt x="394" y="544"/>
                  </a:lnTo>
                  <a:lnTo>
                    <a:pt x="394" y="543"/>
                  </a:lnTo>
                  <a:lnTo>
                    <a:pt x="396" y="543"/>
                  </a:lnTo>
                  <a:lnTo>
                    <a:pt x="397" y="543"/>
                  </a:lnTo>
                  <a:lnTo>
                    <a:pt x="398" y="543"/>
                  </a:lnTo>
                  <a:lnTo>
                    <a:pt x="399" y="543"/>
                  </a:lnTo>
                  <a:lnTo>
                    <a:pt x="401" y="543"/>
                  </a:lnTo>
                  <a:lnTo>
                    <a:pt x="402" y="543"/>
                  </a:lnTo>
                  <a:lnTo>
                    <a:pt x="402" y="541"/>
                  </a:lnTo>
                  <a:lnTo>
                    <a:pt x="403" y="541"/>
                  </a:lnTo>
                  <a:lnTo>
                    <a:pt x="403" y="540"/>
                  </a:lnTo>
                  <a:lnTo>
                    <a:pt x="405" y="540"/>
                  </a:lnTo>
                  <a:lnTo>
                    <a:pt x="405" y="539"/>
                  </a:lnTo>
                  <a:lnTo>
                    <a:pt x="406" y="539"/>
                  </a:lnTo>
                  <a:lnTo>
                    <a:pt x="406" y="540"/>
                  </a:lnTo>
                  <a:lnTo>
                    <a:pt x="407" y="540"/>
                  </a:lnTo>
                  <a:lnTo>
                    <a:pt x="408" y="540"/>
                  </a:lnTo>
                  <a:lnTo>
                    <a:pt x="408" y="541"/>
                  </a:lnTo>
                  <a:lnTo>
                    <a:pt x="410" y="541"/>
                  </a:lnTo>
                  <a:lnTo>
                    <a:pt x="410" y="543"/>
                  </a:lnTo>
                  <a:lnTo>
                    <a:pt x="410" y="544"/>
                  </a:lnTo>
                  <a:lnTo>
                    <a:pt x="410" y="545"/>
                  </a:lnTo>
                  <a:lnTo>
                    <a:pt x="410" y="546"/>
                  </a:lnTo>
                  <a:lnTo>
                    <a:pt x="408" y="546"/>
                  </a:lnTo>
                  <a:lnTo>
                    <a:pt x="407" y="546"/>
                  </a:lnTo>
                  <a:lnTo>
                    <a:pt x="407" y="548"/>
                  </a:lnTo>
                  <a:lnTo>
                    <a:pt x="408" y="548"/>
                  </a:lnTo>
                  <a:lnTo>
                    <a:pt x="408" y="549"/>
                  </a:lnTo>
                  <a:lnTo>
                    <a:pt x="408" y="550"/>
                  </a:lnTo>
                  <a:lnTo>
                    <a:pt x="410" y="549"/>
                  </a:lnTo>
                  <a:lnTo>
                    <a:pt x="410" y="550"/>
                  </a:lnTo>
                  <a:lnTo>
                    <a:pt x="411" y="550"/>
                  </a:lnTo>
                  <a:lnTo>
                    <a:pt x="411" y="552"/>
                  </a:lnTo>
                  <a:lnTo>
                    <a:pt x="412" y="552"/>
                  </a:lnTo>
                  <a:lnTo>
                    <a:pt x="414" y="552"/>
                  </a:lnTo>
                  <a:lnTo>
                    <a:pt x="414" y="553"/>
                  </a:lnTo>
                  <a:lnTo>
                    <a:pt x="412" y="553"/>
                  </a:lnTo>
                  <a:lnTo>
                    <a:pt x="411" y="553"/>
                  </a:lnTo>
                  <a:lnTo>
                    <a:pt x="411" y="552"/>
                  </a:lnTo>
                  <a:lnTo>
                    <a:pt x="410" y="552"/>
                  </a:lnTo>
                  <a:lnTo>
                    <a:pt x="410" y="553"/>
                  </a:lnTo>
                  <a:lnTo>
                    <a:pt x="410" y="554"/>
                  </a:lnTo>
                  <a:lnTo>
                    <a:pt x="410" y="555"/>
                  </a:lnTo>
                  <a:lnTo>
                    <a:pt x="410" y="557"/>
                  </a:lnTo>
                  <a:lnTo>
                    <a:pt x="411" y="557"/>
                  </a:lnTo>
                  <a:lnTo>
                    <a:pt x="411" y="557"/>
                  </a:lnTo>
                  <a:lnTo>
                    <a:pt x="412" y="557"/>
                  </a:lnTo>
                  <a:lnTo>
                    <a:pt x="412" y="558"/>
                  </a:lnTo>
                  <a:lnTo>
                    <a:pt x="414" y="558"/>
                  </a:lnTo>
                  <a:lnTo>
                    <a:pt x="414" y="559"/>
                  </a:lnTo>
                  <a:lnTo>
                    <a:pt x="415" y="559"/>
                  </a:lnTo>
                  <a:lnTo>
                    <a:pt x="416" y="559"/>
                  </a:lnTo>
                  <a:lnTo>
                    <a:pt x="416" y="561"/>
                  </a:lnTo>
                  <a:lnTo>
                    <a:pt x="416" y="562"/>
                  </a:lnTo>
                  <a:lnTo>
                    <a:pt x="417" y="562"/>
                  </a:lnTo>
                  <a:lnTo>
                    <a:pt x="417" y="563"/>
                  </a:lnTo>
                  <a:lnTo>
                    <a:pt x="419" y="563"/>
                  </a:lnTo>
                  <a:lnTo>
                    <a:pt x="420" y="563"/>
                  </a:lnTo>
                  <a:lnTo>
                    <a:pt x="420" y="562"/>
                  </a:lnTo>
                  <a:lnTo>
                    <a:pt x="420" y="561"/>
                  </a:lnTo>
                  <a:lnTo>
                    <a:pt x="420" y="559"/>
                  </a:lnTo>
                  <a:lnTo>
                    <a:pt x="421" y="559"/>
                  </a:lnTo>
                  <a:lnTo>
                    <a:pt x="421" y="558"/>
                  </a:lnTo>
                  <a:lnTo>
                    <a:pt x="423" y="558"/>
                  </a:lnTo>
                  <a:lnTo>
                    <a:pt x="423" y="557"/>
                  </a:lnTo>
                  <a:lnTo>
                    <a:pt x="423" y="557"/>
                  </a:lnTo>
                  <a:lnTo>
                    <a:pt x="424" y="557"/>
                  </a:lnTo>
                  <a:lnTo>
                    <a:pt x="424" y="555"/>
                  </a:lnTo>
                  <a:lnTo>
                    <a:pt x="423" y="555"/>
                  </a:lnTo>
                  <a:lnTo>
                    <a:pt x="421" y="555"/>
                  </a:lnTo>
                  <a:lnTo>
                    <a:pt x="420" y="555"/>
                  </a:lnTo>
                  <a:lnTo>
                    <a:pt x="420" y="554"/>
                  </a:lnTo>
                  <a:lnTo>
                    <a:pt x="419" y="554"/>
                  </a:lnTo>
                  <a:lnTo>
                    <a:pt x="419" y="553"/>
                  </a:lnTo>
                  <a:lnTo>
                    <a:pt x="417" y="553"/>
                  </a:lnTo>
                  <a:lnTo>
                    <a:pt x="417" y="552"/>
                  </a:lnTo>
                  <a:lnTo>
                    <a:pt x="416" y="552"/>
                  </a:lnTo>
                  <a:lnTo>
                    <a:pt x="416" y="553"/>
                  </a:lnTo>
                  <a:lnTo>
                    <a:pt x="415" y="553"/>
                  </a:lnTo>
                  <a:lnTo>
                    <a:pt x="415" y="552"/>
                  </a:lnTo>
                  <a:lnTo>
                    <a:pt x="416" y="552"/>
                  </a:lnTo>
                  <a:lnTo>
                    <a:pt x="416" y="550"/>
                  </a:lnTo>
                  <a:lnTo>
                    <a:pt x="417" y="550"/>
                  </a:lnTo>
                  <a:lnTo>
                    <a:pt x="417" y="552"/>
                  </a:lnTo>
                  <a:lnTo>
                    <a:pt x="419" y="552"/>
                  </a:lnTo>
                  <a:lnTo>
                    <a:pt x="420" y="552"/>
                  </a:lnTo>
                  <a:lnTo>
                    <a:pt x="421" y="552"/>
                  </a:lnTo>
                  <a:lnTo>
                    <a:pt x="423" y="552"/>
                  </a:lnTo>
                  <a:lnTo>
                    <a:pt x="424" y="552"/>
                  </a:lnTo>
                  <a:lnTo>
                    <a:pt x="425" y="552"/>
                  </a:lnTo>
                  <a:lnTo>
                    <a:pt x="425" y="552"/>
                  </a:lnTo>
                  <a:lnTo>
                    <a:pt x="426" y="552"/>
                  </a:lnTo>
                  <a:lnTo>
                    <a:pt x="428" y="552"/>
                  </a:lnTo>
                  <a:lnTo>
                    <a:pt x="429" y="552"/>
                  </a:lnTo>
                  <a:lnTo>
                    <a:pt x="429" y="553"/>
                  </a:lnTo>
                  <a:lnTo>
                    <a:pt x="430" y="553"/>
                  </a:lnTo>
                  <a:lnTo>
                    <a:pt x="432" y="553"/>
                  </a:lnTo>
                  <a:lnTo>
                    <a:pt x="433" y="553"/>
                  </a:lnTo>
                  <a:lnTo>
                    <a:pt x="434" y="553"/>
                  </a:lnTo>
                  <a:lnTo>
                    <a:pt x="435" y="553"/>
                  </a:lnTo>
                  <a:lnTo>
                    <a:pt x="437" y="553"/>
                  </a:lnTo>
                  <a:lnTo>
                    <a:pt x="438" y="553"/>
                  </a:lnTo>
                  <a:lnTo>
                    <a:pt x="439" y="553"/>
                  </a:lnTo>
                  <a:lnTo>
                    <a:pt x="441" y="553"/>
                  </a:lnTo>
                  <a:lnTo>
                    <a:pt x="442" y="553"/>
                  </a:lnTo>
                  <a:lnTo>
                    <a:pt x="443" y="553"/>
                  </a:lnTo>
                  <a:lnTo>
                    <a:pt x="443" y="554"/>
                  </a:lnTo>
                  <a:lnTo>
                    <a:pt x="444" y="554"/>
                  </a:lnTo>
                  <a:lnTo>
                    <a:pt x="446" y="554"/>
                  </a:lnTo>
                  <a:lnTo>
                    <a:pt x="447" y="554"/>
                  </a:lnTo>
                  <a:lnTo>
                    <a:pt x="448" y="554"/>
                  </a:lnTo>
                  <a:lnTo>
                    <a:pt x="448" y="553"/>
                  </a:lnTo>
                  <a:lnTo>
                    <a:pt x="450" y="554"/>
                  </a:lnTo>
                  <a:lnTo>
                    <a:pt x="451" y="554"/>
                  </a:lnTo>
                  <a:lnTo>
                    <a:pt x="451" y="553"/>
                  </a:lnTo>
                  <a:lnTo>
                    <a:pt x="452" y="554"/>
                  </a:lnTo>
                  <a:lnTo>
                    <a:pt x="453" y="554"/>
                  </a:lnTo>
                  <a:lnTo>
                    <a:pt x="455" y="554"/>
                  </a:lnTo>
                  <a:lnTo>
                    <a:pt x="456" y="554"/>
                  </a:lnTo>
                  <a:lnTo>
                    <a:pt x="456" y="553"/>
                  </a:lnTo>
                  <a:lnTo>
                    <a:pt x="456" y="553"/>
                  </a:lnTo>
                  <a:lnTo>
                    <a:pt x="457" y="553"/>
                  </a:lnTo>
                  <a:lnTo>
                    <a:pt x="459" y="553"/>
                  </a:lnTo>
                  <a:lnTo>
                    <a:pt x="459" y="552"/>
                  </a:lnTo>
                  <a:lnTo>
                    <a:pt x="460" y="552"/>
                  </a:lnTo>
                  <a:lnTo>
                    <a:pt x="461" y="552"/>
                  </a:lnTo>
                  <a:lnTo>
                    <a:pt x="462" y="552"/>
                  </a:lnTo>
                  <a:lnTo>
                    <a:pt x="464" y="552"/>
                  </a:lnTo>
                  <a:lnTo>
                    <a:pt x="464" y="550"/>
                  </a:lnTo>
                  <a:lnTo>
                    <a:pt x="465" y="550"/>
                  </a:lnTo>
                  <a:lnTo>
                    <a:pt x="465" y="552"/>
                  </a:lnTo>
                  <a:lnTo>
                    <a:pt x="464" y="552"/>
                  </a:lnTo>
                  <a:lnTo>
                    <a:pt x="462" y="553"/>
                  </a:lnTo>
                  <a:lnTo>
                    <a:pt x="464" y="553"/>
                  </a:lnTo>
                  <a:lnTo>
                    <a:pt x="465" y="553"/>
                  </a:lnTo>
                  <a:lnTo>
                    <a:pt x="466" y="553"/>
                  </a:lnTo>
                  <a:lnTo>
                    <a:pt x="466" y="554"/>
                  </a:lnTo>
                  <a:lnTo>
                    <a:pt x="468" y="554"/>
                  </a:lnTo>
                  <a:lnTo>
                    <a:pt x="469" y="554"/>
                  </a:lnTo>
                  <a:lnTo>
                    <a:pt x="469" y="553"/>
                  </a:lnTo>
                  <a:lnTo>
                    <a:pt x="468" y="553"/>
                  </a:lnTo>
                  <a:lnTo>
                    <a:pt x="468" y="552"/>
                  </a:lnTo>
                  <a:lnTo>
                    <a:pt x="469" y="552"/>
                  </a:lnTo>
                  <a:lnTo>
                    <a:pt x="470" y="552"/>
                  </a:lnTo>
                  <a:lnTo>
                    <a:pt x="471" y="552"/>
                  </a:lnTo>
                  <a:lnTo>
                    <a:pt x="471" y="550"/>
                  </a:lnTo>
                  <a:lnTo>
                    <a:pt x="473" y="550"/>
                  </a:lnTo>
                  <a:lnTo>
                    <a:pt x="474" y="550"/>
                  </a:lnTo>
                  <a:lnTo>
                    <a:pt x="475" y="550"/>
                  </a:lnTo>
                  <a:lnTo>
                    <a:pt x="475" y="552"/>
                  </a:lnTo>
                  <a:lnTo>
                    <a:pt x="477" y="552"/>
                  </a:lnTo>
                  <a:lnTo>
                    <a:pt x="478" y="552"/>
                  </a:lnTo>
                  <a:lnTo>
                    <a:pt x="479" y="552"/>
                  </a:lnTo>
                  <a:lnTo>
                    <a:pt x="480" y="552"/>
                  </a:lnTo>
                  <a:lnTo>
                    <a:pt x="480" y="553"/>
                  </a:lnTo>
                  <a:lnTo>
                    <a:pt x="482" y="553"/>
                  </a:lnTo>
                  <a:lnTo>
                    <a:pt x="482" y="552"/>
                  </a:lnTo>
                  <a:lnTo>
                    <a:pt x="483" y="552"/>
                  </a:lnTo>
                  <a:lnTo>
                    <a:pt x="483" y="553"/>
                  </a:lnTo>
                  <a:lnTo>
                    <a:pt x="484" y="553"/>
                  </a:lnTo>
                  <a:lnTo>
                    <a:pt x="486" y="553"/>
                  </a:lnTo>
                  <a:lnTo>
                    <a:pt x="487" y="553"/>
                  </a:lnTo>
                  <a:lnTo>
                    <a:pt x="487" y="553"/>
                  </a:lnTo>
                  <a:lnTo>
                    <a:pt x="487" y="554"/>
                  </a:lnTo>
                  <a:lnTo>
                    <a:pt x="488" y="554"/>
                  </a:lnTo>
                  <a:lnTo>
                    <a:pt x="488" y="553"/>
                  </a:lnTo>
                  <a:lnTo>
                    <a:pt x="489" y="553"/>
                  </a:lnTo>
                  <a:lnTo>
                    <a:pt x="491" y="553"/>
                  </a:lnTo>
                  <a:lnTo>
                    <a:pt x="491" y="554"/>
                  </a:lnTo>
                  <a:lnTo>
                    <a:pt x="492" y="554"/>
                  </a:lnTo>
                  <a:lnTo>
                    <a:pt x="492" y="553"/>
                  </a:lnTo>
                  <a:lnTo>
                    <a:pt x="493" y="553"/>
                  </a:lnTo>
                  <a:lnTo>
                    <a:pt x="493" y="552"/>
                  </a:lnTo>
                  <a:lnTo>
                    <a:pt x="495" y="552"/>
                  </a:lnTo>
                  <a:lnTo>
                    <a:pt x="495" y="553"/>
                  </a:lnTo>
                  <a:lnTo>
                    <a:pt x="496" y="553"/>
                  </a:lnTo>
                  <a:lnTo>
                    <a:pt x="496" y="552"/>
                  </a:lnTo>
                  <a:lnTo>
                    <a:pt x="497" y="552"/>
                  </a:lnTo>
                  <a:lnTo>
                    <a:pt x="498" y="552"/>
                  </a:lnTo>
                  <a:lnTo>
                    <a:pt x="498" y="550"/>
                  </a:lnTo>
                  <a:lnTo>
                    <a:pt x="500" y="550"/>
                  </a:lnTo>
                  <a:lnTo>
                    <a:pt x="500" y="552"/>
                  </a:lnTo>
                  <a:lnTo>
                    <a:pt x="500" y="553"/>
                  </a:lnTo>
                  <a:lnTo>
                    <a:pt x="498" y="553"/>
                  </a:lnTo>
                  <a:lnTo>
                    <a:pt x="498" y="554"/>
                  </a:lnTo>
                  <a:lnTo>
                    <a:pt x="500" y="554"/>
                  </a:lnTo>
                  <a:lnTo>
                    <a:pt x="500" y="555"/>
                  </a:lnTo>
                  <a:lnTo>
                    <a:pt x="498" y="555"/>
                  </a:lnTo>
                  <a:lnTo>
                    <a:pt x="498" y="554"/>
                  </a:lnTo>
                  <a:lnTo>
                    <a:pt x="497" y="554"/>
                  </a:lnTo>
                  <a:lnTo>
                    <a:pt x="497" y="553"/>
                  </a:lnTo>
                  <a:lnTo>
                    <a:pt x="496" y="553"/>
                  </a:lnTo>
                  <a:lnTo>
                    <a:pt x="496" y="554"/>
                  </a:lnTo>
                  <a:lnTo>
                    <a:pt x="495" y="554"/>
                  </a:lnTo>
                  <a:lnTo>
                    <a:pt x="493" y="554"/>
                  </a:lnTo>
                  <a:lnTo>
                    <a:pt x="493" y="555"/>
                  </a:lnTo>
                  <a:lnTo>
                    <a:pt x="492" y="555"/>
                  </a:lnTo>
                  <a:lnTo>
                    <a:pt x="492" y="557"/>
                  </a:lnTo>
                  <a:lnTo>
                    <a:pt x="492" y="557"/>
                  </a:lnTo>
                  <a:lnTo>
                    <a:pt x="493" y="557"/>
                  </a:lnTo>
                  <a:lnTo>
                    <a:pt x="495" y="557"/>
                  </a:lnTo>
                  <a:lnTo>
                    <a:pt x="496" y="557"/>
                  </a:lnTo>
                  <a:lnTo>
                    <a:pt x="497" y="557"/>
                  </a:lnTo>
                  <a:lnTo>
                    <a:pt x="497" y="557"/>
                  </a:lnTo>
                  <a:lnTo>
                    <a:pt x="498" y="557"/>
                  </a:lnTo>
                  <a:lnTo>
                    <a:pt x="500" y="557"/>
                  </a:lnTo>
                  <a:lnTo>
                    <a:pt x="501" y="557"/>
                  </a:lnTo>
                  <a:lnTo>
                    <a:pt x="501" y="557"/>
                  </a:lnTo>
                  <a:lnTo>
                    <a:pt x="501" y="555"/>
                  </a:lnTo>
                  <a:lnTo>
                    <a:pt x="501" y="554"/>
                  </a:lnTo>
                  <a:lnTo>
                    <a:pt x="502" y="554"/>
                  </a:lnTo>
                  <a:lnTo>
                    <a:pt x="502" y="553"/>
                  </a:lnTo>
                  <a:lnTo>
                    <a:pt x="504" y="553"/>
                  </a:lnTo>
                  <a:lnTo>
                    <a:pt x="505" y="553"/>
                  </a:lnTo>
                  <a:lnTo>
                    <a:pt x="506" y="553"/>
                  </a:lnTo>
                  <a:lnTo>
                    <a:pt x="506" y="554"/>
                  </a:lnTo>
                  <a:lnTo>
                    <a:pt x="505" y="554"/>
                  </a:lnTo>
                  <a:lnTo>
                    <a:pt x="504" y="554"/>
                  </a:lnTo>
                  <a:lnTo>
                    <a:pt x="504" y="555"/>
                  </a:lnTo>
                  <a:lnTo>
                    <a:pt x="505" y="555"/>
                  </a:lnTo>
                  <a:lnTo>
                    <a:pt x="506" y="555"/>
                  </a:lnTo>
                  <a:lnTo>
                    <a:pt x="507" y="555"/>
                  </a:lnTo>
                  <a:lnTo>
                    <a:pt x="507" y="557"/>
                  </a:lnTo>
                  <a:lnTo>
                    <a:pt x="509" y="557"/>
                  </a:lnTo>
                  <a:lnTo>
                    <a:pt x="509" y="555"/>
                  </a:lnTo>
                  <a:lnTo>
                    <a:pt x="510" y="555"/>
                  </a:lnTo>
                  <a:lnTo>
                    <a:pt x="510" y="557"/>
                  </a:lnTo>
                  <a:lnTo>
                    <a:pt x="510" y="557"/>
                  </a:lnTo>
                  <a:lnTo>
                    <a:pt x="511" y="557"/>
                  </a:lnTo>
                  <a:lnTo>
                    <a:pt x="511" y="557"/>
                  </a:lnTo>
                  <a:lnTo>
                    <a:pt x="513" y="557"/>
                  </a:lnTo>
                  <a:lnTo>
                    <a:pt x="513" y="555"/>
                  </a:lnTo>
                  <a:lnTo>
                    <a:pt x="514" y="555"/>
                  </a:lnTo>
                  <a:lnTo>
                    <a:pt x="515" y="555"/>
                  </a:lnTo>
                  <a:lnTo>
                    <a:pt x="515" y="554"/>
                  </a:lnTo>
                  <a:lnTo>
                    <a:pt x="517" y="554"/>
                  </a:lnTo>
                  <a:lnTo>
                    <a:pt x="517" y="555"/>
                  </a:lnTo>
                  <a:lnTo>
                    <a:pt x="518" y="555"/>
                  </a:lnTo>
                  <a:lnTo>
                    <a:pt x="518" y="555"/>
                  </a:lnTo>
                  <a:lnTo>
                    <a:pt x="518" y="557"/>
                  </a:lnTo>
                  <a:lnTo>
                    <a:pt x="519" y="557"/>
                  </a:lnTo>
                  <a:lnTo>
                    <a:pt x="519" y="555"/>
                  </a:lnTo>
                  <a:lnTo>
                    <a:pt x="520" y="555"/>
                  </a:lnTo>
                  <a:lnTo>
                    <a:pt x="522" y="555"/>
                  </a:lnTo>
                  <a:lnTo>
                    <a:pt x="522" y="554"/>
                  </a:lnTo>
                  <a:lnTo>
                    <a:pt x="523" y="554"/>
                  </a:lnTo>
                  <a:lnTo>
                    <a:pt x="523" y="555"/>
                  </a:lnTo>
                  <a:lnTo>
                    <a:pt x="522" y="555"/>
                  </a:lnTo>
                  <a:lnTo>
                    <a:pt x="522" y="557"/>
                  </a:lnTo>
                  <a:lnTo>
                    <a:pt x="523" y="557"/>
                  </a:lnTo>
                  <a:lnTo>
                    <a:pt x="524" y="557"/>
                  </a:lnTo>
                  <a:lnTo>
                    <a:pt x="524" y="555"/>
                  </a:lnTo>
                  <a:lnTo>
                    <a:pt x="526" y="555"/>
                  </a:lnTo>
                  <a:lnTo>
                    <a:pt x="527" y="555"/>
                  </a:lnTo>
                  <a:lnTo>
                    <a:pt x="527" y="554"/>
                  </a:lnTo>
                  <a:lnTo>
                    <a:pt x="528" y="554"/>
                  </a:lnTo>
                  <a:lnTo>
                    <a:pt x="528" y="555"/>
                  </a:lnTo>
                  <a:lnTo>
                    <a:pt x="529" y="555"/>
                  </a:lnTo>
                  <a:lnTo>
                    <a:pt x="531" y="555"/>
                  </a:lnTo>
                  <a:lnTo>
                    <a:pt x="532" y="555"/>
                  </a:lnTo>
                  <a:lnTo>
                    <a:pt x="533" y="555"/>
                  </a:lnTo>
                  <a:lnTo>
                    <a:pt x="533" y="554"/>
                  </a:lnTo>
                  <a:lnTo>
                    <a:pt x="535" y="554"/>
                  </a:lnTo>
                  <a:lnTo>
                    <a:pt x="533" y="555"/>
                  </a:lnTo>
                  <a:lnTo>
                    <a:pt x="535" y="555"/>
                  </a:lnTo>
                  <a:lnTo>
                    <a:pt x="536" y="555"/>
                  </a:lnTo>
                  <a:lnTo>
                    <a:pt x="537" y="555"/>
                  </a:lnTo>
                  <a:lnTo>
                    <a:pt x="538" y="555"/>
                  </a:lnTo>
                  <a:lnTo>
                    <a:pt x="538" y="554"/>
                  </a:lnTo>
                  <a:lnTo>
                    <a:pt x="540" y="554"/>
                  </a:lnTo>
                  <a:lnTo>
                    <a:pt x="540" y="555"/>
                  </a:lnTo>
                  <a:lnTo>
                    <a:pt x="541" y="555"/>
                  </a:lnTo>
                  <a:lnTo>
                    <a:pt x="541" y="557"/>
                  </a:lnTo>
                  <a:lnTo>
                    <a:pt x="541" y="557"/>
                  </a:lnTo>
                  <a:lnTo>
                    <a:pt x="541" y="558"/>
                  </a:lnTo>
                  <a:lnTo>
                    <a:pt x="542" y="558"/>
                  </a:lnTo>
                  <a:lnTo>
                    <a:pt x="544" y="558"/>
                  </a:lnTo>
                  <a:lnTo>
                    <a:pt x="544" y="559"/>
                  </a:lnTo>
                  <a:lnTo>
                    <a:pt x="544" y="561"/>
                  </a:lnTo>
                  <a:lnTo>
                    <a:pt x="545" y="559"/>
                  </a:lnTo>
                  <a:lnTo>
                    <a:pt x="545" y="561"/>
                  </a:lnTo>
                  <a:lnTo>
                    <a:pt x="546" y="561"/>
                  </a:lnTo>
                  <a:lnTo>
                    <a:pt x="546" y="562"/>
                  </a:lnTo>
                  <a:lnTo>
                    <a:pt x="545" y="562"/>
                  </a:lnTo>
                  <a:lnTo>
                    <a:pt x="545" y="563"/>
                  </a:lnTo>
                  <a:lnTo>
                    <a:pt x="545" y="565"/>
                  </a:lnTo>
                  <a:lnTo>
                    <a:pt x="546" y="563"/>
                  </a:lnTo>
                  <a:lnTo>
                    <a:pt x="546" y="565"/>
                  </a:lnTo>
                  <a:lnTo>
                    <a:pt x="547" y="565"/>
                  </a:lnTo>
                  <a:lnTo>
                    <a:pt x="549" y="565"/>
                  </a:lnTo>
                  <a:lnTo>
                    <a:pt x="549" y="566"/>
                  </a:lnTo>
                  <a:lnTo>
                    <a:pt x="549" y="566"/>
                  </a:lnTo>
                  <a:lnTo>
                    <a:pt x="549" y="567"/>
                  </a:lnTo>
                  <a:lnTo>
                    <a:pt x="549" y="567"/>
                  </a:lnTo>
                  <a:lnTo>
                    <a:pt x="549" y="568"/>
                  </a:lnTo>
                  <a:lnTo>
                    <a:pt x="549" y="568"/>
                  </a:lnTo>
                  <a:lnTo>
                    <a:pt x="550" y="568"/>
                  </a:lnTo>
                  <a:lnTo>
                    <a:pt x="550" y="570"/>
                  </a:lnTo>
                  <a:lnTo>
                    <a:pt x="550" y="571"/>
                  </a:lnTo>
                  <a:lnTo>
                    <a:pt x="551" y="571"/>
                  </a:lnTo>
                  <a:lnTo>
                    <a:pt x="551" y="572"/>
                  </a:lnTo>
                  <a:lnTo>
                    <a:pt x="553" y="572"/>
                  </a:lnTo>
                  <a:lnTo>
                    <a:pt x="553" y="571"/>
                  </a:lnTo>
                  <a:lnTo>
                    <a:pt x="554" y="571"/>
                  </a:lnTo>
                  <a:lnTo>
                    <a:pt x="554" y="572"/>
                  </a:lnTo>
                  <a:lnTo>
                    <a:pt x="553" y="572"/>
                  </a:lnTo>
                  <a:lnTo>
                    <a:pt x="553" y="574"/>
                  </a:lnTo>
                  <a:lnTo>
                    <a:pt x="553" y="575"/>
                  </a:lnTo>
                  <a:lnTo>
                    <a:pt x="554" y="575"/>
                  </a:lnTo>
                  <a:lnTo>
                    <a:pt x="554" y="576"/>
                  </a:lnTo>
                  <a:lnTo>
                    <a:pt x="555" y="576"/>
                  </a:lnTo>
                  <a:lnTo>
                    <a:pt x="555" y="575"/>
                  </a:lnTo>
                  <a:lnTo>
                    <a:pt x="555" y="574"/>
                  </a:lnTo>
                  <a:lnTo>
                    <a:pt x="555" y="572"/>
                  </a:lnTo>
                  <a:lnTo>
                    <a:pt x="555" y="571"/>
                  </a:lnTo>
                  <a:lnTo>
                    <a:pt x="556" y="571"/>
                  </a:lnTo>
                  <a:lnTo>
                    <a:pt x="556" y="572"/>
                  </a:lnTo>
                  <a:lnTo>
                    <a:pt x="556" y="574"/>
                  </a:lnTo>
                  <a:lnTo>
                    <a:pt x="556" y="575"/>
                  </a:lnTo>
                  <a:lnTo>
                    <a:pt x="556" y="576"/>
                  </a:lnTo>
                  <a:lnTo>
                    <a:pt x="556" y="577"/>
                  </a:lnTo>
                  <a:lnTo>
                    <a:pt x="558" y="577"/>
                  </a:lnTo>
                  <a:lnTo>
                    <a:pt x="558" y="579"/>
                  </a:lnTo>
                  <a:lnTo>
                    <a:pt x="559" y="579"/>
                  </a:lnTo>
                  <a:lnTo>
                    <a:pt x="559" y="580"/>
                  </a:lnTo>
                  <a:lnTo>
                    <a:pt x="559" y="581"/>
                  </a:lnTo>
                  <a:lnTo>
                    <a:pt x="560" y="581"/>
                  </a:lnTo>
                  <a:lnTo>
                    <a:pt x="560" y="580"/>
                  </a:lnTo>
                  <a:lnTo>
                    <a:pt x="562" y="580"/>
                  </a:lnTo>
                  <a:lnTo>
                    <a:pt x="562" y="581"/>
                  </a:lnTo>
                  <a:lnTo>
                    <a:pt x="563" y="581"/>
                  </a:lnTo>
                  <a:lnTo>
                    <a:pt x="564" y="581"/>
                  </a:lnTo>
                  <a:lnTo>
                    <a:pt x="564" y="583"/>
                  </a:lnTo>
                  <a:lnTo>
                    <a:pt x="565" y="583"/>
                  </a:lnTo>
                  <a:lnTo>
                    <a:pt x="565" y="581"/>
                  </a:lnTo>
                  <a:lnTo>
                    <a:pt x="567" y="581"/>
                  </a:lnTo>
                  <a:lnTo>
                    <a:pt x="567" y="580"/>
                  </a:lnTo>
                  <a:lnTo>
                    <a:pt x="567" y="579"/>
                  </a:lnTo>
                  <a:lnTo>
                    <a:pt x="568" y="579"/>
                  </a:lnTo>
                  <a:lnTo>
                    <a:pt x="568" y="577"/>
                  </a:lnTo>
                  <a:lnTo>
                    <a:pt x="569" y="577"/>
                  </a:lnTo>
                  <a:lnTo>
                    <a:pt x="571" y="577"/>
                  </a:lnTo>
                  <a:lnTo>
                    <a:pt x="571" y="579"/>
                  </a:lnTo>
                  <a:lnTo>
                    <a:pt x="571" y="580"/>
                  </a:lnTo>
                  <a:lnTo>
                    <a:pt x="572" y="580"/>
                  </a:lnTo>
                  <a:lnTo>
                    <a:pt x="572" y="581"/>
                  </a:lnTo>
                  <a:lnTo>
                    <a:pt x="571" y="581"/>
                  </a:lnTo>
                  <a:lnTo>
                    <a:pt x="571" y="583"/>
                  </a:lnTo>
                  <a:lnTo>
                    <a:pt x="569" y="583"/>
                  </a:lnTo>
                  <a:lnTo>
                    <a:pt x="568" y="583"/>
                  </a:lnTo>
                  <a:lnTo>
                    <a:pt x="567" y="583"/>
                  </a:lnTo>
                  <a:lnTo>
                    <a:pt x="565" y="583"/>
                  </a:lnTo>
                  <a:lnTo>
                    <a:pt x="565" y="584"/>
                  </a:lnTo>
                  <a:lnTo>
                    <a:pt x="565" y="585"/>
                  </a:lnTo>
                  <a:lnTo>
                    <a:pt x="565" y="586"/>
                  </a:lnTo>
                  <a:lnTo>
                    <a:pt x="567" y="586"/>
                  </a:lnTo>
                  <a:lnTo>
                    <a:pt x="567" y="588"/>
                  </a:lnTo>
                  <a:lnTo>
                    <a:pt x="568" y="588"/>
                  </a:lnTo>
                  <a:lnTo>
                    <a:pt x="568" y="586"/>
                  </a:lnTo>
                  <a:lnTo>
                    <a:pt x="568" y="585"/>
                  </a:lnTo>
                  <a:lnTo>
                    <a:pt x="569" y="585"/>
                  </a:lnTo>
                  <a:lnTo>
                    <a:pt x="569" y="584"/>
                  </a:lnTo>
                  <a:lnTo>
                    <a:pt x="571" y="584"/>
                  </a:lnTo>
                  <a:lnTo>
                    <a:pt x="571" y="585"/>
                  </a:lnTo>
                  <a:lnTo>
                    <a:pt x="571" y="586"/>
                  </a:lnTo>
                  <a:lnTo>
                    <a:pt x="569" y="586"/>
                  </a:lnTo>
                  <a:lnTo>
                    <a:pt x="569" y="588"/>
                  </a:lnTo>
                  <a:lnTo>
                    <a:pt x="569" y="588"/>
                  </a:lnTo>
                  <a:lnTo>
                    <a:pt x="569" y="589"/>
                  </a:lnTo>
                  <a:lnTo>
                    <a:pt x="569" y="590"/>
                  </a:lnTo>
                  <a:lnTo>
                    <a:pt x="571" y="590"/>
                  </a:lnTo>
                  <a:lnTo>
                    <a:pt x="572" y="590"/>
                  </a:lnTo>
                  <a:lnTo>
                    <a:pt x="572" y="589"/>
                  </a:lnTo>
                  <a:lnTo>
                    <a:pt x="573" y="589"/>
                  </a:lnTo>
                  <a:lnTo>
                    <a:pt x="573" y="590"/>
                  </a:lnTo>
                  <a:lnTo>
                    <a:pt x="573" y="592"/>
                  </a:lnTo>
                  <a:lnTo>
                    <a:pt x="574" y="592"/>
                  </a:lnTo>
                  <a:lnTo>
                    <a:pt x="574" y="593"/>
                  </a:lnTo>
                  <a:lnTo>
                    <a:pt x="574" y="594"/>
                  </a:lnTo>
                  <a:lnTo>
                    <a:pt x="574" y="595"/>
                  </a:lnTo>
                  <a:lnTo>
                    <a:pt x="576" y="595"/>
                  </a:lnTo>
                  <a:lnTo>
                    <a:pt x="576" y="597"/>
                  </a:lnTo>
                  <a:lnTo>
                    <a:pt x="577" y="597"/>
                  </a:lnTo>
                  <a:lnTo>
                    <a:pt x="577" y="598"/>
                  </a:lnTo>
                  <a:lnTo>
                    <a:pt x="578" y="598"/>
                  </a:lnTo>
                  <a:lnTo>
                    <a:pt x="578" y="599"/>
                  </a:lnTo>
                  <a:lnTo>
                    <a:pt x="580" y="599"/>
                  </a:lnTo>
                  <a:lnTo>
                    <a:pt x="580" y="599"/>
                  </a:lnTo>
                  <a:lnTo>
                    <a:pt x="580" y="601"/>
                  </a:lnTo>
                  <a:lnTo>
                    <a:pt x="580" y="602"/>
                  </a:lnTo>
                  <a:lnTo>
                    <a:pt x="581" y="602"/>
                  </a:lnTo>
                  <a:lnTo>
                    <a:pt x="581" y="601"/>
                  </a:lnTo>
                  <a:lnTo>
                    <a:pt x="581" y="599"/>
                  </a:lnTo>
                  <a:lnTo>
                    <a:pt x="582" y="599"/>
                  </a:lnTo>
                  <a:lnTo>
                    <a:pt x="582" y="601"/>
                  </a:lnTo>
                  <a:lnTo>
                    <a:pt x="582" y="602"/>
                  </a:lnTo>
                  <a:lnTo>
                    <a:pt x="582" y="603"/>
                  </a:lnTo>
                  <a:lnTo>
                    <a:pt x="582" y="604"/>
                  </a:lnTo>
                  <a:lnTo>
                    <a:pt x="582" y="606"/>
                  </a:lnTo>
                  <a:lnTo>
                    <a:pt x="582" y="607"/>
                  </a:lnTo>
                  <a:lnTo>
                    <a:pt x="583" y="607"/>
                  </a:lnTo>
                  <a:lnTo>
                    <a:pt x="583" y="606"/>
                  </a:lnTo>
                  <a:lnTo>
                    <a:pt x="585" y="606"/>
                  </a:lnTo>
                  <a:lnTo>
                    <a:pt x="585" y="607"/>
                  </a:lnTo>
                  <a:lnTo>
                    <a:pt x="586" y="607"/>
                  </a:lnTo>
                  <a:lnTo>
                    <a:pt x="587" y="607"/>
                  </a:lnTo>
                  <a:lnTo>
                    <a:pt x="587" y="608"/>
                  </a:lnTo>
                  <a:lnTo>
                    <a:pt x="589" y="608"/>
                  </a:lnTo>
                  <a:lnTo>
                    <a:pt x="589" y="607"/>
                  </a:lnTo>
                  <a:lnTo>
                    <a:pt x="589" y="606"/>
                  </a:lnTo>
                  <a:lnTo>
                    <a:pt x="590" y="606"/>
                  </a:lnTo>
                  <a:lnTo>
                    <a:pt x="590" y="607"/>
                  </a:lnTo>
                  <a:lnTo>
                    <a:pt x="590" y="608"/>
                  </a:lnTo>
                  <a:lnTo>
                    <a:pt x="590" y="610"/>
                  </a:lnTo>
                  <a:lnTo>
                    <a:pt x="590" y="611"/>
                  </a:lnTo>
                  <a:lnTo>
                    <a:pt x="589" y="611"/>
                  </a:lnTo>
                  <a:lnTo>
                    <a:pt x="589" y="610"/>
                  </a:lnTo>
                  <a:lnTo>
                    <a:pt x="587" y="610"/>
                  </a:lnTo>
                  <a:lnTo>
                    <a:pt x="587" y="611"/>
                  </a:lnTo>
                  <a:lnTo>
                    <a:pt x="586" y="611"/>
                  </a:lnTo>
                  <a:lnTo>
                    <a:pt x="585" y="611"/>
                  </a:lnTo>
                  <a:lnTo>
                    <a:pt x="583" y="611"/>
                  </a:lnTo>
                  <a:lnTo>
                    <a:pt x="583" y="610"/>
                  </a:lnTo>
                  <a:lnTo>
                    <a:pt x="583" y="608"/>
                  </a:lnTo>
                  <a:lnTo>
                    <a:pt x="582" y="608"/>
                  </a:lnTo>
                  <a:lnTo>
                    <a:pt x="581" y="608"/>
                  </a:lnTo>
                  <a:lnTo>
                    <a:pt x="581" y="610"/>
                  </a:lnTo>
                  <a:lnTo>
                    <a:pt x="580" y="610"/>
                  </a:lnTo>
                  <a:lnTo>
                    <a:pt x="580" y="608"/>
                  </a:lnTo>
                  <a:lnTo>
                    <a:pt x="581" y="608"/>
                  </a:lnTo>
                  <a:lnTo>
                    <a:pt x="581" y="607"/>
                  </a:lnTo>
                  <a:lnTo>
                    <a:pt x="581" y="606"/>
                  </a:lnTo>
                  <a:lnTo>
                    <a:pt x="580" y="606"/>
                  </a:lnTo>
                  <a:lnTo>
                    <a:pt x="580" y="606"/>
                  </a:lnTo>
                  <a:lnTo>
                    <a:pt x="580" y="607"/>
                  </a:lnTo>
                  <a:lnTo>
                    <a:pt x="578" y="607"/>
                  </a:lnTo>
                  <a:lnTo>
                    <a:pt x="578" y="608"/>
                  </a:lnTo>
                  <a:lnTo>
                    <a:pt x="577" y="608"/>
                  </a:lnTo>
                  <a:lnTo>
                    <a:pt x="577" y="610"/>
                  </a:lnTo>
                  <a:lnTo>
                    <a:pt x="576" y="610"/>
                  </a:lnTo>
                  <a:lnTo>
                    <a:pt x="574" y="610"/>
                  </a:lnTo>
                  <a:lnTo>
                    <a:pt x="574" y="611"/>
                  </a:lnTo>
                  <a:lnTo>
                    <a:pt x="574" y="612"/>
                  </a:lnTo>
                  <a:lnTo>
                    <a:pt x="574" y="613"/>
                  </a:lnTo>
                  <a:lnTo>
                    <a:pt x="576" y="613"/>
                  </a:lnTo>
                  <a:lnTo>
                    <a:pt x="577" y="613"/>
                  </a:lnTo>
                  <a:lnTo>
                    <a:pt x="578" y="613"/>
                  </a:lnTo>
                  <a:lnTo>
                    <a:pt x="578" y="615"/>
                  </a:lnTo>
                  <a:lnTo>
                    <a:pt x="580" y="615"/>
                  </a:lnTo>
                  <a:lnTo>
                    <a:pt x="580" y="615"/>
                  </a:lnTo>
                  <a:lnTo>
                    <a:pt x="580" y="616"/>
                  </a:lnTo>
                  <a:lnTo>
                    <a:pt x="580" y="617"/>
                  </a:lnTo>
                  <a:lnTo>
                    <a:pt x="581" y="617"/>
                  </a:lnTo>
                  <a:lnTo>
                    <a:pt x="581" y="619"/>
                  </a:lnTo>
                  <a:lnTo>
                    <a:pt x="581" y="620"/>
                  </a:lnTo>
                  <a:lnTo>
                    <a:pt x="580" y="620"/>
                  </a:lnTo>
                  <a:lnTo>
                    <a:pt x="580" y="620"/>
                  </a:lnTo>
                  <a:lnTo>
                    <a:pt x="581" y="620"/>
                  </a:lnTo>
                  <a:lnTo>
                    <a:pt x="581" y="621"/>
                  </a:lnTo>
                  <a:lnTo>
                    <a:pt x="581" y="622"/>
                  </a:lnTo>
                  <a:lnTo>
                    <a:pt x="581" y="624"/>
                  </a:lnTo>
                  <a:lnTo>
                    <a:pt x="580" y="624"/>
                  </a:lnTo>
                  <a:lnTo>
                    <a:pt x="580" y="625"/>
                  </a:lnTo>
                  <a:lnTo>
                    <a:pt x="580" y="626"/>
                  </a:lnTo>
                  <a:lnTo>
                    <a:pt x="580" y="626"/>
                  </a:lnTo>
                  <a:lnTo>
                    <a:pt x="580" y="628"/>
                  </a:lnTo>
                  <a:lnTo>
                    <a:pt x="578" y="628"/>
                  </a:lnTo>
                  <a:lnTo>
                    <a:pt x="577" y="628"/>
                  </a:lnTo>
                  <a:lnTo>
                    <a:pt x="576" y="628"/>
                  </a:lnTo>
                  <a:lnTo>
                    <a:pt x="576" y="626"/>
                  </a:lnTo>
                  <a:lnTo>
                    <a:pt x="574" y="626"/>
                  </a:lnTo>
                  <a:lnTo>
                    <a:pt x="573" y="626"/>
                  </a:lnTo>
                  <a:lnTo>
                    <a:pt x="572" y="626"/>
                  </a:lnTo>
                  <a:lnTo>
                    <a:pt x="571" y="626"/>
                  </a:lnTo>
                  <a:lnTo>
                    <a:pt x="569" y="626"/>
                  </a:lnTo>
                  <a:lnTo>
                    <a:pt x="568" y="626"/>
                  </a:lnTo>
                  <a:lnTo>
                    <a:pt x="567" y="626"/>
                  </a:lnTo>
                  <a:lnTo>
                    <a:pt x="565" y="626"/>
                  </a:lnTo>
                  <a:lnTo>
                    <a:pt x="565" y="625"/>
                  </a:lnTo>
                  <a:lnTo>
                    <a:pt x="564" y="625"/>
                  </a:lnTo>
                  <a:lnTo>
                    <a:pt x="563" y="625"/>
                  </a:lnTo>
                  <a:lnTo>
                    <a:pt x="562" y="625"/>
                  </a:lnTo>
                  <a:lnTo>
                    <a:pt x="562" y="624"/>
                  </a:lnTo>
                  <a:lnTo>
                    <a:pt x="560" y="624"/>
                  </a:lnTo>
                  <a:lnTo>
                    <a:pt x="559" y="624"/>
                  </a:lnTo>
                  <a:lnTo>
                    <a:pt x="558" y="624"/>
                  </a:lnTo>
                  <a:lnTo>
                    <a:pt x="558" y="622"/>
                  </a:lnTo>
                  <a:lnTo>
                    <a:pt x="556" y="622"/>
                  </a:lnTo>
                  <a:lnTo>
                    <a:pt x="556" y="621"/>
                  </a:lnTo>
                  <a:lnTo>
                    <a:pt x="555" y="621"/>
                  </a:lnTo>
                  <a:lnTo>
                    <a:pt x="555" y="620"/>
                  </a:lnTo>
                  <a:lnTo>
                    <a:pt x="555" y="620"/>
                  </a:lnTo>
                  <a:lnTo>
                    <a:pt x="555" y="619"/>
                  </a:lnTo>
                  <a:lnTo>
                    <a:pt x="554" y="619"/>
                  </a:lnTo>
                  <a:lnTo>
                    <a:pt x="553" y="619"/>
                  </a:lnTo>
                  <a:lnTo>
                    <a:pt x="553" y="620"/>
                  </a:lnTo>
                  <a:lnTo>
                    <a:pt x="551" y="620"/>
                  </a:lnTo>
                  <a:lnTo>
                    <a:pt x="550" y="620"/>
                  </a:lnTo>
                  <a:lnTo>
                    <a:pt x="549" y="620"/>
                  </a:lnTo>
                  <a:lnTo>
                    <a:pt x="549" y="620"/>
                  </a:lnTo>
                  <a:lnTo>
                    <a:pt x="549" y="620"/>
                  </a:lnTo>
                  <a:lnTo>
                    <a:pt x="549" y="621"/>
                  </a:lnTo>
                  <a:lnTo>
                    <a:pt x="549" y="622"/>
                  </a:lnTo>
                  <a:lnTo>
                    <a:pt x="547" y="622"/>
                  </a:lnTo>
                  <a:lnTo>
                    <a:pt x="547" y="624"/>
                  </a:lnTo>
                  <a:lnTo>
                    <a:pt x="547" y="625"/>
                  </a:lnTo>
                  <a:lnTo>
                    <a:pt x="546" y="625"/>
                  </a:lnTo>
                  <a:lnTo>
                    <a:pt x="546" y="626"/>
                  </a:lnTo>
                  <a:lnTo>
                    <a:pt x="545" y="626"/>
                  </a:lnTo>
                  <a:lnTo>
                    <a:pt x="545" y="625"/>
                  </a:lnTo>
                  <a:lnTo>
                    <a:pt x="545" y="624"/>
                  </a:lnTo>
                  <a:lnTo>
                    <a:pt x="545" y="622"/>
                  </a:lnTo>
                  <a:lnTo>
                    <a:pt x="545" y="621"/>
                  </a:lnTo>
                  <a:lnTo>
                    <a:pt x="545" y="620"/>
                  </a:lnTo>
                  <a:lnTo>
                    <a:pt x="545" y="620"/>
                  </a:lnTo>
                  <a:lnTo>
                    <a:pt x="546" y="620"/>
                  </a:lnTo>
                  <a:lnTo>
                    <a:pt x="546" y="619"/>
                  </a:lnTo>
                  <a:lnTo>
                    <a:pt x="545" y="619"/>
                  </a:lnTo>
                  <a:lnTo>
                    <a:pt x="545" y="617"/>
                  </a:lnTo>
                  <a:lnTo>
                    <a:pt x="545" y="616"/>
                  </a:lnTo>
                  <a:lnTo>
                    <a:pt x="544" y="616"/>
                  </a:lnTo>
                  <a:lnTo>
                    <a:pt x="544" y="617"/>
                  </a:lnTo>
                  <a:lnTo>
                    <a:pt x="542" y="617"/>
                  </a:lnTo>
                  <a:lnTo>
                    <a:pt x="542" y="616"/>
                  </a:lnTo>
                  <a:lnTo>
                    <a:pt x="541" y="616"/>
                  </a:lnTo>
                  <a:lnTo>
                    <a:pt x="540" y="616"/>
                  </a:lnTo>
                  <a:lnTo>
                    <a:pt x="540" y="617"/>
                  </a:lnTo>
                  <a:lnTo>
                    <a:pt x="538" y="617"/>
                  </a:lnTo>
                  <a:lnTo>
                    <a:pt x="538" y="619"/>
                  </a:lnTo>
                  <a:lnTo>
                    <a:pt x="537" y="619"/>
                  </a:lnTo>
                  <a:lnTo>
                    <a:pt x="537" y="620"/>
                  </a:lnTo>
                  <a:lnTo>
                    <a:pt x="536" y="620"/>
                  </a:lnTo>
                  <a:lnTo>
                    <a:pt x="536" y="619"/>
                  </a:lnTo>
                  <a:lnTo>
                    <a:pt x="537" y="619"/>
                  </a:lnTo>
                  <a:lnTo>
                    <a:pt x="537" y="617"/>
                  </a:lnTo>
                  <a:lnTo>
                    <a:pt x="537" y="616"/>
                  </a:lnTo>
                  <a:lnTo>
                    <a:pt x="538" y="616"/>
                  </a:lnTo>
                  <a:lnTo>
                    <a:pt x="538" y="615"/>
                  </a:lnTo>
                  <a:lnTo>
                    <a:pt x="540" y="615"/>
                  </a:lnTo>
                  <a:lnTo>
                    <a:pt x="540" y="613"/>
                  </a:lnTo>
                  <a:lnTo>
                    <a:pt x="540" y="612"/>
                  </a:lnTo>
                  <a:lnTo>
                    <a:pt x="538" y="612"/>
                  </a:lnTo>
                  <a:lnTo>
                    <a:pt x="538" y="611"/>
                  </a:lnTo>
                  <a:lnTo>
                    <a:pt x="537" y="611"/>
                  </a:lnTo>
                  <a:lnTo>
                    <a:pt x="537" y="612"/>
                  </a:lnTo>
                  <a:lnTo>
                    <a:pt x="536" y="612"/>
                  </a:lnTo>
                  <a:lnTo>
                    <a:pt x="536" y="611"/>
                  </a:lnTo>
                  <a:lnTo>
                    <a:pt x="535" y="611"/>
                  </a:lnTo>
                  <a:lnTo>
                    <a:pt x="535" y="612"/>
                  </a:lnTo>
                  <a:lnTo>
                    <a:pt x="533" y="612"/>
                  </a:lnTo>
                  <a:lnTo>
                    <a:pt x="533" y="611"/>
                  </a:lnTo>
                  <a:lnTo>
                    <a:pt x="533" y="610"/>
                  </a:lnTo>
                  <a:lnTo>
                    <a:pt x="532" y="610"/>
                  </a:lnTo>
                  <a:lnTo>
                    <a:pt x="531" y="610"/>
                  </a:lnTo>
                  <a:lnTo>
                    <a:pt x="531" y="608"/>
                  </a:lnTo>
                  <a:lnTo>
                    <a:pt x="531" y="607"/>
                  </a:lnTo>
                  <a:lnTo>
                    <a:pt x="529" y="607"/>
                  </a:lnTo>
                  <a:lnTo>
                    <a:pt x="529" y="608"/>
                  </a:lnTo>
                  <a:lnTo>
                    <a:pt x="528" y="608"/>
                  </a:lnTo>
                  <a:lnTo>
                    <a:pt x="528" y="607"/>
                  </a:lnTo>
                  <a:lnTo>
                    <a:pt x="527" y="607"/>
                  </a:lnTo>
                  <a:lnTo>
                    <a:pt x="527" y="606"/>
                  </a:lnTo>
                  <a:lnTo>
                    <a:pt x="527" y="604"/>
                  </a:lnTo>
                  <a:lnTo>
                    <a:pt x="527" y="603"/>
                  </a:lnTo>
                  <a:lnTo>
                    <a:pt x="527" y="602"/>
                  </a:lnTo>
                  <a:lnTo>
                    <a:pt x="526" y="601"/>
                  </a:lnTo>
                  <a:lnTo>
                    <a:pt x="524" y="601"/>
                  </a:lnTo>
                  <a:lnTo>
                    <a:pt x="524" y="599"/>
                  </a:lnTo>
                  <a:lnTo>
                    <a:pt x="523" y="599"/>
                  </a:lnTo>
                  <a:lnTo>
                    <a:pt x="523" y="598"/>
                  </a:lnTo>
                  <a:lnTo>
                    <a:pt x="523" y="597"/>
                  </a:lnTo>
                  <a:lnTo>
                    <a:pt x="524" y="597"/>
                  </a:lnTo>
                  <a:lnTo>
                    <a:pt x="524" y="595"/>
                  </a:lnTo>
                  <a:lnTo>
                    <a:pt x="526" y="595"/>
                  </a:lnTo>
                  <a:lnTo>
                    <a:pt x="526" y="594"/>
                  </a:lnTo>
                  <a:lnTo>
                    <a:pt x="524" y="594"/>
                  </a:lnTo>
                  <a:lnTo>
                    <a:pt x="523" y="594"/>
                  </a:lnTo>
                  <a:lnTo>
                    <a:pt x="522" y="594"/>
                  </a:lnTo>
                  <a:lnTo>
                    <a:pt x="520" y="594"/>
                  </a:lnTo>
                  <a:lnTo>
                    <a:pt x="520" y="595"/>
                  </a:lnTo>
                  <a:lnTo>
                    <a:pt x="519" y="595"/>
                  </a:lnTo>
                  <a:lnTo>
                    <a:pt x="518" y="595"/>
                  </a:lnTo>
                  <a:lnTo>
                    <a:pt x="518" y="595"/>
                  </a:lnTo>
                  <a:lnTo>
                    <a:pt x="517" y="595"/>
                  </a:lnTo>
                  <a:lnTo>
                    <a:pt x="515" y="595"/>
                  </a:lnTo>
                  <a:lnTo>
                    <a:pt x="514" y="595"/>
                  </a:lnTo>
                  <a:lnTo>
                    <a:pt x="513" y="595"/>
                  </a:lnTo>
                  <a:lnTo>
                    <a:pt x="511" y="595"/>
                  </a:lnTo>
                  <a:lnTo>
                    <a:pt x="510" y="595"/>
                  </a:lnTo>
                  <a:lnTo>
                    <a:pt x="510" y="597"/>
                  </a:lnTo>
                  <a:lnTo>
                    <a:pt x="509" y="597"/>
                  </a:lnTo>
                  <a:lnTo>
                    <a:pt x="509" y="598"/>
                  </a:lnTo>
                  <a:lnTo>
                    <a:pt x="510" y="598"/>
                  </a:lnTo>
                  <a:lnTo>
                    <a:pt x="510" y="599"/>
                  </a:lnTo>
                  <a:lnTo>
                    <a:pt x="511" y="599"/>
                  </a:lnTo>
                  <a:lnTo>
                    <a:pt x="513" y="599"/>
                  </a:lnTo>
                  <a:lnTo>
                    <a:pt x="514" y="599"/>
                  </a:lnTo>
                  <a:lnTo>
                    <a:pt x="515" y="599"/>
                  </a:lnTo>
                  <a:lnTo>
                    <a:pt x="515" y="601"/>
                  </a:lnTo>
                  <a:lnTo>
                    <a:pt x="515" y="602"/>
                  </a:lnTo>
                  <a:lnTo>
                    <a:pt x="517" y="602"/>
                  </a:lnTo>
                  <a:lnTo>
                    <a:pt x="517" y="603"/>
                  </a:lnTo>
                  <a:lnTo>
                    <a:pt x="518" y="603"/>
                  </a:lnTo>
                  <a:lnTo>
                    <a:pt x="518" y="604"/>
                  </a:lnTo>
                  <a:lnTo>
                    <a:pt x="518" y="604"/>
                  </a:lnTo>
                  <a:lnTo>
                    <a:pt x="519" y="604"/>
                  </a:lnTo>
                  <a:lnTo>
                    <a:pt x="519" y="606"/>
                  </a:lnTo>
                  <a:lnTo>
                    <a:pt x="519" y="607"/>
                  </a:lnTo>
                  <a:lnTo>
                    <a:pt x="520" y="607"/>
                  </a:lnTo>
                  <a:lnTo>
                    <a:pt x="520" y="608"/>
                  </a:lnTo>
                  <a:lnTo>
                    <a:pt x="520" y="610"/>
                  </a:lnTo>
                  <a:lnTo>
                    <a:pt x="522" y="610"/>
                  </a:lnTo>
                  <a:lnTo>
                    <a:pt x="523" y="610"/>
                  </a:lnTo>
                  <a:lnTo>
                    <a:pt x="523" y="608"/>
                  </a:lnTo>
                  <a:lnTo>
                    <a:pt x="524" y="608"/>
                  </a:lnTo>
                  <a:lnTo>
                    <a:pt x="524" y="610"/>
                  </a:lnTo>
                  <a:lnTo>
                    <a:pt x="524" y="611"/>
                  </a:lnTo>
                  <a:lnTo>
                    <a:pt x="524" y="612"/>
                  </a:lnTo>
                  <a:lnTo>
                    <a:pt x="524" y="613"/>
                  </a:lnTo>
                  <a:lnTo>
                    <a:pt x="526" y="613"/>
                  </a:lnTo>
                  <a:lnTo>
                    <a:pt x="526" y="615"/>
                  </a:lnTo>
                  <a:lnTo>
                    <a:pt x="526" y="616"/>
                  </a:lnTo>
                  <a:lnTo>
                    <a:pt x="527" y="616"/>
                  </a:lnTo>
                  <a:lnTo>
                    <a:pt x="527" y="617"/>
                  </a:lnTo>
                  <a:lnTo>
                    <a:pt x="528" y="617"/>
                  </a:lnTo>
                  <a:lnTo>
                    <a:pt x="528" y="619"/>
                  </a:lnTo>
                  <a:lnTo>
                    <a:pt x="528" y="620"/>
                  </a:lnTo>
                  <a:lnTo>
                    <a:pt x="529" y="620"/>
                  </a:lnTo>
                  <a:lnTo>
                    <a:pt x="529" y="620"/>
                  </a:lnTo>
                  <a:lnTo>
                    <a:pt x="529" y="621"/>
                  </a:lnTo>
                  <a:lnTo>
                    <a:pt x="531" y="621"/>
                  </a:lnTo>
                  <a:lnTo>
                    <a:pt x="531" y="622"/>
                  </a:lnTo>
                  <a:lnTo>
                    <a:pt x="531" y="624"/>
                  </a:lnTo>
                  <a:lnTo>
                    <a:pt x="529" y="624"/>
                  </a:lnTo>
                  <a:lnTo>
                    <a:pt x="529" y="625"/>
                  </a:lnTo>
                  <a:lnTo>
                    <a:pt x="531" y="625"/>
                  </a:lnTo>
                  <a:lnTo>
                    <a:pt x="531" y="626"/>
                  </a:lnTo>
                  <a:lnTo>
                    <a:pt x="531" y="628"/>
                  </a:lnTo>
                  <a:lnTo>
                    <a:pt x="531" y="629"/>
                  </a:lnTo>
                  <a:lnTo>
                    <a:pt x="531" y="630"/>
                  </a:lnTo>
                  <a:lnTo>
                    <a:pt x="531" y="631"/>
                  </a:lnTo>
                  <a:lnTo>
                    <a:pt x="529" y="631"/>
                  </a:lnTo>
                  <a:lnTo>
                    <a:pt x="529" y="633"/>
                  </a:lnTo>
                  <a:lnTo>
                    <a:pt x="529" y="634"/>
                  </a:lnTo>
                  <a:lnTo>
                    <a:pt x="528" y="634"/>
                  </a:lnTo>
                  <a:lnTo>
                    <a:pt x="528" y="635"/>
                  </a:lnTo>
                  <a:lnTo>
                    <a:pt x="528" y="637"/>
                  </a:lnTo>
                  <a:lnTo>
                    <a:pt x="528" y="638"/>
                  </a:lnTo>
                  <a:lnTo>
                    <a:pt x="528" y="639"/>
                  </a:lnTo>
                  <a:lnTo>
                    <a:pt x="527" y="639"/>
                  </a:lnTo>
                  <a:lnTo>
                    <a:pt x="527" y="641"/>
                  </a:lnTo>
                  <a:lnTo>
                    <a:pt x="526" y="641"/>
                  </a:lnTo>
                  <a:lnTo>
                    <a:pt x="524" y="641"/>
                  </a:lnTo>
                  <a:lnTo>
                    <a:pt x="524" y="642"/>
                  </a:lnTo>
                  <a:lnTo>
                    <a:pt x="523" y="642"/>
                  </a:lnTo>
                  <a:lnTo>
                    <a:pt x="523" y="643"/>
                  </a:lnTo>
                  <a:lnTo>
                    <a:pt x="523" y="644"/>
                  </a:lnTo>
                  <a:lnTo>
                    <a:pt x="523" y="646"/>
                  </a:lnTo>
                  <a:lnTo>
                    <a:pt x="522" y="646"/>
                  </a:lnTo>
                  <a:lnTo>
                    <a:pt x="520" y="646"/>
                  </a:lnTo>
                  <a:lnTo>
                    <a:pt x="520" y="647"/>
                  </a:lnTo>
                  <a:lnTo>
                    <a:pt x="520" y="648"/>
                  </a:lnTo>
                  <a:lnTo>
                    <a:pt x="522" y="648"/>
                  </a:lnTo>
                  <a:lnTo>
                    <a:pt x="522" y="650"/>
                  </a:lnTo>
                  <a:lnTo>
                    <a:pt x="522" y="651"/>
                  </a:lnTo>
                  <a:lnTo>
                    <a:pt x="522" y="651"/>
                  </a:lnTo>
                  <a:lnTo>
                    <a:pt x="522" y="652"/>
                  </a:lnTo>
                  <a:lnTo>
                    <a:pt x="520" y="652"/>
                  </a:lnTo>
                  <a:lnTo>
                    <a:pt x="520" y="653"/>
                  </a:lnTo>
                  <a:lnTo>
                    <a:pt x="520" y="655"/>
                  </a:lnTo>
                  <a:lnTo>
                    <a:pt x="520" y="656"/>
                  </a:lnTo>
                  <a:lnTo>
                    <a:pt x="519" y="656"/>
                  </a:lnTo>
                  <a:lnTo>
                    <a:pt x="519" y="657"/>
                  </a:lnTo>
                  <a:lnTo>
                    <a:pt x="518" y="657"/>
                  </a:lnTo>
                  <a:lnTo>
                    <a:pt x="518" y="659"/>
                  </a:lnTo>
                  <a:lnTo>
                    <a:pt x="518" y="660"/>
                  </a:lnTo>
                  <a:lnTo>
                    <a:pt x="518" y="660"/>
                  </a:lnTo>
                  <a:lnTo>
                    <a:pt x="518" y="661"/>
                  </a:lnTo>
                  <a:lnTo>
                    <a:pt x="518" y="661"/>
                  </a:lnTo>
                  <a:lnTo>
                    <a:pt x="518" y="662"/>
                  </a:lnTo>
                  <a:lnTo>
                    <a:pt x="518" y="664"/>
                  </a:lnTo>
                  <a:lnTo>
                    <a:pt x="518" y="665"/>
                  </a:lnTo>
                  <a:lnTo>
                    <a:pt x="518" y="666"/>
                  </a:lnTo>
                  <a:lnTo>
                    <a:pt x="519" y="666"/>
                  </a:lnTo>
                  <a:lnTo>
                    <a:pt x="519" y="668"/>
                  </a:lnTo>
                  <a:lnTo>
                    <a:pt x="519" y="669"/>
                  </a:lnTo>
                  <a:lnTo>
                    <a:pt x="519" y="670"/>
                  </a:lnTo>
                  <a:lnTo>
                    <a:pt x="519" y="671"/>
                  </a:lnTo>
                  <a:lnTo>
                    <a:pt x="519" y="673"/>
                  </a:lnTo>
                  <a:lnTo>
                    <a:pt x="520" y="673"/>
                  </a:lnTo>
                  <a:lnTo>
                    <a:pt x="520" y="674"/>
                  </a:lnTo>
                  <a:lnTo>
                    <a:pt x="520" y="675"/>
                  </a:lnTo>
                  <a:lnTo>
                    <a:pt x="520" y="677"/>
                  </a:lnTo>
                  <a:lnTo>
                    <a:pt x="520" y="678"/>
                  </a:lnTo>
                  <a:lnTo>
                    <a:pt x="520" y="679"/>
                  </a:lnTo>
                  <a:lnTo>
                    <a:pt x="522" y="679"/>
                  </a:lnTo>
                  <a:lnTo>
                    <a:pt x="522" y="680"/>
                  </a:lnTo>
                  <a:lnTo>
                    <a:pt x="522" y="682"/>
                  </a:lnTo>
                  <a:lnTo>
                    <a:pt x="522" y="682"/>
                  </a:lnTo>
                  <a:lnTo>
                    <a:pt x="522" y="683"/>
                  </a:lnTo>
                  <a:lnTo>
                    <a:pt x="522" y="684"/>
                  </a:lnTo>
                  <a:lnTo>
                    <a:pt x="523" y="684"/>
                  </a:lnTo>
                  <a:lnTo>
                    <a:pt x="523" y="686"/>
                  </a:lnTo>
                  <a:lnTo>
                    <a:pt x="523" y="687"/>
                  </a:lnTo>
                  <a:lnTo>
                    <a:pt x="523" y="688"/>
                  </a:lnTo>
                  <a:lnTo>
                    <a:pt x="523" y="689"/>
                  </a:lnTo>
                  <a:lnTo>
                    <a:pt x="524" y="689"/>
                  </a:lnTo>
                  <a:lnTo>
                    <a:pt x="524" y="691"/>
                  </a:lnTo>
                  <a:lnTo>
                    <a:pt x="524" y="692"/>
                  </a:lnTo>
                  <a:lnTo>
                    <a:pt x="524" y="693"/>
                  </a:lnTo>
                  <a:lnTo>
                    <a:pt x="524" y="695"/>
                  </a:lnTo>
                  <a:lnTo>
                    <a:pt x="524" y="696"/>
                  </a:lnTo>
                  <a:lnTo>
                    <a:pt x="524" y="697"/>
                  </a:lnTo>
                  <a:lnTo>
                    <a:pt x="524" y="698"/>
                  </a:lnTo>
                  <a:lnTo>
                    <a:pt x="524" y="700"/>
                  </a:lnTo>
                  <a:lnTo>
                    <a:pt x="524" y="701"/>
                  </a:lnTo>
                  <a:lnTo>
                    <a:pt x="524" y="702"/>
                  </a:lnTo>
                  <a:lnTo>
                    <a:pt x="523" y="702"/>
                  </a:lnTo>
                  <a:lnTo>
                    <a:pt x="523" y="704"/>
                  </a:lnTo>
                  <a:lnTo>
                    <a:pt x="522" y="704"/>
                  </a:lnTo>
                  <a:lnTo>
                    <a:pt x="522" y="705"/>
                  </a:lnTo>
                  <a:lnTo>
                    <a:pt x="520" y="705"/>
                  </a:lnTo>
                  <a:lnTo>
                    <a:pt x="520" y="706"/>
                  </a:lnTo>
                  <a:lnTo>
                    <a:pt x="519" y="706"/>
                  </a:lnTo>
                  <a:lnTo>
                    <a:pt x="519" y="707"/>
                  </a:lnTo>
                  <a:lnTo>
                    <a:pt x="518" y="707"/>
                  </a:lnTo>
                  <a:lnTo>
                    <a:pt x="518" y="709"/>
                  </a:lnTo>
                  <a:lnTo>
                    <a:pt x="518" y="709"/>
                  </a:lnTo>
                  <a:lnTo>
                    <a:pt x="518" y="710"/>
                  </a:lnTo>
                  <a:lnTo>
                    <a:pt x="517" y="710"/>
                  </a:lnTo>
                  <a:lnTo>
                    <a:pt x="515" y="710"/>
                  </a:lnTo>
                  <a:lnTo>
                    <a:pt x="515" y="711"/>
                  </a:lnTo>
                  <a:lnTo>
                    <a:pt x="515" y="713"/>
                  </a:lnTo>
                  <a:lnTo>
                    <a:pt x="514" y="713"/>
                  </a:lnTo>
                  <a:lnTo>
                    <a:pt x="514" y="713"/>
                  </a:lnTo>
                  <a:lnTo>
                    <a:pt x="514" y="714"/>
                  </a:lnTo>
                  <a:lnTo>
                    <a:pt x="513" y="714"/>
                  </a:lnTo>
                  <a:lnTo>
                    <a:pt x="513" y="715"/>
                  </a:lnTo>
                  <a:lnTo>
                    <a:pt x="511" y="715"/>
                  </a:lnTo>
                  <a:lnTo>
                    <a:pt x="511" y="717"/>
                  </a:lnTo>
                  <a:lnTo>
                    <a:pt x="510" y="717"/>
                  </a:lnTo>
                  <a:lnTo>
                    <a:pt x="510" y="718"/>
                  </a:lnTo>
                  <a:lnTo>
                    <a:pt x="510" y="719"/>
                  </a:lnTo>
                  <a:lnTo>
                    <a:pt x="509" y="719"/>
                  </a:lnTo>
                  <a:lnTo>
                    <a:pt x="509" y="720"/>
                  </a:lnTo>
                  <a:lnTo>
                    <a:pt x="507" y="720"/>
                  </a:lnTo>
                  <a:lnTo>
                    <a:pt x="506" y="720"/>
                  </a:lnTo>
                  <a:lnTo>
                    <a:pt x="505" y="720"/>
                  </a:lnTo>
                  <a:lnTo>
                    <a:pt x="505" y="722"/>
                  </a:lnTo>
                  <a:lnTo>
                    <a:pt x="504" y="722"/>
                  </a:lnTo>
                  <a:lnTo>
                    <a:pt x="502" y="722"/>
                  </a:lnTo>
                  <a:lnTo>
                    <a:pt x="502" y="723"/>
                  </a:lnTo>
                  <a:lnTo>
                    <a:pt x="501" y="723"/>
                  </a:lnTo>
                  <a:lnTo>
                    <a:pt x="500" y="723"/>
                  </a:lnTo>
                  <a:lnTo>
                    <a:pt x="500" y="724"/>
                  </a:lnTo>
                  <a:lnTo>
                    <a:pt x="501" y="724"/>
                  </a:lnTo>
                  <a:lnTo>
                    <a:pt x="501" y="726"/>
                  </a:lnTo>
                  <a:lnTo>
                    <a:pt x="500" y="726"/>
                  </a:lnTo>
                  <a:lnTo>
                    <a:pt x="500" y="727"/>
                  </a:lnTo>
                  <a:lnTo>
                    <a:pt x="500" y="728"/>
                  </a:lnTo>
                  <a:lnTo>
                    <a:pt x="498" y="728"/>
                  </a:lnTo>
                  <a:lnTo>
                    <a:pt x="498" y="729"/>
                  </a:lnTo>
                  <a:lnTo>
                    <a:pt x="500" y="729"/>
                  </a:lnTo>
                  <a:lnTo>
                    <a:pt x="500" y="731"/>
                  </a:lnTo>
                  <a:lnTo>
                    <a:pt x="500" y="732"/>
                  </a:lnTo>
                  <a:lnTo>
                    <a:pt x="500" y="733"/>
                  </a:lnTo>
                  <a:lnTo>
                    <a:pt x="500" y="735"/>
                  </a:lnTo>
                  <a:lnTo>
                    <a:pt x="498" y="735"/>
                  </a:lnTo>
                  <a:lnTo>
                    <a:pt x="498" y="736"/>
                  </a:lnTo>
                  <a:lnTo>
                    <a:pt x="500" y="736"/>
                  </a:lnTo>
                  <a:lnTo>
                    <a:pt x="500" y="737"/>
                  </a:lnTo>
                  <a:lnTo>
                    <a:pt x="500" y="738"/>
                  </a:lnTo>
                  <a:lnTo>
                    <a:pt x="500" y="740"/>
                  </a:lnTo>
                  <a:lnTo>
                    <a:pt x="500" y="741"/>
                  </a:lnTo>
                  <a:lnTo>
                    <a:pt x="500" y="742"/>
                  </a:lnTo>
                  <a:lnTo>
                    <a:pt x="500" y="744"/>
                  </a:lnTo>
                  <a:lnTo>
                    <a:pt x="500" y="744"/>
                  </a:lnTo>
                  <a:lnTo>
                    <a:pt x="500" y="745"/>
                  </a:lnTo>
                  <a:lnTo>
                    <a:pt x="498" y="745"/>
                  </a:lnTo>
                  <a:lnTo>
                    <a:pt x="498" y="746"/>
                  </a:lnTo>
                  <a:lnTo>
                    <a:pt x="498" y="747"/>
                  </a:lnTo>
                  <a:lnTo>
                    <a:pt x="497" y="747"/>
                  </a:lnTo>
                  <a:lnTo>
                    <a:pt x="497" y="749"/>
                  </a:lnTo>
                  <a:lnTo>
                    <a:pt x="496" y="749"/>
                  </a:lnTo>
                  <a:lnTo>
                    <a:pt x="495" y="749"/>
                  </a:lnTo>
                  <a:lnTo>
                    <a:pt x="495" y="750"/>
                  </a:lnTo>
                  <a:lnTo>
                    <a:pt x="496" y="750"/>
                  </a:lnTo>
                  <a:lnTo>
                    <a:pt x="496" y="751"/>
                  </a:lnTo>
                  <a:lnTo>
                    <a:pt x="497" y="751"/>
                  </a:lnTo>
                  <a:lnTo>
                    <a:pt x="498" y="751"/>
                  </a:lnTo>
                  <a:lnTo>
                    <a:pt x="500" y="751"/>
                  </a:lnTo>
                  <a:lnTo>
                    <a:pt x="501" y="751"/>
                  </a:lnTo>
                  <a:lnTo>
                    <a:pt x="502" y="751"/>
                  </a:lnTo>
                  <a:lnTo>
                    <a:pt x="502" y="753"/>
                  </a:lnTo>
                  <a:lnTo>
                    <a:pt x="504" y="753"/>
                  </a:lnTo>
                  <a:lnTo>
                    <a:pt x="504" y="751"/>
                  </a:lnTo>
                  <a:lnTo>
                    <a:pt x="505" y="751"/>
                  </a:lnTo>
                  <a:lnTo>
                    <a:pt x="505" y="753"/>
                  </a:lnTo>
                  <a:lnTo>
                    <a:pt x="505" y="754"/>
                  </a:lnTo>
                  <a:lnTo>
                    <a:pt x="505" y="755"/>
                  </a:lnTo>
                  <a:lnTo>
                    <a:pt x="505" y="756"/>
                  </a:lnTo>
                  <a:lnTo>
                    <a:pt x="505" y="758"/>
                  </a:lnTo>
                  <a:lnTo>
                    <a:pt x="505" y="759"/>
                  </a:lnTo>
                  <a:lnTo>
                    <a:pt x="505" y="760"/>
                  </a:lnTo>
                  <a:lnTo>
                    <a:pt x="505" y="762"/>
                  </a:lnTo>
                  <a:lnTo>
                    <a:pt x="504" y="762"/>
                  </a:lnTo>
                  <a:lnTo>
                    <a:pt x="504" y="763"/>
                  </a:lnTo>
                  <a:lnTo>
                    <a:pt x="502" y="763"/>
                  </a:lnTo>
                  <a:lnTo>
                    <a:pt x="501" y="763"/>
                  </a:lnTo>
                  <a:lnTo>
                    <a:pt x="500" y="763"/>
                  </a:lnTo>
                  <a:lnTo>
                    <a:pt x="498" y="763"/>
                  </a:lnTo>
                  <a:lnTo>
                    <a:pt x="497" y="763"/>
                  </a:lnTo>
                  <a:lnTo>
                    <a:pt x="497" y="764"/>
                  </a:lnTo>
                  <a:lnTo>
                    <a:pt x="496" y="764"/>
                  </a:lnTo>
                  <a:lnTo>
                    <a:pt x="495" y="764"/>
                  </a:lnTo>
                  <a:lnTo>
                    <a:pt x="493" y="764"/>
                  </a:lnTo>
                  <a:lnTo>
                    <a:pt x="492" y="764"/>
                  </a:lnTo>
                  <a:lnTo>
                    <a:pt x="491" y="764"/>
                  </a:lnTo>
                  <a:lnTo>
                    <a:pt x="489" y="764"/>
                  </a:lnTo>
                  <a:lnTo>
                    <a:pt x="488" y="764"/>
                  </a:lnTo>
                  <a:lnTo>
                    <a:pt x="487" y="764"/>
                  </a:lnTo>
                  <a:lnTo>
                    <a:pt x="487" y="764"/>
                  </a:lnTo>
                  <a:lnTo>
                    <a:pt x="487" y="763"/>
                  </a:lnTo>
                  <a:lnTo>
                    <a:pt x="486" y="763"/>
                  </a:lnTo>
                  <a:lnTo>
                    <a:pt x="484" y="763"/>
                  </a:lnTo>
                  <a:lnTo>
                    <a:pt x="484" y="764"/>
                  </a:lnTo>
                  <a:lnTo>
                    <a:pt x="483" y="764"/>
                  </a:lnTo>
                  <a:lnTo>
                    <a:pt x="482" y="764"/>
                  </a:lnTo>
                  <a:lnTo>
                    <a:pt x="482" y="765"/>
                  </a:lnTo>
                  <a:lnTo>
                    <a:pt x="480" y="765"/>
                  </a:lnTo>
                  <a:lnTo>
                    <a:pt x="479" y="765"/>
                  </a:lnTo>
                  <a:lnTo>
                    <a:pt x="479" y="767"/>
                  </a:lnTo>
                  <a:lnTo>
                    <a:pt x="479" y="768"/>
                  </a:lnTo>
                  <a:lnTo>
                    <a:pt x="478" y="768"/>
                  </a:lnTo>
                  <a:lnTo>
                    <a:pt x="478" y="769"/>
                  </a:lnTo>
                  <a:lnTo>
                    <a:pt x="478" y="771"/>
                  </a:lnTo>
                  <a:lnTo>
                    <a:pt x="478" y="772"/>
                  </a:lnTo>
                  <a:lnTo>
                    <a:pt x="479" y="772"/>
                  </a:lnTo>
                  <a:lnTo>
                    <a:pt x="479" y="773"/>
                  </a:lnTo>
                  <a:lnTo>
                    <a:pt x="480" y="773"/>
                  </a:lnTo>
                  <a:lnTo>
                    <a:pt x="480" y="774"/>
                  </a:lnTo>
                  <a:lnTo>
                    <a:pt x="479" y="774"/>
                  </a:lnTo>
                  <a:lnTo>
                    <a:pt x="479" y="774"/>
                  </a:lnTo>
                  <a:lnTo>
                    <a:pt x="478" y="774"/>
                  </a:lnTo>
                  <a:lnTo>
                    <a:pt x="478" y="776"/>
                  </a:lnTo>
                  <a:lnTo>
                    <a:pt x="479" y="776"/>
                  </a:lnTo>
                  <a:lnTo>
                    <a:pt x="479" y="777"/>
                  </a:lnTo>
                  <a:lnTo>
                    <a:pt x="479" y="778"/>
                  </a:lnTo>
                  <a:lnTo>
                    <a:pt x="479" y="780"/>
                  </a:lnTo>
                  <a:lnTo>
                    <a:pt x="480" y="780"/>
                  </a:lnTo>
                  <a:lnTo>
                    <a:pt x="480" y="781"/>
                  </a:lnTo>
                  <a:lnTo>
                    <a:pt x="482" y="781"/>
                  </a:lnTo>
                  <a:lnTo>
                    <a:pt x="482" y="780"/>
                  </a:lnTo>
                  <a:lnTo>
                    <a:pt x="483" y="780"/>
                  </a:lnTo>
                  <a:lnTo>
                    <a:pt x="483" y="781"/>
                  </a:lnTo>
                  <a:lnTo>
                    <a:pt x="484" y="781"/>
                  </a:lnTo>
                  <a:lnTo>
                    <a:pt x="486" y="781"/>
                  </a:lnTo>
                  <a:lnTo>
                    <a:pt x="486" y="782"/>
                  </a:lnTo>
                  <a:lnTo>
                    <a:pt x="487" y="782"/>
                  </a:lnTo>
                  <a:lnTo>
                    <a:pt x="487" y="782"/>
                  </a:lnTo>
                  <a:lnTo>
                    <a:pt x="488" y="782"/>
                  </a:lnTo>
                  <a:lnTo>
                    <a:pt x="489" y="782"/>
                  </a:lnTo>
                  <a:lnTo>
                    <a:pt x="489" y="781"/>
                  </a:lnTo>
                  <a:lnTo>
                    <a:pt x="491" y="781"/>
                  </a:lnTo>
                  <a:lnTo>
                    <a:pt x="492" y="781"/>
                  </a:lnTo>
                  <a:lnTo>
                    <a:pt x="492" y="780"/>
                  </a:lnTo>
                  <a:lnTo>
                    <a:pt x="493" y="780"/>
                  </a:lnTo>
                  <a:lnTo>
                    <a:pt x="495" y="780"/>
                  </a:lnTo>
                  <a:lnTo>
                    <a:pt x="495" y="778"/>
                  </a:lnTo>
                  <a:lnTo>
                    <a:pt x="496" y="778"/>
                  </a:lnTo>
                  <a:lnTo>
                    <a:pt x="497" y="778"/>
                  </a:lnTo>
                  <a:lnTo>
                    <a:pt x="498" y="778"/>
                  </a:lnTo>
                  <a:lnTo>
                    <a:pt x="500" y="778"/>
                  </a:lnTo>
                  <a:lnTo>
                    <a:pt x="501" y="778"/>
                  </a:lnTo>
                  <a:lnTo>
                    <a:pt x="502" y="778"/>
                  </a:lnTo>
                  <a:lnTo>
                    <a:pt x="502" y="780"/>
                  </a:lnTo>
                  <a:lnTo>
                    <a:pt x="504" y="780"/>
                  </a:lnTo>
                  <a:lnTo>
                    <a:pt x="504" y="781"/>
                  </a:lnTo>
                  <a:lnTo>
                    <a:pt x="504" y="782"/>
                  </a:lnTo>
                  <a:lnTo>
                    <a:pt x="505" y="782"/>
                  </a:lnTo>
                  <a:lnTo>
                    <a:pt x="505" y="781"/>
                  </a:lnTo>
                  <a:lnTo>
                    <a:pt x="505" y="780"/>
                  </a:lnTo>
                  <a:lnTo>
                    <a:pt x="505" y="778"/>
                  </a:lnTo>
                  <a:lnTo>
                    <a:pt x="505" y="777"/>
                  </a:lnTo>
                  <a:lnTo>
                    <a:pt x="505" y="776"/>
                  </a:lnTo>
                  <a:lnTo>
                    <a:pt x="506" y="776"/>
                  </a:lnTo>
                  <a:lnTo>
                    <a:pt x="506" y="774"/>
                  </a:lnTo>
                  <a:lnTo>
                    <a:pt x="506" y="774"/>
                  </a:lnTo>
                  <a:lnTo>
                    <a:pt x="507" y="774"/>
                  </a:lnTo>
                  <a:lnTo>
                    <a:pt x="507" y="773"/>
                  </a:lnTo>
                  <a:lnTo>
                    <a:pt x="509" y="773"/>
                  </a:lnTo>
                  <a:lnTo>
                    <a:pt x="509" y="772"/>
                  </a:lnTo>
                  <a:lnTo>
                    <a:pt x="510" y="772"/>
                  </a:lnTo>
                  <a:lnTo>
                    <a:pt x="510" y="771"/>
                  </a:lnTo>
                  <a:lnTo>
                    <a:pt x="511" y="771"/>
                  </a:lnTo>
                  <a:lnTo>
                    <a:pt x="511" y="769"/>
                  </a:lnTo>
                  <a:lnTo>
                    <a:pt x="513" y="769"/>
                  </a:lnTo>
                  <a:lnTo>
                    <a:pt x="514" y="769"/>
                  </a:lnTo>
                  <a:lnTo>
                    <a:pt x="514" y="768"/>
                  </a:lnTo>
                  <a:lnTo>
                    <a:pt x="515" y="768"/>
                  </a:lnTo>
                  <a:lnTo>
                    <a:pt x="515" y="767"/>
                  </a:lnTo>
                  <a:lnTo>
                    <a:pt x="517" y="767"/>
                  </a:lnTo>
                  <a:lnTo>
                    <a:pt x="517" y="765"/>
                  </a:lnTo>
                  <a:lnTo>
                    <a:pt x="518" y="765"/>
                  </a:lnTo>
                  <a:lnTo>
                    <a:pt x="518" y="764"/>
                  </a:lnTo>
                  <a:lnTo>
                    <a:pt x="518" y="764"/>
                  </a:lnTo>
                  <a:lnTo>
                    <a:pt x="519" y="764"/>
                  </a:lnTo>
                  <a:lnTo>
                    <a:pt x="519" y="763"/>
                  </a:lnTo>
                  <a:lnTo>
                    <a:pt x="520" y="763"/>
                  </a:lnTo>
                  <a:lnTo>
                    <a:pt x="522" y="763"/>
                  </a:lnTo>
                  <a:lnTo>
                    <a:pt x="522" y="762"/>
                  </a:lnTo>
                  <a:lnTo>
                    <a:pt x="523" y="762"/>
                  </a:lnTo>
                  <a:lnTo>
                    <a:pt x="524" y="762"/>
                  </a:lnTo>
                  <a:lnTo>
                    <a:pt x="526" y="762"/>
                  </a:lnTo>
                  <a:lnTo>
                    <a:pt x="526" y="760"/>
                  </a:lnTo>
                  <a:lnTo>
                    <a:pt x="526" y="759"/>
                  </a:lnTo>
                  <a:lnTo>
                    <a:pt x="527" y="759"/>
                  </a:lnTo>
                  <a:lnTo>
                    <a:pt x="527" y="758"/>
                  </a:lnTo>
                  <a:lnTo>
                    <a:pt x="528" y="758"/>
                  </a:lnTo>
                  <a:lnTo>
                    <a:pt x="528" y="756"/>
                  </a:lnTo>
                  <a:lnTo>
                    <a:pt x="529" y="756"/>
                  </a:lnTo>
                  <a:lnTo>
                    <a:pt x="529" y="755"/>
                  </a:lnTo>
                  <a:lnTo>
                    <a:pt x="529" y="754"/>
                  </a:lnTo>
                  <a:lnTo>
                    <a:pt x="529" y="753"/>
                  </a:lnTo>
                  <a:lnTo>
                    <a:pt x="531" y="753"/>
                  </a:lnTo>
                  <a:lnTo>
                    <a:pt x="531" y="751"/>
                  </a:lnTo>
                  <a:lnTo>
                    <a:pt x="532" y="751"/>
                  </a:lnTo>
                  <a:lnTo>
                    <a:pt x="532" y="750"/>
                  </a:lnTo>
                  <a:lnTo>
                    <a:pt x="533" y="750"/>
                  </a:lnTo>
                  <a:lnTo>
                    <a:pt x="533" y="749"/>
                  </a:lnTo>
                  <a:lnTo>
                    <a:pt x="535" y="749"/>
                  </a:lnTo>
                  <a:lnTo>
                    <a:pt x="535" y="747"/>
                  </a:lnTo>
                  <a:lnTo>
                    <a:pt x="536" y="747"/>
                  </a:lnTo>
                  <a:lnTo>
                    <a:pt x="536" y="746"/>
                  </a:lnTo>
                  <a:lnTo>
                    <a:pt x="537" y="746"/>
                  </a:lnTo>
                  <a:lnTo>
                    <a:pt x="537" y="745"/>
                  </a:lnTo>
                  <a:lnTo>
                    <a:pt x="537" y="744"/>
                  </a:lnTo>
                  <a:lnTo>
                    <a:pt x="538" y="744"/>
                  </a:lnTo>
                  <a:lnTo>
                    <a:pt x="538" y="744"/>
                  </a:lnTo>
                  <a:lnTo>
                    <a:pt x="540" y="744"/>
                  </a:lnTo>
                  <a:lnTo>
                    <a:pt x="540" y="742"/>
                  </a:lnTo>
                  <a:lnTo>
                    <a:pt x="541" y="742"/>
                  </a:lnTo>
                  <a:lnTo>
                    <a:pt x="541" y="741"/>
                  </a:lnTo>
                  <a:lnTo>
                    <a:pt x="542" y="741"/>
                  </a:lnTo>
                  <a:lnTo>
                    <a:pt x="542" y="740"/>
                  </a:lnTo>
                  <a:lnTo>
                    <a:pt x="544" y="740"/>
                  </a:lnTo>
                  <a:lnTo>
                    <a:pt x="545" y="740"/>
                  </a:lnTo>
                  <a:lnTo>
                    <a:pt x="545" y="738"/>
                  </a:lnTo>
                  <a:lnTo>
                    <a:pt x="546" y="738"/>
                  </a:lnTo>
                  <a:lnTo>
                    <a:pt x="546" y="737"/>
                  </a:lnTo>
                  <a:lnTo>
                    <a:pt x="547" y="737"/>
                  </a:lnTo>
                  <a:lnTo>
                    <a:pt x="547" y="736"/>
                  </a:lnTo>
                  <a:lnTo>
                    <a:pt x="549" y="736"/>
                  </a:lnTo>
                  <a:lnTo>
                    <a:pt x="549" y="736"/>
                  </a:lnTo>
                  <a:lnTo>
                    <a:pt x="549" y="735"/>
                  </a:lnTo>
                  <a:lnTo>
                    <a:pt x="550" y="735"/>
                  </a:lnTo>
                  <a:lnTo>
                    <a:pt x="551" y="735"/>
                  </a:lnTo>
                  <a:lnTo>
                    <a:pt x="553" y="735"/>
                  </a:lnTo>
                  <a:lnTo>
                    <a:pt x="554" y="735"/>
                  </a:lnTo>
                  <a:lnTo>
                    <a:pt x="555" y="735"/>
                  </a:lnTo>
                  <a:lnTo>
                    <a:pt x="556" y="735"/>
                  </a:lnTo>
                  <a:lnTo>
                    <a:pt x="558" y="735"/>
                  </a:lnTo>
                  <a:lnTo>
                    <a:pt x="558" y="733"/>
                  </a:lnTo>
                  <a:lnTo>
                    <a:pt x="559" y="733"/>
                  </a:lnTo>
                  <a:lnTo>
                    <a:pt x="560" y="733"/>
                  </a:lnTo>
                  <a:lnTo>
                    <a:pt x="562" y="733"/>
                  </a:lnTo>
                  <a:lnTo>
                    <a:pt x="563" y="733"/>
                  </a:lnTo>
                  <a:lnTo>
                    <a:pt x="564" y="733"/>
                  </a:lnTo>
                  <a:lnTo>
                    <a:pt x="565" y="733"/>
                  </a:lnTo>
                  <a:lnTo>
                    <a:pt x="567" y="733"/>
                  </a:lnTo>
                  <a:lnTo>
                    <a:pt x="568" y="733"/>
                  </a:lnTo>
                  <a:lnTo>
                    <a:pt x="569" y="733"/>
                  </a:lnTo>
                  <a:lnTo>
                    <a:pt x="571" y="733"/>
                  </a:lnTo>
                  <a:lnTo>
                    <a:pt x="572" y="733"/>
                  </a:lnTo>
                  <a:lnTo>
                    <a:pt x="573" y="733"/>
                  </a:lnTo>
                  <a:lnTo>
                    <a:pt x="573" y="735"/>
                  </a:lnTo>
                  <a:lnTo>
                    <a:pt x="574" y="735"/>
                  </a:lnTo>
                  <a:lnTo>
                    <a:pt x="576" y="735"/>
                  </a:lnTo>
                  <a:lnTo>
                    <a:pt x="577" y="735"/>
                  </a:lnTo>
                  <a:lnTo>
                    <a:pt x="578" y="735"/>
                  </a:lnTo>
                  <a:lnTo>
                    <a:pt x="580" y="735"/>
                  </a:lnTo>
                  <a:lnTo>
                    <a:pt x="580" y="735"/>
                  </a:lnTo>
                  <a:lnTo>
                    <a:pt x="581" y="735"/>
                  </a:lnTo>
                  <a:lnTo>
                    <a:pt x="582" y="735"/>
                  </a:lnTo>
                  <a:lnTo>
                    <a:pt x="583" y="735"/>
                  </a:lnTo>
                  <a:lnTo>
                    <a:pt x="583" y="733"/>
                  </a:lnTo>
                  <a:lnTo>
                    <a:pt x="582" y="733"/>
                  </a:lnTo>
                  <a:lnTo>
                    <a:pt x="582" y="732"/>
                  </a:lnTo>
                  <a:lnTo>
                    <a:pt x="582" y="731"/>
                  </a:lnTo>
                  <a:lnTo>
                    <a:pt x="583" y="731"/>
                  </a:lnTo>
                  <a:lnTo>
                    <a:pt x="583" y="729"/>
                  </a:lnTo>
                  <a:lnTo>
                    <a:pt x="585" y="729"/>
                  </a:lnTo>
                  <a:lnTo>
                    <a:pt x="585" y="728"/>
                  </a:lnTo>
                  <a:lnTo>
                    <a:pt x="586" y="728"/>
                  </a:lnTo>
                  <a:lnTo>
                    <a:pt x="587" y="728"/>
                  </a:lnTo>
                  <a:lnTo>
                    <a:pt x="587" y="727"/>
                  </a:lnTo>
                  <a:lnTo>
                    <a:pt x="587" y="726"/>
                  </a:lnTo>
                  <a:lnTo>
                    <a:pt x="587" y="724"/>
                  </a:lnTo>
                  <a:lnTo>
                    <a:pt x="589" y="724"/>
                  </a:lnTo>
                  <a:lnTo>
                    <a:pt x="589" y="723"/>
                  </a:lnTo>
                  <a:lnTo>
                    <a:pt x="590" y="723"/>
                  </a:lnTo>
                  <a:lnTo>
                    <a:pt x="590" y="722"/>
                  </a:lnTo>
                  <a:lnTo>
                    <a:pt x="590" y="720"/>
                  </a:lnTo>
                  <a:lnTo>
                    <a:pt x="591" y="720"/>
                  </a:lnTo>
                  <a:lnTo>
                    <a:pt x="592" y="720"/>
                  </a:lnTo>
                  <a:lnTo>
                    <a:pt x="594" y="720"/>
                  </a:lnTo>
                  <a:lnTo>
                    <a:pt x="594" y="719"/>
                  </a:lnTo>
                  <a:lnTo>
                    <a:pt x="595" y="719"/>
                  </a:lnTo>
                  <a:lnTo>
                    <a:pt x="596" y="719"/>
                  </a:lnTo>
                  <a:lnTo>
                    <a:pt x="596" y="718"/>
                  </a:lnTo>
                  <a:lnTo>
                    <a:pt x="598" y="718"/>
                  </a:lnTo>
                  <a:lnTo>
                    <a:pt x="599" y="718"/>
                  </a:lnTo>
                  <a:lnTo>
                    <a:pt x="600" y="718"/>
                  </a:lnTo>
                  <a:lnTo>
                    <a:pt x="600" y="717"/>
                  </a:lnTo>
                  <a:lnTo>
                    <a:pt x="601" y="717"/>
                  </a:lnTo>
                  <a:lnTo>
                    <a:pt x="603" y="717"/>
                  </a:lnTo>
                  <a:lnTo>
                    <a:pt x="604" y="717"/>
                  </a:lnTo>
                  <a:lnTo>
                    <a:pt x="604" y="715"/>
                  </a:lnTo>
                  <a:lnTo>
                    <a:pt x="605" y="715"/>
                  </a:lnTo>
                  <a:lnTo>
                    <a:pt x="607" y="715"/>
                  </a:lnTo>
                  <a:lnTo>
                    <a:pt x="607" y="714"/>
                  </a:lnTo>
                  <a:lnTo>
                    <a:pt x="608" y="714"/>
                  </a:lnTo>
                  <a:lnTo>
                    <a:pt x="609" y="714"/>
                  </a:lnTo>
                  <a:lnTo>
                    <a:pt x="609" y="713"/>
                  </a:lnTo>
                  <a:lnTo>
                    <a:pt x="610" y="713"/>
                  </a:lnTo>
                  <a:lnTo>
                    <a:pt x="610" y="713"/>
                  </a:lnTo>
                  <a:lnTo>
                    <a:pt x="612" y="713"/>
                  </a:lnTo>
                  <a:lnTo>
                    <a:pt x="613" y="713"/>
                  </a:lnTo>
                  <a:lnTo>
                    <a:pt x="614" y="713"/>
                  </a:lnTo>
                  <a:lnTo>
                    <a:pt x="614" y="713"/>
                  </a:lnTo>
                  <a:lnTo>
                    <a:pt x="616" y="713"/>
                  </a:lnTo>
                  <a:lnTo>
                    <a:pt x="617" y="713"/>
                  </a:lnTo>
                  <a:lnTo>
                    <a:pt x="618" y="713"/>
                  </a:lnTo>
                  <a:lnTo>
                    <a:pt x="619" y="713"/>
                  </a:lnTo>
                  <a:lnTo>
                    <a:pt x="619" y="711"/>
                  </a:lnTo>
                  <a:lnTo>
                    <a:pt x="621" y="711"/>
                  </a:lnTo>
                  <a:lnTo>
                    <a:pt x="621" y="710"/>
                  </a:lnTo>
                  <a:lnTo>
                    <a:pt x="622" y="710"/>
                  </a:lnTo>
                  <a:lnTo>
                    <a:pt x="623" y="710"/>
                  </a:lnTo>
                  <a:lnTo>
                    <a:pt x="625" y="710"/>
                  </a:lnTo>
                  <a:lnTo>
                    <a:pt x="626" y="710"/>
                  </a:lnTo>
                  <a:lnTo>
                    <a:pt x="626" y="709"/>
                  </a:lnTo>
                  <a:lnTo>
                    <a:pt x="627" y="709"/>
                  </a:lnTo>
                  <a:lnTo>
                    <a:pt x="628" y="709"/>
                  </a:lnTo>
                  <a:lnTo>
                    <a:pt x="630" y="709"/>
                  </a:lnTo>
                  <a:lnTo>
                    <a:pt x="631" y="709"/>
                  </a:lnTo>
                  <a:lnTo>
                    <a:pt x="632" y="709"/>
                  </a:lnTo>
                  <a:lnTo>
                    <a:pt x="632" y="707"/>
                  </a:lnTo>
                  <a:lnTo>
                    <a:pt x="634" y="707"/>
                  </a:lnTo>
                  <a:lnTo>
                    <a:pt x="634" y="709"/>
                  </a:lnTo>
                  <a:lnTo>
                    <a:pt x="635" y="709"/>
                  </a:lnTo>
                  <a:lnTo>
                    <a:pt x="635" y="710"/>
                  </a:lnTo>
                  <a:lnTo>
                    <a:pt x="636" y="710"/>
                  </a:lnTo>
                  <a:lnTo>
                    <a:pt x="636" y="709"/>
                  </a:lnTo>
                  <a:lnTo>
                    <a:pt x="636" y="707"/>
                  </a:lnTo>
                  <a:lnTo>
                    <a:pt x="637" y="707"/>
                  </a:lnTo>
                  <a:lnTo>
                    <a:pt x="639" y="707"/>
                  </a:lnTo>
                  <a:lnTo>
                    <a:pt x="639" y="706"/>
                  </a:lnTo>
                  <a:lnTo>
                    <a:pt x="640" y="706"/>
                  </a:lnTo>
                  <a:lnTo>
                    <a:pt x="641" y="706"/>
                  </a:lnTo>
                  <a:lnTo>
                    <a:pt x="641" y="705"/>
                  </a:lnTo>
                  <a:lnTo>
                    <a:pt x="641" y="705"/>
                  </a:lnTo>
                  <a:lnTo>
                    <a:pt x="641" y="704"/>
                  </a:lnTo>
                  <a:lnTo>
                    <a:pt x="641" y="702"/>
                  </a:lnTo>
                  <a:lnTo>
                    <a:pt x="641" y="702"/>
                  </a:lnTo>
                  <a:lnTo>
                    <a:pt x="640" y="702"/>
                  </a:lnTo>
                  <a:lnTo>
                    <a:pt x="639" y="702"/>
                  </a:lnTo>
                  <a:lnTo>
                    <a:pt x="639" y="701"/>
                  </a:lnTo>
                  <a:lnTo>
                    <a:pt x="637" y="701"/>
                  </a:lnTo>
                  <a:lnTo>
                    <a:pt x="636" y="701"/>
                  </a:lnTo>
                  <a:lnTo>
                    <a:pt x="636" y="700"/>
                  </a:lnTo>
                  <a:lnTo>
                    <a:pt x="636" y="698"/>
                  </a:lnTo>
                  <a:lnTo>
                    <a:pt x="636" y="697"/>
                  </a:lnTo>
                  <a:lnTo>
                    <a:pt x="637" y="697"/>
                  </a:lnTo>
                  <a:lnTo>
                    <a:pt x="637" y="696"/>
                  </a:lnTo>
                  <a:lnTo>
                    <a:pt x="636" y="696"/>
                  </a:lnTo>
                  <a:lnTo>
                    <a:pt x="635" y="696"/>
                  </a:lnTo>
                  <a:lnTo>
                    <a:pt x="634" y="696"/>
                  </a:lnTo>
                  <a:lnTo>
                    <a:pt x="634" y="695"/>
                  </a:lnTo>
                  <a:lnTo>
                    <a:pt x="634" y="693"/>
                  </a:lnTo>
                  <a:lnTo>
                    <a:pt x="634" y="692"/>
                  </a:lnTo>
                  <a:lnTo>
                    <a:pt x="634" y="691"/>
                  </a:lnTo>
                  <a:lnTo>
                    <a:pt x="634" y="689"/>
                  </a:lnTo>
                  <a:lnTo>
                    <a:pt x="634" y="688"/>
                  </a:lnTo>
                  <a:lnTo>
                    <a:pt x="632" y="688"/>
                  </a:lnTo>
                  <a:lnTo>
                    <a:pt x="632" y="687"/>
                  </a:lnTo>
                  <a:lnTo>
                    <a:pt x="632" y="686"/>
                  </a:lnTo>
                  <a:lnTo>
                    <a:pt x="631" y="686"/>
                  </a:lnTo>
                  <a:lnTo>
                    <a:pt x="630" y="686"/>
                  </a:lnTo>
                  <a:lnTo>
                    <a:pt x="628" y="686"/>
                  </a:lnTo>
                  <a:lnTo>
                    <a:pt x="628" y="687"/>
                  </a:lnTo>
                  <a:lnTo>
                    <a:pt x="627" y="687"/>
                  </a:lnTo>
                  <a:lnTo>
                    <a:pt x="627" y="688"/>
                  </a:lnTo>
                  <a:lnTo>
                    <a:pt x="626" y="688"/>
                  </a:lnTo>
                  <a:lnTo>
                    <a:pt x="626" y="689"/>
                  </a:lnTo>
                  <a:lnTo>
                    <a:pt x="625" y="689"/>
                  </a:lnTo>
                  <a:lnTo>
                    <a:pt x="625" y="691"/>
                  </a:lnTo>
                  <a:lnTo>
                    <a:pt x="623" y="691"/>
                  </a:lnTo>
                  <a:lnTo>
                    <a:pt x="623" y="692"/>
                  </a:lnTo>
                  <a:lnTo>
                    <a:pt x="622" y="692"/>
                  </a:lnTo>
                  <a:lnTo>
                    <a:pt x="621" y="692"/>
                  </a:lnTo>
                  <a:lnTo>
                    <a:pt x="619" y="692"/>
                  </a:lnTo>
                  <a:lnTo>
                    <a:pt x="618" y="692"/>
                  </a:lnTo>
                  <a:lnTo>
                    <a:pt x="617" y="692"/>
                  </a:lnTo>
                  <a:lnTo>
                    <a:pt x="616" y="692"/>
                  </a:lnTo>
                  <a:lnTo>
                    <a:pt x="614" y="692"/>
                  </a:lnTo>
                  <a:lnTo>
                    <a:pt x="614" y="693"/>
                  </a:lnTo>
                  <a:lnTo>
                    <a:pt x="613" y="693"/>
                  </a:lnTo>
                  <a:lnTo>
                    <a:pt x="613" y="692"/>
                  </a:lnTo>
                  <a:lnTo>
                    <a:pt x="612" y="692"/>
                  </a:lnTo>
                  <a:lnTo>
                    <a:pt x="612" y="693"/>
                  </a:lnTo>
                  <a:lnTo>
                    <a:pt x="610" y="693"/>
                  </a:lnTo>
                  <a:lnTo>
                    <a:pt x="610" y="692"/>
                  </a:lnTo>
                  <a:lnTo>
                    <a:pt x="610" y="692"/>
                  </a:lnTo>
                  <a:lnTo>
                    <a:pt x="609" y="692"/>
                  </a:lnTo>
                  <a:lnTo>
                    <a:pt x="608" y="692"/>
                  </a:lnTo>
                  <a:lnTo>
                    <a:pt x="607" y="692"/>
                  </a:lnTo>
                  <a:lnTo>
                    <a:pt x="605" y="692"/>
                  </a:lnTo>
                  <a:lnTo>
                    <a:pt x="604" y="692"/>
                  </a:lnTo>
                  <a:lnTo>
                    <a:pt x="604" y="691"/>
                  </a:lnTo>
                  <a:lnTo>
                    <a:pt x="603" y="691"/>
                  </a:lnTo>
                  <a:lnTo>
                    <a:pt x="601" y="691"/>
                  </a:lnTo>
                  <a:lnTo>
                    <a:pt x="600" y="691"/>
                  </a:lnTo>
                  <a:lnTo>
                    <a:pt x="600" y="692"/>
                  </a:lnTo>
                  <a:lnTo>
                    <a:pt x="599" y="692"/>
                  </a:lnTo>
                  <a:lnTo>
                    <a:pt x="599" y="691"/>
                  </a:lnTo>
                  <a:lnTo>
                    <a:pt x="600" y="691"/>
                  </a:lnTo>
                  <a:lnTo>
                    <a:pt x="600" y="689"/>
                  </a:lnTo>
                  <a:lnTo>
                    <a:pt x="601" y="689"/>
                  </a:lnTo>
                  <a:lnTo>
                    <a:pt x="601" y="688"/>
                  </a:lnTo>
                  <a:lnTo>
                    <a:pt x="603" y="688"/>
                  </a:lnTo>
                  <a:lnTo>
                    <a:pt x="603" y="687"/>
                  </a:lnTo>
                  <a:lnTo>
                    <a:pt x="604" y="687"/>
                  </a:lnTo>
                  <a:lnTo>
                    <a:pt x="604" y="686"/>
                  </a:lnTo>
                  <a:lnTo>
                    <a:pt x="604" y="684"/>
                  </a:lnTo>
                  <a:lnTo>
                    <a:pt x="605" y="684"/>
                  </a:lnTo>
                  <a:lnTo>
                    <a:pt x="605" y="683"/>
                  </a:lnTo>
                  <a:lnTo>
                    <a:pt x="605" y="682"/>
                  </a:lnTo>
                  <a:lnTo>
                    <a:pt x="605" y="682"/>
                  </a:lnTo>
                  <a:lnTo>
                    <a:pt x="607" y="682"/>
                  </a:lnTo>
                  <a:lnTo>
                    <a:pt x="607" y="680"/>
                  </a:lnTo>
                  <a:lnTo>
                    <a:pt x="607" y="679"/>
                  </a:lnTo>
                  <a:lnTo>
                    <a:pt x="608" y="679"/>
                  </a:lnTo>
                  <a:lnTo>
                    <a:pt x="608" y="678"/>
                  </a:lnTo>
                  <a:lnTo>
                    <a:pt x="608" y="677"/>
                  </a:lnTo>
                  <a:lnTo>
                    <a:pt x="608" y="675"/>
                  </a:lnTo>
                  <a:lnTo>
                    <a:pt x="609" y="675"/>
                  </a:lnTo>
                  <a:lnTo>
                    <a:pt x="609" y="674"/>
                  </a:lnTo>
                  <a:lnTo>
                    <a:pt x="609" y="673"/>
                  </a:lnTo>
                  <a:lnTo>
                    <a:pt x="610" y="673"/>
                  </a:lnTo>
                  <a:lnTo>
                    <a:pt x="610" y="671"/>
                  </a:lnTo>
                  <a:lnTo>
                    <a:pt x="610" y="671"/>
                  </a:lnTo>
                  <a:lnTo>
                    <a:pt x="610" y="670"/>
                  </a:lnTo>
                  <a:lnTo>
                    <a:pt x="610" y="669"/>
                  </a:lnTo>
                  <a:lnTo>
                    <a:pt x="612" y="669"/>
                  </a:lnTo>
                  <a:lnTo>
                    <a:pt x="613" y="669"/>
                  </a:lnTo>
                  <a:lnTo>
                    <a:pt x="614" y="669"/>
                  </a:lnTo>
                  <a:lnTo>
                    <a:pt x="614" y="668"/>
                  </a:lnTo>
                  <a:lnTo>
                    <a:pt x="616" y="668"/>
                  </a:lnTo>
                  <a:lnTo>
                    <a:pt x="617" y="668"/>
                  </a:lnTo>
                  <a:lnTo>
                    <a:pt x="617" y="666"/>
                  </a:lnTo>
                  <a:lnTo>
                    <a:pt x="618" y="666"/>
                  </a:lnTo>
                  <a:lnTo>
                    <a:pt x="618" y="665"/>
                  </a:lnTo>
                  <a:lnTo>
                    <a:pt x="618" y="664"/>
                  </a:lnTo>
                  <a:lnTo>
                    <a:pt x="619" y="664"/>
                  </a:lnTo>
                  <a:lnTo>
                    <a:pt x="619" y="662"/>
                  </a:lnTo>
                  <a:lnTo>
                    <a:pt x="621" y="662"/>
                  </a:lnTo>
                  <a:lnTo>
                    <a:pt x="621" y="661"/>
                  </a:lnTo>
                  <a:lnTo>
                    <a:pt x="621" y="660"/>
                  </a:lnTo>
                  <a:lnTo>
                    <a:pt x="622" y="660"/>
                  </a:lnTo>
                  <a:lnTo>
                    <a:pt x="622" y="659"/>
                  </a:lnTo>
                  <a:lnTo>
                    <a:pt x="623" y="659"/>
                  </a:lnTo>
                  <a:lnTo>
                    <a:pt x="623" y="657"/>
                  </a:lnTo>
                  <a:lnTo>
                    <a:pt x="623" y="656"/>
                  </a:lnTo>
                  <a:lnTo>
                    <a:pt x="625" y="656"/>
                  </a:lnTo>
                  <a:lnTo>
                    <a:pt x="626" y="656"/>
                  </a:lnTo>
                  <a:lnTo>
                    <a:pt x="626" y="655"/>
                  </a:lnTo>
                  <a:lnTo>
                    <a:pt x="627" y="655"/>
                  </a:lnTo>
                  <a:lnTo>
                    <a:pt x="628" y="655"/>
                  </a:lnTo>
                  <a:lnTo>
                    <a:pt x="628" y="653"/>
                  </a:lnTo>
                  <a:lnTo>
                    <a:pt x="630" y="653"/>
                  </a:lnTo>
                  <a:lnTo>
                    <a:pt x="630" y="652"/>
                  </a:lnTo>
                  <a:lnTo>
                    <a:pt x="631" y="652"/>
                  </a:lnTo>
                  <a:lnTo>
                    <a:pt x="632" y="652"/>
                  </a:lnTo>
                  <a:lnTo>
                    <a:pt x="634" y="652"/>
                  </a:lnTo>
                  <a:lnTo>
                    <a:pt x="634" y="651"/>
                  </a:lnTo>
                  <a:lnTo>
                    <a:pt x="635" y="651"/>
                  </a:lnTo>
                  <a:lnTo>
                    <a:pt x="635" y="651"/>
                  </a:lnTo>
                  <a:lnTo>
                    <a:pt x="636" y="651"/>
                  </a:lnTo>
                  <a:lnTo>
                    <a:pt x="637" y="651"/>
                  </a:lnTo>
                  <a:lnTo>
                    <a:pt x="639" y="651"/>
                  </a:lnTo>
                  <a:lnTo>
                    <a:pt x="640" y="651"/>
                  </a:lnTo>
                  <a:lnTo>
                    <a:pt x="640" y="650"/>
                  </a:lnTo>
                  <a:lnTo>
                    <a:pt x="641" y="650"/>
                  </a:lnTo>
                  <a:lnTo>
                    <a:pt x="641" y="648"/>
                  </a:lnTo>
                  <a:lnTo>
                    <a:pt x="641" y="648"/>
                  </a:lnTo>
                  <a:lnTo>
                    <a:pt x="643" y="648"/>
                  </a:lnTo>
                  <a:lnTo>
                    <a:pt x="644" y="648"/>
                  </a:lnTo>
                  <a:lnTo>
                    <a:pt x="644" y="647"/>
                  </a:lnTo>
                  <a:lnTo>
                    <a:pt x="645" y="647"/>
                  </a:lnTo>
                  <a:lnTo>
                    <a:pt x="646" y="647"/>
                  </a:lnTo>
                  <a:lnTo>
                    <a:pt x="648" y="647"/>
                  </a:lnTo>
                  <a:lnTo>
                    <a:pt x="648" y="646"/>
                  </a:lnTo>
                  <a:lnTo>
                    <a:pt x="649" y="646"/>
                  </a:lnTo>
                  <a:lnTo>
                    <a:pt x="650" y="646"/>
                  </a:lnTo>
                  <a:lnTo>
                    <a:pt x="650" y="644"/>
                  </a:lnTo>
                  <a:lnTo>
                    <a:pt x="652" y="644"/>
                  </a:lnTo>
                  <a:lnTo>
                    <a:pt x="653" y="644"/>
                  </a:lnTo>
                  <a:lnTo>
                    <a:pt x="653" y="643"/>
                  </a:lnTo>
                  <a:lnTo>
                    <a:pt x="654" y="643"/>
                  </a:lnTo>
                  <a:lnTo>
                    <a:pt x="654" y="642"/>
                  </a:lnTo>
                  <a:lnTo>
                    <a:pt x="655" y="642"/>
                  </a:lnTo>
                  <a:lnTo>
                    <a:pt x="657" y="642"/>
                  </a:lnTo>
                  <a:lnTo>
                    <a:pt x="658" y="642"/>
                  </a:lnTo>
                  <a:lnTo>
                    <a:pt x="658" y="641"/>
                  </a:lnTo>
                  <a:lnTo>
                    <a:pt x="659" y="641"/>
                  </a:lnTo>
                  <a:lnTo>
                    <a:pt x="661" y="641"/>
                  </a:lnTo>
                  <a:lnTo>
                    <a:pt x="662" y="641"/>
                  </a:lnTo>
                  <a:lnTo>
                    <a:pt x="662" y="639"/>
                  </a:lnTo>
                  <a:lnTo>
                    <a:pt x="663" y="639"/>
                  </a:lnTo>
                  <a:lnTo>
                    <a:pt x="664" y="639"/>
                  </a:lnTo>
                  <a:lnTo>
                    <a:pt x="666" y="639"/>
                  </a:lnTo>
                  <a:lnTo>
                    <a:pt x="666" y="638"/>
                  </a:lnTo>
                  <a:lnTo>
                    <a:pt x="667" y="638"/>
                  </a:lnTo>
                  <a:lnTo>
                    <a:pt x="668" y="638"/>
                  </a:lnTo>
                  <a:lnTo>
                    <a:pt x="670" y="638"/>
                  </a:lnTo>
                  <a:lnTo>
                    <a:pt x="670" y="637"/>
                  </a:lnTo>
                  <a:lnTo>
                    <a:pt x="671" y="637"/>
                  </a:lnTo>
                  <a:lnTo>
                    <a:pt x="671" y="635"/>
                  </a:lnTo>
                  <a:lnTo>
                    <a:pt x="672" y="635"/>
                  </a:lnTo>
                  <a:lnTo>
                    <a:pt x="672" y="635"/>
                  </a:lnTo>
                  <a:lnTo>
                    <a:pt x="672" y="634"/>
                  </a:lnTo>
                  <a:lnTo>
                    <a:pt x="673" y="634"/>
                  </a:lnTo>
                  <a:lnTo>
                    <a:pt x="675" y="634"/>
                  </a:lnTo>
                  <a:lnTo>
                    <a:pt x="675" y="633"/>
                  </a:lnTo>
                  <a:lnTo>
                    <a:pt x="676" y="633"/>
                  </a:lnTo>
                  <a:lnTo>
                    <a:pt x="676" y="631"/>
                  </a:lnTo>
                  <a:lnTo>
                    <a:pt x="677" y="631"/>
                  </a:lnTo>
                  <a:lnTo>
                    <a:pt x="677" y="633"/>
                  </a:lnTo>
                  <a:lnTo>
                    <a:pt x="679" y="633"/>
                  </a:lnTo>
                  <a:lnTo>
                    <a:pt x="680" y="633"/>
                  </a:lnTo>
                  <a:lnTo>
                    <a:pt x="680" y="631"/>
                  </a:lnTo>
                  <a:lnTo>
                    <a:pt x="681" y="631"/>
                  </a:lnTo>
                  <a:lnTo>
                    <a:pt x="681" y="633"/>
                  </a:lnTo>
                  <a:lnTo>
                    <a:pt x="681" y="634"/>
                  </a:lnTo>
                  <a:lnTo>
                    <a:pt x="683" y="634"/>
                  </a:lnTo>
                  <a:lnTo>
                    <a:pt x="684" y="634"/>
                  </a:lnTo>
                  <a:lnTo>
                    <a:pt x="684" y="635"/>
                  </a:lnTo>
                  <a:lnTo>
                    <a:pt x="685" y="635"/>
                  </a:lnTo>
                  <a:lnTo>
                    <a:pt x="685" y="637"/>
                  </a:lnTo>
                  <a:lnTo>
                    <a:pt x="686" y="637"/>
                  </a:lnTo>
                  <a:lnTo>
                    <a:pt x="686" y="635"/>
                  </a:lnTo>
                  <a:lnTo>
                    <a:pt x="688" y="635"/>
                  </a:lnTo>
                  <a:lnTo>
                    <a:pt x="689" y="635"/>
                  </a:lnTo>
                  <a:lnTo>
                    <a:pt x="690" y="635"/>
                  </a:lnTo>
                  <a:lnTo>
                    <a:pt x="690" y="634"/>
                  </a:lnTo>
                  <a:lnTo>
                    <a:pt x="692" y="634"/>
                  </a:lnTo>
                  <a:lnTo>
                    <a:pt x="692" y="633"/>
                  </a:lnTo>
                  <a:lnTo>
                    <a:pt x="693" y="633"/>
                  </a:lnTo>
                  <a:lnTo>
                    <a:pt x="694" y="633"/>
                  </a:lnTo>
                  <a:lnTo>
                    <a:pt x="695" y="633"/>
                  </a:lnTo>
                  <a:lnTo>
                    <a:pt x="695" y="634"/>
                  </a:lnTo>
                  <a:lnTo>
                    <a:pt x="695" y="635"/>
                  </a:lnTo>
                  <a:lnTo>
                    <a:pt x="697" y="635"/>
                  </a:lnTo>
                  <a:lnTo>
                    <a:pt x="697" y="634"/>
                  </a:lnTo>
                  <a:lnTo>
                    <a:pt x="698" y="634"/>
                  </a:lnTo>
                  <a:lnTo>
                    <a:pt x="698" y="635"/>
                  </a:lnTo>
                  <a:lnTo>
                    <a:pt x="698" y="637"/>
                  </a:lnTo>
                  <a:lnTo>
                    <a:pt x="699" y="637"/>
                  </a:lnTo>
                  <a:lnTo>
                    <a:pt x="701" y="637"/>
                  </a:lnTo>
                  <a:lnTo>
                    <a:pt x="701" y="638"/>
                  </a:lnTo>
                  <a:lnTo>
                    <a:pt x="702" y="638"/>
                  </a:lnTo>
                  <a:lnTo>
                    <a:pt x="702" y="637"/>
                  </a:lnTo>
                  <a:lnTo>
                    <a:pt x="703" y="637"/>
                  </a:lnTo>
                  <a:lnTo>
                    <a:pt x="703" y="635"/>
                  </a:lnTo>
                  <a:lnTo>
                    <a:pt x="703" y="635"/>
                  </a:lnTo>
                  <a:lnTo>
                    <a:pt x="703" y="634"/>
                  </a:lnTo>
                  <a:lnTo>
                    <a:pt x="704" y="634"/>
                  </a:lnTo>
                  <a:lnTo>
                    <a:pt x="704" y="633"/>
                  </a:lnTo>
                  <a:lnTo>
                    <a:pt x="706" y="633"/>
                  </a:lnTo>
                  <a:lnTo>
                    <a:pt x="706" y="631"/>
                  </a:lnTo>
                  <a:lnTo>
                    <a:pt x="704" y="631"/>
                  </a:lnTo>
                  <a:lnTo>
                    <a:pt x="703" y="631"/>
                  </a:lnTo>
                  <a:lnTo>
                    <a:pt x="703" y="631"/>
                  </a:lnTo>
                  <a:lnTo>
                    <a:pt x="703" y="630"/>
                  </a:lnTo>
                  <a:lnTo>
                    <a:pt x="703" y="630"/>
                  </a:lnTo>
                  <a:lnTo>
                    <a:pt x="703" y="629"/>
                  </a:lnTo>
                  <a:lnTo>
                    <a:pt x="703" y="629"/>
                  </a:lnTo>
                  <a:lnTo>
                    <a:pt x="703" y="628"/>
                  </a:lnTo>
                  <a:lnTo>
                    <a:pt x="703" y="628"/>
                  </a:lnTo>
                  <a:lnTo>
                    <a:pt x="704" y="628"/>
                  </a:lnTo>
                  <a:lnTo>
                    <a:pt x="704" y="626"/>
                  </a:lnTo>
                  <a:lnTo>
                    <a:pt x="706" y="626"/>
                  </a:lnTo>
                  <a:lnTo>
                    <a:pt x="706" y="625"/>
                  </a:lnTo>
                  <a:lnTo>
                    <a:pt x="707" y="625"/>
                  </a:lnTo>
                  <a:lnTo>
                    <a:pt x="707" y="624"/>
                  </a:lnTo>
                  <a:lnTo>
                    <a:pt x="707" y="622"/>
                  </a:lnTo>
                  <a:lnTo>
                    <a:pt x="708" y="622"/>
                  </a:lnTo>
                  <a:lnTo>
                    <a:pt x="708" y="621"/>
                  </a:lnTo>
                  <a:lnTo>
                    <a:pt x="708" y="620"/>
                  </a:lnTo>
                  <a:lnTo>
                    <a:pt x="707" y="620"/>
                  </a:lnTo>
                  <a:lnTo>
                    <a:pt x="707" y="621"/>
                  </a:lnTo>
                  <a:lnTo>
                    <a:pt x="706" y="621"/>
                  </a:lnTo>
                  <a:lnTo>
                    <a:pt x="706" y="622"/>
                  </a:lnTo>
                  <a:lnTo>
                    <a:pt x="706" y="624"/>
                  </a:lnTo>
                  <a:lnTo>
                    <a:pt x="704" y="624"/>
                  </a:lnTo>
                  <a:lnTo>
                    <a:pt x="704" y="625"/>
                  </a:lnTo>
                  <a:lnTo>
                    <a:pt x="703" y="625"/>
                  </a:lnTo>
                  <a:lnTo>
                    <a:pt x="703" y="625"/>
                  </a:lnTo>
                  <a:lnTo>
                    <a:pt x="703" y="626"/>
                  </a:lnTo>
                  <a:lnTo>
                    <a:pt x="702" y="626"/>
                  </a:lnTo>
                  <a:lnTo>
                    <a:pt x="701" y="626"/>
                  </a:lnTo>
                  <a:lnTo>
                    <a:pt x="699" y="626"/>
                  </a:lnTo>
                  <a:lnTo>
                    <a:pt x="699" y="625"/>
                  </a:lnTo>
                  <a:lnTo>
                    <a:pt x="699" y="624"/>
                  </a:lnTo>
                  <a:lnTo>
                    <a:pt x="701" y="624"/>
                  </a:lnTo>
                  <a:lnTo>
                    <a:pt x="702" y="624"/>
                  </a:lnTo>
                  <a:lnTo>
                    <a:pt x="703" y="624"/>
                  </a:lnTo>
                  <a:lnTo>
                    <a:pt x="703" y="624"/>
                  </a:lnTo>
                  <a:lnTo>
                    <a:pt x="704" y="624"/>
                  </a:lnTo>
                  <a:lnTo>
                    <a:pt x="704" y="622"/>
                  </a:lnTo>
                  <a:lnTo>
                    <a:pt x="704" y="621"/>
                  </a:lnTo>
                  <a:lnTo>
                    <a:pt x="706" y="621"/>
                  </a:lnTo>
                  <a:lnTo>
                    <a:pt x="706" y="620"/>
                  </a:lnTo>
                  <a:lnTo>
                    <a:pt x="707" y="620"/>
                  </a:lnTo>
                  <a:lnTo>
                    <a:pt x="707" y="620"/>
                  </a:lnTo>
                  <a:lnTo>
                    <a:pt x="708" y="620"/>
                  </a:lnTo>
                  <a:lnTo>
                    <a:pt x="708" y="619"/>
                  </a:lnTo>
                  <a:lnTo>
                    <a:pt x="710" y="619"/>
                  </a:lnTo>
                  <a:lnTo>
                    <a:pt x="710" y="617"/>
                  </a:lnTo>
                  <a:lnTo>
                    <a:pt x="710" y="616"/>
                  </a:lnTo>
                  <a:lnTo>
                    <a:pt x="711" y="616"/>
                  </a:lnTo>
                  <a:lnTo>
                    <a:pt x="711" y="615"/>
                  </a:lnTo>
                  <a:lnTo>
                    <a:pt x="712" y="615"/>
                  </a:lnTo>
                  <a:lnTo>
                    <a:pt x="712" y="613"/>
                  </a:lnTo>
                  <a:lnTo>
                    <a:pt x="713" y="613"/>
                  </a:lnTo>
                  <a:lnTo>
                    <a:pt x="715" y="613"/>
                  </a:lnTo>
                  <a:lnTo>
                    <a:pt x="715" y="612"/>
                  </a:lnTo>
                  <a:lnTo>
                    <a:pt x="716" y="612"/>
                  </a:lnTo>
                  <a:lnTo>
                    <a:pt x="716" y="613"/>
                  </a:lnTo>
                  <a:lnTo>
                    <a:pt x="717" y="613"/>
                  </a:lnTo>
                  <a:lnTo>
                    <a:pt x="717" y="612"/>
                  </a:lnTo>
                  <a:lnTo>
                    <a:pt x="719" y="612"/>
                  </a:lnTo>
                  <a:lnTo>
                    <a:pt x="720" y="612"/>
                  </a:lnTo>
                  <a:lnTo>
                    <a:pt x="721" y="612"/>
                  </a:lnTo>
                  <a:lnTo>
                    <a:pt x="721" y="611"/>
                  </a:lnTo>
                  <a:lnTo>
                    <a:pt x="722" y="611"/>
                  </a:lnTo>
                  <a:lnTo>
                    <a:pt x="722" y="610"/>
                  </a:lnTo>
                  <a:lnTo>
                    <a:pt x="724" y="610"/>
                  </a:lnTo>
                  <a:lnTo>
                    <a:pt x="724" y="608"/>
                  </a:lnTo>
                  <a:lnTo>
                    <a:pt x="725" y="608"/>
                  </a:lnTo>
                  <a:lnTo>
                    <a:pt x="725" y="607"/>
                  </a:lnTo>
                  <a:lnTo>
                    <a:pt x="726" y="607"/>
                  </a:lnTo>
                  <a:lnTo>
                    <a:pt x="726" y="606"/>
                  </a:lnTo>
                  <a:lnTo>
                    <a:pt x="728" y="606"/>
                  </a:lnTo>
                  <a:lnTo>
                    <a:pt x="728" y="604"/>
                  </a:lnTo>
                  <a:lnTo>
                    <a:pt x="729" y="604"/>
                  </a:lnTo>
                  <a:lnTo>
                    <a:pt x="729" y="606"/>
                  </a:lnTo>
                  <a:lnTo>
                    <a:pt x="728" y="606"/>
                  </a:lnTo>
                  <a:lnTo>
                    <a:pt x="728" y="607"/>
                  </a:lnTo>
                  <a:lnTo>
                    <a:pt x="726" y="607"/>
                  </a:lnTo>
                  <a:lnTo>
                    <a:pt x="726" y="608"/>
                  </a:lnTo>
                  <a:lnTo>
                    <a:pt x="728" y="608"/>
                  </a:lnTo>
                  <a:lnTo>
                    <a:pt x="729" y="608"/>
                  </a:lnTo>
                  <a:lnTo>
                    <a:pt x="729" y="607"/>
                  </a:lnTo>
                  <a:lnTo>
                    <a:pt x="730" y="607"/>
                  </a:lnTo>
                  <a:lnTo>
                    <a:pt x="730" y="606"/>
                  </a:lnTo>
                  <a:lnTo>
                    <a:pt x="731" y="606"/>
                  </a:lnTo>
                  <a:lnTo>
                    <a:pt x="731" y="604"/>
                  </a:lnTo>
                  <a:lnTo>
                    <a:pt x="730" y="604"/>
                  </a:lnTo>
                  <a:lnTo>
                    <a:pt x="730" y="603"/>
                  </a:lnTo>
                  <a:lnTo>
                    <a:pt x="731" y="603"/>
                  </a:lnTo>
                  <a:lnTo>
                    <a:pt x="733" y="603"/>
                  </a:lnTo>
                  <a:lnTo>
                    <a:pt x="733" y="602"/>
                  </a:lnTo>
                  <a:lnTo>
                    <a:pt x="734" y="602"/>
                  </a:lnTo>
                  <a:lnTo>
                    <a:pt x="734" y="601"/>
                  </a:lnTo>
                  <a:lnTo>
                    <a:pt x="734" y="601"/>
                  </a:lnTo>
                  <a:lnTo>
                    <a:pt x="734" y="602"/>
                  </a:lnTo>
                  <a:lnTo>
                    <a:pt x="735" y="602"/>
                  </a:lnTo>
                  <a:lnTo>
                    <a:pt x="735" y="601"/>
                  </a:lnTo>
                  <a:lnTo>
                    <a:pt x="735" y="599"/>
                  </a:lnTo>
                  <a:lnTo>
                    <a:pt x="737" y="599"/>
                  </a:lnTo>
                  <a:lnTo>
                    <a:pt x="737" y="598"/>
                  </a:lnTo>
                  <a:lnTo>
                    <a:pt x="738" y="598"/>
                  </a:lnTo>
                  <a:lnTo>
                    <a:pt x="738" y="599"/>
                  </a:lnTo>
                  <a:lnTo>
                    <a:pt x="739" y="599"/>
                  </a:lnTo>
                  <a:lnTo>
                    <a:pt x="739" y="598"/>
                  </a:lnTo>
                  <a:lnTo>
                    <a:pt x="739" y="597"/>
                  </a:lnTo>
                  <a:lnTo>
                    <a:pt x="740" y="597"/>
                  </a:lnTo>
                  <a:lnTo>
                    <a:pt x="742" y="597"/>
                  </a:lnTo>
                  <a:lnTo>
                    <a:pt x="742" y="595"/>
                  </a:lnTo>
                  <a:lnTo>
                    <a:pt x="740" y="595"/>
                  </a:lnTo>
                  <a:lnTo>
                    <a:pt x="740" y="594"/>
                  </a:lnTo>
                  <a:lnTo>
                    <a:pt x="740" y="593"/>
                  </a:lnTo>
                  <a:lnTo>
                    <a:pt x="742" y="593"/>
                  </a:lnTo>
                  <a:lnTo>
                    <a:pt x="742" y="592"/>
                  </a:lnTo>
                  <a:lnTo>
                    <a:pt x="742" y="590"/>
                  </a:lnTo>
                  <a:lnTo>
                    <a:pt x="743" y="590"/>
                  </a:lnTo>
                  <a:lnTo>
                    <a:pt x="743" y="589"/>
                  </a:lnTo>
                  <a:lnTo>
                    <a:pt x="743" y="588"/>
                  </a:lnTo>
                  <a:lnTo>
                    <a:pt x="744" y="588"/>
                  </a:lnTo>
                  <a:lnTo>
                    <a:pt x="744" y="588"/>
                  </a:lnTo>
                  <a:lnTo>
                    <a:pt x="744" y="586"/>
                  </a:lnTo>
                  <a:lnTo>
                    <a:pt x="746" y="586"/>
                  </a:lnTo>
                  <a:lnTo>
                    <a:pt x="746" y="585"/>
                  </a:lnTo>
                  <a:lnTo>
                    <a:pt x="747" y="585"/>
                  </a:lnTo>
                  <a:lnTo>
                    <a:pt x="747" y="584"/>
                  </a:lnTo>
                  <a:lnTo>
                    <a:pt x="747" y="583"/>
                  </a:lnTo>
                  <a:lnTo>
                    <a:pt x="748" y="583"/>
                  </a:lnTo>
                  <a:lnTo>
                    <a:pt x="748" y="581"/>
                  </a:lnTo>
                  <a:lnTo>
                    <a:pt x="749" y="581"/>
                  </a:lnTo>
                  <a:lnTo>
                    <a:pt x="749" y="580"/>
                  </a:lnTo>
                  <a:lnTo>
                    <a:pt x="749" y="579"/>
                  </a:lnTo>
                  <a:lnTo>
                    <a:pt x="751" y="579"/>
                  </a:lnTo>
                  <a:lnTo>
                    <a:pt x="751" y="577"/>
                  </a:lnTo>
                  <a:lnTo>
                    <a:pt x="751" y="576"/>
                  </a:lnTo>
                  <a:lnTo>
                    <a:pt x="752" y="576"/>
                  </a:lnTo>
                  <a:lnTo>
                    <a:pt x="752" y="575"/>
                  </a:lnTo>
                  <a:lnTo>
                    <a:pt x="753" y="575"/>
                  </a:lnTo>
                  <a:lnTo>
                    <a:pt x="753" y="574"/>
                  </a:lnTo>
                  <a:lnTo>
                    <a:pt x="753" y="572"/>
                  </a:lnTo>
                  <a:lnTo>
                    <a:pt x="755" y="572"/>
                  </a:lnTo>
                  <a:lnTo>
                    <a:pt x="755" y="571"/>
                  </a:lnTo>
                  <a:lnTo>
                    <a:pt x="756" y="571"/>
                  </a:lnTo>
                  <a:lnTo>
                    <a:pt x="756" y="570"/>
                  </a:lnTo>
                  <a:lnTo>
                    <a:pt x="756" y="568"/>
                  </a:lnTo>
                  <a:lnTo>
                    <a:pt x="757" y="568"/>
                  </a:lnTo>
                  <a:lnTo>
                    <a:pt x="757" y="567"/>
                  </a:lnTo>
                  <a:lnTo>
                    <a:pt x="758" y="567"/>
                  </a:lnTo>
                  <a:lnTo>
                    <a:pt x="757" y="566"/>
                  </a:lnTo>
                  <a:lnTo>
                    <a:pt x="758" y="566"/>
                  </a:lnTo>
                  <a:lnTo>
                    <a:pt x="758" y="565"/>
                  </a:lnTo>
                  <a:lnTo>
                    <a:pt x="760" y="565"/>
                  </a:lnTo>
                  <a:lnTo>
                    <a:pt x="760" y="563"/>
                  </a:lnTo>
                  <a:lnTo>
                    <a:pt x="761" y="563"/>
                  </a:lnTo>
                  <a:lnTo>
                    <a:pt x="761" y="562"/>
                  </a:lnTo>
                  <a:lnTo>
                    <a:pt x="762" y="562"/>
                  </a:lnTo>
                  <a:lnTo>
                    <a:pt x="762" y="561"/>
                  </a:lnTo>
                  <a:lnTo>
                    <a:pt x="764" y="561"/>
                  </a:lnTo>
                  <a:lnTo>
                    <a:pt x="764" y="559"/>
                  </a:lnTo>
                  <a:lnTo>
                    <a:pt x="764" y="559"/>
                  </a:lnTo>
                  <a:lnTo>
                    <a:pt x="764" y="558"/>
                  </a:lnTo>
                  <a:lnTo>
                    <a:pt x="765" y="558"/>
                  </a:lnTo>
                  <a:lnTo>
                    <a:pt x="765" y="557"/>
                  </a:lnTo>
                  <a:lnTo>
                    <a:pt x="766" y="557"/>
                  </a:lnTo>
                  <a:lnTo>
                    <a:pt x="766" y="557"/>
                  </a:lnTo>
                  <a:lnTo>
                    <a:pt x="767" y="557"/>
                  </a:lnTo>
                  <a:lnTo>
                    <a:pt x="767" y="555"/>
                  </a:lnTo>
                  <a:lnTo>
                    <a:pt x="767" y="554"/>
                  </a:lnTo>
                  <a:lnTo>
                    <a:pt x="769" y="554"/>
                  </a:lnTo>
                  <a:lnTo>
                    <a:pt x="769" y="555"/>
                  </a:lnTo>
                  <a:lnTo>
                    <a:pt x="770" y="555"/>
                  </a:lnTo>
                  <a:lnTo>
                    <a:pt x="770" y="554"/>
                  </a:lnTo>
                  <a:lnTo>
                    <a:pt x="770" y="553"/>
                  </a:lnTo>
                  <a:lnTo>
                    <a:pt x="771" y="553"/>
                  </a:lnTo>
                  <a:lnTo>
                    <a:pt x="771" y="552"/>
                  </a:lnTo>
                  <a:lnTo>
                    <a:pt x="773" y="552"/>
                  </a:lnTo>
                  <a:lnTo>
                    <a:pt x="774" y="552"/>
                  </a:lnTo>
                  <a:lnTo>
                    <a:pt x="774" y="553"/>
                  </a:lnTo>
                  <a:lnTo>
                    <a:pt x="775" y="553"/>
                  </a:lnTo>
                  <a:lnTo>
                    <a:pt x="775" y="552"/>
                  </a:lnTo>
                  <a:lnTo>
                    <a:pt x="776" y="552"/>
                  </a:lnTo>
                  <a:lnTo>
                    <a:pt x="776" y="553"/>
                  </a:lnTo>
                  <a:lnTo>
                    <a:pt x="778" y="553"/>
                  </a:lnTo>
                  <a:lnTo>
                    <a:pt x="778" y="552"/>
                  </a:lnTo>
                  <a:lnTo>
                    <a:pt x="778" y="550"/>
                  </a:lnTo>
                  <a:lnTo>
                    <a:pt x="779" y="550"/>
                  </a:lnTo>
                  <a:lnTo>
                    <a:pt x="779" y="549"/>
                  </a:lnTo>
                  <a:lnTo>
                    <a:pt x="780" y="549"/>
                  </a:lnTo>
                  <a:lnTo>
                    <a:pt x="782" y="549"/>
                  </a:lnTo>
                  <a:lnTo>
                    <a:pt x="782" y="548"/>
                  </a:lnTo>
                  <a:lnTo>
                    <a:pt x="783" y="548"/>
                  </a:lnTo>
                  <a:lnTo>
                    <a:pt x="783" y="546"/>
                  </a:lnTo>
                  <a:lnTo>
                    <a:pt x="783" y="545"/>
                  </a:lnTo>
                  <a:lnTo>
                    <a:pt x="784" y="545"/>
                  </a:lnTo>
                  <a:lnTo>
                    <a:pt x="784" y="544"/>
                  </a:lnTo>
                  <a:lnTo>
                    <a:pt x="784" y="543"/>
                  </a:lnTo>
                  <a:lnTo>
                    <a:pt x="784" y="541"/>
                  </a:lnTo>
                  <a:lnTo>
                    <a:pt x="785" y="541"/>
                  </a:lnTo>
                  <a:lnTo>
                    <a:pt x="785" y="540"/>
                  </a:lnTo>
                  <a:lnTo>
                    <a:pt x="787" y="540"/>
                  </a:lnTo>
                  <a:lnTo>
                    <a:pt x="788" y="540"/>
                  </a:lnTo>
                  <a:lnTo>
                    <a:pt x="788" y="539"/>
                  </a:lnTo>
                  <a:lnTo>
                    <a:pt x="788" y="537"/>
                  </a:lnTo>
                  <a:lnTo>
                    <a:pt x="788" y="536"/>
                  </a:lnTo>
                  <a:lnTo>
                    <a:pt x="787" y="536"/>
                  </a:lnTo>
                  <a:close/>
                  <a:moveTo>
                    <a:pt x="11" y="391"/>
                  </a:moveTo>
                  <a:lnTo>
                    <a:pt x="11" y="389"/>
                  </a:lnTo>
                  <a:lnTo>
                    <a:pt x="12" y="389"/>
                  </a:lnTo>
                  <a:lnTo>
                    <a:pt x="12" y="391"/>
                  </a:lnTo>
                  <a:lnTo>
                    <a:pt x="12" y="392"/>
                  </a:lnTo>
                  <a:lnTo>
                    <a:pt x="11" y="392"/>
                  </a:lnTo>
                  <a:lnTo>
                    <a:pt x="11" y="391"/>
                  </a:lnTo>
                  <a:close/>
                  <a:moveTo>
                    <a:pt x="21" y="376"/>
                  </a:moveTo>
                  <a:lnTo>
                    <a:pt x="20" y="376"/>
                  </a:lnTo>
                  <a:lnTo>
                    <a:pt x="20" y="375"/>
                  </a:lnTo>
                  <a:lnTo>
                    <a:pt x="21" y="375"/>
                  </a:lnTo>
                  <a:lnTo>
                    <a:pt x="21" y="376"/>
                  </a:lnTo>
                  <a:close/>
                  <a:moveTo>
                    <a:pt x="21" y="371"/>
                  </a:moveTo>
                  <a:lnTo>
                    <a:pt x="21" y="370"/>
                  </a:lnTo>
                  <a:lnTo>
                    <a:pt x="20" y="370"/>
                  </a:lnTo>
                  <a:lnTo>
                    <a:pt x="20" y="371"/>
                  </a:lnTo>
                  <a:lnTo>
                    <a:pt x="19" y="371"/>
                  </a:lnTo>
                  <a:lnTo>
                    <a:pt x="19" y="370"/>
                  </a:lnTo>
                  <a:lnTo>
                    <a:pt x="20" y="370"/>
                  </a:lnTo>
                  <a:lnTo>
                    <a:pt x="20" y="369"/>
                  </a:lnTo>
                  <a:lnTo>
                    <a:pt x="21" y="369"/>
                  </a:lnTo>
                  <a:lnTo>
                    <a:pt x="22" y="369"/>
                  </a:lnTo>
                  <a:lnTo>
                    <a:pt x="22" y="370"/>
                  </a:lnTo>
                  <a:lnTo>
                    <a:pt x="22" y="371"/>
                  </a:lnTo>
                  <a:lnTo>
                    <a:pt x="21" y="371"/>
                  </a:lnTo>
                  <a:close/>
                  <a:moveTo>
                    <a:pt x="25" y="378"/>
                  </a:moveTo>
                  <a:lnTo>
                    <a:pt x="24" y="378"/>
                  </a:lnTo>
                  <a:lnTo>
                    <a:pt x="22" y="378"/>
                  </a:lnTo>
                  <a:lnTo>
                    <a:pt x="22" y="376"/>
                  </a:lnTo>
                  <a:lnTo>
                    <a:pt x="24" y="376"/>
                  </a:lnTo>
                  <a:lnTo>
                    <a:pt x="25" y="376"/>
                  </a:lnTo>
                  <a:lnTo>
                    <a:pt x="25" y="378"/>
                  </a:lnTo>
                  <a:close/>
                  <a:moveTo>
                    <a:pt x="25" y="369"/>
                  </a:moveTo>
                  <a:lnTo>
                    <a:pt x="24" y="369"/>
                  </a:lnTo>
                  <a:lnTo>
                    <a:pt x="24" y="367"/>
                  </a:lnTo>
                  <a:lnTo>
                    <a:pt x="25" y="367"/>
                  </a:lnTo>
                  <a:lnTo>
                    <a:pt x="25" y="369"/>
                  </a:lnTo>
                  <a:close/>
                  <a:moveTo>
                    <a:pt x="38" y="398"/>
                  </a:moveTo>
                  <a:lnTo>
                    <a:pt x="37" y="398"/>
                  </a:lnTo>
                  <a:lnTo>
                    <a:pt x="37" y="397"/>
                  </a:lnTo>
                  <a:lnTo>
                    <a:pt x="38" y="397"/>
                  </a:lnTo>
                  <a:lnTo>
                    <a:pt x="38" y="398"/>
                  </a:lnTo>
                  <a:close/>
                  <a:moveTo>
                    <a:pt x="40" y="402"/>
                  </a:moveTo>
                  <a:lnTo>
                    <a:pt x="42" y="402"/>
                  </a:lnTo>
                  <a:lnTo>
                    <a:pt x="42" y="402"/>
                  </a:lnTo>
                  <a:lnTo>
                    <a:pt x="40" y="402"/>
                  </a:lnTo>
                  <a:lnTo>
                    <a:pt x="40" y="402"/>
                  </a:lnTo>
                  <a:close/>
                  <a:moveTo>
                    <a:pt x="39" y="416"/>
                  </a:moveTo>
                  <a:lnTo>
                    <a:pt x="39" y="415"/>
                  </a:lnTo>
                  <a:lnTo>
                    <a:pt x="40" y="415"/>
                  </a:lnTo>
                  <a:lnTo>
                    <a:pt x="40" y="416"/>
                  </a:lnTo>
                  <a:lnTo>
                    <a:pt x="39" y="416"/>
                  </a:lnTo>
                  <a:close/>
                  <a:moveTo>
                    <a:pt x="43" y="418"/>
                  </a:moveTo>
                  <a:lnTo>
                    <a:pt x="42" y="418"/>
                  </a:lnTo>
                  <a:lnTo>
                    <a:pt x="42" y="419"/>
                  </a:lnTo>
                  <a:lnTo>
                    <a:pt x="40" y="419"/>
                  </a:lnTo>
                  <a:lnTo>
                    <a:pt x="40" y="418"/>
                  </a:lnTo>
                  <a:lnTo>
                    <a:pt x="42" y="418"/>
                  </a:lnTo>
                  <a:lnTo>
                    <a:pt x="42" y="416"/>
                  </a:lnTo>
                  <a:lnTo>
                    <a:pt x="43" y="416"/>
                  </a:lnTo>
                  <a:lnTo>
                    <a:pt x="43" y="418"/>
                  </a:lnTo>
                  <a:close/>
                  <a:moveTo>
                    <a:pt x="47" y="401"/>
                  </a:moveTo>
                  <a:lnTo>
                    <a:pt x="46" y="401"/>
                  </a:lnTo>
                  <a:lnTo>
                    <a:pt x="44" y="401"/>
                  </a:lnTo>
                  <a:lnTo>
                    <a:pt x="44" y="400"/>
                  </a:lnTo>
                  <a:lnTo>
                    <a:pt x="46" y="400"/>
                  </a:lnTo>
                  <a:lnTo>
                    <a:pt x="47" y="400"/>
                  </a:lnTo>
                  <a:lnTo>
                    <a:pt x="47" y="401"/>
                  </a:lnTo>
                  <a:close/>
                  <a:moveTo>
                    <a:pt x="56" y="433"/>
                  </a:moveTo>
                  <a:lnTo>
                    <a:pt x="55" y="433"/>
                  </a:lnTo>
                  <a:lnTo>
                    <a:pt x="55" y="432"/>
                  </a:lnTo>
                  <a:lnTo>
                    <a:pt x="56" y="432"/>
                  </a:lnTo>
                  <a:lnTo>
                    <a:pt x="56" y="433"/>
                  </a:lnTo>
                  <a:close/>
                  <a:moveTo>
                    <a:pt x="58" y="433"/>
                  </a:moveTo>
                  <a:lnTo>
                    <a:pt x="58" y="433"/>
                  </a:lnTo>
                  <a:lnTo>
                    <a:pt x="57" y="433"/>
                  </a:lnTo>
                  <a:lnTo>
                    <a:pt x="57" y="433"/>
                  </a:lnTo>
                  <a:lnTo>
                    <a:pt x="56" y="433"/>
                  </a:lnTo>
                  <a:lnTo>
                    <a:pt x="56" y="432"/>
                  </a:lnTo>
                  <a:lnTo>
                    <a:pt x="56" y="431"/>
                  </a:lnTo>
                  <a:lnTo>
                    <a:pt x="57" y="431"/>
                  </a:lnTo>
                  <a:lnTo>
                    <a:pt x="57" y="432"/>
                  </a:lnTo>
                  <a:lnTo>
                    <a:pt x="58" y="432"/>
                  </a:lnTo>
                  <a:lnTo>
                    <a:pt x="58" y="433"/>
                  </a:lnTo>
                  <a:close/>
                  <a:moveTo>
                    <a:pt x="73" y="434"/>
                  </a:moveTo>
                  <a:lnTo>
                    <a:pt x="71" y="434"/>
                  </a:lnTo>
                  <a:lnTo>
                    <a:pt x="71" y="433"/>
                  </a:lnTo>
                  <a:lnTo>
                    <a:pt x="73" y="433"/>
                  </a:lnTo>
                  <a:lnTo>
                    <a:pt x="73" y="434"/>
                  </a:lnTo>
                  <a:close/>
                  <a:moveTo>
                    <a:pt x="84" y="441"/>
                  </a:moveTo>
                  <a:lnTo>
                    <a:pt x="83" y="441"/>
                  </a:lnTo>
                  <a:lnTo>
                    <a:pt x="83" y="440"/>
                  </a:lnTo>
                  <a:lnTo>
                    <a:pt x="84" y="440"/>
                  </a:lnTo>
                  <a:lnTo>
                    <a:pt x="84" y="441"/>
                  </a:lnTo>
                  <a:close/>
                  <a:moveTo>
                    <a:pt x="92" y="451"/>
                  </a:moveTo>
                  <a:lnTo>
                    <a:pt x="91" y="451"/>
                  </a:lnTo>
                  <a:lnTo>
                    <a:pt x="91" y="450"/>
                  </a:lnTo>
                  <a:lnTo>
                    <a:pt x="92" y="450"/>
                  </a:lnTo>
                  <a:lnTo>
                    <a:pt x="92" y="451"/>
                  </a:lnTo>
                  <a:close/>
                  <a:moveTo>
                    <a:pt x="240" y="445"/>
                  </a:moveTo>
                  <a:lnTo>
                    <a:pt x="240" y="445"/>
                  </a:lnTo>
                  <a:lnTo>
                    <a:pt x="240" y="443"/>
                  </a:lnTo>
                  <a:lnTo>
                    <a:pt x="240" y="443"/>
                  </a:lnTo>
                  <a:lnTo>
                    <a:pt x="240" y="445"/>
                  </a:lnTo>
                  <a:close/>
                  <a:moveTo>
                    <a:pt x="424" y="188"/>
                  </a:moveTo>
                  <a:lnTo>
                    <a:pt x="423" y="188"/>
                  </a:lnTo>
                  <a:lnTo>
                    <a:pt x="423" y="187"/>
                  </a:lnTo>
                  <a:lnTo>
                    <a:pt x="424" y="187"/>
                  </a:lnTo>
                  <a:lnTo>
                    <a:pt x="424" y="188"/>
                  </a:lnTo>
                  <a:close/>
                  <a:moveTo>
                    <a:pt x="505" y="552"/>
                  </a:moveTo>
                  <a:lnTo>
                    <a:pt x="504" y="552"/>
                  </a:lnTo>
                  <a:lnTo>
                    <a:pt x="502" y="552"/>
                  </a:lnTo>
                  <a:lnTo>
                    <a:pt x="502" y="550"/>
                  </a:lnTo>
                  <a:lnTo>
                    <a:pt x="504" y="550"/>
                  </a:lnTo>
                  <a:lnTo>
                    <a:pt x="505" y="550"/>
                  </a:lnTo>
                  <a:lnTo>
                    <a:pt x="505" y="552"/>
                  </a:lnTo>
                  <a:close/>
                  <a:moveTo>
                    <a:pt x="511" y="553"/>
                  </a:moveTo>
                  <a:lnTo>
                    <a:pt x="510" y="553"/>
                  </a:lnTo>
                  <a:lnTo>
                    <a:pt x="510" y="554"/>
                  </a:lnTo>
                  <a:lnTo>
                    <a:pt x="509" y="554"/>
                  </a:lnTo>
                  <a:lnTo>
                    <a:pt x="507" y="554"/>
                  </a:lnTo>
                  <a:lnTo>
                    <a:pt x="507" y="553"/>
                  </a:lnTo>
                  <a:lnTo>
                    <a:pt x="509" y="553"/>
                  </a:lnTo>
                  <a:lnTo>
                    <a:pt x="510" y="553"/>
                  </a:lnTo>
                  <a:lnTo>
                    <a:pt x="510" y="552"/>
                  </a:lnTo>
                  <a:lnTo>
                    <a:pt x="511" y="552"/>
                  </a:lnTo>
                  <a:lnTo>
                    <a:pt x="511" y="553"/>
                  </a:lnTo>
                  <a:close/>
                  <a:moveTo>
                    <a:pt x="549" y="561"/>
                  </a:moveTo>
                  <a:lnTo>
                    <a:pt x="549" y="561"/>
                  </a:lnTo>
                  <a:lnTo>
                    <a:pt x="549" y="559"/>
                  </a:lnTo>
                  <a:lnTo>
                    <a:pt x="549" y="559"/>
                  </a:lnTo>
                  <a:lnTo>
                    <a:pt x="549" y="561"/>
                  </a:lnTo>
                  <a:close/>
                  <a:moveTo>
                    <a:pt x="553" y="570"/>
                  </a:moveTo>
                  <a:lnTo>
                    <a:pt x="551" y="570"/>
                  </a:lnTo>
                  <a:lnTo>
                    <a:pt x="551" y="568"/>
                  </a:lnTo>
                  <a:lnTo>
                    <a:pt x="553" y="568"/>
                  </a:lnTo>
                  <a:lnTo>
                    <a:pt x="553" y="570"/>
                  </a:lnTo>
                  <a:close/>
                  <a:moveTo>
                    <a:pt x="573" y="588"/>
                  </a:moveTo>
                  <a:lnTo>
                    <a:pt x="572" y="588"/>
                  </a:lnTo>
                  <a:lnTo>
                    <a:pt x="572" y="588"/>
                  </a:lnTo>
                  <a:lnTo>
                    <a:pt x="573" y="588"/>
                  </a:lnTo>
                  <a:lnTo>
                    <a:pt x="573" y="588"/>
                  </a:lnTo>
                  <a:close/>
                  <a:moveTo>
                    <a:pt x="576" y="592"/>
                  </a:moveTo>
                  <a:lnTo>
                    <a:pt x="576" y="590"/>
                  </a:lnTo>
                  <a:lnTo>
                    <a:pt x="576" y="589"/>
                  </a:lnTo>
                  <a:lnTo>
                    <a:pt x="577" y="589"/>
                  </a:lnTo>
                  <a:lnTo>
                    <a:pt x="577" y="590"/>
                  </a:lnTo>
                  <a:lnTo>
                    <a:pt x="577" y="592"/>
                  </a:lnTo>
                  <a:lnTo>
                    <a:pt x="576" y="592"/>
                  </a:lnTo>
                  <a:close/>
                  <a:moveTo>
                    <a:pt x="578" y="594"/>
                  </a:moveTo>
                  <a:lnTo>
                    <a:pt x="578" y="595"/>
                  </a:lnTo>
                  <a:lnTo>
                    <a:pt x="577" y="595"/>
                  </a:lnTo>
                  <a:lnTo>
                    <a:pt x="577" y="594"/>
                  </a:lnTo>
                  <a:lnTo>
                    <a:pt x="577" y="593"/>
                  </a:lnTo>
                  <a:lnTo>
                    <a:pt x="578" y="593"/>
                  </a:lnTo>
                  <a:lnTo>
                    <a:pt x="578" y="594"/>
                  </a:lnTo>
                  <a:close/>
                  <a:moveTo>
                    <a:pt x="684" y="626"/>
                  </a:moveTo>
                  <a:lnTo>
                    <a:pt x="683" y="626"/>
                  </a:lnTo>
                  <a:lnTo>
                    <a:pt x="683" y="628"/>
                  </a:lnTo>
                  <a:lnTo>
                    <a:pt x="681" y="628"/>
                  </a:lnTo>
                  <a:lnTo>
                    <a:pt x="681" y="629"/>
                  </a:lnTo>
                  <a:lnTo>
                    <a:pt x="681" y="630"/>
                  </a:lnTo>
                  <a:lnTo>
                    <a:pt x="680" y="630"/>
                  </a:lnTo>
                  <a:lnTo>
                    <a:pt x="680" y="629"/>
                  </a:lnTo>
                  <a:lnTo>
                    <a:pt x="680" y="628"/>
                  </a:lnTo>
                  <a:lnTo>
                    <a:pt x="681" y="628"/>
                  </a:lnTo>
                  <a:lnTo>
                    <a:pt x="681" y="626"/>
                  </a:lnTo>
                  <a:lnTo>
                    <a:pt x="683" y="626"/>
                  </a:lnTo>
                  <a:lnTo>
                    <a:pt x="683" y="625"/>
                  </a:lnTo>
                  <a:lnTo>
                    <a:pt x="684" y="625"/>
                  </a:lnTo>
                  <a:lnTo>
                    <a:pt x="684" y="626"/>
                  </a:lnTo>
                  <a:close/>
                  <a:moveTo>
                    <a:pt x="694" y="621"/>
                  </a:moveTo>
                  <a:lnTo>
                    <a:pt x="694" y="622"/>
                  </a:lnTo>
                  <a:lnTo>
                    <a:pt x="693" y="622"/>
                  </a:lnTo>
                  <a:lnTo>
                    <a:pt x="693" y="624"/>
                  </a:lnTo>
                  <a:lnTo>
                    <a:pt x="694" y="624"/>
                  </a:lnTo>
                  <a:lnTo>
                    <a:pt x="694" y="625"/>
                  </a:lnTo>
                  <a:lnTo>
                    <a:pt x="693" y="625"/>
                  </a:lnTo>
                  <a:lnTo>
                    <a:pt x="693" y="624"/>
                  </a:lnTo>
                  <a:lnTo>
                    <a:pt x="692" y="624"/>
                  </a:lnTo>
                  <a:lnTo>
                    <a:pt x="692" y="625"/>
                  </a:lnTo>
                  <a:lnTo>
                    <a:pt x="692" y="626"/>
                  </a:lnTo>
                  <a:lnTo>
                    <a:pt x="690" y="626"/>
                  </a:lnTo>
                  <a:lnTo>
                    <a:pt x="690" y="625"/>
                  </a:lnTo>
                  <a:lnTo>
                    <a:pt x="690" y="624"/>
                  </a:lnTo>
                  <a:lnTo>
                    <a:pt x="690" y="622"/>
                  </a:lnTo>
                  <a:lnTo>
                    <a:pt x="689" y="622"/>
                  </a:lnTo>
                  <a:lnTo>
                    <a:pt x="689" y="624"/>
                  </a:lnTo>
                  <a:lnTo>
                    <a:pt x="688" y="624"/>
                  </a:lnTo>
                  <a:lnTo>
                    <a:pt x="686" y="624"/>
                  </a:lnTo>
                  <a:lnTo>
                    <a:pt x="686" y="625"/>
                  </a:lnTo>
                  <a:lnTo>
                    <a:pt x="685" y="625"/>
                  </a:lnTo>
                  <a:lnTo>
                    <a:pt x="685" y="624"/>
                  </a:lnTo>
                  <a:lnTo>
                    <a:pt x="686" y="624"/>
                  </a:lnTo>
                  <a:lnTo>
                    <a:pt x="686" y="622"/>
                  </a:lnTo>
                  <a:lnTo>
                    <a:pt x="688" y="622"/>
                  </a:lnTo>
                  <a:lnTo>
                    <a:pt x="688" y="621"/>
                  </a:lnTo>
                  <a:lnTo>
                    <a:pt x="689" y="621"/>
                  </a:lnTo>
                  <a:lnTo>
                    <a:pt x="690" y="621"/>
                  </a:lnTo>
                  <a:lnTo>
                    <a:pt x="692" y="621"/>
                  </a:lnTo>
                  <a:lnTo>
                    <a:pt x="692" y="620"/>
                  </a:lnTo>
                  <a:lnTo>
                    <a:pt x="693" y="620"/>
                  </a:lnTo>
                  <a:lnTo>
                    <a:pt x="694" y="620"/>
                  </a:lnTo>
                  <a:lnTo>
                    <a:pt x="694" y="621"/>
                  </a:lnTo>
                  <a:close/>
                  <a:moveTo>
                    <a:pt x="697" y="621"/>
                  </a:moveTo>
                  <a:lnTo>
                    <a:pt x="695" y="621"/>
                  </a:lnTo>
                  <a:lnTo>
                    <a:pt x="695" y="620"/>
                  </a:lnTo>
                  <a:lnTo>
                    <a:pt x="697" y="620"/>
                  </a:lnTo>
                  <a:lnTo>
                    <a:pt x="697" y="621"/>
                  </a:lnTo>
                  <a:close/>
                  <a:moveTo>
                    <a:pt x="706" y="620"/>
                  </a:moveTo>
                  <a:lnTo>
                    <a:pt x="704" y="620"/>
                  </a:lnTo>
                  <a:lnTo>
                    <a:pt x="703" y="620"/>
                  </a:lnTo>
                  <a:lnTo>
                    <a:pt x="703" y="620"/>
                  </a:lnTo>
                  <a:lnTo>
                    <a:pt x="703" y="620"/>
                  </a:lnTo>
                  <a:lnTo>
                    <a:pt x="703" y="621"/>
                  </a:lnTo>
                  <a:lnTo>
                    <a:pt x="703" y="622"/>
                  </a:lnTo>
                  <a:lnTo>
                    <a:pt x="702" y="622"/>
                  </a:lnTo>
                  <a:lnTo>
                    <a:pt x="702" y="621"/>
                  </a:lnTo>
                  <a:lnTo>
                    <a:pt x="702" y="620"/>
                  </a:lnTo>
                  <a:lnTo>
                    <a:pt x="703" y="620"/>
                  </a:lnTo>
                  <a:lnTo>
                    <a:pt x="703" y="620"/>
                  </a:lnTo>
                  <a:lnTo>
                    <a:pt x="703" y="620"/>
                  </a:lnTo>
                  <a:lnTo>
                    <a:pt x="703" y="619"/>
                  </a:lnTo>
                  <a:lnTo>
                    <a:pt x="704" y="619"/>
                  </a:lnTo>
                  <a:lnTo>
                    <a:pt x="706" y="619"/>
                  </a:lnTo>
                  <a:lnTo>
                    <a:pt x="706" y="620"/>
                  </a:lnTo>
                  <a:close/>
                  <a:moveTo>
                    <a:pt x="555" y="570"/>
                  </a:moveTo>
                  <a:lnTo>
                    <a:pt x="554" y="570"/>
                  </a:lnTo>
                  <a:lnTo>
                    <a:pt x="554" y="568"/>
                  </a:lnTo>
                  <a:lnTo>
                    <a:pt x="555" y="568"/>
                  </a:lnTo>
                  <a:lnTo>
                    <a:pt x="556" y="568"/>
                  </a:lnTo>
                  <a:lnTo>
                    <a:pt x="556" y="570"/>
                  </a:lnTo>
                  <a:lnTo>
                    <a:pt x="555" y="57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33" name="Freeform 35124">
              <a:extLst>
                <a:ext uri="{FF2B5EF4-FFF2-40B4-BE49-F238E27FC236}">
                  <a16:creationId xmlns:a16="http://schemas.microsoft.com/office/drawing/2014/main" id="{D7E5D775-CE26-9A73-A493-BFD81ED338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0226" y="4700588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2 w 2"/>
                <a:gd name="T3" fmla="*/ 0 h 1"/>
                <a:gd name="T4" fmla="*/ 1 w 2"/>
                <a:gd name="T5" fmla="*/ 0 h 1"/>
                <a:gd name="T6" fmla="*/ 0 w 2"/>
                <a:gd name="T7" fmla="*/ 0 h 1"/>
                <a:gd name="T8" fmla="*/ 0 w 2"/>
                <a:gd name="T9" fmla="*/ 1 h 1"/>
                <a:gd name="T10" fmla="*/ 1 w 2"/>
                <a:gd name="T11" fmla="*/ 1 h 1"/>
                <a:gd name="T12" fmla="*/ 2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34" name="Rectangle 35125">
              <a:extLst>
                <a:ext uri="{FF2B5EF4-FFF2-40B4-BE49-F238E27FC236}">
                  <a16:creationId xmlns:a16="http://schemas.microsoft.com/office/drawing/2014/main" id="{FF500BEC-59C0-00ED-1899-B55B0442E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1176" y="47085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35" name="Rectangle 35126">
              <a:extLst>
                <a:ext uri="{FF2B5EF4-FFF2-40B4-BE49-F238E27FC236}">
                  <a16:creationId xmlns:a16="http://schemas.microsoft.com/office/drawing/2014/main" id="{DE1E9D6C-5B3B-A0A8-5C24-C68644EB3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2089" y="48910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36" name="Rectangle 35127">
              <a:extLst>
                <a:ext uri="{FF2B5EF4-FFF2-40B4-BE49-F238E27FC236}">
                  <a16:creationId xmlns:a16="http://schemas.microsoft.com/office/drawing/2014/main" id="{9056060D-64B5-909B-3C27-965B33174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3401" y="469900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37" name="Rectangle 35128">
              <a:extLst>
                <a:ext uri="{FF2B5EF4-FFF2-40B4-BE49-F238E27FC236}">
                  <a16:creationId xmlns:a16="http://schemas.microsoft.com/office/drawing/2014/main" id="{6862B4B1-9C35-C7C2-5230-36592F205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5939" y="47117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38" name="Freeform 35138">
              <a:extLst>
                <a:ext uri="{FF2B5EF4-FFF2-40B4-BE49-F238E27FC236}">
                  <a16:creationId xmlns:a16="http://schemas.microsoft.com/office/drawing/2014/main" id="{680E1FB0-8A7B-F6D6-6EA4-4778EB5A99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7651" y="4903788"/>
              <a:ext cx="1588" cy="6350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2 h 4"/>
                <a:gd name="T4" fmla="*/ 0 w 1"/>
                <a:gd name="T5" fmla="*/ 1 h 4"/>
                <a:gd name="T6" fmla="*/ 0 w 1"/>
                <a:gd name="T7" fmla="*/ 0 h 4"/>
                <a:gd name="T8" fmla="*/ 1 w 1"/>
                <a:gd name="T9" fmla="*/ 0 h 4"/>
                <a:gd name="T10" fmla="*/ 1 w 1"/>
                <a:gd name="T11" fmla="*/ 1 h 4"/>
                <a:gd name="T12" fmla="*/ 1 w 1"/>
                <a:gd name="T13" fmla="*/ 2 h 4"/>
                <a:gd name="T14" fmla="*/ 1 w 1"/>
                <a:gd name="T15" fmla="*/ 4 h 4"/>
                <a:gd name="T16" fmla="*/ 0 w 1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39" name="Freeform 35139">
              <a:extLst>
                <a:ext uri="{FF2B5EF4-FFF2-40B4-BE49-F238E27FC236}">
                  <a16:creationId xmlns:a16="http://schemas.microsoft.com/office/drawing/2014/main" id="{C58A51FA-A57F-1D5E-B1A3-1F8D728BA9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4014" y="4862513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40" name="Rectangle 35140">
              <a:extLst>
                <a:ext uri="{FF2B5EF4-FFF2-40B4-BE49-F238E27FC236}">
                  <a16:creationId xmlns:a16="http://schemas.microsoft.com/office/drawing/2014/main" id="{F85CA6EA-1135-1ED0-20A3-C1E804EA4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4964" y="48625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41" name="Rectangle 35141">
              <a:extLst>
                <a:ext uri="{FF2B5EF4-FFF2-40B4-BE49-F238E27FC236}">
                  <a16:creationId xmlns:a16="http://schemas.microsoft.com/office/drawing/2014/main" id="{EA7C4B93-4804-9EB6-2E3F-278C4B8E7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1314" y="48625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42" name="Rectangle 35142">
              <a:extLst>
                <a:ext uri="{FF2B5EF4-FFF2-40B4-BE49-F238E27FC236}">
                  <a16:creationId xmlns:a16="http://schemas.microsoft.com/office/drawing/2014/main" id="{7F7275F1-7C25-ED30-3DA2-711A3AC81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8776" y="48625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43" name="Freeform 35143">
              <a:extLst>
                <a:ext uri="{FF2B5EF4-FFF2-40B4-BE49-F238E27FC236}">
                  <a16:creationId xmlns:a16="http://schemas.microsoft.com/office/drawing/2014/main" id="{221340FF-D228-C442-FD19-6867E5EEA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026" y="4857751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2 w 2"/>
                <a:gd name="T5" fmla="*/ 2 h 2"/>
                <a:gd name="T6" fmla="*/ 0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44" name="Rectangle 35144">
              <a:extLst>
                <a:ext uri="{FF2B5EF4-FFF2-40B4-BE49-F238E27FC236}">
                  <a16:creationId xmlns:a16="http://schemas.microsoft.com/office/drawing/2014/main" id="{01F174D6-B8D1-6B9B-A5EE-06759BC7E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5301" y="47117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45" name="Rectangle 35145">
              <a:extLst>
                <a:ext uri="{FF2B5EF4-FFF2-40B4-BE49-F238E27FC236}">
                  <a16:creationId xmlns:a16="http://schemas.microsoft.com/office/drawing/2014/main" id="{5B36743F-24ED-B2E9-4CCE-5F7CD6B06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1014" y="47069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46" name="Freeform 35146">
              <a:extLst>
                <a:ext uri="{FF2B5EF4-FFF2-40B4-BE49-F238E27FC236}">
                  <a16:creationId xmlns:a16="http://schemas.microsoft.com/office/drawing/2014/main" id="{5A2CEF00-A193-18AE-962D-F3CE91EB82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9589" y="47069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64" name="Freeform 35217">
              <a:extLst>
                <a:ext uri="{FF2B5EF4-FFF2-40B4-BE49-F238E27FC236}">
                  <a16:creationId xmlns:a16="http://schemas.microsoft.com/office/drawing/2014/main" id="{AFC6B53A-4C60-1362-185E-ECEB500841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76" y="3186113"/>
              <a:ext cx="620713" cy="1042988"/>
            </a:xfrm>
            <a:custGeom>
              <a:avLst/>
              <a:gdLst>
                <a:gd name="T0" fmla="*/ 372 w 391"/>
                <a:gd name="T1" fmla="*/ 154 h 657"/>
                <a:gd name="T2" fmla="*/ 362 w 391"/>
                <a:gd name="T3" fmla="*/ 196 h 657"/>
                <a:gd name="T4" fmla="*/ 341 w 391"/>
                <a:gd name="T5" fmla="*/ 261 h 657"/>
                <a:gd name="T6" fmla="*/ 327 w 391"/>
                <a:gd name="T7" fmla="*/ 311 h 657"/>
                <a:gd name="T8" fmla="*/ 315 w 391"/>
                <a:gd name="T9" fmla="*/ 348 h 657"/>
                <a:gd name="T10" fmla="*/ 306 w 391"/>
                <a:gd name="T11" fmla="*/ 385 h 657"/>
                <a:gd name="T12" fmla="*/ 296 w 391"/>
                <a:gd name="T13" fmla="*/ 415 h 657"/>
                <a:gd name="T14" fmla="*/ 291 w 391"/>
                <a:gd name="T15" fmla="*/ 435 h 657"/>
                <a:gd name="T16" fmla="*/ 283 w 391"/>
                <a:gd name="T17" fmla="*/ 456 h 657"/>
                <a:gd name="T18" fmla="*/ 277 w 391"/>
                <a:gd name="T19" fmla="*/ 481 h 657"/>
                <a:gd name="T20" fmla="*/ 268 w 391"/>
                <a:gd name="T21" fmla="*/ 511 h 657"/>
                <a:gd name="T22" fmla="*/ 261 w 391"/>
                <a:gd name="T23" fmla="*/ 536 h 657"/>
                <a:gd name="T24" fmla="*/ 254 w 391"/>
                <a:gd name="T25" fmla="*/ 559 h 657"/>
                <a:gd name="T26" fmla="*/ 247 w 391"/>
                <a:gd name="T27" fmla="*/ 582 h 657"/>
                <a:gd name="T28" fmla="*/ 241 w 391"/>
                <a:gd name="T29" fmla="*/ 605 h 657"/>
                <a:gd name="T30" fmla="*/ 233 w 391"/>
                <a:gd name="T31" fmla="*/ 631 h 657"/>
                <a:gd name="T32" fmla="*/ 210 w 391"/>
                <a:gd name="T33" fmla="*/ 652 h 657"/>
                <a:gd name="T34" fmla="*/ 165 w 391"/>
                <a:gd name="T35" fmla="*/ 637 h 657"/>
                <a:gd name="T36" fmla="*/ 131 w 391"/>
                <a:gd name="T37" fmla="*/ 626 h 657"/>
                <a:gd name="T38" fmla="*/ 93 w 391"/>
                <a:gd name="T39" fmla="*/ 612 h 657"/>
                <a:gd name="T40" fmla="*/ 84 w 391"/>
                <a:gd name="T41" fmla="*/ 599 h 657"/>
                <a:gd name="T42" fmla="*/ 79 w 391"/>
                <a:gd name="T43" fmla="*/ 583 h 657"/>
                <a:gd name="T44" fmla="*/ 81 w 391"/>
                <a:gd name="T45" fmla="*/ 572 h 657"/>
                <a:gd name="T46" fmla="*/ 88 w 391"/>
                <a:gd name="T47" fmla="*/ 554 h 657"/>
                <a:gd name="T48" fmla="*/ 90 w 391"/>
                <a:gd name="T49" fmla="*/ 538 h 657"/>
                <a:gd name="T50" fmla="*/ 86 w 391"/>
                <a:gd name="T51" fmla="*/ 519 h 657"/>
                <a:gd name="T52" fmla="*/ 80 w 391"/>
                <a:gd name="T53" fmla="*/ 509 h 657"/>
                <a:gd name="T54" fmla="*/ 73 w 391"/>
                <a:gd name="T55" fmla="*/ 497 h 657"/>
                <a:gd name="T56" fmla="*/ 72 w 391"/>
                <a:gd name="T57" fmla="*/ 484 h 657"/>
                <a:gd name="T58" fmla="*/ 67 w 391"/>
                <a:gd name="T59" fmla="*/ 475 h 657"/>
                <a:gd name="T60" fmla="*/ 63 w 391"/>
                <a:gd name="T61" fmla="*/ 458 h 657"/>
                <a:gd name="T62" fmla="*/ 59 w 391"/>
                <a:gd name="T63" fmla="*/ 442 h 657"/>
                <a:gd name="T64" fmla="*/ 49 w 391"/>
                <a:gd name="T65" fmla="*/ 438 h 657"/>
                <a:gd name="T66" fmla="*/ 46 w 391"/>
                <a:gd name="T67" fmla="*/ 421 h 657"/>
                <a:gd name="T68" fmla="*/ 37 w 391"/>
                <a:gd name="T69" fmla="*/ 405 h 657"/>
                <a:gd name="T70" fmla="*/ 31 w 391"/>
                <a:gd name="T71" fmla="*/ 389 h 657"/>
                <a:gd name="T72" fmla="*/ 30 w 391"/>
                <a:gd name="T73" fmla="*/ 373 h 657"/>
                <a:gd name="T74" fmla="*/ 25 w 391"/>
                <a:gd name="T75" fmla="*/ 354 h 657"/>
                <a:gd name="T76" fmla="*/ 21 w 391"/>
                <a:gd name="T77" fmla="*/ 337 h 657"/>
                <a:gd name="T78" fmla="*/ 12 w 391"/>
                <a:gd name="T79" fmla="*/ 332 h 657"/>
                <a:gd name="T80" fmla="*/ 1 w 391"/>
                <a:gd name="T81" fmla="*/ 319 h 657"/>
                <a:gd name="T82" fmla="*/ 5 w 391"/>
                <a:gd name="T83" fmla="*/ 310 h 657"/>
                <a:gd name="T84" fmla="*/ 4 w 391"/>
                <a:gd name="T85" fmla="*/ 295 h 657"/>
                <a:gd name="T86" fmla="*/ 34 w 391"/>
                <a:gd name="T87" fmla="*/ 233 h 657"/>
                <a:gd name="T88" fmla="*/ 45 w 391"/>
                <a:gd name="T89" fmla="*/ 210 h 657"/>
                <a:gd name="T90" fmla="*/ 55 w 391"/>
                <a:gd name="T91" fmla="*/ 187 h 657"/>
                <a:gd name="T92" fmla="*/ 76 w 391"/>
                <a:gd name="T93" fmla="*/ 143 h 657"/>
                <a:gd name="T94" fmla="*/ 104 w 391"/>
                <a:gd name="T95" fmla="*/ 82 h 657"/>
                <a:gd name="T96" fmla="*/ 139 w 391"/>
                <a:gd name="T97" fmla="*/ 11 h 657"/>
                <a:gd name="T98" fmla="*/ 162 w 391"/>
                <a:gd name="T99" fmla="*/ 9 h 657"/>
                <a:gd name="T100" fmla="*/ 182 w 391"/>
                <a:gd name="T101" fmla="*/ 16 h 657"/>
                <a:gd name="T102" fmla="*/ 198 w 391"/>
                <a:gd name="T103" fmla="*/ 24 h 657"/>
                <a:gd name="T104" fmla="*/ 216 w 391"/>
                <a:gd name="T105" fmla="*/ 32 h 657"/>
                <a:gd name="T106" fmla="*/ 234 w 391"/>
                <a:gd name="T107" fmla="*/ 40 h 657"/>
                <a:gd name="T108" fmla="*/ 254 w 391"/>
                <a:gd name="T109" fmla="*/ 46 h 657"/>
                <a:gd name="T110" fmla="*/ 274 w 391"/>
                <a:gd name="T111" fmla="*/ 54 h 657"/>
                <a:gd name="T112" fmla="*/ 292 w 391"/>
                <a:gd name="T113" fmla="*/ 62 h 657"/>
                <a:gd name="T114" fmla="*/ 313 w 391"/>
                <a:gd name="T115" fmla="*/ 68 h 657"/>
                <a:gd name="T116" fmla="*/ 335 w 391"/>
                <a:gd name="T117" fmla="*/ 74 h 657"/>
                <a:gd name="T118" fmla="*/ 357 w 391"/>
                <a:gd name="T119" fmla="*/ 82 h 657"/>
                <a:gd name="T120" fmla="*/ 376 w 391"/>
                <a:gd name="T121" fmla="*/ 89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1" h="657">
                  <a:moveTo>
                    <a:pt x="390" y="96"/>
                  </a:moveTo>
                  <a:lnTo>
                    <a:pt x="389" y="100"/>
                  </a:lnTo>
                  <a:lnTo>
                    <a:pt x="387" y="103"/>
                  </a:lnTo>
                  <a:lnTo>
                    <a:pt x="387" y="105"/>
                  </a:lnTo>
                  <a:lnTo>
                    <a:pt x="387" y="105"/>
                  </a:lnTo>
                  <a:lnTo>
                    <a:pt x="386" y="107"/>
                  </a:lnTo>
                  <a:lnTo>
                    <a:pt x="386" y="108"/>
                  </a:lnTo>
                  <a:lnTo>
                    <a:pt x="385" y="113"/>
                  </a:lnTo>
                  <a:lnTo>
                    <a:pt x="384" y="117"/>
                  </a:lnTo>
                  <a:lnTo>
                    <a:pt x="384" y="118"/>
                  </a:lnTo>
                  <a:lnTo>
                    <a:pt x="382" y="120"/>
                  </a:lnTo>
                  <a:lnTo>
                    <a:pt x="381" y="125"/>
                  </a:lnTo>
                  <a:lnTo>
                    <a:pt x="380" y="129"/>
                  </a:lnTo>
                  <a:lnTo>
                    <a:pt x="380" y="131"/>
                  </a:lnTo>
                  <a:lnTo>
                    <a:pt x="376" y="144"/>
                  </a:lnTo>
                  <a:lnTo>
                    <a:pt x="375" y="145"/>
                  </a:lnTo>
                  <a:lnTo>
                    <a:pt x="375" y="148"/>
                  </a:lnTo>
                  <a:lnTo>
                    <a:pt x="373" y="149"/>
                  </a:lnTo>
                  <a:lnTo>
                    <a:pt x="373" y="150"/>
                  </a:lnTo>
                  <a:lnTo>
                    <a:pt x="372" y="154"/>
                  </a:lnTo>
                  <a:lnTo>
                    <a:pt x="372" y="157"/>
                  </a:lnTo>
                  <a:lnTo>
                    <a:pt x="371" y="159"/>
                  </a:lnTo>
                  <a:lnTo>
                    <a:pt x="371" y="161"/>
                  </a:lnTo>
                  <a:lnTo>
                    <a:pt x="369" y="165"/>
                  </a:lnTo>
                  <a:lnTo>
                    <a:pt x="369" y="168"/>
                  </a:lnTo>
                  <a:lnTo>
                    <a:pt x="368" y="168"/>
                  </a:lnTo>
                  <a:lnTo>
                    <a:pt x="368" y="171"/>
                  </a:lnTo>
                  <a:lnTo>
                    <a:pt x="368" y="172"/>
                  </a:lnTo>
                  <a:lnTo>
                    <a:pt x="367" y="174"/>
                  </a:lnTo>
                  <a:lnTo>
                    <a:pt x="367" y="176"/>
                  </a:lnTo>
                  <a:lnTo>
                    <a:pt x="366" y="179"/>
                  </a:lnTo>
                  <a:lnTo>
                    <a:pt x="366" y="180"/>
                  </a:lnTo>
                  <a:lnTo>
                    <a:pt x="366" y="181"/>
                  </a:lnTo>
                  <a:lnTo>
                    <a:pt x="364" y="183"/>
                  </a:lnTo>
                  <a:lnTo>
                    <a:pt x="364" y="184"/>
                  </a:lnTo>
                  <a:lnTo>
                    <a:pt x="363" y="188"/>
                  </a:lnTo>
                  <a:lnTo>
                    <a:pt x="363" y="189"/>
                  </a:lnTo>
                  <a:lnTo>
                    <a:pt x="363" y="190"/>
                  </a:lnTo>
                  <a:lnTo>
                    <a:pt x="362" y="193"/>
                  </a:lnTo>
                  <a:lnTo>
                    <a:pt x="362" y="196"/>
                  </a:lnTo>
                  <a:lnTo>
                    <a:pt x="360" y="198"/>
                  </a:lnTo>
                  <a:lnTo>
                    <a:pt x="358" y="207"/>
                  </a:lnTo>
                  <a:lnTo>
                    <a:pt x="357" y="208"/>
                  </a:lnTo>
                  <a:lnTo>
                    <a:pt x="354" y="217"/>
                  </a:lnTo>
                  <a:lnTo>
                    <a:pt x="354" y="220"/>
                  </a:lnTo>
                  <a:lnTo>
                    <a:pt x="353" y="224"/>
                  </a:lnTo>
                  <a:lnTo>
                    <a:pt x="351" y="226"/>
                  </a:lnTo>
                  <a:lnTo>
                    <a:pt x="351" y="228"/>
                  </a:lnTo>
                  <a:lnTo>
                    <a:pt x="350" y="230"/>
                  </a:lnTo>
                  <a:lnTo>
                    <a:pt x="350" y="232"/>
                  </a:lnTo>
                  <a:lnTo>
                    <a:pt x="348" y="239"/>
                  </a:lnTo>
                  <a:lnTo>
                    <a:pt x="346" y="243"/>
                  </a:lnTo>
                  <a:lnTo>
                    <a:pt x="346" y="244"/>
                  </a:lnTo>
                  <a:lnTo>
                    <a:pt x="346" y="246"/>
                  </a:lnTo>
                  <a:lnTo>
                    <a:pt x="345" y="248"/>
                  </a:lnTo>
                  <a:lnTo>
                    <a:pt x="345" y="250"/>
                  </a:lnTo>
                  <a:lnTo>
                    <a:pt x="344" y="253"/>
                  </a:lnTo>
                  <a:lnTo>
                    <a:pt x="342" y="259"/>
                  </a:lnTo>
                  <a:lnTo>
                    <a:pt x="341" y="261"/>
                  </a:lnTo>
                  <a:lnTo>
                    <a:pt x="341" y="261"/>
                  </a:lnTo>
                  <a:lnTo>
                    <a:pt x="340" y="266"/>
                  </a:lnTo>
                  <a:lnTo>
                    <a:pt x="339" y="266"/>
                  </a:lnTo>
                  <a:lnTo>
                    <a:pt x="339" y="270"/>
                  </a:lnTo>
                  <a:lnTo>
                    <a:pt x="339" y="274"/>
                  </a:lnTo>
                  <a:lnTo>
                    <a:pt x="337" y="275"/>
                  </a:lnTo>
                  <a:lnTo>
                    <a:pt x="337" y="278"/>
                  </a:lnTo>
                  <a:lnTo>
                    <a:pt x="336" y="282"/>
                  </a:lnTo>
                  <a:lnTo>
                    <a:pt x="335" y="283"/>
                  </a:lnTo>
                  <a:lnTo>
                    <a:pt x="335" y="284"/>
                  </a:lnTo>
                  <a:lnTo>
                    <a:pt x="333" y="292"/>
                  </a:lnTo>
                  <a:lnTo>
                    <a:pt x="332" y="292"/>
                  </a:lnTo>
                  <a:lnTo>
                    <a:pt x="332" y="295"/>
                  </a:lnTo>
                  <a:lnTo>
                    <a:pt x="331" y="296"/>
                  </a:lnTo>
                  <a:lnTo>
                    <a:pt x="330" y="301"/>
                  </a:lnTo>
                  <a:lnTo>
                    <a:pt x="330" y="302"/>
                  </a:lnTo>
                  <a:lnTo>
                    <a:pt x="328" y="305"/>
                  </a:lnTo>
                  <a:lnTo>
                    <a:pt x="328" y="308"/>
                  </a:lnTo>
                  <a:lnTo>
                    <a:pt x="327" y="309"/>
                  </a:lnTo>
                  <a:lnTo>
                    <a:pt x="327" y="310"/>
                  </a:lnTo>
                  <a:lnTo>
                    <a:pt x="327" y="311"/>
                  </a:lnTo>
                  <a:lnTo>
                    <a:pt x="326" y="313"/>
                  </a:lnTo>
                  <a:lnTo>
                    <a:pt x="326" y="315"/>
                  </a:lnTo>
                  <a:lnTo>
                    <a:pt x="326" y="317"/>
                  </a:lnTo>
                  <a:lnTo>
                    <a:pt x="324" y="318"/>
                  </a:lnTo>
                  <a:lnTo>
                    <a:pt x="324" y="319"/>
                  </a:lnTo>
                  <a:lnTo>
                    <a:pt x="324" y="320"/>
                  </a:lnTo>
                  <a:lnTo>
                    <a:pt x="323" y="322"/>
                  </a:lnTo>
                  <a:lnTo>
                    <a:pt x="323" y="323"/>
                  </a:lnTo>
                  <a:lnTo>
                    <a:pt x="323" y="324"/>
                  </a:lnTo>
                  <a:lnTo>
                    <a:pt x="321" y="329"/>
                  </a:lnTo>
                  <a:lnTo>
                    <a:pt x="321" y="332"/>
                  </a:lnTo>
                  <a:lnTo>
                    <a:pt x="321" y="333"/>
                  </a:lnTo>
                  <a:lnTo>
                    <a:pt x="319" y="335"/>
                  </a:lnTo>
                  <a:lnTo>
                    <a:pt x="319" y="336"/>
                  </a:lnTo>
                  <a:lnTo>
                    <a:pt x="319" y="337"/>
                  </a:lnTo>
                  <a:lnTo>
                    <a:pt x="319" y="339"/>
                  </a:lnTo>
                  <a:lnTo>
                    <a:pt x="318" y="340"/>
                  </a:lnTo>
                  <a:lnTo>
                    <a:pt x="317" y="344"/>
                  </a:lnTo>
                  <a:lnTo>
                    <a:pt x="317" y="345"/>
                  </a:lnTo>
                  <a:lnTo>
                    <a:pt x="315" y="348"/>
                  </a:lnTo>
                  <a:lnTo>
                    <a:pt x="315" y="350"/>
                  </a:lnTo>
                  <a:lnTo>
                    <a:pt x="314" y="354"/>
                  </a:lnTo>
                  <a:lnTo>
                    <a:pt x="314" y="354"/>
                  </a:lnTo>
                  <a:lnTo>
                    <a:pt x="313" y="354"/>
                  </a:lnTo>
                  <a:lnTo>
                    <a:pt x="313" y="355"/>
                  </a:lnTo>
                  <a:lnTo>
                    <a:pt x="313" y="358"/>
                  </a:lnTo>
                  <a:lnTo>
                    <a:pt x="312" y="358"/>
                  </a:lnTo>
                  <a:lnTo>
                    <a:pt x="312" y="359"/>
                  </a:lnTo>
                  <a:lnTo>
                    <a:pt x="312" y="362"/>
                  </a:lnTo>
                  <a:lnTo>
                    <a:pt x="310" y="364"/>
                  </a:lnTo>
                  <a:lnTo>
                    <a:pt x="310" y="366"/>
                  </a:lnTo>
                  <a:lnTo>
                    <a:pt x="308" y="373"/>
                  </a:lnTo>
                  <a:lnTo>
                    <a:pt x="308" y="375"/>
                  </a:lnTo>
                  <a:lnTo>
                    <a:pt x="308" y="376"/>
                  </a:lnTo>
                  <a:lnTo>
                    <a:pt x="308" y="376"/>
                  </a:lnTo>
                  <a:lnTo>
                    <a:pt x="308" y="377"/>
                  </a:lnTo>
                  <a:lnTo>
                    <a:pt x="308" y="378"/>
                  </a:lnTo>
                  <a:lnTo>
                    <a:pt x="306" y="381"/>
                  </a:lnTo>
                  <a:lnTo>
                    <a:pt x="306" y="382"/>
                  </a:lnTo>
                  <a:lnTo>
                    <a:pt x="306" y="385"/>
                  </a:lnTo>
                  <a:lnTo>
                    <a:pt x="305" y="385"/>
                  </a:lnTo>
                  <a:lnTo>
                    <a:pt x="305" y="385"/>
                  </a:lnTo>
                  <a:lnTo>
                    <a:pt x="304" y="389"/>
                  </a:lnTo>
                  <a:lnTo>
                    <a:pt x="304" y="390"/>
                  </a:lnTo>
                  <a:lnTo>
                    <a:pt x="303" y="393"/>
                  </a:lnTo>
                  <a:lnTo>
                    <a:pt x="303" y="394"/>
                  </a:lnTo>
                  <a:lnTo>
                    <a:pt x="303" y="395"/>
                  </a:lnTo>
                  <a:lnTo>
                    <a:pt x="301" y="398"/>
                  </a:lnTo>
                  <a:lnTo>
                    <a:pt x="300" y="402"/>
                  </a:lnTo>
                  <a:lnTo>
                    <a:pt x="300" y="404"/>
                  </a:lnTo>
                  <a:lnTo>
                    <a:pt x="299" y="405"/>
                  </a:lnTo>
                  <a:lnTo>
                    <a:pt x="299" y="407"/>
                  </a:lnTo>
                  <a:lnTo>
                    <a:pt x="299" y="408"/>
                  </a:lnTo>
                  <a:lnTo>
                    <a:pt x="299" y="409"/>
                  </a:lnTo>
                  <a:lnTo>
                    <a:pt x="297" y="409"/>
                  </a:lnTo>
                  <a:lnTo>
                    <a:pt x="297" y="411"/>
                  </a:lnTo>
                  <a:lnTo>
                    <a:pt x="297" y="412"/>
                  </a:lnTo>
                  <a:lnTo>
                    <a:pt x="297" y="413"/>
                  </a:lnTo>
                  <a:lnTo>
                    <a:pt x="297" y="415"/>
                  </a:lnTo>
                  <a:lnTo>
                    <a:pt x="296" y="415"/>
                  </a:lnTo>
                  <a:lnTo>
                    <a:pt x="296" y="416"/>
                  </a:lnTo>
                  <a:lnTo>
                    <a:pt x="296" y="416"/>
                  </a:lnTo>
                  <a:lnTo>
                    <a:pt x="296" y="417"/>
                  </a:lnTo>
                  <a:lnTo>
                    <a:pt x="295" y="417"/>
                  </a:lnTo>
                  <a:lnTo>
                    <a:pt x="295" y="418"/>
                  </a:lnTo>
                  <a:lnTo>
                    <a:pt x="295" y="420"/>
                  </a:lnTo>
                  <a:lnTo>
                    <a:pt x="295" y="421"/>
                  </a:lnTo>
                  <a:lnTo>
                    <a:pt x="294" y="422"/>
                  </a:lnTo>
                  <a:lnTo>
                    <a:pt x="294" y="424"/>
                  </a:lnTo>
                  <a:lnTo>
                    <a:pt x="294" y="425"/>
                  </a:lnTo>
                  <a:lnTo>
                    <a:pt x="294" y="426"/>
                  </a:lnTo>
                  <a:lnTo>
                    <a:pt x="292" y="426"/>
                  </a:lnTo>
                  <a:lnTo>
                    <a:pt x="292" y="427"/>
                  </a:lnTo>
                  <a:lnTo>
                    <a:pt x="292" y="429"/>
                  </a:lnTo>
                  <a:lnTo>
                    <a:pt x="292" y="430"/>
                  </a:lnTo>
                  <a:lnTo>
                    <a:pt x="291" y="430"/>
                  </a:lnTo>
                  <a:lnTo>
                    <a:pt x="291" y="431"/>
                  </a:lnTo>
                  <a:lnTo>
                    <a:pt x="291" y="433"/>
                  </a:lnTo>
                  <a:lnTo>
                    <a:pt x="291" y="434"/>
                  </a:lnTo>
                  <a:lnTo>
                    <a:pt x="291" y="435"/>
                  </a:lnTo>
                  <a:lnTo>
                    <a:pt x="290" y="435"/>
                  </a:lnTo>
                  <a:lnTo>
                    <a:pt x="290" y="436"/>
                  </a:lnTo>
                  <a:lnTo>
                    <a:pt x="290" y="438"/>
                  </a:lnTo>
                  <a:lnTo>
                    <a:pt x="290" y="439"/>
                  </a:lnTo>
                  <a:lnTo>
                    <a:pt x="288" y="439"/>
                  </a:lnTo>
                  <a:lnTo>
                    <a:pt x="288" y="440"/>
                  </a:lnTo>
                  <a:lnTo>
                    <a:pt x="288" y="442"/>
                  </a:lnTo>
                  <a:lnTo>
                    <a:pt x="288" y="443"/>
                  </a:lnTo>
                  <a:lnTo>
                    <a:pt x="287" y="444"/>
                  </a:lnTo>
                  <a:lnTo>
                    <a:pt x="287" y="445"/>
                  </a:lnTo>
                  <a:lnTo>
                    <a:pt x="287" y="447"/>
                  </a:lnTo>
                  <a:lnTo>
                    <a:pt x="287" y="447"/>
                  </a:lnTo>
                  <a:lnTo>
                    <a:pt x="286" y="447"/>
                  </a:lnTo>
                  <a:lnTo>
                    <a:pt x="286" y="448"/>
                  </a:lnTo>
                  <a:lnTo>
                    <a:pt x="286" y="449"/>
                  </a:lnTo>
                  <a:lnTo>
                    <a:pt x="286" y="451"/>
                  </a:lnTo>
                  <a:lnTo>
                    <a:pt x="285" y="451"/>
                  </a:lnTo>
                  <a:lnTo>
                    <a:pt x="285" y="453"/>
                  </a:lnTo>
                  <a:lnTo>
                    <a:pt x="285" y="454"/>
                  </a:lnTo>
                  <a:lnTo>
                    <a:pt x="283" y="456"/>
                  </a:lnTo>
                  <a:lnTo>
                    <a:pt x="283" y="457"/>
                  </a:lnTo>
                  <a:lnTo>
                    <a:pt x="283" y="458"/>
                  </a:lnTo>
                  <a:lnTo>
                    <a:pt x="282" y="460"/>
                  </a:lnTo>
                  <a:lnTo>
                    <a:pt x="282" y="461"/>
                  </a:lnTo>
                  <a:lnTo>
                    <a:pt x="282" y="462"/>
                  </a:lnTo>
                  <a:lnTo>
                    <a:pt x="282" y="463"/>
                  </a:lnTo>
                  <a:lnTo>
                    <a:pt x="281" y="465"/>
                  </a:lnTo>
                  <a:lnTo>
                    <a:pt x="281" y="466"/>
                  </a:lnTo>
                  <a:lnTo>
                    <a:pt x="281" y="467"/>
                  </a:lnTo>
                  <a:lnTo>
                    <a:pt x="279" y="470"/>
                  </a:lnTo>
                  <a:lnTo>
                    <a:pt x="279" y="471"/>
                  </a:lnTo>
                  <a:lnTo>
                    <a:pt x="279" y="472"/>
                  </a:lnTo>
                  <a:lnTo>
                    <a:pt x="278" y="474"/>
                  </a:lnTo>
                  <a:lnTo>
                    <a:pt x="278" y="475"/>
                  </a:lnTo>
                  <a:lnTo>
                    <a:pt x="278" y="476"/>
                  </a:lnTo>
                  <a:lnTo>
                    <a:pt x="277" y="478"/>
                  </a:lnTo>
                  <a:lnTo>
                    <a:pt x="277" y="478"/>
                  </a:lnTo>
                  <a:lnTo>
                    <a:pt x="277" y="479"/>
                  </a:lnTo>
                  <a:lnTo>
                    <a:pt x="277" y="480"/>
                  </a:lnTo>
                  <a:lnTo>
                    <a:pt x="277" y="481"/>
                  </a:lnTo>
                  <a:lnTo>
                    <a:pt x="277" y="483"/>
                  </a:lnTo>
                  <a:lnTo>
                    <a:pt x="277" y="484"/>
                  </a:lnTo>
                  <a:lnTo>
                    <a:pt x="277" y="485"/>
                  </a:lnTo>
                  <a:lnTo>
                    <a:pt x="276" y="485"/>
                  </a:lnTo>
                  <a:lnTo>
                    <a:pt x="276" y="487"/>
                  </a:lnTo>
                  <a:lnTo>
                    <a:pt x="276" y="488"/>
                  </a:lnTo>
                  <a:lnTo>
                    <a:pt x="276" y="489"/>
                  </a:lnTo>
                  <a:lnTo>
                    <a:pt x="274" y="491"/>
                  </a:lnTo>
                  <a:lnTo>
                    <a:pt x="274" y="492"/>
                  </a:lnTo>
                  <a:lnTo>
                    <a:pt x="274" y="493"/>
                  </a:lnTo>
                  <a:lnTo>
                    <a:pt x="273" y="494"/>
                  </a:lnTo>
                  <a:lnTo>
                    <a:pt x="273" y="498"/>
                  </a:lnTo>
                  <a:lnTo>
                    <a:pt x="272" y="501"/>
                  </a:lnTo>
                  <a:lnTo>
                    <a:pt x="272" y="502"/>
                  </a:lnTo>
                  <a:lnTo>
                    <a:pt x="270" y="503"/>
                  </a:lnTo>
                  <a:lnTo>
                    <a:pt x="269" y="507"/>
                  </a:lnTo>
                  <a:lnTo>
                    <a:pt x="269" y="509"/>
                  </a:lnTo>
                  <a:lnTo>
                    <a:pt x="269" y="509"/>
                  </a:lnTo>
                  <a:lnTo>
                    <a:pt x="269" y="510"/>
                  </a:lnTo>
                  <a:lnTo>
                    <a:pt x="268" y="511"/>
                  </a:lnTo>
                  <a:lnTo>
                    <a:pt x="268" y="512"/>
                  </a:lnTo>
                  <a:lnTo>
                    <a:pt x="268" y="514"/>
                  </a:lnTo>
                  <a:lnTo>
                    <a:pt x="267" y="515"/>
                  </a:lnTo>
                  <a:lnTo>
                    <a:pt x="267" y="516"/>
                  </a:lnTo>
                  <a:lnTo>
                    <a:pt x="267" y="518"/>
                  </a:lnTo>
                  <a:lnTo>
                    <a:pt x="267" y="519"/>
                  </a:lnTo>
                  <a:lnTo>
                    <a:pt x="265" y="519"/>
                  </a:lnTo>
                  <a:lnTo>
                    <a:pt x="265" y="520"/>
                  </a:lnTo>
                  <a:lnTo>
                    <a:pt x="265" y="521"/>
                  </a:lnTo>
                  <a:lnTo>
                    <a:pt x="265" y="523"/>
                  </a:lnTo>
                  <a:lnTo>
                    <a:pt x="264" y="523"/>
                  </a:lnTo>
                  <a:lnTo>
                    <a:pt x="264" y="524"/>
                  </a:lnTo>
                  <a:lnTo>
                    <a:pt x="264" y="525"/>
                  </a:lnTo>
                  <a:lnTo>
                    <a:pt x="264" y="527"/>
                  </a:lnTo>
                  <a:lnTo>
                    <a:pt x="263" y="529"/>
                  </a:lnTo>
                  <a:lnTo>
                    <a:pt x="263" y="532"/>
                  </a:lnTo>
                  <a:lnTo>
                    <a:pt x="261" y="532"/>
                  </a:lnTo>
                  <a:lnTo>
                    <a:pt x="261" y="533"/>
                  </a:lnTo>
                  <a:lnTo>
                    <a:pt x="261" y="534"/>
                  </a:lnTo>
                  <a:lnTo>
                    <a:pt x="261" y="536"/>
                  </a:lnTo>
                  <a:lnTo>
                    <a:pt x="260" y="537"/>
                  </a:lnTo>
                  <a:lnTo>
                    <a:pt x="260" y="538"/>
                  </a:lnTo>
                  <a:lnTo>
                    <a:pt x="260" y="539"/>
                  </a:lnTo>
                  <a:lnTo>
                    <a:pt x="260" y="539"/>
                  </a:lnTo>
                  <a:lnTo>
                    <a:pt x="259" y="539"/>
                  </a:lnTo>
                  <a:lnTo>
                    <a:pt x="259" y="541"/>
                  </a:lnTo>
                  <a:lnTo>
                    <a:pt x="259" y="542"/>
                  </a:lnTo>
                  <a:lnTo>
                    <a:pt x="259" y="543"/>
                  </a:lnTo>
                  <a:lnTo>
                    <a:pt x="257" y="546"/>
                  </a:lnTo>
                  <a:lnTo>
                    <a:pt x="257" y="547"/>
                  </a:lnTo>
                  <a:lnTo>
                    <a:pt x="257" y="548"/>
                  </a:lnTo>
                  <a:lnTo>
                    <a:pt x="256" y="548"/>
                  </a:lnTo>
                  <a:lnTo>
                    <a:pt x="256" y="551"/>
                  </a:lnTo>
                  <a:lnTo>
                    <a:pt x="256" y="552"/>
                  </a:lnTo>
                  <a:lnTo>
                    <a:pt x="255" y="554"/>
                  </a:lnTo>
                  <a:lnTo>
                    <a:pt x="255" y="555"/>
                  </a:lnTo>
                  <a:lnTo>
                    <a:pt x="255" y="556"/>
                  </a:lnTo>
                  <a:lnTo>
                    <a:pt x="255" y="557"/>
                  </a:lnTo>
                  <a:lnTo>
                    <a:pt x="254" y="557"/>
                  </a:lnTo>
                  <a:lnTo>
                    <a:pt x="254" y="559"/>
                  </a:lnTo>
                  <a:lnTo>
                    <a:pt x="254" y="561"/>
                  </a:lnTo>
                  <a:lnTo>
                    <a:pt x="252" y="563"/>
                  </a:lnTo>
                  <a:lnTo>
                    <a:pt x="252" y="564"/>
                  </a:lnTo>
                  <a:lnTo>
                    <a:pt x="252" y="565"/>
                  </a:lnTo>
                  <a:lnTo>
                    <a:pt x="251" y="566"/>
                  </a:lnTo>
                  <a:lnTo>
                    <a:pt x="251" y="568"/>
                  </a:lnTo>
                  <a:lnTo>
                    <a:pt x="251" y="569"/>
                  </a:lnTo>
                  <a:lnTo>
                    <a:pt x="251" y="570"/>
                  </a:lnTo>
                  <a:lnTo>
                    <a:pt x="250" y="570"/>
                  </a:lnTo>
                  <a:lnTo>
                    <a:pt x="250" y="572"/>
                  </a:lnTo>
                  <a:lnTo>
                    <a:pt x="250" y="572"/>
                  </a:lnTo>
                  <a:lnTo>
                    <a:pt x="250" y="573"/>
                  </a:lnTo>
                  <a:lnTo>
                    <a:pt x="248" y="574"/>
                  </a:lnTo>
                  <a:lnTo>
                    <a:pt x="248" y="576"/>
                  </a:lnTo>
                  <a:lnTo>
                    <a:pt x="248" y="577"/>
                  </a:lnTo>
                  <a:lnTo>
                    <a:pt x="248" y="578"/>
                  </a:lnTo>
                  <a:lnTo>
                    <a:pt x="247" y="578"/>
                  </a:lnTo>
                  <a:lnTo>
                    <a:pt x="247" y="579"/>
                  </a:lnTo>
                  <a:lnTo>
                    <a:pt x="247" y="581"/>
                  </a:lnTo>
                  <a:lnTo>
                    <a:pt x="247" y="582"/>
                  </a:lnTo>
                  <a:lnTo>
                    <a:pt x="246" y="582"/>
                  </a:lnTo>
                  <a:lnTo>
                    <a:pt x="246" y="583"/>
                  </a:lnTo>
                  <a:lnTo>
                    <a:pt x="246" y="585"/>
                  </a:lnTo>
                  <a:lnTo>
                    <a:pt x="246" y="586"/>
                  </a:lnTo>
                  <a:lnTo>
                    <a:pt x="246" y="587"/>
                  </a:lnTo>
                  <a:lnTo>
                    <a:pt x="246" y="587"/>
                  </a:lnTo>
                  <a:lnTo>
                    <a:pt x="246" y="588"/>
                  </a:lnTo>
                  <a:lnTo>
                    <a:pt x="246" y="590"/>
                  </a:lnTo>
                  <a:lnTo>
                    <a:pt x="246" y="591"/>
                  </a:lnTo>
                  <a:lnTo>
                    <a:pt x="245" y="591"/>
                  </a:lnTo>
                  <a:lnTo>
                    <a:pt x="245" y="592"/>
                  </a:lnTo>
                  <a:lnTo>
                    <a:pt x="245" y="595"/>
                  </a:lnTo>
                  <a:lnTo>
                    <a:pt x="243" y="596"/>
                  </a:lnTo>
                  <a:lnTo>
                    <a:pt x="243" y="597"/>
                  </a:lnTo>
                  <a:lnTo>
                    <a:pt x="243" y="599"/>
                  </a:lnTo>
                  <a:lnTo>
                    <a:pt x="243" y="600"/>
                  </a:lnTo>
                  <a:lnTo>
                    <a:pt x="242" y="600"/>
                  </a:lnTo>
                  <a:lnTo>
                    <a:pt x="242" y="603"/>
                  </a:lnTo>
                  <a:lnTo>
                    <a:pt x="241" y="604"/>
                  </a:lnTo>
                  <a:lnTo>
                    <a:pt x="241" y="605"/>
                  </a:lnTo>
                  <a:lnTo>
                    <a:pt x="241" y="606"/>
                  </a:lnTo>
                  <a:lnTo>
                    <a:pt x="239" y="608"/>
                  </a:lnTo>
                  <a:lnTo>
                    <a:pt x="241" y="608"/>
                  </a:lnTo>
                  <a:lnTo>
                    <a:pt x="239" y="609"/>
                  </a:lnTo>
                  <a:lnTo>
                    <a:pt x="239" y="610"/>
                  </a:lnTo>
                  <a:lnTo>
                    <a:pt x="238" y="613"/>
                  </a:lnTo>
                  <a:lnTo>
                    <a:pt x="238" y="614"/>
                  </a:lnTo>
                  <a:lnTo>
                    <a:pt x="238" y="615"/>
                  </a:lnTo>
                  <a:lnTo>
                    <a:pt x="237" y="617"/>
                  </a:lnTo>
                  <a:lnTo>
                    <a:pt x="237" y="618"/>
                  </a:lnTo>
                  <a:lnTo>
                    <a:pt x="237" y="619"/>
                  </a:lnTo>
                  <a:lnTo>
                    <a:pt x="236" y="621"/>
                  </a:lnTo>
                  <a:lnTo>
                    <a:pt x="236" y="622"/>
                  </a:lnTo>
                  <a:lnTo>
                    <a:pt x="236" y="623"/>
                  </a:lnTo>
                  <a:lnTo>
                    <a:pt x="234" y="626"/>
                  </a:lnTo>
                  <a:lnTo>
                    <a:pt x="234" y="627"/>
                  </a:lnTo>
                  <a:lnTo>
                    <a:pt x="234" y="628"/>
                  </a:lnTo>
                  <a:lnTo>
                    <a:pt x="234" y="630"/>
                  </a:lnTo>
                  <a:lnTo>
                    <a:pt x="233" y="630"/>
                  </a:lnTo>
                  <a:lnTo>
                    <a:pt x="233" y="631"/>
                  </a:lnTo>
                  <a:lnTo>
                    <a:pt x="232" y="635"/>
                  </a:lnTo>
                  <a:lnTo>
                    <a:pt x="232" y="636"/>
                  </a:lnTo>
                  <a:lnTo>
                    <a:pt x="230" y="637"/>
                  </a:lnTo>
                  <a:lnTo>
                    <a:pt x="230" y="639"/>
                  </a:lnTo>
                  <a:lnTo>
                    <a:pt x="229" y="642"/>
                  </a:lnTo>
                  <a:lnTo>
                    <a:pt x="229" y="644"/>
                  </a:lnTo>
                  <a:lnTo>
                    <a:pt x="229" y="645"/>
                  </a:lnTo>
                  <a:lnTo>
                    <a:pt x="228" y="645"/>
                  </a:lnTo>
                  <a:lnTo>
                    <a:pt x="228" y="646"/>
                  </a:lnTo>
                  <a:lnTo>
                    <a:pt x="227" y="650"/>
                  </a:lnTo>
                  <a:lnTo>
                    <a:pt x="227" y="654"/>
                  </a:lnTo>
                  <a:lnTo>
                    <a:pt x="225" y="655"/>
                  </a:lnTo>
                  <a:lnTo>
                    <a:pt x="225" y="657"/>
                  </a:lnTo>
                  <a:lnTo>
                    <a:pt x="223" y="655"/>
                  </a:lnTo>
                  <a:lnTo>
                    <a:pt x="219" y="654"/>
                  </a:lnTo>
                  <a:lnTo>
                    <a:pt x="218" y="654"/>
                  </a:lnTo>
                  <a:lnTo>
                    <a:pt x="216" y="653"/>
                  </a:lnTo>
                  <a:lnTo>
                    <a:pt x="212" y="652"/>
                  </a:lnTo>
                  <a:lnTo>
                    <a:pt x="211" y="652"/>
                  </a:lnTo>
                  <a:lnTo>
                    <a:pt x="210" y="652"/>
                  </a:lnTo>
                  <a:lnTo>
                    <a:pt x="209" y="652"/>
                  </a:lnTo>
                  <a:lnTo>
                    <a:pt x="207" y="650"/>
                  </a:lnTo>
                  <a:lnTo>
                    <a:pt x="206" y="650"/>
                  </a:lnTo>
                  <a:lnTo>
                    <a:pt x="205" y="649"/>
                  </a:lnTo>
                  <a:lnTo>
                    <a:pt x="203" y="649"/>
                  </a:lnTo>
                  <a:lnTo>
                    <a:pt x="200" y="649"/>
                  </a:lnTo>
                  <a:lnTo>
                    <a:pt x="192" y="645"/>
                  </a:lnTo>
                  <a:lnTo>
                    <a:pt x="189" y="645"/>
                  </a:lnTo>
                  <a:lnTo>
                    <a:pt x="184" y="642"/>
                  </a:lnTo>
                  <a:lnTo>
                    <a:pt x="180" y="642"/>
                  </a:lnTo>
                  <a:lnTo>
                    <a:pt x="179" y="641"/>
                  </a:lnTo>
                  <a:lnTo>
                    <a:pt x="175" y="640"/>
                  </a:lnTo>
                  <a:lnTo>
                    <a:pt x="174" y="640"/>
                  </a:lnTo>
                  <a:lnTo>
                    <a:pt x="173" y="639"/>
                  </a:lnTo>
                  <a:lnTo>
                    <a:pt x="171" y="639"/>
                  </a:lnTo>
                  <a:lnTo>
                    <a:pt x="170" y="639"/>
                  </a:lnTo>
                  <a:lnTo>
                    <a:pt x="169" y="639"/>
                  </a:lnTo>
                  <a:lnTo>
                    <a:pt x="169" y="637"/>
                  </a:lnTo>
                  <a:lnTo>
                    <a:pt x="166" y="637"/>
                  </a:lnTo>
                  <a:lnTo>
                    <a:pt x="165" y="637"/>
                  </a:lnTo>
                  <a:lnTo>
                    <a:pt x="164" y="636"/>
                  </a:lnTo>
                  <a:lnTo>
                    <a:pt x="162" y="636"/>
                  </a:lnTo>
                  <a:lnTo>
                    <a:pt x="161" y="636"/>
                  </a:lnTo>
                  <a:lnTo>
                    <a:pt x="160" y="635"/>
                  </a:lnTo>
                  <a:lnTo>
                    <a:pt x="158" y="635"/>
                  </a:lnTo>
                  <a:lnTo>
                    <a:pt x="157" y="635"/>
                  </a:lnTo>
                  <a:lnTo>
                    <a:pt x="156" y="633"/>
                  </a:lnTo>
                  <a:lnTo>
                    <a:pt x="153" y="633"/>
                  </a:lnTo>
                  <a:lnTo>
                    <a:pt x="153" y="633"/>
                  </a:lnTo>
                  <a:lnTo>
                    <a:pt x="152" y="633"/>
                  </a:lnTo>
                  <a:lnTo>
                    <a:pt x="151" y="633"/>
                  </a:lnTo>
                  <a:lnTo>
                    <a:pt x="149" y="632"/>
                  </a:lnTo>
                  <a:lnTo>
                    <a:pt x="148" y="632"/>
                  </a:lnTo>
                  <a:lnTo>
                    <a:pt x="144" y="631"/>
                  </a:lnTo>
                  <a:lnTo>
                    <a:pt x="140" y="630"/>
                  </a:lnTo>
                  <a:lnTo>
                    <a:pt x="139" y="630"/>
                  </a:lnTo>
                  <a:lnTo>
                    <a:pt x="137" y="628"/>
                  </a:lnTo>
                  <a:lnTo>
                    <a:pt x="134" y="627"/>
                  </a:lnTo>
                  <a:lnTo>
                    <a:pt x="133" y="627"/>
                  </a:lnTo>
                  <a:lnTo>
                    <a:pt x="131" y="626"/>
                  </a:lnTo>
                  <a:lnTo>
                    <a:pt x="125" y="624"/>
                  </a:lnTo>
                  <a:lnTo>
                    <a:pt x="124" y="623"/>
                  </a:lnTo>
                  <a:lnTo>
                    <a:pt x="122" y="623"/>
                  </a:lnTo>
                  <a:lnTo>
                    <a:pt x="121" y="623"/>
                  </a:lnTo>
                  <a:lnTo>
                    <a:pt x="120" y="622"/>
                  </a:lnTo>
                  <a:lnTo>
                    <a:pt x="116" y="621"/>
                  </a:lnTo>
                  <a:lnTo>
                    <a:pt x="113" y="619"/>
                  </a:lnTo>
                  <a:lnTo>
                    <a:pt x="112" y="619"/>
                  </a:lnTo>
                  <a:lnTo>
                    <a:pt x="108" y="618"/>
                  </a:lnTo>
                  <a:lnTo>
                    <a:pt x="107" y="618"/>
                  </a:lnTo>
                  <a:lnTo>
                    <a:pt x="106" y="617"/>
                  </a:lnTo>
                  <a:lnTo>
                    <a:pt x="103" y="617"/>
                  </a:lnTo>
                  <a:lnTo>
                    <a:pt x="102" y="615"/>
                  </a:lnTo>
                  <a:lnTo>
                    <a:pt x="101" y="615"/>
                  </a:lnTo>
                  <a:lnTo>
                    <a:pt x="99" y="615"/>
                  </a:lnTo>
                  <a:lnTo>
                    <a:pt x="97" y="614"/>
                  </a:lnTo>
                  <a:lnTo>
                    <a:pt x="95" y="613"/>
                  </a:lnTo>
                  <a:lnTo>
                    <a:pt x="94" y="613"/>
                  </a:lnTo>
                  <a:lnTo>
                    <a:pt x="93" y="613"/>
                  </a:lnTo>
                  <a:lnTo>
                    <a:pt x="93" y="612"/>
                  </a:lnTo>
                  <a:lnTo>
                    <a:pt x="91" y="612"/>
                  </a:lnTo>
                  <a:lnTo>
                    <a:pt x="90" y="612"/>
                  </a:lnTo>
                  <a:lnTo>
                    <a:pt x="89" y="610"/>
                  </a:lnTo>
                  <a:lnTo>
                    <a:pt x="89" y="609"/>
                  </a:lnTo>
                  <a:lnTo>
                    <a:pt x="90" y="609"/>
                  </a:lnTo>
                  <a:lnTo>
                    <a:pt x="90" y="608"/>
                  </a:lnTo>
                  <a:lnTo>
                    <a:pt x="89" y="608"/>
                  </a:lnTo>
                  <a:lnTo>
                    <a:pt x="89" y="606"/>
                  </a:lnTo>
                  <a:lnTo>
                    <a:pt x="88" y="605"/>
                  </a:lnTo>
                  <a:lnTo>
                    <a:pt x="88" y="604"/>
                  </a:lnTo>
                  <a:lnTo>
                    <a:pt x="88" y="603"/>
                  </a:lnTo>
                  <a:lnTo>
                    <a:pt x="88" y="603"/>
                  </a:lnTo>
                  <a:lnTo>
                    <a:pt x="89" y="603"/>
                  </a:lnTo>
                  <a:lnTo>
                    <a:pt x="88" y="603"/>
                  </a:lnTo>
                  <a:lnTo>
                    <a:pt x="88" y="601"/>
                  </a:lnTo>
                  <a:lnTo>
                    <a:pt x="88" y="600"/>
                  </a:lnTo>
                  <a:lnTo>
                    <a:pt x="86" y="600"/>
                  </a:lnTo>
                  <a:lnTo>
                    <a:pt x="85" y="600"/>
                  </a:lnTo>
                  <a:lnTo>
                    <a:pt x="85" y="599"/>
                  </a:lnTo>
                  <a:lnTo>
                    <a:pt x="84" y="599"/>
                  </a:lnTo>
                  <a:lnTo>
                    <a:pt x="84" y="597"/>
                  </a:lnTo>
                  <a:lnTo>
                    <a:pt x="82" y="597"/>
                  </a:lnTo>
                  <a:lnTo>
                    <a:pt x="81" y="597"/>
                  </a:lnTo>
                  <a:lnTo>
                    <a:pt x="81" y="596"/>
                  </a:lnTo>
                  <a:lnTo>
                    <a:pt x="81" y="595"/>
                  </a:lnTo>
                  <a:lnTo>
                    <a:pt x="82" y="595"/>
                  </a:lnTo>
                  <a:lnTo>
                    <a:pt x="82" y="594"/>
                  </a:lnTo>
                  <a:lnTo>
                    <a:pt x="81" y="594"/>
                  </a:lnTo>
                  <a:lnTo>
                    <a:pt x="81" y="592"/>
                  </a:lnTo>
                  <a:lnTo>
                    <a:pt x="81" y="591"/>
                  </a:lnTo>
                  <a:lnTo>
                    <a:pt x="81" y="590"/>
                  </a:lnTo>
                  <a:lnTo>
                    <a:pt x="80" y="590"/>
                  </a:lnTo>
                  <a:lnTo>
                    <a:pt x="81" y="590"/>
                  </a:lnTo>
                  <a:lnTo>
                    <a:pt x="81" y="588"/>
                  </a:lnTo>
                  <a:lnTo>
                    <a:pt x="81" y="587"/>
                  </a:lnTo>
                  <a:lnTo>
                    <a:pt x="80" y="587"/>
                  </a:lnTo>
                  <a:lnTo>
                    <a:pt x="80" y="586"/>
                  </a:lnTo>
                  <a:lnTo>
                    <a:pt x="79" y="586"/>
                  </a:lnTo>
                  <a:lnTo>
                    <a:pt x="79" y="585"/>
                  </a:lnTo>
                  <a:lnTo>
                    <a:pt x="79" y="583"/>
                  </a:lnTo>
                  <a:lnTo>
                    <a:pt x="79" y="582"/>
                  </a:lnTo>
                  <a:lnTo>
                    <a:pt x="79" y="581"/>
                  </a:lnTo>
                  <a:lnTo>
                    <a:pt x="80" y="581"/>
                  </a:lnTo>
                  <a:lnTo>
                    <a:pt x="80" y="579"/>
                  </a:lnTo>
                  <a:lnTo>
                    <a:pt x="80" y="578"/>
                  </a:lnTo>
                  <a:lnTo>
                    <a:pt x="81" y="578"/>
                  </a:lnTo>
                  <a:lnTo>
                    <a:pt x="81" y="577"/>
                  </a:lnTo>
                  <a:lnTo>
                    <a:pt x="82" y="577"/>
                  </a:lnTo>
                  <a:lnTo>
                    <a:pt x="82" y="576"/>
                  </a:lnTo>
                  <a:lnTo>
                    <a:pt x="81" y="576"/>
                  </a:lnTo>
                  <a:lnTo>
                    <a:pt x="80" y="576"/>
                  </a:lnTo>
                  <a:lnTo>
                    <a:pt x="79" y="576"/>
                  </a:lnTo>
                  <a:lnTo>
                    <a:pt x="79" y="574"/>
                  </a:lnTo>
                  <a:lnTo>
                    <a:pt x="77" y="574"/>
                  </a:lnTo>
                  <a:lnTo>
                    <a:pt x="77" y="573"/>
                  </a:lnTo>
                  <a:lnTo>
                    <a:pt x="77" y="572"/>
                  </a:lnTo>
                  <a:lnTo>
                    <a:pt x="77" y="572"/>
                  </a:lnTo>
                  <a:lnTo>
                    <a:pt x="79" y="572"/>
                  </a:lnTo>
                  <a:lnTo>
                    <a:pt x="80" y="572"/>
                  </a:lnTo>
                  <a:lnTo>
                    <a:pt x="81" y="572"/>
                  </a:lnTo>
                  <a:lnTo>
                    <a:pt x="81" y="570"/>
                  </a:lnTo>
                  <a:lnTo>
                    <a:pt x="81" y="569"/>
                  </a:lnTo>
                  <a:lnTo>
                    <a:pt x="81" y="568"/>
                  </a:lnTo>
                  <a:lnTo>
                    <a:pt x="82" y="568"/>
                  </a:lnTo>
                  <a:lnTo>
                    <a:pt x="84" y="568"/>
                  </a:lnTo>
                  <a:lnTo>
                    <a:pt x="84" y="566"/>
                  </a:lnTo>
                  <a:lnTo>
                    <a:pt x="84" y="565"/>
                  </a:lnTo>
                  <a:lnTo>
                    <a:pt x="84" y="564"/>
                  </a:lnTo>
                  <a:lnTo>
                    <a:pt x="85" y="564"/>
                  </a:lnTo>
                  <a:lnTo>
                    <a:pt x="85" y="563"/>
                  </a:lnTo>
                  <a:lnTo>
                    <a:pt x="85" y="561"/>
                  </a:lnTo>
                  <a:lnTo>
                    <a:pt x="85" y="560"/>
                  </a:lnTo>
                  <a:lnTo>
                    <a:pt x="85" y="559"/>
                  </a:lnTo>
                  <a:lnTo>
                    <a:pt x="85" y="557"/>
                  </a:lnTo>
                  <a:lnTo>
                    <a:pt x="85" y="556"/>
                  </a:lnTo>
                  <a:lnTo>
                    <a:pt x="85" y="555"/>
                  </a:lnTo>
                  <a:lnTo>
                    <a:pt x="86" y="555"/>
                  </a:lnTo>
                  <a:lnTo>
                    <a:pt x="86" y="554"/>
                  </a:lnTo>
                  <a:lnTo>
                    <a:pt x="88" y="555"/>
                  </a:lnTo>
                  <a:lnTo>
                    <a:pt x="88" y="554"/>
                  </a:lnTo>
                  <a:lnTo>
                    <a:pt x="88" y="552"/>
                  </a:lnTo>
                  <a:lnTo>
                    <a:pt x="89" y="552"/>
                  </a:lnTo>
                  <a:lnTo>
                    <a:pt x="89" y="551"/>
                  </a:lnTo>
                  <a:lnTo>
                    <a:pt x="89" y="550"/>
                  </a:lnTo>
                  <a:lnTo>
                    <a:pt x="89" y="548"/>
                  </a:lnTo>
                  <a:lnTo>
                    <a:pt x="88" y="548"/>
                  </a:lnTo>
                  <a:lnTo>
                    <a:pt x="89" y="548"/>
                  </a:lnTo>
                  <a:lnTo>
                    <a:pt x="89" y="547"/>
                  </a:lnTo>
                  <a:lnTo>
                    <a:pt x="88" y="547"/>
                  </a:lnTo>
                  <a:lnTo>
                    <a:pt x="89" y="547"/>
                  </a:lnTo>
                  <a:lnTo>
                    <a:pt x="88" y="547"/>
                  </a:lnTo>
                  <a:lnTo>
                    <a:pt x="88" y="546"/>
                  </a:lnTo>
                  <a:lnTo>
                    <a:pt x="88" y="545"/>
                  </a:lnTo>
                  <a:lnTo>
                    <a:pt x="89" y="545"/>
                  </a:lnTo>
                  <a:lnTo>
                    <a:pt x="89" y="543"/>
                  </a:lnTo>
                  <a:lnTo>
                    <a:pt x="89" y="542"/>
                  </a:lnTo>
                  <a:lnTo>
                    <a:pt x="89" y="541"/>
                  </a:lnTo>
                  <a:lnTo>
                    <a:pt x="89" y="539"/>
                  </a:lnTo>
                  <a:lnTo>
                    <a:pt x="89" y="539"/>
                  </a:lnTo>
                  <a:lnTo>
                    <a:pt x="90" y="538"/>
                  </a:lnTo>
                  <a:lnTo>
                    <a:pt x="90" y="537"/>
                  </a:lnTo>
                  <a:lnTo>
                    <a:pt x="90" y="536"/>
                  </a:lnTo>
                  <a:lnTo>
                    <a:pt x="90" y="534"/>
                  </a:lnTo>
                  <a:lnTo>
                    <a:pt x="91" y="534"/>
                  </a:lnTo>
                  <a:lnTo>
                    <a:pt x="91" y="533"/>
                  </a:lnTo>
                  <a:lnTo>
                    <a:pt x="90" y="533"/>
                  </a:lnTo>
                  <a:lnTo>
                    <a:pt x="90" y="532"/>
                  </a:lnTo>
                  <a:lnTo>
                    <a:pt x="90" y="530"/>
                  </a:lnTo>
                  <a:lnTo>
                    <a:pt x="89" y="530"/>
                  </a:lnTo>
                  <a:lnTo>
                    <a:pt x="89" y="529"/>
                  </a:lnTo>
                  <a:lnTo>
                    <a:pt x="89" y="528"/>
                  </a:lnTo>
                  <a:lnTo>
                    <a:pt x="89" y="527"/>
                  </a:lnTo>
                  <a:lnTo>
                    <a:pt x="88" y="527"/>
                  </a:lnTo>
                  <a:lnTo>
                    <a:pt x="88" y="525"/>
                  </a:lnTo>
                  <a:lnTo>
                    <a:pt x="88" y="524"/>
                  </a:lnTo>
                  <a:lnTo>
                    <a:pt x="88" y="523"/>
                  </a:lnTo>
                  <a:lnTo>
                    <a:pt x="88" y="521"/>
                  </a:lnTo>
                  <a:lnTo>
                    <a:pt x="88" y="520"/>
                  </a:lnTo>
                  <a:lnTo>
                    <a:pt x="88" y="519"/>
                  </a:lnTo>
                  <a:lnTo>
                    <a:pt x="86" y="519"/>
                  </a:lnTo>
                  <a:lnTo>
                    <a:pt x="85" y="518"/>
                  </a:lnTo>
                  <a:lnTo>
                    <a:pt x="84" y="518"/>
                  </a:lnTo>
                  <a:lnTo>
                    <a:pt x="84" y="519"/>
                  </a:lnTo>
                  <a:lnTo>
                    <a:pt x="84" y="518"/>
                  </a:lnTo>
                  <a:lnTo>
                    <a:pt x="82" y="518"/>
                  </a:lnTo>
                  <a:lnTo>
                    <a:pt x="81" y="518"/>
                  </a:lnTo>
                  <a:lnTo>
                    <a:pt x="81" y="519"/>
                  </a:lnTo>
                  <a:lnTo>
                    <a:pt x="80" y="519"/>
                  </a:lnTo>
                  <a:lnTo>
                    <a:pt x="80" y="518"/>
                  </a:lnTo>
                  <a:lnTo>
                    <a:pt x="80" y="516"/>
                  </a:lnTo>
                  <a:lnTo>
                    <a:pt x="80" y="515"/>
                  </a:lnTo>
                  <a:lnTo>
                    <a:pt x="79" y="515"/>
                  </a:lnTo>
                  <a:lnTo>
                    <a:pt x="79" y="514"/>
                  </a:lnTo>
                  <a:lnTo>
                    <a:pt x="79" y="512"/>
                  </a:lnTo>
                  <a:lnTo>
                    <a:pt x="80" y="512"/>
                  </a:lnTo>
                  <a:lnTo>
                    <a:pt x="80" y="511"/>
                  </a:lnTo>
                  <a:lnTo>
                    <a:pt x="80" y="510"/>
                  </a:lnTo>
                  <a:lnTo>
                    <a:pt x="81" y="510"/>
                  </a:lnTo>
                  <a:lnTo>
                    <a:pt x="80" y="509"/>
                  </a:lnTo>
                  <a:lnTo>
                    <a:pt x="80" y="509"/>
                  </a:lnTo>
                  <a:lnTo>
                    <a:pt x="79" y="509"/>
                  </a:lnTo>
                  <a:lnTo>
                    <a:pt x="77" y="509"/>
                  </a:lnTo>
                  <a:lnTo>
                    <a:pt x="77" y="507"/>
                  </a:lnTo>
                  <a:lnTo>
                    <a:pt x="77" y="506"/>
                  </a:lnTo>
                  <a:lnTo>
                    <a:pt x="76" y="506"/>
                  </a:lnTo>
                  <a:lnTo>
                    <a:pt x="76" y="505"/>
                  </a:lnTo>
                  <a:lnTo>
                    <a:pt x="76" y="503"/>
                  </a:lnTo>
                  <a:lnTo>
                    <a:pt x="75" y="503"/>
                  </a:lnTo>
                  <a:lnTo>
                    <a:pt x="75" y="502"/>
                  </a:lnTo>
                  <a:lnTo>
                    <a:pt x="73" y="502"/>
                  </a:lnTo>
                  <a:lnTo>
                    <a:pt x="73" y="501"/>
                  </a:lnTo>
                  <a:lnTo>
                    <a:pt x="75" y="501"/>
                  </a:lnTo>
                  <a:lnTo>
                    <a:pt x="75" y="500"/>
                  </a:lnTo>
                  <a:lnTo>
                    <a:pt x="73" y="500"/>
                  </a:lnTo>
                  <a:lnTo>
                    <a:pt x="73" y="498"/>
                  </a:lnTo>
                  <a:lnTo>
                    <a:pt x="73" y="500"/>
                  </a:lnTo>
                  <a:lnTo>
                    <a:pt x="72" y="500"/>
                  </a:lnTo>
                  <a:lnTo>
                    <a:pt x="72" y="498"/>
                  </a:lnTo>
                  <a:lnTo>
                    <a:pt x="72" y="497"/>
                  </a:lnTo>
                  <a:lnTo>
                    <a:pt x="73" y="497"/>
                  </a:lnTo>
                  <a:lnTo>
                    <a:pt x="75" y="497"/>
                  </a:lnTo>
                  <a:lnTo>
                    <a:pt x="76" y="497"/>
                  </a:lnTo>
                  <a:lnTo>
                    <a:pt x="76" y="496"/>
                  </a:lnTo>
                  <a:lnTo>
                    <a:pt x="75" y="496"/>
                  </a:lnTo>
                  <a:lnTo>
                    <a:pt x="75" y="494"/>
                  </a:lnTo>
                  <a:lnTo>
                    <a:pt x="76" y="494"/>
                  </a:lnTo>
                  <a:lnTo>
                    <a:pt x="75" y="493"/>
                  </a:lnTo>
                  <a:lnTo>
                    <a:pt x="75" y="492"/>
                  </a:lnTo>
                  <a:lnTo>
                    <a:pt x="75" y="491"/>
                  </a:lnTo>
                  <a:lnTo>
                    <a:pt x="75" y="489"/>
                  </a:lnTo>
                  <a:lnTo>
                    <a:pt x="73" y="489"/>
                  </a:lnTo>
                  <a:lnTo>
                    <a:pt x="73" y="488"/>
                  </a:lnTo>
                  <a:lnTo>
                    <a:pt x="72" y="488"/>
                  </a:lnTo>
                  <a:lnTo>
                    <a:pt x="72" y="487"/>
                  </a:lnTo>
                  <a:lnTo>
                    <a:pt x="72" y="488"/>
                  </a:lnTo>
                  <a:lnTo>
                    <a:pt x="72" y="487"/>
                  </a:lnTo>
                  <a:lnTo>
                    <a:pt x="72" y="485"/>
                  </a:lnTo>
                  <a:lnTo>
                    <a:pt x="73" y="485"/>
                  </a:lnTo>
                  <a:lnTo>
                    <a:pt x="72" y="485"/>
                  </a:lnTo>
                  <a:lnTo>
                    <a:pt x="72" y="484"/>
                  </a:lnTo>
                  <a:lnTo>
                    <a:pt x="71" y="484"/>
                  </a:lnTo>
                  <a:lnTo>
                    <a:pt x="70" y="484"/>
                  </a:lnTo>
                  <a:lnTo>
                    <a:pt x="70" y="483"/>
                  </a:lnTo>
                  <a:lnTo>
                    <a:pt x="68" y="483"/>
                  </a:lnTo>
                  <a:lnTo>
                    <a:pt x="68" y="481"/>
                  </a:lnTo>
                  <a:lnTo>
                    <a:pt x="68" y="483"/>
                  </a:lnTo>
                  <a:lnTo>
                    <a:pt x="67" y="483"/>
                  </a:lnTo>
                  <a:lnTo>
                    <a:pt x="67" y="481"/>
                  </a:lnTo>
                  <a:lnTo>
                    <a:pt x="67" y="480"/>
                  </a:lnTo>
                  <a:lnTo>
                    <a:pt x="67" y="479"/>
                  </a:lnTo>
                  <a:lnTo>
                    <a:pt x="66" y="479"/>
                  </a:lnTo>
                  <a:lnTo>
                    <a:pt x="66" y="478"/>
                  </a:lnTo>
                  <a:lnTo>
                    <a:pt x="67" y="478"/>
                  </a:lnTo>
                  <a:lnTo>
                    <a:pt x="66" y="478"/>
                  </a:lnTo>
                  <a:lnTo>
                    <a:pt x="66" y="478"/>
                  </a:lnTo>
                  <a:lnTo>
                    <a:pt x="67" y="478"/>
                  </a:lnTo>
                  <a:lnTo>
                    <a:pt x="67" y="476"/>
                  </a:lnTo>
                  <a:lnTo>
                    <a:pt x="68" y="476"/>
                  </a:lnTo>
                  <a:lnTo>
                    <a:pt x="68" y="475"/>
                  </a:lnTo>
                  <a:lnTo>
                    <a:pt x="67" y="475"/>
                  </a:lnTo>
                  <a:lnTo>
                    <a:pt x="67" y="474"/>
                  </a:lnTo>
                  <a:lnTo>
                    <a:pt x="66" y="472"/>
                  </a:lnTo>
                  <a:lnTo>
                    <a:pt x="64" y="472"/>
                  </a:lnTo>
                  <a:lnTo>
                    <a:pt x="64" y="471"/>
                  </a:lnTo>
                  <a:lnTo>
                    <a:pt x="64" y="470"/>
                  </a:lnTo>
                  <a:lnTo>
                    <a:pt x="64" y="469"/>
                  </a:lnTo>
                  <a:lnTo>
                    <a:pt x="63" y="469"/>
                  </a:lnTo>
                  <a:lnTo>
                    <a:pt x="62" y="469"/>
                  </a:lnTo>
                  <a:lnTo>
                    <a:pt x="62" y="467"/>
                  </a:lnTo>
                  <a:lnTo>
                    <a:pt x="62" y="467"/>
                  </a:lnTo>
                  <a:lnTo>
                    <a:pt x="62" y="466"/>
                  </a:lnTo>
                  <a:lnTo>
                    <a:pt x="62" y="466"/>
                  </a:lnTo>
                  <a:lnTo>
                    <a:pt x="62" y="465"/>
                  </a:lnTo>
                  <a:lnTo>
                    <a:pt x="62" y="465"/>
                  </a:lnTo>
                  <a:lnTo>
                    <a:pt x="62" y="463"/>
                  </a:lnTo>
                  <a:lnTo>
                    <a:pt x="62" y="462"/>
                  </a:lnTo>
                  <a:lnTo>
                    <a:pt x="63" y="462"/>
                  </a:lnTo>
                  <a:lnTo>
                    <a:pt x="63" y="461"/>
                  </a:lnTo>
                  <a:lnTo>
                    <a:pt x="63" y="460"/>
                  </a:lnTo>
                  <a:lnTo>
                    <a:pt x="63" y="458"/>
                  </a:lnTo>
                  <a:lnTo>
                    <a:pt x="62" y="458"/>
                  </a:lnTo>
                  <a:lnTo>
                    <a:pt x="62" y="457"/>
                  </a:lnTo>
                  <a:lnTo>
                    <a:pt x="62" y="457"/>
                  </a:lnTo>
                  <a:lnTo>
                    <a:pt x="62" y="456"/>
                  </a:lnTo>
                  <a:lnTo>
                    <a:pt x="62" y="454"/>
                  </a:lnTo>
                  <a:lnTo>
                    <a:pt x="62" y="453"/>
                  </a:lnTo>
                  <a:lnTo>
                    <a:pt x="62" y="453"/>
                  </a:lnTo>
                  <a:lnTo>
                    <a:pt x="62" y="452"/>
                  </a:lnTo>
                  <a:lnTo>
                    <a:pt x="62" y="451"/>
                  </a:lnTo>
                  <a:lnTo>
                    <a:pt x="62" y="449"/>
                  </a:lnTo>
                  <a:lnTo>
                    <a:pt x="62" y="448"/>
                  </a:lnTo>
                  <a:lnTo>
                    <a:pt x="61" y="448"/>
                  </a:lnTo>
                  <a:lnTo>
                    <a:pt x="61" y="447"/>
                  </a:lnTo>
                  <a:lnTo>
                    <a:pt x="59" y="447"/>
                  </a:lnTo>
                  <a:lnTo>
                    <a:pt x="59" y="445"/>
                  </a:lnTo>
                  <a:lnTo>
                    <a:pt x="61" y="445"/>
                  </a:lnTo>
                  <a:lnTo>
                    <a:pt x="61" y="444"/>
                  </a:lnTo>
                  <a:lnTo>
                    <a:pt x="61" y="443"/>
                  </a:lnTo>
                  <a:lnTo>
                    <a:pt x="59" y="443"/>
                  </a:lnTo>
                  <a:lnTo>
                    <a:pt x="59" y="442"/>
                  </a:lnTo>
                  <a:lnTo>
                    <a:pt x="59" y="440"/>
                  </a:lnTo>
                  <a:lnTo>
                    <a:pt x="61" y="439"/>
                  </a:lnTo>
                  <a:lnTo>
                    <a:pt x="61" y="438"/>
                  </a:lnTo>
                  <a:lnTo>
                    <a:pt x="59" y="438"/>
                  </a:lnTo>
                  <a:lnTo>
                    <a:pt x="58" y="438"/>
                  </a:lnTo>
                  <a:lnTo>
                    <a:pt x="58" y="436"/>
                  </a:lnTo>
                  <a:lnTo>
                    <a:pt x="57" y="436"/>
                  </a:lnTo>
                  <a:lnTo>
                    <a:pt x="57" y="438"/>
                  </a:lnTo>
                  <a:lnTo>
                    <a:pt x="55" y="438"/>
                  </a:lnTo>
                  <a:lnTo>
                    <a:pt x="55" y="439"/>
                  </a:lnTo>
                  <a:lnTo>
                    <a:pt x="54" y="439"/>
                  </a:lnTo>
                  <a:lnTo>
                    <a:pt x="54" y="440"/>
                  </a:lnTo>
                  <a:lnTo>
                    <a:pt x="53" y="440"/>
                  </a:lnTo>
                  <a:lnTo>
                    <a:pt x="53" y="442"/>
                  </a:lnTo>
                  <a:lnTo>
                    <a:pt x="53" y="440"/>
                  </a:lnTo>
                  <a:lnTo>
                    <a:pt x="52" y="440"/>
                  </a:lnTo>
                  <a:lnTo>
                    <a:pt x="50" y="440"/>
                  </a:lnTo>
                  <a:lnTo>
                    <a:pt x="50" y="439"/>
                  </a:lnTo>
                  <a:lnTo>
                    <a:pt x="50" y="438"/>
                  </a:lnTo>
                  <a:lnTo>
                    <a:pt x="49" y="438"/>
                  </a:lnTo>
                  <a:lnTo>
                    <a:pt x="50" y="438"/>
                  </a:lnTo>
                  <a:lnTo>
                    <a:pt x="49" y="438"/>
                  </a:lnTo>
                  <a:lnTo>
                    <a:pt x="49" y="436"/>
                  </a:lnTo>
                  <a:lnTo>
                    <a:pt x="49" y="435"/>
                  </a:lnTo>
                  <a:lnTo>
                    <a:pt x="50" y="435"/>
                  </a:lnTo>
                  <a:lnTo>
                    <a:pt x="50" y="434"/>
                  </a:lnTo>
                  <a:lnTo>
                    <a:pt x="50" y="433"/>
                  </a:lnTo>
                  <a:lnTo>
                    <a:pt x="50" y="431"/>
                  </a:lnTo>
                  <a:lnTo>
                    <a:pt x="49" y="431"/>
                  </a:lnTo>
                  <a:lnTo>
                    <a:pt x="49" y="430"/>
                  </a:lnTo>
                  <a:lnTo>
                    <a:pt x="50" y="430"/>
                  </a:lnTo>
                  <a:lnTo>
                    <a:pt x="50" y="429"/>
                  </a:lnTo>
                  <a:lnTo>
                    <a:pt x="50" y="427"/>
                  </a:lnTo>
                  <a:lnTo>
                    <a:pt x="50" y="426"/>
                  </a:lnTo>
                  <a:lnTo>
                    <a:pt x="49" y="426"/>
                  </a:lnTo>
                  <a:lnTo>
                    <a:pt x="49" y="425"/>
                  </a:lnTo>
                  <a:lnTo>
                    <a:pt x="49" y="424"/>
                  </a:lnTo>
                  <a:lnTo>
                    <a:pt x="48" y="422"/>
                  </a:lnTo>
                  <a:lnTo>
                    <a:pt x="46" y="422"/>
                  </a:lnTo>
                  <a:lnTo>
                    <a:pt x="46" y="421"/>
                  </a:lnTo>
                  <a:lnTo>
                    <a:pt x="46" y="420"/>
                  </a:lnTo>
                  <a:lnTo>
                    <a:pt x="48" y="420"/>
                  </a:lnTo>
                  <a:lnTo>
                    <a:pt x="48" y="418"/>
                  </a:lnTo>
                  <a:lnTo>
                    <a:pt x="46" y="418"/>
                  </a:lnTo>
                  <a:lnTo>
                    <a:pt x="46" y="417"/>
                  </a:lnTo>
                  <a:lnTo>
                    <a:pt x="46" y="416"/>
                  </a:lnTo>
                  <a:lnTo>
                    <a:pt x="45" y="416"/>
                  </a:lnTo>
                  <a:lnTo>
                    <a:pt x="46" y="416"/>
                  </a:lnTo>
                  <a:lnTo>
                    <a:pt x="46" y="416"/>
                  </a:lnTo>
                  <a:lnTo>
                    <a:pt x="46" y="415"/>
                  </a:lnTo>
                  <a:lnTo>
                    <a:pt x="46" y="413"/>
                  </a:lnTo>
                  <a:lnTo>
                    <a:pt x="48" y="411"/>
                  </a:lnTo>
                  <a:lnTo>
                    <a:pt x="46" y="412"/>
                  </a:lnTo>
                  <a:lnTo>
                    <a:pt x="44" y="412"/>
                  </a:lnTo>
                  <a:lnTo>
                    <a:pt x="41" y="411"/>
                  </a:lnTo>
                  <a:lnTo>
                    <a:pt x="41" y="409"/>
                  </a:lnTo>
                  <a:lnTo>
                    <a:pt x="40" y="409"/>
                  </a:lnTo>
                  <a:lnTo>
                    <a:pt x="37" y="409"/>
                  </a:lnTo>
                  <a:lnTo>
                    <a:pt x="37" y="407"/>
                  </a:lnTo>
                  <a:lnTo>
                    <a:pt x="37" y="405"/>
                  </a:lnTo>
                  <a:lnTo>
                    <a:pt x="35" y="404"/>
                  </a:lnTo>
                  <a:lnTo>
                    <a:pt x="32" y="402"/>
                  </a:lnTo>
                  <a:lnTo>
                    <a:pt x="32" y="400"/>
                  </a:lnTo>
                  <a:lnTo>
                    <a:pt x="34" y="399"/>
                  </a:lnTo>
                  <a:lnTo>
                    <a:pt x="35" y="399"/>
                  </a:lnTo>
                  <a:lnTo>
                    <a:pt x="36" y="398"/>
                  </a:lnTo>
                  <a:lnTo>
                    <a:pt x="39" y="396"/>
                  </a:lnTo>
                  <a:lnTo>
                    <a:pt x="39" y="395"/>
                  </a:lnTo>
                  <a:lnTo>
                    <a:pt x="39" y="394"/>
                  </a:lnTo>
                  <a:lnTo>
                    <a:pt x="39" y="393"/>
                  </a:lnTo>
                  <a:lnTo>
                    <a:pt x="36" y="391"/>
                  </a:lnTo>
                  <a:lnTo>
                    <a:pt x="35" y="391"/>
                  </a:lnTo>
                  <a:lnTo>
                    <a:pt x="34" y="387"/>
                  </a:lnTo>
                  <a:lnTo>
                    <a:pt x="34" y="386"/>
                  </a:lnTo>
                  <a:lnTo>
                    <a:pt x="32" y="386"/>
                  </a:lnTo>
                  <a:lnTo>
                    <a:pt x="31" y="387"/>
                  </a:lnTo>
                  <a:lnTo>
                    <a:pt x="31" y="387"/>
                  </a:lnTo>
                  <a:lnTo>
                    <a:pt x="31" y="387"/>
                  </a:lnTo>
                  <a:lnTo>
                    <a:pt x="31" y="389"/>
                  </a:lnTo>
                  <a:lnTo>
                    <a:pt x="31" y="389"/>
                  </a:lnTo>
                  <a:lnTo>
                    <a:pt x="31" y="390"/>
                  </a:lnTo>
                  <a:lnTo>
                    <a:pt x="28" y="389"/>
                  </a:lnTo>
                  <a:lnTo>
                    <a:pt x="27" y="389"/>
                  </a:lnTo>
                  <a:lnTo>
                    <a:pt x="26" y="389"/>
                  </a:lnTo>
                  <a:lnTo>
                    <a:pt x="26" y="390"/>
                  </a:lnTo>
                  <a:lnTo>
                    <a:pt x="25" y="389"/>
                  </a:lnTo>
                  <a:lnTo>
                    <a:pt x="25" y="387"/>
                  </a:lnTo>
                  <a:lnTo>
                    <a:pt x="25" y="386"/>
                  </a:lnTo>
                  <a:lnTo>
                    <a:pt x="25" y="385"/>
                  </a:lnTo>
                  <a:lnTo>
                    <a:pt x="27" y="385"/>
                  </a:lnTo>
                  <a:lnTo>
                    <a:pt x="27" y="384"/>
                  </a:lnTo>
                  <a:lnTo>
                    <a:pt x="26" y="382"/>
                  </a:lnTo>
                  <a:lnTo>
                    <a:pt x="26" y="381"/>
                  </a:lnTo>
                  <a:lnTo>
                    <a:pt x="27" y="380"/>
                  </a:lnTo>
                  <a:lnTo>
                    <a:pt x="26" y="378"/>
                  </a:lnTo>
                  <a:lnTo>
                    <a:pt x="26" y="377"/>
                  </a:lnTo>
                  <a:lnTo>
                    <a:pt x="26" y="376"/>
                  </a:lnTo>
                  <a:lnTo>
                    <a:pt x="26" y="375"/>
                  </a:lnTo>
                  <a:lnTo>
                    <a:pt x="28" y="375"/>
                  </a:lnTo>
                  <a:lnTo>
                    <a:pt x="30" y="373"/>
                  </a:lnTo>
                  <a:lnTo>
                    <a:pt x="28" y="372"/>
                  </a:lnTo>
                  <a:lnTo>
                    <a:pt x="28" y="369"/>
                  </a:lnTo>
                  <a:lnTo>
                    <a:pt x="28" y="368"/>
                  </a:lnTo>
                  <a:lnTo>
                    <a:pt x="27" y="367"/>
                  </a:lnTo>
                  <a:lnTo>
                    <a:pt x="28" y="367"/>
                  </a:lnTo>
                  <a:lnTo>
                    <a:pt x="28" y="366"/>
                  </a:lnTo>
                  <a:lnTo>
                    <a:pt x="30" y="364"/>
                  </a:lnTo>
                  <a:lnTo>
                    <a:pt x="30" y="363"/>
                  </a:lnTo>
                  <a:lnTo>
                    <a:pt x="28" y="363"/>
                  </a:lnTo>
                  <a:lnTo>
                    <a:pt x="28" y="362"/>
                  </a:lnTo>
                  <a:lnTo>
                    <a:pt x="28" y="360"/>
                  </a:lnTo>
                  <a:lnTo>
                    <a:pt x="28" y="359"/>
                  </a:lnTo>
                  <a:lnTo>
                    <a:pt x="27" y="359"/>
                  </a:lnTo>
                  <a:lnTo>
                    <a:pt x="26" y="359"/>
                  </a:lnTo>
                  <a:lnTo>
                    <a:pt x="25" y="359"/>
                  </a:lnTo>
                  <a:lnTo>
                    <a:pt x="23" y="359"/>
                  </a:lnTo>
                  <a:lnTo>
                    <a:pt x="25" y="358"/>
                  </a:lnTo>
                  <a:lnTo>
                    <a:pt x="25" y="357"/>
                  </a:lnTo>
                  <a:lnTo>
                    <a:pt x="25" y="355"/>
                  </a:lnTo>
                  <a:lnTo>
                    <a:pt x="25" y="354"/>
                  </a:lnTo>
                  <a:lnTo>
                    <a:pt x="25" y="354"/>
                  </a:lnTo>
                  <a:lnTo>
                    <a:pt x="26" y="354"/>
                  </a:lnTo>
                  <a:lnTo>
                    <a:pt x="26" y="353"/>
                  </a:lnTo>
                  <a:lnTo>
                    <a:pt x="26" y="351"/>
                  </a:lnTo>
                  <a:lnTo>
                    <a:pt x="25" y="351"/>
                  </a:lnTo>
                  <a:lnTo>
                    <a:pt x="25" y="350"/>
                  </a:lnTo>
                  <a:lnTo>
                    <a:pt x="23" y="350"/>
                  </a:lnTo>
                  <a:lnTo>
                    <a:pt x="22" y="350"/>
                  </a:lnTo>
                  <a:lnTo>
                    <a:pt x="23" y="349"/>
                  </a:lnTo>
                  <a:lnTo>
                    <a:pt x="25" y="348"/>
                  </a:lnTo>
                  <a:lnTo>
                    <a:pt x="26" y="346"/>
                  </a:lnTo>
                  <a:lnTo>
                    <a:pt x="25" y="345"/>
                  </a:lnTo>
                  <a:lnTo>
                    <a:pt x="25" y="344"/>
                  </a:lnTo>
                  <a:lnTo>
                    <a:pt x="25" y="342"/>
                  </a:lnTo>
                  <a:lnTo>
                    <a:pt x="23" y="341"/>
                  </a:lnTo>
                  <a:lnTo>
                    <a:pt x="23" y="340"/>
                  </a:lnTo>
                  <a:lnTo>
                    <a:pt x="22" y="340"/>
                  </a:lnTo>
                  <a:lnTo>
                    <a:pt x="22" y="339"/>
                  </a:lnTo>
                  <a:lnTo>
                    <a:pt x="22" y="337"/>
                  </a:lnTo>
                  <a:lnTo>
                    <a:pt x="21" y="337"/>
                  </a:lnTo>
                  <a:lnTo>
                    <a:pt x="19" y="337"/>
                  </a:lnTo>
                  <a:lnTo>
                    <a:pt x="19" y="339"/>
                  </a:lnTo>
                  <a:lnTo>
                    <a:pt x="18" y="340"/>
                  </a:lnTo>
                  <a:lnTo>
                    <a:pt x="18" y="341"/>
                  </a:lnTo>
                  <a:lnTo>
                    <a:pt x="17" y="341"/>
                  </a:lnTo>
                  <a:lnTo>
                    <a:pt x="17" y="342"/>
                  </a:lnTo>
                  <a:lnTo>
                    <a:pt x="16" y="342"/>
                  </a:lnTo>
                  <a:lnTo>
                    <a:pt x="17" y="341"/>
                  </a:lnTo>
                  <a:lnTo>
                    <a:pt x="17" y="340"/>
                  </a:lnTo>
                  <a:lnTo>
                    <a:pt x="16" y="340"/>
                  </a:lnTo>
                  <a:lnTo>
                    <a:pt x="14" y="339"/>
                  </a:lnTo>
                  <a:lnTo>
                    <a:pt x="14" y="337"/>
                  </a:lnTo>
                  <a:lnTo>
                    <a:pt x="13" y="337"/>
                  </a:lnTo>
                  <a:lnTo>
                    <a:pt x="13" y="336"/>
                  </a:lnTo>
                  <a:lnTo>
                    <a:pt x="12" y="336"/>
                  </a:lnTo>
                  <a:lnTo>
                    <a:pt x="10" y="336"/>
                  </a:lnTo>
                  <a:lnTo>
                    <a:pt x="12" y="336"/>
                  </a:lnTo>
                  <a:lnTo>
                    <a:pt x="12" y="335"/>
                  </a:lnTo>
                  <a:lnTo>
                    <a:pt x="12" y="333"/>
                  </a:lnTo>
                  <a:lnTo>
                    <a:pt x="12" y="332"/>
                  </a:lnTo>
                  <a:lnTo>
                    <a:pt x="12" y="331"/>
                  </a:lnTo>
                  <a:lnTo>
                    <a:pt x="10" y="329"/>
                  </a:lnTo>
                  <a:lnTo>
                    <a:pt x="12" y="329"/>
                  </a:lnTo>
                  <a:lnTo>
                    <a:pt x="12" y="328"/>
                  </a:lnTo>
                  <a:lnTo>
                    <a:pt x="12" y="327"/>
                  </a:lnTo>
                  <a:lnTo>
                    <a:pt x="12" y="326"/>
                  </a:lnTo>
                  <a:lnTo>
                    <a:pt x="10" y="324"/>
                  </a:lnTo>
                  <a:lnTo>
                    <a:pt x="9" y="324"/>
                  </a:lnTo>
                  <a:lnTo>
                    <a:pt x="8" y="323"/>
                  </a:lnTo>
                  <a:lnTo>
                    <a:pt x="7" y="323"/>
                  </a:lnTo>
                  <a:lnTo>
                    <a:pt x="7" y="323"/>
                  </a:lnTo>
                  <a:lnTo>
                    <a:pt x="5" y="323"/>
                  </a:lnTo>
                  <a:lnTo>
                    <a:pt x="5" y="322"/>
                  </a:lnTo>
                  <a:lnTo>
                    <a:pt x="5" y="323"/>
                  </a:lnTo>
                  <a:lnTo>
                    <a:pt x="4" y="323"/>
                  </a:lnTo>
                  <a:lnTo>
                    <a:pt x="4" y="322"/>
                  </a:lnTo>
                  <a:lnTo>
                    <a:pt x="3" y="322"/>
                  </a:lnTo>
                  <a:lnTo>
                    <a:pt x="3" y="320"/>
                  </a:lnTo>
                  <a:lnTo>
                    <a:pt x="1" y="320"/>
                  </a:lnTo>
                  <a:lnTo>
                    <a:pt x="1" y="319"/>
                  </a:lnTo>
                  <a:lnTo>
                    <a:pt x="1" y="318"/>
                  </a:lnTo>
                  <a:lnTo>
                    <a:pt x="1" y="317"/>
                  </a:lnTo>
                  <a:lnTo>
                    <a:pt x="1" y="315"/>
                  </a:lnTo>
                  <a:lnTo>
                    <a:pt x="3" y="315"/>
                  </a:lnTo>
                  <a:lnTo>
                    <a:pt x="3" y="314"/>
                  </a:lnTo>
                  <a:lnTo>
                    <a:pt x="1" y="314"/>
                  </a:lnTo>
                  <a:lnTo>
                    <a:pt x="1" y="313"/>
                  </a:lnTo>
                  <a:lnTo>
                    <a:pt x="0" y="313"/>
                  </a:lnTo>
                  <a:lnTo>
                    <a:pt x="0" y="311"/>
                  </a:lnTo>
                  <a:lnTo>
                    <a:pt x="0" y="310"/>
                  </a:lnTo>
                  <a:lnTo>
                    <a:pt x="1" y="310"/>
                  </a:lnTo>
                  <a:lnTo>
                    <a:pt x="1" y="309"/>
                  </a:lnTo>
                  <a:lnTo>
                    <a:pt x="1" y="308"/>
                  </a:lnTo>
                  <a:lnTo>
                    <a:pt x="1" y="306"/>
                  </a:lnTo>
                  <a:lnTo>
                    <a:pt x="3" y="306"/>
                  </a:lnTo>
                  <a:lnTo>
                    <a:pt x="3" y="308"/>
                  </a:lnTo>
                  <a:lnTo>
                    <a:pt x="4" y="308"/>
                  </a:lnTo>
                  <a:lnTo>
                    <a:pt x="4" y="309"/>
                  </a:lnTo>
                  <a:lnTo>
                    <a:pt x="5" y="309"/>
                  </a:lnTo>
                  <a:lnTo>
                    <a:pt x="5" y="310"/>
                  </a:lnTo>
                  <a:lnTo>
                    <a:pt x="7" y="310"/>
                  </a:lnTo>
                  <a:lnTo>
                    <a:pt x="7" y="309"/>
                  </a:lnTo>
                  <a:lnTo>
                    <a:pt x="8" y="309"/>
                  </a:lnTo>
                  <a:lnTo>
                    <a:pt x="8" y="308"/>
                  </a:lnTo>
                  <a:lnTo>
                    <a:pt x="8" y="306"/>
                  </a:lnTo>
                  <a:lnTo>
                    <a:pt x="8" y="305"/>
                  </a:lnTo>
                  <a:lnTo>
                    <a:pt x="8" y="304"/>
                  </a:lnTo>
                  <a:lnTo>
                    <a:pt x="7" y="304"/>
                  </a:lnTo>
                  <a:lnTo>
                    <a:pt x="5" y="304"/>
                  </a:lnTo>
                  <a:lnTo>
                    <a:pt x="5" y="302"/>
                  </a:lnTo>
                  <a:lnTo>
                    <a:pt x="7" y="302"/>
                  </a:lnTo>
                  <a:lnTo>
                    <a:pt x="5" y="302"/>
                  </a:lnTo>
                  <a:lnTo>
                    <a:pt x="4" y="302"/>
                  </a:lnTo>
                  <a:lnTo>
                    <a:pt x="4" y="301"/>
                  </a:lnTo>
                  <a:lnTo>
                    <a:pt x="5" y="301"/>
                  </a:lnTo>
                  <a:lnTo>
                    <a:pt x="5" y="300"/>
                  </a:lnTo>
                  <a:lnTo>
                    <a:pt x="7" y="299"/>
                  </a:lnTo>
                  <a:lnTo>
                    <a:pt x="4" y="297"/>
                  </a:lnTo>
                  <a:lnTo>
                    <a:pt x="4" y="296"/>
                  </a:lnTo>
                  <a:lnTo>
                    <a:pt x="4" y="295"/>
                  </a:lnTo>
                  <a:lnTo>
                    <a:pt x="4" y="293"/>
                  </a:lnTo>
                  <a:lnTo>
                    <a:pt x="5" y="292"/>
                  </a:lnTo>
                  <a:lnTo>
                    <a:pt x="5" y="292"/>
                  </a:lnTo>
                  <a:lnTo>
                    <a:pt x="7" y="291"/>
                  </a:lnTo>
                  <a:lnTo>
                    <a:pt x="7" y="290"/>
                  </a:lnTo>
                  <a:lnTo>
                    <a:pt x="13" y="277"/>
                  </a:lnTo>
                  <a:lnTo>
                    <a:pt x="14" y="274"/>
                  </a:lnTo>
                  <a:lnTo>
                    <a:pt x="19" y="263"/>
                  </a:lnTo>
                  <a:lnTo>
                    <a:pt x="22" y="259"/>
                  </a:lnTo>
                  <a:lnTo>
                    <a:pt x="26" y="251"/>
                  </a:lnTo>
                  <a:lnTo>
                    <a:pt x="27" y="248"/>
                  </a:lnTo>
                  <a:lnTo>
                    <a:pt x="27" y="247"/>
                  </a:lnTo>
                  <a:lnTo>
                    <a:pt x="28" y="246"/>
                  </a:lnTo>
                  <a:lnTo>
                    <a:pt x="30" y="243"/>
                  </a:lnTo>
                  <a:lnTo>
                    <a:pt x="30" y="242"/>
                  </a:lnTo>
                  <a:lnTo>
                    <a:pt x="31" y="238"/>
                  </a:lnTo>
                  <a:lnTo>
                    <a:pt x="31" y="237"/>
                  </a:lnTo>
                  <a:lnTo>
                    <a:pt x="32" y="235"/>
                  </a:lnTo>
                  <a:lnTo>
                    <a:pt x="32" y="234"/>
                  </a:lnTo>
                  <a:lnTo>
                    <a:pt x="34" y="233"/>
                  </a:lnTo>
                  <a:lnTo>
                    <a:pt x="34" y="232"/>
                  </a:lnTo>
                  <a:lnTo>
                    <a:pt x="34" y="230"/>
                  </a:lnTo>
                  <a:lnTo>
                    <a:pt x="35" y="230"/>
                  </a:lnTo>
                  <a:lnTo>
                    <a:pt x="35" y="229"/>
                  </a:lnTo>
                  <a:lnTo>
                    <a:pt x="36" y="229"/>
                  </a:lnTo>
                  <a:lnTo>
                    <a:pt x="36" y="226"/>
                  </a:lnTo>
                  <a:lnTo>
                    <a:pt x="37" y="225"/>
                  </a:lnTo>
                  <a:lnTo>
                    <a:pt x="39" y="223"/>
                  </a:lnTo>
                  <a:lnTo>
                    <a:pt x="39" y="221"/>
                  </a:lnTo>
                  <a:lnTo>
                    <a:pt x="40" y="220"/>
                  </a:lnTo>
                  <a:lnTo>
                    <a:pt x="40" y="219"/>
                  </a:lnTo>
                  <a:lnTo>
                    <a:pt x="41" y="217"/>
                  </a:lnTo>
                  <a:lnTo>
                    <a:pt x="41" y="215"/>
                  </a:lnTo>
                  <a:lnTo>
                    <a:pt x="43" y="215"/>
                  </a:lnTo>
                  <a:lnTo>
                    <a:pt x="43" y="214"/>
                  </a:lnTo>
                  <a:lnTo>
                    <a:pt x="43" y="212"/>
                  </a:lnTo>
                  <a:lnTo>
                    <a:pt x="44" y="212"/>
                  </a:lnTo>
                  <a:lnTo>
                    <a:pt x="44" y="211"/>
                  </a:lnTo>
                  <a:lnTo>
                    <a:pt x="44" y="210"/>
                  </a:lnTo>
                  <a:lnTo>
                    <a:pt x="45" y="210"/>
                  </a:lnTo>
                  <a:lnTo>
                    <a:pt x="45" y="208"/>
                  </a:lnTo>
                  <a:lnTo>
                    <a:pt x="45" y="207"/>
                  </a:lnTo>
                  <a:lnTo>
                    <a:pt x="46" y="207"/>
                  </a:lnTo>
                  <a:lnTo>
                    <a:pt x="46" y="206"/>
                  </a:lnTo>
                  <a:lnTo>
                    <a:pt x="48" y="205"/>
                  </a:lnTo>
                  <a:lnTo>
                    <a:pt x="48" y="203"/>
                  </a:lnTo>
                  <a:lnTo>
                    <a:pt x="48" y="202"/>
                  </a:lnTo>
                  <a:lnTo>
                    <a:pt x="49" y="202"/>
                  </a:lnTo>
                  <a:lnTo>
                    <a:pt x="49" y="201"/>
                  </a:lnTo>
                  <a:lnTo>
                    <a:pt x="50" y="199"/>
                  </a:lnTo>
                  <a:lnTo>
                    <a:pt x="50" y="198"/>
                  </a:lnTo>
                  <a:lnTo>
                    <a:pt x="50" y="198"/>
                  </a:lnTo>
                  <a:lnTo>
                    <a:pt x="52" y="197"/>
                  </a:lnTo>
                  <a:lnTo>
                    <a:pt x="52" y="196"/>
                  </a:lnTo>
                  <a:lnTo>
                    <a:pt x="53" y="194"/>
                  </a:lnTo>
                  <a:lnTo>
                    <a:pt x="53" y="193"/>
                  </a:lnTo>
                  <a:lnTo>
                    <a:pt x="54" y="192"/>
                  </a:lnTo>
                  <a:lnTo>
                    <a:pt x="54" y="190"/>
                  </a:lnTo>
                  <a:lnTo>
                    <a:pt x="55" y="188"/>
                  </a:lnTo>
                  <a:lnTo>
                    <a:pt x="55" y="187"/>
                  </a:lnTo>
                  <a:lnTo>
                    <a:pt x="58" y="184"/>
                  </a:lnTo>
                  <a:lnTo>
                    <a:pt x="58" y="183"/>
                  </a:lnTo>
                  <a:lnTo>
                    <a:pt x="58" y="181"/>
                  </a:lnTo>
                  <a:lnTo>
                    <a:pt x="59" y="180"/>
                  </a:lnTo>
                  <a:lnTo>
                    <a:pt x="61" y="179"/>
                  </a:lnTo>
                  <a:lnTo>
                    <a:pt x="62" y="175"/>
                  </a:lnTo>
                  <a:lnTo>
                    <a:pt x="62" y="174"/>
                  </a:lnTo>
                  <a:lnTo>
                    <a:pt x="63" y="170"/>
                  </a:lnTo>
                  <a:lnTo>
                    <a:pt x="63" y="168"/>
                  </a:lnTo>
                  <a:lnTo>
                    <a:pt x="64" y="167"/>
                  </a:lnTo>
                  <a:lnTo>
                    <a:pt x="64" y="167"/>
                  </a:lnTo>
                  <a:lnTo>
                    <a:pt x="66" y="165"/>
                  </a:lnTo>
                  <a:lnTo>
                    <a:pt x="68" y="159"/>
                  </a:lnTo>
                  <a:lnTo>
                    <a:pt x="68" y="158"/>
                  </a:lnTo>
                  <a:lnTo>
                    <a:pt x="70" y="158"/>
                  </a:lnTo>
                  <a:lnTo>
                    <a:pt x="71" y="154"/>
                  </a:lnTo>
                  <a:lnTo>
                    <a:pt x="71" y="153"/>
                  </a:lnTo>
                  <a:lnTo>
                    <a:pt x="72" y="152"/>
                  </a:lnTo>
                  <a:lnTo>
                    <a:pt x="75" y="145"/>
                  </a:lnTo>
                  <a:lnTo>
                    <a:pt x="76" y="143"/>
                  </a:lnTo>
                  <a:lnTo>
                    <a:pt x="81" y="134"/>
                  </a:lnTo>
                  <a:lnTo>
                    <a:pt x="82" y="131"/>
                  </a:lnTo>
                  <a:lnTo>
                    <a:pt x="82" y="130"/>
                  </a:lnTo>
                  <a:lnTo>
                    <a:pt x="84" y="127"/>
                  </a:lnTo>
                  <a:lnTo>
                    <a:pt x="85" y="126"/>
                  </a:lnTo>
                  <a:lnTo>
                    <a:pt x="85" y="125"/>
                  </a:lnTo>
                  <a:lnTo>
                    <a:pt x="88" y="118"/>
                  </a:lnTo>
                  <a:lnTo>
                    <a:pt x="89" y="118"/>
                  </a:lnTo>
                  <a:lnTo>
                    <a:pt x="90" y="114"/>
                  </a:lnTo>
                  <a:lnTo>
                    <a:pt x="93" y="107"/>
                  </a:lnTo>
                  <a:lnTo>
                    <a:pt x="97" y="99"/>
                  </a:lnTo>
                  <a:lnTo>
                    <a:pt x="98" y="98"/>
                  </a:lnTo>
                  <a:lnTo>
                    <a:pt x="98" y="96"/>
                  </a:lnTo>
                  <a:lnTo>
                    <a:pt x="99" y="95"/>
                  </a:lnTo>
                  <a:lnTo>
                    <a:pt x="99" y="94"/>
                  </a:lnTo>
                  <a:lnTo>
                    <a:pt x="99" y="92"/>
                  </a:lnTo>
                  <a:lnTo>
                    <a:pt x="101" y="91"/>
                  </a:lnTo>
                  <a:lnTo>
                    <a:pt x="102" y="87"/>
                  </a:lnTo>
                  <a:lnTo>
                    <a:pt x="103" y="86"/>
                  </a:lnTo>
                  <a:lnTo>
                    <a:pt x="104" y="82"/>
                  </a:lnTo>
                  <a:lnTo>
                    <a:pt x="106" y="81"/>
                  </a:lnTo>
                  <a:lnTo>
                    <a:pt x="107" y="78"/>
                  </a:lnTo>
                  <a:lnTo>
                    <a:pt x="108" y="76"/>
                  </a:lnTo>
                  <a:lnTo>
                    <a:pt x="110" y="72"/>
                  </a:lnTo>
                  <a:lnTo>
                    <a:pt x="111" y="72"/>
                  </a:lnTo>
                  <a:lnTo>
                    <a:pt x="112" y="68"/>
                  </a:lnTo>
                  <a:lnTo>
                    <a:pt x="112" y="67"/>
                  </a:lnTo>
                  <a:lnTo>
                    <a:pt x="113" y="64"/>
                  </a:lnTo>
                  <a:lnTo>
                    <a:pt x="116" y="60"/>
                  </a:lnTo>
                  <a:lnTo>
                    <a:pt x="116" y="59"/>
                  </a:lnTo>
                  <a:lnTo>
                    <a:pt x="121" y="50"/>
                  </a:lnTo>
                  <a:lnTo>
                    <a:pt x="122" y="46"/>
                  </a:lnTo>
                  <a:lnTo>
                    <a:pt x="124" y="44"/>
                  </a:lnTo>
                  <a:lnTo>
                    <a:pt x="126" y="36"/>
                  </a:lnTo>
                  <a:lnTo>
                    <a:pt x="128" y="33"/>
                  </a:lnTo>
                  <a:lnTo>
                    <a:pt x="129" y="31"/>
                  </a:lnTo>
                  <a:lnTo>
                    <a:pt x="133" y="23"/>
                  </a:lnTo>
                  <a:lnTo>
                    <a:pt x="134" y="22"/>
                  </a:lnTo>
                  <a:lnTo>
                    <a:pt x="135" y="19"/>
                  </a:lnTo>
                  <a:lnTo>
                    <a:pt x="139" y="11"/>
                  </a:lnTo>
                  <a:lnTo>
                    <a:pt x="144" y="0"/>
                  </a:lnTo>
                  <a:lnTo>
                    <a:pt x="146" y="0"/>
                  </a:lnTo>
                  <a:lnTo>
                    <a:pt x="147" y="0"/>
                  </a:lnTo>
                  <a:lnTo>
                    <a:pt x="147" y="1"/>
                  </a:lnTo>
                  <a:lnTo>
                    <a:pt x="148" y="1"/>
                  </a:lnTo>
                  <a:lnTo>
                    <a:pt x="149" y="1"/>
                  </a:lnTo>
                  <a:lnTo>
                    <a:pt x="149" y="2"/>
                  </a:lnTo>
                  <a:lnTo>
                    <a:pt x="151" y="2"/>
                  </a:lnTo>
                  <a:lnTo>
                    <a:pt x="152" y="2"/>
                  </a:lnTo>
                  <a:lnTo>
                    <a:pt x="152" y="4"/>
                  </a:lnTo>
                  <a:lnTo>
                    <a:pt x="153" y="4"/>
                  </a:lnTo>
                  <a:lnTo>
                    <a:pt x="153" y="4"/>
                  </a:lnTo>
                  <a:lnTo>
                    <a:pt x="153" y="5"/>
                  </a:lnTo>
                  <a:lnTo>
                    <a:pt x="155" y="5"/>
                  </a:lnTo>
                  <a:lnTo>
                    <a:pt x="156" y="5"/>
                  </a:lnTo>
                  <a:lnTo>
                    <a:pt x="157" y="6"/>
                  </a:lnTo>
                  <a:lnTo>
                    <a:pt x="158" y="6"/>
                  </a:lnTo>
                  <a:lnTo>
                    <a:pt x="160" y="7"/>
                  </a:lnTo>
                  <a:lnTo>
                    <a:pt x="161" y="7"/>
                  </a:lnTo>
                  <a:lnTo>
                    <a:pt x="162" y="9"/>
                  </a:lnTo>
                  <a:lnTo>
                    <a:pt x="164" y="9"/>
                  </a:lnTo>
                  <a:lnTo>
                    <a:pt x="165" y="9"/>
                  </a:lnTo>
                  <a:lnTo>
                    <a:pt x="165" y="10"/>
                  </a:lnTo>
                  <a:lnTo>
                    <a:pt x="166" y="10"/>
                  </a:lnTo>
                  <a:lnTo>
                    <a:pt x="167" y="10"/>
                  </a:lnTo>
                  <a:lnTo>
                    <a:pt x="167" y="11"/>
                  </a:lnTo>
                  <a:lnTo>
                    <a:pt x="169" y="11"/>
                  </a:lnTo>
                  <a:lnTo>
                    <a:pt x="170" y="11"/>
                  </a:lnTo>
                  <a:lnTo>
                    <a:pt x="171" y="13"/>
                  </a:lnTo>
                  <a:lnTo>
                    <a:pt x="173" y="13"/>
                  </a:lnTo>
                  <a:lnTo>
                    <a:pt x="174" y="13"/>
                  </a:lnTo>
                  <a:lnTo>
                    <a:pt x="175" y="13"/>
                  </a:lnTo>
                  <a:lnTo>
                    <a:pt x="176" y="13"/>
                  </a:lnTo>
                  <a:lnTo>
                    <a:pt x="176" y="14"/>
                  </a:lnTo>
                  <a:lnTo>
                    <a:pt x="178" y="14"/>
                  </a:lnTo>
                  <a:lnTo>
                    <a:pt x="179" y="14"/>
                  </a:lnTo>
                  <a:lnTo>
                    <a:pt x="179" y="15"/>
                  </a:lnTo>
                  <a:lnTo>
                    <a:pt x="180" y="15"/>
                  </a:lnTo>
                  <a:lnTo>
                    <a:pt x="182" y="15"/>
                  </a:lnTo>
                  <a:lnTo>
                    <a:pt x="182" y="16"/>
                  </a:lnTo>
                  <a:lnTo>
                    <a:pt x="183" y="16"/>
                  </a:lnTo>
                  <a:lnTo>
                    <a:pt x="184" y="16"/>
                  </a:lnTo>
                  <a:lnTo>
                    <a:pt x="184" y="18"/>
                  </a:lnTo>
                  <a:lnTo>
                    <a:pt x="184" y="18"/>
                  </a:lnTo>
                  <a:lnTo>
                    <a:pt x="185" y="18"/>
                  </a:lnTo>
                  <a:lnTo>
                    <a:pt x="187" y="18"/>
                  </a:lnTo>
                  <a:lnTo>
                    <a:pt x="187" y="19"/>
                  </a:lnTo>
                  <a:lnTo>
                    <a:pt x="188" y="19"/>
                  </a:lnTo>
                  <a:lnTo>
                    <a:pt x="189" y="19"/>
                  </a:lnTo>
                  <a:lnTo>
                    <a:pt x="189" y="20"/>
                  </a:lnTo>
                  <a:lnTo>
                    <a:pt x="191" y="20"/>
                  </a:lnTo>
                  <a:lnTo>
                    <a:pt x="192" y="20"/>
                  </a:lnTo>
                  <a:lnTo>
                    <a:pt x="192" y="22"/>
                  </a:lnTo>
                  <a:lnTo>
                    <a:pt x="193" y="22"/>
                  </a:lnTo>
                  <a:lnTo>
                    <a:pt x="194" y="22"/>
                  </a:lnTo>
                  <a:lnTo>
                    <a:pt x="196" y="22"/>
                  </a:lnTo>
                  <a:lnTo>
                    <a:pt x="196" y="23"/>
                  </a:lnTo>
                  <a:lnTo>
                    <a:pt x="197" y="23"/>
                  </a:lnTo>
                  <a:lnTo>
                    <a:pt x="198" y="23"/>
                  </a:lnTo>
                  <a:lnTo>
                    <a:pt x="198" y="24"/>
                  </a:lnTo>
                  <a:lnTo>
                    <a:pt x="200" y="24"/>
                  </a:lnTo>
                  <a:lnTo>
                    <a:pt x="201" y="24"/>
                  </a:lnTo>
                  <a:lnTo>
                    <a:pt x="201" y="26"/>
                  </a:lnTo>
                  <a:lnTo>
                    <a:pt x="202" y="26"/>
                  </a:lnTo>
                  <a:lnTo>
                    <a:pt x="203" y="26"/>
                  </a:lnTo>
                  <a:lnTo>
                    <a:pt x="205" y="27"/>
                  </a:lnTo>
                  <a:lnTo>
                    <a:pt x="206" y="27"/>
                  </a:lnTo>
                  <a:lnTo>
                    <a:pt x="207" y="27"/>
                  </a:lnTo>
                  <a:lnTo>
                    <a:pt x="207" y="28"/>
                  </a:lnTo>
                  <a:lnTo>
                    <a:pt x="209" y="28"/>
                  </a:lnTo>
                  <a:lnTo>
                    <a:pt x="210" y="28"/>
                  </a:lnTo>
                  <a:lnTo>
                    <a:pt x="210" y="29"/>
                  </a:lnTo>
                  <a:lnTo>
                    <a:pt x="211" y="29"/>
                  </a:lnTo>
                  <a:lnTo>
                    <a:pt x="212" y="29"/>
                  </a:lnTo>
                  <a:lnTo>
                    <a:pt x="214" y="29"/>
                  </a:lnTo>
                  <a:lnTo>
                    <a:pt x="214" y="31"/>
                  </a:lnTo>
                  <a:lnTo>
                    <a:pt x="215" y="31"/>
                  </a:lnTo>
                  <a:lnTo>
                    <a:pt x="215" y="31"/>
                  </a:lnTo>
                  <a:lnTo>
                    <a:pt x="215" y="32"/>
                  </a:lnTo>
                  <a:lnTo>
                    <a:pt x="216" y="32"/>
                  </a:lnTo>
                  <a:lnTo>
                    <a:pt x="218" y="32"/>
                  </a:lnTo>
                  <a:lnTo>
                    <a:pt x="218" y="33"/>
                  </a:lnTo>
                  <a:lnTo>
                    <a:pt x="219" y="33"/>
                  </a:lnTo>
                  <a:lnTo>
                    <a:pt x="220" y="33"/>
                  </a:lnTo>
                  <a:lnTo>
                    <a:pt x="221" y="33"/>
                  </a:lnTo>
                  <a:lnTo>
                    <a:pt x="221" y="35"/>
                  </a:lnTo>
                  <a:lnTo>
                    <a:pt x="223" y="35"/>
                  </a:lnTo>
                  <a:lnTo>
                    <a:pt x="224" y="35"/>
                  </a:lnTo>
                  <a:lnTo>
                    <a:pt x="224" y="36"/>
                  </a:lnTo>
                  <a:lnTo>
                    <a:pt x="225" y="36"/>
                  </a:lnTo>
                  <a:lnTo>
                    <a:pt x="227" y="36"/>
                  </a:lnTo>
                  <a:lnTo>
                    <a:pt x="228" y="36"/>
                  </a:lnTo>
                  <a:lnTo>
                    <a:pt x="228" y="37"/>
                  </a:lnTo>
                  <a:lnTo>
                    <a:pt x="229" y="37"/>
                  </a:lnTo>
                  <a:lnTo>
                    <a:pt x="230" y="37"/>
                  </a:lnTo>
                  <a:lnTo>
                    <a:pt x="230" y="38"/>
                  </a:lnTo>
                  <a:lnTo>
                    <a:pt x="232" y="38"/>
                  </a:lnTo>
                  <a:lnTo>
                    <a:pt x="233" y="38"/>
                  </a:lnTo>
                  <a:lnTo>
                    <a:pt x="234" y="38"/>
                  </a:lnTo>
                  <a:lnTo>
                    <a:pt x="234" y="40"/>
                  </a:lnTo>
                  <a:lnTo>
                    <a:pt x="236" y="40"/>
                  </a:lnTo>
                  <a:lnTo>
                    <a:pt x="237" y="40"/>
                  </a:lnTo>
                  <a:lnTo>
                    <a:pt x="237" y="41"/>
                  </a:lnTo>
                  <a:lnTo>
                    <a:pt x="238" y="41"/>
                  </a:lnTo>
                  <a:lnTo>
                    <a:pt x="239" y="41"/>
                  </a:lnTo>
                  <a:lnTo>
                    <a:pt x="241" y="42"/>
                  </a:lnTo>
                  <a:lnTo>
                    <a:pt x="242" y="42"/>
                  </a:lnTo>
                  <a:lnTo>
                    <a:pt x="243" y="42"/>
                  </a:lnTo>
                  <a:lnTo>
                    <a:pt x="243" y="44"/>
                  </a:lnTo>
                  <a:lnTo>
                    <a:pt x="245" y="44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7" y="44"/>
                  </a:lnTo>
                  <a:lnTo>
                    <a:pt x="248" y="44"/>
                  </a:lnTo>
                  <a:lnTo>
                    <a:pt x="248" y="45"/>
                  </a:lnTo>
                  <a:lnTo>
                    <a:pt x="250" y="45"/>
                  </a:lnTo>
                  <a:lnTo>
                    <a:pt x="251" y="45"/>
                  </a:lnTo>
                  <a:lnTo>
                    <a:pt x="252" y="45"/>
                  </a:lnTo>
                  <a:lnTo>
                    <a:pt x="252" y="46"/>
                  </a:lnTo>
                  <a:lnTo>
                    <a:pt x="254" y="46"/>
                  </a:lnTo>
                  <a:lnTo>
                    <a:pt x="255" y="46"/>
                  </a:lnTo>
                  <a:lnTo>
                    <a:pt x="255" y="47"/>
                  </a:lnTo>
                  <a:lnTo>
                    <a:pt x="256" y="47"/>
                  </a:lnTo>
                  <a:lnTo>
                    <a:pt x="257" y="47"/>
                  </a:lnTo>
                  <a:lnTo>
                    <a:pt x="259" y="47"/>
                  </a:lnTo>
                  <a:lnTo>
                    <a:pt x="259" y="49"/>
                  </a:lnTo>
                  <a:lnTo>
                    <a:pt x="260" y="49"/>
                  </a:lnTo>
                  <a:lnTo>
                    <a:pt x="261" y="49"/>
                  </a:lnTo>
                  <a:lnTo>
                    <a:pt x="263" y="50"/>
                  </a:lnTo>
                  <a:lnTo>
                    <a:pt x="264" y="50"/>
                  </a:lnTo>
                  <a:lnTo>
                    <a:pt x="265" y="50"/>
                  </a:lnTo>
                  <a:lnTo>
                    <a:pt x="265" y="51"/>
                  </a:lnTo>
                  <a:lnTo>
                    <a:pt x="267" y="51"/>
                  </a:lnTo>
                  <a:lnTo>
                    <a:pt x="268" y="51"/>
                  </a:lnTo>
                  <a:lnTo>
                    <a:pt x="269" y="51"/>
                  </a:lnTo>
                  <a:lnTo>
                    <a:pt x="269" y="53"/>
                  </a:lnTo>
                  <a:lnTo>
                    <a:pt x="270" y="53"/>
                  </a:lnTo>
                  <a:lnTo>
                    <a:pt x="272" y="53"/>
                  </a:lnTo>
                  <a:lnTo>
                    <a:pt x="273" y="54"/>
                  </a:lnTo>
                  <a:lnTo>
                    <a:pt x="274" y="54"/>
                  </a:lnTo>
                  <a:lnTo>
                    <a:pt x="276" y="54"/>
                  </a:lnTo>
                  <a:lnTo>
                    <a:pt x="276" y="55"/>
                  </a:lnTo>
                  <a:lnTo>
                    <a:pt x="277" y="55"/>
                  </a:lnTo>
                  <a:lnTo>
                    <a:pt x="277" y="55"/>
                  </a:lnTo>
                  <a:lnTo>
                    <a:pt x="278" y="55"/>
                  </a:lnTo>
                  <a:lnTo>
                    <a:pt x="278" y="56"/>
                  </a:lnTo>
                  <a:lnTo>
                    <a:pt x="279" y="56"/>
                  </a:lnTo>
                  <a:lnTo>
                    <a:pt x="281" y="56"/>
                  </a:lnTo>
                  <a:lnTo>
                    <a:pt x="282" y="58"/>
                  </a:lnTo>
                  <a:lnTo>
                    <a:pt x="283" y="58"/>
                  </a:lnTo>
                  <a:lnTo>
                    <a:pt x="285" y="58"/>
                  </a:lnTo>
                  <a:lnTo>
                    <a:pt x="285" y="59"/>
                  </a:lnTo>
                  <a:lnTo>
                    <a:pt x="286" y="59"/>
                  </a:lnTo>
                  <a:lnTo>
                    <a:pt x="287" y="59"/>
                  </a:lnTo>
                  <a:lnTo>
                    <a:pt x="288" y="59"/>
                  </a:lnTo>
                  <a:lnTo>
                    <a:pt x="288" y="60"/>
                  </a:lnTo>
                  <a:lnTo>
                    <a:pt x="290" y="60"/>
                  </a:lnTo>
                  <a:lnTo>
                    <a:pt x="291" y="60"/>
                  </a:lnTo>
                  <a:lnTo>
                    <a:pt x="292" y="60"/>
                  </a:lnTo>
                  <a:lnTo>
                    <a:pt x="292" y="62"/>
                  </a:lnTo>
                  <a:lnTo>
                    <a:pt x="294" y="62"/>
                  </a:lnTo>
                  <a:lnTo>
                    <a:pt x="295" y="62"/>
                  </a:lnTo>
                  <a:lnTo>
                    <a:pt x="296" y="63"/>
                  </a:lnTo>
                  <a:lnTo>
                    <a:pt x="297" y="63"/>
                  </a:lnTo>
                  <a:lnTo>
                    <a:pt x="299" y="63"/>
                  </a:lnTo>
                  <a:lnTo>
                    <a:pt x="299" y="64"/>
                  </a:lnTo>
                  <a:lnTo>
                    <a:pt x="300" y="64"/>
                  </a:lnTo>
                  <a:lnTo>
                    <a:pt x="301" y="64"/>
                  </a:lnTo>
                  <a:lnTo>
                    <a:pt x="303" y="64"/>
                  </a:lnTo>
                  <a:lnTo>
                    <a:pt x="303" y="65"/>
                  </a:lnTo>
                  <a:lnTo>
                    <a:pt x="304" y="65"/>
                  </a:lnTo>
                  <a:lnTo>
                    <a:pt x="305" y="65"/>
                  </a:lnTo>
                  <a:lnTo>
                    <a:pt x="306" y="65"/>
                  </a:lnTo>
                  <a:lnTo>
                    <a:pt x="306" y="67"/>
                  </a:lnTo>
                  <a:lnTo>
                    <a:pt x="308" y="67"/>
                  </a:lnTo>
                  <a:lnTo>
                    <a:pt x="308" y="67"/>
                  </a:lnTo>
                  <a:lnTo>
                    <a:pt x="309" y="68"/>
                  </a:lnTo>
                  <a:lnTo>
                    <a:pt x="310" y="68"/>
                  </a:lnTo>
                  <a:lnTo>
                    <a:pt x="312" y="68"/>
                  </a:lnTo>
                  <a:lnTo>
                    <a:pt x="313" y="68"/>
                  </a:lnTo>
                  <a:lnTo>
                    <a:pt x="313" y="69"/>
                  </a:lnTo>
                  <a:lnTo>
                    <a:pt x="314" y="69"/>
                  </a:lnTo>
                  <a:lnTo>
                    <a:pt x="315" y="69"/>
                  </a:lnTo>
                  <a:lnTo>
                    <a:pt x="317" y="71"/>
                  </a:lnTo>
                  <a:lnTo>
                    <a:pt x="318" y="71"/>
                  </a:lnTo>
                  <a:lnTo>
                    <a:pt x="319" y="71"/>
                  </a:lnTo>
                  <a:lnTo>
                    <a:pt x="321" y="72"/>
                  </a:lnTo>
                  <a:lnTo>
                    <a:pt x="322" y="72"/>
                  </a:lnTo>
                  <a:lnTo>
                    <a:pt x="323" y="72"/>
                  </a:lnTo>
                  <a:lnTo>
                    <a:pt x="324" y="73"/>
                  </a:lnTo>
                  <a:lnTo>
                    <a:pt x="326" y="73"/>
                  </a:lnTo>
                  <a:lnTo>
                    <a:pt x="327" y="73"/>
                  </a:lnTo>
                  <a:lnTo>
                    <a:pt x="327" y="74"/>
                  </a:lnTo>
                  <a:lnTo>
                    <a:pt x="328" y="74"/>
                  </a:lnTo>
                  <a:lnTo>
                    <a:pt x="330" y="74"/>
                  </a:lnTo>
                  <a:lnTo>
                    <a:pt x="331" y="74"/>
                  </a:lnTo>
                  <a:lnTo>
                    <a:pt x="331" y="74"/>
                  </a:lnTo>
                  <a:lnTo>
                    <a:pt x="332" y="74"/>
                  </a:lnTo>
                  <a:lnTo>
                    <a:pt x="333" y="74"/>
                  </a:lnTo>
                  <a:lnTo>
                    <a:pt x="335" y="74"/>
                  </a:lnTo>
                  <a:lnTo>
                    <a:pt x="335" y="76"/>
                  </a:lnTo>
                  <a:lnTo>
                    <a:pt x="336" y="76"/>
                  </a:lnTo>
                  <a:lnTo>
                    <a:pt x="337" y="76"/>
                  </a:lnTo>
                  <a:lnTo>
                    <a:pt x="339" y="76"/>
                  </a:lnTo>
                  <a:lnTo>
                    <a:pt x="339" y="77"/>
                  </a:lnTo>
                  <a:lnTo>
                    <a:pt x="340" y="77"/>
                  </a:lnTo>
                  <a:lnTo>
                    <a:pt x="341" y="77"/>
                  </a:lnTo>
                  <a:lnTo>
                    <a:pt x="342" y="78"/>
                  </a:lnTo>
                  <a:lnTo>
                    <a:pt x="344" y="78"/>
                  </a:lnTo>
                  <a:lnTo>
                    <a:pt x="345" y="78"/>
                  </a:lnTo>
                  <a:lnTo>
                    <a:pt x="346" y="80"/>
                  </a:lnTo>
                  <a:lnTo>
                    <a:pt x="348" y="80"/>
                  </a:lnTo>
                  <a:lnTo>
                    <a:pt x="349" y="80"/>
                  </a:lnTo>
                  <a:lnTo>
                    <a:pt x="350" y="81"/>
                  </a:lnTo>
                  <a:lnTo>
                    <a:pt x="351" y="81"/>
                  </a:lnTo>
                  <a:lnTo>
                    <a:pt x="353" y="81"/>
                  </a:lnTo>
                  <a:lnTo>
                    <a:pt x="354" y="81"/>
                  </a:lnTo>
                  <a:lnTo>
                    <a:pt x="354" y="82"/>
                  </a:lnTo>
                  <a:lnTo>
                    <a:pt x="355" y="82"/>
                  </a:lnTo>
                  <a:lnTo>
                    <a:pt x="357" y="82"/>
                  </a:lnTo>
                  <a:lnTo>
                    <a:pt x="358" y="82"/>
                  </a:lnTo>
                  <a:lnTo>
                    <a:pt x="358" y="83"/>
                  </a:lnTo>
                  <a:lnTo>
                    <a:pt x="359" y="83"/>
                  </a:lnTo>
                  <a:lnTo>
                    <a:pt x="360" y="83"/>
                  </a:lnTo>
                  <a:lnTo>
                    <a:pt x="362" y="83"/>
                  </a:lnTo>
                  <a:lnTo>
                    <a:pt x="362" y="85"/>
                  </a:lnTo>
                  <a:lnTo>
                    <a:pt x="363" y="85"/>
                  </a:lnTo>
                  <a:lnTo>
                    <a:pt x="364" y="85"/>
                  </a:lnTo>
                  <a:lnTo>
                    <a:pt x="366" y="85"/>
                  </a:lnTo>
                  <a:lnTo>
                    <a:pt x="366" y="86"/>
                  </a:lnTo>
                  <a:lnTo>
                    <a:pt x="367" y="86"/>
                  </a:lnTo>
                  <a:lnTo>
                    <a:pt x="368" y="86"/>
                  </a:lnTo>
                  <a:lnTo>
                    <a:pt x="369" y="86"/>
                  </a:lnTo>
                  <a:lnTo>
                    <a:pt x="369" y="87"/>
                  </a:lnTo>
                  <a:lnTo>
                    <a:pt x="371" y="87"/>
                  </a:lnTo>
                  <a:lnTo>
                    <a:pt x="372" y="87"/>
                  </a:lnTo>
                  <a:lnTo>
                    <a:pt x="373" y="87"/>
                  </a:lnTo>
                  <a:lnTo>
                    <a:pt x="373" y="89"/>
                  </a:lnTo>
                  <a:lnTo>
                    <a:pt x="375" y="89"/>
                  </a:lnTo>
                  <a:lnTo>
                    <a:pt x="376" y="89"/>
                  </a:lnTo>
                  <a:lnTo>
                    <a:pt x="377" y="89"/>
                  </a:lnTo>
                  <a:lnTo>
                    <a:pt x="377" y="90"/>
                  </a:lnTo>
                  <a:lnTo>
                    <a:pt x="378" y="90"/>
                  </a:lnTo>
                  <a:lnTo>
                    <a:pt x="380" y="90"/>
                  </a:lnTo>
                  <a:lnTo>
                    <a:pt x="381" y="90"/>
                  </a:lnTo>
                  <a:lnTo>
                    <a:pt x="381" y="91"/>
                  </a:lnTo>
                  <a:lnTo>
                    <a:pt x="382" y="91"/>
                  </a:lnTo>
                  <a:lnTo>
                    <a:pt x="384" y="91"/>
                  </a:lnTo>
                  <a:lnTo>
                    <a:pt x="385" y="91"/>
                  </a:lnTo>
                  <a:lnTo>
                    <a:pt x="386" y="91"/>
                  </a:lnTo>
                  <a:lnTo>
                    <a:pt x="386" y="92"/>
                  </a:lnTo>
                  <a:lnTo>
                    <a:pt x="387" y="92"/>
                  </a:lnTo>
                  <a:lnTo>
                    <a:pt x="389" y="92"/>
                  </a:lnTo>
                  <a:lnTo>
                    <a:pt x="390" y="92"/>
                  </a:lnTo>
                  <a:lnTo>
                    <a:pt x="390" y="94"/>
                  </a:lnTo>
                  <a:lnTo>
                    <a:pt x="391" y="94"/>
                  </a:lnTo>
                  <a:lnTo>
                    <a:pt x="390" y="9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65" name="Freeform 35245">
              <a:extLst>
                <a:ext uri="{FF2B5EF4-FFF2-40B4-BE49-F238E27FC236}">
                  <a16:creationId xmlns:a16="http://schemas.microsoft.com/office/drawing/2014/main" id="{731C7FF9-1BA5-AF2A-0E9A-1D5FC3C428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35263" y="3294063"/>
              <a:ext cx="90488" cy="196850"/>
            </a:xfrm>
            <a:custGeom>
              <a:avLst/>
              <a:gdLst>
                <a:gd name="T0" fmla="*/ 21 w 57"/>
                <a:gd name="T1" fmla="*/ 36 h 124"/>
                <a:gd name="T2" fmla="*/ 9 w 57"/>
                <a:gd name="T3" fmla="*/ 106 h 124"/>
                <a:gd name="T4" fmla="*/ 13 w 57"/>
                <a:gd name="T5" fmla="*/ 53 h 124"/>
                <a:gd name="T6" fmla="*/ 19 w 57"/>
                <a:gd name="T7" fmla="*/ 35 h 124"/>
                <a:gd name="T8" fmla="*/ 9 w 57"/>
                <a:gd name="T9" fmla="*/ 46 h 124"/>
                <a:gd name="T10" fmla="*/ 5 w 57"/>
                <a:gd name="T11" fmla="*/ 115 h 124"/>
                <a:gd name="T12" fmla="*/ 26 w 57"/>
                <a:gd name="T13" fmla="*/ 5 h 124"/>
                <a:gd name="T14" fmla="*/ 32 w 57"/>
                <a:gd name="T15" fmla="*/ 10 h 124"/>
                <a:gd name="T16" fmla="*/ 39 w 57"/>
                <a:gd name="T17" fmla="*/ 14 h 124"/>
                <a:gd name="T18" fmla="*/ 40 w 57"/>
                <a:gd name="T19" fmla="*/ 23 h 124"/>
                <a:gd name="T20" fmla="*/ 48 w 57"/>
                <a:gd name="T21" fmla="*/ 26 h 124"/>
                <a:gd name="T22" fmla="*/ 55 w 57"/>
                <a:gd name="T23" fmla="*/ 27 h 124"/>
                <a:gd name="T24" fmla="*/ 49 w 57"/>
                <a:gd name="T25" fmla="*/ 35 h 124"/>
                <a:gd name="T26" fmla="*/ 39 w 57"/>
                <a:gd name="T27" fmla="*/ 39 h 124"/>
                <a:gd name="T28" fmla="*/ 31 w 57"/>
                <a:gd name="T29" fmla="*/ 46 h 124"/>
                <a:gd name="T30" fmla="*/ 25 w 57"/>
                <a:gd name="T31" fmla="*/ 55 h 124"/>
                <a:gd name="T32" fmla="*/ 18 w 57"/>
                <a:gd name="T33" fmla="*/ 58 h 124"/>
                <a:gd name="T34" fmla="*/ 16 w 57"/>
                <a:gd name="T35" fmla="*/ 58 h 124"/>
                <a:gd name="T36" fmla="*/ 19 w 57"/>
                <a:gd name="T37" fmla="*/ 61 h 124"/>
                <a:gd name="T38" fmla="*/ 23 w 57"/>
                <a:gd name="T39" fmla="*/ 66 h 124"/>
                <a:gd name="T40" fmla="*/ 22 w 57"/>
                <a:gd name="T41" fmla="*/ 73 h 124"/>
                <a:gd name="T42" fmla="*/ 16 w 57"/>
                <a:gd name="T43" fmla="*/ 67 h 124"/>
                <a:gd name="T44" fmla="*/ 17 w 57"/>
                <a:gd name="T45" fmla="*/ 70 h 124"/>
                <a:gd name="T46" fmla="*/ 22 w 57"/>
                <a:gd name="T47" fmla="*/ 79 h 124"/>
                <a:gd name="T48" fmla="*/ 14 w 57"/>
                <a:gd name="T49" fmla="*/ 75 h 124"/>
                <a:gd name="T50" fmla="*/ 16 w 57"/>
                <a:gd name="T51" fmla="*/ 81 h 124"/>
                <a:gd name="T52" fmla="*/ 9 w 57"/>
                <a:gd name="T53" fmla="*/ 85 h 124"/>
                <a:gd name="T54" fmla="*/ 9 w 57"/>
                <a:gd name="T55" fmla="*/ 95 h 124"/>
                <a:gd name="T56" fmla="*/ 8 w 57"/>
                <a:gd name="T57" fmla="*/ 99 h 124"/>
                <a:gd name="T58" fmla="*/ 10 w 57"/>
                <a:gd name="T59" fmla="*/ 106 h 124"/>
                <a:gd name="T60" fmla="*/ 14 w 57"/>
                <a:gd name="T61" fmla="*/ 107 h 124"/>
                <a:gd name="T62" fmla="*/ 9 w 57"/>
                <a:gd name="T63" fmla="*/ 112 h 124"/>
                <a:gd name="T64" fmla="*/ 13 w 57"/>
                <a:gd name="T65" fmla="*/ 116 h 124"/>
                <a:gd name="T66" fmla="*/ 16 w 57"/>
                <a:gd name="T67" fmla="*/ 121 h 124"/>
                <a:gd name="T68" fmla="*/ 7 w 57"/>
                <a:gd name="T69" fmla="*/ 122 h 124"/>
                <a:gd name="T70" fmla="*/ 5 w 57"/>
                <a:gd name="T71" fmla="*/ 116 h 124"/>
                <a:gd name="T72" fmla="*/ 5 w 57"/>
                <a:gd name="T73" fmla="*/ 103 h 124"/>
                <a:gd name="T74" fmla="*/ 4 w 57"/>
                <a:gd name="T75" fmla="*/ 98 h 124"/>
                <a:gd name="T76" fmla="*/ 3 w 57"/>
                <a:gd name="T77" fmla="*/ 89 h 124"/>
                <a:gd name="T78" fmla="*/ 1 w 57"/>
                <a:gd name="T79" fmla="*/ 80 h 124"/>
                <a:gd name="T80" fmla="*/ 4 w 57"/>
                <a:gd name="T81" fmla="*/ 77 h 124"/>
                <a:gd name="T82" fmla="*/ 1 w 57"/>
                <a:gd name="T83" fmla="*/ 70 h 124"/>
                <a:gd name="T84" fmla="*/ 7 w 57"/>
                <a:gd name="T85" fmla="*/ 66 h 124"/>
                <a:gd name="T86" fmla="*/ 7 w 57"/>
                <a:gd name="T87" fmla="*/ 63 h 124"/>
                <a:gd name="T88" fmla="*/ 0 w 57"/>
                <a:gd name="T89" fmla="*/ 54 h 124"/>
                <a:gd name="T90" fmla="*/ 4 w 57"/>
                <a:gd name="T91" fmla="*/ 55 h 124"/>
                <a:gd name="T92" fmla="*/ 4 w 57"/>
                <a:gd name="T93" fmla="*/ 53 h 124"/>
                <a:gd name="T94" fmla="*/ 5 w 57"/>
                <a:gd name="T95" fmla="*/ 44 h 124"/>
                <a:gd name="T96" fmla="*/ 5 w 57"/>
                <a:gd name="T97" fmla="*/ 41 h 124"/>
                <a:gd name="T98" fmla="*/ 9 w 57"/>
                <a:gd name="T99" fmla="*/ 43 h 124"/>
                <a:gd name="T100" fmla="*/ 12 w 57"/>
                <a:gd name="T101" fmla="*/ 43 h 124"/>
                <a:gd name="T102" fmla="*/ 10 w 57"/>
                <a:gd name="T103" fmla="*/ 37 h 124"/>
                <a:gd name="T104" fmla="*/ 8 w 57"/>
                <a:gd name="T105" fmla="*/ 32 h 124"/>
                <a:gd name="T106" fmla="*/ 8 w 57"/>
                <a:gd name="T107" fmla="*/ 27 h 124"/>
                <a:gd name="T108" fmla="*/ 12 w 57"/>
                <a:gd name="T109" fmla="*/ 21 h 124"/>
                <a:gd name="T110" fmla="*/ 12 w 57"/>
                <a:gd name="T111" fmla="*/ 13 h 124"/>
                <a:gd name="T112" fmla="*/ 18 w 57"/>
                <a:gd name="T113" fmla="*/ 5 h 124"/>
                <a:gd name="T114" fmla="*/ 27 w 57"/>
                <a:gd name="T115" fmla="*/ 15 h 124"/>
                <a:gd name="T116" fmla="*/ 25 w 57"/>
                <a:gd name="T117" fmla="*/ 31 h 124"/>
                <a:gd name="T118" fmla="*/ 25 w 57"/>
                <a:gd name="T119" fmla="*/ 34 h 124"/>
                <a:gd name="T120" fmla="*/ 30 w 57"/>
                <a:gd name="T121" fmla="*/ 36 h 124"/>
                <a:gd name="T122" fmla="*/ 40 w 57"/>
                <a:gd name="T123" fmla="*/ 26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" h="124">
                  <a:moveTo>
                    <a:pt x="12" y="32"/>
                  </a:moveTo>
                  <a:lnTo>
                    <a:pt x="10" y="32"/>
                  </a:lnTo>
                  <a:lnTo>
                    <a:pt x="10" y="34"/>
                  </a:lnTo>
                  <a:lnTo>
                    <a:pt x="9" y="34"/>
                  </a:lnTo>
                  <a:lnTo>
                    <a:pt x="9" y="35"/>
                  </a:lnTo>
                  <a:lnTo>
                    <a:pt x="10" y="35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2" y="32"/>
                  </a:lnTo>
                  <a:close/>
                  <a:moveTo>
                    <a:pt x="22" y="35"/>
                  </a:moveTo>
                  <a:lnTo>
                    <a:pt x="21" y="35"/>
                  </a:lnTo>
                  <a:lnTo>
                    <a:pt x="21" y="36"/>
                  </a:lnTo>
                  <a:lnTo>
                    <a:pt x="22" y="36"/>
                  </a:lnTo>
                  <a:lnTo>
                    <a:pt x="22" y="35"/>
                  </a:lnTo>
                  <a:close/>
                  <a:moveTo>
                    <a:pt x="19" y="30"/>
                  </a:moveTo>
                  <a:lnTo>
                    <a:pt x="18" y="30"/>
                  </a:lnTo>
                  <a:lnTo>
                    <a:pt x="18" y="31"/>
                  </a:lnTo>
                  <a:lnTo>
                    <a:pt x="19" y="31"/>
                  </a:lnTo>
                  <a:lnTo>
                    <a:pt x="19" y="30"/>
                  </a:lnTo>
                  <a:close/>
                  <a:moveTo>
                    <a:pt x="9" y="106"/>
                  </a:moveTo>
                  <a:lnTo>
                    <a:pt x="8" y="106"/>
                  </a:lnTo>
                  <a:lnTo>
                    <a:pt x="8" y="107"/>
                  </a:lnTo>
                  <a:lnTo>
                    <a:pt x="9" y="107"/>
                  </a:lnTo>
                  <a:lnTo>
                    <a:pt x="9" y="106"/>
                  </a:lnTo>
                  <a:close/>
                  <a:moveTo>
                    <a:pt x="9" y="55"/>
                  </a:moveTo>
                  <a:lnTo>
                    <a:pt x="8" y="55"/>
                  </a:lnTo>
                  <a:lnTo>
                    <a:pt x="7" y="55"/>
                  </a:lnTo>
                  <a:lnTo>
                    <a:pt x="7" y="57"/>
                  </a:lnTo>
                  <a:lnTo>
                    <a:pt x="8" y="57"/>
                  </a:lnTo>
                  <a:lnTo>
                    <a:pt x="9" y="57"/>
                  </a:lnTo>
                  <a:lnTo>
                    <a:pt x="9" y="55"/>
                  </a:lnTo>
                  <a:close/>
                  <a:moveTo>
                    <a:pt x="13" y="53"/>
                  </a:moveTo>
                  <a:lnTo>
                    <a:pt x="12" y="53"/>
                  </a:lnTo>
                  <a:lnTo>
                    <a:pt x="12" y="54"/>
                  </a:lnTo>
                  <a:lnTo>
                    <a:pt x="13" y="54"/>
                  </a:lnTo>
                  <a:lnTo>
                    <a:pt x="13" y="53"/>
                  </a:lnTo>
                  <a:close/>
                  <a:moveTo>
                    <a:pt x="7" y="73"/>
                  </a:moveTo>
                  <a:lnTo>
                    <a:pt x="5" y="73"/>
                  </a:lnTo>
                  <a:lnTo>
                    <a:pt x="5" y="75"/>
                  </a:lnTo>
                  <a:lnTo>
                    <a:pt x="5" y="76"/>
                  </a:lnTo>
                  <a:lnTo>
                    <a:pt x="7" y="76"/>
                  </a:lnTo>
                  <a:lnTo>
                    <a:pt x="7" y="75"/>
                  </a:lnTo>
                  <a:lnTo>
                    <a:pt x="7" y="73"/>
                  </a:lnTo>
                  <a:close/>
                  <a:moveTo>
                    <a:pt x="19" y="35"/>
                  </a:moveTo>
                  <a:lnTo>
                    <a:pt x="19" y="35"/>
                  </a:lnTo>
                  <a:lnTo>
                    <a:pt x="19" y="36"/>
                  </a:lnTo>
                  <a:lnTo>
                    <a:pt x="19" y="36"/>
                  </a:lnTo>
                  <a:lnTo>
                    <a:pt x="19" y="35"/>
                  </a:lnTo>
                  <a:close/>
                  <a:moveTo>
                    <a:pt x="5" y="66"/>
                  </a:moveTo>
                  <a:lnTo>
                    <a:pt x="4" y="66"/>
                  </a:lnTo>
                  <a:lnTo>
                    <a:pt x="4" y="67"/>
                  </a:lnTo>
                  <a:lnTo>
                    <a:pt x="5" y="67"/>
                  </a:lnTo>
                  <a:lnTo>
                    <a:pt x="5" y="66"/>
                  </a:lnTo>
                  <a:close/>
                  <a:moveTo>
                    <a:pt x="9" y="46"/>
                  </a:moveTo>
                  <a:lnTo>
                    <a:pt x="8" y="46"/>
                  </a:lnTo>
                  <a:lnTo>
                    <a:pt x="7" y="46"/>
                  </a:lnTo>
                  <a:lnTo>
                    <a:pt x="7" y="48"/>
                  </a:lnTo>
                  <a:lnTo>
                    <a:pt x="8" y="48"/>
                  </a:lnTo>
                  <a:lnTo>
                    <a:pt x="9" y="48"/>
                  </a:lnTo>
                  <a:lnTo>
                    <a:pt x="9" y="46"/>
                  </a:lnTo>
                  <a:close/>
                  <a:moveTo>
                    <a:pt x="36" y="31"/>
                  </a:moveTo>
                  <a:lnTo>
                    <a:pt x="35" y="31"/>
                  </a:lnTo>
                  <a:lnTo>
                    <a:pt x="34" y="31"/>
                  </a:lnTo>
                  <a:lnTo>
                    <a:pt x="32" y="31"/>
                  </a:lnTo>
                  <a:lnTo>
                    <a:pt x="32" y="32"/>
                  </a:lnTo>
                  <a:lnTo>
                    <a:pt x="34" y="32"/>
                  </a:lnTo>
                  <a:lnTo>
                    <a:pt x="35" y="32"/>
                  </a:lnTo>
                  <a:lnTo>
                    <a:pt x="36" y="32"/>
                  </a:lnTo>
                  <a:lnTo>
                    <a:pt x="36" y="31"/>
                  </a:lnTo>
                  <a:close/>
                  <a:moveTo>
                    <a:pt x="7" y="113"/>
                  </a:moveTo>
                  <a:lnTo>
                    <a:pt x="5" y="113"/>
                  </a:lnTo>
                  <a:lnTo>
                    <a:pt x="5" y="115"/>
                  </a:lnTo>
                  <a:lnTo>
                    <a:pt x="7" y="115"/>
                  </a:lnTo>
                  <a:lnTo>
                    <a:pt x="7" y="113"/>
                  </a:lnTo>
                  <a:close/>
                  <a:moveTo>
                    <a:pt x="21" y="1"/>
                  </a:moveTo>
                  <a:lnTo>
                    <a:pt x="21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5" y="1"/>
                  </a:lnTo>
                  <a:lnTo>
                    <a:pt x="26" y="1"/>
                  </a:lnTo>
                  <a:lnTo>
                    <a:pt x="26" y="3"/>
                  </a:lnTo>
                  <a:lnTo>
                    <a:pt x="26" y="4"/>
                  </a:lnTo>
                  <a:lnTo>
                    <a:pt x="26" y="5"/>
                  </a:lnTo>
                  <a:lnTo>
                    <a:pt x="27" y="5"/>
                  </a:lnTo>
                  <a:lnTo>
                    <a:pt x="27" y="6"/>
                  </a:lnTo>
                  <a:lnTo>
                    <a:pt x="28" y="6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31" y="6"/>
                  </a:lnTo>
                  <a:lnTo>
                    <a:pt x="32" y="6"/>
                  </a:lnTo>
                  <a:lnTo>
                    <a:pt x="32" y="8"/>
                  </a:lnTo>
                  <a:lnTo>
                    <a:pt x="32" y="9"/>
                  </a:lnTo>
                  <a:lnTo>
                    <a:pt x="34" y="9"/>
                  </a:lnTo>
                  <a:lnTo>
                    <a:pt x="34" y="10"/>
                  </a:lnTo>
                  <a:lnTo>
                    <a:pt x="32" y="10"/>
                  </a:lnTo>
                  <a:lnTo>
                    <a:pt x="32" y="12"/>
                  </a:lnTo>
                  <a:lnTo>
                    <a:pt x="31" y="12"/>
                  </a:lnTo>
                  <a:lnTo>
                    <a:pt x="31" y="13"/>
                  </a:lnTo>
                  <a:lnTo>
                    <a:pt x="31" y="14"/>
                  </a:lnTo>
                  <a:lnTo>
                    <a:pt x="32" y="14"/>
                  </a:lnTo>
                  <a:lnTo>
                    <a:pt x="32" y="13"/>
                  </a:lnTo>
                  <a:lnTo>
                    <a:pt x="34" y="13"/>
                  </a:lnTo>
                  <a:lnTo>
                    <a:pt x="34" y="14"/>
                  </a:lnTo>
                  <a:lnTo>
                    <a:pt x="35" y="14"/>
                  </a:lnTo>
                  <a:lnTo>
                    <a:pt x="36" y="14"/>
                  </a:lnTo>
                  <a:lnTo>
                    <a:pt x="37" y="14"/>
                  </a:lnTo>
                  <a:lnTo>
                    <a:pt x="39" y="14"/>
                  </a:lnTo>
                  <a:lnTo>
                    <a:pt x="39" y="15"/>
                  </a:lnTo>
                  <a:lnTo>
                    <a:pt x="40" y="15"/>
                  </a:lnTo>
                  <a:lnTo>
                    <a:pt x="40" y="17"/>
                  </a:lnTo>
                  <a:lnTo>
                    <a:pt x="40" y="18"/>
                  </a:lnTo>
                  <a:lnTo>
                    <a:pt x="41" y="18"/>
                  </a:lnTo>
                  <a:lnTo>
                    <a:pt x="41" y="19"/>
                  </a:lnTo>
                  <a:lnTo>
                    <a:pt x="40" y="19"/>
                  </a:lnTo>
                  <a:lnTo>
                    <a:pt x="39" y="19"/>
                  </a:lnTo>
                  <a:lnTo>
                    <a:pt x="39" y="21"/>
                  </a:lnTo>
                  <a:lnTo>
                    <a:pt x="40" y="21"/>
                  </a:lnTo>
                  <a:lnTo>
                    <a:pt x="40" y="22"/>
                  </a:lnTo>
                  <a:lnTo>
                    <a:pt x="40" y="23"/>
                  </a:lnTo>
                  <a:lnTo>
                    <a:pt x="40" y="24"/>
                  </a:lnTo>
                  <a:lnTo>
                    <a:pt x="41" y="24"/>
                  </a:lnTo>
                  <a:lnTo>
                    <a:pt x="41" y="23"/>
                  </a:lnTo>
                  <a:lnTo>
                    <a:pt x="41" y="22"/>
                  </a:lnTo>
                  <a:lnTo>
                    <a:pt x="43" y="22"/>
                  </a:lnTo>
                  <a:lnTo>
                    <a:pt x="43" y="23"/>
                  </a:lnTo>
                  <a:lnTo>
                    <a:pt x="44" y="23"/>
                  </a:lnTo>
                  <a:lnTo>
                    <a:pt x="44" y="24"/>
                  </a:lnTo>
                  <a:lnTo>
                    <a:pt x="45" y="24"/>
                  </a:lnTo>
                  <a:lnTo>
                    <a:pt x="45" y="26"/>
                  </a:lnTo>
                  <a:lnTo>
                    <a:pt x="46" y="26"/>
                  </a:lnTo>
                  <a:lnTo>
                    <a:pt x="48" y="26"/>
                  </a:lnTo>
                  <a:lnTo>
                    <a:pt x="49" y="26"/>
                  </a:lnTo>
                  <a:lnTo>
                    <a:pt x="50" y="26"/>
                  </a:lnTo>
                  <a:lnTo>
                    <a:pt x="50" y="27"/>
                  </a:lnTo>
                  <a:lnTo>
                    <a:pt x="50" y="27"/>
                  </a:lnTo>
                  <a:lnTo>
                    <a:pt x="52" y="27"/>
                  </a:lnTo>
                  <a:lnTo>
                    <a:pt x="53" y="27"/>
                  </a:lnTo>
                  <a:lnTo>
                    <a:pt x="54" y="27"/>
                  </a:lnTo>
                  <a:lnTo>
                    <a:pt x="55" y="27"/>
                  </a:lnTo>
                  <a:lnTo>
                    <a:pt x="55" y="26"/>
                  </a:lnTo>
                  <a:lnTo>
                    <a:pt x="57" y="26"/>
                  </a:lnTo>
                  <a:lnTo>
                    <a:pt x="57" y="27"/>
                  </a:lnTo>
                  <a:lnTo>
                    <a:pt x="55" y="27"/>
                  </a:lnTo>
                  <a:lnTo>
                    <a:pt x="55" y="28"/>
                  </a:lnTo>
                  <a:lnTo>
                    <a:pt x="54" y="28"/>
                  </a:lnTo>
                  <a:lnTo>
                    <a:pt x="54" y="30"/>
                  </a:lnTo>
                  <a:lnTo>
                    <a:pt x="54" y="31"/>
                  </a:lnTo>
                  <a:lnTo>
                    <a:pt x="53" y="31"/>
                  </a:lnTo>
                  <a:lnTo>
                    <a:pt x="52" y="31"/>
                  </a:lnTo>
                  <a:lnTo>
                    <a:pt x="52" y="32"/>
                  </a:lnTo>
                  <a:lnTo>
                    <a:pt x="50" y="32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50" y="35"/>
                  </a:lnTo>
                  <a:lnTo>
                    <a:pt x="49" y="35"/>
                  </a:lnTo>
                  <a:lnTo>
                    <a:pt x="48" y="35"/>
                  </a:lnTo>
                  <a:lnTo>
                    <a:pt x="46" y="35"/>
                  </a:lnTo>
                  <a:lnTo>
                    <a:pt x="46" y="36"/>
                  </a:lnTo>
                  <a:lnTo>
                    <a:pt x="45" y="36"/>
                  </a:lnTo>
                  <a:lnTo>
                    <a:pt x="44" y="36"/>
                  </a:lnTo>
                  <a:lnTo>
                    <a:pt x="44" y="37"/>
                  </a:lnTo>
                  <a:lnTo>
                    <a:pt x="43" y="37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40" y="37"/>
                  </a:lnTo>
                  <a:lnTo>
                    <a:pt x="40" y="39"/>
                  </a:lnTo>
                  <a:lnTo>
                    <a:pt x="39" y="39"/>
                  </a:lnTo>
                  <a:lnTo>
                    <a:pt x="39" y="40"/>
                  </a:lnTo>
                  <a:lnTo>
                    <a:pt x="39" y="41"/>
                  </a:lnTo>
                  <a:lnTo>
                    <a:pt x="37" y="41"/>
                  </a:lnTo>
                  <a:lnTo>
                    <a:pt x="36" y="41"/>
                  </a:lnTo>
                  <a:lnTo>
                    <a:pt x="36" y="43"/>
                  </a:lnTo>
                  <a:lnTo>
                    <a:pt x="35" y="43"/>
                  </a:lnTo>
                  <a:lnTo>
                    <a:pt x="35" y="44"/>
                  </a:lnTo>
                  <a:lnTo>
                    <a:pt x="34" y="44"/>
                  </a:lnTo>
                  <a:lnTo>
                    <a:pt x="34" y="45"/>
                  </a:lnTo>
                  <a:lnTo>
                    <a:pt x="32" y="45"/>
                  </a:lnTo>
                  <a:lnTo>
                    <a:pt x="32" y="46"/>
                  </a:lnTo>
                  <a:lnTo>
                    <a:pt x="31" y="46"/>
                  </a:lnTo>
                  <a:lnTo>
                    <a:pt x="31" y="48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50"/>
                  </a:lnTo>
                  <a:lnTo>
                    <a:pt x="28" y="50"/>
                  </a:lnTo>
                  <a:lnTo>
                    <a:pt x="28" y="52"/>
                  </a:lnTo>
                  <a:lnTo>
                    <a:pt x="28" y="53"/>
                  </a:lnTo>
                  <a:lnTo>
                    <a:pt x="27" y="53"/>
                  </a:lnTo>
                  <a:lnTo>
                    <a:pt x="27" y="54"/>
                  </a:lnTo>
                  <a:lnTo>
                    <a:pt x="26" y="54"/>
                  </a:lnTo>
                  <a:lnTo>
                    <a:pt x="26" y="55"/>
                  </a:lnTo>
                  <a:lnTo>
                    <a:pt x="25" y="55"/>
                  </a:lnTo>
                  <a:lnTo>
                    <a:pt x="25" y="57"/>
                  </a:lnTo>
                  <a:lnTo>
                    <a:pt x="23" y="57"/>
                  </a:lnTo>
                  <a:lnTo>
                    <a:pt x="22" y="57"/>
                  </a:lnTo>
                  <a:lnTo>
                    <a:pt x="22" y="58"/>
                  </a:lnTo>
                  <a:lnTo>
                    <a:pt x="21" y="58"/>
                  </a:lnTo>
                  <a:lnTo>
                    <a:pt x="21" y="59"/>
                  </a:lnTo>
                  <a:lnTo>
                    <a:pt x="19" y="59"/>
                  </a:lnTo>
                  <a:lnTo>
                    <a:pt x="19" y="58"/>
                  </a:lnTo>
                  <a:lnTo>
                    <a:pt x="19" y="58"/>
                  </a:lnTo>
                  <a:lnTo>
                    <a:pt x="19" y="57"/>
                  </a:lnTo>
                  <a:lnTo>
                    <a:pt x="18" y="57"/>
                  </a:lnTo>
                  <a:lnTo>
                    <a:pt x="18" y="58"/>
                  </a:lnTo>
                  <a:lnTo>
                    <a:pt x="17" y="58"/>
                  </a:lnTo>
                  <a:lnTo>
                    <a:pt x="17" y="57"/>
                  </a:lnTo>
                  <a:lnTo>
                    <a:pt x="17" y="55"/>
                  </a:lnTo>
                  <a:lnTo>
                    <a:pt x="16" y="55"/>
                  </a:lnTo>
                  <a:lnTo>
                    <a:pt x="14" y="55"/>
                  </a:lnTo>
                  <a:lnTo>
                    <a:pt x="13" y="55"/>
                  </a:lnTo>
                  <a:lnTo>
                    <a:pt x="12" y="55"/>
                  </a:lnTo>
                  <a:lnTo>
                    <a:pt x="12" y="57"/>
                  </a:lnTo>
                  <a:lnTo>
                    <a:pt x="13" y="57"/>
                  </a:lnTo>
                  <a:lnTo>
                    <a:pt x="14" y="57"/>
                  </a:lnTo>
                  <a:lnTo>
                    <a:pt x="14" y="58"/>
                  </a:lnTo>
                  <a:lnTo>
                    <a:pt x="16" y="58"/>
                  </a:lnTo>
                  <a:lnTo>
                    <a:pt x="16" y="59"/>
                  </a:lnTo>
                  <a:lnTo>
                    <a:pt x="14" y="59"/>
                  </a:lnTo>
                  <a:lnTo>
                    <a:pt x="14" y="61"/>
                  </a:lnTo>
                  <a:lnTo>
                    <a:pt x="16" y="61"/>
                  </a:lnTo>
                  <a:lnTo>
                    <a:pt x="16" y="62"/>
                  </a:lnTo>
                  <a:lnTo>
                    <a:pt x="17" y="62"/>
                  </a:lnTo>
                  <a:lnTo>
                    <a:pt x="18" y="62"/>
                  </a:lnTo>
                  <a:lnTo>
                    <a:pt x="18" y="61"/>
                  </a:lnTo>
                  <a:lnTo>
                    <a:pt x="18" y="59"/>
                  </a:lnTo>
                  <a:lnTo>
                    <a:pt x="19" y="59"/>
                  </a:lnTo>
                  <a:lnTo>
                    <a:pt x="19" y="61"/>
                  </a:lnTo>
                  <a:lnTo>
                    <a:pt x="19" y="61"/>
                  </a:lnTo>
                  <a:lnTo>
                    <a:pt x="19" y="62"/>
                  </a:lnTo>
                  <a:lnTo>
                    <a:pt x="21" y="61"/>
                  </a:lnTo>
                  <a:lnTo>
                    <a:pt x="22" y="61"/>
                  </a:lnTo>
                  <a:lnTo>
                    <a:pt x="22" y="62"/>
                  </a:lnTo>
                  <a:lnTo>
                    <a:pt x="23" y="62"/>
                  </a:lnTo>
                  <a:lnTo>
                    <a:pt x="25" y="62"/>
                  </a:lnTo>
                  <a:lnTo>
                    <a:pt x="26" y="62"/>
                  </a:lnTo>
                  <a:lnTo>
                    <a:pt x="26" y="63"/>
                  </a:lnTo>
                  <a:lnTo>
                    <a:pt x="25" y="63"/>
                  </a:lnTo>
                  <a:lnTo>
                    <a:pt x="25" y="64"/>
                  </a:lnTo>
                  <a:lnTo>
                    <a:pt x="25" y="66"/>
                  </a:lnTo>
                  <a:lnTo>
                    <a:pt x="23" y="66"/>
                  </a:lnTo>
                  <a:lnTo>
                    <a:pt x="23" y="67"/>
                  </a:lnTo>
                  <a:lnTo>
                    <a:pt x="23" y="68"/>
                  </a:lnTo>
                  <a:lnTo>
                    <a:pt x="25" y="68"/>
                  </a:lnTo>
                  <a:lnTo>
                    <a:pt x="25" y="68"/>
                  </a:lnTo>
                  <a:lnTo>
                    <a:pt x="25" y="70"/>
                  </a:lnTo>
                  <a:lnTo>
                    <a:pt x="25" y="71"/>
                  </a:lnTo>
                  <a:lnTo>
                    <a:pt x="25" y="72"/>
                  </a:lnTo>
                  <a:lnTo>
                    <a:pt x="23" y="72"/>
                  </a:lnTo>
                  <a:lnTo>
                    <a:pt x="23" y="73"/>
                  </a:lnTo>
                  <a:lnTo>
                    <a:pt x="23" y="75"/>
                  </a:lnTo>
                  <a:lnTo>
                    <a:pt x="22" y="75"/>
                  </a:lnTo>
                  <a:lnTo>
                    <a:pt x="22" y="73"/>
                  </a:lnTo>
                  <a:lnTo>
                    <a:pt x="22" y="72"/>
                  </a:lnTo>
                  <a:lnTo>
                    <a:pt x="21" y="72"/>
                  </a:lnTo>
                  <a:lnTo>
                    <a:pt x="21" y="71"/>
                  </a:lnTo>
                  <a:lnTo>
                    <a:pt x="19" y="71"/>
                  </a:lnTo>
                  <a:lnTo>
                    <a:pt x="19" y="70"/>
                  </a:lnTo>
                  <a:lnTo>
                    <a:pt x="19" y="70"/>
                  </a:lnTo>
                  <a:lnTo>
                    <a:pt x="19" y="68"/>
                  </a:lnTo>
                  <a:lnTo>
                    <a:pt x="18" y="68"/>
                  </a:lnTo>
                  <a:lnTo>
                    <a:pt x="17" y="68"/>
                  </a:lnTo>
                  <a:lnTo>
                    <a:pt x="17" y="68"/>
                  </a:lnTo>
                  <a:lnTo>
                    <a:pt x="16" y="68"/>
                  </a:lnTo>
                  <a:lnTo>
                    <a:pt x="16" y="67"/>
                  </a:lnTo>
                  <a:lnTo>
                    <a:pt x="14" y="67"/>
                  </a:lnTo>
                  <a:lnTo>
                    <a:pt x="14" y="68"/>
                  </a:lnTo>
                  <a:lnTo>
                    <a:pt x="16" y="68"/>
                  </a:lnTo>
                  <a:lnTo>
                    <a:pt x="16" y="68"/>
                  </a:lnTo>
                  <a:lnTo>
                    <a:pt x="14" y="68"/>
                  </a:lnTo>
                  <a:lnTo>
                    <a:pt x="14" y="70"/>
                  </a:lnTo>
                  <a:lnTo>
                    <a:pt x="14" y="71"/>
                  </a:lnTo>
                  <a:lnTo>
                    <a:pt x="14" y="72"/>
                  </a:lnTo>
                  <a:lnTo>
                    <a:pt x="16" y="72"/>
                  </a:lnTo>
                  <a:lnTo>
                    <a:pt x="16" y="71"/>
                  </a:lnTo>
                  <a:lnTo>
                    <a:pt x="16" y="70"/>
                  </a:lnTo>
                  <a:lnTo>
                    <a:pt x="17" y="70"/>
                  </a:lnTo>
                  <a:lnTo>
                    <a:pt x="18" y="70"/>
                  </a:lnTo>
                  <a:lnTo>
                    <a:pt x="19" y="70"/>
                  </a:lnTo>
                  <a:lnTo>
                    <a:pt x="19" y="71"/>
                  </a:lnTo>
                  <a:lnTo>
                    <a:pt x="19" y="72"/>
                  </a:lnTo>
                  <a:lnTo>
                    <a:pt x="19" y="72"/>
                  </a:lnTo>
                  <a:lnTo>
                    <a:pt x="19" y="73"/>
                  </a:lnTo>
                  <a:lnTo>
                    <a:pt x="19" y="75"/>
                  </a:lnTo>
                  <a:lnTo>
                    <a:pt x="21" y="75"/>
                  </a:lnTo>
                  <a:lnTo>
                    <a:pt x="21" y="76"/>
                  </a:lnTo>
                  <a:lnTo>
                    <a:pt x="22" y="76"/>
                  </a:lnTo>
                  <a:lnTo>
                    <a:pt x="22" y="77"/>
                  </a:lnTo>
                  <a:lnTo>
                    <a:pt x="22" y="79"/>
                  </a:lnTo>
                  <a:lnTo>
                    <a:pt x="21" y="79"/>
                  </a:lnTo>
                  <a:lnTo>
                    <a:pt x="19" y="79"/>
                  </a:lnTo>
                  <a:lnTo>
                    <a:pt x="19" y="80"/>
                  </a:lnTo>
                  <a:lnTo>
                    <a:pt x="19" y="80"/>
                  </a:lnTo>
                  <a:lnTo>
                    <a:pt x="18" y="80"/>
                  </a:lnTo>
                  <a:lnTo>
                    <a:pt x="17" y="80"/>
                  </a:lnTo>
                  <a:lnTo>
                    <a:pt x="17" y="79"/>
                  </a:lnTo>
                  <a:lnTo>
                    <a:pt x="16" y="79"/>
                  </a:lnTo>
                  <a:lnTo>
                    <a:pt x="16" y="77"/>
                  </a:lnTo>
                  <a:lnTo>
                    <a:pt x="14" y="77"/>
                  </a:lnTo>
                  <a:lnTo>
                    <a:pt x="14" y="76"/>
                  </a:lnTo>
                  <a:lnTo>
                    <a:pt x="14" y="75"/>
                  </a:lnTo>
                  <a:lnTo>
                    <a:pt x="14" y="73"/>
                  </a:lnTo>
                  <a:lnTo>
                    <a:pt x="13" y="73"/>
                  </a:lnTo>
                  <a:lnTo>
                    <a:pt x="13" y="75"/>
                  </a:lnTo>
                  <a:lnTo>
                    <a:pt x="13" y="76"/>
                  </a:lnTo>
                  <a:lnTo>
                    <a:pt x="13" y="77"/>
                  </a:lnTo>
                  <a:lnTo>
                    <a:pt x="12" y="77"/>
                  </a:lnTo>
                  <a:lnTo>
                    <a:pt x="12" y="79"/>
                  </a:lnTo>
                  <a:lnTo>
                    <a:pt x="13" y="79"/>
                  </a:lnTo>
                  <a:lnTo>
                    <a:pt x="13" y="80"/>
                  </a:lnTo>
                  <a:lnTo>
                    <a:pt x="14" y="80"/>
                  </a:lnTo>
                  <a:lnTo>
                    <a:pt x="16" y="80"/>
                  </a:lnTo>
                  <a:lnTo>
                    <a:pt x="16" y="81"/>
                  </a:lnTo>
                  <a:lnTo>
                    <a:pt x="17" y="81"/>
                  </a:lnTo>
                  <a:lnTo>
                    <a:pt x="17" y="82"/>
                  </a:lnTo>
                  <a:lnTo>
                    <a:pt x="16" y="82"/>
                  </a:lnTo>
                  <a:lnTo>
                    <a:pt x="14" y="82"/>
                  </a:lnTo>
                  <a:lnTo>
                    <a:pt x="13" y="82"/>
                  </a:lnTo>
                  <a:lnTo>
                    <a:pt x="13" y="81"/>
                  </a:lnTo>
                  <a:lnTo>
                    <a:pt x="12" y="81"/>
                  </a:lnTo>
                  <a:lnTo>
                    <a:pt x="12" y="82"/>
                  </a:lnTo>
                  <a:lnTo>
                    <a:pt x="12" y="84"/>
                  </a:lnTo>
                  <a:lnTo>
                    <a:pt x="10" y="84"/>
                  </a:lnTo>
                  <a:lnTo>
                    <a:pt x="9" y="84"/>
                  </a:lnTo>
                  <a:lnTo>
                    <a:pt x="9" y="85"/>
                  </a:lnTo>
                  <a:lnTo>
                    <a:pt x="9" y="86"/>
                  </a:lnTo>
                  <a:lnTo>
                    <a:pt x="9" y="88"/>
                  </a:lnTo>
                  <a:lnTo>
                    <a:pt x="10" y="88"/>
                  </a:lnTo>
                  <a:lnTo>
                    <a:pt x="10" y="89"/>
                  </a:lnTo>
                  <a:lnTo>
                    <a:pt x="9" y="89"/>
                  </a:lnTo>
                  <a:lnTo>
                    <a:pt x="9" y="90"/>
                  </a:lnTo>
                  <a:lnTo>
                    <a:pt x="9" y="91"/>
                  </a:lnTo>
                  <a:lnTo>
                    <a:pt x="9" y="93"/>
                  </a:lnTo>
                  <a:lnTo>
                    <a:pt x="8" y="93"/>
                  </a:lnTo>
                  <a:lnTo>
                    <a:pt x="8" y="94"/>
                  </a:lnTo>
                  <a:lnTo>
                    <a:pt x="9" y="94"/>
                  </a:lnTo>
                  <a:lnTo>
                    <a:pt x="9" y="95"/>
                  </a:lnTo>
                  <a:lnTo>
                    <a:pt x="9" y="97"/>
                  </a:lnTo>
                  <a:lnTo>
                    <a:pt x="8" y="97"/>
                  </a:lnTo>
                  <a:lnTo>
                    <a:pt x="8" y="95"/>
                  </a:lnTo>
                  <a:lnTo>
                    <a:pt x="7" y="95"/>
                  </a:lnTo>
                  <a:lnTo>
                    <a:pt x="7" y="97"/>
                  </a:lnTo>
                  <a:lnTo>
                    <a:pt x="8" y="97"/>
                  </a:lnTo>
                  <a:lnTo>
                    <a:pt x="8" y="98"/>
                  </a:lnTo>
                  <a:lnTo>
                    <a:pt x="9" y="98"/>
                  </a:lnTo>
                  <a:lnTo>
                    <a:pt x="10" y="98"/>
                  </a:lnTo>
                  <a:lnTo>
                    <a:pt x="10" y="99"/>
                  </a:lnTo>
                  <a:lnTo>
                    <a:pt x="9" y="99"/>
                  </a:lnTo>
                  <a:lnTo>
                    <a:pt x="8" y="99"/>
                  </a:lnTo>
                  <a:lnTo>
                    <a:pt x="8" y="99"/>
                  </a:lnTo>
                  <a:lnTo>
                    <a:pt x="9" y="99"/>
                  </a:lnTo>
                  <a:lnTo>
                    <a:pt x="10" y="99"/>
                  </a:lnTo>
                  <a:lnTo>
                    <a:pt x="12" y="99"/>
                  </a:lnTo>
                  <a:lnTo>
                    <a:pt x="12" y="100"/>
                  </a:lnTo>
                  <a:lnTo>
                    <a:pt x="10" y="100"/>
                  </a:lnTo>
                  <a:lnTo>
                    <a:pt x="10" y="102"/>
                  </a:lnTo>
                  <a:lnTo>
                    <a:pt x="10" y="103"/>
                  </a:lnTo>
                  <a:lnTo>
                    <a:pt x="12" y="103"/>
                  </a:lnTo>
                  <a:lnTo>
                    <a:pt x="12" y="104"/>
                  </a:lnTo>
                  <a:lnTo>
                    <a:pt x="10" y="104"/>
                  </a:lnTo>
                  <a:lnTo>
                    <a:pt x="10" y="106"/>
                  </a:lnTo>
                  <a:lnTo>
                    <a:pt x="10" y="107"/>
                  </a:lnTo>
                  <a:lnTo>
                    <a:pt x="9" y="107"/>
                  </a:lnTo>
                  <a:lnTo>
                    <a:pt x="9" y="108"/>
                  </a:lnTo>
                  <a:lnTo>
                    <a:pt x="10" y="108"/>
                  </a:lnTo>
                  <a:lnTo>
                    <a:pt x="12" y="108"/>
                  </a:lnTo>
                  <a:lnTo>
                    <a:pt x="12" y="107"/>
                  </a:lnTo>
                  <a:lnTo>
                    <a:pt x="12" y="106"/>
                  </a:lnTo>
                  <a:lnTo>
                    <a:pt x="12" y="104"/>
                  </a:lnTo>
                  <a:lnTo>
                    <a:pt x="13" y="104"/>
                  </a:lnTo>
                  <a:lnTo>
                    <a:pt x="13" y="106"/>
                  </a:lnTo>
                  <a:lnTo>
                    <a:pt x="13" y="107"/>
                  </a:lnTo>
                  <a:lnTo>
                    <a:pt x="14" y="107"/>
                  </a:lnTo>
                  <a:lnTo>
                    <a:pt x="16" y="107"/>
                  </a:lnTo>
                  <a:lnTo>
                    <a:pt x="16" y="108"/>
                  </a:lnTo>
                  <a:lnTo>
                    <a:pt x="14" y="108"/>
                  </a:lnTo>
                  <a:lnTo>
                    <a:pt x="13" y="108"/>
                  </a:lnTo>
                  <a:lnTo>
                    <a:pt x="13" y="110"/>
                  </a:lnTo>
                  <a:lnTo>
                    <a:pt x="13" y="111"/>
                  </a:lnTo>
                  <a:lnTo>
                    <a:pt x="12" y="111"/>
                  </a:lnTo>
                  <a:lnTo>
                    <a:pt x="12" y="110"/>
                  </a:lnTo>
                  <a:lnTo>
                    <a:pt x="10" y="110"/>
                  </a:lnTo>
                  <a:lnTo>
                    <a:pt x="9" y="110"/>
                  </a:lnTo>
                  <a:lnTo>
                    <a:pt x="9" y="111"/>
                  </a:lnTo>
                  <a:lnTo>
                    <a:pt x="9" y="112"/>
                  </a:lnTo>
                  <a:lnTo>
                    <a:pt x="9" y="113"/>
                  </a:lnTo>
                  <a:lnTo>
                    <a:pt x="9" y="115"/>
                  </a:lnTo>
                  <a:lnTo>
                    <a:pt x="9" y="116"/>
                  </a:lnTo>
                  <a:lnTo>
                    <a:pt x="10" y="116"/>
                  </a:lnTo>
                  <a:lnTo>
                    <a:pt x="10" y="115"/>
                  </a:lnTo>
                  <a:lnTo>
                    <a:pt x="10" y="113"/>
                  </a:lnTo>
                  <a:lnTo>
                    <a:pt x="12" y="113"/>
                  </a:lnTo>
                  <a:lnTo>
                    <a:pt x="12" y="115"/>
                  </a:lnTo>
                  <a:lnTo>
                    <a:pt x="13" y="115"/>
                  </a:lnTo>
                  <a:lnTo>
                    <a:pt x="14" y="115"/>
                  </a:lnTo>
                  <a:lnTo>
                    <a:pt x="14" y="116"/>
                  </a:lnTo>
                  <a:lnTo>
                    <a:pt x="13" y="116"/>
                  </a:lnTo>
                  <a:lnTo>
                    <a:pt x="13" y="117"/>
                  </a:lnTo>
                  <a:lnTo>
                    <a:pt x="14" y="117"/>
                  </a:lnTo>
                  <a:lnTo>
                    <a:pt x="14" y="119"/>
                  </a:lnTo>
                  <a:lnTo>
                    <a:pt x="14" y="120"/>
                  </a:lnTo>
                  <a:lnTo>
                    <a:pt x="13" y="120"/>
                  </a:lnTo>
                  <a:lnTo>
                    <a:pt x="13" y="119"/>
                  </a:lnTo>
                  <a:lnTo>
                    <a:pt x="12" y="119"/>
                  </a:lnTo>
                  <a:lnTo>
                    <a:pt x="12" y="120"/>
                  </a:lnTo>
                  <a:lnTo>
                    <a:pt x="13" y="120"/>
                  </a:lnTo>
                  <a:lnTo>
                    <a:pt x="13" y="121"/>
                  </a:lnTo>
                  <a:lnTo>
                    <a:pt x="14" y="121"/>
                  </a:lnTo>
                  <a:lnTo>
                    <a:pt x="16" y="121"/>
                  </a:lnTo>
                  <a:lnTo>
                    <a:pt x="16" y="122"/>
                  </a:lnTo>
                  <a:lnTo>
                    <a:pt x="14" y="122"/>
                  </a:lnTo>
                  <a:lnTo>
                    <a:pt x="14" y="124"/>
                  </a:lnTo>
                  <a:lnTo>
                    <a:pt x="13" y="124"/>
                  </a:lnTo>
                  <a:lnTo>
                    <a:pt x="12" y="124"/>
                  </a:lnTo>
                  <a:lnTo>
                    <a:pt x="12" y="122"/>
                  </a:lnTo>
                  <a:lnTo>
                    <a:pt x="10" y="122"/>
                  </a:lnTo>
                  <a:lnTo>
                    <a:pt x="9" y="122"/>
                  </a:lnTo>
                  <a:lnTo>
                    <a:pt x="9" y="124"/>
                  </a:lnTo>
                  <a:lnTo>
                    <a:pt x="8" y="124"/>
                  </a:lnTo>
                  <a:lnTo>
                    <a:pt x="7" y="124"/>
                  </a:lnTo>
                  <a:lnTo>
                    <a:pt x="7" y="122"/>
                  </a:lnTo>
                  <a:lnTo>
                    <a:pt x="8" y="122"/>
                  </a:lnTo>
                  <a:lnTo>
                    <a:pt x="8" y="121"/>
                  </a:lnTo>
                  <a:lnTo>
                    <a:pt x="8" y="120"/>
                  </a:lnTo>
                  <a:lnTo>
                    <a:pt x="7" y="120"/>
                  </a:lnTo>
                  <a:lnTo>
                    <a:pt x="7" y="121"/>
                  </a:lnTo>
                  <a:lnTo>
                    <a:pt x="7" y="122"/>
                  </a:lnTo>
                  <a:lnTo>
                    <a:pt x="5" y="122"/>
                  </a:lnTo>
                  <a:lnTo>
                    <a:pt x="5" y="121"/>
                  </a:lnTo>
                  <a:lnTo>
                    <a:pt x="5" y="120"/>
                  </a:lnTo>
                  <a:lnTo>
                    <a:pt x="5" y="119"/>
                  </a:lnTo>
                  <a:lnTo>
                    <a:pt x="5" y="117"/>
                  </a:lnTo>
                  <a:lnTo>
                    <a:pt x="5" y="116"/>
                  </a:lnTo>
                  <a:lnTo>
                    <a:pt x="4" y="116"/>
                  </a:lnTo>
                  <a:lnTo>
                    <a:pt x="4" y="115"/>
                  </a:lnTo>
                  <a:lnTo>
                    <a:pt x="4" y="113"/>
                  </a:lnTo>
                  <a:lnTo>
                    <a:pt x="4" y="112"/>
                  </a:lnTo>
                  <a:lnTo>
                    <a:pt x="4" y="111"/>
                  </a:lnTo>
                  <a:lnTo>
                    <a:pt x="4" y="110"/>
                  </a:lnTo>
                  <a:lnTo>
                    <a:pt x="4" y="108"/>
                  </a:lnTo>
                  <a:lnTo>
                    <a:pt x="4" y="107"/>
                  </a:lnTo>
                  <a:lnTo>
                    <a:pt x="4" y="106"/>
                  </a:lnTo>
                  <a:lnTo>
                    <a:pt x="4" y="104"/>
                  </a:lnTo>
                  <a:lnTo>
                    <a:pt x="4" y="103"/>
                  </a:lnTo>
                  <a:lnTo>
                    <a:pt x="5" y="103"/>
                  </a:lnTo>
                  <a:lnTo>
                    <a:pt x="7" y="103"/>
                  </a:lnTo>
                  <a:lnTo>
                    <a:pt x="7" y="104"/>
                  </a:lnTo>
                  <a:lnTo>
                    <a:pt x="8" y="104"/>
                  </a:lnTo>
                  <a:lnTo>
                    <a:pt x="8" y="103"/>
                  </a:lnTo>
                  <a:lnTo>
                    <a:pt x="7" y="103"/>
                  </a:lnTo>
                  <a:lnTo>
                    <a:pt x="7" y="102"/>
                  </a:lnTo>
                  <a:lnTo>
                    <a:pt x="5" y="102"/>
                  </a:lnTo>
                  <a:lnTo>
                    <a:pt x="5" y="100"/>
                  </a:lnTo>
                  <a:lnTo>
                    <a:pt x="5" y="99"/>
                  </a:lnTo>
                  <a:lnTo>
                    <a:pt x="5" y="99"/>
                  </a:lnTo>
                  <a:lnTo>
                    <a:pt x="5" y="98"/>
                  </a:lnTo>
                  <a:lnTo>
                    <a:pt x="4" y="98"/>
                  </a:lnTo>
                  <a:lnTo>
                    <a:pt x="4" y="97"/>
                  </a:lnTo>
                  <a:lnTo>
                    <a:pt x="4" y="95"/>
                  </a:lnTo>
                  <a:lnTo>
                    <a:pt x="5" y="95"/>
                  </a:lnTo>
                  <a:lnTo>
                    <a:pt x="5" y="94"/>
                  </a:lnTo>
                  <a:lnTo>
                    <a:pt x="4" y="94"/>
                  </a:lnTo>
                  <a:lnTo>
                    <a:pt x="4" y="95"/>
                  </a:lnTo>
                  <a:lnTo>
                    <a:pt x="3" y="95"/>
                  </a:lnTo>
                  <a:lnTo>
                    <a:pt x="3" y="94"/>
                  </a:lnTo>
                  <a:lnTo>
                    <a:pt x="3" y="93"/>
                  </a:lnTo>
                  <a:lnTo>
                    <a:pt x="3" y="91"/>
                  </a:lnTo>
                  <a:lnTo>
                    <a:pt x="3" y="90"/>
                  </a:lnTo>
                  <a:lnTo>
                    <a:pt x="3" y="89"/>
                  </a:lnTo>
                  <a:lnTo>
                    <a:pt x="4" y="89"/>
                  </a:lnTo>
                  <a:lnTo>
                    <a:pt x="4" y="88"/>
                  </a:lnTo>
                  <a:lnTo>
                    <a:pt x="3" y="88"/>
                  </a:lnTo>
                  <a:lnTo>
                    <a:pt x="3" y="86"/>
                  </a:lnTo>
                  <a:lnTo>
                    <a:pt x="4" y="86"/>
                  </a:lnTo>
                  <a:lnTo>
                    <a:pt x="4" y="85"/>
                  </a:lnTo>
                  <a:lnTo>
                    <a:pt x="3" y="85"/>
                  </a:lnTo>
                  <a:lnTo>
                    <a:pt x="3" y="84"/>
                  </a:lnTo>
                  <a:lnTo>
                    <a:pt x="1" y="84"/>
                  </a:lnTo>
                  <a:lnTo>
                    <a:pt x="1" y="82"/>
                  </a:lnTo>
                  <a:lnTo>
                    <a:pt x="1" y="81"/>
                  </a:lnTo>
                  <a:lnTo>
                    <a:pt x="1" y="80"/>
                  </a:lnTo>
                  <a:lnTo>
                    <a:pt x="1" y="79"/>
                  </a:lnTo>
                  <a:lnTo>
                    <a:pt x="3" y="79"/>
                  </a:lnTo>
                  <a:lnTo>
                    <a:pt x="4" y="79"/>
                  </a:lnTo>
                  <a:lnTo>
                    <a:pt x="4" y="80"/>
                  </a:lnTo>
                  <a:lnTo>
                    <a:pt x="4" y="81"/>
                  </a:lnTo>
                  <a:lnTo>
                    <a:pt x="5" y="81"/>
                  </a:lnTo>
                  <a:lnTo>
                    <a:pt x="7" y="81"/>
                  </a:lnTo>
                  <a:lnTo>
                    <a:pt x="7" y="80"/>
                  </a:lnTo>
                  <a:lnTo>
                    <a:pt x="7" y="79"/>
                  </a:lnTo>
                  <a:lnTo>
                    <a:pt x="7" y="77"/>
                  </a:lnTo>
                  <a:lnTo>
                    <a:pt x="5" y="77"/>
                  </a:lnTo>
                  <a:lnTo>
                    <a:pt x="4" y="77"/>
                  </a:lnTo>
                  <a:lnTo>
                    <a:pt x="4" y="76"/>
                  </a:lnTo>
                  <a:lnTo>
                    <a:pt x="3" y="76"/>
                  </a:lnTo>
                  <a:lnTo>
                    <a:pt x="3" y="77"/>
                  </a:lnTo>
                  <a:lnTo>
                    <a:pt x="1" y="77"/>
                  </a:lnTo>
                  <a:lnTo>
                    <a:pt x="1" y="76"/>
                  </a:lnTo>
                  <a:lnTo>
                    <a:pt x="1" y="75"/>
                  </a:lnTo>
                  <a:lnTo>
                    <a:pt x="1" y="73"/>
                  </a:lnTo>
                  <a:lnTo>
                    <a:pt x="0" y="73"/>
                  </a:lnTo>
                  <a:lnTo>
                    <a:pt x="0" y="72"/>
                  </a:lnTo>
                  <a:lnTo>
                    <a:pt x="0" y="71"/>
                  </a:lnTo>
                  <a:lnTo>
                    <a:pt x="1" y="71"/>
                  </a:lnTo>
                  <a:lnTo>
                    <a:pt x="1" y="70"/>
                  </a:lnTo>
                  <a:lnTo>
                    <a:pt x="1" y="68"/>
                  </a:lnTo>
                  <a:lnTo>
                    <a:pt x="1" y="68"/>
                  </a:lnTo>
                  <a:lnTo>
                    <a:pt x="1" y="67"/>
                  </a:lnTo>
                  <a:lnTo>
                    <a:pt x="1" y="66"/>
                  </a:lnTo>
                  <a:lnTo>
                    <a:pt x="3" y="66"/>
                  </a:lnTo>
                  <a:lnTo>
                    <a:pt x="3" y="64"/>
                  </a:lnTo>
                  <a:lnTo>
                    <a:pt x="4" y="64"/>
                  </a:lnTo>
                  <a:lnTo>
                    <a:pt x="4" y="63"/>
                  </a:lnTo>
                  <a:lnTo>
                    <a:pt x="5" y="63"/>
                  </a:lnTo>
                  <a:lnTo>
                    <a:pt x="5" y="64"/>
                  </a:lnTo>
                  <a:lnTo>
                    <a:pt x="7" y="64"/>
                  </a:lnTo>
                  <a:lnTo>
                    <a:pt x="7" y="66"/>
                  </a:lnTo>
                  <a:lnTo>
                    <a:pt x="7" y="67"/>
                  </a:lnTo>
                  <a:lnTo>
                    <a:pt x="7" y="68"/>
                  </a:lnTo>
                  <a:lnTo>
                    <a:pt x="7" y="68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9" y="68"/>
                  </a:lnTo>
                  <a:lnTo>
                    <a:pt x="9" y="67"/>
                  </a:lnTo>
                  <a:lnTo>
                    <a:pt x="8" y="67"/>
                  </a:lnTo>
                  <a:lnTo>
                    <a:pt x="8" y="66"/>
                  </a:lnTo>
                  <a:lnTo>
                    <a:pt x="8" y="64"/>
                  </a:lnTo>
                  <a:lnTo>
                    <a:pt x="7" y="64"/>
                  </a:lnTo>
                  <a:lnTo>
                    <a:pt x="7" y="63"/>
                  </a:lnTo>
                  <a:lnTo>
                    <a:pt x="5" y="63"/>
                  </a:lnTo>
                  <a:lnTo>
                    <a:pt x="5" y="62"/>
                  </a:lnTo>
                  <a:lnTo>
                    <a:pt x="4" y="62"/>
                  </a:lnTo>
                  <a:lnTo>
                    <a:pt x="4" y="61"/>
                  </a:lnTo>
                  <a:lnTo>
                    <a:pt x="3" y="61"/>
                  </a:lnTo>
                  <a:lnTo>
                    <a:pt x="3" y="59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1" y="54"/>
                  </a:lnTo>
                  <a:lnTo>
                    <a:pt x="1" y="55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1" y="54"/>
                  </a:lnTo>
                  <a:lnTo>
                    <a:pt x="1" y="53"/>
                  </a:lnTo>
                  <a:lnTo>
                    <a:pt x="1" y="52"/>
                  </a:lnTo>
                  <a:lnTo>
                    <a:pt x="3" y="52"/>
                  </a:lnTo>
                  <a:lnTo>
                    <a:pt x="3" y="53"/>
                  </a:lnTo>
                  <a:lnTo>
                    <a:pt x="4" y="53"/>
                  </a:lnTo>
                  <a:lnTo>
                    <a:pt x="4" y="54"/>
                  </a:lnTo>
                  <a:lnTo>
                    <a:pt x="4" y="55"/>
                  </a:lnTo>
                  <a:lnTo>
                    <a:pt x="5" y="55"/>
                  </a:lnTo>
                  <a:lnTo>
                    <a:pt x="5" y="54"/>
                  </a:lnTo>
                  <a:lnTo>
                    <a:pt x="7" y="54"/>
                  </a:lnTo>
                  <a:lnTo>
                    <a:pt x="7" y="53"/>
                  </a:lnTo>
                  <a:lnTo>
                    <a:pt x="7" y="52"/>
                  </a:lnTo>
                  <a:lnTo>
                    <a:pt x="8" y="52"/>
                  </a:lnTo>
                  <a:lnTo>
                    <a:pt x="8" y="50"/>
                  </a:lnTo>
                  <a:lnTo>
                    <a:pt x="7" y="50"/>
                  </a:lnTo>
                  <a:lnTo>
                    <a:pt x="7" y="52"/>
                  </a:lnTo>
                  <a:lnTo>
                    <a:pt x="5" y="52"/>
                  </a:lnTo>
                  <a:lnTo>
                    <a:pt x="5" y="53"/>
                  </a:lnTo>
                  <a:lnTo>
                    <a:pt x="4" y="53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9"/>
                  </a:lnTo>
                  <a:lnTo>
                    <a:pt x="5" y="49"/>
                  </a:lnTo>
                  <a:lnTo>
                    <a:pt x="5" y="48"/>
                  </a:lnTo>
                  <a:lnTo>
                    <a:pt x="5" y="46"/>
                  </a:lnTo>
                  <a:lnTo>
                    <a:pt x="4" y="46"/>
                  </a:lnTo>
                  <a:lnTo>
                    <a:pt x="4" y="45"/>
                  </a:lnTo>
                  <a:lnTo>
                    <a:pt x="3" y="45"/>
                  </a:lnTo>
                  <a:lnTo>
                    <a:pt x="3" y="44"/>
                  </a:lnTo>
                  <a:lnTo>
                    <a:pt x="4" y="44"/>
                  </a:lnTo>
                  <a:lnTo>
                    <a:pt x="5" y="44"/>
                  </a:lnTo>
                  <a:lnTo>
                    <a:pt x="5" y="45"/>
                  </a:lnTo>
                  <a:lnTo>
                    <a:pt x="7" y="45"/>
                  </a:lnTo>
                  <a:lnTo>
                    <a:pt x="7" y="44"/>
                  </a:lnTo>
                  <a:lnTo>
                    <a:pt x="8" y="44"/>
                  </a:lnTo>
                  <a:lnTo>
                    <a:pt x="8" y="45"/>
                  </a:lnTo>
                  <a:lnTo>
                    <a:pt x="9" y="45"/>
                  </a:lnTo>
                  <a:lnTo>
                    <a:pt x="9" y="44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7" y="43"/>
                  </a:lnTo>
                  <a:lnTo>
                    <a:pt x="5" y="43"/>
                  </a:lnTo>
                  <a:lnTo>
                    <a:pt x="5" y="41"/>
                  </a:lnTo>
                  <a:lnTo>
                    <a:pt x="4" y="41"/>
                  </a:lnTo>
                  <a:lnTo>
                    <a:pt x="3" y="41"/>
                  </a:lnTo>
                  <a:lnTo>
                    <a:pt x="3" y="40"/>
                  </a:lnTo>
                  <a:lnTo>
                    <a:pt x="4" y="40"/>
                  </a:lnTo>
                  <a:lnTo>
                    <a:pt x="5" y="40"/>
                  </a:lnTo>
                  <a:lnTo>
                    <a:pt x="5" y="39"/>
                  </a:lnTo>
                  <a:lnTo>
                    <a:pt x="7" y="39"/>
                  </a:lnTo>
                  <a:lnTo>
                    <a:pt x="7" y="40"/>
                  </a:lnTo>
                  <a:lnTo>
                    <a:pt x="8" y="40"/>
                  </a:lnTo>
                  <a:lnTo>
                    <a:pt x="8" y="41"/>
                  </a:lnTo>
                  <a:lnTo>
                    <a:pt x="9" y="41"/>
                  </a:lnTo>
                  <a:lnTo>
                    <a:pt x="9" y="43"/>
                  </a:lnTo>
                  <a:lnTo>
                    <a:pt x="10" y="43"/>
                  </a:lnTo>
                  <a:lnTo>
                    <a:pt x="10" y="44"/>
                  </a:lnTo>
                  <a:lnTo>
                    <a:pt x="10" y="45"/>
                  </a:lnTo>
                  <a:lnTo>
                    <a:pt x="10" y="46"/>
                  </a:lnTo>
                  <a:lnTo>
                    <a:pt x="12" y="46"/>
                  </a:lnTo>
                  <a:lnTo>
                    <a:pt x="12" y="48"/>
                  </a:lnTo>
                  <a:lnTo>
                    <a:pt x="13" y="48"/>
                  </a:lnTo>
                  <a:lnTo>
                    <a:pt x="13" y="46"/>
                  </a:lnTo>
                  <a:lnTo>
                    <a:pt x="13" y="45"/>
                  </a:lnTo>
                  <a:lnTo>
                    <a:pt x="12" y="45"/>
                  </a:lnTo>
                  <a:lnTo>
                    <a:pt x="12" y="44"/>
                  </a:lnTo>
                  <a:lnTo>
                    <a:pt x="12" y="43"/>
                  </a:lnTo>
                  <a:lnTo>
                    <a:pt x="13" y="43"/>
                  </a:lnTo>
                  <a:lnTo>
                    <a:pt x="13" y="41"/>
                  </a:lnTo>
                  <a:lnTo>
                    <a:pt x="12" y="41"/>
                  </a:lnTo>
                  <a:lnTo>
                    <a:pt x="12" y="40"/>
                  </a:lnTo>
                  <a:lnTo>
                    <a:pt x="12" y="39"/>
                  </a:lnTo>
                  <a:lnTo>
                    <a:pt x="10" y="39"/>
                  </a:lnTo>
                  <a:lnTo>
                    <a:pt x="10" y="37"/>
                  </a:lnTo>
                  <a:lnTo>
                    <a:pt x="10" y="37"/>
                  </a:lnTo>
                  <a:lnTo>
                    <a:pt x="12" y="37"/>
                  </a:lnTo>
                  <a:lnTo>
                    <a:pt x="12" y="36"/>
                  </a:lnTo>
                  <a:lnTo>
                    <a:pt x="10" y="36"/>
                  </a:lnTo>
                  <a:lnTo>
                    <a:pt x="10" y="37"/>
                  </a:lnTo>
                  <a:lnTo>
                    <a:pt x="9" y="37"/>
                  </a:lnTo>
                  <a:lnTo>
                    <a:pt x="9" y="36"/>
                  </a:lnTo>
                  <a:lnTo>
                    <a:pt x="8" y="36"/>
                  </a:lnTo>
                  <a:lnTo>
                    <a:pt x="8" y="35"/>
                  </a:lnTo>
                  <a:lnTo>
                    <a:pt x="8" y="34"/>
                  </a:lnTo>
                  <a:lnTo>
                    <a:pt x="7" y="34"/>
                  </a:lnTo>
                  <a:lnTo>
                    <a:pt x="5" y="34"/>
                  </a:lnTo>
                  <a:lnTo>
                    <a:pt x="5" y="32"/>
                  </a:lnTo>
                  <a:lnTo>
                    <a:pt x="5" y="31"/>
                  </a:lnTo>
                  <a:lnTo>
                    <a:pt x="7" y="31"/>
                  </a:lnTo>
                  <a:lnTo>
                    <a:pt x="7" y="32"/>
                  </a:lnTo>
                  <a:lnTo>
                    <a:pt x="8" y="32"/>
                  </a:lnTo>
                  <a:lnTo>
                    <a:pt x="8" y="31"/>
                  </a:lnTo>
                  <a:lnTo>
                    <a:pt x="7" y="31"/>
                  </a:lnTo>
                  <a:lnTo>
                    <a:pt x="7" y="30"/>
                  </a:lnTo>
                  <a:lnTo>
                    <a:pt x="5" y="30"/>
                  </a:lnTo>
                  <a:lnTo>
                    <a:pt x="5" y="28"/>
                  </a:lnTo>
                  <a:lnTo>
                    <a:pt x="7" y="28"/>
                  </a:lnTo>
                  <a:lnTo>
                    <a:pt x="7" y="27"/>
                  </a:lnTo>
                  <a:lnTo>
                    <a:pt x="7" y="26"/>
                  </a:lnTo>
                  <a:lnTo>
                    <a:pt x="7" y="24"/>
                  </a:lnTo>
                  <a:lnTo>
                    <a:pt x="8" y="24"/>
                  </a:lnTo>
                  <a:lnTo>
                    <a:pt x="8" y="26"/>
                  </a:lnTo>
                  <a:lnTo>
                    <a:pt x="8" y="27"/>
                  </a:lnTo>
                  <a:lnTo>
                    <a:pt x="9" y="27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7"/>
                  </a:lnTo>
                  <a:lnTo>
                    <a:pt x="9" y="27"/>
                  </a:lnTo>
                  <a:lnTo>
                    <a:pt x="9" y="26"/>
                  </a:lnTo>
                  <a:lnTo>
                    <a:pt x="9" y="24"/>
                  </a:lnTo>
                  <a:lnTo>
                    <a:pt x="9" y="23"/>
                  </a:lnTo>
                  <a:lnTo>
                    <a:pt x="10" y="23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2" y="21"/>
                  </a:lnTo>
                  <a:lnTo>
                    <a:pt x="10" y="21"/>
                  </a:lnTo>
                  <a:lnTo>
                    <a:pt x="10" y="19"/>
                  </a:lnTo>
                  <a:lnTo>
                    <a:pt x="12" y="19"/>
                  </a:lnTo>
                  <a:lnTo>
                    <a:pt x="12" y="18"/>
                  </a:lnTo>
                  <a:lnTo>
                    <a:pt x="12" y="17"/>
                  </a:lnTo>
                  <a:lnTo>
                    <a:pt x="10" y="17"/>
                  </a:lnTo>
                  <a:lnTo>
                    <a:pt x="10" y="15"/>
                  </a:lnTo>
                  <a:lnTo>
                    <a:pt x="9" y="15"/>
                  </a:lnTo>
                  <a:lnTo>
                    <a:pt x="9" y="14"/>
                  </a:lnTo>
                  <a:lnTo>
                    <a:pt x="9" y="13"/>
                  </a:lnTo>
                  <a:lnTo>
                    <a:pt x="10" y="13"/>
                  </a:lnTo>
                  <a:lnTo>
                    <a:pt x="12" y="13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12" y="9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4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7" y="6"/>
                  </a:lnTo>
                  <a:lnTo>
                    <a:pt x="18" y="6"/>
                  </a:lnTo>
                  <a:lnTo>
                    <a:pt x="18" y="5"/>
                  </a:lnTo>
                  <a:lnTo>
                    <a:pt x="19" y="5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21" y="3"/>
                  </a:lnTo>
                  <a:lnTo>
                    <a:pt x="21" y="1"/>
                  </a:lnTo>
                  <a:close/>
                  <a:moveTo>
                    <a:pt x="30" y="14"/>
                  </a:moveTo>
                  <a:lnTo>
                    <a:pt x="28" y="14"/>
                  </a:lnTo>
                  <a:lnTo>
                    <a:pt x="27" y="14"/>
                  </a:lnTo>
                  <a:lnTo>
                    <a:pt x="26" y="14"/>
                  </a:lnTo>
                  <a:lnTo>
                    <a:pt x="26" y="15"/>
                  </a:lnTo>
                  <a:lnTo>
                    <a:pt x="27" y="15"/>
                  </a:lnTo>
                  <a:lnTo>
                    <a:pt x="28" y="15"/>
                  </a:lnTo>
                  <a:lnTo>
                    <a:pt x="30" y="15"/>
                  </a:lnTo>
                  <a:lnTo>
                    <a:pt x="30" y="14"/>
                  </a:lnTo>
                  <a:close/>
                  <a:moveTo>
                    <a:pt x="19" y="27"/>
                  </a:moveTo>
                  <a:lnTo>
                    <a:pt x="18" y="27"/>
                  </a:lnTo>
                  <a:lnTo>
                    <a:pt x="18" y="28"/>
                  </a:lnTo>
                  <a:lnTo>
                    <a:pt x="19" y="28"/>
                  </a:lnTo>
                  <a:lnTo>
                    <a:pt x="19" y="27"/>
                  </a:lnTo>
                  <a:close/>
                  <a:moveTo>
                    <a:pt x="27" y="30"/>
                  </a:moveTo>
                  <a:lnTo>
                    <a:pt x="26" y="30"/>
                  </a:lnTo>
                  <a:lnTo>
                    <a:pt x="25" y="30"/>
                  </a:lnTo>
                  <a:lnTo>
                    <a:pt x="25" y="31"/>
                  </a:lnTo>
                  <a:lnTo>
                    <a:pt x="23" y="31"/>
                  </a:lnTo>
                  <a:lnTo>
                    <a:pt x="23" y="30"/>
                  </a:lnTo>
                  <a:lnTo>
                    <a:pt x="22" y="30"/>
                  </a:lnTo>
                  <a:lnTo>
                    <a:pt x="21" y="30"/>
                  </a:lnTo>
                  <a:lnTo>
                    <a:pt x="19" y="30"/>
                  </a:lnTo>
                  <a:lnTo>
                    <a:pt x="19" y="31"/>
                  </a:lnTo>
                  <a:lnTo>
                    <a:pt x="19" y="32"/>
                  </a:lnTo>
                  <a:lnTo>
                    <a:pt x="21" y="32"/>
                  </a:lnTo>
                  <a:lnTo>
                    <a:pt x="22" y="32"/>
                  </a:lnTo>
                  <a:lnTo>
                    <a:pt x="22" y="34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5" y="35"/>
                  </a:lnTo>
                  <a:lnTo>
                    <a:pt x="23" y="35"/>
                  </a:lnTo>
                  <a:lnTo>
                    <a:pt x="23" y="36"/>
                  </a:lnTo>
                  <a:lnTo>
                    <a:pt x="25" y="36"/>
                  </a:lnTo>
                  <a:lnTo>
                    <a:pt x="25" y="35"/>
                  </a:lnTo>
                  <a:lnTo>
                    <a:pt x="26" y="35"/>
                  </a:lnTo>
                  <a:lnTo>
                    <a:pt x="26" y="36"/>
                  </a:lnTo>
                  <a:lnTo>
                    <a:pt x="27" y="36"/>
                  </a:lnTo>
                  <a:lnTo>
                    <a:pt x="27" y="37"/>
                  </a:lnTo>
                  <a:lnTo>
                    <a:pt x="28" y="37"/>
                  </a:lnTo>
                  <a:lnTo>
                    <a:pt x="30" y="37"/>
                  </a:lnTo>
                  <a:lnTo>
                    <a:pt x="30" y="36"/>
                  </a:lnTo>
                  <a:lnTo>
                    <a:pt x="31" y="36"/>
                  </a:lnTo>
                  <a:lnTo>
                    <a:pt x="32" y="36"/>
                  </a:lnTo>
                  <a:lnTo>
                    <a:pt x="32" y="35"/>
                  </a:lnTo>
                  <a:lnTo>
                    <a:pt x="31" y="35"/>
                  </a:lnTo>
                  <a:lnTo>
                    <a:pt x="31" y="34"/>
                  </a:lnTo>
                  <a:lnTo>
                    <a:pt x="31" y="32"/>
                  </a:lnTo>
                  <a:lnTo>
                    <a:pt x="30" y="32"/>
                  </a:lnTo>
                  <a:lnTo>
                    <a:pt x="30" y="31"/>
                  </a:lnTo>
                  <a:lnTo>
                    <a:pt x="28" y="31"/>
                  </a:lnTo>
                  <a:lnTo>
                    <a:pt x="27" y="31"/>
                  </a:lnTo>
                  <a:lnTo>
                    <a:pt x="27" y="30"/>
                  </a:lnTo>
                  <a:close/>
                  <a:moveTo>
                    <a:pt x="40" y="26"/>
                  </a:moveTo>
                  <a:lnTo>
                    <a:pt x="39" y="26"/>
                  </a:lnTo>
                  <a:lnTo>
                    <a:pt x="39" y="27"/>
                  </a:lnTo>
                  <a:lnTo>
                    <a:pt x="40" y="27"/>
                  </a:lnTo>
                  <a:lnTo>
                    <a:pt x="40" y="2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67" name="Freeform 35249">
              <a:extLst>
                <a:ext uri="{FF2B5EF4-FFF2-40B4-BE49-F238E27FC236}">
                  <a16:creationId xmlns:a16="http://schemas.microsoft.com/office/drawing/2014/main" id="{540BDB87-38B7-9D06-78DC-D0E46F73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97176" y="2741613"/>
              <a:ext cx="736600" cy="1412875"/>
            </a:xfrm>
            <a:custGeom>
              <a:avLst/>
              <a:gdLst>
                <a:gd name="T0" fmla="*/ 72 w 464"/>
                <a:gd name="T1" fmla="*/ 20 h 890"/>
                <a:gd name="T2" fmla="*/ 143 w 464"/>
                <a:gd name="T3" fmla="*/ 79 h 890"/>
                <a:gd name="T4" fmla="*/ 218 w 464"/>
                <a:gd name="T5" fmla="*/ 137 h 890"/>
                <a:gd name="T6" fmla="*/ 296 w 464"/>
                <a:gd name="T7" fmla="*/ 188 h 890"/>
                <a:gd name="T8" fmla="*/ 379 w 464"/>
                <a:gd name="T9" fmla="*/ 236 h 890"/>
                <a:gd name="T10" fmla="*/ 460 w 464"/>
                <a:gd name="T11" fmla="*/ 277 h 890"/>
                <a:gd name="T12" fmla="*/ 360 w 464"/>
                <a:gd name="T13" fmla="*/ 500 h 890"/>
                <a:gd name="T14" fmla="*/ 337 w 464"/>
                <a:gd name="T15" fmla="*/ 620 h 890"/>
                <a:gd name="T16" fmla="*/ 368 w 464"/>
                <a:gd name="T17" fmla="*/ 691 h 890"/>
                <a:gd name="T18" fmla="*/ 387 w 464"/>
                <a:gd name="T19" fmla="*/ 760 h 890"/>
                <a:gd name="T20" fmla="*/ 408 w 464"/>
                <a:gd name="T21" fmla="*/ 834 h 890"/>
                <a:gd name="T22" fmla="*/ 373 w 464"/>
                <a:gd name="T23" fmla="*/ 877 h 890"/>
                <a:gd name="T24" fmla="*/ 247 w 464"/>
                <a:gd name="T25" fmla="*/ 825 h 890"/>
                <a:gd name="T26" fmla="*/ 116 w 464"/>
                <a:gd name="T27" fmla="*/ 760 h 890"/>
                <a:gd name="T28" fmla="*/ 112 w 464"/>
                <a:gd name="T29" fmla="*/ 733 h 890"/>
                <a:gd name="T30" fmla="*/ 116 w 464"/>
                <a:gd name="T31" fmla="*/ 696 h 890"/>
                <a:gd name="T32" fmla="*/ 105 w 464"/>
                <a:gd name="T33" fmla="*/ 667 h 890"/>
                <a:gd name="T34" fmla="*/ 104 w 464"/>
                <a:gd name="T35" fmla="*/ 643 h 890"/>
                <a:gd name="T36" fmla="*/ 77 w 464"/>
                <a:gd name="T37" fmla="*/ 671 h 890"/>
                <a:gd name="T38" fmla="*/ 91 w 464"/>
                <a:gd name="T39" fmla="*/ 728 h 890"/>
                <a:gd name="T40" fmla="*/ 94 w 464"/>
                <a:gd name="T41" fmla="*/ 764 h 890"/>
                <a:gd name="T42" fmla="*/ 60 w 464"/>
                <a:gd name="T43" fmla="*/ 759 h 890"/>
                <a:gd name="T44" fmla="*/ 40 w 464"/>
                <a:gd name="T45" fmla="*/ 722 h 890"/>
                <a:gd name="T46" fmla="*/ 25 w 464"/>
                <a:gd name="T47" fmla="*/ 683 h 890"/>
                <a:gd name="T48" fmla="*/ 19 w 464"/>
                <a:gd name="T49" fmla="*/ 638 h 890"/>
                <a:gd name="T50" fmla="*/ 11 w 464"/>
                <a:gd name="T51" fmla="*/ 607 h 890"/>
                <a:gd name="T52" fmla="*/ 20 w 464"/>
                <a:gd name="T53" fmla="*/ 588 h 890"/>
                <a:gd name="T54" fmla="*/ 70 w 464"/>
                <a:gd name="T55" fmla="*/ 651 h 890"/>
                <a:gd name="T56" fmla="*/ 70 w 464"/>
                <a:gd name="T57" fmla="*/ 647 h 890"/>
                <a:gd name="T58" fmla="*/ 56 w 464"/>
                <a:gd name="T59" fmla="*/ 617 h 890"/>
                <a:gd name="T60" fmla="*/ 42 w 464"/>
                <a:gd name="T61" fmla="*/ 568 h 890"/>
                <a:gd name="T62" fmla="*/ 51 w 464"/>
                <a:gd name="T63" fmla="*/ 544 h 890"/>
                <a:gd name="T64" fmla="*/ 91 w 464"/>
                <a:gd name="T65" fmla="*/ 524 h 890"/>
                <a:gd name="T66" fmla="*/ 54 w 464"/>
                <a:gd name="T67" fmla="*/ 541 h 890"/>
                <a:gd name="T68" fmla="*/ 55 w 464"/>
                <a:gd name="T69" fmla="*/ 519 h 890"/>
                <a:gd name="T70" fmla="*/ 65 w 464"/>
                <a:gd name="T71" fmla="*/ 491 h 890"/>
                <a:gd name="T72" fmla="*/ 43 w 464"/>
                <a:gd name="T73" fmla="*/ 478 h 890"/>
                <a:gd name="T74" fmla="*/ 76 w 464"/>
                <a:gd name="T75" fmla="*/ 451 h 890"/>
                <a:gd name="T76" fmla="*/ 61 w 464"/>
                <a:gd name="T77" fmla="*/ 446 h 890"/>
                <a:gd name="T78" fmla="*/ 40 w 464"/>
                <a:gd name="T79" fmla="*/ 427 h 890"/>
                <a:gd name="T80" fmla="*/ 72 w 464"/>
                <a:gd name="T81" fmla="*/ 409 h 890"/>
                <a:gd name="T82" fmla="*/ 73 w 464"/>
                <a:gd name="T83" fmla="*/ 372 h 890"/>
                <a:gd name="T84" fmla="*/ 100 w 464"/>
                <a:gd name="T85" fmla="*/ 343 h 890"/>
                <a:gd name="T86" fmla="*/ 101 w 464"/>
                <a:gd name="T87" fmla="*/ 227 h 890"/>
                <a:gd name="T88" fmla="*/ 114 w 464"/>
                <a:gd name="T89" fmla="*/ 81 h 890"/>
                <a:gd name="T90" fmla="*/ 50 w 464"/>
                <a:gd name="T91" fmla="*/ 13 h 890"/>
                <a:gd name="T92" fmla="*/ 114 w 464"/>
                <a:gd name="T93" fmla="*/ 354 h 890"/>
                <a:gd name="T94" fmla="*/ 28 w 464"/>
                <a:gd name="T95" fmla="*/ 651 h 890"/>
                <a:gd name="T96" fmla="*/ 73 w 464"/>
                <a:gd name="T97" fmla="*/ 383 h 890"/>
                <a:gd name="T98" fmla="*/ 73 w 464"/>
                <a:gd name="T99" fmla="*/ 634 h 890"/>
                <a:gd name="T100" fmla="*/ 74 w 464"/>
                <a:gd name="T101" fmla="*/ 625 h 890"/>
                <a:gd name="T102" fmla="*/ 61 w 464"/>
                <a:gd name="T103" fmla="*/ 603 h 890"/>
                <a:gd name="T104" fmla="*/ 59 w 464"/>
                <a:gd name="T105" fmla="*/ 555 h 890"/>
                <a:gd name="T106" fmla="*/ 52 w 464"/>
                <a:gd name="T107" fmla="*/ 438 h 890"/>
                <a:gd name="T108" fmla="*/ 131 w 464"/>
                <a:gd name="T109" fmla="*/ 751 h 890"/>
                <a:gd name="T110" fmla="*/ 19 w 464"/>
                <a:gd name="T111" fmla="*/ 640 h 890"/>
                <a:gd name="T112" fmla="*/ 61 w 464"/>
                <a:gd name="T113" fmla="*/ 613 h 890"/>
                <a:gd name="T114" fmla="*/ 51 w 464"/>
                <a:gd name="T115" fmla="*/ 593 h 890"/>
                <a:gd name="T116" fmla="*/ 90 w 464"/>
                <a:gd name="T117" fmla="*/ 552 h 890"/>
                <a:gd name="T118" fmla="*/ 67 w 464"/>
                <a:gd name="T119" fmla="*/ 522 h 890"/>
                <a:gd name="T120" fmla="*/ 59 w 464"/>
                <a:gd name="T121" fmla="*/ 510 h 890"/>
                <a:gd name="T122" fmla="*/ 67 w 464"/>
                <a:gd name="T123" fmla="*/ 479 h 890"/>
                <a:gd name="T124" fmla="*/ 79 w 464"/>
                <a:gd name="T125" fmla="*/ 434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4" h="890">
                  <a:moveTo>
                    <a:pt x="121" y="754"/>
                  </a:moveTo>
                  <a:lnTo>
                    <a:pt x="119" y="754"/>
                  </a:lnTo>
                  <a:lnTo>
                    <a:pt x="119" y="755"/>
                  </a:lnTo>
                  <a:lnTo>
                    <a:pt x="121" y="755"/>
                  </a:lnTo>
                  <a:lnTo>
                    <a:pt x="121" y="754"/>
                  </a:lnTo>
                  <a:close/>
                  <a:moveTo>
                    <a:pt x="122" y="750"/>
                  </a:moveTo>
                  <a:lnTo>
                    <a:pt x="121" y="750"/>
                  </a:lnTo>
                  <a:lnTo>
                    <a:pt x="122" y="751"/>
                  </a:lnTo>
                  <a:lnTo>
                    <a:pt x="122" y="750"/>
                  </a:lnTo>
                  <a:close/>
                  <a:moveTo>
                    <a:pt x="126" y="746"/>
                  </a:moveTo>
                  <a:lnTo>
                    <a:pt x="125" y="746"/>
                  </a:lnTo>
                  <a:lnTo>
                    <a:pt x="125" y="747"/>
                  </a:lnTo>
                  <a:lnTo>
                    <a:pt x="126" y="747"/>
                  </a:lnTo>
                  <a:lnTo>
                    <a:pt x="126" y="746"/>
                  </a:lnTo>
                  <a:close/>
                  <a:moveTo>
                    <a:pt x="59" y="728"/>
                  </a:moveTo>
                  <a:lnTo>
                    <a:pt x="58" y="728"/>
                  </a:lnTo>
                  <a:lnTo>
                    <a:pt x="58" y="729"/>
                  </a:lnTo>
                  <a:lnTo>
                    <a:pt x="59" y="729"/>
                  </a:lnTo>
                  <a:lnTo>
                    <a:pt x="59" y="728"/>
                  </a:lnTo>
                  <a:close/>
                  <a:moveTo>
                    <a:pt x="68" y="720"/>
                  </a:moveTo>
                  <a:lnTo>
                    <a:pt x="67" y="720"/>
                  </a:lnTo>
                  <a:lnTo>
                    <a:pt x="67" y="722"/>
                  </a:lnTo>
                  <a:lnTo>
                    <a:pt x="68" y="722"/>
                  </a:lnTo>
                  <a:lnTo>
                    <a:pt x="68" y="720"/>
                  </a:lnTo>
                  <a:close/>
                  <a:moveTo>
                    <a:pt x="119" y="719"/>
                  </a:moveTo>
                  <a:lnTo>
                    <a:pt x="118" y="719"/>
                  </a:lnTo>
                  <a:lnTo>
                    <a:pt x="117" y="719"/>
                  </a:lnTo>
                  <a:lnTo>
                    <a:pt x="116" y="719"/>
                  </a:lnTo>
                  <a:lnTo>
                    <a:pt x="114" y="719"/>
                  </a:lnTo>
                  <a:lnTo>
                    <a:pt x="113" y="719"/>
                  </a:lnTo>
                  <a:lnTo>
                    <a:pt x="113" y="720"/>
                  </a:lnTo>
                  <a:lnTo>
                    <a:pt x="114" y="720"/>
                  </a:lnTo>
                  <a:lnTo>
                    <a:pt x="116" y="720"/>
                  </a:lnTo>
                  <a:lnTo>
                    <a:pt x="117" y="720"/>
                  </a:lnTo>
                  <a:lnTo>
                    <a:pt x="118" y="720"/>
                  </a:lnTo>
                  <a:lnTo>
                    <a:pt x="119" y="720"/>
                  </a:lnTo>
                  <a:lnTo>
                    <a:pt x="119" y="719"/>
                  </a:lnTo>
                  <a:close/>
                  <a:moveTo>
                    <a:pt x="109" y="713"/>
                  </a:moveTo>
                  <a:lnTo>
                    <a:pt x="108" y="713"/>
                  </a:lnTo>
                  <a:lnTo>
                    <a:pt x="108" y="714"/>
                  </a:lnTo>
                  <a:lnTo>
                    <a:pt x="108" y="715"/>
                  </a:lnTo>
                  <a:lnTo>
                    <a:pt x="108" y="716"/>
                  </a:lnTo>
                  <a:lnTo>
                    <a:pt x="108" y="718"/>
                  </a:lnTo>
                  <a:lnTo>
                    <a:pt x="108" y="719"/>
                  </a:lnTo>
                  <a:lnTo>
                    <a:pt x="108" y="720"/>
                  </a:lnTo>
                  <a:lnTo>
                    <a:pt x="109" y="720"/>
                  </a:lnTo>
                  <a:lnTo>
                    <a:pt x="109" y="719"/>
                  </a:lnTo>
                  <a:lnTo>
                    <a:pt x="110" y="719"/>
                  </a:lnTo>
                  <a:lnTo>
                    <a:pt x="110" y="718"/>
                  </a:lnTo>
                  <a:lnTo>
                    <a:pt x="109" y="718"/>
                  </a:lnTo>
                  <a:lnTo>
                    <a:pt x="109" y="716"/>
                  </a:lnTo>
                  <a:lnTo>
                    <a:pt x="109" y="715"/>
                  </a:lnTo>
                  <a:lnTo>
                    <a:pt x="109" y="714"/>
                  </a:lnTo>
                  <a:lnTo>
                    <a:pt x="109" y="713"/>
                  </a:lnTo>
                  <a:close/>
                  <a:moveTo>
                    <a:pt x="63" y="727"/>
                  </a:moveTo>
                  <a:lnTo>
                    <a:pt x="61" y="727"/>
                  </a:lnTo>
                  <a:lnTo>
                    <a:pt x="61" y="727"/>
                  </a:lnTo>
                  <a:lnTo>
                    <a:pt x="60" y="728"/>
                  </a:lnTo>
                  <a:lnTo>
                    <a:pt x="61" y="728"/>
                  </a:lnTo>
                  <a:lnTo>
                    <a:pt x="61" y="727"/>
                  </a:lnTo>
                  <a:lnTo>
                    <a:pt x="63" y="727"/>
                  </a:lnTo>
                  <a:lnTo>
                    <a:pt x="63" y="727"/>
                  </a:lnTo>
                  <a:close/>
                  <a:moveTo>
                    <a:pt x="49" y="2"/>
                  </a:moveTo>
                  <a:lnTo>
                    <a:pt x="49" y="0"/>
                  </a:lnTo>
                  <a:lnTo>
                    <a:pt x="50" y="0"/>
                  </a:lnTo>
                  <a:lnTo>
                    <a:pt x="50" y="2"/>
                  </a:lnTo>
                  <a:lnTo>
                    <a:pt x="51" y="2"/>
                  </a:lnTo>
                  <a:lnTo>
                    <a:pt x="51" y="3"/>
                  </a:lnTo>
                  <a:lnTo>
                    <a:pt x="52" y="3"/>
                  </a:lnTo>
                  <a:lnTo>
                    <a:pt x="52" y="4"/>
                  </a:lnTo>
                  <a:lnTo>
                    <a:pt x="54" y="4"/>
                  </a:lnTo>
                  <a:lnTo>
                    <a:pt x="54" y="5"/>
                  </a:lnTo>
                  <a:lnTo>
                    <a:pt x="55" y="5"/>
                  </a:lnTo>
                  <a:lnTo>
                    <a:pt x="55" y="7"/>
                  </a:lnTo>
                  <a:lnTo>
                    <a:pt x="56" y="7"/>
                  </a:lnTo>
                  <a:lnTo>
                    <a:pt x="58" y="8"/>
                  </a:lnTo>
                  <a:lnTo>
                    <a:pt x="59" y="9"/>
                  </a:lnTo>
                  <a:lnTo>
                    <a:pt x="60" y="9"/>
                  </a:lnTo>
                  <a:lnTo>
                    <a:pt x="60" y="11"/>
                  </a:lnTo>
                  <a:lnTo>
                    <a:pt x="61" y="11"/>
                  </a:lnTo>
                  <a:lnTo>
                    <a:pt x="61" y="12"/>
                  </a:lnTo>
                  <a:lnTo>
                    <a:pt x="63" y="12"/>
                  </a:lnTo>
                  <a:lnTo>
                    <a:pt x="63" y="13"/>
                  </a:lnTo>
                  <a:lnTo>
                    <a:pt x="64" y="13"/>
                  </a:lnTo>
                  <a:lnTo>
                    <a:pt x="64" y="13"/>
                  </a:lnTo>
                  <a:lnTo>
                    <a:pt x="65" y="13"/>
                  </a:lnTo>
                  <a:lnTo>
                    <a:pt x="65" y="14"/>
                  </a:lnTo>
                  <a:lnTo>
                    <a:pt x="67" y="14"/>
                  </a:lnTo>
                  <a:lnTo>
                    <a:pt x="67" y="16"/>
                  </a:lnTo>
                  <a:lnTo>
                    <a:pt x="68" y="16"/>
                  </a:lnTo>
                  <a:lnTo>
                    <a:pt x="68" y="17"/>
                  </a:lnTo>
                  <a:lnTo>
                    <a:pt x="69" y="17"/>
                  </a:lnTo>
                  <a:lnTo>
                    <a:pt x="70" y="18"/>
                  </a:lnTo>
                  <a:lnTo>
                    <a:pt x="72" y="18"/>
                  </a:lnTo>
                  <a:lnTo>
                    <a:pt x="72" y="20"/>
                  </a:lnTo>
                  <a:lnTo>
                    <a:pt x="73" y="20"/>
                  </a:lnTo>
                  <a:lnTo>
                    <a:pt x="73" y="21"/>
                  </a:lnTo>
                  <a:lnTo>
                    <a:pt x="73" y="21"/>
                  </a:lnTo>
                  <a:lnTo>
                    <a:pt x="73" y="22"/>
                  </a:lnTo>
                  <a:lnTo>
                    <a:pt x="74" y="22"/>
                  </a:lnTo>
                  <a:lnTo>
                    <a:pt x="74" y="23"/>
                  </a:lnTo>
                  <a:lnTo>
                    <a:pt x="76" y="23"/>
                  </a:lnTo>
                  <a:lnTo>
                    <a:pt x="76" y="25"/>
                  </a:lnTo>
                  <a:lnTo>
                    <a:pt x="77" y="25"/>
                  </a:lnTo>
                  <a:lnTo>
                    <a:pt x="77" y="26"/>
                  </a:lnTo>
                  <a:lnTo>
                    <a:pt x="78" y="26"/>
                  </a:lnTo>
                  <a:lnTo>
                    <a:pt x="79" y="27"/>
                  </a:lnTo>
                  <a:lnTo>
                    <a:pt x="81" y="29"/>
                  </a:lnTo>
                  <a:lnTo>
                    <a:pt x="82" y="29"/>
                  </a:lnTo>
                  <a:lnTo>
                    <a:pt x="82" y="30"/>
                  </a:lnTo>
                  <a:lnTo>
                    <a:pt x="83" y="30"/>
                  </a:lnTo>
                  <a:lnTo>
                    <a:pt x="83" y="31"/>
                  </a:lnTo>
                  <a:lnTo>
                    <a:pt x="85" y="31"/>
                  </a:lnTo>
                  <a:lnTo>
                    <a:pt x="85" y="32"/>
                  </a:lnTo>
                  <a:lnTo>
                    <a:pt x="86" y="32"/>
                  </a:lnTo>
                  <a:lnTo>
                    <a:pt x="86" y="34"/>
                  </a:lnTo>
                  <a:lnTo>
                    <a:pt x="87" y="34"/>
                  </a:lnTo>
                  <a:lnTo>
                    <a:pt x="87" y="35"/>
                  </a:lnTo>
                  <a:lnTo>
                    <a:pt x="89" y="35"/>
                  </a:lnTo>
                  <a:lnTo>
                    <a:pt x="90" y="36"/>
                  </a:lnTo>
                  <a:lnTo>
                    <a:pt x="91" y="36"/>
                  </a:lnTo>
                  <a:lnTo>
                    <a:pt x="91" y="38"/>
                  </a:lnTo>
                  <a:lnTo>
                    <a:pt x="92" y="38"/>
                  </a:lnTo>
                  <a:lnTo>
                    <a:pt x="92" y="39"/>
                  </a:lnTo>
                  <a:lnTo>
                    <a:pt x="94" y="39"/>
                  </a:lnTo>
                  <a:lnTo>
                    <a:pt x="94" y="40"/>
                  </a:lnTo>
                  <a:lnTo>
                    <a:pt x="95" y="40"/>
                  </a:lnTo>
                  <a:lnTo>
                    <a:pt x="95" y="41"/>
                  </a:lnTo>
                  <a:lnTo>
                    <a:pt x="96" y="41"/>
                  </a:lnTo>
                  <a:lnTo>
                    <a:pt x="98" y="43"/>
                  </a:lnTo>
                  <a:lnTo>
                    <a:pt x="99" y="44"/>
                  </a:lnTo>
                  <a:lnTo>
                    <a:pt x="100" y="44"/>
                  </a:lnTo>
                  <a:lnTo>
                    <a:pt x="100" y="44"/>
                  </a:lnTo>
                  <a:lnTo>
                    <a:pt x="101" y="44"/>
                  </a:lnTo>
                  <a:lnTo>
                    <a:pt x="101" y="45"/>
                  </a:lnTo>
                  <a:lnTo>
                    <a:pt x="103" y="45"/>
                  </a:lnTo>
                  <a:lnTo>
                    <a:pt x="103" y="47"/>
                  </a:lnTo>
                  <a:lnTo>
                    <a:pt x="104" y="47"/>
                  </a:lnTo>
                  <a:lnTo>
                    <a:pt x="104" y="48"/>
                  </a:lnTo>
                  <a:lnTo>
                    <a:pt x="104" y="48"/>
                  </a:lnTo>
                  <a:lnTo>
                    <a:pt x="105" y="49"/>
                  </a:lnTo>
                  <a:lnTo>
                    <a:pt x="107" y="50"/>
                  </a:lnTo>
                  <a:lnTo>
                    <a:pt x="108" y="50"/>
                  </a:lnTo>
                  <a:lnTo>
                    <a:pt x="108" y="52"/>
                  </a:lnTo>
                  <a:lnTo>
                    <a:pt x="109" y="52"/>
                  </a:lnTo>
                  <a:lnTo>
                    <a:pt x="109" y="53"/>
                  </a:lnTo>
                  <a:lnTo>
                    <a:pt x="110" y="53"/>
                  </a:lnTo>
                  <a:lnTo>
                    <a:pt x="110" y="54"/>
                  </a:lnTo>
                  <a:lnTo>
                    <a:pt x="112" y="54"/>
                  </a:lnTo>
                  <a:lnTo>
                    <a:pt x="113" y="56"/>
                  </a:lnTo>
                  <a:lnTo>
                    <a:pt x="114" y="56"/>
                  </a:lnTo>
                  <a:lnTo>
                    <a:pt x="114" y="57"/>
                  </a:lnTo>
                  <a:lnTo>
                    <a:pt x="116" y="57"/>
                  </a:lnTo>
                  <a:lnTo>
                    <a:pt x="116" y="58"/>
                  </a:lnTo>
                  <a:lnTo>
                    <a:pt x="117" y="58"/>
                  </a:lnTo>
                  <a:lnTo>
                    <a:pt x="117" y="59"/>
                  </a:lnTo>
                  <a:lnTo>
                    <a:pt x="118" y="59"/>
                  </a:lnTo>
                  <a:lnTo>
                    <a:pt x="118" y="61"/>
                  </a:lnTo>
                  <a:lnTo>
                    <a:pt x="119" y="61"/>
                  </a:lnTo>
                  <a:lnTo>
                    <a:pt x="121" y="62"/>
                  </a:lnTo>
                  <a:lnTo>
                    <a:pt x="122" y="62"/>
                  </a:lnTo>
                  <a:lnTo>
                    <a:pt x="122" y="63"/>
                  </a:lnTo>
                  <a:lnTo>
                    <a:pt x="123" y="63"/>
                  </a:lnTo>
                  <a:lnTo>
                    <a:pt x="123" y="65"/>
                  </a:lnTo>
                  <a:lnTo>
                    <a:pt x="125" y="65"/>
                  </a:lnTo>
                  <a:lnTo>
                    <a:pt x="125" y="66"/>
                  </a:lnTo>
                  <a:lnTo>
                    <a:pt x="126" y="66"/>
                  </a:lnTo>
                  <a:lnTo>
                    <a:pt x="127" y="67"/>
                  </a:lnTo>
                  <a:lnTo>
                    <a:pt x="128" y="67"/>
                  </a:lnTo>
                  <a:lnTo>
                    <a:pt x="128" y="69"/>
                  </a:lnTo>
                  <a:lnTo>
                    <a:pt x="130" y="69"/>
                  </a:lnTo>
                  <a:lnTo>
                    <a:pt x="130" y="70"/>
                  </a:lnTo>
                  <a:lnTo>
                    <a:pt x="131" y="70"/>
                  </a:lnTo>
                  <a:lnTo>
                    <a:pt x="131" y="71"/>
                  </a:lnTo>
                  <a:lnTo>
                    <a:pt x="132" y="71"/>
                  </a:lnTo>
                  <a:lnTo>
                    <a:pt x="134" y="72"/>
                  </a:lnTo>
                  <a:lnTo>
                    <a:pt x="135" y="72"/>
                  </a:lnTo>
                  <a:lnTo>
                    <a:pt x="135" y="74"/>
                  </a:lnTo>
                  <a:lnTo>
                    <a:pt x="135" y="74"/>
                  </a:lnTo>
                  <a:lnTo>
                    <a:pt x="135" y="75"/>
                  </a:lnTo>
                  <a:lnTo>
                    <a:pt x="136" y="75"/>
                  </a:lnTo>
                  <a:lnTo>
                    <a:pt x="136" y="75"/>
                  </a:lnTo>
                  <a:lnTo>
                    <a:pt x="137" y="75"/>
                  </a:lnTo>
                  <a:lnTo>
                    <a:pt x="137" y="76"/>
                  </a:lnTo>
                  <a:lnTo>
                    <a:pt x="139" y="76"/>
                  </a:lnTo>
                  <a:lnTo>
                    <a:pt x="140" y="76"/>
                  </a:lnTo>
                  <a:lnTo>
                    <a:pt x="140" y="78"/>
                  </a:lnTo>
                  <a:lnTo>
                    <a:pt x="141" y="78"/>
                  </a:lnTo>
                  <a:lnTo>
                    <a:pt x="141" y="79"/>
                  </a:lnTo>
                  <a:lnTo>
                    <a:pt x="143" y="79"/>
                  </a:lnTo>
                  <a:lnTo>
                    <a:pt x="143" y="80"/>
                  </a:lnTo>
                  <a:lnTo>
                    <a:pt x="144" y="80"/>
                  </a:lnTo>
                  <a:lnTo>
                    <a:pt x="145" y="81"/>
                  </a:lnTo>
                  <a:lnTo>
                    <a:pt x="146" y="81"/>
                  </a:lnTo>
                  <a:lnTo>
                    <a:pt x="146" y="83"/>
                  </a:lnTo>
                  <a:lnTo>
                    <a:pt x="148" y="83"/>
                  </a:lnTo>
                  <a:lnTo>
                    <a:pt x="148" y="84"/>
                  </a:lnTo>
                  <a:lnTo>
                    <a:pt x="149" y="84"/>
                  </a:lnTo>
                  <a:lnTo>
                    <a:pt x="149" y="85"/>
                  </a:lnTo>
                  <a:lnTo>
                    <a:pt x="150" y="85"/>
                  </a:lnTo>
                  <a:lnTo>
                    <a:pt x="152" y="87"/>
                  </a:lnTo>
                  <a:lnTo>
                    <a:pt x="153" y="87"/>
                  </a:lnTo>
                  <a:lnTo>
                    <a:pt x="153" y="88"/>
                  </a:lnTo>
                  <a:lnTo>
                    <a:pt x="154" y="88"/>
                  </a:lnTo>
                  <a:lnTo>
                    <a:pt x="154" y="89"/>
                  </a:lnTo>
                  <a:lnTo>
                    <a:pt x="155" y="89"/>
                  </a:lnTo>
                  <a:lnTo>
                    <a:pt x="157" y="90"/>
                  </a:lnTo>
                  <a:lnTo>
                    <a:pt x="158" y="90"/>
                  </a:lnTo>
                  <a:lnTo>
                    <a:pt x="158" y="92"/>
                  </a:lnTo>
                  <a:lnTo>
                    <a:pt x="159" y="92"/>
                  </a:lnTo>
                  <a:lnTo>
                    <a:pt x="159" y="93"/>
                  </a:lnTo>
                  <a:lnTo>
                    <a:pt x="161" y="93"/>
                  </a:lnTo>
                  <a:lnTo>
                    <a:pt x="161" y="94"/>
                  </a:lnTo>
                  <a:lnTo>
                    <a:pt x="162" y="94"/>
                  </a:lnTo>
                  <a:lnTo>
                    <a:pt x="163" y="96"/>
                  </a:lnTo>
                  <a:lnTo>
                    <a:pt x="164" y="96"/>
                  </a:lnTo>
                  <a:lnTo>
                    <a:pt x="164" y="97"/>
                  </a:lnTo>
                  <a:lnTo>
                    <a:pt x="166" y="97"/>
                  </a:lnTo>
                  <a:lnTo>
                    <a:pt x="166" y="98"/>
                  </a:lnTo>
                  <a:lnTo>
                    <a:pt x="166" y="98"/>
                  </a:lnTo>
                  <a:lnTo>
                    <a:pt x="167" y="98"/>
                  </a:lnTo>
                  <a:lnTo>
                    <a:pt x="167" y="99"/>
                  </a:lnTo>
                  <a:lnTo>
                    <a:pt x="168" y="99"/>
                  </a:lnTo>
                  <a:lnTo>
                    <a:pt x="168" y="101"/>
                  </a:lnTo>
                  <a:lnTo>
                    <a:pt x="170" y="101"/>
                  </a:lnTo>
                  <a:lnTo>
                    <a:pt x="170" y="102"/>
                  </a:lnTo>
                  <a:lnTo>
                    <a:pt x="171" y="102"/>
                  </a:lnTo>
                  <a:lnTo>
                    <a:pt x="172" y="103"/>
                  </a:lnTo>
                  <a:lnTo>
                    <a:pt x="173" y="103"/>
                  </a:lnTo>
                  <a:lnTo>
                    <a:pt x="173" y="105"/>
                  </a:lnTo>
                  <a:lnTo>
                    <a:pt x="175" y="105"/>
                  </a:lnTo>
                  <a:lnTo>
                    <a:pt x="175" y="106"/>
                  </a:lnTo>
                  <a:lnTo>
                    <a:pt x="176" y="106"/>
                  </a:lnTo>
                  <a:lnTo>
                    <a:pt x="177" y="106"/>
                  </a:lnTo>
                  <a:lnTo>
                    <a:pt x="179" y="106"/>
                  </a:lnTo>
                  <a:lnTo>
                    <a:pt x="179" y="107"/>
                  </a:lnTo>
                  <a:lnTo>
                    <a:pt x="180" y="107"/>
                  </a:lnTo>
                  <a:lnTo>
                    <a:pt x="180" y="108"/>
                  </a:lnTo>
                  <a:lnTo>
                    <a:pt x="181" y="108"/>
                  </a:lnTo>
                  <a:lnTo>
                    <a:pt x="182" y="110"/>
                  </a:lnTo>
                  <a:lnTo>
                    <a:pt x="184" y="110"/>
                  </a:lnTo>
                  <a:lnTo>
                    <a:pt x="184" y="111"/>
                  </a:lnTo>
                  <a:lnTo>
                    <a:pt x="185" y="111"/>
                  </a:lnTo>
                  <a:lnTo>
                    <a:pt x="185" y="112"/>
                  </a:lnTo>
                  <a:lnTo>
                    <a:pt x="186" y="112"/>
                  </a:lnTo>
                  <a:lnTo>
                    <a:pt x="188" y="112"/>
                  </a:lnTo>
                  <a:lnTo>
                    <a:pt x="188" y="114"/>
                  </a:lnTo>
                  <a:lnTo>
                    <a:pt x="189" y="114"/>
                  </a:lnTo>
                  <a:lnTo>
                    <a:pt x="189" y="115"/>
                  </a:lnTo>
                  <a:lnTo>
                    <a:pt x="190" y="115"/>
                  </a:lnTo>
                  <a:lnTo>
                    <a:pt x="190" y="116"/>
                  </a:lnTo>
                  <a:lnTo>
                    <a:pt x="191" y="116"/>
                  </a:lnTo>
                  <a:lnTo>
                    <a:pt x="193" y="116"/>
                  </a:lnTo>
                  <a:lnTo>
                    <a:pt x="193" y="117"/>
                  </a:lnTo>
                  <a:lnTo>
                    <a:pt x="194" y="117"/>
                  </a:lnTo>
                  <a:lnTo>
                    <a:pt x="194" y="119"/>
                  </a:lnTo>
                  <a:lnTo>
                    <a:pt x="195" y="119"/>
                  </a:lnTo>
                  <a:lnTo>
                    <a:pt x="197" y="120"/>
                  </a:lnTo>
                  <a:lnTo>
                    <a:pt x="197" y="120"/>
                  </a:lnTo>
                  <a:lnTo>
                    <a:pt x="197" y="121"/>
                  </a:lnTo>
                  <a:lnTo>
                    <a:pt x="198" y="121"/>
                  </a:lnTo>
                  <a:lnTo>
                    <a:pt x="198" y="123"/>
                  </a:lnTo>
                  <a:lnTo>
                    <a:pt x="199" y="123"/>
                  </a:lnTo>
                  <a:lnTo>
                    <a:pt x="200" y="123"/>
                  </a:lnTo>
                  <a:lnTo>
                    <a:pt x="200" y="124"/>
                  </a:lnTo>
                  <a:lnTo>
                    <a:pt x="202" y="124"/>
                  </a:lnTo>
                  <a:lnTo>
                    <a:pt x="202" y="125"/>
                  </a:lnTo>
                  <a:lnTo>
                    <a:pt x="203" y="125"/>
                  </a:lnTo>
                  <a:lnTo>
                    <a:pt x="204" y="126"/>
                  </a:lnTo>
                  <a:lnTo>
                    <a:pt x="206" y="126"/>
                  </a:lnTo>
                  <a:lnTo>
                    <a:pt x="206" y="128"/>
                  </a:lnTo>
                  <a:lnTo>
                    <a:pt x="207" y="128"/>
                  </a:lnTo>
                  <a:lnTo>
                    <a:pt x="207" y="129"/>
                  </a:lnTo>
                  <a:lnTo>
                    <a:pt x="208" y="129"/>
                  </a:lnTo>
                  <a:lnTo>
                    <a:pt x="209" y="130"/>
                  </a:lnTo>
                  <a:lnTo>
                    <a:pt x="211" y="130"/>
                  </a:lnTo>
                  <a:lnTo>
                    <a:pt x="211" y="132"/>
                  </a:lnTo>
                  <a:lnTo>
                    <a:pt x="212" y="132"/>
                  </a:lnTo>
                  <a:lnTo>
                    <a:pt x="213" y="133"/>
                  </a:lnTo>
                  <a:lnTo>
                    <a:pt x="215" y="133"/>
                  </a:lnTo>
                  <a:lnTo>
                    <a:pt x="215" y="134"/>
                  </a:lnTo>
                  <a:lnTo>
                    <a:pt x="216" y="134"/>
                  </a:lnTo>
                  <a:lnTo>
                    <a:pt x="216" y="135"/>
                  </a:lnTo>
                  <a:lnTo>
                    <a:pt x="217" y="135"/>
                  </a:lnTo>
                  <a:lnTo>
                    <a:pt x="218" y="137"/>
                  </a:lnTo>
                  <a:lnTo>
                    <a:pt x="220" y="137"/>
                  </a:lnTo>
                  <a:lnTo>
                    <a:pt x="220" y="138"/>
                  </a:lnTo>
                  <a:lnTo>
                    <a:pt x="221" y="138"/>
                  </a:lnTo>
                  <a:lnTo>
                    <a:pt x="222" y="138"/>
                  </a:lnTo>
                  <a:lnTo>
                    <a:pt x="224" y="138"/>
                  </a:lnTo>
                  <a:lnTo>
                    <a:pt x="224" y="139"/>
                  </a:lnTo>
                  <a:lnTo>
                    <a:pt x="225" y="139"/>
                  </a:lnTo>
                  <a:lnTo>
                    <a:pt x="225" y="141"/>
                  </a:lnTo>
                  <a:lnTo>
                    <a:pt x="226" y="141"/>
                  </a:lnTo>
                  <a:lnTo>
                    <a:pt x="227" y="141"/>
                  </a:lnTo>
                  <a:lnTo>
                    <a:pt x="227" y="142"/>
                  </a:lnTo>
                  <a:lnTo>
                    <a:pt x="227" y="142"/>
                  </a:lnTo>
                  <a:lnTo>
                    <a:pt x="227" y="143"/>
                  </a:lnTo>
                  <a:lnTo>
                    <a:pt x="229" y="143"/>
                  </a:lnTo>
                  <a:lnTo>
                    <a:pt x="230" y="143"/>
                  </a:lnTo>
                  <a:lnTo>
                    <a:pt x="230" y="145"/>
                  </a:lnTo>
                  <a:lnTo>
                    <a:pt x="231" y="145"/>
                  </a:lnTo>
                  <a:lnTo>
                    <a:pt x="231" y="146"/>
                  </a:lnTo>
                  <a:lnTo>
                    <a:pt x="233" y="146"/>
                  </a:lnTo>
                  <a:lnTo>
                    <a:pt x="234" y="147"/>
                  </a:lnTo>
                  <a:lnTo>
                    <a:pt x="235" y="147"/>
                  </a:lnTo>
                  <a:lnTo>
                    <a:pt x="235" y="148"/>
                  </a:lnTo>
                  <a:lnTo>
                    <a:pt x="236" y="148"/>
                  </a:lnTo>
                  <a:lnTo>
                    <a:pt x="238" y="150"/>
                  </a:lnTo>
                  <a:lnTo>
                    <a:pt x="239" y="150"/>
                  </a:lnTo>
                  <a:lnTo>
                    <a:pt x="239" y="151"/>
                  </a:lnTo>
                  <a:lnTo>
                    <a:pt x="240" y="151"/>
                  </a:lnTo>
                  <a:lnTo>
                    <a:pt x="242" y="152"/>
                  </a:lnTo>
                  <a:lnTo>
                    <a:pt x="243" y="152"/>
                  </a:lnTo>
                  <a:lnTo>
                    <a:pt x="243" y="154"/>
                  </a:lnTo>
                  <a:lnTo>
                    <a:pt x="244" y="154"/>
                  </a:lnTo>
                  <a:lnTo>
                    <a:pt x="244" y="155"/>
                  </a:lnTo>
                  <a:lnTo>
                    <a:pt x="245" y="155"/>
                  </a:lnTo>
                  <a:lnTo>
                    <a:pt x="247" y="155"/>
                  </a:lnTo>
                  <a:lnTo>
                    <a:pt x="247" y="156"/>
                  </a:lnTo>
                  <a:lnTo>
                    <a:pt x="248" y="156"/>
                  </a:lnTo>
                  <a:lnTo>
                    <a:pt x="249" y="157"/>
                  </a:lnTo>
                  <a:lnTo>
                    <a:pt x="251" y="157"/>
                  </a:lnTo>
                  <a:lnTo>
                    <a:pt x="251" y="159"/>
                  </a:lnTo>
                  <a:lnTo>
                    <a:pt x="252" y="159"/>
                  </a:lnTo>
                  <a:lnTo>
                    <a:pt x="252" y="160"/>
                  </a:lnTo>
                  <a:lnTo>
                    <a:pt x="253" y="160"/>
                  </a:lnTo>
                  <a:lnTo>
                    <a:pt x="255" y="160"/>
                  </a:lnTo>
                  <a:lnTo>
                    <a:pt x="255" y="161"/>
                  </a:lnTo>
                  <a:lnTo>
                    <a:pt x="256" y="161"/>
                  </a:lnTo>
                  <a:lnTo>
                    <a:pt x="257" y="163"/>
                  </a:lnTo>
                  <a:lnTo>
                    <a:pt x="258" y="163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58" y="165"/>
                  </a:lnTo>
                  <a:lnTo>
                    <a:pt x="260" y="165"/>
                  </a:lnTo>
                  <a:lnTo>
                    <a:pt x="261" y="165"/>
                  </a:lnTo>
                  <a:lnTo>
                    <a:pt x="261" y="166"/>
                  </a:lnTo>
                  <a:lnTo>
                    <a:pt x="262" y="166"/>
                  </a:lnTo>
                  <a:lnTo>
                    <a:pt x="264" y="168"/>
                  </a:lnTo>
                  <a:lnTo>
                    <a:pt x="265" y="168"/>
                  </a:lnTo>
                  <a:lnTo>
                    <a:pt x="265" y="169"/>
                  </a:lnTo>
                  <a:lnTo>
                    <a:pt x="266" y="169"/>
                  </a:lnTo>
                  <a:lnTo>
                    <a:pt x="267" y="169"/>
                  </a:lnTo>
                  <a:lnTo>
                    <a:pt x="269" y="169"/>
                  </a:lnTo>
                  <a:lnTo>
                    <a:pt x="269" y="170"/>
                  </a:lnTo>
                  <a:lnTo>
                    <a:pt x="270" y="170"/>
                  </a:lnTo>
                  <a:lnTo>
                    <a:pt x="271" y="170"/>
                  </a:lnTo>
                  <a:lnTo>
                    <a:pt x="271" y="172"/>
                  </a:lnTo>
                  <a:lnTo>
                    <a:pt x="273" y="172"/>
                  </a:lnTo>
                  <a:lnTo>
                    <a:pt x="273" y="173"/>
                  </a:lnTo>
                  <a:lnTo>
                    <a:pt x="274" y="173"/>
                  </a:lnTo>
                  <a:lnTo>
                    <a:pt x="275" y="173"/>
                  </a:lnTo>
                  <a:lnTo>
                    <a:pt x="275" y="174"/>
                  </a:lnTo>
                  <a:lnTo>
                    <a:pt x="276" y="174"/>
                  </a:lnTo>
                  <a:lnTo>
                    <a:pt x="276" y="175"/>
                  </a:lnTo>
                  <a:lnTo>
                    <a:pt x="278" y="175"/>
                  </a:lnTo>
                  <a:lnTo>
                    <a:pt x="279" y="175"/>
                  </a:lnTo>
                  <a:lnTo>
                    <a:pt x="279" y="177"/>
                  </a:lnTo>
                  <a:lnTo>
                    <a:pt x="280" y="177"/>
                  </a:lnTo>
                  <a:lnTo>
                    <a:pt x="280" y="178"/>
                  </a:lnTo>
                  <a:lnTo>
                    <a:pt x="282" y="178"/>
                  </a:lnTo>
                  <a:lnTo>
                    <a:pt x="283" y="178"/>
                  </a:lnTo>
                  <a:lnTo>
                    <a:pt x="283" y="179"/>
                  </a:lnTo>
                  <a:lnTo>
                    <a:pt x="284" y="179"/>
                  </a:lnTo>
                  <a:lnTo>
                    <a:pt x="285" y="181"/>
                  </a:lnTo>
                  <a:lnTo>
                    <a:pt x="287" y="181"/>
                  </a:lnTo>
                  <a:lnTo>
                    <a:pt x="287" y="182"/>
                  </a:lnTo>
                  <a:lnTo>
                    <a:pt x="288" y="182"/>
                  </a:lnTo>
                  <a:lnTo>
                    <a:pt x="289" y="182"/>
                  </a:lnTo>
                  <a:lnTo>
                    <a:pt x="289" y="183"/>
                  </a:lnTo>
                  <a:lnTo>
                    <a:pt x="289" y="183"/>
                  </a:lnTo>
                  <a:lnTo>
                    <a:pt x="289" y="184"/>
                  </a:lnTo>
                  <a:lnTo>
                    <a:pt x="291" y="184"/>
                  </a:lnTo>
                  <a:lnTo>
                    <a:pt x="292" y="184"/>
                  </a:lnTo>
                  <a:lnTo>
                    <a:pt x="292" y="186"/>
                  </a:lnTo>
                  <a:lnTo>
                    <a:pt x="293" y="186"/>
                  </a:lnTo>
                  <a:lnTo>
                    <a:pt x="294" y="187"/>
                  </a:lnTo>
                  <a:lnTo>
                    <a:pt x="296" y="187"/>
                  </a:lnTo>
                  <a:lnTo>
                    <a:pt x="296" y="188"/>
                  </a:lnTo>
                  <a:lnTo>
                    <a:pt x="297" y="188"/>
                  </a:lnTo>
                  <a:lnTo>
                    <a:pt x="298" y="188"/>
                  </a:lnTo>
                  <a:lnTo>
                    <a:pt x="298" y="190"/>
                  </a:lnTo>
                  <a:lnTo>
                    <a:pt x="300" y="190"/>
                  </a:lnTo>
                  <a:lnTo>
                    <a:pt x="301" y="191"/>
                  </a:lnTo>
                  <a:lnTo>
                    <a:pt x="302" y="191"/>
                  </a:lnTo>
                  <a:lnTo>
                    <a:pt x="302" y="192"/>
                  </a:lnTo>
                  <a:lnTo>
                    <a:pt x="303" y="192"/>
                  </a:lnTo>
                  <a:lnTo>
                    <a:pt x="305" y="193"/>
                  </a:lnTo>
                  <a:lnTo>
                    <a:pt x="306" y="193"/>
                  </a:lnTo>
                  <a:lnTo>
                    <a:pt x="306" y="195"/>
                  </a:lnTo>
                  <a:lnTo>
                    <a:pt x="307" y="195"/>
                  </a:lnTo>
                  <a:lnTo>
                    <a:pt x="309" y="195"/>
                  </a:lnTo>
                  <a:lnTo>
                    <a:pt x="309" y="196"/>
                  </a:lnTo>
                  <a:lnTo>
                    <a:pt x="310" y="196"/>
                  </a:lnTo>
                  <a:lnTo>
                    <a:pt x="310" y="197"/>
                  </a:lnTo>
                  <a:lnTo>
                    <a:pt x="311" y="197"/>
                  </a:lnTo>
                  <a:lnTo>
                    <a:pt x="312" y="197"/>
                  </a:lnTo>
                  <a:lnTo>
                    <a:pt x="312" y="199"/>
                  </a:lnTo>
                  <a:lnTo>
                    <a:pt x="314" y="199"/>
                  </a:lnTo>
                  <a:lnTo>
                    <a:pt x="315" y="199"/>
                  </a:lnTo>
                  <a:lnTo>
                    <a:pt x="315" y="200"/>
                  </a:lnTo>
                  <a:lnTo>
                    <a:pt x="316" y="200"/>
                  </a:lnTo>
                  <a:lnTo>
                    <a:pt x="318" y="200"/>
                  </a:lnTo>
                  <a:lnTo>
                    <a:pt x="319" y="200"/>
                  </a:lnTo>
                  <a:lnTo>
                    <a:pt x="319" y="201"/>
                  </a:lnTo>
                  <a:lnTo>
                    <a:pt x="320" y="201"/>
                  </a:lnTo>
                  <a:lnTo>
                    <a:pt x="320" y="201"/>
                  </a:lnTo>
                  <a:lnTo>
                    <a:pt x="320" y="202"/>
                  </a:lnTo>
                  <a:lnTo>
                    <a:pt x="321" y="202"/>
                  </a:lnTo>
                  <a:lnTo>
                    <a:pt x="323" y="204"/>
                  </a:lnTo>
                  <a:lnTo>
                    <a:pt x="324" y="204"/>
                  </a:lnTo>
                  <a:lnTo>
                    <a:pt x="324" y="205"/>
                  </a:lnTo>
                  <a:lnTo>
                    <a:pt x="325" y="205"/>
                  </a:lnTo>
                  <a:lnTo>
                    <a:pt x="327" y="205"/>
                  </a:lnTo>
                  <a:lnTo>
                    <a:pt x="327" y="206"/>
                  </a:lnTo>
                  <a:lnTo>
                    <a:pt x="328" y="206"/>
                  </a:lnTo>
                  <a:lnTo>
                    <a:pt x="329" y="208"/>
                  </a:lnTo>
                  <a:lnTo>
                    <a:pt x="330" y="208"/>
                  </a:lnTo>
                  <a:lnTo>
                    <a:pt x="330" y="209"/>
                  </a:lnTo>
                  <a:lnTo>
                    <a:pt x="332" y="209"/>
                  </a:lnTo>
                  <a:lnTo>
                    <a:pt x="333" y="209"/>
                  </a:lnTo>
                  <a:lnTo>
                    <a:pt x="333" y="210"/>
                  </a:lnTo>
                  <a:lnTo>
                    <a:pt x="334" y="210"/>
                  </a:lnTo>
                  <a:lnTo>
                    <a:pt x="336" y="211"/>
                  </a:lnTo>
                  <a:lnTo>
                    <a:pt x="337" y="211"/>
                  </a:lnTo>
                  <a:lnTo>
                    <a:pt x="337" y="213"/>
                  </a:lnTo>
                  <a:lnTo>
                    <a:pt x="338" y="213"/>
                  </a:lnTo>
                  <a:lnTo>
                    <a:pt x="339" y="213"/>
                  </a:lnTo>
                  <a:lnTo>
                    <a:pt x="339" y="214"/>
                  </a:lnTo>
                  <a:lnTo>
                    <a:pt x="341" y="214"/>
                  </a:lnTo>
                  <a:lnTo>
                    <a:pt x="342" y="214"/>
                  </a:lnTo>
                  <a:lnTo>
                    <a:pt x="342" y="215"/>
                  </a:lnTo>
                  <a:lnTo>
                    <a:pt x="343" y="215"/>
                  </a:lnTo>
                  <a:lnTo>
                    <a:pt x="345" y="217"/>
                  </a:lnTo>
                  <a:lnTo>
                    <a:pt x="346" y="217"/>
                  </a:lnTo>
                  <a:lnTo>
                    <a:pt x="346" y="218"/>
                  </a:lnTo>
                  <a:lnTo>
                    <a:pt x="347" y="218"/>
                  </a:lnTo>
                  <a:lnTo>
                    <a:pt x="348" y="218"/>
                  </a:lnTo>
                  <a:lnTo>
                    <a:pt x="348" y="219"/>
                  </a:lnTo>
                  <a:lnTo>
                    <a:pt x="350" y="219"/>
                  </a:lnTo>
                  <a:lnTo>
                    <a:pt x="351" y="219"/>
                  </a:lnTo>
                  <a:lnTo>
                    <a:pt x="351" y="220"/>
                  </a:lnTo>
                  <a:lnTo>
                    <a:pt x="351" y="220"/>
                  </a:lnTo>
                  <a:lnTo>
                    <a:pt x="352" y="222"/>
                  </a:lnTo>
                  <a:lnTo>
                    <a:pt x="354" y="222"/>
                  </a:lnTo>
                  <a:lnTo>
                    <a:pt x="354" y="223"/>
                  </a:lnTo>
                  <a:lnTo>
                    <a:pt x="355" y="223"/>
                  </a:lnTo>
                  <a:lnTo>
                    <a:pt x="356" y="223"/>
                  </a:lnTo>
                  <a:lnTo>
                    <a:pt x="356" y="224"/>
                  </a:lnTo>
                  <a:lnTo>
                    <a:pt x="357" y="224"/>
                  </a:lnTo>
                  <a:lnTo>
                    <a:pt x="359" y="224"/>
                  </a:lnTo>
                  <a:lnTo>
                    <a:pt x="359" y="226"/>
                  </a:lnTo>
                  <a:lnTo>
                    <a:pt x="360" y="226"/>
                  </a:lnTo>
                  <a:lnTo>
                    <a:pt x="361" y="227"/>
                  </a:lnTo>
                  <a:lnTo>
                    <a:pt x="363" y="227"/>
                  </a:lnTo>
                  <a:lnTo>
                    <a:pt x="363" y="228"/>
                  </a:lnTo>
                  <a:lnTo>
                    <a:pt x="364" y="228"/>
                  </a:lnTo>
                  <a:lnTo>
                    <a:pt x="365" y="228"/>
                  </a:lnTo>
                  <a:lnTo>
                    <a:pt x="365" y="230"/>
                  </a:lnTo>
                  <a:lnTo>
                    <a:pt x="366" y="230"/>
                  </a:lnTo>
                  <a:lnTo>
                    <a:pt x="368" y="230"/>
                  </a:lnTo>
                  <a:lnTo>
                    <a:pt x="368" y="231"/>
                  </a:lnTo>
                  <a:lnTo>
                    <a:pt x="369" y="231"/>
                  </a:lnTo>
                  <a:lnTo>
                    <a:pt x="370" y="231"/>
                  </a:lnTo>
                  <a:lnTo>
                    <a:pt x="372" y="231"/>
                  </a:lnTo>
                  <a:lnTo>
                    <a:pt x="373" y="232"/>
                  </a:lnTo>
                  <a:lnTo>
                    <a:pt x="374" y="232"/>
                  </a:lnTo>
                  <a:lnTo>
                    <a:pt x="374" y="233"/>
                  </a:lnTo>
                  <a:lnTo>
                    <a:pt x="375" y="233"/>
                  </a:lnTo>
                  <a:lnTo>
                    <a:pt x="377" y="233"/>
                  </a:lnTo>
                  <a:lnTo>
                    <a:pt x="377" y="235"/>
                  </a:lnTo>
                  <a:lnTo>
                    <a:pt x="378" y="235"/>
                  </a:lnTo>
                  <a:lnTo>
                    <a:pt x="379" y="235"/>
                  </a:lnTo>
                  <a:lnTo>
                    <a:pt x="379" y="236"/>
                  </a:lnTo>
                  <a:lnTo>
                    <a:pt x="381" y="236"/>
                  </a:lnTo>
                  <a:lnTo>
                    <a:pt x="382" y="236"/>
                  </a:lnTo>
                  <a:lnTo>
                    <a:pt x="382" y="237"/>
                  </a:lnTo>
                  <a:lnTo>
                    <a:pt x="382" y="237"/>
                  </a:lnTo>
                  <a:lnTo>
                    <a:pt x="383" y="237"/>
                  </a:lnTo>
                  <a:lnTo>
                    <a:pt x="383" y="239"/>
                  </a:lnTo>
                  <a:lnTo>
                    <a:pt x="384" y="239"/>
                  </a:lnTo>
                  <a:lnTo>
                    <a:pt x="386" y="240"/>
                  </a:lnTo>
                  <a:lnTo>
                    <a:pt x="387" y="240"/>
                  </a:lnTo>
                  <a:lnTo>
                    <a:pt x="387" y="241"/>
                  </a:lnTo>
                  <a:lnTo>
                    <a:pt x="388" y="241"/>
                  </a:lnTo>
                  <a:lnTo>
                    <a:pt x="390" y="241"/>
                  </a:lnTo>
                  <a:lnTo>
                    <a:pt x="390" y="242"/>
                  </a:lnTo>
                  <a:lnTo>
                    <a:pt x="391" y="242"/>
                  </a:lnTo>
                  <a:lnTo>
                    <a:pt x="392" y="242"/>
                  </a:lnTo>
                  <a:lnTo>
                    <a:pt x="392" y="244"/>
                  </a:lnTo>
                  <a:lnTo>
                    <a:pt x="393" y="244"/>
                  </a:lnTo>
                  <a:lnTo>
                    <a:pt x="395" y="244"/>
                  </a:lnTo>
                  <a:lnTo>
                    <a:pt x="395" y="245"/>
                  </a:lnTo>
                  <a:lnTo>
                    <a:pt x="396" y="245"/>
                  </a:lnTo>
                  <a:lnTo>
                    <a:pt x="397" y="245"/>
                  </a:lnTo>
                  <a:lnTo>
                    <a:pt x="397" y="246"/>
                  </a:lnTo>
                  <a:lnTo>
                    <a:pt x="399" y="246"/>
                  </a:lnTo>
                  <a:lnTo>
                    <a:pt x="400" y="246"/>
                  </a:lnTo>
                  <a:lnTo>
                    <a:pt x="400" y="248"/>
                  </a:lnTo>
                  <a:lnTo>
                    <a:pt x="401" y="248"/>
                  </a:lnTo>
                  <a:lnTo>
                    <a:pt x="402" y="248"/>
                  </a:lnTo>
                  <a:lnTo>
                    <a:pt x="402" y="249"/>
                  </a:lnTo>
                  <a:lnTo>
                    <a:pt x="404" y="249"/>
                  </a:lnTo>
                  <a:lnTo>
                    <a:pt x="405" y="249"/>
                  </a:lnTo>
                  <a:lnTo>
                    <a:pt x="405" y="250"/>
                  </a:lnTo>
                  <a:lnTo>
                    <a:pt x="406" y="250"/>
                  </a:lnTo>
                  <a:lnTo>
                    <a:pt x="408" y="251"/>
                  </a:lnTo>
                  <a:lnTo>
                    <a:pt x="409" y="251"/>
                  </a:lnTo>
                  <a:lnTo>
                    <a:pt x="409" y="253"/>
                  </a:lnTo>
                  <a:lnTo>
                    <a:pt x="410" y="253"/>
                  </a:lnTo>
                  <a:lnTo>
                    <a:pt x="411" y="253"/>
                  </a:lnTo>
                  <a:lnTo>
                    <a:pt x="411" y="254"/>
                  </a:lnTo>
                  <a:lnTo>
                    <a:pt x="413" y="254"/>
                  </a:lnTo>
                  <a:lnTo>
                    <a:pt x="413" y="254"/>
                  </a:lnTo>
                  <a:lnTo>
                    <a:pt x="413" y="255"/>
                  </a:lnTo>
                  <a:lnTo>
                    <a:pt x="414" y="255"/>
                  </a:lnTo>
                  <a:lnTo>
                    <a:pt x="415" y="255"/>
                  </a:lnTo>
                  <a:lnTo>
                    <a:pt x="415" y="257"/>
                  </a:lnTo>
                  <a:lnTo>
                    <a:pt x="417" y="257"/>
                  </a:lnTo>
                  <a:lnTo>
                    <a:pt x="418" y="257"/>
                  </a:lnTo>
                  <a:lnTo>
                    <a:pt x="418" y="258"/>
                  </a:lnTo>
                  <a:lnTo>
                    <a:pt x="419" y="258"/>
                  </a:lnTo>
                  <a:lnTo>
                    <a:pt x="421" y="258"/>
                  </a:lnTo>
                  <a:lnTo>
                    <a:pt x="421" y="259"/>
                  </a:lnTo>
                  <a:lnTo>
                    <a:pt x="422" y="259"/>
                  </a:lnTo>
                  <a:lnTo>
                    <a:pt x="423" y="259"/>
                  </a:lnTo>
                  <a:lnTo>
                    <a:pt x="423" y="260"/>
                  </a:lnTo>
                  <a:lnTo>
                    <a:pt x="424" y="260"/>
                  </a:lnTo>
                  <a:lnTo>
                    <a:pt x="426" y="260"/>
                  </a:lnTo>
                  <a:lnTo>
                    <a:pt x="426" y="262"/>
                  </a:lnTo>
                  <a:lnTo>
                    <a:pt x="427" y="262"/>
                  </a:lnTo>
                  <a:lnTo>
                    <a:pt x="428" y="262"/>
                  </a:lnTo>
                  <a:lnTo>
                    <a:pt x="428" y="262"/>
                  </a:lnTo>
                  <a:lnTo>
                    <a:pt x="430" y="262"/>
                  </a:lnTo>
                  <a:lnTo>
                    <a:pt x="431" y="262"/>
                  </a:lnTo>
                  <a:lnTo>
                    <a:pt x="431" y="263"/>
                  </a:lnTo>
                  <a:lnTo>
                    <a:pt x="432" y="263"/>
                  </a:lnTo>
                  <a:lnTo>
                    <a:pt x="433" y="263"/>
                  </a:lnTo>
                  <a:lnTo>
                    <a:pt x="433" y="264"/>
                  </a:lnTo>
                  <a:lnTo>
                    <a:pt x="435" y="264"/>
                  </a:lnTo>
                  <a:lnTo>
                    <a:pt x="436" y="264"/>
                  </a:lnTo>
                  <a:lnTo>
                    <a:pt x="436" y="266"/>
                  </a:lnTo>
                  <a:lnTo>
                    <a:pt x="437" y="266"/>
                  </a:lnTo>
                  <a:lnTo>
                    <a:pt x="439" y="266"/>
                  </a:lnTo>
                  <a:lnTo>
                    <a:pt x="439" y="267"/>
                  </a:lnTo>
                  <a:lnTo>
                    <a:pt x="440" y="267"/>
                  </a:lnTo>
                  <a:lnTo>
                    <a:pt x="441" y="267"/>
                  </a:lnTo>
                  <a:lnTo>
                    <a:pt x="441" y="268"/>
                  </a:lnTo>
                  <a:lnTo>
                    <a:pt x="442" y="268"/>
                  </a:lnTo>
                  <a:lnTo>
                    <a:pt x="442" y="268"/>
                  </a:lnTo>
                  <a:lnTo>
                    <a:pt x="442" y="269"/>
                  </a:lnTo>
                  <a:lnTo>
                    <a:pt x="444" y="269"/>
                  </a:lnTo>
                  <a:lnTo>
                    <a:pt x="445" y="269"/>
                  </a:lnTo>
                  <a:lnTo>
                    <a:pt x="445" y="271"/>
                  </a:lnTo>
                  <a:lnTo>
                    <a:pt x="446" y="271"/>
                  </a:lnTo>
                  <a:lnTo>
                    <a:pt x="448" y="271"/>
                  </a:lnTo>
                  <a:lnTo>
                    <a:pt x="448" y="272"/>
                  </a:lnTo>
                  <a:lnTo>
                    <a:pt x="449" y="272"/>
                  </a:lnTo>
                  <a:lnTo>
                    <a:pt x="450" y="272"/>
                  </a:lnTo>
                  <a:lnTo>
                    <a:pt x="450" y="273"/>
                  </a:lnTo>
                  <a:lnTo>
                    <a:pt x="451" y="273"/>
                  </a:lnTo>
                  <a:lnTo>
                    <a:pt x="453" y="273"/>
                  </a:lnTo>
                  <a:lnTo>
                    <a:pt x="454" y="275"/>
                  </a:lnTo>
                  <a:lnTo>
                    <a:pt x="455" y="275"/>
                  </a:lnTo>
                  <a:lnTo>
                    <a:pt x="455" y="276"/>
                  </a:lnTo>
                  <a:lnTo>
                    <a:pt x="457" y="276"/>
                  </a:lnTo>
                  <a:lnTo>
                    <a:pt x="458" y="276"/>
                  </a:lnTo>
                  <a:lnTo>
                    <a:pt x="459" y="277"/>
                  </a:lnTo>
                  <a:lnTo>
                    <a:pt x="460" y="277"/>
                  </a:lnTo>
                  <a:lnTo>
                    <a:pt x="462" y="277"/>
                  </a:lnTo>
                  <a:lnTo>
                    <a:pt x="462" y="278"/>
                  </a:lnTo>
                  <a:lnTo>
                    <a:pt x="463" y="278"/>
                  </a:lnTo>
                  <a:lnTo>
                    <a:pt x="464" y="280"/>
                  </a:lnTo>
                  <a:lnTo>
                    <a:pt x="459" y="291"/>
                  </a:lnTo>
                  <a:lnTo>
                    <a:pt x="455" y="299"/>
                  </a:lnTo>
                  <a:lnTo>
                    <a:pt x="454" y="302"/>
                  </a:lnTo>
                  <a:lnTo>
                    <a:pt x="453" y="303"/>
                  </a:lnTo>
                  <a:lnTo>
                    <a:pt x="449" y="311"/>
                  </a:lnTo>
                  <a:lnTo>
                    <a:pt x="448" y="313"/>
                  </a:lnTo>
                  <a:lnTo>
                    <a:pt x="446" y="316"/>
                  </a:lnTo>
                  <a:lnTo>
                    <a:pt x="444" y="324"/>
                  </a:lnTo>
                  <a:lnTo>
                    <a:pt x="442" y="326"/>
                  </a:lnTo>
                  <a:lnTo>
                    <a:pt x="441" y="330"/>
                  </a:lnTo>
                  <a:lnTo>
                    <a:pt x="436" y="339"/>
                  </a:lnTo>
                  <a:lnTo>
                    <a:pt x="436" y="340"/>
                  </a:lnTo>
                  <a:lnTo>
                    <a:pt x="433" y="344"/>
                  </a:lnTo>
                  <a:lnTo>
                    <a:pt x="432" y="347"/>
                  </a:lnTo>
                  <a:lnTo>
                    <a:pt x="432" y="348"/>
                  </a:lnTo>
                  <a:lnTo>
                    <a:pt x="431" y="352"/>
                  </a:lnTo>
                  <a:lnTo>
                    <a:pt x="430" y="352"/>
                  </a:lnTo>
                  <a:lnTo>
                    <a:pt x="428" y="356"/>
                  </a:lnTo>
                  <a:lnTo>
                    <a:pt x="427" y="358"/>
                  </a:lnTo>
                  <a:lnTo>
                    <a:pt x="426" y="361"/>
                  </a:lnTo>
                  <a:lnTo>
                    <a:pt x="424" y="362"/>
                  </a:lnTo>
                  <a:lnTo>
                    <a:pt x="423" y="366"/>
                  </a:lnTo>
                  <a:lnTo>
                    <a:pt x="422" y="367"/>
                  </a:lnTo>
                  <a:lnTo>
                    <a:pt x="421" y="371"/>
                  </a:lnTo>
                  <a:lnTo>
                    <a:pt x="419" y="372"/>
                  </a:lnTo>
                  <a:lnTo>
                    <a:pt x="419" y="374"/>
                  </a:lnTo>
                  <a:lnTo>
                    <a:pt x="419" y="375"/>
                  </a:lnTo>
                  <a:lnTo>
                    <a:pt x="418" y="376"/>
                  </a:lnTo>
                  <a:lnTo>
                    <a:pt x="418" y="378"/>
                  </a:lnTo>
                  <a:lnTo>
                    <a:pt x="417" y="379"/>
                  </a:lnTo>
                  <a:lnTo>
                    <a:pt x="413" y="387"/>
                  </a:lnTo>
                  <a:lnTo>
                    <a:pt x="410" y="394"/>
                  </a:lnTo>
                  <a:lnTo>
                    <a:pt x="409" y="398"/>
                  </a:lnTo>
                  <a:lnTo>
                    <a:pt x="408" y="398"/>
                  </a:lnTo>
                  <a:lnTo>
                    <a:pt x="405" y="405"/>
                  </a:lnTo>
                  <a:lnTo>
                    <a:pt x="405" y="406"/>
                  </a:lnTo>
                  <a:lnTo>
                    <a:pt x="404" y="407"/>
                  </a:lnTo>
                  <a:lnTo>
                    <a:pt x="402" y="410"/>
                  </a:lnTo>
                  <a:lnTo>
                    <a:pt x="402" y="411"/>
                  </a:lnTo>
                  <a:lnTo>
                    <a:pt x="401" y="414"/>
                  </a:lnTo>
                  <a:lnTo>
                    <a:pt x="396" y="423"/>
                  </a:lnTo>
                  <a:lnTo>
                    <a:pt x="395" y="425"/>
                  </a:lnTo>
                  <a:lnTo>
                    <a:pt x="392" y="432"/>
                  </a:lnTo>
                  <a:lnTo>
                    <a:pt x="391" y="433"/>
                  </a:lnTo>
                  <a:lnTo>
                    <a:pt x="391" y="434"/>
                  </a:lnTo>
                  <a:lnTo>
                    <a:pt x="390" y="438"/>
                  </a:lnTo>
                  <a:lnTo>
                    <a:pt x="388" y="438"/>
                  </a:lnTo>
                  <a:lnTo>
                    <a:pt x="388" y="439"/>
                  </a:lnTo>
                  <a:lnTo>
                    <a:pt x="386" y="445"/>
                  </a:lnTo>
                  <a:lnTo>
                    <a:pt x="384" y="447"/>
                  </a:lnTo>
                  <a:lnTo>
                    <a:pt x="384" y="447"/>
                  </a:lnTo>
                  <a:lnTo>
                    <a:pt x="383" y="448"/>
                  </a:lnTo>
                  <a:lnTo>
                    <a:pt x="383" y="450"/>
                  </a:lnTo>
                  <a:lnTo>
                    <a:pt x="382" y="454"/>
                  </a:lnTo>
                  <a:lnTo>
                    <a:pt x="382" y="455"/>
                  </a:lnTo>
                  <a:lnTo>
                    <a:pt x="381" y="459"/>
                  </a:lnTo>
                  <a:lnTo>
                    <a:pt x="379" y="460"/>
                  </a:lnTo>
                  <a:lnTo>
                    <a:pt x="378" y="461"/>
                  </a:lnTo>
                  <a:lnTo>
                    <a:pt x="378" y="463"/>
                  </a:lnTo>
                  <a:lnTo>
                    <a:pt x="378" y="464"/>
                  </a:lnTo>
                  <a:lnTo>
                    <a:pt x="375" y="467"/>
                  </a:lnTo>
                  <a:lnTo>
                    <a:pt x="375" y="468"/>
                  </a:lnTo>
                  <a:lnTo>
                    <a:pt x="374" y="470"/>
                  </a:lnTo>
                  <a:lnTo>
                    <a:pt x="374" y="472"/>
                  </a:lnTo>
                  <a:lnTo>
                    <a:pt x="373" y="473"/>
                  </a:lnTo>
                  <a:lnTo>
                    <a:pt x="373" y="474"/>
                  </a:lnTo>
                  <a:lnTo>
                    <a:pt x="372" y="476"/>
                  </a:lnTo>
                  <a:lnTo>
                    <a:pt x="372" y="477"/>
                  </a:lnTo>
                  <a:lnTo>
                    <a:pt x="370" y="478"/>
                  </a:lnTo>
                  <a:lnTo>
                    <a:pt x="370" y="478"/>
                  </a:lnTo>
                  <a:lnTo>
                    <a:pt x="370" y="479"/>
                  </a:lnTo>
                  <a:lnTo>
                    <a:pt x="369" y="481"/>
                  </a:lnTo>
                  <a:lnTo>
                    <a:pt x="369" y="482"/>
                  </a:lnTo>
                  <a:lnTo>
                    <a:pt x="368" y="482"/>
                  </a:lnTo>
                  <a:lnTo>
                    <a:pt x="368" y="483"/>
                  </a:lnTo>
                  <a:lnTo>
                    <a:pt x="368" y="485"/>
                  </a:lnTo>
                  <a:lnTo>
                    <a:pt x="366" y="486"/>
                  </a:lnTo>
                  <a:lnTo>
                    <a:pt x="366" y="487"/>
                  </a:lnTo>
                  <a:lnTo>
                    <a:pt x="365" y="487"/>
                  </a:lnTo>
                  <a:lnTo>
                    <a:pt x="365" y="488"/>
                  </a:lnTo>
                  <a:lnTo>
                    <a:pt x="365" y="490"/>
                  </a:lnTo>
                  <a:lnTo>
                    <a:pt x="364" y="490"/>
                  </a:lnTo>
                  <a:lnTo>
                    <a:pt x="364" y="491"/>
                  </a:lnTo>
                  <a:lnTo>
                    <a:pt x="364" y="492"/>
                  </a:lnTo>
                  <a:lnTo>
                    <a:pt x="363" y="492"/>
                  </a:lnTo>
                  <a:lnTo>
                    <a:pt x="363" y="494"/>
                  </a:lnTo>
                  <a:lnTo>
                    <a:pt x="363" y="495"/>
                  </a:lnTo>
                  <a:lnTo>
                    <a:pt x="361" y="495"/>
                  </a:lnTo>
                  <a:lnTo>
                    <a:pt x="361" y="497"/>
                  </a:lnTo>
                  <a:lnTo>
                    <a:pt x="360" y="499"/>
                  </a:lnTo>
                  <a:lnTo>
                    <a:pt x="360" y="500"/>
                  </a:lnTo>
                  <a:lnTo>
                    <a:pt x="359" y="501"/>
                  </a:lnTo>
                  <a:lnTo>
                    <a:pt x="359" y="503"/>
                  </a:lnTo>
                  <a:lnTo>
                    <a:pt x="357" y="505"/>
                  </a:lnTo>
                  <a:lnTo>
                    <a:pt x="356" y="506"/>
                  </a:lnTo>
                  <a:lnTo>
                    <a:pt x="356" y="509"/>
                  </a:lnTo>
                  <a:lnTo>
                    <a:pt x="355" y="509"/>
                  </a:lnTo>
                  <a:lnTo>
                    <a:pt x="355" y="510"/>
                  </a:lnTo>
                  <a:lnTo>
                    <a:pt x="354" y="510"/>
                  </a:lnTo>
                  <a:lnTo>
                    <a:pt x="354" y="512"/>
                  </a:lnTo>
                  <a:lnTo>
                    <a:pt x="354" y="513"/>
                  </a:lnTo>
                  <a:lnTo>
                    <a:pt x="352" y="514"/>
                  </a:lnTo>
                  <a:lnTo>
                    <a:pt x="352" y="515"/>
                  </a:lnTo>
                  <a:lnTo>
                    <a:pt x="351" y="517"/>
                  </a:lnTo>
                  <a:lnTo>
                    <a:pt x="351" y="518"/>
                  </a:lnTo>
                  <a:lnTo>
                    <a:pt x="350" y="522"/>
                  </a:lnTo>
                  <a:lnTo>
                    <a:pt x="350" y="523"/>
                  </a:lnTo>
                  <a:lnTo>
                    <a:pt x="348" y="526"/>
                  </a:lnTo>
                  <a:lnTo>
                    <a:pt x="347" y="527"/>
                  </a:lnTo>
                  <a:lnTo>
                    <a:pt x="347" y="528"/>
                  </a:lnTo>
                  <a:lnTo>
                    <a:pt x="346" y="531"/>
                  </a:lnTo>
                  <a:lnTo>
                    <a:pt x="342" y="539"/>
                  </a:lnTo>
                  <a:lnTo>
                    <a:pt x="339" y="543"/>
                  </a:lnTo>
                  <a:lnTo>
                    <a:pt x="334" y="554"/>
                  </a:lnTo>
                  <a:lnTo>
                    <a:pt x="333" y="557"/>
                  </a:lnTo>
                  <a:lnTo>
                    <a:pt x="327" y="570"/>
                  </a:lnTo>
                  <a:lnTo>
                    <a:pt x="327" y="571"/>
                  </a:lnTo>
                  <a:lnTo>
                    <a:pt x="325" y="572"/>
                  </a:lnTo>
                  <a:lnTo>
                    <a:pt x="325" y="572"/>
                  </a:lnTo>
                  <a:lnTo>
                    <a:pt x="324" y="573"/>
                  </a:lnTo>
                  <a:lnTo>
                    <a:pt x="324" y="575"/>
                  </a:lnTo>
                  <a:lnTo>
                    <a:pt x="324" y="576"/>
                  </a:lnTo>
                  <a:lnTo>
                    <a:pt x="324" y="577"/>
                  </a:lnTo>
                  <a:lnTo>
                    <a:pt x="327" y="579"/>
                  </a:lnTo>
                  <a:lnTo>
                    <a:pt x="325" y="580"/>
                  </a:lnTo>
                  <a:lnTo>
                    <a:pt x="325" y="581"/>
                  </a:lnTo>
                  <a:lnTo>
                    <a:pt x="324" y="581"/>
                  </a:lnTo>
                  <a:lnTo>
                    <a:pt x="324" y="582"/>
                  </a:lnTo>
                  <a:lnTo>
                    <a:pt x="325" y="582"/>
                  </a:lnTo>
                  <a:lnTo>
                    <a:pt x="325" y="584"/>
                  </a:lnTo>
                  <a:lnTo>
                    <a:pt x="327" y="584"/>
                  </a:lnTo>
                  <a:lnTo>
                    <a:pt x="328" y="584"/>
                  </a:lnTo>
                  <a:lnTo>
                    <a:pt x="328" y="585"/>
                  </a:lnTo>
                  <a:lnTo>
                    <a:pt x="328" y="586"/>
                  </a:lnTo>
                  <a:lnTo>
                    <a:pt x="328" y="588"/>
                  </a:lnTo>
                  <a:lnTo>
                    <a:pt x="328" y="589"/>
                  </a:lnTo>
                  <a:lnTo>
                    <a:pt x="327" y="589"/>
                  </a:lnTo>
                  <a:lnTo>
                    <a:pt x="327" y="590"/>
                  </a:lnTo>
                  <a:lnTo>
                    <a:pt x="325" y="590"/>
                  </a:lnTo>
                  <a:lnTo>
                    <a:pt x="325" y="589"/>
                  </a:lnTo>
                  <a:lnTo>
                    <a:pt x="324" y="589"/>
                  </a:lnTo>
                  <a:lnTo>
                    <a:pt x="324" y="588"/>
                  </a:lnTo>
                  <a:lnTo>
                    <a:pt x="323" y="588"/>
                  </a:lnTo>
                  <a:lnTo>
                    <a:pt x="323" y="586"/>
                  </a:lnTo>
                  <a:lnTo>
                    <a:pt x="321" y="586"/>
                  </a:lnTo>
                  <a:lnTo>
                    <a:pt x="321" y="588"/>
                  </a:lnTo>
                  <a:lnTo>
                    <a:pt x="321" y="589"/>
                  </a:lnTo>
                  <a:lnTo>
                    <a:pt x="321" y="590"/>
                  </a:lnTo>
                  <a:lnTo>
                    <a:pt x="320" y="590"/>
                  </a:lnTo>
                  <a:lnTo>
                    <a:pt x="320" y="591"/>
                  </a:lnTo>
                  <a:lnTo>
                    <a:pt x="320" y="593"/>
                  </a:lnTo>
                  <a:lnTo>
                    <a:pt x="321" y="593"/>
                  </a:lnTo>
                  <a:lnTo>
                    <a:pt x="321" y="594"/>
                  </a:lnTo>
                  <a:lnTo>
                    <a:pt x="323" y="594"/>
                  </a:lnTo>
                  <a:lnTo>
                    <a:pt x="323" y="595"/>
                  </a:lnTo>
                  <a:lnTo>
                    <a:pt x="321" y="595"/>
                  </a:lnTo>
                  <a:lnTo>
                    <a:pt x="321" y="597"/>
                  </a:lnTo>
                  <a:lnTo>
                    <a:pt x="321" y="598"/>
                  </a:lnTo>
                  <a:lnTo>
                    <a:pt x="321" y="599"/>
                  </a:lnTo>
                  <a:lnTo>
                    <a:pt x="321" y="600"/>
                  </a:lnTo>
                  <a:lnTo>
                    <a:pt x="323" y="600"/>
                  </a:lnTo>
                  <a:lnTo>
                    <a:pt x="323" y="602"/>
                  </a:lnTo>
                  <a:lnTo>
                    <a:pt x="324" y="602"/>
                  </a:lnTo>
                  <a:lnTo>
                    <a:pt x="324" y="603"/>
                  </a:lnTo>
                  <a:lnTo>
                    <a:pt x="325" y="603"/>
                  </a:lnTo>
                  <a:lnTo>
                    <a:pt x="327" y="603"/>
                  </a:lnTo>
                  <a:lnTo>
                    <a:pt x="327" y="603"/>
                  </a:lnTo>
                  <a:lnTo>
                    <a:pt x="328" y="603"/>
                  </a:lnTo>
                  <a:lnTo>
                    <a:pt x="329" y="604"/>
                  </a:lnTo>
                  <a:lnTo>
                    <a:pt x="330" y="604"/>
                  </a:lnTo>
                  <a:lnTo>
                    <a:pt x="332" y="606"/>
                  </a:lnTo>
                  <a:lnTo>
                    <a:pt x="332" y="607"/>
                  </a:lnTo>
                  <a:lnTo>
                    <a:pt x="332" y="608"/>
                  </a:lnTo>
                  <a:lnTo>
                    <a:pt x="332" y="609"/>
                  </a:lnTo>
                  <a:lnTo>
                    <a:pt x="330" y="609"/>
                  </a:lnTo>
                  <a:lnTo>
                    <a:pt x="332" y="611"/>
                  </a:lnTo>
                  <a:lnTo>
                    <a:pt x="332" y="612"/>
                  </a:lnTo>
                  <a:lnTo>
                    <a:pt x="332" y="613"/>
                  </a:lnTo>
                  <a:lnTo>
                    <a:pt x="332" y="615"/>
                  </a:lnTo>
                  <a:lnTo>
                    <a:pt x="332" y="616"/>
                  </a:lnTo>
                  <a:lnTo>
                    <a:pt x="333" y="616"/>
                  </a:lnTo>
                  <a:lnTo>
                    <a:pt x="333" y="617"/>
                  </a:lnTo>
                  <a:lnTo>
                    <a:pt x="334" y="617"/>
                  </a:lnTo>
                  <a:lnTo>
                    <a:pt x="334" y="619"/>
                  </a:lnTo>
                  <a:lnTo>
                    <a:pt x="336" y="620"/>
                  </a:lnTo>
                  <a:lnTo>
                    <a:pt x="337" y="620"/>
                  </a:lnTo>
                  <a:lnTo>
                    <a:pt x="337" y="621"/>
                  </a:lnTo>
                  <a:lnTo>
                    <a:pt x="336" y="622"/>
                  </a:lnTo>
                  <a:lnTo>
                    <a:pt x="337" y="622"/>
                  </a:lnTo>
                  <a:lnTo>
                    <a:pt x="337" y="621"/>
                  </a:lnTo>
                  <a:lnTo>
                    <a:pt x="338" y="621"/>
                  </a:lnTo>
                  <a:lnTo>
                    <a:pt x="338" y="620"/>
                  </a:lnTo>
                  <a:lnTo>
                    <a:pt x="339" y="619"/>
                  </a:lnTo>
                  <a:lnTo>
                    <a:pt x="339" y="617"/>
                  </a:lnTo>
                  <a:lnTo>
                    <a:pt x="341" y="617"/>
                  </a:lnTo>
                  <a:lnTo>
                    <a:pt x="342" y="617"/>
                  </a:lnTo>
                  <a:lnTo>
                    <a:pt x="342" y="619"/>
                  </a:lnTo>
                  <a:lnTo>
                    <a:pt x="342" y="620"/>
                  </a:lnTo>
                  <a:lnTo>
                    <a:pt x="343" y="620"/>
                  </a:lnTo>
                  <a:lnTo>
                    <a:pt x="343" y="621"/>
                  </a:lnTo>
                  <a:lnTo>
                    <a:pt x="345" y="622"/>
                  </a:lnTo>
                  <a:lnTo>
                    <a:pt x="345" y="624"/>
                  </a:lnTo>
                  <a:lnTo>
                    <a:pt x="345" y="625"/>
                  </a:lnTo>
                  <a:lnTo>
                    <a:pt x="346" y="626"/>
                  </a:lnTo>
                  <a:lnTo>
                    <a:pt x="345" y="628"/>
                  </a:lnTo>
                  <a:lnTo>
                    <a:pt x="343" y="629"/>
                  </a:lnTo>
                  <a:lnTo>
                    <a:pt x="342" y="630"/>
                  </a:lnTo>
                  <a:lnTo>
                    <a:pt x="343" y="630"/>
                  </a:lnTo>
                  <a:lnTo>
                    <a:pt x="345" y="630"/>
                  </a:lnTo>
                  <a:lnTo>
                    <a:pt x="345" y="631"/>
                  </a:lnTo>
                  <a:lnTo>
                    <a:pt x="346" y="631"/>
                  </a:lnTo>
                  <a:lnTo>
                    <a:pt x="346" y="633"/>
                  </a:lnTo>
                  <a:lnTo>
                    <a:pt x="346" y="634"/>
                  </a:lnTo>
                  <a:lnTo>
                    <a:pt x="345" y="634"/>
                  </a:lnTo>
                  <a:lnTo>
                    <a:pt x="345" y="634"/>
                  </a:lnTo>
                  <a:lnTo>
                    <a:pt x="345" y="635"/>
                  </a:lnTo>
                  <a:lnTo>
                    <a:pt x="345" y="637"/>
                  </a:lnTo>
                  <a:lnTo>
                    <a:pt x="345" y="638"/>
                  </a:lnTo>
                  <a:lnTo>
                    <a:pt x="343" y="639"/>
                  </a:lnTo>
                  <a:lnTo>
                    <a:pt x="345" y="639"/>
                  </a:lnTo>
                  <a:lnTo>
                    <a:pt x="346" y="639"/>
                  </a:lnTo>
                  <a:lnTo>
                    <a:pt x="347" y="639"/>
                  </a:lnTo>
                  <a:lnTo>
                    <a:pt x="348" y="639"/>
                  </a:lnTo>
                  <a:lnTo>
                    <a:pt x="348" y="640"/>
                  </a:lnTo>
                  <a:lnTo>
                    <a:pt x="348" y="642"/>
                  </a:lnTo>
                  <a:lnTo>
                    <a:pt x="348" y="643"/>
                  </a:lnTo>
                  <a:lnTo>
                    <a:pt x="350" y="643"/>
                  </a:lnTo>
                  <a:lnTo>
                    <a:pt x="350" y="644"/>
                  </a:lnTo>
                  <a:lnTo>
                    <a:pt x="348" y="646"/>
                  </a:lnTo>
                  <a:lnTo>
                    <a:pt x="348" y="647"/>
                  </a:lnTo>
                  <a:lnTo>
                    <a:pt x="347" y="647"/>
                  </a:lnTo>
                  <a:lnTo>
                    <a:pt x="348" y="648"/>
                  </a:lnTo>
                  <a:lnTo>
                    <a:pt x="348" y="649"/>
                  </a:lnTo>
                  <a:lnTo>
                    <a:pt x="348" y="652"/>
                  </a:lnTo>
                  <a:lnTo>
                    <a:pt x="350" y="653"/>
                  </a:lnTo>
                  <a:lnTo>
                    <a:pt x="348" y="655"/>
                  </a:lnTo>
                  <a:lnTo>
                    <a:pt x="346" y="655"/>
                  </a:lnTo>
                  <a:lnTo>
                    <a:pt x="346" y="656"/>
                  </a:lnTo>
                  <a:lnTo>
                    <a:pt x="346" y="657"/>
                  </a:lnTo>
                  <a:lnTo>
                    <a:pt x="346" y="658"/>
                  </a:lnTo>
                  <a:lnTo>
                    <a:pt x="347" y="660"/>
                  </a:lnTo>
                  <a:lnTo>
                    <a:pt x="346" y="661"/>
                  </a:lnTo>
                  <a:lnTo>
                    <a:pt x="346" y="662"/>
                  </a:lnTo>
                  <a:lnTo>
                    <a:pt x="347" y="664"/>
                  </a:lnTo>
                  <a:lnTo>
                    <a:pt x="347" y="665"/>
                  </a:lnTo>
                  <a:lnTo>
                    <a:pt x="345" y="665"/>
                  </a:lnTo>
                  <a:lnTo>
                    <a:pt x="345" y="666"/>
                  </a:lnTo>
                  <a:lnTo>
                    <a:pt x="345" y="667"/>
                  </a:lnTo>
                  <a:lnTo>
                    <a:pt x="345" y="669"/>
                  </a:lnTo>
                  <a:lnTo>
                    <a:pt x="346" y="670"/>
                  </a:lnTo>
                  <a:lnTo>
                    <a:pt x="346" y="669"/>
                  </a:lnTo>
                  <a:lnTo>
                    <a:pt x="347" y="669"/>
                  </a:lnTo>
                  <a:lnTo>
                    <a:pt x="348" y="669"/>
                  </a:lnTo>
                  <a:lnTo>
                    <a:pt x="351" y="670"/>
                  </a:lnTo>
                  <a:lnTo>
                    <a:pt x="351" y="669"/>
                  </a:lnTo>
                  <a:lnTo>
                    <a:pt x="351" y="669"/>
                  </a:lnTo>
                  <a:lnTo>
                    <a:pt x="351" y="667"/>
                  </a:lnTo>
                  <a:lnTo>
                    <a:pt x="352" y="666"/>
                  </a:lnTo>
                  <a:lnTo>
                    <a:pt x="354" y="666"/>
                  </a:lnTo>
                  <a:lnTo>
                    <a:pt x="354" y="667"/>
                  </a:lnTo>
                  <a:lnTo>
                    <a:pt x="355" y="671"/>
                  </a:lnTo>
                  <a:lnTo>
                    <a:pt x="356" y="671"/>
                  </a:lnTo>
                  <a:lnTo>
                    <a:pt x="359" y="673"/>
                  </a:lnTo>
                  <a:lnTo>
                    <a:pt x="359" y="674"/>
                  </a:lnTo>
                  <a:lnTo>
                    <a:pt x="359" y="675"/>
                  </a:lnTo>
                  <a:lnTo>
                    <a:pt x="359" y="676"/>
                  </a:lnTo>
                  <a:lnTo>
                    <a:pt x="356" y="678"/>
                  </a:lnTo>
                  <a:lnTo>
                    <a:pt x="355" y="679"/>
                  </a:lnTo>
                  <a:lnTo>
                    <a:pt x="354" y="679"/>
                  </a:lnTo>
                  <a:lnTo>
                    <a:pt x="352" y="680"/>
                  </a:lnTo>
                  <a:lnTo>
                    <a:pt x="352" y="682"/>
                  </a:lnTo>
                  <a:lnTo>
                    <a:pt x="355" y="684"/>
                  </a:lnTo>
                  <a:lnTo>
                    <a:pt x="357" y="685"/>
                  </a:lnTo>
                  <a:lnTo>
                    <a:pt x="357" y="687"/>
                  </a:lnTo>
                  <a:lnTo>
                    <a:pt x="357" y="689"/>
                  </a:lnTo>
                  <a:lnTo>
                    <a:pt x="360" y="689"/>
                  </a:lnTo>
                  <a:lnTo>
                    <a:pt x="361" y="689"/>
                  </a:lnTo>
                  <a:lnTo>
                    <a:pt x="361" y="691"/>
                  </a:lnTo>
                  <a:lnTo>
                    <a:pt x="364" y="692"/>
                  </a:lnTo>
                  <a:lnTo>
                    <a:pt x="366" y="692"/>
                  </a:lnTo>
                  <a:lnTo>
                    <a:pt x="368" y="691"/>
                  </a:lnTo>
                  <a:lnTo>
                    <a:pt x="366" y="693"/>
                  </a:lnTo>
                  <a:lnTo>
                    <a:pt x="366" y="695"/>
                  </a:lnTo>
                  <a:lnTo>
                    <a:pt x="366" y="696"/>
                  </a:lnTo>
                  <a:lnTo>
                    <a:pt x="366" y="696"/>
                  </a:lnTo>
                  <a:lnTo>
                    <a:pt x="366" y="697"/>
                  </a:lnTo>
                  <a:lnTo>
                    <a:pt x="366" y="698"/>
                  </a:lnTo>
                  <a:lnTo>
                    <a:pt x="368" y="698"/>
                  </a:lnTo>
                  <a:lnTo>
                    <a:pt x="368" y="700"/>
                  </a:lnTo>
                  <a:lnTo>
                    <a:pt x="366" y="700"/>
                  </a:lnTo>
                  <a:lnTo>
                    <a:pt x="366" y="701"/>
                  </a:lnTo>
                  <a:lnTo>
                    <a:pt x="366" y="702"/>
                  </a:lnTo>
                  <a:lnTo>
                    <a:pt x="368" y="702"/>
                  </a:lnTo>
                  <a:lnTo>
                    <a:pt x="369" y="704"/>
                  </a:lnTo>
                  <a:lnTo>
                    <a:pt x="369" y="705"/>
                  </a:lnTo>
                  <a:lnTo>
                    <a:pt x="369" y="706"/>
                  </a:lnTo>
                  <a:lnTo>
                    <a:pt x="370" y="706"/>
                  </a:lnTo>
                  <a:lnTo>
                    <a:pt x="370" y="707"/>
                  </a:lnTo>
                  <a:lnTo>
                    <a:pt x="370" y="709"/>
                  </a:lnTo>
                  <a:lnTo>
                    <a:pt x="370" y="710"/>
                  </a:lnTo>
                  <a:lnTo>
                    <a:pt x="369" y="710"/>
                  </a:lnTo>
                  <a:lnTo>
                    <a:pt x="369" y="711"/>
                  </a:lnTo>
                  <a:lnTo>
                    <a:pt x="370" y="711"/>
                  </a:lnTo>
                  <a:lnTo>
                    <a:pt x="370" y="713"/>
                  </a:lnTo>
                  <a:lnTo>
                    <a:pt x="370" y="714"/>
                  </a:lnTo>
                  <a:lnTo>
                    <a:pt x="370" y="715"/>
                  </a:lnTo>
                  <a:lnTo>
                    <a:pt x="369" y="715"/>
                  </a:lnTo>
                  <a:lnTo>
                    <a:pt x="369" y="716"/>
                  </a:lnTo>
                  <a:lnTo>
                    <a:pt x="369" y="718"/>
                  </a:lnTo>
                  <a:lnTo>
                    <a:pt x="370" y="718"/>
                  </a:lnTo>
                  <a:lnTo>
                    <a:pt x="370" y="719"/>
                  </a:lnTo>
                  <a:lnTo>
                    <a:pt x="370" y="720"/>
                  </a:lnTo>
                  <a:lnTo>
                    <a:pt x="372" y="720"/>
                  </a:lnTo>
                  <a:lnTo>
                    <a:pt x="373" y="720"/>
                  </a:lnTo>
                  <a:lnTo>
                    <a:pt x="374" y="720"/>
                  </a:lnTo>
                  <a:lnTo>
                    <a:pt x="374" y="719"/>
                  </a:lnTo>
                  <a:lnTo>
                    <a:pt x="375" y="719"/>
                  </a:lnTo>
                  <a:lnTo>
                    <a:pt x="375" y="718"/>
                  </a:lnTo>
                  <a:lnTo>
                    <a:pt x="377" y="718"/>
                  </a:lnTo>
                  <a:lnTo>
                    <a:pt x="377" y="716"/>
                  </a:lnTo>
                  <a:lnTo>
                    <a:pt x="378" y="716"/>
                  </a:lnTo>
                  <a:lnTo>
                    <a:pt x="378" y="718"/>
                  </a:lnTo>
                  <a:lnTo>
                    <a:pt x="379" y="718"/>
                  </a:lnTo>
                  <a:lnTo>
                    <a:pt x="381" y="718"/>
                  </a:lnTo>
                  <a:lnTo>
                    <a:pt x="381" y="719"/>
                  </a:lnTo>
                  <a:lnTo>
                    <a:pt x="379" y="720"/>
                  </a:lnTo>
                  <a:lnTo>
                    <a:pt x="379" y="722"/>
                  </a:lnTo>
                  <a:lnTo>
                    <a:pt x="379" y="723"/>
                  </a:lnTo>
                  <a:lnTo>
                    <a:pt x="381" y="723"/>
                  </a:lnTo>
                  <a:lnTo>
                    <a:pt x="381" y="724"/>
                  </a:lnTo>
                  <a:lnTo>
                    <a:pt x="381" y="725"/>
                  </a:lnTo>
                  <a:lnTo>
                    <a:pt x="379" y="725"/>
                  </a:lnTo>
                  <a:lnTo>
                    <a:pt x="379" y="727"/>
                  </a:lnTo>
                  <a:lnTo>
                    <a:pt x="381" y="727"/>
                  </a:lnTo>
                  <a:lnTo>
                    <a:pt x="381" y="728"/>
                  </a:lnTo>
                  <a:lnTo>
                    <a:pt x="382" y="728"/>
                  </a:lnTo>
                  <a:lnTo>
                    <a:pt x="382" y="729"/>
                  </a:lnTo>
                  <a:lnTo>
                    <a:pt x="382" y="731"/>
                  </a:lnTo>
                  <a:lnTo>
                    <a:pt x="382" y="732"/>
                  </a:lnTo>
                  <a:lnTo>
                    <a:pt x="382" y="733"/>
                  </a:lnTo>
                  <a:lnTo>
                    <a:pt x="382" y="733"/>
                  </a:lnTo>
                  <a:lnTo>
                    <a:pt x="382" y="734"/>
                  </a:lnTo>
                  <a:lnTo>
                    <a:pt x="382" y="736"/>
                  </a:lnTo>
                  <a:lnTo>
                    <a:pt x="382" y="737"/>
                  </a:lnTo>
                  <a:lnTo>
                    <a:pt x="382" y="737"/>
                  </a:lnTo>
                  <a:lnTo>
                    <a:pt x="382" y="738"/>
                  </a:lnTo>
                  <a:lnTo>
                    <a:pt x="383" y="738"/>
                  </a:lnTo>
                  <a:lnTo>
                    <a:pt x="383" y="740"/>
                  </a:lnTo>
                  <a:lnTo>
                    <a:pt x="383" y="741"/>
                  </a:lnTo>
                  <a:lnTo>
                    <a:pt x="383" y="742"/>
                  </a:lnTo>
                  <a:lnTo>
                    <a:pt x="382" y="742"/>
                  </a:lnTo>
                  <a:lnTo>
                    <a:pt x="382" y="743"/>
                  </a:lnTo>
                  <a:lnTo>
                    <a:pt x="382" y="745"/>
                  </a:lnTo>
                  <a:lnTo>
                    <a:pt x="382" y="745"/>
                  </a:lnTo>
                  <a:lnTo>
                    <a:pt x="382" y="746"/>
                  </a:lnTo>
                  <a:lnTo>
                    <a:pt x="382" y="746"/>
                  </a:lnTo>
                  <a:lnTo>
                    <a:pt x="382" y="747"/>
                  </a:lnTo>
                  <a:lnTo>
                    <a:pt x="382" y="747"/>
                  </a:lnTo>
                  <a:lnTo>
                    <a:pt x="382" y="749"/>
                  </a:lnTo>
                  <a:lnTo>
                    <a:pt x="383" y="749"/>
                  </a:lnTo>
                  <a:lnTo>
                    <a:pt x="384" y="749"/>
                  </a:lnTo>
                  <a:lnTo>
                    <a:pt x="384" y="750"/>
                  </a:lnTo>
                  <a:lnTo>
                    <a:pt x="384" y="751"/>
                  </a:lnTo>
                  <a:lnTo>
                    <a:pt x="384" y="752"/>
                  </a:lnTo>
                  <a:lnTo>
                    <a:pt x="386" y="752"/>
                  </a:lnTo>
                  <a:lnTo>
                    <a:pt x="387" y="754"/>
                  </a:lnTo>
                  <a:lnTo>
                    <a:pt x="387" y="755"/>
                  </a:lnTo>
                  <a:lnTo>
                    <a:pt x="388" y="755"/>
                  </a:lnTo>
                  <a:lnTo>
                    <a:pt x="388" y="756"/>
                  </a:lnTo>
                  <a:lnTo>
                    <a:pt x="387" y="756"/>
                  </a:lnTo>
                  <a:lnTo>
                    <a:pt x="387" y="758"/>
                  </a:lnTo>
                  <a:lnTo>
                    <a:pt x="386" y="758"/>
                  </a:lnTo>
                  <a:lnTo>
                    <a:pt x="386" y="758"/>
                  </a:lnTo>
                  <a:lnTo>
                    <a:pt x="386" y="759"/>
                  </a:lnTo>
                  <a:lnTo>
                    <a:pt x="387" y="759"/>
                  </a:lnTo>
                  <a:lnTo>
                    <a:pt x="387" y="760"/>
                  </a:lnTo>
                  <a:lnTo>
                    <a:pt x="387" y="761"/>
                  </a:lnTo>
                  <a:lnTo>
                    <a:pt x="387" y="763"/>
                  </a:lnTo>
                  <a:lnTo>
                    <a:pt x="388" y="763"/>
                  </a:lnTo>
                  <a:lnTo>
                    <a:pt x="390" y="763"/>
                  </a:lnTo>
                  <a:lnTo>
                    <a:pt x="390" y="764"/>
                  </a:lnTo>
                  <a:lnTo>
                    <a:pt x="391" y="764"/>
                  </a:lnTo>
                  <a:lnTo>
                    <a:pt x="392" y="764"/>
                  </a:lnTo>
                  <a:lnTo>
                    <a:pt x="392" y="765"/>
                  </a:lnTo>
                  <a:lnTo>
                    <a:pt x="392" y="767"/>
                  </a:lnTo>
                  <a:lnTo>
                    <a:pt x="392" y="768"/>
                  </a:lnTo>
                  <a:lnTo>
                    <a:pt x="393" y="768"/>
                  </a:lnTo>
                  <a:lnTo>
                    <a:pt x="393" y="769"/>
                  </a:lnTo>
                  <a:lnTo>
                    <a:pt x="395" y="769"/>
                  </a:lnTo>
                  <a:lnTo>
                    <a:pt x="395" y="771"/>
                  </a:lnTo>
                  <a:lnTo>
                    <a:pt x="395" y="772"/>
                  </a:lnTo>
                  <a:lnTo>
                    <a:pt x="395" y="773"/>
                  </a:lnTo>
                  <a:lnTo>
                    <a:pt x="396" y="774"/>
                  </a:lnTo>
                  <a:lnTo>
                    <a:pt x="395" y="774"/>
                  </a:lnTo>
                  <a:lnTo>
                    <a:pt x="395" y="776"/>
                  </a:lnTo>
                  <a:lnTo>
                    <a:pt x="396" y="776"/>
                  </a:lnTo>
                  <a:lnTo>
                    <a:pt x="396" y="777"/>
                  </a:lnTo>
                  <a:lnTo>
                    <a:pt x="395" y="777"/>
                  </a:lnTo>
                  <a:lnTo>
                    <a:pt x="393" y="777"/>
                  </a:lnTo>
                  <a:lnTo>
                    <a:pt x="392" y="777"/>
                  </a:lnTo>
                  <a:lnTo>
                    <a:pt x="392" y="778"/>
                  </a:lnTo>
                  <a:lnTo>
                    <a:pt x="392" y="780"/>
                  </a:lnTo>
                  <a:lnTo>
                    <a:pt x="393" y="780"/>
                  </a:lnTo>
                  <a:lnTo>
                    <a:pt x="395" y="780"/>
                  </a:lnTo>
                  <a:lnTo>
                    <a:pt x="395" y="781"/>
                  </a:lnTo>
                  <a:lnTo>
                    <a:pt x="393" y="781"/>
                  </a:lnTo>
                  <a:lnTo>
                    <a:pt x="393" y="782"/>
                  </a:lnTo>
                  <a:lnTo>
                    <a:pt x="395" y="782"/>
                  </a:lnTo>
                  <a:lnTo>
                    <a:pt x="395" y="783"/>
                  </a:lnTo>
                  <a:lnTo>
                    <a:pt x="396" y="783"/>
                  </a:lnTo>
                  <a:lnTo>
                    <a:pt x="396" y="785"/>
                  </a:lnTo>
                  <a:lnTo>
                    <a:pt x="396" y="786"/>
                  </a:lnTo>
                  <a:lnTo>
                    <a:pt x="397" y="786"/>
                  </a:lnTo>
                  <a:lnTo>
                    <a:pt x="397" y="787"/>
                  </a:lnTo>
                  <a:lnTo>
                    <a:pt x="397" y="789"/>
                  </a:lnTo>
                  <a:lnTo>
                    <a:pt x="399" y="789"/>
                  </a:lnTo>
                  <a:lnTo>
                    <a:pt x="400" y="789"/>
                  </a:lnTo>
                  <a:lnTo>
                    <a:pt x="400" y="789"/>
                  </a:lnTo>
                  <a:lnTo>
                    <a:pt x="401" y="790"/>
                  </a:lnTo>
                  <a:lnTo>
                    <a:pt x="400" y="790"/>
                  </a:lnTo>
                  <a:lnTo>
                    <a:pt x="400" y="791"/>
                  </a:lnTo>
                  <a:lnTo>
                    <a:pt x="400" y="792"/>
                  </a:lnTo>
                  <a:lnTo>
                    <a:pt x="399" y="792"/>
                  </a:lnTo>
                  <a:lnTo>
                    <a:pt x="399" y="794"/>
                  </a:lnTo>
                  <a:lnTo>
                    <a:pt x="399" y="795"/>
                  </a:lnTo>
                  <a:lnTo>
                    <a:pt x="400" y="795"/>
                  </a:lnTo>
                  <a:lnTo>
                    <a:pt x="400" y="796"/>
                  </a:lnTo>
                  <a:lnTo>
                    <a:pt x="400" y="798"/>
                  </a:lnTo>
                  <a:lnTo>
                    <a:pt x="400" y="799"/>
                  </a:lnTo>
                  <a:lnTo>
                    <a:pt x="401" y="799"/>
                  </a:lnTo>
                  <a:lnTo>
                    <a:pt x="401" y="798"/>
                  </a:lnTo>
                  <a:lnTo>
                    <a:pt x="402" y="798"/>
                  </a:lnTo>
                  <a:lnTo>
                    <a:pt x="404" y="798"/>
                  </a:lnTo>
                  <a:lnTo>
                    <a:pt x="405" y="798"/>
                  </a:lnTo>
                  <a:lnTo>
                    <a:pt x="406" y="799"/>
                  </a:lnTo>
                  <a:lnTo>
                    <a:pt x="408" y="799"/>
                  </a:lnTo>
                  <a:lnTo>
                    <a:pt x="408" y="800"/>
                  </a:lnTo>
                  <a:lnTo>
                    <a:pt x="408" y="801"/>
                  </a:lnTo>
                  <a:lnTo>
                    <a:pt x="408" y="803"/>
                  </a:lnTo>
                  <a:lnTo>
                    <a:pt x="408" y="804"/>
                  </a:lnTo>
                  <a:lnTo>
                    <a:pt x="408" y="805"/>
                  </a:lnTo>
                  <a:lnTo>
                    <a:pt x="408" y="807"/>
                  </a:lnTo>
                  <a:lnTo>
                    <a:pt x="409" y="807"/>
                  </a:lnTo>
                  <a:lnTo>
                    <a:pt x="409" y="808"/>
                  </a:lnTo>
                  <a:lnTo>
                    <a:pt x="409" y="809"/>
                  </a:lnTo>
                  <a:lnTo>
                    <a:pt x="409" y="810"/>
                  </a:lnTo>
                  <a:lnTo>
                    <a:pt x="410" y="810"/>
                  </a:lnTo>
                  <a:lnTo>
                    <a:pt x="410" y="812"/>
                  </a:lnTo>
                  <a:lnTo>
                    <a:pt x="410" y="813"/>
                  </a:lnTo>
                  <a:lnTo>
                    <a:pt x="411" y="813"/>
                  </a:lnTo>
                  <a:lnTo>
                    <a:pt x="411" y="814"/>
                  </a:lnTo>
                  <a:lnTo>
                    <a:pt x="410" y="814"/>
                  </a:lnTo>
                  <a:lnTo>
                    <a:pt x="410" y="816"/>
                  </a:lnTo>
                  <a:lnTo>
                    <a:pt x="410" y="817"/>
                  </a:lnTo>
                  <a:lnTo>
                    <a:pt x="410" y="818"/>
                  </a:lnTo>
                  <a:lnTo>
                    <a:pt x="409" y="819"/>
                  </a:lnTo>
                  <a:lnTo>
                    <a:pt x="409" y="819"/>
                  </a:lnTo>
                  <a:lnTo>
                    <a:pt x="409" y="821"/>
                  </a:lnTo>
                  <a:lnTo>
                    <a:pt x="409" y="822"/>
                  </a:lnTo>
                  <a:lnTo>
                    <a:pt x="409" y="823"/>
                  </a:lnTo>
                  <a:lnTo>
                    <a:pt x="409" y="825"/>
                  </a:lnTo>
                  <a:lnTo>
                    <a:pt x="408" y="825"/>
                  </a:lnTo>
                  <a:lnTo>
                    <a:pt x="408" y="826"/>
                  </a:lnTo>
                  <a:lnTo>
                    <a:pt x="408" y="827"/>
                  </a:lnTo>
                  <a:lnTo>
                    <a:pt x="409" y="827"/>
                  </a:lnTo>
                  <a:lnTo>
                    <a:pt x="409" y="828"/>
                  </a:lnTo>
                  <a:lnTo>
                    <a:pt x="409" y="830"/>
                  </a:lnTo>
                  <a:lnTo>
                    <a:pt x="409" y="831"/>
                  </a:lnTo>
                  <a:lnTo>
                    <a:pt x="409" y="832"/>
                  </a:lnTo>
                  <a:lnTo>
                    <a:pt x="408" y="832"/>
                  </a:lnTo>
                  <a:lnTo>
                    <a:pt x="408" y="834"/>
                  </a:lnTo>
                  <a:lnTo>
                    <a:pt x="408" y="835"/>
                  </a:lnTo>
                  <a:lnTo>
                    <a:pt x="406" y="834"/>
                  </a:lnTo>
                  <a:lnTo>
                    <a:pt x="406" y="835"/>
                  </a:lnTo>
                  <a:lnTo>
                    <a:pt x="405" y="835"/>
                  </a:lnTo>
                  <a:lnTo>
                    <a:pt x="405" y="836"/>
                  </a:lnTo>
                  <a:lnTo>
                    <a:pt x="405" y="837"/>
                  </a:lnTo>
                  <a:lnTo>
                    <a:pt x="405" y="839"/>
                  </a:lnTo>
                  <a:lnTo>
                    <a:pt x="405" y="840"/>
                  </a:lnTo>
                  <a:lnTo>
                    <a:pt x="405" y="841"/>
                  </a:lnTo>
                  <a:lnTo>
                    <a:pt x="405" y="843"/>
                  </a:lnTo>
                  <a:lnTo>
                    <a:pt x="405" y="844"/>
                  </a:lnTo>
                  <a:lnTo>
                    <a:pt x="404" y="844"/>
                  </a:lnTo>
                  <a:lnTo>
                    <a:pt x="404" y="845"/>
                  </a:lnTo>
                  <a:lnTo>
                    <a:pt x="404" y="846"/>
                  </a:lnTo>
                  <a:lnTo>
                    <a:pt x="404" y="848"/>
                  </a:lnTo>
                  <a:lnTo>
                    <a:pt x="402" y="848"/>
                  </a:lnTo>
                  <a:lnTo>
                    <a:pt x="401" y="848"/>
                  </a:lnTo>
                  <a:lnTo>
                    <a:pt x="401" y="849"/>
                  </a:lnTo>
                  <a:lnTo>
                    <a:pt x="401" y="850"/>
                  </a:lnTo>
                  <a:lnTo>
                    <a:pt x="401" y="852"/>
                  </a:lnTo>
                  <a:lnTo>
                    <a:pt x="400" y="852"/>
                  </a:lnTo>
                  <a:lnTo>
                    <a:pt x="399" y="852"/>
                  </a:lnTo>
                  <a:lnTo>
                    <a:pt x="397" y="852"/>
                  </a:lnTo>
                  <a:lnTo>
                    <a:pt x="397" y="852"/>
                  </a:lnTo>
                  <a:lnTo>
                    <a:pt x="397" y="853"/>
                  </a:lnTo>
                  <a:lnTo>
                    <a:pt x="397" y="854"/>
                  </a:lnTo>
                  <a:lnTo>
                    <a:pt x="399" y="854"/>
                  </a:lnTo>
                  <a:lnTo>
                    <a:pt x="399" y="856"/>
                  </a:lnTo>
                  <a:lnTo>
                    <a:pt x="400" y="856"/>
                  </a:lnTo>
                  <a:lnTo>
                    <a:pt x="401" y="856"/>
                  </a:lnTo>
                  <a:lnTo>
                    <a:pt x="402" y="856"/>
                  </a:lnTo>
                  <a:lnTo>
                    <a:pt x="402" y="857"/>
                  </a:lnTo>
                  <a:lnTo>
                    <a:pt x="401" y="857"/>
                  </a:lnTo>
                  <a:lnTo>
                    <a:pt x="401" y="858"/>
                  </a:lnTo>
                  <a:lnTo>
                    <a:pt x="400" y="858"/>
                  </a:lnTo>
                  <a:lnTo>
                    <a:pt x="400" y="859"/>
                  </a:lnTo>
                  <a:lnTo>
                    <a:pt x="400" y="861"/>
                  </a:lnTo>
                  <a:lnTo>
                    <a:pt x="399" y="861"/>
                  </a:lnTo>
                  <a:lnTo>
                    <a:pt x="399" y="862"/>
                  </a:lnTo>
                  <a:lnTo>
                    <a:pt x="399" y="863"/>
                  </a:lnTo>
                  <a:lnTo>
                    <a:pt x="399" y="865"/>
                  </a:lnTo>
                  <a:lnTo>
                    <a:pt x="399" y="866"/>
                  </a:lnTo>
                  <a:lnTo>
                    <a:pt x="400" y="866"/>
                  </a:lnTo>
                  <a:lnTo>
                    <a:pt x="400" y="867"/>
                  </a:lnTo>
                  <a:lnTo>
                    <a:pt x="401" y="867"/>
                  </a:lnTo>
                  <a:lnTo>
                    <a:pt x="401" y="868"/>
                  </a:lnTo>
                  <a:lnTo>
                    <a:pt x="401" y="870"/>
                  </a:lnTo>
                  <a:lnTo>
                    <a:pt x="401" y="871"/>
                  </a:lnTo>
                  <a:lnTo>
                    <a:pt x="401" y="872"/>
                  </a:lnTo>
                  <a:lnTo>
                    <a:pt x="401" y="874"/>
                  </a:lnTo>
                  <a:lnTo>
                    <a:pt x="402" y="874"/>
                  </a:lnTo>
                  <a:lnTo>
                    <a:pt x="402" y="875"/>
                  </a:lnTo>
                  <a:lnTo>
                    <a:pt x="401" y="875"/>
                  </a:lnTo>
                  <a:lnTo>
                    <a:pt x="401" y="876"/>
                  </a:lnTo>
                  <a:lnTo>
                    <a:pt x="401" y="877"/>
                  </a:lnTo>
                  <a:lnTo>
                    <a:pt x="402" y="877"/>
                  </a:lnTo>
                  <a:lnTo>
                    <a:pt x="404" y="877"/>
                  </a:lnTo>
                  <a:lnTo>
                    <a:pt x="404" y="879"/>
                  </a:lnTo>
                  <a:lnTo>
                    <a:pt x="405" y="879"/>
                  </a:lnTo>
                  <a:lnTo>
                    <a:pt x="405" y="880"/>
                  </a:lnTo>
                  <a:lnTo>
                    <a:pt x="406" y="880"/>
                  </a:lnTo>
                  <a:lnTo>
                    <a:pt x="408" y="880"/>
                  </a:lnTo>
                  <a:lnTo>
                    <a:pt x="408" y="881"/>
                  </a:lnTo>
                  <a:lnTo>
                    <a:pt x="408" y="883"/>
                  </a:lnTo>
                  <a:lnTo>
                    <a:pt x="408" y="883"/>
                  </a:lnTo>
                  <a:lnTo>
                    <a:pt x="408" y="884"/>
                  </a:lnTo>
                  <a:lnTo>
                    <a:pt x="408" y="885"/>
                  </a:lnTo>
                  <a:lnTo>
                    <a:pt x="409" y="886"/>
                  </a:lnTo>
                  <a:lnTo>
                    <a:pt x="409" y="888"/>
                  </a:lnTo>
                  <a:lnTo>
                    <a:pt x="410" y="888"/>
                  </a:lnTo>
                  <a:lnTo>
                    <a:pt x="410" y="889"/>
                  </a:lnTo>
                  <a:lnTo>
                    <a:pt x="409" y="889"/>
                  </a:lnTo>
                  <a:lnTo>
                    <a:pt x="409" y="890"/>
                  </a:lnTo>
                  <a:lnTo>
                    <a:pt x="406" y="890"/>
                  </a:lnTo>
                  <a:lnTo>
                    <a:pt x="405" y="889"/>
                  </a:lnTo>
                  <a:lnTo>
                    <a:pt x="404" y="889"/>
                  </a:lnTo>
                  <a:lnTo>
                    <a:pt x="400" y="888"/>
                  </a:lnTo>
                  <a:lnTo>
                    <a:pt x="399" y="886"/>
                  </a:lnTo>
                  <a:lnTo>
                    <a:pt x="397" y="886"/>
                  </a:lnTo>
                  <a:lnTo>
                    <a:pt x="395" y="885"/>
                  </a:lnTo>
                  <a:lnTo>
                    <a:pt x="393" y="885"/>
                  </a:lnTo>
                  <a:lnTo>
                    <a:pt x="390" y="884"/>
                  </a:lnTo>
                  <a:lnTo>
                    <a:pt x="390" y="883"/>
                  </a:lnTo>
                  <a:lnTo>
                    <a:pt x="388" y="883"/>
                  </a:lnTo>
                  <a:lnTo>
                    <a:pt x="387" y="883"/>
                  </a:lnTo>
                  <a:lnTo>
                    <a:pt x="386" y="883"/>
                  </a:lnTo>
                  <a:lnTo>
                    <a:pt x="384" y="883"/>
                  </a:lnTo>
                  <a:lnTo>
                    <a:pt x="383" y="883"/>
                  </a:lnTo>
                  <a:lnTo>
                    <a:pt x="382" y="881"/>
                  </a:lnTo>
                  <a:lnTo>
                    <a:pt x="381" y="881"/>
                  </a:lnTo>
                  <a:lnTo>
                    <a:pt x="379" y="880"/>
                  </a:lnTo>
                  <a:lnTo>
                    <a:pt x="378" y="880"/>
                  </a:lnTo>
                  <a:lnTo>
                    <a:pt x="375" y="879"/>
                  </a:lnTo>
                  <a:lnTo>
                    <a:pt x="374" y="879"/>
                  </a:lnTo>
                  <a:lnTo>
                    <a:pt x="373" y="877"/>
                  </a:lnTo>
                  <a:lnTo>
                    <a:pt x="372" y="877"/>
                  </a:lnTo>
                  <a:lnTo>
                    <a:pt x="370" y="877"/>
                  </a:lnTo>
                  <a:lnTo>
                    <a:pt x="369" y="876"/>
                  </a:lnTo>
                  <a:lnTo>
                    <a:pt x="368" y="876"/>
                  </a:lnTo>
                  <a:lnTo>
                    <a:pt x="366" y="876"/>
                  </a:lnTo>
                  <a:lnTo>
                    <a:pt x="366" y="875"/>
                  </a:lnTo>
                  <a:lnTo>
                    <a:pt x="361" y="874"/>
                  </a:lnTo>
                  <a:lnTo>
                    <a:pt x="360" y="874"/>
                  </a:lnTo>
                  <a:lnTo>
                    <a:pt x="360" y="872"/>
                  </a:lnTo>
                  <a:lnTo>
                    <a:pt x="359" y="872"/>
                  </a:lnTo>
                  <a:lnTo>
                    <a:pt x="356" y="871"/>
                  </a:lnTo>
                  <a:lnTo>
                    <a:pt x="355" y="871"/>
                  </a:lnTo>
                  <a:lnTo>
                    <a:pt x="354" y="870"/>
                  </a:lnTo>
                  <a:lnTo>
                    <a:pt x="351" y="870"/>
                  </a:lnTo>
                  <a:lnTo>
                    <a:pt x="351" y="868"/>
                  </a:lnTo>
                  <a:lnTo>
                    <a:pt x="347" y="867"/>
                  </a:lnTo>
                  <a:lnTo>
                    <a:pt x="345" y="866"/>
                  </a:lnTo>
                  <a:lnTo>
                    <a:pt x="343" y="866"/>
                  </a:lnTo>
                  <a:lnTo>
                    <a:pt x="342" y="866"/>
                  </a:lnTo>
                  <a:lnTo>
                    <a:pt x="339" y="865"/>
                  </a:lnTo>
                  <a:lnTo>
                    <a:pt x="338" y="863"/>
                  </a:lnTo>
                  <a:lnTo>
                    <a:pt x="334" y="862"/>
                  </a:lnTo>
                  <a:lnTo>
                    <a:pt x="333" y="862"/>
                  </a:lnTo>
                  <a:lnTo>
                    <a:pt x="332" y="861"/>
                  </a:lnTo>
                  <a:lnTo>
                    <a:pt x="329" y="859"/>
                  </a:lnTo>
                  <a:lnTo>
                    <a:pt x="328" y="859"/>
                  </a:lnTo>
                  <a:lnTo>
                    <a:pt x="327" y="859"/>
                  </a:lnTo>
                  <a:lnTo>
                    <a:pt x="325" y="858"/>
                  </a:lnTo>
                  <a:lnTo>
                    <a:pt x="324" y="858"/>
                  </a:lnTo>
                  <a:lnTo>
                    <a:pt x="321" y="857"/>
                  </a:lnTo>
                  <a:lnTo>
                    <a:pt x="320" y="857"/>
                  </a:lnTo>
                  <a:lnTo>
                    <a:pt x="320" y="856"/>
                  </a:lnTo>
                  <a:lnTo>
                    <a:pt x="318" y="854"/>
                  </a:lnTo>
                  <a:lnTo>
                    <a:pt x="315" y="853"/>
                  </a:lnTo>
                  <a:lnTo>
                    <a:pt x="314" y="853"/>
                  </a:lnTo>
                  <a:lnTo>
                    <a:pt x="312" y="853"/>
                  </a:lnTo>
                  <a:lnTo>
                    <a:pt x="311" y="852"/>
                  </a:lnTo>
                  <a:lnTo>
                    <a:pt x="310" y="852"/>
                  </a:lnTo>
                  <a:lnTo>
                    <a:pt x="307" y="852"/>
                  </a:lnTo>
                  <a:lnTo>
                    <a:pt x="306" y="852"/>
                  </a:lnTo>
                  <a:lnTo>
                    <a:pt x="305" y="850"/>
                  </a:lnTo>
                  <a:lnTo>
                    <a:pt x="302" y="849"/>
                  </a:lnTo>
                  <a:lnTo>
                    <a:pt x="301" y="849"/>
                  </a:lnTo>
                  <a:lnTo>
                    <a:pt x="300" y="849"/>
                  </a:lnTo>
                  <a:lnTo>
                    <a:pt x="300" y="848"/>
                  </a:lnTo>
                  <a:lnTo>
                    <a:pt x="298" y="848"/>
                  </a:lnTo>
                  <a:lnTo>
                    <a:pt x="297" y="848"/>
                  </a:lnTo>
                  <a:lnTo>
                    <a:pt x="297" y="846"/>
                  </a:lnTo>
                  <a:lnTo>
                    <a:pt x="296" y="846"/>
                  </a:lnTo>
                  <a:lnTo>
                    <a:pt x="294" y="846"/>
                  </a:lnTo>
                  <a:lnTo>
                    <a:pt x="293" y="845"/>
                  </a:lnTo>
                  <a:lnTo>
                    <a:pt x="292" y="845"/>
                  </a:lnTo>
                  <a:lnTo>
                    <a:pt x="291" y="845"/>
                  </a:lnTo>
                  <a:lnTo>
                    <a:pt x="291" y="844"/>
                  </a:lnTo>
                  <a:lnTo>
                    <a:pt x="289" y="844"/>
                  </a:lnTo>
                  <a:lnTo>
                    <a:pt x="289" y="844"/>
                  </a:lnTo>
                  <a:lnTo>
                    <a:pt x="288" y="843"/>
                  </a:lnTo>
                  <a:lnTo>
                    <a:pt x="287" y="843"/>
                  </a:lnTo>
                  <a:lnTo>
                    <a:pt x="285" y="841"/>
                  </a:lnTo>
                  <a:lnTo>
                    <a:pt x="284" y="841"/>
                  </a:lnTo>
                  <a:lnTo>
                    <a:pt x="283" y="841"/>
                  </a:lnTo>
                  <a:lnTo>
                    <a:pt x="283" y="840"/>
                  </a:lnTo>
                  <a:lnTo>
                    <a:pt x="280" y="840"/>
                  </a:lnTo>
                  <a:lnTo>
                    <a:pt x="279" y="839"/>
                  </a:lnTo>
                  <a:lnTo>
                    <a:pt x="278" y="839"/>
                  </a:lnTo>
                  <a:lnTo>
                    <a:pt x="276" y="839"/>
                  </a:lnTo>
                  <a:lnTo>
                    <a:pt x="276" y="837"/>
                  </a:lnTo>
                  <a:lnTo>
                    <a:pt x="275" y="837"/>
                  </a:lnTo>
                  <a:lnTo>
                    <a:pt x="274" y="837"/>
                  </a:lnTo>
                  <a:lnTo>
                    <a:pt x="274" y="836"/>
                  </a:lnTo>
                  <a:lnTo>
                    <a:pt x="273" y="836"/>
                  </a:lnTo>
                  <a:lnTo>
                    <a:pt x="271" y="836"/>
                  </a:lnTo>
                  <a:lnTo>
                    <a:pt x="271" y="835"/>
                  </a:lnTo>
                  <a:lnTo>
                    <a:pt x="270" y="835"/>
                  </a:lnTo>
                  <a:lnTo>
                    <a:pt x="269" y="835"/>
                  </a:lnTo>
                  <a:lnTo>
                    <a:pt x="267" y="834"/>
                  </a:lnTo>
                  <a:lnTo>
                    <a:pt x="266" y="834"/>
                  </a:lnTo>
                  <a:lnTo>
                    <a:pt x="265" y="832"/>
                  </a:lnTo>
                  <a:lnTo>
                    <a:pt x="264" y="832"/>
                  </a:lnTo>
                  <a:lnTo>
                    <a:pt x="262" y="832"/>
                  </a:lnTo>
                  <a:lnTo>
                    <a:pt x="262" y="831"/>
                  </a:lnTo>
                  <a:lnTo>
                    <a:pt x="261" y="831"/>
                  </a:lnTo>
                  <a:lnTo>
                    <a:pt x="260" y="831"/>
                  </a:lnTo>
                  <a:lnTo>
                    <a:pt x="258" y="830"/>
                  </a:lnTo>
                  <a:lnTo>
                    <a:pt x="258" y="830"/>
                  </a:lnTo>
                  <a:lnTo>
                    <a:pt x="257" y="828"/>
                  </a:lnTo>
                  <a:lnTo>
                    <a:pt x="256" y="828"/>
                  </a:lnTo>
                  <a:lnTo>
                    <a:pt x="255" y="827"/>
                  </a:lnTo>
                  <a:lnTo>
                    <a:pt x="253" y="827"/>
                  </a:lnTo>
                  <a:lnTo>
                    <a:pt x="252" y="827"/>
                  </a:lnTo>
                  <a:lnTo>
                    <a:pt x="252" y="826"/>
                  </a:lnTo>
                  <a:lnTo>
                    <a:pt x="251" y="826"/>
                  </a:lnTo>
                  <a:lnTo>
                    <a:pt x="249" y="826"/>
                  </a:lnTo>
                  <a:lnTo>
                    <a:pt x="248" y="825"/>
                  </a:lnTo>
                  <a:lnTo>
                    <a:pt x="247" y="825"/>
                  </a:lnTo>
                  <a:lnTo>
                    <a:pt x="245" y="823"/>
                  </a:lnTo>
                  <a:lnTo>
                    <a:pt x="243" y="822"/>
                  </a:lnTo>
                  <a:lnTo>
                    <a:pt x="242" y="822"/>
                  </a:lnTo>
                  <a:lnTo>
                    <a:pt x="240" y="821"/>
                  </a:lnTo>
                  <a:lnTo>
                    <a:pt x="238" y="819"/>
                  </a:lnTo>
                  <a:lnTo>
                    <a:pt x="236" y="819"/>
                  </a:lnTo>
                  <a:lnTo>
                    <a:pt x="233" y="818"/>
                  </a:lnTo>
                  <a:lnTo>
                    <a:pt x="231" y="818"/>
                  </a:lnTo>
                  <a:lnTo>
                    <a:pt x="230" y="818"/>
                  </a:lnTo>
                  <a:lnTo>
                    <a:pt x="229" y="817"/>
                  </a:lnTo>
                  <a:lnTo>
                    <a:pt x="227" y="817"/>
                  </a:lnTo>
                  <a:lnTo>
                    <a:pt x="226" y="816"/>
                  </a:lnTo>
                  <a:lnTo>
                    <a:pt x="225" y="814"/>
                  </a:lnTo>
                  <a:lnTo>
                    <a:pt x="224" y="814"/>
                  </a:lnTo>
                  <a:lnTo>
                    <a:pt x="222" y="814"/>
                  </a:lnTo>
                  <a:lnTo>
                    <a:pt x="222" y="813"/>
                  </a:lnTo>
                  <a:lnTo>
                    <a:pt x="221" y="813"/>
                  </a:lnTo>
                  <a:lnTo>
                    <a:pt x="220" y="813"/>
                  </a:lnTo>
                  <a:lnTo>
                    <a:pt x="218" y="812"/>
                  </a:lnTo>
                  <a:lnTo>
                    <a:pt x="217" y="812"/>
                  </a:lnTo>
                  <a:lnTo>
                    <a:pt x="217" y="810"/>
                  </a:lnTo>
                  <a:lnTo>
                    <a:pt x="216" y="810"/>
                  </a:lnTo>
                  <a:lnTo>
                    <a:pt x="215" y="810"/>
                  </a:lnTo>
                  <a:lnTo>
                    <a:pt x="213" y="809"/>
                  </a:lnTo>
                  <a:lnTo>
                    <a:pt x="212" y="809"/>
                  </a:lnTo>
                  <a:lnTo>
                    <a:pt x="211" y="808"/>
                  </a:lnTo>
                  <a:lnTo>
                    <a:pt x="206" y="805"/>
                  </a:lnTo>
                  <a:lnTo>
                    <a:pt x="204" y="805"/>
                  </a:lnTo>
                  <a:lnTo>
                    <a:pt x="203" y="804"/>
                  </a:lnTo>
                  <a:lnTo>
                    <a:pt x="202" y="804"/>
                  </a:lnTo>
                  <a:lnTo>
                    <a:pt x="200" y="803"/>
                  </a:lnTo>
                  <a:lnTo>
                    <a:pt x="198" y="803"/>
                  </a:lnTo>
                  <a:lnTo>
                    <a:pt x="198" y="801"/>
                  </a:lnTo>
                  <a:lnTo>
                    <a:pt x="197" y="801"/>
                  </a:lnTo>
                  <a:lnTo>
                    <a:pt x="197" y="800"/>
                  </a:lnTo>
                  <a:lnTo>
                    <a:pt x="195" y="800"/>
                  </a:lnTo>
                  <a:lnTo>
                    <a:pt x="194" y="800"/>
                  </a:lnTo>
                  <a:lnTo>
                    <a:pt x="193" y="799"/>
                  </a:lnTo>
                  <a:lnTo>
                    <a:pt x="190" y="798"/>
                  </a:lnTo>
                  <a:lnTo>
                    <a:pt x="189" y="798"/>
                  </a:lnTo>
                  <a:lnTo>
                    <a:pt x="188" y="796"/>
                  </a:lnTo>
                  <a:lnTo>
                    <a:pt x="186" y="796"/>
                  </a:lnTo>
                  <a:lnTo>
                    <a:pt x="181" y="794"/>
                  </a:lnTo>
                  <a:lnTo>
                    <a:pt x="180" y="792"/>
                  </a:lnTo>
                  <a:lnTo>
                    <a:pt x="179" y="792"/>
                  </a:lnTo>
                  <a:lnTo>
                    <a:pt x="175" y="790"/>
                  </a:lnTo>
                  <a:lnTo>
                    <a:pt x="173" y="790"/>
                  </a:lnTo>
                  <a:lnTo>
                    <a:pt x="172" y="789"/>
                  </a:lnTo>
                  <a:lnTo>
                    <a:pt x="167" y="787"/>
                  </a:lnTo>
                  <a:lnTo>
                    <a:pt x="166" y="787"/>
                  </a:lnTo>
                  <a:lnTo>
                    <a:pt x="166" y="786"/>
                  </a:lnTo>
                  <a:lnTo>
                    <a:pt x="162" y="785"/>
                  </a:lnTo>
                  <a:lnTo>
                    <a:pt x="158" y="782"/>
                  </a:lnTo>
                  <a:lnTo>
                    <a:pt x="154" y="781"/>
                  </a:lnTo>
                  <a:lnTo>
                    <a:pt x="154" y="780"/>
                  </a:lnTo>
                  <a:lnTo>
                    <a:pt x="152" y="780"/>
                  </a:lnTo>
                  <a:lnTo>
                    <a:pt x="150" y="778"/>
                  </a:lnTo>
                  <a:lnTo>
                    <a:pt x="146" y="776"/>
                  </a:lnTo>
                  <a:lnTo>
                    <a:pt x="145" y="776"/>
                  </a:lnTo>
                  <a:lnTo>
                    <a:pt x="143" y="774"/>
                  </a:lnTo>
                  <a:lnTo>
                    <a:pt x="141" y="773"/>
                  </a:lnTo>
                  <a:lnTo>
                    <a:pt x="140" y="773"/>
                  </a:lnTo>
                  <a:lnTo>
                    <a:pt x="139" y="772"/>
                  </a:lnTo>
                  <a:lnTo>
                    <a:pt x="137" y="772"/>
                  </a:lnTo>
                  <a:lnTo>
                    <a:pt x="136" y="771"/>
                  </a:lnTo>
                  <a:lnTo>
                    <a:pt x="135" y="771"/>
                  </a:lnTo>
                  <a:lnTo>
                    <a:pt x="135" y="769"/>
                  </a:lnTo>
                  <a:lnTo>
                    <a:pt x="134" y="769"/>
                  </a:lnTo>
                  <a:lnTo>
                    <a:pt x="134" y="768"/>
                  </a:lnTo>
                  <a:lnTo>
                    <a:pt x="132" y="768"/>
                  </a:lnTo>
                  <a:lnTo>
                    <a:pt x="131" y="768"/>
                  </a:lnTo>
                  <a:lnTo>
                    <a:pt x="131" y="767"/>
                  </a:lnTo>
                  <a:lnTo>
                    <a:pt x="130" y="767"/>
                  </a:lnTo>
                  <a:lnTo>
                    <a:pt x="128" y="767"/>
                  </a:lnTo>
                  <a:lnTo>
                    <a:pt x="128" y="765"/>
                  </a:lnTo>
                  <a:lnTo>
                    <a:pt x="127" y="765"/>
                  </a:lnTo>
                  <a:lnTo>
                    <a:pt x="126" y="765"/>
                  </a:lnTo>
                  <a:lnTo>
                    <a:pt x="126" y="764"/>
                  </a:lnTo>
                  <a:lnTo>
                    <a:pt x="126" y="763"/>
                  </a:lnTo>
                  <a:lnTo>
                    <a:pt x="125" y="763"/>
                  </a:lnTo>
                  <a:lnTo>
                    <a:pt x="123" y="763"/>
                  </a:lnTo>
                  <a:lnTo>
                    <a:pt x="123" y="761"/>
                  </a:lnTo>
                  <a:lnTo>
                    <a:pt x="123" y="760"/>
                  </a:lnTo>
                  <a:lnTo>
                    <a:pt x="125" y="760"/>
                  </a:lnTo>
                  <a:lnTo>
                    <a:pt x="125" y="759"/>
                  </a:lnTo>
                  <a:lnTo>
                    <a:pt x="125" y="758"/>
                  </a:lnTo>
                  <a:lnTo>
                    <a:pt x="123" y="758"/>
                  </a:lnTo>
                  <a:lnTo>
                    <a:pt x="122" y="758"/>
                  </a:lnTo>
                  <a:lnTo>
                    <a:pt x="121" y="758"/>
                  </a:lnTo>
                  <a:lnTo>
                    <a:pt x="119" y="758"/>
                  </a:lnTo>
                  <a:lnTo>
                    <a:pt x="118" y="758"/>
                  </a:lnTo>
                  <a:lnTo>
                    <a:pt x="117" y="758"/>
                  </a:lnTo>
                  <a:lnTo>
                    <a:pt x="117" y="759"/>
                  </a:lnTo>
                  <a:lnTo>
                    <a:pt x="117" y="760"/>
                  </a:lnTo>
                  <a:lnTo>
                    <a:pt x="116" y="760"/>
                  </a:lnTo>
                  <a:lnTo>
                    <a:pt x="116" y="759"/>
                  </a:lnTo>
                  <a:lnTo>
                    <a:pt x="116" y="758"/>
                  </a:lnTo>
                  <a:lnTo>
                    <a:pt x="116" y="758"/>
                  </a:lnTo>
                  <a:lnTo>
                    <a:pt x="116" y="756"/>
                  </a:lnTo>
                  <a:lnTo>
                    <a:pt x="117" y="756"/>
                  </a:lnTo>
                  <a:lnTo>
                    <a:pt x="118" y="756"/>
                  </a:lnTo>
                  <a:lnTo>
                    <a:pt x="118" y="755"/>
                  </a:lnTo>
                  <a:lnTo>
                    <a:pt x="117" y="755"/>
                  </a:lnTo>
                  <a:lnTo>
                    <a:pt x="117" y="754"/>
                  </a:lnTo>
                  <a:lnTo>
                    <a:pt x="116" y="754"/>
                  </a:lnTo>
                  <a:lnTo>
                    <a:pt x="116" y="752"/>
                  </a:lnTo>
                  <a:lnTo>
                    <a:pt x="116" y="751"/>
                  </a:lnTo>
                  <a:lnTo>
                    <a:pt x="116" y="750"/>
                  </a:lnTo>
                  <a:lnTo>
                    <a:pt x="117" y="750"/>
                  </a:lnTo>
                  <a:lnTo>
                    <a:pt x="117" y="751"/>
                  </a:lnTo>
                  <a:lnTo>
                    <a:pt x="118" y="751"/>
                  </a:lnTo>
                  <a:lnTo>
                    <a:pt x="118" y="750"/>
                  </a:lnTo>
                  <a:lnTo>
                    <a:pt x="119" y="750"/>
                  </a:lnTo>
                  <a:lnTo>
                    <a:pt x="119" y="749"/>
                  </a:lnTo>
                  <a:lnTo>
                    <a:pt x="118" y="749"/>
                  </a:lnTo>
                  <a:lnTo>
                    <a:pt x="118" y="750"/>
                  </a:lnTo>
                  <a:lnTo>
                    <a:pt x="117" y="750"/>
                  </a:lnTo>
                  <a:lnTo>
                    <a:pt x="117" y="749"/>
                  </a:lnTo>
                  <a:lnTo>
                    <a:pt x="117" y="747"/>
                  </a:lnTo>
                  <a:lnTo>
                    <a:pt x="117" y="746"/>
                  </a:lnTo>
                  <a:lnTo>
                    <a:pt x="117" y="745"/>
                  </a:lnTo>
                  <a:lnTo>
                    <a:pt x="117" y="743"/>
                  </a:lnTo>
                  <a:lnTo>
                    <a:pt x="118" y="743"/>
                  </a:lnTo>
                  <a:lnTo>
                    <a:pt x="118" y="745"/>
                  </a:lnTo>
                  <a:lnTo>
                    <a:pt x="119" y="745"/>
                  </a:lnTo>
                  <a:lnTo>
                    <a:pt x="119" y="746"/>
                  </a:lnTo>
                  <a:lnTo>
                    <a:pt x="121" y="746"/>
                  </a:lnTo>
                  <a:lnTo>
                    <a:pt x="121" y="745"/>
                  </a:lnTo>
                  <a:lnTo>
                    <a:pt x="121" y="743"/>
                  </a:lnTo>
                  <a:lnTo>
                    <a:pt x="121" y="742"/>
                  </a:lnTo>
                  <a:lnTo>
                    <a:pt x="121" y="741"/>
                  </a:lnTo>
                  <a:lnTo>
                    <a:pt x="119" y="741"/>
                  </a:lnTo>
                  <a:lnTo>
                    <a:pt x="118" y="741"/>
                  </a:lnTo>
                  <a:lnTo>
                    <a:pt x="118" y="740"/>
                  </a:lnTo>
                  <a:lnTo>
                    <a:pt x="118" y="738"/>
                  </a:lnTo>
                  <a:lnTo>
                    <a:pt x="119" y="738"/>
                  </a:lnTo>
                  <a:lnTo>
                    <a:pt x="121" y="738"/>
                  </a:lnTo>
                  <a:lnTo>
                    <a:pt x="121" y="737"/>
                  </a:lnTo>
                  <a:lnTo>
                    <a:pt x="122" y="737"/>
                  </a:lnTo>
                  <a:lnTo>
                    <a:pt x="122" y="736"/>
                  </a:lnTo>
                  <a:lnTo>
                    <a:pt x="122" y="734"/>
                  </a:lnTo>
                  <a:lnTo>
                    <a:pt x="123" y="734"/>
                  </a:lnTo>
                  <a:lnTo>
                    <a:pt x="123" y="733"/>
                  </a:lnTo>
                  <a:lnTo>
                    <a:pt x="123" y="732"/>
                  </a:lnTo>
                  <a:lnTo>
                    <a:pt x="125" y="732"/>
                  </a:lnTo>
                  <a:lnTo>
                    <a:pt x="125" y="731"/>
                  </a:lnTo>
                  <a:lnTo>
                    <a:pt x="126" y="731"/>
                  </a:lnTo>
                  <a:lnTo>
                    <a:pt x="126" y="729"/>
                  </a:lnTo>
                  <a:lnTo>
                    <a:pt x="127" y="729"/>
                  </a:lnTo>
                  <a:lnTo>
                    <a:pt x="127" y="728"/>
                  </a:lnTo>
                  <a:lnTo>
                    <a:pt x="128" y="728"/>
                  </a:lnTo>
                  <a:lnTo>
                    <a:pt x="128" y="727"/>
                  </a:lnTo>
                  <a:lnTo>
                    <a:pt x="128" y="727"/>
                  </a:lnTo>
                  <a:lnTo>
                    <a:pt x="130" y="727"/>
                  </a:lnTo>
                  <a:lnTo>
                    <a:pt x="130" y="725"/>
                  </a:lnTo>
                  <a:lnTo>
                    <a:pt x="128" y="725"/>
                  </a:lnTo>
                  <a:lnTo>
                    <a:pt x="127" y="725"/>
                  </a:lnTo>
                  <a:lnTo>
                    <a:pt x="127" y="727"/>
                  </a:lnTo>
                  <a:lnTo>
                    <a:pt x="127" y="727"/>
                  </a:lnTo>
                  <a:lnTo>
                    <a:pt x="126" y="727"/>
                  </a:lnTo>
                  <a:lnTo>
                    <a:pt x="126" y="728"/>
                  </a:lnTo>
                  <a:lnTo>
                    <a:pt x="125" y="728"/>
                  </a:lnTo>
                  <a:lnTo>
                    <a:pt x="123" y="728"/>
                  </a:lnTo>
                  <a:lnTo>
                    <a:pt x="122" y="728"/>
                  </a:lnTo>
                  <a:lnTo>
                    <a:pt x="121" y="728"/>
                  </a:lnTo>
                  <a:lnTo>
                    <a:pt x="119" y="728"/>
                  </a:lnTo>
                  <a:lnTo>
                    <a:pt x="118" y="728"/>
                  </a:lnTo>
                  <a:lnTo>
                    <a:pt x="117" y="728"/>
                  </a:lnTo>
                  <a:lnTo>
                    <a:pt x="116" y="728"/>
                  </a:lnTo>
                  <a:lnTo>
                    <a:pt x="116" y="729"/>
                  </a:lnTo>
                  <a:lnTo>
                    <a:pt x="116" y="731"/>
                  </a:lnTo>
                  <a:lnTo>
                    <a:pt x="117" y="731"/>
                  </a:lnTo>
                  <a:lnTo>
                    <a:pt x="117" y="729"/>
                  </a:lnTo>
                  <a:lnTo>
                    <a:pt x="118" y="729"/>
                  </a:lnTo>
                  <a:lnTo>
                    <a:pt x="119" y="729"/>
                  </a:lnTo>
                  <a:lnTo>
                    <a:pt x="121" y="729"/>
                  </a:lnTo>
                  <a:lnTo>
                    <a:pt x="121" y="731"/>
                  </a:lnTo>
                  <a:lnTo>
                    <a:pt x="121" y="732"/>
                  </a:lnTo>
                  <a:lnTo>
                    <a:pt x="121" y="733"/>
                  </a:lnTo>
                  <a:lnTo>
                    <a:pt x="121" y="734"/>
                  </a:lnTo>
                  <a:lnTo>
                    <a:pt x="119" y="734"/>
                  </a:lnTo>
                  <a:lnTo>
                    <a:pt x="118" y="734"/>
                  </a:lnTo>
                  <a:lnTo>
                    <a:pt x="118" y="733"/>
                  </a:lnTo>
                  <a:lnTo>
                    <a:pt x="117" y="733"/>
                  </a:lnTo>
                  <a:lnTo>
                    <a:pt x="116" y="733"/>
                  </a:lnTo>
                  <a:lnTo>
                    <a:pt x="116" y="732"/>
                  </a:lnTo>
                  <a:lnTo>
                    <a:pt x="114" y="732"/>
                  </a:lnTo>
                  <a:lnTo>
                    <a:pt x="114" y="733"/>
                  </a:lnTo>
                  <a:lnTo>
                    <a:pt x="113" y="733"/>
                  </a:lnTo>
                  <a:lnTo>
                    <a:pt x="112" y="733"/>
                  </a:lnTo>
                  <a:lnTo>
                    <a:pt x="110" y="733"/>
                  </a:lnTo>
                  <a:lnTo>
                    <a:pt x="110" y="732"/>
                  </a:lnTo>
                  <a:lnTo>
                    <a:pt x="109" y="732"/>
                  </a:lnTo>
                  <a:lnTo>
                    <a:pt x="109" y="731"/>
                  </a:lnTo>
                  <a:lnTo>
                    <a:pt x="108" y="731"/>
                  </a:lnTo>
                  <a:lnTo>
                    <a:pt x="108" y="729"/>
                  </a:lnTo>
                  <a:lnTo>
                    <a:pt x="108" y="728"/>
                  </a:lnTo>
                  <a:lnTo>
                    <a:pt x="107" y="728"/>
                  </a:lnTo>
                  <a:lnTo>
                    <a:pt x="107" y="727"/>
                  </a:lnTo>
                  <a:lnTo>
                    <a:pt x="107" y="727"/>
                  </a:lnTo>
                  <a:lnTo>
                    <a:pt x="105" y="727"/>
                  </a:lnTo>
                  <a:lnTo>
                    <a:pt x="105" y="725"/>
                  </a:lnTo>
                  <a:lnTo>
                    <a:pt x="104" y="725"/>
                  </a:lnTo>
                  <a:lnTo>
                    <a:pt x="104" y="724"/>
                  </a:lnTo>
                  <a:lnTo>
                    <a:pt x="104" y="724"/>
                  </a:lnTo>
                  <a:lnTo>
                    <a:pt x="103" y="724"/>
                  </a:lnTo>
                  <a:lnTo>
                    <a:pt x="103" y="723"/>
                  </a:lnTo>
                  <a:lnTo>
                    <a:pt x="104" y="723"/>
                  </a:lnTo>
                  <a:lnTo>
                    <a:pt x="104" y="722"/>
                  </a:lnTo>
                  <a:lnTo>
                    <a:pt x="103" y="722"/>
                  </a:lnTo>
                  <a:lnTo>
                    <a:pt x="103" y="720"/>
                  </a:lnTo>
                  <a:lnTo>
                    <a:pt x="103" y="719"/>
                  </a:lnTo>
                  <a:lnTo>
                    <a:pt x="101" y="719"/>
                  </a:lnTo>
                  <a:lnTo>
                    <a:pt x="101" y="718"/>
                  </a:lnTo>
                  <a:lnTo>
                    <a:pt x="103" y="718"/>
                  </a:lnTo>
                  <a:lnTo>
                    <a:pt x="103" y="716"/>
                  </a:lnTo>
                  <a:lnTo>
                    <a:pt x="103" y="715"/>
                  </a:lnTo>
                  <a:lnTo>
                    <a:pt x="104" y="715"/>
                  </a:lnTo>
                  <a:lnTo>
                    <a:pt x="104" y="714"/>
                  </a:lnTo>
                  <a:lnTo>
                    <a:pt x="103" y="714"/>
                  </a:lnTo>
                  <a:lnTo>
                    <a:pt x="103" y="713"/>
                  </a:lnTo>
                  <a:lnTo>
                    <a:pt x="103" y="711"/>
                  </a:lnTo>
                  <a:lnTo>
                    <a:pt x="104" y="711"/>
                  </a:lnTo>
                  <a:lnTo>
                    <a:pt x="104" y="710"/>
                  </a:lnTo>
                  <a:lnTo>
                    <a:pt x="104" y="710"/>
                  </a:lnTo>
                  <a:lnTo>
                    <a:pt x="104" y="709"/>
                  </a:lnTo>
                  <a:lnTo>
                    <a:pt x="105" y="709"/>
                  </a:lnTo>
                  <a:lnTo>
                    <a:pt x="107" y="709"/>
                  </a:lnTo>
                  <a:lnTo>
                    <a:pt x="108" y="709"/>
                  </a:lnTo>
                  <a:lnTo>
                    <a:pt x="108" y="710"/>
                  </a:lnTo>
                  <a:lnTo>
                    <a:pt x="109" y="710"/>
                  </a:lnTo>
                  <a:lnTo>
                    <a:pt x="109" y="709"/>
                  </a:lnTo>
                  <a:lnTo>
                    <a:pt x="109" y="707"/>
                  </a:lnTo>
                  <a:lnTo>
                    <a:pt x="110" y="707"/>
                  </a:lnTo>
                  <a:lnTo>
                    <a:pt x="112" y="707"/>
                  </a:lnTo>
                  <a:lnTo>
                    <a:pt x="112" y="706"/>
                  </a:lnTo>
                  <a:lnTo>
                    <a:pt x="113" y="706"/>
                  </a:lnTo>
                  <a:lnTo>
                    <a:pt x="113" y="705"/>
                  </a:lnTo>
                  <a:lnTo>
                    <a:pt x="114" y="705"/>
                  </a:lnTo>
                  <a:lnTo>
                    <a:pt x="114" y="704"/>
                  </a:lnTo>
                  <a:lnTo>
                    <a:pt x="114" y="702"/>
                  </a:lnTo>
                  <a:lnTo>
                    <a:pt x="113" y="702"/>
                  </a:lnTo>
                  <a:lnTo>
                    <a:pt x="113" y="701"/>
                  </a:lnTo>
                  <a:lnTo>
                    <a:pt x="113" y="700"/>
                  </a:lnTo>
                  <a:lnTo>
                    <a:pt x="113" y="698"/>
                  </a:lnTo>
                  <a:lnTo>
                    <a:pt x="113" y="697"/>
                  </a:lnTo>
                  <a:lnTo>
                    <a:pt x="114" y="697"/>
                  </a:lnTo>
                  <a:lnTo>
                    <a:pt x="116" y="697"/>
                  </a:lnTo>
                  <a:lnTo>
                    <a:pt x="117" y="697"/>
                  </a:lnTo>
                  <a:lnTo>
                    <a:pt x="118" y="697"/>
                  </a:lnTo>
                  <a:lnTo>
                    <a:pt x="119" y="697"/>
                  </a:lnTo>
                  <a:lnTo>
                    <a:pt x="119" y="698"/>
                  </a:lnTo>
                  <a:lnTo>
                    <a:pt x="121" y="698"/>
                  </a:lnTo>
                  <a:lnTo>
                    <a:pt x="121" y="697"/>
                  </a:lnTo>
                  <a:lnTo>
                    <a:pt x="122" y="697"/>
                  </a:lnTo>
                  <a:lnTo>
                    <a:pt x="123" y="697"/>
                  </a:lnTo>
                  <a:lnTo>
                    <a:pt x="123" y="696"/>
                  </a:lnTo>
                  <a:lnTo>
                    <a:pt x="123" y="696"/>
                  </a:lnTo>
                  <a:lnTo>
                    <a:pt x="122" y="696"/>
                  </a:lnTo>
                  <a:lnTo>
                    <a:pt x="122" y="695"/>
                  </a:lnTo>
                  <a:lnTo>
                    <a:pt x="122" y="693"/>
                  </a:lnTo>
                  <a:lnTo>
                    <a:pt x="122" y="692"/>
                  </a:lnTo>
                  <a:lnTo>
                    <a:pt x="121" y="692"/>
                  </a:lnTo>
                  <a:lnTo>
                    <a:pt x="121" y="691"/>
                  </a:lnTo>
                  <a:lnTo>
                    <a:pt x="121" y="689"/>
                  </a:lnTo>
                  <a:lnTo>
                    <a:pt x="119" y="689"/>
                  </a:lnTo>
                  <a:lnTo>
                    <a:pt x="119" y="688"/>
                  </a:lnTo>
                  <a:lnTo>
                    <a:pt x="119" y="687"/>
                  </a:lnTo>
                  <a:lnTo>
                    <a:pt x="118" y="687"/>
                  </a:lnTo>
                  <a:lnTo>
                    <a:pt x="118" y="688"/>
                  </a:lnTo>
                  <a:lnTo>
                    <a:pt x="118" y="689"/>
                  </a:lnTo>
                  <a:lnTo>
                    <a:pt x="119" y="689"/>
                  </a:lnTo>
                  <a:lnTo>
                    <a:pt x="119" y="691"/>
                  </a:lnTo>
                  <a:lnTo>
                    <a:pt x="119" y="692"/>
                  </a:lnTo>
                  <a:lnTo>
                    <a:pt x="121" y="692"/>
                  </a:lnTo>
                  <a:lnTo>
                    <a:pt x="121" y="693"/>
                  </a:lnTo>
                  <a:lnTo>
                    <a:pt x="121" y="695"/>
                  </a:lnTo>
                  <a:lnTo>
                    <a:pt x="121" y="696"/>
                  </a:lnTo>
                  <a:lnTo>
                    <a:pt x="122" y="696"/>
                  </a:lnTo>
                  <a:lnTo>
                    <a:pt x="122" y="696"/>
                  </a:lnTo>
                  <a:lnTo>
                    <a:pt x="121" y="696"/>
                  </a:lnTo>
                  <a:lnTo>
                    <a:pt x="119" y="696"/>
                  </a:lnTo>
                  <a:lnTo>
                    <a:pt x="118" y="696"/>
                  </a:lnTo>
                  <a:lnTo>
                    <a:pt x="117" y="696"/>
                  </a:lnTo>
                  <a:lnTo>
                    <a:pt x="116" y="696"/>
                  </a:lnTo>
                  <a:lnTo>
                    <a:pt x="114" y="696"/>
                  </a:lnTo>
                  <a:lnTo>
                    <a:pt x="113" y="696"/>
                  </a:lnTo>
                  <a:lnTo>
                    <a:pt x="112" y="696"/>
                  </a:lnTo>
                  <a:lnTo>
                    <a:pt x="112" y="697"/>
                  </a:lnTo>
                  <a:lnTo>
                    <a:pt x="112" y="698"/>
                  </a:lnTo>
                  <a:lnTo>
                    <a:pt x="112" y="700"/>
                  </a:lnTo>
                  <a:lnTo>
                    <a:pt x="112" y="701"/>
                  </a:lnTo>
                  <a:lnTo>
                    <a:pt x="112" y="702"/>
                  </a:lnTo>
                  <a:lnTo>
                    <a:pt x="112" y="704"/>
                  </a:lnTo>
                  <a:lnTo>
                    <a:pt x="113" y="704"/>
                  </a:lnTo>
                  <a:lnTo>
                    <a:pt x="113" y="705"/>
                  </a:lnTo>
                  <a:lnTo>
                    <a:pt x="112" y="705"/>
                  </a:lnTo>
                  <a:lnTo>
                    <a:pt x="112" y="706"/>
                  </a:lnTo>
                  <a:lnTo>
                    <a:pt x="110" y="706"/>
                  </a:lnTo>
                  <a:lnTo>
                    <a:pt x="109" y="706"/>
                  </a:lnTo>
                  <a:lnTo>
                    <a:pt x="108" y="706"/>
                  </a:lnTo>
                  <a:lnTo>
                    <a:pt x="108" y="705"/>
                  </a:lnTo>
                  <a:lnTo>
                    <a:pt x="109" y="705"/>
                  </a:lnTo>
                  <a:lnTo>
                    <a:pt x="109" y="704"/>
                  </a:lnTo>
                  <a:lnTo>
                    <a:pt x="109" y="702"/>
                  </a:lnTo>
                  <a:lnTo>
                    <a:pt x="109" y="701"/>
                  </a:lnTo>
                  <a:lnTo>
                    <a:pt x="110" y="701"/>
                  </a:lnTo>
                  <a:lnTo>
                    <a:pt x="110" y="700"/>
                  </a:lnTo>
                  <a:lnTo>
                    <a:pt x="109" y="700"/>
                  </a:lnTo>
                  <a:lnTo>
                    <a:pt x="109" y="701"/>
                  </a:lnTo>
                  <a:lnTo>
                    <a:pt x="108" y="701"/>
                  </a:lnTo>
                  <a:lnTo>
                    <a:pt x="107" y="701"/>
                  </a:lnTo>
                  <a:lnTo>
                    <a:pt x="107" y="702"/>
                  </a:lnTo>
                  <a:lnTo>
                    <a:pt x="107" y="704"/>
                  </a:lnTo>
                  <a:lnTo>
                    <a:pt x="105" y="704"/>
                  </a:lnTo>
                  <a:lnTo>
                    <a:pt x="105" y="705"/>
                  </a:lnTo>
                  <a:lnTo>
                    <a:pt x="104" y="705"/>
                  </a:lnTo>
                  <a:lnTo>
                    <a:pt x="104" y="705"/>
                  </a:lnTo>
                  <a:lnTo>
                    <a:pt x="103" y="705"/>
                  </a:lnTo>
                  <a:lnTo>
                    <a:pt x="103" y="704"/>
                  </a:lnTo>
                  <a:lnTo>
                    <a:pt x="101" y="704"/>
                  </a:lnTo>
                  <a:lnTo>
                    <a:pt x="100" y="704"/>
                  </a:lnTo>
                  <a:lnTo>
                    <a:pt x="100" y="702"/>
                  </a:lnTo>
                  <a:lnTo>
                    <a:pt x="99" y="702"/>
                  </a:lnTo>
                  <a:lnTo>
                    <a:pt x="98" y="702"/>
                  </a:lnTo>
                  <a:lnTo>
                    <a:pt x="98" y="701"/>
                  </a:lnTo>
                  <a:lnTo>
                    <a:pt x="96" y="701"/>
                  </a:lnTo>
                  <a:lnTo>
                    <a:pt x="95" y="701"/>
                  </a:lnTo>
                  <a:lnTo>
                    <a:pt x="95" y="700"/>
                  </a:lnTo>
                  <a:lnTo>
                    <a:pt x="94" y="700"/>
                  </a:lnTo>
                  <a:lnTo>
                    <a:pt x="94" y="698"/>
                  </a:lnTo>
                  <a:lnTo>
                    <a:pt x="92" y="698"/>
                  </a:lnTo>
                  <a:lnTo>
                    <a:pt x="92" y="697"/>
                  </a:lnTo>
                  <a:lnTo>
                    <a:pt x="92" y="696"/>
                  </a:lnTo>
                  <a:lnTo>
                    <a:pt x="92" y="696"/>
                  </a:lnTo>
                  <a:lnTo>
                    <a:pt x="92" y="695"/>
                  </a:lnTo>
                  <a:lnTo>
                    <a:pt x="92" y="693"/>
                  </a:lnTo>
                  <a:lnTo>
                    <a:pt x="92" y="692"/>
                  </a:lnTo>
                  <a:lnTo>
                    <a:pt x="91" y="692"/>
                  </a:lnTo>
                  <a:lnTo>
                    <a:pt x="91" y="691"/>
                  </a:lnTo>
                  <a:lnTo>
                    <a:pt x="91" y="689"/>
                  </a:lnTo>
                  <a:lnTo>
                    <a:pt x="91" y="688"/>
                  </a:lnTo>
                  <a:lnTo>
                    <a:pt x="90" y="688"/>
                  </a:lnTo>
                  <a:lnTo>
                    <a:pt x="90" y="687"/>
                  </a:lnTo>
                  <a:lnTo>
                    <a:pt x="90" y="685"/>
                  </a:lnTo>
                  <a:lnTo>
                    <a:pt x="90" y="684"/>
                  </a:lnTo>
                  <a:lnTo>
                    <a:pt x="90" y="683"/>
                  </a:lnTo>
                  <a:lnTo>
                    <a:pt x="89" y="683"/>
                  </a:lnTo>
                  <a:lnTo>
                    <a:pt x="89" y="682"/>
                  </a:lnTo>
                  <a:lnTo>
                    <a:pt x="90" y="682"/>
                  </a:lnTo>
                  <a:lnTo>
                    <a:pt x="90" y="680"/>
                  </a:lnTo>
                  <a:lnTo>
                    <a:pt x="91" y="680"/>
                  </a:lnTo>
                  <a:lnTo>
                    <a:pt x="92" y="680"/>
                  </a:lnTo>
                  <a:lnTo>
                    <a:pt x="94" y="680"/>
                  </a:lnTo>
                  <a:lnTo>
                    <a:pt x="95" y="680"/>
                  </a:lnTo>
                  <a:lnTo>
                    <a:pt x="95" y="679"/>
                  </a:lnTo>
                  <a:lnTo>
                    <a:pt x="96" y="679"/>
                  </a:lnTo>
                  <a:lnTo>
                    <a:pt x="98" y="679"/>
                  </a:lnTo>
                  <a:lnTo>
                    <a:pt x="99" y="679"/>
                  </a:lnTo>
                  <a:lnTo>
                    <a:pt x="99" y="678"/>
                  </a:lnTo>
                  <a:lnTo>
                    <a:pt x="100" y="678"/>
                  </a:lnTo>
                  <a:lnTo>
                    <a:pt x="100" y="676"/>
                  </a:lnTo>
                  <a:lnTo>
                    <a:pt x="101" y="676"/>
                  </a:lnTo>
                  <a:lnTo>
                    <a:pt x="101" y="675"/>
                  </a:lnTo>
                  <a:lnTo>
                    <a:pt x="101" y="674"/>
                  </a:lnTo>
                  <a:lnTo>
                    <a:pt x="101" y="673"/>
                  </a:lnTo>
                  <a:lnTo>
                    <a:pt x="103" y="673"/>
                  </a:lnTo>
                  <a:lnTo>
                    <a:pt x="103" y="671"/>
                  </a:lnTo>
                  <a:lnTo>
                    <a:pt x="101" y="671"/>
                  </a:lnTo>
                  <a:lnTo>
                    <a:pt x="101" y="670"/>
                  </a:lnTo>
                  <a:lnTo>
                    <a:pt x="100" y="670"/>
                  </a:lnTo>
                  <a:lnTo>
                    <a:pt x="100" y="669"/>
                  </a:lnTo>
                  <a:lnTo>
                    <a:pt x="101" y="669"/>
                  </a:lnTo>
                  <a:lnTo>
                    <a:pt x="103" y="669"/>
                  </a:lnTo>
                  <a:lnTo>
                    <a:pt x="103" y="667"/>
                  </a:lnTo>
                  <a:lnTo>
                    <a:pt x="104" y="667"/>
                  </a:lnTo>
                  <a:lnTo>
                    <a:pt x="104" y="666"/>
                  </a:lnTo>
                  <a:lnTo>
                    <a:pt x="104" y="666"/>
                  </a:lnTo>
                  <a:lnTo>
                    <a:pt x="104" y="667"/>
                  </a:lnTo>
                  <a:lnTo>
                    <a:pt x="105" y="667"/>
                  </a:lnTo>
                  <a:lnTo>
                    <a:pt x="107" y="667"/>
                  </a:lnTo>
                  <a:lnTo>
                    <a:pt x="107" y="669"/>
                  </a:lnTo>
                  <a:lnTo>
                    <a:pt x="108" y="669"/>
                  </a:lnTo>
                  <a:lnTo>
                    <a:pt x="109" y="669"/>
                  </a:lnTo>
                  <a:lnTo>
                    <a:pt x="110" y="669"/>
                  </a:lnTo>
                  <a:lnTo>
                    <a:pt x="112" y="669"/>
                  </a:lnTo>
                  <a:lnTo>
                    <a:pt x="113" y="669"/>
                  </a:lnTo>
                  <a:lnTo>
                    <a:pt x="113" y="667"/>
                  </a:lnTo>
                  <a:lnTo>
                    <a:pt x="112" y="667"/>
                  </a:lnTo>
                  <a:lnTo>
                    <a:pt x="110" y="667"/>
                  </a:lnTo>
                  <a:lnTo>
                    <a:pt x="109" y="667"/>
                  </a:lnTo>
                  <a:lnTo>
                    <a:pt x="108" y="667"/>
                  </a:lnTo>
                  <a:lnTo>
                    <a:pt x="107" y="667"/>
                  </a:lnTo>
                  <a:lnTo>
                    <a:pt x="107" y="666"/>
                  </a:lnTo>
                  <a:lnTo>
                    <a:pt x="105" y="666"/>
                  </a:lnTo>
                  <a:lnTo>
                    <a:pt x="104" y="666"/>
                  </a:lnTo>
                  <a:lnTo>
                    <a:pt x="104" y="665"/>
                  </a:lnTo>
                  <a:lnTo>
                    <a:pt x="104" y="665"/>
                  </a:lnTo>
                  <a:lnTo>
                    <a:pt x="104" y="666"/>
                  </a:lnTo>
                  <a:lnTo>
                    <a:pt x="103" y="666"/>
                  </a:lnTo>
                  <a:lnTo>
                    <a:pt x="101" y="666"/>
                  </a:lnTo>
                  <a:lnTo>
                    <a:pt x="101" y="667"/>
                  </a:lnTo>
                  <a:lnTo>
                    <a:pt x="100" y="667"/>
                  </a:lnTo>
                  <a:lnTo>
                    <a:pt x="99" y="667"/>
                  </a:lnTo>
                  <a:lnTo>
                    <a:pt x="98" y="667"/>
                  </a:lnTo>
                  <a:lnTo>
                    <a:pt x="96" y="667"/>
                  </a:lnTo>
                  <a:lnTo>
                    <a:pt x="95" y="667"/>
                  </a:lnTo>
                  <a:lnTo>
                    <a:pt x="95" y="666"/>
                  </a:lnTo>
                  <a:lnTo>
                    <a:pt x="95" y="665"/>
                  </a:lnTo>
                  <a:lnTo>
                    <a:pt x="94" y="665"/>
                  </a:lnTo>
                  <a:lnTo>
                    <a:pt x="94" y="665"/>
                  </a:lnTo>
                  <a:lnTo>
                    <a:pt x="95" y="665"/>
                  </a:lnTo>
                  <a:lnTo>
                    <a:pt x="95" y="664"/>
                  </a:lnTo>
                  <a:lnTo>
                    <a:pt x="95" y="662"/>
                  </a:lnTo>
                  <a:lnTo>
                    <a:pt x="94" y="662"/>
                  </a:lnTo>
                  <a:lnTo>
                    <a:pt x="94" y="664"/>
                  </a:lnTo>
                  <a:lnTo>
                    <a:pt x="92" y="664"/>
                  </a:lnTo>
                  <a:lnTo>
                    <a:pt x="92" y="665"/>
                  </a:lnTo>
                  <a:lnTo>
                    <a:pt x="92" y="665"/>
                  </a:lnTo>
                  <a:lnTo>
                    <a:pt x="92" y="666"/>
                  </a:lnTo>
                  <a:lnTo>
                    <a:pt x="91" y="666"/>
                  </a:lnTo>
                  <a:lnTo>
                    <a:pt x="90" y="666"/>
                  </a:lnTo>
                  <a:lnTo>
                    <a:pt x="90" y="665"/>
                  </a:lnTo>
                  <a:lnTo>
                    <a:pt x="91" y="665"/>
                  </a:lnTo>
                  <a:lnTo>
                    <a:pt x="91" y="665"/>
                  </a:lnTo>
                  <a:lnTo>
                    <a:pt x="90" y="665"/>
                  </a:lnTo>
                  <a:lnTo>
                    <a:pt x="90" y="664"/>
                  </a:lnTo>
                  <a:lnTo>
                    <a:pt x="90" y="662"/>
                  </a:lnTo>
                  <a:lnTo>
                    <a:pt x="91" y="662"/>
                  </a:lnTo>
                  <a:lnTo>
                    <a:pt x="91" y="661"/>
                  </a:lnTo>
                  <a:lnTo>
                    <a:pt x="92" y="661"/>
                  </a:lnTo>
                  <a:lnTo>
                    <a:pt x="92" y="660"/>
                  </a:lnTo>
                  <a:lnTo>
                    <a:pt x="92" y="658"/>
                  </a:lnTo>
                  <a:lnTo>
                    <a:pt x="94" y="658"/>
                  </a:lnTo>
                  <a:lnTo>
                    <a:pt x="94" y="657"/>
                  </a:lnTo>
                  <a:lnTo>
                    <a:pt x="95" y="657"/>
                  </a:lnTo>
                  <a:lnTo>
                    <a:pt x="96" y="657"/>
                  </a:lnTo>
                  <a:lnTo>
                    <a:pt x="98" y="657"/>
                  </a:lnTo>
                  <a:lnTo>
                    <a:pt x="99" y="657"/>
                  </a:lnTo>
                  <a:lnTo>
                    <a:pt x="99" y="656"/>
                  </a:lnTo>
                  <a:lnTo>
                    <a:pt x="100" y="656"/>
                  </a:lnTo>
                  <a:lnTo>
                    <a:pt x="101" y="656"/>
                  </a:lnTo>
                  <a:lnTo>
                    <a:pt x="103" y="656"/>
                  </a:lnTo>
                  <a:lnTo>
                    <a:pt x="103" y="655"/>
                  </a:lnTo>
                  <a:lnTo>
                    <a:pt x="104" y="655"/>
                  </a:lnTo>
                  <a:lnTo>
                    <a:pt x="104" y="653"/>
                  </a:lnTo>
                  <a:lnTo>
                    <a:pt x="104" y="652"/>
                  </a:lnTo>
                  <a:lnTo>
                    <a:pt x="104" y="652"/>
                  </a:lnTo>
                  <a:lnTo>
                    <a:pt x="104" y="651"/>
                  </a:lnTo>
                  <a:lnTo>
                    <a:pt x="105" y="651"/>
                  </a:lnTo>
                  <a:lnTo>
                    <a:pt x="105" y="649"/>
                  </a:lnTo>
                  <a:lnTo>
                    <a:pt x="107" y="649"/>
                  </a:lnTo>
                  <a:lnTo>
                    <a:pt x="107" y="648"/>
                  </a:lnTo>
                  <a:lnTo>
                    <a:pt x="107" y="647"/>
                  </a:lnTo>
                  <a:lnTo>
                    <a:pt x="107" y="646"/>
                  </a:lnTo>
                  <a:lnTo>
                    <a:pt x="107" y="644"/>
                  </a:lnTo>
                  <a:lnTo>
                    <a:pt x="107" y="643"/>
                  </a:lnTo>
                  <a:lnTo>
                    <a:pt x="108" y="643"/>
                  </a:lnTo>
                  <a:lnTo>
                    <a:pt x="109" y="643"/>
                  </a:lnTo>
                  <a:lnTo>
                    <a:pt x="110" y="643"/>
                  </a:lnTo>
                  <a:lnTo>
                    <a:pt x="110" y="642"/>
                  </a:lnTo>
                  <a:lnTo>
                    <a:pt x="112" y="642"/>
                  </a:lnTo>
                  <a:lnTo>
                    <a:pt x="113" y="642"/>
                  </a:lnTo>
                  <a:lnTo>
                    <a:pt x="113" y="640"/>
                  </a:lnTo>
                  <a:lnTo>
                    <a:pt x="113" y="639"/>
                  </a:lnTo>
                  <a:lnTo>
                    <a:pt x="112" y="639"/>
                  </a:lnTo>
                  <a:lnTo>
                    <a:pt x="110" y="639"/>
                  </a:lnTo>
                  <a:lnTo>
                    <a:pt x="110" y="640"/>
                  </a:lnTo>
                  <a:lnTo>
                    <a:pt x="109" y="640"/>
                  </a:lnTo>
                  <a:lnTo>
                    <a:pt x="108" y="640"/>
                  </a:lnTo>
                  <a:lnTo>
                    <a:pt x="108" y="642"/>
                  </a:lnTo>
                  <a:lnTo>
                    <a:pt x="107" y="642"/>
                  </a:lnTo>
                  <a:lnTo>
                    <a:pt x="105" y="642"/>
                  </a:lnTo>
                  <a:lnTo>
                    <a:pt x="104" y="642"/>
                  </a:lnTo>
                  <a:lnTo>
                    <a:pt x="104" y="643"/>
                  </a:lnTo>
                  <a:lnTo>
                    <a:pt x="104" y="644"/>
                  </a:lnTo>
                  <a:lnTo>
                    <a:pt x="104" y="646"/>
                  </a:lnTo>
                  <a:lnTo>
                    <a:pt x="105" y="646"/>
                  </a:lnTo>
                  <a:lnTo>
                    <a:pt x="105" y="647"/>
                  </a:lnTo>
                  <a:lnTo>
                    <a:pt x="105" y="648"/>
                  </a:lnTo>
                  <a:lnTo>
                    <a:pt x="104" y="648"/>
                  </a:lnTo>
                  <a:lnTo>
                    <a:pt x="104" y="648"/>
                  </a:lnTo>
                  <a:lnTo>
                    <a:pt x="104" y="649"/>
                  </a:lnTo>
                  <a:lnTo>
                    <a:pt x="104" y="651"/>
                  </a:lnTo>
                  <a:lnTo>
                    <a:pt x="103" y="651"/>
                  </a:lnTo>
                  <a:lnTo>
                    <a:pt x="103" y="652"/>
                  </a:lnTo>
                  <a:lnTo>
                    <a:pt x="103" y="653"/>
                  </a:lnTo>
                  <a:lnTo>
                    <a:pt x="101" y="653"/>
                  </a:lnTo>
                  <a:lnTo>
                    <a:pt x="100" y="653"/>
                  </a:lnTo>
                  <a:lnTo>
                    <a:pt x="99" y="653"/>
                  </a:lnTo>
                  <a:lnTo>
                    <a:pt x="99" y="655"/>
                  </a:lnTo>
                  <a:lnTo>
                    <a:pt x="98" y="655"/>
                  </a:lnTo>
                  <a:lnTo>
                    <a:pt x="98" y="656"/>
                  </a:lnTo>
                  <a:lnTo>
                    <a:pt x="96" y="656"/>
                  </a:lnTo>
                  <a:lnTo>
                    <a:pt x="95" y="656"/>
                  </a:lnTo>
                  <a:lnTo>
                    <a:pt x="95" y="655"/>
                  </a:lnTo>
                  <a:lnTo>
                    <a:pt x="94" y="655"/>
                  </a:lnTo>
                  <a:lnTo>
                    <a:pt x="92" y="655"/>
                  </a:lnTo>
                  <a:lnTo>
                    <a:pt x="92" y="656"/>
                  </a:lnTo>
                  <a:lnTo>
                    <a:pt x="92" y="657"/>
                  </a:lnTo>
                  <a:lnTo>
                    <a:pt x="92" y="658"/>
                  </a:lnTo>
                  <a:lnTo>
                    <a:pt x="91" y="658"/>
                  </a:lnTo>
                  <a:lnTo>
                    <a:pt x="90" y="658"/>
                  </a:lnTo>
                  <a:lnTo>
                    <a:pt x="89" y="658"/>
                  </a:lnTo>
                  <a:lnTo>
                    <a:pt x="89" y="657"/>
                  </a:lnTo>
                  <a:lnTo>
                    <a:pt x="87" y="657"/>
                  </a:lnTo>
                  <a:lnTo>
                    <a:pt x="87" y="658"/>
                  </a:lnTo>
                  <a:lnTo>
                    <a:pt x="87" y="660"/>
                  </a:lnTo>
                  <a:lnTo>
                    <a:pt x="89" y="660"/>
                  </a:lnTo>
                  <a:lnTo>
                    <a:pt x="90" y="660"/>
                  </a:lnTo>
                  <a:lnTo>
                    <a:pt x="90" y="661"/>
                  </a:lnTo>
                  <a:lnTo>
                    <a:pt x="89" y="661"/>
                  </a:lnTo>
                  <a:lnTo>
                    <a:pt x="87" y="661"/>
                  </a:lnTo>
                  <a:lnTo>
                    <a:pt x="87" y="662"/>
                  </a:lnTo>
                  <a:lnTo>
                    <a:pt x="87" y="664"/>
                  </a:lnTo>
                  <a:lnTo>
                    <a:pt x="87" y="665"/>
                  </a:lnTo>
                  <a:lnTo>
                    <a:pt x="87" y="665"/>
                  </a:lnTo>
                  <a:lnTo>
                    <a:pt x="89" y="665"/>
                  </a:lnTo>
                  <a:lnTo>
                    <a:pt x="89" y="666"/>
                  </a:lnTo>
                  <a:lnTo>
                    <a:pt x="89" y="667"/>
                  </a:lnTo>
                  <a:lnTo>
                    <a:pt x="87" y="667"/>
                  </a:lnTo>
                  <a:lnTo>
                    <a:pt x="87" y="669"/>
                  </a:lnTo>
                  <a:lnTo>
                    <a:pt x="87" y="670"/>
                  </a:lnTo>
                  <a:lnTo>
                    <a:pt x="86" y="670"/>
                  </a:lnTo>
                  <a:lnTo>
                    <a:pt x="86" y="669"/>
                  </a:lnTo>
                  <a:lnTo>
                    <a:pt x="85" y="669"/>
                  </a:lnTo>
                  <a:lnTo>
                    <a:pt x="85" y="670"/>
                  </a:lnTo>
                  <a:lnTo>
                    <a:pt x="83" y="670"/>
                  </a:lnTo>
                  <a:lnTo>
                    <a:pt x="83" y="671"/>
                  </a:lnTo>
                  <a:lnTo>
                    <a:pt x="82" y="671"/>
                  </a:lnTo>
                  <a:lnTo>
                    <a:pt x="82" y="670"/>
                  </a:lnTo>
                  <a:lnTo>
                    <a:pt x="83" y="670"/>
                  </a:lnTo>
                  <a:lnTo>
                    <a:pt x="83" y="669"/>
                  </a:lnTo>
                  <a:lnTo>
                    <a:pt x="85" y="669"/>
                  </a:lnTo>
                  <a:lnTo>
                    <a:pt x="85" y="667"/>
                  </a:lnTo>
                  <a:lnTo>
                    <a:pt x="86" y="667"/>
                  </a:lnTo>
                  <a:lnTo>
                    <a:pt x="86" y="666"/>
                  </a:lnTo>
                  <a:lnTo>
                    <a:pt x="85" y="666"/>
                  </a:lnTo>
                  <a:lnTo>
                    <a:pt x="85" y="665"/>
                  </a:lnTo>
                  <a:lnTo>
                    <a:pt x="85" y="665"/>
                  </a:lnTo>
                  <a:lnTo>
                    <a:pt x="85" y="664"/>
                  </a:lnTo>
                  <a:lnTo>
                    <a:pt x="86" y="664"/>
                  </a:lnTo>
                  <a:lnTo>
                    <a:pt x="86" y="662"/>
                  </a:lnTo>
                  <a:lnTo>
                    <a:pt x="85" y="662"/>
                  </a:lnTo>
                  <a:lnTo>
                    <a:pt x="85" y="661"/>
                  </a:lnTo>
                  <a:lnTo>
                    <a:pt x="83" y="661"/>
                  </a:lnTo>
                  <a:lnTo>
                    <a:pt x="83" y="662"/>
                  </a:lnTo>
                  <a:lnTo>
                    <a:pt x="83" y="664"/>
                  </a:lnTo>
                  <a:lnTo>
                    <a:pt x="83" y="665"/>
                  </a:lnTo>
                  <a:lnTo>
                    <a:pt x="83" y="665"/>
                  </a:lnTo>
                  <a:lnTo>
                    <a:pt x="83" y="666"/>
                  </a:lnTo>
                  <a:lnTo>
                    <a:pt x="83" y="667"/>
                  </a:lnTo>
                  <a:lnTo>
                    <a:pt x="83" y="669"/>
                  </a:lnTo>
                  <a:lnTo>
                    <a:pt x="82" y="669"/>
                  </a:lnTo>
                  <a:lnTo>
                    <a:pt x="81" y="669"/>
                  </a:lnTo>
                  <a:lnTo>
                    <a:pt x="81" y="670"/>
                  </a:lnTo>
                  <a:lnTo>
                    <a:pt x="79" y="670"/>
                  </a:lnTo>
                  <a:lnTo>
                    <a:pt x="79" y="671"/>
                  </a:lnTo>
                  <a:lnTo>
                    <a:pt x="79" y="673"/>
                  </a:lnTo>
                  <a:lnTo>
                    <a:pt x="79" y="674"/>
                  </a:lnTo>
                  <a:lnTo>
                    <a:pt x="78" y="674"/>
                  </a:lnTo>
                  <a:lnTo>
                    <a:pt x="78" y="675"/>
                  </a:lnTo>
                  <a:lnTo>
                    <a:pt x="78" y="676"/>
                  </a:lnTo>
                  <a:lnTo>
                    <a:pt x="77" y="676"/>
                  </a:lnTo>
                  <a:lnTo>
                    <a:pt x="77" y="675"/>
                  </a:lnTo>
                  <a:lnTo>
                    <a:pt x="77" y="674"/>
                  </a:lnTo>
                  <a:lnTo>
                    <a:pt x="77" y="673"/>
                  </a:lnTo>
                  <a:lnTo>
                    <a:pt x="78" y="673"/>
                  </a:lnTo>
                  <a:lnTo>
                    <a:pt x="78" y="671"/>
                  </a:lnTo>
                  <a:lnTo>
                    <a:pt x="77" y="671"/>
                  </a:lnTo>
                  <a:lnTo>
                    <a:pt x="77" y="670"/>
                  </a:lnTo>
                  <a:lnTo>
                    <a:pt x="77" y="669"/>
                  </a:lnTo>
                  <a:lnTo>
                    <a:pt x="77" y="667"/>
                  </a:lnTo>
                  <a:lnTo>
                    <a:pt x="76" y="667"/>
                  </a:lnTo>
                  <a:lnTo>
                    <a:pt x="76" y="669"/>
                  </a:lnTo>
                  <a:lnTo>
                    <a:pt x="76" y="670"/>
                  </a:lnTo>
                  <a:lnTo>
                    <a:pt x="76" y="671"/>
                  </a:lnTo>
                  <a:lnTo>
                    <a:pt x="76" y="673"/>
                  </a:lnTo>
                  <a:lnTo>
                    <a:pt x="76" y="674"/>
                  </a:lnTo>
                  <a:lnTo>
                    <a:pt x="76" y="675"/>
                  </a:lnTo>
                  <a:lnTo>
                    <a:pt x="76" y="676"/>
                  </a:lnTo>
                  <a:lnTo>
                    <a:pt x="74" y="676"/>
                  </a:lnTo>
                  <a:lnTo>
                    <a:pt x="74" y="678"/>
                  </a:lnTo>
                  <a:lnTo>
                    <a:pt x="74" y="679"/>
                  </a:lnTo>
                  <a:lnTo>
                    <a:pt x="74" y="680"/>
                  </a:lnTo>
                  <a:lnTo>
                    <a:pt x="74" y="682"/>
                  </a:lnTo>
                  <a:lnTo>
                    <a:pt x="76" y="682"/>
                  </a:lnTo>
                  <a:lnTo>
                    <a:pt x="76" y="683"/>
                  </a:lnTo>
                  <a:lnTo>
                    <a:pt x="76" y="684"/>
                  </a:lnTo>
                  <a:lnTo>
                    <a:pt x="76" y="685"/>
                  </a:lnTo>
                  <a:lnTo>
                    <a:pt x="76" y="687"/>
                  </a:lnTo>
                  <a:lnTo>
                    <a:pt x="76" y="688"/>
                  </a:lnTo>
                  <a:lnTo>
                    <a:pt x="77" y="688"/>
                  </a:lnTo>
                  <a:lnTo>
                    <a:pt x="77" y="689"/>
                  </a:lnTo>
                  <a:lnTo>
                    <a:pt x="77" y="691"/>
                  </a:lnTo>
                  <a:lnTo>
                    <a:pt x="77" y="692"/>
                  </a:lnTo>
                  <a:lnTo>
                    <a:pt x="77" y="693"/>
                  </a:lnTo>
                  <a:lnTo>
                    <a:pt x="77" y="695"/>
                  </a:lnTo>
                  <a:lnTo>
                    <a:pt x="78" y="695"/>
                  </a:lnTo>
                  <a:lnTo>
                    <a:pt x="78" y="696"/>
                  </a:lnTo>
                  <a:lnTo>
                    <a:pt x="78" y="696"/>
                  </a:lnTo>
                  <a:lnTo>
                    <a:pt x="77" y="696"/>
                  </a:lnTo>
                  <a:lnTo>
                    <a:pt x="77" y="697"/>
                  </a:lnTo>
                  <a:lnTo>
                    <a:pt x="76" y="697"/>
                  </a:lnTo>
                  <a:lnTo>
                    <a:pt x="76" y="696"/>
                  </a:lnTo>
                  <a:lnTo>
                    <a:pt x="74" y="696"/>
                  </a:lnTo>
                  <a:lnTo>
                    <a:pt x="74" y="697"/>
                  </a:lnTo>
                  <a:lnTo>
                    <a:pt x="74" y="698"/>
                  </a:lnTo>
                  <a:lnTo>
                    <a:pt x="74" y="700"/>
                  </a:lnTo>
                  <a:lnTo>
                    <a:pt x="74" y="701"/>
                  </a:lnTo>
                  <a:lnTo>
                    <a:pt x="74" y="702"/>
                  </a:lnTo>
                  <a:lnTo>
                    <a:pt x="74" y="704"/>
                  </a:lnTo>
                  <a:lnTo>
                    <a:pt x="74" y="705"/>
                  </a:lnTo>
                  <a:lnTo>
                    <a:pt x="74" y="706"/>
                  </a:lnTo>
                  <a:lnTo>
                    <a:pt x="76" y="706"/>
                  </a:lnTo>
                  <a:lnTo>
                    <a:pt x="76" y="705"/>
                  </a:lnTo>
                  <a:lnTo>
                    <a:pt x="76" y="704"/>
                  </a:lnTo>
                  <a:lnTo>
                    <a:pt x="76" y="702"/>
                  </a:lnTo>
                  <a:lnTo>
                    <a:pt x="76" y="701"/>
                  </a:lnTo>
                  <a:lnTo>
                    <a:pt x="77" y="701"/>
                  </a:lnTo>
                  <a:lnTo>
                    <a:pt x="77" y="702"/>
                  </a:lnTo>
                  <a:lnTo>
                    <a:pt x="77" y="704"/>
                  </a:lnTo>
                  <a:lnTo>
                    <a:pt x="78" y="704"/>
                  </a:lnTo>
                  <a:lnTo>
                    <a:pt x="78" y="705"/>
                  </a:lnTo>
                  <a:lnTo>
                    <a:pt x="77" y="705"/>
                  </a:lnTo>
                  <a:lnTo>
                    <a:pt x="77" y="706"/>
                  </a:lnTo>
                  <a:lnTo>
                    <a:pt x="77" y="707"/>
                  </a:lnTo>
                  <a:lnTo>
                    <a:pt x="77" y="709"/>
                  </a:lnTo>
                  <a:lnTo>
                    <a:pt x="76" y="709"/>
                  </a:lnTo>
                  <a:lnTo>
                    <a:pt x="76" y="707"/>
                  </a:lnTo>
                  <a:lnTo>
                    <a:pt x="74" y="707"/>
                  </a:lnTo>
                  <a:lnTo>
                    <a:pt x="74" y="709"/>
                  </a:lnTo>
                  <a:lnTo>
                    <a:pt x="76" y="709"/>
                  </a:lnTo>
                  <a:lnTo>
                    <a:pt x="76" y="710"/>
                  </a:lnTo>
                  <a:lnTo>
                    <a:pt x="77" y="710"/>
                  </a:lnTo>
                  <a:lnTo>
                    <a:pt x="77" y="711"/>
                  </a:lnTo>
                  <a:lnTo>
                    <a:pt x="77" y="713"/>
                  </a:lnTo>
                  <a:lnTo>
                    <a:pt x="78" y="713"/>
                  </a:lnTo>
                  <a:lnTo>
                    <a:pt x="78" y="714"/>
                  </a:lnTo>
                  <a:lnTo>
                    <a:pt x="78" y="715"/>
                  </a:lnTo>
                  <a:lnTo>
                    <a:pt x="78" y="716"/>
                  </a:lnTo>
                  <a:lnTo>
                    <a:pt x="79" y="716"/>
                  </a:lnTo>
                  <a:lnTo>
                    <a:pt x="79" y="718"/>
                  </a:lnTo>
                  <a:lnTo>
                    <a:pt x="81" y="718"/>
                  </a:lnTo>
                  <a:lnTo>
                    <a:pt x="81" y="719"/>
                  </a:lnTo>
                  <a:lnTo>
                    <a:pt x="82" y="719"/>
                  </a:lnTo>
                  <a:lnTo>
                    <a:pt x="82" y="720"/>
                  </a:lnTo>
                  <a:lnTo>
                    <a:pt x="83" y="720"/>
                  </a:lnTo>
                  <a:lnTo>
                    <a:pt x="83" y="722"/>
                  </a:lnTo>
                  <a:lnTo>
                    <a:pt x="85" y="722"/>
                  </a:lnTo>
                  <a:lnTo>
                    <a:pt x="85" y="723"/>
                  </a:lnTo>
                  <a:lnTo>
                    <a:pt x="86" y="723"/>
                  </a:lnTo>
                  <a:lnTo>
                    <a:pt x="86" y="724"/>
                  </a:lnTo>
                  <a:lnTo>
                    <a:pt x="87" y="724"/>
                  </a:lnTo>
                  <a:lnTo>
                    <a:pt x="87" y="725"/>
                  </a:lnTo>
                  <a:lnTo>
                    <a:pt x="87" y="727"/>
                  </a:lnTo>
                  <a:lnTo>
                    <a:pt x="89" y="727"/>
                  </a:lnTo>
                  <a:lnTo>
                    <a:pt x="90" y="727"/>
                  </a:lnTo>
                  <a:lnTo>
                    <a:pt x="90" y="727"/>
                  </a:lnTo>
                  <a:lnTo>
                    <a:pt x="90" y="728"/>
                  </a:lnTo>
                  <a:lnTo>
                    <a:pt x="89" y="728"/>
                  </a:lnTo>
                  <a:lnTo>
                    <a:pt x="89" y="729"/>
                  </a:lnTo>
                  <a:lnTo>
                    <a:pt x="90" y="729"/>
                  </a:lnTo>
                  <a:lnTo>
                    <a:pt x="90" y="728"/>
                  </a:lnTo>
                  <a:lnTo>
                    <a:pt x="91" y="728"/>
                  </a:lnTo>
                  <a:lnTo>
                    <a:pt x="91" y="729"/>
                  </a:lnTo>
                  <a:lnTo>
                    <a:pt x="91" y="731"/>
                  </a:lnTo>
                  <a:lnTo>
                    <a:pt x="92" y="731"/>
                  </a:lnTo>
                  <a:lnTo>
                    <a:pt x="92" y="732"/>
                  </a:lnTo>
                  <a:lnTo>
                    <a:pt x="94" y="732"/>
                  </a:lnTo>
                  <a:lnTo>
                    <a:pt x="94" y="733"/>
                  </a:lnTo>
                  <a:lnTo>
                    <a:pt x="95" y="733"/>
                  </a:lnTo>
                  <a:lnTo>
                    <a:pt x="95" y="734"/>
                  </a:lnTo>
                  <a:lnTo>
                    <a:pt x="95" y="736"/>
                  </a:lnTo>
                  <a:lnTo>
                    <a:pt x="95" y="737"/>
                  </a:lnTo>
                  <a:lnTo>
                    <a:pt x="94" y="737"/>
                  </a:lnTo>
                  <a:lnTo>
                    <a:pt x="94" y="738"/>
                  </a:lnTo>
                  <a:lnTo>
                    <a:pt x="94" y="740"/>
                  </a:lnTo>
                  <a:lnTo>
                    <a:pt x="95" y="740"/>
                  </a:lnTo>
                  <a:lnTo>
                    <a:pt x="96" y="740"/>
                  </a:lnTo>
                  <a:lnTo>
                    <a:pt x="96" y="738"/>
                  </a:lnTo>
                  <a:lnTo>
                    <a:pt x="96" y="737"/>
                  </a:lnTo>
                  <a:lnTo>
                    <a:pt x="98" y="737"/>
                  </a:lnTo>
                  <a:lnTo>
                    <a:pt x="99" y="737"/>
                  </a:lnTo>
                  <a:lnTo>
                    <a:pt x="99" y="738"/>
                  </a:lnTo>
                  <a:lnTo>
                    <a:pt x="99" y="740"/>
                  </a:lnTo>
                  <a:lnTo>
                    <a:pt x="99" y="741"/>
                  </a:lnTo>
                  <a:lnTo>
                    <a:pt x="100" y="741"/>
                  </a:lnTo>
                  <a:lnTo>
                    <a:pt x="100" y="742"/>
                  </a:lnTo>
                  <a:lnTo>
                    <a:pt x="101" y="742"/>
                  </a:lnTo>
                  <a:lnTo>
                    <a:pt x="101" y="743"/>
                  </a:lnTo>
                  <a:lnTo>
                    <a:pt x="100" y="743"/>
                  </a:lnTo>
                  <a:lnTo>
                    <a:pt x="100" y="745"/>
                  </a:lnTo>
                  <a:lnTo>
                    <a:pt x="99" y="745"/>
                  </a:lnTo>
                  <a:lnTo>
                    <a:pt x="99" y="743"/>
                  </a:lnTo>
                  <a:lnTo>
                    <a:pt x="99" y="742"/>
                  </a:lnTo>
                  <a:lnTo>
                    <a:pt x="98" y="742"/>
                  </a:lnTo>
                  <a:lnTo>
                    <a:pt x="98" y="741"/>
                  </a:lnTo>
                  <a:lnTo>
                    <a:pt x="96" y="741"/>
                  </a:lnTo>
                  <a:lnTo>
                    <a:pt x="96" y="742"/>
                  </a:lnTo>
                  <a:lnTo>
                    <a:pt x="96" y="743"/>
                  </a:lnTo>
                  <a:lnTo>
                    <a:pt x="96" y="745"/>
                  </a:lnTo>
                  <a:lnTo>
                    <a:pt x="96" y="746"/>
                  </a:lnTo>
                  <a:lnTo>
                    <a:pt x="96" y="747"/>
                  </a:lnTo>
                  <a:lnTo>
                    <a:pt x="95" y="747"/>
                  </a:lnTo>
                  <a:lnTo>
                    <a:pt x="95" y="749"/>
                  </a:lnTo>
                  <a:lnTo>
                    <a:pt x="95" y="750"/>
                  </a:lnTo>
                  <a:lnTo>
                    <a:pt x="94" y="750"/>
                  </a:lnTo>
                  <a:lnTo>
                    <a:pt x="94" y="749"/>
                  </a:lnTo>
                  <a:lnTo>
                    <a:pt x="94" y="747"/>
                  </a:lnTo>
                  <a:lnTo>
                    <a:pt x="92" y="747"/>
                  </a:lnTo>
                  <a:lnTo>
                    <a:pt x="92" y="749"/>
                  </a:lnTo>
                  <a:lnTo>
                    <a:pt x="92" y="750"/>
                  </a:lnTo>
                  <a:lnTo>
                    <a:pt x="94" y="750"/>
                  </a:lnTo>
                  <a:lnTo>
                    <a:pt x="94" y="751"/>
                  </a:lnTo>
                  <a:lnTo>
                    <a:pt x="94" y="752"/>
                  </a:lnTo>
                  <a:lnTo>
                    <a:pt x="94" y="754"/>
                  </a:lnTo>
                  <a:lnTo>
                    <a:pt x="94" y="755"/>
                  </a:lnTo>
                  <a:lnTo>
                    <a:pt x="95" y="755"/>
                  </a:lnTo>
                  <a:lnTo>
                    <a:pt x="95" y="756"/>
                  </a:lnTo>
                  <a:lnTo>
                    <a:pt x="95" y="758"/>
                  </a:lnTo>
                  <a:lnTo>
                    <a:pt x="95" y="758"/>
                  </a:lnTo>
                  <a:lnTo>
                    <a:pt x="96" y="758"/>
                  </a:lnTo>
                  <a:lnTo>
                    <a:pt x="98" y="758"/>
                  </a:lnTo>
                  <a:lnTo>
                    <a:pt x="98" y="758"/>
                  </a:lnTo>
                  <a:lnTo>
                    <a:pt x="98" y="756"/>
                  </a:lnTo>
                  <a:lnTo>
                    <a:pt x="98" y="755"/>
                  </a:lnTo>
                  <a:lnTo>
                    <a:pt x="99" y="755"/>
                  </a:lnTo>
                  <a:lnTo>
                    <a:pt x="99" y="756"/>
                  </a:lnTo>
                  <a:lnTo>
                    <a:pt x="100" y="756"/>
                  </a:lnTo>
                  <a:lnTo>
                    <a:pt x="100" y="758"/>
                  </a:lnTo>
                  <a:lnTo>
                    <a:pt x="100" y="758"/>
                  </a:lnTo>
                  <a:lnTo>
                    <a:pt x="100" y="759"/>
                  </a:lnTo>
                  <a:lnTo>
                    <a:pt x="99" y="759"/>
                  </a:lnTo>
                  <a:lnTo>
                    <a:pt x="99" y="760"/>
                  </a:lnTo>
                  <a:lnTo>
                    <a:pt x="100" y="760"/>
                  </a:lnTo>
                  <a:lnTo>
                    <a:pt x="100" y="761"/>
                  </a:lnTo>
                  <a:lnTo>
                    <a:pt x="100" y="763"/>
                  </a:lnTo>
                  <a:lnTo>
                    <a:pt x="100" y="764"/>
                  </a:lnTo>
                  <a:lnTo>
                    <a:pt x="101" y="764"/>
                  </a:lnTo>
                  <a:lnTo>
                    <a:pt x="101" y="765"/>
                  </a:lnTo>
                  <a:lnTo>
                    <a:pt x="100" y="765"/>
                  </a:lnTo>
                  <a:lnTo>
                    <a:pt x="99" y="765"/>
                  </a:lnTo>
                  <a:lnTo>
                    <a:pt x="99" y="767"/>
                  </a:lnTo>
                  <a:lnTo>
                    <a:pt x="98" y="767"/>
                  </a:lnTo>
                  <a:lnTo>
                    <a:pt x="96" y="767"/>
                  </a:lnTo>
                  <a:lnTo>
                    <a:pt x="95" y="767"/>
                  </a:lnTo>
                  <a:lnTo>
                    <a:pt x="95" y="765"/>
                  </a:lnTo>
                  <a:lnTo>
                    <a:pt x="95" y="764"/>
                  </a:lnTo>
                  <a:lnTo>
                    <a:pt x="95" y="763"/>
                  </a:lnTo>
                  <a:lnTo>
                    <a:pt x="96" y="763"/>
                  </a:lnTo>
                  <a:lnTo>
                    <a:pt x="96" y="761"/>
                  </a:lnTo>
                  <a:lnTo>
                    <a:pt x="95" y="761"/>
                  </a:lnTo>
                  <a:lnTo>
                    <a:pt x="94" y="761"/>
                  </a:lnTo>
                  <a:lnTo>
                    <a:pt x="92" y="761"/>
                  </a:lnTo>
                  <a:lnTo>
                    <a:pt x="91" y="761"/>
                  </a:lnTo>
                  <a:lnTo>
                    <a:pt x="91" y="763"/>
                  </a:lnTo>
                  <a:lnTo>
                    <a:pt x="92" y="763"/>
                  </a:lnTo>
                  <a:lnTo>
                    <a:pt x="92" y="764"/>
                  </a:lnTo>
                  <a:lnTo>
                    <a:pt x="94" y="764"/>
                  </a:lnTo>
                  <a:lnTo>
                    <a:pt x="94" y="765"/>
                  </a:lnTo>
                  <a:lnTo>
                    <a:pt x="94" y="767"/>
                  </a:lnTo>
                  <a:lnTo>
                    <a:pt x="94" y="768"/>
                  </a:lnTo>
                  <a:lnTo>
                    <a:pt x="92" y="768"/>
                  </a:lnTo>
                  <a:lnTo>
                    <a:pt x="92" y="769"/>
                  </a:lnTo>
                  <a:lnTo>
                    <a:pt x="92" y="771"/>
                  </a:lnTo>
                  <a:lnTo>
                    <a:pt x="92" y="772"/>
                  </a:lnTo>
                  <a:lnTo>
                    <a:pt x="91" y="772"/>
                  </a:lnTo>
                  <a:lnTo>
                    <a:pt x="91" y="773"/>
                  </a:lnTo>
                  <a:lnTo>
                    <a:pt x="90" y="773"/>
                  </a:lnTo>
                  <a:lnTo>
                    <a:pt x="89" y="773"/>
                  </a:lnTo>
                  <a:lnTo>
                    <a:pt x="89" y="774"/>
                  </a:lnTo>
                  <a:lnTo>
                    <a:pt x="90" y="774"/>
                  </a:lnTo>
                  <a:lnTo>
                    <a:pt x="91" y="774"/>
                  </a:lnTo>
                  <a:lnTo>
                    <a:pt x="91" y="773"/>
                  </a:lnTo>
                  <a:lnTo>
                    <a:pt x="92" y="773"/>
                  </a:lnTo>
                  <a:lnTo>
                    <a:pt x="94" y="773"/>
                  </a:lnTo>
                  <a:lnTo>
                    <a:pt x="94" y="772"/>
                  </a:lnTo>
                  <a:lnTo>
                    <a:pt x="94" y="771"/>
                  </a:lnTo>
                  <a:lnTo>
                    <a:pt x="95" y="771"/>
                  </a:lnTo>
                  <a:lnTo>
                    <a:pt x="96" y="771"/>
                  </a:lnTo>
                  <a:lnTo>
                    <a:pt x="96" y="769"/>
                  </a:lnTo>
                  <a:lnTo>
                    <a:pt x="95" y="769"/>
                  </a:lnTo>
                  <a:lnTo>
                    <a:pt x="95" y="768"/>
                  </a:lnTo>
                  <a:lnTo>
                    <a:pt x="96" y="768"/>
                  </a:lnTo>
                  <a:lnTo>
                    <a:pt x="98" y="768"/>
                  </a:lnTo>
                  <a:lnTo>
                    <a:pt x="98" y="769"/>
                  </a:lnTo>
                  <a:lnTo>
                    <a:pt x="98" y="771"/>
                  </a:lnTo>
                  <a:lnTo>
                    <a:pt x="98" y="772"/>
                  </a:lnTo>
                  <a:lnTo>
                    <a:pt x="96" y="772"/>
                  </a:lnTo>
                  <a:lnTo>
                    <a:pt x="96" y="773"/>
                  </a:lnTo>
                  <a:lnTo>
                    <a:pt x="96" y="774"/>
                  </a:lnTo>
                  <a:lnTo>
                    <a:pt x="96" y="776"/>
                  </a:lnTo>
                  <a:lnTo>
                    <a:pt x="96" y="777"/>
                  </a:lnTo>
                  <a:lnTo>
                    <a:pt x="95" y="777"/>
                  </a:lnTo>
                  <a:lnTo>
                    <a:pt x="95" y="778"/>
                  </a:lnTo>
                  <a:lnTo>
                    <a:pt x="95" y="780"/>
                  </a:lnTo>
                  <a:lnTo>
                    <a:pt x="95" y="781"/>
                  </a:lnTo>
                  <a:lnTo>
                    <a:pt x="95" y="782"/>
                  </a:lnTo>
                  <a:lnTo>
                    <a:pt x="96" y="782"/>
                  </a:lnTo>
                  <a:lnTo>
                    <a:pt x="96" y="783"/>
                  </a:lnTo>
                  <a:lnTo>
                    <a:pt x="95" y="783"/>
                  </a:lnTo>
                  <a:lnTo>
                    <a:pt x="94" y="783"/>
                  </a:lnTo>
                  <a:lnTo>
                    <a:pt x="94" y="785"/>
                  </a:lnTo>
                  <a:lnTo>
                    <a:pt x="92" y="785"/>
                  </a:lnTo>
                  <a:lnTo>
                    <a:pt x="92" y="783"/>
                  </a:lnTo>
                  <a:lnTo>
                    <a:pt x="92" y="782"/>
                  </a:lnTo>
                  <a:lnTo>
                    <a:pt x="91" y="782"/>
                  </a:lnTo>
                  <a:lnTo>
                    <a:pt x="90" y="781"/>
                  </a:lnTo>
                  <a:lnTo>
                    <a:pt x="89" y="781"/>
                  </a:lnTo>
                  <a:lnTo>
                    <a:pt x="89" y="782"/>
                  </a:lnTo>
                  <a:lnTo>
                    <a:pt x="87" y="782"/>
                  </a:lnTo>
                  <a:lnTo>
                    <a:pt x="86" y="782"/>
                  </a:lnTo>
                  <a:lnTo>
                    <a:pt x="85" y="782"/>
                  </a:lnTo>
                  <a:lnTo>
                    <a:pt x="85" y="783"/>
                  </a:lnTo>
                  <a:lnTo>
                    <a:pt x="85" y="785"/>
                  </a:lnTo>
                  <a:lnTo>
                    <a:pt x="83" y="785"/>
                  </a:lnTo>
                  <a:lnTo>
                    <a:pt x="82" y="785"/>
                  </a:lnTo>
                  <a:lnTo>
                    <a:pt x="81" y="785"/>
                  </a:lnTo>
                  <a:lnTo>
                    <a:pt x="81" y="783"/>
                  </a:lnTo>
                  <a:lnTo>
                    <a:pt x="79" y="783"/>
                  </a:lnTo>
                  <a:lnTo>
                    <a:pt x="79" y="782"/>
                  </a:lnTo>
                  <a:lnTo>
                    <a:pt x="79" y="781"/>
                  </a:lnTo>
                  <a:lnTo>
                    <a:pt x="78" y="781"/>
                  </a:lnTo>
                  <a:lnTo>
                    <a:pt x="78" y="780"/>
                  </a:lnTo>
                  <a:lnTo>
                    <a:pt x="77" y="780"/>
                  </a:lnTo>
                  <a:lnTo>
                    <a:pt x="77" y="778"/>
                  </a:lnTo>
                  <a:lnTo>
                    <a:pt x="76" y="778"/>
                  </a:lnTo>
                  <a:lnTo>
                    <a:pt x="76" y="777"/>
                  </a:lnTo>
                  <a:lnTo>
                    <a:pt x="74" y="777"/>
                  </a:lnTo>
                  <a:lnTo>
                    <a:pt x="74" y="776"/>
                  </a:lnTo>
                  <a:lnTo>
                    <a:pt x="73" y="776"/>
                  </a:lnTo>
                  <a:lnTo>
                    <a:pt x="73" y="776"/>
                  </a:lnTo>
                  <a:lnTo>
                    <a:pt x="73" y="774"/>
                  </a:lnTo>
                  <a:lnTo>
                    <a:pt x="73" y="773"/>
                  </a:lnTo>
                  <a:lnTo>
                    <a:pt x="72" y="773"/>
                  </a:lnTo>
                  <a:lnTo>
                    <a:pt x="72" y="772"/>
                  </a:lnTo>
                  <a:lnTo>
                    <a:pt x="72" y="771"/>
                  </a:lnTo>
                  <a:lnTo>
                    <a:pt x="70" y="771"/>
                  </a:lnTo>
                  <a:lnTo>
                    <a:pt x="69" y="769"/>
                  </a:lnTo>
                  <a:lnTo>
                    <a:pt x="69" y="768"/>
                  </a:lnTo>
                  <a:lnTo>
                    <a:pt x="68" y="768"/>
                  </a:lnTo>
                  <a:lnTo>
                    <a:pt x="68" y="767"/>
                  </a:lnTo>
                  <a:lnTo>
                    <a:pt x="67" y="767"/>
                  </a:lnTo>
                  <a:lnTo>
                    <a:pt x="67" y="765"/>
                  </a:lnTo>
                  <a:lnTo>
                    <a:pt x="65" y="765"/>
                  </a:lnTo>
                  <a:lnTo>
                    <a:pt x="65" y="764"/>
                  </a:lnTo>
                  <a:lnTo>
                    <a:pt x="65" y="763"/>
                  </a:lnTo>
                  <a:lnTo>
                    <a:pt x="64" y="763"/>
                  </a:lnTo>
                  <a:lnTo>
                    <a:pt x="64" y="761"/>
                  </a:lnTo>
                  <a:lnTo>
                    <a:pt x="63" y="761"/>
                  </a:lnTo>
                  <a:lnTo>
                    <a:pt x="63" y="760"/>
                  </a:lnTo>
                  <a:lnTo>
                    <a:pt x="61" y="760"/>
                  </a:lnTo>
                  <a:lnTo>
                    <a:pt x="61" y="759"/>
                  </a:lnTo>
                  <a:lnTo>
                    <a:pt x="60" y="759"/>
                  </a:lnTo>
                  <a:lnTo>
                    <a:pt x="60" y="758"/>
                  </a:lnTo>
                  <a:lnTo>
                    <a:pt x="61" y="758"/>
                  </a:lnTo>
                  <a:lnTo>
                    <a:pt x="63" y="758"/>
                  </a:lnTo>
                  <a:lnTo>
                    <a:pt x="63" y="758"/>
                  </a:lnTo>
                  <a:lnTo>
                    <a:pt x="61" y="758"/>
                  </a:lnTo>
                  <a:lnTo>
                    <a:pt x="60" y="758"/>
                  </a:lnTo>
                  <a:lnTo>
                    <a:pt x="59" y="758"/>
                  </a:lnTo>
                  <a:lnTo>
                    <a:pt x="59" y="756"/>
                  </a:lnTo>
                  <a:lnTo>
                    <a:pt x="58" y="756"/>
                  </a:lnTo>
                  <a:lnTo>
                    <a:pt x="58" y="755"/>
                  </a:lnTo>
                  <a:lnTo>
                    <a:pt x="56" y="755"/>
                  </a:lnTo>
                  <a:lnTo>
                    <a:pt x="56" y="754"/>
                  </a:lnTo>
                  <a:lnTo>
                    <a:pt x="55" y="754"/>
                  </a:lnTo>
                  <a:lnTo>
                    <a:pt x="55" y="752"/>
                  </a:lnTo>
                  <a:lnTo>
                    <a:pt x="54" y="752"/>
                  </a:lnTo>
                  <a:lnTo>
                    <a:pt x="54" y="751"/>
                  </a:lnTo>
                  <a:lnTo>
                    <a:pt x="54" y="750"/>
                  </a:lnTo>
                  <a:lnTo>
                    <a:pt x="52" y="750"/>
                  </a:lnTo>
                  <a:lnTo>
                    <a:pt x="52" y="749"/>
                  </a:lnTo>
                  <a:lnTo>
                    <a:pt x="52" y="747"/>
                  </a:lnTo>
                  <a:lnTo>
                    <a:pt x="52" y="746"/>
                  </a:lnTo>
                  <a:lnTo>
                    <a:pt x="51" y="746"/>
                  </a:lnTo>
                  <a:lnTo>
                    <a:pt x="51" y="745"/>
                  </a:lnTo>
                  <a:lnTo>
                    <a:pt x="50" y="745"/>
                  </a:lnTo>
                  <a:lnTo>
                    <a:pt x="50" y="743"/>
                  </a:lnTo>
                  <a:lnTo>
                    <a:pt x="50" y="742"/>
                  </a:lnTo>
                  <a:lnTo>
                    <a:pt x="49" y="742"/>
                  </a:lnTo>
                  <a:lnTo>
                    <a:pt x="49" y="741"/>
                  </a:lnTo>
                  <a:lnTo>
                    <a:pt x="47" y="741"/>
                  </a:lnTo>
                  <a:lnTo>
                    <a:pt x="47" y="740"/>
                  </a:lnTo>
                  <a:lnTo>
                    <a:pt x="46" y="740"/>
                  </a:lnTo>
                  <a:lnTo>
                    <a:pt x="46" y="738"/>
                  </a:lnTo>
                  <a:lnTo>
                    <a:pt x="45" y="738"/>
                  </a:lnTo>
                  <a:lnTo>
                    <a:pt x="45" y="737"/>
                  </a:lnTo>
                  <a:lnTo>
                    <a:pt x="45" y="736"/>
                  </a:lnTo>
                  <a:lnTo>
                    <a:pt x="45" y="734"/>
                  </a:lnTo>
                  <a:lnTo>
                    <a:pt x="45" y="733"/>
                  </a:lnTo>
                  <a:lnTo>
                    <a:pt x="43" y="733"/>
                  </a:lnTo>
                  <a:lnTo>
                    <a:pt x="43" y="732"/>
                  </a:lnTo>
                  <a:lnTo>
                    <a:pt x="45" y="732"/>
                  </a:lnTo>
                  <a:lnTo>
                    <a:pt x="46" y="732"/>
                  </a:lnTo>
                  <a:lnTo>
                    <a:pt x="47" y="732"/>
                  </a:lnTo>
                  <a:lnTo>
                    <a:pt x="49" y="732"/>
                  </a:lnTo>
                  <a:lnTo>
                    <a:pt x="49" y="731"/>
                  </a:lnTo>
                  <a:lnTo>
                    <a:pt x="50" y="731"/>
                  </a:lnTo>
                  <a:lnTo>
                    <a:pt x="51" y="731"/>
                  </a:lnTo>
                  <a:lnTo>
                    <a:pt x="52" y="731"/>
                  </a:lnTo>
                  <a:lnTo>
                    <a:pt x="54" y="731"/>
                  </a:lnTo>
                  <a:lnTo>
                    <a:pt x="52" y="729"/>
                  </a:lnTo>
                  <a:lnTo>
                    <a:pt x="51" y="729"/>
                  </a:lnTo>
                  <a:lnTo>
                    <a:pt x="50" y="729"/>
                  </a:lnTo>
                  <a:lnTo>
                    <a:pt x="50" y="728"/>
                  </a:lnTo>
                  <a:lnTo>
                    <a:pt x="50" y="727"/>
                  </a:lnTo>
                  <a:lnTo>
                    <a:pt x="51" y="727"/>
                  </a:lnTo>
                  <a:lnTo>
                    <a:pt x="52" y="727"/>
                  </a:lnTo>
                  <a:lnTo>
                    <a:pt x="52" y="728"/>
                  </a:lnTo>
                  <a:lnTo>
                    <a:pt x="54" y="728"/>
                  </a:lnTo>
                  <a:lnTo>
                    <a:pt x="54" y="729"/>
                  </a:lnTo>
                  <a:lnTo>
                    <a:pt x="55" y="729"/>
                  </a:lnTo>
                  <a:lnTo>
                    <a:pt x="55" y="728"/>
                  </a:lnTo>
                  <a:lnTo>
                    <a:pt x="56" y="728"/>
                  </a:lnTo>
                  <a:lnTo>
                    <a:pt x="56" y="727"/>
                  </a:lnTo>
                  <a:lnTo>
                    <a:pt x="56" y="727"/>
                  </a:lnTo>
                  <a:lnTo>
                    <a:pt x="55" y="727"/>
                  </a:lnTo>
                  <a:lnTo>
                    <a:pt x="55" y="727"/>
                  </a:lnTo>
                  <a:lnTo>
                    <a:pt x="55" y="728"/>
                  </a:lnTo>
                  <a:lnTo>
                    <a:pt x="54" y="728"/>
                  </a:lnTo>
                  <a:lnTo>
                    <a:pt x="54" y="727"/>
                  </a:lnTo>
                  <a:lnTo>
                    <a:pt x="52" y="727"/>
                  </a:lnTo>
                  <a:lnTo>
                    <a:pt x="52" y="727"/>
                  </a:lnTo>
                  <a:lnTo>
                    <a:pt x="51" y="727"/>
                  </a:lnTo>
                  <a:lnTo>
                    <a:pt x="51" y="725"/>
                  </a:lnTo>
                  <a:lnTo>
                    <a:pt x="51" y="724"/>
                  </a:lnTo>
                  <a:lnTo>
                    <a:pt x="51" y="723"/>
                  </a:lnTo>
                  <a:lnTo>
                    <a:pt x="50" y="723"/>
                  </a:lnTo>
                  <a:lnTo>
                    <a:pt x="50" y="724"/>
                  </a:lnTo>
                  <a:lnTo>
                    <a:pt x="50" y="725"/>
                  </a:lnTo>
                  <a:lnTo>
                    <a:pt x="49" y="725"/>
                  </a:lnTo>
                  <a:lnTo>
                    <a:pt x="47" y="725"/>
                  </a:lnTo>
                  <a:lnTo>
                    <a:pt x="46" y="725"/>
                  </a:lnTo>
                  <a:lnTo>
                    <a:pt x="46" y="724"/>
                  </a:lnTo>
                  <a:lnTo>
                    <a:pt x="45" y="724"/>
                  </a:lnTo>
                  <a:lnTo>
                    <a:pt x="45" y="723"/>
                  </a:lnTo>
                  <a:lnTo>
                    <a:pt x="46" y="723"/>
                  </a:lnTo>
                  <a:lnTo>
                    <a:pt x="46" y="722"/>
                  </a:lnTo>
                  <a:lnTo>
                    <a:pt x="46" y="720"/>
                  </a:lnTo>
                  <a:lnTo>
                    <a:pt x="46" y="719"/>
                  </a:lnTo>
                  <a:lnTo>
                    <a:pt x="45" y="719"/>
                  </a:lnTo>
                  <a:lnTo>
                    <a:pt x="45" y="720"/>
                  </a:lnTo>
                  <a:lnTo>
                    <a:pt x="43" y="720"/>
                  </a:lnTo>
                  <a:lnTo>
                    <a:pt x="42" y="720"/>
                  </a:lnTo>
                  <a:lnTo>
                    <a:pt x="42" y="722"/>
                  </a:lnTo>
                  <a:lnTo>
                    <a:pt x="42" y="722"/>
                  </a:lnTo>
                  <a:lnTo>
                    <a:pt x="41" y="722"/>
                  </a:lnTo>
                  <a:lnTo>
                    <a:pt x="40" y="722"/>
                  </a:lnTo>
                  <a:lnTo>
                    <a:pt x="38" y="722"/>
                  </a:lnTo>
                  <a:lnTo>
                    <a:pt x="37" y="722"/>
                  </a:lnTo>
                  <a:lnTo>
                    <a:pt x="37" y="720"/>
                  </a:lnTo>
                  <a:lnTo>
                    <a:pt x="37" y="719"/>
                  </a:lnTo>
                  <a:lnTo>
                    <a:pt x="37" y="718"/>
                  </a:lnTo>
                  <a:lnTo>
                    <a:pt x="37" y="716"/>
                  </a:lnTo>
                  <a:lnTo>
                    <a:pt x="37" y="715"/>
                  </a:lnTo>
                  <a:lnTo>
                    <a:pt x="36" y="715"/>
                  </a:lnTo>
                  <a:lnTo>
                    <a:pt x="36" y="714"/>
                  </a:lnTo>
                  <a:lnTo>
                    <a:pt x="36" y="713"/>
                  </a:lnTo>
                  <a:lnTo>
                    <a:pt x="36" y="711"/>
                  </a:lnTo>
                  <a:lnTo>
                    <a:pt x="36" y="710"/>
                  </a:lnTo>
                  <a:lnTo>
                    <a:pt x="37" y="710"/>
                  </a:lnTo>
                  <a:lnTo>
                    <a:pt x="37" y="709"/>
                  </a:lnTo>
                  <a:lnTo>
                    <a:pt x="37" y="707"/>
                  </a:lnTo>
                  <a:lnTo>
                    <a:pt x="38" y="707"/>
                  </a:lnTo>
                  <a:lnTo>
                    <a:pt x="40" y="707"/>
                  </a:lnTo>
                  <a:lnTo>
                    <a:pt x="41" y="707"/>
                  </a:lnTo>
                  <a:lnTo>
                    <a:pt x="42" y="707"/>
                  </a:lnTo>
                  <a:lnTo>
                    <a:pt x="42" y="706"/>
                  </a:lnTo>
                  <a:lnTo>
                    <a:pt x="42" y="706"/>
                  </a:lnTo>
                  <a:lnTo>
                    <a:pt x="43" y="706"/>
                  </a:lnTo>
                  <a:lnTo>
                    <a:pt x="43" y="705"/>
                  </a:lnTo>
                  <a:lnTo>
                    <a:pt x="42" y="705"/>
                  </a:lnTo>
                  <a:lnTo>
                    <a:pt x="42" y="705"/>
                  </a:lnTo>
                  <a:lnTo>
                    <a:pt x="42" y="706"/>
                  </a:lnTo>
                  <a:lnTo>
                    <a:pt x="41" y="706"/>
                  </a:lnTo>
                  <a:lnTo>
                    <a:pt x="40" y="706"/>
                  </a:lnTo>
                  <a:lnTo>
                    <a:pt x="38" y="706"/>
                  </a:lnTo>
                  <a:lnTo>
                    <a:pt x="37" y="706"/>
                  </a:lnTo>
                  <a:lnTo>
                    <a:pt x="37" y="707"/>
                  </a:lnTo>
                  <a:lnTo>
                    <a:pt x="36" y="707"/>
                  </a:lnTo>
                  <a:lnTo>
                    <a:pt x="36" y="706"/>
                  </a:lnTo>
                  <a:lnTo>
                    <a:pt x="37" y="705"/>
                  </a:lnTo>
                  <a:lnTo>
                    <a:pt x="38" y="705"/>
                  </a:lnTo>
                  <a:lnTo>
                    <a:pt x="38" y="704"/>
                  </a:lnTo>
                  <a:lnTo>
                    <a:pt x="40" y="704"/>
                  </a:lnTo>
                  <a:lnTo>
                    <a:pt x="40" y="702"/>
                  </a:lnTo>
                  <a:lnTo>
                    <a:pt x="41" y="702"/>
                  </a:lnTo>
                  <a:lnTo>
                    <a:pt x="41" y="701"/>
                  </a:lnTo>
                  <a:lnTo>
                    <a:pt x="40" y="701"/>
                  </a:lnTo>
                  <a:lnTo>
                    <a:pt x="38" y="701"/>
                  </a:lnTo>
                  <a:lnTo>
                    <a:pt x="38" y="700"/>
                  </a:lnTo>
                  <a:lnTo>
                    <a:pt x="40" y="700"/>
                  </a:lnTo>
                  <a:lnTo>
                    <a:pt x="40" y="698"/>
                  </a:lnTo>
                  <a:lnTo>
                    <a:pt x="41" y="698"/>
                  </a:lnTo>
                  <a:lnTo>
                    <a:pt x="41" y="697"/>
                  </a:lnTo>
                  <a:lnTo>
                    <a:pt x="40" y="697"/>
                  </a:lnTo>
                  <a:lnTo>
                    <a:pt x="38" y="697"/>
                  </a:lnTo>
                  <a:lnTo>
                    <a:pt x="38" y="698"/>
                  </a:lnTo>
                  <a:lnTo>
                    <a:pt x="38" y="700"/>
                  </a:lnTo>
                  <a:lnTo>
                    <a:pt x="37" y="700"/>
                  </a:lnTo>
                  <a:lnTo>
                    <a:pt x="37" y="698"/>
                  </a:lnTo>
                  <a:lnTo>
                    <a:pt x="37" y="697"/>
                  </a:lnTo>
                  <a:lnTo>
                    <a:pt x="36" y="697"/>
                  </a:lnTo>
                  <a:lnTo>
                    <a:pt x="34" y="697"/>
                  </a:lnTo>
                  <a:lnTo>
                    <a:pt x="34" y="698"/>
                  </a:lnTo>
                  <a:lnTo>
                    <a:pt x="33" y="698"/>
                  </a:lnTo>
                  <a:lnTo>
                    <a:pt x="32" y="698"/>
                  </a:lnTo>
                  <a:lnTo>
                    <a:pt x="32" y="697"/>
                  </a:lnTo>
                  <a:lnTo>
                    <a:pt x="32" y="696"/>
                  </a:lnTo>
                  <a:lnTo>
                    <a:pt x="32" y="696"/>
                  </a:lnTo>
                  <a:lnTo>
                    <a:pt x="33" y="696"/>
                  </a:lnTo>
                  <a:lnTo>
                    <a:pt x="34" y="696"/>
                  </a:lnTo>
                  <a:lnTo>
                    <a:pt x="36" y="696"/>
                  </a:lnTo>
                  <a:lnTo>
                    <a:pt x="36" y="695"/>
                  </a:lnTo>
                  <a:lnTo>
                    <a:pt x="37" y="695"/>
                  </a:lnTo>
                  <a:lnTo>
                    <a:pt x="37" y="693"/>
                  </a:lnTo>
                  <a:lnTo>
                    <a:pt x="38" y="693"/>
                  </a:lnTo>
                  <a:lnTo>
                    <a:pt x="38" y="692"/>
                  </a:lnTo>
                  <a:lnTo>
                    <a:pt x="37" y="692"/>
                  </a:lnTo>
                  <a:lnTo>
                    <a:pt x="37" y="693"/>
                  </a:lnTo>
                  <a:lnTo>
                    <a:pt x="36" y="693"/>
                  </a:lnTo>
                  <a:lnTo>
                    <a:pt x="36" y="695"/>
                  </a:lnTo>
                  <a:lnTo>
                    <a:pt x="34" y="695"/>
                  </a:lnTo>
                  <a:lnTo>
                    <a:pt x="33" y="695"/>
                  </a:lnTo>
                  <a:lnTo>
                    <a:pt x="32" y="695"/>
                  </a:lnTo>
                  <a:lnTo>
                    <a:pt x="32" y="696"/>
                  </a:lnTo>
                  <a:lnTo>
                    <a:pt x="31" y="696"/>
                  </a:lnTo>
                  <a:lnTo>
                    <a:pt x="29" y="696"/>
                  </a:lnTo>
                  <a:lnTo>
                    <a:pt x="28" y="696"/>
                  </a:lnTo>
                  <a:lnTo>
                    <a:pt x="28" y="695"/>
                  </a:lnTo>
                  <a:lnTo>
                    <a:pt x="28" y="693"/>
                  </a:lnTo>
                  <a:lnTo>
                    <a:pt x="27" y="693"/>
                  </a:lnTo>
                  <a:lnTo>
                    <a:pt x="27" y="692"/>
                  </a:lnTo>
                  <a:lnTo>
                    <a:pt x="27" y="691"/>
                  </a:lnTo>
                  <a:lnTo>
                    <a:pt x="27" y="689"/>
                  </a:lnTo>
                  <a:lnTo>
                    <a:pt x="28" y="689"/>
                  </a:lnTo>
                  <a:lnTo>
                    <a:pt x="28" y="688"/>
                  </a:lnTo>
                  <a:lnTo>
                    <a:pt x="27" y="688"/>
                  </a:lnTo>
                  <a:lnTo>
                    <a:pt x="27" y="687"/>
                  </a:lnTo>
                  <a:lnTo>
                    <a:pt x="25" y="687"/>
                  </a:lnTo>
                  <a:lnTo>
                    <a:pt x="25" y="685"/>
                  </a:lnTo>
                  <a:lnTo>
                    <a:pt x="25" y="684"/>
                  </a:lnTo>
                  <a:lnTo>
                    <a:pt x="25" y="683"/>
                  </a:lnTo>
                  <a:lnTo>
                    <a:pt x="24" y="683"/>
                  </a:lnTo>
                  <a:lnTo>
                    <a:pt x="24" y="682"/>
                  </a:lnTo>
                  <a:lnTo>
                    <a:pt x="24" y="680"/>
                  </a:lnTo>
                  <a:lnTo>
                    <a:pt x="25" y="680"/>
                  </a:lnTo>
                  <a:lnTo>
                    <a:pt x="25" y="679"/>
                  </a:lnTo>
                  <a:lnTo>
                    <a:pt x="24" y="679"/>
                  </a:lnTo>
                  <a:lnTo>
                    <a:pt x="23" y="679"/>
                  </a:lnTo>
                  <a:lnTo>
                    <a:pt x="23" y="680"/>
                  </a:lnTo>
                  <a:lnTo>
                    <a:pt x="22" y="680"/>
                  </a:lnTo>
                  <a:lnTo>
                    <a:pt x="22" y="682"/>
                  </a:lnTo>
                  <a:lnTo>
                    <a:pt x="22" y="683"/>
                  </a:lnTo>
                  <a:lnTo>
                    <a:pt x="20" y="683"/>
                  </a:lnTo>
                  <a:lnTo>
                    <a:pt x="20" y="682"/>
                  </a:lnTo>
                  <a:lnTo>
                    <a:pt x="19" y="682"/>
                  </a:lnTo>
                  <a:lnTo>
                    <a:pt x="19" y="680"/>
                  </a:lnTo>
                  <a:lnTo>
                    <a:pt x="19" y="679"/>
                  </a:lnTo>
                  <a:lnTo>
                    <a:pt x="20" y="679"/>
                  </a:lnTo>
                  <a:lnTo>
                    <a:pt x="20" y="678"/>
                  </a:lnTo>
                  <a:lnTo>
                    <a:pt x="20" y="676"/>
                  </a:lnTo>
                  <a:lnTo>
                    <a:pt x="22" y="676"/>
                  </a:lnTo>
                  <a:lnTo>
                    <a:pt x="22" y="675"/>
                  </a:lnTo>
                  <a:lnTo>
                    <a:pt x="23" y="675"/>
                  </a:lnTo>
                  <a:lnTo>
                    <a:pt x="23" y="674"/>
                  </a:lnTo>
                  <a:lnTo>
                    <a:pt x="23" y="673"/>
                  </a:lnTo>
                  <a:lnTo>
                    <a:pt x="24" y="673"/>
                  </a:lnTo>
                  <a:lnTo>
                    <a:pt x="24" y="671"/>
                  </a:lnTo>
                  <a:lnTo>
                    <a:pt x="25" y="671"/>
                  </a:lnTo>
                  <a:lnTo>
                    <a:pt x="25" y="670"/>
                  </a:lnTo>
                  <a:lnTo>
                    <a:pt x="27" y="670"/>
                  </a:lnTo>
                  <a:lnTo>
                    <a:pt x="27" y="669"/>
                  </a:lnTo>
                  <a:lnTo>
                    <a:pt x="27" y="667"/>
                  </a:lnTo>
                  <a:lnTo>
                    <a:pt x="28" y="667"/>
                  </a:lnTo>
                  <a:lnTo>
                    <a:pt x="29" y="667"/>
                  </a:lnTo>
                  <a:lnTo>
                    <a:pt x="31" y="667"/>
                  </a:lnTo>
                  <a:lnTo>
                    <a:pt x="31" y="666"/>
                  </a:lnTo>
                  <a:lnTo>
                    <a:pt x="29" y="666"/>
                  </a:lnTo>
                  <a:lnTo>
                    <a:pt x="28" y="666"/>
                  </a:lnTo>
                  <a:lnTo>
                    <a:pt x="27" y="666"/>
                  </a:lnTo>
                  <a:lnTo>
                    <a:pt x="25" y="666"/>
                  </a:lnTo>
                  <a:lnTo>
                    <a:pt x="24" y="666"/>
                  </a:lnTo>
                  <a:lnTo>
                    <a:pt x="24" y="667"/>
                  </a:lnTo>
                  <a:lnTo>
                    <a:pt x="24" y="669"/>
                  </a:lnTo>
                  <a:lnTo>
                    <a:pt x="23" y="669"/>
                  </a:lnTo>
                  <a:lnTo>
                    <a:pt x="22" y="669"/>
                  </a:lnTo>
                  <a:lnTo>
                    <a:pt x="20" y="669"/>
                  </a:lnTo>
                  <a:lnTo>
                    <a:pt x="20" y="667"/>
                  </a:lnTo>
                  <a:lnTo>
                    <a:pt x="19" y="667"/>
                  </a:lnTo>
                  <a:lnTo>
                    <a:pt x="19" y="666"/>
                  </a:lnTo>
                  <a:lnTo>
                    <a:pt x="18" y="666"/>
                  </a:lnTo>
                  <a:lnTo>
                    <a:pt x="18" y="665"/>
                  </a:lnTo>
                  <a:lnTo>
                    <a:pt x="18" y="665"/>
                  </a:lnTo>
                  <a:lnTo>
                    <a:pt x="18" y="664"/>
                  </a:lnTo>
                  <a:lnTo>
                    <a:pt x="18" y="662"/>
                  </a:lnTo>
                  <a:lnTo>
                    <a:pt x="16" y="662"/>
                  </a:lnTo>
                  <a:lnTo>
                    <a:pt x="16" y="661"/>
                  </a:lnTo>
                  <a:lnTo>
                    <a:pt x="16" y="660"/>
                  </a:lnTo>
                  <a:lnTo>
                    <a:pt x="16" y="658"/>
                  </a:lnTo>
                  <a:lnTo>
                    <a:pt x="16" y="657"/>
                  </a:lnTo>
                  <a:lnTo>
                    <a:pt x="18" y="657"/>
                  </a:lnTo>
                  <a:lnTo>
                    <a:pt x="19" y="657"/>
                  </a:lnTo>
                  <a:lnTo>
                    <a:pt x="19" y="658"/>
                  </a:lnTo>
                  <a:lnTo>
                    <a:pt x="20" y="658"/>
                  </a:lnTo>
                  <a:lnTo>
                    <a:pt x="20" y="657"/>
                  </a:lnTo>
                  <a:lnTo>
                    <a:pt x="20" y="656"/>
                  </a:lnTo>
                  <a:lnTo>
                    <a:pt x="19" y="656"/>
                  </a:lnTo>
                  <a:lnTo>
                    <a:pt x="19" y="655"/>
                  </a:lnTo>
                  <a:lnTo>
                    <a:pt x="19" y="653"/>
                  </a:lnTo>
                  <a:lnTo>
                    <a:pt x="20" y="653"/>
                  </a:lnTo>
                  <a:lnTo>
                    <a:pt x="22" y="653"/>
                  </a:lnTo>
                  <a:lnTo>
                    <a:pt x="23" y="653"/>
                  </a:lnTo>
                  <a:lnTo>
                    <a:pt x="23" y="652"/>
                  </a:lnTo>
                  <a:lnTo>
                    <a:pt x="22" y="652"/>
                  </a:lnTo>
                  <a:lnTo>
                    <a:pt x="20" y="652"/>
                  </a:lnTo>
                  <a:lnTo>
                    <a:pt x="19" y="652"/>
                  </a:lnTo>
                  <a:lnTo>
                    <a:pt x="19" y="651"/>
                  </a:lnTo>
                  <a:lnTo>
                    <a:pt x="18" y="651"/>
                  </a:lnTo>
                  <a:lnTo>
                    <a:pt x="16" y="651"/>
                  </a:lnTo>
                  <a:lnTo>
                    <a:pt x="16" y="649"/>
                  </a:lnTo>
                  <a:lnTo>
                    <a:pt x="16" y="648"/>
                  </a:lnTo>
                  <a:lnTo>
                    <a:pt x="15" y="648"/>
                  </a:lnTo>
                  <a:lnTo>
                    <a:pt x="14" y="648"/>
                  </a:lnTo>
                  <a:lnTo>
                    <a:pt x="14" y="647"/>
                  </a:lnTo>
                  <a:lnTo>
                    <a:pt x="14" y="646"/>
                  </a:lnTo>
                  <a:lnTo>
                    <a:pt x="14" y="644"/>
                  </a:lnTo>
                  <a:lnTo>
                    <a:pt x="14" y="643"/>
                  </a:lnTo>
                  <a:lnTo>
                    <a:pt x="15" y="643"/>
                  </a:lnTo>
                  <a:lnTo>
                    <a:pt x="15" y="642"/>
                  </a:lnTo>
                  <a:lnTo>
                    <a:pt x="14" y="642"/>
                  </a:lnTo>
                  <a:lnTo>
                    <a:pt x="14" y="640"/>
                  </a:lnTo>
                  <a:lnTo>
                    <a:pt x="15" y="640"/>
                  </a:lnTo>
                  <a:lnTo>
                    <a:pt x="16" y="640"/>
                  </a:lnTo>
                  <a:lnTo>
                    <a:pt x="16" y="639"/>
                  </a:lnTo>
                  <a:lnTo>
                    <a:pt x="18" y="639"/>
                  </a:lnTo>
                  <a:lnTo>
                    <a:pt x="18" y="638"/>
                  </a:lnTo>
                  <a:lnTo>
                    <a:pt x="19" y="638"/>
                  </a:lnTo>
                  <a:lnTo>
                    <a:pt x="20" y="638"/>
                  </a:lnTo>
                  <a:lnTo>
                    <a:pt x="20" y="639"/>
                  </a:lnTo>
                  <a:lnTo>
                    <a:pt x="22" y="639"/>
                  </a:lnTo>
                  <a:lnTo>
                    <a:pt x="22" y="638"/>
                  </a:lnTo>
                  <a:lnTo>
                    <a:pt x="22" y="637"/>
                  </a:lnTo>
                  <a:lnTo>
                    <a:pt x="20" y="637"/>
                  </a:lnTo>
                  <a:lnTo>
                    <a:pt x="19" y="637"/>
                  </a:lnTo>
                  <a:lnTo>
                    <a:pt x="18" y="637"/>
                  </a:lnTo>
                  <a:lnTo>
                    <a:pt x="18" y="635"/>
                  </a:lnTo>
                  <a:lnTo>
                    <a:pt x="19" y="635"/>
                  </a:lnTo>
                  <a:lnTo>
                    <a:pt x="19" y="634"/>
                  </a:lnTo>
                  <a:lnTo>
                    <a:pt x="19" y="634"/>
                  </a:lnTo>
                  <a:lnTo>
                    <a:pt x="19" y="633"/>
                  </a:lnTo>
                  <a:lnTo>
                    <a:pt x="18" y="633"/>
                  </a:lnTo>
                  <a:lnTo>
                    <a:pt x="18" y="634"/>
                  </a:lnTo>
                  <a:lnTo>
                    <a:pt x="18" y="634"/>
                  </a:lnTo>
                  <a:lnTo>
                    <a:pt x="16" y="634"/>
                  </a:lnTo>
                  <a:lnTo>
                    <a:pt x="16" y="635"/>
                  </a:lnTo>
                  <a:lnTo>
                    <a:pt x="16" y="637"/>
                  </a:lnTo>
                  <a:lnTo>
                    <a:pt x="16" y="638"/>
                  </a:lnTo>
                  <a:lnTo>
                    <a:pt x="16" y="639"/>
                  </a:lnTo>
                  <a:lnTo>
                    <a:pt x="15" y="639"/>
                  </a:lnTo>
                  <a:lnTo>
                    <a:pt x="14" y="639"/>
                  </a:lnTo>
                  <a:lnTo>
                    <a:pt x="14" y="638"/>
                  </a:lnTo>
                  <a:lnTo>
                    <a:pt x="14" y="637"/>
                  </a:lnTo>
                  <a:lnTo>
                    <a:pt x="13" y="637"/>
                  </a:lnTo>
                  <a:lnTo>
                    <a:pt x="13" y="635"/>
                  </a:lnTo>
                  <a:lnTo>
                    <a:pt x="11" y="635"/>
                  </a:lnTo>
                  <a:lnTo>
                    <a:pt x="11" y="634"/>
                  </a:lnTo>
                  <a:lnTo>
                    <a:pt x="11" y="634"/>
                  </a:lnTo>
                  <a:lnTo>
                    <a:pt x="11" y="633"/>
                  </a:lnTo>
                  <a:lnTo>
                    <a:pt x="11" y="631"/>
                  </a:lnTo>
                  <a:lnTo>
                    <a:pt x="13" y="631"/>
                  </a:lnTo>
                  <a:lnTo>
                    <a:pt x="14" y="631"/>
                  </a:lnTo>
                  <a:lnTo>
                    <a:pt x="14" y="630"/>
                  </a:lnTo>
                  <a:lnTo>
                    <a:pt x="13" y="630"/>
                  </a:lnTo>
                  <a:lnTo>
                    <a:pt x="11" y="630"/>
                  </a:lnTo>
                  <a:lnTo>
                    <a:pt x="11" y="629"/>
                  </a:lnTo>
                  <a:lnTo>
                    <a:pt x="11" y="629"/>
                  </a:lnTo>
                  <a:lnTo>
                    <a:pt x="10" y="629"/>
                  </a:lnTo>
                  <a:lnTo>
                    <a:pt x="9" y="629"/>
                  </a:lnTo>
                  <a:lnTo>
                    <a:pt x="9" y="628"/>
                  </a:lnTo>
                  <a:lnTo>
                    <a:pt x="9" y="626"/>
                  </a:lnTo>
                  <a:lnTo>
                    <a:pt x="10" y="626"/>
                  </a:lnTo>
                  <a:lnTo>
                    <a:pt x="10" y="625"/>
                  </a:lnTo>
                  <a:lnTo>
                    <a:pt x="10" y="624"/>
                  </a:lnTo>
                  <a:lnTo>
                    <a:pt x="9" y="624"/>
                  </a:lnTo>
                  <a:lnTo>
                    <a:pt x="9" y="625"/>
                  </a:lnTo>
                  <a:lnTo>
                    <a:pt x="9" y="626"/>
                  </a:lnTo>
                  <a:lnTo>
                    <a:pt x="7" y="626"/>
                  </a:lnTo>
                  <a:lnTo>
                    <a:pt x="6" y="626"/>
                  </a:lnTo>
                  <a:lnTo>
                    <a:pt x="6" y="625"/>
                  </a:lnTo>
                  <a:lnTo>
                    <a:pt x="5" y="625"/>
                  </a:lnTo>
                  <a:lnTo>
                    <a:pt x="5" y="626"/>
                  </a:lnTo>
                  <a:lnTo>
                    <a:pt x="4" y="626"/>
                  </a:lnTo>
                  <a:lnTo>
                    <a:pt x="2" y="626"/>
                  </a:lnTo>
                  <a:lnTo>
                    <a:pt x="1" y="626"/>
                  </a:lnTo>
                  <a:lnTo>
                    <a:pt x="1" y="625"/>
                  </a:lnTo>
                  <a:lnTo>
                    <a:pt x="1" y="624"/>
                  </a:lnTo>
                  <a:lnTo>
                    <a:pt x="0" y="624"/>
                  </a:lnTo>
                  <a:lnTo>
                    <a:pt x="0" y="622"/>
                  </a:lnTo>
                  <a:lnTo>
                    <a:pt x="0" y="621"/>
                  </a:lnTo>
                  <a:lnTo>
                    <a:pt x="1" y="621"/>
                  </a:lnTo>
                  <a:lnTo>
                    <a:pt x="2" y="621"/>
                  </a:lnTo>
                  <a:lnTo>
                    <a:pt x="4" y="621"/>
                  </a:lnTo>
                  <a:lnTo>
                    <a:pt x="5" y="621"/>
                  </a:lnTo>
                  <a:lnTo>
                    <a:pt x="6" y="621"/>
                  </a:lnTo>
                  <a:lnTo>
                    <a:pt x="6" y="620"/>
                  </a:lnTo>
                  <a:lnTo>
                    <a:pt x="7" y="620"/>
                  </a:lnTo>
                  <a:lnTo>
                    <a:pt x="9" y="620"/>
                  </a:lnTo>
                  <a:lnTo>
                    <a:pt x="10" y="620"/>
                  </a:lnTo>
                  <a:lnTo>
                    <a:pt x="10" y="619"/>
                  </a:lnTo>
                  <a:lnTo>
                    <a:pt x="9" y="619"/>
                  </a:lnTo>
                  <a:lnTo>
                    <a:pt x="7" y="619"/>
                  </a:lnTo>
                  <a:lnTo>
                    <a:pt x="7" y="617"/>
                  </a:lnTo>
                  <a:lnTo>
                    <a:pt x="6" y="617"/>
                  </a:lnTo>
                  <a:lnTo>
                    <a:pt x="6" y="616"/>
                  </a:lnTo>
                  <a:lnTo>
                    <a:pt x="7" y="616"/>
                  </a:lnTo>
                  <a:lnTo>
                    <a:pt x="7" y="615"/>
                  </a:lnTo>
                  <a:lnTo>
                    <a:pt x="7" y="613"/>
                  </a:lnTo>
                  <a:lnTo>
                    <a:pt x="7" y="612"/>
                  </a:lnTo>
                  <a:lnTo>
                    <a:pt x="6" y="612"/>
                  </a:lnTo>
                  <a:lnTo>
                    <a:pt x="5" y="612"/>
                  </a:lnTo>
                  <a:lnTo>
                    <a:pt x="5" y="611"/>
                  </a:lnTo>
                  <a:lnTo>
                    <a:pt x="5" y="609"/>
                  </a:lnTo>
                  <a:lnTo>
                    <a:pt x="6" y="609"/>
                  </a:lnTo>
                  <a:lnTo>
                    <a:pt x="6" y="608"/>
                  </a:lnTo>
                  <a:lnTo>
                    <a:pt x="7" y="608"/>
                  </a:lnTo>
                  <a:lnTo>
                    <a:pt x="9" y="608"/>
                  </a:lnTo>
                  <a:lnTo>
                    <a:pt x="9" y="607"/>
                  </a:lnTo>
                  <a:lnTo>
                    <a:pt x="9" y="606"/>
                  </a:lnTo>
                  <a:lnTo>
                    <a:pt x="10" y="606"/>
                  </a:lnTo>
                  <a:lnTo>
                    <a:pt x="10" y="607"/>
                  </a:lnTo>
                  <a:lnTo>
                    <a:pt x="11" y="607"/>
                  </a:lnTo>
                  <a:lnTo>
                    <a:pt x="11" y="607"/>
                  </a:lnTo>
                  <a:lnTo>
                    <a:pt x="11" y="608"/>
                  </a:lnTo>
                  <a:lnTo>
                    <a:pt x="13" y="608"/>
                  </a:lnTo>
                  <a:lnTo>
                    <a:pt x="14" y="608"/>
                  </a:lnTo>
                  <a:lnTo>
                    <a:pt x="15" y="608"/>
                  </a:lnTo>
                  <a:lnTo>
                    <a:pt x="15" y="609"/>
                  </a:lnTo>
                  <a:lnTo>
                    <a:pt x="16" y="609"/>
                  </a:lnTo>
                  <a:lnTo>
                    <a:pt x="18" y="609"/>
                  </a:lnTo>
                  <a:lnTo>
                    <a:pt x="19" y="609"/>
                  </a:lnTo>
                  <a:lnTo>
                    <a:pt x="19" y="611"/>
                  </a:lnTo>
                  <a:lnTo>
                    <a:pt x="20" y="611"/>
                  </a:lnTo>
                  <a:lnTo>
                    <a:pt x="20" y="609"/>
                  </a:lnTo>
                  <a:lnTo>
                    <a:pt x="22" y="609"/>
                  </a:lnTo>
                  <a:lnTo>
                    <a:pt x="22" y="608"/>
                  </a:lnTo>
                  <a:lnTo>
                    <a:pt x="23" y="608"/>
                  </a:lnTo>
                  <a:lnTo>
                    <a:pt x="23" y="607"/>
                  </a:lnTo>
                  <a:lnTo>
                    <a:pt x="23" y="606"/>
                  </a:lnTo>
                  <a:lnTo>
                    <a:pt x="22" y="606"/>
                  </a:lnTo>
                  <a:lnTo>
                    <a:pt x="22" y="604"/>
                  </a:lnTo>
                  <a:lnTo>
                    <a:pt x="20" y="604"/>
                  </a:lnTo>
                  <a:lnTo>
                    <a:pt x="20" y="603"/>
                  </a:lnTo>
                  <a:lnTo>
                    <a:pt x="19" y="603"/>
                  </a:lnTo>
                  <a:lnTo>
                    <a:pt x="18" y="603"/>
                  </a:lnTo>
                  <a:lnTo>
                    <a:pt x="18" y="604"/>
                  </a:lnTo>
                  <a:lnTo>
                    <a:pt x="19" y="604"/>
                  </a:lnTo>
                  <a:lnTo>
                    <a:pt x="20" y="604"/>
                  </a:lnTo>
                  <a:lnTo>
                    <a:pt x="20" y="606"/>
                  </a:lnTo>
                  <a:lnTo>
                    <a:pt x="22" y="606"/>
                  </a:lnTo>
                  <a:lnTo>
                    <a:pt x="22" y="607"/>
                  </a:lnTo>
                  <a:lnTo>
                    <a:pt x="22" y="608"/>
                  </a:lnTo>
                  <a:lnTo>
                    <a:pt x="20" y="608"/>
                  </a:lnTo>
                  <a:lnTo>
                    <a:pt x="19" y="608"/>
                  </a:lnTo>
                  <a:lnTo>
                    <a:pt x="19" y="607"/>
                  </a:lnTo>
                  <a:lnTo>
                    <a:pt x="18" y="607"/>
                  </a:lnTo>
                  <a:lnTo>
                    <a:pt x="16" y="607"/>
                  </a:lnTo>
                  <a:lnTo>
                    <a:pt x="15" y="607"/>
                  </a:lnTo>
                  <a:lnTo>
                    <a:pt x="14" y="607"/>
                  </a:lnTo>
                  <a:lnTo>
                    <a:pt x="13" y="607"/>
                  </a:lnTo>
                  <a:lnTo>
                    <a:pt x="11" y="607"/>
                  </a:lnTo>
                  <a:lnTo>
                    <a:pt x="11" y="606"/>
                  </a:lnTo>
                  <a:lnTo>
                    <a:pt x="13" y="606"/>
                  </a:lnTo>
                  <a:lnTo>
                    <a:pt x="13" y="604"/>
                  </a:lnTo>
                  <a:lnTo>
                    <a:pt x="11" y="604"/>
                  </a:lnTo>
                  <a:lnTo>
                    <a:pt x="11" y="606"/>
                  </a:lnTo>
                  <a:lnTo>
                    <a:pt x="11" y="606"/>
                  </a:lnTo>
                  <a:lnTo>
                    <a:pt x="11" y="604"/>
                  </a:lnTo>
                  <a:lnTo>
                    <a:pt x="10" y="604"/>
                  </a:lnTo>
                  <a:lnTo>
                    <a:pt x="9" y="604"/>
                  </a:lnTo>
                  <a:lnTo>
                    <a:pt x="7" y="604"/>
                  </a:lnTo>
                  <a:lnTo>
                    <a:pt x="7" y="603"/>
                  </a:lnTo>
                  <a:lnTo>
                    <a:pt x="6" y="603"/>
                  </a:lnTo>
                  <a:lnTo>
                    <a:pt x="5" y="603"/>
                  </a:lnTo>
                  <a:lnTo>
                    <a:pt x="5" y="603"/>
                  </a:lnTo>
                  <a:lnTo>
                    <a:pt x="5" y="602"/>
                  </a:lnTo>
                  <a:lnTo>
                    <a:pt x="5" y="600"/>
                  </a:lnTo>
                  <a:lnTo>
                    <a:pt x="4" y="600"/>
                  </a:lnTo>
                  <a:lnTo>
                    <a:pt x="4" y="599"/>
                  </a:lnTo>
                  <a:lnTo>
                    <a:pt x="4" y="598"/>
                  </a:lnTo>
                  <a:lnTo>
                    <a:pt x="4" y="597"/>
                  </a:lnTo>
                  <a:lnTo>
                    <a:pt x="4" y="595"/>
                  </a:lnTo>
                  <a:lnTo>
                    <a:pt x="4" y="594"/>
                  </a:lnTo>
                  <a:lnTo>
                    <a:pt x="4" y="593"/>
                  </a:lnTo>
                  <a:lnTo>
                    <a:pt x="2" y="593"/>
                  </a:lnTo>
                  <a:lnTo>
                    <a:pt x="2" y="591"/>
                  </a:lnTo>
                  <a:lnTo>
                    <a:pt x="4" y="591"/>
                  </a:lnTo>
                  <a:lnTo>
                    <a:pt x="5" y="591"/>
                  </a:lnTo>
                  <a:lnTo>
                    <a:pt x="5" y="590"/>
                  </a:lnTo>
                  <a:lnTo>
                    <a:pt x="4" y="590"/>
                  </a:lnTo>
                  <a:lnTo>
                    <a:pt x="4" y="589"/>
                  </a:lnTo>
                  <a:lnTo>
                    <a:pt x="2" y="589"/>
                  </a:lnTo>
                  <a:lnTo>
                    <a:pt x="2" y="588"/>
                  </a:lnTo>
                  <a:lnTo>
                    <a:pt x="4" y="588"/>
                  </a:lnTo>
                  <a:lnTo>
                    <a:pt x="4" y="586"/>
                  </a:lnTo>
                  <a:lnTo>
                    <a:pt x="4" y="585"/>
                  </a:lnTo>
                  <a:lnTo>
                    <a:pt x="4" y="584"/>
                  </a:lnTo>
                  <a:lnTo>
                    <a:pt x="4" y="582"/>
                  </a:lnTo>
                  <a:lnTo>
                    <a:pt x="5" y="582"/>
                  </a:lnTo>
                  <a:lnTo>
                    <a:pt x="6" y="582"/>
                  </a:lnTo>
                  <a:lnTo>
                    <a:pt x="6" y="584"/>
                  </a:lnTo>
                  <a:lnTo>
                    <a:pt x="7" y="584"/>
                  </a:lnTo>
                  <a:lnTo>
                    <a:pt x="9" y="584"/>
                  </a:lnTo>
                  <a:lnTo>
                    <a:pt x="10" y="584"/>
                  </a:lnTo>
                  <a:lnTo>
                    <a:pt x="10" y="585"/>
                  </a:lnTo>
                  <a:lnTo>
                    <a:pt x="11" y="585"/>
                  </a:lnTo>
                  <a:lnTo>
                    <a:pt x="11" y="584"/>
                  </a:lnTo>
                  <a:lnTo>
                    <a:pt x="11" y="584"/>
                  </a:lnTo>
                  <a:lnTo>
                    <a:pt x="11" y="585"/>
                  </a:lnTo>
                  <a:lnTo>
                    <a:pt x="13" y="585"/>
                  </a:lnTo>
                  <a:lnTo>
                    <a:pt x="14" y="585"/>
                  </a:lnTo>
                  <a:lnTo>
                    <a:pt x="15" y="585"/>
                  </a:lnTo>
                  <a:lnTo>
                    <a:pt x="16" y="585"/>
                  </a:lnTo>
                  <a:lnTo>
                    <a:pt x="16" y="586"/>
                  </a:lnTo>
                  <a:lnTo>
                    <a:pt x="18" y="586"/>
                  </a:lnTo>
                  <a:lnTo>
                    <a:pt x="19" y="586"/>
                  </a:lnTo>
                  <a:lnTo>
                    <a:pt x="19" y="588"/>
                  </a:lnTo>
                  <a:lnTo>
                    <a:pt x="20" y="588"/>
                  </a:lnTo>
                  <a:lnTo>
                    <a:pt x="22" y="588"/>
                  </a:lnTo>
                  <a:lnTo>
                    <a:pt x="22" y="589"/>
                  </a:lnTo>
                  <a:lnTo>
                    <a:pt x="22" y="590"/>
                  </a:lnTo>
                  <a:lnTo>
                    <a:pt x="23" y="590"/>
                  </a:lnTo>
                  <a:lnTo>
                    <a:pt x="23" y="591"/>
                  </a:lnTo>
                  <a:lnTo>
                    <a:pt x="24" y="591"/>
                  </a:lnTo>
                  <a:lnTo>
                    <a:pt x="24" y="593"/>
                  </a:lnTo>
                  <a:lnTo>
                    <a:pt x="25" y="593"/>
                  </a:lnTo>
                  <a:lnTo>
                    <a:pt x="25" y="594"/>
                  </a:lnTo>
                  <a:lnTo>
                    <a:pt x="27" y="594"/>
                  </a:lnTo>
                  <a:lnTo>
                    <a:pt x="27" y="595"/>
                  </a:lnTo>
                  <a:lnTo>
                    <a:pt x="27" y="597"/>
                  </a:lnTo>
                  <a:lnTo>
                    <a:pt x="28" y="597"/>
                  </a:lnTo>
                  <a:lnTo>
                    <a:pt x="28" y="598"/>
                  </a:lnTo>
                  <a:lnTo>
                    <a:pt x="29" y="598"/>
                  </a:lnTo>
                  <a:lnTo>
                    <a:pt x="29" y="599"/>
                  </a:lnTo>
                  <a:lnTo>
                    <a:pt x="31" y="599"/>
                  </a:lnTo>
                  <a:lnTo>
                    <a:pt x="31" y="600"/>
                  </a:lnTo>
                  <a:lnTo>
                    <a:pt x="31" y="602"/>
                  </a:lnTo>
                  <a:lnTo>
                    <a:pt x="29" y="602"/>
                  </a:lnTo>
                  <a:lnTo>
                    <a:pt x="29" y="603"/>
                  </a:lnTo>
                  <a:lnTo>
                    <a:pt x="31" y="603"/>
                  </a:lnTo>
                  <a:lnTo>
                    <a:pt x="32" y="603"/>
                  </a:lnTo>
                  <a:lnTo>
                    <a:pt x="32" y="603"/>
                  </a:lnTo>
                  <a:lnTo>
                    <a:pt x="31" y="603"/>
                  </a:lnTo>
                  <a:lnTo>
                    <a:pt x="31" y="604"/>
                  </a:lnTo>
                  <a:lnTo>
                    <a:pt x="32" y="604"/>
                  </a:lnTo>
                  <a:lnTo>
                    <a:pt x="32" y="606"/>
                  </a:lnTo>
                  <a:lnTo>
                    <a:pt x="32" y="607"/>
                  </a:lnTo>
                  <a:lnTo>
                    <a:pt x="33" y="607"/>
                  </a:lnTo>
                  <a:lnTo>
                    <a:pt x="33" y="608"/>
                  </a:lnTo>
                  <a:lnTo>
                    <a:pt x="33" y="609"/>
                  </a:lnTo>
                  <a:lnTo>
                    <a:pt x="34" y="609"/>
                  </a:lnTo>
                  <a:lnTo>
                    <a:pt x="34" y="611"/>
                  </a:lnTo>
                  <a:lnTo>
                    <a:pt x="34" y="612"/>
                  </a:lnTo>
                  <a:lnTo>
                    <a:pt x="36" y="612"/>
                  </a:lnTo>
                  <a:lnTo>
                    <a:pt x="36" y="613"/>
                  </a:lnTo>
                  <a:lnTo>
                    <a:pt x="37" y="613"/>
                  </a:lnTo>
                  <a:lnTo>
                    <a:pt x="37" y="615"/>
                  </a:lnTo>
                  <a:lnTo>
                    <a:pt x="37" y="616"/>
                  </a:lnTo>
                  <a:lnTo>
                    <a:pt x="38" y="616"/>
                  </a:lnTo>
                  <a:lnTo>
                    <a:pt x="38" y="617"/>
                  </a:lnTo>
                  <a:lnTo>
                    <a:pt x="40" y="617"/>
                  </a:lnTo>
                  <a:lnTo>
                    <a:pt x="41" y="617"/>
                  </a:lnTo>
                  <a:lnTo>
                    <a:pt x="41" y="619"/>
                  </a:lnTo>
                  <a:lnTo>
                    <a:pt x="41" y="620"/>
                  </a:lnTo>
                  <a:lnTo>
                    <a:pt x="42" y="620"/>
                  </a:lnTo>
                  <a:lnTo>
                    <a:pt x="42" y="621"/>
                  </a:lnTo>
                  <a:lnTo>
                    <a:pt x="42" y="621"/>
                  </a:lnTo>
                  <a:lnTo>
                    <a:pt x="42" y="622"/>
                  </a:lnTo>
                  <a:lnTo>
                    <a:pt x="43" y="622"/>
                  </a:lnTo>
                  <a:lnTo>
                    <a:pt x="43" y="624"/>
                  </a:lnTo>
                  <a:lnTo>
                    <a:pt x="45" y="624"/>
                  </a:lnTo>
                  <a:lnTo>
                    <a:pt x="45" y="625"/>
                  </a:lnTo>
                  <a:lnTo>
                    <a:pt x="46" y="625"/>
                  </a:lnTo>
                  <a:lnTo>
                    <a:pt x="46" y="626"/>
                  </a:lnTo>
                  <a:lnTo>
                    <a:pt x="46" y="628"/>
                  </a:lnTo>
                  <a:lnTo>
                    <a:pt x="47" y="628"/>
                  </a:lnTo>
                  <a:lnTo>
                    <a:pt x="47" y="629"/>
                  </a:lnTo>
                  <a:lnTo>
                    <a:pt x="47" y="630"/>
                  </a:lnTo>
                  <a:lnTo>
                    <a:pt x="49" y="630"/>
                  </a:lnTo>
                  <a:lnTo>
                    <a:pt x="50" y="630"/>
                  </a:lnTo>
                  <a:lnTo>
                    <a:pt x="50" y="631"/>
                  </a:lnTo>
                  <a:lnTo>
                    <a:pt x="51" y="631"/>
                  </a:lnTo>
                  <a:lnTo>
                    <a:pt x="51" y="633"/>
                  </a:lnTo>
                  <a:lnTo>
                    <a:pt x="52" y="633"/>
                  </a:lnTo>
                  <a:lnTo>
                    <a:pt x="54" y="633"/>
                  </a:lnTo>
                  <a:lnTo>
                    <a:pt x="54" y="634"/>
                  </a:lnTo>
                  <a:lnTo>
                    <a:pt x="55" y="634"/>
                  </a:lnTo>
                  <a:lnTo>
                    <a:pt x="56" y="634"/>
                  </a:lnTo>
                  <a:lnTo>
                    <a:pt x="56" y="634"/>
                  </a:lnTo>
                  <a:lnTo>
                    <a:pt x="58" y="634"/>
                  </a:lnTo>
                  <a:lnTo>
                    <a:pt x="58" y="635"/>
                  </a:lnTo>
                  <a:lnTo>
                    <a:pt x="59" y="635"/>
                  </a:lnTo>
                  <a:lnTo>
                    <a:pt x="59" y="637"/>
                  </a:lnTo>
                  <a:lnTo>
                    <a:pt x="60" y="637"/>
                  </a:lnTo>
                  <a:lnTo>
                    <a:pt x="60" y="638"/>
                  </a:lnTo>
                  <a:lnTo>
                    <a:pt x="61" y="638"/>
                  </a:lnTo>
                  <a:lnTo>
                    <a:pt x="61" y="639"/>
                  </a:lnTo>
                  <a:lnTo>
                    <a:pt x="63" y="639"/>
                  </a:lnTo>
                  <a:lnTo>
                    <a:pt x="63" y="640"/>
                  </a:lnTo>
                  <a:lnTo>
                    <a:pt x="64" y="640"/>
                  </a:lnTo>
                  <a:lnTo>
                    <a:pt x="64" y="642"/>
                  </a:lnTo>
                  <a:lnTo>
                    <a:pt x="64" y="643"/>
                  </a:lnTo>
                  <a:lnTo>
                    <a:pt x="65" y="643"/>
                  </a:lnTo>
                  <a:lnTo>
                    <a:pt x="65" y="644"/>
                  </a:lnTo>
                  <a:lnTo>
                    <a:pt x="65" y="646"/>
                  </a:lnTo>
                  <a:lnTo>
                    <a:pt x="67" y="646"/>
                  </a:lnTo>
                  <a:lnTo>
                    <a:pt x="67" y="647"/>
                  </a:lnTo>
                  <a:lnTo>
                    <a:pt x="68" y="647"/>
                  </a:lnTo>
                  <a:lnTo>
                    <a:pt x="69" y="647"/>
                  </a:lnTo>
                  <a:lnTo>
                    <a:pt x="69" y="648"/>
                  </a:lnTo>
                  <a:lnTo>
                    <a:pt x="69" y="649"/>
                  </a:lnTo>
                  <a:lnTo>
                    <a:pt x="70" y="649"/>
                  </a:lnTo>
                  <a:lnTo>
                    <a:pt x="70" y="651"/>
                  </a:lnTo>
                  <a:lnTo>
                    <a:pt x="72" y="651"/>
                  </a:lnTo>
                  <a:lnTo>
                    <a:pt x="73" y="651"/>
                  </a:lnTo>
                  <a:lnTo>
                    <a:pt x="73" y="652"/>
                  </a:lnTo>
                  <a:lnTo>
                    <a:pt x="73" y="652"/>
                  </a:lnTo>
                  <a:lnTo>
                    <a:pt x="74" y="652"/>
                  </a:lnTo>
                  <a:lnTo>
                    <a:pt x="74" y="653"/>
                  </a:lnTo>
                  <a:lnTo>
                    <a:pt x="76" y="653"/>
                  </a:lnTo>
                  <a:lnTo>
                    <a:pt x="76" y="655"/>
                  </a:lnTo>
                  <a:lnTo>
                    <a:pt x="76" y="656"/>
                  </a:lnTo>
                  <a:lnTo>
                    <a:pt x="77" y="656"/>
                  </a:lnTo>
                  <a:lnTo>
                    <a:pt x="77" y="657"/>
                  </a:lnTo>
                  <a:lnTo>
                    <a:pt x="78" y="657"/>
                  </a:lnTo>
                  <a:lnTo>
                    <a:pt x="78" y="658"/>
                  </a:lnTo>
                  <a:lnTo>
                    <a:pt x="77" y="658"/>
                  </a:lnTo>
                  <a:lnTo>
                    <a:pt x="77" y="660"/>
                  </a:lnTo>
                  <a:lnTo>
                    <a:pt x="77" y="661"/>
                  </a:lnTo>
                  <a:lnTo>
                    <a:pt x="77" y="662"/>
                  </a:lnTo>
                  <a:lnTo>
                    <a:pt x="77" y="664"/>
                  </a:lnTo>
                  <a:lnTo>
                    <a:pt x="78" y="664"/>
                  </a:lnTo>
                  <a:lnTo>
                    <a:pt x="79" y="664"/>
                  </a:lnTo>
                  <a:lnTo>
                    <a:pt x="79" y="662"/>
                  </a:lnTo>
                  <a:lnTo>
                    <a:pt x="79" y="661"/>
                  </a:lnTo>
                  <a:lnTo>
                    <a:pt x="79" y="660"/>
                  </a:lnTo>
                  <a:lnTo>
                    <a:pt x="78" y="660"/>
                  </a:lnTo>
                  <a:lnTo>
                    <a:pt x="78" y="658"/>
                  </a:lnTo>
                  <a:lnTo>
                    <a:pt x="79" y="658"/>
                  </a:lnTo>
                  <a:lnTo>
                    <a:pt x="79" y="657"/>
                  </a:lnTo>
                  <a:lnTo>
                    <a:pt x="81" y="657"/>
                  </a:lnTo>
                  <a:lnTo>
                    <a:pt x="81" y="658"/>
                  </a:lnTo>
                  <a:lnTo>
                    <a:pt x="82" y="658"/>
                  </a:lnTo>
                  <a:lnTo>
                    <a:pt x="82" y="657"/>
                  </a:lnTo>
                  <a:lnTo>
                    <a:pt x="83" y="657"/>
                  </a:lnTo>
                  <a:lnTo>
                    <a:pt x="83" y="656"/>
                  </a:lnTo>
                  <a:lnTo>
                    <a:pt x="85" y="656"/>
                  </a:lnTo>
                  <a:lnTo>
                    <a:pt x="85" y="655"/>
                  </a:lnTo>
                  <a:lnTo>
                    <a:pt x="86" y="655"/>
                  </a:lnTo>
                  <a:lnTo>
                    <a:pt x="86" y="656"/>
                  </a:lnTo>
                  <a:lnTo>
                    <a:pt x="87" y="656"/>
                  </a:lnTo>
                  <a:lnTo>
                    <a:pt x="87" y="655"/>
                  </a:lnTo>
                  <a:lnTo>
                    <a:pt x="87" y="653"/>
                  </a:lnTo>
                  <a:lnTo>
                    <a:pt x="89" y="653"/>
                  </a:lnTo>
                  <a:lnTo>
                    <a:pt x="89" y="652"/>
                  </a:lnTo>
                  <a:lnTo>
                    <a:pt x="87" y="652"/>
                  </a:lnTo>
                  <a:lnTo>
                    <a:pt x="87" y="653"/>
                  </a:lnTo>
                  <a:lnTo>
                    <a:pt x="86" y="653"/>
                  </a:lnTo>
                  <a:lnTo>
                    <a:pt x="86" y="652"/>
                  </a:lnTo>
                  <a:lnTo>
                    <a:pt x="85" y="652"/>
                  </a:lnTo>
                  <a:lnTo>
                    <a:pt x="85" y="651"/>
                  </a:lnTo>
                  <a:lnTo>
                    <a:pt x="86" y="651"/>
                  </a:lnTo>
                  <a:lnTo>
                    <a:pt x="86" y="649"/>
                  </a:lnTo>
                  <a:lnTo>
                    <a:pt x="86" y="648"/>
                  </a:lnTo>
                  <a:lnTo>
                    <a:pt x="85" y="648"/>
                  </a:lnTo>
                  <a:lnTo>
                    <a:pt x="85" y="649"/>
                  </a:lnTo>
                  <a:lnTo>
                    <a:pt x="85" y="651"/>
                  </a:lnTo>
                  <a:lnTo>
                    <a:pt x="83" y="651"/>
                  </a:lnTo>
                  <a:lnTo>
                    <a:pt x="82" y="651"/>
                  </a:lnTo>
                  <a:lnTo>
                    <a:pt x="82" y="652"/>
                  </a:lnTo>
                  <a:lnTo>
                    <a:pt x="83" y="652"/>
                  </a:lnTo>
                  <a:lnTo>
                    <a:pt x="85" y="652"/>
                  </a:lnTo>
                  <a:lnTo>
                    <a:pt x="85" y="653"/>
                  </a:lnTo>
                  <a:lnTo>
                    <a:pt x="85" y="655"/>
                  </a:lnTo>
                  <a:lnTo>
                    <a:pt x="83" y="655"/>
                  </a:lnTo>
                  <a:lnTo>
                    <a:pt x="83" y="656"/>
                  </a:lnTo>
                  <a:lnTo>
                    <a:pt x="82" y="656"/>
                  </a:lnTo>
                  <a:lnTo>
                    <a:pt x="81" y="656"/>
                  </a:lnTo>
                  <a:lnTo>
                    <a:pt x="79" y="656"/>
                  </a:lnTo>
                  <a:lnTo>
                    <a:pt x="78" y="656"/>
                  </a:lnTo>
                  <a:lnTo>
                    <a:pt x="77" y="656"/>
                  </a:lnTo>
                  <a:lnTo>
                    <a:pt x="77" y="655"/>
                  </a:lnTo>
                  <a:lnTo>
                    <a:pt x="77" y="653"/>
                  </a:lnTo>
                  <a:lnTo>
                    <a:pt x="78" y="653"/>
                  </a:lnTo>
                  <a:lnTo>
                    <a:pt x="78" y="652"/>
                  </a:lnTo>
                  <a:lnTo>
                    <a:pt x="79" y="652"/>
                  </a:lnTo>
                  <a:lnTo>
                    <a:pt x="81" y="652"/>
                  </a:lnTo>
                  <a:lnTo>
                    <a:pt x="81" y="651"/>
                  </a:lnTo>
                  <a:lnTo>
                    <a:pt x="79" y="651"/>
                  </a:lnTo>
                  <a:lnTo>
                    <a:pt x="79" y="649"/>
                  </a:lnTo>
                  <a:lnTo>
                    <a:pt x="78" y="649"/>
                  </a:lnTo>
                  <a:lnTo>
                    <a:pt x="78" y="651"/>
                  </a:lnTo>
                  <a:lnTo>
                    <a:pt x="78" y="652"/>
                  </a:lnTo>
                  <a:lnTo>
                    <a:pt x="77" y="652"/>
                  </a:lnTo>
                  <a:lnTo>
                    <a:pt x="76" y="652"/>
                  </a:lnTo>
                  <a:lnTo>
                    <a:pt x="74" y="652"/>
                  </a:lnTo>
                  <a:lnTo>
                    <a:pt x="74" y="651"/>
                  </a:lnTo>
                  <a:lnTo>
                    <a:pt x="73" y="651"/>
                  </a:lnTo>
                  <a:lnTo>
                    <a:pt x="73" y="651"/>
                  </a:lnTo>
                  <a:lnTo>
                    <a:pt x="73" y="649"/>
                  </a:lnTo>
                  <a:lnTo>
                    <a:pt x="72" y="649"/>
                  </a:lnTo>
                  <a:lnTo>
                    <a:pt x="70" y="649"/>
                  </a:lnTo>
                  <a:lnTo>
                    <a:pt x="70" y="648"/>
                  </a:lnTo>
                  <a:lnTo>
                    <a:pt x="72" y="648"/>
                  </a:lnTo>
                  <a:lnTo>
                    <a:pt x="73" y="648"/>
                  </a:lnTo>
                  <a:lnTo>
                    <a:pt x="73" y="647"/>
                  </a:lnTo>
                  <a:lnTo>
                    <a:pt x="72" y="647"/>
                  </a:lnTo>
                  <a:lnTo>
                    <a:pt x="70" y="647"/>
                  </a:lnTo>
                  <a:lnTo>
                    <a:pt x="69" y="647"/>
                  </a:lnTo>
                  <a:lnTo>
                    <a:pt x="69" y="646"/>
                  </a:lnTo>
                  <a:lnTo>
                    <a:pt x="68" y="646"/>
                  </a:lnTo>
                  <a:lnTo>
                    <a:pt x="68" y="644"/>
                  </a:lnTo>
                  <a:lnTo>
                    <a:pt x="67" y="644"/>
                  </a:lnTo>
                  <a:lnTo>
                    <a:pt x="67" y="643"/>
                  </a:lnTo>
                  <a:lnTo>
                    <a:pt x="68" y="643"/>
                  </a:lnTo>
                  <a:lnTo>
                    <a:pt x="69" y="643"/>
                  </a:lnTo>
                  <a:lnTo>
                    <a:pt x="70" y="643"/>
                  </a:lnTo>
                  <a:lnTo>
                    <a:pt x="70" y="642"/>
                  </a:lnTo>
                  <a:lnTo>
                    <a:pt x="72" y="643"/>
                  </a:lnTo>
                  <a:lnTo>
                    <a:pt x="72" y="642"/>
                  </a:lnTo>
                  <a:lnTo>
                    <a:pt x="70" y="642"/>
                  </a:lnTo>
                  <a:lnTo>
                    <a:pt x="69" y="642"/>
                  </a:lnTo>
                  <a:lnTo>
                    <a:pt x="68" y="642"/>
                  </a:lnTo>
                  <a:lnTo>
                    <a:pt x="68" y="640"/>
                  </a:lnTo>
                  <a:lnTo>
                    <a:pt x="67" y="640"/>
                  </a:lnTo>
                  <a:lnTo>
                    <a:pt x="67" y="639"/>
                  </a:lnTo>
                  <a:lnTo>
                    <a:pt x="65" y="639"/>
                  </a:lnTo>
                  <a:lnTo>
                    <a:pt x="64" y="639"/>
                  </a:lnTo>
                  <a:lnTo>
                    <a:pt x="64" y="638"/>
                  </a:lnTo>
                  <a:lnTo>
                    <a:pt x="63" y="638"/>
                  </a:lnTo>
                  <a:lnTo>
                    <a:pt x="63" y="637"/>
                  </a:lnTo>
                  <a:lnTo>
                    <a:pt x="61" y="637"/>
                  </a:lnTo>
                  <a:lnTo>
                    <a:pt x="61" y="635"/>
                  </a:lnTo>
                  <a:lnTo>
                    <a:pt x="60" y="635"/>
                  </a:lnTo>
                  <a:lnTo>
                    <a:pt x="60" y="634"/>
                  </a:lnTo>
                  <a:lnTo>
                    <a:pt x="59" y="634"/>
                  </a:lnTo>
                  <a:lnTo>
                    <a:pt x="59" y="634"/>
                  </a:lnTo>
                  <a:lnTo>
                    <a:pt x="59" y="633"/>
                  </a:lnTo>
                  <a:lnTo>
                    <a:pt x="58" y="633"/>
                  </a:lnTo>
                  <a:lnTo>
                    <a:pt x="56" y="633"/>
                  </a:lnTo>
                  <a:lnTo>
                    <a:pt x="56" y="631"/>
                  </a:lnTo>
                  <a:lnTo>
                    <a:pt x="55" y="631"/>
                  </a:lnTo>
                  <a:lnTo>
                    <a:pt x="54" y="631"/>
                  </a:lnTo>
                  <a:lnTo>
                    <a:pt x="52" y="631"/>
                  </a:lnTo>
                  <a:lnTo>
                    <a:pt x="52" y="630"/>
                  </a:lnTo>
                  <a:lnTo>
                    <a:pt x="51" y="630"/>
                  </a:lnTo>
                  <a:lnTo>
                    <a:pt x="51" y="629"/>
                  </a:lnTo>
                  <a:lnTo>
                    <a:pt x="50" y="629"/>
                  </a:lnTo>
                  <a:lnTo>
                    <a:pt x="50" y="628"/>
                  </a:lnTo>
                  <a:lnTo>
                    <a:pt x="51" y="628"/>
                  </a:lnTo>
                  <a:lnTo>
                    <a:pt x="51" y="626"/>
                  </a:lnTo>
                  <a:lnTo>
                    <a:pt x="50" y="626"/>
                  </a:lnTo>
                  <a:lnTo>
                    <a:pt x="50" y="628"/>
                  </a:lnTo>
                  <a:lnTo>
                    <a:pt x="49" y="628"/>
                  </a:lnTo>
                  <a:lnTo>
                    <a:pt x="49" y="626"/>
                  </a:lnTo>
                  <a:lnTo>
                    <a:pt x="47" y="626"/>
                  </a:lnTo>
                  <a:lnTo>
                    <a:pt x="47" y="625"/>
                  </a:lnTo>
                  <a:lnTo>
                    <a:pt x="49" y="625"/>
                  </a:lnTo>
                  <a:lnTo>
                    <a:pt x="50" y="625"/>
                  </a:lnTo>
                  <a:lnTo>
                    <a:pt x="50" y="624"/>
                  </a:lnTo>
                  <a:lnTo>
                    <a:pt x="51" y="625"/>
                  </a:lnTo>
                  <a:lnTo>
                    <a:pt x="52" y="625"/>
                  </a:lnTo>
                  <a:lnTo>
                    <a:pt x="52" y="624"/>
                  </a:lnTo>
                  <a:lnTo>
                    <a:pt x="54" y="624"/>
                  </a:lnTo>
                  <a:lnTo>
                    <a:pt x="55" y="624"/>
                  </a:lnTo>
                  <a:lnTo>
                    <a:pt x="55" y="625"/>
                  </a:lnTo>
                  <a:lnTo>
                    <a:pt x="56" y="625"/>
                  </a:lnTo>
                  <a:lnTo>
                    <a:pt x="56" y="626"/>
                  </a:lnTo>
                  <a:lnTo>
                    <a:pt x="58" y="626"/>
                  </a:lnTo>
                  <a:lnTo>
                    <a:pt x="58" y="625"/>
                  </a:lnTo>
                  <a:lnTo>
                    <a:pt x="59" y="625"/>
                  </a:lnTo>
                  <a:lnTo>
                    <a:pt x="59" y="626"/>
                  </a:lnTo>
                  <a:lnTo>
                    <a:pt x="59" y="628"/>
                  </a:lnTo>
                  <a:lnTo>
                    <a:pt x="58" y="628"/>
                  </a:lnTo>
                  <a:lnTo>
                    <a:pt x="56" y="628"/>
                  </a:lnTo>
                  <a:lnTo>
                    <a:pt x="55" y="628"/>
                  </a:lnTo>
                  <a:lnTo>
                    <a:pt x="55" y="629"/>
                  </a:lnTo>
                  <a:lnTo>
                    <a:pt x="56" y="629"/>
                  </a:lnTo>
                  <a:lnTo>
                    <a:pt x="58" y="629"/>
                  </a:lnTo>
                  <a:lnTo>
                    <a:pt x="59" y="629"/>
                  </a:lnTo>
                  <a:lnTo>
                    <a:pt x="59" y="630"/>
                  </a:lnTo>
                  <a:lnTo>
                    <a:pt x="60" y="630"/>
                  </a:lnTo>
                  <a:lnTo>
                    <a:pt x="60" y="629"/>
                  </a:lnTo>
                  <a:lnTo>
                    <a:pt x="59" y="629"/>
                  </a:lnTo>
                  <a:lnTo>
                    <a:pt x="59" y="628"/>
                  </a:lnTo>
                  <a:lnTo>
                    <a:pt x="60" y="628"/>
                  </a:lnTo>
                  <a:lnTo>
                    <a:pt x="60" y="626"/>
                  </a:lnTo>
                  <a:lnTo>
                    <a:pt x="60" y="625"/>
                  </a:lnTo>
                  <a:lnTo>
                    <a:pt x="59" y="625"/>
                  </a:lnTo>
                  <a:lnTo>
                    <a:pt x="59" y="624"/>
                  </a:lnTo>
                  <a:lnTo>
                    <a:pt x="58" y="624"/>
                  </a:lnTo>
                  <a:lnTo>
                    <a:pt x="58" y="622"/>
                  </a:lnTo>
                  <a:lnTo>
                    <a:pt x="56" y="622"/>
                  </a:lnTo>
                  <a:lnTo>
                    <a:pt x="56" y="624"/>
                  </a:lnTo>
                  <a:lnTo>
                    <a:pt x="55" y="624"/>
                  </a:lnTo>
                  <a:lnTo>
                    <a:pt x="55" y="622"/>
                  </a:lnTo>
                  <a:lnTo>
                    <a:pt x="54" y="622"/>
                  </a:lnTo>
                  <a:lnTo>
                    <a:pt x="54" y="621"/>
                  </a:lnTo>
                  <a:lnTo>
                    <a:pt x="55" y="621"/>
                  </a:lnTo>
                  <a:lnTo>
                    <a:pt x="55" y="620"/>
                  </a:lnTo>
                  <a:lnTo>
                    <a:pt x="56" y="620"/>
                  </a:lnTo>
                  <a:lnTo>
                    <a:pt x="56" y="619"/>
                  </a:lnTo>
                  <a:lnTo>
                    <a:pt x="56" y="617"/>
                  </a:lnTo>
                  <a:lnTo>
                    <a:pt x="55" y="617"/>
                  </a:lnTo>
                  <a:lnTo>
                    <a:pt x="55" y="616"/>
                  </a:lnTo>
                  <a:lnTo>
                    <a:pt x="54" y="616"/>
                  </a:lnTo>
                  <a:lnTo>
                    <a:pt x="52" y="616"/>
                  </a:lnTo>
                  <a:lnTo>
                    <a:pt x="52" y="615"/>
                  </a:lnTo>
                  <a:lnTo>
                    <a:pt x="54" y="615"/>
                  </a:lnTo>
                  <a:lnTo>
                    <a:pt x="55" y="615"/>
                  </a:lnTo>
                  <a:lnTo>
                    <a:pt x="55" y="613"/>
                  </a:lnTo>
                  <a:lnTo>
                    <a:pt x="54" y="613"/>
                  </a:lnTo>
                  <a:lnTo>
                    <a:pt x="52" y="613"/>
                  </a:lnTo>
                  <a:lnTo>
                    <a:pt x="52" y="612"/>
                  </a:lnTo>
                  <a:lnTo>
                    <a:pt x="51" y="612"/>
                  </a:lnTo>
                  <a:lnTo>
                    <a:pt x="50" y="612"/>
                  </a:lnTo>
                  <a:lnTo>
                    <a:pt x="50" y="611"/>
                  </a:lnTo>
                  <a:lnTo>
                    <a:pt x="50" y="609"/>
                  </a:lnTo>
                  <a:lnTo>
                    <a:pt x="49" y="609"/>
                  </a:lnTo>
                  <a:lnTo>
                    <a:pt x="49" y="608"/>
                  </a:lnTo>
                  <a:lnTo>
                    <a:pt x="49" y="607"/>
                  </a:lnTo>
                  <a:lnTo>
                    <a:pt x="50" y="607"/>
                  </a:lnTo>
                  <a:lnTo>
                    <a:pt x="50" y="606"/>
                  </a:lnTo>
                  <a:lnTo>
                    <a:pt x="49" y="606"/>
                  </a:lnTo>
                  <a:lnTo>
                    <a:pt x="47" y="606"/>
                  </a:lnTo>
                  <a:lnTo>
                    <a:pt x="46" y="606"/>
                  </a:lnTo>
                  <a:lnTo>
                    <a:pt x="45" y="606"/>
                  </a:lnTo>
                  <a:lnTo>
                    <a:pt x="45" y="604"/>
                  </a:lnTo>
                  <a:lnTo>
                    <a:pt x="43" y="604"/>
                  </a:lnTo>
                  <a:lnTo>
                    <a:pt x="43" y="603"/>
                  </a:lnTo>
                  <a:lnTo>
                    <a:pt x="43" y="603"/>
                  </a:lnTo>
                  <a:lnTo>
                    <a:pt x="42" y="603"/>
                  </a:lnTo>
                  <a:lnTo>
                    <a:pt x="42" y="602"/>
                  </a:lnTo>
                  <a:lnTo>
                    <a:pt x="42" y="602"/>
                  </a:lnTo>
                  <a:lnTo>
                    <a:pt x="42" y="600"/>
                  </a:lnTo>
                  <a:lnTo>
                    <a:pt x="41" y="600"/>
                  </a:lnTo>
                  <a:lnTo>
                    <a:pt x="41" y="599"/>
                  </a:lnTo>
                  <a:lnTo>
                    <a:pt x="41" y="598"/>
                  </a:lnTo>
                  <a:lnTo>
                    <a:pt x="40" y="598"/>
                  </a:lnTo>
                  <a:lnTo>
                    <a:pt x="40" y="597"/>
                  </a:lnTo>
                  <a:lnTo>
                    <a:pt x="40" y="595"/>
                  </a:lnTo>
                  <a:lnTo>
                    <a:pt x="38" y="595"/>
                  </a:lnTo>
                  <a:lnTo>
                    <a:pt x="38" y="594"/>
                  </a:lnTo>
                  <a:lnTo>
                    <a:pt x="38" y="593"/>
                  </a:lnTo>
                  <a:lnTo>
                    <a:pt x="38" y="591"/>
                  </a:lnTo>
                  <a:lnTo>
                    <a:pt x="37" y="591"/>
                  </a:lnTo>
                  <a:lnTo>
                    <a:pt x="37" y="590"/>
                  </a:lnTo>
                  <a:lnTo>
                    <a:pt x="37" y="589"/>
                  </a:lnTo>
                  <a:lnTo>
                    <a:pt x="37" y="588"/>
                  </a:lnTo>
                  <a:lnTo>
                    <a:pt x="37" y="586"/>
                  </a:lnTo>
                  <a:lnTo>
                    <a:pt x="36" y="586"/>
                  </a:lnTo>
                  <a:lnTo>
                    <a:pt x="36" y="585"/>
                  </a:lnTo>
                  <a:lnTo>
                    <a:pt x="36" y="584"/>
                  </a:lnTo>
                  <a:lnTo>
                    <a:pt x="37" y="584"/>
                  </a:lnTo>
                  <a:lnTo>
                    <a:pt x="37" y="582"/>
                  </a:lnTo>
                  <a:lnTo>
                    <a:pt x="36" y="582"/>
                  </a:lnTo>
                  <a:lnTo>
                    <a:pt x="36" y="581"/>
                  </a:lnTo>
                  <a:lnTo>
                    <a:pt x="36" y="580"/>
                  </a:lnTo>
                  <a:lnTo>
                    <a:pt x="36" y="579"/>
                  </a:lnTo>
                  <a:lnTo>
                    <a:pt x="34" y="579"/>
                  </a:lnTo>
                  <a:lnTo>
                    <a:pt x="34" y="577"/>
                  </a:lnTo>
                  <a:lnTo>
                    <a:pt x="33" y="577"/>
                  </a:lnTo>
                  <a:lnTo>
                    <a:pt x="33" y="576"/>
                  </a:lnTo>
                  <a:lnTo>
                    <a:pt x="34" y="576"/>
                  </a:lnTo>
                  <a:lnTo>
                    <a:pt x="34" y="575"/>
                  </a:lnTo>
                  <a:lnTo>
                    <a:pt x="36" y="575"/>
                  </a:lnTo>
                  <a:lnTo>
                    <a:pt x="36" y="573"/>
                  </a:lnTo>
                  <a:lnTo>
                    <a:pt x="37" y="573"/>
                  </a:lnTo>
                  <a:lnTo>
                    <a:pt x="38" y="573"/>
                  </a:lnTo>
                  <a:lnTo>
                    <a:pt x="40" y="573"/>
                  </a:lnTo>
                  <a:lnTo>
                    <a:pt x="41" y="573"/>
                  </a:lnTo>
                  <a:lnTo>
                    <a:pt x="42" y="573"/>
                  </a:lnTo>
                  <a:lnTo>
                    <a:pt x="42" y="575"/>
                  </a:lnTo>
                  <a:lnTo>
                    <a:pt x="42" y="575"/>
                  </a:lnTo>
                  <a:lnTo>
                    <a:pt x="42" y="573"/>
                  </a:lnTo>
                  <a:lnTo>
                    <a:pt x="43" y="573"/>
                  </a:lnTo>
                  <a:lnTo>
                    <a:pt x="43" y="575"/>
                  </a:lnTo>
                  <a:lnTo>
                    <a:pt x="45" y="575"/>
                  </a:lnTo>
                  <a:lnTo>
                    <a:pt x="45" y="573"/>
                  </a:lnTo>
                  <a:lnTo>
                    <a:pt x="46" y="573"/>
                  </a:lnTo>
                  <a:lnTo>
                    <a:pt x="47" y="573"/>
                  </a:lnTo>
                  <a:lnTo>
                    <a:pt x="47" y="572"/>
                  </a:lnTo>
                  <a:lnTo>
                    <a:pt x="46" y="572"/>
                  </a:lnTo>
                  <a:lnTo>
                    <a:pt x="45" y="572"/>
                  </a:lnTo>
                  <a:lnTo>
                    <a:pt x="43" y="572"/>
                  </a:lnTo>
                  <a:lnTo>
                    <a:pt x="42" y="572"/>
                  </a:lnTo>
                  <a:lnTo>
                    <a:pt x="42" y="572"/>
                  </a:lnTo>
                  <a:lnTo>
                    <a:pt x="42" y="572"/>
                  </a:lnTo>
                  <a:lnTo>
                    <a:pt x="42" y="571"/>
                  </a:lnTo>
                  <a:lnTo>
                    <a:pt x="41" y="572"/>
                  </a:lnTo>
                  <a:lnTo>
                    <a:pt x="41" y="571"/>
                  </a:lnTo>
                  <a:lnTo>
                    <a:pt x="40" y="571"/>
                  </a:lnTo>
                  <a:lnTo>
                    <a:pt x="38" y="571"/>
                  </a:lnTo>
                  <a:lnTo>
                    <a:pt x="38" y="570"/>
                  </a:lnTo>
                  <a:lnTo>
                    <a:pt x="40" y="570"/>
                  </a:lnTo>
                  <a:lnTo>
                    <a:pt x="40" y="568"/>
                  </a:lnTo>
                  <a:lnTo>
                    <a:pt x="41" y="568"/>
                  </a:lnTo>
                  <a:lnTo>
                    <a:pt x="42" y="568"/>
                  </a:lnTo>
                  <a:lnTo>
                    <a:pt x="42" y="568"/>
                  </a:lnTo>
                  <a:lnTo>
                    <a:pt x="43" y="568"/>
                  </a:lnTo>
                  <a:lnTo>
                    <a:pt x="45" y="568"/>
                  </a:lnTo>
                  <a:lnTo>
                    <a:pt x="46" y="568"/>
                  </a:lnTo>
                  <a:lnTo>
                    <a:pt x="46" y="567"/>
                  </a:lnTo>
                  <a:lnTo>
                    <a:pt x="47" y="567"/>
                  </a:lnTo>
                  <a:lnTo>
                    <a:pt x="49" y="567"/>
                  </a:lnTo>
                  <a:lnTo>
                    <a:pt x="49" y="566"/>
                  </a:lnTo>
                  <a:lnTo>
                    <a:pt x="50" y="566"/>
                  </a:lnTo>
                  <a:lnTo>
                    <a:pt x="51" y="566"/>
                  </a:lnTo>
                  <a:lnTo>
                    <a:pt x="51" y="564"/>
                  </a:lnTo>
                  <a:lnTo>
                    <a:pt x="52" y="564"/>
                  </a:lnTo>
                  <a:lnTo>
                    <a:pt x="52" y="563"/>
                  </a:lnTo>
                  <a:lnTo>
                    <a:pt x="54" y="563"/>
                  </a:lnTo>
                  <a:lnTo>
                    <a:pt x="54" y="562"/>
                  </a:lnTo>
                  <a:lnTo>
                    <a:pt x="55" y="562"/>
                  </a:lnTo>
                  <a:lnTo>
                    <a:pt x="56" y="562"/>
                  </a:lnTo>
                  <a:lnTo>
                    <a:pt x="58" y="562"/>
                  </a:lnTo>
                  <a:lnTo>
                    <a:pt x="59" y="562"/>
                  </a:lnTo>
                  <a:lnTo>
                    <a:pt x="60" y="562"/>
                  </a:lnTo>
                  <a:lnTo>
                    <a:pt x="60" y="563"/>
                  </a:lnTo>
                  <a:lnTo>
                    <a:pt x="61" y="563"/>
                  </a:lnTo>
                  <a:lnTo>
                    <a:pt x="63" y="563"/>
                  </a:lnTo>
                  <a:lnTo>
                    <a:pt x="63" y="562"/>
                  </a:lnTo>
                  <a:lnTo>
                    <a:pt x="61" y="562"/>
                  </a:lnTo>
                  <a:lnTo>
                    <a:pt x="61" y="561"/>
                  </a:lnTo>
                  <a:lnTo>
                    <a:pt x="60" y="561"/>
                  </a:lnTo>
                  <a:lnTo>
                    <a:pt x="59" y="561"/>
                  </a:lnTo>
                  <a:lnTo>
                    <a:pt x="58" y="561"/>
                  </a:lnTo>
                  <a:lnTo>
                    <a:pt x="58" y="559"/>
                  </a:lnTo>
                  <a:lnTo>
                    <a:pt x="59" y="559"/>
                  </a:lnTo>
                  <a:lnTo>
                    <a:pt x="59" y="558"/>
                  </a:lnTo>
                  <a:lnTo>
                    <a:pt x="58" y="558"/>
                  </a:lnTo>
                  <a:lnTo>
                    <a:pt x="56" y="558"/>
                  </a:lnTo>
                  <a:lnTo>
                    <a:pt x="56" y="557"/>
                  </a:lnTo>
                  <a:lnTo>
                    <a:pt x="55" y="557"/>
                  </a:lnTo>
                  <a:lnTo>
                    <a:pt x="55" y="555"/>
                  </a:lnTo>
                  <a:lnTo>
                    <a:pt x="54" y="555"/>
                  </a:lnTo>
                  <a:lnTo>
                    <a:pt x="54" y="557"/>
                  </a:lnTo>
                  <a:lnTo>
                    <a:pt x="55" y="557"/>
                  </a:lnTo>
                  <a:lnTo>
                    <a:pt x="55" y="558"/>
                  </a:lnTo>
                  <a:lnTo>
                    <a:pt x="56" y="558"/>
                  </a:lnTo>
                  <a:lnTo>
                    <a:pt x="56" y="559"/>
                  </a:lnTo>
                  <a:lnTo>
                    <a:pt x="56" y="561"/>
                  </a:lnTo>
                  <a:lnTo>
                    <a:pt x="55" y="561"/>
                  </a:lnTo>
                  <a:lnTo>
                    <a:pt x="55" y="559"/>
                  </a:lnTo>
                  <a:lnTo>
                    <a:pt x="54" y="559"/>
                  </a:lnTo>
                  <a:lnTo>
                    <a:pt x="54" y="561"/>
                  </a:lnTo>
                  <a:lnTo>
                    <a:pt x="52" y="561"/>
                  </a:lnTo>
                  <a:lnTo>
                    <a:pt x="52" y="562"/>
                  </a:lnTo>
                  <a:lnTo>
                    <a:pt x="51" y="562"/>
                  </a:lnTo>
                  <a:lnTo>
                    <a:pt x="51" y="563"/>
                  </a:lnTo>
                  <a:lnTo>
                    <a:pt x="50" y="563"/>
                  </a:lnTo>
                  <a:lnTo>
                    <a:pt x="50" y="564"/>
                  </a:lnTo>
                  <a:lnTo>
                    <a:pt x="49" y="564"/>
                  </a:lnTo>
                  <a:lnTo>
                    <a:pt x="49" y="566"/>
                  </a:lnTo>
                  <a:lnTo>
                    <a:pt x="47" y="566"/>
                  </a:lnTo>
                  <a:lnTo>
                    <a:pt x="47" y="564"/>
                  </a:lnTo>
                  <a:lnTo>
                    <a:pt x="47" y="563"/>
                  </a:lnTo>
                  <a:lnTo>
                    <a:pt x="46" y="563"/>
                  </a:lnTo>
                  <a:lnTo>
                    <a:pt x="45" y="563"/>
                  </a:lnTo>
                  <a:lnTo>
                    <a:pt x="43" y="563"/>
                  </a:lnTo>
                  <a:lnTo>
                    <a:pt x="43" y="562"/>
                  </a:lnTo>
                  <a:lnTo>
                    <a:pt x="45" y="562"/>
                  </a:lnTo>
                  <a:lnTo>
                    <a:pt x="45" y="561"/>
                  </a:lnTo>
                  <a:lnTo>
                    <a:pt x="43" y="561"/>
                  </a:lnTo>
                  <a:lnTo>
                    <a:pt x="43" y="559"/>
                  </a:lnTo>
                  <a:lnTo>
                    <a:pt x="45" y="559"/>
                  </a:lnTo>
                  <a:lnTo>
                    <a:pt x="45" y="558"/>
                  </a:lnTo>
                  <a:lnTo>
                    <a:pt x="43" y="558"/>
                  </a:lnTo>
                  <a:lnTo>
                    <a:pt x="43" y="557"/>
                  </a:lnTo>
                  <a:lnTo>
                    <a:pt x="43" y="555"/>
                  </a:lnTo>
                  <a:lnTo>
                    <a:pt x="45" y="555"/>
                  </a:lnTo>
                  <a:lnTo>
                    <a:pt x="46" y="555"/>
                  </a:lnTo>
                  <a:lnTo>
                    <a:pt x="46" y="557"/>
                  </a:lnTo>
                  <a:lnTo>
                    <a:pt x="46" y="558"/>
                  </a:lnTo>
                  <a:lnTo>
                    <a:pt x="47" y="558"/>
                  </a:lnTo>
                  <a:lnTo>
                    <a:pt x="47" y="557"/>
                  </a:lnTo>
                  <a:lnTo>
                    <a:pt x="47" y="555"/>
                  </a:lnTo>
                  <a:lnTo>
                    <a:pt x="46" y="555"/>
                  </a:lnTo>
                  <a:lnTo>
                    <a:pt x="46" y="554"/>
                  </a:lnTo>
                  <a:lnTo>
                    <a:pt x="45" y="554"/>
                  </a:lnTo>
                  <a:lnTo>
                    <a:pt x="45" y="553"/>
                  </a:lnTo>
                  <a:lnTo>
                    <a:pt x="45" y="552"/>
                  </a:lnTo>
                  <a:lnTo>
                    <a:pt x="45" y="550"/>
                  </a:lnTo>
                  <a:lnTo>
                    <a:pt x="46" y="550"/>
                  </a:lnTo>
                  <a:lnTo>
                    <a:pt x="46" y="549"/>
                  </a:lnTo>
                  <a:lnTo>
                    <a:pt x="47" y="549"/>
                  </a:lnTo>
                  <a:lnTo>
                    <a:pt x="47" y="548"/>
                  </a:lnTo>
                  <a:lnTo>
                    <a:pt x="47" y="546"/>
                  </a:lnTo>
                  <a:lnTo>
                    <a:pt x="49" y="546"/>
                  </a:lnTo>
                  <a:lnTo>
                    <a:pt x="49" y="545"/>
                  </a:lnTo>
                  <a:lnTo>
                    <a:pt x="49" y="544"/>
                  </a:lnTo>
                  <a:lnTo>
                    <a:pt x="50" y="544"/>
                  </a:lnTo>
                  <a:lnTo>
                    <a:pt x="51" y="544"/>
                  </a:lnTo>
                  <a:lnTo>
                    <a:pt x="51" y="543"/>
                  </a:lnTo>
                  <a:lnTo>
                    <a:pt x="51" y="541"/>
                  </a:lnTo>
                  <a:lnTo>
                    <a:pt x="52" y="541"/>
                  </a:lnTo>
                  <a:lnTo>
                    <a:pt x="54" y="541"/>
                  </a:lnTo>
                  <a:lnTo>
                    <a:pt x="55" y="541"/>
                  </a:lnTo>
                  <a:lnTo>
                    <a:pt x="56" y="541"/>
                  </a:lnTo>
                  <a:lnTo>
                    <a:pt x="58" y="541"/>
                  </a:lnTo>
                  <a:lnTo>
                    <a:pt x="58" y="543"/>
                  </a:lnTo>
                  <a:lnTo>
                    <a:pt x="59" y="543"/>
                  </a:lnTo>
                  <a:lnTo>
                    <a:pt x="60" y="543"/>
                  </a:lnTo>
                  <a:lnTo>
                    <a:pt x="60" y="541"/>
                  </a:lnTo>
                  <a:lnTo>
                    <a:pt x="61" y="541"/>
                  </a:lnTo>
                  <a:lnTo>
                    <a:pt x="61" y="541"/>
                  </a:lnTo>
                  <a:lnTo>
                    <a:pt x="61" y="540"/>
                  </a:lnTo>
                  <a:lnTo>
                    <a:pt x="63" y="540"/>
                  </a:lnTo>
                  <a:lnTo>
                    <a:pt x="64" y="540"/>
                  </a:lnTo>
                  <a:lnTo>
                    <a:pt x="64" y="539"/>
                  </a:lnTo>
                  <a:lnTo>
                    <a:pt x="65" y="539"/>
                  </a:lnTo>
                  <a:lnTo>
                    <a:pt x="65" y="537"/>
                  </a:lnTo>
                  <a:lnTo>
                    <a:pt x="67" y="537"/>
                  </a:lnTo>
                  <a:lnTo>
                    <a:pt x="68" y="537"/>
                  </a:lnTo>
                  <a:lnTo>
                    <a:pt x="69" y="537"/>
                  </a:lnTo>
                  <a:lnTo>
                    <a:pt x="70" y="537"/>
                  </a:lnTo>
                  <a:lnTo>
                    <a:pt x="70" y="539"/>
                  </a:lnTo>
                  <a:lnTo>
                    <a:pt x="70" y="540"/>
                  </a:lnTo>
                  <a:lnTo>
                    <a:pt x="69" y="540"/>
                  </a:lnTo>
                  <a:lnTo>
                    <a:pt x="68" y="540"/>
                  </a:lnTo>
                  <a:lnTo>
                    <a:pt x="68" y="539"/>
                  </a:lnTo>
                  <a:lnTo>
                    <a:pt x="67" y="539"/>
                  </a:lnTo>
                  <a:lnTo>
                    <a:pt x="65" y="539"/>
                  </a:lnTo>
                  <a:lnTo>
                    <a:pt x="65" y="540"/>
                  </a:lnTo>
                  <a:lnTo>
                    <a:pt x="64" y="540"/>
                  </a:lnTo>
                  <a:lnTo>
                    <a:pt x="64" y="541"/>
                  </a:lnTo>
                  <a:lnTo>
                    <a:pt x="65" y="541"/>
                  </a:lnTo>
                  <a:lnTo>
                    <a:pt x="65" y="540"/>
                  </a:lnTo>
                  <a:lnTo>
                    <a:pt x="67" y="540"/>
                  </a:lnTo>
                  <a:lnTo>
                    <a:pt x="68" y="540"/>
                  </a:lnTo>
                  <a:lnTo>
                    <a:pt x="68" y="541"/>
                  </a:lnTo>
                  <a:lnTo>
                    <a:pt x="69" y="541"/>
                  </a:lnTo>
                  <a:lnTo>
                    <a:pt x="70" y="541"/>
                  </a:lnTo>
                  <a:lnTo>
                    <a:pt x="72" y="541"/>
                  </a:lnTo>
                  <a:lnTo>
                    <a:pt x="72" y="540"/>
                  </a:lnTo>
                  <a:lnTo>
                    <a:pt x="72" y="539"/>
                  </a:lnTo>
                  <a:lnTo>
                    <a:pt x="72" y="537"/>
                  </a:lnTo>
                  <a:lnTo>
                    <a:pt x="72" y="536"/>
                  </a:lnTo>
                  <a:lnTo>
                    <a:pt x="73" y="536"/>
                  </a:lnTo>
                  <a:lnTo>
                    <a:pt x="73" y="537"/>
                  </a:lnTo>
                  <a:lnTo>
                    <a:pt x="73" y="537"/>
                  </a:lnTo>
                  <a:lnTo>
                    <a:pt x="73" y="536"/>
                  </a:lnTo>
                  <a:lnTo>
                    <a:pt x="74" y="536"/>
                  </a:lnTo>
                  <a:lnTo>
                    <a:pt x="76" y="536"/>
                  </a:lnTo>
                  <a:lnTo>
                    <a:pt x="76" y="537"/>
                  </a:lnTo>
                  <a:lnTo>
                    <a:pt x="77" y="537"/>
                  </a:lnTo>
                  <a:lnTo>
                    <a:pt x="78" y="537"/>
                  </a:lnTo>
                  <a:lnTo>
                    <a:pt x="79" y="537"/>
                  </a:lnTo>
                  <a:lnTo>
                    <a:pt x="81" y="537"/>
                  </a:lnTo>
                  <a:lnTo>
                    <a:pt x="81" y="536"/>
                  </a:lnTo>
                  <a:lnTo>
                    <a:pt x="82" y="536"/>
                  </a:lnTo>
                  <a:lnTo>
                    <a:pt x="83" y="536"/>
                  </a:lnTo>
                  <a:lnTo>
                    <a:pt x="85" y="536"/>
                  </a:lnTo>
                  <a:lnTo>
                    <a:pt x="85" y="537"/>
                  </a:lnTo>
                  <a:lnTo>
                    <a:pt x="85" y="539"/>
                  </a:lnTo>
                  <a:lnTo>
                    <a:pt x="86" y="539"/>
                  </a:lnTo>
                  <a:lnTo>
                    <a:pt x="87" y="539"/>
                  </a:lnTo>
                  <a:lnTo>
                    <a:pt x="87" y="540"/>
                  </a:lnTo>
                  <a:lnTo>
                    <a:pt x="87" y="541"/>
                  </a:lnTo>
                  <a:lnTo>
                    <a:pt x="89" y="541"/>
                  </a:lnTo>
                  <a:lnTo>
                    <a:pt x="90" y="541"/>
                  </a:lnTo>
                  <a:lnTo>
                    <a:pt x="90" y="540"/>
                  </a:lnTo>
                  <a:lnTo>
                    <a:pt x="91" y="540"/>
                  </a:lnTo>
                  <a:lnTo>
                    <a:pt x="91" y="539"/>
                  </a:lnTo>
                  <a:lnTo>
                    <a:pt x="92" y="539"/>
                  </a:lnTo>
                  <a:lnTo>
                    <a:pt x="92" y="537"/>
                  </a:lnTo>
                  <a:lnTo>
                    <a:pt x="91" y="537"/>
                  </a:lnTo>
                  <a:lnTo>
                    <a:pt x="90" y="537"/>
                  </a:lnTo>
                  <a:lnTo>
                    <a:pt x="90" y="539"/>
                  </a:lnTo>
                  <a:lnTo>
                    <a:pt x="89" y="539"/>
                  </a:lnTo>
                  <a:lnTo>
                    <a:pt x="89" y="537"/>
                  </a:lnTo>
                  <a:lnTo>
                    <a:pt x="87" y="537"/>
                  </a:lnTo>
                  <a:lnTo>
                    <a:pt x="86" y="536"/>
                  </a:lnTo>
                  <a:lnTo>
                    <a:pt x="86" y="535"/>
                  </a:lnTo>
                  <a:lnTo>
                    <a:pt x="85" y="535"/>
                  </a:lnTo>
                  <a:lnTo>
                    <a:pt x="85" y="533"/>
                  </a:lnTo>
                  <a:lnTo>
                    <a:pt x="85" y="532"/>
                  </a:lnTo>
                  <a:lnTo>
                    <a:pt x="85" y="531"/>
                  </a:lnTo>
                  <a:lnTo>
                    <a:pt x="86" y="531"/>
                  </a:lnTo>
                  <a:lnTo>
                    <a:pt x="86" y="530"/>
                  </a:lnTo>
                  <a:lnTo>
                    <a:pt x="86" y="528"/>
                  </a:lnTo>
                  <a:lnTo>
                    <a:pt x="86" y="527"/>
                  </a:lnTo>
                  <a:lnTo>
                    <a:pt x="87" y="527"/>
                  </a:lnTo>
                  <a:lnTo>
                    <a:pt x="87" y="526"/>
                  </a:lnTo>
                  <a:lnTo>
                    <a:pt x="87" y="524"/>
                  </a:lnTo>
                  <a:lnTo>
                    <a:pt x="89" y="524"/>
                  </a:lnTo>
                  <a:lnTo>
                    <a:pt x="90" y="524"/>
                  </a:lnTo>
                  <a:lnTo>
                    <a:pt x="91" y="524"/>
                  </a:lnTo>
                  <a:lnTo>
                    <a:pt x="92" y="524"/>
                  </a:lnTo>
                  <a:lnTo>
                    <a:pt x="94" y="524"/>
                  </a:lnTo>
                  <a:lnTo>
                    <a:pt x="94" y="523"/>
                  </a:lnTo>
                  <a:lnTo>
                    <a:pt x="95" y="523"/>
                  </a:lnTo>
                  <a:lnTo>
                    <a:pt x="96" y="523"/>
                  </a:lnTo>
                  <a:lnTo>
                    <a:pt x="96" y="524"/>
                  </a:lnTo>
                  <a:lnTo>
                    <a:pt x="98" y="524"/>
                  </a:lnTo>
                  <a:lnTo>
                    <a:pt x="99" y="524"/>
                  </a:lnTo>
                  <a:lnTo>
                    <a:pt x="99" y="523"/>
                  </a:lnTo>
                  <a:lnTo>
                    <a:pt x="99" y="522"/>
                  </a:lnTo>
                  <a:lnTo>
                    <a:pt x="100" y="522"/>
                  </a:lnTo>
                  <a:lnTo>
                    <a:pt x="101" y="522"/>
                  </a:lnTo>
                  <a:lnTo>
                    <a:pt x="103" y="522"/>
                  </a:lnTo>
                  <a:lnTo>
                    <a:pt x="103" y="521"/>
                  </a:lnTo>
                  <a:lnTo>
                    <a:pt x="103" y="519"/>
                  </a:lnTo>
                  <a:lnTo>
                    <a:pt x="103" y="518"/>
                  </a:lnTo>
                  <a:lnTo>
                    <a:pt x="104" y="518"/>
                  </a:lnTo>
                  <a:lnTo>
                    <a:pt x="104" y="517"/>
                  </a:lnTo>
                  <a:lnTo>
                    <a:pt x="104" y="515"/>
                  </a:lnTo>
                  <a:lnTo>
                    <a:pt x="104" y="514"/>
                  </a:lnTo>
                  <a:lnTo>
                    <a:pt x="103" y="514"/>
                  </a:lnTo>
                  <a:lnTo>
                    <a:pt x="103" y="515"/>
                  </a:lnTo>
                  <a:lnTo>
                    <a:pt x="103" y="517"/>
                  </a:lnTo>
                  <a:lnTo>
                    <a:pt x="101" y="517"/>
                  </a:lnTo>
                  <a:lnTo>
                    <a:pt x="101" y="518"/>
                  </a:lnTo>
                  <a:lnTo>
                    <a:pt x="101" y="519"/>
                  </a:lnTo>
                  <a:lnTo>
                    <a:pt x="101" y="521"/>
                  </a:lnTo>
                  <a:lnTo>
                    <a:pt x="100" y="521"/>
                  </a:lnTo>
                  <a:lnTo>
                    <a:pt x="99" y="521"/>
                  </a:lnTo>
                  <a:lnTo>
                    <a:pt x="99" y="522"/>
                  </a:lnTo>
                  <a:lnTo>
                    <a:pt x="98" y="522"/>
                  </a:lnTo>
                  <a:lnTo>
                    <a:pt x="98" y="523"/>
                  </a:lnTo>
                  <a:lnTo>
                    <a:pt x="96" y="523"/>
                  </a:lnTo>
                  <a:lnTo>
                    <a:pt x="96" y="522"/>
                  </a:lnTo>
                  <a:lnTo>
                    <a:pt x="95" y="522"/>
                  </a:lnTo>
                  <a:lnTo>
                    <a:pt x="94" y="522"/>
                  </a:lnTo>
                  <a:lnTo>
                    <a:pt x="94" y="523"/>
                  </a:lnTo>
                  <a:lnTo>
                    <a:pt x="92" y="523"/>
                  </a:lnTo>
                  <a:lnTo>
                    <a:pt x="92" y="522"/>
                  </a:lnTo>
                  <a:lnTo>
                    <a:pt x="91" y="522"/>
                  </a:lnTo>
                  <a:lnTo>
                    <a:pt x="91" y="523"/>
                  </a:lnTo>
                  <a:lnTo>
                    <a:pt x="90" y="523"/>
                  </a:lnTo>
                  <a:lnTo>
                    <a:pt x="90" y="522"/>
                  </a:lnTo>
                  <a:lnTo>
                    <a:pt x="89" y="522"/>
                  </a:lnTo>
                  <a:lnTo>
                    <a:pt x="89" y="523"/>
                  </a:lnTo>
                  <a:lnTo>
                    <a:pt x="87" y="523"/>
                  </a:lnTo>
                  <a:lnTo>
                    <a:pt x="87" y="524"/>
                  </a:lnTo>
                  <a:lnTo>
                    <a:pt x="86" y="524"/>
                  </a:lnTo>
                  <a:lnTo>
                    <a:pt x="86" y="526"/>
                  </a:lnTo>
                  <a:lnTo>
                    <a:pt x="86" y="527"/>
                  </a:lnTo>
                  <a:lnTo>
                    <a:pt x="85" y="527"/>
                  </a:lnTo>
                  <a:lnTo>
                    <a:pt x="83" y="527"/>
                  </a:lnTo>
                  <a:lnTo>
                    <a:pt x="82" y="527"/>
                  </a:lnTo>
                  <a:lnTo>
                    <a:pt x="82" y="528"/>
                  </a:lnTo>
                  <a:lnTo>
                    <a:pt x="83" y="528"/>
                  </a:lnTo>
                  <a:lnTo>
                    <a:pt x="83" y="530"/>
                  </a:lnTo>
                  <a:lnTo>
                    <a:pt x="85" y="530"/>
                  </a:lnTo>
                  <a:lnTo>
                    <a:pt x="85" y="531"/>
                  </a:lnTo>
                  <a:lnTo>
                    <a:pt x="83" y="531"/>
                  </a:lnTo>
                  <a:lnTo>
                    <a:pt x="83" y="532"/>
                  </a:lnTo>
                  <a:lnTo>
                    <a:pt x="83" y="533"/>
                  </a:lnTo>
                  <a:lnTo>
                    <a:pt x="83" y="535"/>
                  </a:lnTo>
                  <a:lnTo>
                    <a:pt x="82" y="535"/>
                  </a:lnTo>
                  <a:lnTo>
                    <a:pt x="81" y="535"/>
                  </a:lnTo>
                  <a:lnTo>
                    <a:pt x="79" y="535"/>
                  </a:lnTo>
                  <a:lnTo>
                    <a:pt x="78" y="535"/>
                  </a:lnTo>
                  <a:lnTo>
                    <a:pt x="78" y="536"/>
                  </a:lnTo>
                  <a:lnTo>
                    <a:pt x="77" y="536"/>
                  </a:lnTo>
                  <a:lnTo>
                    <a:pt x="77" y="535"/>
                  </a:lnTo>
                  <a:lnTo>
                    <a:pt x="76" y="535"/>
                  </a:lnTo>
                  <a:lnTo>
                    <a:pt x="74" y="535"/>
                  </a:lnTo>
                  <a:lnTo>
                    <a:pt x="73" y="535"/>
                  </a:lnTo>
                  <a:lnTo>
                    <a:pt x="73" y="535"/>
                  </a:lnTo>
                  <a:lnTo>
                    <a:pt x="72" y="535"/>
                  </a:lnTo>
                  <a:lnTo>
                    <a:pt x="70" y="535"/>
                  </a:lnTo>
                  <a:lnTo>
                    <a:pt x="69" y="535"/>
                  </a:lnTo>
                  <a:lnTo>
                    <a:pt x="68" y="535"/>
                  </a:lnTo>
                  <a:lnTo>
                    <a:pt x="68" y="536"/>
                  </a:lnTo>
                  <a:lnTo>
                    <a:pt x="67" y="536"/>
                  </a:lnTo>
                  <a:lnTo>
                    <a:pt x="65" y="536"/>
                  </a:lnTo>
                  <a:lnTo>
                    <a:pt x="64" y="536"/>
                  </a:lnTo>
                  <a:lnTo>
                    <a:pt x="64" y="537"/>
                  </a:lnTo>
                  <a:lnTo>
                    <a:pt x="63" y="537"/>
                  </a:lnTo>
                  <a:lnTo>
                    <a:pt x="63" y="539"/>
                  </a:lnTo>
                  <a:lnTo>
                    <a:pt x="61" y="539"/>
                  </a:lnTo>
                  <a:lnTo>
                    <a:pt x="61" y="540"/>
                  </a:lnTo>
                  <a:lnTo>
                    <a:pt x="60" y="540"/>
                  </a:lnTo>
                  <a:lnTo>
                    <a:pt x="60" y="541"/>
                  </a:lnTo>
                  <a:lnTo>
                    <a:pt x="59" y="541"/>
                  </a:lnTo>
                  <a:lnTo>
                    <a:pt x="59" y="541"/>
                  </a:lnTo>
                  <a:lnTo>
                    <a:pt x="58" y="541"/>
                  </a:lnTo>
                  <a:lnTo>
                    <a:pt x="58" y="541"/>
                  </a:lnTo>
                  <a:lnTo>
                    <a:pt x="56" y="541"/>
                  </a:lnTo>
                  <a:lnTo>
                    <a:pt x="55" y="541"/>
                  </a:lnTo>
                  <a:lnTo>
                    <a:pt x="54" y="541"/>
                  </a:lnTo>
                  <a:lnTo>
                    <a:pt x="52" y="541"/>
                  </a:lnTo>
                  <a:lnTo>
                    <a:pt x="51" y="541"/>
                  </a:lnTo>
                  <a:lnTo>
                    <a:pt x="51" y="540"/>
                  </a:lnTo>
                  <a:lnTo>
                    <a:pt x="52" y="540"/>
                  </a:lnTo>
                  <a:lnTo>
                    <a:pt x="52" y="539"/>
                  </a:lnTo>
                  <a:lnTo>
                    <a:pt x="54" y="539"/>
                  </a:lnTo>
                  <a:lnTo>
                    <a:pt x="54" y="537"/>
                  </a:lnTo>
                  <a:lnTo>
                    <a:pt x="55" y="537"/>
                  </a:lnTo>
                  <a:lnTo>
                    <a:pt x="55" y="536"/>
                  </a:lnTo>
                  <a:lnTo>
                    <a:pt x="56" y="536"/>
                  </a:lnTo>
                  <a:lnTo>
                    <a:pt x="58" y="536"/>
                  </a:lnTo>
                  <a:lnTo>
                    <a:pt x="58" y="535"/>
                  </a:lnTo>
                  <a:lnTo>
                    <a:pt x="56" y="535"/>
                  </a:lnTo>
                  <a:lnTo>
                    <a:pt x="56" y="533"/>
                  </a:lnTo>
                  <a:lnTo>
                    <a:pt x="58" y="533"/>
                  </a:lnTo>
                  <a:lnTo>
                    <a:pt x="59" y="533"/>
                  </a:lnTo>
                  <a:lnTo>
                    <a:pt x="59" y="535"/>
                  </a:lnTo>
                  <a:lnTo>
                    <a:pt x="60" y="535"/>
                  </a:lnTo>
                  <a:lnTo>
                    <a:pt x="60" y="533"/>
                  </a:lnTo>
                  <a:lnTo>
                    <a:pt x="59" y="533"/>
                  </a:lnTo>
                  <a:lnTo>
                    <a:pt x="59" y="532"/>
                  </a:lnTo>
                  <a:lnTo>
                    <a:pt x="58" y="532"/>
                  </a:lnTo>
                  <a:lnTo>
                    <a:pt x="56" y="532"/>
                  </a:lnTo>
                  <a:lnTo>
                    <a:pt x="55" y="532"/>
                  </a:lnTo>
                  <a:lnTo>
                    <a:pt x="54" y="532"/>
                  </a:lnTo>
                  <a:lnTo>
                    <a:pt x="54" y="531"/>
                  </a:lnTo>
                  <a:lnTo>
                    <a:pt x="52" y="531"/>
                  </a:lnTo>
                  <a:lnTo>
                    <a:pt x="51" y="531"/>
                  </a:lnTo>
                  <a:lnTo>
                    <a:pt x="51" y="530"/>
                  </a:lnTo>
                  <a:lnTo>
                    <a:pt x="51" y="528"/>
                  </a:lnTo>
                  <a:lnTo>
                    <a:pt x="51" y="527"/>
                  </a:lnTo>
                  <a:lnTo>
                    <a:pt x="50" y="527"/>
                  </a:lnTo>
                  <a:lnTo>
                    <a:pt x="50" y="528"/>
                  </a:lnTo>
                  <a:lnTo>
                    <a:pt x="50" y="530"/>
                  </a:lnTo>
                  <a:lnTo>
                    <a:pt x="49" y="530"/>
                  </a:lnTo>
                  <a:lnTo>
                    <a:pt x="47" y="530"/>
                  </a:lnTo>
                  <a:lnTo>
                    <a:pt x="47" y="531"/>
                  </a:lnTo>
                  <a:lnTo>
                    <a:pt x="46" y="531"/>
                  </a:lnTo>
                  <a:lnTo>
                    <a:pt x="45" y="531"/>
                  </a:lnTo>
                  <a:lnTo>
                    <a:pt x="45" y="530"/>
                  </a:lnTo>
                  <a:lnTo>
                    <a:pt x="45" y="528"/>
                  </a:lnTo>
                  <a:lnTo>
                    <a:pt x="45" y="527"/>
                  </a:lnTo>
                  <a:lnTo>
                    <a:pt x="46" y="527"/>
                  </a:lnTo>
                  <a:lnTo>
                    <a:pt x="46" y="528"/>
                  </a:lnTo>
                  <a:lnTo>
                    <a:pt x="46" y="530"/>
                  </a:lnTo>
                  <a:lnTo>
                    <a:pt x="47" y="530"/>
                  </a:lnTo>
                  <a:lnTo>
                    <a:pt x="47" y="528"/>
                  </a:lnTo>
                  <a:lnTo>
                    <a:pt x="49" y="527"/>
                  </a:lnTo>
                  <a:lnTo>
                    <a:pt x="47" y="527"/>
                  </a:lnTo>
                  <a:lnTo>
                    <a:pt x="46" y="527"/>
                  </a:lnTo>
                  <a:lnTo>
                    <a:pt x="46" y="526"/>
                  </a:lnTo>
                  <a:lnTo>
                    <a:pt x="47" y="526"/>
                  </a:lnTo>
                  <a:lnTo>
                    <a:pt x="49" y="526"/>
                  </a:lnTo>
                  <a:lnTo>
                    <a:pt x="49" y="524"/>
                  </a:lnTo>
                  <a:lnTo>
                    <a:pt x="49" y="523"/>
                  </a:lnTo>
                  <a:lnTo>
                    <a:pt x="50" y="523"/>
                  </a:lnTo>
                  <a:lnTo>
                    <a:pt x="51" y="523"/>
                  </a:lnTo>
                  <a:lnTo>
                    <a:pt x="52" y="523"/>
                  </a:lnTo>
                  <a:lnTo>
                    <a:pt x="54" y="523"/>
                  </a:lnTo>
                  <a:lnTo>
                    <a:pt x="54" y="524"/>
                  </a:lnTo>
                  <a:lnTo>
                    <a:pt x="52" y="524"/>
                  </a:lnTo>
                  <a:lnTo>
                    <a:pt x="52" y="526"/>
                  </a:lnTo>
                  <a:lnTo>
                    <a:pt x="52" y="527"/>
                  </a:lnTo>
                  <a:lnTo>
                    <a:pt x="54" y="527"/>
                  </a:lnTo>
                  <a:lnTo>
                    <a:pt x="55" y="527"/>
                  </a:lnTo>
                  <a:lnTo>
                    <a:pt x="55" y="526"/>
                  </a:lnTo>
                  <a:lnTo>
                    <a:pt x="55" y="524"/>
                  </a:lnTo>
                  <a:lnTo>
                    <a:pt x="56" y="524"/>
                  </a:lnTo>
                  <a:lnTo>
                    <a:pt x="58" y="524"/>
                  </a:lnTo>
                  <a:lnTo>
                    <a:pt x="58" y="523"/>
                  </a:lnTo>
                  <a:lnTo>
                    <a:pt x="56" y="523"/>
                  </a:lnTo>
                  <a:lnTo>
                    <a:pt x="55" y="523"/>
                  </a:lnTo>
                  <a:lnTo>
                    <a:pt x="55" y="522"/>
                  </a:lnTo>
                  <a:lnTo>
                    <a:pt x="54" y="522"/>
                  </a:lnTo>
                  <a:lnTo>
                    <a:pt x="54" y="521"/>
                  </a:lnTo>
                  <a:lnTo>
                    <a:pt x="55" y="521"/>
                  </a:lnTo>
                  <a:lnTo>
                    <a:pt x="56" y="521"/>
                  </a:lnTo>
                  <a:lnTo>
                    <a:pt x="56" y="522"/>
                  </a:lnTo>
                  <a:lnTo>
                    <a:pt x="58" y="522"/>
                  </a:lnTo>
                  <a:lnTo>
                    <a:pt x="58" y="521"/>
                  </a:lnTo>
                  <a:lnTo>
                    <a:pt x="59" y="521"/>
                  </a:lnTo>
                  <a:lnTo>
                    <a:pt x="60" y="521"/>
                  </a:lnTo>
                  <a:lnTo>
                    <a:pt x="60" y="522"/>
                  </a:lnTo>
                  <a:lnTo>
                    <a:pt x="61" y="522"/>
                  </a:lnTo>
                  <a:lnTo>
                    <a:pt x="61" y="523"/>
                  </a:lnTo>
                  <a:lnTo>
                    <a:pt x="63" y="523"/>
                  </a:lnTo>
                  <a:lnTo>
                    <a:pt x="63" y="522"/>
                  </a:lnTo>
                  <a:lnTo>
                    <a:pt x="61" y="522"/>
                  </a:lnTo>
                  <a:lnTo>
                    <a:pt x="61" y="521"/>
                  </a:lnTo>
                  <a:lnTo>
                    <a:pt x="61" y="519"/>
                  </a:lnTo>
                  <a:lnTo>
                    <a:pt x="60" y="519"/>
                  </a:lnTo>
                  <a:lnTo>
                    <a:pt x="59" y="519"/>
                  </a:lnTo>
                  <a:lnTo>
                    <a:pt x="58" y="519"/>
                  </a:lnTo>
                  <a:lnTo>
                    <a:pt x="56" y="519"/>
                  </a:lnTo>
                  <a:lnTo>
                    <a:pt x="55" y="519"/>
                  </a:lnTo>
                  <a:lnTo>
                    <a:pt x="54" y="519"/>
                  </a:lnTo>
                  <a:lnTo>
                    <a:pt x="54" y="518"/>
                  </a:lnTo>
                  <a:lnTo>
                    <a:pt x="55" y="518"/>
                  </a:lnTo>
                  <a:lnTo>
                    <a:pt x="55" y="517"/>
                  </a:lnTo>
                  <a:lnTo>
                    <a:pt x="56" y="517"/>
                  </a:lnTo>
                  <a:lnTo>
                    <a:pt x="58" y="517"/>
                  </a:lnTo>
                  <a:lnTo>
                    <a:pt x="58" y="515"/>
                  </a:lnTo>
                  <a:lnTo>
                    <a:pt x="59" y="515"/>
                  </a:lnTo>
                  <a:lnTo>
                    <a:pt x="59" y="514"/>
                  </a:lnTo>
                  <a:lnTo>
                    <a:pt x="60" y="514"/>
                  </a:lnTo>
                  <a:lnTo>
                    <a:pt x="60" y="513"/>
                  </a:lnTo>
                  <a:lnTo>
                    <a:pt x="61" y="513"/>
                  </a:lnTo>
                  <a:lnTo>
                    <a:pt x="63" y="513"/>
                  </a:lnTo>
                  <a:lnTo>
                    <a:pt x="63" y="512"/>
                  </a:lnTo>
                  <a:lnTo>
                    <a:pt x="64" y="512"/>
                  </a:lnTo>
                  <a:lnTo>
                    <a:pt x="65" y="512"/>
                  </a:lnTo>
                  <a:lnTo>
                    <a:pt x="67" y="512"/>
                  </a:lnTo>
                  <a:lnTo>
                    <a:pt x="67" y="510"/>
                  </a:lnTo>
                  <a:lnTo>
                    <a:pt x="65" y="510"/>
                  </a:lnTo>
                  <a:lnTo>
                    <a:pt x="64" y="510"/>
                  </a:lnTo>
                  <a:lnTo>
                    <a:pt x="63" y="510"/>
                  </a:lnTo>
                  <a:lnTo>
                    <a:pt x="63" y="512"/>
                  </a:lnTo>
                  <a:lnTo>
                    <a:pt x="61" y="512"/>
                  </a:lnTo>
                  <a:lnTo>
                    <a:pt x="60" y="512"/>
                  </a:lnTo>
                  <a:lnTo>
                    <a:pt x="60" y="510"/>
                  </a:lnTo>
                  <a:lnTo>
                    <a:pt x="59" y="510"/>
                  </a:lnTo>
                  <a:lnTo>
                    <a:pt x="59" y="512"/>
                  </a:lnTo>
                  <a:lnTo>
                    <a:pt x="60" y="512"/>
                  </a:lnTo>
                  <a:lnTo>
                    <a:pt x="60" y="513"/>
                  </a:lnTo>
                  <a:lnTo>
                    <a:pt x="59" y="513"/>
                  </a:lnTo>
                  <a:lnTo>
                    <a:pt x="59" y="514"/>
                  </a:lnTo>
                  <a:lnTo>
                    <a:pt x="58" y="514"/>
                  </a:lnTo>
                  <a:lnTo>
                    <a:pt x="56" y="514"/>
                  </a:lnTo>
                  <a:lnTo>
                    <a:pt x="56" y="515"/>
                  </a:lnTo>
                  <a:lnTo>
                    <a:pt x="55" y="515"/>
                  </a:lnTo>
                  <a:lnTo>
                    <a:pt x="54" y="515"/>
                  </a:lnTo>
                  <a:lnTo>
                    <a:pt x="54" y="517"/>
                  </a:lnTo>
                  <a:lnTo>
                    <a:pt x="52" y="517"/>
                  </a:lnTo>
                  <a:lnTo>
                    <a:pt x="52" y="518"/>
                  </a:lnTo>
                  <a:lnTo>
                    <a:pt x="51" y="518"/>
                  </a:lnTo>
                  <a:lnTo>
                    <a:pt x="50" y="518"/>
                  </a:lnTo>
                  <a:lnTo>
                    <a:pt x="50" y="517"/>
                  </a:lnTo>
                  <a:lnTo>
                    <a:pt x="49" y="517"/>
                  </a:lnTo>
                  <a:lnTo>
                    <a:pt x="49" y="515"/>
                  </a:lnTo>
                  <a:lnTo>
                    <a:pt x="49" y="514"/>
                  </a:lnTo>
                  <a:lnTo>
                    <a:pt x="50" y="514"/>
                  </a:lnTo>
                  <a:lnTo>
                    <a:pt x="51" y="514"/>
                  </a:lnTo>
                  <a:lnTo>
                    <a:pt x="51" y="513"/>
                  </a:lnTo>
                  <a:lnTo>
                    <a:pt x="51" y="512"/>
                  </a:lnTo>
                  <a:lnTo>
                    <a:pt x="50" y="512"/>
                  </a:lnTo>
                  <a:lnTo>
                    <a:pt x="50" y="513"/>
                  </a:lnTo>
                  <a:lnTo>
                    <a:pt x="49" y="513"/>
                  </a:lnTo>
                  <a:lnTo>
                    <a:pt x="47" y="513"/>
                  </a:lnTo>
                  <a:lnTo>
                    <a:pt x="47" y="512"/>
                  </a:lnTo>
                  <a:lnTo>
                    <a:pt x="47" y="510"/>
                  </a:lnTo>
                  <a:lnTo>
                    <a:pt x="49" y="510"/>
                  </a:lnTo>
                  <a:lnTo>
                    <a:pt x="49" y="510"/>
                  </a:lnTo>
                  <a:lnTo>
                    <a:pt x="50" y="510"/>
                  </a:lnTo>
                  <a:lnTo>
                    <a:pt x="51" y="510"/>
                  </a:lnTo>
                  <a:lnTo>
                    <a:pt x="51" y="509"/>
                  </a:lnTo>
                  <a:lnTo>
                    <a:pt x="52" y="509"/>
                  </a:lnTo>
                  <a:lnTo>
                    <a:pt x="52" y="508"/>
                  </a:lnTo>
                  <a:lnTo>
                    <a:pt x="54" y="508"/>
                  </a:lnTo>
                  <a:lnTo>
                    <a:pt x="54" y="506"/>
                  </a:lnTo>
                  <a:lnTo>
                    <a:pt x="54" y="505"/>
                  </a:lnTo>
                  <a:lnTo>
                    <a:pt x="54" y="504"/>
                  </a:lnTo>
                  <a:lnTo>
                    <a:pt x="55" y="504"/>
                  </a:lnTo>
                  <a:lnTo>
                    <a:pt x="55" y="503"/>
                  </a:lnTo>
                  <a:lnTo>
                    <a:pt x="56" y="503"/>
                  </a:lnTo>
                  <a:lnTo>
                    <a:pt x="56" y="501"/>
                  </a:lnTo>
                  <a:lnTo>
                    <a:pt x="56" y="500"/>
                  </a:lnTo>
                  <a:lnTo>
                    <a:pt x="58" y="500"/>
                  </a:lnTo>
                  <a:lnTo>
                    <a:pt x="58" y="499"/>
                  </a:lnTo>
                  <a:lnTo>
                    <a:pt x="58" y="497"/>
                  </a:lnTo>
                  <a:lnTo>
                    <a:pt x="59" y="497"/>
                  </a:lnTo>
                  <a:lnTo>
                    <a:pt x="60" y="497"/>
                  </a:lnTo>
                  <a:lnTo>
                    <a:pt x="60" y="499"/>
                  </a:lnTo>
                  <a:lnTo>
                    <a:pt x="61" y="499"/>
                  </a:lnTo>
                  <a:lnTo>
                    <a:pt x="61" y="497"/>
                  </a:lnTo>
                  <a:lnTo>
                    <a:pt x="60" y="497"/>
                  </a:lnTo>
                  <a:lnTo>
                    <a:pt x="60" y="496"/>
                  </a:lnTo>
                  <a:lnTo>
                    <a:pt x="60" y="495"/>
                  </a:lnTo>
                  <a:lnTo>
                    <a:pt x="60" y="494"/>
                  </a:lnTo>
                  <a:lnTo>
                    <a:pt x="61" y="494"/>
                  </a:lnTo>
                  <a:lnTo>
                    <a:pt x="61" y="492"/>
                  </a:lnTo>
                  <a:lnTo>
                    <a:pt x="63" y="492"/>
                  </a:lnTo>
                  <a:lnTo>
                    <a:pt x="64" y="492"/>
                  </a:lnTo>
                  <a:lnTo>
                    <a:pt x="64" y="494"/>
                  </a:lnTo>
                  <a:lnTo>
                    <a:pt x="64" y="495"/>
                  </a:lnTo>
                  <a:lnTo>
                    <a:pt x="65" y="495"/>
                  </a:lnTo>
                  <a:lnTo>
                    <a:pt x="67" y="495"/>
                  </a:lnTo>
                  <a:lnTo>
                    <a:pt x="67" y="494"/>
                  </a:lnTo>
                  <a:lnTo>
                    <a:pt x="65" y="494"/>
                  </a:lnTo>
                  <a:lnTo>
                    <a:pt x="65" y="492"/>
                  </a:lnTo>
                  <a:lnTo>
                    <a:pt x="65" y="491"/>
                  </a:lnTo>
                  <a:lnTo>
                    <a:pt x="64" y="491"/>
                  </a:lnTo>
                  <a:lnTo>
                    <a:pt x="63" y="491"/>
                  </a:lnTo>
                  <a:lnTo>
                    <a:pt x="61" y="491"/>
                  </a:lnTo>
                  <a:lnTo>
                    <a:pt x="61" y="492"/>
                  </a:lnTo>
                  <a:lnTo>
                    <a:pt x="60" y="492"/>
                  </a:lnTo>
                  <a:lnTo>
                    <a:pt x="60" y="494"/>
                  </a:lnTo>
                  <a:lnTo>
                    <a:pt x="59" y="494"/>
                  </a:lnTo>
                  <a:lnTo>
                    <a:pt x="59" y="495"/>
                  </a:lnTo>
                  <a:lnTo>
                    <a:pt x="58" y="495"/>
                  </a:lnTo>
                  <a:lnTo>
                    <a:pt x="58" y="496"/>
                  </a:lnTo>
                  <a:lnTo>
                    <a:pt x="56" y="496"/>
                  </a:lnTo>
                  <a:lnTo>
                    <a:pt x="56" y="497"/>
                  </a:lnTo>
                  <a:lnTo>
                    <a:pt x="55" y="497"/>
                  </a:lnTo>
                  <a:lnTo>
                    <a:pt x="55" y="499"/>
                  </a:lnTo>
                  <a:lnTo>
                    <a:pt x="55" y="500"/>
                  </a:lnTo>
                  <a:lnTo>
                    <a:pt x="54" y="500"/>
                  </a:lnTo>
                  <a:lnTo>
                    <a:pt x="54" y="501"/>
                  </a:lnTo>
                  <a:lnTo>
                    <a:pt x="54" y="503"/>
                  </a:lnTo>
                  <a:lnTo>
                    <a:pt x="52" y="503"/>
                  </a:lnTo>
                  <a:lnTo>
                    <a:pt x="52" y="504"/>
                  </a:lnTo>
                  <a:lnTo>
                    <a:pt x="52" y="505"/>
                  </a:lnTo>
                  <a:lnTo>
                    <a:pt x="52" y="506"/>
                  </a:lnTo>
                  <a:lnTo>
                    <a:pt x="51" y="506"/>
                  </a:lnTo>
                  <a:lnTo>
                    <a:pt x="51" y="508"/>
                  </a:lnTo>
                  <a:lnTo>
                    <a:pt x="50" y="508"/>
                  </a:lnTo>
                  <a:lnTo>
                    <a:pt x="50" y="506"/>
                  </a:lnTo>
                  <a:lnTo>
                    <a:pt x="49" y="506"/>
                  </a:lnTo>
                  <a:lnTo>
                    <a:pt x="49" y="505"/>
                  </a:lnTo>
                  <a:lnTo>
                    <a:pt x="49" y="504"/>
                  </a:lnTo>
                  <a:lnTo>
                    <a:pt x="47" y="504"/>
                  </a:lnTo>
                  <a:lnTo>
                    <a:pt x="47" y="505"/>
                  </a:lnTo>
                  <a:lnTo>
                    <a:pt x="46" y="505"/>
                  </a:lnTo>
                  <a:lnTo>
                    <a:pt x="46" y="506"/>
                  </a:lnTo>
                  <a:lnTo>
                    <a:pt x="45" y="506"/>
                  </a:lnTo>
                  <a:lnTo>
                    <a:pt x="45" y="508"/>
                  </a:lnTo>
                  <a:lnTo>
                    <a:pt x="45" y="509"/>
                  </a:lnTo>
                  <a:lnTo>
                    <a:pt x="43" y="509"/>
                  </a:lnTo>
                  <a:lnTo>
                    <a:pt x="43" y="510"/>
                  </a:lnTo>
                  <a:lnTo>
                    <a:pt x="42" y="510"/>
                  </a:lnTo>
                  <a:lnTo>
                    <a:pt x="42" y="510"/>
                  </a:lnTo>
                  <a:lnTo>
                    <a:pt x="42" y="510"/>
                  </a:lnTo>
                  <a:lnTo>
                    <a:pt x="41" y="510"/>
                  </a:lnTo>
                  <a:lnTo>
                    <a:pt x="41" y="510"/>
                  </a:lnTo>
                  <a:lnTo>
                    <a:pt x="41" y="509"/>
                  </a:lnTo>
                  <a:lnTo>
                    <a:pt x="41" y="508"/>
                  </a:lnTo>
                  <a:lnTo>
                    <a:pt x="42" y="508"/>
                  </a:lnTo>
                  <a:lnTo>
                    <a:pt x="42" y="506"/>
                  </a:lnTo>
                  <a:lnTo>
                    <a:pt x="42" y="505"/>
                  </a:lnTo>
                  <a:lnTo>
                    <a:pt x="42" y="504"/>
                  </a:lnTo>
                  <a:lnTo>
                    <a:pt x="42" y="504"/>
                  </a:lnTo>
                  <a:lnTo>
                    <a:pt x="42" y="503"/>
                  </a:lnTo>
                  <a:lnTo>
                    <a:pt x="42" y="501"/>
                  </a:lnTo>
                  <a:lnTo>
                    <a:pt x="43" y="501"/>
                  </a:lnTo>
                  <a:lnTo>
                    <a:pt x="45" y="501"/>
                  </a:lnTo>
                  <a:lnTo>
                    <a:pt x="45" y="500"/>
                  </a:lnTo>
                  <a:lnTo>
                    <a:pt x="43" y="500"/>
                  </a:lnTo>
                  <a:lnTo>
                    <a:pt x="45" y="499"/>
                  </a:lnTo>
                  <a:lnTo>
                    <a:pt x="46" y="499"/>
                  </a:lnTo>
                  <a:lnTo>
                    <a:pt x="46" y="497"/>
                  </a:lnTo>
                  <a:lnTo>
                    <a:pt x="47" y="497"/>
                  </a:lnTo>
                  <a:lnTo>
                    <a:pt x="49" y="497"/>
                  </a:lnTo>
                  <a:lnTo>
                    <a:pt x="49" y="496"/>
                  </a:lnTo>
                  <a:lnTo>
                    <a:pt x="50" y="496"/>
                  </a:lnTo>
                  <a:lnTo>
                    <a:pt x="50" y="495"/>
                  </a:lnTo>
                  <a:lnTo>
                    <a:pt x="49" y="495"/>
                  </a:lnTo>
                  <a:lnTo>
                    <a:pt x="49" y="496"/>
                  </a:lnTo>
                  <a:lnTo>
                    <a:pt x="47" y="496"/>
                  </a:lnTo>
                  <a:lnTo>
                    <a:pt x="47" y="495"/>
                  </a:lnTo>
                  <a:lnTo>
                    <a:pt x="47" y="494"/>
                  </a:lnTo>
                  <a:lnTo>
                    <a:pt x="47" y="492"/>
                  </a:lnTo>
                  <a:lnTo>
                    <a:pt x="49" y="492"/>
                  </a:lnTo>
                  <a:lnTo>
                    <a:pt x="50" y="492"/>
                  </a:lnTo>
                  <a:lnTo>
                    <a:pt x="50" y="491"/>
                  </a:lnTo>
                  <a:lnTo>
                    <a:pt x="51" y="491"/>
                  </a:lnTo>
                  <a:lnTo>
                    <a:pt x="51" y="490"/>
                  </a:lnTo>
                  <a:lnTo>
                    <a:pt x="50" y="490"/>
                  </a:lnTo>
                  <a:lnTo>
                    <a:pt x="49" y="490"/>
                  </a:lnTo>
                  <a:lnTo>
                    <a:pt x="47" y="490"/>
                  </a:lnTo>
                  <a:lnTo>
                    <a:pt x="47" y="491"/>
                  </a:lnTo>
                  <a:lnTo>
                    <a:pt x="46" y="491"/>
                  </a:lnTo>
                  <a:lnTo>
                    <a:pt x="46" y="490"/>
                  </a:lnTo>
                  <a:lnTo>
                    <a:pt x="45" y="490"/>
                  </a:lnTo>
                  <a:lnTo>
                    <a:pt x="45" y="488"/>
                  </a:lnTo>
                  <a:lnTo>
                    <a:pt x="45" y="487"/>
                  </a:lnTo>
                  <a:lnTo>
                    <a:pt x="45" y="486"/>
                  </a:lnTo>
                  <a:lnTo>
                    <a:pt x="43" y="486"/>
                  </a:lnTo>
                  <a:lnTo>
                    <a:pt x="43" y="485"/>
                  </a:lnTo>
                  <a:lnTo>
                    <a:pt x="43" y="483"/>
                  </a:lnTo>
                  <a:lnTo>
                    <a:pt x="43" y="482"/>
                  </a:lnTo>
                  <a:lnTo>
                    <a:pt x="43" y="481"/>
                  </a:lnTo>
                  <a:lnTo>
                    <a:pt x="45" y="481"/>
                  </a:lnTo>
                  <a:lnTo>
                    <a:pt x="45" y="479"/>
                  </a:lnTo>
                  <a:lnTo>
                    <a:pt x="43" y="481"/>
                  </a:lnTo>
                  <a:lnTo>
                    <a:pt x="43" y="479"/>
                  </a:lnTo>
                  <a:lnTo>
                    <a:pt x="43" y="478"/>
                  </a:lnTo>
                  <a:lnTo>
                    <a:pt x="45" y="478"/>
                  </a:lnTo>
                  <a:lnTo>
                    <a:pt x="45" y="478"/>
                  </a:lnTo>
                  <a:lnTo>
                    <a:pt x="45" y="477"/>
                  </a:lnTo>
                  <a:lnTo>
                    <a:pt x="46" y="477"/>
                  </a:lnTo>
                  <a:lnTo>
                    <a:pt x="47" y="477"/>
                  </a:lnTo>
                  <a:lnTo>
                    <a:pt x="49" y="477"/>
                  </a:lnTo>
                  <a:lnTo>
                    <a:pt x="50" y="477"/>
                  </a:lnTo>
                  <a:lnTo>
                    <a:pt x="50" y="476"/>
                  </a:lnTo>
                  <a:lnTo>
                    <a:pt x="49" y="476"/>
                  </a:lnTo>
                  <a:lnTo>
                    <a:pt x="47" y="476"/>
                  </a:lnTo>
                  <a:lnTo>
                    <a:pt x="46" y="476"/>
                  </a:lnTo>
                  <a:lnTo>
                    <a:pt x="46" y="474"/>
                  </a:lnTo>
                  <a:lnTo>
                    <a:pt x="47" y="474"/>
                  </a:lnTo>
                  <a:lnTo>
                    <a:pt x="47" y="473"/>
                  </a:lnTo>
                  <a:lnTo>
                    <a:pt x="46" y="473"/>
                  </a:lnTo>
                  <a:lnTo>
                    <a:pt x="46" y="472"/>
                  </a:lnTo>
                  <a:lnTo>
                    <a:pt x="46" y="470"/>
                  </a:lnTo>
                  <a:lnTo>
                    <a:pt x="47" y="470"/>
                  </a:lnTo>
                  <a:lnTo>
                    <a:pt x="47" y="469"/>
                  </a:lnTo>
                  <a:lnTo>
                    <a:pt x="49" y="469"/>
                  </a:lnTo>
                  <a:lnTo>
                    <a:pt x="49" y="468"/>
                  </a:lnTo>
                  <a:lnTo>
                    <a:pt x="50" y="468"/>
                  </a:lnTo>
                  <a:lnTo>
                    <a:pt x="50" y="467"/>
                  </a:lnTo>
                  <a:lnTo>
                    <a:pt x="51" y="467"/>
                  </a:lnTo>
                  <a:lnTo>
                    <a:pt x="52" y="467"/>
                  </a:lnTo>
                  <a:lnTo>
                    <a:pt x="54" y="467"/>
                  </a:lnTo>
                  <a:lnTo>
                    <a:pt x="54" y="465"/>
                  </a:lnTo>
                  <a:lnTo>
                    <a:pt x="55" y="465"/>
                  </a:lnTo>
                  <a:lnTo>
                    <a:pt x="55" y="464"/>
                  </a:lnTo>
                  <a:lnTo>
                    <a:pt x="56" y="464"/>
                  </a:lnTo>
                  <a:lnTo>
                    <a:pt x="56" y="463"/>
                  </a:lnTo>
                  <a:lnTo>
                    <a:pt x="58" y="463"/>
                  </a:lnTo>
                  <a:lnTo>
                    <a:pt x="59" y="464"/>
                  </a:lnTo>
                  <a:lnTo>
                    <a:pt x="59" y="463"/>
                  </a:lnTo>
                  <a:lnTo>
                    <a:pt x="58" y="463"/>
                  </a:lnTo>
                  <a:lnTo>
                    <a:pt x="58" y="461"/>
                  </a:lnTo>
                  <a:lnTo>
                    <a:pt x="59" y="461"/>
                  </a:lnTo>
                  <a:lnTo>
                    <a:pt x="59" y="460"/>
                  </a:lnTo>
                  <a:lnTo>
                    <a:pt x="59" y="459"/>
                  </a:lnTo>
                  <a:lnTo>
                    <a:pt x="59" y="458"/>
                  </a:lnTo>
                  <a:lnTo>
                    <a:pt x="60" y="458"/>
                  </a:lnTo>
                  <a:lnTo>
                    <a:pt x="61" y="458"/>
                  </a:lnTo>
                  <a:lnTo>
                    <a:pt x="61" y="459"/>
                  </a:lnTo>
                  <a:lnTo>
                    <a:pt x="63" y="459"/>
                  </a:lnTo>
                  <a:lnTo>
                    <a:pt x="63" y="460"/>
                  </a:lnTo>
                  <a:lnTo>
                    <a:pt x="64" y="460"/>
                  </a:lnTo>
                  <a:lnTo>
                    <a:pt x="65" y="460"/>
                  </a:lnTo>
                  <a:lnTo>
                    <a:pt x="67" y="460"/>
                  </a:lnTo>
                  <a:lnTo>
                    <a:pt x="67" y="459"/>
                  </a:lnTo>
                  <a:lnTo>
                    <a:pt x="67" y="458"/>
                  </a:lnTo>
                  <a:lnTo>
                    <a:pt x="68" y="458"/>
                  </a:lnTo>
                  <a:lnTo>
                    <a:pt x="68" y="456"/>
                  </a:lnTo>
                  <a:lnTo>
                    <a:pt x="69" y="456"/>
                  </a:lnTo>
                  <a:lnTo>
                    <a:pt x="69" y="455"/>
                  </a:lnTo>
                  <a:lnTo>
                    <a:pt x="70" y="455"/>
                  </a:lnTo>
                  <a:lnTo>
                    <a:pt x="70" y="454"/>
                  </a:lnTo>
                  <a:lnTo>
                    <a:pt x="72" y="454"/>
                  </a:lnTo>
                  <a:lnTo>
                    <a:pt x="72" y="452"/>
                  </a:lnTo>
                  <a:lnTo>
                    <a:pt x="70" y="452"/>
                  </a:lnTo>
                  <a:lnTo>
                    <a:pt x="70" y="454"/>
                  </a:lnTo>
                  <a:lnTo>
                    <a:pt x="69" y="454"/>
                  </a:lnTo>
                  <a:lnTo>
                    <a:pt x="69" y="452"/>
                  </a:lnTo>
                  <a:lnTo>
                    <a:pt x="69" y="451"/>
                  </a:lnTo>
                  <a:lnTo>
                    <a:pt x="69" y="450"/>
                  </a:lnTo>
                  <a:lnTo>
                    <a:pt x="70" y="450"/>
                  </a:lnTo>
                  <a:lnTo>
                    <a:pt x="70" y="448"/>
                  </a:lnTo>
                  <a:lnTo>
                    <a:pt x="72" y="448"/>
                  </a:lnTo>
                  <a:lnTo>
                    <a:pt x="72" y="450"/>
                  </a:lnTo>
                  <a:lnTo>
                    <a:pt x="73" y="450"/>
                  </a:lnTo>
                  <a:lnTo>
                    <a:pt x="73" y="451"/>
                  </a:lnTo>
                  <a:lnTo>
                    <a:pt x="73" y="451"/>
                  </a:lnTo>
                  <a:lnTo>
                    <a:pt x="73" y="450"/>
                  </a:lnTo>
                  <a:lnTo>
                    <a:pt x="74" y="450"/>
                  </a:lnTo>
                  <a:lnTo>
                    <a:pt x="74" y="451"/>
                  </a:lnTo>
                  <a:lnTo>
                    <a:pt x="74" y="452"/>
                  </a:lnTo>
                  <a:lnTo>
                    <a:pt x="74" y="454"/>
                  </a:lnTo>
                  <a:lnTo>
                    <a:pt x="73" y="454"/>
                  </a:lnTo>
                  <a:lnTo>
                    <a:pt x="73" y="455"/>
                  </a:lnTo>
                  <a:lnTo>
                    <a:pt x="74" y="455"/>
                  </a:lnTo>
                  <a:lnTo>
                    <a:pt x="74" y="456"/>
                  </a:lnTo>
                  <a:lnTo>
                    <a:pt x="76" y="456"/>
                  </a:lnTo>
                  <a:lnTo>
                    <a:pt x="76" y="458"/>
                  </a:lnTo>
                  <a:lnTo>
                    <a:pt x="76" y="459"/>
                  </a:lnTo>
                  <a:lnTo>
                    <a:pt x="76" y="460"/>
                  </a:lnTo>
                  <a:lnTo>
                    <a:pt x="77" y="460"/>
                  </a:lnTo>
                  <a:lnTo>
                    <a:pt x="77" y="459"/>
                  </a:lnTo>
                  <a:lnTo>
                    <a:pt x="78" y="459"/>
                  </a:lnTo>
                  <a:lnTo>
                    <a:pt x="78" y="458"/>
                  </a:lnTo>
                  <a:lnTo>
                    <a:pt x="77" y="458"/>
                  </a:lnTo>
                  <a:lnTo>
                    <a:pt x="77" y="456"/>
                  </a:lnTo>
                  <a:lnTo>
                    <a:pt x="76" y="456"/>
                  </a:lnTo>
                  <a:lnTo>
                    <a:pt x="76" y="455"/>
                  </a:lnTo>
                  <a:lnTo>
                    <a:pt x="76" y="454"/>
                  </a:lnTo>
                  <a:lnTo>
                    <a:pt x="76" y="452"/>
                  </a:lnTo>
                  <a:lnTo>
                    <a:pt x="76" y="451"/>
                  </a:lnTo>
                  <a:lnTo>
                    <a:pt x="76" y="450"/>
                  </a:lnTo>
                  <a:lnTo>
                    <a:pt x="76" y="448"/>
                  </a:lnTo>
                  <a:lnTo>
                    <a:pt x="76" y="447"/>
                  </a:lnTo>
                  <a:lnTo>
                    <a:pt x="76" y="447"/>
                  </a:lnTo>
                  <a:lnTo>
                    <a:pt x="77" y="447"/>
                  </a:lnTo>
                  <a:lnTo>
                    <a:pt x="78" y="447"/>
                  </a:lnTo>
                  <a:lnTo>
                    <a:pt x="78" y="446"/>
                  </a:lnTo>
                  <a:lnTo>
                    <a:pt x="79" y="446"/>
                  </a:lnTo>
                  <a:lnTo>
                    <a:pt x="79" y="445"/>
                  </a:lnTo>
                  <a:lnTo>
                    <a:pt x="79" y="443"/>
                  </a:lnTo>
                  <a:lnTo>
                    <a:pt x="79" y="442"/>
                  </a:lnTo>
                  <a:lnTo>
                    <a:pt x="81" y="442"/>
                  </a:lnTo>
                  <a:lnTo>
                    <a:pt x="82" y="442"/>
                  </a:lnTo>
                  <a:lnTo>
                    <a:pt x="83" y="442"/>
                  </a:lnTo>
                  <a:lnTo>
                    <a:pt x="85" y="442"/>
                  </a:lnTo>
                  <a:lnTo>
                    <a:pt x="85" y="441"/>
                  </a:lnTo>
                  <a:lnTo>
                    <a:pt x="86" y="441"/>
                  </a:lnTo>
                  <a:lnTo>
                    <a:pt x="87" y="441"/>
                  </a:lnTo>
                  <a:lnTo>
                    <a:pt x="87" y="442"/>
                  </a:lnTo>
                  <a:lnTo>
                    <a:pt x="89" y="442"/>
                  </a:lnTo>
                  <a:lnTo>
                    <a:pt x="89" y="443"/>
                  </a:lnTo>
                  <a:lnTo>
                    <a:pt x="90" y="443"/>
                  </a:lnTo>
                  <a:lnTo>
                    <a:pt x="90" y="445"/>
                  </a:lnTo>
                  <a:lnTo>
                    <a:pt x="91" y="445"/>
                  </a:lnTo>
                  <a:lnTo>
                    <a:pt x="91" y="443"/>
                  </a:lnTo>
                  <a:lnTo>
                    <a:pt x="90" y="443"/>
                  </a:lnTo>
                  <a:lnTo>
                    <a:pt x="90" y="442"/>
                  </a:lnTo>
                  <a:lnTo>
                    <a:pt x="89" y="442"/>
                  </a:lnTo>
                  <a:lnTo>
                    <a:pt x="89" y="441"/>
                  </a:lnTo>
                  <a:lnTo>
                    <a:pt x="87" y="441"/>
                  </a:lnTo>
                  <a:lnTo>
                    <a:pt x="87" y="439"/>
                  </a:lnTo>
                  <a:lnTo>
                    <a:pt x="87" y="438"/>
                  </a:lnTo>
                  <a:lnTo>
                    <a:pt x="89" y="438"/>
                  </a:lnTo>
                  <a:lnTo>
                    <a:pt x="89" y="437"/>
                  </a:lnTo>
                  <a:lnTo>
                    <a:pt x="90" y="437"/>
                  </a:lnTo>
                  <a:lnTo>
                    <a:pt x="90" y="436"/>
                  </a:lnTo>
                  <a:lnTo>
                    <a:pt x="91" y="436"/>
                  </a:lnTo>
                  <a:lnTo>
                    <a:pt x="91" y="434"/>
                  </a:lnTo>
                  <a:lnTo>
                    <a:pt x="92" y="434"/>
                  </a:lnTo>
                  <a:lnTo>
                    <a:pt x="94" y="434"/>
                  </a:lnTo>
                  <a:lnTo>
                    <a:pt x="94" y="433"/>
                  </a:lnTo>
                  <a:lnTo>
                    <a:pt x="92" y="433"/>
                  </a:lnTo>
                  <a:lnTo>
                    <a:pt x="91" y="433"/>
                  </a:lnTo>
                  <a:lnTo>
                    <a:pt x="90" y="433"/>
                  </a:lnTo>
                  <a:lnTo>
                    <a:pt x="90" y="434"/>
                  </a:lnTo>
                  <a:lnTo>
                    <a:pt x="89" y="434"/>
                  </a:lnTo>
                  <a:lnTo>
                    <a:pt x="89" y="436"/>
                  </a:lnTo>
                  <a:lnTo>
                    <a:pt x="87" y="436"/>
                  </a:lnTo>
                  <a:lnTo>
                    <a:pt x="86" y="436"/>
                  </a:lnTo>
                  <a:lnTo>
                    <a:pt x="85" y="436"/>
                  </a:lnTo>
                  <a:lnTo>
                    <a:pt x="85" y="437"/>
                  </a:lnTo>
                  <a:lnTo>
                    <a:pt x="83" y="437"/>
                  </a:lnTo>
                  <a:lnTo>
                    <a:pt x="82" y="437"/>
                  </a:lnTo>
                  <a:lnTo>
                    <a:pt x="82" y="438"/>
                  </a:lnTo>
                  <a:lnTo>
                    <a:pt x="81" y="438"/>
                  </a:lnTo>
                  <a:lnTo>
                    <a:pt x="79" y="438"/>
                  </a:lnTo>
                  <a:lnTo>
                    <a:pt x="78" y="438"/>
                  </a:lnTo>
                  <a:lnTo>
                    <a:pt x="78" y="439"/>
                  </a:lnTo>
                  <a:lnTo>
                    <a:pt x="77" y="439"/>
                  </a:lnTo>
                  <a:lnTo>
                    <a:pt x="76" y="439"/>
                  </a:lnTo>
                  <a:lnTo>
                    <a:pt x="76" y="438"/>
                  </a:lnTo>
                  <a:lnTo>
                    <a:pt x="74" y="438"/>
                  </a:lnTo>
                  <a:lnTo>
                    <a:pt x="74" y="437"/>
                  </a:lnTo>
                  <a:lnTo>
                    <a:pt x="74" y="436"/>
                  </a:lnTo>
                  <a:lnTo>
                    <a:pt x="76" y="436"/>
                  </a:lnTo>
                  <a:lnTo>
                    <a:pt x="76" y="434"/>
                  </a:lnTo>
                  <a:lnTo>
                    <a:pt x="74" y="434"/>
                  </a:lnTo>
                  <a:lnTo>
                    <a:pt x="74" y="436"/>
                  </a:lnTo>
                  <a:lnTo>
                    <a:pt x="73" y="436"/>
                  </a:lnTo>
                  <a:lnTo>
                    <a:pt x="73" y="437"/>
                  </a:lnTo>
                  <a:lnTo>
                    <a:pt x="73" y="438"/>
                  </a:lnTo>
                  <a:lnTo>
                    <a:pt x="73" y="439"/>
                  </a:lnTo>
                  <a:lnTo>
                    <a:pt x="73" y="439"/>
                  </a:lnTo>
                  <a:lnTo>
                    <a:pt x="73" y="438"/>
                  </a:lnTo>
                  <a:lnTo>
                    <a:pt x="72" y="438"/>
                  </a:lnTo>
                  <a:lnTo>
                    <a:pt x="72" y="439"/>
                  </a:lnTo>
                  <a:lnTo>
                    <a:pt x="70" y="439"/>
                  </a:lnTo>
                  <a:lnTo>
                    <a:pt x="69" y="439"/>
                  </a:lnTo>
                  <a:lnTo>
                    <a:pt x="69" y="441"/>
                  </a:lnTo>
                  <a:lnTo>
                    <a:pt x="68" y="441"/>
                  </a:lnTo>
                  <a:lnTo>
                    <a:pt x="67" y="441"/>
                  </a:lnTo>
                  <a:lnTo>
                    <a:pt x="65" y="441"/>
                  </a:lnTo>
                  <a:lnTo>
                    <a:pt x="65" y="439"/>
                  </a:lnTo>
                  <a:lnTo>
                    <a:pt x="65" y="438"/>
                  </a:lnTo>
                  <a:lnTo>
                    <a:pt x="64" y="438"/>
                  </a:lnTo>
                  <a:lnTo>
                    <a:pt x="64" y="439"/>
                  </a:lnTo>
                  <a:lnTo>
                    <a:pt x="64" y="441"/>
                  </a:lnTo>
                  <a:lnTo>
                    <a:pt x="65" y="441"/>
                  </a:lnTo>
                  <a:lnTo>
                    <a:pt x="65" y="442"/>
                  </a:lnTo>
                  <a:lnTo>
                    <a:pt x="64" y="442"/>
                  </a:lnTo>
                  <a:lnTo>
                    <a:pt x="64" y="443"/>
                  </a:lnTo>
                  <a:lnTo>
                    <a:pt x="63" y="443"/>
                  </a:lnTo>
                  <a:lnTo>
                    <a:pt x="63" y="445"/>
                  </a:lnTo>
                  <a:lnTo>
                    <a:pt x="63" y="446"/>
                  </a:lnTo>
                  <a:lnTo>
                    <a:pt x="61" y="446"/>
                  </a:lnTo>
                  <a:lnTo>
                    <a:pt x="61" y="447"/>
                  </a:lnTo>
                  <a:lnTo>
                    <a:pt x="60" y="447"/>
                  </a:lnTo>
                  <a:lnTo>
                    <a:pt x="60" y="447"/>
                  </a:lnTo>
                  <a:lnTo>
                    <a:pt x="60" y="448"/>
                  </a:lnTo>
                  <a:lnTo>
                    <a:pt x="59" y="448"/>
                  </a:lnTo>
                  <a:lnTo>
                    <a:pt x="59" y="450"/>
                  </a:lnTo>
                  <a:lnTo>
                    <a:pt x="59" y="451"/>
                  </a:lnTo>
                  <a:lnTo>
                    <a:pt x="58" y="451"/>
                  </a:lnTo>
                  <a:lnTo>
                    <a:pt x="58" y="450"/>
                  </a:lnTo>
                  <a:lnTo>
                    <a:pt x="56" y="450"/>
                  </a:lnTo>
                  <a:lnTo>
                    <a:pt x="55" y="450"/>
                  </a:lnTo>
                  <a:lnTo>
                    <a:pt x="54" y="450"/>
                  </a:lnTo>
                  <a:lnTo>
                    <a:pt x="54" y="451"/>
                  </a:lnTo>
                  <a:lnTo>
                    <a:pt x="54" y="452"/>
                  </a:lnTo>
                  <a:lnTo>
                    <a:pt x="52" y="452"/>
                  </a:lnTo>
                  <a:lnTo>
                    <a:pt x="51" y="452"/>
                  </a:lnTo>
                  <a:lnTo>
                    <a:pt x="51" y="451"/>
                  </a:lnTo>
                  <a:lnTo>
                    <a:pt x="52" y="451"/>
                  </a:lnTo>
                  <a:lnTo>
                    <a:pt x="52" y="450"/>
                  </a:lnTo>
                  <a:lnTo>
                    <a:pt x="52" y="448"/>
                  </a:lnTo>
                  <a:lnTo>
                    <a:pt x="51" y="448"/>
                  </a:lnTo>
                  <a:lnTo>
                    <a:pt x="51" y="447"/>
                  </a:lnTo>
                  <a:lnTo>
                    <a:pt x="50" y="447"/>
                  </a:lnTo>
                  <a:lnTo>
                    <a:pt x="50" y="448"/>
                  </a:lnTo>
                  <a:lnTo>
                    <a:pt x="51" y="448"/>
                  </a:lnTo>
                  <a:lnTo>
                    <a:pt x="51" y="450"/>
                  </a:lnTo>
                  <a:lnTo>
                    <a:pt x="50" y="450"/>
                  </a:lnTo>
                  <a:lnTo>
                    <a:pt x="49" y="450"/>
                  </a:lnTo>
                  <a:lnTo>
                    <a:pt x="49" y="448"/>
                  </a:lnTo>
                  <a:lnTo>
                    <a:pt x="49" y="447"/>
                  </a:lnTo>
                  <a:lnTo>
                    <a:pt x="47" y="447"/>
                  </a:lnTo>
                  <a:lnTo>
                    <a:pt x="47" y="448"/>
                  </a:lnTo>
                  <a:lnTo>
                    <a:pt x="47" y="450"/>
                  </a:lnTo>
                  <a:lnTo>
                    <a:pt x="47" y="451"/>
                  </a:lnTo>
                  <a:lnTo>
                    <a:pt x="46" y="451"/>
                  </a:lnTo>
                  <a:lnTo>
                    <a:pt x="46" y="452"/>
                  </a:lnTo>
                  <a:lnTo>
                    <a:pt x="46" y="454"/>
                  </a:lnTo>
                  <a:lnTo>
                    <a:pt x="45" y="454"/>
                  </a:lnTo>
                  <a:lnTo>
                    <a:pt x="45" y="452"/>
                  </a:lnTo>
                  <a:lnTo>
                    <a:pt x="43" y="452"/>
                  </a:lnTo>
                  <a:lnTo>
                    <a:pt x="43" y="451"/>
                  </a:lnTo>
                  <a:lnTo>
                    <a:pt x="43" y="450"/>
                  </a:lnTo>
                  <a:lnTo>
                    <a:pt x="43" y="448"/>
                  </a:lnTo>
                  <a:lnTo>
                    <a:pt x="43" y="447"/>
                  </a:lnTo>
                  <a:lnTo>
                    <a:pt x="43" y="447"/>
                  </a:lnTo>
                  <a:lnTo>
                    <a:pt x="43" y="446"/>
                  </a:lnTo>
                  <a:lnTo>
                    <a:pt x="43" y="445"/>
                  </a:lnTo>
                  <a:lnTo>
                    <a:pt x="42" y="445"/>
                  </a:lnTo>
                  <a:lnTo>
                    <a:pt x="42" y="443"/>
                  </a:lnTo>
                  <a:lnTo>
                    <a:pt x="43" y="443"/>
                  </a:lnTo>
                  <a:lnTo>
                    <a:pt x="43" y="442"/>
                  </a:lnTo>
                  <a:lnTo>
                    <a:pt x="42" y="442"/>
                  </a:lnTo>
                  <a:lnTo>
                    <a:pt x="42" y="441"/>
                  </a:lnTo>
                  <a:lnTo>
                    <a:pt x="42" y="439"/>
                  </a:lnTo>
                  <a:lnTo>
                    <a:pt x="42" y="438"/>
                  </a:lnTo>
                  <a:lnTo>
                    <a:pt x="43" y="438"/>
                  </a:lnTo>
                  <a:lnTo>
                    <a:pt x="43" y="437"/>
                  </a:lnTo>
                  <a:lnTo>
                    <a:pt x="42" y="437"/>
                  </a:lnTo>
                  <a:lnTo>
                    <a:pt x="42" y="436"/>
                  </a:lnTo>
                  <a:lnTo>
                    <a:pt x="43" y="436"/>
                  </a:lnTo>
                  <a:lnTo>
                    <a:pt x="43" y="434"/>
                  </a:lnTo>
                  <a:lnTo>
                    <a:pt x="42" y="434"/>
                  </a:lnTo>
                  <a:lnTo>
                    <a:pt x="42" y="436"/>
                  </a:lnTo>
                  <a:lnTo>
                    <a:pt x="42" y="436"/>
                  </a:lnTo>
                  <a:lnTo>
                    <a:pt x="42" y="434"/>
                  </a:lnTo>
                  <a:lnTo>
                    <a:pt x="42" y="433"/>
                  </a:lnTo>
                  <a:lnTo>
                    <a:pt x="42" y="432"/>
                  </a:lnTo>
                  <a:lnTo>
                    <a:pt x="42" y="432"/>
                  </a:lnTo>
                  <a:lnTo>
                    <a:pt x="42" y="430"/>
                  </a:lnTo>
                  <a:lnTo>
                    <a:pt x="43" y="430"/>
                  </a:lnTo>
                  <a:lnTo>
                    <a:pt x="45" y="430"/>
                  </a:lnTo>
                  <a:lnTo>
                    <a:pt x="45" y="429"/>
                  </a:lnTo>
                  <a:lnTo>
                    <a:pt x="43" y="429"/>
                  </a:lnTo>
                  <a:lnTo>
                    <a:pt x="42" y="429"/>
                  </a:lnTo>
                  <a:lnTo>
                    <a:pt x="42" y="428"/>
                  </a:lnTo>
                  <a:lnTo>
                    <a:pt x="42" y="427"/>
                  </a:lnTo>
                  <a:lnTo>
                    <a:pt x="43" y="427"/>
                  </a:lnTo>
                  <a:lnTo>
                    <a:pt x="45" y="427"/>
                  </a:lnTo>
                  <a:lnTo>
                    <a:pt x="46" y="427"/>
                  </a:lnTo>
                  <a:lnTo>
                    <a:pt x="46" y="425"/>
                  </a:lnTo>
                  <a:lnTo>
                    <a:pt x="45" y="425"/>
                  </a:lnTo>
                  <a:lnTo>
                    <a:pt x="43" y="425"/>
                  </a:lnTo>
                  <a:lnTo>
                    <a:pt x="43" y="424"/>
                  </a:lnTo>
                  <a:lnTo>
                    <a:pt x="43" y="423"/>
                  </a:lnTo>
                  <a:lnTo>
                    <a:pt x="42" y="423"/>
                  </a:lnTo>
                  <a:lnTo>
                    <a:pt x="42" y="424"/>
                  </a:lnTo>
                  <a:lnTo>
                    <a:pt x="42" y="424"/>
                  </a:lnTo>
                  <a:lnTo>
                    <a:pt x="42" y="425"/>
                  </a:lnTo>
                  <a:lnTo>
                    <a:pt x="42" y="427"/>
                  </a:lnTo>
                  <a:lnTo>
                    <a:pt x="42" y="428"/>
                  </a:lnTo>
                  <a:lnTo>
                    <a:pt x="42" y="429"/>
                  </a:lnTo>
                  <a:lnTo>
                    <a:pt x="41" y="429"/>
                  </a:lnTo>
                  <a:lnTo>
                    <a:pt x="41" y="428"/>
                  </a:lnTo>
                  <a:lnTo>
                    <a:pt x="41" y="427"/>
                  </a:lnTo>
                  <a:lnTo>
                    <a:pt x="40" y="427"/>
                  </a:lnTo>
                  <a:lnTo>
                    <a:pt x="40" y="425"/>
                  </a:lnTo>
                  <a:lnTo>
                    <a:pt x="40" y="424"/>
                  </a:lnTo>
                  <a:lnTo>
                    <a:pt x="38" y="424"/>
                  </a:lnTo>
                  <a:lnTo>
                    <a:pt x="38" y="423"/>
                  </a:lnTo>
                  <a:lnTo>
                    <a:pt x="38" y="421"/>
                  </a:lnTo>
                  <a:lnTo>
                    <a:pt x="37" y="421"/>
                  </a:lnTo>
                  <a:lnTo>
                    <a:pt x="37" y="420"/>
                  </a:lnTo>
                  <a:lnTo>
                    <a:pt x="37" y="419"/>
                  </a:lnTo>
                  <a:lnTo>
                    <a:pt x="37" y="418"/>
                  </a:lnTo>
                  <a:lnTo>
                    <a:pt x="37" y="416"/>
                  </a:lnTo>
                  <a:lnTo>
                    <a:pt x="38" y="416"/>
                  </a:lnTo>
                  <a:lnTo>
                    <a:pt x="38" y="416"/>
                  </a:lnTo>
                  <a:lnTo>
                    <a:pt x="40" y="416"/>
                  </a:lnTo>
                  <a:lnTo>
                    <a:pt x="40" y="415"/>
                  </a:lnTo>
                  <a:lnTo>
                    <a:pt x="40" y="414"/>
                  </a:lnTo>
                  <a:lnTo>
                    <a:pt x="41" y="414"/>
                  </a:lnTo>
                  <a:lnTo>
                    <a:pt x="41" y="415"/>
                  </a:lnTo>
                  <a:lnTo>
                    <a:pt x="42" y="415"/>
                  </a:lnTo>
                  <a:lnTo>
                    <a:pt x="42" y="415"/>
                  </a:lnTo>
                  <a:lnTo>
                    <a:pt x="43" y="415"/>
                  </a:lnTo>
                  <a:lnTo>
                    <a:pt x="43" y="416"/>
                  </a:lnTo>
                  <a:lnTo>
                    <a:pt x="45" y="416"/>
                  </a:lnTo>
                  <a:lnTo>
                    <a:pt x="45" y="415"/>
                  </a:lnTo>
                  <a:lnTo>
                    <a:pt x="43" y="415"/>
                  </a:lnTo>
                  <a:lnTo>
                    <a:pt x="43" y="414"/>
                  </a:lnTo>
                  <a:lnTo>
                    <a:pt x="43" y="412"/>
                  </a:lnTo>
                  <a:lnTo>
                    <a:pt x="45" y="412"/>
                  </a:lnTo>
                  <a:lnTo>
                    <a:pt x="45" y="411"/>
                  </a:lnTo>
                  <a:lnTo>
                    <a:pt x="46" y="411"/>
                  </a:lnTo>
                  <a:lnTo>
                    <a:pt x="47" y="411"/>
                  </a:lnTo>
                  <a:lnTo>
                    <a:pt x="49" y="411"/>
                  </a:lnTo>
                  <a:lnTo>
                    <a:pt x="49" y="412"/>
                  </a:lnTo>
                  <a:lnTo>
                    <a:pt x="49" y="414"/>
                  </a:lnTo>
                  <a:lnTo>
                    <a:pt x="50" y="414"/>
                  </a:lnTo>
                  <a:lnTo>
                    <a:pt x="50" y="415"/>
                  </a:lnTo>
                  <a:lnTo>
                    <a:pt x="50" y="416"/>
                  </a:lnTo>
                  <a:lnTo>
                    <a:pt x="50" y="416"/>
                  </a:lnTo>
                  <a:lnTo>
                    <a:pt x="50" y="418"/>
                  </a:lnTo>
                  <a:lnTo>
                    <a:pt x="50" y="419"/>
                  </a:lnTo>
                  <a:lnTo>
                    <a:pt x="51" y="419"/>
                  </a:lnTo>
                  <a:lnTo>
                    <a:pt x="51" y="420"/>
                  </a:lnTo>
                  <a:lnTo>
                    <a:pt x="51" y="421"/>
                  </a:lnTo>
                  <a:lnTo>
                    <a:pt x="51" y="423"/>
                  </a:lnTo>
                  <a:lnTo>
                    <a:pt x="51" y="424"/>
                  </a:lnTo>
                  <a:lnTo>
                    <a:pt x="52" y="424"/>
                  </a:lnTo>
                  <a:lnTo>
                    <a:pt x="52" y="425"/>
                  </a:lnTo>
                  <a:lnTo>
                    <a:pt x="54" y="425"/>
                  </a:lnTo>
                  <a:lnTo>
                    <a:pt x="54" y="424"/>
                  </a:lnTo>
                  <a:lnTo>
                    <a:pt x="52" y="424"/>
                  </a:lnTo>
                  <a:lnTo>
                    <a:pt x="52" y="423"/>
                  </a:lnTo>
                  <a:lnTo>
                    <a:pt x="52" y="421"/>
                  </a:lnTo>
                  <a:lnTo>
                    <a:pt x="52" y="420"/>
                  </a:lnTo>
                  <a:lnTo>
                    <a:pt x="54" y="420"/>
                  </a:lnTo>
                  <a:lnTo>
                    <a:pt x="54" y="421"/>
                  </a:lnTo>
                  <a:lnTo>
                    <a:pt x="55" y="421"/>
                  </a:lnTo>
                  <a:lnTo>
                    <a:pt x="55" y="420"/>
                  </a:lnTo>
                  <a:lnTo>
                    <a:pt x="54" y="420"/>
                  </a:lnTo>
                  <a:lnTo>
                    <a:pt x="54" y="419"/>
                  </a:lnTo>
                  <a:lnTo>
                    <a:pt x="52" y="419"/>
                  </a:lnTo>
                  <a:lnTo>
                    <a:pt x="51" y="419"/>
                  </a:lnTo>
                  <a:lnTo>
                    <a:pt x="51" y="418"/>
                  </a:lnTo>
                  <a:lnTo>
                    <a:pt x="51" y="416"/>
                  </a:lnTo>
                  <a:lnTo>
                    <a:pt x="51" y="416"/>
                  </a:lnTo>
                  <a:lnTo>
                    <a:pt x="51" y="415"/>
                  </a:lnTo>
                  <a:lnTo>
                    <a:pt x="51" y="414"/>
                  </a:lnTo>
                  <a:lnTo>
                    <a:pt x="51" y="412"/>
                  </a:lnTo>
                  <a:lnTo>
                    <a:pt x="51" y="411"/>
                  </a:lnTo>
                  <a:lnTo>
                    <a:pt x="52" y="411"/>
                  </a:lnTo>
                  <a:lnTo>
                    <a:pt x="52" y="410"/>
                  </a:lnTo>
                  <a:lnTo>
                    <a:pt x="54" y="410"/>
                  </a:lnTo>
                  <a:lnTo>
                    <a:pt x="54" y="409"/>
                  </a:lnTo>
                  <a:lnTo>
                    <a:pt x="55" y="409"/>
                  </a:lnTo>
                  <a:lnTo>
                    <a:pt x="55" y="407"/>
                  </a:lnTo>
                  <a:lnTo>
                    <a:pt x="55" y="406"/>
                  </a:lnTo>
                  <a:lnTo>
                    <a:pt x="56" y="406"/>
                  </a:lnTo>
                  <a:lnTo>
                    <a:pt x="56" y="405"/>
                  </a:lnTo>
                  <a:lnTo>
                    <a:pt x="58" y="405"/>
                  </a:lnTo>
                  <a:lnTo>
                    <a:pt x="58" y="403"/>
                  </a:lnTo>
                  <a:lnTo>
                    <a:pt x="59" y="403"/>
                  </a:lnTo>
                  <a:lnTo>
                    <a:pt x="60" y="403"/>
                  </a:lnTo>
                  <a:lnTo>
                    <a:pt x="60" y="405"/>
                  </a:lnTo>
                  <a:lnTo>
                    <a:pt x="61" y="405"/>
                  </a:lnTo>
                  <a:lnTo>
                    <a:pt x="63" y="405"/>
                  </a:lnTo>
                  <a:lnTo>
                    <a:pt x="63" y="403"/>
                  </a:lnTo>
                  <a:lnTo>
                    <a:pt x="64" y="403"/>
                  </a:lnTo>
                  <a:lnTo>
                    <a:pt x="65" y="403"/>
                  </a:lnTo>
                  <a:lnTo>
                    <a:pt x="67" y="403"/>
                  </a:lnTo>
                  <a:lnTo>
                    <a:pt x="68" y="403"/>
                  </a:lnTo>
                  <a:lnTo>
                    <a:pt x="68" y="405"/>
                  </a:lnTo>
                  <a:lnTo>
                    <a:pt x="68" y="406"/>
                  </a:lnTo>
                  <a:lnTo>
                    <a:pt x="69" y="406"/>
                  </a:lnTo>
                  <a:lnTo>
                    <a:pt x="70" y="406"/>
                  </a:lnTo>
                  <a:lnTo>
                    <a:pt x="70" y="407"/>
                  </a:lnTo>
                  <a:lnTo>
                    <a:pt x="70" y="409"/>
                  </a:lnTo>
                  <a:lnTo>
                    <a:pt x="72" y="409"/>
                  </a:lnTo>
                  <a:lnTo>
                    <a:pt x="72" y="410"/>
                  </a:lnTo>
                  <a:lnTo>
                    <a:pt x="73" y="410"/>
                  </a:lnTo>
                  <a:lnTo>
                    <a:pt x="73" y="410"/>
                  </a:lnTo>
                  <a:lnTo>
                    <a:pt x="73" y="409"/>
                  </a:lnTo>
                  <a:lnTo>
                    <a:pt x="73" y="409"/>
                  </a:lnTo>
                  <a:lnTo>
                    <a:pt x="72" y="409"/>
                  </a:lnTo>
                  <a:lnTo>
                    <a:pt x="72" y="407"/>
                  </a:lnTo>
                  <a:lnTo>
                    <a:pt x="72" y="406"/>
                  </a:lnTo>
                  <a:lnTo>
                    <a:pt x="70" y="406"/>
                  </a:lnTo>
                  <a:lnTo>
                    <a:pt x="70" y="405"/>
                  </a:lnTo>
                  <a:lnTo>
                    <a:pt x="69" y="405"/>
                  </a:lnTo>
                  <a:lnTo>
                    <a:pt x="69" y="403"/>
                  </a:lnTo>
                  <a:lnTo>
                    <a:pt x="68" y="403"/>
                  </a:lnTo>
                  <a:lnTo>
                    <a:pt x="68" y="402"/>
                  </a:lnTo>
                  <a:lnTo>
                    <a:pt x="67" y="402"/>
                  </a:lnTo>
                  <a:lnTo>
                    <a:pt x="65" y="402"/>
                  </a:lnTo>
                  <a:lnTo>
                    <a:pt x="64" y="402"/>
                  </a:lnTo>
                  <a:lnTo>
                    <a:pt x="63" y="402"/>
                  </a:lnTo>
                  <a:lnTo>
                    <a:pt x="61" y="402"/>
                  </a:lnTo>
                  <a:lnTo>
                    <a:pt x="60" y="402"/>
                  </a:lnTo>
                  <a:lnTo>
                    <a:pt x="60" y="401"/>
                  </a:lnTo>
                  <a:lnTo>
                    <a:pt x="59" y="401"/>
                  </a:lnTo>
                  <a:lnTo>
                    <a:pt x="59" y="402"/>
                  </a:lnTo>
                  <a:lnTo>
                    <a:pt x="58" y="402"/>
                  </a:lnTo>
                  <a:lnTo>
                    <a:pt x="58" y="403"/>
                  </a:lnTo>
                  <a:lnTo>
                    <a:pt x="56" y="403"/>
                  </a:lnTo>
                  <a:lnTo>
                    <a:pt x="56" y="402"/>
                  </a:lnTo>
                  <a:lnTo>
                    <a:pt x="55" y="402"/>
                  </a:lnTo>
                  <a:lnTo>
                    <a:pt x="54" y="402"/>
                  </a:lnTo>
                  <a:lnTo>
                    <a:pt x="54" y="401"/>
                  </a:lnTo>
                  <a:lnTo>
                    <a:pt x="54" y="400"/>
                  </a:lnTo>
                  <a:lnTo>
                    <a:pt x="54" y="398"/>
                  </a:lnTo>
                  <a:lnTo>
                    <a:pt x="55" y="398"/>
                  </a:lnTo>
                  <a:lnTo>
                    <a:pt x="55" y="400"/>
                  </a:lnTo>
                  <a:lnTo>
                    <a:pt x="56" y="400"/>
                  </a:lnTo>
                  <a:lnTo>
                    <a:pt x="58" y="400"/>
                  </a:lnTo>
                  <a:lnTo>
                    <a:pt x="58" y="398"/>
                  </a:lnTo>
                  <a:lnTo>
                    <a:pt x="56" y="398"/>
                  </a:lnTo>
                  <a:lnTo>
                    <a:pt x="55" y="398"/>
                  </a:lnTo>
                  <a:lnTo>
                    <a:pt x="55" y="397"/>
                  </a:lnTo>
                  <a:lnTo>
                    <a:pt x="55" y="396"/>
                  </a:lnTo>
                  <a:lnTo>
                    <a:pt x="55" y="394"/>
                  </a:lnTo>
                  <a:lnTo>
                    <a:pt x="55" y="393"/>
                  </a:lnTo>
                  <a:lnTo>
                    <a:pt x="55" y="392"/>
                  </a:lnTo>
                  <a:lnTo>
                    <a:pt x="56" y="392"/>
                  </a:lnTo>
                  <a:lnTo>
                    <a:pt x="56" y="391"/>
                  </a:lnTo>
                  <a:lnTo>
                    <a:pt x="58" y="391"/>
                  </a:lnTo>
                  <a:lnTo>
                    <a:pt x="59" y="391"/>
                  </a:lnTo>
                  <a:lnTo>
                    <a:pt x="59" y="392"/>
                  </a:lnTo>
                  <a:lnTo>
                    <a:pt x="60" y="392"/>
                  </a:lnTo>
                  <a:lnTo>
                    <a:pt x="60" y="391"/>
                  </a:lnTo>
                  <a:lnTo>
                    <a:pt x="60" y="389"/>
                  </a:lnTo>
                  <a:lnTo>
                    <a:pt x="59" y="389"/>
                  </a:lnTo>
                  <a:lnTo>
                    <a:pt x="58" y="389"/>
                  </a:lnTo>
                  <a:lnTo>
                    <a:pt x="56" y="389"/>
                  </a:lnTo>
                  <a:lnTo>
                    <a:pt x="56" y="388"/>
                  </a:lnTo>
                  <a:lnTo>
                    <a:pt x="56" y="387"/>
                  </a:lnTo>
                  <a:lnTo>
                    <a:pt x="55" y="387"/>
                  </a:lnTo>
                  <a:lnTo>
                    <a:pt x="55" y="385"/>
                  </a:lnTo>
                  <a:lnTo>
                    <a:pt x="55" y="385"/>
                  </a:lnTo>
                  <a:lnTo>
                    <a:pt x="56" y="385"/>
                  </a:lnTo>
                  <a:lnTo>
                    <a:pt x="56" y="384"/>
                  </a:lnTo>
                  <a:lnTo>
                    <a:pt x="58" y="384"/>
                  </a:lnTo>
                  <a:lnTo>
                    <a:pt x="58" y="383"/>
                  </a:lnTo>
                  <a:lnTo>
                    <a:pt x="59" y="383"/>
                  </a:lnTo>
                  <a:lnTo>
                    <a:pt x="59" y="384"/>
                  </a:lnTo>
                  <a:lnTo>
                    <a:pt x="60" y="384"/>
                  </a:lnTo>
                  <a:lnTo>
                    <a:pt x="60" y="383"/>
                  </a:lnTo>
                  <a:lnTo>
                    <a:pt x="60" y="382"/>
                  </a:lnTo>
                  <a:lnTo>
                    <a:pt x="60" y="380"/>
                  </a:lnTo>
                  <a:lnTo>
                    <a:pt x="61" y="380"/>
                  </a:lnTo>
                  <a:lnTo>
                    <a:pt x="61" y="379"/>
                  </a:lnTo>
                  <a:lnTo>
                    <a:pt x="63" y="379"/>
                  </a:lnTo>
                  <a:lnTo>
                    <a:pt x="64" y="379"/>
                  </a:lnTo>
                  <a:lnTo>
                    <a:pt x="64" y="378"/>
                  </a:lnTo>
                  <a:lnTo>
                    <a:pt x="64" y="376"/>
                  </a:lnTo>
                  <a:lnTo>
                    <a:pt x="64" y="375"/>
                  </a:lnTo>
                  <a:lnTo>
                    <a:pt x="64" y="374"/>
                  </a:lnTo>
                  <a:lnTo>
                    <a:pt x="65" y="374"/>
                  </a:lnTo>
                  <a:lnTo>
                    <a:pt x="67" y="374"/>
                  </a:lnTo>
                  <a:lnTo>
                    <a:pt x="67" y="375"/>
                  </a:lnTo>
                  <a:lnTo>
                    <a:pt x="68" y="375"/>
                  </a:lnTo>
                  <a:lnTo>
                    <a:pt x="68" y="374"/>
                  </a:lnTo>
                  <a:lnTo>
                    <a:pt x="68" y="372"/>
                  </a:lnTo>
                  <a:lnTo>
                    <a:pt x="69" y="372"/>
                  </a:lnTo>
                  <a:lnTo>
                    <a:pt x="69" y="371"/>
                  </a:lnTo>
                  <a:lnTo>
                    <a:pt x="70" y="371"/>
                  </a:lnTo>
                  <a:lnTo>
                    <a:pt x="70" y="372"/>
                  </a:lnTo>
                  <a:lnTo>
                    <a:pt x="72" y="372"/>
                  </a:lnTo>
                  <a:lnTo>
                    <a:pt x="73" y="372"/>
                  </a:lnTo>
                  <a:lnTo>
                    <a:pt x="73" y="372"/>
                  </a:lnTo>
                  <a:lnTo>
                    <a:pt x="73" y="371"/>
                  </a:lnTo>
                  <a:lnTo>
                    <a:pt x="74" y="371"/>
                  </a:lnTo>
                  <a:lnTo>
                    <a:pt x="74" y="372"/>
                  </a:lnTo>
                  <a:lnTo>
                    <a:pt x="73" y="372"/>
                  </a:lnTo>
                  <a:lnTo>
                    <a:pt x="73" y="374"/>
                  </a:lnTo>
                  <a:lnTo>
                    <a:pt x="74" y="374"/>
                  </a:lnTo>
                  <a:lnTo>
                    <a:pt x="76" y="374"/>
                  </a:lnTo>
                  <a:lnTo>
                    <a:pt x="76" y="372"/>
                  </a:lnTo>
                  <a:lnTo>
                    <a:pt x="76" y="371"/>
                  </a:lnTo>
                  <a:lnTo>
                    <a:pt x="77" y="371"/>
                  </a:lnTo>
                  <a:lnTo>
                    <a:pt x="77" y="370"/>
                  </a:lnTo>
                  <a:lnTo>
                    <a:pt x="78" y="370"/>
                  </a:lnTo>
                  <a:lnTo>
                    <a:pt x="78" y="369"/>
                  </a:lnTo>
                  <a:lnTo>
                    <a:pt x="79" y="369"/>
                  </a:lnTo>
                  <a:lnTo>
                    <a:pt x="81" y="369"/>
                  </a:lnTo>
                  <a:lnTo>
                    <a:pt x="82" y="369"/>
                  </a:lnTo>
                  <a:lnTo>
                    <a:pt x="82" y="367"/>
                  </a:lnTo>
                  <a:lnTo>
                    <a:pt x="83" y="367"/>
                  </a:lnTo>
                  <a:lnTo>
                    <a:pt x="85" y="367"/>
                  </a:lnTo>
                  <a:lnTo>
                    <a:pt x="86" y="367"/>
                  </a:lnTo>
                  <a:lnTo>
                    <a:pt x="86" y="369"/>
                  </a:lnTo>
                  <a:lnTo>
                    <a:pt x="86" y="370"/>
                  </a:lnTo>
                  <a:lnTo>
                    <a:pt x="85" y="370"/>
                  </a:lnTo>
                  <a:lnTo>
                    <a:pt x="85" y="371"/>
                  </a:lnTo>
                  <a:lnTo>
                    <a:pt x="86" y="371"/>
                  </a:lnTo>
                  <a:lnTo>
                    <a:pt x="87" y="371"/>
                  </a:lnTo>
                  <a:lnTo>
                    <a:pt x="89" y="371"/>
                  </a:lnTo>
                  <a:lnTo>
                    <a:pt x="89" y="370"/>
                  </a:lnTo>
                  <a:lnTo>
                    <a:pt x="90" y="370"/>
                  </a:lnTo>
                  <a:lnTo>
                    <a:pt x="91" y="370"/>
                  </a:lnTo>
                  <a:lnTo>
                    <a:pt x="91" y="371"/>
                  </a:lnTo>
                  <a:lnTo>
                    <a:pt x="92" y="371"/>
                  </a:lnTo>
                  <a:lnTo>
                    <a:pt x="92" y="372"/>
                  </a:lnTo>
                  <a:lnTo>
                    <a:pt x="94" y="372"/>
                  </a:lnTo>
                  <a:lnTo>
                    <a:pt x="94" y="374"/>
                  </a:lnTo>
                  <a:lnTo>
                    <a:pt x="95" y="374"/>
                  </a:lnTo>
                  <a:lnTo>
                    <a:pt x="95" y="372"/>
                  </a:lnTo>
                  <a:lnTo>
                    <a:pt x="94" y="372"/>
                  </a:lnTo>
                  <a:lnTo>
                    <a:pt x="94" y="371"/>
                  </a:lnTo>
                  <a:lnTo>
                    <a:pt x="92" y="371"/>
                  </a:lnTo>
                  <a:lnTo>
                    <a:pt x="92" y="370"/>
                  </a:lnTo>
                  <a:lnTo>
                    <a:pt x="91" y="370"/>
                  </a:lnTo>
                  <a:lnTo>
                    <a:pt x="91" y="369"/>
                  </a:lnTo>
                  <a:lnTo>
                    <a:pt x="90" y="369"/>
                  </a:lnTo>
                  <a:lnTo>
                    <a:pt x="89" y="369"/>
                  </a:lnTo>
                  <a:lnTo>
                    <a:pt x="87" y="369"/>
                  </a:lnTo>
                  <a:lnTo>
                    <a:pt x="87" y="367"/>
                  </a:lnTo>
                  <a:lnTo>
                    <a:pt x="87" y="366"/>
                  </a:lnTo>
                  <a:lnTo>
                    <a:pt x="87" y="365"/>
                  </a:lnTo>
                  <a:lnTo>
                    <a:pt x="89" y="365"/>
                  </a:lnTo>
                  <a:lnTo>
                    <a:pt x="89" y="363"/>
                  </a:lnTo>
                  <a:lnTo>
                    <a:pt x="90" y="363"/>
                  </a:lnTo>
                  <a:lnTo>
                    <a:pt x="91" y="363"/>
                  </a:lnTo>
                  <a:lnTo>
                    <a:pt x="91" y="362"/>
                  </a:lnTo>
                  <a:lnTo>
                    <a:pt x="92" y="362"/>
                  </a:lnTo>
                  <a:lnTo>
                    <a:pt x="94" y="362"/>
                  </a:lnTo>
                  <a:lnTo>
                    <a:pt x="94" y="361"/>
                  </a:lnTo>
                  <a:lnTo>
                    <a:pt x="92" y="361"/>
                  </a:lnTo>
                  <a:lnTo>
                    <a:pt x="91" y="361"/>
                  </a:lnTo>
                  <a:lnTo>
                    <a:pt x="91" y="362"/>
                  </a:lnTo>
                  <a:lnTo>
                    <a:pt x="90" y="362"/>
                  </a:lnTo>
                  <a:lnTo>
                    <a:pt x="89" y="362"/>
                  </a:lnTo>
                  <a:lnTo>
                    <a:pt x="89" y="363"/>
                  </a:lnTo>
                  <a:lnTo>
                    <a:pt x="87" y="363"/>
                  </a:lnTo>
                  <a:lnTo>
                    <a:pt x="87" y="365"/>
                  </a:lnTo>
                  <a:lnTo>
                    <a:pt x="86" y="365"/>
                  </a:lnTo>
                  <a:lnTo>
                    <a:pt x="85" y="365"/>
                  </a:lnTo>
                  <a:lnTo>
                    <a:pt x="83" y="365"/>
                  </a:lnTo>
                  <a:lnTo>
                    <a:pt x="83" y="363"/>
                  </a:lnTo>
                  <a:lnTo>
                    <a:pt x="83" y="362"/>
                  </a:lnTo>
                  <a:lnTo>
                    <a:pt x="85" y="362"/>
                  </a:lnTo>
                  <a:lnTo>
                    <a:pt x="85" y="361"/>
                  </a:lnTo>
                  <a:lnTo>
                    <a:pt x="85" y="360"/>
                  </a:lnTo>
                  <a:lnTo>
                    <a:pt x="86" y="360"/>
                  </a:lnTo>
                  <a:lnTo>
                    <a:pt x="86" y="358"/>
                  </a:lnTo>
                  <a:lnTo>
                    <a:pt x="87" y="358"/>
                  </a:lnTo>
                  <a:lnTo>
                    <a:pt x="87" y="357"/>
                  </a:lnTo>
                  <a:lnTo>
                    <a:pt x="89" y="357"/>
                  </a:lnTo>
                  <a:lnTo>
                    <a:pt x="90" y="357"/>
                  </a:lnTo>
                  <a:lnTo>
                    <a:pt x="90" y="356"/>
                  </a:lnTo>
                  <a:lnTo>
                    <a:pt x="91" y="356"/>
                  </a:lnTo>
                  <a:lnTo>
                    <a:pt x="92" y="356"/>
                  </a:lnTo>
                  <a:lnTo>
                    <a:pt x="94" y="356"/>
                  </a:lnTo>
                  <a:lnTo>
                    <a:pt x="94" y="354"/>
                  </a:lnTo>
                  <a:lnTo>
                    <a:pt x="95" y="354"/>
                  </a:lnTo>
                  <a:lnTo>
                    <a:pt x="96" y="354"/>
                  </a:lnTo>
                  <a:lnTo>
                    <a:pt x="98" y="354"/>
                  </a:lnTo>
                  <a:lnTo>
                    <a:pt x="98" y="354"/>
                  </a:lnTo>
                  <a:lnTo>
                    <a:pt x="98" y="353"/>
                  </a:lnTo>
                  <a:lnTo>
                    <a:pt x="98" y="352"/>
                  </a:lnTo>
                  <a:lnTo>
                    <a:pt x="98" y="351"/>
                  </a:lnTo>
                  <a:lnTo>
                    <a:pt x="98" y="349"/>
                  </a:lnTo>
                  <a:lnTo>
                    <a:pt x="99" y="349"/>
                  </a:lnTo>
                  <a:lnTo>
                    <a:pt x="99" y="348"/>
                  </a:lnTo>
                  <a:lnTo>
                    <a:pt x="100" y="348"/>
                  </a:lnTo>
                  <a:lnTo>
                    <a:pt x="100" y="347"/>
                  </a:lnTo>
                  <a:lnTo>
                    <a:pt x="100" y="345"/>
                  </a:lnTo>
                  <a:lnTo>
                    <a:pt x="100" y="344"/>
                  </a:lnTo>
                  <a:lnTo>
                    <a:pt x="100" y="343"/>
                  </a:lnTo>
                  <a:lnTo>
                    <a:pt x="101" y="343"/>
                  </a:lnTo>
                  <a:lnTo>
                    <a:pt x="101" y="342"/>
                  </a:lnTo>
                  <a:lnTo>
                    <a:pt x="101" y="340"/>
                  </a:lnTo>
                  <a:lnTo>
                    <a:pt x="101" y="339"/>
                  </a:lnTo>
                  <a:lnTo>
                    <a:pt x="103" y="339"/>
                  </a:lnTo>
                  <a:lnTo>
                    <a:pt x="103" y="338"/>
                  </a:lnTo>
                  <a:lnTo>
                    <a:pt x="104" y="338"/>
                  </a:lnTo>
                  <a:lnTo>
                    <a:pt x="104" y="336"/>
                  </a:lnTo>
                  <a:lnTo>
                    <a:pt x="104" y="336"/>
                  </a:lnTo>
                  <a:lnTo>
                    <a:pt x="104" y="335"/>
                  </a:lnTo>
                  <a:lnTo>
                    <a:pt x="104" y="334"/>
                  </a:lnTo>
                  <a:lnTo>
                    <a:pt x="104" y="333"/>
                  </a:lnTo>
                  <a:lnTo>
                    <a:pt x="104" y="331"/>
                  </a:lnTo>
                  <a:lnTo>
                    <a:pt x="105" y="331"/>
                  </a:lnTo>
                  <a:lnTo>
                    <a:pt x="105" y="330"/>
                  </a:lnTo>
                  <a:lnTo>
                    <a:pt x="107" y="330"/>
                  </a:lnTo>
                  <a:lnTo>
                    <a:pt x="108" y="330"/>
                  </a:lnTo>
                  <a:lnTo>
                    <a:pt x="108" y="329"/>
                  </a:lnTo>
                  <a:lnTo>
                    <a:pt x="109" y="329"/>
                  </a:lnTo>
                  <a:lnTo>
                    <a:pt x="110" y="329"/>
                  </a:lnTo>
                  <a:lnTo>
                    <a:pt x="110" y="327"/>
                  </a:lnTo>
                  <a:lnTo>
                    <a:pt x="112" y="327"/>
                  </a:lnTo>
                  <a:lnTo>
                    <a:pt x="113" y="327"/>
                  </a:lnTo>
                  <a:lnTo>
                    <a:pt x="113" y="326"/>
                  </a:lnTo>
                  <a:lnTo>
                    <a:pt x="116" y="324"/>
                  </a:lnTo>
                  <a:lnTo>
                    <a:pt x="117" y="324"/>
                  </a:lnTo>
                  <a:lnTo>
                    <a:pt x="117" y="321"/>
                  </a:lnTo>
                  <a:lnTo>
                    <a:pt x="117" y="318"/>
                  </a:lnTo>
                  <a:lnTo>
                    <a:pt x="117" y="317"/>
                  </a:lnTo>
                  <a:lnTo>
                    <a:pt x="118" y="316"/>
                  </a:lnTo>
                  <a:lnTo>
                    <a:pt x="113" y="315"/>
                  </a:lnTo>
                  <a:lnTo>
                    <a:pt x="112" y="312"/>
                  </a:lnTo>
                  <a:lnTo>
                    <a:pt x="110" y="311"/>
                  </a:lnTo>
                  <a:lnTo>
                    <a:pt x="110" y="309"/>
                  </a:lnTo>
                  <a:lnTo>
                    <a:pt x="110" y="308"/>
                  </a:lnTo>
                  <a:lnTo>
                    <a:pt x="112" y="307"/>
                  </a:lnTo>
                  <a:lnTo>
                    <a:pt x="112" y="306"/>
                  </a:lnTo>
                  <a:lnTo>
                    <a:pt x="112" y="304"/>
                  </a:lnTo>
                  <a:lnTo>
                    <a:pt x="112" y="303"/>
                  </a:lnTo>
                  <a:lnTo>
                    <a:pt x="110" y="303"/>
                  </a:lnTo>
                  <a:lnTo>
                    <a:pt x="110" y="302"/>
                  </a:lnTo>
                  <a:lnTo>
                    <a:pt x="109" y="302"/>
                  </a:lnTo>
                  <a:lnTo>
                    <a:pt x="109" y="300"/>
                  </a:lnTo>
                  <a:lnTo>
                    <a:pt x="109" y="299"/>
                  </a:lnTo>
                  <a:lnTo>
                    <a:pt x="109" y="298"/>
                  </a:lnTo>
                  <a:lnTo>
                    <a:pt x="108" y="296"/>
                  </a:lnTo>
                  <a:lnTo>
                    <a:pt x="108" y="295"/>
                  </a:lnTo>
                  <a:lnTo>
                    <a:pt x="108" y="294"/>
                  </a:lnTo>
                  <a:lnTo>
                    <a:pt x="108" y="293"/>
                  </a:lnTo>
                  <a:lnTo>
                    <a:pt x="107" y="293"/>
                  </a:lnTo>
                  <a:lnTo>
                    <a:pt x="104" y="290"/>
                  </a:lnTo>
                  <a:lnTo>
                    <a:pt x="104" y="289"/>
                  </a:lnTo>
                  <a:lnTo>
                    <a:pt x="104" y="289"/>
                  </a:lnTo>
                  <a:lnTo>
                    <a:pt x="104" y="287"/>
                  </a:lnTo>
                  <a:lnTo>
                    <a:pt x="103" y="287"/>
                  </a:lnTo>
                  <a:lnTo>
                    <a:pt x="103" y="284"/>
                  </a:lnTo>
                  <a:lnTo>
                    <a:pt x="101" y="282"/>
                  </a:lnTo>
                  <a:lnTo>
                    <a:pt x="101" y="281"/>
                  </a:lnTo>
                  <a:lnTo>
                    <a:pt x="100" y="278"/>
                  </a:lnTo>
                  <a:lnTo>
                    <a:pt x="100" y="277"/>
                  </a:lnTo>
                  <a:lnTo>
                    <a:pt x="99" y="276"/>
                  </a:lnTo>
                  <a:lnTo>
                    <a:pt x="99" y="275"/>
                  </a:lnTo>
                  <a:lnTo>
                    <a:pt x="99" y="273"/>
                  </a:lnTo>
                  <a:lnTo>
                    <a:pt x="98" y="272"/>
                  </a:lnTo>
                  <a:lnTo>
                    <a:pt x="98" y="271"/>
                  </a:lnTo>
                  <a:lnTo>
                    <a:pt x="98" y="269"/>
                  </a:lnTo>
                  <a:lnTo>
                    <a:pt x="95" y="268"/>
                  </a:lnTo>
                  <a:lnTo>
                    <a:pt x="95" y="267"/>
                  </a:lnTo>
                  <a:lnTo>
                    <a:pt x="92" y="267"/>
                  </a:lnTo>
                  <a:lnTo>
                    <a:pt x="91" y="266"/>
                  </a:lnTo>
                  <a:lnTo>
                    <a:pt x="91" y="263"/>
                  </a:lnTo>
                  <a:lnTo>
                    <a:pt x="92" y="263"/>
                  </a:lnTo>
                  <a:lnTo>
                    <a:pt x="92" y="262"/>
                  </a:lnTo>
                  <a:lnTo>
                    <a:pt x="94" y="262"/>
                  </a:lnTo>
                  <a:lnTo>
                    <a:pt x="94" y="259"/>
                  </a:lnTo>
                  <a:lnTo>
                    <a:pt x="94" y="258"/>
                  </a:lnTo>
                  <a:lnTo>
                    <a:pt x="95" y="258"/>
                  </a:lnTo>
                  <a:lnTo>
                    <a:pt x="96" y="257"/>
                  </a:lnTo>
                  <a:lnTo>
                    <a:pt x="95" y="253"/>
                  </a:lnTo>
                  <a:lnTo>
                    <a:pt x="94" y="253"/>
                  </a:lnTo>
                  <a:lnTo>
                    <a:pt x="94" y="251"/>
                  </a:lnTo>
                  <a:lnTo>
                    <a:pt x="92" y="250"/>
                  </a:lnTo>
                  <a:lnTo>
                    <a:pt x="92" y="249"/>
                  </a:lnTo>
                  <a:lnTo>
                    <a:pt x="94" y="249"/>
                  </a:lnTo>
                  <a:lnTo>
                    <a:pt x="98" y="245"/>
                  </a:lnTo>
                  <a:lnTo>
                    <a:pt x="100" y="242"/>
                  </a:lnTo>
                  <a:lnTo>
                    <a:pt x="94" y="236"/>
                  </a:lnTo>
                  <a:lnTo>
                    <a:pt x="94" y="235"/>
                  </a:lnTo>
                  <a:lnTo>
                    <a:pt x="95" y="235"/>
                  </a:lnTo>
                  <a:lnTo>
                    <a:pt x="96" y="233"/>
                  </a:lnTo>
                  <a:lnTo>
                    <a:pt x="98" y="233"/>
                  </a:lnTo>
                  <a:lnTo>
                    <a:pt x="99" y="233"/>
                  </a:lnTo>
                  <a:lnTo>
                    <a:pt x="100" y="232"/>
                  </a:lnTo>
                  <a:lnTo>
                    <a:pt x="101" y="231"/>
                  </a:lnTo>
                  <a:lnTo>
                    <a:pt x="101" y="227"/>
                  </a:lnTo>
                  <a:lnTo>
                    <a:pt x="103" y="224"/>
                  </a:lnTo>
                  <a:lnTo>
                    <a:pt x="103" y="222"/>
                  </a:lnTo>
                  <a:lnTo>
                    <a:pt x="103" y="219"/>
                  </a:lnTo>
                  <a:lnTo>
                    <a:pt x="103" y="218"/>
                  </a:lnTo>
                  <a:lnTo>
                    <a:pt x="103" y="217"/>
                  </a:lnTo>
                  <a:lnTo>
                    <a:pt x="103" y="215"/>
                  </a:lnTo>
                  <a:lnTo>
                    <a:pt x="103" y="214"/>
                  </a:lnTo>
                  <a:lnTo>
                    <a:pt x="103" y="213"/>
                  </a:lnTo>
                  <a:lnTo>
                    <a:pt x="103" y="211"/>
                  </a:lnTo>
                  <a:lnTo>
                    <a:pt x="104" y="210"/>
                  </a:lnTo>
                  <a:lnTo>
                    <a:pt x="104" y="208"/>
                  </a:lnTo>
                  <a:lnTo>
                    <a:pt x="104" y="206"/>
                  </a:lnTo>
                  <a:lnTo>
                    <a:pt x="104" y="204"/>
                  </a:lnTo>
                  <a:lnTo>
                    <a:pt x="104" y="202"/>
                  </a:lnTo>
                  <a:lnTo>
                    <a:pt x="104" y="202"/>
                  </a:lnTo>
                  <a:lnTo>
                    <a:pt x="104" y="201"/>
                  </a:lnTo>
                  <a:lnTo>
                    <a:pt x="104" y="200"/>
                  </a:lnTo>
                  <a:lnTo>
                    <a:pt x="104" y="200"/>
                  </a:lnTo>
                  <a:lnTo>
                    <a:pt x="104" y="199"/>
                  </a:lnTo>
                  <a:lnTo>
                    <a:pt x="105" y="197"/>
                  </a:lnTo>
                  <a:lnTo>
                    <a:pt x="105" y="196"/>
                  </a:lnTo>
                  <a:lnTo>
                    <a:pt x="105" y="195"/>
                  </a:lnTo>
                  <a:lnTo>
                    <a:pt x="105" y="193"/>
                  </a:lnTo>
                  <a:lnTo>
                    <a:pt x="105" y="191"/>
                  </a:lnTo>
                  <a:lnTo>
                    <a:pt x="105" y="188"/>
                  </a:lnTo>
                  <a:lnTo>
                    <a:pt x="105" y="187"/>
                  </a:lnTo>
                  <a:lnTo>
                    <a:pt x="105" y="186"/>
                  </a:lnTo>
                  <a:lnTo>
                    <a:pt x="105" y="184"/>
                  </a:lnTo>
                  <a:lnTo>
                    <a:pt x="107" y="183"/>
                  </a:lnTo>
                  <a:lnTo>
                    <a:pt x="107" y="182"/>
                  </a:lnTo>
                  <a:lnTo>
                    <a:pt x="107" y="181"/>
                  </a:lnTo>
                  <a:lnTo>
                    <a:pt x="108" y="179"/>
                  </a:lnTo>
                  <a:lnTo>
                    <a:pt x="108" y="178"/>
                  </a:lnTo>
                  <a:lnTo>
                    <a:pt x="108" y="177"/>
                  </a:lnTo>
                  <a:lnTo>
                    <a:pt x="109" y="174"/>
                  </a:lnTo>
                  <a:lnTo>
                    <a:pt x="109" y="170"/>
                  </a:lnTo>
                  <a:lnTo>
                    <a:pt x="109" y="169"/>
                  </a:lnTo>
                  <a:lnTo>
                    <a:pt x="109" y="169"/>
                  </a:lnTo>
                  <a:lnTo>
                    <a:pt x="109" y="168"/>
                  </a:lnTo>
                  <a:lnTo>
                    <a:pt x="109" y="166"/>
                  </a:lnTo>
                  <a:lnTo>
                    <a:pt x="109" y="165"/>
                  </a:lnTo>
                  <a:lnTo>
                    <a:pt x="109" y="164"/>
                  </a:lnTo>
                  <a:lnTo>
                    <a:pt x="109" y="163"/>
                  </a:lnTo>
                  <a:lnTo>
                    <a:pt x="112" y="163"/>
                  </a:lnTo>
                  <a:lnTo>
                    <a:pt x="113" y="161"/>
                  </a:lnTo>
                  <a:lnTo>
                    <a:pt x="113" y="157"/>
                  </a:lnTo>
                  <a:lnTo>
                    <a:pt x="112" y="156"/>
                  </a:lnTo>
                  <a:lnTo>
                    <a:pt x="112" y="152"/>
                  </a:lnTo>
                  <a:lnTo>
                    <a:pt x="112" y="151"/>
                  </a:lnTo>
                  <a:lnTo>
                    <a:pt x="112" y="148"/>
                  </a:lnTo>
                  <a:lnTo>
                    <a:pt x="112" y="146"/>
                  </a:lnTo>
                  <a:lnTo>
                    <a:pt x="112" y="143"/>
                  </a:lnTo>
                  <a:lnTo>
                    <a:pt x="113" y="142"/>
                  </a:lnTo>
                  <a:lnTo>
                    <a:pt x="113" y="141"/>
                  </a:lnTo>
                  <a:lnTo>
                    <a:pt x="112" y="139"/>
                  </a:lnTo>
                  <a:lnTo>
                    <a:pt x="112" y="138"/>
                  </a:lnTo>
                  <a:lnTo>
                    <a:pt x="110" y="138"/>
                  </a:lnTo>
                  <a:lnTo>
                    <a:pt x="110" y="137"/>
                  </a:lnTo>
                  <a:lnTo>
                    <a:pt x="108" y="129"/>
                  </a:lnTo>
                  <a:lnTo>
                    <a:pt x="108" y="125"/>
                  </a:lnTo>
                  <a:lnTo>
                    <a:pt x="110" y="124"/>
                  </a:lnTo>
                  <a:lnTo>
                    <a:pt x="108" y="121"/>
                  </a:lnTo>
                  <a:lnTo>
                    <a:pt x="109" y="120"/>
                  </a:lnTo>
                  <a:lnTo>
                    <a:pt x="110" y="119"/>
                  </a:lnTo>
                  <a:lnTo>
                    <a:pt x="112" y="116"/>
                  </a:lnTo>
                  <a:lnTo>
                    <a:pt x="112" y="114"/>
                  </a:lnTo>
                  <a:lnTo>
                    <a:pt x="110" y="112"/>
                  </a:lnTo>
                  <a:lnTo>
                    <a:pt x="110" y="111"/>
                  </a:lnTo>
                  <a:lnTo>
                    <a:pt x="109" y="110"/>
                  </a:lnTo>
                  <a:lnTo>
                    <a:pt x="109" y="107"/>
                  </a:lnTo>
                  <a:lnTo>
                    <a:pt x="110" y="107"/>
                  </a:lnTo>
                  <a:lnTo>
                    <a:pt x="110" y="106"/>
                  </a:lnTo>
                  <a:lnTo>
                    <a:pt x="110" y="106"/>
                  </a:lnTo>
                  <a:lnTo>
                    <a:pt x="110" y="105"/>
                  </a:lnTo>
                  <a:lnTo>
                    <a:pt x="109" y="103"/>
                  </a:lnTo>
                  <a:lnTo>
                    <a:pt x="108" y="102"/>
                  </a:lnTo>
                  <a:lnTo>
                    <a:pt x="107" y="101"/>
                  </a:lnTo>
                  <a:lnTo>
                    <a:pt x="107" y="99"/>
                  </a:lnTo>
                  <a:lnTo>
                    <a:pt x="107" y="98"/>
                  </a:lnTo>
                  <a:lnTo>
                    <a:pt x="107" y="97"/>
                  </a:lnTo>
                  <a:lnTo>
                    <a:pt x="108" y="96"/>
                  </a:lnTo>
                  <a:lnTo>
                    <a:pt x="109" y="96"/>
                  </a:lnTo>
                  <a:lnTo>
                    <a:pt x="109" y="94"/>
                  </a:lnTo>
                  <a:lnTo>
                    <a:pt x="108" y="92"/>
                  </a:lnTo>
                  <a:lnTo>
                    <a:pt x="109" y="90"/>
                  </a:lnTo>
                  <a:lnTo>
                    <a:pt x="110" y="90"/>
                  </a:lnTo>
                  <a:lnTo>
                    <a:pt x="112" y="90"/>
                  </a:lnTo>
                  <a:lnTo>
                    <a:pt x="113" y="89"/>
                  </a:lnTo>
                  <a:lnTo>
                    <a:pt x="113" y="88"/>
                  </a:lnTo>
                  <a:lnTo>
                    <a:pt x="114" y="88"/>
                  </a:lnTo>
                  <a:lnTo>
                    <a:pt x="114" y="87"/>
                  </a:lnTo>
                  <a:lnTo>
                    <a:pt x="114" y="85"/>
                  </a:lnTo>
                  <a:lnTo>
                    <a:pt x="114" y="84"/>
                  </a:lnTo>
                  <a:lnTo>
                    <a:pt x="114" y="83"/>
                  </a:lnTo>
                  <a:lnTo>
                    <a:pt x="114" y="81"/>
                  </a:lnTo>
                  <a:lnTo>
                    <a:pt x="114" y="79"/>
                  </a:lnTo>
                  <a:lnTo>
                    <a:pt x="114" y="78"/>
                  </a:lnTo>
                  <a:lnTo>
                    <a:pt x="114" y="76"/>
                  </a:lnTo>
                  <a:lnTo>
                    <a:pt x="114" y="75"/>
                  </a:lnTo>
                  <a:lnTo>
                    <a:pt x="113" y="75"/>
                  </a:lnTo>
                  <a:lnTo>
                    <a:pt x="113" y="74"/>
                  </a:lnTo>
                  <a:lnTo>
                    <a:pt x="113" y="70"/>
                  </a:lnTo>
                  <a:lnTo>
                    <a:pt x="110" y="70"/>
                  </a:lnTo>
                  <a:lnTo>
                    <a:pt x="108" y="69"/>
                  </a:lnTo>
                  <a:lnTo>
                    <a:pt x="107" y="69"/>
                  </a:lnTo>
                  <a:lnTo>
                    <a:pt x="105" y="69"/>
                  </a:lnTo>
                  <a:lnTo>
                    <a:pt x="104" y="69"/>
                  </a:lnTo>
                  <a:lnTo>
                    <a:pt x="104" y="69"/>
                  </a:lnTo>
                  <a:lnTo>
                    <a:pt x="103" y="69"/>
                  </a:lnTo>
                  <a:lnTo>
                    <a:pt x="100" y="67"/>
                  </a:lnTo>
                  <a:lnTo>
                    <a:pt x="99" y="67"/>
                  </a:lnTo>
                  <a:lnTo>
                    <a:pt x="98" y="66"/>
                  </a:lnTo>
                  <a:lnTo>
                    <a:pt x="94" y="65"/>
                  </a:lnTo>
                  <a:lnTo>
                    <a:pt x="92" y="63"/>
                  </a:lnTo>
                  <a:lnTo>
                    <a:pt x="91" y="63"/>
                  </a:lnTo>
                  <a:lnTo>
                    <a:pt x="89" y="63"/>
                  </a:lnTo>
                  <a:lnTo>
                    <a:pt x="90" y="65"/>
                  </a:lnTo>
                  <a:lnTo>
                    <a:pt x="90" y="66"/>
                  </a:lnTo>
                  <a:lnTo>
                    <a:pt x="90" y="67"/>
                  </a:lnTo>
                  <a:lnTo>
                    <a:pt x="89" y="67"/>
                  </a:lnTo>
                  <a:lnTo>
                    <a:pt x="89" y="69"/>
                  </a:lnTo>
                  <a:lnTo>
                    <a:pt x="87" y="69"/>
                  </a:lnTo>
                  <a:lnTo>
                    <a:pt x="86" y="69"/>
                  </a:lnTo>
                  <a:lnTo>
                    <a:pt x="85" y="70"/>
                  </a:lnTo>
                  <a:lnTo>
                    <a:pt x="83" y="69"/>
                  </a:lnTo>
                  <a:lnTo>
                    <a:pt x="82" y="69"/>
                  </a:lnTo>
                  <a:lnTo>
                    <a:pt x="82" y="67"/>
                  </a:lnTo>
                  <a:lnTo>
                    <a:pt x="81" y="66"/>
                  </a:lnTo>
                  <a:lnTo>
                    <a:pt x="81" y="67"/>
                  </a:lnTo>
                  <a:lnTo>
                    <a:pt x="79" y="69"/>
                  </a:lnTo>
                  <a:lnTo>
                    <a:pt x="78" y="70"/>
                  </a:lnTo>
                  <a:lnTo>
                    <a:pt x="77" y="71"/>
                  </a:lnTo>
                  <a:lnTo>
                    <a:pt x="77" y="72"/>
                  </a:lnTo>
                  <a:lnTo>
                    <a:pt x="76" y="72"/>
                  </a:lnTo>
                  <a:lnTo>
                    <a:pt x="76" y="74"/>
                  </a:lnTo>
                  <a:lnTo>
                    <a:pt x="74" y="74"/>
                  </a:lnTo>
                  <a:lnTo>
                    <a:pt x="74" y="75"/>
                  </a:lnTo>
                  <a:lnTo>
                    <a:pt x="73" y="75"/>
                  </a:lnTo>
                  <a:lnTo>
                    <a:pt x="70" y="75"/>
                  </a:lnTo>
                  <a:lnTo>
                    <a:pt x="69" y="76"/>
                  </a:lnTo>
                  <a:lnTo>
                    <a:pt x="69" y="75"/>
                  </a:lnTo>
                  <a:lnTo>
                    <a:pt x="68" y="75"/>
                  </a:lnTo>
                  <a:lnTo>
                    <a:pt x="67" y="75"/>
                  </a:lnTo>
                  <a:lnTo>
                    <a:pt x="65" y="74"/>
                  </a:lnTo>
                  <a:lnTo>
                    <a:pt x="64" y="72"/>
                  </a:lnTo>
                  <a:lnTo>
                    <a:pt x="63" y="72"/>
                  </a:lnTo>
                  <a:lnTo>
                    <a:pt x="60" y="72"/>
                  </a:lnTo>
                  <a:lnTo>
                    <a:pt x="58" y="72"/>
                  </a:lnTo>
                  <a:lnTo>
                    <a:pt x="56" y="72"/>
                  </a:lnTo>
                  <a:lnTo>
                    <a:pt x="55" y="72"/>
                  </a:lnTo>
                  <a:lnTo>
                    <a:pt x="51" y="71"/>
                  </a:lnTo>
                  <a:lnTo>
                    <a:pt x="50" y="71"/>
                  </a:lnTo>
                  <a:lnTo>
                    <a:pt x="49" y="71"/>
                  </a:lnTo>
                  <a:lnTo>
                    <a:pt x="42" y="71"/>
                  </a:lnTo>
                  <a:lnTo>
                    <a:pt x="42" y="71"/>
                  </a:lnTo>
                  <a:lnTo>
                    <a:pt x="41" y="70"/>
                  </a:lnTo>
                  <a:lnTo>
                    <a:pt x="43" y="67"/>
                  </a:lnTo>
                  <a:lnTo>
                    <a:pt x="45" y="66"/>
                  </a:lnTo>
                  <a:lnTo>
                    <a:pt x="46" y="63"/>
                  </a:lnTo>
                  <a:lnTo>
                    <a:pt x="47" y="61"/>
                  </a:lnTo>
                  <a:lnTo>
                    <a:pt x="47" y="59"/>
                  </a:lnTo>
                  <a:lnTo>
                    <a:pt x="49" y="59"/>
                  </a:lnTo>
                  <a:lnTo>
                    <a:pt x="49" y="58"/>
                  </a:lnTo>
                  <a:lnTo>
                    <a:pt x="50" y="57"/>
                  </a:lnTo>
                  <a:lnTo>
                    <a:pt x="50" y="56"/>
                  </a:lnTo>
                  <a:lnTo>
                    <a:pt x="51" y="56"/>
                  </a:lnTo>
                  <a:lnTo>
                    <a:pt x="51" y="54"/>
                  </a:lnTo>
                  <a:lnTo>
                    <a:pt x="50" y="53"/>
                  </a:lnTo>
                  <a:lnTo>
                    <a:pt x="50" y="52"/>
                  </a:lnTo>
                  <a:lnTo>
                    <a:pt x="50" y="50"/>
                  </a:lnTo>
                  <a:lnTo>
                    <a:pt x="50" y="49"/>
                  </a:lnTo>
                  <a:lnTo>
                    <a:pt x="50" y="45"/>
                  </a:lnTo>
                  <a:lnTo>
                    <a:pt x="50" y="44"/>
                  </a:lnTo>
                  <a:lnTo>
                    <a:pt x="50" y="44"/>
                  </a:lnTo>
                  <a:lnTo>
                    <a:pt x="50" y="41"/>
                  </a:lnTo>
                  <a:lnTo>
                    <a:pt x="50" y="40"/>
                  </a:lnTo>
                  <a:lnTo>
                    <a:pt x="50" y="38"/>
                  </a:lnTo>
                  <a:lnTo>
                    <a:pt x="50" y="36"/>
                  </a:lnTo>
                  <a:lnTo>
                    <a:pt x="50" y="31"/>
                  </a:lnTo>
                  <a:lnTo>
                    <a:pt x="49" y="29"/>
                  </a:lnTo>
                  <a:lnTo>
                    <a:pt x="49" y="27"/>
                  </a:lnTo>
                  <a:lnTo>
                    <a:pt x="49" y="26"/>
                  </a:lnTo>
                  <a:lnTo>
                    <a:pt x="49" y="23"/>
                  </a:lnTo>
                  <a:lnTo>
                    <a:pt x="49" y="21"/>
                  </a:lnTo>
                  <a:lnTo>
                    <a:pt x="49" y="20"/>
                  </a:lnTo>
                  <a:lnTo>
                    <a:pt x="49" y="18"/>
                  </a:lnTo>
                  <a:lnTo>
                    <a:pt x="49" y="17"/>
                  </a:lnTo>
                  <a:lnTo>
                    <a:pt x="49" y="16"/>
                  </a:lnTo>
                  <a:lnTo>
                    <a:pt x="49" y="14"/>
                  </a:lnTo>
                  <a:lnTo>
                    <a:pt x="50" y="13"/>
                  </a:lnTo>
                  <a:lnTo>
                    <a:pt x="50" y="13"/>
                  </a:lnTo>
                  <a:lnTo>
                    <a:pt x="51" y="12"/>
                  </a:lnTo>
                  <a:lnTo>
                    <a:pt x="51" y="11"/>
                  </a:lnTo>
                  <a:lnTo>
                    <a:pt x="52" y="9"/>
                  </a:lnTo>
                  <a:lnTo>
                    <a:pt x="51" y="8"/>
                  </a:lnTo>
                  <a:lnTo>
                    <a:pt x="51" y="7"/>
                  </a:lnTo>
                  <a:lnTo>
                    <a:pt x="50" y="7"/>
                  </a:lnTo>
                  <a:lnTo>
                    <a:pt x="50" y="5"/>
                  </a:lnTo>
                  <a:lnTo>
                    <a:pt x="49" y="2"/>
                  </a:lnTo>
                  <a:close/>
                  <a:moveTo>
                    <a:pt x="108" y="347"/>
                  </a:moveTo>
                  <a:lnTo>
                    <a:pt x="107" y="347"/>
                  </a:lnTo>
                  <a:lnTo>
                    <a:pt x="107" y="348"/>
                  </a:lnTo>
                  <a:lnTo>
                    <a:pt x="107" y="349"/>
                  </a:lnTo>
                  <a:lnTo>
                    <a:pt x="108" y="349"/>
                  </a:lnTo>
                  <a:lnTo>
                    <a:pt x="108" y="348"/>
                  </a:lnTo>
                  <a:lnTo>
                    <a:pt x="108" y="347"/>
                  </a:lnTo>
                  <a:close/>
                  <a:moveTo>
                    <a:pt x="96" y="682"/>
                  </a:moveTo>
                  <a:lnTo>
                    <a:pt x="95" y="682"/>
                  </a:lnTo>
                  <a:lnTo>
                    <a:pt x="94" y="682"/>
                  </a:lnTo>
                  <a:lnTo>
                    <a:pt x="92" y="682"/>
                  </a:lnTo>
                  <a:lnTo>
                    <a:pt x="92" y="683"/>
                  </a:lnTo>
                  <a:lnTo>
                    <a:pt x="91" y="683"/>
                  </a:lnTo>
                  <a:lnTo>
                    <a:pt x="91" y="684"/>
                  </a:lnTo>
                  <a:lnTo>
                    <a:pt x="91" y="685"/>
                  </a:lnTo>
                  <a:lnTo>
                    <a:pt x="91" y="687"/>
                  </a:lnTo>
                  <a:lnTo>
                    <a:pt x="92" y="687"/>
                  </a:lnTo>
                  <a:lnTo>
                    <a:pt x="92" y="685"/>
                  </a:lnTo>
                  <a:lnTo>
                    <a:pt x="92" y="684"/>
                  </a:lnTo>
                  <a:lnTo>
                    <a:pt x="92" y="683"/>
                  </a:lnTo>
                  <a:lnTo>
                    <a:pt x="94" y="683"/>
                  </a:lnTo>
                  <a:lnTo>
                    <a:pt x="95" y="683"/>
                  </a:lnTo>
                  <a:lnTo>
                    <a:pt x="96" y="683"/>
                  </a:lnTo>
                  <a:lnTo>
                    <a:pt x="96" y="682"/>
                  </a:lnTo>
                  <a:close/>
                  <a:moveTo>
                    <a:pt x="33" y="692"/>
                  </a:moveTo>
                  <a:lnTo>
                    <a:pt x="32" y="692"/>
                  </a:lnTo>
                  <a:lnTo>
                    <a:pt x="32" y="693"/>
                  </a:lnTo>
                  <a:lnTo>
                    <a:pt x="33" y="693"/>
                  </a:lnTo>
                  <a:lnTo>
                    <a:pt x="33" y="692"/>
                  </a:lnTo>
                  <a:close/>
                  <a:moveTo>
                    <a:pt x="107" y="352"/>
                  </a:moveTo>
                  <a:lnTo>
                    <a:pt x="105" y="352"/>
                  </a:lnTo>
                  <a:lnTo>
                    <a:pt x="104" y="352"/>
                  </a:lnTo>
                  <a:lnTo>
                    <a:pt x="104" y="353"/>
                  </a:lnTo>
                  <a:lnTo>
                    <a:pt x="104" y="353"/>
                  </a:lnTo>
                  <a:lnTo>
                    <a:pt x="104" y="352"/>
                  </a:lnTo>
                  <a:lnTo>
                    <a:pt x="103" y="352"/>
                  </a:lnTo>
                  <a:lnTo>
                    <a:pt x="103" y="353"/>
                  </a:lnTo>
                  <a:lnTo>
                    <a:pt x="103" y="354"/>
                  </a:lnTo>
                  <a:lnTo>
                    <a:pt x="103" y="354"/>
                  </a:lnTo>
                  <a:lnTo>
                    <a:pt x="101" y="354"/>
                  </a:lnTo>
                  <a:lnTo>
                    <a:pt x="100" y="354"/>
                  </a:lnTo>
                  <a:lnTo>
                    <a:pt x="100" y="356"/>
                  </a:lnTo>
                  <a:lnTo>
                    <a:pt x="100" y="357"/>
                  </a:lnTo>
                  <a:lnTo>
                    <a:pt x="99" y="357"/>
                  </a:lnTo>
                  <a:lnTo>
                    <a:pt x="98" y="357"/>
                  </a:lnTo>
                  <a:lnTo>
                    <a:pt x="98" y="358"/>
                  </a:lnTo>
                  <a:lnTo>
                    <a:pt x="96" y="358"/>
                  </a:lnTo>
                  <a:lnTo>
                    <a:pt x="96" y="360"/>
                  </a:lnTo>
                  <a:lnTo>
                    <a:pt x="95" y="360"/>
                  </a:lnTo>
                  <a:lnTo>
                    <a:pt x="95" y="361"/>
                  </a:lnTo>
                  <a:lnTo>
                    <a:pt x="96" y="361"/>
                  </a:lnTo>
                  <a:lnTo>
                    <a:pt x="96" y="360"/>
                  </a:lnTo>
                  <a:lnTo>
                    <a:pt x="98" y="360"/>
                  </a:lnTo>
                  <a:lnTo>
                    <a:pt x="98" y="358"/>
                  </a:lnTo>
                  <a:lnTo>
                    <a:pt x="99" y="358"/>
                  </a:lnTo>
                  <a:lnTo>
                    <a:pt x="100" y="358"/>
                  </a:lnTo>
                  <a:lnTo>
                    <a:pt x="101" y="358"/>
                  </a:lnTo>
                  <a:lnTo>
                    <a:pt x="101" y="357"/>
                  </a:lnTo>
                  <a:lnTo>
                    <a:pt x="103" y="357"/>
                  </a:lnTo>
                  <a:lnTo>
                    <a:pt x="104" y="357"/>
                  </a:lnTo>
                  <a:lnTo>
                    <a:pt x="104" y="356"/>
                  </a:lnTo>
                  <a:lnTo>
                    <a:pt x="104" y="356"/>
                  </a:lnTo>
                  <a:lnTo>
                    <a:pt x="104" y="354"/>
                  </a:lnTo>
                  <a:lnTo>
                    <a:pt x="105" y="354"/>
                  </a:lnTo>
                  <a:lnTo>
                    <a:pt x="107" y="354"/>
                  </a:lnTo>
                  <a:lnTo>
                    <a:pt x="107" y="354"/>
                  </a:lnTo>
                  <a:lnTo>
                    <a:pt x="108" y="354"/>
                  </a:lnTo>
                  <a:lnTo>
                    <a:pt x="109" y="354"/>
                  </a:lnTo>
                  <a:lnTo>
                    <a:pt x="110" y="354"/>
                  </a:lnTo>
                  <a:lnTo>
                    <a:pt x="110" y="354"/>
                  </a:lnTo>
                  <a:lnTo>
                    <a:pt x="112" y="354"/>
                  </a:lnTo>
                  <a:lnTo>
                    <a:pt x="112" y="354"/>
                  </a:lnTo>
                  <a:lnTo>
                    <a:pt x="110" y="354"/>
                  </a:lnTo>
                  <a:lnTo>
                    <a:pt x="110" y="353"/>
                  </a:lnTo>
                  <a:lnTo>
                    <a:pt x="109" y="353"/>
                  </a:lnTo>
                  <a:lnTo>
                    <a:pt x="108" y="353"/>
                  </a:lnTo>
                  <a:lnTo>
                    <a:pt x="107" y="353"/>
                  </a:lnTo>
                  <a:lnTo>
                    <a:pt x="107" y="354"/>
                  </a:lnTo>
                  <a:lnTo>
                    <a:pt x="105" y="354"/>
                  </a:lnTo>
                  <a:lnTo>
                    <a:pt x="105" y="353"/>
                  </a:lnTo>
                  <a:lnTo>
                    <a:pt x="107" y="353"/>
                  </a:lnTo>
                  <a:lnTo>
                    <a:pt x="107" y="352"/>
                  </a:lnTo>
                  <a:close/>
                  <a:moveTo>
                    <a:pt x="114" y="354"/>
                  </a:moveTo>
                  <a:lnTo>
                    <a:pt x="113" y="354"/>
                  </a:lnTo>
                  <a:lnTo>
                    <a:pt x="113" y="354"/>
                  </a:lnTo>
                  <a:lnTo>
                    <a:pt x="114" y="354"/>
                  </a:lnTo>
                  <a:lnTo>
                    <a:pt x="114" y="354"/>
                  </a:lnTo>
                  <a:close/>
                  <a:moveTo>
                    <a:pt x="40" y="674"/>
                  </a:moveTo>
                  <a:lnTo>
                    <a:pt x="38" y="674"/>
                  </a:lnTo>
                  <a:lnTo>
                    <a:pt x="37" y="674"/>
                  </a:lnTo>
                  <a:lnTo>
                    <a:pt x="37" y="675"/>
                  </a:lnTo>
                  <a:lnTo>
                    <a:pt x="38" y="675"/>
                  </a:lnTo>
                  <a:lnTo>
                    <a:pt x="40" y="675"/>
                  </a:lnTo>
                  <a:lnTo>
                    <a:pt x="40" y="674"/>
                  </a:lnTo>
                  <a:close/>
                  <a:moveTo>
                    <a:pt x="29" y="669"/>
                  </a:moveTo>
                  <a:lnTo>
                    <a:pt x="28" y="669"/>
                  </a:lnTo>
                  <a:lnTo>
                    <a:pt x="28" y="670"/>
                  </a:lnTo>
                  <a:lnTo>
                    <a:pt x="27" y="670"/>
                  </a:lnTo>
                  <a:lnTo>
                    <a:pt x="27" y="671"/>
                  </a:lnTo>
                  <a:lnTo>
                    <a:pt x="28" y="671"/>
                  </a:lnTo>
                  <a:lnTo>
                    <a:pt x="28" y="670"/>
                  </a:lnTo>
                  <a:lnTo>
                    <a:pt x="29" y="670"/>
                  </a:lnTo>
                  <a:lnTo>
                    <a:pt x="29" y="671"/>
                  </a:lnTo>
                  <a:lnTo>
                    <a:pt x="31" y="671"/>
                  </a:lnTo>
                  <a:lnTo>
                    <a:pt x="32" y="671"/>
                  </a:lnTo>
                  <a:lnTo>
                    <a:pt x="32" y="673"/>
                  </a:lnTo>
                  <a:lnTo>
                    <a:pt x="33" y="673"/>
                  </a:lnTo>
                  <a:lnTo>
                    <a:pt x="33" y="674"/>
                  </a:lnTo>
                  <a:lnTo>
                    <a:pt x="34" y="674"/>
                  </a:lnTo>
                  <a:lnTo>
                    <a:pt x="36" y="674"/>
                  </a:lnTo>
                  <a:lnTo>
                    <a:pt x="36" y="673"/>
                  </a:lnTo>
                  <a:lnTo>
                    <a:pt x="34" y="673"/>
                  </a:lnTo>
                  <a:lnTo>
                    <a:pt x="33" y="673"/>
                  </a:lnTo>
                  <a:lnTo>
                    <a:pt x="33" y="671"/>
                  </a:lnTo>
                  <a:lnTo>
                    <a:pt x="32" y="671"/>
                  </a:lnTo>
                  <a:lnTo>
                    <a:pt x="32" y="670"/>
                  </a:lnTo>
                  <a:lnTo>
                    <a:pt x="31" y="670"/>
                  </a:lnTo>
                  <a:lnTo>
                    <a:pt x="29" y="670"/>
                  </a:lnTo>
                  <a:lnTo>
                    <a:pt x="29" y="669"/>
                  </a:lnTo>
                  <a:close/>
                  <a:moveTo>
                    <a:pt x="82" y="660"/>
                  </a:moveTo>
                  <a:lnTo>
                    <a:pt x="81" y="660"/>
                  </a:lnTo>
                  <a:lnTo>
                    <a:pt x="81" y="661"/>
                  </a:lnTo>
                  <a:lnTo>
                    <a:pt x="82" y="661"/>
                  </a:lnTo>
                  <a:lnTo>
                    <a:pt x="82" y="660"/>
                  </a:lnTo>
                  <a:close/>
                  <a:moveTo>
                    <a:pt x="90" y="638"/>
                  </a:moveTo>
                  <a:lnTo>
                    <a:pt x="89" y="638"/>
                  </a:lnTo>
                  <a:lnTo>
                    <a:pt x="87" y="638"/>
                  </a:lnTo>
                  <a:lnTo>
                    <a:pt x="87" y="639"/>
                  </a:lnTo>
                  <a:lnTo>
                    <a:pt x="86" y="639"/>
                  </a:lnTo>
                  <a:lnTo>
                    <a:pt x="85" y="639"/>
                  </a:lnTo>
                  <a:lnTo>
                    <a:pt x="85" y="640"/>
                  </a:lnTo>
                  <a:lnTo>
                    <a:pt x="86" y="640"/>
                  </a:lnTo>
                  <a:lnTo>
                    <a:pt x="87" y="640"/>
                  </a:lnTo>
                  <a:lnTo>
                    <a:pt x="87" y="639"/>
                  </a:lnTo>
                  <a:lnTo>
                    <a:pt x="89" y="639"/>
                  </a:lnTo>
                  <a:lnTo>
                    <a:pt x="90" y="639"/>
                  </a:lnTo>
                  <a:lnTo>
                    <a:pt x="90" y="638"/>
                  </a:lnTo>
                  <a:close/>
                  <a:moveTo>
                    <a:pt x="24" y="657"/>
                  </a:moveTo>
                  <a:lnTo>
                    <a:pt x="23" y="657"/>
                  </a:lnTo>
                  <a:lnTo>
                    <a:pt x="23" y="658"/>
                  </a:lnTo>
                  <a:lnTo>
                    <a:pt x="24" y="658"/>
                  </a:lnTo>
                  <a:lnTo>
                    <a:pt x="24" y="657"/>
                  </a:lnTo>
                  <a:close/>
                  <a:moveTo>
                    <a:pt x="31" y="656"/>
                  </a:moveTo>
                  <a:lnTo>
                    <a:pt x="29" y="656"/>
                  </a:lnTo>
                  <a:lnTo>
                    <a:pt x="29" y="657"/>
                  </a:lnTo>
                  <a:lnTo>
                    <a:pt x="28" y="657"/>
                  </a:lnTo>
                  <a:lnTo>
                    <a:pt x="28" y="658"/>
                  </a:lnTo>
                  <a:lnTo>
                    <a:pt x="29" y="658"/>
                  </a:lnTo>
                  <a:lnTo>
                    <a:pt x="29" y="657"/>
                  </a:lnTo>
                  <a:lnTo>
                    <a:pt x="31" y="657"/>
                  </a:lnTo>
                  <a:lnTo>
                    <a:pt x="31" y="656"/>
                  </a:lnTo>
                  <a:close/>
                  <a:moveTo>
                    <a:pt x="27" y="652"/>
                  </a:moveTo>
                  <a:lnTo>
                    <a:pt x="25" y="652"/>
                  </a:lnTo>
                  <a:lnTo>
                    <a:pt x="25" y="653"/>
                  </a:lnTo>
                  <a:lnTo>
                    <a:pt x="24" y="653"/>
                  </a:lnTo>
                  <a:lnTo>
                    <a:pt x="24" y="655"/>
                  </a:lnTo>
                  <a:lnTo>
                    <a:pt x="25" y="655"/>
                  </a:lnTo>
                  <a:lnTo>
                    <a:pt x="25" y="653"/>
                  </a:lnTo>
                  <a:lnTo>
                    <a:pt x="27" y="653"/>
                  </a:lnTo>
                  <a:lnTo>
                    <a:pt x="27" y="652"/>
                  </a:lnTo>
                  <a:close/>
                  <a:moveTo>
                    <a:pt x="24" y="647"/>
                  </a:moveTo>
                  <a:lnTo>
                    <a:pt x="23" y="647"/>
                  </a:lnTo>
                  <a:lnTo>
                    <a:pt x="23" y="648"/>
                  </a:lnTo>
                  <a:lnTo>
                    <a:pt x="24" y="648"/>
                  </a:lnTo>
                  <a:lnTo>
                    <a:pt x="24" y="647"/>
                  </a:lnTo>
                  <a:close/>
                  <a:moveTo>
                    <a:pt x="91" y="652"/>
                  </a:moveTo>
                  <a:lnTo>
                    <a:pt x="90" y="652"/>
                  </a:lnTo>
                  <a:lnTo>
                    <a:pt x="90" y="653"/>
                  </a:lnTo>
                  <a:lnTo>
                    <a:pt x="91" y="653"/>
                  </a:lnTo>
                  <a:lnTo>
                    <a:pt x="91" y="652"/>
                  </a:lnTo>
                  <a:close/>
                  <a:moveTo>
                    <a:pt x="23" y="649"/>
                  </a:moveTo>
                  <a:lnTo>
                    <a:pt x="22" y="649"/>
                  </a:lnTo>
                  <a:lnTo>
                    <a:pt x="22" y="651"/>
                  </a:lnTo>
                  <a:lnTo>
                    <a:pt x="23" y="651"/>
                  </a:lnTo>
                  <a:lnTo>
                    <a:pt x="23" y="649"/>
                  </a:lnTo>
                  <a:close/>
                  <a:moveTo>
                    <a:pt x="27" y="648"/>
                  </a:moveTo>
                  <a:lnTo>
                    <a:pt x="25" y="648"/>
                  </a:lnTo>
                  <a:lnTo>
                    <a:pt x="25" y="649"/>
                  </a:lnTo>
                  <a:lnTo>
                    <a:pt x="27" y="649"/>
                  </a:lnTo>
                  <a:lnTo>
                    <a:pt x="27" y="651"/>
                  </a:lnTo>
                  <a:lnTo>
                    <a:pt x="28" y="651"/>
                  </a:lnTo>
                  <a:lnTo>
                    <a:pt x="28" y="649"/>
                  </a:lnTo>
                  <a:lnTo>
                    <a:pt x="27" y="649"/>
                  </a:lnTo>
                  <a:lnTo>
                    <a:pt x="27" y="648"/>
                  </a:lnTo>
                  <a:close/>
                  <a:moveTo>
                    <a:pt x="20" y="646"/>
                  </a:moveTo>
                  <a:lnTo>
                    <a:pt x="19" y="646"/>
                  </a:lnTo>
                  <a:lnTo>
                    <a:pt x="19" y="647"/>
                  </a:lnTo>
                  <a:lnTo>
                    <a:pt x="19" y="648"/>
                  </a:lnTo>
                  <a:lnTo>
                    <a:pt x="20" y="648"/>
                  </a:lnTo>
                  <a:lnTo>
                    <a:pt x="20" y="647"/>
                  </a:lnTo>
                  <a:lnTo>
                    <a:pt x="20" y="646"/>
                  </a:lnTo>
                  <a:close/>
                  <a:moveTo>
                    <a:pt x="81" y="370"/>
                  </a:moveTo>
                  <a:lnTo>
                    <a:pt x="79" y="370"/>
                  </a:lnTo>
                  <a:lnTo>
                    <a:pt x="79" y="371"/>
                  </a:lnTo>
                  <a:lnTo>
                    <a:pt x="81" y="371"/>
                  </a:lnTo>
                  <a:lnTo>
                    <a:pt x="81" y="370"/>
                  </a:lnTo>
                  <a:close/>
                  <a:moveTo>
                    <a:pt x="74" y="642"/>
                  </a:moveTo>
                  <a:lnTo>
                    <a:pt x="73" y="642"/>
                  </a:lnTo>
                  <a:lnTo>
                    <a:pt x="73" y="643"/>
                  </a:lnTo>
                  <a:lnTo>
                    <a:pt x="73" y="643"/>
                  </a:lnTo>
                  <a:lnTo>
                    <a:pt x="73" y="644"/>
                  </a:lnTo>
                  <a:lnTo>
                    <a:pt x="73" y="644"/>
                  </a:lnTo>
                  <a:lnTo>
                    <a:pt x="73" y="643"/>
                  </a:lnTo>
                  <a:lnTo>
                    <a:pt x="74" y="643"/>
                  </a:lnTo>
                  <a:lnTo>
                    <a:pt x="74" y="642"/>
                  </a:lnTo>
                  <a:close/>
                  <a:moveTo>
                    <a:pt x="83" y="640"/>
                  </a:moveTo>
                  <a:lnTo>
                    <a:pt x="82" y="640"/>
                  </a:lnTo>
                  <a:lnTo>
                    <a:pt x="82" y="642"/>
                  </a:lnTo>
                  <a:lnTo>
                    <a:pt x="82" y="643"/>
                  </a:lnTo>
                  <a:lnTo>
                    <a:pt x="81" y="643"/>
                  </a:lnTo>
                  <a:lnTo>
                    <a:pt x="81" y="644"/>
                  </a:lnTo>
                  <a:lnTo>
                    <a:pt x="79" y="644"/>
                  </a:lnTo>
                  <a:lnTo>
                    <a:pt x="79" y="646"/>
                  </a:lnTo>
                  <a:lnTo>
                    <a:pt x="78" y="646"/>
                  </a:lnTo>
                  <a:lnTo>
                    <a:pt x="78" y="647"/>
                  </a:lnTo>
                  <a:lnTo>
                    <a:pt x="77" y="647"/>
                  </a:lnTo>
                  <a:lnTo>
                    <a:pt x="77" y="648"/>
                  </a:lnTo>
                  <a:lnTo>
                    <a:pt x="76" y="648"/>
                  </a:lnTo>
                  <a:lnTo>
                    <a:pt x="74" y="648"/>
                  </a:lnTo>
                  <a:lnTo>
                    <a:pt x="73" y="648"/>
                  </a:lnTo>
                  <a:lnTo>
                    <a:pt x="73" y="649"/>
                  </a:lnTo>
                  <a:lnTo>
                    <a:pt x="74" y="649"/>
                  </a:lnTo>
                  <a:lnTo>
                    <a:pt x="76" y="649"/>
                  </a:lnTo>
                  <a:lnTo>
                    <a:pt x="77" y="649"/>
                  </a:lnTo>
                  <a:lnTo>
                    <a:pt x="77" y="648"/>
                  </a:lnTo>
                  <a:lnTo>
                    <a:pt x="78" y="648"/>
                  </a:lnTo>
                  <a:lnTo>
                    <a:pt x="78" y="647"/>
                  </a:lnTo>
                  <a:lnTo>
                    <a:pt x="79" y="647"/>
                  </a:lnTo>
                  <a:lnTo>
                    <a:pt x="79" y="646"/>
                  </a:lnTo>
                  <a:lnTo>
                    <a:pt x="81" y="646"/>
                  </a:lnTo>
                  <a:lnTo>
                    <a:pt x="82" y="646"/>
                  </a:lnTo>
                  <a:lnTo>
                    <a:pt x="82" y="644"/>
                  </a:lnTo>
                  <a:lnTo>
                    <a:pt x="82" y="643"/>
                  </a:lnTo>
                  <a:lnTo>
                    <a:pt x="83" y="643"/>
                  </a:lnTo>
                  <a:lnTo>
                    <a:pt x="83" y="642"/>
                  </a:lnTo>
                  <a:lnTo>
                    <a:pt x="83" y="640"/>
                  </a:lnTo>
                  <a:close/>
                  <a:moveTo>
                    <a:pt x="73" y="375"/>
                  </a:moveTo>
                  <a:lnTo>
                    <a:pt x="73" y="375"/>
                  </a:lnTo>
                  <a:lnTo>
                    <a:pt x="73" y="376"/>
                  </a:lnTo>
                  <a:lnTo>
                    <a:pt x="73" y="376"/>
                  </a:lnTo>
                  <a:lnTo>
                    <a:pt x="73" y="378"/>
                  </a:lnTo>
                  <a:lnTo>
                    <a:pt x="73" y="379"/>
                  </a:lnTo>
                  <a:lnTo>
                    <a:pt x="74" y="379"/>
                  </a:lnTo>
                  <a:lnTo>
                    <a:pt x="74" y="378"/>
                  </a:lnTo>
                  <a:lnTo>
                    <a:pt x="74" y="376"/>
                  </a:lnTo>
                  <a:lnTo>
                    <a:pt x="73" y="376"/>
                  </a:lnTo>
                  <a:lnTo>
                    <a:pt x="73" y="375"/>
                  </a:lnTo>
                  <a:close/>
                  <a:moveTo>
                    <a:pt x="69" y="633"/>
                  </a:moveTo>
                  <a:lnTo>
                    <a:pt x="68" y="633"/>
                  </a:lnTo>
                  <a:lnTo>
                    <a:pt x="67" y="633"/>
                  </a:lnTo>
                  <a:lnTo>
                    <a:pt x="65" y="633"/>
                  </a:lnTo>
                  <a:lnTo>
                    <a:pt x="65" y="634"/>
                  </a:lnTo>
                  <a:lnTo>
                    <a:pt x="67" y="634"/>
                  </a:lnTo>
                  <a:lnTo>
                    <a:pt x="68" y="634"/>
                  </a:lnTo>
                  <a:lnTo>
                    <a:pt x="69" y="634"/>
                  </a:lnTo>
                  <a:lnTo>
                    <a:pt x="69" y="633"/>
                  </a:lnTo>
                  <a:close/>
                  <a:moveTo>
                    <a:pt x="20" y="620"/>
                  </a:moveTo>
                  <a:lnTo>
                    <a:pt x="19" y="620"/>
                  </a:lnTo>
                  <a:lnTo>
                    <a:pt x="19" y="621"/>
                  </a:lnTo>
                  <a:lnTo>
                    <a:pt x="20" y="621"/>
                  </a:lnTo>
                  <a:lnTo>
                    <a:pt x="20" y="620"/>
                  </a:lnTo>
                  <a:close/>
                  <a:moveTo>
                    <a:pt x="67" y="378"/>
                  </a:moveTo>
                  <a:lnTo>
                    <a:pt x="65" y="378"/>
                  </a:lnTo>
                  <a:lnTo>
                    <a:pt x="65" y="379"/>
                  </a:lnTo>
                  <a:lnTo>
                    <a:pt x="65" y="380"/>
                  </a:lnTo>
                  <a:lnTo>
                    <a:pt x="65" y="382"/>
                  </a:lnTo>
                  <a:lnTo>
                    <a:pt x="65" y="383"/>
                  </a:lnTo>
                  <a:lnTo>
                    <a:pt x="67" y="383"/>
                  </a:lnTo>
                  <a:lnTo>
                    <a:pt x="67" y="382"/>
                  </a:lnTo>
                  <a:lnTo>
                    <a:pt x="67" y="380"/>
                  </a:lnTo>
                  <a:lnTo>
                    <a:pt x="67" y="379"/>
                  </a:lnTo>
                  <a:lnTo>
                    <a:pt x="67" y="378"/>
                  </a:lnTo>
                  <a:close/>
                  <a:moveTo>
                    <a:pt x="74" y="380"/>
                  </a:moveTo>
                  <a:lnTo>
                    <a:pt x="73" y="380"/>
                  </a:lnTo>
                  <a:lnTo>
                    <a:pt x="73" y="382"/>
                  </a:lnTo>
                  <a:lnTo>
                    <a:pt x="73" y="383"/>
                  </a:lnTo>
                  <a:lnTo>
                    <a:pt x="74" y="383"/>
                  </a:lnTo>
                  <a:lnTo>
                    <a:pt x="74" y="382"/>
                  </a:lnTo>
                  <a:lnTo>
                    <a:pt x="74" y="380"/>
                  </a:lnTo>
                  <a:close/>
                  <a:moveTo>
                    <a:pt x="67" y="385"/>
                  </a:moveTo>
                  <a:lnTo>
                    <a:pt x="65" y="385"/>
                  </a:lnTo>
                  <a:lnTo>
                    <a:pt x="65" y="387"/>
                  </a:lnTo>
                  <a:lnTo>
                    <a:pt x="65" y="388"/>
                  </a:lnTo>
                  <a:lnTo>
                    <a:pt x="65" y="389"/>
                  </a:lnTo>
                  <a:lnTo>
                    <a:pt x="65" y="391"/>
                  </a:lnTo>
                  <a:lnTo>
                    <a:pt x="65" y="392"/>
                  </a:lnTo>
                  <a:lnTo>
                    <a:pt x="65" y="393"/>
                  </a:lnTo>
                  <a:lnTo>
                    <a:pt x="65" y="394"/>
                  </a:lnTo>
                  <a:lnTo>
                    <a:pt x="67" y="394"/>
                  </a:lnTo>
                  <a:lnTo>
                    <a:pt x="67" y="393"/>
                  </a:lnTo>
                  <a:lnTo>
                    <a:pt x="67" y="392"/>
                  </a:lnTo>
                  <a:lnTo>
                    <a:pt x="67" y="391"/>
                  </a:lnTo>
                  <a:lnTo>
                    <a:pt x="68" y="391"/>
                  </a:lnTo>
                  <a:lnTo>
                    <a:pt x="68" y="389"/>
                  </a:lnTo>
                  <a:lnTo>
                    <a:pt x="69" y="389"/>
                  </a:lnTo>
                  <a:lnTo>
                    <a:pt x="69" y="388"/>
                  </a:lnTo>
                  <a:lnTo>
                    <a:pt x="70" y="388"/>
                  </a:lnTo>
                  <a:lnTo>
                    <a:pt x="70" y="387"/>
                  </a:lnTo>
                  <a:lnTo>
                    <a:pt x="69" y="387"/>
                  </a:lnTo>
                  <a:lnTo>
                    <a:pt x="69" y="388"/>
                  </a:lnTo>
                  <a:lnTo>
                    <a:pt x="68" y="388"/>
                  </a:lnTo>
                  <a:lnTo>
                    <a:pt x="68" y="389"/>
                  </a:lnTo>
                  <a:lnTo>
                    <a:pt x="67" y="389"/>
                  </a:lnTo>
                  <a:lnTo>
                    <a:pt x="67" y="388"/>
                  </a:lnTo>
                  <a:lnTo>
                    <a:pt x="67" y="387"/>
                  </a:lnTo>
                  <a:lnTo>
                    <a:pt x="67" y="385"/>
                  </a:lnTo>
                  <a:close/>
                  <a:moveTo>
                    <a:pt x="59" y="393"/>
                  </a:moveTo>
                  <a:lnTo>
                    <a:pt x="58" y="393"/>
                  </a:lnTo>
                  <a:lnTo>
                    <a:pt x="56" y="393"/>
                  </a:lnTo>
                  <a:lnTo>
                    <a:pt x="56" y="394"/>
                  </a:lnTo>
                  <a:lnTo>
                    <a:pt x="58" y="394"/>
                  </a:lnTo>
                  <a:lnTo>
                    <a:pt x="59" y="394"/>
                  </a:lnTo>
                  <a:lnTo>
                    <a:pt x="59" y="396"/>
                  </a:lnTo>
                  <a:lnTo>
                    <a:pt x="60" y="396"/>
                  </a:lnTo>
                  <a:lnTo>
                    <a:pt x="60" y="394"/>
                  </a:lnTo>
                  <a:lnTo>
                    <a:pt x="59" y="394"/>
                  </a:lnTo>
                  <a:lnTo>
                    <a:pt x="59" y="393"/>
                  </a:lnTo>
                  <a:close/>
                  <a:moveTo>
                    <a:pt x="70" y="617"/>
                  </a:moveTo>
                  <a:lnTo>
                    <a:pt x="69" y="617"/>
                  </a:lnTo>
                  <a:lnTo>
                    <a:pt x="69" y="619"/>
                  </a:lnTo>
                  <a:lnTo>
                    <a:pt x="68" y="619"/>
                  </a:lnTo>
                  <a:lnTo>
                    <a:pt x="68" y="617"/>
                  </a:lnTo>
                  <a:lnTo>
                    <a:pt x="67" y="617"/>
                  </a:lnTo>
                  <a:lnTo>
                    <a:pt x="65" y="617"/>
                  </a:lnTo>
                  <a:lnTo>
                    <a:pt x="64" y="617"/>
                  </a:lnTo>
                  <a:lnTo>
                    <a:pt x="64" y="619"/>
                  </a:lnTo>
                  <a:lnTo>
                    <a:pt x="63" y="619"/>
                  </a:lnTo>
                  <a:lnTo>
                    <a:pt x="63" y="620"/>
                  </a:lnTo>
                  <a:lnTo>
                    <a:pt x="64" y="620"/>
                  </a:lnTo>
                  <a:lnTo>
                    <a:pt x="64" y="619"/>
                  </a:lnTo>
                  <a:lnTo>
                    <a:pt x="65" y="619"/>
                  </a:lnTo>
                  <a:lnTo>
                    <a:pt x="67" y="619"/>
                  </a:lnTo>
                  <a:lnTo>
                    <a:pt x="68" y="619"/>
                  </a:lnTo>
                  <a:lnTo>
                    <a:pt x="68" y="620"/>
                  </a:lnTo>
                  <a:lnTo>
                    <a:pt x="69" y="620"/>
                  </a:lnTo>
                  <a:lnTo>
                    <a:pt x="69" y="621"/>
                  </a:lnTo>
                  <a:lnTo>
                    <a:pt x="68" y="621"/>
                  </a:lnTo>
                  <a:lnTo>
                    <a:pt x="68" y="622"/>
                  </a:lnTo>
                  <a:lnTo>
                    <a:pt x="68" y="624"/>
                  </a:lnTo>
                  <a:lnTo>
                    <a:pt x="69" y="624"/>
                  </a:lnTo>
                  <a:lnTo>
                    <a:pt x="69" y="625"/>
                  </a:lnTo>
                  <a:lnTo>
                    <a:pt x="68" y="625"/>
                  </a:lnTo>
                  <a:lnTo>
                    <a:pt x="67" y="625"/>
                  </a:lnTo>
                  <a:lnTo>
                    <a:pt x="65" y="625"/>
                  </a:lnTo>
                  <a:lnTo>
                    <a:pt x="65" y="626"/>
                  </a:lnTo>
                  <a:lnTo>
                    <a:pt x="64" y="626"/>
                  </a:lnTo>
                  <a:lnTo>
                    <a:pt x="64" y="628"/>
                  </a:lnTo>
                  <a:lnTo>
                    <a:pt x="63" y="628"/>
                  </a:lnTo>
                  <a:lnTo>
                    <a:pt x="61" y="628"/>
                  </a:lnTo>
                  <a:lnTo>
                    <a:pt x="61" y="629"/>
                  </a:lnTo>
                  <a:lnTo>
                    <a:pt x="61" y="630"/>
                  </a:lnTo>
                  <a:lnTo>
                    <a:pt x="63" y="630"/>
                  </a:lnTo>
                  <a:lnTo>
                    <a:pt x="63" y="629"/>
                  </a:lnTo>
                  <a:lnTo>
                    <a:pt x="64" y="629"/>
                  </a:lnTo>
                  <a:lnTo>
                    <a:pt x="64" y="630"/>
                  </a:lnTo>
                  <a:lnTo>
                    <a:pt x="65" y="630"/>
                  </a:lnTo>
                  <a:lnTo>
                    <a:pt x="67" y="630"/>
                  </a:lnTo>
                  <a:lnTo>
                    <a:pt x="67" y="631"/>
                  </a:lnTo>
                  <a:lnTo>
                    <a:pt x="68" y="631"/>
                  </a:lnTo>
                  <a:lnTo>
                    <a:pt x="69" y="631"/>
                  </a:lnTo>
                  <a:lnTo>
                    <a:pt x="70" y="631"/>
                  </a:lnTo>
                  <a:lnTo>
                    <a:pt x="72" y="631"/>
                  </a:lnTo>
                  <a:lnTo>
                    <a:pt x="72" y="633"/>
                  </a:lnTo>
                  <a:lnTo>
                    <a:pt x="73" y="633"/>
                  </a:lnTo>
                  <a:lnTo>
                    <a:pt x="73" y="634"/>
                  </a:lnTo>
                  <a:lnTo>
                    <a:pt x="72" y="634"/>
                  </a:lnTo>
                  <a:lnTo>
                    <a:pt x="70" y="634"/>
                  </a:lnTo>
                  <a:lnTo>
                    <a:pt x="70" y="634"/>
                  </a:lnTo>
                  <a:lnTo>
                    <a:pt x="72" y="634"/>
                  </a:lnTo>
                  <a:lnTo>
                    <a:pt x="73" y="634"/>
                  </a:lnTo>
                  <a:lnTo>
                    <a:pt x="73" y="634"/>
                  </a:lnTo>
                  <a:lnTo>
                    <a:pt x="73" y="634"/>
                  </a:lnTo>
                  <a:lnTo>
                    <a:pt x="74" y="634"/>
                  </a:lnTo>
                  <a:lnTo>
                    <a:pt x="76" y="634"/>
                  </a:lnTo>
                  <a:lnTo>
                    <a:pt x="77" y="634"/>
                  </a:lnTo>
                  <a:lnTo>
                    <a:pt x="77" y="634"/>
                  </a:lnTo>
                  <a:lnTo>
                    <a:pt x="78" y="634"/>
                  </a:lnTo>
                  <a:lnTo>
                    <a:pt x="79" y="634"/>
                  </a:lnTo>
                  <a:lnTo>
                    <a:pt x="79" y="635"/>
                  </a:lnTo>
                  <a:lnTo>
                    <a:pt x="81" y="635"/>
                  </a:lnTo>
                  <a:lnTo>
                    <a:pt x="81" y="634"/>
                  </a:lnTo>
                  <a:lnTo>
                    <a:pt x="82" y="634"/>
                  </a:lnTo>
                  <a:lnTo>
                    <a:pt x="82" y="634"/>
                  </a:lnTo>
                  <a:lnTo>
                    <a:pt x="83" y="634"/>
                  </a:lnTo>
                  <a:lnTo>
                    <a:pt x="85" y="634"/>
                  </a:lnTo>
                  <a:lnTo>
                    <a:pt x="86" y="634"/>
                  </a:lnTo>
                  <a:lnTo>
                    <a:pt x="86" y="633"/>
                  </a:lnTo>
                  <a:lnTo>
                    <a:pt x="86" y="631"/>
                  </a:lnTo>
                  <a:lnTo>
                    <a:pt x="86" y="630"/>
                  </a:lnTo>
                  <a:lnTo>
                    <a:pt x="86" y="629"/>
                  </a:lnTo>
                  <a:lnTo>
                    <a:pt x="87" y="629"/>
                  </a:lnTo>
                  <a:lnTo>
                    <a:pt x="89" y="629"/>
                  </a:lnTo>
                  <a:lnTo>
                    <a:pt x="89" y="630"/>
                  </a:lnTo>
                  <a:lnTo>
                    <a:pt x="90" y="630"/>
                  </a:lnTo>
                  <a:lnTo>
                    <a:pt x="91" y="630"/>
                  </a:lnTo>
                  <a:lnTo>
                    <a:pt x="91" y="629"/>
                  </a:lnTo>
                  <a:lnTo>
                    <a:pt x="92" y="629"/>
                  </a:lnTo>
                  <a:lnTo>
                    <a:pt x="94" y="629"/>
                  </a:lnTo>
                  <a:lnTo>
                    <a:pt x="94" y="628"/>
                  </a:lnTo>
                  <a:lnTo>
                    <a:pt x="94" y="626"/>
                  </a:lnTo>
                  <a:lnTo>
                    <a:pt x="94" y="625"/>
                  </a:lnTo>
                  <a:lnTo>
                    <a:pt x="94" y="624"/>
                  </a:lnTo>
                  <a:lnTo>
                    <a:pt x="95" y="624"/>
                  </a:lnTo>
                  <a:lnTo>
                    <a:pt x="95" y="622"/>
                  </a:lnTo>
                  <a:lnTo>
                    <a:pt x="95" y="621"/>
                  </a:lnTo>
                  <a:lnTo>
                    <a:pt x="95" y="620"/>
                  </a:lnTo>
                  <a:lnTo>
                    <a:pt x="95" y="619"/>
                  </a:lnTo>
                  <a:lnTo>
                    <a:pt x="94" y="619"/>
                  </a:lnTo>
                  <a:lnTo>
                    <a:pt x="92" y="619"/>
                  </a:lnTo>
                  <a:lnTo>
                    <a:pt x="92" y="620"/>
                  </a:lnTo>
                  <a:lnTo>
                    <a:pt x="94" y="620"/>
                  </a:lnTo>
                  <a:lnTo>
                    <a:pt x="94" y="621"/>
                  </a:lnTo>
                  <a:lnTo>
                    <a:pt x="94" y="622"/>
                  </a:lnTo>
                  <a:lnTo>
                    <a:pt x="92" y="622"/>
                  </a:lnTo>
                  <a:lnTo>
                    <a:pt x="92" y="624"/>
                  </a:lnTo>
                  <a:lnTo>
                    <a:pt x="92" y="625"/>
                  </a:lnTo>
                  <a:lnTo>
                    <a:pt x="91" y="625"/>
                  </a:lnTo>
                  <a:lnTo>
                    <a:pt x="91" y="626"/>
                  </a:lnTo>
                  <a:lnTo>
                    <a:pt x="92" y="626"/>
                  </a:lnTo>
                  <a:lnTo>
                    <a:pt x="92" y="628"/>
                  </a:lnTo>
                  <a:lnTo>
                    <a:pt x="91" y="628"/>
                  </a:lnTo>
                  <a:lnTo>
                    <a:pt x="91" y="629"/>
                  </a:lnTo>
                  <a:lnTo>
                    <a:pt x="90" y="629"/>
                  </a:lnTo>
                  <a:lnTo>
                    <a:pt x="90" y="628"/>
                  </a:lnTo>
                  <a:lnTo>
                    <a:pt x="89" y="628"/>
                  </a:lnTo>
                  <a:lnTo>
                    <a:pt x="87" y="628"/>
                  </a:lnTo>
                  <a:lnTo>
                    <a:pt x="86" y="628"/>
                  </a:lnTo>
                  <a:lnTo>
                    <a:pt x="86" y="629"/>
                  </a:lnTo>
                  <a:lnTo>
                    <a:pt x="85" y="629"/>
                  </a:lnTo>
                  <a:lnTo>
                    <a:pt x="85" y="630"/>
                  </a:lnTo>
                  <a:lnTo>
                    <a:pt x="85" y="631"/>
                  </a:lnTo>
                  <a:lnTo>
                    <a:pt x="85" y="633"/>
                  </a:lnTo>
                  <a:lnTo>
                    <a:pt x="83" y="633"/>
                  </a:lnTo>
                  <a:lnTo>
                    <a:pt x="82" y="633"/>
                  </a:lnTo>
                  <a:lnTo>
                    <a:pt x="81" y="633"/>
                  </a:lnTo>
                  <a:lnTo>
                    <a:pt x="81" y="634"/>
                  </a:lnTo>
                  <a:lnTo>
                    <a:pt x="81" y="634"/>
                  </a:lnTo>
                  <a:lnTo>
                    <a:pt x="79" y="634"/>
                  </a:lnTo>
                  <a:lnTo>
                    <a:pt x="79" y="634"/>
                  </a:lnTo>
                  <a:lnTo>
                    <a:pt x="78" y="634"/>
                  </a:lnTo>
                  <a:lnTo>
                    <a:pt x="77" y="634"/>
                  </a:lnTo>
                  <a:lnTo>
                    <a:pt x="77" y="633"/>
                  </a:lnTo>
                  <a:lnTo>
                    <a:pt x="76" y="633"/>
                  </a:lnTo>
                  <a:lnTo>
                    <a:pt x="74" y="633"/>
                  </a:lnTo>
                  <a:lnTo>
                    <a:pt x="73" y="633"/>
                  </a:lnTo>
                  <a:lnTo>
                    <a:pt x="73" y="631"/>
                  </a:lnTo>
                  <a:lnTo>
                    <a:pt x="73" y="631"/>
                  </a:lnTo>
                  <a:lnTo>
                    <a:pt x="73" y="630"/>
                  </a:lnTo>
                  <a:lnTo>
                    <a:pt x="72" y="630"/>
                  </a:lnTo>
                  <a:lnTo>
                    <a:pt x="70" y="630"/>
                  </a:lnTo>
                  <a:lnTo>
                    <a:pt x="69" y="630"/>
                  </a:lnTo>
                  <a:lnTo>
                    <a:pt x="68" y="630"/>
                  </a:lnTo>
                  <a:lnTo>
                    <a:pt x="68" y="629"/>
                  </a:lnTo>
                  <a:lnTo>
                    <a:pt x="67" y="629"/>
                  </a:lnTo>
                  <a:lnTo>
                    <a:pt x="67" y="628"/>
                  </a:lnTo>
                  <a:lnTo>
                    <a:pt x="65" y="628"/>
                  </a:lnTo>
                  <a:lnTo>
                    <a:pt x="65" y="626"/>
                  </a:lnTo>
                  <a:lnTo>
                    <a:pt x="67" y="626"/>
                  </a:lnTo>
                  <a:lnTo>
                    <a:pt x="68" y="626"/>
                  </a:lnTo>
                  <a:lnTo>
                    <a:pt x="69" y="626"/>
                  </a:lnTo>
                  <a:lnTo>
                    <a:pt x="70" y="626"/>
                  </a:lnTo>
                  <a:lnTo>
                    <a:pt x="72" y="626"/>
                  </a:lnTo>
                  <a:lnTo>
                    <a:pt x="73" y="626"/>
                  </a:lnTo>
                  <a:lnTo>
                    <a:pt x="73" y="626"/>
                  </a:lnTo>
                  <a:lnTo>
                    <a:pt x="74" y="626"/>
                  </a:lnTo>
                  <a:lnTo>
                    <a:pt x="74" y="625"/>
                  </a:lnTo>
                  <a:lnTo>
                    <a:pt x="73" y="625"/>
                  </a:lnTo>
                  <a:lnTo>
                    <a:pt x="73" y="625"/>
                  </a:lnTo>
                  <a:lnTo>
                    <a:pt x="72" y="625"/>
                  </a:lnTo>
                  <a:lnTo>
                    <a:pt x="70" y="625"/>
                  </a:lnTo>
                  <a:lnTo>
                    <a:pt x="70" y="624"/>
                  </a:lnTo>
                  <a:lnTo>
                    <a:pt x="69" y="624"/>
                  </a:lnTo>
                  <a:lnTo>
                    <a:pt x="69" y="622"/>
                  </a:lnTo>
                  <a:lnTo>
                    <a:pt x="69" y="621"/>
                  </a:lnTo>
                  <a:lnTo>
                    <a:pt x="70" y="621"/>
                  </a:lnTo>
                  <a:lnTo>
                    <a:pt x="72" y="621"/>
                  </a:lnTo>
                  <a:lnTo>
                    <a:pt x="72" y="620"/>
                  </a:lnTo>
                  <a:lnTo>
                    <a:pt x="73" y="620"/>
                  </a:lnTo>
                  <a:lnTo>
                    <a:pt x="73" y="619"/>
                  </a:lnTo>
                  <a:lnTo>
                    <a:pt x="72" y="619"/>
                  </a:lnTo>
                  <a:lnTo>
                    <a:pt x="72" y="620"/>
                  </a:lnTo>
                  <a:lnTo>
                    <a:pt x="70" y="620"/>
                  </a:lnTo>
                  <a:lnTo>
                    <a:pt x="69" y="620"/>
                  </a:lnTo>
                  <a:lnTo>
                    <a:pt x="69" y="619"/>
                  </a:lnTo>
                  <a:lnTo>
                    <a:pt x="70" y="619"/>
                  </a:lnTo>
                  <a:lnTo>
                    <a:pt x="70" y="617"/>
                  </a:lnTo>
                  <a:close/>
                  <a:moveTo>
                    <a:pt x="20" y="615"/>
                  </a:moveTo>
                  <a:lnTo>
                    <a:pt x="19" y="615"/>
                  </a:lnTo>
                  <a:lnTo>
                    <a:pt x="19" y="616"/>
                  </a:lnTo>
                  <a:lnTo>
                    <a:pt x="19" y="617"/>
                  </a:lnTo>
                  <a:lnTo>
                    <a:pt x="19" y="619"/>
                  </a:lnTo>
                  <a:lnTo>
                    <a:pt x="20" y="619"/>
                  </a:lnTo>
                  <a:lnTo>
                    <a:pt x="20" y="617"/>
                  </a:lnTo>
                  <a:lnTo>
                    <a:pt x="20" y="616"/>
                  </a:lnTo>
                  <a:lnTo>
                    <a:pt x="20" y="615"/>
                  </a:lnTo>
                  <a:close/>
                  <a:moveTo>
                    <a:pt x="67" y="396"/>
                  </a:moveTo>
                  <a:lnTo>
                    <a:pt x="65" y="396"/>
                  </a:lnTo>
                  <a:lnTo>
                    <a:pt x="65" y="397"/>
                  </a:lnTo>
                  <a:lnTo>
                    <a:pt x="67" y="397"/>
                  </a:lnTo>
                  <a:lnTo>
                    <a:pt x="67" y="396"/>
                  </a:lnTo>
                  <a:close/>
                  <a:moveTo>
                    <a:pt x="52" y="609"/>
                  </a:moveTo>
                  <a:lnTo>
                    <a:pt x="51" y="609"/>
                  </a:lnTo>
                  <a:lnTo>
                    <a:pt x="51" y="611"/>
                  </a:lnTo>
                  <a:lnTo>
                    <a:pt x="52" y="611"/>
                  </a:lnTo>
                  <a:lnTo>
                    <a:pt x="52" y="609"/>
                  </a:lnTo>
                  <a:close/>
                  <a:moveTo>
                    <a:pt x="25" y="607"/>
                  </a:moveTo>
                  <a:lnTo>
                    <a:pt x="24" y="607"/>
                  </a:lnTo>
                  <a:lnTo>
                    <a:pt x="24" y="608"/>
                  </a:lnTo>
                  <a:lnTo>
                    <a:pt x="25" y="608"/>
                  </a:lnTo>
                  <a:lnTo>
                    <a:pt x="25" y="609"/>
                  </a:lnTo>
                  <a:lnTo>
                    <a:pt x="27" y="609"/>
                  </a:lnTo>
                  <a:lnTo>
                    <a:pt x="28" y="609"/>
                  </a:lnTo>
                  <a:lnTo>
                    <a:pt x="28" y="608"/>
                  </a:lnTo>
                  <a:lnTo>
                    <a:pt x="27" y="608"/>
                  </a:lnTo>
                  <a:lnTo>
                    <a:pt x="25" y="608"/>
                  </a:lnTo>
                  <a:lnTo>
                    <a:pt x="25" y="607"/>
                  </a:lnTo>
                  <a:close/>
                  <a:moveTo>
                    <a:pt x="59" y="606"/>
                  </a:moveTo>
                  <a:lnTo>
                    <a:pt x="58" y="606"/>
                  </a:lnTo>
                  <a:lnTo>
                    <a:pt x="58" y="607"/>
                  </a:lnTo>
                  <a:lnTo>
                    <a:pt x="59" y="607"/>
                  </a:lnTo>
                  <a:lnTo>
                    <a:pt x="59" y="606"/>
                  </a:lnTo>
                  <a:close/>
                  <a:moveTo>
                    <a:pt x="11" y="602"/>
                  </a:moveTo>
                  <a:lnTo>
                    <a:pt x="10" y="602"/>
                  </a:lnTo>
                  <a:lnTo>
                    <a:pt x="10" y="603"/>
                  </a:lnTo>
                  <a:lnTo>
                    <a:pt x="11" y="603"/>
                  </a:lnTo>
                  <a:lnTo>
                    <a:pt x="11" y="602"/>
                  </a:lnTo>
                  <a:close/>
                  <a:moveTo>
                    <a:pt x="13" y="597"/>
                  </a:moveTo>
                  <a:lnTo>
                    <a:pt x="11" y="597"/>
                  </a:lnTo>
                  <a:lnTo>
                    <a:pt x="11" y="598"/>
                  </a:lnTo>
                  <a:lnTo>
                    <a:pt x="13" y="598"/>
                  </a:lnTo>
                  <a:lnTo>
                    <a:pt x="13" y="599"/>
                  </a:lnTo>
                  <a:lnTo>
                    <a:pt x="14" y="599"/>
                  </a:lnTo>
                  <a:lnTo>
                    <a:pt x="14" y="598"/>
                  </a:lnTo>
                  <a:lnTo>
                    <a:pt x="13" y="598"/>
                  </a:lnTo>
                  <a:lnTo>
                    <a:pt x="13" y="597"/>
                  </a:lnTo>
                  <a:close/>
                  <a:moveTo>
                    <a:pt x="56" y="594"/>
                  </a:moveTo>
                  <a:lnTo>
                    <a:pt x="55" y="594"/>
                  </a:lnTo>
                  <a:lnTo>
                    <a:pt x="55" y="595"/>
                  </a:lnTo>
                  <a:lnTo>
                    <a:pt x="54" y="595"/>
                  </a:lnTo>
                  <a:lnTo>
                    <a:pt x="52" y="595"/>
                  </a:lnTo>
                  <a:lnTo>
                    <a:pt x="52" y="594"/>
                  </a:lnTo>
                  <a:lnTo>
                    <a:pt x="51" y="594"/>
                  </a:lnTo>
                  <a:lnTo>
                    <a:pt x="50" y="594"/>
                  </a:lnTo>
                  <a:lnTo>
                    <a:pt x="49" y="594"/>
                  </a:lnTo>
                  <a:lnTo>
                    <a:pt x="49" y="595"/>
                  </a:lnTo>
                  <a:lnTo>
                    <a:pt x="50" y="595"/>
                  </a:lnTo>
                  <a:lnTo>
                    <a:pt x="51" y="595"/>
                  </a:lnTo>
                  <a:lnTo>
                    <a:pt x="52" y="595"/>
                  </a:lnTo>
                  <a:lnTo>
                    <a:pt x="52" y="597"/>
                  </a:lnTo>
                  <a:lnTo>
                    <a:pt x="54" y="597"/>
                  </a:lnTo>
                  <a:lnTo>
                    <a:pt x="55" y="597"/>
                  </a:lnTo>
                  <a:lnTo>
                    <a:pt x="55" y="598"/>
                  </a:lnTo>
                  <a:lnTo>
                    <a:pt x="56" y="598"/>
                  </a:lnTo>
                  <a:lnTo>
                    <a:pt x="58" y="598"/>
                  </a:lnTo>
                  <a:lnTo>
                    <a:pt x="58" y="599"/>
                  </a:lnTo>
                  <a:lnTo>
                    <a:pt x="59" y="599"/>
                  </a:lnTo>
                  <a:lnTo>
                    <a:pt x="59" y="600"/>
                  </a:lnTo>
                  <a:lnTo>
                    <a:pt x="60" y="600"/>
                  </a:lnTo>
                  <a:lnTo>
                    <a:pt x="60" y="602"/>
                  </a:lnTo>
                  <a:lnTo>
                    <a:pt x="60" y="603"/>
                  </a:lnTo>
                  <a:lnTo>
                    <a:pt x="61" y="603"/>
                  </a:lnTo>
                  <a:lnTo>
                    <a:pt x="61" y="602"/>
                  </a:lnTo>
                  <a:lnTo>
                    <a:pt x="61" y="600"/>
                  </a:lnTo>
                  <a:lnTo>
                    <a:pt x="60" y="600"/>
                  </a:lnTo>
                  <a:lnTo>
                    <a:pt x="60" y="599"/>
                  </a:lnTo>
                  <a:lnTo>
                    <a:pt x="61" y="599"/>
                  </a:lnTo>
                  <a:lnTo>
                    <a:pt x="63" y="599"/>
                  </a:lnTo>
                  <a:lnTo>
                    <a:pt x="64" y="599"/>
                  </a:lnTo>
                  <a:lnTo>
                    <a:pt x="65" y="599"/>
                  </a:lnTo>
                  <a:lnTo>
                    <a:pt x="65" y="598"/>
                  </a:lnTo>
                  <a:lnTo>
                    <a:pt x="67" y="598"/>
                  </a:lnTo>
                  <a:lnTo>
                    <a:pt x="67" y="597"/>
                  </a:lnTo>
                  <a:lnTo>
                    <a:pt x="65" y="597"/>
                  </a:lnTo>
                  <a:lnTo>
                    <a:pt x="65" y="598"/>
                  </a:lnTo>
                  <a:lnTo>
                    <a:pt x="64" y="598"/>
                  </a:lnTo>
                  <a:lnTo>
                    <a:pt x="63" y="598"/>
                  </a:lnTo>
                  <a:lnTo>
                    <a:pt x="61" y="598"/>
                  </a:lnTo>
                  <a:lnTo>
                    <a:pt x="60" y="598"/>
                  </a:lnTo>
                  <a:lnTo>
                    <a:pt x="60" y="599"/>
                  </a:lnTo>
                  <a:lnTo>
                    <a:pt x="59" y="599"/>
                  </a:lnTo>
                  <a:lnTo>
                    <a:pt x="59" y="598"/>
                  </a:lnTo>
                  <a:lnTo>
                    <a:pt x="59" y="597"/>
                  </a:lnTo>
                  <a:lnTo>
                    <a:pt x="58" y="597"/>
                  </a:lnTo>
                  <a:lnTo>
                    <a:pt x="56" y="597"/>
                  </a:lnTo>
                  <a:lnTo>
                    <a:pt x="55" y="597"/>
                  </a:lnTo>
                  <a:lnTo>
                    <a:pt x="55" y="595"/>
                  </a:lnTo>
                  <a:lnTo>
                    <a:pt x="56" y="595"/>
                  </a:lnTo>
                  <a:lnTo>
                    <a:pt x="56" y="594"/>
                  </a:lnTo>
                  <a:close/>
                  <a:moveTo>
                    <a:pt x="59" y="591"/>
                  </a:moveTo>
                  <a:lnTo>
                    <a:pt x="58" y="591"/>
                  </a:lnTo>
                  <a:lnTo>
                    <a:pt x="58" y="593"/>
                  </a:lnTo>
                  <a:lnTo>
                    <a:pt x="59" y="593"/>
                  </a:lnTo>
                  <a:lnTo>
                    <a:pt x="59" y="591"/>
                  </a:lnTo>
                  <a:close/>
                  <a:moveTo>
                    <a:pt x="43" y="590"/>
                  </a:moveTo>
                  <a:lnTo>
                    <a:pt x="42" y="590"/>
                  </a:lnTo>
                  <a:lnTo>
                    <a:pt x="42" y="591"/>
                  </a:lnTo>
                  <a:lnTo>
                    <a:pt x="43" y="591"/>
                  </a:lnTo>
                  <a:lnTo>
                    <a:pt x="43" y="590"/>
                  </a:lnTo>
                  <a:close/>
                  <a:moveTo>
                    <a:pt x="46" y="589"/>
                  </a:moveTo>
                  <a:lnTo>
                    <a:pt x="45" y="589"/>
                  </a:lnTo>
                  <a:lnTo>
                    <a:pt x="45" y="590"/>
                  </a:lnTo>
                  <a:lnTo>
                    <a:pt x="46" y="590"/>
                  </a:lnTo>
                  <a:lnTo>
                    <a:pt x="46" y="589"/>
                  </a:lnTo>
                  <a:close/>
                  <a:moveTo>
                    <a:pt x="40" y="581"/>
                  </a:moveTo>
                  <a:lnTo>
                    <a:pt x="38" y="581"/>
                  </a:lnTo>
                  <a:lnTo>
                    <a:pt x="38" y="582"/>
                  </a:lnTo>
                  <a:lnTo>
                    <a:pt x="40" y="582"/>
                  </a:lnTo>
                  <a:lnTo>
                    <a:pt x="40" y="584"/>
                  </a:lnTo>
                  <a:lnTo>
                    <a:pt x="38" y="584"/>
                  </a:lnTo>
                  <a:lnTo>
                    <a:pt x="38" y="585"/>
                  </a:lnTo>
                  <a:lnTo>
                    <a:pt x="40" y="585"/>
                  </a:lnTo>
                  <a:lnTo>
                    <a:pt x="41" y="585"/>
                  </a:lnTo>
                  <a:lnTo>
                    <a:pt x="41" y="584"/>
                  </a:lnTo>
                  <a:lnTo>
                    <a:pt x="42" y="584"/>
                  </a:lnTo>
                  <a:lnTo>
                    <a:pt x="42" y="585"/>
                  </a:lnTo>
                  <a:lnTo>
                    <a:pt x="42" y="585"/>
                  </a:lnTo>
                  <a:lnTo>
                    <a:pt x="43" y="585"/>
                  </a:lnTo>
                  <a:lnTo>
                    <a:pt x="43" y="584"/>
                  </a:lnTo>
                  <a:lnTo>
                    <a:pt x="43" y="582"/>
                  </a:lnTo>
                  <a:lnTo>
                    <a:pt x="42" y="582"/>
                  </a:lnTo>
                  <a:lnTo>
                    <a:pt x="42" y="584"/>
                  </a:lnTo>
                  <a:lnTo>
                    <a:pt x="42" y="584"/>
                  </a:lnTo>
                  <a:lnTo>
                    <a:pt x="42" y="582"/>
                  </a:lnTo>
                  <a:lnTo>
                    <a:pt x="41" y="582"/>
                  </a:lnTo>
                  <a:lnTo>
                    <a:pt x="40" y="582"/>
                  </a:lnTo>
                  <a:lnTo>
                    <a:pt x="40" y="581"/>
                  </a:lnTo>
                  <a:close/>
                  <a:moveTo>
                    <a:pt x="50" y="571"/>
                  </a:moveTo>
                  <a:lnTo>
                    <a:pt x="49" y="571"/>
                  </a:lnTo>
                  <a:lnTo>
                    <a:pt x="47" y="571"/>
                  </a:lnTo>
                  <a:lnTo>
                    <a:pt x="47" y="572"/>
                  </a:lnTo>
                  <a:lnTo>
                    <a:pt x="49" y="572"/>
                  </a:lnTo>
                  <a:lnTo>
                    <a:pt x="50" y="572"/>
                  </a:lnTo>
                  <a:lnTo>
                    <a:pt x="50" y="571"/>
                  </a:lnTo>
                  <a:close/>
                  <a:moveTo>
                    <a:pt x="63" y="406"/>
                  </a:moveTo>
                  <a:lnTo>
                    <a:pt x="61" y="406"/>
                  </a:lnTo>
                  <a:lnTo>
                    <a:pt x="61" y="407"/>
                  </a:lnTo>
                  <a:lnTo>
                    <a:pt x="63" y="407"/>
                  </a:lnTo>
                  <a:lnTo>
                    <a:pt x="63" y="406"/>
                  </a:lnTo>
                  <a:close/>
                  <a:moveTo>
                    <a:pt x="50" y="562"/>
                  </a:moveTo>
                  <a:lnTo>
                    <a:pt x="49" y="562"/>
                  </a:lnTo>
                  <a:lnTo>
                    <a:pt x="49" y="563"/>
                  </a:lnTo>
                  <a:lnTo>
                    <a:pt x="50" y="563"/>
                  </a:lnTo>
                  <a:lnTo>
                    <a:pt x="50" y="562"/>
                  </a:lnTo>
                  <a:close/>
                  <a:moveTo>
                    <a:pt x="89" y="559"/>
                  </a:moveTo>
                  <a:lnTo>
                    <a:pt x="87" y="559"/>
                  </a:lnTo>
                  <a:lnTo>
                    <a:pt x="87" y="561"/>
                  </a:lnTo>
                  <a:lnTo>
                    <a:pt x="89" y="561"/>
                  </a:lnTo>
                  <a:lnTo>
                    <a:pt x="89" y="559"/>
                  </a:lnTo>
                  <a:close/>
                  <a:moveTo>
                    <a:pt x="64" y="554"/>
                  </a:moveTo>
                  <a:lnTo>
                    <a:pt x="63" y="554"/>
                  </a:lnTo>
                  <a:lnTo>
                    <a:pt x="63" y="555"/>
                  </a:lnTo>
                  <a:lnTo>
                    <a:pt x="61" y="555"/>
                  </a:lnTo>
                  <a:lnTo>
                    <a:pt x="61" y="554"/>
                  </a:lnTo>
                  <a:lnTo>
                    <a:pt x="60" y="554"/>
                  </a:lnTo>
                  <a:lnTo>
                    <a:pt x="60" y="555"/>
                  </a:lnTo>
                  <a:lnTo>
                    <a:pt x="59" y="555"/>
                  </a:lnTo>
                  <a:lnTo>
                    <a:pt x="59" y="557"/>
                  </a:lnTo>
                  <a:lnTo>
                    <a:pt x="60" y="557"/>
                  </a:lnTo>
                  <a:lnTo>
                    <a:pt x="60" y="555"/>
                  </a:lnTo>
                  <a:lnTo>
                    <a:pt x="61" y="555"/>
                  </a:lnTo>
                  <a:lnTo>
                    <a:pt x="61" y="557"/>
                  </a:lnTo>
                  <a:lnTo>
                    <a:pt x="63" y="557"/>
                  </a:lnTo>
                  <a:lnTo>
                    <a:pt x="63" y="555"/>
                  </a:lnTo>
                  <a:lnTo>
                    <a:pt x="64" y="555"/>
                  </a:lnTo>
                  <a:lnTo>
                    <a:pt x="64" y="554"/>
                  </a:lnTo>
                  <a:close/>
                  <a:moveTo>
                    <a:pt x="89" y="541"/>
                  </a:moveTo>
                  <a:lnTo>
                    <a:pt x="87" y="541"/>
                  </a:lnTo>
                  <a:lnTo>
                    <a:pt x="87" y="543"/>
                  </a:lnTo>
                  <a:lnTo>
                    <a:pt x="87" y="544"/>
                  </a:lnTo>
                  <a:lnTo>
                    <a:pt x="89" y="544"/>
                  </a:lnTo>
                  <a:lnTo>
                    <a:pt x="89" y="543"/>
                  </a:lnTo>
                  <a:lnTo>
                    <a:pt x="89" y="541"/>
                  </a:lnTo>
                  <a:close/>
                  <a:moveTo>
                    <a:pt x="63" y="409"/>
                  </a:moveTo>
                  <a:lnTo>
                    <a:pt x="61" y="409"/>
                  </a:lnTo>
                  <a:lnTo>
                    <a:pt x="61" y="410"/>
                  </a:lnTo>
                  <a:lnTo>
                    <a:pt x="61" y="411"/>
                  </a:lnTo>
                  <a:lnTo>
                    <a:pt x="61" y="412"/>
                  </a:lnTo>
                  <a:lnTo>
                    <a:pt x="61" y="414"/>
                  </a:lnTo>
                  <a:lnTo>
                    <a:pt x="61" y="415"/>
                  </a:lnTo>
                  <a:lnTo>
                    <a:pt x="63" y="415"/>
                  </a:lnTo>
                  <a:lnTo>
                    <a:pt x="63" y="414"/>
                  </a:lnTo>
                  <a:lnTo>
                    <a:pt x="63" y="412"/>
                  </a:lnTo>
                  <a:lnTo>
                    <a:pt x="63" y="411"/>
                  </a:lnTo>
                  <a:lnTo>
                    <a:pt x="63" y="410"/>
                  </a:lnTo>
                  <a:lnTo>
                    <a:pt x="63" y="409"/>
                  </a:lnTo>
                  <a:close/>
                  <a:moveTo>
                    <a:pt x="96" y="539"/>
                  </a:moveTo>
                  <a:lnTo>
                    <a:pt x="95" y="539"/>
                  </a:lnTo>
                  <a:lnTo>
                    <a:pt x="95" y="540"/>
                  </a:lnTo>
                  <a:lnTo>
                    <a:pt x="96" y="540"/>
                  </a:lnTo>
                  <a:lnTo>
                    <a:pt x="96" y="539"/>
                  </a:lnTo>
                  <a:close/>
                  <a:moveTo>
                    <a:pt x="43" y="416"/>
                  </a:moveTo>
                  <a:lnTo>
                    <a:pt x="42" y="416"/>
                  </a:lnTo>
                  <a:lnTo>
                    <a:pt x="42" y="418"/>
                  </a:lnTo>
                  <a:lnTo>
                    <a:pt x="43" y="418"/>
                  </a:lnTo>
                  <a:lnTo>
                    <a:pt x="43" y="416"/>
                  </a:lnTo>
                  <a:close/>
                  <a:moveTo>
                    <a:pt x="46" y="420"/>
                  </a:moveTo>
                  <a:lnTo>
                    <a:pt x="45" y="420"/>
                  </a:lnTo>
                  <a:lnTo>
                    <a:pt x="45" y="421"/>
                  </a:lnTo>
                  <a:lnTo>
                    <a:pt x="46" y="421"/>
                  </a:lnTo>
                  <a:lnTo>
                    <a:pt x="46" y="420"/>
                  </a:lnTo>
                  <a:close/>
                  <a:moveTo>
                    <a:pt x="58" y="527"/>
                  </a:moveTo>
                  <a:lnTo>
                    <a:pt x="56" y="527"/>
                  </a:lnTo>
                  <a:lnTo>
                    <a:pt x="56" y="528"/>
                  </a:lnTo>
                  <a:lnTo>
                    <a:pt x="58" y="528"/>
                  </a:lnTo>
                  <a:lnTo>
                    <a:pt x="58" y="527"/>
                  </a:lnTo>
                  <a:close/>
                  <a:moveTo>
                    <a:pt x="61" y="526"/>
                  </a:moveTo>
                  <a:lnTo>
                    <a:pt x="60" y="526"/>
                  </a:lnTo>
                  <a:lnTo>
                    <a:pt x="60" y="527"/>
                  </a:lnTo>
                  <a:lnTo>
                    <a:pt x="61" y="527"/>
                  </a:lnTo>
                  <a:lnTo>
                    <a:pt x="61" y="526"/>
                  </a:lnTo>
                  <a:close/>
                  <a:moveTo>
                    <a:pt x="79" y="518"/>
                  </a:moveTo>
                  <a:lnTo>
                    <a:pt x="78" y="518"/>
                  </a:lnTo>
                  <a:lnTo>
                    <a:pt x="78" y="519"/>
                  </a:lnTo>
                  <a:lnTo>
                    <a:pt x="78" y="521"/>
                  </a:lnTo>
                  <a:lnTo>
                    <a:pt x="78" y="522"/>
                  </a:lnTo>
                  <a:lnTo>
                    <a:pt x="79" y="522"/>
                  </a:lnTo>
                  <a:lnTo>
                    <a:pt x="79" y="521"/>
                  </a:lnTo>
                  <a:lnTo>
                    <a:pt x="79" y="519"/>
                  </a:lnTo>
                  <a:lnTo>
                    <a:pt x="79" y="518"/>
                  </a:lnTo>
                  <a:close/>
                  <a:moveTo>
                    <a:pt x="47" y="501"/>
                  </a:moveTo>
                  <a:lnTo>
                    <a:pt x="46" y="501"/>
                  </a:lnTo>
                  <a:lnTo>
                    <a:pt x="46" y="503"/>
                  </a:lnTo>
                  <a:lnTo>
                    <a:pt x="47" y="503"/>
                  </a:lnTo>
                  <a:lnTo>
                    <a:pt x="47" y="501"/>
                  </a:lnTo>
                  <a:close/>
                  <a:moveTo>
                    <a:pt x="65" y="509"/>
                  </a:moveTo>
                  <a:lnTo>
                    <a:pt x="64" y="509"/>
                  </a:lnTo>
                  <a:lnTo>
                    <a:pt x="64" y="510"/>
                  </a:lnTo>
                  <a:lnTo>
                    <a:pt x="65" y="510"/>
                  </a:lnTo>
                  <a:lnTo>
                    <a:pt x="65" y="509"/>
                  </a:lnTo>
                  <a:close/>
                  <a:moveTo>
                    <a:pt x="69" y="506"/>
                  </a:moveTo>
                  <a:lnTo>
                    <a:pt x="68" y="506"/>
                  </a:lnTo>
                  <a:lnTo>
                    <a:pt x="67" y="506"/>
                  </a:lnTo>
                  <a:lnTo>
                    <a:pt x="65" y="506"/>
                  </a:lnTo>
                  <a:lnTo>
                    <a:pt x="65" y="508"/>
                  </a:lnTo>
                  <a:lnTo>
                    <a:pt x="67" y="508"/>
                  </a:lnTo>
                  <a:lnTo>
                    <a:pt x="68" y="508"/>
                  </a:lnTo>
                  <a:lnTo>
                    <a:pt x="69" y="508"/>
                  </a:lnTo>
                  <a:lnTo>
                    <a:pt x="69" y="506"/>
                  </a:lnTo>
                  <a:close/>
                  <a:moveTo>
                    <a:pt x="73" y="500"/>
                  </a:moveTo>
                  <a:lnTo>
                    <a:pt x="72" y="500"/>
                  </a:lnTo>
                  <a:lnTo>
                    <a:pt x="72" y="501"/>
                  </a:lnTo>
                  <a:lnTo>
                    <a:pt x="73" y="501"/>
                  </a:lnTo>
                  <a:lnTo>
                    <a:pt x="73" y="503"/>
                  </a:lnTo>
                  <a:lnTo>
                    <a:pt x="73" y="503"/>
                  </a:lnTo>
                  <a:lnTo>
                    <a:pt x="73" y="501"/>
                  </a:lnTo>
                  <a:lnTo>
                    <a:pt x="73" y="501"/>
                  </a:lnTo>
                  <a:lnTo>
                    <a:pt x="73" y="500"/>
                  </a:lnTo>
                  <a:close/>
                  <a:moveTo>
                    <a:pt x="55" y="437"/>
                  </a:moveTo>
                  <a:lnTo>
                    <a:pt x="54" y="437"/>
                  </a:lnTo>
                  <a:lnTo>
                    <a:pt x="54" y="438"/>
                  </a:lnTo>
                  <a:lnTo>
                    <a:pt x="52" y="438"/>
                  </a:lnTo>
                  <a:lnTo>
                    <a:pt x="52" y="439"/>
                  </a:lnTo>
                  <a:lnTo>
                    <a:pt x="54" y="439"/>
                  </a:lnTo>
                  <a:lnTo>
                    <a:pt x="54" y="438"/>
                  </a:lnTo>
                  <a:lnTo>
                    <a:pt x="55" y="438"/>
                  </a:lnTo>
                  <a:lnTo>
                    <a:pt x="55" y="437"/>
                  </a:lnTo>
                  <a:close/>
                  <a:moveTo>
                    <a:pt x="52" y="495"/>
                  </a:moveTo>
                  <a:lnTo>
                    <a:pt x="51" y="495"/>
                  </a:lnTo>
                  <a:lnTo>
                    <a:pt x="51" y="496"/>
                  </a:lnTo>
                  <a:lnTo>
                    <a:pt x="52" y="496"/>
                  </a:lnTo>
                  <a:lnTo>
                    <a:pt x="52" y="495"/>
                  </a:lnTo>
                  <a:close/>
                  <a:moveTo>
                    <a:pt x="69" y="495"/>
                  </a:moveTo>
                  <a:lnTo>
                    <a:pt x="68" y="495"/>
                  </a:lnTo>
                  <a:lnTo>
                    <a:pt x="68" y="496"/>
                  </a:lnTo>
                  <a:lnTo>
                    <a:pt x="69" y="496"/>
                  </a:lnTo>
                  <a:lnTo>
                    <a:pt x="69" y="495"/>
                  </a:lnTo>
                  <a:close/>
                  <a:moveTo>
                    <a:pt x="61" y="442"/>
                  </a:moveTo>
                  <a:lnTo>
                    <a:pt x="60" y="442"/>
                  </a:lnTo>
                  <a:lnTo>
                    <a:pt x="60" y="443"/>
                  </a:lnTo>
                  <a:lnTo>
                    <a:pt x="60" y="445"/>
                  </a:lnTo>
                  <a:lnTo>
                    <a:pt x="61" y="445"/>
                  </a:lnTo>
                  <a:lnTo>
                    <a:pt x="61" y="443"/>
                  </a:lnTo>
                  <a:lnTo>
                    <a:pt x="61" y="442"/>
                  </a:lnTo>
                  <a:close/>
                  <a:moveTo>
                    <a:pt x="91" y="478"/>
                  </a:moveTo>
                  <a:lnTo>
                    <a:pt x="90" y="478"/>
                  </a:lnTo>
                  <a:lnTo>
                    <a:pt x="90" y="478"/>
                  </a:lnTo>
                  <a:lnTo>
                    <a:pt x="91" y="478"/>
                  </a:lnTo>
                  <a:lnTo>
                    <a:pt x="91" y="478"/>
                  </a:lnTo>
                  <a:close/>
                  <a:moveTo>
                    <a:pt x="55" y="445"/>
                  </a:moveTo>
                  <a:lnTo>
                    <a:pt x="54" y="445"/>
                  </a:lnTo>
                  <a:lnTo>
                    <a:pt x="54" y="446"/>
                  </a:lnTo>
                  <a:lnTo>
                    <a:pt x="54" y="447"/>
                  </a:lnTo>
                  <a:lnTo>
                    <a:pt x="52" y="447"/>
                  </a:lnTo>
                  <a:lnTo>
                    <a:pt x="52" y="447"/>
                  </a:lnTo>
                  <a:lnTo>
                    <a:pt x="54" y="447"/>
                  </a:lnTo>
                  <a:lnTo>
                    <a:pt x="55" y="447"/>
                  </a:lnTo>
                  <a:lnTo>
                    <a:pt x="55" y="447"/>
                  </a:lnTo>
                  <a:lnTo>
                    <a:pt x="55" y="446"/>
                  </a:lnTo>
                  <a:lnTo>
                    <a:pt x="55" y="445"/>
                  </a:lnTo>
                  <a:close/>
                  <a:moveTo>
                    <a:pt x="46" y="446"/>
                  </a:moveTo>
                  <a:lnTo>
                    <a:pt x="45" y="446"/>
                  </a:lnTo>
                  <a:lnTo>
                    <a:pt x="45" y="447"/>
                  </a:lnTo>
                  <a:lnTo>
                    <a:pt x="46" y="447"/>
                  </a:lnTo>
                  <a:lnTo>
                    <a:pt x="46" y="446"/>
                  </a:lnTo>
                  <a:close/>
                  <a:moveTo>
                    <a:pt x="60" y="465"/>
                  </a:moveTo>
                  <a:lnTo>
                    <a:pt x="59" y="465"/>
                  </a:lnTo>
                  <a:lnTo>
                    <a:pt x="58" y="465"/>
                  </a:lnTo>
                  <a:lnTo>
                    <a:pt x="58" y="467"/>
                  </a:lnTo>
                  <a:lnTo>
                    <a:pt x="59" y="467"/>
                  </a:lnTo>
                  <a:lnTo>
                    <a:pt x="60" y="467"/>
                  </a:lnTo>
                  <a:lnTo>
                    <a:pt x="60" y="468"/>
                  </a:lnTo>
                  <a:lnTo>
                    <a:pt x="61" y="468"/>
                  </a:lnTo>
                  <a:lnTo>
                    <a:pt x="61" y="467"/>
                  </a:lnTo>
                  <a:lnTo>
                    <a:pt x="60" y="467"/>
                  </a:lnTo>
                  <a:lnTo>
                    <a:pt x="60" y="465"/>
                  </a:lnTo>
                  <a:close/>
                  <a:moveTo>
                    <a:pt x="78" y="464"/>
                  </a:moveTo>
                  <a:lnTo>
                    <a:pt x="77" y="464"/>
                  </a:lnTo>
                  <a:lnTo>
                    <a:pt x="77" y="465"/>
                  </a:lnTo>
                  <a:lnTo>
                    <a:pt x="76" y="465"/>
                  </a:lnTo>
                  <a:lnTo>
                    <a:pt x="76" y="467"/>
                  </a:lnTo>
                  <a:lnTo>
                    <a:pt x="76" y="468"/>
                  </a:lnTo>
                  <a:lnTo>
                    <a:pt x="77" y="468"/>
                  </a:lnTo>
                  <a:lnTo>
                    <a:pt x="77" y="467"/>
                  </a:lnTo>
                  <a:lnTo>
                    <a:pt x="77" y="465"/>
                  </a:lnTo>
                  <a:lnTo>
                    <a:pt x="78" y="465"/>
                  </a:lnTo>
                  <a:lnTo>
                    <a:pt x="78" y="464"/>
                  </a:lnTo>
                  <a:close/>
                  <a:moveTo>
                    <a:pt x="65" y="461"/>
                  </a:moveTo>
                  <a:lnTo>
                    <a:pt x="64" y="461"/>
                  </a:lnTo>
                  <a:lnTo>
                    <a:pt x="64" y="463"/>
                  </a:lnTo>
                  <a:lnTo>
                    <a:pt x="64" y="464"/>
                  </a:lnTo>
                  <a:lnTo>
                    <a:pt x="65" y="464"/>
                  </a:lnTo>
                  <a:lnTo>
                    <a:pt x="65" y="463"/>
                  </a:lnTo>
                  <a:lnTo>
                    <a:pt x="65" y="461"/>
                  </a:lnTo>
                  <a:close/>
                  <a:moveTo>
                    <a:pt x="123" y="745"/>
                  </a:moveTo>
                  <a:lnTo>
                    <a:pt x="122" y="745"/>
                  </a:lnTo>
                  <a:lnTo>
                    <a:pt x="122" y="746"/>
                  </a:lnTo>
                  <a:lnTo>
                    <a:pt x="123" y="746"/>
                  </a:lnTo>
                  <a:lnTo>
                    <a:pt x="123" y="745"/>
                  </a:lnTo>
                  <a:close/>
                  <a:moveTo>
                    <a:pt x="135" y="741"/>
                  </a:moveTo>
                  <a:lnTo>
                    <a:pt x="134" y="741"/>
                  </a:lnTo>
                  <a:lnTo>
                    <a:pt x="134" y="742"/>
                  </a:lnTo>
                  <a:lnTo>
                    <a:pt x="134" y="743"/>
                  </a:lnTo>
                  <a:lnTo>
                    <a:pt x="132" y="743"/>
                  </a:lnTo>
                  <a:lnTo>
                    <a:pt x="132" y="745"/>
                  </a:lnTo>
                  <a:lnTo>
                    <a:pt x="131" y="745"/>
                  </a:lnTo>
                  <a:lnTo>
                    <a:pt x="131" y="746"/>
                  </a:lnTo>
                  <a:lnTo>
                    <a:pt x="130" y="746"/>
                  </a:lnTo>
                  <a:lnTo>
                    <a:pt x="128" y="746"/>
                  </a:lnTo>
                  <a:lnTo>
                    <a:pt x="128" y="747"/>
                  </a:lnTo>
                  <a:lnTo>
                    <a:pt x="127" y="747"/>
                  </a:lnTo>
                  <a:lnTo>
                    <a:pt x="127" y="749"/>
                  </a:lnTo>
                  <a:lnTo>
                    <a:pt x="128" y="749"/>
                  </a:lnTo>
                  <a:lnTo>
                    <a:pt x="128" y="750"/>
                  </a:lnTo>
                  <a:lnTo>
                    <a:pt x="130" y="750"/>
                  </a:lnTo>
                  <a:lnTo>
                    <a:pt x="130" y="751"/>
                  </a:lnTo>
                  <a:lnTo>
                    <a:pt x="131" y="751"/>
                  </a:lnTo>
                  <a:lnTo>
                    <a:pt x="131" y="750"/>
                  </a:lnTo>
                  <a:lnTo>
                    <a:pt x="130" y="750"/>
                  </a:lnTo>
                  <a:lnTo>
                    <a:pt x="130" y="749"/>
                  </a:lnTo>
                  <a:lnTo>
                    <a:pt x="128" y="749"/>
                  </a:lnTo>
                  <a:lnTo>
                    <a:pt x="128" y="747"/>
                  </a:lnTo>
                  <a:lnTo>
                    <a:pt x="130" y="747"/>
                  </a:lnTo>
                  <a:lnTo>
                    <a:pt x="131" y="747"/>
                  </a:lnTo>
                  <a:lnTo>
                    <a:pt x="131" y="746"/>
                  </a:lnTo>
                  <a:lnTo>
                    <a:pt x="132" y="746"/>
                  </a:lnTo>
                  <a:lnTo>
                    <a:pt x="132" y="745"/>
                  </a:lnTo>
                  <a:lnTo>
                    <a:pt x="134" y="745"/>
                  </a:lnTo>
                  <a:lnTo>
                    <a:pt x="134" y="743"/>
                  </a:lnTo>
                  <a:lnTo>
                    <a:pt x="135" y="743"/>
                  </a:lnTo>
                  <a:lnTo>
                    <a:pt x="135" y="742"/>
                  </a:lnTo>
                  <a:lnTo>
                    <a:pt x="135" y="741"/>
                  </a:lnTo>
                  <a:close/>
                  <a:moveTo>
                    <a:pt x="108" y="722"/>
                  </a:moveTo>
                  <a:lnTo>
                    <a:pt x="107" y="722"/>
                  </a:lnTo>
                  <a:lnTo>
                    <a:pt x="107" y="723"/>
                  </a:lnTo>
                  <a:lnTo>
                    <a:pt x="107" y="724"/>
                  </a:lnTo>
                  <a:lnTo>
                    <a:pt x="107" y="725"/>
                  </a:lnTo>
                  <a:lnTo>
                    <a:pt x="108" y="725"/>
                  </a:lnTo>
                  <a:lnTo>
                    <a:pt x="108" y="724"/>
                  </a:lnTo>
                  <a:lnTo>
                    <a:pt x="108" y="723"/>
                  </a:lnTo>
                  <a:lnTo>
                    <a:pt x="108" y="722"/>
                  </a:lnTo>
                  <a:close/>
                  <a:moveTo>
                    <a:pt x="116" y="713"/>
                  </a:moveTo>
                  <a:lnTo>
                    <a:pt x="114" y="713"/>
                  </a:lnTo>
                  <a:lnTo>
                    <a:pt x="114" y="714"/>
                  </a:lnTo>
                  <a:lnTo>
                    <a:pt x="113" y="714"/>
                  </a:lnTo>
                  <a:lnTo>
                    <a:pt x="112" y="714"/>
                  </a:lnTo>
                  <a:lnTo>
                    <a:pt x="112" y="715"/>
                  </a:lnTo>
                  <a:lnTo>
                    <a:pt x="113" y="715"/>
                  </a:lnTo>
                  <a:lnTo>
                    <a:pt x="114" y="715"/>
                  </a:lnTo>
                  <a:lnTo>
                    <a:pt x="114" y="714"/>
                  </a:lnTo>
                  <a:lnTo>
                    <a:pt x="116" y="714"/>
                  </a:lnTo>
                  <a:lnTo>
                    <a:pt x="116" y="713"/>
                  </a:lnTo>
                  <a:close/>
                  <a:moveTo>
                    <a:pt x="34" y="689"/>
                  </a:moveTo>
                  <a:lnTo>
                    <a:pt x="33" y="689"/>
                  </a:lnTo>
                  <a:lnTo>
                    <a:pt x="33" y="691"/>
                  </a:lnTo>
                  <a:lnTo>
                    <a:pt x="34" y="691"/>
                  </a:lnTo>
                  <a:lnTo>
                    <a:pt x="34" y="689"/>
                  </a:lnTo>
                  <a:close/>
                  <a:moveTo>
                    <a:pt x="36" y="687"/>
                  </a:moveTo>
                  <a:lnTo>
                    <a:pt x="34" y="687"/>
                  </a:lnTo>
                  <a:lnTo>
                    <a:pt x="33" y="687"/>
                  </a:lnTo>
                  <a:lnTo>
                    <a:pt x="32" y="687"/>
                  </a:lnTo>
                  <a:lnTo>
                    <a:pt x="32" y="688"/>
                  </a:lnTo>
                  <a:lnTo>
                    <a:pt x="33" y="688"/>
                  </a:lnTo>
                  <a:lnTo>
                    <a:pt x="34" y="688"/>
                  </a:lnTo>
                  <a:lnTo>
                    <a:pt x="36" y="688"/>
                  </a:lnTo>
                  <a:lnTo>
                    <a:pt x="36" y="687"/>
                  </a:lnTo>
                  <a:close/>
                  <a:moveTo>
                    <a:pt x="31" y="684"/>
                  </a:moveTo>
                  <a:lnTo>
                    <a:pt x="29" y="684"/>
                  </a:lnTo>
                  <a:lnTo>
                    <a:pt x="29" y="685"/>
                  </a:lnTo>
                  <a:lnTo>
                    <a:pt x="28" y="685"/>
                  </a:lnTo>
                  <a:lnTo>
                    <a:pt x="28" y="687"/>
                  </a:lnTo>
                  <a:lnTo>
                    <a:pt x="29" y="687"/>
                  </a:lnTo>
                  <a:lnTo>
                    <a:pt x="29" y="688"/>
                  </a:lnTo>
                  <a:lnTo>
                    <a:pt x="31" y="688"/>
                  </a:lnTo>
                  <a:lnTo>
                    <a:pt x="31" y="687"/>
                  </a:lnTo>
                  <a:lnTo>
                    <a:pt x="29" y="687"/>
                  </a:lnTo>
                  <a:lnTo>
                    <a:pt x="29" y="685"/>
                  </a:lnTo>
                  <a:lnTo>
                    <a:pt x="31" y="685"/>
                  </a:lnTo>
                  <a:lnTo>
                    <a:pt x="31" y="684"/>
                  </a:lnTo>
                  <a:close/>
                  <a:moveTo>
                    <a:pt x="31" y="682"/>
                  </a:moveTo>
                  <a:lnTo>
                    <a:pt x="29" y="682"/>
                  </a:lnTo>
                  <a:lnTo>
                    <a:pt x="29" y="683"/>
                  </a:lnTo>
                  <a:lnTo>
                    <a:pt x="31" y="683"/>
                  </a:lnTo>
                  <a:lnTo>
                    <a:pt x="31" y="682"/>
                  </a:lnTo>
                  <a:close/>
                  <a:moveTo>
                    <a:pt x="77" y="665"/>
                  </a:moveTo>
                  <a:lnTo>
                    <a:pt x="76" y="665"/>
                  </a:lnTo>
                  <a:lnTo>
                    <a:pt x="76" y="665"/>
                  </a:lnTo>
                  <a:lnTo>
                    <a:pt x="76" y="666"/>
                  </a:lnTo>
                  <a:lnTo>
                    <a:pt x="77" y="666"/>
                  </a:lnTo>
                  <a:lnTo>
                    <a:pt x="77" y="665"/>
                  </a:lnTo>
                  <a:lnTo>
                    <a:pt x="77" y="665"/>
                  </a:lnTo>
                  <a:close/>
                  <a:moveTo>
                    <a:pt x="27" y="664"/>
                  </a:moveTo>
                  <a:lnTo>
                    <a:pt x="25" y="664"/>
                  </a:lnTo>
                  <a:lnTo>
                    <a:pt x="25" y="665"/>
                  </a:lnTo>
                  <a:lnTo>
                    <a:pt x="27" y="665"/>
                  </a:lnTo>
                  <a:lnTo>
                    <a:pt x="27" y="664"/>
                  </a:lnTo>
                  <a:close/>
                  <a:moveTo>
                    <a:pt x="33" y="664"/>
                  </a:moveTo>
                  <a:lnTo>
                    <a:pt x="32" y="664"/>
                  </a:lnTo>
                  <a:lnTo>
                    <a:pt x="32" y="665"/>
                  </a:lnTo>
                  <a:lnTo>
                    <a:pt x="32" y="665"/>
                  </a:lnTo>
                  <a:lnTo>
                    <a:pt x="32" y="666"/>
                  </a:lnTo>
                  <a:lnTo>
                    <a:pt x="33" y="666"/>
                  </a:lnTo>
                  <a:lnTo>
                    <a:pt x="34" y="665"/>
                  </a:lnTo>
                  <a:lnTo>
                    <a:pt x="33" y="665"/>
                  </a:lnTo>
                  <a:lnTo>
                    <a:pt x="33" y="665"/>
                  </a:lnTo>
                  <a:lnTo>
                    <a:pt x="33" y="664"/>
                  </a:lnTo>
                  <a:close/>
                  <a:moveTo>
                    <a:pt x="28" y="661"/>
                  </a:moveTo>
                  <a:lnTo>
                    <a:pt x="27" y="661"/>
                  </a:lnTo>
                  <a:lnTo>
                    <a:pt x="27" y="662"/>
                  </a:lnTo>
                  <a:lnTo>
                    <a:pt x="28" y="662"/>
                  </a:lnTo>
                  <a:lnTo>
                    <a:pt x="28" y="661"/>
                  </a:lnTo>
                  <a:close/>
                  <a:moveTo>
                    <a:pt x="19" y="640"/>
                  </a:moveTo>
                  <a:lnTo>
                    <a:pt x="18" y="640"/>
                  </a:lnTo>
                  <a:lnTo>
                    <a:pt x="18" y="642"/>
                  </a:lnTo>
                  <a:lnTo>
                    <a:pt x="19" y="642"/>
                  </a:lnTo>
                  <a:lnTo>
                    <a:pt x="19" y="640"/>
                  </a:lnTo>
                  <a:close/>
                  <a:moveTo>
                    <a:pt x="22" y="640"/>
                  </a:moveTo>
                  <a:lnTo>
                    <a:pt x="20" y="640"/>
                  </a:lnTo>
                  <a:lnTo>
                    <a:pt x="20" y="642"/>
                  </a:lnTo>
                  <a:lnTo>
                    <a:pt x="22" y="642"/>
                  </a:lnTo>
                  <a:lnTo>
                    <a:pt x="22" y="640"/>
                  </a:lnTo>
                  <a:close/>
                  <a:moveTo>
                    <a:pt x="24" y="637"/>
                  </a:moveTo>
                  <a:lnTo>
                    <a:pt x="23" y="637"/>
                  </a:lnTo>
                  <a:lnTo>
                    <a:pt x="23" y="638"/>
                  </a:lnTo>
                  <a:lnTo>
                    <a:pt x="24" y="638"/>
                  </a:lnTo>
                  <a:lnTo>
                    <a:pt x="24" y="637"/>
                  </a:lnTo>
                  <a:close/>
                  <a:moveTo>
                    <a:pt x="68" y="637"/>
                  </a:moveTo>
                  <a:lnTo>
                    <a:pt x="67" y="637"/>
                  </a:lnTo>
                  <a:lnTo>
                    <a:pt x="65" y="637"/>
                  </a:lnTo>
                  <a:lnTo>
                    <a:pt x="65" y="638"/>
                  </a:lnTo>
                  <a:lnTo>
                    <a:pt x="67" y="638"/>
                  </a:lnTo>
                  <a:lnTo>
                    <a:pt x="68" y="638"/>
                  </a:lnTo>
                  <a:lnTo>
                    <a:pt x="68" y="637"/>
                  </a:lnTo>
                  <a:close/>
                  <a:moveTo>
                    <a:pt x="70" y="637"/>
                  </a:moveTo>
                  <a:lnTo>
                    <a:pt x="69" y="637"/>
                  </a:lnTo>
                  <a:lnTo>
                    <a:pt x="69" y="638"/>
                  </a:lnTo>
                  <a:lnTo>
                    <a:pt x="70" y="638"/>
                  </a:lnTo>
                  <a:lnTo>
                    <a:pt x="70" y="637"/>
                  </a:lnTo>
                  <a:close/>
                  <a:moveTo>
                    <a:pt x="63" y="631"/>
                  </a:moveTo>
                  <a:lnTo>
                    <a:pt x="61" y="631"/>
                  </a:lnTo>
                  <a:lnTo>
                    <a:pt x="60" y="631"/>
                  </a:lnTo>
                  <a:lnTo>
                    <a:pt x="60" y="633"/>
                  </a:lnTo>
                  <a:lnTo>
                    <a:pt x="61" y="633"/>
                  </a:lnTo>
                  <a:lnTo>
                    <a:pt x="61" y="634"/>
                  </a:lnTo>
                  <a:lnTo>
                    <a:pt x="61" y="634"/>
                  </a:lnTo>
                  <a:lnTo>
                    <a:pt x="63" y="634"/>
                  </a:lnTo>
                  <a:lnTo>
                    <a:pt x="63" y="634"/>
                  </a:lnTo>
                  <a:lnTo>
                    <a:pt x="63" y="633"/>
                  </a:lnTo>
                  <a:lnTo>
                    <a:pt x="63" y="631"/>
                  </a:lnTo>
                  <a:close/>
                  <a:moveTo>
                    <a:pt x="15" y="628"/>
                  </a:moveTo>
                  <a:lnTo>
                    <a:pt x="14" y="628"/>
                  </a:lnTo>
                  <a:lnTo>
                    <a:pt x="14" y="629"/>
                  </a:lnTo>
                  <a:lnTo>
                    <a:pt x="15" y="629"/>
                  </a:lnTo>
                  <a:lnTo>
                    <a:pt x="15" y="628"/>
                  </a:lnTo>
                  <a:close/>
                  <a:moveTo>
                    <a:pt x="54" y="628"/>
                  </a:moveTo>
                  <a:lnTo>
                    <a:pt x="52" y="628"/>
                  </a:lnTo>
                  <a:lnTo>
                    <a:pt x="52" y="629"/>
                  </a:lnTo>
                  <a:lnTo>
                    <a:pt x="54" y="629"/>
                  </a:lnTo>
                  <a:lnTo>
                    <a:pt x="54" y="628"/>
                  </a:lnTo>
                  <a:close/>
                  <a:moveTo>
                    <a:pt x="67" y="604"/>
                  </a:moveTo>
                  <a:lnTo>
                    <a:pt x="65" y="604"/>
                  </a:lnTo>
                  <a:lnTo>
                    <a:pt x="65" y="606"/>
                  </a:lnTo>
                  <a:lnTo>
                    <a:pt x="65" y="607"/>
                  </a:lnTo>
                  <a:lnTo>
                    <a:pt x="64" y="607"/>
                  </a:lnTo>
                  <a:lnTo>
                    <a:pt x="64" y="608"/>
                  </a:lnTo>
                  <a:lnTo>
                    <a:pt x="64" y="609"/>
                  </a:lnTo>
                  <a:lnTo>
                    <a:pt x="63" y="609"/>
                  </a:lnTo>
                  <a:lnTo>
                    <a:pt x="61" y="609"/>
                  </a:lnTo>
                  <a:lnTo>
                    <a:pt x="60" y="609"/>
                  </a:lnTo>
                  <a:lnTo>
                    <a:pt x="59" y="609"/>
                  </a:lnTo>
                  <a:lnTo>
                    <a:pt x="58" y="609"/>
                  </a:lnTo>
                  <a:lnTo>
                    <a:pt x="56" y="609"/>
                  </a:lnTo>
                  <a:lnTo>
                    <a:pt x="56" y="608"/>
                  </a:lnTo>
                  <a:lnTo>
                    <a:pt x="55" y="608"/>
                  </a:lnTo>
                  <a:lnTo>
                    <a:pt x="55" y="609"/>
                  </a:lnTo>
                  <a:lnTo>
                    <a:pt x="54" y="609"/>
                  </a:lnTo>
                  <a:lnTo>
                    <a:pt x="54" y="611"/>
                  </a:lnTo>
                  <a:lnTo>
                    <a:pt x="55" y="611"/>
                  </a:lnTo>
                  <a:lnTo>
                    <a:pt x="55" y="609"/>
                  </a:lnTo>
                  <a:lnTo>
                    <a:pt x="56" y="609"/>
                  </a:lnTo>
                  <a:lnTo>
                    <a:pt x="56" y="611"/>
                  </a:lnTo>
                  <a:lnTo>
                    <a:pt x="56" y="612"/>
                  </a:lnTo>
                  <a:lnTo>
                    <a:pt x="58" y="612"/>
                  </a:lnTo>
                  <a:lnTo>
                    <a:pt x="58" y="613"/>
                  </a:lnTo>
                  <a:lnTo>
                    <a:pt x="59" y="613"/>
                  </a:lnTo>
                  <a:lnTo>
                    <a:pt x="59" y="615"/>
                  </a:lnTo>
                  <a:lnTo>
                    <a:pt x="58" y="615"/>
                  </a:lnTo>
                  <a:lnTo>
                    <a:pt x="56" y="615"/>
                  </a:lnTo>
                  <a:lnTo>
                    <a:pt x="56" y="616"/>
                  </a:lnTo>
                  <a:lnTo>
                    <a:pt x="58" y="616"/>
                  </a:lnTo>
                  <a:lnTo>
                    <a:pt x="58" y="617"/>
                  </a:lnTo>
                  <a:lnTo>
                    <a:pt x="59" y="617"/>
                  </a:lnTo>
                  <a:lnTo>
                    <a:pt x="59" y="619"/>
                  </a:lnTo>
                  <a:lnTo>
                    <a:pt x="58" y="619"/>
                  </a:lnTo>
                  <a:lnTo>
                    <a:pt x="58" y="620"/>
                  </a:lnTo>
                  <a:lnTo>
                    <a:pt x="59" y="620"/>
                  </a:lnTo>
                  <a:lnTo>
                    <a:pt x="59" y="619"/>
                  </a:lnTo>
                  <a:lnTo>
                    <a:pt x="60" y="619"/>
                  </a:lnTo>
                  <a:lnTo>
                    <a:pt x="61" y="619"/>
                  </a:lnTo>
                  <a:lnTo>
                    <a:pt x="61" y="617"/>
                  </a:lnTo>
                  <a:lnTo>
                    <a:pt x="63" y="617"/>
                  </a:lnTo>
                  <a:lnTo>
                    <a:pt x="63" y="616"/>
                  </a:lnTo>
                  <a:lnTo>
                    <a:pt x="61" y="616"/>
                  </a:lnTo>
                  <a:lnTo>
                    <a:pt x="61" y="615"/>
                  </a:lnTo>
                  <a:lnTo>
                    <a:pt x="63" y="615"/>
                  </a:lnTo>
                  <a:lnTo>
                    <a:pt x="63" y="613"/>
                  </a:lnTo>
                  <a:lnTo>
                    <a:pt x="61" y="613"/>
                  </a:lnTo>
                  <a:lnTo>
                    <a:pt x="61" y="615"/>
                  </a:lnTo>
                  <a:lnTo>
                    <a:pt x="60" y="615"/>
                  </a:lnTo>
                  <a:lnTo>
                    <a:pt x="60" y="613"/>
                  </a:lnTo>
                  <a:lnTo>
                    <a:pt x="60" y="612"/>
                  </a:lnTo>
                  <a:lnTo>
                    <a:pt x="61" y="612"/>
                  </a:lnTo>
                  <a:lnTo>
                    <a:pt x="61" y="611"/>
                  </a:lnTo>
                  <a:lnTo>
                    <a:pt x="63" y="611"/>
                  </a:lnTo>
                  <a:lnTo>
                    <a:pt x="64" y="611"/>
                  </a:lnTo>
                  <a:lnTo>
                    <a:pt x="65" y="611"/>
                  </a:lnTo>
                  <a:lnTo>
                    <a:pt x="65" y="612"/>
                  </a:lnTo>
                  <a:lnTo>
                    <a:pt x="67" y="612"/>
                  </a:lnTo>
                  <a:lnTo>
                    <a:pt x="67" y="613"/>
                  </a:lnTo>
                  <a:lnTo>
                    <a:pt x="68" y="613"/>
                  </a:lnTo>
                  <a:lnTo>
                    <a:pt x="68" y="615"/>
                  </a:lnTo>
                  <a:lnTo>
                    <a:pt x="69" y="615"/>
                  </a:lnTo>
                  <a:lnTo>
                    <a:pt x="70" y="615"/>
                  </a:lnTo>
                  <a:lnTo>
                    <a:pt x="70" y="616"/>
                  </a:lnTo>
                  <a:lnTo>
                    <a:pt x="72" y="616"/>
                  </a:lnTo>
                  <a:lnTo>
                    <a:pt x="72" y="617"/>
                  </a:lnTo>
                  <a:lnTo>
                    <a:pt x="73" y="617"/>
                  </a:lnTo>
                  <a:lnTo>
                    <a:pt x="73" y="616"/>
                  </a:lnTo>
                  <a:lnTo>
                    <a:pt x="72" y="616"/>
                  </a:lnTo>
                  <a:lnTo>
                    <a:pt x="72" y="615"/>
                  </a:lnTo>
                  <a:lnTo>
                    <a:pt x="70" y="615"/>
                  </a:lnTo>
                  <a:lnTo>
                    <a:pt x="70" y="613"/>
                  </a:lnTo>
                  <a:lnTo>
                    <a:pt x="69" y="613"/>
                  </a:lnTo>
                  <a:lnTo>
                    <a:pt x="69" y="612"/>
                  </a:lnTo>
                  <a:lnTo>
                    <a:pt x="68" y="612"/>
                  </a:lnTo>
                  <a:lnTo>
                    <a:pt x="67" y="612"/>
                  </a:lnTo>
                  <a:lnTo>
                    <a:pt x="67" y="611"/>
                  </a:lnTo>
                  <a:lnTo>
                    <a:pt x="65" y="611"/>
                  </a:lnTo>
                  <a:lnTo>
                    <a:pt x="65" y="609"/>
                  </a:lnTo>
                  <a:lnTo>
                    <a:pt x="65" y="608"/>
                  </a:lnTo>
                  <a:lnTo>
                    <a:pt x="67" y="608"/>
                  </a:lnTo>
                  <a:lnTo>
                    <a:pt x="67" y="607"/>
                  </a:lnTo>
                  <a:lnTo>
                    <a:pt x="67" y="606"/>
                  </a:lnTo>
                  <a:lnTo>
                    <a:pt x="67" y="604"/>
                  </a:lnTo>
                  <a:close/>
                  <a:moveTo>
                    <a:pt x="54" y="603"/>
                  </a:moveTo>
                  <a:lnTo>
                    <a:pt x="52" y="603"/>
                  </a:lnTo>
                  <a:lnTo>
                    <a:pt x="51" y="603"/>
                  </a:lnTo>
                  <a:lnTo>
                    <a:pt x="51" y="604"/>
                  </a:lnTo>
                  <a:lnTo>
                    <a:pt x="51" y="606"/>
                  </a:lnTo>
                  <a:lnTo>
                    <a:pt x="52" y="606"/>
                  </a:lnTo>
                  <a:lnTo>
                    <a:pt x="54" y="606"/>
                  </a:lnTo>
                  <a:lnTo>
                    <a:pt x="54" y="607"/>
                  </a:lnTo>
                  <a:lnTo>
                    <a:pt x="55" y="607"/>
                  </a:lnTo>
                  <a:lnTo>
                    <a:pt x="55" y="606"/>
                  </a:lnTo>
                  <a:lnTo>
                    <a:pt x="55" y="604"/>
                  </a:lnTo>
                  <a:lnTo>
                    <a:pt x="54" y="604"/>
                  </a:lnTo>
                  <a:lnTo>
                    <a:pt x="54" y="603"/>
                  </a:lnTo>
                  <a:close/>
                  <a:moveTo>
                    <a:pt x="47" y="599"/>
                  </a:moveTo>
                  <a:lnTo>
                    <a:pt x="46" y="599"/>
                  </a:lnTo>
                  <a:lnTo>
                    <a:pt x="46" y="600"/>
                  </a:lnTo>
                  <a:lnTo>
                    <a:pt x="45" y="600"/>
                  </a:lnTo>
                  <a:lnTo>
                    <a:pt x="45" y="599"/>
                  </a:lnTo>
                  <a:lnTo>
                    <a:pt x="43" y="599"/>
                  </a:lnTo>
                  <a:lnTo>
                    <a:pt x="43" y="600"/>
                  </a:lnTo>
                  <a:lnTo>
                    <a:pt x="45" y="600"/>
                  </a:lnTo>
                  <a:lnTo>
                    <a:pt x="45" y="602"/>
                  </a:lnTo>
                  <a:lnTo>
                    <a:pt x="46" y="602"/>
                  </a:lnTo>
                  <a:lnTo>
                    <a:pt x="46" y="603"/>
                  </a:lnTo>
                  <a:lnTo>
                    <a:pt x="47" y="603"/>
                  </a:lnTo>
                  <a:lnTo>
                    <a:pt x="47" y="603"/>
                  </a:lnTo>
                  <a:lnTo>
                    <a:pt x="49" y="603"/>
                  </a:lnTo>
                  <a:lnTo>
                    <a:pt x="49" y="603"/>
                  </a:lnTo>
                  <a:lnTo>
                    <a:pt x="47" y="603"/>
                  </a:lnTo>
                  <a:lnTo>
                    <a:pt x="47" y="602"/>
                  </a:lnTo>
                  <a:lnTo>
                    <a:pt x="46" y="602"/>
                  </a:lnTo>
                  <a:lnTo>
                    <a:pt x="46" y="600"/>
                  </a:lnTo>
                  <a:lnTo>
                    <a:pt x="47" y="600"/>
                  </a:lnTo>
                  <a:lnTo>
                    <a:pt x="47" y="599"/>
                  </a:lnTo>
                  <a:close/>
                  <a:moveTo>
                    <a:pt x="46" y="591"/>
                  </a:moveTo>
                  <a:lnTo>
                    <a:pt x="45" y="591"/>
                  </a:lnTo>
                  <a:lnTo>
                    <a:pt x="45" y="593"/>
                  </a:lnTo>
                  <a:lnTo>
                    <a:pt x="46" y="593"/>
                  </a:lnTo>
                  <a:lnTo>
                    <a:pt x="46" y="594"/>
                  </a:lnTo>
                  <a:lnTo>
                    <a:pt x="45" y="594"/>
                  </a:lnTo>
                  <a:lnTo>
                    <a:pt x="43" y="594"/>
                  </a:lnTo>
                  <a:lnTo>
                    <a:pt x="43" y="595"/>
                  </a:lnTo>
                  <a:lnTo>
                    <a:pt x="43" y="597"/>
                  </a:lnTo>
                  <a:lnTo>
                    <a:pt x="45" y="597"/>
                  </a:lnTo>
                  <a:lnTo>
                    <a:pt x="45" y="595"/>
                  </a:lnTo>
                  <a:lnTo>
                    <a:pt x="46" y="595"/>
                  </a:lnTo>
                  <a:lnTo>
                    <a:pt x="46" y="594"/>
                  </a:lnTo>
                  <a:lnTo>
                    <a:pt x="47" y="594"/>
                  </a:lnTo>
                  <a:lnTo>
                    <a:pt x="47" y="593"/>
                  </a:lnTo>
                  <a:lnTo>
                    <a:pt x="46" y="593"/>
                  </a:lnTo>
                  <a:lnTo>
                    <a:pt x="46" y="591"/>
                  </a:lnTo>
                  <a:close/>
                  <a:moveTo>
                    <a:pt x="50" y="589"/>
                  </a:moveTo>
                  <a:lnTo>
                    <a:pt x="49" y="589"/>
                  </a:lnTo>
                  <a:lnTo>
                    <a:pt x="49" y="590"/>
                  </a:lnTo>
                  <a:lnTo>
                    <a:pt x="50" y="590"/>
                  </a:lnTo>
                  <a:lnTo>
                    <a:pt x="50" y="591"/>
                  </a:lnTo>
                  <a:lnTo>
                    <a:pt x="51" y="591"/>
                  </a:lnTo>
                  <a:lnTo>
                    <a:pt x="51" y="593"/>
                  </a:lnTo>
                  <a:lnTo>
                    <a:pt x="52" y="593"/>
                  </a:lnTo>
                  <a:lnTo>
                    <a:pt x="52" y="591"/>
                  </a:lnTo>
                  <a:lnTo>
                    <a:pt x="51" y="591"/>
                  </a:lnTo>
                  <a:lnTo>
                    <a:pt x="51" y="590"/>
                  </a:lnTo>
                  <a:lnTo>
                    <a:pt x="50" y="590"/>
                  </a:lnTo>
                  <a:lnTo>
                    <a:pt x="50" y="589"/>
                  </a:lnTo>
                  <a:close/>
                  <a:moveTo>
                    <a:pt x="54" y="589"/>
                  </a:moveTo>
                  <a:lnTo>
                    <a:pt x="52" y="589"/>
                  </a:lnTo>
                  <a:lnTo>
                    <a:pt x="52" y="590"/>
                  </a:lnTo>
                  <a:lnTo>
                    <a:pt x="54" y="590"/>
                  </a:lnTo>
                  <a:lnTo>
                    <a:pt x="54" y="589"/>
                  </a:lnTo>
                  <a:close/>
                  <a:moveTo>
                    <a:pt x="42" y="586"/>
                  </a:moveTo>
                  <a:lnTo>
                    <a:pt x="42" y="586"/>
                  </a:lnTo>
                  <a:lnTo>
                    <a:pt x="42" y="588"/>
                  </a:lnTo>
                  <a:lnTo>
                    <a:pt x="42" y="588"/>
                  </a:lnTo>
                  <a:lnTo>
                    <a:pt x="42" y="586"/>
                  </a:lnTo>
                  <a:close/>
                  <a:moveTo>
                    <a:pt x="46" y="586"/>
                  </a:moveTo>
                  <a:lnTo>
                    <a:pt x="45" y="586"/>
                  </a:lnTo>
                  <a:lnTo>
                    <a:pt x="45" y="588"/>
                  </a:lnTo>
                  <a:lnTo>
                    <a:pt x="46" y="588"/>
                  </a:lnTo>
                  <a:lnTo>
                    <a:pt x="46" y="586"/>
                  </a:lnTo>
                  <a:close/>
                  <a:moveTo>
                    <a:pt x="46" y="581"/>
                  </a:moveTo>
                  <a:lnTo>
                    <a:pt x="45" y="581"/>
                  </a:lnTo>
                  <a:lnTo>
                    <a:pt x="45" y="582"/>
                  </a:lnTo>
                  <a:lnTo>
                    <a:pt x="46" y="582"/>
                  </a:lnTo>
                  <a:lnTo>
                    <a:pt x="46" y="584"/>
                  </a:lnTo>
                  <a:lnTo>
                    <a:pt x="47" y="584"/>
                  </a:lnTo>
                  <a:lnTo>
                    <a:pt x="47" y="585"/>
                  </a:lnTo>
                  <a:lnTo>
                    <a:pt x="49" y="585"/>
                  </a:lnTo>
                  <a:lnTo>
                    <a:pt x="49" y="584"/>
                  </a:lnTo>
                  <a:lnTo>
                    <a:pt x="47" y="584"/>
                  </a:lnTo>
                  <a:lnTo>
                    <a:pt x="47" y="582"/>
                  </a:lnTo>
                  <a:lnTo>
                    <a:pt x="46" y="582"/>
                  </a:lnTo>
                  <a:lnTo>
                    <a:pt x="46" y="581"/>
                  </a:lnTo>
                  <a:close/>
                  <a:moveTo>
                    <a:pt x="52" y="579"/>
                  </a:moveTo>
                  <a:lnTo>
                    <a:pt x="51" y="579"/>
                  </a:lnTo>
                  <a:lnTo>
                    <a:pt x="50" y="579"/>
                  </a:lnTo>
                  <a:lnTo>
                    <a:pt x="50" y="580"/>
                  </a:lnTo>
                  <a:lnTo>
                    <a:pt x="51" y="580"/>
                  </a:lnTo>
                  <a:lnTo>
                    <a:pt x="52" y="580"/>
                  </a:lnTo>
                  <a:lnTo>
                    <a:pt x="52" y="579"/>
                  </a:lnTo>
                  <a:close/>
                  <a:moveTo>
                    <a:pt x="59" y="579"/>
                  </a:moveTo>
                  <a:lnTo>
                    <a:pt x="58" y="579"/>
                  </a:lnTo>
                  <a:lnTo>
                    <a:pt x="56" y="579"/>
                  </a:lnTo>
                  <a:lnTo>
                    <a:pt x="56" y="580"/>
                  </a:lnTo>
                  <a:lnTo>
                    <a:pt x="55" y="580"/>
                  </a:lnTo>
                  <a:lnTo>
                    <a:pt x="55" y="581"/>
                  </a:lnTo>
                  <a:lnTo>
                    <a:pt x="56" y="581"/>
                  </a:lnTo>
                  <a:lnTo>
                    <a:pt x="58" y="581"/>
                  </a:lnTo>
                  <a:lnTo>
                    <a:pt x="58" y="580"/>
                  </a:lnTo>
                  <a:lnTo>
                    <a:pt x="59" y="580"/>
                  </a:lnTo>
                  <a:lnTo>
                    <a:pt x="59" y="579"/>
                  </a:lnTo>
                  <a:close/>
                  <a:moveTo>
                    <a:pt x="45" y="576"/>
                  </a:moveTo>
                  <a:lnTo>
                    <a:pt x="43" y="576"/>
                  </a:lnTo>
                  <a:lnTo>
                    <a:pt x="43" y="577"/>
                  </a:lnTo>
                  <a:lnTo>
                    <a:pt x="45" y="577"/>
                  </a:lnTo>
                  <a:lnTo>
                    <a:pt x="45" y="576"/>
                  </a:lnTo>
                  <a:close/>
                  <a:moveTo>
                    <a:pt x="49" y="576"/>
                  </a:moveTo>
                  <a:lnTo>
                    <a:pt x="47" y="576"/>
                  </a:lnTo>
                  <a:lnTo>
                    <a:pt x="47" y="577"/>
                  </a:lnTo>
                  <a:lnTo>
                    <a:pt x="47" y="579"/>
                  </a:lnTo>
                  <a:lnTo>
                    <a:pt x="49" y="579"/>
                  </a:lnTo>
                  <a:lnTo>
                    <a:pt x="49" y="577"/>
                  </a:lnTo>
                  <a:lnTo>
                    <a:pt x="49" y="576"/>
                  </a:lnTo>
                  <a:close/>
                  <a:moveTo>
                    <a:pt x="51" y="576"/>
                  </a:moveTo>
                  <a:lnTo>
                    <a:pt x="50" y="576"/>
                  </a:lnTo>
                  <a:lnTo>
                    <a:pt x="50" y="577"/>
                  </a:lnTo>
                  <a:lnTo>
                    <a:pt x="51" y="577"/>
                  </a:lnTo>
                  <a:lnTo>
                    <a:pt x="51" y="576"/>
                  </a:lnTo>
                  <a:close/>
                  <a:moveTo>
                    <a:pt x="54" y="572"/>
                  </a:moveTo>
                  <a:lnTo>
                    <a:pt x="52" y="572"/>
                  </a:lnTo>
                  <a:lnTo>
                    <a:pt x="52" y="572"/>
                  </a:lnTo>
                  <a:lnTo>
                    <a:pt x="54" y="572"/>
                  </a:lnTo>
                  <a:lnTo>
                    <a:pt x="54" y="573"/>
                  </a:lnTo>
                  <a:lnTo>
                    <a:pt x="55" y="573"/>
                  </a:lnTo>
                  <a:lnTo>
                    <a:pt x="55" y="572"/>
                  </a:lnTo>
                  <a:lnTo>
                    <a:pt x="54" y="572"/>
                  </a:lnTo>
                  <a:lnTo>
                    <a:pt x="54" y="572"/>
                  </a:lnTo>
                  <a:close/>
                  <a:moveTo>
                    <a:pt x="89" y="545"/>
                  </a:moveTo>
                  <a:lnTo>
                    <a:pt x="87" y="545"/>
                  </a:lnTo>
                  <a:lnTo>
                    <a:pt x="87" y="546"/>
                  </a:lnTo>
                  <a:lnTo>
                    <a:pt x="87" y="548"/>
                  </a:lnTo>
                  <a:lnTo>
                    <a:pt x="89" y="548"/>
                  </a:lnTo>
                  <a:lnTo>
                    <a:pt x="89" y="549"/>
                  </a:lnTo>
                  <a:lnTo>
                    <a:pt x="89" y="550"/>
                  </a:lnTo>
                  <a:lnTo>
                    <a:pt x="89" y="552"/>
                  </a:lnTo>
                  <a:lnTo>
                    <a:pt x="89" y="553"/>
                  </a:lnTo>
                  <a:lnTo>
                    <a:pt x="89" y="554"/>
                  </a:lnTo>
                  <a:lnTo>
                    <a:pt x="89" y="555"/>
                  </a:lnTo>
                  <a:lnTo>
                    <a:pt x="89" y="557"/>
                  </a:lnTo>
                  <a:lnTo>
                    <a:pt x="90" y="557"/>
                  </a:lnTo>
                  <a:lnTo>
                    <a:pt x="90" y="555"/>
                  </a:lnTo>
                  <a:lnTo>
                    <a:pt x="90" y="554"/>
                  </a:lnTo>
                  <a:lnTo>
                    <a:pt x="90" y="553"/>
                  </a:lnTo>
                  <a:lnTo>
                    <a:pt x="90" y="552"/>
                  </a:lnTo>
                  <a:lnTo>
                    <a:pt x="90" y="550"/>
                  </a:lnTo>
                  <a:lnTo>
                    <a:pt x="90" y="549"/>
                  </a:lnTo>
                  <a:lnTo>
                    <a:pt x="90" y="548"/>
                  </a:lnTo>
                  <a:lnTo>
                    <a:pt x="89" y="548"/>
                  </a:lnTo>
                  <a:lnTo>
                    <a:pt x="89" y="546"/>
                  </a:lnTo>
                  <a:lnTo>
                    <a:pt x="89" y="545"/>
                  </a:lnTo>
                  <a:close/>
                  <a:moveTo>
                    <a:pt x="67" y="527"/>
                  </a:moveTo>
                  <a:lnTo>
                    <a:pt x="65" y="527"/>
                  </a:lnTo>
                  <a:lnTo>
                    <a:pt x="64" y="527"/>
                  </a:lnTo>
                  <a:lnTo>
                    <a:pt x="63" y="527"/>
                  </a:lnTo>
                  <a:lnTo>
                    <a:pt x="63" y="528"/>
                  </a:lnTo>
                  <a:lnTo>
                    <a:pt x="61" y="528"/>
                  </a:lnTo>
                  <a:lnTo>
                    <a:pt x="60" y="528"/>
                  </a:lnTo>
                  <a:lnTo>
                    <a:pt x="59" y="528"/>
                  </a:lnTo>
                  <a:lnTo>
                    <a:pt x="59" y="530"/>
                  </a:lnTo>
                  <a:lnTo>
                    <a:pt x="59" y="531"/>
                  </a:lnTo>
                  <a:lnTo>
                    <a:pt x="60" y="531"/>
                  </a:lnTo>
                  <a:lnTo>
                    <a:pt x="61" y="531"/>
                  </a:lnTo>
                  <a:lnTo>
                    <a:pt x="61" y="530"/>
                  </a:lnTo>
                  <a:lnTo>
                    <a:pt x="63" y="530"/>
                  </a:lnTo>
                  <a:lnTo>
                    <a:pt x="64" y="530"/>
                  </a:lnTo>
                  <a:lnTo>
                    <a:pt x="64" y="528"/>
                  </a:lnTo>
                  <a:lnTo>
                    <a:pt x="65" y="528"/>
                  </a:lnTo>
                  <a:lnTo>
                    <a:pt x="67" y="528"/>
                  </a:lnTo>
                  <a:lnTo>
                    <a:pt x="67" y="530"/>
                  </a:lnTo>
                  <a:lnTo>
                    <a:pt x="68" y="530"/>
                  </a:lnTo>
                  <a:lnTo>
                    <a:pt x="69" y="530"/>
                  </a:lnTo>
                  <a:lnTo>
                    <a:pt x="69" y="531"/>
                  </a:lnTo>
                  <a:lnTo>
                    <a:pt x="69" y="532"/>
                  </a:lnTo>
                  <a:lnTo>
                    <a:pt x="70" y="532"/>
                  </a:lnTo>
                  <a:lnTo>
                    <a:pt x="70" y="531"/>
                  </a:lnTo>
                  <a:lnTo>
                    <a:pt x="70" y="530"/>
                  </a:lnTo>
                  <a:lnTo>
                    <a:pt x="70" y="528"/>
                  </a:lnTo>
                  <a:lnTo>
                    <a:pt x="69" y="528"/>
                  </a:lnTo>
                  <a:lnTo>
                    <a:pt x="68" y="528"/>
                  </a:lnTo>
                  <a:lnTo>
                    <a:pt x="67" y="528"/>
                  </a:lnTo>
                  <a:lnTo>
                    <a:pt x="67" y="527"/>
                  </a:lnTo>
                  <a:close/>
                  <a:moveTo>
                    <a:pt x="70" y="523"/>
                  </a:moveTo>
                  <a:lnTo>
                    <a:pt x="69" y="524"/>
                  </a:lnTo>
                  <a:lnTo>
                    <a:pt x="68" y="524"/>
                  </a:lnTo>
                  <a:lnTo>
                    <a:pt x="68" y="526"/>
                  </a:lnTo>
                  <a:lnTo>
                    <a:pt x="69" y="526"/>
                  </a:lnTo>
                  <a:lnTo>
                    <a:pt x="69" y="524"/>
                  </a:lnTo>
                  <a:lnTo>
                    <a:pt x="70" y="524"/>
                  </a:lnTo>
                  <a:lnTo>
                    <a:pt x="70" y="523"/>
                  </a:lnTo>
                  <a:close/>
                  <a:moveTo>
                    <a:pt x="79" y="523"/>
                  </a:moveTo>
                  <a:lnTo>
                    <a:pt x="78" y="523"/>
                  </a:lnTo>
                  <a:lnTo>
                    <a:pt x="78" y="524"/>
                  </a:lnTo>
                  <a:lnTo>
                    <a:pt x="78" y="526"/>
                  </a:lnTo>
                  <a:lnTo>
                    <a:pt x="78" y="527"/>
                  </a:lnTo>
                  <a:lnTo>
                    <a:pt x="77" y="527"/>
                  </a:lnTo>
                  <a:lnTo>
                    <a:pt x="76" y="527"/>
                  </a:lnTo>
                  <a:lnTo>
                    <a:pt x="76" y="528"/>
                  </a:lnTo>
                  <a:lnTo>
                    <a:pt x="74" y="528"/>
                  </a:lnTo>
                  <a:lnTo>
                    <a:pt x="73" y="528"/>
                  </a:lnTo>
                  <a:lnTo>
                    <a:pt x="73" y="528"/>
                  </a:lnTo>
                  <a:lnTo>
                    <a:pt x="72" y="528"/>
                  </a:lnTo>
                  <a:lnTo>
                    <a:pt x="72" y="530"/>
                  </a:lnTo>
                  <a:lnTo>
                    <a:pt x="73" y="530"/>
                  </a:lnTo>
                  <a:lnTo>
                    <a:pt x="73" y="530"/>
                  </a:lnTo>
                  <a:lnTo>
                    <a:pt x="74" y="530"/>
                  </a:lnTo>
                  <a:lnTo>
                    <a:pt x="76" y="530"/>
                  </a:lnTo>
                  <a:lnTo>
                    <a:pt x="77" y="530"/>
                  </a:lnTo>
                  <a:lnTo>
                    <a:pt x="77" y="528"/>
                  </a:lnTo>
                  <a:lnTo>
                    <a:pt x="78" y="528"/>
                  </a:lnTo>
                  <a:lnTo>
                    <a:pt x="79" y="528"/>
                  </a:lnTo>
                  <a:lnTo>
                    <a:pt x="81" y="528"/>
                  </a:lnTo>
                  <a:lnTo>
                    <a:pt x="81" y="527"/>
                  </a:lnTo>
                  <a:lnTo>
                    <a:pt x="79" y="527"/>
                  </a:lnTo>
                  <a:lnTo>
                    <a:pt x="79" y="526"/>
                  </a:lnTo>
                  <a:lnTo>
                    <a:pt x="79" y="524"/>
                  </a:lnTo>
                  <a:lnTo>
                    <a:pt x="79" y="523"/>
                  </a:lnTo>
                  <a:close/>
                  <a:moveTo>
                    <a:pt x="61" y="515"/>
                  </a:moveTo>
                  <a:lnTo>
                    <a:pt x="60" y="515"/>
                  </a:lnTo>
                  <a:lnTo>
                    <a:pt x="60" y="517"/>
                  </a:lnTo>
                  <a:lnTo>
                    <a:pt x="61" y="517"/>
                  </a:lnTo>
                  <a:lnTo>
                    <a:pt x="61" y="515"/>
                  </a:lnTo>
                  <a:close/>
                  <a:moveTo>
                    <a:pt x="65" y="514"/>
                  </a:moveTo>
                  <a:lnTo>
                    <a:pt x="64" y="514"/>
                  </a:lnTo>
                  <a:lnTo>
                    <a:pt x="64" y="515"/>
                  </a:lnTo>
                  <a:lnTo>
                    <a:pt x="65" y="515"/>
                  </a:lnTo>
                  <a:lnTo>
                    <a:pt x="65" y="514"/>
                  </a:lnTo>
                  <a:close/>
                  <a:moveTo>
                    <a:pt x="70" y="514"/>
                  </a:moveTo>
                  <a:lnTo>
                    <a:pt x="69" y="514"/>
                  </a:lnTo>
                  <a:lnTo>
                    <a:pt x="68" y="514"/>
                  </a:lnTo>
                  <a:lnTo>
                    <a:pt x="68" y="515"/>
                  </a:lnTo>
                  <a:lnTo>
                    <a:pt x="67" y="515"/>
                  </a:lnTo>
                  <a:lnTo>
                    <a:pt x="65" y="515"/>
                  </a:lnTo>
                  <a:lnTo>
                    <a:pt x="65" y="517"/>
                  </a:lnTo>
                  <a:lnTo>
                    <a:pt x="65" y="518"/>
                  </a:lnTo>
                  <a:lnTo>
                    <a:pt x="65" y="519"/>
                  </a:lnTo>
                  <a:lnTo>
                    <a:pt x="64" y="519"/>
                  </a:lnTo>
                  <a:lnTo>
                    <a:pt x="64" y="521"/>
                  </a:lnTo>
                  <a:lnTo>
                    <a:pt x="65" y="521"/>
                  </a:lnTo>
                  <a:lnTo>
                    <a:pt x="67" y="522"/>
                  </a:lnTo>
                  <a:lnTo>
                    <a:pt x="65" y="522"/>
                  </a:lnTo>
                  <a:lnTo>
                    <a:pt x="65" y="523"/>
                  </a:lnTo>
                  <a:lnTo>
                    <a:pt x="67" y="523"/>
                  </a:lnTo>
                  <a:lnTo>
                    <a:pt x="67" y="522"/>
                  </a:lnTo>
                  <a:lnTo>
                    <a:pt x="67" y="521"/>
                  </a:lnTo>
                  <a:lnTo>
                    <a:pt x="67" y="519"/>
                  </a:lnTo>
                  <a:lnTo>
                    <a:pt x="67" y="518"/>
                  </a:lnTo>
                  <a:lnTo>
                    <a:pt x="67" y="517"/>
                  </a:lnTo>
                  <a:lnTo>
                    <a:pt x="68" y="517"/>
                  </a:lnTo>
                  <a:lnTo>
                    <a:pt x="68" y="515"/>
                  </a:lnTo>
                  <a:lnTo>
                    <a:pt x="69" y="515"/>
                  </a:lnTo>
                  <a:lnTo>
                    <a:pt x="70" y="515"/>
                  </a:lnTo>
                  <a:lnTo>
                    <a:pt x="70" y="514"/>
                  </a:lnTo>
                  <a:close/>
                  <a:moveTo>
                    <a:pt x="79" y="514"/>
                  </a:moveTo>
                  <a:lnTo>
                    <a:pt x="78" y="514"/>
                  </a:lnTo>
                  <a:lnTo>
                    <a:pt x="78" y="515"/>
                  </a:lnTo>
                  <a:lnTo>
                    <a:pt x="79" y="515"/>
                  </a:lnTo>
                  <a:lnTo>
                    <a:pt x="79" y="514"/>
                  </a:lnTo>
                  <a:close/>
                  <a:moveTo>
                    <a:pt x="56" y="508"/>
                  </a:moveTo>
                  <a:lnTo>
                    <a:pt x="55" y="508"/>
                  </a:lnTo>
                  <a:lnTo>
                    <a:pt x="55" y="509"/>
                  </a:lnTo>
                  <a:lnTo>
                    <a:pt x="56" y="509"/>
                  </a:lnTo>
                  <a:lnTo>
                    <a:pt x="56" y="508"/>
                  </a:lnTo>
                  <a:close/>
                  <a:moveTo>
                    <a:pt x="77" y="504"/>
                  </a:moveTo>
                  <a:lnTo>
                    <a:pt x="76" y="504"/>
                  </a:lnTo>
                  <a:lnTo>
                    <a:pt x="76" y="505"/>
                  </a:lnTo>
                  <a:lnTo>
                    <a:pt x="77" y="505"/>
                  </a:lnTo>
                  <a:lnTo>
                    <a:pt x="77" y="504"/>
                  </a:lnTo>
                  <a:close/>
                  <a:moveTo>
                    <a:pt x="59" y="491"/>
                  </a:moveTo>
                  <a:lnTo>
                    <a:pt x="58" y="491"/>
                  </a:lnTo>
                  <a:lnTo>
                    <a:pt x="58" y="492"/>
                  </a:lnTo>
                  <a:lnTo>
                    <a:pt x="56" y="492"/>
                  </a:lnTo>
                  <a:lnTo>
                    <a:pt x="56" y="494"/>
                  </a:lnTo>
                  <a:lnTo>
                    <a:pt x="55" y="494"/>
                  </a:lnTo>
                  <a:lnTo>
                    <a:pt x="55" y="495"/>
                  </a:lnTo>
                  <a:lnTo>
                    <a:pt x="54" y="495"/>
                  </a:lnTo>
                  <a:lnTo>
                    <a:pt x="54" y="496"/>
                  </a:lnTo>
                  <a:lnTo>
                    <a:pt x="52" y="496"/>
                  </a:lnTo>
                  <a:lnTo>
                    <a:pt x="52" y="497"/>
                  </a:lnTo>
                  <a:lnTo>
                    <a:pt x="54" y="497"/>
                  </a:lnTo>
                  <a:lnTo>
                    <a:pt x="54" y="496"/>
                  </a:lnTo>
                  <a:lnTo>
                    <a:pt x="55" y="496"/>
                  </a:lnTo>
                  <a:lnTo>
                    <a:pt x="55" y="495"/>
                  </a:lnTo>
                  <a:lnTo>
                    <a:pt x="56" y="495"/>
                  </a:lnTo>
                  <a:lnTo>
                    <a:pt x="56" y="494"/>
                  </a:lnTo>
                  <a:lnTo>
                    <a:pt x="58" y="494"/>
                  </a:lnTo>
                  <a:lnTo>
                    <a:pt x="58" y="492"/>
                  </a:lnTo>
                  <a:lnTo>
                    <a:pt x="59" y="492"/>
                  </a:lnTo>
                  <a:lnTo>
                    <a:pt x="59" y="491"/>
                  </a:lnTo>
                  <a:close/>
                  <a:moveTo>
                    <a:pt x="74" y="491"/>
                  </a:moveTo>
                  <a:lnTo>
                    <a:pt x="73" y="491"/>
                  </a:lnTo>
                  <a:lnTo>
                    <a:pt x="73" y="492"/>
                  </a:lnTo>
                  <a:lnTo>
                    <a:pt x="73" y="492"/>
                  </a:lnTo>
                  <a:lnTo>
                    <a:pt x="73" y="494"/>
                  </a:lnTo>
                  <a:lnTo>
                    <a:pt x="72" y="494"/>
                  </a:lnTo>
                  <a:lnTo>
                    <a:pt x="70" y="494"/>
                  </a:lnTo>
                  <a:lnTo>
                    <a:pt x="70" y="495"/>
                  </a:lnTo>
                  <a:lnTo>
                    <a:pt x="72" y="495"/>
                  </a:lnTo>
                  <a:lnTo>
                    <a:pt x="72" y="496"/>
                  </a:lnTo>
                  <a:lnTo>
                    <a:pt x="70" y="496"/>
                  </a:lnTo>
                  <a:lnTo>
                    <a:pt x="70" y="497"/>
                  </a:lnTo>
                  <a:lnTo>
                    <a:pt x="69" y="497"/>
                  </a:lnTo>
                  <a:lnTo>
                    <a:pt x="69" y="499"/>
                  </a:lnTo>
                  <a:lnTo>
                    <a:pt x="68" y="499"/>
                  </a:lnTo>
                  <a:lnTo>
                    <a:pt x="68" y="500"/>
                  </a:lnTo>
                  <a:lnTo>
                    <a:pt x="67" y="500"/>
                  </a:lnTo>
                  <a:lnTo>
                    <a:pt x="65" y="500"/>
                  </a:lnTo>
                  <a:lnTo>
                    <a:pt x="65" y="501"/>
                  </a:lnTo>
                  <a:lnTo>
                    <a:pt x="65" y="503"/>
                  </a:lnTo>
                  <a:lnTo>
                    <a:pt x="64" y="503"/>
                  </a:lnTo>
                  <a:lnTo>
                    <a:pt x="63" y="503"/>
                  </a:lnTo>
                  <a:lnTo>
                    <a:pt x="63" y="504"/>
                  </a:lnTo>
                  <a:lnTo>
                    <a:pt x="61" y="504"/>
                  </a:lnTo>
                  <a:lnTo>
                    <a:pt x="61" y="503"/>
                  </a:lnTo>
                  <a:lnTo>
                    <a:pt x="60" y="503"/>
                  </a:lnTo>
                  <a:lnTo>
                    <a:pt x="60" y="504"/>
                  </a:lnTo>
                  <a:lnTo>
                    <a:pt x="60" y="505"/>
                  </a:lnTo>
                  <a:lnTo>
                    <a:pt x="59" y="505"/>
                  </a:lnTo>
                  <a:lnTo>
                    <a:pt x="59" y="506"/>
                  </a:lnTo>
                  <a:lnTo>
                    <a:pt x="59" y="508"/>
                  </a:lnTo>
                  <a:lnTo>
                    <a:pt x="59" y="509"/>
                  </a:lnTo>
                  <a:lnTo>
                    <a:pt x="58" y="509"/>
                  </a:lnTo>
                  <a:lnTo>
                    <a:pt x="58" y="510"/>
                  </a:lnTo>
                  <a:lnTo>
                    <a:pt x="58" y="510"/>
                  </a:lnTo>
                  <a:lnTo>
                    <a:pt x="56" y="510"/>
                  </a:lnTo>
                  <a:lnTo>
                    <a:pt x="55" y="510"/>
                  </a:lnTo>
                  <a:lnTo>
                    <a:pt x="54" y="510"/>
                  </a:lnTo>
                  <a:lnTo>
                    <a:pt x="52" y="512"/>
                  </a:lnTo>
                  <a:lnTo>
                    <a:pt x="54" y="512"/>
                  </a:lnTo>
                  <a:lnTo>
                    <a:pt x="55" y="512"/>
                  </a:lnTo>
                  <a:lnTo>
                    <a:pt x="56" y="512"/>
                  </a:lnTo>
                  <a:lnTo>
                    <a:pt x="58" y="512"/>
                  </a:lnTo>
                  <a:lnTo>
                    <a:pt x="58" y="510"/>
                  </a:lnTo>
                  <a:lnTo>
                    <a:pt x="59" y="510"/>
                  </a:lnTo>
                  <a:lnTo>
                    <a:pt x="59" y="510"/>
                  </a:lnTo>
                  <a:lnTo>
                    <a:pt x="59" y="509"/>
                  </a:lnTo>
                  <a:lnTo>
                    <a:pt x="60" y="509"/>
                  </a:lnTo>
                  <a:lnTo>
                    <a:pt x="60" y="508"/>
                  </a:lnTo>
                  <a:lnTo>
                    <a:pt x="60" y="506"/>
                  </a:lnTo>
                  <a:lnTo>
                    <a:pt x="61" y="506"/>
                  </a:lnTo>
                  <a:lnTo>
                    <a:pt x="61" y="505"/>
                  </a:lnTo>
                  <a:lnTo>
                    <a:pt x="63" y="505"/>
                  </a:lnTo>
                  <a:lnTo>
                    <a:pt x="64" y="505"/>
                  </a:lnTo>
                  <a:lnTo>
                    <a:pt x="64" y="504"/>
                  </a:lnTo>
                  <a:lnTo>
                    <a:pt x="65" y="504"/>
                  </a:lnTo>
                  <a:lnTo>
                    <a:pt x="65" y="503"/>
                  </a:lnTo>
                  <a:lnTo>
                    <a:pt x="67" y="503"/>
                  </a:lnTo>
                  <a:lnTo>
                    <a:pt x="67" y="501"/>
                  </a:lnTo>
                  <a:lnTo>
                    <a:pt x="68" y="501"/>
                  </a:lnTo>
                  <a:lnTo>
                    <a:pt x="69" y="501"/>
                  </a:lnTo>
                  <a:lnTo>
                    <a:pt x="69" y="500"/>
                  </a:lnTo>
                  <a:lnTo>
                    <a:pt x="70" y="500"/>
                  </a:lnTo>
                  <a:lnTo>
                    <a:pt x="70" y="499"/>
                  </a:lnTo>
                  <a:lnTo>
                    <a:pt x="70" y="497"/>
                  </a:lnTo>
                  <a:lnTo>
                    <a:pt x="72" y="497"/>
                  </a:lnTo>
                  <a:lnTo>
                    <a:pt x="72" y="496"/>
                  </a:lnTo>
                  <a:lnTo>
                    <a:pt x="73" y="496"/>
                  </a:lnTo>
                  <a:lnTo>
                    <a:pt x="73" y="495"/>
                  </a:lnTo>
                  <a:lnTo>
                    <a:pt x="73" y="494"/>
                  </a:lnTo>
                  <a:lnTo>
                    <a:pt x="73" y="494"/>
                  </a:lnTo>
                  <a:lnTo>
                    <a:pt x="73" y="492"/>
                  </a:lnTo>
                  <a:lnTo>
                    <a:pt x="74" y="492"/>
                  </a:lnTo>
                  <a:lnTo>
                    <a:pt x="74" y="494"/>
                  </a:lnTo>
                  <a:lnTo>
                    <a:pt x="76" y="494"/>
                  </a:lnTo>
                  <a:lnTo>
                    <a:pt x="76" y="492"/>
                  </a:lnTo>
                  <a:lnTo>
                    <a:pt x="74" y="492"/>
                  </a:lnTo>
                  <a:lnTo>
                    <a:pt x="74" y="491"/>
                  </a:lnTo>
                  <a:close/>
                  <a:moveTo>
                    <a:pt x="65" y="483"/>
                  </a:moveTo>
                  <a:lnTo>
                    <a:pt x="64" y="483"/>
                  </a:lnTo>
                  <a:lnTo>
                    <a:pt x="64" y="485"/>
                  </a:lnTo>
                  <a:lnTo>
                    <a:pt x="63" y="485"/>
                  </a:lnTo>
                  <a:lnTo>
                    <a:pt x="63" y="486"/>
                  </a:lnTo>
                  <a:lnTo>
                    <a:pt x="61" y="486"/>
                  </a:lnTo>
                  <a:lnTo>
                    <a:pt x="61" y="487"/>
                  </a:lnTo>
                  <a:lnTo>
                    <a:pt x="60" y="487"/>
                  </a:lnTo>
                  <a:lnTo>
                    <a:pt x="60" y="488"/>
                  </a:lnTo>
                  <a:lnTo>
                    <a:pt x="61" y="488"/>
                  </a:lnTo>
                  <a:lnTo>
                    <a:pt x="61" y="487"/>
                  </a:lnTo>
                  <a:lnTo>
                    <a:pt x="63" y="487"/>
                  </a:lnTo>
                  <a:lnTo>
                    <a:pt x="63" y="488"/>
                  </a:lnTo>
                  <a:lnTo>
                    <a:pt x="63" y="490"/>
                  </a:lnTo>
                  <a:lnTo>
                    <a:pt x="64" y="490"/>
                  </a:lnTo>
                  <a:lnTo>
                    <a:pt x="64" y="488"/>
                  </a:lnTo>
                  <a:lnTo>
                    <a:pt x="64" y="487"/>
                  </a:lnTo>
                  <a:lnTo>
                    <a:pt x="64" y="486"/>
                  </a:lnTo>
                  <a:lnTo>
                    <a:pt x="64" y="485"/>
                  </a:lnTo>
                  <a:lnTo>
                    <a:pt x="65" y="485"/>
                  </a:lnTo>
                  <a:lnTo>
                    <a:pt x="65" y="486"/>
                  </a:lnTo>
                  <a:lnTo>
                    <a:pt x="67" y="486"/>
                  </a:lnTo>
                  <a:lnTo>
                    <a:pt x="68" y="486"/>
                  </a:lnTo>
                  <a:lnTo>
                    <a:pt x="68" y="485"/>
                  </a:lnTo>
                  <a:lnTo>
                    <a:pt x="67" y="485"/>
                  </a:lnTo>
                  <a:lnTo>
                    <a:pt x="65" y="485"/>
                  </a:lnTo>
                  <a:lnTo>
                    <a:pt x="65" y="483"/>
                  </a:lnTo>
                  <a:close/>
                  <a:moveTo>
                    <a:pt x="60" y="482"/>
                  </a:moveTo>
                  <a:lnTo>
                    <a:pt x="59" y="482"/>
                  </a:lnTo>
                  <a:lnTo>
                    <a:pt x="58" y="482"/>
                  </a:lnTo>
                  <a:lnTo>
                    <a:pt x="56" y="482"/>
                  </a:lnTo>
                  <a:lnTo>
                    <a:pt x="56" y="483"/>
                  </a:lnTo>
                  <a:lnTo>
                    <a:pt x="55" y="483"/>
                  </a:lnTo>
                  <a:lnTo>
                    <a:pt x="55" y="485"/>
                  </a:lnTo>
                  <a:lnTo>
                    <a:pt x="54" y="485"/>
                  </a:lnTo>
                  <a:lnTo>
                    <a:pt x="54" y="486"/>
                  </a:lnTo>
                  <a:lnTo>
                    <a:pt x="52" y="486"/>
                  </a:lnTo>
                  <a:lnTo>
                    <a:pt x="52" y="487"/>
                  </a:lnTo>
                  <a:lnTo>
                    <a:pt x="51" y="487"/>
                  </a:lnTo>
                  <a:lnTo>
                    <a:pt x="51" y="488"/>
                  </a:lnTo>
                  <a:lnTo>
                    <a:pt x="52" y="488"/>
                  </a:lnTo>
                  <a:lnTo>
                    <a:pt x="52" y="487"/>
                  </a:lnTo>
                  <a:lnTo>
                    <a:pt x="54" y="487"/>
                  </a:lnTo>
                  <a:lnTo>
                    <a:pt x="54" y="486"/>
                  </a:lnTo>
                  <a:lnTo>
                    <a:pt x="55" y="486"/>
                  </a:lnTo>
                  <a:lnTo>
                    <a:pt x="55" y="485"/>
                  </a:lnTo>
                  <a:lnTo>
                    <a:pt x="56" y="485"/>
                  </a:lnTo>
                  <a:lnTo>
                    <a:pt x="56" y="483"/>
                  </a:lnTo>
                  <a:lnTo>
                    <a:pt x="58" y="483"/>
                  </a:lnTo>
                  <a:lnTo>
                    <a:pt x="59" y="483"/>
                  </a:lnTo>
                  <a:lnTo>
                    <a:pt x="60" y="483"/>
                  </a:lnTo>
                  <a:lnTo>
                    <a:pt x="60" y="482"/>
                  </a:lnTo>
                  <a:close/>
                  <a:moveTo>
                    <a:pt x="91" y="479"/>
                  </a:moveTo>
                  <a:lnTo>
                    <a:pt x="90" y="479"/>
                  </a:lnTo>
                  <a:lnTo>
                    <a:pt x="90" y="481"/>
                  </a:lnTo>
                  <a:lnTo>
                    <a:pt x="91" y="481"/>
                  </a:lnTo>
                  <a:lnTo>
                    <a:pt x="91" y="479"/>
                  </a:lnTo>
                  <a:close/>
                  <a:moveTo>
                    <a:pt x="69" y="477"/>
                  </a:moveTo>
                  <a:lnTo>
                    <a:pt x="68" y="477"/>
                  </a:lnTo>
                  <a:lnTo>
                    <a:pt x="68" y="478"/>
                  </a:lnTo>
                  <a:lnTo>
                    <a:pt x="67" y="478"/>
                  </a:lnTo>
                  <a:lnTo>
                    <a:pt x="67" y="478"/>
                  </a:lnTo>
                  <a:lnTo>
                    <a:pt x="67" y="479"/>
                  </a:lnTo>
                  <a:lnTo>
                    <a:pt x="67" y="481"/>
                  </a:lnTo>
                  <a:lnTo>
                    <a:pt x="65" y="481"/>
                  </a:lnTo>
                  <a:lnTo>
                    <a:pt x="65" y="482"/>
                  </a:lnTo>
                  <a:lnTo>
                    <a:pt x="67" y="482"/>
                  </a:lnTo>
                  <a:lnTo>
                    <a:pt x="67" y="481"/>
                  </a:lnTo>
                  <a:lnTo>
                    <a:pt x="68" y="481"/>
                  </a:lnTo>
                  <a:lnTo>
                    <a:pt x="68" y="479"/>
                  </a:lnTo>
                  <a:lnTo>
                    <a:pt x="68" y="478"/>
                  </a:lnTo>
                  <a:lnTo>
                    <a:pt x="68" y="478"/>
                  </a:lnTo>
                  <a:lnTo>
                    <a:pt x="69" y="478"/>
                  </a:lnTo>
                  <a:lnTo>
                    <a:pt x="69" y="477"/>
                  </a:lnTo>
                  <a:close/>
                  <a:moveTo>
                    <a:pt x="55" y="473"/>
                  </a:moveTo>
                  <a:lnTo>
                    <a:pt x="54" y="473"/>
                  </a:lnTo>
                  <a:lnTo>
                    <a:pt x="54" y="474"/>
                  </a:lnTo>
                  <a:lnTo>
                    <a:pt x="55" y="474"/>
                  </a:lnTo>
                  <a:lnTo>
                    <a:pt x="55" y="473"/>
                  </a:lnTo>
                  <a:close/>
                  <a:moveTo>
                    <a:pt x="90" y="472"/>
                  </a:moveTo>
                  <a:lnTo>
                    <a:pt x="89" y="472"/>
                  </a:lnTo>
                  <a:lnTo>
                    <a:pt x="89" y="473"/>
                  </a:lnTo>
                  <a:lnTo>
                    <a:pt x="90" y="473"/>
                  </a:lnTo>
                  <a:lnTo>
                    <a:pt x="90" y="474"/>
                  </a:lnTo>
                  <a:lnTo>
                    <a:pt x="90" y="476"/>
                  </a:lnTo>
                  <a:lnTo>
                    <a:pt x="91" y="476"/>
                  </a:lnTo>
                  <a:lnTo>
                    <a:pt x="91" y="474"/>
                  </a:lnTo>
                  <a:lnTo>
                    <a:pt x="91" y="473"/>
                  </a:lnTo>
                  <a:lnTo>
                    <a:pt x="90" y="473"/>
                  </a:lnTo>
                  <a:lnTo>
                    <a:pt x="90" y="472"/>
                  </a:lnTo>
                  <a:close/>
                  <a:moveTo>
                    <a:pt x="69" y="469"/>
                  </a:moveTo>
                  <a:lnTo>
                    <a:pt x="68" y="469"/>
                  </a:lnTo>
                  <a:lnTo>
                    <a:pt x="67" y="469"/>
                  </a:lnTo>
                  <a:lnTo>
                    <a:pt x="67" y="470"/>
                  </a:lnTo>
                  <a:lnTo>
                    <a:pt x="67" y="472"/>
                  </a:lnTo>
                  <a:lnTo>
                    <a:pt x="68" y="472"/>
                  </a:lnTo>
                  <a:lnTo>
                    <a:pt x="68" y="473"/>
                  </a:lnTo>
                  <a:lnTo>
                    <a:pt x="68" y="474"/>
                  </a:lnTo>
                  <a:lnTo>
                    <a:pt x="68" y="476"/>
                  </a:lnTo>
                  <a:lnTo>
                    <a:pt x="69" y="476"/>
                  </a:lnTo>
                  <a:lnTo>
                    <a:pt x="69" y="474"/>
                  </a:lnTo>
                  <a:lnTo>
                    <a:pt x="69" y="473"/>
                  </a:lnTo>
                  <a:lnTo>
                    <a:pt x="69" y="472"/>
                  </a:lnTo>
                  <a:lnTo>
                    <a:pt x="69" y="470"/>
                  </a:lnTo>
                  <a:lnTo>
                    <a:pt x="69" y="469"/>
                  </a:lnTo>
                  <a:close/>
                  <a:moveTo>
                    <a:pt x="67" y="465"/>
                  </a:moveTo>
                  <a:lnTo>
                    <a:pt x="65" y="465"/>
                  </a:lnTo>
                  <a:lnTo>
                    <a:pt x="65" y="467"/>
                  </a:lnTo>
                  <a:lnTo>
                    <a:pt x="65" y="468"/>
                  </a:lnTo>
                  <a:lnTo>
                    <a:pt x="67" y="468"/>
                  </a:lnTo>
                  <a:lnTo>
                    <a:pt x="67" y="467"/>
                  </a:lnTo>
                  <a:lnTo>
                    <a:pt x="67" y="465"/>
                  </a:lnTo>
                  <a:close/>
                  <a:moveTo>
                    <a:pt x="79" y="461"/>
                  </a:moveTo>
                  <a:lnTo>
                    <a:pt x="78" y="461"/>
                  </a:lnTo>
                  <a:lnTo>
                    <a:pt x="77" y="461"/>
                  </a:lnTo>
                  <a:lnTo>
                    <a:pt x="77" y="463"/>
                  </a:lnTo>
                  <a:lnTo>
                    <a:pt x="78" y="463"/>
                  </a:lnTo>
                  <a:lnTo>
                    <a:pt x="79" y="463"/>
                  </a:lnTo>
                  <a:lnTo>
                    <a:pt x="79" y="461"/>
                  </a:lnTo>
                  <a:close/>
                  <a:moveTo>
                    <a:pt x="85" y="461"/>
                  </a:moveTo>
                  <a:lnTo>
                    <a:pt x="83" y="461"/>
                  </a:lnTo>
                  <a:lnTo>
                    <a:pt x="83" y="463"/>
                  </a:lnTo>
                  <a:lnTo>
                    <a:pt x="82" y="463"/>
                  </a:lnTo>
                  <a:lnTo>
                    <a:pt x="82" y="464"/>
                  </a:lnTo>
                  <a:lnTo>
                    <a:pt x="83" y="464"/>
                  </a:lnTo>
                  <a:lnTo>
                    <a:pt x="83" y="463"/>
                  </a:lnTo>
                  <a:lnTo>
                    <a:pt x="85" y="463"/>
                  </a:lnTo>
                  <a:lnTo>
                    <a:pt x="85" y="464"/>
                  </a:lnTo>
                  <a:lnTo>
                    <a:pt x="86" y="464"/>
                  </a:lnTo>
                  <a:lnTo>
                    <a:pt x="86" y="465"/>
                  </a:lnTo>
                  <a:lnTo>
                    <a:pt x="86" y="467"/>
                  </a:lnTo>
                  <a:lnTo>
                    <a:pt x="87" y="467"/>
                  </a:lnTo>
                  <a:lnTo>
                    <a:pt x="89" y="467"/>
                  </a:lnTo>
                  <a:lnTo>
                    <a:pt x="89" y="468"/>
                  </a:lnTo>
                  <a:lnTo>
                    <a:pt x="90" y="468"/>
                  </a:lnTo>
                  <a:lnTo>
                    <a:pt x="90" y="467"/>
                  </a:lnTo>
                  <a:lnTo>
                    <a:pt x="90" y="465"/>
                  </a:lnTo>
                  <a:lnTo>
                    <a:pt x="89" y="465"/>
                  </a:lnTo>
                  <a:lnTo>
                    <a:pt x="87" y="465"/>
                  </a:lnTo>
                  <a:lnTo>
                    <a:pt x="87" y="464"/>
                  </a:lnTo>
                  <a:lnTo>
                    <a:pt x="86" y="464"/>
                  </a:lnTo>
                  <a:lnTo>
                    <a:pt x="86" y="463"/>
                  </a:lnTo>
                  <a:lnTo>
                    <a:pt x="85" y="463"/>
                  </a:lnTo>
                  <a:lnTo>
                    <a:pt x="85" y="461"/>
                  </a:lnTo>
                  <a:close/>
                  <a:moveTo>
                    <a:pt x="45" y="433"/>
                  </a:moveTo>
                  <a:lnTo>
                    <a:pt x="43" y="433"/>
                  </a:lnTo>
                  <a:lnTo>
                    <a:pt x="45" y="434"/>
                  </a:lnTo>
                  <a:lnTo>
                    <a:pt x="45" y="433"/>
                  </a:lnTo>
                  <a:close/>
                  <a:moveTo>
                    <a:pt x="79" y="433"/>
                  </a:moveTo>
                  <a:lnTo>
                    <a:pt x="78" y="433"/>
                  </a:lnTo>
                  <a:lnTo>
                    <a:pt x="78" y="434"/>
                  </a:lnTo>
                  <a:lnTo>
                    <a:pt x="78" y="436"/>
                  </a:lnTo>
                  <a:lnTo>
                    <a:pt x="77" y="436"/>
                  </a:lnTo>
                  <a:lnTo>
                    <a:pt x="77" y="437"/>
                  </a:lnTo>
                  <a:lnTo>
                    <a:pt x="78" y="437"/>
                  </a:lnTo>
                  <a:lnTo>
                    <a:pt x="78" y="436"/>
                  </a:lnTo>
                  <a:lnTo>
                    <a:pt x="79" y="436"/>
                  </a:lnTo>
                  <a:lnTo>
                    <a:pt x="79" y="434"/>
                  </a:lnTo>
                  <a:lnTo>
                    <a:pt x="79" y="433"/>
                  </a:lnTo>
                  <a:close/>
                  <a:moveTo>
                    <a:pt x="54" y="427"/>
                  </a:moveTo>
                  <a:lnTo>
                    <a:pt x="52" y="427"/>
                  </a:lnTo>
                  <a:lnTo>
                    <a:pt x="52" y="428"/>
                  </a:lnTo>
                  <a:lnTo>
                    <a:pt x="52" y="429"/>
                  </a:lnTo>
                  <a:lnTo>
                    <a:pt x="54" y="429"/>
                  </a:lnTo>
                  <a:lnTo>
                    <a:pt x="54" y="428"/>
                  </a:lnTo>
                  <a:lnTo>
                    <a:pt x="54" y="427"/>
                  </a:lnTo>
                  <a:close/>
                  <a:moveTo>
                    <a:pt x="43" y="419"/>
                  </a:moveTo>
                  <a:lnTo>
                    <a:pt x="42" y="419"/>
                  </a:lnTo>
                  <a:lnTo>
                    <a:pt x="42" y="420"/>
                  </a:lnTo>
                  <a:lnTo>
                    <a:pt x="43" y="420"/>
                  </a:lnTo>
                  <a:lnTo>
                    <a:pt x="43" y="419"/>
                  </a:lnTo>
                  <a:close/>
                  <a:moveTo>
                    <a:pt x="67" y="384"/>
                  </a:moveTo>
                  <a:lnTo>
                    <a:pt x="65" y="384"/>
                  </a:lnTo>
                  <a:lnTo>
                    <a:pt x="65" y="385"/>
                  </a:lnTo>
                  <a:lnTo>
                    <a:pt x="67" y="385"/>
                  </a:lnTo>
                  <a:lnTo>
                    <a:pt x="67" y="384"/>
                  </a:lnTo>
                  <a:close/>
                  <a:moveTo>
                    <a:pt x="76" y="384"/>
                  </a:moveTo>
                  <a:lnTo>
                    <a:pt x="74" y="384"/>
                  </a:lnTo>
                  <a:lnTo>
                    <a:pt x="74" y="385"/>
                  </a:lnTo>
                  <a:lnTo>
                    <a:pt x="76" y="385"/>
                  </a:lnTo>
                  <a:lnTo>
                    <a:pt x="76" y="384"/>
                  </a:lnTo>
                  <a:close/>
                  <a:moveTo>
                    <a:pt x="82" y="780"/>
                  </a:moveTo>
                  <a:lnTo>
                    <a:pt x="81" y="780"/>
                  </a:lnTo>
                  <a:lnTo>
                    <a:pt x="81" y="781"/>
                  </a:lnTo>
                  <a:lnTo>
                    <a:pt x="82" y="781"/>
                  </a:lnTo>
                  <a:lnTo>
                    <a:pt x="82" y="780"/>
                  </a:lnTo>
                  <a:close/>
                  <a:moveTo>
                    <a:pt x="96" y="759"/>
                  </a:moveTo>
                  <a:lnTo>
                    <a:pt x="95" y="759"/>
                  </a:lnTo>
                  <a:lnTo>
                    <a:pt x="95" y="760"/>
                  </a:lnTo>
                  <a:lnTo>
                    <a:pt x="96" y="760"/>
                  </a:lnTo>
                  <a:lnTo>
                    <a:pt x="96" y="759"/>
                  </a:lnTo>
                  <a:close/>
                  <a:moveTo>
                    <a:pt x="72" y="374"/>
                  </a:moveTo>
                  <a:lnTo>
                    <a:pt x="70" y="374"/>
                  </a:lnTo>
                  <a:lnTo>
                    <a:pt x="69" y="374"/>
                  </a:lnTo>
                  <a:lnTo>
                    <a:pt x="69" y="375"/>
                  </a:lnTo>
                  <a:lnTo>
                    <a:pt x="70" y="375"/>
                  </a:lnTo>
                  <a:lnTo>
                    <a:pt x="72" y="375"/>
                  </a:lnTo>
                  <a:lnTo>
                    <a:pt x="72" y="374"/>
                  </a:lnTo>
                  <a:close/>
                  <a:moveTo>
                    <a:pt x="109" y="344"/>
                  </a:moveTo>
                  <a:lnTo>
                    <a:pt x="108" y="344"/>
                  </a:lnTo>
                  <a:lnTo>
                    <a:pt x="108" y="345"/>
                  </a:lnTo>
                  <a:lnTo>
                    <a:pt x="109" y="345"/>
                  </a:lnTo>
                  <a:lnTo>
                    <a:pt x="109" y="344"/>
                  </a:lnTo>
                  <a:close/>
                  <a:moveTo>
                    <a:pt x="110" y="342"/>
                  </a:moveTo>
                  <a:lnTo>
                    <a:pt x="109" y="342"/>
                  </a:lnTo>
                  <a:lnTo>
                    <a:pt x="109" y="343"/>
                  </a:lnTo>
                  <a:lnTo>
                    <a:pt x="110" y="343"/>
                  </a:lnTo>
                  <a:lnTo>
                    <a:pt x="110" y="34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68" name="Freeform 35340">
              <a:extLst>
                <a:ext uri="{FF2B5EF4-FFF2-40B4-BE49-F238E27FC236}">
                  <a16:creationId xmlns:a16="http://schemas.microsoft.com/office/drawing/2014/main" id="{02D80F4B-4BAB-43DE-2D54-EC70424BAC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33688" y="2106613"/>
              <a:ext cx="601663" cy="1004888"/>
            </a:xfrm>
            <a:custGeom>
              <a:avLst/>
              <a:gdLst>
                <a:gd name="T0" fmla="*/ 378 w 379"/>
                <a:gd name="T1" fmla="*/ 86 h 633"/>
                <a:gd name="T2" fmla="*/ 370 w 379"/>
                <a:gd name="T3" fmla="*/ 77 h 633"/>
                <a:gd name="T4" fmla="*/ 368 w 379"/>
                <a:gd name="T5" fmla="*/ 29 h 633"/>
                <a:gd name="T6" fmla="*/ 343 w 379"/>
                <a:gd name="T7" fmla="*/ 2 h 633"/>
                <a:gd name="T8" fmla="*/ 352 w 379"/>
                <a:gd name="T9" fmla="*/ 13 h 633"/>
                <a:gd name="T10" fmla="*/ 359 w 379"/>
                <a:gd name="T11" fmla="*/ 19 h 633"/>
                <a:gd name="T12" fmla="*/ 360 w 379"/>
                <a:gd name="T13" fmla="*/ 28 h 633"/>
                <a:gd name="T14" fmla="*/ 361 w 379"/>
                <a:gd name="T15" fmla="*/ 41 h 633"/>
                <a:gd name="T16" fmla="*/ 364 w 379"/>
                <a:gd name="T17" fmla="*/ 49 h 633"/>
                <a:gd name="T18" fmla="*/ 365 w 379"/>
                <a:gd name="T19" fmla="*/ 63 h 633"/>
                <a:gd name="T20" fmla="*/ 373 w 379"/>
                <a:gd name="T21" fmla="*/ 80 h 633"/>
                <a:gd name="T22" fmla="*/ 377 w 379"/>
                <a:gd name="T23" fmla="*/ 89 h 633"/>
                <a:gd name="T24" fmla="*/ 354 w 379"/>
                <a:gd name="T25" fmla="*/ 118 h 633"/>
                <a:gd name="T26" fmla="*/ 334 w 379"/>
                <a:gd name="T27" fmla="*/ 148 h 633"/>
                <a:gd name="T28" fmla="*/ 323 w 379"/>
                <a:gd name="T29" fmla="*/ 170 h 633"/>
                <a:gd name="T30" fmla="*/ 340 w 379"/>
                <a:gd name="T31" fmla="*/ 184 h 633"/>
                <a:gd name="T32" fmla="*/ 356 w 379"/>
                <a:gd name="T33" fmla="*/ 197 h 633"/>
                <a:gd name="T34" fmla="*/ 347 w 379"/>
                <a:gd name="T35" fmla="*/ 212 h 633"/>
                <a:gd name="T36" fmla="*/ 337 w 379"/>
                <a:gd name="T37" fmla="*/ 232 h 633"/>
                <a:gd name="T38" fmla="*/ 334 w 379"/>
                <a:gd name="T39" fmla="*/ 247 h 633"/>
                <a:gd name="T40" fmla="*/ 346 w 379"/>
                <a:gd name="T41" fmla="*/ 259 h 633"/>
                <a:gd name="T42" fmla="*/ 338 w 379"/>
                <a:gd name="T43" fmla="*/ 278 h 633"/>
                <a:gd name="T44" fmla="*/ 320 w 379"/>
                <a:gd name="T45" fmla="*/ 289 h 633"/>
                <a:gd name="T46" fmla="*/ 307 w 379"/>
                <a:gd name="T47" fmla="*/ 304 h 633"/>
                <a:gd name="T48" fmla="*/ 314 w 379"/>
                <a:gd name="T49" fmla="*/ 327 h 633"/>
                <a:gd name="T50" fmla="*/ 322 w 379"/>
                <a:gd name="T51" fmla="*/ 340 h 633"/>
                <a:gd name="T52" fmla="*/ 319 w 379"/>
                <a:gd name="T53" fmla="*/ 363 h 633"/>
                <a:gd name="T54" fmla="*/ 323 w 379"/>
                <a:gd name="T55" fmla="*/ 382 h 633"/>
                <a:gd name="T56" fmla="*/ 319 w 379"/>
                <a:gd name="T57" fmla="*/ 394 h 633"/>
                <a:gd name="T58" fmla="*/ 307 w 379"/>
                <a:gd name="T59" fmla="*/ 408 h 633"/>
                <a:gd name="T60" fmla="*/ 302 w 379"/>
                <a:gd name="T61" fmla="*/ 429 h 633"/>
                <a:gd name="T62" fmla="*/ 302 w 379"/>
                <a:gd name="T63" fmla="*/ 452 h 633"/>
                <a:gd name="T64" fmla="*/ 293 w 379"/>
                <a:gd name="T65" fmla="*/ 470 h 633"/>
                <a:gd name="T66" fmla="*/ 306 w 379"/>
                <a:gd name="T67" fmla="*/ 481 h 633"/>
                <a:gd name="T68" fmla="*/ 306 w 379"/>
                <a:gd name="T69" fmla="*/ 507 h 633"/>
                <a:gd name="T70" fmla="*/ 316 w 379"/>
                <a:gd name="T71" fmla="*/ 530 h 633"/>
                <a:gd name="T72" fmla="*/ 307 w 379"/>
                <a:gd name="T73" fmla="*/ 552 h 633"/>
                <a:gd name="T74" fmla="*/ 319 w 379"/>
                <a:gd name="T75" fmla="*/ 566 h 633"/>
                <a:gd name="T76" fmla="*/ 332 w 379"/>
                <a:gd name="T77" fmla="*/ 574 h 633"/>
                <a:gd name="T78" fmla="*/ 358 w 379"/>
                <a:gd name="T79" fmla="*/ 581 h 633"/>
                <a:gd name="T80" fmla="*/ 354 w 379"/>
                <a:gd name="T81" fmla="*/ 606 h 633"/>
                <a:gd name="T82" fmla="*/ 342 w 379"/>
                <a:gd name="T83" fmla="*/ 630 h 633"/>
                <a:gd name="T84" fmla="*/ 323 w 379"/>
                <a:gd name="T85" fmla="*/ 617 h 633"/>
                <a:gd name="T86" fmla="*/ 301 w 379"/>
                <a:gd name="T87" fmla="*/ 604 h 633"/>
                <a:gd name="T88" fmla="*/ 280 w 379"/>
                <a:gd name="T89" fmla="*/ 592 h 633"/>
                <a:gd name="T90" fmla="*/ 260 w 379"/>
                <a:gd name="T91" fmla="*/ 579 h 633"/>
                <a:gd name="T92" fmla="*/ 241 w 379"/>
                <a:gd name="T93" fmla="*/ 568 h 633"/>
                <a:gd name="T94" fmla="*/ 221 w 379"/>
                <a:gd name="T95" fmla="*/ 554 h 633"/>
                <a:gd name="T96" fmla="*/ 202 w 379"/>
                <a:gd name="T97" fmla="*/ 539 h 633"/>
                <a:gd name="T98" fmla="*/ 180 w 379"/>
                <a:gd name="T99" fmla="*/ 525 h 633"/>
                <a:gd name="T100" fmla="*/ 162 w 379"/>
                <a:gd name="T101" fmla="*/ 512 h 633"/>
                <a:gd name="T102" fmla="*/ 143 w 379"/>
                <a:gd name="T103" fmla="*/ 498 h 633"/>
                <a:gd name="T104" fmla="*/ 125 w 379"/>
                <a:gd name="T105" fmla="*/ 483 h 633"/>
                <a:gd name="T106" fmla="*/ 107 w 379"/>
                <a:gd name="T107" fmla="*/ 470 h 633"/>
                <a:gd name="T108" fmla="*/ 87 w 379"/>
                <a:gd name="T109" fmla="*/ 454 h 633"/>
                <a:gd name="T110" fmla="*/ 69 w 379"/>
                <a:gd name="T111" fmla="*/ 439 h 633"/>
                <a:gd name="T112" fmla="*/ 51 w 379"/>
                <a:gd name="T113" fmla="*/ 422 h 633"/>
                <a:gd name="T114" fmla="*/ 35 w 379"/>
                <a:gd name="T115" fmla="*/ 408 h 633"/>
                <a:gd name="T116" fmla="*/ 26 w 379"/>
                <a:gd name="T117" fmla="*/ 326 h 633"/>
                <a:gd name="T118" fmla="*/ 80 w 379"/>
                <a:gd name="T119" fmla="*/ 271 h 633"/>
                <a:gd name="T120" fmla="*/ 104 w 379"/>
                <a:gd name="T121" fmla="*/ 246 h 633"/>
                <a:gd name="T122" fmla="*/ 221 w 379"/>
                <a:gd name="T123" fmla="*/ 126 h 633"/>
                <a:gd name="T124" fmla="*/ 337 w 379"/>
                <a:gd name="T125" fmla="*/ 6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79" h="633">
                  <a:moveTo>
                    <a:pt x="378" y="86"/>
                  </a:moveTo>
                  <a:lnTo>
                    <a:pt x="378" y="87"/>
                  </a:lnTo>
                  <a:lnTo>
                    <a:pt x="378" y="86"/>
                  </a:lnTo>
                  <a:close/>
                  <a:moveTo>
                    <a:pt x="373" y="78"/>
                  </a:moveTo>
                  <a:lnTo>
                    <a:pt x="372" y="78"/>
                  </a:lnTo>
                  <a:lnTo>
                    <a:pt x="373" y="78"/>
                  </a:lnTo>
                  <a:close/>
                  <a:moveTo>
                    <a:pt x="361" y="45"/>
                  </a:moveTo>
                  <a:lnTo>
                    <a:pt x="360" y="45"/>
                  </a:lnTo>
                  <a:lnTo>
                    <a:pt x="361" y="45"/>
                  </a:lnTo>
                  <a:close/>
                  <a:moveTo>
                    <a:pt x="372" y="77"/>
                  </a:moveTo>
                  <a:lnTo>
                    <a:pt x="372" y="76"/>
                  </a:lnTo>
                  <a:lnTo>
                    <a:pt x="372" y="77"/>
                  </a:lnTo>
                  <a:close/>
                  <a:moveTo>
                    <a:pt x="372" y="77"/>
                  </a:moveTo>
                  <a:lnTo>
                    <a:pt x="372" y="76"/>
                  </a:lnTo>
                  <a:lnTo>
                    <a:pt x="372" y="77"/>
                  </a:lnTo>
                  <a:close/>
                  <a:moveTo>
                    <a:pt x="361" y="25"/>
                  </a:moveTo>
                  <a:lnTo>
                    <a:pt x="360" y="25"/>
                  </a:lnTo>
                  <a:lnTo>
                    <a:pt x="361" y="25"/>
                  </a:lnTo>
                  <a:close/>
                  <a:moveTo>
                    <a:pt x="379" y="86"/>
                  </a:moveTo>
                  <a:lnTo>
                    <a:pt x="379" y="87"/>
                  </a:lnTo>
                  <a:lnTo>
                    <a:pt x="378" y="87"/>
                  </a:lnTo>
                  <a:lnTo>
                    <a:pt x="379" y="87"/>
                  </a:lnTo>
                  <a:lnTo>
                    <a:pt x="379" y="86"/>
                  </a:lnTo>
                  <a:lnTo>
                    <a:pt x="378" y="86"/>
                  </a:lnTo>
                  <a:lnTo>
                    <a:pt x="378" y="87"/>
                  </a:lnTo>
                  <a:lnTo>
                    <a:pt x="378" y="86"/>
                  </a:lnTo>
                  <a:lnTo>
                    <a:pt x="379" y="86"/>
                  </a:lnTo>
                  <a:close/>
                  <a:moveTo>
                    <a:pt x="359" y="23"/>
                  </a:moveTo>
                  <a:lnTo>
                    <a:pt x="360" y="23"/>
                  </a:lnTo>
                  <a:lnTo>
                    <a:pt x="360" y="24"/>
                  </a:lnTo>
                  <a:lnTo>
                    <a:pt x="360" y="23"/>
                  </a:lnTo>
                  <a:lnTo>
                    <a:pt x="359" y="23"/>
                  </a:lnTo>
                  <a:close/>
                  <a:moveTo>
                    <a:pt x="364" y="46"/>
                  </a:moveTo>
                  <a:lnTo>
                    <a:pt x="363" y="46"/>
                  </a:lnTo>
                  <a:lnTo>
                    <a:pt x="363" y="47"/>
                  </a:lnTo>
                  <a:lnTo>
                    <a:pt x="363" y="46"/>
                  </a:lnTo>
                  <a:lnTo>
                    <a:pt x="363" y="47"/>
                  </a:lnTo>
                  <a:lnTo>
                    <a:pt x="363" y="46"/>
                  </a:lnTo>
                  <a:lnTo>
                    <a:pt x="364" y="46"/>
                  </a:lnTo>
                  <a:close/>
                  <a:moveTo>
                    <a:pt x="360" y="25"/>
                  </a:moveTo>
                  <a:lnTo>
                    <a:pt x="360" y="24"/>
                  </a:lnTo>
                  <a:lnTo>
                    <a:pt x="360" y="25"/>
                  </a:lnTo>
                  <a:close/>
                  <a:moveTo>
                    <a:pt x="370" y="76"/>
                  </a:moveTo>
                  <a:lnTo>
                    <a:pt x="370" y="77"/>
                  </a:lnTo>
                  <a:lnTo>
                    <a:pt x="370" y="76"/>
                  </a:lnTo>
                  <a:lnTo>
                    <a:pt x="372" y="76"/>
                  </a:lnTo>
                  <a:lnTo>
                    <a:pt x="372" y="77"/>
                  </a:lnTo>
                  <a:lnTo>
                    <a:pt x="370" y="77"/>
                  </a:lnTo>
                  <a:lnTo>
                    <a:pt x="370" y="76"/>
                  </a:lnTo>
                  <a:close/>
                  <a:moveTo>
                    <a:pt x="373" y="78"/>
                  </a:moveTo>
                  <a:lnTo>
                    <a:pt x="372" y="78"/>
                  </a:lnTo>
                  <a:lnTo>
                    <a:pt x="373" y="78"/>
                  </a:lnTo>
                  <a:close/>
                  <a:moveTo>
                    <a:pt x="377" y="83"/>
                  </a:moveTo>
                  <a:lnTo>
                    <a:pt x="378" y="83"/>
                  </a:lnTo>
                  <a:lnTo>
                    <a:pt x="378" y="85"/>
                  </a:lnTo>
                  <a:lnTo>
                    <a:pt x="378" y="86"/>
                  </a:lnTo>
                  <a:lnTo>
                    <a:pt x="378" y="85"/>
                  </a:lnTo>
                  <a:lnTo>
                    <a:pt x="377" y="85"/>
                  </a:lnTo>
                  <a:lnTo>
                    <a:pt x="377" y="83"/>
                  </a:lnTo>
                  <a:close/>
                  <a:moveTo>
                    <a:pt x="378" y="86"/>
                  </a:moveTo>
                  <a:lnTo>
                    <a:pt x="378" y="87"/>
                  </a:lnTo>
                  <a:lnTo>
                    <a:pt x="378" y="86"/>
                  </a:lnTo>
                  <a:close/>
                  <a:moveTo>
                    <a:pt x="367" y="24"/>
                  </a:moveTo>
                  <a:lnTo>
                    <a:pt x="368" y="24"/>
                  </a:lnTo>
                  <a:lnTo>
                    <a:pt x="368" y="25"/>
                  </a:lnTo>
                  <a:lnTo>
                    <a:pt x="368" y="27"/>
                  </a:lnTo>
                  <a:lnTo>
                    <a:pt x="369" y="27"/>
                  </a:lnTo>
                  <a:lnTo>
                    <a:pt x="369" y="28"/>
                  </a:lnTo>
                  <a:lnTo>
                    <a:pt x="369" y="29"/>
                  </a:lnTo>
                  <a:lnTo>
                    <a:pt x="369" y="31"/>
                  </a:lnTo>
                  <a:lnTo>
                    <a:pt x="368" y="31"/>
                  </a:lnTo>
                  <a:lnTo>
                    <a:pt x="368" y="29"/>
                  </a:lnTo>
                  <a:lnTo>
                    <a:pt x="367" y="29"/>
                  </a:lnTo>
                  <a:lnTo>
                    <a:pt x="367" y="28"/>
                  </a:lnTo>
                  <a:lnTo>
                    <a:pt x="365" y="28"/>
                  </a:lnTo>
                  <a:lnTo>
                    <a:pt x="365" y="29"/>
                  </a:lnTo>
                  <a:lnTo>
                    <a:pt x="364" y="29"/>
                  </a:lnTo>
                  <a:lnTo>
                    <a:pt x="363" y="29"/>
                  </a:lnTo>
                  <a:lnTo>
                    <a:pt x="363" y="28"/>
                  </a:lnTo>
                  <a:lnTo>
                    <a:pt x="363" y="27"/>
                  </a:lnTo>
                  <a:lnTo>
                    <a:pt x="363" y="25"/>
                  </a:lnTo>
                  <a:lnTo>
                    <a:pt x="364" y="25"/>
                  </a:lnTo>
                  <a:lnTo>
                    <a:pt x="364" y="24"/>
                  </a:lnTo>
                  <a:lnTo>
                    <a:pt x="363" y="24"/>
                  </a:lnTo>
                  <a:lnTo>
                    <a:pt x="363" y="25"/>
                  </a:lnTo>
                  <a:lnTo>
                    <a:pt x="361" y="25"/>
                  </a:lnTo>
                  <a:lnTo>
                    <a:pt x="363" y="25"/>
                  </a:lnTo>
                  <a:lnTo>
                    <a:pt x="363" y="24"/>
                  </a:lnTo>
                  <a:lnTo>
                    <a:pt x="364" y="24"/>
                  </a:lnTo>
                  <a:lnTo>
                    <a:pt x="365" y="24"/>
                  </a:lnTo>
                  <a:lnTo>
                    <a:pt x="367" y="24"/>
                  </a:lnTo>
                  <a:close/>
                  <a:moveTo>
                    <a:pt x="343" y="2"/>
                  </a:moveTo>
                  <a:lnTo>
                    <a:pt x="345" y="2"/>
                  </a:lnTo>
                  <a:lnTo>
                    <a:pt x="345" y="4"/>
                  </a:lnTo>
                  <a:lnTo>
                    <a:pt x="343" y="4"/>
                  </a:lnTo>
                  <a:lnTo>
                    <a:pt x="343" y="2"/>
                  </a:lnTo>
                  <a:lnTo>
                    <a:pt x="342" y="2"/>
                  </a:lnTo>
                  <a:lnTo>
                    <a:pt x="343" y="2"/>
                  </a:lnTo>
                  <a:lnTo>
                    <a:pt x="343" y="4"/>
                  </a:lnTo>
                  <a:lnTo>
                    <a:pt x="343" y="2"/>
                  </a:lnTo>
                  <a:lnTo>
                    <a:pt x="343" y="4"/>
                  </a:lnTo>
                  <a:lnTo>
                    <a:pt x="345" y="4"/>
                  </a:lnTo>
                  <a:lnTo>
                    <a:pt x="343" y="4"/>
                  </a:lnTo>
                  <a:lnTo>
                    <a:pt x="343" y="5"/>
                  </a:lnTo>
                  <a:lnTo>
                    <a:pt x="345" y="5"/>
                  </a:lnTo>
                  <a:lnTo>
                    <a:pt x="345" y="4"/>
                  </a:lnTo>
                  <a:lnTo>
                    <a:pt x="345" y="5"/>
                  </a:lnTo>
                  <a:lnTo>
                    <a:pt x="345" y="6"/>
                  </a:lnTo>
                  <a:lnTo>
                    <a:pt x="346" y="6"/>
                  </a:lnTo>
                  <a:lnTo>
                    <a:pt x="346" y="7"/>
                  </a:lnTo>
                  <a:lnTo>
                    <a:pt x="347" y="7"/>
                  </a:lnTo>
                  <a:lnTo>
                    <a:pt x="347" y="9"/>
                  </a:lnTo>
                  <a:lnTo>
                    <a:pt x="349" y="9"/>
                  </a:lnTo>
                  <a:lnTo>
                    <a:pt x="349" y="10"/>
                  </a:lnTo>
                  <a:lnTo>
                    <a:pt x="349" y="10"/>
                  </a:lnTo>
                  <a:lnTo>
                    <a:pt x="350" y="10"/>
                  </a:lnTo>
                  <a:lnTo>
                    <a:pt x="350" y="11"/>
                  </a:lnTo>
                  <a:lnTo>
                    <a:pt x="351" y="11"/>
                  </a:lnTo>
                  <a:lnTo>
                    <a:pt x="352" y="11"/>
                  </a:lnTo>
                  <a:lnTo>
                    <a:pt x="352" y="13"/>
                  </a:lnTo>
                  <a:lnTo>
                    <a:pt x="354" y="13"/>
                  </a:lnTo>
                  <a:lnTo>
                    <a:pt x="355" y="13"/>
                  </a:lnTo>
                  <a:lnTo>
                    <a:pt x="355" y="14"/>
                  </a:lnTo>
                  <a:lnTo>
                    <a:pt x="356" y="14"/>
                  </a:lnTo>
                  <a:lnTo>
                    <a:pt x="356" y="15"/>
                  </a:lnTo>
                  <a:lnTo>
                    <a:pt x="358" y="15"/>
                  </a:lnTo>
                  <a:lnTo>
                    <a:pt x="358" y="16"/>
                  </a:lnTo>
                  <a:lnTo>
                    <a:pt x="358" y="15"/>
                  </a:lnTo>
                  <a:lnTo>
                    <a:pt x="356" y="15"/>
                  </a:lnTo>
                  <a:lnTo>
                    <a:pt x="356" y="16"/>
                  </a:lnTo>
                  <a:lnTo>
                    <a:pt x="358" y="16"/>
                  </a:lnTo>
                  <a:lnTo>
                    <a:pt x="358" y="18"/>
                  </a:lnTo>
                  <a:lnTo>
                    <a:pt x="359" y="18"/>
                  </a:lnTo>
                  <a:lnTo>
                    <a:pt x="359" y="19"/>
                  </a:lnTo>
                  <a:lnTo>
                    <a:pt x="359" y="20"/>
                  </a:lnTo>
                  <a:lnTo>
                    <a:pt x="359" y="22"/>
                  </a:lnTo>
                  <a:lnTo>
                    <a:pt x="359" y="22"/>
                  </a:lnTo>
                  <a:lnTo>
                    <a:pt x="359" y="23"/>
                  </a:lnTo>
                  <a:lnTo>
                    <a:pt x="359" y="22"/>
                  </a:lnTo>
                  <a:lnTo>
                    <a:pt x="359" y="23"/>
                  </a:lnTo>
                  <a:lnTo>
                    <a:pt x="359" y="22"/>
                  </a:lnTo>
                  <a:lnTo>
                    <a:pt x="359" y="22"/>
                  </a:lnTo>
                  <a:lnTo>
                    <a:pt x="359" y="20"/>
                  </a:lnTo>
                  <a:lnTo>
                    <a:pt x="359" y="19"/>
                  </a:lnTo>
                  <a:lnTo>
                    <a:pt x="358" y="18"/>
                  </a:lnTo>
                  <a:lnTo>
                    <a:pt x="358" y="19"/>
                  </a:lnTo>
                  <a:lnTo>
                    <a:pt x="358" y="20"/>
                  </a:lnTo>
                  <a:lnTo>
                    <a:pt x="359" y="20"/>
                  </a:lnTo>
                  <a:lnTo>
                    <a:pt x="358" y="20"/>
                  </a:lnTo>
                  <a:lnTo>
                    <a:pt x="359" y="20"/>
                  </a:lnTo>
                  <a:lnTo>
                    <a:pt x="359" y="22"/>
                  </a:lnTo>
                  <a:lnTo>
                    <a:pt x="358" y="22"/>
                  </a:lnTo>
                  <a:lnTo>
                    <a:pt x="358" y="23"/>
                  </a:lnTo>
                  <a:lnTo>
                    <a:pt x="358" y="22"/>
                  </a:lnTo>
                  <a:lnTo>
                    <a:pt x="358" y="23"/>
                  </a:lnTo>
                  <a:lnTo>
                    <a:pt x="358" y="22"/>
                  </a:lnTo>
                  <a:lnTo>
                    <a:pt x="359" y="22"/>
                  </a:lnTo>
                  <a:lnTo>
                    <a:pt x="359" y="23"/>
                  </a:lnTo>
                  <a:lnTo>
                    <a:pt x="359" y="22"/>
                  </a:lnTo>
                  <a:lnTo>
                    <a:pt x="359" y="23"/>
                  </a:lnTo>
                  <a:lnTo>
                    <a:pt x="359" y="24"/>
                  </a:lnTo>
                  <a:lnTo>
                    <a:pt x="359" y="23"/>
                  </a:lnTo>
                  <a:lnTo>
                    <a:pt x="359" y="24"/>
                  </a:lnTo>
                  <a:lnTo>
                    <a:pt x="359" y="24"/>
                  </a:lnTo>
                  <a:lnTo>
                    <a:pt x="360" y="24"/>
                  </a:lnTo>
                  <a:lnTo>
                    <a:pt x="360" y="25"/>
                  </a:lnTo>
                  <a:lnTo>
                    <a:pt x="360" y="27"/>
                  </a:lnTo>
                  <a:lnTo>
                    <a:pt x="360" y="28"/>
                  </a:lnTo>
                  <a:lnTo>
                    <a:pt x="361" y="28"/>
                  </a:lnTo>
                  <a:lnTo>
                    <a:pt x="361" y="29"/>
                  </a:lnTo>
                  <a:lnTo>
                    <a:pt x="360" y="29"/>
                  </a:lnTo>
                  <a:lnTo>
                    <a:pt x="361" y="29"/>
                  </a:lnTo>
                  <a:lnTo>
                    <a:pt x="361" y="31"/>
                  </a:lnTo>
                  <a:lnTo>
                    <a:pt x="361" y="29"/>
                  </a:lnTo>
                  <a:lnTo>
                    <a:pt x="361" y="31"/>
                  </a:lnTo>
                  <a:lnTo>
                    <a:pt x="361" y="32"/>
                  </a:lnTo>
                  <a:lnTo>
                    <a:pt x="361" y="31"/>
                  </a:lnTo>
                  <a:lnTo>
                    <a:pt x="363" y="31"/>
                  </a:lnTo>
                  <a:lnTo>
                    <a:pt x="363" y="29"/>
                  </a:lnTo>
                  <a:lnTo>
                    <a:pt x="363" y="31"/>
                  </a:lnTo>
                  <a:lnTo>
                    <a:pt x="361" y="31"/>
                  </a:lnTo>
                  <a:lnTo>
                    <a:pt x="361" y="32"/>
                  </a:lnTo>
                  <a:lnTo>
                    <a:pt x="361" y="33"/>
                  </a:lnTo>
                  <a:lnTo>
                    <a:pt x="361" y="34"/>
                  </a:lnTo>
                  <a:lnTo>
                    <a:pt x="360" y="34"/>
                  </a:lnTo>
                  <a:lnTo>
                    <a:pt x="361" y="34"/>
                  </a:lnTo>
                  <a:lnTo>
                    <a:pt x="361" y="36"/>
                  </a:lnTo>
                  <a:lnTo>
                    <a:pt x="361" y="37"/>
                  </a:lnTo>
                  <a:lnTo>
                    <a:pt x="361" y="38"/>
                  </a:lnTo>
                  <a:lnTo>
                    <a:pt x="361" y="40"/>
                  </a:lnTo>
                  <a:lnTo>
                    <a:pt x="361" y="41"/>
                  </a:lnTo>
                  <a:lnTo>
                    <a:pt x="361" y="41"/>
                  </a:lnTo>
                  <a:lnTo>
                    <a:pt x="361" y="41"/>
                  </a:lnTo>
                  <a:lnTo>
                    <a:pt x="361" y="41"/>
                  </a:lnTo>
                  <a:lnTo>
                    <a:pt x="361" y="42"/>
                  </a:lnTo>
                  <a:lnTo>
                    <a:pt x="361" y="43"/>
                  </a:lnTo>
                  <a:lnTo>
                    <a:pt x="361" y="45"/>
                  </a:lnTo>
                  <a:lnTo>
                    <a:pt x="361" y="46"/>
                  </a:lnTo>
                  <a:lnTo>
                    <a:pt x="360" y="46"/>
                  </a:lnTo>
                  <a:lnTo>
                    <a:pt x="361" y="46"/>
                  </a:lnTo>
                  <a:lnTo>
                    <a:pt x="360" y="46"/>
                  </a:lnTo>
                  <a:lnTo>
                    <a:pt x="360" y="45"/>
                  </a:lnTo>
                  <a:lnTo>
                    <a:pt x="361" y="45"/>
                  </a:lnTo>
                  <a:lnTo>
                    <a:pt x="360" y="45"/>
                  </a:lnTo>
                  <a:lnTo>
                    <a:pt x="360" y="46"/>
                  </a:lnTo>
                  <a:lnTo>
                    <a:pt x="361" y="46"/>
                  </a:lnTo>
                  <a:lnTo>
                    <a:pt x="361" y="47"/>
                  </a:lnTo>
                  <a:lnTo>
                    <a:pt x="361" y="49"/>
                  </a:lnTo>
                  <a:lnTo>
                    <a:pt x="363" y="49"/>
                  </a:lnTo>
                  <a:lnTo>
                    <a:pt x="361" y="49"/>
                  </a:lnTo>
                  <a:lnTo>
                    <a:pt x="363" y="49"/>
                  </a:lnTo>
                  <a:lnTo>
                    <a:pt x="363" y="47"/>
                  </a:lnTo>
                  <a:lnTo>
                    <a:pt x="364" y="47"/>
                  </a:lnTo>
                  <a:lnTo>
                    <a:pt x="363" y="47"/>
                  </a:lnTo>
                  <a:lnTo>
                    <a:pt x="364" y="47"/>
                  </a:lnTo>
                  <a:lnTo>
                    <a:pt x="364" y="49"/>
                  </a:lnTo>
                  <a:lnTo>
                    <a:pt x="363" y="49"/>
                  </a:lnTo>
                  <a:lnTo>
                    <a:pt x="364" y="49"/>
                  </a:lnTo>
                  <a:lnTo>
                    <a:pt x="364" y="47"/>
                  </a:lnTo>
                  <a:lnTo>
                    <a:pt x="365" y="47"/>
                  </a:lnTo>
                  <a:lnTo>
                    <a:pt x="365" y="46"/>
                  </a:lnTo>
                  <a:lnTo>
                    <a:pt x="364" y="46"/>
                  </a:lnTo>
                  <a:lnTo>
                    <a:pt x="365" y="46"/>
                  </a:lnTo>
                  <a:lnTo>
                    <a:pt x="365" y="47"/>
                  </a:lnTo>
                  <a:lnTo>
                    <a:pt x="365" y="49"/>
                  </a:lnTo>
                  <a:lnTo>
                    <a:pt x="364" y="49"/>
                  </a:lnTo>
                  <a:lnTo>
                    <a:pt x="364" y="50"/>
                  </a:lnTo>
                  <a:lnTo>
                    <a:pt x="364" y="51"/>
                  </a:lnTo>
                  <a:lnTo>
                    <a:pt x="364" y="52"/>
                  </a:lnTo>
                  <a:lnTo>
                    <a:pt x="363" y="52"/>
                  </a:lnTo>
                  <a:lnTo>
                    <a:pt x="363" y="54"/>
                  </a:lnTo>
                  <a:lnTo>
                    <a:pt x="363" y="55"/>
                  </a:lnTo>
                  <a:lnTo>
                    <a:pt x="363" y="56"/>
                  </a:lnTo>
                  <a:lnTo>
                    <a:pt x="364" y="56"/>
                  </a:lnTo>
                  <a:lnTo>
                    <a:pt x="364" y="58"/>
                  </a:lnTo>
                  <a:lnTo>
                    <a:pt x="364" y="59"/>
                  </a:lnTo>
                  <a:lnTo>
                    <a:pt x="364" y="60"/>
                  </a:lnTo>
                  <a:lnTo>
                    <a:pt x="364" y="61"/>
                  </a:lnTo>
                  <a:lnTo>
                    <a:pt x="364" y="63"/>
                  </a:lnTo>
                  <a:lnTo>
                    <a:pt x="365" y="63"/>
                  </a:lnTo>
                  <a:lnTo>
                    <a:pt x="365" y="64"/>
                  </a:lnTo>
                  <a:lnTo>
                    <a:pt x="365" y="65"/>
                  </a:lnTo>
                  <a:lnTo>
                    <a:pt x="365" y="67"/>
                  </a:lnTo>
                  <a:lnTo>
                    <a:pt x="367" y="67"/>
                  </a:lnTo>
                  <a:lnTo>
                    <a:pt x="367" y="68"/>
                  </a:lnTo>
                  <a:lnTo>
                    <a:pt x="367" y="69"/>
                  </a:lnTo>
                  <a:lnTo>
                    <a:pt x="368" y="69"/>
                  </a:lnTo>
                  <a:lnTo>
                    <a:pt x="368" y="70"/>
                  </a:lnTo>
                  <a:lnTo>
                    <a:pt x="368" y="72"/>
                  </a:lnTo>
                  <a:lnTo>
                    <a:pt x="368" y="70"/>
                  </a:lnTo>
                  <a:lnTo>
                    <a:pt x="368" y="72"/>
                  </a:lnTo>
                  <a:lnTo>
                    <a:pt x="368" y="72"/>
                  </a:lnTo>
                  <a:lnTo>
                    <a:pt x="368" y="73"/>
                  </a:lnTo>
                  <a:lnTo>
                    <a:pt x="369" y="73"/>
                  </a:lnTo>
                  <a:lnTo>
                    <a:pt x="369" y="74"/>
                  </a:lnTo>
                  <a:lnTo>
                    <a:pt x="369" y="76"/>
                  </a:lnTo>
                  <a:lnTo>
                    <a:pt x="370" y="76"/>
                  </a:lnTo>
                  <a:lnTo>
                    <a:pt x="370" y="77"/>
                  </a:lnTo>
                  <a:lnTo>
                    <a:pt x="372" y="77"/>
                  </a:lnTo>
                  <a:lnTo>
                    <a:pt x="372" y="78"/>
                  </a:lnTo>
                  <a:lnTo>
                    <a:pt x="373" y="78"/>
                  </a:lnTo>
                  <a:lnTo>
                    <a:pt x="372" y="78"/>
                  </a:lnTo>
                  <a:lnTo>
                    <a:pt x="372" y="80"/>
                  </a:lnTo>
                  <a:lnTo>
                    <a:pt x="373" y="80"/>
                  </a:lnTo>
                  <a:lnTo>
                    <a:pt x="373" y="81"/>
                  </a:lnTo>
                  <a:lnTo>
                    <a:pt x="373" y="82"/>
                  </a:lnTo>
                  <a:lnTo>
                    <a:pt x="373" y="81"/>
                  </a:lnTo>
                  <a:lnTo>
                    <a:pt x="373" y="82"/>
                  </a:lnTo>
                  <a:lnTo>
                    <a:pt x="372" y="82"/>
                  </a:lnTo>
                  <a:lnTo>
                    <a:pt x="373" y="82"/>
                  </a:lnTo>
                  <a:lnTo>
                    <a:pt x="372" y="82"/>
                  </a:lnTo>
                  <a:lnTo>
                    <a:pt x="373" y="82"/>
                  </a:lnTo>
                  <a:lnTo>
                    <a:pt x="373" y="83"/>
                  </a:lnTo>
                  <a:lnTo>
                    <a:pt x="372" y="83"/>
                  </a:lnTo>
                  <a:lnTo>
                    <a:pt x="373" y="83"/>
                  </a:lnTo>
                  <a:lnTo>
                    <a:pt x="373" y="85"/>
                  </a:lnTo>
                  <a:lnTo>
                    <a:pt x="373" y="83"/>
                  </a:lnTo>
                  <a:lnTo>
                    <a:pt x="373" y="85"/>
                  </a:lnTo>
                  <a:lnTo>
                    <a:pt x="374" y="85"/>
                  </a:lnTo>
                  <a:lnTo>
                    <a:pt x="376" y="85"/>
                  </a:lnTo>
                  <a:lnTo>
                    <a:pt x="376" y="86"/>
                  </a:lnTo>
                  <a:lnTo>
                    <a:pt x="376" y="85"/>
                  </a:lnTo>
                  <a:lnTo>
                    <a:pt x="377" y="85"/>
                  </a:lnTo>
                  <a:lnTo>
                    <a:pt x="377" y="86"/>
                  </a:lnTo>
                  <a:lnTo>
                    <a:pt x="378" y="86"/>
                  </a:lnTo>
                  <a:lnTo>
                    <a:pt x="378" y="87"/>
                  </a:lnTo>
                  <a:lnTo>
                    <a:pt x="378" y="89"/>
                  </a:lnTo>
                  <a:lnTo>
                    <a:pt x="377" y="89"/>
                  </a:lnTo>
                  <a:lnTo>
                    <a:pt x="377" y="90"/>
                  </a:lnTo>
                  <a:lnTo>
                    <a:pt x="376" y="90"/>
                  </a:lnTo>
                  <a:lnTo>
                    <a:pt x="376" y="91"/>
                  </a:lnTo>
                  <a:lnTo>
                    <a:pt x="374" y="91"/>
                  </a:lnTo>
                  <a:lnTo>
                    <a:pt x="374" y="92"/>
                  </a:lnTo>
                  <a:lnTo>
                    <a:pt x="373" y="94"/>
                  </a:lnTo>
                  <a:lnTo>
                    <a:pt x="372" y="95"/>
                  </a:lnTo>
                  <a:lnTo>
                    <a:pt x="372" y="96"/>
                  </a:lnTo>
                  <a:lnTo>
                    <a:pt x="370" y="96"/>
                  </a:lnTo>
                  <a:lnTo>
                    <a:pt x="369" y="99"/>
                  </a:lnTo>
                  <a:lnTo>
                    <a:pt x="368" y="99"/>
                  </a:lnTo>
                  <a:lnTo>
                    <a:pt x="368" y="100"/>
                  </a:lnTo>
                  <a:lnTo>
                    <a:pt x="367" y="101"/>
                  </a:lnTo>
                  <a:lnTo>
                    <a:pt x="365" y="103"/>
                  </a:lnTo>
                  <a:lnTo>
                    <a:pt x="364" y="103"/>
                  </a:lnTo>
                  <a:lnTo>
                    <a:pt x="360" y="108"/>
                  </a:lnTo>
                  <a:lnTo>
                    <a:pt x="360" y="109"/>
                  </a:lnTo>
                  <a:lnTo>
                    <a:pt x="359" y="109"/>
                  </a:lnTo>
                  <a:lnTo>
                    <a:pt x="359" y="110"/>
                  </a:lnTo>
                  <a:lnTo>
                    <a:pt x="359" y="112"/>
                  </a:lnTo>
                  <a:lnTo>
                    <a:pt x="358" y="113"/>
                  </a:lnTo>
                  <a:lnTo>
                    <a:pt x="356" y="113"/>
                  </a:lnTo>
                  <a:lnTo>
                    <a:pt x="356" y="114"/>
                  </a:lnTo>
                  <a:lnTo>
                    <a:pt x="354" y="118"/>
                  </a:lnTo>
                  <a:lnTo>
                    <a:pt x="351" y="121"/>
                  </a:lnTo>
                  <a:lnTo>
                    <a:pt x="350" y="121"/>
                  </a:lnTo>
                  <a:lnTo>
                    <a:pt x="349" y="123"/>
                  </a:lnTo>
                  <a:lnTo>
                    <a:pt x="347" y="125"/>
                  </a:lnTo>
                  <a:lnTo>
                    <a:pt x="346" y="126"/>
                  </a:lnTo>
                  <a:lnTo>
                    <a:pt x="345" y="127"/>
                  </a:lnTo>
                  <a:lnTo>
                    <a:pt x="345" y="128"/>
                  </a:lnTo>
                  <a:lnTo>
                    <a:pt x="343" y="130"/>
                  </a:lnTo>
                  <a:lnTo>
                    <a:pt x="342" y="131"/>
                  </a:lnTo>
                  <a:lnTo>
                    <a:pt x="341" y="132"/>
                  </a:lnTo>
                  <a:lnTo>
                    <a:pt x="341" y="134"/>
                  </a:lnTo>
                  <a:lnTo>
                    <a:pt x="340" y="134"/>
                  </a:lnTo>
                  <a:lnTo>
                    <a:pt x="338" y="134"/>
                  </a:lnTo>
                  <a:lnTo>
                    <a:pt x="337" y="136"/>
                  </a:lnTo>
                  <a:lnTo>
                    <a:pt x="337" y="137"/>
                  </a:lnTo>
                  <a:lnTo>
                    <a:pt x="337" y="139"/>
                  </a:lnTo>
                  <a:lnTo>
                    <a:pt x="338" y="139"/>
                  </a:lnTo>
                  <a:lnTo>
                    <a:pt x="338" y="140"/>
                  </a:lnTo>
                  <a:lnTo>
                    <a:pt x="338" y="141"/>
                  </a:lnTo>
                  <a:lnTo>
                    <a:pt x="337" y="144"/>
                  </a:lnTo>
                  <a:lnTo>
                    <a:pt x="336" y="145"/>
                  </a:lnTo>
                  <a:lnTo>
                    <a:pt x="336" y="146"/>
                  </a:lnTo>
                  <a:lnTo>
                    <a:pt x="334" y="146"/>
                  </a:lnTo>
                  <a:lnTo>
                    <a:pt x="334" y="148"/>
                  </a:lnTo>
                  <a:lnTo>
                    <a:pt x="333" y="149"/>
                  </a:lnTo>
                  <a:lnTo>
                    <a:pt x="332" y="149"/>
                  </a:lnTo>
                  <a:lnTo>
                    <a:pt x="332" y="150"/>
                  </a:lnTo>
                  <a:lnTo>
                    <a:pt x="332" y="152"/>
                  </a:lnTo>
                  <a:lnTo>
                    <a:pt x="332" y="153"/>
                  </a:lnTo>
                  <a:lnTo>
                    <a:pt x="331" y="153"/>
                  </a:lnTo>
                  <a:lnTo>
                    <a:pt x="331" y="154"/>
                  </a:lnTo>
                  <a:lnTo>
                    <a:pt x="331" y="157"/>
                  </a:lnTo>
                  <a:lnTo>
                    <a:pt x="329" y="157"/>
                  </a:lnTo>
                  <a:lnTo>
                    <a:pt x="328" y="157"/>
                  </a:lnTo>
                  <a:lnTo>
                    <a:pt x="328" y="158"/>
                  </a:lnTo>
                  <a:lnTo>
                    <a:pt x="324" y="159"/>
                  </a:lnTo>
                  <a:lnTo>
                    <a:pt x="324" y="161"/>
                  </a:lnTo>
                  <a:lnTo>
                    <a:pt x="324" y="162"/>
                  </a:lnTo>
                  <a:lnTo>
                    <a:pt x="322" y="162"/>
                  </a:lnTo>
                  <a:lnTo>
                    <a:pt x="322" y="165"/>
                  </a:lnTo>
                  <a:lnTo>
                    <a:pt x="320" y="165"/>
                  </a:lnTo>
                  <a:lnTo>
                    <a:pt x="320" y="166"/>
                  </a:lnTo>
                  <a:lnTo>
                    <a:pt x="319" y="167"/>
                  </a:lnTo>
                  <a:lnTo>
                    <a:pt x="320" y="167"/>
                  </a:lnTo>
                  <a:lnTo>
                    <a:pt x="322" y="167"/>
                  </a:lnTo>
                  <a:lnTo>
                    <a:pt x="322" y="168"/>
                  </a:lnTo>
                  <a:lnTo>
                    <a:pt x="323" y="168"/>
                  </a:lnTo>
                  <a:lnTo>
                    <a:pt x="323" y="170"/>
                  </a:lnTo>
                  <a:lnTo>
                    <a:pt x="324" y="170"/>
                  </a:lnTo>
                  <a:lnTo>
                    <a:pt x="324" y="171"/>
                  </a:lnTo>
                  <a:lnTo>
                    <a:pt x="325" y="171"/>
                  </a:lnTo>
                  <a:lnTo>
                    <a:pt x="325" y="172"/>
                  </a:lnTo>
                  <a:lnTo>
                    <a:pt x="327" y="172"/>
                  </a:lnTo>
                  <a:lnTo>
                    <a:pt x="328" y="174"/>
                  </a:lnTo>
                  <a:lnTo>
                    <a:pt x="328" y="174"/>
                  </a:lnTo>
                  <a:lnTo>
                    <a:pt x="328" y="175"/>
                  </a:lnTo>
                  <a:lnTo>
                    <a:pt x="329" y="175"/>
                  </a:lnTo>
                  <a:lnTo>
                    <a:pt x="329" y="176"/>
                  </a:lnTo>
                  <a:lnTo>
                    <a:pt x="331" y="176"/>
                  </a:lnTo>
                  <a:lnTo>
                    <a:pt x="331" y="177"/>
                  </a:lnTo>
                  <a:lnTo>
                    <a:pt x="332" y="177"/>
                  </a:lnTo>
                  <a:lnTo>
                    <a:pt x="332" y="179"/>
                  </a:lnTo>
                  <a:lnTo>
                    <a:pt x="333" y="179"/>
                  </a:lnTo>
                  <a:lnTo>
                    <a:pt x="334" y="179"/>
                  </a:lnTo>
                  <a:lnTo>
                    <a:pt x="334" y="180"/>
                  </a:lnTo>
                  <a:lnTo>
                    <a:pt x="336" y="180"/>
                  </a:lnTo>
                  <a:lnTo>
                    <a:pt x="336" y="181"/>
                  </a:lnTo>
                  <a:lnTo>
                    <a:pt x="337" y="181"/>
                  </a:lnTo>
                  <a:lnTo>
                    <a:pt x="337" y="183"/>
                  </a:lnTo>
                  <a:lnTo>
                    <a:pt x="338" y="183"/>
                  </a:lnTo>
                  <a:lnTo>
                    <a:pt x="338" y="184"/>
                  </a:lnTo>
                  <a:lnTo>
                    <a:pt x="340" y="184"/>
                  </a:lnTo>
                  <a:lnTo>
                    <a:pt x="341" y="185"/>
                  </a:lnTo>
                  <a:lnTo>
                    <a:pt x="342" y="185"/>
                  </a:lnTo>
                  <a:lnTo>
                    <a:pt x="342" y="186"/>
                  </a:lnTo>
                  <a:lnTo>
                    <a:pt x="343" y="186"/>
                  </a:lnTo>
                  <a:lnTo>
                    <a:pt x="343" y="188"/>
                  </a:lnTo>
                  <a:lnTo>
                    <a:pt x="345" y="188"/>
                  </a:lnTo>
                  <a:lnTo>
                    <a:pt x="345" y="189"/>
                  </a:lnTo>
                  <a:lnTo>
                    <a:pt x="346" y="189"/>
                  </a:lnTo>
                  <a:lnTo>
                    <a:pt x="347" y="190"/>
                  </a:lnTo>
                  <a:lnTo>
                    <a:pt x="349" y="190"/>
                  </a:lnTo>
                  <a:lnTo>
                    <a:pt x="349" y="192"/>
                  </a:lnTo>
                  <a:lnTo>
                    <a:pt x="350" y="192"/>
                  </a:lnTo>
                  <a:lnTo>
                    <a:pt x="350" y="193"/>
                  </a:lnTo>
                  <a:lnTo>
                    <a:pt x="351" y="193"/>
                  </a:lnTo>
                  <a:lnTo>
                    <a:pt x="351" y="194"/>
                  </a:lnTo>
                  <a:lnTo>
                    <a:pt x="352" y="194"/>
                  </a:lnTo>
                  <a:lnTo>
                    <a:pt x="354" y="194"/>
                  </a:lnTo>
                  <a:lnTo>
                    <a:pt x="354" y="195"/>
                  </a:lnTo>
                  <a:lnTo>
                    <a:pt x="355" y="195"/>
                  </a:lnTo>
                  <a:lnTo>
                    <a:pt x="355" y="197"/>
                  </a:lnTo>
                  <a:lnTo>
                    <a:pt x="356" y="197"/>
                  </a:lnTo>
                  <a:lnTo>
                    <a:pt x="356" y="197"/>
                  </a:lnTo>
                  <a:lnTo>
                    <a:pt x="358" y="197"/>
                  </a:lnTo>
                  <a:lnTo>
                    <a:pt x="356" y="197"/>
                  </a:lnTo>
                  <a:lnTo>
                    <a:pt x="355" y="197"/>
                  </a:lnTo>
                  <a:lnTo>
                    <a:pt x="355" y="197"/>
                  </a:lnTo>
                  <a:lnTo>
                    <a:pt x="354" y="197"/>
                  </a:lnTo>
                  <a:lnTo>
                    <a:pt x="352" y="195"/>
                  </a:lnTo>
                  <a:lnTo>
                    <a:pt x="351" y="195"/>
                  </a:lnTo>
                  <a:lnTo>
                    <a:pt x="351" y="197"/>
                  </a:lnTo>
                  <a:lnTo>
                    <a:pt x="351" y="198"/>
                  </a:lnTo>
                  <a:lnTo>
                    <a:pt x="351" y="199"/>
                  </a:lnTo>
                  <a:lnTo>
                    <a:pt x="352" y="199"/>
                  </a:lnTo>
                  <a:lnTo>
                    <a:pt x="352" y="201"/>
                  </a:lnTo>
                  <a:lnTo>
                    <a:pt x="352" y="202"/>
                  </a:lnTo>
                  <a:lnTo>
                    <a:pt x="352" y="203"/>
                  </a:lnTo>
                  <a:lnTo>
                    <a:pt x="351" y="203"/>
                  </a:lnTo>
                  <a:lnTo>
                    <a:pt x="351" y="204"/>
                  </a:lnTo>
                  <a:lnTo>
                    <a:pt x="352" y="206"/>
                  </a:lnTo>
                  <a:lnTo>
                    <a:pt x="351" y="206"/>
                  </a:lnTo>
                  <a:lnTo>
                    <a:pt x="351" y="207"/>
                  </a:lnTo>
                  <a:lnTo>
                    <a:pt x="350" y="207"/>
                  </a:lnTo>
                  <a:lnTo>
                    <a:pt x="350" y="208"/>
                  </a:lnTo>
                  <a:lnTo>
                    <a:pt x="349" y="208"/>
                  </a:lnTo>
                  <a:lnTo>
                    <a:pt x="347" y="208"/>
                  </a:lnTo>
                  <a:lnTo>
                    <a:pt x="347" y="210"/>
                  </a:lnTo>
                  <a:lnTo>
                    <a:pt x="349" y="211"/>
                  </a:lnTo>
                  <a:lnTo>
                    <a:pt x="347" y="212"/>
                  </a:lnTo>
                  <a:lnTo>
                    <a:pt x="346" y="212"/>
                  </a:lnTo>
                  <a:lnTo>
                    <a:pt x="346" y="213"/>
                  </a:lnTo>
                  <a:lnTo>
                    <a:pt x="346" y="215"/>
                  </a:lnTo>
                  <a:lnTo>
                    <a:pt x="346" y="216"/>
                  </a:lnTo>
                  <a:lnTo>
                    <a:pt x="346" y="217"/>
                  </a:lnTo>
                  <a:lnTo>
                    <a:pt x="347" y="219"/>
                  </a:lnTo>
                  <a:lnTo>
                    <a:pt x="346" y="219"/>
                  </a:lnTo>
                  <a:lnTo>
                    <a:pt x="346" y="220"/>
                  </a:lnTo>
                  <a:lnTo>
                    <a:pt x="343" y="219"/>
                  </a:lnTo>
                  <a:lnTo>
                    <a:pt x="343" y="220"/>
                  </a:lnTo>
                  <a:lnTo>
                    <a:pt x="342" y="221"/>
                  </a:lnTo>
                  <a:lnTo>
                    <a:pt x="342" y="224"/>
                  </a:lnTo>
                  <a:lnTo>
                    <a:pt x="341" y="224"/>
                  </a:lnTo>
                  <a:lnTo>
                    <a:pt x="341" y="222"/>
                  </a:lnTo>
                  <a:lnTo>
                    <a:pt x="340" y="222"/>
                  </a:lnTo>
                  <a:lnTo>
                    <a:pt x="338" y="222"/>
                  </a:lnTo>
                  <a:lnTo>
                    <a:pt x="338" y="224"/>
                  </a:lnTo>
                  <a:lnTo>
                    <a:pt x="337" y="225"/>
                  </a:lnTo>
                  <a:lnTo>
                    <a:pt x="336" y="225"/>
                  </a:lnTo>
                  <a:lnTo>
                    <a:pt x="334" y="226"/>
                  </a:lnTo>
                  <a:lnTo>
                    <a:pt x="334" y="228"/>
                  </a:lnTo>
                  <a:lnTo>
                    <a:pt x="337" y="229"/>
                  </a:lnTo>
                  <a:lnTo>
                    <a:pt x="337" y="230"/>
                  </a:lnTo>
                  <a:lnTo>
                    <a:pt x="337" y="232"/>
                  </a:lnTo>
                  <a:lnTo>
                    <a:pt x="336" y="232"/>
                  </a:lnTo>
                  <a:lnTo>
                    <a:pt x="336" y="233"/>
                  </a:lnTo>
                  <a:lnTo>
                    <a:pt x="334" y="234"/>
                  </a:lnTo>
                  <a:lnTo>
                    <a:pt x="334" y="235"/>
                  </a:lnTo>
                  <a:lnTo>
                    <a:pt x="333" y="235"/>
                  </a:lnTo>
                  <a:lnTo>
                    <a:pt x="332" y="235"/>
                  </a:lnTo>
                  <a:lnTo>
                    <a:pt x="331" y="235"/>
                  </a:lnTo>
                  <a:lnTo>
                    <a:pt x="329" y="237"/>
                  </a:lnTo>
                  <a:lnTo>
                    <a:pt x="328" y="238"/>
                  </a:lnTo>
                  <a:lnTo>
                    <a:pt x="329" y="239"/>
                  </a:lnTo>
                  <a:lnTo>
                    <a:pt x="329" y="241"/>
                  </a:lnTo>
                  <a:lnTo>
                    <a:pt x="328" y="241"/>
                  </a:lnTo>
                  <a:lnTo>
                    <a:pt x="328" y="242"/>
                  </a:lnTo>
                  <a:lnTo>
                    <a:pt x="327" y="242"/>
                  </a:lnTo>
                  <a:lnTo>
                    <a:pt x="327" y="243"/>
                  </a:lnTo>
                  <a:lnTo>
                    <a:pt x="327" y="244"/>
                  </a:lnTo>
                  <a:lnTo>
                    <a:pt x="328" y="244"/>
                  </a:lnTo>
                  <a:lnTo>
                    <a:pt x="328" y="244"/>
                  </a:lnTo>
                  <a:lnTo>
                    <a:pt x="328" y="246"/>
                  </a:lnTo>
                  <a:lnTo>
                    <a:pt x="328" y="247"/>
                  </a:lnTo>
                  <a:lnTo>
                    <a:pt x="329" y="247"/>
                  </a:lnTo>
                  <a:lnTo>
                    <a:pt x="332" y="247"/>
                  </a:lnTo>
                  <a:lnTo>
                    <a:pt x="333" y="247"/>
                  </a:lnTo>
                  <a:lnTo>
                    <a:pt x="334" y="247"/>
                  </a:lnTo>
                  <a:lnTo>
                    <a:pt x="336" y="247"/>
                  </a:lnTo>
                  <a:lnTo>
                    <a:pt x="337" y="247"/>
                  </a:lnTo>
                  <a:lnTo>
                    <a:pt x="337" y="248"/>
                  </a:lnTo>
                  <a:lnTo>
                    <a:pt x="338" y="248"/>
                  </a:lnTo>
                  <a:lnTo>
                    <a:pt x="338" y="250"/>
                  </a:lnTo>
                  <a:lnTo>
                    <a:pt x="341" y="250"/>
                  </a:lnTo>
                  <a:lnTo>
                    <a:pt x="340" y="251"/>
                  </a:lnTo>
                  <a:lnTo>
                    <a:pt x="340" y="252"/>
                  </a:lnTo>
                  <a:lnTo>
                    <a:pt x="338" y="252"/>
                  </a:lnTo>
                  <a:lnTo>
                    <a:pt x="336" y="253"/>
                  </a:lnTo>
                  <a:lnTo>
                    <a:pt x="336" y="255"/>
                  </a:lnTo>
                  <a:lnTo>
                    <a:pt x="336" y="256"/>
                  </a:lnTo>
                  <a:lnTo>
                    <a:pt x="338" y="256"/>
                  </a:lnTo>
                  <a:lnTo>
                    <a:pt x="340" y="256"/>
                  </a:lnTo>
                  <a:lnTo>
                    <a:pt x="341" y="255"/>
                  </a:lnTo>
                  <a:lnTo>
                    <a:pt x="342" y="255"/>
                  </a:lnTo>
                  <a:lnTo>
                    <a:pt x="343" y="255"/>
                  </a:lnTo>
                  <a:lnTo>
                    <a:pt x="345" y="253"/>
                  </a:lnTo>
                  <a:lnTo>
                    <a:pt x="346" y="253"/>
                  </a:lnTo>
                  <a:lnTo>
                    <a:pt x="346" y="255"/>
                  </a:lnTo>
                  <a:lnTo>
                    <a:pt x="347" y="255"/>
                  </a:lnTo>
                  <a:lnTo>
                    <a:pt x="347" y="256"/>
                  </a:lnTo>
                  <a:lnTo>
                    <a:pt x="346" y="257"/>
                  </a:lnTo>
                  <a:lnTo>
                    <a:pt x="346" y="259"/>
                  </a:lnTo>
                  <a:lnTo>
                    <a:pt x="347" y="259"/>
                  </a:lnTo>
                  <a:lnTo>
                    <a:pt x="349" y="259"/>
                  </a:lnTo>
                  <a:lnTo>
                    <a:pt x="349" y="259"/>
                  </a:lnTo>
                  <a:lnTo>
                    <a:pt x="349" y="260"/>
                  </a:lnTo>
                  <a:lnTo>
                    <a:pt x="346" y="259"/>
                  </a:lnTo>
                  <a:lnTo>
                    <a:pt x="345" y="259"/>
                  </a:lnTo>
                  <a:lnTo>
                    <a:pt x="343" y="259"/>
                  </a:lnTo>
                  <a:lnTo>
                    <a:pt x="342" y="260"/>
                  </a:lnTo>
                  <a:lnTo>
                    <a:pt x="341" y="260"/>
                  </a:lnTo>
                  <a:lnTo>
                    <a:pt x="341" y="262"/>
                  </a:lnTo>
                  <a:lnTo>
                    <a:pt x="341" y="264"/>
                  </a:lnTo>
                  <a:lnTo>
                    <a:pt x="342" y="265"/>
                  </a:lnTo>
                  <a:lnTo>
                    <a:pt x="342" y="266"/>
                  </a:lnTo>
                  <a:lnTo>
                    <a:pt x="342" y="268"/>
                  </a:lnTo>
                  <a:lnTo>
                    <a:pt x="342" y="269"/>
                  </a:lnTo>
                  <a:lnTo>
                    <a:pt x="342" y="270"/>
                  </a:lnTo>
                  <a:lnTo>
                    <a:pt x="342" y="271"/>
                  </a:lnTo>
                  <a:lnTo>
                    <a:pt x="341" y="271"/>
                  </a:lnTo>
                  <a:lnTo>
                    <a:pt x="341" y="274"/>
                  </a:lnTo>
                  <a:lnTo>
                    <a:pt x="341" y="275"/>
                  </a:lnTo>
                  <a:lnTo>
                    <a:pt x="341" y="277"/>
                  </a:lnTo>
                  <a:lnTo>
                    <a:pt x="341" y="278"/>
                  </a:lnTo>
                  <a:lnTo>
                    <a:pt x="340" y="278"/>
                  </a:lnTo>
                  <a:lnTo>
                    <a:pt x="338" y="278"/>
                  </a:lnTo>
                  <a:lnTo>
                    <a:pt x="338" y="279"/>
                  </a:lnTo>
                  <a:lnTo>
                    <a:pt x="337" y="279"/>
                  </a:lnTo>
                  <a:lnTo>
                    <a:pt x="336" y="280"/>
                  </a:lnTo>
                  <a:lnTo>
                    <a:pt x="334" y="280"/>
                  </a:lnTo>
                  <a:lnTo>
                    <a:pt x="334" y="282"/>
                  </a:lnTo>
                  <a:lnTo>
                    <a:pt x="333" y="282"/>
                  </a:lnTo>
                  <a:lnTo>
                    <a:pt x="332" y="283"/>
                  </a:lnTo>
                  <a:lnTo>
                    <a:pt x="331" y="283"/>
                  </a:lnTo>
                  <a:lnTo>
                    <a:pt x="328" y="283"/>
                  </a:lnTo>
                  <a:lnTo>
                    <a:pt x="328" y="283"/>
                  </a:lnTo>
                  <a:lnTo>
                    <a:pt x="327" y="283"/>
                  </a:lnTo>
                  <a:lnTo>
                    <a:pt x="325" y="284"/>
                  </a:lnTo>
                  <a:lnTo>
                    <a:pt x="324" y="286"/>
                  </a:lnTo>
                  <a:lnTo>
                    <a:pt x="323" y="286"/>
                  </a:lnTo>
                  <a:lnTo>
                    <a:pt x="322" y="286"/>
                  </a:lnTo>
                  <a:lnTo>
                    <a:pt x="320" y="286"/>
                  </a:lnTo>
                  <a:lnTo>
                    <a:pt x="319" y="286"/>
                  </a:lnTo>
                  <a:lnTo>
                    <a:pt x="319" y="288"/>
                  </a:lnTo>
                  <a:lnTo>
                    <a:pt x="318" y="287"/>
                  </a:lnTo>
                  <a:lnTo>
                    <a:pt x="316" y="288"/>
                  </a:lnTo>
                  <a:lnTo>
                    <a:pt x="316" y="289"/>
                  </a:lnTo>
                  <a:lnTo>
                    <a:pt x="318" y="289"/>
                  </a:lnTo>
                  <a:lnTo>
                    <a:pt x="319" y="291"/>
                  </a:lnTo>
                  <a:lnTo>
                    <a:pt x="320" y="289"/>
                  </a:lnTo>
                  <a:lnTo>
                    <a:pt x="322" y="291"/>
                  </a:lnTo>
                  <a:lnTo>
                    <a:pt x="320" y="292"/>
                  </a:lnTo>
                  <a:lnTo>
                    <a:pt x="319" y="292"/>
                  </a:lnTo>
                  <a:lnTo>
                    <a:pt x="318" y="293"/>
                  </a:lnTo>
                  <a:lnTo>
                    <a:pt x="318" y="295"/>
                  </a:lnTo>
                  <a:lnTo>
                    <a:pt x="319" y="295"/>
                  </a:lnTo>
                  <a:lnTo>
                    <a:pt x="319" y="296"/>
                  </a:lnTo>
                  <a:lnTo>
                    <a:pt x="320" y="297"/>
                  </a:lnTo>
                  <a:lnTo>
                    <a:pt x="322" y="297"/>
                  </a:lnTo>
                  <a:lnTo>
                    <a:pt x="320" y="297"/>
                  </a:lnTo>
                  <a:lnTo>
                    <a:pt x="320" y="298"/>
                  </a:lnTo>
                  <a:lnTo>
                    <a:pt x="319" y="298"/>
                  </a:lnTo>
                  <a:lnTo>
                    <a:pt x="318" y="298"/>
                  </a:lnTo>
                  <a:lnTo>
                    <a:pt x="318" y="300"/>
                  </a:lnTo>
                  <a:lnTo>
                    <a:pt x="316" y="300"/>
                  </a:lnTo>
                  <a:lnTo>
                    <a:pt x="315" y="300"/>
                  </a:lnTo>
                  <a:lnTo>
                    <a:pt x="314" y="301"/>
                  </a:lnTo>
                  <a:lnTo>
                    <a:pt x="314" y="302"/>
                  </a:lnTo>
                  <a:lnTo>
                    <a:pt x="314" y="304"/>
                  </a:lnTo>
                  <a:lnTo>
                    <a:pt x="313" y="304"/>
                  </a:lnTo>
                  <a:lnTo>
                    <a:pt x="311" y="304"/>
                  </a:lnTo>
                  <a:lnTo>
                    <a:pt x="310" y="304"/>
                  </a:lnTo>
                  <a:lnTo>
                    <a:pt x="309" y="304"/>
                  </a:lnTo>
                  <a:lnTo>
                    <a:pt x="307" y="304"/>
                  </a:lnTo>
                  <a:lnTo>
                    <a:pt x="309" y="305"/>
                  </a:lnTo>
                  <a:lnTo>
                    <a:pt x="309" y="306"/>
                  </a:lnTo>
                  <a:lnTo>
                    <a:pt x="307" y="307"/>
                  </a:lnTo>
                  <a:lnTo>
                    <a:pt x="309" y="307"/>
                  </a:lnTo>
                  <a:lnTo>
                    <a:pt x="310" y="307"/>
                  </a:lnTo>
                  <a:lnTo>
                    <a:pt x="310" y="309"/>
                  </a:lnTo>
                  <a:lnTo>
                    <a:pt x="311" y="310"/>
                  </a:lnTo>
                  <a:lnTo>
                    <a:pt x="311" y="311"/>
                  </a:lnTo>
                  <a:lnTo>
                    <a:pt x="313" y="313"/>
                  </a:lnTo>
                  <a:lnTo>
                    <a:pt x="313" y="314"/>
                  </a:lnTo>
                  <a:lnTo>
                    <a:pt x="313" y="315"/>
                  </a:lnTo>
                  <a:lnTo>
                    <a:pt x="314" y="317"/>
                  </a:lnTo>
                  <a:lnTo>
                    <a:pt x="314" y="318"/>
                  </a:lnTo>
                  <a:lnTo>
                    <a:pt x="315" y="318"/>
                  </a:lnTo>
                  <a:lnTo>
                    <a:pt x="315" y="319"/>
                  </a:lnTo>
                  <a:lnTo>
                    <a:pt x="314" y="319"/>
                  </a:lnTo>
                  <a:lnTo>
                    <a:pt x="314" y="320"/>
                  </a:lnTo>
                  <a:lnTo>
                    <a:pt x="314" y="320"/>
                  </a:lnTo>
                  <a:lnTo>
                    <a:pt x="313" y="323"/>
                  </a:lnTo>
                  <a:lnTo>
                    <a:pt x="313" y="324"/>
                  </a:lnTo>
                  <a:lnTo>
                    <a:pt x="314" y="326"/>
                  </a:lnTo>
                  <a:lnTo>
                    <a:pt x="313" y="326"/>
                  </a:lnTo>
                  <a:lnTo>
                    <a:pt x="313" y="327"/>
                  </a:lnTo>
                  <a:lnTo>
                    <a:pt x="314" y="327"/>
                  </a:lnTo>
                  <a:lnTo>
                    <a:pt x="315" y="328"/>
                  </a:lnTo>
                  <a:lnTo>
                    <a:pt x="316" y="329"/>
                  </a:lnTo>
                  <a:lnTo>
                    <a:pt x="315" y="329"/>
                  </a:lnTo>
                  <a:lnTo>
                    <a:pt x="315" y="331"/>
                  </a:lnTo>
                  <a:lnTo>
                    <a:pt x="314" y="331"/>
                  </a:lnTo>
                  <a:lnTo>
                    <a:pt x="310" y="332"/>
                  </a:lnTo>
                  <a:lnTo>
                    <a:pt x="309" y="332"/>
                  </a:lnTo>
                  <a:lnTo>
                    <a:pt x="309" y="333"/>
                  </a:lnTo>
                  <a:lnTo>
                    <a:pt x="307" y="333"/>
                  </a:lnTo>
                  <a:lnTo>
                    <a:pt x="309" y="335"/>
                  </a:lnTo>
                  <a:lnTo>
                    <a:pt x="310" y="335"/>
                  </a:lnTo>
                  <a:lnTo>
                    <a:pt x="310" y="336"/>
                  </a:lnTo>
                  <a:lnTo>
                    <a:pt x="311" y="336"/>
                  </a:lnTo>
                  <a:lnTo>
                    <a:pt x="311" y="337"/>
                  </a:lnTo>
                  <a:lnTo>
                    <a:pt x="313" y="337"/>
                  </a:lnTo>
                  <a:lnTo>
                    <a:pt x="314" y="337"/>
                  </a:lnTo>
                  <a:lnTo>
                    <a:pt x="314" y="338"/>
                  </a:lnTo>
                  <a:lnTo>
                    <a:pt x="315" y="337"/>
                  </a:lnTo>
                  <a:lnTo>
                    <a:pt x="316" y="338"/>
                  </a:lnTo>
                  <a:lnTo>
                    <a:pt x="318" y="338"/>
                  </a:lnTo>
                  <a:lnTo>
                    <a:pt x="318" y="336"/>
                  </a:lnTo>
                  <a:lnTo>
                    <a:pt x="319" y="337"/>
                  </a:lnTo>
                  <a:lnTo>
                    <a:pt x="320" y="338"/>
                  </a:lnTo>
                  <a:lnTo>
                    <a:pt x="322" y="340"/>
                  </a:lnTo>
                  <a:lnTo>
                    <a:pt x="322" y="341"/>
                  </a:lnTo>
                  <a:lnTo>
                    <a:pt x="323" y="342"/>
                  </a:lnTo>
                  <a:lnTo>
                    <a:pt x="323" y="344"/>
                  </a:lnTo>
                  <a:lnTo>
                    <a:pt x="323" y="345"/>
                  </a:lnTo>
                  <a:lnTo>
                    <a:pt x="322" y="346"/>
                  </a:lnTo>
                  <a:lnTo>
                    <a:pt x="322" y="347"/>
                  </a:lnTo>
                  <a:lnTo>
                    <a:pt x="320" y="349"/>
                  </a:lnTo>
                  <a:lnTo>
                    <a:pt x="320" y="350"/>
                  </a:lnTo>
                  <a:lnTo>
                    <a:pt x="320" y="351"/>
                  </a:lnTo>
                  <a:lnTo>
                    <a:pt x="320" y="351"/>
                  </a:lnTo>
                  <a:lnTo>
                    <a:pt x="320" y="353"/>
                  </a:lnTo>
                  <a:lnTo>
                    <a:pt x="319" y="353"/>
                  </a:lnTo>
                  <a:lnTo>
                    <a:pt x="319" y="354"/>
                  </a:lnTo>
                  <a:lnTo>
                    <a:pt x="320" y="354"/>
                  </a:lnTo>
                  <a:lnTo>
                    <a:pt x="320" y="355"/>
                  </a:lnTo>
                  <a:lnTo>
                    <a:pt x="319" y="355"/>
                  </a:lnTo>
                  <a:lnTo>
                    <a:pt x="318" y="355"/>
                  </a:lnTo>
                  <a:lnTo>
                    <a:pt x="316" y="356"/>
                  </a:lnTo>
                  <a:lnTo>
                    <a:pt x="318" y="359"/>
                  </a:lnTo>
                  <a:lnTo>
                    <a:pt x="316" y="360"/>
                  </a:lnTo>
                  <a:lnTo>
                    <a:pt x="316" y="362"/>
                  </a:lnTo>
                  <a:lnTo>
                    <a:pt x="318" y="362"/>
                  </a:lnTo>
                  <a:lnTo>
                    <a:pt x="318" y="363"/>
                  </a:lnTo>
                  <a:lnTo>
                    <a:pt x="319" y="363"/>
                  </a:lnTo>
                  <a:lnTo>
                    <a:pt x="318" y="363"/>
                  </a:lnTo>
                  <a:lnTo>
                    <a:pt x="318" y="364"/>
                  </a:lnTo>
                  <a:lnTo>
                    <a:pt x="316" y="364"/>
                  </a:lnTo>
                  <a:lnTo>
                    <a:pt x="316" y="365"/>
                  </a:lnTo>
                  <a:lnTo>
                    <a:pt x="316" y="367"/>
                  </a:lnTo>
                  <a:lnTo>
                    <a:pt x="316" y="368"/>
                  </a:lnTo>
                  <a:lnTo>
                    <a:pt x="318" y="368"/>
                  </a:lnTo>
                  <a:lnTo>
                    <a:pt x="318" y="369"/>
                  </a:lnTo>
                  <a:lnTo>
                    <a:pt x="319" y="371"/>
                  </a:lnTo>
                  <a:lnTo>
                    <a:pt x="320" y="373"/>
                  </a:lnTo>
                  <a:lnTo>
                    <a:pt x="320" y="374"/>
                  </a:lnTo>
                  <a:lnTo>
                    <a:pt x="320" y="376"/>
                  </a:lnTo>
                  <a:lnTo>
                    <a:pt x="320" y="378"/>
                  </a:lnTo>
                  <a:lnTo>
                    <a:pt x="322" y="378"/>
                  </a:lnTo>
                  <a:lnTo>
                    <a:pt x="323" y="378"/>
                  </a:lnTo>
                  <a:lnTo>
                    <a:pt x="323" y="377"/>
                  </a:lnTo>
                  <a:lnTo>
                    <a:pt x="324" y="377"/>
                  </a:lnTo>
                  <a:lnTo>
                    <a:pt x="324" y="378"/>
                  </a:lnTo>
                  <a:lnTo>
                    <a:pt x="325" y="378"/>
                  </a:lnTo>
                  <a:lnTo>
                    <a:pt x="325" y="380"/>
                  </a:lnTo>
                  <a:lnTo>
                    <a:pt x="324" y="381"/>
                  </a:lnTo>
                  <a:lnTo>
                    <a:pt x="323" y="382"/>
                  </a:lnTo>
                  <a:lnTo>
                    <a:pt x="324" y="382"/>
                  </a:lnTo>
                  <a:lnTo>
                    <a:pt x="323" y="382"/>
                  </a:lnTo>
                  <a:lnTo>
                    <a:pt x="323" y="383"/>
                  </a:lnTo>
                  <a:lnTo>
                    <a:pt x="322" y="383"/>
                  </a:lnTo>
                  <a:lnTo>
                    <a:pt x="320" y="382"/>
                  </a:lnTo>
                  <a:lnTo>
                    <a:pt x="319" y="383"/>
                  </a:lnTo>
                  <a:lnTo>
                    <a:pt x="319" y="382"/>
                  </a:lnTo>
                  <a:lnTo>
                    <a:pt x="318" y="382"/>
                  </a:lnTo>
                  <a:lnTo>
                    <a:pt x="316" y="382"/>
                  </a:lnTo>
                  <a:lnTo>
                    <a:pt x="316" y="383"/>
                  </a:lnTo>
                  <a:lnTo>
                    <a:pt x="315" y="383"/>
                  </a:lnTo>
                  <a:lnTo>
                    <a:pt x="316" y="386"/>
                  </a:lnTo>
                  <a:lnTo>
                    <a:pt x="318" y="386"/>
                  </a:lnTo>
                  <a:lnTo>
                    <a:pt x="319" y="386"/>
                  </a:lnTo>
                  <a:lnTo>
                    <a:pt x="320" y="386"/>
                  </a:lnTo>
                  <a:lnTo>
                    <a:pt x="322" y="386"/>
                  </a:lnTo>
                  <a:lnTo>
                    <a:pt x="320" y="386"/>
                  </a:lnTo>
                  <a:lnTo>
                    <a:pt x="320" y="387"/>
                  </a:lnTo>
                  <a:lnTo>
                    <a:pt x="319" y="387"/>
                  </a:lnTo>
                  <a:lnTo>
                    <a:pt x="319" y="389"/>
                  </a:lnTo>
                  <a:lnTo>
                    <a:pt x="319" y="390"/>
                  </a:lnTo>
                  <a:lnTo>
                    <a:pt x="320" y="390"/>
                  </a:lnTo>
                  <a:lnTo>
                    <a:pt x="320" y="391"/>
                  </a:lnTo>
                  <a:lnTo>
                    <a:pt x="322" y="393"/>
                  </a:lnTo>
                  <a:lnTo>
                    <a:pt x="320" y="394"/>
                  </a:lnTo>
                  <a:lnTo>
                    <a:pt x="319" y="394"/>
                  </a:lnTo>
                  <a:lnTo>
                    <a:pt x="320" y="395"/>
                  </a:lnTo>
                  <a:lnTo>
                    <a:pt x="320" y="396"/>
                  </a:lnTo>
                  <a:lnTo>
                    <a:pt x="320" y="398"/>
                  </a:lnTo>
                  <a:lnTo>
                    <a:pt x="320" y="399"/>
                  </a:lnTo>
                  <a:lnTo>
                    <a:pt x="319" y="400"/>
                  </a:lnTo>
                  <a:lnTo>
                    <a:pt x="319" y="402"/>
                  </a:lnTo>
                  <a:lnTo>
                    <a:pt x="318" y="399"/>
                  </a:lnTo>
                  <a:lnTo>
                    <a:pt x="318" y="400"/>
                  </a:lnTo>
                  <a:lnTo>
                    <a:pt x="316" y="400"/>
                  </a:lnTo>
                  <a:lnTo>
                    <a:pt x="315" y="403"/>
                  </a:lnTo>
                  <a:lnTo>
                    <a:pt x="315" y="404"/>
                  </a:lnTo>
                  <a:lnTo>
                    <a:pt x="314" y="404"/>
                  </a:lnTo>
                  <a:lnTo>
                    <a:pt x="313" y="404"/>
                  </a:lnTo>
                  <a:lnTo>
                    <a:pt x="311" y="404"/>
                  </a:lnTo>
                  <a:lnTo>
                    <a:pt x="311" y="403"/>
                  </a:lnTo>
                  <a:lnTo>
                    <a:pt x="310" y="403"/>
                  </a:lnTo>
                  <a:lnTo>
                    <a:pt x="310" y="404"/>
                  </a:lnTo>
                  <a:lnTo>
                    <a:pt x="309" y="403"/>
                  </a:lnTo>
                  <a:lnTo>
                    <a:pt x="307" y="403"/>
                  </a:lnTo>
                  <a:lnTo>
                    <a:pt x="307" y="404"/>
                  </a:lnTo>
                  <a:lnTo>
                    <a:pt x="306" y="405"/>
                  </a:lnTo>
                  <a:lnTo>
                    <a:pt x="309" y="407"/>
                  </a:lnTo>
                  <a:lnTo>
                    <a:pt x="309" y="408"/>
                  </a:lnTo>
                  <a:lnTo>
                    <a:pt x="307" y="408"/>
                  </a:lnTo>
                  <a:lnTo>
                    <a:pt x="307" y="409"/>
                  </a:lnTo>
                  <a:lnTo>
                    <a:pt x="309" y="411"/>
                  </a:lnTo>
                  <a:lnTo>
                    <a:pt x="309" y="412"/>
                  </a:lnTo>
                  <a:lnTo>
                    <a:pt x="309" y="413"/>
                  </a:lnTo>
                  <a:lnTo>
                    <a:pt x="309" y="413"/>
                  </a:lnTo>
                  <a:lnTo>
                    <a:pt x="309" y="414"/>
                  </a:lnTo>
                  <a:lnTo>
                    <a:pt x="309" y="416"/>
                  </a:lnTo>
                  <a:lnTo>
                    <a:pt x="307" y="416"/>
                  </a:lnTo>
                  <a:lnTo>
                    <a:pt x="309" y="417"/>
                  </a:lnTo>
                  <a:lnTo>
                    <a:pt x="309" y="418"/>
                  </a:lnTo>
                  <a:lnTo>
                    <a:pt x="310" y="418"/>
                  </a:lnTo>
                  <a:lnTo>
                    <a:pt x="311" y="420"/>
                  </a:lnTo>
                  <a:lnTo>
                    <a:pt x="311" y="421"/>
                  </a:lnTo>
                  <a:lnTo>
                    <a:pt x="310" y="422"/>
                  </a:lnTo>
                  <a:lnTo>
                    <a:pt x="309" y="422"/>
                  </a:lnTo>
                  <a:lnTo>
                    <a:pt x="309" y="423"/>
                  </a:lnTo>
                  <a:lnTo>
                    <a:pt x="307" y="425"/>
                  </a:lnTo>
                  <a:lnTo>
                    <a:pt x="306" y="425"/>
                  </a:lnTo>
                  <a:lnTo>
                    <a:pt x="305" y="425"/>
                  </a:lnTo>
                  <a:lnTo>
                    <a:pt x="305" y="426"/>
                  </a:lnTo>
                  <a:lnTo>
                    <a:pt x="304" y="427"/>
                  </a:lnTo>
                  <a:lnTo>
                    <a:pt x="302" y="426"/>
                  </a:lnTo>
                  <a:lnTo>
                    <a:pt x="301" y="429"/>
                  </a:lnTo>
                  <a:lnTo>
                    <a:pt x="302" y="429"/>
                  </a:lnTo>
                  <a:lnTo>
                    <a:pt x="302" y="430"/>
                  </a:lnTo>
                  <a:lnTo>
                    <a:pt x="302" y="431"/>
                  </a:lnTo>
                  <a:lnTo>
                    <a:pt x="302" y="432"/>
                  </a:lnTo>
                  <a:lnTo>
                    <a:pt x="302" y="434"/>
                  </a:lnTo>
                  <a:lnTo>
                    <a:pt x="301" y="435"/>
                  </a:lnTo>
                  <a:lnTo>
                    <a:pt x="301" y="436"/>
                  </a:lnTo>
                  <a:lnTo>
                    <a:pt x="301" y="438"/>
                  </a:lnTo>
                  <a:lnTo>
                    <a:pt x="301" y="439"/>
                  </a:lnTo>
                  <a:lnTo>
                    <a:pt x="301" y="440"/>
                  </a:lnTo>
                  <a:lnTo>
                    <a:pt x="301" y="441"/>
                  </a:lnTo>
                  <a:lnTo>
                    <a:pt x="301" y="443"/>
                  </a:lnTo>
                  <a:lnTo>
                    <a:pt x="300" y="443"/>
                  </a:lnTo>
                  <a:lnTo>
                    <a:pt x="298" y="443"/>
                  </a:lnTo>
                  <a:lnTo>
                    <a:pt x="298" y="444"/>
                  </a:lnTo>
                  <a:lnTo>
                    <a:pt x="297" y="444"/>
                  </a:lnTo>
                  <a:lnTo>
                    <a:pt x="298" y="444"/>
                  </a:lnTo>
                  <a:lnTo>
                    <a:pt x="300" y="444"/>
                  </a:lnTo>
                  <a:lnTo>
                    <a:pt x="301" y="444"/>
                  </a:lnTo>
                  <a:lnTo>
                    <a:pt x="301" y="445"/>
                  </a:lnTo>
                  <a:lnTo>
                    <a:pt x="301" y="447"/>
                  </a:lnTo>
                  <a:lnTo>
                    <a:pt x="301" y="448"/>
                  </a:lnTo>
                  <a:lnTo>
                    <a:pt x="302" y="449"/>
                  </a:lnTo>
                  <a:lnTo>
                    <a:pt x="302" y="450"/>
                  </a:lnTo>
                  <a:lnTo>
                    <a:pt x="302" y="452"/>
                  </a:lnTo>
                  <a:lnTo>
                    <a:pt x="302" y="453"/>
                  </a:lnTo>
                  <a:lnTo>
                    <a:pt x="301" y="453"/>
                  </a:lnTo>
                  <a:lnTo>
                    <a:pt x="301" y="452"/>
                  </a:lnTo>
                  <a:lnTo>
                    <a:pt x="300" y="452"/>
                  </a:lnTo>
                  <a:lnTo>
                    <a:pt x="300" y="453"/>
                  </a:lnTo>
                  <a:lnTo>
                    <a:pt x="298" y="453"/>
                  </a:lnTo>
                  <a:lnTo>
                    <a:pt x="297" y="454"/>
                  </a:lnTo>
                  <a:lnTo>
                    <a:pt x="298" y="456"/>
                  </a:lnTo>
                  <a:lnTo>
                    <a:pt x="298" y="457"/>
                  </a:lnTo>
                  <a:lnTo>
                    <a:pt x="297" y="457"/>
                  </a:lnTo>
                  <a:lnTo>
                    <a:pt x="297" y="457"/>
                  </a:lnTo>
                  <a:lnTo>
                    <a:pt x="297" y="458"/>
                  </a:lnTo>
                  <a:lnTo>
                    <a:pt x="296" y="459"/>
                  </a:lnTo>
                  <a:lnTo>
                    <a:pt x="295" y="459"/>
                  </a:lnTo>
                  <a:lnTo>
                    <a:pt x="296" y="462"/>
                  </a:lnTo>
                  <a:lnTo>
                    <a:pt x="295" y="463"/>
                  </a:lnTo>
                  <a:lnTo>
                    <a:pt x="296" y="463"/>
                  </a:lnTo>
                  <a:lnTo>
                    <a:pt x="295" y="465"/>
                  </a:lnTo>
                  <a:lnTo>
                    <a:pt x="292" y="465"/>
                  </a:lnTo>
                  <a:lnTo>
                    <a:pt x="292" y="466"/>
                  </a:lnTo>
                  <a:lnTo>
                    <a:pt x="293" y="466"/>
                  </a:lnTo>
                  <a:lnTo>
                    <a:pt x="293" y="467"/>
                  </a:lnTo>
                  <a:lnTo>
                    <a:pt x="293" y="469"/>
                  </a:lnTo>
                  <a:lnTo>
                    <a:pt x="293" y="470"/>
                  </a:lnTo>
                  <a:lnTo>
                    <a:pt x="295" y="470"/>
                  </a:lnTo>
                  <a:lnTo>
                    <a:pt x="296" y="470"/>
                  </a:lnTo>
                  <a:lnTo>
                    <a:pt x="296" y="471"/>
                  </a:lnTo>
                  <a:lnTo>
                    <a:pt x="297" y="471"/>
                  </a:lnTo>
                  <a:lnTo>
                    <a:pt x="297" y="471"/>
                  </a:lnTo>
                  <a:lnTo>
                    <a:pt x="297" y="472"/>
                  </a:lnTo>
                  <a:lnTo>
                    <a:pt x="297" y="472"/>
                  </a:lnTo>
                  <a:lnTo>
                    <a:pt x="298" y="472"/>
                  </a:lnTo>
                  <a:lnTo>
                    <a:pt x="298" y="474"/>
                  </a:lnTo>
                  <a:lnTo>
                    <a:pt x="297" y="475"/>
                  </a:lnTo>
                  <a:lnTo>
                    <a:pt x="298" y="475"/>
                  </a:lnTo>
                  <a:lnTo>
                    <a:pt x="298" y="476"/>
                  </a:lnTo>
                  <a:lnTo>
                    <a:pt x="300" y="475"/>
                  </a:lnTo>
                  <a:lnTo>
                    <a:pt x="301" y="475"/>
                  </a:lnTo>
                  <a:lnTo>
                    <a:pt x="301" y="475"/>
                  </a:lnTo>
                  <a:lnTo>
                    <a:pt x="302" y="475"/>
                  </a:lnTo>
                  <a:lnTo>
                    <a:pt x="304" y="475"/>
                  </a:lnTo>
                  <a:lnTo>
                    <a:pt x="304" y="475"/>
                  </a:lnTo>
                  <a:lnTo>
                    <a:pt x="305" y="475"/>
                  </a:lnTo>
                  <a:lnTo>
                    <a:pt x="305" y="476"/>
                  </a:lnTo>
                  <a:lnTo>
                    <a:pt x="305" y="478"/>
                  </a:lnTo>
                  <a:lnTo>
                    <a:pt x="305" y="479"/>
                  </a:lnTo>
                  <a:lnTo>
                    <a:pt x="306" y="480"/>
                  </a:lnTo>
                  <a:lnTo>
                    <a:pt x="306" y="481"/>
                  </a:lnTo>
                  <a:lnTo>
                    <a:pt x="306" y="483"/>
                  </a:lnTo>
                  <a:lnTo>
                    <a:pt x="305" y="484"/>
                  </a:lnTo>
                  <a:lnTo>
                    <a:pt x="306" y="485"/>
                  </a:lnTo>
                  <a:lnTo>
                    <a:pt x="305" y="487"/>
                  </a:lnTo>
                  <a:lnTo>
                    <a:pt x="306" y="488"/>
                  </a:lnTo>
                  <a:lnTo>
                    <a:pt x="306" y="489"/>
                  </a:lnTo>
                  <a:lnTo>
                    <a:pt x="306" y="490"/>
                  </a:lnTo>
                  <a:lnTo>
                    <a:pt x="305" y="490"/>
                  </a:lnTo>
                  <a:lnTo>
                    <a:pt x="305" y="492"/>
                  </a:lnTo>
                  <a:lnTo>
                    <a:pt x="305" y="493"/>
                  </a:lnTo>
                  <a:lnTo>
                    <a:pt x="306" y="494"/>
                  </a:lnTo>
                  <a:lnTo>
                    <a:pt x="307" y="496"/>
                  </a:lnTo>
                  <a:lnTo>
                    <a:pt x="307" y="497"/>
                  </a:lnTo>
                  <a:lnTo>
                    <a:pt x="307" y="498"/>
                  </a:lnTo>
                  <a:lnTo>
                    <a:pt x="306" y="498"/>
                  </a:lnTo>
                  <a:lnTo>
                    <a:pt x="306" y="499"/>
                  </a:lnTo>
                  <a:lnTo>
                    <a:pt x="305" y="499"/>
                  </a:lnTo>
                  <a:lnTo>
                    <a:pt x="305" y="501"/>
                  </a:lnTo>
                  <a:lnTo>
                    <a:pt x="305" y="502"/>
                  </a:lnTo>
                  <a:lnTo>
                    <a:pt x="305" y="503"/>
                  </a:lnTo>
                  <a:lnTo>
                    <a:pt x="306" y="505"/>
                  </a:lnTo>
                  <a:lnTo>
                    <a:pt x="306" y="506"/>
                  </a:lnTo>
                  <a:lnTo>
                    <a:pt x="306" y="506"/>
                  </a:lnTo>
                  <a:lnTo>
                    <a:pt x="306" y="507"/>
                  </a:lnTo>
                  <a:lnTo>
                    <a:pt x="306" y="508"/>
                  </a:lnTo>
                  <a:lnTo>
                    <a:pt x="307" y="510"/>
                  </a:lnTo>
                  <a:lnTo>
                    <a:pt x="309" y="511"/>
                  </a:lnTo>
                  <a:lnTo>
                    <a:pt x="309" y="512"/>
                  </a:lnTo>
                  <a:lnTo>
                    <a:pt x="309" y="514"/>
                  </a:lnTo>
                  <a:lnTo>
                    <a:pt x="307" y="514"/>
                  </a:lnTo>
                  <a:lnTo>
                    <a:pt x="309" y="515"/>
                  </a:lnTo>
                  <a:lnTo>
                    <a:pt x="309" y="516"/>
                  </a:lnTo>
                  <a:lnTo>
                    <a:pt x="310" y="519"/>
                  </a:lnTo>
                  <a:lnTo>
                    <a:pt x="311" y="519"/>
                  </a:lnTo>
                  <a:lnTo>
                    <a:pt x="313" y="519"/>
                  </a:lnTo>
                  <a:lnTo>
                    <a:pt x="314" y="520"/>
                  </a:lnTo>
                  <a:lnTo>
                    <a:pt x="315" y="520"/>
                  </a:lnTo>
                  <a:lnTo>
                    <a:pt x="316" y="521"/>
                  </a:lnTo>
                  <a:lnTo>
                    <a:pt x="315" y="523"/>
                  </a:lnTo>
                  <a:lnTo>
                    <a:pt x="316" y="524"/>
                  </a:lnTo>
                  <a:lnTo>
                    <a:pt x="318" y="524"/>
                  </a:lnTo>
                  <a:lnTo>
                    <a:pt x="318" y="525"/>
                  </a:lnTo>
                  <a:lnTo>
                    <a:pt x="316" y="525"/>
                  </a:lnTo>
                  <a:lnTo>
                    <a:pt x="316" y="526"/>
                  </a:lnTo>
                  <a:lnTo>
                    <a:pt x="316" y="528"/>
                  </a:lnTo>
                  <a:lnTo>
                    <a:pt x="315" y="528"/>
                  </a:lnTo>
                  <a:lnTo>
                    <a:pt x="315" y="529"/>
                  </a:lnTo>
                  <a:lnTo>
                    <a:pt x="316" y="530"/>
                  </a:lnTo>
                  <a:lnTo>
                    <a:pt x="315" y="532"/>
                  </a:lnTo>
                  <a:lnTo>
                    <a:pt x="314" y="534"/>
                  </a:lnTo>
                  <a:lnTo>
                    <a:pt x="314" y="535"/>
                  </a:lnTo>
                  <a:lnTo>
                    <a:pt x="313" y="537"/>
                  </a:lnTo>
                  <a:lnTo>
                    <a:pt x="314" y="538"/>
                  </a:lnTo>
                  <a:lnTo>
                    <a:pt x="313" y="538"/>
                  </a:lnTo>
                  <a:lnTo>
                    <a:pt x="313" y="538"/>
                  </a:lnTo>
                  <a:lnTo>
                    <a:pt x="313" y="539"/>
                  </a:lnTo>
                  <a:lnTo>
                    <a:pt x="311" y="539"/>
                  </a:lnTo>
                  <a:lnTo>
                    <a:pt x="310" y="539"/>
                  </a:lnTo>
                  <a:lnTo>
                    <a:pt x="310" y="541"/>
                  </a:lnTo>
                  <a:lnTo>
                    <a:pt x="309" y="541"/>
                  </a:lnTo>
                  <a:lnTo>
                    <a:pt x="307" y="542"/>
                  </a:lnTo>
                  <a:lnTo>
                    <a:pt x="306" y="542"/>
                  </a:lnTo>
                  <a:lnTo>
                    <a:pt x="306" y="543"/>
                  </a:lnTo>
                  <a:lnTo>
                    <a:pt x="306" y="545"/>
                  </a:lnTo>
                  <a:lnTo>
                    <a:pt x="307" y="545"/>
                  </a:lnTo>
                  <a:lnTo>
                    <a:pt x="309" y="545"/>
                  </a:lnTo>
                  <a:lnTo>
                    <a:pt x="310" y="546"/>
                  </a:lnTo>
                  <a:lnTo>
                    <a:pt x="309" y="547"/>
                  </a:lnTo>
                  <a:lnTo>
                    <a:pt x="309" y="548"/>
                  </a:lnTo>
                  <a:lnTo>
                    <a:pt x="309" y="550"/>
                  </a:lnTo>
                  <a:lnTo>
                    <a:pt x="307" y="551"/>
                  </a:lnTo>
                  <a:lnTo>
                    <a:pt x="307" y="552"/>
                  </a:lnTo>
                  <a:lnTo>
                    <a:pt x="306" y="552"/>
                  </a:lnTo>
                  <a:lnTo>
                    <a:pt x="306" y="554"/>
                  </a:lnTo>
                  <a:lnTo>
                    <a:pt x="305" y="555"/>
                  </a:lnTo>
                  <a:lnTo>
                    <a:pt x="305" y="556"/>
                  </a:lnTo>
                  <a:lnTo>
                    <a:pt x="306" y="556"/>
                  </a:lnTo>
                  <a:lnTo>
                    <a:pt x="305" y="557"/>
                  </a:lnTo>
                  <a:lnTo>
                    <a:pt x="304" y="559"/>
                  </a:lnTo>
                  <a:lnTo>
                    <a:pt x="304" y="560"/>
                  </a:lnTo>
                  <a:lnTo>
                    <a:pt x="305" y="561"/>
                  </a:lnTo>
                  <a:lnTo>
                    <a:pt x="305" y="560"/>
                  </a:lnTo>
                  <a:lnTo>
                    <a:pt x="307" y="561"/>
                  </a:lnTo>
                  <a:lnTo>
                    <a:pt x="306" y="563"/>
                  </a:lnTo>
                  <a:lnTo>
                    <a:pt x="307" y="563"/>
                  </a:lnTo>
                  <a:lnTo>
                    <a:pt x="307" y="564"/>
                  </a:lnTo>
                  <a:lnTo>
                    <a:pt x="310" y="563"/>
                  </a:lnTo>
                  <a:lnTo>
                    <a:pt x="311" y="563"/>
                  </a:lnTo>
                  <a:lnTo>
                    <a:pt x="313" y="563"/>
                  </a:lnTo>
                  <a:lnTo>
                    <a:pt x="313" y="564"/>
                  </a:lnTo>
                  <a:lnTo>
                    <a:pt x="314" y="565"/>
                  </a:lnTo>
                  <a:lnTo>
                    <a:pt x="315" y="566"/>
                  </a:lnTo>
                  <a:lnTo>
                    <a:pt x="316" y="568"/>
                  </a:lnTo>
                  <a:lnTo>
                    <a:pt x="318" y="568"/>
                  </a:lnTo>
                  <a:lnTo>
                    <a:pt x="319" y="568"/>
                  </a:lnTo>
                  <a:lnTo>
                    <a:pt x="319" y="566"/>
                  </a:lnTo>
                  <a:lnTo>
                    <a:pt x="320" y="565"/>
                  </a:lnTo>
                  <a:lnTo>
                    <a:pt x="322" y="565"/>
                  </a:lnTo>
                  <a:lnTo>
                    <a:pt x="323" y="565"/>
                  </a:lnTo>
                  <a:lnTo>
                    <a:pt x="324" y="566"/>
                  </a:lnTo>
                  <a:lnTo>
                    <a:pt x="323" y="566"/>
                  </a:lnTo>
                  <a:lnTo>
                    <a:pt x="322" y="568"/>
                  </a:lnTo>
                  <a:lnTo>
                    <a:pt x="322" y="569"/>
                  </a:lnTo>
                  <a:lnTo>
                    <a:pt x="323" y="569"/>
                  </a:lnTo>
                  <a:lnTo>
                    <a:pt x="323" y="569"/>
                  </a:lnTo>
                  <a:lnTo>
                    <a:pt x="324" y="569"/>
                  </a:lnTo>
                  <a:lnTo>
                    <a:pt x="325" y="569"/>
                  </a:lnTo>
                  <a:lnTo>
                    <a:pt x="325" y="569"/>
                  </a:lnTo>
                  <a:lnTo>
                    <a:pt x="327" y="569"/>
                  </a:lnTo>
                  <a:lnTo>
                    <a:pt x="327" y="568"/>
                  </a:lnTo>
                  <a:lnTo>
                    <a:pt x="328" y="568"/>
                  </a:lnTo>
                  <a:lnTo>
                    <a:pt x="328" y="568"/>
                  </a:lnTo>
                  <a:lnTo>
                    <a:pt x="329" y="569"/>
                  </a:lnTo>
                  <a:lnTo>
                    <a:pt x="329" y="569"/>
                  </a:lnTo>
                  <a:lnTo>
                    <a:pt x="329" y="570"/>
                  </a:lnTo>
                  <a:lnTo>
                    <a:pt x="329" y="572"/>
                  </a:lnTo>
                  <a:lnTo>
                    <a:pt x="331" y="572"/>
                  </a:lnTo>
                  <a:lnTo>
                    <a:pt x="331" y="573"/>
                  </a:lnTo>
                  <a:lnTo>
                    <a:pt x="332" y="573"/>
                  </a:lnTo>
                  <a:lnTo>
                    <a:pt x="332" y="574"/>
                  </a:lnTo>
                  <a:lnTo>
                    <a:pt x="333" y="574"/>
                  </a:lnTo>
                  <a:lnTo>
                    <a:pt x="334" y="575"/>
                  </a:lnTo>
                  <a:lnTo>
                    <a:pt x="336" y="577"/>
                  </a:lnTo>
                  <a:lnTo>
                    <a:pt x="336" y="578"/>
                  </a:lnTo>
                  <a:lnTo>
                    <a:pt x="337" y="579"/>
                  </a:lnTo>
                  <a:lnTo>
                    <a:pt x="338" y="579"/>
                  </a:lnTo>
                  <a:lnTo>
                    <a:pt x="340" y="579"/>
                  </a:lnTo>
                  <a:lnTo>
                    <a:pt x="341" y="579"/>
                  </a:lnTo>
                  <a:lnTo>
                    <a:pt x="342" y="579"/>
                  </a:lnTo>
                  <a:lnTo>
                    <a:pt x="343" y="578"/>
                  </a:lnTo>
                  <a:lnTo>
                    <a:pt x="345" y="579"/>
                  </a:lnTo>
                  <a:lnTo>
                    <a:pt x="346" y="579"/>
                  </a:lnTo>
                  <a:lnTo>
                    <a:pt x="347" y="579"/>
                  </a:lnTo>
                  <a:lnTo>
                    <a:pt x="349" y="581"/>
                  </a:lnTo>
                  <a:lnTo>
                    <a:pt x="350" y="582"/>
                  </a:lnTo>
                  <a:lnTo>
                    <a:pt x="351" y="582"/>
                  </a:lnTo>
                  <a:lnTo>
                    <a:pt x="351" y="581"/>
                  </a:lnTo>
                  <a:lnTo>
                    <a:pt x="352" y="579"/>
                  </a:lnTo>
                  <a:lnTo>
                    <a:pt x="352" y="578"/>
                  </a:lnTo>
                  <a:lnTo>
                    <a:pt x="354" y="578"/>
                  </a:lnTo>
                  <a:lnTo>
                    <a:pt x="355" y="577"/>
                  </a:lnTo>
                  <a:lnTo>
                    <a:pt x="355" y="578"/>
                  </a:lnTo>
                  <a:lnTo>
                    <a:pt x="358" y="579"/>
                  </a:lnTo>
                  <a:lnTo>
                    <a:pt x="358" y="581"/>
                  </a:lnTo>
                  <a:lnTo>
                    <a:pt x="359" y="581"/>
                  </a:lnTo>
                  <a:lnTo>
                    <a:pt x="359" y="581"/>
                  </a:lnTo>
                  <a:lnTo>
                    <a:pt x="359" y="582"/>
                  </a:lnTo>
                  <a:lnTo>
                    <a:pt x="359" y="583"/>
                  </a:lnTo>
                  <a:lnTo>
                    <a:pt x="359" y="584"/>
                  </a:lnTo>
                  <a:lnTo>
                    <a:pt x="358" y="586"/>
                  </a:lnTo>
                  <a:lnTo>
                    <a:pt x="358" y="587"/>
                  </a:lnTo>
                  <a:lnTo>
                    <a:pt x="358" y="588"/>
                  </a:lnTo>
                  <a:lnTo>
                    <a:pt x="358" y="590"/>
                  </a:lnTo>
                  <a:lnTo>
                    <a:pt x="358" y="591"/>
                  </a:lnTo>
                  <a:lnTo>
                    <a:pt x="356" y="591"/>
                  </a:lnTo>
                  <a:lnTo>
                    <a:pt x="355" y="592"/>
                  </a:lnTo>
                  <a:lnTo>
                    <a:pt x="354" y="591"/>
                  </a:lnTo>
                  <a:lnTo>
                    <a:pt x="354" y="592"/>
                  </a:lnTo>
                  <a:lnTo>
                    <a:pt x="352" y="592"/>
                  </a:lnTo>
                  <a:lnTo>
                    <a:pt x="351" y="592"/>
                  </a:lnTo>
                  <a:lnTo>
                    <a:pt x="351" y="595"/>
                  </a:lnTo>
                  <a:lnTo>
                    <a:pt x="351" y="599"/>
                  </a:lnTo>
                  <a:lnTo>
                    <a:pt x="352" y="600"/>
                  </a:lnTo>
                  <a:lnTo>
                    <a:pt x="351" y="600"/>
                  </a:lnTo>
                  <a:lnTo>
                    <a:pt x="352" y="601"/>
                  </a:lnTo>
                  <a:lnTo>
                    <a:pt x="350" y="605"/>
                  </a:lnTo>
                  <a:lnTo>
                    <a:pt x="352" y="605"/>
                  </a:lnTo>
                  <a:lnTo>
                    <a:pt x="354" y="606"/>
                  </a:lnTo>
                  <a:lnTo>
                    <a:pt x="355" y="608"/>
                  </a:lnTo>
                  <a:lnTo>
                    <a:pt x="354" y="610"/>
                  </a:lnTo>
                  <a:lnTo>
                    <a:pt x="352" y="611"/>
                  </a:lnTo>
                  <a:lnTo>
                    <a:pt x="352" y="613"/>
                  </a:lnTo>
                  <a:lnTo>
                    <a:pt x="351" y="614"/>
                  </a:lnTo>
                  <a:lnTo>
                    <a:pt x="351" y="615"/>
                  </a:lnTo>
                  <a:lnTo>
                    <a:pt x="351" y="617"/>
                  </a:lnTo>
                  <a:lnTo>
                    <a:pt x="351" y="619"/>
                  </a:lnTo>
                  <a:lnTo>
                    <a:pt x="350" y="620"/>
                  </a:lnTo>
                  <a:lnTo>
                    <a:pt x="350" y="622"/>
                  </a:lnTo>
                  <a:lnTo>
                    <a:pt x="350" y="623"/>
                  </a:lnTo>
                  <a:lnTo>
                    <a:pt x="351" y="624"/>
                  </a:lnTo>
                  <a:lnTo>
                    <a:pt x="350" y="627"/>
                  </a:lnTo>
                  <a:lnTo>
                    <a:pt x="352" y="633"/>
                  </a:lnTo>
                  <a:lnTo>
                    <a:pt x="351" y="633"/>
                  </a:lnTo>
                  <a:lnTo>
                    <a:pt x="351" y="632"/>
                  </a:lnTo>
                  <a:lnTo>
                    <a:pt x="350" y="632"/>
                  </a:lnTo>
                  <a:lnTo>
                    <a:pt x="349" y="631"/>
                  </a:lnTo>
                  <a:lnTo>
                    <a:pt x="347" y="631"/>
                  </a:lnTo>
                  <a:lnTo>
                    <a:pt x="346" y="631"/>
                  </a:lnTo>
                  <a:lnTo>
                    <a:pt x="345" y="631"/>
                  </a:lnTo>
                  <a:lnTo>
                    <a:pt x="345" y="630"/>
                  </a:lnTo>
                  <a:lnTo>
                    <a:pt x="343" y="630"/>
                  </a:lnTo>
                  <a:lnTo>
                    <a:pt x="342" y="630"/>
                  </a:lnTo>
                  <a:lnTo>
                    <a:pt x="342" y="628"/>
                  </a:lnTo>
                  <a:lnTo>
                    <a:pt x="341" y="628"/>
                  </a:lnTo>
                  <a:lnTo>
                    <a:pt x="340" y="628"/>
                  </a:lnTo>
                  <a:lnTo>
                    <a:pt x="340" y="627"/>
                  </a:lnTo>
                  <a:lnTo>
                    <a:pt x="338" y="627"/>
                  </a:lnTo>
                  <a:lnTo>
                    <a:pt x="337" y="626"/>
                  </a:lnTo>
                  <a:lnTo>
                    <a:pt x="336" y="626"/>
                  </a:lnTo>
                  <a:lnTo>
                    <a:pt x="336" y="624"/>
                  </a:lnTo>
                  <a:lnTo>
                    <a:pt x="334" y="624"/>
                  </a:lnTo>
                  <a:lnTo>
                    <a:pt x="333" y="624"/>
                  </a:lnTo>
                  <a:lnTo>
                    <a:pt x="333" y="623"/>
                  </a:lnTo>
                  <a:lnTo>
                    <a:pt x="332" y="623"/>
                  </a:lnTo>
                  <a:lnTo>
                    <a:pt x="331" y="623"/>
                  </a:lnTo>
                  <a:lnTo>
                    <a:pt x="331" y="622"/>
                  </a:lnTo>
                  <a:lnTo>
                    <a:pt x="329" y="622"/>
                  </a:lnTo>
                  <a:lnTo>
                    <a:pt x="328" y="620"/>
                  </a:lnTo>
                  <a:lnTo>
                    <a:pt x="328" y="620"/>
                  </a:lnTo>
                  <a:lnTo>
                    <a:pt x="328" y="619"/>
                  </a:lnTo>
                  <a:lnTo>
                    <a:pt x="327" y="619"/>
                  </a:lnTo>
                  <a:lnTo>
                    <a:pt x="325" y="619"/>
                  </a:lnTo>
                  <a:lnTo>
                    <a:pt x="325" y="618"/>
                  </a:lnTo>
                  <a:lnTo>
                    <a:pt x="324" y="618"/>
                  </a:lnTo>
                  <a:lnTo>
                    <a:pt x="323" y="618"/>
                  </a:lnTo>
                  <a:lnTo>
                    <a:pt x="323" y="617"/>
                  </a:lnTo>
                  <a:lnTo>
                    <a:pt x="322" y="617"/>
                  </a:lnTo>
                  <a:lnTo>
                    <a:pt x="320" y="615"/>
                  </a:lnTo>
                  <a:lnTo>
                    <a:pt x="319" y="615"/>
                  </a:lnTo>
                  <a:lnTo>
                    <a:pt x="319" y="614"/>
                  </a:lnTo>
                  <a:lnTo>
                    <a:pt x="318" y="614"/>
                  </a:lnTo>
                  <a:lnTo>
                    <a:pt x="316" y="614"/>
                  </a:lnTo>
                  <a:lnTo>
                    <a:pt x="316" y="613"/>
                  </a:lnTo>
                  <a:lnTo>
                    <a:pt x="315" y="613"/>
                  </a:lnTo>
                  <a:lnTo>
                    <a:pt x="314" y="613"/>
                  </a:lnTo>
                  <a:lnTo>
                    <a:pt x="314" y="611"/>
                  </a:lnTo>
                  <a:lnTo>
                    <a:pt x="313" y="611"/>
                  </a:lnTo>
                  <a:lnTo>
                    <a:pt x="311" y="610"/>
                  </a:lnTo>
                  <a:lnTo>
                    <a:pt x="310" y="610"/>
                  </a:lnTo>
                  <a:lnTo>
                    <a:pt x="310" y="609"/>
                  </a:lnTo>
                  <a:lnTo>
                    <a:pt x="309" y="609"/>
                  </a:lnTo>
                  <a:lnTo>
                    <a:pt x="307" y="609"/>
                  </a:lnTo>
                  <a:lnTo>
                    <a:pt x="307" y="608"/>
                  </a:lnTo>
                  <a:lnTo>
                    <a:pt x="306" y="608"/>
                  </a:lnTo>
                  <a:lnTo>
                    <a:pt x="305" y="606"/>
                  </a:lnTo>
                  <a:lnTo>
                    <a:pt x="304" y="606"/>
                  </a:lnTo>
                  <a:lnTo>
                    <a:pt x="304" y="605"/>
                  </a:lnTo>
                  <a:lnTo>
                    <a:pt x="302" y="605"/>
                  </a:lnTo>
                  <a:lnTo>
                    <a:pt x="301" y="605"/>
                  </a:lnTo>
                  <a:lnTo>
                    <a:pt x="301" y="604"/>
                  </a:lnTo>
                  <a:lnTo>
                    <a:pt x="300" y="604"/>
                  </a:lnTo>
                  <a:lnTo>
                    <a:pt x="298" y="602"/>
                  </a:lnTo>
                  <a:lnTo>
                    <a:pt x="297" y="602"/>
                  </a:lnTo>
                  <a:lnTo>
                    <a:pt x="297" y="601"/>
                  </a:lnTo>
                  <a:lnTo>
                    <a:pt x="297" y="601"/>
                  </a:lnTo>
                  <a:lnTo>
                    <a:pt x="296" y="601"/>
                  </a:lnTo>
                  <a:lnTo>
                    <a:pt x="296" y="600"/>
                  </a:lnTo>
                  <a:lnTo>
                    <a:pt x="295" y="600"/>
                  </a:lnTo>
                  <a:lnTo>
                    <a:pt x="293" y="600"/>
                  </a:lnTo>
                  <a:lnTo>
                    <a:pt x="292" y="600"/>
                  </a:lnTo>
                  <a:lnTo>
                    <a:pt x="292" y="599"/>
                  </a:lnTo>
                  <a:lnTo>
                    <a:pt x="291" y="599"/>
                  </a:lnTo>
                  <a:lnTo>
                    <a:pt x="289" y="599"/>
                  </a:lnTo>
                  <a:lnTo>
                    <a:pt x="289" y="597"/>
                  </a:lnTo>
                  <a:lnTo>
                    <a:pt x="288" y="597"/>
                  </a:lnTo>
                  <a:lnTo>
                    <a:pt x="287" y="597"/>
                  </a:lnTo>
                  <a:lnTo>
                    <a:pt x="287" y="596"/>
                  </a:lnTo>
                  <a:lnTo>
                    <a:pt x="286" y="596"/>
                  </a:lnTo>
                  <a:lnTo>
                    <a:pt x="286" y="595"/>
                  </a:lnTo>
                  <a:lnTo>
                    <a:pt x="284" y="595"/>
                  </a:lnTo>
                  <a:lnTo>
                    <a:pt x="283" y="595"/>
                  </a:lnTo>
                  <a:lnTo>
                    <a:pt x="283" y="593"/>
                  </a:lnTo>
                  <a:lnTo>
                    <a:pt x="282" y="593"/>
                  </a:lnTo>
                  <a:lnTo>
                    <a:pt x="280" y="592"/>
                  </a:lnTo>
                  <a:lnTo>
                    <a:pt x="279" y="592"/>
                  </a:lnTo>
                  <a:lnTo>
                    <a:pt x="279" y="591"/>
                  </a:lnTo>
                  <a:lnTo>
                    <a:pt x="278" y="591"/>
                  </a:lnTo>
                  <a:lnTo>
                    <a:pt x="277" y="590"/>
                  </a:lnTo>
                  <a:lnTo>
                    <a:pt x="275" y="590"/>
                  </a:lnTo>
                  <a:lnTo>
                    <a:pt x="275" y="588"/>
                  </a:lnTo>
                  <a:lnTo>
                    <a:pt x="274" y="588"/>
                  </a:lnTo>
                  <a:lnTo>
                    <a:pt x="273" y="588"/>
                  </a:lnTo>
                  <a:lnTo>
                    <a:pt x="273" y="587"/>
                  </a:lnTo>
                  <a:lnTo>
                    <a:pt x="271" y="587"/>
                  </a:lnTo>
                  <a:lnTo>
                    <a:pt x="270" y="586"/>
                  </a:lnTo>
                  <a:lnTo>
                    <a:pt x="269" y="586"/>
                  </a:lnTo>
                  <a:lnTo>
                    <a:pt x="269" y="584"/>
                  </a:lnTo>
                  <a:lnTo>
                    <a:pt x="268" y="584"/>
                  </a:lnTo>
                  <a:lnTo>
                    <a:pt x="266" y="584"/>
                  </a:lnTo>
                  <a:lnTo>
                    <a:pt x="266" y="583"/>
                  </a:lnTo>
                  <a:lnTo>
                    <a:pt x="266" y="583"/>
                  </a:lnTo>
                  <a:lnTo>
                    <a:pt x="266" y="582"/>
                  </a:lnTo>
                  <a:lnTo>
                    <a:pt x="265" y="582"/>
                  </a:lnTo>
                  <a:lnTo>
                    <a:pt x="264" y="582"/>
                  </a:lnTo>
                  <a:lnTo>
                    <a:pt x="264" y="581"/>
                  </a:lnTo>
                  <a:lnTo>
                    <a:pt x="262" y="581"/>
                  </a:lnTo>
                  <a:lnTo>
                    <a:pt x="261" y="579"/>
                  </a:lnTo>
                  <a:lnTo>
                    <a:pt x="260" y="579"/>
                  </a:lnTo>
                  <a:lnTo>
                    <a:pt x="260" y="578"/>
                  </a:lnTo>
                  <a:lnTo>
                    <a:pt x="259" y="578"/>
                  </a:lnTo>
                  <a:lnTo>
                    <a:pt x="257" y="578"/>
                  </a:lnTo>
                  <a:lnTo>
                    <a:pt x="257" y="577"/>
                  </a:lnTo>
                  <a:lnTo>
                    <a:pt x="256" y="577"/>
                  </a:lnTo>
                  <a:lnTo>
                    <a:pt x="256" y="575"/>
                  </a:lnTo>
                  <a:lnTo>
                    <a:pt x="255" y="575"/>
                  </a:lnTo>
                  <a:lnTo>
                    <a:pt x="253" y="575"/>
                  </a:lnTo>
                  <a:lnTo>
                    <a:pt x="253" y="574"/>
                  </a:lnTo>
                  <a:lnTo>
                    <a:pt x="252" y="574"/>
                  </a:lnTo>
                  <a:lnTo>
                    <a:pt x="252" y="573"/>
                  </a:lnTo>
                  <a:lnTo>
                    <a:pt x="251" y="573"/>
                  </a:lnTo>
                  <a:lnTo>
                    <a:pt x="250" y="573"/>
                  </a:lnTo>
                  <a:lnTo>
                    <a:pt x="250" y="572"/>
                  </a:lnTo>
                  <a:lnTo>
                    <a:pt x="248" y="572"/>
                  </a:lnTo>
                  <a:lnTo>
                    <a:pt x="248" y="570"/>
                  </a:lnTo>
                  <a:lnTo>
                    <a:pt x="247" y="570"/>
                  </a:lnTo>
                  <a:lnTo>
                    <a:pt x="246" y="570"/>
                  </a:lnTo>
                  <a:lnTo>
                    <a:pt x="246" y="569"/>
                  </a:lnTo>
                  <a:lnTo>
                    <a:pt x="244" y="569"/>
                  </a:lnTo>
                  <a:lnTo>
                    <a:pt x="243" y="569"/>
                  </a:lnTo>
                  <a:lnTo>
                    <a:pt x="242" y="569"/>
                  </a:lnTo>
                  <a:lnTo>
                    <a:pt x="242" y="568"/>
                  </a:lnTo>
                  <a:lnTo>
                    <a:pt x="241" y="568"/>
                  </a:lnTo>
                  <a:lnTo>
                    <a:pt x="239" y="566"/>
                  </a:lnTo>
                  <a:lnTo>
                    <a:pt x="238" y="566"/>
                  </a:lnTo>
                  <a:lnTo>
                    <a:pt x="238" y="565"/>
                  </a:lnTo>
                  <a:lnTo>
                    <a:pt x="237" y="565"/>
                  </a:lnTo>
                  <a:lnTo>
                    <a:pt x="235" y="565"/>
                  </a:lnTo>
                  <a:lnTo>
                    <a:pt x="235" y="564"/>
                  </a:lnTo>
                  <a:lnTo>
                    <a:pt x="235" y="564"/>
                  </a:lnTo>
                  <a:lnTo>
                    <a:pt x="235" y="563"/>
                  </a:lnTo>
                  <a:lnTo>
                    <a:pt x="234" y="563"/>
                  </a:lnTo>
                  <a:lnTo>
                    <a:pt x="233" y="561"/>
                  </a:lnTo>
                  <a:lnTo>
                    <a:pt x="232" y="561"/>
                  </a:lnTo>
                  <a:lnTo>
                    <a:pt x="232" y="560"/>
                  </a:lnTo>
                  <a:lnTo>
                    <a:pt x="230" y="560"/>
                  </a:lnTo>
                  <a:lnTo>
                    <a:pt x="229" y="560"/>
                  </a:lnTo>
                  <a:lnTo>
                    <a:pt x="229" y="559"/>
                  </a:lnTo>
                  <a:lnTo>
                    <a:pt x="228" y="559"/>
                  </a:lnTo>
                  <a:lnTo>
                    <a:pt x="228" y="557"/>
                  </a:lnTo>
                  <a:lnTo>
                    <a:pt x="226" y="557"/>
                  </a:lnTo>
                  <a:lnTo>
                    <a:pt x="225" y="556"/>
                  </a:lnTo>
                  <a:lnTo>
                    <a:pt x="224" y="556"/>
                  </a:lnTo>
                  <a:lnTo>
                    <a:pt x="224" y="555"/>
                  </a:lnTo>
                  <a:lnTo>
                    <a:pt x="222" y="555"/>
                  </a:lnTo>
                  <a:lnTo>
                    <a:pt x="221" y="555"/>
                  </a:lnTo>
                  <a:lnTo>
                    <a:pt x="221" y="554"/>
                  </a:lnTo>
                  <a:lnTo>
                    <a:pt x="220" y="554"/>
                  </a:lnTo>
                  <a:lnTo>
                    <a:pt x="220" y="552"/>
                  </a:lnTo>
                  <a:lnTo>
                    <a:pt x="219" y="552"/>
                  </a:lnTo>
                  <a:lnTo>
                    <a:pt x="217" y="551"/>
                  </a:lnTo>
                  <a:lnTo>
                    <a:pt x="216" y="551"/>
                  </a:lnTo>
                  <a:lnTo>
                    <a:pt x="216" y="550"/>
                  </a:lnTo>
                  <a:lnTo>
                    <a:pt x="215" y="550"/>
                  </a:lnTo>
                  <a:lnTo>
                    <a:pt x="213" y="548"/>
                  </a:lnTo>
                  <a:lnTo>
                    <a:pt x="212" y="548"/>
                  </a:lnTo>
                  <a:lnTo>
                    <a:pt x="212" y="547"/>
                  </a:lnTo>
                  <a:lnTo>
                    <a:pt x="211" y="547"/>
                  </a:lnTo>
                  <a:lnTo>
                    <a:pt x="210" y="546"/>
                  </a:lnTo>
                  <a:lnTo>
                    <a:pt x="208" y="546"/>
                  </a:lnTo>
                  <a:lnTo>
                    <a:pt x="208" y="545"/>
                  </a:lnTo>
                  <a:lnTo>
                    <a:pt x="207" y="545"/>
                  </a:lnTo>
                  <a:lnTo>
                    <a:pt x="207" y="543"/>
                  </a:lnTo>
                  <a:lnTo>
                    <a:pt x="206" y="543"/>
                  </a:lnTo>
                  <a:lnTo>
                    <a:pt x="204" y="543"/>
                  </a:lnTo>
                  <a:lnTo>
                    <a:pt x="204" y="542"/>
                  </a:lnTo>
                  <a:lnTo>
                    <a:pt x="204" y="542"/>
                  </a:lnTo>
                  <a:lnTo>
                    <a:pt x="204" y="541"/>
                  </a:lnTo>
                  <a:lnTo>
                    <a:pt x="203" y="541"/>
                  </a:lnTo>
                  <a:lnTo>
                    <a:pt x="202" y="541"/>
                  </a:lnTo>
                  <a:lnTo>
                    <a:pt x="202" y="539"/>
                  </a:lnTo>
                  <a:lnTo>
                    <a:pt x="201" y="539"/>
                  </a:lnTo>
                  <a:lnTo>
                    <a:pt x="201" y="538"/>
                  </a:lnTo>
                  <a:lnTo>
                    <a:pt x="199" y="538"/>
                  </a:lnTo>
                  <a:lnTo>
                    <a:pt x="198" y="538"/>
                  </a:lnTo>
                  <a:lnTo>
                    <a:pt x="197" y="538"/>
                  </a:lnTo>
                  <a:lnTo>
                    <a:pt x="197" y="537"/>
                  </a:lnTo>
                  <a:lnTo>
                    <a:pt x="195" y="537"/>
                  </a:lnTo>
                  <a:lnTo>
                    <a:pt x="194" y="535"/>
                  </a:lnTo>
                  <a:lnTo>
                    <a:pt x="193" y="535"/>
                  </a:lnTo>
                  <a:lnTo>
                    <a:pt x="193" y="534"/>
                  </a:lnTo>
                  <a:lnTo>
                    <a:pt x="192" y="534"/>
                  </a:lnTo>
                  <a:lnTo>
                    <a:pt x="192" y="533"/>
                  </a:lnTo>
                  <a:lnTo>
                    <a:pt x="190" y="533"/>
                  </a:lnTo>
                  <a:lnTo>
                    <a:pt x="189" y="532"/>
                  </a:lnTo>
                  <a:lnTo>
                    <a:pt x="188" y="532"/>
                  </a:lnTo>
                  <a:lnTo>
                    <a:pt x="188" y="530"/>
                  </a:lnTo>
                  <a:lnTo>
                    <a:pt x="186" y="530"/>
                  </a:lnTo>
                  <a:lnTo>
                    <a:pt x="185" y="529"/>
                  </a:lnTo>
                  <a:lnTo>
                    <a:pt x="184" y="529"/>
                  </a:lnTo>
                  <a:lnTo>
                    <a:pt x="184" y="528"/>
                  </a:lnTo>
                  <a:lnTo>
                    <a:pt x="183" y="528"/>
                  </a:lnTo>
                  <a:lnTo>
                    <a:pt x="183" y="526"/>
                  </a:lnTo>
                  <a:lnTo>
                    <a:pt x="181" y="526"/>
                  </a:lnTo>
                  <a:lnTo>
                    <a:pt x="180" y="525"/>
                  </a:lnTo>
                  <a:lnTo>
                    <a:pt x="179" y="525"/>
                  </a:lnTo>
                  <a:lnTo>
                    <a:pt x="179" y="524"/>
                  </a:lnTo>
                  <a:lnTo>
                    <a:pt x="177" y="524"/>
                  </a:lnTo>
                  <a:lnTo>
                    <a:pt x="177" y="523"/>
                  </a:lnTo>
                  <a:lnTo>
                    <a:pt x="176" y="523"/>
                  </a:lnTo>
                  <a:lnTo>
                    <a:pt x="175" y="523"/>
                  </a:lnTo>
                  <a:lnTo>
                    <a:pt x="175" y="521"/>
                  </a:lnTo>
                  <a:lnTo>
                    <a:pt x="174" y="521"/>
                  </a:lnTo>
                  <a:lnTo>
                    <a:pt x="174" y="520"/>
                  </a:lnTo>
                  <a:lnTo>
                    <a:pt x="174" y="520"/>
                  </a:lnTo>
                  <a:lnTo>
                    <a:pt x="172" y="519"/>
                  </a:lnTo>
                  <a:lnTo>
                    <a:pt x="171" y="519"/>
                  </a:lnTo>
                  <a:lnTo>
                    <a:pt x="171" y="517"/>
                  </a:lnTo>
                  <a:lnTo>
                    <a:pt x="170" y="517"/>
                  </a:lnTo>
                  <a:lnTo>
                    <a:pt x="170" y="516"/>
                  </a:lnTo>
                  <a:lnTo>
                    <a:pt x="168" y="516"/>
                  </a:lnTo>
                  <a:lnTo>
                    <a:pt x="167" y="516"/>
                  </a:lnTo>
                  <a:lnTo>
                    <a:pt x="167" y="515"/>
                  </a:lnTo>
                  <a:lnTo>
                    <a:pt x="166" y="515"/>
                  </a:lnTo>
                  <a:lnTo>
                    <a:pt x="166" y="514"/>
                  </a:lnTo>
                  <a:lnTo>
                    <a:pt x="165" y="514"/>
                  </a:lnTo>
                  <a:lnTo>
                    <a:pt x="165" y="512"/>
                  </a:lnTo>
                  <a:lnTo>
                    <a:pt x="163" y="512"/>
                  </a:lnTo>
                  <a:lnTo>
                    <a:pt x="162" y="512"/>
                  </a:lnTo>
                  <a:lnTo>
                    <a:pt x="162" y="511"/>
                  </a:lnTo>
                  <a:lnTo>
                    <a:pt x="161" y="511"/>
                  </a:lnTo>
                  <a:lnTo>
                    <a:pt x="161" y="510"/>
                  </a:lnTo>
                  <a:lnTo>
                    <a:pt x="159" y="510"/>
                  </a:lnTo>
                  <a:lnTo>
                    <a:pt x="158" y="508"/>
                  </a:lnTo>
                  <a:lnTo>
                    <a:pt x="157" y="508"/>
                  </a:lnTo>
                  <a:lnTo>
                    <a:pt x="157" y="507"/>
                  </a:lnTo>
                  <a:lnTo>
                    <a:pt x="156" y="507"/>
                  </a:lnTo>
                  <a:lnTo>
                    <a:pt x="156" y="506"/>
                  </a:lnTo>
                  <a:lnTo>
                    <a:pt x="154" y="506"/>
                  </a:lnTo>
                  <a:lnTo>
                    <a:pt x="153" y="506"/>
                  </a:lnTo>
                  <a:lnTo>
                    <a:pt x="152" y="506"/>
                  </a:lnTo>
                  <a:lnTo>
                    <a:pt x="152" y="505"/>
                  </a:lnTo>
                  <a:lnTo>
                    <a:pt x="150" y="505"/>
                  </a:lnTo>
                  <a:lnTo>
                    <a:pt x="150" y="503"/>
                  </a:lnTo>
                  <a:lnTo>
                    <a:pt x="149" y="503"/>
                  </a:lnTo>
                  <a:lnTo>
                    <a:pt x="148" y="502"/>
                  </a:lnTo>
                  <a:lnTo>
                    <a:pt x="147" y="502"/>
                  </a:lnTo>
                  <a:lnTo>
                    <a:pt x="147" y="501"/>
                  </a:lnTo>
                  <a:lnTo>
                    <a:pt x="145" y="501"/>
                  </a:lnTo>
                  <a:lnTo>
                    <a:pt x="145" y="499"/>
                  </a:lnTo>
                  <a:lnTo>
                    <a:pt x="144" y="499"/>
                  </a:lnTo>
                  <a:lnTo>
                    <a:pt x="144" y="498"/>
                  </a:lnTo>
                  <a:lnTo>
                    <a:pt x="143" y="498"/>
                  </a:lnTo>
                  <a:lnTo>
                    <a:pt x="143" y="498"/>
                  </a:lnTo>
                  <a:lnTo>
                    <a:pt x="143" y="497"/>
                  </a:lnTo>
                  <a:lnTo>
                    <a:pt x="141" y="497"/>
                  </a:lnTo>
                  <a:lnTo>
                    <a:pt x="141" y="496"/>
                  </a:lnTo>
                  <a:lnTo>
                    <a:pt x="140" y="496"/>
                  </a:lnTo>
                  <a:lnTo>
                    <a:pt x="139" y="494"/>
                  </a:lnTo>
                  <a:lnTo>
                    <a:pt x="138" y="494"/>
                  </a:lnTo>
                  <a:lnTo>
                    <a:pt x="138" y="493"/>
                  </a:lnTo>
                  <a:lnTo>
                    <a:pt x="136" y="493"/>
                  </a:lnTo>
                  <a:lnTo>
                    <a:pt x="136" y="492"/>
                  </a:lnTo>
                  <a:lnTo>
                    <a:pt x="135" y="492"/>
                  </a:lnTo>
                  <a:lnTo>
                    <a:pt x="135" y="490"/>
                  </a:lnTo>
                  <a:lnTo>
                    <a:pt x="134" y="490"/>
                  </a:lnTo>
                  <a:lnTo>
                    <a:pt x="132" y="489"/>
                  </a:lnTo>
                  <a:lnTo>
                    <a:pt x="131" y="489"/>
                  </a:lnTo>
                  <a:lnTo>
                    <a:pt x="131" y="488"/>
                  </a:lnTo>
                  <a:lnTo>
                    <a:pt x="130" y="488"/>
                  </a:lnTo>
                  <a:lnTo>
                    <a:pt x="130" y="487"/>
                  </a:lnTo>
                  <a:lnTo>
                    <a:pt x="129" y="487"/>
                  </a:lnTo>
                  <a:lnTo>
                    <a:pt x="127" y="485"/>
                  </a:lnTo>
                  <a:lnTo>
                    <a:pt x="126" y="485"/>
                  </a:lnTo>
                  <a:lnTo>
                    <a:pt x="126" y="484"/>
                  </a:lnTo>
                  <a:lnTo>
                    <a:pt x="125" y="484"/>
                  </a:lnTo>
                  <a:lnTo>
                    <a:pt x="125" y="483"/>
                  </a:lnTo>
                  <a:lnTo>
                    <a:pt x="123" y="483"/>
                  </a:lnTo>
                  <a:lnTo>
                    <a:pt x="123" y="481"/>
                  </a:lnTo>
                  <a:lnTo>
                    <a:pt x="122" y="481"/>
                  </a:lnTo>
                  <a:lnTo>
                    <a:pt x="121" y="480"/>
                  </a:lnTo>
                  <a:lnTo>
                    <a:pt x="120" y="480"/>
                  </a:lnTo>
                  <a:lnTo>
                    <a:pt x="120" y="479"/>
                  </a:lnTo>
                  <a:lnTo>
                    <a:pt x="118" y="479"/>
                  </a:lnTo>
                  <a:lnTo>
                    <a:pt x="118" y="478"/>
                  </a:lnTo>
                  <a:lnTo>
                    <a:pt x="117" y="478"/>
                  </a:lnTo>
                  <a:lnTo>
                    <a:pt x="117" y="476"/>
                  </a:lnTo>
                  <a:lnTo>
                    <a:pt x="116" y="476"/>
                  </a:lnTo>
                  <a:lnTo>
                    <a:pt x="114" y="476"/>
                  </a:lnTo>
                  <a:lnTo>
                    <a:pt x="114" y="475"/>
                  </a:lnTo>
                  <a:lnTo>
                    <a:pt x="113" y="475"/>
                  </a:lnTo>
                  <a:lnTo>
                    <a:pt x="113" y="475"/>
                  </a:lnTo>
                  <a:lnTo>
                    <a:pt x="112" y="475"/>
                  </a:lnTo>
                  <a:lnTo>
                    <a:pt x="112" y="474"/>
                  </a:lnTo>
                  <a:lnTo>
                    <a:pt x="112" y="474"/>
                  </a:lnTo>
                  <a:lnTo>
                    <a:pt x="112" y="472"/>
                  </a:lnTo>
                  <a:lnTo>
                    <a:pt x="111" y="472"/>
                  </a:lnTo>
                  <a:lnTo>
                    <a:pt x="109" y="471"/>
                  </a:lnTo>
                  <a:lnTo>
                    <a:pt x="108" y="471"/>
                  </a:lnTo>
                  <a:lnTo>
                    <a:pt x="108" y="470"/>
                  </a:lnTo>
                  <a:lnTo>
                    <a:pt x="107" y="470"/>
                  </a:lnTo>
                  <a:lnTo>
                    <a:pt x="107" y="469"/>
                  </a:lnTo>
                  <a:lnTo>
                    <a:pt x="105" y="469"/>
                  </a:lnTo>
                  <a:lnTo>
                    <a:pt x="105" y="467"/>
                  </a:lnTo>
                  <a:lnTo>
                    <a:pt x="104" y="467"/>
                  </a:lnTo>
                  <a:lnTo>
                    <a:pt x="103" y="466"/>
                  </a:lnTo>
                  <a:lnTo>
                    <a:pt x="102" y="466"/>
                  </a:lnTo>
                  <a:lnTo>
                    <a:pt x="102" y="465"/>
                  </a:lnTo>
                  <a:lnTo>
                    <a:pt x="100" y="465"/>
                  </a:lnTo>
                  <a:lnTo>
                    <a:pt x="100" y="463"/>
                  </a:lnTo>
                  <a:lnTo>
                    <a:pt x="99" y="463"/>
                  </a:lnTo>
                  <a:lnTo>
                    <a:pt x="99" y="462"/>
                  </a:lnTo>
                  <a:lnTo>
                    <a:pt x="98" y="462"/>
                  </a:lnTo>
                  <a:lnTo>
                    <a:pt x="96" y="461"/>
                  </a:lnTo>
                  <a:lnTo>
                    <a:pt x="95" y="461"/>
                  </a:lnTo>
                  <a:lnTo>
                    <a:pt x="95" y="459"/>
                  </a:lnTo>
                  <a:lnTo>
                    <a:pt x="94" y="459"/>
                  </a:lnTo>
                  <a:lnTo>
                    <a:pt x="94" y="458"/>
                  </a:lnTo>
                  <a:lnTo>
                    <a:pt x="93" y="458"/>
                  </a:lnTo>
                  <a:lnTo>
                    <a:pt x="93" y="457"/>
                  </a:lnTo>
                  <a:lnTo>
                    <a:pt x="91" y="457"/>
                  </a:lnTo>
                  <a:lnTo>
                    <a:pt x="91" y="456"/>
                  </a:lnTo>
                  <a:lnTo>
                    <a:pt x="90" y="456"/>
                  </a:lnTo>
                  <a:lnTo>
                    <a:pt x="89" y="454"/>
                  </a:lnTo>
                  <a:lnTo>
                    <a:pt x="87" y="454"/>
                  </a:lnTo>
                  <a:lnTo>
                    <a:pt x="87" y="453"/>
                  </a:lnTo>
                  <a:lnTo>
                    <a:pt x="86" y="453"/>
                  </a:lnTo>
                  <a:lnTo>
                    <a:pt x="86" y="452"/>
                  </a:lnTo>
                  <a:lnTo>
                    <a:pt x="85" y="452"/>
                  </a:lnTo>
                  <a:lnTo>
                    <a:pt x="85" y="450"/>
                  </a:lnTo>
                  <a:lnTo>
                    <a:pt x="84" y="450"/>
                  </a:lnTo>
                  <a:lnTo>
                    <a:pt x="82" y="449"/>
                  </a:lnTo>
                  <a:lnTo>
                    <a:pt x="81" y="448"/>
                  </a:lnTo>
                  <a:lnTo>
                    <a:pt x="81" y="448"/>
                  </a:lnTo>
                  <a:lnTo>
                    <a:pt x="81" y="447"/>
                  </a:lnTo>
                  <a:lnTo>
                    <a:pt x="80" y="447"/>
                  </a:lnTo>
                  <a:lnTo>
                    <a:pt x="80" y="445"/>
                  </a:lnTo>
                  <a:lnTo>
                    <a:pt x="78" y="445"/>
                  </a:lnTo>
                  <a:lnTo>
                    <a:pt x="78" y="444"/>
                  </a:lnTo>
                  <a:lnTo>
                    <a:pt x="77" y="444"/>
                  </a:lnTo>
                  <a:lnTo>
                    <a:pt x="77" y="444"/>
                  </a:lnTo>
                  <a:lnTo>
                    <a:pt x="76" y="444"/>
                  </a:lnTo>
                  <a:lnTo>
                    <a:pt x="75" y="443"/>
                  </a:lnTo>
                  <a:lnTo>
                    <a:pt x="73" y="441"/>
                  </a:lnTo>
                  <a:lnTo>
                    <a:pt x="72" y="441"/>
                  </a:lnTo>
                  <a:lnTo>
                    <a:pt x="72" y="440"/>
                  </a:lnTo>
                  <a:lnTo>
                    <a:pt x="71" y="440"/>
                  </a:lnTo>
                  <a:lnTo>
                    <a:pt x="71" y="439"/>
                  </a:lnTo>
                  <a:lnTo>
                    <a:pt x="69" y="439"/>
                  </a:lnTo>
                  <a:lnTo>
                    <a:pt x="69" y="438"/>
                  </a:lnTo>
                  <a:lnTo>
                    <a:pt x="68" y="438"/>
                  </a:lnTo>
                  <a:lnTo>
                    <a:pt x="68" y="436"/>
                  </a:lnTo>
                  <a:lnTo>
                    <a:pt x="67" y="436"/>
                  </a:lnTo>
                  <a:lnTo>
                    <a:pt x="66" y="435"/>
                  </a:lnTo>
                  <a:lnTo>
                    <a:pt x="64" y="435"/>
                  </a:lnTo>
                  <a:lnTo>
                    <a:pt x="64" y="434"/>
                  </a:lnTo>
                  <a:lnTo>
                    <a:pt x="63" y="434"/>
                  </a:lnTo>
                  <a:lnTo>
                    <a:pt x="63" y="432"/>
                  </a:lnTo>
                  <a:lnTo>
                    <a:pt x="62" y="432"/>
                  </a:lnTo>
                  <a:lnTo>
                    <a:pt x="62" y="431"/>
                  </a:lnTo>
                  <a:lnTo>
                    <a:pt x="60" y="431"/>
                  </a:lnTo>
                  <a:lnTo>
                    <a:pt x="60" y="430"/>
                  </a:lnTo>
                  <a:lnTo>
                    <a:pt x="59" y="430"/>
                  </a:lnTo>
                  <a:lnTo>
                    <a:pt x="59" y="429"/>
                  </a:lnTo>
                  <a:lnTo>
                    <a:pt x="58" y="429"/>
                  </a:lnTo>
                  <a:lnTo>
                    <a:pt x="56" y="427"/>
                  </a:lnTo>
                  <a:lnTo>
                    <a:pt x="55" y="426"/>
                  </a:lnTo>
                  <a:lnTo>
                    <a:pt x="54" y="426"/>
                  </a:lnTo>
                  <a:lnTo>
                    <a:pt x="54" y="425"/>
                  </a:lnTo>
                  <a:lnTo>
                    <a:pt x="53" y="425"/>
                  </a:lnTo>
                  <a:lnTo>
                    <a:pt x="53" y="423"/>
                  </a:lnTo>
                  <a:lnTo>
                    <a:pt x="51" y="423"/>
                  </a:lnTo>
                  <a:lnTo>
                    <a:pt x="51" y="422"/>
                  </a:lnTo>
                  <a:lnTo>
                    <a:pt x="50" y="422"/>
                  </a:lnTo>
                  <a:lnTo>
                    <a:pt x="50" y="421"/>
                  </a:lnTo>
                  <a:lnTo>
                    <a:pt x="50" y="421"/>
                  </a:lnTo>
                  <a:lnTo>
                    <a:pt x="50" y="420"/>
                  </a:lnTo>
                  <a:lnTo>
                    <a:pt x="49" y="420"/>
                  </a:lnTo>
                  <a:lnTo>
                    <a:pt x="49" y="418"/>
                  </a:lnTo>
                  <a:lnTo>
                    <a:pt x="47" y="418"/>
                  </a:lnTo>
                  <a:lnTo>
                    <a:pt x="46" y="417"/>
                  </a:lnTo>
                  <a:lnTo>
                    <a:pt x="45" y="417"/>
                  </a:lnTo>
                  <a:lnTo>
                    <a:pt x="45" y="416"/>
                  </a:lnTo>
                  <a:lnTo>
                    <a:pt x="44" y="416"/>
                  </a:lnTo>
                  <a:lnTo>
                    <a:pt x="44" y="414"/>
                  </a:lnTo>
                  <a:lnTo>
                    <a:pt x="42" y="414"/>
                  </a:lnTo>
                  <a:lnTo>
                    <a:pt x="42" y="413"/>
                  </a:lnTo>
                  <a:lnTo>
                    <a:pt x="41" y="413"/>
                  </a:lnTo>
                  <a:lnTo>
                    <a:pt x="41" y="413"/>
                  </a:lnTo>
                  <a:lnTo>
                    <a:pt x="40" y="413"/>
                  </a:lnTo>
                  <a:lnTo>
                    <a:pt x="40" y="412"/>
                  </a:lnTo>
                  <a:lnTo>
                    <a:pt x="38" y="412"/>
                  </a:lnTo>
                  <a:lnTo>
                    <a:pt x="38" y="411"/>
                  </a:lnTo>
                  <a:lnTo>
                    <a:pt x="37" y="411"/>
                  </a:lnTo>
                  <a:lnTo>
                    <a:pt x="37" y="409"/>
                  </a:lnTo>
                  <a:lnTo>
                    <a:pt x="36" y="409"/>
                  </a:lnTo>
                  <a:lnTo>
                    <a:pt x="35" y="408"/>
                  </a:lnTo>
                  <a:lnTo>
                    <a:pt x="33" y="407"/>
                  </a:lnTo>
                  <a:lnTo>
                    <a:pt x="32" y="407"/>
                  </a:lnTo>
                  <a:lnTo>
                    <a:pt x="32" y="405"/>
                  </a:lnTo>
                  <a:lnTo>
                    <a:pt x="31" y="405"/>
                  </a:lnTo>
                  <a:lnTo>
                    <a:pt x="31" y="404"/>
                  </a:lnTo>
                  <a:lnTo>
                    <a:pt x="29" y="404"/>
                  </a:lnTo>
                  <a:lnTo>
                    <a:pt x="29" y="403"/>
                  </a:lnTo>
                  <a:lnTo>
                    <a:pt x="28" y="403"/>
                  </a:lnTo>
                  <a:lnTo>
                    <a:pt x="28" y="402"/>
                  </a:lnTo>
                  <a:lnTo>
                    <a:pt x="27" y="402"/>
                  </a:lnTo>
                  <a:lnTo>
                    <a:pt x="27" y="400"/>
                  </a:lnTo>
                  <a:lnTo>
                    <a:pt x="26" y="400"/>
                  </a:lnTo>
                  <a:lnTo>
                    <a:pt x="26" y="399"/>
                  </a:lnTo>
                  <a:lnTo>
                    <a:pt x="26" y="394"/>
                  </a:lnTo>
                  <a:lnTo>
                    <a:pt x="37" y="386"/>
                  </a:lnTo>
                  <a:lnTo>
                    <a:pt x="38" y="385"/>
                  </a:lnTo>
                  <a:lnTo>
                    <a:pt x="26" y="376"/>
                  </a:lnTo>
                  <a:lnTo>
                    <a:pt x="15" y="376"/>
                  </a:lnTo>
                  <a:lnTo>
                    <a:pt x="10" y="363"/>
                  </a:lnTo>
                  <a:lnTo>
                    <a:pt x="6" y="364"/>
                  </a:lnTo>
                  <a:lnTo>
                    <a:pt x="0" y="353"/>
                  </a:lnTo>
                  <a:lnTo>
                    <a:pt x="18" y="335"/>
                  </a:lnTo>
                  <a:lnTo>
                    <a:pt x="24" y="326"/>
                  </a:lnTo>
                  <a:lnTo>
                    <a:pt x="26" y="326"/>
                  </a:lnTo>
                  <a:lnTo>
                    <a:pt x="31" y="320"/>
                  </a:lnTo>
                  <a:lnTo>
                    <a:pt x="33" y="319"/>
                  </a:lnTo>
                  <a:lnTo>
                    <a:pt x="35" y="317"/>
                  </a:lnTo>
                  <a:lnTo>
                    <a:pt x="42" y="310"/>
                  </a:lnTo>
                  <a:lnTo>
                    <a:pt x="42" y="309"/>
                  </a:lnTo>
                  <a:lnTo>
                    <a:pt x="46" y="306"/>
                  </a:lnTo>
                  <a:lnTo>
                    <a:pt x="47" y="304"/>
                  </a:lnTo>
                  <a:lnTo>
                    <a:pt x="50" y="301"/>
                  </a:lnTo>
                  <a:lnTo>
                    <a:pt x="50" y="300"/>
                  </a:lnTo>
                  <a:lnTo>
                    <a:pt x="51" y="298"/>
                  </a:lnTo>
                  <a:lnTo>
                    <a:pt x="53" y="297"/>
                  </a:lnTo>
                  <a:lnTo>
                    <a:pt x="56" y="293"/>
                  </a:lnTo>
                  <a:lnTo>
                    <a:pt x="58" y="292"/>
                  </a:lnTo>
                  <a:lnTo>
                    <a:pt x="60" y="289"/>
                  </a:lnTo>
                  <a:lnTo>
                    <a:pt x="62" y="289"/>
                  </a:lnTo>
                  <a:lnTo>
                    <a:pt x="66" y="286"/>
                  </a:lnTo>
                  <a:lnTo>
                    <a:pt x="68" y="283"/>
                  </a:lnTo>
                  <a:lnTo>
                    <a:pt x="69" y="282"/>
                  </a:lnTo>
                  <a:lnTo>
                    <a:pt x="71" y="280"/>
                  </a:lnTo>
                  <a:lnTo>
                    <a:pt x="72" y="279"/>
                  </a:lnTo>
                  <a:lnTo>
                    <a:pt x="75" y="277"/>
                  </a:lnTo>
                  <a:lnTo>
                    <a:pt x="76" y="275"/>
                  </a:lnTo>
                  <a:lnTo>
                    <a:pt x="76" y="274"/>
                  </a:lnTo>
                  <a:lnTo>
                    <a:pt x="80" y="271"/>
                  </a:lnTo>
                  <a:lnTo>
                    <a:pt x="81" y="269"/>
                  </a:lnTo>
                  <a:lnTo>
                    <a:pt x="82" y="268"/>
                  </a:lnTo>
                  <a:lnTo>
                    <a:pt x="84" y="266"/>
                  </a:lnTo>
                  <a:lnTo>
                    <a:pt x="84" y="265"/>
                  </a:lnTo>
                  <a:lnTo>
                    <a:pt x="85" y="265"/>
                  </a:lnTo>
                  <a:lnTo>
                    <a:pt x="85" y="264"/>
                  </a:lnTo>
                  <a:lnTo>
                    <a:pt x="86" y="264"/>
                  </a:lnTo>
                  <a:lnTo>
                    <a:pt x="86" y="262"/>
                  </a:lnTo>
                  <a:lnTo>
                    <a:pt x="87" y="262"/>
                  </a:lnTo>
                  <a:lnTo>
                    <a:pt x="90" y="259"/>
                  </a:lnTo>
                  <a:lnTo>
                    <a:pt x="91" y="259"/>
                  </a:lnTo>
                  <a:lnTo>
                    <a:pt x="91" y="259"/>
                  </a:lnTo>
                  <a:lnTo>
                    <a:pt x="94" y="256"/>
                  </a:lnTo>
                  <a:lnTo>
                    <a:pt x="95" y="256"/>
                  </a:lnTo>
                  <a:lnTo>
                    <a:pt x="95" y="255"/>
                  </a:lnTo>
                  <a:lnTo>
                    <a:pt x="96" y="253"/>
                  </a:lnTo>
                  <a:lnTo>
                    <a:pt x="98" y="252"/>
                  </a:lnTo>
                  <a:lnTo>
                    <a:pt x="99" y="251"/>
                  </a:lnTo>
                  <a:lnTo>
                    <a:pt x="100" y="250"/>
                  </a:lnTo>
                  <a:lnTo>
                    <a:pt x="102" y="250"/>
                  </a:lnTo>
                  <a:lnTo>
                    <a:pt x="102" y="248"/>
                  </a:lnTo>
                  <a:lnTo>
                    <a:pt x="103" y="248"/>
                  </a:lnTo>
                  <a:lnTo>
                    <a:pt x="103" y="247"/>
                  </a:lnTo>
                  <a:lnTo>
                    <a:pt x="104" y="246"/>
                  </a:lnTo>
                  <a:lnTo>
                    <a:pt x="111" y="239"/>
                  </a:lnTo>
                  <a:lnTo>
                    <a:pt x="126" y="222"/>
                  </a:lnTo>
                  <a:lnTo>
                    <a:pt x="135" y="213"/>
                  </a:lnTo>
                  <a:lnTo>
                    <a:pt x="143" y="206"/>
                  </a:lnTo>
                  <a:lnTo>
                    <a:pt x="153" y="195"/>
                  </a:lnTo>
                  <a:lnTo>
                    <a:pt x="157" y="192"/>
                  </a:lnTo>
                  <a:lnTo>
                    <a:pt x="158" y="190"/>
                  </a:lnTo>
                  <a:lnTo>
                    <a:pt x="159" y="189"/>
                  </a:lnTo>
                  <a:lnTo>
                    <a:pt x="161" y="188"/>
                  </a:lnTo>
                  <a:lnTo>
                    <a:pt x="161" y="186"/>
                  </a:lnTo>
                  <a:lnTo>
                    <a:pt x="162" y="186"/>
                  </a:lnTo>
                  <a:lnTo>
                    <a:pt x="162" y="185"/>
                  </a:lnTo>
                  <a:lnTo>
                    <a:pt x="165" y="184"/>
                  </a:lnTo>
                  <a:lnTo>
                    <a:pt x="166" y="183"/>
                  </a:lnTo>
                  <a:lnTo>
                    <a:pt x="167" y="181"/>
                  </a:lnTo>
                  <a:lnTo>
                    <a:pt x="172" y="175"/>
                  </a:lnTo>
                  <a:lnTo>
                    <a:pt x="175" y="172"/>
                  </a:lnTo>
                  <a:lnTo>
                    <a:pt x="183" y="165"/>
                  </a:lnTo>
                  <a:lnTo>
                    <a:pt x="193" y="154"/>
                  </a:lnTo>
                  <a:lnTo>
                    <a:pt x="199" y="146"/>
                  </a:lnTo>
                  <a:lnTo>
                    <a:pt x="206" y="140"/>
                  </a:lnTo>
                  <a:lnTo>
                    <a:pt x="208" y="137"/>
                  </a:lnTo>
                  <a:lnTo>
                    <a:pt x="213" y="132"/>
                  </a:lnTo>
                  <a:lnTo>
                    <a:pt x="221" y="126"/>
                  </a:lnTo>
                  <a:lnTo>
                    <a:pt x="228" y="118"/>
                  </a:lnTo>
                  <a:lnTo>
                    <a:pt x="229" y="117"/>
                  </a:lnTo>
                  <a:lnTo>
                    <a:pt x="232" y="114"/>
                  </a:lnTo>
                  <a:lnTo>
                    <a:pt x="239" y="105"/>
                  </a:lnTo>
                  <a:lnTo>
                    <a:pt x="246" y="100"/>
                  </a:lnTo>
                  <a:lnTo>
                    <a:pt x="247" y="99"/>
                  </a:lnTo>
                  <a:lnTo>
                    <a:pt x="255" y="90"/>
                  </a:lnTo>
                  <a:lnTo>
                    <a:pt x="261" y="83"/>
                  </a:lnTo>
                  <a:lnTo>
                    <a:pt x="268" y="76"/>
                  </a:lnTo>
                  <a:lnTo>
                    <a:pt x="277" y="68"/>
                  </a:lnTo>
                  <a:lnTo>
                    <a:pt x="282" y="63"/>
                  </a:lnTo>
                  <a:lnTo>
                    <a:pt x="283" y="61"/>
                  </a:lnTo>
                  <a:lnTo>
                    <a:pt x="291" y="54"/>
                  </a:lnTo>
                  <a:lnTo>
                    <a:pt x="297" y="46"/>
                  </a:lnTo>
                  <a:lnTo>
                    <a:pt x="301" y="41"/>
                  </a:lnTo>
                  <a:lnTo>
                    <a:pt x="302" y="41"/>
                  </a:lnTo>
                  <a:lnTo>
                    <a:pt x="307" y="37"/>
                  </a:lnTo>
                  <a:lnTo>
                    <a:pt x="314" y="31"/>
                  </a:lnTo>
                  <a:lnTo>
                    <a:pt x="319" y="24"/>
                  </a:lnTo>
                  <a:lnTo>
                    <a:pt x="320" y="23"/>
                  </a:lnTo>
                  <a:lnTo>
                    <a:pt x="325" y="18"/>
                  </a:lnTo>
                  <a:lnTo>
                    <a:pt x="329" y="13"/>
                  </a:lnTo>
                  <a:lnTo>
                    <a:pt x="332" y="10"/>
                  </a:lnTo>
                  <a:lnTo>
                    <a:pt x="337" y="6"/>
                  </a:lnTo>
                  <a:lnTo>
                    <a:pt x="342" y="1"/>
                  </a:lnTo>
                  <a:lnTo>
                    <a:pt x="342" y="0"/>
                  </a:lnTo>
                  <a:lnTo>
                    <a:pt x="342" y="1"/>
                  </a:lnTo>
                  <a:lnTo>
                    <a:pt x="343" y="1"/>
                  </a:lnTo>
                  <a:lnTo>
                    <a:pt x="343" y="2"/>
                  </a:lnTo>
                  <a:close/>
                  <a:moveTo>
                    <a:pt x="361" y="37"/>
                  </a:moveTo>
                  <a:lnTo>
                    <a:pt x="360" y="37"/>
                  </a:lnTo>
                  <a:lnTo>
                    <a:pt x="360" y="38"/>
                  </a:lnTo>
                  <a:lnTo>
                    <a:pt x="359" y="38"/>
                  </a:lnTo>
                  <a:lnTo>
                    <a:pt x="359" y="40"/>
                  </a:lnTo>
                  <a:lnTo>
                    <a:pt x="360" y="40"/>
                  </a:lnTo>
                  <a:lnTo>
                    <a:pt x="359" y="40"/>
                  </a:lnTo>
                  <a:lnTo>
                    <a:pt x="360" y="40"/>
                  </a:lnTo>
                  <a:lnTo>
                    <a:pt x="359" y="40"/>
                  </a:lnTo>
                  <a:lnTo>
                    <a:pt x="359" y="38"/>
                  </a:lnTo>
                  <a:lnTo>
                    <a:pt x="360" y="38"/>
                  </a:lnTo>
                  <a:lnTo>
                    <a:pt x="361" y="37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69" name="Freeform 35355">
              <a:extLst>
                <a:ext uri="{FF2B5EF4-FFF2-40B4-BE49-F238E27FC236}">
                  <a16:creationId xmlns:a16="http://schemas.microsoft.com/office/drawing/2014/main" id="{46F3A9B9-9F3B-8A05-45E6-A3EC7CF3AA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97238" y="2228851"/>
              <a:ext cx="1009650" cy="1177925"/>
            </a:xfrm>
            <a:custGeom>
              <a:avLst/>
              <a:gdLst>
                <a:gd name="T0" fmla="*/ 143 w 636"/>
                <a:gd name="T1" fmla="*/ 45 h 742"/>
                <a:gd name="T2" fmla="*/ 143 w 636"/>
                <a:gd name="T3" fmla="*/ 57 h 742"/>
                <a:gd name="T4" fmla="*/ 152 w 636"/>
                <a:gd name="T5" fmla="*/ 46 h 742"/>
                <a:gd name="T6" fmla="*/ 174 w 636"/>
                <a:gd name="T7" fmla="*/ 44 h 742"/>
                <a:gd name="T8" fmla="*/ 259 w 636"/>
                <a:gd name="T9" fmla="*/ 40 h 742"/>
                <a:gd name="T10" fmla="*/ 187 w 636"/>
                <a:gd name="T11" fmla="*/ 46 h 742"/>
                <a:gd name="T12" fmla="*/ 175 w 636"/>
                <a:gd name="T13" fmla="*/ 49 h 742"/>
                <a:gd name="T14" fmla="*/ 262 w 636"/>
                <a:gd name="T15" fmla="*/ 54 h 742"/>
                <a:gd name="T16" fmla="*/ 142 w 636"/>
                <a:gd name="T17" fmla="*/ 26 h 742"/>
                <a:gd name="T18" fmla="*/ 165 w 636"/>
                <a:gd name="T19" fmla="*/ 22 h 742"/>
                <a:gd name="T20" fmla="*/ 185 w 636"/>
                <a:gd name="T21" fmla="*/ 26 h 742"/>
                <a:gd name="T22" fmla="*/ 206 w 636"/>
                <a:gd name="T23" fmla="*/ 23 h 742"/>
                <a:gd name="T24" fmla="*/ 226 w 636"/>
                <a:gd name="T25" fmla="*/ 30 h 742"/>
                <a:gd name="T26" fmla="*/ 196 w 636"/>
                <a:gd name="T27" fmla="*/ 42 h 742"/>
                <a:gd name="T28" fmla="*/ 185 w 636"/>
                <a:gd name="T29" fmla="*/ 53 h 742"/>
                <a:gd name="T30" fmla="*/ 207 w 636"/>
                <a:gd name="T31" fmla="*/ 48 h 742"/>
                <a:gd name="T32" fmla="*/ 239 w 636"/>
                <a:gd name="T33" fmla="*/ 55 h 742"/>
                <a:gd name="T34" fmla="*/ 257 w 636"/>
                <a:gd name="T35" fmla="*/ 46 h 742"/>
                <a:gd name="T36" fmla="*/ 266 w 636"/>
                <a:gd name="T37" fmla="*/ 58 h 742"/>
                <a:gd name="T38" fmla="*/ 266 w 636"/>
                <a:gd name="T39" fmla="*/ 107 h 742"/>
                <a:gd name="T40" fmla="*/ 286 w 636"/>
                <a:gd name="T41" fmla="*/ 100 h 742"/>
                <a:gd name="T42" fmla="*/ 302 w 636"/>
                <a:gd name="T43" fmla="*/ 86 h 742"/>
                <a:gd name="T44" fmla="*/ 286 w 636"/>
                <a:gd name="T45" fmla="*/ 116 h 742"/>
                <a:gd name="T46" fmla="*/ 313 w 636"/>
                <a:gd name="T47" fmla="*/ 120 h 742"/>
                <a:gd name="T48" fmla="*/ 346 w 636"/>
                <a:gd name="T49" fmla="*/ 126 h 742"/>
                <a:gd name="T50" fmla="*/ 338 w 636"/>
                <a:gd name="T51" fmla="*/ 273 h 742"/>
                <a:gd name="T52" fmla="*/ 531 w 636"/>
                <a:gd name="T53" fmla="*/ 482 h 742"/>
                <a:gd name="T54" fmla="*/ 607 w 636"/>
                <a:gd name="T55" fmla="*/ 513 h 742"/>
                <a:gd name="T56" fmla="*/ 629 w 636"/>
                <a:gd name="T57" fmla="*/ 568 h 742"/>
                <a:gd name="T58" fmla="*/ 622 w 636"/>
                <a:gd name="T59" fmla="*/ 618 h 742"/>
                <a:gd name="T60" fmla="*/ 613 w 636"/>
                <a:gd name="T61" fmla="*/ 672 h 742"/>
                <a:gd name="T62" fmla="*/ 604 w 636"/>
                <a:gd name="T63" fmla="*/ 725 h 742"/>
                <a:gd name="T64" fmla="*/ 565 w 636"/>
                <a:gd name="T65" fmla="*/ 737 h 742"/>
                <a:gd name="T66" fmla="*/ 513 w 636"/>
                <a:gd name="T67" fmla="*/ 726 h 742"/>
                <a:gd name="T68" fmla="*/ 466 w 636"/>
                <a:gd name="T69" fmla="*/ 715 h 742"/>
                <a:gd name="T70" fmla="*/ 417 w 636"/>
                <a:gd name="T71" fmla="*/ 702 h 742"/>
                <a:gd name="T72" fmla="*/ 369 w 636"/>
                <a:gd name="T73" fmla="*/ 688 h 742"/>
                <a:gd name="T74" fmla="*/ 318 w 636"/>
                <a:gd name="T75" fmla="*/ 672 h 742"/>
                <a:gd name="T76" fmla="*/ 273 w 636"/>
                <a:gd name="T77" fmla="*/ 654 h 742"/>
                <a:gd name="T78" fmla="*/ 228 w 636"/>
                <a:gd name="T79" fmla="*/ 638 h 742"/>
                <a:gd name="T80" fmla="*/ 187 w 636"/>
                <a:gd name="T81" fmla="*/ 619 h 742"/>
                <a:gd name="T82" fmla="*/ 140 w 636"/>
                <a:gd name="T83" fmla="*/ 599 h 742"/>
                <a:gd name="T84" fmla="*/ 100 w 636"/>
                <a:gd name="T85" fmla="*/ 580 h 742"/>
                <a:gd name="T86" fmla="*/ 62 w 636"/>
                <a:gd name="T87" fmla="*/ 558 h 742"/>
                <a:gd name="T88" fmla="*/ 59 w 636"/>
                <a:gd name="T89" fmla="*/ 504 h 742"/>
                <a:gd name="T90" fmla="*/ 21 w 636"/>
                <a:gd name="T91" fmla="*/ 487 h 742"/>
                <a:gd name="T92" fmla="*/ 24 w 636"/>
                <a:gd name="T93" fmla="*/ 448 h 742"/>
                <a:gd name="T94" fmla="*/ 13 w 636"/>
                <a:gd name="T95" fmla="*/ 399 h 742"/>
                <a:gd name="T96" fmla="*/ 9 w 636"/>
                <a:gd name="T97" fmla="*/ 371 h 742"/>
                <a:gd name="T98" fmla="*/ 17 w 636"/>
                <a:gd name="T99" fmla="*/ 330 h 742"/>
                <a:gd name="T100" fmla="*/ 32 w 636"/>
                <a:gd name="T101" fmla="*/ 304 h 742"/>
                <a:gd name="T102" fmla="*/ 26 w 636"/>
                <a:gd name="T103" fmla="*/ 261 h 742"/>
                <a:gd name="T104" fmla="*/ 19 w 636"/>
                <a:gd name="T105" fmla="*/ 227 h 742"/>
                <a:gd name="T106" fmla="*/ 49 w 636"/>
                <a:gd name="T107" fmla="*/ 198 h 742"/>
                <a:gd name="T108" fmla="*/ 37 w 636"/>
                <a:gd name="T109" fmla="*/ 170 h 742"/>
                <a:gd name="T110" fmla="*/ 55 w 636"/>
                <a:gd name="T111" fmla="*/ 133 h 742"/>
                <a:gd name="T112" fmla="*/ 45 w 636"/>
                <a:gd name="T113" fmla="*/ 106 h 742"/>
                <a:gd name="T114" fmla="*/ 44 w 636"/>
                <a:gd name="T115" fmla="*/ 69 h 742"/>
                <a:gd name="T116" fmla="*/ 86 w 636"/>
                <a:gd name="T117" fmla="*/ 12 h 742"/>
                <a:gd name="T118" fmla="*/ 98 w 636"/>
                <a:gd name="T119" fmla="*/ 23 h 742"/>
                <a:gd name="T120" fmla="*/ 103 w 636"/>
                <a:gd name="T121" fmla="*/ 5 h 742"/>
                <a:gd name="T122" fmla="*/ 116 w 636"/>
                <a:gd name="T123" fmla="*/ 1 h 742"/>
                <a:gd name="T124" fmla="*/ 136 w 636"/>
                <a:gd name="T125" fmla="*/ 6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36" h="742">
                  <a:moveTo>
                    <a:pt x="178" y="36"/>
                  </a:moveTo>
                  <a:lnTo>
                    <a:pt x="176" y="36"/>
                  </a:lnTo>
                  <a:lnTo>
                    <a:pt x="175" y="36"/>
                  </a:lnTo>
                  <a:lnTo>
                    <a:pt x="174" y="36"/>
                  </a:lnTo>
                  <a:lnTo>
                    <a:pt x="172" y="36"/>
                  </a:lnTo>
                  <a:lnTo>
                    <a:pt x="171" y="36"/>
                  </a:lnTo>
                  <a:lnTo>
                    <a:pt x="171" y="37"/>
                  </a:lnTo>
                  <a:lnTo>
                    <a:pt x="170" y="37"/>
                  </a:lnTo>
                  <a:lnTo>
                    <a:pt x="169" y="37"/>
                  </a:lnTo>
                  <a:lnTo>
                    <a:pt x="169" y="39"/>
                  </a:lnTo>
                  <a:lnTo>
                    <a:pt x="167" y="39"/>
                  </a:lnTo>
                  <a:lnTo>
                    <a:pt x="167" y="40"/>
                  </a:lnTo>
                  <a:lnTo>
                    <a:pt x="167" y="41"/>
                  </a:lnTo>
                  <a:lnTo>
                    <a:pt x="166" y="41"/>
                  </a:lnTo>
                  <a:lnTo>
                    <a:pt x="165" y="41"/>
                  </a:lnTo>
                  <a:lnTo>
                    <a:pt x="163" y="41"/>
                  </a:lnTo>
                  <a:lnTo>
                    <a:pt x="162" y="41"/>
                  </a:lnTo>
                  <a:lnTo>
                    <a:pt x="161" y="41"/>
                  </a:lnTo>
                  <a:lnTo>
                    <a:pt x="160" y="41"/>
                  </a:lnTo>
                  <a:lnTo>
                    <a:pt x="160" y="40"/>
                  </a:lnTo>
                  <a:lnTo>
                    <a:pt x="158" y="40"/>
                  </a:lnTo>
                  <a:lnTo>
                    <a:pt x="158" y="41"/>
                  </a:lnTo>
                  <a:lnTo>
                    <a:pt x="158" y="41"/>
                  </a:lnTo>
                  <a:lnTo>
                    <a:pt x="157" y="41"/>
                  </a:lnTo>
                  <a:lnTo>
                    <a:pt x="157" y="40"/>
                  </a:lnTo>
                  <a:lnTo>
                    <a:pt x="158" y="40"/>
                  </a:lnTo>
                  <a:lnTo>
                    <a:pt x="158" y="39"/>
                  </a:lnTo>
                  <a:lnTo>
                    <a:pt x="157" y="39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4" y="40"/>
                  </a:lnTo>
                  <a:lnTo>
                    <a:pt x="154" y="39"/>
                  </a:lnTo>
                  <a:lnTo>
                    <a:pt x="153" y="39"/>
                  </a:lnTo>
                  <a:lnTo>
                    <a:pt x="153" y="40"/>
                  </a:lnTo>
                  <a:lnTo>
                    <a:pt x="152" y="40"/>
                  </a:lnTo>
                  <a:lnTo>
                    <a:pt x="151" y="40"/>
                  </a:lnTo>
                  <a:lnTo>
                    <a:pt x="151" y="41"/>
                  </a:lnTo>
                  <a:lnTo>
                    <a:pt x="149" y="41"/>
                  </a:lnTo>
                  <a:lnTo>
                    <a:pt x="148" y="41"/>
                  </a:lnTo>
                  <a:lnTo>
                    <a:pt x="148" y="42"/>
                  </a:lnTo>
                  <a:lnTo>
                    <a:pt x="147" y="42"/>
                  </a:lnTo>
                  <a:lnTo>
                    <a:pt x="147" y="44"/>
                  </a:lnTo>
                  <a:lnTo>
                    <a:pt x="147" y="45"/>
                  </a:lnTo>
                  <a:lnTo>
                    <a:pt x="145" y="44"/>
                  </a:lnTo>
                  <a:lnTo>
                    <a:pt x="144" y="44"/>
                  </a:lnTo>
                  <a:lnTo>
                    <a:pt x="144" y="45"/>
                  </a:lnTo>
                  <a:lnTo>
                    <a:pt x="143" y="45"/>
                  </a:lnTo>
                  <a:lnTo>
                    <a:pt x="143" y="44"/>
                  </a:lnTo>
                  <a:lnTo>
                    <a:pt x="142" y="44"/>
                  </a:lnTo>
                  <a:lnTo>
                    <a:pt x="140" y="44"/>
                  </a:lnTo>
                  <a:lnTo>
                    <a:pt x="140" y="42"/>
                  </a:lnTo>
                  <a:lnTo>
                    <a:pt x="139" y="42"/>
                  </a:lnTo>
                  <a:lnTo>
                    <a:pt x="139" y="44"/>
                  </a:lnTo>
                  <a:lnTo>
                    <a:pt x="138" y="44"/>
                  </a:lnTo>
                  <a:lnTo>
                    <a:pt x="138" y="45"/>
                  </a:lnTo>
                  <a:lnTo>
                    <a:pt x="136" y="45"/>
                  </a:lnTo>
                  <a:lnTo>
                    <a:pt x="135" y="45"/>
                  </a:lnTo>
                  <a:lnTo>
                    <a:pt x="135" y="46"/>
                  </a:lnTo>
                  <a:lnTo>
                    <a:pt x="135" y="48"/>
                  </a:lnTo>
                  <a:lnTo>
                    <a:pt x="134" y="48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3" y="50"/>
                  </a:lnTo>
                  <a:lnTo>
                    <a:pt x="134" y="50"/>
                  </a:lnTo>
                  <a:lnTo>
                    <a:pt x="134" y="51"/>
                  </a:lnTo>
                  <a:lnTo>
                    <a:pt x="133" y="51"/>
                  </a:lnTo>
                  <a:lnTo>
                    <a:pt x="133" y="53"/>
                  </a:lnTo>
                  <a:lnTo>
                    <a:pt x="134" y="53"/>
                  </a:lnTo>
                  <a:lnTo>
                    <a:pt x="134" y="54"/>
                  </a:lnTo>
                  <a:lnTo>
                    <a:pt x="135" y="54"/>
                  </a:lnTo>
                  <a:lnTo>
                    <a:pt x="135" y="55"/>
                  </a:lnTo>
                  <a:lnTo>
                    <a:pt x="135" y="57"/>
                  </a:lnTo>
                  <a:lnTo>
                    <a:pt x="136" y="57"/>
                  </a:lnTo>
                  <a:lnTo>
                    <a:pt x="136" y="55"/>
                  </a:lnTo>
                  <a:lnTo>
                    <a:pt x="136" y="54"/>
                  </a:lnTo>
                  <a:lnTo>
                    <a:pt x="138" y="54"/>
                  </a:lnTo>
                  <a:lnTo>
                    <a:pt x="138" y="55"/>
                  </a:lnTo>
                  <a:lnTo>
                    <a:pt x="138" y="57"/>
                  </a:lnTo>
                  <a:lnTo>
                    <a:pt x="139" y="57"/>
                  </a:lnTo>
                  <a:lnTo>
                    <a:pt x="139" y="57"/>
                  </a:lnTo>
                  <a:lnTo>
                    <a:pt x="139" y="58"/>
                  </a:lnTo>
                  <a:lnTo>
                    <a:pt x="140" y="58"/>
                  </a:lnTo>
                  <a:lnTo>
                    <a:pt x="142" y="58"/>
                  </a:lnTo>
                  <a:lnTo>
                    <a:pt x="142" y="59"/>
                  </a:lnTo>
                  <a:lnTo>
                    <a:pt x="143" y="59"/>
                  </a:lnTo>
                  <a:lnTo>
                    <a:pt x="144" y="59"/>
                  </a:lnTo>
                  <a:lnTo>
                    <a:pt x="144" y="60"/>
                  </a:lnTo>
                  <a:lnTo>
                    <a:pt x="145" y="60"/>
                  </a:lnTo>
                  <a:lnTo>
                    <a:pt x="145" y="59"/>
                  </a:lnTo>
                  <a:lnTo>
                    <a:pt x="145" y="58"/>
                  </a:lnTo>
                  <a:lnTo>
                    <a:pt x="145" y="57"/>
                  </a:lnTo>
                  <a:lnTo>
                    <a:pt x="145" y="57"/>
                  </a:lnTo>
                  <a:lnTo>
                    <a:pt x="144" y="57"/>
                  </a:lnTo>
                  <a:lnTo>
                    <a:pt x="143" y="57"/>
                  </a:lnTo>
                  <a:lnTo>
                    <a:pt x="143" y="57"/>
                  </a:lnTo>
                  <a:lnTo>
                    <a:pt x="144" y="57"/>
                  </a:lnTo>
                  <a:lnTo>
                    <a:pt x="144" y="58"/>
                  </a:lnTo>
                  <a:lnTo>
                    <a:pt x="143" y="58"/>
                  </a:lnTo>
                  <a:lnTo>
                    <a:pt x="142" y="58"/>
                  </a:lnTo>
                  <a:lnTo>
                    <a:pt x="142" y="57"/>
                  </a:lnTo>
                  <a:lnTo>
                    <a:pt x="140" y="57"/>
                  </a:lnTo>
                  <a:lnTo>
                    <a:pt x="140" y="57"/>
                  </a:lnTo>
                  <a:lnTo>
                    <a:pt x="142" y="57"/>
                  </a:lnTo>
                  <a:lnTo>
                    <a:pt x="142" y="55"/>
                  </a:lnTo>
                  <a:lnTo>
                    <a:pt x="142" y="54"/>
                  </a:lnTo>
                  <a:lnTo>
                    <a:pt x="142" y="53"/>
                  </a:lnTo>
                  <a:lnTo>
                    <a:pt x="143" y="53"/>
                  </a:lnTo>
                  <a:lnTo>
                    <a:pt x="143" y="54"/>
                  </a:lnTo>
                  <a:lnTo>
                    <a:pt x="144" y="54"/>
                  </a:lnTo>
                  <a:lnTo>
                    <a:pt x="144" y="53"/>
                  </a:lnTo>
                  <a:lnTo>
                    <a:pt x="143" y="53"/>
                  </a:lnTo>
                  <a:lnTo>
                    <a:pt x="143" y="51"/>
                  </a:lnTo>
                  <a:lnTo>
                    <a:pt x="142" y="51"/>
                  </a:lnTo>
                  <a:lnTo>
                    <a:pt x="140" y="51"/>
                  </a:lnTo>
                  <a:lnTo>
                    <a:pt x="139" y="51"/>
                  </a:lnTo>
                  <a:lnTo>
                    <a:pt x="139" y="50"/>
                  </a:lnTo>
                  <a:lnTo>
                    <a:pt x="140" y="50"/>
                  </a:lnTo>
                  <a:lnTo>
                    <a:pt x="142" y="50"/>
                  </a:lnTo>
                  <a:lnTo>
                    <a:pt x="142" y="49"/>
                  </a:lnTo>
                  <a:lnTo>
                    <a:pt x="142" y="48"/>
                  </a:lnTo>
                  <a:lnTo>
                    <a:pt x="143" y="48"/>
                  </a:lnTo>
                  <a:lnTo>
                    <a:pt x="143" y="46"/>
                  </a:lnTo>
                  <a:lnTo>
                    <a:pt x="144" y="46"/>
                  </a:lnTo>
                  <a:lnTo>
                    <a:pt x="144" y="48"/>
                  </a:lnTo>
                  <a:lnTo>
                    <a:pt x="143" y="48"/>
                  </a:lnTo>
                  <a:lnTo>
                    <a:pt x="143" y="49"/>
                  </a:lnTo>
                  <a:lnTo>
                    <a:pt x="144" y="49"/>
                  </a:lnTo>
                  <a:lnTo>
                    <a:pt x="144" y="48"/>
                  </a:lnTo>
                  <a:lnTo>
                    <a:pt x="145" y="48"/>
                  </a:lnTo>
                  <a:lnTo>
                    <a:pt x="145" y="46"/>
                  </a:lnTo>
                  <a:lnTo>
                    <a:pt x="147" y="46"/>
                  </a:lnTo>
                  <a:lnTo>
                    <a:pt x="148" y="46"/>
                  </a:lnTo>
                  <a:lnTo>
                    <a:pt x="148" y="48"/>
                  </a:lnTo>
                  <a:lnTo>
                    <a:pt x="147" y="48"/>
                  </a:lnTo>
                  <a:lnTo>
                    <a:pt x="147" y="49"/>
                  </a:lnTo>
                  <a:lnTo>
                    <a:pt x="148" y="49"/>
                  </a:lnTo>
                  <a:lnTo>
                    <a:pt x="148" y="48"/>
                  </a:lnTo>
                  <a:lnTo>
                    <a:pt x="149" y="48"/>
                  </a:lnTo>
                  <a:lnTo>
                    <a:pt x="149" y="46"/>
                  </a:lnTo>
                  <a:lnTo>
                    <a:pt x="151" y="46"/>
                  </a:lnTo>
                  <a:lnTo>
                    <a:pt x="152" y="46"/>
                  </a:lnTo>
                  <a:lnTo>
                    <a:pt x="152" y="48"/>
                  </a:lnTo>
                  <a:lnTo>
                    <a:pt x="153" y="48"/>
                  </a:lnTo>
                  <a:lnTo>
                    <a:pt x="153" y="46"/>
                  </a:lnTo>
                  <a:lnTo>
                    <a:pt x="154" y="46"/>
                  </a:lnTo>
                  <a:lnTo>
                    <a:pt x="156" y="46"/>
                  </a:lnTo>
                  <a:lnTo>
                    <a:pt x="156" y="48"/>
                  </a:lnTo>
                  <a:lnTo>
                    <a:pt x="154" y="48"/>
                  </a:lnTo>
                  <a:lnTo>
                    <a:pt x="153" y="48"/>
                  </a:lnTo>
                  <a:lnTo>
                    <a:pt x="153" y="49"/>
                  </a:lnTo>
                  <a:lnTo>
                    <a:pt x="154" y="49"/>
                  </a:lnTo>
                  <a:lnTo>
                    <a:pt x="156" y="49"/>
                  </a:lnTo>
                  <a:lnTo>
                    <a:pt x="156" y="48"/>
                  </a:lnTo>
                  <a:lnTo>
                    <a:pt x="157" y="48"/>
                  </a:lnTo>
                  <a:lnTo>
                    <a:pt x="158" y="48"/>
                  </a:lnTo>
                  <a:lnTo>
                    <a:pt x="158" y="48"/>
                  </a:lnTo>
                  <a:lnTo>
                    <a:pt x="160" y="48"/>
                  </a:lnTo>
                  <a:lnTo>
                    <a:pt x="158" y="49"/>
                  </a:lnTo>
                  <a:lnTo>
                    <a:pt x="160" y="49"/>
                  </a:lnTo>
                  <a:lnTo>
                    <a:pt x="160" y="48"/>
                  </a:lnTo>
                  <a:lnTo>
                    <a:pt x="161" y="48"/>
                  </a:lnTo>
                  <a:lnTo>
                    <a:pt x="161" y="49"/>
                  </a:lnTo>
                  <a:lnTo>
                    <a:pt x="162" y="49"/>
                  </a:lnTo>
                  <a:lnTo>
                    <a:pt x="162" y="48"/>
                  </a:lnTo>
                  <a:lnTo>
                    <a:pt x="163" y="48"/>
                  </a:lnTo>
                  <a:lnTo>
                    <a:pt x="163" y="46"/>
                  </a:lnTo>
                  <a:lnTo>
                    <a:pt x="165" y="46"/>
                  </a:lnTo>
                  <a:lnTo>
                    <a:pt x="165" y="48"/>
                  </a:lnTo>
                  <a:lnTo>
                    <a:pt x="165" y="49"/>
                  </a:lnTo>
                  <a:lnTo>
                    <a:pt x="166" y="49"/>
                  </a:lnTo>
                  <a:lnTo>
                    <a:pt x="166" y="48"/>
                  </a:lnTo>
                  <a:lnTo>
                    <a:pt x="166" y="46"/>
                  </a:lnTo>
                  <a:lnTo>
                    <a:pt x="167" y="46"/>
                  </a:lnTo>
                  <a:lnTo>
                    <a:pt x="169" y="46"/>
                  </a:lnTo>
                  <a:lnTo>
                    <a:pt x="169" y="48"/>
                  </a:lnTo>
                  <a:lnTo>
                    <a:pt x="170" y="48"/>
                  </a:lnTo>
                  <a:lnTo>
                    <a:pt x="170" y="46"/>
                  </a:lnTo>
                  <a:lnTo>
                    <a:pt x="171" y="46"/>
                  </a:lnTo>
                  <a:lnTo>
                    <a:pt x="171" y="45"/>
                  </a:lnTo>
                  <a:lnTo>
                    <a:pt x="170" y="45"/>
                  </a:lnTo>
                  <a:lnTo>
                    <a:pt x="170" y="44"/>
                  </a:lnTo>
                  <a:lnTo>
                    <a:pt x="170" y="42"/>
                  </a:lnTo>
                  <a:lnTo>
                    <a:pt x="170" y="41"/>
                  </a:lnTo>
                  <a:lnTo>
                    <a:pt x="171" y="41"/>
                  </a:lnTo>
                  <a:lnTo>
                    <a:pt x="171" y="42"/>
                  </a:lnTo>
                  <a:lnTo>
                    <a:pt x="172" y="42"/>
                  </a:lnTo>
                  <a:lnTo>
                    <a:pt x="174" y="42"/>
                  </a:lnTo>
                  <a:lnTo>
                    <a:pt x="174" y="44"/>
                  </a:lnTo>
                  <a:lnTo>
                    <a:pt x="175" y="44"/>
                  </a:lnTo>
                  <a:lnTo>
                    <a:pt x="176" y="44"/>
                  </a:lnTo>
                  <a:lnTo>
                    <a:pt x="176" y="42"/>
                  </a:lnTo>
                  <a:lnTo>
                    <a:pt x="178" y="42"/>
                  </a:lnTo>
                  <a:lnTo>
                    <a:pt x="178" y="44"/>
                  </a:lnTo>
                  <a:lnTo>
                    <a:pt x="178" y="45"/>
                  </a:lnTo>
                  <a:lnTo>
                    <a:pt x="179" y="45"/>
                  </a:lnTo>
                  <a:lnTo>
                    <a:pt x="179" y="44"/>
                  </a:lnTo>
                  <a:lnTo>
                    <a:pt x="180" y="44"/>
                  </a:lnTo>
                  <a:lnTo>
                    <a:pt x="180" y="45"/>
                  </a:lnTo>
                  <a:lnTo>
                    <a:pt x="181" y="45"/>
                  </a:lnTo>
                  <a:lnTo>
                    <a:pt x="181" y="46"/>
                  </a:lnTo>
                  <a:lnTo>
                    <a:pt x="183" y="46"/>
                  </a:lnTo>
                  <a:lnTo>
                    <a:pt x="183" y="45"/>
                  </a:lnTo>
                  <a:lnTo>
                    <a:pt x="183" y="44"/>
                  </a:lnTo>
                  <a:lnTo>
                    <a:pt x="184" y="44"/>
                  </a:lnTo>
                  <a:lnTo>
                    <a:pt x="184" y="45"/>
                  </a:lnTo>
                  <a:lnTo>
                    <a:pt x="185" y="45"/>
                  </a:lnTo>
                  <a:lnTo>
                    <a:pt x="187" y="45"/>
                  </a:lnTo>
                  <a:lnTo>
                    <a:pt x="187" y="44"/>
                  </a:lnTo>
                  <a:lnTo>
                    <a:pt x="187" y="42"/>
                  </a:lnTo>
                  <a:lnTo>
                    <a:pt x="185" y="42"/>
                  </a:lnTo>
                  <a:lnTo>
                    <a:pt x="185" y="41"/>
                  </a:lnTo>
                  <a:lnTo>
                    <a:pt x="184" y="41"/>
                  </a:lnTo>
                  <a:lnTo>
                    <a:pt x="184" y="42"/>
                  </a:lnTo>
                  <a:lnTo>
                    <a:pt x="183" y="42"/>
                  </a:lnTo>
                  <a:lnTo>
                    <a:pt x="183" y="41"/>
                  </a:lnTo>
                  <a:lnTo>
                    <a:pt x="184" y="40"/>
                  </a:lnTo>
                  <a:lnTo>
                    <a:pt x="183" y="40"/>
                  </a:lnTo>
                  <a:lnTo>
                    <a:pt x="183" y="39"/>
                  </a:lnTo>
                  <a:lnTo>
                    <a:pt x="181" y="39"/>
                  </a:lnTo>
                  <a:lnTo>
                    <a:pt x="180" y="39"/>
                  </a:lnTo>
                  <a:lnTo>
                    <a:pt x="180" y="37"/>
                  </a:lnTo>
                  <a:lnTo>
                    <a:pt x="179" y="37"/>
                  </a:lnTo>
                  <a:lnTo>
                    <a:pt x="178" y="37"/>
                  </a:lnTo>
                  <a:lnTo>
                    <a:pt x="178" y="36"/>
                  </a:lnTo>
                  <a:close/>
                  <a:moveTo>
                    <a:pt x="153" y="30"/>
                  </a:moveTo>
                  <a:lnTo>
                    <a:pt x="153" y="31"/>
                  </a:lnTo>
                  <a:lnTo>
                    <a:pt x="154" y="31"/>
                  </a:lnTo>
                  <a:lnTo>
                    <a:pt x="153" y="30"/>
                  </a:lnTo>
                  <a:close/>
                  <a:moveTo>
                    <a:pt x="259" y="40"/>
                  </a:moveTo>
                  <a:lnTo>
                    <a:pt x="257" y="40"/>
                  </a:lnTo>
                  <a:lnTo>
                    <a:pt x="256" y="40"/>
                  </a:lnTo>
                  <a:lnTo>
                    <a:pt x="256" y="41"/>
                  </a:lnTo>
                  <a:lnTo>
                    <a:pt x="257" y="41"/>
                  </a:lnTo>
                  <a:lnTo>
                    <a:pt x="259" y="41"/>
                  </a:lnTo>
                  <a:lnTo>
                    <a:pt x="259" y="40"/>
                  </a:lnTo>
                  <a:close/>
                  <a:moveTo>
                    <a:pt x="121" y="4"/>
                  </a:moveTo>
                  <a:lnTo>
                    <a:pt x="120" y="4"/>
                  </a:lnTo>
                  <a:lnTo>
                    <a:pt x="118" y="4"/>
                  </a:lnTo>
                  <a:lnTo>
                    <a:pt x="118" y="5"/>
                  </a:lnTo>
                  <a:lnTo>
                    <a:pt x="120" y="5"/>
                  </a:lnTo>
                  <a:lnTo>
                    <a:pt x="121" y="5"/>
                  </a:lnTo>
                  <a:lnTo>
                    <a:pt x="121" y="4"/>
                  </a:lnTo>
                  <a:close/>
                  <a:moveTo>
                    <a:pt x="118" y="8"/>
                  </a:moveTo>
                  <a:lnTo>
                    <a:pt x="117" y="8"/>
                  </a:lnTo>
                  <a:lnTo>
                    <a:pt x="117" y="9"/>
                  </a:lnTo>
                  <a:lnTo>
                    <a:pt x="117" y="10"/>
                  </a:lnTo>
                  <a:lnTo>
                    <a:pt x="117" y="12"/>
                  </a:lnTo>
                  <a:lnTo>
                    <a:pt x="118" y="12"/>
                  </a:lnTo>
                  <a:lnTo>
                    <a:pt x="118" y="10"/>
                  </a:lnTo>
                  <a:lnTo>
                    <a:pt x="118" y="9"/>
                  </a:lnTo>
                  <a:lnTo>
                    <a:pt x="118" y="8"/>
                  </a:lnTo>
                  <a:close/>
                  <a:moveTo>
                    <a:pt x="107" y="6"/>
                  </a:moveTo>
                  <a:lnTo>
                    <a:pt x="106" y="6"/>
                  </a:lnTo>
                  <a:lnTo>
                    <a:pt x="106" y="8"/>
                  </a:lnTo>
                  <a:lnTo>
                    <a:pt x="106" y="9"/>
                  </a:lnTo>
                  <a:lnTo>
                    <a:pt x="106" y="10"/>
                  </a:lnTo>
                  <a:lnTo>
                    <a:pt x="106" y="12"/>
                  </a:lnTo>
                  <a:lnTo>
                    <a:pt x="107" y="12"/>
                  </a:lnTo>
                  <a:lnTo>
                    <a:pt x="106" y="10"/>
                  </a:lnTo>
                  <a:lnTo>
                    <a:pt x="107" y="10"/>
                  </a:lnTo>
                  <a:lnTo>
                    <a:pt x="107" y="9"/>
                  </a:lnTo>
                  <a:lnTo>
                    <a:pt x="107" y="8"/>
                  </a:lnTo>
                  <a:lnTo>
                    <a:pt x="107" y="6"/>
                  </a:lnTo>
                  <a:close/>
                  <a:moveTo>
                    <a:pt x="180" y="48"/>
                  </a:moveTo>
                  <a:lnTo>
                    <a:pt x="179" y="48"/>
                  </a:lnTo>
                  <a:lnTo>
                    <a:pt x="179" y="49"/>
                  </a:lnTo>
                  <a:lnTo>
                    <a:pt x="178" y="49"/>
                  </a:lnTo>
                  <a:lnTo>
                    <a:pt x="178" y="50"/>
                  </a:lnTo>
                  <a:lnTo>
                    <a:pt x="179" y="50"/>
                  </a:lnTo>
                  <a:lnTo>
                    <a:pt x="179" y="49"/>
                  </a:lnTo>
                  <a:lnTo>
                    <a:pt x="180" y="49"/>
                  </a:lnTo>
                  <a:lnTo>
                    <a:pt x="180" y="48"/>
                  </a:lnTo>
                  <a:close/>
                  <a:moveTo>
                    <a:pt x="112" y="5"/>
                  </a:moveTo>
                  <a:lnTo>
                    <a:pt x="111" y="5"/>
                  </a:lnTo>
                  <a:lnTo>
                    <a:pt x="111" y="6"/>
                  </a:lnTo>
                  <a:lnTo>
                    <a:pt x="112" y="6"/>
                  </a:lnTo>
                  <a:lnTo>
                    <a:pt x="112" y="5"/>
                  </a:lnTo>
                  <a:close/>
                  <a:moveTo>
                    <a:pt x="187" y="46"/>
                  </a:moveTo>
                  <a:lnTo>
                    <a:pt x="185" y="46"/>
                  </a:lnTo>
                  <a:lnTo>
                    <a:pt x="185" y="48"/>
                  </a:lnTo>
                  <a:lnTo>
                    <a:pt x="187" y="48"/>
                  </a:lnTo>
                  <a:lnTo>
                    <a:pt x="187" y="46"/>
                  </a:lnTo>
                  <a:close/>
                  <a:moveTo>
                    <a:pt x="179" y="46"/>
                  </a:moveTo>
                  <a:lnTo>
                    <a:pt x="178" y="46"/>
                  </a:lnTo>
                  <a:lnTo>
                    <a:pt x="178" y="48"/>
                  </a:lnTo>
                  <a:lnTo>
                    <a:pt x="179" y="48"/>
                  </a:lnTo>
                  <a:lnTo>
                    <a:pt x="179" y="46"/>
                  </a:lnTo>
                  <a:close/>
                  <a:moveTo>
                    <a:pt x="183" y="53"/>
                  </a:moveTo>
                  <a:lnTo>
                    <a:pt x="181" y="53"/>
                  </a:lnTo>
                  <a:lnTo>
                    <a:pt x="181" y="54"/>
                  </a:lnTo>
                  <a:lnTo>
                    <a:pt x="183" y="54"/>
                  </a:lnTo>
                  <a:lnTo>
                    <a:pt x="183" y="53"/>
                  </a:lnTo>
                  <a:close/>
                  <a:moveTo>
                    <a:pt x="180" y="53"/>
                  </a:moveTo>
                  <a:lnTo>
                    <a:pt x="179" y="53"/>
                  </a:lnTo>
                  <a:lnTo>
                    <a:pt x="179" y="54"/>
                  </a:lnTo>
                  <a:lnTo>
                    <a:pt x="180" y="54"/>
                  </a:lnTo>
                  <a:lnTo>
                    <a:pt x="180" y="53"/>
                  </a:lnTo>
                  <a:close/>
                  <a:moveTo>
                    <a:pt x="181" y="55"/>
                  </a:moveTo>
                  <a:lnTo>
                    <a:pt x="180" y="55"/>
                  </a:lnTo>
                  <a:lnTo>
                    <a:pt x="180" y="57"/>
                  </a:lnTo>
                  <a:lnTo>
                    <a:pt x="181" y="57"/>
                  </a:lnTo>
                  <a:lnTo>
                    <a:pt x="181" y="55"/>
                  </a:lnTo>
                  <a:close/>
                  <a:moveTo>
                    <a:pt x="131" y="57"/>
                  </a:moveTo>
                  <a:lnTo>
                    <a:pt x="130" y="57"/>
                  </a:lnTo>
                  <a:lnTo>
                    <a:pt x="129" y="57"/>
                  </a:lnTo>
                  <a:lnTo>
                    <a:pt x="129" y="58"/>
                  </a:lnTo>
                  <a:lnTo>
                    <a:pt x="130" y="58"/>
                  </a:lnTo>
                  <a:lnTo>
                    <a:pt x="130" y="59"/>
                  </a:lnTo>
                  <a:lnTo>
                    <a:pt x="131" y="59"/>
                  </a:lnTo>
                  <a:lnTo>
                    <a:pt x="131" y="60"/>
                  </a:lnTo>
                  <a:lnTo>
                    <a:pt x="133" y="60"/>
                  </a:lnTo>
                  <a:lnTo>
                    <a:pt x="133" y="59"/>
                  </a:lnTo>
                  <a:lnTo>
                    <a:pt x="133" y="58"/>
                  </a:lnTo>
                  <a:lnTo>
                    <a:pt x="131" y="58"/>
                  </a:lnTo>
                  <a:lnTo>
                    <a:pt x="131" y="57"/>
                  </a:lnTo>
                  <a:close/>
                  <a:moveTo>
                    <a:pt x="183" y="49"/>
                  </a:moveTo>
                  <a:lnTo>
                    <a:pt x="181" y="49"/>
                  </a:lnTo>
                  <a:lnTo>
                    <a:pt x="180" y="49"/>
                  </a:lnTo>
                  <a:lnTo>
                    <a:pt x="180" y="50"/>
                  </a:lnTo>
                  <a:lnTo>
                    <a:pt x="179" y="50"/>
                  </a:lnTo>
                  <a:lnTo>
                    <a:pt x="179" y="51"/>
                  </a:lnTo>
                  <a:lnTo>
                    <a:pt x="180" y="51"/>
                  </a:lnTo>
                  <a:lnTo>
                    <a:pt x="180" y="50"/>
                  </a:lnTo>
                  <a:lnTo>
                    <a:pt x="181" y="49"/>
                  </a:lnTo>
                  <a:lnTo>
                    <a:pt x="181" y="50"/>
                  </a:lnTo>
                  <a:lnTo>
                    <a:pt x="183" y="50"/>
                  </a:lnTo>
                  <a:lnTo>
                    <a:pt x="183" y="49"/>
                  </a:lnTo>
                  <a:close/>
                  <a:moveTo>
                    <a:pt x="176" y="49"/>
                  </a:moveTo>
                  <a:lnTo>
                    <a:pt x="175" y="49"/>
                  </a:lnTo>
                  <a:lnTo>
                    <a:pt x="175" y="50"/>
                  </a:lnTo>
                  <a:lnTo>
                    <a:pt x="176" y="50"/>
                  </a:lnTo>
                  <a:lnTo>
                    <a:pt x="176" y="49"/>
                  </a:lnTo>
                  <a:close/>
                  <a:moveTo>
                    <a:pt x="178" y="51"/>
                  </a:moveTo>
                  <a:lnTo>
                    <a:pt x="176" y="51"/>
                  </a:lnTo>
                  <a:lnTo>
                    <a:pt x="175" y="51"/>
                  </a:lnTo>
                  <a:lnTo>
                    <a:pt x="175" y="53"/>
                  </a:lnTo>
                  <a:lnTo>
                    <a:pt x="176" y="53"/>
                  </a:lnTo>
                  <a:lnTo>
                    <a:pt x="178" y="53"/>
                  </a:lnTo>
                  <a:lnTo>
                    <a:pt x="178" y="51"/>
                  </a:lnTo>
                  <a:close/>
                  <a:moveTo>
                    <a:pt x="133" y="46"/>
                  </a:moveTo>
                  <a:lnTo>
                    <a:pt x="131" y="46"/>
                  </a:lnTo>
                  <a:lnTo>
                    <a:pt x="130" y="46"/>
                  </a:lnTo>
                  <a:lnTo>
                    <a:pt x="130" y="48"/>
                  </a:lnTo>
                  <a:lnTo>
                    <a:pt x="129" y="48"/>
                  </a:lnTo>
                  <a:lnTo>
                    <a:pt x="127" y="48"/>
                  </a:lnTo>
                  <a:lnTo>
                    <a:pt x="127" y="49"/>
                  </a:lnTo>
                  <a:lnTo>
                    <a:pt x="127" y="50"/>
                  </a:lnTo>
                  <a:lnTo>
                    <a:pt x="127" y="51"/>
                  </a:lnTo>
                  <a:lnTo>
                    <a:pt x="127" y="53"/>
                  </a:lnTo>
                  <a:lnTo>
                    <a:pt x="129" y="53"/>
                  </a:lnTo>
                  <a:lnTo>
                    <a:pt x="129" y="54"/>
                  </a:lnTo>
                  <a:lnTo>
                    <a:pt x="129" y="55"/>
                  </a:lnTo>
                  <a:lnTo>
                    <a:pt x="129" y="57"/>
                  </a:lnTo>
                  <a:lnTo>
                    <a:pt x="130" y="57"/>
                  </a:lnTo>
                  <a:lnTo>
                    <a:pt x="130" y="55"/>
                  </a:lnTo>
                  <a:lnTo>
                    <a:pt x="131" y="55"/>
                  </a:lnTo>
                  <a:lnTo>
                    <a:pt x="131" y="54"/>
                  </a:lnTo>
                  <a:lnTo>
                    <a:pt x="131" y="53"/>
                  </a:lnTo>
                  <a:lnTo>
                    <a:pt x="130" y="53"/>
                  </a:lnTo>
                  <a:lnTo>
                    <a:pt x="129" y="53"/>
                  </a:lnTo>
                  <a:lnTo>
                    <a:pt x="129" y="51"/>
                  </a:lnTo>
                  <a:lnTo>
                    <a:pt x="130" y="51"/>
                  </a:lnTo>
                  <a:lnTo>
                    <a:pt x="130" y="50"/>
                  </a:lnTo>
                  <a:lnTo>
                    <a:pt x="129" y="50"/>
                  </a:lnTo>
                  <a:lnTo>
                    <a:pt x="129" y="49"/>
                  </a:lnTo>
                  <a:lnTo>
                    <a:pt x="130" y="49"/>
                  </a:lnTo>
                  <a:lnTo>
                    <a:pt x="131" y="49"/>
                  </a:lnTo>
                  <a:lnTo>
                    <a:pt x="131" y="48"/>
                  </a:lnTo>
                  <a:lnTo>
                    <a:pt x="133" y="48"/>
                  </a:lnTo>
                  <a:lnTo>
                    <a:pt x="133" y="46"/>
                  </a:lnTo>
                  <a:close/>
                  <a:moveTo>
                    <a:pt x="145" y="54"/>
                  </a:moveTo>
                  <a:lnTo>
                    <a:pt x="144" y="54"/>
                  </a:lnTo>
                  <a:lnTo>
                    <a:pt x="144" y="55"/>
                  </a:lnTo>
                  <a:lnTo>
                    <a:pt x="145" y="55"/>
                  </a:lnTo>
                  <a:lnTo>
                    <a:pt x="145" y="54"/>
                  </a:lnTo>
                  <a:close/>
                  <a:moveTo>
                    <a:pt x="262" y="54"/>
                  </a:moveTo>
                  <a:lnTo>
                    <a:pt x="261" y="54"/>
                  </a:lnTo>
                  <a:lnTo>
                    <a:pt x="261" y="55"/>
                  </a:lnTo>
                  <a:lnTo>
                    <a:pt x="262" y="55"/>
                  </a:lnTo>
                  <a:lnTo>
                    <a:pt x="262" y="54"/>
                  </a:lnTo>
                  <a:close/>
                  <a:moveTo>
                    <a:pt x="142" y="1"/>
                  </a:moveTo>
                  <a:lnTo>
                    <a:pt x="142" y="0"/>
                  </a:lnTo>
                  <a:lnTo>
                    <a:pt x="143" y="0"/>
                  </a:lnTo>
                  <a:lnTo>
                    <a:pt x="143" y="1"/>
                  </a:lnTo>
                  <a:lnTo>
                    <a:pt x="144" y="1"/>
                  </a:lnTo>
                  <a:lnTo>
                    <a:pt x="144" y="3"/>
                  </a:lnTo>
                  <a:lnTo>
                    <a:pt x="143" y="3"/>
                  </a:lnTo>
                  <a:lnTo>
                    <a:pt x="143" y="4"/>
                  </a:lnTo>
                  <a:lnTo>
                    <a:pt x="144" y="4"/>
                  </a:lnTo>
                  <a:lnTo>
                    <a:pt x="144" y="5"/>
                  </a:lnTo>
                  <a:lnTo>
                    <a:pt x="145" y="5"/>
                  </a:lnTo>
                  <a:lnTo>
                    <a:pt x="145" y="6"/>
                  </a:lnTo>
                  <a:lnTo>
                    <a:pt x="144" y="6"/>
                  </a:lnTo>
                  <a:lnTo>
                    <a:pt x="144" y="8"/>
                  </a:lnTo>
                  <a:lnTo>
                    <a:pt x="143" y="8"/>
                  </a:lnTo>
                  <a:lnTo>
                    <a:pt x="142" y="8"/>
                  </a:lnTo>
                  <a:lnTo>
                    <a:pt x="142" y="9"/>
                  </a:lnTo>
                  <a:lnTo>
                    <a:pt x="142" y="10"/>
                  </a:lnTo>
                  <a:lnTo>
                    <a:pt x="142" y="12"/>
                  </a:lnTo>
                  <a:lnTo>
                    <a:pt x="143" y="12"/>
                  </a:lnTo>
                  <a:lnTo>
                    <a:pt x="144" y="12"/>
                  </a:lnTo>
                  <a:lnTo>
                    <a:pt x="144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3" y="15"/>
                  </a:lnTo>
                  <a:lnTo>
                    <a:pt x="144" y="15"/>
                  </a:lnTo>
                  <a:lnTo>
                    <a:pt x="145" y="15"/>
                  </a:lnTo>
                  <a:lnTo>
                    <a:pt x="145" y="17"/>
                  </a:lnTo>
                  <a:lnTo>
                    <a:pt x="145" y="18"/>
                  </a:lnTo>
                  <a:lnTo>
                    <a:pt x="144" y="18"/>
                  </a:lnTo>
                  <a:lnTo>
                    <a:pt x="143" y="18"/>
                  </a:lnTo>
                  <a:lnTo>
                    <a:pt x="143" y="19"/>
                  </a:lnTo>
                  <a:lnTo>
                    <a:pt x="142" y="19"/>
                  </a:lnTo>
                  <a:lnTo>
                    <a:pt x="140" y="19"/>
                  </a:lnTo>
                  <a:lnTo>
                    <a:pt x="140" y="21"/>
                  </a:lnTo>
                  <a:lnTo>
                    <a:pt x="139" y="22"/>
                  </a:lnTo>
                  <a:lnTo>
                    <a:pt x="140" y="22"/>
                  </a:lnTo>
                  <a:lnTo>
                    <a:pt x="140" y="23"/>
                  </a:lnTo>
                  <a:lnTo>
                    <a:pt x="142" y="23"/>
                  </a:lnTo>
                  <a:lnTo>
                    <a:pt x="142" y="24"/>
                  </a:lnTo>
                  <a:lnTo>
                    <a:pt x="140" y="24"/>
                  </a:lnTo>
                  <a:lnTo>
                    <a:pt x="140" y="26"/>
                  </a:lnTo>
                  <a:lnTo>
                    <a:pt x="142" y="26"/>
                  </a:lnTo>
                  <a:lnTo>
                    <a:pt x="143" y="26"/>
                  </a:lnTo>
                  <a:lnTo>
                    <a:pt x="143" y="24"/>
                  </a:lnTo>
                  <a:lnTo>
                    <a:pt x="143" y="23"/>
                  </a:lnTo>
                  <a:lnTo>
                    <a:pt x="144" y="23"/>
                  </a:lnTo>
                  <a:lnTo>
                    <a:pt x="144" y="24"/>
                  </a:lnTo>
                  <a:lnTo>
                    <a:pt x="145" y="24"/>
                  </a:lnTo>
                  <a:lnTo>
                    <a:pt x="147" y="24"/>
                  </a:lnTo>
                  <a:lnTo>
                    <a:pt x="147" y="26"/>
                  </a:lnTo>
                  <a:lnTo>
                    <a:pt x="148" y="26"/>
                  </a:lnTo>
                  <a:lnTo>
                    <a:pt x="149" y="26"/>
                  </a:lnTo>
                  <a:lnTo>
                    <a:pt x="149" y="26"/>
                  </a:lnTo>
                  <a:lnTo>
                    <a:pt x="148" y="26"/>
                  </a:lnTo>
                  <a:lnTo>
                    <a:pt x="148" y="27"/>
                  </a:lnTo>
                  <a:lnTo>
                    <a:pt x="149" y="27"/>
                  </a:lnTo>
                  <a:lnTo>
                    <a:pt x="151" y="27"/>
                  </a:lnTo>
                  <a:lnTo>
                    <a:pt x="151" y="28"/>
                  </a:lnTo>
                  <a:lnTo>
                    <a:pt x="152" y="28"/>
                  </a:lnTo>
                  <a:lnTo>
                    <a:pt x="152" y="27"/>
                  </a:lnTo>
                  <a:lnTo>
                    <a:pt x="153" y="27"/>
                  </a:lnTo>
                  <a:lnTo>
                    <a:pt x="153" y="28"/>
                  </a:lnTo>
                  <a:lnTo>
                    <a:pt x="154" y="28"/>
                  </a:lnTo>
                  <a:lnTo>
                    <a:pt x="154" y="27"/>
                  </a:lnTo>
                  <a:lnTo>
                    <a:pt x="156" y="27"/>
                  </a:lnTo>
                  <a:lnTo>
                    <a:pt x="156" y="28"/>
                  </a:lnTo>
                  <a:lnTo>
                    <a:pt x="154" y="28"/>
                  </a:lnTo>
                  <a:lnTo>
                    <a:pt x="154" y="30"/>
                  </a:lnTo>
                  <a:lnTo>
                    <a:pt x="156" y="30"/>
                  </a:lnTo>
                  <a:lnTo>
                    <a:pt x="156" y="28"/>
                  </a:lnTo>
                  <a:lnTo>
                    <a:pt x="157" y="28"/>
                  </a:lnTo>
                  <a:lnTo>
                    <a:pt x="157" y="27"/>
                  </a:lnTo>
                  <a:lnTo>
                    <a:pt x="156" y="27"/>
                  </a:lnTo>
                  <a:lnTo>
                    <a:pt x="156" y="26"/>
                  </a:lnTo>
                  <a:lnTo>
                    <a:pt x="157" y="26"/>
                  </a:lnTo>
                  <a:lnTo>
                    <a:pt x="158" y="27"/>
                  </a:lnTo>
                  <a:lnTo>
                    <a:pt x="158" y="26"/>
                  </a:lnTo>
                  <a:lnTo>
                    <a:pt x="158" y="26"/>
                  </a:lnTo>
                  <a:lnTo>
                    <a:pt x="158" y="26"/>
                  </a:lnTo>
                  <a:lnTo>
                    <a:pt x="158" y="24"/>
                  </a:lnTo>
                  <a:lnTo>
                    <a:pt x="160" y="24"/>
                  </a:lnTo>
                  <a:lnTo>
                    <a:pt x="160" y="23"/>
                  </a:lnTo>
                  <a:lnTo>
                    <a:pt x="160" y="22"/>
                  </a:lnTo>
                  <a:lnTo>
                    <a:pt x="161" y="22"/>
                  </a:lnTo>
                  <a:lnTo>
                    <a:pt x="162" y="22"/>
                  </a:lnTo>
                  <a:lnTo>
                    <a:pt x="162" y="21"/>
                  </a:lnTo>
                  <a:lnTo>
                    <a:pt x="163" y="21"/>
                  </a:lnTo>
                  <a:lnTo>
                    <a:pt x="163" y="22"/>
                  </a:lnTo>
                  <a:lnTo>
                    <a:pt x="165" y="22"/>
                  </a:lnTo>
                  <a:lnTo>
                    <a:pt x="165" y="23"/>
                  </a:lnTo>
                  <a:lnTo>
                    <a:pt x="165" y="24"/>
                  </a:lnTo>
                  <a:lnTo>
                    <a:pt x="166" y="24"/>
                  </a:lnTo>
                  <a:lnTo>
                    <a:pt x="166" y="23"/>
                  </a:lnTo>
                  <a:lnTo>
                    <a:pt x="166" y="22"/>
                  </a:lnTo>
                  <a:lnTo>
                    <a:pt x="167" y="22"/>
                  </a:lnTo>
                  <a:lnTo>
                    <a:pt x="167" y="23"/>
                  </a:lnTo>
                  <a:lnTo>
                    <a:pt x="167" y="24"/>
                  </a:lnTo>
                  <a:lnTo>
                    <a:pt x="167" y="26"/>
                  </a:lnTo>
                  <a:lnTo>
                    <a:pt x="169" y="26"/>
                  </a:lnTo>
                  <a:lnTo>
                    <a:pt x="169" y="26"/>
                  </a:lnTo>
                  <a:lnTo>
                    <a:pt x="170" y="26"/>
                  </a:lnTo>
                  <a:lnTo>
                    <a:pt x="171" y="26"/>
                  </a:lnTo>
                  <a:lnTo>
                    <a:pt x="172" y="26"/>
                  </a:lnTo>
                  <a:lnTo>
                    <a:pt x="172" y="26"/>
                  </a:lnTo>
                  <a:lnTo>
                    <a:pt x="171" y="26"/>
                  </a:lnTo>
                  <a:lnTo>
                    <a:pt x="171" y="24"/>
                  </a:lnTo>
                  <a:lnTo>
                    <a:pt x="170" y="24"/>
                  </a:lnTo>
                  <a:lnTo>
                    <a:pt x="170" y="23"/>
                  </a:lnTo>
                  <a:lnTo>
                    <a:pt x="169" y="23"/>
                  </a:lnTo>
                  <a:lnTo>
                    <a:pt x="169" y="22"/>
                  </a:lnTo>
                  <a:lnTo>
                    <a:pt x="170" y="22"/>
                  </a:lnTo>
                  <a:lnTo>
                    <a:pt x="171" y="22"/>
                  </a:lnTo>
                  <a:lnTo>
                    <a:pt x="171" y="21"/>
                  </a:lnTo>
                  <a:lnTo>
                    <a:pt x="172" y="21"/>
                  </a:lnTo>
                  <a:lnTo>
                    <a:pt x="172" y="22"/>
                  </a:lnTo>
                  <a:lnTo>
                    <a:pt x="172" y="23"/>
                  </a:lnTo>
                  <a:lnTo>
                    <a:pt x="174" y="23"/>
                  </a:lnTo>
                  <a:lnTo>
                    <a:pt x="172" y="24"/>
                  </a:lnTo>
                  <a:lnTo>
                    <a:pt x="174" y="24"/>
                  </a:lnTo>
                  <a:lnTo>
                    <a:pt x="174" y="23"/>
                  </a:lnTo>
                  <a:lnTo>
                    <a:pt x="174" y="22"/>
                  </a:lnTo>
                  <a:lnTo>
                    <a:pt x="175" y="22"/>
                  </a:lnTo>
                  <a:lnTo>
                    <a:pt x="175" y="23"/>
                  </a:lnTo>
                  <a:lnTo>
                    <a:pt x="175" y="24"/>
                  </a:lnTo>
                  <a:lnTo>
                    <a:pt x="175" y="26"/>
                  </a:lnTo>
                  <a:lnTo>
                    <a:pt x="175" y="26"/>
                  </a:lnTo>
                  <a:lnTo>
                    <a:pt x="176" y="26"/>
                  </a:lnTo>
                  <a:lnTo>
                    <a:pt x="178" y="26"/>
                  </a:lnTo>
                  <a:lnTo>
                    <a:pt x="179" y="26"/>
                  </a:lnTo>
                  <a:lnTo>
                    <a:pt x="179" y="27"/>
                  </a:lnTo>
                  <a:lnTo>
                    <a:pt x="180" y="27"/>
                  </a:lnTo>
                  <a:lnTo>
                    <a:pt x="180" y="26"/>
                  </a:lnTo>
                  <a:lnTo>
                    <a:pt x="181" y="26"/>
                  </a:lnTo>
                  <a:lnTo>
                    <a:pt x="183" y="26"/>
                  </a:lnTo>
                  <a:lnTo>
                    <a:pt x="184" y="26"/>
                  </a:lnTo>
                  <a:lnTo>
                    <a:pt x="185" y="26"/>
                  </a:lnTo>
                  <a:lnTo>
                    <a:pt x="187" y="26"/>
                  </a:lnTo>
                  <a:lnTo>
                    <a:pt x="187" y="26"/>
                  </a:lnTo>
                  <a:lnTo>
                    <a:pt x="188" y="26"/>
                  </a:lnTo>
                  <a:lnTo>
                    <a:pt x="189" y="26"/>
                  </a:lnTo>
                  <a:lnTo>
                    <a:pt x="189" y="26"/>
                  </a:lnTo>
                  <a:lnTo>
                    <a:pt x="190" y="26"/>
                  </a:lnTo>
                  <a:lnTo>
                    <a:pt x="192" y="26"/>
                  </a:lnTo>
                  <a:lnTo>
                    <a:pt x="192" y="26"/>
                  </a:lnTo>
                  <a:lnTo>
                    <a:pt x="193" y="26"/>
                  </a:lnTo>
                  <a:lnTo>
                    <a:pt x="193" y="26"/>
                  </a:lnTo>
                  <a:lnTo>
                    <a:pt x="193" y="24"/>
                  </a:lnTo>
                  <a:lnTo>
                    <a:pt x="194" y="24"/>
                  </a:lnTo>
                  <a:lnTo>
                    <a:pt x="194" y="23"/>
                  </a:lnTo>
                  <a:lnTo>
                    <a:pt x="196" y="23"/>
                  </a:lnTo>
                  <a:lnTo>
                    <a:pt x="197" y="23"/>
                  </a:lnTo>
                  <a:lnTo>
                    <a:pt x="197" y="24"/>
                  </a:lnTo>
                  <a:lnTo>
                    <a:pt x="196" y="24"/>
                  </a:lnTo>
                  <a:lnTo>
                    <a:pt x="196" y="26"/>
                  </a:lnTo>
                  <a:lnTo>
                    <a:pt x="197" y="26"/>
                  </a:lnTo>
                  <a:lnTo>
                    <a:pt x="197" y="26"/>
                  </a:lnTo>
                  <a:lnTo>
                    <a:pt x="196" y="26"/>
                  </a:lnTo>
                  <a:lnTo>
                    <a:pt x="196" y="27"/>
                  </a:lnTo>
                  <a:lnTo>
                    <a:pt x="196" y="28"/>
                  </a:lnTo>
                  <a:lnTo>
                    <a:pt x="194" y="28"/>
                  </a:lnTo>
                  <a:lnTo>
                    <a:pt x="194" y="30"/>
                  </a:lnTo>
                  <a:lnTo>
                    <a:pt x="193" y="30"/>
                  </a:lnTo>
                  <a:lnTo>
                    <a:pt x="193" y="31"/>
                  </a:lnTo>
                  <a:lnTo>
                    <a:pt x="194" y="31"/>
                  </a:lnTo>
                  <a:lnTo>
                    <a:pt x="196" y="31"/>
                  </a:lnTo>
                  <a:lnTo>
                    <a:pt x="196" y="30"/>
                  </a:lnTo>
                  <a:lnTo>
                    <a:pt x="196" y="28"/>
                  </a:lnTo>
                  <a:lnTo>
                    <a:pt x="197" y="28"/>
                  </a:lnTo>
                  <a:lnTo>
                    <a:pt x="197" y="30"/>
                  </a:lnTo>
                  <a:lnTo>
                    <a:pt x="198" y="30"/>
                  </a:lnTo>
                  <a:lnTo>
                    <a:pt x="198" y="28"/>
                  </a:lnTo>
                  <a:lnTo>
                    <a:pt x="199" y="28"/>
                  </a:lnTo>
                  <a:lnTo>
                    <a:pt x="199" y="27"/>
                  </a:lnTo>
                  <a:lnTo>
                    <a:pt x="201" y="27"/>
                  </a:lnTo>
                  <a:lnTo>
                    <a:pt x="202" y="27"/>
                  </a:lnTo>
                  <a:lnTo>
                    <a:pt x="202" y="26"/>
                  </a:lnTo>
                  <a:lnTo>
                    <a:pt x="203" y="26"/>
                  </a:lnTo>
                  <a:lnTo>
                    <a:pt x="205" y="26"/>
                  </a:lnTo>
                  <a:lnTo>
                    <a:pt x="203" y="26"/>
                  </a:lnTo>
                  <a:lnTo>
                    <a:pt x="203" y="24"/>
                  </a:lnTo>
                  <a:lnTo>
                    <a:pt x="205" y="24"/>
                  </a:lnTo>
                  <a:lnTo>
                    <a:pt x="206" y="24"/>
                  </a:lnTo>
                  <a:lnTo>
                    <a:pt x="206" y="23"/>
                  </a:lnTo>
                  <a:lnTo>
                    <a:pt x="207" y="23"/>
                  </a:lnTo>
                  <a:lnTo>
                    <a:pt x="207" y="24"/>
                  </a:lnTo>
                  <a:lnTo>
                    <a:pt x="208" y="24"/>
                  </a:lnTo>
                  <a:lnTo>
                    <a:pt x="210" y="24"/>
                  </a:lnTo>
                  <a:lnTo>
                    <a:pt x="210" y="26"/>
                  </a:lnTo>
                  <a:lnTo>
                    <a:pt x="211" y="26"/>
                  </a:lnTo>
                  <a:lnTo>
                    <a:pt x="211" y="24"/>
                  </a:lnTo>
                  <a:lnTo>
                    <a:pt x="212" y="24"/>
                  </a:lnTo>
                  <a:lnTo>
                    <a:pt x="212" y="26"/>
                  </a:lnTo>
                  <a:lnTo>
                    <a:pt x="214" y="26"/>
                  </a:lnTo>
                  <a:lnTo>
                    <a:pt x="214" y="24"/>
                  </a:lnTo>
                  <a:lnTo>
                    <a:pt x="215" y="24"/>
                  </a:lnTo>
                  <a:lnTo>
                    <a:pt x="215" y="26"/>
                  </a:lnTo>
                  <a:lnTo>
                    <a:pt x="214" y="26"/>
                  </a:lnTo>
                  <a:lnTo>
                    <a:pt x="214" y="26"/>
                  </a:lnTo>
                  <a:lnTo>
                    <a:pt x="215" y="26"/>
                  </a:lnTo>
                  <a:lnTo>
                    <a:pt x="215" y="27"/>
                  </a:lnTo>
                  <a:lnTo>
                    <a:pt x="216" y="27"/>
                  </a:lnTo>
                  <a:lnTo>
                    <a:pt x="216" y="28"/>
                  </a:lnTo>
                  <a:lnTo>
                    <a:pt x="215" y="28"/>
                  </a:lnTo>
                  <a:lnTo>
                    <a:pt x="215" y="30"/>
                  </a:lnTo>
                  <a:lnTo>
                    <a:pt x="216" y="30"/>
                  </a:lnTo>
                  <a:lnTo>
                    <a:pt x="216" y="31"/>
                  </a:lnTo>
                  <a:lnTo>
                    <a:pt x="216" y="32"/>
                  </a:lnTo>
                  <a:lnTo>
                    <a:pt x="216" y="33"/>
                  </a:lnTo>
                  <a:lnTo>
                    <a:pt x="217" y="33"/>
                  </a:lnTo>
                  <a:lnTo>
                    <a:pt x="217" y="32"/>
                  </a:lnTo>
                  <a:lnTo>
                    <a:pt x="217" y="31"/>
                  </a:lnTo>
                  <a:lnTo>
                    <a:pt x="219" y="31"/>
                  </a:lnTo>
                  <a:lnTo>
                    <a:pt x="219" y="32"/>
                  </a:lnTo>
                  <a:lnTo>
                    <a:pt x="220" y="32"/>
                  </a:lnTo>
                  <a:lnTo>
                    <a:pt x="220" y="32"/>
                  </a:lnTo>
                  <a:lnTo>
                    <a:pt x="220" y="33"/>
                  </a:lnTo>
                  <a:lnTo>
                    <a:pt x="220" y="33"/>
                  </a:lnTo>
                  <a:lnTo>
                    <a:pt x="220" y="35"/>
                  </a:lnTo>
                  <a:lnTo>
                    <a:pt x="220" y="35"/>
                  </a:lnTo>
                  <a:lnTo>
                    <a:pt x="221" y="35"/>
                  </a:lnTo>
                  <a:lnTo>
                    <a:pt x="221" y="33"/>
                  </a:lnTo>
                  <a:lnTo>
                    <a:pt x="223" y="33"/>
                  </a:lnTo>
                  <a:lnTo>
                    <a:pt x="223" y="32"/>
                  </a:lnTo>
                  <a:lnTo>
                    <a:pt x="223" y="31"/>
                  </a:lnTo>
                  <a:lnTo>
                    <a:pt x="224" y="31"/>
                  </a:lnTo>
                  <a:lnTo>
                    <a:pt x="224" y="32"/>
                  </a:lnTo>
                  <a:lnTo>
                    <a:pt x="225" y="32"/>
                  </a:lnTo>
                  <a:lnTo>
                    <a:pt x="225" y="31"/>
                  </a:lnTo>
                  <a:lnTo>
                    <a:pt x="226" y="31"/>
                  </a:lnTo>
                  <a:lnTo>
                    <a:pt x="226" y="30"/>
                  </a:lnTo>
                  <a:lnTo>
                    <a:pt x="228" y="30"/>
                  </a:lnTo>
                  <a:lnTo>
                    <a:pt x="228" y="31"/>
                  </a:lnTo>
                  <a:lnTo>
                    <a:pt x="229" y="31"/>
                  </a:lnTo>
                  <a:lnTo>
                    <a:pt x="229" y="32"/>
                  </a:lnTo>
                  <a:lnTo>
                    <a:pt x="228" y="32"/>
                  </a:lnTo>
                  <a:lnTo>
                    <a:pt x="228" y="33"/>
                  </a:lnTo>
                  <a:lnTo>
                    <a:pt x="229" y="33"/>
                  </a:lnTo>
                  <a:lnTo>
                    <a:pt x="229" y="35"/>
                  </a:lnTo>
                  <a:lnTo>
                    <a:pt x="229" y="36"/>
                  </a:lnTo>
                  <a:lnTo>
                    <a:pt x="228" y="36"/>
                  </a:lnTo>
                  <a:lnTo>
                    <a:pt x="228" y="37"/>
                  </a:lnTo>
                  <a:lnTo>
                    <a:pt x="228" y="39"/>
                  </a:lnTo>
                  <a:lnTo>
                    <a:pt x="228" y="40"/>
                  </a:lnTo>
                  <a:lnTo>
                    <a:pt x="226" y="40"/>
                  </a:lnTo>
                  <a:lnTo>
                    <a:pt x="225" y="40"/>
                  </a:lnTo>
                  <a:lnTo>
                    <a:pt x="225" y="41"/>
                  </a:lnTo>
                  <a:lnTo>
                    <a:pt x="224" y="41"/>
                  </a:lnTo>
                  <a:lnTo>
                    <a:pt x="223" y="41"/>
                  </a:lnTo>
                  <a:lnTo>
                    <a:pt x="221" y="41"/>
                  </a:lnTo>
                  <a:lnTo>
                    <a:pt x="220" y="41"/>
                  </a:lnTo>
                  <a:lnTo>
                    <a:pt x="220" y="41"/>
                  </a:lnTo>
                  <a:lnTo>
                    <a:pt x="219" y="41"/>
                  </a:lnTo>
                  <a:lnTo>
                    <a:pt x="217" y="41"/>
                  </a:lnTo>
                  <a:lnTo>
                    <a:pt x="216" y="41"/>
                  </a:lnTo>
                  <a:lnTo>
                    <a:pt x="215" y="41"/>
                  </a:lnTo>
                  <a:lnTo>
                    <a:pt x="214" y="41"/>
                  </a:lnTo>
                  <a:lnTo>
                    <a:pt x="212" y="41"/>
                  </a:lnTo>
                  <a:lnTo>
                    <a:pt x="211" y="41"/>
                  </a:lnTo>
                  <a:lnTo>
                    <a:pt x="211" y="40"/>
                  </a:lnTo>
                  <a:lnTo>
                    <a:pt x="210" y="40"/>
                  </a:lnTo>
                  <a:lnTo>
                    <a:pt x="210" y="41"/>
                  </a:lnTo>
                  <a:lnTo>
                    <a:pt x="208" y="41"/>
                  </a:lnTo>
                  <a:lnTo>
                    <a:pt x="207" y="41"/>
                  </a:lnTo>
                  <a:lnTo>
                    <a:pt x="206" y="41"/>
                  </a:lnTo>
                  <a:lnTo>
                    <a:pt x="205" y="41"/>
                  </a:lnTo>
                  <a:lnTo>
                    <a:pt x="203" y="41"/>
                  </a:lnTo>
                  <a:lnTo>
                    <a:pt x="203" y="40"/>
                  </a:lnTo>
                  <a:lnTo>
                    <a:pt x="202" y="40"/>
                  </a:lnTo>
                  <a:lnTo>
                    <a:pt x="202" y="41"/>
                  </a:lnTo>
                  <a:lnTo>
                    <a:pt x="201" y="41"/>
                  </a:lnTo>
                  <a:lnTo>
                    <a:pt x="201" y="42"/>
                  </a:lnTo>
                  <a:lnTo>
                    <a:pt x="199" y="42"/>
                  </a:lnTo>
                  <a:lnTo>
                    <a:pt x="199" y="44"/>
                  </a:lnTo>
                  <a:lnTo>
                    <a:pt x="198" y="44"/>
                  </a:lnTo>
                  <a:lnTo>
                    <a:pt x="198" y="42"/>
                  </a:lnTo>
                  <a:lnTo>
                    <a:pt x="197" y="42"/>
                  </a:lnTo>
                  <a:lnTo>
                    <a:pt x="196" y="42"/>
                  </a:lnTo>
                  <a:lnTo>
                    <a:pt x="194" y="42"/>
                  </a:lnTo>
                  <a:lnTo>
                    <a:pt x="194" y="44"/>
                  </a:lnTo>
                  <a:lnTo>
                    <a:pt x="193" y="44"/>
                  </a:lnTo>
                  <a:lnTo>
                    <a:pt x="193" y="45"/>
                  </a:lnTo>
                  <a:lnTo>
                    <a:pt x="192" y="45"/>
                  </a:lnTo>
                  <a:lnTo>
                    <a:pt x="190" y="45"/>
                  </a:lnTo>
                  <a:lnTo>
                    <a:pt x="190" y="46"/>
                  </a:lnTo>
                  <a:lnTo>
                    <a:pt x="189" y="46"/>
                  </a:lnTo>
                  <a:lnTo>
                    <a:pt x="189" y="45"/>
                  </a:lnTo>
                  <a:lnTo>
                    <a:pt x="189" y="44"/>
                  </a:lnTo>
                  <a:lnTo>
                    <a:pt x="189" y="42"/>
                  </a:lnTo>
                  <a:lnTo>
                    <a:pt x="189" y="41"/>
                  </a:lnTo>
                  <a:lnTo>
                    <a:pt x="189" y="41"/>
                  </a:lnTo>
                  <a:lnTo>
                    <a:pt x="189" y="42"/>
                  </a:lnTo>
                  <a:lnTo>
                    <a:pt x="189" y="44"/>
                  </a:lnTo>
                  <a:lnTo>
                    <a:pt x="189" y="45"/>
                  </a:lnTo>
                  <a:lnTo>
                    <a:pt x="188" y="45"/>
                  </a:lnTo>
                  <a:lnTo>
                    <a:pt x="188" y="46"/>
                  </a:lnTo>
                  <a:lnTo>
                    <a:pt x="189" y="46"/>
                  </a:lnTo>
                  <a:lnTo>
                    <a:pt x="189" y="48"/>
                  </a:lnTo>
                  <a:lnTo>
                    <a:pt x="188" y="48"/>
                  </a:lnTo>
                  <a:lnTo>
                    <a:pt x="187" y="48"/>
                  </a:lnTo>
                  <a:lnTo>
                    <a:pt x="187" y="49"/>
                  </a:lnTo>
                  <a:lnTo>
                    <a:pt x="188" y="49"/>
                  </a:lnTo>
                  <a:lnTo>
                    <a:pt x="189" y="49"/>
                  </a:lnTo>
                  <a:lnTo>
                    <a:pt x="189" y="48"/>
                  </a:lnTo>
                  <a:lnTo>
                    <a:pt x="189" y="48"/>
                  </a:lnTo>
                  <a:lnTo>
                    <a:pt x="189" y="49"/>
                  </a:lnTo>
                  <a:lnTo>
                    <a:pt x="189" y="50"/>
                  </a:lnTo>
                  <a:lnTo>
                    <a:pt x="189" y="50"/>
                  </a:lnTo>
                  <a:lnTo>
                    <a:pt x="189" y="51"/>
                  </a:lnTo>
                  <a:lnTo>
                    <a:pt x="189" y="51"/>
                  </a:lnTo>
                  <a:lnTo>
                    <a:pt x="189" y="53"/>
                  </a:lnTo>
                  <a:lnTo>
                    <a:pt x="190" y="53"/>
                  </a:lnTo>
                  <a:lnTo>
                    <a:pt x="190" y="54"/>
                  </a:lnTo>
                  <a:lnTo>
                    <a:pt x="189" y="54"/>
                  </a:lnTo>
                  <a:lnTo>
                    <a:pt x="189" y="54"/>
                  </a:lnTo>
                  <a:lnTo>
                    <a:pt x="189" y="53"/>
                  </a:lnTo>
                  <a:lnTo>
                    <a:pt x="188" y="53"/>
                  </a:lnTo>
                  <a:lnTo>
                    <a:pt x="187" y="53"/>
                  </a:lnTo>
                  <a:lnTo>
                    <a:pt x="187" y="51"/>
                  </a:lnTo>
                  <a:lnTo>
                    <a:pt x="188" y="51"/>
                  </a:lnTo>
                  <a:lnTo>
                    <a:pt x="188" y="50"/>
                  </a:lnTo>
                  <a:lnTo>
                    <a:pt x="187" y="50"/>
                  </a:lnTo>
                  <a:lnTo>
                    <a:pt x="187" y="51"/>
                  </a:lnTo>
                  <a:lnTo>
                    <a:pt x="185" y="51"/>
                  </a:lnTo>
                  <a:lnTo>
                    <a:pt x="185" y="53"/>
                  </a:lnTo>
                  <a:lnTo>
                    <a:pt x="184" y="53"/>
                  </a:lnTo>
                  <a:lnTo>
                    <a:pt x="184" y="54"/>
                  </a:lnTo>
                  <a:lnTo>
                    <a:pt x="183" y="54"/>
                  </a:lnTo>
                  <a:lnTo>
                    <a:pt x="183" y="55"/>
                  </a:lnTo>
                  <a:lnTo>
                    <a:pt x="184" y="55"/>
                  </a:lnTo>
                  <a:lnTo>
                    <a:pt x="184" y="54"/>
                  </a:lnTo>
                  <a:lnTo>
                    <a:pt x="185" y="54"/>
                  </a:lnTo>
                  <a:lnTo>
                    <a:pt x="185" y="55"/>
                  </a:lnTo>
                  <a:lnTo>
                    <a:pt x="184" y="55"/>
                  </a:lnTo>
                  <a:lnTo>
                    <a:pt x="184" y="57"/>
                  </a:lnTo>
                  <a:lnTo>
                    <a:pt x="183" y="57"/>
                  </a:lnTo>
                  <a:lnTo>
                    <a:pt x="183" y="57"/>
                  </a:lnTo>
                  <a:lnTo>
                    <a:pt x="181" y="57"/>
                  </a:lnTo>
                  <a:lnTo>
                    <a:pt x="180" y="57"/>
                  </a:lnTo>
                  <a:lnTo>
                    <a:pt x="180" y="58"/>
                  </a:lnTo>
                  <a:lnTo>
                    <a:pt x="181" y="58"/>
                  </a:lnTo>
                  <a:lnTo>
                    <a:pt x="183" y="58"/>
                  </a:lnTo>
                  <a:lnTo>
                    <a:pt x="183" y="57"/>
                  </a:lnTo>
                  <a:lnTo>
                    <a:pt x="184" y="57"/>
                  </a:lnTo>
                  <a:lnTo>
                    <a:pt x="184" y="57"/>
                  </a:lnTo>
                  <a:lnTo>
                    <a:pt x="185" y="57"/>
                  </a:lnTo>
                  <a:lnTo>
                    <a:pt x="185" y="55"/>
                  </a:lnTo>
                  <a:lnTo>
                    <a:pt x="187" y="55"/>
                  </a:lnTo>
                  <a:lnTo>
                    <a:pt x="188" y="55"/>
                  </a:lnTo>
                  <a:lnTo>
                    <a:pt x="189" y="55"/>
                  </a:lnTo>
                  <a:lnTo>
                    <a:pt x="189" y="55"/>
                  </a:lnTo>
                  <a:lnTo>
                    <a:pt x="190" y="55"/>
                  </a:lnTo>
                  <a:lnTo>
                    <a:pt x="190" y="54"/>
                  </a:lnTo>
                  <a:lnTo>
                    <a:pt x="192" y="54"/>
                  </a:lnTo>
                  <a:lnTo>
                    <a:pt x="193" y="54"/>
                  </a:lnTo>
                  <a:lnTo>
                    <a:pt x="193" y="53"/>
                  </a:lnTo>
                  <a:lnTo>
                    <a:pt x="193" y="51"/>
                  </a:lnTo>
                  <a:lnTo>
                    <a:pt x="194" y="51"/>
                  </a:lnTo>
                  <a:lnTo>
                    <a:pt x="196" y="51"/>
                  </a:lnTo>
                  <a:lnTo>
                    <a:pt x="197" y="51"/>
                  </a:lnTo>
                  <a:lnTo>
                    <a:pt x="197" y="50"/>
                  </a:lnTo>
                  <a:lnTo>
                    <a:pt x="198" y="50"/>
                  </a:lnTo>
                  <a:lnTo>
                    <a:pt x="198" y="49"/>
                  </a:lnTo>
                  <a:lnTo>
                    <a:pt x="199" y="49"/>
                  </a:lnTo>
                  <a:lnTo>
                    <a:pt x="201" y="49"/>
                  </a:lnTo>
                  <a:lnTo>
                    <a:pt x="201" y="48"/>
                  </a:lnTo>
                  <a:lnTo>
                    <a:pt x="202" y="48"/>
                  </a:lnTo>
                  <a:lnTo>
                    <a:pt x="202" y="46"/>
                  </a:lnTo>
                  <a:lnTo>
                    <a:pt x="203" y="46"/>
                  </a:lnTo>
                  <a:lnTo>
                    <a:pt x="205" y="48"/>
                  </a:lnTo>
                  <a:lnTo>
                    <a:pt x="206" y="48"/>
                  </a:lnTo>
                  <a:lnTo>
                    <a:pt x="207" y="48"/>
                  </a:lnTo>
                  <a:lnTo>
                    <a:pt x="207" y="49"/>
                  </a:lnTo>
                  <a:lnTo>
                    <a:pt x="208" y="49"/>
                  </a:lnTo>
                  <a:lnTo>
                    <a:pt x="208" y="48"/>
                  </a:lnTo>
                  <a:lnTo>
                    <a:pt x="210" y="48"/>
                  </a:lnTo>
                  <a:lnTo>
                    <a:pt x="211" y="48"/>
                  </a:lnTo>
                  <a:lnTo>
                    <a:pt x="212" y="48"/>
                  </a:lnTo>
                  <a:lnTo>
                    <a:pt x="212" y="49"/>
                  </a:lnTo>
                  <a:lnTo>
                    <a:pt x="214" y="49"/>
                  </a:lnTo>
                  <a:lnTo>
                    <a:pt x="215" y="49"/>
                  </a:lnTo>
                  <a:lnTo>
                    <a:pt x="216" y="49"/>
                  </a:lnTo>
                  <a:lnTo>
                    <a:pt x="217" y="49"/>
                  </a:lnTo>
                  <a:lnTo>
                    <a:pt x="219" y="49"/>
                  </a:lnTo>
                  <a:lnTo>
                    <a:pt x="220" y="49"/>
                  </a:lnTo>
                  <a:lnTo>
                    <a:pt x="220" y="50"/>
                  </a:lnTo>
                  <a:lnTo>
                    <a:pt x="220" y="50"/>
                  </a:lnTo>
                  <a:lnTo>
                    <a:pt x="221" y="50"/>
                  </a:lnTo>
                  <a:lnTo>
                    <a:pt x="223" y="50"/>
                  </a:lnTo>
                  <a:lnTo>
                    <a:pt x="224" y="51"/>
                  </a:lnTo>
                  <a:lnTo>
                    <a:pt x="225" y="51"/>
                  </a:lnTo>
                  <a:lnTo>
                    <a:pt x="225" y="53"/>
                  </a:lnTo>
                  <a:lnTo>
                    <a:pt x="224" y="53"/>
                  </a:lnTo>
                  <a:lnTo>
                    <a:pt x="224" y="54"/>
                  </a:lnTo>
                  <a:lnTo>
                    <a:pt x="224" y="55"/>
                  </a:lnTo>
                  <a:lnTo>
                    <a:pt x="223" y="55"/>
                  </a:lnTo>
                  <a:lnTo>
                    <a:pt x="223" y="57"/>
                  </a:lnTo>
                  <a:lnTo>
                    <a:pt x="221" y="57"/>
                  </a:lnTo>
                  <a:lnTo>
                    <a:pt x="221" y="57"/>
                  </a:lnTo>
                  <a:lnTo>
                    <a:pt x="221" y="58"/>
                  </a:lnTo>
                  <a:lnTo>
                    <a:pt x="223" y="58"/>
                  </a:lnTo>
                  <a:lnTo>
                    <a:pt x="224" y="58"/>
                  </a:lnTo>
                  <a:lnTo>
                    <a:pt x="224" y="57"/>
                  </a:lnTo>
                  <a:lnTo>
                    <a:pt x="225" y="57"/>
                  </a:lnTo>
                  <a:lnTo>
                    <a:pt x="225" y="58"/>
                  </a:lnTo>
                  <a:lnTo>
                    <a:pt x="226" y="58"/>
                  </a:lnTo>
                  <a:lnTo>
                    <a:pt x="228" y="58"/>
                  </a:lnTo>
                  <a:lnTo>
                    <a:pt x="229" y="58"/>
                  </a:lnTo>
                  <a:lnTo>
                    <a:pt x="230" y="58"/>
                  </a:lnTo>
                  <a:lnTo>
                    <a:pt x="230" y="57"/>
                  </a:lnTo>
                  <a:lnTo>
                    <a:pt x="232" y="57"/>
                  </a:lnTo>
                  <a:lnTo>
                    <a:pt x="233" y="57"/>
                  </a:lnTo>
                  <a:lnTo>
                    <a:pt x="233" y="57"/>
                  </a:lnTo>
                  <a:lnTo>
                    <a:pt x="234" y="57"/>
                  </a:lnTo>
                  <a:lnTo>
                    <a:pt x="235" y="57"/>
                  </a:lnTo>
                  <a:lnTo>
                    <a:pt x="237" y="57"/>
                  </a:lnTo>
                  <a:lnTo>
                    <a:pt x="238" y="57"/>
                  </a:lnTo>
                  <a:lnTo>
                    <a:pt x="238" y="55"/>
                  </a:lnTo>
                  <a:lnTo>
                    <a:pt x="239" y="55"/>
                  </a:lnTo>
                  <a:lnTo>
                    <a:pt x="241" y="55"/>
                  </a:lnTo>
                  <a:lnTo>
                    <a:pt x="241" y="57"/>
                  </a:lnTo>
                  <a:lnTo>
                    <a:pt x="242" y="57"/>
                  </a:lnTo>
                  <a:lnTo>
                    <a:pt x="242" y="55"/>
                  </a:lnTo>
                  <a:lnTo>
                    <a:pt x="243" y="55"/>
                  </a:lnTo>
                  <a:lnTo>
                    <a:pt x="243" y="54"/>
                  </a:lnTo>
                  <a:lnTo>
                    <a:pt x="243" y="53"/>
                  </a:lnTo>
                  <a:lnTo>
                    <a:pt x="243" y="51"/>
                  </a:lnTo>
                  <a:lnTo>
                    <a:pt x="244" y="50"/>
                  </a:lnTo>
                  <a:lnTo>
                    <a:pt x="244" y="49"/>
                  </a:lnTo>
                  <a:lnTo>
                    <a:pt x="244" y="48"/>
                  </a:lnTo>
                  <a:lnTo>
                    <a:pt x="246" y="48"/>
                  </a:lnTo>
                  <a:lnTo>
                    <a:pt x="247" y="48"/>
                  </a:lnTo>
                  <a:lnTo>
                    <a:pt x="248" y="48"/>
                  </a:lnTo>
                  <a:lnTo>
                    <a:pt x="250" y="48"/>
                  </a:lnTo>
                  <a:lnTo>
                    <a:pt x="250" y="49"/>
                  </a:lnTo>
                  <a:lnTo>
                    <a:pt x="250" y="50"/>
                  </a:lnTo>
                  <a:lnTo>
                    <a:pt x="250" y="51"/>
                  </a:lnTo>
                  <a:lnTo>
                    <a:pt x="250" y="53"/>
                  </a:lnTo>
                  <a:lnTo>
                    <a:pt x="251" y="53"/>
                  </a:lnTo>
                  <a:lnTo>
                    <a:pt x="251" y="54"/>
                  </a:lnTo>
                  <a:lnTo>
                    <a:pt x="251" y="54"/>
                  </a:lnTo>
                  <a:lnTo>
                    <a:pt x="251" y="53"/>
                  </a:lnTo>
                  <a:lnTo>
                    <a:pt x="251" y="51"/>
                  </a:lnTo>
                  <a:lnTo>
                    <a:pt x="251" y="51"/>
                  </a:lnTo>
                  <a:lnTo>
                    <a:pt x="251" y="50"/>
                  </a:lnTo>
                  <a:lnTo>
                    <a:pt x="251" y="49"/>
                  </a:lnTo>
                  <a:lnTo>
                    <a:pt x="251" y="48"/>
                  </a:lnTo>
                  <a:lnTo>
                    <a:pt x="251" y="48"/>
                  </a:lnTo>
                  <a:lnTo>
                    <a:pt x="251" y="49"/>
                  </a:lnTo>
                  <a:lnTo>
                    <a:pt x="252" y="49"/>
                  </a:lnTo>
                  <a:lnTo>
                    <a:pt x="253" y="49"/>
                  </a:lnTo>
                  <a:lnTo>
                    <a:pt x="255" y="49"/>
                  </a:lnTo>
                  <a:lnTo>
                    <a:pt x="255" y="50"/>
                  </a:lnTo>
                  <a:lnTo>
                    <a:pt x="256" y="50"/>
                  </a:lnTo>
                  <a:lnTo>
                    <a:pt x="257" y="50"/>
                  </a:lnTo>
                  <a:lnTo>
                    <a:pt x="259" y="50"/>
                  </a:lnTo>
                  <a:lnTo>
                    <a:pt x="260" y="50"/>
                  </a:lnTo>
                  <a:lnTo>
                    <a:pt x="260" y="51"/>
                  </a:lnTo>
                  <a:lnTo>
                    <a:pt x="261" y="51"/>
                  </a:lnTo>
                  <a:lnTo>
                    <a:pt x="261" y="50"/>
                  </a:lnTo>
                  <a:lnTo>
                    <a:pt x="261" y="49"/>
                  </a:lnTo>
                  <a:lnTo>
                    <a:pt x="260" y="49"/>
                  </a:lnTo>
                  <a:lnTo>
                    <a:pt x="260" y="48"/>
                  </a:lnTo>
                  <a:lnTo>
                    <a:pt x="259" y="48"/>
                  </a:lnTo>
                  <a:lnTo>
                    <a:pt x="257" y="48"/>
                  </a:lnTo>
                  <a:lnTo>
                    <a:pt x="257" y="46"/>
                  </a:lnTo>
                  <a:lnTo>
                    <a:pt x="256" y="46"/>
                  </a:lnTo>
                  <a:lnTo>
                    <a:pt x="256" y="45"/>
                  </a:lnTo>
                  <a:lnTo>
                    <a:pt x="256" y="44"/>
                  </a:lnTo>
                  <a:lnTo>
                    <a:pt x="255" y="44"/>
                  </a:lnTo>
                  <a:lnTo>
                    <a:pt x="255" y="42"/>
                  </a:lnTo>
                  <a:lnTo>
                    <a:pt x="255" y="41"/>
                  </a:lnTo>
                  <a:lnTo>
                    <a:pt x="255" y="40"/>
                  </a:lnTo>
                  <a:lnTo>
                    <a:pt x="255" y="39"/>
                  </a:lnTo>
                  <a:lnTo>
                    <a:pt x="255" y="37"/>
                  </a:lnTo>
                  <a:lnTo>
                    <a:pt x="256" y="37"/>
                  </a:lnTo>
                  <a:lnTo>
                    <a:pt x="256" y="36"/>
                  </a:lnTo>
                  <a:lnTo>
                    <a:pt x="256" y="35"/>
                  </a:lnTo>
                  <a:lnTo>
                    <a:pt x="257" y="35"/>
                  </a:lnTo>
                  <a:lnTo>
                    <a:pt x="257" y="33"/>
                  </a:lnTo>
                  <a:lnTo>
                    <a:pt x="259" y="33"/>
                  </a:lnTo>
                  <a:lnTo>
                    <a:pt x="259" y="32"/>
                  </a:lnTo>
                  <a:lnTo>
                    <a:pt x="260" y="32"/>
                  </a:lnTo>
                  <a:lnTo>
                    <a:pt x="260" y="31"/>
                  </a:lnTo>
                  <a:lnTo>
                    <a:pt x="261" y="31"/>
                  </a:lnTo>
                  <a:lnTo>
                    <a:pt x="262" y="31"/>
                  </a:lnTo>
                  <a:lnTo>
                    <a:pt x="264" y="31"/>
                  </a:lnTo>
                  <a:lnTo>
                    <a:pt x="264" y="32"/>
                  </a:lnTo>
                  <a:lnTo>
                    <a:pt x="264" y="33"/>
                  </a:lnTo>
                  <a:lnTo>
                    <a:pt x="265" y="33"/>
                  </a:lnTo>
                  <a:lnTo>
                    <a:pt x="265" y="35"/>
                  </a:lnTo>
                  <a:lnTo>
                    <a:pt x="265" y="36"/>
                  </a:lnTo>
                  <a:lnTo>
                    <a:pt x="265" y="37"/>
                  </a:lnTo>
                  <a:lnTo>
                    <a:pt x="266" y="37"/>
                  </a:lnTo>
                  <a:lnTo>
                    <a:pt x="266" y="39"/>
                  </a:lnTo>
                  <a:lnTo>
                    <a:pt x="266" y="40"/>
                  </a:lnTo>
                  <a:lnTo>
                    <a:pt x="266" y="41"/>
                  </a:lnTo>
                  <a:lnTo>
                    <a:pt x="266" y="42"/>
                  </a:lnTo>
                  <a:lnTo>
                    <a:pt x="266" y="44"/>
                  </a:lnTo>
                  <a:lnTo>
                    <a:pt x="268" y="44"/>
                  </a:lnTo>
                  <a:lnTo>
                    <a:pt x="268" y="45"/>
                  </a:lnTo>
                  <a:lnTo>
                    <a:pt x="268" y="46"/>
                  </a:lnTo>
                  <a:lnTo>
                    <a:pt x="268" y="48"/>
                  </a:lnTo>
                  <a:lnTo>
                    <a:pt x="268" y="49"/>
                  </a:lnTo>
                  <a:lnTo>
                    <a:pt x="268" y="50"/>
                  </a:lnTo>
                  <a:lnTo>
                    <a:pt x="268" y="51"/>
                  </a:lnTo>
                  <a:lnTo>
                    <a:pt x="268" y="53"/>
                  </a:lnTo>
                  <a:lnTo>
                    <a:pt x="268" y="54"/>
                  </a:lnTo>
                  <a:lnTo>
                    <a:pt x="268" y="55"/>
                  </a:lnTo>
                  <a:lnTo>
                    <a:pt x="266" y="55"/>
                  </a:lnTo>
                  <a:lnTo>
                    <a:pt x="266" y="57"/>
                  </a:lnTo>
                  <a:lnTo>
                    <a:pt x="266" y="57"/>
                  </a:lnTo>
                  <a:lnTo>
                    <a:pt x="266" y="58"/>
                  </a:lnTo>
                  <a:lnTo>
                    <a:pt x="266" y="59"/>
                  </a:lnTo>
                  <a:lnTo>
                    <a:pt x="266" y="60"/>
                  </a:lnTo>
                  <a:lnTo>
                    <a:pt x="265" y="60"/>
                  </a:lnTo>
                  <a:lnTo>
                    <a:pt x="265" y="62"/>
                  </a:lnTo>
                  <a:lnTo>
                    <a:pt x="265" y="63"/>
                  </a:lnTo>
                  <a:lnTo>
                    <a:pt x="265" y="64"/>
                  </a:lnTo>
                  <a:lnTo>
                    <a:pt x="265" y="66"/>
                  </a:lnTo>
                  <a:lnTo>
                    <a:pt x="265" y="67"/>
                  </a:lnTo>
                  <a:lnTo>
                    <a:pt x="264" y="67"/>
                  </a:lnTo>
                  <a:lnTo>
                    <a:pt x="264" y="68"/>
                  </a:lnTo>
                  <a:lnTo>
                    <a:pt x="264" y="69"/>
                  </a:lnTo>
                  <a:lnTo>
                    <a:pt x="264" y="71"/>
                  </a:lnTo>
                  <a:lnTo>
                    <a:pt x="262" y="72"/>
                  </a:lnTo>
                  <a:lnTo>
                    <a:pt x="262" y="73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1" y="76"/>
                  </a:lnTo>
                  <a:lnTo>
                    <a:pt x="261" y="77"/>
                  </a:lnTo>
                  <a:lnTo>
                    <a:pt x="261" y="79"/>
                  </a:lnTo>
                  <a:lnTo>
                    <a:pt x="261" y="80"/>
                  </a:lnTo>
                  <a:lnTo>
                    <a:pt x="260" y="80"/>
                  </a:lnTo>
                  <a:lnTo>
                    <a:pt x="260" y="81"/>
                  </a:lnTo>
                  <a:lnTo>
                    <a:pt x="260" y="82"/>
                  </a:lnTo>
                  <a:lnTo>
                    <a:pt x="260" y="84"/>
                  </a:lnTo>
                  <a:lnTo>
                    <a:pt x="261" y="84"/>
                  </a:lnTo>
                  <a:lnTo>
                    <a:pt x="261" y="85"/>
                  </a:lnTo>
                  <a:lnTo>
                    <a:pt x="261" y="86"/>
                  </a:lnTo>
                  <a:lnTo>
                    <a:pt x="261" y="88"/>
                  </a:lnTo>
                  <a:lnTo>
                    <a:pt x="261" y="89"/>
                  </a:lnTo>
                  <a:lnTo>
                    <a:pt x="261" y="89"/>
                  </a:lnTo>
                  <a:lnTo>
                    <a:pt x="261" y="90"/>
                  </a:lnTo>
                  <a:lnTo>
                    <a:pt x="261" y="91"/>
                  </a:lnTo>
                  <a:lnTo>
                    <a:pt x="261" y="93"/>
                  </a:lnTo>
                  <a:lnTo>
                    <a:pt x="261" y="94"/>
                  </a:lnTo>
                  <a:lnTo>
                    <a:pt x="261" y="95"/>
                  </a:lnTo>
                  <a:lnTo>
                    <a:pt x="262" y="97"/>
                  </a:lnTo>
                  <a:lnTo>
                    <a:pt x="262" y="98"/>
                  </a:lnTo>
                  <a:lnTo>
                    <a:pt x="262" y="99"/>
                  </a:lnTo>
                  <a:lnTo>
                    <a:pt x="262" y="100"/>
                  </a:lnTo>
                  <a:lnTo>
                    <a:pt x="262" y="102"/>
                  </a:lnTo>
                  <a:lnTo>
                    <a:pt x="264" y="102"/>
                  </a:lnTo>
                  <a:lnTo>
                    <a:pt x="264" y="103"/>
                  </a:lnTo>
                  <a:lnTo>
                    <a:pt x="264" y="104"/>
                  </a:lnTo>
                  <a:lnTo>
                    <a:pt x="264" y="106"/>
                  </a:lnTo>
                  <a:lnTo>
                    <a:pt x="265" y="106"/>
                  </a:lnTo>
                  <a:lnTo>
                    <a:pt x="266" y="106"/>
                  </a:lnTo>
                  <a:lnTo>
                    <a:pt x="266" y="107"/>
                  </a:lnTo>
                  <a:lnTo>
                    <a:pt x="266" y="108"/>
                  </a:lnTo>
                  <a:lnTo>
                    <a:pt x="268" y="108"/>
                  </a:lnTo>
                  <a:lnTo>
                    <a:pt x="268" y="109"/>
                  </a:lnTo>
                  <a:lnTo>
                    <a:pt x="268" y="111"/>
                  </a:lnTo>
                  <a:lnTo>
                    <a:pt x="269" y="111"/>
                  </a:lnTo>
                  <a:lnTo>
                    <a:pt x="270" y="111"/>
                  </a:lnTo>
                  <a:lnTo>
                    <a:pt x="272" y="111"/>
                  </a:lnTo>
                  <a:lnTo>
                    <a:pt x="272" y="109"/>
                  </a:lnTo>
                  <a:lnTo>
                    <a:pt x="272" y="108"/>
                  </a:lnTo>
                  <a:lnTo>
                    <a:pt x="273" y="108"/>
                  </a:lnTo>
                  <a:lnTo>
                    <a:pt x="273" y="109"/>
                  </a:lnTo>
                  <a:lnTo>
                    <a:pt x="274" y="109"/>
                  </a:lnTo>
                  <a:lnTo>
                    <a:pt x="274" y="111"/>
                  </a:lnTo>
                  <a:lnTo>
                    <a:pt x="275" y="111"/>
                  </a:lnTo>
                  <a:lnTo>
                    <a:pt x="277" y="111"/>
                  </a:lnTo>
                  <a:lnTo>
                    <a:pt x="277" y="109"/>
                  </a:lnTo>
                  <a:lnTo>
                    <a:pt x="277" y="108"/>
                  </a:lnTo>
                  <a:lnTo>
                    <a:pt x="278" y="108"/>
                  </a:lnTo>
                  <a:lnTo>
                    <a:pt x="278" y="107"/>
                  </a:lnTo>
                  <a:lnTo>
                    <a:pt x="279" y="107"/>
                  </a:lnTo>
                  <a:lnTo>
                    <a:pt x="279" y="106"/>
                  </a:lnTo>
                  <a:lnTo>
                    <a:pt x="279" y="104"/>
                  </a:lnTo>
                  <a:lnTo>
                    <a:pt x="278" y="104"/>
                  </a:lnTo>
                  <a:lnTo>
                    <a:pt x="278" y="103"/>
                  </a:lnTo>
                  <a:lnTo>
                    <a:pt x="278" y="102"/>
                  </a:lnTo>
                  <a:lnTo>
                    <a:pt x="279" y="102"/>
                  </a:lnTo>
                  <a:lnTo>
                    <a:pt x="281" y="102"/>
                  </a:lnTo>
                  <a:lnTo>
                    <a:pt x="281" y="100"/>
                  </a:lnTo>
                  <a:lnTo>
                    <a:pt x="279" y="100"/>
                  </a:lnTo>
                  <a:lnTo>
                    <a:pt x="279" y="99"/>
                  </a:lnTo>
                  <a:lnTo>
                    <a:pt x="278" y="99"/>
                  </a:lnTo>
                  <a:lnTo>
                    <a:pt x="278" y="98"/>
                  </a:lnTo>
                  <a:lnTo>
                    <a:pt x="278" y="97"/>
                  </a:lnTo>
                  <a:lnTo>
                    <a:pt x="279" y="97"/>
                  </a:lnTo>
                  <a:lnTo>
                    <a:pt x="279" y="95"/>
                  </a:lnTo>
                  <a:lnTo>
                    <a:pt x="281" y="95"/>
                  </a:lnTo>
                  <a:lnTo>
                    <a:pt x="282" y="95"/>
                  </a:lnTo>
                  <a:lnTo>
                    <a:pt x="282" y="95"/>
                  </a:lnTo>
                  <a:lnTo>
                    <a:pt x="283" y="95"/>
                  </a:lnTo>
                  <a:lnTo>
                    <a:pt x="284" y="95"/>
                  </a:lnTo>
                  <a:lnTo>
                    <a:pt x="286" y="95"/>
                  </a:lnTo>
                  <a:lnTo>
                    <a:pt x="287" y="95"/>
                  </a:lnTo>
                  <a:lnTo>
                    <a:pt x="287" y="97"/>
                  </a:lnTo>
                  <a:lnTo>
                    <a:pt x="287" y="98"/>
                  </a:lnTo>
                  <a:lnTo>
                    <a:pt x="287" y="99"/>
                  </a:lnTo>
                  <a:lnTo>
                    <a:pt x="286" y="99"/>
                  </a:lnTo>
                  <a:lnTo>
                    <a:pt x="286" y="100"/>
                  </a:lnTo>
                  <a:lnTo>
                    <a:pt x="287" y="100"/>
                  </a:lnTo>
                  <a:lnTo>
                    <a:pt x="287" y="99"/>
                  </a:lnTo>
                  <a:lnTo>
                    <a:pt x="288" y="99"/>
                  </a:lnTo>
                  <a:lnTo>
                    <a:pt x="290" y="99"/>
                  </a:lnTo>
                  <a:lnTo>
                    <a:pt x="290" y="98"/>
                  </a:lnTo>
                  <a:lnTo>
                    <a:pt x="290" y="97"/>
                  </a:lnTo>
                  <a:lnTo>
                    <a:pt x="288" y="97"/>
                  </a:lnTo>
                  <a:lnTo>
                    <a:pt x="288" y="95"/>
                  </a:lnTo>
                  <a:lnTo>
                    <a:pt x="287" y="95"/>
                  </a:lnTo>
                  <a:lnTo>
                    <a:pt x="287" y="94"/>
                  </a:lnTo>
                  <a:lnTo>
                    <a:pt x="286" y="94"/>
                  </a:lnTo>
                  <a:lnTo>
                    <a:pt x="286" y="93"/>
                  </a:lnTo>
                  <a:lnTo>
                    <a:pt x="287" y="93"/>
                  </a:lnTo>
                  <a:lnTo>
                    <a:pt x="288" y="93"/>
                  </a:lnTo>
                  <a:lnTo>
                    <a:pt x="290" y="93"/>
                  </a:lnTo>
                  <a:lnTo>
                    <a:pt x="290" y="91"/>
                  </a:lnTo>
                  <a:lnTo>
                    <a:pt x="290" y="90"/>
                  </a:lnTo>
                  <a:lnTo>
                    <a:pt x="291" y="90"/>
                  </a:lnTo>
                  <a:lnTo>
                    <a:pt x="291" y="89"/>
                  </a:lnTo>
                  <a:lnTo>
                    <a:pt x="292" y="89"/>
                  </a:lnTo>
                  <a:lnTo>
                    <a:pt x="292" y="89"/>
                  </a:lnTo>
                  <a:lnTo>
                    <a:pt x="293" y="89"/>
                  </a:lnTo>
                  <a:lnTo>
                    <a:pt x="295" y="89"/>
                  </a:lnTo>
                  <a:lnTo>
                    <a:pt x="295" y="88"/>
                  </a:lnTo>
                  <a:lnTo>
                    <a:pt x="296" y="88"/>
                  </a:lnTo>
                  <a:lnTo>
                    <a:pt x="296" y="89"/>
                  </a:lnTo>
                  <a:lnTo>
                    <a:pt x="297" y="89"/>
                  </a:lnTo>
                  <a:lnTo>
                    <a:pt x="299" y="89"/>
                  </a:lnTo>
                  <a:lnTo>
                    <a:pt x="300" y="89"/>
                  </a:lnTo>
                  <a:lnTo>
                    <a:pt x="300" y="88"/>
                  </a:lnTo>
                  <a:lnTo>
                    <a:pt x="300" y="86"/>
                  </a:lnTo>
                  <a:lnTo>
                    <a:pt x="299" y="86"/>
                  </a:lnTo>
                  <a:lnTo>
                    <a:pt x="299" y="88"/>
                  </a:lnTo>
                  <a:lnTo>
                    <a:pt x="297" y="88"/>
                  </a:lnTo>
                  <a:lnTo>
                    <a:pt x="296" y="88"/>
                  </a:lnTo>
                  <a:lnTo>
                    <a:pt x="296" y="86"/>
                  </a:lnTo>
                  <a:lnTo>
                    <a:pt x="297" y="86"/>
                  </a:lnTo>
                  <a:lnTo>
                    <a:pt x="297" y="85"/>
                  </a:lnTo>
                  <a:lnTo>
                    <a:pt x="297" y="84"/>
                  </a:lnTo>
                  <a:lnTo>
                    <a:pt x="299" y="84"/>
                  </a:lnTo>
                  <a:lnTo>
                    <a:pt x="300" y="84"/>
                  </a:lnTo>
                  <a:lnTo>
                    <a:pt x="301" y="84"/>
                  </a:lnTo>
                  <a:lnTo>
                    <a:pt x="301" y="85"/>
                  </a:lnTo>
                  <a:lnTo>
                    <a:pt x="301" y="86"/>
                  </a:lnTo>
                  <a:lnTo>
                    <a:pt x="301" y="88"/>
                  </a:lnTo>
                  <a:lnTo>
                    <a:pt x="302" y="88"/>
                  </a:lnTo>
                  <a:lnTo>
                    <a:pt x="302" y="86"/>
                  </a:lnTo>
                  <a:lnTo>
                    <a:pt x="304" y="86"/>
                  </a:lnTo>
                  <a:lnTo>
                    <a:pt x="304" y="88"/>
                  </a:lnTo>
                  <a:lnTo>
                    <a:pt x="304" y="89"/>
                  </a:lnTo>
                  <a:lnTo>
                    <a:pt x="302" y="89"/>
                  </a:lnTo>
                  <a:lnTo>
                    <a:pt x="302" y="89"/>
                  </a:lnTo>
                  <a:lnTo>
                    <a:pt x="302" y="90"/>
                  </a:lnTo>
                  <a:lnTo>
                    <a:pt x="302" y="91"/>
                  </a:lnTo>
                  <a:lnTo>
                    <a:pt x="302" y="93"/>
                  </a:lnTo>
                  <a:lnTo>
                    <a:pt x="301" y="94"/>
                  </a:lnTo>
                  <a:lnTo>
                    <a:pt x="300" y="94"/>
                  </a:lnTo>
                  <a:lnTo>
                    <a:pt x="300" y="95"/>
                  </a:lnTo>
                  <a:lnTo>
                    <a:pt x="300" y="97"/>
                  </a:lnTo>
                  <a:lnTo>
                    <a:pt x="299" y="97"/>
                  </a:lnTo>
                  <a:lnTo>
                    <a:pt x="299" y="98"/>
                  </a:lnTo>
                  <a:lnTo>
                    <a:pt x="297" y="98"/>
                  </a:lnTo>
                  <a:lnTo>
                    <a:pt x="296" y="99"/>
                  </a:lnTo>
                  <a:lnTo>
                    <a:pt x="296" y="100"/>
                  </a:lnTo>
                  <a:lnTo>
                    <a:pt x="295" y="100"/>
                  </a:lnTo>
                  <a:lnTo>
                    <a:pt x="295" y="102"/>
                  </a:lnTo>
                  <a:lnTo>
                    <a:pt x="295" y="103"/>
                  </a:lnTo>
                  <a:lnTo>
                    <a:pt x="296" y="103"/>
                  </a:lnTo>
                  <a:lnTo>
                    <a:pt x="297" y="103"/>
                  </a:lnTo>
                  <a:lnTo>
                    <a:pt x="297" y="104"/>
                  </a:lnTo>
                  <a:lnTo>
                    <a:pt x="299" y="104"/>
                  </a:lnTo>
                  <a:lnTo>
                    <a:pt x="300" y="104"/>
                  </a:lnTo>
                  <a:lnTo>
                    <a:pt x="301" y="104"/>
                  </a:lnTo>
                  <a:lnTo>
                    <a:pt x="301" y="106"/>
                  </a:lnTo>
                  <a:lnTo>
                    <a:pt x="301" y="107"/>
                  </a:lnTo>
                  <a:lnTo>
                    <a:pt x="301" y="108"/>
                  </a:lnTo>
                  <a:lnTo>
                    <a:pt x="300" y="108"/>
                  </a:lnTo>
                  <a:lnTo>
                    <a:pt x="299" y="108"/>
                  </a:lnTo>
                  <a:lnTo>
                    <a:pt x="297" y="108"/>
                  </a:lnTo>
                  <a:lnTo>
                    <a:pt x="297" y="109"/>
                  </a:lnTo>
                  <a:lnTo>
                    <a:pt x="296" y="109"/>
                  </a:lnTo>
                  <a:lnTo>
                    <a:pt x="296" y="111"/>
                  </a:lnTo>
                  <a:lnTo>
                    <a:pt x="295" y="111"/>
                  </a:lnTo>
                  <a:lnTo>
                    <a:pt x="295" y="112"/>
                  </a:lnTo>
                  <a:lnTo>
                    <a:pt x="293" y="112"/>
                  </a:lnTo>
                  <a:lnTo>
                    <a:pt x="292" y="112"/>
                  </a:lnTo>
                  <a:lnTo>
                    <a:pt x="291" y="112"/>
                  </a:lnTo>
                  <a:lnTo>
                    <a:pt x="291" y="113"/>
                  </a:lnTo>
                  <a:lnTo>
                    <a:pt x="290" y="113"/>
                  </a:lnTo>
                  <a:lnTo>
                    <a:pt x="288" y="113"/>
                  </a:lnTo>
                  <a:lnTo>
                    <a:pt x="288" y="115"/>
                  </a:lnTo>
                  <a:lnTo>
                    <a:pt x="288" y="116"/>
                  </a:lnTo>
                  <a:lnTo>
                    <a:pt x="287" y="116"/>
                  </a:lnTo>
                  <a:lnTo>
                    <a:pt x="286" y="116"/>
                  </a:lnTo>
                  <a:lnTo>
                    <a:pt x="286" y="117"/>
                  </a:lnTo>
                  <a:lnTo>
                    <a:pt x="286" y="118"/>
                  </a:lnTo>
                  <a:lnTo>
                    <a:pt x="287" y="118"/>
                  </a:lnTo>
                  <a:lnTo>
                    <a:pt x="287" y="120"/>
                  </a:lnTo>
                  <a:lnTo>
                    <a:pt x="287" y="120"/>
                  </a:lnTo>
                  <a:lnTo>
                    <a:pt x="288" y="120"/>
                  </a:lnTo>
                  <a:lnTo>
                    <a:pt x="288" y="121"/>
                  </a:lnTo>
                  <a:lnTo>
                    <a:pt x="290" y="121"/>
                  </a:lnTo>
                  <a:lnTo>
                    <a:pt x="290" y="122"/>
                  </a:lnTo>
                  <a:lnTo>
                    <a:pt x="291" y="122"/>
                  </a:lnTo>
                  <a:lnTo>
                    <a:pt x="292" y="122"/>
                  </a:lnTo>
                  <a:lnTo>
                    <a:pt x="292" y="124"/>
                  </a:lnTo>
                  <a:lnTo>
                    <a:pt x="293" y="124"/>
                  </a:lnTo>
                  <a:lnTo>
                    <a:pt x="293" y="122"/>
                  </a:lnTo>
                  <a:lnTo>
                    <a:pt x="293" y="121"/>
                  </a:lnTo>
                  <a:lnTo>
                    <a:pt x="295" y="121"/>
                  </a:lnTo>
                  <a:lnTo>
                    <a:pt x="296" y="121"/>
                  </a:lnTo>
                  <a:lnTo>
                    <a:pt x="296" y="122"/>
                  </a:lnTo>
                  <a:lnTo>
                    <a:pt x="295" y="122"/>
                  </a:lnTo>
                  <a:lnTo>
                    <a:pt x="295" y="124"/>
                  </a:lnTo>
                  <a:lnTo>
                    <a:pt x="296" y="124"/>
                  </a:lnTo>
                  <a:lnTo>
                    <a:pt x="296" y="125"/>
                  </a:lnTo>
                  <a:lnTo>
                    <a:pt x="296" y="126"/>
                  </a:lnTo>
                  <a:lnTo>
                    <a:pt x="297" y="126"/>
                  </a:lnTo>
                  <a:lnTo>
                    <a:pt x="299" y="126"/>
                  </a:lnTo>
                  <a:lnTo>
                    <a:pt x="300" y="126"/>
                  </a:lnTo>
                  <a:lnTo>
                    <a:pt x="300" y="125"/>
                  </a:lnTo>
                  <a:lnTo>
                    <a:pt x="301" y="125"/>
                  </a:lnTo>
                  <a:lnTo>
                    <a:pt x="301" y="126"/>
                  </a:lnTo>
                  <a:lnTo>
                    <a:pt x="302" y="126"/>
                  </a:lnTo>
                  <a:lnTo>
                    <a:pt x="304" y="126"/>
                  </a:lnTo>
                  <a:lnTo>
                    <a:pt x="304" y="125"/>
                  </a:lnTo>
                  <a:lnTo>
                    <a:pt x="305" y="125"/>
                  </a:lnTo>
                  <a:lnTo>
                    <a:pt x="306" y="125"/>
                  </a:lnTo>
                  <a:lnTo>
                    <a:pt x="306" y="124"/>
                  </a:lnTo>
                  <a:lnTo>
                    <a:pt x="308" y="124"/>
                  </a:lnTo>
                  <a:lnTo>
                    <a:pt x="308" y="122"/>
                  </a:lnTo>
                  <a:lnTo>
                    <a:pt x="309" y="122"/>
                  </a:lnTo>
                  <a:lnTo>
                    <a:pt x="309" y="124"/>
                  </a:lnTo>
                  <a:lnTo>
                    <a:pt x="310" y="124"/>
                  </a:lnTo>
                  <a:lnTo>
                    <a:pt x="311" y="124"/>
                  </a:lnTo>
                  <a:lnTo>
                    <a:pt x="311" y="122"/>
                  </a:lnTo>
                  <a:lnTo>
                    <a:pt x="311" y="121"/>
                  </a:lnTo>
                  <a:lnTo>
                    <a:pt x="313" y="121"/>
                  </a:lnTo>
                  <a:lnTo>
                    <a:pt x="313" y="121"/>
                  </a:lnTo>
                  <a:lnTo>
                    <a:pt x="313" y="120"/>
                  </a:lnTo>
                  <a:lnTo>
                    <a:pt x="313" y="120"/>
                  </a:lnTo>
                  <a:lnTo>
                    <a:pt x="313" y="118"/>
                  </a:lnTo>
                  <a:lnTo>
                    <a:pt x="314" y="118"/>
                  </a:lnTo>
                  <a:lnTo>
                    <a:pt x="314" y="117"/>
                  </a:lnTo>
                  <a:lnTo>
                    <a:pt x="315" y="117"/>
                  </a:lnTo>
                  <a:lnTo>
                    <a:pt x="317" y="117"/>
                  </a:lnTo>
                  <a:lnTo>
                    <a:pt x="317" y="116"/>
                  </a:lnTo>
                  <a:lnTo>
                    <a:pt x="317" y="115"/>
                  </a:lnTo>
                  <a:lnTo>
                    <a:pt x="318" y="113"/>
                  </a:lnTo>
                  <a:lnTo>
                    <a:pt x="318" y="112"/>
                  </a:lnTo>
                  <a:lnTo>
                    <a:pt x="319" y="112"/>
                  </a:lnTo>
                  <a:lnTo>
                    <a:pt x="319" y="111"/>
                  </a:lnTo>
                  <a:lnTo>
                    <a:pt x="320" y="111"/>
                  </a:lnTo>
                  <a:lnTo>
                    <a:pt x="322" y="111"/>
                  </a:lnTo>
                  <a:lnTo>
                    <a:pt x="323" y="112"/>
                  </a:lnTo>
                  <a:lnTo>
                    <a:pt x="323" y="113"/>
                  </a:lnTo>
                  <a:lnTo>
                    <a:pt x="324" y="113"/>
                  </a:lnTo>
                  <a:lnTo>
                    <a:pt x="326" y="113"/>
                  </a:lnTo>
                  <a:lnTo>
                    <a:pt x="326" y="112"/>
                  </a:lnTo>
                  <a:lnTo>
                    <a:pt x="327" y="112"/>
                  </a:lnTo>
                  <a:lnTo>
                    <a:pt x="327" y="113"/>
                  </a:lnTo>
                  <a:lnTo>
                    <a:pt x="328" y="113"/>
                  </a:lnTo>
                  <a:lnTo>
                    <a:pt x="328" y="115"/>
                  </a:lnTo>
                  <a:lnTo>
                    <a:pt x="329" y="115"/>
                  </a:lnTo>
                  <a:lnTo>
                    <a:pt x="329" y="116"/>
                  </a:lnTo>
                  <a:lnTo>
                    <a:pt x="331" y="116"/>
                  </a:lnTo>
                  <a:lnTo>
                    <a:pt x="332" y="116"/>
                  </a:lnTo>
                  <a:lnTo>
                    <a:pt x="333" y="116"/>
                  </a:lnTo>
                  <a:lnTo>
                    <a:pt x="333" y="117"/>
                  </a:lnTo>
                  <a:lnTo>
                    <a:pt x="335" y="117"/>
                  </a:lnTo>
                  <a:lnTo>
                    <a:pt x="335" y="118"/>
                  </a:lnTo>
                  <a:lnTo>
                    <a:pt x="336" y="118"/>
                  </a:lnTo>
                  <a:lnTo>
                    <a:pt x="337" y="118"/>
                  </a:lnTo>
                  <a:lnTo>
                    <a:pt x="337" y="120"/>
                  </a:lnTo>
                  <a:lnTo>
                    <a:pt x="338" y="120"/>
                  </a:lnTo>
                  <a:lnTo>
                    <a:pt x="340" y="120"/>
                  </a:lnTo>
                  <a:lnTo>
                    <a:pt x="340" y="120"/>
                  </a:lnTo>
                  <a:lnTo>
                    <a:pt x="341" y="120"/>
                  </a:lnTo>
                  <a:lnTo>
                    <a:pt x="341" y="121"/>
                  </a:lnTo>
                  <a:lnTo>
                    <a:pt x="342" y="121"/>
                  </a:lnTo>
                  <a:lnTo>
                    <a:pt x="342" y="122"/>
                  </a:lnTo>
                  <a:lnTo>
                    <a:pt x="344" y="122"/>
                  </a:lnTo>
                  <a:lnTo>
                    <a:pt x="344" y="124"/>
                  </a:lnTo>
                  <a:lnTo>
                    <a:pt x="344" y="124"/>
                  </a:lnTo>
                  <a:lnTo>
                    <a:pt x="344" y="125"/>
                  </a:lnTo>
                  <a:lnTo>
                    <a:pt x="345" y="125"/>
                  </a:lnTo>
                  <a:lnTo>
                    <a:pt x="346" y="125"/>
                  </a:lnTo>
                  <a:lnTo>
                    <a:pt x="346" y="126"/>
                  </a:lnTo>
                  <a:lnTo>
                    <a:pt x="346" y="127"/>
                  </a:lnTo>
                  <a:lnTo>
                    <a:pt x="346" y="129"/>
                  </a:lnTo>
                  <a:lnTo>
                    <a:pt x="347" y="129"/>
                  </a:lnTo>
                  <a:lnTo>
                    <a:pt x="347" y="130"/>
                  </a:lnTo>
                  <a:lnTo>
                    <a:pt x="347" y="131"/>
                  </a:lnTo>
                  <a:lnTo>
                    <a:pt x="349" y="131"/>
                  </a:lnTo>
                  <a:lnTo>
                    <a:pt x="349" y="133"/>
                  </a:lnTo>
                  <a:lnTo>
                    <a:pt x="350" y="133"/>
                  </a:lnTo>
                  <a:lnTo>
                    <a:pt x="350" y="134"/>
                  </a:lnTo>
                  <a:lnTo>
                    <a:pt x="351" y="134"/>
                  </a:lnTo>
                  <a:lnTo>
                    <a:pt x="351" y="135"/>
                  </a:lnTo>
                  <a:lnTo>
                    <a:pt x="351" y="136"/>
                  </a:lnTo>
                  <a:lnTo>
                    <a:pt x="353" y="136"/>
                  </a:lnTo>
                  <a:lnTo>
                    <a:pt x="353" y="138"/>
                  </a:lnTo>
                  <a:lnTo>
                    <a:pt x="353" y="139"/>
                  </a:lnTo>
                  <a:lnTo>
                    <a:pt x="353" y="140"/>
                  </a:lnTo>
                  <a:lnTo>
                    <a:pt x="353" y="142"/>
                  </a:lnTo>
                  <a:lnTo>
                    <a:pt x="333" y="187"/>
                  </a:lnTo>
                  <a:lnTo>
                    <a:pt x="327" y="200"/>
                  </a:lnTo>
                  <a:lnTo>
                    <a:pt x="327" y="201"/>
                  </a:lnTo>
                  <a:lnTo>
                    <a:pt x="324" y="205"/>
                  </a:lnTo>
                  <a:lnTo>
                    <a:pt x="323" y="206"/>
                  </a:lnTo>
                  <a:lnTo>
                    <a:pt x="323" y="207"/>
                  </a:lnTo>
                  <a:lnTo>
                    <a:pt x="313" y="227"/>
                  </a:lnTo>
                  <a:lnTo>
                    <a:pt x="314" y="229"/>
                  </a:lnTo>
                  <a:lnTo>
                    <a:pt x="315" y="232"/>
                  </a:lnTo>
                  <a:lnTo>
                    <a:pt x="319" y="238"/>
                  </a:lnTo>
                  <a:lnTo>
                    <a:pt x="320" y="241"/>
                  </a:lnTo>
                  <a:lnTo>
                    <a:pt x="320" y="242"/>
                  </a:lnTo>
                  <a:lnTo>
                    <a:pt x="322" y="243"/>
                  </a:lnTo>
                  <a:lnTo>
                    <a:pt x="323" y="245"/>
                  </a:lnTo>
                  <a:lnTo>
                    <a:pt x="324" y="247"/>
                  </a:lnTo>
                  <a:lnTo>
                    <a:pt x="327" y="252"/>
                  </a:lnTo>
                  <a:lnTo>
                    <a:pt x="328" y="255"/>
                  </a:lnTo>
                  <a:lnTo>
                    <a:pt x="329" y="256"/>
                  </a:lnTo>
                  <a:lnTo>
                    <a:pt x="329" y="258"/>
                  </a:lnTo>
                  <a:lnTo>
                    <a:pt x="331" y="259"/>
                  </a:lnTo>
                  <a:lnTo>
                    <a:pt x="331" y="260"/>
                  </a:lnTo>
                  <a:lnTo>
                    <a:pt x="332" y="260"/>
                  </a:lnTo>
                  <a:lnTo>
                    <a:pt x="332" y="261"/>
                  </a:lnTo>
                  <a:lnTo>
                    <a:pt x="332" y="263"/>
                  </a:lnTo>
                  <a:lnTo>
                    <a:pt x="333" y="264"/>
                  </a:lnTo>
                  <a:lnTo>
                    <a:pt x="335" y="265"/>
                  </a:lnTo>
                  <a:lnTo>
                    <a:pt x="335" y="267"/>
                  </a:lnTo>
                  <a:lnTo>
                    <a:pt x="337" y="272"/>
                  </a:lnTo>
                  <a:lnTo>
                    <a:pt x="338" y="272"/>
                  </a:lnTo>
                  <a:lnTo>
                    <a:pt x="338" y="273"/>
                  </a:lnTo>
                  <a:lnTo>
                    <a:pt x="340" y="274"/>
                  </a:lnTo>
                  <a:lnTo>
                    <a:pt x="341" y="274"/>
                  </a:lnTo>
                  <a:lnTo>
                    <a:pt x="342" y="276"/>
                  </a:lnTo>
                  <a:lnTo>
                    <a:pt x="342" y="277"/>
                  </a:lnTo>
                  <a:lnTo>
                    <a:pt x="344" y="278"/>
                  </a:lnTo>
                  <a:lnTo>
                    <a:pt x="345" y="279"/>
                  </a:lnTo>
                  <a:lnTo>
                    <a:pt x="345" y="281"/>
                  </a:lnTo>
                  <a:lnTo>
                    <a:pt x="346" y="281"/>
                  </a:lnTo>
                  <a:lnTo>
                    <a:pt x="346" y="282"/>
                  </a:lnTo>
                  <a:lnTo>
                    <a:pt x="347" y="282"/>
                  </a:lnTo>
                  <a:lnTo>
                    <a:pt x="347" y="283"/>
                  </a:lnTo>
                  <a:lnTo>
                    <a:pt x="349" y="285"/>
                  </a:lnTo>
                  <a:lnTo>
                    <a:pt x="350" y="286"/>
                  </a:lnTo>
                  <a:lnTo>
                    <a:pt x="350" y="287"/>
                  </a:lnTo>
                  <a:lnTo>
                    <a:pt x="351" y="287"/>
                  </a:lnTo>
                  <a:lnTo>
                    <a:pt x="351" y="288"/>
                  </a:lnTo>
                  <a:lnTo>
                    <a:pt x="354" y="291"/>
                  </a:lnTo>
                  <a:lnTo>
                    <a:pt x="355" y="292"/>
                  </a:lnTo>
                  <a:lnTo>
                    <a:pt x="359" y="295"/>
                  </a:lnTo>
                  <a:lnTo>
                    <a:pt x="360" y="297"/>
                  </a:lnTo>
                  <a:lnTo>
                    <a:pt x="362" y="299"/>
                  </a:lnTo>
                  <a:lnTo>
                    <a:pt x="367" y="306"/>
                  </a:lnTo>
                  <a:lnTo>
                    <a:pt x="387" y="344"/>
                  </a:lnTo>
                  <a:lnTo>
                    <a:pt x="398" y="362"/>
                  </a:lnTo>
                  <a:lnTo>
                    <a:pt x="422" y="403"/>
                  </a:lnTo>
                  <a:lnTo>
                    <a:pt x="441" y="410"/>
                  </a:lnTo>
                  <a:lnTo>
                    <a:pt x="443" y="411"/>
                  </a:lnTo>
                  <a:lnTo>
                    <a:pt x="466" y="417"/>
                  </a:lnTo>
                  <a:lnTo>
                    <a:pt x="477" y="440"/>
                  </a:lnTo>
                  <a:lnTo>
                    <a:pt x="481" y="447"/>
                  </a:lnTo>
                  <a:lnTo>
                    <a:pt x="488" y="458"/>
                  </a:lnTo>
                  <a:lnTo>
                    <a:pt x="489" y="461"/>
                  </a:lnTo>
                  <a:lnTo>
                    <a:pt x="492" y="464"/>
                  </a:lnTo>
                  <a:lnTo>
                    <a:pt x="495" y="465"/>
                  </a:lnTo>
                  <a:lnTo>
                    <a:pt x="498" y="466"/>
                  </a:lnTo>
                  <a:lnTo>
                    <a:pt x="498" y="468"/>
                  </a:lnTo>
                  <a:lnTo>
                    <a:pt x="499" y="468"/>
                  </a:lnTo>
                  <a:lnTo>
                    <a:pt x="502" y="469"/>
                  </a:lnTo>
                  <a:lnTo>
                    <a:pt x="507" y="470"/>
                  </a:lnTo>
                  <a:lnTo>
                    <a:pt x="507" y="471"/>
                  </a:lnTo>
                  <a:lnTo>
                    <a:pt x="508" y="471"/>
                  </a:lnTo>
                  <a:lnTo>
                    <a:pt x="513" y="474"/>
                  </a:lnTo>
                  <a:lnTo>
                    <a:pt x="515" y="474"/>
                  </a:lnTo>
                  <a:lnTo>
                    <a:pt x="522" y="478"/>
                  </a:lnTo>
                  <a:lnTo>
                    <a:pt x="524" y="478"/>
                  </a:lnTo>
                  <a:lnTo>
                    <a:pt x="529" y="480"/>
                  </a:lnTo>
                  <a:lnTo>
                    <a:pt x="531" y="482"/>
                  </a:lnTo>
                  <a:lnTo>
                    <a:pt x="535" y="483"/>
                  </a:lnTo>
                  <a:lnTo>
                    <a:pt x="538" y="484"/>
                  </a:lnTo>
                  <a:lnTo>
                    <a:pt x="539" y="484"/>
                  </a:lnTo>
                  <a:lnTo>
                    <a:pt x="540" y="486"/>
                  </a:lnTo>
                  <a:lnTo>
                    <a:pt x="542" y="486"/>
                  </a:lnTo>
                  <a:lnTo>
                    <a:pt x="544" y="487"/>
                  </a:lnTo>
                  <a:lnTo>
                    <a:pt x="546" y="487"/>
                  </a:lnTo>
                  <a:lnTo>
                    <a:pt x="546" y="488"/>
                  </a:lnTo>
                  <a:lnTo>
                    <a:pt x="547" y="488"/>
                  </a:lnTo>
                  <a:lnTo>
                    <a:pt x="548" y="488"/>
                  </a:lnTo>
                  <a:lnTo>
                    <a:pt x="549" y="489"/>
                  </a:lnTo>
                  <a:lnTo>
                    <a:pt x="551" y="489"/>
                  </a:lnTo>
                  <a:lnTo>
                    <a:pt x="552" y="491"/>
                  </a:lnTo>
                  <a:lnTo>
                    <a:pt x="553" y="491"/>
                  </a:lnTo>
                  <a:lnTo>
                    <a:pt x="555" y="491"/>
                  </a:lnTo>
                  <a:lnTo>
                    <a:pt x="556" y="492"/>
                  </a:lnTo>
                  <a:lnTo>
                    <a:pt x="557" y="492"/>
                  </a:lnTo>
                  <a:lnTo>
                    <a:pt x="558" y="492"/>
                  </a:lnTo>
                  <a:lnTo>
                    <a:pt x="561" y="493"/>
                  </a:lnTo>
                  <a:lnTo>
                    <a:pt x="562" y="493"/>
                  </a:lnTo>
                  <a:lnTo>
                    <a:pt x="564" y="493"/>
                  </a:lnTo>
                  <a:lnTo>
                    <a:pt x="564" y="495"/>
                  </a:lnTo>
                  <a:lnTo>
                    <a:pt x="569" y="496"/>
                  </a:lnTo>
                  <a:lnTo>
                    <a:pt x="570" y="497"/>
                  </a:lnTo>
                  <a:lnTo>
                    <a:pt x="571" y="497"/>
                  </a:lnTo>
                  <a:lnTo>
                    <a:pt x="574" y="498"/>
                  </a:lnTo>
                  <a:lnTo>
                    <a:pt x="575" y="498"/>
                  </a:lnTo>
                  <a:lnTo>
                    <a:pt x="576" y="500"/>
                  </a:lnTo>
                  <a:lnTo>
                    <a:pt x="578" y="500"/>
                  </a:lnTo>
                  <a:lnTo>
                    <a:pt x="582" y="501"/>
                  </a:lnTo>
                  <a:lnTo>
                    <a:pt x="583" y="502"/>
                  </a:lnTo>
                  <a:lnTo>
                    <a:pt x="584" y="502"/>
                  </a:lnTo>
                  <a:lnTo>
                    <a:pt x="589" y="505"/>
                  </a:lnTo>
                  <a:lnTo>
                    <a:pt x="591" y="506"/>
                  </a:lnTo>
                  <a:lnTo>
                    <a:pt x="592" y="506"/>
                  </a:lnTo>
                  <a:lnTo>
                    <a:pt x="594" y="507"/>
                  </a:lnTo>
                  <a:lnTo>
                    <a:pt x="596" y="507"/>
                  </a:lnTo>
                  <a:lnTo>
                    <a:pt x="597" y="509"/>
                  </a:lnTo>
                  <a:lnTo>
                    <a:pt x="598" y="509"/>
                  </a:lnTo>
                  <a:lnTo>
                    <a:pt x="600" y="510"/>
                  </a:lnTo>
                  <a:lnTo>
                    <a:pt x="601" y="510"/>
                  </a:lnTo>
                  <a:lnTo>
                    <a:pt x="602" y="510"/>
                  </a:lnTo>
                  <a:lnTo>
                    <a:pt x="602" y="511"/>
                  </a:lnTo>
                  <a:lnTo>
                    <a:pt x="604" y="511"/>
                  </a:lnTo>
                  <a:lnTo>
                    <a:pt x="605" y="511"/>
                  </a:lnTo>
                  <a:lnTo>
                    <a:pt x="606" y="513"/>
                  </a:lnTo>
                  <a:lnTo>
                    <a:pt x="607" y="513"/>
                  </a:lnTo>
                  <a:lnTo>
                    <a:pt x="613" y="515"/>
                  </a:lnTo>
                  <a:lnTo>
                    <a:pt x="616" y="516"/>
                  </a:lnTo>
                  <a:lnTo>
                    <a:pt x="622" y="519"/>
                  </a:lnTo>
                  <a:lnTo>
                    <a:pt x="625" y="520"/>
                  </a:lnTo>
                  <a:lnTo>
                    <a:pt x="628" y="522"/>
                  </a:lnTo>
                  <a:lnTo>
                    <a:pt x="629" y="523"/>
                  </a:lnTo>
                  <a:lnTo>
                    <a:pt x="631" y="523"/>
                  </a:lnTo>
                  <a:lnTo>
                    <a:pt x="633" y="523"/>
                  </a:lnTo>
                  <a:lnTo>
                    <a:pt x="636" y="524"/>
                  </a:lnTo>
                  <a:lnTo>
                    <a:pt x="636" y="525"/>
                  </a:lnTo>
                  <a:lnTo>
                    <a:pt x="636" y="527"/>
                  </a:lnTo>
                  <a:lnTo>
                    <a:pt x="636" y="528"/>
                  </a:lnTo>
                  <a:lnTo>
                    <a:pt x="636" y="529"/>
                  </a:lnTo>
                  <a:lnTo>
                    <a:pt x="636" y="531"/>
                  </a:lnTo>
                  <a:lnTo>
                    <a:pt x="634" y="532"/>
                  </a:lnTo>
                  <a:lnTo>
                    <a:pt x="634" y="533"/>
                  </a:lnTo>
                  <a:lnTo>
                    <a:pt x="634" y="534"/>
                  </a:lnTo>
                  <a:lnTo>
                    <a:pt x="634" y="536"/>
                  </a:lnTo>
                  <a:lnTo>
                    <a:pt x="634" y="537"/>
                  </a:lnTo>
                  <a:lnTo>
                    <a:pt x="634" y="538"/>
                  </a:lnTo>
                  <a:lnTo>
                    <a:pt x="634" y="540"/>
                  </a:lnTo>
                  <a:lnTo>
                    <a:pt x="633" y="540"/>
                  </a:lnTo>
                  <a:lnTo>
                    <a:pt x="633" y="541"/>
                  </a:lnTo>
                  <a:lnTo>
                    <a:pt x="633" y="542"/>
                  </a:lnTo>
                  <a:lnTo>
                    <a:pt x="633" y="543"/>
                  </a:lnTo>
                  <a:lnTo>
                    <a:pt x="633" y="545"/>
                  </a:lnTo>
                  <a:lnTo>
                    <a:pt x="633" y="546"/>
                  </a:lnTo>
                  <a:lnTo>
                    <a:pt x="633" y="547"/>
                  </a:lnTo>
                  <a:lnTo>
                    <a:pt x="632" y="547"/>
                  </a:lnTo>
                  <a:lnTo>
                    <a:pt x="632" y="549"/>
                  </a:lnTo>
                  <a:lnTo>
                    <a:pt x="632" y="550"/>
                  </a:lnTo>
                  <a:lnTo>
                    <a:pt x="632" y="551"/>
                  </a:lnTo>
                  <a:lnTo>
                    <a:pt x="632" y="553"/>
                  </a:lnTo>
                  <a:lnTo>
                    <a:pt x="632" y="554"/>
                  </a:lnTo>
                  <a:lnTo>
                    <a:pt x="632" y="554"/>
                  </a:lnTo>
                  <a:lnTo>
                    <a:pt x="631" y="554"/>
                  </a:lnTo>
                  <a:lnTo>
                    <a:pt x="631" y="555"/>
                  </a:lnTo>
                  <a:lnTo>
                    <a:pt x="631" y="556"/>
                  </a:lnTo>
                  <a:lnTo>
                    <a:pt x="631" y="558"/>
                  </a:lnTo>
                  <a:lnTo>
                    <a:pt x="631" y="559"/>
                  </a:lnTo>
                  <a:lnTo>
                    <a:pt x="631" y="560"/>
                  </a:lnTo>
                  <a:lnTo>
                    <a:pt x="631" y="562"/>
                  </a:lnTo>
                  <a:lnTo>
                    <a:pt x="629" y="563"/>
                  </a:lnTo>
                  <a:lnTo>
                    <a:pt x="629" y="564"/>
                  </a:lnTo>
                  <a:lnTo>
                    <a:pt x="629" y="565"/>
                  </a:lnTo>
                  <a:lnTo>
                    <a:pt x="629" y="567"/>
                  </a:lnTo>
                  <a:lnTo>
                    <a:pt x="629" y="568"/>
                  </a:lnTo>
                  <a:lnTo>
                    <a:pt x="629" y="569"/>
                  </a:lnTo>
                  <a:lnTo>
                    <a:pt x="629" y="571"/>
                  </a:lnTo>
                  <a:lnTo>
                    <a:pt x="628" y="571"/>
                  </a:lnTo>
                  <a:lnTo>
                    <a:pt x="628" y="572"/>
                  </a:lnTo>
                  <a:lnTo>
                    <a:pt x="628" y="573"/>
                  </a:lnTo>
                  <a:lnTo>
                    <a:pt x="628" y="574"/>
                  </a:lnTo>
                  <a:lnTo>
                    <a:pt x="628" y="576"/>
                  </a:lnTo>
                  <a:lnTo>
                    <a:pt x="628" y="577"/>
                  </a:lnTo>
                  <a:lnTo>
                    <a:pt x="628" y="578"/>
                  </a:lnTo>
                  <a:lnTo>
                    <a:pt x="627" y="578"/>
                  </a:lnTo>
                  <a:lnTo>
                    <a:pt x="627" y="580"/>
                  </a:lnTo>
                  <a:lnTo>
                    <a:pt x="627" y="581"/>
                  </a:lnTo>
                  <a:lnTo>
                    <a:pt x="627" y="582"/>
                  </a:lnTo>
                  <a:lnTo>
                    <a:pt x="627" y="583"/>
                  </a:lnTo>
                  <a:lnTo>
                    <a:pt x="627" y="585"/>
                  </a:lnTo>
                  <a:lnTo>
                    <a:pt x="627" y="585"/>
                  </a:lnTo>
                  <a:lnTo>
                    <a:pt x="625" y="585"/>
                  </a:lnTo>
                  <a:lnTo>
                    <a:pt x="625" y="586"/>
                  </a:lnTo>
                  <a:lnTo>
                    <a:pt x="625" y="587"/>
                  </a:lnTo>
                  <a:lnTo>
                    <a:pt x="625" y="589"/>
                  </a:lnTo>
                  <a:lnTo>
                    <a:pt x="625" y="590"/>
                  </a:lnTo>
                  <a:lnTo>
                    <a:pt x="625" y="591"/>
                  </a:lnTo>
                  <a:lnTo>
                    <a:pt x="625" y="592"/>
                  </a:lnTo>
                  <a:lnTo>
                    <a:pt x="624" y="594"/>
                  </a:lnTo>
                  <a:lnTo>
                    <a:pt x="624" y="595"/>
                  </a:lnTo>
                  <a:lnTo>
                    <a:pt x="624" y="596"/>
                  </a:lnTo>
                  <a:lnTo>
                    <a:pt x="624" y="598"/>
                  </a:lnTo>
                  <a:lnTo>
                    <a:pt x="624" y="599"/>
                  </a:lnTo>
                  <a:lnTo>
                    <a:pt x="624" y="600"/>
                  </a:lnTo>
                  <a:lnTo>
                    <a:pt x="624" y="601"/>
                  </a:lnTo>
                  <a:lnTo>
                    <a:pt x="623" y="601"/>
                  </a:lnTo>
                  <a:lnTo>
                    <a:pt x="623" y="603"/>
                  </a:lnTo>
                  <a:lnTo>
                    <a:pt x="623" y="604"/>
                  </a:lnTo>
                  <a:lnTo>
                    <a:pt x="623" y="605"/>
                  </a:lnTo>
                  <a:lnTo>
                    <a:pt x="623" y="607"/>
                  </a:lnTo>
                  <a:lnTo>
                    <a:pt x="623" y="608"/>
                  </a:lnTo>
                  <a:lnTo>
                    <a:pt x="623" y="609"/>
                  </a:lnTo>
                  <a:lnTo>
                    <a:pt x="622" y="609"/>
                  </a:lnTo>
                  <a:lnTo>
                    <a:pt x="622" y="610"/>
                  </a:lnTo>
                  <a:lnTo>
                    <a:pt x="622" y="612"/>
                  </a:lnTo>
                  <a:lnTo>
                    <a:pt x="622" y="613"/>
                  </a:lnTo>
                  <a:lnTo>
                    <a:pt x="622" y="614"/>
                  </a:lnTo>
                  <a:lnTo>
                    <a:pt x="622" y="616"/>
                  </a:lnTo>
                  <a:lnTo>
                    <a:pt x="622" y="616"/>
                  </a:lnTo>
                  <a:lnTo>
                    <a:pt x="622" y="616"/>
                  </a:lnTo>
                  <a:lnTo>
                    <a:pt x="622" y="617"/>
                  </a:lnTo>
                  <a:lnTo>
                    <a:pt x="622" y="618"/>
                  </a:lnTo>
                  <a:lnTo>
                    <a:pt x="622" y="619"/>
                  </a:lnTo>
                  <a:lnTo>
                    <a:pt x="622" y="621"/>
                  </a:lnTo>
                  <a:lnTo>
                    <a:pt x="622" y="622"/>
                  </a:lnTo>
                  <a:lnTo>
                    <a:pt x="622" y="623"/>
                  </a:lnTo>
                  <a:lnTo>
                    <a:pt x="620" y="625"/>
                  </a:lnTo>
                  <a:lnTo>
                    <a:pt x="620" y="626"/>
                  </a:lnTo>
                  <a:lnTo>
                    <a:pt x="620" y="627"/>
                  </a:lnTo>
                  <a:lnTo>
                    <a:pt x="620" y="629"/>
                  </a:lnTo>
                  <a:lnTo>
                    <a:pt x="620" y="630"/>
                  </a:lnTo>
                  <a:lnTo>
                    <a:pt x="620" y="631"/>
                  </a:lnTo>
                  <a:lnTo>
                    <a:pt x="619" y="632"/>
                  </a:lnTo>
                  <a:lnTo>
                    <a:pt x="619" y="634"/>
                  </a:lnTo>
                  <a:lnTo>
                    <a:pt x="619" y="635"/>
                  </a:lnTo>
                  <a:lnTo>
                    <a:pt x="619" y="636"/>
                  </a:lnTo>
                  <a:lnTo>
                    <a:pt x="619" y="638"/>
                  </a:lnTo>
                  <a:lnTo>
                    <a:pt x="619" y="639"/>
                  </a:lnTo>
                  <a:lnTo>
                    <a:pt x="619" y="640"/>
                  </a:lnTo>
                  <a:lnTo>
                    <a:pt x="618" y="640"/>
                  </a:lnTo>
                  <a:lnTo>
                    <a:pt x="618" y="641"/>
                  </a:lnTo>
                  <a:lnTo>
                    <a:pt x="618" y="643"/>
                  </a:lnTo>
                  <a:lnTo>
                    <a:pt x="618" y="644"/>
                  </a:lnTo>
                  <a:lnTo>
                    <a:pt x="618" y="645"/>
                  </a:lnTo>
                  <a:lnTo>
                    <a:pt x="618" y="647"/>
                  </a:lnTo>
                  <a:lnTo>
                    <a:pt x="618" y="647"/>
                  </a:lnTo>
                  <a:lnTo>
                    <a:pt x="616" y="647"/>
                  </a:lnTo>
                  <a:lnTo>
                    <a:pt x="616" y="648"/>
                  </a:lnTo>
                  <a:lnTo>
                    <a:pt x="616" y="649"/>
                  </a:lnTo>
                  <a:lnTo>
                    <a:pt x="616" y="650"/>
                  </a:lnTo>
                  <a:lnTo>
                    <a:pt x="616" y="652"/>
                  </a:lnTo>
                  <a:lnTo>
                    <a:pt x="616" y="653"/>
                  </a:lnTo>
                  <a:lnTo>
                    <a:pt x="616" y="654"/>
                  </a:lnTo>
                  <a:lnTo>
                    <a:pt x="615" y="654"/>
                  </a:lnTo>
                  <a:lnTo>
                    <a:pt x="615" y="656"/>
                  </a:lnTo>
                  <a:lnTo>
                    <a:pt x="615" y="657"/>
                  </a:lnTo>
                  <a:lnTo>
                    <a:pt x="615" y="658"/>
                  </a:lnTo>
                  <a:lnTo>
                    <a:pt x="615" y="659"/>
                  </a:lnTo>
                  <a:lnTo>
                    <a:pt x="615" y="661"/>
                  </a:lnTo>
                  <a:lnTo>
                    <a:pt x="615" y="662"/>
                  </a:lnTo>
                  <a:lnTo>
                    <a:pt x="614" y="663"/>
                  </a:lnTo>
                  <a:lnTo>
                    <a:pt x="614" y="665"/>
                  </a:lnTo>
                  <a:lnTo>
                    <a:pt x="614" y="666"/>
                  </a:lnTo>
                  <a:lnTo>
                    <a:pt x="614" y="667"/>
                  </a:lnTo>
                  <a:lnTo>
                    <a:pt x="614" y="668"/>
                  </a:lnTo>
                  <a:lnTo>
                    <a:pt x="614" y="670"/>
                  </a:lnTo>
                  <a:lnTo>
                    <a:pt x="614" y="671"/>
                  </a:lnTo>
                  <a:lnTo>
                    <a:pt x="613" y="671"/>
                  </a:lnTo>
                  <a:lnTo>
                    <a:pt x="613" y="672"/>
                  </a:lnTo>
                  <a:lnTo>
                    <a:pt x="613" y="674"/>
                  </a:lnTo>
                  <a:lnTo>
                    <a:pt x="613" y="675"/>
                  </a:lnTo>
                  <a:lnTo>
                    <a:pt x="613" y="676"/>
                  </a:lnTo>
                  <a:lnTo>
                    <a:pt x="613" y="677"/>
                  </a:lnTo>
                  <a:lnTo>
                    <a:pt x="613" y="677"/>
                  </a:lnTo>
                  <a:lnTo>
                    <a:pt x="611" y="677"/>
                  </a:lnTo>
                  <a:lnTo>
                    <a:pt x="611" y="679"/>
                  </a:lnTo>
                  <a:lnTo>
                    <a:pt x="611" y="680"/>
                  </a:lnTo>
                  <a:lnTo>
                    <a:pt x="611" y="681"/>
                  </a:lnTo>
                  <a:lnTo>
                    <a:pt x="611" y="683"/>
                  </a:lnTo>
                  <a:lnTo>
                    <a:pt x="611" y="684"/>
                  </a:lnTo>
                  <a:lnTo>
                    <a:pt x="611" y="685"/>
                  </a:lnTo>
                  <a:lnTo>
                    <a:pt x="610" y="685"/>
                  </a:lnTo>
                  <a:lnTo>
                    <a:pt x="610" y="686"/>
                  </a:lnTo>
                  <a:lnTo>
                    <a:pt x="610" y="688"/>
                  </a:lnTo>
                  <a:lnTo>
                    <a:pt x="610" y="689"/>
                  </a:lnTo>
                  <a:lnTo>
                    <a:pt x="610" y="690"/>
                  </a:lnTo>
                  <a:lnTo>
                    <a:pt x="610" y="692"/>
                  </a:lnTo>
                  <a:lnTo>
                    <a:pt x="610" y="693"/>
                  </a:lnTo>
                  <a:lnTo>
                    <a:pt x="609" y="694"/>
                  </a:lnTo>
                  <a:lnTo>
                    <a:pt x="609" y="695"/>
                  </a:lnTo>
                  <a:lnTo>
                    <a:pt x="609" y="697"/>
                  </a:lnTo>
                  <a:lnTo>
                    <a:pt x="609" y="698"/>
                  </a:lnTo>
                  <a:lnTo>
                    <a:pt x="609" y="699"/>
                  </a:lnTo>
                  <a:lnTo>
                    <a:pt x="609" y="701"/>
                  </a:lnTo>
                  <a:lnTo>
                    <a:pt x="607" y="702"/>
                  </a:lnTo>
                  <a:lnTo>
                    <a:pt x="607" y="703"/>
                  </a:lnTo>
                  <a:lnTo>
                    <a:pt x="607" y="705"/>
                  </a:lnTo>
                  <a:lnTo>
                    <a:pt x="607" y="706"/>
                  </a:lnTo>
                  <a:lnTo>
                    <a:pt x="607" y="707"/>
                  </a:lnTo>
                  <a:lnTo>
                    <a:pt x="607" y="708"/>
                  </a:lnTo>
                  <a:lnTo>
                    <a:pt x="607" y="708"/>
                  </a:lnTo>
                  <a:lnTo>
                    <a:pt x="606" y="708"/>
                  </a:lnTo>
                  <a:lnTo>
                    <a:pt x="606" y="710"/>
                  </a:lnTo>
                  <a:lnTo>
                    <a:pt x="606" y="711"/>
                  </a:lnTo>
                  <a:lnTo>
                    <a:pt x="606" y="712"/>
                  </a:lnTo>
                  <a:lnTo>
                    <a:pt x="606" y="714"/>
                  </a:lnTo>
                  <a:lnTo>
                    <a:pt x="606" y="715"/>
                  </a:lnTo>
                  <a:lnTo>
                    <a:pt x="606" y="716"/>
                  </a:lnTo>
                  <a:lnTo>
                    <a:pt x="605" y="716"/>
                  </a:lnTo>
                  <a:lnTo>
                    <a:pt x="605" y="717"/>
                  </a:lnTo>
                  <a:lnTo>
                    <a:pt x="605" y="719"/>
                  </a:lnTo>
                  <a:lnTo>
                    <a:pt x="605" y="720"/>
                  </a:lnTo>
                  <a:lnTo>
                    <a:pt x="605" y="721"/>
                  </a:lnTo>
                  <a:lnTo>
                    <a:pt x="605" y="723"/>
                  </a:lnTo>
                  <a:lnTo>
                    <a:pt x="605" y="724"/>
                  </a:lnTo>
                  <a:lnTo>
                    <a:pt x="604" y="725"/>
                  </a:lnTo>
                  <a:lnTo>
                    <a:pt x="604" y="726"/>
                  </a:lnTo>
                  <a:lnTo>
                    <a:pt x="604" y="728"/>
                  </a:lnTo>
                  <a:lnTo>
                    <a:pt x="604" y="729"/>
                  </a:lnTo>
                  <a:lnTo>
                    <a:pt x="604" y="730"/>
                  </a:lnTo>
                  <a:lnTo>
                    <a:pt x="604" y="732"/>
                  </a:lnTo>
                  <a:lnTo>
                    <a:pt x="602" y="733"/>
                  </a:lnTo>
                  <a:lnTo>
                    <a:pt x="602" y="734"/>
                  </a:lnTo>
                  <a:lnTo>
                    <a:pt x="602" y="735"/>
                  </a:lnTo>
                  <a:lnTo>
                    <a:pt x="602" y="737"/>
                  </a:lnTo>
                  <a:lnTo>
                    <a:pt x="602" y="738"/>
                  </a:lnTo>
                  <a:lnTo>
                    <a:pt x="602" y="739"/>
                  </a:lnTo>
                  <a:lnTo>
                    <a:pt x="602" y="739"/>
                  </a:lnTo>
                  <a:lnTo>
                    <a:pt x="601" y="739"/>
                  </a:lnTo>
                  <a:lnTo>
                    <a:pt x="601" y="741"/>
                  </a:lnTo>
                  <a:lnTo>
                    <a:pt x="601" y="742"/>
                  </a:lnTo>
                  <a:lnTo>
                    <a:pt x="600" y="742"/>
                  </a:lnTo>
                  <a:lnTo>
                    <a:pt x="598" y="742"/>
                  </a:lnTo>
                  <a:lnTo>
                    <a:pt x="597" y="742"/>
                  </a:lnTo>
                  <a:lnTo>
                    <a:pt x="596" y="742"/>
                  </a:lnTo>
                  <a:lnTo>
                    <a:pt x="594" y="741"/>
                  </a:lnTo>
                  <a:lnTo>
                    <a:pt x="593" y="741"/>
                  </a:lnTo>
                  <a:lnTo>
                    <a:pt x="592" y="741"/>
                  </a:lnTo>
                  <a:lnTo>
                    <a:pt x="591" y="741"/>
                  </a:lnTo>
                  <a:lnTo>
                    <a:pt x="591" y="741"/>
                  </a:lnTo>
                  <a:lnTo>
                    <a:pt x="589" y="741"/>
                  </a:lnTo>
                  <a:lnTo>
                    <a:pt x="588" y="739"/>
                  </a:lnTo>
                  <a:lnTo>
                    <a:pt x="587" y="739"/>
                  </a:lnTo>
                  <a:lnTo>
                    <a:pt x="585" y="739"/>
                  </a:lnTo>
                  <a:lnTo>
                    <a:pt x="584" y="739"/>
                  </a:lnTo>
                  <a:lnTo>
                    <a:pt x="583" y="739"/>
                  </a:lnTo>
                  <a:lnTo>
                    <a:pt x="582" y="739"/>
                  </a:lnTo>
                  <a:lnTo>
                    <a:pt x="582" y="739"/>
                  </a:lnTo>
                  <a:lnTo>
                    <a:pt x="580" y="739"/>
                  </a:lnTo>
                  <a:lnTo>
                    <a:pt x="579" y="739"/>
                  </a:lnTo>
                  <a:lnTo>
                    <a:pt x="578" y="739"/>
                  </a:lnTo>
                  <a:lnTo>
                    <a:pt x="576" y="739"/>
                  </a:lnTo>
                  <a:lnTo>
                    <a:pt x="575" y="739"/>
                  </a:lnTo>
                  <a:lnTo>
                    <a:pt x="574" y="739"/>
                  </a:lnTo>
                  <a:lnTo>
                    <a:pt x="574" y="738"/>
                  </a:lnTo>
                  <a:lnTo>
                    <a:pt x="573" y="738"/>
                  </a:lnTo>
                  <a:lnTo>
                    <a:pt x="571" y="738"/>
                  </a:lnTo>
                  <a:lnTo>
                    <a:pt x="570" y="738"/>
                  </a:lnTo>
                  <a:lnTo>
                    <a:pt x="569" y="738"/>
                  </a:lnTo>
                  <a:lnTo>
                    <a:pt x="567" y="738"/>
                  </a:lnTo>
                  <a:lnTo>
                    <a:pt x="566" y="738"/>
                  </a:lnTo>
                  <a:lnTo>
                    <a:pt x="566" y="737"/>
                  </a:lnTo>
                  <a:lnTo>
                    <a:pt x="565" y="737"/>
                  </a:lnTo>
                  <a:lnTo>
                    <a:pt x="564" y="737"/>
                  </a:lnTo>
                  <a:lnTo>
                    <a:pt x="562" y="737"/>
                  </a:lnTo>
                  <a:lnTo>
                    <a:pt x="561" y="737"/>
                  </a:lnTo>
                  <a:lnTo>
                    <a:pt x="560" y="737"/>
                  </a:lnTo>
                  <a:lnTo>
                    <a:pt x="560" y="735"/>
                  </a:lnTo>
                  <a:lnTo>
                    <a:pt x="560" y="735"/>
                  </a:lnTo>
                  <a:lnTo>
                    <a:pt x="558" y="735"/>
                  </a:lnTo>
                  <a:lnTo>
                    <a:pt x="557" y="735"/>
                  </a:lnTo>
                  <a:lnTo>
                    <a:pt x="556" y="735"/>
                  </a:lnTo>
                  <a:lnTo>
                    <a:pt x="555" y="735"/>
                  </a:lnTo>
                  <a:lnTo>
                    <a:pt x="553" y="734"/>
                  </a:lnTo>
                  <a:lnTo>
                    <a:pt x="552" y="734"/>
                  </a:lnTo>
                  <a:lnTo>
                    <a:pt x="551" y="734"/>
                  </a:lnTo>
                  <a:lnTo>
                    <a:pt x="549" y="734"/>
                  </a:lnTo>
                  <a:lnTo>
                    <a:pt x="548" y="734"/>
                  </a:lnTo>
                  <a:lnTo>
                    <a:pt x="547" y="734"/>
                  </a:lnTo>
                  <a:lnTo>
                    <a:pt x="547" y="733"/>
                  </a:lnTo>
                  <a:lnTo>
                    <a:pt x="546" y="733"/>
                  </a:lnTo>
                  <a:lnTo>
                    <a:pt x="544" y="733"/>
                  </a:lnTo>
                  <a:lnTo>
                    <a:pt x="543" y="733"/>
                  </a:lnTo>
                  <a:lnTo>
                    <a:pt x="542" y="733"/>
                  </a:lnTo>
                  <a:lnTo>
                    <a:pt x="540" y="733"/>
                  </a:lnTo>
                  <a:lnTo>
                    <a:pt x="540" y="732"/>
                  </a:lnTo>
                  <a:lnTo>
                    <a:pt x="539" y="732"/>
                  </a:lnTo>
                  <a:lnTo>
                    <a:pt x="538" y="732"/>
                  </a:lnTo>
                  <a:lnTo>
                    <a:pt x="537" y="732"/>
                  </a:lnTo>
                  <a:lnTo>
                    <a:pt x="535" y="732"/>
                  </a:lnTo>
                  <a:lnTo>
                    <a:pt x="534" y="730"/>
                  </a:lnTo>
                  <a:lnTo>
                    <a:pt x="533" y="730"/>
                  </a:lnTo>
                  <a:lnTo>
                    <a:pt x="531" y="730"/>
                  </a:lnTo>
                  <a:lnTo>
                    <a:pt x="530" y="730"/>
                  </a:lnTo>
                  <a:lnTo>
                    <a:pt x="529" y="730"/>
                  </a:lnTo>
                  <a:lnTo>
                    <a:pt x="529" y="729"/>
                  </a:lnTo>
                  <a:lnTo>
                    <a:pt x="528" y="729"/>
                  </a:lnTo>
                  <a:lnTo>
                    <a:pt x="526" y="729"/>
                  </a:lnTo>
                  <a:lnTo>
                    <a:pt x="525" y="729"/>
                  </a:lnTo>
                  <a:lnTo>
                    <a:pt x="524" y="729"/>
                  </a:lnTo>
                  <a:lnTo>
                    <a:pt x="524" y="728"/>
                  </a:lnTo>
                  <a:lnTo>
                    <a:pt x="522" y="728"/>
                  </a:lnTo>
                  <a:lnTo>
                    <a:pt x="521" y="728"/>
                  </a:lnTo>
                  <a:lnTo>
                    <a:pt x="520" y="728"/>
                  </a:lnTo>
                  <a:lnTo>
                    <a:pt x="519" y="728"/>
                  </a:lnTo>
                  <a:lnTo>
                    <a:pt x="517" y="728"/>
                  </a:lnTo>
                  <a:lnTo>
                    <a:pt x="517" y="726"/>
                  </a:lnTo>
                  <a:lnTo>
                    <a:pt x="516" y="726"/>
                  </a:lnTo>
                  <a:lnTo>
                    <a:pt x="515" y="726"/>
                  </a:lnTo>
                  <a:lnTo>
                    <a:pt x="513" y="726"/>
                  </a:lnTo>
                  <a:lnTo>
                    <a:pt x="512" y="726"/>
                  </a:lnTo>
                  <a:lnTo>
                    <a:pt x="511" y="726"/>
                  </a:lnTo>
                  <a:lnTo>
                    <a:pt x="511" y="725"/>
                  </a:lnTo>
                  <a:lnTo>
                    <a:pt x="510" y="725"/>
                  </a:lnTo>
                  <a:lnTo>
                    <a:pt x="508" y="725"/>
                  </a:lnTo>
                  <a:lnTo>
                    <a:pt x="507" y="725"/>
                  </a:lnTo>
                  <a:lnTo>
                    <a:pt x="506" y="725"/>
                  </a:lnTo>
                  <a:lnTo>
                    <a:pt x="506" y="724"/>
                  </a:lnTo>
                  <a:lnTo>
                    <a:pt x="504" y="724"/>
                  </a:lnTo>
                  <a:lnTo>
                    <a:pt x="503" y="724"/>
                  </a:lnTo>
                  <a:lnTo>
                    <a:pt x="502" y="724"/>
                  </a:lnTo>
                  <a:lnTo>
                    <a:pt x="501" y="724"/>
                  </a:lnTo>
                  <a:lnTo>
                    <a:pt x="499" y="724"/>
                  </a:lnTo>
                  <a:lnTo>
                    <a:pt x="499" y="723"/>
                  </a:lnTo>
                  <a:lnTo>
                    <a:pt x="498" y="723"/>
                  </a:lnTo>
                  <a:lnTo>
                    <a:pt x="498" y="723"/>
                  </a:lnTo>
                  <a:lnTo>
                    <a:pt x="497" y="723"/>
                  </a:lnTo>
                  <a:lnTo>
                    <a:pt x="495" y="723"/>
                  </a:lnTo>
                  <a:lnTo>
                    <a:pt x="495" y="721"/>
                  </a:lnTo>
                  <a:lnTo>
                    <a:pt x="494" y="721"/>
                  </a:lnTo>
                  <a:lnTo>
                    <a:pt x="493" y="721"/>
                  </a:lnTo>
                  <a:lnTo>
                    <a:pt x="492" y="721"/>
                  </a:lnTo>
                  <a:lnTo>
                    <a:pt x="490" y="721"/>
                  </a:lnTo>
                  <a:lnTo>
                    <a:pt x="489" y="721"/>
                  </a:lnTo>
                  <a:lnTo>
                    <a:pt x="489" y="720"/>
                  </a:lnTo>
                  <a:lnTo>
                    <a:pt x="488" y="720"/>
                  </a:lnTo>
                  <a:lnTo>
                    <a:pt x="486" y="720"/>
                  </a:lnTo>
                  <a:lnTo>
                    <a:pt x="485" y="720"/>
                  </a:lnTo>
                  <a:lnTo>
                    <a:pt x="484" y="720"/>
                  </a:lnTo>
                  <a:lnTo>
                    <a:pt x="484" y="719"/>
                  </a:lnTo>
                  <a:lnTo>
                    <a:pt x="483" y="719"/>
                  </a:lnTo>
                  <a:lnTo>
                    <a:pt x="481" y="719"/>
                  </a:lnTo>
                  <a:lnTo>
                    <a:pt x="480" y="719"/>
                  </a:lnTo>
                  <a:lnTo>
                    <a:pt x="479" y="719"/>
                  </a:lnTo>
                  <a:lnTo>
                    <a:pt x="479" y="717"/>
                  </a:lnTo>
                  <a:lnTo>
                    <a:pt x="477" y="717"/>
                  </a:lnTo>
                  <a:lnTo>
                    <a:pt x="476" y="717"/>
                  </a:lnTo>
                  <a:lnTo>
                    <a:pt x="475" y="717"/>
                  </a:lnTo>
                  <a:lnTo>
                    <a:pt x="474" y="717"/>
                  </a:lnTo>
                  <a:lnTo>
                    <a:pt x="472" y="716"/>
                  </a:lnTo>
                  <a:lnTo>
                    <a:pt x="471" y="716"/>
                  </a:lnTo>
                  <a:lnTo>
                    <a:pt x="470" y="716"/>
                  </a:lnTo>
                  <a:lnTo>
                    <a:pt x="468" y="716"/>
                  </a:lnTo>
                  <a:lnTo>
                    <a:pt x="468" y="715"/>
                  </a:lnTo>
                  <a:lnTo>
                    <a:pt x="467" y="715"/>
                  </a:lnTo>
                  <a:lnTo>
                    <a:pt x="467" y="715"/>
                  </a:lnTo>
                  <a:lnTo>
                    <a:pt x="466" y="715"/>
                  </a:lnTo>
                  <a:lnTo>
                    <a:pt x="465" y="715"/>
                  </a:lnTo>
                  <a:lnTo>
                    <a:pt x="463" y="714"/>
                  </a:lnTo>
                  <a:lnTo>
                    <a:pt x="462" y="714"/>
                  </a:lnTo>
                  <a:lnTo>
                    <a:pt x="461" y="714"/>
                  </a:lnTo>
                  <a:lnTo>
                    <a:pt x="459" y="714"/>
                  </a:lnTo>
                  <a:lnTo>
                    <a:pt x="459" y="712"/>
                  </a:lnTo>
                  <a:lnTo>
                    <a:pt x="458" y="712"/>
                  </a:lnTo>
                  <a:lnTo>
                    <a:pt x="457" y="712"/>
                  </a:lnTo>
                  <a:lnTo>
                    <a:pt x="456" y="712"/>
                  </a:lnTo>
                  <a:lnTo>
                    <a:pt x="454" y="712"/>
                  </a:lnTo>
                  <a:lnTo>
                    <a:pt x="453" y="711"/>
                  </a:lnTo>
                  <a:lnTo>
                    <a:pt x="452" y="711"/>
                  </a:lnTo>
                  <a:lnTo>
                    <a:pt x="450" y="711"/>
                  </a:lnTo>
                  <a:lnTo>
                    <a:pt x="449" y="711"/>
                  </a:lnTo>
                  <a:lnTo>
                    <a:pt x="449" y="710"/>
                  </a:lnTo>
                  <a:lnTo>
                    <a:pt x="448" y="710"/>
                  </a:lnTo>
                  <a:lnTo>
                    <a:pt x="447" y="710"/>
                  </a:lnTo>
                  <a:lnTo>
                    <a:pt x="445" y="710"/>
                  </a:lnTo>
                  <a:lnTo>
                    <a:pt x="444" y="710"/>
                  </a:lnTo>
                  <a:lnTo>
                    <a:pt x="444" y="708"/>
                  </a:lnTo>
                  <a:lnTo>
                    <a:pt x="443" y="708"/>
                  </a:lnTo>
                  <a:lnTo>
                    <a:pt x="441" y="708"/>
                  </a:lnTo>
                  <a:lnTo>
                    <a:pt x="440" y="708"/>
                  </a:lnTo>
                  <a:lnTo>
                    <a:pt x="439" y="708"/>
                  </a:lnTo>
                  <a:lnTo>
                    <a:pt x="439" y="708"/>
                  </a:lnTo>
                  <a:lnTo>
                    <a:pt x="438" y="708"/>
                  </a:lnTo>
                  <a:lnTo>
                    <a:pt x="436" y="708"/>
                  </a:lnTo>
                  <a:lnTo>
                    <a:pt x="436" y="708"/>
                  </a:lnTo>
                  <a:lnTo>
                    <a:pt x="435" y="708"/>
                  </a:lnTo>
                  <a:lnTo>
                    <a:pt x="435" y="707"/>
                  </a:lnTo>
                  <a:lnTo>
                    <a:pt x="434" y="707"/>
                  </a:lnTo>
                  <a:lnTo>
                    <a:pt x="432" y="707"/>
                  </a:lnTo>
                  <a:lnTo>
                    <a:pt x="431" y="707"/>
                  </a:lnTo>
                  <a:lnTo>
                    <a:pt x="430" y="706"/>
                  </a:lnTo>
                  <a:lnTo>
                    <a:pt x="428" y="706"/>
                  </a:lnTo>
                  <a:lnTo>
                    <a:pt x="427" y="706"/>
                  </a:lnTo>
                  <a:lnTo>
                    <a:pt x="426" y="706"/>
                  </a:lnTo>
                  <a:lnTo>
                    <a:pt x="426" y="705"/>
                  </a:lnTo>
                  <a:lnTo>
                    <a:pt x="425" y="705"/>
                  </a:lnTo>
                  <a:lnTo>
                    <a:pt x="423" y="705"/>
                  </a:lnTo>
                  <a:lnTo>
                    <a:pt x="422" y="705"/>
                  </a:lnTo>
                  <a:lnTo>
                    <a:pt x="421" y="705"/>
                  </a:lnTo>
                  <a:lnTo>
                    <a:pt x="421" y="703"/>
                  </a:lnTo>
                  <a:lnTo>
                    <a:pt x="419" y="703"/>
                  </a:lnTo>
                  <a:lnTo>
                    <a:pt x="418" y="703"/>
                  </a:lnTo>
                  <a:lnTo>
                    <a:pt x="417" y="703"/>
                  </a:lnTo>
                  <a:lnTo>
                    <a:pt x="417" y="702"/>
                  </a:lnTo>
                  <a:lnTo>
                    <a:pt x="416" y="702"/>
                  </a:lnTo>
                  <a:lnTo>
                    <a:pt x="414" y="702"/>
                  </a:lnTo>
                  <a:lnTo>
                    <a:pt x="413" y="702"/>
                  </a:lnTo>
                  <a:lnTo>
                    <a:pt x="412" y="702"/>
                  </a:lnTo>
                  <a:lnTo>
                    <a:pt x="412" y="701"/>
                  </a:lnTo>
                  <a:lnTo>
                    <a:pt x="410" y="701"/>
                  </a:lnTo>
                  <a:lnTo>
                    <a:pt x="409" y="701"/>
                  </a:lnTo>
                  <a:lnTo>
                    <a:pt x="408" y="701"/>
                  </a:lnTo>
                  <a:lnTo>
                    <a:pt x="407" y="699"/>
                  </a:lnTo>
                  <a:lnTo>
                    <a:pt x="405" y="699"/>
                  </a:lnTo>
                  <a:lnTo>
                    <a:pt x="405" y="699"/>
                  </a:lnTo>
                  <a:lnTo>
                    <a:pt x="404" y="699"/>
                  </a:lnTo>
                  <a:lnTo>
                    <a:pt x="404" y="698"/>
                  </a:lnTo>
                  <a:lnTo>
                    <a:pt x="403" y="698"/>
                  </a:lnTo>
                  <a:lnTo>
                    <a:pt x="401" y="698"/>
                  </a:lnTo>
                  <a:lnTo>
                    <a:pt x="400" y="698"/>
                  </a:lnTo>
                  <a:lnTo>
                    <a:pt x="399" y="697"/>
                  </a:lnTo>
                  <a:lnTo>
                    <a:pt x="398" y="697"/>
                  </a:lnTo>
                  <a:lnTo>
                    <a:pt x="396" y="697"/>
                  </a:lnTo>
                  <a:lnTo>
                    <a:pt x="395" y="697"/>
                  </a:lnTo>
                  <a:lnTo>
                    <a:pt x="395" y="695"/>
                  </a:lnTo>
                  <a:lnTo>
                    <a:pt x="394" y="695"/>
                  </a:lnTo>
                  <a:lnTo>
                    <a:pt x="392" y="695"/>
                  </a:lnTo>
                  <a:lnTo>
                    <a:pt x="391" y="695"/>
                  </a:lnTo>
                  <a:lnTo>
                    <a:pt x="391" y="694"/>
                  </a:lnTo>
                  <a:lnTo>
                    <a:pt x="390" y="694"/>
                  </a:lnTo>
                  <a:lnTo>
                    <a:pt x="389" y="694"/>
                  </a:lnTo>
                  <a:lnTo>
                    <a:pt x="387" y="694"/>
                  </a:lnTo>
                  <a:lnTo>
                    <a:pt x="386" y="694"/>
                  </a:lnTo>
                  <a:lnTo>
                    <a:pt x="386" y="693"/>
                  </a:lnTo>
                  <a:lnTo>
                    <a:pt x="385" y="693"/>
                  </a:lnTo>
                  <a:lnTo>
                    <a:pt x="383" y="693"/>
                  </a:lnTo>
                  <a:lnTo>
                    <a:pt x="382" y="693"/>
                  </a:lnTo>
                  <a:lnTo>
                    <a:pt x="382" y="692"/>
                  </a:lnTo>
                  <a:lnTo>
                    <a:pt x="381" y="692"/>
                  </a:lnTo>
                  <a:lnTo>
                    <a:pt x="380" y="692"/>
                  </a:lnTo>
                  <a:lnTo>
                    <a:pt x="378" y="692"/>
                  </a:lnTo>
                  <a:lnTo>
                    <a:pt x="378" y="690"/>
                  </a:lnTo>
                  <a:lnTo>
                    <a:pt x="377" y="690"/>
                  </a:lnTo>
                  <a:lnTo>
                    <a:pt x="376" y="690"/>
                  </a:lnTo>
                  <a:lnTo>
                    <a:pt x="374" y="690"/>
                  </a:lnTo>
                  <a:lnTo>
                    <a:pt x="374" y="689"/>
                  </a:lnTo>
                  <a:lnTo>
                    <a:pt x="373" y="689"/>
                  </a:lnTo>
                  <a:lnTo>
                    <a:pt x="372" y="689"/>
                  </a:lnTo>
                  <a:lnTo>
                    <a:pt x="371" y="689"/>
                  </a:lnTo>
                  <a:lnTo>
                    <a:pt x="371" y="688"/>
                  </a:lnTo>
                  <a:lnTo>
                    <a:pt x="369" y="688"/>
                  </a:lnTo>
                  <a:lnTo>
                    <a:pt x="368" y="688"/>
                  </a:lnTo>
                  <a:lnTo>
                    <a:pt x="367" y="688"/>
                  </a:lnTo>
                  <a:lnTo>
                    <a:pt x="367" y="686"/>
                  </a:lnTo>
                  <a:lnTo>
                    <a:pt x="365" y="686"/>
                  </a:lnTo>
                  <a:lnTo>
                    <a:pt x="364" y="686"/>
                  </a:lnTo>
                  <a:lnTo>
                    <a:pt x="363" y="686"/>
                  </a:lnTo>
                  <a:lnTo>
                    <a:pt x="363" y="685"/>
                  </a:lnTo>
                  <a:lnTo>
                    <a:pt x="362" y="685"/>
                  </a:lnTo>
                  <a:lnTo>
                    <a:pt x="360" y="685"/>
                  </a:lnTo>
                  <a:lnTo>
                    <a:pt x="359" y="685"/>
                  </a:lnTo>
                  <a:lnTo>
                    <a:pt x="359" y="684"/>
                  </a:lnTo>
                  <a:lnTo>
                    <a:pt x="358" y="684"/>
                  </a:lnTo>
                  <a:lnTo>
                    <a:pt x="356" y="684"/>
                  </a:lnTo>
                  <a:lnTo>
                    <a:pt x="355" y="684"/>
                  </a:lnTo>
                  <a:lnTo>
                    <a:pt x="354" y="683"/>
                  </a:lnTo>
                  <a:lnTo>
                    <a:pt x="353" y="683"/>
                  </a:lnTo>
                  <a:lnTo>
                    <a:pt x="351" y="683"/>
                  </a:lnTo>
                  <a:lnTo>
                    <a:pt x="350" y="681"/>
                  </a:lnTo>
                  <a:lnTo>
                    <a:pt x="349" y="681"/>
                  </a:lnTo>
                  <a:lnTo>
                    <a:pt x="347" y="681"/>
                  </a:lnTo>
                  <a:lnTo>
                    <a:pt x="346" y="680"/>
                  </a:lnTo>
                  <a:lnTo>
                    <a:pt x="345" y="680"/>
                  </a:lnTo>
                  <a:lnTo>
                    <a:pt x="344" y="680"/>
                  </a:lnTo>
                  <a:lnTo>
                    <a:pt x="344" y="679"/>
                  </a:lnTo>
                  <a:lnTo>
                    <a:pt x="342" y="679"/>
                  </a:lnTo>
                  <a:lnTo>
                    <a:pt x="341" y="679"/>
                  </a:lnTo>
                  <a:lnTo>
                    <a:pt x="340" y="679"/>
                  </a:lnTo>
                  <a:lnTo>
                    <a:pt x="340" y="677"/>
                  </a:lnTo>
                  <a:lnTo>
                    <a:pt x="338" y="677"/>
                  </a:lnTo>
                  <a:lnTo>
                    <a:pt x="337" y="677"/>
                  </a:lnTo>
                  <a:lnTo>
                    <a:pt x="336" y="677"/>
                  </a:lnTo>
                  <a:lnTo>
                    <a:pt x="336" y="677"/>
                  </a:lnTo>
                  <a:lnTo>
                    <a:pt x="335" y="677"/>
                  </a:lnTo>
                  <a:lnTo>
                    <a:pt x="333" y="677"/>
                  </a:lnTo>
                  <a:lnTo>
                    <a:pt x="332" y="677"/>
                  </a:lnTo>
                  <a:lnTo>
                    <a:pt x="332" y="676"/>
                  </a:lnTo>
                  <a:lnTo>
                    <a:pt x="331" y="676"/>
                  </a:lnTo>
                  <a:lnTo>
                    <a:pt x="329" y="676"/>
                  </a:lnTo>
                  <a:lnTo>
                    <a:pt x="328" y="675"/>
                  </a:lnTo>
                  <a:lnTo>
                    <a:pt x="327" y="675"/>
                  </a:lnTo>
                  <a:lnTo>
                    <a:pt x="326" y="675"/>
                  </a:lnTo>
                  <a:lnTo>
                    <a:pt x="324" y="674"/>
                  </a:lnTo>
                  <a:lnTo>
                    <a:pt x="323" y="674"/>
                  </a:lnTo>
                  <a:lnTo>
                    <a:pt x="322" y="674"/>
                  </a:lnTo>
                  <a:lnTo>
                    <a:pt x="320" y="672"/>
                  </a:lnTo>
                  <a:lnTo>
                    <a:pt x="319" y="672"/>
                  </a:lnTo>
                  <a:lnTo>
                    <a:pt x="318" y="672"/>
                  </a:lnTo>
                  <a:lnTo>
                    <a:pt x="318" y="671"/>
                  </a:lnTo>
                  <a:lnTo>
                    <a:pt x="317" y="671"/>
                  </a:lnTo>
                  <a:lnTo>
                    <a:pt x="315" y="671"/>
                  </a:lnTo>
                  <a:lnTo>
                    <a:pt x="314" y="671"/>
                  </a:lnTo>
                  <a:lnTo>
                    <a:pt x="313" y="670"/>
                  </a:lnTo>
                  <a:lnTo>
                    <a:pt x="313" y="670"/>
                  </a:lnTo>
                  <a:lnTo>
                    <a:pt x="311" y="670"/>
                  </a:lnTo>
                  <a:lnTo>
                    <a:pt x="311" y="668"/>
                  </a:lnTo>
                  <a:lnTo>
                    <a:pt x="310" y="668"/>
                  </a:lnTo>
                  <a:lnTo>
                    <a:pt x="309" y="668"/>
                  </a:lnTo>
                  <a:lnTo>
                    <a:pt x="308" y="668"/>
                  </a:lnTo>
                  <a:lnTo>
                    <a:pt x="308" y="667"/>
                  </a:lnTo>
                  <a:lnTo>
                    <a:pt x="306" y="667"/>
                  </a:lnTo>
                  <a:lnTo>
                    <a:pt x="305" y="667"/>
                  </a:lnTo>
                  <a:lnTo>
                    <a:pt x="304" y="667"/>
                  </a:lnTo>
                  <a:lnTo>
                    <a:pt x="304" y="666"/>
                  </a:lnTo>
                  <a:lnTo>
                    <a:pt x="302" y="666"/>
                  </a:lnTo>
                  <a:lnTo>
                    <a:pt x="301" y="666"/>
                  </a:lnTo>
                  <a:lnTo>
                    <a:pt x="300" y="665"/>
                  </a:lnTo>
                  <a:lnTo>
                    <a:pt x="299" y="665"/>
                  </a:lnTo>
                  <a:lnTo>
                    <a:pt x="297" y="665"/>
                  </a:lnTo>
                  <a:lnTo>
                    <a:pt x="297" y="663"/>
                  </a:lnTo>
                  <a:lnTo>
                    <a:pt x="296" y="663"/>
                  </a:lnTo>
                  <a:lnTo>
                    <a:pt x="295" y="663"/>
                  </a:lnTo>
                  <a:lnTo>
                    <a:pt x="293" y="663"/>
                  </a:lnTo>
                  <a:lnTo>
                    <a:pt x="293" y="662"/>
                  </a:lnTo>
                  <a:lnTo>
                    <a:pt x="292" y="662"/>
                  </a:lnTo>
                  <a:lnTo>
                    <a:pt x="291" y="662"/>
                  </a:lnTo>
                  <a:lnTo>
                    <a:pt x="290" y="662"/>
                  </a:lnTo>
                  <a:lnTo>
                    <a:pt x="290" y="661"/>
                  </a:lnTo>
                  <a:lnTo>
                    <a:pt x="288" y="661"/>
                  </a:lnTo>
                  <a:lnTo>
                    <a:pt x="287" y="661"/>
                  </a:lnTo>
                  <a:lnTo>
                    <a:pt x="286" y="659"/>
                  </a:lnTo>
                  <a:lnTo>
                    <a:pt x="284" y="659"/>
                  </a:lnTo>
                  <a:lnTo>
                    <a:pt x="283" y="659"/>
                  </a:lnTo>
                  <a:lnTo>
                    <a:pt x="283" y="658"/>
                  </a:lnTo>
                  <a:lnTo>
                    <a:pt x="282" y="658"/>
                  </a:lnTo>
                  <a:lnTo>
                    <a:pt x="282" y="658"/>
                  </a:lnTo>
                  <a:lnTo>
                    <a:pt x="281" y="658"/>
                  </a:lnTo>
                  <a:lnTo>
                    <a:pt x="281" y="657"/>
                  </a:lnTo>
                  <a:lnTo>
                    <a:pt x="279" y="657"/>
                  </a:lnTo>
                  <a:lnTo>
                    <a:pt x="278" y="657"/>
                  </a:lnTo>
                  <a:lnTo>
                    <a:pt x="277" y="656"/>
                  </a:lnTo>
                  <a:lnTo>
                    <a:pt x="275" y="656"/>
                  </a:lnTo>
                  <a:lnTo>
                    <a:pt x="274" y="656"/>
                  </a:lnTo>
                  <a:lnTo>
                    <a:pt x="274" y="654"/>
                  </a:lnTo>
                  <a:lnTo>
                    <a:pt x="273" y="654"/>
                  </a:lnTo>
                  <a:lnTo>
                    <a:pt x="272" y="654"/>
                  </a:lnTo>
                  <a:lnTo>
                    <a:pt x="270" y="654"/>
                  </a:lnTo>
                  <a:lnTo>
                    <a:pt x="270" y="653"/>
                  </a:lnTo>
                  <a:lnTo>
                    <a:pt x="269" y="653"/>
                  </a:lnTo>
                  <a:lnTo>
                    <a:pt x="268" y="653"/>
                  </a:lnTo>
                  <a:lnTo>
                    <a:pt x="266" y="652"/>
                  </a:lnTo>
                  <a:lnTo>
                    <a:pt x="265" y="652"/>
                  </a:lnTo>
                  <a:lnTo>
                    <a:pt x="264" y="652"/>
                  </a:lnTo>
                  <a:lnTo>
                    <a:pt x="264" y="650"/>
                  </a:lnTo>
                  <a:lnTo>
                    <a:pt x="262" y="650"/>
                  </a:lnTo>
                  <a:lnTo>
                    <a:pt x="261" y="650"/>
                  </a:lnTo>
                  <a:lnTo>
                    <a:pt x="260" y="650"/>
                  </a:lnTo>
                  <a:lnTo>
                    <a:pt x="260" y="649"/>
                  </a:lnTo>
                  <a:lnTo>
                    <a:pt x="259" y="649"/>
                  </a:lnTo>
                  <a:lnTo>
                    <a:pt x="257" y="649"/>
                  </a:lnTo>
                  <a:lnTo>
                    <a:pt x="257" y="648"/>
                  </a:lnTo>
                  <a:lnTo>
                    <a:pt x="256" y="648"/>
                  </a:lnTo>
                  <a:lnTo>
                    <a:pt x="255" y="648"/>
                  </a:lnTo>
                  <a:lnTo>
                    <a:pt x="253" y="648"/>
                  </a:lnTo>
                  <a:lnTo>
                    <a:pt x="253" y="647"/>
                  </a:lnTo>
                  <a:lnTo>
                    <a:pt x="252" y="647"/>
                  </a:lnTo>
                  <a:lnTo>
                    <a:pt x="251" y="647"/>
                  </a:lnTo>
                  <a:lnTo>
                    <a:pt x="251" y="647"/>
                  </a:lnTo>
                  <a:lnTo>
                    <a:pt x="250" y="647"/>
                  </a:lnTo>
                  <a:lnTo>
                    <a:pt x="248" y="647"/>
                  </a:lnTo>
                  <a:lnTo>
                    <a:pt x="248" y="645"/>
                  </a:lnTo>
                  <a:lnTo>
                    <a:pt x="247" y="645"/>
                  </a:lnTo>
                  <a:lnTo>
                    <a:pt x="246" y="645"/>
                  </a:lnTo>
                  <a:lnTo>
                    <a:pt x="244" y="644"/>
                  </a:lnTo>
                  <a:lnTo>
                    <a:pt x="243" y="644"/>
                  </a:lnTo>
                  <a:lnTo>
                    <a:pt x="242" y="644"/>
                  </a:lnTo>
                  <a:lnTo>
                    <a:pt x="242" y="643"/>
                  </a:lnTo>
                  <a:lnTo>
                    <a:pt x="241" y="643"/>
                  </a:lnTo>
                  <a:lnTo>
                    <a:pt x="239" y="643"/>
                  </a:lnTo>
                  <a:lnTo>
                    <a:pt x="239" y="641"/>
                  </a:lnTo>
                  <a:lnTo>
                    <a:pt x="238" y="641"/>
                  </a:lnTo>
                  <a:lnTo>
                    <a:pt x="237" y="641"/>
                  </a:lnTo>
                  <a:lnTo>
                    <a:pt x="235" y="641"/>
                  </a:lnTo>
                  <a:lnTo>
                    <a:pt x="235" y="640"/>
                  </a:lnTo>
                  <a:lnTo>
                    <a:pt x="234" y="640"/>
                  </a:lnTo>
                  <a:lnTo>
                    <a:pt x="233" y="640"/>
                  </a:lnTo>
                  <a:lnTo>
                    <a:pt x="233" y="639"/>
                  </a:lnTo>
                  <a:lnTo>
                    <a:pt x="232" y="639"/>
                  </a:lnTo>
                  <a:lnTo>
                    <a:pt x="230" y="639"/>
                  </a:lnTo>
                  <a:lnTo>
                    <a:pt x="229" y="639"/>
                  </a:lnTo>
                  <a:lnTo>
                    <a:pt x="229" y="638"/>
                  </a:lnTo>
                  <a:lnTo>
                    <a:pt x="228" y="638"/>
                  </a:lnTo>
                  <a:lnTo>
                    <a:pt x="226" y="638"/>
                  </a:lnTo>
                  <a:lnTo>
                    <a:pt x="226" y="636"/>
                  </a:lnTo>
                  <a:lnTo>
                    <a:pt x="225" y="636"/>
                  </a:lnTo>
                  <a:lnTo>
                    <a:pt x="224" y="636"/>
                  </a:lnTo>
                  <a:lnTo>
                    <a:pt x="223" y="636"/>
                  </a:lnTo>
                  <a:lnTo>
                    <a:pt x="223" y="635"/>
                  </a:lnTo>
                  <a:lnTo>
                    <a:pt x="221" y="635"/>
                  </a:lnTo>
                  <a:lnTo>
                    <a:pt x="220" y="635"/>
                  </a:lnTo>
                  <a:lnTo>
                    <a:pt x="220" y="634"/>
                  </a:lnTo>
                  <a:lnTo>
                    <a:pt x="220" y="634"/>
                  </a:lnTo>
                  <a:lnTo>
                    <a:pt x="219" y="634"/>
                  </a:lnTo>
                  <a:lnTo>
                    <a:pt x="219" y="632"/>
                  </a:lnTo>
                  <a:lnTo>
                    <a:pt x="217" y="632"/>
                  </a:lnTo>
                  <a:lnTo>
                    <a:pt x="216" y="632"/>
                  </a:lnTo>
                  <a:lnTo>
                    <a:pt x="215" y="632"/>
                  </a:lnTo>
                  <a:lnTo>
                    <a:pt x="215" y="631"/>
                  </a:lnTo>
                  <a:lnTo>
                    <a:pt x="214" y="631"/>
                  </a:lnTo>
                  <a:lnTo>
                    <a:pt x="212" y="631"/>
                  </a:lnTo>
                  <a:lnTo>
                    <a:pt x="212" y="630"/>
                  </a:lnTo>
                  <a:lnTo>
                    <a:pt x="211" y="630"/>
                  </a:lnTo>
                  <a:lnTo>
                    <a:pt x="210" y="630"/>
                  </a:lnTo>
                  <a:lnTo>
                    <a:pt x="208" y="629"/>
                  </a:lnTo>
                  <a:lnTo>
                    <a:pt x="207" y="629"/>
                  </a:lnTo>
                  <a:lnTo>
                    <a:pt x="206" y="629"/>
                  </a:lnTo>
                  <a:lnTo>
                    <a:pt x="206" y="627"/>
                  </a:lnTo>
                  <a:lnTo>
                    <a:pt x="205" y="627"/>
                  </a:lnTo>
                  <a:lnTo>
                    <a:pt x="203" y="627"/>
                  </a:lnTo>
                  <a:lnTo>
                    <a:pt x="203" y="626"/>
                  </a:lnTo>
                  <a:lnTo>
                    <a:pt x="202" y="626"/>
                  </a:lnTo>
                  <a:lnTo>
                    <a:pt x="201" y="626"/>
                  </a:lnTo>
                  <a:lnTo>
                    <a:pt x="201" y="625"/>
                  </a:lnTo>
                  <a:lnTo>
                    <a:pt x="199" y="625"/>
                  </a:lnTo>
                  <a:lnTo>
                    <a:pt x="198" y="625"/>
                  </a:lnTo>
                  <a:lnTo>
                    <a:pt x="197" y="625"/>
                  </a:lnTo>
                  <a:lnTo>
                    <a:pt x="197" y="623"/>
                  </a:lnTo>
                  <a:lnTo>
                    <a:pt x="196" y="623"/>
                  </a:lnTo>
                  <a:lnTo>
                    <a:pt x="194" y="623"/>
                  </a:lnTo>
                  <a:lnTo>
                    <a:pt x="194" y="622"/>
                  </a:lnTo>
                  <a:lnTo>
                    <a:pt x="193" y="622"/>
                  </a:lnTo>
                  <a:lnTo>
                    <a:pt x="192" y="622"/>
                  </a:lnTo>
                  <a:lnTo>
                    <a:pt x="192" y="621"/>
                  </a:lnTo>
                  <a:lnTo>
                    <a:pt x="190" y="621"/>
                  </a:lnTo>
                  <a:lnTo>
                    <a:pt x="189" y="621"/>
                  </a:lnTo>
                  <a:lnTo>
                    <a:pt x="189" y="621"/>
                  </a:lnTo>
                  <a:lnTo>
                    <a:pt x="189" y="619"/>
                  </a:lnTo>
                  <a:lnTo>
                    <a:pt x="188" y="619"/>
                  </a:lnTo>
                  <a:lnTo>
                    <a:pt x="187" y="619"/>
                  </a:lnTo>
                  <a:lnTo>
                    <a:pt x="187" y="618"/>
                  </a:lnTo>
                  <a:lnTo>
                    <a:pt x="185" y="618"/>
                  </a:lnTo>
                  <a:lnTo>
                    <a:pt x="184" y="618"/>
                  </a:lnTo>
                  <a:lnTo>
                    <a:pt x="184" y="617"/>
                  </a:lnTo>
                  <a:lnTo>
                    <a:pt x="183" y="617"/>
                  </a:lnTo>
                  <a:lnTo>
                    <a:pt x="181" y="617"/>
                  </a:lnTo>
                  <a:lnTo>
                    <a:pt x="181" y="616"/>
                  </a:lnTo>
                  <a:lnTo>
                    <a:pt x="180" y="616"/>
                  </a:lnTo>
                  <a:lnTo>
                    <a:pt x="179" y="616"/>
                  </a:lnTo>
                  <a:lnTo>
                    <a:pt x="178" y="616"/>
                  </a:lnTo>
                  <a:lnTo>
                    <a:pt x="176" y="616"/>
                  </a:lnTo>
                  <a:lnTo>
                    <a:pt x="175" y="614"/>
                  </a:lnTo>
                  <a:lnTo>
                    <a:pt x="174" y="614"/>
                  </a:lnTo>
                  <a:lnTo>
                    <a:pt x="172" y="614"/>
                  </a:lnTo>
                  <a:lnTo>
                    <a:pt x="172" y="613"/>
                  </a:lnTo>
                  <a:lnTo>
                    <a:pt x="171" y="613"/>
                  </a:lnTo>
                  <a:lnTo>
                    <a:pt x="170" y="613"/>
                  </a:lnTo>
                  <a:lnTo>
                    <a:pt x="170" y="612"/>
                  </a:lnTo>
                  <a:lnTo>
                    <a:pt x="169" y="612"/>
                  </a:lnTo>
                  <a:lnTo>
                    <a:pt x="167" y="612"/>
                  </a:lnTo>
                  <a:lnTo>
                    <a:pt x="166" y="610"/>
                  </a:lnTo>
                  <a:lnTo>
                    <a:pt x="165" y="610"/>
                  </a:lnTo>
                  <a:lnTo>
                    <a:pt x="163" y="609"/>
                  </a:lnTo>
                  <a:lnTo>
                    <a:pt x="162" y="609"/>
                  </a:lnTo>
                  <a:lnTo>
                    <a:pt x="161" y="608"/>
                  </a:lnTo>
                  <a:lnTo>
                    <a:pt x="160" y="608"/>
                  </a:lnTo>
                  <a:lnTo>
                    <a:pt x="158" y="608"/>
                  </a:lnTo>
                  <a:lnTo>
                    <a:pt x="158" y="607"/>
                  </a:lnTo>
                  <a:lnTo>
                    <a:pt x="158" y="607"/>
                  </a:lnTo>
                  <a:lnTo>
                    <a:pt x="157" y="607"/>
                  </a:lnTo>
                  <a:lnTo>
                    <a:pt x="157" y="605"/>
                  </a:lnTo>
                  <a:lnTo>
                    <a:pt x="156" y="605"/>
                  </a:lnTo>
                  <a:lnTo>
                    <a:pt x="154" y="605"/>
                  </a:lnTo>
                  <a:lnTo>
                    <a:pt x="154" y="604"/>
                  </a:lnTo>
                  <a:lnTo>
                    <a:pt x="153" y="604"/>
                  </a:lnTo>
                  <a:lnTo>
                    <a:pt x="152" y="604"/>
                  </a:lnTo>
                  <a:lnTo>
                    <a:pt x="152" y="603"/>
                  </a:lnTo>
                  <a:lnTo>
                    <a:pt x="151" y="603"/>
                  </a:lnTo>
                  <a:lnTo>
                    <a:pt x="149" y="603"/>
                  </a:lnTo>
                  <a:lnTo>
                    <a:pt x="148" y="601"/>
                  </a:lnTo>
                  <a:lnTo>
                    <a:pt x="147" y="601"/>
                  </a:lnTo>
                  <a:lnTo>
                    <a:pt x="147" y="600"/>
                  </a:lnTo>
                  <a:lnTo>
                    <a:pt x="145" y="600"/>
                  </a:lnTo>
                  <a:lnTo>
                    <a:pt x="144" y="600"/>
                  </a:lnTo>
                  <a:lnTo>
                    <a:pt x="143" y="599"/>
                  </a:lnTo>
                  <a:lnTo>
                    <a:pt x="142" y="599"/>
                  </a:lnTo>
                  <a:lnTo>
                    <a:pt x="140" y="599"/>
                  </a:lnTo>
                  <a:lnTo>
                    <a:pt x="140" y="598"/>
                  </a:lnTo>
                  <a:lnTo>
                    <a:pt x="139" y="598"/>
                  </a:lnTo>
                  <a:lnTo>
                    <a:pt x="138" y="596"/>
                  </a:lnTo>
                  <a:lnTo>
                    <a:pt x="136" y="596"/>
                  </a:lnTo>
                  <a:lnTo>
                    <a:pt x="135" y="596"/>
                  </a:lnTo>
                  <a:lnTo>
                    <a:pt x="135" y="595"/>
                  </a:lnTo>
                  <a:lnTo>
                    <a:pt x="134" y="595"/>
                  </a:lnTo>
                  <a:lnTo>
                    <a:pt x="133" y="595"/>
                  </a:lnTo>
                  <a:lnTo>
                    <a:pt x="133" y="594"/>
                  </a:lnTo>
                  <a:lnTo>
                    <a:pt x="131" y="594"/>
                  </a:lnTo>
                  <a:lnTo>
                    <a:pt x="130" y="594"/>
                  </a:lnTo>
                  <a:lnTo>
                    <a:pt x="130" y="592"/>
                  </a:lnTo>
                  <a:lnTo>
                    <a:pt x="129" y="592"/>
                  </a:lnTo>
                  <a:lnTo>
                    <a:pt x="127" y="592"/>
                  </a:lnTo>
                  <a:lnTo>
                    <a:pt x="127" y="591"/>
                  </a:lnTo>
                  <a:lnTo>
                    <a:pt x="127" y="591"/>
                  </a:lnTo>
                  <a:lnTo>
                    <a:pt x="126" y="591"/>
                  </a:lnTo>
                  <a:lnTo>
                    <a:pt x="126" y="590"/>
                  </a:lnTo>
                  <a:lnTo>
                    <a:pt x="125" y="590"/>
                  </a:lnTo>
                  <a:lnTo>
                    <a:pt x="124" y="590"/>
                  </a:lnTo>
                  <a:lnTo>
                    <a:pt x="124" y="589"/>
                  </a:lnTo>
                  <a:lnTo>
                    <a:pt x="122" y="589"/>
                  </a:lnTo>
                  <a:lnTo>
                    <a:pt x="121" y="589"/>
                  </a:lnTo>
                  <a:lnTo>
                    <a:pt x="121" y="587"/>
                  </a:lnTo>
                  <a:lnTo>
                    <a:pt x="120" y="587"/>
                  </a:lnTo>
                  <a:lnTo>
                    <a:pt x="118" y="587"/>
                  </a:lnTo>
                  <a:lnTo>
                    <a:pt x="118" y="586"/>
                  </a:lnTo>
                  <a:lnTo>
                    <a:pt x="117" y="586"/>
                  </a:lnTo>
                  <a:lnTo>
                    <a:pt x="116" y="586"/>
                  </a:lnTo>
                  <a:lnTo>
                    <a:pt x="116" y="585"/>
                  </a:lnTo>
                  <a:lnTo>
                    <a:pt x="115" y="585"/>
                  </a:lnTo>
                  <a:lnTo>
                    <a:pt x="113" y="585"/>
                  </a:lnTo>
                  <a:lnTo>
                    <a:pt x="113" y="585"/>
                  </a:lnTo>
                  <a:lnTo>
                    <a:pt x="112" y="585"/>
                  </a:lnTo>
                  <a:lnTo>
                    <a:pt x="111" y="585"/>
                  </a:lnTo>
                  <a:lnTo>
                    <a:pt x="111" y="583"/>
                  </a:lnTo>
                  <a:lnTo>
                    <a:pt x="109" y="583"/>
                  </a:lnTo>
                  <a:lnTo>
                    <a:pt x="108" y="583"/>
                  </a:lnTo>
                  <a:lnTo>
                    <a:pt x="108" y="582"/>
                  </a:lnTo>
                  <a:lnTo>
                    <a:pt x="107" y="582"/>
                  </a:lnTo>
                  <a:lnTo>
                    <a:pt x="106" y="582"/>
                  </a:lnTo>
                  <a:lnTo>
                    <a:pt x="106" y="581"/>
                  </a:lnTo>
                  <a:lnTo>
                    <a:pt x="104" y="581"/>
                  </a:lnTo>
                  <a:lnTo>
                    <a:pt x="103" y="581"/>
                  </a:lnTo>
                  <a:lnTo>
                    <a:pt x="103" y="580"/>
                  </a:lnTo>
                  <a:lnTo>
                    <a:pt x="102" y="580"/>
                  </a:lnTo>
                  <a:lnTo>
                    <a:pt x="100" y="580"/>
                  </a:lnTo>
                  <a:lnTo>
                    <a:pt x="100" y="578"/>
                  </a:lnTo>
                  <a:lnTo>
                    <a:pt x="99" y="578"/>
                  </a:lnTo>
                  <a:lnTo>
                    <a:pt x="98" y="578"/>
                  </a:lnTo>
                  <a:lnTo>
                    <a:pt x="98" y="577"/>
                  </a:lnTo>
                  <a:lnTo>
                    <a:pt x="98" y="577"/>
                  </a:lnTo>
                  <a:lnTo>
                    <a:pt x="96" y="577"/>
                  </a:lnTo>
                  <a:lnTo>
                    <a:pt x="96" y="576"/>
                  </a:lnTo>
                  <a:lnTo>
                    <a:pt x="95" y="576"/>
                  </a:lnTo>
                  <a:lnTo>
                    <a:pt x="94" y="576"/>
                  </a:lnTo>
                  <a:lnTo>
                    <a:pt x="94" y="574"/>
                  </a:lnTo>
                  <a:lnTo>
                    <a:pt x="93" y="574"/>
                  </a:lnTo>
                  <a:lnTo>
                    <a:pt x="91" y="573"/>
                  </a:lnTo>
                  <a:lnTo>
                    <a:pt x="90" y="573"/>
                  </a:lnTo>
                  <a:lnTo>
                    <a:pt x="90" y="572"/>
                  </a:lnTo>
                  <a:lnTo>
                    <a:pt x="89" y="572"/>
                  </a:lnTo>
                  <a:lnTo>
                    <a:pt x="87" y="572"/>
                  </a:lnTo>
                  <a:lnTo>
                    <a:pt x="87" y="571"/>
                  </a:lnTo>
                  <a:lnTo>
                    <a:pt x="86" y="571"/>
                  </a:lnTo>
                  <a:lnTo>
                    <a:pt x="85" y="571"/>
                  </a:lnTo>
                  <a:lnTo>
                    <a:pt x="85" y="569"/>
                  </a:lnTo>
                  <a:lnTo>
                    <a:pt x="84" y="569"/>
                  </a:lnTo>
                  <a:lnTo>
                    <a:pt x="82" y="569"/>
                  </a:lnTo>
                  <a:lnTo>
                    <a:pt x="82" y="568"/>
                  </a:lnTo>
                  <a:lnTo>
                    <a:pt x="81" y="568"/>
                  </a:lnTo>
                  <a:lnTo>
                    <a:pt x="80" y="568"/>
                  </a:lnTo>
                  <a:lnTo>
                    <a:pt x="80" y="567"/>
                  </a:lnTo>
                  <a:lnTo>
                    <a:pt x="78" y="567"/>
                  </a:lnTo>
                  <a:lnTo>
                    <a:pt x="77" y="567"/>
                  </a:lnTo>
                  <a:lnTo>
                    <a:pt x="77" y="565"/>
                  </a:lnTo>
                  <a:lnTo>
                    <a:pt x="76" y="565"/>
                  </a:lnTo>
                  <a:lnTo>
                    <a:pt x="75" y="565"/>
                  </a:lnTo>
                  <a:lnTo>
                    <a:pt x="75" y="564"/>
                  </a:lnTo>
                  <a:lnTo>
                    <a:pt x="73" y="564"/>
                  </a:lnTo>
                  <a:lnTo>
                    <a:pt x="72" y="564"/>
                  </a:lnTo>
                  <a:lnTo>
                    <a:pt x="72" y="563"/>
                  </a:lnTo>
                  <a:lnTo>
                    <a:pt x="71" y="563"/>
                  </a:lnTo>
                  <a:lnTo>
                    <a:pt x="69" y="562"/>
                  </a:lnTo>
                  <a:lnTo>
                    <a:pt x="68" y="562"/>
                  </a:lnTo>
                  <a:lnTo>
                    <a:pt x="68" y="560"/>
                  </a:lnTo>
                  <a:lnTo>
                    <a:pt x="67" y="560"/>
                  </a:lnTo>
                  <a:lnTo>
                    <a:pt x="67" y="560"/>
                  </a:lnTo>
                  <a:lnTo>
                    <a:pt x="67" y="559"/>
                  </a:lnTo>
                  <a:lnTo>
                    <a:pt x="66" y="559"/>
                  </a:lnTo>
                  <a:lnTo>
                    <a:pt x="64" y="559"/>
                  </a:lnTo>
                  <a:lnTo>
                    <a:pt x="64" y="558"/>
                  </a:lnTo>
                  <a:lnTo>
                    <a:pt x="63" y="558"/>
                  </a:lnTo>
                  <a:lnTo>
                    <a:pt x="62" y="558"/>
                  </a:lnTo>
                  <a:lnTo>
                    <a:pt x="62" y="556"/>
                  </a:lnTo>
                  <a:lnTo>
                    <a:pt x="60" y="556"/>
                  </a:lnTo>
                  <a:lnTo>
                    <a:pt x="58" y="550"/>
                  </a:lnTo>
                  <a:lnTo>
                    <a:pt x="59" y="547"/>
                  </a:lnTo>
                  <a:lnTo>
                    <a:pt x="58" y="546"/>
                  </a:lnTo>
                  <a:lnTo>
                    <a:pt x="58" y="545"/>
                  </a:lnTo>
                  <a:lnTo>
                    <a:pt x="58" y="543"/>
                  </a:lnTo>
                  <a:lnTo>
                    <a:pt x="59" y="542"/>
                  </a:lnTo>
                  <a:lnTo>
                    <a:pt x="59" y="540"/>
                  </a:lnTo>
                  <a:lnTo>
                    <a:pt x="59" y="538"/>
                  </a:lnTo>
                  <a:lnTo>
                    <a:pt x="59" y="537"/>
                  </a:lnTo>
                  <a:lnTo>
                    <a:pt x="60" y="536"/>
                  </a:lnTo>
                  <a:lnTo>
                    <a:pt x="60" y="534"/>
                  </a:lnTo>
                  <a:lnTo>
                    <a:pt x="62" y="533"/>
                  </a:lnTo>
                  <a:lnTo>
                    <a:pt x="63" y="531"/>
                  </a:lnTo>
                  <a:lnTo>
                    <a:pt x="62" y="529"/>
                  </a:lnTo>
                  <a:lnTo>
                    <a:pt x="60" y="528"/>
                  </a:lnTo>
                  <a:lnTo>
                    <a:pt x="58" y="528"/>
                  </a:lnTo>
                  <a:lnTo>
                    <a:pt x="60" y="524"/>
                  </a:lnTo>
                  <a:lnTo>
                    <a:pt x="59" y="523"/>
                  </a:lnTo>
                  <a:lnTo>
                    <a:pt x="60" y="523"/>
                  </a:lnTo>
                  <a:lnTo>
                    <a:pt x="59" y="522"/>
                  </a:lnTo>
                  <a:lnTo>
                    <a:pt x="59" y="518"/>
                  </a:lnTo>
                  <a:lnTo>
                    <a:pt x="59" y="515"/>
                  </a:lnTo>
                  <a:lnTo>
                    <a:pt x="60" y="515"/>
                  </a:lnTo>
                  <a:lnTo>
                    <a:pt x="62" y="515"/>
                  </a:lnTo>
                  <a:lnTo>
                    <a:pt x="62" y="514"/>
                  </a:lnTo>
                  <a:lnTo>
                    <a:pt x="63" y="515"/>
                  </a:lnTo>
                  <a:lnTo>
                    <a:pt x="64" y="514"/>
                  </a:lnTo>
                  <a:lnTo>
                    <a:pt x="66" y="514"/>
                  </a:lnTo>
                  <a:lnTo>
                    <a:pt x="66" y="513"/>
                  </a:lnTo>
                  <a:lnTo>
                    <a:pt x="66" y="511"/>
                  </a:lnTo>
                  <a:lnTo>
                    <a:pt x="66" y="510"/>
                  </a:lnTo>
                  <a:lnTo>
                    <a:pt x="66" y="509"/>
                  </a:lnTo>
                  <a:lnTo>
                    <a:pt x="67" y="507"/>
                  </a:lnTo>
                  <a:lnTo>
                    <a:pt x="67" y="506"/>
                  </a:lnTo>
                  <a:lnTo>
                    <a:pt x="67" y="505"/>
                  </a:lnTo>
                  <a:lnTo>
                    <a:pt x="67" y="504"/>
                  </a:lnTo>
                  <a:lnTo>
                    <a:pt x="67" y="504"/>
                  </a:lnTo>
                  <a:lnTo>
                    <a:pt x="66" y="504"/>
                  </a:lnTo>
                  <a:lnTo>
                    <a:pt x="66" y="502"/>
                  </a:lnTo>
                  <a:lnTo>
                    <a:pt x="63" y="501"/>
                  </a:lnTo>
                  <a:lnTo>
                    <a:pt x="63" y="500"/>
                  </a:lnTo>
                  <a:lnTo>
                    <a:pt x="62" y="501"/>
                  </a:lnTo>
                  <a:lnTo>
                    <a:pt x="60" y="501"/>
                  </a:lnTo>
                  <a:lnTo>
                    <a:pt x="60" y="502"/>
                  </a:lnTo>
                  <a:lnTo>
                    <a:pt x="59" y="504"/>
                  </a:lnTo>
                  <a:lnTo>
                    <a:pt x="59" y="505"/>
                  </a:lnTo>
                  <a:lnTo>
                    <a:pt x="58" y="505"/>
                  </a:lnTo>
                  <a:lnTo>
                    <a:pt x="57" y="504"/>
                  </a:lnTo>
                  <a:lnTo>
                    <a:pt x="55" y="502"/>
                  </a:lnTo>
                  <a:lnTo>
                    <a:pt x="54" y="502"/>
                  </a:lnTo>
                  <a:lnTo>
                    <a:pt x="53" y="502"/>
                  </a:lnTo>
                  <a:lnTo>
                    <a:pt x="51" y="501"/>
                  </a:lnTo>
                  <a:lnTo>
                    <a:pt x="50" y="502"/>
                  </a:lnTo>
                  <a:lnTo>
                    <a:pt x="49" y="502"/>
                  </a:lnTo>
                  <a:lnTo>
                    <a:pt x="48" y="502"/>
                  </a:lnTo>
                  <a:lnTo>
                    <a:pt x="46" y="502"/>
                  </a:lnTo>
                  <a:lnTo>
                    <a:pt x="45" y="502"/>
                  </a:lnTo>
                  <a:lnTo>
                    <a:pt x="44" y="501"/>
                  </a:lnTo>
                  <a:lnTo>
                    <a:pt x="44" y="500"/>
                  </a:lnTo>
                  <a:lnTo>
                    <a:pt x="42" y="498"/>
                  </a:lnTo>
                  <a:lnTo>
                    <a:pt x="41" y="497"/>
                  </a:lnTo>
                  <a:lnTo>
                    <a:pt x="40" y="497"/>
                  </a:lnTo>
                  <a:lnTo>
                    <a:pt x="40" y="496"/>
                  </a:lnTo>
                  <a:lnTo>
                    <a:pt x="39" y="496"/>
                  </a:lnTo>
                  <a:lnTo>
                    <a:pt x="39" y="495"/>
                  </a:lnTo>
                  <a:lnTo>
                    <a:pt x="37" y="495"/>
                  </a:lnTo>
                  <a:lnTo>
                    <a:pt x="37" y="493"/>
                  </a:lnTo>
                  <a:lnTo>
                    <a:pt x="37" y="492"/>
                  </a:lnTo>
                  <a:lnTo>
                    <a:pt x="37" y="492"/>
                  </a:lnTo>
                  <a:lnTo>
                    <a:pt x="36" y="491"/>
                  </a:lnTo>
                  <a:lnTo>
                    <a:pt x="36" y="491"/>
                  </a:lnTo>
                  <a:lnTo>
                    <a:pt x="35" y="491"/>
                  </a:lnTo>
                  <a:lnTo>
                    <a:pt x="35" y="492"/>
                  </a:lnTo>
                  <a:lnTo>
                    <a:pt x="33" y="492"/>
                  </a:lnTo>
                  <a:lnTo>
                    <a:pt x="33" y="492"/>
                  </a:lnTo>
                  <a:lnTo>
                    <a:pt x="32" y="492"/>
                  </a:lnTo>
                  <a:lnTo>
                    <a:pt x="31" y="492"/>
                  </a:lnTo>
                  <a:lnTo>
                    <a:pt x="31" y="492"/>
                  </a:lnTo>
                  <a:lnTo>
                    <a:pt x="30" y="492"/>
                  </a:lnTo>
                  <a:lnTo>
                    <a:pt x="30" y="491"/>
                  </a:lnTo>
                  <a:lnTo>
                    <a:pt x="31" y="489"/>
                  </a:lnTo>
                  <a:lnTo>
                    <a:pt x="32" y="489"/>
                  </a:lnTo>
                  <a:lnTo>
                    <a:pt x="31" y="488"/>
                  </a:lnTo>
                  <a:lnTo>
                    <a:pt x="30" y="488"/>
                  </a:lnTo>
                  <a:lnTo>
                    <a:pt x="28" y="488"/>
                  </a:lnTo>
                  <a:lnTo>
                    <a:pt x="27" y="489"/>
                  </a:lnTo>
                  <a:lnTo>
                    <a:pt x="27" y="491"/>
                  </a:lnTo>
                  <a:lnTo>
                    <a:pt x="26" y="491"/>
                  </a:lnTo>
                  <a:lnTo>
                    <a:pt x="24" y="491"/>
                  </a:lnTo>
                  <a:lnTo>
                    <a:pt x="23" y="489"/>
                  </a:lnTo>
                  <a:lnTo>
                    <a:pt x="22" y="488"/>
                  </a:lnTo>
                  <a:lnTo>
                    <a:pt x="21" y="487"/>
                  </a:lnTo>
                  <a:lnTo>
                    <a:pt x="21" y="486"/>
                  </a:lnTo>
                  <a:lnTo>
                    <a:pt x="19" y="486"/>
                  </a:lnTo>
                  <a:lnTo>
                    <a:pt x="18" y="486"/>
                  </a:lnTo>
                  <a:lnTo>
                    <a:pt x="15" y="487"/>
                  </a:lnTo>
                  <a:lnTo>
                    <a:pt x="15" y="486"/>
                  </a:lnTo>
                  <a:lnTo>
                    <a:pt x="14" y="486"/>
                  </a:lnTo>
                  <a:lnTo>
                    <a:pt x="15" y="484"/>
                  </a:lnTo>
                  <a:lnTo>
                    <a:pt x="13" y="483"/>
                  </a:lnTo>
                  <a:lnTo>
                    <a:pt x="13" y="484"/>
                  </a:lnTo>
                  <a:lnTo>
                    <a:pt x="12" y="483"/>
                  </a:lnTo>
                  <a:lnTo>
                    <a:pt x="12" y="482"/>
                  </a:lnTo>
                  <a:lnTo>
                    <a:pt x="13" y="480"/>
                  </a:lnTo>
                  <a:lnTo>
                    <a:pt x="14" y="479"/>
                  </a:lnTo>
                  <a:lnTo>
                    <a:pt x="13" y="479"/>
                  </a:lnTo>
                  <a:lnTo>
                    <a:pt x="13" y="478"/>
                  </a:lnTo>
                  <a:lnTo>
                    <a:pt x="14" y="477"/>
                  </a:lnTo>
                  <a:lnTo>
                    <a:pt x="14" y="475"/>
                  </a:lnTo>
                  <a:lnTo>
                    <a:pt x="15" y="475"/>
                  </a:lnTo>
                  <a:lnTo>
                    <a:pt x="15" y="474"/>
                  </a:lnTo>
                  <a:lnTo>
                    <a:pt x="17" y="473"/>
                  </a:lnTo>
                  <a:lnTo>
                    <a:pt x="17" y="471"/>
                  </a:lnTo>
                  <a:lnTo>
                    <a:pt x="17" y="470"/>
                  </a:lnTo>
                  <a:lnTo>
                    <a:pt x="18" y="469"/>
                  </a:lnTo>
                  <a:lnTo>
                    <a:pt x="17" y="468"/>
                  </a:lnTo>
                  <a:lnTo>
                    <a:pt x="15" y="468"/>
                  </a:lnTo>
                  <a:lnTo>
                    <a:pt x="14" y="468"/>
                  </a:lnTo>
                  <a:lnTo>
                    <a:pt x="14" y="466"/>
                  </a:lnTo>
                  <a:lnTo>
                    <a:pt x="14" y="465"/>
                  </a:lnTo>
                  <a:lnTo>
                    <a:pt x="15" y="465"/>
                  </a:lnTo>
                  <a:lnTo>
                    <a:pt x="17" y="464"/>
                  </a:lnTo>
                  <a:lnTo>
                    <a:pt x="18" y="464"/>
                  </a:lnTo>
                  <a:lnTo>
                    <a:pt x="18" y="462"/>
                  </a:lnTo>
                  <a:lnTo>
                    <a:pt x="19" y="462"/>
                  </a:lnTo>
                  <a:lnTo>
                    <a:pt x="21" y="462"/>
                  </a:lnTo>
                  <a:lnTo>
                    <a:pt x="21" y="461"/>
                  </a:lnTo>
                  <a:lnTo>
                    <a:pt x="21" y="461"/>
                  </a:lnTo>
                  <a:lnTo>
                    <a:pt x="22" y="461"/>
                  </a:lnTo>
                  <a:lnTo>
                    <a:pt x="21" y="460"/>
                  </a:lnTo>
                  <a:lnTo>
                    <a:pt x="22" y="458"/>
                  </a:lnTo>
                  <a:lnTo>
                    <a:pt x="22" y="457"/>
                  </a:lnTo>
                  <a:lnTo>
                    <a:pt x="23" y="455"/>
                  </a:lnTo>
                  <a:lnTo>
                    <a:pt x="24" y="453"/>
                  </a:lnTo>
                  <a:lnTo>
                    <a:pt x="23" y="452"/>
                  </a:lnTo>
                  <a:lnTo>
                    <a:pt x="23" y="451"/>
                  </a:lnTo>
                  <a:lnTo>
                    <a:pt x="24" y="451"/>
                  </a:lnTo>
                  <a:lnTo>
                    <a:pt x="24" y="449"/>
                  </a:lnTo>
                  <a:lnTo>
                    <a:pt x="24" y="448"/>
                  </a:lnTo>
                  <a:lnTo>
                    <a:pt x="26" y="448"/>
                  </a:lnTo>
                  <a:lnTo>
                    <a:pt x="26" y="447"/>
                  </a:lnTo>
                  <a:lnTo>
                    <a:pt x="24" y="447"/>
                  </a:lnTo>
                  <a:lnTo>
                    <a:pt x="23" y="446"/>
                  </a:lnTo>
                  <a:lnTo>
                    <a:pt x="24" y="444"/>
                  </a:lnTo>
                  <a:lnTo>
                    <a:pt x="23" y="443"/>
                  </a:lnTo>
                  <a:lnTo>
                    <a:pt x="22" y="443"/>
                  </a:lnTo>
                  <a:lnTo>
                    <a:pt x="21" y="442"/>
                  </a:lnTo>
                  <a:lnTo>
                    <a:pt x="19" y="442"/>
                  </a:lnTo>
                  <a:lnTo>
                    <a:pt x="18" y="442"/>
                  </a:lnTo>
                  <a:lnTo>
                    <a:pt x="17" y="439"/>
                  </a:lnTo>
                  <a:lnTo>
                    <a:pt x="17" y="438"/>
                  </a:lnTo>
                  <a:lnTo>
                    <a:pt x="15" y="437"/>
                  </a:lnTo>
                  <a:lnTo>
                    <a:pt x="17" y="437"/>
                  </a:lnTo>
                  <a:lnTo>
                    <a:pt x="17" y="435"/>
                  </a:lnTo>
                  <a:lnTo>
                    <a:pt x="17" y="434"/>
                  </a:lnTo>
                  <a:lnTo>
                    <a:pt x="15" y="433"/>
                  </a:lnTo>
                  <a:lnTo>
                    <a:pt x="14" y="431"/>
                  </a:lnTo>
                  <a:lnTo>
                    <a:pt x="14" y="430"/>
                  </a:lnTo>
                  <a:lnTo>
                    <a:pt x="14" y="429"/>
                  </a:lnTo>
                  <a:lnTo>
                    <a:pt x="14" y="429"/>
                  </a:lnTo>
                  <a:lnTo>
                    <a:pt x="14" y="428"/>
                  </a:lnTo>
                  <a:lnTo>
                    <a:pt x="13" y="426"/>
                  </a:lnTo>
                  <a:lnTo>
                    <a:pt x="13" y="425"/>
                  </a:lnTo>
                  <a:lnTo>
                    <a:pt x="13" y="424"/>
                  </a:lnTo>
                  <a:lnTo>
                    <a:pt x="13" y="422"/>
                  </a:lnTo>
                  <a:lnTo>
                    <a:pt x="14" y="422"/>
                  </a:lnTo>
                  <a:lnTo>
                    <a:pt x="14" y="421"/>
                  </a:lnTo>
                  <a:lnTo>
                    <a:pt x="15" y="421"/>
                  </a:lnTo>
                  <a:lnTo>
                    <a:pt x="15" y="420"/>
                  </a:lnTo>
                  <a:lnTo>
                    <a:pt x="15" y="419"/>
                  </a:lnTo>
                  <a:lnTo>
                    <a:pt x="14" y="417"/>
                  </a:lnTo>
                  <a:lnTo>
                    <a:pt x="13" y="416"/>
                  </a:lnTo>
                  <a:lnTo>
                    <a:pt x="13" y="415"/>
                  </a:lnTo>
                  <a:lnTo>
                    <a:pt x="13" y="413"/>
                  </a:lnTo>
                  <a:lnTo>
                    <a:pt x="14" y="413"/>
                  </a:lnTo>
                  <a:lnTo>
                    <a:pt x="14" y="412"/>
                  </a:lnTo>
                  <a:lnTo>
                    <a:pt x="14" y="411"/>
                  </a:lnTo>
                  <a:lnTo>
                    <a:pt x="13" y="410"/>
                  </a:lnTo>
                  <a:lnTo>
                    <a:pt x="14" y="408"/>
                  </a:lnTo>
                  <a:lnTo>
                    <a:pt x="13" y="407"/>
                  </a:lnTo>
                  <a:lnTo>
                    <a:pt x="14" y="406"/>
                  </a:lnTo>
                  <a:lnTo>
                    <a:pt x="14" y="404"/>
                  </a:lnTo>
                  <a:lnTo>
                    <a:pt x="14" y="403"/>
                  </a:lnTo>
                  <a:lnTo>
                    <a:pt x="13" y="402"/>
                  </a:lnTo>
                  <a:lnTo>
                    <a:pt x="13" y="401"/>
                  </a:lnTo>
                  <a:lnTo>
                    <a:pt x="13" y="399"/>
                  </a:lnTo>
                  <a:lnTo>
                    <a:pt x="13" y="398"/>
                  </a:lnTo>
                  <a:lnTo>
                    <a:pt x="12" y="398"/>
                  </a:lnTo>
                  <a:lnTo>
                    <a:pt x="12" y="398"/>
                  </a:lnTo>
                  <a:lnTo>
                    <a:pt x="10" y="398"/>
                  </a:lnTo>
                  <a:lnTo>
                    <a:pt x="9" y="398"/>
                  </a:lnTo>
                  <a:lnTo>
                    <a:pt x="9" y="398"/>
                  </a:lnTo>
                  <a:lnTo>
                    <a:pt x="8" y="398"/>
                  </a:lnTo>
                  <a:lnTo>
                    <a:pt x="6" y="399"/>
                  </a:lnTo>
                  <a:lnTo>
                    <a:pt x="6" y="398"/>
                  </a:lnTo>
                  <a:lnTo>
                    <a:pt x="5" y="398"/>
                  </a:lnTo>
                  <a:lnTo>
                    <a:pt x="6" y="397"/>
                  </a:lnTo>
                  <a:lnTo>
                    <a:pt x="6" y="395"/>
                  </a:lnTo>
                  <a:lnTo>
                    <a:pt x="5" y="395"/>
                  </a:lnTo>
                  <a:lnTo>
                    <a:pt x="5" y="395"/>
                  </a:lnTo>
                  <a:lnTo>
                    <a:pt x="5" y="394"/>
                  </a:lnTo>
                  <a:lnTo>
                    <a:pt x="5" y="394"/>
                  </a:lnTo>
                  <a:lnTo>
                    <a:pt x="4" y="394"/>
                  </a:lnTo>
                  <a:lnTo>
                    <a:pt x="4" y="393"/>
                  </a:lnTo>
                  <a:lnTo>
                    <a:pt x="3" y="393"/>
                  </a:lnTo>
                  <a:lnTo>
                    <a:pt x="1" y="393"/>
                  </a:lnTo>
                  <a:lnTo>
                    <a:pt x="1" y="392"/>
                  </a:lnTo>
                  <a:lnTo>
                    <a:pt x="1" y="390"/>
                  </a:lnTo>
                  <a:lnTo>
                    <a:pt x="1" y="389"/>
                  </a:lnTo>
                  <a:lnTo>
                    <a:pt x="0" y="389"/>
                  </a:lnTo>
                  <a:lnTo>
                    <a:pt x="0" y="388"/>
                  </a:lnTo>
                  <a:lnTo>
                    <a:pt x="3" y="388"/>
                  </a:lnTo>
                  <a:lnTo>
                    <a:pt x="4" y="386"/>
                  </a:lnTo>
                  <a:lnTo>
                    <a:pt x="3" y="386"/>
                  </a:lnTo>
                  <a:lnTo>
                    <a:pt x="4" y="385"/>
                  </a:lnTo>
                  <a:lnTo>
                    <a:pt x="3" y="382"/>
                  </a:lnTo>
                  <a:lnTo>
                    <a:pt x="4" y="382"/>
                  </a:lnTo>
                  <a:lnTo>
                    <a:pt x="5" y="381"/>
                  </a:lnTo>
                  <a:lnTo>
                    <a:pt x="5" y="380"/>
                  </a:lnTo>
                  <a:lnTo>
                    <a:pt x="5" y="380"/>
                  </a:lnTo>
                  <a:lnTo>
                    <a:pt x="6" y="380"/>
                  </a:lnTo>
                  <a:lnTo>
                    <a:pt x="6" y="379"/>
                  </a:lnTo>
                  <a:lnTo>
                    <a:pt x="5" y="377"/>
                  </a:lnTo>
                  <a:lnTo>
                    <a:pt x="6" y="376"/>
                  </a:lnTo>
                  <a:lnTo>
                    <a:pt x="8" y="376"/>
                  </a:lnTo>
                  <a:lnTo>
                    <a:pt x="8" y="375"/>
                  </a:lnTo>
                  <a:lnTo>
                    <a:pt x="9" y="375"/>
                  </a:lnTo>
                  <a:lnTo>
                    <a:pt x="9" y="376"/>
                  </a:lnTo>
                  <a:lnTo>
                    <a:pt x="10" y="376"/>
                  </a:lnTo>
                  <a:lnTo>
                    <a:pt x="10" y="375"/>
                  </a:lnTo>
                  <a:lnTo>
                    <a:pt x="10" y="373"/>
                  </a:lnTo>
                  <a:lnTo>
                    <a:pt x="10" y="372"/>
                  </a:lnTo>
                  <a:lnTo>
                    <a:pt x="9" y="371"/>
                  </a:lnTo>
                  <a:lnTo>
                    <a:pt x="9" y="370"/>
                  </a:lnTo>
                  <a:lnTo>
                    <a:pt x="9" y="368"/>
                  </a:lnTo>
                  <a:lnTo>
                    <a:pt x="9" y="367"/>
                  </a:lnTo>
                  <a:lnTo>
                    <a:pt x="8" y="367"/>
                  </a:lnTo>
                  <a:lnTo>
                    <a:pt x="6" y="367"/>
                  </a:lnTo>
                  <a:lnTo>
                    <a:pt x="5" y="367"/>
                  </a:lnTo>
                  <a:lnTo>
                    <a:pt x="6" y="367"/>
                  </a:lnTo>
                  <a:lnTo>
                    <a:pt x="6" y="366"/>
                  </a:lnTo>
                  <a:lnTo>
                    <a:pt x="8" y="366"/>
                  </a:lnTo>
                  <a:lnTo>
                    <a:pt x="9" y="366"/>
                  </a:lnTo>
                  <a:lnTo>
                    <a:pt x="9" y="364"/>
                  </a:lnTo>
                  <a:lnTo>
                    <a:pt x="9" y="363"/>
                  </a:lnTo>
                  <a:lnTo>
                    <a:pt x="9" y="362"/>
                  </a:lnTo>
                  <a:lnTo>
                    <a:pt x="9" y="361"/>
                  </a:lnTo>
                  <a:lnTo>
                    <a:pt x="9" y="359"/>
                  </a:lnTo>
                  <a:lnTo>
                    <a:pt x="9" y="358"/>
                  </a:lnTo>
                  <a:lnTo>
                    <a:pt x="10" y="357"/>
                  </a:lnTo>
                  <a:lnTo>
                    <a:pt x="10" y="355"/>
                  </a:lnTo>
                  <a:lnTo>
                    <a:pt x="10" y="354"/>
                  </a:lnTo>
                  <a:lnTo>
                    <a:pt x="10" y="353"/>
                  </a:lnTo>
                  <a:lnTo>
                    <a:pt x="10" y="352"/>
                  </a:lnTo>
                  <a:lnTo>
                    <a:pt x="9" y="352"/>
                  </a:lnTo>
                  <a:lnTo>
                    <a:pt x="10" y="349"/>
                  </a:lnTo>
                  <a:lnTo>
                    <a:pt x="12" y="350"/>
                  </a:lnTo>
                  <a:lnTo>
                    <a:pt x="13" y="349"/>
                  </a:lnTo>
                  <a:lnTo>
                    <a:pt x="13" y="348"/>
                  </a:lnTo>
                  <a:lnTo>
                    <a:pt x="14" y="348"/>
                  </a:lnTo>
                  <a:lnTo>
                    <a:pt x="15" y="348"/>
                  </a:lnTo>
                  <a:lnTo>
                    <a:pt x="17" y="346"/>
                  </a:lnTo>
                  <a:lnTo>
                    <a:pt x="17" y="345"/>
                  </a:lnTo>
                  <a:lnTo>
                    <a:pt x="18" y="345"/>
                  </a:lnTo>
                  <a:lnTo>
                    <a:pt x="19" y="344"/>
                  </a:lnTo>
                  <a:lnTo>
                    <a:pt x="19" y="343"/>
                  </a:lnTo>
                  <a:lnTo>
                    <a:pt x="18" y="341"/>
                  </a:lnTo>
                  <a:lnTo>
                    <a:pt x="17" y="341"/>
                  </a:lnTo>
                  <a:lnTo>
                    <a:pt x="17" y="340"/>
                  </a:lnTo>
                  <a:lnTo>
                    <a:pt x="15" y="339"/>
                  </a:lnTo>
                  <a:lnTo>
                    <a:pt x="17" y="339"/>
                  </a:lnTo>
                  <a:lnTo>
                    <a:pt x="17" y="337"/>
                  </a:lnTo>
                  <a:lnTo>
                    <a:pt x="17" y="336"/>
                  </a:lnTo>
                  <a:lnTo>
                    <a:pt x="17" y="336"/>
                  </a:lnTo>
                  <a:lnTo>
                    <a:pt x="17" y="335"/>
                  </a:lnTo>
                  <a:lnTo>
                    <a:pt x="17" y="334"/>
                  </a:lnTo>
                  <a:lnTo>
                    <a:pt x="15" y="332"/>
                  </a:lnTo>
                  <a:lnTo>
                    <a:pt x="15" y="331"/>
                  </a:lnTo>
                  <a:lnTo>
                    <a:pt x="17" y="331"/>
                  </a:lnTo>
                  <a:lnTo>
                    <a:pt x="17" y="330"/>
                  </a:lnTo>
                  <a:lnTo>
                    <a:pt x="14" y="328"/>
                  </a:lnTo>
                  <a:lnTo>
                    <a:pt x="15" y="327"/>
                  </a:lnTo>
                  <a:lnTo>
                    <a:pt x="15" y="326"/>
                  </a:lnTo>
                  <a:lnTo>
                    <a:pt x="17" y="326"/>
                  </a:lnTo>
                  <a:lnTo>
                    <a:pt x="18" y="327"/>
                  </a:lnTo>
                  <a:lnTo>
                    <a:pt x="18" y="326"/>
                  </a:lnTo>
                  <a:lnTo>
                    <a:pt x="19" y="326"/>
                  </a:lnTo>
                  <a:lnTo>
                    <a:pt x="19" y="327"/>
                  </a:lnTo>
                  <a:lnTo>
                    <a:pt x="21" y="327"/>
                  </a:lnTo>
                  <a:lnTo>
                    <a:pt x="22" y="327"/>
                  </a:lnTo>
                  <a:lnTo>
                    <a:pt x="23" y="327"/>
                  </a:lnTo>
                  <a:lnTo>
                    <a:pt x="23" y="326"/>
                  </a:lnTo>
                  <a:lnTo>
                    <a:pt x="24" y="323"/>
                  </a:lnTo>
                  <a:lnTo>
                    <a:pt x="26" y="323"/>
                  </a:lnTo>
                  <a:lnTo>
                    <a:pt x="26" y="322"/>
                  </a:lnTo>
                  <a:lnTo>
                    <a:pt x="27" y="325"/>
                  </a:lnTo>
                  <a:lnTo>
                    <a:pt x="27" y="323"/>
                  </a:lnTo>
                  <a:lnTo>
                    <a:pt x="28" y="322"/>
                  </a:lnTo>
                  <a:lnTo>
                    <a:pt x="28" y="321"/>
                  </a:lnTo>
                  <a:lnTo>
                    <a:pt x="28" y="319"/>
                  </a:lnTo>
                  <a:lnTo>
                    <a:pt x="28" y="318"/>
                  </a:lnTo>
                  <a:lnTo>
                    <a:pt x="27" y="317"/>
                  </a:lnTo>
                  <a:lnTo>
                    <a:pt x="28" y="317"/>
                  </a:lnTo>
                  <a:lnTo>
                    <a:pt x="30" y="316"/>
                  </a:lnTo>
                  <a:lnTo>
                    <a:pt x="28" y="314"/>
                  </a:lnTo>
                  <a:lnTo>
                    <a:pt x="28" y="313"/>
                  </a:lnTo>
                  <a:lnTo>
                    <a:pt x="27" y="313"/>
                  </a:lnTo>
                  <a:lnTo>
                    <a:pt x="27" y="312"/>
                  </a:lnTo>
                  <a:lnTo>
                    <a:pt x="27" y="310"/>
                  </a:lnTo>
                  <a:lnTo>
                    <a:pt x="28" y="310"/>
                  </a:lnTo>
                  <a:lnTo>
                    <a:pt x="28" y="309"/>
                  </a:lnTo>
                  <a:lnTo>
                    <a:pt x="27" y="309"/>
                  </a:lnTo>
                  <a:lnTo>
                    <a:pt x="26" y="309"/>
                  </a:lnTo>
                  <a:lnTo>
                    <a:pt x="24" y="309"/>
                  </a:lnTo>
                  <a:lnTo>
                    <a:pt x="23" y="306"/>
                  </a:lnTo>
                  <a:lnTo>
                    <a:pt x="24" y="306"/>
                  </a:lnTo>
                  <a:lnTo>
                    <a:pt x="24" y="305"/>
                  </a:lnTo>
                  <a:lnTo>
                    <a:pt x="26" y="305"/>
                  </a:lnTo>
                  <a:lnTo>
                    <a:pt x="27" y="305"/>
                  </a:lnTo>
                  <a:lnTo>
                    <a:pt x="27" y="306"/>
                  </a:lnTo>
                  <a:lnTo>
                    <a:pt x="28" y="305"/>
                  </a:lnTo>
                  <a:lnTo>
                    <a:pt x="30" y="306"/>
                  </a:lnTo>
                  <a:lnTo>
                    <a:pt x="31" y="306"/>
                  </a:lnTo>
                  <a:lnTo>
                    <a:pt x="31" y="305"/>
                  </a:lnTo>
                  <a:lnTo>
                    <a:pt x="32" y="305"/>
                  </a:lnTo>
                  <a:lnTo>
                    <a:pt x="31" y="305"/>
                  </a:lnTo>
                  <a:lnTo>
                    <a:pt x="32" y="304"/>
                  </a:lnTo>
                  <a:lnTo>
                    <a:pt x="33" y="303"/>
                  </a:lnTo>
                  <a:lnTo>
                    <a:pt x="33" y="301"/>
                  </a:lnTo>
                  <a:lnTo>
                    <a:pt x="32" y="301"/>
                  </a:lnTo>
                  <a:lnTo>
                    <a:pt x="32" y="300"/>
                  </a:lnTo>
                  <a:lnTo>
                    <a:pt x="31" y="300"/>
                  </a:lnTo>
                  <a:lnTo>
                    <a:pt x="31" y="301"/>
                  </a:lnTo>
                  <a:lnTo>
                    <a:pt x="30" y="301"/>
                  </a:lnTo>
                  <a:lnTo>
                    <a:pt x="28" y="301"/>
                  </a:lnTo>
                  <a:lnTo>
                    <a:pt x="28" y="299"/>
                  </a:lnTo>
                  <a:lnTo>
                    <a:pt x="28" y="297"/>
                  </a:lnTo>
                  <a:lnTo>
                    <a:pt x="28" y="296"/>
                  </a:lnTo>
                  <a:lnTo>
                    <a:pt x="27" y="294"/>
                  </a:lnTo>
                  <a:lnTo>
                    <a:pt x="26" y="292"/>
                  </a:lnTo>
                  <a:lnTo>
                    <a:pt x="26" y="291"/>
                  </a:lnTo>
                  <a:lnTo>
                    <a:pt x="24" y="291"/>
                  </a:lnTo>
                  <a:lnTo>
                    <a:pt x="24" y="290"/>
                  </a:lnTo>
                  <a:lnTo>
                    <a:pt x="24" y="288"/>
                  </a:lnTo>
                  <a:lnTo>
                    <a:pt x="24" y="287"/>
                  </a:lnTo>
                  <a:lnTo>
                    <a:pt x="26" y="287"/>
                  </a:lnTo>
                  <a:lnTo>
                    <a:pt x="26" y="286"/>
                  </a:lnTo>
                  <a:lnTo>
                    <a:pt x="26" y="285"/>
                  </a:lnTo>
                  <a:lnTo>
                    <a:pt x="24" y="285"/>
                  </a:lnTo>
                  <a:lnTo>
                    <a:pt x="24" y="283"/>
                  </a:lnTo>
                  <a:lnTo>
                    <a:pt x="26" y="282"/>
                  </a:lnTo>
                  <a:lnTo>
                    <a:pt x="24" y="279"/>
                  </a:lnTo>
                  <a:lnTo>
                    <a:pt x="26" y="278"/>
                  </a:lnTo>
                  <a:lnTo>
                    <a:pt x="27" y="278"/>
                  </a:lnTo>
                  <a:lnTo>
                    <a:pt x="28" y="278"/>
                  </a:lnTo>
                  <a:lnTo>
                    <a:pt x="28" y="277"/>
                  </a:lnTo>
                  <a:lnTo>
                    <a:pt x="27" y="277"/>
                  </a:lnTo>
                  <a:lnTo>
                    <a:pt x="27" y="276"/>
                  </a:lnTo>
                  <a:lnTo>
                    <a:pt x="28" y="276"/>
                  </a:lnTo>
                  <a:lnTo>
                    <a:pt x="28" y="274"/>
                  </a:lnTo>
                  <a:lnTo>
                    <a:pt x="28" y="274"/>
                  </a:lnTo>
                  <a:lnTo>
                    <a:pt x="28" y="273"/>
                  </a:lnTo>
                  <a:lnTo>
                    <a:pt x="28" y="272"/>
                  </a:lnTo>
                  <a:lnTo>
                    <a:pt x="30" y="270"/>
                  </a:lnTo>
                  <a:lnTo>
                    <a:pt x="30" y="269"/>
                  </a:lnTo>
                  <a:lnTo>
                    <a:pt x="31" y="268"/>
                  </a:lnTo>
                  <a:lnTo>
                    <a:pt x="31" y="267"/>
                  </a:lnTo>
                  <a:lnTo>
                    <a:pt x="31" y="265"/>
                  </a:lnTo>
                  <a:lnTo>
                    <a:pt x="30" y="264"/>
                  </a:lnTo>
                  <a:lnTo>
                    <a:pt x="30" y="263"/>
                  </a:lnTo>
                  <a:lnTo>
                    <a:pt x="28" y="261"/>
                  </a:lnTo>
                  <a:lnTo>
                    <a:pt x="27" y="260"/>
                  </a:lnTo>
                  <a:lnTo>
                    <a:pt x="26" y="259"/>
                  </a:lnTo>
                  <a:lnTo>
                    <a:pt x="26" y="261"/>
                  </a:lnTo>
                  <a:lnTo>
                    <a:pt x="24" y="261"/>
                  </a:lnTo>
                  <a:lnTo>
                    <a:pt x="23" y="260"/>
                  </a:lnTo>
                  <a:lnTo>
                    <a:pt x="22" y="261"/>
                  </a:lnTo>
                  <a:lnTo>
                    <a:pt x="22" y="260"/>
                  </a:lnTo>
                  <a:lnTo>
                    <a:pt x="21" y="260"/>
                  </a:lnTo>
                  <a:lnTo>
                    <a:pt x="19" y="260"/>
                  </a:lnTo>
                  <a:lnTo>
                    <a:pt x="19" y="259"/>
                  </a:lnTo>
                  <a:lnTo>
                    <a:pt x="18" y="259"/>
                  </a:lnTo>
                  <a:lnTo>
                    <a:pt x="18" y="258"/>
                  </a:lnTo>
                  <a:lnTo>
                    <a:pt x="17" y="258"/>
                  </a:lnTo>
                  <a:lnTo>
                    <a:pt x="15" y="256"/>
                  </a:lnTo>
                  <a:lnTo>
                    <a:pt x="17" y="256"/>
                  </a:lnTo>
                  <a:lnTo>
                    <a:pt x="17" y="255"/>
                  </a:lnTo>
                  <a:lnTo>
                    <a:pt x="18" y="255"/>
                  </a:lnTo>
                  <a:lnTo>
                    <a:pt x="22" y="254"/>
                  </a:lnTo>
                  <a:lnTo>
                    <a:pt x="23" y="254"/>
                  </a:lnTo>
                  <a:lnTo>
                    <a:pt x="23" y="252"/>
                  </a:lnTo>
                  <a:lnTo>
                    <a:pt x="24" y="252"/>
                  </a:lnTo>
                  <a:lnTo>
                    <a:pt x="23" y="251"/>
                  </a:lnTo>
                  <a:lnTo>
                    <a:pt x="22" y="250"/>
                  </a:lnTo>
                  <a:lnTo>
                    <a:pt x="21" y="250"/>
                  </a:lnTo>
                  <a:lnTo>
                    <a:pt x="21" y="249"/>
                  </a:lnTo>
                  <a:lnTo>
                    <a:pt x="22" y="249"/>
                  </a:lnTo>
                  <a:lnTo>
                    <a:pt x="21" y="247"/>
                  </a:lnTo>
                  <a:lnTo>
                    <a:pt x="21" y="246"/>
                  </a:lnTo>
                  <a:lnTo>
                    <a:pt x="22" y="243"/>
                  </a:lnTo>
                  <a:lnTo>
                    <a:pt x="22" y="243"/>
                  </a:lnTo>
                  <a:lnTo>
                    <a:pt x="22" y="242"/>
                  </a:lnTo>
                  <a:lnTo>
                    <a:pt x="23" y="242"/>
                  </a:lnTo>
                  <a:lnTo>
                    <a:pt x="23" y="241"/>
                  </a:lnTo>
                  <a:lnTo>
                    <a:pt x="22" y="241"/>
                  </a:lnTo>
                  <a:lnTo>
                    <a:pt x="22" y="240"/>
                  </a:lnTo>
                  <a:lnTo>
                    <a:pt x="21" y="238"/>
                  </a:lnTo>
                  <a:lnTo>
                    <a:pt x="21" y="237"/>
                  </a:lnTo>
                  <a:lnTo>
                    <a:pt x="21" y="236"/>
                  </a:lnTo>
                  <a:lnTo>
                    <a:pt x="19" y="234"/>
                  </a:lnTo>
                  <a:lnTo>
                    <a:pt x="19" y="233"/>
                  </a:lnTo>
                  <a:lnTo>
                    <a:pt x="18" y="232"/>
                  </a:lnTo>
                  <a:lnTo>
                    <a:pt x="18" y="230"/>
                  </a:lnTo>
                  <a:lnTo>
                    <a:pt x="17" y="230"/>
                  </a:lnTo>
                  <a:lnTo>
                    <a:pt x="15" y="230"/>
                  </a:lnTo>
                  <a:lnTo>
                    <a:pt x="17" y="229"/>
                  </a:lnTo>
                  <a:lnTo>
                    <a:pt x="17" y="228"/>
                  </a:lnTo>
                  <a:lnTo>
                    <a:pt x="15" y="227"/>
                  </a:lnTo>
                  <a:lnTo>
                    <a:pt x="17" y="227"/>
                  </a:lnTo>
                  <a:lnTo>
                    <a:pt x="18" y="227"/>
                  </a:lnTo>
                  <a:lnTo>
                    <a:pt x="19" y="227"/>
                  </a:lnTo>
                  <a:lnTo>
                    <a:pt x="21" y="227"/>
                  </a:lnTo>
                  <a:lnTo>
                    <a:pt x="22" y="227"/>
                  </a:lnTo>
                  <a:lnTo>
                    <a:pt x="22" y="225"/>
                  </a:lnTo>
                  <a:lnTo>
                    <a:pt x="22" y="224"/>
                  </a:lnTo>
                  <a:lnTo>
                    <a:pt x="23" y="223"/>
                  </a:lnTo>
                  <a:lnTo>
                    <a:pt x="24" y="223"/>
                  </a:lnTo>
                  <a:lnTo>
                    <a:pt x="26" y="223"/>
                  </a:lnTo>
                  <a:lnTo>
                    <a:pt x="26" y="221"/>
                  </a:lnTo>
                  <a:lnTo>
                    <a:pt x="27" y="221"/>
                  </a:lnTo>
                  <a:lnTo>
                    <a:pt x="28" y="221"/>
                  </a:lnTo>
                  <a:lnTo>
                    <a:pt x="28" y="220"/>
                  </a:lnTo>
                  <a:lnTo>
                    <a:pt x="27" y="219"/>
                  </a:lnTo>
                  <a:lnTo>
                    <a:pt x="27" y="218"/>
                  </a:lnTo>
                  <a:lnTo>
                    <a:pt x="26" y="218"/>
                  </a:lnTo>
                  <a:lnTo>
                    <a:pt x="26" y="216"/>
                  </a:lnTo>
                  <a:lnTo>
                    <a:pt x="27" y="215"/>
                  </a:lnTo>
                  <a:lnTo>
                    <a:pt x="28" y="215"/>
                  </a:lnTo>
                  <a:lnTo>
                    <a:pt x="30" y="214"/>
                  </a:lnTo>
                  <a:lnTo>
                    <a:pt x="28" y="212"/>
                  </a:lnTo>
                  <a:lnTo>
                    <a:pt x="27" y="214"/>
                  </a:lnTo>
                  <a:lnTo>
                    <a:pt x="26" y="212"/>
                  </a:lnTo>
                  <a:lnTo>
                    <a:pt x="24" y="212"/>
                  </a:lnTo>
                  <a:lnTo>
                    <a:pt x="24" y="211"/>
                  </a:lnTo>
                  <a:lnTo>
                    <a:pt x="26" y="210"/>
                  </a:lnTo>
                  <a:lnTo>
                    <a:pt x="27" y="211"/>
                  </a:lnTo>
                  <a:lnTo>
                    <a:pt x="27" y="209"/>
                  </a:lnTo>
                  <a:lnTo>
                    <a:pt x="28" y="209"/>
                  </a:lnTo>
                  <a:lnTo>
                    <a:pt x="30" y="209"/>
                  </a:lnTo>
                  <a:lnTo>
                    <a:pt x="31" y="209"/>
                  </a:lnTo>
                  <a:lnTo>
                    <a:pt x="32" y="209"/>
                  </a:lnTo>
                  <a:lnTo>
                    <a:pt x="33" y="207"/>
                  </a:lnTo>
                  <a:lnTo>
                    <a:pt x="35" y="206"/>
                  </a:lnTo>
                  <a:lnTo>
                    <a:pt x="36" y="206"/>
                  </a:lnTo>
                  <a:lnTo>
                    <a:pt x="36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1" y="205"/>
                  </a:lnTo>
                  <a:lnTo>
                    <a:pt x="42" y="205"/>
                  </a:lnTo>
                  <a:lnTo>
                    <a:pt x="42" y="203"/>
                  </a:lnTo>
                  <a:lnTo>
                    <a:pt x="44" y="203"/>
                  </a:lnTo>
                  <a:lnTo>
                    <a:pt x="45" y="202"/>
                  </a:lnTo>
                  <a:lnTo>
                    <a:pt x="46" y="202"/>
                  </a:lnTo>
                  <a:lnTo>
                    <a:pt x="46" y="201"/>
                  </a:lnTo>
                  <a:lnTo>
                    <a:pt x="48" y="201"/>
                  </a:lnTo>
                  <a:lnTo>
                    <a:pt x="49" y="201"/>
                  </a:lnTo>
                  <a:lnTo>
                    <a:pt x="49" y="200"/>
                  </a:lnTo>
                  <a:lnTo>
                    <a:pt x="49" y="198"/>
                  </a:lnTo>
                  <a:lnTo>
                    <a:pt x="49" y="197"/>
                  </a:lnTo>
                  <a:lnTo>
                    <a:pt x="49" y="194"/>
                  </a:lnTo>
                  <a:lnTo>
                    <a:pt x="50" y="194"/>
                  </a:lnTo>
                  <a:lnTo>
                    <a:pt x="50" y="193"/>
                  </a:lnTo>
                  <a:lnTo>
                    <a:pt x="50" y="192"/>
                  </a:lnTo>
                  <a:lnTo>
                    <a:pt x="50" y="191"/>
                  </a:lnTo>
                  <a:lnTo>
                    <a:pt x="50" y="189"/>
                  </a:lnTo>
                  <a:lnTo>
                    <a:pt x="50" y="188"/>
                  </a:lnTo>
                  <a:lnTo>
                    <a:pt x="49" y="187"/>
                  </a:lnTo>
                  <a:lnTo>
                    <a:pt x="49" y="185"/>
                  </a:lnTo>
                  <a:lnTo>
                    <a:pt x="49" y="183"/>
                  </a:lnTo>
                  <a:lnTo>
                    <a:pt x="50" y="183"/>
                  </a:lnTo>
                  <a:lnTo>
                    <a:pt x="51" y="182"/>
                  </a:lnTo>
                  <a:lnTo>
                    <a:pt x="53" y="182"/>
                  </a:lnTo>
                  <a:lnTo>
                    <a:pt x="54" y="182"/>
                  </a:lnTo>
                  <a:lnTo>
                    <a:pt x="57" y="183"/>
                  </a:lnTo>
                  <a:lnTo>
                    <a:pt x="57" y="182"/>
                  </a:lnTo>
                  <a:lnTo>
                    <a:pt x="57" y="182"/>
                  </a:lnTo>
                  <a:lnTo>
                    <a:pt x="55" y="182"/>
                  </a:lnTo>
                  <a:lnTo>
                    <a:pt x="54" y="182"/>
                  </a:lnTo>
                  <a:lnTo>
                    <a:pt x="54" y="180"/>
                  </a:lnTo>
                  <a:lnTo>
                    <a:pt x="55" y="179"/>
                  </a:lnTo>
                  <a:lnTo>
                    <a:pt x="55" y="178"/>
                  </a:lnTo>
                  <a:lnTo>
                    <a:pt x="54" y="178"/>
                  </a:lnTo>
                  <a:lnTo>
                    <a:pt x="54" y="176"/>
                  </a:lnTo>
                  <a:lnTo>
                    <a:pt x="53" y="176"/>
                  </a:lnTo>
                  <a:lnTo>
                    <a:pt x="51" y="178"/>
                  </a:lnTo>
                  <a:lnTo>
                    <a:pt x="50" y="178"/>
                  </a:lnTo>
                  <a:lnTo>
                    <a:pt x="49" y="178"/>
                  </a:lnTo>
                  <a:lnTo>
                    <a:pt x="48" y="179"/>
                  </a:lnTo>
                  <a:lnTo>
                    <a:pt x="46" y="179"/>
                  </a:lnTo>
                  <a:lnTo>
                    <a:pt x="44" y="179"/>
                  </a:lnTo>
                  <a:lnTo>
                    <a:pt x="44" y="178"/>
                  </a:lnTo>
                  <a:lnTo>
                    <a:pt x="44" y="176"/>
                  </a:lnTo>
                  <a:lnTo>
                    <a:pt x="46" y="175"/>
                  </a:lnTo>
                  <a:lnTo>
                    <a:pt x="48" y="175"/>
                  </a:lnTo>
                  <a:lnTo>
                    <a:pt x="48" y="174"/>
                  </a:lnTo>
                  <a:lnTo>
                    <a:pt x="49" y="173"/>
                  </a:lnTo>
                  <a:lnTo>
                    <a:pt x="46" y="173"/>
                  </a:lnTo>
                  <a:lnTo>
                    <a:pt x="46" y="171"/>
                  </a:lnTo>
                  <a:lnTo>
                    <a:pt x="45" y="171"/>
                  </a:lnTo>
                  <a:lnTo>
                    <a:pt x="45" y="170"/>
                  </a:lnTo>
                  <a:lnTo>
                    <a:pt x="44" y="170"/>
                  </a:lnTo>
                  <a:lnTo>
                    <a:pt x="42" y="170"/>
                  </a:lnTo>
                  <a:lnTo>
                    <a:pt x="41" y="170"/>
                  </a:lnTo>
                  <a:lnTo>
                    <a:pt x="40" y="170"/>
                  </a:lnTo>
                  <a:lnTo>
                    <a:pt x="37" y="170"/>
                  </a:lnTo>
                  <a:lnTo>
                    <a:pt x="36" y="170"/>
                  </a:lnTo>
                  <a:lnTo>
                    <a:pt x="36" y="169"/>
                  </a:lnTo>
                  <a:lnTo>
                    <a:pt x="36" y="167"/>
                  </a:lnTo>
                  <a:lnTo>
                    <a:pt x="36" y="167"/>
                  </a:lnTo>
                  <a:lnTo>
                    <a:pt x="35" y="167"/>
                  </a:lnTo>
                  <a:lnTo>
                    <a:pt x="35" y="166"/>
                  </a:lnTo>
                  <a:lnTo>
                    <a:pt x="35" y="165"/>
                  </a:lnTo>
                  <a:lnTo>
                    <a:pt x="36" y="165"/>
                  </a:lnTo>
                  <a:lnTo>
                    <a:pt x="36" y="164"/>
                  </a:lnTo>
                  <a:lnTo>
                    <a:pt x="37" y="164"/>
                  </a:lnTo>
                  <a:lnTo>
                    <a:pt x="37" y="162"/>
                  </a:lnTo>
                  <a:lnTo>
                    <a:pt x="36" y="161"/>
                  </a:lnTo>
                  <a:lnTo>
                    <a:pt x="37" y="160"/>
                  </a:lnTo>
                  <a:lnTo>
                    <a:pt x="39" y="158"/>
                  </a:lnTo>
                  <a:lnTo>
                    <a:pt x="40" y="158"/>
                  </a:lnTo>
                  <a:lnTo>
                    <a:pt x="41" y="158"/>
                  </a:lnTo>
                  <a:lnTo>
                    <a:pt x="42" y="158"/>
                  </a:lnTo>
                  <a:lnTo>
                    <a:pt x="42" y="157"/>
                  </a:lnTo>
                  <a:lnTo>
                    <a:pt x="44" y="156"/>
                  </a:lnTo>
                  <a:lnTo>
                    <a:pt x="44" y="155"/>
                  </a:lnTo>
                  <a:lnTo>
                    <a:pt x="45" y="155"/>
                  </a:lnTo>
                  <a:lnTo>
                    <a:pt x="45" y="153"/>
                  </a:lnTo>
                  <a:lnTo>
                    <a:pt x="45" y="152"/>
                  </a:lnTo>
                  <a:lnTo>
                    <a:pt x="42" y="151"/>
                  </a:lnTo>
                  <a:lnTo>
                    <a:pt x="42" y="149"/>
                  </a:lnTo>
                  <a:lnTo>
                    <a:pt x="44" y="148"/>
                  </a:lnTo>
                  <a:lnTo>
                    <a:pt x="45" y="148"/>
                  </a:lnTo>
                  <a:lnTo>
                    <a:pt x="46" y="147"/>
                  </a:lnTo>
                  <a:lnTo>
                    <a:pt x="46" y="145"/>
                  </a:lnTo>
                  <a:lnTo>
                    <a:pt x="48" y="145"/>
                  </a:lnTo>
                  <a:lnTo>
                    <a:pt x="49" y="145"/>
                  </a:lnTo>
                  <a:lnTo>
                    <a:pt x="49" y="147"/>
                  </a:lnTo>
                  <a:lnTo>
                    <a:pt x="50" y="147"/>
                  </a:lnTo>
                  <a:lnTo>
                    <a:pt x="50" y="144"/>
                  </a:lnTo>
                  <a:lnTo>
                    <a:pt x="51" y="143"/>
                  </a:lnTo>
                  <a:lnTo>
                    <a:pt x="51" y="142"/>
                  </a:lnTo>
                  <a:lnTo>
                    <a:pt x="54" y="143"/>
                  </a:lnTo>
                  <a:lnTo>
                    <a:pt x="54" y="142"/>
                  </a:lnTo>
                  <a:lnTo>
                    <a:pt x="55" y="142"/>
                  </a:lnTo>
                  <a:lnTo>
                    <a:pt x="54" y="140"/>
                  </a:lnTo>
                  <a:lnTo>
                    <a:pt x="54" y="139"/>
                  </a:lnTo>
                  <a:lnTo>
                    <a:pt x="54" y="138"/>
                  </a:lnTo>
                  <a:lnTo>
                    <a:pt x="54" y="136"/>
                  </a:lnTo>
                  <a:lnTo>
                    <a:pt x="54" y="135"/>
                  </a:lnTo>
                  <a:lnTo>
                    <a:pt x="55" y="135"/>
                  </a:lnTo>
                  <a:lnTo>
                    <a:pt x="57" y="134"/>
                  </a:lnTo>
                  <a:lnTo>
                    <a:pt x="55" y="133"/>
                  </a:lnTo>
                  <a:lnTo>
                    <a:pt x="55" y="131"/>
                  </a:lnTo>
                  <a:lnTo>
                    <a:pt x="57" y="131"/>
                  </a:lnTo>
                  <a:lnTo>
                    <a:pt x="58" y="131"/>
                  </a:lnTo>
                  <a:lnTo>
                    <a:pt x="58" y="130"/>
                  </a:lnTo>
                  <a:lnTo>
                    <a:pt x="59" y="130"/>
                  </a:lnTo>
                  <a:lnTo>
                    <a:pt x="59" y="129"/>
                  </a:lnTo>
                  <a:lnTo>
                    <a:pt x="60" y="129"/>
                  </a:lnTo>
                  <a:lnTo>
                    <a:pt x="59" y="127"/>
                  </a:lnTo>
                  <a:lnTo>
                    <a:pt x="59" y="126"/>
                  </a:lnTo>
                  <a:lnTo>
                    <a:pt x="60" y="126"/>
                  </a:lnTo>
                  <a:lnTo>
                    <a:pt x="60" y="125"/>
                  </a:lnTo>
                  <a:lnTo>
                    <a:pt x="60" y="124"/>
                  </a:lnTo>
                  <a:lnTo>
                    <a:pt x="60" y="122"/>
                  </a:lnTo>
                  <a:lnTo>
                    <a:pt x="59" y="122"/>
                  </a:lnTo>
                  <a:lnTo>
                    <a:pt x="59" y="121"/>
                  </a:lnTo>
                  <a:lnTo>
                    <a:pt x="59" y="120"/>
                  </a:lnTo>
                  <a:lnTo>
                    <a:pt x="59" y="118"/>
                  </a:lnTo>
                  <a:lnTo>
                    <a:pt x="60" y="118"/>
                  </a:lnTo>
                  <a:lnTo>
                    <a:pt x="62" y="120"/>
                  </a:lnTo>
                  <a:lnTo>
                    <a:pt x="63" y="120"/>
                  </a:lnTo>
                  <a:lnTo>
                    <a:pt x="63" y="120"/>
                  </a:lnTo>
                  <a:lnTo>
                    <a:pt x="64" y="120"/>
                  </a:lnTo>
                  <a:lnTo>
                    <a:pt x="64" y="120"/>
                  </a:lnTo>
                  <a:lnTo>
                    <a:pt x="63" y="120"/>
                  </a:lnTo>
                  <a:lnTo>
                    <a:pt x="63" y="118"/>
                  </a:lnTo>
                  <a:lnTo>
                    <a:pt x="62" y="118"/>
                  </a:lnTo>
                  <a:lnTo>
                    <a:pt x="62" y="117"/>
                  </a:lnTo>
                  <a:lnTo>
                    <a:pt x="60" y="117"/>
                  </a:lnTo>
                  <a:lnTo>
                    <a:pt x="59" y="117"/>
                  </a:lnTo>
                  <a:lnTo>
                    <a:pt x="59" y="116"/>
                  </a:lnTo>
                  <a:lnTo>
                    <a:pt x="58" y="116"/>
                  </a:lnTo>
                  <a:lnTo>
                    <a:pt x="58" y="115"/>
                  </a:lnTo>
                  <a:lnTo>
                    <a:pt x="57" y="115"/>
                  </a:lnTo>
                  <a:lnTo>
                    <a:pt x="57" y="113"/>
                  </a:lnTo>
                  <a:lnTo>
                    <a:pt x="55" y="113"/>
                  </a:lnTo>
                  <a:lnTo>
                    <a:pt x="54" y="112"/>
                  </a:lnTo>
                  <a:lnTo>
                    <a:pt x="53" y="112"/>
                  </a:lnTo>
                  <a:lnTo>
                    <a:pt x="53" y="111"/>
                  </a:lnTo>
                  <a:lnTo>
                    <a:pt x="51" y="111"/>
                  </a:lnTo>
                  <a:lnTo>
                    <a:pt x="51" y="109"/>
                  </a:lnTo>
                  <a:lnTo>
                    <a:pt x="50" y="109"/>
                  </a:lnTo>
                  <a:lnTo>
                    <a:pt x="50" y="108"/>
                  </a:lnTo>
                  <a:lnTo>
                    <a:pt x="49" y="108"/>
                  </a:lnTo>
                  <a:lnTo>
                    <a:pt x="48" y="107"/>
                  </a:lnTo>
                  <a:lnTo>
                    <a:pt x="46" y="107"/>
                  </a:lnTo>
                  <a:lnTo>
                    <a:pt x="46" y="106"/>
                  </a:lnTo>
                  <a:lnTo>
                    <a:pt x="45" y="106"/>
                  </a:lnTo>
                  <a:lnTo>
                    <a:pt x="45" y="104"/>
                  </a:lnTo>
                  <a:lnTo>
                    <a:pt x="44" y="104"/>
                  </a:lnTo>
                  <a:lnTo>
                    <a:pt x="44" y="103"/>
                  </a:lnTo>
                  <a:lnTo>
                    <a:pt x="42" y="103"/>
                  </a:lnTo>
                  <a:lnTo>
                    <a:pt x="42" y="102"/>
                  </a:lnTo>
                  <a:lnTo>
                    <a:pt x="41" y="102"/>
                  </a:lnTo>
                  <a:lnTo>
                    <a:pt x="40" y="102"/>
                  </a:lnTo>
                  <a:lnTo>
                    <a:pt x="40" y="100"/>
                  </a:lnTo>
                  <a:lnTo>
                    <a:pt x="39" y="100"/>
                  </a:lnTo>
                  <a:lnTo>
                    <a:pt x="39" y="99"/>
                  </a:lnTo>
                  <a:lnTo>
                    <a:pt x="37" y="99"/>
                  </a:lnTo>
                  <a:lnTo>
                    <a:pt x="37" y="98"/>
                  </a:lnTo>
                  <a:lnTo>
                    <a:pt x="36" y="98"/>
                  </a:lnTo>
                  <a:lnTo>
                    <a:pt x="36" y="97"/>
                  </a:lnTo>
                  <a:lnTo>
                    <a:pt x="36" y="97"/>
                  </a:lnTo>
                  <a:lnTo>
                    <a:pt x="35" y="95"/>
                  </a:lnTo>
                  <a:lnTo>
                    <a:pt x="33" y="95"/>
                  </a:lnTo>
                  <a:lnTo>
                    <a:pt x="33" y="94"/>
                  </a:lnTo>
                  <a:lnTo>
                    <a:pt x="32" y="94"/>
                  </a:lnTo>
                  <a:lnTo>
                    <a:pt x="32" y="93"/>
                  </a:lnTo>
                  <a:lnTo>
                    <a:pt x="31" y="93"/>
                  </a:lnTo>
                  <a:lnTo>
                    <a:pt x="31" y="91"/>
                  </a:lnTo>
                  <a:lnTo>
                    <a:pt x="30" y="91"/>
                  </a:lnTo>
                  <a:lnTo>
                    <a:pt x="30" y="90"/>
                  </a:lnTo>
                  <a:lnTo>
                    <a:pt x="28" y="90"/>
                  </a:lnTo>
                  <a:lnTo>
                    <a:pt x="27" y="90"/>
                  </a:lnTo>
                  <a:lnTo>
                    <a:pt x="28" y="89"/>
                  </a:lnTo>
                  <a:lnTo>
                    <a:pt x="28" y="88"/>
                  </a:lnTo>
                  <a:lnTo>
                    <a:pt x="30" y="88"/>
                  </a:lnTo>
                  <a:lnTo>
                    <a:pt x="30" y="85"/>
                  </a:lnTo>
                  <a:lnTo>
                    <a:pt x="32" y="85"/>
                  </a:lnTo>
                  <a:lnTo>
                    <a:pt x="32" y="84"/>
                  </a:lnTo>
                  <a:lnTo>
                    <a:pt x="32" y="82"/>
                  </a:lnTo>
                  <a:lnTo>
                    <a:pt x="36" y="81"/>
                  </a:lnTo>
                  <a:lnTo>
                    <a:pt x="36" y="80"/>
                  </a:lnTo>
                  <a:lnTo>
                    <a:pt x="37" y="80"/>
                  </a:lnTo>
                  <a:lnTo>
                    <a:pt x="39" y="80"/>
                  </a:lnTo>
                  <a:lnTo>
                    <a:pt x="39" y="77"/>
                  </a:lnTo>
                  <a:lnTo>
                    <a:pt x="39" y="76"/>
                  </a:lnTo>
                  <a:lnTo>
                    <a:pt x="40" y="76"/>
                  </a:lnTo>
                  <a:lnTo>
                    <a:pt x="40" y="75"/>
                  </a:lnTo>
                  <a:lnTo>
                    <a:pt x="40" y="73"/>
                  </a:lnTo>
                  <a:lnTo>
                    <a:pt x="40" y="72"/>
                  </a:lnTo>
                  <a:lnTo>
                    <a:pt x="41" y="72"/>
                  </a:lnTo>
                  <a:lnTo>
                    <a:pt x="42" y="71"/>
                  </a:lnTo>
                  <a:lnTo>
                    <a:pt x="42" y="69"/>
                  </a:lnTo>
                  <a:lnTo>
                    <a:pt x="44" y="69"/>
                  </a:lnTo>
                  <a:lnTo>
                    <a:pt x="44" y="68"/>
                  </a:lnTo>
                  <a:lnTo>
                    <a:pt x="45" y="67"/>
                  </a:lnTo>
                  <a:lnTo>
                    <a:pt x="46" y="64"/>
                  </a:lnTo>
                  <a:lnTo>
                    <a:pt x="46" y="63"/>
                  </a:lnTo>
                  <a:lnTo>
                    <a:pt x="46" y="62"/>
                  </a:lnTo>
                  <a:lnTo>
                    <a:pt x="45" y="62"/>
                  </a:lnTo>
                  <a:lnTo>
                    <a:pt x="45" y="60"/>
                  </a:lnTo>
                  <a:lnTo>
                    <a:pt x="45" y="59"/>
                  </a:lnTo>
                  <a:lnTo>
                    <a:pt x="46" y="57"/>
                  </a:lnTo>
                  <a:lnTo>
                    <a:pt x="48" y="57"/>
                  </a:lnTo>
                  <a:lnTo>
                    <a:pt x="49" y="57"/>
                  </a:lnTo>
                  <a:lnTo>
                    <a:pt x="49" y="55"/>
                  </a:lnTo>
                  <a:lnTo>
                    <a:pt x="50" y="54"/>
                  </a:lnTo>
                  <a:lnTo>
                    <a:pt x="51" y="53"/>
                  </a:lnTo>
                  <a:lnTo>
                    <a:pt x="53" y="51"/>
                  </a:lnTo>
                  <a:lnTo>
                    <a:pt x="53" y="50"/>
                  </a:lnTo>
                  <a:lnTo>
                    <a:pt x="54" y="49"/>
                  </a:lnTo>
                  <a:lnTo>
                    <a:pt x="55" y="48"/>
                  </a:lnTo>
                  <a:lnTo>
                    <a:pt x="57" y="46"/>
                  </a:lnTo>
                  <a:lnTo>
                    <a:pt x="58" y="44"/>
                  </a:lnTo>
                  <a:lnTo>
                    <a:pt x="59" y="44"/>
                  </a:lnTo>
                  <a:lnTo>
                    <a:pt x="62" y="41"/>
                  </a:lnTo>
                  <a:lnTo>
                    <a:pt x="64" y="37"/>
                  </a:lnTo>
                  <a:lnTo>
                    <a:pt x="64" y="36"/>
                  </a:lnTo>
                  <a:lnTo>
                    <a:pt x="66" y="36"/>
                  </a:lnTo>
                  <a:lnTo>
                    <a:pt x="67" y="35"/>
                  </a:lnTo>
                  <a:lnTo>
                    <a:pt x="67" y="33"/>
                  </a:lnTo>
                  <a:lnTo>
                    <a:pt x="67" y="32"/>
                  </a:lnTo>
                  <a:lnTo>
                    <a:pt x="68" y="32"/>
                  </a:lnTo>
                  <a:lnTo>
                    <a:pt x="68" y="31"/>
                  </a:lnTo>
                  <a:lnTo>
                    <a:pt x="72" y="26"/>
                  </a:lnTo>
                  <a:lnTo>
                    <a:pt x="73" y="26"/>
                  </a:lnTo>
                  <a:lnTo>
                    <a:pt x="75" y="24"/>
                  </a:lnTo>
                  <a:lnTo>
                    <a:pt x="76" y="23"/>
                  </a:lnTo>
                  <a:lnTo>
                    <a:pt x="76" y="22"/>
                  </a:lnTo>
                  <a:lnTo>
                    <a:pt x="77" y="22"/>
                  </a:lnTo>
                  <a:lnTo>
                    <a:pt x="78" y="19"/>
                  </a:lnTo>
                  <a:lnTo>
                    <a:pt x="80" y="19"/>
                  </a:lnTo>
                  <a:lnTo>
                    <a:pt x="80" y="18"/>
                  </a:lnTo>
                  <a:lnTo>
                    <a:pt x="81" y="17"/>
                  </a:lnTo>
                  <a:lnTo>
                    <a:pt x="82" y="15"/>
                  </a:lnTo>
                  <a:lnTo>
                    <a:pt x="82" y="14"/>
                  </a:lnTo>
                  <a:lnTo>
                    <a:pt x="84" y="14"/>
                  </a:lnTo>
                  <a:lnTo>
                    <a:pt x="84" y="13"/>
                  </a:lnTo>
                  <a:lnTo>
                    <a:pt x="85" y="13"/>
                  </a:lnTo>
                  <a:lnTo>
                    <a:pt x="85" y="12"/>
                  </a:lnTo>
                  <a:lnTo>
                    <a:pt x="86" y="12"/>
                  </a:lnTo>
                  <a:lnTo>
                    <a:pt x="86" y="10"/>
                  </a:lnTo>
                  <a:lnTo>
                    <a:pt x="87" y="10"/>
                  </a:lnTo>
                  <a:lnTo>
                    <a:pt x="87" y="12"/>
                  </a:lnTo>
                  <a:lnTo>
                    <a:pt x="89" y="12"/>
                  </a:lnTo>
                  <a:lnTo>
                    <a:pt x="89" y="13"/>
                  </a:lnTo>
                  <a:lnTo>
                    <a:pt x="90" y="13"/>
                  </a:lnTo>
                  <a:lnTo>
                    <a:pt x="90" y="14"/>
                  </a:lnTo>
                  <a:lnTo>
                    <a:pt x="91" y="14"/>
                  </a:lnTo>
                  <a:lnTo>
                    <a:pt x="91" y="15"/>
                  </a:lnTo>
                  <a:lnTo>
                    <a:pt x="93" y="15"/>
                  </a:lnTo>
                  <a:lnTo>
                    <a:pt x="91" y="17"/>
                  </a:lnTo>
                  <a:lnTo>
                    <a:pt x="93" y="17"/>
                  </a:lnTo>
                  <a:lnTo>
                    <a:pt x="93" y="18"/>
                  </a:lnTo>
                  <a:lnTo>
                    <a:pt x="93" y="19"/>
                  </a:lnTo>
                  <a:lnTo>
                    <a:pt x="94" y="21"/>
                  </a:lnTo>
                  <a:lnTo>
                    <a:pt x="94" y="22"/>
                  </a:lnTo>
                  <a:lnTo>
                    <a:pt x="94" y="23"/>
                  </a:lnTo>
                  <a:lnTo>
                    <a:pt x="94" y="24"/>
                  </a:lnTo>
                  <a:lnTo>
                    <a:pt x="94" y="26"/>
                  </a:lnTo>
                  <a:lnTo>
                    <a:pt x="95" y="26"/>
                  </a:lnTo>
                  <a:lnTo>
                    <a:pt x="95" y="26"/>
                  </a:lnTo>
                  <a:lnTo>
                    <a:pt x="95" y="27"/>
                  </a:lnTo>
                  <a:lnTo>
                    <a:pt x="96" y="27"/>
                  </a:lnTo>
                  <a:lnTo>
                    <a:pt x="96" y="28"/>
                  </a:lnTo>
                  <a:lnTo>
                    <a:pt x="96" y="30"/>
                  </a:lnTo>
                  <a:lnTo>
                    <a:pt x="95" y="30"/>
                  </a:lnTo>
                  <a:lnTo>
                    <a:pt x="95" y="31"/>
                  </a:lnTo>
                  <a:lnTo>
                    <a:pt x="95" y="32"/>
                  </a:lnTo>
                  <a:lnTo>
                    <a:pt x="96" y="32"/>
                  </a:lnTo>
                  <a:lnTo>
                    <a:pt x="98" y="32"/>
                  </a:lnTo>
                  <a:lnTo>
                    <a:pt x="98" y="33"/>
                  </a:lnTo>
                  <a:lnTo>
                    <a:pt x="98" y="35"/>
                  </a:lnTo>
                  <a:lnTo>
                    <a:pt x="98" y="36"/>
                  </a:lnTo>
                  <a:lnTo>
                    <a:pt x="98" y="36"/>
                  </a:lnTo>
                  <a:lnTo>
                    <a:pt x="98" y="35"/>
                  </a:lnTo>
                  <a:lnTo>
                    <a:pt x="98" y="33"/>
                  </a:lnTo>
                  <a:lnTo>
                    <a:pt x="98" y="32"/>
                  </a:lnTo>
                  <a:lnTo>
                    <a:pt x="98" y="31"/>
                  </a:lnTo>
                  <a:lnTo>
                    <a:pt x="98" y="30"/>
                  </a:lnTo>
                  <a:lnTo>
                    <a:pt x="98" y="28"/>
                  </a:lnTo>
                  <a:lnTo>
                    <a:pt x="98" y="27"/>
                  </a:lnTo>
                  <a:lnTo>
                    <a:pt x="98" y="26"/>
                  </a:lnTo>
                  <a:lnTo>
                    <a:pt x="98" y="26"/>
                  </a:lnTo>
                  <a:lnTo>
                    <a:pt x="98" y="24"/>
                  </a:lnTo>
                  <a:lnTo>
                    <a:pt x="99" y="24"/>
                  </a:lnTo>
                  <a:lnTo>
                    <a:pt x="99" y="23"/>
                  </a:lnTo>
                  <a:lnTo>
                    <a:pt x="98" y="23"/>
                  </a:lnTo>
                  <a:lnTo>
                    <a:pt x="98" y="22"/>
                  </a:lnTo>
                  <a:lnTo>
                    <a:pt x="98" y="21"/>
                  </a:lnTo>
                  <a:lnTo>
                    <a:pt x="99" y="21"/>
                  </a:lnTo>
                  <a:lnTo>
                    <a:pt x="99" y="19"/>
                  </a:lnTo>
                  <a:lnTo>
                    <a:pt x="99" y="18"/>
                  </a:lnTo>
                  <a:lnTo>
                    <a:pt x="98" y="18"/>
                  </a:lnTo>
                  <a:lnTo>
                    <a:pt x="98" y="19"/>
                  </a:lnTo>
                  <a:lnTo>
                    <a:pt x="98" y="19"/>
                  </a:lnTo>
                  <a:lnTo>
                    <a:pt x="96" y="19"/>
                  </a:lnTo>
                  <a:lnTo>
                    <a:pt x="96" y="18"/>
                  </a:lnTo>
                  <a:lnTo>
                    <a:pt x="98" y="18"/>
                  </a:lnTo>
                  <a:lnTo>
                    <a:pt x="98" y="17"/>
                  </a:lnTo>
                  <a:lnTo>
                    <a:pt x="96" y="17"/>
                  </a:lnTo>
                  <a:lnTo>
                    <a:pt x="95" y="17"/>
                  </a:lnTo>
                  <a:lnTo>
                    <a:pt x="95" y="15"/>
                  </a:lnTo>
                  <a:lnTo>
                    <a:pt x="96" y="15"/>
                  </a:lnTo>
                  <a:lnTo>
                    <a:pt x="96" y="14"/>
                  </a:lnTo>
                  <a:lnTo>
                    <a:pt x="98" y="15"/>
                  </a:lnTo>
                  <a:lnTo>
                    <a:pt x="98" y="14"/>
                  </a:lnTo>
                  <a:lnTo>
                    <a:pt x="96" y="14"/>
                  </a:lnTo>
                  <a:lnTo>
                    <a:pt x="95" y="14"/>
                  </a:lnTo>
                  <a:lnTo>
                    <a:pt x="95" y="13"/>
                  </a:lnTo>
                  <a:lnTo>
                    <a:pt x="95" y="12"/>
                  </a:lnTo>
                  <a:lnTo>
                    <a:pt x="96" y="12"/>
                  </a:lnTo>
                  <a:lnTo>
                    <a:pt x="96" y="10"/>
                  </a:lnTo>
                  <a:lnTo>
                    <a:pt x="98" y="10"/>
                  </a:lnTo>
                  <a:lnTo>
                    <a:pt x="98" y="10"/>
                  </a:lnTo>
                  <a:lnTo>
                    <a:pt x="98" y="12"/>
                  </a:lnTo>
                  <a:lnTo>
                    <a:pt x="99" y="12"/>
                  </a:lnTo>
                  <a:lnTo>
                    <a:pt x="99" y="13"/>
                  </a:lnTo>
                  <a:lnTo>
                    <a:pt x="99" y="14"/>
                  </a:lnTo>
                  <a:lnTo>
                    <a:pt x="98" y="14"/>
                  </a:lnTo>
                  <a:lnTo>
                    <a:pt x="98" y="15"/>
                  </a:lnTo>
                  <a:lnTo>
                    <a:pt x="99" y="15"/>
                  </a:lnTo>
                  <a:lnTo>
                    <a:pt x="100" y="15"/>
                  </a:lnTo>
                  <a:lnTo>
                    <a:pt x="102" y="15"/>
                  </a:lnTo>
                  <a:lnTo>
                    <a:pt x="102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2" y="10"/>
                  </a:lnTo>
                  <a:lnTo>
                    <a:pt x="102" y="9"/>
                  </a:lnTo>
                  <a:lnTo>
                    <a:pt x="100" y="9"/>
                  </a:lnTo>
                  <a:lnTo>
                    <a:pt x="100" y="8"/>
                  </a:lnTo>
                  <a:lnTo>
                    <a:pt x="102" y="8"/>
                  </a:lnTo>
                  <a:lnTo>
                    <a:pt x="102" y="6"/>
                  </a:lnTo>
                  <a:lnTo>
                    <a:pt x="102" y="5"/>
                  </a:lnTo>
                  <a:lnTo>
                    <a:pt x="103" y="5"/>
                  </a:lnTo>
                  <a:lnTo>
                    <a:pt x="103" y="4"/>
                  </a:lnTo>
                  <a:lnTo>
                    <a:pt x="102" y="5"/>
                  </a:lnTo>
                  <a:lnTo>
                    <a:pt x="102" y="4"/>
                  </a:lnTo>
                  <a:lnTo>
                    <a:pt x="100" y="4"/>
                  </a:lnTo>
                  <a:lnTo>
                    <a:pt x="100" y="5"/>
                  </a:lnTo>
                  <a:lnTo>
                    <a:pt x="100" y="6"/>
                  </a:lnTo>
                  <a:lnTo>
                    <a:pt x="100" y="8"/>
                  </a:lnTo>
                  <a:lnTo>
                    <a:pt x="99" y="8"/>
                  </a:lnTo>
                  <a:lnTo>
                    <a:pt x="99" y="6"/>
                  </a:lnTo>
                  <a:lnTo>
                    <a:pt x="98" y="6"/>
                  </a:lnTo>
                  <a:lnTo>
                    <a:pt x="98" y="6"/>
                  </a:lnTo>
                  <a:lnTo>
                    <a:pt x="98" y="5"/>
                  </a:lnTo>
                  <a:lnTo>
                    <a:pt x="98" y="4"/>
                  </a:lnTo>
                  <a:lnTo>
                    <a:pt x="98" y="4"/>
                  </a:lnTo>
                  <a:lnTo>
                    <a:pt x="98" y="5"/>
                  </a:lnTo>
                  <a:lnTo>
                    <a:pt x="99" y="5"/>
                  </a:lnTo>
                  <a:lnTo>
                    <a:pt x="99" y="4"/>
                  </a:lnTo>
                  <a:lnTo>
                    <a:pt x="99" y="3"/>
                  </a:lnTo>
                  <a:lnTo>
                    <a:pt x="99" y="1"/>
                  </a:lnTo>
                  <a:lnTo>
                    <a:pt x="100" y="1"/>
                  </a:lnTo>
                  <a:lnTo>
                    <a:pt x="102" y="1"/>
                  </a:lnTo>
                  <a:lnTo>
                    <a:pt x="102" y="3"/>
                  </a:lnTo>
                  <a:lnTo>
                    <a:pt x="103" y="3"/>
                  </a:lnTo>
                  <a:lnTo>
                    <a:pt x="104" y="3"/>
                  </a:lnTo>
                  <a:lnTo>
                    <a:pt x="106" y="4"/>
                  </a:lnTo>
                  <a:lnTo>
                    <a:pt x="107" y="4"/>
                  </a:lnTo>
                  <a:lnTo>
                    <a:pt x="107" y="3"/>
                  </a:lnTo>
                  <a:lnTo>
                    <a:pt x="108" y="3"/>
                  </a:lnTo>
                  <a:lnTo>
                    <a:pt x="108" y="1"/>
                  </a:lnTo>
                  <a:lnTo>
                    <a:pt x="109" y="1"/>
                  </a:lnTo>
                  <a:lnTo>
                    <a:pt x="109" y="0"/>
                  </a:lnTo>
                  <a:lnTo>
                    <a:pt x="111" y="0"/>
                  </a:lnTo>
                  <a:lnTo>
                    <a:pt x="111" y="1"/>
                  </a:lnTo>
                  <a:lnTo>
                    <a:pt x="112" y="1"/>
                  </a:lnTo>
                  <a:lnTo>
                    <a:pt x="112" y="3"/>
                  </a:lnTo>
                  <a:lnTo>
                    <a:pt x="112" y="4"/>
                  </a:lnTo>
                  <a:lnTo>
                    <a:pt x="113" y="4"/>
                  </a:lnTo>
                  <a:lnTo>
                    <a:pt x="113" y="3"/>
                  </a:lnTo>
                  <a:lnTo>
                    <a:pt x="115" y="3"/>
                  </a:lnTo>
                  <a:lnTo>
                    <a:pt x="116" y="3"/>
                  </a:lnTo>
                  <a:lnTo>
                    <a:pt x="116" y="4"/>
                  </a:lnTo>
                  <a:lnTo>
                    <a:pt x="116" y="5"/>
                  </a:lnTo>
                  <a:lnTo>
                    <a:pt x="117" y="5"/>
                  </a:lnTo>
                  <a:lnTo>
                    <a:pt x="117" y="4"/>
                  </a:lnTo>
                  <a:lnTo>
                    <a:pt x="117" y="3"/>
                  </a:lnTo>
                  <a:lnTo>
                    <a:pt x="116" y="3"/>
                  </a:lnTo>
                  <a:lnTo>
                    <a:pt x="116" y="1"/>
                  </a:lnTo>
                  <a:lnTo>
                    <a:pt x="116" y="0"/>
                  </a:lnTo>
                  <a:lnTo>
                    <a:pt x="117" y="0"/>
                  </a:lnTo>
                  <a:lnTo>
                    <a:pt x="118" y="0"/>
                  </a:lnTo>
                  <a:lnTo>
                    <a:pt x="118" y="1"/>
                  </a:lnTo>
                  <a:lnTo>
                    <a:pt x="120" y="1"/>
                  </a:lnTo>
                  <a:lnTo>
                    <a:pt x="120" y="3"/>
                  </a:lnTo>
                  <a:lnTo>
                    <a:pt x="121" y="3"/>
                  </a:lnTo>
                  <a:lnTo>
                    <a:pt x="122" y="3"/>
                  </a:lnTo>
                  <a:lnTo>
                    <a:pt x="124" y="3"/>
                  </a:lnTo>
                  <a:lnTo>
                    <a:pt x="125" y="3"/>
                  </a:lnTo>
                  <a:lnTo>
                    <a:pt x="125" y="4"/>
                  </a:lnTo>
                  <a:lnTo>
                    <a:pt x="126" y="4"/>
                  </a:lnTo>
                  <a:lnTo>
                    <a:pt x="126" y="3"/>
                  </a:lnTo>
                  <a:lnTo>
                    <a:pt x="127" y="3"/>
                  </a:lnTo>
                  <a:lnTo>
                    <a:pt x="127" y="4"/>
                  </a:lnTo>
                  <a:lnTo>
                    <a:pt x="127" y="4"/>
                  </a:lnTo>
                  <a:lnTo>
                    <a:pt x="129" y="4"/>
                  </a:lnTo>
                  <a:lnTo>
                    <a:pt x="129" y="5"/>
                  </a:lnTo>
                  <a:lnTo>
                    <a:pt x="127" y="5"/>
                  </a:lnTo>
                  <a:lnTo>
                    <a:pt x="127" y="6"/>
                  </a:lnTo>
                  <a:lnTo>
                    <a:pt x="129" y="5"/>
                  </a:lnTo>
                  <a:lnTo>
                    <a:pt x="130" y="5"/>
                  </a:lnTo>
                  <a:lnTo>
                    <a:pt x="130" y="6"/>
                  </a:lnTo>
                  <a:lnTo>
                    <a:pt x="131" y="6"/>
                  </a:lnTo>
                  <a:lnTo>
                    <a:pt x="133" y="6"/>
                  </a:lnTo>
                  <a:lnTo>
                    <a:pt x="133" y="8"/>
                  </a:lnTo>
                  <a:lnTo>
                    <a:pt x="131" y="8"/>
                  </a:lnTo>
                  <a:lnTo>
                    <a:pt x="131" y="9"/>
                  </a:lnTo>
                  <a:lnTo>
                    <a:pt x="133" y="9"/>
                  </a:lnTo>
                  <a:lnTo>
                    <a:pt x="133" y="10"/>
                  </a:lnTo>
                  <a:lnTo>
                    <a:pt x="133" y="12"/>
                  </a:lnTo>
                  <a:lnTo>
                    <a:pt x="134" y="12"/>
                  </a:lnTo>
                  <a:lnTo>
                    <a:pt x="135" y="12"/>
                  </a:lnTo>
                  <a:lnTo>
                    <a:pt x="135" y="10"/>
                  </a:lnTo>
                  <a:lnTo>
                    <a:pt x="136" y="9"/>
                  </a:lnTo>
                  <a:lnTo>
                    <a:pt x="135" y="9"/>
                  </a:lnTo>
                  <a:lnTo>
                    <a:pt x="135" y="8"/>
                  </a:lnTo>
                  <a:lnTo>
                    <a:pt x="134" y="8"/>
                  </a:lnTo>
                  <a:lnTo>
                    <a:pt x="134" y="9"/>
                  </a:lnTo>
                  <a:lnTo>
                    <a:pt x="133" y="9"/>
                  </a:lnTo>
                  <a:lnTo>
                    <a:pt x="133" y="8"/>
                  </a:lnTo>
                  <a:lnTo>
                    <a:pt x="134" y="8"/>
                  </a:lnTo>
                  <a:lnTo>
                    <a:pt x="134" y="6"/>
                  </a:lnTo>
                  <a:lnTo>
                    <a:pt x="134" y="5"/>
                  </a:lnTo>
                  <a:lnTo>
                    <a:pt x="135" y="5"/>
                  </a:lnTo>
                  <a:lnTo>
                    <a:pt x="135" y="6"/>
                  </a:lnTo>
                  <a:lnTo>
                    <a:pt x="136" y="6"/>
                  </a:lnTo>
                  <a:lnTo>
                    <a:pt x="138" y="6"/>
                  </a:lnTo>
                  <a:lnTo>
                    <a:pt x="138" y="5"/>
                  </a:lnTo>
                  <a:lnTo>
                    <a:pt x="139" y="5"/>
                  </a:lnTo>
                  <a:lnTo>
                    <a:pt x="140" y="5"/>
                  </a:lnTo>
                  <a:lnTo>
                    <a:pt x="140" y="4"/>
                  </a:lnTo>
                  <a:lnTo>
                    <a:pt x="142" y="4"/>
                  </a:lnTo>
                  <a:lnTo>
                    <a:pt x="142" y="3"/>
                  </a:lnTo>
                  <a:lnTo>
                    <a:pt x="142" y="1"/>
                  </a:lnTo>
                  <a:close/>
                  <a:moveTo>
                    <a:pt x="149" y="53"/>
                  </a:moveTo>
                  <a:lnTo>
                    <a:pt x="148" y="53"/>
                  </a:lnTo>
                  <a:lnTo>
                    <a:pt x="148" y="54"/>
                  </a:lnTo>
                  <a:lnTo>
                    <a:pt x="149" y="54"/>
                  </a:lnTo>
                  <a:lnTo>
                    <a:pt x="149" y="53"/>
                  </a:lnTo>
                  <a:close/>
                  <a:moveTo>
                    <a:pt x="260" y="53"/>
                  </a:moveTo>
                  <a:lnTo>
                    <a:pt x="259" y="53"/>
                  </a:lnTo>
                  <a:lnTo>
                    <a:pt x="259" y="54"/>
                  </a:lnTo>
                  <a:lnTo>
                    <a:pt x="259" y="55"/>
                  </a:lnTo>
                  <a:lnTo>
                    <a:pt x="260" y="55"/>
                  </a:lnTo>
                  <a:lnTo>
                    <a:pt x="260" y="54"/>
                  </a:lnTo>
                  <a:lnTo>
                    <a:pt x="260" y="53"/>
                  </a:lnTo>
                  <a:close/>
                  <a:moveTo>
                    <a:pt x="265" y="53"/>
                  </a:moveTo>
                  <a:lnTo>
                    <a:pt x="264" y="53"/>
                  </a:lnTo>
                  <a:lnTo>
                    <a:pt x="264" y="54"/>
                  </a:lnTo>
                  <a:lnTo>
                    <a:pt x="264" y="55"/>
                  </a:lnTo>
                  <a:lnTo>
                    <a:pt x="265" y="55"/>
                  </a:lnTo>
                  <a:lnTo>
                    <a:pt x="265" y="54"/>
                  </a:lnTo>
                  <a:lnTo>
                    <a:pt x="265" y="53"/>
                  </a:lnTo>
                  <a:close/>
                  <a:moveTo>
                    <a:pt x="185" y="50"/>
                  </a:moveTo>
                  <a:lnTo>
                    <a:pt x="184" y="51"/>
                  </a:lnTo>
                  <a:lnTo>
                    <a:pt x="184" y="50"/>
                  </a:lnTo>
                  <a:lnTo>
                    <a:pt x="183" y="50"/>
                  </a:lnTo>
                  <a:lnTo>
                    <a:pt x="183" y="51"/>
                  </a:lnTo>
                  <a:lnTo>
                    <a:pt x="184" y="51"/>
                  </a:lnTo>
                  <a:lnTo>
                    <a:pt x="185" y="51"/>
                  </a:lnTo>
                  <a:lnTo>
                    <a:pt x="185" y="50"/>
                  </a:lnTo>
                  <a:close/>
                  <a:moveTo>
                    <a:pt x="174" y="49"/>
                  </a:moveTo>
                  <a:lnTo>
                    <a:pt x="172" y="49"/>
                  </a:lnTo>
                  <a:lnTo>
                    <a:pt x="172" y="50"/>
                  </a:lnTo>
                  <a:lnTo>
                    <a:pt x="174" y="50"/>
                  </a:lnTo>
                  <a:lnTo>
                    <a:pt x="174" y="49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70" name="Freeform 34788">
              <a:extLst>
                <a:ext uri="{FF2B5EF4-FFF2-40B4-BE49-F238E27FC236}">
                  <a16:creationId xmlns:a16="http://schemas.microsoft.com/office/drawing/2014/main" id="{C215E600-36CE-08F6-A4B7-FFB7B762B1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4776" y="3921126"/>
              <a:ext cx="26988" cy="26988"/>
            </a:xfrm>
            <a:custGeom>
              <a:avLst/>
              <a:gdLst>
                <a:gd name="T0" fmla="*/ 6 w 17"/>
                <a:gd name="T1" fmla="*/ 6 h 17"/>
                <a:gd name="T2" fmla="*/ 6 w 17"/>
                <a:gd name="T3" fmla="*/ 4 h 17"/>
                <a:gd name="T4" fmla="*/ 7 w 17"/>
                <a:gd name="T5" fmla="*/ 4 h 17"/>
                <a:gd name="T6" fmla="*/ 7 w 17"/>
                <a:gd name="T7" fmla="*/ 3 h 17"/>
                <a:gd name="T8" fmla="*/ 7 w 17"/>
                <a:gd name="T9" fmla="*/ 2 h 17"/>
                <a:gd name="T10" fmla="*/ 7 w 17"/>
                <a:gd name="T11" fmla="*/ 0 h 17"/>
                <a:gd name="T12" fmla="*/ 8 w 17"/>
                <a:gd name="T13" fmla="*/ 0 h 17"/>
                <a:gd name="T14" fmla="*/ 8 w 17"/>
                <a:gd name="T15" fmla="*/ 2 h 17"/>
                <a:gd name="T16" fmla="*/ 8 w 17"/>
                <a:gd name="T17" fmla="*/ 3 h 17"/>
                <a:gd name="T18" fmla="*/ 8 w 17"/>
                <a:gd name="T19" fmla="*/ 4 h 17"/>
                <a:gd name="T20" fmla="*/ 7 w 17"/>
                <a:gd name="T21" fmla="*/ 4 h 17"/>
                <a:gd name="T22" fmla="*/ 7 w 17"/>
                <a:gd name="T23" fmla="*/ 6 h 17"/>
                <a:gd name="T24" fmla="*/ 8 w 17"/>
                <a:gd name="T25" fmla="*/ 6 h 17"/>
                <a:gd name="T26" fmla="*/ 8 w 17"/>
                <a:gd name="T27" fmla="*/ 7 h 17"/>
                <a:gd name="T28" fmla="*/ 9 w 17"/>
                <a:gd name="T29" fmla="*/ 7 h 17"/>
                <a:gd name="T30" fmla="*/ 11 w 17"/>
                <a:gd name="T31" fmla="*/ 7 h 17"/>
                <a:gd name="T32" fmla="*/ 12 w 17"/>
                <a:gd name="T33" fmla="*/ 7 h 17"/>
                <a:gd name="T34" fmla="*/ 13 w 17"/>
                <a:gd name="T35" fmla="*/ 7 h 17"/>
                <a:gd name="T36" fmla="*/ 13 w 17"/>
                <a:gd name="T37" fmla="*/ 6 h 17"/>
                <a:gd name="T38" fmla="*/ 15 w 17"/>
                <a:gd name="T39" fmla="*/ 6 h 17"/>
                <a:gd name="T40" fmla="*/ 16 w 17"/>
                <a:gd name="T41" fmla="*/ 6 h 17"/>
                <a:gd name="T42" fmla="*/ 17 w 17"/>
                <a:gd name="T43" fmla="*/ 6 h 17"/>
                <a:gd name="T44" fmla="*/ 17 w 17"/>
                <a:gd name="T45" fmla="*/ 7 h 17"/>
                <a:gd name="T46" fmla="*/ 16 w 17"/>
                <a:gd name="T47" fmla="*/ 7 h 17"/>
                <a:gd name="T48" fmla="*/ 16 w 17"/>
                <a:gd name="T49" fmla="*/ 8 h 17"/>
                <a:gd name="T50" fmla="*/ 15 w 17"/>
                <a:gd name="T51" fmla="*/ 8 h 17"/>
                <a:gd name="T52" fmla="*/ 15 w 17"/>
                <a:gd name="T53" fmla="*/ 9 h 17"/>
                <a:gd name="T54" fmla="*/ 13 w 17"/>
                <a:gd name="T55" fmla="*/ 9 h 17"/>
                <a:gd name="T56" fmla="*/ 12 w 17"/>
                <a:gd name="T57" fmla="*/ 9 h 17"/>
                <a:gd name="T58" fmla="*/ 12 w 17"/>
                <a:gd name="T59" fmla="*/ 11 h 17"/>
                <a:gd name="T60" fmla="*/ 11 w 17"/>
                <a:gd name="T61" fmla="*/ 11 h 17"/>
                <a:gd name="T62" fmla="*/ 11 w 17"/>
                <a:gd name="T63" fmla="*/ 12 h 17"/>
                <a:gd name="T64" fmla="*/ 9 w 17"/>
                <a:gd name="T65" fmla="*/ 12 h 17"/>
                <a:gd name="T66" fmla="*/ 8 w 17"/>
                <a:gd name="T67" fmla="*/ 12 h 17"/>
                <a:gd name="T68" fmla="*/ 8 w 17"/>
                <a:gd name="T69" fmla="*/ 13 h 17"/>
                <a:gd name="T70" fmla="*/ 7 w 17"/>
                <a:gd name="T71" fmla="*/ 13 h 17"/>
                <a:gd name="T72" fmla="*/ 7 w 17"/>
                <a:gd name="T73" fmla="*/ 15 h 17"/>
                <a:gd name="T74" fmla="*/ 6 w 17"/>
                <a:gd name="T75" fmla="*/ 15 h 17"/>
                <a:gd name="T76" fmla="*/ 6 w 17"/>
                <a:gd name="T77" fmla="*/ 15 h 17"/>
                <a:gd name="T78" fmla="*/ 6 w 17"/>
                <a:gd name="T79" fmla="*/ 16 h 17"/>
                <a:gd name="T80" fmla="*/ 4 w 17"/>
                <a:gd name="T81" fmla="*/ 16 h 17"/>
                <a:gd name="T82" fmla="*/ 4 w 17"/>
                <a:gd name="T83" fmla="*/ 17 h 17"/>
                <a:gd name="T84" fmla="*/ 3 w 17"/>
                <a:gd name="T85" fmla="*/ 17 h 17"/>
                <a:gd name="T86" fmla="*/ 3 w 17"/>
                <a:gd name="T87" fmla="*/ 16 h 17"/>
                <a:gd name="T88" fmla="*/ 3 w 17"/>
                <a:gd name="T89" fmla="*/ 15 h 17"/>
                <a:gd name="T90" fmla="*/ 2 w 17"/>
                <a:gd name="T91" fmla="*/ 15 h 17"/>
                <a:gd name="T92" fmla="*/ 2 w 17"/>
                <a:gd name="T93" fmla="*/ 15 h 17"/>
                <a:gd name="T94" fmla="*/ 0 w 17"/>
                <a:gd name="T95" fmla="*/ 15 h 17"/>
                <a:gd name="T96" fmla="*/ 0 w 17"/>
                <a:gd name="T97" fmla="*/ 13 h 17"/>
                <a:gd name="T98" fmla="*/ 2 w 17"/>
                <a:gd name="T99" fmla="*/ 13 h 17"/>
                <a:gd name="T100" fmla="*/ 3 w 17"/>
                <a:gd name="T101" fmla="*/ 13 h 17"/>
                <a:gd name="T102" fmla="*/ 3 w 17"/>
                <a:gd name="T103" fmla="*/ 12 h 17"/>
                <a:gd name="T104" fmla="*/ 3 w 17"/>
                <a:gd name="T105" fmla="*/ 11 h 17"/>
                <a:gd name="T106" fmla="*/ 3 w 17"/>
                <a:gd name="T107" fmla="*/ 9 h 17"/>
                <a:gd name="T108" fmla="*/ 4 w 17"/>
                <a:gd name="T109" fmla="*/ 9 h 17"/>
                <a:gd name="T110" fmla="*/ 4 w 17"/>
                <a:gd name="T111" fmla="*/ 8 h 17"/>
                <a:gd name="T112" fmla="*/ 4 w 17"/>
                <a:gd name="T113" fmla="*/ 7 h 17"/>
                <a:gd name="T114" fmla="*/ 6 w 17"/>
                <a:gd name="T115" fmla="*/ 7 h 17"/>
                <a:gd name="T116" fmla="*/ 6 w 17"/>
                <a:gd name="T117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" h="17">
                  <a:moveTo>
                    <a:pt x="6" y="6"/>
                  </a:moveTo>
                  <a:lnTo>
                    <a:pt x="6" y="4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8" y="3"/>
                  </a:lnTo>
                  <a:lnTo>
                    <a:pt x="8" y="4"/>
                  </a:lnTo>
                  <a:lnTo>
                    <a:pt x="7" y="4"/>
                  </a:lnTo>
                  <a:lnTo>
                    <a:pt x="7" y="6"/>
                  </a:lnTo>
                  <a:lnTo>
                    <a:pt x="8" y="6"/>
                  </a:lnTo>
                  <a:lnTo>
                    <a:pt x="8" y="7"/>
                  </a:lnTo>
                  <a:lnTo>
                    <a:pt x="9" y="7"/>
                  </a:lnTo>
                  <a:lnTo>
                    <a:pt x="11" y="7"/>
                  </a:lnTo>
                  <a:lnTo>
                    <a:pt x="12" y="7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5" y="6"/>
                  </a:lnTo>
                  <a:lnTo>
                    <a:pt x="16" y="6"/>
                  </a:lnTo>
                  <a:lnTo>
                    <a:pt x="17" y="6"/>
                  </a:lnTo>
                  <a:lnTo>
                    <a:pt x="17" y="7"/>
                  </a:lnTo>
                  <a:lnTo>
                    <a:pt x="16" y="7"/>
                  </a:lnTo>
                  <a:lnTo>
                    <a:pt x="16" y="8"/>
                  </a:lnTo>
                  <a:lnTo>
                    <a:pt x="15" y="8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2" y="9"/>
                  </a:lnTo>
                  <a:lnTo>
                    <a:pt x="12" y="11"/>
                  </a:lnTo>
                  <a:lnTo>
                    <a:pt x="11" y="11"/>
                  </a:lnTo>
                  <a:lnTo>
                    <a:pt x="11" y="12"/>
                  </a:lnTo>
                  <a:lnTo>
                    <a:pt x="9" y="12"/>
                  </a:lnTo>
                  <a:lnTo>
                    <a:pt x="8" y="12"/>
                  </a:lnTo>
                  <a:lnTo>
                    <a:pt x="8" y="13"/>
                  </a:lnTo>
                  <a:lnTo>
                    <a:pt x="7" y="13"/>
                  </a:lnTo>
                  <a:lnTo>
                    <a:pt x="7" y="15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3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3" y="11"/>
                  </a:lnTo>
                  <a:lnTo>
                    <a:pt x="3" y="9"/>
                  </a:lnTo>
                  <a:lnTo>
                    <a:pt x="4" y="9"/>
                  </a:lnTo>
                  <a:lnTo>
                    <a:pt x="4" y="8"/>
                  </a:lnTo>
                  <a:lnTo>
                    <a:pt x="4" y="7"/>
                  </a:lnTo>
                  <a:lnTo>
                    <a:pt x="6" y="7"/>
                  </a:lnTo>
                  <a:lnTo>
                    <a:pt x="6" y="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71" name="Freeform 34789">
              <a:extLst>
                <a:ext uri="{FF2B5EF4-FFF2-40B4-BE49-F238E27FC236}">
                  <a16:creationId xmlns:a16="http://schemas.microsoft.com/office/drawing/2014/main" id="{B0851729-8512-26AB-0FDC-613879310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6876" y="3859213"/>
              <a:ext cx="6350" cy="19050"/>
            </a:xfrm>
            <a:custGeom>
              <a:avLst/>
              <a:gdLst>
                <a:gd name="T0" fmla="*/ 2 w 4"/>
                <a:gd name="T1" fmla="*/ 3 h 12"/>
                <a:gd name="T2" fmla="*/ 0 w 4"/>
                <a:gd name="T3" fmla="*/ 3 h 12"/>
                <a:gd name="T4" fmla="*/ 0 w 4"/>
                <a:gd name="T5" fmla="*/ 2 h 12"/>
                <a:gd name="T6" fmla="*/ 2 w 4"/>
                <a:gd name="T7" fmla="*/ 2 h 12"/>
                <a:gd name="T8" fmla="*/ 2 w 4"/>
                <a:gd name="T9" fmla="*/ 1 h 12"/>
                <a:gd name="T10" fmla="*/ 2 w 4"/>
                <a:gd name="T11" fmla="*/ 0 h 12"/>
                <a:gd name="T12" fmla="*/ 3 w 4"/>
                <a:gd name="T13" fmla="*/ 0 h 12"/>
                <a:gd name="T14" fmla="*/ 3 w 4"/>
                <a:gd name="T15" fmla="*/ 1 h 12"/>
                <a:gd name="T16" fmla="*/ 3 w 4"/>
                <a:gd name="T17" fmla="*/ 2 h 12"/>
                <a:gd name="T18" fmla="*/ 3 w 4"/>
                <a:gd name="T19" fmla="*/ 3 h 12"/>
                <a:gd name="T20" fmla="*/ 3 w 4"/>
                <a:gd name="T21" fmla="*/ 5 h 12"/>
                <a:gd name="T22" fmla="*/ 4 w 4"/>
                <a:gd name="T23" fmla="*/ 5 h 12"/>
                <a:gd name="T24" fmla="*/ 4 w 4"/>
                <a:gd name="T25" fmla="*/ 6 h 12"/>
                <a:gd name="T26" fmla="*/ 4 w 4"/>
                <a:gd name="T27" fmla="*/ 7 h 12"/>
                <a:gd name="T28" fmla="*/ 4 w 4"/>
                <a:gd name="T29" fmla="*/ 9 h 12"/>
                <a:gd name="T30" fmla="*/ 4 w 4"/>
                <a:gd name="T31" fmla="*/ 10 h 12"/>
                <a:gd name="T32" fmla="*/ 4 w 4"/>
                <a:gd name="T33" fmla="*/ 11 h 12"/>
                <a:gd name="T34" fmla="*/ 4 w 4"/>
                <a:gd name="T35" fmla="*/ 12 h 12"/>
                <a:gd name="T36" fmla="*/ 3 w 4"/>
                <a:gd name="T37" fmla="*/ 12 h 12"/>
                <a:gd name="T38" fmla="*/ 2 w 4"/>
                <a:gd name="T39" fmla="*/ 12 h 12"/>
                <a:gd name="T40" fmla="*/ 2 w 4"/>
                <a:gd name="T41" fmla="*/ 11 h 12"/>
                <a:gd name="T42" fmla="*/ 2 w 4"/>
                <a:gd name="T43" fmla="*/ 10 h 12"/>
                <a:gd name="T44" fmla="*/ 2 w 4"/>
                <a:gd name="T45" fmla="*/ 9 h 12"/>
                <a:gd name="T46" fmla="*/ 2 w 4"/>
                <a:gd name="T47" fmla="*/ 7 h 12"/>
                <a:gd name="T48" fmla="*/ 2 w 4"/>
                <a:gd name="T49" fmla="*/ 6 h 12"/>
                <a:gd name="T50" fmla="*/ 2 w 4"/>
                <a:gd name="T51" fmla="*/ 5 h 12"/>
                <a:gd name="T52" fmla="*/ 2 w 4"/>
                <a:gd name="T5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" h="12">
                  <a:moveTo>
                    <a:pt x="2" y="3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6"/>
                  </a:lnTo>
                  <a:lnTo>
                    <a:pt x="4" y="7"/>
                  </a:lnTo>
                  <a:lnTo>
                    <a:pt x="4" y="9"/>
                  </a:lnTo>
                  <a:lnTo>
                    <a:pt x="4" y="10"/>
                  </a:lnTo>
                  <a:lnTo>
                    <a:pt x="4" y="11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7"/>
                  </a:lnTo>
                  <a:lnTo>
                    <a:pt x="2" y="6"/>
                  </a:lnTo>
                  <a:lnTo>
                    <a:pt x="2" y="5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72" name="Freeform 34790">
              <a:extLst>
                <a:ext uri="{FF2B5EF4-FFF2-40B4-BE49-F238E27FC236}">
                  <a16:creationId xmlns:a16="http://schemas.microsoft.com/office/drawing/2014/main" id="{98B48306-64AB-CC61-8553-C477328B6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3226" y="3859213"/>
              <a:ext cx="4763" cy="3175"/>
            </a:xfrm>
            <a:custGeom>
              <a:avLst/>
              <a:gdLst>
                <a:gd name="T0" fmla="*/ 2 w 3"/>
                <a:gd name="T1" fmla="*/ 1 h 2"/>
                <a:gd name="T2" fmla="*/ 0 w 3"/>
                <a:gd name="T3" fmla="*/ 1 h 2"/>
                <a:gd name="T4" fmla="*/ 0 w 3"/>
                <a:gd name="T5" fmla="*/ 0 h 2"/>
                <a:gd name="T6" fmla="*/ 2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3 w 3"/>
                <a:gd name="T13" fmla="*/ 2 h 2"/>
                <a:gd name="T14" fmla="*/ 2 w 3"/>
                <a:gd name="T15" fmla="*/ 2 h 2"/>
                <a:gd name="T16" fmla="*/ 2 w 3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73" name="Freeform 34791">
              <a:extLst>
                <a:ext uri="{FF2B5EF4-FFF2-40B4-BE49-F238E27FC236}">
                  <a16:creationId xmlns:a16="http://schemas.microsoft.com/office/drawing/2014/main" id="{4B42A145-6900-1744-7ECA-3A96173166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0051" y="3849688"/>
              <a:ext cx="3175" cy="6350"/>
            </a:xfrm>
            <a:custGeom>
              <a:avLst/>
              <a:gdLst>
                <a:gd name="T0" fmla="*/ 0 w 2"/>
                <a:gd name="T1" fmla="*/ 2 h 4"/>
                <a:gd name="T2" fmla="*/ 0 w 2"/>
                <a:gd name="T3" fmla="*/ 0 h 4"/>
                <a:gd name="T4" fmla="*/ 1 w 2"/>
                <a:gd name="T5" fmla="*/ 0 h 4"/>
                <a:gd name="T6" fmla="*/ 1 w 2"/>
                <a:gd name="T7" fmla="*/ 2 h 4"/>
                <a:gd name="T8" fmla="*/ 2 w 2"/>
                <a:gd name="T9" fmla="*/ 2 h 4"/>
                <a:gd name="T10" fmla="*/ 2 w 2"/>
                <a:gd name="T11" fmla="*/ 3 h 4"/>
                <a:gd name="T12" fmla="*/ 2 w 2"/>
                <a:gd name="T13" fmla="*/ 4 h 4"/>
                <a:gd name="T14" fmla="*/ 1 w 2"/>
                <a:gd name="T15" fmla="*/ 4 h 4"/>
                <a:gd name="T16" fmla="*/ 1 w 2"/>
                <a:gd name="T17" fmla="*/ 3 h 4"/>
                <a:gd name="T18" fmla="*/ 0 w 2"/>
                <a:gd name="T19" fmla="*/ 3 h 4"/>
                <a:gd name="T20" fmla="*/ 0 w 2"/>
                <a:gd name="T2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74" name="Freeform 34792">
              <a:extLst>
                <a:ext uri="{FF2B5EF4-FFF2-40B4-BE49-F238E27FC236}">
                  <a16:creationId xmlns:a16="http://schemas.microsoft.com/office/drawing/2014/main" id="{03A6D5B2-7E5C-B0B0-9C7E-9977A8A89D4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6626" y="3825876"/>
              <a:ext cx="71438" cy="20638"/>
            </a:xfrm>
            <a:custGeom>
              <a:avLst/>
              <a:gdLst>
                <a:gd name="T0" fmla="*/ 5 w 45"/>
                <a:gd name="T1" fmla="*/ 4 h 13"/>
                <a:gd name="T2" fmla="*/ 5 w 45"/>
                <a:gd name="T3" fmla="*/ 5 h 13"/>
                <a:gd name="T4" fmla="*/ 4 w 45"/>
                <a:gd name="T5" fmla="*/ 4 h 13"/>
                <a:gd name="T6" fmla="*/ 0 w 45"/>
                <a:gd name="T7" fmla="*/ 2 h 13"/>
                <a:gd name="T8" fmla="*/ 0 w 45"/>
                <a:gd name="T9" fmla="*/ 0 h 13"/>
                <a:gd name="T10" fmla="*/ 43 w 45"/>
                <a:gd name="T11" fmla="*/ 0 h 13"/>
                <a:gd name="T12" fmla="*/ 45 w 45"/>
                <a:gd name="T13" fmla="*/ 1 h 13"/>
                <a:gd name="T14" fmla="*/ 43 w 45"/>
                <a:gd name="T15" fmla="*/ 2 h 13"/>
                <a:gd name="T16" fmla="*/ 43 w 45"/>
                <a:gd name="T17" fmla="*/ 5 h 13"/>
                <a:gd name="T18" fmla="*/ 41 w 45"/>
                <a:gd name="T19" fmla="*/ 6 h 13"/>
                <a:gd name="T20" fmla="*/ 41 w 45"/>
                <a:gd name="T21" fmla="*/ 9 h 13"/>
                <a:gd name="T22" fmla="*/ 40 w 45"/>
                <a:gd name="T23" fmla="*/ 10 h 13"/>
                <a:gd name="T24" fmla="*/ 40 w 45"/>
                <a:gd name="T25" fmla="*/ 13 h 13"/>
                <a:gd name="T26" fmla="*/ 38 w 45"/>
                <a:gd name="T27" fmla="*/ 12 h 13"/>
                <a:gd name="T28" fmla="*/ 36 w 45"/>
                <a:gd name="T29" fmla="*/ 12 h 13"/>
                <a:gd name="T30" fmla="*/ 34 w 45"/>
                <a:gd name="T31" fmla="*/ 9 h 13"/>
                <a:gd name="T32" fmla="*/ 33 w 45"/>
                <a:gd name="T33" fmla="*/ 8 h 13"/>
                <a:gd name="T34" fmla="*/ 32 w 45"/>
                <a:gd name="T35" fmla="*/ 8 h 13"/>
                <a:gd name="T36" fmla="*/ 31 w 45"/>
                <a:gd name="T37" fmla="*/ 6 h 13"/>
                <a:gd name="T38" fmla="*/ 28 w 45"/>
                <a:gd name="T39" fmla="*/ 6 h 13"/>
                <a:gd name="T40" fmla="*/ 27 w 45"/>
                <a:gd name="T41" fmla="*/ 8 h 13"/>
                <a:gd name="T42" fmla="*/ 25 w 45"/>
                <a:gd name="T43" fmla="*/ 8 h 13"/>
                <a:gd name="T44" fmla="*/ 23 w 45"/>
                <a:gd name="T45" fmla="*/ 8 h 13"/>
                <a:gd name="T46" fmla="*/ 23 w 45"/>
                <a:gd name="T47" fmla="*/ 10 h 13"/>
                <a:gd name="T48" fmla="*/ 24 w 45"/>
                <a:gd name="T49" fmla="*/ 12 h 13"/>
                <a:gd name="T50" fmla="*/ 22 w 45"/>
                <a:gd name="T51" fmla="*/ 12 h 13"/>
                <a:gd name="T52" fmla="*/ 20 w 45"/>
                <a:gd name="T53" fmla="*/ 10 h 13"/>
                <a:gd name="T54" fmla="*/ 19 w 45"/>
                <a:gd name="T55" fmla="*/ 12 h 13"/>
                <a:gd name="T56" fmla="*/ 18 w 45"/>
                <a:gd name="T57" fmla="*/ 12 h 13"/>
                <a:gd name="T58" fmla="*/ 16 w 45"/>
                <a:gd name="T59" fmla="*/ 12 h 13"/>
                <a:gd name="T60" fmla="*/ 15 w 45"/>
                <a:gd name="T61" fmla="*/ 10 h 13"/>
                <a:gd name="T62" fmla="*/ 13 w 45"/>
                <a:gd name="T63" fmla="*/ 10 h 13"/>
                <a:gd name="T64" fmla="*/ 11 w 45"/>
                <a:gd name="T65" fmla="*/ 9 h 13"/>
                <a:gd name="T66" fmla="*/ 10 w 45"/>
                <a:gd name="T67" fmla="*/ 9 h 13"/>
                <a:gd name="T68" fmla="*/ 10 w 45"/>
                <a:gd name="T69" fmla="*/ 12 h 13"/>
                <a:gd name="T70" fmla="*/ 9 w 45"/>
                <a:gd name="T71" fmla="*/ 10 h 13"/>
                <a:gd name="T72" fmla="*/ 7 w 45"/>
                <a:gd name="T73" fmla="*/ 9 h 13"/>
                <a:gd name="T74" fmla="*/ 6 w 45"/>
                <a:gd name="T75" fmla="*/ 8 h 13"/>
                <a:gd name="T76" fmla="*/ 7 w 45"/>
                <a:gd name="T77" fmla="*/ 6 h 13"/>
                <a:gd name="T78" fmla="*/ 6 w 45"/>
                <a:gd name="T7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" h="13">
                  <a:moveTo>
                    <a:pt x="6" y="4"/>
                  </a:moveTo>
                  <a:lnTo>
                    <a:pt x="5" y="4"/>
                  </a:lnTo>
                  <a:lnTo>
                    <a:pt x="6" y="5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3" y="0"/>
                  </a:lnTo>
                  <a:lnTo>
                    <a:pt x="45" y="0"/>
                  </a:lnTo>
                  <a:lnTo>
                    <a:pt x="45" y="1"/>
                  </a:lnTo>
                  <a:lnTo>
                    <a:pt x="43" y="1"/>
                  </a:lnTo>
                  <a:lnTo>
                    <a:pt x="43" y="2"/>
                  </a:lnTo>
                  <a:lnTo>
                    <a:pt x="43" y="4"/>
                  </a:lnTo>
                  <a:lnTo>
                    <a:pt x="43" y="5"/>
                  </a:lnTo>
                  <a:lnTo>
                    <a:pt x="42" y="6"/>
                  </a:lnTo>
                  <a:lnTo>
                    <a:pt x="41" y="6"/>
                  </a:lnTo>
                  <a:lnTo>
                    <a:pt x="41" y="8"/>
                  </a:lnTo>
                  <a:lnTo>
                    <a:pt x="41" y="9"/>
                  </a:lnTo>
                  <a:lnTo>
                    <a:pt x="41" y="10"/>
                  </a:lnTo>
                  <a:lnTo>
                    <a:pt x="40" y="10"/>
                  </a:lnTo>
                  <a:lnTo>
                    <a:pt x="40" y="12"/>
                  </a:lnTo>
                  <a:lnTo>
                    <a:pt x="40" y="13"/>
                  </a:lnTo>
                  <a:lnTo>
                    <a:pt x="38" y="13"/>
                  </a:lnTo>
                  <a:lnTo>
                    <a:pt x="38" y="12"/>
                  </a:lnTo>
                  <a:lnTo>
                    <a:pt x="37" y="12"/>
                  </a:lnTo>
                  <a:lnTo>
                    <a:pt x="36" y="12"/>
                  </a:lnTo>
                  <a:lnTo>
                    <a:pt x="36" y="10"/>
                  </a:lnTo>
                  <a:lnTo>
                    <a:pt x="34" y="9"/>
                  </a:lnTo>
                  <a:lnTo>
                    <a:pt x="33" y="9"/>
                  </a:lnTo>
                  <a:lnTo>
                    <a:pt x="33" y="8"/>
                  </a:lnTo>
                  <a:lnTo>
                    <a:pt x="32" y="9"/>
                  </a:lnTo>
                  <a:lnTo>
                    <a:pt x="32" y="8"/>
                  </a:lnTo>
                  <a:lnTo>
                    <a:pt x="31" y="8"/>
                  </a:lnTo>
                  <a:lnTo>
                    <a:pt x="31" y="6"/>
                  </a:lnTo>
                  <a:lnTo>
                    <a:pt x="29" y="6"/>
                  </a:lnTo>
                  <a:lnTo>
                    <a:pt x="28" y="6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6"/>
                  </a:lnTo>
                  <a:lnTo>
                    <a:pt x="25" y="8"/>
                  </a:lnTo>
                  <a:lnTo>
                    <a:pt x="24" y="8"/>
                  </a:lnTo>
                  <a:lnTo>
                    <a:pt x="23" y="8"/>
                  </a:lnTo>
                  <a:lnTo>
                    <a:pt x="23" y="9"/>
                  </a:lnTo>
                  <a:lnTo>
                    <a:pt x="23" y="10"/>
                  </a:lnTo>
                  <a:lnTo>
                    <a:pt x="24" y="10"/>
                  </a:lnTo>
                  <a:lnTo>
                    <a:pt x="24" y="12"/>
                  </a:lnTo>
                  <a:lnTo>
                    <a:pt x="23" y="12"/>
                  </a:lnTo>
                  <a:lnTo>
                    <a:pt x="22" y="12"/>
                  </a:lnTo>
                  <a:lnTo>
                    <a:pt x="22" y="10"/>
                  </a:lnTo>
                  <a:lnTo>
                    <a:pt x="20" y="10"/>
                  </a:lnTo>
                  <a:lnTo>
                    <a:pt x="19" y="10"/>
                  </a:lnTo>
                  <a:lnTo>
                    <a:pt x="19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3"/>
                  </a:lnTo>
                  <a:lnTo>
                    <a:pt x="16" y="12"/>
                  </a:lnTo>
                  <a:lnTo>
                    <a:pt x="16" y="10"/>
                  </a:lnTo>
                  <a:lnTo>
                    <a:pt x="15" y="10"/>
                  </a:lnTo>
                  <a:lnTo>
                    <a:pt x="14" y="10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1" y="9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10" y="10"/>
                  </a:lnTo>
                  <a:lnTo>
                    <a:pt x="10" y="12"/>
                  </a:lnTo>
                  <a:lnTo>
                    <a:pt x="9" y="12"/>
                  </a:lnTo>
                  <a:lnTo>
                    <a:pt x="9" y="10"/>
                  </a:lnTo>
                  <a:lnTo>
                    <a:pt x="7" y="10"/>
                  </a:lnTo>
                  <a:lnTo>
                    <a:pt x="7" y="9"/>
                  </a:lnTo>
                  <a:lnTo>
                    <a:pt x="6" y="9"/>
                  </a:lnTo>
                  <a:lnTo>
                    <a:pt x="6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7" y="5"/>
                  </a:lnTo>
                  <a:lnTo>
                    <a:pt x="6" y="5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75" name="Freeform 34793">
              <a:extLst>
                <a:ext uri="{FF2B5EF4-FFF2-40B4-BE49-F238E27FC236}">
                  <a16:creationId xmlns:a16="http://schemas.microsoft.com/office/drawing/2014/main" id="{48E6C9EA-119A-DE92-5046-EEF161937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6701" y="3763963"/>
              <a:ext cx="6350" cy="6350"/>
            </a:xfrm>
            <a:custGeom>
              <a:avLst/>
              <a:gdLst>
                <a:gd name="T0" fmla="*/ 0 w 4"/>
                <a:gd name="T1" fmla="*/ 2 h 4"/>
                <a:gd name="T2" fmla="*/ 0 w 4"/>
                <a:gd name="T3" fmla="*/ 0 h 4"/>
                <a:gd name="T4" fmla="*/ 1 w 4"/>
                <a:gd name="T5" fmla="*/ 0 h 4"/>
                <a:gd name="T6" fmla="*/ 3 w 4"/>
                <a:gd name="T7" fmla="*/ 0 h 4"/>
                <a:gd name="T8" fmla="*/ 3 w 4"/>
                <a:gd name="T9" fmla="*/ 2 h 4"/>
                <a:gd name="T10" fmla="*/ 4 w 4"/>
                <a:gd name="T11" fmla="*/ 2 h 4"/>
                <a:gd name="T12" fmla="*/ 4 w 4"/>
                <a:gd name="T13" fmla="*/ 3 h 4"/>
                <a:gd name="T14" fmla="*/ 3 w 4"/>
                <a:gd name="T15" fmla="*/ 3 h 4"/>
                <a:gd name="T16" fmla="*/ 3 w 4"/>
                <a:gd name="T17" fmla="*/ 4 h 4"/>
                <a:gd name="T18" fmla="*/ 1 w 4"/>
                <a:gd name="T19" fmla="*/ 4 h 4"/>
                <a:gd name="T20" fmla="*/ 1 w 4"/>
                <a:gd name="T21" fmla="*/ 3 h 4"/>
                <a:gd name="T22" fmla="*/ 0 w 4"/>
                <a:gd name="T23" fmla="*/ 3 h 4"/>
                <a:gd name="T24" fmla="*/ 0 w 4"/>
                <a:gd name="T2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76" name="Freeform 34794">
              <a:extLst>
                <a:ext uri="{FF2B5EF4-FFF2-40B4-BE49-F238E27FC236}">
                  <a16:creationId xmlns:a16="http://schemas.microsoft.com/office/drawing/2014/main" id="{D307E5E2-F0D1-8B82-D9A8-C2A1EA5A28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9401" y="3749676"/>
              <a:ext cx="3175" cy="6350"/>
            </a:xfrm>
            <a:custGeom>
              <a:avLst/>
              <a:gdLst>
                <a:gd name="T0" fmla="*/ 0 w 2"/>
                <a:gd name="T1" fmla="*/ 2 h 4"/>
                <a:gd name="T2" fmla="*/ 0 w 2"/>
                <a:gd name="T3" fmla="*/ 0 h 4"/>
                <a:gd name="T4" fmla="*/ 1 w 2"/>
                <a:gd name="T5" fmla="*/ 0 h 4"/>
                <a:gd name="T6" fmla="*/ 1 w 2"/>
                <a:gd name="T7" fmla="*/ 2 h 4"/>
                <a:gd name="T8" fmla="*/ 2 w 2"/>
                <a:gd name="T9" fmla="*/ 2 h 4"/>
                <a:gd name="T10" fmla="*/ 2 w 2"/>
                <a:gd name="T11" fmla="*/ 3 h 4"/>
                <a:gd name="T12" fmla="*/ 2 w 2"/>
                <a:gd name="T13" fmla="*/ 4 h 4"/>
                <a:gd name="T14" fmla="*/ 1 w 2"/>
                <a:gd name="T15" fmla="*/ 4 h 4"/>
                <a:gd name="T16" fmla="*/ 1 w 2"/>
                <a:gd name="T17" fmla="*/ 3 h 4"/>
                <a:gd name="T18" fmla="*/ 0 w 2"/>
                <a:gd name="T19" fmla="*/ 3 h 4"/>
                <a:gd name="T20" fmla="*/ 0 w 2"/>
                <a:gd name="T2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77" name="Freeform 34795">
              <a:extLst>
                <a:ext uri="{FF2B5EF4-FFF2-40B4-BE49-F238E27FC236}">
                  <a16:creationId xmlns:a16="http://schemas.microsoft.com/office/drawing/2014/main" id="{C1B601F6-5920-C996-C8F8-80D5A25CF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7189" y="3752851"/>
              <a:ext cx="6350" cy="3175"/>
            </a:xfrm>
            <a:custGeom>
              <a:avLst/>
              <a:gdLst>
                <a:gd name="T0" fmla="*/ 0 w 4"/>
                <a:gd name="T1" fmla="*/ 1 h 2"/>
                <a:gd name="T2" fmla="*/ 1 w 4"/>
                <a:gd name="T3" fmla="*/ 0 h 2"/>
                <a:gd name="T4" fmla="*/ 1 w 4"/>
                <a:gd name="T5" fmla="*/ 1 h 2"/>
                <a:gd name="T6" fmla="*/ 2 w 4"/>
                <a:gd name="T7" fmla="*/ 1 h 2"/>
                <a:gd name="T8" fmla="*/ 2 w 4"/>
                <a:gd name="T9" fmla="*/ 0 h 2"/>
                <a:gd name="T10" fmla="*/ 4 w 4"/>
                <a:gd name="T11" fmla="*/ 0 h 2"/>
                <a:gd name="T12" fmla="*/ 4 w 4"/>
                <a:gd name="T13" fmla="*/ 1 h 2"/>
                <a:gd name="T14" fmla="*/ 2 w 4"/>
                <a:gd name="T15" fmla="*/ 1 h 2"/>
                <a:gd name="T16" fmla="*/ 2 w 4"/>
                <a:gd name="T17" fmla="*/ 2 h 2"/>
                <a:gd name="T18" fmla="*/ 1 w 4"/>
                <a:gd name="T19" fmla="*/ 2 h 2"/>
                <a:gd name="T20" fmla="*/ 0 w 4"/>
                <a:gd name="T21" fmla="*/ 2 h 2"/>
                <a:gd name="T22" fmla="*/ 0 w 4"/>
                <a:gd name="T2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2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78" name="Freeform 34796">
              <a:extLst>
                <a:ext uri="{FF2B5EF4-FFF2-40B4-BE49-F238E27FC236}">
                  <a16:creationId xmlns:a16="http://schemas.microsoft.com/office/drawing/2014/main" id="{E2683B17-891F-08B8-63D9-D01EEDD86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8289" y="3725863"/>
              <a:ext cx="17463" cy="22225"/>
            </a:xfrm>
            <a:custGeom>
              <a:avLst/>
              <a:gdLst>
                <a:gd name="T0" fmla="*/ 8 w 11"/>
                <a:gd name="T1" fmla="*/ 1 h 14"/>
                <a:gd name="T2" fmla="*/ 9 w 11"/>
                <a:gd name="T3" fmla="*/ 0 h 14"/>
                <a:gd name="T4" fmla="*/ 9 w 11"/>
                <a:gd name="T5" fmla="*/ 1 h 14"/>
                <a:gd name="T6" fmla="*/ 11 w 11"/>
                <a:gd name="T7" fmla="*/ 2 h 14"/>
                <a:gd name="T8" fmla="*/ 11 w 11"/>
                <a:gd name="T9" fmla="*/ 5 h 14"/>
                <a:gd name="T10" fmla="*/ 9 w 11"/>
                <a:gd name="T11" fmla="*/ 6 h 14"/>
                <a:gd name="T12" fmla="*/ 9 w 11"/>
                <a:gd name="T13" fmla="*/ 8 h 14"/>
                <a:gd name="T14" fmla="*/ 8 w 11"/>
                <a:gd name="T15" fmla="*/ 9 h 14"/>
                <a:gd name="T16" fmla="*/ 8 w 11"/>
                <a:gd name="T17" fmla="*/ 11 h 14"/>
                <a:gd name="T18" fmla="*/ 7 w 11"/>
                <a:gd name="T19" fmla="*/ 13 h 14"/>
                <a:gd name="T20" fmla="*/ 6 w 11"/>
                <a:gd name="T21" fmla="*/ 14 h 14"/>
                <a:gd name="T22" fmla="*/ 4 w 11"/>
                <a:gd name="T23" fmla="*/ 13 h 14"/>
                <a:gd name="T24" fmla="*/ 3 w 11"/>
                <a:gd name="T25" fmla="*/ 11 h 14"/>
                <a:gd name="T26" fmla="*/ 3 w 11"/>
                <a:gd name="T27" fmla="*/ 10 h 14"/>
                <a:gd name="T28" fmla="*/ 0 w 11"/>
                <a:gd name="T29" fmla="*/ 10 h 14"/>
                <a:gd name="T30" fmla="*/ 2 w 11"/>
                <a:gd name="T31" fmla="*/ 9 h 14"/>
                <a:gd name="T32" fmla="*/ 3 w 11"/>
                <a:gd name="T33" fmla="*/ 8 h 14"/>
                <a:gd name="T34" fmla="*/ 4 w 11"/>
                <a:gd name="T35" fmla="*/ 6 h 14"/>
                <a:gd name="T36" fmla="*/ 6 w 11"/>
                <a:gd name="T37" fmla="*/ 8 h 14"/>
                <a:gd name="T38" fmla="*/ 4 w 11"/>
                <a:gd name="T39" fmla="*/ 9 h 14"/>
                <a:gd name="T40" fmla="*/ 7 w 11"/>
                <a:gd name="T41" fmla="*/ 9 h 14"/>
                <a:gd name="T42" fmla="*/ 7 w 11"/>
                <a:gd name="T43" fmla="*/ 6 h 14"/>
                <a:gd name="T44" fmla="*/ 8 w 11"/>
                <a:gd name="T45" fmla="*/ 5 h 14"/>
                <a:gd name="T46" fmla="*/ 6 w 11"/>
                <a:gd name="T47" fmla="*/ 5 h 14"/>
                <a:gd name="T48" fmla="*/ 4 w 11"/>
                <a:gd name="T49" fmla="*/ 4 h 14"/>
                <a:gd name="T50" fmla="*/ 2 w 11"/>
                <a:gd name="T51" fmla="*/ 4 h 14"/>
                <a:gd name="T52" fmla="*/ 0 w 11"/>
                <a:gd name="T53" fmla="*/ 2 h 14"/>
                <a:gd name="T54" fmla="*/ 2 w 11"/>
                <a:gd name="T55" fmla="*/ 1 h 14"/>
                <a:gd name="T56" fmla="*/ 3 w 11"/>
                <a:gd name="T57" fmla="*/ 2 h 14"/>
                <a:gd name="T58" fmla="*/ 6 w 11"/>
                <a:gd name="T59" fmla="*/ 2 h 14"/>
                <a:gd name="T60" fmla="*/ 7 w 11"/>
                <a:gd name="T61" fmla="*/ 4 h 14"/>
                <a:gd name="T62" fmla="*/ 8 w 11"/>
                <a:gd name="T6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" h="14">
                  <a:moveTo>
                    <a:pt x="8" y="2"/>
                  </a:moveTo>
                  <a:lnTo>
                    <a:pt x="8" y="1"/>
                  </a:lnTo>
                  <a:lnTo>
                    <a:pt x="9" y="1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1" y="4"/>
                  </a:lnTo>
                  <a:lnTo>
                    <a:pt x="11" y="5"/>
                  </a:lnTo>
                  <a:lnTo>
                    <a:pt x="9" y="5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8"/>
                  </a:lnTo>
                  <a:lnTo>
                    <a:pt x="8" y="8"/>
                  </a:lnTo>
                  <a:lnTo>
                    <a:pt x="8" y="9"/>
                  </a:lnTo>
                  <a:lnTo>
                    <a:pt x="8" y="10"/>
                  </a:lnTo>
                  <a:lnTo>
                    <a:pt x="8" y="11"/>
                  </a:lnTo>
                  <a:lnTo>
                    <a:pt x="7" y="11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4" y="13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2" y="11"/>
                  </a:lnTo>
                  <a:lnTo>
                    <a:pt x="3" y="10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2" y="9"/>
                  </a:lnTo>
                  <a:lnTo>
                    <a:pt x="3" y="9"/>
                  </a:lnTo>
                  <a:lnTo>
                    <a:pt x="3" y="8"/>
                  </a:lnTo>
                  <a:lnTo>
                    <a:pt x="3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6" y="8"/>
                  </a:lnTo>
                  <a:lnTo>
                    <a:pt x="4" y="8"/>
                  </a:lnTo>
                  <a:lnTo>
                    <a:pt x="4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7" y="8"/>
                  </a:lnTo>
                  <a:lnTo>
                    <a:pt x="7" y="6"/>
                  </a:lnTo>
                  <a:lnTo>
                    <a:pt x="8" y="6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4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2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79" name="Freeform 34797">
              <a:extLst>
                <a:ext uri="{FF2B5EF4-FFF2-40B4-BE49-F238E27FC236}">
                  <a16:creationId xmlns:a16="http://schemas.microsoft.com/office/drawing/2014/main" id="{8CDB47CC-05A6-0D01-5D57-E514122474E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2101" y="3703638"/>
              <a:ext cx="15875" cy="20638"/>
            </a:xfrm>
            <a:custGeom>
              <a:avLst/>
              <a:gdLst>
                <a:gd name="T0" fmla="*/ 3 w 10"/>
                <a:gd name="T1" fmla="*/ 1 h 13"/>
                <a:gd name="T2" fmla="*/ 3 w 10"/>
                <a:gd name="T3" fmla="*/ 0 h 13"/>
                <a:gd name="T4" fmla="*/ 5 w 10"/>
                <a:gd name="T5" fmla="*/ 0 h 13"/>
                <a:gd name="T6" fmla="*/ 5 w 10"/>
                <a:gd name="T7" fmla="*/ 1 h 13"/>
                <a:gd name="T8" fmla="*/ 6 w 10"/>
                <a:gd name="T9" fmla="*/ 1 h 13"/>
                <a:gd name="T10" fmla="*/ 6 w 10"/>
                <a:gd name="T11" fmla="*/ 0 h 13"/>
                <a:gd name="T12" fmla="*/ 7 w 10"/>
                <a:gd name="T13" fmla="*/ 0 h 13"/>
                <a:gd name="T14" fmla="*/ 7 w 10"/>
                <a:gd name="T15" fmla="*/ 1 h 13"/>
                <a:gd name="T16" fmla="*/ 7 w 10"/>
                <a:gd name="T17" fmla="*/ 2 h 13"/>
                <a:gd name="T18" fmla="*/ 9 w 10"/>
                <a:gd name="T19" fmla="*/ 2 h 13"/>
                <a:gd name="T20" fmla="*/ 9 w 10"/>
                <a:gd name="T21" fmla="*/ 1 h 13"/>
                <a:gd name="T22" fmla="*/ 10 w 10"/>
                <a:gd name="T23" fmla="*/ 1 h 13"/>
                <a:gd name="T24" fmla="*/ 10 w 10"/>
                <a:gd name="T25" fmla="*/ 2 h 13"/>
                <a:gd name="T26" fmla="*/ 9 w 10"/>
                <a:gd name="T27" fmla="*/ 2 h 13"/>
                <a:gd name="T28" fmla="*/ 9 w 10"/>
                <a:gd name="T29" fmla="*/ 3 h 13"/>
                <a:gd name="T30" fmla="*/ 9 w 10"/>
                <a:gd name="T31" fmla="*/ 5 h 13"/>
                <a:gd name="T32" fmla="*/ 7 w 10"/>
                <a:gd name="T33" fmla="*/ 5 h 13"/>
                <a:gd name="T34" fmla="*/ 7 w 10"/>
                <a:gd name="T35" fmla="*/ 6 h 13"/>
                <a:gd name="T36" fmla="*/ 7 w 10"/>
                <a:gd name="T37" fmla="*/ 7 h 13"/>
                <a:gd name="T38" fmla="*/ 6 w 10"/>
                <a:gd name="T39" fmla="*/ 7 h 13"/>
                <a:gd name="T40" fmla="*/ 6 w 10"/>
                <a:gd name="T41" fmla="*/ 9 h 13"/>
                <a:gd name="T42" fmla="*/ 5 w 10"/>
                <a:gd name="T43" fmla="*/ 9 h 13"/>
                <a:gd name="T44" fmla="*/ 5 w 10"/>
                <a:gd name="T45" fmla="*/ 10 h 13"/>
                <a:gd name="T46" fmla="*/ 5 w 10"/>
                <a:gd name="T47" fmla="*/ 11 h 13"/>
                <a:gd name="T48" fmla="*/ 6 w 10"/>
                <a:gd name="T49" fmla="*/ 11 h 13"/>
                <a:gd name="T50" fmla="*/ 7 w 10"/>
                <a:gd name="T51" fmla="*/ 11 h 13"/>
                <a:gd name="T52" fmla="*/ 7 w 10"/>
                <a:gd name="T53" fmla="*/ 13 h 13"/>
                <a:gd name="T54" fmla="*/ 6 w 10"/>
                <a:gd name="T55" fmla="*/ 13 h 13"/>
                <a:gd name="T56" fmla="*/ 5 w 10"/>
                <a:gd name="T57" fmla="*/ 13 h 13"/>
                <a:gd name="T58" fmla="*/ 3 w 10"/>
                <a:gd name="T59" fmla="*/ 13 h 13"/>
                <a:gd name="T60" fmla="*/ 2 w 10"/>
                <a:gd name="T61" fmla="*/ 13 h 13"/>
                <a:gd name="T62" fmla="*/ 2 w 10"/>
                <a:gd name="T63" fmla="*/ 11 h 13"/>
                <a:gd name="T64" fmla="*/ 2 w 10"/>
                <a:gd name="T65" fmla="*/ 10 h 13"/>
                <a:gd name="T66" fmla="*/ 1 w 10"/>
                <a:gd name="T67" fmla="*/ 10 h 13"/>
                <a:gd name="T68" fmla="*/ 1 w 10"/>
                <a:gd name="T69" fmla="*/ 9 h 13"/>
                <a:gd name="T70" fmla="*/ 1 w 10"/>
                <a:gd name="T71" fmla="*/ 7 h 13"/>
                <a:gd name="T72" fmla="*/ 2 w 10"/>
                <a:gd name="T73" fmla="*/ 7 h 13"/>
                <a:gd name="T74" fmla="*/ 2 w 10"/>
                <a:gd name="T75" fmla="*/ 6 h 13"/>
                <a:gd name="T76" fmla="*/ 1 w 10"/>
                <a:gd name="T77" fmla="*/ 6 h 13"/>
                <a:gd name="T78" fmla="*/ 1 w 10"/>
                <a:gd name="T79" fmla="*/ 7 h 13"/>
                <a:gd name="T80" fmla="*/ 0 w 10"/>
                <a:gd name="T81" fmla="*/ 7 h 13"/>
                <a:gd name="T82" fmla="*/ 0 w 10"/>
                <a:gd name="T83" fmla="*/ 6 h 13"/>
                <a:gd name="T84" fmla="*/ 0 w 10"/>
                <a:gd name="T85" fmla="*/ 5 h 13"/>
                <a:gd name="T86" fmla="*/ 0 w 10"/>
                <a:gd name="T87" fmla="*/ 3 h 13"/>
                <a:gd name="T88" fmla="*/ 1 w 10"/>
                <a:gd name="T89" fmla="*/ 3 h 13"/>
                <a:gd name="T90" fmla="*/ 2 w 10"/>
                <a:gd name="T91" fmla="*/ 3 h 13"/>
                <a:gd name="T92" fmla="*/ 2 w 10"/>
                <a:gd name="T93" fmla="*/ 5 h 13"/>
                <a:gd name="T94" fmla="*/ 3 w 10"/>
                <a:gd name="T95" fmla="*/ 5 h 13"/>
                <a:gd name="T96" fmla="*/ 3 w 10"/>
                <a:gd name="T97" fmla="*/ 3 h 13"/>
                <a:gd name="T98" fmla="*/ 2 w 10"/>
                <a:gd name="T99" fmla="*/ 3 h 13"/>
                <a:gd name="T100" fmla="*/ 2 w 10"/>
                <a:gd name="T101" fmla="*/ 2 h 13"/>
                <a:gd name="T102" fmla="*/ 3 w 10"/>
                <a:gd name="T103" fmla="*/ 2 h 13"/>
                <a:gd name="T104" fmla="*/ 3 w 10"/>
                <a:gd name="T105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" h="13">
                  <a:moveTo>
                    <a:pt x="3" y="1"/>
                  </a:moveTo>
                  <a:lnTo>
                    <a:pt x="3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7" y="2"/>
                  </a:lnTo>
                  <a:lnTo>
                    <a:pt x="9" y="2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0" y="2"/>
                  </a:lnTo>
                  <a:lnTo>
                    <a:pt x="9" y="2"/>
                  </a:lnTo>
                  <a:lnTo>
                    <a:pt x="9" y="3"/>
                  </a:lnTo>
                  <a:lnTo>
                    <a:pt x="9" y="5"/>
                  </a:lnTo>
                  <a:lnTo>
                    <a:pt x="7" y="5"/>
                  </a:lnTo>
                  <a:lnTo>
                    <a:pt x="7" y="6"/>
                  </a:lnTo>
                  <a:lnTo>
                    <a:pt x="7" y="7"/>
                  </a:lnTo>
                  <a:lnTo>
                    <a:pt x="6" y="7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7"/>
                  </a:lnTo>
                  <a:lnTo>
                    <a:pt x="2" y="7"/>
                  </a:lnTo>
                  <a:lnTo>
                    <a:pt x="2" y="6"/>
                  </a:lnTo>
                  <a:lnTo>
                    <a:pt x="1" y="6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3"/>
                  </a:lnTo>
                  <a:lnTo>
                    <a:pt x="2" y="3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80" name="Freeform 34798">
              <a:extLst>
                <a:ext uri="{FF2B5EF4-FFF2-40B4-BE49-F238E27FC236}">
                  <a16:creationId xmlns:a16="http://schemas.microsoft.com/office/drawing/2014/main" id="{C8E1B398-1022-647B-C98B-BFAFEF3771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6851" y="3717926"/>
              <a:ext cx="6350" cy="3175"/>
            </a:xfrm>
            <a:custGeom>
              <a:avLst/>
              <a:gdLst>
                <a:gd name="T0" fmla="*/ 2 w 4"/>
                <a:gd name="T1" fmla="*/ 1 h 2"/>
                <a:gd name="T2" fmla="*/ 2 w 4"/>
                <a:gd name="T3" fmla="*/ 0 h 2"/>
                <a:gd name="T4" fmla="*/ 3 w 4"/>
                <a:gd name="T5" fmla="*/ 0 h 2"/>
                <a:gd name="T6" fmla="*/ 3 w 4"/>
                <a:gd name="T7" fmla="*/ 1 h 2"/>
                <a:gd name="T8" fmla="*/ 4 w 4"/>
                <a:gd name="T9" fmla="*/ 1 h 2"/>
                <a:gd name="T10" fmla="*/ 4 w 4"/>
                <a:gd name="T11" fmla="*/ 2 h 2"/>
                <a:gd name="T12" fmla="*/ 3 w 4"/>
                <a:gd name="T13" fmla="*/ 2 h 2"/>
                <a:gd name="T14" fmla="*/ 2 w 4"/>
                <a:gd name="T15" fmla="*/ 2 h 2"/>
                <a:gd name="T16" fmla="*/ 0 w 4"/>
                <a:gd name="T17" fmla="*/ 2 h 2"/>
                <a:gd name="T18" fmla="*/ 0 w 4"/>
                <a:gd name="T19" fmla="*/ 1 h 2"/>
                <a:gd name="T20" fmla="*/ 2 w 4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2">
                  <a:moveTo>
                    <a:pt x="2" y="1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81" name="Freeform 34799">
              <a:extLst>
                <a:ext uri="{FF2B5EF4-FFF2-40B4-BE49-F238E27FC236}">
                  <a16:creationId xmlns:a16="http://schemas.microsoft.com/office/drawing/2014/main" id="{8417954D-5382-7311-87E3-5ABC0351A5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1601" y="3606801"/>
              <a:ext cx="395288" cy="409575"/>
            </a:xfrm>
            <a:custGeom>
              <a:avLst/>
              <a:gdLst>
                <a:gd name="T0" fmla="*/ 168 w 249"/>
                <a:gd name="T1" fmla="*/ 201 h 258"/>
                <a:gd name="T2" fmla="*/ 139 w 249"/>
                <a:gd name="T3" fmla="*/ 188 h 258"/>
                <a:gd name="T4" fmla="*/ 153 w 249"/>
                <a:gd name="T5" fmla="*/ 104 h 258"/>
                <a:gd name="T6" fmla="*/ 86 w 249"/>
                <a:gd name="T7" fmla="*/ 213 h 258"/>
                <a:gd name="T8" fmla="*/ 23 w 249"/>
                <a:gd name="T9" fmla="*/ 23 h 258"/>
                <a:gd name="T10" fmla="*/ 37 w 249"/>
                <a:gd name="T11" fmla="*/ 36 h 258"/>
                <a:gd name="T12" fmla="*/ 38 w 249"/>
                <a:gd name="T13" fmla="*/ 62 h 258"/>
                <a:gd name="T14" fmla="*/ 38 w 249"/>
                <a:gd name="T15" fmla="*/ 99 h 258"/>
                <a:gd name="T16" fmla="*/ 50 w 249"/>
                <a:gd name="T17" fmla="*/ 120 h 258"/>
                <a:gd name="T18" fmla="*/ 56 w 249"/>
                <a:gd name="T19" fmla="*/ 86 h 258"/>
                <a:gd name="T20" fmla="*/ 78 w 249"/>
                <a:gd name="T21" fmla="*/ 83 h 258"/>
                <a:gd name="T22" fmla="*/ 76 w 249"/>
                <a:gd name="T23" fmla="*/ 102 h 258"/>
                <a:gd name="T24" fmla="*/ 86 w 249"/>
                <a:gd name="T25" fmla="*/ 99 h 258"/>
                <a:gd name="T26" fmla="*/ 94 w 249"/>
                <a:gd name="T27" fmla="*/ 97 h 258"/>
                <a:gd name="T28" fmla="*/ 95 w 249"/>
                <a:gd name="T29" fmla="*/ 95 h 258"/>
                <a:gd name="T30" fmla="*/ 111 w 249"/>
                <a:gd name="T31" fmla="*/ 113 h 258"/>
                <a:gd name="T32" fmla="*/ 117 w 249"/>
                <a:gd name="T33" fmla="*/ 94 h 258"/>
                <a:gd name="T34" fmla="*/ 126 w 249"/>
                <a:gd name="T35" fmla="*/ 89 h 258"/>
                <a:gd name="T36" fmla="*/ 145 w 249"/>
                <a:gd name="T37" fmla="*/ 70 h 258"/>
                <a:gd name="T38" fmla="*/ 154 w 249"/>
                <a:gd name="T39" fmla="*/ 89 h 258"/>
                <a:gd name="T40" fmla="*/ 157 w 249"/>
                <a:gd name="T41" fmla="*/ 104 h 258"/>
                <a:gd name="T42" fmla="*/ 170 w 249"/>
                <a:gd name="T43" fmla="*/ 110 h 258"/>
                <a:gd name="T44" fmla="*/ 174 w 249"/>
                <a:gd name="T45" fmla="*/ 111 h 258"/>
                <a:gd name="T46" fmla="*/ 186 w 249"/>
                <a:gd name="T47" fmla="*/ 92 h 258"/>
                <a:gd name="T48" fmla="*/ 186 w 249"/>
                <a:gd name="T49" fmla="*/ 120 h 258"/>
                <a:gd name="T50" fmla="*/ 181 w 249"/>
                <a:gd name="T51" fmla="*/ 131 h 258"/>
                <a:gd name="T52" fmla="*/ 192 w 249"/>
                <a:gd name="T53" fmla="*/ 144 h 258"/>
                <a:gd name="T54" fmla="*/ 207 w 249"/>
                <a:gd name="T55" fmla="*/ 147 h 258"/>
                <a:gd name="T56" fmla="*/ 207 w 249"/>
                <a:gd name="T57" fmla="*/ 108 h 258"/>
                <a:gd name="T58" fmla="*/ 215 w 249"/>
                <a:gd name="T59" fmla="*/ 142 h 258"/>
                <a:gd name="T60" fmla="*/ 229 w 249"/>
                <a:gd name="T61" fmla="*/ 122 h 258"/>
                <a:gd name="T62" fmla="*/ 240 w 249"/>
                <a:gd name="T63" fmla="*/ 151 h 258"/>
                <a:gd name="T64" fmla="*/ 243 w 249"/>
                <a:gd name="T65" fmla="*/ 180 h 258"/>
                <a:gd name="T66" fmla="*/ 226 w 249"/>
                <a:gd name="T67" fmla="*/ 175 h 258"/>
                <a:gd name="T68" fmla="*/ 217 w 249"/>
                <a:gd name="T69" fmla="*/ 174 h 258"/>
                <a:gd name="T70" fmla="*/ 204 w 249"/>
                <a:gd name="T71" fmla="*/ 175 h 258"/>
                <a:gd name="T72" fmla="*/ 189 w 249"/>
                <a:gd name="T73" fmla="*/ 150 h 258"/>
                <a:gd name="T74" fmla="*/ 184 w 249"/>
                <a:gd name="T75" fmla="*/ 177 h 258"/>
                <a:gd name="T76" fmla="*/ 172 w 249"/>
                <a:gd name="T77" fmla="*/ 196 h 258"/>
                <a:gd name="T78" fmla="*/ 163 w 249"/>
                <a:gd name="T79" fmla="*/ 219 h 258"/>
                <a:gd name="T80" fmla="*/ 161 w 249"/>
                <a:gd name="T81" fmla="*/ 202 h 258"/>
                <a:gd name="T82" fmla="*/ 166 w 249"/>
                <a:gd name="T83" fmla="*/ 170 h 258"/>
                <a:gd name="T84" fmla="*/ 149 w 249"/>
                <a:gd name="T85" fmla="*/ 186 h 258"/>
                <a:gd name="T86" fmla="*/ 140 w 249"/>
                <a:gd name="T87" fmla="*/ 198 h 258"/>
                <a:gd name="T88" fmla="*/ 131 w 249"/>
                <a:gd name="T89" fmla="*/ 195 h 258"/>
                <a:gd name="T90" fmla="*/ 129 w 249"/>
                <a:gd name="T91" fmla="*/ 184 h 258"/>
                <a:gd name="T92" fmla="*/ 117 w 249"/>
                <a:gd name="T93" fmla="*/ 204 h 258"/>
                <a:gd name="T94" fmla="*/ 94 w 249"/>
                <a:gd name="T95" fmla="*/ 218 h 258"/>
                <a:gd name="T96" fmla="*/ 68 w 249"/>
                <a:gd name="T97" fmla="*/ 227 h 258"/>
                <a:gd name="T98" fmla="*/ 49 w 249"/>
                <a:gd name="T99" fmla="*/ 244 h 258"/>
                <a:gd name="T100" fmla="*/ 18 w 249"/>
                <a:gd name="T101" fmla="*/ 247 h 258"/>
                <a:gd name="T102" fmla="*/ 27 w 249"/>
                <a:gd name="T103" fmla="*/ 207 h 258"/>
                <a:gd name="T104" fmla="*/ 15 w 249"/>
                <a:gd name="T105" fmla="*/ 180 h 258"/>
                <a:gd name="T106" fmla="*/ 22 w 249"/>
                <a:gd name="T107" fmla="*/ 165 h 258"/>
                <a:gd name="T108" fmla="*/ 11 w 249"/>
                <a:gd name="T109" fmla="*/ 151 h 258"/>
                <a:gd name="T110" fmla="*/ 13 w 249"/>
                <a:gd name="T111" fmla="*/ 138 h 258"/>
                <a:gd name="T112" fmla="*/ 8 w 249"/>
                <a:gd name="T113" fmla="*/ 104 h 258"/>
                <a:gd name="T114" fmla="*/ 8 w 249"/>
                <a:gd name="T115" fmla="*/ 70 h 258"/>
                <a:gd name="T116" fmla="*/ 4 w 249"/>
                <a:gd name="T117" fmla="*/ 41 h 258"/>
                <a:gd name="T118" fmla="*/ 20 w 249"/>
                <a:gd name="T119" fmla="*/ 13 h 258"/>
                <a:gd name="T120" fmla="*/ 237 w 249"/>
                <a:gd name="T121" fmla="*/ 143 h 258"/>
                <a:gd name="T122" fmla="*/ 50 w 249"/>
                <a:gd name="T123" fmla="*/ 104 h 258"/>
                <a:gd name="T124" fmla="*/ 179 w 249"/>
                <a:gd name="T125" fmla="*/ 166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9" h="258">
                  <a:moveTo>
                    <a:pt x="49" y="238"/>
                  </a:moveTo>
                  <a:lnTo>
                    <a:pt x="47" y="238"/>
                  </a:lnTo>
                  <a:lnTo>
                    <a:pt x="47" y="240"/>
                  </a:lnTo>
                  <a:lnTo>
                    <a:pt x="49" y="240"/>
                  </a:lnTo>
                  <a:lnTo>
                    <a:pt x="49" y="238"/>
                  </a:lnTo>
                  <a:close/>
                  <a:moveTo>
                    <a:pt x="177" y="177"/>
                  </a:moveTo>
                  <a:lnTo>
                    <a:pt x="176" y="177"/>
                  </a:lnTo>
                  <a:lnTo>
                    <a:pt x="176" y="178"/>
                  </a:lnTo>
                  <a:lnTo>
                    <a:pt x="177" y="178"/>
                  </a:lnTo>
                  <a:lnTo>
                    <a:pt x="177" y="177"/>
                  </a:lnTo>
                  <a:close/>
                  <a:moveTo>
                    <a:pt x="87" y="215"/>
                  </a:moveTo>
                  <a:lnTo>
                    <a:pt x="86" y="215"/>
                  </a:lnTo>
                  <a:lnTo>
                    <a:pt x="86" y="216"/>
                  </a:lnTo>
                  <a:lnTo>
                    <a:pt x="87" y="216"/>
                  </a:lnTo>
                  <a:lnTo>
                    <a:pt x="87" y="215"/>
                  </a:lnTo>
                  <a:close/>
                  <a:moveTo>
                    <a:pt x="105" y="213"/>
                  </a:moveTo>
                  <a:lnTo>
                    <a:pt x="104" y="213"/>
                  </a:lnTo>
                  <a:lnTo>
                    <a:pt x="104" y="214"/>
                  </a:lnTo>
                  <a:lnTo>
                    <a:pt x="105" y="214"/>
                  </a:lnTo>
                  <a:lnTo>
                    <a:pt x="105" y="213"/>
                  </a:lnTo>
                  <a:close/>
                  <a:moveTo>
                    <a:pt x="68" y="106"/>
                  </a:moveTo>
                  <a:lnTo>
                    <a:pt x="67" y="106"/>
                  </a:lnTo>
                  <a:lnTo>
                    <a:pt x="67" y="107"/>
                  </a:lnTo>
                  <a:lnTo>
                    <a:pt x="68" y="107"/>
                  </a:lnTo>
                  <a:lnTo>
                    <a:pt x="68" y="106"/>
                  </a:lnTo>
                  <a:close/>
                  <a:moveTo>
                    <a:pt x="159" y="106"/>
                  </a:moveTo>
                  <a:lnTo>
                    <a:pt x="158" y="106"/>
                  </a:lnTo>
                  <a:lnTo>
                    <a:pt x="158" y="107"/>
                  </a:lnTo>
                  <a:lnTo>
                    <a:pt x="158" y="108"/>
                  </a:lnTo>
                  <a:lnTo>
                    <a:pt x="159" y="108"/>
                  </a:lnTo>
                  <a:lnTo>
                    <a:pt x="159" y="107"/>
                  </a:lnTo>
                  <a:lnTo>
                    <a:pt x="159" y="106"/>
                  </a:lnTo>
                  <a:close/>
                  <a:moveTo>
                    <a:pt x="96" y="104"/>
                  </a:moveTo>
                  <a:lnTo>
                    <a:pt x="95" y="104"/>
                  </a:lnTo>
                  <a:lnTo>
                    <a:pt x="95" y="106"/>
                  </a:lnTo>
                  <a:lnTo>
                    <a:pt x="96" y="106"/>
                  </a:lnTo>
                  <a:lnTo>
                    <a:pt x="96" y="104"/>
                  </a:lnTo>
                  <a:close/>
                  <a:moveTo>
                    <a:pt x="113" y="201"/>
                  </a:moveTo>
                  <a:lnTo>
                    <a:pt x="112" y="201"/>
                  </a:lnTo>
                  <a:lnTo>
                    <a:pt x="111" y="201"/>
                  </a:lnTo>
                  <a:lnTo>
                    <a:pt x="111" y="202"/>
                  </a:lnTo>
                  <a:lnTo>
                    <a:pt x="112" y="202"/>
                  </a:lnTo>
                  <a:lnTo>
                    <a:pt x="113" y="202"/>
                  </a:lnTo>
                  <a:lnTo>
                    <a:pt x="113" y="201"/>
                  </a:lnTo>
                  <a:close/>
                  <a:moveTo>
                    <a:pt x="170" y="201"/>
                  </a:moveTo>
                  <a:lnTo>
                    <a:pt x="168" y="201"/>
                  </a:lnTo>
                  <a:lnTo>
                    <a:pt x="168" y="202"/>
                  </a:lnTo>
                  <a:lnTo>
                    <a:pt x="170" y="202"/>
                  </a:lnTo>
                  <a:lnTo>
                    <a:pt x="170" y="201"/>
                  </a:lnTo>
                  <a:close/>
                  <a:moveTo>
                    <a:pt x="165" y="104"/>
                  </a:moveTo>
                  <a:lnTo>
                    <a:pt x="163" y="104"/>
                  </a:lnTo>
                  <a:lnTo>
                    <a:pt x="163" y="106"/>
                  </a:lnTo>
                  <a:lnTo>
                    <a:pt x="162" y="106"/>
                  </a:lnTo>
                  <a:lnTo>
                    <a:pt x="162" y="107"/>
                  </a:lnTo>
                  <a:lnTo>
                    <a:pt x="163" y="107"/>
                  </a:lnTo>
                  <a:lnTo>
                    <a:pt x="163" y="106"/>
                  </a:lnTo>
                  <a:lnTo>
                    <a:pt x="165" y="106"/>
                  </a:lnTo>
                  <a:lnTo>
                    <a:pt x="165" y="104"/>
                  </a:lnTo>
                  <a:close/>
                  <a:moveTo>
                    <a:pt x="118" y="197"/>
                  </a:moveTo>
                  <a:lnTo>
                    <a:pt x="117" y="197"/>
                  </a:lnTo>
                  <a:lnTo>
                    <a:pt x="117" y="198"/>
                  </a:lnTo>
                  <a:lnTo>
                    <a:pt x="118" y="198"/>
                  </a:lnTo>
                  <a:lnTo>
                    <a:pt x="118" y="200"/>
                  </a:lnTo>
                  <a:lnTo>
                    <a:pt x="120" y="200"/>
                  </a:lnTo>
                  <a:lnTo>
                    <a:pt x="120" y="198"/>
                  </a:lnTo>
                  <a:lnTo>
                    <a:pt x="118" y="198"/>
                  </a:lnTo>
                  <a:lnTo>
                    <a:pt x="118" y="197"/>
                  </a:lnTo>
                  <a:close/>
                  <a:moveTo>
                    <a:pt x="141" y="191"/>
                  </a:moveTo>
                  <a:lnTo>
                    <a:pt x="140" y="191"/>
                  </a:lnTo>
                  <a:lnTo>
                    <a:pt x="140" y="192"/>
                  </a:lnTo>
                  <a:lnTo>
                    <a:pt x="141" y="191"/>
                  </a:lnTo>
                  <a:close/>
                  <a:moveTo>
                    <a:pt x="117" y="195"/>
                  </a:moveTo>
                  <a:lnTo>
                    <a:pt x="116" y="195"/>
                  </a:lnTo>
                  <a:lnTo>
                    <a:pt x="116" y="196"/>
                  </a:lnTo>
                  <a:lnTo>
                    <a:pt x="117" y="196"/>
                  </a:lnTo>
                  <a:lnTo>
                    <a:pt x="117" y="195"/>
                  </a:lnTo>
                  <a:close/>
                  <a:moveTo>
                    <a:pt x="69" y="102"/>
                  </a:moveTo>
                  <a:lnTo>
                    <a:pt x="68" y="102"/>
                  </a:lnTo>
                  <a:lnTo>
                    <a:pt x="68" y="103"/>
                  </a:lnTo>
                  <a:lnTo>
                    <a:pt x="68" y="104"/>
                  </a:lnTo>
                  <a:lnTo>
                    <a:pt x="69" y="104"/>
                  </a:lnTo>
                  <a:lnTo>
                    <a:pt x="69" y="103"/>
                  </a:lnTo>
                  <a:lnTo>
                    <a:pt x="69" y="102"/>
                  </a:lnTo>
                  <a:close/>
                  <a:moveTo>
                    <a:pt x="127" y="188"/>
                  </a:moveTo>
                  <a:lnTo>
                    <a:pt x="126" y="188"/>
                  </a:lnTo>
                  <a:lnTo>
                    <a:pt x="126" y="189"/>
                  </a:lnTo>
                  <a:lnTo>
                    <a:pt x="127" y="189"/>
                  </a:lnTo>
                  <a:lnTo>
                    <a:pt x="127" y="188"/>
                  </a:lnTo>
                  <a:close/>
                  <a:moveTo>
                    <a:pt x="139" y="187"/>
                  </a:moveTo>
                  <a:lnTo>
                    <a:pt x="138" y="187"/>
                  </a:lnTo>
                  <a:lnTo>
                    <a:pt x="138" y="188"/>
                  </a:lnTo>
                  <a:lnTo>
                    <a:pt x="139" y="188"/>
                  </a:lnTo>
                  <a:lnTo>
                    <a:pt x="139" y="187"/>
                  </a:lnTo>
                  <a:close/>
                  <a:moveTo>
                    <a:pt x="134" y="179"/>
                  </a:moveTo>
                  <a:lnTo>
                    <a:pt x="132" y="179"/>
                  </a:lnTo>
                  <a:lnTo>
                    <a:pt x="132" y="180"/>
                  </a:lnTo>
                  <a:lnTo>
                    <a:pt x="132" y="182"/>
                  </a:lnTo>
                  <a:lnTo>
                    <a:pt x="134" y="182"/>
                  </a:lnTo>
                  <a:lnTo>
                    <a:pt x="134" y="180"/>
                  </a:lnTo>
                  <a:lnTo>
                    <a:pt x="134" y="179"/>
                  </a:lnTo>
                  <a:close/>
                  <a:moveTo>
                    <a:pt x="179" y="147"/>
                  </a:moveTo>
                  <a:lnTo>
                    <a:pt x="177" y="147"/>
                  </a:lnTo>
                  <a:lnTo>
                    <a:pt x="176" y="147"/>
                  </a:lnTo>
                  <a:lnTo>
                    <a:pt x="176" y="147"/>
                  </a:lnTo>
                  <a:lnTo>
                    <a:pt x="176" y="148"/>
                  </a:lnTo>
                  <a:lnTo>
                    <a:pt x="176" y="148"/>
                  </a:lnTo>
                  <a:lnTo>
                    <a:pt x="177" y="148"/>
                  </a:lnTo>
                  <a:lnTo>
                    <a:pt x="179" y="148"/>
                  </a:lnTo>
                  <a:lnTo>
                    <a:pt x="179" y="147"/>
                  </a:lnTo>
                  <a:close/>
                  <a:moveTo>
                    <a:pt x="138" y="189"/>
                  </a:moveTo>
                  <a:lnTo>
                    <a:pt x="136" y="189"/>
                  </a:lnTo>
                  <a:lnTo>
                    <a:pt x="136" y="191"/>
                  </a:lnTo>
                  <a:lnTo>
                    <a:pt x="135" y="191"/>
                  </a:lnTo>
                  <a:lnTo>
                    <a:pt x="135" y="192"/>
                  </a:lnTo>
                  <a:lnTo>
                    <a:pt x="136" y="192"/>
                  </a:lnTo>
                  <a:lnTo>
                    <a:pt x="136" y="191"/>
                  </a:lnTo>
                  <a:lnTo>
                    <a:pt x="138" y="191"/>
                  </a:lnTo>
                  <a:lnTo>
                    <a:pt x="138" y="189"/>
                  </a:lnTo>
                  <a:close/>
                  <a:moveTo>
                    <a:pt x="176" y="179"/>
                  </a:moveTo>
                  <a:lnTo>
                    <a:pt x="176" y="179"/>
                  </a:lnTo>
                  <a:lnTo>
                    <a:pt x="176" y="180"/>
                  </a:lnTo>
                  <a:lnTo>
                    <a:pt x="176" y="180"/>
                  </a:lnTo>
                  <a:lnTo>
                    <a:pt x="176" y="179"/>
                  </a:lnTo>
                  <a:close/>
                  <a:moveTo>
                    <a:pt x="154" y="101"/>
                  </a:moveTo>
                  <a:lnTo>
                    <a:pt x="153" y="101"/>
                  </a:lnTo>
                  <a:lnTo>
                    <a:pt x="153" y="102"/>
                  </a:lnTo>
                  <a:lnTo>
                    <a:pt x="152" y="102"/>
                  </a:lnTo>
                  <a:lnTo>
                    <a:pt x="152" y="103"/>
                  </a:lnTo>
                  <a:lnTo>
                    <a:pt x="150" y="103"/>
                  </a:lnTo>
                  <a:lnTo>
                    <a:pt x="150" y="104"/>
                  </a:lnTo>
                  <a:lnTo>
                    <a:pt x="149" y="104"/>
                  </a:lnTo>
                  <a:lnTo>
                    <a:pt x="149" y="106"/>
                  </a:lnTo>
                  <a:lnTo>
                    <a:pt x="149" y="107"/>
                  </a:lnTo>
                  <a:lnTo>
                    <a:pt x="150" y="107"/>
                  </a:lnTo>
                  <a:lnTo>
                    <a:pt x="152" y="107"/>
                  </a:lnTo>
                  <a:lnTo>
                    <a:pt x="152" y="106"/>
                  </a:lnTo>
                  <a:lnTo>
                    <a:pt x="152" y="104"/>
                  </a:lnTo>
                  <a:lnTo>
                    <a:pt x="153" y="104"/>
                  </a:lnTo>
                  <a:lnTo>
                    <a:pt x="153" y="103"/>
                  </a:lnTo>
                  <a:lnTo>
                    <a:pt x="153" y="102"/>
                  </a:lnTo>
                  <a:lnTo>
                    <a:pt x="154" y="102"/>
                  </a:lnTo>
                  <a:lnTo>
                    <a:pt x="154" y="101"/>
                  </a:lnTo>
                  <a:close/>
                  <a:moveTo>
                    <a:pt x="206" y="169"/>
                  </a:moveTo>
                  <a:lnTo>
                    <a:pt x="204" y="169"/>
                  </a:lnTo>
                  <a:lnTo>
                    <a:pt x="204" y="170"/>
                  </a:lnTo>
                  <a:lnTo>
                    <a:pt x="206" y="170"/>
                  </a:lnTo>
                  <a:lnTo>
                    <a:pt x="206" y="169"/>
                  </a:lnTo>
                  <a:close/>
                  <a:moveTo>
                    <a:pt x="118" y="201"/>
                  </a:moveTo>
                  <a:lnTo>
                    <a:pt x="117" y="201"/>
                  </a:lnTo>
                  <a:lnTo>
                    <a:pt x="117" y="202"/>
                  </a:lnTo>
                  <a:lnTo>
                    <a:pt x="118" y="202"/>
                  </a:lnTo>
                  <a:lnTo>
                    <a:pt x="118" y="201"/>
                  </a:lnTo>
                  <a:close/>
                  <a:moveTo>
                    <a:pt x="32" y="48"/>
                  </a:moveTo>
                  <a:lnTo>
                    <a:pt x="31" y="48"/>
                  </a:lnTo>
                  <a:lnTo>
                    <a:pt x="31" y="49"/>
                  </a:lnTo>
                  <a:lnTo>
                    <a:pt x="31" y="50"/>
                  </a:lnTo>
                  <a:lnTo>
                    <a:pt x="29" y="50"/>
                  </a:lnTo>
                  <a:lnTo>
                    <a:pt x="29" y="52"/>
                  </a:lnTo>
                  <a:lnTo>
                    <a:pt x="31" y="52"/>
                  </a:lnTo>
                  <a:lnTo>
                    <a:pt x="31" y="50"/>
                  </a:lnTo>
                  <a:lnTo>
                    <a:pt x="32" y="50"/>
                  </a:lnTo>
                  <a:lnTo>
                    <a:pt x="33" y="50"/>
                  </a:lnTo>
                  <a:lnTo>
                    <a:pt x="33" y="49"/>
                  </a:lnTo>
                  <a:lnTo>
                    <a:pt x="32" y="49"/>
                  </a:lnTo>
                  <a:lnTo>
                    <a:pt x="32" y="48"/>
                  </a:lnTo>
                  <a:close/>
                  <a:moveTo>
                    <a:pt x="33" y="168"/>
                  </a:moveTo>
                  <a:lnTo>
                    <a:pt x="32" y="168"/>
                  </a:lnTo>
                  <a:lnTo>
                    <a:pt x="32" y="169"/>
                  </a:lnTo>
                  <a:lnTo>
                    <a:pt x="31" y="169"/>
                  </a:lnTo>
                  <a:lnTo>
                    <a:pt x="31" y="170"/>
                  </a:lnTo>
                  <a:lnTo>
                    <a:pt x="32" y="170"/>
                  </a:lnTo>
                  <a:lnTo>
                    <a:pt x="32" y="169"/>
                  </a:lnTo>
                  <a:lnTo>
                    <a:pt x="33" y="169"/>
                  </a:lnTo>
                  <a:lnTo>
                    <a:pt x="33" y="168"/>
                  </a:lnTo>
                  <a:close/>
                  <a:moveTo>
                    <a:pt x="27" y="34"/>
                  </a:moveTo>
                  <a:lnTo>
                    <a:pt x="26" y="34"/>
                  </a:lnTo>
                  <a:lnTo>
                    <a:pt x="26" y="35"/>
                  </a:lnTo>
                  <a:lnTo>
                    <a:pt x="27" y="35"/>
                  </a:lnTo>
                  <a:lnTo>
                    <a:pt x="27" y="34"/>
                  </a:lnTo>
                  <a:close/>
                  <a:moveTo>
                    <a:pt x="86" y="213"/>
                  </a:moveTo>
                  <a:lnTo>
                    <a:pt x="85" y="213"/>
                  </a:lnTo>
                  <a:lnTo>
                    <a:pt x="85" y="213"/>
                  </a:lnTo>
                  <a:lnTo>
                    <a:pt x="86" y="213"/>
                  </a:lnTo>
                  <a:lnTo>
                    <a:pt x="86" y="213"/>
                  </a:lnTo>
                  <a:close/>
                  <a:moveTo>
                    <a:pt x="53" y="231"/>
                  </a:moveTo>
                  <a:lnTo>
                    <a:pt x="53" y="231"/>
                  </a:lnTo>
                  <a:lnTo>
                    <a:pt x="53" y="232"/>
                  </a:lnTo>
                  <a:lnTo>
                    <a:pt x="53" y="232"/>
                  </a:lnTo>
                  <a:lnTo>
                    <a:pt x="53" y="231"/>
                  </a:lnTo>
                  <a:close/>
                  <a:moveTo>
                    <a:pt x="29" y="1"/>
                  </a:moveTo>
                  <a:lnTo>
                    <a:pt x="29" y="0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32" y="1"/>
                  </a:lnTo>
                  <a:lnTo>
                    <a:pt x="32" y="3"/>
                  </a:lnTo>
                  <a:lnTo>
                    <a:pt x="32" y="4"/>
                  </a:lnTo>
                  <a:lnTo>
                    <a:pt x="33" y="4"/>
                  </a:lnTo>
                  <a:lnTo>
                    <a:pt x="33" y="5"/>
                  </a:lnTo>
                  <a:lnTo>
                    <a:pt x="33" y="7"/>
                  </a:lnTo>
                  <a:lnTo>
                    <a:pt x="33" y="8"/>
                  </a:lnTo>
                  <a:lnTo>
                    <a:pt x="32" y="8"/>
                  </a:lnTo>
                  <a:lnTo>
                    <a:pt x="32" y="9"/>
                  </a:lnTo>
                  <a:lnTo>
                    <a:pt x="33" y="9"/>
                  </a:lnTo>
                  <a:lnTo>
                    <a:pt x="35" y="9"/>
                  </a:lnTo>
                  <a:lnTo>
                    <a:pt x="35" y="10"/>
                  </a:lnTo>
                  <a:lnTo>
                    <a:pt x="35" y="12"/>
                  </a:lnTo>
                  <a:lnTo>
                    <a:pt x="36" y="12"/>
                  </a:lnTo>
                  <a:lnTo>
                    <a:pt x="36" y="13"/>
                  </a:lnTo>
                  <a:lnTo>
                    <a:pt x="36" y="14"/>
                  </a:lnTo>
                  <a:lnTo>
                    <a:pt x="36" y="16"/>
                  </a:lnTo>
                  <a:lnTo>
                    <a:pt x="35" y="16"/>
                  </a:lnTo>
                  <a:lnTo>
                    <a:pt x="35" y="17"/>
                  </a:lnTo>
                  <a:lnTo>
                    <a:pt x="35" y="18"/>
                  </a:lnTo>
                  <a:lnTo>
                    <a:pt x="35" y="19"/>
                  </a:lnTo>
                  <a:lnTo>
                    <a:pt x="33" y="19"/>
                  </a:lnTo>
                  <a:lnTo>
                    <a:pt x="32" y="19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31" y="22"/>
                  </a:lnTo>
                  <a:lnTo>
                    <a:pt x="29" y="22"/>
                  </a:lnTo>
                  <a:lnTo>
                    <a:pt x="29" y="21"/>
                  </a:lnTo>
                  <a:lnTo>
                    <a:pt x="28" y="21"/>
                  </a:lnTo>
                  <a:lnTo>
                    <a:pt x="28" y="22"/>
                  </a:lnTo>
                  <a:lnTo>
                    <a:pt x="27" y="22"/>
                  </a:lnTo>
                  <a:lnTo>
                    <a:pt x="27" y="23"/>
                  </a:lnTo>
                  <a:lnTo>
                    <a:pt x="26" y="23"/>
                  </a:lnTo>
                  <a:lnTo>
                    <a:pt x="26" y="25"/>
                  </a:lnTo>
                  <a:lnTo>
                    <a:pt x="24" y="25"/>
                  </a:lnTo>
                  <a:lnTo>
                    <a:pt x="24" y="23"/>
                  </a:lnTo>
                  <a:lnTo>
                    <a:pt x="23" y="23"/>
                  </a:lnTo>
                  <a:lnTo>
                    <a:pt x="23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6"/>
                  </a:lnTo>
                  <a:lnTo>
                    <a:pt x="20" y="26"/>
                  </a:lnTo>
                  <a:lnTo>
                    <a:pt x="20" y="27"/>
                  </a:lnTo>
                  <a:lnTo>
                    <a:pt x="20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4" y="27"/>
                  </a:lnTo>
                  <a:lnTo>
                    <a:pt x="24" y="28"/>
                  </a:lnTo>
                  <a:lnTo>
                    <a:pt x="23" y="28"/>
                  </a:lnTo>
                  <a:lnTo>
                    <a:pt x="23" y="30"/>
                  </a:lnTo>
                  <a:lnTo>
                    <a:pt x="24" y="30"/>
                  </a:lnTo>
                  <a:lnTo>
                    <a:pt x="24" y="31"/>
                  </a:lnTo>
                  <a:lnTo>
                    <a:pt x="26" y="31"/>
                  </a:lnTo>
                  <a:lnTo>
                    <a:pt x="26" y="30"/>
                  </a:lnTo>
                  <a:lnTo>
                    <a:pt x="26" y="28"/>
                  </a:lnTo>
                  <a:lnTo>
                    <a:pt x="27" y="28"/>
                  </a:lnTo>
                  <a:lnTo>
                    <a:pt x="27" y="30"/>
                  </a:lnTo>
                  <a:lnTo>
                    <a:pt x="28" y="30"/>
                  </a:lnTo>
                  <a:lnTo>
                    <a:pt x="28" y="28"/>
                  </a:lnTo>
                  <a:lnTo>
                    <a:pt x="29" y="28"/>
                  </a:lnTo>
                  <a:lnTo>
                    <a:pt x="29" y="27"/>
                  </a:lnTo>
                  <a:lnTo>
                    <a:pt x="31" y="27"/>
                  </a:lnTo>
                  <a:lnTo>
                    <a:pt x="32" y="27"/>
                  </a:lnTo>
                  <a:lnTo>
                    <a:pt x="32" y="27"/>
                  </a:lnTo>
                  <a:lnTo>
                    <a:pt x="33" y="27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5" y="28"/>
                  </a:lnTo>
                  <a:lnTo>
                    <a:pt x="36" y="28"/>
                  </a:lnTo>
                  <a:lnTo>
                    <a:pt x="37" y="28"/>
                  </a:lnTo>
                  <a:lnTo>
                    <a:pt x="37" y="30"/>
                  </a:lnTo>
                  <a:lnTo>
                    <a:pt x="37" y="31"/>
                  </a:lnTo>
                  <a:lnTo>
                    <a:pt x="37" y="32"/>
                  </a:lnTo>
                  <a:lnTo>
                    <a:pt x="37" y="34"/>
                  </a:lnTo>
                  <a:lnTo>
                    <a:pt x="36" y="34"/>
                  </a:lnTo>
                  <a:lnTo>
                    <a:pt x="36" y="35"/>
                  </a:lnTo>
                  <a:lnTo>
                    <a:pt x="37" y="35"/>
                  </a:lnTo>
                  <a:lnTo>
                    <a:pt x="37" y="34"/>
                  </a:lnTo>
                  <a:lnTo>
                    <a:pt x="38" y="34"/>
                  </a:lnTo>
                  <a:lnTo>
                    <a:pt x="38" y="35"/>
                  </a:lnTo>
                  <a:lnTo>
                    <a:pt x="37" y="35"/>
                  </a:lnTo>
                  <a:lnTo>
                    <a:pt x="37" y="36"/>
                  </a:lnTo>
                  <a:lnTo>
                    <a:pt x="37" y="37"/>
                  </a:lnTo>
                  <a:lnTo>
                    <a:pt x="38" y="37"/>
                  </a:lnTo>
                  <a:lnTo>
                    <a:pt x="38" y="39"/>
                  </a:lnTo>
                  <a:lnTo>
                    <a:pt x="40" y="39"/>
                  </a:lnTo>
                  <a:lnTo>
                    <a:pt x="40" y="40"/>
                  </a:lnTo>
                  <a:lnTo>
                    <a:pt x="40" y="41"/>
                  </a:lnTo>
                  <a:lnTo>
                    <a:pt x="38" y="41"/>
                  </a:lnTo>
                  <a:lnTo>
                    <a:pt x="38" y="43"/>
                  </a:lnTo>
                  <a:lnTo>
                    <a:pt x="40" y="43"/>
                  </a:lnTo>
                  <a:lnTo>
                    <a:pt x="40" y="44"/>
                  </a:lnTo>
                  <a:lnTo>
                    <a:pt x="38" y="44"/>
                  </a:lnTo>
                  <a:lnTo>
                    <a:pt x="38" y="45"/>
                  </a:lnTo>
                  <a:lnTo>
                    <a:pt x="38" y="46"/>
                  </a:lnTo>
                  <a:lnTo>
                    <a:pt x="38" y="48"/>
                  </a:lnTo>
                  <a:lnTo>
                    <a:pt x="38" y="49"/>
                  </a:lnTo>
                  <a:lnTo>
                    <a:pt x="38" y="50"/>
                  </a:lnTo>
                  <a:lnTo>
                    <a:pt x="38" y="52"/>
                  </a:lnTo>
                  <a:lnTo>
                    <a:pt x="38" y="53"/>
                  </a:lnTo>
                  <a:lnTo>
                    <a:pt x="38" y="54"/>
                  </a:lnTo>
                  <a:lnTo>
                    <a:pt x="38" y="55"/>
                  </a:lnTo>
                  <a:lnTo>
                    <a:pt x="37" y="55"/>
                  </a:lnTo>
                  <a:lnTo>
                    <a:pt x="37" y="54"/>
                  </a:lnTo>
                  <a:lnTo>
                    <a:pt x="36" y="54"/>
                  </a:lnTo>
                  <a:lnTo>
                    <a:pt x="35" y="54"/>
                  </a:lnTo>
                  <a:lnTo>
                    <a:pt x="35" y="53"/>
                  </a:lnTo>
                  <a:lnTo>
                    <a:pt x="35" y="52"/>
                  </a:lnTo>
                  <a:lnTo>
                    <a:pt x="36" y="52"/>
                  </a:lnTo>
                  <a:lnTo>
                    <a:pt x="36" y="50"/>
                  </a:lnTo>
                  <a:lnTo>
                    <a:pt x="35" y="50"/>
                  </a:lnTo>
                  <a:lnTo>
                    <a:pt x="35" y="52"/>
                  </a:lnTo>
                  <a:lnTo>
                    <a:pt x="33" y="52"/>
                  </a:lnTo>
                  <a:lnTo>
                    <a:pt x="33" y="53"/>
                  </a:lnTo>
                  <a:lnTo>
                    <a:pt x="33" y="54"/>
                  </a:lnTo>
                  <a:lnTo>
                    <a:pt x="35" y="54"/>
                  </a:lnTo>
                  <a:lnTo>
                    <a:pt x="35" y="55"/>
                  </a:lnTo>
                  <a:lnTo>
                    <a:pt x="35" y="57"/>
                  </a:lnTo>
                  <a:lnTo>
                    <a:pt x="36" y="57"/>
                  </a:lnTo>
                  <a:lnTo>
                    <a:pt x="36" y="58"/>
                  </a:lnTo>
                  <a:lnTo>
                    <a:pt x="37" y="58"/>
                  </a:lnTo>
                  <a:lnTo>
                    <a:pt x="38" y="58"/>
                  </a:lnTo>
                  <a:lnTo>
                    <a:pt x="40" y="58"/>
                  </a:lnTo>
                  <a:lnTo>
                    <a:pt x="40" y="58"/>
                  </a:lnTo>
                  <a:lnTo>
                    <a:pt x="40" y="59"/>
                  </a:lnTo>
                  <a:lnTo>
                    <a:pt x="38" y="59"/>
                  </a:lnTo>
                  <a:lnTo>
                    <a:pt x="38" y="61"/>
                  </a:lnTo>
                  <a:lnTo>
                    <a:pt x="38" y="62"/>
                  </a:lnTo>
                  <a:lnTo>
                    <a:pt x="37" y="62"/>
                  </a:lnTo>
                  <a:lnTo>
                    <a:pt x="37" y="63"/>
                  </a:lnTo>
                  <a:lnTo>
                    <a:pt x="37" y="64"/>
                  </a:lnTo>
                  <a:lnTo>
                    <a:pt x="38" y="64"/>
                  </a:lnTo>
                  <a:lnTo>
                    <a:pt x="38" y="66"/>
                  </a:lnTo>
                  <a:lnTo>
                    <a:pt x="38" y="67"/>
                  </a:lnTo>
                  <a:lnTo>
                    <a:pt x="37" y="67"/>
                  </a:lnTo>
                  <a:lnTo>
                    <a:pt x="37" y="68"/>
                  </a:lnTo>
                  <a:lnTo>
                    <a:pt x="38" y="68"/>
                  </a:lnTo>
                  <a:lnTo>
                    <a:pt x="38" y="70"/>
                  </a:lnTo>
                  <a:lnTo>
                    <a:pt x="38" y="71"/>
                  </a:lnTo>
                  <a:lnTo>
                    <a:pt x="38" y="72"/>
                  </a:lnTo>
                  <a:lnTo>
                    <a:pt x="38" y="74"/>
                  </a:lnTo>
                  <a:lnTo>
                    <a:pt x="38" y="75"/>
                  </a:lnTo>
                  <a:lnTo>
                    <a:pt x="38" y="76"/>
                  </a:lnTo>
                  <a:lnTo>
                    <a:pt x="37" y="76"/>
                  </a:lnTo>
                  <a:lnTo>
                    <a:pt x="36" y="76"/>
                  </a:lnTo>
                  <a:lnTo>
                    <a:pt x="36" y="77"/>
                  </a:lnTo>
                  <a:lnTo>
                    <a:pt x="35" y="77"/>
                  </a:lnTo>
                  <a:lnTo>
                    <a:pt x="35" y="79"/>
                  </a:lnTo>
                  <a:lnTo>
                    <a:pt x="36" y="79"/>
                  </a:lnTo>
                  <a:lnTo>
                    <a:pt x="36" y="77"/>
                  </a:lnTo>
                  <a:lnTo>
                    <a:pt x="37" y="77"/>
                  </a:lnTo>
                  <a:lnTo>
                    <a:pt x="38" y="77"/>
                  </a:lnTo>
                  <a:lnTo>
                    <a:pt x="38" y="79"/>
                  </a:lnTo>
                  <a:lnTo>
                    <a:pt x="40" y="79"/>
                  </a:lnTo>
                  <a:lnTo>
                    <a:pt x="40" y="80"/>
                  </a:lnTo>
                  <a:lnTo>
                    <a:pt x="40" y="81"/>
                  </a:lnTo>
                  <a:lnTo>
                    <a:pt x="40" y="83"/>
                  </a:lnTo>
                  <a:lnTo>
                    <a:pt x="40" y="84"/>
                  </a:lnTo>
                  <a:lnTo>
                    <a:pt x="40" y="85"/>
                  </a:lnTo>
                  <a:lnTo>
                    <a:pt x="40" y="86"/>
                  </a:lnTo>
                  <a:lnTo>
                    <a:pt x="40" y="88"/>
                  </a:lnTo>
                  <a:lnTo>
                    <a:pt x="40" y="89"/>
                  </a:lnTo>
                  <a:lnTo>
                    <a:pt x="40" y="89"/>
                  </a:lnTo>
                  <a:lnTo>
                    <a:pt x="38" y="89"/>
                  </a:lnTo>
                  <a:lnTo>
                    <a:pt x="38" y="90"/>
                  </a:lnTo>
                  <a:lnTo>
                    <a:pt x="40" y="90"/>
                  </a:lnTo>
                  <a:lnTo>
                    <a:pt x="40" y="92"/>
                  </a:lnTo>
                  <a:lnTo>
                    <a:pt x="40" y="93"/>
                  </a:lnTo>
                  <a:lnTo>
                    <a:pt x="40" y="94"/>
                  </a:lnTo>
                  <a:lnTo>
                    <a:pt x="40" y="95"/>
                  </a:lnTo>
                  <a:lnTo>
                    <a:pt x="38" y="95"/>
                  </a:lnTo>
                  <a:lnTo>
                    <a:pt x="38" y="97"/>
                  </a:lnTo>
                  <a:lnTo>
                    <a:pt x="38" y="98"/>
                  </a:lnTo>
                  <a:lnTo>
                    <a:pt x="38" y="99"/>
                  </a:lnTo>
                  <a:lnTo>
                    <a:pt x="38" y="101"/>
                  </a:lnTo>
                  <a:lnTo>
                    <a:pt x="40" y="101"/>
                  </a:lnTo>
                  <a:lnTo>
                    <a:pt x="40" y="102"/>
                  </a:lnTo>
                  <a:lnTo>
                    <a:pt x="40" y="103"/>
                  </a:lnTo>
                  <a:lnTo>
                    <a:pt x="40" y="104"/>
                  </a:lnTo>
                  <a:lnTo>
                    <a:pt x="41" y="104"/>
                  </a:lnTo>
                  <a:lnTo>
                    <a:pt x="41" y="103"/>
                  </a:lnTo>
                  <a:lnTo>
                    <a:pt x="41" y="102"/>
                  </a:lnTo>
                  <a:lnTo>
                    <a:pt x="42" y="102"/>
                  </a:lnTo>
                  <a:lnTo>
                    <a:pt x="42" y="103"/>
                  </a:lnTo>
                  <a:lnTo>
                    <a:pt x="42" y="104"/>
                  </a:lnTo>
                  <a:lnTo>
                    <a:pt x="44" y="104"/>
                  </a:lnTo>
                  <a:lnTo>
                    <a:pt x="44" y="106"/>
                  </a:lnTo>
                  <a:lnTo>
                    <a:pt x="42" y="106"/>
                  </a:lnTo>
                  <a:lnTo>
                    <a:pt x="42" y="107"/>
                  </a:lnTo>
                  <a:lnTo>
                    <a:pt x="44" y="107"/>
                  </a:lnTo>
                  <a:lnTo>
                    <a:pt x="44" y="108"/>
                  </a:lnTo>
                  <a:lnTo>
                    <a:pt x="44" y="110"/>
                  </a:lnTo>
                  <a:lnTo>
                    <a:pt x="45" y="110"/>
                  </a:lnTo>
                  <a:lnTo>
                    <a:pt x="45" y="111"/>
                  </a:lnTo>
                  <a:lnTo>
                    <a:pt x="45" y="112"/>
                  </a:lnTo>
                  <a:lnTo>
                    <a:pt x="44" y="112"/>
                  </a:lnTo>
                  <a:lnTo>
                    <a:pt x="44" y="111"/>
                  </a:lnTo>
                  <a:lnTo>
                    <a:pt x="42" y="111"/>
                  </a:lnTo>
                  <a:lnTo>
                    <a:pt x="42" y="112"/>
                  </a:lnTo>
                  <a:lnTo>
                    <a:pt x="42" y="113"/>
                  </a:lnTo>
                  <a:lnTo>
                    <a:pt x="41" y="113"/>
                  </a:lnTo>
                  <a:lnTo>
                    <a:pt x="41" y="115"/>
                  </a:lnTo>
                  <a:lnTo>
                    <a:pt x="42" y="115"/>
                  </a:lnTo>
                  <a:lnTo>
                    <a:pt x="42" y="113"/>
                  </a:lnTo>
                  <a:lnTo>
                    <a:pt x="44" y="113"/>
                  </a:lnTo>
                  <a:lnTo>
                    <a:pt x="45" y="113"/>
                  </a:lnTo>
                  <a:lnTo>
                    <a:pt x="46" y="113"/>
                  </a:lnTo>
                  <a:lnTo>
                    <a:pt x="46" y="115"/>
                  </a:lnTo>
                  <a:lnTo>
                    <a:pt x="47" y="115"/>
                  </a:lnTo>
                  <a:lnTo>
                    <a:pt x="47" y="116"/>
                  </a:lnTo>
                  <a:lnTo>
                    <a:pt x="47" y="117"/>
                  </a:lnTo>
                  <a:lnTo>
                    <a:pt x="47" y="119"/>
                  </a:lnTo>
                  <a:lnTo>
                    <a:pt x="49" y="119"/>
                  </a:lnTo>
                  <a:lnTo>
                    <a:pt x="49" y="120"/>
                  </a:lnTo>
                  <a:lnTo>
                    <a:pt x="49" y="120"/>
                  </a:lnTo>
                  <a:lnTo>
                    <a:pt x="49" y="121"/>
                  </a:lnTo>
                  <a:lnTo>
                    <a:pt x="49" y="122"/>
                  </a:lnTo>
                  <a:lnTo>
                    <a:pt x="50" y="122"/>
                  </a:lnTo>
                  <a:lnTo>
                    <a:pt x="50" y="121"/>
                  </a:lnTo>
                  <a:lnTo>
                    <a:pt x="50" y="120"/>
                  </a:lnTo>
                  <a:lnTo>
                    <a:pt x="50" y="120"/>
                  </a:lnTo>
                  <a:lnTo>
                    <a:pt x="50" y="119"/>
                  </a:lnTo>
                  <a:lnTo>
                    <a:pt x="50" y="117"/>
                  </a:lnTo>
                  <a:lnTo>
                    <a:pt x="49" y="117"/>
                  </a:lnTo>
                  <a:lnTo>
                    <a:pt x="49" y="116"/>
                  </a:lnTo>
                  <a:lnTo>
                    <a:pt x="49" y="115"/>
                  </a:lnTo>
                  <a:lnTo>
                    <a:pt x="49" y="113"/>
                  </a:lnTo>
                  <a:lnTo>
                    <a:pt x="49" y="112"/>
                  </a:lnTo>
                  <a:lnTo>
                    <a:pt x="49" y="111"/>
                  </a:lnTo>
                  <a:lnTo>
                    <a:pt x="49" y="110"/>
                  </a:lnTo>
                  <a:lnTo>
                    <a:pt x="49" y="108"/>
                  </a:lnTo>
                  <a:lnTo>
                    <a:pt x="49" y="107"/>
                  </a:lnTo>
                  <a:lnTo>
                    <a:pt x="49" y="106"/>
                  </a:lnTo>
                  <a:lnTo>
                    <a:pt x="49" y="104"/>
                  </a:lnTo>
                  <a:lnTo>
                    <a:pt x="49" y="103"/>
                  </a:lnTo>
                  <a:lnTo>
                    <a:pt x="50" y="103"/>
                  </a:lnTo>
                  <a:lnTo>
                    <a:pt x="50" y="102"/>
                  </a:lnTo>
                  <a:lnTo>
                    <a:pt x="50" y="101"/>
                  </a:lnTo>
                  <a:lnTo>
                    <a:pt x="50" y="99"/>
                  </a:lnTo>
                  <a:lnTo>
                    <a:pt x="51" y="99"/>
                  </a:lnTo>
                  <a:lnTo>
                    <a:pt x="51" y="98"/>
                  </a:lnTo>
                  <a:lnTo>
                    <a:pt x="51" y="97"/>
                  </a:lnTo>
                  <a:lnTo>
                    <a:pt x="53" y="97"/>
                  </a:lnTo>
                  <a:lnTo>
                    <a:pt x="53" y="95"/>
                  </a:lnTo>
                  <a:lnTo>
                    <a:pt x="51" y="95"/>
                  </a:lnTo>
                  <a:lnTo>
                    <a:pt x="51" y="94"/>
                  </a:lnTo>
                  <a:lnTo>
                    <a:pt x="51" y="93"/>
                  </a:lnTo>
                  <a:lnTo>
                    <a:pt x="51" y="92"/>
                  </a:lnTo>
                  <a:lnTo>
                    <a:pt x="51" y="90"/>
                  </a:lnTo>
                  <a:lnTo>
                    <a:pt x="51" y="89"/>
                  </a:lnTo>
                  <a:lnTo>
                    <a:pt x="51" y="89"/>
                  </a:lnTo>
                  <a:lnTo>
                    <a:pt x="51" y="88"/>
                  </a:lnTo>
                  <a:lnTo>
                    <a:pt x="51" y="86"/>
                  </a:lnTo>
                  <a:lnTo>
                    <a:pt x="51" y="85"/>
                  </a:lnTo>
                  <a:lnTo>
                    <a:pt x="53" y="85"/>
                  </a:lnTo>
                  <a:lnTo>
                    <a:pt x="53" y="84"/>
                  </a:lnTo>
                  <a:lnTo>
                    <a:pt x="53" y="83"/>
                  </a:lnTo>
                  <a:lnTo>
                    <a:pt x="53" y="83"/>
                  </a:lnTo>
                  <a:lnTo>
                    <a:pt x="54" y="83"/>
                  </a:lnTo>
                  <a:lnTo>
                    <a:pt x="54" y="84"/>
                  </a:lnTo>
                  <a:lnTo>
                    <a:pt x="55" y="84"/>
                  </a:lnTo>
                  <a:lnTo>
                    <a:pt x="56" y="84"/>
                  </a:lnTo>
                  <a:lnTo>
                    <a:pt x="56" y="85"/>
                  </a:lnTo>
                  <a:lnTo>
                    <a:pt x="55" y="85"/>
                  </a:lnTo>
                  <a:lnTo>
                    <a:pt x="55" y="86"/>
                  </a:lnTo>
                  <a:lnTo>
                    <a:pt x="56" y="86"/>
                  </a:lnTo>
                  <a:lnTo>
                    <a:pt x="56" y="88"/>
                  </a:lnTo>
                  <a:lnTo>
                    <a:pt x="56" y="89"/>
                  </a:lnTo>
                  <a:lnTo>
                    <a:pt x="56" y="89"/>
                  </a:lnTo>
                  <a:lnTo>
                    <a:pt x="56" y="90"/>
                  </a:lnTo>
                  <a:lnTo>
                    <a:pt x="58" y="90"/>
                  </a:lnTo>
                  <a:lnTo>
                    <a:pt x="58" y="89"/>
                  </a:lnTo>
                  <a:lnTo>
                    <a:pt x="58" y="89"/>
                  </a:lnTo>
                  <a:lnTo>
                    <a:pt x="58" y="88"/>
                  </a:lnTo>
                  <a:lnTo>
                    <a:pt x="58" y="86"/>
                  </a:lnTo>
                  <a:lnTo>
                    <a:pt x="59" y="86"/>
                  </a:lnTo>
                  <a:lnTo>
                    <a:pt x="59" y="85"/>
                  </a:lnTo>
                  <a:lnTo>
                    <a:pt x="60" y="85"/>
                  </a:lnTo>
                  <a:lnTo>
                    <a:pt x="60" y="86"/>
                  </a:lnTo>
                  <a:lnTo>
                    <a:pt x="60" y="88"/>
                  </a:lnTo>
                  <a:lnTo>
                    <a:pt x="62" y="88"/>
                  </a:lnTo>
                  <a:lnTo>
                    <a:pt x="62" y="86"/>
                  </a:lnTo>
                  <a:lnTo>
                    <a:pt x="62" y="85"/>
                  </a:lnTo>
                  <a:lnTo>
                    <a:pt x="60" y="85"/>
                  </a:lnTo>
                  <a:lnTo>
                    <a:pt x="60" y="84"/>
                  </a:lnTo>
                  <a:lnTo>
                    <a:pt x="62" y="84"/>
                  </a:lnTo>
                  <a:lnTo>
                    <a:pt x="63" y="84"/>
                  </a:lnTo>
                  <a:lnTo>
                    <a:pt x="64" y="84"/>
                  </a:lnTo>
                  <a:lnTo>
                    <a:pt x="65" y="84"/>
                  </a:lnTo>
                  <a:lnTo>
                    <a:pt x="65" y="85"/>
                  </a:lnTo>
                  <a:lnTo>
                    <a:pt x="67" y="85"/>
                  </a:lnTo>
                  <a:lnTo>
                    <a:pt x="68" y="85"/>
                  </a:lnTo>
                  <a:lnTo>
                    <a:pt x="69" y="85"/>
                  </a:lnTo>
                  <a:lnTo>
                    <a:pt x="71" y="85"/>
                  </a:lnTo>
                  <a:lnTo>
                    <a:pt x="72" y="85"/>
                  </a:lnTo>
                  <a:lnTo>
                    <a:pt x="72" y="84"/>
                  </a:lnTo>
                  <a:lnTo>
                    <a:pt x="72" y="83"/>
                  </a:lnTo>
                  <a:lnTo>
                    <a:pt x="71" y="83"/>
                  </a:lnTo>
                  <a:lnTo>
                    <a:pt x="71" y="81"/>
                  </a:lnTo>
                  <a:lnTo>
                    <a:pt x="72" y="81"/>
                  </a:lnTo>
                  <a:lnTo>
                    <a:pt x="73" y="81"/>
                  </a:lnTo>
                  <a:lnTo>
                    <a:pt x="73" y="80"/>
                  </a:lnTo>
                  <a:lnTo>
                    <a:pt x="74" y="80"/>
                  </a:lnTo>
                  <a:lnTo>
                    <a:pt x="74" y="79"/>
                  </a:lnTo>
                  <a:lnTo>
                    <a:pt x="74" y="77"/>
                  </a:lnTo>
                  <a:lnTo>
                    <a:pt x="76" y="77"/>
                  </a:lnTo>
                  <a:lnTo>
                    <a:pt x="77" y="77"/>
                  </a:lnTo>
                  <a:lnTo>
                    <a:pt x="78" y="77"/>
                  </a:lnTo>
                  <a:lnTo>
                    <a:pt x="78" y="79"/>
                  </a:lnTo>
                  <a:lnTo>
                    <a:pt x="78" y="80"/>
                  </a:lnTo>
                  <a:lnTo>
                    <a:pt x="78" y="81"/>
                  </a:lnTo>
                  <a:lnTo>
                    <a:pt x="78" y="83"/>
                  </a:lnTo>
                  <a:lnTo>
                    <a:pt x="77" y="81"/>
                  </a:lnTo>
                  <a:lnTo>
                    <a:pt x="77" y="83"/>
                  </a:lnTo>
                  <a:lnTo>
                    <a:pt x="77" y="84"/>
                  </a:lnTo>
                  <a:lnTo>
                    <a:pt x="77" y="85"/>
                  </a:lnTo>
                  <a:lnTo>
                    <a:pt x="76" y="85"/>
                  </a:lnTo>
                  <a:lnTo>
                    <a:pt x="76" y="86"/>
                  </a:lnTo>
                  <a:lnTo>
                    <a:pt x="76" y="88"/>
                  </a:lnTo>
                  <a:lnTo>
                    <a:pt x="76" y="89"/>
                  </a:lnTo>
                  <a:lnTo>
                    <a:pt x="74" y="89"/>
                  </a:lnTo>
                  <a:lnTo>
                    <a:pt x="74" y="89"/>
                  </a:lnTo>
                  <a:lnTo>
                    <a:pt x="73" y="89"/>
                  </a:lnTo>
                  <a:lnTo>
                    <a:pt x="73" y="90"/>
                  </a:lnTo>
                  <a:lnTo>
                    <a:pt x="73" y="92"/>
                  </a:lnTo>
                  <a:lnTo>
                    <a:pt x="72" y="92"/>
                  </a:lnTo>
                  <a:lnTo>
                    <a:pt x="72" y="93"/>
                  </a:lnTo>
                  <a:lnTo>
                    <a:pt x="72" y="94"/>
                  </a:lnTo>
                  <a:lnTo>
                    <a:pt x="72" y="95"/>
                  </a:lnTo>
                  <a:lnTo>
                    <a:pt x="71" y="95"/>
                  </a:lnTo>
                  <a:lnTo>
                    <a:pt x="71" y="97"/>
                  </a:lnTo>
                  <a:lnTo>
                    <a:pt x="69" y="97"/>
                  </a:lnTo>
                  <a:lnTo>
                    <a:pt x="68" y="97"/>
                  </a:lnTo>
                  <a:lnTo>
                    <a:pt x="68" y="98"/>
                  </a:lnTo>
                  <a:lnTo>
                    <a:pt x="69" y="98"/>
                  </a:lnTo>
                  <a:lnTo>
                    <a:pt x="69" y="99"/>
                  </a:lnTo>
                  <a:lnTo>
                    <a:pt x="68" y="99"/>
                  </a:lnTo>
                  <a:lnTo>
                    <a:pt x="68" y="101"/>
                  </a:lnTo>
                  <a:lnTo>
                    <a:pt x="67" y="101"/>
                  </a:lnTo>
                  <a:lnTo>
                    <a:pt x="67" y="102"/>
                  </a:lnTo>
                  <a:lnTo>
                    <a:pt x="68" y="102"/>
                  </a:lnTo>
                  <a:lnTo>
                    <a:pt x="68" y="101"/>
                  </a:lnTo>
                  <a:lnTo>
                    <a:pt x="69" y="101"/>
                  </a:lnTo>
                  <a:lnTo>
                    <a:pt x="71" y="101"/>
                  </a:lnTo>
                  <a:lnTo>
                    <a:pt x="72" y="101"/>
                  </a:lnTo>
                  <a:lnTo>
                    <a:pt x="72" y="99"/>
                  </a:lnTo>
                  <a:lnTo>
                    <a:pt x="73" y="99"/>
                  </a:lnTo>
                  <a:lnTo>
                    <a:pt x="73" y="98"/>
                  </a:lnTo>
                  <a:lnTo>
                    <a:pt x="74" y="97"/>
                  </a:lnTo>
                  <a:lnTo>
                    <a:pt x="76" y="97"/>
                  </a:lnTo>
                  <a:lnTo>
                    <a:pt x="76" y="98"/>
                  </a:lnTo>
                  <a:lnTo>
                    <a:pt x="74" y="98"/>
                  </a:lnTo>
                  <a:lnTo>
                    <a:pt x="74" y="99"/>
                  </a:lnTo>
                  <a:lnTo>
                    <a:pt x="73" y="99"/>
                  </a:lnTo>
                  <a:lnTo>
                    <a:pt x="73" y="101"/>
                  </a:lnTo>
                  <a:lnTo>
                    <a:pt x="74" y="101"/>
                  </a:lnTo>
                  <a:lnTo>
                    <a:pt x="74" y="102"/>
                  </a:lnTo>
                  <a:lnTo>
                    <a:pt x="76" y="102"/>
                  </a:lnTo>
                  <a:lnTo>
                    <a:pt x="77" y="102"/>
                  </a:lnTo>
                  <a:lnTo>
                    <a:pt x="77" y="101"/>
                  </a:lnTo>
                  <a:lnTo>
                    <a:pt x="78" y="101"/>
                  </a:lnTo>
                  <a:lnTo>
                    <a:pt x="78" y="102"/>
                  </a:lnTo>
                  <a:lnTo>
                    <a:pt x="78" y="103"/>
                  </a:lnTo>
                  <a:lnTo>
                    <a:pt x="77" y="103"/>
                  </a:lnTo>
                  <a:lnTo>
                    <a:pt x="77" y="104"/>
                  </a:lnTo>
                  <a:lnTo>
                    <a:pt x="77" y="106"/>
                  </a:lnTo>
                  <a:lnTo>
                    <a:pt x="77" y="107"/>
                  </a:lnTo>
                  <a:lnTo>
                    <a:pt x="76" y="107"/>
                  </a:lnTo>
                  <a:lnTo>
                    <a:pt x="76" y="108"/>
                  </a:lnTo>
                  <a:lnTo>
                    <a:pt x="74" y="108"/>
                  </a:lnTo>
                  <a:lnTo>
                    <a:pt x="74" y="110"/>
                  </a:lnTo>
                  <a:lnTo>
                    <a:pt x="74" y="111"/>
                  </a:lnTo>
                  <a:lnTo>
                    <a:pt x="74" y="112"/>
                  </a:lnTo>
                  <a:lnTo>
                    <a:pt x="74" y="113"/>
                  </a:lnTo>
                  <a:lnTo>
                    <a:pt x="74" y="115"/>
                  </a:lnTo>
                  <a:lnTo>
                    <a:pt x="76" y="115"/>
                  </a:lnTo>
                  <a:lnTo>
                    <a:pt x="76" y="113"/>
                  </a:lnTo>
                  <a:lnTo>
                    <a:pt x="76" y="112"/>
                  </a:lnTo>
                  <a:lnTo>
                    <a:pt x="76" y="111"/>
                  </a:lnTo>
                  <a:lnTo>
                    <a:pt x="76" y="110"/>
                  </a:lnTo>
                  <a:lnTo>
                    <a:pt x="77" y="108"/>
                  </a:lnTo>
                  <a:lnTo>
                    <a:pt x="78" y="108"/>
                  </a:lnTo>
                  <a:lnTo>
                    <a:pt x="78" y="107"/>
                  </a:lnTo>
                  <a:lnTo>
                    <a:pt x="78" y="106"/>
                  </a:lnTo>
                  <a:lnTo>
                    <a:pt x="78" y="104"/>
                  </a:lnTo>
                  <a:lnTo>
                    <a:pt x="80" y="104"/>
                  </a:lnTo>
                  <a:lnTo>
                    <a:pt x="80" y="103"/>
                  </a:lnTo>
                  <a:lnTo>
                    <a:pt x="80" y="102"/>
                  </a:lnTo>
                  <a:lnTo>
                    <a:pt x="81" y="102"/>
                  </a:lnTo>
                  <a:lnTo>
                    <a:pt x="82" y="102"/>
                  </a:lnTo>
                  <a:lnTo>
                    <a:pt x="82" y="101"/>
                  </a:lnTo>
                  <a:lnTo>
                    <a:pt x="82" y="99"/>
                  </a:lnTo>
                  <a:lnTo>
                    <a:pt x="82" y="98"/>
                  </a:lnTo>
                  <a:lnTo>
                    <a:pt x="83" y="98"/>
                  </a:lnTo>
                  <a:lnTo>
                    <a:pt x="83" y="98"/>
                  </a:lnTo>
                  <a:lnTo>
                    <a:pt x="83" y="97"/>
                  </a:lnTo>
                  <a:lnTo>
                    <a:pt x="85" y="97"/>
                  </a:lnTo>
                  <a:lnTo>
                    <a:pt x="85" y="98"/>
                  </a:lnTo>
                  <a:lnTo>
                    <a:pt x="83" y="98"/>
                  </a:lnTo>
                  <a:lnTo>
                    <a:pt x="83" y="99"/>
                  </a:lnTo>
                  <a:lnTo>
                    <a:pt x="83" y="101"/>
                  </a:lnTo>
                  <a:lnTo>
                    <a:pt x="85" y="101"/>
                  </a:lnTo>
                  <a:lnTo>
                    <a:pt x="86" y="101"/>
                  </a:lnTo>
                  <a:lnTo>
                    <a:pt x="86" y="99"/>
                  </a:lnTo>
                  <a:lnTo>
                    <a:pt x="87" y="99"/>
                  </a:lnTo>
                  <a:lnTo>
                    <a:pt x="87" y="101"/>
                  </a:lnTo>
                  <a:lnTo>
                    <a:pt x="86" y="101"/>
                  </a:lnTo>
                  <a:lnTo>
                    <a:pt x="86" y="102"/>
                  </a:lnTo>
                  <a:lnTo>
                    <a:pt x="86" y="103"/>
                  </a:lnTo>
                  <a:lnTo>
                    <a:pt x="85" y="103"/>
                  </a:lnTo>
                  <a:lnTo>
                    <a:pt x="85" y="102"/>
                  </a:lnTo>
                  <a:lnTo>
                    <a:pt x="83" y="102"/>
                  </a:lnTo>
                  <a:lnTo>
                    <a:pt x="83" y="103"/>
                  </a:lnTo>
                  <a:lnTo>
                    <a:pt x="83" y="104"/>
                  </a:lnTo>
                  <a:lnTo>
                    <a:pt x="83" y="106"/>
                  </a:lnTo>
                  <a:lnTo>
                    <a:pt x="85" y="106"/>
                  </a:lnTo>
                  <a:lnTo>
                    <a:pt x="85" y="104"/>
                  </a:lnTo>
                  <a:lnTo>
                    <a:pt x="86" y="104"/>
                  </a:lnTo>
                  <a:lnTo>
                    <a:pt x="86" y="106"/>
                  </a:lnTo>
                  <a:lnTo>
                    <a:pt x="86" y="107"/>
                  </a:lnTo>
                  <a:lnTo>
                    <a:pt x="85" y="107"/>
                  </a:lnTo>
                  <a:lnTo>
                    <a:pt x="85" y="108"/>
                  </a:lnTo>
                  <a:lnTo>
                    <a:pt x="86" y="108"/>
                  </a:lnTo>
                  <a:lnTo>
                    <a:pt x="86" y="107"/>
                  </a:lnTo>
                  <a:lnTo>
                    <a:pt x="87" y="107"/>
                  </a:lnTo>
                  <a:lnTo>
                    <a:pt x="87" y="108"/>
                  </a:lnTo>
                  <a:lnTo>
                    <a:pt x="89" y="108"/>
                  </a:lnTo>
                  <a:lnTo>
                    <a:pt x="89" y="107"/>
                  </a:lnTo>
                  <a:lnTo>
                    <a:pt x="89" y="106"/>
                  </a:lnTo>
                  <a:lnTo>
                    <a:pt x="89" y="104"/>
                  </a:lnTo>
                  <a:lnTo>
                    <a:pt x="87" y="104"/>
                  </a:lnTo>
                  <a:lnTo>
                    <a:pt x="87" y="103"/>
                  </a:lnTo>
                  <a:lnTo>
                    <a:pt x="89" y="103"/>
                  </a:lnTo>
                  <a:lnTo>
                    <a:pt x="89" y="102"/>
                  </a:lnTo>
                  <a:lnTo>
                    <a:pt x="89" y="101"/>
                  </a:lnTo>
                  <a:lnTo>
                    <a:pt x="90" y="101"/>
                  </a:lnTo>
                  <a:lnTo>
                    <a:pt x="90" y="102"/>
                  </a:lnTo>
                  <a:lnTo>
                    <a:pt x="90" y="103"/>
                  </a:lnTo>
                  <a:lnTo>
                    <a:pt x="90" y="104"/>
                  </a:lnTo>
                  <a:lnTo>
                    <a:pt x="91" y="104"/>
                  </a:lnTo>
                  <a:lnTo>
                    <a:pt x="91" y="103"/>
                  </a:lnTo>
                  <a:lnTo>
                    <a:pt x="91" y="102"/>
                  </a:lnTo>
                  <a:lnTo>
                    <a:pt x="91" y="101"/>
                  </a:lnTo>
                  <a:lnTo>
                    <a:pt x="92" y="101"/>
                  </a:lnTo>
                  <a:lnTo>
                    <a:pt x="92" y="99"/>
                  </a:lnTo>
                  <a:lnTo>
                    <a:pt x="91" y="99"/>
                  </a:lnTo>
                  <a:lnTo>
                    <a:pt x="91" y="98"/>
                  </a:lnTo>
                  <a:lnTo>
                    <a:pt x="92" y="98"/>
                  </a:lnTo>
                  <a:lnTo>
                    <a:pt x="92" y="97"/>
                  </a:lnTo>
                  <a:lnTo>
                    <a:pt x="94" y="97"/>
                  </a:lnTo>
                  <a:lnTo>
                    <a:pt x="95" y="97"/>
                  </a:lnTo>
                  <a:lnTo>
                    <a:pt x="95" y="98"/>
                  </a:lnTo>
                  <a:lnTo>
                    <a:pt x="94" y="98"/>
                  </a:lnTo>
                  <a:lnTo>
                    <a:pt x="94" y="99"/>
                  </a:lnTo>
                  <a:lnTo>
                    <a:pt x="94" y="101"/>
                  </a:lnTo>
                  <a:lnTo>
                    <a:pt x="94" y="102"/>
                  </a:lnTo>
                  <a:lnTo>
                    <a:pt x="95" y="102"/>
                  </a:lnTo>
                  <a:lnTo>
                    <a:pt x="95" y="101"/>
                  </a:lnTo>
                  <a:lnTo>
                    <a:pt x="95" y="99"/>
                  </a:lnTo>
                  <a:lnTo>
                    <a:pt x="95" y="98"/>
                  </a:lnTo>
                  <a:lnTo>
                    <a:pt x="96" y="98"/>
                  </a:lnTo>
                  <a:lnTo>
                    <a:pt x="96" y="99"/>
                  </a:lnTo>
                  <a:lnTo>
                    <a:pt x="96" y="101"/>
                  </a:lnTo>
                  <a:lnTo>
                    <a:pt x="96" y="102"/>
                  </a:lnTo>
                  <a:lnTo>
                    <a:pt x="96" y="103"/>
                  </a:lnTo>
                  <a:lnTo>
                    <a:pt x="98" y="103"/>
                  </a:lnTo>
                  <a:lnTo>
                    <a:pt x="98" y="104"/>
                  </a:lnTo>
                  <a:lnTo>
                    <a:pt x="99" y="104"/>
                  </a:lnTo>
                  <a:lnTo>
                    <a:pt x="99" y="103"/>
                  </a:lnTo>
                  <a:lnTo>
                    <a:pt x="100" y="103"/>
                  </a:lnTo>
                  <a:lnTo>
                    <a:pt x="100" y="104"/>
                  </a:lnTo>
                  <a:lnTo>
                    <a:pt x="101" y="104"/>
                  </a:lnTo>
                  <a:lnTo>
                    <a:pt x="101" y="103"/>
                  </a:lnTo>
                  <a:lnTo>
                    <a:pt x="100" y="103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1" y="101"/>
                  </a:lnTo>
                  <a:lnTo>
                    <a:pt x="100" y="101"/>
                  </a:lnTo>
                  <a:lnTo>
                    <a:pt x="100" y="99"/>
                  </a:lnTo>
                  <a:lnTo>
                    <a:pt x="100" y="98"/>
                  </a:lnTo>
                  <a:lnTo>
                    <a:pt x="99" y="98"/>
                  </a:lnTo>
                  <a:lnTo>
                    <a:pt x="99" y="99"/>
                  </a:lnTo>
                  <a:lnTo>
                    <a:pt x="99" y="101"/>
                  </a:lnTo>
                  <a:lnTo>
                    <a:pt x="100" y="101"/>
                  </a:lnTo>
                  <a:lnTo>
                    <a:pt x="100" y="102"/>
                  </a:lnTo>
                  <a:lnTo>
                    <a:pt x="99" y="102"/>
                  </a:lnTo>
                  <a:lnTo>
                    <a:pt x="99" y="103"/>
                  </a:lnTo>
                  <a:lnTo>
                    <a:pt x="98" y="103"/>
                  </a:lnTo>
                  <a:lnTo>
                    <a:pt x="98" y="102"/>
                  </a:lnTo>
                  <a:lnTo>
                    <a:pt x="98" y="101"/>
                  </a:lnTo>
                  <a:lnTo>
                    <a:pt x="98" y="99"/>
                  </a:lnTo>
                  <a:lnTo>
                    <a:pt x="98" y="98"/>
                  </a:lnTo>
                  <a:lnTo>
                    <a:pt x="98" y="97"/>
                  </a:lnTo>
                  <a:lnTo>
                    <a:pt x="98" y="95"/>
                  </a:lnTo>
                  <a:lnTo>
                    <a:pt x="96" y="95"/>
                  </a:lnTo>
                  <a:lnTo>
                    <a:pt x="95" y="95"/>
                  </a:lnTo>
                  <a:lnTo>
                    <a:pt x="95" y="94"/>
                  </a:lnTo>
                  <a:lnTo>
                    <a:pt x="95" y="93"/>
                  </a:lnTo>
                  <a:lnTo>
                    <a:pt x="96" y="93"/>
                  </a:lnTo>
                  <a:lnTo>
                    <a:pt x="96" y="92"/>
                  </a:lnTo>
                  <a:lnTo>
                    <a:pt x="98" y="92"/>
                  </a:lnTo>
                  <a:lnTo>
                    <a:pt x="98" y="93"/>
                  </a:lnTo>
                  <a:lnTo>
                    <a:pt x="99" y="93"/>
                  </a:lnTo>
                  <a:lnTo>
                    <a:pt x="99" y="92"/>
                  </a:lnTo>
                  <a:lnTo>
                    <a:pt x="100" y="92"/>
                  </a:lnTo>
                  <a:lnTo>
                    <a:pt x="101" y="92"/>
                  </a:lnTo>
                  <a:lnTo>
                    <a:pt x="101" y="93"/>
                  </a:lnTo>
                  <a:lnTo>
                    <a:pt x="103" y="93"/>
                  </a:lnTo>
                  <a:lnTo>
                    <a:pt x="103" y="94"/>
                  </a:lnTo>
                  <a:lnTo>
                    <a:pt x="103" y="95"/>
                  </a:lnTo>
                  <a:lnTo>
                    <a:pt x="103" y="97"/>
                  </a:lnTo>
                  <a:lnTo>
                    <a:pt x="103" y="98"/>
                  </a:lnTo>
                  <a:lnTo>
                    <a:pt x="101" y="98"/>
                  </a:lnTo>
                  <a:lnTo>
                    <a:pt x="101" y="99"/>
                  </a:lnTo>
                  <a:lnTo>
                    <a:pt x="103" y="99"/>
                  </a:lnTo>
                  <a:lnTo>
                    <a:pt x="103" y="101"/>
                  </a:lnTo>
                  <a:lnTo>
                    <a:pt x="103" y="102"/>
                  </a:lnTo>
                  <a:lnTo>
                    <a:pt x="104" y="102"/>
                  </a:lnTo>
                  <a:lnTo>
                    <a:pt x="104" y="103"/>
                  </a:lnTo>
                  <a:lnTo>
                    <a:pt x="104" y="104"/>
                  </a:lnTo>
                  <a:lnTo>
                    <a:pt x="105" y="104"/>
                  </a:lnTo>
                  <a:lnTo>
                    <a:pt x="105" y="106"/>
                  </a:lnTo>
                  <a:lnTo>
                    <a:pt x="105" y="107"/>
                  </a:lnTo>
                  <a:lnTo>
                    <a:pt x="105" y="108"/>
                  </a:lnTo>
                  <a:lnTo>
                    <a:pt x="104" y="108"/>
                  </a:lnTo>
                  <a:lnTo>
                    <a:pt x="104" y="110"/>
                  </a:lnTo>
                  <a:lnTo>
                    <a:pt x="104" y="111"/>
                  </a:lnTo>
                  <a:lnTo>
                    <a:pt x="104" y="112"/>
                  </a:lnTo>
                  <a:lnTo>
                    <a:pt x="104" y="113"/>
                  </a:lnTo>
                  <a:lnTo>
                    <a:pt x="105" y="113"/>
                  </a:lnTo>
                  <a:lnTo>
                    <a:pt x="105" y="112"/>
                  </a:lnTo>
                  <a:lnTo>
                    <a:pt x="107" y="112"/>
                  </a:lnTo>
                  <a:lnTo>
                    <a:pt x="107" y="113"/>
                  </a:lnTo>
                  <a:lnTo>
                    <a:pt x="105" y="113"/>
                  </a:lnTo>
                  <a:lnTo>
                    <a:pt x="105" y="115"/>
                  </a:lnTo>
                  <a:lnTo>
                    <a:pt x="107" y="115"/>
                  </a:lnTo>
                  <a:lnTo>
                    <a:pt x="107" y="113"/>
                  </a:lnTo>
                  <a:lnTo>
                    <a:pt x="108" y="113"/>
                  </a:lnTo>
                  <a:lnTo>
                    <a:pt x="108" y="115"/>
                  </a:lnTo>
                  <a:lnTo>
                    <a:pt x="109" y="115"/>
                  </a:lnTo>
                  <a:lnTo>
                    <a:pt x="109" y="113"/>
                  </a:lnTo>
                  <a:lnTo>
                    <a:pt x="111" y="113"/>
                  </a:lnTo>
                  <a:lnTo>
                    <a:pt x="111" y="112"/>
                  </a:lnTo>
                  <a:lnTo>
                    <a:pt x="109" y="112"/>
                  </a:lnTo>
                  <a:lnTo>
                    <a:pt x="109" y="113"/>
                  </a:lnTo>
                  <a:lnTo>
                    <a:pt x="108" y="113"/>
                  </a:lnTo>
                  <a:lnTo>
                    <a:pt x="108" y="112"/>
                  </a:lnTo>
                  <a:lnTo>
                    <a:pt x="107" y="112"/>
                  </a:lnTo>
                  <a:lnTo>
                    <a:pt x="107" y="111"/>
                  </a:lnTo>
                  <a:lnTo>
                    <a:pt x="105" y="111"/>
                  </a:lnTo>
                  <a:lnTo>
                    <a:pt x="105" y="110"/>
                  </a:lnTo>
                  <a:lnTo>
                    <a:pt x="105" y="108"/>
                  </a:lnTo>
                  <a:lnTo>
                    <a:pt x="107" y="108"/>
                  </a:lnTo>
                  <a:lnTo>
                    <a:pt x="107" y="107"/>
                  </a:lnTo>
                  <a:lnTo>
                    <a:pt x="107" y="106"/>
                  </a:lnTo>
                  <a:lnTo>
                    <a:pt x="107" y="104"/>
                  </a:lnTo>
                  <a:lnTo>
                    <a:pt x="108" y="104"/>
                  </a:lnTo>
                  <a:lnTo>
                    <a:pt x="108" y="103"/>
                  </a:lnTo>
                  <a:lnTo>
                    <a:pt x="108" y="102"/>
                  </a:lnTo>
                  <a:lnTo>
                    <a:pt x="109" y="102"/>
                  </a:lnTo>
                  <a:lnTo>
                    <a:pt x="111" y="102"/>
                  </a:lnTo>
                  <a:lnTo>
                    <a:pt x="111" y="101"/>
                  </a:lnTo>
                  <a:lnTo>
                    <a:pt x="109" y="101"/>
                  </a:lnTo>
                  <a:lnTo>
                    <a:pt x="109" y="99"/>
                  </a:lnTo>
                  <a:lnTo>
                    <a:pt x="108" y="99"/>
                  </a:lnTo>
                  <a:lnTo>
                    <a:pt x="108" y="98"/>
                  </a:lnTo>
                  <a:lnTo>
                    <a:pt x="109" y="98"/>
                  </a:lnTo>
                  <a:lnTo>
                    <a:pt x="111" y="98"/>
                  </a:lnTo>
                  <a:lnTo>
                    <a:pt x="111" y="99"/>
                  </a:lnTo>
                  <a:lnTo>
                    <a:pt x="112" y="99"/>
                  </a:lnTo>
                  <a:lnTo>
                    <a:pt x="112" y="101"/>
                  </a:lnTo>
                  <a:lnTo>
                    <a:pt x="112" y="102"/>
                  </a:lnTo>
                  <a:lnTo>
                    <a:pt x="112" y="103"/>
                  </a:lnTo>
                  <a:lnTo>
                    <a:pt x="113" y="103"/>
                  </a:lnTo>
                  <a:lnTo>
                    <a:pt x="113" y="102"/>
                  </a:lnTo>
                  <a:lnTo>
                    <a:pt x="113" y="101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3" y="97"/>
                  </a:lnTo>
                  <a:lnTo>
                    <a:pt x="114" y="97"/>
                  </a:lnTo>
                  <a:lnTo>
                    <a:pt x="114" y="98"/>
                  </a:lnTo>
                  <a:lnTo>
                    <a:pt x="114" y="97"/>
                  </a:lnTo>
                  <a:lnTo>
                    <a:pt x="114" y="95"/>
                  </a:lnTo>
                  <a:lnTo>
                    <a:pt x="116" y="95"/>
                  </a:lnTo>
                  <a:lnTo>
                    <a:pt x="116" y="97"/>
                  </a:lnTo>
                  <a:lnTo>
                    <a:pt x="117" y="97"/>
                  </a:lnTo>
                  <a:lnTo>
                    <a:pt x="117" y="95"/>
                  </a:lnTo>
                  <a:lnTo>
                    <a:pt x="117" y="94"/>
                  </a:lnTo>
                  <a:lnTo>
                    <a:pt x="116" y="94"/>
                  </a:lnTo>
                  <a:lnTo>
                    <a:pt x="116" y="93"/>
                  </a:lnTo>
                  <a:lnTo>
                    <a:pt x="116" y="92"/>
                  </a:lnTo>
                  <a:lnTo>
                    <a:pt x="117" y="92"/>
                  </a:lnTo>
                  <a:lnTo>
                    <a:pt x="117" y="90"/>
                  </a:lnTo>
                  <a:lnTo>
                    <a:pt x="117" y="89"/>
                  </a:lnTo>
                  <a:lnTo>
                    <a:pt x="116" y="89"/>
                  </a:lnTo>
                  <a:lnTo>
                    <a:pt x="114" y="89"/>
                  </a:lnTo>
                  <a:lnTo>
                    <a:pt x="114" y="89"/>
                  </a:lnTo>
                  <a:lnTo>
                    <a:pt x="114" y="89"/>
                  </a:lnTo>
                  <a:lnTo>
                    <a:pt x="114" y="88"/>
                  </a:lnTo>
                  <a:lnTo>
                    <a:pt x="114" y="86"/>
                  </a:lnTo>
                  <a:lnTo>
                    <a:pt x="114" y="86"/>
                  </a:lnTo>
                  <a:lnTo>
                    <a:pt x="114" y="85"/>
                  </a:lnTo>
                  <a:lnTo>
                    <a:pt x="114" y="85"/>
                  </a:lnTo>
                  <a:lnTo>
                    <a:pt x="114" y="84"/>
                  </a:lnTo>
                  <a:lnTo>
                    <a:pt x="114" y="84"/>
                  </a:lnTo>
                  <a:lnTo>
                    <a:pt x="116" y="84"/>
                  </a:lnTo>
                  <a:lnTo>
                    <a:pt x="116" y="85"/>
                  </a:lnTo>
                  <a:lnTo>
                    <a:pt x="117" y="85"/>
                  </a:lnTo>
                  <a:lnTo>
                    <a:pt x="117" y="84"/>
                  </a:lnTo>
                  <a:lnTo>
                    <a:pt x="116" y="84"/>
                  </a:lnTo>
                  <a:lnTo>
                    <a:pt x="116" y="83"/>
                  </a:lnTo>
                  <a:lnTo>
                    <a:pt x="117" y="83"/>
                  </a:lnTo>
                  <a:lnTo>
                    <a:pt x="117" y="81"/>
                  </a:lnTo>
                  <a:lnTo>
                    <a:pt x="117" y="80"/>
                  </a:lnTo>
                  <a:lnTo>
                    <a:pt x="117" y="79"/>
                  </a:lnTo>
                  <a:lnTo>
                    <a:pt x="118" y="79"/>
                  </a:lnTo>
                  <a:lnTo>
                    <a:pt x="118" y="77"/>
                  </a:lnTo>
                  <a:lnTo>
                    <a:pt x="120" y="77"/>
                  </a:lnTo>
                  <a:lnTo>
                    <a:pt x="120" y="79"/>
                  </a:lnTo>
                  <a:lnTo>
                    <a:pt x="120" y="80"/>
                  </a:lnTo>
                  <a:lnTo>
                    <a:pt x="120" y="81"/>
                  </a:lnTo>
                  <a:lnTo>
                    <a:pt x="120" y="83"/>
                  </a:lnTo>
                  <a:lnTo>
                    <a:pt x="121" y="83"/>
                  </a:lnTo>
                  <a:lnTo>
                    <a:pt x="121" y="81"/>
                  </a:lnTo>
                  <a:lnTo>
                    <a:pt x="122" y="81"/>
                  </a:lnTo>
                  <a:lnTo>
                    <a:pt x="122" y="83"/>
                  </a:lnTo>
                  <a:lnTo>
                    <a:pt x="123" y="83"/>
                  </a:lnTo>
                  <a:lnTo>
                    <a:pt x="123" y="84"/>
                  </a:lnTo>
                  <a:lnTo>
                    <a:pt x="123" y="85"/>
                  </a:lnTo>
                  <a:lnTo>
                    <a:pt x="123" y="86"/>
                  </a:lnTo>
                  <a:lnTo>
                    <a:pt x="125" y="86"/>
                  </a:lnTo>
                  <a:lnTo>
                    <a:pt x="125" y="88"/>
                  </a:lnTo>
                  <a:lnTo>
                    <a:pt x="126" y="88"/>
                  </a:lnTo>
                  <a:lnTo>
                    <a:pt x="126" y="89"/>
                  </a:lnTo>
                  <a:lnTo>
                    <a:pt x="126" y="89"/>
                  </a:lnTo>
                  <a:lnTo>
                    <a:pt x="127" y="90"/>
                  </a:lnTo>
                  <a:lnTo>
                    <a:pt x="127" y="89"/>
                  </a:lnTo>
                  <a:lnTo>
                    <a:pt x="126" y="89"/>
                  </a:lnTo>
                  <a:lnTo>
                    <a:pt x="127" y="89"/>
                  </a:lnTo>
                  <a:lnTo>
                    <a:pt x="127" y="88"/>
                  </a:lnTo>
                  <a:lnTo>
                    <a:pt x="127" y="86"/>
                  </a:lnTo>
                  <a:lnTo>
                    <a:pt x="127" y="85"/>
                  </a:lnTo>
                  <a:lnTo>
                    <a:pt x="126" y="85"/>
                  </a:lnTo>
                  <a:lnTo>
                    <a:pt x="126" y="84"/>
                  </a:lnTo>
                  <a:lnTo>
                    <a:pt x="126" y="83"/>
                  </a:lnTo>
                  <a:lnTo>
                    <a:pt x="126" y="81"/>
                  </a:lnTo>
                  <a:lnTo>
                    <a:pt x="126" y="80"/>
                  </a:lnTo>
                  <a:lnTo>
                    <a:pt x="127" y="80"/>
                  </a:lnTo>
                  <a:lnTo>
                    <a:pt x="129" y="80"/>
                  </a:lnTo>
                  <a:lnTo>
                    <a:pt x="130" y="80"/>
                  </a:lnTo>
                  <a:lnTo>
                    <a:pt x="131" y="80"/>
                  </a:lnTo>
                  <a:lnTo>
                    <a:pt x="131" y="79"/>
                  </a:lnTo>
                  <a:lnTo>
                    <a:pt x="132" y="79"/>
                  </a:lnTo>
                  <a:lnTo>
                    <a:pt x="132" y="77"/>
                  </a:lnTo>
                  <a:lnTo>
                    <a:pt x="131" y="77"/>
                  </a:lnTo>
                  <a:lnTo>
                    <a:pt x="131" y="76"/>
                  </a:lnTo>
                  <a:lnTo>
                    <a:pt x="131" y="75"/>
                  </a:lnTo>
                  <a:lnTo>
                    <a:pt x="132" y="75"/>
                  </a:lnTo>
                  <a:lnTo>
                    <a:pt x="132" y="74"/>
                  </a:lnTo>
                  <a:lnTo>
                    <a:pt x="134" y="74"/>
                  </a:lnTo>
                  <a:lnTo>
                    <a:pt x="134" y="72"/>
                  </a:lnTo>
                  <a:lnTo>
                    <a:pt x="135" y="72"/>
                  </a:lnTo>
                  <a:lnTo>
                    <a:pt x="135" y="71"/>
                  </a:lnTo>
                  <a:lnTo>
                    <a:pt x="136" y="71"/>
                  </a:lnTo>
                  <a:lnTo>
                    <a:pt x="136" y="72"/>
                  </a:lnTo>
                  <a:lnTo>
                    <a:pt x="135" y="72"/>
                  </a:lnTo>
                  <a:lnTo>
                    <a:pt x="135" y="74"/>
                  </a:lnTo>
                  <a:lnTo>
                    <a:pt x="135" y="75"/>
                  </a:lnTo>
                  <a:lnTo>
                    <a:pt x="136" y="75"/>
                  </a:lnTo>
                  <a:lnTo>
                    <a:pt x="136" y="74"/>
                  </a:lnTo>
                  <a:lnTo>
                    <a:pt x="136" y="72"/>
                  </a:lnTo>
                  <a:lnTo>
                    <a:pt x="138" y="72"/>
                  </a:lnTo>
                  <a:lnTo>
                    <a:pt x="138" y="71"/>
                  </a:lnTo>
                  <a:lnTo>
                    <a:pt x="139" y="71"/>
                  </a:lnTo>
                  <a:lnTo>
                    <a:pt x="140" y="71"/>
                  </a:lnTo>
                  <a:lnTo>
                    <a:pt x="141" y="71"/>
                  </a:lnTo>
                  <a:lnTo>
                    <a:pt x="143" y="71"/>
                  </a:lnTo>
                  <a:lnTo>
                    <a:pt x="144" y="71"/>
                  </a:lnTo>
                  <a:lnTo>
                    <a:pt x="145" y="71"/>
                  </a:lnTo>
                  <a:lnTo>
                    <a:pt x="145" y="70"/>
                  </a:lnTo>
                  <a:lnTo>
                    <a:pt x="145" y="70"/>
                  </a:lnTo>
                  <a:lnTo>
                    <a:pt x="147" y="70"/>
                  </a:lnTo>
                  <a:lnTo>
                    <a:pt x="148" y="70"/>
                  </a:lnTo>
                  <a:lnTo>
                    <a:pt x="148" y="71"/>
                  </a:lnTo>
                  <a:lnTo>
                    <a:pt x="149" y="71"/>
                  </a:lnTo>
                  <a:lnTo>
                    <a:pt x="150" y="71"/>
                  </a:lnTo>
                  <a:lnTo>
                    <a:pt x="150" y="70"/>
                  </a:lnTo>
                  <a:lnTo>
                    <a:pt x="152" y="70"/>
                  </a:lnTo>
                  <a:lnTo>
                    <a:pt x="152" y="71"/>
                  </a:lnTo>
                  <a:lnTo>
                    <a:pt x="153" y="71"/>
                  </a:lnTo>
                  <a:lnTo>
                    <a:pt x="154" y="71"/>
                  </a:lnTo>
                  <a:lnTo>
                    <a:pt x="156" y="71"/>
                  </a:lnTo>
                  <a:lnTo>
                    <a:pt x="157" y="71"/>
                  </a:lnTo>
                  <a:lnTo>
                    <a:pt x="157" y="70"/>
                  </a:lnTo>
                  <a:lnTo>
                    <a:pt x="158" y="70"/>
                  </a:lnTo>
                  <a:lnTo>
                    <a:pt x="158" y="71"/>
                  </a:lnTo>
                  <a:lnTo>
                    <a:pt x="158" y="72"/>
                  </a:lnTo>
                  <a:lnTo>
                    <a:pt x="157" y="72"/>
                  </a:lnTo>
                  <a:lnTo>
                    <a:pt x="157" y="74"/>
                  </a:lnTo>
                  <a:lnTo>
                    <a:pt x="157" y="75"/>
                  </a:lnTo>
                  <a:lnTo>
                    <a:pt x="157" y="76"/>
                  </a:lnTo>
                  <a:lnTo>
                    <a:pt x="158" y="76"/>
                  </a:lnTo>
                  <a:lnTo>
                    <a:pt x="158" y="77"/>
                  </a:lnTo>
                  <a:lnTo>
                    <a:pt x="158" y="79"/>
                  </a:lnTo>
                  <a:lnTo>
                    <a:pt x="159" y="79"/>
                  </a:lnTo>
                  <a:lnTo>
                    <a:pt x="159" y="80"/>
                  </a:lnTo>
                  <a:lnTo>
                    <a:pt x="158" y="80"/>
                  </a:lnTo>
                  <a:lnTo>
                    <a:pt x="157" y="80"/>
                  </a:lnTo>
                  <a:lnTo>
                    <a:pt x="157" y="81"/>
                  </a:lnTo>
                  <a:lnTo>
                    <a:pt x="158" y="80"/>
                  </a:lnTo>
                  <a:lnTo>
                    <a:pt x="158" y="81"/>
                  </a:lnTo>
                  <a:lnTo>
                    <a:pt x="159" y="81"/>
                  </a:lnTo>
                  <a:lnTo>
                    <a:pt x="159" y="83"/>
                  </a:lnTo>
                  <a:lnTo>
                    <a:pt x="161" y="83"/>
                  </a:lnTo>
                  <a:lnTo>
                    <a:pt x="161" y="84"/>
                  </a:lnTo>
                  <a:lnTo>
                    <a:pt x="159" y="84"/>
                  </a:lnTo>
                  <a:lnTo>
                    <a:pt x="159" y="85"/>
                  </a:lnTo>
                  <a:lnTo>
                    <a:pt x="159" y="86"/>
                  </a:lnTo>
                  <a:lnTo>
                    <a:pt x="158" y="86"/>
                  </a:lnTo>
                  <a:lnTo>
                    <a:pt x="158" y="85"/>
                  </a:lnTo>
                  <a:lnTo>
                    <a:pt x="157" y="85"/>
                  </a:lnTo>
                  <a:lnTo>
                    <a:pt x="157" y="86"/>
                  </a:lnTo>
                  <a:lnTo>
                    <a:pt x="156" y="86"/>
                  </a:lnTo>
                  <a:lnTo>
                    <a:pt x="156" y="88"/>
                  </a:lnTo>
                  <a:lnTo>
                    <a:pt x="154" y="88"/>
                  </a:lnTo>
                  <a:lnTo>
                    <a:pt x="154" y="89"/>
                  </a:lnTo>
                  <a:lnTo>
                    <a:pt x="156" y="89"/>
                  </a:lnTo>
                  <a:lnTo>
                    <a:pt x="156" y="88"/>
                  </a:lnTo>
                  <a:lnTo>
                    <a:pt x="157" y="88"/>
                  </a:lnTo>
                  <a:lnTo>
                    <a:pt x="157" y="89"/>
                  </a:lnTo>
                  <a:lnTo>
                    <a:pt x="156" y="89"/>
                  </a:lnTo>
                  <a:lnTo>
                    <a:pt x="157" y="89"/>
                  </a:lnTo>
                  <a:lnTo>
                    <a:pt x="158" y="89"/>
                  </a:lnTo>
                  <a:lnTo>
                    <a:pt x="158" y="90"/>
                  </a:lnTo>
                  <a:lnTo>
                    <a:pt x="157" y="90"/>
                  </a:lnTo>
                  <a:lnTo>
                    <a:pt x="156" y="90"/>
                  </a:lnTo>
                  <a:lnTo>
                    <a:pt x="156" y="92"/>
                  </a:lnTo>
                  <a:lnTo>
                    <a:pt x="157" y="92"/>
                  </a:lnTo>
                  <a:lnTo>
                    <a:pt x="157" y="93"/>
                  </a:lnTo>
                  <a:lnTo>
                    <a:pt x="156" y="93"/>
                  </a:lnTo>
                  <a:lnTo>
                    <a:pt x="156" y="94"/>
                  </a:lnTo>
                  <a:lnTo>
                    <a:pt x="154" y="94"/>
                  </a:lnTo>
                  <a:lnTo>
                    <a:pt x="154" y="95"/>
                  </a:lnTo>
                  <a:lnTo>
                    <a:pt x="153" y="95"/>
                  </a:lnTo>
                  <a:lnTo>
                    <a:pt x="153" y="97"/>
                  </a:lnTo>
                  <a:lnTo>
                    <a:pt x="154" y="97"/>
                  </a:lnTo>
                  <a:lnTo>
                    <a:pt x="154" y="98"/>
                  </a:lnTo>
                  <a:lnTo>
                    <a:pt x="154" y="99"/>
                  </a:lnTo>
                  <a:lnTo>
                    <a:pt x="156" y="99"/>
                  </a:lnTo>
                  <a:lnTo>
                    <a:pt x="156" y="98"/>
                  </a:lnTo>
                  <a:lnTo>
                    <a:pt x="157" y="98"/>
                  </a:lnTo>
                  <a:lnTo>
                    <a:pt x="158" y="98"/>
                  </a:lnTo>
                  <a:lnTo>
                    <a:pt x="158" y="97"/>
                  </a:lnTo>
                  <a:lnTo>
                    <a:pt x="159" y="97"/>
                  </a:lnTo>
                  <a:lnTo>
                    <a:pt x="161" y="97"/>
                  </a:lnTo>
                  <a:lnTo>
                    <a:pt x="161" y="98"/>
                  </a:lnTo>
                  <a:lnTo>
                    <a:pt x="161" y="99"/>
                  </a:lnTo>
                  <a:lnTo>
                    <a:pt x="159" y="99"/>
                  </a:lnTo>
                  <a:lnTo>
                    <a:pt x="158" y="99"/>
                  </a:lnTo>
                  <a:lnTo>
                    <a:pt x="158" y="101"/>
                  </a:lnTo>
                  <a:lnTo>
                    <a:pt x="159" y="101"/>
                  </a:lnTo>
                  <a:lnTo>
                    <a:pt x="161" y="101"/>
                  </a:lnTo>
                  <a:lnTo>
                    <a:pt x="161" y="102"/>
                  </a:lnTo>
                  <a:lnTo>
                    <a:pt x="161" y="103"/>
                  </a:lnTo>
                  <a:lnTo>
                    <a:pt x="159" y="103"/>
                  </a:lnTo>
                  <a:lnTo>
                    <a:pt x="158" y="103"/>
                  </a:lnTo>
                  <a:lnTo>
                    <a:pt x="157" y="103"/>
                  </a:lnTo>
                  <a:lnTo>
                    <a:pt x="157" y="104"/>
                  </a:lnTo>
                  <a:lnTo>
                    <a:pt x="156" y="104"/>
                  </a:lnTo>
                  <a:lnTo>
                    <a:pt x="156" y="106"/>
                  </a:lnTo>
                  <a:lnTo>
                    <a:pt x="157" y="106"/>
                  </a:lnTo>
                  <a:lnTo>
                    <a:pt x="157" y="104"/>
                  </a:lnTo>
                  <a:lnTo>
                    <a:pt x="158" y="104"/>
                  </a:lnTo>
                  <a:lnTo>
                    <a:pt x="159" y="104"/>
                  </a:lnTo>
                  <a:lnTo>
                    <a:pt x="161" y="104"/>
                  </a:lnTo>
                  <a:lnTo>
                    <a:pt x="162" y="104"/>
                  </a:lnTo>
                  <a:lnTo>
                    <a:pt x="162" y="103"/>
                  </a:lnTo>
                  <a:lnTo>
                    <a:pt x="163" y="103"/>
                  </a:lnTo>
                  <a:lnTo>
                    <a:pt x="163" y="102"/>
                  </a:lnTo>
                  <a:lnTo>
                    <a:pt x="165" y="102"/>
                  </a:lnTo>
                  <a:lnTo>
                    <a:pt x="165" y="101"/>
                  </a:lnTo>
                  <a:lnTo>
                    <a:pt x="166" y="101"/>
                  </a:lnTo>
                  <a:lnTo>
                    <a:pt x="166" y="102"/>
                  </a:lnTo>
                  <a:lnTo>
                    <a:pt x="165" y="102"/>
                  </a:lnTo>
                  <a:lnTo>
                    <a:pt x="165" y="103"/>
                  </a:lnTo>
                  <a:lnTo>
                    <a:pt x="166" y="103"/>
                  </a:lnTo>
                  <a:lnTo>
                    <a:pt x="166" y="102"/>
                  </a:lnTo>
                  <a:lnTo>
                    <a:pt x="167" y="102"/>
                  </a:lnTo>
                  <a:lnTo>
                    <a:pt x="167" y="103"/>
                  </a:lnTo>
                  <a:lnTo>
                    <a:pt x="168" y="103"/>
                  </a:lnTo>
                  <a:lnTo>
                    <a:pt x="168" y="102"/>
                  </a:lnTo>
                  <a:lnTo>
                    <a:pt x="168" y="101"/>
                  </a:lnTo>
                  <a:lnTo>
                    <a:pt x="170" y="101"/>
                  </a:lnTo>
                  <a:lnTo>
                    <a:pt x="171" y="101"/>
                  </a:lnTo>
                  <a:lnTo>
                    <a:pt x="171" y="102"/>
                  </a:lnTo>
                  <a:lnTo>
                    <a:pt x="170" y="102"/>
                  </a:lnTo>
                  <a:lnTo>
                    <a:pt x="170" y="103"/>
                  </a:lnTo>
                  <a:lnTo>
                    <a:pt x="168" y="103"/>
                  </a:lnTo>
                  <a:lnTo>
                    <a:pt x="168" y="104"/>
                  </a:lnTo>
                  <a:lnTo>
                    <a:pt x="168" y="106"/>
                  </a:lnTo>
                  <a:lnTo>
                    <a:pt x="167" y="106"/>
                  </a:lnTo>
                  <a:lnTo>
                    <a:pt x="167" y="107"/>
                  </a:lnTo>
                  <a:lnTo>
                    <a:pt x="167" y="108"/>
                  </a:lnTo>
                  <a:lnTo>
                    <a:pt x="166" y="108"/>
                  </a:lnTo>
                  <a:lnTo>
                    <a:pt x="166" y="110"/>
                  </a:lnTo>
                  <a:lnTo>
                    <a:pt x="165" y="110"/>
                  </a:lnTo>
                  <a:lnTo>
                    <a:pt x="165" y="111"/>
                  </a:lnTo>
                  <a:lnTo>
                    <a:pt x="166" y="111"/>
                  </a:lnTo>
                  <a:lnTo>
                    <a:pt x="166" y="110"/>
                  </a:lnTo>
                  <a:lnTo>
                    <a:pt x="167" y="110"/>
                  </a:lnTo>
                  <a:lnTo>
                    <a:pt x="168" y="110"/>
                  </a:lnTo>
                  <a:lnTo>
                    <a:pt x="168" y="108"/>
                  </a:lnTo>
                  <a:lnTo>
                    <a:pt x="170" y="108"/>
                  </a:lnTo>
                  <a:lnTo>
                    <a:pt x="170" y="107"/>
                  </a:lnTo>
                  <a:lnTo>
                    <a:pt x="171" y="107"/>
                  </a:lnTo>
                  <a:lnTo>
                    <a:pt x="171" y="108"/>
                  </a:lnTo>
                  <a:lnTo>
                    <a:pt x="170" y="108"/>
                  </a:lnTo>
                  <a:lnTo>
                    <a:pt x="170" y="110"/>
                  </a:lnTo>
                  <a:lnTo>
                    <a:pt x="171" y="110"/>
                  </a:lnTo>
                  <a:lnTo>
                    <a:pt x="172" y="110"/>
                  </a:lnTo>
                  <a:lnTo>
                    <a:pt x="172" y="111"/>
                  </a:lnTo>
                  <a:lnTo>
                    <a:pt x="171" y="111"/>
                  </a:lnTo>
                  <a:lnTo>
                    <a:pt x="171" y="112"/>
                  </a:lnTo>
                  <a:lnTo>
                    <a:pt x="170" y="112"/>
                  </a:lnTo>
                  <a:lnTo>
                    <a:pt x="170" y="113"/>
                  </a:lnTo>
                  <a:lnTo>
                    <a:pt x="168" y="113"/>
                  </a:lnTo>
                  <a:lnTo>
                    <a:pt x="168" y="115"/>
                  </a:lnTo>
                  <a:lnTo>
                    <a:pt x="168" y="116"/>
                  </a:lnTo>
                  <a:lnTo>
                    <a:pt x="168" y="117"/>
                  </a:lnTo>
                  <a:lnTo>
                    <a:pt x="167" y="117"/>
                  </a:lnTo>
                  <a:lnTo>
                    <a:pt x="167" y="119"/>
                  </a:lnTo>
                  <a:lnTo>
                    <a:pt x="167" y="120"/>
                  </a:lnTo>
                  <a:lnTo>
                    <a:pt x="166" y="120"/>
                  </a:lnTo>
                  <a:lnTo>
                    <a:pt x="166" y="120"/>
                  </a:lnTo>
                  <a:lnTo>
                    <a:pt x="165" y="120"/>
                  </a:lnTo>
                  <a:lnTo>
                    <a:pt x="163" y="120"/>
                  </a:lnTo>
                  <a:lnTo>
                    <a:pt x="163" y="121"/>
                  </a:lnTo>
                  <a:lnTo>
                    <a:pt x="163" y="122"/>
                  </a:lnTo>
                  <a:lnTo>
                    <a:pt x="163" y="124"/>
                  </a:lnTo>
                  <a:lnTo>
                    <a:pt x="165" y="124"/>
                  </a:lnTo>
                  <a:lnTo>
                    <a:pt x="165" y="125"/>
                  </a:lnTo>
                  <a:lnTo>
                    <a:pt x="166" y="125"/>
                  </a:lnTo>
                  <a:lnTo>
                    <a:pt x="166" y="124"/>
                  </a:lnTo>
                  <a:lnTo>
                    <a:pt x="165" y="124"/>
                  </a:lnTo>
                  <a:lnTo>
                    <a:pt x="165" y="122"/>
                  </a:lnTo>
                  <a:lnTo>
                    <a:pt x="165" y="121"/>
                  </a:lnTo>
                  <a:lnTo>
                    <a:pt x="166" y="121"/>
                  </a:lnTo>
                  <a:lnTo>
                    <a:pt x="166" y="120"/>
                  </a:lnTo>
                  <a:lnTo>
                    <a:pt x="167" y="120"/>
                  </a:lnTo>
                  <a:lnTo>
                    <a:pt x="167" y="120"/>
                  </a:lnTo>
                  <a:lnTo>
                    <a:pt x="168" y="120"/>
                  </a:lnTo>
                  <a:lnTo>
                    <a:pt x="168" y="119"/>
                  </a:lnTo>
                  <a:lnTo>
                    <a:pt x="168" y="117"/>
                  </a:lnTo>
                  <a:lnTo>
                    <a:pt x="170" y="117"/>
                  </a:lnTo>
                  <a:lnTo>
                    <a:pt x="170" y="116"/>
                  </a:lnTo>
                  <a:lnTo>
                    <a:pt x="170" y="115"/>
                  </a:lnTo>
                  <a:lnTo>
                    <a:pt x="170" y="113"/>
                  </a:lnTo>
                  <a:lnTo>
                    <a:pt x="171" y="113"/>
                  </a:lnTo>
                  <a:lnTo>
                    <a:pt x="171" y="115"/>
                  </a:lnTo>
                  <a:lnTo>
                    <a:pt x="172" y="115"/>
                  </a:lnTo>
                  <a:lnTo>
                    <a:pt x="172" y="113"/>
                  </a:lnTo>
                  <a:lnTo>
                    <a:pt x="172" y="112"/>
                  </a:lnTo>
                  <a:lnTo>
                    <a:pt x="172" y="111"/>
                  </a:lnTo>
                  <a:lnTo>
                    <a:pt x="174" y="111"/>
                  </a:lnTo>
                  <a:lnTo>
                    <a:pt x="174" y="110"/>
                  </a:lnTo>
                  <a:lnTo>
                    <a:pt x="174" y="108"/>
                  </a:lnTo>
                  <a:lnTo>
                    <a:pt x="174" y="107"/>
                  </a:lnTo>
                  <a:lnTo>
                    <a:pt x="175" y="107"/>
                  </a:lnTo>
                  <a:lnTo>
                    <a:pt x="175" y="108"/>
                  </a:lnTo>
                  <a:lnTo>
                    <a:pt x="176" y="108"/>
                  </a:lnTo>
                  <a:lnTo>
                    <a:pt x="176" y="110"/>
                  </a:lnTo>
                  <a:lnTo>
                    <a:pt x="176" y="111"/>
                  </a:lnTo>
                  <a:lnTo>
                    <a:pt x="176" y="111"/>
                  </a:lnTo>
                  <a:lnTo>
                    <a:pt x="176" y="110"/>
                  </a:lnTo>
                  <a:lnTo>
                    <a:pt x="176" y="108"/>
                  </a:lnTo>
                  <a:lnTo>
                    <a:pt x="176" y="107"/>
                  </a:lnTo>
                  <a:lnTo>
                    <a:pt x="177" y="107"/>
                  </a:lnTo>
                  <a:lnTo>
                    <a:pt x="177" y="108"/>
                  </a:lnTo>
                  <a:lnTo>
                    <a:pt x="179" y="108"/>
                  </a:lnTo>
                  <a:lnTo>
                    <a:pt x="180" y="108"/>
                  </a:lnTo>
                  <a:lnTo>
                    <a:pt x="180" y="107"/>
                  </a:lnTo>
                  <a:lnTo>
                    <a:pt x="179" y="107"/>
                  </a:lnTo>
                  <a:lnTo>
                    <a:pt x="179" y="106"/>
                  </a:lnTo>
                  <a:lnTo>
                    <a:pt x="179" y="104"/>
                  </a:lnTo>
                  <a:lnTo>
                    <a:pt x="179" y="103"/>
                  </a:lnTo>
                  <a:lnTo>
                    <a:pt x="179" y="102"/>
                  </a:lnTo>
                  <a:lnTo>
                    <a:pt x="177" y="102"/>
                  </a:lnTo>
                  <a:lnTo>
                    <a:pt x="177" y="101"/>
                  </a:lnTo>
                  <a:lnTo>
                    <a:pt x="177" y="99"/>
                  </a:lnTo>
                  <a:lnTo>
                    <a:pt x="177" y="98"/>
                  </a:lnTo>
                  <a:lnTo>
                    <a:pt x="179" y="98"/>
                  </a:lnTo>
                  <a:lnTo>
                    <a:pt x="179" y="97"/>
                  </a:lnTo>
                  <a:lnTo>
                    <a:pt x="180" y="97"/>
                  </a:lnTo>
                  <a:lnTo>
                    <a:pt x="181" y="97"/>
                  </a:lnTo>
                  <a:lnTo>
                    <a:pt x="183" y="97"/>
                  </a:lnTo>
                  <a:lnTo>
                    <a:pt x="183" y="98"/>
                  </a:lnTo>
                  <a:lnTo>
                    <a:pt x="183" y="99"/>
                  </a:lnTo>
                  <a:lnTo>
                    <a:pt x="184" y="99"/>
                  </a:lnTo>
                  <a:lnTo>
                    <a:pt x="185" y="99"/>
                  </a:lnTo>
                  <a:lnTo>
                    <a:pt x="186" y="99"/>
                  </a:lnTo>
                  <a:lnTo>
                    <a:pt x="186" y="98"/>
                  </a:lnTo>
                  <a:lnTo>
                    <a:pt x="186" y="97"/>
                  </a:lnTo>
                  <a:lnTo>
                    <a:pt x="185" y="97"/>
                  </a:lnTo>
                  <a:lnTo>
                    <a:pt x="185" y="95"/>
                  </a:lnTo>
                  <a:lnTo>
                    <a:pt x="185" y="94"/>
                  </a:lnTo>
                  <a:lnTo>
                    <a:pt x="186" y="94"/>
                  </a:lnTo>
                  <a:lnTo>
                    <a:pt x="186" y="93"/>
                  </a:lnTo>
                  <a:lnTo>
                    <a:pt x="185" y="93"/>
                  </a:lnTo>
                  <a:lnTo>
                    <a:pt x="185" y="92"/>
                  </a:lnTo>
                  <a:lnTo>
                    <a:pt x="186" y="92"/>
                  </a:lnTo>
                  <a:lnTo>
                    <a:pt x="186" y="90"/>
                  </a:lnTo>
                  <a:lnTo>
                    <a:pt x="186" y="89"/>
                  </a:lnTo>
                  <a:lnTo>
                    <a:pt x="186" y="89"/>
                  </a:lnTo>
                  <a:lnTo>
                    <a:pt x="188" y="89"/>
                  </a:lnTo>
                  <a:lnTo>
                    <a:pt x="189" y="89"/>
                  </a:lnTo>
                  <a:lnTo>
                    <a:pt x="189" y="89"/>
                  </a:lnTo>
                  <a:lnTo>
                    <a:pt x="190" y="89"/>
                  </a:lnTo>
                  <a:lnTo>
                    <a:pt x="192" y="89"/>
                  </a:lnTo>
                  <a:lnTo>
                    <a:pt x="192" y="90"/>
                  </a:lnTo>
                  <a:lnTo>
                    <a:pt x="192" y="92"/>
                  </a:lnTo>
                  <a:lnTo>
                    <a:pt x="193" y="92"/>
                  </a:lnTo>
                  <a:lnTo>
                    <a:pt x="193" y="93"/>
                  </a:lnTo>
                  <a:lnTo>
                    <a:pt x="193" y="94"/>
                  </a:lnTo>
                  <a:lnTo>
                    <a:pt x="193" y="95"/>
                  </a:lnTo>
                  <a:lnTo>
                    <a:pt x="193" y="97"/>
                  </a:lnTo>
                  <a:lnTo>
                    <a:pt x="194" y="97"/>
                  </a:lnTo>
                  <a:lnTo>
                    <a:pt x="194" y="98"/>
                  </a:lnTo>
                  <a:lnTo>
                    <a:pt x="194" y="99"/>
                  </a:lnTo>
                  <a:lnTo>
                    <a:pt x="194" y="101"/>
                  </a:lnTo>
                  <a:lnTo>
                    <a:pt x="194" y="102"/>
                  </a:lnTo>
                  <a:lnTo>
                    <a:pt x="193" y="102"/>
                  </a:lnTo>
                  <a:lnTo>
                    <a:pt x="193" y="103"/>
                  </a:lnTo>
                  <a:lnTo>
                    <a:pt x="193" y="104"/>
                  </a:lnTo>
                  <a:lnTo>
                    <a:pt x="193" y="106"/>
                  </a:lnTo>
                  <a:lnTo>
                    <a:pt x="192" y="106"/>
                  </a:lnTo>
                  <a:lnTo>
                    <a:pt x="190" y="106"/>
                  </a:lnTo>
                  <a:lnTo>
                    <a:pt x="189" y="106"/>
                  </a:lnTo>
                  <a:lnTo>
                    <a:pt x="189" y="107"/>
                  </a:lnTo>
                  <a:lnTo>
                    <a:pt x="188" y="107"/>
                  </a:lnTo>
                  <a:lnTo>
                    <a:pt x="186" y="107"/>
                  </a:lnTo>
                  <a:lnTo>
                    <a:pt x="186" y="108"/>
                  </a:lnTo>
                  <a:lnTo>
                    <a:pt x="188" y="108"/>
                  </a:lnTo>
                  <a:lnTo>
                    <a:pt x="188" y="110"/>
                  </a:lnTo>
                  <a:lnTo>
                    <a:pt x="188" y="111"/>
                  </a:lnTo>
                  <a:lnTo>
                    <a:pt x="189" y="111"/>
                  </a:lnTo>
                  <a:lnTo>
                    <a:pt x="189" y="112"/>
                  </a:lnTo>
                  <a:lnTo>
                    <a:pt x="190" y="112"/>
                  </a:lnTo>
                  <a:lnTo>
                    <a:pt x="190" y="113"/>
                  </a:lnTo>
                  <a:lnTo>
                    <a:pt x="189" y="113"/>
                  </a:lnTo>
                  <a:lnTo>
                    <a:pt x="188" y="113"/>
                  </a:lnTo>
                  <a:lnTo>
                    <a:pt x="188" y="115"/>
                  </a:lnTo>
                  <a:lnTo>
                    <a:pt x="188" y="116"/>
                  </a:lnTo>
                  <a:lnTo>
                    <a:pt x="188" y="117"/>
                  </a:lnTo>
                  <a:lnTo>
                    <a:pt x="186" y="117"/>
                  </a:lnTo>
                  <a:lnTo>
                    <a:pt x="186" y="119"/>
                  </a:lnTo>
                  <a:lnTo>
                    <a:pt x="186" y="120"/>
                  </a:lnTo>
                  <a:lnTo>
                    <a:pt x="186" y="120"/>
                  </a:lnTo>
                  <a:lnTo>
                    <a:pt x="185" y="120"/>
                  </a:lnTo>
                  <a:lnTo>
                    <a:pt x="185" y="121"/>
                  </a:lnTo>
                  <a:lnTo>
                    <a:pt x="185" y="122"/>
                  </a:lnTo>
                  <a:lnTo>
                    <a:pt x="184" y="122"/>
                  </a:lnTo>
                  <a:lnTo>
                    <a:pt x="184" y="124"/>
                  </a:lnTo>
                  <a:lnTo>
                    <a:pt x="183" y="124"/>
                  </a:lnTo>
                  <a:lnTo>
                    <a:pt x="183" y="125"/>
                  </a:lnTo>
                  <a:lnTo>
                    <a:pt x="184" y="125"/>
                  </a:lnTo>
                  <a:lnTo>
                    <a:pt x="184" y="124"/>
                  </a:lnTo>
                  <a:lnTo>
                    <a:pt x="185" y="124"/>
                  </a:lnTo>
                  <a:lnTo>
                    <a:pt x="185" y="122"/>
                  </a:lnTo>
                  <a:lnTo>
                    <a:pt x="186" y="122"/>
                  </a:lnTo>
                  <a:lnTo>
                    <a:pt x="186" y="121"/>
                  </a:lnTo>
                  <a:lnTo>
                    <a:pt x="186" y="120"/>
                  </a:lnTo>
                  <a:lnTo>
                    <a:pt x="188" y="120"/>
                  </a:lnTo>
                  <a:lnTo>
                    <a:pt x="189" y="120"/>
                  </a:lnTo>
                  <a:lnTo>
                    <a:pt x="190" y="120"/>
                  </a:lnTo>
                  <a:lnTo>
                    <a:pt x="190" y="121"/>
                  </a:lnTo>
                  <a:lnTo>
                    <a:pt x="189" y="121"/>
                  </a:lnTo>
                  <a:lnTo>
                    <a:pt x="189" y="122"/>
                  </a:lnTo>
                  <a:lnTo>
                    <a:pt x="190" y="122"/>
                  </a:lnTo>
                  <a:lnTo>
                    <a:pt x="190" y="124"/>
                  </a:lnTo>
                  <a:lnTo>
                    <a:pt x="190" y="125"/>
                  </a:lnTo>
                  <a:lnTo>
                    <a:pt x="189" y="125"/>
                  </a:lnTo>
                  <a:lnTo>
                    <a:pt x="189" y="126"/>
                  </a:lnTo>
                  <a:lnTo>
                    <a:pt x="188" y="126"/>
                  </a:lnTo>
                  <a:lnTo>
                    <a:pt x="186" y="126"/>
                  </a:lnTo>
                  <a:lnTo>
                    <a:pt x="185" y="126"/>
                  </a:lnTo>
                  <a:lnTo>
                    <a:pt x="184" y="126"/>
                  </a:lnTo>
                  <a:lnTo>
                    <a:pt x="184" y="128"/>
                  </a:lnTo>
                  <a:lnTo>
                    <a:pt x="184" y="129"/>
                  </a:lnTo>
                  <a:lnTo>
                    <a:pt x="183" y="129"/>
                  </a:lnTo>
                  <a:lnTo>
                    <a:pt x="183" y="130"/>
                  </a:lnTo>
                  <a:lnTo>
                    <a:pt x="181" y="130"/>
                  </a:lnTo>
                  <a:lnTo>
                    <a:pt x="180" y="130"/>
                  </a:lnTo>
                  <a:lnTo>
                    <a:pt x="179" y="130"/>
                  </a:lnTo>
                  <a:lnTo>
                    <a:pt x="179" y="129"/>
                  </a:lnTo>
                  <a:lnTo>
                    <a:pt x="177" y="129"/>
                  </a:lnTo>
                  <a:lnTo>
                    <a:pt x="177" y="130"/>
                  </a:lnTo>
                  <a:lnTo>
                    <a:pt x="179" y="130"/>
                  </a:lnTo>
                  <a:lnTo>
                    <a:pt x="179" y="131"/>
                  </a:lnTo>
                  <a:lnTo>
                    <a:pt x="179" y="133"/>
                  </a:lnTo>
                  <a:lnTo>
                    <a:pt x="180" y="133"/>
                  </a:lnTo>
                  <a:lnTo>
                    <a:pt x="180" y="131"/>
                  </a:lnTo>
                  <a:lnTo>
                    <a:pt x="181" y="131"/>
                  </a:lnTo>
                  <a:lnTo>
                    <a:pt x="183" y="131"/>
                  </a:lnTo>
                  <a:lnTo>
                    <a:pt x="183" y="130"/>
                  </a:lnTo>
                  <a:lnTo>
                    <a:pt x="184" y="130"/>
                  </a:lnTo>
                  <a:lnTo>
                    <a:pt x="184" y="129"/>
                  </a:lnTo>
                  <a:lnTo>
                    <a:pt x="185" y="129"/>
                  </a:lnTo>
                  <a:lnTo>
                    <a:pt x="185" y="128"/>
                  </a:lnTo>
                  <a:lnTo>
                    <a:pt x="186" y="128"/>
                  </a:lnTo>
                  <a:lnTo>
                    <a:pt x="188" y="128"/>
                  </a:lnTo>
                  <a:lnTo>
                    <a:pt x="188" y="129"/>
                  </a:lnTo>
                  <a:lnTo>
                    <a:pt x="188" y="130"/>
                  </a:lnTo>
                  <a:lnTo>
                    <a:pt x="186" y="130"/>
                  </a:lnTo>
                  <a:lnTo>
                    <a:pt x="186" y="131"/>
                  </a:lnTo>
                  <a:lnTo>
                    <a:pt x="185" y="131"/>
                  </a:lnTo>
                  <a:lnTo>
                    <a:pt x="185" y="133"/>
                  </a:lnTo>
                  <a:lnTo>
                    <a:pt x="184" y="133"/>
                  </a:lnTo>
                  <a:lnTo>
                    <a:pt x="184" y="134"/>
                  </a:lnTo>
                  <a:lnTo>
                    <a:pt x="185" y="134"/>
                  </a:lnTo>
                  <a:lnTo>
                    <a:pt x="186" y="134"/>
                  </a:lnTo>
                  <a:lnTo>
                    <a:pt x="186" y="133"/>
                  </a:lnTo>
                  <a:lnTo>
                    <a:pt x="186" y="131"/>
                  </a:lnTo>
                  <a:lnTo>
                    <a:pt x="188" y="131"/>
                  </a:lnTo>
                  <a:lnTo>
                    <a:pt x="188" y="130"/>
                  </a:lnTo>
                  <a:lnTo>
                    <a:pt x="189" y="130"/>
                  </a:lnTo>
                  <a:lnTo>
                    <a:pt x="189" y="129"/>
                  </a:lnTo>
                  <a:lnTo>
                    <a:pt x="189" y="128"/>
                  </a:lnTo>
                  <a:lnTo>
                    <a:pt x="190" y="128"/>
                  </a:lnTo>
                  <a:lnTo>
                    <a:pt x="190" y="129"/>
                  </a:lnTo>
                  <a:lnTo>
                    <a:pt x="192" y="129"/>
                  </a:lnTo>
                  <a:lnTo>
                    <a:pt x="192" y="130"/>
                  </a:lnTo>
                  <a:lnTo>
                    <a:pt x="192" y="131"/>
                  </a:lnTo>
                  <a:lnTo>
                    <a:pt x="192" y="133"/>
                  </a:lnTo>
                  <a:lnTo>
                    <a:pt x="192" y="134"/>
                  </a:lnTo>
                  <a:lnTo>
                    <a:pt x="192" y="135"/>
                  </a:lnTo>
                  <a:lnTo>
                    <a:pt x="190" y="135"/>
                  </a:lnTo>
                  <a:lnTo>
                    <a:pt x="192" y="137"/>
                  </a:lnTo>
                  <a:lnTo>
                    <a:pt x="190" y="137"/>
                  </a:lnTo>
                  <a:lnTo>
                    <a:pt x="190" y="138"/>
                  </a:lnTo>
                  <a:lnTo>
                    <a:pt x="192" y="138"/>
                  </a:lnTo>
                  <a:lnTo>
                    <a:pt x="192" y="139"/>
                  </a:lnTo>
                  <a:lnTo>
                    <a:pt x="193" y="139"/>
                  </a:lnTo>
                  <a:lnTo>
                    <a:pt x="193" y="140"/>
                  </a:lnTo>
                  <a:lnTo>
                    <a:pt x="193" y="142"/>
                  </a:lnTo>
                  <a:lnTo>
                    <a:pt x="194" y="142"/>
                  </a:lnTo>
                  <a:lnTo>
                    <a:pt x="193" y="143"/>
                  </a:lnTo>
                  <a:lnTo>
                    <a:pt x="193" y="144"/>
                  </a:lnTo>
                  <a:lnTo>
                    <a:pt x="192" y="144"/>
                  </a:lnTo>
                  <a:lnTo>
                    <a:pt x="192" y="143"/>
                  </a:lnTo>
                  <a:lnTo>
                    <a:pt x="190" y="143"/>
                  </a:lnTo>
                  <a:lnTo>
                    <a:pt x="189" y="143"/>
                  </a:lnTo>
                  <a:lnTo>
                    <a:pt x="189" y="142"/>
                  </a:lnTo>
                  <a:lnTo>
                    <a:pt x="188" y="142"/>
                  </a:lnTo>
                  <a:lnTo>
                    <a:pt x="186" y="142"/>
                  </a:lnTo>
                  <a:lnTo>
                    <a:pt x="186" y="143"/>
                  </a:lnTo>
                  <a:lnTo>
                    <a:pt x="188" y="143"/>
                  </a:lnTo>
                  <a:lnTo>
                    <a:pt x="189" y="143"/>
                  </a:lnTo>
                  <a:lnTo>
                    <a:pt x="189" y="144"/>
                  </a:lnTo>
                  <a:lnTo>
                    <a:pt x="190" y="144"/>
                  </a:lnTo>
                  <a:lnTo>
                    <a:pt x="190" y="146"/>
                  </a:lnTo>
                  <a:lnTo>
                    <a:pt x="192" y="146"/>
                  </a:lnTo>
                  <a:lnTo>
                    <a:pt x="193" y="146"/>
                  </a:lnTo>
                  <a:lnTo>
                    <a:pt x="193" y="147"/>
                  </a:lnTo>
                  <a:lnTo>
                    <a:pt x="193" y="148"/>
                  </a:lnTo>
                  <a:lnTo>
                    <a:pt x="194" y="148"/>
                  </a:lnTo>
                  <a:lnTo>
                    <a:pt x="195" y="148"/>
                  </a:lnTo>
                  <a:lnTo>
                    <a:pt x="197" y="148"/>
                  </a:lnTo>
                  <a:lnTo>
                    <a:pt x="197" y="150"/>
                  </a:lnTo>
                  <a:lnTo>
                    <a:pt x="198" y="150"/>
                  </a:lnTo>
                  <a:lnTo>
                    <a:pt x="199" y="150"/>
                  </a:lnTo>
                  <a:lnTo>
                    <a:pt x="199" y="148"/>
                  </a:lnTo>
                  <a:lnTo>
                    <a:pt x="199" y="147"/>
                  </a:lnTo>
                  <a:lnTo>
                    <a:pt x="199" y="146"/>
                  </a:lnTo>
                  <a:lnTo>
                    <a:pt x="201" y="146"/>
                  </a:lnTo>
                  <a:lnTo>
                    <a:pt x="201" y="147"/>
                  </a:lnTo>
                  <a:lnTo>
                    <a:pt x="201" y="148"/>
                  </a:lnTo>
                  <a:lnTo>
                    <a:pt x="201" y="150"/>
                  </a:lnTo>
                  <a:lnTo>
                    <a:pt x="202" y="150"/>
                  </a:lnTo>
                  <a:lnTo>
                    <a:pt x="203" y="150"/>
                  </a:lnTo>
                  <a:lnTo>
                    <a:pt x="203" y="151"/>
                  </a:lnTo>
                  <a:lnTo>
                    <a:pt x="204" y="151"/>
                  </a:lnTo>
                  <a:lnTo>
                    <a:pt x="204" y="151"/>
                  </a:lnTo>
                  <a:lnTo>
                    <a:pt x="206" y="151"/>
                  </a:lnTo>
                  <a:lnTo>
                    <a:pt x="206" y="151"/>
                  </a:lnTo>
                  <a:lnTo>
                    <a:pt x="207" y="151"/>
                  </a:lnTo>
                  <a:lnTo>
                    <a:pt x="207" y="150"/>
                  </a:lnTo>
                  <a:lnTo>
                    <a:pt x="207" y="150"/>
                  </a:lnTo>
                  <a:lnTo>
                    <a:pt x="207" y="151"/>
                  </a:lnTo>
                  <a:lnTo>
                    <a:pt x="208" y="151"/>
                  </a:lnTo>
                  <a:lnTo>
                    <a:pt x="208" y="150"/>
                  </a:lnTo>
                  <a:lnTo>
                    <a:pt x="207" y="150"/>
                  </a:lnTo>
                  <a:lnTo>
                    <a:pt x="207" y="148"/>
                  </a:lnTo>
                  <a:lnTo>
                    <a:pt x="207" y="148"/>
                  </a:lnTo>
                  <a:lnTo>
                    <a:pt x="207" y="147"/>
                  </a:lnTo>
                  <a:lnTo>
                    <a:pt x="206" y="147"/>
                  </a:lnTo>
                  <a:lnTo>
                    <a:pt x="206" y="146"/>
                  </a:lnTo>
                  <a:lnTo>
                    <a:pt x="207" y="146"/>
                  </a:lnTo>
                  <a:lnTo>
                    <a:pt x="207" y="144"/>
                  </a:lnTo>
                  <a:lnTo>
                    <a:pt x="207" y="143"/>
                  </a:lnTo>
                  <a:lnTo>
                    <a:pt x="206" y="143"/>
                  </a:lnTo>
                  <a:lnTo>
                    <a:pt x="206" y="142"/>
                  </a:lnTo>
                  <a:lnTo>
                    <a:pt x="206" y="140"/>
                  </a:lnTo>
                  <a:lnTo>
                    <a:pt x="204" y="140"/>
                  </a:lnTo>
                  <a:lnTo>
                    <a:pt x="204" y="139"/>
                  </a:lnTo>
                  <a:lnTo>
                    <a:pt x="203" y="139"/>
                  </a:lnTo>
                  <a:lnTo>
                    <a:pt x="203" y="138"/>
                  </a:lnTo>
                  <a:lnTo>
                    <a:pt x="203" y="137"/>
                  </a:lnTo>
                  <a:lnTo>
                    <a:pt x="203" y="135"/>
                  </a:lnTo>
                  <a:lnTo>
                    <a:pt x="203" y="134"/>
                  </a:lnTo>
                  <a:lnTo>
                    <a:pt x="203" y="133"/>
                  </a:lnTo>
                  <a:lnTo>
                    <a:pt x="202" y="133"/>
                  </a:lnTo>
                  <a:lnTo>
                    <a:pt x="202" y="131"/>
                  </a:lnTo>
                  <a:lnTo>
                    <a:pt x="202" y="130"/>
                  </a:lnTo>
                  <a:lnTo>
                    <a:pt x="203" y="130"/>
                  </a:lnTo>
                  <a:lnTo>
                    <a:pt x="203" y="129"/>
                  </a:lnTo>
                  <a:lnTo>
                    <a:pt x="202" y="129"/>
                  </a:lnTo>
                  <a:lnTo>
                    <a:pt x="202" y="128"/>
                  </a:lnTo>
                  <a:lnTo>
                    <a:pt x="202" y="126"/>
                  </a:lnTo>
                  <a:lnTo>
                    <a:pt x="202" y="125"/>
                  </a:lnTo>
                  <a:lnTo>
                    <a:pt x="202" y="124"/>
                  </a:lnTo>
                  <a:lnTo>
                    <a:pt x="202" y="122"/>
                  </a:lnTo>
                  <a:lnTo>
                    <a:pt x="202" y="121"/>
                  </a:lnTo>
                  <a:lnTo>
                    <a:pt x="202" y="120"/>
                  </a:lnTo>
                  <a:lnTo>
                    <a:pt x="203" y="120"/>
                  </a:lnTo>
                  <a:lnTo>
                    <a:pt x="203" y="120"/>
                  </a:lnTo>
                  <a:lnTo>
                    <a:pt x="203" y="119"/>
                  </a:lnTo>
                  <a:lnTo>
                    <a:pt x="204" y="119"/>
                  </a:lnTo>
                  <a:lnTo>
                    <a:pt x="206" y="119"/>
                  </a:lnTo>
                  <a:lnTo>
                    <a:pt x="206" y="117"/>
                  </a:lnTo>
                  <a:lnTo>
                    <a:pt x="207" y="117"/>
                  </a:lnTo>
                  <a:lnTo>
                    <a:pt x="207" y="116"/>
                  </a:lnTo>
                  <a:lnTo>
                    <a:pt x="207" y="115"/>
                  </a:lnTo>
                  <a:lnTo>
                    <a:pt x="207" y="115"/>
                  </a:lnTo>
                  <a:lnTo>
                    <a:pt x="207" y="113"/>
                  </a:lnTo>
                  <a:lnTo>
                    <a:pt x="207" y="113"/>
                  </a:lnTo>
                  <a:lnTo>
                    <a:pt x="207" y="112"/>
                  </a:lnTo>
                  <a:lnTo>
                    <a:pt x="207" y="111"/>
                  </a:lnTo>
                  <a:lnTo>
                    <a:pt x="207" y="110"/>
                  </a:lnTo>
                  <a:lnTo>
                    <a:pt x="207" y="108"/>
                  </a:lnTo>
                  <a:lnTo>
                    <a:pt x="207" y="108"/>
                  </a:lnTo>
                  <a:lnTo>
                    <a:pt x="208" y="108"/>
                  </a:lnTo>
                  <a:lnTo>
                    <a:pt x="210" y="108"/>
                  </a:lnTo>
                  <a:lnTo>
                    <a:pt x="210" y="110"/>
                  </a:lnTo>
                  <a:lnTo>
                    <a:pt x="211" y="108"/>
                  </a:lnTo>
                  <a:lnTo>
                    <a:pt x="211" y="110"/>
                  </a:lnTo>
                  <a:lnTo>
                    <a:pt x="211" y="111"/>
                  </a:lnTo>
                  <a:lnTo>
                    <a:pt x="210" y="111"/>
                  </a:lnTo>
                  <a:lnTo>
                    <a:pt x="210" y="112"/>
                  </a:lnTo>
                  <a:lnTo>
                    <a:pt x="208" y="112"/>
                  </a:lnTo>
                  <a:lnTo>
                    <a:pt x="208" y="113"/>
                  </a:lnTo>
                  <a:lnTo>
                    <a:pt x="210" y="113"/>
                  </a:lnTo>
                  <a:lnTo>
                    <a:pt x="210" y="115"/>
                  </a:lnTo>
                  <a:lnTo>
                    <a:pt x="210" y="116"/>
                  </a:lnTo>
                  <a:lnTo>
                    <a:pt x="211" y="116"/>
                  </a:lnTo>
                  <a:lnTo>
                    <a:pt x="211" y="117"/>
                  </a:lnTo>
                  <a:lnTo>
                    <a:pt x="211" y="119"/>
                  </a:lnTo>
                  <a:lnTo>
                    <a:pt x="210" y="119"/>
                  </a:lnTo>
                  <a:lnTo>
                    <a:pt x="210" y="120"/>
                  </a:lnTo>
                  <a:lnTo>
                    <a:pt x="210" y="120"/>
                  </a:lnTo>
                  <a:lnTo>
                    <a:pt x="210" y="121"/>
                  </a:lnTo>
                  <a:lnTo>
                    <a:pt x="211" y="121"/>
                  </a:lnTo>
                  <a:lnTo>
                    <a:pt x="211" y="122"/>
                  </a:lnTo>
                  <a:lnTo>
                    <a:pt x="212" y="122"/>
                  </a:lnTo>
                  <a:lnTo>
                    <a:pt x="212" y="124"/>
                  </a:lnTo>
                  <a:lnTo>
                    <a:pt x="211" y="124"/>
                  </a:lnTo>
                  <a:lnTo>
                    <a:pt x="211" y="125"/>
                  </a:lnTo>
                  <a:lnTo>
                    <a:pt x="212" y="125"/>
                  </a:lnTo>
                  <a:lnTo>
                    <a:pt x="212" y="126"/>
                  </a:lnTo>
                  <a:lnTo>
                    <a:pt x="212" y="128"/>
                  </a:lnTo>
                  <a:lnTo>
                    <a:pt x="211" y="128"/>
                  </a:lnTo>
                  <a:lnTo>
                    <a:pt x="211" y="129"/>
                  </a:lnTo>
                  <a:lnTo>
                    <a:pt x="212" y="129"/>
                  </a:lnTo>
                  <a:lnTo>
                    <a:pt x="212" y="130"/>
                  </a:lnTo>
                  <a:lnTo>
                    <a:pt x="212" y="131"/>
                  </a:lnTo>
                  <a:lnTo>
                    <a:pt x="212" y="133"/>
                  </a:lnTo>
                  <a:lnTo>
                    <a:pt x="213" y="133"/>
                  </a:lnTo>
                  <a:lnTo>
                    <a:pt x="213" y="134"/>
                  </a:lnTo>
                  <a:lnTo>
                    <a:pt x="215" y="134"/>
                  </a:lnTo>
                  <a:lnTo>
                    <a:pt x="215" y="135"/>
                  </a:lnTo>
                  <a:lnTo>
                    <a:pt x="215" y="137"/>
                  </a:lnTo>
                  <a:lnTo>
                    <a:pt x="215" y="138"/>
                  </a:lnTo>
                  <a:lnTo>
                    <a:pt x="213" y="138"/>
                  </a:lnTo>
                  <a:lnTo>
                    <a:pt x="213" y="139"/>
                  </a:lnTo>
                  <a:lnTo>
                    <a:pt x="213" y="140"/>
                  </a:lnTo>
                  <a:lnTo>
                    <a:pt x="215" y="140"/>
                  </a:lnTo>
                  <a:lnTo>
                    <a:pt x="215" y="142"/>
                  </a:lnTo>
                  <a:lnTo>
                    <a:pt x="216" y="142"/>
                  </a:lnTo>
                  <a:lnTo>
                    <a:pt x="217" y="142"/>
                  </a:lnTo>
                  <a:lnTo>
                    <a:pt x="217" y="140"/>
                  </a:lnTo>
                  <a:lnTo>
                    <a:pt x="219" y="140"/>
                  </a:lnTo>
                  <a:lnTo>
                    <a:pt x="219" y="142"/>
                  </a:lnTo>
                  <a:lnTo>
                    <a:pt x="220" y="142"/>
                  </a:lnTo>
                  <a:lnTo>
                    <a:pt x="220" y="143"/>
                  </a:lnTo>
                  <a:lnTo>
                    <a:pt x="221" y="143"/>
                  </a:lnTo>
                  <a:lnTo>
                    <a:pt x="221" y="144"/>
                  </a:lnTo>
                  <a:lnTo>
                    <a:pt x="221" y="146"/>
                  </a:lnTo>
                  <a:lnTo>
                    <a:pt x="222" y="146"/>
                  </a:lnTo>
                  <a:lnTo>
                    <a:pt x="224" y="146"/>
                  </a:lnTo>
                  <a:lnTo>
                    <a:pt x="225" y="146"/>
                  </a:lnTo>
                  <a:lnTo>
                    <a:pt x="225" y="144"/>
                  </a:lnTo>
                  <a:lnTo>
                    <a:pt x="224" y="144"/>
                  </a:lnTo>
                  <a:lnTo>
                    <a:pt x="224" y="143"/>
                  </a:lnTo>
                  <a:lnTo>
                    <a:pt x="224" y="142"/>
                  </a:lnTo>
                  <a:lnTo>
                    <a:pt x="225" y="142"/>
                  </a:lnTo>
                  <a:lnTo>
                    <a:pt x="225" y="140"/>
                  </a:lnTo>
                  <a:lnTo>
                    <a:pt x="225" y="139"/>
                  </a:lnTo>
                  <a:lnTo>
                    <a:pt x="225" y="138"/>
                  </a:lnTo>
                  <a:lnTo>
                    <a:pt x="226" y="138"/>
                  </a:lnTo>
                  <a:lnTo>
                    <a:pt x="226" y="137"/>
                  </a:lnTo>
                  <a:lnTo>
                    <a:pt x="226" y="135"/>
                  </a:lnTo>
                  <a:lnTo>
                    <a:pt x="226" y="134"/>
                  </a:lnTo>
                  <a:lnTo>
                    <a:pt x="226" y="133"/>
                  </a:lnTo>
                  <a:lnTo>
                    <a:pt x="226" y="131"/>
                  </a:lnTo>
                  <a:lnTo>
                    <a:pt x="226" y="130"/>
                  </a:lnTo>
                  <a:lnTo>
                    <a:pt x="226" y="129"/>
                  </a:lnTo>
                  <a:lnTo>
                    <a:pt x="225" y="129"/>
                  </a:lnTo>
                  <a:lnTo>
                    <a:pt x="225" y="128"/>
                  </a:lnTo>
                  <a:lnTo>
                    <a:pt x="224" y="128"/>
                  </a:lnTo>
                  <a:lnTo>
                    <a:pt x="224" y="126"/>
                  </a:lnTo>
                  <a:lnTo>
                    <a:pt x="224" y="125"/>
                  </a:lnTo>
                  <a:lnTo>
                    <a:pt x="224" y="124"/>
                  </a:lnTo>
                  <a:lnTo>
                    <a:pt x="224" y="122"/>
                  </a:lnTo>
                  <a:lnTo>
                    <a:pt x="222" y="122"/>
                  </a:lnTo>
                  <a:lnTo>
                    <a:pt x="222" y="121"/>
                  </a:lnTo>
                  <a:lnTo>
                    <a:pt x="222" y="120"/>
                  </a:lnTo>
                  <a:lnTo>
                    <a:pt x="224" y="120"/>
                  </a:lnTo>
                  <a:lnTo>
                    <a:pt x="224" y="121"/>
                  </a:lnTo>
                  <a:lnTo>
                    <a:pt x="225" y="121"/>
                  </a:lnTo>
                  <a:lnTo>
                    <a:pt x="226" y="121"/>
                  </a:lnTo>
                  <a:lnTo>
                    <a:pt x="228" y="121"/>
                  </a:lnTo>
                  <a:lnTo>
                    <a:pt x="228" y="122"/>
                  </a:lnTo>
                  <a:lnTo>
                    <a:pt x="229" y="122"/>
                  </a:lnTo>
                  <a:lnTo>
                    <a:pt x="229" y="124"/>
                  </a:lnTo>
                  <a:lnTo>
                    <a:pt x="229" y="125"/>
                  </a:lnTo>
                  <a:lnTo>
                    <a:pt x="230" y="125"/>
                  </a:lnTo>
                  <a:lnTo>
                    <a:pt x="231" y="125"/>
                  </a:lnTo>
                  <a:lnTo>
                    <a:pt x="231" y="126"/>
                  </a:lnTo>
                  <a:lnTo>
                    <a:pt x="233" y="126"/>
                  </a:lnTo>
                  <a:lnTo>
                    <a:pt x="234" y="126"/>
                  </a:lnTo>
                  <a:lnTo>
                    <a:pt x="234" y="128"/>
                  </a:lnTo>
                  <a:lnTo>
                    <a:pt x="234" y="129"/>
                  </a:lnTo>
                  <a:lnTo>
                    <a:pt x="233" y="129"/>
                  </a:lnTo>
                  <a:lnTo>
                    <a:pt x="233" y="130"/>
                  </a:lnTo>
                  <a:lnTo>
                    <a:pt x="234" y="129"/>
                  </a:lnTo>
                  <a:lnTo>
                    <a:pt x="234" y="130"/>
                  </a:lnTo>
                  <a:lnTo>
                    <a:pt x="234" y="131"/>
                  </a:lnTo>
                  <a:lnTo>
                    <a:pt x="235" y="131"/>
                  </a:lnTo>
                  <a:lnTo>
                    <a:pt x="235" y="130"/>
                  </a:lnTo>
                  <a:lnTo>
                    <a:pt x="237" y="130"/>
                  </a:lnTo>
                  <a:lnTo>
                    <a:pt x="237" y="130"/>
                  </a:lnTo>
                  <a:lnTo>
                    <a:pt x="237" y="131"/>
                  </a:lnTo>
                  <a:lnTo>
                    <a:pt x="237" y="131"/>
                  </a:lnTo>
                  <a:lnTo>
                    <a:pt x="237" y="133"/>
                  </a:lnTo>
                  <a:lnTo>
                    <a:pt x="237" y="134"/>
                  </a:lnTo>
                  <a:lnTo>
                    <a:pt x="237" y="134"/>
                  </a:lnTo>
                  <a:lnTo>
                    <a:pt x="238" y="134"/>
                  </a:lnTo>
                  <a:lnTo>
                    <a:pt x="238" y="135"/>
                  </a:lnTo>
                  <a:lnTo>
                    <a:pt x="237" y="135"/>
                  </a:lnTo>
                  <a:lnTo>
                    <a:pt x="237" y="137"/>
                  </a:lnTo>
                  <a:lnTo>
                    <a:pt x="237" y="138"/>
                  </a:lnTo>
                  <a:lnTo>
                    <a:pt x="238" y="138"/>
                  </a:lnTo>
                  <a:lnTo>
                    <a:pt x="238" y="139"/>
                  </a:lnTo>
                  <a:lnTo>
                    <a:pt x="238" y="140"/>
                  </a:lnTo>
                  <a:lnTo>
                    <a:pt x="238" y="142"/>
                  </a:lnTo>
                  <a:lnTo>
                    <a:pt x="239" y="142"/>
                  </a:lnTo>
                  <a:lnTo>
                    <a:pt x="239" y="143"/>
                  </a:lnTo>
                  <a:lnTo>
                    <a:pt x="239" y="144"/>
                  </a:lnTo>
                  <a:lnTo>
                    <a:pt x="238" y="144"/>
                  </a:lnTo>
                  <a:lnTo>
                    <a:pt x="238" y="146"/>
                  </a:lnTo>
                  <a:lnTo>
                    <a:pt x="239" y="146"/>
                  </a:lnTo>
                  <a:lnTo>
                    <a:pt x="239" y="147"/>
                  </a:lnTo>
                  <a:lnTo>
                    <a:pt x="238" y="147"/>
                  </a:lnTo>
                  <a:lnTo>
                    <a:pt x="238" y="148"/>
                  </a:lnTo>
                  <a:lnTo>
                    <a:pt x="239" y="148"/>
                  </a:lnTo>
                  <a:lnTo>
                    <a:pt x="239" y="150"/>
                  </a:lnTo>
                  <a:lnTo>
                    <a:pt x="239" y="151"/>
                  </a:lnTo>
                  <a:lnTo>
                    <a:pt x="240" y="151"/>
                  </a:lnTo>
                  <a:lnTo>
                    <a:pt x="240" y="151"/>
                  </a:lnTo>
                  <a:lnTo>
                    <a:pt x="240" y="152"/>
                  </a:lnTo>
                  <a:lnTo>
                    <a:pt x="240" y="153"/>
                  </a:lnTo>
                  <a:lnTo>
                    <a:pt x="242" y="155"/>
                  </a:lnTo>
                  <a:lnTo>
                    <a:pt x="243" y="155"/>
                  </a:lnTo>
                  <a:lnTo>
                    <a:pt x="243" y="156"/>
                  </a:lnTo>
                  <a:lnTo>
                    <a:pt x="243" y="157"/>
                  </a:lnTo>
                  <a:lnTo>
                    <a:pt x="244" y="157"/>
                  </a:lnTo>
                  <a:lnTo>
                    <a:pt x="244" y="159"/>
                  </a:lnTo>
                  <a:lnTo>
                    <a:pt x="243" y="159"/>
                  </a:lnTo>
                  <a:lnTo>
                    <a:pt x="243" y="160"/>
                  </a:lnTo>
                  <a:lnTo>
                    <a:pt x="244" y="159"/>
                  </a:lnTo>
                  <a:lnTo>
                    <a:pt x="244" y="160"/>
                  </a:lnTo>
                  <a:lnTo>
                    <a:pt x="246" y="160"/>
                  </a:lnTo>
                  <a:lnTo>
                    <a:pt x="246" y="161"/>
                  </a:lnTo>
                  <a:lnTo>
                    <a:pt x="247" y="161"/>
                  </a:lnTo>
                  <a:lnTo>
                    <a:pt x="247" y="162"/>
                  </a:lnTo>
                  <a:lnTo>
                    <a:pt x="246" y="162"/>
                  </a:lnTo>
                  <a:lnTo>
                    <a:pt x="246" y="164"/>
                  </a:lnTo>
                  <a:lnTo>
                    <a:pt x="247" y="164"/>
                  </a:lnTo>
                  <a:lnTo>
                    <a:pt x="247" y="165"/>
                  </a:lnTo>
                  <a:lnTo>
                    <a:pt x="247" y="166"/>
                  </a:lnTo>
                  <a:lnTo>
                    <a:pt x="248" y="166"/>
                  </a:lnTo>
                  <a:lnTo>
                    <a:pt x="248" y="168"/>
                  </a:lnTo>
                  <a:lnTo>
                    <a:pt x="249" y="169"/>
                  </a:lnTo>
                  <a:lnTo>
                    <a:pt x="249" y="170"/>
                  </a:lnTo>
                  <a:lnTo>
                    <a:pt x="248" y="170"/>
                  </a:lnTo>
                  <a:lnTo>
                    <a:pt x="248" y="171"/>
                  </a:lnTo>
                  <a:lnTo>
                    <a:pt x="249" y="171"/>
                  </a:lnTo>
                  <a:lnTo>
                    <a:pt x="249" y="173"/>
                  </a:lnTo>
                  <a:lnTo>
                    <a:pt x="248" y="173"/>
                  </a:lnTo>
                  <a:lnTo>
                    <a:pt x="248" y="174"/>
                  </a:lnTo>
                  <a:lnTo>
                    <a:pt x="248" y="175"/>
                  </a:lnTo>
                  <a:lnTo>
                    <a:pt x="248" y="177"/>
                  </a:lnTo>
                  <a:lnTo>
                    <a:pt x="249" y="177"/>
                  </a:lnTo>
                  <a:lnTo>
                    <a:pt x="249" y="178"/>
                  </a:lnTo>
                  <a:lnTo>
                    <a:pt x="249" y="179"/>
                  </a:lnTo>
                  <a:lnTo>
                    <a:pt x="249" y="180"/>
                  </a:lnTo>
                  <a:lnTo>
                    <a:pt x="248" y="180"/>
                  </a:lnTo>
                  <a:lnTo>
                    <a:pt x="248" y="182"/>
                  </a:lnTo>
                  <a:lnTo>
                    <a:pt x="247" y="182"/>
                  </a:lnTo>
                  <a:lnTo>
                    <a:pt x="247" y="182"/>
                  </a:lnTo>
                  <a:lnTo>
                    <a:pt x="246" y="182"/>
                  </a:lnTo>
                  <a:lnTo>
                    <a:pt x="244" y="182"/>
                  </a:lnTo>
                  <a:lnTo>
                    <a:pt x="244" y="182"/>
                  </a:lnTo>
                  <a:lnTo>
                    <a:pt x="243" y="182"/>
                  </a:lnTo>
                  <a:lnTo>
                    <a:pt x="243" y="180"/>
                  </a:lnTo>
                  <a:lnTo>
                    <a:pt x="242" y="180"/>
                  </a:lnTo>
                  <a:lnTo>
                    <a:pt x="240" y="180"/>
                  </a:lnTo>
                  <a:lnTo>
                    <a:pt x="240" y="182"/>
                  </a:lnTo>
                  <a:lnTo>
                    <a:pt x="240" y="182"/>
                  </a:lnTo>
                  <a:lnTo>
                    <a:pt x="239" y="182"/>
                  </a:lnTo>
                  <a:lnTo>
                    <a:pt x="239" y="182"/>
                  </a:lnTo>
                  <a:lnTo>
                    <a:pt x="238" y="182"/>
                  </a:lnTo>
                  <a:lnTo>
                    <a:pt x="238" y="180"/>
                  </a:lnTo>
                  <a:lnTo>
                    <a:pt x="237" y="180"/>
                  </a:lnTo>
                  <a:lnTo>
                    <a:pt x="237" y="182"/>
                  </a:lnTo>
                  <a:lnTo>
                    <a:pt x="238" y="182"/>
                  </a:lnTo>
                  <a:lnTo>
                    <a:pt x="238" y="182"/>
                  </a:lnTo>
                  <a:lnTo>
                    <a:pt x="238" y="183"/>
                  </a:lnTo>
                  <a:lnTo>
                    <a:pt x="237" y="183"/>
                  </a:lnTo>
                  <a:lnTo>
                    <a:pt x="237" y="184"/>
                  </a:lnTo>
                  <a:lnTo>
                    <a:pt x="237" y="186"/>
                  </a:lnTo>
                  <a:lnTo>
                    <a:pt x="237" y="187"/>
                  </a:lnTo>
                  <a:lnTo>
                    <a:pt x="237" y="188"/>
                  </a:lnTo>
                  <a:lnTo>
                    <a:pt x="237" y="189"/>
                  </a:lnTo>
                  <a:lnTo>
                    <a:pt x="237" y="189"/>
                  </a:lnTo>
                  <a:lnTo>
                    <a:pt x="237" y="191"/>
                  </a:lnTo>
                  <a:lnTo>
                    <a:pt x="235" y="191"/>
                  </a:lnTo>
                  <a:lnTo>
                    <a:pt x="234" y="191"/>
                  </a:lnTo>
                  <a:lnTo>
                    <a:pt x="234" y="189"/>
                  </a:lnTo>
                  <a:lnTo>
                    <a:pt x="233" y="189"/>
                  </a:lnTo>
                  <a:lnTo>
                    <a:pt x="231" y="189"/>
                  </a:lnTo>
                  <a:lnTo>
                    <a:pt x="231" y="188"/>
                  </a:lnTo>
                  <a:lnTo>
                    <a:pt x="230" y="188"/>
                  </a:lnTo>
                  <a:lnTo>
                    <a:pt x="230" y="187"/>
                  </a:lnTo>
                  <a:lnTo>
                    <a:pt x="230" y="186"/>
                  </a:lnTo>
                  <a:lnTo>
                    <a:pt x="230" y="184"/>
                  </a:lnTo>
                  <a:lnTo>
                    <a:pt x="229" y="184"/>
                  </a:lnTo>
                  <a:lnTo>
                    <a:pt x="228" y="184"/>
                  </a:lnTo>
                  <a:lnTo>
                    <a:pt x="228" y="183"/>
                  </a:lnTo>
                  <a:lnTo>
                    <a:pt x="226" y="183"/>
                  </a:lnTo>
                  <a:lnTo>
                    <a:pt x="226" y="182"/>
                  </a:lnTo>
                  <a:lnTo>
                    <a:pt x="226" y="182"/>
                  </a:lnTo>
                  <a:lnTo>
                    <a:pt x="226" y="180"/>
                  </a:lnTo>
                  <a:lnTo>
                    <a:pt x="226" y="179"/>
                  </a:lnTo>
                  <a:lnTo>
                    <a:pt x="225" y="179"/>
                  </a:lnTo>
                  <a:lnTo>
                    <a:pt x="225" y="178"/>
                  </a:lnTo>
                  <a:lnTo>
                    <a:pt x="226" y="178"/>
                  </a:lnTo>
                  <a:lnTo>
                    <a:pt x="226" y="177"/>
                  </a:lnTo>
                  <a:lnTo>
                    <a:pt x="228" y="177"/>
                  </a:lnTo>
                  <a:lnTo>
                    <a:pt x="228" y="175"/>
                  </a:lnTo>
                  <a:lnTo>
                    <a:pt x="226" y="175"/>
                  </a:lnTo>
                  <a:lnTo>
                    <a:pt x="226" y="177"/>
                  </a:lnTo>
                  <a:lnTo>
                    <a:pt x="225" y="177"/>
                  </a:lnTo>
                  <a:lnTo>
                    <a:pt x="225" y="178"/>
                  </a:lnTo>
                  <a:lnTo>
                    <a:pt x="224" y="178"/>
                  </a:lnTo>
                  <a:lnTo>
                    <a:pt x="224" y="177"/>
                  </a:lnTo>
                  <a:lnTo>
                    <a:pt x="222" y="177"/>
                  </a:lnTo>
                  <a:lnTo>
                    <a:pt x="221" y="177"/>
                  </a:lnTo>
                  <a:lnTo>
                    <a:pt x="221" y="178"/>
                  </a:lnTo>
                  <a:lnTo>
                    <a:pt x="221" y="179"/>
                  </a:lnTo>
                  <a:lnTo>
                    <a:pt x="220" y="179"/>
                  </a:lnTo>
                  <a:lnTo>
                    <a:pt x="220" y="178"/>
                  </a:lnTo>
                  <a:lnTo>
                    <a:pt x="220" y="177"/>
                  </a:lnTo>
                  <a:lnTo>
                    <a:pt x="220" y="175"/>
                  </a:lnTo>
                  <a:lnTo>
                    <a:pt x="221" y="175"/>
                  </a:lnTo>
                  <a:lnTo>
                    <a:pt x="221" y="174"/>
                  </a:lnTo>
                  <a:lnTo>
                    <a:pt x="221" y="173"/>
                  </a:lnTo>
                  <a:lnTo>
                    <a:pt x="221" y="171"/>
                  </a:lnTo>
                  <a:lnTo>
                    <a:pt x="222" y="171"/>
                  </a:lnTo>
                  <a:lnTo>
                    <a:pt x="222" y="170"/>
                  </a:lnTo>
                  <a:lnTo>
                    <a:pt x="221" y="170"/>
                  </a:lnTo>
                  <a:lnTo>
                    <a:pt x="221" y="169"/>
                  </a:lnTo>
                  <a:lnTo>
                    <a:pt x="221" y="168"/>
                  </a:lnTo>
                  <a:lnTo>
                    <a:pt x="222" y="168"/>
                  </a:lnTo>
                  <a:lnTo>
                    <a:pt x="222" y="166"/>
                  </a:lnTo>
                  <a:lnTo>
                    <a:pt x="221" y="166"/>
                  </a:lnTo>
                  <a:lnTo>
                    <a:pt x="221" y="168"/>
                  </a:lnTo>
                  <a:lnTo>
                    <a:pt x="220" y="168"/>
                  </a:lnTo>
                  <a:lnTo>
                    <a:pt x="220" y="166"/>
                  </a:lnTo>
                  <a:lnTo>
                    <a:pt x="219" y="166"/>
                  </a:lnTo>
                  <a:lnTo>
                    <a:pt x="219" y="165"/>
                  </a:lnTo>
                  <a:lnTo>
                    <a:pt x="219" y="164"/>
                  </a:lnTo>
                  <a:lnTo>
                    <a:pt x="217" y="164"/>
                  </a:lnTo>
                  <a:lnTo>
                    <a:pt x="217" y="165"/>
                  </a:lnTo>
                  <a:lnTo>
                    <a:pt x="217" y="166"/>
                  </a:lnTo>
                  <a:lnTo>
                    <a:pt x="217" y="168"/>
                  </a:lnTo>
                  <a:lnTo>
                    <a:pt x="217" y="169"/>
                  </a:lnTo>
                  <a:lnTo>
                    <a:pt x="216" y="169"/>
                  </a:lnTo>
                  <a:lnTo>
                    <a:pt x="216" y="170"/>
                  </a:lnTo>
                  <a:lnTo>
                    <a:pt x="217" y="170"/>
                  </a:lnTo>
                  <a:lnTo>
                    <a:pt x="217" y="169"/>
                  </a:lnTo>
                  <a:lnTo>
                    <a:pt x="219" y="169"/>
                  </a:lnTo>
                  <a:lnTo>
                    <a:pt x="219" y="170"/>
                  </a:lnTo>
                  <a:lnTo>
                    <a:pt x="219" y="171"/>
                  </a:lnTo>
                  <a:lnTo>
                    <a:pt x="217" y="171"/>
                  </a:lnTo>
                  <a:lnTo>
                    <a:pt x="217" y="173"/>
                  </a:lnTo>
                  <a:lnTo>
                    <a:pt x="217" y="174"/>
                  </a:lnTo>
                  <a:lnTo>
                    <a:pt x="217" y="175"/>
                  </a:lnTo>
                  <a:lnTo>
                    <a:pt x="216" y="175"/>
                  </a:lnTo>
                  <a:lnTo>
                    <a:pt x="216" y="177"/>
                  </a:lnTo>
                  <a:lnTo>
                    <a:pt x="216" y="178"/>
                  </a:lnTo>
                  <a:lnTo>
                    <a:pt x="216" y="179"/>
                  </a:lnTo>
                  <a:lnTo>
                    <a:pt x="217" y="179"/>
                  </a:lnTo>
                  <a:lnTo>
                    <a:pt x="217" y="180"/>
                  </a:lnTo>
                  <a:lnTo>
                    <a:pt x="217" y="182"/>
                  </a:lnTo>
                  <a:lnTo>
                    <a:pt x="217" y="182"/>
                  </a:lnTo>
                  <a:lnTo>
                    <a:pt x="216" y="182"/>
                  </a:lnTo>
                  <a:lnTo>
                    <a:pt x="216" y="183"/>
                  </a:lnTo>
                  <a:lnTo>
                    <a:pt x="216" y="184"/>
                  </a:lnTo>
                  <a:lnTo>
                    <a:pt x="216" y="186"/>
                  </a:lnTo>
                  <a:lnTo>
                    <a:pt x="216" y="187"/>
                  </a:lnTo>
                  <a:lnTo>
                    <a:pt x="216" y="188"/>
                  </a:lnTo>
                  <a:lnTo>
                    <a:pt x="216" y="189"/>
                  </a:lnTo>
                  <a:lnTo>
                    <a:pt x="215" y="189"/>
                  </a:lnTo>
                  <a:lnTo>
                    <a:pt x="215" y="191"/>
                  </a:lnTo>
                  <a:lnTo>
                    <a:pt x="215" y="192"/>
                  </a:lnTo>
                  <a:lnTo>
                    <a:pt x="213" y="192"/>
                  </a:lnTo>
                  <a:lnTo>
                    <a:pt x="213" y="193"/>
                  </a:lnTo>
                  <a:lnTo>
                    <a:pt x="212" y="193"/>
                  </a:lnTo>
                  <a:lnTo>
                    <a:pt x="211" y="193"/>
                  </a:lnTo>
                  <a:lnTo>
                    <a:pt x="211" y="195"/>
                  </a:lnTo>
                  <a:lnTo>
                    <a:pt x="210" y="195"/>
                  </a:lnTo>
                  <a:lnTo>
                    <a:pt x="210" y="193"/>
                  </a:lnTo>
                  <a:lnTo>
                    <a:pt x="208" y="193"/>
                  </a:lnTo>
                  <a:lnTo>
                    <a:pt x="208" y="192"/>
                  </a:lnTo>
                  <a:lnTo>
                    <a:pt x="207" y="192"/>
                  </a:lnTo>
                  <a:lnTo>
                    <a:pt x="207" y="191"/>
                  </a:lnTo>
                  <a:lnTo>
                    <a:pt x="207" y="189"/>
                  </a:lnTo>
                  <a:lnTo>
                    <a:pt x="207" y="189"/>
                  </a:lnTo>
                  <a:lnTo>
                    <a:pt x="207" y="188"/>
                  </a:lnTo>
                  <a:lnTo>
                    <a:pt x="207" y="187"/>
                  </a:lnTo>
                  <a:lnTo>
                    <a:pt x="207" y="186"/>
                  </a:lnTo>
                  <a:lnTo>
                    <a:pt x="207" y="184"/>
                  </a:lnTo>
                  <a:lnTo>
                    <a:pt x="206" y="184"/>
                  </a:lnTo>
                  <a:lnTo>
                    <a:pt x="206" y="183"/>
                  </a:lnTo>
                  <a:lnTo>
                    <a:pt x="206" y="182"/>
                  </a:lnTo>
                  <a:lnTo>
                    <a:pt x="206" y="182"/>
                  </a:lnTo>
                  <a:lnTo>
                    <a:pt x="206" y="180"/>
                  </a:lnTo>
                  <a:lnTo>
                    <a:pt x="206" y="179"/>
                  </a:lnTo>
                  <a:lnTo>
                    <a:pt x="206" y="178"/>
                  </a:lnTo>
                  <a:lnTo>
                    <a:pt x="204" y="178"/>
                  </a:lnTo>
                  <a:lnTo>
                    <a:pt x="204" y="177"/>
                  </a:lnTo>
                  <a:lnTo>
                    <a:pt x="204" y="175"/>
                  </a:lnTo>
                  <a:lnTo>
                    <a:pt x="204" y="174"/>
                  </a:lnTo>
                  <a:lnTo>
                    <a:pt x="204" y="173"/>
                  </a:lnTo>
                  <a:lnTo>
                    <a:pt x="204" y="171"/>
                  </a:lnTo>
                  <a:lnTo>
                    <a:pt x="203" y="171"/>
                  </a:lnTo>
                  <a:lnTo>
                    <a:pt x="203" y="170"/>
                  </a:lnTo>
                  <a:lnTo>
                    <a:pt x="202" y="170"/>
                  </a:lnTo>
                  <a:lnTo>
                    <a:pt x="202" y="169"/>
                  </a:lnTo>
                  <a:lnTo>
                    <a:pt x="202" y="168"/>
                  </a:lnTo>
                  <a:lnTo>
                    <a:pt x="203" y="168"/>
                  </a:lnTo>
                  <a:lnTo>
                    <a:pt x="204" y="168"/>
                  </a:lnTo>
                  <a:lnTo>
                    <a:pt x="206" y="168"/>
                  </a:lnTo>
                  <a:lnTo>
                    <a:pt x="206" y="166"/>
                  </a:lnTo>
                  <a:lnTo>
                    <a:pt x="204" y="166"/>
                  </a:lnTo>
                  <a:lnTo>
                    <a:pt x="203" y="166"/>
                  </a:lnTo>
                  <a:lnTo>
                    <a:pt x="203" y="165"/>
                  </a:lnTo>
                  <a:lnTo>
                    <a:pt x="204" y="165"/>
                  </a:lnTo>
                  <a:lnTo>
                    <a:pt x="204" y="164"/>
                  </a:lnTo>
                  <a:lnTo>
                    <a:pt x="203" y="164"/>
                  </a:lnTo>
                  <a:lnTo>
                    <a:pt x="202" y="164"/>
                  </a:lnTo>
                  <a:lnTo>
                    <a:pt x="202" y="162"/>
                  </a:lnTo>
                  <a:lnTo>
                    <a:pt x="202" y="161"/>
                  </a:lnTo>
                  <a:lnTo>
                    <a:pt x="203" y="161"/>
                  </a:lnTo>
                  <a:lnTo>
                    <a:pt x="203" y="160"/>
                  </a:lnTo>
                  <a:lnTo>
                    <a:pt x="202" y="160"/>
                  </a:lnTo>
                  <a:lnTo>
                    <a:pt x="202" y="161"/>
                  </a:lnTo>
                  <a:lnTo>
                    <a:pt x="201" y="161"/>
                  </a:lnTo>
                  <a:lnTo>
                    <a:pt x="199" y="161"/>
                  </a:lnTo>
                  <a:lnTo>
                    <a:pt x="199" y="160"/>
                  </a:lnTo>
                  <a:lnTo>
                    <a:pt x="199" y="159"/>
                  </a:lnTo>
                  <a:lnTo>
                    <a:pt x="199" y="157"/>
                  </a:lnTo>
                  <a:lnTo>
                    <a:pt x="198" y="157"/>
                  </a:lnTo>
                  <a:lnTo>
                    <a:pt x="198" y="156"/>
                  </a:lnTo>
                  <a:lnTo>
                    <a:pt x="197" y="156"/>
                  </a:lnTo>
                  <a:lnTo>
                    <a:pt x="197" y="155"/>
                  </a:lnTo>
                  <a:lnTo>
                    <a:pt x="197" y="153"/>
                  </a:lnTo>
                  <a:lnTo>
                    <a:pt x="195" y="153"/>
                  </a:lnTo>
                  <a:lnTo>
                    <a:pt x="195" y="152"/>
                  </a:lnTo>
                  <a:lnTo>
                    <a:pt x="194" y="152"/>
                  </a:lnTo>
                  <a:lnTo>
                    <a:pt x="194" y="153"/>
                  </a:lnTo>
                  <a:lnTo>
                    <a:pt x="193" y="152"/>
                  </a:lnTo>
                  <a:lnTo>
                    <a:pt x="192" y="152"/>
                  </a:lnTo>
                  <a:lnTo>
                    <a:pt x="192" y="151"/>
                  </a:lnTo>
                  <a:lnTo>
                    <a:pt x="192" y="151"/>
                  </a:lnTo>
                  <a:lnTo>
                    <a:pt x="190" y="151"/>
                  </a:lnTo>
                  <a:lnTo>
                    <a:pt x="189" y="151"/>
                  </a:lnTo>
                  <a:lnTo>
                    <a:pt x="189" y="150"/>
                  </a:lnTo>
                  <a:lnTo>
                    <a:pt x="189" y="148"/>
                  </a:lnTo>
                  <a:lnTo>
                    <a:pt x="188" y="148"/>
                  </a:lnTo>
                  <a:lnTo>
                    <a:pt x="186" y="148"/>
                  </a:lnTo>
                  <a:lnTo>
                    <a:pt x="186" y="147"/>
                  </a:lnTo>
                  <a:lnTo>
                    <a:pt x="185" y="147"/>
                  </a:lnTo>
                  <a:lnTo>
                    <a:pt x="185" y="148"/>
                  </a:lnTo>
                  <a:lnTo>
                    <a:pt x="184" y="148"/>
                  </a:lnTo>
                  <a:lnTo>
                    <a:pt x="183" y="148"/>
                  </a:lnTo>
                  <a:lnTo>
                    <a:pt x="181" y="148"/>
                  </a:lnTo>
                  <a:lnTo>
                    <a:pt x="181" y="150"/>
                  </a:lnTo>
                  <a:lnTo>
                    <a:pt x="181" y="151"/>
                  </a:lnTo>
                  <a:lnTo>
                    <a:pt x="180" y="151"/>
                  </a:lnTo>
                  <a:lnTo>
                    <a:pt x="180" y="151"/>
                  </a:lnTo>
                  <a:lnTo>
                    <a:pt x="181" y="151"/>
                  </a:lnTo>
                  <a:lnTo>
                    <a:pt x="181" y="152"/>
                  </a:lnTo>
                  <a:lnTo>
                    <a:pt x="180" y="152"/>
                  </a:lnTo>
                  <a:lnTo>
                    <a:pt x="180" y="153"/>
                  </a:lnTo>
                  <a:lnTo>
                    <a:pt x="181" y="153"/>
                  </a:lnTo>
                  <a:lnTo>
                    <a:pt x="183" y="153"/>
                  </a:lnTo>
                  <a:lnTo>
                    <a:pt x="183" y="155"/>
                  </a:lnTo>
                  <a:lnTo>
                    <a:pt x="181" y="155"/>
                  </a:lnTo>
                  <a:lnTo>
                    <a:pt x="180" y="155"/>
                  </a:lnTo>
                  <a:lnTo>
                    <a:pt x="180" y="156"/>
                  </a:lnTo>
                  <a:lnTo>
                    <a:pt x="180" y="157"/>
                  </a:lnTo>
                  <a:lnTo>
                    <a:pt x="179" y="157"/>
                  </a:lnTo>
                  <a:lnTo>
                    <a:pt x="179" y="159"/>
                  </a:lnTo>
                  <a:lnTo>
                    <a:pt x="180" y="159"/>
                  </a:lnTo>
                  <a:lnTo>
                    <a:pt x="180" y="160"/>
                  </a:lnTo>
                  <a:lnTo>
                    <a:pt x="180" y="161"/>
                  </a:lnTo>
                  <a:lnTo>
                    <a:pt x="181" y="161"/>
                  </a:lnTo>
                  <a:lnTo>
                    <a:pt x="181" y="162"/>
                  </a:lnTo>
                  <a:lnTo>
                    <a:pt x="181" y="164"/>
                  </a:lnTo>
                  <a:lnTo>
                    <a:pt x="181" y="165"/>
                  </a:lnTo>
                  <a:lnTo>
                    <a:pt x="181" y="166"/>
                  </a:lnTo>
                  <a:lnTo>
                    <a:pt x="181" y="168"/>
                  </a:lnTo>
                  <a:lnTo>
                    <a:pt x="181" y="169"/>
                  </a:lnTo>
                  <a:lnTo>
                    <a:pt x="183" y="169"/>
                  </a:lnTo>
                  <a:lnTo>
                    <a:pt x="183" y="170"/>
                  </a:lnTo>
                  <a:lnTo>
                    <a:pt x="184" y="170"/>
                  </a:lnTo>
                  <a:lnTo>
                    <a:pt x="184" y="171"/>
                  </a:lnTo>
                  <a:lnTo>
                    <a:pt x="184" y="173"/>
                  </a:lnTo>
                  <a:lnTo>
                    <a:pt x="183" y="173"/>
                  </a:lnTo>
                  <a:lnTo>
                    <a:pt x="183" y="174"/>
                  </a:lnTo>
                  <a:lnTo>
                    <a:pt x="184" y="174"/>
                  </a:lnTo>
                  <a:lnTo>
                    <a:pt x="184" y="175"/>
                  </a:lnTo>
                  <a:lnTo>
                    <a:pt x="184" y="177"/>
                  </a:lnTo>
                  <a:lnTo>
                    <a:pt x="184" y="178"/>
                  </a:lnTo>
                  <a:lnTo>
                    <a:pt x="183" y="178"/>
                  </a:lnTo>
                  <a:lnTo>
                    <a:pt x="181" y="178"/>
                  </a:lnTo>
                  <a:lnTo>
                    <a:pt x="181" y="179"/>
                  </a:lnTo>
                  <a:lnTo>
                    <a:pt x="180" y="179"/>
                  </a:lnTo>
                  <a:lnTo>
                    <a:pt x="180" y="178"/>
                  </a:lnTo>
                  <a:lnTo>
                    <a:pt x="180" y="177"/>
                  </a:lnTo>
                  <a:lnTo>
                    <a:pt x="179" y="177"/>
                  </a:lnTo>
                  <a:lnTo>
                    <a:pt x="179" y="178"/>
                  </a:lnTo>
                  <a:lnTo>
                    <a:pt x="179" y="179"/>
                  </a:lnTo>
                  <a:lnTo>
                    <a:pt x="179" y="180"/>
                  </a:lnTo>
                  <a:lnTo>
                    <a:pt x="177" y="180"/>
                  </a:lnTo>
                  <a:lnTo>
                    <a:pt x="177" y="182"/>
                  </a:lnTo>
                  <a:lnTo>
                    <a:pt x="176" y="182"/>
                  </a:lnTo>
                  <a:lnTo>
                    <a:pt x="176" y="182"/>
                  </a:lnTo>
                  <a:lnTo>
                    <a:pt x="176" y="182"/>
                  </a:lnTo>
                  <a:lnTo>
                    <a:pt x="176" y="182"/>
                  </a:lnTo>
                  <a:lnTo>
                    <a:pt x="175" y="182"/>
                  </a:lnTo>
                  <a:lnTo>
                    <a:pt x="175" y="182"/>
                  </a:lnTo>
                  <a:lnTo>
                    <a:pt x="174" y="180"/>
                  </a:lnTo>
                  <a:lnTo>
                    <a:pt x="172" y="180"/>
                  </a:lnTo>
                  <a:lnTo>
                    <a:pt x="172" y="182"/>
                  </a:lnTo>
                  <a:lnTo>
                    <a:pt x="174" y="182"/>
                  </a:lnTo>
                  <a:lnTo>
                    <a:pt x="174" y="182"/>
                  </a:lnTo>
                  <a:lnTo>
                    <a:pt x="174" y="183"/>
                  </a:lnTo>
                  <a:lnTo>
                    <a:pt x="172" y="183"/>
                  </a:lnTo>
                  <a:lnTo>
                    <a:pt x="172" y="184"/>
                  </a:lnTo>
                  <a:lnTo>
                    <a:pt x="174" y="184"/>
                  </a:lnTo>
                  <a:lnTo>
                    <a:pt x="174" y="186"/>
                  </a:lnTo>
                  <a:lnTo>
                    <a:pt x="172" y="186"/>
                  </a:lnTo>
                  <a:lnTo>
                    <a:pt x="172" y="187"/>
                  </a:lnTo>
                  <a:lnTo>
                    <a:pt x="172" y="188"/>
                  </a:lnTo>
                  <a:lnTo>
                    <a:pt x="172" y="189"/>
                  </a:lnTo>
                  <a:lnTo>
                    <a:pt x="172" y="191"/>
                  </a:lnTo>
                  <a:lnTo>
                    <a:pt x="172" y="192"/>
                  </a:lnTo>
                  <a:lnTo>
                    <a:pt x="172" y="193"/>
                  </a:lnTo>
                  <a:lnTo>
                    <a:pt x="171" y="193"/>
                  </a:lnTo>
                  <a:lnTo>
                    <a:pt x="171" y="195"/>
                  </a:lnTo>
                  <a:lnTo>
                    <a:pt x="172" y="195"/>
                  </a:lnTo>
                  <a:lnTo>
                    <a:pt x="174" y="195"/>
                  </a:lnTo>
                  <a:lnTo>
                    <a:pt x="175" y="195"/>
                  </a:lnTo>
                  <a:lnTo>
                    <a:pt x="175" y="196"/>
                  </a:lnTo>
                  <a:lnTo>
                    <a:pt x="175" y="197"/>
                  </a:lnTo>
                  <a:lnTo>
                    <a:pt x="174" y="197"/>
                  </a:lnTo>
                  <a:lnTo>
                    <a:pt x="172" y="197"/>
                  </a:lnTo>
                  <a:lnTo>
                    <a:pt x="172" y="196"/>
                  </a:lnTo>
                  <a:lnTo>
                    <a:pt x="171" y="196"/>
                  </a:lnTo>
                  <a:lnTo>
                    <a:pt x="171" y="197"/>
                  </a:lnTo>
                  <a:lnTo>
                    <a:pt x="172" y="197"/>
                  </a:lnTo>
                  <a:lnTo>
                    <a:pt x="172" y="198"/>
                  </a:lnTo>
                  <a:lnTo>
                    <a:pt x="174" y="198"/>
                  </a:lnTo>
                  <a:lnTo>
                    <a:pt x="174" y="200"/>
                  </a:lnTo>
                  <a:lnTo>
                    <a:pt x="175" y="200"/>
                  </a:lnTo>
                  <a:lnTo>
                    <a:pt x="175" y="201"/>
                  </a:lnTo>
                  <a:lnTo>
                    <a:pt x="174" y="201"/>
                  </a:lnTo>
                  <a:lnTo>
                    <a:pt x="174" y="202"/>
                  </a:lnTo>
                  <a:lnTo>
                    <a:pt x="175" y="202"/>
                  </a:lnTo>
                  <a:lnTo>
                    <a:pt x="175" y="204"/>
                  </a:lnTo>
                  <a:lnTo>
                    <a:pt x="174" y="204"/>
                  </a:lnTo>
                  <a:lnTo>
                    <a:pt x="174" y="205"/>
                  </a:lnTo>
                  <a:lnTo>
                    <a:pt x="172" y="205"/>
                  </a:lnTo>
                  <a:lnTo>
                    <a:pt x="172" y="204"/>
                  </a:lnTo>
                  <a:lnTo>
                    <a:pt x="171" y="204"/>
                  </a:lnTo>
                  <a:lnTo>
                    <a:pt x="171" y="205"/>
                  </a:lnTo>
                  <a:lnTo>
                    <a:pt x="172" y="205"/>
                  </a:lnTo>
                  <a:lnTo>
                    <a:pt x="172" y="206"/>
                  </a:lnTo>
                  <a:lnTo>
                    <a:pt x="174" y="206"/>
                  </a:lnTo>
                  <a:lnTo>
                    <a:pt x="174" y="207"/>
                  </a:lnTo>
                  <a:lnTo>
                    <a:pt x="174" y="209"/>
                  </a:lnTo>
                  <a:lnTo>
                    <a:pt x="175" y="209"/>
                  </a:lnTo>
                  <a:lnTo>
                    <a:pt x="175" y="210"/>
                  </a:lnTo>
                  <a:lnTo>
                    <a:pt x="174" y="210"/>
                  </a:lnTo>
                  <a:lnTo>
                    <a:pt x="174" y="211"/>
                  </a:lnTo>
                  <a:lnTo>
                    <a:pt x="175" y="211"/>
                  </a:lnTo>
                  <a:lnTo>
                    <a:pt x="175" y="213"/>
                  </a:lnTo>
                  <a:lnTo>
                    <a:pt x="174" y="213"/>
                  </a:lnTo>
                  <a:lnTo>
                    <a:pt x="174" y="213"/>
                  </a:lnTo>
                  <a:lnTo>
                    <a:pt x="174" y="214"/>
                  </a:lnTo>
                  <a:lnTo>
                    <a:pt x="172" y="214"/>
                  </a:lnTo>
                  <a:lnTo>
                    <a:pt x="172" y="215"/>
                  </a:lnTo>
                  <a:lnTo>
                    <a:pt x="172" y="216"/>
                  </a:lnTo>
                  <a:lnTo>
                    <a:pt x="171" y="216"/>
                  </a:lnTo>
                  <a:lnTo>
                    <a:pt x="170" y="216"/>
                  </a:lnTo>
                  <a:lnTo>
                    <a:pt x="170" y="218"/>
                  </a:lnTo>
                  <a:lnTo>
                    <a:pt x="168" y="218"/>
                  </a:lnTo>
                  <a:lnTo>
                    <a:pt x="167" y="218"/>
                  </a:lnTo>
                  <a:lnTo>
                    <a:pt x="167" y="216"/>
                  </a:lnTo>
                  <a:lnTo>
                    <a:pt x="166" y="216"/>
                  </a:lnTo>
                  <a:lnTo>
                    <a:pt x="166" y="218"/>
                  </a:lnTo>
                  <a:lnTo>
                    <a:pt x="165" y="218"/>
                  </a:lnTo>
                  <a:lnTo>
                    <a:pt x="165" y="219"/>
                  </a:lnTo>
                  <a:lnTo>
                    <a:pt x="163" y="219"/>
                  </a:lnTo>
                  <a:lnTo>
                    <a:pt x="163" y="220"/>
                  </a:lnTo>
                  <a:lnTo>
                    <a:pt x="163" y="222"/>
                  </a:lnTo>
                  <a:lnTo>
                    <a:pt x="162" y="222"/>
                  </a:lnTo>
                  <a:lnTo>
                    <a:pt x="162" y="223"/>
                  </a:lnTo>
                  <a:lnTo>
                    <a:pt x="161" y="223"/>
                  </a:lnTo>
                  <a:lnTo>
                    <a:pt x="161" y="224"/>
                  </a:lnTo>
                  <a:lnTo>
                    <a:pt x="159" y="224"/>
                  </a:lnTo>
                  <a:lnTo>
                    <a:pt x="159" y="226"/>
                  </a:lnTo>
                  <a:lnTo>
                    <a:pt x="159" y="227"/>
                  </a:lnTo>
                  <a:lnTo>
                    <a:pt x="158" y="227"/>
                  </a:lnTo>
                  <a:lnTo>
                    <a:pt x="157" y="227"/>
                  </a:lnTo>
                  <a:lnTo>
                    <a:pt x="156" y="227"/>
                  </a:lnTo>
                  <a:lnTo>
                    <a:pt x="154" y="227"/>
                  </a:lnTo>
                  <a:lnTo>
                    <a:pt x="153" y="227"/>
                  </a:lnTo>
                  <a:lnTo>
                    <a:pt x="152" y="227"/>
                  </a:lnTo>
                  <a:lnTo>
                    <a:pt x="150" y="227"/>
                  </a:lnTo>
                  <a:lnTo>
                    <a:pt x="150" y="226"/>
                  </a:lnTo>
                  <a:lnTo>
                    <a:pt x="149" y="226"/>
                  </a:lnTo>
                  <a:lnTo>
                    <a:pt x="149" y="224"/>
                  </a:lnTo>
                  <a:lnTo>
                    <a:pt x="149" y="223"/>
                  </a:lnTo>
                  <a:lnTo>
                    <a:pt x="149" y="222"/>
                  </a:lnTo>
                  <a:lnTo>
                    <a:pt x="149" y="220"/>
                  </a:lnTo>
                  <a:lnTo>
                    <a:pt x="149" y="219"/>
                  </a:lnTo>
                  <a:lnTo>
                    <a:pt x="150" y="219"/>
                  </a:lnTo>
                  <a:lnTo>
                    <a:pt x="150" y="218"/>
                  </a:lnTo>
                  <a:lnTo>
                    <a:pt x="150" y="216"/>
                  </a:lnTo>
                  <a:lnTo>
                    <a:pt x="152" y="216"/>
                  </a:lnTo>
                  <a:lnTo>
                    <a:pt x="152" y="215"/>
                  </a:lnTo>
                  <a:lnTo>
                    <a:pt x="152" y="214"/>
                  </a:lnTo>
                  <a:lnTo>
                    <a:pt x="153" y="214"/>
                  </a:lnTo>
                  <a:lnTo>
                    <a:pt x="153" y="213"/>
                  </a:lnTo>
                  <a:lnTo>
                    <a:pt x="154" y="213"/>
                  </a:lnTo>
                  <a:lnTo>
                    <a:pt x="156" y="213"/>
                  </a:lnTo>
                  <a:lnTo>
                    <a:pt x="156" y="213"/>
                  </a:lnTo>
                  <a:lnTo>
                    <a:pt x="156" y="211"/>
                  </a:lnTo>
                  <a:lnTo>
                    <a:pt x="157" y="211"/>
                  </a:lnTo>
                  <a:lnTo>
                    <a:pt x="157" y="210"/>
                  </a:lnTo>
                  <a:lnTo>
                    <a:pt x="158" y="210"/>
                  </a:lnTo>
                  <a:lnTo>
                    <a:pt x="158" y="209"/>
                  </a:lnTo>
                  <a:lnTo>
                    <a:pt x="159" y="209"/>
                  </a:lnTo>
                  <a:lnTo>
                    <a:pt x="159" y="207"/>
                  </a:lnTo>
                  <a:lnTo>
                    <a:pt x="159" y="206"/>
                  </a:lnTo>
                  <a:lnTo>
                    <a:pt x="159" y="205"/>
                  </a:lnTo>
                  <a:lnTo>
                    <a:pt x="159" y="204"/>
                  </a:lnTo>
                  <a:lnTo>
                    <a:pt x="161" y="204"/>
                  </a:lnTo>
                  <a:lnTo>
                    <a:pt x="161" y="202"/>
                  </a:lnTo>
                  <a:lnTo>
                    <a:pt x="161" y="201"/>
                  </a:lnTo>
                  <a:lnTo>
                    <a:pt x="161" y="200"/>
                  </a:lnTo>
                  <a:lnTo>
                    <a:pt x="162" y="200"/>
                  </a:lnTo>
                  <a:lnTo>
                    <a:pt x="162" y="198"/>
                  </a:lnTo>
                  <a:lnTo>
                    <a:pt x="162" y="197"/>
                  </a:lnTo>
                  <a:lnTo>
                    <a:pt x="162" y="196"/>
                  </a:lnTo>
                  <a:lnTo>
                    <a:pt x="161" y="196"/>
                  </a:lnTo>
                  <a:lnTo>
                    <a:pt x="161" y="195"/>
                  </a:lnTo>
                  <a:lnTo>
                    <a:pt x="161" y="193"/>
                  </a:lnTo>
                  <a:lnTo>
                    <a:pt x="159" y="193"/>
                  </a:lnTo>
                  <a:lnTo>
                    <a:pt x="159" y="192"/>
                  </a:lnTo>
                  <a:lnTo>
                    <a:pt x="159" y="191"/>
                  </a:lnTo>
                  <a:lnTo>
                    <a:pt x="159" y="189"/>
                  </a:lnTo>
                  <a:lnTo>
                    <a:pt x="159" y="188"/>
                  </a:lnTo>
                  <a:lnTo>
                    <a:pt x="159" y="187"/>
                  </a:lnTo>
                  <a:lnTo>
                    <a:pt x="159" y="186"/>
                  </a:lnTo>
                  <a:lnTo>
                    <a:pt x="161" y="186"/>
                  </a:lnTo>
                  <a:lnTo>
                    <a:pt x="161" y="184"/>
                  </a:lnTo>
                  <a:lnTo>
                    <a:pt x="161" y="183"/>
                  </a:lnTo>
                  <a:lnTo>
                    <a:pt x="162" y="183"/>
                  </a:lnTo>
                  <a:lnTo>
                    <a:pt x="162" y="182"/>
                  </a:lnTo>
                  <a:lnTo>
                    <a:pt x="163" y="182"/>
                  </a:lnTo>
                  <a:lnTo>
                    <a:pt x="163" y="182"/>
                  </a:lnTo>
                  <a:lnTo>
                    <a:pt x="165" y="182"/>
                  </a:lnTo>
                  <a:lnTo>
                    <a:pt x="165" y="180"/>
                  </a:lnTo>
                  <a:lnTo>
                    <a:pt x="166" y="180"/>
                  </a:lnTo>
                  <a:lnTo>
                    <a:pt x="166" y="179"/>
                  </a:lnTo>
                  <a:lnTo>
                    <a:pt x="166" y="178"/>
                  </a:lnTo>
                  <a:lnTo>
                    <a:pt x="167" y="178"/>
                  </a:lnTo>
                  <a:lnTo>
                    <a:pt x="167" y="177"/>
                  </a:lnTo>
                  <a:lnTo>
                    <a:pt x="167" y="175"/>
                  </a:lnTo>
                  <a:lnTo>
                    <a:pt x="168" y="175"/>
                  </a:lnTo>
                  <a:lnTo>
                    <a:pt x="168" y="174"/>
                  </a:lnTo>
                  <a:lnTo>
                    <a:pt x="167" y="174"/>
                  </a:lnTo>
                  <a:lnTo>
                    <a:pt x="166" y="174"/>
                  </a:lnTo>
                  <a:lnTo>
                    <a:pt x="166" y="173"/>
                  </a:lnTo>
                  <a:lnTo>
                    <a:pt x="166" y="171"/>
                  </a:lnTo>
                  <a:lnTo>
                    <a:pt x="167" y="171"/>
                  </a:lnTo>
                  <a:lnTo>
                    <a:pt x="167" y="170"/>
                  </a:lnTo>
                  <a:lnTo>
                    <a:pt x="167" y="169"/>
                  </a:lnTo>
                  <a:lnTo>
                    <a:pt x="168" y="169"/>
                  </a:lnTo>
                  <a:lnTo>
                    <a:pt x="168" y="168"/>
                  </a:lnTo>
                  <a:lnTo>
                    <a:pt x="167" y="168"/>
                  </a:lnTo>
                  <a:lnTo>
                    <a:pt x="166" y="168"/>
                  </a:lnTo>
                  <a:lnTo>
                    <a:pt x="166" y="169"/>
                  </a:lnTo>
                  <a:lnTo>
                    <a:pt x="166" y="170"/>
                  </a:lnTo>
                  <a:lnTo>
                    <a:pt x="166" y="171"/>
                  </a:lnTo>
                  <a:lnTo>
                    <a:pt x="165" y="171"/>
                  </a:lnTo>
                  <a:lnTo>
                    <a:pt x="165" y="173"/>
                  </a:lnTo>
                  <a:lnTo>
                    <a:pt x="165" y="174"/>
                  </a:lnTo>
                  <a:lnTo>
                    <a:pt x="163" y="174"/>
                  </a:lnTo>
                  <a:lnTo>
                    <a:pt x="163" y="175"/>
                  </a:lnTo>
                  <a:lnTo>
                    <a:pt x="163" y="177"/>
                  </a:lnTo>
                  <a:lnTo>
                    <a:pt x="162" y="177"/>
                  </a:lnTo>
                  <a:lnTo>
                    <a:pt x="161" y="177"/>
                  </a:lnTo>
                  <a:lnTo>
                    <a:pt x="161" y="178"/>
                  </a:lnTo>
                  <a:lnTo>
                    <a:pt x="159" y="178"/>
                  </a:lnTo>
                  <a:lnTo>
                    <a:pt x="158" y="178"/>
                  </a:lnTo>
                  <a:lnTo>
                    <a:pt x="158" y="179"/>
                  </a:lnTo>
                  <a:lnTo>
                    <a:pt x="157" y="179"/>
                  </a:lnTo>
                  <a:lnTo>
                    <a:pt x="157" y="178"/>
                  </a:lnTo>
                  <a:lnTo>
                    <a:pt x="156" y="178"/>
                  </a:lnTo>
                  <a:lnTo>
                    <a:pt x="156" y="179"/>
                  </a:lnTo>
                  <a:lnTo>
                    <a:pt x="154" y="179"/>
                  </a:lnTo>
                  <a:lnTo>
                    <a:pt x="154" y="180"/>
                  </a:lnTo>
                  <a:lnTo>
                    <a:pt x="153" y="180"/>
                  </a:lnTo>
                  <a:lnTo>
                    <a:pt x="153" y="179"/>
                  </a:lnTo>
                  <a:lnTo>
                    <a:pt x="152" y="179"/>
                  </a:lnTo>
                  <a:lnTo>
                    <a:pt x="152" y="180"/>
                  </a:lnTo>
                  <a:lnTo>
                    <a:pt x="150" y="180"/>
                  </a:lnTo>
                  <a:lnTo>
                    <a:pt x="149" y="180"/>
                  </a:lnTo>
                  <a:lnTo>
                    <a:pt x="149" y="182"/>
                  </a:lnTo>
                  <a:lnTo>
                    <a:pt x="148" y="182"/>
                  </a:lnTo>
                  <a:lnTo>
                    <a:pt x="148" y="180"/>
                  </a:lnTo>
                  <a:lnTo>
                    <a:pt x="148" y="179"/>
                  </a:lnTo>
                  <a:lnTo>
                    <a:pt x="148" y="178"/>
                  </a:lnTo>
                  <a:lnTo>
                    <a:pt x="147" y="178"/>
                  </a:lnTo>
                  <a:lnTo>
                    <a:pt x="145" y="178"/>
                  </a:lnTo>
                  <a:lnTo>
                    <a:pt x="145" y="179"/>
                  </a:lnTo>
                  <a:lnTo>
                    <a:pt x="147" y="179"/>
                  </a:lnTo>
                  <a:lnTo>
                    <a:pt x="147" y="180"/>
                  </a:lnTo>
                  <a:lnTo>
                    <a:pt x="145" y="180"/>
                  </a:lnTo>
                  <a:lnTo>
                    <a:pt x="145" y="182"/>
                  </a:lnTo>
                  <a:lnTo>
                    <a:pt x="145" y="182"/>
                  </a:lnTo>
                  <a:lnTo>
                    <a:pt x="145" y="183"/>
                  </a:lnTo>
                  <a:lnTo>
                    <a:pt x="145" y="184"/>
                  </a:lnTo>
                  <a:lnTo>
                    <a:pt x="147" y="184"/>
                  </a:lnTo>
                  <a:lnTo>
                    <a:pt x="147" y="183"/>
                  </a:lnTo>
                  <a:lnTo>
                    <a:pt x="148" y="183"/>
                  </a:lnTo>
                  <a:lnTo>
                    <a:pt x="148" y="184"/>
                  </a:lnTo>
                  <a:lnTo>
                    <a:pt x="149" y="184"/>
                  </a:lnTo>
                  <a:lnTo>
                    <a:pt x="149" y="186"/>
                  </a:lnTo>
                  <a:lnTo>
                    <a:pt x="150" y="186"/>
                  </a:lnTo>
                  <a:lnTo>
                    <a:pt x="150" y="187"/>
                  </a:lnTo>
                  <a:lnTo>
                    <a:pt x="152" y="187"/>
                  </a:lnTo>
                  <a:lnTo>
                    <a:pt x="152" y="188"/>
                  </a:lnTo>
                  <a:lnTo>
                    <a:pt x="152" y="189"/>
                  </a:lnTo>
                  <a:lnTo>
                    <a:pt x="152" y="191"/>
                  </a:lnTo>
                  <a:lnTo>
                    <a:pt x="150" y="191"/>
                  </a:lnTo>
                  <a:lnTo>
                    <a:pt x="150" y="192"/>
                  </a:lnTo>
                  <a:lnTo>
                    <a:pt x="149" y="192"/>
                  </a:lnTo>
                  <a:lnTo>
                    <a:pt x="149" y="193"/>
                  </a:lnTo>
                  <a:lnTo>
                    <a:pt x="148" y="193"/>
                  </a:lnTo>
                  <a:lnTo>
                    <a:pt x="148" y="195"/>
                  </a:lnTo>
                  <a:lnTo>
                    <a:pt x="149" y="195"/>
                  </a:lnTo>
                  <a:lnTo>
                    <a:pt x="149" y="196"/>
                  </a:lnTo>
                  <a:lnTo>
                    <a:pt x="149" y="197"/>
                  </a:lnTo>
                  <a:lnTo>
                    <a:pt x="148" y="197"/>
                  </a:lnTo>
                  <a:lnTo>
                    <a:pt x="148" y="196"/>
                  </a:lnTo>
                  <a:lnTo>
                    <a:pt x="147" y="196"/>
                  </a:lnTo>
                  <a:lnTo>
                    <a:pt x="147" y="197"/>
                  </a:lnTo>
                  <a:lnTo>
                    <a:pt x="145" y="197"/>
                  </a:lnTo>
                  <a:lnTo>
                    <a:pt x="145" y="196"/>
                  </a:lnTo>
                  <a:lnTo>
                    <a:pt x="145" y="195"/>
                  </a:lnTo>
                  <a:lnTo>
                    <a:pt x="145" y="193"/>
                  </a:lnTo>
                  <a:lnTo>
                    <a:pt x="145" y="192"/>
                  </a:lnTo>
                  <a:lnTo>
                    <a:pt x="145" y="191"/>
                  </a:lnTo>
                  <a:lnTo>
                    <a:pt x="145" y="191"/>
                  </a:lnTo>
                  <a:lnTo>
                    <a:pt x="145" y="189"/>
                  </a:lnTo>
                  <a:lnTo>
                    <a:pt x="144" y="189"/>
                  </a:lnTo>
                  <a:lnTo>
                    <a:pt x="144" y="191"/>
                  </a:lnTo>
                  <a:lnTo>
                    <a:pt x="145" y="191"/>
                  </a:lnTo>
                  <a:lnTo>
                    <a:pt x="145" y="192"/>
                  </a:lnTo>
                  <a:lnTo>
                    <a:pt x="145" y="193"/>
                  </a:lnTo>
                  <a:lnTo>
                    <a:pt x="145" y="195"/>
                  </a:lnTo>
                  <a:lnTo>
                    <a:pt x="144" y="195"/>
                  </a:lnTo>
                  <a:lnTo>
                    <a:pt x="144" y="196"/>
                  </a:lnTo>
                  <a:lnTo>
                    <a:pt x="144" y="197"/>
                  </a:lnTo>
                  <a:lnTo>
                    <a:pt x="143" y="197"/>
                  </a:lnTo>
                  <a:lnTo>
                    <a:pt x="141" y="197"/>
                  </a:lnTo>
                  <a:lnTo>
                    <a:pt x="141" y="196"/>
                  </a:lnTo>
                  <a:lnTo>
                    <a:pt x="141" y="195"/>
                  </a:lnTo>
                  <a:lnTo>
                    <a:pt x="140" y="195"/>
                  </a:lnTo>
                  <a:lnTo>
                    <a:pt x="140" y="196"/>
                  </a:lnTo>
                  <a:lnTo>
                    <a:pt x="140" y="197"/>
                  </a:lnTo>
                  <a:lnTo>
                    <a:pt x="141" y="197"/>
                  </a:lnTo>
                  <a:lnTo>
                    <a:pt x="141" y="198"/>
                  </a:lnTo>
                  <a:lnTo>
                    <a:pt x="140" y="198"/>
                  </a:lnTo>
                  <a:lnTo>
                    <a:pt x="139" y="198"/>
                  </a:lnTo>
                  <a:lnTo>
                    <a:pt x="139" y="200"/>
                  </a:lnTo>
                  <a:lnTo>
                    <a:pt x="139" y="201"/>
                  </a:lnTo>
                  <a:lnTo>
                    <a:pt x="138" y="201"/>
                  </a:lnTo>
                  <a:lnTo>
                    <a:pt x="138" y="200"/>
                  </a:lnTo>
                  <a:lnTo>
                    <a:pt x="138" y="198"/>
                  </a:lnTo>
                  <a:lnTo>
                    <a:pt x="139" y="198"/>
                  </a:lnTo>
                  <a:lnTo>
                    <a:pt x="139" y="197"/>
                  </a:lnTo>
                  <a:lnTo>
                    <a:pt x="139" y="196"/>
                  </a:lnTo>
                  <a:lnTo>
                    <a:pt x="139" y="195"/>
                  </a:lnTo>
                  <a:lnTo>
                    <a:pt x="138" y="195"/>
                  </a:lnTo>
                  <a:lnTo>
                    <a:pt x="138" y="196"/>
                  </a:lnTo>
                  <a:lnTo>
                    <a:pt x="136" y="196"/>
                  </a:lnTo>
                  <a:lnTo>
                    <a:pt x="136" y="197"/>
                  </a:lnTo>
                  <a:lnTo>
                    <a:pt x="135" y="197"/>
                  </a:lnTo>
                  <a:lnTo>
                    <a:pt x="135" y="198"/>
                  </a:lnTo>
                  <a:lnTo>
                    <a:pt x="135" y="200"/>
                  </a:lnTo>
                  <a:lnTo>
                    <a:pt x="134" y="200"/>
                  </a:lnTo>
                  <a:lnTo>
                    <a:pt x="134" y="201"/>
                  </a:lnTo>
                  <a:lnTo>
                    <a:pt x="132" y="201"/>
                  </a:lnTo>
                  <a:lnTo>
                    <a:pt x="132" y="202"/>
                  </a:lnTo>
                  <a:lnTo>
                    <a:pt x="132" y="204"/>
                  </a:lnTo>
                  <a:lnTo>
                    <a:pt x="131" y="204"/>
                  </a:lnTo>
                  <a:lnTo>
                    <a:pt x="131" y="205"/>
                  </a:lnTo>
                  <a:lnTo>
                    <a:pt x="130" y="205"/>
                  </a:lnTo>
                  <a:lnTo>
                    <a:pt x="129" y="205"/>
                  </a:lnTo>
                  <a:lnTo>
                    <a:pt x="127" y="205"/>
                  </a:lnTo>
                  <a:lnTo>
                    <a:pt x="127" y="204"/>
                  </a:lnTo>
                  <a:lnTo>
                    <a:pt x="129" y="204"/>
                  </a:lnTo>
                  <a:lnTo>
                    <a:pt x="129" y="202"/>
                  </a:lnTo>
                  <a:lnTo>
                    <a:pt x="130" y="202"/>
                  </a:lnTo>
                  <a:lnTo>
                    <a:pt x="130" y="201"/>
                  </a:lnTo>
                  <a:lnTo>
                    <a:pt x="131" y="201"/>
                  </a:lnTo>
                  <a:lnTo>
                    <a:pt x="131" y="200"/>
                  </a:lnTo>
                  <a:lnTo>
                    <a:pt x="132" y="200"/>
                  </a:lnTo>
                  <a:lnTo>
                    <a:pt x="132" y="198"/>
                  </a:lnTo>
                  <a:lnTo>
                    <a:pt x="132" y="197"/>
                  </a:lnTo>
                  <a:lnTo>
                    <a:pt x="132" y="196"/>
                  </a:lnTo>
                  <a:lnTo>
                    <a:pt x="134" y="196"/>
                  </a:lnTo>
                  <a:lnTo>
                    <a:pt x="135" y="196"/>
                  </a:lnTo>
                  <a:lnTo>
                    <a:pt x="135" y="195"/>
                  </a:lnTo>
                  <a:lnTo>
                    <a:pt x="135" y="193"/>
                  </a:lnTo>
                  <a:lnTo>
                    <a:pt x="134" y="193"/>
                  </a:lnTo>
                  <a:lnTo>
                    <a:pt x="134" y="195"/>
                  </a:lnTo>
                  <a:lnTo>
                    <a:pt x="132" y="195"/>
                  </a:lnTo>
                  <a:lnTo>
                    <a:pt x="131" y="195"/>
                  </a:lnTo>
                  <a:lnTo>
                    <a:pt x="130" y="195"/>
                  </a:lnTo>
                  <a:lnTo>
                    <a:pt x="130" y="196"/>
                  </a:lnTo>
                  <a:lnTo>
                    <a:pt x="129" y="196"/>
                  </a:lnTo>
                  <a:lnTo>
                    <a:pt x="127" y="196"/>
                  </a:lnTo>
                  <a:lnTo>
                    <a:pt x="126" y="196"/>
                  </a:lnTo>
                  <a:lnTo>
                    <a:pt x="126" y="195"/>
                  </a:lnTo>
                  <a:lnTo>
                    <a:pt x="127" y="193"/>
                  </a:lnTo>
                  <a:lnTo>
                    <a:pt x="127" y="192"/>
                  </a:lnTo>
                  <a:lnTo>
                    <a:pt x="129" y="192"/>
                  </a:lnTo>
                  <a:lnTo>
                    <a:pt x="130" y="192"/>
                  </a:lnTo>
                  <a:lnTo>
                    <a:pt x="130" y="191"/>
                  </a:lnTo>
                  <a:lnTo>
                    <a:pt x="130" y="189"/>
                  </a:lnTo>
                  <a:lnTo>
                    <a:pt x="131" y="189"/>
                  </a:lnTo>
                  <a:lnTo>
                    <a:pt x="131" y="188"/>
                  </a:lnTo>
                  <a:lnTo>
                    <a:pt x="131" y="187"/>
                  </a:lnTo>
                  <a:lnTo>
                    <a:pt x="132" y="187"/>
                  </a:lnTo>
                  <a:lnTo>
                    <a:pt x="132" y="186"/>
                  </a:lnTo>
                  <a:lnTo>
                    <a:pt x="131" y="186"/>
                  </a:lnTo>
                  <a:lnTo>
                    <a:pt x="132" y="184"/>
                  </a:lnTo>
                  <a:lnTo>
                    <a:pt x="131" y="184"/>
                  </a:lnTo>
                  <a:lnTo>
                    <a:pt x="131" y="183"/>
                  </a:lnTo>
                  <a:lnTo>
                    <a:pt x="130" y="183"/>
                  </a:lnTo>
                  <a:lnTo>
                    <a:pt x="130" y="182"/>
                  </a:lnTo>
                  <a:lnTo>
                    <a:pt x="130" y="182"/>
                  </a:lnTo>
                  <a:lnTo>
                    <a:pt x="130" y="180"/>
                  </a:lnTo>
                  <a:lnTo>
                    <a:pt x="130" y="179"/>
                  </a:lnTo>
                  <a:lnTo>
                    <a:pt x="129" y="179"/>
                  </a:lnTo>
                  <a:lnTo>
                    <a:pt x="129" y="178"/>
                  </a:lnTo>
                  <a:lnTo>
                    <a:pt x="130" y="178"/>
                  </a:lnTo>
                  <a:lnTo>
                    <a:pt x="130" y="177"/>
                  </a:lnTo>
                  <a:lnTo>
                    <a:pt x="129" y="177"/>
                  </a:lnTo>
                  <a:lnTo>
                    <a:pt x="129" y="175"/>
                  </a:lnTo>
                  <a:lnTo>
                    <a:pt x="127" y="175"/>
                  </a:lnTo>
                  <a:lnTo>
                    <a:pt x="127" y="177"/>
                  </a:lnTo>
                  <a:lnTo>
                    <a:pt x="129" y="177"/>
                  </a:lnTo>
                  <a:lnTo>
                    <a:pt x="129" y="178"/>
                  </a:lnTo>
                  <a:lnTo>
                    <a:pt x="127" y="178"/>
                  </a:lnTo>
                  <a:lnTo>
                    <a:pt x="127" y="179"/>
                  </a:lnTo>
                  <a:lnTo>
                    <a:pt x="129" y="179"/>
                  </a:lnTo>
                  <a:lnTo>
                    <a:pt x="129" y="180"/>
                  </a:lnTo>
                  <a:lnTo>
                    <a:pt x="129" y="182"/>
                  </a:lnTo>
                  <a:lnTo>
                    <a:pt x="129" y="182"/>
                  </a:lnTo>
                  <a:lnTo>
                    <a:pt x="129" y="183"/>
                  </a:lnTo>
                  <a:lnTo>
                    <a:pt x="127" y="183"/>
                  </a:lnTo>
                  <a:lnTo>
                    <a:pt x="127" y="184"/>
                  </a:lnTo>
                  <a:lnTo>
                    <a:pt x="129" y="184"/>
                  </a:lnTo>
                  <a:lnTo>
                    <a:pt x="130" y="184"/>
                  </a:lnTo>
                  <a:lnTo>
                    <a:pt x="131" y="184"/>
                  </a:lnTo>
                  <a:lnTo>
                    <a:pt x="130" y="186"/>
                  </a:lnTo>
                  <a:lnTo>
                    <a:pt x="130" y="187"/>
                  </a:lnTo>
                  <a:lnTo>
                    <a:pt x="130" y="188"/>
                  </a:lnTo>
                  <a:lnTo>
                    <a:pt x="129" y="188"/>
                  </a:lnTo>
                  <a:lnTo>
                    <a:pt x="129" y="189"/>
                  </a:lnTo>
                  <a:lnTo>
                    <a:pt x="127" y="189"/>
                  </a:lnTo>
                  <a:lnTo>
                    <a:pt x="127" y="191"/>
                  </a:lnTo>
                  <a:lnTo>
                    <a:pt x="126" y="191"/>
                  </a:lnTo>
                  <a:lnTo>
                    <a:pt x="126" y="192"/>
                  </a:lnTo>
                  <a:lnTo>
                    <a:pt x="126" y="193"/>
                  </a:lnTo>
                  <a:lnTo>
                    <a:pt x="125" y="193"/>
                  </a:lnTo>
                  <a:lnTo>
                    <a:pt x="125" y="192"/>
                  </a:lnTo>
                  <a:lnTo>
                    <a:pt x="123" y="192"/>
                  </a:lnTo>
                  <a:lnTo>
                    <a:pt x="123" y="191"/>
                  </a:lnTo>
                  <a:lnTo>
                    <a:pt x="122" y="191"/>
                  </a:lnTo>
                  <a:lnTo>
                    <a:pt x="122" y="189"/>
                  </a:lnTo>
                  <a:lnTo>
                    <a:pt x="121" y="189"/>
                  </a:lnTo>
                  <a:lnTo>
                    <a:pt x="121" y="188"/>
                  </a:lnTo>
                  <a:lnTo>
                    <a:pt x="120" y="188"/>
                  </a:lnTo>
                  <a:lnTo>
                    <a:pt x="118" y="187"/>
                  </a:lnTo>
                  <a:lnTo>
                    <a:pt x="118" y="188"/>
                  </a:lnTo>
                  <a:lnTo>
                    <a:pt x="120" y="188"/>
                  </a:lnTo>
                  <a:lnTo>
                    <a:pt x="120" y="189"/>
                  </a:lnTo>
                  <a:lnTo>
                    <a:pt x="121" y="189"/>
                  </a:lnTo>
                  <a:lnTo>
                    <a:pt x="121" y="191"/>
                  </a:lnTo>
                  <a:lnTo>
                    <a:pt x="122" y="191"/>
                  </a:lnTo>
                  <a:lnTo>
                    <a:pt x="122" y="192"/>
                  </a:lnTo>
                  <a:lnTo>
                    <a:pt x="122" y="193"/>
                  </a:lnTo>
                  <a:lnTo>
                    <a:pt x="122" y="195"/>
                  </a:lnTo>
                  <a:lnTo>
                    <a:pt x="122" y="196"/>
                  </a:lnTo>
                  <a:lnTo>
                    <a:pt x="123" y="196"/>
                  </a:lnTo>
                  <a:lnTo>
                    <a:pt x="125" y="196"/>
                  </a:lnTo>
                  <a:lnTo>
                    <a:pt x="125" y="197"/>
                  </a:lnTo>
                  <a:lnTo>
                    <a:pt x="123" y="197"/>
                  </a:lnTo>
                  <a:lnTo>
                    <a:pt x="122" y="197"/>
                  </a:lnTo>
                  <a:lnTo>
                    <a:pt x="122" y="198"/>
                  </a:lnTo>
                  <a:lnTo>
                    <a:pt x="122" y="200"/>
                  </a:lnTo>
                  <a:lnTo>
                    <a:pt x="121" y="200"/>
                  </a:lnTo>
                  <a:lnTo>
                    <a:pt x="121" y="201"/>
                  </a:lnTo>
                  <a:lnTo>
                    <a:pt x="120" y="201"/>
                  </a:lnTo>
                  <a:lnTo>
                    <a:pt x="120" y="202"/>
                  </a:lnTo>
                  <a:lnTo>
                    <a:pt x="118" y="202"/>
                  </a:lnTo>
                  <a:lnTo>
                    <a:pt x="118" y="204"/>
                  </a:lnTo>
                  <a:lnTo>
                    <a:pt x="117" y="204"/>
                  </a:lnTo>
                  <a:lnTo>
                    <a:pt x="117" y="205"/>
                  </a:lnTo>
                  <a:lnTo>
                    <a:pt x="116" y="205"/>
                  </a:lnTo>
                  <a:lnTo>
                    <a:pt x="114" y="205"/>
                  </a:lnTo>
                  <a:lnTo>
                    <a:pt x="114" y="205"/>
                  </a:lnTo>
                  <a:lnTo>
                    <a:pt x="114" y="206"/>
                  </a:lnTo>
                  <a:lnTo>
                    <a:pt x="113" y="206"/>
                  </a:lnTo>
                  <a:lnTo>
                    <a:pt x="112" y="207"/>
                  </a:lnTo>
                  <a:lnTo>
                    <a:pt x="111" y="207"/>
                  </a:lnTo>
                  <a:lnTo>
                    <a:pt x="109" y="207"/>
                  </a:lnTo>
                  <a:lnTo>
                    <a:pt x="109" y="209"/>
                  </a:lnTo>
                  <a:lnTo>
                    <a:pt x="111" y="209"/>
                  </a:lnTo>
                  <a:lnTo>
                    <a:pt x="112" y="209"/>
                  </a:lnTo>
                  <a:lnTo>
                    <a:pt x="112" y="210"/>
                  </a:lnTo>
                  <a:lnTo>
                    <a:pt x="111" y="210"/>
                  </a:lnTo>
                  <a:lnTo>
                    <a:pt x="109" y="210"/>
                  </a:lnTo>
                  <a:lnTo>
                    <a:pt x="108" y="210"/>
                  </a:lnTo>
                  <a:lnTo>
                    <a:pt x="107" y="210"/>
                  </a:lnTo>
                  <a:lnTo>
                    <a:pt x="107" y="211"/>
                  </a:lnTo>
                  <a:lnTo>
                    <a:pt x="108" y="211"/>
                  </a:lnTo>
                  <a:lnTo>
                    <a:pt x="109" y="211"/>
                  </a:lnTo>
                  <a:lnTo>
                    <a:pt x="109" y="213"/>
                  </a:lnTo>
                  <a:lnTo>
                    <a:pt x="109" y="213"/>
                  </a:lnTo>
                  <a:lnTo>
                    <a:pt x="108" y="213"/>
                  </a:lnTo>
                  <a:lnTo>
                    <a:pt x="108" y="214"/>
                  </a:lnTo>
                  <a:lnTo>
                    <a:pt x="107" y="214"/>
                  </a:lnTo>
                  <a:lnTo>
                    <a:pt x="107" y="215"/>
                  </a:lnTo>
                  <a:lnTo>
                    <a:pt x="105" y="215"/>
                  </a:lnTo>
                  <a:lnTo>
                    <a:pt x="104" y="215"/>
                  </a:lnTo>
                  <a:lnTo>
                    <a:pt x="103" y="215"/>
                  </a:lnTo>
                  <a:lnTo>
                    <a:pt x="101" y="215"/>
                  </a:lnTo>
                  <a:lnTo>
                    <a:pt x="100" y="215"/>
                  </a:lnTo>
                  <a:lnTo>
                    <a:pt x="99" y="215"/>
                  </a:lnTo>
                  <a:lnTo>
                    <a:pt x="99" y="216"/>
                  </a:lnTo>
                  <a:lnTo>
                    <a:pt x="98" y="216"/>
                  </a:lnTo>
                  <a:lnTo>
                    <a:pt x="98" y="218"/>
                  </a:lnTo>
                  <a:lnTo>
                    <a:pt x="96" y="218"/>
                  </a:lnTo>
                  <a:lnTo>
                    <a:pt x="96" y="219"/>
                  </a:lnTo>
                  <a:lnTo>
                    <a:pt x="95" y="219"/>
                  </a:lnTo>
                  <a:lnTo>
                    <a:pt x="95" y="218"/>
                  </a:lnTo>
                  <a:lnTo>
                    <a:pt x="95" y="216"/>
                  </a:lnTo>
                  <a:lnTo>
                    <a:pt x="94" y="216"/>
                  </a:lnTo>
                  <a:lnTo>
                    <a:pt x="94" y="215"/>
                  </a:lnTo>
                  <a:lnTo>
                    <a:pt x="92" y="215"/>
                  </a:lnTo>
                  <a:lnTo>
                    <a:pt x="92" y="216"/>
                  </a:lnTo>
                  <a:lnTo>
                    <a:pt x="94" y="216"/>
                  </a:lnTo>
                  <a:lnTo>
                    <a:pt x="94" y="218"/>
                  </a:lnTo>
                  <a:lnTo>
                    <a:pt x="92" y="218"/>
                  </a:lnTo>
                  <a:lnTo>
                    <a:pt x="92" y="219"/>
                  </a:lnTo>
                  <a:lnTo>
                    <a:pt x="91" y="219"/>
                  </a:lnTo>
                  <a:lnTo>
                    <a:pt x="91" y="220"/>
                  </a:lnTo>
                  <a:lnTo>
                    <a:pt x="91" y="222"/>
                  </a:lnTo>
                  <a:lnTo>
                    <a:pt x="90" y="222"/>
                  </a:lnTo>
                  <a:lnTo>
                    <a:pt x="89" y="222"/>
                  </a:lnTo>
                  <a:lnTo>
                    <a:pt x="87" y="222"/>
                  </a:lnTo>
                  <a:lnTo>
                    <a:pt x="87" y="220"/>
                  </a:lnTo>
                  <a:lnTo>
                    <a:pt x="87" y="219"/>
                  </a:lnTo>
                  <a:lnTo>
                    <a:pt x="86" y="219"/>
                  </a:lnTo>
                  <a:lnTo>
                    <a:pt x="86" y="220"/>
                  </a:lnTo>
                  <a:lnTo>
                    <a:pt x="86" y="222"/>
                  </a:lnTo>
                  <a:lnTo>
                    <a:pt x="85" y="222"/>
                  </a:lnTo>
                  <a:lnTo>
                    <a:pt x="83" y="222"/>
                  </a:lnTo>
                  <a:lnTo>
                    <a:pt x="83" y="223"/>
                  </a:lnTo>
                  <a:lnTo>
                    <a:pt x="83" y="223"/>
                  </a:lnTo>
                  <a:lnTo>
                    <a:pt x="82" y="223"/>
                  </a:lnTo>
                  <a:lnTo>
                    <a:pt x="81" y="223"/>
                  </a:lnTo>
                  <a:lnTo>
                    <a:pt x="81" y="224"/>
                  </a:lnTo>
                  <a:lnTo>
                    <a:pt x="81" y="226"/>
                  </a:lnTo>
                  <a:lnTo>
                    <a:pt x="81" y="227"/>
                  </a:lnTo>
                  <a:lnTo>
                    <a:pt x="80" y="227"/>
                  </a:lnTo>
                  <a:lnTo>
                    <a:pt x="78" y="227"/>
                  </a:lnTo>
                  <a:lnTo>
                    <a:pt x="77" y="227"/>
                  </a:lnTo>
                  <a:lnTo>
                    <a:pt x="76" y="227"/>
                  </a:lnTo>
                  <a:lnTo>
                    <a:pt x="76" y="228"/>
                  </a:lnTo>
                  <a:lnTo>
                    <a:pt x="74" y="228"/>
                  </a:lnTo>
                  <a:lnTo>
                    <a:pt x="76" y="227"/>
                  </a:lnTo>
                  <a:lnTo>
                    <a:pt x="76" y="226"/>
                  </a:lnTo>
                  <a:lnTo>
                    <a:pt x="74" y="226"/>
                  </a:lnTo>
                  <a:lnTo>
                    <a:pt x="74" y="227"/>
                  </a:lnTo>
                  <a:lnTo>
                    <a:pt x="74" y="228"/>
                  </a:lnTo>
                  <a:lnTo>
                    <a:pt x="74" y="229"/>
                  </a:lnTo>
                  <a:lnTo>
                    <a:pt x="73" y="229"/>
                  </a:lnTo>
                  <a:lnTo>
                    <a:pt x="72" y="229"/>
                  </a:lnTo>
                  <a:lnTo>
                    <a:pt x="72" y="228"/>
                  </a:lnTo>
                  <a:lnTo>
                    <a:pt x="71" y="228"/>
                  </a:lnTo>
                  <a:lnTo>
                    <a:pt x="71" y="229"/>
                  </a:lnTo>
                  <a:lnTo>
                    <a:pt x="69" y="229"/>
                  </a:lnTo>
                  <a:lnTo>
                    <a:pt x="69" y="228"/>
                  </a:lnTo>
                  <a:lnTo>
                    <a:pt x="69" y="227"/>
                  </a:lnTo>
                  <a:lnTo>
                    <a:pt x="68" y="227"/>
                  </a:lnTo>
                  <a:lnTo>
                    <a:pt x="67" y="227"/>
                  </a:lnTo>
                  <a:lnTo>
                    <a:pt x="67" y="228"/>
                  </a:lnTo>
                  <a:lnTo>
                    <a:pt x="68" y="227"/>
                  </a:lnTo>
                  <a:lnTo>
                    <a:pt x="68" y="228"/>
                  </a:lnTo>
                  <a:lnTo>
                    <a:pt x="68" y="229"/>
                  </a:lnTo>
                  <a:lnTo>
                    <a:pt x="68" y="231"/>
                  </a:lnTo>
                  <a:lnTo>
                    <a:pt x="67" y="231"/>
                  </a:lnTo>
                  <a:lnTo>
                    <a:pt x="65" y="231"/>
                  </a:lnTo>
                  <a:lnTo>
                    <a:pt x="65" y="232"/>
                  </a:lnTo>
                  <a:lnTo>
                    <a:pt x="64" y="232"/>
                  </a:lnTo>
                  <a:lnTo>
                    <a:pt x="64" y="231"/>
                  </a:lnTo>
                  <a:lnTo>
                    <a:pt x="64" y="229"/>
                  </a:lnTo>
                  <a:lnTo>
                    <a:pt x="63" y="229"/>
                  </a:lnTo>
                  <a:lnTo>
                    <a:pt x="63" y="231"/>
                  </a:lnTo>
                  <a:lnTo>
                    <a:pt x="62" y="231"/>
                  </a:lnTo>
                  <a:lnTo>
                    <a:pt x="62" y="232"/>
                  </a:lnTo>
                  <a:lnTo>
                    <a:pt x="62" y="233"/>
                  </a:lnTo>
                  <a:lnTo>
                    <a:pt x="60" y="233"/>
                  </a:lnTo>
                  <a:lnTo>
                    <a:pt x="59" y="233"/>
                  </a:lnTo>
                  <a:lnTo>
                    <a:pt x="59" y="235"/>
                  </a:lnTo>
                  <a:lnTo>
                    <a:pt x="59" y="236"/>
                  </a:lnTo>
                  <a:lnTo>
                    <a:pt x="58" y="236"/>
                  </a:lnTo>
                  <a:lnTo>
                    <a:pt x="56" y="236"/>
                  </a:lnTo>
                  <a:lnTo>
                    <a:pt x="55" y="236"/>
                  </a:lnTo>
                  <a:lnTo>
                    <a:pt x="55" y="237"/>
                  </a:lnTo>
                  <a:lnTo>
                    <a:pt x="55" y="238"/>
                  </a:lnTo>
                  <a:lnTo>
                    <a:pt x="54" y="238"/>
                  </a:lnTo>
                  <a:lnTo>
                    <a:pt x="54" y="237"/>
                  </a:lnTo>
                  <a:lnTo>
                    <a:pt x="54" y="236"/>
                  </a:lnTo>
                  <a:lnTo>
                    <a:pt x="54" y="235"/>
                  </a:lnTo>
                  <a:lnTo>
                    <a:pt x="54" y="233"/>
                  </a:lnTo>
                  <a:lnTo>
                    <a:pt x="53" y="233"/>
                  </a:lnTo>
                  <a:lnTo>
                    <a:pt x="53" y="235"/>
                  </a:lnTo>
                  <a:lnTo>
                    <a:pt x="53" y="236"/>
                  </a:lnTo>
                  <a:lnTo>
                    <a:pt x="53" y="237"/>
                  </a:lnTo>
                  <a:lnTo>
                    <a:pt x="53" y="238"/>
                  </a:lnTo>
                  <a:lnTo>
                    <a:pt x="53" y="240"/>
                  </a:lnTo>
                  <a:lnTo>
                    <a:pt x="53" y="241"/>
                  </a:lnTo>
                  <a:lnTo>
                    <a:pt x="53" y="241"/>
                  </a:lnTo>
                  <a:lnTo>
                    <a:pt x="51" y="241"/>
                  </a:lnTo>
                  <a:lnTo>
                    <a:pt x="51" y="242"/>
                  </a:lnTo>
                  <a:lnTo>
                    <a:pt x="50" y="242"/>
                  </a:lnTo>
                  <a:lnTo>
                    <a:pt x="50" y="241"/>
                  </a:lnTo>
                  <a:lnTo>
                    <a:pt x="49" y="241"/>
                  </a:lnTo>
                  <a:lnTo>
                    <a:pt x="49" y="242"/>
                  </a:lnTo>
                  <a:lnTo>
                    <a:pt x="50" y="242"/>
                  </a:lnTo>
                  <a:lnTo>
                    <a:pt x="50" y="244"/>
                  </a:lnTo>
                  <a:lnTo>
                    <a:pt x="49" y="244"/>
                  </a:lnTo>
                  <a:lnTo>
                    <a:pt x="49" y="244"/>
                  </a:lnTo>
                  <a:lnTo>
                    <a:pt x="47" y="244"/>
                  </a:lnTo>
                  <a:lnTo>
                    <a:pt x="47" y="245"/>
                  </a:lnTo>
                  <a:lnTo>
                    <a:pt x="46" y="245"/>
                  </a:lnTo>
                  <a:lnTo>
                    <a:pt x="46" y="246"/>
                  </a:lnTo>
                  <a:lnTo>
                    <a:pt x="45" y="246"/>
                  </a:lnTo>
                  <a:lnTo>
                    <a:pt x="45" y="247"/>
                  </a:lnTo>
                  <a:lnTo>
                    <a:pt x="44" y="247"/>
                  </a:lnTo>
                  <a:lnTo>
                    <a:pt x="44" y="249"/>
                  </a:lnTo>
                  <a:lnTo>
                    <a:pt x="42" y="249"/>
                  </a:lnTo>
                  <a:lnTo>
                    <a:pt x="42" y="250"/>
                  </a:lnTo>
                  <a:lnTo>
                    <a:pt x="41" y="250"/>
                  </a:lnTo>
                  <a:lnTo>
                    <a:pt x="40" y="250"/>
                  </a:lnTo>
                  <a:lnTo>
                    <a:pt x="40" y="251"/>
                  </a:lnTo>
                  <a:lnTo>
                    <a:pt x="38" y="251"/>
                  </a:lnTo>
                  <a:lnTo>
                    <a:pt x="38" y="253"/>
                  </a:lnTo>
                  <a:lnTo>
                    <a:pt x="37" y="253"/>
                  </a:lnTo>
                  <a:lnTo>
                    <a:pt x="36" y="253"/>
                  </a:lnTo>
                  <a:lnTo>
                    <a:pt x="36" y="254"/>
                  </a:lnTo>
                  <a:lnTo>
                    <a:pt x="36" y="255"/>
                  </a:lnTo>
                  <a:lnTo>
                    <a:pt x="35" y="255"/>
                  </a:lnTo>
                  <a:lnTo>
                    <a:pt x="35" y="254"/>
                  </a:lnTo>
                  <a:lnTo>
                    <a:pt x="33" y="254"/>
                  </a:lnTo>
                  <a:lnTo>
                    <a:pt x="33" y="255"/>
                  </a:lnTo>
                  <a:lnTo>
                    <a:pt x="32" y="255"/>
                  </a:lnTo>
                  <a:lnTo>
                    <a:pt x="31" y="255"/>
                  </a:lnTo>
                  <a:lnTo>
                    <a:pt x="31" y="256"/>
                  </a:lnTo>
                  <a:lnTo>
                    <a:pt x="29" y="256"/>
                  </a:lnTo>
                  <a:lnTo>
                    <a:pt x="29" y="258"/>
                  </a:lnTo>
                  <a:lnTo>
                    <a:pt x="28" y="258"/>
                  </a:lnTo>
                  <a:lnTo>
                    <a:pt x="28" y="256"/>
                  </a:lnTo>
                  <a:lnTo>
                    <a:pt x="27" y="256"/>
                  </a:lnTo>
                  <a:lnTo>
                    <a:pt x="26" y="256"/>
                  </a:lnTo>
                  <a:lnTo>
                    <a:pt x="24" y="256"/>
                  </a:lnTo>
                  <a:lnTo>
                    <a:pt x="24" y="255"/>
                  </a:lnTo>
                  <a:lnTo>
                    <a:pt x="23" y="255"/>
                  </a:lnTo>
                  <a:lnTo>
                    <a:pt x="23" y="254"/>
                  </a:lnTo>
                  <a:lnTo>
                    <a:pt x="23" y="253"/>
                  </a:lnTo>
                  <a:lnTo>
                    <a:pt x="23" y="251"/>
                  </a:lnTo>
                  <a:lnTo>
                    <a:pt x="22" y="251"/>
                  </a:lnTo>
                  <a:lnTo>
                    <a:pt x="22" y="250"/>
                  </a:lnTo>
                  <a:lnTo>
                    <a:pt x="22" y="250"/>
                  </a:lnTo>
                  <a:lnTo>
                    <a:pt x="22" y="249"/>
                  </a:lnTo>
                  <a:lnTo>
                    <a:pt x="20" y="249"/>
                  </a:lnTo>
                  <a:lnTo>
                    <a:pt x="20" y="247"/>
                  </a:lnTo>
                  <a:lnTo>
                    <a:pt x="19" y="247"/>
                  </a:lnTo>
                  <a:lnTo>
                    <a:pt x="18" y="247"/>
                  </a:lnTo>
                  <a:lnTo>
                    <a:pt x="18" y="246"/>
                  </a:lnTo>
                  <a:lnTo>
                    <a:pt x="17" y="246"/>
                  </a:lnTo>
                  <a:lnTo>
                    <a:pt x="15" y="246"/>
                  </a:lnTo>
                  <a:lnTo>
                    <a:pt x="15" y="245"/>
                  </a:lnTo>
                  <a:lnTo>
                    <a:pt x="15" y="244"/>
                  </a:lnTo>
                  <a:lnTo>
                    <a:pt x="17" y="244"/>
                  </a:lnTo>
                  <a:lnTo>
                    <a:pt x="17" y="244"/>
                  </a:lnTo>
                  <a:lnTo>
                    <a:pt x="17" y="242"/>
                  </a:lnTo>
                  <a:lnTo>
                    <a:pt x="17" y="241"/>
                  </a:lnTo>
                  <a:lnTo>
                    <a:pt x="18" y="241"/>
                  </a:lnTo>
                  <a:lnTo>
                    <a:pt x="18" y="240"/>
                  </a:lnTo>
                  <a:lnTo>
                    <a:pt x="18" y="238"/>
                  </a:lnTo>
                  <a:lnTo>
                    <a:pt x="18" y="237"/>
                  </a:lnTo>
                  <a:lnTo>
                    <a:pt x="18" y="236"/>
                  </a:lnTo>
                  <a:lnTo>
                    <a:pt x="19" y="236"/>
                  </a:lnTo>
                  <a:lnTo>
                    <a:pt x="19" y="235"/>
                  </a:lnTo>
                  <a:lnTo>
                    <a:pt x="19" y="233"/>
                  </a:lnTo>
                  <a:lnTo>
                    <a:pt x="20" y="233"/>
                  </a:lnTo>
                  <a:lnTo>
                    <a:pt x="20" y="232"/>
                  </a:lnTo>
                  <a:lnTo>
                    <a:pt x="20" y="231"/>
                  </a:lnTo>
                  <a:lnTo>
                    <a:pt x="22" y="231"/>
                  </a:lnTo>
                  <a:lnTo>
                    <a:pt x="22" y="229"/>
                  </a:lnTo>
                  <a:lnTo>
                    <a:pt x="22" y="228"/>
                  </a:lnTo>
                  <a:lnTo>
                    <a:pt x="22" y="228"/>
                  </a:lnTo>
                  <a:lnTo>
                    <a:pt x="22" y="227"/>
                  </a:lnTo>
                  <a:lnTo>
                    <a:pt x="22" y="226"/>
                  </a:lnTo>
                  <a:lnTo>
                    <a:pt x="23" y="226"/>
                  </a:lnTo>
                  <a:lnTo>
                    <a:pt x="23" y="224"/>
                  </a:lnTo>
                  <a:lnTo>
                    <a:pt x="22" y="224"/>
                  </a:lnTo>
                  <a:lnTo>
                    <a:pt x="23" y="223"/>
                  </a:lnTo>
                  <a:lnTo>
                    <a:pt x="23" y="222"/>
                  </a:lnTo>
                  <a:lnTo>
                    <a:pt x="23" y="220"/>
                  </a:lnTo>
                  <a:lnTo>
                    <a:pt x="23" y="219"/>
                  </a:lnTo>
                  <a:lnTo>
                    <a:pt x="24" y="219"/>
                  </a:lnTo>
                  <a:lnTo>
                    <a:pt x="24" y="218"/>
                  </a:lnTo>
                  <a:lnTo>
                    <a:pt x="24" y="216"/>
                  </a:lnTo>
                  <a:lnTo>
                    <a:pt x="24" y="215"/>
                  </a:lnTo>
                  <a:lnTo>
                    <a:pt x="26" y="215"/>
                  </a:lnTo>
                  <a:lnTo>
                    <a:pt x="26" y="214"/>
                  </a:lnTo>
                  <a:lnTo>
                    <a:pt x="26" y="213"/>
                  </a:lnTo>
                  <a:lnTo>
                    <a:pt x="26" y="213"/>
                  </a:lnTo>
                  <a:lnTo>
                    <a:pt x="26" y="211"/>
                  </a:lnTo>
                  <a:lnTo>
                    <a:pt x="26" y="210"/>
                  </a:lnTo>
                  <a:lnTo>
                    <a:pt x="26" y="209"/>
                  </a:lnTo>
                  <a:lnTo>
                    <a:pt x="27" y="209"/>
                  </a:lnTo>
                  <a:lnTo>
                    <a:pt x="27" y="207"/>
                  </a:lnTo>
                  <a:lnTo>
                    <a:pt x="28" y="207"/>
                  </a:lnTo>
                  <a:lnTo>
                    <a:pt x="28" y="206"/>
                  </a:lnTo>
                  <a:lnTo>
                    <a:pt x="29" y="205"/>
                  </a:lnTo>
                  <a:lnTo>
                    <a:pt x="29" y="204"/>
                  </a:lnTo>
                  <a:lnTo>
                    <a:pt x="31" y="204"/>
                  </a:lnTo>
                  <a:lnTo>
                    <a:pt x="31" y="202"/>
                  </a:lnTo>
                  <a:lnTo>
                    <a:pt x="31" y="201"/>
                  </a:lnTo>
                  <a:lnTo>
                    <a:pt x="29" y="201"/>
                  </a:lnTo>
                  <a:lnTo>
                    <a:pt x="29" y="200"/>
                  </a:lnTo>
                  <a:lnTo>
                    <a:pt x="28" y="200"/>
                  </a:lnTo>
                  <a:lnTo>
                    <a:pt x="27" y="200"/>
                  </a:lnTo>
                  <a:lnTo>
                    <a:pt x="27" y="201"/>
                  </a:lnTo>
                  <a:lnTo>
                    <a:pt x="27" y="202"/>
                  </a:lnTo>
                  <a:lnTo>
                    <a:pt x="26" y="202"/>
                  </a:lnTo>
                  <a:lnTo>
                    <a:pt x="26" y="201"/>
                  </a:lnTo>
                  <a:lnTo>
                    <a:pt x="26" y="200"/>
                  </a:lnTo>
                  <a:lnTo>
                    <a:pt x="24" y="200"/>
                  </a:lnTo>
                  <a:lnTo>
                    <a:pt x="24" y="201"/>
                  </a:lnTo>
                  <a:lnTo>
                    <a:pt x="23" y="201"/>
                  </a:lnTo>
                  <a:lnTo>
                    <a:pt x="22" y="201"/>
                  </a:lnTo>
                  <a:lnTo>
                    <a:pt x="22" y="202"/>
                  </a:lnTo>
                  <a:lnTo>
                    <a:pt x="22" y="202"/>
                  </a:lnTo>
                  <a:lnTo>
                    <a:pt x="20" y="202"/>
                  </a:lnTo>
                  <a:lnTo>
                    <a:pt x="20" y="201"/>
                  </a:lnTo>
                  <a:lnTo>
                    <a:pt x="20" y="200"/>
                  </a:lnTo>
                  <a:lnTo>
                    <a:pt x="19" y="200"/>
                  </a:lnTo>
                  <a:lnTo>
                    <a:pt x="19" y="198"/>
                  </a:lnTo>
                  <a:lnTo>
                    <a:pt x="19" y="197"/>
                  </a:lnTo>
                  <a:lnTo>
                    <a:pt x="18" y="197"/>
                  </a:lnTo>
                  <a:lnTo>
                    <a:pt x="18" y="196"/>
                  </a:lnTo>
                  <a:lnTo>
                    <a:pt x="18" y="195"/>
                  </a:lnTo>
                  <a:lnTo>
                    <a:pt x="17" y="195"/>
                  </a:lnTo>
                  <a:lnTo>
                    <a:pt x="17" y="193"/>
                  </a:lnTo>
                  <a:lnTo>
                    <a:pt x="17" y="192"/>
                  </a:lnTo>
                  <a:lnTo>
                    <a:pt x="17" y="191"/>
                  </a:lnTo>
                  <a:lnTo>
                    <a:pt x="17" y="189"/>
                  </a:lnTo>
                  <a:lnTo>
                    <a:pt x="17" y="188"/>
                  </a:lnTo>
                  <a:lnTo>
                    <a:pt x="17" y="187"/>
                  </a:lnTo>
                  <a:lnTo>
                    <a:pt x="17" y="186"/>
                  </a:lnTo>
                  <a:lnTo>
                    <a:pt x="17" y="184"/>
                  </a:lnTo>
                  <a:lnTo>
                    <a:pt x="17" y="183"/>
                  </a:lnTo>
                  <a:lnTo>
                    <a:pt x="17" y="182"/>
                  </a:lnTo>
                  <a:lnTo>
                    <a:pt x="15" y="182"/>
                  </a:lnTo>
                  <a:lnTo>
                    <a:pt x="15" y="182"/>
                  </a:lnTo>
                  <a:lnTo>
                    <a:pt x="17" y="182"/>
                  </a:lnTo>
                  <a:lnTo>
                    <a:pt x="15" y="180"/>
                  </a:lnTo>
                  <a:lnTo>
                    <a:pt x="15" y="179"/>
                  </a:lnTo>
                  <a:lnTo>
                    <a:pt x="14" y="179"/>
                  </a:lnTo>
                  <a:lnTo>
                    <a:pt x="14" y="178"/>
                  </a:lnTo>
                  <a:lnTo>
                    <a:pt x="14" y="177"/>
                  </a:lnTo>
                  <a:lnTo>
                    <a:pt x="15" y="177"/>
                  </a:lnTo>
                  <a:lnTo>
                    <a:pt x="15" y="175"/>
                  </a:lnTo>
                  <a:lnTo>
                    <a:pt x="14" y="175"/>
                  </a:lnTo>
                  <a:lnTo>
                    <a:pt x="14" y="174"/>
                  </a:lnTo>
                  <a:lnTo>
                    <a:pt x="14" y="173"/>
                  </a:lnTo>
                  <a:lnTo>
                    <a:pt x="14" y="171"/>
                  </a:lnTo>
                  <a:lnTo>
                    <a:pt x="14" y="170"/>
                  </a:lnTo>
                  <a:lnTo>
                    <a:pt x="14" y="169"/>
                  </a:lnTo>
                  <a:lnTo>
                    <a:pt x="15" y="169"/>
                  </a:lnTo>
                  <a:lnTo>
                    <a:pt x="15" y="170"/>
                  </a:lnTo>
                  <a:lnTo>
                    <a:pt x="15" y="171"/>
                  </a:lnTo>
                  <a:lnTo>
                    <a:pt x="17" y="171"/>
                  </a:lnTo>
                  <a:lnTo>
                    <a:pt x="17" y="173"/>
                  </a:lnTo>
                  <a:lnTo>
                    <a:pt x="18" y="173"/>
                  </a:lnTo>
                  <a:lnTo>
                    <a:pt x="18" y="171"/>
                  </a:lnTo>
                  <a:lnTo>
                    <a:pt x="19" y="171"/>
                  </a:lnTo>
                  <a:lnTo>
                    <a:pt x="19" y="170"/>
                  </a:lnTo>
                  <a:lnTo>
                    <a:pt x="20" y="170"/>
                  </a:lnTo>
                  <a:lnTo>
                    <a:pt x="22" y="170"/>
                  </a:lnTo>
                  <a:lnTo>
                    <a:pt x="22" y="169"/>
                  </a:lnTo>
                  <a:lnTo>
                    <a:pt x="22" y="169"/>
                  </a:lnTo>
                  <a:lnTo>
                    <a:pt x="23" y="169"/>
                  </a:lnTo>
                  <a:lnTo>
                    <a:pt x="23" y="170"/>
                  </a:lnTo>
                  <a:lnTo>
                    <a:pt x="24" y="170"/>
                  </a:lnTo>
                  <a:lnTo>
                    <a:pt x="24" y="171"/>
                  </a:lnTo>
                  <a:lnTo>
                    <a:pt x="26" y="170"/>
                  </a:lnTo>
                  <a:lnTo>
                    <a:pt x="26" y="171"/>
                  </a:lnTo>
                  <a:lnTo>
                    <a:pt x="27" y="171"/>
                  </a:lnTo>
                  <a:lnTo>
                    <a:pt x="28" y="171"/>
                  </a:lnTo>
                  <a:lnTo>
                    <a:pt x="29" y="171"/>
                  </a:lnTo>
                  <a:lnTo>
                    <a:pt x="29" y="170"/>
                  </a:lnTo>
                  <a:lnTo>
                    <a:pt x="28" y="170"/>
                  </a:lnTo>
                  <a:lnTo>
                    <a:pt x="27" y="170"/>
                  </a:lnTo>
                  <a:lnTo>
                    <a:pt x="27" y="169"/>
                  </a:lnTo>
                  <a:lnTo>
                    <a:pt x="26" y="169"/>
                  </a:lnTo>
                  <a:lnTo>
                    <a:pt x="24" y="169"/>
                  </a:lnTo>
                  <a:lnTo>
                    <a:pt x="24" y="168"/>
                  </a:lnTo>
                  <a:lnTo>
                    <a:pt x="23" y="168"/>
                  </a:lnTo>
                  <a:lnTo>
                    <a:pt x="22" y="168"/>
                  </a:lnTo>
                  <a:lnTo>
                    <a:pt x="22" y="166"/>
                  </a:lnTo>
                  <a:lnTo>
                    <a:pt x="22" y="166"/>
                  </a:lnTo>
                  <a:lnTo>
                    <a:pt x="22" y="165"/>
                  </a:lnTo>
                  <a:lnTo>
                    <a:pt x="22" y="165"/>
                  </a:lnTo>
                  <a:lnTo>
                    <a:pt x="23" y="165"/>
                  </a:lnTo>
                  <a:lnTo>
                    <a:pt x="24" y="164"/>
                  </a:lnTo>
                  <a:lnTo>
                    <a:pt x="26" y="164"/>
                  </a:lnTo>
                  <a:lnTo>
                    <a:pt x="26" y="162"/>
                  </a:lnTo>
                  <a:lnTo>
                    <a:pt x="27" y="162"/>
                  </a:lnTo>
                  <a:lnTo>
                    <a:pt x="27" y="161"/>
                  </a:lnTo>
                  <a:lnTo>
                    <a:pt x="26" y="161"/>
                  </a:lnTo>
                  <a:lnTo>
                    <a:pt x="26" y="160"/>
                  </a:lnTo>
                  <a:lnTo>
                    <a:pt x="24" y="160"/>
                  </a:lnTo>
                  <a:lnTo>
                    <a:pt x="24" y="161"/>
                  </a:lnTo>
                  <a:lnTo>
                    <a:pt x="24" y="162"/>
                  </a:lnTo>
                  <a:lnTo>
                    <a:pt x="23" y="162"/>
                  </a:lnTo>
                  <a:lnTo>
                    <a:pt x="23" y="164"/>
                  </a:lnTo>
                  <a:lnTo>
                    <a:pt x="22" y="164"/>
                  </a:lnTo>
                  <a:lnTo>
                    <a:pt x="22" y="164"/>
                  </a:lnTo>
                  <a:lnTo>
                    <a:pt x="22" y="162"/>
                  </a:lnTo>
                  <a:lnTo>
                    <a:pt x="22" y="162"/>
                  </a:lnTo>
                  <a:lnTo>
                    <a:pt x="22" y="161"/>
                  </a:lnTo>
                  <a:lnTo>
                    <a:pt x="23" y="161"/>
                  </a:lnTo>
                  <a:lnTo>
                    <a:pt x="23" y="160"/>
                  </a:lnTo>
                  <a:lnTo>
                    <a:pt x="24" y="160"/>
                  </a:lnTo>
                  <a:lnTo>
                    <a:pt x="24" y="159"/>
                  </a:lnTo>
                  <a:lnTo>
                    <a:pt x="24" y="157"/>
                  </a:lnTo>
                  <a:lnTo>
                    <a:pt x="23" y="157"/>
                  </a:lnTo>
                  <a:lnTo>
                    <a:pt x="23" y="159"/>
                  </a:lnTo>
                  <a:lnTo>
                    <a:pt x="23" y="160"/>
                  </a:lnTo>
                  <a:lnTo>
                    <a:pt x="22" y="160"/>
                  </a:lnTo>
                  <a:lnTo>
                    <a:pt x="22" y="160"/>
                  </a:lnTo>
                  <a:lnTo>
                    <a:pt x="20" y="160"/>
                  </a:lnTo>
                  <a:lnTo>
                    <a:pt x="19" y="160"/>
                  </a:lnTo>
                  <a:lnTo>
                    <a:pt x="18" y="160"/>
                  </a:lnTo>
                  <a:lnTo>
                    <a:pt x="18" y="161"/>
                  </a:lnTo>
                  <a:lnTo>
                    <a:pt x="17" y="161"/>
                  </a:lnTo>
                  <a:lnTo>
                    <a:pt x="15" y="161"/>
                  </a:lnTo>
                  <a:lnTo>
                    <a:pt x="15" y="160"/>
                  </a:lnTo>
                  <a:lnTo>
                    <a:pt x="14" y="160"/>
                  </a:lnTo>
                  <a:lnTo>
                    <a:pt x="14" y="159"/>
                  </a:lnTo>
                  <a:lnTo>
                    <a:pt x="14" y="157"/>
                  </a:lnTo>
                  <a:lnTo>
                    <a:pt x="13" y="157"/>
                  </a:lnTo>
                  <a:lnTo>
                    <a:pt x="13" y="156"/>
                  </a:lnTo>
                  <a:lnTo>
                    <a:pt x="13" y="155"/>
                  </a:lnTo>
                  <a:lnTo>
                    <a:pt x="11" y="155"/>
                  </a:lnTo>
                  <a:lnTo>
                    <a:pt x="11" y="153"/>
                  </a:lnTo>
                  <a:lnTo>
                    <a:pt x="11" y="152"/>
                  </a:lnTo>
                  <a:lnTo>
                    <a:pt x="11" y="151"/>
                  </a:lnTo>
                  <a:lnTo>
                    <a:pt x="11" y="151"/>
                  </a:lnTo>
                  <a:lnTo>
                    <a:pt x="11" y="150"/>
                  </a:lnTo>
                  <a:lnTo>
                    <a:pt x="13" y="150"/>
                  </a:lnTo>
                  <a:lnTo>
                    <a:pt x="13" y="148"/>
                  </a:lnTo>
                  <a:lnTo>
                    <a:pt x="13" y="147"/>
                  </a:lnTo>
                  <a:lnTo>
                    <a:pt x="13" y="146"/>
                  </a:lnTo>
                  <a:lnTo>
                    <a:pt x="14" y="146"/>
                  </a:lnTo>
                  <a:lnTo>
                    <a:pt x="14" y="144"/>
                  </a:lnTo>
                  <a:lnTo>
                    <a:pt x="14" y="143"/>
                  </a:lnTo>
                  <a:lnTo>
                    <a:pt x="15" y="143"/>
                  </a:lnTo>
                  <a:lnTo>
                    <a:pt x="17" y="143"/>
                  </a:lnTo>
                  <a:lnTo>
                    <a:pt x="18" y="143"/>
                  </a:lnTo>
                  <a:lnTo>
                    <a:pt x="18" y="144"/>
                  </a:lnTo>
                  <a:lnTo>
                    <a:pt x="19" y="144"/>
                  </a:lnTo>
                  <a:lnTo>
                    <a:pt x="19" y="146"/>
                  </a:lnTo>
                  <a:lnTo>
                    <a:pt x="20" y="146"/>
                  </a:lnTo>
                  <a:lnTo>
                    <a:pt x="20" y="147"/>
                  </a:lnTo>
                  <a:lnTo>
                    <a:pt x="22" y="147"/>
                  </a:lnTo>
                  <a:lnTo>
                    <a:pt x="22" y="146"/>
                  </a:lnTo>
                  <a:lnTo>
                    <a:pt x="20" y="146"/>
                  </a:lnTo>
                  <a:lnTo>
                    <a:pt x="20" y="144"/>
                  </a:lnTo>
                  <a:lnTo>
                    <a:pt x="19" y="144"/>
                  </a:lnTo>
                  <a:lnTo>
                    <a:pt x="19" y="143"/>
                  </a:lnTo>
                  <a:lnTo>
                    <a:pt x="20" y="143"/>
                  </a:lnTo>
                  <a:lnTo>
                    <a:pt x="22" y="143"/>
                  </a:lnTo>
                  <a:lnTo>
                    <a:pt x="22" y="143"/>
                  </a:lnTo>
                  <a:lnTo>
                    <a:pt x="23" y="143"/>
                  </a:lnTo>
                  <a:lnTo>
                    <a:pt x="24" y="143"/>
                  </a:lnTo>
                  <a:lnTo>
                    <a:pt x="26" y="143"/>
                  </a:lnTo>
                  <a:lnTo>
                    <a:pt x="26" y="142"/>
                  </a:lnTo>
                  <a:lnTo>
                    <a:pt x="24" y="142"/>
                  </a:lnTo>
                  <a:lnTo>
                    <a:pt x="23" y="142"/>
                  </a:lnTo>
                  <a:lnTo>
                    <a:pt x="22" y="142"/>
                  </a:lnTo>
                  <a:lnTo>
                    <a:pt x="22" y="142"/>
                  </a:lnTo>
                  <a:lnTo>
                    <a:pt x="20" y="142"/>
                  </a:lnTo>
                  <a:lnTo>
                    <a:pt x="19" y="142"/>
                  </a:lnTo>
                  <a:lnTo>
                    <a:pt x="18" y="142"/>
                  </a:lnTo>
                  <a:lnTo>
                    <a:pt x="17" y="142"/>
                  </a:lnTo>
                  <a:lnTo>
                    <a:pt x="17" y="140"/>
                  </a:lnTo>
                  <a:lnTo>
                    <a:pt x="17" y="139"/>
                  </a:lnTo>
                  <a:lnTo>
                    <a:pt x="15" y="139"/>
                  </a:lnTo>
                  <a:lnTo>
                    <a:pt x="15" y="140"/>
                  </a:lnTo>
                  <a:lnTo>
                    <a:pt x="14" y="140"/>
                  </a:lnTo>
                  <a:lnTo>
                    <a:pt x="14" y="139"/>
                  </a:lnTo>
                  <a:lnTo>
                    <a:pt x="14" y="138"/>
                  </a:lnTo>
                  <a:lnTo>
                    <a:pt x="13" y="138"/>
                  </a:lnTo>
                  <a:lnTo>
                    <a:pt x="13" y="137"/>
                  </a:lnTo>
                  <a:lnTo>
                    <a:pt x="13" y="135"/>
                  </a:lnTo>
                  <a:lnTo>
                    <a:pt x="11" y="135"/>
                  </a:lnTo>
                  <a:lnTo>
                    <a:pt x="11" y="134"/>
                  </a:lnTo>
                  <a:lnTo>
                    <a:pt x="11" y="133"/>
                  </a:lnTo>
                  <a:lnTo>
                    <a:pt x="11" y="131"/>
                  </a:lnTo>
                  <a:lnTo>
                    <a:pt x="11" y="130"/>
                  </a:lnTo>
                  <a:lnTo>
                    <a:pt x="11" y="129"/>
                  </a:lnTo>
                  <a:lnTo>
                    <a:pt x="11" y="128"/>
                  </a:lnTo>
                  <a:lnTo>
                    <a:pt x="10" y="128"/>
                  </a:lnTo>
                  <a:lnTo>
                    <a:pt x="10" y="126"/>
                  </a:lnTo>
                  <a:lnTo>
                    <a:pt x="11" y="126"/>
                  </a:lnTo>
                  <a:lnTo>
                    <a:pt x="11" y="125"/>
                  </a:lnTo>
                  <a:lnTo>
                    <a:pt x="13" y="125"/>
                  </a:lnTo>
                  <a:lnTo>
                    <a:pt x="13" y="126"/>
                  </a:lnTo>
                  <a:lnTo>
                    <a:pt x="14" y="126"/>
                  </a:lnTo>
                  <a:lnTo>
                    <a:pt x="15" y="126"/>
                  </a:lnTo>
                  <a:lnTo>
                    <a:pt x="15" y="125"/>
                  </a:lnTo>
                  <a:lnTo>
                    <a:pt x="17" y="125"/>
                  </a:lnTo>
                  <a:lnTo>
                    <a:pt x="17" y="124"/>
                  </a:lnTo>
                  <a:lnTo>
                    <a:pt x="15" y="124"/>
                  </a:lnTo>
                  <a:lnTo>
                    <a:pt x="14" y="124"/>
                  </a:lnTo>
                  <a:lnTo>
                    <a:pt x="13" y="124"/>
                  </a:lnTo>
                  <a:lnTo>
                    <a:pt x="11" y="124"/>
                  </a:lnTo>
                  <a:lnTo>
                    <a:pt x="11" y="125"/>
                  </a:lnTo>
                  <a:lnTo>
                    <a:pt x="10" y="125"/>
                  </a:lnTo>
                  <a:lnTo>
                    <a:pt x="10" y="124"/>
                  </a:lnTo>
                  <a:lnTo>
                    <a:pt x="10" y="122"/>
                  </a:lnTo>
                  <a:lnTo>
                    <a:pt x="11" y="122"/>
                  </a:lnTo>
                  <a:lnTo>
                    <a:pt x="11" y="121"/>
                  </a:lnTo>
                  <a:lnTo>
                    <a:pt x="11" y="120"/>
                  </a:lnTo>
                  <a:lnTo>
                    <a:pt x="10" y="120"/>
                  </a:lnTo>
                  <a:lnTo>
                    <a:pt x="10" y="119"/>
                  </a:lnTo>
                  <a:lnTo>
                    <a:pt x="10" y="117"/>
                  </a:lnTo>
                  <a:lnTo>
                    <a:pt x="10" y="116"/>
                  </a:lnTo>
                  <a:lnTo>
                    <a:pt x="10" y="115"/>
                  </a:lnTo>
                  <a:lnTo>
                    <a:pt x="9" y="115"/>
                  </a:lnTo>
                  <a:lnTo>
                    <a:pt x="9" y="113"/>
                  </a:lnTo>
                  <a:lnTo>
                    <a:pt x="9" y="112"/>
                  </a:lnTo>
                  <a:lnTo>
                    <a:pt x="9" y="111"/>
                  </a:lnTo>
                  <a:lnTo>
                    <a:pt x="9" y="110"/>
                  </a:lnTo>
                  <a:lnTo>
                    <a:pt x="9" y="108"/>
                  </a:lnTo>
                  <a:lnTo>
                    <a:pt x="9" y="107"/>
                  </a:lnTo>
                  <a:lnTo>
                    <a:pt x="9" y="106"/>
                  </a:lnTo>
                  <a:lnTo>
                    <a:pt x="8" y="106"/>
                  </a:lnTo>
                  <a:lnTo>
                    <a:pt x="8" y="104"/>
                  </a:lnTo>
                  <a:lnTo>
                    <a:pt x="8" y="103"/>
                  </a:lnTo>
                  <a:lnTo>
                    <a:pt x="8" y="102"/>
                  </a:lnTo>
                  <a:lnTo>
                    <a:pt x="8" y="101"/>
                  </a:lnTo>
                  <a:lnTo>
                    <a:pt x="8" y="99"/>
                  </a:lnTo>
                  <a:lnTo>
                    <a:pt x="6" y="99"/>
                  </a:lnTo>
                  <a:lnTo>
                    <a:pt x="6" y="98"/>
                  </a:lnTo>
                  <a:lnTo>
                    <a:pt x="6" y="97"/>
                  </a:lnTo>
                  <a:lnTo>
                    <a:pt x="6" y="95"/>
                  </a:lnTo>
                  <a:lnTo>
                    <a:pt x="5" y="95"/>
                  </a:lnTo>
                  <a:lnTo>
                    <a:pt x="5" y="94"/>
                  </a:lnTo>
                  <a:lnTo>
                    <a:pt x="5" y="93"/>
                  </a:lnTo>
                  <a:lnTo>
                    <a:pt x="5" y="92"/>
                  </a:lnTo>
                  <a:lnTo>
                    <a:pt x="5" y="90"/>
                  </a:lnTo>
                  <a:lnTo>
                    <a:pt x="5" y="89"/>
                  </a:lnTo>
                  <a:lnTo>
                    <a:pt x="5" y="89"/>
                  </a:lnTo>
                  <a:lnTo>
                    <a:pt x="5" y="88"/>
                  </a:lnTo>
                  <a:lnTo>
                    <a:pt x="5" y="86"/>
                  </a:lnTo>
                  <a:lnTo>
                    <a:pt x="5" y="85"/>
                  </a:lnTo>
                  <a:lnTo>
                    <a:pt x="4" y="85"/>
                  </a:lnTo>
                  <a:lnTo>
                    <a:pt x="4" y="84"/>
                  </a:lnTo>
                  <a:lnTo>
                    <a:pt x="4" y="83"/>
                  </a:lnTo>
                  <a:lnTo>
                    <a:pt x="5" y="83"/>
                  </a:lnTo>
                  <a:lnTo>
                    <a:pt x="5" y="81"/>
                  </a:lnTo>
                  <a:lnTo>
                    <a:pt x="6" y="81"/>
                  </a:lnTo>
                  <a:lnTo>
                    <a:pt x="6" y="80"/>
                  </a:lnTo>
                  <a:lnTo>
                    <a:pt x="5" y="80"/>
                  </a:lnTo>
                  <a:lnTo>
                    <a:pt x="4" y="80"/>
                  </a:lnTo>
                  <a:lnTo>
                    <a:pt x="4" y="79"/>
                  </a:lnTo>
                  <a:lnTo>
                    <a:pt x="2" y="79"/>
                  </a:lnTo>
                  <a:lnTo>
                    <a:pt x="1" y="79"/>
                  </a:lnTo>
                  <a:lnTo>
                    <a:pt x="1" y="80"/>
                  </a:lnTo>
                  <a:lnTo>
                    <a:pt x="0" y="80"/>
                  </a:lnTo>
                  <a:lnTo>
                    <a:pt x="0" y="79"/>
                  </a:lnTo>
                  <a:lnTo>
                    <a:pt x="1" y="79"/>
                  </a:lnTo>
                  <a:lnTo>
                    <a:pt x="1" y="77"/>
                  </a:lnTo>
                  <a:lnTo>
                    <a:pt x="2" y="77"/>
                  </a:lnTo>
                  <a:lnTo>
                    <a:pt x="2" y="76"/>
                  </a:lnTo>
                  <a:lnTo>
                    <a:pt x="4" y="76"/>
                  </a:lnTo>
                  <a:lnTo>
                    <a:pt x="4" y="75"/>
                  </a:lnTo>
                  <a:lnTo>
                    <a:pt x="5" y="75"/>
                  </a:lnTo>
                  <a:lnTo>
                    <a:pt x="5" y="74"/>
                  </a:lnTo>
                  <a:lnTo>
                    <a:pt x="5" y="72"/>
                  </a:lnTo>
                  <a:lnTo>
                    <a:pt x="6" y="72"/>
                  </a:lnTo>
                  <a:lnTo>
                    <a:pt x="6" y="71"/>
                  </a:lnTo>
                  <a:lnTo>
                    <a:pt x="6" y="70"/>
                  </a:lnTo>
                  <a:lnTo>
                    <a:pt x="8" y="70"/>
                  </a:lnTo>
                  <a:lnTo>
                    <a:pt x="8" y="68"/>
                  </a:lnTo>
                  <a:lnTo>
                    <a:pt x="8" y="67"/>
                  </a:lnTo>
                  <a:lnTo>
                    <a:pt x="8" y="66"/>
                  </a:lnTo>
                  <a:lnTo>
                    <a:pt x="8" y="64"/>
                  </a:lnTo>
                  <a:lnTo>
                    <a:pt x="8" y="63"/>
                  </a:lnTo>
                  <a:lnTo>
                    <a:pt x="8" y="62"/>
                  </a:lnTo>
                  <a:lnTo>
                    <a:pt x="6" y="62"/>
                  </a:lnTo>
                  <a:lnTo>
                    <a:pt x="6" y="61"/>
                  </a:lnTo>
                  <a:lnTo>
                    <a:pt x="8" y="61"/>
                  </a:lnTo>
                  <a:lnTo>
                    <a:pt x="8" y="59"/>
                  </a:lnTo>
                  <a:lnTo>
                    <a:pt x="6" y="59"/>
                  </a:lnTo>
                  <a:lnTo>
                    <a:pt x="6" y="61"/>
                  </a:lnTo>
                  <a:lnTo>
                    <a:pt x="5" y="61"/>
                  </a:lnTo>
                  <a:lnTo>
                    <a:pt x="5" y="59"/>
                  </a:lnTo>
                  <a:lnTo>
                    <a:pt x="4" y="59"/>
                  </a:lnTo>
                  <a:lnTo>
                    <a:pt x="2" y="59"/>
                  </a:lnTo>
                  <a:lnTo>
                    <a:pt x="2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2" y="58"/>
                  </a:lnTo>
                  <a:lnTo>
                    <a:pt x="4" y="58"/>
                  </a:lnTo>
                  <a:lnTo>
                    <a:pt x="4" y="58"/>
                  </a:lnTo>
                  <a:lnTo>
                    <a:pt x="5" y="58"/>
                  </a:lnTo>
                  <a:lnTo>
                    <a:pt x="5" y="58"/>
                  </a:lnTo>
                  <a:lnTo>
                    <a:pt x="6" y="58"/>
                  </a:lnTo>
                  <a:lnTo>
                    <a:pt x="6" y="57"/>
                  </a:lnTo>
                  <a:lnTo>
                    <a:pt x="6" y="55"/>
                  </a:lnTo>
                  <a:lnTo>
                    <a:pt x="5" y="55"/>
                  </a:lnTo>
                  <a:lnTo>
                    <a:pt x="5" y="54"/>
                  </a:lnTo>
                  <a:lnTo>
                    <a:pt x="5" y="53"/>
                  </a:lnTo>
                  <a:lnTo>
                    <a:pt x="5" y="52"/>
                  </a:lnTo>
                  <a:lnTo>
                    <a:pt x="5" y="50"/>
                  </a:lnTo>
                  <a:lnTo>
                    <a:pt x="5" y="49"/>
                  </a:lnTo>
                  <a:lnTo>
                    <a:pt x="6" y="49"/>
                  </a:lnTo>
                  <a:lnTo>
                    <a:pt x="6" y="48"/>
                  </a:lnTo>
                  <a:lnTo>
                    <a:pt x="5" y="48"/>
                  </a:lnTo>
                  <a:lnTo>
                    <a:pt x="5" y="46"/>
                  </a:lnTo>
                  <a:lnTo>
                    <a:pt x="4" y="46"/>
                  </a:lnTo>
                  <a:lnTo>
                    <a:pt x="4" y="45"/>
                  </a:lnTo>
                  <a:lnTo>
                    <a:pt x="5" y="45"/>
                  </a:lnTo>
                  <a:lnTo>
                    <a:pt x="5" y="44"/>
                  </a:lnTo>
                  <a:lnTo>
                    <a:pt x="4" y="44"/>
                  </a:lnTo>
                  <a:lnTo>
                    <a:pt x="2" y="44"/>
                  </a:lnTo>
                  <a:lnTo>
                    <a:pt x="2" y="43"/>
                  </a:lnTo>
                  <a:lnTo>
                    <a:pt x="4" y="43"/>
                  </a:lnTo>
                  <a:lnTo>
                    <a:pt x="4" y="41"/>
                  </a:lnTo>
                  <a:lnTo>
                    <a:pt x="2" y="41"/>
                  </a:lnTo>
                  <a:lnTo>
                    <a:pt x="2" y="40"/>
                  </a:lnTo>
                  <a:lnTo>
                    <a:pt x="2" y="39"/>
                  </a:lnTo>
                  <a:lnTo>
                    <a:pt x="2" y="37"/>
                  </a:lnTo>
                  <a:lnTo>
                    <a:pt x="4" y="37"/>
                  </a:lnTo>
                  <a:lnTo>
                    <a:pt x="4" y="36"/>
                  </a:lnTo>
                  <a:lnTo>
                    <a:pt x="4" y="35"/>
                  </a:lnTo>
                  <a:lnTo>
                    <a:pt x="4" y="34"/>
                  </a:lnTo>
                  <a:lnTo>
                    <a:pt x="5" y="34"/>
                  </a:lnTo>
                  <a:lnTo>
                    <a:pt x="5" y="32"/>
                  </a:lnTo>
                  <a:lnTo>
                    <a:pt x="6" y="32"/>
                  </a:lnTo>
                  <a:lnTo>
                    <a:pt x="6" y="31"/>
                  </a:lnTo>
                  <a:lnTo>
                    <a:pt x="6" y="30"/>
                  </a:lnTo>
                  <a:lnTo>
                    <a:pt x="8" y="30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10" y="27"/>
                  </a:lnTo>
                  <a:lnTo>
                    <a:pt x="10" y="26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1" y="23"/>
                  </a:lnTo>
                  <a:lnTo>
                    <a:pt x="11" y="22"/>
                  </a:lnTo>
                  <a:lnTo>
                    <a:pt x="13" y="22"/>
                  </a:lnTo>
                  <a:lnTo>
                    <a:pt x="13" y="21"/>
                  </a:lnTo>
                  <a:lnTo>
                    <a:pt x="13" y="19"/>
                  </a:lnTo>
                  <a:lnTo>
                    <a:pt x="14" y="19"/>
                  </a:lnTo>
                  <a:lnTo>
                    <a:pt x="14" y="18"/>
                  </a:lnTo>
                  <a:lnTo>
                    <a:pt x="15" y="18"/>
                  </a:lnTo>
                  <a:lnTo>
                    <a:pt x="15" y="17"/>
                  </a:lnTo>
                  <a:lnTo>
                    <a:pt x="15" y="16"/>
                  </a:lnTo>
                  <a:lnTo>
                    <a:pt x="17" y="16"/>
                  </a:lnTo>
                  <a:lnTo>
                    <a:pt x="17" y="14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8" y="12"/>
                  </a:lnTo>
                  <a:lnTo>
                    <a:pt x="18" y="10"/>
                  </a:lnTo>
                  <a:lnTo>
                    <a:pt x="19" y="10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0" y="10"/>
                  </a:lnTo>
                  <a:lnTo>
                    <a:pt x="19" y="10"/>
                  </a:lnTo>
                  <a:lnTo>
                    <a:pt x="19" y="12"/>
                  </a:lnTo>
                  <a:lnTo>
                    <a:pt x="20" y="12"/>
                  </a:lnTo>
                  <a:lnTo>
                    <a:pt x="20" y="13"/>
                  </a:lnTo>
                  <a:lnTo>
                    <a:pt x="22" y="13"/>
                  </a:lnTo>
                  <a:lnTo>
                    <a:pt x="22" y="14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3" y="16"/>
                  </a:lnTo>
                  <a:lnTo>
                    <a:pt x="23" y="14"/>
                  </a:lnTo>
                  <a:lnTo>
                    <a:pt x="24" y="14"/>
                  </a:lnTo>
                  <a:lnTo>
                    <a:pt x="24" y="13"/>
                  </a:lnTo>
                  <a:lnTo>
                    <a:pt x="26" y="13"/>
                  </a:lnTo>
                  <a:lnTo>
                    <a:pt x="27" y="13"/>
                  </a:lnTo>
                  <a:lnTo>
                    <a:pt x="27" y="12"/>
                  </a:lnTo>
                  <a:lnTo>
                    <a:pt x="26" y="12"/>
                  </a:lnTo>
                  <a:lnTo>
                    <a:pt x="26" y="10"/>
                  </a:lnTo>
                  <a:lnTo>
                    <a:pt x="24" y="10"/>
                  </a:lnTo>
                  <a:lnTo>
                    <a:pt x="23" y="10"/>
                  </a:lnTo>
                  <a:lnTo>
                    <a:pt x="23" y="9"/>
                  </a:lnTo>
                  <a:lnTo>
                    <a:pt x="24" y="9"/>
                  </a:lnTo>
                  <a:lnTo>
                    <a:pt x="24" y="8"/>
                  </a:lnTo>
                  <a:lnTo>
                    <a:pt x="26" y="8"/>
                  </a:lnTo>
                  <a:lnTo>
                    <a:pt x="27" y="8"/>
                  </a:lnTo>
                  <a:lnTo>
                    <a:pt x="28" y="8"/>
                  </a:lnTo>
                  <a:lnTo>
                    <a:pt x="28" y="7"/>
                  </a:lnTo>
                  <a:lnTo>
                    <a:pt x="27" y="7"/>
                  </a:lnTo>
                  <a:lnTo>
                    <a:pt x="27" y="5"/>
                  </a:lnTo>
                  <a:lnTo>
                    <a:pt x="28" y="5"/>
                  </a:lnTo>
                  <a:lnTo>
                    <a:pt x="28" y="4"/>
                  </a:lnTo>
                  <a:lnTo>
                    <a:pt x="29" y="4"/>
                  </a:lnTo>
                  <a:lnTo>
                    <a:pt x="29" y="3"/>
                  </a:lnTo>
                  <a:lnTo>
                    <a:pt x="29" y="1"/>
                  </a:lnTo>
                  <a:close/>
                  <a:moveTo>
                    <a:pt x="157" y="102"/>
                  </a:moveTo>
                  <a:lnTo>
                    <a:pt x="156" y="102"/>
                  </a:lnTo>
                  <a:lnTo>
                    <a:pt x="156" y="103"/>
                  </a:lnTo>
                  <a:lnTo>
                    <a:pt x="157" y="103"/>
                  </a:lnTo>
                  <a:lnTo>
                    <a:pt x="157" y="102"/>
                  </a:lnTo>
                  <a:close/>
                  <a:moveTo>
                    <a:pt x="58" y="92"/>
                  </a:moveTo>
                  <a:lnTo>
                    <a:pt x="56" y="92"/>
                  </a:lnTo>
                  <a:lnTo>
                    <a:pt x="56" y="93"/>
                  </a:lnTo>
                  <a:lnTo>
                    <a:pt x="58" y="93"/>
                  </a:lnTo>
                  <a:lnTo>
                    <a:pt x="58" y="92"/>
                  </a:lnTo>
                  <a:close/>
                  <a:moveTo>
                    <a:pt x="154" y="90"/>
                  </a:moveTo>
                  <a:lnTo>
                    <a:pt x="153" y="90"/>
                  </a:lnTo>
                  <a:lnTo>
                    <a:pt x="153" y="92"/>
                  </a:lnTo>
                  <a:lnTo>
                    <a:pt x="154" y="92"/>
                  </a:lnTo>
                  <a:lnTo>
                    <a:pt x="154" y="90"/>
                  </a:lnTo>
                  <a:close/>
                  <a:moveTo>
                    <a:pt x="238" y="143"/>
                  </a:moveTo>
                  <a:lnTo>
                    <a:pt x="237" y="143"/>
                  </a:lnTo>
                  <a:lnTo>
                    <a:pt x="237" y="144"/>
                  </a:lnTo>
                  <a:lnTo>
                    <a:pt x="238" y="144"/>
                  </a:lnTo>
                  <a:lnTo>
                    <a:pt x="238" y="143"/>
                  </a:lnTo>
                  <a:close/>
                  <a:moveTo>
                    <a:pt x="28" y="31"/>
                  </a:moveTo>
                  <a:lnTo>
                    <a:pt x="27" y="31"/>
                  </a:lnTo>
                  <a:lnTo>
                    <a:pt x="27" y="32"/>
                  </a:lnTo>
                  <a:lnTo>
                    <a:pt x="28" y="32"/>
                  </a:lnTo>
                  <a:lnTo>
                    <a:pt x="28" y="31"/>
                  </a:lnTo>
                  <a:close/>
                  <a:moveTo>
                    <a:pt x="117" y="86"/>
                  </a:moveTo>
                  <a:lnTo>
                    <a:pt x="116" y="86"/>
                  </a:lnTo>
                  <a:lnTo>
                    <a:pt x="116" y="88"/>
                  </a:lnTo>
                  <a:lnTo>
                    <a:pt x="116" y="89"/>
                  </a:lnTo>
                  <a:lnTo>
                    <a:pt x="117" y="89"/>
                  </a:lnTo>
                  <a:lnTo>
                    <a:pt x="117" y="88"/>
                  </a:lnTo>
                  <a:lnTo>
                    <a:pt x="117" y="86"/>
                  </a:lnTo>
                  <a:close/>
                  <a:moveTo>
                    <a:pt x="83" y="103"/>
                  </a:moveTo>
                  <a:lnTo>
                    <a:pt x="82" y="103"/>
                  </a:lnTo>
                  <a:lnTo>
                    <a:pt x="81" y="103"/>
                  </a:lnTo>
                  <a:lnTo>
                    <a:pt x="81" y="104"/>
                  </a:lnTo>
                  <a:lnTo>
                    <a:pt x="82" y="104"/>
                  </a:lnTo>
                  <a:lnTo>
                    <a:pt x="82" y="106"/>
                  </a:lnTo>
                  <a:lnTo>
                    <a:pt x="83" y="106"/>
                  </a:lnTo>
                  <a:lnTo>
                    <a:pt x="83" y="104"/>
                  </a:lnTo>
                  <a:lnTo>
                    <a:pt x="83" y="103"/>
                  </a:lnTo>
                  <a:close/>
                  <a:moveTo>
                    <a:pt x="213" y="135"/>
                  </a:moveTo>
                  <a:lnTo>
                    <a:pt x="212" y="135"/>
                  </a:lnTo>
                  <a:lnTo>
                    <a:pt x="212" y="137"/>
                  </a:lnTo>
                  <a:lnTo>
                    <a:pt x="213" y="137"/>
                  </a:lnTo>
                  <a:lnTo>
                    <a:pt x="213" y="135"/>
                  </a:lnTo>
                  <a:close/>
                  <a:moveTo>
                    <a:pt x="10" y="79"/>
                  </a:moveTo>
                  <a:lnTo>
                    <a:pt x="9" y="79"/>
                  </a:lnTo>
                  <a:lnTo>
                    <a:pt x="9" y="80"/>
                  </a:lnTo>
                  <a:lnTo>
                    <a:pt x="8" y="80"/>
                  </a:lnTo>
                  <a:lnTo>
                    <a:pt x="8" y="81"/>
                  </a:lnTo>
                  <a:lnTo>
                    <a:pt x="9" y="81"/>
                  </a:lnTo>
                  <a:lnTo>
                    <a:pt x="9" y="80"/>
                  </a:lnTo>
                  <a:lnTo>
                    <a:pt x="10" y="80"/>
                  </a:lnTo>
                  <a:lnTo>
                    <a:pt x="10" y="79"/>
                  </a:lnTo>
                  <a:close/>
                  <a:moveTo>
                    <a:pt x="176" y="128"/>
                  </a:moveTo>
                  <a:lnTo>
                    <a:pt x="176" y="128"/>
                  </a:lnTo>
                  <a:lnTo>
                    <a:pt x="176" y="129"/>
                  </a:lnTo>
                  <a:lnTo>
                    <a:pt x="176" y="129"/>
                  </a:lnTo>
                  <a:lnTo>
                    <a:pt x="176" y="128"/>
                  </a:lnTo>
                  <a:close/>
                  <a:moveTo>
                    <a:pt x="51" y="103"/>
                  </a:moveTo>
                  <a:lnTo>
                    <a:pt x="50" y="103"/>
                  </a:lnTo>
                  <a:lnTo>
                    <a:pt x="50" y="104"/>
                  </a:lnTo>
                  <a:lnTo>
                    <a:pt x="51" y="104"/>
                  </a:lnTo>
                  <a:lnTo>
                    <a:pt x="51" y="103"/>
                  </a:lnTo>
                  <a:close/>
                  <a:moveTo>
                    <a:pt x="181" y="124"/>
                  </a:moveTo>
                  <a:lnTo>
                    <a:pt x="180" y="124"/>
                  </a:lnTo>
                  <a:lnTo>
                    <a:pt x="179" y="124"/>
                  </a:lnTo>
                  <a:lnTo>
                    <a:pt x="179" y="125"/>
                  </a:lnTo>
                  <a:lnTo>
                    <a:pt x="177" y="125"/>
                  </a:lnTo>
                  <a:lnTo>
                    <a:pt x="176" y="125"/>
                  </a:lnTo>
                  <a:lnTo>
                    <a:pt x="176" y="125"/>
                  </a:lnTo>
                  <a:lnTo>
                    <a:pt x="175" y="125"/>
                  </a:lnTo>
                  <a:lnTo>
                    <a:pt x="175" y="126"/>
                  </a:lnTo>
                  <a:lnTo>
                    <a:pt x="176" y="126"/>
                  </a:lnTo>
                  <a:lnTo>
                    <a:pt x="176" y="126"/>
                  </a:lnTo>
                  <a:lnTo>
                    <a:pt x="177" y="126"/>
                  </a:lnTo>
                  <a:lnTo>
                    <a:pt x="179" y="126"/>
                  </a:lnTo>
                  <a:lnTo>
                    <a:pt x="180" y="126"/>
                  </a:lnTo>
                  <a:lnTo>
                    <a:pt x="180" y="125"/>
                  </a:lnTo>
                  <a:lnTo>
                    <a:pt x="181" y="125"/>
                  </a:lnTo>
                  <a:lnTo>
                    <a:pt x="181" y="124"/>
                  </a:lnTo>
                  <a:close/>
                  <a:moveTo>
                    <a:pt x="92" y="106"/>
                  </a:moveTo>
                  <a:lnTo>
                    <a:pt x="91" y="106"/>
                  </a:lnTo>
                  <a:lnTo>
                    <a:pt x="91" y="107"/>
                  </a:lnTo>
                  <a:lnTo>
                    <a:pt x="92" y="107"/>
                  </a:lnTo>
                  <a:lnTo>
                    <a:pt x="92" y="106"/>
                  </a:lnTo>
                  <a:close/>
                  <a:moveTo>
                    <a:pt x="174" y="116"/>
                  </a:moveTo>
                  <a:lnTo>
                    <a:pt x="172" y="116"/>
                  </a:lnTo>
                  <a:lnTo>
                    <a:pt x="172" y="117"/>
                  </a:lnTo>
                  <a:lnTo>
                    <a:pt x="174" y="117"/>
                  </a:lnTo>
                  <a:lnTo>
                    <a:pt x="174" y="116"/>
                  </a:lnTo>
                  <a:close/>
                  <a:moveTo>
                    <a:pt x="176" y="112"/>
                  </a:moveTo>
                  <a:lnTo>
                    <a:pt x="175" y="112"/>
                  </a:lnTo>
                  <a:lnTo>
                    <a:pt x="175" y="113"/>
                  </a:lnTo>
                  <a:lnTo>
                    <a:pt x="176" y="113"/>
                  </a:lnTo>
                  <a:lnTo>
                    <a:pt x="176" y="112"/>
                  </a:lnTo>
                  <a:close/>
                  <a:moveTo>
                    <a:pt x="183" y="134"/>
                  </a:moveTo>
                  <a:lnTo>
                    <a:pt x="181" y="134"/>
                  </a:lnTo>
                  <a:lnTo>
                    <a:pt x="181" y="135"/>
                  </a:lnTo>
                  <a:lnTo>
                    <a:pt x="183" y="135"/>
                  </a:lnTo>
                  <a:lnTo>
                    <a:pt x="183" y="134"/>
                  </a:lnTo>
                  <a:close/>
                  <a:moveTo>
                    <a:pt x="183" y="146"/>
                  </a:moveTo>
                  <a:lnTo>
                    <a:pt x="181" y="146"/>
                  </a:lnTo>
                  <a:lnTo>
                    <a:pt x="181" y="147"/>
                  </a:lnTo>
                  <a:lnTo>
                    <a:pt x="183" y="147"/>
                  </a:lnTo>
                  <a:lnTo>
                    <a:pt x="183" y="146"/>
                  </a:lnTo>
                  <a:close/>
                  <a:moveTo>
                    <a:pt x="180" y="166"/>
                  </a:moveTo>
                  <a:lnTo>
                    <a:pt x="179" y="166"/>
                  </a:lnTo>
                  <a:lnTo>
                    <a:pt x="179" y="168"/>
                  </a:lnTo>
                  <a:lnTo>
                    <a:pt x="179" y="169"/>
                  </a:lnTo>
                  <a:lnTo>
                    <a:pt x="179" y="170"/>
                  </a:lnTo>
                  <a:lnTo>
                    <a:pt x="179" y="171"/>
                  </a:lnTo>
                  <a:lnTo>
                    <a:pt x="180" y="171"/>
                  </a:lnTo>
                  <a:lnTo>
                    <a:pt x="180" y="170"/>
                  </a:lnTo>
                  <a:lnTo>
                    <a:pt x="180" y="169"/>
                  </a:lnTo>
                  <a:lnTo>
                    <a:pt x="180" y="168"/>
                  </a:lnTo>
                  <a:lnTo>
                    <a:pt x="180" y="16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82" name="Freeform 34800">
              <a:extLst>
                <a:ext uri="{FF2B5EF4-FFF2-40B4-BE49-F238E27FC236}">
                  <a16:creationId xmlns:a16="http://schemas.microsoft.com/office/drawing/2014/main" id="{0806121F-95BD-C0EC-26B1-EB4958AE27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0976" y="3670301"/>
              <a:ext cx="6350" cy="9525"/>
            </a:xfrm>
            <a:custGeom>
              <a:avLst/>
              <a:gdLst>
                <a:gd name="T0" fmla="*/ 1 w 4"/>
                <a:gd name="T1" fmla="*/ 5 h 6"/>
                <a:gd name="T2" fmla="*/ 0 w 4"/>
                <a:gd name="T3" fmla="*/ 5 h 6"/>
                <a:gd name="T4" fmla="*/ 0 w 4"/>
                <a:gd name="T5" fmla="*/ 4 h 6"/>
                <a:gd name="T6" fmla="*/ 0 w 4"/>
                <a:gd name="T7" fmla="*/ 3 h 6"/>
                <a:gd name="T8" fmla="*/ 1 w 4"/>
                <a:gd name="T9" fmla="*/ 3 h 6"/>
                <a:gd name="T10" fmla="*/ 3 w 4"/>
                <a:gd name="T11" fmla="*/ 3 h 6"/>
                <a:gd name="T12" fmla="*/ 3 w 4"/>
                <a:gd name="T13" fmla="*/ 1 h 6"/>
                <a:gd name="T14" fmla="*/ 3 w 4"/>
                <a:gd name="T15" fmla="*/ 1 h 6"/>
                <a:gd name="T16" fmla="*/ 3 w 4"/>
                <a:gd name="T17" fmla="*/ 0 h 6"/>
                <a:gd name="T18" fmla="*/ 4 w 4"/>
                <a:gd name="T19" fmla="*/ 0 h 6"/>
                <a:gd name="T20" fmla="*/ 4 w 4"/>
                <a:gd name="T21" fmla="*/ 1 h 6"/>
                <a:gd name="T22" fmla="*/ 4 w 4"/>
                <a:gd name="T23" fmla="*/ 3 h 6"/>
                <a:gd name="T24" fmla="*/ 4 w 4"/>
                <a:gd name="T25" fmla="*/ 4 h 6"/>
                <a:gd name="T26" fmla="*/ 4 w 4"/>
                <a:gd name="T27" fmla="*/ 5 h 6"/>
                <a:gd name="T28" fmla="*/ 3 w 4"/>
                <a:gd name="T29" fmla="*/ 5 h 6"/>
                <a:gd name="T30" fmla="*/ 3 w 4"/>
                <a:gd name="T31" fmla="*/ 6 h 6"/>
                <a:gd name="T32" fmla="*/ 3 w 4"/>
                <a:gd name="T33" fmla="*/ 6 h 6"/>
                <a:gd name="T34" fmla="*/ 1 w 4"/>
                <a:gd name="T35" fmla="*/ 6 h 6"/>
                <a:gd name="T36" fmla="*/ 1 w 4"/>
                <a:gd name="T3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" h="6">
                  <a:moveTo>
                    <a:pt x="1" y="5"/>
                  </a:move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3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1" y="6"/>
                  </a:lnTo>
                  <a:lnTo>
                    <a:pt x="1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83" name="Freeform 34801">
              <a:extLst>
                <a:ext uri="{FF2B5EF4-FFF2-40B4-BE49-F238E27FC236}">
                  <a16:creationId xmlns:a16="http://schemas.microsoft.com/office/drawing/2014/main" id="{DDC02E19-0854-1EE1-8873-589A20D01A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3039" y="3657601"/>
              <a:ext cx="6350" cy="11113"/>
            </a:xfrm>
            <a:custGeom>
              <a:avLst/>
              <a:gdLst>
                <a:gd name="T0" fmla="*/ 1 w 4"/>
                <a:gd name="T1" fmla="*/ 4 h 7"/>
                <a:gd name="T2" fmla="*/ 0 w 4"/>
                <a:gd name="T3" fmla="*/ 4 h 7"/>
                <a:gd name="T4" fmla="*/ 0 w 4"/>
                <a:gd name="T5" fmla="*/ 3 h 7"/>
                <a:gd name="T6" fmla="*/ 0 w 4"/>
                <a:gd name="T7" fmla="*/ 2 h 7"/>
                <a:gd name="T8" fmla="*/ 1 w 4"/>
                <a:gd name="T9" fmla="*/ 2 h 7"/>
                <a:gd name="T10" fmla="*/ 1 w 4"/>
                <a:gd name="T11" fmla="*/ 0 h 7"/>
                <a:gd name="T12" fmla="*/ 2 w 4"/>
                <a:gd name="T13" fmla="*/ 0 h 7"/>
                <a:gd name="T14" fmla="*/ 2 w 4"/>
                <a:gd name="T15" fmla="*/ 2 h 7"/>
                <a:gd name="T16" fmla="*/ 2 w 4"/>
                <a:gd name="T17" fmla="*/ 3 h 7"/>
                <a:gd name="T18" fmla="*/ 2 w 4"/>
                <a:gd name="T19" fmla="*/ 4 h 7"/>
                <a:gd name="T20" fmla="*/ 4 w 4"/>
                <a:gd name="T21" fmla="*/ 5 h 7"/>
                <a:gd name="T22" fmla="*/ 4 w 4"/>
                <a:gd name="T23" fmla="*/ 7 h 7"/>
                <a:gd name="T24" fmla="*/ 2 w 4"/>
                <a:gd name="T25" fmla="*/ 7 h 7"/>
                <a:gd name="T26" fmla="*/ 2 w 4"/>
                <a:gd name="T27" fmla="*/ 5 h 7"/>
                <a:gd name="T28" fmla="*/ 1 w 4"/>
                <a:gd name="T29" fmla="*/ 5 h 7"/>
                <a:gd name="T30" fmla="*/ 1 w 4"/>
                <a:gd name="T3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" h="7">
                  <a:moveTo>
                    <a:pt x="1" y="4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4"/>
                  </a:lnTo>
                  <a:lnTo>
                    <a:pt x="4" y="5"/>
                  </a:lnTo>
                  <a:lnTo>
                    <a:pt x="4" y="7"/>
                  </a:lnTo>
                  <a:lnTo>
                    <a:pt x="2" y="7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84" name="Freeform 34802">
              <a:extLst>
                <a:ext uri="{FF2B5EF4-FFF2-40B4-BE49-F238E27FC236}">
                  <a16:creationId xmlns:a16="http://schemas.microsoft.com/office/drawing/2014/main" id="{8116C6DA-7FD6-9110-EC87-3FFE9681F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9376" y="3540126"/>
              <a:ext cx="3175" cy="3175"/>
            </a:xfrm>
            <a:custGeom>
              <a:avLst/>
              <a:gdLst>
                <a:gd name="T0" fmla="*/ 1 w 2"/>
                <a:gd name="T1" fmla="*/ 1 h 2"/>
                <a:gd name="T2" fmla="*/ 0 w 2"/>
                <a:gd name="T3" fmla="*/ 1 h 2"/>
                <a:gd name="T4" fmla="*/ 0 w 2"/>
                <a:gd name="T5" fmla="*/ 0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2 w 2"/>
                <a:gd name="T13" fmla="*/ 2 h 2"/>
                <a:gd name="T14" fmla="*/ 1 w 2"/>
                <a:gd name="T15" fmla="*/ 2 h 2"/>
                <a:gd name="T16" fmla="*/ 1 w 2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85" name="Freeform 34803">
              <a:extLst>
                <a:ext uri="{FF2B5EF4-FFF2-40B4-BE49-F238E27FC236}">
                  <a16:creationId xmlns:a16="http://schemas.microsoft.com/office/drawing/2014/main" id="{14B7AFAD-E999-D17E-1EBA-062C2732B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9689" y="3486151"/>
              <a:ext cx="12700" cy="11113"/>
            </a:xfrm>
            <a:custGeom>
              <a:avLst/>
              <a:gdLst>
                <a:gd name="T0" fmla="*/ 2 w 8"/>
                <a:gd name="T1" fmla="*/ 5 h 7"/>
                <a:gd name="T2" fmla="*/ 0 w 8"/>
                <a:gd name="T3" fmla="*/ 5 h 7"/>
                <a:gd name="T4" fmla="*/ 0 w 8"/>
                <a:gd name="T5" fmla="*/ 4 h 7"/>
                <a:gd name="T6" fmla="*/ 2 w 8"/>
                <a:gd name="T7" fmla="*/ 4 h 7"/>
                <a:gd name="T8" fmla="*/ 2 w 8"/>
                <a:gd name="T9" fmla="*/ 3 h 7"/>
                <a:gd name="T10" fmla="*/ 3 w 8"/>
                <a:gd name="T11" fmla="*/ 3 h 7"/>
                <a:gd name="T12" fmla="*/ 3 w 8"/>
                <a:gd name="T13" fmla="*/ 1 h 7"/>
                <a:gd name="T14" fmla="*/ 4 w 8"/>
                <a:gd name="T15" fmla="*/ 1 h 7"/>
                <a:gd name="T16" fmla="*/ 5 w 8"/>
                <a:gd name="T17" fmla="*/ 1 h 7"/>
                <a:gd name="T18" fmla="*/ 7 w 8"/>
                <a:gd name="T19" fmla="*/ 1 h 7"/>
                <a:gd name="T20" fmla="*/ 7 w 8"/>
                <a:gd name="T21" fmla="*/ 0 h 7"/>
                <a:gd name="T22" fmla="*/ 8 w 8"/>
                <a:gd name="T23" fmla="*/ 0 h 7"/>
                <a:gd name="T24" fmla="*/ 8 w 8"/>
                <a:gd name="T25" fmla="*/ 1 h 7"/>
                <a:gd name="T26" fmla="*/ 7 w 8"/>
                <a:gd name="T27" fmla="*/ 1 h 7"/>
                <a:gd name="T28" fmla="*/ 7 w 8"/>
                <a:gd name="T29" fmla="*/ 3 h 7"/>
                <a:gd name="T30" fmla="*/ 7 w 8"/>
                <a:gd name="T31" fmla="*/ 4 h 7"/>
                <a:gd name="T32" fmla="*/ 7 w 8"/>
                <a:gd name="T33" fmla="*/ 5 h 7"/>
                <a:gd name="T34" fmla="*/ 5 w 8"/>
                <a:gd name="T35" fmla="*/ 5 h 7"/>
                <a:gd name="T36" fmla="*/ 4 w 8"/>
                <a:gd name="T37" fmla="*/ 5 h 7"/>
                <a:gd name="T38" fmla="*/ 3 w 8"/>
                <a:gd name="T39" fmla="*/ 5 h 7"/>
                <a:gd name="T40" fmla="*/ 3 w 8"/>
                <a:gd name="T41" fmla="*/ 7 h 7"/>
                <a:gd name="T42" fmla="*/ 2 w 8"/>
                <a:gd name="T43" fmla="*/ 7 h 7"/>
                <a:gd name="T44" fmla="*/ 2 w 8"/>
                <a:gd name="T4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" h="7">
                  <a:moveTo>
                    <a:pt x="2" y="5"/>
                  </a:moveTo>
                  <a:lnTo>
                    <a:pt x="0" y="5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1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7" y="1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7"/>
                  </a:lnTo>
                  <a:lnTo>
                    <a:pt x="2" y="7"/>
                  </a:lnTo>
                  <a:lnTo>
                    <a:pt x="2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86" name="Freeform 34804">
              <a:extLst>
                <a:ext uri="{FF2B5EF4-FFF2-40B4-BE49-F238E27FC236}">
                  <a16:creationId xmlns:a16="http://schemas.microsoft.com/office/drawing/2014/main" id="{0E3778FD-0222-DD2B-A2CC-79E56989D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2514" y="3455988"/>
              <a:ext cx="6350" cy="7938"/>
            </a:xfrm>
            <a:custGeom>
              <a:avLst/>
              <a:gdLst>
                <a:gd name="T0" fmla="*/ 0 w 4"/>
                <a:gd name="T1" fmla="*/ 1 h 5"/>
                <a:gd name="T2" fmla="*/ 0 w 4"/>
                <a:gd name="T3" fmla="*/ 0 h 5"/>
                <a:gd name="T4" fmla="*/ 1 w 4"/>
                <a:gd name="T5" fmla="*/ 0 h 5"/>
                <a:gd name="T6" fmla="*/ 1 w 4"/>
                <a:gd name="T7" fmla="*/ 1 h 5"/>
                <a:gd name="T8" fmla="*/ 3 w 4"/>
                <a:gd name="T9" fmla="*/ 1 h 5"/>
                <a:gd name="T10" fmla="*/ 3 w 4"/>
                <a:gd name="T11" fmla="*/ 2 h 5"/>
                <a:gd name="T12" fmla="*/ 4 w 4"/>
                <a:gd name="T13" fmla="*/ 2 h 5"/>
                <a:gd name="T14" fmla="*/ 4 w 4"/>
                <a:gd name="T15" fmla="*/ 4 h 5"/>
                <a:gd name="T16" fmla="*/ 3 w 4"/>
                <a:gd name="T17" fmla="*/ 4 h 5"/>
                <a:gd name="T18" fmla="*/ 3 w 4"/>
                <a:gd name="T19" fmla="*/ 5 h 5"/>
                <a:gd name="T20" fmla="*/ 1 w 4"/>
                <a:gd name="T21" fmla="*/ 5 h 5"/>
                <a:gd name="T22" fmla="*/ 1 w 4"/>
                <a:gd name="T23" fmla="*/ 4 h 5"/>
                <a:gd name="T24" fmla="*/ 0 w 4"/>
                <a:gd name="T25" fmla="*/ 4 h 5"/>
                <a:gd name="T26" fmla="*/ 0 w 4"/>
                <a:gd name="T27" fmla="*/ 2 h 5"/>
                <a:gd name="T28" fmla="*/ 0 w 4"/>
                <a:gd name="T2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5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87" name="Freeform 34805">
              <a:extLst>
                <a:ext uri="{FF2B5EF4-FFF2-40B4-BE49-F238E27FC236}">
                  <a16:creationId xmlns:a16="http://schemas.microsoft.com/office/drawing/2014/main" id="{A462A43F-AAC9-517E-8C4E-272C96743F9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7276" y="3451226"/>
              <a:ext cx="6350" cy="12700"/>
            </a:xfrm>
            <a:custGeom>
              <a:avLst/>
              <a:gdLst>
                <a:gd name="T0" fmla="*/ 1 w 4"/>
                <a:gd name="T1" fmla="*/ 1 h 8"/>
                <a:gd name="T2" fmla="*/ 0 w 4"/>
                <a:gd name="T3" fmla="*/ 1 h 8"/>
                <a:gd name="T4" fmla="*/ 0 w 4"/>
                <a:gd name="T5" fmla="*/ 0 h 8"/>
                <a:gd name="T6" fmla="*/ 1 w 4"/>
                <a:gd name="T7" fmla="*/ 0 h 8"/>
                <a:gd name="T8" fmla="*/ 2 w 4"/>
                <a:gd name="T9" fmla="*/ 0 h 8"/>
                <a:gd name="T10" fmla="*/ 2 w 4"/>
                <a:gd name="T11" fmla="*/ 1 h 8"/>
                <a:gd name="T12" fmla="*/ 2 w 4"/>
                <a:gd name="T13" fmla="*/ 3 h 8"/>
                <a:gd name="T14" fmla="*/ 2 w 4"/>
                <a:gd name="T15" fmla="*/ 4 h 8"/>
                <a:gd name="T16" fmla="*/ 4 w 4"/>
                <a:gd name="T17" fmla="*/ 4 h 8"/>
                <a:gd name="T18" fmla="*/ 4 w 4"/>
                <a:gd name="T19" fmla="*/ 5 h 8"/>
                <a:gd name="T20" fmla="*/ 4 w 4"/>
                <a:gd name="T21" fmla="*/ 7 h 8"/>
                <a:gd name="T22" fmla="*/ 4 w 4"/>
                <a:gd name="T23" fmla="*/ 8 h 8"/>
                <a:gd name="T24" fmla="*/ 2 w 4"/>
                <a:gd name="T25" fmla="*/ 8 h 8"/>
                <a:gd name="T26" fmla="*/ 1 w 4"/>
                <a:gd name="T27" fmla="*/ 8 h 8"/>
                <a:gd name="T28" fmla="*/ 1 w 4"/>
                <a:gd name="T29" fmla="*/ 7 h 8"/>
                <a:gd name="T30" fmla="*/ 2 w 4"/>
                <a:gd name="T31" fmla="*/ 7 h 8"/>
                <a:gd name="T32" fmla="*/ 2 w 4"/>
                <a:gd name="T33" fmla="*/ 5 h 8"/>
                <a:gd name="T34" fmla="*/ 1 w 4"/>
                <a:gd name="T35" fmla="*/ 5 h 8"/>
                <a:gd name="T36" fmla="*/ 1 w 4"/>
                <a:gd name="T37" fmla="*/ 4 h 8"/>
                <a:gd name="T38" fmla="*/ 1 w 4"/>
                <a:gd name="T39" fmla="*/ 3 h 8"/>
                <a:gd name="T40" fmla="*/ 1 w 4"/>
                <a:gd name="T41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" h="8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4" y="7"/>
                  </a:lnTo>
                  <a:lnTo>
                    <a:pt x="4" y="8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2" y="7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88" name="Freeform 34806">
              <a:extLst>
                <a:ext uri="{FF2B5EF4-FFF2-40B4-BE49-F238E27FC236}">
                  <a16:creationId xmlns:a16="http://schemas.microsoft.com/office/drawing/2014/main" id="{9581E4A9-06E0-05C4-8004-1E16129DBB5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8401" y="3444876"/>
              <a:ext cx="4763" cy="4763"/>
            </a:xfrm>
            <a:custGeom>
              <a:avLst/>
              <a:gdLst>
                <a:gd name="T0" fmla="*/ 0 w 3"/>
                <a:gd name="T1" fmla="*/ 2 h 3"/>
                <a:gd name="T2" fmla="*/ 0 w 3"/>
                <a:gd name="T3" fmla="*/ 0 h 3"/>
                <a:gd name="T4" fmla="*/ 2 w 3"/>
                <a:gd name="T5" fmla="*/ 0 h 3"/>
                <a:gd name="T6" fmla="*/ 2 w 3"/>
                <a:gd name="T7" fmla="*/ 2 h 3"/>
                <a:gd name="T8" fmla="*/ 3 w 3"/>
                <a:gd name="T9" fmla="*/ 2 h 3"/>
                <a:gd name="T10" fmla="*/ 3 w 3"/>
                <a:gd name="T11" fmla="*/ 3 h 3"/>
                <a:gd name="T12" fmla="*/ 2 w 3"/>
                <a:gd name="T13" fmla="*/ 3 h 3"/>
                <a:gd name="T14" fmla="*/ 0 w 3"/>
                <a:gd name="T15" fmla="*/ 3 h 3"/>
                <a:gd name="T16" fmla="*/ 0 w 3"/>
                <a:gd name="T1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89" name="Freeform 34807">
              <a:extLst>
                <a:ext uri="{FF2B5EF4-FFF2-40B4-BE49-F238E27FC236}">
                  <a16:creationId xmlns:a16="http://schemas.microsoft.com/office/drawing/2014/main" id="{44E9A1D6-B035-8433-BBDB-0F3C2648543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3939" y="3429001"/>
              <a:ext cx="6350" cy="4763"/>
            </a:xfrm>
            <a:custGeom>
              <a:avLst/>
              <a:gdLst>
                <a:gd name="T0" fmla="*/ 1 w 4"/>
                <a:gd name="T1" fmla="*/ 1 h 3"/>
                <a:gd name="T2" fmla="*/ 0 w 4"/>
                <a:gd name="T3" fmla="*/ 1 h 3"/>
                <a:gd name="T4" fmla="*/ 0 w 4"/>
                <a:gd name="T5" fmla="*/ 0 h 3"/>
                <a:gd name="T6" fmla="*/ 1 w 4"/>
                <a:gd name="T7" fmla="*/ 0 h 3"/>
                <a:gd name="T8" fmla="*/ 3 w 4"/>
                <a:gd name="T9" fmla="*/ 0 h 3"/>
                <a:gd name="T10" fmla="*/ 4 w 4"/>
                <a:gd name="T11" fmla="*/ 0 h 3"/>
                <a:gd name="T12" fmla="*/ 4 w 4"/>
                <a:gd name="T13" fmla="*/ 1 h 3"/>
                <a:gd name="T14" fmla="*/ 3 w 4"/>
                <a:gd name="T15" fmla="*/ 1 h 3"/>
                <a:gd name="T16" fmla="*/ 1 w 4"/>
                <a:gd name="T17" fmla="*/ 3 h 3"/>
                <a:gd name="T18" fmla="*/ 1 w 4"/>
                <a:gd name="T1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3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1" y="3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90" name="Freeform 34808">
              <a:extLst>
                <a:ext uri="{FF2B5EF4-FFF2-40B4-BE49-F238E27FC236}">
                  <a16:creationId xmlns:a16="http://schemas.microsoft.com/office/drawing/2014/main" id="{A15CE1E5-9FD2-5ED6-DA1B-C97C62A967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6151" y="3409951"/>
              <a:ext cx="19050" cy="9525"/>
            </a:xfrm>
            <a:custGeom>
              <a:avLst/>
              <a:gdLst>
                <a:gd name="T0" fmla="*/ 5 w 12"/>
                <a:gd name="T1" fmla="*/ 3 h 6"/>
                <a:gd name="T2" fmla="*/ 5 w 12"/>
                <a:gd name="T3" fmla="*/ 2 h 6"/>
                <a:gd name="T4" fmla="*/ 7 w 12"/>
                <a:gd name="T5" fmla="*/ 2 h 6"/>
                <a:gd name="T6" fmla="*/ 7 w 12"/>
                <a:gd name="T7" fmla="*/ 0 h 6"/>
                <a:gd name="T8" fmla="*/ 8 w 12"/>
                <a:gd name="T9" fmla="*/ 0 h 6"/>
                <a:gd name="T10" fmla="*/ 9 w 12"/>
                <a:gd name="T11" fmla="*/ 0 h 6"/>
                <a:gd name="T12" fmla="*/ 10 w 12"/>
                <a:gd name="T13" fmla="*/ 0 h 6"/>
                <a:gd name="T14" fmla="*/ 10 w 12"/>
                <a:gd name="T15" fmla="*/ 2 h 6"/>
                <a:gd name="T16" fmla="*/ 9 w 12"/>
                <a:gd name="T17" fmla="*/ 2 h 6"/>
                <a:gd name="T18" fmla="*/ 9 w 12"/>
                <a:gd name="T19" fmla="*/ 3 h 6"/>
                <a:gd name="T20" fmla="*/ 10 w 12"/>
                <a:gd name="T21" fmla="*/ 3 h 6"/>
                <a:gd name="T22" fmla="*/ 12 w 12"/>
                <a:gd name="T23" fmla="*/ 3 h 6"/>
                <a:gd name="T24" fmla="*/ 12 w 12"/>
                <a:gd name="T25" fmla="*/ 4 h 6"/>
                <a:gd name="T26" fmla="*/ 10 w 12"/>
                <a:gd name="T27" fmla="*/ 4 h 6"/>
                <a:gd name="T28" fmla="*/ 9 w 12"/>
                <a:gd name="T29" fmla="*/ 4 h 6"/>
                <a:gd name="T30" fmla="*/ 8 w 12"/>
                <a:gd name="T31" fmla="*/ 4 h 6"/>
                <a:gd name="T32" fmla="*/ 7 w 12"/>
                <a:gd name="T33" fmla="*/ 4 h 6"/>
                <a:gd name="T34" fmla="*/ 7 w 12"/>
                <a:gd name="T35" fmla="*/ 6 h 6"/>
                <a:gd name="T36" fmla="*/ 5 w 12"/>
                <a:gd name="T37" fmla="*/ 6 h 6"/>
                <a:gd name="T38" fmla="*/ 5 w 12"/>
                <a:gd name="T39" fmla="*/ 4 h 6"/>
                <a:gd name="T40" fmla="*/ 4 w 12"/>
                <a:gd name="T41" fmla="*/ 4 h 6"/>
                <a:gd name="T42" fmla="*/ 4 w 12"/>
                <a:gd name="T43" fmla="*/ 6 h 6"/>
                <a:gd name="T44" fmla="*/ 3 w 12"/>
                <a:gd name="T45" fmla="*/ 6 h 6"/>
                <a:gd name="T46" fmla="*/ 1 w 12"/>
                <a:gd name="T47" fmla="*/ 6 h 6"/>
                <a:gd name="T48" fmla="*/ 1 w 12"/>
                <a:gd name="T49" fmla="*/ 4 h 6"/>
                <a:gd name="T50" fmla="*/ 0 w 12"/>
                <a:gd name="T51" fmla="*/ 4 h 6"/>
                <a:gd name="T52" fmla="*/ 0 w 12"/>
                <a:gd name="T53" fmla="*/ 3 h 6"/>
                <a:gd name="T54" fmla="*/ 1 w 12"/>
                <a:gd name="T55" fmla="*/ 3 h 6"/>
                <a:gd name="T56" fmla="*/ 3 w 12"/>
                <a:gd name="T57" fmla="*/ 3 h 6"/>
                <a:gd name="T58" fmla="*/ 4 w 12"/>
                <a:gd name="T59" fmla="*/ 3 h 6"/>
                <a:gd name="T60" fmla="*/ 5 w 12"/>
                <a:gd name="T6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" h="6">
                  <a:moveTo>
                    <a:pt x="5" y="3"/>
                  </a:moveTo>
                  <a:lnTo>
                    <a:pt x="5" y="2"/>
                  </a:lnTo>
                  <a:lnTo>
                    <a:pt x="7" y="2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9" y="2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9" y="4"/>
                  </a:lnTo>
                  <a:lnTo>
                    <a:pt x="8" y="4"/>
                  </a:lnTo>
                  <a:lnTo>
                    <a:pt x="7" y="4"/>
                  </a:lnTo>
                  <a:lnTo>
                    <a:pt x="7" y="6"/>
                  </a:lnTo>
                  <a:lnTo>
                    <a:pt x="5" y="6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6"/>
                  </a:lnTo>
                  <a:lnTo>
                    <a:pt x="3" y="6"/>
                  </a:lnTo>
                  <a:lnTo>
                    <a:pt x="1" y="6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91" name="Freeform 34809">
              <a:extLst>
                <a:ext uri="{FF2B5EF4-FFF2-40B4-BE49-F238E27FC236}">
                  <a16:creationId xmlns:a16="http://schemas.microsoft.com/office/drawing/2014/main" id="{D2E9F424-D33A-CF9D-F4CE-E8F6240662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5201" y="3406776"/>
              <a:ext cx="6350" cy="3175"/>
            </a:xfrm>
            <a:custGeom>
              <a:avLst/>
              <a:gdLst>
                <a:gd name="T0" fmla="*/ 1 w 4"/>
                <a:gd name="T1" fmla="*/ 1 h 2"/>
                <a:gd name="T2" fmla="*/ 1 w 4"/>
                <a:gd name="T3" fmla="*/ 0 h 2"/>
                <a:gd name="T4" fmla="*/ 2 w 4"/>
                <a:gd name="T5" fmla="*/ 0 h 2"/>
                <a:gd name="T6" fmla="*/ 2 w 4"/>
                <a:gd name="T7" fmla="*/ 1 h 2"/>
                <a:gd name="T8" fmla="*/ 4 w 4"/>
                <a:gd name="T9" fmla="*/ 1 h 2"/>
                <a:gd name="T10" fmla="*/ 4 w 4"/>
                <a:gd name="T11" fmla="*/ 2 h 2"/>
                <a:gd name="T12" fmla="*/ 2 w 4"/>
                <a:gd name="T13" fmla="*/ 2 h 2"/>
                <a:gd name="T14" fmla="*/ 1 w 4"/>
                <a:gd name="T15" fmla="*/ 2 h 2"/>
                <a:gd name="T16" fmla="*/ 0 w 4"/>
                <a:gd name="T17" fmla="*/ 2 h 2"/>
                <a:gd name="T18" fmla="*/ 0 w 4"/>
                <a:gd name="T19" fmla="*/ 2 h 2"/>
                <a:gd name="T20" fmla="*/ 0 w 4"/>
                <a:gd name="T21" fmla="*/ 1 h 2"/>
                <a:gd name="T22" fmla="*/ 0 w 4"/>
                <a:gd name="T23" fmla="*/ 1 h 2"/>
                <a:gd name="T24" fmla="*/ 1 w 4"/>
                <a:gd name="T2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2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92" name="Freeform 34810">
              <a:extLst>
                <a:ext uri="{FF2B5EF4-FFF2-40B4-BE49-F238E27FC236}">
                  <a16:creationId xmlns:a16="http://schemas.microsoft.com/office/drawing/2014/main" id="{C3CEC362-CFAB-043C-353C-11EEE7F2BAA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26151" y="3400426"/>
              <a:ext cx="19050" cy="12700"/>
            </a:xfrm>
            <a:custGeom>
              <a:avLst/>
              <a:gdLst>
                <a:gd name="T0" fmla="*/ 7 w 12"/>
                <a:gd name="T1" fmla="*/ 1 h 8"/>
                <a:gd name="T2" fmla="*/ 5 w 12"/>
                <a:gd name="T3" fmla="*/ 1 h 8"/>
                <a:gd name="T4" fmla="*/ 5 w 12"/>
                <a:gd name="T5" fmla="*/ 3 h 8"/>
                <a:gd name="T6" fmla="*/ 4 w 12"/>
                <a:gd name="T7" fmla="*/ 3 h 8"/>
                <a:gd name="T8" fmla="*/ 4 w 12"/>
                <a:gd name="T9" fmla="*/ 4 h 8"/>
                <a:gd name="T10" fmla="*/ 5 w 12"/>
                <a:gd name="T11" fmla="*/ 4 h 8"/>
                <a:gd name="T12" fmla="*/ 5 w 12"/>
                <a:gd name="T13" fmla="*/ 3 h 8"/>
                <a:gd name="T14" fmla="*/ 7 w 12"/>
                <a:gd name="T15" fmla="*/ 3 h 8"/>
                <a:gd name="T16" fmla="*/ 7 w 12"/>
                <a:gd name="T17" fmla="*/ 1 h 8"/>
                <a:gd name="T18" fmla="*/ 9 w 12"/>
                <a:gd name="T19" fmla="*/ 1 h 8"/>
                <a:gd name="T20" fmla="*/ 10 w 12"/>
                <a:gd name="T21" fmla="*/ 1 h 8"/>
                <a:gd name="T22" fmla="*/ 10 w 12"/>
                <a:gd name="T23" fmla="*/ 1 h 8"/>
                <a:gd name="T24" fmla="*/ 12 w 12"/>
                <a:gd name="T25" fmla="*/ 1 h 8"/>
                <a:gd name="T26" fmla="*/ 12 w 12"/>
                <a:gd name="T27" fmla="*/ 0 h 8"/>
                <a:gd name="T28" fmla="*/ 12 w 12"/>
                <a:gd name="T29" fmla="*/ 0 h 8"/>
                <a:gd name="T30" fmla="*/ 12 w 12"/>
                <a:gd name="T31" fmla="*/ 1 h 8"/>
                <a:gd name="T32" fmla="*/ 12 w 12"/>
                <a:gd name="T33" fmla="*/ 1 h 8"/>
                <a:gd name="T34" fmla="*/ 12 w 12"/>
                <a:gd name="T35" fmla="*/ 1 h 8"/>
                <a:gd name="T36" fmla="*/ 12 w 12"/>
                <a:gd name="T37" fmla="*/ 3 h 8"/>
                <a:gd name="T38" fmla="*/ 10 w 12"/>
                <a:gd name="T39" fmla="*/ 3 h 8"/>
                <a:gd name="T40" fmla="*/ 9 w 12"/>
                <a:gd name="T41" fmla="*/ 3 h 8"/>
                <a:gd name="T42" fmla="*/ 8 w 12"/>
                <a:gd name="T43" fmla="*/ 3 h 8"/>
                <a:gd name="T44" fmla="*/ 8 w 12"/>
                <a:gd name="T45" fmla="*/ 4 h 8"/>
                <a:gd name="T46" fmla="*/ 7 w 12"/>
                <a:gd name="T47" fmla="*/ 4 h 8"/>
                <a:gd name="T48" fmla="*/ 7 w 12"/>
                <a:gd name="T49" fmla="*/ 5 h 8"/>
                <a:gd name="T50" fmla="*/ 5 w 12"/>
                <a:gd name="T51" fmla="*/ 5 h 8"/>
                <a:gd name="T52" fmla="*/ 4 w 12"/>
                <a:gd name="T53" fmla="*/ 5 h 8"/>
                <a:gd name="T54" fmla="*/ 4 w 12"/>
                <a:gd name="T55" fmla="*/ 6 h 8"/>
                <a:gd name="T56" fmla="*/ 4 w 12"/>
                <a:gd name="T57" fmla="*/ 8 h 8"/>
                <a:gd name="T58" fmla="*/ 3 w 12"/>
                <a:gd name="T59" fmla="*/ 8 h 8"/>
                <a:gd name="T60" fmla="*/ 3 w 12"/>
                <a:gd name="T61" fmla="*/ 6 h 8"/>
                <a:gd name="T62" fmla="*/ 3 w 12"/>
                <a:gd name="T63" fmla="*/ 5 h 8"/>
                <a:gd name="T64" fmla="*/ 3 w 12"/>
                <a:gd name="T65" fmla="*/ 4 h 8"/>
                <a:gd name="T66" fmla="*/ 3 w 12"/>
                <a:gd name="T67" fmla="*/ 3 h 8"/>
                <a:gd name="T68" fmla="*/ 3 w 12"/>
                <a:gd name="T69" fmla="*/ 1 h 8"/>
                <a:gd name="T70" fmla="*/ 1 w 12"/>
                <a:gd name="T71" fmla="*/ 1 h 8"/>
                <a:gd name="T72" fmla="*/ 0 w 12"/>
                <a:gd name="T73" fmla="*/ 1 h 8"/>
                <a:gd name="T74" fmla="*/ 0 w 12"/>
                <a:gd name="T75" fmla="*/ 1 h 8"/>
                <a:gd name="T76" fmla="*/ 1 w 12"/>
                <a:gd name="T77" fmla="*/ 1 h 8"/>
                <a:gd name="T78" fmla="*/ 3 w 12"/>
                <a:gd name="T79" fmla="*/ 1 h 8"/>
                <a:gd name="T80" fmla="*/ 4 w 12"/>
                <a:gd name="T81" fmla="*/ 1 h 8"/>
                <a:gd name="T82" fmla="*/ 5 w 12"/>
                <a:gd name="T83" fmla="*/ 1 h 8"/>
                <a:gd name="T84" fmla="*/ 7 w 12"/>
                <a:gd name="T85" fmla="*/ 1 h 8"/>
                <a:gd name="T86" fmla="*/ 8 w 12"/>
                <a:gd name="T87" fmla="*/ 1 h 8"/>
                <a:gd name="T88" fmla="*/ 8 w 12"/>
                <a:gd name="T89" fmla="*/ 0 h 8"/>
                <a:gd name="T90" fmla="*/ 9 w 12"/>
                <a:gd name="T91" fmla="*/ 0 h 8"/>
                <a:gd name="T92" fmla="*/ 9 w 12"/>
                <a:gd name="T93" fmla="*/ 1 h 8"/>
                <a:gd name="T94" fmla="*/ 9 w 12"/>
                <a:gd name="T95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" h="8">
                  <a:moveTo>
                    <a:pt x="7" y="1"/>
                  </a:moveTo>
                  <a:lnTo>
                    <a:pt x="5" y="1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7" y="3"/>
                  </a:lnTo>
                  <a:lnTo>
                    <a:pt x="7" y="1"/>
                  </a:lnTo>
                  <a:close/>
                  <a:moveTo>
                    <a:pt x="9" y="1"/>
                  </a:moveTo>
                  <a:lnTo>
                    <a:pt x="10" y="1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3"/>
                  </a:lnTo>
                  <a:lnTo>
                    <a:pt x="10" y="3"/>
                  </a:lnTo>
                  <a:lnTo>
                    <a:pt x="9" y="3"/>
                  </a:lnTo>
                  <a:lnTo>
                    <a:pt x="8" y="3"/>
                  </a:lnTo>
                  <a:lnTo>
                    <a:pt x="8" y="4"/>
                  </a:lnTo>
                  <a:lnTo>
                    <a:pt x="7" y="4"/>
                  </a:lnTo>
                  <a:lnTo>
                    <a:pt x="7" y="5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6"/>
                  </a:lnTo>
                  <a:lnTo>
                    <a:pt x="4" y="8"/>
                  </a:lnTo>
                  <a:lnTo>
                    <a:pt x="3" y="8"/>
                  </a:lnTo>
                  <a:lnTo>
                    <a:pt x="3" y="6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9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93" name="Freeform 34811">
              <a:extLst>
                <a:ext uri="{FF2B5EF4-FFF2-40B4-BE49-F238E27FC236}">
                  <a16:creationId xmlns:a16="http://schemas.microsoft.com/office/drawing/2014/main" id="{1D849008-8F02-30F9-55AD-9975F64D6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0439" y="3381376"/>
              <a:ext cx="4763" cy="11113"/>
            </a:xfrm>
            <a:custGeom>
              <a:avLst/>
              <a:gdLst>
                <a:gd name="T0" fmla="*/ 0 w 3"/>
                <a:gd name="T1" fmla="*/ 3 h 7"/>
                <a:gd name="T2" fmla="*/ 0 w 3"/>
                <a:gd name="T3" fmla="*/ 2 h 7"/>
                <a:gd name="T4" fmla="*/ 0 w 3"/>
                <a:gd name="T5" fmla="*/ 0 h 7"/>
                <a:gd name="T6" fmla="*/ 1 w 3"/>
                <a:gd name="T7" fmla="*/ 0 h 7"/>
                <a:gd name="T8" fmla="*/ 3 w 3"/>
                <a:gd name="T9" fmla="*/ 0 h 7"/>
                <a:gd name="T10" fmla="*/ 3 w 3"/>
                <a:gd name="T11" fmla="*/ 0 h 7"/>
                <a:gd name="T12" fmla="*/ 3 w 3"/>
                <a:gd name="T13" fmla="*/ 2 h 7"/>
                <a:gd name="T14" fmla="*/ 3 w 3"/>
                <a:gd name="T15" fmla="*/ 2 h 7"/>
                <a:gd name="T16" fmla="*/ 3 w 3"/>
                <a:gd name="T17" fmla="*/ 3 h 7"/>
                <a:gd name="T18" fmla="*/ 3 w 3"/>
                <a:gd name="T19" fmla="*/ 3 h 7"/>
                <a:gd name="T20" fmla="*/ 3 w 3"/>
                <a:gd name="T21" fmla="*/ 4 h 7"/>
                <a:gd name="T22" fmla="*/ 3 w 3"/>
                <a:gd name="T23" fmla="*/ 4 h 7"/>
                <a:gd name="T24" fmla="*/ 3 w 3"/>
                <a:gd name="T25" fmla="*/ 6 h 7"/>
                <a:gd name="T26" fmla="*/ 1 w 3"/>
                <a:gd name="T27" fmla="*/ 6 h 7"/>
                <a:gd name="T28" fmla="*/ 1 w 3"/>
                <a:gd name="T29" fmla="*/ 7 h 7"/>
                <a:gd name="T30" fmla="*/ 0 w 3"/>
                <a:gd name="T31" fmla="*/ 7 h 7"/>
                <a:gd name="T32" fmla="*/ 0 w 3"/>
                <a:gd name="T33" fmla="*/ 6 h 7"/>
                <a:gd name="T34" fmla="*/ 0 w 3"/>
                <a:gd name="T35" fmla="*/ 4 h 7"/>
                <a:gd name="T36" fmla="*/ 0 w 3"/>
                <a:gd name="T37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" h="7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6"/>
                  </a:lnTo>
                  <a:lnTo>
                    <a:pt x="1" y="6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94" name="Freeform 34812">
              <a:extLst>
                <a:ext uri="{FF2B5EF4-FFF2-40B4-BE49-F238E27FC236}">
                  <a16:creationId xmlns:a16="http://schemas.microsoft.com/office/drawing/2014/main" id="{179B0F89-E1F6-FAA0-007D-B1DB66876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0914" y="3370263"/>
              <a:ext cx="6350" cy="3175"/>
            </a:xfrm>
            <a:custGeom>
              <a:avLst/>
              <a:gdLst>
                <a:gd name="T0" fmla="*/ 1 w 4"/>
                <a:gd name="T1" fmla="*/ 1 h 2"/>
                <a:gd name="T2" fmla="*/ 1 w 4"/>
                <a:gd name="T3" fmla="*/ 0 h 2"/>
                <a:gd name="T4" fmla="*/ 2 w 4"/>
                <a:gd name="T5" fmla="*/ 0 h 2"/>
                <a:gd name="T6" fmla="*/ 2 w 4"/>
                <a:gd name="T7" fmla="*/ 1 h 2"/>
                <a:gd name="T8" fmla="*/ 4 w 4"/>
                <a:gd name="T9" fmla="*/ 1 h 2"/>
                <a:gd name="T10" fmla="*/ 4 w 4"/>
                <a:gd name="T11" fmla="*/ 2 h 2"/>
                <a:gd name="T12" fmla="*/ 2 w 4"/>
                <a:gd name="T13" fmla="*/ 2 h 2"/>
                <a:gd name="T14" fmla="*/ 1 w 4"/>
                <a:gd name="T15" fmla="*/ 2 h 2"/>
                <a:gd name="T16" fmla="*/ 0 w 4"/>
                <a:gd name="T17" fmla="*/ 2 h 2"/>
                <a:gd name="T18" fmla="*/ 0 w 4"/>
                <a:gd name="T19" fmla="*/ 1 h 2"/>
                <a:gd name="T20" fmla="*/ 1 w 4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2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95" name="Freeform 34813">
              <a:extLst>
                <a:ext uri="{FF2B5EF4-FFF2-40B4-BE49-F238E27FC236}">
                  <a16:creationId xmlns:a16="http://schemas.microsoft.com/office/drawing/2014/main" id="{B207D621-B63F-279D-6906-82D14F1BB2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4089" y="3365501"/>
              <a:ext cx="4763" cy="4763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0 w 3"/>
                <a:gd name="T5" fmla="*/ 0 h 3"/>
                <a:gd name="T6" fmla="*/ 2 w 3"/>
                <a:gd name="T7" fmla="*/ 0 h 3"/>
                <a:gd name="T8" fmla="*/ 3 w 3"/>
                <a:gd name="T9" fmla="*/ 0 h 3"/>
                <a:gd name="T10" fmla="*/ 3 w 3"/>
                <a:gd name="T11" fmla="*/ 1 h 3"/>
                <a:gd name="T12" fmla="*/ 3 w 3"/>
                <a:gd name="T13" fmla="*/ 3 h 3"/>
                <a:gd name="T14" fmla="*/ 2 w 3"/>
                <a:gd name="T15" fmla="*/ 3 h 3"/>
                <a:gd name="T16" fmla="*/ 2 w 3"/>
                <a:gd name="T1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96" name="Freeform 34814">
              <a:extLst>
                <a:ext uri="{FF2B5EF4-FFF2-40B4-BE49-F238E27FC236}">
                  <a16:creationId xmlns:a16="http://schemas.microsoft.com/office/drawing/2014/main" id="{DDD54AD8-B2DA-06B0-C17F-6354199EBB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9639" y="3343276"/>
              <a:ext cx="6350" cy="7938"/>
            </a:xfrm>
            <a:custGeom>
              <a:avLst/>
              <a:gdLst>
                <a:gd name="T0" fmla="*/ 3 w 4"/>
                <a:gd name="T1" fmla="*/ 1 h 5"/>
                <a:gd name="T2" fmla="*/ 3 w 4"/>
                <a:gd name="T3" fmla="*/ 0 h 5"/>
                <a:gd name="T4" fmla="*/ 4 w 4"/>
                <a:gd name="T5" fmla="*/ 0 h 5"/>
                <a:gd name="T6" fmla="*/ 4 w 4"/>
                <a:gd name="T7" fmla="*/ 1 h 5"/>
                <a:gd name="T8" fmla="*/ 4 w 4"/>
                <a:gd name="T9" fmla="*/ 1 h 5"/>
                <a:gd name="T10" fmla="*/ 4 w 4"/>
                <a:gd name="T11" fmla="*/ 3 h 5"/>
                <a:gd name="T12" fmla="*/ 4 w 4"/>
                <a:gd name="T13" fmla="*/ 4 h 5"/>
                <a:gd name="T14" fmla="*/ 4 w 4"/>
                <a:gd name="T15" fmla="*/ 4 h 5"/>
                <a:gd name="T16" fmla="*/ 3 w 4"/>
                <a:gd name="T17" fmla="*/ 4 h 5"/>
                <a:gd name="T18" fmla="*/ 3 w 4"/>
                <a:gd name="T19" fmla="*/ 5 h 5"/>
                <a:gd name="T20" fmla="*/ 1 w 4"/>
                <a:gd name="T21" fmla="*/ 5 h 5"/>
                <a:gd name="T22" fmla="*/ 1 w 4"/>
                <a:gd name="T23" fmla="*/ 4 h 5"/>
                <a:gd name="T24" fmla="*/ 0 w 4"/>
                <a:gd name="T25" fmla="*/ 4 h 5"/>
                <a:gd name="T26" fmla="*/ 0 w 4"/>
                <a:gd name="T27" fmla="*/ 3 h 5"/>
                <a:gd name="T28" fmla="*/ 0 w 4"/>
                <a:gd name="T29" fmla="*/ 1 h 5"/>
                <a:gd name="T30" fmla="*/ 0 w 4"/>
                <a:gd name="T31" fmla="*/ 0 h 5"/>
                <a:gd name="T32" fmla="*/ 1 w 4"/>
                <a:gd name="T33" fmla="*/ 0 h 5"/>
                <a:gd name="T34" fmla="*/ 1 w 4"/>
                <a:gd name="T35" fmla="*/ 1 h 5"/>
                <a:gd name="T36" fmla="*/ 3 w 4"/>
                <a:gd name="T3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97" name="Freeform 34815">
              <a:extLst>
                <a:ext uri="{FF2B5EF4-FFF2-40B4-BE49-F238E27FC236}">
                  <a16:creationId xmlns:a16="http://schemas.microsoft.com/office/drawing/2014/main" id="{121B2F8F-059A-7307-B486-14075D0DE7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70589" y="3328988"/>
              <a:ext cx="23813" cy="15875"/>
            </a:xfrm>
            <a:custGeom>
              <a:avLst/>
              <a:gdLst>
                <a:gd name="T0" fmla="*/ 8 w 15"/>
                <a:gd name="T1" fmla="*/ 5 h 10"/>
                <a:gd name="T2" fmla="*/ 7 w 15"/>
                <a:gd name="T3" fmla="*/ 5 h 10"/>
                <a:gd name="T4" fmla="*/ 7 w 15"/>
                <a:gd name="T5" fmla="*/ 6 h 10"/>
                <a:gd name="T6" fmla="*/ 8 w 15"/>
                <a:gd name="T7" fmla="*/ 6 h 10"/>
                <a:gd name="T8" fmla="*/ 8 w 15"/>
                <a:gd name="T9" fmla="*/ 5 h 10"/>
                <a:gd name="T10" fmla="*/ 8 w 15"/>
                <a:gd name="T11" fmla="*/ 2 h 10"/>
                <a:gd name="T12" fmla="*/ 7 w 15"/>
                <a:gd name="T13" fmla="*/ 2 h 10"/>
                <a:gd name="T14" fmla="*/ 7 w 15"/>
                <a:gd name="T15" fmla="*/ 4 h 10"/>
                <a:gd name="T16" fmla="*/ 8 w 15"/>
                <a:gd name="T17" fmla="*/ 4 h 10"/>
                <a:gd name="T18" fmla="*/ 8 w 15"/>
                <a:gd name="T19" fmla="*/ 2 h 10"/>
                <a:gd name="T20" fmla="*/ 7 w 15"/>
                <a:gd name="T21" fmla="*/ 1 h 10"/>
                <a:gd name="T22" fmla="*/ 7 w 15"/>
                <a:gd name="T23" fmla="*/ 0 h 10"/>
                <a:gd name="T24" fmla="*/ 8 w 15"/>
                <a:gd name="T25" fmla="*/ 0 h 10"/>
                <a:gd name="T26" fmla="*/ 9 w 15"/>
                <a:gd name="T27" fmla="*/ 0 h 10"/>
                <a:gd name="T28" fmla="*/ 9 w 15"/>
                <a:gd name="T29" fmla="*/ 1 h 10"/>
                <a:gd name="T30" fmla="*/ 11 w 15"/>
                <a:gd name="T31" fmla="*/ 1 h 10"/>
                <a:gd name="T32" fmla="*/ 12 w 15"/>
                <a:gd name="T33" fmla="*/ 1 h 10"/>
                <a:gd name="T34" fmla="*/ 12 w 15"/>
                <a:gd name="T35" fmla="*/ 2 h 10"/>
                <a:gd name="T36" fmla="*/ 11 w 15"/>
                <a:gd name="T37" fmla="*/ 2 h 10"/>
                <a:gd name="T38" fmla="*/ 11 w 15"/>
                <a:gd name="T39" fmla="*/ 4 h 10"/>
                <a:gd name="T40" fmla="*/ 12 w 15"/>
                <a:gd name="T41" fmla="*/ 4 h 10"/>
                <a:gd name="T42" fmla="*/ 12 w 15"/>
                <a:gd name="T43" fmla="*/ 5 h 10"/>
                <a:gd name="T44" fmla="*/ 11 w 15"/>
                <a:gd name="T45" fmla="*/ 5 h 10"/>
                <a:gd name="T46" fmla="*/ 11 w 15"/>
                <a:gd name="T47" fmla="*/ 6 h 10"/>
                <a:gd name="T48" fmla="*/ 12 w 15"/>
                <a:gd name="T49" fmla="*/ 6 h 10"/>
                <a:gd name="T50" fmla="*/ 13 w 15"/>
                <a:gd name="T51" fmla="*/ 6 h 10"/>
                <a:gd name="T52" fmla="*/ 15 w 15"/>
                <a:gd name="T53" fmla="*/ 6 h 10"/>
                <a:gd name="T54" fmla="*/ 15 w 15"/>
                <a:gd name="T55" fmla="*/ 8 h 10"/>
                <a:gd name="T56" fmla="*/ 13 w 15"/>
                <a:gd name="T57" fmla="*/ 8 h 10"/>
                <a:gd name="T58" fmla="*/ 12 w 15"/>
                <a:gd name="T59" fmla="*/ 8 h 10"/>
                <a:gd name="T60" fmla="*/ 12 w 15"/>
                <a:gd name="T61" fmla="*/ 9 h 10"/>
                <a:gd name="T62" fmla="*/ 11 w 15"/>
                <a:gd name="T63" fmla="*/ 9 h 10"/>
                <a:gd name="T64" fmla="*/ 9 w 15"/>
                <a:gd name="T65" fmla="*/ 9 h 10"/>
                <a:gd name="T66" fmla="*/ 8 w 15"/>
                <a:gd name="T67" fmla="*/ 10 h 10"/>
                <a:gd name="T68" fmla="*/ 8 w 15"/>
                <a:gd name="T69" fmla="*/ 9 h 10"/>
                <a:gd name="T70" fmla="*/ 7 w 15"/>
                <a:gd name="T71" fmla="*/ 9 h 10"/>
                <a:gd name="T72" fmla="*/ 7 w 15"/>
                <a:gd name="T73" fmla="*/ 8 h 10"/>
                <a:gd name="T74" fmla="*/ 6 w 15"/>
                <a:gd name="T75" fmla="*/ 8 h 10"/>
                <a:gd name="T76" fmla="*/ 6 w 15"/>
                <a:gd name="T77" fmla="*/ 9 h 10"/>
                <a:gd name="T78" fmla="*/ 4 w 15"/>
                <a:gd name="T79" fmla="*/ 9 h 10"/>
                <a:gd name="T80" fmla="*/ 3 w 15"/>
                <a:gd name="T81" fmla="*/ 9 h 10"/>
                <a:gd name="T82" fmla="*/ 3 w 15"/>
                <a:gd name="T83" fmla="*/ 8 h 10"/>
                <a:gd name="T84" fmla="*/ 2 w 15"/>
                <a:gd name="T85" fmla="*/ 8 h 10"/>
                <a:gd name="T86" fmla="*/ 0 w 15"/>
                <a:gd name="T87" fmla="*/ 6 h 10"/>
                <a:gd name="T88" fmla="*/ 0 w 15"/>
                <a:gd name="T89" fmla="*/ 5 h 10"/>
                <a:gd name="T90" fmla="*/ 0 w 15"/>
                <a:gd name="T91" fmla="*/ 4 h 10"/>
                <a:gd name="T92" fmla="*/ 0 w 15"/>
                <a:gd name="T93" fmla="*/ 2 h 10"/>
                <a:gd name="T94" fmla="*/ 2 w 15"/>
                <a:gd name="T95" fmla="*/ 2 h 10"/>
                <a:gd name="T96" fmla="*/ 2 w 15"/>
                <a:gd name="T97" fmla="*/ 4 h 10"/>
                <a:gd name="T98" fmla="*/ 3 w 15"/>
                <a:gd name="T99" fmla="*/ 4 h 10"/>
                <a:gd name="T100" fmla="*/ 3 w 15"/>
                <a:gd name="T101" fmla="*/ 2 h 10"/>
                <a:gd name="T102" fmla="*/ 3 w 15"/>
                <a:gd name="T103" fmla="*/ 1 h 10"/>
                <a:gd name="T104" fmla="*/ 4 w 15"/>
                <a:gd name="T105" fmla="*/ 1 h 10"/>
                <a:gd name="T106" fmla="*/ 6 w 15"/>
                <a:gd name="T107" fmla="*/ 1 h 10"/>
                <a:gd name="T108" fmla="*/ 7 w 15"/>
                <a:gd name="T10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" h="10">
                  <a:moveTo>
                    <a:pt x="8" y="5"/>
                  </a:moveTo>
                  <a:lnTo>
                    <a:pt x="7" y="5"/>
                  </a:lnTo>
                  <a:lnTo>
                    <a:pt x="7" y="6"/>
                  </a:lnTo>
                  <a:lnTo>
                    <a:pt x="8" y="6"/>
                  </a:lnTo>
                  <a:lnTo>
                    <a:pt x="8" y="5"/>
                  </a:lnTo>
                  <a:close/>
                  <a:moveTo>
                    <a:pt x="8" y="2"/>
                  </a:moveTo>
                  <a:lnTo>
                    <a:pt x="7" y="2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2"/>
                  </a:lnTo>
                  <a:close/>
                  <a:moveTo>
                    <a:pt x="7" y="1"/>
                  </a:move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1" y="5"/>
                  </a:lnTo>
                  <a:lnTo>
                    <a:pt x="11" y="6"/>
                  </a:lnTo>
                  <a:lnTo>
                    <a:pt x="12" y="6"/>
                  </a:lnTo>
                  <a:lnTo>
                    <a:pt x="13" y="6"/>
                  </a:lnTo>
                  <a:lnTo>
                    <a:pt x="15" y="6"/>
                  </a:lnTo>
                  <a:lnTo>
                    <a:pt x="15" y="8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2" y="9"/>
                  </a:lnTo>
                  <a:lnTo>
                    <a:pt x="11" y="9"/>
                  </a:lnTo>
                  <a:lnTo>
                    <a:pt x="9" y="9"/>
                  </a:lnTo>
                  <a:lnTo>
                    <a:pt x="8" y="10"/>
                  </a:lnTo>
                  <a:lnTo>
                    <a:pt x="8" y="9"/>
                  </a:lnTo>
                  <a:lnTo>
                    <a:pt x="7" y="9"/>
                  </a:lnTo>
                  <a:lnTo>
                    <a:pt x="7" y="8"/>
                  </a:lnTo>
                  <a:lnTo>
                    <a:pt x="6" y="8"/>
                  </a:lnTo>
                  <a:lnTo>
                    <a:pt x="6" y="9"/>
                  </a:lnTo>
                  <a:lnTo>
                    <a:pt x="4" y="9"/>
                  </a:lnTo>
                  <a:lnTo>
                    <a:pt x="3" y="9"/>
                  </a:lnTo>
                  <a:lnTo>
                    <a:pt x="3" y="8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3" y="4"/>
                  </a:lnTo>
                  <a:lnTo>
                    <a:pt x="3" y="2"/>
                  </a:lnTo>
                  <a:lnTo>
                    <a:pt x="3" y="1"/>
                  </a:lnTo>
                  <a:lnTo>
                    <a:pt x="4" y="1"/>
                  </a:lnTo>
                  <a:lnTo>
                    <a:pt x="6" y="1"/>
                  </a:lnTo>
                  <a:lnTo>
                    <a:pt x="7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98" name="Freeform 34816">
              <a:extLst>
                <a:ext uri="{FF2B5EF4-FFF2-40B4-BE49-F238E27FC236}">
                  <a16:creationId xmlns:a16="http://schemas.microsoft.com/office/drawing/2014/main" id="{17009507-8D01-5C38-4469-78FEA1CD8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6139" y="3300413"/>
              <a:ext cx="6350" cy="3175"/>
            </a:xfrm>
            <a:custGeom>
              <a:avLst/>
              <a:gdLst>
                <a:gd name="T0" fmla="*/ 1 w 4"/>
                <a:gd name="T1" fmla="*/ 1 h 2"/>
                <a:gd name="T2" fmla="*/ 0 w 4"/>
                <a:gd name="T3" fmla="*/ 1 h 2"/>
                <a:gd name="T4" fmla="*/ 0 w 4"/>
                <a:gd name="T5" fmla="*/ 0 h 2"/>
                <a:gd name="T6" fmla="*/ 1 w 4"/>
                <a:gd name="T7" fmla="*/ 0 h 2"/>
                <a:gd name="T8" fmla="*/ 3 w 4"/>
                <a:gd name="T9" fmla="*/ 0 h 2"/>
                <a:gd name="T10" fmla="*/ 4 w 4"/>
                <a:gd name="T11" fmla="*/ 0 h 2"/>
                <a:gd name="T12" fmla="*/ 4 w 4"/>
                <a:gd name="T13" fmla="*/ 1 h 2"/>
                <a:gd name="T14" fmla="*/ 3 w 4"/>
                <a:gd name="T15" fmla="*/ 1 h 2"/>
                <a:gd name="T16" fmla="*/ 3 w 4"/>
                <a:gd name="T17" fmla="*/ 2 h 2"/>
                <a:gd name="T18" fmla="*/ 1 w 4"/>
                <a:gd name="T19" fmla="*/ 2 h 2"/>
                <a:gd name="T20" fmla="*/ 1 w 4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2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499" name="Freeform 34817">
              <a:extLst>
                <a:ext uri="{FF2B5EF4-FFF2-40B4-BE49-F238E27FC236}">
                  <a16:creationId xmlns:a16="http://schemas.microsoft.com/office/drawing/2014/main" id="{B34B35E3-6F1B-C0AE-09A8-2C53DA61F7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4389" y="3281363"/>
              <a:ext cx="3175" cy="4763"/>
            </a:xfrm>
            <a:custGeom>
              <a:avLst/>
              <a:gdLst>
                <a:gd name="T0" fmla="*/ 0 w 2"/>
                <a:gd name="T1" fmla="*/ 2 h 3"/>
                <a:gd name="T2" fmla="*/ 0 w 2"/>
                <a:gd name="T3" fmla="*/ 0 h 3"/>
                <a:gd name="T4" fmla="*/ 1 w 2"/>
                <a:gd name="T5" fmla="*/ 0 h 3"/>
                <a:gd name="T6" fmla="*/ 1 w 2"/>
                <a:gd name="T7" fmla="*/ 2 h 3"/>
                <a:gd name="T8" fmla="*/ 2 w 2"/>
                <a:gd name="T9" fmla="*/ 2 h 3"/>
                <a:gd name="T10" fmla="*/ 2 w 2"/>
                <a:gd name="T11" fmla="*/ 3 h 3"/>
                <a:gd name="T12" fmla="*/ 1 w 2"/>
                <a:gd name="T13" fmla="*/ 3 h 3"/>
                <a:gd name="T14" fmla="*/ 0 w 2"/>
                <a:gd name="T15" fmla="*/ 3 h 3"/>
                <a:gd name="T16" fmla="*/ 0 w 2"/>
                <a:gd name="T1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00" name="Freeform 34818">
              <a:extLst>
                <a:ext uri="{FF2B5EF4-FFF2-40B4-BE49-F238E27FC236}">
                  <a16:creationId xmlns:a16="http://schemas.microsoft.com/office/drawing/2014/main" id="{C333AAF6-8301-EB56-4C61-F20CC63F14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62626" y="3167063"/>
              <a:ext cx="704850" cy="673100"/>
            </a:xfrm>
            <a:custGeom>
              <a:avLst/>
              <a:gdLst>
                <a:gd name="T0" fmla="*/ 19 w 444"/>
                <a:gd name="T1" fmla="*/ 16 h 424"/>
                <a:gd name="T2" fmla="*/ 34 w 444"/>
                <a:gd name="T3" fmla="*/ 34 h 424"/>
                <a:gd name="T4" fmla="*/ 58 w 444"/>
                <a:gd name="T5" fmla="*/ 45 h 424"/>
                <a:gd name="T6" fmla="*/ 74 w 444"/>
                <a:gd name="T7" fmla="*/ 61 h 424"/>
                <a:gd name="T8" fmla="*/ 84 w 444"/>
                <a:gd name="T9" fmla="*/ 77 h 424"/>
                <a:gd name="T10" fmla="*/ 90 w 444"/>
                <a:gd name="T11" fmla="*/ 98 h 424"/>
                <a:gd name="T12" fmla="*/ 115 w 444"/>
                <a:gd name="T13" fmla="*/ 90 h 424"/>
                <a:gd name="T14" fmla="*/ 125 w 444"/>
                <a:gd name="T15" fmla="*/ 94 h 424"/>
                <a:gd name="T16" fmla="*/ 142 w 444"/>
                <a:gd name="T17" fmla="*/ 115 h 424"/>
                <a:gd name="T18" fmla="*/ 158 w 444"/>
                <a:gd name="T19" fmla="*/ 126 h 424"/>
                <a:gd name="T20" fmla="*/ 158 w 444"/>
                <a:gd name="T21" fmla="*/ 133 h 424"/>
                <a:gd name="T22" fmla="*/ 157 w 444"/>
                <a:gd name="T23" fmla="*/ 148 h 424"/>
                <a:gd name="T24" fmla="*/ 157 w 444"/>
                <a:gd name="T25" fmla="*/ 159 h 424"/>
                <a:gd name="T26" fmla="*/ 164 w 444"/>
                <a:gd name="T27" fmla="*/ 169 h 424"/>
                <a:gd name="T28" fmla="*/ 192 w 444"/>
                <a:gd name="T29" fmla="*/ 161 h 424"/>
                <a:gd name="T30" fmla="*/ 203 w 444"/>
                <a:gd name="T31" fmla="*/ 179 h 424"/>
                <a:gd name="T32" fmla="*/ 231 w 444"/>
                <a:gd name="T33" fmla="*/ 182 h 424"/>
                <a:gd name="T34" fmla="*/ 246 w 444"/>
                <a:gd name="T35" fmla="*/ 180 h 424"/>
                <a:gd name="T36" fmla="*/ 261 w 444"/>
                <a:gd name="T37" fmla="*/ 187 h 424"/>
                <a:gd name="T38" fmla="*/ 278 w 444"/>
                <a:gd name="T39" fmla="*/ 187 h 424"/>
                <a:gd name="T40" fmla="*/ 304 w 444"/>
                <a:gd name="T41" fmla="*/ 174 h 424"/>
                <a:gd name="T42" fmla="*/ 331 w 444"/>
                <a:gd name="T43" fmla="*/ 184 h 424"/>
                <a:gd name="T44" fmla="*/ 309 w 444"/>
                <a:gd name="T45" fmla="*/ 211 h 424"/>
                <a:gd name="T46" fmla="*/ 290 w 444"/>
                <a:gd name="T47" fmla="*/ 247 h 424"/>
                <a:gd name="T48" fmla="*/ 285 w 444"/>
                <a:gd name="T49" fmla="*/ 278 h 424"/>
                <a:gd name="T50" fmla="*/ 305 w 444"/>
                <a:gd name="T51" fmla="*/ 232 h 424"/>
                <a:gd name="T52" fmla="*/ 315 w 444"/>
                <a:gd name="T53" fmla="*/ 209 h 424"/>
                <a:gd name="T54" fmla="*/ 357 w 444"/>
                <a:gd name="T55" fmla="*/ 214 h 424"/>
                <a:gd name="T56" fmla="*/ 369 w 444"/>
                <a:gd name="T57" fmla="*/ 202 h 424"/>
                <a:gd name="T58" fmla="*/ 399 w 444"/>
                <a:gd name="T59" fmla="*/ 209 h 424"/>
                <a:gd name="T60" fmla="*/ 407 w 444"/>
                <a:gd name="T61" fmla="*/ 227 h 424"/>
                <a:gd name="T62" fmla="*/ 430 w 444"/>
                <a:gd name="T63" fmla="*/ 242 h 424"/>
                <a:gd name="T64" fmla="*/ 429 w 444"/>
                <a:gd name="T65" fmla="*/ 255 h 424"/>
                <a:gd name="T66" fmla="*/ 436 w 444"/>
                <a:gd name="T67" fmla="*/ 286 h 424"/>
                <a:gd name="T68" fmla="*/ 402 w 444"/>
                <a:gd name="T69" fmla="*/ 294 h 424"/>
                <a:gd name="T70" fmla="*/ 210 w 444"/>
                <a:gd name="T71" fmla="*/ 394 h 424"/>
                <a:gd name="T72" fmla="*/ 209 w 444"/>
                <a:gd name="T73" fmla="*/ 361 h 424"/>
                <a:gd name="T74" fmla="*/ 193 w 444"/>
                <a:gd name="T75" fmla="*/ 388 h 424"/>
                <a:gd name="T76" fmla="*/ 147 w 444"/>
                <a:gd name="T77" fmla="*/ 419 h 424"/>
                <a:gd name="T78" fmla="*/ 120 w 444"/>
                <a:gd name="T79" fmla="*/ 401 h 424"/>
                <a:gd name="T80" fmla="*/ 107 w 444"/>
                <a:gd name="T81" fmla="*/ 397 h 424"/>
                <a:gd name="T82" fmla="*/ 90 w 444"/>
                <a:gd name="T83" fmla="*/ 384 h 424"/>
                <a:gd name="T84" fmla="*/ 61 w 444"/>
                <a:gd name="T85" fmla="*/ 354 h 424"/>
                <a:gd name="T86" fmla="*/ 56 w 444"/>
                <a:gd name="T87" fmla="*/ 318 h 424"/>
                <a:gd name="T88" fmla="*/ 63 w 444"/>
                <a:gd name="T89" fmla="*/ 299 h 424"/>
                <a:gd name="T90" fmla="*/ 65 w 444"/>
                <a:gd name="T91" fmla="*/ 276 h 424"/>
                <a:gd name="T92" fmla="*/ 110 w 444"/>
                <a:gd name="T93" fmla="*/ 269 h 424"/>
                <a:gd name="T94" fmla="*/ 147 w 444"/>
                <a:gd name="T95" fmla="*/ 264 h 424"/>
                <a:gd name="T96" fmla="*/ 143 w 444"/>
                <a:gd name="T97" fmla="*/ 227 h 424"/>
                <a:gd name="T98" fmla="*/ 120 w 444"/>
                <a:gd name="T99" fmla="*/ 201 h 424"/>
                <a:gd name="T100" fmla="*/ 98 w 444"/>
                <a:gd name="T101" fmla="*/ 169 h 424"/>
                <a:gd name="T102" fmla="*/ 86 w 444"/>
                <a:gd name="T103" fmla="*/ 117 h 424"/>
                <a:gd name="T104" fmla="*/ 62 w 444"/>
                <a:gd name="T105" fmla="*/ 88 h 424"/>
                <a:gd name="T106" fmla="*/ 50 w 444"/>
                <a:gd name="T107" fmla="*/ 76 h 424"/>
                <a:gd name="T108" fmla="*/ 28 w 444"/>
                <a:gd name="T109" fmla="*/ 53 h 424"/>
                <a:gd name="T110" fmla="*/ 4 w 444"/>
                <a:gd name="T111" fmla="*/ 23 h 424"/>
                <a:gd name="T112" fmla="*/ 438 w 444"/>
                <a:gd name="T113" fmla="*/ 256 h 424"/>
                <a:gd name="T114" fmla="*/ 214 w 444"/>
                <a:gd name="T115" fmla="*/ 180 h 424"/>
                <a:gd name="T116" fmla="*/ 236 w 444"/>
                <a:gd name="T117" fmla="*/ 191 h 424"/>
                <a:gd name="T118" fmla="*/ 408 w 444"/>
                <a:gd name="T119" fmla="*/ 254 h 424"/>
                <a:gd name="T120" fmla="*/ 48 w 444"/>
                <a:gd name="T121" fmla="*/ 58 h 424"/>
                <a:gd name="T122" fmla="*/ 291 w 444"/>
                <a:gd name="T123" fmla="*/ 231 h 424"/>
                <a:gd name="T124" fmla="*/ 258 w 444"/>
                <a:gd name="T125" fmla="*/ 205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44" h="424">
                  <a:moveTo>
                    <a:pt x="89" y="102"/>
                  </a:moveTo>
                  <a:lnTo>
                    <a:pt x="88" y="102"/>
                  </a:lnTo>
                  <a:lnTo>
                    <a:pt x="88" y="103"/>
                  </a:lnTo>
                  <a:lnTo>
                    <a:pt x="89" y="103"/>
                  </a:lnTo>
                  <a:lnTo>
                    <a:pt x="89" y="102"/>
                  </a:lnTo>
                  <a:close/>
                  <a:moveTo>
                    <a:pt x="256" y="200"/>
                  </a:moveTo>
                  <a:lnTo>
                    <a:pt x="255" y="200"/>
                  </a:lnTo>
                  <a:lnTo>
                    <a:pt x="255" y="201"/>
                  </a:lnTo>
                  <a:lnTo>
                    <a:pt x="255" y="202"/>
                  </a:lnTo>
                  <a:lnTo>
                    <a:pt x="254" y="202"/>
                  </a:lnTo>
                  <a:lnTo>
                    <a:pt x="254" y="204"/>
                  </a:lnTo>
                  <a:lnTo>
                    <a:pt x="255" y="204"/>
                  </a:lnTo>
                  <a:lnTo>
                    <a:pt x="256" y="204"/>
                  </a:lnTo>
                  <a:lnTo>
                    <a:pt x="256" y="202"/>
                  </a:lnTo>
                  <a:lnTo>
                    <a:pt x="256" y="201"/>
                  </a:lnTo>
                  <a:lnTo>
                    <a:pt x="256" y="200"/>
                  </a:lnTo>
                  <a:close/>
                  <a:moveTo>
                    <a:pt x="8" y="4"/>
                  </a:moveTo>
                  <a:lnTo>
                    <a:pt x="9" y="4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9" y="7"/>
                  </a:lnTo>
                  <a:lnTo>
                    <a:pt x="8" y="7"/>
                  </a:lnTo>
                  <a:lnTo>
                    <a:pt x="7" y="7"/>
                  </a:lnTo>
                  <a:lnTo>
                    <a:pt x="5" y="7"/>
                  </a:lnTo>
                  <a:lnTo>
                    <a:pt x="5" y="8"/>
                  </a:lnTo>
                  <a:lnTo>
                    <a:pt x="7" y="8"/>
                  </a:lnTo>
                  <a:lnTo>
                    <a:pt x="8" y="8"/>
                  </a:lnTo>
                  <a:lnTo>
                    <a:pt x="9" y="8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10" y="10"/>
                  </a:lnTo>
                  <a:lnTo>
                    <a:pt x="9" y="10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0" y="10"/>
                  </a:lnTo>
                  <a:lnTo>
                    <a:pt x="12" y="10"/>
                  </a:lnTo>
                  <a:lnTo>
                    <a:pt x="12" y="9"/>
                  </a:lnTo>
                  <a:lnTo>
                    <a:pt x="13" y="9"/>
                  </a:lnTo>
                  <a:lnTo>
                    <a:pt x="13" y="10"/>
                  </a:lnTo>
                  <a:lnTo>
                    <a:pt x="13" y="12"/>
                  </a:lnTo>
                  <a:lnTo>
                    <a:pt x="13" y="13"/>
                  </a:lnTo>
                  <a:lnTo>
                    <a:pt x="12" y="13"/>
                  </a:lnTo>
                  <a:lnTo>
                    <a:pt x="12" y="14"/>
                  </a:lnTo>
                  <a:lnTo>
                    <a:pt x="13" y="14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12" y="17"/>
                  </a:lnTo>
                  <a:lnTo>
                    <a:pt x="13" y="17"/>
                  </a:lnTo>
                  <a:lnTo>
                    <a:pt x="14" y="17"/>
                  </a:lnTo>
                  <a:lnTo>
                    <a:pt x="14" y="16"/>
                  </a:lnTo>
                  <a:lnTo>
                    <a:pt x="16" y="16"/>
                  </a:lnTo>
                  <a:lnTo>
                    <a:pt x="17" y="16"/>
                  </a:lnTo>
                  <a:lnTo>
                    <a:pt x="17" y="17"/>
                  </a:lnTo>
                  <a:lnTo>
                    <a:pt x="17" y="18"/>
                  </a:lnTo>
                  <a:lnTo>
                    <a:pt x="17" y="19"/>
                  </a:lnTo>
                  <a:lnTo>
                    <a:pt x="17" y="21"/>
                  </a:lnTo>
                  <a:lnTo>
                    <a:pt x="18" y="21"/>
                  </a:lnTo>
                  <a:lnTo>
                    <a:pt x="18" y="19"/>
                  </a:lnTo>
                  <a:lnTo>
                    <a:pt x="19" y="19"/>
                  </a:lnTo>
                  <a:lnTo>
                    <a:pt x="19" y="18"/>
                  </a:lnTo>
                  <a:lnTo>
                    <a:pt x="21" y="18"/>
                  </a:lnTo>
                  <a:lnTo>
                    <a:pt x="21" y="17"/>
                  </a:lnTo>
                  <a:lnTo>
                    <a:pt x="19" y="17"/>
                  </a:lnTo>
                  <a:lnTo>
                    <a:pt x="19" y="18"/>
                  </a:lnTo>
                  <a:lnTo>
                    <a:pt x="18" y="18"/>
                  </a:lnTo>
                  <a:lnTo>
                    <a:pt x="18" y="17"/>
                  </a:lnTo>
                  <a:lnTo>
                    <a:pt x="18" y="16"/>
                  </a:lnTo>
                  <a:lnTo>
                    <a:pt x="19" y="16"/>
                  </a:lnTo>
                  <a:lnTo>
                    <a:pt x="21" y="16"/>
                  </a:lnTo>
                  <a:lnTo>
                    <a:pt x="22" y="16"/>
                  </a:lnTo>
                  <a:lnTo>
                    <a:pt x="23" y="16"/>
                  </a:lnTo>
                  <a:lnTo>
                    <a:pt x="23" y="17"/>
                  </a:lnTo>
                  <a:lnTo>
                    <a:pt x="23" y="18"/>
                  </a:lnTo>
                  <a:lnTo>
                    <a:pt x="22" y="18"/>
                  </a:lnTo>
                  <a:lnTo>
                    <a:pt x="22" y="19"/>
                  </a:lnTo>
                  <a:lnTo>
                    <a:pt x="21" y="19"/>
                  </a:lnTo>
                  <a:lnTo>
                    <a:pt x="21" y="21"/>
                  </a:lnTo>
                  <a:lnTo>
                    <a:pt x="22" y="21"/>
                  </a:lnTo>
                  <a:lnTo>
                    <a:pt x="22" y="19"/>
                  </a:lnTo>
                  <a:lnTo>
                    <a:pt x="23" y="19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5" y="21"/>
                  </a:lnTo>
                  <a:lnTo>
                    <a:pt x="25" y="22"/>
                  </a:lnTo>
                  <a:lnTo>
                    <a:pt x="25" y="23"/>
                  </a:lnTo>
                  <a:lnTo>
                    <a:pt x="25" y="25"/>
                  </a:lnTo>
                  <a:lnTo>
                    <a:pt x="26" y="25"/>
                  </a:lnTo>
                  <a:lnTo>
                    <a:pt x="26" y="23"/>
                  </a:lnTo>
                  <a:lnTo>
                    <a:pt x="26" y="22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8" y="22"/>
                  </a:lnTo>
                  <a:lnTo>
                    <a:pt x="28" y="23"/>
                  </a:lnTo>
                  <a:lnTo>
                    <a:pt x="28" y="25"/>
                  </a:lnTo>
                  <a:lnTo>
                    <a:pt x="28" y="25"/>
                  </a:lnTo>
                  <a:lnTo>
                    <a:pt x="30" y="25"/>
                  </a:lnTo>
                  <a:lnTo>
                    <a:pt x="31" y="25"/>
                  </a:lnTo>
                  <a:lnTo>
                    <a:pt x="32" y="25"/>
                  </a:lnTo>
                  <a:lnTo>
                    <a:pt x="32" y="26"/>
                  </a:lnTo>
                  <a:lnTo>
                    <a:pt x="32" y="27"/>
                  </a:lnTo>
                  <a:lnTo>
                    <a:pt x="31" y="27"/>
                  </a:lnTo>
                  <a:lnTo>
                    <a:pt x="31" y="28"/>
                  </a:lnTo>
                  <a:lnTo>
                    <a:pt x="30" y="28"/>
                  </a:lnTo>
                  <a:lnTo>
                    <a:pt x="30" y="30"/>
                  </a:lnTo>
                  <a:lnTo>
                    <a:pt x="28" y="30"/>
                  </a:lnTo>
                  <a:lnTo>
                    <a:pt x="28" y="28"/>
                  </a:lnTo>
                  <a:lnTo>
                    <a:pt x="27" y="28"/>
                  </a:lnTo>
                  <a:lnTo>
                    <a:pt x="27" y="27"/>
                  </a:lnTo>
                  <a:lnTo>
                    <a:pt x="27" y="26"/>
                  </a:lnTo>
                  <a:lnTo>
                    <a:pt x="27" y="25"/>
                  </a:lnTo>
                  <a:lnTo>
                    <a:pt x="26" y="25"/>
                  </a:lnTo>
                  <a:lnTo>
                    <a:pt x="26" y="26"/>
                  </a:lnTo>
                  <a:lnTo>
                    <a:pt x="26" y="27"/>
                  </a:lnTo>
                  <a:lnTo>
                    <a:pt x="25" y="27"/>
                  </a:lnTo>
                  <a:lnTo>
                    <a:pt x="25" y="26"/>
                  </a:lnTo>
                  <a:lnTo>
                    <a:pt x="23" y="26"/>
                  </a:lnTo>
                  <a:lnTo>
                    <a:pt x="23" y="27"/>
                  </a:lnTo>
                  <a:lnTo>
                    <a:pt x="25" y="27"/>
                  </a:lnTo>
                  <a:lnTo>
                    <a:pt x="25" y="28"/>
                  </a:lnTo>
                  <a:lnTo>
                    <a:pt x="26" y="28"/>
                  </a:lnTo>
                  <a:lnTo>
                    <a:pt x="26" y="30"/>
                  </a:lnTo>
                  <a:lnTo>
                    <a:pt x="27" y="30"/>
                  </a:lnTo>
                  <a:lnTo>
                    <a:pt x="28" y="30"/>
                  </a:lnTo>
                  <a:lnTo>
                    <a:pt x="28" y="31"/>
                  </a:lnTo>
                  <a:lnTo>
                    <a:pt x="30" y="31"/>
                  </a:lnTo>
                  <a:lnTo>
                    <a:pt x="30" y="30"/>
                  </a:lnTo>
                  <a:lnTo>
                    <a:pt x="31" y="30"/>
                  </a:lnTo>
                  <a:lnTo>
                    <a:pt x="32" y="30"/>
                  </a:lnTo>
                  <a:lnTo>
                    <a:pt x="32" y="28"/>
                  </a:lnTo>
                  <a:lnTo>
                    <a:pt x="34" y="28"/>
                  </a:lnTo>
                  <a:lnTo>
                    <a:pt x="35" y="28"/>
                  </a:lnTo>
                  <a:lnTo>
                    <a:pt x="35" y="30"/>
                  </a:lnTo>
                  <a:lnTo>
                    <a:pt x="35" y="31"/>
                  </a:lnTo>
                  <a:lnTo>
                    <a:pt x="34" y="31"/>
                  </a:lnTo>
                  <a:lnTo>
                    <a:pt x="32" y="31"/>
                  </a:lnTo>
                  <a:lnTo>
                    <a:pt x="32" y="32"/>
                  </a:lnTo>
                  <a:lnTo>
                    <a:pt x="34" y="34"/>
                  </a:lnTo>
                  <a:lnTo>
                    <a:pt x="34" y="35"/>
                  </a:lnTo>
                  <a:lnTo>
                    <a:pt x="34" y="36"/>
                  </a:lnTo>
                  <a:lnTo>
                    <a:pt x="35" y="36"/>
                  </a:lnTo>
                  <a:lnTo>
                    <a:pt x="35" y="35"/>
                  </a:lnTo>
                  <a:lnTo>
                    <a:pt x="35" y="34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5" y="32"/>
                  </a:lnTo>
                  <a:lnTo>
                    <a:pt x="36" y="32"/>
                  </a:lnTo>
                  <a:lnTo>
                    <a:pt x="36" y="31"/>
                  </a:lnTo>
                  <a:lnTo>
                    <a:pt x="37" y="31"/>
                  </a:lnTo>
                  <a:lnTo>
                    <a:pt x="37" y="32"/>
                  </a:lnTo>
                  <a:lnTo>
                    <a:pt x="39" y="32"/>
                  </a:lnTo>
                  <a:lnTo>
                    <a:pt x="39" y="34"/>
                  </a:lnTo>
                  <a:lnTo>
                    <a:pt x="40" y="34"/>
                  </a:lnTo>
                  <a:lnTo>
                    <a:pt x="41" y="34"/>
                  </a:lnTo>
                  <a:lnTo>
                    <a:pt x="43" y="34"/>
                  </a:lnTo>
                  <a:lnTo>
                    <a:pt x="44" y="34"/>
                  </a:lnTo>
                  <a:lnTo>
                    <a:pt x="44" y="35"/>
                  </a:lnTo>
                  <a:lnTo>
                    <a:pt x="44" y="36"/>
                  </a:lnTo>
                  <a:lnTo>
                    <a:pt x="44" y="38"/>
                  </a:lnTo>
                  <a:lnTo>
                    <a:pt x="44" y="39"/>
                  </a:lnTo>
                  <a:lnTo>
                    <a:pt x="44" y="40"/>
                  </a:lnTo>
                  <a:lnTo>
                    <a:pt x="43" y="40"/>
                  </a:lnTo>
                  <a:lnTo>
                    <a:pt x="43" y="41"/>
                  </a:lnTo>
                  <a:lnTo>
                    <a:pt x="41" y="41"/>
                  </a:lnTo>
                  <a:lnTo>
                    <a:pt x="40" y="41"/>
                  </a:lnTo>
                  <a:lnTo>
                    <a:pt x="40" y="43"/>
                  </a:lnTo>
                  <a:lnTo>
                    <a:pt x="39" y="43"/>
                  </a:lnTo>
                  <a:lnTo>
                    <a:pt x="39" y="44"/>
                  </a:lnTo>
                  <a:lnTo>
                    <a:pt x="40" y="44"/>
                  </a:lnTo>
                  <a:lnTo>
                    <a:pt x="40" y="43"/>
                  </a:lnTo>
                  <a:lnTo>
                    <a:pt x="41" y="43"/>
                  </a:lnTo>
                  <a:lnTo>
                    <a:pt x="43" y="43"/>
                  </a:lnTo>
                  <a:lnTo>
                    <a:pt x="44" y="43"/>
                  </a:lnTo>
                  <a:lnTo>
                    <a:pt x="44" y="41"/>
                  </a:lnTo>
                  <a:lnTo>
                    <a:pt x="45" y="41"/>
                  </a:lnTo>
                  <a:lnTo>
                    <a:pt x="45" y="43"/>
                  </a:lnTo>
                  <a:lnTo>
                    <a:pt x="47" y="43"/>
                  </a:lnTo>
                  <a:lnTo>
                    <a:pt x="47" y="41"/>
                  </a:lnTo>
                  <a:lnTo>
                    <a:pt x="48" y="41"/>
                  </a:lnTo>
                  <a:lnTo>
                    <a:pt x="48" y="43"/>
                  </a:lnTo>
                  <a:lnTo>
                    <a:pt x="48" y="44"/>
                  </a:lnTo>
                  <a:lnTo>
                    <a:pt x="49" y="44"/>
                  </a:lnTo>
                  <a:lnTo>
                    <a:pt x="49" y="43"/>
                  </a:lnTo>
                  <a:lnTo>
                    <a:pt x="49" y="41"/>
                  </a:lnTo>
                  <a:lnTo>
                    <a:pt x="50" y="41"/>
                  </a:lnTo>
                  <a:lnTo>
                    <a:pt x="52" y="41"/>
                  </a:lnTo>
                  <a:lnTo>
                    <a:pt x="52" y="40"/>
                  </a:lnTo>
                  <a:lnTo>
                    <a:pt x="52" y="39"/>
                  </a:lnTo>
                  <a:lnTo>
                    <a:pt x="53" y="39"/>
                  </a:lnTo>
                  <a:lnTo>
                    <a:pt x="53" y="40"/>
                  </a:lnTo>
                  <a:lnTo>
                    <a:pt x="53" y="41"/>
                  </a:lnTo>
                  <a:lnTo>
                    <a:pt x="54" y="41"/>
                  </a:lnTo>
                  <a:lnTo>
                    <a:pt x="54" y="43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54" y="43"/>
                  </a:lnTo>
                  <a:lnTo>
                    <a:pt x="56" y="43"/>
                  </a:lnTo>
                  <a:lnTo>
                    <a:pt x="56" y="41"/>
                  </a:lnTo>
                  <a:lnTo>
                    <a:pt x="57" y="41"/>
                  </a:lnTo>
                  <a:lnTo>
                    <a:pt x="57" y="43"/>
                  </a:lnTo>
                  <a:lnTo>
                    <a:pt x="57" y="44"/>
                  </a:lnTo>
                  <a:lnTo>
                    <a:pt x="56" y="44"/>
                  </a:lnTo>
                  <a:lnTo>
                    <a:pt x="56" y="45"/>
                  </a:lnTo>
                  <a:lnTo>
                    <a:pt x="57" y="45"/>
                  </a:lnTo>
                  <a:lnTo>
                    <a:pt x="57" y="47"/>
                  </a:lnTo>
                  <a:lnTo>
                    <a:pt x="58" y="47"/>
                  </a:lnTo>
                  <a:lnTo>
                    <a:pt x="58" y="45"/>
                  </a:lnTo>
                  <a:lnTo>
                    <a:pt x="59" y="45"/>
                  </a:lnTo>
                  <a:lnTo>
                    <a:pt x="59" y="47"/>
                  </a:lnTo>
                  <a:lnTo>
                    <a:pt x="59" y="48"/>
                  </a:lnTo>
                  <a:lnTo>
                    <a:pt x="59" y="49"/>
                  </a:lnTo>
                  <a:lnTo>
                    <a:pt x="59" y="50"/>
                  </a:lnTo>
                  <a:lnTo>
                    <a:pt x="59" y="52"/>
                  </a:lnTo>
                  <a:lnTo>
                    <a:pt x="58" y="52"/>
                  </a:lnTo>
                  <a:lnTo>
                    <a:pt x="58" y="53"/>
                  </a:lnTo>
                  <a:lnTo>
                    <a:pt x="57" y="53"/>
                  </a:lnTo>
                  <a:lnTo>
                    <a:pt x="57" y="54"/>
                  </a:lnTo>
                  <a:lnTo>
                    <a:pt x="57" y="56"/>
                  </a:lnTo>
                  <a:lnTo>
                    <a:pt x="56" y="56"/>
                  </a:lnTo>
                  <a:lnTo>
                    <a:pt x="54" y="56"/>
                  </a:lnTo>
                  <a:lnTo>
                    <a:pt x="54" y="56"/>
                  </a:lnTo>
                  <a:lnTo>
                    <a:pt x="54" y="56"/>
                  </a:lnTo>
                  <a:lnTo>
                    <a:pt x="54" y="57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4" y="57"/>
                  </a:lnTo>
                  <a:lnTo>
                    <a:pt x="56" y="57"/>
                  </a:lnTo>
                  <a:lnTo>
                    <a:pt x="56" y="56"/>
                  </a:lnTo>
                  <a:lnTo>
                    <a:pt x="57" y="56"/>
                  </a:lnTo>
                  <a:lnTo>
                    <a:pt x="57" y="56"/>
                  </a:lnTo>
                  <a:lnTo>
                    <a:pt x="58" y="56"/>
                  </a:lnTo>
                  <a:lnTo>
                    <a:pt x="58" y="56"/>
                  </a:lnTo>
                  <a:lnTo>
                    <a:pt x="59" y="56"/>
                  </a:lnTo>
                  <a:lnTo>
                    <a:pt x="59" y="56"/>
                  </a:lnTo>
                  <a:lnTo>
                    <a:pt x="59" y="54"/>
                  </a:lnTo>
                  <a:lnTo>
                    <a:pt x="59" y="53"/>
                  </a:lnTo>
                  <a:lnTo>
                    <a:pt x="61" y="53"/>
                  </a:lnTo>
                  <a:lnTo>
                    <a:pt x="61" y="52"/>
                  </a:lnTo>
                  <a:lnTo>
                    <a:pt x="61" y="50"/>
                  </a:lnTo>
                  <a:lnTo>
                    <a:pt x="62" y="50"/>
                  </a:lnTo>
                  <a:lnTo>
                    <a:pt x="63" y="50"/>
                  </a:lnTo>
                  <a:lnTo>
                    <a:pt x="65" y="50"/>
                  </a:lnTo>
                  <a:lnTo>
                    <a:pt x="66" y="50"/>
                  </a:lnTo>
                  <a:lnTo>
                    <a:pt x="67" y="50"/>
                  </a:lnTo>
                  <a:lnTo>
                    <a:pt x="68" y="50"/>
                  </a:lnTo>
                  <a:lnTo>
                    <a:pt x="68" y="52"/>
                  </a:lnTo>
                  <a:lnTo>
                    <a:pt x="67" y="52"/>
                  </a:lnTo>
                  <a:lnTo>
                    <a:pt x="66" y="52"/>
                  </a:lnTo>
                  <a:lnTo>
                    <a:pt x="66" y="53"/>
                  </a:lnTo>
                  <a:lnTo>
                    <a:pt x="65" y="53"/>
                  </a:lnTo>
                  <a:lnTo>
                    <a:pt x="63" y="53"/>
                  </a:lnTo>
                  <a:lnTo>
                    <a:pt x="63" y="54"/>
                  </a:lnTo>
                  <a:lnTo>
                    <a:pt x="65" y="54"/>
                  </a:lnTo>
                  <a:lnTo>
                    <a:pt x="66" y="54"/>
                  </a:lnTo>
                  <a:lnTo>
                    <a:pt x="66" y="53"/>
                  </a:lnTo>
                  <a:lnTo>
                    <a:pt x="67" y="53"/>
                  </a:lnTo>
                  <a:lnTo>
                    <a:pt x="67" y="54"/>
                  </a:lnTo>
                  <a:lnTo>
                    <a:pt x="67" y="56"/>
                  </a:lnTo>
                  <a:lnTo>
                    <a:pt x="67" y="56"/>
                  </a:lnTo>
                  <a:lnTo>
                    <a:pt x="68" y="56"/>
                  </a:lnTo>
                  <a:lnTo>
                    <a:pt x="70" y="56"/>
                  </a:lnTo>
                  <a:lnTo>
                    <a:pt x="70" y="56"/>
                  </a:lnTo>
                  <a:lnTo>
                    <a:pt x="71" y="56"/>
                  </a:lnTo>
                  <a:lnTo>
                    <a:pt x="71" y="56"/>
                  </a:lnTo>
                  <a:lnTo>
                    <a:pt x="71" y="57"/>
                  </a:lnTo>
                  <a:lnTo>
                    <a:pt x="71" y="58"/>
                  </a:lnTo>
                  <a:lnTo>
                    <a:pt x="70" y="58"/>
                  </a:lnTo>
                  <a:lnTo>
                    <a:pt x="70" y="59"/>
                  </a:lnTo>
                  <a:lnTo>
                    <a:pt x="68" y="59"/>
                  </a:lnTo>
                  <a:lnTo>
                    <a:pt x="68" y="61"/>
                  </a:lnTo>
                  <a:lnTo>
                    <a:pt x="70" y="61"/>
                  </a:lnTo>
                  <a:lnTo>
                    <a:pt x="70" y="59"/>
                  </a:lnTo>
                  <a:lnTo>
                    <a:pt x="71" y="59"/>
                  </a:lnTo>
                  <a:lnTo>
                    <a:pt x="72" y="59"/>
                  </a:lnTo>
                  <a:lnTo>
                    <a:pt x="72" y="61"/>
                  </a:lnTo>
                  <a:lnTo>
                    <a:pt x="74" y="61"/>
                  </a:lnTo>
                  <a:lnTo>
                    <a:pt x="74" y="59"/>
                  </a:lnTo>
                  <a:lnTo>
                    <a:pt x="74" y="58"/>
                  </a:lnTo>
                  <a:lnTo>
                    <a:pt x="74" y="57"/>
                  </a:lnTo>
                  <a:lnTo>
                    <a:pt x="74" y="56"/>
                  </a:lnTo>
                  <a:lnTo>
                    <a:pt x="75" y="56"/>
                  </a:lnTo>
                  <a:lnTo>
                    <a:pt x="75" y="57"/>
                  </a:lnTo>
                  <a:lnTo>
                    <a:pt x="76" y="57"/>
                  </a:lnTo>
                  <a:lnTo>
                    <a:pt x="77" y="57"/>
                  </a:lnTo>
                  <a:lnTo>
                    <a:pt x="77" y="58"/>
                  </a:lnTo>
                  <a:lnTo>
                    <a:pt x="79" y="58"/>
                  </a:lnTo>
                  <a:lnTo>
                    <a:pt x="79" y="57"/>
                  </a:lnTo>
                  <a:lnTo>
                    <a:pt x="80" y="57"/>
                  </a:lnTo>
                  <a:lnTo>
                    <a:pt x="80" y="58"/>
                  </a:lnTo>
                  <a:lnTo>
                    <a:pt x="81" y="58"/>
                  </a:lnTo>
                  <a:lnTo>
                    <a:pt x="81" y="59"/>
                  </a:lnTo>
                  <a:lnTo>
                    <a:pt x="81" y="61"/>
                  </a:lnTo>
                  <a:lnTo>
                    <a:pt x="81" y="62"/>
                  </a:lnTo>
                  <a:lnTo>
                    <a:pt x="81" y="63"/>
                  </a:lnTo>
                  <a:lnTo>
                    <a:pt x="80" y="63"/>
                  </a:lnTo>
                  <a:lnTo>
                    <a:pt x="79" y="63"/>
                  </a:lnTo>
                  <a:lnTo>
                    <a:pt x="79" y="65"/>
                  </a:lnTo>
                  <a:lnTo>
                    <a:pt x="80" y="65"/>
                  </a:lnTo>
                  <a:lnTo>
                    <a:pt x="81" y="65"/>
                  </a:lnTo>
                  <a:lnTo>
                    <a:pt x="81" y="63"/>
                  </a:lnTo>
                  <a:lnTo>
                    <a:pt x="83" y="63"/>
                  </a:lnTo>
                  <a:lnTo>
                    <a:pt x="83" y="62"/>
                  </a:lnTo>
                  <a:lnTo>
                    <a:pt x="84" y="62"/>
                  </a:lnTo>
                  <a:lnTo>
                    <a:pt x="84" y="63"/>
                  </a:lnTo>
                  <a:lnTo>
                    <a:pt x="85" y="63"/>
                  </a:lnTo>
                  <a:lnTo>
                    <a:pt x="85" y="65"/>
                  </a:lnTo>
                  <a:lnTo>
                    <a:pt x="85" y="66"/>
                  </a:lnTo>
                  <a:lnTo>
                    <a:pt x="84" y="66"/>
                  </a:lnTo>
                  <a:lnTo>
                    <a:pt x="84" y="67"/>
                  </a:lnTo>
                  <a:lnTo>
                    <a:pt x="85" y="67"/>
                  </a:lnTo>
                  <a:lnTo>
                    <a:pt x="85" y="68"/>
                  </a:lnTo>
                  <a:lnTo>
                    <a:pt x="84" y="68"/>
                  </a:lnTo>
                  <a:lnTo>
                    <a:pt x="84" y="70"/>
                  </a:lnTo>
                  <a:lnTo>
                    <a:pt x="84" y="71"/>
                  </a:lnTo>
                  <a:lnTo>
                    <a:pt x="83" y="71"/>
                  </a:lnTo>
                  <a:lnTo>
                    <a:pt x="83" y="72"/>
                  </a:lnTo>
                  <a:lnTo>
                    <a:pt x="81" y="72"/>
                  </a:lnTo>
                  <a:lnTo>
                    <a:pt x="81" y="74"/>
                  </a:lnTo>
                  <a:lnTo>
                    <a:pt x="81" y="75"/>
                  </a:lnTo>
                  <a:lnTo>
                    <a:pt x="81" y="76"/>
                  </a:lnTo>
                  <a:lnTo>
                    <a:pt x="80" y="76"/>
                  </a:lnTo>
                  <a:lnTo>
                    <a:pt x="80" y="77"/>
                  </a:lnTo>
                  <a:lnTo>
                    <a:pt x="79" y="77"/>
                  </a:lnTo>
                  <a:lnTo>
                    <a:pt x="77" y="77"/>
                  </a:lnTo>
                  <a:lnTo>
                    <a:pt x="77" y="79"/>
                  </a:lnTo>
                  <a:lnTo>
                    <a:pt x="76" y="79"/>
                  </a:lnTo>
                  <a:lnTo>
                    <a:pt x="75" y="79"/>
                  </a:lnTo>
                  <a:lnTo>
                    <a:pt x="74" y="79"/>
                  </a:lnTo>
                  <a:lnTo>
                    <a:pt x="74" y="80"/>
                  </a:lnTo>
                  <a:lnTo>
                    <a:pt x="75" y="80"/>
                  </a:lnTo>
                  <a:lnTo>
                    <a:pt x="76" y="80"/>
                  </a:lnTo>
                  <a:lnTo>
                    <a:pt x="77" y="80"/>
                  </a:lnTo>
                  <a:lnTo>
                    <a:pt x="77" y="81"/>
                  </a:lnTo>
                  <a:lnTo>
                    <a:pt x="77" y="83"/>
                  </a:lnTo>
                  <a:lnTo>
                    <a:pt x="77" y="84"/>
                  </a:lnTo>
                  <a:lnTo>
                    <a:pt x="79" y="84"/>
                  </a:lnTo>
                  <a:lnTo>
                    <a:pt x="79" y="83"/>
                  </a:lnTo>
                  <a:lnTo>
                    <a:pt x="79" y="81"/>
                  </a:lnTo>
                  <a:lnTo>
                    <a:pt x="79" y="80"/>
                  </a:lnTo>
                  <a:lnTo>
                    <a:pt x="79" y="79"/>
                  </a:lnTo>
                  <a:lnTo>
                    <a:pt x="80" y="79"/>
                  </a:lnTo>
                  <a:lnTo>
                    <a:pt x="81" y="79"/>
                  </a:lnTo>
                  <a:lnTo>
                    <a:pt x="81" y="77"/>
                  </a:lnTo>
                  <a:lnTo>
                    <a:pt x="83" y="77"/>
                  </a:lnTo>
                  <a:lnTo>
                    <a:pt x="84" y="77"/>
                  </a:lnTo>
                  <a:lnTo>
                    <a:pt x="84" y="79"/>
                  </a:lnTo>
                  <a:lnTo>
                    <a:pt x="84" y="80"/>
                  </a:lnTo>
                  <a:lnTo>
                    <a:pt x="84" y="81"/>
                  </a:lnTo>
                  <a:lnTo>
                    <a:pt x="85" y="81"/>
                  </a:lnTo>
                  <a:lnTo>
                    <a:pt x="85" y="80"/>
                  </a:lnTo>
                  <a:lnTo>
                    <a:pt x="85" y="79"/>
                  </a:lnTo>
                  <a:lnTo>
                    <a:pt x="85" y="77"/>
                  </a:lnTo>
                  <a:lnTo>
                    <a:pt x="85" y="77"/>
                  </a:lnTo>
                  <a:lnTo>
                    <a:pt x="85" y="79"/>
                  </a:lnTo>
                  <a:lnTo>
                    <a:pt x="86" y="79"/>
                  </a:lnTo>
                  <a:lnTo>
                    <a:pt x="86" y="77"/>
                  </a:lnTo>
                  <a:lnTo>
                    <a:pt x="86" y="76"/>
                  </a:lnTo>
                  <a:lnTo>
                    <a:pt x="86" y="75"/>
                  </a:lnTo>
                  <a:lnTo>
                    <a:pt x="88" y="75"/>
                  </a:lnTo>
                  <a:lnTo>
                    <a:pt x="88" y="74"/>
                  </a:lnTo>
                  <a:lnTo>
                    <a:pt x="89" y="74"/>
                  </a:lnTo>
                  <a:lnTo>
                    <a:pt x="89" y="72"/>
                  </a:lnTo>
                  <a:lnTo>
                    <a:pt x="90" y="72"/>
                  </a:lnTo>
                  <a:lnTo>
                    <a:pt x="90" y="71"/>
                  </a:lnTo>
                  <a:lnTo>
                    <a:pt x="92" y="71"/>
                  </a:lnTo>
                  <a:lnTo>
                    <a:pt x="93" y="71"/>
                  </a:lnTo>
                  <a:lnTo>
                    <a:pt x="93" y="70"/>
                  </a:lnTo>
                  <a:lnTo>
                    <a:pt x="94" y="70"/>
                  </a:lnTo>
                  <a:lnTo>
                    <a:pt x="95" y="70"/>
                  </a:lnTo>
                  <a:lnTo>
                    <a:pt x="95" y="71"/>
                  </a:lnTo>
                  <a:lnTo>
                    <a:pt x="95" y="72"/>
                  </a:lnTo>
                  <a:lnTo>
                    <a:pt x="95" y="74"/>
                  </a:lnTo>
                  <a:lnTo>
                    <a:pt x="95" y="75"/>
                  </a:lnTo>
                  <a:lnTo>
                    <a:pt x="97" y="75"/>
                  </a:lnTo>
                  <a:lnTo>
                    <a:pt x="97" y="76"/>
                  </a:lnTo>
                  <a:lnTo>
                    <a:pt x="97" y="77"/>
                  </a:lnTo>
                  <a:lnTo>
                    <a:pt x="98" y="77"/>
                  </a:lnTo>
                  <a:lnTo>
                    <a:pt x="98" y="79"/>
                  </a:lnTo>
                  <a:lnTo>
                    <a:pt x="98" y="80"/>
                  </a:lnTo>
                  <a:lnTo>
                    <a:pt x="97" y="80"/>
                  </a:lnTo>
                  <a:lnTo>
                    <a:pt x="97" y="81"/>
                  </a:lnTo>
                  <a:lnTo>
                    <a:pt x="98" y="81"/>
                  </a:lnTo>
                  <a:lnTo>
                    <a:pt x="99" y="81"/>
                  </a:lnTo>
                  <a:lnTo>
                    <a:pt x="99" y="83"/>
                  </a:lnTo>
                  <a:lnTo>
                    <a:pt x="101" y="83"/>
                  </a:lnTo>
                  <a:lnTo>
                    <a:pt x="102" y="83"/>
                  </a:lnTo>
                  <a:lnTo>
                    <a:pt x="102" y="84"/>
                  </a:lnTo>
                  <a:lnTo>
                    <a:pt x="101" y="84"/>
                  </a:lnTo>
                  <a:lnTo>
                    <a:pt x="101" y="85"/>
                  </a:lnTo>
                  <a:lnTo>
                    <a:pt x="101" y="86"/>
                  </a:lnTo>
                  <a:lnTo>
                    <a:pt x="99" y="86"/>
                  </a:lnTo>
                  <a:lnTo>
                    <a:pt x="99" y="86"/>
                  </a:lnTo>
                  <a:lnTo>
                    <a:pt x="98" y="86"/>
                  </a:lnTo>
                  <a:lnTo>
                    <a:pt x="97" y="86"/>
                  </a:lnTo>
                  <a:lnTo>
                    <a:pt x="97" y="88"/>
                  </a:lnTo>
                  <a:lnTo>
                    <a:pt x="95" y="88"/>
                  </a:lnTo>
                  <a:lnTo>
                    <a:pt x="95" y="89"/>
                  </a:lnTo>
                  <a:lnTo>
                    <a:pt x="94" y="89"/>
                  </a:lnTo>
                  <a:lnTo>
                    <a:pt x="93" y="89"/>
                  </a:lnTo>
                  <a:lnTo>
                    <a:pt x="93" y="90"/>
                  </a:lnTo>
                  <a:lnTo>
                    <a:pt x="92" y="90"/>
                  </a:lnTo>
                  <a:lnTo>
                    <a:pt x="90" y="90"/>
                  </a:lnTo>
                  <a:lnTo>
                    <a:pt x="90" y="92"/>
                  </a:lnTo>
                  <a:lnTo>
                    <a:pt x="92" y="92"/>
                  </a:lnTo>
                  <a:lnTo>
                    <a:pt x="93" y="92"/>
                  </a:lnTo>
                  <a:lnTo>
                    <a:pt x="93" y="93"/>
                  </a:lnTo>
                  <a:lnTo>
                    <a:pt x="92" y="93"/>
                  </a:lnTo>
                  <a:lnTo>
                    <a:pt x="92" y="94"/>
                  </a:lnTo>
                  <a:lnTo>
                    <a:pt x="90" y="94"/>
                  </a:lnTo>
                  <a:lnTo>
                    <a:pt x="90" y="95"/>
                  </a:lnTo>
                  <a:lnTo>
                    <a:pt x="89" y="95"/>
                  </a:lnTo>
                  <a:lnTo>
                    <a:pt x="89" y="97"/>
                  </a:lnTo>
                  <a:lnTo>
                    <a:pt x="89" y="98"/>
                  </a:lnTo>
                  <a:lnTo>
                    <a:pt x="90" y="98"/>
                  </a:lnTo>
                  <a:lnTo>
                    <a:pt x="90" y="97"/>
                  </a:lnTo>
                  <a:lnTo>
                    <a:pt x="92" y="98"/>
                  </a:lnTo>
                  <a:lnTo>
                    <a:pt x="92" y="99"/>
                  </a:lnTo>
                  <a:lnTo>
                    <a:pt x="90" y="99"/>
                  </a:lnTo>
                  <a:lnTo>
                    <a:pt x="90" y="101"/>
                  </a:lnTo>
                  <a:lnTo>
                    <a:pt x="92" y="101"/>
                  </a:lnTo>
                  <a:lnTo>
                    <a:pt x="92" y="99"/>
                  </a:lnTo>
                  <a:lnTo>
                    <a:pt x="93" y="99"/>
                  </a:lnTo>
                  <a:lnTo>
                    <a:pt x="93" y="98"/>
                  </a:lnTo>
                  <a:lnTo>
                    <a:pt x="92" y="97"/>
                  </a:lnTo>
                  <a:lnTo>
                    <a:pt x="92" y="95"/>
                  </a:lnTo>
                  <a:lnTo>
                    <a:pt x="93" y="95"/>
                  </a:lnTo>
                  <a:lnTo>
                    <a:pt x="93" y="94"/>
                  </a:lnTo>
                  <a:lnTo>
                    <a:pt x="94" y="94"/>
                  </a:lnTo>
                  <a:lnTo>
                    <a:pt x="94" y="93"/>
                  </a:lnTo>
                  <a:lnTo>
                    <a:pt x="94" y="92"/>
                  </a:lnTo>
                  <a:lnTo>
                    <a:pt x="94" y="90"/>
                  </a:lnTo>
                  <a:lnTo>
                    <a:pt x="95" y="90"/>
                  </a:lnTo>
                  <a:lnTo>
                    <a:pt x="95" y="89"/>
                  </a:lnTo>
                  <a:lnTo>
                    <a:pt x="97" y="89"/>
                  </a:lnTo>
                  <a:lnTo>
                    <a:pt x="97" y="90"/>
                  </a:lnTo>
                  <a:lnTo>
                    <a:pt x="98" y="90"/>
                  </a:lnTo>
                  <a:lnTo>
                    <a:pt x="98" y="89"/>
                  </a:lnTo>
                  <a:lnTo>
                    <a:pt x="98" y="88"/>
                  </a:lnTo>
                  <a:lnTo>
                    <a:pt x="99" y="88"/>
                  </a:lnTo>
                  <a:lnTo>
                    <a:pt x="101" y="88"/>
                  </a:lnTo>
                  <a:lnTo>
                    <a:pt x="101" y="86"/>
                  </a:lnTo>
                  <a:lnTo>
                    <a:pt x="102" y="86"/>
                  </a:lnTo>
                  <a:lnTo>
                    <a:pt x="102" y="86"/>
                  </a:lnTo>
                  <a:lnTo>
                    <a:pt x="103" y="86"/>
                  </a:lnTo>
                  <a:lnTo>
                    <a:pt x="104" y="86"/>
                  </a:lnTo>
                  <a:lnTo>
                    <a:pt x="104" y="86"/>
                  </a:lnTo>
                  <a:lnTo>
                    <a:pt x="106" y="86"/>
                  </a:lnTo>
                  <a:lnTo>
                    <a:pt x="107" y="86"/>
                  </a:lnTo>
                  <a:lnTo>
                    <a:pt x="107" y="86"/>
                  </a:lnTo>
                  <a:lnTo>
                    <a:pt x="108" y="86"/>
                  </a:lnTo>
                  <a:lnTo>
                    <a:pt x="110" y="86"/>
                  </a:lnTo>
                  <a:lnTo>
                    <a:pt x="110" y="86"/>
                  </a:lnTo>
                  <a:lnTo>
                    <a:pt x="110" y="88"/>
                  </a:lnTo>
                  <a:lnTo>
                    <a:pt x="111" y="88"/>
                  </a:lnTo>
                  <a:lnTo>
                    <a:pt x="111" y="86"/>
                  </a:lnTo>
                  <a:lnTo>
                    <a:pt x="112" y="86"/>
                  </a:lnTo>
                  <a:lnTo>
                    <a:pt x="113" y="86"/>
                  </a:lnTo>
                  <a:lnTo>
                    <a:pt x="113" y="88"/>
                  </a:lnTo>
                  <a:lnTo>
                    <a:pt x="112" y="88"/>
                  </a:lnTo>
                  <a:lnTo>
                    <a:pt x="112" y="89"/>
                  </a:lnTo>
                  <a:lnTo>
                    <a:pt x="112" y="90"/>
                  </a:lnTo>
                  <a:lnTo>
                    <a:pt x="111" y="90"/>
                  </a:lnTo>
                  <a:lnTo>
                    <a:pt x="110" y="90"/>
                  </a:lnTo>
                  <a:lnTo>
                    <a:pt x="110" y="92"/>
                  </a:lnTo>
                  <a:lnTo>
                    <a:pt x="108" y="92"/>
                  </a:lnTo>
                  <a:lnTo>
                    <a:pt x="108" y="93"/>
                  </a:lnTo>
                  <a:lnTo>
                    <a:pt x="107" y="93"/>
                  </a:lnTo>
                  <a:lnTo>
                    <a:pt x="107" y="94"/>
                  </a:lnTo>
                  <a:lnTo>
                    <a:pt x="107" y="95"/>
                  </a:lnTo>
                  <a:lnTo>
                    <a:pt x="106" y="95"/>
                  </a:lnTo>
                  <a:lnTo>
                    <a:pt x="106" y="97"/>
                  </a:lnTo>
                  <a:lnTo>
                    <a:pt x="107" y="97"/>
                  </a:lnTo>
                  <a:lnTo>
                    <a:pt x="107" y="95"/>
                  </a:lnTo>
                  <a:lnTo>
                    <a:pt x="108" y="95"/>
                  </a:lnTo>
                  <a:lnTo>
                    <a:pt x="108" y="94"/>
                  </a:lnTo>
                  <a:lnTo>
                    <a:pt x="108" y="93"/>
                  </a:lnTo>
                  <a:lnTo>
                    <a:pt x="110" y="93"/>
                  </a:lnTo>
                  <a:lnTo>
                    <a:pt x="111" y="93"/>
                  </a:lnTo>
                  <a:lnTo>
                    <a:pt x="112" y="93"/>
                  </a:lnTo>
                  <a:lnTo>
                    <a:pt x="113" y="93"/>
                  </a:lnTo>
                  <a:lnTo>
                    <a:pt x="113" y="92"/>
                  </a:lnTo>
                  <a:lnTo>
                    <a:pt x="113" y="90"/>
                  </a:lnTo>
                  <a:lnTo>
                    <a:pt x="115" y="90"/>
                  </a:lnTo>
                  <a:lnTo>
                    <a:pt x="115" y="92"/>
                  </a:lnTo>
                  <a:lnTo>
                    <a:pt x="115" y="93"/>
                  </a:lnTo>
                  <a:lnTo>
                    <a:pt x="116" y="93"/>
                  </a:lnTo>
                  <a:lnTo>
                    <a:pt x="116" y="92"/>
                  </a:lnTo>
                  <a:lnTo>
                    <a:pt x="116" y="90"/>
                  </a:lnTo>
                  <a:lnTo>
                    <a:pt x="116" y="90"/>
                  </a:lnTo>
                  <a:lnTo>
                    <a:pt x="116" y="92"/>
                  </a:lnTo>
                  <a:lnTo>
                    <a:pt x="117" y="92"/>
                  </a:lnTo>
                  <a:lnTo>
                    <a:pt x="117" y="90"/>
                  </a:lnTo>
                  <a:lnTo>
                    <a:pt x="117" y="89"/>
                  </a:lnTo>
                  <a:lnTo>
                    <a:pt x="116" y="89"/>
                  </a:lnTo>
                  <a:lnTo>
                    <a:pt x="116" y="89"/>
                  </a:lnTo>
                  <a:lnTo>
                    <a:pt x="116" y="88"/>
                  </a:lnTo>
                  <a:lnTo>
                    <a:pt x="116" y="88"/>
                  </a:lnTo>
                  <a:lnTo>
                    <a:pt x="116" y="86"/>
                  </a:lnTo>
                  <a:lnTo>
                    <a:pt x="117" y="86"/>
                  </a:lnTo>
                  <a:lnTo>
                    <a:pt x="117" y="88"/>
                  </a:lnTo>
                  <a:lnTo>
                    <a:pt x="119" y="88"/>
                  </a:lnTo>
                  <a:lnTo>
                    <a:pt x="119" y="89"/>
                  </a:lnTo>
                  <a:lnTo>
                    <a:pt x="120" y="89"/>
                  </a:lnTo>
                  <a:lnTo>
                    <a:pt x="121" y="90"/>
                  </a:lnTo>
                  <a:lnTo>
                    <a:pt x="121" y="92"/>
                  </a:lnTo>
                  <a:lnTo>
                    <a:pt x="121" y="93"/>
                  </a:lnTo>
                  <a:lnTo>
                    <a:pt x="121" y="94"/>
                  </a:lnTo>
                  <a:lnTo>
                    <a:pt x="122" y="94"/>
                  </a:lnTo>
                  <a:lnTo>
                    <a:pt x="122" y="93"/>
                  </a:lnTo>
                  <a:lnTo>
                    <a:pt x="122" y="92"/>
                  </a:lnTo>
                  <a:lnTo>
                    <a:pt x="122" y="90"/>
                  </a:lnTo>
                  <a:lnTo>
                    <a:pt x="122" y="89"/>
                  </a:lnTo>
                  <a:lnTo>
                    <a:pt x="124" y="89"/>
                  </a:lnTo>
                  <a:lnTo>
                    <a:pt x="124" y="88"/>
                  </a:lnTo>
                  <a:lnTo>
                    <a:pt x="125" y="88"/>
                  </a:lnTo>
                  <a:lnTo>
                    <a:pt x="125" y="89"/>
                  </a:lnTo>
                  <a:lnTo>
                    <a:pt x="125" y="90"/>
                  </a:lnTo>
                  <a:lnTo>
                    <a:pt x="126" y="90"/>
                  </a:lnTo>
                  <a:lnTo>
                    <a:pt x="126" y="89"/>
                  </a:lnTo>
                  <a:lnTo>
                    <a:pt x="128" y="89"/>
                  </a:lnTo>
                  <a:lnTo>
                    <a:pt x="128" y="90"/>
                  </a:lnTo>
                  <a:lnTo>
                    <a:pt x="128" y="92"/>
                  </a:lnTo>
                  <a:lnTo>
                    <a:pt x="129" y="92"/>
                  </a:lnTo>
                  <a:lnTo>
                    <a:pt x="130" y="92"/>
                  </a:lnTo>
                  <a:lnTo>
                    <a:pt x="130" y="90"/>
                  </a:lnTo>
                  <a:lnTo>
                    <a:pt x="130" y="89"/>
                  </a:lnTo>
                  <a:lnTo>
                    <a:pt x="131" y="89"/>
                  </a:lnTo>
                  <a:lnTo>
                    <a:pt x="131" y="90"/>
                  </a:lnTo>
                  <a:lnTo>
                    <a:pt x="133" y="90"/>
                  </a:lnTo>
                  <a:lnTo>
                    <a:pt x="133" y="92"/>
                  </a:lnTo>
                  <a:lnTo>
                    <a:pt x="134" y="92"/>
                  </a:lnTo>
                  <a:lnTo>
                    <a:pt x="134" y="90"/>
                  </a:lnTo>
                  <a:lnTo>
                    <a:pt x="135" y="90"/>
                  </a:lnTo>
                  <a:lnTo>
                    <a:pt x="135" y="92"/>
                  </a:lnTo>
                  <a:lnTo>
                    <a:pt x="135" y="93"/>
                  </a:lnTo>
                  <a:lnTo>
                    <a:pt x="137" y="93"/>
                  </a:lnTo>
                  <a:lnTo>
                    <a:pt x="137" y="94"/>
                  </a:lnTo>
                  <a:lnTo>
                    <a:pt x="137" y="95"/>
                  </a:lnTo>
                  <a:lnTo>
                    <a:pt x="135" y="95"/>
                  </a:lnTo>
                  <a:lnTo>
                    <a:pt x="134" y="95"/>
                  </a:lnTo>
                  <a:lnTo>
                    <a:pt x="133" y="95"/>
                  </a:lnTo>
                  <a:lnTo>
                    <a:pt x="133" y="94"/>
                  </a:lnTo>
                  <a:lnTo>
                    <a:pt x="131" y="94"/>
                  </a:lnTo>
                  <a:lnTo>
                    <a:pt x="130" y="94"/>
                  </a:lnTo>
                  <a:lnTo>
                    <a:pt x="130" y="95"/>
                  </a:lnTo>
                  <a:lnTo>
                    <a:pt x="129" y="95"/>
                  </a:lnTo>
                  <a:lnTo>
                    <a:pt x="129" y="94"/>
                  </a:lnTo>
                  <a:lnTo>
                    <a:pt x="129" y="93"/>
                  </a:lnTo>
                  <a:lnTo>
                    <a:pt x="128" y="93"/>
                  </a:lnTo>
                  <a:lnTo>
                    <a:pt x="128" y="94"/>
                  </a:lnTo>
                  <a:lnTo>
                    <a:pt x="126" y="94"/>
                  </a:lnTo>
                  <a:lnTo>
                    <a:pt x="125" y="94"/>
                  </a:lnTo>
                  <a:lnTo>
                    <a:pt x="124" y="94"/>
                  </a:lnTo>
                  <a:lnTo>
                    <a:pt x="124" y="95"/>
                  </a:lnTo>
                  <a:lnTo>
                    <a:pt x="122" y="95"/>
                  </a:lnTo>
                  <a:lnTo>
                    <a:pt x="122" y="97"/>
                  </a:lnTo>
                  <a:lnTo>
                    <a:pt x="124" y="97"/>
                  </a:lnTo>
                  <a:lnTo>
                    <a:pt x="125" y="97"/>
                  </a:lnTo>
                  <a:lnTo>
                    <a:pt x="125" y="95"/>
                  </a:lnTo>
                  <a:lnTo>
                    <a:pt x="126" y="95"/>
                  </a:lnTo>
                  <a:lnTo>
                    <a:pt x="126" y="97"/>
                  </a:lnTo>
                  <a:lnTo>
                    <a:pt x="126" y="98"/>
                  </a:lnTo>
                  <a:lnTo>
                    <a:pt x="128" y="98"/>
                  </a:lnTo>
                  <a:lnTo>
                    <a:pt x="128" y="97"/>
                  </a:lnTo>
                  <a:lnTo>
                    <a:pt x="129" y="97"/>
                  </a:lnTo>
                  <a:lnTo>
                    <a:pt x="129" y="98"/>
                  </a:lnTo>
                  <a:lnTo>
                    <a:pt x="129" y="99"/>
                  </a:lnTo>
                  <a:lnTo>
                    <a:pt x="130" y="99"/>
                  </a:lnTo>
                  <a:lnTo>
                    <a:pt x="131" y="99"/>
                  </a:lnTo>
                  <a:lnTo>
                    <a:pt x="131" y="101"/>
                  </a:lnTo>
                  <a:lnTo>
                    <a:pt x="133" y="101"/>
                  </a:lnTo>
                  <a:lnTo>
                    <a:pt x="133" y="102"/>
                  </a:lnTo>
                  <a:lnTo>
                    <a:pt x="131" y="102"/>
                  </a:lnTo>
                  <a:lnTo>
                    <a:pt x="131" y="103"/>
                  </a:lnTo>
                  <a:lnTo>
                    <a:pt x="131" y="104"/>
                  </a:lnTo>
                  <a:lnTo>
                    <a:pt x="130" y="104"/>
                  </a:lnTo>
                  <a:lnTo>
                    <a:pt x="130" y="106"/>
                  </a:lnTo>
                  <a:lnTo>
                    <a:pt x="129" y="106"/>
                  </a:lnTo>
                  <a:lnTo>
                    <a:pt x="129" y="107"/>
                  </a:lnTo>
                  <a:lnTo>
                    <a:pt x="129" y="108"/>
                  </a:lnTo>
                  <a:lnTo>
                    <a:pt x="129" y="110"/>
                  </a:lnTo>
                  <a:lnTo>
                    <a:pt x="129" y="111"/>
                  </a:lnTo>
                  <a:lnTo>
                    <a:pt x="128" y="111"/>
                  </a:lnTo>
                  <a:lnTo>
                    <a:pt x="128" y="110"/>
                  </a:lnTo>
                  <a:lnTo>
                    <a:pt x="126" y="110"/>
                  </a:lnTo>
                  <a:lnTo>
                    <a:pt x="126" y="111"/>
                  </a:lnTo>
                  <a:lnTo>
                    <a:pt x="125" y="111"/>
                  </a:lnTo>
                  <a:lnTo>
                    <a:pt x="125" y="112"/>
                  </a:lnTo>
                  <a:lnTo>
                    <a:pt x="125" y="114"/>
                  </a:lnTo>
                  <a:lnTo>
                    <a:pt x="125" y="115"/>
                  </a:lnTo>
                  <a:lnTo>
                    <a:pt x="125" y="116"/>
                  </a:lnTo>
                  <a:lnTo>
                    <a:pt x="124" y="116"/>
                  </a:lnTo>
                  <a:lnTo>
                    <a:pt x="122" y="116"/>
                  </a:lnTo>
                  <a:lnTo>
                    <a:pt x="121" y="116"/>
                  </a:lnTo>
                  <a:lnTo>
                    <a:pt x="120" y="116"/>
                  </a:lnTo>
                  <a:lnTo>
                    <a:pt x="120" y="117"/>
                  </a:lnTo>
                  <a:lnTo>
                    <a:pt x="121" y="117"/>
                  </a:lnTo>
                  <a:lnTo>
                    <a:pt x="122" y="117"/>
                  </a:lnTo>
                  <a:lnTo>
                    <a:pt x="124" y="117"/>
                  </a:lnTo>
                  <a:lnTo>
                    <a:pt x="125" y="117"/>
                  </a:lnTo>
                  <a:lnTo>
                    <a:pt x="126" y="117"/>
                  </a:lnTo>
                  <a:lnTo>
                    <a:pt x="126" y="116"/>
                  </a:lnTo>
                  <a:lnTo>
                    <a:pt x="128" y="116"/>
                  </a:lnTo>
                  <a:lnTo>
                    <a:pt x="128" y="115"/>
                  </a:lnTo>
                  <a:lnTo>
                    <a:pt x="129" y="115"/>
                  </a:lnTo>
                  <a:lnTo>
                    <a:pt x="129" y="114"/>
                  </a:lnTo>
                  <a:lnTo>
                    <a:pt x="130" y="114"/>
                  </a:lnTo>
                  <a:lnTo>
                    <a:pt x="131" y="114"/>
                  </a:lnTo>
                  <a:lnTo>
                    <a:pt x="131" y="112"/>
                  </a:lnTo>
                  <a:lnTo>
                    <a:pt x="133" y="112"/>
                  </a:lnTo>
                  <a:lnTo>
                    <a:pt x="134" y="112"/>
                  </a:lnTo>
                  <a:lnTo>
                    <a:pt x="135" y="112"/>
                  </a:lnTo>
                  <a:lnTo>
                    <a:pt x="137" y="112"/>
                  </a:lnTo>
                  <a:lnTo>
                    <a:pt x="138" y="112"/>
                  </a:lnTo>
                  <a:lnTo>
                    <a:pt x="139" y="112"/>
                  </a:lnTo>
                  <a:lnTo>
                    <a:pt x="139" y="114"/>
                  </a:lnTo>
                  <a:lnTo>
                    <a:pt x="140" y="114"/>
                  </a:lnTo>
                  <a:lnTo>
                    <a:pt x="140" y="112"/>
                  </a:lnTo>
                  <a:lnTo>
                    <a:pt x="142" y="112"/>
                  </a:lnTo>
                  <a:lnTo>
                    <a:pt x="142" y="114"/>
                  </a:lnTo>
                  <a:lnTo>
                    <a:pt x="142" y="115"/>
                  </a:lnTo>
                  <a:lnTo>
                    <a:pt x="140" y="115"/>
                  </a:lnTo>
                  <a:lnTo>
                    <a:pt x="140" y="116"/>
                  </a:lnTo>
                  <a:lnTo>
                    <a:pt x="140" y="117"/>
                  </a:lnTo>
                  <a:lnTo>
                    <a:pt x="142" y="117"/>
                  </a:lnTo>
                  <a:lnTo>
                    <a:pt x="142" y="117"/>
                  </a:lnTo>
                  <a:lnTo>
                    <a:pt x="142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0"/>
                  </a:lnTo>
                  <a:lnTo>
                    <a:pt x="139" y="121"/>
                  </a:lnTo>
                  <a:lnTo>
                    <a:pt x="140" y="121"/>
                  </a:lnTo>
                  <a:lnTo>
                    <a:pt x="140" y="123"/>
                  </a:lnTo>
                  <a:lnTo>
                    <a:pt x="142" y="123"/>
                  </a:lnTo>
                  <a:lnTo>
                    <a:pt x="142" y="121"/>
                  </a:lnTo>
                  <a:lnTo>
                    <a:pt x="143" y="121"/>
                  </a:lnTo>
                  <a:lnTo>
                    <a:pt x="143" y="120"/>
                  </a:lnTo>
                  <a:lnTo>
                    <a:pt x="142" y="120"/>
                  </a:lnTo>
                  <a:lnTo>
                    <a:pt x="142" y="119"/>
                  </a:lnTo>
                  <a:lnTo>
                    <a:pt x="143" y="119"/>
                  </a:lnTo>
                  <a:lnTo>
                    <a:pt x="143" y="117"/>
                  </a:lnTo>
                  <a:lnTo>
                    <a:pt x="144" y="117"/>
                  </a:lnTo>
                  <a:lnTo>
                    <a:pt x="146" y="117"/>
                  </a:lnTo>
                  <a:lnTo>
                    <a:pt x="146" y="119"/>
                  </a:lnTo>
                  <a:lnTo>
                    <a:pt x="144" y="119"/>
                  </a:lnTo>
                  <a:lnTo>
                    <a:pt x="144" y="120"/>
                  </a:lnTo>
                  <a:lnTo>
                    <a:pt x="144" y="121"/>
                  </a:lnTo>
                  <a:lnTo>
                    <a:pt x="144" y="123"/>
                  </a:lnTo>
                  <a:lnTo>
                    <a:pt x="146" y="123"/>
                  </a:lnTo>
                  <a:lnTo>
                    <a:pt x="146" y="121"/>
                  </a:lnTo>
                  <a:lnTo>
                    <a:pt x="146" y="120"/>
                  </a:lnTo>
                  <a:lnTo>
                    <a:pt x="147" y="120"/>
                  </a:lnTo>
                  <a:lnTo>
                    <a:pt x="147" y="121"/>
                  </a:lnTo>
                  <a:lnTo>
                    <a:pt x="147" y="123"/>
                  </a:lnTo>
                  <a:lnTo>
                    <a:pt x="147" y="123"/>
                  </a:lnTo>
                  <a:lnTo>
                    <a:pt x="147" y="121"/>
                  </a:lnTo>
                  <a:lnTo>
                    <a:pt x="147" y="120"/>
                  </a:lnTo>
                  <a:lnTo>
                    <a:pt x="147" y="119"/>
                  </a:lnTo>
                  <a:lnTo>
                    <a:pt x="147" y="117"/>
                  </a:lnTo>
                  <a:lnTo>
                    <a:pt x="148" y="117"/>
                  </a:lnTo>
                  <a:lnTo>
                    <a:pt x="148" y="117"/>
                  </a:lnTo>
                  <a:lnTo>
                    <a:pt x="149" y="117"/>
                  </a:lnTo>
                  <a:lnTo>
                    <a:pt x="149" y="117"/>
                  </a:lnTo>
                  <a:lnTo>
                    <a:pt x="148" y="117"/>
                  </a:lnTo>
                  <a:lnTo>
                    <a:pt x="148" y="119"/>
                  </a:lnTo>
                  <a:lnTo>
                    <a:pt x="148" y="120"/>
                  </a:lnTo>
                  <a:lnTo>
                    <a:pt x="148" y="121"/>
                  </a:lnTo>
                  <a:lnTo>
                    <a:pt x="149" y="121"/>
                  </a:lnTo>
                  <a:lnTo>
                    <a:pt x="151" y="121"/>
                  </a:lnTo>
                  <a:lnTo>
                    <a:pt x="151" y="120"/>
                  </a:lnTo>
                  <a:lnTo>
                    <a:pt x="151" y="119"/>
                  </a:lnTo>
                  <a:lnTo>
                    <a:pt x="152" y="119"/>
                  </a:lnTo>
                  <a:lnTo>
                    <a:pt x="153" y="119"/>
                  </a:lnTo>
                  <a:lnTo>
                    <a:pt x="153" y="117"/>
                  </a:lnTo>
                  <a:lnTo>
                    <a:pt x="155" y="117"/>
                  </a:lnTo>
                  <a:lnTo>
                    <a:pt x="156" y="117"/>
                  </a:lnTo>
                  <a:lnTo>
                    <a:pt x="157" y="117"/>
                  </a:lnTo>
                  <a:lnTo>
                    <a:pt x="157" y="119"/>
                  </a:lnTo>
                  <a:lnTo>
                    <a:pt x="158" y="119"/>
                  </a:lnTo>
                  <a:lnTo>
                    <a:pt x="160" y="119"/>
                  </a:lnTo>
                  <a:lnTo>
                    <a:pt x="160" y="120"/>
                  </a:lnTo>
                  <a:lnTo>
                    <a:pt x="160" y="121"/>
                  </a:lnTo>
                  <a:lnTo>
                    <a:pt x="161" y="121"/>
                  </a:lnTo>
                  <a:lnTo>
                    <a:pt x="161" y="123"/>
                  </a:lnTo>
                  <a:lnTo>
                    <a:pt x="161" y="124"/>
                  </a:lnTo>
                  <a:lnTo>
                    <a:pt x="162" y="124"/>
                  </a:lnTo>
                  <a:lnTo>
                    <a:pt x="162" y="125"/>
                  </a:lnTo>
                  <a:lnTo>
                    <a:pt x="161" y="125"/>
                  </a:lnTo>
                  <a:lnTo>
                    <a:pt x="160" y="126"/>
                  </a:lnTo>
                  <a:lnTo>
                    <a:pt x="158" y="126"/>
                  </a:lnTo>
                  <a:lnTo>
                    <a:pt x="158" y="128"/>
                  </a:lnTo>
                  <a:lnTo>
                    <a:pt x="157" y="128"/>
                  </a:lnTo>
                  <a:lnTo>
                    <a:pt x="157" y="129"/>
                  </a:lnTo>
                  <a:lnTo>
                    <a:pt x="158" y="129"/>
                  </a:lnTo>
                  <a:lnTo>
                    <a:pt x="158" y="128"/>
                  </a:lnTo>
                  <a:lnTo>
                    <a:pt x="160" y="128"/>
                  </a:lnTo>
                  <a:lnTo>
                    <a:pt x="161" y="128"/>
                  </a:lnTo>
                  <a:lnTo>
                    <a:pt x="162" y="128"/>
                  </a:lnTo>
                  <a:lnTo>
                    <a:pt x="162" y="126"/>
                  </a:lnTo>
                  <a:lnTo>
                    <a:pt x="162" y="125"/>
                  </a:lnTo>
                  <a:lnTo>
                    <a:pt x="164" y="125"/>
                  </a:lnTo>
                  <a:lnTo>
                    <a:pt x="164" y="126"/>
                  </a:lnTo>
                  <a:lnTo>
                    <a:pt x="164" y="128"/>
                  </a:lnTo>
                  <a:lnTo>
                    <a:pt x="164" y="129"/>
                  </a:lnTo>
                  <a:lnTo>
                    <a:pt x="164" y="130"/>
                  </a:lnTo>
                  <a:lnTo>
                    <a:pt x="165" y="130"/>
                  </a:lnTo>
                  <a:lnTo>
                    <a:pt x="165" y="132"/>
                  </a:lnTo>
                  <a:lnTo>
                    <a:pt x="165" y="133"/>
                  </a:lnTo>
                  <a:lnTo>
                    <a:pt x="164" y="133"/>
                  </a:lnTo>
                  <a:lnTo>
                    <a:pt x="162" y="133"/>
                  </a:lnTo>
                  <a:lnTo>
                    <a:pt x="162" y="134"/>
                  </a:lnTo>
                  <a:lnTo>
                    <a:pt x="164" y="133"/>
                  </a:lnTo>
                  <a:lnTo>
                    <a:pt x="164" y="134"/>
                  </a:lnTo>
                  <a:lnTo>
                    <a:pt x="164" y="135"/>
                  </a:lnTo>
                  <a:lnTo>
                    <a:pt x="162" y="135"/>
                  </a:lnTo>
                  <a:lnTo>
                    <a:pt x="162" y="137"/>
                  </a:lnTo>
                  <a:lnTo>
                    <a:pt x="164" y="137"/>
                  </a:lnTo>
                  <a:lnTo>
                    <a:pt x="164" y="135"/>
                  </a:lnTo>
                  <a:lnTo>
                    <a:pt x="165" y="135"/>
                  </a:lnTo>
                  <a:lnTo>
                    <a:pt x="166" y="135"/>
                  </a:lnTo>
                  <a:lnTo>
                    <a:pt x="166" y="134"/>
                  </a:lnTo>
                  <a:lnTo>
                    <a:pt x="167" y="134"/>
                  </a:lnTo>
                  <a:lnTo>
                    <a:pt x="167" y="135"/>
                  </a:lnTo>
                  <a:lnTo>
                    <a:pt x="169" y="135"/>
                  </a:lnTo>
                  <a:lnTo>
                    <a:pt x="169" y="137"/>
                  </a:lnTo>
                  <a:lnTo>
                    <a:pt x="167" y="137"/>
                  </a:lnTo>
                  <a:lnTo>
                    <a:pt x="167" y="138"/>
                  </a:lnTo>
                  <a:lnTo>
                    <a:pt x="169" y="138"/>
                  </a:lnTo>
                  <a:lnTo>
                    <a:pt x="169" y="139"/>
                  </a:lnTo>
                  <a:lnTo>
                    <a:pt x="170" y="139"/>
                  </a:lnTo>
                  <a:lnTo>
                    <a:pt x="171" y="139"/>
                  </a:lnTo>
                  <a:lnTo>
                    <a:pt x="170" y="141"/>
                  </a:lnTo>
                  <a:lnTo>
                    <a:pt x="169" y="141"/>
                  </a:lnTo>
                  <a:lnTo>
                    <a:pt x="169" y="142"/>
                  </a:lnTo>
                  <a:lnTo>
                    <a:pt x="170" y="142"/>
                  </a:lnTo>
                  <a:lnTo>
                    <a:pt x="170" y="143"/>
                  </a:lnTo>
                  <a:lnTo>
                    <a:pt x="170" y="144"/>
                  </a:lnTo>
                  <a:lnTo>
                    <a:pt x="169" y="144"/>
                  </a:lnTo>
                  <a:lnTo>
                    <a:pt x="169" y="143"/>
                  </a:lnTo>
                  <a:lnTo>
                    <a:pt x="167" y="143"/>
                  </a:lnTo>
                  <a:lnTo>
                    <a:pt x="167" y="142"/>
                  </a:lnTo>
                  <a:lnTo>
                    <a:pt x="166" y="142"/>
                  </a:lnTo>
                  <a:lnTo>
                    <a:pt x="165" y="142"/>
                  </a:lnTo>
                  <a:lnTo>
                    <a:pt x="164" y="142"/>
                  </a:lnTo>
                  <a:lnTo>
                    <a:pt x="162" y="142"/>
                  </a:lnTo>
                  <a:lnTo>
                    <a:pt x="162" y="143"/>
                  </a:lnTo>
                  <a:lnTo>
                    <a:pt x="162" y="144"/>
                  </a:lnTo>
                  <a:lnTo>
                    <a:pt x="161" y="144"/>
                  </a:lnTo>
                  <a:lnTo>
                    <a:pt x="161" y="143"/>
                  </a:lnTo>
                  <a:lnTo>
                    <a:pt x="161" y="142"/>
                  </a:lnTo>
                  <a:lnTo>
                    <a:pt x="161" y="141"/>
                  </a:lnTo>
                  <a:lnTo>
                    <a:pt x="161" y="139"/>
                  </a:lnTo>
                  <a:lnTo>
                    <a:pt x="160" y="139"/>
                  </a:lnTo>
                  <a:lnTo>
                    <a:pt x="160" y="138"/>
                  </a:lnTo>
                  <a:lnTo>
                    <a:pt x="160" y="137"/>
                  </a:lnTo>
                  <a:lnTo>
                    <a:pt x="160" y="135"/>
                  </a:lnTo>
                  <a:lnTo>
                    <a:pt x="158" y="135"/>
                  </a:lnTo>
                  <a:lnTo>
                    <a:pt x="158" y="134"/>
                  </a:lnTo>
                  <a:lnTo>
                    <a:pt x="158" y="133"/>
                  </a:lnTo>
                  <a:lnTo>
                    <a:pt x="158" y="132"/>
                  </a:lnTo>
                  <a:lnTo>
                    <a:pt x="160" y="132"/>
                  </a:lnTo>
                  <a:lnTo>
                    <a:pt x="160" y="130"/>
                  </a:lnTo>
                  <a:lnTo>
                    <a:pt x="158" y="130"/>
                  </a:lnTo>
                  <a:lnTo>
                    <a:pt x="158" y="132"/>
                  </a:lnTo>
                  <a:lnTo>
                    <a:pt x="157" y="132"/>
                  </a:lnTo>
                  <a:lnTo>
                    <a:pt x="157" y="133"/>
                  </a:lnTo>
                  <a:lnTo>
                    <a:pt x="157" y="134"/>
                  </a:lnTo>
                  <a:lnTo>
                    <a:pt x="157" y="135"/>
                  </a:lnTo>
                  <a:lnTo>
                    <a:pt x="158" y="135"/>
                  </a:lnTo>
                  <a:lnTo>
                    <a:pt x="158" y="137"/>
                  </a:lnTo>
                  <a:lnTo>
                    <a:pt x="158" y="138"/>
                  </a:lnTo>
                  <a:lnTo>
                    <a:pt x="158" y="139"/>
                  </a:lnTo>
                  <a:lnTo>
                    <a:pt x="157" y="139"/>
                  </a:lnTo>
                  <a:lnTo>
                    <a:pt x="157" y="138"/>
                  </a:lnTo>
                  <a:lnTo>
                    <a:pt x="156" y="138"/>
                  </a:lnTo>
                  <a:lnTo>
                    <a:pt x="156" y="139"/>
                  </a:lnTo>
                  <a:lnTo>
                    <a:pt x="156" y="141"/>
                  </a:lnTo>
                  <a:lnTo>
                    <a:pt x="155" y="141"/>
                  </a:lnTo>
                  <a:lnTo>
                    <a:pt x="153" y="141"/>
                  </a:lnTo>
                  <a:lnTo>
                    <a:pt x="152" y="141"/>
                  </a:lnTo>
                  <a:lnTo>
                    <a:pt x="151" y="141"/>
                  </a:lnTo>
                  <a:lnTo>
                    <a:pt x="151" y="142"/>
                  </a:lnTo>
                  <a:lnTo>
                    <a:pt x="152" y="142"/>
                  </a:lnTo>
                  <a:lnTo>
                    <a:pt x="153" y="142"/>
                  </a:lnTo>
                  <a:lnTo>
                    <a:pt x="153" y="143"/>
                  </a:lnTo>
                  <a:lnTo>
                    <a:pt x="153" y="144"/>
                  </a:lnTo>
                  <a:lnTo>
                    <a:pt x="153" y="146"/>
                  </a:lnTo>
                  <a:lnTo>
                    <a:pt x="155" y="146"/>
                  </a:lnTo>
                  <a:lnTo>
                    <a:pt x="155" y="144"/>
                  </a:lnTo>
                  <a:lnTo>
                    <a:pt x="155" y="143"/>
                  </a:lnTo>
                  <a:lnTo>
                    <a:pt x="155" y="142"/>
                  </a:lnTo>
                  <a:lnTo>
                    <a:pt x="156" y="142"/>
                  </a:lnTo>
                  <a:lnTo>
                    <a:pt x="157" y="142"/>
                  </a:lnTo>
                  <a:lnTo>
                    <a:pt x="158" y="142"/>
                  </a:lnTo>
                  <a:lnTo>
                    <a:pt x="160" y="142"/>
                  </a:lnTo>
                  <a:lnTo>
                    <a:pt x="160" y="143"/>
                  </a:lnTo>
                  <a:lnTo>
                    <a:pt x="160" y="144"/>
                  </a:lnTo>
                  <a:lnTo>
                    <a:pt x="158" y="144"/>
                  </a:lnTo>
                  <a:lnTo>
                    <a:pt x="157" y="144"/>
                  </a:lnTo>
                  <a:lnTo>
                    <a:pt x="157" y="146"/>
                  </a:lnTo>
                  <a:lnTo>
                    <a:pt x="158" y="146"/>
                  </a:lnTo>
                  <a:lnTo>
                    <a:pt x="160" y="146"/>
                  </a:lnTo>
                  <a:lnTo>
                    <a:pt x="161" y="146"/>
                  </a:lnTo>
                  <a:lnTo>
                    <a:pt x="162" y="146"/>
                  </a:lnTo>
                  <a:lnTo>
                    <a:pt x="162" y="144"/>
                  </a:lnTo>
                  <a:lnTo>
                    <a:pt x="164" y="144"/>
                  </a:lnTo>
                  <a:lnTo>
                    <a:pt x="165" y="144"/>
                  </a:lnTo>
                  <a:lnTo>
                    <a:pt x="165" y="143"/>
                  </a:lnTo>
                  <a:lnTo>
                    <a:pt x="166" y="143"/>
                  </a:lnTo>
                  <a:lnTo>
                    <a:pt x="166" y="144"/>
                  </a:lnTo>
                  <a:lnTo>
                    <a:pt x="167" y="144"/>
                  </a:lnTo>
                  <a:lnTo>
                    <a:pt x="167" y="146"/>
                  </a:lnTo>
                  <a:lnTo>
                    <a:pt x="169" y="146"/>
                  </a:lnTo>
                  <a:lnTo>
                    <a:pt x="170" y="146"/>
                  </a:lnTo>
                  <a:lnTo>
                    <a:pt x="170" y="147"/>
                  </a:lnTo>
                  <a:lnTo>
                    <a:pt x="169" y="147"/>
                  </a:lnTo>
                  <a:lnTo>
                    <a:pt x="167" y="147"/>
                  </a:lnTo>
                  <a:lnTo>
                    <a:pt x="166" y="147"/>
                  </a:lnTo>
                  <a:lnTo>
                    <a:pt x="166" y="146"/>
                  </a:lnTo>
                  <a:lnTo>
                    <a:pt x="165" y="146"/>
                  </a:lnTo>
                  <a:lnTo>
                    <a:pt x="164" y="146"/>
                  </a:lnTo>
                  <a:lnTo>
                    <a:pt x="162" y="146"/>
                  </a:lnTo>
                  <a:lnTo>
                    <a:pt x="162" y="147"/>
                  </a:lnTo>
                  <a:lnTo>
                    <a:pt x="161" y="147"/>
                  </a:lnTo>
                  <a:lnTo>
                    <a:pt x="160" y="147"/>
                  </a:lnTo>
                  <a:lnTo>
                    <a:pt x="160" y="148"/>
                  </a:lnTo>
                  <a:lnTo>
                    <a:pt x="158" y="148"/>
                  </a:lnTo>
                  <a:lnTo>
                    <a:pt x="157" y="148"/>
                  </a:lnTo>
                  <a:lnTo>
                    <a:pt x="156" y="148"/>
                  </a:lnTo>
                  <a:lnTo>
                    <a:pt x="156" y="148"/>
                  </a:lnTo>
                  <a:lnTo>
                    <a:pt x="157" y="148"/>
                  </a:lnTo>
                  <a:lnTo>
                    <a:pt x="157" y="150"/>
                  </a:lnTo>
                  <a:lnTo>
                    <a:pt x="156" y="150"/>
                  </a:lnTo>
                  <a:lnTo>
                    <a:pt x="155" y="150"/>
                  </a:lnTo>
                  <a:lnTo>
                    <a:pt x="155" y="151"/>
                  </a:lnTo>
                  <a:lnTo>
                    <a:pt x="153" y="151"/>
                  </a:lnTo>
                  <a:lnTo>
                    <a:pt x="153" y="150"/>
                  </a:lnTo>
                  <a:lnTo>
                    <a:pt x="155" y="150"/>
                  </a:lnTo>
                  <a:lnTo>
                    <a:pt x="155" y="148"/>
                  </a:lnTo>
                  <a:lnTo>
                    <a:pt x="155" y="148"/>
                  </a:lnTo>
                  <a:lnTo>
                    <a:pt x="153" y="148"/>
                  </a:lnTo>
                  <a:lnTo>
                    <a:pt x="153" y="148"/>
                  </a:lnTo>
                  <a:lnTo>
                    <a:pt x="153" y="150"/>
                  </a:lnTo>
                  <a:lnTo>
                    <a:pt x="152" y="150"/>
                  </a:lnTo>
                  <a:lnTo>
                    <a:pt x="152" y="151"/>
                  </a:lnTo>
                  <a:lnTo>
                    <a:pt x="151" y="151"/>
                  </a:lnTo>
                  <a:lnTo>
                    <a:pt x="151" y="152"/>
                  </a:lnTo>
                  <a:lnTo>
                    <a:pt x="149" y="152"/>
                  </a:lnTo>
                  <a:lnTo>
                    <a:pt x="148" y="152"/>
                  </a:lnTo>
                  <a:lnTo>
                    <a:pt x="148" y="153"/>
                  </a:lnTo>
                  <a:lnTo>
                    <a:pt x="149" y="153"/>
                  </a:lnTo>
                  <a:lnTo>
                    <a:pt x="151" y="153"/>
                  </a:lnTo>
                  <a:lnTo>
                    <a:pt x="151" y="152"/>
                  </a:lnTo>
                  <a:lnTo>
                    <a:pt x="152" y="152"/>
                  </a:lnTo>
                  <a:lnTo>
                    <a:pt x="153" y="152"/>
                  </a:lnTo>
                  <a:lnTo>
                    <a:pt x="155" y="152"/>
                  </a:lnTo>
                  <a:lnTo>
                    <a:pt x="155" y="151"/>
                  </a:lnTo>
                  <a:lnTo>
                    <a:pt x="156" y="151"/>
                  </a:lnTo>
                  <a:lnTo>
                    <a:pt x="157" y="151"/>
                  </a:lnTo>
                  <a:lnTo>
                    <a:pt x="157" y="150"/>
                  </a:lnTo>
                  <a:lnTo>
                    <a:pt x="158" y="150"/>
                  </a:lnTo>
                  <a:lnTo>
                    <a:pt x="160" y="150"/>
                  </a:lnTo>
                  <a:lnTo>
                    <a:pt x="161" y="150"/>
                  </a:lnTo>
                  <a:lnTo>
                    <a:pt x="161" y="148"/>
                  </a:lnTo>
                  <a:lnTo>
                    <a:pt x="161" y="148"/>
                  </a:lnTo>
                  <a:lnTo>
                    <a:pt x="162" y="148"/>
                  </a:lnTo>
                  <a:lnTo>
                    <a:pt x="162" y="148"/>
                  </a:lnTo>
                  <a:lnTo>
                    <a:pt x="164" y="148"/>
                  </a:lnTo>
                  <a:lnTo>
                    <a:pt x="165" y="148"/>
                  </a:lnTo>
                  <a:lnTo>
                    <a:pt x="165" y="150"/>
                  </a:lnTo>
                  <a:lnTo>
                    <a:pt x="166" y="150"/>
                  </a:lnTo>
                  <a:lnTo>
                    <a:pt x="167" y="150"/>
                  </a:lnTo>
                  <a:lnTo>
                    <a:pt x="167" y="151"/>
                  </a:lnTo>
                  <a:lnTo>
                    <a:pt x="166" y="151"/>
                  </a:lnTo>
                  <a:lnTo>
                    <a:pt x="165" y="151"/>
                  </a:lnTo>
                  <a:lnTo>
                    <a:pt x="165" y="152"/>
                  </a:lnTo>
                  <a:lnTo>
                    <a:pt x="164" y="152"/>
                  </a:lnTo>
                  <a:lnTo>
                    <a:pt x="164" y="153"/>
                  </a:lnTo>
                  <a:lnTo>
                    <a:pt x="162" y="153"/>
                  </a:lnTo>
                  <a:lnTo>
                    <a:pt x="161" y="153"/>
                  </a:lnTo>
                  <a:lnTo>
                    <a:pt x="161" y="155"/>
                  </a:lnTo>
                  <a:lnTo>
                    <a:pt x="160" y="155"/>
                  </a:lnTo>
                  <a:lnTo>
                    <a:pt x="158" y="155"/>
                  </a:lnTo>
                  <a:lnTo>
                    <a:pt x="158" y="156"/>
                  </a:lnTo>
                  <a:lnTo>
                    <a:pt x="157" y="156"/>
                  </a:lnTo>
                  <a:lnTo>
                    <a:pt x="156" y="156"/>
                  </a:lnTo>
                  <a:lnTo>
                    <a:pt x="155" y="156"/>
                  </a:lnTo>
                  <a:lnTo>
                    <a:pt x="155" y="157"/>
                  </a:lnTo>
                  <a:lnTo>
                    <a:pt x="156" y="157"/>
                  </a:lnTo>
                  <a:lnTo>
                    <a:pt x="157" y="157"/>
                  </a:lnTo>
                  <a:lnTo>
                    <a:pt x="158" y="157"/>
                  </a:lnTo>
                  <a:lnTo>
                    <a:pt x="158" y="156"/>
                  </a:lnTo>
                  <a:lnTo>
                    <a:pt x="160" y="156"/>
                  </a:lnTo>
                  <a:lnTo>
                    <a:pt x="160" y="157"/>
                  </a:lnTo>
                  <a:lnTo>
                    <a:pt x="158" y="157"/>
                  </a:lnTo>
                  <a:lnTo>
                    <a:pt x="158" y="159"/>
                  </a:lnTo>
                  <a:lnTo>
                    <a:pt x="157" y="159"/>
                  </a:lnTo>
                  <a:lnTo>
                    <a:pt x="156" y="159"/>
                  </a:lnTo>
                  <a:lnTo>
                    <a:pt x="155" y="159"/>
                  </a:lnTo>
                  <a:lnTo>
                    <a:pt x="155" y="160"/>
                  </a:lnTo>
                  <a:lnTo>
                    <a:pt x="155" y="161"/>
                  </a:lnTo>
                  <a:lnTo>
                    <a:pt x="156" y="161"/>
                  </a:lnTo>
                  <a:lnTo>
                    <a:pt x="157" y="161"/>
                  </a:lnTo>
                  <a:lnTo>
                    <a:pt x="157" y="160"/>
                  </a:lnTo>
                  <a:lnTo>
                    <a:pt x="158" y="160"/>
                  </a:lnTo>
                  <a:lnTo>
                    <a:pt x="160" y="160"/>
                  </a:lnTo>
                  <a:lnTo>
                    <a:pt x="160" y="159"/>
                  </a:lnTo>
                  <a:lnTo>
                    <a:pt x="160" y="157"/>
                  </a:lnTo>
                  <a:lnTo>
                    <a:pt x="161" y="157"/>
                  </a:lnTo>
                  <a:lnTo>
                    <a:pt x="161" y="156"/>
                  </a:lnTo>
                  <a:lnTo>
                    <a:pt x="161" y="155"/>
                  </a:lnTo>
                  <a:lnTo>
                    <a:pt x="162" y="155"/>
                  </a:lnTo>
                  <a:lnTo>
                    <a:pt x="164" y="155"/>
                  </a:lnTo>
                  <a:lnTo>
                    <a:pt x="164" y="153"/>
                  </a:lnTo>
                  <a:lnTo>
                    <a:pt x="165" y="153"/>
                  </a:lnTo>
                  <a:lnTo>
                    <a:pt x="165" y="155"/>
                  </a:lnTo>
                  <a:lnTo>
                    <a:pt x="166" y="155"/>
                  </a:lnTo>
                  <a:lnTo>
                    <a:pt x="166" y="156"/>
                  </a:lnTo>
                  <a:lnTo>
                    <a:pt x="165" y="156"/>
                  </a:lnTo>
                  <a:lnTo>
                    <a:pt x="164" y="156"/>
                  </a:lnTo>
                  <a:lnTo>
                    <a:pt x="164" y="157"/>
                  </a:lnTo>
                  <a:lnTo>
                    <a:pt x="162" y="157"/>
                  </a:lnTo>
                  <a:lnTo>
                    <a:pt x="162" y="159"/>
                  </a:lnTo>
                  <a:lnTo>
                    <a:pt x="164" y="159"/>
                  </a:lnTo>
                  <a:lnTo>
                    <a:pt x="165" y="157"/>
                  </a:lnTo>
                  <a:lnTo>
                    <a:pt x="165" y="159"/>
                  </a:lnTo>
                  <a:lnTo>
                    <a:pt x="165" y="160"/>
                  </a:lnTo>
                  <a:lnTo>
                    <a:pt x="166" y="160"/>
                  </a:lnTo>
                  <a:lnTo>
                    <a:pt x="166" y="161"/>
                  </a:lnTo>
                  <a:lnTo>
                    <a:pt x="167" y="161"/>
                  </a:lnTo>
                  <a:lnTo>
                    <a:pt x="167" y="160"/>
                  </a:lnTo>
                  <a:lnTo>
                    <a:pt x="169" y="160"/>
                  </a:lnTo>
                  <a:lnTo>
                    <a:pt x="169" y="161"/>
                  </a:lnTo>
                  <a:lnTo>
                    <a:pt x="170" y="161"/>
                  </a:lnTo>
                  <a:lnTo>
                    <a:pt x="170" y="160"/>
                  </a:lnTo>
                  <a:lnTo>
                    <a:pt x="171" y="160"/>
                  </a:lnTo>
                  <a:lnTo>
                    <a:pt x="171" y="161"/>
                  </a:lnTo>
                  <a:lnTo>
                    <a:pt x="173" y="161"/>
                  </a:lnTo>
                  <a:lnTo>
                    <a:pt x="173" y="160"/>
                  </a:lnTo>
                  <a:lnTo>
                    <a:pt x="174" y="160"/>
                  </a:lnTo>
                  <a:lnTo>
                    <a:pt x="174" y="161"/>
                  </a:lnTo>
                  <a:lnTo>
                    <a:pt x="173" y="161"/>
                  </a:lnTo>
                  <a:lnTo>
                    <a:pt x="173" y="162"/>
                  </a:lnTo>
                  <a:lnTo>
                    <a:pt x="174" y="162"/>
                  </a:lnTo>
                  <a:lnTo>
                    <a:pt x="174" y="164"/>
                  </a:lnTo>
                  <a:lnTo>
                    <a:pt x="173" y="164"/>
                  </a:lnTo>
                  <a:lnTo>
                    <a:pt x="171" y="164"/>
                  </a:lnTo>
                  <a:lnTo>
                    <a:pt x="171" y="165"/>
                  </a:lnTo>
                  <a:lnTo>
                    <a:pt x="170" y="165"/>
                  </a:lnTo>
                  <a:lnTo>
                    <a:pt x="169" y="165"/>
                  </a:lnTo>
                  <a:lnTo>
                    <a:pt x="169" y="164"/>
                  </a:lnTo>
                  <a:lnTo>
                    <a:pt x="167" y="164"/>
                  </a:lnTo>
                  <a:lnTo>
                    <a:pt x="169" y="162"/>
                  </a:lnTo>
                  <a:lnTo>
                    <a:pt x="167" y="162"/>
                  </a:lnTo>
                  <a:lnTo>
                    <a:pt x="167" y="164"/>
                  </a:lnTo>
                  <a:lnTo>
                    <a:pt x="166" y="164"/>
                  </a:lnTo>
                  <a:lnTo>
                    <a:pt x="166" y="165"/>
                  </a:lnTo>
                  <a:lnTo>
                    <a:pt x="166" y="166"/>
                  </a:lnTo>
                  <a:lnTo>
                    <a:pt x="165" y="166"/>
                  </a:lnTo>
                  <a:lnTo>
                    <a:pt x="164" y="166"/>
                  </a:lnTo>
                  <a:lnTo>
                    <a:pt x="162" y="166"/>
                  </a:lnTo>
                  <a:lnTo>
                    <a:pt x="161" y="166"/>
                  </a:lnTo>
                  <a:lnTo>
                    <a:pt x="161" y="168"/>
                  </a:lnTo>
                  <a:lnTo>
                    <a:pt x="161" y="169"/>
                  </a:lnTo>
                  <a:lnTo>
                    <a:pt x="162" y="169"/>
                  </a:lnTo>
                  <a:lnTo>
                    <a:pt x="164" y="169"/>
                  </a:lnTo>
                  <a:lnTo>
                    <a:pt x="165" y="169"/>
                  </a:lnTo>
                  <a:lnTo>
                    <a:pt x="166" y="169"/>
                  </a:lnTo>
                  <a:lnTo>
                    <a:pt x="166" y="168"/>
                  </a:lnTo>
                  <a:lnTo>
                    <a:pt x="167" y="168"/>
                  </a:lnTo>
                  <a:lnTo>
                    <a:pt x="169" y="168"/>
                  </a:lnTo>
                  <a:lnTo>
                    <a:pt x="169" y="166"/>
                  </a:lnTo>
                  <a:lnTo>
                    <a:pt x="170" y="166"/>
                  </a:lnTo>
                  <a:lnTo>
                    <a:pt x="170" y="168"/>
                  </a:lnTo>
                  <a:lnTo>
                    <a:pt x="171" y="168"/>
                  </a:lnTo>
                  <a:lnTo>
                    <a:pt x="171" y="166"/>
                  </a:lnTo>
                  <a:lnTo>
                    <a:pt x="173" y="166"/>
                  </a:lnTo>
                  <a:lnTo>
                    <a:pt x="173" y="165"/>
                  </a:lnTo>
                  <a:lnTo>
                    <a:pt x="174" y="165"/>
                  </a:lnTo>
                  <a:lnTo>
                    <a:pt x="174" y="164"/>
                  </a:lnTo>
                  <a:lnTo>
                    <a:pt x="175" y="164"/>
                  </a:lnTo>
                  <a:lnTo>
                    <a:pt x="175" y="165"/>
                  </a:lnTo>
                  <a:lnTo>
                    <a:pt x="176" y="165"/>
                  </a:lnTo>
                  <a:lnTo>
                    <a:pt x="178" y="165"/>
                  </a:lnTo>
                  <a:lnTo>
                    <a:pt x="178" y="164"/>
                  </a:lnTo>
                  <a:lnTo>
                    <a:pt x="176" y="164"/>
                  </a:lnTo>
                  <a:lnTo>
                    <a:pt x="176" y="162"/>
                  </a:lnTo>
                  <a:lnTo>
                    <a:pt x="178" y="162"/>
                  </a:lnTo>
                  <a:lnTo>
                    <a:pt x="178" y="162"/>
                  </a:lnTo>
                  <a:lnTo>
                    <a:pt x="179" y="162"/>
                  </a:lnTo>
                  <a:lnTo>
                    <a:pt x="179" y="161"/>
                  </a:lnTo>
                  <a:lnTo>
                    <a:pt x="179" y="160"/>
                  </a:lnTo>
                  <a:lnTo>
                    <a:pt x="180" y="160"/>
                  </a:lnTo>
                  <a:lnTo>
                    <a:pt x="180" y="161"/>
                  </a:lnTo>
                  <a:lnTo>
                    <a:pt x="182" y="161"/>
                  </a:lnTo>
                  <a:lnTo>
                    <a:pt x="182" y="162"/>
                  </a:lnTo>
                  <a:lnTo>
                    <a:pt x="180" y="162"/>
                  </a:lnTo>
                  <a:lnTo>
                    <a:pt x="180" y="164"/>
                  </a:lnTo>
                  <a:lnTo>
                    <a:pt x="180" y="165"/>
                  </a:lnTo>
                  <a:lnTo>
                    <a:pt x="180" y="166"/>
                  </a:lnTo>
                  <a:lnTo>
                    <a:pt x="182" y="166"/>
                  </a:lnTo>
                  <a:lnTo>
                    <a:pt x="182" y="165"/>
                  </a:lnTo>
                  <a:lnTo>
                    <a:pt x="182" y="164"/>
                  </a:lnTo>
                  <a:lnTo>
                    <a:pt x="183" y="164"/>
                  </a:lnTo>
                  <a:lnTo>
                    <a:pt x="183" y="165"/>
                  </a:lnTo>
                  <a:lnTo>
                    <a:pt x="183" y="166"/>
                  </a:lnTo>
                  <a:lnTo>
                    <a:pt x="183" y="168"/>
                  </a:lnTo>
                  <a:lnTo>
                    <a:pt x="182" y="168"/>
                  </a:lnTo>
                  <a:lnTo>
                    <a:pt x="182" y="169"/>
                  </a:lnTo>
                  <a:lnTo>
                    <a:pt x="182" y="170"/>
                  </a:lnTo>
                  <a:lnTo>
                    <a:pt x="183" y="170"/>
                  </a:lnTo>
                  <a:lnTo>
                    <a:pt x="183" y="169"/>
                  </a:lnTo>
                  <a:lnTo>
                    <a:pt x="184" y="169"/>
                  </a:lnTo>
                  <a:lnTo>
                    <a:pt x="184" y="168"/>
                  </a:lnTo>
                  <a:lnTo>
                    <a:pt x="184" y="166"/>
                  </a:lnTo>
                  <a:lnTo>
                    <a:pt x="185" y="166"/>
                  </a:lnTo>
                  <a:lnTo>
                    <a:pt x="185" y="168"/>
                  </a:lnTo>
                  <a:lnTo>
                    <a:pt x="187" y="168"/>
                  </a:lnTo>
                  <a:lnTo>
                    <a:pt x="187" y="166"/>
                  </a:lnTo>
                  <a:lnTo>
                    <a:pt x="187" y="165"/>
                  </a:lnTo>
                  <a:lnTo>
                    <a:pt x="188" y="165"/>
                  </a:lnTo>
                  <a:lnTo>
                    <a:pt x="188" y="164"/>
                  </a:lnTo>
                  <a:lnTo>
                    <a:pt x="188" y="162"/>
                  </a:lnTo>
                  <a:lnTo>
                    <a:pt x="188" y="161"/>
                  </a:lnTo>
                  <a:lnTo>
                    <a:pt x="188" y="160"/>
                  </a:lnTo>
                  <a:lnTo>
                    <a:pt x="188" y="159"/>
                  </a:lnTo>
                  <a:lnTo>
                    <a:pt x="189" y="159"/>
                  </a:lnTo>
                  <a:lnTo>
                    <a:pt x="191" y="159"/>
                  </a:lnTo>
                  <a:lnTo>
                    <a:pt x="191" y="160"/>
                  </a:lnTo>
                  <a:lnTo>
                    <a:pt x="189" y="160"/>
                  </a:lnTo>
                  <a:lnTo>
                    <a:pt x="189" y="161"/>
                  </a:lnTo>
                  <a:lnTo>
                    <a:pt x="191" y="161"/>
                  </a:lnTo>
                  <a:lnTo>
                    <a:pt x="191" y="160"/>
                  </a:lnTo>
                  <a:lnTo>
                    <a:pt x="192" y="160"/>
                  </a:lnTo>
                  <a:lnTo>
                    <a:pt x="192" y="161"/>
                  </a:lnTo>
                  <a:lnTo>
                    <a:pt x="193" y="161"/>
                  </a:lnTo>
                  <a:lnTo>
                    <a:pt x="194" y="161"/>
                  </a:lnTo>
                  <a:lnTo>
                    <a:pt x="194" y="162"/>
                  </a:lnTo>
                  <a:lnTo>
                    <a:pt x="193" y="162"/>
                  </a:lnTo>
                  <a:lnTo>
                    <a:pt x="193" y="164"/>
                  </a:lnTo>
                  <a:lnTo>
                    <a:pt x="193" y="165"/>
                  </a:lnTo>
                  <a:lnTo>
                    <a:pt x="194" y="165"/>
                  </a:lnTo>
                  <a:lnTo>
                    <a:pt x="194" y="166"/>
                  </a:lnTo>
                  <a:lnTo>
                    <a:pt x="193" y="166"/>
                  </a:lnTo>
                  <a:lnTo>
                    <a:pt x="192" y="166"/>
                  </a:lnTo>
                  <a:lnTo>
                    <a:pt x="191" y="166"/>
                  </a:lnTo>
                  <a:lnTo>
                    <a:pt x="189" y="166"/>
                  </a:lnTo>
                  <a:lnTo>
                    <a:pt x="188" y="166"/>
                  </a:lnTo>
                  <a:lnTo>
                    <a:pt x="188" y="168"/>
                  </a:lnTo>
                  <a:lnTo>
                    <a:pt x="187" y="168"/>
                  </a:lnTo>
                  <a:lnTo>
                    <a:pt x="187" y="169"/>
                  </a:lnTo>
                  <a:lnTo>
                    <a:pt x="187" y="170"/>
                  </a:lnTo>
                  <a:lnTo>
                    <a:pt x="188" y="170"/>
                  </a:lnTo>
                  <a:lnTo>
                    <a:pt x="188" y="171"/>
                  </a:lnTo>
                  <a:lnTo>
                    <a:pt x="189" y="171"/>
                  </a:lnTo>
                  <a:lnTo>
                    <a:pt x="191" y="171"/>
                  </a:lnTo>
                  <a:lnTo>
                    <a:pt x="191" y="170"/>
                  </a:lnTo>
                  <a:lnTo>
                    <a:pt x="192" y="170"/>
                  </a:lnTo>
                  <a:lnTo>
                    <a:pt x="192" y="169"/>
                  </a:lnTo>
                  <a:lnTo>
                    <a:pt x="193" y="169"/>
                  </a:lnTo>
                  <a:lnTo>
                    <a:pt x="194" y="169"/>
                  </a:lnTo>
                  <a:lnTo>
                    <a:pt x="194" y="170"/>
                  </a:lnTo>
                  <a:lnTo>
                    <a:pt x="196" y="170"/>
                  </a:lnTo>
                  <a:lnTo>
                    <a:pt x="196" y="169"/>
                  </a:lnTo>
                  <a:lnTo>
                    <a:pt x="197" y="169"/>
                  </a:lnTo>
                  <a:lnTo>
                    <a:pt x="198" y="169"/>
                  </a:lnTo>
                  <a:lnTo>
                    <a:pt x="200" y="169"/>
                  </a:lnTo>
                  <a:lnTo>
                    <a:pt x="200" y="170"/>
                  </a:lnTo>
                  <a:lnTo>
                    <a:pt x="201" y="170"/>
                  </a:lnTo>
                  <a:lnTo>
                    <a:pt x="202" y="170"/>
                  </a:lnTo>
                  <a:lnTo>
                    <a:pt x="203" y="170"/>
                  </a:lnTo>
                  <a:lnTo>
                    <a:pt x="203" y="169"/>
                  </a:lnTo>
                  <a:lnTo>
                    <a:pt x="202" y="169"/>
                  </a:lnTo>
                  <a:lnTo>
                    <a:pt x="201" y="169"/>
                  </a:lnTo>
                  <a:lnTo>
                    <a:pt x="201" y="168"/>
                  </a:lnTo>
                  <a:lnTo>
                    <a:pt x="201" y="166"/>
                  </a:lnTo>
                  <a:lnTo>
                    <a:pt x="202" y="166"/>
                  </a:lnTo>
                  <a:lnTo>
                    <a:pt x="203" y="166"/>
                  </a:lnTo>
                  <a:lnTo>
                    <a:pt x="203" y="165"/>
                  </a:lnTo>
                  <a:lnTo>
                    <a:pt x="205" y="165"/>
                  </a:lnTo>
                  <a:lnTo>
                    <a:pt x="205" y="166"/>
                  </a:lnTo>
                  <a:lnTo>
                    <a:pt x="206" y="166"/>
                  </a:lnTo>
                  <a:lnTo>
                    <a:pt x="206" y="168"/>
                  </a:lnTo>
                  <a:lnTo>
                    <a:pt x="206" y="169"/>
                  </a:lnTo>
                  <a:lnTo>
                    <a:pt x="205" y="169"/>
                  </a:lnTo>
                  <a:lnTo>
                    <a:pt x="205" y="170"/>
                  </a:lnTo>
                  <a:lnTo>
                    <a:pt x="203" y="170"/>
                  </a:lnTo>
                  <a:lnTo>
                    <a:pt x="203" y="171"/>
                  </a:lnTo>
                  <a:lnTo>
                    <a:pt x="205" y="171"/>
                  </a:lnTo>
                  <a:lnTo>
                    <a:pt x="205" y="170"/>
                  </a:lnTo>
                  <a:lnTo>
                    <a:pt x="206" y="170"/>
                  </a:lnTo>
                  <a:lnTo>
                    <a:pt x="207" y="170"/>
                  </a:lnTo>
                  <a:lnTo>
                    <a:pt x="207" y="171"/>
                  </a:lnTo>
                  <a:lnTo>
                    <a:pt x="207" y="173"/>
                  </a:lnTo>
                  <a:lnTo>
                    <a:pt x="209" y="173"/>
                  </a:lnTo>
                  <a:lnTo>
                    <a:pt x="209" y="174"/>
                  </a:lnTo>
                  <a:lnTo>
                    <a:pt x="207" y="174"/>
                  </a:lnTo>
                  <a:lnTo>
                    <a:pt x="207" y="175"/>
                  </a:lnTo>
                  <a:lnTo>
                    <a:pt x="206" y="175"/>
                  </a:lnTo>
                  <a:lnTo>
                    <a:pt x="206" y="177"/>
                  </a:lnTo>
                  <a:lnTo>
                    <a:pt x="205" y="177"/>
                  </a:lnTo>
                  <a:lnTo>
                    <a:pt x="205" y="178"/>
                  </a:lnTo>
                  <a:lnTo>
                    <a:pt x="203" y="178"/>
                  </a:lnTo>
                  <a:lnTo>
                    <a:pt x="203" y="179"/>
                  </a:lnTo>
                  <a:lnTo>
                    <a:pt x="205" y="179"/>
                  </a:lnTo>
                  <a:lnTo>
                    <a:pt x="205" y="178"/>
                  </a:lnTo>
                  <a:lnTo>
                    <a:pt x="206" y="178"/>
                  </a:lnTo>
                  <a:lnTo>
                    <a:pt x="206" y="177"/>
                  </a:lnTo>
                  <a:lnTo>
                    <a:pt x="207" y="177"/>
                  </a:lnTo>
                  <a:lnTo>
                    <a:pt x="207" y="175"/>
                  </a:lnTo>
                  <a:lnTo>
                    <a:pt x="209" y="175"/>
                  </a:lnTo>
                  <a:lnTo>
                    <a:pt x="209" y="177"/>
                  </a:lnTo>
                  <a:lnTo>
                    <a:pt x="209" y="177"/>
                  </a:lnTo>
                  <a:lnTo>
                    <a:pt x="209" y="175"/>
                  </a:lnTo>
                  <a:lnTo>
                    <a:pt x="209" y="174"/>
                  </a:lnTo>
                  <a:lnTo>
                    <a:pt x="209" y="173"/>
                  </a:lnTo>
                  <a:lnTo>
                    <a:pt x="209" y="171"/>
                  </a:lnTo>
                  <a:lnTo>
                    <a:pt x="209" y="170"/>
                  </a:lnTo>
                  <a:lnTo>
                    <a:pt x="210" y="170"/>
                  </a:lnTo>
                  <a:lnTo>
                    <a:pt x="210" y="171"/>
                  </a:lnTo>
                  <a:lnTo>
                    <a:pt x="210" y="173"/>
                  </a:lnTo>
                  <a:lnTo>
                    <a:pt x="211" y="173"/>
                  </a:lnTo>
                  <a:lnTo>
                    <a:pt x="211" y="174"/>
                  </a:lnTo>
                  <a:lnTo>
                    <a:pt x="213" y="174"/>
                  </a:lnTo>
                  <a:lnTo>
                    <a:pt x="214" y="174"/>
                  </a:lnTo>
                  <a:lnTo>
                    <a:pt x="214" y="173"/>
                  </a:lnTo>
                  <a:lnTo>
                    <a:pt x="214" y="171"/>
                  </a:lnTo>
                  <a:lnTo>
                    <a:pt x="214" y="170"/>
                  </a:lnTo>
                  <a:lnTo>
                    <a:pt x="214" y="169"/>
                  </a:lnTo>
                  <a:lnTo>
                    <a:pt x="215" y="169"/>
                  </a:lnTo>
                  <a:lnTo>
                    <a:pt x="216" y="169"/>
                  </a:lnTo>
                  <a:lnTo>
                    <a:pt x="216" y="168"/>
                  </a:lnTo>
                  <a:lnTo>
                    <a:pt x="218" y="168"/>
                  </a:lnTo>
                  <a:lnTo>
                    <a:pt x="219" y="168"/>
                  </a:lnTo>
                  <a:lnTo>
                    <a:pt x="220" y="168"/>
                  </a:lnTo>
                  <a:lnTo>
                    <a:pt x="220" y="169"/>
                  </a:lnTo>
                  <a:lnTo>
                    <a:pt x="219" y="169"/>
                  </a:lnTo>
                  <a:lnTo>
                    <a:pt x="219" y="170"/>
                  </a:lnTo>
                  <a:lnTo>
                    <a:pt x="219" y="171"/>
                  </a:lnTo>
                  <a:lnTo>
                    <a:pt x="219" y="173"/>
                  </a:lnTo>
                  <a:lnTo>
                    <a:pt x="220" y="173"/>
                  </a:lnTo>
                  <a:lnTo>
                    <a:pt x="220" y="174"/>
                  </a:lnTo>
                  <a:lnTo>
                    <a:pt x="219" y="174"/>
                  </a:lnTo>
                  <a:lnTo>
                    <a:pt x="218" y="174"/>
                  </a:lnTo>
                  <a:lnTo>
                    <a:pt x="218" y="175"/>
                  </a:lnTo>
                  <a:lnTo>
                    <a:pt x="218" y="177"/>
                  </a:lnTo>
                  <a:lnTo>
                    <a:pt x="219" y="177"/>
                  </a:lnTo>
                  <a:lnTo>
                    <a:pt x="220" y="177"/>
                  </a:lnTo>
                  <a:lnTo>
                    <a:pt x="222" y="177"/>
                  </a:lnTo>
                  <a:lnTo>
                    <a:pt x="222" y="178"/>
                  </a:lnTo>
                  <a:lnTo>
                    <a:pt x="222" y="179"/>
                  </a:lnTo>
                  <a:lnTo>
                    <a:pt x="222" y="179"/>
                  </a:lnTo>
                  <a:lnTo>
                    <a:pt x="222" y="180"/>
                  </a:lnTo>
                  <a:lnTo>
                    <a:pt x="222" y="182"/>
                  </a:lnTo>
                  <a:lnTo>
                    <a:pt x="223" y="182"/>
                  </a:lnTo>
                  <a:lnTo>
                    <a:pt x="223" y="180"/>
                  </a:lnTo>
                  <a:lnTo>
                    <a:pt x="223" y="179"/>
                  </a:lnTo>
                  <a:lnTo>
                    <a:pt x="223" y="179"/>
                  </a:lnTo>
                  <a:lnTo>
                    <a:pt x="223" y="178"/>
                  </a:lnTo>
                  <a:lnTo>
                    <a:pt x="224" y="178"/>
                  </a:lnTo>
                  <a:lnTo>
                    <a:pt x="225" y="178"/>
                  </a:lnTo>
                  <a:lnTo>
                    <a:pt x="225" y="179"/>
                  </a:lnTo>
                  <a:lnTo>
                    <a:pt x="225" y="179"/>
                  </a:lnTo>
                  <a:lnTo>
                    <a:pt x="227" y="179"/>
                  </a:lnTo>
                  <a:lnTo>
                    <a:pt x="227" y="180"/>
                  </a:lnTo>
                  <a:lnTo>
                    <a:pt x="227" y="182"/>
                  </a:lnTo>
                  <a:lnTo>
                    <a:pt x="228" y="182"/>
                  </a:lnTo>
                  <a:lnTo>
                    <a:pt x="228" y="180"/>
                  </a:lnTo>
                  <a:lnTo>
                    <a:pt x="228" y="179"/>
                  </a:lnTo>
                  <a:lnTo>
                    <a:pt x="229" y="179"/>
                  </a:lnTo>
                  <a:lnTo>
                    <a:pt x="231" y="179"/>
                  </a:lnTo>
                  <a:lnTo>
                    <a:pt x="231" y="180"/>
                  </a:lnTo>
                  <a:lnTo>
                    <a:pt x="231" y="182"/>
                  </a:lnTo>
                  <a:lnTo>
                    <a:pt x="231" y="183"/>
                  </a:lnTo>
                  <a:lnTo>
                    <a:pt x="229" y="183"/>
                  </a:lnTo>
                  <a:lnTo>
                    <a:pt x="229" y="184"/>
                  </a:lnTo>
                  <a:lnTo>
                    <a:pt x="228" y="184"/>
                  </a:lnTo>
                  <a:lnTo>
                    <a:pt x="228" y="186"/>
                  </a:lnTo>
                  <a:lnTo>
                    <a:pt x="228" y="187"/>
                  </a:lnTo>
                  <a:lnTo>
                    <a:pt x="228" y="188"/>
                  </a:lnTo>
                  <a:lnTo>
                    <a:pt x="229" y="188"/>
                  </a:lnTo>
                  <a:lnTo>
                    <a:pt x="229" y="187"/>
                  </a:lnTo>
                  <a:lnTo>
                    <a:pt x="229" y="186"/>
                  </a:lnTo>
                  <a:lnTo>
                    <a:pt x="231" y="186"/>
                  </a:lnTo>
                  <a:lnTo>
                    <a:pt x="231" y="187"/>
                  </a:lnTo>
                  <a:lnTo>
                    <a:pt x="231" y="188"/>
                  </a:lnTo>
                  <a:lnTo>
                    <a:pt x="231" y="190"/>
                  </a:lnTo>
                  <a:lnTo>
                    <a:pt x="231" y="191"/>
                  </a:lnTo>
                  <a:lnTo>
                    <a:pt x="229" y="191"/>
                  </a:lnTo>
                  <a:lnTo>
                    <a:pt x="229" y="192"/>
                  </a:lnTo>
                  <a:lnTo>
                    <a:pt x="228" y="192"/>
                  </a:lnTo>
                  <a:lnTo>
                    <a:pt x="228" y="193"/>
                  </a:lnTo>
                  <a:lnTo>
                    <a:pt x="227" y="193"/>
                  </a:lnTo>
                  <a:lnTo>
                    <a:pt x="227" y="195"/>
                  </a:lnTo>
                  <a:lnTo>
                    <a:pt x="228" y="195"/>
                  </a:lnTo>
                  <a:lnTo>
                    <a:pt x="229" y="195"/>
                  </a:lnTo>
                  <a:lnTo>
                    <a:pt x="229" y="193"/>
                  </a:lnTo>
                  <a:lnTo>
                    <a:pt x="231" y="193"/>
                  </a:lnTo>
                  <a:lnTo>
                    <a:pt x="231" y="192"/>
                  </a:lnTo>
                  <a:lnTo>
                    <a:pt x="232" y="192"/>
                  </a:lnTo>
                  <a:lnTo>
                    <a:pt x="233" y="193"/>
                  </a:lnTo>
                  <a:lnTo>
                    <a:pt x="232" y="193"/>
                  </a:lnTo>
                  <a:lnTo>
                    <a:pt x="232" y="195"/>
                  </a:lnTo>
                  <a:lnTo>
                    <a:pt x="233" y="195"/>
                  </a:lnTo>
                  <a:lnTo>
                    <a:pt x="233" y="193"/>
                  </a:lnTo>
                  <a:lnTo>
                    <a:pt x="234" y="193"/>
                  </a:lnTo>
                  <a:lnTo>
                    <a:pt x="234" y="192"/>
                  </a:lnTo>
                  <a:lnTo>
                    <a:pt x="233" y="192"/>
                  </a:lnTo>
                  <a:lnTo>
                    <a:pt x="232" y="192"/>
                  </a:lnTo>
                  <a:lnTo>
                    <a:pt x="232" y="191"/>
                  </a:lnTo>
                  <a:lnTo>
                    <a:pt x="233" y="191"/>
                  </a:lnTo>
                  <a:lnTo>
                    <a:pt x="234" y="191"/>
                  </a:lnTo>
                  <a:lnTo>
                    <a:pt x="236" y="191"/>
                  </a:lnTo>
                  <a:lnTo>
                    <a:pt x="236" y="190"/>
                  </a:lnTo>
                  <a:lnTo>
                    <a:pt x="236" y="188"/>
                  </a:lnTo>
                  <a:lnTo>
                    <a:pt x="237" y="188"/>
                  </a:lnTo>
                  <a:lnTo>
                    <a:pt x="237" y="190"/>
                  </a:lnTo>
                  <a:lnTo>
                    <a:pt x="238" y="190"/>
                  </a:lnTo>
                  <a:lnTo>
                    <a:pt x="238" y="188"/>
                  </a:lnTo>
                  <a:lnTo>
                    <a:pt x="240" y="188"/>
                  </a:lnTo>
                  <a:lnTo>
                    <a:pt x="240" y="187"/>
                  </a:lnTo>
                  <a:lnTo>
                    <a:pt x="240" y="187"/>
                  </a:lnTo>
                  <a:lnTo>
                    <a:pt x="240" y="188"/>
                  </a:lnTo>
                  <a:lnTo>
                    <a:pt x="240" y="188"/>
                  </a:lnTo>
                  <a:lnTo>
                    <a:pt x="240" y="190"/>
                  </a:lnTo>
                  <a:lnTo>
                    <a:pt x="240" y="190"/>
                  </a:lnTo>
                  <a:lnTo>
                    <a:pt x="241" y="190"/>
                  </a:lnTo>
                  <a:lnTo>
                    <a:pt x="241" y="188"/>
                  </a:lnTo>
                  <a:lnTo>
                    <a:pt x="241" y="187"/>
                  </a:lnTo>
                  <a:lnTo>
                    <a:pt x="242" y="187"/>
                  </a:lnTo>
                  <a:lnTo>
                    <a:pt x="243" y="187"/>
                  </a:lnTo>
                  <a:lnTo>
                    <a:pt x="243" y="186"/>
                  </a:lnTo>
                  <a:lnTo>
                    <a:pt x="242" y="186"/>
                  </a:lnTo>
                  <a:lnTo>
                    <a:pt x="242" y="184"/>
                  </a:lnTo>
                  <a:lnTo>
                    <a:pt x="243" y="184"/>
                  </a:lnTo>
                  <a:lnTo>
                    <a:pt x="243" y="183"/>
                  </a:lnTo>
                  <a:lnTo>
                    <a:pt x="243" y="182"/>
                  </a:lnTo>
                  <a:lnTo>
                    <a:pt x="243" y="180"/>
                  </a:lnTo>
                  <a:lnTo>
                    <a:pt x="243" y="179"/>
                  </a:lnTo>
                  <a:lnTo>
                    <a:pt x="245" y="179"/>
                  </a:lnTo>
                  <a:lnTo>
                    <a:pt x="245" y="180"/>
                  </a:lnTo>
                  <a:lnTo>
                    <a:pt x="246" y="180"/>
                  </a:lnTo>
                  <a:lnTo>
                    <a:pt x="246" y="182"/>
                  </a:lnTo>
                  <a:lnTo>
                    <a:pt x="247" y="182"/>
                  </a:lnTo>
                  <a:lnTo>
                    <a:pt x="247" y="180"/>
                  </a:lnTo>
                  <a:lnTo>
                    <a:pt x="249" y="180"/>
                  </a:lnTo>
                  <a:lnTo>
                    <a:pt x="249" y="182"/>
                  </a:lnTo>
                  <a:lnTo>
                    <a:pt x="249" y="183"/>
                  </a:lnTo>
                  <a:lnTo>
                    <a:pt x="247" y="183"/>
                  </a:lnTo>
                  <a:lnTo>
                    <a:pt x="247" y="184"/>
                  </a:lnTo>
                  <a:lnTo>
                    <a:pt x="249" y="184"/>
                  </a:lnTo>
                  <a:lnTo>
                    <a:pt x="249" y="186"/>
                  </a:lnTo>
                  <a:lnTo>
                    <a:pt x="247" y="187"/>
                  </a:lnTo>
                  <a:lnTo>
                    <a:pt x="247" y="188"/>
                  </a:lnTo>
                  <a:lnTo>
                    <a:pt x="246" y="188"/>
                  </a:lnTo>
                  <a:lnTo>
                    <a:pt x="246" y="190"/>
                  </a:lnTo>
                  <a:lnTo>
                    <a:pt x="246" y="191"/>
                  </a:lnTo>
                  <a:lnTo>
                    <a:pt x="247" y="191"/>
                  </a:lnTo>
                  <a:lnTo>
                    <a:pt x="249" y="191"/>
                  </a:lnTo>
                  <a:lnTo>
                    <a:pt x="250" y="191"/>
                  </a:lnTo>
                  <a:lnTo>
                    <a:pt x="250" y="190"/>
                  </a:lnTo>
                  <a:lnTo>
                    <a:pt x="249" y="190"/>
                  </a:lnTo>
                  <a:lnTo>
                    <a:pt x="249" y="188"/>
                  </a:lnTo>
                  <a:lnTo>
                    <a:pt x="250" y="188"/>
                  </a:lnTo>
                  <a:lnTo>
                    <a:pt x="250" y="187"/>
                  </a:lnTo>
                  <a:lnTo>
                    <a:pt x="251" y="187"/>
                  </a:lnTo>
                  <a:lnTo>
                    <a:pt x="252" y="187"/>
                  </a:lnTo>
                  <a:lnTo>
                    <a:pt x="252" y="186"/>
                  </a:lnTo>
                  <a:lnTo>
                    <a:pt x="254" y="186"/>
                  </a:lnTo>
                  <a:lnTo>
                    <a:pt x="254" y="184"/>
                  </a:lnTo>
                  <a:lnTo>
                    <a:pt x="252" y="184"/>
                  </a:lnTo>
                  <a:lnTo>
                    <a:pt x="252" y="183"/>
                  </a:lnTo>
                  <a:lnTo>
                    <a:pt x="254" y="183"/>
                  </a:lnTo>
                  <a:lnTo>
                    <a:pt x="255" y="183"/>
                  </a:lnTo>
                  <a:lnTo>
                    <a:pt x="255" y="182"/>
                  </a:lnTo>
                  <a:lnTo>
                    <a:pt x="256" y="182"/>
                  </a:lnTo>
                  <a:lnTo>
                    <a:pt x="256" y="183"/>
                  </a:lnTo>
                  <a:lnTo>
                    <a:pt x="256" y="184"/>
                  </a:lnTo>
                  <a:lnTo>
                    <a:pt x="258" y="184"/>
                  </a:lnTo>
                  <a:lnTo>
                    <a:pt x="258" y="183"/>
                  </a:lnTo>
                  <a:lnTo>
                    <a:pt x="259" y="183"/>
                  </a:lnTo>
                  <a:lnTo>
                    <a:pt x="259" y="184"/>
                  </a:lnTo>
                  <a:lnTo>
                    <a:pt x="259" y="186"/>
                  </a:lnTo>
                  <a:lnTo>
                    <a:pt x="258" y="186"/>
                  </a:lnTo>
                  <a:lnTo>
                    <a:pt x="258" y="187"/>
                  </a:lnTo>
                  <a:lnTo>
                    <a:pt x="259" y="187"/>
                  </a:lnTo>
                  <a:lnTo>
                    <a:pt x="259" y="188"/>
                  </a:lnTo>
                  <a:lnTo>
                    <a:pt x="259" y="190"/>
                  </a:lnTo>
                  <a:lnTo>
                    <a:pt x="259" y="191"/>
                  </a:lnTo>
                  <a:lnTo>
                    <a:pt x="258" y="191"/>
                  </a:lnTo>
                  <a:lnTo>
                    <a:pt x="258" y="192"/>
                  </a:lnTo>
                  <a:lnTo>
                    <a:pt x="258" y="193"/>
                  </a:lnTo>
                  <a:lnTo>
                    <a:pt x="256" y="193"/>
                  </a:lnTo>
                  <a:lnTo>
                    <a:pt x="256" y="195"/>
                  </a:lnTo>
                  <a:lnTo>
                    <a:pt x="256" y="196"/>
                  </a:lnTo>
                  <a:lnTo>
                    <a:pt x="256" y="197"/>
                  </a:lnTo>
                  <a:lnTo>
                    <a:pt x="256" y="199"/>
                  </a:lnTo>
                  <a:lnTo>
                    <a:pt x="258" y="199"/>
                  </a:lnTo>
                  <a:lnTo>
                    <a:pt x="258" y="197"/>
                  </a:lnTo>
                  <a:lnTo>
                    <a:pt x="258" y="196"/>
                  </a:lnTo>
                  <a:lnTo>
                    <a:pt x="259" y="196"/>
                  </a:lnTo>
                  <a:lnTo>
                    <a:pt x="259" y="195"/>
                  </a:lnTo>
                  <a:lnTo>
                    <a:pt x="259" y="193"/>
                  </a:lnTo>
                  <a:lnTo>
                    <a:pt x="260" y="193"/>
                  </a:lnTo>
                  <a:lnTo>
                    <a:pt x="260" y="192"/>
                  </a:lnTo>
                  <a:lnTo>
                    <a:pt x="260" y="191"/>
                  </a:lnTo>
                  <a:lnTo>
                    <a:pt x="260" y="190"/>
                  </a:lnTo>
                  <a:lnTo>
                    <a:pt x="260" y="188"/>
                  </a:lnTo>
                  <a:lnTo>
                    <a:pt x="260" y="187"/>
                  </a:lnTo>
                  <a:lnTo>
                    <a:pt x="261" y="186"/>
                  </a:lnTo>
                  <a:lnTo>
                    <a:pt x="261" y="187"/>
                  </a:lnTo>
                  <a:lnTo>
                    <a:pt x="263" y="187"/>
                  </a:lnTo>
                  <a:lnTo>
                    <a:pt x="263" y="186"/>
                  </a:lnTo>
                  <a:lnTo>
                    <a:pt x="263" y="184"/>
                  </a:lnTo>
                  <a:lnTo>
                    <a:pt x="263" y="183"/>
                  </a:lnTo>
                  <a:lnTo>
                    <a:pt x="263" y="182"/>
                  </a:lnTo>
                  <a:lnTo>
                    <a:pt x="263" y="180"/>
                  </a:lnTo>
                  <a:lnTo>
                    <a:pt x="261" y="180"/>
                  </a:lnTo>
                  <a:lnTo>
                    <a:pt x="261" y="179"/>
                  </a:lnTo>
                  <a:lnTo>
                    <a:pt x="261" y="179"/>
                  </a:lnTo>
                  <a:lnTo>
                    <a:pt x="263" y="179"/>
                  </a:lnTo>
                  <a:lnTo>
                    <a:pt x="264" y="179"/>
                  </a:lnTo>
                  <a:lnTo>
                    <a:pt x="264" y="178"/>
                  </a:lnTo>
                  <a:lnTo>
                    <a:pt x="264" y="177"/>
                  </a:lnTo>
                  <a:lnTo>
                    <a:pt x="264" y="175"/>
                  </a:lnTo>
                  <a:lnTo>
                    <a:pt x="265" y="175"/>
                  </a:lnTo>
                  <a:lnTo>
                    <a:pt x="265" y="177"/>
                  </a:lnTo>
                  <a:lnTo>
                    <a:pt x="265" y="178"/>
                  </a:lnTo>
                  <a:lnTo>
                    <a:pt x="267" y="178"/>
                  </a:lnTo>
                  <a:lnTo>
                    <a:pt x="267" y="179"/>
                  </a:lnTo>
                  <a:lnTo>
                    <a:pt x="267" y="179"/>
                  </a:lnTo>
                  <a:lnTo>
                    <a:pt x="267" y="180"/>
                  </a:lnTo>
                  <a:lnTo>
                    <a:pt x="265" y="180"/>
                  </a:lnTo>
                  <a:lnTo>
                    <a:pt x="265" y="182"/>
                  </a:lnTo>
                  <a:lnTo>
                    <a:pt x="265" y="183"/>
                  </a:lnTo>
                  <a:lnTo>
                    <a:pt x="267" y="183"/>
                  </a:lnTo>
                  <a:lnTo>
                    <a:pt x="267" y="182"/>
                  </a:lnTo>
                  <a:lnTo>
                    <a:pt x="268" y="182"/>
                  </a:lnTo>
                  <a:lnTo>
                    <a:pt x="268" y="180"/>
                  </a:lnTo>
                  <a:lnTo>
                    <a:pt x="268" y="179"/>
                  </a:lnTo>
                  <a:lnTo>
                    <a:pt x="269" y="179"/>
                  </a:lnTo>
                  <a:lnTo>
                    <a:pt x="269" y="180"/>
                  </a:lnTo>
                  <a:lnTo>
                    <a:pt x="269" y="182"/>
                  </a:lnTo>
                  <a:lnTo>
                    <a:pt x="270" y="182"/>
                  </a:lnTo>
                  <a:lnTo>
                    <a:pt x="270" y="180"/>
                  </a:lnTo>
                  <a:lnTo>
                    <a:pt x="270" y="179"/>
                  </a:lnTo>
                  <a:lnTo>
                    <a:pt x="269" y="179"/>
                  </a:lnTo>
                  <a:lnTo>
                    <a:pt x="269" y="179"/>
                  </a:lnTo>
                  <a:lnTo>
                    <a:pt x="269" y="178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78"/>
                  </a:lnTo>
                  <a:lnTo>
                    <a:pt x="272" y="179"/>
                  </a:lnTo>
                  <a:lnTo>
                    <a:pt x="272" y="179"/>
                  </a:lnTo>
                  <a:lnTo>
                    <a:pt x="273" y="179"/>
                  </a:lnTo>
                  <a:lnTo>
                    <a:pt x="273" y="180"/>
                  </a:lnTo>
                  <a:lnTo>
                    <a:pt x="272" y="180"/>
                  </a:lnTo>
                  <a:lnTo>
                    <a:pt x="272" y="182"/>
                  </a:lnTo>
                  <a:lnTo>
                    <a:pt x="272" y="183"/>
                  </a:lnTo>
                  <a:lnTo>
                    <a:pt x="272" y="184"/>
                  </a:lnTo>
                  <a:lnTo>
                    <a:pt x="273" y="184"/>
                  </a:lnTo>
                  <a:lnTo>
                    <a:pt x="273" y="183"/>
                  </a:lnTo>
                  <a:lnTo>
                    <a:pt x="274" y="183"/>
                  </a:lnTo>
                  <a:lnTo>
                    <a:pt x="274" y="182"/>
                  </a:lnTo>
                  <a:lnTo>
                    <a:pt x="276" y="182"/>
                  </a:lnTo>
                  <a:lnTo>
                    <a:pt x="276" y="183"/>
                  </a:lnTo>
                  <a:lnTo>
                    <a:pt x="276" y="184"/>
                  </a:lnTo>
                  <a:lnTo>
                    <a:pt x="277" y="183"/>
                  </a:lnTo>
                  <a:lnTo>
                    <a:pt x="277" y="184"/>
                  </a:lnTo>
                  <a:lnTo>
                    <a:pt x="278" y="184"/>
                  </a:lnTo>
                  <a:lnTo>
                    <a:pt x="278" y="186"/>
                  </a:lnTo>
                  <a:lnTo>
                    <a:pt x="277" y="186"/>
                  </a:lnTo>
                  <a:lnTo>
                    <a:pt x="277" y="187"/>
                  </a:lnTo>
                  <a:lnTo>
                    <a:pt x="277" y="188"/>
                  </a:lnTo>
                  <a:lnTo>
                    <a:pt x="276" y="188"/>
                  </a:lnTo>
                  <a:lnTo>
                    <a:pt x="276" y="190"/>
                  </a:lnTo>
                  <a:lnTo>
                    <a:pt x="277" y="190"/>
                  </a:lnTo>
                  <a:lnTo>
                    <a:pt x="277" y="188"/>
                  </a:lnTo>
                  <a:lnTo>
                    <a:pt x="278" y="188"/>
                  </a:lnTo>
                  <a:lnTo>
                    <a:pt x="278" y="187"/>
                  </a:lnTo>
                  <a:lnTo>
                    <a:pt x="278" y="186"/>
                  </a:lnTo>
                  <a:lnTo>
                    <a:pt x="279" y="186"/>
                  </a:lnTo>
                  <a:lnTo>
                    <a:pt x="281" y="186"/>
                  </a:lnTo>
                  <a:lnTo>
                    <a:pt x="281" y="187"/>
                  </a:lnTo>
                  <a:lnTo>
                    <a:pt x="279" y="187"/>
                  </a:lnTo>
                  <a:lnTo>
                    <a:pt x="279" y="188"/>
                  </a:lnTo>
                  <a:lnTo>
                    <a:pt x="279" y="190"/>
                  </a:lnTo>
                  <a:lnTo>
                    <a:pt x="279" y="191"/>
                  </a:lnTo>
                  <a:lnTo>
                    <a:pt x="281" y="191"/>
                  </a:lnTo>
                  <a:lnTo>
                    <a:pt x="281" y="190"/>
                  </a:lnTo>
                  <a:lnTo>
                    <a:pt x="282" y="190"/>
                  </a:lnTo>
                  <a:lnTo>
                    <a:pt x="282" y="188"/>
                  </a:lnTo>
                  <a:lnTo>
                    <a:pt x="282" y="187"/>
                  </a:lnTo>
                  <a:lnTo>
                    <a:pt x="283" y="187"/>
                  </a:lnTo>
                  <a:lnTo>
                    <a:pt x="285" y="187"/>
                  </a:lnTo>
                  <a:lnTo>
                    <a:pt x="285" y="188"/>
                  </a:lnTo>
                  <a:lnTo>
                    <a:pt x="285" y="190"/>
                  </a:lnTo>
                  <a:lnTo>
                    <a:pt x="286" y="190"/>
                  </a:lnTo>
                  <a:lnTo>
                    <a:pt x="286" y="188"/>
                  </a:lnTo>
                  <a:lnTo>
                    <a:pt x="286" y="187"/>
                  </a:lnTo>
                  <a:lnTo>
                    <a:pt x="286" y="186"/>
                  </a:lnTo>
                  <a:lnTo>
                    <a:pt x="287" y="186"/>
                  </a:lnTo>
                  <a:lnTo>
                    <a:pt x="288" y="186"/>
                  </a:lnTo>
                  <a:lnTo>
                    <a:pt x="288" y="187"/>
                  </a:lnTo>
                  <a:lnTo>
                    <a:pt x="287" y="187"/>
                  </a:lnTo>
                  <a:lnTo>
                    <a:pt x="287" y="188"/>
                  </a:lnTo>
                  <a:lnTo>
                    <a:pt x="288" y="187"/>
                  </a:lnTo>
                  <a:lnTo>
                    <a:pt x="290" y="187"/>
                  </a:lnTo>
                  <a:lnTo>
                    <a:pt x="291" y="187"/>
                  </a:lnTo>
                  <a:lnTo>
                    <a:pt x="291" y="186"/>
                  </a:lnTo>
                  <a:lnTo>
                    <a:pt x="292" y="186"/>
                  </a:lnTo>
                  <a:lnTo>
                    <a:pt x="292" y="187"/>
                  </a:lnTo>
                  <a:lnTo>
                    <a:pt x="294" y="187"/>
                  </a:lnTo>
                  <a:lnTo>
                    <a:pt x="294" y="186"/>
                  </a:lnTo>
                  <a:lnTo>
                    <a:pt x="295" y="186"/>
                  </a:lnTo>
                  <a:lnTo>
                    <a:pt x="295" y="187"/>
                  </a:lnTo>
                  <a:lnTo>
                    <a:pt x="296" y="187"/>
                  </a:lnTo>
                  <a:lnTo>
                    <a:pt x="297" y="187"/>
                  </a:lnTo>
                  <a:lnTo>
                    <a:pt x="297" y="186"/>
                  </a:lnTo>
                  <a:lnTo>
                    <a:pt x="296" y="186"/>
                  </a:lnTo>
                  <a:lnTo>
                    <a:pt x="296" y="184"/>
                  </a:lnTo>
                  <a:lnTo>
                    <a:pt x="296" y="183"/>
                  </a:lnTo>
                  <a:lnTo>
                    <a:pt x="297" y="183"/>
                  </a:lnTo>
                  <a:lnTo>
                    <a:pt x="297" y="182"/>
                  </a:lnTo>
                  <a:lnTo>
                    <a:pt x="299" y="182"/>
                  </a:lnTo>
                  <a:lnTo>
                    <a:pt x="300" y="182"/>
                  </a:lnTo>
                  <a:lnTo>
                    <a:pt x="301" y="182"/>
                  </a:lnTo>
                  <a:lnTo>
                    <a:pt x="301" y="180"/>
                  </a:lnTo>
                  <a:lnTo>
                    <a:pt x="300" y="180"/>
                  </a:lnTo>
                  <a:lnTo>
                    <a:pt x="300" y="179"/>
                  </a:lnTo>
                  <a:lnTo>
                    <a:pt x="299" y="179"/>
                  </a:lnTo>
                  <a:lnTo>
                    <a:pt x="299" y="179"/>
                  </a:lnTo>
                  <a:lnTo>
                    <a:pt x="299" y="178"/>
                  </a:lnTo>
                  <a:lnTo>
                    <a:pt x="300" y="178"/>
                  </a:lnTo>
                  <a:lnTo>
                    <a:pt x="300" y="177"/>
                  </a:lnTo>
                  <a:lnTo>
                    <a:pt x="301" y="177"/>
                  </a:lnTo>
                  <a:lnTo>
                    <a:pt x="301" y="175"/>
                  </a:lnTo>
                  <a:lnTo>
                    <a:pt x="301" y="175"/>
                  </a:lnTo>
                  <a:lnTo>
                    <a:pt x="301" y="174"/>
                  </a:lnTo>
                  <a:lnTo>
                    <a:pt x="301" y="174"/>
                  </a:lnTo>
                  <a:lnTo>
                    <a:pt x="301" y="173"/>
                  </a:lnTo>
                  <a:lnTo>
                    <a:pt x="301" y="173"/>
                  </a:lnTo>
                  <a:lnTo>
                    <a:pt x="303" y="173"/>
                  </a:lnTo>
                  <a:lnTo>
                    <a:pt x="303" y="171"/>
                  </a:lnTo>
                  <a:lnTo>
                    <a:pt x="304" y="171"/>
                  </a:lnTo>
                  <a:lnTo>
                    <a:pt x="304" y="173"/>
                  </a:lnTo>
                  <a:lnTo>
                    <a:pt x="305" y="173"/>
                  </a:lnTo>
                  <a:lnTo>
                    <a:pt x="305" y="174"/>
                  </a:lnTo>
                  <a:lnTo>
                    <a:pt x="304" y="174"/>
                  </a:lnTo>
                  <a:lnTo>
                    <a:pt x="303" y="174"/>
                  </a:lnTo>
                  <a:lnTo>
                    <a:pt x="303" y="175"/>
                  </a:lnTo>
                  <a:lnTo>
                    <a:pt x="304" y="175"/>
                  </a:lnTo>
                  <a:lnTo>
                    <a:pt x="305" y="175"/>
                  </a:lnTo>
                  <a:lnTo>
                    <a:pt x="305" y="177"/>
                  </a:lnTo>
                  <a:lnTo>
                    <a:pt x="305" y="178"/>
                  </a:lnTo>
                  <a:lnTo>
                    <a:pt x="305" y="179"/>
                  </a:lnTo>
                  <a:lnTo>
                    <a:pt x="306" y="179"/>
                  </a:lnTo>
                  <a:lnTo>
                    <a:pt x="306" y="179"/>
                  </a:lnTo>
                  <a:lnTo>
                    <a:pt x="305" y="179"/>
                  </a:lnTo>
                  <a:lnTo>
                    <a:pt x="305" y="180"/>
                  </a:lnTo>
                  <a:lnTo>
                    <a:pt x="304" y="180"/>
                  </a:lnTo>
                  <a:lnTo>
                    <a:pt x="303" y="180"/>
                  </a:lnTo>
                  <a:lnTo>
                    <a:pt x="303" y="182"/>
                  </a:lnTo>
                  <a:lnTo>
                    <a:pt x="304" y="182"/>
                  </a:lnTo>
                  <a:lnTo>
                    <a:pt x="305" y="182"/>
                  </a:lnTo>
                  <a:lnTo>
                    <a:pt x="305" y="180"/>
                  </a:lnTo>
                  <a:lnTo>
                    <a:pt x="306" y="180"/>
                  </a:lnTo>
                  <a:lnTo>
                    <a:pt x="308" y="180"/>
                  </a:lnTo>
                  <a:lnTo>
                    <a:pt x="308" y="179"/>
                  </a:lnTo>
                  <a:lnTo>
                    <a:pt x="308" y="179"/>
                  </a:lnTo>
                  <a:lnTo>
                    <a:pt x="309" y="179"/>
                  </a:lnTo>
                  <a:lnTo>
                    <a:pt x="310" y="179"/>
                  </a:lnTo>
                  <a:lnTo>
                    <a:pt x="312" y="179"/>
                  </a:lnTo>
                  <a:lnTo>
                    <a:pt x="313" y="179"/>
                  </a:lnTo>
                  <a:lnTo>
                    <a:pt x="314" y="179"/>
                  </a:lnTo>
                  <a:lnTo>
                    <a:pt x="314" y="179"/>
                  </a:lnTo>
                  <a:lnTo>
                    <a:pt x="315" y="179"/>
                  </a:lnTo>
                  <a:lnTo>
                    <a:pt x="317" y="179"/>
                  </a:lnTo>
                  <a:lnTo>
                    <a:pt x="317" y="180"/>
                  </a:lnTo>
                  <a:lnTo>
                    <a:pt x="318" y="179"/>
                  </a:lnTo>
                  <a:lnTo>
                    <a:pt x="319" y="179"/>
                  </a:lnTo>
                  <a:lnTo>
                    <a:pt x="321" y="179"/>
                  </a:lnTo>
                  <a:lnTo>
                    <a:pt x="321" y="179"/>
                  </a:lnTo>
                  <a:lnTo>
                    <a:pt x="322" y="178"/>
                  </a:lnTo>
                  <a:lnTo>
                    <a:pt x="322" y="177"/>
                  </a:lnTo>
                  <a:lnTo>
                    <a:pt x="323" y="177"/>
                  </a:lnTo>
                  <a:lnTo>
                    <a:pt x="324" y="177"/>
                  </a:lnTo>
                  <a:lnTo>
                    <a:pt x="324" y="178"/>
                  </a:lnTo>
                  <a:lnTo>
                    <a:pt x="326" y="178"/>
                  </a:lnTo>
                  <a:lnTo>
                    <a:pt x="326" y="177"/>
                  </a:lnTo>
                  <a:lnTo>
                    <a:pt x="327" y="177"/>
                  </a:lnTo>
                  <a:lnTo>
                    <a:pt x="327" y="178"/>
                  </a:lnTo>
                  <a:lnTo>
                    <a:pt x="327" y="179"/>
                  </a:lnTo>
                  <a:lnTo>
                    <a:pt x="328" y="179"/>
                  </a:lnTo>
                  <a:lnTo>
                    <a:pt x="328" y="178"/>
                  </a:lnTo>
                  <a:lnTo>
                    <a:pt x="330" y="178"/>
                  </a:lnTo>
                  <a:lnTo>
                    <a:pt x="330" y="177"/>
                  </a:lnTo>
                  <a:lnTo>
                    <a:pt x="331" y="177"/>
                  </a:lnTo>
                  <a:lnTo>
                    <a:pt x="331" y="178"/>
                  </a:lnTo>
                  <a:lnTo>
                    <a:pt x="332" y="178"/>
                  </a:lnTo>
                  <a:lnTo>
                    <a:pt x="332" y="179"/>
                  </a:lnTo>
                  <a:lnTo>
                    <a:pt x="332" y="179"/>
                  </a:lnTo>
                  <a:lnTo>
                    <a:pt x="332" y="179"/>
                  </a:lnTo>
                  <a:lnTo>
                    <a:pt x="332" y="180"/>
                  </a:lnTo>
                  <a:lnTo>
                    <a:pt x="331" y="180"/>
                  </a:lnTo>
                  <a:lnTo>
                    <a:pt x="331" y="179"/>
                  </a:lnTo>
                  <a:lnTo>
                    <a:pt x="330" y="179"/>
                  </a:lnTo>
                  <a:lnTo>
                    <a:pt x="330" y="179"/>
                  </a:lnTo>
                  <a:lnTo>
                    <a:pt x="328" y="179"/>
                  </a:lnTo>
                  <a:lnTo>
                    <a:pt x="328" y="179"/>
                  </a:lnTo>
                  <a:lnTo>
                    <a:pt x="330" y="179"/>
                  </a:lnTo>
                  <a:lnTo>
                    <a:pt x="330" y="180"/>
                  </a:lnTo>
                  <a:lnTo>
                    <a:pt x="331" y="180"/>
                  </a:lnTo>
                  <a:lnTo>
                    <a:pt x="331" y="182"/>
                  </a:lnTo>
                  <a:lnTo>
                    <a:pt x="330" y="182"/>
                  </a:lnTo>
                  <a:lnTo>
                    <a:pt x="330" y="183"/>
                  </a:lnTo>
                  <a:lnTo>
                    <a:pt x="331" y="183"/>
                  </a:lnTo>
                  <a:lnTo>
                    <a:pt x="331" y="184"/>
                  </a:lnTo>
                  <a:lnTo>
                    <a:pt x="330" y="184"/>
                  </a:lnTo>
                  <a:lnTo>
                    <a:pt x="328" y="184"/>
                  </a:lnTo>
                  <a:lnTo>
                    <a:pt x="328" y="186"/>
                  </a:lnTo>
                  <a:lnTo>
                    <a:pt x="328" y="187"/>
                  </a:lnTo>
                  <a:lnTo>
                    <a:pt x="328" y="188"/>
                  </a:lnTo>
                  <a:lnTo>
                    <a:pt x="327" y="188"/>
                  </a:lnTo>
                  <a:lnTo>
                    <a:pt x="327" y="190"/>
                  </a:lnTo>
                  <a:lnTo>
                    <a:pt x="328" y="190"/>
                  </a:lnTo>
                  <a:lnTo>
                    <a:pt x="328" y="191"/>
                  </a:lnTo>
                  <a:lnTo>
                    <a:pt x="327" y="191"/>
                  </a:lnTo>
                  <a:lnTo>
                    <a:pt x="327" y="192"/>
                  </a:lnTo>
                  <a:lnTo>
                    <a:pt x="326" y="192"/>
                  </a:lnTo>
                  <a:lnTo>
                    <a:pt x="324" y="192"/>
                  </a:lnTo>
                  <a:lnTo>
                    <a:pt x="324" y="193"/>
                  </a:lnTo>
                  <a:lnTo>
                    <a:pt x="324" y="195"/>
                  </a:lnTo>
                  <a:lnTo>
                    <a:pt x="323" y="195"/>
                  </a:lnTo>
                  <a:lnTo>
                    <a:pt x="323" y="193"/>
                  </a:lnTo>
                  <a:lnTo>
                    <a:pt x="322" y="193"/>
                  </a:lnTo>
                  <a:lnTo>
                    <a:pt x="322" y="195"/>
                  </a:lnTo>
                  <a:lnTo>
                    <a:pt x="321" y="195"/>
                  </a:lnTo>
                  <a:lnTo>
                    <a:pt x="319" y="195"/>
                  </a:lnTo>
                  <a:lnTo>
                    <a:pt x="319" y="196"/>
                  </a:lnTo>
                  <a:lnTo>
                    <a:pt x="318" y="196"/>
                  </a:lnTo>
                  <a:lnTo>
                    <a:pt x="318" y="197"/>
                  </a:lnTo>
                  <a:lnTo>
                    <a:pt x="317" y="197"/>
                  </a:lnTo>
                  <a:lnTo>
                    <a:pt x="317" y="199"/>
                  </a:lnTo>
                  <a:lnTo>
                    <a:pt x="315" y="199"/>
                  </a:lnTo>
                  <a:lnTo>
                    <a:pt x="314" y="199"/>
                  </a:lnTo>
                  <a:lnTo>
                    <a:pt x="314" y="200"/>
                  </a:lnTo>
                  <a:lnTo>
                    <a:pt x="313" y="200"/>
                  </a:lnTo>
                  <a:lnTo>
                    <a:pt x="313" y="201"/>
                  </a:lnTo>
                  <a:lnTo>
                    <a:pt x="313" y="202"/>
                  </a:lnTo>
                  <a:lnTo>
                    <a:pt x="312" y="202"/>
                  </a:lnTo>
                  <a:lnTo>
                    <a:pt x="312" y="204"/>
                  </a:lnTo>
                  <a:lnTo>
                    <a:pt x="312" y="205"/>
                  </a:lnTo>
                  <a:lnTo>
                    <a:pt x="313" y="205"/>
                  </a:lnTo>
                  <a:lnTo>
                    <a:pt x="313" y="204"/>
                  </a:lnTo>
                  <a:lnTo>
                    <a:pt x="314" y="204"/>
                  </a:lnTo>
                  <a:lnTo>
                    <a:pt x="314" y="202"/>
                  </a:lnTo>
                  <a:lnTo>
                    <a:pt x="315" y="202"/>
                  </a:lnTo>
                  <a:lnTo>
                    <a:pt x="315" y="204"/>
                  </a:lnTo>
                  <a:lnTo>
                    <a:pt x="314" y="204"/>
                  </a:lnTo>
                  <a:lnTo>
                    <a:pt x="314" y="205"/>
                  </a:lnTo>
                  <a:lnTo>
                    <a:pt x="313" y="205"/>
                  </a:lnTo>
                  <a:lnTo>
                    <a:pt x="313" y="206"/>
                  </a:lnTo>
                  <a:lnTo>
                    <a:pt x="314" y="206"/>
                  </a:lnTo>
                  <a:lnTo>
                    <a:pt x="314" y="208"/>
                  </a:lnTo>
                  <a:lnTo>
                    <a:pt x="313" y="208"/>
                  </a:lnTo>
                  <a:lnTo>
                    <a:pt x="313" y="209"/>
                  </a:lnTo>
                  <a:lnTo>
                    <a:pt x="312" y="209"/>
                  </a:lnTo>
                  <a:lnTo>
                    <a:pt x="310" y="209"/>
                  </a:lnTo>
                  <a:lnTo>
                    <a:pt x="310" y="210"/>
                  </a:lnTo>
                  <a:lnTo>
                    <a:pt x="309" y="210"/>
                  </a:lnTo>
                  <a:lnTo>
                    <a:pt x="309" y="210"/>
                  </a:lnTo>
                  <a:lnTo>
                    <a:pt x="308" y="210"/>
                  </a:lnTo>
                  <a:lnTo>
                    <a:pt x="308" y="211"/>
                  </a:lnTo>
                  <a:lnTo>
                    <a:pt x="308" y="213"/>
                  </a:lnTo>
                  <a:lnTo>
                    <a:pt x="306" y="213"/>
                  </a:lnTo>
                  <a:lnTo>
                    <a:pt x="306" y="214"/>
                  </a:lnTo>
                  <a:lnTo>
                    <a:pt x="305" y="214"/>
                  </a:lnTo>
                  <a:lnTo>
                    <a:pt x="305" y="215"/>
                  </a:lnTo>
                  <a:lnTo>
                    <a:pt x="305" y="217"/>
                  </a:lnTo>
                  <a:lnTo>
                    <a:pt x="306" y="217"/>
                  </a:lnTo>
                  <a:lnTo>
                    <a:pt x="306" y="215"/>
                  </a:lnTo>
                  <a:lnTo>
                    <a:pt x="306" y="214"/>
                  </a:lnTo>
                  <a:lnTo>
                    <a:pt x="308" y="214"/>
                  </a:lnTo>
                  <a:lnTo>
                    <a:pt x="308" y="213"/>
                  </a:lnTo>
                  <a:lnTo>
                    <a:pt x="309" y="213"/>
                  </a:lnTo>
                  <a:lnTo>
                    <a:pt x="309" y="211"/>
                  </a:lnTo>
                  <a:lnTo>
                    <a:pt x="309" y="210"/>
                  </a:lnTo>
                  <a:lnTo>
                    <a:pt x="310" y="210"/>
                  </a:lnTo>
                  <a:lnTo>
                    <a:pt x="310" y="211"/>
                  </a:lnTo>
                  <a:lnTo>
                    <a:pt x="310" y="213"/>
                  </a:lnTo>
                  <a:lnTo>
                    <a:pt x="310" y="214"/>
                  </a:lnTo>
                  <a:lnTo>
                    <a:pt x="310" y="215"/>
                  </a:lnTo>
                  <a:lnTo>
                    <a:pt x="310" y="217"/>
                  </a:lnTo>
                  <a:lnTo>
                    <a:pt x="312" y="217"/>
                  </a:lnTo>
                  <a:lnTo>
                    <a:pt x="312" y="215"/>
                  </a:lnTo>
                  <a:lnTo>
                    <a:pt x="313" y="215"/>
                  </a:lnTo>
                  <a:lnTo>
                    <a:pt x="314" y="215"/>
                  </a:lnTo>
                  <a:lnTo>
                    <a:pt x="314" y="217"/>
                  </a:lnTo>
                  <a:lnTo>
                    <a:pt x="314" y="218"/>
                  </a:lnTo>
                  <a:lnTo>
                    <a:pt x="313" y="218"/>
                  </a:lnTo>
                  <a:lnTo>
                    <a:pt x="313" y="219"/>
                  </a:lnTo>
                  <a:lnTo>
                    <a:pt x="312" y="219"/>
                  </a:lnTo>
                  <a:lnTo>
                    <a:pt x="312" y="220"/>
                  </a:lnTo>
                  <a:lnTo>
                    <a:pt x="310" y="220"/>
                  </a:lnTo>
                  <a:lnTo>
                    <a:pt x="310" y="219"/>
                  </a:lnTo>
                  <a:lnTo>
                    <a:pt x="310" y="218"/>
                  </a:lnTo>
                  <a:lnTo>
                    <a:pt x="309" y="218"/>
                  </a:lnTo>
                  <a:lnTo>
                    <a:pt x="309" y="219"/>
                  </a:lnTo>
                  <a:lnTo>
                    <a:pt x="309" y="220"/>
                  </a:lnTo>
                  <a:lnTo>
                    <a:pt x="310" y="220"/>
                  </a:lnTo>
                  <a:lnTo>
                    <a:pt x="310" y="222"/>
                  </a:lnTo>
                  <a:lnTo>
                    <a:pt x="309" y="222"/>
                  </a:lnTo>
                  <a:lnTo>
                    <a:pt x="309" y="223"/>
                  </a:lnTo>
                  <a:lnTo>
                    <a:pt x="308" y="223"/>
                  </a:lnTo>
                  <a:lnTo>
                    <a:pt x="308" y="224"/>
                  </a:lnTo>
                  <a:lnTo>
                    <a:pt x="306" y="224"/>
                  </a:lnTo>
                  <a:lnTo>
                    <a:pt x="305" y="224"/>
                  </a:lnTo>
                  <a:lnTo>
                    <a:pt x="305" y="226"/>
                  </a:lnTo>
                  <a:lnTo>
                    <a:pt x="304" y="226"/>
                  </a:lnTo>
                  <a:lnTo>
                    <a:pt x="303" y="226"/>
                  </a:lnTo>
                  <a:lnTo>
                    <a:pt x="301" y="226"/>
                  </a:lnTo>
                  <a:lnTo>
                    <a:pt x="301" y="227"/>
                  </a:lnTo>
                  <a:lnTo>
                    <a:pt x="301" y="227"/>
                  </a:lnTo>
                  <a:lnTo>
                    <a:pt x="300" y="227"/>
                  </a:lnTo>
                  <a:lnTo>
                    <a:pt x="300" y="228"/>
                  </a:lnTo>
                  <a:lnTo>
                    <a:pt x="300" y="229"/>
                  </a:lnTo>
                  <a:lnTo>
                    <a:pt x="301" y="229"/>
                  </a:lnTo>
                  <a:lnTo>
                    <a:pt x="301" y="228"/>
                  </a:lnTo>
                  <a:lnTo>
                    <a:pt x="301" y="228"/>
                  </a:lnTo>
                  <a:lnTo>
                    <a:pt x="301" y="229"/>
                  </a:lnTo>
                  <a:lnTo>
                    <a:pt x="301" y="231"/>
                  </a:lnTo>
                  <a:lnTo>
                    <a:pt x="301" y="232"/>
                  </a:lnTo>
                  <a:lnTo>
                    <a:pt x="301" y="232"/>
                  </a:lnTo>
                  <a:lnTo>
                    <a:pt x="301" y="233"/>
                  </a:lnTo>
                  <a:lnTo>
                    <a:pt x="300" y="233"/>
                  </a:lnTo>
                  <a:lnTo>
                    <a:pt x="300" y="235"/>
                  </a:lnTo>
                  <a:lnTo>
                    <a:pt x="299" y="235"/>
                  </a:lnTo>
                  <a:lnTo>
                    <a:pt x="299" y="236"/>
                  </a:lnTo>
                  <a:lnTo>
                    <a:pt x="297" y="236"/>
                  </a:lnTo>
                  <a:lnTo>
                    <a:pt x="297" y="237"/>
                  </a:lnTo>
                  <a:lnTo>
                    <a:pt x="296" y="237"/>
                  </a:lnTo>
                  <a:lnTo>
                    <a:pt x="296" y="238"/>
                  </a:lnTo>
                  <a:lnTo>
                    <a:pt x="295" y="238"/>
                  </a:lnTo>
                  <a:lnTo>
                    <a:pt x="295" y="240"/>
                  </a:lnTo>
                  <a:lnTo>
                    <a:pt x="295" y="241"/>
                  </a:lnTo>
                  <a:lnTo>
                    <a:pt x="294" y="241"/>
                  </a:lnTo>
                  <a:lnTo>
                    <a:pt x="294" y="242"/>
                  </a:lnTo>
                  <a:lnTo>
                    <a:pt x="294" y="242"/>
                  </a:lnTo>
                  <a:lnTo>
                    <a:pt x="292" y="242"/>
                  </a:lnTo>
                  <a:lnTo>
                    <a:pt x="292" y="244"/>
                  </a:lnTo>
                  <a:lnTo>
                    <a:pt x="292" y="245"/>
                  </a:lnTo>
                  <a:lnTo>
                    <a:pt x="291" y="245"/>
                  </a:lnTo>
                  <a:lnTo>
                    <a:pt x="291" y="246"/>
                  </a:lnTo>
                  <a:lnTo>
                    <a:pt x="290" y="246"/>
                  </a:lnTo>
                  <a:lnTo>
                    <a:pt x="290" y="247"/>
                  </a:lnTo>
                  <a:lnTo>
                    <a:pt x="288" y="247"/>
                  </a:lnTo>
                  <a:lnTo>
                    <a:pt x="287" y="247"/>
                  </a:lnTo>
                  <a:lnTo>
                    <a:pt x="286" y="247"/>
                  </a:lnTo>
                  <a:lnTo>
                    <a:pt x="286" y="249"/>
                  </a:lnTo>
                  <a:lnTo>
                    <a:pt x="285" y="249"/>
                  </a:lnTo>
                  <a:lnTo>
                    <a:pt x="283" y="249"/>
                  </a:lnTo>
                  <a:lnTo>
                    <a:pt x="282" y="249"/>
                  </a:lnTo>
                  <a:lnTo>
                    <a:pt x="282" y="250"/>
                  </a:lnTo>
                  <a:lnTo>
                    <a:pt x="281" y="250"/>
                  </a:lnTo>
                  <a:lnTo>
                    <a:pt x="281" y="251"/>
                  </a:lnTo>
                  <a:lnTo>
                    <a:pt x="282" y="251"/>
                  </a:lnTo>
                  <a:lnTo>
                    <a:pt x="283" y="251"/>
                  </a:lnTo>
                  <a:lnTo>
                    <a:pt x="283" y="253"/>
                  </a:lnTo>
                  <a:lnTo>
                    <a:pt x="282" y="253"/>
                  </a:lnTo>
                  <a:lnTo>
                    <a:pt x="281" y="253"/>
                  </a:lnTo>
                  <a:lnTo>
                    <a:pt x="281" y="254"/>
                  </a:lnTo>
                  <a:lnTo>
                    <a:pt x="279" y="254"/>
                  </a:lnTo>
                  <a:lnTo>
                    <a:pt x="279" y="255"/>
                  </a:lnTo>
                  <a:lnTo>
                    <a:pt x="278" y="255"/>
                  </a:lnTo>
                  <a:lnTo>
                    <a:pt x="278" y="256"/>
                  </a:lnTo>
                  <a:lnTo>
                    <a:pt x="277" y="256"/>
                  </a:lnTo>
                  <a:lnTo>
                    <a:pt x="277" y="258"/>
                  </a:lnTo>
                  <a:lnTo>
                    <a:pt x="276" y="258"/>
                  </a:lnTo>
                  <a:lnTo>
                    <a:pt x="276" y="259"/>
                  </a:lnTo>
                  <a:lnTo>
                    <a:pt x="277" y="259"/>
                  </a:lnTo>
                  <a:lnTo>
                    <a:pt x="278" y="259"/>
                  </a:lnTo>
                  <a:lnTo>
                    <a:pt x="279" y="259"/>
                  </a:lnTo>
                  <a:lnTo>
                    <a:pt x="278" y="260"/>
                  </a:lnTo>
                  <a:lnTo>
                    <a:pt x="278" y="262"/>
                  </a:lnTo>
                  <a:lnTo>
                    <a:pt x="278" y="263"/>
                  </a:lnTo>
                  <a:lnTo>
                    <a:pt x="278" y="264"/>
                  </a:lnTo>
                  <a:lnTo>
                    <a:pt x="278" y="265"/>
                  </a:lnTo>
                  <a:lnTo>
                    <a:pt x="279" y="265"/>
                  </a:lnTo>
                  <a:lnTo>
                    <a:pt x="279" y="267"/>
                  </a:lnTo>
                  <a:lnTo>
                    <a:pt x="281" y="267"/>
                  </a:lnTo>
                  <a:lnTo>
                    <a:pt x="281" y="268"/>
                  </a:lnTo>
                  <a:lnTo>
                    <a:pt x="281" y="269"/>
                  </a:lnTo>
                  <a:lnTo>
                    <a:pt x="281" y="271"/>
                  </a:lnTo>
                  <a:lnTo>
                    <a:pt x="282" y="271"/>
                  </a:lnTo>
                  <a:lnTo>
                    <a:pt x="283" y="271"/>
                  </a:lnTo>
                  <a:lnTo>
                    <a:pt x="285" y="271"/>
                  </a:lnTo>
                  <a:lnTo>
                    <a:pt x="285" y="272"/>
                  </a:lnTo>
                  <a:lnTo>
                    <a:pt x="286" y="272"/>
                  </a:lnTo>
                  <a:lnTo>
                    <a:pt x="286" y="273"/>
                  </a:lnTo>
                  <a:lnTo>
                    <a:pt x="285" y="273"/>
                  </a:lnTo>
                  <a:lnTo>
                    <a:pt x="283" y="273"/>
                  </a:lnTo>
                  <a:lnTo>
                    <a:pt x="282" y="273"/>
                  </a:lnTo>
                  <a:lnTo>
                    <a:pt x="282" y="273"/>
                  </a:lnTo>
                  <a:lnTo>
                    <a:pt x="282" y="275"/>
                  </a:lnTo>
                  <a:lnTo>
                    <a:pt x="281" y="275"/>
                  </a:lnTo>
                  <a:lnTo>
                    <a:pt x="281" y="276"/>
                  </a:lnTo>
                  <a:lnTo>
                    <a:pt x="279" y="276"/>
                  </a:lnTo>
                  <a:lnTo>
                    <a:pt x="279" y="277"/>
                  </a:lnTo>
                  <a:lnTo>
                    <a:pt x="279" y="278"/>
                  </a:lnTo>
                  <a:lnTo>
                    <a:pt x="278" y="278"/>
                  </a:lnTo>
                  <a:lnTo>
                    <a:pt x="278" y="280"/>
                  </a:lnTo>
                  <a:lnTo>
                    <a:pt x="279" y="280"/>
                  </a:lnTo>
                  <a:lnTo>
                    <a:pt x="279" y="281"/>
                  </a:lnTo>
                  <a:lnTo>
                    <a:pt x="278" y="281"/>
                  </a:lnTo>
                  <a:lnTo>
                    <a:pt x="277" y="281"/>
                  </a:lnTo>
                  <a:lnTo>
                    <a:pt x="277" y="282"/>
                  </a:lnTo>
                  <a:lnTo>
                    <a:pt x="278" y="282"/>
                  </a:lnTo>
                  <a:lnTo>
                    <a:pt x="279" y="282"/>
                  </a:lnTo>
                  <a:lnTo>
                    <a:pt x="279" y="281"/>
                  </a:lnTo>
                  <a:lnTo>
                    <a:pt x="281" y="280"/>
                  </a:lnTo>
                  <a:lnTo>
                    <a:pt x="282" y="280"/>
                  </a:lnTo>
                  <a:lnTo>
                    <a:pt x="282" y="278"/>
                  </a:lnTo>
                  <a:lnTo>
                    <a:pt x="283" y="278"/>
                  </a:lnTo>
                  <a:lnTo>
                    <a:pt x="285" y="278"/>
                  </a:lnTo>
                  <a:lnTo>
                    <a:pt x="285" y="277"/>
                  </a:lnTo>
                  <a:lnTo>
                    <a:pt x="286" y="277"/>
                  </a:lnTo>
                  <a:lnTo>
                    <a:pt x="287" y="277"/>
                  </a:lnTo>
                  <a:lnTo>
                    <a:pt x="288" y="277"/>
                  </a:lnTo>
                  <a:lnTo>
                    <a:pt x="288" y="276"/>
                  </a:lnTo>
                  <a:lnTo>
                    <a:pt x="288" y="275"/>
                  </a:lnTo>
                  <a:lnTo>
                    <a:pt x="288" y="273"/>
                  </a:lnTo>
                  <a:lnTo>
                    <a:pt x="288" y="273"/>
                  </a:lnTo>
                  <a:lnTo>
                    <a:pt x="288" y="272"/>
                  </a:lnTo>
                  <a:lnTo>
                    <a:pt x="288" y="271"/>
                  </a:lnTo>
                  <a:lnTo>
                    <a:pt x="290" y="271"/>
                  </a:lnTo>
                  <a:lnTo>
                    <a:pt x="290" y="269"/>
                  </a:lnTo>
                  <a:lnTo>
                    <a:pt x="288" y="269"/>
                  </a:lnTo>
                  <a:lnTo>
                    <a:pt x="288" y="268"/>
                  </a:lnTo>
                  <a:lnTo>
                    <a:pt x="290" y="268"/>
                  </a:lnTo>
                  <a:lnTo>
                    <a:pt x="291" y="268"/>
                  </a:lnTo>
                  <a:lnTo>
                    <a:pt x="291" y="267"/>
                  </a:lnTo>
                  <a:lnTo>
                    <a:pt x="290" y="267"/>
                  </a:lnTo>
                  <a:lnTo>
                    <a:pt x="288" y="267"/>
                  </a:lnTo>
                  <a:lnTo>
                    <a:pt x="287" y="267"/>
                  </a:lnTo>
                  <a:lnTo>
                    <a:pt x="287" y="265"/>
                  </a:lnTo>
                  <a:lnTo>
                    <a:pt x="288" y="265"/>
                  </a:lnTo>
                  <a:lnTo>
                    <a:pt x="288" y="264"/>
                  </a:lnTo>
                  <a:lnTo>
                    <a:pt x="290" y="264"/>
                  </a:lnTo>
                  <a:lnTo>
                    <a:pt x="290" y="265"/>
                  </a:lnTo>
                  <a:lnTo>
                    <a:pt x="291" y="265"/>
                  </a:lnTo>
                  <a:lnTo>
                    <a:pt x="292" y="265"/>
                  </a:lnTo>
                  <a:lnTo>
                    <a:pt x="292" y="264"/>
                  </a:lnTo>
                  <a:lnTo>
                    <a:pt x="294" y="264"/>
                  </a:lnTo>
                  <a:lnTo>
                    <a:pt x="294" y="263"/>
                  </a:lnTo>
                  <a:lnTo>
                    <a:pt x="295" y="263"/>
                  </a:lnTo>
                  <a:lnTo>
                    <a:pt x="295" y="262"/>
                  </a:lnTo>
                  <a:lnTo>
                    <a:pt x="296" y="262"/>
                  </a:lnTo>
                  <a:lnTo>
                    <a:pt x="297" y="260"/>
                  </a:lnTo>
                  <a:lnTo>
                    <a:pt x="297" y="259"/>
                  </a:lnTo>
                  <a:lnTo>
                    <a:pt x="297" y="258"/>
                  </a:lnTo>
                  <a:lnTo>
                    <a:pt x="299" y="258"/>
                  </a:lnTo>
                  <a:lnTo>
                    <a:pt x="299" y="256"/>
                  </a:lnTo>
                  <a:lnTo>
                    <a:pt x="299" y="255"/>
                  </a:lnTo>
                  <a:lnTo>
                    <a:pt x="299" y="254"/>
                  </a:lnTo>
                  <a:lnTo>
                    <a:pt x="300" y="253"/>
                  </a:lnTo>
                  <a:lnTo>
                    <a:pt x="300" y="251"/>
                  </a:lnTo>
                  <a:lnTo>
                    <a:pt x="300" y="250"/>
                  </a:lnTo>
                  <a:lnTo>
                    <a:pt x="300" y="249"/>
                  </a:lnTo>
                  <a:lnTo>
                    <a:pt x="301" y="249"/>
                  </a:lnTo>
                  <a:lnTo>
                    <a:pt x="301" y="249"/>
                  </a:lnTo>
                  <a:lnTo>
                    <a:pt x="301" y="247"/>
                  </a:lnTo>
                  <a:lnTo>
                    <a:pt x="303" y="247"/>
                  </a:lnTo>
                  <a:lnTo>
                    <a:pt x="304" y="247"/>
                  </a:lnTo>
                  <a:lnTo>
                    <a:pt x="304" y="246"/>
                  </a:lnTo>
                  <a:lnTo>
                    <a:pt x="305" y="246"/>
                  </a:lnTo>
                  <a:lnTo>
                    <a:pt x="305" y="245"/>
                  </a:lnTo>
                  <a:lnTo>
                    <a:pt x="305" y="244"/>
                  </a:lnTo>
                  <a:lnTo>
                    <a:pt x="306" y="244"/>
                  </a:lnTo>
                  <a:lnTo>
                    <a:pt x="306" y="242"/>
                  </a:lnTo>
                  <a:lnTo>
                    <a:pt x="306" y="242"/>
                  </a:lnTo>
                  <a:lnTo>
                    <a:pt x="305" y="242"/>
                  </a:lnTo>
                  <a:lnTo>
                    <a:pt x="304" y="242"/>
                  </a:lnTo>
                  <a:lnTo>
                    <a:pt x="304" y="241"/>
                  </a:lnTo>
                  <a:lnTo>
                    <a:pt x="304" y="240"/>
                  </a:lnTo>
                  <a:lnTo>
                    <a:pt x="304" y="238"/>
                  </a:lnTo>
                  <a:lnTo>
                    <a:pt x="305" y="238"/>
                  </a:lnTo>
                  <a:lnTo>
                    <a:pt x="305" y="237"/>
                  </a:lnTo>
                  <a:lnTo>
                    <a:pt x="305" y="236"/>
                  </a:lnTo>
                  <a:lnTo>
                    <a:pt x="305" y="235"/>
                  </a:lnTo>
                  <a:lnTo>
                    <a:pt x="305" y="233"/>
                  </a:lnTo>
                  <a:lnTo>
                    <a:pt x="306" y="233"/>
                  </a:lnTo>
                  <a:lnTo>
                    <a:pt x="306" y="232"/>
                  </a:lnTo>
                  <a:lnTo>
                    <a:pt x="305" y="232"/>
                  </a:lnTo>
                  <a:lnTo>
                    <a:pt x="305" y="231"/>
                  </a:lnTo>
                  <a:lnTo>
                    <a:pt x="305" y="229"/>
                  </a:lnTo>
                  <a:lnTo>
                    <a:pt x="306" y="229"/>
                  </a:lnTo>
                  <a:lnTo>
                    <a:pt x="308" y="229"/>
                  </a:lnTo>
                  <a:lnTo>
                    <a:pt x="308" y="228"/>
                  </a:lnTo>
                  <a:lnTo>
                    <a:pt x="309" y="228"/>
                  </a:lnTo>
                  <a:lnTo>
                    <a:pt x="309" y="227"/>
                  </a:lnTo>
                  <a:lnTo>
                    <a:pt x="309" y="226"/>
                  </a:lnTo>
                  <a:lnTo>
                    <a:pt x="310" y="226"/>
                  </a:lnTo>
                  <a:lnTo>
                    <a:pt x="310" y="224"/>
                  </a:lnTo>
                  <a:lnTo>
                    <a:pt x="312" y="224"/>
                  </a:lnTo>
                  <a:lnTo>
                    <a:pt x="312" y="223"/>
                  </a:lnTo>
                  <a:lnTo>
                    <a:pt x="312" y="222"/>
                  </a:lnTo>
                  <a:lnTo>
                    <a:pt x="313" y="222"/>
                  </a:lnTo>
                  <a:lnTo>
                    <a:pt x="313" y="220"/>
                  </a:lnTo>
                  <a:lnTo>
                    <a:pt x="314" y="220"/>
                  </a:lnTo>
                  <a:lnTo>
                    <a:pt x="314" y="219"/>
                  </a:lnTo>
                  <a:lnTo>
                    <a:pt x="315" y="219"/>
                  </a:lnTo>
                  <a:lnTo>
                    <a:pt x="317" y="219"/>
                  </a:lnTo>
                  <a:lnTo>
                    <a:pt x="317" y="218"/>
                  </a:lnTo>
                  <a:lnTo>
                    <a:pt x="317" y="217"/>
                  </a:lnTo>
                  <a:lnTo>
                    <a:pt x="318" y="217"/>
                  </a:lnTo>
                  <a:lnTo>
                    <a:pt x="318" y="215"/>
                  </a:lnTo>
                  <a:lnTo>
                    <a:pt x="319" y="215"/>
                  </a:lnTo>
                  <a:lnTo>
                    <a:pt x="319" y="214"/>
                  </a:lnTo>
                  <a:lnTo>
                    <a:pt x="321" y="214"/>
                  </a:lnTo>
                  <a:lnTo>
                    <a:pt x="321" y="213"/>
                  </a:lnTo>
                  <a:lnTo>
                    <a:pt x="321" y="211"/>
                  </a:lnTo>
                  <a:lnTo>
                    <a:pt x="322" y="211"/>
                  </a:lnTo>
                  <a:lnTo>
                    <a:pt x="322" y="210"/>
                  </a:lnTo>
                  <a:lnTo>
                    <a:pt x="323" y="210"/>
                  </a:lnTo>
                  <a:lnTo>
                    <a:pt x="324" y="210"/>
                  </a:lnTo>
                  <a:lnTo>
                    <a:pt x="326" y="210"/>
                  </a:lnTo>
                  <a:lnTo>
                    <a:pt x="327" y="210"/>
                  </a:lnTo>
                  <a:lnTo>
                    <a:pt x="327" y="210"/>
                  </a:lnTo>
                  <a:lnTo>
                    <a:pt x="328" y="210"/>
                  </a:lnTo>
                  <a:lnTo>
                    <a:pt x="328" y="209"/>
                  </a:lnTo>
                  <a:lnTo>
                    <a:pt x="328" y="208"/>
                  </a:lnTo>
                  <a:lnTo>
                    <a:pt x="327" y="208"/>
                  </a:lnTo>
                  <a:lnTo>
                    <a:pt x="327" y="209"/>
                  </a:lnTo>
                  <a:lnTo>
                    <a:pt x="327" y="210"/>
                  </a:lnTo>
                  <a:lnTo>
                    <a:pt x="326" y="210"/>
                  </a:lnTo>
                  <a:lnTo>
                    <a:pt x="326" y="209"/>
                  </a:lnTo>
                  <a:lnTo>
                    <a:pt x="324" y="209"/>
                  </a:lnTo>
                  <a:lnTo>
                    <a:pt x="323" y="209"/>
                  </a:lnTo>
                  <a:lnTo>
                    <a:pt x="323" y="210"/>
                  </a:lnTo>
                  <a:lnTo>
                    <a:pt x="322" y="210"/>
                  </a:lnTo>
                  <a:lnTo>
                    <a:pt x="321" y="210"/>
                  </a:lnTo>
                  <a:lnTo>
                    <a:pt x="321" y="210"/>
                  </a:lnTo>
                  <a:lnTo>
                    <a:pt x="319" y="210"/>
                  </a:lnTo>
                  <a:lnTo>
                    <a:pt x="319" y="211"/>
                  </a:lnTo>
                  <a:lnTo>
                    <a:pt x="318" y="211"/>
                  </a:lnTo>
                  <a:lnTo>
                    <a:pt x="318" y="213"/>
                  </a:lnTo>
                  <a:lnTo>
                    <a:pt x="318" y="214"/>
                  </a:lnTo>
                  <a:lnTo>
                    <a:pt x="317" y="214"/>
                  </a:lnTo>
                  <a:lnTo>
                    <a:pt x="317" y="215"/>
                  </a:lnTo>
                  <a:lnTo>
                    <a:pt x="315" y="215"/>
                  </a:lnTo>
                  <a:lnTo>
                    <a:pt x="315" y="214"/>
                  </a:lnTo>
                  <a:lnTo>
                    <a:pt x="314" y="214"/>
                  </a:lnTo>
                  <a:lnTo>
                    <a:pt x="313" y="214"/>
                  </a:lnTo>
                  <a:lnTo>
                    <a:pt x="312" y="214"/>
                  </a:lnTo>
                  <a:lnTo>
                    <a:pt x="312" y="213"/>
                  </a:lnTo>
                  <a:lnTo>
                    <a:pt x="312" y="211"/>
                  </a:lnTo>
                  <a:lnTo>
                    <a:pt x="312" y="210"/>
                  </a:lnTo>
                  <a:lnTo>
                    <a:pt x="313" y="210"/>
                  </a:lnTo>
                  <a:lnTo>
                    <a:pt x="313" y="210"/>
                  </a:lnTo>
                  <a:lnTo>
                    <a:pt x="314" y="210"/>
                  </a:lnTo>
                  <a:lnTo>
                    <a:pt x="314" y="209"/>
                  </a:lnTo>
                  <a:lnTo>
                    <a:pt x="315" y="209"/>
                  </a:lnTo>
                  <a:lnTo>
                    <a:pt x="315" y="208"/>
                  </a:lnTo>
                  <a:lnTo>
                    <a:pt x="315" y="206"/>
                  </a:lnTo>
                  <a:lnTo>
                    <a:pt x="317" y="206"/>
                  </a:lnTo>
                  <a:lnTo>
                    <a:pt x="318" y="206"/>
                  </a:lnTo>
                  <a:lnTo>
                    <a:pt x="319" y="206"/>
                  </a:lnTo>
                  <a:lnTo>
                    <a:pt x="319" y="205"/>
                  </a:lnTo>
                  <a:lnTo>
                    <a:pt x="321" y="205"/>
                  </a:lnTo>
                  <a:lnTo>
                    <a:pt x="321" y="204"/>
                  </a:lnTo>
                  <a:lnTo>
                    <a:pt x="322" y="204"/>
                  </a:lnTo>
                  <a:lnTo>
                    <a:pt x="323" y="204"/>
                  </a:lnTo>
                  <a:lnTo>
                    <a:pt x="324" y="204"/>
                  </a:lnTo>
                  <a:lnTo>
                    <a:pt x="324" y="202"/>
                  </a:lnTo>
                  <a:lnTo>
                    <a:pt x="326" y="202"/>
                  </a:lnTo>
                  <a:lnTo>
                    <a:pt x="326" y="204"/>
                  </a:lnTo>
                  <a:lnTo>
                    <a:pt x="327" y="202"/>
                  </a:lnTo>
                  <a:lnTo>
                    <a:pt x="327" y="201"/>
                  </a:lnTo>
                  <a:lnTo>
                    <a:pt x="328" y="201"/>
                  </a:lnTo>
                  <a:lnTo>
                    <a:pt x="330" y="201"/>
                  </a:lnTo>
                  <a:lnTo>
                    <a:pt x="330" y="200"/>
                  </a:lnTo>
                  <a:lnTo>
                    <a:pt x="331" y="200"/>
                  </a:lnTo>
                  <a:lnTo>
                    <a:pt x="331" y="199"/>
                  </a:lnTo>
                  <a:lnTo>
                    <a:pt x="332" y="199"/>
                  </a:lnTo>
                  <a:lnTo>
                    <a:pt x="332" y="200"/>
                  </a:lnTo>
                  <a:lnTo>
                    <a:pt x="332" y="200"/>
                  </a:lnTo>
                  <a:lnTo>
                    <a:pt x="333" y="200"/>
                  </a:lnTo>
                  <a:lnTo>
                    <a:pt x="333" y="199"/>
                  </a:lnTo>
                  <a:lnTo>
                    <a:pt x="335" y="199"/>
                  </a:lnTo>
                  <a:lnTo>
                    <a:pt x="335" y="197"/>
                  </a:lnTo>
                  <a:lnTo>
                    <a:pt x="336" y="197"/>
                  </a:lnTo>
                  <a:lnTo>
                    <a:pt x="337" y="197"/>
                  </a:lnTo>
                  <a:lnTo>
                    <a:pt x="339" y="197"/>
                  </a:lnTo>
                  <a:lnTo>
                    <a:pt x="339" y="199"/>
                  </a:lnTo>
                  <a:lnTo>
                    <a:pt x="340" y="199"/>
                  </a:lnTo>
                  <a:lnTo>
                    <a:pt x="340" y="197"/>
                  </a:lnTo>
                  <a:lnTo>
                    <a:pt x="340" y="196"/>
                  </a:lnTo>
                  <a:lnTo>
                    <a:pt x="341" y="197"/>
                  </a:lnTo>
                  <a:lnTo>
                    <a:pt x="341" y="199"/>
                  </a:lnTo>
                  <a:lnTo>
                    <a:pt x="340" y="199"/>
                  </a:lnTo>
                  <a:lnTo>
                    <a:pt x="340" y="200"/>
                  </a:lnTo>
                  <a:lnTo>
                    <a:pt x="341" y="200"/>
                  </a:lnTo>
                  <a:lnTo>
                    <a:pt x="342" y="200"/>
                  </a:lnTo>
                  <a:lnTo>
                    <a:pt x="342" y="201"/>
                  </a:lnTo>
                  <a:lnTo>
                    <a:pt x="344" y="201"/>
                  </a:lnTo>
                  <a:lnTo>
                    <a:pt x="345" y="201"/>
                  </a:lnTo>
                  <a:lnTo>
                    <a:pt x="345" y="202"/>
                  </a:lnTo>
                  <a:lnTo>
                    <a:pt x="346" y="202"/>
                  </a:lnTo>
                  <a:lnTo>
                    <a:pt x="346" y="204"/>
                  </a:lnTo>
                  <a:lnTo>
                    <a:pt x="348" y="204"/>
                  </a:lnTo>
                  <a:lnTo>
                    <a:pt x="349" y="204"/>
                  </a:lnTo>
                  <a:lnTo>
                    <a:pt x="350" y="204"/>
                  </a:lnTo>
                  <a:lnTo>
                    <a:pt x="350" y="205"/>
                  </a:lnTo>
                  <a:lnTo>
                    <a:pt x="350" y="206"/>
                  </a:lnTo>
                  <a:lnTo>
                    <a:pt x="351" y="206"/>
                  </a:lnTo>
                  <a:lnTo>
                    <a:pt x="351" y="208"/>
                  </a:lnTo>
                  <a:lnTo>
                    <a:pt x="353" y="208"/>
                  </a:lnTo>
                  <a:lnTo>
                    <a:pt x="354" y="208"/>
                  </a:lnTo>
                  <a:lnTo>
                    <a:pt x="354" y="209"/>
                  </a:lnTo>
                  <a:lnTo>
                    <a:pt x="355" y="209"/>
                  </a:lnTo>
                  <a:lnTo>
                    <a:pt x="355" y="208"/>
                  </a:lnTo>
                  <a:lnTo>
                    <a:pt x="357" y="208"/>
                  </a:lnTo>
                  <a:lnTo>
                    <a:pt x="358" y="208"/>
                  </a:lnTo>
                  <a:lnTo>
                    <a:pt x="358" y="209"/>
                  </a:lnTo>
                  <a:lnTo>
                    <a:pt x="357" y="210"/>
                  </a:lnTo>
                  <a:lnTo>
                    <a:pt x="357" y="210"/>
                  </a:lnTo>
                  <a:lnTo>
                    <a:pt x="357" y="211"/>
                  </a:lnTo>
                  <a:lnTo>
                    <a:pt x="358" y="211"/>
                  </a:lnTo>
                  <a:lnTo>
                    <a:pt x="358" y="213"/>
                  </a:lnTo>
                  <a:lnTo>
                    <a:pt x="358" y="214"/>
                  </a:lnTo>
                  <a:lnTo>
                    <a:pt x="357" y="214"/>
                  </a:lnTo>
                  <a:lnTo>
                    <a:pt x="357" y="215"/>
                  </a:lnTo>
                  <a:lnTo>
                    <a:pt x="357" y="217"/>
                  </a:lnTo>
                  <a:lnTo>
                    <a:pt x="355" y="217"/>
                  </a:lnTo>
                  <a:lnTo>
                    <a:pt x="355" y="218"/>
                  </a:lnTo>
                  <a:lnTo>
                    <a:pt x="355" y="219"/>
                  </a:lnTo>
                  <a:lnTo>
                    <a:pt x="354" y="219"/>
                  </a:lnTo>
                  <a:lnTo>
                    <a:pt x="354" y="220"/>
                  </a:lnTo>
                  <a:lnTo>
                    <a:pt x="353" y="220"/>
                  </a:lnTo>
                  <a:lnTo>
                    <a:pt x="353" y="222"/>
                  </a:lnTo>
                  <a:lnTo>
                    <a:pt x="354" y="222"/>
                  </a:lnTo>
                  <a:lnTo>
                    <a:pt x="354" y="223"/>
                  </a:lnTo>
                  <a:lnTo>
                    <a:pt x="355" y="223"/>
                  </a:lnTo>
                  <a:lnTo>
                    <a:pt x="357" y="223"/>
                  </a:lnTo>
                  <a:lnTo>
                    <a:pt x="358" y="223"/>
                  </a:lnTo>
                  <a:lnTo>
                    <a:pt x="358" y="224"/>
                  </a:lnTo>
                  <a:lnTo>
                    <a:pt x="359" y="224"/>
                  </a:lnTo>
                  <a:lnTo>
                    <a:pt x="360" y="224"/>
                  </a:lnTo>
                  <a:lnTo>
                    <a:pt x="360" y="226"/>
                  </a:lnTo>
                  <a:lnTo>
                    <a:pt x="360" y="227"/>
                  </a:lnTo>
                  <a:lnTo>
                    <a:pt x="362" y="227"/>
                  </a:lnTo>
                  <a:lnTo>
                    <a:pt x="362" y="226"/>
                  </a:lnTo>
                  <a:lnTo>
                    <a:pt x="362" y="224"/>
                  </a:lnTo>
                  <a:lnTo>
                    <a:pt x="363" y="224"/>
                  </a:lnTo>
                  <a:lnTo>
                    <a:pt x="363" y="223"/>
                  </a:lnTo>
                  <a:lnTo>
                    <a:pt x="363" y="222"/>
                  </a:lnTo>
                  <a:lnTo>
                    <a:pt x="363" y="222"/>
                  </a:lnTo>
                  <a:lnTo>
                    <a:pt x="363" y="220"/>
                  </a:lnTo>
                  <a:lnTo>
                    <a:pt x="363" y="219"/>
                  </a:lnTo>
                  <a:lnTo>
                    <a:pt x="363" y="219"/>
                  </a:lnTo>
                  <a:lnTo>
                    <a:pt x="363" y="218"/>
                  </a:lnTo>
                  <a:lnTo>
                    <a:pt x="362" y="218"/>
                  </a:lnTo>
                  <a:lnTo>
                    <a:pt x="362" y="217"/>
                  </a:lnTo>
                  <a:lnTo>
                    <a:pt x="363" y="217"/>
                  </a:lnTo>
                  <a:lnTo>
                    <a:pt x="363" y="215"/>
                  </a:lnTo>
                  <a:lnTo>
                    <a:pt x="363" y="214"/>
                  </a:lnTo>
                  <a:lnTo>
                    <a:pt x="362" y="214"/>
                  </a:lnTo>
                  <a:lnTo>
                    <a:pt x="362" y="215"/>
                  </a:lnTo>
                  <a:lnTo>
                    <a:pt x="360" y="215"/>
                  </a:lnTo>
                  <a:lnTo>
                    <a:pt x="360" y="217"/>
                  </a:lnTo>
                  <a:lnTo>
                    <a:pt x="359" y="217"/>
                  </a:lnTo>
                  <a:lnTo>
                    <a:pt x="359" y="215"/>
                  </a:lnTo>
                  <a:lnTo>
                    <a:pt x="359" y="214"/>
                  </a:lnTo>
                  <a:lnTo>
                    <a:pt x="359" y="213"/>
                  </a:lnTo>
                  <a:lnTo>
                    <a:pt x="359" y="211"/>
                  </a:lnTo>
                  <a:lnTo>
                    <a:pt x="360" y="211"/>
                  </a:lnTo>
                  <a:lnTo>
                    <a:pt x="360" y="213"/>
                  </a:lnTo>
                  <a:lnTo>
                    <a:pt x="362" y="213"/>
                  </a:lnTo>
                  <a:lnTo>
                    <a:pt x="363" y="213"/>
                  </a:lnTo>
                  <a:lnTo>
                    <a:pt x="363" y="211"/>
                  </a:lnTo>
                  <a:lnTo>
                    <a:pt x="362" y="211"/>
                  </a:lnTo>
                  <a:lnTo>
                    <a:pt x="362" y="210"/>
                  </a:lnTo>
                  <a:lnTo>
                    <a:pt x="363" y="210"/>
                  </a:lnTo>
                  <a:lnTo>
                    <a:pt x="363" y="210"/>
                  </a:lnTo>
                  <a:lnTo>
                    <a:pt x="363" y="210"/>
                  </a:lnTo>
                  <a:lnTo>
                    <a:pt x="364" y="210"/>
                  </a:lnTo>
                  <a:lnTo>
                    <a:pt x="366" y="210"/>
                  </a:lnTo>
                  <a:lnTo>
                    <a:pt x="366" y="209"/>
                  </a:lnTo>
                  <a:lnTo>
                    <a:pt x="366" y="208"/>
                  </a:lnTo>
                  <a:lnTo>
                    <a:pt x="367" y="208"/>
                  </a:lnTo>
                  <a:lnTo>
                    <a:pt x="368" y="208"/>
                  </a:lnTo>
                  <a:lnTo>
                    <a:pt x="368" y="206"/>
                  </a:lnTo>
                  <a:lnTo>
                    <a:pt x="368" y="205"/>
                  </a:lnTo>
                  <a:lnTo>
                    <a:pt x="369" y="205"/>
                  </a:lnTo>
                  <a:lnTo>
                    <a:pt x="369" y="206"/>
                  </a:lnTo>
                  <a:lnTo>
                    <a:pt x="371" y="206"/>
                  </a:lnTo>
                  <a:lnTo>
                    <a:pt x="371" y="205"/>
                  </a:lnTo>
                  <a:lnTo>
                    <a:pt x="371" y="204"/>
                  </a:lnTo>
                  <a:lnTo>
                    <a:pt x="371" y="202"/>
                  </a:lnTo>
                  <a:lnTo>
                    <a:pt x="369" y="202"/>
                  </a:lnTo>
                  <a:lnTo>
                    <a:pt x="369" y="201"/>
                  </a:lnTo>
                  <a:lnTo>
                    <a:pt x="371" y="201"/>
                  </a:lnTo>
                  <a:lnTo>
                    <a:pt x="372" y="201"/>
                  </a:lnTo>
                  <a:lnTo>
                    <a:pt x="373" y="201"/>
                  </a:lnTo>
                  <a:lnTo>
                    <a:pt x="373" y="200"/>
                  </a:lnTo>
                  <a:lnTo>
                    <a:pt x="375" y="200"/>
                  </a:lnTo>
                  <a:lnTo>
                    <a:pt x="376" y="200"/>
                  </a:lnTo>
                  <a:lnTo>
                    <a:pt x="377" y="200"/>
                  </a:lnTo>
                  <a:lnTo>
                    <a:pt x="377" y="201"/>
                  </a:lnTo>
                  <a:lnTo>
                    <a:pt x="377" y="202"/>
                  </a:lnTo>
                  <a:lnTo>
                    <a:pt x="376" y="202"/>
                  </a:lnTo>
                  <a:lnTo>
                    <a:pt x="376" y="204"/>
                  </a:lnTo>
                  <a:lnTo>
                    <a:pt x="375" y="204"/>
                  </a:lnTo>
                  <a:lnTo>
                    <a:pt x="375" y="205"/>
                  </a:lnTo>
                  <a:lnTo>
                    <a:pt x="373" y="205"/>
                  </a:lnTo>
                  <a:lnTo>
                    <a:pt x="373" y="206"/>
                  </a:lnTo>
                  <a:lnTo>
                    <a:pt x="375" y="206"/>
                  </a:lnTo>
                  <a:lnTo>
                    <a:pt x="375" y="208"/>
                  </a:lnTo>
                  <a:lnTo>
                    <a:pt x="376" y="208"/>
                  </a:lnTo>
                  <a:lnTo>
                    <a:pt x="377" y="208"/>
                  </a:lnTo>
                  <a:lnTo>
                    <a:pt x="379" y="208"/>
                  </a:lnTo>
                  <a:lnTo>
                    <a:pt x="380" y="208"/>
                  </a:lnTo>
                  <a:lnTo>
                    <a:pt x="381" y="208"/>
                  </a:lnTo>
                  <a:lnTo>
                    <a:pt x="381" y="206"/>
                  </a:lnTo>
                  <a:lnTo>
                    <a:pt x="381" y="205"/>
                  </a:lnTo>
                  <a:lnTo>
                    <a:pt x="382" y="205"/>
                  </a:lnTo>
                  <a:lnTo>
                    <a:pt x="382" y="204"/>
                  </a:lnTo>
                  <a:lnTo>
                    <a:pt x="384" y="204"/>
                  </a:lnTo>
                  <a:lnTo>
                    <a:pt x="385" y="204"/>
                  </a:lnTo>
                  <a:lnTo>
                    <a:pt x="386" y="204"/>
                  </a:lnTo>
                  <a:lnTo>
                    <a:pt x="386" y="205"/>
                  </a:lnTo>
                  <a:lnTo>
                    <a:pt x="388" y="205"/>
                  </a:lnTo>
                  <a:lnTo>
                    <a:pt x="388" y="204"/>
                  </a:lnTo>
                  <a:lnTo>
                    <a:pt x="388" y="202"/>
                  </a:lnTo>
                  <a:lnTo>
                    <a:pt x="389" y="202"/>
                  </a:lnTo>
                  <a:lnTo>
                    <a:pt x="389" y="204"/>
                  </a:lnTo>
                  <a:lnTo>
                    <a:pt x="390" y="204"/>
                  </a:lnTo>
                  <a:lnTo>
                    <a:pt x="390" y="202"/>
                  </a:lnTo>
                  <a:lnTo>
                    <a:pt x="391" y="202"/>
                  </a:lnTo>
                  <a:lnTo>
                    <a:pt x="393" y="202"/>
                  </a:lnTo>
                  <a:lnTo>
                    <a:pt x="393" y="201"/>
                  </a:lnTo>
                  <a:lnTo>
                    <a:pt x="394" y="201"/>
                  </a:lnTo>
                  <a:lnTo>
                    <a:pt x="394" y="202"/>
                  </a:lnTo>
                  <a:lnTo>
                    <a:pt x="394" y="204"/>
                  </a:lnTo>
                  <a:lnTo>
                    <a:pt x="393" y="204"/>
                  </a:lnTo>
                  <a:lnTo>
                    <a:pt x="393" y="205"/>
                  </a:lnTo>
                  <a:lnTo>
                    <a:pt x="391" y="205"/>
                  </a:lnTo>
                  <a:lnTo>
                    <a:pt x="390" y="205"/>
                  </a:lnTo>
                  <a:lnTo>
                    <a:pt x="389" y="205"/>
                  </a:lnTo>
                  <a:lnTo>
                    <a:pt x="389" y="206"/>
                  </a:lnTo>
                  <a:lnTo>
                    <a:pt x="388" y="206"/>
                  </a:lnTo>
                  <a:lnTo>
                    <a:pt x="388" y="208"/>
                  </a:lnTo>
                  <a:lnTo>
                    <a:pt x="389" y="208"/>
                  </a:lnTo>
                  <a:lnTo>
                    <a:pt x="390" y="208"/>
                  </a:lnTo>
                  <a:lnTo>
                    <a:pt x="391" y="208"/>
                  </a:lnTo>
                  <a:lnTo>
                    <a:pt x="393" y="208"/>
                  </a:lnTo>
                  <a:lnTo>
                    <a:pt x="393" y="206"/>
                  </a:lnTo>
                  <a:lnTo>
                    <a:pt x="393" y="205"/>
                  </a:lnTo>
                  <a:lnTo>
                    <a:pt x="394" y="205"/>
                  </a:lnTo>
                  <a:lnTo>
                    <a:pt x="394" y="206"/>
                  </a:lnTo>
                  <a:lnTo>
                    <a:pt x="394" y="206"/>
                  </a:lnTo>
                  <a:lnTo>
                    <a:pt x="395" y="206"/>
                  </a:lnTo>
                  <a:lnTo>
                    <a:pt x="395" y="208"/>
                  </a:lnTo>
                  <a:lnTo>
                    <a:pt x="395" y="209"/>
                  </a:lnTo>
                  <a:lnTo>
                    <a:pt x="397" y="209"/>
                  </a:lnTo>
                  <a:lnTo>
                    <a:pt x="398" y="209"/>
                  </a:lnTo>
                  <a:lnTo>
                    <a:pt x="398" y="210"/>
                  </a:lnTo>
                  <a:lnTo>
                    <a:pt x="399" y="210"/>
                  </a:lnTo>
                  <a:lnTo>
                    <a:pt x="399" y="209"/>
                  </a:lnTo>
                  <a:lnTo>
                    <a:pt x="399" y="208"/>
                  </a:lnTo>
                  <a:lnTo>
                    <a:pt x="400" y="208"/>
                  </a:lnTo>
                  <a:lnTo>
                    <a:pt x="402" y="208"/>
                  </a:lnTo>
                  <a:lnTo>
                    <a:pt x="402" y="206"/>
                  </a:lnTo>
                  <a:lnTo>
                    <a:pt x="403" y="206"/>
                  </a:lnTo>
                  <a:lnTo>
                    <a:pt x="403" y="208"/>
                  </a:lnTo>
                  <a:lnTo>
                    <a:pt x="403" y="209"/>
                  </a:lnTo>
                  <a:lnTo>
                    <a:pt x="402" y="209"/>
                  </a:lnTo>
                  <a:lnTo>
                    <a:pt x="402" y="210"/>
                  </a:lnTo>
                  <a:lnTo>
                    <a:pt x="403" y="210"/>
                  </a:lnTo>
                  <a:lnTo>
                    <a:pt x="403" y="209"/>
                  </a:lnTo>
                  <a:lnTo>
                    <a:pt x="404" y="209"/>
                  </a:lnTo>
                  <a:lnTo>
                    <a:pt x="404" y="210"/>
                  </a:lnTo>
                  <a:lnTo>
                    <a:pt x="404" y="210"/>
                  </a:lnTo>
                  <a:lnTo>
                    <a:pt x="403" y="210"/>
                  </a:lnTo>
                  <a:lnTo>
                    <a:pt x="403" y="211"/>
                  </a:lnTo>
                  <a:lnTo>
                    <a:pt x="404" y="211"/>
                  </a:lnTo>
                  <a:lnTo>
                    <a:pt x="404" y="210"/>
                  </a:lnTo>
                  <a:lnTo>
                    <a:pt x="406" y="210"/>
                  </a:lnTo>
                  <a:lnTo>
                    <a:pt x="406" y="211"/>
                  </a:lnTo>
                  <a:lnTo>
                    <a:pt x="406" y="213"/>
                  </a:lnTo>
                  <a:lnTo>
                    <a:pt x="407" y="213"/>
                  </a:lnTo>
                  <a:lnTo>
                    <a:pt x="408" y="213"/>
                  </a:lnTo>
                  <a:lnTo>
                    <a:pt x="408" y="211"/>
                  </a:lnTo>
                  <a:lnTo>
                    <a:pt x="409" y="211"/>
                  </a:lnTo>
                  <a:lnTo>
                    <a:pt x="411" y="211"/>
                  </a:lnTo>
                  <a:lnTo>
                    <a:pt x="411" y="213"/>
                  </a:lnTo>
                  <a:lnTo>
                    <a:pt x="409" y="213"/>
                  </a:lnTo>
                  <a:lnTo>
                    <a:pt x="409" y="214"/>
                  </a:lnTo>
                  <a:lnTo>
                    <a:pt x="411" y="214"/>
                  </a:lnTo>
                  <a:lnTo>
                    <a:pt x="411" y="215"/>
                  </a:lnTo>
                  <a:lnTo>
                    <a:pt x="412" y="215"/>
                  </a:lnTo>
                  <a:lnTo>
                    <a:pt x="412" y="217"/>
                  </a:lnTo>
                  <a:lnTo>
                    <a:pt x="412" y="218"/>
                  </a:lnTo>
                  <a:lnTo>
                    <a:pt x="411" y="218"/>
                  </a:lnTo>
                  <a:lnTo>
                    <a:pt x="411" y="219"/>
                  </a:lnTo>
                  <a:lnTo>
                    <a:pt x="409" y="219"/>
                  </a:lnTo>
                  <a:lnTo>
                    <a:pt x="408" y="219"/>
                  </a:lnTo>
                  <a:lnTo>
                    <a:pt x="408" y="220"/>
                  </a:lnTo>
                  <a:lnTo>
                    <a:pt x="409" y="220"/>
                  </a:lnTo>
                  <a:lnTo>
                    <a:pt x="411" y="220"/>
                  </a:lnTo>
                  <a:lnTo>
                    <a:pt x="412" y="220"/>
                  </a:lnTo>
                  <a:lnTo>
                    <a:pt x="412" y="219"/>
                  </a:lnTo>
                  <a:lnTo>
                    <a:pt x="412" y="218"/>
                  </a:lnTo>
                  <a:lnTo>
                    <a:pt x="413" y="218"/>
                  </a:lnTo>
                  <a:lnTo>
                    <a:pt x="413" y="219"/>
                  </a:lnTo>
                  <a:lnTo>
                    <a:pt x="415" y="219"/>
                  </a:lnTo>
                  <a:lnTo>
                    <a:pt x="415" y="220"/>
                  </a:lnTo>
                  <a:lnTo>
                    <a:pt x="415" y="222"/>
                  </a:lnTo>
                  <a:lnTo>
                    <a:pt x="416" y="222"/>
                  </a:lnTo>
                  <a:lnTo>
                    <a:pt x="416" y="223"/>
                  </a:lnTo>
                  <a:lnTo>
                    <a:pt x="416" y="224"/>
                  </a:lnTo>
                  <a:lnTo>
                    <a:pt x="417" y="224"/>
                  </a:lnTo>
                  <a:lnTo>
                    <a:pt x="417" y="226"/>
                  </a:lnTo>
                  <a:lnTo>
                    <a:pt x="416" y="226"/>
                  </a:lnTo>
                  <a:lnTo>
                    <a:pt x="415" y="226"/>
                  </a:lnTo>
                  <a:lnTo>
                    <a:pt x="415" y="224"/>
                  </a:lnTo>
                  <a:lnTo>
                    <a:pt x="413" y="224"/>
                  </a:lnTo>
                  <a:lnTo>
                    <a:pt x="413" y="223"/>
                  </a:lnTo>
                  <a:lnTo>
                    <a:pt x="412" y="223"/>
                  </a:lnTo>
                  <a:lnTo>
                    <a:pt x="412" y="224"/>
                  </a:lnTo>
                  <a:lnTo>
                    <a:pt x="413" y="224"/>
                  </a:lnTo>
                  <a:lnTo>
                    <a:pt x="413" y="226"/>
                  </a:lnTo>
                  <a:lnTo>
                    <a:pt x="412" y="226"/>
                  </a:lnTo>
                  <a:lnTo>
                    <a:pt x="411" y="226"/>
                  </a:lnTo>
                  <a:lnTo>
                    <a:pt x="409" y="226"/>
                  </a:lnTo>
                  <a:lnTo>
                    <a:pt x="408" y="226"/>
                  </a:lnTo>
                  <a:lnTo>
                    <a:pt x="407" y="226"/>
                  </a:lnTo>
                  <a:lnTo>
                    <a:pt x="407" y="227"/>
                  </a:lnTo>
                  <a:lnTo>
                    <a:pt x="407" y="228"/>
                  </a:lnTo>
                  <a:lnTo>
                    <a:pt x="408" y="228"/>
                  </a:lnTo>
                  <a:lnTo>
                    <a:pt x="408" y="227"/>
                  </a:lnTo>
                  <a:lnTo>
                    <a:pt x="409" y="227"/>
                  </a:lnTo>
                  <a:lnTo>
                    <a:pt x="411" y="227"/>
                  </a:lnTo>
                  <a:lnTo>
                    <a:pt x="412" y="227"/>
                  </a:lnTo>
                  <a:lnTo>
                    <a:pt x="413" y="227"/>
                  </a:lnTo>
                  <a:lnTo>
                    <a:pt x="413" y="226"/>
                  </a:lnTo>
                  <a:lnTo>
                    <a:pt x="415" y="226"/>
                  </a:lnTo>
                  <a:lnTo>
                    <a:pt x="415" y="227"/>
                  </a:lnTo>
                  <a:lnTo>
                    <a:pt x="416" y="227"/>
                  </a:lnTo>
                  <a:lnTo>
                    <a:pt x="416" y="228"/>
                  </a:lnTo>
                  <a:lnTo>
                    <a:pt x="417" y="228"/>
                  </a:lnTo>
                  <a:lnTo>
                    <a:pt x="417" y="227"/>
                  </a:lnTo>
                  <a:lnTo>
                    <a:pt x="418" y="227"/>
                  </a:lnTo>
                  <a:lnTo>
                    <a:pt x="418" y="228"/>
                  </a:lnTo>
                  <a:lnTo>
                    <a:pt x="418" y="229"/>
                  </a:lnTo>
                  <a:lnTo>
                    <a:pt x="418" y="231"/>
                  </a:lnTo>
                  <a:lnTo>
                    <a:pt x="417" y="231"/>
                  </a:lnTo>
                  <a:lnTo>
                    <a:pt x="417" y="232"/>
                  </a:lnTo>
                  <a:lnTo>
                    <a:pt x="417" y="233"/>
                  </a:lnTo>
                  <a:lnTo>
                    <a:pt x="417" y="235"/>
                  </a:lnTo>
                  <a:lnTo>
                    <a:pt x="417" y="236"/>
                  </a:lnTo>
                  <a:lnTo>
                    <a:pt x="416" y="236"/>
                  </a:lnTo>
                  <a:lnTo>
                    <a:pt x="416" y="237"/>
                  </a:lnTo>
                  <a:lnTo>
                    <a:pt x="415" y="237"/>
                  </a:lnTo>
                  <a:lnTo>
                    <a:pt x="413" y="237"/>
                  </a:lnTo>
                  <a:lnTo>
                    <a:pt x="412" y="237"/>
                  </a:lnTo>
                  <a:lnTo>
                    <a:pt x="412" y="238"/>
                  </a:lnTo>
                  <a:lnTo>
                    <a:pt x="412" y="240"/>
                  </a:lnTo>
                  <a:lnTo>
                    <a:pt x="413" y="240"/>
                  </a:lnTo>
                  <a:lnTo>
                    <a:pt x="413" y="238"/>
                  </a:lnTo>
                  <a:lnTo>
                    <a:pt x="415" y="238"/>
                  </a:lnTo>
                  <a:lnTo>
                    <a:pt x="416" y="238"/>
                  </a:lnTo>
                  <a:lnTo>
                    <a:pt x="416" y="240"/>
                  </a:lnTo>
                  <a:lnTo>
                    <a:pt x="416" y="241"/>
                  </a:lnTo>
                  <a:lnTo>
                    <a:pt x="417" y="241"/>
                  </a:lnTo>
                  <a:lnTo>
                    <a:pt x="417" y="240"/>
                  </a:lnTo>
                  <a:lnTo>
                    <a:pt x="418" y="240"/>
                  </a:lnTo>
                  <a:lnTo>
                    <a:pt x="418" y="241"/>
                  </a:lnTo>
                  <a:lnTo>
                    <a:pt x="420" y="241"/>
                  </a:lnTo>
                  <a:lnTo>
                    <a:pt x="421" y="241"/>
                  </a:lnTo>
                  <a:lnTo>
                    <a:pt x="421" y="240"/>
                  </a:lnTo>
                  <a:lnTo>
                    <a:pt x="421" y="238"/>
                  </a:lnTo>
                  <a:lnTo>
                    <a:pt x="422" y="238"/>
                  </a:lnTo>
                  <a:lnTo>
                    <a:pt x="424" y="238"/>
                  </a:lnTo>
                  <a:lnTo>
                    <a:pt x="424" y="237"/>
                  </a:lnTo>
                  <a:lnTo>
                    <a:pt x="425" y="237"/>
                  </a:lnTo>
                  <a:lnTo>
                    <a:pt x="425" y="237"/>
                  </a:lnTo>
                  <a:lnTo>
                    <a:pt x="425" y="238"/>
                  </a:lnTo>
                  <a:lnTo>
                    <a:pt x="426" y="240"/>
                  </a:lnTo>
                  <a:lnTo>
                    <a:pt x="426" y="241"/>
                  </a:lnTo>
                  <a:lnTo>
                    <a:pt x="426" y="242"/>
                  </a:lnTo>
                  <a:lnTo>
                    <a:pt x="426" y="242"/>
                  </a:lnTo>
                  <a:lnTo>
                    <a:pt x="425" y="242"/>
                  </a:lnTo>
                  <a:lnTo>
                    <a:pt x="425" y="242"/>
                  </a:lnTo>
                  <a:lnTo>
                    <a:pt x="425" y="242"/>
                  </a:lnTo>
                  <a:lnTo>
                    <a:pt x="424" y="242"/>
                  </a:lnTo>
                  <a:lnTo>
                    <a:pt x="424" y="242"/>
                  </a:lnTo>
                  <a:lnTo>
                    <a:pt x="425" y="242"/>
                  </a:lnTo>
                  <a:lnTo>
                    <a:pt x="425" y="242"/>
                  </a:lnTo>
                  <a:lnTo>
                    <a:pt x="425" y="244"/>
                  </a:lnTo>
                  <a:lnTo>
                    <a:pt x="426" y="244"/>
                  </a:lnTo>
                  <a:lnTo>
                    <a:pt x="426" y="242"/>
                  </a:lnTo>
                  <a:lnTo>
                    <a:pt x="427" y="242"/>
                  </a:lnTo>
                  <a:lnTo>
                    <a:pt x="426" y="242"/>
                  </a:lnTo>
                  <a:lnTo>
                    <a:pt x="427" y="242"/>
                  </a:lnTo>
                  <a:lnTo>
                    <a:pt x="429" y="242"/>
                  </a:lnTo>
                  <a:lnTo>
                    <a:pt x="430" y="242"/>
                  </a:lnTo>
                  <a:lnTo>
                    <a:pt x="430" y="242"/>
                  </a:lnTo>
                  <a:lnTo>
                    <a:pt x="429" y="242"/>
                  </a:lnTo>
                  <a:lnTo>
                    <a:pt x="429" y="244"/>
                  </a:lnTo>
                  <a:lnTo>
                    <a:pt x="427" y="244"/>
                  </a:lnTo>
                  <a:lnTo>
                    <a:pt x="426" y="244"/>
                  </a:lnTo>
                  <a:lnTo>
                    <a:pt x="426" y="245"/>
                  </a:lnTo>
                  <a:lnTo>
                    <a:pt x="425" y="245"/>
                  </a:lnTo>
                  <a:lnTo>
                    <a:pt x="425" y="246"/>
                  </a:lnTo>
                  <a:lnTo>
                    <a:pt x="425" y="246"/>
                  </a:lnTo>
                  <a:lnTo>
                    <a:pt x="424" y="246"/>
                  </a:lnTo>
                  <a:lnTo>
                    <a:pt x="424" y="245"/>
                  </a:lnTo>
                  <a:lnTo>
                    <a:pt x="422" y="245"/>
                  </a:lnTo>
                  <a:lnTo>
                    <a:pt x="422" y="244"/>
                  </a:lnTo>
                  <a:lnTo>
                    <a:pt x="421" y="244"/>
                  </a:lnTo>
                  <a:lnTo>
                    <a:pt x="421" y="245"/>
                  </a:lnTo>
                  <a:lnTo>
                    <a:pt x="420" y="245"/>
                  </a:lnTo>
                  <a:lnTo>
                    <a:pt x="420" y="246"/>
                  </a:lnTo>
                  <a:lnTo>
                    <a:pt x="421" y="246"/>
                  </a:lnTo>
                  <a:lnTo>
                    <a:pt x="421" y="247"/>
                  </a:lnTo>
                  <a:lnTo>
                    <a:pt x="420" y="249"/>
                  </a:lnTo>
                  <a:lnTo>
                    <a:pt x="420" y="247"/>
                  </a:lnTo>
                  <a:lnTo>
                    <a:pt x="418" y="247"/>
                  </a:lnTo>
                  <a:lnTo>
                    <a:pt x="418" y="249"/>
                  </a:lnTo>
                  <a:lnTo>
                    <a:pt x="420" y="249"/>
                  </a:lnTo>
                  <a:lnTo>
                    <a:pt x="421" y="249"/>
                  </a:lnTo>
                  <a:lnTo>
                    <a:pt x="421" y="247"/>
                  </a:lnTo>
                  <a:lnTo>
                    <a:pt x="422" y="247"/>
                  </a:lnTo>
                  <a:lnTo>
                    <a:pt x="422" y="249"/>
                  </a:lnTo>
                  <a:lnTo>
                    <a:pt x="424" y="249"/>
                  </a:lnTo>
                  <a:lnTo>
                    <a:pt x="425" y="249"/>
                  </a:lnTo>
                  <a:lnTo>
                    <a:pt x="425" y="247"/>
                  </a:lnTo>
                  <a:lnTo>
                    <a:pt x="425" y="247"/>
                  </a:lnTo>
                  <a:lnTo>
                    <a:pt x="425" y="246"/>
                  </a:lnTo>
                  <a:lnTo>
                    <a:pt x="426" y="246"/>
                  </a:lnTo>
                  <a:lnTo>
                    <a:pt x="426" y="245"/>
                  </a:lnTo>
                  <a:lnTo>
                    <a:pt x="427" y="245"/>
                  </a:lnTo>
                  <a:lnTo>
                    <a:pt x="429" y="245"/>
                  </a:lnTo>
                  <a:lnTo>
                    <a:pt x="430" y="245"/>
                  </a:lnTo>
                  <a:lnTo>
                    <a:pt x="431" y="245"/>
                  </a:lnTo>
                  <a:lnTo>
                    <a:pt x="431" y="246"/>
                  </a:lnTo>
                  <a:lnTo>
                    <a:pt x="433" y="246"/>
                  </a:lnTo>
                  <a:lnTo>
                    <a:pt x="433" y="245"/>
                  </a:lnTo>
                  <a:lnTo>
                    <a:pt x="434" y="245"/>
                  </a:lnTo>
                  <a:lnTo>
                    <a:pt x="435" y="245"/>
                  </a:lnTo>
                  <a:lnTo>
                    <a:pt x="435" y="246"/>
                  </a:lnTo>
                  <a:lnTo>
                    <a:pt x="436" y="246"/>
                  </a:lnTo>
                  <a:lnTo>
                    <a:pt x="436" y="247"/>
                  </a:lnTo>
                  <a:lnTo>
                    <a:pt x="436" y="249"/>
                  </a:lnTo>
                  <a:lnTo>
                    <a:pt x="438" y="249"/>
                  </a:lnTo>
                  <a:lnTo>
                    <a:pt x="438" y="250"/>
                  </a:lnTo>
                  <a:lnTo>
                    <a:pt x="436" y="250"/>
                  </a:lnTo>
                  <a:lnTo>
                    <a:pt x="435" y="250"/>
                  </a:lnTo>
                  <a:lnTo>
                    <a:pt x="434" y="250"/>
                  </a:lnTo>
                  <a:lnTo>
                    <a:pt x="433" y="250"/>
                  </a:lnTo>
                  <a:lnTo>
                    <a:pt x="433" y="251"/>
                  </a:lnTo>
                  <a:lnTo>
                    <a:pt x="433" y="253"/>
                  </a:lnTo>
                  <a:lnTo>
                    <a:pt x="433" y="254"/>
                  </a:lnTo>
                  <a:lnTo>
                    <a:pt x="431" y="254"/>
                  </a:lnTo>
                  <a:lnTo>
                    <a:pt x="430" y="254"/>
                  </a:lnTo>
                  <a:lnTo>
                    <a:pt x="429" y="254"/>
                  </a:lnTo>
                  <a:lnTo>
                    <a:pt x="427" y="254"/>
                  </a:lnTo>
                  <a:lnTo>
                    <a:pt x="426" y="254"/>
                  </a:lnTo>
                  <a:lnTo>
                    <a:pt x="425" y="254"/>
                  </a:lnTo>
                  <a:lnTo>
                    <a:pt x="425" y="254"/>
                  </a:lnTo>
                  <a:lnTo>
                    <a:pt x="425" y="255"/>
                  </a:lnTo>
                  <a:lnTo>
                    <a:pt x="425" y="255"/>
                  </a:lnTo>
                  <a:lnTo>
                    <a:pt x="426" y="255"/>
                  </a:lnTo>
                  <a:lnTo>
                    <a:pt x="427" y="255"/>
                  </a:lnTo>
                  <a:lnTo>
                    <a:pt x="429" y="255"/>
                  </a:lnTo>
                  <a:lnTo>
                    <a:pt x="430" y="255"/>
                  </a:lnTo>
                  <a:lnTo>
                    <a:pt x="431" y="255"/>
                  </a:lnTo>
                  <a:lnTo>
                    <a:pt x="433" y="255"/>
                  </a:lnTo>
                  <a:lnTo>
                    <a:pt x="433" y="254"/>
                  </a:lnTo>
                  <a:lnTo>
                    <a:pt x="434" y="254"/>
                  </a:lnTo>
                  <a:lnTo>
                    <a:pt x="434" y="255"/>
                  </a:lnTo>
                  <a:lnTo>
                    <a:pt x="434" y="256"/>
                  </a:lnTo>
                  <a:lnTo>
                    <a:pt x="435" y="256"/>
                  </a:lnTo>
                  <a:lnTo>
                    <a:pt x="435" y="255"/>
                  </a:lnTo>
                  <a:lnTo>
                    <a:pt x="436" y="255"/>
                  </a:lnTo>
                  <a:lnTo>
                    <a:pt x="436" y="254"/>
                  </a:lnTo>
                  <a:lnTo>
                    <a:pt x="438" y="254"/>
                  </a:lnTo>
                  <a:lnTo>
                    <a:pt x="439" y="254"/>
                  </a:lnTo>
                  <a:lnTo>
                    <a:pt x="439" y="253"/>
                  </a:lnTo>
                  <a:lnTo>
                    <a:pt x="440" y="253"/>
                  </a:lnTo>
                  <a:lnTo>
                    <a:pt x="442" y="253"/>
                  </a:lnTo>
                  <a:lnTo>
                    <a:pt x="442" y="254"/>
                  </a:lnTo>
                  <a:lnTo>
                    <a:pt x="440" y="254"/>
                  </a:lnTo>
                  <a:lnTo>
                    <a:pt x="440" y="255"/>
                  </a:lnTo>
                  <a:lnTo>
                    <a:pt x="439" y="255"/>
                  </a:lnTo>
                  <a:lnTo>
                    <a:pt x="439" y="256"/>
                  </a:lnTo>
                  <a:lnTo>
                    <a:pt x="440" y="256"/>
                  </a:lnTo>
                  <a:lnTo>
                    <a:pt x="440" y="255"/>
                  </a:lnTo>
                  <a:lnTo>
                    <a:pt x="442" y="255"/>
                  </a:lnTo>
                  <a:lnTo>
                    <a:pt x="443" y="255"/>
                  </a:lnTo>
                  <a:lnTo>
                    <a:pt x="443" y="256"/>
                  </a:lnTo>
                  <a:lnTo>
                    <a:pt x="442" y="256"/>
                  </a:lnTo>
                  <a:lnTo>
                    <a:pt x="442" y="258"/>
                  </a:lnTo>
                  <a:lnTo>
                    <a:pt x="440" y="258"/>
                  </a:lnTo>
                  <a:lnTo>
                    <a:pt x="439" y="258"/>
                  </a:lnTo>
                  <a:lnTo>
                    <a:pt x="439" y="259"/>
                  </a:lnTo>
                  <a:lnTo>
                    <a:pt x="440" y="259"/>
                  </a:lnTo>
                  <a:lnTo>
                    <a:pt x="442" y="259"/>
                  </a:lnTo>
                  <a:lnTo>
                    <a:pt x="442" y="260"/>
                  </a:lnTo>
                  <a:lnTo>
                    <a:pt x="442" y="262"/>
                  </a:lnTo>
                  <a:lnTo>
                    <a:pt x="443" y="262"/>
                  </a:lnTo>
                  <a:lnTo>
                    <a:pt x="443" y="263"/>
                  </a:lnTo>
                  <a:lnTo>
                    <a:pt x="444" y="263"/>
                  </a:lnTo>
                  <a:lnTo>
                    <a:pt x="444" y="264"/>
                  </a:lnTo>
                  <a:lnTo>
                    <a:pt x="443" y="264"/>
                  </a:lnTo>
                  <a:lnTo>
                    <a:pt x="442" y="264"/>
                  </a:lnTo>
                  <a:lnTo>
                    <a:pt x="442" y="265"/>
                  </a:lnTo>
                  <a:lnTo>
                    <a:pt x="443" y="265"/>
                  </a:lnTo>
                  <a:lnTo>
                    <a:pt x="443" y="267"/>
                  </a:lnTo>
                  <a:lnTo>
                    <a:pt x="443" y="268"/>
                  </a:lnTo>
                  <a:lnTo>
                    <a:pt x="442" y="268"/>
                  </a:lnTo>
                  <a:lnTo>
                    <a:pt x="442" y="269"/>
                  </a:lnTo>
                  <a:lnTo>
                    <a:pt x="440" y="269"/>
                  </a:lnTo>
                  <a:lnTo>
                    <a:pt x="440" y="271"/>
                  </a:lnTo>
                  <a:lnTo>
                    <a:pt x="439" y="271"/>
                  </a:lnTo>
                  <a:lnTo>
                    <a:pt x="439" y="272"/>
                  </a:lnTo>
                  <a:lnTo>
                    <a:pt x="440" y="272"/>
                  </a:lnTo>
                  <a:lnTo>
                    <a:pt x="442" y="272"/>
                  </a:lnTo>
                  <a:lnTo>
                    <a:pt x="442" y="273"/>
                  </a:lnTo>
                  <a:lnTo>
                    <a:pt x="442" y="273"/>
                  </a:lnTo>
                  <a:lnTo>
                    <a:pt x="442" y="275"/>
                  </a:lnTo>
                  <a:lnTo>
                    <a:pt x="442" y="276"/>
                  </a:lnTo>
                  <a:lnTo>
                    <a:pt x="440" y="276"/>
                  </a:lnTo>
                  <a:lnTo>
                    <a:pt x="440" y="277"/>
                  </a:lnTo>
                  <a:lnTo>
                    <a:pt x="440" y="278"/>
                  </a:lnTo>
                  <a:lnTo>
                    <a:pt x="440" y="280"/>
                  </a:lnTo>
                  <a:lnTo>
                    <a:pt x="439" y="280"/>
                  </a:lnTo>
                  <a:lnTo>
                    <a:pt x="439" y="281"/>
                  </a:lnTo>
                  <a:lnTo>
                    <a:pt x="439" y="282"/>
                  </a:lnTo>
                  <a:lnTo>
                    <a:pt x="438" y="282"/>
                  </a:lnTo>
                  <a:lnTo>
                    <a:pt x="438" y="284"/>
                  </a:lnTo>
                  <a:lnTo>
                    <a:pt x="438" y="285"/>
                  </a:lnTo>
                  <a:lnTo>
                    <a:pt x="438" y="286"/>
                  </a:lnTo>
                  <a:lnTo>
                    <a:pt x="436" y="286"/>
                  </a:lnTo>
                  <a:lnTo>
                    <a:pt x="436" y="287"/>
                  </a:lnTo>
                  <a:lnTo>
                    <a:pt x="435" y="287"/>
                  </a:lnTo>
                  <a:lnTo>
                    <a:pt x="435" y="289"/>
                  </a:lnTo>
                  <a:lnTo>
                    <a:pt x="435" y="290"/>
                  </a:lnTo>
                  <a:lnTo>
                    <a:pt x="435" y="291"/>
                  </a:lnTo>
                  <a:lnTo>
                    <a:pt x="434" y="291"/>
                  </a:lnTo>
                  <a:lnTo>
                    <a:pt x="433" y="291"/>
                  </a:lnTo>
                  <a:lnTo>
                    <a:pt x="433" y="293"/>
                  </a:lnTo>
                  <a:lnTo>
                    <a:pt x="434" y="293"/>
                  </a:lnTo>
                  <a:lnTo>
                    <a:pt x="434" y="294"/>
                  </a:lnTo>
                  <a:lnTo>
                    <a:pt x="433" y="294"/>
                  </a:lnTo>
                  <a:lnTo>
                    <a:pt x="433" y="295"/>
                  </a:lnTo>
                  <a:lnTo>
                    <a:pt x="433" y="296"/>
                  </a:lnTo>
                  <a:lnTo>
                    <a:pt x="431" y="296"/>
                  </a:lnTo>
                  <a:lnTo>
                    <a:pt x="431" y="298"/>
                  </a:lnTo>
                  <a:lnTo>
                    <a:pt x="431" y="299"/>
                  </a:lnTo>
                  <a:lnTo>
                    <a:pt x="430" y="299"/>
                  </a:lnTo>
                  <a:lnTo>
                    <a:pt x="430" y="300"/>
                  </a:lnTo>
                  <a:lnTo>
                    <a:pt x="429" y="300"/>
                  </a:lnTo>
                  <a:lnTo>
                    <a:pt x="429" y="302"/>
                  </a:lnTo>
                  <a:lnTo>
                    <a:pt x="429" y="303"/>
                  </a:lnTo>
                  <a:lnTo>
                    <a:pt x="429" y="304"/>
                  </a:lnTo>
                  <a:lnTo>
                    <a:pt x="430" y="304"/>
                  </a:lnTo>
                  <a:lnTo>
                    <a:pt x="430" y="304"/>
                  </a:lnTo>
                  <a:lnTo>
                    <a:pt x="429" y="304"/>
                  </a:lnTo>
                  <a:lnTo>
                    <a:pt x="429" y="305"/>
                  </a:lnTo>
                  <a:lnTo>
                    <a:pt x="429" y="307"/>
                  </a:lnTo>
                  <a:lnTo>
                    <a:pt x="427" y="308"/>
                  </a:lnTo>
                  <a:lnTo>
                    <a:pt x="429" y="308"/>
                  </a:lnTo>
                  <a:lnTo>
                    <a:pt x="429" y="309"/>
                  </a:lnTo>
                  <a:lnTo>
                    <a:pt x="429" y="311"/>
                  </a:lnTo>
                  <a:lnTo>
                    <a:pt x="429" y="312"/>
                  </a:lnTo>
                  <a:lnTo>
                    <a:pt x="427" y="312"/>
                  </a:lnTo>
                  <a:lnTo>
                    <a:pt x="426" y="312"/>
                  </a:lnTo>
                  <a:lnTo>
                    <a:pt x="425" y="312"/>
                  </a:lnTo>
                  <a:lnTo>
                    <a:pt x="425" y="313"/>
                  </a:lnTo>
                  <a:lnTo>
                    <a:pt x="426" y="313"/>
                  </a:lnTo>
                  <a:lnTo>
                    <a:pt x="426" y="314"/>
                  </a:lnTo>
                  <a:lnTo>
                    <a:pt x="426" y="316"/>
                  </a:lnTo>
                  <a:lnTo>
                    <a:pt x="425" y="316"/>
                  </a:lnTo>
                  <a:lnTo>
                    <a:pt x="425" y="317"/>
                  </a:lnTo>
                  <a:lnTo>
                    <a:pt x="425" y="317"/>
                  </a:lnTo>
                  <a:lnTo>
                    <a:pt x="424" y="317"/>
                  </a:lnTo>
                  <a:lnTo>
                    <a:pt x="422" y="317"/>
                  </a:lnTo>
                  <a:lnTo>
                    <a:pt x="422" y="316"/>
                  </a:lnTo>
                  <a:lnTo>
                    <a:pt x="422" y="314"/>
                  </a:lnTo>
                  <a:lnTo>
                    <a:pt x="421" y="314"/>
                  </a:lnTo>
                  <a:lnTo>
                    <a:pt x="421" y="313"/>
                  </a:lnTo>
                  <a:lnTo>
                    <a:pt x="420" y="312"/>
                  </a:lnTo>
                  <a:lnTo>
                    <a:pt x="420" y="311"/>
                  </a:lnTo>
                  <a:lnTo>
                    <a:pt x="418" y="309"/>
                  </a:lnTo>
                  <a:lnTo>
                    <a:pt x="418" y="308"/>
                  </a:lnTo>
                  <a:lnTo>
                    <a:pt x="417" y="308"/>
                  </a:lnTo>
                  <a:lnTo>
                    <a:pt x="417" y="307"/>
                  </a:lnTo>
                  <a:lnTo>
                    <a:pt x="416" y="305"/>
                  </a:lnTo>
                  <a:lnTo>
                    <a:pt x="415" y="304"/>
                  </a:lnTo>
                  <a:lnTo>
                    <a:pt x="415" y="304"/>
                  </a:lnTo>
                  <a:lnTo>
                    <a:pt x="415" y="303"/>
                  </a:lnTo>
                  <a:lnTo>
                    <a:pt x="413" y="303"/>
                  </a:lnTo>
                  <a:lnTo>
                    <a:pt x="413" y="302"/>
                  </a:lnTo>
                  <a:lnTo>
                    <a:pt x="412" y="299"/>
                  </a:lnTo>
                  <a:lnTo>
                    <a:pt x="409" y="295"/>
                  </a:lnTo>
                  <a:lnTo>
                    <a:pt x="408" y="294"/>
                  </a:lnTo>
                  <a:lnTo>
                    <a:pt x="408" y="293"/>
                  </a:lnTo>
                  <a:lnTo>
                    <a:pt x="407" y="293"/>
                  </a:lnTo>
                  <a:lnTo>
                    <a:pt x="407" y="291"/>
                  </a:lnTo>
                  <a:lnTo>
                    <a:pt x="406" y="293"/>
                  </a:lnTo>
                  <a:lnTo>
                    <a:pt x="403" y="294"/>
                  </a:lnTo>
                  <a:lnTo>
                    <a:pt x="402" y="294"/>
                  </a:lnTo>
                  <a:lnTo>
                    <a:pt x="402" y="295"/>
                  </a:lnTo>
                  <a:lnTo>
                    <a:pt x="400" y="295"/>
                  </a:lnTo>
                  <a:lnTo>
                    <a:pt x="397" y="298"/>
                  </a:lnTo>
                  <a:lnTo>
                    <a:pt x="395" y="298"/>
                  </a:lnTo>
                  <a:lnTo>
                    <a:pt x="395" y="299"/>
                  </a:lnTo>
                  <a:lnTo>
                    <a:pt x="394" y="299"/>
                  </a:lnTo>
                  <a:lnTo>
                    <a:pt x="394" y="300"/>
                  </a:lnTo>
                  <a:lnTo>
                    <a:pt x="393" y="300"/>
                  </a:lnTo>
                  <a:lnTo>
                    <a:pt x="391" y="302"/>
                  </a:lnTo>
                  <a:lnTo>
                    <a:pt x="390" y="302"/>
                  </a:lnTo>
                  <a:lnTo>
                    <a:pt x="388" y="304"/>
                  </a:lnTo>
                  <a:lnTo>
                    <a:pt x="385" y="304"/>
                  </a:lnTo>
                  <a:lnTo>
                    <a:pt x="382" y="305"/>
                  </a:lnTo>
                  <a:lnTo>
                    <a:pt x="377" y="309"/>
                  </a:lnTo>
                  <a:lnTo>
                    <a:pt x="372" y="312"/>
                  </a:lnTo>
                  <a:lnTo>
                    <a:pt x="367" y="314"/>
                  </a:lnTo>
                  <a:lnTo>
                    <a:pt x="366" y="316"/>
                  </a:lnTo>
                  <a:lnTo>
                    <a:pt x="363" y="317"/>
                  </a:lnTo>
                  <a:lnTo>
                    <a:pt x="363" y="318"/>
                  </a:lnTo>
                  <a:lnTo>
                    <a:pt x="359" y="320"/>
                  </a:lnTo>
                  <a:lnTo>
                    <a:pt x="354" y="323"/>
                  </a:lnTo>
                  <a:lnTo>
                    <a:pt x="353" y="323"/>
                  </a:lnTo>
                  <a:lnTo>
                    <a:pt x="318" y="341"/>
                  </a:lnTo>
                  <a:lnTo>
                    <a:pt x="318" y="343"/>
                  </a:lnTo>
                  <a:lnTo>
                    <a:pt x="312" y="347"/>
                  </a:lnTo>
                  <a:lnTo>
                    <a:pt x="309" y="347"/>
                  </a:lnTo>
                  <a:lnTo>
                    <a:pt x="301" y="352"/>
                  </a:lnTo>
                  <a:lnTo>
                    <a:pt x="299" y="353"/>
                  </a:lnTo>
                  <a:lnTo>
                    <a:pt x="295" y="356"/>
                  </a:lnTo>
                  <a:lnTo>
                    <a:pt x="292" y="357"/>
                  </a:lnTo>
                  <a:lnTo>
                    <a:pt x="291" y="357"/>
                  </a:lnTo>
                  <a:lnTo>
                    <a:pt x="290" y="358"/>
                  </a:lnTo>
                  <a:lnTo>
                    <a:pt x="288" y="358"/>
                  </a:lnTo>
                  <a:lnTo>
                    <a:pt x="288" y="360"/>
                  </a:lnTo>
                  <a:lnTo>
                    <a:pt x="285" y="361"/>
                  </a:lnTo>
                  <a:lnTo>
                    <a:pt x="283" y="361"/>
                  </a:lnTo>
                  <a:lnTo>
                    <a:pt x="281" y="362"/>
                  </a:lnTo>
                  <a:lnTo>
                    <a:pt x="281" y="363"/>
                  </a:lnTo>
                  <a:lnTo>
                    <a:pt x="276" y="366"/>
                  </a:lnTo>
                  <a:lnTo>
                    <a:pt x="273" y="366"/>
                  </a:lnTo>
                  <a:lnTo>
                    <a:pt x="270" y="367"/>
                  </a:lnTo>
                  <a:lnTo>
                    <a:pt x="267" y="370"/>
                  </a:lnTo>
                  <a:lnTo>
                    <a:pt x="265" y="370"/>
                  </a:lnTo>
                  <a:lnTo>
                    <a:pt x="261" y="372"/>
                  </a:lnTo>
                  <a:lnTo>
                    <a:pt x="256" y="375"/>
                  </a:lnTo>
                  <a:lnTo>
                    <a:pt x="255" y="375"/>
                  </a:lnTo>
                  <a:lnTo>
                    <a:pt x="251" y="378"/>
                  </a:lnTo>
                  <a:lnTo>
                    <a:pt x="250" y="378"/>
                  </a:lnTo>
                  <a:lnTo>
                    <a:pt x="249" y="378"/>
                  </a:lnTo>
                  <a:lnTo>
                    <a:pt x="245" y="380"/>
                  </a:lnTo>
                  <a:lnTo>
                    <a:pt x="240" y="383"/>
                  </a:lnTo>
                  <a:lnTo>
                    <a:pt x="240" y="384"/>
                  </a:lnTo>
                  <a:lnTo>
                    <a:pt x="238" y="384"/>
                  </a:lnTo>
                  <a:lnTo>
                    <a:pt x="237" y="385"/>
                  </a:lnTo>
                  <a:lnTo>
                    <a:pt x="233" y="387"/>
                  </a:lnTo>
                  <a:lnTo>
                    <a:pt x="231" y="388"/>
                  </a:lnTo>
                  <a:lnTo>
                    <a:pt x="229" y="388"/>
                  </a:lnTo>
                  <a:lnTo>
                    <a:pt x="225" y="390"/>
                  </a:lnTo>
                  <a:lnTo>
                    <a:pt x="224" y="390"/>
                  </a:lnTo>
                  <a:lnTo>
                    <a:pt x="222" y="393"/>
                  </a:lnTo>
                  <a:lnTo>
                    <a:pt x="220" y="393"/>
                  </a:lnTo>
                  <a:lnTo>
                    <a:pt x="219" y="393"/>
                  </a:lnTo>
                  <a:lnTo>
                    <a:pt x="215" y="396"/>
                  </a:lnTo>
                  <a:lnTo>
                    <a:pt x="214" y="396"/>
                  </a:lnTo>
                  <a:lnTo>
                    <a:pt x="213" y="397"/>
                  </a:lnTo>
                  <a:lnTo>
                    <a:pt x="211" y="397"/>
                  </a:lnTo>
                  <a:lnTo>
                    <a:pt x="211" y="396"/>
                  </a:lnTo>
                  <a:lnTo>
                    <a:pt x="210" y="396"/>
                  </a:lnTo>
                  <a:lnTo>
                    <a:pt x="210" y="394"/>
                  </a:lnTo>
                  <a:lnTo>
                    <a:pt x="209" y="394"/>
                  </a:lnTo>
                  <a:lnTo>
                    <a:pt x="209" y="393"/>
                  </a:lnTo>
                  <a:lnTo>
                    <a:pt x="210" y="393"/>
                  </a:lnTo>
                  <a:lnTo>
                    <a:pt x="210" y="392"/>
                  </a:lnTo>
                  <a:lnTo>
                    <a:pt x="211" y="392"/>
                  </a:lnTo>
                  <a:lnTo>
                    <a:pt x="211" y="393"/>
                  </a:lnTo>
                  <a:lnTo>
                    <a:pt x="213" y="393"/>
                  </a:lnTo>
                  <a:lnTo>
                    <a:pt x="214" y="393"/>
                  </a:lnTo>
                  <a:lnTo>
                    <a:pt x="215" y="393"/>
                  </a:lnTo>
                  <a:lnTo>
                    <a:pt x="215" y="392"/>
                  </a:lnTo>
                  <a:lnTo>
                    <a:pt x="214" y="392"/>
                  </a:lnTo>
                  <a:lnTo>
                    <a:pt x="213" y="392"/>
                  </a:lnTo>
                  <a:lnTo>
                    <a:pt x="213" y="390"/>
                  </a:lnTo>
                  <a:lnTo>
                    <a:pt x="213" y="389"/>
                  </a:lnTo>
                  <a:lnTo>
                    <a:pt x="211" y="389"/>
                  </a:lnTo>
                  <a:lnTo>
                    <a:pt x="211" y="388"/>
                  </a:lnTo>
                  <a:lnTo>
                    <a:pt x="211" y="387"/>
                  </a:lnTo>
                  <a:lnTo>
                    <a:pt x="210" y="387"/>
                  </a:lnTo>
                  <a:lnTo>
                    <a:pt x="210" y="385"/>
                  </a:lnTo>
                  <a:lnTo>
                    <a:pt x="209" y="385"/>
                  </a:lnTo>
                  <a:lnTo>
                    <a:pt x="209" y="384"/>
                  </a:lnTo>
                  <a:lnTo>
                    <a:pt x="209" y="384"/>
                  </a:lnTo>
                  <a:lnTo>
                    <a:pt x="209" y="383"/>
                  </a:lnTo>
                  <a:lnTo>
                    <a:pt x="207" y="383"/>
                  </a:lnTo>
                  <a:lnTo>
                    <a:pt x="207" y="381"/>
                  </a:lnTo>
                  <a:lnTo>
                    <a:pt x="206" y="381"/>
                  </a:lnTo>
                  <a:lnTo>
                    <a:pt x="206" y="380"/>
                  </a:lnTo>
                  <a:lnTo>
                    <a:pt x="205" y="380"/>
                  </a:lnTo>
                  <a:lnTo>
                    <a:pt x="203" y="380"/>
                  </a:lnTo>
                  <a:lnTo>
                    <a:pt x="203" y="381"/>
                  </a:lnTo>
                  <a:lnTo>
                    <a:pt x="202" y="381"/>
                  </a:lnTo>
                  <a:lnTo>
                    <a:pt x="201" y="381"/>
                  </a:lnTo>
                  <a:lnTo>
                    <a:pt x="200" y="381"/>
                  </a:lnTo>
                  <a:lnTo>
                    <a:pt x="198" y="381"/>
                  </a:lnTo>
                  <a:lnTo>
                    <a:pt x="197" y="381"/>
                  </a:lnTo>
                  <a:lnTo>
                    <a:pt x="197" y="380"/>
                  </a:lnTo>
                  <a:lnTo>
                    <a:pt x="196" y="380"/>
                  </a:lnTo>
                  <a:lnTo>
                    <a:pt x="196" y="379"/>
                  </a:lnTo>
                  <a:lnTo>
                    <a:pt x="194" y="379"/>
                  </a:lnTo>
                  <a:lnTo>
                    <a:pt x="193" y="379"/>
                  </a:lnTo>
                  <a:lnTo>
                    <a:pt x="193" y="378"/>
                  </a:lnTo>
                  <a:lnTo>
                    <a:pt x="192" y="378"/>
                  </a:lnTo>
                  <a:lnTo>
                    <a:pt x="192" y="376"/>
                  </a:lnTo>
                  <a:lnTo>
                    <a:pt x="192" y="375"/>
                  </a:lnTo>
                  <a:lnTo>
                    <a:pt x="192" y="374"/>
                  </a:lnTo>
                  <a:lnTo>
                    <a:pt x="192" y="372"/>
                  </a:lnTo>
                  <a:lnTo>
                    <a:pt x="192" y="371"/>
                  </a:lnTo>
                  <a:lnTo>
                    <a:pt x="193" y="371"/>
                  </a:lnTo>
                  <a:lnTo>
                    <a:pt x="193" y="370"/>
                  </a:lnTo>
                  <a:lnTo>
                    <a:pt x="193" y="369"/>
                  </a:lnTo>
                  <a:lnTo>
                    <a:pt x="194" y="369"/>
                  </a:lnTo>
                  <a:lnTo>
                    <a:pt x="194" y="367"/>
                  </a:lnTo>
                  <a:lnTo>
                    <a:pt x="196" y="367"/>
                  </a:lnTo>
                  <a:lnTo>
                    <a:pt x="196" y="366"/>
                  </a:lnTo>
                  <a:lnTo>
                    <a:pt x="197" y="366"/>
                  </a:lnTo>
                  <a:lnTo>
                    <a:pt x="197" y="366"/>
                  </a:lnTo>
                  <a:lnTo>
                    <a:pt x="198" y="366"/>
                  </a:lnTo>
                  <a:lnTo>
                    <a:pt x="200" y="366"/>
                  </a:lnTo>
                  <a:lnTo>
                    <a:pt x="200" y="365"/>
                  </a:lnTo>
                  <a:lnTo>
                    <a:pt x="201" y="365"/>
                  </a:lnTo>
                  <a:lnTo>
                    <a:pt x="202" y="365"/>
                  </a:lnTo>
                  <a:lnTo>
                    <a:pt x="202" y="363"/>
                  </a:lnTo>
                  <a:lnTo>
                    <a:pt x="203" y="363"/>
                  </a:lnTo>
                  <a:lnTo>
                    <a:pt x="203" y="362"/>
                  </a:lnTo>
                  <a:lnTo>
                    <a:pt x="205" y="362"/>
                  </a:lnTo>
                  <a:lnTo>
                    <a:pt x="206" y="362"/>
                  </a:lnTo>
                  <a:lnTo>
                    <a:pt x="206" y="361"/>
                  </a:lnTo>
                  <a:lnTo>
                    <a:pt x="207" y="361"/>
                  </a:lnTo>
                  <a:lnTo>
                    <a:pt x="209" y="361"/>
                  </a:lnTo>
                  <a:lnTo>
                    <a:pt x="209" y="360"/>
                  </a:lnTo>
                  <a:lnTo>
                    <a:pt x="209" y="360"/>
                  </a:lnTo>
                  <a:lnTo>
                    <a:pt x="209" y="358"/>
                  </a:lnTo>
                  <a:lnTo>
                    <a:pt x="209" y="358"/>
                  </a:lnTo>
                  <a:lnTo>
                    <a:pt x="207" y="358"/>
                  </a:lnTo>
                  <a:lnTo>
                    <a:pt x="207" y="357"/>
                  </a:lnTo>
                  <a:lnTo>
                    <a:pt x="206" y="357"/>
                  </a:lnTo>
                  <a:lnTo>
                    <a:pt x="205" y="357"/>
                  </a:lnTo>
                  <a:lnTo>
                    <a:pt x="203" y="357"/>
                  </a:lnTo>
                  <a:lnTo>
                    <a:pt x="202" y="357"/>
                  </a:lnTo>
                  <a:lnTo>
                    <a:pt x="201" y="357"/>
                  </a:lnTo>
                  <a:lnTo>
                    <a:pt x="200" y="357"/>
                  </a:lnTo>
                  <a:lnTo>
                    <a:pt x="200" y="356"/>
                  </a:lnTo>
                  <a:lnTo>
                    <a:pt x="201" y="356"/>
                  </a:lnTo>
                  <a:lnTo>
                    <a:pt x="200" y="354"/>
                  </a:lnTo>
                  <a:lnTo>
                    <a:pt x="200" y="353"/>
                  </a:lnTo>
                  <a:lnTo>
                    <a:pt x="200" y="352"/>
                  </a:lnTo>
                  <a:lnTo>
                    <a:pt x="198" y="352"/>
                  </a:lnTo>
                  <a:lnTo>
                    <a:pt x="198" y="351"/>
                  </a:lnTo>
                  <a:lnTo>
                    <a:pt x="197" y="352"/>
                  </a:lnTo>
                  <a:lnTo>
                    <a:pt x="198" y="352"/>
                  </a:lnTo>
                  <a:lnTo>
                    <a:pt x="198" y="353"/>
                  </a:lnTo>
                  <a:lnTo>
                    <a:pt x="198" y="354"/>
                  </a:lnTo>
                  <a:lnTo>
                    <a:pt x="198" y="356"/>
                  </a:lnTo>
                  <a:lnTo>
                    <a:pt x="197" y="356"/>
                  </a:lnTo>
                  <a:lnTo>
                    <a:pt x="196" y="357"/>
                  </a:lnTo>
                  <a:lnTo>
                    <a:pt x="197" y="358"/>
                  </a:lnTo>
                  <a:lnTo>
                    <a:pt x="196" y="358"/>
                  </a:lnTo>
                  <a:lnTo>
                    <a:pt x="196" y="360"/>
                  </a:lnTo>
                  <a:lnTo>
                    <a:pt x="194" y="360"/>
                  </a:lnTo>
                  <a:lnTo>
                    <a:pt x="193" y="360"/>
                  </a:lnTo>
                  <a:lnTo>
                    <a:pt x="192" y="360"/>
                  </a:lnTo>
                  <a:lnTo>
                    <a:pt x="192" y="361"/>
                  </a:lnTo>
                  <a:lnTo>
                    <a:pt x="192" y="362"/>
                  </a:lnTo>
                  <a:lnTo>
                    <a:pt x="192" y="363"/>
                  </a:lnTo>
                  <a:lnTo>
                    <a:pt x="191" y="363"/>
                  </a:lnTo>
                  <a:lnTo>
                    <a:pt x="191" y="365"/>
                  </a:lnTo>
                  <a:lnTo>
                    <a:pt x="189" y="363"/>
                  </a:lnTo>
                  <a:lnTo>
                    <a:pt x="188" y="365"/>
                  </a:lnTo>
                  <a:lnTo>
                    <a:pt x="187" y="365"/>
                  </a:lnTo>
                  <a:lnTo>
                    <a:pt x="187" y="366"/>
                  </a:lnTo>
                  <a:lnTo>
                    <a:pt x="185" y="366"/>
                  </a:lnTo>
                  <a:lnTo>
                    <a:pt x="185" y="366"/>
                  </a:lnTo>
                  <a:lnTo>
                    <a:pt x="187" y="366"/>
                  </a:lnTo>
                  <a:lnTo>
                    <a:pt x="187" y="367"/>
                  </a:lnTo>
                  <a:lnTo>
                    <a:pt x="185" y="369"/>
                  </a:lnTo>
                  <a:lnTo>
                    <a:pt x="187" y="369"/>
                  </a:lnTo>
                  <a:lnTo>
                    <a:pt x="187" y="370"/>
                  </a:lnTo>
                  <a:lnTo>
                    <a:pt x="187" y="371"/>
                  </a:lnTo>
                  <a:lnTo>
                    <a:pt x="188" y="371"/>
                  </a:lnTo>
                  <a:lnTo>
                    <a:pt x="188" y="372"/>
                  </a:lnTo>
                  <a:lnTo>
                    <a:pt x="187" y="372"/>
                  </a:lnTo>
                  <a:lnTo>
                    <a:pt x="187" y="374"/>
                  </a:lnTo>
                  <a:lnTo>
                    <a:pt x="188" y="375"/>
                  </a:lnTo>
                  <a:lnTo>
                    <a:pt x="189" y="375"/>
                  </a:lnTo>
                  <a:lnTo>
                    <a:pt x="189" y="376"/>
                  </a:lnTo>
                  <a:lnTo>
                    <a:pt x="191" y="376"/>
                  </a:lnTo>
                  <a:lnTo>
                    <a:pt x="191" y="378"/>
                  </a:lnTo>
                  <a:lnTo>
                    <a:pt x="192" y="378"/>
                  </a:lnTo>
                  <a:lnTo>
                    <a:pt x="192" y="379"/>
                  </a:lnTo>
                  <a:lnTo>
                    <a:pt x="192" y="380"/>
                  </a:lnTo>
                  <a:lnTo>
                    <a:pt x="193" y="380"/>
                  </a:lnTo>
                  <a:lnTo>
                    <a:pt x="193" y="381"/>
                  </a:lnTo>
                  <a:lnTo>
                    <a:pt x="193" y="383"/>
                  </a:lnTo>
                  <a:lnTo>
                    <a:pt x="193" y="384"/>
                  </a:lnTo>
                  <a:lnTo>
                    <a:pt x="193" y="385"/>
                  </a:lnTo>
                  <a:lnTo>
                    <a:pt x="194" y="387"/>
                  </a:lnTo>
                  <a:lnTo>
                    <a:pt x="194" y="388"/>
                  </a:lnTo>
                  <a:lnTo>
                    <a:pt x="193" y="388"/>
                  </a:lnTo>
                  <a:lnTo>
                    <a:pt x="193" y="387"/>
                  </a:lnTo>
                  <a:lnTo>
                    <a:pt x="192" y="387"/>
                  </a:lnTo>
                  <a:lnTo>
                    <a:pt x="192" y="388"/>
                  </a:lnTo>
                  <a:lnTo>
                    <a:pt x="193" y="388"/>
                  </a:lnTo>
                  <a:lnTo>
                    <a:pt x="193" y="389"/>
                  </a:lnTo>
                  <a:lnTo>
                    <a:pt x="194" y="390"/>
                  </a:lnTo>
                  <a:lnTo>
                    <a:pt x="194" y="392"/>
                  </a:lnTo>
                  <a:lnTo>
                    <a:pt x="196" y="392"/>
                  </a:lnTo>
                  <a:lnTo>
                    <a:pt x="196" y="393"/>
                  </a:lnTo>
                  <a:lnTo>
                    <a:pt x="196" y="394"/>
                  </a:lnTo>
                  <a:lnTo>
                    <a:pt x="197" y="394"/>
                  </a:lnTo>
                  <a:lnTo>
                    <a:pt x="198" y="394"/>
                  </a:lnTo>
                  <a:lnTo>
                    <a:pt x="198" y="396"/>
                  </a:lnTo>
                  <a:lnTo>
                    <a:pt x="198" y="397"/>
                  </a:lnTo>
                  <a:lnTo>
                    <a:pt x="197" y="396"/>
                  </a:lnTo>
                  <a:lnTo>
                    <a:pt x="196" y="396"/>
                  </a:lnTo>
                  <a:lnTo>
                    <a:pt x="196" y="397"/>
                  </a:lnTo>
                  <a:lnTo>
                    <a:pt x="196" y="397"/>
                  </a:lnTo>
                  <a:lnTo>
                    <a:pt x="197" y="397"/>
                  </a:lnTo>
                  <a:lnTo>
                    <a:pt x="197" y="398"/>
                  </a:lnTo>
                  <a:lnTo>
                    <a:pt x="196" y="398"/>
                  </a:lnTo>
                  <a:lnTo>
                    <a:pt x="196" y="399"/>
                  </a:lnTo>
                  <a:lnTo>
                    <a:pt x="197" y="399"/>
                  </a:lnTo>
                  <a:lnTo>
                    <a:pt x="197" y="401"/>
                  </a:lnTo>
                  <a:lnTo>
                    <a:pt x="198" y="401"/>
                  </a:lnTo>
                  <a:lnTo>
                    <a:pt x="198" y="402"/>
                  </a:lnTo>
                  <a:lnTo>
                    <a:pt x="200" y="402"/>
                  </a:lnTo>
                  <a:lnTo>
                    <a:pt x="200" y="403"/>
                  </a:lnTo>
                  <a:lnTo>
                    <a:pt x="198" y="403"/>
                  </a:lnTo>
                  <a:lnTo>
                    <a:pt x="197" y="403"/>
                  </a:lnTo>
                  <a:lnTo>
                    <a:pt x="196" y="403"/>
                  </a:lnTo>
                  <a:lnTo>
                    <a:pt x="196" y="405"/>
                  </a:lnTo>
                  <a:lnTo>
                    <a:pt x="197" y="405"/>
                  </a:lnTo>
                  <a:lnTo>
                    <a:pt x="197" y="406"/>
                  </a:lnTo>
                  <a:lnTo>
                    <a:pt x="197" y="407"/>
                  </a:lnTo>
                  <a:lnTo>
                    <a:pt x="198" y="407"/>
                  </a:lnTo>
                  <a:lnTo>
                    <a:pt x="198" y="408"/>
                  </a:lnTo>
                  <a:lnTo>
                    <a:pt x="198" y="410"/>
                  </a:lnTo>
                  <a:lnTo>
                    <a:pt x="198" y="411"/>
                  </a:lnTo>
                  <a:lnTo>
                    <a:pt x="200" y="411"/>
                  </a:lnTo>
                  <a:lnTo>
                    <a:pt x="200" y="412"/>
                  </a:lnTo>
                  <a:lnTo>
                    <a:pt x="201" y="412"/>
                  </a:lnTo>
                  <a:lnTo>
                    <a:pt x="202" y="412"/>
                  </a:lnTo>
                  <a:lnTo>
                    <a:pt x="202" y="414"/>
                  </a:lnTo>
                  <a:lnTo>
                    <a:pt x="202" y="415"/>
                  </a:lnTo>
                  <a:lnTo>
                    <a:pt x="160" y="415"/>
                  </a:lnTo>
                  <a:lnTo>
                    <a:pt x="158" y="415"/>
                  </a:lnTo>
                  <a:lnTo>
                    <a:pt x="158" y="416"/>
                  </a:lnTo>
                  <a:lnTo>
                    <a:pt x="158" y="417"/>
                  </a:lnTo>
                  <a:lnTo>
                    <a:pt x="158" y="419"/>
                  </a:lnTo>
                  <a:lnTo>
                    <a:pt x="157" y="419"/>
                  </a:lnTo>
                  <a:lnTo>
                    <a:pt x="156" y="419"/>
                  </a:lnTo>
                  <a:lnTo>
                    <a:pt x="156" y="420"/>
                  </a:lnTo>
                  <a:lnTo>
                    <a:pt x="156" y="421"/>
                  </a:lnTo>
                  <a:lnTo>
                    <a:pt x="157" y="421"/>
                  </a:lnTo>
                  <a:lnTo>
                    <a:pt x="157" y="423"/>
                  </a:lnTo>
                  <a:lnTo>
                    <a:pt x="156" y="423"/>
                  </a:lnTo>
                  <a:lnTo>
                    <a:pt x="155" y="421"/>
                  </a:lnTo>
                  <a:lnTo>
                    <a:pt x="155" y="420"/>
                  </a:lnTo>
                  <a:lnTo>
                    <a:pt x="155" y="419"/>
                  </a:lnTo>
                  <a:lnTo>
                    <a:pt x="155" y="417"/>
                  </a:lnTo>
                  <a:lnTo>
                    <a:pt x="153" y="417"/>
                  </a:lnTo>
                  <a:lnTo>
                    <a:pt x="152" y="417"/>
                  </a:lnTo>
                  <a:lnTo>
                    <a:pt x="152" y="419"/>
                  </a:lnTo>
                  <a:lnTo>
                    <a:pt x="151" y="417"/>
                  </a:lnTo>
                  <a:lnTo>
                    <a:pt x="149" y="417"/>
                  </a:lnTo>
                  <a:lnTo>
                    <a:pt x="148" y="417"/>
                  </a:lnTo>
                  <a:lnTo>
                    <a:pt x="148" y="419"/>
                  </a:lnTo>
                  <a:lnTo>
                    <a:pt x="147" y="419"/>
                  </a:lnTo>
                  <a:lnTo>
                    <a:pt x="147" y="420"/>
                  </a:lnTo>
                  <a:lnTo>
                    <a:pt x="147" y="421"/>
                  </a:lnTo>
                  <a:lnTo>
                    <a:pt x="147" y="421"/>
                  </a:lnTo>
                  <a:lnTo>
                    <a:pt x="146" y="421"/>
                  </a:lnTo>
                  <a:lnTo>
                    <a:pt x="146" y="423"/>
                  </a:lnTo>
                  <a:lnTo>
                    <a:pt x="146" y="424"/>
                  </a:lnTo>
                  <a:lnTo>
                    <a:pt x="144" y="423"/>
                  </a:lnTo>
                  <a:lnTo>
                    <a:pt x="143" y="423"/>
                  </a:lnTo>
                  <a:lnTo>
                    <a:pt x="142" y="423"/>
                  </a:lnTo>
                  <a:lnTo>
                    <a:pt x="142" y="421"/>
                  </a:lnTo>
                  <a:lnTo>
                    <a:pt x="140" y="421"/>
                  </a:lnTo>
                  <a:lnTo>
                    <a:pt x="140" y="420"/>
                  </a:lnTo>
                  <a:lnTo>
                    <a:pt x="140" y="419"/>
                  </a:lnTo>
                  <a:lnTo>
                    <a:pt x="139" y="419"/>
                  </a:lnTo>
                  <a:lnTo>
                    <a:pt x="139" y="417"/>
                  </a:lnTo>
                  <a:lnTo>
                    <a:pt x="138" y="417"/>
                  </a:lnTo>
                  <a:lnTo>
                    <a:pt x="137" y="417"/>
                  </a:lnTo>
                  <a:lnTo>
                    <a:pt x="135" y="417"/>
                  </a:lnTo>
                  <a:lnTo>
                    <a:pt x="134" y="416"/>
                  </a:lnTo>
                  <a:lnTo>
                    <a:pt x="133" y="416"/>
                  </a:lnTo>
                  <a:lnTo>
                    <a:pt x="133" y="415"/>
                  </a:lnTo>
                  <a:lnTo>
                    <a:pt x="131" y="415"/>
                  </a:lnTo>
                  <a:lnTo>
                    <a:pt x="131" y="416"/>
                  </a:lnTo>
                  <a:lnTo>
                    <a:pt x="130" y="416"/>
                  </a:lnTo>
                  <a:lnTo>
                    <a:pt x="131" y="417"/>
                  </a:lnTo>
                  <a:lnTo>
                    <a:pt x="131" y="419"/>
                  </a:lnTo>
                  <a:lnTo>
                    <a:pt x="133" y="419"/>
                  </a:lnTo>
                  <a:lnTo>
                    <a:pt x="133" y="420"/>
                  </a:lnTo>
                  <a:lnTo>
                    <a:pt x="134" y="420"/>
                  </a:lnTo>
                  <a:lnTo>
                    <a:pt x="134" y="421"/>
                  </a:lnTo>
                  <a:lnTo>
                    <a:pt x="134" y="423"/>
                  </a:lnTo>
                  <a:lnTo>
                    <a:pt x="134" y="424"/>
                  </a:lnTo>
                  <a:lnTo>
                    <a:pt x="133" y="424"/>
                  </a:lnTo>
                  <a:lnTo>
                    <a:pt x="131" y="424"/>
                  </a:lnTo>
                  <a:lnTo>
                    <a:pt x="131" y="423"/>
                  </a:lnTo>
                  <a:lnTo>
                    <a:pt x="130" y="423"/>
                  </a:lnTo>
                  <a:lnTo>
                    <a:pt x="130" y="421"/>
                  </a:lnTo>
                  <a:lnTo>
                    <a:pt x="129" y="421"/>
                  </a:lnTo>
                  <a:lnTo>
                    <a:pt x="128" y="421"/>
                  </a:lnTo>
                  <a:lnTo>
                    <a:pt x="128" y="420"/>
                  </a:lnTo>
                  <a:lnTo>
                    <a:pt x="126" y="420"/>
                  </a:lnTo>
                  <a:lnTo>
                    <a:pt x="126" y="419"/>
                  </a:lnTo>
                  <a:lnTo>
                    <a:pt x="125" y="419"/>
                  </a:lnTo>
                  <a:lnTo>
                    <a:pt x="125" y="417"/>
                  </a:lnTo>
                  <a:lnTo>
                    <a:pt x="125" y="416"/>
                  </a:lnTo>
                  <a:lnTo>
                    <a:pt x="124" y="416"/>
                  </a:lnTo>
                  <a:lnTo>
                    <a:pt x="124" y="415"/>
                  </a:lnTo>
                  <a:lnTo>
                    <a:pt x="125" y="415"/>
                  </a:lnTo>
                  <a:lnTo>
                    <a:pt x="125" y="414"/>
                  </a:lnTo>
                  <a:lnTo>
                    <a:pt x="126" y="414"/>
                  </a:lnTo>
                  <a:lnTo>
                    <a:pt x="128" y="414"/>
                  </a:lnTo>
                  <a:lnTo>
                    <a:pt x="128" y="412"/>
                  </a:lnTo>
                  <a:lnTo>
                    <a:pt x="128" y="411"/>
                  </a:lnTo>
                  <a:lnTo>
                    <a:pt x="126" y="411"/>
                  </a:lnTo>
                  <a:lnTo>
                    <a:pt x="125" y="410"/>
                  </a:lnTo>
                  <a:lnTo>
                    <a:pt x="126" y="410"/>
                  </a:lnTo>
                  <a:lnTo>
                    <a:pt x="125" y="408"/>
                  </a:lnTo>
                  <a:lnTo>
                    <a:pt x="124" y="408"/>
                  </a:lnTo>
                  <a:lnTo>
                    <a:pt x="124" y="407"/>
                  </a:lnTo>
                  <a:lnTo>
                    <a:pt x="125" y="407"/>
                  </a:lnTo>
                  <a:lnTo>
                    <a:pt x="125" y="406"/>
                  </a:lnTo>
                  <a:lnTo>
                    <a:pt x="124" y="406"/>
                  </a:lnTo>
                  <a:lnTo>
                    <a:pt x="124" y="405"/>
                  </a:lnTo>
                  <a:lnTo>
                    <a:pt x="124" y="403"/>
                  </a:lnTo>
                  <a:lnTo>
                    <a:pt x="122" y="403"/>
                  </a:lnTo>
                  <a:lnTo>
                    <a:pt x="122" y="402"/>
                  </a:lnTo>
                  <a:lnTo>
                    <a:pt x="121" y="402"/>
                  </a:lnTo>
                  <a:lnTo>
                    <a:pt x="121" y="401"/>
                  </a:lnTo>
                  <a:lnTo>
                    <a:pt x="120" y="401"/>
                  </a:lnTo>
                  <a:lnTo>
                    <a:pt x="119" y="399"/>
                  </a:lnTo>
                  <a:lnTo>
                    <a:pt x="119" y="398"/>
                  </a:lnTo>
                  <a:lnTo>
                    <a:pt x="119" y="397"/>
                  </a:lnTo>
                  <a:lnTo>
                    <a:pt x="120" y="397"/>
                  </a:lnTo>
                  <a:lnTo>
                    <a:pt x="121" y="398"/>
                  </a:lnTo>
                  <a:lnTo>
                    <a:pt x="122" y="399"/>
                  </a:lnTo>
                  <a:lnTo>
                    <a:pt x="124" y="399"/>
                  </a:lnTo>
                  <a:lnTo>
                    <a:pt x="124" y="398"/>
                  </a:lnTo>
                  <a:lnTo>
                    <a:pt x="122" y="398"/>
                  </a:lnTo>
                  <a:lnTo>
                    <a:pt x="122" y="397"/>
                  </a:lnTo>
                  <a:lnTo>
                    <a:pt x="121" y="397"/>
                  </a:lnTo>
                  <a:lnTo>
                    <a:pt x="121" y="397"/>
                  </a:lnTo>
                  <a:lnTo>
                    <a:pt x="121" y="396"/>
                  </a:lnTo>
                  <a:lnTo>
                    <a:pt x="121" y="394"/>
                  </a:lnTo>
                  <a:lnTo>
                    <a:pt x="120" y="394"/>
                  </a:lnTo>
                  <a:lnTo>
                    <a:pt x="120" y="393"/>
                  </a:lnTo>
                  <a:lnTo>
                    <a:pt x="119" y="393"/>
                  </a:lnTo>
                  <a:lnTo>
                    <a:pt x="119" y="392"/>
                  </a:lnTo>
                  <a:lnTo>
                    <a:pt x="117" y="392"/>
                  </a:lnTo>
                  <a:lnTo>
                    <a:pt x="116" y="390"/>
                  </a:lnTo>
                  <a:lnTo>
                    <a:pt x="116" y="390"/>
                  </a:lnTo>
                  <a:lnTo>
                    <a:pt x="116" y="389"/>
                  </a:lnTo>
                  <a:lnTo>
                    <a:pt x="116" y="388"/>
                  </a:lnTo>
                  <a:lnTo>
                    <a:pt x="116" y="388"/>
                  </a:lnTo>
                  <a:lnTo>
                    <a:pt x="116" y="389"/>
                  </a:lnTo>
                  <a:lnTo>
                    <a:pt x="117" y="389"/>
                  </a:lnTo>
                  <a:lnTo>
                    <a:pt x="117" y="388"/>
                  </a:lnTo>
                  <a:lnTo>
                    <a:pt x="119" y="389"/>
                  </a:lnTo>
                  <a:lnTo>
                    <a:pt x="120" y="389"/>
                  </a:lnTo>
                  <a:lnTo>
                    <a:pt x="120" y="388"/>
                  </a:lnTo>
                  <a:lnTo>
                    <a:pt x="119" y="388"/>
                  </a:lnTo>
                  <a:lnTo>
                    <a:pt x="119" y="387"/>
                  </a:lnTo>
                  <a:lnTo>
                    <a:pt x="119" y="385"/>
                  </a:lnTo>
                  <a:lnTo>
                    <a:pt x="117" y="385"/>
                  </a:lnTo>
                  <a:lnTo>
                    <a:pt x="116" y="385"/>
                  </a:lnTo>
                  <a:lnTo>
                    <a:pt x="116" y="384"/>
                  </a:lnTo>
                  <a:lnTo>
                    <a:pt x="116" y="383"/>
                  </a:lnTo>
                  <a:lnTo>
                    <a:pt x="116" y="381"/>
                  </a:lnTo>
                  <a:lnTo>
                    <a:pt x="115" y="381"/>
                  </a:lnTo>
                  <a:lnTo>
                    <a:pt x="113" y="380"/>
                  </a:lnTo>
                  <a:lnTo>
                    <a:pt x="113" y="381"/>
                  </a:lnTo>
                  <a:lnTo>
                    <a:pt x="112" y="380"/>
                  </a:lnTo>
                  <a:lnTo>
                    <a:pt x="111" y="380"/>
                  </a:lnTo>
                  <a:lnTo>
                    <a:pt x="110" y="381"/>
                  </a:lnTo>
                  <a:lnTo>
                    <a:pt x="111" y="381"/>
                  </a:lnTo>
                  <a:lnTo>
                    <a:pt x="111" y="383"/>
                  </a:lnTo>
                  <a:lnTo>
                    <a:pt x="112" y="383"/>
                  </a:lnTo>
                  <a:lnTo>
                    <a:pt x="111" y="384"/>
                  </a:lnTo>
                  <a:lnTo>
                    <a:pt x="111" y="385"/>
                  </a:lnTo>
                  <a:lnTo>
                    <a:pt x="112" y="385"/>
                  </a:lnTo>
                  <a:lnTo>
                    <a:pt x="111" y="387"/>
                  </a:lnTo>
                  <a:lnTo>
                    <a:pt x="110" y="387"/>
                  </a:lnTo>
                  <a:lnTo>
                    <a:pt x="110" y="388"/>
                  </a:lnTo>
                  <a:lnTo>
                    <a:pt x="108" y="388"/>
                  </a:lnTo>
                  <a:lnTo>
                    <a:pt x="107" y="388"/>
                  </a:lnTo>
                  <a:lnTo>
                    <a:pt x="108" y="389"/>
                  </a:lnTo>
                  <a:lnTo>
                    <a:pt x="108" y="390"/>
                  </a:lnTo>
                  <a:lnTo>
                    <a:pt x="108" y="392"/>
                  </a:lnTo>
                  <a:lnTo>
                    <a:pt x="108" y="393"/>
                  </a:lnTo>
                  <a:lnTo>
                    <a:pt x="110" y="393"/>
                  </a:lnTo>
                  <a:lnTo>
                    <a:pt x="108" y="394"/>
                  </a:lnTo>
                  <a:lnTo>
                    <a:pt x="110" y="396"/>
                  </a:lnTo>
                  <a:lnTo>
                    <a:pt x="111" y="396"/>
                  </a:lnTo>
                  <a:lnTo>
                    <a:pt x="111" y="397"/>
                  </a:lnTo>
                  <a:lnTo>
                    <a:pt x="110" y="397"/>
                  </a:lnTo>
                  <a:lnTo>
                    <a:pt x="110" y="397"/>
                  </a:lnTo>
                  <a:lnTo>
                    <a:pt x="108" y="397"/>
                  </a:lnTo>
                  <a:lnTo>
                    <a:pt x="107" y="397"/>
                  </a:lnTo>
                  <a:lnTo>
                    <a:pt x="107" y="397"/>
                  </a:lnTo>
                  <a:lnTo>
                    <a:pt x="106" y="397"/>
                  </a:lnTo>
                  <a:lnTo>
                    <a:pt x="106" y="397"/>
                  </a:lnTo>
                  <a:lnTo>
                    <a:pt x="107" y="397"/>
                  </a:lnTo>
                  <a:lnTo>
                    <a:pt x="108" y="398"/>
                  </a:lnTo>
                  <a:lnTo>
                    <a:pt x="108" y="399"/>
                  </a:lnTo>
                  <a:lnTo>
                    <a:pt x="108" y="401"/>
                  </a:lnTo>
                  <a:lnTo>
                    <a:pt x="108" y="402"/>
                  </a:lnTo>
                  <a:lnTo>
                    <a:pt x="107" y="401"/>
                  </a:lnTo>
                  <a:lnTo>
                    <a:pt x="106" y="401"/>
                  </a:lnTo>
                  <a:lnTo>
                    <a:pt x="106" y="399"/>
                  </a:lnTo>
                  <a:lnTo>
                    <a:pt x="104" y="399"/>
                  </a:lnTo>
                  <a:lnTo>
                    <a:pt x="104" y="401"/>
                  </a:lnTo>
                  <a:lnTo>
                    <a:pt x="104" y="402"/>
                  </a:lnTo>
                  <a:lnTo>
                    <a:pt x="106" y="402"/>
                  </a:lnTo>
                  <a:lnTo>
                    <a:pt x="107" y="403"/>
                  </a:lnTo>
                  <a:lnTo>
                    <a:pt x="106" y="403"/>
                  </a:lnTo>
                  <a:lnTo>
                    <a:pt x="104" y="403"/>
                  </a:lnTo>
                  <a:lnTo>
                    <a:pt x="103" y="402"/>
                  </a:lnTo>
                  <a:lnTo>
                    <a:pt x="102" y="402"/>
                  </a:lnTo>
                  <a:lnTo>
                    <a:pt x="102" y="401"/>
                  </a:lnTo>
                  <a:lnTo>
                    <a:pt x="101" y="401"/>
                  </a:lnTo>
                  <a:lnTo>
                    <a:pt x="99" y="402"/>
                  </a:lnTo>
                  <a:lnTo>
                    <a:pt x="98" y="401"/>
                  </a:lnTo>
                  <a:lnTo>
                    <a:pt x="98" y="399"/>
                  </a:lnTo>
                  <a:lnTo>
                    <a:pt x="97" y="399"/>
                  </a:lnTo>
                  <a:lnTo>
                    <a:pt x="97" y="398"/>
                  </a:lnTo>
                  <a:lnTo>
                    <a:pt x="97" y="397"/>
                  </a:lnTo>
                  <a:lnTo>
                    <a:pt x="95" y="397"/>
                  </a:lnTo>
                  <a:lnTo>
                    <a:pt x="94" y="397"/>
                  </a:lnTo>
                  <a:lnTo>
                    <a:pt x="94" y="398"/>
                  </a:lnTo>
                  <a:lnTo>
                    <a:pt x="93" y="398"/>
                  </a:lnTo>
                  <a:lnTo>
                    <a:pt x="93" y="399"/>
                  </a:lnTo>
                  <a:lnTo>
                    <a:pt x="92" y="399"/>
                  </a:lnTo>
                  <a:lnTo>
                    <a:pt x="90" y="399"/>
                  </a:lnTo>
                  <a:lnTo>
                    <a:pt x="90" y="398"/>
                  </a:lnTo>
                  <a:lnTo>
                    <a:pt x="89" y="398"/>
                  </a:lnTo>
                  <a:lnTo>
                    <a:pt x="88" y="398"/>
                  </a:lnTo>
                  <a:lnTo>
                    <a:pt x="86" y="398"/>
                  </a:lnTo>
                  <a:lnTo>
                    <a:pt x="86" y="397"/>
                  </a:lnTo>
                  <a:lnTo>
                    <a:pt x="85" y="397"/>
                  </a:lnTo>
                  <a:lnTo>
                    <a:pt x="85" y="397"/>
                  </a:lnTo>
                  <a:lnTo>
                    <a:pt x="85" y="396"/>
                  </a:lnTo>
                  <a:lnTo>
                    <a:pt x="86" y="396"/>
                  </a:lnTo>
                  <a:lnTo>
                    <a:pt x="88" y="394"/>
                  </a:lnTo>
                  <a:lnTo>
                    <a:pt x="86" y="394"/>
                  </a:lnTo>
                  <a:lnTo>
                    <a:pt x="85" y="394"/>
                  </a:lnTo>
                  <a:lnTo>
                    <a:pt x="85" y="396"/>
                  </a:lnTo>
                  <a:lnTo>
                    <a:pt x="85" y="396"/>
                  </a:lnTo>
                  <a:lnTo>
                    <a:pt x="85" y="394"/>
                  </a:lnTo>
                  <a:lnTo>
                    <a:pt x="84" y="393"/>
                  </a:lnTo>
                  <a:lnTo>
                    <a:pt x="84" y="392"/>
                  </a:lnTo>
                  <a:lnTo>
                    <a:pt x="83" y="392"/>
                  </a:lnTo>
                  <a:lnTo>
                    <a:pt x="83" y="390"/>
                  </a:lnTo>
                  <a:lnTo>
                    <a:pt x="81" y="389"/>
                  </a:lnTo>
                  <a:lnTo>
                    <a:pt x="81" y="388"/>
                  </a:lnTo>
                  <a:lnTo>
                    <a:pt x="83" y="388"/>
                  </a:lnTo>
                  <a:lnTo>
                    <a:pt x="84" y="388"/>
                  </a:lnTo>
                  <a:lnTo>
                    <a:pt x="84" y="387"/>
                  </a:lnTo>
                  <a:lnTo>
                    <a:pt x="84" y="385"/>
                  </a:lnTo>
                  <a:lnTo>
                    <a:pt x="84" y="384"/>
                  </a:lnTo>
                  <a:lnTo>
                    <a:pt x="85" y="384"/>
                  </a:lnTo>
                  <a:lnTo>
                    <a:pt x="85" y="385"/>
                  </a:lnTo>
                  <a:lnTo>
                    <a:pt x="86" y="384"/>
                  </a:lnTo>
                  <a:lnTo>
                    <a:pt x="88" y="384"/>
                  </a:lnTo>
                  <a:lnTo>
                    <a:pt x="88" y="385"/>
                  </a:lnTo>
                  <a:lnTo>
                    <a:pt x="89" y="385"/>
                  </a:lnTo>
                  <a:lnTo>
                    <a:pt x="89" y="384"/>
                  </a:lnTo>
                  <a:lnTo>
                    <a:pt x="90" y="383"/>
                  </a:lnTo>
                  <a:lnTo>
                    <a:pt x="90" y="384"/>
                  </a:lnTo>
                  <a:lnTo>
                    <a:pt x="90" y="385"/>
                  </a:lnTo>
                  <a:lnTo>
                    <a:pt x="92" y="387"/>
                  </a:lnTo>
                  <a:lnTo>
                    <a:pt x="93" y="387"/>
                  </a:lnTo>
                  <a:lnTo>
                    <a:pt x="93" y="385"/>
                  </a:lnTo>
                  <a:lnTo>
                    <a:pt x="93" y="384"/>
                  </a:lnTo>
                  <a:lnTo>
                    <a:pt x="93" y="383"/>
                  </a:lnTo>
                  <a:lnTo>
                    <a:pt x="92" y="383"/>
                  </a:lnTo>
                  <a:lnTo>
                    <a:pt x="92" y="381"/>
                  </a:lnTo>
                  <a:lnTo>
                    <a:pt x="92" y="380"/>
                  </a:lnTo>
                  <a:lnTo>
                    <a:pt x="92" y="379"/>
                  </a:lnTo>
                  <a:lnTo>
                    <a:pt x="90" y="378"/>
                  </a:lnTo>
                  <a:lnTo>
                    <a:pt x="90" y="376"/>
                  </a:lnTo>
                  <a:lnTo>
                    <a:pt x="90" y="375"/>
                  </a:lnTo>
                  <a:lnTo>
                    <a:pt x="90" y="374"/>
                  </a:lnTo>
                  <a:lnTo>
                    <a:pt x="89" y="374"/>
                  </a:lnTo>
                  <a:lnTo>
                    <a:pt x="88" y="374"/>
                  </a:lnTo>
                  <a:lnTo>
                    <a:pt x="86" y="372"/>
                  </a:lnTo>
                  <a:lnTo>
                    <a:pt x="88" y="372"/>
                  </a:lnTo>
                  <a:lnTo>
                    <a:pt x="88" y="371"/>
                  </a:lnTo>
                  <a:lnTo>
                    <a:pt x="88" y="370"/>
                  </a:lnTo>
                  <a:lnTo>
                    <a:pt x="88" y="369"/>
                  </a:lnTo>
                  <a:lnTo>
                    <a:pt x="89" y="369"/>
                  </a:lnTo>
                  <a:lnTo>
                    <a:pt x="89" y="367"/>
                  </a:lnTo>
                  <a:lnTo>
                    <a:pt x="88" y="367"/>
                  </a:lnTo>
                  <a:lnTo>
                    <a:pt x="88" y="366"/>
                  </a:lnTo>
                  <a:lnTo>
                    <a:pt x="88" y="366"/>
                  </a:lnTo>
                  <a:lnTo>
                    <a:pt x="86" y="366"/>
                  </a:lnTo>
                  <a:lnTo>
                    <a:pt x="86" y="366"/>
                  </a:lnTo>
                  <a:lnTo>
                    <a:pt x="85" y="366"/>
                  </a:lnTo>
                  <a:lnTo>
                    <a:pt x="85" y="366"/>
                  </a:lnTo>
                  <a:lnTo>
                    <a:pt x="85" y="366"/>
                  </a:lnTo>
                  <a:lnTo>
                    <a:pt x="85" y="365"/>
                  </a:lnTo>
                  <a:lnTo>
                    <a:pt x="84" y="365"/>
                  </a:lnTo>
                  <a:lnTo>
                    <a:pt x="83" y="365"/>
                  </a:lnTo>
                  <a:lnTo>
                    <a:pt x="81" y="365"/>
                  </a:lnTo>
                  <a:lnTo>
                    <a:pt x="81" y="366"/>
                  </a:lnTo>
                  <a:lnTo>
                    <a:pt x="80" y="366"/>
                  </a:lnTo>
                  <a:lnTo>
                    <a:pt x="80" y="365"/>
                  </a:lnTo>
                  <a:lnTo>
                    <a:pt x="79" y="365"/>
                  </a:lnTo>
                  <a:lnTo>
                    <a:pt x="79" y="366"/>
                  </a:lnTo>
                  <a:lnTo>
                    <a:pt x="77" y="366"/>
                  </a:lnTo>
                  <a:lnTo>
                    <a:pt x="76" y="366"/>
                  </a:lnTo>
                  <a:lnTo>
                    <a:pt x="76" y="366"/>
                  </a:lnTo>
                  <a:lnTo>
                    <a:pt x="75" y="366"/>
                  </a:lnTo>
                  <a:lnTo>
                    <a:pt x="75" y="366"/>
                  </a:lnTo>
                  <a:lnTo>
                    <a:pt x="75" y="365"/>
                  </a:lnTo>
                  <a:lnTo>
                    <a:pt x="74" y="365"/>
                  </a:lnTo>
                  <a:lnTo>
                    <a:pt x="72" y="365"/>
                  </a:lnTo>
                  <a:lnTo>
                    <a:pt x="71" y="365"/>
                  </a:lnTo>
                  <a:lnTo>
                    <a:pt x="71" y="363"/>
                  </a:lnTo>
                  <a:lnTo>
                    <a:pt x="70" y="362"/>
                  </a:lnTo>
                  <a:lnTo>
                    <a:pt x="70" y="361"/>
                  </a:lnTo>
                  <a:lnTo>
                    <a:pt x="68" y="361"/>
                  </a:lnTo>
                  <a:lnTo>
                    <a:pt x="67" y="361"/>
                  </a:lnTo>
                  <a:lnTo>
                    <a:pt x="66" y="361"/>
                  </a:lnTo>
                  <a:lnTo>
                    <a:pt x="66" y="360"/>
                  </a:lnTo>
                  <a:lnTo>
                    <a:pt x="65" y="360"/>
                  </a:lnTo>
                  <a:lnTo>
                    <a:pt x="65" y="358"/>
                  </a:lnTo>
                  <a:lnTo>
                    <a:pt x="63" y="358"/>
                  </a:lnTo>
                  <a:lnTo>
                    <a:pt x="63" y="360"/>
                  </a:lnTo>
                  <a:lnTo>
                    <a:pt x="62" y="360"/>
                  </a:lnTo>
                  <a:lnTo>
                    <a:pt x="62" y="358"/>
                  </a:lnTo>
                  <a:lnTo>
                    <a:pt x="61" y="358"/>
                  </a:lnTo>
                  <a:lnTo>
                    <a:pt x="62" y="357"/>
                  </a:lnTo>
                  <a:lnTo>
                    <a:pt x="63" y="357"/>
                  </a:lnTo>
                  <a:lnTo>
                    <a:pt x="63" y="356"/>
                  </a:lnTo>
                  <a:lnTo>
                    <a:pt x="63" y="354"/>
                  </a:lnTo>
                  <a:lnTo>
                    <a:pt x="62" y="354"/>
                  </a:lnTo>
                  <a:lnTo>
                    <a:pt x="61" y="354"/>
                  </a:lnTo>
                  <a:lnTo>
                    <a:pt x="59" y="354"/>
                  </a:lnTo>
                  <a:lnTo>
                    <a:pt x="59" y="353"/>
                  </a:lnTo>
                  <a:lnTo>
                    <a:pt x="59" y="352"/>
                  </a:lnTo>
                  <a:lnTo>
                    <a:pt x="58" y="352"/>
                  </a:lnTo>
                  <a:lnTo>
                    <a:pt x="57" y="352"/>
                  </a:lnTo>
                  <a:lnTo>
                    <a:pt x="56" y="352"/>
                  </a:lnTo>
                  <a:lnTo>
                    <a:pt x="56" y="351"/>
                  </a:lnTo>
                  <a:lnTo>
                    <a:pt x="56" y="349"/>
                  </a:lnTo>
                  <a:lnTo>
                    <a:pt x="54" y="349"/>
                  </a:lnTo>
                  <a:lnTo>
                    <a:pt x="54" y="349"/>
                  </a:lnTo>
                  <a:lnTo>
                    <a:pt x="53" y="349"/>
                  </a:lnTo>
                  <a:lnTo>
                    <a:pt x="52" y="349"/>
                  </a:lnTo>
                  <a:lnTo>
                    <a:pt x="50" y="349"/>
                  </a:lnTo>
                  <a:lnTo>
                    <a:pt x="50" y="348"/>
                  </a:lnTo>
                  <a:lnTo>
                    <a:pt x="52" y="348"/>
                  </a:lnTo>
                  <a:lnTo>
                    <a:pt x="52" y="347"/>
                  </a:lnTo>
                  <a:lnTo>
                    <a:pt x="52" y="345"/>
                  </a:lnTo>
                  <a:lnTo>
                    <a:pt x="50" y="345"/>
                  </a:lnTo>
                  <a:lnTo>
                    <a:pt x="52" y="344"/>
                  </a:lnTo>
                  <a:lnTo>
                    <a:pt x="50" y="344"/>
                  </a:lnTo>
                  <a:lnTo>
                    <a:pt x="49" y="343"/>
                  </a:lnTo>
                  <a:lnTo>
                    <a:pt x="49" y="341"/>
                  </a:lnTo>
                  <a:lnTo>
                    <a:pt x="50" y="341"/>
                  </a:lnTo>
                  <a:lnTo>
                    <a:pt x="50" y="340"/>
                  </a:lnTo>
                  <a:lnTo>
                    <a:pt x="52" y="341"/>
                  </a:lnTo>
                  <a:lnTo>
                    <a:pt x="52" y="340"/>
                  </a:lnTo>
                  <a:lnTo>
                    <a:pt x="53" y="340"/>
                  </a:lnTo>
                  <a:lnTo>
                    <a:pt x="53" y="339"/>
                  </a:lnTo>
                  <a:lnTo>
                    <a:pt x="53" y="338"/>
                  </a:lnTo>
                  <a:lnTo>
                    <a:pt x="53" y="336"/>
                  </a:lnTo>
                  <a:lnTo>
                    <a:pt x="52" y="336"/>
                  </a:lnTo>
                  <a:lnTo>
                    <a:pt x="50" y="335"/>
                  </a:lnTo>
                  <a:lnTo>
                    <a:pt x="50" y="335"/>
                  </a:lnTo>
                  <a:lnTo>
                    <a:pt x="50" y="334"/>
                  </a:lnTo>
                  <a:lnTo>
                    <a:pt x="49" y="334"/>
                  </a:lnTo>
                  <a:lnTo>
                    <a:pt x="49" y="332"/>
                  </a:lnTo>
                  <a:lnTo>
                    <a:pt x="48" y="332"/>
                  </a:lnTo>
                  <a:lnTo>
                    <a:pt x="47" y="332"/>
                  </a:lnTo>
                  <a:lnTo>
                    <a:pt x="47" y="331"/>
                  </a:lnTo>
                  <a:lnTo>
                    <a:pt x="47" y="330"/>
                  </a:lnTo>
                  <a:lnTo>
                    <a:pt x="45" y="330"/>
                  </a:lnTo>
                  <a:lnTo>
                    <a:pt x="45" y="329"/>
                  </a:lnTo>
                  <a:lnTo>
                    <a:pt x="44" y="329"/>
                  </a:lnTo>
                  <a:lnTo>
                    <a:pt x="44" y="327"/>
                  </a:lnTo>
                  <a:lnTo>
                    <a:pt x="45" y="327"/>
                  </a:lnTo>
                  <a:lnTo>
                    <a:pt x="47" y="327"/>
                  </a:lnTo>
                  <a:lnTo>
                    <a:pt x="47" y="326"/>
                  </a:lnTo>
                  <a:lnTo>
                    <a:pt x="47" y="325"/>
                  </a:lnTo>
                  <a:lnTo>
                    <a:pt x="47" y="323"/>
                  </a:lnTo>
                  <a:lnTo>
                    <a:pt x="48" y="323"/>
                  </a:lnTo>
                  <a:lnTo>
                    <a:pt x="48" y="325"/>
                  </a:lnTo>
                  <a:lnTo>
                    <a:pt x="49" y="325"/>
                  </a:lnTo>
                  <a:lnTo>
                    <a:pt x="49" y="323"/>
                  </a:lnTo>
                  <a:lnTo>
                    <a:pt x="48" y="323"/>
                  </a:lnTo>
                  <a:lnTo>
                    <a:pt x="49" y="322"/>
                  </a:lnTo>
                  <a:lnTo>
                    <a:pt x="50" y="322"/>
                  </a:lnTo>
                  <a:lnTo>
                    <a:pt x="50" y="321"/>
                  </a:lnTo>
                  <a:lnTo>
                    <a:pt x="52" y="320"/>
                  </a:lnTo>
                  <a:lnTo>
                    <a:pt x="50" y="320"/>
                  </a:lnTo>
                  <a:lnTo>
                    <a:pt x="49" y="320"/>
                  </a:lnTo>
                  <a:lnTo>
                    <a:pt x="49" y="318"/>
                  </a:lnTo>
                  <a:lnTo>
                    <a:pt x="49" y="317"/>
                  </a:lnTo>
                  <a:lnTo>
                    <a:pt x="50" y="317"/>
                  </a:lnTo>
                  <a:lnTo>
                    <a:pt x="52" y="317"/>
                  </a:lnTo>
                  <a:lnTo>
                    <a:pt x="53" y="317"/>
                  </a:lnTo>
                  <a:lnTo>
                    <a:pt x="53" y="318"/>
                  </a:lnTo>
                  <a:lnTo>
                    <a:pt x="54" y="318"/>
                  </a:lnTo>
                  <a:lnTo>
                    <a:pt x="54" y="318"/>
                  </a:lnTo>
                  <a:lnTo>
                    <a:pt x="56" y="318"/>
                  </a:lnTo>
                  <a:lnTo>
                    <a:pt x="56" y="320"/>
                  </a:lnTo>
                  <a:lnTo>
                    <a:pt x="57" y="320"/>
                  </a:lnTo>
                  <a:lnTo>
                    <a:pt x="57" y="318"/>
                  </a:lnTo>
                  <a:lnTo>
                    <a:pt x="57" y="317"/>
                  </a:lnTo>
                  <a:lnTo>
                    <a:pt x="56" y="317"/>
                  </a:lnTo>
                  <a:lnTo>
                    <a:pt x="56" y="316"/>
                  </a:lnTo>
                  <a:lnTo>
                    <a:pt x="56" y="314"/>
                  </a:lnTo>
                  <a:lnTo>
                    <a:pt x="56" y="313"/>
                  </a:lnTo>
                  <a:lnTo>
                    <a:pt x="56" y="312"/>
                  </a:lnTo>
                  <a:lnTo>
                    <a:pt x="57" y="312"/>
                  </a:lnTo>
                  <a:lnTo>
                    <a:pt x="57" y="311"/>
                  </a:lnTo>
                  <a:lnTo>
                    <a:pt x="58" y="309"/>
                  </a:lnTo>
                  <a:lnTo>
                    <a:pt x="57" y="309"/>
                  </a:lnTo>
                  <a:lnTo>
                    <a:pt x="58" y="308"/>
                  </a:lnTo>
                  <a:lnTo>
                    <a:pt x="58" y="307"/>
                  </a:lnTo>
                  <a:lnTo>
                    <a:pt x="58" y="305"/>
                  </a:lnTo>
                  <a:lnTo>
                    <a:pt x="57" y="305"/>
                  </a:lnTo>
                  <a:lnTo>
                    <a:pt x="57" y="304"/>
                  </a:lnTo>
                  <a:lnTo>
                    <a:pt x="56" y="304"/>
                  </a:lnTo>
                  <a:lnTo>
                    <a:pt x="54" y="304"/>
                  </a:lnTo>
                  <a:lnTo>
                    <a:pt x="54" y="304"/>
                  </a:lnTo>
                  <a:lnTo>
                    <a:pt x="54" y="304"/>
                  </a:lnTo>
                  <a:lnTo>
                    <a:pt x="53" y="304"/>
                  </a:lnTo>
                  <a:lnTo>
                    <a:pt x="53" y="303"/>
                  </a:lnTo>
                  <a:lnTo>
                    <a:pt x="52" y="303"/>
                  </a:lnTo>
                  <a:lnTo>
                    <a:pt x="50" y="303"/>
                  </a:lnTo>
                  <a:lnTo>
                    <a:pt x="50" y="302"/>
                  </a:lnTo>
                  <a:lnTo>
                    <a:pt x="49" y="302"/>
                  </a:lnTo>
                  <a:lnTo>
                    <a:pt x="49" y="300"/>
                  </a:lnTo>
                  <a:lnTo>
                    <a:pt x="48" y="300"/>
                  </a:lnTo>
                  <a:lnTo>
                    <a:pt x="47" y="299"/>
                  </a:lnTo>
                  <a:lnTo>
                    <a:pt x="45" y="299"/>
                  </a:lnTo>
                  <a:lnTo>
                    <a:pt x="45" y="298"/>
                  </a:lnTo>
                  <a:lnTo>
                    <a:pt x="44" y="298"/>
                  </a:lnTo>
                  <a:lnTo>
                    <a:pt x="44" y="296"/>
                  </a:lnTo>
                  <a:lnTo>
                    <a:pt x="43" y="296"/>
                  </a:lnTo>
                  <a:lnTo>
                    <a:pt x="41" y="296"/>
                  </a:lnTo>
                  <a:lnTo>
                    <a:pt x="41" y="295"/>
                  </a:lnTo>
                  <a:lnTo>
                    <a:pt x="41" y="294"/>
                  </a:lnTo>
                  <a:lnTo>
                    <a:pt x="40" y="294"/>
                  </a:lnTo>
                  <a:lnTo>
                    <a:pt x="40" y="293"/>
                  </a:lnTo>
                  <a:lnTo>
                    <a:pt x="41" y="291"/>
                  </a:lnTo>
                  <a:lnTo>
                    <a:pt x="43" y="291"/>
                  </a:lnTo>
                  <a:lnTo>
                    <a:pt x="44" y="290"/>
                  </a:lnTo>
                  <a:lnTo>
                    <a:pt x="45" y="290"/>
                  </a:lnTo>
                  <a:lnTo>
                    <a:pt x="47" y="290"/>
                  </a:lnTo>
                  <a:lnTo>
                    <a:pt x="47" y="291"/>
                  </a:lnTo>
                  <a:lnTo>
                    <a:pt x="47" y="293"/>
                  </a:lnTo>
                  <a:lnTo>
                    <a:pt x="48" y="293"/>
                  </a:lnTo>
                  <a:lnTo>
                    <a:pt x="48" y="294"/>
                  </a:lnTo>
                  <a:lnTo>
                    <a:pt x="49" y="294"/>
                  </a:lnTo>
                  <a:lnTo>
                    <a:pt x="50" y="294"/>
                  </a:lnTo>
                  <a:lnTo>
                    <a:pt x="50" y="295"/>
                  </a:lnTo>
                  <a:lnTo>
                    <a:pt x="52" y="295"/>
                  </a:lnTo>
                  <a:lnTo>
                    <a:pt x="53" y="295"/>
                  </a:lnTo>
                  <a:lnTo>
                    <a:pt x="53" y="296"/>
                  </a:lnTo>
                  <a:lnTo>
                    <a:pt x="54" y="296"/>
                  </a:lnTo>
                  <a:lnTo>
                    <a:pt x="54" y="296"/>
                  </a:lnTo>
                  <a:lnTo>
                    <a:pt x="54" y="298"/>
                  </a:lnTo>
                  <a:lnTo>
                    <a:pt x="56" y="298"/>
                  </a:lnTo>
                  <a:lnTo>
                    <a:pt x="56" y="299"/>
                  </a:lnTo>
                  <a:lnTo>
                    <a:pt x="57" y="299"/>
                  </a:lnTo>
                  <a:lnTo>
                    <a:pt x="58" y="299"/>
                  </a:lnTo>
                  <a:lnTo>
                    <a:pt x="59" y="299"/>
                  </a:lnTo>
                  <a:lnTo>
                    <a:pt x="59" y="300"/>
                  </a:lnTo>
                  <a:lnTo>
                    <a:pt x="61" y="300"/>
                  </a:lnTo>
                  <a:lnTo>
                    <a:pt x="61" y="299"/>
                  </a:lnTo>
                  <a:lnTo>
                    <a:pt x="62" y="299"/>
                  </a:lnTo>
                  <a:lnTo>
                    <a:pt x="63" y="299"/>
                  </a:lnTo>
                  <a:lnTo>
                    <a:pt x="63" y="300"/>
                  </a:lnTo>
                  <a:lnTo>
                    <a:pt x="65" y="300"/>
                  </a:lnTo>
                  <a:lnTo>
                    <a:pt x="66" y="300"/>
                  </a:lnTo>
                  <a:lnTo>
                    <a:pt x="66" y="302"/>
                  </a:lnTo>
                  <a:lnTo>
                    <a:pt x="67" y="302"/>
                  </a:lnTo>
                  <a:lnTo>
                    <a:pt x="68" y="302"/>
                  </a:lnTo>
                  <a:lnTo>
                    <a:pt x="70" y="302"/>
                  </a:lnTo>
                  <a:lnTo>
                    <a:pt x="70" y="300"/>
                  </a:lnTo>
                  <a:lnTo>
                    <a:pt x="68" y="300"/>
                  </a:lnTo>
                  <a:lnTo>
                    <a:pt x="67" y="300"/>
                  </a:lnTo>
                  <a:lnTo>
                    <a:pt x="67" y="299"/>
                  </a:lnTo>
                  <a:lnTo>
                    <a:pt x="67" y="298"/>
                  </a:lnTo>
                  <a:lnTo>
                    <a:pt x="68" y="299"/>
                  </a:lnTo>
                  <a:lnTo>
                    <a:pt x="68" y="298"/>
                  </a:lnTo>
                  <a:lnTo>
                    <a:pt x="68" y="296"/>
                  </a:lnTo>
                  <a:lnTo>
                    <a:pt x="70" y="298"/>
                  </a:lnTo>
                  <a:lnTo>
                    <a:pt x="70" y="296"/>
                  </a:lnTo>
                  <a:lnTo>
                    <a:pt x="70" y="295"/>
                  </a:lnTo>
                  <a:lnTo>
                    <a:pt x="68" y="295"/>
                  </a:lnTo>
                  <a:lnTo>
                    <a:pt x="68" y="294"/>
                  </a:lnTo>
                  <a:lnTo>
                    <a:pt x="67" y="294"/>
                  </a:lnTo>
                  <a:lnTo>
                    <a:pt x="67" y="293"/>
                  </a:lnTo>
                  <a:lnTo>
                    <a:pt x="66" y="293"/>
                  </a:lnTo>
                  <a:lnTo>
                    <a:pt x="65" y="293"/>
                  </a:lnTo>
                  <a:lnTo>
                    <a:pt x="65" y="291"/>
                  </a:lnTo>
                  <a:lnTo>
                    <a:pt x="63" y="290"/>
                  </a:lnTo>
                  <a:lnTo>
                    <a:pt x="62" y="290"/>
                  </a:lnTo>
                  <a:lnTo>
                    <a:pt x="62" y="289"/>
                  </a:lnTo>
                  <a:lnTo>
                    <a:pt x="61" y="289"/>
                  </a:lnTo>
                  <a:lnTo>
                    <a:pt x="61" y="287"/>
                  </a:lnTo>
                  <a:lnTo>
                    <a:pt x="62" y="287"/>
                  </a:lnTo>
                  <a:lnTo>
                    <a:pt x="63" y="287"/>
                  </a:lnTo>
                  <a:lnTo>
                    <a:pt x="65" y="287"/>
                  </a:lnTo>
                  <a:lnTo>
                    <a:pt x="65" y="286"/>
                  </a:lnTo>
                  <a:lnTo>
                    <a:pt x="63" y="286"/>
                  </a:lnTo>
                  <a:lnTo>
                    <a:pt x="62" y="286"/>
                  </a:lnTo>
                  <a:lnTo>
                    <a:pt x="61" y="286"/>
                  </a:lnTo>
                  <a:lnTo>
                    <a:pt x="61" y="285"/>
                  </a:lnTo>
                  <a:lnTo>
                    <a:pt x="59" y="285"/>
                  </a:lnTo>
                  <a:lnTo>
                    <a:pt x="59" y="284"/>
                  </a:lnTo>
                  <a:lnTo>
                    <a:pt x="59" y="282"/>
                  </a:lnTo>
                  <a:lnTo>
                    <a:pt x="58" y="282"/>
                  </a:lnTo>
                  <a:lnTo>
                    <a:pt x="58" y="281"/>
                  </a:lnTo>
                  <a:lnTo>
                    <a:pt x="58" y="280"/>
                  </a:lnTo>
                  <a:lnTo>
                    <a:pt x="57" y="280"/>
                  </a:lnTo>
                  <a:lnTo>
                    <a:pt x="57" y="278"/>
                  </a:lnTo>
                  <a:lnTo>
                    <a:pt x="57" y="277"/>
                  </a:lnTo>
                  <a:lnTo>
                    <a:pt x="58" y="277"/>
                  </a:lnTo>
                  <a:lnTo>
                    <a:pt x="58" y="276"/>
                  </a:lnTo>
                  <a:lnTo>
                    <a:pt x="57" y="276"/>
                  </a:lnTo>
                  <a:lnTo>
                    <a:pt x="56" y="275"/>
                  </a:lnTo>
                  <a:lnTo>
                    <a:pt x="54" y="275"/>
                  </a:lnTo>
                  <a:lnTo>
                    <a:pt x="54" y="273"/>
                  </a:lnTo>
                  <a:lnTo>
                    <a:pt x="53" y="273"/>
                  </a:lnTo>
                  <a:lnTo>
                    <a:pt x="53" y="272"/>
                  </a:lnTo>
                  <a:lnTo>
                    <a:pt x="54" y="272"/>
                  </a:lnTo>
                  <a:lnTo>
                    <a:pt x="54" y="272"/>
                  </a:lnTo>
                  <a:lnTo>
                    <a:pt x="54" y="273"/>
                  </a:lnTo>
                  <a:lnTo>
                    <a:pt x="56" y="273"/>
                  </a:lnTo>
                  <a:lnTo>
                    <a:pt x="57" y="273"/>
                  </a:lnTo>
                  <a:lnTo>
                    <a:pt x="57" y="273"/>
                  </a:lnTo>
                  <a:lnTo>
                    <a:pt x="58" y="273"/>
                  </a:lnTo>
                  <a:lnTo>
                    <a:pt x="59" y="273"/>
                  </a:lnTo>
                  <a:lnTo>
                    <a:pt x="59" y="273"/>
                  </a:lnTo>
                  <a:lnTo>
                    <a:pt x="61" y="273"/>
                  </a:lnTo>
                  <a:lnTo>
                    <a:pt x="62" y="273"/>
                  </a:lnTo>
                  <a:lnTo>
                    <a:pt x="63" y="275"/>
                  </a:lnTo>
                  <a:lnTo>
                    <a:pt x="65" y="275"/>
                  </a:lnTo>
                  <a:lnTo>
                    <a:pt x="65" y="276"/>
                  </a:lnTo>
                  <a:lnTo>
                    <a:pt x="66" y="276"/>
                  </a:lnTo>
                  <a:lnTo>
                    <a:pt x="67" y="277"/>
                  </a:lnTo>
                  <a:lnTo>
                    <a:pt x="68" y="277"/>
                  </a:lnTo>
                  <a:lnTo>
                    <a:pt x="68" y="278"/>
                  </a:lnTo>
                  <a:lnTo>
                    <a:pt x="70" y="278"/>
                  </a:lnTo>
                  <a:lnTo>
                    <a:pt x="71" y="278"/>
                  </a:lnTo>
                  <a:lnTo>
                    <a:pt x="71" y="280"/>
                  </a:lnTo>
                  <a:lnTo>
                    <a:pt x="72" y="280"/>
                  </a:lnTo>
                  <a:lnTo>
                    <a:pt x="74" y="280"/>
                  </a:lnTo>
                  <a:lnTo>
                    <a:pt x="74" y="281"/>
                  </a:lnTo>
                  <a:lnTo>
                    <a:pt x="75" y="281"/>
                  </a:lnTo>
                  <a:lnTo>
                    <a:pt x="76" y="282"/>
                  </a:lnTo>
                  <a:lnTo>
                    <a:pt x="77" y="282"/>
                  </a:lnTo>
                  <a:lnTo>
                    <a:pt x="79" y="282"/>
                  </a:lnTo>
                  <a:lnTo>
                    <a:pt x="79" y="281"/>
                  </a:lnTo>
                  <a:lnTo>
                    <a:pt x="80" y="281"/>
                  </a:lnTo>
                  <a:lnTo>
                    <a:pt x="80" y="282"/>
                  </a:lnTo>
                  <a:lnTo>
                    <a:pt x="81" y="282"/>
                  </a:lnTo>
                  <a:lnTo>
                    <a:pt x="83" y="282"/>
                  </a:lnTo>
                  <a:lnTo>
                    <a:pt x="83" y="284"/>
                  </a:lnTo>
                  <a:lnTo>
                    <a:pt x="84" y="284"/>
                  </a:lnTo>
                  <a:lnTo>
                    <a:pt x="84" y="282"/>
                  </a:lnTo>
                  <a:lnTo>
                    <a:pt x="85" y="282"/>
                  </a:lnTo>
                  <a:lnTo>
                    <a:pt x="85" y="281"/>
                  </a:lnTo>
                  <a:lnTo>
                    <a:pt x="86" y="281"/>
                  </a:lnTo>
                  <a:lnTo>
                    <a:pt x="88" y="281"/>
                  </a:lnTo>
                  <a:lnTo>
                    <a:pt x="89" y="281"/>
                  </a:lnTo>
                  <a:lnTo>
                    <a:pt x="89" y="282"/>
                  </a:lnTo>
                  <a:lnTo>
                    <a:pt x="89" y="284"/>
                  </a:lnTo>
                  <a:lnTo>
                    <a:pt x="89" y="285"/>
                  </a:lnTo>
                  <a:lnTo>
                    <a:pt x="90" y="285"/>
                  </a:lnTo>
                  <a:lnTo>
                    <a:pt x="92" y="285"/>
                  </a:lnTo>
                  <a:lnTo>
                    <a:pt x="93" y="286"/>
                  </a:lnTo>
                  <a:lnTo>
                    <a:pt x="94" y="286"/>
                  </a:lnTo>
                  <a:lnTo>
                    <a:pt x="94" y="287"/>
                  </a:lnTo>
                  <a:lnTo>
                    <a:pt x="95" y="287"/>
                  </a:lnTo>
                  <a:lnTo>
                    <a:pt x="95" y="289"/>
                  </a:lnTo>
                  <a:lnTo>
                    <a:pt x="97" y="289"/>
                  </a:lnTo>
                  <a:lnTo>
                    <a:pt x="97" y="290"/>
                  </a:lnTo>
                  <a:lnTo>
                    <a:pt x="98" y="289"/>
                  </a:lnTo>
                  <a:lnTo>
                    <a:pt x="98" y="287"/>
                  </a:lnTo>
                  <a:lnTo>
                    <a:pt x="98" y="286"/>
                  </a:lnTo>
                  <a:lnTo>
                    <a:pt x="99" y="287"/>
                  </a:lnTo>
                  <a:lnTo>
                    <a:pt x="99" y="286"/>
                  </a:lnTo>
                  <a:lnTo>
                    <a:pt x="101" y="286"/>
                  </a:lnTo>
                  <a:lnTo>
                    <a:pt x="102" y="286"/>
                  </a:lnTo>
                  <a:lnTo>
                    <a:pt x="103" y="286"/>
                  </a:lnTo>
                  <a:lnTo>
                    <a:pt x="104" y="286"/>
                  </a:lnTo>
                  <a:lnTo>
                    <a:pt x="104" y="285"/>
                  </a:lnTo>
                  <a:lnTo>
                    <a:pt x="104" y="284"/>
                  </a:lnTo>
                  <a:lnTo>
                    <a:pt x="103" y="284"/>
                  </a:lnTo>
                  <a:lnTo>
                    <a:pt x="103" y="282"/>
                  </a:lnTo>
                  <a:lnTo>
                    <a:pt x="102" y="282"/>
                  </a:lnTo>
                  <a:lnTo>
                    <a:pt x="101" y="281"/>
                  </a:lnTo>
                  <a:lnTo>
                    <a:pt x="101" y="280"/>
                  </a:lnTo>
                  <a:lnTo>
                    <a:pt x="103" y="280"/>
                  </a:lnTo>
                  <a:lnTo>
                    <a:pt x="104" y="280"/>
                  </a:lnTo>
                  <a:lnTo>
                    <a:pt x="104" y="278"/>
                  </a:lnTo>
                  <a:lnTo>
                    <a:pt x="104" y="277"/>
                  </a:lnTo>
                  <a:lnTo>
                    <a:pt x="106" y="278"/>
                  </a:lnTo>
                  <a:lnTo>
                    <a:pt x="106" y="277"/>
                  </a:lnTo>
                  <a:lnTo>
                    <a:pt x="107" y="277"/>
                  </a:lnTo>
                  <a:lnTo>
                    <a:pt x="108" y="276"/>
                  </a:lnTo>
                  <a:lnTo>
                    <a:pt x="108" y="275"/>
                  </a:lnTo>
                  <a:lnTo>
                    <a:pt x="108" y="273"/>
                  </a:lnTo>
                  <a:lnTo>
                    <a:pt x="108" y="273"/>
                  </a:lnTo>
                  <a:lnTo>
                    <a:pt x="108" y="272"/>
                  </a:lnTo>
                  <a:lnTo>
                    <a:pt x="108" y="271"/>
                  </a:lnTo>
                  <a:lnTo>
                    <a:pt x="110" y="269"/>
                  </a:lnTo>
                  <a:lnTo>
                    <a:pt x="110" y="271"/>
                  </a:lnTo>
                  <a:lnTo>
                    <a:pt x="111" y="271"/>
                  </a:lnTo>
                  <a:lnTo>
                    <a:pt x="112" y="271"/>
                  </a:lnTo>
                  <a:lnTo>
                    <a:pt x="113" y="271"/>
                  </a:lnTo>
                  <a:lnTo>
                    <a:pt x="113" y="269"/>
                  </a:lnTo>
                  <a:lnTo>
                    <a:pt x="115" y="271"/>
                  </a:lnTo>
                  <a:lnTo>
                    <a:pt x="116" y="271"/>
                  </a:lnTo>
                  <a:lnTo>
                    <a:pt x="116" y="271"/>
                  </a:lnTo>
                  <a:lnTo>
                    <a:pt x="117" y="271"/>
                  </a:lnTo>
                  <a:lnTo>
                    <a:pt x="117" y="272"/>
                  </a:lnTo>
                  <a:lnTo>
                    <a:pt x="117" y="273"/>
                  </a:lnTo>
                  <a:lnTo>
                    <a:pt x="119" y="273"/>
                  </a:lnTo>
                  <a:lnTo>
                    <a:pt x="120" y="273"/>
                  </a:lnTo>
                  <a:lnTo>
                    <a:pt x="120" y="272"/>
                  </a:lnTo>
                  <a:lnTo>
                    <a:pt x="121" y="272"/>
                  </a:lnTo>
                  <a:lnTo>
                    <a:pt x="121" y="273"/>
                  </a:lnTo>
                  <a:lnTo>
                    <a:pt x="121" y="273"/>
                  </a:lnTo>
                  <a:lnTo>
                    <a:pt x="121" y="275"/>
                  </a:lnTo>
                  <a:lnTo>
                    <a:pt x="121" y="276"/>
                  </a:lnTo>
                  <a:lnTo>
                    <a:pt x="122" y="276"/>
                  </a:lnTo>
                  <a:lnTo>
                    <a:pt x="124" y="276"/>
                  </a:lnTo>
                  <a:lnTo>
                    <a:pt x="125" y="276"/>
                  </a:lnTo>
                  <a:lnTo>
                    <a:pt x="125" y="275"/>
                  </a:lnTo>
                  <a:lnTo>
                    <a:pt x="126" y="275"/>
                  </a:lnTo>
                  <a:lnTo>
                    <a:pt x="128" y="275"/>
                  </a:lnTo>
                  <a:lnTo>
                    <a:pt x="129" y="275"/>
                  </a:lnTo>
                  <a:lnTo>
                    <a:pt x="129" y="273"/>
                  </a:lnTo>
                  <a:lnTo>
                    <a:pt x="129" y="273"/>
                  </a:lnTo>
                  <a:lnTo>
                    <a:pt x="130" y="273"/>
                  </a:lnTo>
                  <a:lnTo>
                    <a:pt x="130" y="272"/>
                  </a:lnTo>
                  <a:lnTo>
                    <a:pt x="130" y="271"/>
                  </a:lnTo>
                  <a:lnTo>
                    <a:pt x="131" y="271"/>
                  </a:lnTo>
                  <a:lnTo>
                    <a:pt x="131" y="269"/>
                  </a:lnTo>
                  <a:lnTo>
                    <a:pt x="133" y="269"/>
                  </a:lnTo>
                  <a:lnTo>
                    <a:pt x="134" y="269"/>
                  </a:lnTo>
                  <a:lnTo>
                    <a:pt x="135" y="271"/>
                  </a:lnTo>
                  <a:lnTo>
                    <a:pt x="137" y="271"/>
                  </a:lnTo>
                  <a:lnTo>
                    <a:pt x="138" y="271"/>
                  </a:lnTo>
                  <a:lnTo>
                    <a:pt x="139" y="271"/>
                  </a:lnTo>
                  <a:lnTo>
                    <a:pt x="140" y="271"/>
                  </a:lnTo>
                  <a:lnTo>
                    <a:pt x="140" y="272"/>
                  </a:lnTo>
                  <a:lnTo>
                    <a:pt x="142" y="272"/>
                  </a:lnTo>
                  <a:lnTo>
                    <a:pt x="143" y="272"/>
                  </a:lnTo>
                  <a:lnTo>
                    <a:pt x="144" y="272"/>
                  </a:lnTo>
                  <a:lnTo>
                    <a:pt x="144" y="273"/>
                  </a:lnTo>
                  <a:lnTo>
                    <a:pt x="144" y="273"/>
                  </a:lnTo>
                  <a:lnTo>
                    <a:pt x="146" y="273"/>
                  </a:lnTo>
                  <a:lnTo>
                    <a:pt x="147" y="273"/>
                  </a:lnTo>
                  <a:lnTo>
                    <a:pt x="147" y="273"/>
                  </a:lnTo>
                  <a:lnTo>
                    <a:pt x="147" y="273"/>
                  </a:lnTo>
                  <a:lnTo>
                    <a:pt x="147" y="272"/>
                  </a:lnTo>
                  <a:lnTo>
                    <a:pt x="148" y="272"/>
                  </a:lnTo>
                  <a:lnTo>
                    <a:pt x="148" y="273"/>
                  </a:lnTo>
                  <a:lnTo>
                    <a:pt x="149" y="272"/>
                  </a:lnTo>
                  <a:lnTo>
                    <a:pt x="149" y="271"/>
                  </a:lnTo>
                  <a:lnTo>
                    <a:pt x="151" y="271"/>
                  </a:lnTo>
                  <a:lnTo>
                    <a:pt x="151" y="269"/>
                  </a:lnTo>
                  <a:lnTo>
                    <a:pt x="152" y="269"/>
                  </a:lnTo>
                  <a:lnTo>
                    <a:pt x="153" y="269"/>
                  </a:lnTo>
                  <a:lnTo>
                    <a:pt x="155" y="269"/>
                  </a:lnTo>
                  <a:lnTo>
                    <a:pt x="155" y="268"/>
                  </a:lnTo>
                  <a:lnTo>
                    <a:pt x="153" y="268"/>
                  </a:lnTo>
                  <a:lnTo>
                    <a:pt x="153" y="267"/>
                  </a:lnTo>
                  <a:lnTo>
                    <a:pt x="152" y="267"/>
                  </a:lnTo>
                  <a:lnTo>
                    <a:pt x="151" y="265"/>
                  </a:lnTo>
                  <a:lnTo>
                    <a:pt x="149" y="265"/>
                  </a:lnTo>
                  <a:lnTo>
                    <a:pt x="148" y="264"/>
                  </a:lnTo>
                  <a:lnTo>
                    <a:pt x="147" y="264"/>
                  </a:lnTo>
                  <a:lnTo>
                    <a:pt x="147" y="264"/>
                  </a:lnTo>
                  <a:lnTo>
                    <a:pt x="146" y="264"/>
                  </a:lnTo>
                  <a:lnTo>
                    <a:pt x="146" y="263"/>
                  </a:lnTo>
                  <a:lnTo>
                    <a:pt x="147" y="262"/>
                  </a:lnTo>
                  <a:lnTo>
                    <a:pt x="147" y="260"/>
                  </a:lnTo>
                  <a:lnTo>
                    <a:pt x="147" y="259"/>
                  </a:lnTo>
                  <a:lnTo>
                    <a:pt x="146" y="259"/>
                  </a:lnTo>
                  <a:lnTo>
                    <a:pt x="146" y="258"/>
                  </a:lnTo>
                  <a:lnTo>
                    <a:pt x="146" y="256"/>
                  </a:lnTo>
                  <a:lnTo>
                    <a:pt x="146" y="255"/>
                  </a:lnTo>
                  <a:lnTo>
                    <a:pt x="144" y="254"/>
                  </a:lnTo>
                  <a:lnTo>
                    <a:pt x="146" y="254"/>
                  </a:lnTo>
                  <a:lnTo>
                    <a:pt x="147" y="254"/>
                  </a:lnTo>
                  <a:lnTo>
                    <a:pt x="147" y="254"/>
                  </a:lnTo>
                  <a:lnTo>
                    <a:pt x="148" y="254"/>
                  </a:lnTo>
                  <a:lnTo>
                    <a:pt x="149" y="254"/>
                  </a:lnTo>
                  <a:lnTo>
                    <a:pt x="151" y="254"/>
                  </a:lnTo>
                  <a:lnTo>
                    <a:pt x="152" y="254"/>
                  </a:lnTo>
                  <a:lnTo>
                    <a:pt x="151" y="253"/>
                  </a:lnTo>
                  <a:lnTo>
                    <a:pt x="151" y="251"/>
                  </a:lnTo>
                  <a:lnTo>
                    <a:pt x="149" y="251"/>
                  </a:lnTo>
                  <a:lnTo>
                    <a:pt x="149" y="250"/>
                  </a:lnTo>
                  <a:lnTo>
                    <a:pt x="151" y="249"/>
                  </a:lnTo>
                  <a:lnTo>
                    <a:pt x="149" y="247"/>
                  </a:lnTo>
                  <a:lnTo>
                    <a:pt x="148" y="247"/>
                  </a:lnTo>
                  <a:lnTo>
                    <a:pt x="149" y="246"/>
                  </a:lnTo>
                  <a:lnTo>
                    <a:pt x="148" y="246"/>
                  </a:lnTo>
                  <a:lnTo>
                    <a:pt x="148" y="245"/>
                  </a:lnTo>
                  <a:lnTo>
                    <a:pt x="147" y="245"/>
                  </a:lnTo>
                  <a:lnTo>
                    <a:pt x="147" y="244"/>
                  </a:lnTo>
                  <a:lnTo>
                    <a:pt x="147" y="242"/>
                  </a:lnTo>
                  <a:lnTo>
                    <a:pt x="147" y="242"/>
                  </a:lnTo>
                  <a:lnTo>
                    <a:pt x="147" y="242"/>
                  </a:lnTo>
                  <a:lnTo>
                    <a:pt x="147" y="241"/>
                  </a:lnTo>
                  <a:lnTo>
                    <a:pt x="147" y="241"/>
                  </a:lnTo>
                  <a:lnTo>
                    <a:pt x="147" y="240"/>
                  </a:lnTo>
                  <a:lnTo>
                    <a:pt x="147" y="241"/>
                  </a:lnTo>
                  <a:lnTo>
                    <a:pt x="147" y="240"/>
                  </a:lnTo>
                  <a:lnTo>
                    <a:pt x="147" y="238"/>
                  </a:lnTo>
                  <a:lnTo>
                    <a:pt x="148" y="237"/>
                  </a:lnTo>
                  <a:lnTo>
                    <a:pt x="148" y="236"/>
                  </a:lnTo>
                  <a:lnTo>
                    <a:pt x="148" y="235"/>
                  </a:lnTo>
                  <a:lnTo>
                    <a:pt x="147" y="235"/>
                  </a:lnTo>
                  <a:lnTo>
                    <a:pt x="147" y="236"/>
                  </a:lnTo>
                  <a:lnTo>
                    <a:pt x="147" y="236"/>
                  </a:lnTo>
                  <a:lnTo>
                    <a:pt x="147" y="237"/>
                  </a:lnTo>
                  <a:lnTo>
                    <a:pt x="146" y="237"/>
                  </a:lnTo>
                  <a:lnTo>
                    <a:pt x="144" y="237"/>
                  </a:lnTo>
                  <a:lnTo>
                    <a:pt x="143" y="237"/>
                  </a:lnTo>
                  <a:lnTo>
                    <a:pt x="142" y="237"/>
                  </a:lnTo>
                  <a:lnTo>
                    <a:pt x="142" y="236"/>
                  </a:lnTo>
                  <a:lnTo>
                    <a:pt x="143" y="235"/>
                  </a:lnTo>
                  <a:lnTo>
                    <a:pt x="144" y="235"/>
                  </a:lnTo>
                  <a:lnTo>
                    <a:pt x="144" y="233"/>
                  </a:lnTo>
                  <a:lnTo>
                    <a:pt x="143" y="233"/>
                  </a:lnTo>
                  <a:lnTo>
                    <a:pt x="143" y="232"/>
                  </a:lnTo>
                  <a:lnTo>
                    <a:pt x="144" y="232"/>
                  </a:lnTo>
                  <a:lnTo>
                    <a:pt x="144" y="231"/>
                  </a:lnTo>
                  <a:lnTo>
                    <a:pt x="146" y="231"/>
                  </a:lnTo>
                  <a:lnTo>
                    <a:pt x="147" y="231"/>
                  </a:lnTo>
                  <a:lnTo>
                    <a:pt x="147" y="229"/>
                  </a:lnTo>
                  <a:lnTo>
                    <a:pt x="147" y="228"/>
                  </a:lnTo>
                  <a:lnTo>
                    <a:pt x="148" y="228"/>
                  </a:lnTo>
                  <a:lnTo>
                    <a:pt x="147" y="227"/>
                  </a:lnTo>
                  <a:lnTo>
                    <a:pt x="147" y="226"/>
                  </a:lnTo>
                  <a:lnTo>
                    <a:pt x="147" y="226"/>
                  </a:lnTo>
                  <a:lnTo>
                    <a:pt x="147" y="227"/>
                  </a:lnTo>
                  <a:lnTo>
                    <a:pt x="146" y="227"/>
                  </a:lnTo>
                  <a:lnTo>
                    <a:pt x="144" y="227"/>
                  </a:lnTo>
                  <a:lnTo>
                    <a:pt x="143" y="227"/>
                  </a:lnTo>
                  <a:lnTo>
                    <a:pt x="142" y="227"/>
                  </a:lnTo>
                  <a:lnTo>
                    <a:pt x="142" y="228"/>
                  </a:lnTo>
                  <a:lnTo>
                    <a:pt x="140" y="228"/>
                  </a:lnTo>
                  <a:lnTo>
                    <a:pt x="139" y="228"/>
                  </a:lnTo>
                  <a:lnTo>
                    <a:pt x="139" y="229"/>
                  </a:lnTo>
                  <a:lnTo>
                    <a:pt x="138" y="229"/>
                  </a:lnTo>
                  <a:lnTo>
                    <a:pt x="135" y="229"/>
                  </a:lnTo>
                  <a:lnTo>
                    <a:pt x="134" y="229"/>
                  </a:lnTo>
                  <a:lnTo>
                    <a:pt x="134" y="228"/>
                  </a:lnTo>
                  <a:lnTo>
                    <a:pt x="134" y="227"/>
                  </a:lnTo>
                  <a:lnTo>
                    <a:pt x="135" y="227"/>
                  </a:lnTo>
                  <a:lnTo>
                    <a:pt x="135" y="226"/>
                  </a:lnTo>
                  <a:lnTo>
                    <a:pt x="135" y="224"/>
                  </a:lnTo>
                  <a:lnTo>
                    <a:pt x="135" y="223"/>
                  </a:lnTo>
                  <a:lnTo>
                    <a:pt x="135" y="222"/>
                  </a:lnTo>
                  <a:lnTo>
                    <a:pt x="134" y="222"/>
                  </a:lnTo>
                  <a:lnTo>
                    <a:pt x="134" y="220"/>
                  </a:lnTo>
                  <a:lnTo>
                    <a:pt x="133" y="220"/>
                  </a:lnTo>
                  <a:lnTo>
                    <a:pt x="133" y="219"/>
                  </a:lnTo>
                  <a:lnTo>
                    <a:pt x="134" y="219"/>
                  </a:lnTo>
                  <a:lnTo>
                    <a:pt x="134" y="218"/>
                  </a:lnTo>
                  <a:lnTo>
                    <a:pt x="133" y="218"/>
                  </a:lnTo>
                  <a:lnTo>
                    <a:pt x="131" y="218"/>
                  </a:lnTo>
                  <a:lnTo>
                    <a:pt x="130" y="219"/>
                  </a:lnTo>
                  <a:lnTo>
                    <a:pt x="130" y="218"/>
                  </a:lnTo>
                  <a:lnTo>
                    <a:pt x="131" y="217"/>
                  </a:lnTo>
                  <a:lnTo>
                    <a:pt x="130" y="217"/>
                  </a:lnTo>
                  <a:lnTo>
                    <a:pt x="130" y="215"/>
                  </a:lnTo>
                  <a:lnTo>
                    <a:pt x="130" y="214"/>
                  </a:lnTo>
                  <a:lnTo>
                    <a:pt x="129" y="214"/>
                  </a:lnTo>
                  <a:lnTo>
                    <a:pt x="130" y="213"/>
                  </a:lnTo>
                  <a:lnTo>
                    <a:pt x="129" y="213"/>
                  </a:lnTo>
                  <a:lnTo>
                    <a:pt x="130" y="211"/>
                  </a:lnTo>
                  <a:lnTo>
                    <a:pt x="129" y="211"/>
                  </a:lnTo>
                  <a:lnTo>
                    <a:pt x="129" y="213"/>
                  </a:lnTo>
                  <a:lnTo>
                    <a:pt x="128" y="213"/>
                  </a:lnTo>
                  <a:lnTo>
                    <a:pt x="126" y="213"/>
                  </a:lnTo>
                  <a:lnTo>
                    <a:pt x="126" y="211"/>
                  </a:lnTo>
                  <a:lnTo>
                    <a:pt x="126" y="210"/>
                  </a:lnTo>
                  <a:lnTo>
                    <a:pt x="125" y="210"/>
                  </a:lnTo>
                  <a:lnTo>
                    <a:pt x="125" y="210"/>
                  </a:lnTo>
                  <a:lnTo>
                    <a:pt x="124" y="210"/>
                  </a:lnTo>
                  <a:lnTo>
                    <a:pt x="122" y="210"/>
                  </a:lnTo>
                  <a:lnTo>
                    <a:pt x="122" y="209"/>
                  </a:lnTo>
                  <a:lnTo>
                    <a:pt x="121" y="209"/>
                  </a:lnTo>
                  <a:lnTo>
                    <a:pt x="121" y="208"/>
                  </a:lnTo>
                  <a:lnTo>
                    <a:pt x="122" y="208"/>
                  </a:lnTo>
                  <a:lnTo>
                    <a:pt x="124" y="206"/>
                  </a:lnTo>
                  <a:lnTo>
                    <a:pt x="125" y="206"/>
                  </a:lnTo>
                  <a:lnTo>
                    <a:pt x="125" y="205"/>
                  </a:lnTo>
                  <a:lnTo>
                    <a:pt x="125" y="204"/>
                  </a:lnTo>
                  <a:lnTo>
                    <a:pt x="126" y="204"/>
                  </a:lnTo>
                  <a:lnTo>
                    <a:pt x="126" y="202"/>
                  </a:lnTo>
                  <a:lnTo>
                    <a:pt x="126" y="201"/>
                  </a:lnTo>
                  <a:lnTo>
                    <a:pt x="128" y="201"/>
                  </a:lnTo>
                  <a:lnTo>
                    <a:pt x="128" y="200"/>
                  </a:lnTo>
                  <a:lnTo>
                    <a:pt x="129" y="200"/>
                  </a:lnTo>
                  <a:lnTo>
                    <a:pt x="130" y="200"/>
                  </a:lnTo>
                  <a:lnTo>
                    <a:pt x="129" y="199"/>
                  </a:lnTo>
                  <a:lnTo>
                    <a:pt x="130" y="199"/>
                  </a:lnTo>
                  <a:lnTo>
                    <a:pt x="130" y="197"/>
                  </a:lnTo>
                  <a:lnTo>
                    <a:pt x="129" y="197"/>
                  </a:lnTo>
                  <a:lnTo>
                    <a:pt x="128" y="199"/>
                  </a:lnTo>
                  <a:lnTo>
                    <a:pt x="126" y="200"/>
                  </a:lnTo>
                  <a:lnTo>
                    <a:pt x="125" y="200"/>
                  </a:lnTo>
                  <a:lnTo>
                    <a:pt x="122" y="200"/>
                  </a:lnTo>
                  <a:lnTo>
                    <a:pt x="122" y="199"/>
                  </a:lnTo>
                  <a:lnTo>
                    <a:pt x="121" y="200"/>
                  </a:lnTo>
                  <a:lnTo>
                    <a:pt x="120" y="201"/>
                  </a:lnTo>
                  <a:lnTo>
                    <a:pt x="119" y="201"/>
                  </a:lnTo>
                  <a:lnTo>
                    <a:pt x="119" y="200"/>
                  </a:lnTo>
                  <a:lnTo>
                    <a:pt x="117" y="200"/>
                  </a:lnTo>
                  <a:lnTo>
                    <a:pt x="116" y="200"/>
                  </a:lnTo>
                  <a:lnTo>
                    <a:pt x="116" y="199"/>
                  </a:lnTo>
                  <a:lnTo>
                    <a:pt x="116" y="197"/>
                  </a:lnTo>
                  <a:lnTo>
                    <a:pt x="116" y="199"/>
                  </a:lnTo>
                  <a:lnTo>
                    <a:pt x="116" y="200"/>
                  </a:lnTo>
                  <a:lnTo>
                    <a:pt x="116" y="201"/>
                  </a:lnTo>
                  <a:lnTo>
                    <a:pt x="115" y="201"/>
                  </a:lnTo>
                  <a:lnTo>
                    <a:pt x="115" y="202"/>
                  </a:lnTo>
                  <a:lnTo>
                    <a:pt x="115" y="204"/>
                  </a:lnTo>
                  <a:lnTo>
                    <a:pt x="113" y="204"/>
                  </a:lnTo>
                  <a:lnTo>
                    <a:pt x="113" y="202"/>
                  </a:lnTo>
                  <a:lnTo>
                    <a:pt x="113" y="201"/>
                  </a:lnTo>
                  <a:lnTo>
                    <a:pt x="113" y="200"/>
                  </a:lnTo>
                  <a:lnTo>
                    <a:pt x="112" y="200"/>
                  </a:lnTo>
                  <a:lnTo>
                    <a:pt x="112" y="199"/>
                  </a:lnTo>
                  <a:lnTo>
                    <a:pt x="112" y="197"/>
                  </a:lnTo>
                  <a:lnTo>
                    <a:pt x="113" y="197"/>
                  </a:lnTo>
                  <a:lnTo>
                    <a:pt x="113" y="196"/>
                  </a:lnTo>
                  <a:lnTo>
                    <a:pt x="115" y="195"/>
                  </a:lnTo>
                  <a:lnTo>
                    <a:pt x="115" y="193"/>
                  </a:lnTo>
                  <a:lnTo>
                    <a:pt x="113" y="193"/>
                  </a:lnTo>
                  <a:lnTo>
                    <a:pt x="113" y="192"/>
                  </a:lnTo>
                  <a:lnTo>
                    <a:pt x="112" y="192"/>
                  </a:lnTo>
                  <a:lnTo>
                    <a:pt x="111" y="193"/>
                  </a:lnTo>
                  <a:lnTo>
                    <a:pt x="110" y="193"/>
                  </a:lnTo>
                  <a:lnTo>
                    <a:pt x="108" y="195"/>
                  </a:lnTo>
                  <a:lnTo>
                    <a:pt x="107" y="193"/>
                  </a:lnTo>
                  <a:lnTo>
                    <a:pt x="106" y="193"/>
                  </a:lnTo>
                  <a:lnTo>
                    <a:pt x="106" y="192"/>
                  </a:lnTo>
                  <a:lnTo>
                    <a:pt x="106" y="191"/>
                  </a:lnTo>
                  <a:lnTo>
                    <a:pt x="106" y="190"/>
                  </a:lnTo>
                  <a:lnTo>
                    <a:pt x="104" y="190"/>
                  </a:lnTo>
                  <a:lnTo>
                    <a:pt x="104" y="188"/>
                  </a:lnTo>
                  <a:lnTo>
                    <a:pt x="103" y="188"/>
                  </a:lnTo>
                  <a:lnTo>
                    <a:pt x="102" y="187"/>
                  </a:lnTo>
                  <a:lnTo>
                    <a:pt x="102" y="186"/>
                  </a:lnTo>
                  <a:lnTo>
                    <a:pt x="103" y="187"/>
                  </a:lnTo>
                  <a:lnTo>
                    <a:pt x="104" y="187"/>
                  </a:lnTo>
                  <a:lnTo>
                    <a:pt x="104" y="186"/>
                  </a:lnTo>
                  <a:lnTo>
                    <a:pt x="106" y="186"/>
                  </a:lnTo>
                  <a:lnTo>
                    <a:pt x="107" y="186"/>
                  </a:lnTo>
                  <a:lnTo>
                    <a:pt x="108" y="186"/>
                  </a:lnTo>
                  <a:lnTo>
                    <a:pt x="108" y="184"/>
                  </a:lnTo>
                  <a:lnTo>
                    <a:pt x="108" y="183"/>
                  </a:lnTo>
                  <a:lnTo>
                    <a:pt x="110" y="183"/>
                  </a:lnTo>
                  <a:lnTo>
                    <a:pt x="110" y="182"/>
                  </a:lnTo>
                  <a:lnTo>
                    <a:pt x="108" y="182"/>
                  </a:lnTo>
                  <a:lnTo>
                    <a:pt x="107" y="182"/>
                  </a:lnTo>
                  <a:lnTo>
                    <a:pt x="107" y="180"/>
                  </a:lnTo>
                  <a:lnTo>
                    <a:pt x="106" y="180"/>
                  </a:lnTo>
                  <a:lnTo>
                    <a:pt x="106" y="179"/>
                  </a:lnTo>
                  <a:lnTo>
                    <a:pt x="104" y="179"/>
                  </a:lnTo>
                  <a:lnTo>
                    <a:pt x="103" y="179"/>
                  </a:lnTo>
                  <a:lnTo>
                    <a:pt x="103" y="178"/>
                  </a:lnTo>
                  <a:lnTo>
                    <a:pt x="101" y="178"/>
                  </a:lnTo>
                  <a:lnTo>
                    <a:pt x="101" y="177"/>
                  </a:lnTo>
                  <a:lnTo>
                    <a:pt x="101" y="175"/>
                  </a:lnTo>
                  <a:lnTo>
                    <a:pt x="99" y="175"/>
                  </a:lnTo>
                  <a:lnTo>
                    <a:pt x="99" y="177"/>
                  </a:lnTo>
                  <a:lnTo>
                    <a:pt x="98" y="175"/>
                  </a:lnTo>
                  <a:lnTo>
                    <a:pt x="97" y="175"/>
                  </a:lnTo>
                  <a:lnTo>
                    <a:pt x="97" y="174"/>
                  </a:lnTo>
                  <a:lnTo>
                    <a:pt x="97" y="173"/>
                  </a:lnTo>
                  <a:lnTo>
                    <a:pt x="97" y="171"/>
                  </a:lnTo>
                  <a:lnTo>
                    <a:pt x="97" y="170"/>
                  </a:lnTo>
                  <a:lnTo>
                    <a:pt x="98" y="169"/>
                  </a:lnTo>
                  <a:lnTo>
                    <a:pt x="98" y="168"/>
                  </a:lnTo>
                  <a:lnTo>
                    <a:pt x="97" y="168"/>
                  </a:lnTo>
                  <a:lnTo>
                    <a:pt x="97" y="166"/>
                  </a:lnTo>
                  <a:lnTo>
                    <a:pt x="97" y="165"/>
                  </a:lnTo>
                  <a:lnTo>
                    <a:pt x="97" y="164"/>
                  </a:lnTo>
                  <a:lnTo>
                    <a:pt x="98" y="164"/>
                  </a:lnTo>
                  <a:lnTo>
                    <a:pt x="98" y="162"/>
                  </a:lnTo>
                  <a:lnTo>
                    <a:pt x="99" y="162"/>
                  </a:lnTo>
                  <a:lnTo>
                    <a:pt x="101" y="162"/>
                  </a:lnTo>
                  <a:lnTo>
                    <a:pt x="99" y="161"/>
                  </a:lnTo>
                  <a:lnTo>
                    <a:pt x="98" y="161"/>
                  </a:lnTo>
                  <a:lnTo>
                    <a:pt x="97" y="161"/>
                  </a:lnTo>
                  <a:lnTo>
                    <a:pt x="97" y="160"/>
                  </a:lnTo>
                  <a:lnTo>
                    <a:pt x="97" y="159"/>
                  </a:lnTo>
                  <a:lnTo>
                    <a:pt x="95" y="157"/>
                  </a:lnTo>
                  <a:lnTo>
                    <a:pt x="97" y="157"/>
                  </a:lnTo>
                  <a:lnTo>
                    <a:pt x="97" y="156"/>
                  </a:lnTo>
                  <a:lnTo>
                    <a:pt x="95" y="156"/>
                  </a:lnTo>
                  <a:lnTo>
                    <a:pt x="95" y="153"/>
                  </a:lnTo>
                  <a:lnTo>
                    <a:pt x="94" y="153"/>
                  </a:lnTo>
                  <a:lnTo>
                    <a:pt x="94" y="152"/>
                  </a:lnTo>
                  <a:lnTo>
                    <a:pt x="95" y="152"/>
                  </a:lnTo>
                  <a:lnTo>
                    <a:pt x="97" y="152"/>
                  </a:lnTo>
                  <a:lnTo>
                    <a:pt x="97" y="151"/>
                  </a:lnTo>
                  <a:lnTo>
                    <a:pt x="95" y="150"/>
                  </a:lnTo>
                  <a:lnTo>
                    <a:pt x="97" y="150"/>
                  </a:lnTo>
                  <a:lnTo>
                    <a:pt x="97" y="148"/>
                  </a:lnTo>
                  <a:lnTo>
                    <a:pt x="95" y="148"/>
                  </a:lnTo>
                  <a:lnTo>
                    <a:pt x="95" y="147"/>
                  </a:lnTo>
                  <a:lnTo>
                    <a:pt x="94" y="146"/>
                  </a:lnTo>
                  <a:lnTo>
                    <a:pt x="95" y="146"/>
                  </a:lnTo>
                  <a:lnTo>
                    <a:pt x="95" y="144"/>
                  </a:lnTo>
                  <a:lnTo>
                    <a:pt x="94" y="143"/>
                  </a:lnTo>
                  <a:lnTo>
                    <a:pt x="93" y="143"/>
                  </a:lnTo>
                  <a:lnTo>
                    <a:pt x="92" y="143"/>
                  </a:lnTo>
                  <a:lnTo>
                    <a:pt x="92" y="144"/>
                  </a:lnTo>
                  <a:lnTo>
                    <a:pt x="92" y="146"/>
                  </a:lnTo>
                  <a:lnTo>
                    <a:pt x="90" y="146"/>
                  </a:lnTo>
                  <a:lnTo>
                    <a:pt x="90" y="144"/>
                  </a:lnTo>
                  <a:lnTo>
                    <a:pt x="90" y="143"/>
                  </a:lnTo>
                  <a:lnTo>
                    <a:pt x="90" y="142"/>
                  </a:lnTo>
                  <a:lnTo>
                    <a:pt x="89" y="142"/>
                  </a:lnTo>
                  <a:lnTo>
                    <a:pt x="89" y="141"/>
                  </a:lnTo>
                  <a:lnTo>
                    <a:pt x="90" y="139"/>
                  </a:lnTo>
                  <a:lnTo>
                    <a:pt x="90" y="138"/>
                  </a:lnTo>
                  <a:lnTo>
                    <a:pt x="92" y="138"/>
                  </a:lnTo>
                  <a:lnTo>
                    <a:pt x="93" y="137"/>
                  </a:lnTo>
                  <a:lnTo>
                    <a:pt x="92" y="135"/>
                  </a:lnTo>
                  <a:lnTo>
                    <a:pt x="92" y="134"/>
                  </a:lnTo>
                  <a:lnTo>
                    <a:pt x="90" y="133"/>
                  </a:lnTo>
                  <a:lnTo>
                    <a:pt x="90" y="134"/>
                  </a:lnTo>
                  <a:lnTo>
                    <a:pt x="89" y="134"/>
                  </a:lnTo>
                  <a:lnTo>
                    <a:pt x="89" y="133"/>
                  </a:lnTo>
                  <a:lnTo>
                    <a:pt x="88" y="132"/>
                  </a:lnTo>
                  <a:lnTo>
                    <a:pt x="88" y="130"/>
                  </a:lnTo>
                  <a:lnTo>
                    <a:pt x="88" y="129"/>
                  </a:lnTo>
                  <a:lnTo>
                    <a:pt x="86" y="128"/>
                  </a:lnTo>
                  <a:lnTo>
                    <a:pt x="85" y="128"/>
                  </a:lnTo>
                  <a:lnTo>
                    <a:pt x="85" y="126"/>
                  </a:lnTo>
                  <a:lnTo>
                    <a:pt x="86" y="126"/>
                  </a:lnTo>
                  <a:lnTo>
                    <a:pt x="86" y="125"/>
                  </a:lnTo>
                  <a:lnTo>
                    <a:pt x="86" y="124"/>
                  </a:lnTo>
                  <a:lnTo>
                    <a:pt x="88" y="125"/>
                  </a:lnTo>
                  <a:lnTo>
                    <a:pt x="88" y="124"/>
                  </a:lnTo>
                  <a:lnTo>
                    <a:pt x="88" y="123"/>
                  </a:lnTo>
                  <a:lnTo>
                    <a:pt x="88" y="121"/>
                  </a:lnTo>
                  <a:lnTo>
                    <a:pt x="88" y="120"/>
                  </a:lnTo>
                  <a:lnTo>
                    <a:pt x="88" y="119"/>
                  </a:lnTo>
                  <a:lnTo>
                    <a:pt x="86" y="117"/>
                  </a:lnTo>
                  <a:lnTo>
                    <a:pt x="85" y="117"/>
                  </a:lnTo>
                  <a:lnTo>
                    <a:pt x="85" y="119"/>
                  </a:lnTo>
                  <a:lnTo>
                    <a:pt x="85" y="120"/>
                  </a:lnTo>
                  <a:lnTo>
                    <a:pt x="85" y="121"/>
                  </a:lnTo>
                  <a:lnTo>
                    <a:pt x="86" y="123"/>
                  </a:lnTo>
                  <a:lnTo>
                    <a:pt x="85" y="123"/>
                  </a:lnTo>
                  <a:lnTo>
                    <a:pt x="85" y="123"/>
                  </a:lnTo>
                  <a:lnTo>
                    <a:pt x="85" y="121"/>
                  </a:lnTo>
                  <a:lnTo>
                    <a:pt x="84" y="120"/>
                  </a:lnTo>
                  <a:lnTo>
                    <a:pt x="84" y="121"/>
                  </a:lnTo>
                  <a:lnTo>
                    <a:pt x="84" y="123"/>
                  </a:lnTo>
                  <a:lnTo>
                    <a:pt x="83" y="121"/>
                  </a:lnTo>
                  <a:lnTo>
                    <a:pt x="81" y="121"/>
                  </a:lnTo>
                  <a:lnTo>
                    <a:pt x="79" y="120"/>
                  </a:lnTo>
                  <a:lnTo>
                    <a:pt x="79" y="119"/>
                  </a:lnTo>
                  <a:lnTo>
                    <a:pt x="79" y="117"/>
                  </a:lnTo>
                  <a:lnTo>
                    <a:pt x="77" y="117"/>
                  </a:lnTo>
                  <a:lnTo>
                    <a:pt x="77" y="119"/>
                  </a:lnTo>
                  <a:lnTo>
                    <a:pt x="76" y="119"/>
                  </a:lnTo>
                  <a:lnTo>
                    <a:pt x="75" y="119"/>
                  </a:lnTo>
                  <a:lnTo>
                    <a:pt x="75" y="120"/>
                  </a:lnTo>
                  <a:lnTo>
                    <a:pt x="76" y="120"/>
                  </a:lnTo>
                  <a:lnTo>
                    <a:pt x="76" y="121"/>
                  </a:lnTo>
                  <a:lnTo>
                    <a:pt x="75" y="121"/>
                  </a:lnTo>
                  <a:lnTo>
                    <a:pt x="74" y="120"/>
                  </a:lnTo>
                  <a:lnTo>
                    <a:pt x="72" y="120"/>
                  </a:lnTo>
                  <a:lnTo>
                    <a:pt x="72" y="119"/>
                  </a:lnTo>
                  <a:lnTo>
                    <a:pt x="71" y="117"/>
                  </a:lnTo>
                  <a:lnTo>
                    <a:pt x="70" y="117"/>
                  </a:lnTo>
                  <a:lnTo>
                    <a:pt x="68" y="116"/>
                  </a:lnTo>
                  <a:lnTo>
                    <a:pt x="67" y="116"/>
                  </a:lnTo>
                  <a:lnTo>
                    <a:pt x="66" y="114"/>
                  </a:lnTo>
                  <a:lnTo>
                    <a:pt x="65" y="114"/>
                  </a:lnTo>
                  <a:lnTo>
                    <a:pt x="65" y="112"/>
                  </a:lnTo>
                  <a:lnTo>
                    <a:pt x="65" y="111"/>
                  </a:lnTo>
                  <a:lnTo>
                    <a:pt x="63" y="111"/>
                  </a:lnTo>
                  <a:lnTo>
                    <a:pt x="62" y="111"/>
                  </a:lnTo>
                  <a:lnTo>
                    <a:pt x="62" y="112"/>
                  </a:lnTo>
                  <a:lnTo>
                    <a:pt x="61" y="111"/>
                  </a:lnTo>
                  <a:lnTo>
                    <a:pt x="59" y="111"/>
                  </a:lnTo>
                  <a:lnTo>
                    <a:pt x="58" y="112"/>
                  </a:lnTo>
                  <a:lnTo>
                    <a:pt x="58" y="111"/>
                  </a:lnTo>
                  <a:lnTo>
                    <a:pt x="57" y="111"/>
                  </a:lnTo>
                  <a:lnTo>
                    <a:pt x="57" y="110"/>
                  </a:lnTo>
                  <a:lnTo>
                    <a:pt x="57" y="108"/>
                  </a:lnTo>
                  <a:lnTo>
                    <a:pt x="56" y="108"/>
                  </a:lnTo>
                  <a:lnTo>
                    <a:pt x="56" y="107"/>
                  </a:lnTo>
                  <a:lnTo>
                    <a:pt x="56" y="106"/>
                  </a:lnTo>
                  <a:lnTo>
                    <a:pt x="57" y="104"/>
                  </a:lnTo>
                  <a:lnTo>
                    <a:pt x="58" y="103"/>
                  </a:lnTo>
                  <a:lnTo>
                    <a:pt x="59" y="102"/>
                  </a:lnTo>
                  <a:lnTo>
                    <a:pt x="59" y="101"/>
                  </a:lnTo>
                  <a:lnTo>
                    <a:pt x="59" y="99"/>
                  </a:lnTo>
                  <a:lnTo>
                    <a:pt x="58" y="98"/>
                  </a:lnTo>
                  <a:lnTo>
                    <a:pt x="59" y="98"/>
                  </a:lnTo>
                  <a:lnTo>
                    <a:pt x="58" y="97"/>
                  </a:lnTo>
                  <a:lnTo>
                    <a:pt x="59" y="97"/>
                  </a:lnTo>
                  <a:lnTo>
                    <a:pt x="58" y="95"/>
                  </a:lnTo>
                  <a:lnTo>
                    <a:pt x="58" y="94"/>
                  </a:lnTo>
                  <a:lnTo>
                    <a:pt x="59" y="94"/>
                  </a:lnTo>
                  <a:lnTo>
                    <a:pt x="59" y="93"/>
                  </a:lnTo>
                  <a:lnTo>
                    <a:pt x="61" y="93"/>
                  </a:lnTo>
                  <a:lnTo>
                    <a:pt x="62" y="93"/>
                  </a:lnTo>
                  <a:lnTo>
                    <a:pt x="62" y="92"/>
                  </a:lnTo>
                  <a:lnTo>
                    <a:pt x="61" y="92"/>
                  </a:lnTo>
                  <a:lnTo>
                    <a:pt x="61" y="90"/>
                  </a:lnTo>
                  <a:lnTo>
                    <a:pt x="61" y="89"/>
                  </a:lnTo>
                  <a:lnTo>
                    <a:pt x="61" y="88"/>
                  </a:lnTo>
                  <a:lnTo>
                    <a:pt x="62" y="88"/>
                  </a:lnTo>
                  <a:lnTo>
                    <a:pt x="63" y="88"/>
                  </a:lnTo>
                  <a:lnTo>
                    <a:pt x="65" y="88"/>
                  </a:lnTo>
                  <a:lnTo>
                    <a:pt x="65" y="86"/>
                  </a:lnTo>
                  <a:lnTo>
                    <a:pt x="65" y="86"/>
                  </a:lnTo>
                  <a:lnTo>
                    <a:pt x="65" y="85"/>
                  </a:lnTo>
                  <a:lnTo>
                    <a:pt x="63" y="85"/>
                  </a:lnTo>
                  <a:lnTo>
                    <a:pt x="62" y="84"/>
                  </a:lnTo>
                  <a:lnTo>
                    <a:pt x="62" y="83"/>
                  </a:lnTo>
                  <a:lnTo>
                    <a:pt x="62" y="81"/>
                  </a:lnTo>
                  <a:lnTo>
                    <a:pt x="61" y="81"/>
                  </a:lnTo>
                  <a:lnTo>
                    <a:pt x="59" y="81"/>
                  </a:lnTo>
                  <a:lnTo>
                    <a:pt x="59" y="83"/>
                  </a:lnTo>
                  <a:lnTo>
                    <a:pt x="59" y="84"/>
                  </a:lnTo>
                  <a:lnTo>
                    <a:pt x="59" y="85"/>
                  </a:lnTo>
                  <a:lnTo>
                    <a:pt x="58" y="85"/>
                  </a:lnTo>
                  <a:lnTo>
                    <a:pt x="58" y="86"/>
                  </a:lnTo>
                  <a:lnTo>
                    <a:pt x="57" y="85"/>
                  </a:lnTo>
                  <a:lnTo>
                    <a:pt x="56" y="85"/>
                  </a:lnTo>
                  <a:lnTo>
                    <a:pt x="54" y="84"/>
                  </a:lnTo>
                  <a:lnTo>
                    <a:pt x="54" y="83"/>
                  </a:lnTo>
                  <a:lnTo>
                    <a:pt x="54" y="81"/>
                  </a:lnTo>
                  <a:lnTo>
                    <a:pt x="54" y="80"/>
                  </a:lnTo>
                  <a:lnTo>
                    <a:pt x="54" y="79"/>
                  </a:lnTo>
                  <a:lnTo>
                    <a:pt x="54" y="77"/>
                  </a:lnTo>
                  <a:lnTo>
                    <a:pt x="54" y="77"/>
                  </a:lnTo>
                  <a:lnTo>
                    <a:pt x="56" y="77"/>
                  </a:lnTo>
                  <a:lnTo>
                    <a:pt x="56" y="76"/>
                  </a:lnTo>
                  <a:lnTo>
                    <a:pt x="57" y="76"/>
                  </a:lnTo>
                  <a:lnTo>
                    <a:pt x="57" y="75"/>
                  </a:lnTo>
                  <a:lnTo>
                    <a:pt x="58" y="75"/>
                  </a:lnTo>
                  <a:lnTo>
                    <a:pt x="59" y="75"/>
                  </a:lnTo>
                  <a:lnTo>
                    <a:pt x="58" y="74"/>
                  </a:lnTo>
                  <a:lnTo>
                    <a:pt x="59" y="74"/>
                  </a:lnTo>
                  <a:lnTo>
                    <a:pt x="61" y="74"/>
                  </a:lnTo>
                  <a:lnTo>
                    <a:pt x="61" y="72"/>
                  </a:lnTo>
                  <a:lnTo>
                    <a:pt x="62" y="74"/>
                  </a:lnTo>
                  <a:lnTo>
                    <a:pt x="62" y="72"/>
                  </a:lnTo>
                  <a:lnTo>
                    <a:pt x="63" y="72"/>
                  </a:lnTo>
                  <a:lnTo>
                    <a:pt x="63" y="71"/>
                  </a:lnTo>
                  <a:lnTo>
                    <a:pt x="65" y="71"/>
                  </a:lnTo>
                  <a:lnTo>
                    <a:pt x="65" y="70"/>
                  </a:lnTo>
                  <a:lnTo>
                    <a:pt x="66" y="70"/>
                  </a:lnTo>
                  <a:lnTo>
                    <a:pt x="66" y="68"/>
                  </a:lnTo>
                  <a:lnTo>
                    <a:pt x="67" y="67"/>
                  </a:lnTo>
                  <a:lnTo>
                    <a:pt x="66" y="67"/>
                  </a:lnTo>
                  <a:lnTo>
                    <a:pt x="65" y="66"/>
                  </a:lnTo>
                  <a:lnTo>
                    <a:pt x="65" y="65"/>
                  </a:lnTo>
                  <a:lnTo>
                    <a:pt x="63" y="65"/>
                  </a:lnTo>
                  <a:lnTo>
                    <a:pt x="62" y="63"/>
                  </a:lnTo>
                  <a:lnTo>
                    <a:pt x="61" y="65"/>
                  </a:lnTo>
                  <a:lnTo>
                    <a:pt x="59" y="65"/>
                  </a:lnTo>
                  <a:lnTo>
                    <a:pt x="58" y="63"/>
                  </a:lnTo>
                  <a:lnTo>
                    <a:pt x="58" y="65"/>
                  </a:lnTo>
                  <a:lnTo>
                    <a:pt x="56" y="65"/>
                  </a:lnTo>
                  <a:lnTo>
                    <a:pt x="57" y="66"/>
                  </a:lnTo>
                  <a:lnTo>
                    <a:pt x="56" y="67"/>
                  </a:lnTo>
                  <a:lnTo>
                    <a:pt x="56" y="68"/>
                  </a:lnTo>
                  <a:lnTo>
                    <a:pt x="54" y="68"/>
                  </a:lnTo>
                  <a:lnTo>
                    <a:pt x="54" y="70"/>
                  </a:lnTo>
                  <a:lnTo>
                    <a:pt x="53" y="70"/>
                  </a:lnTo>
                  <a:lnTo>
                    <a:pt x="53" y="71"/>
                  </a:lnTo>
                  <a:lnTo>
                    <a:pt x="52" y="72"/>
                  </a:lnTo>
                  <a:lnTo>
                    <a:pt x="53" y="72"/>
                  </a:lnTo>
                  <a:lnTo>
                    <a:pt x="52" y="74"/>
                  </a:lnTo>
                  <a:lnTo>
                    <a:pt x="53" y="74"/>
                  </a:lnTo>
                  <a:lnTo>
                    <a:pt x="53" y="75"/>
                  </a:lnTo>
                  <a:lnTo>
                    <a:pt x="52" y="75"/>
                  </a:lnTo>
                  <a:lnTo>
                    <a:pt x="52" y="76"/>
                  </a:lnTo>
                  <a:lnTo>
                    <a:pt x="50" y="76"/>
                  </a:lnTo>
                  <a:lnTo>
                    <a:pt x="50" y="75"/>
                  </a:lnTo>
                  <a:lnTo>
                    <a:pt x="49" y="75"/>
                  </a:lnTo>
                  <a:lnTo>
                    <a:pt x="48" y="75"/>
                  </a:lnTo>
                  <a:lnTo>
                    <a:pt x="47" y="74"/>
                  </a:lnTo>
                  <a:lnTo>
                    <a:pt x="47" y="72"/>
                  </a:lnTo>
                  <a:lnTo>
                    <a:pt x="47" y="71"/>
                  </a:lnTo>
                  <a:lnTo>
                    <a:pt x="45" y="71"/>
                  </a:lnTo>
                  <a:lnTo>
                    <a:pt x="44" y="71"/>
                  </a:lnTo>
                  <a:lnTo>
                    <a:pt x="44" y="70"/>
                  </a:lnTo>
                  <a:lnTo>
                    <a:pt x="43" y="71"/>
                  </a:lnTo>
                  <a:lnTo>
                    <a:pt x="41" y="71"/>
                  </a:lnTo>
                  <a:lnTo>
                    <a:pt x="41" y="72"/>
                  </a:lnTo>
                  <a:lnTo>
                    <a:pt x="40" y="72"/>
                  </a:lnTo>
                  <a:lnTo>
                    <a:pt x="40" y="71"/>
                  </a:lnTo>
                  <a:lnTo>
                    <a:pt x="39" y="72"/>
                  </a:lnTo>
                  <a:lnTo>
                    <a:pt x="39" y="74"/>
                  </a:lnTo>
                  <a:lnTo>
                    <a:pt x="37" y="74"/>
                  </a:lnTo>
                  <a:lnTo>
                    <a:pt x="36" y="74"/>
                  </a:lnTo>
                  <a:lnTo>
                    <a:pt x="35" y="74"/>
                  </a:lnTo>
                  <a:lnTo>
                    <a:pt x="34" y="72"/>
                  </a:lnTo>
                  <a:lnTo>
                    <a:pt x="32" y="72"/>
                  </a:lnTo>
                  <a:lnTo>
                    <a:pt x="31" y="72"/>
                  </a:lnTo>
                  <a:lnTo>
                    <a:pt x="31" y="74"/>
                  </a:lnTo>
                  <a:lnTo>
                    <a:pt x="31" y="75"/>
                  </a:lnTo>
                  <a:lnTo>
                    <a:pt x="30" y="76"/>
                  </a:lnTo>
                  <a:lnTo>
                    <a:pt x="28" y="75"/>
                  </a:lnTo>
                  <a:lnTo>
                    <a:pt x="27" y="75"/>
                  </a:lnTo>
                  <a:lnTo>
                    <a:pt x="28" y="74"/>
                  </a:lnTo>
                  <a:lnTo>
                    <a:pt x="27" y="72"/>
                  </a:lnTo>
                  <a:lnTo>
                    <a:pt x="26" y="71"/>
                  </a:lnTo>
                  <a:lnTo>
                    <a:pt x="27" y="71"/>
                  </a:lnTo>
                  <a:lnTo>
                    <a:pt x="27" y="70"/>
                  </a:lnTo>
                  <a:lnTo>
                    <a:pt x="27" y="68"/>
                  </a:lnTo>
                  <a:lnTo>
                    <a:pt x="27" y="67"/>
                  </a:lnTo>
                  <a:lnTo>
                    <a:pt x="28" y="67"/>
                  </a:lnTo>
                  <a:lnTo>
                    <a:pt x="30" y="66"/>
                  </a:lnTo>
                  <a:lnTo>
                    <a:pt x="30" y="67"/>
                  </a:lnTo>
                  <a:lnTo>
                    <a:pt x="31" y="67"/>
                  </a:lnTo>
                  <a:lnTo>
                    <a:pt x="32" y="67"/>
                  </a:lnTo>
                  <a:lnTo>
                    <a:pt x="34" y="67"/>
                  </a:lnTo>
                  <a:lnTo>
                    <a:pt x="35" y="67"/>
                  </a:lnTo>
                  <a:lnTo>
                    <a:pt x="36" y="67"/>
                  </a:lnTo>
                  <a:lnTo>
                    <a:pt x="36" y="68"/>
                  </a:lnTo>
                  <a:lnTo>
                    <a:pt x="37" y="68"/>
                  </a:lnTo>
                  <a:lnTo>
                    <a:pt x="37" y="67"/>
                  </a:lnTo>
                  <a:lnTo>
                    <a:pt x="39" y="67"/>
                  </a:lnTo>
                  <a:lnTo>
                    <a:pt x="39" y="66"/>
                  </a:lnTo>
                  <a:lnTo>
                    <a:pt x="40" y="66"/>
                  </a:lnTo>
                  <a:lnTo>
                    <a:pt x="41" y="66"/>
                  </a:lnTo>
                  <a:lnTo>
                    <a:pt x="41" y="65"/>
                  </a:lnTo>
                  <a:lnTo>
                    <a:pt x="41" y="63"/>
                  </a:lnTo>
                  <a:lnTo>
                    <a:pt x="40" y="63"/>
                  </a:lnTo>
                  <a:lnTo>
                    <a:pt x="39" y="62"/>
                  </a:lnTo>
                  <a:lnTo>
                    <a:pt x="37" y="63"/>
                  </a:lnTo>
                  <a:lnTo>
                    <a:pt x="37" y="62"/>
                  </a:lnTo>
                  <a:lnTo>
                    <a:pt x="36" y="62"/>
                  </a:lnTo>
                  <a:lnTo>
                    <a:pt x="35" y="62"/>
                  </a:lnTo>
                  <a:lnTo>
                    <a:pt x="34" y="62"/>
                  </a:lnTo>
                  <a:lnTo>
                    <a:pt x="34" y="61"/>
                  </a:lnTo>
                  <a:lnTo>
                    <a:pt x="32" y="59"/>
                  </a:lnTo>
                  <a:lnTo>
                    <a:pt x="32" y="58"/>
                  </a:lnTo>
                  <a:lnTo>
                    <a:pt x="31" y="58"/>
                  </a:lnTo>
                  <a:lnTo>
                    <a:pt x="30" y="56"/>
                  </a:lnTo>
                  <a:lnTo>
                    <a:pt x="31" y="56"/>
                  </a:lnTo>
                  <a:lnTo>
                    <a:pt x="31" y="56"/>
                  </a:lnTo>
                  <a:lnTo>
                    <a:pt x="30" y="56"/>
                  </a:lnTo>
                  <a:lnTo>
                    <a:pt x="28" y="54"/>
                  </a:lnTo>
                  <a:lnTo>
                    <a:pt x="27" y="53"/>
                  </a:lnTo>
                  <a:lnTo>
                    <a:pt x="28" y="53"/>
                  </a:lnTo>
                  <a:lnTo>
                    <a:pt x="28" y="52"/>
                  </a:lnTo>
                  <a:lnTo>
                    <a:pt x="27" y="52"/>
                  </a:lnTo>
                  <a:lnTo>
                    <a:pt x="27" y="50"/>
                  </a:lnTo>
                  <a:lnTo>
                    <a:pt x="26" y="49"/>
                  </a:lnTo>
                  <a:lnTo>
                    <a:pt x="27" y="49"/>
                  </a:lnTo>
                  <a:lnTo>
                    <a:pt x="27" y="48"/>
                  </a:lnTo>
                  <a:lnTo>
                    <a:pt x="26" y="48"/>
                  </a:lnTo>
                  <a:lnTo>
                    <a:pt x="27" y="47"/>
                  </a:lnTo>
                  <a:lnTo>
                    <a:pt x="27" y="45"/>
                  </a:lnTo>
                  <a:lnTo>
                    <a:pt x="27" y="44"/>
                  </a:lnTo>
                  <a:lnTo>
                    <a:pt x="28" y="44"/>
                  </a:lnTo>
                  <a:lnTo>
                    <a:pt x="28" y="43"/>
                  </a:lnTo>
                  <a:lnTo>
                    <a:pt x="28" y="41"/>
                  </a:lnTo>
                  <a:lnTo>
                    <a:pt x="27" y="41"/>
                  </a:lnTo>
                  <a:lnTo>
                    <a:pt x="26" y="41"/>
                  </a:lnTo>
                  <a:lnTo>
                    <a:pt x="25" y="41"/>
                  </a:lnTo>
                  <a:lnTo>
                    <a:pt x="25" y="43"/>
                  </a:lnTo>
                  <a:lnTo>
                    <a:pt x="25" y="44"/>
                  </a:lnTo>
                  <a:lnTo>
                    <a:pt x="23" y="44"/>
                  </a:lnTo>
                  <a:lnTo>
                    <a:pt x="23" y="45"/>
                  </a:lnTo>
                  <a:lnTo>
                    <a:pt x="23" y="47"/>
                  </a:lnTo>
                  <a:lnTo>
                    <a:pt x="23" y="47"/>
                  </a:lnTo>
                  <a:lnTo>
                    <a:pt x="23" y="48"/>
                  </a:lnTo>
                  <a:lnTo>
                    <a:pt x="22" y="49"/>
                  </a:lnTo>
                  <a:lnTo>
                    <a:pt x="22" y="48"/>
                  </a:lnTo>
                  <a:lnTo>
                    <a:pt x="21" y="48"/>
                  </a:lnTo>
                  <a:lnTo>
                    <a:pt x="19" y="48"/>
                  </a:lnTo>
                  <a:lnTo>
                    <a:pt x="19" y="47"/>
                  </a:lnTo>
                  <a:lnTo>
                    <a:pt x="18" y="47"/>
                  </a:lnTo>
                  <a:lnTo>
                    <a:pt x="17" y="45"/>
                  </a:lnTo>
                  <a:lnTo>
                    <a:pt x="16" y="45"/>
                  </a:lnTo>
                  <a:lnTo>
                    <a:pt x="16" y="47"/>
                  </a:lnTo>
                  <a:lnTo>
                    <a:pt x="14" y="45"/>
                  </a:lnTo>
                  <a:lnTo>
                    <a:pt x="13" y="45"/>
                  </a:lnTo>
                  <a:lnTo>
                    <a:pt x="13" y="44"/>
                  </a:lnTo>
                  <a:lnTo>
                    <a:pt x="14" y="44"/>
                  </a:lnTo>
                  <a:lnTo>
                    <a:pt x="14" y="43"/>
                  </a:lnTo>
                  <a:lnTo>
                    <a:pt x="13" y="41"/>
                  </a:lnTo>
                  <a:lnTo>
                    <a:pt x="12" y="40"/>
                  </a:lnTo>
                  <a:lnTo>
                    <a:pt x="13" y="40"/>
                  </a:lnTo>
                  <a:lnTo>
                    <a:pt x="13" y="39"/>
                  </a:lnTo>
                  <a:lnTo>
                    <a:pt x="14" y="39"/>
                  </a:lnTo>
                  <a:lnTo>
                    <a:pt x="14" y="38"/>
                  </a:lnTo>
                  <a:lnTo>
                    <a:pt x="14" y="36"/>
                  </a:lnTo>
                  <a:lnTo>
                    <a:pt x="13" y="36"/>
                  </a:lnTo>
                  <a:lnTo>
                    <a:pt x="13" y="35"/>
                  </a:lnTo>
                  <a:lnTo>
                    <a:pt x="12" y="34"/>
                  </a:lnTo>
                  <a:lnTo>
                    <a:pt x="12" y="32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2" y="28"/>
                  </a:lnTo>
                  <a:lnTo>
                    <a:pt x="10" y="28"/>
                  </a:lnTo>
                  <a:lnTo>
                    <a:pt x="10" y="27"/>
                  </a:lnTo>
                  <a:lnTo>
                    <a:pt x="12" y="27"/>
                  </a:lnTo>
                  <a:lnTo>
                    <a:pt x="13" y="27"/>
                  </a:lnTo>
                  <a:lnTo>
                    <a:pt x="13" y="26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0" y="25"/>
                  </a:lnTo>
                  <a:lnTo>
                    <a:pt x="9" y="25"/>
                  </a:lnTo>
                  <a:lnTo>
                    <a:pt x="9" y="25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7" y="25"/>
                  </a:lnTo>
                  <a:lnTo>
                    <a:pt x="5" y="25"/>
                  </a:lnTo>
                  <a:lnTo>
                    <a:pt x="5" y="23"/>
                  </a:lnTo>
                  <a:lnTo>
                    <a:pt x="4" y="23"/>
                  </a:lnTo>
                  <a:lnTo>
                    <a:pt x="4" y="22"/>
                  </a:lnTo>
                  <a:lnTo>
                    <a:pt x="5" y="22"/>
                  </a:lnTo>
                  <a:lnTo>
                    <a:pt x="5" y="21"/>
                  </a:lnTo>
                  <a:lnTo>
                    <a:pt x="7" y="21"/>
                  </a:lnTo>
                  <a:lnTo>
                    <a:pt x="8" y="19"/>
                  </a:lnTo>
                  <a:lnTo>
                    <a:pt x="8" y="18"/>
                  </a:lnTo>
                  <a:lnTo>
                    <a:pt x="7" y="18"/>
                  </a:lnTo>
                  <a:lnTo>
                    <a:pt x="5" y="18"/>
                  </a:lnTo>
                  <a:lnTo>
                    <a:pt x="7" y="17"/>
                  </a:lnTo>
                  <a:lnTo>
                    <a:pt x="8" y="17"/>
                  </a:lnTo>
                  <a:lnTo>
                    <a:pt x="9" y="17"/>
                  </a:lnTo>
                  <a:lnTo>
                    <a:pt x="9" y="16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8" y="13"/>
                  </a:lnTo>
                  <a:lnTo>
                    <a:pt x="7" y="13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9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7"/>
                  </a:lnTo>
                  <a:lnTo>
                    <a:pt x="5" y="7"/>
                  </a:lnTo>
                  <a:lnTo>
                    <a:pt x="5" y="5"/>
                  </a:lnTo>
                  <a:lnTo>
                    <a:pt x="7" y="5"/>
                  </a:lnTo>
                  <a:lnTo>
                    <a:pt x="5" y="4"/>
                  </a:lnTo>
                  <a:lnTo>
                    <a:pt x="7" y="1"/>
                  </a:lnTo>
                  <a:lnTo>
                    <a:pt x="8" y="0"/>
                  </a:lnTo>
                  <a:lnTo>
                    <a:pt x="8" y="1"/>
                  </a:lnTo>
                  <a:lnTo>
                    <a:pt x="7" y="1"/>
                  </a:lnTo>
                  <a:lnTo>
                    <a:pt x="7" y="3"/>
                  </a:lnTo>
                  <a:lnTo>
                    <a:pt x="8" y="3"/>
                  </a:lnTo>
                  <a:lnTo>
                    <a:pt x="8" y="4"/>
                  </a:lnTo>
                  <a:close/>
                  <a:moveTo>
                    <a:pt x="228" y="199"/>
                  </a:moveTo>
                  <a:lnTo>
                    <a:pt x="227" y="199"/>
                  </a:lnTo>
                  <a:lnTo>
                    <a:pt x="227" y="200"/>
                  </a:lnTo>
                  <a:lnTo>
                    <a:pt x="228" y="200"/>
                  </a:lnTo>
                  <a:lnTo>
                    <a:pt x="228" y="199"/>
                  </a:lnTo>
                  <a:close/>
                  <a:moveTo>
                    <a:pt x="143" y="148"/>
                  </a:moveTo>
                  <a:lnTo>
                    <a:pt x="142" y="148"/>
                  </a:lnTo>
                  <a:lnTo>
                    <a:pt x="142" y="150"/>
                  </a:lnTo>
                  <a:lnTo>
                    <a:pt x="140" y="150"/>
                  </a:lnTo>
                  <a:lnTo>
                    <a:pt x="139" y="150"/>
                  </a:lnTo>
                  <a:lnTo>
                    <a:pt x="139" y="151"/>
                  </a:lnTo>
                  <a:lnTo>
                    <a:pt x="140" y="151"/>
                  </a:lnTo>
                  <a:lnTo>
                    <a:pt x="142" y="151"/>
                  </a:lnTo>
                  <a:lnTo>
                    <a:pt x="142" y="150"/>
                  </a:lnTo>
                  <a:lnTo>
                    <a:pt x="143" y="150"/>
                  </a:lnTo>
                  <a:lnTo>
                    <a:pt x="143" y="151"/>
                  </a:lnTo>
                  <a:lnTo>
                    <a:pt x="144" y="151"/>
                  </a:lnTo>
                  <a:lnTo>
                    <a:pt x="144" y="150"/>
                  </a:lnTo>
                  <a:lnTo>
                    <a:pt x="143" y="150"/>
                  </a:lnTo>
                  <a:lnTo>
                    <a:pt x="143" y="148"/>
                  </a:lnTo>
                  <a:close/>
                  <a:moveTo>
                    <a:pt x="385" y="205"/>
                  </a:moveTo>
                  <a:lnTo>
                    <a:pt x="384" y="205"/>
                  </a:lnTo>
                  <a:lnTo>
                    <a:pt x="384" y="206"/>
                  </a:lnTo>
                  <a:lnTo>
                    <a:pt x="385" y="206"/>
                  </a:lnTo>
                  <a:lnTo>
                    <a:pt x="385" y="205"/>
                  </a:lnTo>
                  <a:close/>
                  <a:moveTo>
                    <a:pt x="438" y="255"/>
                  </a:moveTo>
                  <a:lnTo>
                    <a:pt x="436" y="255"/>
                  </a:lnTo>
                  <a:lnTo>
                    <a:pt x="436" y="256"/>
                  </a:lnTo>
                  <a:lnTo>
                    <a:pt x="438" y="256"/>
                  </a:lnTo>
                  <a:lnTo>
                    <a:pt x="438" y="255"/>
                  </a:lnTo>
                  <a:close/>
                  <a:moveTo>
                    <a:pt x="228" y="196"/>
                  </a:moveTo>
                  <a:lnTo>
                    <a:pt x="227" y="196"/>
                  </a:lnTo>
                  <a:lnTo>
                    <a:pt x="227" y="197"/>
                  </a:lnTo>
                  <a:lnTo>
                    <a:pt x="228" y="197"/>
                  </a:lnTo>
                  <a:lnTo>
                    <a:pt x="228" y="196"/>
                  </a:lnTo>
                  <a:close/>
                  <a:moveTo>
                    <a:pt x="241" y="192"/>
                  </a:moveTo>
                  <a:lnTo>
                    <a:pt x="240" y="192"/>
                  </a:lnTo>
                  <a:lnTo>
                    <a:pt x="240" y="193"/>
                  </a:lnTo>
                  <a:lnTo>
                    <a:pt x="240" y="195"/>
                  </a:lnTo>
                  <a:lnTo>
                    <a:pt x="240" y="196"/>
                  </a:lnTo>
                  <a:lnTo>
                    <a:pt x="240" y="196"/>
                  </a:lnTo>
                  <a:lnTo>
                    <a:pt x="240" y="197"/>
                  </a:lnTo>
                  <a:lnTo>
                    <a:pt x="240" y="199"/>
                  </a:lnTo>
                  <a:lnTo>
                    <a:pt x="240" y="200"/>
                  </a:lnTo>
                  <a:lnTo>
                    <a:pt x="238" y="200"/>
                  </a:lnTo>
                  <a:lnTo>
                    <a:pt x="238" y="201"/>
                  </a:lnTo>
                  <a:lnTo>
                    <a:pt x="238" y="202"/>
                  </a:lnTo>
                  <a:lnTo>
                    <a:pt x="240" y="202"/>
                  </a:lnTo>
                  <a:lnTo>
                    <a:pt x="240" y="201"/>
                  </a:lnTo>
                  <a:lnTo>
                    <a:pt x="240" y="200"/>
                  </a:lnTo>
                  <a:lnTo>
                    <a:pt x="240" y="200"/>
                  </a:lnTo>
                  <a:lnTo>
                    <a:pt x="240" y="199"/>
                  </a:lnTo>
                  <a:lnTo>
                    <a:pt x="240" y="197"/>
                  </a:lnTo>
                  <a:lnTo>
                    <a:pt x="240" y="196"/>
                  </a:lnTo>
                  <a:lnTo>
                    <a:pt x="241" y="196"/>
                  </a:lnTo>
                  <a:lnTo>
                    <a:pt x="241" y="195"/>
                  </a:lnTo>
                  <a:lnTo>
                    <a:pt x="241" y="193"/>
                  </a:lnTo>
                  <a:lnTo>
                    <a:pt x="241" y="192"/>
                  </a:lnTo>
                  <a:close/>
                  <a:moveTo>
                    <a:pt x="153" y="160"/>
                  </a:moveTo>
                  <a:lnTo>
                    <a:pt x="152" y="160"/>
                  </a:lnTo>
                  <a:lnTo>
                    <a:pt x="152" y="161"/>
                  </a:lnTo>
                  <a:lnTo>
                    <a:pt x="153" y="161"/>
                  </a:lnTo>
                  <a:lnTo>
                    <a:pt x="153" y="160"/>
                  </a:lnTo>
                  <a:close/>
                  <a:moveTo>
                    <a:pt x="165" y="161"/>
                  </a:moveTo>
                  <a:lnTo>
                    <a:pt x="164" y="161"/>
                  </a:lnTo>
                  <a:lnTo>
                    <a:pt x="164" y="162"/>
                  </a:lnTo>
                  <a:lnTo>
                    <a:pt x="165" y="162"/>
                  </a:lnTo>
                  <a:lnTo>
                    <a:pt x="165" y="161"/>
                  </a:lnTo>
                  <a:close/>
                  <a:moveTo>
                    <a:pt x="201" y="171"/>
                  </a:moveTo>
                  <a:lnTo>
                    <a:pt x="200" y="171"/>
                  </a:lnTo>
                  <a:lnTo>
                    <a:pt x="200" y="173"/>
                  </a:lnTo>
                  <a:lnTo>
                    <a:pt x="198" y="173"/>
                  </a:lnTo>
                  <a:lnTo>
                    <a:pt x="198" y="171"/>
                  </a:lnTo>
                  <a:lnTo>
                    <a:pt x="197" y="171"/>
                  </a:lnTo>
                  <a:lnTo>
                    <a:pt x="196" y="171"/>
                  </a:lnTo>
                  <a:lnTo>
                    <a:pt x="196" y="173"/>
                  </a:lnTo>
                  <a:lnTo>
                    <a:pt x="196" y="174"/>
                  </a:lnTo>
                  <a:lnTo>
                    <a:pt x="194" y="174"/>
                  </a:lnTo>
                  <a:lnTo>
                    <a:pt x="193" y="174"/>
                  </a:lnTo>
                  <a:lnTo>
                    <a:pt x="193" y="175"/>
                  </a:lnTo>
                  <a:lnTo>
                    <a:pt x="194" y="175"/>
                  </a:lnTo>
                  <a:lnTo>
                    <a:pt x="196" y="175"/>
                  </a:lnTo>
                  <a:lnTo>
                    <a:pt x="196" y="174"/>
                  </a:lnTo>
                  <a:lnTo>
                    <a:pt x="197" y="174"/>
                  </a:lnTo>
                  <a:lnTo>
                    <a:pt x="197" y="175"/>
                  </a:lnTo>
                  <a:lnTo>
                    <a:pt x="198" y="175"/>
                  </a:lnTo>
                  <a:lnTo>
                    <a:pt x="198" y="174"/>
                  </a:lnTo>
                  <a:lnTo>
                    <a:pt x="200" y="173"/>
                  </a:lnTo>
                  <a:lnTo>
                    <a:pt x="201" y="173"/>
                  </a:lnTo>
                  <a:lnTo>
                    <a:pt x="201" y="171"/>
                  </a:lnTo>
                  <a:close/>
                  <a:moveTo>
                    <a:pt x="214" y="175"/>
                  </a:moveTo>
                  <a:lnTo>
                    <a:pt x="213" y="175"/>
                  </a:lnTo>
                  <a:lnTo>
                    <a:pt x="213" y="177"/>
                  </a:lnTo>
                  <a:lnTo>
                    <a:pt x="213" y="178"/>
                  </a:lnTo>
                  <a:lnTo>
                    <a:pt x="213" y="179"/>
                  </a:lnTo>
                  <a:lnTo>
                    <a:pt x="214" y="179"/>
                  </a:lnTo>
                  <a:lnTo>
                    <a:pt x="214" y="179"/>
                  </a:lnTo>
                  <a:lnTo>
                    <a:pt x="214" y="180"/>
                  </a:lnTo>
                  <a:lnTo>
                    <a:pt x="214" y="182"/>
                  </a:lnTo>
                  <a:lnTo>
                    <a:pt x="215" y="182"/>
                  </a:lnTo>
                  <a:lnTo>
                    <a:pt x="215" y="180"/>
                  </a:lnTo>
                  <a:lnTo>
                    <a:pt x="215" y="179"/>
                  </a:lnTo>
                  <a:lnTo>
                    <a:pt x="215" y="179"/>
                  </a:lnTo>
                  <a:lnTo>
                    <a:pt x="215" y="178"/>
                  </a:lnTo>
                  <a:lnTo>
                    <a:pt x="215" y="177"/>
                  </a:lnTo>
                  <a:lnTo>
                    <a:pt x="214" y="177"/>
                  </a:lnTo>
                  <a:lnTo>
                    <a:pt x="214" y="175"/>
                  </a:lnTo>
                  <a:close/>
                  <a:moveTo>
                    <a:pt x="267" y="184"/>
                  </a:moveTo>
                  <a:lnTo>
                    <a:pt x="265" y="184"/>
                  </a:lnTo>
                  <a:lnTo>
                    <a:pt x="265" y="186"/>
                  </a:lnTo>
                  <a:lnTo>
                    <a:pt x="265" y="187"/>
                  </a:lnTo>
                  <a:lnTo>
                    <a:pt x="264" y="187"/>
                  </a:lnTo>
                  <a:lnTo>
                    <a:pt x="264" y="188"/>
                  </a:lnTo>
                  <a:lnTo>
                    <a:pt x="264" y="190"/>
                  </a:lnTo>
                  <a:lnTo>
                    <a:pt x="264" y="191"/>
                  </a:lnTo>
                  <a:lnTo>
                    <a:pt x="265" y="191"/>
                  </a:lnTo>
                  <a:lnTo>
                    <a:pt x="265" y="190"/>
                  </a:lnTo>
                  <a:lnTo>
                    <a:pt x="265" y="188"/>
                  </a:lnTo>
                  <a:lnTo>
                    <a:pt x="265" y="187"/>
                  </a:lnTo>
                  <a:lnTo>
                    <a:pt x="267" y="187"/>
                  </a:lnTo>
                  <a:lnTo>
                    <a:pt x="267" y="186"/>
                  </a:lnTo>
                  <a:lnTo>
                    <a:pt x="267" y="184"/>
                  </a:lnTo>
                  <a:close/>
                  <a:moveTo>
                    <a:pt x="16" y="19"/>
                  </a:moveTo>
                  <a:lnTo>
                    <a:pt x="14" y="19"/>
                  </a:lnTo>
                  <a:lnTo>
                    <a:pt x="14" y="21"/>
                  </a:lnTo>
                  <a:lnTo>
                    <a:pt x="16" y="21"/>
                  </a:lnTo>
                  <a:lnTo>
                    <a:pt x="16" y="19"/>
                  </a:lnTo>
                  <a:close/>
                  <a:moveTo>
                    <a:pt x="54" y="45"/>
                  </a:moveTo>
                  <a:lnTo>
                    <a:pt x="54" y="45"/>
                  </a:lnTo>
                  <a:lnTo>
                    <a:pt x="54" y="47"/>
                  </a:lnTo>
                  <a:lnTo>
                    <a:pt x="54" y="48"/>
                  </a:lnTo>
                  <a:lnTo>
                    <a:pt x="54" y="48"/>
                  </a:lnTo>
                  <a:lnTo>
                    <a:pt x="54" y="47"/>
                  </a:lnTo>
                  <a:lnTo>
                    <a:pt x="54" y="45"/>
                  </a:lnTo>
                  <a:close/>
                  <a:moveTo>
                    <a:pt x="74" y="81"/>
                  </a:moveTo>
                  <a:lnTo>
                    <a:pt x="72" y="81"/>
                  </a:lnTo>
                  <a:lnTo>
                    <a:pt x="72" y="83"/>
                  </a:lnTo>
                  <a:lnTo>
                    <a:pt x="74" y="83"/>
                  </a:lnTo>
                  <a:lnTo>
                    <a:pt x="74" y="81"/>
                  </a:lnTo>
                  <a:close/>
                  <a:moveTo>
                    <a:pt x="225" y="183"/>
                  </a:moveTo>
                  <a:lnTo>
                    <a:pt x="224" y="183"/>
                  </a:lnTo>
                  <a:lnTo>
                    <a:pt x="224" y="184"/>
                  </a:lnTo>
                  <a:lnTo>
                    <a:pt x="224" y="186"/>
                  </a:lnTo>
                  <a:lnTo>
                    <a:pt x="225" y="186"/>
                  </a:lnTo>
                  <a:lnTo>
                    <a:pt x="225" y="187"/>
                  </a:lnTo>
                  <a:lnTo>
                    <a:pt x="225" y="188"/>
                  </a:lnTo>
                  <a:lnTo>
                    <a:pt x="225" y="190"/>
                  </a:lnTo>
                  <a:lnTo>
                    <a:pt x="227" y="190"/>
                  </a:lnTo>
                  <a:lnTo>
                    <a:pt x="227" y="188"/>
                  </a:lnTo>
                  <a:lnTo>
                    <a:pt x="227" y="187"/>
                  </a:lnTo>
                  <a:lnTo>
                    <a:pt x="227" y="186"/>
                  </a:lnTo>
                  <a:lnTo>
                    <a:pt x="225" y="186"/>
                  </a:lnTo>
                  <a:lnTo>
                    <a:pt x="225" y="184"/>
                  </a:lnTo>
                  <a:lnTo>
                    <a:pt x="225" y="183"/>
                  </a:lnTo>
                  <a:close/>
                  <a:moveTo>
                    <a:pt x="245" y="191"/>
                  </a:moveTo>
                  <a:lnTo>
                    <a:pt x="243" y="191"/>
                  </a:lnTo>
                  <a:lnTo>
                    <a:pt x="243" y="192"/>
                  </a:lnTo>
                  <a:lnTo>
                    <a:pt x="245" y="192"/>
                  </a:lnTo>
                  <a:lnTo>
                    <a:pt x="245" y="191"/>
                  </a:lnTo>
                  <a:close/>
                  <a:moveTo>
                    <a:pt x="48" y="61"/>
                  </a:moveTo>
                  <a:lnTo>
                    <a:pt x="47" y="61"/>
                  </a:lnTo>
                  <a:lnTo>
                    <a:pt x="47" y="62"/>
                  </a:lnTo>
                  <a:lnTo>
                    <a:pt x="48" y="62"/>
                  </a:lnTo>
                  <a:lnTo>
                    <a:pt x="48" y="61"/>
                  </a:lnTo>
                  <a:close/>
                  <a:moveTo>
                    <a:pt x="238" y="191"/>
                  </a:moveTo>
                  <a:lnTo>
                    <a:pt x="237" y="191"/>
                  </a:lnTo>
                  <a:lnTo>
                    <a:pt x="236" y="191"/>
                  </a:lnTo>
                  <a:lnTo>
                    <a:pt x="236" y="192"/>
                  </a:lnTo>
                  <a:lnTo>
                    <a:pt x="237" y="192"/>
                  </a:lnTo>
                  <a:lnTo>
                    <a:pt x="237" y="193"/>
                  </a:lnTo>
                  <a:lnTo>
                    <a:pt x="237" y="195"/>
                  </a:lnTo>
                  <a:lnTo>
                    <a:pt x="238" y="195"/>
                  </a:lnTo>
                  <a:lnTo>
                    <a:pt x="238" y="193"/>
                  </a:lnTo>
                  <a:lnTo>
                    <a:pt x="238" y="192"/>
                  </a:lnTo>
                  <a:lnTo>
                    <a:pt x="238" y="191"/>
                  </a:lnTo>
                  <a:close/>
                  <a:moveTo>
                    <a:pt x="233" y="196"/>
                  </a:moveTo>
                  <a:lnTo>
                    <a:pt x="232" y="196"/>
                  </a:lnTo>
                  <a:lnTo>
                    <a:pt x="231" y="196"/>
                  </a:lnTo>
                  <a:lnTo>
                    <a:pt x="231" y="197"/>
                  </a:lnTo>
                  <a:lnTo>
                    <a:pt x="231" y="199"/>
                  </a:lnTo>
                  <a:lnTo>
                    <a:pt x="231" y="200"/>
                  </a:lnTo>
                  <a:lnTo>
                    <a:pt x="231" y="201"/>
                  </a:lnTo>
                  <a:lnTo>
                    <a:pt x="231" y="202"/>
                  </a:lnTo>
                  <a:lnTo>
                    <a:pt x="231" y="204"/>
                  </a:lnTo>
                  <a:lnTo>
                    <a:pt x="229" y="204"/>
                  </a:lnTo>
                  <a:lnTo>
                    <a:pt x="229" y="205"/>
                  </a:lnTo>
                  <a:lnTo>
                    <a:pt x="229" y="206"/>
                  </a:lnTo>
                  <a:lnTo>
                    <a:pt x="229" y="208"/>
                  </a:lnTo>
                  <a:lnTo>
                    <a:pt x="231" y="208"/>
                  </a:lnTo>
                  <a:lnTo>
                    <a:pt x="231" y="206"/>
                  </a:lnTo>
                  <a:lnTo>
                    <a:pt x="231" y="205"/>
                  </a:lnTo>
                  <a:lnTo>
                    <a:pt x="231" y="204"/>
                  </a:lnTo>
                  <a:lnTo>
                    <a:pt x="232" y="202"/>
                  </a:lnTo>
                  <a:lnTo>
                    <a:pt x="232" y="201"/>
                  </a:lnTo>
                  <a:lnTo>
                    <a:pt x="232" y="200"/>
                  </a:lnTo>
                  <a:lnTo>
                    <a:pt x="232" y="199"/>
                  </a:lnTo>
                  <a:lnTo>
                    <a:pt x="232" y="197"/>
                  </a:lnTo>
                  <a:lnTo>
                    <a:pt x="233" y="197"/>
                  </a:lnTo>
                  <a:lnTo>
                    <a:pt x="233" y="196"/>
                  </a:lnTo>
                  <a:close/>
                  <a:moveTo>
                    <a:pt x="53" y="61"/>
                  </a:moveTo>
                  <a:lnTo>
                    <a:pt x="52" y="61"/>
                  </a:lnTo>
                  <a:lnTo>
                    <a:pt x="52" y="62"/>
                  </a:lnTo>
                  <a:lnTo>
                    <a:pt x="53" y="62"/>
                  </a:lnTo>
                  <a:lnTo>
                    <a:pt x="53" y="61"/>
                  </a:lnTo>
                  <a:close/>
                  <a:moveTo>
                    <a:pt x="98" y="83"/>
                  </a:moveTo>
                  <a:lnTo>
                    <a:pt x="97" y="83"/>
                  </a:lnTo>
                  <a:lnTo>
                    <a:pt x="95" y="83"/>
                  </a:lnTo>
                  <a:lnTo>
                    <a:pt x="95" y="84"/>
                  </a:lnTo>
                  <a:lnTo>
                    <a:pt x="97" y="84"/>
                  </a:lnTo>
                  <a:lnTo>
                    <a:pt x="98" y="84"/>
                  </a:lnTo>
                  <a:lnTo>
                    <a:pt x="98" y="83"/>
                  </a:lnTo>
                  <a:close/>
                  <a:moveTo>
                    <a:pt x="372" y="208"/>
                  </a:moveTo>
                  <a:lnTo>
                    <a:pt x="371" y="208"/>
                  </a:lnTo>
                  <a:lnTo>
                    <a:pt x="371" y="209"/>
                  </a:lnTo>
                  <a:lnTo>
                    <a:pt x="372" y="209"/>
                  </a:lnTo>
                  <a:lnTo>
                    <a:pt x="372" y="208"/>
                  </a:lnTo>
                  <a:close/>
                  <a:moveTo>
                    <a:pt x="418" y="250"/>
                  </a:moveTo>
                  <a:lnTo>
                    <a:pt x="417" y="250"/>
                  </a:lnTo>
                  <a:lnTo>
                    <a:pt x="417" y="251"/>
                  </a:lnTo>
                  <a:lnTo>
                    <a:pt x="418" y="251"/>
                  </a:lnTo>
                  <a:lnTo>
                    <a:pt x="418" y="250"/>
                  </a:lnTo>
                  <a:close/>
                  <a:moveTo>
                    <a:pt x="416" y="251"/>
                  </a:moveTo>
                  <a:lnTo>
                    <a:pt x="415" y="251"/>
                  </a:lnTo>
                  <a:lnTo>
                    <a:pt x="415" y="253"/>
                  </a:lnTo>
                  <a:lnTo>
                    <a:pt x="416" y="253"/>
                  </a:lnTo>
                  <a:lnTo>
                    <a:pt x="416" y="251"/>
                  </a:lnTo>
                  <a:close/>
                  <a:moveTo>
                    <a:pt x="39" y="45"/>
                  </a:moveTo>
                  <a:lnTo>
                    <a:pt x="37" y="45"/>
                  </a:lnTo>
                  <a:lnTo>
                    <a:pt x="37" y="47"/>
                  </a:lnTo>
                  <a:lnTo>
                    <a:pt x="39" y="47"/>
                  </a:lnTo>
                  <a:lnTo>
                    <a:pt x="39" y="45"/>
                  </a:lnTo>
                  <a:close/>
                  <a:moveTo>
                    <a:pt x="409" y="253"/>
                  </a:moveTo>
                  <a:lnTo>
                    <a:pt x="408" y="253"/>
                  </a:lnTo>
                  <a:lnTo>
                    <a:pt x="407" y="253"/>
                  </a:lnTo>
                  <a:lnTo>
                    <a:pt x="407" y="254"/>
                  </a:lnTo>
                  <a:lnTo>
                    <a:pt x="408" y="254"/>
                  </a:lnTo>
                  <a:lnTo>
                    <a:pt x="409" y="254"/>
                  </a:lnTo>
                  <a:lnTo>
                    <a:pt x="409" y="253"/>
                  </a:lnTo>
                  <a:close/>
                  <a:moveTo>
                    <a:pt x="151" y="148"/>
                  </a:moveTo>
                  <a:lnTo>
                    <a:pt x="149" y="148"/>
                  </a:lnTo>
                  <a:lnTo>
                    <a:pt x="148" y="148"/>
                  </a:lnTo>
                  <a:lnTo>
                    <a:pt x="147" y="148"/>
                  </a:lnTo>
                  <a:lnTo>
                    <a:pt x="147" y="148"/>
                  </a:lnTo>
                  <a:lnTo>
                    <a:pt x="146" y="148"/>
                  </a:lnTo>
                  <a:lnTo>
                    <a:pt x="146" y="150"/>
                  </a:lnTo>
                  <a:lnTo>
                    <a:pt x="147" y="150"/>
                  </a:lnTo>
                  <a:lnTo>
                    <a:pt x="147" y="150"/>
                  </a:lnTo>
                  <a:lnTo>
                    <a:pt x="148" y="150"/>
                  </a:lnTo>
                  <a:lnTo>
                    <a:pt x="149" y="150"/>
                  </a:lnTo>
                  <a:lnTo>
                    <a:pt x="151" y="150"/>
                  </a:lnTo>
                  <a:lnTo>
                    <a:pt x="151" y="148"/>
                  </a:lnTo>
                  <a:close/>
                  <a:moveTo>
                    <a:pt x="185" y="170"/>
                  </a:moveTo>
                  <a:lnTo>
                    <a:pt x="184" y="170"/>
                  </a:lnTo>
                  <a:lnTo>
                    <a:pt x="184" y="171"/>
                  </a:lnTo>
                  <a:lnTo>
                    <a:pt x="184" y="173"/>
                  </a:lnTo>
                  <a:lnTo>
                    <a:pt x="183" y="173"/>
                  </a:lnTo>
                  <a:lnTo>
                    <a:pt x="183" y="174"/>
                  </a:lnTo>
                  <a:lnTo>
                    <a:pt x="184" y="174"/>
                  </a:lnTo>
                  <a:lnTo>
                    <a:pt x="184" y="173"/>
                  </a:lnTo>
                  <a:lnTo>
                    <a:pt x="185" y="173"/>
                  </a:lnTo>
                  <a:lnTo>
                    <a:pt x="185" y="174"/>
                  </a:lnTo>
                  <a:lnTo>
                    <a:pt x="187" y="174"/>
                  </a:lnTo>
                  <a:lnTo>
                    <a:pt x="187" y="173"/>
                  </a:lnTo>
                  <a:lnTo>
                    <a:pt x="187" y="171"/>
                  </a:lnTo>
                  <a:lnTo>
                    <a:pt x="185" y="171"/>
                  </a:lnTo>
                  <a:lnTo>
                    <a:pt x="185" y="170"/>
                  </a:lnTo>
                  <a:close/>
                  <a:moveTo>
                    <a:pt x="4" y="9"/>
                  </a:moveTo>
                  <a:lnTo>
                    <a:pt x="3" y="9"/>
                  </a:lnTo>
                  <a:lnTo>
                    <a:pt x="3" y="10"/>
                  </a:lnTo>
                  <a:lnTo>
                    <a:pt x="4" y="10"/>
                  </a:lnTo>
                  <a:lnTo>
                    <a:pt x="4" y="9"/>
                  </a:lnTo>
                  <a:close/>
                  <a:moveTo>
                    <a:pt x="19" y="22"/>
                  </a:moveTo>
                  <a:lnTo>
                    <a:pt x="18" y="22"/>
                  </a:lnTo>
                  <a:lnTo>
                    <a:pt x="17" y="22"/>
                  </a:lnTo>
                  <a:lnTo>
                    <a:pt x="17" y="23"/>
                  </a:lnTo>
                  <a:lnTo>
                    <a:pt x="17" y="25"/>
                  </a:lnTo>
                  <a:lnTo>
                    <a:pt x="18" y="25"/>
                  </a:lnTo>
                  <a:lnTo>
                    <a:pt x="18" y="23"/>
                  </a:lnTo>
                  <a:lnTo>
                    <a:pt x="19" y="23"/>
                  </a:lnTo>
                  <a:lnTo>
                    <a:pt x="19" y="22"/>
                  </a:lnTo>
                  <a:close/>
                  <a:moveTo>
                    <a:pt x="328" y="183"/>
                  </a:moveTo>
                  <a:lnTo>
                    <a:pt x="327" y="183"/>
                  </a:lnTo>
                  <a:lnTo>
                    <a:pt x="327" y="184"/>
                  </a:lnTo>
                  <a:lnTo>
                    <a:pt x="326" y="184"/>
                  </a:lnTo>
                  <a:lnTo>
                    <a:pt x="326" y="186"/>
                  </a:lnTo>
                  <a:lnTo>
                    <a:pt x="324" y="186"/>
                  </a:lnTo>
                  <a:lnTo>
                    <a:pt x="323" y="186"/>
                  </a:lnTo>
                  <a:lnTo>
                    <a:pt x="323" y="187"/>
                  </a:lnTo>
                  <a:lnTo>
                    <a:pt x="324" y="187"/>
                  </a:lnTo>
                  <a:lnTo>
                    <a:pt x="326" y="187"/>
                  </a:lnTo>
                  <a:lnTo>
                    <a:pt x="326" y="186"/>
                  </a:lnTo>
                  <a:lnTo>
                    <a:pt x="327" y="186"/>
                  </a:lnTo>
                  <a:lnTo>
                    <a:pt x="327" y="184"/>
                  </a:lnTo>
                  <a:lnTo>
                    <a:pt x="328" y="184"/>
                  </a:lnTo>
                  <a:lnTo>
                    <a:pt x="328" y="183"/>
                  </a:lnTo>
                  <a:close/>
                  <a:moveTo>
                    <a:pt x="49" y="48"/>
                  </a:moveTo>
                  <a:lnTo>
                    <a:pt x="48" y="48"/>
                  </a:lnTo>
                  <a:lnTo>
                    <a:pt x="48" y="49"/>
                  </a:lnTo>
                  <a:lnTo>
                    <a:pt x="49" y="49"/>
                  </a:lnTo>
                  <a:lnTo>
                    <a:pt x="49" y="48"/>
                  </a:lnTo>
                  <a:close/>
                  <a:moveTo>
                    <a:pt x="52" y="57"/>
                  </a:moveTo>
                  <a:lnTo>
                    <a:pt x="50" y="57"/>
                  </a:lnTo>
                  <a:lnTo>
                    <a:pt x="49" y="57"/>
                  </a:lnTo>
                  <a:lnTo>
                    <a:pt x="48" y="57"/>
                  </a:lnTo>
                  <a:lnTo>
                    <a:pt x="48" y="58"/>
                  </a:lnTo>
                  <a:lnTo>
                    <a:pt x="48" y="59"/>
                  </a:lnTo>
                  <a:lnTo>
                    <a:pt x="49" y="59"/>
                  </a:lnTo>
                  <a:lnTo>
                    <a:pt x="49" y="58"/>
                  </a:lnTo>
                  <a:lnTo>
                    <a:pt x="50" y="58"/>
                  </a:lnTo>
                  <a:lnTo>
                    <a:pt x="50" y="59"/>
                  </a:lnTo>
                  <a:lnTo>
                    <a:pt x="52" y="59"/>
                  </a:lnTo>
                  <a:lnTo>
                    <a:pt x="52" y="58"/>
                  </a:lnTo>
                  <a:lnTo>
                    <a:pt x="52" y="57"/>
                  </a:lnTo>
                  <a:close/>
                  <a:moveTo>
                    <a:pt x="75" y="62"/>
                  </a:moveTo>
                  <a:lnTo>
                    <a:pt x="74" y="62"/>
                  </a:lnTo>
                  <a:lnTo>
                    <a:pt x="74" y="63"/>
                  </a:lnTo>
                  <a:lnTo>
                    <a:pt x="75" y="63"/>
                  </a:lnTo>
                  <a:lnTo>
                    <a:pt x="75" y="62"/>
                  </a:lnTo>
                  <a:close/>
                  <a:moveTo>
                    <a:pt x="80" y="66"/>
                  </a:moveTo>
                  <a:lnTo>
                    <a:pt x="79" y="66"/>
                  </a:lnTo>
                  <a:lnTo>
                    <a:pt x="79" y="67"/>
                  </a:lnTo>
                  <a:lnTo>
                    <a:pt x="80" y="67"/>
                  </a:lnTo>
                  <a:lnTo>
                    <a:pt x="80" y="66"/>
                  </a:lnTo>
                  <a:close/>
                  <a:moveTo>
                    <a:pt x="412" y="251"/>
                  </a:moveTo>
                  <a:lnTo>
                    <a:pt x="411" y="251"/>
                  </a:lnTo>
                  <a:lnTo>
                    <a:pt x="411" y="253"/>
                  </a:lnTo>
                  <a:lnTo>
                    <a:pt x="412" y="253"/>
                  </a:lnTo>
                  <a:lnTo>
                    <a:pt x="412" y="251"/>
                  </a:lnTo>
                  <a:close/>
                  <a:moveTo>
                    <a:pt x="421" y="242"/>
                  </a:moveTo>
                  <a:lnTo>
                    <a:pt x="420" y="242"/>
                  </a:lnTo>
                  <a:lnTo>
                    <a:pt x="420" y="242"/>
                  </a:lnTo>
                  <a:lnTo>
                    <a:pt x="418" y="242"/>
                  </a:lnTo>
                  <a:lnTo>
                    <a:pt x="417" y="242"/>
                  </a:lnTo>
                  <a:lnTo>
                    <a:pt x="417" y="244"/>
                  </a:lnTo>
                  <a:lnTo>
                    <a:pt x="418" y="244"/>
                  </a:lnTo>
                  <a:lnTo>
                    <a:pt x="420" y="244"/>
                  </a:lnTo>
                  <a:lnTo>
                    <a:pt x="420" y="242"/>
                  </a:lnTo>
                  <a:lnTo>
                    <a:pt x="421" y="242"/>
                  </a:lnTo>
                  <a:lnTo>
                    <a:pt x="421" y="242"/>
                  </a:lnTo>
                  <a:close/>
                  <a:moveTo>
                    <a:pt x="362" y="228"/>
                  </a:moveTo>
                  <a:lnTo>
                    <a:pt x="360" y="228"/>
                  </a:lnTo>
                  <a:lnTo>
                    <a:pt x="360" y="229"/>
                  </a:lnTo>
                  <a:lnTo>
                    <a:pt x="360" y="231"/>
                  </a:lnTo>
                  <a:lnTo>
                    <a:pt x="362" y="231"/>
                  </a:lnTo>
                  <a:lnTo>
                    <a:pt x="362" y="229"/>
                  </a:lnTo>
                  <a:lnTo>
                    <a:pt x="362" y="228"/>
                  </a:lnTo>
                  <a:close/>
                  <a:moveTo>
                    <a:pt x="94" y="84"/>
                  </a:moveTo>
                  <a:lnTo>
                    <a:pt x="93" y="84"/>
                  </a:lnTo>
                  <a:lnTo>
                    <a:pt x="93" y="85"/>
                  </a:lnTo>
                  <a:lnTo>
                    <a:pt x="93" y="86"/>
                  </a:lnTo>
                  <a:lnTo>
                    <a:pt x="94" y="86"/>
                  </a:lnTo>
                  <a:lnTo>
                    <a:pt x="94" y="85"/>
                  </a:lnTo>
                  <a:lnTo>
                    <a:pt x="94" y="84"/>
                  </a:lnTo>
                  <a:close/>
                  <a:moveTo>
                    <a:pt x="304" y="219"/>
                  </a:moveTo>
                  <a:lnTo>
                    <a:pt x="303" y="219"/>
                  </a:lnTo>
                  <a:lnTo>
                    <a:pt x="303" y="220"/>
                  </a:lnTo>
                  <a:lnTo>
                    <a:pt x="301" y="220"/>
                  </a:lnTo>
                  <a:lnTo>
                    <a:pt x="301" y="220"/>
                  </a:lnTo>
                  <a:lnTo>
                    <a:pt x="300" y="220"/>
                  </a:lnTo>
                  <a:lnTo>
                    <a:pt x="300" y="222"/>
                  </a:lnTo>
                  <a:lnTo>
                    <a:pt x="299" y="222"/>
                  </a:lnTo>
                  <a:lnTo>
                    <a:pt x="299" y="223"/>
                  </a:lnTo>
                  <a:lnTo>
                    <a:pt x="299" y="224"/>
                  </a:lnTo>
                  <a:lnTo>
                    <a:pt x="297" y="224"/>
                  </a:lnTo>
                  <a:lnTo>
                    <a:pt x="297" y="226"/>
                  </a:lnTo>
                  <a:lnTo>
                    <a:pt x="296" y="226"/>
                  </a:lnTo>
                  <a:lnTo>
                    <a:pt x="296" y="227"/>
                  </a:lnTo>
                  <a:lnTo>
                    <a:pt x="295" y="227"/>
                  </a:lnTo>
                  <a:lnTo>
                    <a:pt x="295" y="228"/>
                  </a:lnTo>
                  <a:lnTo>
                    <a:pt x="294" y="228"/>
                  </a:lnTo>
                  <a:lnTo>
                    <a:pt x="294" y="229"/>
                  </a:lnTo>
                  <a:lnTo>
                    <a:pt x="292" y="229"/>
                  </a:lnTo>
                  <a:lnTo>
                    <a:pt x="292" y="231"/>
                  </a:lnTo>
                  <a:lnTo>
                    <a:pt x="291" y="231"/>
                  </a:lnTo>
                  <a:lnTo>
                    <a:pt x="291" y="232"/>
                  </a:lnTo>
                  <a:lnTo>
                    <a:pt x="290" y="232"/>
                  </a:lnTo>
                  <a:lnTo>
                    <a:pt x="290" y="233"/>
                  </a:lnTo>
                  <a:lnTo>
                    <a:pt x="290" y="235"/>
                  </a:lnTo>
                  <a:lnTo>
                    <a:pt x="288" y="235"/>
                  </a:lnTo>
                  <a:lnTo>
                    <a:pt x="288" y="236"/>
                  </a:lnTo>
                  <a:lnTo>
                    <a:pt x="287" y="236"/>
                  </a:lnTo>
                  <a:lnTo>
                    <a:pt x="286" y="236"/>
                  </a:lnTo>
                  <a:lnTo>
                    <a:pt x="286" y="237"/>
                  </a:lnTo>
                  <a:lnTo>
                    <a:pt x="285" y="237"/>
                  </a:lnTo>
                  <a:lnTo>
                    <a:pt x="283" y="237"/>
                  </a:lnTo>
                  <a:lnTo>
                    <a:pt x="283" y="238"/>
                  </a:lnTo>
                  <a:lnTo>
                    <a:pt x="285" y="238"/>
                  </a:lnTo>
                  <a:lnTo>
                    <a:pt x="286" y="238"/>
                  </a:lnTo>
                  <a:lnTo>
                    <a:pt x="287" y="238"/>
                  </a:lnTo>
                  <a:lnTo>
                    <a:pt x="287" y="237"/>
                  </a:lnTo>
                  <a:lnTo>
                    <a:pt x="288" y="237"/>
                  </a:lnTo>
                  <a:lnTo>
                    <a:pt x="290" y="237"/>
                  </a:lnTo>
                  <a:lnTo>
                    <a:pt x="290" y="236"/>
                  </a:lnTo>
                  <a:lnTo>
                    <a:pt x="291" y="236"/>
                  </a:lnTo>
                  <a:lnTo>
                    <a:pt x="291" y="235"/>
                  </a:lnTo>
                  <a:lnTo>
                    <a:pt x="292" y="235"/>
                  </a:lnTo>
                  <a:lnTo>
                    <a:pt x="292" y="233"/>
                  </a:lnTo>
                  <a:lnTo>
                    <a:pt x="294" y="233"/>
                  </a:lnTo>
                  <a:lnTo>
                    <a:pt x="294" y="232"/>
                  </a:lnTo>
                  <a:lnTo>
                    <a:pt x="294" y="231"/>
                  </a:lnTo>
                  <a:lnTo>
                    <a:pt x="295" y="231"/>
                  </a:lnTo>
                  <a:lnTo>
                    <a:pt x="295" y="229"/>
                  </a:lnTo>
                  <a:lnTo>
                    <a:pt x="296" y="229"/>
                  </a:lnTo>
                  <a:lnTo>
                    <a:pt x="296" y="228"/>
                  </a:lnTo>
                  <a:lnTo>
                    <a:pt x="297" y="228"/>
                  </a:lnTo>
                  <a:lnTo>
                    <a:pt x="299" y="228"/>
                  </a:lnTo>
                  <a:lnTo>
                    <a:pt x="299" y="227"/>
                  </a:lnTo>
                  <a:lnTo>
                    <a:pt x="300" y="227"/>
                  </a:lnTo>
                  <a:lnTo>
                    <a:pt x="300" y="226"/>
                  </a:lnTo>
                  <a:lnTo>
                    <a:pt x="301" y="226"/>
                  </a:lnTo>
                  <a:lnTo>
                    <a:pt x="301" y="224"/>
                  </a:lnTo>
                  <a:lnTo>
                    <a:pt x="301" y="223"/>
                  </a:lnTo>
                  <a:lnTo>
                    <a:pt x="301" y="223"/>
                  </a:lnTo>
                  <a:lnTo>
                    <a:pt x="301" y="222"/>
                  </a:lnTo>
                  <a:lnTo>
                    <a:pt x="303" y="222"/>
                  </a:lnTo>
                  <a:lnTo>
                    <a:pt x="303" y="220"/>
                  </a:lnTo>
                  <a:lnTo>
                    <a:pt x="304" y="220"/>
                  </a:lnTo>
                  <a:lnTo>
                    <a:pt x="304" y="219"/>
                  </a:lnTo>
                  <a:close/>
                  <a:moveTo>
                    <a:pt x="77" y="85"/>
                  </a:moveTo>
                  <a:lnTo>
                    <a:pt x="76" y="85"/>
                  </a:lnTo>
                  <a:lnTo>
                    <a:pt x="76" y="86"/>
                  </a:lnTo>
                  <a:lnTo>
                    <a:pt x="77" y="86"/>
                  </a:lnTo>
                  <a:lnTo>
                    <a:pt x="77" y="85"/>
                  </a:lnTo>
                  <a:close/>
                  <a:moveTo>
                    <a:pt x="76" y="86"/>
                  </a:moveTo>
                  <a:lnTo>
                    <a:pt x="75" y="86"/>
                  </a:lnTo>
                  <a:lnTo>
                    <a:pt x="75" y="88"/>
                  </a:lnTo>
                  <a:lnTo>
                    <a:pt x="75" y="89"/>
                  </a:lnTo>
                  <a:lnTo>
                    <a:pt x="75" y="90"/>
                  </a:lnTo>
                  <a:lnTo>
                    <a:pt x="76" y="89"/>
                  </a:lnTo>
                  <a:lnTo>
                    <a:pt x="76" y="88"/>
                  </a:lnTo>
                  <a:lnTo>
                    <a:pt x="76" y="86"/>
                  </a:lnTo>
                  <a:close/>
                  <a:moveTo>
                    <a:pt x="332" y="208"/>
                  </a:moveTo>
                  <a:lnTo>
                    <a:pt x="331" y="208"/>
                  </a:lnTo>
                  <a:lnTo>
                    <a:pt x="330" y="208"/>
                  </a:lnTo>
                  <a:lnTo>
                    <a:pt x="330" y="209"/>
                  </a:lnTo>
                  <a:lnTo>
                    <a:pt x="331" y="209"/>
                  </a:lnTo>
                  <a:lnTo>
                    <a:pt x="332" y="209"/>
                  </a:lnTo>
                  <a:lnTo>
                    <a:pt x="332" y="208"/>
                  </a:lnTo>
                  <a:close/>
                  <a:moveTo>
                    <a:pt x="113" y="94"/>
                  </a:moveTo>
                  <a:lnTo>
                    <a:pt x="113" y="95"/>
                  </a:lnTo>
                  <a:lnTo>
                    <a:pt x="115" y="95"/>
                  </a:lnTo>
                  <a:lnTo>
                    <a:pt x="113" y="94"/>
                  </a:lnTo>
                  <a:close/>
                  <a:moveTo>
                    <a:pt x="258" y="205"/>
                  </a:moveTo>
                  <a:lnTo>
                    <a:pt x="256" y="205"/>
                  </a:lnTo>
                  <a:lnTo>
                    <a:pt x="256" y="206"/>
                  </a:lnTo>
                  <a:lnTo>
                    <a:pt x="256" y="208"/>
                  </a:lnTo>
                  <a:lnTo>
                    <a:pt x="256" y="209"/>
                  </a:lnTo>
                  <a:lnTo>
                    <a:pt x="255" y="209"/>
                  </a:lnTo>
                  <a:lnTo>
                    <a:pt x="255" y="210"/>
                  </a:lnTo>
                  <a:lnTo>
                    <a:pt x="256" y="210"/>
                  </a:lnTo>
                  <a:lnTo>
                    <a:pt x="256" y="209"/>
                  </a:lnTo>
                  <a:lnTo>
                    <a:pt x="258" y="209"/>
                  </a:lnTo>
                  <a:lnTo>
                    <a:pt x="258" y="208"/>
                  </a:lnTo>
                  <a:lnTo>
                    <a:pt x="258" y="206"/>
                  </a:lnTo>
                  <a:lnTo>
                    <a:pt x="258" y="20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01" name="Rectangle 34819">
              <a:extLst>
                <a:ext uri="{FF2B5EF4-FFF2-40B4-BE49-F238E27FC236}">
                  <a16:creationId xmlns:a16="http://schemas.microsoft.com/office/drawing/2014/main" id="{22D8D38B-3FAD-46EB-D924-989598166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4476" y="39624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02" name="Freeform 34820">
              <a:extLst>
                <a:ext uri="{FF2B5EF4-FFF2-40B4-BE49-F238E27FC236}">
                  <a16:creationId xmlns:a16="http://schemas.microsoft.com/office/drawing/2014/main" id="{19ABBC88-AE60-7148-DE83-B3679E81D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5439" y="3935413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3 h 4"/>
                <a:gd name="T4" fmla="*/ 2 w 4"/>
                <a:gd name="T5" fmla="*/ 3 h 4"/>
                <a:gd name="T6" fmla="*/ 2 w 4"/>
                <a:gd name="T7" fmla="*/ 2 h 4"/>
                <a:gd name="T8" fmla="*/ 3 w 4"/>
                <a:gd name="T9" fmla="*/ 2 h 4"/>
                <a:gd name="T10" fmla="*/ 4 w 4"/>
                <a:gd name="T11" fmla="*/ 2 h 4"/>
                <a:gd name="T12" fmla="*/ 4 w 4"/>
                <a:gd name="T13" fmla="*/ 0 h 4"/>
                <a:gd name="T14" fmla="*/ 4 w 4"/>
                <a:gd name="T15" fmla="*/ 0 h 4"/>
                <a:gd name="T16" fmla="*/ 4 w 4"/>
                <a:gd name="T17" fmla="*/ 2 h 4"/>
                <a:gd name="T18" fmla="*/ 4 w 4"/>
                <a:gd name="T19" fmla="*/ 2 h 4"/>
                <a:gd name="T20" fmla="*/ 4 w 4"/>
                <a:gd name="T21" fmla="*/ 3 h 4"/>
                <a:gd name="T22" fmla="*/ 3 w 4"/>
                <a:gd name="T23" fmla="*/ 3 h 4"/>
                <a:gd name="T24" fmla="*/ 2 w 4"/>
                <a:gd name="T25" fmla="*/ 3 h 4"/>
                <a:gd name="T26" fmla="*/ 2 w 4"/>
                <a:gd name="T27" fmla="*/ 4 h 4"/>
                <a:gd name="T28" fmla="*/ 0 w 4"/>
                <a:gd name="T2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03" name="Rectangle 34821">
              <a:extLst>
                <a:ext uri="{FF2B5EF4-FFF2-40B4-BE49-F238E27FC236}">
                  <a16:creationId xmlns:a16="http://schemas.microsoft.com/office/drawing/2014/main" id="{99EBAD33-11DB-1FBE-3946-C8C612048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9414" y="39338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04" name="Freeform 34822">
              <a:extLst>
                <a:ext uri="{FF2B5EF4-FFF2-40B4-BE49-F238E27FC236}">
                  <a16:creationId xmlns:a16="http://schemas.microsoft.com/office/drawing/2014/main" id="{5CC4C9EF-EDBA-D5D2-A979-047C4FE01EB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3826" y="392747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05" name="Freeform 34823">
              <a:extLst>
                <a:ext uri="{FF2B5EF4-FFF2-40B4-BE49-F238E27FC236}">
                  <a16:creationId xmlns:a16="http://schemas.microsoft.com/office/drawing/2014/main" id="{F95B371F-7B91-E6C6-1215-0909C013FBB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7476" y="391795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06" name="Freeform 34824">
              <a:extLst>
                <a:ext uri="{FF2B5EF4-FFF2-40B4-BE49-F238E27FC236}">
                  <a16:creationId xmlns:a16="http://schemas.microsoft.com/office/drawing/2014/main" id="{7FEF0748-F623-DFF9-7315-3B6529CC8D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7826" y="3905251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07" name="Rectangle 34825">
              <a:extLst>
                <a:ext uri="{FF2B5EF4-FFF2-40B4-BE49-F238E27FC236}">
                  <a16:creationId xmlns:a16="http://schemas.microsoft.com/office/drawing/2014/main" id="{B0072614-B5D3-EDE4-94B6-B5318A1CB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1001" y="39036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08" name="Rectangle 34826">
              <a:extLst>
                <a:ext uri="{FF2B5EF4-FFF2-40B4-BE49-F238E27FC236}">
                  <a16:creationId xmlns:a16="http://schemas.microsoft.com/office/drawing/2014/main" id="{20E8EFB1-1368-7304-F6DC-3A0D5F12E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9726" y="3898901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09" name="Rectangle 34827">
              <a:extLst>
                <a:ext uri="{FF2B5EF4-FFF2-40B4-BE49-F238E27FC236}">
                  <a16:creationId xmlns:a16="http://schemas.microsoft.com/office/drawing/2014/main" id="{F72BBB4C-94EF-BCCC-4A4D-B09504243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7826" y="38973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10" name="Freeform 34828">
              <a:extLst>
                <a:ext uri="{FF2B5EF4-FFF2-40B4-BE49-F238E27FC236}">
                  <a16:creationId xmlns:a16="http://schemas.microsoft.com/office/drawing/2014/main" id="{2F7438B9-4C09-4D62-B302-89A468F27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7989" y="38735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11" name="Rectangle 34829">
              <a:extLst>
                <a:ext uri="{FF2B5EF4-FFF2-40B4-BE49-F238E27FC236}">
                  <a16:creationId xmlns:a16="http://schemas.microsoft.com/office/drawing/2014/main" id="{797923C9-6557-465A-6725-80A4F997A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3351" y="387350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12" name="Rectangle 34830">
              <a:extLst>
                <a:ext uri="{FF2B5EF4-FFF2-40B4-BE49-F238E27FC236}">
                  <a16:creationId xmlns:a16="http://schemas.microsoft.com/office/drawing/2014/main" id="{EE3E5006-EF23-3747-C6C2-20A8C7623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2114" y="38735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13" name="Rectangle 34831">
              <a:extLst>
                <a:ext uri="{FF2B5EF4-FFF2-40B4-BE49-F238E27FC236}">
                  <a16:creationId xmlns:a16="http://schemas.microsoft.com/office/drawing/2014/main" id="{8A7C6DA6-AE8D-1623-70A9-534CB2A447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2239" y="38671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14" name="Rectangle 34832">
              <a:extLst>
                <a:ext uri="{FF2B5EF4-FFF2-40B4-BE49-F238E27FC236}">
                  <a16:creationId xmlns:a16="http://schemas.microsoft.com/office/drawing/2014/main" id="{18867077-889B-EB49-7D16-9D68DC0C7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5414" y="386397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15" name="Rectangle 34833">
              <a:extLst>
                <a:ext uri="{FF2B5EF4-FFF2-40B4-BE49-F238E27FC236}">
                  <a16:creationId xmlns:a16="http://schemas.microsoft.com/office/drawing/2014/main" id="{CCEA22CD-79B3-AE66-423A-0D93E4F49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5289" y="38592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16" name="Freeform 34834">
              <a:extLst>
                <a:ext uri="{FF2B5EF4-FFF2-40B4-BE49-F238E27FC236}">
                  <a16:creationId xmlns:a16="http://schemas.microsoft.com/office/drawing/2014/main" id="{1A4FE1E9-C1B4-C53F-C466-B5712F2FD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6876" y="3854451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1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1 h 3"/>
                <a:gd name="T10" fmla="*/ 2 w 2"/>
                <a:gd name="T11" fmla="*/ 3 h 3"/>
                <a:gd name="T12" fmla="*/ 2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17" name="Freeform 34835">
              <a:extLst>
                <a:ext uri="{FF2B5EF4-FFF2-40B4-BE49-F238E27FC236}">
                  <a16:creationId xmlns:a16="http://schemas.microsoft.com/office/drawing/2014/main" id="{F1514ACB-F6B7-D892-A347-FEDC923EC45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6876" y="3848101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18" name="Freeform 34836">
              <a:extLst>
                <a:ext uri="{FF2B5EF4-FFF2-40B4-BE49-F238E27FC236}">
                  <a16:creationId xmlns:a16="http://schemas.microsoft.com/office/drawing/2014/main" id="{1278C4EB-0445-60C9-DDB2-A983A0AE19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8626" y="384175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19" name="Freeform 34837">
              <a:extLst>
                <a:ext uri="{FF2B5EF4-FFF2-40B4-BE49-F238E27FC236}">
                  <a16:creationId xmlns:a16="http://schemas.microsoft.com/office/drawing/2014/main" id="{6398D323-C106-1678-5E51-BF0BBC3409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2914" y="382587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20" name="Freeform 34838">
              <a:extLst>
                <a:ext uri="{FF2B5EF4-FFF2-40B4-BE49-F238E27FC236}">
                  <a16:creationId xmlns:a16="http://schemas.microsoft.com/office/drawing/2014/main" id="{58AE029B-E3AB-2A24-5D1E-49349AB5A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6401" y="3821113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21" name="Rectangle 34839">
              <a:extLst>
                <a:ext uri="{FF2B5EF4-FFF2-40B4-BE49-F238E27FC236}">
                  <a16:creationId xmlns:a16="http://schemas.microsoft.com/office/drawing/2014/main" id="{95C24B52-A305-30A1-6E30-78B8411AF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7201" y="38242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22" name="Freeform 34840">
              <a:extLst>
                <a:ext uri="{FF2B5EF4-FFF2-40B4-BE49-F238E27FC236}">
                  <a16:creationId xmlns:a16="http://schemas.microsoft.com/office/drawing/2014/main" id="{BA6C99D1-2A91-FAE9-EDBF-63A85E6C2E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2439" y="3813176"/>
              <a:ext cx="4763" cy="7938"/>
            </a:xfrm>
            <a:custGeom>
              <a:avLst/>
              <a:gdLst>
                <a:gd name="T0" fmla="*/ 0 w 3"/>
                <a:gd name="T1" fmla="*/ 5 h 5"/>
                <a:gd name="T2" fmla="*/ 0 w 3"/>
                <a:gd name="T3" fmla="*/ 4 h 5"/>
                <a:gd name="T4" fmla="*/ 0 w 3"/>
                <a:gd name="T5" fmla="*/ 3 h 5"/>
                <a:gd name="T6" fmla="*/ 1 w 3"/>
                <a:gd name="T7" fmla="*/ 3 h 5"/>
                <a:gd name="T8" fmla="*/ 1 w 3"/>
                <a:gd name="T9" fmla="*/ 1 h 5"/>
                <a:gd name="T10" fmla="*/ 1 w 3"/>
                <a:gd name="T11" fmla="*/ 0 h 5"/>
                <a:gd name="T12" fmla="*/ 3 w 3"/>
                <a:gd name="T13" fmla="*/ 0 h 5"/>
                <a:gd name="T14" fmla="*/ 3 w 3"/>
                <a:gd name="T15" fmla="*/ 1 h 5"/>
                <a:gd name="T16" fmla="*/ 3 w 3"/>
                <a:gd name="T17" fmla="*/ 3 h 5"/>
                <a:gd name="T18" fmla="*/ 3 w 3"/>
                <a:gd name="T19" fmla="*/ 4 h 5"/>
                <a:gd name="T20" fmla="*/ 1 w 3"/>
                <a:gd name="T21" fmla="*/ 4 h 5"/>
                <a:gd name="T22" fmla="*/ 1 w 3"/>
                <a:gd name="T23" fmla="*/ 5 h 5"/>
                <a:gd name="T24" fmla="*/ 0 w 3"/>
                <a:gd name="T2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5">
                  <a:moveTo>
                    <a:pt x="0" y="5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23" name="Freeform 34841">
              <a:extLst>
                <a:ext uri="{FF2B5EF4-FFF2-40B4-BE49-F238E27FC236}">
                  <a16:creationId xmlns:a16="http://schemas.microsoft.com/office/drawing/2014/main" id="{5771D3CA-7FB6-C7E3-9D94-8ED3FD6F9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4076" y="3805238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24" name="Freeform 34842">
              <a:extLst>
                <a:ext uri="{FF2B5EF4-FFF2-40B4-BE49-F238E27FC236}">
                  <a16:creationId xmlns:a16="http://schemas.microsoft.com/office/drawing/2014/main" id="{CEE9DE49-3E72-51D6-708A-46F9B831C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0051" y="379253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1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1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25" name="Freeform 34843">
              <a:extLst>
                <a:ext uri="{FF2B5EF4-FFF2-40B4-BE49-F238E27FC236}">
                  <a16:creationId xmlns:a16="http://schemas.microsoft.com/office/drawing/2014/main" id="{2CFCD83F-8703-263A-27E5-914ED65CBD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8301" y="3771901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2 w 3"/>
                <a:gd name="T5" fmla="*/ 2 h 3"/>
                <a:gd name="T6" fmla="*/ 2 w 3"/>
                <a:gd name="T7" fmla="*/ 0 h 3"/>
                <a:gd name="T8" fmla="*/ 3 w 3"/>
                <a:gd name="T9" fmla="*/ 0 h 3"/>
                <a:gd name="T10" fmla="*/ 3 w 3"/>
                <a:gd name="T11" fmla="*/ 2 h 3"/>
                <a:gd name="T12" fmla="*/ 2 w 3"/>
                <a:gd name="T13" fmla="*/ 2 h 3"/>
                <a:gd name="T14" fmla="*/ 2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26" name="Freeform 34844">
              <a:extLst>
                <a:ext uri="{FF2B5EF4-FFF2-40B4-BE49-F238E27FC236}">
                  <a16:creationId xmlns:a16="http://schemas.microsoft.com/office/drawing/2014/main" id="{7C57C571-DF3B-8B5B-4557-5BA011E217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7826" y="377507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527" name="Rectangle 34845">
              <a:extLst>
                <a:ext uri="{FF2B5EF4-FFF2-40B4-BE49-F238E27FC236}">
                  <a16:creationId xmlns:a16="http://schemas.microsoft.com/office/drawing/2014/main" id="{0BA0E845-1661-EB17-47ED-994F426BD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1001" y="37750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56" name="Rectangle 34846">
              <a:extLst>
                <a:ext uri="{FF2B5EF4-FFF2-40B4-BE49-F238E27FC236}">
                  <a16:creationId xmlns:a16="http://schemas.microsoft.com/office/drawing/2014/main" id="{392BCBAE-613F-9102-7252-1CF2DF9D7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6564" y="37750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57" name="Freeform 34847">
              <a:extLst>
                <a:ext uri="{FF2B5EF4-FFF2-40B4-BE49-F238E27FC236}">
                  <a16:creationId xmlns:a16="http://schemas.microsoft.com/office/drawing/2014/main" id="{6E60768D-778A-E606-80E1-65406DE00ED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8601" y="3767138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58" name="Rectangle 34848">
              <a:extLst>
                <a:ext uri="{FF2B5EF4-FFF2-40B4-BE49-F238E27FC236}">
                  <a16:creationId xmlns:a16="http://schemas.microsoft.com/office/drawing/2014/main" id="{961F137A-0C6E-DF95-CD28-54F75CA3C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8776" y="37671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59" name="Rectangle 34849">
              <a:extLst>
                <a:ext uri="{FF2B5EF4-FFF2-40B4-BE49-F238E27FC236}">
                  <a16:creationId xmlns:a16="http://schemas.microsoft.com/office/drawing/2014/main" id="{6635EBC5-21AC-67A8-B2C7-0D45BF8A1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3064" y="37639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60" name="Freeform 34850">
              <a:extLst>
                <a:ext uri="{FF2B5EF4-FFF2-40B4-BE49-F238E27FC236}">
                  <a16:creationId xmlns:a16="http://schemas.microsoft.com/office/drawing/2014/main" id="{1BD16213-9D3D-B774-146C-16A9E2EAF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3839" y="376078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61" name="Rectangle 34851">
              <a:extLst>
                <a:ext uri="{FF2B5EF4-FFF2-40B4-BE49-F238E27FC236}">
                  <a16:creationId xmlns:a16="http://schemas.microsoft.com/office/drawing/2014/main" id="{8A42C8E9-53E3-9588-FFC2-5902995D8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6539" y="37623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62" name="Rectangle 34852">
              <a:extLst>
                <a:ext uri="{FF2B5EF4-FFF2-40B4-BE49-F238E27FC236}">
                  <a16:creationId xmlns:a16="http://schemas.microsoft.com/office/drawing/2014/main" id="{E2FA804D-95BC-EEE9-925B-CCF08EC68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9714" y="37623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63" name="Rectangle 34853">
              <a:extLst>
                <a:ext uri="{FF2B5EF4-FFF2-40B4-BE49-F238E27FC236}">
                  <a16:creationId xmlns:a16="http://schemas.microsoft.com/office/drawing/2014/main" id="{42F4FF6B-AD08-CEF9-EDE2-CC44C0BE9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3539" y="37623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64" name="Rectangle 34854">
              <a:extLst>
                <a:ext uri="{FF2B5EF4-FFF2-40B4-BE49-F238E27FC236}">
                  <a16:creationId xmlns:a16="http://schemas.microsoft.com/office/drawing/2014/main" id="{D7CFBF01-90AB-C22E-AEBB-8656F86E1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1476" y="37623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65" name="Rectangle 34855">
              <a:extLst>
                <a:ext uri="{FF2B5EF4-FFF2-40B4-BE49-F238E27FC236}">
                  <a16:creationId xmlns:a16="http://schemas.microsoft.com/office/drawing/2014/main" id="{9DB3837E-24FE-5D32-0306-FE602D175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5901" y="37607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66" name="Freeform 34856">
              <a:extLst>
                <a:ext uri="{FF2B5EF4-FFF2-40B4-BE49-F238E27FC236}">
                  <a16:creationId xmlns:a16="http://schemas.microsoft.com/office/drawing/2014/main" id="{76415DEE-5501-D017-C8D5-779609FF16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0189" y="37607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67" name="Freeform 34857">
              <a:extLst>
                <a:ext uri="{FF2B5EF4-FFF2-40B4-BE49-F238E27FC236}">
                  <a16:creationId xmlns:a16="http://schemas.microsoft.com/office/drawing/2014/main" id="{B2A557A9-521B-589F-0B5D-278D846B3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1464" y="37607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68" name="Rectangle 34858">
              <a:extLst>
                <a:ext uri="{FF2B5EF4-FFF2-40B4-BE49-F238E27FC236}">
                  <a16:creationId xmlns:a16="http://schemas.microsoft.com/office/drawing/2014/main" id="{F99E2DD8-58B5-6867-C31A-105CE8825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6701" y="37576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69" name="Freeform 34859">
              <a:extLst>
                <a:ext uri="{FF2B5EF4-FFF2-40B4-BE49-F238E27FC236}">
                  <a16:creationId xmlns:a16="http://schemas.microsoft.com/office/drawing/2014/main" id="{412A5DE5-14A0-CEB5-245E-E679B9C22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0364" y="3754438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2 h 4"/>
                <a:gd name="T4" fmla="*/ 2 w 4"/>
                <a:gd name="T5" fmla="*/ 2 h 4"/>
                <a:gd name="T6" fmla="*/ 2 w 4"/>
                <a:gd name="T7" fmla="*/ 1 h 4"/>
                <a:gd name="T8" fmla="*/ 3 w 4"/>
                <a:gd name="T9" fmla="*/ 1 h 4"/>
                <a:gd name="T10" fmla="*/ 3 w 4"/>
                <a:gd name="T11" fmla="*/ 0 h 4"/>
                <a:gd name="T12" fmla="*/ 4 w 4"/>
                <a:gd name="T13" fmla="*/ 0 h 4"/>
                <a:gd name="T14" fmla="*/ 4 w 4"/>
                <a:gd name="T15" fmla="*/ 1 h 4"/>
                <a:gd name="T16" fmla="*/ 4 w 4"/>
                <a:gd name="T17" fmla="*/ 2 h 4"/>
                <a:gd name="T18" fmla="*/ 3 w 4"/>
                <a:gd name="T19" fmla="*/ 2 h 4"/>
                <a:gd name="T20" fmla="*/ 3 w 4"/>
                <a:gd name="T21" fmla="*/ 4 h 4"/>
                <a:gd name="T22" fmla="*/ 2 w 4"/>
                <a:gd name="T23" fmla="*/ 4 h 4"/>
                <a:gd name="T24" fmla="*/ 0 w 4"/>
                <a:gd name="T2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70" name="Freeform 34860">
              <a:extLst>
                <a:ext uri="{FF2B5EF4-FFF2-40B4-BE49-F238E27FC236}">
                  <a16:creationId xmlns:a16="http://schemas.microsoft.com/office/drawing/2014/main" id="{7B251514-6D4A-6959-3AD4-84BF9BDED4A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2576" y="3756026"/>
              <a:ext cx="0" cy="1588"/>
            </a:xfrm>
            <a:custGeom>
              <a:avLst/>
              <a:gdLst>
                <a:gd name="T0" fmla="*/ 1 h 1"/>
                <a:gd name="T1" fmla="*/ 0 h 1"/>
                <a:gd name="T2" fmla="*/ 0 h 1"/>
                <a:gd name="T3" fmla="*/ 1 h 1"/>
                <a:gd name="T4" fmla="*/ 1 h 1"/>
                <a:gd name="T5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71" name="Freeform 34861">
              <a:extLst>
                <a:ext uri="{FF2B5EF4-FFF2-40B4-BE49-F238E27FC236}">
                  <a16:creationId xmlns:a16="http://schemas.microsoft.com/office/drawing/2014/main" id="{44B9894E-12F4-95F5-899C-BB5E846C3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426" y="37544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72" name="Rectangle 34862">
              <a:extLst>
                <a:ext uri="{FF2B5EF4-FFF2-40B4-BE49-F238E27FC236}">
                  <a16:creationId xmlns:a16="http://schemas.microsoft.com/office/drawing/2014/main" id="{56000827-12A2-DBB7-E6C9-A6F257BA9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8289" y="37528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73" name="Rectangle 34863">
              <a:extLst>
                <a:ext uri="{FF2B5EF4-FFF2-40B4-BE49-F238E27FC236}">
                  <a16:creationId xmlns:a16="http://schemas.microsoft.com/office/drawing/2014/main" id="{683273FE-F4BA-5032-F358-85B4EAD5A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3051" y="37528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74" name="Freeform 34864">
              <a:extLst>
                <a:ext uri="{FF2B5EF4-FFF2-40B4-BE49-F238E27FC236}">
                  <a16:creationId xmlns:a16="http://schemas.microsoft.com/office/drawing/2014/main" id="{318AD3DE-3C53-3F04-00AF-14F4751100A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7176" y="374967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75" name="Rectangle 34865">
              <a:extLst>
                <a:ext uri="{FF2B5EF4-FFF2-40B4-BE49-F238E27FC236}">
                  <a16:creationId xmlns:a16="http://schemas.microsoft.com/office/drawing/2014/main" id="{97B540A6-3A20-14FF-60FE-CFB82299C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1939" y="374967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76" name="Rectangle 34866">
              <a:extLst>
                <a:ext uri="{FF2B5EF4-FFF2-40B4-BE49-F238E27FC236}">
                  <a16:creationId xmlns:a16="http://schemas.microsoft.com/office/drawing/2014/main" id="{E4757A7F-0BF0-DF36-DA7A-DB295A0DA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6701" y="37496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77" name="Freeform 34867">
              <a:extLst>
                <a:ext uri="{FF2B5EF4-FFF2-40B4-BE49-F238E27FC236}">
                  <a16:creationId xmlns:a16="http://schemas.microsoft.com/office/drawing/2014/main" id="{46083A63-719C-DC48-3CB9-6B6D15B77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4639" y="3749676"/>
              <a:ext cx="3175" cy="3175"/>
            </a:xfrm>
            <a:custGeom>
              <a:avLst/>
              <a:gdLst>
                <a:gd name="T0" fmla="*/ 2 w 2"/>
                <a:gd name="T1" fmla="*/ 2 h 2"/>
                <a:gd name="T2" fmla="*/ 0 w 2"/>
                <a:gd name="T3" fmla="*/ 0 h 2"/>
                <a:gd name="T4" fmla="*/ 2 w 2"/>
                <a:gd name="T5" fmla="*/ 0 h 2"/>
                <a:gd name="T6" fmla="*/ 2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78" name="Rectangle 34868">
              <a:extLst>
                <a:ext uri="{FF2B5EF4-FFF2-40B4-BE49-F238E27FC236}">
                  <a16:creationId xmlns:a16="http://schemas.microsoft.com/office/drawing/2014/main" id="{975BD757-7768-8ADB-9E73-AC8BCF82E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5114" y="37480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79" name="Rectangle 34869">
              <a:extLst>
                <a:ext uri="{FF2B5EF4-FFF2-40B4-BE49-F238E27FC236}">
                  <a16:creationId xmlns:a16="http://schemas.microsoft.com/office/drawing/2014/main" id="{727D96D8-D5BA-6358-7C7F-65A060C78B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2576" y="37480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80" name="Rectangle 34870">
              <a:extLst>
                <a:ext uri="{FF2B5EF4-FFF2-40B4-BE49-F238E27FC236}">
                  <a16:creationId xmlns:a16="http://schemas.microsoft.com/office/drawing/2014/main" id="{0296BFBC-B9A0-9AB3-C614-0380F6CBE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4014" y="37480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81" name="Rectangle 34871">
              <a:extLst>
                <a:ext uri="{FF2B5EF4-FFF2-40B4-BE49-F238E27FC236}">
                  <a16:creationId xmlns:a16="http://schemas.microsoft.com/office/drawing/2014/main" id="{7439D835-7D09-433B-329C-1B899BBE9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7189" y="37480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82" name="Rectangle 34872">
              <a:extLst>
                <a:ext uri="{FF2B5EF4-FFF2-40B4-BE49-F238E27FC236}">
                  <a16:creationId xmlns:a16="http://schemas.microsoft.com/office/drawing/2014/main" id="{C6858AED-6DB5-D24B-6C08-5B57ADE4A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9401" y="37465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83" name="Freeform 34873">
              <a:extLst>
                <a:ext uri="{FF2B5EF4-FFF2-40B4-BE49-F238E27FC236}">
                  <a16:creationId xmlns:a16="http://schemas.microsoft.com/office/drawing/2014/main" id="{9B60F374-C611-8D07-2E59-D1CF394429A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5289" y="374650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84" name="Rectangle 34874">
              <a:extLst>
                <a:ext uri="{FF2B5EF4-FFF2-40B4-BE49-F238E27FC236}">
                  <a16:creationId xmlns:a16="http://schemas.microsoft.com/office/drawing/2014/main" id="{77F9565D-C91F-84CD-CAB5-E1192F596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6701" y="37433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85" name="Freeform 34875">
              <a:extLst>
                <a:ext uri="{FF2B5EF4-FFF2-40B4-BE49-F238E27FC236}">
                  <a16:creationId xmlns:a16="http://schemas.microsoft.com/office/drawing/2014/main" id="{120039DC-873C-B997-CA31-C3F5F7F83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2576" y="373538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2 w 2"/>
                <a:gd name="T5" fmla="*/ 0 h 2"/>
                <a:gd name="T6" fmla="*/ 2 w 2"/>
                <a:gd name="T7" fmla="*/ 2 h 2"/>
                <a:gd name="T8" fmla="*/ 2 w 2"/>
                <a:gd name="T9" fmla="*/ 2 h 2"/>
                <a:gd name="T10" fmla="*/ 0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86" name="Freeform 34876">
              <a:extLst>
                <a:ext uri="{FF2B5EF4-FFF2-40B4-BE49-F238E27FC236}">
                  <a16:creationId xmlns:a16="http://schemas.microsoft.com/office/drawing/2014/main" id="{56B02F7B-5889-9387-A6BE-25FF22F40B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4014" y="3733801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1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87" name="Rectangle 34877">
              <a:extLst>
                <a:ext uri="{FF2B5EF4-FFF2-40B4-BE49-F238E27FC236}">
                  <a16:creationId xmlns:a16="http://schemas.microsoft.com/office/drawing/2014/main" id="{423A6170-6DF9-5155-FA75-8E5B3B7DC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6864" y="37322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88" name="Rectangle 34878">
              <a:extLst>
                <a:ext uri="{FF2B5EF4-FFF2-40B4-BE49-F238E27FC236}">
                  <a16:creationId xmlns:a16="http://schemas.microsoft.com/office/drawing/2014/main" id="{7C89EC1D-9E4B-D7FD-3699-DF5A14F5D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5264" y="37242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89" name="Rectangle 34879">
              <a:extLst>
                <a:ext uri="{FF2B5EF4-FFF2-40B4-BE49-F238E27FC236}">
                  <a16:creationId xmlns:a16="http://schemas.microsoft.com/office/drawing/2014/main" id="{0F7DE513-5D9A-ABCA-2983-A79A71C1E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2101" y="37242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90" name="Freeform 34880">
              <a:extLst>
                <a:ext uri="{FF2B5EF4-FFF2-40B4-BE49-F238E27FC236}">
                  <a16:creationId xmlns:a16="http://schemas.microsoft.com/office/drawing/2014/main" id="{29719F51-6C94-3721-6F8F-768E4A24C7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8926" y="3719513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1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1 h 3"/>
                <a:gd name="T10" fmla="*/ 2 w 2"/>
                <a:gd name="T11" fmla="*/ 3 h 3"/>
                <a:gd name="T12" fmla="*/ 2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91" name="Rectangle 34881">
              <a:extLst>
                <a:ext uri="{FF2B5EF4-FFF2-40B4-BE49-F238E27FC236}">
                  <a16:creationId xmlns:a16="http://schemas.microsoft.com/office/drawing/2014/main" id="{4353A306-9D7D-AD7A-AB7C-6F280D06B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0989" y="37195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92" name="Rectangle 34882">
              <a:extLst>
                <a:ext uri="{FF2B5EF4-FFF2-40B4-BE49-F238E27FC236}">
                  <a16:creationId xmlns:a16="http://schemas.microsoft.com/office/drawing/2014/main" id="{7E3DECE1-EB60-5BE0-0FAB-0A5221EB3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3189" y="37179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93" name="Freeform 34883">
              <a:extLst>
                <a:ext uri="{FF2B5EF4-FFF2-40B4-BE49-F238E27FC236}">
                  <a16:creationId xmlns:a16="http://schemas.microsoft.com/office/drawing/2014/main" id="{B7B8DFED-34F6-1615-20E0-970CC95D5C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7339" y="371792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94" name="Rectangle 34884">
              <a:extLst>
                <a:ext uri="{FF2B5EF4-FFF2-40B4-BE49-F238E27FC236}">
                  <a16:creationId xmlns:a16="http://schemas.microsoft.com/office/drawing/2014/main" id="{DD8A4918-71AC-B1FF-D2AC-8578DC5BB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7951" y="37147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95" name="Freeform 34885">
              <a:extLst>
                <a:ext uri="{FF2B5EF4-FFF2-40B4-BE49-F238E27FC236}">
                  <a16:creationId xmlns:a16="http://schemas.microsoft.com/office/drawing/2014/main" id="{EE4704C1-01E5-7CCD-BCC9-39F996776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3039" y="36576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96" name="Rectangle 34886">
              <a:extLst>
                <a:ext uri="{FF2B5EF4-FFF2-40B4-BE49-F238E27FC236}">
                  <a16:creationId xmlns:a16="http://schemas.microsoft.com/office/drawing/2014/main" id="{B20585D5-3E4B-3AA9-F8C8-D641CC619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2876" y="36496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97" name="Rectangle 34887">
              <a:extLst>
                <a:ext uri="{FF2B5EF4-FFF2-40B4-BE49-F238E27FC236}">
                  <a16:creationId xmlns:a16="http://schemas.microsoft.com/office/drawing/2014/main" id="{504BAC4E-8D8E-C1E9-2A13-71EA3C0D0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9701" y="361473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98" name="Rectangle 34888">
              <a:extLst>
                <a:ext uri="{FF2B5EF4-FFF2-40B4-BE49-F238E27FC236}">
                  <a16:creationId xmlns:a16="http://schemas.microsoft.com/office/drawing/2014/main" id="{EC58BB0B-7319-10E3-24C7-595F1A038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3989" y="360838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99" name="Rectangle 34889">
              <a:extLst>
                <a:ext uri="{FF2B5EF4-FFF2-40B4-BE49-F238E27FC236}">
                  <a16:creationId xmlns:a16="http://schemas.microsoft.com/office/drawing/2014/main" id="{C86F4CB1-1A92-5CA5-6F15-784440B2D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1889" y="36036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00" name="Rectangle 34890">
              <a:extLst>
                <a:ext uri="{FF2B5EF4-FFF2-40B4-BE49-F238E27FC236}">
                  <a16:creationId xmlns:a16="http://schemas.microsoft.com/office/drawing/2014/main" id="{9F547E24-0A35-3DEF-8975-7100B4CC9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4301" y="35941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01" name="Freeform 34891">
              <a:extLst>
                <a:ext uri="{FF2B5EF4-FFF2-40B4-BE49-F238E27FC236}">
                  <a16:creationId xmlns:a16="http://schemas.microsoft.com/office/drawing/2014/main" id="{DCA66AF3-9821-D7F2-204B-E18B996186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6526" y="3579813"/>
              <a:ext cx="3175" cy="11113"/>
            </a:xfrm>
            <a:custGeom>
              <a:avLst/>
              <a:gdLst>
                <a:gd name="T0" fmla="*/ 0 w 2"/>
                <a:gd name="T1" fmla="*/ 7 h 7"/>
                <a:gd name="T2" fmla="*/ 0 w 2"/>
                <a:gd name="T3" fmla="*/ 5 h 7"/>
                <a:gd name="T4" fmla="*/ 0 w 2"/>
                <a:gd name="T5" fmla="*/ 4 h 7"/>
                <a:gd name="T6" fmla="*/ 0 w 2"/>
                <a:gd name="T7" fmla="*/ 3 h 7"/>
                <a:gd name="T8" fmla="*/ 0 w 2"/>
                <a:gd name="T9" fmla="*/ 2 h 7"/>
                <a:gd name="T10" fmla="*/ 1 w 2"/>
                <a:gd name="T11" fmla="*/ 2 h 7"/>
                <a:gd name="T12" fmla="*/ 1 w 2"/>
                <a:gd name="T13" fmla="*/ 0 h 7"/>
                <a:gd name="T14" fmla="*/ 2 w 2"/>
                <a:gd name="T15" fmla="*/ 0 h 7"/>
                <a:gd name="T16" fmla="*/ 2 w 2"/>
                <a:gd name="T17" fmla="*/ 2 h 7"/>
                <a:gd name="T18" fmla="*/ 2 w 2"/>
                <a:gd name="T19" fmla="*/ 3 h 7"/>
                <a:gd name="T20" fmla="*/ 2 w 2"/>
                <a:gd name="T21" fmla="*/ 4 h 7"/>
                <a:gd name="T22" fmla="*/ 2 w 2"/>
                <a:gd name="T23" fmla="*/ 5 h 7"/>
                <a:gd name="T24" fmla="*/ 2 w 2"/>
                <a:gd name="T25" fmla="*/ 7 h 7"/>
                <a:gd name="T26" fmla="*/ 1 w 2"/>
                <a:gd name="T27" fmla="*/ 7 h 7"/>
                <a:gd name="T28" fmla="*/ 0 w 2"/>
                <a:gd name="T2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" h="7">
                  <a:moveTo>
                    <a:pt x="0" y="7"/>
                  </a:move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4"/>
                  </a:lnTo>
                  <a:lnTo>
                    <a:pt x="2" y="5"/>
                  </a:lnTo>
                  <a:lnTo>
                    <a:pt x="2" y="7"/>
                  </a:lnTo>
                  <a:lnTo>
                    <a:pt x="1" y="7"/>
                  </a:lnTo>
                  <a:lnTo>
                    <a:pt x="0" y="7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02" name="Freeform 34892">
              <a:extLst>
                <a:ext uri="{FF2B5EF4-FFF2-40B4-BE49-F238E27FC236}">
                  <a16:creationId xmlns:a16="http://schemas.microsoft.com/office/drawing/2014/main" id="{D1FE721E-8C99-91BE-6E8D-E86C823D4C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2364" y="357346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03" name="Rectangle 34893">
              <a:extLst>
                <a:ext uri="{FF2B5EF4-FFF2-40B4-BE49-F238E27FC236}">
                  <a16:creationId xmlns:a16="http://schemas.microsoft.com/office/drawing/2014/main" id="{10834E3A-B03B-EF51-1EEF-70954D880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1601" y="35687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04" name="Rectangle 34894">
              <a:extLst>
                <a:ext uri="{FF2B5EF4-FFF2-40B4-BE49-F238E27FC236}">
                  <a16:creationId xmlns:a16="http://schemas.microsoft.com/office/drawing/2014/main" id="{F60551F6-89E0-7CD5-E7C8-EA89923B4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6201" y="354488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05" name="Freeform 34895">
              <a:extLst>
                <a:ext uri="{FF2B5EF4-FFF2-40B4-BE49-F238E27FC236}">
                  <a16:creationId xmlns:a16="http://schemas.microsoft.com/office/drawing/2014/main" id="{D438ACF0-9CF2-F17B-1C2F-206E84A72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4614" y="354012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1 w 1"/>
                <a:gd name="T5" fmla="*/ 0 h 2"/>
                <a:gd name="T6" fmla="*/ 1 w 1"/>
                <a:gd name="T7" fmla="*/ 1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06" name="Rectangle 34896">
              <a:extLst>
                <a:ext uri="{FF2B5EF4-FFF2-40B4-BE49-F238E27FC236}">
                  <a16:creationId xmlns:a16="http://schemas.microsoft.com/office/drawing/2014/main" id="{113D8AFF-FDB7-F4BF-93E6-4EA85F43A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5226" y="35290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07" name="Freeform 34897">
              <a:extLst>
                <a:ext uri="{FF2B5EF4-FFF2-40B4-BE49-F238E27FC236}">
                  <a16:creationId xmlns:a16="http://schemas.microsoft.com/office/drawing/2014/main" id="{DB45A24C-8E38-AE9B-8BE1-AFAAB58D6A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4126" y="3502026"/>
              <a:ext cx="3175" cy="3175"/>
            </a:xfrm>
            <a:custGeom>
              <a:avLst/>
              <a:gdLst>
                <a:gd name="T0" fmla="*/ 2 w 2"/>
                <a:gd name="T1" fmla="*/ 2 h 2"/>
                <a:gd name="T2" fmla="*/ 0 w 2"/>
                <a:gd name="T3" fmla="*/ 0 h 2"/>
                <a:gd name="T4" fmla="*/ 2 w 2"/>
                <a:gd name="T5" fmla="*/ 0 h 2"/>
                <a:gd name="T6" fmla="*/ 2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08" name="Rectangle 34898">
              <a:extLst>
                <a:ext uri="{FF2B5EF4-FFF2-40B4-BE49-F238E27FC236}">
                  <a16:creationId xmlns:a16="http://schemas.microsoft.com/office/drawing/2014/main" id="{EDAE3BE0-82B2-7394-21B7-C3D9FFBA8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0326" y="35004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09" name="Freeform 34899">
              <a:extLst>
                <a:ext uri="{FF2B5EF4-FFF2-40B4-BE49-F238E27FC236}">
                  <a16:creationId xmlns:a16="http://schemas.microsoft.com/office/drawing/2014/main" id="{F39211FB-A84F-3D2D-4BF5-9095B7288FB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4126" y="3492501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3 h 4"/>
                <a:gd name="T4" fmla="*/ 0 w 4"/>
                <a:gd name="T5" fmla="*/ 1 h 4"/>
                <a:gd name="T6" fmla="*/ 2 w 4"/>
                <a:gd name="T7" fmla="*/ 1 h 4"/>
                <a:gd name="T8" fmla="*/ 3 w 4"/>
                <a:gd name="T9" fmla="*/ 1 h 4"/>
                <a:gd name="T10" fmla="*/ 3 w 4"/>
                <a:gd name="T11" fmla="*/ 0 h 4"/>
                <a:gd name="T12" fmla="*/ 3 w 4"/>
                <a:gd name="T13" fmla="*/ 0 h 4"/>
                <a:gd name="T14" fmla="*/ 4 w 4"/>
                <a:gd name="T15" fmla="*/ 0 h 4"/>
                <a:gd name="T16" fmla="*/ 4 w 4"/>
                <a:gd name="T17" fmla="*/ 1 h 4"/>
                <a:gd name="T18" fmla="*/ 4 w 4"/>
                <a:gd name="T19" fmla="*/ 3 h 4"/>
                <a:gd name="T20" fmla="*/ 3 w 4"/>
                <a:gd name="T21" fmla="*/ 3 h 4"/>
                <a:gd name="T22" fmla="*/ 3 w 4"/>
                <a:gd name="T23" fmla="*/ 4 h 4"/>
                <a:gd name="T24" fmla="*/ 3 w 4"/>
                <a:gd name="T25" fmla="*/ 4 h 4"/>
                <a:gd name="T26" fmla="*/ 2 w 4"/>
                <a:gd name="T27" fmla="*/ 4 h 4"/>
                <a:gd name="T28" fmla="*/ 0 w 4"/>
                <a:gd name="T2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10" name="Freeform 34900">
              <a:extLst>
                <a:ext uri="{FF2B5EF4-FFF2-40B4-BE49-F238E27FC236}">
                  <a16:creationId xmlns:a16="http://schemas.microsoft.com/office/drawing/2014/main" id="{88B62FDA-3A46-9451-1D4D-84FBB895F69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5876" y="349408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11" name="Rectangle 34901">
              <a:extLst>
                <a:ext uri="{FF2B5EF4-FFF2-40B4-BE49-F238E27FC236}">
                  <a16:creationId xmlns:a16="http://schemas.microsoft.com/office/drawing/2014/main" id="{04FEA741-1343-8853-1F25-974B317AB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9526" y="34925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12" name="Rectangle 34902">
              <a:extLst>
                <a:ext uri="{FF2B5EF4-FFF2-40B4-BE49-F238E27FC236}">
                  <a16:creationId xmlns:a16="http://schemas.microsoft.com/office/drawing/2014/main" id="{A8313B6D-9DB2-1158-F828-8FC78CD091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4126" y="34909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13" name="Rectangle 34903">
              <a:extLst>
                <a:ext uri="{FF2B5EF4-FFF2-40B4-BE49-F238E27FC236}">
                  <a16:creationId xmlns:a16="http://schemas.microsoft.com/office/drawing/2014/main" id="{04CC651C-5197-FB7A-0BA2-B5D0C0A1A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7451" y="34861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14" name="Rectangle 34904">
              <a:extLst>
                <a:ext uri="{FF2B5EF4-FFF2-40B4-BE49-F238E27FC236}">
                  <a16:creationId xmlns:a16="http://schemas.microsoft.com/office/drawing/2014/main" id="{CFB32455-351B-66B2-52D4-F4AAF48999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5864" y="34845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15" name="Freeform 34905">
              <a:extLst>
                <a:ext uri="{FF2B5EF4-FFF2-40B4-BE49-F238E27FC236}">
                  <a16:creationId xmlns:a16="http://schemas.microsoft.com/office/drawing/2014/main" id="{0CA4CF0B-E780-CE66-34DD-7D885125F6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8101" y="3484563"/>
              <a:ext cx="0" cy="1588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16" name="Freeform 34906">
              <a:extLst>
                <a:ext uri="{FF2B5EF4-FFF2-40B4-BE49-F238E27FC236}">
                  <a16:creationId xmlns:a16="http://schemas.microsoft.com/office/drawing/2014/main" id="{45E05BD4-8824-A97F-4499-A627347C496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6039" y="3482976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1 w 3"/>
                <a:gd name="T5" fmla="*/ 1 h 2"/>
                <a:gd name="T6" fmla="*/ 1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3 w 3"/>
                <a:gd name="T13" fmla="*/ 2 h 2"/>
                <a:gd name="T14" fmla="*/ 1 w 3"/>
                <a:gd name="T15" fmla="*/ 2 h 2"/>
                <a:gd name="T16" fmla="*/ 0 w 3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17" name="Rectangle 34907">
              <a:extLst>
                <a:ext uri="{FF2B5EF4-FFF2-40B4-BE49-F238E27FC236}">
                  <a16:creationId xmlns:a16="http://schemas.microsoft.com/office/drawing/2014/main" id="{97A5DAE0-6947-280C-AA73-7984FAA358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5389" y="34798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18" name="Rectangle 34908">
              <a:extLst>
                <a:ext uri="{FF2B5EF4-FFF2-40B4-BE49-F238E27FC236}">
                  <a16:creationId xmlns:a16="http://schemas.microsoft.com/office/drawing/2014/main" id="{36F68F48-447A-9740-D950-5CEF77BB98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0151" y="34798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19" name="Freeform 34909">
              <a:extLst>
                <a:ext uri="{FF2B5EF4-FFF2-40B4-BE49-F238E27FC236}">
                  <a16:creationId xmlns:a16="http://schemas.microsoft.com/office/drawing/2014/main" id="{98A06508-1DA4-3457-E442-9F55DB017C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7939" y="3478213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20" name="Rectangle 34910">
              <a:extLst>
                <a:ext uri="{FF2B5EF4-FFF2-40B4-BE49-F238E27FC236}">
                  <a16:creationId xmlns:a16="http://schemas.microsoft.com/office/drawing/2014/main" id="{B0FCBF11-03A9-1F7D-D79A-0F1AA0DF2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0164" y="34798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21" name="Rectangle 34911">
              <a:extLst>
                <a:ext uri="{FF2B5EF4-FFF2-40B4-BE49-F238E27FC236}">
                  <a16:creationId xmlns:a16="http://schemas.microsoft.com/office/drawing/2014/main" id="{AD485804-7FA6-95E7-2872-A1D0297C2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9676" y="34782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22" name="Freeform 34912">
              <a:extLst>
                <a:ext uri="{FF2B5EF4-FFF2-40B4-BE49-F238E27FC236}">
                  <a16:creationId xmlns:a16="http://schemas.microsoft.com/office/drawing/2014/main" id="{2194BF58-C974-1655-647A-CE3DFFA953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4" y="346868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23" name="Rectangle 34913">
              <a:extLst>
                <a:ext uri="{FF2B5EF4-FFF2-40B4-BE49-F238E27FC236}">
                  <a16:creationId xmlns:a16="http://schemas.microsoft.com/office/drawing/2014/main" id="{0686E478-F97F-AE85-4F5A-8FA63F79B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0926" y="34655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24" name="Rectangle 34914">
              <a:extLst>
                <a:ext uri="{FF2B5EF4-FFF2-40B4-BE49-F238E27FC236}">
                  <a16:creationId xmlns:a16="http://schemas.microsoft.com/office/drawing/2014/main" id="{637E0AA5-A2A2-094E-64A1-C3ADBEE55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0926" y="34623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25" name="Freeform 34915">
              <a:extLst>
                <a:ext uri="{FF2B5EF4-FFF2-40B4-BE49-F238E27FC236}">
                  <a16:creationId xmlns:a16="http://schemas.microsoft.com/office/drawing/2014/main" id="{8FCAD42D-62F5-4D42-0060-E0D2BE225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5376" y="3455988"/>
              <a:ext cx="1588" cy="6350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2 h 4"/>
                <a:gd name="T4" fmla="*/ 0 w 1"/>
                <a:gd name="T5" fmla="*/ 1 h 4"/>
                <a:gd name="T6" fmla="*/ 0 w 1"/>
                <a:gd name="T7" fmla="*/ 0 h 4"/>
                <a:gd name="T8" fmla="*/ 1 w 1"/>
                <a:gd name="T9" fmla="*/ 0 h 4"/>
                <a:gd name="T10" fmla="*/ 1 w 1"/>
                <a:gd name="T11" fmla="*/ 1 h 4"/>
                <a:gd name="T12" fmla="*/ 1 w 1"/>
                <a:gd name="T13" fmla="*/ 2 h 4"/>
                <a:gd name="T14" fmla="*/ 1 w 1"/>
                <a:gd name="T15" fmla="*/ 4 h 4"/>
                <a:gd name="T16" fmla="*/ 0 w 1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26" name="Rectangle 34916">
              <a:extLst>
                <a:ext uri="{FF2B5EF4-FFF2-40B4-BE49-F238E27FC236}">
                  <a16:creationId xmlns:a16="http://schemas.microsoft.com/office/drawing/2014/main" id="{9B931AEE-430C-E553-265B-063593044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1889" y="3459163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27" name="Rectangle 34917">
              <a:extLst>
                <a:ext uri="{FF2B5EF4-FFF2-40B4-BE49-F238E27FC236}">
                  <a16:creationId xmlns:a16="http://schemas.microsoft.com/office/drawing/2014/main" id="{9FF3E4D7-378C-6199-9218-68104798D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5539" y="34575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28" name="Rectangle 34918">
              <a:extLst>
                <a:ext uri="{FF2B5EF4-FFF2-40B4-BE49-F238E27FC236}">
                  <a16:creationId xmlns:a16="http://schemas.microsoft.com/office/drawing/2014/main" id="{B2DFF429-5019-51E8-7162-C4A842614E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9676" y="34575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29" name="Freeform 34919">
              <a:extLst>
                <a:ext uri="{FF2B5EF4-FFF2-40B4-BE49-F238E27FC236}">
                  <a16:creationId xmlns:a16="http://schemas.microsoft.com/office/drawing/2014/main" id="{DCE7EE5F-1FD2-67B1-C905-E99CB21E02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301" y="3451226"/>
              <a:ext cx="4763" cy="6350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3 h 4"/>
                <a:gd name="T4" fmla="*/ 0 w 3"/>
                <a:gd name="T5" fmla="*/ 1 h 4"/>
                <a:gd name="T6" fmla="*/ 0 w 3"/>
                <a:gd name="T7" fmla="*/ 0 h 4"/>
                <a:gd name="T8" fmla="*/ 0 w 3"/>
                <a:gd name="T9" fmla="*/ 0 h 4"/>
                <a:gd name="T10" fmla="*/ 1 w 3"/>
                <a:gd name="T11" fmla="*/ 0 h 4"/>
                <a:gd name="T12" fmla="*/ 1 w 3"/>
                <a:gd name="T13" fmla="*/ 0 h 4"/>
                <a:gd name="T14" fmla="*/ 3 w 3"/>
                <a:gd name="T15" fmla="*/ 1 h 4"/>
                <a:gd name="T16" fmla="*/ 3 w 3"/>
                <a:gd name="T17" fmla="*/ 3 h 4"/>
                <a:gd name="T18" fmla="*/ 3 w 3"/>
                <a:gd name="T19" fmla="*/ 4 h 4"/>
                <a:gd name="T20" fmla="*/ 1 w 3"/>
                <a:gd name="T21" fmla="*/ 4 h 4"/>
                <a:gd name="T22" fmla="*/ 0 w 3"/>
                <a:gd name="T2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30" name="Freeform 34920">
              <a:extLst>
                <a:ext uri="{FF2B5EF4-FFF2-40B4-BE49-F238E27FC236}">
                  <a16:creationId xmlns:a16="http://schemas.microsoft.com/office/drawing/2014/main" id="{93B9549B-FBB5-8D73-3D16-3737FA8898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9339" y="345281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31" name="Rectangle 34921">
              <a:extLst>
                <a:ext uri="{FF2B5EF4-FFF2-40B4-BE49-F238E27FC236}">
                  <a16:creationId xmlns:a16="http://schemas.microsoft.com/office/drawing/2014/main" id="{87EB2281-F510-06F2-B969-078451778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9676" y="34528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32" name="Freeform 34922">
              <a:extLst>
                <a:ext uri="{FF2B5EF4-FFF2-40B4-BE49-F238E27FC236}">
                  <a16:creationId xmlns:a16="http://schemas.microsoft.com/office/drawing/2014/main" id="{590395E0-B2A7-CD25-8F26-7D42ED201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4439" y="345281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33" name="Rectangle 34923">
              <a:extLst>
                <a:ext uri="{FF2B5EF4-FFF2-40B4-BE49-F238E27FC236}">
                  <a16:creationId xmlns:a16="http://schemas.microsoft.com/office/drawing/2014/main" id="{09F221B3-CF7D-93F1-A8EF-06E2210AD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1089" y="34512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34" name="Rectangle 34924">
              <a:extLst>
                <a:ext uri="{FF2B5EF4-FFF2-40B4-BE49-F238E27FC236}">
                  <a16:creationId xmlns:a16="http://schemas.microsoft.com/office/drawing/2014/main" id="{8465F46C-D4E1-89E0-D1F9-BB843F061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0776" y="34512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35" name="Freeform 34925">
              <a:extLst>
                <a:ext uri="{FF2B5EF4-FFF2-40B4-BE49-F238E27FC236}">
                  <a16:creationId xmlns:a16="http://schemas.microsoft.com/office/drawing/2014/main" id="{5BBF4C8F-3B00-4B5D-A0BC-1C2D23E0D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5539" y="3451226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1 h 1"/>
                <a:gd name="T8" fmla="*/ 2 w 3"/>
                <a:gd name="T9" fmla="*/ 1 h 1"/>
                <a:gd name="T10" fmla="*/ 0 w 3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36" name="Rectangle 34926">
              <a:extLst>
                <a:ext uri="{FF2B5EF4-FFF2-40B4-BE49-F238E27FC236}">
                  <a16:creationId xmlns:a16="http://schemas.microsoft.com/office/drawing/2014/main" id="{487D434D-4AC1-338E-6E04-3157FFC0A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9351" y="34512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37" name="Freeform 34927">
              <a:extLst>
                <a:ext uri="{FF2B5EF4-FFF2-40B4-BE49-F238E27FC236}">
                  <a16:creationId xmlns:a16="http://schemas.microsoft.com/office/drawing/2014/main" id="{2A2DFC91-B20E-ACAB-A2ED-398FC5E80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9676" y="3451226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1 w 3"/>
                <a:gd name="T7" fmla="*/ 0 h 1"/>
                <a:gd name="T8" fmla="*/ 3 w 3"/>
                <a:gd name="T9" fmla="*/ 0 h 1"/>
                <a:gd name="T10" fmla="*/ 3 w 3"/>
                <a:gd name="T11" fmla="*/ 0 h 1"/>
                <a:gd name="T12" fmla="*/ 3 w 3"/>
                <a:gd name="T13" fmla="*/ 1 h 1"/>
                <a:gd name="T14" fmla="*/ 1 w 3"/>
                <a:gd name="T15" fmla="*/ 1 h 1"/>
                <a:gd name="T16" fmla="*/ 0 w 3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38" name="Freeform 34928">
              <a:extLst>
                <a:ext uri="{FF2B5EF4-FFF2-40B4-BE49-F238E27FC236}">
                  <a16:creationId xmlns:a16="http://schemas.microsoft.com/office/drawing/2014/main" id="{23ECC3AF-E743-EE3F-60A0-8975FF8915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4439" y="3451226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39" name="Freeform 34929">
              <a:extLst>
                <a:ext uri="{FF2B5EF4-FFF2-40B4-BE49-F238E27FC236}">
                  <a16:creationId xmlns:a16="http://schemas.microsoft.com/office/drawing/2014/main" id="{865A254D-3CA3-6071-90A6-DBBA9732D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2989" y="3451226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1 w 1"/>
                <a:gd name="T5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40" name="Freeform 34930">
              <a:extLst>
                <a:ext uri="{FF2B5EF4-FFF2-40B4-BE49-F238E27FC236}">
                  <a16:creationId xmlns:a16="http://schemas.microsoft.com/office/drawing/2014/main" id="{B62C51DE-8B6A-AB97-E6AF-AF479D54E6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3951" y="3451226"/>
              <a:ext cx="4763" cy="0"/>
            </a:xfrm>
            <a:custGeom>
              <a:avLst/>
              <a:gdLst>
                <a:gd name="T0" fmla="*/ 0 w 3"/>
                <a:gd name="T1" fmla="*/ 0 w 3"/>
                <a:gd name="T2" fmla="*/ 1 w 3"/>
                <a:gd name="T3" fmla="*/ 3 w 3"/>
                <a:gd name="T4" fmla="*/ 1 w 3"/>
                <a:gd name="T5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41" name="Rectangle 34931">
              <a:extLst>
                <a:ext uri="{FF2B5EF4-FFF2-40B4-BE49-F238E27FC236}">
                  <a16:creationId xmlns:a16="http://schemas.microsoft.com/office/drawing/2014/main" id="{DAF723D2-E953-EABD-754E-F8BFBECFA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5064" y="34512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42" name="Rectangle 34932">
              <a:extLst>
                <a:ext uri="{FF2B5EF4-FFF2-40B4-BE49-F238E27FC236}">
                  <a16:creationId xmlns:a16="http://schemas.microsoft.com/office/drawing/2014/main" id="{4C459CFC-259C-4E80-A272-CEF7DAEAE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6164" y="34496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43" name="Freeform 34933">
              <a:extLst>
                <a:ext uri="{FF2B5EF4-FFF2-40B4-BE49-F238E27FC236}">
                  <a16:creationId xmlns:a16="http://schemas.microsoft.com/office/drawing/2014/main" id="{8F016506-DCAF-AAA6-7D8E-5739BE3ED6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9339" y="34496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44" name="Rectangle 34934">
              <a:extLst>
                <a:ext uri="{FF2B5EF4-FFF2-40B4-BE49-F238E27FC236}">
                  <a16:creationId xmlns:a16="http://schemas.microsoft.com/office/drawing/2014/main" id="{BFFD5D4C-956A-6D88-70D1-0E69140DF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7276" y="34496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45" name="Rectangle 34935">
              <a:extLst>
                <a:ext uri="{FF2B5EF4-FFF2-40B4-BE49-F238E27FC236}">
                  <a16:creationId xmlns:a16="http://schemas.microsoft.com/office/drawing/2014/main" id="{5DF6509F-BEC6-DDB4-1764-1EA770879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0451" y="34496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46" name="Rectangle 34936">
              <a:extLst>
                <a:ext uri="{FF2B5EF4-FFF2-40B4-BE49-F238E27FC236}">
                  <a16:creationId xmlns:a16="http://schemas.microsoft.com/office/drawing/2014/main" id="{757E637E-7509-81FC-1ED5-71D1625FC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3151" y="34496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47" name="Rectangle 34937">
              <a:extLst>
                <a:ext uri="{FF2B5EF4-FFF2-40B4-BE49-F238E27FC236}">
                  <a16:creationId xmlns:a16="http://schemas.microsoft.com/office/drawing/2014/main" id="{F3721EA4-7EC6-3FA6-2C1C-EDF46230A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0776" y="34496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48" name="Rectangle 34938">
              <a:extLst>
                <a:ext uri="{FF2B5EF4-FFF2-40B4-BE49-F238E27FC236}">
                  <a16:creationId xmlns:a16="http://schemas.microsoft.com/office/drawing/2014/main" id="{97AC95BF-2A4A-2E81-720A-013E64A4D1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6026" y="34496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49" name="Rectangle 34939">
              <a:extLst>
                <a:ext uri="{FF2B5EF4-FFF2-40B4-BE49-F238E27FC236}">
                  <a16:creationId xmlns:a16="http://schemas.microsoft.com/office/drawing/2014/main" id="{366F255E-D444-563A-4F17-1F1669113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8864" y="34480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50" name="Rectangle 34940">
              <a:extLst>
                <a:ext uri="{FF2B5EF4-FFF2-40B4-BE49-F238E27FC236}">
                  <a16:creationId xmlns:a16="http://schemas.microsoft.com/office/drawing/2014/main" id="{E1A0DFF5-66C3-20D8-D00A-5C53585A9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2201" y="34480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51" name="Freeform 34941">
              <a:extLst>
                <a:ext uri="{FF2B5EF4-FFF2-40B4-BE49-F238E27FC236}">
                  <a16:creationId xmlns:a16="http://schemas.microsoft.com/office/drawing/2014/main" id="{0BE5D24C-4967-E923-BC18-5BDB7692B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9676" y="3448051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52" name="Rectangle 34942">
              <a:extLst>
                <a:ext uri="{FF2B5EF4-FFF2-40B4-BE49-F238E27FC236}">
                  <a16:creationId xmlns:a16="http://schemas.microsoft.com/office/drawing/2014/main" id="{B410BEC8-2525-27FF-8B81-4FFBE5226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0926" y="34448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53" name="Rectangle 34943">
              <a:extLst>
                <a:ext uri="{FF2B5EF4-FFF2-40B4-BE49-F238E27FC236}">
                  <a16:creationId xmlns:a16="http://schemas.microsoft.com/office/drawing/2014/main" id="{49F7AE81-469B-4A3D-F380-75742647F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9026" y="344487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54" name="Rectangle 34944">
              <a:extLst>
                <a:ext uri="{FF2B5EF4-FFF2-40B4-BE49-F238E27FC236}">
                  <a16:creationId xmlns:a16="http://schemas.microsoft.com/office/drawing/2014/main" id="{284B9337-FE3E-636F-3284-214972A924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5376" y="34448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55" name="Freeform 34945">
              <a:extLst>
                <a:ext uri="{FF2B5EF4-FFF2-40B4-BE49-F238E27FC236}">
                  <a16:creationId xmlns:a16="http://schemas.microsoft.com/office/drawing/2014/main" id="{45ED0BD7-2268-CE65-8B56-492FEA33F1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3964" y="3444876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1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1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56" name="Rectangle 34946">
              <a:extLst>
                <a:ext uri="{FF2B5EF4-FFF2-40B4-BE49-F238E27FC236}">
                  <a16:creationId xmlns:a16="http://schemas.microsoft.com/office/drawing/2014/main" id="{8CCABFDF-2567-BDE5-CA86-4763AD2DE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5051" y="34432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57" name="Rectangle 34947">
              <a:extLst>
                <a:ext uri="{FF2B5EF4-FFF2-40B4-BE49-F238E27FC236}">
                  <a16:creationId xmlns:a16="http://schemas.microsoft.com/office/drawing/2014/main" id="{3876D0CE-5718-EDD1-1E5B-C8814E461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1251" y="34432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58" name="Rectangle 34948">
              <a:extLst>
                <a:ext uri="{FF2B5EF4-FFF2-40B4-BE49-F238E27FC236}">
                  <a16:creationId xmlns:a16="http://schemas.microsoft.com/office/drawing/2014/main" id="{C1E750EE-A17C-3D8B-B742-187C3DD29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1576" y="34432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59" name="Rectangle 34949">
              <a:extLst>
                <a:ext uri="{FF2B5EF4-FFF2-40B4-BE49-F238E27FC236}">
                  <a16:creationId xmlns:a16="http://schemas.microsoft.com/office/drawing/2014/main" id="{88595017-64B3-2CF7-DA08-0080F5C9C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6501" y="34432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60" name="Rectangle 34950">
              <a:extLst>
                <a:ext uri="{FF2B5EF4-FFF2-40B4-BE49-F238E27FC236}">
                  <a16:creationId xmlns:a16="http://schemas.microsoft.com/office/drawing/2014/main" id="{1B522969-A0DE-31A1-8554-9B09E8082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0451" y="344170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61" name="Rectangle 34951">
              <a:extLst>
                <a:ext uri="{FF2B5EF4-FFF2-40B4-BE49-F238E27FC236}">
                  <a16:creationId xmlns:a16="http://schemas.microsoft.com/office/drawing/2014/main" id="{934F7F1B-6D1B-F918-72B1-B77D985DE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664" y="34417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62" name="Freeform 34952">
              <a:extLst>
                <a:ext uri="{FF2B5EF4-FFF2-40B4-BE49-F238E27FC236}">
                  <a16:creationId xmlns:a16="http://schemas.microsoft.com/office/drawing/2014/main" id="{A1EB72CF-A77D-4CFA-DDA3-4F0F9B5856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7601" y="3438526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2 h 3"/>
                <a:gd name="T10" fmla="*/ 2 w 2"/>
                <a:gd name="T11" fmla="*/ 3 h 3"/>
                <a:gd name="T12" fmla="*/ 0 w 2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63" name="Freeform 34953">
              <a:extLst>
                <a:ext uri="{FF2B5EF4-FFF2-40B4-BE49-F238E27FC236}">
                  <a16:creationId xmlns:a16="http://schemas.microsoft.com/office/drawing/2014/main" id="{35579D1E-CA5C-4271-745B-18646323E2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5051" y="3438526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64" name="Rectangle 34954">
              <a:extLst>
                <a:ext uri="{FF2B5EF4-FFF2-40B4-BE49-F238E27FC236}">
                  <a16:creationId xmlns:a16="http://schemas.microsoft.com/office/drawing/2014/main" id="{585BE8AB-6F8E-F9E5-1252-6A1EBB3547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7276" y="34385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65" name="Rectangle 34955">
              <a:extLst>
                <a:ext uri="{FF2B5EF4-FFF2-40B4-BE49-F238E27FC236}">
                  <a16:creationId xmlns:a16="http://schemas.microsoft.com/office/drawing/2014/main" id="{497F8264-83CD-E2DE-E403-4BE8B6A227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9814" y="34369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66" name="Rectangle 34956">
              <a:extLst>
                <a:ext uri="{FF2B5EF4-FFF2-40B4-BE49-F238E27FC236}">
                  <a16:creationId xmlns:a16="http://schemas.microsoft.com/office/drawing/2014/main" id="{B8A69CD5-D8EC-FBEA-775F-E468B1CCE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8226" y="34337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67" name="Freeform 34957">
              <a:extLst>
                <a:ext uri="{FF2B5EF4-FFF2-40B4-BE49-F238E27FC236}">
                  <a16:creationId xmlns:a16="http://schemas.microsoft.com/office/drawing/2014/main" id="{F3BADBB0-47C2-9708-BDDD-8D64F6FED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0601" y="3427413"/>
              <a:ext cx="9525" cy="6350"/>
            </a:xfrm>
            <a:custGeom>
              <a:avLst/>
              <a:gdLst>
                <a:gd name="T0" fmla="*/ 0 w 6"/>
                <a:gd name="T1" fmla="*/ 4 h 4"/>
                <a:gd name="T2" fmla="*/ 0 w 6"/>
                <a:gd name="T3" fmla="*/ 2 h 4"/>
                <a:gd name="T4" fmla="*/ 2 w 6"/>
                <a:gd name="T5" fmla="*/ 2 h 4"/>
                <a:gd name="T6" fmla="*/ 3 w 6"/>
                <a:gd name="T7" fmla="*/ 2 h 4"/>
                <a:gd name="T8" fmla="*/ 4 w 6"/>
                <a:gd name="T9" fmla="*/ 2 h 4"/>
                <a:gd name="T10" fmla="*/ 4 w 6"/>
                <a:gd name="T11" fmla="*/ 1 h 4"/>
                <a:gd name="T12" fmla="*/ 4 w 6"/>
                <a:gd name="T13" fmla="*/ 0 h 4"/>
                <a:gd name="T14" fmla="*/ 6 w 6"/>
                <a:gd name="T15" fmla="*/ 0 h 4"/>
                <a:gd name="T16" fmla="*/ 6 w 6"/>
                <a:gd name="T17" fmla="*/ 1 h 4"/>
                <a:gd name="T18" fmla="*/ 6 w 6"/>
                <a:gd name="T19" fmla="*/ 2 h 4"/>
                <a:gd name="T20" fmla="*/ 6 w 6"/>
                <a:gd name="T21" fmla="*/ 4 h 4"/>
                <a:gd name="T22" fmla="*/ 4 w 6"/>
                <a:gd name="T23" fmla="*/ 4 h 4"/>
                <a:gd name="T24" fmla="*/ 3 w 6"/>
                <a:gd name="T25" fmla="*/ 4 h 4"/>
                <a:gd name="T26" fmla="*/ 2 w 6"/>
                <a:gd name="T27" fmla="*/ 4 h 4"/>
                <a:gd name="T28" fmla="*/ 0 w 6"/>
                <a:gd name="T2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" h="4">
                  <a:moveTo>
                    <a:pt x="0" y="4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6" y="2"/>
                  </a:lnTo>
                  <a:lnTo>
                    <a:pt x="6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68" name="Freeform 34958">
              <a:extLst>
                <a:ext uri="{FF2B5EF4-FFF2-40B4-BE49-F238E27FC236}">
                  <a16:creationId xmlns:a16="http://schemas.microsoft.com/office/drawing/2014/main" id="{617143A2-BE69-8CDF-C30E-BDED466384C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7739" y="3429001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69" name="Rectangle 34959">
              <a:extLst>
                <a:ext uri="{FF2B5EF4-FFF2-40B4-BE49-F238E27FC236}">
                  <a16:creationId xmlns:a16="http://schemas.microsoft.com/office/drawing/2014/main" id="{A01DE527-8EEB-3490-43AD-2ADE7589E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3776" y="34274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70" name="Rectangle 34960">
              <a:extLst>
                <a:ext uri="{FF2B5EF4-FFF2-40B4-BE49-F238E27FC236}">
                  <a16:creationId xmlns:a16="http://schemas.microsoft.com/office/drawing/2014/main" id="{17B76762-4425-1AF6-17D0-F04B0051F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7589" y="34274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71" name="Freeform 34961">
              <a:extLst>
                <a:ext uri="{FF2B5EF4-FFF2-40B4-BE49-F238E27FC236}">
                  <a16:creationId xmlns:a16="http://schemas.microsoft.com/office/drawing/2014/main" id="{22DBE83A-718C-EE7A-9A01-A70F6EE5B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4726" y="3421063"/>
              <a:ext cx="4763" cy="6350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2 h 4"/>
                <a:gd name="T4" fmla="*/ 0 w 3"/>
                <a:gd name="T5" fmla="*/ 1 h 4"/>
                <a:gd name="T6" fmla="*/ 1 w 3"/>
                <a:gd name="T7" fmla="*/ 1 h 4"/>
                <a:gd name="T8" fmla="*/ 1 w 3"/>
                <a:gd name="T9" fmla="*/ 0 h 4"/>
                <a:gd name="T10" fmla="*/ 3 w 3"/>
                <a:gd name="T11" fmla="*/ 0 h 4"/>
                <a:gd name="T12" fmla="*/ 3 w 3"/>
                <a:gd name="T13" fmla="*/ 1 h 4"/>
                <a:gd name="T14" fmla="*/ 3 w 3"/>
                <a:gd name="T15" fmla="*/ 2 h 4"/>
                <a:gd name="T16" fmla="*/ 3 w 3"/>
                <a:gd name="T17" fmla="*/ 4 h 4"/>
                <a:gd name="T18" fmla="*/ 1 w 3"/>
                <a:gd name="T19" fmla="*/ 4 h 4"/>
                <a:gd name="T20" fmla="*/ 0 w 3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4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72" name="Freeform 34962">
              <a:extLst>
                <a:ext uri="{FF2B5EF4-FFF2-40B4-BE49-F238E27FC236}">
                  <a16:creationId xmlns:a16="http://schemas.microsoft.com/office/drawing/2014/main" id="{95E7BF85-7814-425E-0B30-A7D5C336BF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8064" y="3422651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73" name="Freeform 34963">
              <a:extLst>
                <a:ext uri="{FF2B5EF4-FFF2-40B4-BE49-F238E27FC236}">
                  <a16:creationId xmlns:a16="http://schemas.microsoft.com/office/drawing/2014/main" id="{16310EDE-07B9-23BC-723C-273F48BDC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0439" y="3419476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0 w 3"/>
                <a:gd name="T5" fmla="*/ 1 h 3"/>
                <a:gd name="T6" fmla="*/ 1 w 3"/>
                <a:gd name="T7" fmla="*/ 1 h 3"/>
                <a:gd name="T8" fmla="*/ 1 w 3"/>
                <a:gd name="T9" fmla="*/ 0 h 3"/>
                <a:gd name="T10" fmla="*/ 3 w 3"/>
                <a:gd name="T11" fmla="*/ 0 h 3"/>
                <a:gd name="T12" fmla="*/ 3 w 3"/>
                <a:gd name="T13" fmla="*/ 0 h 3"/>
                <a:gd name="T14" fmla="*/ 3 w 3"/>
                <a:gd name="T15" fmla="*/ 1 h 3"/>
                <a:gd name="T16" fmla="*/ 3 w 3"/>
                <a:gd name="T17" fmla="*/ 1 h 3"/>
                <a:gd name="T18" fmla="*/ 1 w 3"/>
                <a:gd name="T19" fmla="*/ 1 h 3"/>
                <a:gd name="T20" fmla="*/ 1 w 3"/>
                <a:gd name="T21" fmla="*/ 2 h 3"/>
                <a:gd name="T22" fmla="*/ 1 w 3"/>
                <a:gd name="T23" fmla="*/ 3 h 3"/>
                <a:gd name="T24" fmla="*/ 0 w 3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74" name="Freeform 34964">
              <a:extLst>
                <a:ext uri="{FF2B5EF4-FFF2-40B4-BE49-F238E27FC236}">
                  <a16:creationId xmlns:a16="http://schemas.microsoft.com/office/drawing/2014/main" id="{75ABA770-6002-7992-025B-AE1B7097CC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1551" y="341947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75" name="Rectangle 34965">
              <a:extLst>
                <a:ext uri="{FF2B5EF4-FFF2-40B4-BE49-F238E27FC236}">
                  <a16:creationId xmlns:a16="http://schemas.microsoft.com/office/drawing/2014/main" id="{5C8EE696-E2CB-8B46-EA91-080AD3FFB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0601" y="34194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76" name="Freeform 34966">
              <a:extLst>
                <a:ext uri="{FF2B5EF4-FFF2-40B4-BE49-F238E27FC236}">
                  <a16:creationId xmlns:a16="http://schemas.microsoft.com/office/drawing/2014/main" id="{8B25EA18-6046-AA7B-08EE-81F3BFE80E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6314" y="3414713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77" name="Rectangle 34967">
              <a:extLst>
                <a:ext uri="{FF2B5EF4-FFF2-40B4-BE49-F238E27FC236}">
                  <a16:creationId xmlns:a16="http://schemas.microsoft.com/office/drawing/2014/main" id="{7A6B1707-A979-43B2-C516-7E7DE937F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5364" y="34131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78" name="Rectangle 34968">
              <a:extLst>
                <a:ext uri="{FF2B5EF4-FFF2-40B4-BE49-F238E27FC236}">
                  <a16:creationId xmlns:a16="http://schemas.microsoft.com/office/drawing/2014/main" id="{49E478A8-41E6-A95C-A7AE-55DBAEEE0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4726" y="34083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79" name="Freeform 34969">
              <a:extLst>
                <a:ext uri="{FF2B5EF4-FFF2-40B4-BE49-F238E27FC236}">
                  <a16:creationId xmlns:a16="http://schemas.microsoft.com/office/drawing/2014/main" id="{3BF569BB-D1E8-034E-6565-D05F5C560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0439" y="3406776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80" name="Rectangle 34970">
              <a:extLst>
                <a:ext uri="{FF2B5EF4-FFF2-40B4-BE49-F238E27FC236}">
                  <a16:creationId xmlns:a16="http://schemas.microsoft.com/office/drawing/2014/main" id="{C66B9CE2-2260-2F96-5BFF-2827CF2FC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2664" y="34067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81" name="Rectangle 34971">
              <a:extLst>
                <a:ext uri="{FF2B5EF4-FFF2-40B4-BE49-F238E27FC236}">
                  <a16:creationId xmlns:a16="http://schemas.microsoft.com/office/drawing/2014/main" id="{DF19AAE1-0DFB-0C0E-2D44-2E97262C1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9489" y="34020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82" name="Rectangle 34972">
              <a:extLst>
                <a:ext uri="{FF2B5EF4-FFF2-40B4-BE49-F238E27FC236}">
                  <a16:creationId xmlns:a16="http://schemas.microsoft.com/office/drawing/2014/main" id="{74BE0A86-E39E-4365-E62F-F39C48A39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4726" y="34020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83" name="Freeform 34973">
              <a:extLst>
                <a:ext uri="{FF2B5EF4-FFF2-40B4-BE49-F238E27FC236}">
                  <a16:creationId xmlns:a16="http://schemas.microsoft.com/office/drawing/2014/main" id="{912C22C4-4963-29FA-C8F7-BC8E792AD04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2976" y="340042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84" name="Freeform 34974">
              <a:extLst>
                <a:ext uri="{FF2B5EF4-FFF2-40B4-BE49-F238E27FC236}">
                  <a16:creationId xmlns:a16="http://schemas.microsoft.com/office/drawing/2014/main" id="{3F73DC61-BFE0-5C57-F986-999EE832D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6789" y="340042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85" name="Rectangle 34975">
              <a:extLst>
                <a:ext uri="{FF2B5EF4-FFF2-40B4-BE49-F238E27FC236}">
                  <a16:creationId xmlns:a16="http://schemas.microsoft.com/office/drawing/2014/main" id="{05514FD4-174F-24C0-7DF1-29887AA9C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3139" y="34004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86" name="Rectangle 34976">
              <a:extLst>
                <a:ext uri="{FF2B5EF4-FFF2-40B4-BE49-F238E27FC236}">
                  <a16:creationId xmlns:a16="http://schemas.microsoft.com/office/drawing/2014/main" id="{E947F937-4C6A-9B6C-CFA7-741F34D03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8676" y="33988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87" name="Freeform 34977">
              <a:extLst>
                <a:ext uri="{FF2B5EF4-FFF2-40B4-BE49-F238E27FC236}">
                  <a16:creationId xmlns:a16="http://schemas.microsoft.com/office/drawing/2014/main" id="{54366D7B-98F2-D00D-A448-0D4267A07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0439" y="339883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88" name="Rectangle 34978">
              <a:extLst>
                <a:ext uri="{FF2B5EF4-FFF2-40B4-BE49-F238E27FC236}">
                  <a16:creationId xmlns:a16="http://schemas.microsoft.com/office/drawing/2014/main" id="{59CD8E15-D2DF-A87F-5FEE-DE1AC9022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264" y="33940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89" name="Rectangle 34979">
              <a:extLst>
                <a:ext uri="{FF2B5EF4-FFF2-40B4-BE49-F238E27FC236}">
                  <a16:creationId xmlns:a16="http://schemas.microsoft.com/office/drawing/2014/main" id="{895C1B8C-2BA7-4A9E-21D7-A413D731E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5201" y="33940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90" name="Rectangle 34980">
              <a:extLst>
                <a:ext uri="{FF2B5EF4-FFF2-40B4-BE49-F238E27FC236}">
                  <a16:creationId xmlns:a16="http://schemas.microsoft.com/office/drawing/2014/main" id="{C37D668A-50C0-EB0B-A78C-FE9FC611F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0601" y="33940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91" name="Rectangle 34981">
              <a:extLst>
                <a:ext uri="{FF2B5EF4-FFF2-40B4-BE49-F238E27FC236}">
                  <a16:creationId xmlns:a16="http://schemas.microsoft.com/office/drawing/2014/main" id="{A9EC77DB-FB0C-048F-9CAB-5490EEEFF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6951" y="33940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92" name="Rectangle 34982">
              <a:extLst>
                <a:ext uri="{FF2B5EF4-FFF2-40B4-BE49-F238E27FC236}">
                  <a16:creationId xmlns:a16="http://schemas.microsoft.com/office/drawing/2014/main" id="{971C0DAD-4337-E83D-D578-E2E231F9C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6789" y="33924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93" name="Rectangle 34983">
              <a:extLst>
                <a:ext uri="{FF2B5EF4-FFF2-40B4-BE49-F238E27FC236}">
                  <a16:creationId xmlns:a16="http://schemas.microsoft.com/office/drawing/2014/main" id="{6CE9AC5D-820C-DDD8-BA8C-45DF15ED8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264" y="33861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94" name="Rectangle 34984">
              <a:extLst>
                <a:ext uri="{FF2B5EF4-FFF2-40B4-BE49-F238E27FC236}">
                  <a16:creationId xmlns:a16="http://schemas.microsoft.com/office/drawing/2014/main" id="{5494C5CD-6809-A88A-B2EE-193E2EBA4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5201" y="33845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95" name="Rectangle 34985">
              <a:extLst>
                <a:ext uri="{FF2B5EF4-FFF2-40B4-BE49-F238E27FC236}">
                  <a16:creationId xmlns:a16="http://schemas.microsoft.com/office/drawing/2014/main" id="{DA16BB4E-5F5E-3B03-E9A9-1FCEC46E83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6789" y="33813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96" name="Freeform 34986">
              <a:extLst>
                <a:ext uri="{FF2B5EF4-FFF2-40B4-BE49-F238E27FC236}">
                  <a16:creationId xmlns:a16="http://schemas.microsoft.com/office/drawing/2014/main" id="{67FDF071-293A-9C54-AC99-49F0CCA8D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7264" y="33782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97" name="Freeform 34987">
              <a:extLst>
                <a:ext uri="{FF2B5EF4-FFF2-40B4-BE49-F238E27FC236}">
                  <a16:creationId xmlns:a16="http://schemas.microsoft.com/office/drawing/2014/main" id="{EA4D1713-46D5-80FE-A6CC-A382086F54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2501" y="337661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98" name="Freeform 34989">
              <a:extLst>
                <a:ext uri="{FF2B5EF4-FFF2-40B4-BE49-F238E27FC236}">
                  <a16:creationId xmlns:a16="http://schemas.microsoft.com/office/drawing/2014/main" id="{47BA9142-5B8A-EAC6-6C28-A028E0FC4B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4564" y="3367088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1 w 2"/>
                <a:gd name="T5" fmla="*/ 2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2 h 3"/>
                <a:gd name="T12" fmla="*/ 2 w 2"/>
                <a:gd name="T13" fmla="*/ 3 h 3"/>
                <a:gd name="T14" fmla="*/ 1 w 2"/>
                <a:gd name="T15" fmla="*/ 3 h 3"/>
                <a:gd name="T16" fmla="*/ 0 w 2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399" name="Freeform 34990">
              <a:extLst>
                <a:ext uri="{FF2B5EF4-FFF2-40B4-BE49-F238E27FC236}">
                  <a16:creationId xmlns:a16="http://schemas.microsoft.com/office/drawing/2014/main" id="{3EBC3CF5-7407-DACF-5AA9-7C08E5B2BE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5514" y="3351213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00" name="Freeform 34991">
              <a:extLst>
                <a:ext uri="{FF2B5EF4-FFF2-40B4-BE49-F238E27FC236}">
                  <a16:creationId xmlns:a16="http://schemas.microsoft.com/office/drawing/2014/main" id="{783C2EE6-E78F-6BE2-C071-6BA1F862ED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2651" y="3343276"/>
              <a:ext cx="3175" cy="635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3 h 4"/>
                <a:gd name="T4" fmla="*/ 0 w 2"/>
                <a:gd name="T5" fmla="*/ 1 h 4"/>
                <a:gd name="T6" fmla="*/ 0 w 2"/>
                <a:gd name="T7" fmla="*/ 0 h 4"/>
                <a:gd name="T8" fmla="*/ 2 w 2"/>
                <a:gd name="T9" fmla="*/ 0 h 4"/>
                <a:gd name="T10" fmla="*/ 2 w 2"/>
                <a:gd name="T11" fmla="*/ 1 h 4"/>
                <a:gd name="T12" fmla="*/ 2 w 2"/>
                <a:gd name="T13" fmla="*/ 3 h 4"/>
                <a:gd name="T14" fmla="*/ 2 w 2"/>
                <a:gd name="T15" fmla="*/ 4 h 4"/>
                <a:gd name="T16" fmla="*/ 0 w 2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01" name="Freeform 34992">
              <a:extLst>
                <a:ext uri="{FF2B5EF4-FFF2-40B4-BE49-F238E27FC236}">
                  <a16:creationId xmlns:a16="http://schemas.microsoft.com/office/drawing/2014/main" id="{DE8D5102-D763-46F9-FB1F-F79C97E3CA4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2339" y="3344863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02" name="Rectangle 34993">
              <a:extLst>
                <a:ext uri="{FF2B5EF4-FFF2-40B4-BE49-F238E27FC236}">
                  <a16:creationId xmlns:a16="http://schemas.microsoft.com/office/drawing/2014/main" id="{43AFC85B-2938-643A-708E-8F36C9BF3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5989" y="33353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03" name="Freeform 34994">
              <a:extLst>
                <a:ext uri="{FF2B5EF4-FFF2-40B4-BE49-F238E27FC236}">
                  <a16:creationId xmlns:a16="http://schemas.microsoft.com/office/drawing/2014/main" id="{84587ABF-0404-3EA0-E1ED-E3DB3F91F0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4401" y="333216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04" name="Rectangle 34995">
              <a:extLst>
                <a:ext uri="{FF2B5EF4-FFF2-40B4-BE49-F238E27FC236}">
                  <a16:creationId xmlns:a16="http://schemas.microsoft.com/office/drawing/2014/main" id="{3BCF7404-5FE9-E752-432F-2B8DFE391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1226" y="33289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05" name="Freeform 34996">
              <a:extLst>
                <a:ext uri="{FF2B5EF4-FFF2-40B4-BE49-F238E27FC236}">
                  <a16:creationId xmlns:a16="http://schemas.microsoft.com/office/drawing/2014/main" id="{FC2860DB-C02A-8669-4727-C677208849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5989" y="3327401"/>
              <a:ext cx="0" cy="3175"/>
            </a:xfrm>
            <a:custGeom>
              <a:avLst/>
              <a:gdLst>
                <a:gd name="T0" fmla="*/ 2 h 2"/>
                <a:gd name="T1" fmla="*/ 1 h 2"/>
                <a:gd name="T2" fmla="*/ 0 h 2"/>
                <a:gd name="T3" fmla="*/ 1 h 2"/>
                <a:gd name="T4" fmla="*/ 2 h 2"/>
                <a:gd name="T5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06" name="Rectangle 34997">
              <a:extLst>
                <a:ext uri="{FF2B5EF4-FFF2-40B4-BE49-F238E27FC236}">
                  <a16:creationId xmlns:a16="http://schemas.microsoft.com/office/drawing/2014/main" id="{DF316696-1B70-77E6-459E-BCC4132E3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5351" y="33226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07" name="Freeform 34998">
              <a:extLst>
                <a:ext uri="{FF2B5EF4-FFF2-40B4-BE49-F238E27FC236}">
                  <a16:creationId xmlns:a16="http://schemas.microsoft.com/office/drawing/2014/main" id="{B9778123-00CF-C875-EEEB-6C091C9E4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0114" y="3317876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08" name="Rectangle 34999">
              <a:extLst>
                <a:ext uri="{FF2B5EF4-FFF2-40B4-BE49-F238E27FC236}">
                  <a16:creationId xmlns:a16="http://schemas.microsoft.com/office/drawing/2014/main" id="{EE28B010-7998-34B0-BC5C-37A7FDDB5B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4401" y="33178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09" name="Freeform 35000">
              <a:extLst>
                <a:ext uri="{FF2B5EF4-FFF2-40B4-BE49-F238E27FC236}">
                  <a16:creationId xmlns:a16="http://schemas.microsoft.com/office/drawing/2014/main" id="{C6932F8C-0F7C-BC03-BDEE-C8519FC091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5189" y="330200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0 h 1"/>
                <a:gd name="T6" fmla="*/ 1 w 1"/>
                <a:gd name="T7" fmla="*/ 0 h 1"/>
                <a:gd name="T8" fmla="*/ 1 w 1"/>
                <a:gd name="T9" fmla="*/ 1 h 1"/>
                <a:gd name="T10" fmla="*/ 1 w 1"/>
                <a:gd name="T11" fmla="*/ 1 h 1"/>
                <a:gd name="T12" fmla="*/ 0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10" name="Freeform 35001">
              <a:extLst>
                <a:ext uri="{FF2B5EF4-FFF2-40B4-BE49-F238E27FC236}">
                  <a16:creationId xmlns:a16="http://schemas.microsoft.com/office/drawing/2014/main" id="{01C15CD3-AAFE-B176-BEE0-F0CBE63226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001" y="3302001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1 h 1"/>
                <a:gd name="T4" fmla="*/ 1 w 3"/>
                <a:gd name="T5" fmla="*/ 1 h 1"/>
                <a:gd name="T6" fmla="*/ 1 w 3"/>
                <a:gd name="T7" fmla="*/ 0 h 1"/>
                <a:gd name="T8" fmla="*/ 3 w 3"/>
                <a:gd name="T9" fmla="*/ 0 h 1"/>
                <a:gd name="T10" fmla="*/ 3 w 3"/>
                <a:gd name="T11" fmla="*/ 1 h 1"/>
                <a:gd name="T12" fmla="*/ 3 w 3"/>
                <a:gd name="T13" fmla="*/ 1 h 1"/>
                <a:gd name="T14" fmla="*/ 1 w 3"/>
                <a:gd name="T15" fmla="*/ 1 h 1"/>
                <a:gd name="T16" fmla="*/ 0 w 3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11" name="Rectangle 35002">
              <a:extLst>
                <a:ext uri="{FF2B5EF4-FFF2-40B4-BE49-F238E27FC236}">
                  <a16:creationId xmlns:a16="http://schemas.microsoft.com/office/drawing/2014/main" id="{1B3CF28E-C7C8-7A29-56C9-E3336FBC0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2014" y="32877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12" name="Rectangle 35003">
              <a:extLst>
                <a:ext uri="{FF2B5EF4-FFF2-40B4-BE49-F238E27FC236}">
                  <a16:creationId xmlns:a16="http://schemas.microsoft.com/office/drawing/2014/main" id="{34DF3C8D-8AC3-1305-13A6-769A4009D7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201" y="32845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13" name="Freeform 35004">
              <a:extLst>
                <a:ext uri="{FF2B5EF4-FFF2-40B4-BE49-F238E27FC236}">
                  <a16:creationId xmlns:a16="http://schemas.microsoft.com/office/drawing/2014/main" id="{61909062-B210-8E1D-D0BB-E3EE74C71F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2964" y="3284538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14" name="Freeform 35005">
              <a:extLst>
                <a:ext uri="{FF2B5EF4-FFF2-40B4-BE49-F238E27FC236}">
                  <a16:creationId xmlns:a16="http://schemas.microsoft.com/office/drawing/2014/main" id="{8F955F99-E41D-9799-0897-1441640746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7564" y="3279776"/>
              <a:ext cx="0" cy="4763"/>
            </a:xfrm>
            <a:custGeom>
              <a:avLst/>
              <a:gdLst>
                <a:gd name="T0" fmla="*/ 3 h 3"/>
                <a:gd name="T1" fmla="*/ 1 h 3"/>
                <a:gd name="T2" fmla="*/ 0 h 3"/>
                <a:gd name="T3" fmla="*/ 0 h 3"/>
                <a:gd name="T4" fmla="*/ 1 h 3"/>
                <a:gd name="T5" fmla="*/ 3 h 3"/>
                <a:gd name="T6" fmla="*/ 3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15" name="Freeform 35006">
              <a:extLst>
                <a:ext uri="{FF2B5EF4-FFF2-40B4-BE49-F238E27FC236}">
                  <a16:creationId xmlns:a16="http://schemas.microsoft.com/office/drawing/2014/main" id="{0539F74B-793B-A765-41EC-CE279AA4E8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2326" y="3273426"/>
              <a:ext cx="7938" cy="4763"/>
            </a:xfrm>
            <a:custGeom>
              <a:avLst/>
              <a:gdLst>
                <a:gd name="T0" fmla="*/ 0 w 5"/>
                <a:gd name="T1" fmla="*/ 3 h 3"/>
                <a:gd name="T2" fmla="*/ 0 w 5"/>
                <a:gd name="T3" fmla="*/ 1 h 3"/>
                <a:gd name="T4" fmla="*/ 1 w 5"/>
                <a:gd name="T5" fmla="*/ 1 h 3"/>
                <a:gd name="T6" fmla="*/ 1 w 5"/>
                <a:gd name="T7" fmla="*/ 0 h 3"/>
                <a:gd name="T8" fmla="*/ 2 w 5"/>
                <a:gd name="T9" fmla="*/ 0 h 3"/>
                <a:gd name="T10" fmla="*/ 4 w 5"/>
                <a:gd name="T11" fmla="*/ 0 h 3"/>
                <a:gd name="T12" fmla="*/ 5 w 5"/>
                <a:gd name="T13" fmla="*/ 0 h 3"/>
                <a:gd name="T14" fmla="*/ 5 w 5"/>
                <a:gd name="T15" fmla="*/ 1 h 3"/>
                <a:gd name="T16" fmla="*/ 4 w 5"/>
                <a:gd name="T17" fmla="*/ 1 h 3"/>
                <a:gd name="T18" fmla="*/ 2 w 5"/>
                <a:gd name="T19" fmla="*/ 1 h 3"/>
                <a:gd name="T20" fmla="*/ 2 w 5"/>
                <a:gd name="T21" fmla="*/ 3 h 3"/>
                <a:gd name="T22" fmla="*/ 1 w 5"/>
                <a:gd name="T23" fmla="*/ 3 h 3"/>
                <a:gd name="T24" fmla="*/ 0 w 5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3">
                  <a:moveTo>
                    <a:pt x="0" y="3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4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16" name="Rectangle 35007">
              <a:extLst>
                <a:ext uri="{FF2B5EF4-FFF2-40B4-BE49-F238E27FC236}">
                  <a16:creationId xmlns:a16="http://schemas.microsoft.com/office/drawing/2014/main" id="{78F257DD-C740-8AE7-5AFC-5264E30E6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7564" y="32718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17" name="Freeform 35008">
              <a:extLst>
                <a:ext uri="{FF2B5EF4-FFF2-40B4-BE49-F238E27FC236}">
                  <a16:creationId xmlns:a16="http://schemas.microsoft.com/office/drawing/2014/main" id="{80CFF13B-4E02-5D87-2A20-8F3B94C43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0576" y="3251201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1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1 h 3"/>
                <a:gd name="T10" fmla="*/ 2 w 2"/>
                <a:gd name="T11" fmla="*/ 3 h 3"/>
                <a:gd name="T12" fmla="*/ 0 w 2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18" name="Freeform 35009">
              <a:extLst>
                <a:ext uri="{FF2B5EF4-FFF2-40B4-BE49-F238E27FC236}">
                  <a16:creationId xmlns:a16="http://schemas.microsoft.com/office/drawing/2014/main" id="{D61C9A87-C5EB-DFFF-FCC6-814E76E37E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4064" y="323056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19" name="Rectangle 35010">
              <a:extLst>
                <a:ext uri="{FF2B5EF4-FFF2-40B4-BE49-F238E27FC236}">
                  <a16:creationId xmlns:a16="http://schemas.microsoft.com/office/drawing/2014/main" id="{A8EBC474-BB36-888A-9A1E-A56FA3D6B9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4064" y="3224213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20" name="Rectangle 35011">
              <a:extLst>
                <a:ext uri="{FF2B5EF4-FFF2-40B4-BE49-F238E27FC236}">
                  <a16:creationId xmlns:a16="http://schemas.microsoft.com/office/drawing/2014/main" id="{D8BBEFD3-2F81-478D-1D0C-F32CD9E63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9139" y="31956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21" name="Rectangle 35012">
              <a:extLst>
                <a:ext uri="{FF2B5EF4-FFF2-40B4-BE49-F238E27FC236}">
                  <a16:creationId xmlns:a16="http://schemas.microsoft.com/office/drawing/2014/main" id="{F951E242-9668-9800-0941-515FE280C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4851" y="318770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22" name="Freeform 35013">
              <a:extLst>
                <a:ext uri="{FF2B5EF4-FFF2-40B4-BE49-F238E27FC236}">
                  <a16:creationId xmlns:a16="http://schemas.microsoft.com/office/drawing/2014/main" id="{F737510D-823C-3888-E009-7306215B6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8026" y="317976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23" name="Freeform 35014">
              <a:extLst>
                <a:ext uri="{FF2B5EF4-FFF2-40B4-BE49-F238E27FC236}">
                  <a16:creationId xmlns:a16="http://schemas.microsoft.com/office/drawing/2014/main" id="{A43321D5-3DBB-10A1-6E7D-EC2F24FB10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59514" y="4179888"/>
              <a:ext cx="141288" cy="60325"/>
            </a:xfrm>
            <a:custGeom>
              <a:avLst/>
              <a:gdLst>
                <a:gd name="T0" fmla="*/ 80 w 89"/>
                <a:gd name="T1" fmla="*/ 11 h 38"/>
                <a:gd name="T2" fmla="*/ 13 w 89"/>
                <a:gd name="T3" fmla="*/ 19 h 38"/>
                <a:gd name="T4" fmla="*/ 8 w 89"/>
                <a:gd name="T5" fmla="*/ 28 h 38"/>
                <a:gd name="T6" fmla="*/ 27 w 89"/>
                <a:gd name="T7" fmla="*/ 26 h 38"/>
                <a:gd name="T8" fmla="*/ 13 w 89"/>
                <a:gd name="T9" fmla="*/ 16 h 38"/>
                <a:gd name="T10" fmla="*/ 18 w 89"/>
                <a:gd name="T11" fmla="*/ 20 h 38"/>
                <a:gd name="T12" fmla="*/ 27 w 89"/>
                <a:gd name="T13" fmla="*/ 22 h 38"/>
                <a:gd name="T14" fmla="*/ 87 w 89"/>
                <a:gd name="T15" fmla="*/ 2 h 38"/>
                <a:gd name="T16" fmla="*/ 84 w 89"/>
                <a:gd name="T17" fmla="*/ 9 h 38"/>
                <a:gd name="T18" fmla="*/ 80 w 89"/>
                <a:gd name="T19" fmla="*/ 11 h 38"/>
                <a:gd name="T20" fmla="*/ 80 w 89"/>
                <a:gd name="T21" fmla="*/ 14 h 38"/>
                <a:gd name="T22" fmla="*/ 77 w 89"/>
                <a:gd name="T23" fmla="*/ 16 h 38"/>
                <a:gd name="T24" fmla="*/ 72 w 89"/>
                <a:gd name="T25" fmla="*/ 22 h 38"/>
                <a:gd name="T26" fmla="*/ 77 w 89"/>
                <a:gd name="T27" fmla="*/ 22 h 38"/>
                <a:gd name="T28" fmla="*/ 76 w 89"/>
                <a:gd name="T29" fmla="*/ 23 h 38"/>
                <a:gd name="T30" fmla="*/ 80 w 89"/>
                <a:gd name="T31" fmla="*/ 24 h 38"/>
                <a:gd name="T32" fmla="*/ 81 w 89"/>
                <a:gd name="T33" fmla="*/ 29 h 38"/>
                <a:gd name="T34" fmla="*/ 81 w 89"/>
                <a:gd name="T35" fmla="*/ 31 h 38"/>
                <a:gd name="T36" fmla="*/ 76 w 89"/>
                <a:gd name="T37" fmla="*/ 37 h 38"/>
                <a:gd name="T38" fmla="*/ 66 w 89"/>
                <a:gd name="T39" fmla="*/ 36 h 38"/>
                <a:gd name="T40" fmla="*/ 66 w 89"/>
                <a:gd name="T41" fmla="*/ 31 h 38"/>
                <a:gd name="T42" fmla="*/ 62 w 89"/>
                <a:gd name="T43" fmla="*/ 29 h 38"/>
                <a:gd name="T44" fmla="*/ 58 w 89"/>
                <a:gd name="T45" fmla="*/ 31 h 38"/>
                <a:gd name="T46" fmla="*/ 56 w 89"/>
                <a:gd name="T47" fmla="*/ 27 h 38"/>
                <a:gd name="T48" fmla="*/ 63 w 89"/>
                <a:gd name="T49" fmla="*/ 20 h 38"/>
                <a:gd name="T50" fmla="*/ 56 w 89"/>
                <a:gd name="T51" fmla="*/ 24 h 38"/>
                <a:gd name="T52" fmla="*/ 51 w 89"/>
                <a:gd name="T53" fmla="*/ 29 h 38"/>
                <a:gd name="T54" fmla="*/ 53 w 89"/>
                <a:gd name="T55" fmla="*/ 33 h 38"/>
                <a:gd name="T56" fmla="*/ 51 w 89"/>
                <a:gd name="T57" fmla="*/ 35 h 38"/>
                <a:gd name="T58" fmla="*/ 54 w 89"/>
                <a:gd name="T59" fmla="*/ 37 h 38"/>
                <a:gd name="T60" fmla="*/ 42 w 89"/>
                <a:gd name="T61" fmla="*/ 37 h 38"/>
                <a:gd name="T62" fmla="*/ 35 w 89"/>
                <a:gd name="T63" fmla="*/ 38 h 38"/>
                <a:gd name="T64" fmla="*/ 35 w 89"/>
                <a:gd name="T65" fmla="*/ 33 h 38"/>
                <a:gd name="T66" fmla="*/ 24 w 89"/>
                <a:gd name="T67" fmla="*/ 33 h 38"/>
                <a:gd name="T68" fmla="*/ 17 w 89"/>
                <a:gd name="T69" fmla="*/ 35 h 38"/>
                <a:gd name="T70" fmla="*/ 14 w 89"/>
                <a:gd name="T71" fmla="*/ 24 h 38"/>
                <a:gd name="T72" fmla="*/ 2 w 89"/>
                <a:gd name="T73" fmla="*/ 31 h 38"/>
                <a:gd name="T74" fmla="*/ 2 w 89"/>
                <a:gd name="T75" fmla="*/ 13 h 38"/>
                <a:gd name="T76" fmla="*/ 10 w 89"/>
                <a:gd name="T77" fmla="*/ 7 h 38"/>
                <a:gd name="T78" fmla="*/ 10 w 89"/>
                <a:gd name="T79" fmla="*/ 15 h 38"/>
                <a:gd name="T80" fmla="*/ 8 w 89"/>
                <a:gd name="T81" fmla="*/ 20 h 38"/>
                <a:gd name="T82" fmla="*/ 10 w 89"/>
                <a:gd name="T83" fmla="*/ 20 h 38"/>
                <a:gd name="T84" fmla="*/ 14 w 89"/>
                <a:gd name="T85" fmla="*/ 22 h 38"/>
                <a:gd name="T86" fmla="*/ 17 w 89"/>
                <a:gd name="T87" fmla="*/ 22 h 38"/>
                <a:gd name="T88" fmla="*/ 20 w 89"/>
                <a:gd name="T89" fmla="*/ 24 h 38"/>
                <a:gd name="T90" fmla="*/ 23 w 89"/>
                <a:gd name="T91" fmla="*/ 27 h 38"/>
                <a:gd name="T92" fmla="*/ 22 w 89"/>
                <a:gd name="T93" fmla="*/ 31 h 38"/>
                <a:gd name="T94" fmla="*/ 26 w 89"/>
                <a:gd name="T95" fmla="*/ 29 h 38"/>
                <a:gd name="T96" fmla="*/ 28 w 89"/>
                <a:gd name="T97" fmla="*/ 27 h 38"/>
                <a:gd name="T98" fmla="*/ 28 w 89"/>
                <a:gd name="T99" fmla="*/ 22 h 38"/>
                <a:gd name="T100" fmla="*/ 36 w 89"/>
                <a:gd name="T101" fmla="*/ 22 h 38"/>
                <a:gd name="T102" fmla="*/ 36 w 89"/>
                <a:gd name="T103" fmla="*/ 24 h 38"/>
                <a:gd name="T104" fmla="*/ 38 w 89"/>
                <a:gd name="T105" fmla="*/ 22 h 38"/>
                <a:gd name="T106" fmla="*/ 45 w 89"/>
                <a:gd name="T107" fmla="*/ 23 h 38"/>
                <a:gd name="T108" fmla="*/ 46 w 89"/>
                <a:gd name="T109" fmla="*/ 22 h 38"/>
                <a:gd name="T110" fmla="*/ 55 w 89"/>
                <a:gd name="T111" fmla="*/ 20 h 38"/>
                <a:gd name="T112" fmla="*/ 56 w 89"/>
                <a:gd name="T113" fmla="*/ 16 h 38"/>
                <a:gd name="T114" fmla="*/ 60 w 89"/>
                <a:gd name="T115" fmla="*/ 15 h 38"/>
                <a:gd name="T116" fmla="*/ 67 w 89"/>
                <a:gd name="T117" fmla="*/ 11 h 38"/>
                <a:gd name="T118" fmla="*/ 76 w 89"/>
                <a:gd name="T119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" h="38">
                  <a:moveTo>
                    <a:pt x="81" y="13"/>
                  </a:moveTo>
                  <a:lnTo>
                    <a:pt x="80" y="13"/>
                  </a:lnTo>
                  <a:lnTo>
                    <a:pt x="81" y="13"/>
                  </a:lnTo>
                  <a:close/>
                  <a:moveTo>
                    <a:pt x="80" y="13"/>
                  </a:moveTo>
                  <a:lnTo>
                    <a:pt x="81" y="13"/>
                  </a:lnTo>
                  <a:lnTo>
                    <a:pt x="80" y="13"/>
                  </a:lnTo>
                  <a:close/>
                  <a:moveTo>
                    <a:pt x="20" y="20"/>
                  </a:moveTo>
                  <a:lnTo>
                    <a:pt x="19" y="20"/>
                  </a:lnTo>
                  <a:lnTo>
                    <a:pt x="20" y="20"/>
                  </a:lnTo>
                  <a:close/>
                  <a:moveTo>
                    <a:pt x="13" y="18"/>
                  </a:moveTo>
                  <a:lnTo>
                    <a:pt x="14" y="18"/>
                  </a:lnTo>
                  <a:lnTo>
                    <a:pt x="13" y="18"/>
                  </a:lnTo>
                  <a:close/>
                  <a:moveTo>
                    <a:pt x="20" y="22"/>
                  </a:moveTo>
                  <a:lnTo>
                    <a:pt x="20" y="20"/>
                  </a:lnTo>
                  <a:lnTo>
                    <a:pt x="20" y="22"/>
                  </a:lnTo>
                  <a:close/>
                  <a:moveTo>
                    <a:pt x="80" y="11"/>
                  </a:moveTo>
                  <a:lnTo>
                    <a:pt x="80" y="13"/>
                  </a:lnTo>
                  <a:lnTo>
                    <a:pt x="80" y="11"/>
                  </a:lnTo>
                  <a:close/>
                  <a:moveTo>
                    <a:pt x="17" y="19"/>
                  </a:moveTo>
                  <a:lnTo>
                    <a:pt x="15" y="19"/>
                  </a:lnTo>
                  <a:lnTo>
                    <a:pt x="17" y="19"/>
                  </a:lnTo>
                  <a:close/>
                  <a:moveTo>
                    <a:pt x="50" y="20"/>
                  </a:moveTo>
                  <a:lnTo>
                    <a:pt x="50" y="20"/>
                  </a:lnTo>
                  <a:lnTo>
                    <a:pt x="50" y="20"/>
                  </a:lnTo>
                  <a:close/>
                  <a:moveTo>
                    <a:pt x="82" y="29"/>
                  </a:moveTo>
                  <a:lnTo>
                    <a:pt x="81" y="29"/>
                  </a:lnTo>
                  <a:lnTo>
                    <a:pt x="82" y="29"/>
                  </a:lnTo>
                  <a:close/>
                  <a:moveTo>
                    <a:pt x="67" y="31"/>
                  </a:moveTo>
                  <a:lnTo>
                    <a:pt x="66" y="31"/>
                  </a:lnTo>
                  <a:lnTo>
                    <a:pt x="67" y="31"/>
                  </a:lnTo>
                  <a:lnTo>
                    <a:pt x="66" y="31"/>
                  </a:lnTo>
                  <a:lnTo>
                    <a:pt x="67" y="31"/>
                  </a:lnTo>
                  <a:close/>
                  <a:moveTo>
                    <a:pt x="13" y="18"/>
                  </a:moveTo>
                  <a:lnTo>
                    <a:pt x="14" y="18"/>
                  </a:lnTo>
                  <a:lnTo>
                    <a:pt x="14" y="19"/>
                  </a:lnTo>
                  <a:lnTo>
                    <a:pt x="13" y="19"/>
                  </a:lnTo>
                  <a:lnTo>
                    <a:pt x="13" y="18"/>
                  </a:lnTo>
                  <a:close/>
                  <a:moveTo>
                    <a:pt x="11" y="15"/>
                  </a:moveTo>
                  <a:lnTo>
                    <a:pt x="10" y="15"/>
                  </a:lnTo>
                  <a:lnTo>
                    <a:pt x="11" y="15"/>
                  </a:lnTo>
                  <a:lnTo>
                    <a:pt x="10" y="15"/>
                  </a:lnTo>
                  <a:lnTo>
                    <a:pt x="11" y="15"/>
                  </a:lnTo>
                  <a:close/>
                  <a:moveTo>
                    <a:pt x="11" y="15"/>
                  </a:moveTo>
                  <a:lnTo>
                    <a:pt x="10" y="15"/>
                  </a:lnTo>
                  <a:lnTo>
                    <a:pt x="11" y="15"/>
                  </a:lnTo>
                  <a:close/>
                  <a:moveTo>
                    <a:pt x="27" y="24"/>
                  </a:moveTo>
                  <a:lnTo>
                    <a:pt x="27" y="26"/>
                  </a:lnTo>
                  <a:lnTo>
                    <a:pt x="27" y="24"/>
                  </a:lnTo>
                  <a:lnTo>
                    <a:pt x="27" y="26"/>
                  </a:lnTo>
                  <a:lnTo>
                    <a:pt x="27" y="24"/>
                  </a:lnTo>
                  <a:close/>
                  <a:moveTo>
                    <a:pt x="9" y="28"/>
                  </a:moveTo>
                  <a:lnTo>
                    <a:pt x="8" y="28"/>
                  </a:lnTo>
                  <a:lnTo>
                    <a:pt x="8" y="29"/>
                  </a:lnTo>
                  <a:lnTo>
                    <a:pt x="8" y="28"/>
                  </a:lnTo>
                  <a:lnTo>
                    <a:pt x="9" y="28"/>
                  </a:lnTo>
                  <a:close/>
                  <a:moveTo>
                    <a:pt x="29" y="35"/>
                  </a:moveTo>
                  <a:lnTo>
                    <a:pt x="29" y="33"/>
                  </a:lnTo>
                  <a:lnTo>
                    <a:pt x="29" y="35"/>
                  </a:lnTo>
                  <a:close/>
                  <a:moveTo>
                    <a:pt x="60" y="33"/>
                  </a:moveTo>
                  <a:lnTo>
                    <a:pt x="59" y="33"/>
                  </a:lnTo>
                  <a:lnTo>
                    <a:pt x="60" y="33"/>
                  </a:lnTo>
                  <a:close/>
                  <a:moveTo>
                    <a:pt x="81" y="29"/>
                  </a:moveTo>
                  <a:lnTo>
                    <a:pt x="81" y="29"/>
                  </a:lnTo>
                  <a:lnTo>
                    <a:pt x="81" y="29"/>
                  </a:lnTo>
                  <a:lnTo>
                    <a:pt x="81" y="29"/>
                  </a:lnTo>
                  <a:lnTo>
                    <a:pt x="81" y="29"/>
                  </a:lnTo>
                  <a:close/>
                  <a:moveTo>
                    <a:pt x="23" y="23"/>
                  </a:moveTo>
                  <a:lnTo>
                    <a:pt x="22" y="23"/>
                  </a:lnTo>
                  <a:lnTo>
                    <a:pt x="23" y="23"/>
                  </a:lnTo>
                  <a:lnTo>
                    <a:pt x="22" y="23"/>
                  </a:lnTo>
                  <a:lnTo>
                    <a:pt x="23" y="23"/>
                  </a:lnTo>
                  <a:close/>
                  <a:moveTo>
                    <a:pt x="27" y="26"/>
                  </a:moveTo>
                  <a:lnTo>
                    <a:pt x="27" y="27"/>
                  </a:lnTo>
                  <a:lnTo>
                    <a:pt x="27" y="26"/>
                  </a:lnTo>
                  <a:lnTo>
                    <a:pt x="26" y="27"/>
                  </a:lnTo>
                  <a:lnTo>
                    <a:pt x="26" y="26"/>
                  </a:lnTo>
                  <a:lnTo>
                    <a:pt x="27" y="26"/>
                  </a:lnTo>
                  <a:close/>
                  <a:moveTo>
                    <a:pt x="56" y="36"/>
                  </a:moveTo>
                  <a:lnTo>
                    <a:pt x="56" y="37"/>
                  </a:lnTo>
                  <a:lnTo>
                    <a:pt x="55" y="37"/>
                  </a:lnTo>
                  <a:lnTo>
                    <a:pt x="55" y="36"/>
                  </a:lnTo>
                  <a:lnTo>
                    <a:pt x="56" y="36"/>
                  </a:lnTo>
                  <a:close/>
                  <a:moveTo>
                    <a:pt x="11" y="16"/>
                  </a:moveTo>
                  <a:lnTo>
                    <a:pt x="13" y="16"/>
                  </a:lnTo>
                  <a:lnTo>
                    <a:pt x="13" y="18"/>
                  </a:lnTo>
                  <a:lnTo>
                    <a:pt x="14" y="18"/>
                  </a:lnTo>
                  <a:lnTo>
                    <a:pt x="13" y="18"/>
                  </a:lnTo>
                  <a:lnTo>
                    <a:pt x="14" y="18"/>
                  </a:lnTo>
                  <a:lnTo>
                    <a:pt x="13" y="18"/>
                  </a:lnTo>
                  <a:lnTo>
                    <a:pt x="13" y="16"/>
                  </a:lnTo>
                  <a:lnTo>
                    <a:pt x="11" y="16"/>
                  </a:lnTo>
                  <a:close/>
                  <a:moveTo>
                    <a:pt x="81" y="19"/>
                  </a:moveTo>
                  <a:lnTo>
                    <a:pt x="81" y="20"/>
                  </a:lnTo>
                  <a:lnTo>
                    <a:pt x="81" y="19"/>
                  </a:lnTo>
                  <a:lnTo>
                    <a:pt x="81" y="19"/>
                  </a:lnTo>
                  <a:lnTo>
                    <a:pt x="81" y="20"/>
                  </a:lnTo>
                  <a:lnTo>
                    <a:pt x="81" y="19"/>
                  </a:lnTo>
                  <a:lnTo>
                    <a:pt x="81" y="19"/>
                  </a:lnTo>
                  <a:close/>
                  <a:moveTo>
                    <a:pt x="14" y="18"/>
                  </a:moveTo>
                  <a:lnTo>
                    <a:pt x="15" y="18"/>
                  </a:lnTo>
                  <a:lnTo>
                    <a:pt x="15" y="19"/>
                  </a:lnTo>
                  <a:lnTo>
                    <a:pt x="17" y="19"/>
                  </a:lnTo>
                  <a:lnTo>
                    <a:pt x="18" y="19"/>
                  </a:lnTo>
                  <a:lnTo>
                    <a:pt x="18" y="20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18" y="20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5" y="19"/>
                  </a:lnTo>
                  <a:lnTo>
                    <a:pt x="14" y="19"/>
                  </a:lnTo>
                  <a:lnTo>
                    <a:pt x="14" y="18"/>
                  </a:lnTo>
                  <a:lnTo>
                    <a:pt x="14" y="19"/>
                  </a:lnTo>
                  <a:lnTo>
                    <a:pt x="14" y="18"/>
                  </a:lnTo>
                  <a:close/>
                  <a:moveTo>
                    <a:pt x="20" y="22"/>
                  </a:moveTo>
                  <a:lnTo>
                    <a:pt x="22" y="22"/>
                  </a:lnTo>
                  <a:lnTo>
                    <a:pt x="22" y="23"/>
                  </a:lnTo>
                  <a:lnTo>
                    <a:pt x="20" y="23"/>
                  </a:lnTo>
                  <a:lnTo>
                    <a:pt x="20" y="22"/>
                  </a:lnTo>
                  <a:close/>
                  <a:moveTo>
                    <a:pt x="20" y="20"/>
                  </a:moveTo>
                  <a:lnTo>
                    <a:pt x="22" y="22"/>
                  </a:lnTo>
                  <a:lnTo>
                    <a:pt x="23" y="22"/>
                  </a:lnTo>
                  <a:lnTo>
                    <a:pt x="24" y="22"/>
                  </a:lnTo>
                  <a:lnTo>
                    <a:pt x="26" y="22"/>
                  </a:lnTo>
                  <a:lnTo>
                    <a:pt x="27" y="22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6" y="22"/>
                  </a:lnTo>
                  <a:lnTo>
                    <a:pt x="24" y="22"/>
                  </a:lnTo>
                  <a:lnTo>
                    <a:pt x="24" y="23"/>
                  </a:lnTo>
                  <a:lnTo>
                    <a:pt x="24" y="22"/>
                  </a:lnTo>
                  <a:lnTo>
                    <a:pt x="23" y="22"/>
                  </a:lnTo>
                  <a:lnTo>
                    <a:pt x="24" y="22"/>
                  </a:lnTo>
                  <a:lnTo>
                    <a:pt x="23" y="22"/>
                  </a:lnTo>
                  <a:lnTo>
                    <a:pt x="22" y="22"/>
                  </a:lnTo>
                  <a:lnTo>
                    <a:pt x="20" y="22"/>
                  </a:lnTo>
                  <a:lnTo>
                    <a:pt x="20" y="20"/>
                  </a:lnTo>
                  <a:close/>
                  <a:moveTo>
                    <a:pt x="89" y="0"/>
                  </a:moveTo>
                  <a:lnTo>
                    <a:pt x="89" y="1"/>
                  </a:lnTo>
                  <a:lnTo>
                    <a:pt x="89" y="2"/>
                  </a:lnTo>
                  <a:lnTo>
                    <a:pt x="87" y="2"/>
                  </a:lnTo>
                  <a:lnTo>
                    <a:pt x="87" y="4"/>
                  </a:lnTo>
                  <a:lnTo>
                    <a:pt x="87" y="2"/>
                  </a:lnTo>
                  <a:lnTo>
                    <a:pt x="89" y="2"/>
                  </a:lnTo>
                  <a:lnTo>
                    <a:pt x="89" y="1"/>
                  </a:lnTo>
                  <a:lnTo>
                    <a:pt x="87" y="1"/>
                  </a:lnTo>
                  <a:lnTo>
                    <a:pt x="87" y="2"/>
                  </a:lnTo>
                  <a:lnTo>
                    <a:pt x="87" y="4"/>
                  </a:lnTo>
                  <a:lnTo>
                    <a:pt x="86" y="5"/>
                  </a:lnTo>
                  <a:lnTo>
                    <a:pt x="86" y="6"/>
                  </a:lnTo>
                  <a:lnTo>
                    <a:pt x="86" y="5"/>
                  </a:lnTo>
                  <a:lnTo>
                    <a:pt x="86" y="4"/>
                  </a:lnTo>
                  <a:lnTo>
                    <a:pt x="86" y="5"/>
                  </a:lnTo>
                  <a:lnTo>
                    <a:pt x="86" y="6"/>
                  </a:lnTo>
                  <a:lnTo>
                    <a:pt x="85" y="6"/>
                  </a:lnTo>
                  <a:lnTo>
                    <a:pt x="86" y="6"/>
                  </a:lnTo>
                  <a:lnTo>
                    <a:pt x="85" y="6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4" y="7"/>
                  </a:lnTo>
                  <a:lnTo>
                    <a:pt x="84" y="9"/>
                  </a:lnTo>
                  <a:lnTo>
                    <a:pt x="82" y="9"/>
                  </a:lnTo>
                  <a:lnTo>
                    <a:pt x="81" y="9"/>
                  </a:lnTo>
                  <a:lnTo>
                    <a:pt x="81" y="7"/>
                  </a:lnTo>
                  <a:lnTo>
                    <a:pt x="81" y="9"/>
                  </a:lnTo>
                  <a:lnTo>
                    <a:pt x="81" y="7"/>
                  </a:lnTo>
                  <a:lnTo>
                    <a:pt x="81" y="7"/>
                  </a:lnTo>
                  <a:lnTo>
                    <a:pt x="81" y="9"/>
                  </a:lnTo>
                  <a:lnTo>
                    <a:pt x="81" y="7"/>
                  </a:lnTo>
                  <a:lnTo>
                    <a:pt x="81" y="9"/>
                  </a:lnTo>
                  <a:lnTo>
                    <a:pt x="81" y="9"/>
                  </a:lnTo>
                  <a:lnTo>
                    <a:pt x="81" y="10"/>
                  </a:lnTo>
                  <a:lnTo>
                    <a:pt x="81" y="10"/>
                  </a:lnTo>
                  <a:lnTo>
                    <a:pt x="80" y="10"/>
                  </a:lnTo>
                  <a:lnTo>
                    <a:pt x="78" y="10"/>
                  </a:lnTo>
                  <a:lnTo>
                    <a:pt x="80" y="10"/>
                  </a:lnTo>
                  <a:lnTo>
                    <a:pt x="81" y="10"/>
                  </a:lnTo>
                  <a:lnTo>
                    <a:pt x="80" y="10"/>
                  </a:lnTo>
                  <a:lnTo>
                    <a:pt x="80" y="11"/>
                  </a:lnTo>
                  <a:lnTo>
                    <a:pt x="81" y="11"/>
                  </a:lnTo>
                  <a:lnTo>
                    <a:pt x="80" y="11"/>
                  </a:lnTo>
                  <a:lnTo>
                    <a:pt x="81" y="11"/>
                  </a:lnTo>
                  <a:lnTo>
                    <a:pt x="81" y="13"/>
                  </a:lnTo>
                  <a:lnTo>
                    <a:pt x="80" y="13"/>
                  </a:lnTo>
                  <a:lnTo>
                    <a:pt x="80" y="11"/>
                  </a:lnTo>
                  <a:lnTo>
                    <a:pt x="80" y="13"/>
                  </a:lnTo>
                  <a:lnTo>
                    <a:pt x="81" y="13"/>
                  </a:lnTo>
                  <a:lnTo>
                    <a:pt x="80" y="13"/>
                  </a:lnTo>
                  <a:lnTo>
                    <a:pt x="78" y="13"/>
                  </a:lnTo>
                  <a:lnTo>
                    <a:pt x="78" y="14"/>
                  </a:lnTo>
                  <a:lnTo>
                    <a:pt x="78" y="13"/>
                  </a:lnTo>
                  <a:lnTo>
                    <a:pt x="78" y="14"/>
                  </a:lnTo>
                  <a:lnTo>
                    <a:pt x="78" y="13"/>
                  </a:lnTo>
                  <a:lnTo>
                    <a:pt x="78" y="14"/>
                  </a:lnTo>
                  <a:lnTo>
                    <a:pt x="80" y="14"/>
                  </a:lnTo>
                  <a:lnTo>
                    <a:pt x="80" y="13"/>
                  </a:lnTo>
                  <a:lnTo>
                    <a:pt x="80" y="14"/>
                  </a:lnTo>
                  <a:lnTo>
                    <a:pt x="81" y="14"/>
                  </a:lnTo>
                  <a:lnTo>
                    <a:pt x="81" y="15"/>
                  </a:lnTo>
                  <a:lnTo>
                    <a:pt x="80" y="15"/>
                  </a:lnTo>
                  <a:lnTo>
                    <a:pt x="78" y="15"/>
                  </a:lnTo>
                  <a:lnTo>
                    <a:pt x="80" y="15"/>
                  </a:lnTo>
                  <a:lnTo>
                    <a:pt x="80" y="16"/>
                  </a:lnTo>
                  <a:lnTo>
                    <a:pt x="78" y="16"/>
                  </a:lnTo>
                  <a:lnTo>
                    <a:pt x="77" y="16"/>
                  </a:lnTo>
                  <a:lnTo>
                    <a:pt x="76" y="16"/>
                  </a:lnTo>
                  <a:lnTo>
                    <a:pt x="75" y="16"/>
                  </a:lnTo>
                  <a:lnTo>
                    <a:pt x="75" y="15"/>
                  </a:lnTo>
                  <a:lnTo>
                    <a:pt x="75" y="16"/>
                  </a:lnTo>
                  <a:lnTo>
                    <a:pt x="75" y="15"/>
                  </a:lnTo>
                  <a:lnTo>
                    <a:pt x="73" y="15"/>
                  </a:lnTo>
                  <a:lnTo>
                    <a:pt x="75" y="15"/>
                  </a:lnTo>
                  <a:lnTo>
                    <a:pt x="75" y="16"/>
                  </a:lnTo>
                  <a:lnTo>
                    <a:pt x="76" y="16"/>
                  </a:lnTo>
                  <a:lnTo>
                    <a:pt x="77" y="16"/>
                  </a:lnTo>
                  <a:lnTo>
                    <a:pt x="77" y="18"/>
                  </a:lnTo>
                  <a:lnTo>
                    <a:pt x="77" y="16"/>
                  </a:lnTo>
                  <a:lnTo>
                    <a:pt x="78" y="16"/>
                  </a:lnTo>
                  <a:lnTo>
                    <a:pt x="80" y="16"/>
                  </a:lnTo>
                  <a:lnTo>
                    <a:pt x="80" y="18"/>
                  </a:lnTo>
                  <a:lnTo>
                    <a:pt x="81" y="18"/>
                  </a:lnTo>
                  <a:lnTo>
                    <a:pt x="81" y="19"/>
                  </a:lnTo>
                  <a:lnTo>
                    <a:pt x="80" y="19"/>
                  </a:lnTo>
                  <a:lnTo>
                    <a:pt x="78" y="19"/>
                  </a:lnTo>
                  <a:lnTo>
                    <a:pt x="78" y="20"/>
                  </a:lnTo>
                  <a:lnTo>
                    <a:pt x="77" y="20"/>
                  </a:lnTo>
                  <a:lnTo>
                    <a:pt x="76" y="20"/>
                  </a:lnTo>
                  <a:lnTo>
                    <a:pt x="75" y="20"/>
                  </a:lnTo>
                  <a:lnTo>
                    <a:pt x="76" y="20"/>
                  </a:lnTo>
                  <a:lnTo>
                    <a:pt x="75" y="20"/>
                  </a:lnTo>
                  <a:lnTo>
                    <a:pt x="73" y="20"/>
                  </a:lnTo>
                  <a:lnTo>
                    <a:pt x="73" y="22"/>
                  </a:lnTo>
                  <a:lnTo>
                    <a:pt x="72" y="22"/>
                  </a:lnTo>
                  <a:lnTo>
                    <a:pt x="72" y="20"/>
                  </a:lnTo>
                  <a:lnTo>
                    <a:pt x="72" y="22"/>
                  </a:lnTo>
                  <a:lnTo>
                    <a:pt x="73" y="22"/>
                  </a:lnTo>
                  <a:lnTo>
                    <a:pt x="73" y="20"/>
                  </a:lnTo>
                  <a:lnTo>
                    <a:pt x="73" y="22"/>
                  </a:lnTo>
                  <a:lnTo>
                    <a:pt x="73" y="20"/>
                  </a:lnTo>
                  <a:lnTo>
                    <a:pt x="73" y="22"/>
                  </a:lnTo>
                  <a:lnTo>
                    <a:pt x="73" y="20"/>
                  </a:lnTo>
                  <a:lnTo>
                    <a:pt x="75" y="20"/>
                  </a:lnTo>
                  <a:lnTo>
                    <a:pt x="75" y="22"/>
                  </a:lnTo>
                  <a:lnTo>
                    <a:pt x="75" y="20"/>
                  </a:lnTo>
                  <a:lnTo>
                    <a:pt x="76" y="20"/>
                  </a:lnTo>
                  <a:lnTo>
                    <a:pt x="77" y="20"/>
                  </a:lnTo>
                  <a:lnTo>
                    <a:pt x="77" y="22"/>
                  </a:lnTo>
                  <a:lnTo>
                    <a:pt x="77" y="20"/>
                  </a:lnTo>
                  <a:lnTo>
                    <a:pt x="77" y="22"/>
                  </a:lnTo>
                  <a:lnTo>
                    <a:pt x="78" y="22"/>
                  </a:lnTo>
                  <a:lnTo>
                    <a:pt x="77" y="22"/>
                  </a:lnTo>
                  <a:lnTo>
                    <a:pt x="76" y="22"/>
                  </a:lnTo>
                  <a:lnTo>
                    <a:pt x="75" y="22"/>
                  </a:lnTo>
                  <a:lnTo>
                    <a:pt x="75" y="23"/>
                  </a:lnTo>
                  <a:lnTo>
                    <a:pt x="73" y="23"/>
                  </a:lnTo>
                  <a:lnTo>
                    <a:pt x="75" y="23"/>
                  </a:lnTo>
                  <a:lnTo>
                    <a:pt x="76" y="23"/>
                  </a:lnTo>
                  <a:lnTo>
                    <a:pt x="76" y="22"/>
                  </a:lnTo>
                  <a:lnTo>
                    <a:pt x="76" y="23"/>
                  </a:lnTo>
                  <a:lnTo>
                    <a:pt x="77" y="23"/>
                  </a:lnTo>
                  <a:lnTo>
                    <a:pt x="76" y="23"/>
                  </a:lnTo>
                  <a:lnTo>
                    <a:pt x="75" y="23"/>
                  </a:lnTo>
                  <a:lnTo>
                    <a:pt x="75" y="24"/>
                  </a:lnTo>
                  <a:lnTo>
                    <a:pt x="73" y="24"/>
                  </a:lnTo>
                  <a:lnTo>
                    <a:pt x="73" y="26"/>
                  </a:lnTo>
                  <a:lnTo>
                    <a:pt x="73" y="24"/>
                  </a:lnTo>
                  <a:lnTo>
                    <a:pt x="75" y="24"/>
                  </a:lnTo>
                  <a:lnTo>
                    <a:pt x="76" y="24"/>
                  </a:lnTo>
                  <a:lnTo>
                    <a:pt x="76" y="23"/>
                  </a:lnTo>
                  <a:lnTo>
                    <a:pt x="76" y="24"/>
                  </a:lnTo>
                  <a:lnTo>
                    <a:pt x="76" y="23"/>
                  </a:lnTo>
                  <a:lnTo>
                    <a:pt x="76" y="24"/>
                  </a:lnTo>
                  <a:lnTo>
                    <a:pt x="76" y="23"/>
                  </a:lnTo>
                  <a:lnTo>
                    <a:pt x="77" y="23"/>
                  </a:lnTo>
                  <a:lnTo>
                    <a:pt x="78" y="23"/>
                  </a:lnTo>
                  <a:lnTo>
                    <a:pt x="78" y="24"/>
                  </a:lnTo>
                  <a:lnTo>
                    <a:pt x="78" y="26"/>
                  </a:lnTo>
                  <a:lnTo>
                    <a:pt x="80" y="26"/>
                  </a:lnTo>
                  <a:lnTo>
                    <a:pt x="80" y="24"/>
                  </a:lnTo>
                  <a:lnTo>
                    <a:pt x="80" y="26"/>
                  </a:lnTo>
                  <a:lnTo>
                    <a:pt x="81" y="26"/>
                  </a:lnTo>
                  <a:lnTo>
                    <a:pt x="80" y="26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80" y="24"/>
                  </a:lnTo>
                  <a:lnTo>
                    <a:pt x="81" y="24"/>
                  </a:lnTo>
                  <a:lnTo>
                    <a:pt x="81" y="23"/>
                  </a:lnTo>
                  <a:lnTo>
                    <a:pt x="80" y="23"/>
                  </a:lnTo>
                  <a:lnTo>
                    <a:pt x="80" y="24"/>
                  </a:lnTo>
                  <a:lnTo>
                    <a:pt x="80" y="23"/>
                  </a:lnTo>
                  <a:lnTo>
                    <a:pt x="81" y="23"/>
                  </a:lnTo>
                  <a:lnTo>
                    <a:pt x="81" y="24"/>
                  </a:lnTo>
                  <a:lnTo>
                    <a:pt x="81" y="24"/>
                  </a:lnTo>
                  <a:lnTo>
                    <a:pt x="81" y="26"/>
                  </a:lnTo>
                  <a:lnTo>
                    <a:pt x="81" y="27"/>
                  </a:lnTo>
                  <a:lnTo>
                    <a:pt x="82" y="28"/>
                  </a:lnTo>
                  <a:lnTo>
                    <a:pt x="81" y="28"/>
                  </a:lnTo>
                  <a:lnTo>
                    <a:pt x="81" y="28"/>
                  </a:lnTo>
                  <a:lnTo>
                    <a:pt x="81" y="29"/>
                  </a:lnTo>
                  <a:lnTo>
                    <a:pt x="81" y="28"/>
                  </a:lnTo>
                  <a:lnTo>
                    <a:pt x="81" y="29"/>
                  </a:lnTo>
                  <a:lnTo>
                    <a:pt x="81" y="28"/>
                  </a:lnTo>
                  <a:lnTo>
                    <a:pt x="81" y="29"/>
                  </a:lnTo>
                  <a:lnTo>
                    <a:pt x="80" y="29"/>
                  </a:lnTo>
                  <a:lnTo>
                    <a:pt x="80" y="31"/>
                  </a:lnTo>
                  <a:lnTo>
                    <a:pt x="80" y="32"/>
                  </a:lnTo>
                  <a:lnTo>
                    <a:pt x="78" y="32"/>
                  </a:lnTo>
                  <a:lnTo>
                    <a:pt x="80" y="32"/>
                  </a:lnTo>
                  <a:lnTo>
                    <a:pt x="80" y="31"/>
                  </a:lnTo>
                  <a:lnTo>
                    <a:pt x="81" y="31"/>
                  </a:lnTo>
                  <a:lnTo>
                    <a:pt x="81" y="29"/>
                  </a:lnTo>
                  <a:lnTo>
                    <a:pt x="81" y="31"/>
                  </a:lnTo>
                  <a:lnTo>
                    <a:pt x="81" y="29"/>
                  </a:lnTo>
                  <a:lnTo>
                    <a:pt x="81" y="31"/>
                  </a:lnTo>
                  <a:lnTo>
                    <a:pt x="81" y="31"/>
                  </a:lnTo>
                  <a:lnTo>
                    <a:pt x="81" y="29"/>
                  </a:lnTo>
                  <a:lnTo>
                    <a:pt x="81" y="31"/>
                  </a:lnTo>
                  <a:lnTo>
                    <a:pt x="81" y="31"/>
                  </a:lnTo>
                  <a:lnTo>
                    <a:pt x="81" y="31"/>
                  </a:lnTo>
                  <a:lnTo>
                    <a:pt x="81" y="29"/>
                  </a:lnTo>
                  <a:lnTo>
                    <a:pt x="81" y="31"/>
                  </a:lnTo>
                  <a:lnTo>
                    <a:pt x="82" y="31"/>
                  </a:lnTo>
                  <a:lnTo>
                    <a:pt x="82" y="29"/>
                  </a:lnTo>
                  <a:lnTo>
                    <a:pt x="84" y="29"/>
                  </a:lnTo>
                  <a:lnTo>
                    <a:pt x="84" y="31"/>
                  </a:lnTo>
                  <a:lnTo>
                    <a:pt x="82" y="31"/>
                  </a:lnTo>
                  <a:lnTo>
                    <a:pt x="82" y="32"/>
                  </a:lnTo>
                  <a:lnTo>
                    <a:pt x="82" y="33"/>
                  </a:lnTo>
                  <a:lnTo>
                    <a:pt x="81" y="33"/>
                  </a:lnTo>
                  <a:lnTo>
                    <a:pt x="81" y="33"/>
                  </a:lnTo>
                  <a:lnTo>
                    <a:pt x="81" y="35"/>
                  </a:lnTo>
                  <a:lnTo>
                    <a:pt x="80" y="35"/>
                  </a:lnTo>
                  <a:lnTo>
                    <a:pt x="80" y="36"/>
                  </a:lnTo>
                  <a:lnTo>
                    <a:pt x="78" y="36"/>
                  </a:lnTo>
                  <a:lnTo>
                    <a:pt x="77" y="36"/>
                  </a:lnTo>
                  <a:lnTo>
                    <a:pt x="77" y="37"/>
                  </a:lnTo>
                  <a:lnTo>
                    <a:pt x="77" y="36"/>
                  </a:lnTo>
                  <a:lnTo>
                    <a:pt x="76" y="36"/>
                  </a:lnTo>
                  <a:lnTo>
                    <a:pt x="76" y="37"/>
                  </a:lnTo>
                  <a:lnTo>
                    <a:pt x="75" y="37"/>
                  </a:lnTo>
                  <a:lnTo>
                    <a:pt x="76" y="38"/>
                  </a:lnTo>
                  <a:lnTo>
                    <a:pt x="75" y="38"/>
                  </a:lnTo>
                  <a:lnTo>
                    <a:pt x="75" y="37"/>
                  </a:lnTo>
                  <a:lnTo>
                    <a:pt x="75" y="38"/>
                  </a:lnTo>
                  <a:lnTo>
                    <a:pt x="73" y="38"/>
                  </a:lnTo>
                  <a:lnTo>
                    <a:pt x="72" y="38"/>
                  </a:lnTo>
                  <a:lnTo>
                    <a:pt x="71" y="38"/>
                  </a:lnTo>
                  <a:lnTo>
                    <a:pt x="71" y="37"/>
                  </a:lnTo>
                  <a:lnTo>
                    <a:pt x="71" y="38"/>
                  </a:lnTo>
                  <a:lnTo>
                    <a:pt x="69" y="37"/>
                  </a:lnTo>
                  <a:lnTo>
                    <a:pt x="71" y="37"/>
                  </a:lnTo>
                  <a:lnTo>
                    <a:pt x="69" y="37"/>
                  </a:lnTo>
                  <a:lnTo>
                    <a:pt x="68" y="37"/>
                  </a:lnTo>
                  <a:lnTo>
                    <a:pt x="69" y="37"/>
                  </a:lnTo>
                  <a:lnTo>
                    <a:pt x="68" y="37"/>
                  </a:lnTo>
                  <a:lnTo>
                    <a:pt x="67" y="36"/>
                  </a:lnTo>
                  <a:lnTo>
                    <a:pt x="66" y="36"/>
                  </a:lnTo>
                  <a:lnTo>
                    <a:pt x="64" y="36"/>
                  </a:lnTo>
                  <a:lnTo>
                    <a:pt x="64" y="37"/>
                  </a:lnTo>
                  <a:lnTo>
                    <a:pt x="63" y="37"/>
                  </a:lnTo>
                  <a:lnTo>
                    <a:pt x="63" y="36"/>
                  </a:lnTo>
                  <a:lnTo>
                    <a:pt x="63" y="37"/>
                  </a:lnTo>
                  <a:lnTo>
                    <a:pt x="63" y="36"/>
                  </a:lnTo>
                  <a:lnTo>
                    <a:pt x="64" y="36"/>
                  </a:lnTo>
                  <a:lnTo>
                    <a:pt x="64" y="35"/>
                  </a:lnTo>
                  <a:lnTo>
                    <a:pt x="66" y="35"/>
                  </a:lnTo>
                  <a:lnTo>
                    <a:pt x="66" y="33"/>
                  </a:lnTo>
                  <a:lnTo>
                    <a:pt x="66" y="32"/>
                  </a:lnTo>
                  <a:lnTo>
                    <a:pt x="67" y="32"/>
                  </a:lnTo>
                  <a:lnTo>
                    <a:pt x="67" y="31"/>
                  </a:lnTo>
                  <a:lnTo>
                    <a:pt x="66" y="31"/>
                  </a:lnTo>
                  <a:lnTo>
                    <a:pt x="67" y="31"/>
                  </a:lnTo>
                  <a:lnTo>
                    <a:pt x="67" y="29"/>
                  </a:lnTo>
                  <a:lnTo>
                    <a:pt x="67" y="31"/>
                  </a:lnTo>
                  <a:lnTo>
                    <a:pt x="66" y="31"/>
                  </a:lnTo>
                  <a:lnTo>
                    <a:pt x="66" y="29"/>
                  </a:lnTo>
                  <a:lnTo>
                    <a:pt x="66" y="28"/>
                  </a:lnTo>
                  <a:lnTo>
                    <a:pt x="66" y="29"/>
                  </a:lnTo>
                  <a:lnTo>
                    <a:pt x="64" y="29"/>
                  </a:lnTo>
                  <a:lnTo>
                    <a:pt x="66" y="29"/>
                  </a:lnTo>
                  <a:lnTo>
                    <a:pt x="64" y="29"/>
                  </a:lnTo>
                  <a:lnTo>
                    <a:pt x="66" y="29"/>
                  </a:lnTo>
                  <a:lnTo>
                    <a:pt x="66" y="31"/>
                  </a:lnTo>
                  <a:lnTo>
                    <a:pt x="66" y="32"/>
                  </a:lnTo>
                  <a:lnTo>
                    <a:pt x="66" y="31"/>
                  </a:lnTo>
                  <a:lnTo>
                    <a:pt x="66" y="32"/>
                  </a:lnTo>
                  <a:lnTo>
                    <a:pt x="64" y="32"/>
                  </a:lnTo>
                  <a:lnTo>
                    <a:pt x="63" y="32"/>
                  </a:lnTo>
                  <a:lnTo>
                    <a:pt x="63" y="31"/>
                  </a:lnTo>
                  <a:lnTo>
                    <a:pt x="63" y="29"/>
                  </a:lnTo>
                  <a:lnTo>
                    <a:pt x="62" y="29"/>
                  </a:lnTo>
                  <a:lnTo>
                    <a:pt x="62" y="28"/>
                  </a:lnTo>
                  <a:lnTo>
                    <a:pt x="62" y="29"/>
                  </a:lnTo>
                  <a:lnTo>
                    <a:pt x="60" y="29"/>
                  </a:lnTo>
                  <a:lnTo>
                    <a:pt x="62" y="29"/>
                  </a:lnTo>
                  <a:lnTo>
                    <a:pt x="60" y="29"/>
                  </a:lnTo>
                  <a:lnTo>
                    <a:pt x="62" y="29"/>
                  </a:lnTo>
                  <a:lnTo>
                    <a:pt x="60" y="29"/>
                  </a:lnTo>
                  <a:lnTo>
                    <a:pt x="62" y="29"/>
                  </a:lnTo>
                  <a:lnTo>
                    <a:pt x="62" y="31"/>
                  </a:lnTo>
                  <a:lnTo>
                    <a:pt x="62" y="29"/>
                  </a:lnTo>
                  <a:lnTo>
                    <a:pt x="62" y="31"/>
                  </a:lnTo>
                  <a:lnTo>
                    <a:pt x="60" y="31"/>
                  </a:lnTo>
                  <a:lnTo>
                    <a:pt x="60" y="29"/>
                  </a:lnTo>
                  <a:lnTo>
                    <a:pt x="60" y="31"/>
                  </a:lnTo>
                  <a:lnTo>
                    <a:pt x="60" y="29"/>
                  </a:lnTo>
                  <a:lnTo>
                    <a:pt x="60" y="31"/>
                  </a:lnTo>
                  <a:lnTo>
                    <a:pt x="60" y="29"/>
                  </a:lnTo>
                  <a:lnTo>
                    <a:pt x="60" y="31"/>
                  </a:lnTo>
                  <a:lnTo>
                    <a:pt x="59" y="31"/>
                  </a:lnTo>
                  <a:lnTo>
                    <a:pt x="58" y="31"/>
                  </a:lnTo>
                  <a:lnTo>
                    <a:pt x="56" y="31"/>
                  </a:lnTo>
                  <a:lnTo>
                    <a:pt x="56" y="32"/>
                  </a:lnTo>
                  <a:lnTo>
                    <a:pt x="56" y="31"/>
                  </a:lnTo>
                  <a:lnTo>
                    <a:pt x="55" y="31"/>
                  </a:lnTo>
                  <a:lnTo>
                    <a:pt x="56" y="31"/>
                  </a:lnTo>
                  <a:lnTo>
                    <a:pt x="56" y="29"/>
                  </a:lnTo>
                  <a:lnTo>
                    <a:pt x="55" y="29"/>
                  </a:lnTo>
                  <a:lnTo>
                    <a:pt x="56" y="29"/>
                  </a:lnTo>
                  <a:lnTo>
                    <a:pt x="55" y="29"/>
                  </a:lnTo>
                  <a:lnTo>
                    <a:pt x="56" y="29"/>
                  </a:lnTo>
                  <a:lnTo>
                    <a:pt x="56" y="28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6" y="27"/>
                  </a:lnTo>
                  <a:lnTo>
                    <a:pt x="58" y="27"/>
                  </a:lnTo>
                  <a:lnTo>
                    <a:pt x="56" y="27"/>
                  </a:lnTo>
                  <a:lnTo>
                    <a:pt x="58" y="27"/>
                  </a:lnTo>
                  <a:lnTo>
                    <a:pt x="56" y="27"/>
                  </a:lnTo>
                  <a:lnTo>
                    <a:pt x="56" y="26"/>
                  </a:lnTo>
                  <a:lnTo>
                    <a:pt x="56" y="27"/>
                  </a:lnTo>
                  <a:lnTo>
                    <a:pt x="56" y="26"/>
                  </a:lnTo>
                  <a:lnTo>
                    <a:pt x="58" y="26"/>
                  </a:lnTo>
                  <a:lnTo>
                    <a:pt x="58" y="24"/>
                  </a:lnTo>
                  <a:lnTo>
                    <a:pt x="58" y="26"/>
                  </a:lnTo>
                  <a:lnTo>
                    <a:pt x="58" y="24"/>
                  </a:lnTo>
                  <a:lnTo>
                    <a:pt x="59" y="24"/>
                  </a:lnTo>
                  <a:lnTo>
                    <a:pt x="58" y="24"/>
                  </a:lnTo>
                  <a:lnTo>
                    <a:pt x="59" y="24"/>
                  </a:lnTo>
                  <a:lnTo>
                    <a:pt x="59" y="23"/>
                  </a:lnTo>
                  <a:lnTo>
                    <a:pt x="59" y="22"/>
                  </a:lnTo>
                  <a:lnTo>
                    <a:pt x="59" y="20"/>
                  </a:lnTo>
                  <a:lnTo>
                    <a:pt x="60" y="20"/>
                  </a:lnTo>
                  <a:lnTo>
                    <a:pt x="60" y="19"/>
                  </a:lnTo>
                  <a:lnTo>
                    <a:pt x="62" y="19"/>
                  </a:lnTo>
                  <a:lnTo>
                    <a:pt x="62" y="20"/>
                  </a:lnTo>
                  <a:lnTo>
                    <a:pt x="63" y="20"/>
                  </a:lnTo>
                  <a:lnTo>
                    <a:pt x="62" y="20"/>
                  </a:lnTo>
                  <a:lnTo>
                    <a:pt x="62" y="19"/>
                  </a:lnTo>
                  <a:lnTo>
                    <a:pt x="60" y="19"/>
                  </a:lnTo>
                  <a:lnTo>
                    <a:pt x="62" y="19"/>
                  </a:lnTo>
                  <a:lnTo>
                    <a:pt x="62" y="18"/>
                  </a:lnTo>
                  <a:lnTo>
                    <a:pt x="60" y="18"/>
                  </a:lnTo>
                  <a:lnTo>
                    <a:pt x="60" y="19"/>
                  </a:lnTo>
                  <a:lnTo>
                    <a:pt x="62" y="19"/>
                  </a:lnTo>
                  <a:lnTo>
                    <a:pt x="60" y="19"/>
                  </a:lnTo>
                  <a:lnTo>
                    <a:pt x="60" y="20"/>
                  </a:lnTo>
                  <a:lnTo>
                    <a:pt x="59" y="20"/>
                  </a:lnTo>
                  <a:lnTo>
                    <a:pt x="60" y="20"/>
                  </a:lnTo>
                  <a:lnTo>
                    <a:pt x="59" y="20"/>
                  </a:lnTo>
                  <a:lnTo>
                    <a:pt x="59" y="22"/>
                  </a:lnTo>
                  <a:lnTo>
                    <a:pt x="59" y="23"/>
                  </a:lnTo>
                  <a:lnTo>
                    <a:pt x="58" y="23"/>
                  </a:lnTo>
                  <a:lnTo>
                    <a:pt x="58" y="24"/>
                  </a:lnTo>
                  <a:lnTo>
                    <a:pt x="56" y="24"/>
                  </a:lnTo>
                  <a:lnTo>
                    <a:pt x="58" y="24"/>
                  </a:lnTo>
                  <a:lnTo>
                    <a:pt x="56" y="24"/>
                  </a:lnTo>
                  <a:lnTo>
                    <a:pt x="56" y="26"/>
                  </a:lnTo>
                  <a:lnTo>
                    <a:pt x="56" y="27"/>
                  </a:lnTo>
                  <a:lnTo>
                    <a:pt x="56" y="26"/>
                  </a:lnTo>
                  <a:lnTo>
                    <a:pt x="55" y="26"/>
                  </a:lnTo>
                  <a:lnTo>
                    <a:pt x="55" y="27"/>
                  </a:lnTo>
                  <a:lnTo>
                    <a:pt x="56" y="27"/>
                  </a:lnTo>
                  <a:lnTo>
                    <a:pt x="55" y="27"/>
                  </a:lnTo>
                  <a:lnTo>
                    <a:pt x="55" y="28"/>
                  </a:lnTo>
                  <a:lnTo>
                    <a:pt x="55" y="29"/>
                  </a:lnTo>
                  <a:lnTo>
                    <a:pt x="55" y="31"/>
                  </a:lnTo>
                  <a:lnTo>
                    <a:pt x="54" y="31"/>
                  </a:lnTo>
                  <a:lnTo>
                    <a:pt x="54" y="29"/>
                  </a:lnTo>
                  <a:lnTo>
                    <a:pt x="53" y="29"/>
                  </a:lnTo>
                  <a:lnTo>
                    <a:pt x="51" y="29"/>
                  </a:lnTo>
                  <a:lnTo>
                    <a:pt x="51" y="28"/>
                  </a:lnTo>
                  <a:lnTo>
                    <a:pt x="51" y="29"/>
                  </a:lnTo>
                  <a:lnTo>
                    <a:pt x="51" y="28"/>
                  </a:lnTo>
                  <a:lnTo>
                    <a:pt x="50" y="28"/>
                  </a:lnTo>
                  <a:lnTo>
                    <a:pt x="51" y="28"/>
                  </a:lnTo>
                  <a:lnTo>
                    <a:pt x="51" y="29"/>
                  </a:lnTo>
                  <a:lnTo>
                    <a:pt x="53" y="29"/>
                  </a:lnTo>
                  <a:lnTo>
                    <a:pt x="51" y="29"/>
                  </a:lnTo>
                  <a:lnTo>
                    <a:pt x="53" y="29"/>
                  </a:lnTo>
                  <a:lnTo>
                    <a:pt x="53" y="31"/>
                  </a:lnTo>
                  <a:lnTo>
                    <a:pt x="53" y="29"/>
                  </a:lnTo>
                  <a:lnTo>
                    <a:pt x="53" y="31"/>
                  </a:lnTo>
                  <a:lnTo>
                    <a:pt x="54" y="31"/>
                  </a:lnTo>
                  <a:lnTo>
                    <a:pt x="54" y="32"/>
                  </a:lnTo>
                  <a:lnTo>
                    <a:pt x="53" y="32"/>
                  </a:lnTo>
                  <a:lnTo>
                    <a:pt x="53" y="33"/>
                  </a:lnTo>
                  <a:lnTo>
                    <a:pt x="53" y="32"/>
                  </a:lnTo>
                  <a:lnTo>
                    <a:pt x="53" y="33"/>
                  </a:lnTo>
                  <a:lnTo>
                    <a:pt x="51" y="33"/>
                  </a:lnTo>
                  <a:lnTo>
                    <a:pt x="53" y="33"/>
                  </a:lnTo>
                  <a:lnTo>
                    <a:pt x="51" y="33"/>
                  </a:lnTo>
                  <a:lnTo>
                    <a:pt x="51" y="35"/>
                  </a:lnTo>
                  <a:lnTo>
                    <a:pt x="51" y="33"/>
                  </a:lnTo>
                  <a:lnTo>
                    <a:pt x="51" y="32"/>
                  </a:lnTo>
                  <a:lnTo>
                    <a:pt x="51" y="33"/>
                  </a:lnTo>
                  <a:lnTo>
                    <a:pt x="50" y="33"/>
                  </a:lnTo>
                  <a:lnTo>
                    <a:pt x="51" y="33"/>
                  </a:lnTo>
                  <a:lnTo>
                    <a:pt x="51" y="35"/>
                  </a:lnTo>
                  <a:lnTo>
                    <a:pt x="50" y="35"/>
                  </a:lnTo>
                  <a:lnTo>
                    <a:pt x="50" y="35"/>
                  </a:lnTo>
                  <a:lnTo>
                    <a:pt x="49" y="35"/>
                  </a:lnTo>
                  <a:lnTo>
                    <a:pt x="49" y="36"/>
                  </a:lnTo>
                  <a:lnTo>
                    <a:pt x="49" y="35"/>
                  </a:lnTo>
                  <a:lnTo>
                    <a:pt x="49" y="36"/>
                  </a:lnTo>
                  <a:lnTo>
                    <a:pt x="50" y="36"/>
                  </a:lnTo>
                  <a:lnTo>
                    <a:pt x="50" y="35"/>
                  </a:lnTo>
                  <a:lnTo>
                    <a:pt x="50" y="35"/>
                  </a:lnTo>
                  <a:lnTo>
                    <a:pt x="51" y="35"/>
                  </a:lnTo>
                  <a:lnTo>
                    <a:pt x="53" y="35"/>
                  </a:lnTo>
                  <a:lnTo>
                    <a:pt x="51" y="35"/>
                  </a:lnTo>
                  <a:lnTo>
                    <a:pt x="53" y="35"/>
                  </a:lnTo>
                  <a:lnTo>
                    <a:pt x="53" y="33"/>
                  </a:lnTo>
                  <a:lnTo>
                    <a:pt x="53" y="35"/>
                  </a:lnTo>
                  <a:lnTo>
                    <a:pt x="54" y="35"/>
                  </a:lnTo>
                  <a:lnTo>
                    <a:pt x="53" y="35"/>
                  </a:lnTo>
                  <a:lnTo>
                    <a:pt x="53" y="33"/>
                  </a:lnTo>
                  <a:lnTo>
                    <a:pt x="54" y="33"/>
                  </a:lnTo>
                  <a:lnTo>
                    <a:pt x="54" y="32"/>
                  </a:lnTo>
                  <a:lnTo>
                    <a:pt x="55" y="32"/>
                  </a:lnTo>
                  <a:lnTo>
                    <a:pt x="56" y="32"/>
                  </a:lnTo>
                  <a:lnTo>
                    <a:pt x="56" y="33"/>
                  </a:lnTo>
                  <a:lnTo>
                    <a:pt x="55" y="33"/>
                  </a:lnTo>
                  <a:lnTo>
                    <a:pt x="55" y="35"/>
                  </a:lnTo>
                  <a:lnTo>
                    <a:pt x="54" y="35"/>
                  </a:lnTo>
                  <a:lnTo>
                    <a:pt x="54" y="36"/>
                  </a:lnTo>
                  <a:lnTo>
                    <a:pt x="54" y="37"/>
                  </a:lnTo>
                  <a:lnTo>
                    <a:pt x="53" y="37"/>
                  </a:lnTo>
                  <a:lnTo>
                    <a:pt x="51" y="37"/>
                  </a:lnTo>
                  <a:lnTo>
                    <a:pt x="50" y="37"/>
                  </a:lnTo>
                  <a:lnTo>
                    <a:pt x="50" y="37"/>
                  </a:lnTo>
                  <a:lnTo>
                    <a:pt x="49" y="37"/>
                  </a:lnTo>
                  <a:lnTo>
                    <a:pt x="47" y="37"/>
                  </a:lnTo>
                  <a:lnTo>
                    <a:pt x="46" y="37"/>
                  </a:lnTo>
                  <a:lnTo>
                    <a:pt x="45" y="37"/>
                  </a:lnTo>
                  <a:lnTo>
                    <a:pt x="44" y="37"/>
                  </a:lnTo>
                  <a:lnTo>
                    <a:pt x="45" y="37"/>
                  </a:lnTo>
                  <a:lnTo>
                    <a:pt x="44" y="37"/>
                  </a:lnTo>
                  <a:lnTo>
                    <a:pt x="44" y="36"/>
                  </a:lnTo>
                  <a:lnTo>
                    <a:pt x="44" y="37"/>
                  </a:lnTo>
                  <a:lnTo>
                    <a:pt x="44" y="38"/>
                  </a:lnTo>
                  <a:lnTo>
                    <a:pt x="42" y="38"/>
                  </a:lnTo>
                  <a:lnTo>
                    <a:pt x="42" y="37"/>
                  </a:lnTo>
                  <a:lnTo>
                    <a:pt x="41" y="37"/>
                  </a:lnTo>
                  <a:lnTo>
                    <a:pt x="42" y="37"/>
                  </a:lnTo>
                  <a:lnTo>
                    <a:pt x="41" y="37"/>
                  </a:lnTo>
                  <a:lnTo>
                    <a:pt x="42" y="38"/>
                  </a:lnTo>
                  <a:lnTo>
                    <a:pt x="41" y="38"/>
                  </a:lnTo>
                  <a:lnTo>
                    <a:pt x="40" y="38"/>
                  </a:lnTo>
                  <a:lnTo>
                    <a:pt x="41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37" y="38"/>
                  </a:lnTo>
                  <a:lnTo>
                    <a:pt x="38" y="38"/>
                  </a:lnTo>
                  <a:lnTo>
                    <a:pt x="37" y="38"/>
                  </a:lnTo>
                  <a:lnTo>
                    <a:pt x="37" y="38"/>
                  </a:lnTo>
                  <a:lnTo>
                    <a:pt x="38" y="38"/>
                  </a:lnTo>
                  <a:lnTo>
                    <a:pt x="37" y="38"/>
                  </a:lnTo>
                  <a:lnTo>
                    <a:pt x="36" y="38"/>
                  </a:lnTo>
                  <a:lnTo>
                    <a:pt x="35" y="38"/>
                  </a:lnTo>
                  <a:lnTo>
                    <a:pt x="36" y="38"/>
                  </a:lnTo>
                  <a:lnTo>
                    <a:pt x="35" y="38"/>
                  </a:lnTo>
                  <a:lnTo>
                    <a:pt x="35" y="37"/>
                  </a:lnTo>
                  <a:lnTo>
                    <a:pt x="33" y="37"/>
                  </a:lnTo>
                  <a:lnTo>
                    <a:pt x="32" y="37"/>
                  </a:lnTo>
                  <a:lnTo>
                    <a:pt x="31" y="37"/>
                  </a:lnTo>
                  <a:lnTo>
                    <a:pt x="29" y="37"/>
                  </a:lnTo>
                  <a:lnTo>
                    <a:pt x="29" y="36"/>
                  </a:lnTo>
                  <a:lnTo>
                    <a:pt x="31" y="36"/>
                  </a:lnTo>
                  <a:lnTo>
                    <a:pt x="29" y="36"/>
                  </a:lnTo>
                  <a:lnTo>
                    <a:pt x="29" y="35"/>
                  </a:lnTo>
                  <a:lnTo>
                    <a:pt x="28" y="35"/>
                  </a:lnTo>
                  <a:lnTo>
                    <a:pt x="29" y="35"/>
                  </a:lnTo>
                  <a:lnTo>
                    <a:pt x="31" y="35"/>
                  </a:lnTo>
                  <a:lnTo>
                    <a:pt x="32" y="35"/>
                  </a:lnTo>
                  <a:lnTo>
                    <a:pt x="32" y="33"/>
                  </a:lnTo>
                  <a:lnTo>
                    <a:pt x="33" y="33"/>
                  </a:lnTo>
                  <a:lnTo>
                    <a:pt x="35" y="33"/>
                  </a:lnTo>
                  <a:lnTo>
                    <a:pt x="33" y="33"/>
                  </a:lnTo>
                  <a:lnTo>
                    <a:pt x="32" y="33"/>
                  </a:lnTo>
                  <a:lnTo>
                    <a:pt x="32" y="35"/>
                  </a:lnTo>
                  <a:lnTo>
                    <a:pt x="32" y="33"/>
                  </a:lnTo>
                  <a:lnTo>
                    <a:pt x="31" y="33"/>
                  </a:lnTo>
                  <a:lnTo>
                    <a:pt x="29" y="33"/>
                  </a:lnTo>
                  <a:lnTo>
                    <a:pt x="31" y="33"/>
                  </a:lnTo>
                  <a:lnTo>
                    <a:pt x="31" y="32"/>
                  </a:lnTo>
                  <a:lnTo>
                    <a:pt x="29" y="32"/>
                  </a:lnTo>
                  <a:lnTo>
                    <a:pt x="29" y="33"/>
                  </a:lnTo>
                  <a:lnTo>
                    <a:pt x="28" y="33"/>
                  </a:lnTo>
                  <a:lnTo>
                    <a:pt x="29" y="33"/>
                  </a:lnTo>
                  <a:lnTo>
                    <a:pt x="28" y="33"/>
                  </a:lnTo>
                  <a:lnTo>
                    <a:pt x="27" y="33"/>
                  </a:lnTo>
                  <a:lnTo>
                    <a:pt x="26" y="33"/>
                  </a:lnTo>
                  <a:lnTo>
                    <a:pt x="26" y="35"/>
                  </a:lnTo>
                  <a:lnTo>
                    <a:pt x="24" y="35"/>
                  </a:lnTo>
                  <a:lnTo>
                    <a:pt x="24" y="33"/>
                  </a:lnTo>
                  <a:lnTo>
                    <a:pt x="23" y="33"/>
                  </a:lnTo>
                  <a:lnTo>
                    <a:pt x="23" y="35"/>
                  </a:lnTo>
                  <a:lnTo>
                    <a:pt x="23" y="33"/>
                  </a:lnTo>
                  <a:lnTo>
                    <a:pt x="23" y="35"/>
                  </a:lnTo>
                  <a:lnTo>
                    <a:pt x="23" y="36"/>
                  </a:lnTo>
                  <a:lnTo>
                    <a:pt x="22" y="36"/>
                  </a:lnTo>
                  <a:lnTo>
                    <a:pt x="22" y="37"/>
                  </a:lnTo>
                  <a:lnTo>
                    <a:pt x="20" y="37"/>
                  </a:lnTo>
                  <a:lnTo>
                    <a:pt x="19" y="37"/>
                  </a:lnTo>
                  <a:lnTo>
                    <a:pt x="19" y="37"/>
                  </a:lnTo>
                  <a:lnTo>
                    <a:pt x="19" y="38"/>
                  </a:lnTo>
                  <a:lnTo>
                    <a:pt x="18" y="38"/>
                  </a:lnTo>
                  <a:lnTo>
                    <a:pt x="18" y="37"/>
                  </a:lnTo>
                  <a:lnTo>
                    <a:pt x="17" y="37"/>
                  </a:lnTo>
                  <a:lnTo>
                    <a:pt x="17" y="36"/>
                  </a:lnTo>
                  <a:lnTo>
                    <a:pt x="18" y="36"/>
                  </a:lnTo>
                  <a:lnTo>
                    <a:pt x="18" y="35"/>
                  </a:lnTo>
                  <a:lnTo>
                    <a:pt x="17" y="35"/>
                  </a:lnTo>
                  <a:lnTo>
                    <a:pt x="17" y="33"/>
                  </a:lnTo>
                  <a:lnTo>
                    <a:pt x="17" y="32"/>
                  </a:lnTo>
                  <a:lnTo>
                    <a:pt x="15" y="32"/>
                  </a:lnTo>
                  <a:lnTo>
                    <a:pt x="15" y="31"/>
                  </a:lnTo>
                  <a:lnTo>
                    <a:pt x="15" y="29"/>
                  </a:lnTo>
                  <a:lnTo>
                    <a:pt x="17" y="29"/>
                  </a:lnTo>
                  <a:lnTo>
                    <a:pt x="15" y="29"/>
                  </a:lnTo>
                  <a:lnTo>
                    <a:pt x="15" y="28"/>
                  </a:lnTo>
                  <a:lnTo>
                    <a:pt x="17" y="28"/>
                  </a:lnTo>
                  <a:lnTo>
                    <a:pt x="15" y="28"/>
                  </a:lnTo>
                  <a:lnTo>
                    <a:pt x="15" y="27"/>
                  </a:lnTo>
                  <a:lnTo>
                    <a:pt x="15" y="28"/>
                  </a:lnTo>
                  <a:lnTo>
                    <a:pt x="15" y="27"/>
                  </a:lnTo>
                  <a:lnTo>
                    <a:pt x="14" y="27"/>
                  </a:lnTo>
                  <a:lnTo>
                    <a:pt x="14" y="26"/>
                  </a:lnTo>
                  <a:lnTo>
                    <a:pt x="14" y="24"/>
                  </a:lnTo>
                  <a:lnTo>
                    <a:pt x="14" y="26"/>
                  </a:lnTo>
                  <a:lnTo>
                    <a:pt x="14" y="24"/>
                  </a:lnTo>
                  <a:lnTo>
                    <a:pt x="14" y="26"/>
                  </a:lnTo>
                  <a:lnTo>
                    <a:pt x="14" y="27"/>
                  </a:lnTo>
                  <a:lnTo>
                    <a:pt x="13" y="27"/>
                  </a:lnTo>
                  <a:lnTo>
                    <a:pt x="14" y="27"/>
                  </a:lnTo>
                  <a:lnTo>
                    <a:pt x="14" y="28"/>
                  </a:lnTo>
                  <a:lnTo>
                    <a:pt x="13" y="28"/>
                  </a:lnTo>
                  <a:lnTo>
                    <a:pt x="14" y="28"/>
                  </a:lnTo>
                  <a:lnTo>
                    <a:pt x="13" y="28"/>
                  </a:lnTo>
                  <a:lnTo>
                    <a:pt x="11" y="28"/>
                  </a:lnTo>
                  <a:lnTo>
                    <a:pt x="10" y="28"/>
                  </a:lnTo>
                  <a:lnTo>
                    <a:pt x="9" y="28"/>
                  </a:lnTo>
                  <a:lnTo>
                    <a:pt x="8" y="28"/>
                  </a:lnTo>
                  <a:lnTo>
                    <a:pt x="8" y="29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5" y="31"/>
                  </a:lnTo>
                  <a:lnTo>
                    <a:pt x="4" y="31"/>
                  </a:lnTo>
                  <a:lnTo>
                    <a:pt x="2" y="31"/>
                  </a:lnTo>
                  <a:lnTo>
                    <a:pt x="2" y="29"/>
                  </a:lnTo>
                  <a:lnTo>
                    <a:pt x="1" y="29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0" y="27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9"/>
                  </a:lnTo>
                  <a:lnTo>
                    <a:pt x="5" y="9"/>
                  </a:lnTo>
                  <a:lnTo>
                    <a:pt x="5" y="7"/>
                  </a:lnTo>
                  <a:lnTo>
                    <a:pt x="5" y="7"/>
                  </a:lnTo>
                  <a:lnTo>
                    <a:pt x="6" y="7"/>
                  </a:lnTo>
                  <a:lnTo>
                    <a:pt x="6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9" y="6"/>
                  </a:lnTo>
                  <a:lnTo>
                    <a:pt x="9" y="7"/>
                  </a:lnTo>
                  <a:lnTo>
                    <a:pt x="9" y="7"/>
                  </a:lnTo>
                  <a:lnTo>
                    <a:pt x="10" y="7"/>
                  </a:lnTo>
                  <a:lnTo>
                    <a:pt x="10" y="9"/>
                  </a:lnTo>
                  <a:lnTo>
                    <a:pt x="11" y="9"/>
                  </a:lnTo>
                  <a:lnTo>
                    <a:pt x="11" y="10"/>
                  </a:lnTo>
                  <a:lnTo>
                    <a:pt x="11" y="11"/>
                  </a:lnTo>
                  <a:lnTo>
                    <a:pt x="11" y="13"/>
                  </a:lnTo>
                  <a:lnTo>
                    <a:pt x="11" y="14"/>
                  </a:lnTo>
                  <a:lnTo>
                    <a:pt x="11" y="15"/>
                  </a:lnTo>
                  <a:lnTo>
                    <a:pt x="11" y="14"/>
                  </a:lnTo>
                  <a:lnTo>
                    <a:pt x="10" y="14"/>
                  </a:lnTo>
                  <a:lnTo>
                    <a:pt x="11" y="14"/>
                  </a:lnTo>
                  <a:lnTo>
                    <a:pt x="10" y="14"/>
                  </a:lnTo>
                  <a:lnTo>
                    <a:pt x="9" y="14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9" y="13"/>
                  </a:lnTo>
                  <a:lnTo>
                    <a:pt x="9" y="14"/>
                  </a:lnTo>
                  <a:lnTo>
                    <a:pt x="10" y="14"/>
                  </a:lnTo>
                  <a:lnTo>
                    <a:pt x="10" y="15"/>
                  </a:lnTo>
                  <a:lnTo>
                    <a:pt x="11" y="15"/>
                  </a:lnTo>
                  <a:lnTo>
                    <a:pt x="10" y="15"/>
                  </a:lnTo>
                  <a:lnTo>
                    <a:pt x="10" y="16"/>
                  </a:lnTo>
                  <a:lnTo>
                    <a:pt x="11" y="16"/>
                  </a:lnTo>
                  <a:lnTo>
                    <a:pt x="11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1" y="18"/>
                  </a:lnTo>
                  <a:lnTo>
                    <a:pt x="10" y="18"/>
                  </a:lnTo>
                  <a:lnTo>
                    <a:pt x="10" y="19"/>
                  </a:lnTo>
                  <a:lnTo>
                    <a:pt x="10" y="18"/>
                  </a:lnTo>
                  <a:lnTo>
                    <a:pt x="9" y="18"/>
                  </a:lnTo>
                  <a:lnTo>
                    <a:pt x="9" y="19"/>
                  </a:lnTo>
                  <a:lnTo>
                    <a:pt x="9" y="18"/>
                  </a:lnTo>
                  <a:lnTo>
                    <a:pt x="9" y="19"/>
                  </a:lnTo>
                  <a:lnTo>
                    <a:pt x="8" y="19"/>
                  </a:lnTo>
                  <a:lnTo>
                    <a:pt x="8" y="20"/>
                  </a:lnTo>
                  <a:lnTo>
                    <a:pt x="8" y="19"/>
                  </a:lnTo>
                  <a:lnTo>
                    <a:pt x="8" y="20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8" y="22"/>
                  </a:lnTo>
                  <a:lnTo>
                    <a:pt x="8" y="20"/>
                  </a:lnTo>
                  <a:lnTo>
                    <a:pt x="8" y="22"/>
                  </a:lnTo>
                  <a:lnTo>
                    <a:pt x="9" y="22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10" y="19"/>
                  </a:lnTo>
                  <a:lnTo>
                    <a:pt x="10" y="18"/>
                  </a:lnTo>
                  <a:lnTo>
                    <a:pt x="10" y="19"/>
                  </a:lnTo>
                  <a:lnTo>
                    <a:pt x="11" y="19"/>
                  </a:lnTo>
                  <a:lnTo>
                    <a:pt x="11" y="20"/>
                  </a:lnTo>
                  <a:lnTo>
                    <a:pt x="10" y="20"/>
                  </a:lnTo>
                  <a:lnTo>
                    <a:pt x="11" y="20"/>
                  </a:lnTo>
                  <a:lnTo>
                    <a:pt x="13" y="20"/>
                  </a:lnTo>
                  <a:lnTo>
                    <a:pt x="13" y="22"/>
                  </a:lnTo>
                  <a:lnTo>
                    <a:pt x="11" y="22"/>
                  </a:lnTo>
                  <a:lnTo>
                    <a:pt x="11" y="23"/>
                  </a:lnTo>
                  <a:lnTo>
                    <a:pt x="10" y="23"/>
                  </a:lnTo>
                  <a:lnTo>
                    <a:pt x="11" y="23"/>
                  </a:lnTo>
                  <a:lnTo>
                    <a:pt x="11" y="24"/>
                  </a:lnTo>
                  <a:lnTo>
                    <a:pt x="11" y="23"/>
                  </a:lnTo>
                  <a:lnTo>
                    <a:pt x="13" y="23"/>
                  </a:lnTo>
                  <a:lnTo>
                    <a:pt x="11" y="23"/>
                  </a:lnTo>
                  <a:lnTo>
                    <a:pt x="11" y="22"/>
                  </a:lnTo>
                  <a:lnTo>
                    <a:pt x="13" y="22"/>
                  </a:lnTo>
                  <a:lnTo>
                    <a:pt x="13" y="23"/>
                  </a:lnTo>
                  <a:lnTo>
                    <a:pt x="13" y="22"/>
                  </a:lnTo>
                  <a:lnTo>
                    <a:pt x="14" y="22"/>
                  </a:lnTo>
                  <a:lnTo>
                    <a:pt x="13" y="22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5" y="22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1" y="20"/>
                  </a:lnTo>
                  <a:lnTo>
                    <a:pt x="11" y="19"/>
                  </a:lnTo>
                  <a:lnTo>
                    <a:pt x="13" y="19"/>
                  </a:lnTo>
                  <a:lnTo>
                    <a:pt x="14" y="19"/>
                  </a:lnTo>
                  <a:lnTo>
                    <a:pt x="15" y="19"/>
                  </a:lnTo>
                  <a:lnTo>
                    <a:pt x="17" y="19"/>
                  </a:lnTo>
                  <a:lnTo>
                    <a:pt x="17" y="20"/>
                  </a:lnTo>
                  <a:lnTo>
                    <a:pt x="15" y="20"/>
                  </a:lnTo>
                  <a:lnTo>
                    <a:pt x="17" y="20"/>
                  </a:lnTo>
                  <a:lnTo>
                    <a:pt x="18" y="20"/>
                  </a:lnTo>
                  <a:lnTo>
                    <a:pt x="17" y="20"/>
                  </a:lnTo>
                  <a:lnTo>
                    <a:pt x="17" y="22"/>
                  </a:lnTo>
                  <a:lnTo>
                    <a:pt x="17" y="20"/>
                  </a:lnTo>
                  <a:lnTo>
                    <a:pt x="18" y="20"/>
                  </a:lnTo>
                  <a:lnTo>
                    <a:pt x="17" y="20"/>
                  </a:lnTo>
                  <a:lnTo>
                    <a:pt x="18" y="20"/>
                  </a:lnTo>
                  <a:lnTo>
                    <a:pt x="19" y="20"/>
                  </a:lnTo>
                  <a:lnTo>
                    <a:pt x="19" y="22"/>
                  </a:lnTo>
                  <a:lnTo>
                    <a:pt x="19" y="22"/>
                  </a:lnTo>
                  <a:lnTo>
                    <a:pt x="19" y="23"/>
                  </a:lnTo>
                  <a:lnTo>
                    <a:pt x="20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3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19" y="24"/>
                  </a:lnTo>
                  <a:lnTo>
                    <a:pt x="19" y="26"/>
                  </a:lnTo>
                  <a:lnTo>
                    <a:pt x="20" y="26"/>
                  </a:lnTo>
                  <a:lnTo>
                    <a:pt x="19" y="26"/>
                  </a:lnTo>
                  <a:lnTo>
                    <a:pt x="20" y="26"/>
                  </a:lnTo>
                  <a:lnTo>
                    <a:pt x="20" y="24"/>
                  </a:lnTo>
                  <a:lnTo>
                    <a:pt x="22" y="24"/>
                  </a:lnTo>
                  <a:lnTo>
                    <a:pt x="23" y="24"/>
                  </a:lnTo>
                  <a:lnTo>
                    <a:pt x="22" y="24"/>
                  </a:lnTo>
                  <a:lnTo>
                    <a:pt x="23" y="24"/>
                  </a:lnTo>
                  <a:lnTo>
                    <a:pt x="22" y="24"/>
                  </a:lnTo>
                  <a:lnTo>
                    <a:pt x="22" y="26"/>
                  </a:lnTo>
                  <a:lnTo>
                    <a:pt x="23" y="26"/>
                  </a:lnTo>
                  <a:lnTo>
                    <a:pt x="22" y="26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8"/>
                  </a:lnTo>
                  <a:lnTo>
                    <a:pt x="23" y="27"/>
                  </a:lnTo>
                  <a:lnTo>
                    <a:pt x="23" y="28"/>
                  </a:lnTo>
                  <a:lnTo>
                    <a:pt x="22" y="28"/>
                  </a:lnTo>
                  <a:lnTo>
                    <a:pt x="22" y="29"/>
                  </a:lnTo>
                  <a:lnTo>
                    <a:pt x="22" y="28"/>
                  </a:lnTo>
                  <a:lnTo>
                    <a:pt x="22" y="29"/>
                  </a:lnTo>
                  <a:lnTo>
                    <a:pt x="20" y="29"/>
                  </a:lnTo>
                  <a:lnTo>
                    <a:pt x="22" y="29"/>
                  </a:lnTo>
                  <a:lnTo>
                    <a:pt x="20" y="29"/>
                  </a:lnTo>
                  <a:lnTo>
                    <a:pt x="22" y="29"/>
                  </a:lnTo>
                  <a:lnTo>
                    <a:pt x="22" y="31"/>
                  </a:lnTo>
                  <a:lnTo>
                    <a:pt x="20" y="31"/>
                  </a:lnTo>
                  <a:lnTo>
                    <a:pt x="20" y="32"/>
                  </a:lnTo>
                  <a:lnTo>
                    <a:pt x="22" y="32"/>
                  </a:lnTo>
                  <a:lnTo>
                    <a:pt x="20" y="32"/>
                  </a:lnTo>
                  <a:lnTo>
                    <a:pt x="22" y="32"/>
                  </a:lnTo>
                  <a:lnTo>
                    <a:pt x="22" y="31"/>
                  </a:lnTo>
                  <a:lnTo>
                    <a:pt x="22" y="32"/>
                  </a:lnTo>
                  <a:lnTo>
                    <a:pt x="23" y="32"/>
                  </a:lnTo>
                  <a:lnTo>
                    <a:pt x="22" y="32"/>
                  </a:lnTo>
                  <a:lnTo>
                    <a:pt x="22" y="31"/>
                  </a:lnTo>
                  <a:lnTo>
                    <a:pt x="23" y="31"/>
                  </a:lnTo>
                  <a:lnTo>
                    <a:pt x="22" y="31"/>
                  </a:lnTo>
                  <a:lnTo>
                    <a:pt x="22" y="29"/>
                  </a:lnTo>
                  <a:lnTo>
                    <a:pt x="23" y="29"/>
                  </a:lnTo>
                  <a:lnTo>
                    <a:pt x="23" y="28"/>
                  </a:lnTo>
                  <a:lnTo>
                    <a:pt x="24" y="28"/>
                  </a:lnTo>
                  <a:lnTo>
                    <a:pt x="24" y="27"/>
                  </a:lnTo>
                  <a:lnTo>
                    <a:pt x="24" y="28"/>
                  </a:lnTo>
                  <a:lnTo>
                    <a:pt x="26" y="28"/>
                  </a:lnTo>
                  <a:lnTo>
                    <a:pt x="26" y="29"/>
                  </a:lnTo>
                  <a:lnTo>
                    <a:pt x="26" y="28"/>
                  </a:lnTo>
                  <a:lnTo>
                    <a:pt x="26" y="29"/>
                  </a:lnTo>
                  <a:lnTo>
                    <a:pt x="26" y="31"/>
                  </a:lnTo>
                  <a:lnTo>
                    <a:pt x="26" y="29"/>
                  </a:lnTo>
                  <a:lnTo>
                    <a:pt x="24" y="29"/>
                  </a:lnTo>
                  <a:lnTo>
                    <a:pt x="26" y="29"/>
                  </a:lnTo>
                  <a:lnTo>
                    <a:pt x="26" y="31"/>
                  </a:lnTo>
                  <a:lnTo>
                    <a:pt x="24" y="31"/>
                  </a:lnTo>
                  <a:lnTo>
                    <a:pt x="26" y="31"/>
                  </a:lnTo>
                  <a:lnTo>
                    <a:pt x="27" y="31"/>
                  </a:lnTo>
                  <a:lnTo>
                    <a:pt x="28" y="31"/>
                  </a:lnTo>
                  <a:lnTo>
                    <a:pt x="28" y="29"/>
                  </a:lnTo>
                  <a:lnTo>
                    <a:pt x="29" y="29"/>
                  </a:lnTo>
                  <a:lnTo>
                    <a:pt x="29" y="31"/>
                  </a:lnTo>
                  <a:lnTo>
                    <a:pt x="29" y="29"/>
                  </a:lnTo>
                  <a:lnTo>
                    <a:pt x="31" y="29"/>
                  </a:lnTo>
                  <a:lnTo>
                    <a:pt x="29" y="29"/>
                  </a:lnTo>
                  <a:lnTo>
                    <a:pt x="29" y="28"/>
                  </a:lnTo>
                  <a:lnTo>
                    <a:pt x="31" y="28"/>
                  </a:lnTo>
                  <a:lnTo>
                    <a:pt x="31" y="27"/>
                  </a:lnTo>
                  <a:lnTo>
                    <a:pt x="29" y="27"/>
                  </a:lnTo>
                  <a:lnTo>
                    <a:pt x="28" y="27"/>
                  </a:lnTo>
                  <a:lnTo>
                    <a:pt x="28" y="26"/>
                  </a:lnTo>
                  <a:lnTo>
                    <a:pt x="29" y="26"/>
                  </a:lnTo>
                  <a:lnTo>
                    <a:pt x="28" y="26"/>
                  </a:lnTo>
                  <a:lnTo>
                    <a:pt x="29" y="26"/>
                  </a:lnTo>
                  <a:lnTo>
                    <a:pt x="29" y="24"/>
                  </a:lnTo>
                  <a:lnTo>
                    <a:pt x="28" y="24"/>
                  </a:lnTo>
                  <a:lnTo>
                    <a:pt x="27" y="24"/>
                  </a:lnTo>
                  <a:lnTo>
                    <a:pt x="27" y="23"/>
                  </a:lnTo>
                  <a:lnTo>
                    <a:pt x="28" y="23"/>
                  </a:lnTo>
                  <a:lnTo>
                    <a:pt x="29" y="23"/>
                  </a:lnTo>
                  <a:lnTo>
                    <a:pt x="29" y="24"/>
                  </a:lnTo>
                  <a:lnTo>
                    <a:pt x="29" y="23"/>
                  </a:lnTo>
                  <a:lnTo>
                    <a:pt x="29" y="22"/>
                  </a:lnTo>
                  <a:lnTo>
                    <a:pt x="29" y="23"/>
                  </a:lnTo>
                  <a:lnTo>
                    <a:pt x="29" y="22"/>
                  </a:lnTo>
                  <a:lnTo>
                    <a:pt x="28" y="22"/>
                  </a:lnTo>
                  <a:lnTo>
                    <a:pt x="28" y="23"/>
                  </a:lnTo>
                  <a:lnTo>
                    <a:pt x="28" y="22"/>
                  </a:lnTo>
                  <a:lnTo>
                    <a:pt x="29" y="22"/>
                  </a:lnTo>
                  <a:lnTo>
                    <a:pt x="31" y="22"/>
                  </a:lnTo>
                  <a:lnTo>
                    <a:pt x="32" y="22"/>
                  </a:lnTo>
                  <a:lnTo>
                    <a:pt x="33" y="22"/>
                  </a:lnTo>
                  <a:lnTo>
                    <a:pt x="35" y="22"/>
                  </a:lnTo>
                  <a:lnTo>
                    <a:pt x="35" y="20"/>
                  </a:lnTo>
                  <a:lnTo>
                    <a:pt x="35" y="22"/>
                  </a:lnTo>
                  <a:lnTo>
                    <a:pt x="35" y="20"/>
                  </a:lnTo>
                  <a:lnTo>
                    <a:pt x="35" y="22"/>
                  </a:lnTo>
                  <a:lnTo>
                    <a:pt x="35" y="20"/>
                  </a:lnTo>
                  <a:lnTo>
                    <a:pt x="35" y="22"/>
                  </a:lnTo>
                  <a:lnTo>
                    <a:pt x="35" y="20"/>
                  </a:lnTo>
                  <a:lnTo>
                    <a:pt x="35" y="22"/>
                  </a:lnTo>
                  <a:lnTo>
                    <a:pt x="35" y="20"/>
                  </a:lnTo>
                  <a:lnTo>
                    <a:pt x="36" y="20"/>
                  </a:lnTo>
                  <a:lnTo>
                    <a:pt x="36" y="22"/>
                  </a:lnTo>
                  <a:lnTo>
                    <a:pt x="36" y="20"/>
                  </a:lnTo>
                  <a:lnTo>
                    <a:pt x="36" y="22"/>
                  </a:lnTo>
                  <a:lnTo>
                    <a:pt x="36" y="20"/>
                  </a:lnTo>
                  <a:lnTo>
                    <a:pt x="36" y="22"/>
                  </a:lnTo>
                  <a:lnTo>
                    <a:pt x="37" y="22"/>
                  </a:lnTo>
                  <a:lnTo>
                    <a:pt x="36" y="22"/>
                  </a:lnTo>
                  <a:lnTo>
                    <a:pt x="37" y="22"/>
                  </a:lnTo>
                  <a:lnTo>
                    <a:pt x="36" y="22"/>
                  </a:lnTo>
                  <a:lnTo>
                    <a:pt x="36" y="23"/>
                  </a:lnTo>
                  <a:lnTo>
                    <a:pt x="37" y="23"/>
                  </a:lnTo>
                  <a:lnTo>
                    <a:pt x="37" y="24"/>
                  </a:lnTo>
                  <a:lnTo>
                    <a:pt x="36" y="24"/>
                  </a:lnTo>
                  <a:lnTo>
                    <a:pt x="37" y="24"/>
                  </a:lnTo>
                  <a:lnTo>
                    <a:pt x="36" y="24"/>
                  </a:lnTo>
                  <a:lnTo>
                    <a:pt x="36" y="26"/>
                  </a:lnTo>
                  <a:lnTo>
                    <a:pt x="35" y="26"/>
                  </a:lnTo>
                  <a:lnTo>
                    <a:pt x="33" y="26"/>
                  </a:lnTo>
                  <a:lnTo>
                    <a:pt x="35" y="26"/>
                  </a:lnTo>
                  <a:lnTo>
                    <a:pt x="36" y="26"/>
                  </a:lnTo>
                  <a:lnTo>
                    <a:pt x="36" y="24"/>
                  </a:lnTo>
                  <a:lnTo>
                    <a:pt x="37" y="24"/>
                  </a:lnTo>
                  <a:lnTo>
                    <a:pt x="37" y="23"/>
                  </a:lnTo>
                  <a:lnTo>
                    <a:pt x="38" y="23"/>
                  </a:lnTo>
                  <a:lnTo>
                    <a:pt x="38" y="24"/>
                  </a:lnTo>
                  <a:lnTo>
                    <a:pt x="38" y="26"/>
                  </a:lnTo>
                  <a:lnTo>
                    <a:pt x="38" y="24"/>
                  </a:lnTo>
                  <a:lnTo>
                    <a:pt x="38" y="23"/>
                  </a:lnTo>
                  <a:lnTo>
                    <a:pt x="40" y="23"/>
                  </a:lnTo>
                  <a:lnTo>
                    <a:pt x="38" y="23"/>
                  </a:lnTo>
                  <a:lnTo>
                    <a:pt x="40" y="23"/>
                  </a:lnTo>
                  <a:lnTo>
                    <a:pt x="38" y="23"/>
                  </a:lnTo>
                  <a:lnTo>
                    <a:pt x="38" y="22"/>
                  </a:lnTo>
                  <a:lnTo>
                    <a:pt x="40" y="22"/>
                  </a:lnTo>
                  <a:lnTo>
                    <a:pt x="40" y="20"/>
                  </a:lnTo>
                  <a:lnTo>
                    <a:pt x="40" y="22"/>
                  </a:lnTo>
                  <a:lnTo>
                    <a:pt x="38" y="22"/>
                  </a:lnTo>
                  <a:lnTo>
                    <a:pt x="37" y="22"/>
                  </a:lnTo>
                  <a:lnTo>
                    <a:pt x="38" y="22"/>
                  </a:lnTo>
                  <a:lnTo>
                    <a:pt x="38" y="20"/>
                  </a:lnTo>
                  <a:lnTo>
                    <a:pt x="40" y="20"/>
                  </a:lnTo>
                  <a:lnTo>
                    <a:pt x="41" y="20"/>
                  </a:lnTo>
                  <a:lnTo>
                    <a:pt x="42" y="20"/>
                  </a:lnTo>
                  <a:lnTo>
                    <a:pt x="44" y="20"/>
                  </a:lnTo>
                  <a:lnTo>
                    <a:pt x="45" y="20"/>
                  </a:lnTo>
                  <a:lnTo>
                    <a:pt x="45" y="22"/>
                  </a:lnTo>
                  <a:lnTo>
                    <a:pt x="44" y="22"/>
                  </a:lnTo>
                  <a:lnTo>
                    <a:pt x="45" y="22"/>
                  </a:lnTo>
                  <a:lnTo>
                    <a:pt x="45" y="23"/>
                  </a:lnTo>
                  <a:lnTo>
                    <a:pt x="44" y="23"/>
                  </a:lnTo>
                  <a:lnTo>
                    <a:pt x="44" y="24"/>
                  </a:lnTo>
                  <a:lnTo>
                    <a:pt x="45" y="24"/>
                  </a:lnTo>
                  <a:lnTo>
                    <a:pt x="44" y="24"/>
                  </a:lnTo>
                  <a:lnTo>
                    <a:pt x="44" y="26"/>
                  </a:lnTo>
                  <a:lnTo>
                    <a:pt x="44" y="24"/>
                  </a:lnTo>
                  <a:lnTo>
                    <a:pt x="45" y="24"/>
                  </a:lnTo>
                  <a:lnTo>
                    <a:pt x="45" y="23"/>
                  </a:lnTo>
                  <a:lnTo>
                    <a:pt x="44" y="23"/>
                  </a:lnTo>
                  <a:lnTo>
                    <a:pt x="45" y="23"/>
                  </a:lnTo>
                  <a:lnTo>
                    <a:pt x="45" y="22"/>
                  </a:lnTo>
                  <a:lnTo>
                    <a:pt x="46" y="22"/>
                  </a:lnTo>
                  <a:lnTo>
                    <a:pt x="46" y="23"/>
                  </a:lnTo>
                  <a:lnTo>
                    <a:pt x="47" y="23"/>
                  </a:lnTo>
                  <a:lnTo>
                    <a:pt x="47" y="22"/>
                  </a:lnTo>
                  <a:lnTo>
                    <a:pt x="47" y="23"/>
                  </a:lnTo>
                  <a:lnTo>
                    <a:pt x="47" y="22"/>
                  </a:lnTo>
                  <a:lnTo>
                    <a:pt x="47" y="23"/>
                  </a:lnTo>
                  <a:lnTo>
                    <a:pt x="47" y="24"/>
                  </a:lnTo>
                  <a:lnTo>
                    <a:pt x="47" y="26"/>
                  </a:lnTo>
                  <a:lnTo>
                    <a:pt x="47" y="24"/>
                  </a:lnTo>
                  <a:lnTo>
                    <a:pt x="47" y="23"/>
                  </a:lnTo>
                  <a:lnTo>
                    <a:pt x="49" y="23"/>
                  </a:lnTo>
                  <a:lnTo>
                    <a:pt x="49" y="22"/>
                  </a:lnTo>
                  <a:lnTo>
                    <a:pt x="47" y="22"/>
                  </a:lnTo>
                  <a:lnTo>
                    <a:pt x="46" y="22"/>
                  </a:lnTo>
                  <a:lnTo>
                    <a:pt x="47" y="22"/>
                  </a:lnTo>
                  <a:lnTo>
                    <a:pt x="49" y="22"/>
                  </a:lnTo>
                  <a:lnTo>
                    <a:pt x="49" y="20"/>
                  </a:lnTo>
                  <a:lnTo>
                    <a:pt x="50" y="20"/>
                  </a:lnTo>
                  <a:lnTo>
                    <a:pt x="50" y="22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1" y="20"/>
                  </a:lnTo>
                  <a:lnTo>
                    <a:pt x="51" y="22"/>
                  </a:lnTo>
                  <a:lnTo>
                    <a:pt x="51" y="20"/>
                  </a:lnTo>
                  <a:lnTo>
                    <a:pt x="50" y="20"/>
                  </a:lnTo>
                  <a:lnTo>
                    <a:pt x="51" y="19"/>
                  </a:lnTo>
                  <a:lnTo>
                    <a:pt x="53" y="19"/>
                  </a:lnTo>
                  <a:lnTo>
                    <a:pt x="54" y="19"/>
                  </a:lnTo>
                  <a:lnTo>
                    <a:pt x="55" y="19"/>
                  </a:lnTo>
                  <a:lnTo>
                    <a:pt x="55" y="20"/>
                  </a:lnTo>
                  <a:lnTo>
                    <a:pt x="54" y="20"/>
                  </a:lnTo>
                  <a:lnTo>
                    <a:pt x="55" y="20"/>
                  </a:lnTo>
                  <a:lnTo>
                    <a:pt x="54" y="20"/>
                  </a:lnTo>
                  <a:lnTo>
                    <a:pt x="55" y="20"/>
                  </a:lnTo>
                  <a:lnTo>
                    <a:pt x="56" y="20"/>
                  </a:lnTo>
                  <a:lnTo>
                    <a:pt x="56" y="22"/>
                  </a:lnTo>
                  <a:lnTo>
                    <a:pt x="56" y="20"/>
                  </a:lnTo>
                  <a:lnTo>
                    <a:pt x="58" y="20"/>
                  </a:lnTo>
                  <a:lnTo>
                    <a:pt x="56" y="20"/>
                  </a:lnTo>
                  <a:lnTo>
                    <a:pt x="56" y="19"/>
                  </a:lnTo>
                  <a:lnTo>
                    <a:pt x="56" y="18"/>
                  </a:lnTo>
                  <a:lnTo>
                    <a:pt x="55" y="18"/>
                  </a:lnTo>
                  <a:lnTo>
                    <a:pt x="55" y="19"/>
                  </a:lnTo>
                  <a:lnTo>
                    <a:pt x="54" y="19"/>
                  </a:lnTo>
                  <a:lnTo>
                    <a:pt x="54" y="18"/>
                  </a:lnTo>
                  <a:lnTo>
                    <a:pt x="55" y="18"/>
                  </a:lnTo>
                  <a:lnTo>
                    <a:pt x="56" y="18"/>
                  </a:lnTo>
                  <a:lnTo>
                    <a:pt x="56" y="16"/>
                  </a:lnTo>
                  <a:lnTo>
                    <a:pt x="58" y="16"/>
                  </a:lnTo>
                  <a:lnTo>
                    <a:pt x="58" y="15"/>
                  </a:lnTo>
                  <a:lnTo>
                    <a:pt x="59" y="15"/>
                  </a:lnTo>
                  <a:lnTo>
                    <a:pt x="60" y="15"/>
                  </a:lnTo>
                  <a:lnTo>
                    <a:pt x="60" y="14"/>
                  </a:lnTo>
                  <a:lnTo>
                    <a:pt x="60" y="15"/>
                  </a:lnTo>
                  <a:lnTo>
                    <a:pt x="60" y="16"/>
                  </a:lnTo>
                  <a:lnTo>
                    <a:pt x="60" y="15"/>
                  </a:lnTo>
                  <a:lnTo>
                    <a:pt x="60" y="16"/>
                  </a:lnTo>
                  <a:lnTo>
                    <a:pt x="60" y="15"/>
                  </a:lnTo>
                  <a:lnTo>
                    <a:pt x="60" y="16"/>
                  </a:lnTo>
                  <a:lnTo>
                    <a:pt x="60" y="15"/>
                  </a:lnTo>
                  <a:lnTo>
                    <a:pt x="62" y="15"/>
                  </a:lnTo>
                  <a:lnTo>
                    <a:pt x="60" y="15"/>
                  </a:lnTo>
                  <a:lnTo>
                    <a:pt x="60" y="14"/>
                  </a:lnTo>
                  <a:lnTo>
                    <a:pt x="60" y="15"/>
                  </a:lnTo>
                  <a:lnTo>
                    <a:pt x="60" y="14"/>
                  </a:lnTo>
                  <a:lnTo>
                    <a:pt x="60" y="15"/>
                  </a:lnTo>
                  <a:lnTo>
                    <a:pt x="60" y="14"/>
                  </a:lnTo>
                  <a:lnTo>
                    <a:pt x="62" y="14"/>
                  </a:lnTo>
                  <a:lnTo>
                    <a:pt x="62" y="13"/>
                  </a:lnTo>
                  <a:lnTo>
                    <a:pt x="63" y="13"/>
                  </a:lnTo>
                  <a:lnTo>
                    <a:pt x="64" y="13"/>
                  </a:lnTo>
                  <a:lnTo>
                    <a:pt x="63" y="13"/>
                  </a:lnTo>
                  <a:lnTo>
                    <a:pt x="64" y="13"/>
                  </a:lnTo>
                  <a:lnTo>
                    <a:pt x="66" y="13"/>
                  </a:lnTo>
                  <a:lnTo>
                    <a:pt x="67" y="13"/>
                  </a:lnTo>
                  <a:lnTo>
                    <a:pt x="67" y="11"/>
                  </a:lnTo>
                  <a:lnTo>
                    <a:pt x="67" y="13"/>
                  </a:lnTo>
                  <a:lnTo>
                    <a:pt x="67" y="11"/>
                  </a:lnTo>
                  <a:lnTo>
                    <a:pt x="68" y="11"/>
                  </a:lnTo>
                  <a:lnTo>
                    <a:pt x="69" y="11"/>
                  </a:lnTo>
                  <a:lnTo>
                    <a:pt x="69" y="10"/>
                  </a:lnTo>
                  <a:lnTo>
                    <a:pt x="68" y="10"/>
                  </a:lnTo>
                  <a:lnTo>
                    <a:pt x="68" y="11"/>
                  </a:lnTo>
                  <a:lnTo>
                    <a:pt x="67" y="11"/>
                  </a:lnTo>
                  <a:lnTo>
                    <a:pt x="66" y="11"/>
                  </a:lnTo>
                  <a:lnTo>
                    <a:pt x="64" y="11"/>
                  </a:lnTo>
                  <a:lnTo>
                    <a:pt x="64" y="13"/>
                  </a:lnTo>
                  <a:lnTo>
                    <a:pt x="64" y="11"/>
                  </a:lnTo>
                  <a:lnTo>
                    <a:pt x="66" y="11"/>
                  </a:lnTo>
                  <a:lnTo>
                    <a:pt x="66" y="10"/>
                  </a:lnTo>
                  <a:lnTo>
                    <a:pt x="67" y="10"/>
                  </a:lnTo>
                  <a:lnTo>
                    <a:pt x="67" y="9"/>
                  </a:lnTo>
                  <a:lnTo>
                    <a:pt x="68" y="9"/>
                  </a:lnTo>
                  <a:lnTo>
                    <a:pt x="68" y="7"/>
                  </a:lnTo>
                  <a:lnTo>
                    <a:pt x="69" y="7"/>
                  </a:lnTo>
                  <a:lnTo>
                    <a:pt x="71" y="7"/>
                  </a:lnTo>
                  <a:lnTo>
                    <a:pt x="71" y="7"/>
                  </a:lnTo>
                  <a:lnTo>
                    <a:pt x="72" y="7"/>
                  </a:lnTo>
                  <a:lnTo>
                    <a:pt x="73" y="7"/>
                  </a:lnTo>
                  <a:lnTo>
                    <a:pt x="73" y="6"/>
                  </a:lnTo>
                  <a:lnTo>
                    <a:pt x="75" y="6"/>
                  </a:lnTo>
                  <a:lnTo>
                    <a:pt x="76" y="6"/>
                  </a:lnTo>
                  <a:lnTo>
                    <a:pt x="76" y="5"/>
                  </a:lnTo>
                  <a:lnTo>
                    <a:pt x="77" y="5"/>
                  </a:lnTo>
                  <a:lnTo>
                    <a:pt x="78" y="5"/>
                  </a:lnTo>
                  <a:lnTo>
                    <a:pt x="78" y="4"/>
                  </a:lnTo>
                  <a:lnTo>
                    <a:pt x="80" y="4"/>
                  </a:lnTo>
                  <a:lnTo>
                    <a:pt x="80" y="2"/>
                  </a:lnTo>
                  <a:lnTo>
                    <a:pt x="81" y="2"/>
                  </a:lnTo>
                  <a:lnTo>
                    <a:pt x="81" y="2"/>
                  </a:lnTo>
                  <a:lnTo>
                    <a:pt x="81" y="1"/>
                  </a:lnTo>
                  <a:lnTo>
                    <a:pt x="82" y="1"/>
                  </a:lnTo>
                  <a:lnTo>
                    <a:pt x="84" y="1"/>
                  </a:lnTo>
                  <a:lnTo>
                    <a:pt x="85" y="1"/>
                  </a:lnTo>
                  <a:lnTo>
                    <a:pt x="85" y="0"/>
                  </a:lnTo>
                  <a:lnTo>
                    <a:pt x="86" y="0"/>
                  </a:lnTo>
                  <a:lnTo>
                    <a:pt x="87" y="0"/>
                  </a:lnTo>
                  <a:lnTo>
                    <a:pt x="89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24" name="Freeform 35015">
              <a:extLst>
                <a:ext uri="{FF2B5EF4-FFF2-40B4-BE49-F238E27FC236}">
                  <a16:creationId xmlns:a16="http://schemas.microsoft.com/office/drawing/2014/main" id="{A327E117-7871-3320-5A6D-8AC519A527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37289" y="4068763"/>
              <a:ext cx="390525" cy="460375"/>
            </a:xfrm>
            <a:custGeom>
              <a:avLst/>
              <a:gdLst>
                <a:gd name="T0" fmla="*/ 69 w 246"/>
                <a:gd name="T1" fmla="*/ 228 h 290"/>
                <a:gd name="T2" fmla="*/ 67 w 246"/>
                <a:gd name="T3" fmla="*/ 227 h 290"/>
                <a:gd name="T4" fmla="*/ 116 w 246"/>
                <a:gd name="T5" fmla="*/ 170 h 290"/>
                <a:gd name="T6" fmla="*/ 25 w 246"/>
                <a:gd name="T7" fmla="*/ 276 h 290"/>
                <a:gd name="T8" fmla="*/ 67 w 246"/>
                <a:gd name="T9" fmla="*/ 229 h 290"/>
                <a:gd name="T10" fmla="*/ 153 w 246"/>
                <a:gd name="T11" fmla="*/ 77 h 290"/>
                <a:gd name="T12" fmla="*/ 157 w 246"/>
                <a:gd name="T13" fmla="*/ 84 h 290"/>
                <a:gd name="T14" fmla="*/ 43 w 246"/>
                <a:gd name="T15" fmla="*/ 277 h 290"/>
                <a:gd name="T16" fmla="*/ 134 w 246"/>
                <a:gd name="T17" fmla="*/ 147 h 290"/>
                <a:gd name="T18" fmla="*/ 72 w 246"/>
                <a:gd name="T19" fmla="*/ 206 h 290"/>
                <a:gd name="T20" fmla="*/ 80 w 246"/>
                <a:gd name="T21" fmla="*/ 200 h 290"/>
                <a:gd name="T22" fmla="*/ 163 w 246"/>
                <a:gd name="T23" fmla="*/ 68 h 290"/>
                <a:gd name="T24" fmla="*/ 107 w 246"/>
                <a:gd name="T25" fmla="*/ 174 h 290"/>
                <a:gd name="T26" fmla="*/ 77 w 246"/>
                <a:gd name="T27" fmla="*/ 206 h 290"/>
                <a:gd name="T28" fmla="*/ 121 w 246"/>
                <a:gd name="T29" fmla="*/ 164 h 290"/>
                <a:gd name="T30" fmla="*/ 157 w 246"/>
                <a:gd name="T31" fmla="*/ 101 h 290"/>
                <a:gd name="T32" fmla="*/ 28 w 246"/>
                <a:gd name="T33" fmla="*/ 271 h 290"/>
                <a:gd name="T34" fmla="*/ 166 w 246"/>
                <a:gd name="T35" fmla="*/ 108 h 290"/>
                <a:gd name="T36" fmla="*/ 74 w 246"/>
                <a:gd name="T37" fmla="*/ 209 h 290"/>
                <a:gd name="T38" fmla="*/ 73 w 246"/>
                <a:gd name="T39" fmla="*/ 222 h 290"/>
                <a:gd name="T40" fmla="*/ 235 w 246"/>
                <a:gd name="T41" fmla="*/ 156 h 290"/>
                <a:gd name="T42" fmla="*/ 161 w 246"/>
                <a:gd name="T43" fmla="*/ 94 h 290"/>
                <a:gd name="T44" fmla="*/ 159 w 246"/>
                <a:gd name="T45" fmla="*/ 61 h 290"/>
                <a:gd name="T46" fmla="*/ 153 w 246"/>
                <a:gd name="T47" fmla="*/ 35 h 290"/>
                <a:gd name="T48" fmla="*/ 149 w 246"/>
                <a:gd name="T49" fmla="*/ 70 h 290"/>
                <a:gd name="T50" fmla="*/ 155 w 246"/>
                <a:gd name="T51" fmla="*/ 67 h 290"/>
                <a:gd name="T52" fmla="*/ 152 w 246"/>
                <a:gd name="T53" fmla="*/ 83 h 290"/>
                <a:gd name="T54" fmla="*/ 161 w 246"/>
                <a:gd name="T55" fmla="*/ 81 h 290"/>
                <a:gd name="T56" fmla="*/ 157 w 246"/>
                <a:gd name="T57" fmla="*/ 74 h 290"/>
                <a:gd name="T58" fmla="*/ 171 w 246"/>
                <a:gd name="T59" fmla="*/ 53 h 290"/>
                <a:gd name="T60" fmla="*/ 185 w 246"/>
                <a:gd name="T61" fmla="*/ 58 h 290"/>
                <a:gd name="T62" fmla="*/ 171 w 246"/>
                <a:gd name="T63" fmla="*/ 85 h 290"/>
                <a:gd name="T64" fmla="*/ 153 w 246"/>
                <a:gd name="T65" fmla="*/ 99 h 290"/>
                <a:gd name="T66" fmla="*/ 145 w 246"/>
                <a:gd name="T67" fmla="*/ 112 h 290"/>
                <a:gd name="T68" fmla="*/ 159 w 246"/>
                <a:gd name="T69" fmla="*/ 114 h 290"/>
                <a:gd name="T70" fmla="*/ 146 w 246"/>
                <a:gd name="T71" fmla="*/ 130 h 290"/>
                <a:gd name="T72" fmla="*/ 136 w 246"/>
                <a:gd name="T73" fmla="*/ 143 h 290"/>
                <a:gd name="T74" fmla="*/ 125 w 246"/>
                <a:gd name="T75" fmla="*/ 157 h 290"/>
                <a:gd name="T76" fmla="*/ 117 w 246"/>
                <a:gd name="T77" fmla="*/ 170 h 290"/>
                <a:gd name="T78" fmla="*/ 105 w 246"/>
                <a:gd name="T79" fmla="*/ 175 h 290"/>
                <a:gd name="T80" fmla="*/ 99 w 246"/>
                <a:gd name="T81" fmla="*/ 182 h 290"/>
                <a:gd name="T82" fmla="*/ 96 w 246"/>
                <a:gd name="T83" fmla="*/ 193 h 290"/>
                <a:gd name="T84" fmla="*/ 86 w 246"/>
                <a:gd name="T85" fmla="*/ 199 h 290"/>
                <a:gd name="T86" fmla="*/ 70 w 246"/>
                <a:gd name="T87" fmla="*/ 200 h 290"/>
                <a:gd name="T88" fmla="*/ 76 w 246"/>
                <a:gd name="T89" fmla="*/ 215 h 290"/>
                <a:gd name="T90" fmla="*/ 67 w 246"/>
                <a:gd name="T91" fmla="*/ 229 h 290"/>
                <a:gd name="T92" fmla="*/ 59 w 246"/>
                <a:gd name="T93" fmla="*/ 251 h 290"/>
                <a:gd name="T94" fmla="*/ 54 w 246"/>
                <a:gd name="T95" fmla="*/ 263 h 290"/>
                <a:gd name="T96" fmla="*/ 42 w 246"/>
                <a:gd name="T97" fmla="*/ 278 h 290"/>
                <a:gd name="T98" fmla="*/ 24 w 246"/>
                <a:gd name="T99" fmla="*/ 264 h 290"/>
                <a:gd name="T100" fmla="*/ 20 w 246"/>
                <a:gd name="T101" fmla="*/ 272 h 290"/>
                <a:gd name="T102" fmla="*/ 10 w 246"/>
                <a:gd name="T103" fmla="*/ 227 h 290"/>
                <a:gd name="T104" fmla="*/ 16 w 246"/>
                <a:gd name="T105" fmla="*/ 210 h 290"/>
                <a:gd name="T106" fmla="*/ 52 w 246"/>
                <a:gd name="T107" fmla="*/ 175 h 290"/>
                <a:gd name="T108" fmla="*/ 69 w 246"/>
                <a:gd name="T109" fmla="*/ 150 h 290"/>
                <a:gd name="T110" fmla="*/ 33 w 246"/>
                <a:gd name="T111" fmla="*/ 170 h 290"/>
                <a:gd name="T112" fmla="*/ 38 w 246"/>
                <a:gd name="T113" fmla="*/ 135 h 290"/>
                <a:gd name="T114" fmla="*/ 73 w 246"/>
                <a:gd name="T115" fmla="*/ 123 h 290"/>
                <a:gd name="T116" fmla="*/ 99 w 246"/>
                <a:gd name="T117" fmla="*/ 117 h 290"/>
                <a:gd name="T118" fmla="*/ 104 w 246"/>
                <a:gd name="T119" fmla="*/ 117 h 290"/>
                <a:gd name="T120" fmla="*/ 126 w 246"/>
                <a:gd name="T121" fmla="*/ 108 h 290"/>
                <a:gd name="T122" fmla="*/ 137 w 246"/>
                <a:gd name="T123" fmla="*/ 94 h 290"/>
                <a:gd name="T124" fmla="*/ 131 w 246"/>
                <a:gd name="T125" fmla="*/ 54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6" h="290">
                  <a:moveTo>
                    <a:pt x="42" y="278"/>
                  </a:moveTo>
                  <a:lnTo>
                    <a:pt x="41" y="278"/>
                  </a:lnTo>
                  <a:lnTo>
                    <a:pt x="42" y="278"/>
                  </a:lnTo>
                  <a:close/>
                  <a:moveTo>
                    <a:pt x="69" y="205"/>
                  </a:moveTo>
                  <a:lnTo>
                    <a:pt x="69" y="204"/>
                  </a:lnTo>
                  <a:lnTo>
                    <a:pt x="69" y="205"/>
                  </a:lnTo>
                  <a:close/>
                  <a:moveTo>
                    <a:pt x="107" y="173"/>
                  </a:moveTo>
                  <a:lnTo>
                    <a:pt x="105" y="173"/>
                  </a:lnTo>
                  <a:lnTo>
                    <a:pt x="107" y="173"/>
                  </a:lnTo>
                  <a:close/>
                  <a:moveTo>
                    <a:pt x="29" y="269"/>
                  </a:moveTo>
                  <a:lnTo>
                    <a:pt x="29" y="268"/>
                  </a:lnTo>
                  <a:lnTo>
                    <a:pt x="29" y="269"/>
                  </a:lnTo>
                  <a:close/>
                  <a:moveTo>
                    <a:pt x="67" y="228"/>
                  </a:moveTo>
                  <a:lnTo>
                    <a:pt x="65" y="228"/>
                  </a:lnTo>
                  <a:lnTo>
                    <a:pt x="67" y="228"/>
                  </a:lnTo>
                  <a:close/>
                  <a:moveTo>
                    <a:pt x="76" y="211"/>
                  </a:moveTo>
                  <a:lnTo>
                    <a:pt x="76" y="210"/>
                  </a:lnTo>
                  <a:lnTo>
                    <a:pt x="76" y="211"/>
                  </a:lnTo>
                  <a:close/>
                  <a:moveTo>
                    <a:pt x="67" y="229"/>
                  </a:moveTo>
                  <a:lnTo>
                    <a:pt x="67" y="228"/>
                  </a:lnTo>
                  <a:lnTo>
                    <a:pt x="67" y="229"/>
                  </a:lnTo>
                  <a:close/>
                  <a:moveTo>
                    <a:pt x="51" y="160"/>
                  </a:moveTo>
                  <a:lnTo>
                    <a:pt x="51" y="161"/>
                  </a:lnTo>
                  <a:lnTo>
                    <a:pt x="51" y="160"/>
                  </a:lnTo>
                  <a:close/>
                  <a:moveTo>
                    <a:pt x="28" y="269"/>
                  </a:moveTo>
                  <a:lnTo>
                    <a:pt x="28" y="268"/>
                  </a:lnTo>
                  <a:lnTo>
                    <a:pt x="28" y="269"/>
                  </a:lnTo>
                  <a:close/>
                  <a:moveTo>
                    <a:pt x="38" y="280"/>
                  </a:moveTo>
                  <a:lnTo>
                    <a:pt x="38" y="278"/>
                  </a:lnTo>
                  <a:lnTo>
                    <a:pt x="38" y="280"/>
                  </a:lnTo>
                  <a:close/>
                  <a:moveTo>
                    <a:pt x="126" y="159"/>
                  </a:moveTo>
                  <a:lnTo>
                    <a:pt x="125" y="159"/>
                  </a:lnTo>
                  <a:lnTo>
                    <a:pt x="126" y="159"/>
                  </a:lnTo>
                  <a:close/>
                  <a:moveTo>
                    <a:pt x="46" y="282"/>
                  </a:moveTo>
                  <a:lnTo>
                    <a:pt x="45" y="282"/>
                  </a:lnTo>
                  <a:lnTo>
                    <a:pt x="46" y="282"/>
                  </a:lnTo>
                  <a:close/>
                  <a:moveTo>
                    <a:pt x="94" y="197"/>
                  </a:moveTo>
                  <a:lnTo>
                    <a:pt x="92" y="197"/>
                  </a:lnTo>
                  <a:lnTo>
                    <a:pt x="94" y="197"/>
                  </a:lnTo>
                  <a:close/>
                  <a:moveTo>
                    <a:pt x="59" y="259"/>
                  </a:moveTo>
                  <a:lnTo>
                    <a:pt x="59" y="258"/>
                  </a:lnTo>
                  <a:lnTo>
                    <a:pt x="59" y="259"/>
                  </a:lnTo>
                  <a:close/>
                  <a:moveTo>
                    <a:pt x="10" y="257"/>
                  </a:moveTo>
                  <a:lnTo>
                    <a:pt x="9" y="257"/>
                  </a:lnTo>
                  <a:lnTo>
                    <a:pt x="10" y="257"/>
                  </a:lnTo>
                  <a:close/>
                  <a:moveTo>
                    <a:pt x="64" y="246"/>
                  </a:moveTo>
                  <a:lnTo>
                    <a:pt x="64" y="245"/>
                  </a:lnTo>
                  <a:lnTo>
                    <a:pt x="64" y="246"/>
                  </a:lnTo>
                  <a:close/>
                  <a:moveTo>
                    <a:pt x="76" y="209"/>
                  </a:moveTo>
                  <a:lnTo>
                    <a:pt x="74" y="209"/>
                  </a:lnTo>
                  <a:lnTo>
                    <a:pt x="76" y="209"/>
                  </a:lnTo>
                  <a:close/>
                  <a:moveTo>
                    <a:pt x="135" y="147"/>
                  </a:moveTo>
                  <a:lnTo>
                    <a:pt x="135" y="148"/>
                  </a:lnTo>
                  <a:lnTo>
                    <a:pt x="135" y="147"/>
                  </a:lnTo>
                  <a:close/>
                  <a:moveTo>
                    <a:pt x="119" y="164"/>
                  </a:moveTo>
                  <a:lnTo>
                    <a:pt x="119" y="165"/>
                  </a:lnTo>
                  <a:lnTo>
                    <a:pt x="119" y="164"/>
                  </a:lnTo>
                  <a:close/>
                  <a:moveTo>
                    <a:pt x="116" y="166"/>
                  </a:moveTo>
                  <a:lnTo>
                    <a:pt x="114" y="166"/>
                  </a:lnTo>
                  <a:lnTo>
                    <a:pt x="116" y="166"/>
                  </a:lnTo>
                  <a:close/>
                  <a:moveTo>
                    <a:pt x="152" y="125"/>
                  </a:moveTo>
                  <a:lnTo>
                    <a:pt x="150" y="125"/>
                  </a:lnTo>
                  <a:lnTo>
                    <a:pt x="150" y="124"/>
                  </a:lnTo>
                  <a:lnTo>
                    <a:pt x="152" y="124"/>
                  </a:lnTo>
                  <a:lnTo>
                    <a:pt x="152" y="125"/>
                  </a:lnTo>
                  <a:close/>
                  <a:moveTo>
                    <a:pt x="150" y="23"/>
                  </a:moveTo>
                  <a:lnTo>
                    <a:pt x="150" y="25"/>
                  </a:lnTo>
                  <a:lnTo>
                    <a:pt x="150" y="23"/>
                  </a:lnTo>
                  <a:close/>
                  <a:moveTo>
                    <a:pt x="163" y="107"/>
                  </a:moveTo>
                  <a:lnTo>
                    <a:pt x="163" y="106"/>
                  </a:lnTo>
                  <a:lnTo>
                    <a:pt x="163" y="107"/>
                  </a:lnTo>
                  <a:close/>
                  <a:moveTo>
                    <a:pt x="33" y="290"/>
                  </a:moveTo>
                  <a:lnTo>
                    <a:pt x="32" y="290"/>
                  </a:lnTo>
                  <a:lnTo>
                    <a:pt x="33" y="290"/>
                  </a:lnTo>
                  <a:close/>
                  <a:moveTo>
                    <a:pt x="77" y="213"/>
                  </a:moveTo>
                  <a:lnTo>
                    <a:pt x="77" y="211"/>
                  </a:lnTo>
                  <a:lnTo>
                    <a:pt x="77" y="213"/>
                  </a:lnTo>
                  <a:close/>
                  <a:moveTo>
                    <a:pt x="27" y="273"/>
                  </a:moveTo>
                  <a:lnTo>
                    <a:pt x="27" y="275"/>
                  </a:lnTo>
                  <a:lnTo>
                    <a:pt x="27" y="273"/>
                  </a:lnTo>
                  <a:close/>
                  <a:moveTo>
                    <a:pt x="128" y="153"/>
                  </a:moveTo>
                  <a:lnTo>
                    <a:pt x="130" y="153"/>
                  </a:lnTo>
                  <a:lnTo>
                    <a:pt x="128" y="153"/>
                  </a:lnTo>
                  <a:close/>
                  <a:moveTo>
                    <a:pt x="131" y="152"/>
                  </a:moveTo>
                  <a:lnTo>
                    <a:pt x="130" y="152"/>
                  </a:lnTo>
                  <a:lnTo>
                    <a:pt x="131" y="152"/>
                  </a:lnTo>
                  <a:close/>
                  <a:moveTo>
                    <a:pt x="117" y="166"/>
                  </a:moveTo>
                  <a:lnTo>
                    <a:pt x="117" y="165"/>
                  </a:lnTo>
                  <a:lnTo>
                    <a:pt x="117" y="166"/>
                  </a:lnTo>
                  <a:close/>
                  <a:moveTo>
                    <a:pt x="164" y="110"/>
                  </a:moveTo>
                  <a:lnTo>
                    <a:pt x="164" y="108"/>
                  </a:lnTo>
                  <a:lnTo>
                    <a:pt x="164" y="110"/>
                  </a:lnTo>
                  <a:close/>
                  <a:moveTo>
                    <a:pt x="69" y="228"/>
                  </a:moveTo>
                  <a:lnTo>
                    <a:pt x="69" y="227"/>
                  </a:lnTo>
                  <a:lnTo>
                    <a:pt x="69" y="228"/>
                  </a:lnTo>
                  <a:close/>
                  <a:moveTo>
                    <a:pt x="29" y="268"/>
                  </a:moveTo>
                  <a:lnTo>
                    <a:pt x="31" y="268"/>
                  </a:lnTo>
                  <a:lnTo>
                    <a:pt x="29" y="268"/>
                  </a:lnTo>
                  <a:close/>
                  <a:moveTo>
                    <a:pt x="42" y="166"/>
                  </a:moveTo>
                  <a:lnTo>
                    <a:pt x="42" y="168"/>
                  </a:lnTo>
                  <a:lnTo>
                    <a:pt x="42" y="166"/>
                  </a:lnTo>
                  <a:close/>
                  <a:moveTo>
                    <a:pt x="69" y="228"/>
                  </a:moveTo>
                  <a:lnTo>
                    <a:pt x="69" y="227"/>
                  </a:lnTo>
                  <a:lnTo>
                    <a:pt x="69" y="228"/>
                  </a:lnTo>
                  <a:close/>
                  <a:moveTo>
                    <a:pt x="122" y="162"/>
                  </a:moveTo>
                  <a:lnTo>
                    <a:pt x="121" y="162"/>
                  </a:lnTo>
                  <a:lnTo>
                    <a:pt x="122" y="162"/>
                  </a:lnTo>
                  <a:close/>
                  <a:moveTo>
                    <a:pt x="164" y="110"/>
                  </a:moveTo>
                  <a:lnTo>
                    <a:pt x="164" y="108"/>
                  </a:lnTo>
                  <a:lnTo>
                    <a:pt x="164" y="110"/>
                  </a:lnTo>
                  <a:close/>
                  <a:moveTo>
                    <a:pt x="104" y="173"/>
                  </a:moveTo>
                  <a:lnTo>
                    <a:pt x="103" y="173"/>
                  </a:lnTo>
                  <a:lnTo>
                    <a:pt x="104" y="173"/>
                  </a:lnTo>
                  <a:close/>
                  <a:moveTo>
                    <a:pt x="153" y="30"/>
                  </a:moveTo>
                  <a:lnTo>
                    <a:pt x="153" y="29"/>
                  </a:lnTo>
                  <a:lnTo>
                    <a:pt x="153" y="30"/>
                  </a:lnTo>
                  <a:close/>
                  <a:moveTo>
                    <a:pt x="132" y="147"/>
                  </a:moveTo>
                  <a:lnTo>
                    <a:pt x="134" y="147"/>
                  </a:lnTo>
                  <a:lnTo>
                    <a:pt x="132" y="147"/>
                  </a:lnTo>
                  <a:close/>
                  <a:moveTo>
                    <a:pt x="130" y="108"/>
                  </a:moveTo>
                  <a:lnTo>
                    <a:pt x="130" y="107"/>
                  </a:lnTo>
                  <a:lnTo>
                    <a:pt x="130" y="108"/>
                  </a:lnTo>
                  <a:close/>
                  <a:moveTo>
                    <a:pt x="70" y="204"/>
                  </a:moveTo>
                  <a:lnTo>
                    <a:pt x="69" y="204"/>
                  </a:lnTo>
                  <a:lnTo>
                    <a:pt x="70" y="204"/>
                  </a:lnTo>
                  <a:close/>
                  <a:moveTo>
                    <a:pt x="74" y="215"/>
                  </a:moveTo>
                  <a:lnTo>
                    <a:pt x="73" y="215"/>
                  </a:lnTo>
                  <a:lnTo>
                    <a:pt x="74" y="215"/>
                  </a:lnTo>
                  <a:close/>
                  <a:moveTo>
                    <a:pt x="118" y="166"/>
                  </a:moveTo>
                  <a:lnTo>
                    <a:pt x="118" y="165"/>
                  </a:lnTo>
                  <a:lnTo>
                    <a:pt x="118" y="166"/>
                  </a:lnTo>
                  <a:close/>
                  <a:moveTo>
                    <a:pt x="158" y="94"/>
                  </a:moveTo>
                  <a:lnTo>
                    <a:pt x="158" y="93"/>
                  </a:lnTo>
                  <a:lnTo>
                    <a:pt x="158" y="94"/>
                  </a:lnTo>
                  <a:close/>
                  <a:moveTo>
                    <a:pt x="131" y="147"/>
                  </a:moveTo>
                  <a:lnTo>
                    <a:pt x="130" y="147"/>
                  </a:lnTo>
                  <a:lnTo>
                    <a:pt x="131" y="147"/>
                  </a:lnTo>
                  <a:close/>
                  <a:moveTo>
                    <a:pt x="38" y="276"/>
                  </a:moveTo>
                  <a:lnTo>
                    <a:pt x="37" y="276"/>
                  </a:lnTo>
                  <a:lnTo>
                    <a:pt x="38" y="276"/>
                  </a:lnTo>
                  <a:close/>
                  <a:moveTo>
                    <a:pt x="123" y="157"/>
                  </a:moveTo>
                  <a:lnTo>
                    <a:pt x="123" y="159"/>
                  </a:lnTo>
                  <a:lnTo>
                    <a:pt x="123" y="157"/>
                  </a:lnTo>
                  <a:close/>
                  <a:moveTo>
                    <a:pt x="118" y="169"/>
                  </a:moveTo>
                  <a:lnTo>
                    <a:pt x="117" y="169"/>
                  </a:lnTo>
                  <a:lnTo>
                    <a:pt x="118" y="169"/>
                  </a:lnTo>
                  <a:close/>
                  <a:moveTo>
                    <a:pt x="56" y="258"/>
                  </a:moveTo>
                  <a:lnTo>
                    <a:pt x="55" y="258"/>
                  </a:lnTo>
                  <a:lnTo>
                    <a:pt x="56" y="258"/>
                  </a:lnTo>
                  <a:close/>
                  <a:moveTo>
                    <a:pt x="95" y="183"/>
                  </a:moveTo>
                  <a:lnTo>
                    <a:pt x="95" y="182"/>
                  </a:lnTo>
                  <a:lnTo>
                    <a:pt x="95" y="183"/>
                  </a:lnTo>
                  <a:close/>
                  <a:moveTo>
                    <a:pt x="184" y="67"/>
                  </a:moveTo>
                  <a:lnTo>
                    <a:pt x="185" y="67"/>
                  </a:lnTo>
                  <a:lnTo>
                    <a:pt x="184" y="67"/>
                  </a:lnTo>
                  <a:close/>
                  <a:moveTo>
                    <a:pt x="134" y="146"/>
                  </a:moveTo>
                  <a:lnTo>
                    <a:pt x="134" y="144"/>
                  </a:lnTo>
                  <a:lnTo>
                    <a:pt x="134" y="146"/>
                  </a:lnTo>
                  <a:close/>
                  <a:moveTo>
                    <a:pt x="122" y="164"/>
                  </a:moveTo>
                  <a:lnTo>
                    <a:pt x="121" y="164"/>
                  </a:lnTo>
                  <a:lnTo>
                    <a:pt x="122" y="164"/>
                  </a:lnTo>
                  <a:close/>
                  <a:moveTo>
                    <a:pt x="43" y="278"/>
                  </a:moveTo>
                  <a:lnTo>
                    <a:pt x="45" y="278"/>
                  </a:lnTo>
                  <a:lnTo>
                    <a:pt x="43" y="278"/>
                  </a:lnTo>
                  <a:close/>
                  <a:moveTo>
                    <a:pt x="24" y="268"/>
                  </a:moveTo>
                  <a:lnTo>
                    <a:pt x="23" y="268"/>
                  </a:lnTo>
                  <a:lnTo>
                    <a:pt x="24" y="268"/>
                  </a:lnTo>
                  <a:close/>
                  <a:moveTo>
                    <a:pt x="67" y="229"/>
                  </a:moveTo>
                  <a:lnTo>
                    <a:pt x="67" y="228"/>
                  </a:lnTo>
                  <a:lnTo>
                    <a:pt x="67" y="229"/>
                  </a:lnTo>
                  <a:close/>
                  <a:moveTo>
                    <a:pt x="28" y="268"/>
                  </a:moveTo>
                  <a:lnTo>
                    <a:pt x="27" y="268"/>
                  </a:lnTo>
                  <a:lnTo>
                    <a:pt x="28" y="268"/>
                  </a:lnTo>
                  <a:close/>
                  <a:moveTo>
                    <a:pt x="96" y="197"/>
                  </a:moveTo>
                  <a:lnTo>
                    <a:pt x="96" y="196"/>
                  </a:lnTo>
                  <a:lnTo>
                    <a:pt x="96" y="197"/>
                  </a:lnTo>
                  <a:close/>
                  <a:moveTo>
                    <a:pt x="150" y="68"/>
                  </a:moveTo>
                  <a:lnTo>
                    <a:pt x="150" y="67"/>
                  </a:lnTo>
                  <a:lnTo>
                    <a:pt x="150" y="68"/>
                  </a:lnTo>
                  <a:close/>
                  <a:moveTo>
                    <a:pt x="145" y="77"/>
                  </a:moveTo>
                  <a:lnTo>
                    <a:pt x="145" y="79"/>
                  </a:lnTo>
                  <a:lnTo>
                    <a:pt x="145" y="77"/>
                  </a:lnTo>
                  <a:close/>
                  <a:moveTo>
                    <a:pt x="167" y="108"/>
                  </a:moveTo>
                  <a:lnTo>
                    <a:pt x="166" y="108"/>
                  </a:lnTo>
                  <a:lnTo>
                    <a:pt x="167" y="108"/>
                  </a:lnTo>
                  <a:close/>
                  <a:moveTo>
                    <a:pt x="128" y="152"/>
                  </a:moveTo>
                  <a:lnTo>
                    <a:pt x="130" y="152"/>
                  </a:lnTo>
                  <a:lnTo>
                    <a:pt x="128" y="152"/>
                  </a:lnTo>
                  <a:close/>
                  <a:moveTo>
                    <a:pt x="67" y="228"/>
                  </a:moveTo>
                  <a:lnTo>
                    <a:pt x="67" y="227"/>
                  </a:lnTo>
                  <a:lnTo>
                    <a:pt x="67" y="228"/>
                  </a:lnTo>
                  <a:close/>
                  <a:moveTo>
                    <a:pt x="167" y="108"/>
                  </a:moveTo>
                  <a:lnTo>
                    <a:pt x="166" y="108"/>
                  </a:lnTo>
                  <a:lnTo>
                    <a:pt x="167" y="108"/>
                  </a:lnTo>
                  <a:close/>
                  <a:moveTo>
                    <a:pt x="135" y="146"/>
                  </a:moveTo>
                  <a:lnTo>
                    <a:pt x="135" y="147"/>
                  </a:lnTo>
                  <a:lnTo>
                    <a:pt x="135" y="146"/>
                  </a:lnTo>
                  <a:close/>
                  <a:moveTo>
                    <a:pt x="141" y="125"/>
                  </a:moveTo>
                  <a:lnTo>
                    <a:pt x="140" y="125"/>
                  </a:lnTo>
                  <a:lnTo>
                    <a:pt x="141" y="125"/>
                  </a:lnTo>
                  <a:close/>
                  <a:moveTo>
                    <a:pt x="114" y="172"/>
                  </a:moveTo>
                  <a:lnTo>
                    <a:pt x="114" y="170"/>
                  </a:lnTo>
                  <a:lnTo>
                    <a:pt x="114" y="172"/>
                  </a:lnTo>
                  <a:close/>
                  <a:moveTo>
                    <a:pt x="69" y="227"/>
                  </a:moveTo>
                  <a:lnTo>
                    <a:pt x="68" y="227"/>
                  </a:lnTo>
                  <a:lnTo>
                    <a:pt x="69" y="227"/>
                  </a:lnTo>
                  <a:close/>
                  <a:moveTo>
                    <a:pt x="67" y="229"/>
                  </a:moveTo>
                  <a:lnTo>
                    <a:pt x="67" y="228"/>
                  </a:lnTo>
                  <a:lnTo>
                    <a:pt x="67" y="229"/>
                  </a:lnTo>
                  <a:close/>
                  <a:moveTo>
                    <a:pt x="153" y="30"/>
                  </a:moveTo>
                  <a:lnTo>
                    <a:pt x="153" y="29"/>
                  </a:lnTo>
                  <a:lnTo>
                    <a:pt x="153" y="30"/>
                  </a:lnTo>
                  <a:close/>
                  <a:moveTo>
                    <a:pt x="150" y="68"/>
                  </a:moveTo>
                  <a:lnTo>
                    <a:pt x="150" y="67"/>
                  </a:lnTo>
                  <a:lnTo>
                    <a:pt x="150" y="68"/>
                  </a:lnTo>
                  <a:close/>
                  <a:moveTo>
                    <a:pt x="69" y="227"/>
                  </a:moveTo>
                  <a:lnTo>
                    <a:pt x="69" y="228"/>
                  </a:lnTo>
                  <a:lnTo>
                    <a:pt x="69" y="227"/>
                  </a:lnTo>
                  <a:close/>
                  <a:moveTo>
                    <a:pt x="149" y="72"/>
                  </a:moveTo>
                  <a:lnTo>
                    <a:pt x="148" y="72"/>
                  </a:lnTo>
                  <a:lnTo>
                    <a:pt x="149" y="72"/>
                  </a:lnTo>
                  <a:close/>
                  <a:moveTo>
                    <a:pt x="135" y="105"/>
                  </a:moveTo>
                  <a:lnTo>
                    <a:pt x="135" y="103"/>
                  </a:lnTo>
                  <a:lnTo>
                    <a:pt x="135" y="105"/>
                  </a:lnTo>
                  <a:close/>
                  <a:moveTo>
                    <a:pt x="166" y="106"/>
                  </a:moveTo>
                  <a:lnTo>
                    <a:pt x="164" y="106"/>
                  </a:lnTo>
                  <a:lnTo>
                    <a:pt x="166" y="106"/>
                  </a:lnTo>
                  <a:close/>
                  <a:moveTo>
                    <a:pt x="76" y="211"/>
                  </a:moveTo>
                  <a:lnTo>
                    <a:pt x="74" y="211"/>
                  </a:lnTo>
                  <a:lnTo>
                    <a:pt x="76" y="211"/>
                  </a:lnTo>
                  <a:close/>
                  <a:moveTo>
                    <a:pt x="158" y="94"/>
                  </a:moveTo>
                  <a:lnTo>
                    <a:pt x="157" y="94"/>
                  </a:lnTo>
                  <a:lnTo>
                    <a:pt x="158" y="94"/>
                  </a:lnTo>
                  <a:close/>
                  <a:moveTo>
                    <a:pt x="59" y="260"/>
                  </a:moveTo>
                  <a:lnTo>
                    <a:pt x="59" y="259"/>
                  </a:lnTo>
                  <a:lnTo>
                    <a:pt x="59" y="260"/>
                  </a:lnTo>
                  <a:close/>
                  <a:moveTo>
                    <a:pt x="166" y="108"/>
                  </a:moveTo>
                  <a:lnTo>
                    <a:pt x="164" y="108"/>
                  </a:lnTo>
                  <a:lnTo>
                    <a:pt x="166" y="108"/>
                  </a:lnTo>
                  <a:close/>
                  <a:moveTo>
                    <a:pt x="154" y="66"/>
                  </a:moveTo>
                  <a:lnTo>
                    <a:pt x="155" y="66"/>
                  </a:lnTo>
                  <a:lnTo>
                    <a:pt x="154" y="66"/>
                  </a:lnTo>
                  <a:close/>
                  <a:moveTo>
                    <a:pt x="162" y="94"/>
                  </a:moveTo>
                  <a:lnTo>
                    <a:pt x="161" y="94"/>
                  </a:lnTo>
                  <a:lnTo>
                    <a:pt x="162" y="94"/>
                  </a:lnTo>
                  <a:close/>
                  <a:moveTo>
                    <a:pt x="137" y="141"/>
                  </a:moveTo>
                  <a:lnTo>
                    <a:pt x="137" y="139"/>
                  </a:lnTo>
                  <a:lnTo>
                    <a:pt x="137" y="141"/>
                  </a:lnTo>
                  <a:close/>
                  <a:moveTo>
                    <a:pt x="185" y="67"/>
                  </a:moveTo>
                  <a:lnTo>
                    <a:pt x="184" y="67"/>
                  </a:lnTo>
                  <a:lnTo>
                    <a:pt x="185" y="67"/>
                  </a:lnTo>
                  <a:close/>
                  <a:moveTo>
                    <a:pt x="184" y="70"/>
                  </a:moveTo>
                  <a:lnTo>
                    <a:pt x="184" y="68"/>
                  </a:lnTo>
                  <a:lnTo>
                    <a:pt x="184" y="70"/>
                  </a:lnTo>
                  <a:close/>
                  <a:moveTo>
                    <a:pt x="69" y="228"/>
                  </a:moveTo>
                  <a:lnTo>
                    <a:pt x="69" y="227"/>
                  </a:lnTo>
                  <a:lnTo>
                    <a:pt x="69" y="228"/>
                  </a:lnTo>
                  <a:close/>
                  <a:moveTo>
                    <a:pt x="134" y="148"/>
                  </a:moveTo>
                  <a:lnTo>
                    <a:pt x="134" y="147"/>
                  </a:lnTo>
                  <a:lnTo>
                    <a:pt x="134" y="148"/>
                  </a:lnTo>
                  <a:close/>
                  <a:moveTo>
                    <a:pt x="150" y="67"/>
                  </a:moveTo>
                  <a:lnTo>
                    <a:pt x="150" y="68"/>
                  </a:lnTo>
                  <a:lnTo>
                    <a:pt x="150" y="67"/>
                  </a:lnTo>
                  <a:close/>
                  <a:moveTo>
                    <a:pt x="184" y="44"/>
                  </a:moveTo>
                  <a:lnTo>
                    <a:pt x="185" y="44"/>
                  </a:lnTo>
                  <a:lnTo>
                    <a:pt x="184" y="44"/>
                  </a:lnTo>
                  <a:close/>
                  <a:moveTo>
                    <a:pt x="92" y="199"/>
                  </a:moveTo>
                  <a:lnTo>
                    <a:pt x="91" y="199"/>
                  </a:lnTo>
                  <a:lnTo>
                    <a:pt x="92" y="199"/>
                  </a:lnTo>
                  <a:close/>
                  <a:moveTo>
                    <a:pt x="118" y="165"/>
                  </a:moveTo>
                  <a:lnTo>
                    <a:pt x="118" y="166"/>
                  </a:lnTo>
                  <a:lnTo>
                    <a:pt x="118" y="165"/>
                  </a:lnTo>
                  <a:close/>
                  <a:moveTo>
                    <a:pt x="81" y="199"/>
                  </a:moveTo>
                  <a:lnTo>
                    <a:pt x="82" y="199"/>
                  </a:lnTo>
                  <a:lnTo>
                    <a:pt x="81" y="199"/>
                  </a:lnTo>
                  <a:close/>
                  <a:moveTo>
                    <a:pt x="189" y="50"/>
                  </a:moveTo>
                  <a:lnTo>
                    <a:pt x="189" y="52"/>
                  </a:lnTo>
                  <a:lnTo>
                    <a:pt x="189" y="50"/>
                  </a:lnTo>
                  <a:close/>
                  <a:moveTo>
                    <a:pt x="38" y="277"/>
                  </a:moveTo>
                  <a:lnTo>
                    <a:pt x="38" y="276"/>
                  </a:lnTo>
                  <a:lnTo>
                    <a:pt x="38" y="277"/>
                  </a:lnTo>
                  <a:close/>
                  <a:moveTo>
                    <a:pt x="149" y="110"/>
                  </a:moveTo>
                  <a:lnTo>
                    <a:pt x="149" y="108"/>
                  </a:lnTo>
                  <a:lnTo>
                    <a:pt x="149" y="110"/>
                  </a:lnTo>
                  <a:close/>
                  <a:moveTo>
                    <a:pt x="116" y="170"/>
                  </a:moveTo>
                  <a:lnTo>
                    <a:pt x="116" y="170"/>
                  </a:lnTo>
                  <a:lnTo>
                    <a:pt x="116" y="170"/>
                  </a:lnTo>
                  <a:close/>
                  <a:moveTo>
                    <a:pt x="45" y="278"/>
                  </a:moveTo>
                  <a:lnTo>
                    <a:pt x="43" y="278"/>
                  </a:lnTo>
                  <a:lnTo>
                    <a:pt x="45" y="278"/>
                  </a:lnTo>
                  <a:close/>
                  <a:moveTo>
                    <a:pt x="100" y="121"/>
                  </a:moveTo>
                  <a:lnTo>
                    <a:pt x="100" y="120"/>
                  </a:lnTo>
                  <a:lnTo>
                    <a:pt x="100" y="121"/>
                  </a:lnTo>
                  <a:close/>
                  <a:moveTo>
                    <a:pt x="166" y="106"/>
                  </a:moveTo>
                  <a:lnTo>
                    <a:pt x="166" y="105"/>
                  </a:lnTo>
                  <a:lnTo>
                    <a:pt x="166" y="106"/>
                  </a:lnTo>
                  <a:close/>
                  <a:moveTo>
                    <a:pt x="132" y="146"/>
                  </a:moveTo>
                  <a:lnTo>
                    <a:pt x="132" y="147"/>
                  </a:lnTo>
                  <a:lnTo>
                    <a:pt x="132" y="146"/>
                  </a:lnTo>
                  <a:close/>
                  <a:moveTo>
                    <a:pt x="117" y="170"/>
                  </a:moveTo>
                  <a:lnTo>
                    <a:pt x="118" y="170"/>
                  </a:lnTo>
                  <a:lnTo>
                    <a:pt x="117" y="170"/>
                  </a:lnTo>
                  <a:close/>
                  <a:moveTo>
                    <a:pt x="152" y="86"/>
                  </a:moveTo>
                  <a:lnTo>
                    <a:pt x="152" y="85"/>
                  </a:lnTo>
                  <a:lnTo>
                    <a:pt x="152" y="86"/>
                  </a:lnTo>
                  <a:close/>
                  <a:moveTo>
                    <a:pt x="49" y="262"/>
                  </a:moveTo>
                  <a:lnTo>
                    <a:pt x="47" y="262"/>
                  </a:lnTo>
                  <a:lnTo>
                    <a:pt x="49" y="262"/>
                  </a:lnTo>
                  <a:close/>
                  <a:moveTo>
                    <a:pt x="91" y="197"/>
                  </a:moveTo>
                  <a:lnTo>
                    <a:pt x="90" y="197"/>
                  </a:lnTo>
                  <a:lnTo>
                    <a:pt x="91" y="197"/>
                  </a:lnTo>
                  <a:close/>
                  <a:moveTo>
                    <a:pt x="126" y="108"/>
                  </a:moveTo>
                  <a:lnTo>
                    <a:pt x="126" y="108"/>
                  </a:lnTo>
                  <a:lnTo>
                    <a:pt x="126" y="108"/>
                  </a:lnTo>
                  <a:close/>
                  <a:moveTo>
                    <a:pt x="76" y="209"/>
                  </a:moveTo>
                  <a:lnTo>
                    <a:pt x="76" y="210"/>
                  </a:lnTo>
                  <a:lnTo>
                    <a:pt x="76" y="209"/>
                  </a:lnTo>
                  <a:close/>
                  <a:moveTo>
                    <a:pt x="108" y="173"/>
                  </a:moveTo>
                  <a:lnTo>
                    <a:pt x="108" y="174"/>
                  </a:lnTo>
                  <a:lnTo>
                    <a:pt x="108" y="173"/>
                  </a:lnTo>
                  <a:close/>
                  <a:moveTo>
                    <a:pt x="166" y="108"/>
                  </a:moveTo>
                  <a:lnTo>
                    <a:pt x="166" y="108"/>
                  </a:lnTo>
                  <a:lnTo>
                    <a:pt x="166" y="108"/>
                  </a:lnTo>
                  <a:close/>
                  <a:moveTo>
                    <a:pt x="153" y="92"/>
                  </a:moveTo>
                  <a:lnTo>
                    <a:pt x="153" y="90"/>
                  </a:lnTo>
                  <a:lnTo>
                    <a:pt x="153" y="92"/>
                  </a:lnTo>
                  <a:close/>
                  <a:moveTo>
                    <a:pt x="166" y="110"/>
                  </a:moveTo>
                  <a:lnTo>
                    <a:pt x="164" y="110"/>
                  </a:lnTo>
                  <a:lnTo>
                    <a:pt x="164" y="108"/>
                  </a:lnTo>
                  <a:lnTo>
                    <a:pt x="166" y="108"/>
                  </a:lnTo>
                  <a:lnTo>
                    <a:pt x="166" y="110"/>
                  </a:lnTo>
                  <a:close/>
                  <a:moveTo>
                    <a:pt x="76" y="210"/>
                  </a:moveTo>
                  <a:lnTo>
                    <a:pt x="76" y="209"/>
                  </a:lnTo>
                  <a:lnTo>
                    <a:pt x="76" y="210"/>
                  </a:lnTo>
                  <a:close/>
                  <a:moveTo>
                    <a:pt x="86" y="200"/>
                  </a:moveTo>
                  <a:lnTo>
                    <a:pt x="86" y="199"/>
                  </a:lnTo>
                  <a:lnTo>
                    <a:pt x="86" y="200"/>
                  </a:lnTo>
                  <a:close/>
                  <a:moveTo>
                    <a:pt x="77" y="213"/>
                  </a:moveTo>
                  <a:lnTo>
                    <a:pt x="77" y="211"/>
                  </a:lnTo>
                  <a:lnTo>
                    <a:pt x="77" y="213"/>
                  </a:lnTo>
                  <a:close/>
                  <a:moveTo>
                    <a:pt x="191" y="48"/>
                  </a:moveTo>
                  <a:lnTo>
                    <a:pt x="190" y="48"/>
                  </a:lnTo>
                  <a:lnTo>
                    <a:pt x="191" y="48"/>
                  </a:lnTo>
                  <a:close/>
                  <a:moveTo>
                    <a:pt x="94" y="197"/>
                  </a:moveTo>
                  <a:lnTo>
                    <a:pt x="92" y="197"/>
                  </a:lnTo>
                  <a:lnTo>
                    <a:pt x="94" y="197"/>
                  </a:lnTo>
                  <a:close/>
                  <a:moveTo>
                    <a:pt x="157" y="96"/>
                  </a:moveTo>
                  <a:lnTo>
                    <a:pt x="155" y="96"/>
                  </a:lnTo>
                  <a:lnTo>
                    <a:pt x="157" y="96"/>
                  </a:lnTo>
                  <a:close/>
                  <a:moveTo>
                    <a:pt x="68" y="201"/>
                  </a:moveTo>
                  <a:lnTo>
                    <a:pt x="67" y="201"/>
                  </a:lnTo>
                  <a:lnTo>
                    <a:pt x="68" y="201"/>
                  </a:lnTo>
                  <a:close/>
                  <a:moveTo>
                    <a:pt x="173" y="83"/>
                  </a:moveTo>
                  <a:lnTo>
                    <a:pt x="173" y="81"/>
                  </a:lnTo>
                  <a:lnTo>
                    <a:pt x="173" y="83"/>
                  </a:lnTo>
                  <a:close/>
                  <a:moveTo>
                    <a:pt x="45" y="281"/>
                  </a:moveTo>
                  <a:lnTo>
                    <a:pt x="46" y="281"/>
                  </a:lnTo>
                  <a:lnTo>
                    <a:pt x="45" y="281"/>
                  </a:lnTo>
                  <a:close/>
                  <a:moveTo>
                    <a:pt x="50" y="269"/>
                  </a:moveTo>
                  <a:lnTo>
                    <a:pt x="49" y="269"/>
                  </a:lnTo>
                  <a:lnTo>
                    <a:pt x="50" y="269"/>
                  </a:lnTo>
                  <a:close/>
                  <a:moveTo>
                    <a:pt x="69" y="201"/>
                  </a:moveTo>
                  <a:lnTo>
                    <a:pt x="69" y="202"/>
                  </a:lnTo>
                  <a:lnTo>
                    <a:pt x="69" y="201"/>
                  </a:lnTo>
                  <a:close/>
                  <a:moveTo>
                    <a:pt x="166" y="105"/>
                  </a:moveTo>
                  <a:lnTo>
                    <a:pt x="166" y="106"/>
                  </a:lnTo>
                  <a:lnTo>
                    <a:pt x="166" y="105"/>
                  </a:lnTo>
                  <a:close/>
                  <a:moveTo>
                    <a:pt x="64" y="164"/>
                  </a:moveTo>
                  <a:lnTo>
                    <a:pt x="63" y="164"/>
                  </a:lnTo>
                  <a:lnTo>
                    <a:pt x="64" y="164"/>
                  </a:lnTo>
                  <a:close/>
                  <a:moveTo>
                    <a:pt x="128" y="156"/>
                  </a:moveTo>
                  <a:lnTo>
                    <a:pt x="128" y="155"/>
                  </a:lnTo>
                  <a:lnTo>
                    <a:pt x="128" y="156"/>
                  </a:lnTo>
                  <a:close/>
                  <a:moveTo>
                    <a:pt x="49" y="262"/>
                  </a:moveTo>
                  <a:lnTo>
                    <a:pt x="49" y="263"/>
                  </a:lnTo>
                  <a:lnTo>
                    <a:pt x="49" y="262"/>
                  </a:lnTo>
                  <a:close/>
                  <a:moveTo>
                    <a:pt x="45" y="273"/>
                  </a:moveTo>
                  <a:lnTo>
                    <a:pt x="45" y="275"/>
                  </a:lnTo>
                  <a:lnTo>
                    <a:pt x="45" y="273"/>
                  </a:lnTo>
                  <a:close/>
                  <a:moveTo>
                    <a:pt x="25" y="276"/>
                  </a:moveTo>
                  <a:lnTo>
                    <a:pt x="24" y="276"/>
                  </a:lnTo>
                  <a:lnTo>
                    <a:pt x="25" y="276"/>
                  </a:lnTo>
                  <a:close/>
                  <a:moveTo>
                    <a:pt x="150" y="68"/>
                  </a:moveTo>
                  <a:lnTo>
                    <a:pt x="150" y="67"/>
                  </a:lnTo>
                  <a:lnTo>
                    <a:pt x="150" y="68"/>
                  </a:lnTo>
                  <a:close/>
                  <a:moveTo>
                    <a:pt x="95" y="182"/>
                  </a:moveTo>
                  <a:lnTo>
                    <a:pt x="96" y="182"/>
                  </a:lnTo>
                  <a:lnTo>
                    <a:pt x="95" y="182"/>
                  </a:lnTo>
                  <a:close/>
                  <a:moveTo>
                    <a:pt x="123" y="160"/>
                  </a:moveTo>
                  <a:lnTo>
                    <a:pt x="125" y="160"/>
                  </a:lnTo>
                  <a:lnTo>
                    <a:pt x="123" y="160"/>
                  </a:lnTo>
                  <a:close/>
                  <a:moveTo>
                    <a:pt x="69" y="124"/>
                  </a:moveTo>
                  <a:lnTo>
                    <a:pt x="68" y="124"/>
                  </a:lnTo>
                  <a:lnTo>
                    <a:pt x="69" y="124"/>
                  </a:lnTo>
                  <a:close/>
                  <a:moveTo>
                    <a:pt x="167" y="63"/>
                  </a:moveTo>
                  <a:lnTo>
                    <a:pt x="167" y="62"/>
                  </a:lnTo>
                  <a:lnTo>
                    <a:pt x="167" y="63"/>
                  </a:lnTo>
                  <a:close/>
                  <a:moveTo>
                    <a:pt x="163" y="106"/>
                  </a:moveTo>
                  <a:lnTo>
                    <a:pt x="163" y="107"/>
                  </a:lnTo>
                  <a:lnTo>
                    <a:pt x="163" y="106"/>
                  </a:lnTo>
                  <a:close/>
                  <a:moveTo>
                    <a:pt x="131" y="147"/>
                  </a:moveTo>
                  <a:lnTo>
                    <a:pt x="132" y="147"/>
                  </a:lnTo>
                  <a:lnTo>
                    <a:pt x="131" y="147"/>
                  </a:lnTo>
                  <a:close/>
                  <a:moveTo>
                    <a:pt x="74" y="219"/>
                  </a:moveTo>
                  <a:lnTo>
                    <a:pt x="73" y="219"/>
                  </a:lnTo>
                  <a:lnTo>
                    <a:pt x="74" y="219"/>
                  </a:lnTo>
                  <a:close/>
                  <a:moveTo>
                    <a:pt x="164" y="114"/>
                  </a:moveTo>
                  <a:lnTo>
                    <a:pt x="163" y="114"/>
                  </a:lnTo>
                  <a:lnTo>
                    <a:pt x="164" y="114"/>
                  </a:lnTo>
                  <a:lnTo>
                    <a:pt x="163" y="114"/>
                  </a:lnTo>
                  <a:lnTo>
                    <a:pt x="164" y="114"/>
                  </a:lnTo>
                  <a:close/>
                  <a:moveTo>
                    <a:pt x="162" y="115"/>
                  </a:moveTo>
                  <a:lnTo>
                    <a:pt x="161" y="115"/>
                  </a:lnTo>
                  <a:lnTo>
                    <a:pt x="162" y="115"/>
                  </a:lnTo>
                  <a:close/>
                  <a:moveTo>
                    <a:pt x="123" y="157"/>
                  </a:moveTo>
                  <a:lnTo>
                    <a:pt x="123" y="159"/>
                  </a:lnTo>
                  <a:lnTo>
                    <a:pt x="123" y="157"/>
                  </a:lnTo>
                  <a:close/>
                  <a:moveTo>
                    <a:pt x="78" y="193"/>
                  </a:moveTo>
                  <a:lnTo>
                    <a:pt x="78" y="192"/>
                  </a:lnTo>
                  <a:lnTo>
                    <a:pt x="78" y="193"/>
                  </a:lnTo>
                  <a:close/>
                  <a:moveTo>
                    <a:pt x="116" y="172"/>
                  </a:moveTo>
                  <a:lnTo>
                    <a:pt x="114" y="172"/>
                  </a:lnTo>
                  <a:lnTo>
                    <a:pt x="116" y="172"/>
                  </a:lnTo>
                  <a:close/>
                  <a:moveTo>
                    <a:pt x="162" y="116"/>
                  </a:moveTo>
                  <a:lnTo>
                    <a:pt x="163" y="116"/>
                  </a:lnTo>
                  <a:lnTo>
                    <a:pt x="162" y="116"/>
                  </a:lnTo>
                  <a:close/>
                  <a:moveTo>
                    <a:pt x="90" y="183"/>
                  </a:moveTo>
                  <a:lnTo>
                    <a:pt x="89" y="183"/>
                  </a:lnTo>
                  <a:lnTo>
                    <a:pt x="90" y="183"/>
                  </a:lnTo>
                  <a:close/>
                  <a:moveTo>
                    <a:pt x="128" y="157"/>
                  </a:moveTo>
                  <a:lnTo>
                    <a:pt x="128" y="156"/>
                  </a:lnTo>
                  <a:lnTo>
                    <a:pt x="128" y="157"/>
                  </a:lnTo>
                  <a:close/>
                  <a:moveTo>
                    <a:pt x="113" y="173"/>
                  </a:moveTo>
                  <a:lnTo>
                    <a:pt x="112" y="173"/>
                  </a:lnTo>
                  <a:lnTo>
                    <a:pt x="113" y="173"/>
                  </a:lnTo>
                  <a:close/>
                  <a:moveTo>
                    <a:pt x="126" y="110"/>
                  </a:moveTo>
                  <a:lnTo>
                    <a:pt x="126" y="108"/>
                  </a:lnTo>
                  <a:lnTo>
                    <a:pt x="126" y="110"/>
                  </a:lnTo>
                  <a:lnTo>
                    <a:pt x="126" y="108"/>
                  </a:lnTo>
                  <a:lnTo>
                    <a:pt x="126" y="110"/>
                  </a:lnTo>
                  <a:close/>
                  <a:moveTo>
                    <a:pt x="155" y="110"/>
                  </a:moveTo>
                  <a:lnTo>
                    <a:pt x="155" y="111"/>
                  </a:lnTo>
                  <a:lnTo>
                    <a:pt x="155" y="110"/>
                  </a:lnTo>
                  <a:close/>
                  <a:moveTo>
                    <a:pt x="163" y="114"/>
                  </a:moveTo>
                  <a:lnTo>
                    <a:pt x="164" y="114"/>
                  </a:lnTo>
                  <a:lnTo>
                    <a:pt x="163" y="114"/>
                  </a:lnTo>
                  <a:close/>
                  <a:moveTo>
                    <a:pt x="59" y="262"/>
                  </a:moveTo>
                  <a:lnTo>
                    <a:pt x="59" y="260"/>
                  </a:lnTo>
                  <a:lnTo>
                    <a:pt x="59" y="262"/>
                  </a:lnTo>
                  <a:close/>
                  <a:moveTo>
                    <a:pt x="135" y="146"/>
                  </a:moveTo>
                  <a:lnTo>
                    <a:pt x="134" y="146"/>
                  </a:lnTo>
                  <a:lnTo>
                    <a:pt x="135" y="146"/>
                  </a:lnTo>
                  <a:close/>
                  <a:moveTo>
                    <a:pt x="34" y="272"/>
                  </a:moveTo>
                  <a:lnTo>
                    <a:pt x="33" y="272"/>
                  </a:lnTo>
                  <a:lnTo>
                    <a:pt x="34" y="272"/>
                  </a:lnTo>
                  <a:close/>
                  <a:moveTo>
                    <a:pt x="67" y="228"/>
                  </a:moveTo>
                  <a:lnTo>
                    <a:pt x="65" y="228"/>
                  </a:lnTo>
                  <a:lnTo>
                    <a:pt x="67" y="228"/>
                  </a:lnTo>
                  <a:close/>
                  <a:moveTo>
                    <a:pt x="127" y="160"/>
                  </a:moveTo>
                  <a:lnTo>
                    <a:pt x="127" y="159"/>
                  </a:lnTo>
                  <a:lnTo>
                    <a:pt x="127" y="160"/>
                  </a:lnTo>
                  <a:close/>
                  <a:moveTo>
                    <a:pt x="131" y="151"/>
                  </a:moveTo>
                  <a:lnTo>
                    <a:pt x="130" y="151"/>
                  </a:lnTo>
                  <a:lnTo>
                    <a:pt x="131" y="151"/>
                  </a:lnTo>
                  <a:close/>
                  <a:moveTo>
                    <a:pt x="167" y="110"/>
                  </a:moveTo>
                  <a:lnTo>
                    <a:pt x="166" y="110"/>
                  </a:lnTo>
                  <a:lnTo>
                    <a:pt x="167" y="110"/>
                  </a:lnTo>
                  <a:close/>
                  <a:moveTo>
                    <a:pt x="152" y="98"/>
                  </a:moveTo>
                  <a:lnTo>
                    <a:pt x="150" y="98"/>
                  </a:lnTo>
                  <a:lnTo>
                    <a:pt x="152" y="98"/>
                  </a:lnTo>
                  <a:close/>
                  <a:moveTo>
                    <a:pt x="155" y="120"/>
                  </a:moveTo>
                  <a:lnTo>
                    <a:pt x="155" y="119"/>
                  </a:lnTo>
                  <a:lnTo>
                    <a:pt x="155" y="120"/>
                  </a:lnTo>
                  <a:close/>
                  <a:moveTo>
                    <a:pt x="65" y="229"/>
                  </a:moveTo>
                  <a:lnTo>
                    <a:pt x="67" y="229"/>
                  </a:lnTo>
                  <a:lnTo>
                    <a:pt x="65" y="229"/>
                  </a:lnTo>
                  <a:close/>
                  <a:moveTo>
                    <a:pt x="77" y="210"/>
                  </a:moveTo>
                  <a:lnTo>
                    <a:pt x="77" y="209"/>
                  </a:lnTo>
                  <a:lnTo>
                    <a:pt x="77" y="210"/>
                  </a:lnTo>
                  <a:close/>
                  <a:moveTo>
                    <a:pt x="158" y="99"/>
                  </a:moveTo>
                  <a:lnTo>
                    <a:pt x="157" y="99"/>
                  </a:lnTo>
                  <a:lnTo>
                    <a:pt x="158" y="99"/>
                  </a:lnTo>
                  <a:close/>
                  <a:moveTo>
                    <a:pt x="67" y="228"/>
                  </a:moveTo>
                  <a:lnTo>
                    <a:pt x="67" y="229"/>
                  </a:lnTo>
                  <a:lnTo>
                    <a:pt x="67" y="228"/>
                  </a:lnTo>
                  <a:close/>
                  <a:moveTo>
                    <a:pt x="130" y="107"/>
                  </a:moveTo>
                  <a:lnTo>
                    <a:pt x="130" y="108"/>
                  </a:lnTo>
                  <a:lnTo>
                    <a:pt x="130" y="107"/>
                  </a:lnTo>
                  <a:close/>
                  <a:moveTo>
                    <a:pt x="163" y="107"/>
                  </a:moveTo>
                  <a:lnTo>
                    <a:pt x="162" y="107"/>
                  </a:lnTo>
                  <a:lnTo>
                    <a:pt x="163" y="107"/>
                  </a:lnTo>
                  <a:close/>
                  <a:moveTo>
                    <a:pt x="167" y="106"/>
                  </a:moveTo>
                  <a:lnTo>
                    <a:pt x="166" y="106"/>
                  </a:lnTo>
                  <a:lnTo>
                    <a:pt x="167" y="106"/>
                  </a:lnTo>
                  <a:close/>
                  <a:moveTo>
                    <a:pt x="105" y="173"/>
                  </a:moveTo>
                  <a:lnTo>
                    <a:pt x="107" y="173"/>
                  </a:lnTo>
                  <a:lnTo>
                    <a:pt x="105" y="173"/>
                  </a:lnTo>
                  <a:close/>
                  <a:moveTo>
                    <a:pt x="128" y="151"/>
                  </a:moveTo>
                  <a:lnTo>
                    <a:pt x="130" y="151"/>
                  </a:lnTo>
                  <a:lnTo>
                    <a:pt x="128" y="152"/>
                  </a:lnTo>
                  <a:lnTo>
                    <a:pt x="128" y="151"/>
                  </a:lnTo>
                  <a:close/>
                  <a:moveTo>
                    <a:pt x="72" y="202"/>
                  </a:moveTo>
                  <a:lnTo>
                    <a:pt x="72" y="201"/>
                  </a:lnTo>
                  <a:lnTo>
                    <a:pt x="72" y="202"/>
                  </a:lnTo>
                  <a:close/>
                  <a:moveTo>
                    <a:pt x="157" y="97"/>
                  </a:moveTo>
                  <a:lnTo>
                    <a:pt x="155" y="97"/>
                  </a:lnTo>
                  <a:lnTo>
                    <a:pt x="155" y="96"/>
                  </a:lnTo>
                  <a:lnTo>
                    <a:pt x="157" y="96"/>
                  </a:lnTo>
                  <a:lnTo>
                    <a:pt x="157" y="97"/>
                  </a:lnTo>
                  <a:close/>
                  <a:moveTo>
                    <a:pt x="29" y="269"/>
                  </a:moveTo>
                  <a:lnTo>
                    <a:pt x="28" y="269"/>
                  </a:lnTo>
                  <a:lnTo>
                    <a:pt x="29" y="269"/>
                  </a:lnTo>
                  <a:close/>
                  <a:moveTo>
                    <a:pt x="131" y="152"/>
                  </a:moveTo>
                  <a:lnTo>
                    <a:pt x="132" y="152"/>
                  </a:lnTo>
                  <a:lnTo>
                    <a:pt x="131" y="152"/>
                  </a:lnTo>
                  <a:close/>
                  <a:moveTo>
                    <a:pt x="29" y="272"/>
                  </a:moveTo>
                  <a:lnTo>
                    <a:pt x="28" y="272"/>
                  </a:lnTo>
                  <a:lnTo>
                    <a:pt x="29" y="272"/>
                  </a:lnTo>
                  <a:close/>
                  <a:moveTo>
                    <a:pt x="101" y="175"/>
                  </a:moveTo>
                  <a:lnTo>
                    <a:pt x="100" y="175"/>
                  </a:lnTo>
                  <a:lnTo>
                    <a:pt x="101" y="175"/>
                  </a:lnTo>
                  <a:close/>
                  <a:moveTo>
                    <a:pt x="134" y="146"/>
                  </a:moveTo>
                  <a:lnTo>
                    <a:pt x="135" y="146"/>
                  </a:lnTo>
                  <a:lnTo>
                    <a:pt x="134" y="146"/>
                  </a:lnTo>
                  <a:close/>
                  <a:moveTo>
                    <a:pt x="166" y="108"/>
                  </a:moveTo>
                  <a:lnTo>
                    <a:pt x="166" y="110"/>
                  </a:lnTo>
                  <a:lnTo>
                    <a:pt x="166" y="108"/>
                  </a:lnTo>
                  <a:close/>
                  <a:moveTo>
                    <a:pt x="130" y="107"/>
                  </a:moveTo>
                  <a:lnTo>
                    <a:pt x="130" y="106"/>
                  </a:lnTo>
                  <a:lnTo>
                    <a:pt x="130" y="107"/>
                  </a:lnTo>
                  <a:close/>
                  <a:moveTo>
                    <a:pt x="118" y="170"/>
                  </a:moveTo>
                  <a:lnTo>
                    <a:pt x="117" y="170"/>
                  </a:lnTo>
                  <a:lnTo>
                    <a:pt x="118" y="170"/>
                  </a:lnTo>
                  <a:close/>
                  <a:moveTo>
                    <a:pt x="34" y="273"/>
                  </a:moveTo>
                  <a:lnTo>
                    <a:pt x="34" y="272"/>
                  </a:lnTo>
                  <a:lnTo>
                    <a:pt x="34" y="273"/>
                  </a:lnTo>
                  <a:close/>
                  <a:moveTo>
                    <a:pt x="95" y="181"/>
                  </a:moveTo>
                  <a:lnTo>
                    <a:pt x="96" y="181"/>
                  </a:lnTo>
                  <a:lnTo>
                    <a:pt x="95" y="181"/>
                  </a:lnTo>
                  <a:close/>
                  <a:moveTo>
                    <a:pt x="166" y="106"/>
                  </a:moveTo>
                  <a:lnTo>
                    <a:pt x="166" y="105"/>
                  </a:lnTo>
                  <a:lnTo>
                    <a:pt x="166" y="106"/>
                  </a:lnTo>
                  <a:close/>
                  <a:moveTo>
                    <a:pt x="159" y="116"/>
                  </a:moveTo>
                  <a:lnTo>
                    <a:pt x="158" y="116"/>
                  </a:lnTo>
                  <a:lnTo>
                    <a:pt x="159" y="116"/>
                  </a:lnTo>
                  <a:close/>
                  <a:moveTo>
                    <a:pt x="145" y="132"/>
                  </a:moveTo>
                  <a:lnTo>
                    <a:pt x="146" y="132"/>
                  </a:lnTo>
                  <a:lnTo>
                    <a:pt x="145" y="132"/>
                  </a:lnTo>
                  <a:close/>
                  <a:moveTo>
                    <a:pt x="185" y="44"/>
                  </a:moveTo>
                  <a:lnTo>
                    <a:pt x="184" y="44"/>
                  </a:lnTo>
                  <a:lnTo>
                    <a:pt x="185" y="44"/>
                  </a:lnTo>
                  <a:close/>
                  <a:moveTo>
                    <a:pt x="148" y="77"/>
                  </a:moveTo>
                  <a:lnTo>
                    <a:pt x="146" y="77"/>
                  </a:lnTo>
                  <a:lnTo>
                    <a:pt x="148" y="77"/>
                  </a:lnTo>
                  <a:close/>
                  <a:moveTo>
                    <a:pt x="134" y="150"/>
                  </a:moveTo>
                  <a:lnTo>
                    <a:pt x="134" y="148"/>
                  </a:lnTo>
                  <a:lnTo>
                    <a:pt x="134" y="150"/>
                  </a:lnTo>
                  <a:close/>
                  <a:moveTo>
                    <a:pt x="159" y="92"/>
                  </a:moveTo>
                  <a:lnTo>
                    <a:pt x="158" y="92"/>
                  </a:lnTo>
                  <a:lnTo>
                    <a:pt x="159" y="92"/>
                  </a:lnTo>
                  <a:close/>
                  <a:moveTo>
                    <a:pt x="167" y="110"/>
                  </a:moveTo>
                  <a:lnTo>
                    <a:pt x="166" y="110"/>
                  </a:lnTo>
                  <a:lnTo>
                    <a:pt x="167" y="110"/>
                  </a:lnTo>
                  <a:close/>
                  <a:moveTo>
                    <a:pt x="85" y="199"/>
                  </a:moveTo>
                  <a:lnTo>
                    <a:pt x="86" y="199"/>
                  </a:lnTo>
                  <a:lnTo>
                    <a:pt x="85" y="199"/>
                  </a:lnTo>
                  <a:close/>
                  <a:moveTo>
                    <a:pt x="153" y="77"/>
                  </a:moveTo>
                  <a:lnTo>
                    <a:pt x="152" y="77"/>
                  </a:lnTo>
                  <a:lnTo>
                    <a:pt x="152" y="77"/>
                  </a:lnTo>
                  <a:lnTo>
                    <a:pt x="153" y="77"/>
                  </a:lnTo>
                  <a:lnTo>
                    <a:pt x="153" y="77"/>
                  </a:lnTo>
                  <a:close/>
                  <a:moveTo>
                    <a:pt x="49" y="271"/>
                  </a:moveTo>
                  <a:lnTo>
                    <a:pt x="49" y="269"/>
                  </a:lnTo>
                  <a:lnTo>
                    <a:pt x="49" y="271"/>
                  </a:lnTo>
                  <a:close/>
                  <a:moveTo>
                    <a:pt x="135" y="147"/>
                  </a:moveTo>
                  <a:lnTo>
                    <a:pt x="134" y="147"/>
                  </a:lnTo>
                  <a:lnTo>
                    <a:pt x="135" y="147"/>
                  </a:lnTo>
                  <a:close/>
                  <a:moveTo>
                    <a:pt x="74" y="209"/>
                  </a:moveTo>
                  <a:lnTo>
                    <a:pt x="74" y="208"/>
                  </a:lnTo>
                  <a:lnTo>
                    <a:pt x="74" y="209"/>
                  </a:lnTo>
                  <a:close/>
                  <a:moveTo>
                    <a:pt x="43" y="276"/>
                  </a:moveTo>
                  <a:lnTo>
                    <a:pt x="43" y="277"/>
                  </a:lnTo>
                  <a:lnTo>
                    <a:pt x="43" y="276"/>
                  </a:lnTo>
                  <a:close/>
                  <a:moveTo>
                    <a:pt x="166" y="106"/>
                  </a:moveTo>
                  <a:lnTo>
                    <a:pt x="164" y="106"/>
                  </a:lnTo>
                  <a:lnTo>
                    <a:pt x="166" y="106"/>
                  </a:lnTo>
                  <a:close/>
                  <a:moveTo>
                    <a:pt x="114" y="166"/>
                  </a:moveTo>
                  <a:lnTo>
                    <a:pt x="114" y="165"/>
                  </a:lnTo>
                  <a:lnTo>
                    <a:pt x="114" y="166"/>
                  </a:lnTo>
                  <a:close/>
                  <a:moveTo>
                    <a:pt x="91" y="197"/>
                  </a:moveTo>
                  <a:lnTo>
                    <a:pt x="91" y="199"/>
                  </a:lnTo>
                  <a:lnTo>
                    <a:pt x="91" y="197"/>
                  </a:lnTo>
                  <a:close/>
                  <a:moveTo>
                    <a:pt x="55" y="263"/>
                  </a:moveTo>
                  <a:lnTo>
                    <a:pt x="55" y="262"/>
                  </a:lnTo>
                  <a:lnTo>
                    <a:pt x="55" y="263"/>
                  </a:lnTo>
                  <a:close/>
                  <a:moveTo>
                    <a:pt x="131" y="151"/>
                  </a:moveTo>
                  <a:lnTo>
                    <a:pt x="130" y="151"/>
                  </a:lnTo>
                  <a:lnTo>
                    <a:pt x="131" y="151"/>
                  </a:lnTo>
                  <a:close/>
                  <a:moveTo>
                    <a:pt x="130" y="77"/>
                  </a:moveTo>
                  <a:lnTo>
                    <a:pt x="128" y="77"/>
                  </a:lnTo>
                  <a:lnTo>
                    <a:pt x="130" y="77"/>
                  </a:lnTo>
                  <a:close/>
                  <a:moveTo>
                    <a:pt x="126" y="157"/>
                  </a:moveTo>
                  <a:lnTo>
                    <a:pt x="125" y="157"/>
                  </a:lnTo>
                  <a:lnTo>
                    <a:pt x="126" y="157"/>
                  </a:lnTo>
                  <a:close/>
                  <a:moveTo>
                    <a:pt x="72" y="213"/>
                  </a:moveTo>
                  <a:lnTo>
                    <a:pt x="70" y="213"/>
                  </a:lnTo>
                  <a:lnTo>
                    <a:pt x="72" y="213"/>
                  </a:lnTo>
                  <a:close/>
                  <a:moveTo>
                    <a:pt x="130" y="153"/>
                  </a:moveTo>
                  <a:lnTo>
                    <a:pt x="128" y="153"/>
                  </a:lnTo>
                  <a:lnTo>
                    <a:pt x="130" y="153"/>
                  </a:lnTo>
                  <a:close/>
                  <a:moveTo>
                    <a:pt x="28" y="275"/>
                  </a:moveTo>
                  <a:lnTo>
                    <a:pt x="27" y="275"/>
                  </a:lnTo>
                  <a:lnTo>
                    <a:pt x="28" y="275"/>
                  </a:lnTo>
                  <a:lnTo>
                    <a:pt x="27" y="275"/>
                  </a:lnTo>
                  <a:lnTo>
                    <a:pt x="28" y="275"/>
                  </a:lnTo>
                  <a:close/>
                  <a:moveTo>
                    <a:pt x="140" y="146"/>
                  </a:moveTo>
                  <a:lnTo>
                    <a:pt x="139" y="146"/>
                  </a:lnTo>
                  <a:lnTo>
                    <a:pt x="140" y="146"/>
                  </a:lnTo>
                  <a:close/>
                  <a:moveTo>
                    <a:pt x="155" y="96"/>
                  </a:moveTo>
                  <a:lnTo>
                    <a:pt x="157" y="96"/>
                  </a:lnTo>
                  <a:lnTo>
                    <a:pt x="155" y="96"/>
                  </a:lnTo>
                  <a:close/>
                  <a:moveTo>
                    <a:pt x="154" y="81"/>
                  </a:moveTo>
                  <a:lnTo>
                    <a:pt x="154" y="80"/>
                  </a:lnTo>
                  <a:lnTo>
                    <a:pt x="154" y="81"/>
                  </a:lnTo>
                  <a:close/>
                  <a:moveTo>
                    <a:pt x="157" y="121"/>
                  </a:moveTo>
                  <a:lnTo>
                    <a:pt x="155" y="121"/>
                  </a:lnTo>
                  <a:lnTo>
                    <a:pt x="157" y="121"/>
                  </a:lnTo>
                  <a:close/>
                  <a:moveTo>
                    <a:pt x="25" y="272"/>
                  </a:moveTo>
                  <a:lnTo>
                    <a:pt x="25" y="273"/>
                  </a:lnTo>
                  <a:lnTo>
                    <a:pt x="25" y="272"/>
                  </a:lnTo>
                  <a:close/>
                  <a:moveTo>
                    <a:pt x="144" y="21"/>
                  </a:moveTo>
                  <a:lnTo>
                    <a:pt x="144" y="22"/>
                  </a:lnTo>
                  <a:lnTo>
                    <a:pt x="144" y="21"/>
                  </a:lnTo>
                  <a:close/>
                  <a:moveTo>
                    <a:pt x="103" y="177"/>
                  </a:moveTo>
                  <a:lnTo>
                    <a:pt x="101" y="177"/>
                  </a:lnTo>
                  <a:lnTo>
                    <a:pt x="103" y="177"/>
                  </a:lnTo>
                  <a:close/>
                  <a:moveTo>
                    <a:pt x="144" y="22"/>
                  </a:moveTo>
                  <a:lnTo>
                    <a:pt x="144" y="21"/>
                  </a:lnTo>
                  <a:lnTo>
                    <a:pt x="144" y="22"/>
                  </a:lnTo>
                  <a:close/>
                  <a:moveTo>
                    <a:pt x="65" y="242"/>
                  </a:moveTo>
                  <a:lnTo>
                    <a:pt x="65" y="244"/>
                  </a:lnTo>
                  <a:lnTo>
                    <a:pt x="65" y="242"/>
                  </a:lnTo>
                  <a:close/>
                  <a:moveTo>
                    <a:pt x="185" y="61"/>
                  </a:moveTo>
                  <a:lnTo>
                    <a:pt x="186" y="61"/>
                  </a:lnTo>
                  <a:lnTo>
                    <a:pt x="185" y="61"/>
                  </a:lnTo>
                  <a:close/>
                  <a:moveTo>
                    <a:pt x="119" y="162"/>
                  </a:moveTo>
                  <a:lnTo>
                    <a:pt x="119" y="164"/>
                  </a:lnTo>
                  <a:lnTo>
                    <a:pt x="119" y="162"/>
                  </a:lnTo>
                  <a:close/>
                  <a:moveTo>
                    <a:pt x="76" y="210"/>
                  </a:moveTo>
                  <a:lnTo>
                    <a:pt x="76" y="211"/>
                  </a:lnTo>
                  <a:lnTo>
                    <a:pt x="76" y="210"/>
                  </a:lnTo>
                  <a:close/>
                  <a:moveTo>
                    <a:pt x="67" y="237"/>
                  </a:moveTo>
                  <a:lnTo>
                    <a:pt x="65" y="237"/>
                  </a:lnTo>
                  <a:lnTo>
                    <a:pt x="67" y="237"/>
                  </a:lnTo>
                  <a:close/>
                  <a:moveTo>
                    <a:pt x="69" y="202"/>
                  </a:moveTo>
                  <a:lnTo>
                    <a:pt x="68" y="202"/>
                  </a:lnTo>
                  <a:lnTo>
                    <a:pt x="69" y="202"/>
                  </a:lnTo>
                  <a:close/>
                  <a:moveTo>
                    <a:pt x="166" y="108"/>
                  </a:moveTo>
                  <a:lnTo>
                    <a:pt x="166" y="110"/>
                  </a:lnTo>
                  <a:lnTo>
                    <a:pt x="166" y="108"/>
                  </a:lnTo>
                  <a:close/>
                  <a:moveTo>
                    <a:pt x="81" y="195"/>
                  </a:moveTo>
                  <a:lnTo>
                    <a:pt x="81" y="196"/>
                  </a:lnTo>
                  <a:lnTo>
                    <a:pt x="81" y="195"/>
                  </a:lnTo>
                  <a:close/>
                  <a:moveTo>
                    <a:pt x="157" y="84"/>
                  </a:moveTo>
                  <a:lnTo>
                    <a:pt x="157" y="84"/>
                  </a:lnTo>
                  <a:lnTo>
                    <a:pt x="157" y="84"/>
                  </a:lnTo>
                  <a:close/>
                  <a:moveTo>
                    <a:pt x="37" y="278"/>
                  </a:moveTo>
                  <a:lnTo>
                    <a:pt x="37" y="277"/>
                  </a:lnTo>
                  <a:lnTo>
                    <a:pt x="37" y="278"/>
                  </a:lnTo>
                  <a:close/>
                  <a:moveTo>
                    <a:pt x="90" y="200"/>
                  </a:moveTo>
                  <a:lnTo>
                    <a:pt x="90" y="199"/>
                  </a:lnTo>
                  <a:lnTo>
                    <a:pt x="90" y="200"/>
                  </a:lnTo>
                  <a:close/>
                  <a:moveTo>
                    <a:pt x="25" y="277"/>
                  </a:moveTo>
                  <a:lnTo>
                    <a:pt x="27" y="277"/>
                  </a:lnTo>
                  <a:lnTo>
                    <a:pt x="25" y="277"/>
                  </a:lnTo>
                  <a:close/>
                  <a:moveTo>
                    <a:pt x="126" y="156"/>
                  </a:moveTo>
                  <a:lnTo>
                    <a:pt x="126" y="156"/>
                  </a:lnTo>
                  <a:lnTo>
                    <a:pt x="126" y="156"/>
                  </a:lnTo>
                  <a:close/>
                  <a:moveTo>
                    <a:pt x="76" y="210"/>
                  </a:moveTo>
                  <a:lnTo>
                    <a:pt x="74" y="210"/>
                  </a:lnTo>
                  <a:lnTo>
                    <a:pt x="76" y="210"/>
                  </a:lnTo>
                  <a:close/>
                  <a:moveTo>
                    <a:pt x="50" y="271"/>
                  </a:moveTo>
                  <a:lnTo>
                    <a:pt x="50" y="272"/>
                  </a:lnTo>
                  <a:lnTo>
                    <a:pt x="50" y="271"/>
                  </a:lnTo>
                  <a:close/>
                  <a:moveTo>
                    <a:pt x="153" y="83"/>
                  </a:moveTo>
                  <a:lnTo>
                    <a:pt x="153" y="81"/>
                  </a:lnTo>
                  <a:lnTo>
                    <a:pt x="153" y="83"/>
                  </a:lnTo>
                  <a:close/>
                  <a:moveTo>
                    <a:pt x="74" y="209"/>
                  </a:moveTo>
                  <a:lnTo>
                    <a:pt x="74" y="208"/>
                  </a:lnTo>
                  <a:lnTo>
                    <a:pt x="74" y="209"/>
                  </a:lnTo>
                  <a:close/>
                  <a:moveTo>
                    <a:pt x="65" y="125"/>
                  </a:moveTo>
                  <a:lnTo>
                    <a:pt x="65" y="126"/>
                  </a:lnTo>
                  <a:lnTo>
                    <a:pt x="65" y="125"/>
                  </a:lnTo>
                  <a:close/>
                  <a:moveTo>
                    <a:pt x="125" y="157"/>
                  </a:moveTo>
                  <a:lnTo>
                    <a:pt x="125" y="159"/>
                  </a:lnTo>
                  <a:lnTo>
                    <a:pt x="125" y="157"/>
                  </a:lnTo>
                  <a:close/>
                  <a:moveTo>
                    <a:pt x="130" y="152"/>
                  </a:moveTo>
                  <a:lnTo>
                    <a:pt x="128" y="152"/>
                  </a:lnTo>
                  <a:lnTo>
                    <a:pt x="130" y="152"/>
                  </a:lnTo>
                  <a:close/>
                  <a:moveTo>
                    <a:pt x="152" y="70"/>
                  </a:moveTo>
                  <a:lnTo>
                    <a:pt x="150" y="70"/>
                  </a:lnTo>
                  <a:lnTo>
                    <a:pt x="152" y="70"/>
                  </a:lnTo>
                  <a:close/>
                  <a:moveTo>
                    <a:pt x="189" y="54"/>
                  </a:moveTo>
                  <a:lnTo>
                    <a:pt x="188" y="54"/>
                  </a:lnTo>
                  <a:lnTo>
                    <a:pt x="189" y="54"/>
                  </a:lnTo>
                  <a:close/>
                  <a:moveTo>
                    <a:pt x="173" y="83"/>
                  </a:moveTo>
                  <a:lnTo>
                    <a:pt x="173" y="81"/>
                  </a:lnTo>
                  <a:lnTo>
                    <a:pt x="173" y="83"/>
                  </a:lnTo>
                  <a:close/>
                  <a:moveTo>
                    <a:pt x="25" y="269"/>
                  </a:moveTo>
                  <a:lnTo>
                    <a:pt x="27" y="269"/>
                  </a:lnTo>
                  <a:lnTo>
                    <a:pt x="25" y="269"/>
                  </a:lnTo>
                  <a:close/>
                  <a:moveTo>
                    <a:pt x="180" y="72"/>
                  </a:moveTo>
                  <a:lnTo>
                    <a:pt x="181" y="72"/>
                  </a:lnTo>
                  <a:lnTo>
                    <a:pt x="180" y="72"/>
                  </a:lnTo>
                  <a:lnTo>
                    <a:pt x="181" y="72"/>
                  </a:lnTo>
                  <a:lnTo>
                    <a:pt x="180" y="72"/>
                  </a:lnTo>
                  <a:close/>
                  <a:moveTo>
                    <a:pt x="134" y="146"/>
                  </a:moveTo>
                  <a:lnTo>
                    <a:pt x="134" y="147"/>
                  </a:lnTo>
                  <a:lnTo>
                    <a:pt x="134" y="146"/>
                  </a:lnTo>
                  <a:close/>
                  <a:moveTo>
                    <a:pt x="128" y="156"/>
                  </a:moveTo>
                  <a:lnTo>
                    <a:pt x="130" y="156"/>
                  </a:lnTo>
                  <a:lnTo>
                    <a:pt x="128" y="156"/>
                  </a:lnTo>
                  <a:close/>
                  <a:moveTo>
                    <a:pt x="32" y="271"/>
                  </a:moveTo>
                  <a:lnTo>
                    <a:pt x="32" y="269"/>
                  </a:lnTo>
                  <a:lnTo>
                    <a:pt x="32" y="271"/>
                  </a:lnTo>
                  <a:close/>
                  <a:moveTo>
                    <a:pt x="162" y="85"/>
                  </a:moveTo>
                  <a:lnTo>
                    <a:pt x="161" y="85"/>
                  </a:lnTo>
                  <a:lnTo>
                    <a:pt x="162" y="85"/>
                  </a:lnTo>
                  <a:close/>
                  <a:moveTo>
                    <a:pt x="118" y="165"/>
                  </a:moveTo>
                  <a:lnTo>
                    <a:pt x="118" y="166"/>
                  </a:lnTo>
                  <a:lnTo>
                    <a:pt x="118" y="165"/>
                  </a:lnTo>
                  <a:close/>
                  <a:moveTo>
                    <a:pt x="131" y="41"/>
                  </a:moveTo>
                  <a:lnTo>
                    <a:pt x="131" y="43"/>
                  </a:lnTo>
                  <a:lnTo>
                    <a:pt x="131" y="41"/>
                  </a:lnTo>
                  <a:close/>
                  <a:moveTo>
                    <a:pt x="69" y="209"/>
                  </a:moveTo>
                  <a:lnTo>
                    <a:pt x="68" y="209"/>
                  </a:lnTo>
                  <a:lnTo>
                    <a:pt x="68" y="208"/>
                  </a:lnTo>
                  <a:lnTo>
                    <a:pt x="69" y="208"/>
                  </a:lnTo>
                  <a:lnTo>
                    <a:pt x="69" y="209"/>
                  </a:lnTo>
                  <a:close/>
                  <a:moveTo>
                    <a:pt x="76" y="210"/>
                  </a:moveTo>
                  <a:lnTo>
                    <a:pt x="76" y="211"/>
                  </a:lnTo>
                  <a:lnTo>
                    <a:pt x="74" y="211"/>
                  </a:lnTo>
                  <a:lnTo>
                    <a:pt x="76" y="210"/>
                  </a:lnTo>
                  <a:lnTo>
                    <a:pt x="74" y="211"/>
                  </a:lnTo>
                  <a:lnTo>
                    <a:pt x="74" y="210"/>
                  </a:lnTo>
                  <a:lnTo>
                    <a:pt x="76" y="210"/>
                  </a:lnTo>
                  <a:close/>
                  <a:moveTo>
                    <a:pt x="157" y="121"/>
                  </a:moveTo>
                  <a:lnTo>
                    <a:pt x="155" y="121"/>
                  </a:lnTo>
                  <a:lnTo>
                    <a:pt x="157" y="121"/>
                  </a:lnTo>
                  <a:close/>
                  <a:moveTo>
                    <a:pt x="70" y="210"/>
                  </a:moveTo>
                  <a:lnTo>
                    <a:pt x="70" y="209"/>
                  </a:lnTo>
                  <a:lnTo>
                    <a:pt x="70" y="210"/>
                  </a:lnTo>
                  <a:close/>
                  <a:moveTo>
                    <a:pt x="158" y="54"/>
                  </a:moveTo>
                  <a:lnTo>
                    <a:pt x="158" y="53"/>
                  </a:lnTo>
                  <a:lnTo>
                    <a:pt x="158" y="54"/>
                  </a:lnTo>
                  <a:close/>
                  <a:moveTo>
                    <a:pt x="72" y="218"/>
                  </a:moveTo>
                  <a:lnTo>
                    <a:pt x="72" y="219"/>
                  </a:lnTo>
                  <a:lnTo>
                    <a:pt x="72" y="218"/>
                  </a:lnTo>
                  <a:close/>
                  <a:moveTo>
                    <a:pt x="42" y="277"/>
                  </a:moveTo>
                  <a:lnTo>
                    <a:pt x="43" y="277"/>
                  </a:lnTo>
                  <a:lnTo>
                    <a:pt x="42" y="277"/>
                  </a:lnTo>
                  <a:close/>
                  <a:moveTo>
                    <a:pt x="155" y="101"/>
                  </a:moveTo>
                  <a:lnTo>
                    <a:pt x="154" y="101"/>
                  </a:lnTo>
                  <a:lnTo>
                    <a:pt x="155" y="101"/>
                  </a:lnTo>
                  <a:close/>
                  <a:moveTo>
                    <a:pt x="161" y="115"/>
                  </a:moveTo>
                  <a:lnTo>
                    <a:pt x="162" y="115"/>
                  </a:lnTo>
                  <a:lnTo>
                    <a:pt x="161" y="115"/>
                  </a:lnTo>
                  <a:close/>
                  <a:moveTo>
                    <a:pt x="95" y="182"/>
                  </a:moveTo>
                  <a:lnTo>
                    <a:pt x="96" y="182"/>
                  </a:lnTo>
                  <a:lnTo>
                    <a:pt x="95" y="182"/>
                  </a:lnTo>
                  <a:lnTo>
                    <a:pt x="96" y="182"/>
                  </a:lnTo>
                  <a:lnTo>
                    <a:pt x="95" y="182"/>
                  </a:lnTo>
                  <a:close/>
                  <a:moveTo>
                    <a:pt x="150" y="99"/>
                  </a:moveTo>
                  <a:lnTo>
                    <a:pt x="152" y="99"/>
                  </a:lnTo>
                  <a:lnTo>
                    <a:pt x="150" y="99"/>
                  </a:lnTo>
                  <a:close/>
                  <a:moveTo>
                    <a:pt x="118" y="170"/>
                  </a:moveTo>
                  <a:lnTo>
                    <a:pt x="117" y="170"/>
                  </a:lnTo>
                  <a:lnTo>
                    <a:pt x="118" y="170"/>
                  </a:lnTo>
                  <a:close/>
                  <a:moveTo>
                    <a:pt x="69" y="206"/>
                  </a:moveTo>
                  <a:lnTo>
                    <a:pt x="69" y="205"/>
                  </a:lnTo>
                  <a:lnTo>
                    <a:pt x="69" y="206"/>
                  </a:lnTo>
                  <a:close/>
                  <a:moveTo>
                    <a:pt x="33" y="271"/>
                  </a:moveTo>
                  <a:lnTo>
                    <a:pt x="32" y="271"/>
                  </a:lnTo>
                  <a:lnTo>
                    <a:pt x="33" y="271"/>
                  </a:lnTo>
                  <a:lnTo>
                    <a:pt x="32" y="271"/>
                  </a:lnTo>
                  <a:lnTo>
                    <a:pt x="33" y="271"/>
                  </a:lnTo>
                  <a:close/>
                  <a:moveTo>
                    <a:pt x="24" y="275"/>
                  </a:moveTo>
                  <a:lnTo>
                    <a:pt x="24" y="276"/>
                  </a:lnTo>
                  <a:lnTo>
                    <a:pt x="24" y="275"/>
                  </a:lnTo>
                  <a:close/>
                  <a:moveTo>
                    <a:pt x="73" y="220"/>
                  </a:moveTo>
                  <a:lnTo>
                    <a:pt x="72" y="220"/>
                  </a:lnTo>
                  <a:lnTo>
                    <a:pt x="73" y="220"/>
                  </a:lnTo>
                  <a:close/>
                  <a:moveTo>
                    <a:pt x="141" y="21"/>
                  </a:moveTo>
                  <a:lnTo>
                    <a:pt x="141" y="22"/>
                  </a:lnTo>
                  <a:lnTo>
                    <a:pt x="141" y="21"/>
                  </a:lnTo>
                  <a:close/>
                  <a:moveTo>
                    <a:pt x="153" y="77"/>
                  </a:moveTo>
                  <a:lnTo>
                    <a:pt x="152" y="77"/>
                  </a:lnTo>
                  <a:lnTo>
                    <a:pt x="153" y="77"/>
                  </a:lnTo>
                  <a:close/>
                  <a:moveTo>
                    <a:pt x="56" y="157"/>
                  </a:moveTo>
                  <a:lnTo>
                    <a:pt x="56" y="159"/>
                  </a:lnTo>
                  <a:lnTo>
                    <a:pt x="55" y="159"/>
                  </a:lnTo>
                  <a:lnTo>
                    <a:pt x="56" y="159"/>
                  </a:lnTo>
                  <a:lnTo>
                    <a:pt x="56" y="157"/>
                  </a:lnTo>
                  <a:close/>
                  <a:moveTo>
                    <a:pt x="131" y="156"/>
                  </a:moveTo>
                  <a:lnTo>
                    <a:pt x="130" y="156"/>
                  </a:lnTo>
                  <a:lnTo>
                    <a:pt x="131" y="156"/>
                  </a:lnTo>
                  <a:lnTo>
                    <a:pt x="131" y="155"/>
                  </a:lnTo>
                  <a:lnTo>
                    <a:pt x="131" y="156"/>
                  </a:lnTo>
                  <a:close/>
                  <a:moveTo>
                    <a:pt x="74" y="208"/>
                  </a:moveTo>
                  <a:lnTo>
                    <a:pt x="74" y="209"/>
                  </a:lnTo>
                  <a:lnTo>
                    <a:pt x="74" y="208"/>
                  </a:lnTo>
                  <a:close/>
                  <a:moveTo>
                    <a:pt x="73" y="201"/>
                  </a:moveTo>
                  <a:lnTo>
                    <a:pt x="72" y="201"/>
                  </a:lnTo>
                  <a:lnTo>
                    <a:pt x="73" y="201"/>
                  </a:lnTo>
                  <a:close/>
                  <a:moveTo>
                    <a:pt x="89" y="200"/>
                  </a:moveTo>
                  <a:lnTo>
                    <a:pt x="90" y="200"/>
                  </a:lnTo>
                  <a:lnTo>
                    <a:pt x="89" y="200"/>
                  </a:lnTo>
                  <a:close/>
                  <a:moveTo>
                    <a:pt x="155" y="96"/>
                  </a:moveTo>
                  <a:lnTo>
                    <a:pt x="155" y="97"/>
                  </a:lnTo>
                  <a:lnTo>
                    <a:pt x="155" y="96"/>
                  </a:lnTo>
                  <a:close/>
                  <a:moveTo>
                    <a:pt x="127" y="153"/>
                  </a:moveTo>
                  <a:lnTo>
                    <a:pt x="127" y="152"/>
                  </a:lnTo>
                  <a:lnTo>
                    <a:pt x="127" y="153"/>
                  </a:lnTo>
                  <a:close/>
                  <a:moveTo>
                    <a:pt x="25" y="277"/>
                  </a:moveTo>
                  <a:lnTo>
                    <a:pt x="24" y="277"/>
                  </a:lnTo>
                  <a:lnTo>
                    <a:pt x="25" y="277"/>
                  </a:lnTo>
                  <a:lnTo>
                    <a:pt x="24" y="277"/>
                  </a:lnTo>
                  <a:lnTo>
                    <a:pt x="25" y="277"/>
                  </a:lnTo>
                  <a:close/>
                  <a:moveTo>
                    <a:pt x="126" y="155"/>
                  </a:moveTo>
                  <a:lnTo>
                    <a:pt x="127" y="155"/>
                  </a:lnTo>
                  <a:lnTo>
                    <a:pt x="126" y="155"/>
                  </a:lnTo>
                  <a:close/>
                  <a:moveTo>
                    <a:pt x="158" y="117"/>
                  </a:moveTo>
                  <a:lnTo>
                    <a:pt x="157" y="117"/>
                  </a:lnTo>
                  <a:lnTo>
                    <a:pt x="158" y="117"/>
                  </a:lnTo>
                  <a:close/>
                  <a:moveTo>
                    <a:pt x="31" y="269"/>
                  </a:moveTo>
                  <a:lnTo>
                    <a:pt x="31" y="268"/>
                  </a:lnTo>
                  <a:lnTo>
                    <a:pt x="31" y="269"/>
                  </a:lnTo>
                  <a:close/>
                  <a:moveTo>
                    <a:pt x="163" y="81"/>
                  </a:moveTo>
                  <a:lnTo>
                    <a:pt x="163" y="83"/>
                  </a:lnTo>
                  <a:lnTo>
                    <a:pt x="163" y="81"/>
                  </a:lnTo>
                  <a:close/>
                  <a:moveTo>
                    <a:pt x="132" y="147"/>
                  </a:moveTo>
                  <a:lnTo>
                    <a:pt x="132" y="148"/>
                  </a:lnTo>
                  <a:lnTo>
                    <a:pt x="132" y="147"/>
                  </a:lnTo>
                  <a:close/>
                  <a:moveTo>
                    <a:pt x="159" y="115"/>
                  </a:moveTo>
                  <a:lnTo>
                    <a:pt x="158" y="115"/>
                  </a:lnTo>
                  <a:lnTo>
                    <a:pt x="159" y="115"/>
                  </a:lnTo>
                  <a:close/>
                  <a:moveTo>
                    <a:pt x="25" y="276"/>
                  </a:moveTo>
                  <a:lnTo>
                    <a:pt x="25" y="275"/>
                  </a:lnTo>
                  <a:lnTo>
                    <a:pt x="25" y="276"/>
                  </a:lnTo>
                  <a:close/>
                  <a:moveTo>
                    <a:pt x="127" y="156"/>
                  </a:moveTo>
                  <a:lnTo>
                    <a:pt x="127" y="155"/>
                  </a:lnTo>
                  <a:lnTo>
                    <a:pt x="127" y="156"/>
                  </a:lnTo>
                  <a:close/>
                  <a:moveTo>
                    <a:pt x="134" y="147"/>
                  </a:moveTo>
                  <a:lnTo>
                    <a:pt x="134" y="146"/>
                  </a:lnTo>
                  <a:lnTo>
                    <a:pt x="134" y="147"/>
                  </a:lnTo>
                  <a:lnTo>
                    <a:pt x="134" y="146"/>
                  </a:lnTo>
                  <a:lnTo>
                    <a:pt x="134" y="147"/>
                  </a:lnTo>
                  <a:close/>
                  <a:moveTo>
                    <a:pt x="80" y="190"/>
                  </a:moveTo>
                  <a:lnTo>
                    <a:pt x="78" y="190"/>
                  </a:lnTo>
                  <a:lnTo>
                    <a:pt x="80" y="190"/>
                  </a:lnTo>
                  <a:close/>
                  <a:moveTo>
                    <a:pt x="163" y="84"/>
                  </a:moveTo>
                  <a:lnTo>
                    <a:pt x="162" y="84"/>
                  </a:lnTo>
                  <a:lnTo>
                    <a:pt x="163" y="84"/>
                  </a:lnTo>
                  <a:lnTo>
                    <a:pt x="162" y="84"/>
                  </a:lnTo>
                  <a:lnTo>
                    <a:pt x="163" y="84"/>
                  </a:lnTo>
                  <a:close/>
                  <a:moveTo>
                    <a:pt x="43" y="277"/>
                  </a:moveTo>
                  <a:lnTo>
                    <a:pt x="42" y="277"/>
                  </a:lnTo>
                  <a:lnTo>
                    <a:pt x="43" y="277"/>
                  </a:lnTo>
                  <a:lnTo>
                    <a:pt x="42" y="277"/>
                  </a:lnTo>
                  <a:lnTo>
                    <a:pt x="43" y="277"/>
                  </a:lnTo>
                  <a:close/>
                  <a:moveTo>
                    <a:pt x="31" y="282"/>
                  </a:moveTo>
                  <a:lnTo>
                    <a:pt x="31" y="284"/>
                  </a:lnTo>
                  <a:lnTo>
                    <a:pt x="29" y="284"/>
                  </a:lnTo>
                  <a:lnTo>
                    <a:pt x="29" y="282"/>
                  </a:lnTo>
                  <a:lnTo>
                    <a:pt x="29" y="284"/>
                  </a:lnTo>
                  <a:lnTo>
                    <a:pt x="31" y="284"/>
                  </a:lnTo>
                  <a:lnTo>
                    <a:pt x="31" y="282"/>
                  </a:lnTo>
                  <a:close/>
                  <a:moveTo>
                    <a:pt x="72" y="202"/>
                  </a:moveTo>
                  <a:lnTo>
                    <a:pt x="72" y="201"/>
                  </a:lnTo>
                  <a:lnTo>
                    <a:pt x="72" y="202"/>
                  </a:lnTo>
                  <a:close/>
                  <a:moveTo>
                    <a:pt x="149" y="68"/>
                  </a:moveTo>
                  <a:lnTo>
                    <a:pt x="149" y="70"/>
                  </a:lnTo>
                  <a:lnTo>
                    <a:pt x="149" y="68"/>
                  </a:lnTo>
                  <a:lnTo>
                    <a:pt x="149" y="70"/>
                  </a:lnTo>
                  <a:lnTo>
                    <a:pt x="149" y="68"/>
                  </a:lnTo>
                  <a:close/>
                  <a:moveTo>
                    <a:pt x="80" y="192"/>
                  </a:moveTo>
                  <a:lnTo>
                    <a:pt x="78" y="192"/>
                  </a:lnTo>
                  <a:lnTo>
                    <a:pt x="80" y="192"/>
                  </a:lnTo>
                  <a:close/>
                  <a:moveTo>
                    <a:pt x="130" y="155"/>
                  </a:moveTo>
                  <a:lnTo>
                    <a:pt x="130" y="156"/>
                  </a:lnTo>
                  <a:lnTo>
                    <a:pt x="130" y="155"/>
                  </a:lnTo>
                  <a:close/>
                  <a:moveTo>
                    <a:pt x="41" y="280"/>
                  </a:moveTo>
                  <a:lnTo>
                    <a:pt x="41" y="278"/>
                  </a:lnTo>
                  <a:lnTo>
                    <a:pt x="41" y="280"/>
                  </a:lnTo>
                  <a:lnTo>
                    <a:pt x="41" y="278"/>
                  </a:lnTo>
                  <a:lnTo>
                    <a:pt x="41" y="280"/>
                  </a:lnTo>
                  <a:close/>
                  <a:moveTo>
                    <a:pt x="166" y="106"/>
                  </a:moveTo>
                  <a:lnTo>
                    <a:pt x="164" y="106"/>
                  </a:lnTo>
                  <a:lnTo>
                    <a:pt x="166" y="106"/>
                  </a:lnTo>
                  <a:close/>
                  <a:moveTo>
                    <a:pt x="73" y="219"/>
                  </a:moveTo>
                  <a:lnTo>
                    <a:pt x="73" y="220"/>
                  </a:lnTo>
                  <a:lnTo>
                    <a:pt x="73" y="219"/>
                  </a:lnTo>
                  <a:close/>
                  <a:moveTo>
                    <a:pt x="158" y="94"/>
                  </a:moveTo>
                  <a:lnTo>
                    <a:pt x="157" y="94"/>
                  </a:lnTo>
                  <a:lnTo>
                    <a:pt x="158" y="94"/>
                  </a:lnTo>
                  <a:close/>
                  <a:moveTo>
                    <a:pt x="69" y="202"/>
                  </a:moveTo>
                  <a:lnTo>
                    <a:pt x="70" y="202"/>
                  </a:lnTo>
                  <a:lnTo>
                    <a:pt x="69" y="202"/>
                  </a:lnTo>
                  <a:close/>
                  <a:moveTo>
                    <a:pt x="130" y="153"/>
                  </a:moveTo>
                  <a:lnTo>
                    <a:pt x="128" y="153"/>
                  </a:lnTo>
                  <a:lnTo>
                    <a:pt x="130" y="153"/>
                  </a:lnTo>
                  <a:close/>
                  <a:moveTo>
                    <a:pt x="144" y="135"/>
                  </a:moveTo>
                  <a:lnTo>
                    <a:pt x="143" y="135"/>
                  </a:lnTo>
                  <a:lnTo>
                    <a:pt x="144" y="135"/>
                  </a:lnTo>
                  <a:close/>
                  <a:moveTo>
                    <a:pt x="167" y="110"/>
                  </a:moveTo>
                  <a:lnTo>
                    <a:pt x="166" y="110"/>
                  </a:lnTo>
                  <a:lnTo>
                    <a:pt x="167" y="110"/>
                  </a:lnTo>
                  <a:close/>
                  <a:moveTo>
                    <a:pt x="32" y="271"/>
                  </a:moveTo>
                  <a:lnTo>
                    <a:pt x="33" y="271"/>
                  </a:lnTo>
                  <a:lnTo>
                    <a:pt x="32" y="271"/>
                  </a:lnTo>
                  <a:close/>
                  <a:moveTo>
                    <a:pt x="163" y="115"/>
                  </a:moveTo>
                  <a:lnTo>
                    <a:pt x="164" y="115"/>
                  </a:lnTo>
                  <a:lnTo>
                    <a:pt x="163" y="115"/>
                  </a:lnTo>
                  <a:close/>
                  <a:moveTo>
                    <a:pt x="159" y="79"/>
                  </a:moveTo>
                  <a:lnTo>
                    <a:pt x="161" y="79"/>
                  </a:lnTo>
                  <a:lnTo>
                    <a:pt x="159" y="79"/>
                  </a:lnTo>
                  <a:close/>
                  <a:moveTo>
                    <a:pt x="164" y="98"/>
                  </a:moveTo>
                  <a:lnTo>
                    <a:pt x="163" y="98"/>
                  </a:lnTo>
                  <a:lnTo>
                    <a:pt x="164" y="98"/>
                  </a:lnTo>
                  <a:close/>
                  <a:moveTo>
                    <a:pt x="126" y="157"/>
                  </a:moveTo>
                  <a:lnTo>
                    <a:pt x="127" y="157"/>
                  </a:lnTo>
                  <a:lnTo>
                    <a:pt x="126" y="157"/>
                  </a:lnTo>
                  <a:close/>
                  <a:moveTo>
                    <a:pt x="69" y="227"/>
                  </a:moveTo>
                  <a:lnTo>
                    <a:pt x="69" y="228"/>
                  </a:lnTo>
                  <a:lnTo>
                    <a:pt x="69" y="227"/>
                  </a:lnTo>
                  <a:close/>
                  <a:moveTo>
                    <a:pt x="24" y="275"/>
                  </a:moveTo>
                  <a:lnTo>
                    <a:pt x="24" y="276"/>
                  </a:lnTo>
                  <a:lnTo>
                    <a:pt x="24" y="275"/>
                  </a:lnTo>
                  <a:close/>
                  <a:moveTo>
                    <a:pt x="37" y="280"/>
                  </a:moveTo>
                  <a:lnTo>
                    <a:pt x="37" y="278"/>
                  </a:lnTo>
                  <a:lnTo>
                    <a:pt x="37" y="280"/>
                  </a:lnTo>
                  <a:close/>
                  <a:moveTo>
                    <a:pt x="134" y="148"/>
                  </a:moveTo>
                  <a:lnTo>
                    <a:pt x="132" y="148"/>
                  </a:lnTo>
                  <a:lnTo>
                    <a:pt x="132" y="147"/>
                  </a:lnTo>
                  <a:lnTo>
                    <a:pt x="134" y="147"/>
                  </a:lnTo>
                  <a:lnTo>
                    <a:pt x="134" y="148"/>
                  </a:lnTo>
                  <a:close/>
                  <a:moveTo>
                    <a:pt x="29" y="268"/>
                  </a:moveTo>
                  <a:lnTo>
                    <a:pt x="29" y="267"/>
                  </a:lnTo>
                  <a:lnTo>
                    <a:pt x="29" y="268"/>
                  </a:lnTo>
                  <a:close/>
                  <a:moveTo>
                    <a:pt x="72" y="206"/>
                  </a:moveTo>
                  <a:lnTo>
                    <a:pt x="72" y="205"/>
                  </a:lnTo>
                  <a:lnTo>
                    <a:pt x="72" y="206"/>
                  </a:lnTo>
                  <a:close/>
                  <a:moveTo>
                    <a:pt x="161" y="85"/>
                  </a:moveTo>
                  <a:lnTo>
                    <a:pt x="162" y="85"/>
                  </a:lnTo>
                  <a:lnTo>
                    <a:pt x="161" y="85"/>
                  </a:lnTo>
                  <a:close/>
                  <a:moveTo>
                    <a:pt x="15" y="222"/>
                  </a:moveTo>
                  <a:lnTo>
                    <a:pt x="16" y="222"/>
                  </a:lnTo>
                  <a:lnTo>
                    <a:pt x="15" y="222"/>
                  </a:lnTo>
                  <a:close/>
                  <a:moveTo>
                    <a:pt x="127" y="156"/>
                  </a:moveTo>
                  <a:lnTo>
                    <a:pt x="126" y="156"/>
                  </a:lnTo>
                  <a:lnTo>
                    <a:pt x="127" y="156"/>
                  </a:lnTo>
                  <a:close/>
                  <a:moveTo>
                    <a:pt x="29" y="269"/>
                  </a:moveTo>
                  <a:lnTo>
                    <a:pt x="29" y="271"/>
                  </a:lnTo>
                  <a:lnTo>
                    <a:pt x="29" y="269"/>
                  </a:lnTo>
                  <a:close/>
                  <a:moveTo>
                    <a:pt x="130" y="151"/>
                  </a:moveTo>
                  <a:lnTo>
                    <a:pt x="128" y="151"/>
                  </a:lnTo>
                  <a:lnTo>
                    <a:pt x="130" y="151"/>
                  </a:lnTo>
                  <a:close/>
                  <a:moveTo>
                    <a:pt x="121" y="164"/>
                  </a:moveTo>
                  <a:lnTo>
                    <a:pt x="119" y="164"/>
                  </a:lnTo>
                  <a:lnTo>
                    <a:pt x="121" y="164"/>
                  </a:lnTo>
                  <a:lnTo>
                    <a:pt x="119" y="164"/>
                  </a:lnTo>
                  <a:lnTo>
                    <a:pt x="121" y="164"/>
                  </a:lnTo>
                  <a:close/>
                  <a:moveTo>
                    <a:pt x="107" y="119"/>
                  </a:moveTo>
                  <a:lnTo>
                    <a:pt x="105" y="119"/>
                  </a:lnTo>
                  <a:lnTo>
                    <a:pt x="107" y="119"/>
                  </a:lnTo>
                  <a:close/>
                  <a:moveTo>
                    <a:pt x="164" y="108"/>
                  </a:moveTo>
                  <a:lnTo>
                    <a:pt x="166" y="108"/>
                  </a:lnTo>
                  <a:lnTo>
                    <a:pt x="164" y="108"/>
                  </a:lnTo>
                  <a:close/>
                  <a:moveTo>
                    <a:pt x="154" y="65"/>
                  </a:moveTo>
                  <a:lnTo>
                    <a:pt x="154" y="66"/>
                  </a:lnTo>
                  <a:lnTo>
                    <a:pt x="154" y="65"/>
                  </a:lnTo>
                  <a:close/>
                  <a:moveTo>
                    <a:pt x="56" y="172"/>
                  </a:moveTo>
                  <a:lnTo>
                    <a:pt x="55" y="172"/>
                  </a:lnTo>
                  <a:lnTo>
                    <a:pt x="56" y="172"/>
                  </a:lnTo>
                  <a:close/>
                  <a:moveTo>
                    <a:pt x="25" y="277"/>
                  </a:moveTo>
                  <a:lnTo>
                    <a:pt x="27" y="277"/>
                  </a:lnTo>
                  <a:lnTo>
                    <a:pt x="25" y="277"/>
                  </a:lnTo>
                  <a:close/>
                  <a:moveTo>
                    <a:pt x="73" y="219"/>
                  </a:moveTo>
                  <a:lnTo>
                    <a:pt x="73" y="220"/>
                  </a:lnTo>
                  <a:lnTo>
                    <a:pt x="73" y="219"/>
                  </a:lnTo>
                  <a:close/>
                  <a:moveTo>
                    <a:pt x="29" y="267"/>
                  </a:moveTo>
                  <a:lnTo>
                    <a:pt x="31" y="267"/>
                  </a:lnTo>
                  <a:lnTo>
                    <a:pt x="29" y="267"/>
                  </a:lnTo>
                  <a:close/>
                  <a:moveTo>
                    <a:pt x="80" y="190"/>
                  </a:moveTo>
                  <a:lnTo>
                    <a:pt x="80" y="191"/>
                  </a:lnTo>
                  <a:lnTo>
                    <a:pt x="80" y="190"/>
                  </a:lnTo>
                  <a:close/>
                  <a:moveTo>
                    <a:pt x="131" y="150"/>
                  </a:moveTo>
                  <a:lnTo>
                    <a:pt x="130" y="150"/>
                  </a:lnTo>
                  <a:lnTo>
                    <a:pt x="131" y="150"/>
                  </a:lnTo>
                  <a:lnTo>
                    <a:pt x="130" y="150"/>
                  </a:lnTo>
                  <a:lnTo>
                    <a:pt x="131" y="150"/>
                  </a:lnTo>
                  <a:close/>
                  <a:moveTo>
                    <a:pt x="161" y="93"/>
                  </a:moveTo>
                  <a:lnTo>
                    <a:pt x="159" y="93"/>
                  </a:lnTo>
                  <a:lnTo>
                    <a:pt x="161" y="93"/>
                  </a:lnTo>
                  <a:close/>
                  <a:moveTo>
                    <a:pt x="29" y="271"/>
                  </a:moveTo>
                  <a:lnTo>
                    <a:pt x="31" y="271"/>
                  </a:lnTo>
                  <a:lnTo>
                    <a:pt x="29" y="271"/>
                  </a:lnTo>
                  <a:close/>
                  <a:moveTo>
                    <a:pt x="180" y="72"/>
                  </a:moveTo>
                  <a:lnTo>
                    <a:pt x="181" y="72"/>
                  </a:lnTo>
                  <a:lnTo>
                    <a:pt x="180" y="72"/>
                  </a:lnTo>
                  <a:close/>
                  <a:moveTo>
                    <a:pt x="25" y="276"/>
                  </a:moveTo>
                  <a:lnTo>
                    <a:pt x="24" y="276"/>
                  </a:lnTo>
                  <a:lnTo>
                    <a:pt x="24" y="275"/>
                  </a:lnTo>
                  <a:lnTo>
                    <a:pt x="25" y="275"/>
                  </a:lnTo>
                  <a:lnTo>
                    <a:pt x="25" y="276"/>
                  </a:lnTo>
                  <a:close/>
                  <a:moveTo>
                    <a:pt x="152" y="85"/>
                  </a:moveTo>
                  <a:lnTo>
                    <a:pt x="152" y="84"/>
                  </a:lnTo>
                  <a:lnTo>
                    <a:pt x="152" y="85"/>
                  </a:lnTo>
                  <a:close/>
                  <a:moveTo>
                    <a:pt x="73" y="210"/>
                  </a:moveTo>
                  <a:lnTo>
                    <a:pt x="72" y="210"/>
                  </a:lnTo>
                  <a:lnTo>
                    <a:pt x="72" y="209"/>
                  </a:lnTo>
                  <a:lnTo>
                    <a:pt x="73" y="210"/>
                  </a:lnTo>
                  <a:close/>
                  <a:moveTo>
                    <a:pt x="24" y="276"/>
                  </a:moveTo>
                  <a:lnTo>
                    <a:pt x="25" y="276"/>
                  </a:lnTo>
                  <a:lnTo>
                    <a:pt x="25" y="277"/>
                  </a:lnTo>
                  <a:lnTo>
                    <a:pt x="24" y="276"/>
                  </a:lnTo>
                  <a:close/>
                  <a:moveTo>
                    <a:pt x="74" y="220"/>
                  </a:moveTo>
                  <a:lnTo>
                    <a:pt x="73" y="220"/>
                  </a:lnTo>
                  <a:lnTo>
                    <a:pt x="74" y="220"/>
                  </a:lnTo>
                  <a:lnTo>
                    <a:pt x="73" y="220"/>
                  </a:lnTo>
                  <a:lnTo>
                    <a:pt x="74" y="220"/>
                  </a:lnTo>
                  <a:close/>
                  <a:moveTo>
                    <a:pt x="70" y="208"/>
                  </a:moveTo>
                  <a:lnTo>
                    <a:pt x="69" y="208"/>
                  </a:lnTo>
                  <a:lnTo>
                    <a:pt x="69" y="206"/>
                  </a:lnTo>
                  <a:lnTo>
                    <a:pt x="70" y="206"/>
                  </a:lnTo>
                  <a:lnTo>
                    <a:pt x="70" y="208"/>
                  </a:lnTo>
                  <a:close/>
                  <a:moveTo>
                    <a:pt x="76" y="210"/>
                  </a:moveTo>
                  <a:lnTo>
                    <a:pt x="76" y="211"/>
                  </a:lnTo>
                  <a:lnTo>
                    <a:pt x="76" y="210"/>
                  </a:lnTo>
                  <a:close/>
                  <a:moveTo>
                    <a:pt x="29" y="266"/>
                  </a:moveTo>
                  <a:lnTo>
                    <a:pt x="28" y="266"/>
                  </a:lnTo>
                  <a:lnTo>
                    <a:pt x="29" y="266"/>
                  </a:lnTo>
                  <a:close/>
                  <a:moveTo>
                    <a:pt x="80" y="200"/>
                  </a:moveTo>
                  <a:lnTo>
                    <a:pt x="78" y="200"/>
                  </a:lnTo>
                  <a:lnTo>
                    <a:pt x="80" y="200"/>
                  </a:lnTo>
                  <a:close/>
                  <a:moveTo>
                    <a:pt x="159" y="93"/>
                  </a:moveTo>
                  <a:lnTo>
                    <a:pt x="158" y="93"/>
                  </a:lnTo>
                  <a:lnTo>
                    <a:pt x="158" y="94"/>
                  </a:lnTo>
                  <a:lnTo>
                    <a:pt x="158" y="93"/>
                  </a:lnTo>
                  <a:lnTo>
                    <a:pt x="158" y="94"/>
                  </a:lnTo>
                  <a:lnTo>
                    <a:pt x="158" y="93"/>
                  </a:lnTo>
                  <a:lnTo>
                    <a:pt x="159" y="93"/>
                  </a:lnTo>
                  <a:close/>
                  <a:moveTo>
                    <a:pt x="155" y="99"/>
                  </a:moveTo>
                  <a:lnTo>
                    <a:pt x="154" y="99"/>
                  </a:lnTo>
                  <a:lnTo>
                    <a:pt x="155" y="99"/>
                  </a:lnTo>
                  <a:close/>
                  <a:moveTo>
                    <a:pt x="131" y="150"/>
                  </a:moveTo>
                  <a:lnTo>
                    <a:pt x="130" y="150"/>
                  </a:lnTo>
                  <a:lnTo>
                    <a:pt x="131" y="150"/>
                  </a:lnTo>
                  <a:lnTo>
                    <a:pt x="130" y="150"/>
                  </a:lnTo>
                  <a:lnTo>
                    <a:pt x="130" y="148"/>
                  </a:lnTo>
                  <a:lnTo>
                    <a:pt x="131" y="148"/>
                  </a:lnTo>
                  <a:lnTo>
                    <a:pt x="131" y="150"/>
                  </a:lnTo>
                  <a:close/>
                  <a:moveTo>
                    <a:pt x="72" y="219"/>
                  </a:moveTo>
                  <a:lnTo>
                    <a:pt x="73" y="219"/>
                  </a:lnTo>
                  <a:lnTo>
                    <a:pt x="72" y="219"/>
                  </a:lnTo>
                  <a:close/>
                  <a:moveTo>
                    <a:pt x="86" y="199"/>
                  </a:moveTo>
                  <a:lnTo>
                    <a:pt x="85" y="199"/>
                  </a:lnTo>
                  <a:lnTo>
                    <a:pt x="86" y="199"/>
                  </a:lnTo>
                  <a:close/>
                  <a:moveTo>
                    <a:pt x="161" y="107"/>
                  </a:moveTo>
                  <a:lnTo>
                    <a:pt x="161" y="108"/>
                  </a:lnTo>
                  <a:lnTo>
                    <a:pt x="161" y="107"/>
                  </a:lnTo>
                  <a:lnTo>
                    <a:pt x="161" y="108"/>
                  </a:lnTo>
                  <a:lnTo>
                    <a:pt x="161" y="107"/>
                  </a:lnTo>
                  <a:close/>
                  <a:moveTo>
                    <a:pt x="101" y="177"/>
                  </a:moveTo>
                  <a:lnTo>
                    <a:pt x="103" y="177"/>
                  </a:lnTo>
                  <a:lnTo>
                    <a:pt x="101" y="177"/>
                  </a:lnTo>
                  <a:close/>
                  <a:moveTo>
                    <a:pt x="76" y="123"/>
                  </a:moveTo>
                  <a:lnTo>
                    <a:pt x="74" y="123"/>
                  </a:lnTo>
                  <a:lnTo>
                    <a:pt x="76" y="123"/>
                  </a:lnTo>
                  <a:close/>
                  <a:moveTo>
                    <a:pt x="125" y="159"/>
                  </a:moveTo>
                  <a:lnTo>
                    <a:pt x="123" y="159"/>
                  </a:lnTo>
                  <a:lnTo>
                    <a:pt x="125" y="159"/>
                  </a:lnTo>
                  <a:close/>
                  <a:moveTo>
                    <a:pt x="96" y="116"/>
                  </a:moveTo>
                  <a:lnTo>
                    <a:pt x="96" y="115"/>
                  </a:lnTo>
                  <a:lnTo>
                    <a:pt x="96" y="116"/>
                  </a:lnTo>
                  <a:close/>
                  <a:moveTo>
                    <a:pt x="45" y="281"/>
                  </a:moveTo>
                  <a:lnTo>
                    <a:pt x="43" y="281"/>
                  </a:lnTo>
                  <a:lnTo>
                    <a:pt x="45" y="281"/>
                  </a:lnTo>
                  <a:lnTo>
                    <a:pt x="45" y="282"/>
                  </a:lnTo>
                  <a:lnTo>
                    <a:pt x="45" y="281"/>
                  </a:lnTo>
                  <a:lnTo>
                    <a:pt x="43" y="281"/>
                  </a:lnTo>
                  <a:lnTo>
                    <a:pt x="45" y="281"/>
                  </a:lnTo>
                  <a:close/>
                  <a:moveTo>
                    <a:pt x="29" y="267"/>
                  </a:moveTo>
                  <a:lnTo>
                    <a:pt x="31" y="267"/>
                  </a:lnTo>
                  <a:lnTo>
                    <a:pt x="29" y="267"/>
                  </a:lnTo>
                  <a:close/>
                  <a:moveTo>
                    <a:pt x="28" y="271"/>
                  </a:moveTo>
                  <a:lnTo>
                    <a:pt x="27" y="271"/>
                  </a:lnTo>
                  <a:lnTo>
                    <a:pt x="28" y="271"/>
                  </a:lnTo>
                  <a:close/>
                  <a:moveTo>
                    <a:pt x="118" y="169"/>
                  </a:moveTo>
                  <a:lnTo>
                    <a:pt x="118" y="170"/>
                  </a:lnTo>
                  <a:lnTo>
                    <a:pt x="117" y="170"/>
                  </a:lnTo>
                  <a:lnTo>
                    <a:pt x="117" y="169"/>
                  </a:lnTo>
                  <a:lnTo>
                    <a:pt x="118" y="169"/>
                  </a:lnTo>
                  <a:lnTo>
                    <a:pt x="117" y="169"/>
                  </a:lnTo>
                  <a:lnTo>
                    <a:pt x="117" y="170"/>
                  </a:lnTo>
                  <a:lnTo>
                    <a:pt x="118" y="170"/>
                  </a:lnTo>
                  <a:lnTo>
                    <a:pt x="118" y="169"/>
                  </a:lnTo>
                  <a:close/>
                  <a:moveTo>
                    <a:pt x="68" y="201"/>
                  </a:moveTo>
                  <a:lnTo>
                    <a:pt x="68" y="202"/>
                  </a:lnTo>
                  <a:lnTo>
                    <a:pt x="68" y="201"/>
                  </a:lnTo>
                  <a:close/>
                  <a:moveTo>
                    <a:pt x="123" y="161"/>
                  </a:moveTo>
                  <a:lnTo>
                    <a:pt x="123" y="162"/>
                  </a:lnTo>
                  <a:lnTo>
                    <a:pt x="123" y="161"/>
                  </a:lnTo>
                  <a:close/>
                  <a:moveTo>
                    <a:pt x="152" y="128"/>
                  </a:moveTo>
                  <a:lnTo>
                    <a:pt x="153" y="128"/>
                  </a:lnTo>
                  <a:lnTo>
                    <a:pt x="152" y="128"/>
                  </a:lnTo>
                  <a:close/>
                  <a:moveTo>
                    <a:pt x="29" y="271"/>
                  </a:moveTo>
                  <a:lnTo>
                    <a:pt x="29" y="269"/>
                  </a:lnTo>
                  <a:lnTo>
                    <a:pt x="29" y="271"/>
                  </a:lnTo>
                  <a:close/>
                  <a:moveTo>
                    <a:pt x="73" y="219"/>
                  </a:moveTo>
                  <a:lnTo>
                    <a:pt x="72" y="219"/>
                  </a:lnTo>
                  <a:lnTo>
                    <a:pt x="73" y="219"/>
                  </a:lnTo>
                  <a:close/>
                  <a:moveTo>
                    <a:pt x="38" y="278"/>
                  </a:moveTo>
                  <a:lnTo>
                    <a:pt x="37" y="278"/>
                  </a:lnTo>
                  <a:lnTo>
                    <a:pt x="38" y="278"/>
                  </a:lnTo>
                  <a:close/>
                  <a:moveTo>
                    <a:pt x="89" y="197"/>
                  </a:moveTo>
                  <a:lnTo>
                    <a:pt x="89" y="196"/>
                  </a:lnTo>
                  <a:lnTo>
                    <a:pt x="89" y="197"/>
                  </a:lnTo>
                  <a:close/>
                  <a:moveTo>
                    <a:pt x="18" y="269"/>
                  </a:moveTo>
                  <a:lnTo>
                    <a:pt x="18" y="268"/>
                  </a:lnTo>
                  <a:lnTo>
                    <a:pt x="18" y="269"/>
                  </a:lnTo>
                  <a:lnTo>
                    <a:pt x="18" y="268"/>
                  </a:lnTo>
                  <a:lnTo>
                    <a:pt x="18" y="269"/>
                  </a:lnTo>
                  <a:close/>
                  <a:moveTo>
                    <a:pt x="159" y="115"/>
                  </a:moveTo>
                  <a:lnTo>
                    <a:pt x="159" y="116"/>
                  </a:lnTo>
                  <a:lnTo>
                    <a:pt x="159" y="115"/>
                  </a:lnTo>
                  <a:close/>
                  <a:moveTo>
                    <a:pt x="70" y="202"/>
                  </a:moveTo>
                  <a:lnTo>
                    <a:pt x="70" y="201"/>
                  </a:lnTo>
                  <a:lnTo>
                    <a:pt x="70" y="202"/>
                  </a:lnTo>
                  <a:close/>
                  <a:moveTo>
                    <a:pt x="163" y="68"/>
                  </a:moveTo>
                  <a:lnTo>
                    <a:pt x="163" y="70"/>
                  </a:lnTo>
                  <a:lnTo>
                    <a:pt x="162" y="70"/>
                  </a:lnTo>
                  <a:lnTo>
                    <a:pt x="162" y="68"/>
                  </a:lnTo>
                  <a:lnTo>
                    <a:pt x="163" y="68"/>
                  </a:lnTo>
                  <a:close/>
                  <a:moveTo>
                    <a:pt x="137" y="148"/>
                  </a:moveTo>
                  <a:lnTo>
                    <a:pt x="136" y="148"/>
                  </a:lnTo>
                  <a:lnTo>
                    <a:pt x="137" y="148"/>
                  </a:lnTo>
                  <a:close/>
                  <a:moveTo>
                    <a:pt x="33" y="269"/>
                  </a:moveTo>
                  <a:lnTo>
                    <a:pt x="33" y="271"/>
                  </a:lnTo>
                  <a:lnTo>
                    <a:pt x="33" y="269"/>
                  </a:lnTo>
                  <a:lnTo>
                    <a:pt x="32" y="269"/>
                  </a:lnTo>
                  <a:lnTo>
                    <a:pt x="32" y="271"/>
                  </a:lnTo>
                  <a:lnTo>
                    <a:pt x="32" y="269"/>
                  </a:lnTo>
                  <a:lnTo>
                    <a:pt x="33" y="269"/>
                  </a:lnTo>
                  <a:close/>
                  <a:moveTo>
                    <a:pt x="78" y="201"/>
                  </a:moveTo>
                  <a:lnTo>
                    <a:pt x="80" y="201"/>
                  </a:lnTo>
                  <a:lnTo>
                    <a:pt x="78" y="201"/>
                  </a:lnTo>
                  <a:close/>
                  <a:moveTo>
                    <a:pt x="20" y="272"/>
                  </a:moveTo>
                  <a:lnTo>
                    <a:pt x="22" y="272"/>
                  </a:lnTo>
                  <a:lnTo>
                    <a:pt x="20" y="272"/>
                  </a:lnTo>
                  <a:lnTo>
                    <a:pt x="20" y="271"/>
                  </a:lnTo>
                  <a:lnTo>
                    <a:pt x="20" y="272"/>
                  </a:lnTo>
                  <a:close/>
                  <a:moveTo>
                    <a:pt x="86" y="199"/>
                  </a:moveTo>
                  <a:lnTo>
                    <a:pt x="86" y="200"/>
                  </a:lnTo>
                  <a:lnTo>
                    <a:pt x="86" y="199"/>
                  </a:lnTo>
                  <a:lnTo>
                    <a:pt x="86" y="200"/>
                  </a:lnTo>
                  <a:lnTo>
                    <a:pt x="85" y="200"/>
                  </a:lnTo>
                  <a:lnTo>
                    <a:pt x="85" y="199"/>
                  </a:lnTo>
                  <a:lnTo>
                    <a:pt x="86" y="199"/>
                  </a:lnTo>
                  <a:close/>
                  <a:moveTo>
                    <a:pt x="31" y="271"/>
                  </a:moveTo>
                  <a:lnTo>
                    <a:pt x="31" y="272"/>
                  </a:lnTo>
                  <a:lnTo>
                    <a:pt x="31" y="271"/>
                  </a:lnTo>
                  <a:close/>
                  <a:moveTo>
                    <a:pt x="161" y="115"/>
                  </a:moveTo>
                  <a:lnTo>
                    <a:pt x="161" y="116"/>
                  </a:lnTo>
                  <a:lnTo>
                    <a:pt x="161" y="115"/>
                  </a:lnTo>
                  <a:close/>
                  <a:moveTo>
                    <a:pt x="107" y="174"/>
                  </a:moveTo>
                  <a:lnTo>
                    <a:pt x="107" y="175"/>
                  </a:lnTo>
                  <a:lnTo>
                    <a:pt x="107" y="174"/>
                  </a:lnTo>
                  <a:close/>
                  <a:moveTo>
                    <a:pt x="24" y="275"/>
                  </a:moveTo>
                  <a:lnTo>
                    <a:pt x="25" y="275"/>
                  </a:lnTo>
                  <a:lnTo>
                    <a:pt x="24" y="275"/>
                  </a:lnTo>
                  <a:close/>
                  <a:moveTo>
                    <a:pt x="63" y="254"/>
                  </a:moveTo>
                  <a:lnTo>
                    <a:pt x="63" y="255"/>
                  </a:lnTo>
                  <a:lnTo>
                    <a:pt x="63" y="254"/>
                  </a:lnTo>
                  <a:close/>
                  <a:moveTo>
                    <a:pt x="70" y="201"/>
                  </a:moveTo>
                  <a:lnTo>
                    <a:pt x="70" y="202"/>
                  </a:lnTo>
                  <a:lnTo>
                    <a:pt x="70" y="201"/>
                  </a:lnTo>
                  <a:close/>
                  <a:moveTo>
                    <a:pt x="90" y="197"/>
                  </a:moveTo>
                  <a:lnTo>
                    <a:pt x="90" y="199"/>
                  </a:lnTo>
                  <a:lnTo>
                    <a:pt x="90" y="197"/>
                  </a:lnTo>
                  <a:close/>
                  <a:moveTo>
                    <a:pt x="125" y="159"/>
                  </a:moveTo>
                  <a:lnTo>
                    <a:pt x="126" y="159"/>
                  </a:lnTo>
                  <a:lnTo>
                    <a:pt x="125" y="159"/>
                  </a:lnTo>
                  <a:close/>
                  <a:moveTo>
                    <a:pt x="153" y="30"/>
                  </a:moveTo>
                  <a:lnTo>
                    <a:pt x="152" y="30"/>
                  </a:lnTo>
                  <a:lnTo>
                    <a:pt x="153" y="30"/>
                  </a:lnTo>
                  <a:close/>
                  <a:moveTo>
                    <a:pt x="141" y="20"/>
                  </a:moveTo>
                  <a:lnTo>
                    <a:pt x="143" y="20"/>
                  </a:lnTo>
                  <a:lnTo>
                    <a:pt x="143" y="21"/>
                  </a:lnTo>
                  <a:lnTo>
                    <a:pt x="143" y="20"/>
                  </a:lnTo>
                  <a:lnTo>
                    <a:pt x="141" y="20"/>
                  </a:lnTo>
                  <a:close/>
                  <a:moveTo>
                    <a:pt x="107" y="174"/>
                  </a:moveTo>
                  <a:lnTo>
                    <a:pt x="107" y="175"/>
                  </a:lnTo>
                  <a:lnTo>
                    <a:pt x="107" y="174"/>
                  </a:lnTo>
                  <a:lnTo>
                    <a:pt x="105" y="174"/>
                  </a:lnTo>
                  <a:lnTo>
                    <a:pt x="107" y="174"/>
                  </a:lnTo>
                  <a:lnTo>
                    <a:pt x="105" y="174"/>
                  </a:lnTo>
                  <a:lnTo>
                    <a:pt x="107" y="174"/>
                  </a:lnTo>
                  <a:lnTo>
                    <a:pt x="105" y="174"/>
                  </a:lnTo>
                  <a:lnTo>
                    <a:pt x="107" y="174"/>
                  </a:lnTo>
                  <a:close/>
                  <a:moveTo>
                    <a:pt x="41" y="280"/>
                  </a:moveTo>
                  <a:lnTo>
                    <a:pt x="40" y="280"/>
                  </a:lnTo>
                  <a:lnTo>
                    <a:pt x="41" y="280"/>
                  </a:lnTo>
                  <a:lnTo>
                    <a:pt x="40" y="280"/>
                  </a:lnTo>
                  <a:lnTo>
                    <a:pt x="41" y="280"/>
                  </a:lnTo>
                  <a:close/>
                  <a:moveTo>
                    <a:pt x="54" y="267"/>
                  </a:moveTo>
                  <a:lnTo>
                    <a:pt x="54" y="266"/>
                  </a:lnTo>
                  <a:lnTo>
                    <a:pt x="52" y="266"/>
                  </a:lnTo>
                  <a:lnTo>
                    <a:pt x="54" y="266"/>
                  </a:lnTo>
                  <a:lnTo>
                    <a:pt x="54" y="267"/>
                  </a:lnTo>
                  <a:close/>
                  <a:moveTo>
                    <a:pt x="163" y="115"/>
                  </a:moveTo>
                  <a:lnTo>
                    <a:pt x="163" y="116"/>
                  </a:lnTo>
                  <a:lnTo>
                    <a:pt x="163" y="115"/>
                  </a:lnTo>
                  <a:close/>
                  <a:moveTo>
                    <a:pt x="25" y="277"/>
                  </a:moveTo>
                  <a:lnTo>
                    <a:pt x="25" y="276"/>
                  </a:lnTo>
                  <a:lnTo>
                    <a:pt x="25" y="277"/>
                  </a:lnTo>
                  <a:close/>
                  <a:moveTo>
                    <a:pt x="68" y="201"/>
                  </a:moveTo>
                  <a:lnTo>
                    <a:pt x="68" y="202"/>
                  </a:lnTo>
                  <a:lnTo>
                    <a:pt x="68" y="201"/>
                  </a:lnTo>
                  <a:lnTo>
                    <a:pt x="67" y="201"/>
                  </a:lnTo>
                  <a:lnTo>
                    <a:pt x="68" y="201"/>
                  </a:lnTo>
                  <a:close/>
                  <a:moveTo>
                    <a:pt x="87" y="195"/>
                  </a:moveTo>
                  <a:lnTo>
                    <a:pt x="87" y="196"/>
                  </a:lnTo>
                  <a:lnTo>
                    <a:pt x="87" y="195"/>
                  </a:lnTo>
                  <a:close/>
                  <a:moveTo>
                    <a:pt x="107" y="174"/>
                  </a:moveTo>
                  <a:lnTo>
                    <a:pt x="108" y="174"/>
                  </a:lnTo>
                  <a:lnTo>
                    <a:pt x="107" y="174"/>
                  </a:lnTo>
                  <a:lnTo>
                    <a:pt x="108" y="174"/>
                  </a:lnTo>
                  <a:lnTo>
                    <a:pt x="107" y="174"/>
                  </a:lnTo>
                  <a:close/>
                  <a:moveTo>
                    <a:pt x="101" y="177"/>
                  </a:moveTo>
                  <a:lnTo>
                    <a:pt x="101" y="175"/>
                  </a:lnTo>
                  <a:lnTo>
                    <a:pt x="101" y="177"/>
                  </a:lnTo>
                  <a:close/>
                  <a:moveTo>
                    <a:pt x="153" y="83"/>
                  </a:moveTo>
                  <a:lnTo>
                    <a:pt x="152" y="83"/>
                  </a:lnTo>
                  <a:lnTo>
                    <a:pt x="152" y="84"/>
                  </a:lnTo>
                  <a:lnTo>
                    <a:pt x="152" y="83"/>
                  </a:lnTo>
                  <a:lnTo>
                    <a:pt x="152" y="84"/>
                  </a:lnTo>
                  <a:lnTo>
                    <a:pt x="152" y="83"/>
                  </a:lnTo>
                  <a:lnTo>
                    <a:pt x="153" y="83"/>
                  </a:lnTo>
                  <a:close/>
                  <a:moveTo>
                    <a:pt x="20" y="271"/>
                  </a:moveTo>
                  <a:lnTo>
                    <a:pt x="22" y="271"/>
                  </a:lnTo>
                  <a:lnTo>
                    <a:pt x="20" y="271"/>
                  </a:lnTo>
                  <a:close/>
                  <a:moveTo>
                    <a:pt x="157" y="99"/>
                  </a:moveTo>
                  <a:lnTo>
                    <a:pt x="155" y="99"/>
                  </a:lnTo>
                  <a:lnTo>
                    <a:pt x="157" y="99"/>
                  </a:lnTo>
                  <a:close/>
                  <a:moveTo>
                    <a:pt x="152" y="98"/>
                  </a:moveTo>
                  <a:lnTo>
                    <a:pt x="153" y="98"/>
                  </a:lnTo>
                  <a:lnTo>
                    <a:pt x="152" y="98"/>
                  </a:lnTo>
                  <a:close/>
                  <a:moveTo>
                    <a:pt x="80" y="197"/>
                  </a:moveTo>
                  <a:lnTo>
                    <a:pt x="81" y="197"/>
                  </a:lnTo>
                  <a:lnTo>
                    <a:pt x="80" y="197"/>
                  </a:lnTo>
                  <a:close/>
                  <a:moveTo>
                    <a:pt x="70" y="205"/>
                  </a:moveTo>
                  <a:lnTo>
                    <a:pt x="69" y="205"/>
                  </a:lnTo>
                  <a:lnTo>
                    <a:pt x="69" y="206"/>
                  </a:lnTo>
                  <a:lnTo>
                    <a:pt x="69" y="205"/>
                  </a:lnTo>
                  <a:lnTo>
                    <a:pt x="70" y="205"/>
                  </a:lnTo>
                  <a:lnTo>
                    <a:pt x="69" y="205"/>
                  </a:lnTo>
                  <a:lnTo>
                    <a:pt x="70" y="205"/>
                  </a:lnTo>
                  <a:close/>
                  <a:moveTo>
                    <a:pt x="152" y="85"/>
                  </a:moveTo>
                  <a:lnTo>
                    <a:pt x="150" y="85"/>
                  </a:lnTo>
                  <a:lnTo>
                    <a:pt x="152" y="85"/>
                  </a:lnTo>
                  <a:close/>
                  <a:moveTo>
                    <a:pt x="137" y="144"/>
                  </a:moveTo>
                  <a:lnTo>
                    <a:pt x="136" y="144"/>
                  </a:lnTo>
                  <a:lnTo>
                    <a:pt x="137" y="144"/>
                  </a:lnTo>
                  <a:close/>
                  <a:moveTo>
                    <a:pt x="153" y="99"/>
                  </a:moveTo>
                  <a:lnTo>
                    <a:pt x="152" y="99"/>
                  </a:lnTo>
                  <a:lnTo>
                    <a:pt x="153" y="99"/>
                  </a:lnTo>
                  <a:close/>
                  <a:moveTo>
                    <a:pt x="117" y="170"/>
                  </a:moveTo>
                  <a:lnTo>
                    <a:pt x="116" y="170"/>
                  </a:lnTo>
                  <a:lnTo>
                    <a:pt x="117" y="170"/>
                  </a:lnTo>
                  <a:lnTo>
                    <a:pt x="116" y="170"/>
                  </a:lnTo>
                  <a:lnTo>
                    <a:pt x="117" y="170"/>
                  </a:lnTo>
                  <a:close/>
                  <a:moveTo>
                    <a:pt x="72" y="206"/>
                  </a:moveTo>
                  <a:lnTo>
                    <a:pt x="72" y="205"/>
                  </a:lnTo>
                  <a:lnTo>
                    <a:pt x="72" y="206"/>
                  </a:lnTo>
                  <a:close/>
                  <a:moveTo>
                    <a:pt x="95" y="186"/>
                  </a:moveTo>
                  <a:lnTo>
                    <a:pt x="95" y="187"/>
                  </a:lnTo>
                  <a:lnTo>
                    <a:pt x="95" y="186"/>
                  </a:lnTo>
                  <a:lnTo>
                    <a:pt x="95" y="187"/>
                  </a:lnTo>
                  <a:lnTo>
                    <a:pt x="95" y="186"/>
                  </a:lnTo>
                  <a:close/>
                  <a:moveTo>
                    <a:pt x="152" y="88"/>
                  </a:moveTo>
                  <a:lnTo>
                    <a:pt x="150" y="88"/>
                  </a:lnTo>
                  <a:lnTo>
                    <a:pt x="152" y="88"/>
                  </a:lnTo>
                  <a:close/>
                  <a:moveTo>
                    <a:pt x="29" y="268"/>
                  </a:moveTo>
                  <a:lnTo>
                    <a:pt x="28" y="268"/>
                  </a:lnTo>
                  <a:lnTo>
                    <a:pt x="29" y="268"/>
                  </a:lnTo>
                  <a:close/>
                  <a:moveTo>
                    <a:pt x="69" y="123"/>
                  </a:moveTo>
                  <a:lnTo>
                    <a:pt x="69" y="124"/>
                  </a:lnTo>
                  <a:lnTo>
                    <a:pt x="69" y="123"/>
                  </a:lnTo>
                  <a:lnTo>
                    <a:pt x="68" y="124"/>
                  </a:lnTo>
                  <a:lnTo>
                    <a:pt x="68" y="123"/>
                  </a:lnTo>
                  <a:lnTo>
                    <a:pt x="69" y="123"/>
                  </a:lnTo>
                  <a:close/>
                  <a:moveTo>
                    <a:pt x="91" y="199"/>
                  </a:moveTo>
                  <a:lnTo>
                    <a:pt x="92" y="199"/>
                  </a:lnTo>
                  <a:lnTo>
                    <a:pt x="91" y="199"/>
                  </a:lnTo>
                  <a:close/>
                  <a:moveTo>
                    <a:pt x="73" y="219"/>
                  </a:moveTo>
                  <a:lnTo>
                    <a:pt x="72" y="219"/>
                  </a:lnTo>
                  <a:lnTo>
                    <a:pt x="72" y="220"/>
                  </a:lnTo>
                  <a:lnTo>
                    <a:pt x="72" y="219"/>
                  </a:lnTo>
                  <a:lnTo>
                    <a:pt x="73" y="219"/>
                  </a:lnTo>
                  <a:close/>
                  <a:moveTo>
                    <a:pt x="130" y="150"/>
                  </a:moveTo>
                  <a:lnTo>
                    <a:pt x="130" y="151"/>
                  </a:lnTo>
                  <a:lnTo>
                    <a:pt x="130" y="150"/>
                  </a:lnTo>
                  <a:close/>
                  <a:moveTo>
                    <a:pt x="73" y="219"/>
                  </a:moveTo>
                  <a:lnTo>
                    <a:pt x="73" y="220"/>
                  </a:lnTo>
                  <a:lnTo>
                    <a:pt x="73" y="219"/>
                  </a:lnTo>
                  <a:lnTo>
                    <a:pt x="73" y="220"/>
                  </a:lnTo>
                  <a:lnTo>
                    <a:pt x="73" y="219"/>
                  </a:lnTo>
                  <a:close/>
                  <a:moveTo>
                    <a:pt x="114" y="172"/>
                  </a:moveTo>
                  <a:lnTo>
                    <a:pt x="116" y="172"/>
                  </a:lnTo>
                  <a:lnTo>
                    <a:pt x="116" y="173"/>
                  </a:lnTo>
                  <a:lnTo>
                    <a:pt x="114" y="173"/>
                  </a:lnTo>
                  <a:lnTo>
                    <a:pt x="114" y="172"/>
                  </a:lnTo>
                  <a:close/>
                  <a:moveTo>
                    <a:pt x="86" y="197"/>
                  </a:moveTo>
                  <a:lnTo>
                    <a:pt x="85" y="197"/>
                  </a:lnTo>
                  <a:lnTo>
                    <a:pt x="86" y="197"/>
                  </a:lnTo>
                  <a:close/>
                  <a:moveTo>
                    <a:pt x="77" y="205"/>
                  </a:moveTo>
                  <a:lnTo>
                    <a:pt x="77" y="206"/>
                  </a:lnTo>
                  <a:lnTo>
                    <a:pt x="77" y="205"/>
                  </a:lnTo>
                  <a:lnTo>
                    <a:pt x="77" y="206"/>
                  </a:lnTo>
                  <a:lnTo>
                    <a:pt x="77" y="205"/>
                  </a:lnTo>
                  <a:lnTo>
                    <a:pt x="77" y="206"/>
                  </a:lnTo>
                  <a:lnTo>
                    <a:pt x="77" y="205"/>
                  </a:lnTo>
                  <a:close/>
                  <a:moveTo>
                    <a:pt x="69" y="204"/>
                  </a:moveTo>
                  <a:lnTo>
                    <a:pt x="68" y="204"/>
                  </a:lnTo>
                  <a:lnTo>
                    <a:pt x="69" y="204"/>
                  </a:lnTo>
                  <a:close/>
                  <a:moveTo>
                    <a:pt x="76" y="218"/>
                  </a:moveTo>
                  <a:lnTo>
                    <a:pt x="77" y="218"/>
                  </a:lnTo>
                  <a:lnTo>
                    <a:pt x="76" y="218"/>
                  </a:lnTo>
                  <a:close/>
                  <a:moveTo>
                    <a:pt x="70" y="208"/>
                  </a:moveTo>
                  <a:lnTo>
                    <a:pt x="69" y="208"/>
                  </a:lnTo>
                  <a:lnTo>
                    <a:pt x="70" y="208"/>
                  </a:lnTo>
                  <a:close/>
                  <a:moveTo>
                    <a:pt x="131" y="77"/>
                  </a:moveTo>
                  <a:lnTo>
                    <a:pt x="131" y="79"/>
                  </a:lnTo>
                  <a:lnTo>
                    <a:pt x="131" y="77"/>
                  </a:lnTo>
                  <a:close/>
                  <a:moveTo>
                    <a:pt x="56" y="260"/>
                  </a:moveTo>
                  <a:lnTo>
                    <a:pt x="56" y="262"/>
                  </a:lnTo>
                  <a:lnTo>
                    <a:pt x="56" y="260"/>
                  </a:lnTo>
                  <a:close/>
                  <a:moveTo>
                    <a:pt x="68" y="232"/>
                  </a:moveTo>
                  <a:lnTo>
                    <a:pt x="68" y="233"/>
                  </a:lnTo>
                  <a:lnTo>
                    <a:pt x="67" y="233"/>
                  </a:lnTo>
                  <a:lnTo>
                    <a:pt x="67" y="232"/>
                  </a:lnTo>
                  <a:lnTo>
                    <a:pt x="67" y="233"/>
                  </a:lnTo>
                  <a:lnTo>
                    <a:pt x="68" y="233"/>
                  </a:lnTo>
                  <a:lnTo>
                    <a:pt x="68" y="232"/>
                  </a:lnTo>
                  <a:lnTo>
                    <a:pt x="68" y="233"/>
                  </a:lnTo>
                  <a:lnTo>
                    <a:pt x="67" y="232"/>
                  </a:lnTo>
                  <a:lnTo>
                    <a:pt x="68" y="232"/>
                  </a:lnTo>
                  <a:close/>
                  <a:moveTo>
                    <a:pt x="69" y="206"/>
                  </a:moveTo>
                  <a:lnTo>
                    <a:pt x="70" y="206"/>
                  </a:lnTo>
                  <a:lnTo>
                    <a:pt x="69" y="206"/>
                  </a:lnTo>
                  <a:close/>
                  <a:moveTo>
                    <a:pt x="50" y="272"/>
                  </a:moveTo>
                  <a:lnTo>
                    <a:pt x="50" y="273"/>
                  </a:lnTo>
                  <a:lnTo>
                    <a:pt x="50" y="272"/>
                  </a:lnTo>
                  <a:close/>
                  <a:moveTo>
                    <a:pt x="158" y="99"/>
                  </a:moveTo>
                  <a:lnTo>
                    <a:pt x="158" y="101"/>
                  </a:lnTo>
                  <a:lnTo>
                    <a:pt x="158" y="99"/>
                  </a:lnTo>
                  <a:lnTo>
                    <a:pt x="158" y="101"/>
                  </a:lnTo>
                  <a:lnTo>
                    <a:pt x="158" y="99"/>
                  </a:lnTo>
                  <a:close/>
                  <a:moveTo>
                    <a:pt x="162" y="84"/>
                  </a:moveTo>
                  <a:lnTo>
                    <a:pt x="161" y="84"/>
                  </a:lnTo>
                  <a:lnTo>
                    <a:pt x="162" y="84"/>
                  </a:lnTo>
                  <a:close/>
                  <a:moveTo>
                    <a:pt x="164" y="106"/>
                  </a:moveTo>
                  <a:lnTo>
                    <a:pt x="164" y="107"/>
                  </a:lnTo>
                  <a:lnTo>
                    <a:pt x="164" y="106"/>
                  </a:lnTo>
                  <a:close/>
                  <a:moveTo>
                    <a:pt x="46" y="282"/>
                  </a:moveTo>
                  <a:lnTo>
                    <a:pt x="45" y="282"/>
                  </a:lnTo>
                  <a:lnTo>
                    <a:pt x="46" y="282"/>
                  </a:lnTo>
                  <a:close/>
                  <a:moveTo>
                    <a:pt x="161" y="80"/>
                  </a:moveTo>
                  <a:lnTo>
                    <a:pt x="161" y="81"/>
                  </a:lnTo>
                  <a:lnTo>
                    <a:pt x="161" y="80"/>
                  </a:lnTo>
                  <a:lnTo>
                    <a:pt x="161" y="81"/>
                  </a:lnTo>
                  <a:lnTo>
                    <a:pt x="161" y="80"/>
                  </a:lnTo>
                  <a:close/>
                  <a:moveTo>
                    <a:pt x="122" y="165"/>
                  </a:moveTo>
                  <a:lnTo>
                    <a:pt x="121" y="165"/>
                  </a:lnTo>
                  <a:lnTo>
                    <a:pt x="122" y="165"/>
                  </a:lnTo>
                  <a:lnTo>
                    <a:pt x="122" y="164"/>
                  </a:lnTo>
                  <a:lnTo>
                    <a:pt x="122" y="165"/>
                  </a:lnTo>
                  <a:close/>
                  <a:moveTo>
                    <a:pt x="128" y="151"/>
                  </a:moveTo>
                  <a:lnTo>
                    <a:pt x="130" y="151"/>
                  </a:lnTo>
                  <a:lnTo>
                    <a:pt x="128" y="151"/>
                  </a:lnTo>
                  <a:lnTo>
                    <a:pt x="130" y="151"/>
                  </a:lnTo>
                  <a:lnTo>
                    <a:pt x="128" y="151"/>
                  </a:lnTo>
                  <a:lnTo>
                    <a:pt x="130" y="151"/>
                  </a:lnTo>
                  <a:lnTo>
                    <a:pt x="128" y="151"/>
                  </a:lnTo>
                  <a:close/>
                  <a:moveTo>
                    <a:pt x="148" y="77"/>
                  </a:moveTo>
                  <a:lnTo>
                    <a:pt x="148" y="77"/>
                  </a:lnTo>
                  <a:lnTo>
                    <a:pt x="146" y="77"/>
                  </a:lnTo>
                  <a:lnTo>
                    <a:pt x="148" y="77"/>
                  </a:lnTo>
                  <a:lnTo>
                    <a:pt x="148" y="77"/>
                  </a:lnTo>
                  <a:close/>
                  <a:moveTo>
                    <a:pt x="107" y="117"/>
                  </a:moveTo>
                  <a:lnTo>
                    <a:pt x="105" y="117"/>
                  </a:lnTo>
                  <a:lnTo>
                    <a:pt x="107" y="117"/>
                  </a:lnTo>
                  <a:lnTo>
                    <a:pt x="105" y="117"/>
                  </a:lnTo>
                  <a:lnTo>
                    <a:pt x="107" y="117"/>
                  </a:lnTo>
                  <a:close/>
                  <a:moveTo>
                    <a:pt x="164" y="90"/>
                  </a:moveTo>
                  <a:lnTo>
                    <a:pt x="163" y="90"/>
                  </a:lnTo>
                  <a:lnTo>
                    <a:pt x="164" y="90"/>
                  </a:lnTo>
                  <a:lnTo>
                    <a:pt x="163" y="90"/>
                  </a:lnTo>
                  <a:lnTo>
                    <a:pt x="164" y="90"/>
                  </a:lnTo>
                  <a:close/>
                  <a:moveTo>
                    <a:pt x="145" y="77"/>
                  </a:moveTo>
                  <a:lnTo>
                    <a:pt x="145" y="79"/>
                  </a:lnTo>
                  <a:lnTo>
                    <a:pt x="145" y="77"/>
                  </a:lnTo>
                  <a:lnTo>
                    <a:pt x="144" y="77"/>
                  </a:lnTo>
                  <a:lnTo>
                    <a:pt x="145" y="77"/>
                  </a:lnTo>
                  <a:close/>
                  <a:moveTo>
                    <a:pt x="76" y="210"/>
                  </a:moveTo>
                  <a:lnTo>
                    <a:pt x="76" y="211"/>
                  </a:lnTo>
                  <a:lnTo>
                    <a:pt x="76" y="210"/>
                  </a:lnTo>
                  <a:close/>
                  <a:moveTo>
                    <a:pt x="121" y="164"/>
                  </a:moveTo>
                  <a:lnTo>
                    <a:pt x="121" y="162"/>
                  </a:lnTo>
                  <a:lnTo>
                    <a:pt x="121" y="164"/>
                  </a:lnTo>
                  <a:lnTo>
                    <a:pt x="122" y="164"/>
                  </a:lnTo>
                  <a:lnTo>
                    <a:pt x="121" y="164"/>
                  </a:lnTo>
                  <a:lnTo>
                    <a:pt x="122" y="164"/>
                  </a:lnTo>
                  <a:lnTo>
                    <a:pt x="121" y="164"/>
                  </a:lnTo>
                  <a:lnTo>
                    <a:pt x="121" y="162"/>
                  </a:lnTo>
                  <a:lnTo>
                    <a:pt x="121" y="164"/>
                  </a:lnTo>
                  <a:close/>
                  <a:moveTo>
                    <a:pt x="78" y="204"/>
                  </a:moveTo>
                  <a:lnTo>
                    <a:pt x="78" y="205"/>
                  </a:lnTo>
                  <a:lnTo>
                    <a:pt x="78" y="204"/>
                  </a:lnTo>
                  <a:close/>
                  <a:moveTo>
                    <a:pt x="58" y="157"/>
                  </a:moveTo>
                  <a:lnTo>
                    <a:pt x="56" y="157"/>
                  </a:lnTo>
                  <a:lnTo>
                    <a:pt x="58" y="157"/>
                  </a:lnTo>
                  <a:close/>
                  <a:moveTo>
                    <a:pt x="96" y="115"/>
                  </a:moveTo>
                  <a:lnTo>
                    <a:pt x="96" y="116"/>
                  </a:lnTo>
                  <a:lnTo>
                    <a:pt x="96" y="115"/>
                  </a:lnTo>
                  <a:lnTo>
                    <a:pt x="96" y="116"/>
                  </a:lnTo>
                  <a:lnTo>
                    <a:pt x="96" y="115"/>
                  </a:lnTo>
                  <a:lnTo>
                    <a:pt x="98" y="115"/>
                  </a:lnTo>
                  <a:lnTo>
                    <a:pt x="98" y="116"/>
                  </a:lnTo>
                  <a:lnTo>
                    <a:pt x="96" y="116"/>
                  </a:lnTo>
                  <a:lnTo>
                    <a:pt x="98" y="116"/>
                  </a:lnTo>
                  <a:lnTo>
                    <a:pt x="96" y="116"/>
                  </a:lnTo>
                  <a:lnTo>
                    <a:pt x="96" y="115"/>
                  </a:lnTo>
                  <a:close/>
                  <a:moveTo>
                    <a:pt x="152" y="88"/>
                  </a:moveTo>
                  <a:lnTo>
                    <a:pt x="152" y="86"/>
                  </a:lnTo>
                  <a:lnTo>
                    <a:pt x="152" y="88"/>
                  </a:lnTo>
                  <a:close/>
                  <a:moveTo>
                    <a:pt x="161" y="112"/>
                  </a:moveTo>
                  <a:lnTo>
                    <a:pt x="161" y="114"/>
                  </a:lnTo>
                  <a:lnTo>
                    <a:pt x="161" y="112"/>
                  </a:lnTo>
                  <a:lnTo>
                    <a:pt x="161" y="114"/>
                  </a:lnTo>
                  <a:lnTo>
                    <a:pt x="161" y="112"/>
                  </a:lnTo>
                  <a:close/>
                  <a:moveTo>
                    <a:pt x="128" y="61"/>
                  </a:moveTo>
                  <a:lnTo>
                    <a:pt x="130" y="61"/>
                  </a:lnTo>
                  <a:lnTo>
                    <a:pt x="130" y="62"/>
                  </a:lnTo>
                  <a:lnTo>
                    <a:pt x="128" y="62"/>
                  </a:lnTo>
                  <a:lnTo>
                    <a:pt x="128" y="61"/>
                  </a:lnTo>
                  <a:close/>
                  <a:moveTo>
                    <a:pt x="157" y="99"/>
                  </a:moveTo>
                  <a:lnTo>
                    <a:pt x="155" y="99"/>
                  </a:lnTo>
                  <a:lnTo>
                    <a:pt x="157" y="99"/>
                  </a:lnTo>
                  <a:close/>
                  <a:moveTo>
                    <a:pt x="123" y="159"/>
                  </a:moveTo>
                  <a:lnTo>
                    <a:pt x="125" y="159"/>
                  </a:lnTo>
                  <a:lnTo>
                    <a:pt x="123" y="159"/>
                  </a:lnTo>
                  <a:lnTo>
                    <a:pt x="125" y="159"/>
                  </a:lnTo>
                  <a:lnTo>
                    <a:pt x="123" y="159"/>
                  </a:lnTo>
                  <a:close/>
                  <a:moveTo>
                    <a:pt x="161" y="114"/>
                  </a:moveTo>
                  <a:lnTo>
                    <a:pt x="161" y="115"/>
                  </a:lnTo>
                  <a:lnTo>
                    <a:pt x="161" y="114"/>
                  </a:lnTo>
                  <a:lnTo>
                    <a:pt x="161" y="115"/>
                  </a:lnTo>
                  <a:lnTo>
                    <a:pt x="161" y="114"/>
                  </a:lnTo>
                  <a:close/>
                  <a:moveTo>
                    <a:pt x="36" y="277"/>
                  </a:moveTo>
                  <a:lnTo>
                    <a:pt x="36" y="278"/>
                  </a:lnTo>
                  <a:lnTo>
                    <a:pt x="36" y="277"/>
                  </a:lnTo>
                  <a:close/>
                  <a:moveTo>
                    <a:pt x="23" y="272"/>
                  </a:moveTo>
                  <a:lnTo>
                    <a:pt x="24" y="272"/>
                  </a:lnTo>
                  <a:lnTo>
                    <a:pt x="24" y="273"/>
                  </a:lnTo>
                  <a:lnTo>
                    <a:pt x="24" y="272"/>
                  </a:lnTo>
                  <a:lnTo>
                    <a:pt x="24" y="273"/>
                  </a:lnTo>
                  <a:lnTo>
                    <a:pt x="23" y="273"/>
                  </a:lnTo>
                  <a:lnTo>
                    <a:pt x="23" y="272"/>
                  </a:lnTo>
                  <a:close/>
                  <a:moveTo>
                    <a:pt x="76" y="202"/>
                  </a:moveTo>
                  <a:lnTo>
                    <a:pt x="76" y="204"/>
                  </a:lnTo>
                  <a:lnTo>
                    <a:pt x="76" y="202"/>
                  </a:lnTo>
                  <a:close/>
                  <a:moveTo>
                    <a:pt x="157" y="93"/>
                  </a:moveTo>
                  <a:lnTo>
                    <a:pt x="157" y="94"/>
                  </a:lnTo>
                  <a:lnTo>
                    <a:pt x="157" y="93"/>
                  </a:lnTo>
                  <a:lnTo>
                    <a:pt x="157" y="94"/>
                  </a:lnTo>
                  <a:lnTo>
                    <a:pt x="157" y="93"/>
                  </a:lnTo>
                  <a:close/>
                  <a:moveTo>
                    <a:pt x="22" y="272"/>
                  </a:moveTo>
                  <a:lnTo>
                    <a:pt x="20" y="272"/>
                  </a:lnTo>
                  <a:lnTo>
                    <a:pt x="22" y="272"/>
                  </a:lnTo>
                  <a:lnTo>
                    <a:pt x="20" y="272"/>
                  </a:lnTo>
                  <a:lnTo>
                    <a:pt x="22" y="272"/>
                  </a:lnTo>
                  <a:close/>
                  <a:moveTo>
                    <a:pt x="136" y="146"/>
                  </a:moveTo>
                  <a:lnTo>
                    <a:pt x="137" y="146"/>
                  </a:lnTo>
                  <a:lnTo>
                    <a:pt x="136" y="146"/>
                  </a:lnTo>
                  <a:close/>
                  <a:moveTo>
                    <a:pt x="90" y="199"/>
                  </a:moveTo>
                  <a:lnTo>
                    <a:pt x="90" y="200"/>
                  </a:lnTo>
                  <a:lnTo>
                    <a:pt x="90" y="199"/>
                  </a:lnTo>
                  <a:close/>
                  <a:moveTo>
                    <a:pt x="119" y="164"/>
                  </a:moveTo>
                  <a:lnTo>
                    <a:pt x="121" y="164"/>
                  </a:lnTo>
                  <a:lnTo>
                    <a:pt x="119" y="164"/>
                  </a:lnTo>
                  <a:lnTo>
                    <a:pt x="119" y="165"/>
                  </a:lnTo>
                  <a:lnTo>
                    <a:pt x="119" y="164"/>
                  </a:lnTo>
                  <a:close/>
                  <a:moveTo>
                    <a:pt x="117" y="168"/>
                  </a:moveTo>
                  <a:lnTo>
                    <a:pt x="117" y="169"/>
                  </a:lnTo>
                  <a:lnTo>
                    <a:pt x="117" y="168"/>
                  </a:lnTo>
                  <a:lnTo>
                    <a:pt x="117" y="169"/>
                  </a:lnTo>
                  <a:lnTo>
                    <a:pt x="117" y="168"/>
                  </a:lnTo>
                  <a:close/>
                  <a:moveTo>
                    <a:pt x="127" y="85"/>
                  </a:moveTo>
                  <a:lnTo>
                    <a:pt x="127" y="86"/>
                  </a:lnTo>
                  <a:lnTo>
                    <a:pt x="127" y="85"/>
                  </a:lnTo>
                  <a:close/>
                  <a:moveTo>
                    <a:pt x="152" y="125"/>
                  </a:moveTo>
                  <a:lnTo>
                    <a:pt x="150" y="125"/>
                  </a:lnTo>
                  <a:lnTo>
                    <a:pt x="152" y="125"/>
                  </a:lnTo>
                  <a:close/>
                  <a:moveTo>
                    <a:pt x="41" y="280"/>
                  </a:moveTo>
                  <a:lnTo>
                    <a:pt x="41" y="281"/>
                  </a:lnTo>
                  <a:lnTo>
                    <a:pt x="41" y="280"/>
                  </a:lnTo>
                  <a:close/>
                  <a:moveTo>
                    <a:pt x="157" y="99"/>
                  </a:moveTo>
                  <a:lnTo>
                    <a:pt x="157" y="101"/>
                  </a:lnTo>
                  <a:lnTo>
                    <a:pt x="157" y="101"/>
                  </a:lnTo>
                  <a:lnTo>
                    <a:pt x="157" y="101"/>
                  </a:lnTo>
                  <a:lnTo>
                    <a:pt x="157" y="101"/>
                  </a:lnTo>
                  <a:lnTo>
                    <a:pt x="157" y="99"/>
                  </a:lnTo>
                  <a:lnTo>
                    <a:pt x="157" y="101"/>
                  </a:lnTo>
                  <a:lnTo>
                    <a:pt x="157" y="99"/>
                  </a:lnTo>
                  <a:lnTo>
                    <a:pt x="157" y="99"/>
                  </a:lnTo>
                  <a:close/>
                  <a:moveTo>
                    <a:pt x="166" y="112"/>
                  </a:moveTo>
                  <a:lnTo>
                    <a:pt x="164" y="112"/>
                  </a:lnTo>
                  <a:lnTo>
                    <a:pt x="166" y="112"/>
                  </a:lnTo>
                  <a:close/>
                  <a:moveTo>
                    <a:pt x="27" y="179"/>
                  </a:moveTo>
                  <a:lnTo>
                    <a:pt x="27" y="178"/>
                  </a:lnTo>
                  <a:lnTo>
                    <a:pt x="28" y="178"/>
                  </a:lnTo>
                  <a:lnTo>
                    <a:pt x="28" y="179"/>
                  </a:lnTo>
                  <a:lnTo>
                    <a:pt x="27" y="179"/>
                  </a:lnTo>
                  <a:close/>
                  <a:moveTo>
                    <a:pt x="164" y="106"/>
                  </a:moveTo>
                  <a:lnTo>
                    <a:pt x="166" y="106"/>
                  </a:lnTo>
                  <a:lnTo>
                    <a:pt x="166" y="107"/>
                  </a:lnTo>
                  <a:lnTo>
                    <a:pt x="164" y="107"/>
                  </a:lnTo>
                  <a:lnTo>
                    <a:pt x="164" y="106"/>
                  </a:lnTo>
                  <a:lnTo>
                    <a:pt x="164" y="107"/>
                  </a:lnTo>
                  <a:lnTo>
                    <a:pt x="166" y="107"/>
                  </a:lnTo>
                  <a:lnTo>
                    <a:pt x="166" y="106"/>
                  </a:lnTo>
                  <a:lnTo>
                    <a:pt x="164" y="106"/>
                  </a:lnTo>
                  <a:close/>
                  <a:moveTo>
                    <a:pt x="90" y="197"/>
                  </a:moveTo>
                  <a:lnTo>
                    <a:pt x="91" y="197"/>
                  </a:lnTo>
                  <a:lnTo>
                    <a:pt x="91" y="199"/>
                  </a:lnTo>
                  <a:lnTo>
                    <a:pt x="90" y="199"/>
                  </a:lnTo>
                  <a:lnTo>
                    <a:pt x="90" y="197"/>
                  </a:lnTo>
                  <a:close/>
                  <a:moveTo>
                    <a:pt x="149" y="128"/>
                  </a:moveTo>
                  <a:lnTo>
                    <a:pt x="149" y="126"/>
                  </a:lnTo>
                  <a:lnTo>
                    <a:pt x="149" y="128"/>
                  </a:lnTo>
                  <a:close/>
                  <a:moveTo>
                    <a:pt x="69" y="227"/>
                  </a:moveTo>
                  <a:lnTo>
                    <a:pt x="69" y="228"/>
                  </a:lnTo>
                  <a:lnTo>
                    <a:pt x="69" y="227"/>
                  </a:lnTo>
                  <a:close/>
                  <a:moveTo>
                    <a:pt x="70" y="209"/>
                  </a:moveTo>
                  <a:lnTo>
                    <a:pt x="70" y="210"/>
                  </a:lnTo>
                  <a:lnTo>
                    <a:pt x="69" y="210"/>
                  </a:lnTo>
                  <a:lnTo>
                    <a:pt x="69" y="209"/>
                  </a:lnTo>
                  <a:lnTo>
                    <a:pt x="70" y="209"/>
                  </a:lnTo>
                  <a:close/>
                  <a:moveTo>
                    <a:pt x="31" y="284"/>
                  </a:moveTo>
                  <a:lnTo>
                    <a:pt x="32" y="284"/>
                  </a:lnTo>
                  <a:lnTo>
                    <a:pt x="32" y="285"/>
                  </a:lnTo>
                  <a:lnTo>
                    <a:pt x="32" y="284"/>
                  </a:lnTo>
                  <a:lnTo>
                    <a:pt x="32" y="285"/>
                  </a:lnTo>
                  <a:lnTo>
                    <a:pt x="31" y="285"/>
                  </a:lnTo>
                  <a:lnTo>
                    <a:pt x="31" y="284"/>
                  </a:lnTo>
                  <a:close/>
                  <a:moveTo>
                    <a:pt x="135" y="103"/>
                  </a:moveTo>
                  <a:lnTo>
                    <a:pt x="134" y="103"/>
                  </a:lnTo>
                  <a:lnTo>
                    <a:pt x="134" y="105"/>
                  </a:lnTo>
                  <a:lnTo>
                    <a:pt x="134" y="103"/>
                  </a:lnTo>
                  <a:lnTo>
                    <a:pt x="135" y="103"/>
                  </a:lnTo>
                  <a:close/>
                  <a:moveTo>
                    <a:pt x="121" y="164"/>
                  </a:moveTo>
                  <a:lnTo>
                    <a:pt x="121" y="165"/>
                  </a:lnTo>
                  <a:lnTo>
                    <a:pt x="121" y="164"/>
                  </a:lnTo>
                  <a:close/>
                  <a:moveTo>
                    <a:pt x="70" y="213"/>
                  </a:moveTo>
                  <a:lnTo>
                    <a:pt x="72" y="213"/>
                  </a:lnTo>
                  <a:lnTo>
                    <a:pt x="72" y="214"/>
                  </a:lnTo>
                  <a:lnTo>
                    <a:pt x="72" y="213"/>
                  </a:lnTo>
                  <a:lnTo>
                    <a:pt x="72" y="214"/>
                  </a:lnTo>
                  <a:lnTo>
                    <a:pt x="72" y="213"/>
                  </a:lnTo>
                  <a:lnTo>
                    <a:pt x="70" y="213"/>
                  </a:lnTo>
                  <a:close/>
                  <a:moveTo>
                    <a:pt x="123" y="162"/>
                  </a:moveTo>
                  <a:lnTo>
                    <a:pt x="122" y="162"/>
                  </a:lnTo>
                  <a:lnTo>
                    <a:pt x="123" y="162"/>
                  </a:lnTo>
                  <a:lnTo>
                    <a:pt x="122" y="162"/>
                  </a:lnTo>
                  <a:lnTo>
                    <a:pt x="123" y="162"/>
                  </a:lnTo>
                  <a:close/>
                  <a:moveTo>
                    <a:pt x="38" y="280"/>
                  </a:moveTo>
                  <a:lnTo>
                    <a:pt x="38" y="281"/>
                  </a:lnTo>
                  <a:lnTo>
                    <a:pt x="40" y="281"/>
                  </a:lnTo>
                  <a:lnTo>
                    <a:pt x="38" y="281"/>
                  </a:lnTo>
                  <a:lnTo>
                    <a:pt x="38" y="280"/>
                  </a:lnTo>
                  <a:close/>
                  <a:moveTo>
                    <a:pt x="152" y="99"/>
                  </a:moveTo>
                  <a:lnTo>
                    <a:pt x="150" y="99"/>
                  </a:lnTo>
                  <a:lnTo>
                    <a:pt x="152" y="99"/>
                  </a:lnTo>
                  <a:close/>
                  <a:moveTo>
                    <a:pt x="18" y="269"/>
                  </a:moveTo>
                  <a:lnTo>
                    <a:pt x="16" y="269"/>
                  </a:lnTo>
                  <a:lnTo>
                    <a:pt x="18" y="269"/>
                  </a:lnTo>
                  <a:lnTo>
                    <a:pt x="18" y="271"/>
                  </a:lnTo>
                  <a:lnTo>
                    <a:pt x="18" y="269"/>
                  </a:lnTo>
                  <a:lnTo>
                    <a:pt x="18" y="271"/>
                  </a:lnTo>
                  <a:lnTo>
                    <a:pt x="16" y="271"/>
                  </a:lnTo>
                  <a:lnTo>
                    <a:pt x="16" y="269"/>
                  </a:lnTo>
                  <a:lnTo>
                    <a:pt x="18" y="269"/>
                  </a:lnTo>
                  <a:close/>
                  <a:moveTo>
                    <a:pt x="166" y="108"/>
                  </a:moveTo>
                  <a:lnTo>
                    <a:pt x="167" y="108"/>
                  </a:lnTo>
                  <a:lnTo>
                    <a:pt x="167" y="110"/>
                  </a:lnTo>
                  <a:lnTo>
                    <a:pt x="166" y="110"/>
                  </a:lnTo>
                  <a:lnTo>
                    <a:pt x="166" y="108"/>
                  </a:lnTo>
                  <a:lnTo>
                    <a:pt x="166" y="110"/>
                  </a:lnTo>
                  <a:lnTo>
                    <a:pt x="166" y="108"/>
                  </a:lnTo>
                  <a:close/>
                  <a:moveTo>
                    <a:pt x="28" y="271"/>
                  </a:moveTo>
                  <a:lnTo>
                    <a:pt x="29" y="271"/>
                  </a:lnTo>
                  <a:lnTo>
                    <a:pt x="29" y="272"/>
                  </a:lnTo>
                  <a:lnTo>
                    <a:pt x="28" y="271"/>
                  </a:lnTo>
                  <a:lnTo>
                    <a:pt x="28" y="272"/>
                  </a:lnTo>
                  <a:lnTo>
                    <a:pt x="28" y="271"/>
                  </a:lnTo>
                  <a:lnTo>
                    <a:pt x="28" y="272"/>
                  </a:lnTo>
                  <a:lnTo>
                    <a:pt x="29" y="272"/>
                  </a:lnTo>
                  <a:lnTo>
                    <a:pt x="28" y="272"/>
                  </a:lnTo>
                  <a:lnTo>
                    <a:pt x="28" y="271"/>
                  </a:lnTo>
                  <a:lnTo>
                    <a:pt x="27" y="271"/>
                  </a:lnTo>
                  <a:lnTo>
                    <a:pt x="27" y="269"/>
                  </a:lnTo>
                  <a:lnTo>
                    <a:pt x="28" y="271"/>
                  </a:lnTo>
                  <a:close/>
                  <a:moveTo>
                    <a:pt x="78" y="211"/>
                  </a:moveTo>
                  <a:lnTo>
                    <a:pt x="78" y="213"/>
                  </a:lnTo>
                  <a:lnTo>
                    <a:pt x="77" y="213"/>
                  </a:lnTo>
                  <a:lnTo>
                    <a:pt x="77" y="211"/>
                  </a:lnTo>
                  <a:lnTo>
                    <a:pt x="77" y="213"/>
                  </a:lnTo>
                  <a:lnTo>
                    <a:pt x="77" y="211"/>
                  </a:lnTo>
                  <a:lnTo>
                    <a:pt x="78" y="211"/>
                  </a:lnTo>
                  <a:lnTo>
                    <a:pt x="77" y="211"/>
                  </a:lnTo>
                  <a:lnTo>
                    <a:pt x="77" y="213"/>
                  </a:lnTo>
                  <a:lnTo>
                    <a:pt x="78" y="211"/>
                  </a:lnTo>
                  <a:close/>
                  <a:moveTo>
                    <a:pt x="162" y="56"/>
                  </a:moveTo>
                  <a:lnTo>
                    <a:pt x="162" y="54"/>
                  </a:lnTo>
                  <a:lnTo>
                    <a:pt x="162" y="56"/>
                  </a:lnTo>
                  <a:close/>
                  <a:moveTo>
                    <a:pt x="119" y="165"/>
                  </a:moveTo>
                  <a:lnTo>
                    <a:pt x="119" y="166"/>
                  </a:lnTo>
                  <a:lnTo>
                    <a:pt x="119" y="165"/>
                  </a:lnTo>
                  <a:lnTo>
                    <a:pt x="119" y="166"/>
                  </a:lnTo>
                  <a:lnTo>
                    <a:pt x="121" y="166"/>
                  </a:lnTo>
                  <a:lnTo>
                    <a:pt x="119" y="166"/>
                  </a:lnTo>
                  <a:lnTo>
                    <a:pt x="118" y="166"/>
                  </a:lnTo>
                  <a:lnTo>
                    <a:pt x="118" y="165"/>
                  </a:lnTo>
                  <a:lnTo>
                    <a:pt x="119" y="165"/>
                  </a:lnTo>
                  <a:close/>
                  <a:moveTo>
                    <a:pt x="137" y="144"/>
                  </a:moveTo>
                  <a:lnTo>
                    <a:pt x="137" y="146"/>
                  </a:lnTo>
                  <a:lnTo>
                    <a:pt x="136" y="146"/>
                  </a:lnTo>
                  <a:lnTo>
                    <a:pt x="136" y="144"/>
                  </a:lnTo>
                  <a:lnTo>
                    <a:pt x="136" y="146"/>
                  </a:lnTo>
                  <a:lnTo>
                    <a:pt x="136" y="144"/>
                  </a:lnTo>
                  <a:lnTo>
                    <a:pt x="137" y="144"/>
                  </a:lnTo>
                  <a:close/>
                  <a:moveTo>
                    <a:pt x="74" y="218"/>
                  </a:moveTo>
                  <a:lnTo>
                    <a:pt x="74" y="219"/>
                  </a:lnTo>
                  <a:lnTo>
                    <a:pt x="73" y="219"/>
                  </a:lnTo>
                  <a:lnTo>
                    <a:pt x="74" y="219"/>
                  </a:lnTo>
                  <a:lnTo>
                    <a:pt x="74" y="218"/>
                  </a:lnTo>
                  <a:close/>
                  <a:moveTo>
                    <a:pt x="127" y="83"/>
                  </a:moveTo>
                  <a:lnTo>
                    <a:pt x="127" y="84"/>
                  </a:lnTo>
                  <a:lnTo>
                    <a:pt x="128" y="84"/>
                  </a:lnTo>
                  <a:lnTo>
                    <a:pt x="127" y="84"/>
                  </a:lnTo>
                  <a:lnTo>
                    <a:pt x="127" y="83"/>
                  </a:lnTo>
                  <a:close/>
                  <a:moveTo>
                    <a:pt x="163" y="106"/>
                  </a:moveTo>
                  <a:lnTo>
                    <a:pt x="163" y="107"/>
                  </a:lnTo>
                  <a:lnTo>
                    <a:pt x="164" y="107"/>
                  </a:lnTo>
                  <a:lnTo>
                    <a:pt x="163" y="107"/>
                  </a:lnTo>
                  <a:lnTo>
                    <a:pt x="163" y="106"/>
                  </a:lnTo>
                  <a:close/>
                  <a:moveTo>
                    <a:pt x="105" y="173"/>
                  </a:moveTo>
                  <a:lnTo>
                    <a:pt x="107" y="173"/>
                  </a:lnTo>
                  <a:lnTo>
                    <a:pt x="105" y="174"/>
                  </a:lnTo>
                  <a:lnTo>
                    <a:pt x="107" y="174"/>
                  </a:lnTo>
                  <a:lnTo>
                    <a:pt x="107" y="173"/>
                  </a:lnTo>
                  <a:lnTo>
                    <a:pt x="107" y="174"/>
                  </a:lnTo>
                  <a:lnTo>
                    <a:pt x="107" y="173"/>
                  </a:lnTo>
                  <a:lnTo>
                    <a:pt x="107" y="174"/>
                  </a:lnTo>
                  <a:lnTo>
                    <a:pt x="105" y="174"/>
                  </a:lnTo>
                  <a:lnTo>
                    <a:pt x="105" y="173"/>
                  </a:lnTo>
                  <a:close/>
                  <a:moveTo>
                    <a:pt x="150" y="126"/>
                  </a:moveTo>
                  <a:lnTo>
                    <a:pt x="152" y="126"/>
                  </a:lnTo>
                  <a:lnTo>
                    <a:pt x="150" y="126"/>
                  </a:lnTo>
                  <a:lnTo>
                    <a:pt x="152" y="128"/>
                  </a:lnTo>
                  <a:lnTo>
                    <a:pt x="150" y="128"/>
                  </a:lnTo>
                  <a:lnTo>
                    <a:pt x="152" y="128"/>
                  </a:lnTo>
                  <a:lnTo>
                    <a:pt x="150" y="128"/>
                  </a:lnTo>
                  <a:lnTo>
                    <a:pt x="152" y="128"/>
                  </a:lnTo>
                  <a:lnTo>
                    <a:pt x="150" y="128"/>
                  </a:lnTo>
                  <a:lnTo>
                    <a:pt x="150" y="126"/>
                  </a:lnTo>
                  <a:close/>
                  <a:moveTo>
                    <a:pt x="139" y="143"/>
                  </a:moveTo>
                  <a:lnTo>
                    <a:pt x="139" y="144"/>
                  </a:lnTo>
                  <a:lnTo>
                    <a:pt x="137" y="144"/>
                  </a:lnTo>
                  <a:lnTo>
                    <a:pt x="137" y="143"/>
                  </a:lnTo>
                  <a:lnTo>
                    <a:pt x="139" y="143"/>
                  </a:lnTo>
                  <a:close/>
                  <a:moveTo>
                    <a:pt x="52" y="272"/>
                  </a:moveTo>
                  <a:lnTo>
                    <a:pt x="54" y="272"/>
                  </a:lnTo>
                  <a:lnTo>
                    <a:pt x="52" y="272"/>
                  </a:lnTo>
                  <a:close/>
                  <a:moveTo>
                    <a:pt x="122" y="161"/>
                  </a:moveTo>
                  <a:lnTo>
                    <a:pt x="123" y="161"/>
                  </a:lnTo>
                  <a:lnTo>
                    <a:pt x="122" y="161"/>
                  </a:lnTo>
                  <a:lnTo>
                    <a:pt x="122" y="162"/>
                  </a:lnTo>
                  <a:lnTo>
                    <a:pt x="122" y="161"/>
                  </a:lnTo>
                  <a:lnTo>
                    <a:pt x="122" y="162"/>
                  </a:lnTo>
                  <a:lnTo>
                    <a:pt x="122" y="161"/>
                  </a:lnTo>
                  <a:lnTo>
                    <a:pt x="122" y="162"/>
                  </a:lnTo>
                  <a:lnTo>
                    <a:pt x="122" y="161"/>
                  </a:lnTo>
                  <a:close/>
                  <a:moveTo>
                    <a:pt x="167" y="107"/>
                  </a:moveTo>
                  <a:lnTo>
                    <a:pt x="167" y="108"/>
                  </a:lnTo>
                  <a:lnTo>
                    <a:pt x="167" y="107"/>
                  </a:lnTo>
                  <a:lnTo>
                    <a:pt x="167" y="108"/>
                  </a:lnTo>
                  <a:lnTo>
                    <a:pt x="166" y="108"/>
                  </a:lnTo>
                  <a:lnTo>
                    <a:pt x="167" y="108"/>
                  </a:lnTo>
                  <a:lnTo>
                    <a:pt x="166" y="108"/>
                  </a:lnTo>
                  <a:lnTo>
                    <a:pt x="167" y="108"/>
                  </a:lnTo>
                  <a:lnTo>
                    <a:pt x="166" y="108"/>
                  </a:lnTo>
                  <a:lnTo>
                    <a:pt x="166" y="107"/>
                  </a:lnTo>
                  <a:lnTo>
                    <a:pt x="167" y="107"/>
                  </a:lnTo>
                  <a:close/>
                  <a:moveTo>
                    <a:pt x="27" y="268"/>
                  </a:moveTo>
                  <a:lnTo>
                    <a:pt x="27" y="269"/>
                  </a:lnTo>
                  <a:lnTo>
                    <a:pt x="28" y="269"/>
                  </a:lnTo>
                  <a:lnTo>
                    <a:pt x="29" y="269"/>
                  </a:lnTo>
                  <a:lnTo>
                    <a:pt x="29" y="271"/>
                  </a:lnTo>
                  <a:lnTo>
                    <a:pt x="28" y="271"/>
                  </a:lnTo>
                  <a:lnTo>
                    <a:pt x="28" y="269"/>
                  </a:lnTo>
                  <a:lnTo>
                    <a:pt x="28" y="271"/>
                  </a:lnTo>
                  <a:lnTo>
                    <a:pt x="29" y="271"/>
                  </a:lnTo>
                  <a:lnTo>
                    <a:pt x="28" y="271"/>
                  </a:lnTo>
                  <a:lnTo>
                    <a:pt x="28" y="269"/>
                  </a:lnTo>
                  <a:lnTo>
                    <a:pt x="27" y="269"/>
                  </a:lnTo>
                  <a:lnTo>
                    <a:pt x="27" y="268"/>
                  </a:lnTo>
                  <a:lnTo>
                    <a:pt x="27" y="269"/>
                  </a:lnTo>
                  <a:lnTo>
                    <a:pt x="27" y="268"/>
                  </a:lnTo>
                  <a:lnTo>
                    <a:pt x="25" y="268"/>
                  </a:lnTo>
                  <a:lnTo>
                    <a:pt x="27" y="268"/>
                  </a:lnTo>
                  <a:close/>
                  <a:moveTo>
                    <a:pt x="140" y="139"/>
                  </a:moveTo>
                  <a:lnTo>
                    <a:pt x="141" y="139"/>
                  </a:lnTo>
                  <a:lnTo>
                    <a:pt x="141" y="141"/>
                  </a:lnTo>
                  <a:lnTo>
                    <a:pt x="140" y="141"/>
                  </a:lnTo>
                  <a:lnTo>
                    <a:pt x="140" y="139"/>
                  </a:lnTo>
                  <a:lnTo>
                    <a:pt x="139" y="139"/>
                  </a:lnTo>
                  <a:lnTo>
                    <a:pt x="140" y="139"/>
                  </a:lnTo>
                  <a:close/>
                  <a:moveTo>
                    <a:pt x="31" y="287"/>
                  </a:moveTo>
                  <a:lnTo>
                    <a:pt x="32" y="287"/>
                  </a:lnTo>
                  <a:lnTo>
                    <a:pt x="32" y="289"/>
                  </a:lnTo>
                  <a:lnTo>
                    <a:pt x="32" y="287"/>
                  </a:lnTo>
                  <a:lnTo>
                    <a:pt x="31" y="287"/>
                  </a:lnTo>
                  <a:close/>
                  <a:moveTo>
                    <a:pt x="65" y="242"/>
                  </a:moveTo>
                  <a:lnTo>
                    <a:pt x="67" y="242"/>
                  </a:lnTo>
                  <a:lnTo>
                    <a:pt x="67" y="244"/>
                  </a:lnTo>
                  <a:lnTo>
                    <a:pt x="65" y="244"/>
                  </a:lnTo>
                  <a:lnTo>
                    <a:pt x="65" y="242"/>
                  </a:lnTo>
                  <a:lnTo>
                    <a:pt x="64" y="242"/>
                  </a:lnTo>
                  <a:lnTo>
                    <a:pt x="65" y="242"/>
                  </a:lnTo>
                  <a:lnTo>
                    <a:pt x="64" y="242"/>
                  </a:lnTo>
                  <a:lnTo>
                    <a:pt x="65" y="242"/>
                  </a:lnTo>
                  <a:close/>
                  <a:moveTo>
                    <a:pt x="25" y="275"/>
                  </a:moveTo>
                  <a:lnTo>
                    <a:pt x="27" y="275"/>
                  </a:lnTo>
                  <a:lnTo>
                    <a:pt x="27" y="276"/>
                  </a:lnTo>
                  <a:lnTo>
                    <a:pt x="25" y="276"/>
                  </a:lnTo>
                  <a:lnTo>
                    <a:pt x="27" y="276"/>
                  </a:lnTo>
                  <a:lnTo>
                    <a:pt x="25" y="276"/>
                  </a:lnTo>
                  <a:lnTo>
                    <a:pt x="27" y="276"/>
                  </a:lnTo>
                  <a:lnTo>
                    <a:pt x="25" y="276"/>
                  </a:lnTo>
                  <a:lnTo>
                    <a:pt x="25" y="275"/>
                  </a:lnTo>
                  <a:close/>
                  <a:moveTo>
                    <a:pt x="118" y="166"/>
                  </a:moveTo>
                  <a:lnTo>
                    <a:pt x="118" y="168"/>
                  </a:lnTo>
                  <a:lnTo>
                    <a:pt x="119" y="168"/>
                  </a:lnTo>
                  <a:lnTo>
                    <a:pt x="118" y="168"/>
                  </a:lnTo>
                  <a:lnTo>
                    <a:pt x="119" y="168"/>
                  </a:lnTo>
                  <a:lnTo>
                    <a:pt x="118" y="168"/>
                  </a:lnTo>
                  <a:lnTo>
                    <a:pt x="118" y="169"/>
                  </a:lnTo>
                  <a:lnTo>
                    <a:pt x="118" y="168"/>
                  </a:lnTo>
                  <a:lnTo>
                    <a:pt x="118" y="169"/>
                  </a:lnTo>
                  <a:lnTo>
                    <a:pt x="118" y="168"/>
                  </a:lnTo>
                  <a:lnTo>
                    <a:pt x="118" y="166"/>
                  </a:lnTo>
                  <a:close/>
                  <a:moveTo>
                    <a:pt x="94" y="186"/>
                  </a:moveTo>
                  <a:lnTo>
                    <a:pt x="95" y="186"/>
                  </a:lnTo>
                  <a:lnTo>
                    <a:pt x="95" y="187"/>
                  </a:lnTo>
                  <a:lnTo>
                    <a:pt x="95" y="187"/>
                  </a:lnTo>
                  <a:lnTo>
                    <a:pt x="95" y="187"/>
                  </a:lnTo>
                  <a:lnTo>
                    <a:pt x="94" y="187"/>
                  </a:lnTo>
                  <a:lnTo>
                    <a:pt x="94" y="186"/>
                  </a:lnTo>
                  <a:close/>
                  <a:moveTo>
                    <a:pt x="144" y="0"/>
                  </a:moveTo>
                  <a:lnTo>
                    <a:pt x="145" y="0"/>
                  </a:lnTo>
                  <a:lnTo>
                    <a:pt x="145" y="1"/>
                  </a:lnTo>
                  <a:lnTo>
                    <a:pt x="145" y="3"/>
                  </a:lnTo>
                  <a:lnTo>
                    <a:pt x="144" y="3"/>
                  </a:lnTo>
                  <a:lnTo>
                    <a:pt x="145" y="3"/>
                  </a:lnTo>
                  <a:lnTo>
                    <a:pt x="145" y="1"/>
                  </a:lnTo>
                  <a:lnTo>
                    <a:pt x="144" y="1"/>
                  </a:lnTo>
                  <a:lnTo>
                    <a:pt x="144" y="3"/>
                  </a:lnTo>
                  <a:lnTo>
                    <a:pt x="144" y="1"/>
                  </a:lnTo>
                  <a:lnTo>
                    <a:pt x="145" y="1"/>
                  </a:lnTo>
                  <a:lnTo>
                    <a:pt x="144" y="1"/>
                  </a:lnTo>
                  <a:lnTo>
                    <a:pt x="144" y="0"/>
                  </a:lnTo>
                  <a:lnTo>
                    <a:pt x="145" y="0"/>
                  </a:lnTo>
                  <a:lnTo>
                    <a:pt x="144" y="0"/>
                  </a:lnTo>
                  <a:close/>
                  <a:moveTo>
                    <a:pt x="126" y="156"/>
                  </a:moveTo>
                  <a:lnTo>
                    <a:pt x="126" y="157"/>
                  </a:lnTo>
                  <a:lnTo>
                    <a:pt x="126" y="157"/>
                  </a:lnTo>
                  <a:lnTo>
                    <a:pt x="126" y="156"/>
                  </a:lnTo>
                  <a:lnTo>
                    <a:pt x="126" y="156"/>
                  </a:lnTo>
                  <a:close/>
                  <a:moveTo>
                    <a:pt x="73" y="209"/>
                  </a:moveTo>
                  <a:lnTo>
                    <a:pt x="74" y="209"/>
                  </a:lnTo>
                  <a:lnTo>
                    <a:pt x="76" y="209"/>
                  </a:lnTo>
                  <a:lnTo>
                    <a:pt x="74" y="209"/>
                  </a:lnTo>
                  <a:lnTo>
                    <a:pt x="74" y="210"/>
                  </a:lnTo>
                  <a:lnTo>
                    <a:pt x="74" y="209"/>
                  </a:lnTo>
                  <a:lnTo>
                    <a:pt x="74" y="210"/>
                  </a:lnTo>
                  <a:lnTo>
                    <a:pt x="73" y="210"/>
                  </a:lnTo>
                  <a:lnTo>
                    <a:pt x="72" y="210"/>
                  </a:lnTo>
                  <a:lnTo>
                    <a:pt x="73" y="210"/>
                  </a:lnTo>
                  <a:lnTo>
                    <a:pt x="73" y="209"/>
                  </a:lnTo>
                  <a:close/>
                  <a:moveTo>
                    <a:pt x="74" y="204"/>
                  </a:moveTo>
                  <a:lnTo>
                    <a:pt x="76" y="204"/>
                  </a:lnTo>
                  <a:lnTo>
                    <a:pt x="76" y="205"/>
                  </a:lnTo>
                  <a:lnTo>
                    <a:pt x="74" y="205"/>
                  </a:lnTo>
                  <a:lnTo>
                    <a:pt x="76" y="205"/>
                  </a:lnTo>
                  <a:lnTo>
                    <a:pt x="74" y="205"/>
                  </a:lnTo>
                  <a:lnTo>
                    <a:pt x="74" y="204"/>
                  </a:lnTo>
                  <a:close/>
                  <a:moveTo>
                    <a:pt x="27" y="267"/>
                  </a:moveTo>
                  <a:lnTo>
                    <a:pt x="28" y="267"/>
                  </a:lnTo>
                  <a:lnTo>
                    <a:pt x="28" y="268"/>
                  </a:lnTo>
                  <a:lnTo>
                    <a:pt x="28" y="267"/>
                  </a:lnTo>
                  <a:lnTo>
                    <a:pt x="28" y="268"/>
                  </a:lnTo>
                  <a:lnTo>
                    <a:pt x="29" y="268"/>
                  </a:lnTo>
                  <a:lnTo>
                    <a:pt x="29" y="269"/>
                  </a:lnTo>
                  <a:lnTo>
                    <a:pt x="29" y="268"/>
                  </a:lnTo>
                  <a:lnTo>
                    <a:pt x="28" y="268"/>
                  </a:lnTo>
                  <a:lnTo>
                    <a:pt x="28" y="269"/>
                  </a:lnTo>
                  <a:lnTo>
                    <a:pt x="29" y="269"/>
                  </a:lnTo>
                  <a:lnTo>
                    <a:pt x="28" y="269"/>
                  </a:lnTo>
                  <a:lnTo>
                    <a:pt x="28" y="268"/>
                  </a:lnTo>
                  <a:lnTo>
                    <a:pt x="27" y="268"/>
                  </a:lnTo>
                  <a:lnTo>
                    <a:pt x="27" y="267"/>
                  </a:lnTo>
                  <a:close/>
                  <a:moveTo>
                    <a:pt x="162" y="97"/>
                  </a:moveTo>
                  <a:lnTo>
                    <a:pt x="163" y="97"/>
                  </a:lnTo>
                  <a:lnTo>
                    <a:pt x="162" y="97"/>
                  </a:lnTo>
                  <a:lnTo>
                    <a:pt x="162" y="98"/>
                  </a:lnTo>
                  <a:lnTo>
                    <a:pt x="163" y="98"/>
                  </a:lnTo>
                  <a:lnTo>
                    <a:pt x="162" y="98"/>
                  </a:lnTo>
                  <a:lnTo>
                    <a:pt x="162" y="99"/>
                  </a:lnTo>
                  <a:lnTo>
                    <a:pt x="162" y="98"/>
                  </a:lnTo>
                  <a:lnTo>
                    <a:pt x="161" y="98"/>
                  </a:lnTo>
                  <a:lnTo>
                    <a:pt x="161" y="97"/>
                  </a:lnTo>
                  <a:lnTo>
                    <a:pt x="162" y="97"/>
                  </a:lnTo>
                  <a:lnTo>
                    <a:pt x="161" y="97"/>
                  </a:lnTo>
                  <a:lnTo>
                    <a:pt x="162" y="97"/>
                  </a:lnTo>
                  <a:close/>
                  <a:moveTo>
                    <a:pt x="52" y="263"/>
                  </a:moveTo>
                  <a:lnTo>
                    <a:pt x="54" y="263"/>
                  </a:lnTo>
                  <a:lnTo>
                    <a:pt x="54" y="264"/>
                  </a:lnTo>
                  <a:lnTo>
                    <a:pt x="55" y="264"/>
                  </a:lnTo>
                  <a:lnTo>
                    <a:pt x="54" y="264"/>
                  </a:lnTo>
                  <a:lnTo>
                    <a:pt x="54" y="266"/>
                  </a:lnTo>
                  <a:lnTo>
                    <a:pt x="52" y="266"/>
                  </a:lnTo>
                  <a:lnTo>
                    <a:pt x="52" y="264"/>
                  </a:lnTo>
                  <a:lnTo>
                    <a:pt x="52" y="263"/>
                  </a:lnTo>
                  <a:lnTo>
                    <a:pt x="51" y="263"/>
                  </a:lnTo>
                  <a:lnTo>
                    <a:pt x="52" y="263"/>
                  </a:lnTo>
                  <a:close/>
                  <a:moveTo>
                    <a:pt x="154" y="99"/>
                  </a:moveTo>
                  <a:lnTo>
                    <a:pt x="155" y="99"/>
                  </a:lnTo>
                  <a:lnTo>
                    <a:pt x="155" y="101"/>
                  </a:lnTo>
                  <a:lnTo>
                    <a:pt x="154" y="101"/>
                  </a:lnTo>
                  <a:lnTo>
                    <a:pt x="155" y="101"/>
                  </a:lnTo>
                  <a:lnTo>
                    <a:pt x="154" y="101"/>
                  </a:lnTo>
                  <a:lnTo>
                    <a:pt x="153" y="101"/>
                  </a:lnTo>
                  <a:lnTo>
                    <a:pt x="154" y="101"/>
                  </a:lnTo>
                  <a:lnTo>
                    <a:pt x="154" y="102"/>
                  </a:lnTo>
                  <a:lnTo>
                    <a:pt x="154" y="101"/>
                  </a:lnTo>
                  <a:lnTo>
                    <a:pt x="153" y="101"/>
                  </a:lnTo>
                  <a:lnTo>
                    <a:pt x="154" y="101"/>
                  </a:lnTo>
                  <a:lnTo>
                    <a:pt x="153" y="101"/>
                  </a:lnTo>
                  <a:lnTo>
                    <a:pt x="153" y="99"/>
                  </a:lnTo>
                  <a:lnTo>
                    <a:pt x="154" y="99"/>
                  </a:lnTo>
                  <a:close/>
                  <a:moveTo>
                    <a:pt x="74" y="220"/>
                  </a:moveTo>
                  <a:lnTo>
                    <a:pt x="74" y="222"/>
                  </a:lnTo>
                  <a:lnTo>
                    <a:pt x="73" y="222"/>
                  </a:lnTo>
                  <a:lnTo>
                    <a:pt x="73" y="223"/>
                  </a:lnTo>
                  <a:lnTo>
                    <a:pt x="73" y="222"/>
                  </a:lnTo>
                  <a:lnTo>
                    <a:pt x="72" y="222"/>
                  </a:lnTo>
                  <a:lnTo>
                    <a:pt x="73" y="222"/>
                  </a:lnTo>
                  <a:lnTo>
                    <a:pt x="72" y="222"/>
                  </a:lnTo>
                  <a:lnTo>
                    <a:pt x="73" y="222"/>
                  </a:lnTo>
                  <a:lnTo>
                    <a:pt x="72" y="222"/>
                  </a:lnTo>
                  <a:lnTo>
                    <a:pt x="73" y="222"/>
                  </a:lnTo>
                  <a:lnTo>
                    <a:pt x="72" y="222"/>
                  </a:lnTo>
                  <a:lnTo>
                    <a:pt x="73" y="222"/>
                  </a:lnTo>
                  <a:lnTo>
                    <a:pt x="73" y="220"/>
                  </a:lnTo>
                  <a:lnTo>
                    <a:pt x="72" y="220"/>
                  </a:lnTo>
                  <a:lnTo>
                    <a:pt x="73" y="220"/>
                  </a:lnTo>
                  <a:lnTo>
                    <a:pt x="72" y="220"/>
                  </a:lnTo>
                  <a:lnTo>
                    <a:pt x="73" y="220"/>
                  </a:lnTo>
                  <a:lnTo>
                    <a:pt x="72" y="220"/>
                  </a:lnTo>
                  <a:lnTo>
                    <a:pt x="73" y="220"/>
                  </a:lnTo>
                  <a:lnTo>
                    <a:pt x="73" y="222"/>
                  </a:lnTo>
                  <a:lnTo>
                    <a:pt x="73" y="220"/>
                  </a:lnTo>
                  <a:lnTo>
                    <a:pt x="73" y="222"/>
                  </a:lnTo>
                  <a:lnTo>
                    <a:pt x="73" y="220"/>
                  </a:lnTo>
                  <a:lnTo>
                    <a:pt x="73" y="222"/>
                  </a:lnTo>
                  <a:lnTo>
                    <a:pt x="73" y="220"/>
                  </a:lnTo>
                  <a:lnTo>
                    <a:pt x="73" y="222"/>
                  </a:lnTo>
                  <a:lnTo>
                    <a:pt x="73" y="220"/>
                  </a:lnTo>
                  <a:lnTo>
                    <a:pt x="73" y="222"/>
                  </a:lnTo>
                  <a:lnTo>
                    <a:pt x="73" y="220"/>
                  </a:lnTo>
                  <a:lnTo>
                    <a:pt x="74" y="220"/>
                  </a:lnTo>
                  <a:close/>
                  <a:moveTo>
                    <a:pt x="50" y="271"/>
                  </a:moveTo>
                  <a:lnTo>
                    <a:pt x="51" y="271"/>
                  </a:lnTo>
                  <a:lnTo>
                    <a:pt x="51" y="272"/>
                  </a:lnTo>
                  <a:lnTo>
                    <a:pt x="51" y="273"/>
                  </a:lnTo>
                  <a:lnTo>
                    <a:pt x="52" y="273"/>
                  </a:lnTo>
                  <a:lnTo>
                    <a:pt x="52" y="275"/>
                  </a:lnTo>
                  <a:lnTo>
                    <a:pt x="52" y="273"/>
                  </a:lnTo>
                  <a:lnTo>
                    <a:pt x="52" y="275"/>
                  </a:lnTo>
                  <a:lnTo>
                    <a:pt x="52" y="273"/>
                  </a:lnTo>
                  <a:lnTo>
                    <a:pt x="52" y="275"/>
                  </a:lnTo>
                  <a:lnTo>
                    <a:pt x="51" y="275"/>
                  </a:lnTo>
                  <a:lnTo>
                    <a:pt x="51" y="273"/>
                  </a:lnTo>
                  <a:lnTo>
                    <a:pt x="51" y="272"/>
                  </a:lnTo>
                  <a:lnTo>
                    <a:pt x="50" y="272"/>
                  </a:lnTo>
                  <a:lnTo>
                    <a:pt x="50" y="271"/>
                  </a:lnTo>
                  <a:lnTo>
                    <a:pt x="50" y="272"/>
                  </a:lnTo>
                  <a:lnTo>
                    <a:pt x="50" y="271"/>
                  </a:lnTo>
                  <a:lnTo>
                    <a:pt x="50" y="272"/>
                  </a:lnTo>
                  <a:lnTo>
                    <a:pt x="50" y="271"/>
                  </a:lnTo>
                  <a:close/>
                  <a:moveTo>
                    <a:pt x="1" y="249"/>
                  </a:moveTo>
                  <a:lnTo>
                    <a:pt x="1" y="250"/>
                  </a:lnTo>
                  <a:lnTo>
                    <a:pt x="1" y="251"/>
                  </a:lnTo>
                  <a:lnTo>
                    <a:pt x="1" y="253"/>
                  </a:lnTo>
                  <a:lnTo>
                    <a:pt x="1" y="251"/>
                  </a:lnTo>
                  <a:lnTo>
                    <a:pt x="0" y="251"/>
                  </a:lnTo>
                  <a:lnTo>
                    <a:pt x="0" y="253"/>
                  </a:lnTo>
                  <a:lnTo>
                    <a:pt x="0" y="251"/>
                  </a:lnTo>
                  <a:lnTo>
                    <a:pt x="0" y="250"/>
                  </a:lnTo>
                  <a:lnTo>
                    <a:pt x="0" y="249"/>
                  </a:lnTo>
                  <a:lnTo>
                    <a:pt x="1" y="249"/>
                  </a:lnTo>
                  <a:close/>
                  <a:moveTo>
                    <a:pt x="100" y="108"/>
                  </a:moveTo>
                  <a:lnTo>
                    <a:pt x="100" y="110"/>
                  </a:lnTo>
                  <a:lnTo>
                    <a:pt x="99" y="110"/>
                  </a:lnTo>
                  <a:lnTo>
                    <a:pt x="99" y="111"/>
                  </a:lnTo>
                  <a:lnTo>
                    <a:pt x="98" y="111"/>
                  </a:lnTo>
                  <a:lnTo>
                    <a:pt x="98" y="110"/>
                  </a:lnTo>
                  <a:lnTo>
                    <a:pt x="99" y="110"/>
                  </a:lnTo>
                  <a:lnTo>
                    <a:pt x="99" y="108"/>
                  </a:lnTo>
                  <a:lnTo>
                    <a:pt x="100" y="108"/>
                  </a:lnTo>
                  <a:close/>
                  <a:moveTo>
                    <a:pt x="185" y="47"/>
                  </a:moveTo>
                  <a:lnTo>
                    <a:pt x="185" y="48"/>
                  </a:lnTo>
                  <a:lnTo>
                    <a:pt x="184" y="48"/>
                  </a:lnTo>
                  <a:lnTo>
                    <a:pt x="184" y="49"/>
                  </a:lnTo>
                  <a:lnTo>
                    <a:pt x="184" y="50"/>
                  </a:lnTo>
                  <a:lnTo>
                    <a:pt x="184" y="49"/>
                  </a:lnTo>
                  <a:lnTo>
                    <a:pt x="182" y="49"/>
                  </a:lnTo>
                  <a:lnTo>
                    <a:pt x="184" y="49"/>
                  </a:lnTo>
                  <a:lnTo>
                    <a:pt x="182" y="49"/>
                  </a:lnTo>
                  <a:lnTo>
                    <a:pt x="182" y="48"/>
                  </a:lnTo>
                  <a:lnTo>
                    <a:pt x="184" y="48"/>
                  </a:lnTo>
                  <a:lnTo>
                    <a:pt x="184" y="47"/>
                  </a:lnTo>
                  <a:lnTo>
                    <a:pt x="185" y="47"/>
                  </a:lnTo>
                  <a:lnTo>
                    <a:pt x="185" y="47"/>
                  </a:lnTo>
                  <a:lnTo>
                    <a:pt x="185" y="47"/>
                  </a:lnTo>
                  <a:close/>
                  <a:moveTo>
                    <a:pt x="190" y="48"/>
                  </a:moveTo>
                  <a:lnTo>
                    <a:pt x="190" y="49"/>
                  </a:lnTo>
                  <a:lnTo>
                    <a:pt x="189" y="49"/>
                  </a:lnTo>
                  <a:lnTo>
                    <a:pt x="190" y="49"/>
                  </a:lnTo>
                  <a:lnTo>
                    <a:pt x="190" y="50"/>
                  </a:lnTo>
                  <a:lnTo>
                    <a:pt x="190" y="49"/>
                  </a:lnTo>
                  <a:lnTo>
                    <a:pt x="190" y="50"/>
                  </a:lnTo>
                  <a:lnTo>
                    <a:pt x="189" y="50"/>
                  </a:lnTo>
                  <a:lnTo>
                    <a:pt x="189" y="52"/>
                  </a:lnTo>
                  <a:lnTo>
                    <a:pt x="189" y="50"/>
                  </a:lnTo>
                  <a:lnTo>
                    <a:pt x="189" y="52"/>
                  </a:lnTo>
                  <a:lnTo>
                    <a:pt x="189" y="50"/>
                  </a:lnTo>
                  <a:lnTo>
                    <a:pt x="189" y="52"/>
                  </a:lnTo>
                  <a:lnTo>
                    <a:pt x="189" y="50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88" y="50"/>
                  </a:lnTo>
                  <a:lnTo>
                    <a:pt x="189" y="50"/>
                  </a:lnTo>
                  <a:lnTo>
                    <a:pt x="189" y="49"/>
                  </a:lnTo>
                  <a:lnTo>
                    <a:pt x="189" y="50"/>
                  </a:lnTo>
                  <a:lnTo>
                    <a:pt x="189" y="49"/>
                  </a:lnTo>
                  <a:lnTo>
                    <a:pt x="190" y="49"/>
                  </a:lnTo>
                  <a:lnTo>
                    <a:pt x="190" y="48"/>
                  </a:lnTo>
                  <a:close/>
                  <a:moveTo>
                    <a:pt x="236" y="156"/>
                  </a:moveTo>
                  <a:lnTo>
                    <a:pt x="235" y="156"/>
                  </a:lnTo>
                  <a:lnTo>
                    <a:pt x="235" y="157"/>
                  </a:lnTo>
                  <a:lnTo>
                    <a:pt x="234" y="157"/>
                  </a:lnTo>
                  <a:lnTo>
                    <a:pt x="233" y="157"/>
                  </a:lnTo>
                  <a:lnTo>
                    <a:pt x="231" y="157"/>
                  </a:lnTo>
                  <a:lnTo>
                    <a:pt x="230" y="157"/>
                  </a:lnTo>
                  <a:lnTo>
                    <a:pt x="229" y="157"/>
                  </a:lnTo>
                  <a:lnTo>
                    <a:pt x="230" y="157"/>
                  </a:lnTo>
                  <a:lnTo>
                    <a:pt x="231" y="157"/>
                  </a:lnTo>
                  <a:lnTo>
                    <a:pt x="233" y="157"/>
                  </a:lnTo>
                  <a:lnTo>
                    <a:pt x="234" y="157"/>
                  </a:lnTo>
                  <a:lnTo>
                    <a:pt x="234" y="156"/>
                  </a:lnTo>
                  <a:lnTo>
                    <a:pt x="235" y="156"/>
                  </a:lnTo>
                  <a:lnTo>
                    <a:pt x="236" y="156"/>
                  </a:lnTo>
                  <a:lnTo>
                    <a:pt x="236" y="155"/>
                  </a:lnTo>
                  <a:lnTo>
                    <a:pt x="238" y="155"/>
                  </a:lnTo>
                  <a:lnTo>
                    <a:pt x="239" y="155"/>
                  </a:lnTo>
                  <a:lnTo>
                    <a:pt x="239" y="153"/>
                  </a:lnTo>
                  <a:lnTo>
                    <a:pt x="240" y="153"/>
                  </a:lnTo>
                  <a:lnTo>
                    <a:pt x="240" y="152"/>
                  </a:lnTo>
                  <a:lnTo>
                    <a:pt x="242" y="152"/>
                  </a:lnTo>
                  <a:lnTo>
                    <a:pt x="242" y="151"/>
                  </a:lnTo>
                  <a:lnTo>
                    <a:pt x="243" y="151"/>
                  </a:lnTo>
                  <a:lnTo>
                    <a:pt x="243" y="150"/>
                  </a:lnTo>
                  <a:lnTo>
                    <a:pt x="243" y="148"/>
                  </a:lnTo>
                  <a:lnTo>
                    <a:pt x="244" y="148"/>
                  </a:lnTo>
                  <a:lnTo>
                    <a:pt x="244" y="147"/>
                  </a:lnTo>
                  <a:lnTo>
                    <a:pt x="244" y="146"/>
                  </a:lnTo>
                  <a:lnTo>
                    <a:pt x="244" y="144"/>
                  </a:lnTo>
                  <a:lnTo>
                    <a:pt x="246" y="144"/>
                  </a:lnTo>
                  <a:lnTo>
                    <a:pt x="244" y="144"/>
                  </a:lnTo>
                  <a:lnTo>
                    <a:pt x="244" y="146"/>
                  </a:lnTo>
                  <a:lnTo>
                    <a:pt x="244" y="147"/>
                  </a:lnTo>
                  <a:lnTo>
                    <a:pt x="244" y="148"/>
                  </a:lnTo>
                  <a:lnTo>
                    <a:pt x="243" y="148"/>
                  </a:lnTo>
                  <a:lnTo>
                    <a:pt x="243" y="150"/>
                  </a:lnTo>
                  <a:lnTo>
                    <a:pt x="243" y="151"/>
                  </a:lnTo>
                  <a:lnTo>
                    <a:pt x="243" y="152"/>
                  </a:lnTo>
                  <a:lnTo>
                    <a:pt x="242" y="152"/>
                  </a:lnTo>
                  <a:lnTo>
                    <a:pt x="242" y="153"/>
                  </a:lnTo>
                  <a:lnTo>
                    <a:pt x="240" y="153"/>
                  </a:lnTo>
                  <a:lnTo>
                    <a:pt x="240" y="155"/>
                  </a:lnTo>
                  <a:lnTo>
                    <a:pt x="239" y="155"/>
                  </a:lnTo>
                  <a:lnTo>
                    <a:pt x="238" y="155"/>
                  </a:lnTo>
                  <a:lnTo>
                    <a:pt x="238" y="156"/>
                  </a:lnTo>
                  <a:lnTo>
                    <a:pt x="236" y="156"/>
                  </a:lnTo>
                  <a:close/>
                  <a:moveTo>
                    <a:pt x="2" y="240"/>
                  </a:moveTo>
                  <a:lnTo>
                    <a:pt x="2" y="241"/>
                  </a:lnTo>
                  <a:lnTo>
                    <a:pt x="2" y="241"/>
                  </a:lnTo>
                  <a:lnTo>
                    <a:pt x="2" y="242"/>
                  </a:lnTo>
                  <a:lnTo>
                    <a:pt x="2" y="244"/>
                  </a:lnTo>
                  <a:lnTo>
                    <a:pt x="2" y="245"/>
                  </a:lnTo>
                  <a:lnTo>
                    <a:pt x="2" y="246"/>
                  </a:lnTo>
                  <a:lnTo>
                    <a:pt x="2" y="246"/>
                  </a:lnTo>
                  <a:lnTo>
                    <a:pt x="2" y="246"/>
                  </a:lnTo>
                  <a:lnTo>
                    <a:pt x="2" y="246"/>
                  </a:lnTo>
                  <a:lnTo>
                    <a:pt x="2" y="248"/>
                  </a:lnTo>
                  <a:lnTo>
                    <a:pt x="2" y="249"/>
                  </a:lnTo>
                  <a:lnTo>
                    <a:pt x="2" y="250"/>
                  </a:lnTo>
                  <a:lnTo>
                    <a:pt x="2" y="249"/>
                  </a:lnTo>
                  <a:lnTo>
                    <a:pt x="2" y="250"/>
                  </a:lnTo>
                  <a:lnTo>
                    <a:pt x="2" y="249"/>
                  </a:lnTo>
                  <a:lnTo>
                    <a:pt x="1" y="249"/>
                  </a:lnTo>
                  <a:lnTo>
                    <a:pt x="1" y="248"/>
                  </a:lnTo>
                  <a:lnTo>
                    <a:pt x="1" y="246"/>
                  </a:lnTo>
                  <a:lnTo>
                    <a:pt x="2" y="246"/>
                  </a:lnTo>
                  <a:lnTo>
                    <a:pt x="2" y="245"/>
                  </a:lnTo>
                  <a:lnTo>
                    <a:pt x="2" y="244"/>
                  </a:lnTo>
                  <a:lnTo>
                    <a:pt x="2" y="242"/>
                  </a:lnTo>
                  <a:lnTo>
                    <a:pt x="2" y="241"/>
                  </a:lnTo>
                  <a:lnTo>
                    <a:pt x="2" y="240"/>
                  </a:lnTo>
                  <a:close/>
                  <a:moveTo>
                    <a:pt x="43" y="276"/>
                  </a:moveTo>
                  <a:lnTo>
                    <a:pt x="45" y="276"/>
                  </a:lnTo>
                  <a:lnTo>
                    <a:pt x="45" y="277"/>
                  </a:lnTo>
                  <a:lnTo>
                    <a:pt x="45" y="276"/>
                  </a:lnTo>
                  <a:lnTo>
                    <a:pt x="46" y="277"/>
                  </a:lnTo>
                  <a:lnTo>
                    <a:pt x="46" y="276"/>
                  </a:lnTo>
                  <a:lnTo>
                    <a:pt x="46" y="277"/>
                  </a:lnTo>
                  <a:lnTo>
                    <a:pt x="46" y="278"/>
                  </a:lnTo>
                  <a:lnTo>
                    <a:pt x="46" y="280"/>
                  </a:lnTo>
                  <a:lnTo>
                    <a:pt x="46" y="281"/>
                  </a:lnTo>
                  <a:lnTo>
                    <a:pt x="46" y="282"/>
                  </a:lnTo>
                  <a:lnTo>
                    <a:pt x="45" y="282"/>
                  </a:lnTo>
                  <a:lnTo>
                    <a:pt x="46" y="282"/>
                  </a:lnTo>
                  <a:lnTo>
                    <a:pt x="46" y="281"/>
                  </a:lnTo>
                  <a:lnTo>
                    <a:pt x="45" y="281"/>
                  </a:lnTo>
                  <a:lnTo>
                    <a:pt x="46" y="281"/>
                  </a:lnTo>
                  <a:lnTo>
                    <a:pt x="45" y="281"/>
                  </a:lnTo>
                  <a:lnTo>
                    <a:pt x="46" y="281"/>
                  </a:lnTo>
                  <a:lnTo>
                    <a:pt x="45" y="281"/>
                  </a:lnTo>
                  <a:lnTo>
                    <a:pt x="45" y="280"/>
                  </a:lnTo>
                  <a:lnTo>
                    <a:pt x="45" y="281"/>
                  </a:lnTo>
                  <a:lnTo>
                    <a:pt x="45" y="280"/>
                  </a:lnTo>
                  <a:lnTo>
                    <a:pt x="43" y="280"/>
                  </a:lnTo>
                  <a:lnTo>
                    <a:pt x="43" y="281"/>
                  </a:lnTo>
                  <a:lnTo>
                    <a:pt x="43" y="280"/>
                  </a:lnTo>
                  <a:lnTo>
                    <a:pt x="43" y="278"/>
                  </a:lnTo>
                  <a:lnTo>
                    <a:pt x="45" y="278"/>
                  </a:lnTo>
                  <a:lnTo>
                    <a:pt x="45" y="277"/>
                  </a:lnTo>
                  <a:lnTo>
                    <a:pt x="43" y="277"/>
                  </a:lnTo>
                  <a:lnTo>
                    <a:pt x="43" y="276"/>
                  </a:lnTo>
                  <a:close/>
                  <a:moveTo>
                    <a:pt x="162" y="93"/>
                  </a:moveTo>
                  <a:lnTo>
                    <a:pt x="161" y="93"/>
                  </a:lnTo>
                  <a:lnTo>
                    <a:pt x="162" y="93"/>
                  </a:lnTo>
                  <a:lnTo>
                    <a:pt x="161" y="93"/>
                  </a:lnTo>
                  <a:lnTo>
                    <a:pt x="161" y="94"/>
                  </a:lnTo>
                  <a:lnTo>
                    <a:pt x="161" y="93"/>
                  </a:lnTo>
                  <a:lnTo>
                    <a:pt x="161" y="94"/>
                  </a:lnTo>
                  <a:lnTo>
                    <a:pt x="162" y="94"/>
                  </a:lnTo>
                  <a:lnTo>
                    <a:pt x="162" y="93"/>
                  </a:lnTo>
                  <a:lnTo>
                    <a:pt x="162" y="94"/>
                  </a:lnTo>
                  <a:lnTo>
                    <a:pt x="161" y="94"/>
                  </a:lnTo>
                  <a:lnTo>
                    <a:pt x="161" y="96"/>
                  </a:lnTo>
                  <a:lnTo>
                    <a:pt x="159" y="96"/>
                  </a:lnTo>
                  <a:lnTo>
                    <a:pt x="159" y="97"/>
                  </a:lnTo>
                  <a:lnTo>
                    <a:pt x="161" y="97"/>
                  </a:lnTo>
                  <a:lnTo>
                    <a:pt x="159" y="97"/>
                  </a:lnTo>
                  <a:lnTo>
                    <a:pt x="159" y="98"/>
                  </a:lnTo>
                  <a:lnTo>
                    <a:pt x="161" y="98"/>
                  </a:lnTo>
                  <a:lnTo>
                    <a:pt x="161" y="97"/>
                  </a:lnTo>
                  <a:lnTo>
                    <a:pt x="161" y="98"/>
                  </a:lnTo>
                  <a:lnTo>
                    <a:pt x="161" y="97"/>
                  </a:lnTo>
                  <a:lnTo>
                    <a:pt x="161" y="98"/>
                  </a:lnTo>
                  <a:lnTo>
                    <a:pt x="161" y="99"/>
                  </a:lnTo>
                  <a:lnTo>
                    <a:pt x="161" y="101"/>
                  </a:lnTo>
                  <a:lnTo>
                    <a:pt x="159" y="101"/>
                  </a:lnTo>
                  <a:lnTo>
                    <a:pt x="159" y="99"/>
                  </a:lnTo>
                  <a:lnTo>
                    <a:pt x="159" y="98"/>
                  </a:lnTo>
                  <a:lnTo>
                    <a:pt x="158" y="98"/>
                  </a:lnTo>
                  <a:lnTo>
                    <a:pt x="158" y="99"/>
                  </a:lnTo>
                  <a:lnTo>
                    <a:pt x="157" y="99"/>
                  </a:lnTo>
                  <a:lnTo>
                    <a:pt x="157" y="99"/>
                  </a:lnTo>
                  <a:lnTo>
                    <a:pt x="157" y="99"/>
                  </a:lnTo>
                  <a:lnTo>
                    <a:pt x="157" y="99"/>
                  </a:lnTo>
                  <a:lnTo>
                    <a:pt x="157" y="99"/>
                  </a:lnTo>
                  <a:lnTo>
                    <a:pt x="157" y="99"/>
                  </a:lnTo>
                  <a:lnTo>
                    <a:pt x="157" y="98"/>
                  </a:lnTo>
                  <a:lnTo>
                    <a:pt x="157" y="99"/>
                  </a:lnTo>
                  <a:lnTo>
                    <a:pt x="157" y="98"/>
                  </a:lnTo>
                  <a:lnTo>
                    <a:pt x="157" y="99"/>
                  </a:lnTo>
                  <a:lnTo>
                    <a:pt x="155" y="99"/>
                  </a:lnTo>
                  <a:lnTo>
                    <a:pt x="157" y="99"/>
                  </a:lnTo>
                  <a:lnTo>
                    <a:pt x="157" y="98"/>
                  </a:lnTo>
                  <a:lnTo>
                    <a:pt x="155" y="98"/>
                  </a:lnTo>
                  <a:lnTo>
                    <a:pt x="157" y="98"/>
                  </a:lnTo>
                  <a:lnTo>
                    <a:pt x="155" y="98"/>
                  </a:lnTo>
                  <a:lnTo>
                    <a:pt x="155" y="99"/>
                  </a:lnTo>
                  <a:lnTo>
                    <a:pt x="155" y="98"/>
                  </a:lnTo>
                  <a:lnTo>
                    <a:pt x="155" y="99"/>
                  </a:lnTo>
                  <a:lnTo>
                    <a:pt x="155" y="98"/>
                  </a:lnTo>
                  <a:lnTo>
                    <a:pt x="155" y="99"/>
                  </a:lnTo>
                  <a:lnTo>
                    <a:pt x="155" y="98"/>
                  </a:lnTo>
                  <a:lnTo>
                    <a:pt x="155" y="99"/>
                  </a:lnTo>
                  <a:lnTo>
                    <a:pt x="155" y="98"/>
                  </a:lnTo>
                  <a:lnTo>
                    <a:pt x="154" y="98"/>
                  </a:lnTo>
                  <a:lnTo>
                    <a:pt x="155" y="98"/>
                  </a:lnTo>
                  <a:lnTo>
                    <a:pt x="154" y="98"/>
                  </a:lnTo>
                  <a:lnTo>
                    <a:pt x="155" y="98"/>
                  </a:lnTo>
                  <a:lnTo>
                    <a:pt x="155" y="97"/>
                  </a:lnTo>
                  <a:lnTo>
                    <a:pt x="157" y="97"/>
                  </a:lnTo>
                  <a:lnTo>
                    <a:pt x="155" y="97"/>
                  </a:lnTo>
                  <a:lnTo>
                    <a:pt x="157" y="97"/>
                  </a:lnTo>
                  <a:lnTo>
                    <a:pt x="157" y="96"/>
                  </a:lnTo>
                  <a:lnTo>
                    <a:pt x="157" y="97"/>
                  </a:lnTo>
                  <a:lnTo>
                    <a:pt x="157" y="96"/>
                  </a:lnTo>
                  <a:lnTo>
                    <a:pt x="157" y="96"/>
                  </a:lnTo>
                  <a:lnTo>
                    <a:pt x="157" y="94"/>
                  </a:lnTo>
                  <a:lnTo>
                    <a:pt x="158" y="94"/>
                  </a:lnTo>
                  <a:lnTo>
                    <a:pt x="157" y="94"/>
                  </a:lnTo>
                  <a:lnTo>
                    <a:pt x="158" y="94"/>
                  </a:lnTo>
                  <a:lnTo>
                    <a:pt x="159" y="94"/>
                  </a:lnTo>
                  <a:lnTo>
                    <a:pt x="159" y="93"/>
                  </a:lnTo>
                  <a:lnTo>
                    <a:pt x="159" y="94"/>
                  </a:lnTo>
                  <a:lnTo>
                    <a:pt x="159" y="93"/>
                  </a:lnTo>
                  <a:lnTo>
                    <a:pt x="161" y="93"/>
                  </a:lnTo>
                  <a:lnTo>
                    <a:pt x="162" y="93"/>
                  </a:lnTo>
                  <a:close/>
                  <a:moveTo>
                    <a:pt x="163" y="47"/>
                  </a:moveTo>
                  <a:lnTo>
                    <a:pt x="163" y="47"/>
                  </a:lnTo>
                  <a:lnTo>
                    <a:pt x="163" y="47"/>
                  </a:lnTo>
                  <a:lnTo>
                    <a:pt x="163" y="47"/>
                  </a:lnTo>
                  <a:lnTo>
                    <a:pt x="163" y="48"/>
                  </a:lnTo>
                  <a:lnTo>
                    <a:pt x="164" y="48"/>
                  </a:lnTo>
                  <a:lnTo>
                    <a:pt x="164" y="49"/>
                  </a:lnTo>
                  <a:lnTo>
                    <a:pt x="164" y="50"/>
                  </a:lnTo>
                  <a:lnTo>
                    <a:pt x="163" y="50"/>
                  </a:lnTo>
                  <a:lnTo>
                    <a:pt x="163" y="52"/>
                  </a:lnTo>
                  <a:lnTo>
                    <a:pt x="163" y="50"/>
                  </a:lnTo>
                  <a:lnTo>
                    <a:pt x="162" y="50"/>
                  </a:lnTo>
                  <a:lnTo>
                    <a:pt x="162" y="52"/>
                  </a:lnTo>
                  <a:lnTo>
                    <a:pt x="161" y="53"/>
                  </a:lnTo>
                  <a:lnTo>
                    <a:pt x="161" y="52"/>
                  </a:lnTo>
                  <a:lnTo>
                    <a:pt x="161" y="53"/>
                  </a:lnTo>
                  <a:lnTo>
                    <a:pt x="161" y="54"/>
                  </a:lnTo>
                  <a:lnTo>
                    <a:pt x="161" y="56"/>
                  </a:lnTo>
                  <a:lnTo>
                    <a:pt x="161" y="57"/>
                  </a:lnTo>
                  <a:lnTo>
                    <a:pt x="159" y="57"/>
                  </a:lnTo>
                  <a:lnTo>
                    <a:pt x="159" y="58"/>
                  </a:lnTo>
                  <a:lnTo>
                    <a:pt x="159" y="59"/>
                  </a:lnTo>
                  <a:lnTo>
                    <a:pt x="158" y="59"/>
                  </a:lnTo>
                  <a:lnTo>
                    <a:pt x="158" y="61"/>
                  </a:lnTo>
                  <a:lnTo>
                    <a:pt x="159" y="61"/>
                  </a:lnTo>
                  <a:lnTo>
                    <a:pt x="159" y="59"/>
                  </a:lnTo>
                  <a:lnTo>
                    <a:pt x="159" y="61"/>
                  </a:lnTo>
                  <a:lnTo>
                    <a:pt x="158" y="61"/>
                  </a:lnTo>
                  <a:lnTo>
                    <a:pt x="158" y="62"/>
                  </a:lnTo>
                  <a:lnTo>
                    <a:pt x="158" y="63"/>
                  </a:lnTo>
                  <a:lnTo>
                    <a:pt x="157" y="63"/>
                  </a:lnTo>
                  <a:lnTo>
                    <a:pt x="157" y="65"/>
                  </a:lnTo>
                  <a:lnTo>
                    <a:pt x="157" y="65"/>
                  </a:lnTo>
                  <a:lnTo>
                    <a:pt x="157" y="63"/>
                  </a:lnTo>
                  <a:lnTo>
                    <a:pt x="157" y="63"/>
                  </a:lnTo>
                  <a:lnTo>
                    <a:pt x="157" y="62"/>
                  </a:lnTo>
                  <a:lnTo>
                    <a:pt x="157" y="61"/>
                  </a:lnTo>
                  <a:lnTo>
                    <a:pt x="157" y="59"/>
                  </a:lnTo>
                  <a:lnTo>
                    <a:pt x="157" y="58"/>
                  </a:lnTo>
                  <a:lnTo>
                    <a:pt x="157" y="57"/>
                  </a:lnTo>
                  <a:lnTo>
                    <a:pt x="158" y="57"/>
                  </a:lnTo>
                  <a:lnTo>
                    <a:pt x="158" y="56"/>
                  </a:lnTo>
                  <a:lnTo>
                    <a:pt x="158" y="54"/>
                  </a:lnTo>
                  <a:lnTo>
                    <a:pt x="158" y="53"/>
                  </a:lnTo>
                  <a:lnTo>
                    <a:pt x="158" y="52"/>
                  </a:lnTo>
                  <a:lnTo>
                    <a:pt x="159" y="52"/>
                  </a:lnTo>
                  <a:lnTo>
                    <a:pt x="159" y="50"/>
                  </a:lnTo>
                  <a:lnTo>
                    <a:pt x="159" y="49"/>
                  </a:lnTo>
                  <a:lnTo>
                    <a:pt x="159" y="48"/>
                  </a:lnTo>
                  <a:lnTo>
                    <a:pt x="161" y="48"/>
                  </a:lnTo>
                  <a:lnTo>
                    <a:pt x="161" y="47"/>
                  </a:lnTo>
                  <a:lnTo>
                    <a:pt x="161" y="48"/>
                  </a:lnTo>
                  <a:lnTo>
                    <a:pt x="161" y="47"/>
                  </a:lnTo>
                  <a:lnTo>
                    <a:pt x="162" y="47"/>
                  </a:lnTo>
                  <a:lnTo>
                    <a:pt x="162" y="45"/>
                  </a:lnTo>
                  <a:lnTo>
                    <a:pt x="162" y="47"/>
                  </a:lnTo>
                  <a:lnTo>
                    <a:pt x="163" y="47"/>
                  </a:lnTo>
                  <a:close/>
                  <a:moveTo>
                    <a:pt x="141" y="14"/>
                  </a:moveTo>
                  <a:lnTo>
                    <a:pt x="141" y="16"/>
                  </a:lnTo>
                  <a:lnTo>
                    <a:pt x="141" y="16"/>
                  </a:lnTo>
                  <a:lnTo>
                    <a:pt x="141" y="17"/>
                  </a:lnTo>
                  <a:lnTo>
                    <a:pt x="141" y="18"/>
                  </a:lnTo>
                  <a:lnTo>
                    <a:pt x="141" y="20"/>
                  </a:lnTo>
                  <a:lnTo>
                    <a:pt x="141" y="21"/>
                  </a:lnTo>
                  <a:lnTo>
                    <a:pt x="140" y="21"/>
                  </a:lnTo>
                  <a:lnTo>
                    <a:pt x="140" y="22"/>
                  </a:lnTo>
                  <a:lnTo>
                    <a:pt x="141" y="22"/>
                  </a:lnTo>
                  <a:lnTo>
                    <a:pt x="141" y="21"/>
                  </a:lnTo>
                  <a:lnTo>
                    <a:pt x="143" y="21"/>
                  </a:lnTo>
                  <a:lnTo>
                    <a:pt x="143" y="22"/>
                  </a:lnTo>
                  <a:lnTo>
                    <a:pt x="143" y="21"/>
                  </a:lnTo>
                  <a:lnTo>
                    <a:pt x="144" y="21"/>
                  </a:lnTo>
                  <a:lnTo>
                    <a:pt x="143" y="21"/>
                  </a:lnTo>
                  <a:lnTo>
                    <a:pt x="144" y="21"/>
                  </a:lnTo>
                  <a:lnTo>
                    <a:pt x="143" y="21"/>
                  </a:lnTo>
                  <a:lnTo>
                    <a:pt x="143" y="22"/>
                  </a:lnTo>
                  <a:lnTo>
                    <a:pt x="143" y="21"/>
                  </a:lnTo>
                  <a:lnTo>
                    <a:pt x="143" y="22"/>
                  </a:lnTo>
                  <a:lnTo>
                    <a:pt x="144" y="22"/>
                  </a:lnTo>
                  <a:lnTo>
                    <a:pt x="144" y="21"/>
                  </a:lnTo>
                  <a:lnTo>
                    <a:pt x="145" y="21"/>
                  </a:lnTo>
                  <a:lnTo>
                    <a:pt x="146" y="21"/>
                  </a:lnTo>
                  <a:lnTo>
                    <a:pt x="146" y="20"/>
                  </a:lnTo>
                  <a:lnTo>
                    <a:pt x="148" y="20"/>
                  </a:lnTo>
                  <a:lnTo>
                    <a:pt x="149" y="20"/>
                  </a:lnTo>
                  <a:lnTo>
                    <a:pt x="149" y="21"/>
                  </a:lnTo>
                  <a:lnTo>
                    <a:pt x="149" y="22"/>
                  </a:lnTo>
                  <a:lnTo>
                    <a:pt x="149" y="23"/>
                  </a:lnTo>
                  <a:lnTo>
                    <a:pt x="150" y="23"/>
                  </a:lnTo>
                  <a:lnTo>
                    <a:pt x="149" y="23"/>
                  </a:lnTo>
                  <a:lnTo>
                    <a:pt x="150" y="23"/>
                  </a:lnTo>
                  <a:lnTo>
                    <a:pt x="149" y="23"/>
                  </a:lnTo>
                  <a:lnTo>
                    <a:pt x="150" y="23"/>
                  </a:lnTo>
                  <a:lnTo>
                    <a:pt x="150" y="25"/>
                  </a:lnTo>
                  <a:lnTo>
                    <a:pt x="150" y="26"/>
                  </a:lnTo>
                  <a:lnTo>
                    <a:pt x="152" y="26"/>
                  </a:lnTo>
                  <a:lnTo>
                    <a:pt x="150" y="26"/>
                  </a:lnTo>
                  <a:lnTo>
                    <a:pt x="152" y="26"/>
                  </a:lnTo>
                  <a:lnTo>
                    <a:pt x="152" y="27"/>
                  </a:lnTo>
                  <a:lnTo>
                    <a:pt x="150" y="27"/>
                  </a:lnTo>
                  <a:lnTo>
                    <a:pt x="152" y="27"/>
                  </a:lnTo>
                  <a:lnTo>
                    <a:pt x="152" y="29"/>
                  </a:lnTo>
                  <a:lnTo>
                    <a:pt x="150" y="29"/>
                  </a:lnTo>
                  <a:lnTo>
                    <a:pt x="152" y="29"/>
                  </a:lnTo>
                  <a:lnTo>
                    <a:pt x="152" y="30"/>
                  </a:lnTo>
                  <a:lnTo>
                    <a:pt x="150" y="30"/>
                  </a:lnTo>
                  <a:lnTo>
                    <a:pt x="150" y="31"/>
                  </a:lnTo>
                  <a:lnTo>
                    <a:pt x="152" y="31"/>
                  </a:lnTo>
                  <a:lnTo>
                    <a:pt x="153" y="31"/>
                  </a:lnTo>
                  <a:lnTo>
                    <a:pt x="152" y="31"/>
                  </a:lnTo>
                  <a:lnTo>
                    <a:pt x="152" y="32"/>
                  </a:lnTo>
                  <a:lnTo>
                    <a:pt x="152" y="34"/>
                  </a:lnTo>
                  <a:lnTo>
                    <a:pt x="150" y="34"/>
                  </a:lnTo>
                  <a:lnTo>
                    <a:pt x="152" y="34"/>
                  </a:lnTo>
                  <a:lnTo>
                    <a:pt x="150" y="34"/>
                  </a:lnTo>
                  <a:lnTo>
                    <a:pt x="152" y="34"/>
                  </a:lnTo>
                  <a:lnTo>
                    <a:pt x="152" y="32"/>
                  </a:lnTo>
                  <a:lnTo>
                    <a:pt x="153" y="32"/>
                  </a:lnTo>
                  <a:lnTo>
                    <a:pt x="154" y="32"/>
                  </a:lnTo>
                  <a:lnTo>
                    <a:pt x="154" y="34"/>
                  </a:lnTo>
                  <a:lnTo>
                    <a:pt x="154" y="35"/>
                  </a:lnTo>
                  <a:lnTo>
                    <a:pt x="153" y="35"/>
                  </a:lnTo>
                  <a:lnTo>
                    <a:pt x="154" y="35"/>
                  </a:lnTo>
                  <a:lnTo>
                    <a:pt x="154" y="36"/>
                  </a:lnTo>
                  <a:lnTo>
                    <a:pt x="154" y="38"/>
                  </a:lnTo>
                  <a:lnTo>
                    <a:pt x="154" y="39"/>
                  </a:lnTo>
                  <a:lnTo>
                    <a:pt x="154" y="40"/>
                  </a:lnTo>
                  <a:lnTo>
                    <a:pt x="154" y="41"/>
                  </a:lnTo>
                  <a:lnTo>
                    <a:pt x="154" y="43"/>
                  </a:lnTo>
                  <a:lnTo>
                    <a:pt x="154" y="44"/>
                  </a:lnTo>
                  <a:lnTo>
                    <a:pt x="155" y="44"/>
                  </a:lnTo>
                  <a:lnTo>
                    <a:pt x="155" y="45"/>
                  </a:lnTo>
                  <a:lnTo>
                    <a:pt x="155" y="47"/>
                  </a:lnTo>
                  <a:lnTo>
                    <a:pt x="154" y="47"/>
                  </a:lnTo>
                  <a:lnTo>
                    <a:pt x="154" y="47"/>
                  </a:lnTo>
                  <a:lnTo>
                    <a:pt x="154" y="48"/>
                  </a:lnTo>
                  <a:lnTo>
                    <a:pt x="155" y="48"/>
                  </a:lnTo>
                  <a:lnTo>
                    <a:pt x="155" y="49"/>
                  </a:lnTo>
                  <a:lnTo>
                    <a:pt x="155" y="50"/>
                  </a:lnTo>
                  <a:lnTo>
                    <a:pt x="155" y="49"/>
                  </a:lnTo>
                  <a:lnTo>
                    <a:pt x="155" y="50"/>
                  </a:lnTo>
                  <a:lnTo>
                    <a:pt x="155" y="52"/>
                  </a:lnTo>
                  <a:lnTo>
                    <a:pt x="155" y="50"/>
                  </a:lnTo>
                  <a:lnTo>
                    <a:pt x="155" y="52"/>
                  </a:lnTo>
                  <a:lnTo>
                    <a:pt x="155" y="53"/>
                  </a:lnTo>
                  <a:lnTo>
                    <a:pt x="154" y="53"/>
                  </a:lnTo>
                  <a:lnTo>
                    <a:pt x="154" y="54"/>
                  </a:lnTo>
                  <a:lnTo>
                    <a:pt x="154" y="53"/>
                  </a:lnTo>
                  <a:lnTo>
                    <a:pt x="153" y="53"/>
                  </a:lnTo>
                  <a:lnTo>
                    <a:pt x="154" y="53"/>
                  </a:lnTo>
                  <a:lnTo>
                    <a:pt x="153" y="53"/>
                  </a:lnTo>
                  <a:lnTo>
                    <a:pt x="154" y="53"/>
                  </a:lnTo>
                  <a:lnTo>
                    <a:pt x="154" y="54"/>
                  </a:lnTo>
                  <a:lnTo>
                    <a:pt x="155" y="54"/>
                  </a:lnTo>
                  <a:lnTo>
                    <a:pt x="155" y="56"/>
                  </a:lnTo>
                  <a:lnTo>
                    <a:pt x="155" y="54"/>
                  </a:lnTo>
                  <a:lnTo>
                    <a:pt x="155" y="56"/>
                  </a:lnTo>
                  <a:lnTo>
                    <a:pt x="155" y="57"/>
                  </a:lnTo>
                  <a:lnTo>
                    <a:pt x="155" y="56"/>
                  </a:lnTo>
                  <a:lnTo>
                    <a:pt x="155" y="57"/>
                  </a:lnTo>
                  <a:lnTo>
                    <a:pt x="157" y="57"/>
                  </a:lnTo>
                  <a:lnTo>
                    <a:pt x="157" y="56"/>
                  </a:lnTo>
                  <a:lnTo>
                    <a:pt x="157" y="54"/>
                  </a:lnTo>
                  <a:lnTo>
                    <a:pt x="157" y="53"/>
                  </a:lnTo>
                  <a:lnTo>
                    <a:pt x="157" y="52"/>
                  </a:lnTo>
                  <a:lnTo>
                    <a:pt x="155" y="52"/>
                  </a:lnTo>
                  <a:lnTo>
                    <a:pt x="157" y="52"/>
                  </a:lnTo>
                  <a:lnTo>
                    <a:pt x="157" y="50"/>
                  </a:lnTo>
                  <a:lnTo>
                    <a:pt x="157" y="49"/>
                  </a:lnTo>
                  <a:lnTo>
                    <a:pt x="157" y="48"/>
                  </a:lnTo>
                  <a:lnTo>
                    <a:pt x="157" y="48"/>
                  </a:lnTo>
                  <a:lnTo>
                    <a:pt x="157" y="47"/>
                  </a:lnTo>
                  <a:lnTo>
                    <a:pt x="158" y="47"/>
                  </a:lnTo>
                  <a:lnTo>
                    <a:pt x="158" y="48"/>
                  </a:lnTo>
                  <a:lnTo>
                    <a:pt x="158" y="49"/>
                  </a:lnTo>
                  <a:lnTo>
                    <a:pt x="159" y="49"/>
                  </a:lnTo>
                  <a:lnTo>
                    <a:pt x="158" y="49"/>
                  </a:lnTo>
                  <a:lnTo>
                    <a:pt x="158" y="50"/>
                  </a:lnTo>
                  <a:lnTo>
                    <a:pt x="158" y="49"/>
                  </a:lnTo>
                  <a:lnTo>
                    <a:pt x="158" y="50"/>
                  </a:lnTo>
                  <a:lnTo>
                    <a:pt x="158" y="52"/>
                  </a:lnTo>
                  <a:lnTo>
                    <a:pt x="158" y="53"/>
                  </a:lnTo>
                  <a:lnTo>
                    <a:pt x="158" y="54"/>
                  </a:lnTo>
                  <a:lnTo>
                    <a:pt x="157" y="54"/>
                  </a:lnTo>
                  <a:lnTo>
                    <a:pt x="157" y="56"/>
                  </a:lnTo>
                  <a:lnTo>
                    <a:pt x="157" y="54"/>
                  </a:lnTo>
                  <a:lnTo>
                    <a:pt x="157" y="56"/>
                  </a:lnTo>
                  <a:lnTo>
                    <a:pt x="157" y="54"/>
                  </a:lnTo>
                  <a:lnTo>
                    <a:pt x="157" y="56"/>
                  </a:lnTo>
                  <a:lnTo>
                    <a:pt x="157" y="57"/>
                  </a:lnTo>
                  <a:lnTo>
                    <a:pt x="157" y="58"/>
                  </a:lnTo>
                  <a:lnTo>
                    <a:pt x="157" y="59"/>
                  </a:lnTo>
                  <a:lnTo>
                    <a:pt x="157" y="61"/>
                  </a:lnTo>
                  <a:lnTo>
                    <a:pt x="157" y="61"/>
                  </a:lnTo>
                  <a:lnTo>
                    <a:pt x="157" y="61"/>
                  </a:lnTo>
                  <a:lnTo>
                    <a:pt x="157" y="61"/>
                  </a:lnTo>
                  <a:lnTo>
                    <a:pt x="157" y="62"/>
                  </a:lnTo>
                  <a:lnTo>
                    <a:pt x="157" y="63"/>
                  </a:lnTo>
                  <a:lnTo>
                    <a:pt x="155" y="63"/>
                  </a:lnTo>
                  <a:lnTo>
                    <a:pt x="155" y="65"/>
                  </a:lnTo>
                  <a:lnTo>
                    <a:pt x="154" y="65"/>
                  </a:lnTo>
                  <a:lnTo>
                    <a:pt x="154" y="63"/>
                  </a:lnTo>
                  <a:lnTo>
                    <a:pt x="155" y="63"/>
                  </a:lnTo>
                  <a:lnTo>
                    <a:pt x="154" y="63"/>
                  </a:lnTo>
                  <a:lnTo>
                    <a:pt x="155" y="63"/>
                  </a:lnTo>
                  <a:lnTo>
                    <a:pt x="154" y="63"/>
                  </a:lnTo>
                  <a:lnTo>
                    <a:pt x="154" y="62"/>
                  </a:lnTo>
                  <a:lnTo>
                    <a:pt x="154" y="63"/>
                  </a:lnTo>
                  <a:lnTo>
                    <a:pt x="154" y="65"/>
                  </a:lnTo>
                  <a:lnTo>
                    <a:pt x="154" y="66"/>
                  </a:lnTo>
                  <a:lnTo>
                    <a:pt x="153" y="66"/>
                  </a:lnTo>
                  <a:lnTo>
                    <a:pt x="153" y="67"/>
                  </a:lnTo>
                  <a:lnTo>
                    <a:pt x="152" y="67"/>
                  </a:lnTo>
                  <a:lnTo>
                    <a:pt x="152" y="68"/>
                  </a:lnTo>
                  <a:lnTo>
                    <a:pt x="150" y="68"/>
                  </a:lnTo>
                  <a:lnTo>
                    <a:pt x="150" y="70"/>
                  </a:lnTo>
                  <a:lnTo>
                    <a:pt x="149" y="70"/>
                  </a:lnTo>
                  <a:lnTo>
                    <a:pt x="149" y="68"/>
                  </a:lnTo>
                  <a:lnTo>
                    <a:pt x="150" y="68"/>
                  </a:lnTo>
                  <a:lnTo>
                    <a:pt x="150" y="67"/>
                  </a:lnTo>
                  <a:lnTo>
                    <a:pt x="149" y="67"/>
                  </a:lnTo>
                  <a:lnTo>
                    <a:pt x="149" y="68"/>
                  </a:lnTo>
                  <a:lnTo>
                    <a:pt x="149" y="70"/>
                  </a:lnTo>
                  <a:lnTo>
                    <a:pt x="149" y="71"/>
                  </a:lnTo>
                  <a:lnTo>
                    <a:pt x="149" y="70"/>
                  </a:lnTo>
                  <a:lnTo>
                    <a:pt x="149" y="71"/>
                  </a:lnTo>
                  <a:lnTo>
                    <a:pt x="149" y="72"/>
                  </a:lnTo>
                  <a:lnTo>
                    <a:pt x="148" y="72"/>
                  </a:lnTo>
                  <a:lnTo>
                    <a:pt x="149" y="72"/>
                  </a:lnTo>
                  <a:lnTo>
                    <a:pt x="148" y="72"/>
                  </a:lnTo>
                  <a:lnTo>
                    <a:pt x="148" y="74"/>
                  </a:lnTo>
                  <a:lnTo>
                    <a:pt x="148" y="72"/>
                  </a:lnTo>
                  <a:lnTo>
                    <a:pt x="148" y="74"/>
                  </a:lnTo>
                  <a:lnTo>
                    <a:pt x="149" y="74"/>
                  </a:lnTo>
                  <a:lnTo>
                    <a:pt x="149" y="75"/>
                  </a:lnTo>
                  <a:lnTo>
                    <a:pt x="148" y="75"/>
                  </a:lnTo>
                  <a:lnTo>
                    <a:pt x="148" y="74"/>
                  </a:lnTo>
                  <a:lnTo>
                    <a:pt x="148" y="75"/>
                  </a:lnTo>
                  <a:lnTo>
                    <a:pt x="148" y="76"/>
                  </a:lnTo>
                  <a:lnTo>
                    <a:pt x="146" y="76"/>
                  </a:lnTo>
                  <a:lnTo>
                    <a:pt x="146" y="77"/>
                  </a:lnTo>
                  <a:lnTo>
                    <a:pt x="146" y="77"/>
                  </a:lnTo>
                  <a:lnTo>
                    <a:pt x="145" y="77"/>
                  </a:lnTo>
                  <a:lnTo>
                    <a:pt x="144" y="77"/>
                  </a:lnTo>
                  <a:lnTo>
                    <a:pt x="144" y="79"/>
                  </a:lnTo>
                  <a:lnTo>
                    <a:pt x="145" y="79"/>
                  </a:lnTo>
                  <a:lnTo>
                    <a:pt x="144" y="79"/>
                  </a:lnTo>
                  <a:lnTo>
                    <a:pt x="145" y="79"/>
                  </a:lnTo>
                  <a:lnTo>
                    <a:pt x="145" y="80"/>
                  </a:lnTo>
                  <a:lnTo>
                    <a:pt x="145" y="79"/>
                  </a:lnTo>
                  <a:lnTo>
                    <a:pt x="146" y="79"/>
                  </a:lnTo>
                  <a:lnTo>
                    <a:pt x="146" y="77"/>
                  </a:lnTo>
                  <a:lnTo>
                    <a:pt x="148" y="77"/>
                  </a:lnTo>
                  <a:lnTo>
                    <a:pt x="148" y="77"/>
                  </a:lnTo>
                  <a:lnTo>
                    <a:pt x="149" y="77"/>
                  </a:lnTo>
                  <a:lnTo>
                    <a:pt x="149" y="76"/>
                  </a:lnTo>
                  <a:lnTo>
                    <a:pt x="149" y="77"/>
                  </a:lnTo>
                  <a:lnTo>
                    <a:pt x="149" y="76"/>
                  </a:lnTo>
                  <a:lnTo>
                    <a:pt x="149" y="75"/>
                  </a:lnTo>
                  <a:lnTo>
                    <a:pt x="149" y="74"/>
                  </a:lnTo>
                  <a:lnTo>
                    <a:pt x="150" y="74"/>
                  </a:lnTo>
                  <a:lnTo>
                    <a:pt x="149" y="74"/>
                  </a:lnTo>
                  <a:lnTo>
                    <a:pt x="150" y="74"/>
                  </a:lnTo>
                  <a:lnTo>
                    <a:pt x="149" y="74"/>
                  </a:lnTo>
                  <a:lnTo>
                    <a:pt x="149" y="72"/>
                  </a:lnTo>
                  <a:lnTo>
                    <a:pt x="150" y="72"/>
                  </a:lnTo>
                  <a:lnTo>
                    <a:pt x="150" y="71"/>
                  </a:lnTo>
                  <a:lnTo>
                    <a:pt x="150" y="72"/>
                  </a:lnTo>
                  <a:lnTo>
                    <a:pt x="150" y="71"/>
                  </a:lnTo>
                  <a:lnTo>
                    <a:pt x="152" y="71"/>
                  </a:lnTo>
                  <a:lnTo>
                    <a:pt x="150" y="71"/>
                  </a:lnTo>
                  <a:lnTo>
                    <a:pt x="150" y="72"/>
                  </a:lnTo>
                  <a:lnTo>
                    <a:pt x="150" y="71"/>
                  </a:lnTo>
                  <a:lnTo>
                    <a:pt x="150" y="72"/>
                  </a:lnTo>
                  <a:lnTo>
                    <a:pt x="150" y="71"/>
                  </a:lnTo>
                  <a:lnTo>
                    <a:pt x="150" y="72"/>
                  </a:lnTo>
                  <a:lnTo>
                    <a:pt x="150" y="71"/>
                  </a:lnTo>
                  <a:lnTo>
                    <a:pt x="150" y="72"/>
                  </a:lnTo>
                  <a:lnTo>
                    <a:pt x="150" y="71"/>
                  </a:lnTo>
                  <a:lnTo>
                    <a:pt x="149" y="71"/>
                  </a:lnTo>
                  <a:lnTo>
                    <a:pt x="149" y="72"/>
                  </a:lnTo>
                  <a:lnTo>
                    <a:pt x="149" y="71"/>
                  </a:lnTo>
                  <a:lnTo>
                    <a:pt x="150" y="71"/>
                  </a:lnTo>
                  <a:lnTo>
                    <a:pt x="150" y="70"/>
                  </a:lnTo>
                  <a:lnTo>
                    <a:pt x="152" y="70"/>
                  </a:lnTo>
                  <a:lnTo>
                    <a:pt x="152" y="71"/>
                  </a:lnTo>
                  <a:lnTo>
                    <a:pt x="152" y="70"/>
                  </a:lnTo>
                  <a:lnTo>
                    <a:pt x="152" y="71"/>
                  </a:lnTo>
                  <a:lnTo>
                    <a:pt x="152" y="72"/>
                  </a:lnTo>
                  <a:lnTo>
                    <a:pt x="152" y="71"/>
                  </a:lnTo>
                  <a:lnTo>
                    <a:pt x="152" y="70"/>
                  </a:lnTo>
                  <a:lnTo>
                    <a:pt x="153" y="70"/>
                  </a:lnTo>
                  <a:lnTo>
                    <a:pt x="152" y="70"/>
                  </a:lnTo>
                  <a:lnTo>
                    <a:pt x="153" y="70"/>
                  </a:lnTo>
                  <a:lnTo>
                    <a:pt x="152" y="70"/>
                  </a:lnTo>
                  <a:lnTo>
                    <a:pt x="153" y="70"/>
                  </a:lnTo>
                  <a:lnTo>
                    <a:pt x="152" y="70"/>
                  </a:lnTo>
                  <a:lnTo>
                    <a:pt x="152" y="68"/>
                  </a:lnTo>
                  <a:lnTo>
                    <a:pt x="153" y="68"/>
                  </a:lnTo>
                  <a:lnTo>
                    <a:pt x="153" y="70"/>
                  </a:lnTo>
                  <a:lnTo>
                    <a:pt x="153" y="68"/>
                  </a:lnTo>
                  <a:lnTo>
                    <a:pt x="153" y="70"/>
                  </a:lnTo>
                  <a:lnTo>
                    <a:pt x="153" y="68"/>
                  </a:lnTo>
                  <a:lnTo>
                    <a:pt x="153" y="67"/>
                  </a:lnTo>
                  <a:lnTo>
                    <a:pt x="154" y="67"/>
                  </a:lnTo>
                  <a:lnTo>
                    <a:pt x="154" y="66"/>
                  </a:lnTo>
                  <a:lnTo>
                    <a:pt x="155" y="66"/>
                  </a:lnTo>
                  <a:lnTo>
                    <a:pt x="154" y="66"/>
                  </a:lnTo>
                  <a:lnTo>
                    <a:pt x="154" y="67"/>
                  </a:lnTo>
                  <a:lnTo>
                    <a:pt x="155" y="67"/>
                  </a:lnTo>
                  <a:lnTo>
                    <a:pt x="155" y="66"/>
                  </a:lnTo>
                  <a:lnTo>
                    <a:pt x="155" y="67"/>
                  </a:lnTo>
                  <a:lnTo>
                    <a:pt x="155" y="68"/>
                  </a:lnTo>
                  <a:lnTo>
                    <a:pt x="155" y="70"/>
                  </a:lnTo>
                  <a:lnTo>
                    <a:pt x="154" y="70"/>
                  </a:lnTo>
                  <a:lnTo>
                    <a:pt x="155" y="70"/>
                  </a:lnTo>
                  <a:lnTo>
                    <a:pt x="154" y="70"/>
                  </a:lnTo>
                  <a:lnTo>
                    <a:pt x="154" y="71"/>
                  </a:lnTo>
                  <a:lnTo>
                    <a:pt x="154" y="72"/>
                  </a:lnTo>
                  <a:lnTo>
                    <a:pt x="155" y="72"/>
                  </a:lnTo>
                  <a:lnTo>
                    <a:pt x="155" y="74"/>
                  </a:lnTo>
                  <a:lnTo>
                    <a:pt x="155" y="75"/>
                  </a:lnTo>
                  <a:lnTo>
                    <a:pt x="154" y="75"/>
                  </a:lnTo>
                  <a:lnTo>
                    <a:pt x="154" y="76"/>
                  </a:lnTo>
                  <a:lnTo>
                    <a:pt x="153" y="76"/>
                  </a:lnTo>
                  <a:lnTo>
                    <a:pt x="153" y="77"/>
                  </a:lnTo>
                  <a:lnTo>
                    <a:pt x="152" y="77"/>
                  </a:lnTo>
                  <a:lnTo>
                    <a:pt x="153" y="77"/>
                  </a:lnTo>
                  <a:lnTo>
                    <a:pt x="153" y="76"/>
                  </a:lnTo>
                  <a:lnTo>
                    <a:pt x="152" y="76"/>
                  </a:lnTo>
                  <a:lnTo>
                    <a:pt x="153" y="76"/>
                  </a:lnTo>
                  <a:lnTo>
                    <a:pt x="152" y="76"/>
                  </a:lnTo>
                  <a:lnTo>
                    <a:pt x="153" y="76"/>
                  </a:lnTo>
                  <a:lnTo>
                    <a:pt x="153" y="77"/>
                  </a:lnTo>
                  <a:lnTo>
                    <a:pt x="152" y="77"/>
                  </a:lnTo>
                  <a:lnTo>
                    <a:pt x="152" y="77"/>
                  </a:lnTo>
                  <a:lnTo>
                    <a:pt x="152" y="77"/>
                  </a:lnTo>
                  <a:lnTo>
                    <a:pt x="152" y="77"/>
                  </a:lnTo>
                  <a:lnTo>
                    <a:pt x="152" y="77"/>
                  </a:lnTo>
                  <a:lnTo>
                    <a:pt x="152" y="77"/>
                  </a:lnTo>
                  <a:lnTo>
                    <a:pt x="150" y="77"/>
                  </a:lnTo>
                  <a:lnTo>
                    <a:pt x="150" y="77"/>
                  </a:lnTo>
                  <a:lnTo>
                    <a:pt x="150" y="77"/>
                  </a:lnTo>
                  <a:lnTo>
                    <a:pt x="150" y="77"/>
                  </a:lnTo>
                  <a:lnTo>
                    <a:pt x="149" y="77"/>
                  </a:lnTo>
                  <a:lnTo>
                    <a:pt x="150" y="77"/>
                  </a:lnTo>
                  <a:lnTo>
                    <a:pt x="149" y="77"/>
                  </a:lnTo>
                  <a:lnTo>
                    <a:pt x="150" y="77"/>
                  </a:lnTo>
                  <a:lnTo>
                    <a:pt x="150" y="77"/>
                  </a:lnTo>
                  <a:lnTo>
                    <a:pt x="149" y="77"/>
                  </a:lnTo>
                  <a:lnTo>
                    <a:pt x="150" y="77"/>
                  </a:lnTo>
                  <a:lnTo>
                    <a:pt x="150" y="79"/>
                  </a:lnTo>
                  <a:lnTo>
                    <a:pt x="150" y="77"/>
                  </a:lnTo>
                  <a:lnTo>
                    <a:pt x="150" y="79"/>
                  </a:lnTo>
                  <a:lnTo>
                    <a:pt x="149" y="79"/>
                  </a:lnTo>
                  <a:lnTo>
                    <a:pt x="148" y="79"/>
                  </a:lnTo>
                  <a:lnTo>
                    <a:pt x="148" y="80"/>
                  </a:lnTo>
                  <a:lnTo>
                    <a:pt x="146" y="80"/>
                  </a:lnTo>
                  <a:lnTo>
                    <a:pt x="148" y="80"/>
                  </a:lnTo>
                  <a:lnTo>
                    <a:pt x="149" y="80"/>
                  </a:lnTo>
                  <a:lnTo>
                    <a:pt x="149" y="79"/>
                  </a:lnTo>
                  <a:lnTo>
                    <a:pt x="149" y="80"/>
                  </a:lnTo>
                  <a:lnTo>
                    <a:pt x="148" y="81"/>
                  </a:lnTo>
                  <a:lnTo>
                    <a:pt x="146" y="81"/>
                  </a:lnTo>
                  <a:lnTo>
                    <a:pt x="148" y="81"/>
                  </a:lnTo>
                  <a:lnTo>
                    <a:pt x="148" y="83"/>
                  </a:lnTo>
                  <a:lnTo>
                    <a:pt x="148" y="81"/>
                  </a:lnTo>
                  <a:lnTo>
                    <a:pt x="148" y="83"/>
                  </a:lnTo>
                  <a:lnTo>
                    <a:pt x="149" y="83"/>
                  </a:lnTo>
                  <a:lnTo>
                    <a:pt x="149" y="81"/>
                  </a:lnTo>
                  <a:lnTo>
                    <a:pt x="149" y="83"/>
                  </a:lnTo>
                  <a:lnTo>
                    <a:pt x="149" y="81"/>
                  </a:lnTo>
                  <a:lnTo>
                    <a:pt x="150" y="81"/>
                  </a:lnTo>
                  <a:lnTo>
                    <a:pt x="149" y="81"/>
                  </a:lnTo>
                  <a:lnTo>
                    <a:pt x="149" y="80"/>
                  </a:lnTo>
                  <a:lnTo>
                    <a:pt x="150" y="80"/>
                  </a:lnTo>
                  <a:lnTo>
                    <a:pt x="152" y="80"/>
                  </a:lnTo>
                  <a:lnTo>
                    <a:pt x="152" y="79"/>
                  </a:lnTo>
                  <a:lnTo>
                    <a:pt x="150" y="79"/>
                  </a:lnTo>
                  <a:lnTo>
                    <a:pt x="149" y="79"/>
                  </a:lnTo>
                  <a:lnTo>
                    <a:pt x="150" y="79"/>
                  </a:lnTo>
                  <a:lnTo>
                    <a:pt x="150" y="77"/>
                  </a:lnTo>
                  <a:lnTo>
                    <a:pt x="152" y="77"/>
                  </a:lnTo>
                  <a:lnTo>
                    <a:pt x="152" y="79"/>
                  </a:lnTo>
                  <a:lnTo>
                    <a:pt x="153" y="79"/>
                  </a:lnTo>
                  <a:lnTo>
                    <a:pt x="154" y="79"/>
                  </a:lnTo>
                  <a:lnTo>
                    <a:pt x="154" y="80"/>
                  </a:lnTo>
                  <a:lnTo>
                    <a:pt x="153" y="80"/>
                  </a:lnTo>
                  <a:lnTo>
                    <a:pt x="153" y="79"/>
                  </a:lnTo>
                  <a:lnTo>
                    <a:pt x="153" y="80"/>
                  </a:lnTo>
                  <a:lnTo>
                    <a:pt x="153" y="79"/>
                  </a:lnTo>
                  <a:lnTo>
                    <a:pt x="152" y="79"/>
                  </a:lnTo>
                  <a:lnTo>
                    <a:pt x="152" y="80"/>
                  </a:lnTo>
                  <a:lnTo>
                    <a:pt x="152" y="79"/>
                  </a:lnTo>
                  <a:lnTo>
                    <a:pt x="153" y="79"/>
                  </a:lnTo>
                  <a:lnTo>
                    <a:pt x="153" y="80"/>
                  </a:lnTo>
                  <a:lnTo>
                    <a:pt x="152" y="80"/>
                  </a:lnTo>
                  <a:lnTo>
                    <a:pt x="153" y="80"/>
                  </a:lnTo>
                  <a:lnTo>
                    <a:pt x="154" y="80"/>
                  </a:lnTo>
                  <a:lnTo>
                    <a:pt x="154" y="81"/>
                  </a:lnTo>
                  <a:lnTo>
                    <a:pt x="153" y="81"/>
                  </a:lnTo>
                  <a:lnTo>
                    <a:pt x="153" y="80"/>
                  </a:lnTo>
                  <a:lnTo>
                    <a:pt x="153" y="81"/>
                  </a:lnTo>
                  <a:lnTo>
                    <a:pt x="153" y="83"/>
                  </a:lnTo>
                  <a:lnTo>
                    <a:pt x="152" y="83"/>
                  </a:lnTo>
                  <a:lnTo>
                    <a:pt x="153" y="83"/>
                  </a:lnTo>
                  <a:lnTo>
                    <a:pt x="152" y="83"/>
                  </a:lnTo>
                  <a:lnTo>
                    <a:pt x="153" y="83"/>
                  </a:lnTo>
                  <a:lnTo>
                    <a:pt x="152" y="83"/>
                  </a:lnTo>
                  <a:lnTo>
                    <a:pt x="153" y="83"/>
                  </a:lnTo>
                  <a:lnTo>
                    <a:pt x="152" y="83"/>
                  </a:lnTo>
                  <a:lnTo>
                    <a:pt x="153" y="83"/>
                  </a:lnTo>
                  <a:lnTo>
                    <a:pt x="152" y="83"/>
                  </a:lnTo>
                  <a:lnTo>
                    <a:pt x="152" y="81"/>
                  </a:lnTo>
                  <a:lnTo>
                    <a:pt x="152" y="83"/>
                  </a:lnTo>
                  <a:lnTo>
                    <a:pt x="152" y="84"/>
                  </a:lnTo>
                  <a:lnTo>
                    <a:pt x="150" y="84"/>
                  </a:lnTo>
                  <a:lnTo>
                    <a:pt x="150" y="85"/>
                  </a:lnTo>
                  <a:lnTo>
                    <a:pt x="149" y="85"/>
                  </a:lnTo>
                  <a:lnTo>
                    <a:pt x="149" y="86"/>
                  </a:lnTo>
                  <a:lnTo>
                    <a:pt x="149" y="88"/>
                  </a:lnTo>
                  <a:lnTo>
                    <a:pt x="149" y="89"/>
                  </a:lnTo>
                  <a:lnTo>
                    <a:pt x="149" y="88"/>
                  </a:lnTo>
                  <a:lnTo>
                    <a:pt x="149" y="89"/>
                  </a:lnTo>
                  <a:lnTo>
                    <a:pt x="149" y="88"/>
                  </a:lnTo>
                  <a:lnTo>
                    <a:pt x="150" y="88"/>
                  </a:lnTo>
                  <a:lnTo>
                    <a:pt x="149" y="88"/>
                  </a:lnTo>
                  <a:lnTo>
                    <a:pt x="150" y="88"/>
                  </a:lnTo>
                  <a:lnTo>
                    <a:pt x="150" y="89"/>
                  </a:lnTo>
                  <a:lnTo>
                    <a:pt x="150" y="90"/>
                  </a:lnTo>
                  <a:lnTo>
                    <a:pt x="149" y="92"/>
                  </a:lnTo>
                  <a:lnTo>
                    <a:pt x="150" y="92"/>
                  </a:lnTo>
                  <a:lnTo>
                    <a:pt x="149" y="92"/>
                  </a:lnTo>
                  <a:lnTo>
                    <a:pt x="150" y="92"/>
                  </a:lnTo>
                  <a:lnTo>
                    <a:pt x="152" y="92"/>
                  </a:lnTo>
                  <a:lnTo>
                    <a:pt x="152" y="90"/>
                  </a:lnTo>
                  <a:lnTo>
                    <a:pt x="153" y="90"/>
                  </a:lnTo>
                  <a:lnTo>
                    <a:pt x="152" y="90"/>
                  </a:lnTo>
                  <a:lnTo>
                    <a:pt x="153" y="90"/>
                  </a:lnTo>
                  <a:lnTo>
                    <a:pt x="153" y="92"/>
                  </a:lnTo>
                  <a:lnTo>
                    <a:pt x="153" y="90"/>
                  </a:lnTo>
                  <a:lnTo>
                    <a:pt x="153" y="89"/>
                  </a:lnTo>
                  <a:lnTo>
                    <a:pt x="153" y="90"/>
                  </a:lnTo>
                  <a:lnTo>
                    <a:pt x="153" y="89"/>
                  </a:lnTo>
                  <a:lnTo>
                    <a:pt x="153" y="88"/>
                  </a:lnTo>
                  <a:lnTo>
                    <a:pt x="154" y="88"/>
                  </a:lnTo>
                  <a:lnTo>
                    <a:pt x="154" y="86"/>
                  </a:lnTo>
                  <a:lnTo>
                    <a:pt x="154" y="85"/>
                  </a:lnTo>
                  <a:lnTo>
                    <a:pt x="155" y="85"/>
                  </a:lnTo>
                  <a:lnTo>
                    <a:pt x="155" y="84"/>
                  </a:lnTo>
                  <a:lnTo>
                    <a:pt x="155" y="85"/>
                  </a:lnTo>
                  <a:lnTo>
                    <a:pt x="155" y="84"/>
                  </a:lnTo>
                  <a:lnTo>
                    <a:pt x="157" y="84"/>
                  </a:lnTo>
                  <a:lnTo>
                    <a:pt x="157" y="84"/>
                  </a:lnTo>
                  <a:lnTo>
                    <a:pt x="158" y="84"/>
                  </a:lnTo>
                  <a:lnTo>
                    <a:pt x="158" y="83"/>
                  </a:lnTo>
                  <a:lnTo>
                    <a:pt x="158" y="84"/>
                  </a:lnTo>
                  <a:lnTo>
                    <a:pt x="159" y="84"/>
                  </a:lnTo>
                  <a:lnTo>
                    <a:pt x="161" y="84"/>
                  </a:lnTo>
                  <a:lnTo>
                    <a:pt x="159" y="84"/>
                  </a:lnTo>
                  <a:lnTo>
                    <a:pt x="161" y="84"/>
                  </a:lnTo>
                  <a:lnTo>
                    <a:pt x="161" y="85"/>
                  </a:lnTo>
                  <a:lnTo>
                    <a:pt x="162" y="85"/>
                  </a:lnTo>
                  <a:lnTo>
                    <a:pt x="161" y="85"/>
                  </a:lnTo>
                  <a:lnTo>
                    <a:pt x="161" y="86"/>
                  </a:lnTo>
                  <a:lnTo>
                    <a:pt x="161" y="88"/>
                  </a:lnTo>
                  <a:lnTo>
                    <a:pt x="159" y="88"/>
                  </a:lnTo>
                  <a:lnTo>
                    <a:pt x="161" y="88"/>
                  </a:lnTo>
                  <a:lnTo>
                    <a:pt x="159" y="88"/>
                  </a:lnTo>
                  <a:lnTo>
                    <a:pt x="161" y="88"/>
                  </a:lnTo>
                  <a:lnTo>
                    <a:pt x="162" y="88"/>
                  </a:lnTo>
                  <a:lnTo>
                    <a:pt x="161" y="88"/>
                  </a:lnTo>
                  <a:lnTo>
                    <a:pt x="162" y="88"/>
                  </a:lnTo>
                  <a:lnTo>
                    <a:pt x="161" y="88"/>
                  </a:lnTo>
                  <a:lnTo>
                    <a:pt x="161" y="86"/>
                  </a:lnTo>
                  <a:lnTo>
                    <a:pt x="162" y="86"/>
                  </a:lnTo>
                  <a:lnTo>
                    <a:pt x="161" y="86"/>
                  </a:lnTo>
                  <a:lnTo>
                    <a:pt x="162" y="85"/>
                  </a:lnTo>
                  <a:lnTo>
                    <a:pt x="163" y="85"/>
                  </a:lnTo>
                  <a:lnTo>
                    <a:pt x="162" y="85"/>
                  </a:lnTo>
                  <a:lnTo>
                    <a:pt x="163" y="85"/>
                  </a:lnTo>
                  <a:lnTo>
                    <a:pt x="162" y="85"/>
                  </a:lnTo>
                  <a:lnTo>
                    <a:pt x="163" y="85"/>
                  </a:lnTo>
                  <a:lnTo>
                    <a:pt x="162" y="85"/>
                  </a:lnTo>
                  <a:lnTo>
                    <a:pt x="162" y="84"/>
                  </a:lnTo>
                  <a:lnTo>
                    <a:pt x="163" y="84"/>
                  </a:lnTo>
                  <a:lnTo>
                    <a:pt x="164" y="84"/>
                  </a:lnTo>
                  <a:lnTo>
                    <a:pt x="163" y="84"/>
                  </a:lnTo>
                  <a:lnTo>
                    <a:pt x="163" y="83"/>
                  </a:lnTo>
                  <a:lnTo>
                    <a:pt x="162" y="83"/>
                  </a:lnTo>
                  <a:lnTo>
                    <a:pt x="163" y="83"/>
                  </a:lnTo>
                  <a:lnTo>
                    <a:pt x="163" y="81"/>
                  </a:lnTo>
                  <a:lnTo>
                    <a:pt x="162" y="81"/>
                  </a:lnTo>
                  <a:lnTo>
                    <a:pt x="163" y="81"/>
                  </a:lnTo>
                  <a:lnTo>
                    <a:pt x="163" y="83"/>
                  </a:lnTo>
                  <a:lnTo>
                    <a:pt x="162" y="83"/>
                  </a:lnTo>
                  <a:lnTo>
                    <a:pt x="161" y="83"/>
                  </a:lnTo>
                  <a:lnTo>
                    <a:pt x="162" y="83"/>
                  </a:lnTo>
                  <a:lnTo>
                    <a:pt x="161" y="83"/>
                  </a:lnTo>
                  <a:lnTo>
                    <a:pt x="161" y="81"/>
                  </a:lnTo>
                  <a:lnTo>
                    <a:pt x="162" y="81"/>
                  </a:lnTo>
                  <a:lnTo>
                    <a:pt x="161" y="81"/>
                  </a:lnTo>
                  <a:lnTo>
                    <a:pt x="162" y="81"/>
                  </a:lnTo>
                  <a:lnTo>
                    <a:pt x="162" y="83"/>
                  </a:lnTo>
                  <a:lnTo>
                    <a:pt x="162" y="81"/>
                  </a:lnTo>
                  <a:lnTo>
                    <a:pt x="161" y="81"/>
                  </a:lnTo>
                  <a:lnTo>
                    <a:pt x="162" y="81"/>
                  </a:lnTo>
                  <a:lnTo>
                    <a:pt x="161" y="81"/>
                  </a:lnTo>
                  <a:lnTo>
                    <a:pt x="161" y="80"/>
                  </a:lnTo>
                  <a:lnTo>
                    <a:pt x="162" y="80"/>
                  </a:lnTo>
                  <a:lnTo>
                    <a:pt x="161" y="80"/>
                  </a:lnTo>
                  <a:lnTo>
                    <a:pt x="162" y="80"/>
                  </a:lnTo>
                  <a:lnTo>
                    <a:pt x="161" y="80"/>
                  </a:lnTo>
                  <a:lnTo>
                    <a:pt x="162" y="80"/>
                  </a:lnTo>
                  <a:lnTo>
                    <a:pt x="161" y="80"/>
                  </a:lnTo>
                  <a:lnTo>
                    <a:pt x="162" y="80"/>
                  </a:lnTo>
                  <a:lnTo>
                    <a:pt x="161" y="80"/>
                  </a:lnTo>
                  <a:lnTo>
                    <a:pt x="161" y="79"/>
                  </a:lnTo>
                  <a:lnTo>
                    <a:pt x="162" y="79"/>
                  </a:lnTo>
                  <a:lnTo>
                    <a:pt x="162" y="77"/>
                  </a:lnTo>
                  <a:lnTo>
                    <a:pt x="162" y="77"/>
                  </a:lnTo>
                  <a:lnTo>
                    <a:pt x="163" y="77"/>
                  </a:lnTo>
                  <a:lnTo>
                    <a:pt x="163" y="76"/>
                  </a:lnTo>
                  <a:lnTo>
                    <a:pt x="163" y="75"/>
                  </a:lnTo>
                  <a:lnTo>
                    <a:pt x="163" y="74"/>
                  </a:lnTo>
                  <a:lnTo>
                    <a:pt x="164" y="74"/>
                  </a:lnTo>
                  <a:lnTo>
                    <a:pt x="164" y="72"/>
                  </a:lnTo>
                  <a:lnTo>
                    <a:pt x="164" y="71"/>
                  </a:lnTo>
                  <a:lnTo>
                    <a:pt x="166" y="71"/>
                  </a:lnTo>
                  <a:lnTo>
                    <a:pt x="164" y="71"/>
                  </a:lnTo>
                  <a:lnTo>
                    <a:pt x="164" y="70"/>
                  </a:lnTo>
                  <a:lnTo>
                    <a:pt x="166" y="70"/>
                  </a:lnTo>
                  <a:lnTo>
                    <a:pt x="164" y="70"/>
                  </a:lnTo>
                  <a:lnTo>
                    <a:pt x="166" y="70"/>
                  </a:lnTo>
                  <a:lnTo>
                    <a:pt x="166" y="68"/>
                  </a:lnTo>
                  <a:lnTo>
                    <a:pt x="166" y="67"/>
                  </a:lnTo>
                  <a:lnTo>
                    <a:pt x="166" y="68"/>
                  </a:lnTo>
                  <a:lnTo>
                    <a:pt x="166" y="67"/>
                  </a:lnTo>
                  <a:lnTo>
                    <a:pt x="166" y="66"/>
                  </a:lnTo>
                  <a:lnTo>
                    <a:pt x="167" y="66"/>
                  </a:lnTo>
                  <a:lnTo>
                    <a:pt x="167" y="65"/>
                  </a:lnTo>
                  <a:lnTo>
                    <a:pt x="167" y="63"/>
                  </a:lnTo>
                  <a:lnTo>
                    <a:pt x="167" y="62"/>
                  </a:lnTo>
                  <a:lnTo>
                    <a:pt x="168" y="62"/>
                  </a:lnTo>
                  <a:lnTo>
                    <a:pt x="168" y="61"/>
                  </a:lnTo>
                  <a:lnTo>
                    <a:pt x="168" y="62"/>
                  </a:lnTo>
                  <a:lnTo>
                    <a:pt x="168" y="61"/>
                  </a:lnTo>
                  <a:lnTo>
                    <a:pt x="168" y="62"/>
                  </a:lnTo>
                  <a:lnTo>
                    <a:pt x="167" y="62"/>
                  </a:lnTo>
                  <a:lnTo>
                    <a:pt x="167" y="63"/>
                  </a:lnTo>
                  <a:lnTo>
                    <a:pt x="167" y="62"/>
                  </a:lnTo>
                  <a:lnTo>
                    <a:pt x="167" y="63"/>
                  </a:lnTo>
                  <a:lnTo>
                    <a:pt x="167" y="65"/>
                  </a:lnTo>
                  <a:lnTo>
                    <a:pt x="166" y="65"/>
                  </a:lnTo>
                  <a:lnTo>
                    <a:pt x="167" y="65"/>
                  </a:lnTo>
                  <a:lnTo>
                    <a:pt x="166" y="65"/>
                  </a:lnTo>
                  <a:lnTo>
                    <a:pt x="166" y="66"/>
                  </a:lnTo>
                  <a:lnTo>
                    <a:pt x="164" y="66"/>
                  </a:lnTo>
                  <a:lnTo>
                    <a:pt x="166" y="66"/>
                  </a:lnTo>
                  <a:lnTo>
                    <a:pt x="164" y="66"/>
                  </a:lnTo>
                  <a:lnTo>
                    <a:pt x="164" y="67"/>
                  </a:lnTo>
                  <a:lnTo>
                    <a:pt x="164" y="68"/>
                  </a:lnTo>
                  <a:lnTo>
                    <a:pt x="164" y="67"/>
                  </a:lnTo>
                  <a:lnTo>
                    <a:pt x="164" y="68"/>
                  </a:lnTo>
                  <a:lnTo>
                    <a:pt x="164" y="67"/>
                  </a:lnTo>
                  <a:lnTo>
                    <a:pt x="164" y="68"/>
                  </a:lnTo>
                  <a:lnTo>
                    <a:pt x="163" y="68"/>
                  </a:lnTo>
                  <a:lnTo>
                    <a:pt x="162" y="68"/>
                  </a:lnTo>
                  <a:lnTo>
                    <a:pt x="162" y="70"/>
                  </a:lnTo>
                  <a:lnTo>
                    <a:pt x="163" y="70"/>
                  </a:lnTo>
                  <a:lnTo>
                    <a:pt x="163" y="68"/>
                  </a:lnTo>
                  <a:lnTo>
                    <a:pt x="163" y="70"/>
                  </a:lnTo>
                  <a:lnTo>
                    <a:pt x="163" y="68"/>
                  </a:lnTo>
                  <a:lnTo>
                    <a:pt x="163" y="70"/>
                  </a:lnTo>
                  <a:lnTo>
                    <a:pt x="164" y="70"/>
                  </a:lnTo>
                  <a:lnTo>
                    <a:pt x="164" y="68"/>
                  </a:lnTo>
                  <a:lnTo>
                    <a:pt x="164" y="70"/>
                  </a:lnTo>
                  <a:lnTo>
                    <a:pt x="163" y="70"/>
                  </a:lnTo>
                  <a:lnTo>
                    <a:pt x="162" y="70"/>
                  </a:lnTo>
                  <a:lnTo>
                    <a:pt x="162" y="71"/>
                  </a:lnTo>
                  <a:lnTo>
                    <a:pt x="161" y="71"/>
                  </a:lnTo>
                  <a:lnTo>
                    <a:pt x="162" y="71"/>
                  </a:lnTo>
                  <a:lnTo>
                    <a:pt x="161" y="71"/>
                  </a:lnTo>
                  <a:lnTo>
                    <a:pt x="161" y="72"/>
                  </a:lnTo>
                  <a:lnTo>
                    <a:pt x="162" y="72"/>
                  </a:lnTo>
                  <a:lnTo>
                    <a:pt x="162" y="71"/>
                  </a:lnTo>
                  <a:lnTo>
                    <a:pt x="162" y="72"/>
                  </a:lnTo>
                  <a:lnTo>
                    <a:pt x="161" y="72"/>
                  </a:lnTo>
                  <a:lnTo>
                    <a:pt x="161" y="74"/>
                  </a:lnTo>
                  <a:lnTo>
                    <a:pt x="159" y="74"/>
                  </a:lnTo>
                  <a:lnTo>
                    <a:pt x="159" y="75"/>
                  </a:lnTo>
                  <a:lnTo>
                    <a:pt x="158" y="75"/>
                  </a:lnTo>
                  <a:lnTo>
                    <a:pt x="158" y="74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57" y="75"/>
                  </a:lnTo>
                  <a:lnTo>
                    <a:pt x="157" y="74"/>
                  </a:lnTo>
                  <a:lnTo>
                    <a:pt x="155" y="74"/>
                  </a:lnTo>
                  <a:lnTo>
                    <a:pt x="155" y="72"/>
                  </a:lnTo>
                  <a:lnTo>
                    <a:pt x="157" y="72"/>
                  </a:lnTo>
                  <a:lnTo>
                    <a:pt x="157" y="71"/>
                  </a:lnTo>
                  <a:lnTo>
                    <a:pt x="157" y="71"/>
                  </a:lnTo>
                  <a:lnTo>
                    <a:pt x="157" y="70"/>
                  </a:lnTo>
                  <a:lnTo>
                    <a:pt x="157" y="68"/>
                  </a:lnTo>
                  <a:lnTo>
                    <a:pt x="157" y="67"/>
                  </a:lnTo>
                  <a:lnTo>
                    <a:pt x="158" y="67"/>
                  </a:lnTo>
                  <a:lnTo>
                    <a:pt x="158" y="66"/>
                  </a:lnTo>
                  <a:lnTo>
                    <a:pt x="159" y="66"/>
                  </a:lnTo>
                  <a:lnTo>
                    <a:pt x="159" y="65"/>
                  </a:lnTo>
                  <a:lnTo>
                    <a:pt x="159" y="63"/>
                  </a:lnTo>
                  <a:lnTo>
                    <a:pt x="161" y="63"/>
                  </a:lnTo>
                  <a:lnTo>
                    <a:pt x="161" y="62"/>
                  </a:lnTo>
                  <a:lnTo>
                    <a:pt x="161" y="61"/>
                  </a:lnTo>
                  <a:lnTo>
                    <a:pt x="161" y="59"/>
                  </a:lnTo>
                  <a:lnTo>
                    <a:pt x="161" y="61"/>
                  </a:lnTo>
                  <a:lnTo>
                    <a:pt x="161" y="59"/>
                  </a:lnTo>
                  <a:lnTo>
                    <a:pt x="162" y="59"/>
                  </a:lnTo>
                  <a:lnTo>
                    <a:pt x="161" y="59"/>
                  </a:lnTo>
                  <a:lnTo>
                    <a:pt x="162" y="59"/>
                  </a:lnTo>
                  <a:lnTo>
                    <a:pt x="161" y="59"/>
                  </a:lnTo>
                  <a:lnTo>
                    <a:pt x="162" y="59"/>
                  </a:lnTo>
                  <a:lnTo>
                    <a:pt x="161" y="59"/>
                  </a:lnTo>
                  <a:lnTo>
                    <a:pt x="162" y="59"/>
                  </a:lnTo>
                  <a:lnTo>
                    <a:pt x="162" y="58"/>
                  </a:lnTo>
                  <a:lnTo>
                    <a:pt x="162" y="57"/>
                  </a:lnTo>
                  <a:lnTo>
                    <a:pt x="162" y="56"/>
                  </a:lnTo>
                  <a:lnTo>
                    <a:pt x="162" y="54"/>
                  </a:lnTo>
                  <a:lnTo>
                    <a:pt x="162" y="53"/>
                  </a:lnTo>
                  <a:lnTo>
                    <a:pt x="163" y="53"/>
                  </a:lnTo>
                  <a:lnTo>
                    <a:pt x="163" y="52"/>
                  </a:lnTo>
                  <a:lnTo>
                    <a:pt x="164" y="52"/>
                  </a:lnTo>
                  <a:lnTo>
                    <a:pt x="163" y="52"/>
                  </a:lnTo>
                  <a:lnTo>
                    <a:pt x="163" y="53"/>
                  </a:lnTo>
                  <a:lnTo>
                    <a:pt x="164" y="53"/>
                  </a:lnTo>
                  <a:lnTo>
                    <a:pt x="164" y="52"/>
                  </a:lnTo>
                  <a:lnTo>
                    <a:pt x="164" y="50"/>
                  </a:lnTo>
                  <a:lnTo>
                    <a:pt x="164" y="49"/>
                  </a:lnTo>
                  <a:lnTo>
                    <a:pt x="164" y="48"/>
                  </a:lnTo>
                  <a:lnTo>
                    <a:pt x="163" y="48"/>
                  </a:lnTo>
                  <a:lnTo>
                    <a:pt x="163" y="47"/>
                  </a:lnTo>
                  <a:lnTo>
                    <a:pt x="163" y="47"/>
                  </a:lnTo>
                  <a:lnTo>
                    <a:pt x="163" y="47"/>
                  </a:lnTo>
                  <a:lnTo>
                    <a:pt x="164" y="47"/>
                  </a:lnTo>
                  <a:lnTo>
                    <a:pt x="166" y="47"/>
                  </a:lnTo>
                  <a:lnTo>
                    <a:pt x="166" y="48"/>
                  </a:lnTo>
                  <a:lnTo>
                    <a:pt x="164" y="48"/>
                  </a:lnTo>
                  <a:lnTo>
                    <a:pt x="166" y="48"/>
                  </a:lnTo>
                  <a:lnTo>
                    <a:pt x="166" y="47"/>
                  </a:lnTo>
                  <a:lnTo>
                    <a:pt x="166" y="48"/>
                  </a:lnTo>
                  <a:lnTo>
                    <a:pt x="166" y="47"/>
                  </a:lnTo>
                  <a:lnTo>
                    <a:pt x="167" y="47"/>
                  </a:lnTo>
                  <a:lnTo>
                    <a:pt x="167" y="48"/>
                  </a:lnTo>
                  <a:lnTo>
                    <a:pt x="167" y="49"/>
                  </a:lnTo>
                  <a:lnTo>
                    <a:pt x="167" y="50"/>
                  </a:lnTo>
                  <a:lnTo>
                    <a:pt x="167" y="52"/>
                  </a:lnTo>
                  <a:lnTo>
                    <a:pt x="167" y="53"/>
                  </a:lnTo>
                  <a:lnTo>
                    <a:pt x="166" y="53"/>
                  </a:lnTo>
                  <a:lnTo>
                    <a:pt x="167" y="53"/>
                  </a:lnTo>
                  <a:lnTo>
                    <a:pt x="166" y="53"/>
                  </a:lnTo>
                  <a:lnTo>
                    <a:pt x="166" y="54"/>
                  </a:lnTo>
                  <a:lnTo>
                    <a:pt x="166" y="53"/>
                  </a:lnTo>
                  <a:lnTo>
                    <a:pt x="167" y="53"/>
                  </a:lnTo>
                  <a:lnTo>
                    <a:pt x="167" y="54"/>
                  </a:lnTo>
                  <a:lnTo>
                    <a:pt x="167" y="56"/>
                  </a:lnTo>
                  <a:lnTo>
                    <a:pt x="166" y="56"/>
                  </a:lnTo>
                  <a:lnTo>
                    <a:pt x="167" y="56"/>
                  </a:lnTo>
                  <a:lnTo>
                    <a:pt x="167" y="54"/>
                  </a:lnTo>
                  <a:lnTo>
                    <a:pt x="167" y="53"/>
                  </a:lnTo>
                  <a:lnTo>
                    <a:pt x="168" y="53"/>
                  </a:lnTo>
                  <a:lnTo>
                    <a:pt x="167" y="53"/>
                  </a:lnTo>
                  <a:lnTo>
                    <a:pt x="167" y="52"/>
                  </a:lnTo>
                  <a:lnTo>
                    <a:pt x="168" y="52"/>
                  </a:lnTo>
                  <a:lnTo>
                    <a:pt x="168" y="50"/>
                  </a:lnTo>
                  <a:lnTo>
                    <a:pt x="168" y="52"/>
                  </a:lnTo>
                  <a:lnTo>
                    <a:pt x="170" y="52"/>
                  </a:lnTo>
                  <a:lnTo>
                    <a:pt x="170" y="53"/>
                  </a:lnTo>
                  <a:lnTo>
                    <a:pt x="170" y="52"/>
                  </a:lnTo>
                  <a:lnTo>
                    <a:pt x="170" y="53"/>
                  </a:lnTo>
                  <a:lnTo>
                    <a:pt x="171" y="53"/>
                  </a:lnTo>
                  <a:lnTo>
                    <a:pt x="171" y="54"/>
                  </a:lnTo>
                  <a:lnTo>
                    <a:pt x="170" y="54"/>
                  </a:lnTo>
                  <a:lnTo>
                    <a:pt x="171" y="54"/>
                  </a:lnTo>
                  <a:lnTo>
                    <a:pt x="171" y="56"/>
                  </a:lnTo>
                  <a:lnTo>
                    <a:pt x="170" y="56"/>
                  </a:lnTo>
                  <a:lnTo>
                    <a:pt x="171" y="56"/>
                  </a:lnTo>
                  <a:lnTo>
                    <a:pt x="171" y="54"/>
                  </a:lnTo>
                  <a:lnTo>
                    <a:pt x="171" y="53"/>
                  </a:lnTo>
                  <a:lnTo>
                    <a:pt x="170" y="52"/>
                  </a:lnTo>
                  <a:lnTo>
                    <a:pt x="171" y="52"/>
                  </a:lnTo>
                  <a:lnTo>
                    <a:pt x="170" y="52"/>
                  </a:lnTo>
                  <a:lnTo>
                    <a:pt x="171" y="52"/>
                  </a:lnTo>
                  <a:lnTo>
                    <a:pt x="171" y="53"/>
                  </a:lnTo>
                  <a:lnTo>
                    <a:pt x="171" y="52"/>
                  </a:lnTo>
                  <a:lnTo>
                    <a:pt x="170" y="52"/>
                  </a:lnTo>
                  <a:lnTo>
                    <a:pt x="171" y="52"/>
                  </a:lnTo>
                  <a:lnTo>
                    <a:pt x="170" y="52"/>
                  </a:lnTo>
                  <a:lnTo>
                    <a:pt x="170" y="50"/>
                  </a:lnTo>
                  <a:lnTo>
                    <a:pt x="168" y="50"/>
                  </a:lnTo>
                  <a:lnTo>
                    <a:pt x="168" y="49"/>
                  </a:lnTo>
                  <a:lnTo>
                    <a:pt x="168" y="50"/>
                  </a:lnTo>
                  <a:lnTo>
                    <a:pt x="168" y="49"/>
                  </a:lnTo>
                  <a:lnTo>
                    <a:pt x="168" y="50"/>
                  </a:lnTo>
                  <a:lnTo>
                    <a:pt x="168" y="49"/>
                  </a:lnTo>
                  <a:lnTo>
                    <a:pt x="168" y="48"/>
                  </a:lnTo>
                  <a:lnTo>
                    <a:pt x="168" y="47"/>
                  </a:lnTo>
                  <a:lnTo>
                    <a:pt x="170" y="47"/>
                  </a:lnTo>
                  <a:lnTo>
                    <a:pt x="170" y="47"/>
                  </a:lnTo>
                  <a:lnTo>
                    <a:pt x="171" y="47"/>
                  </a:lnTo>
                  <a:lnTo>
                    <a:pt x="172" y="47"/>
                  </a:lnTo>
                  <a:lnTo>
                    <a:pt x="172" y="45"/>
                  </a:lnTo>
                  <a:lnTo>
                    <a:pt x="173" y="45"/>
                  </a:lnTo>
                  <a:lnTo>
                    <a:pt x="173" y="47"/>
                  </a:lnTo>
                  <a:lnTo>
                    <a:pt x="173" y="47"/>
                  </a:lnTo>
                  <a:lnTo>
                    <a:pt x="172" y="47"/>
                  </a:lnTo>
                  <a:lnTo>
                    <a:pt x="172" y="48"/>
                  </a:lnTo>
                  <a:lnTo>
                    <a:pt x="172" y="47"/>
                  </a:lnTo>
                  <a:lnTo>
                    <a:pt x="173" y="47"/>
                  </a:lnTo>
                  <a:lnTo>
                    <a:pt x="172" y="47"/>
                  </a:lnTo>
                  <a:lnTo>
                    <a:pt x="173" y="47"/>
                  </a:lnTo>
                  <a:lnTo>
                    <a:pt x="175" y="47"/>
                  </a:lnTo>
                  <a:lnTo>
                    <a:pt x="175" y="47"/>
                  </a:lnTo>
                  <a:lnTo>
                    <a:pt x="173" y="47"/>
                  </a:lnTo>
                  <a:lnTo>
                    <a:pt x="175" y="47"/>
                  </a:lnTo>
                  <a:lnTo>
                    <a:pt x="176" y="47"/>
                  </a:lnTo>
                  <a:lnTo>
                    <a:pt x="176" y="45"/>
                  </a:lnTo>
                  <a:lnTo>
                    <a:pt x="177" y="45"/>
                  </a:lnTo>
                  <a:lnTo>
                    <a:pt x="177" y="47"/>
                  </a:lnTo>
                  <a:lnTo>
                    <a:pt x="179" y="47"/>
                  </a:lnTo>
                  <a:lnTo>
                    <a:pt x="179" y="47"/>
                  </a:lnTo>
                  <a:lnTo>
                    <a:pt x="179" y="48"/>
                  </a:lnTo>
                  <a:lnTo>
                    <a:pt x="179" y="47"/>
                  </a:lnTo>
                  <a:lnTo>
                    <a:pt x="179" y="47"/>
                  </a:lnTo>
                  <a:lnTo>
                    <a:pt x="180" y="47"/>
                  </a:lnTo>
                  <a:lnTo>
                    <a:pt x="179" y="47"/>
                  </a:lnTo>
                  <a:lnTo>
                    <a:pt x="180" y="47"/>
                  </a:lnTo>
                  <a:lnTo>
                    <a:pt x="180" y="45"/>
                  </a:lnTo>
                  <a:lnTo>
                    <a:pt x="181" y="45"/>
                  </a:lnTo>
                  <a:lnTo>
                    <a:pt x="182" y="45"/>
                  </a:lnTo>
                  <a:lnTo>
                    <a:pt x="184" y="45"/>
                  </a:lnTo>
                  <a:lnTo>
                    <a:pt x="182" y="45"/>
                  </a:lnTo>
                  <a:lnTo>
                    <a:pt x="182" y="47"/>
                  </a:lnTo>
                  <a:lnTo>
                    <a:pt x="182" y="47"/>
                  </a:lnTo>
                  <a:lnTo>
                    <a:pt x="182" y="48"/>
                  </a:lnTo>
                  <a:lnTo>
                    <a:pt x="182" y="49"/>
                  </a:lnTo>
                  <a:lnTo>
                    <a:pt x="181" y="49"/>
                  </a:lnTo>
                  <a:lnTo>
                    <a:pt x="182" y="49"/>
                  </a:lnTo>
                  <a:lnTo>
                    <a:pt x="182" y="50"/>
                  </a:lnTo>
                  <a:lnTo>
                    <a:pt x="184" y="50"/>
                  </a:lnTo>
                  <a:lnTo>
                    <a:pt x="184" y="52"/>
                  </a:lnTo>
                  <a:lnTo>
                    <a:pt x="182" y="52"/>
                  </a:lnTo>
                  <a:lnTo>
                    <a:pt x="182" y="53"/>
                  </a:lnTo>
                  <a:lnTo>
                    <a:pt x="181" y="53"/>
                  </a:lnTo>
                  <a:lnTo>
                    <a:pt x="181" y="54"/>
                  </a:lnTo>
                  <a:lnTo>
                    <a:pt x="182" y="54"/>
                  </a:lnTo>
                  <a:lnTo>
                    <a:pt x="184" y="54"/>
                  </a:lnTo>
                  <a:lnTo>
                    <a:pt x="185" y="54"/>
                  </a:lnTo>
                  <a:lnTo>
                    <a:pt x="185" y="53"/>
                  </a:lnTo>
                  <a:lnTo>
                    <a:pt x="186" y="53"/>
                  </a:lnTo>
                  <a:lnTo>
                    <a:pt x="186" y="52"/>
                  </a:lnTo>
                  <a:lnTo>
                    <a:pt x="188" y="52"/>
                  </a:lnTo>
                  <a:lnTo>
                    <a:pt x="188" y="53"/>
                  </a:lnTo>
                  <a:lnTo>
                    <a:pt x="188" y="52"/>
                  </a:lnTo>
                  <a:lnTo>
                    <a:pt x="188" y="53"/>
                  </a:lnTo>
                  <a:lnTo>
                    <a:pt x="188" y="52"/>
                  </a:lnTo>
                  <a:lnTo>
                    <a:pt x="188" y="53"/>
                  </a:lnTo>
                  <a:lnTo>
                    <a:pt x="188" y="52"/>
                  </a:lnTo>
                  <a:lnTo>
                    <a:pt x="188" y="53"/>
                  </a:lnTo>
                  <a:lnTo>
                    <a:pt x="186" y="53"/>
                  </a:lnTo>
                  <a:lnTo>
                    <a:pt x="188" y="53"/>
                  </a:lnTo>
                  <a:lnTo>
                    <a:pt x="188" y="53"/>
                  </a:lnTo>
                  <a:lnTo>
                    <a:pt x="188" y="54"/>
                  </a:lnTo>
                  <a:lnTo>
                    <a:pt x="189" y="54"/>
                  </a:lnTo>
                  <a:lnTo>
                    <a:pt x="189" y="56"/>
                  </a:lnTo>
                  <a:lnTo>
                    <a:pt x="188" y="56"/>
                  </a:lnTo>
                  <a:lnTo>
                    <a:pt x="188" y="54"/>
                  </a:lnTo>
                  <a:lnTo>
                    <a:pt x="188" y="56"/>
                  </a:lnTo>
                  <a:lnTo>
                    <a:pt x="188" y="56"/>
                  </a:lnTo>
                  <a:lnTo>
                    <a:pt x="188" y="57"/>
                  </a:lnTo>
                  <a:lnTo>
                    <a:pt x="186" y="57"/>
                  </a:lnTo>
                  <a:lnTo>
                    <a:pt x="188" y="57"/>
                  </a:lnTo>
                  <a:lnTo>
                    <a:pt x="186" y="57"/>
                  </a:lnTo>
                  <a:lnTo>
                    <a:pt x="186" y="58"/>
                  </a:lnTo>
                  <a:lnTo>
                    <a:pt x="185" y="58"/>
                  </a:lnTo>
                  <a:lnTo>
                    <a:pt x="186" y="58"/>
                  </a:lnTo>
                  <a:lnTo>
                    <a:pt x="185" y="58"/>
                  </a:lnTo>
                  <a:lnTo>
                    <a:pt x="186" y="58"/>
                  </a:lnTo>
                  <a:lnTo>
                    <a:pt x="185" y="58"/>
                  </a:lnTo>
                  <a:lnTo>
                    <a:pt x="186" y="58"/>
                  </a:lnTo>
                  <a:lnTo>
                    <a:pt x="186" y="59"/>
                  </a:lnTo>
                  <a:lnTo>
                    <a:pt x="185" y="59"/>
                  </a:lnTo>
                  <a:lnTo>
                    <a:pt x="186" y="59"/>
                  </a:lnTo>
                  <a:lnTo>
                    <a:pt x="185" y="59"/>
                  </a:lnTo>
                  <a:lnTo>
                    <a:pt x="186" y="59"/>
                  </a:lnTo>
                  <a:lnTo>
                    <a:pt x="185" y="59"/>
                  </a:lnTo>
                  <a:lnTo>
                    <a:pt x="184" y="59"/>
                  </a:lnTo>
                  <a:lnTo>
                    <a:pt x="185" y="59"/>
                  </a:lnTo>
                  <a:lnTo>
                    <a:pt x="185" y="61"/>
                  </a:lnTo>
                  <a:lnTo>
                    <a:pt x="184" y="61"/>
                  </a:lnTo>
                  <a:lnTo>
                    <a:pt x="185" y="61"/>
                  </a:lnTo>
                  <a:lnTo>
                    <a:pt x="185" y="62"/>
                  </a:lnTo>
                  <a:lnTo>
                    <a:pt x="184" y="62"/>
                  </a:lnTo>
                  <a:lnTo>
                    <a:pt x="184" y="63"/>
                  </a:lnTo>
                  <a:lnTo>
                    <a:pt x="182" y="63"/>
                  </a:lnTo>
                  <a:lnTo>
                    <a:pt x="181" y="63"/>
                  </a:lnTo>
                  <a:lnTo>
                    <a:pt x="181" y="65"/>
                  </a:lnTo>
                  <a:lnTo>
                    <a:pt x="180" y="65"/>
                  </a:lnTo>
                  <a:lnTo>
                    <a:pt x="180" y="66"/>
                  </a:lnTo>
                  <a:lnTo>
                    <a:pt x="180" y="67"/>
                  </a:lnTo>
                  <a:lnTo>
                    <a:pt x="181" y="67"/>
                  </a:lnTo>
                  <a:lnTo>
                    <a:pt x="180" y="67"/>
                  </a:lnTo>
                  <a:lnTo>
                    <a:pt x="181" y="67"/>
                  </a:lnTo>
                  <a:lnTo>
                    <a:pt x="181" y="66"/>
                  </a:lnTo>
                  <a:lnTo>
                    <a:pt x="181" y="67"/>
                  </a:lnTo>
                  <a:lnTo>
                    <a:pt x="182" y="67"/>
                  </a:lnTo>
                  <a:lnTo>
                    <a:pt x="184" y="67"/>
                  </a:lnTo>
                  <a:lnTo>
                    <a:pt x="184" y="66"/>
                  </a:lnTo>
                  <a:lnTo>
                    <a:pt x="184" y="67"/>
                  </a:lnTo>
                  <a:lnTo>
                    <a:pt x="184" y="68"/>
                  </a:lnTo>
                  <a:lnTo>
                    <a:pt x="182" y="68"/>
                  </a:lnTo>
                  <a:lnTo>
                    <a:pt x="182" y="70"/>
                  </a:lnTo>
                  <a:lnTo>
                    <a:pt x="181" y="70"/>
                  </a:lnTo>
                  <a:lnTo>
                    <a:pt x="181" y="71"/>
                  </a:lnTo>
                  <a:lnTo>
                    <a:pt x="181" y="72"/>
                  </a:lnTo>
                  <a:lnTo>
                    <a:pt x="180" y="72"/>
                  </a:lnTo>
                  <a:lnTo>
                    <a:pt x="180" y="74"/>
                  </a:lnTo>
                  <a:lnTo>
                    <a:pt x="180" y="72"/>
                  </a:lnTo>
                  <a:lnTo>
                    <a:pt x="180" y="74"/>
                  </a:lnTo>
                  <a:lnTo>
                    <a:pt x="181" y="74"/>
                  </a:lnTo>
                  <a:lnTo>
                    <a:pt x="180" y="74"/>
                  </a:lnTo>
                  <a:lnTo>
                    <a:pt x="181" y="74"/>
                  </a:lnTo>
                  <a:lnTo>
                    <a:pt x="180" y="74"/>
                  </a:lnTo>
                  <a:lnTo>
                    <a:pt x="181" y="74"/>
                  </a:lnTo>
                  <a:lnTo>
                    <a:pt x="180" y="74"/>
                  </a:lnTo>
                  <a:lnTo>
                    <a:pt x="180" y="72"/>
                  </a:lnTo>
                  <a:lnTo>
                    <a:pt x="181" y="72"/>
                  </a:lnTo>
                  <a:lnTo>
                    <a:pt x="181" y="74"/>
                  </a:lnTo>
                  <a:lnTo>
                    <a:pt x="181" y="75"/>
                  </a:lnTo>
                  <a:lnTo>
                    <a:pt x="180" y="75"/>
                  </a:lnTo>
                  <a:lnTo>
                    <a:pt x="181" y="75"/>
                  </a:lnTo>
                  <a:lnTo>
                    <a:pt x="180" y="75"/>
                  </a:lnTo>
                  <a:lnTo>
                    <a:pt x="180" y="76"/>
                  </a:lnTo>
                  <a:lnTo>
                    <a:pt x="179" y="76"/>
                  </a:lnTo>
                  <a:lnTo>
                    <a:pt x="179" y="75"/>
                  </a:lnTo>
                  <a:lnTo>
                    <a:pt x="180" y="75"/>
                  </a:lnTo>
                  <a:lnTo>
                    <a:pt x="179" y="75"/>
                  </a:lnTo>
                  <a:lnTo>
                    <a:pt x="179" y="76"/>
                  </a:lnTo>
                  <a:lnTo>
                    <a:pt x="179" y="75"/>
                  </a:lnTo>
                  <a:lnTo>
                    <a:pt x="177" y="75"/>
                  </a:lnTo>
                  <a:lnTo>
                    <a:pt x="179" y="75"/>
                  </a:lnTo>
                  <a:lnTo>
                    <a:pt x="179" y="76"/>
                  </a:lnTo>
                  <a:lnTo>
                    <a:pt x="179" y="77"/>
                  </a:lnTo>
                  <a:lnTo>
                    <a:pt x="177" y="77"/>
                  </a:lnTo>
                  <a:lnTo>
                    <a:pt x="179" y="77"/>
                  </a:lnTo>
                  <a:lnTo>
                    <a:pt x="177" y="77"/>
                  </a:lnTo>
                  <a:lnTo>
                    <a:pt x="177" y="77"/>
                  </a:lnTo>
                  <a:lnTo>
                    <a:pt x="177" y="79"/>
                  </a:lnTo>
                  <a:lnTo>
                    <a:pt x="177" y="80"/>
                  </a:lnTo>
                  <a:lnTo>
                    <a:pt x="176" y="80"/>
                  </a:lnTo>
                  <a:lnTo>
                    <a:pt x="177" y="80"/>
                  </a:lnTo>
                  <a:lnTo>
                    <a:pt x="176" y="80"/>
                  </a:lnTo>
                  <a:lnTo>
                    <a:pt x="176" y="81"/>
                  </a:lnTo>
                  <a:lnTo>
                    <a:pt x="176" y="80"/>
                  </a:lnTo>
                  <a:lnTo>
                    <a:pt x="176" y="81"/>
                  </a:lnTo>
                  <a:lnTo>
                    <a:pt x="175" y="81"/>
                  </a:lnTo>
                  <a:lnTo>
                    <a:pt x="175" y="83"/>
                  </a:lnTo>
                  <a:lnTo>
                    <a:pt x="173" y="83"/>
                  </a:lnTo>
                  <a:lnTo>
                    <a:pt x="175" y="83"/>
                  </a:lnTo>
                  <a:lnTo>
                    <a:pt x="175" y="81"/>
                  </a:lnTo>
                  <a:lnTo>
                    <a:pt x="173" y="81"/>
                  </a:lnTo>
                  <a:lnTo>
                    <a:pt x="173" y="83"/>
                  </a:lnTo>
                  <a:lnTo>
                    <a:pt x="173" y="81"/>
                  </a:lnTo>
                  <a:lnTo>
                    <a:pt x="173" y="83"/>
                  </a:lnTo>
                  <a:lnTo>
                    <a:pt x="173" y="84"/>
                  </a:lnTo>
                  <a:lnTo>
                    <a:pt x="173" y="83"/>
                  </a:lnTo>
                  <a:lnTo>
                    <a:pt x="173" y="84"/>
                  </a:lnTo>
                  <a:lnTo>
                    <a:pt x="172" y="84"/>
                  </a:lnTo>
                  <a:lnTo>
                    <a:pt x="172" y="85"/>
                  </a:lnTo>
                  <a:lnTo>
                    <a:pt x="172" y="84"/>
                  </a:lnTo>
                  <a:lnTo>
                    <a:pt x="172" y="85"/>
                  </a:lnTo>
                  <a:lnTo>
                    <a:pt x="172" y="84"/>
                  </a:lnTo>
                  <a:lnTo>
                    <a:pt x="171" y="84"/>
                  </a:lnTo>
                  <a:lnTo>
                    <a:pt x="171" y="85"/>
                  </a:lnTo>
                  <a:lnTo>
                    <a:pt x="170" y="85"/>
                  </a:lnTo>
                  <a:lnTo>
                    <a:pt x="170" y="86"/>
                  </a:lnTo>
                  <a:lnTo>
                    <a:pt x="170" y="88"/>
                  </a:lnTo>
                  <a:lnTo>
                    <a:pt x="168" y="88"/>
                  </a:lnTo>
                  <a:lnTo>
                    <a:pt x="168" y="89"/>
                  </a:lnTo>
                  <a:lnTo>
                    <a:pt x="170" y="89"/>
                  </a:lnTo>
                  <a:lnTo>
                    <a:pt x="168" y="89"/>
                  </a:lnTo>
                  <a:lnTo>
                    <a:pt x="167" y="89"/>
                  </a:lnTo>
                  <a:lnTo>
                    <a:pt x="167" y="90"/>
                  </a:lnTo>
                  <a:lnTo>
                    <a:pt x="167" y="89"/>
                  </a:lnTo>
                  <a:lnTo>
                    <a:pt x="166" y="89"/>
                  </a:lnTo>
                  <a:lnTo>
                    <a:pt x="164" y="89"/>
                  </a:lnTo>
                  <a:lnTo>
                    <a:pt x="163" y="89"/>
                  </a:lnTo>
                  <a:lnTo>
                    <a:pt x="163" y="90"/>
                  </a:lnTo>
                  <a:lnTo>
                    <a:pt x="163" y="89"/>
                  </a:lnTo>
                  <a:lnTo>
                    <a:pt x="163" y="90"/>
                  </a:lnTo>
                  <a:lnTo>
                    <a:pt x="163" y="89"/>
                  </a:lnTo>
                  <a:lnTo>
                    <a:pt x="162" y="89"/>
                  </a:lnTo>
                  <a:lnTo>
                    <a:pt x="163" y="89"/>
                  </a:lnTo>
                  <a:lnTo>
                    <a:pt x="162" y="90"/>
                  </a:lnTo>
                  <a:lnTo>
                    <a:pt x="163" y="90"/>
                  </a:lnTo>
                  <a:lnTo>
                    <a:pt x="162" y="90"/>
                  </a:lnTo>
                  <a:lnTo>
                    <a:pt x="163" y="90"/>
                  </a:lnTo>
                  <a:lnTo>
                    <a:pt x="162" y="90"/>
                  </a:lnTo>
                  <a:lnTo>
                    <a:pt x="161" y="90"/>
                  </a:lnTo>
                  <a:lnTo>
                    <a:pt x="161" y="89"/>
                  </a:lnTo>
                  <a:lnTo>
                    <a:pt x="162" y="89"/>
                  </a:lnTo>
                  <a:lnTo>
                    <a:pt x="161" y="89"/>
                  </a:lnTo>
                  <a:lnTo>
                    <a:pt x="162" y="89"/>
                  </a:lnTo>
                  <a:lnTo>
                    <a:pt x="161" y="89"/>
                  </a:lnTo>
                  <a:lnTo>
                    <a:pt x="162" y="89"/>
                  </a:lnTo>
                  <a:lnTo>
                    <a:pt x="161" y="89"/>
                  </a:lnTo>
                  <a:lnTo>
                    <a:pt x="159" y="89"/>
                  </a:lnTo>
                  <a:lnTo>
                    <a:pt x="158" y="89"/>
                  </a:lnTo>
                  <a:lnTo>
                    <a:pt x="159" y="89"/>
                  </a:lnTo>
                  <a:lnTo>
                    <a:pt x="159" y="90"/>
                  </a:lnTo>
                  <a:lnTo>
                    <a:pt x="159" y="92"/>
                  </a:lnTo>
                  <a:lnTo>
                    <a:pt x="158" y="92"/>
                  </a:lnTo>
                  <a:lnTo>
                    <a:pt x="159" y="92"/>
                  </a:lnTo>
                  <a:lnTo>
                    <a:pt x="159" y="90"/>
                  </a:lnTo>
                  <a:lnTo>
                    <a:pt x="159" y="92"/>
                  </a:lnTo>
                  <a:lnTo>
                    <a:pt x="159" y="90"/>
                  </a:lnTo>
                  <a:lnTo>
                    <a:pt x="158" y="90"/>
                  </a:lnTo>
                  <a:lnTo>
                    <a:pt x="158" y="92"/>
                  </a:lnTo>
                  <a:lnTo>
                    <a:pt x="158" y="90"/>
                  </a:lnTo>
                  <a:lnTo>
                    <a:pt x="158" y="92"/>
                  </a:lnTo>
                  <a:lnTo>
                    <a:pt x="158" y="90"/>
                  </a:lnTo>
                  <a:lnTo>
                    <a:pt x="158" y="92"/>
                  </a:lnTo>
                  <a:lnTo>
                    <a:pt x="157" y="92"/>
                  </a:lnTo>
                  <a:lnTo>
                    <a:pt x="158" y="92"/>
                  </a:lnTo>
                  <a:lnTo>
                    <a:pt x="158" y="93"/>
                  </a:lnTo>
                  <a:lnTo>
                    <a:pt x="157" y="93"/>
                  </a:lnTo>
                  <a:lnTo>
                    <a:pt x="158" y="93"/>
                  </a:lnTo>
                  <a:lnTo>
                    <a:pt x="157" y="93"/>
                  </a:lnTo>
                  <a:lnTo>
                    <a:pt x="157" y="92"/>
                  </a:lnTo>
                  <a:lnTo>
                    <a:pt x="157" y="93"/>
                  </a:lnTo>
                  <a:lnTo>
                    <a:pt x="157" y="92"/>
                  </a:lnTo>
                  <a:lnTo>
                    <a:pt x="157" y="93"/>
                  </a:lnTo>
                  <a:lnTo>
                    <a:pt x="157" y="92"/>
                  </a:lnTo>
                  <a:lnTo>
                    <a:pt x="157" y="92"/>
                  </a:lnTo>
                  <a:lnTo>
                    <a:pt x="157" y="92"/>
                  </a:lnTo>
                  <a:lnTo>
                    <a:pt x="157" y="93"/>
                  </a:lnTo>
                  <a:lnTo>
                    <a:pt x="157" y="92"/>
                  </a:lnTo>
                  <a:lnTo>
                    <a:pt x="157" y="92"/>
                  </a:lnTo>
                  <a:lnTo>
                    <a:pt x="157" y="93"/>
                  </a:lnTo>
                  <a:lnTo>
                    <a:pt x="157" y="93"/>
                  </a:lnTo>
                  <a:lnTo>
                    <a:pt x="157" y="93"/>
                  </a:lnTo>
                  <a:lnTo>
                    <a:pt x="155" y="93"/>
                  </a:lnTo>
                  <a:lnTo>
                    <a:pt x="157" y="93"/>
                  </a:lnTo>
                  <a:lnTo>
                    <a:pt x="155" y="93"/>
                  </a:lnTo>
                  <a:lnTo>
                    <a:pt x="157" y="93"/>
                  </a:lnTo>
                  <a:lnTo>
                    <a:pt x="157" y="94"/>
                  </a:lnTo>
                  <a:lnTo>
                    <a:pt x="157" y="94"/>
                  </a:lnTo>
                  <a:lnTo>
                    <a:pt x="157" y="93"/>
                  </a:lnTo>
                  <a:lnTo>
                    <a:pt x="157" y="94"/>
                  </a:lnTo>
                  <a:lnTo>
                    <a:pt x="157" y="94"/>
                  </a:lnTo>
                  <a:lnTo>
                    <a:pt x="157" y="94"/>
                  </a:lnTo>
                  <a:lnTo>
                    <a:pt x="157" y="94"/>
                  </a:lnTo>
                  <a:lnTo>
                    <a:pt x="157" y="96"/>
                  </a:lnTo>
                  <a:lnTo>
                    <a:pt x="157" y="94"/>
                  </a:lnTo>
                  <a:lnTo>
                    <a:pt x="157" y="96"/>
                  </a:lnTo>
                  <a:lnTo>
                    <a:pt x="155" y="96"/>
                  </a:lnTo>
                  <a:lnTo>
                    <a:pt x="155" y="94"/>
                  </a:lnTo>
                  <a:lnTo>
                    <a:pt x="155" y="96"/>
                  </a:lnTo>
                  <a:lnTo>
                    <a:pt x="157" y="96"/>
                  </a:lnTo>
                  <a:lnTo>
                    <a:pt x="155" y="96"/>
                  </a:lnTo>
                  <a:lnTo>
                    <a:pt x="155" y="97"/>
                  </a:lnTo>
                  <a:lnTo>
                    <a:pt x="154" y="97"/>
                  </a:lnTo>
                  <a:lnTo>
                    <a:pt x="154" y="98"/>
                  </a:lnTo>
                  <a:lnTo>
                    <a:pt x="154" y="97"/>
                  </a:lnTo>
                  <a:lnTo>
                    <a:pt x="154" y="98"/>
                  </a:lnTo>
                  <a:lnTo>
                    <a:pt x="153" y="98"/>
                  </a:lnTo>
                  <a:lnTo>
                    <a:pt x="153" y="99"/>
                  </a:lnTo>
                  <a:lnTo>
                    <a:pt x="153" y="98"/>
                  </a:lnTo>
                  <a:lnTo>
                    <a:pt x="153" y="99"/>
                  </a:lnTo>
                  <a:lnTo>
                    <a:pt x="152" y="99"/>
                  </a:lnTo>
                  <a:lnTo>
                    <a:pt x="153" y="99"/>
                  </a:lnTo>
                  <a:lnTo>
                    <a:pt x="153" y="98"/>
                  </a:lnTo>
                  <a:lnTo>
                    <a:pt x="153" y="97"/>
                  </a:lnTo>
                  <a:lnTo>
                    <a:pt x="152" y="97"/>
                  </a:lnTo>
                  <a:lnTo>
                    <a:pt x="153" y="97"/>
                  </a:lnTo>
                  <a:lnTo>
                    <a:pt x="152" y="97"/>
                  </a:lnTo>
                  <a:lnTo>
                    <a:pt x="153" y="97"/>
                  </a:lnTo>
                  <a:lnTo>
                    <a:pt x="152" y="97"/>
                  </a:lnTo>
                  <a:lnTo>
                    <a:pt x="152" y="98"/>
                  </a:lnTo>
                  <a:lnTo>
                    <a:pt x="150" y="98"/>
                  </a:lnTo>
                  <a:lnTo>
                    <a:pt x="150" y="97"/>
                  </a:lnTo>
                  <a:lnTo>
                    <a:pt x="149" y="97"/>
                  </a:lnTo>
                  <a:lnTo>
                    <a:pt x="149" y="98"/>
                  </a:lnTo>
                  <a:lnTo>
                    <a:pt x="150" y="98"/>
                  </a:lnTo>
                  <a:lnTo>
                    <a:pt x="150" y="97"/>
                  </a:lnTo>
                  <a:lnTo>
                    <a:pt x="150" y="98"/>
                  </a:lnTo>
                  <a:lnTo>
                    <a:pt x="150" y="99"/>
                  </a:lnTo>
                  <a:lnTo>
                    <a:pt x="150" y="98"/>
                  </a:lnTo>
                  <a:lnTo>
                    <a:pt x="150" y="99"/>
                  </a:lnTo>
                  <a:lnTo>
                    <a:pt x="150" y="98"/>
                  </a:lnTo>
                  <a:lnTo>
                    <a:pt x="150" y="99"/>
                  </a:lnTo>
                  <a:lnTo>
                    <a:pt x="150" y="98"/>
                  </a:lnTo>
                  <a:lnTo>
                    <a:pt x="150" y="99"/>
                  </a:lnTo>
                  <a:lnTo>
                    <a:pt x="150" y="98"/>
                  </a:lnTo>
                  <a:lnTo>
                    <a:pt x="149" y="98"/>
                  </a:lnTo>
                  <a:lnTo>
                    <a:pt x="149" y="99"/>
                  </a:lnTo>
                  <a:lnTo>
                    <a:pt x="149" y="101"/>
                  </a:lnTo>
                  <a:lnTo>
                    <a:pt x="148" y="101"/>
                  </a:lnTo>
                  <a:lnTo>
                    <a:pt x="149" y="101"/>
                  </a:lnTo>
                  <a:lnTo>
                    <a:pt x="149" y="102"/>
                  </a:lnTo>
                  <a:lnTo>
                    <a:pt x="149" y="101"/>
                  </a:lnTo>
                  <a:lnTo>
                    <a:pt x="149" y="102"/>
                  </a:lnTo>
                  <a:lnTo>
                    <a:pt x="148" y="102"/>
                  </a:lnTo>
                  <a:lnTo>
                    <a:pt x="146" y="102"/>
                  </a:lnTo>
                  <a:lnTo>
                    <a:pt x="146" y="101"/>
                  </a:lnTo>
                  <a:lnTo>
                    <a:pt x="145" y="101"/>
                  </a:lnTo>
                  <a:lnTo>
                    <a:pt x="145" y="99"/>
                  </a:lnTo>
                  <a:lnTo>
                    <a:pt x="144" y="99"/>
                  </a:lnTo>
                  <a:lnTo>
                    <a:pt x="143" y="99"/>
                  </a:lnTo>
                  <a:lnTo>
                    <a:pt x="143" y="98"/>
                  </a:lnTo>
                  <a:lnTo>
                    <a:pt x="143" y="99"/>
                  </a:lnTo>
                  <a:lnTo>
                    <a:pt x="144" y="99"/>
                  </a:lnTo>
                  <a:lnTo>
                    <a:pt x="144" y="101"/>
                  </a:lnTo>
                  <a:lnTo>
                    <a:pt x="145" y="101"/>
                  </a:lnTo>
                  <a:lnTo>
                    <a:pt x="145" y="102"/>
                  </a:lnTo>
                  <a:lnTo>
                    <a:pt x="146" y="102"/>
                  </a:lnTo>
                  <a:lnTo>
                    <a:pt x="148" y="102"/>
                  </a:lnTo>
                  <a:lnTo>
                    <a:pt x="148" y="103"/>
                  </a:lnTo>
                  <a:lnTo>
                    <a:pt x="148" y="102"/>
                  </a:lnTo>
                  <a:lnTo>
                    <a:pt x="148" y="103"/>
                  </a:lnTo>
                  <a:lnTo>
                    <a:pt x="148" y="102"/>
                  </a:lnTo>
                  <a:lnTo>
                    <a:pt x="149" y="102"/>
                  </a:lnTo>
                  <a:lnTo>
                    <a:pt x="149" y="103"/>
                  </a:lnTo>
                  <a:lnTo>
                    <a:pt x="148" y="103"/>
                  </a:lnTo>
                  <a:lnTo>
                    <a:pt x="149" y="103"/>
                  </a:lnTo>
                  <a:lnTo>
                    <a:pt x="149" y="102"/>
                  </a:lnTo>
                  <a:lnTo>
                    <a:pt x="149" y="103"/>
                  </a:lnTo>
                  <a:lnTo>
                    <a:pt x="150" y="103"/>
                  </a:lnTo>
                  <a:lnTo>
                    <a:pt x="152" y="103"/>
                  </a:lnTo>
                  <a:lnTo>
                    <a:pt x="152" y="102"/>
                  </a:lnTo>
                  <a:lnTo>
                    <a:pt x="152" y="103"/>
                  </a:lnTo>
                  <a:lnTo>
                    <a:pt x="153" y="103"/>
                  </a:lnTo>
                  <a:lnTo>
                    <a:pt x="153" y="105"/>
                  </a:lnTo>
                  <a:lnTo>
                    <a:pt x="153" y="106"/>
                  </a:lnTo>
                  <a:lnTo>
                    <a:pt x="153" y="107"/>
                  </a:lnTo>
                  <a:lnTo>
                    <a:pt x="152" y="107"/>
                  </a:lnTo>
                  <a:lnTo>
                    <a:pt x="153" y="107"/>
                  </a:lnTo>
                  <a:lnTo>
                    <a:pt x="152" y="107"/>
                  </a:lnTo>
                  <a:lnTo>
                    <a:pt x="153" y="107"/>
                  </a:lnTo>
                  <a:lnTo>
                    <a:pt x="152" y="107"/>
                  </a:lnTo>
                  <a:lnTo>
                    <a:pt x="152" y="108"/>
                  </a:lnTo>
                  <a:lnTo>
                    <a:pt x="152" y="107"/>
                  </a:lnTo>
                  <a:lnTo>
                    <a:pt x="152" y="108"/>
                  </a:lnTo>
                  <a:lnTo>
                    <a:pt x="150" y="108"/>
                  </a:lnTo>
                  <a:lnTo>
                    <a:pt x="150" y="108"/>
                  </a:lnTo>
                  <a:lnTo>
                    <a:pt x="150" y="110"/>
                  </a:lnTo>
                  <a:lnTo>
                    <a:pt x="149" y="110"/>
                  </a:lnTo>
                  <a:lnTo>
                    <a:pt x="150" y="110"/>
                  </a:lnTo>
                  <a:lnTo>
                    <a:pt x="149" y="110"/>
                  </a:lnTo>
                  <a:lnTo>
                    <a:pt x="150" y="110"/>
                  </a:lnTo>
                  <a:lnTo>
                    <a:pt x="150" y="108"/>
                  </a:lnTo>
                  <a:lnTo>
                    <a:pt x="149" y="108"/>
                  </a:lnTo>
                  <a:lnTo>
                    <a:pt x="149" y="110"/>
                  </a:lnTo>
                  <a:lnTo>
                    <a:pt x="149" y="108"/>
                  </a:lnTo>
                  <a:lnTo>
                    <a:pt x="149" y="110"/>
                  </a:lnTo>
                  <a:lnTo>
                    <a:pt x="148" y="110"/>
                  </a:lnTo>
                  <a:lnTo>
                    <a:pt x="149" y="110"/>
                  </a:lnTo>
                  <a:lnTo>
                    <a:pt x="148" y="110"/>
                  </a:lnTo>
                  <a:lnTo>
                    <a:pt x="148" y="111"/>
                  </a:lnTo>
                  <a:lnTo>
                    <a:pt x="146" y="111"/>
                  </a:lnTo>
                  <a:lnTo>
                    <a:pt x="146" y="112"/>
                  </a:lnTo>
                  <a:lnTo>
                    <a:pt x="146" y="111"/>
                  </a:lnTo>
                  <a:lnTo>
                    <a:pt x="146" y="112"/>
                  </a:lnTo>
                  <a:lnTo>
                    <a:pt x="145" y="112"/>
                  </a:lnTo>
                  <a:lnTo>
                    <a:pt x="146" y="112"/>
                  </a:lnTo>
                  <a:lnTo>
                    <a:pt x="146" y="114"/>
                  </a:lnTo>
                  <a:lnTo>
                    <a:pt x="148" y="114"/>
                  </a:lnTo>
                  <a:lnTo>
                    <a:pt x="146" y="114"/>
                  </a:lnTo>
                  <a:lnTo>
                    <a:pt x="148" y="114"/>
                  </a:lnTo>
                  <a:lnTo>
                    <a:pt x="149" y="114"/>
                  </a:lnTo>
                  <a:lnTo>
                    <a:pt x="150" y="114"/>
                  </a:lnTo>
                  <a:lnTo>
                    <a:pt x="150" y="112"/>
                  </a:lnTo>
                  <a:lnTo>
                    <a:pt x="152" y="112"/>
                  </a:lnTo>
                  <a:lnTo>
                    <a:pt x="153" y="112"/>
                  </a:lnTo>
                  <a:lnTo>
                    <a:pt x="153" y="111"/>
                  </a:lnTo>
                  <a:lnTo>
                    <a:pt x="154" y="111"/>
                  </a:lnTo>
                  <a:lnTo>
                    <a:pt x="155" y="111"/>
                  </a:lnTo>
                  <a:lnTo>
                    <a:pt x="155" y="110"/>
                  </a:lnTo>
                  <a:lnTo>
                    <a:pt x="157" y="110"/>
                  </a:lnTo>
                  <a:lnTo>
                    <a:pt x="155" y="110"/>
                  </a:lnTo>
                  <a:lnTo>
                    <a:pt x="157" y="110"/>
                  </a:lnTo>
                  <a:lnTo>
                    <a:pt x="157" y="108"/>
                  </a:lnTo>
                  <a:lnTo>
                    <a:pt x="157" y="108"/>
                  </a:lnTo>
                  <a:lnTo>
                    <a:pt x="158" y="108"/>
                  </a:lnTo>
                  <a:lnTo>
                    <a:pt x="158" y="108"/>
                  </a:lnTo>
                  <a:lnTo>
                    <a:pt x="159" y="108"/>
                  </a:lnTo>
                  <a:lnTo>
                    <a:pt x="161" y="108"/>
                  </a:lnTo>
                  <a:lnTo>
                    <a:pt x="161" y="107"/>
                  </a:lnTo>
                  <a:lnTo>
                    <a:pt x="162" y="107"/>
                  </a:lnTo>
                  <a:lnTo>
                    <a:pt x="163" y="107"/>
                  </a:lnTo>
                  <a:lnTo>
                    <a:pt x="164" y="107"/>
                  </a:lnTo>
                  <a:lnTo>
                    <a:pt x="166" y="107"/>
                  </a:lnTo>
                  <a:lnTo>
                    <a:pt x="164" y="107"/>
                  </a:lnTo>
                  <a:lnTo>
                    <a:pt x="166" y="107"/>
                  </a:lnTo>
                  <a:lnTo>
                    <a:pt x="166" y="108"/>
                  </a:lnTo>
                  <a:lnTo>
                    <a:pt x="164" y="108"/>
                  </a:lnTo>
                  <a:lnTo>
                    <a:pt x="166" y="108"/>
                  </a:lnTo>
                  <a:lnTo>
                    <a:pt x="166" y="108"/>
                  </a:lnTo>
                  <a:lnTo>
                    <a:pt x="167" y="108"/>
                  </a:lnTo>
                  <a:lnTo>
                    <a:pt x="166" y="108"/>
                  </a:lnTo>
                  <a:lnTo>
                    <a:pt x="164" y="108"/>
                  </a:lnTo>
                  <a:lnTo>
                    <a:pt x="166" y="108"/>
                  </a:lnTo>
                  <a:lnTo>
                    <a:pt x="164" y="108"/>
                  </a:lnTo>
                  <a:lnTo>
                    <a:pt x="163" y="108"/>
                  </a:lnTo>
                  <a:lnTo>
                    <a:pt x="164" y="108"/>
                  </a:lnTo>
                  <a:lnTo>
                    <a:pt x="163" y="108"/>
                  </a:lnTo>
                  <a:lnTo>
                    <a:pt x="163" y="110"/>
                  </a:lnTo>
                  <a:lnTo>
                    <a:pt x="164" y="110"/>
                  </a:lnTo>
                  <a:lnTo>
                    <a:pt x="164" y="111"/>
                  </a:lnTo>
                  <a:lnTo>
                    <a:pt x="164" y="112"/>
                  </a:lnTo>
                  <a:lnTo>
                    <a:pt x="164" y="111"/>
                  </a:lnTo>
                  <a:lnTo>
                    <a:pt x="164" y="112"/>
                  </a:lnTo>
                  <a:lnTo>
                    <a:pt x="164" y="111"/>
                  </a:lnTo>
                  <a:lnTo>
                    <a:pt x="164" y="112"/>
                  </a:lnTo>
                  <a:lnTo>
                    <a:pt x="163" y="112"/>
                  </a:lnTo>
                  <a:lnTo>
                    <a:pt x="164" y="112"/>
                  </a:lnTo>
                  <a:lnTo>
                    <a:pt x="164" y="114"/>
                  </a:lnTo>
                  <a:lnTo>
                    <a:pt x="164" y="112"/>
                  </a:lnTo>
                  <a:lnTo>
                    <a:pt x="164" y="114"/>
                  </a:lnTo>
                  <a:lnTo>
                    <a:pt x="163" y="114"/>
                  </a:lnTo>
                  <a:lnTo>
                    <a:pt x="163" y="115"/>
                  </a:lnTo>
                  <a:lnTo>
                    <a:pt x="162" y="115"/>
                  </a:lnTo>
                  <a:lnTo>
                    <a:pt x="163" y="115"/>
                  </a:lnTo>
                  <a:lnTo>
                    <a:pt x="162" y="115"/>
                  </a:lnTo>
                  <a:lnTo>
                    <a:pt x="163" y="115"/>
                  </a:lnTo>
                  <a:lnTo>
                    <a:pt x="162" y="115"/>
                  </a:lnTo>
                  <a:lnTo>
                    <a:pt x="163" y="115"/>
                  </a:lnTo>
                  <a:lnTo>
                    <a:pt x="162" y="115"/>
                  </a:lnTo>
                  <a:lnTo>
                    <a:pt x="163" y="115"/>
                  </a:lnTo>
                  <a:lnTo>
                    <a:pt x="162" y="115"/>
                  </a:lnTo>
                  <a:lnTo>
                    <a:pt x="162" y="114"/>
                  </a:lnTo>
                  <a:lnTo>
                    <a:pt x="161" y="114"/>
                  </a:lnTo>
                  <a:lnTo>
                    <a:pt x="162" y="114"/>
                  </a:lnTo>
                  <a:lnTo>
                    <a:pt x="161" y="114"/>
                  </a:lnTo>
                  <a:lnTo>
                    <a:pt x="161" y="112"/>
                  </a:lnTo>
                  <a:lnTo>
                    <a:pt x="161" y="114"/>
                  </a:lnTo>
                  <a:lnTo>
                    <a:pt x="162" y="114"/>
                  </a:lnTo>
                  <a:lnTo>
                    <a:pt x="162" y="112"/>
                  </a:lnTo>
                  <a:lnTo>
                    <a:pt x="161" y="112"/>
                  </a:lnTo>
                  <a:lnTo>
                    <a:pt x="162" y="112"/>
                  </a:lnTo>
                  <a:lnTo>
                    <a:pt x="161" y="112"/>
                  </a:lnTo>
                  <a:lnTo>
                    <a:pt x="161" y="111"/>
                  </a:lnTo>
                  <a:lnTo>
                    <a:pt x="162" y="111"/>
                  </a:lnTo>
                  <a:lnTo>
                    <a:pt x="161" y="111"/>
                  </a:lnTo>
                  <a:lnTo>
                    <a:pt x="162" y="111"/>
                  </a:lnTo>
                  <a:lnTo>
                    <a:pt x="161" y="111"/>
                  </a:lnTo>
                  <a:lnTo>
                    <a:pt x="161" y="112"/>
                  </a:lnTo>
                  <a:lnTo>
                    <a:pt x="159" y="112"/>
                  </a:lnTo>
                  <a:lnTo>
                    <a:pt x="159" y="111"/>
                  </a:lnTo>
                  <a:lnTo>
                    <a:pt x="159" y="110"/>
                  </a:lnTo>
                  <a:lnTo>
                    <a:pt x="159" y="111"/>
                  </a:lnTo>
                  <a:lnTo>
                    <a:pt x="159" y="112"/>
                  </a:lnTo>
                  <a:lnTo>
                    <a:pt x="161" y="112"/>
                  </a:lnTo>
                  <a:lnTo>
                    <a:pt x="159" y="112"/>
                  </a:lnTo>
                  <a:lnTo>
                    <a:pt x="161" y="112"/>
                  </a:lnTo>
                  <a:lnTo>
                    <a:pt x="161" y="114"/>
                  </a:lnTo>
                  <a:lnTo>
                    <a:pt x="159" y="114"/>
                  </a:lnTo>
                  <a:lnTo>
                    <a:pt x="161" y="114"/>
                  </a:lnTo>
                  <a:lnTo>
                    <a:pt x="159" y="114"/>
                  </a:lnTo>
                  <a:lnTo>
                    <a:pt x="159" y="115"/>
                  </a:lnTo>
                  <a:lnTo>
                    <a:pt x="161" y="115"/>
                  </a:lnTo>
                  <a:lnTo>
                    <a:pt x="161" y="116"/>
                  </a:lnTo>
                  <a:lnTo>
                    <a:pt x="161" y="115"/>
                  </a:lnTo>
                  <a:lnTo>
                    <a:pt x="159" y="115"/>
                  </a:lnTo>
                  <a:lnTo>
                    <a:pt x="159" y="114"/>
                  </a:lnTo>
                  <a:lnTo>
                    <a:pt x="158" y="114"/>
                  </a:lnTo>
                  <a:lnTo>
                    <a:pt x="158" y="115"/>
                  </a:lnTo>
                  <a:lnTo>
                    <a:pt x="159" y="115"/>
                  </a:lnTo>
                  <a:lnTo>
                    <a:pt x="158" y="115"/>
                  </a:lnTo>
                  <a:lnTo>
                    <a:pt x="157" y="115"/>
                  </a:lnTo>
                  <a:lnTo>
                    <a:pt x="157" y="116"/>
                  </a:lnTo>
                  <a:lnTo>
                    <a:pt x="157" y="115"/>
                  </a:lnTo>
                  <a:lnTo>
                    <a:pt x="157" y="115"/>
                  </a:lnTo>
                  <a:lnTo>
                    <a:pt x="157" y="115"/>
                  </a:lnTo>
                  <a:lnTo>
                    <a:pt x="157" y="115"/>
                  </a:lnTo>
                  <a:lnTo>
                    <a:pt x="157" y="116"/>
                  </a:lnTo>
                  <a:lnTo>
                    <a:pt x="155" y="116"/>
                  </a:lnTo>
                  <a:lnTo>
                    <a:pt x="157" y="116"/>
                  </a:lnTo>
                  <a:lnTo>
                    <a:pt x="155" y="116"/>
                  </a:lnTo>
                  <a:lnTo>
                    <a:pt x="155" y="117"/>
                  </a:lnTo>
                  <a:lnTo>
                    <a:pt x="157" y="117"/>
                  </a:lnTo>
                  <a:lnTo>
                    <a:pt x="155" y="117"/>
                  </a:lnTo>
                  <a:lnTo>
                    <a:pt x="157" y="117"/>
                  </a:lnTo>
                  <a:lnTo>
                    <a:pt x="155" y="117"/>
                  </a:lnTo>
                  <a:lnTo>
                    <a:pt x="155" y="119"/>
                  </a:lnTo>
                  <a:lnTo>
                    <a:pt x="154" y="119"/>
                  </a:lnTo>
                  <a:lnTo>
                    <a:pt x="155" y="119"/>
                  </a:lnTo>
                  <a:lnTo>
                    <a:pt x="155" y="120"/>
                  </a:lnTo>
                  <a:lnTo>
                    <a:pt x="155" y="119"/>
                  </a:lnTo>
                  <a:lnTo>
                    <a:pt x="155" y="120"/>
                  </a:lnTo>
                  <a:lnTo>
                    <a:pt x="157" y="120"/>
                  </a:lnTo>
                  <a:lnTo>
                    <a:pt x="157" y="119"/>
                  </a:lnTo>
                  <a:lnTo>
                    <a:pt x="157" y="119"/>
                  </a:lnTo>
                  <a:lnTo>
                    <a:pt x="157" y="120"/>
                  </a:lnTo>
                  <a:lnTo>
                    <a:pt x="157" y="120"/>
                  </a:lnTo>
                  <a:lnTo>
                    <a:pt x="157" y="121"/>
                  </a:lnTo>
                  <a:lnTo>
                    <a:pt x="155" y="121"/>
                  </a:lnTo>
                  <a:lnTo>
                    <a:pt x="155" y="123"/>
                  </a:lnTo>
                  <a:lnTo>
                    <a:pt x="154" y="123"/>
                  </a:lnTo>
                  <a:lnTo>
                    <a:pt x="153" y="123"/>
                  </a:lnTo>
                  <a:lnTo>
                    <a:pt x="154" y="123"/>
                  </a:lnTo>
                  <a:lnTo>
                    <a:pt x="154" y="124"/>
                  </a:lnTo>
                  <a:lnTo>
                    <a:pt x="153" y="124"/>
                  </a:lnTo>
                  <a:lnTo>
                    <a:pt x="152" y="124"/>
                  </a:lnTo>
                  <a:lnTo>
                    <a:pt x="150" y="124"/>
                  </a:lnTo>
                  <a:lnTo>
                    <a:pt x="150" y="125"/>
                  </a:lnTo>
                  <a:lnTo>
                    <a:pt x="150" y="124"/>
                  </a:lnTo>
                  <a:lnTo>
                    <a:pt x="150" y="125"/>
                  </a:lnTo>
                  <a:lnTo>
                    <a:pt x="150" y="124"/>
                  </a:lnTo>
                  <a:lnTo>
                    <a:pt x="150" y="125"/>
                  </a:lnTo>
                  <a:lnTo>
                    <a:pt x="150" y="124"/>
                  </a:lnTo>
                  <a:lnTo>
                    <a:pt x="150" y="125"/>
                  </a:lnTo>
                  <a:lnTo>
                    <a:pt x="150" y="124"/>
                  </a:lnTo>
                  <a:lnTo>
                    <a:pt x="150" y="125"/>
                  </a:lnTo>
                  <a:lnTo>
                    <a:pt x="149" y="125"/>
                  </a:lnTo>
                  <a:lnTo>
                    <a:pt x="150" y="125"/>
                  </a:lnTo>
                  <a:lnTo>
                    <a:pt x="149" y="125"/>
                  </a:lnTo>
                  <a:lnTo>
                    <a:pt x="149" y="126"/>
                  </a:lnTo>
                  <a:lnTo>
                    <a:pt x="150" y="126"/>
                  </a:lnTo>
                  <a:lnTo>
                    <a:pt x="149" y="126"/>
                  </a:lnTo>
                  <a:lnTo>
                    <a:pt x="148" y="126"/>
                  </a:lnTo>
                  <a:lnTo>
                    <a:pt x="146" y="126"/>
                  </a:lnTo>
                  <a:lnTo>
                    <a:pt x="146" y="125"/>
                  </a:lnTo>
                  <a:lnTo>
                    <a:pt x="145" y="125"/>
                  </a:lnTo>
                  <a:lnTo>
                    <a:pt x="145" y="126"/>
                  </a:lnTo>
                  <a:lnTo>
                    <a:pt x="146" y="126"/>
                  </a:lnTo>
                  <a:lnTo>
                    <a:pt x="146" y="128"/>
                  </a:lnTo>
                  <a:lnTo>
                    <a:pt x="145" y="128"/>
                  </a:lnTo>
                  <a:lnTo>
                    <a:pt x="145" y="126"/>
                  </a:lnTo>
                  <a:lnTo>
                    <a:pt x="144" y="126"/>
                  </a:lnTo>
                  <a:lnTo>
                    <a:pt x="143" y="126"/>
                  </a:lnTo>
                  <a:lnTo>
                    <a:pt x="143" y="125"/>
                  </a:lnTo>
                  <a:lnTo>
                    <a:pt x="141" y="125"/>
                  </a:lnTo>
                  <a:lnTo>
                    <a:pt x="140" y="125"/>
                  </a:lnTo>
                  <a:lnTo>
                    <a:pt x="139" y="125"/>
                  </a:lnTo>
                  <a:lnTo>
                    <a:pt x="140" y="125"/>
                  </a:lnTo>
                  <a:lnTo>
                    <a:pt x="141" y="125"/>
                  </a:lnTo>
                  <a:lnTo>
                    <a:pt x="143" y="125"/>
                  </a:lnTo>
                  <a:lnTo>
                    <a:pt x="143" y="126"/>
                  </a:lnTo>
                  <a:lnTo>
                    <a:pt x="144" y="126"/>
                  </a:lnTo>
                  <a:lnTo>
                    <a:pt x="144" y="128"/>
                  </a:lnTo>
                  <a:lnTo>
                    <a:pt x="145" y="128"/>
                  </a:lnTo>
                  <a:lnTo>
                    <a:pt x="146" y="128"/>
                  </a:lnTo>
                  <a:lnTo>
                    <a:pt x="148" y="129"/>
                  </a:lnTo>
                  <a:lnTo>
                    <a:pt x="146" y="129"/>
                  </a:lnTo>
                  <a:lnTo>
                    <a:pt x="146" y="130"/>
                  </a:lnTo>
                  <a:lnTo>
                    <a:pt x="145" y="130"/>
                  </a:lnTo>
                  <a:lnTo>
                    <a:pt x="146" y="130"/>
                  </a:lnTo>
                  <a:lnTo>
                    <a:pt x="148" y="130"/>
                  </a:lnTo>
                  <a:lnTo>
                    <a:pt x="146" y="130"/>
                  </a:lnTo>
                  <a:lnTo>
                    <a:pt x="148" y="130"/>
                  </a:lnTo>
                  <a:lnTo>
                    <a:pt x="149" y="130"/>
                  </a:lnTo>
                  <a:lnTo>
                    <a:pt x="148" y="130"/>
                  </a:lnTo>
                  <a:lnTo>
                    <a:pt x="146" y="130"/>
                  </a:lnTo>
                  <a:lnTo>
                    <a:pt x="146" y="132"/>
                  </a:lnTo>
                  <a:lnTo>
                    <a:pt x="145" y="132"/>
                  </a:lnTo>
                  <a:lnTo>
                    <a:pt x="146" y="132"/>
                  </a:lnTo>
                  <a:lnTo>
                    <a:pt x="145" y="132"/>
                  </a:lnTo>
                  <a:lnTo>
                    <a:pt x="145" y="133"/>
                  </a:lnTo>
                  <a:lnTo>
                    <a:pt x="145" y="132"/>
                  </a:lnTo>
                  <a:lnTo>
                    <a:pt x="144" y="132"/>
                  </a:lnTo>
                  <a:lnTo>
                    <a:pt x="144" y="133"/>
                  </a:lnTo>
                  <a:lnTo>
                    <a:pt x="145" y="133"/>
                  </a:lnTo>
                  <a:lnTo>
                    <a:pt x="144" y="133"/>
                  </a:lnTo>
                  <a:lnTo>
                    <a:pt x="143" y="133"/>
                  </a:lnTo>
                  <a:lnTo>
                    <a:pt x="141" y="133"/>
                  </a:lnTo>
                  <a:lnTo>
                    <a:pt x="141" y="134"/>
                  </a:lnTo>
                  <a:lnTo>
                    <a:pt x="143" y="134"/>
                  </a:lnTo>
                  <a:lnTo>
                    <a:pt x="143" y="135"/>
                  </a:lnTo>
                  <a:lnTo>
                    <a:pt x="141" y="135"/>
                  </a:lnTo>
                  <a:lnTo>
                    <a:pt x="143" y="135"/>
                  </a:lnTo>
                  <a:lnTo>
                    <a:pt x="141" y="135"/>
                  </a:lnTo>
                  <a:lnTo>
                    <a:pt x="143" y="135"/>
                  </a:lnTo>
                  <a:lnTo>
                    <a:pt x="143" y="137"/>
                  </a:lnTo>
                  <a:lnTo>
                    <a:pt x="141" y="137"/>
                  </a:lnTo>
                  <a:lnTo>
                    <a:pt x="140" y="137"/>
                  </a:lnTo>
                  <a:lnTo>
                    <a:pt x="139" y="137"/>
                  </a:lnTo>
                  <a:lnTo>
                    <a:pt x="137" y="137"/>
                  </a:lnTo>
                  <a:lnTo>
                    <a:pt x="139" y="137"/>
                  </a:lnTo>
                  <a:lnTo>
                    <a:pt x="137" y="137"/>
                  </a:lnTo>
                  <a:lnTo>
                    <a:pt x="137" y="135"/>
                  </a:lnTo>
                  <a:lnTo>
                    <a:pt x="136" y="135"/>
                  </a:lnTo>
                  <a:lnTo>
                    <a:pt x="136" y="134"/>
                  </a:lnTo>
                  <a:lnTo>
                    <a:pt x="135" y="134"/>
                  </a:lnTo>
                  <a:lnTo>
                    <a:pt x="136" y="134"/>
                  </a:lnTo>
                  <a:lnTo>
                    <a:pt x="135" y="134"/>
                  </a:lnTo>
                  <a:lnTo>
                    <a:pt x="136" y="134"/>
                  </a:lnTo>
                  <a:lnTo>
                    <a:pt x="135" y="134"/>
                  </a:lnTo>
                  <a:lnTo>
                    <a:pt x="135" y="133"/>
                  </a:lnTo>
                  <a:lnTo>
                    <a:pt x="135" y="132"/>
                  </a:lnTo>
                  <a:lnTo>
                    <a:pt x="134" y="132"/>
                  </a:lnTo>
                  <a:lnTo>
                    <a:pt x="135" y="132"/>
                  </a:lnTo>
                  <a:lnTo>
                    <a:pt x="135" y="133"/>
                  </a:lnTo>
                  <a:lnTo>
                    <a:pt x="135" y="134"/>
                  </a:lnTo>
                  <a:lnTo>
                    <a:pt x="136" y="134"/>
                  </a:lnTo>
                  <a:lnTo>
                    <a:pt x="136" y="135"/>
                  </a:lnTo>
                  <a:lnTo>
                    <a:pt x="137" y="135"/>
                  </a:lnTo>
                  <a:lnTo>
                    <a:pt x="137" y="137"/>
                  </a:lnTo>
                  <a:lnTo>
                    <a:pt x="139" y="137"/>
                  </a:lnTo>
                  <a:lnTo>
                    <a:pt x="140" y="137"/>
                  </a:lnTo>
                  <a:lnTo>
                    <a:pt x="141" y="137"/>
                  </a:lnTo>
                  <a:lnTo>
                    <a:pt x="141" y="138"/>
                  </a:lnTo>
                  <a:lnTo>
                    <a:pt x="140" y="138"/>
                  </a:lnTo>
                  <a:lnTo>
                    <a:pt x="139" y="138"/>
                  </a:lnTo>
                  <a:lnTo>
                    <a:pt x="137" y="138"/>
                  </a:lnTo>
                  <a:lnTo>
                    <a:pt x="139" y="138"/>
                  </a:lnTo>
                  <a:lnTo>
                    <a:pt x="139" y="139"/>
                  </a:lnTo>
                  <a:lnTo>
                    <a:pt x="140" y="139"/>
                  </a:lnTo>
                  <a:lnTo>
                    <a:pt x="140" y="139"/>
                  </a:lnTo>
                  <a:lnTo>
                    <a:pt x="140" y="139"/>
                  </a:lnTo>
                  <a:lnTo>
                    <a:pt x="139" y="139"/>
                  </a:lnTo>
                  <a:lnTo>
                    <a:pt x="139" y="139"/>
                  </a:lnTo>
                  <a:lnTo>
                    <a:pt x="137" y="139"/>
                  </a:lnTo>
                  <a:lnTo>
                    <a:pt x="137" y="139"/>
                  </a:lnTo>
                  <a:lnTo>
                    <a:pt x="137" y="139"/>
                  </a:lnTo>
                  <a:lnTo>
                    <a:pt x="137" y="139"/>
                  </a:lnTo>
                  <a:lnTo>
                    <a:pt x="137" y="139"/>
                  </a:lnTo>
                  <a:lnTo>
                    <a:pt x="137" y="141"/>
                  </a:lnTo>
                  <a:lnTo>
                    <a:pt x="137" y="139"/>
                  </a:lnTo>
                  <a:lnTo>
                    <a:pt x="136" y="139"/>
                  </a:lnTo>
                  <a:lnTo>
                    <a:pt x="137" y="139"/>
                  </a:lnTo>
                  <a:lnTo>
                    <a:pt x="136" y="139"/>
                  </a:lnTo>
                  <a:lnTo>
                    <a:pt x="136" y="141"/>
                  </a:lnTo>
                  <a:lnTo>
                    <a:pt x="136" y="139"/>
                  </a:lnTo>
                  <a:lnTo>
                    <a:pt x="137" y="139"/>
                  </a:lnTo>
                  <a:lnTo>
                    <a:pt x="137" y="141"/>
                  </a:lnTo>
                  <a:lnTo>
                    <a:pt x="136" y="141"/>
                  </a:lnTo>
                  <a:lnTo>
                    <a:pt x="136" y="142"/>
                  </a:lnTo>
                  <a:lnTo>
                    <a:pt x="135" y="142"/>
                  </a:lnTo>
                  <a:lnTo>
                    <a:pt x="135" y="141"/>
                  </a:lnTo>
                  <a:lnTo>
                    <a:pt x="134" y="141"/>
                  </a:lnTo>
                  <a:lnTo>
                    <a:pt x="135" y="141"/>
                  </a:lnTo>
                  <a:lnTo>
                    <a:pt x="135" y="142"/>
                  </a:lnTo>
                  <a:lnTo>
                    <a:pt x="134" y="142"/>
                  </a:lnTo>
                  <a:lnTo>
                    <a:pt x="135" y="142"/>
                  </a:lnTo>
                  <a:lnTo>
                    <a:pt x="136" y="142"/>
                  </a:lnTo>
                  <a:lnTo>
                    <a:pt x="136" y="141"/>
                  </a:lnTo>
                  <a:lnTo>
                    <a:pt x="136" y="142"/>
                  </a:lnTo>
                  <a:lnTo>
                    <a:pt x="136" y="141"/>
                  </a:lnTo>
                  <a:lnTo>
                    <a:pt x="137" y="141"/>
                  </a:lnTo>
                  <a:lnTo>
                    <a:pt x="139" y="141"/>
                  </a:lnTo>
                  <a:lnTo>
                    <a:pt x="140" y="141"/>
                  </a:lnTo>
                  <a:lnTo>
                    <a:pt x="139" y="141"/>
                  </a:lnTo>
                  <a:lnTo>
                    <a:pt x="139" y="142"/>
                  </a:lnTo>
                  <a:lnTo>
                    <a:pt x="137" y="142"/>
                  </a:lnTo>
                  <a:lnTo>
                    <a:pt x="137" y="143"/>
                  </a:lnTo>
                  <a:lnTo>
                    <a:pt x="136" y="143"/>
                  </a:lnTo>
                  <a:lnTo>
                    <a:pt x="137" y="143"/>
                  </a:lnTo>
                  <a:lnTo>
                    <a:pt x="136" y="143"/>
                  </a:lnTo>
                  <a:lnTo>
                    <a:pt x="136" y="144"/>
                  </a:lnTo>
                  <a:lnTo>
                    <a:pt x="135" y="144"/>
                  </a:lnTo>
                  <a:lnTo>
                    <a:pt x="136" y="144"/>
                  </a:lnTo>
                  <a:lnTo>
                    <a:pt x="135" y="144"/>
                  </a:lnTo>
                  <a:lnTo>
                    <a:pt x="134" y="144"/>
                  </a:lnTo>
                  <a:lnTo>
                    <a:pt x="134" y="146"/>
                  </a:lnTo>
                  <a:lnTo>
                    <a:pt x="134" y="144"/>
                  </a:lnTo>
                  <a:lnTo>
                    <a:pt x="132" y="144"/>
                  </a:lnTo>
                  <a:lnTo>
                    <a:pt x="134" y="144"/>
                  </a:lnTo>
                  <a:lnTo>
                    <a:pt x="132" y="144"/>
                  </a:lnTo>
                  <a:lnTo>
                    <a:pt x="134" y="144"/>
                  </a:lnTo>
                  <a:lnTo>
                    <a:pt x="134" y="146"/>
                  </a:lnTo>
                  <a:lnTo>
                    <a:pt x="134" y="147"/>
                  </a:lnTo>
                  <a:lnTo>
                    <a:pt x="134" y="146"/>
                  </a:lnTo>
                  <a:lnTo>
                    <a:pt x="134" y="147"/>
                  </a:lnTo>
                  <a:lnTo>
                    <a:pt x="132" y="147"/>
                  </a:lnTo>
                  <a:lnTo>
                    <a:pt x="134" y="147"/>
                  </a:lnTo>
                  <a:lnTo>
                    <a:pt x="134" y="146"/>
                  </a:lnTo>
                  <a:lnTo>
                    <a:pt x="132" y="146"/>
                  </a:lnTo>
                  <a:lnTo>
                    <a:pt x="132" y="147"/>
                  </a:lnTo>
                  <a:lnTo>
                    <a:pt x="132" y="146"/>
                  </a:lnTo>
                  <a:lnTo>
                    <a:pt x="131" y="146"/>
                  </a:lnTo>
                  <a:lnTo>
                    <a:pt x="131" y="147"/>
                  </a:lnTo>
                  <a:lnTo>
                    <a:pt x="131" y="146"/>
                  </a:lnTo>
                  <a:lnTo>
                    <a:pt x="131" y="147"/>
                  </a:lnTo>
                  <a:lnTo>
                    <a:pt x="131" y="146"/>
                  </a:lnTo>
                  <a:lnTo>
                    <a:pt x="131" y="147"/>
                  </a:lnTo>
                  <a:lnTo>
                    <a:pt x="130" y="147"/>
                  </a:lnTo>
                  <a:lnTo>
                    <a:pt x="130" y="146"/>
                  </a:lnTo>
                  <a:lnTo>
                    <a:pt x="130" y="147"/>
                  </a:lnTo>
                  <a:lnTo>
                    <a:pt x="131" y="147"/>
                  </a:lnTo>
                  <a:lnTo>
                    <a:pt x="130" y="147"/>
                  </a:lnTo>
                  <a:lnTo>
                    <a:pt x="131" y="147"/>
                  </a:lnTo>
                  <a:lnTo>
                    <a:pt x="131" y="148"/>
                  </a:lnTo>
                  <a:lnTo>
                    <a:pt x="130" y="148"/>
                  </a:lnTo>
                  <a:lnTo>
                    <a:pt x="131" y="148"/>
                  </a:lnTo>
                  <a:lnTo>
                    <a:pt x="130" y="148"/>
                  </a:lnTo>
                  <a:lnTo>
                    <a:pt x="131" y="148"/>
                  </a:lnTo>
                  <a:lnTo>
                    <a:pt x="130" y="148"/>
                  </a:lnTo>
                  <a:lnTo>
                    <a:pt x="130" y="150"/>
                  </a:lnTo>
                  <a:lnTo>
                    <a:pt x="128" y="150"/>
                  </a:lnTo>
                  <a:lnTo>
                    <a:pt x="130" y="150"/>
                  </a:lnTo>
                  <a:lnTo>
                    <a:pt x="130" y="151"/>
                  </a:lnTo>
                  <a:lnTo>
                    <a:pt x="128" y="151"/>
                  </a:lnTo>
                  <a:lnTo>
                    <a:pt x="127" y="151"/>
                  </a:lnTo>
                  <a:lnTo>
                    <a:pt x="127" y="150"/>
                  </a:lnTo>
                  <a:lnTo>
                    <a:pt x="127" y="151"/>
                  </a:lnTo>
                  <a:lnTo>
                    <a:pt x="127" y="150"/>
                  </a:lnTo>
                  <a:lnTo>
                    <a:pt x="127" y="151"/>
                  </a:lnTo>
                  <a:lnTo>
                    <a:pt x="128" y="151"/>
                  </a:lnTo>
                  <a:lnTo>
                    <a:pt x="127" y="151"/>
                  </a:lnTo>
                  <a:lnTo>
                    <a:pt x="128" y="151"/>
                  </a:lnTo>
                  <a:lnTo>
                    <a:pt x="128" y="152"/>
                  </a:lnTo>
                  <a:lnTo>
                    <a:pt x="128" y="151"/>
                  </a:lnTo>
                  <a:lnTo>
                    <a:pt x="127" y="151"/>
                  </a:lnTo>
                  <a:lnTo>
                    <a:pt x="127" y="152"/>
                  </a:lnTo>
                  <a:lnTo>
                    <a:pt x="128" y="152"/>
                  </a:lnTo>
                  <a:lnTo>
                    <a:pt x="127" y="152"/>
                  </a:lnTo>
                  <a:lnTo>
                    <a:pt x="126" y="152"/>
                  </a:lnTo>
                  <a:lnTo>
                    <a:pt x="126" y="153"/>
                  </a:lnTo>
                  <a:lnTo>
                    <a:pt x="126" y="152"/>
                  </a:lnTo>
                  <a:lnTo>
                    <a:pt x="126" y="153"/>
                  </a:lnTo>
                  <a:lnTo>
                    <a:pt x="127" y="153"/>
                  </a:lnTo>
                  <a:lnTo>
                    <a:pt x="127" y="155"/>
                  </a:lnTo>
                  <a:lnTo>
                    <a:pt x="126" y="155"/>
                  </a:lnTo>
                  <a:lnTo>
                    <a:pt x="126" y="156"/>
                  </a:lnTo>
                  <a:lnTo>
                    <a:pt x="126" y="155"/>
                  </a:lnTo>
                  <a:lnTo>
                    <a:pt x="126" y="156"/>
                  </a:lnTo>
                  <a:lnTo>
                    <a:pt x="126" y="155"/>
                  </a:lnTo>
                  <a:lnTo>
                    <a:pt x="126" y="156"/>
                  </a:lnTo>
                  <a:lnTo>
                    <a:pt x="126" y="156"/>
                  </a:lnTo>
                  <a:lnTo>
                    <a:pt x="126" y="156"/>
                  </a:lnTo>
                  <a:lnTo>
                    <a:pt x="126" y="155"/>
                  </a:lnTo>
                  <a:lnTo>
                    <a:pt x="126" y="155"/>
                  </a:lnTo>
                  <a:lnTo>
                    <a:pt x="126" y="156"/>
                  </a:lnTo>
                  <a:lnTo>
                    <a:pt x="126" y="156"/>
                  </a:lnTo>
                  <a:lnTo>
                    <a:pt x="126" y="156"/>
                  </a:lnTo>
                  <a:lnTo>
                    <a:pt x="126" y="156"/>
                  </a:lnTo>
                  <a:lnTo>
                    <a:pt x="126" y="156"/>
                  </a:lnTo>
                  <a:lnTo>
                    <a:pt x="126" y="155"/>
                  </a:lnTo>
                  <a:lnTo>
                    <a:pt x="125" y="155"/>
                  </a:lnTo>
                  <a:lnTo>
                    <a:pt x="125" y="153"/>
                  </a:lnTo>
                  <a:lnTo>
                    <a:pt x="123" y="153"/>
                  </a:lnTo>
                  <a:lnTo>
                    <a:pt x="123" y="155"/>
                  </a:lnTo>
                  <a:lnTo>
                    <a:pt x="123" y="153"/>
                  </a:lnTo>
                  <a:lnTo>
                    <a:pt x="123" y="155"/>
                  </a:lnTo>
                  <a:lnTo>
                    <a:pt x="122" y="155"/>
                  </a:lnTo>
                  <a:lnTo>
                    <a:pt x="122" y="153"/>
                  </a:lnTo>
                  <a:lnTo>
                    <a:pt x="122" y="155"/>
                  </a:lnTo>
                  <a:lnTo>
                    <a:pt x="122" y="153"/>
                  </a:lnTo>
                  <a:lnTo>
                    <a:pt x="122" y="155"/>
                  </a:lnTo>
                  <a:lnTo>
                    <a:pt x="123" y="155"/>
                  </a:lnTo>
                  <a:lnTo>
                    <a:pt x="125" y="155"/>
                  </a:lnTo>
                  <a:lnTo>
                    <a:pt x="125" y="156"/>
                  </a:lnTo>
                  <a:lnTo>
                    <a:pt x="125" y="157"/>
                  </a:lnTo>
                  <a:lnTo>
                    <a:pt x="125" y="159"/>
                  </a:lnTo>
                  <a:lnTo>
                    <a:pt x="125" y="157"/>
                  </a:lnTo>
                  <a:lnTo>
                    <a:pt x="125" y="159"/>
                  </a:lnTo>
                  <a:lnTo>
                    <a:pt x="123" y="159"/>
                  </a:lnTo>
                  <a:lnTo>
                    <a:pt x="125" y="157"/>
                  </a:lnTo>
                  <a:lnTo>
                    <a:pt x="123" y="157"/>
                  </a:lnTo>
                  <a:lnTo>
                    <a:pt x="123" y="159"/>
                  </a:lnTo>
                  <a:lnTo>
                    <a:pt x="123" y="157"/>
                  </a:lnTo>
                  <a:lnTo>
                    <a:pt x="122" y="157"/>
                  </a:lnTo>
                  <a:lnTo>
                    <a:pt x="122" y="159"/>
                  </a:lnTo>
                  <a:lnTo>
                    <a:pt x="123" y="159"/>
                  </a:lnTo>
                  <a:lnTo>
                    <a:pt x="123" y="157"/>
                  </a:lnTo>
                  <a:lnTo>
                    <a:pt x="123" y="159"/>
                  </a:lnTo>
                  <a:lnTo>
                    <a:pt x="123" y="160"/>
                  </a:lnTo>
                  <a:lnTo>
                    <a:pt x="125" y="160"/>
                  </a:lnTo>
                  <a:lnTo>
                    <a:pt x="123" y="160"/>
                  </a:lnTo>
                  <a:lnTo>
                    <a:pt x="125" y="160"/>
                  </a:lnTo>
                  <a:lnTo>
                    <a:pt x="125" y="161"/>
                  </a:lnTo>
                  <a:lnTo>
                    <a:pt x="123" y="161"/>
                  </a:lnTo>
                  <a:lnTo>
                    <a:pt x="125" y="161"/>
                  </a:lnTo>
                  <a:lnTo>
                    <a:pt x="123" y="161"/>
                  </a:lnTo>
                  <a:lnTo>
                    <a:pt x="123" y="160"/>
                  </a:lnTo>
                  <a:lnTo>
                    <a:pt x="122" y="160"/>
                  </a:lnTo>
                  <a:lnTo>
                    <a:pt x="122" y="159"/>
                  </a:lnTo>
                  <a:lnTo>
                    <a:pt x="122" y="160"/>
                  </a:lnTo>
                  <a:lnTo>
                    <a:pt x="121" y="160"/>
                  </a:lnTo>
                  <a:lnTo>
                    <a:pt x="122" y="160"/>
                  </a:lnTo>
                  <a:lnTo>
                    <a:pt x="121" y="160"/>
                  </a:lnTo>
                  <a:lnTo>
                    <a:pt x="121" y="161"/>
                  </a:lnTo>
                  <a:lnTo>
                    <a:pt x="122" y="161"/>
                  </a:lnTo>
                  <a:lnTo>
                    <a:pt x="121" y="161"/>
                  </a:lnTo>
                  <a:lnTo>
                    <a:pt x="121" y="162"/>
                  </a:lnTo>
                  <a:lnTo>
                    <a:pt x="121" y="161"/>
                  </a:lnTo>
                  <a:lnTo>
                    <a:pt x="121" y="162"/>
                  </a:lnTo>
                  <a:lnTo>
                    <a:pt x="119" y="162"/>
                  </a:lnTo>
                  <a:lnTo>
                    <a:pt x="121" y="162"/>
                  </a:lnTo>
                  <a:lnTo>
                    <a:pt x="119" y="162"/>
                  </a:lnTo>
                  <a:lnTo>
                    <a:pt x="121" y="162"/>
                  </a:lnTo>
                  <a:lnTo>
                    <a:pt x="121" y="164"/>
                  </a:lnTo>
                  <a:lnTo>
                    <a:pt x="121" y="162"/>
                  </a:lnTo>
                  <a:lnTo>
                    <a:pt x="119" y="164"/>
                  </a:lnTo>
                  <a:lnTo>
                    <a:pt x="119" y="162"/>
                  </a:lnTo>
                  <a:lnTo>
                    <a:pt x="119" y="164"/>
                  </a:lnTo>
                  <a:lnTo>
                    <a:pt x="119" y="162"/>
                  </a:lnTo>
                  <a:lnTo>
                    <a:pt x="119" y="164"/>
                  </a:lnTo>
                  <a:lnTo>
                    <a:pt x="119" y="162"/>
                  </a:lnTo>
                  <a:lnTo>
                    <a:pt x="119" y="164"/>
                  </a:lnTo>
                  <a:lnTo>
                    <a:pt x="119" y="162"/>
                  </a:lnTo>
                  <a:lnTo>
                    <a:pt x="118" y="162"/>
                  </a:lnTo>
                  <a:lnTo>
                    <a:pt x="118" y="164"/>
                  </a:lnTo>
                  <a:lnTo>
                    <a:pt x="119" y="164"/>
                  </a:lnTo>
                  <a:lnTo>
                    <a:pt x="118" y="164"/>
                  </a:lnTo>
                  <a:lnTo>
                    <a:pt x="119" y="164"/>
                  </a:lnTo>
                  <a:lnTo>
                    <a:pt x="118" y="164"/>
                  </a:lnTo>
                  <a:lnTo>
                    <a:pt x="118" y="165"/>
                  </a:lnTo>
                  <a:lnTo>
                    <a:pt x="118" y="164"/>
                  </a:lnTo>
                  <a:lnTo>
                    <a:pt x="118" y="165"/>
                  </a:lnTo>
                  <a:lnTo>
                    <a:pt x="117" y="165"/>
                  </a:lnTo>
                  <a:lnTo>
                    <a:pt x="118" y="165"/>
                  </a:lnTo>
                  <a:lnTo>
                    <a:pt x="118" y="166"/>
                  </a:lnTo>
                  <a:lnTo>
                    <a:pt x="117" y="166"/>
                  </a:lnTo>
                  <a:lnTo>
                    <a:pt x="118" y="166"/>
                  </a:lnTo>
                  <a:lnTo>
                    <a:pt x="117" y="165"/>
                  </a:lnTo>
                  <a:lnTo>
                    <a:pt x="117" y="166"/>
                  </a:lnTo>
                  <a:lnTo>
                    <a:pt x="117" y="165"/>
                  </a:lnTo>
                  <a:lnTo>
                    <a:pt x="118" y="165"/>
                  </a:lnTo>
                  <a:lnTo>
                    <a:pt x="117" y="165"/>
                  </a:lnTo>
                  <a:lnTo>
                    <a:pt x="117" y="166"/>
                  </a:lnTo>
                  <a:lnTo>
                    <a:pt x="116" y="166"/>
                  </a:lnTo>
                  <a:lnTo>
                    <a:pt x="114" y="166"/>
                  </a:lnTo>
                  <a:lnTo>
                    <a:pt x="114" y="165"/>
                  </a:lnTo>
                  <a:lnTo>
                    <a:pt x="113" y="165"/>
                  </a:lnTo>
                  <a:lnTo>
                    <a:pt x="112" y="165"/>
                  </a:lnTo>
                  <a:lnTo>
                    <a:pt x="112" y="166"/>
                  </a:lnTo>
                  <a:lnTo>
                    <a:pt x="113" y="166"/>
                  </a:lnTo>
                  <a:lnTo>
                    <a:pt x="114" y="166"/>
                  </a:lnTo>
                  <a:lnTo>
                    <a:pt x="116" y="166"/>
                  </a:lnTo>
                  <a:lnTo>
                    <a:pt x="117" y="166"/>
                  </a:lnTo>
                  <a:lnTo>
                    <a:pt x="117" y="168"/>
                  </a:lnTo>
                  <a:lnTo>
                    <a:pt x="116" y="168"/>
                  </a:lnTo>
                  <a:lnTo>
                    <a:pt x="117" y="168"/>
                  </a:lnTo>
                  <a:lnTo>
                    <a:pt x="116" y="168"/>
                  </a:lnTo>
                  <a:lnTo>
                    <a:pt x="117" y="168"/>
                  </a:lnTo>
                  <a:lnTo>
                    <a:pt x="117" y="169"/>
                  </a:lnTo>
                  <a:lnTo>
                    <a:pt x="116" y="169"/>
                  </a:lnTo>
                  <a:lnTo>
                    <a:pt x="116" y="168"/>
                  </a:lnTo>
                  <a:lnTo>
                    <a:pt x="116" y="169"/>
                  </a:lnTo>
                  <a:lnTo>
                    <a:pt x="117" y="169"/>
                  </a:lnTo>
                  <a:lnTo>
                    <a:pt x="118" y="169"/>
                  </a:lnTo>
                  <a:lnTo>
                    <a:pt x="117" y="169"/>
                  </a:lnTo>
                  <a:lnTo>
                    <a:pt x="117" y="170"/>
                  </a:lnTo>
                  <a:lnTo>
                    <a:pt x="117" y="169"/>
                  </a:lnTo>
                  <a:lnTo>
                    <a:pt x="117" y="170"/>
                  </a:lnTo>
                  <a:lnTo>
                    <a:pt x="116" y="170"/>
                  </a:lnTo>
                  <a:lnTo>
                    <a:pt x="117" y="170"/>
                  </a:lnTo>
                  <a:lnTo>
                    <a:pt x="116" y="170"/>
                  </a:lnTo>
                  <a:lnTo>
                    <a:pt x="116" y="170"/>
                  </a:lnTo>
                  <a:lnTo>
                    <a:pt x="116" y="170"/>
                  </a:lnTo>
                  <a:lnTo>
                    <a:pt x="114" y="170"/>
                  </a:lnTo>
                  <a:lnTo>
                    <a:pt x="116" y="170"/>
                  </a:lnTo>
                  <a:lnTo>
                    <a:pt x="114" y="170"/>
                  </a:lnTo>
                  <a:lnTo>
                    <a:pt x="116" y="170"/>
                  </a:lnTo>
                  <a:lnTo>
                    <a:pt x="114" y="170"/>
                  </a:lnTo>
                  <a:lnTo>
                    <a:pt x="114" y="170"/>
                  </a:lnTo>
                  <a:lnTo>
                    <a:pt x="114" y="170"/>
                  </a:lnTo>
                  <a:lnTo>
                    <a:pt x="113" y="170"/>
                  </a:lnTo>
                  <a:lnTo>
                    <a:pt x="114" y="170"/>
                  </a:lnTo>
                  <a:lnTo>
                    <a:pt x="113" y="170"/>
                  </a:lnTo>
                  <a:lnTo>
                    <a:pt x="113" y="170"/>
                  </a:lnTo>
                  <a:lnTo>
                    <a:pt x="112" y="170"/>
                  </a:lnTo>
                  <a:lnTo>
                    <a:pt x="112" y="172"/>
                  </a:lnTo>
                  <a:lnTo>
                    <a:pt x="112" y="173"/>
                  </a:lnTo>
                  <a:lnTo>
                    <a:pt x="110" y="173"/>
                  </a:lnTo>
                  <a:lnTo>
                    <a:pt x="110" y="172"/>
                  </a:lnTo>
                  <a:lnTo>
                    <a:pt x="109" y="172"/>
                  </a:lnTo>
                  <a:lnTo>
                    <a:pt x="109" y="170"/>
                  </a:lnTo>
                  <a:lnTo>
                    <a:pt x="109" y="170"/>
                  </a:lnTo>
                  <a:lnTo>
                    <a:pt x="109" y="170"/>
                  </a:lnTo>
                  <a:lnTo>
                    <a:pt x="109" y="170"/>
                  </a:lnTo>
                  <a:lnTo>
                    <a:pt x="109" y="170"/>
                  </a:lnTo>
                  <a:lnTo>
                    <a:pt x="109" y="170"/>
                  </a:lnTo>
                  <a:lnTo>
                    <a:pt x="108" y="170"/>
                  </a:lnTo>
                  <a:lnTo>
                    <a:pt x="108" y="169"/>
                  </a:lnTo>
                  <a:lnTo>
                    <a:pt x="108" y="170"/>
                  </a:lnTo>
                  <a:lnTo>
                    <a:pt x="108" y="169"/>
                  </a:lnTo>
                  <a:lnTo>
                    <a:pt x="108" y="170"/>
                  </a:lnTo>
                  <a:lnTo>
                    <a:pt x="108" y="169"/>
                  </a:lnTo>
                  <a:lnTo>
                    <a:pt x="108" y="170"/>
                  </a:lnTo>
                  <a:lnTo>
                    <a:pt x="107" y="170"/>
                  </a:lnTo>
                  <a:lnTo>
                    <a:pt x="105" y="170"/>
                  </a:lnTo>
                  <a:lnTo>
                    <a:pt x="107" y="170"/>
                  </a:lnTo>
                  <a:lnTo>
                    <a:pt x="108" y="170"/>
                  </a:lnTo>
                  <a:lnTo>
                    <a:pt x="107" y="170"/>
                  </a:lnTo>
                  <a:lnTo>
                    <a:pt x="108" y="170"/>
                  </a:lnTo>
                  <a:lnTo>
                    <a:pt x="108" y="170"/>
                  </a:lnTo>
                  <a:lnTo>
                    <a:pt x="107" y="170"/>
                  </a:lnTo>
                  <a:lnTo>
                    <a:pt x="108" y="170"/>
                  </a:lnTo>
                  <a:lnTo>
                    <a:pt x="107" y="170"/>
                  </a:lnTo>
                  <a:lnTo>
                    <a:pt x="107" y="172"/>
                  </a:lnTo>
                  <a:lnTo>
                    <a:pt x="108" y="170"/>
                  </a:lnTo>
                  <a:lnTo>
                    <a:pt x="108" y="172"/>
                  </a:lnTo>
                  <a:lnTo>
                    <a:pt x="108" y="170"/>
                  </a:lnTo>
                  <a:lnTo>
                    <a:pt x="108" y="172"/>
                  </a:lnTo>
                  <a:lnTo>
                    <a:pt x="108" y="170"/>
                  </a:lnTo>
                  <a:lnTo>
                    <a:pt x="108" y="172"/>
                  </a:lnTo>
                  <a:lnTo>
                    <a:pt x="108" y="170"/>
                  </a:lnTo>
                  <a:lnTo>
                    <a:pt x="108" y="172"/>
                  </a:lnTo>
                  <a:lnTo>
                    <a:pt x="108" y="170"/>
                  </a:lnTo>
                  <a:lnTo>
                    <a:pt x="108" y="172"/>
                  </a:lnTo>
                  <a:lnTo>
                    <a:pt x="108" y="170"/>
                  </a:lnTo>
                  <a:lnTo>
                    <a:pt x="108" y="172"/>
                  </a:lnTo>
                  <a:lnTo>
                    <a:pt x="109" y="172"/>
                  </a:lnTo>
                  <a:lnTo>
                    <a:pt x="108" y="172"/>
                  </a:lnTo>
                  <a:lnTo>
                    <a:pt x="109" y="172"/>
                  </a:lnTo>
                  <a:lnTo>
                    <a:pt x="110" y="172"/>
                  </a:lnTo>
                  <a:lnTo>
                    <a:pt x="110" y="173"/>
                  </a:lnTo>
                  <a:lnTo>
                    <a:pt x="110" y="174"/>
                  </a:lnTo>
                  <a:lnTo>
                    <a:pt x="109" y="174"/>
                  </a:lnTo>
                  <a:lnTo>
                    <a:pt x="109" y="175"/>
                  </a:lnTo>
                  <a:lnTo>
                    <a:pt x="109" y="174"/>
                  </a:lnTo>
                  <a:lnTo>
                    <a:pt x="108" y="174"/>
                  </a:lnTo>
                  <a:lnTo>
                    <a:pt x="108" y="173"/>
                  </a:lnTo>
                  <a:lnTo>
                    <a:pt x="107" y="173"/>
                  </a:lnTo>
                  <a:lnTo>
                    <a:pt x="105" y="173"/>
                  </a:lnTo>
                  <a:lnTo>
                    <a:pt x="105" y="172"/>
                  </a:lnTo>
                  <a:lnTo>
                    <a:pt x="105" y="170"/>
                  </a:lnTo>
                  <a:lnTo>
                    <a:pt x="105" y="172"/>
                  </a:lnTo>
                  <a:lnTo>
                    <a:pt x="105" y="170"/>
                  </a:lnTo>
                  <a:lnTo>
                    <a:pt x="104" y="170"/>
                  </a:lnTo>
                  <a:lnTo>
                    <a:pt x="104" y="172"/>
                  </a:lnTo>
                  <a:lnTo>
                    <a:pt x="105" y="172"/>
                  </a:lnTo>
                  <a:lnTo>
                    <a:pt x="104" y="172"/>
                  </a:lnTo>
                  <a:lnTo>
                    <a:pt x="105" y="172"/>
                  </a:lnTo>
                  <a:lnTo>
                    <a:pt x="105" y="173"/>
                  </a:lnTo>
                  <a:lnTo>
                    <a:pt x="105" y="174"/>
                  </a:lnTo>
                  <a:lnTo>
                    <a:pt x="105" y="175"/>
                  </a:lnTo>
                  <a:lnTo>
                    <a:pt x="107" y="175"/>
                  </a:lnTo>
                  <a:lnTo>
                    <a:pt x="108" y="175"/>
                  </a:lnTo>
                  <a:lnTo>
                    <a:pt x="108" y="174"/>
                  </a:lnTo>
                  <a:lnTo>
                    <a:pt x="108" y="175"/>
                  </a:lnTo>
                  <a:lnTo>
                    <a:pt x="108" y="174"/>
                  </a:lnTo>
                  <a:lnTo>
                    <a:pt x="108" y="175"/>
                  </a:lnTo>
                  <a:lnTo>
                    <a:pt x="107" y="175"/>
                  </a:lnTo>
                  <a:lnTo>
                    <a:pt x="105" y="175"/>
                  </a:lnTo>
                  <a:lnTo>
                    <a:pt x="105" y="177"/>
                  </a:lnTo>
                  <a:lnTo>
                    <a:pt x="105" y="175"/>
                  </a:lnTo>
                  <a:lnTo>
                    <a:pt x="105" y="177"/>
                  </a:lnTo>
                  <a:lnTo>
                    <a:pt x="105" y="175"/>
                  </a:lnTo>
                  <a:lnTo>
                    <a:pt x="105" y="177"/>
                  </a:lnTo>
                  <a:lnTo>
                    <a:pt x="105" y="175"/>
                  </a:lnTo>
                  <a:lnTo>
                    <a:pt x="104" y="175"/>
                  </a:lnTo>
                  <a:lnTo>
                    <a:pt x="104" y="174"/>
                  </a:lnTo>
                  <a:lnTo>
                    <a:pt x="104" y="173"/>
                  </a:lnTo>
                  <a:lnTo>
                    <a:pt x="104" y="172"/>
                  </a:lnTo>
                  <a:lnTo>
                    <a:pt x="103" y="172"/>
                  </a:lnTo>
                  <a:lnTo>
                    <a:pt x="103" y="173"/>
                  </a:lnTo>
                  <a:lnTo>
                    <a:pt x="104" y="173"/>
                  </a:lnTo>
                  <a:lnTo>
                    <a:pt x="104" y="174"/>
                  </a:lnTo>
                  <a:lnTo>
                    <a:pt x="104" y="173"/>
                  </a:lnTo>
                  <a:lnTo>
                    <a:pt x="104" y="174"/>
                  </a:lnTo>
                  <a:lnTo>
                    <a:pt x="104" y="175"/>
                  </a:lnTo>
                  <a:lnTo>
                    <a:pt x="104" y="174"/>
                  </a:lnTo>
                  <a:lnTo>
                    <a:pt x="104" y="175"/>
                  </a:lnTo>
                  <a:lnTo>
                    <a:pt x="104" y="177"/>
                  </a:lnTo>
                  <a:lnTo>
                    <a:pt x="104" y="178"/>
                  </a:lnTo>
                  <a:lnTo>
                    <a:pt x="103" y="178"/>
                  </a:lnTo>
                  <a:lnTo>
                    <a:pt x="104" y="178"/>
                  </a:lnTo>
                  <a:lnTo>
                    <a:pt x="103" y="178"/>
                  </a:lnTo>
                  <a:lnTo>
                    <a:pt x="104" y="178"/>
                  </a:lnTo>
                  <a:lnTo>
                    <a:pt x="103" y="178"/>
                  </a:lnTo>
                  <a:lnTo>
                    <a:pt x="103" y="177"/>
                  </a:lnTo>
                  <a:lnTo>
                    <a:pt x="103" y="178"/>
                  </a:lnTo>
                  <a:lnTo>
                    <a:pt x="103" y="177"/>
                  </a:lnTo>
                  <a:lnTo>
                    <a:pt x="103" y="175"/>
                  </a:lnTo>
                  <a:lnTo>
                    <a:pt x="103" y="177"/>
                  </a:lnTo>
                  <a:lnTo>
                    <a:pt x="103" y="175"/>
                  </a:lnTo>
                  <a:lnTo>
                    <a:pt x="103" y="177"/>
                  </a:lnTo>
                  <a:lnTo>
                    <a:pt x="101" y="177"/>
                  </a:lnTo>
                  <a:lnTo>
                    <a:pt x="103" y="177"/>
                  </a:lnTo>
                  <a:lnTo>
                    <a:pt x="101" y="177"/>
                  </a:lnTo>
                  <a:lnTo>
                    <a:pt x="101" y="175"/>
                  </a:lnTo>
                  <a:lnTo>
                    <a:pt x="100" y="175"/>
                  </a:lnTo>
                  <a:lnTo>
                    <a:pt x="101" y="175"/>
                  </a:lnTo>
                  <a:lnTo>
                    <a:pt x="100" y="175"/>
                  </a:lnTo>
                  <a:lnTo>
                    <a:pt x="101" y="174"/>
                  </a:lnTo>
                  <a:lnTo>
                    <a:pt x="100" y="174"/>
                  </a:lnTo>
                  <a:lnTo>
                    <a:pt x="101" y="174"/>
                  </a:lnTo>
                  <a:lnTo>
                    <a:pt x="100" y="174"/>
                  </a:lnTo>
                  <a:lnTo>
                    <a:pt x="101" y="174"/>
                  </a:lnTo>
                  <a:lnTo>
                    <a:pt x="100" y="174"/>
                  </a:lnTo>
                  <a:lnTo>
                    <a:pt x="100" y="175"/>
                  </a:lnTo>
                  <a:lnTo>
                    <a:pt x="101" y="175"/>
                  </a:lnTo>
                  <a:lnTo>
                    <a:pt x="100" y="175"/>
                  </a:lnTo>
                  <a:lnTo>
                    <a:pt x="100" y="177"/>
                  </a:lnTo>
                  <a:lnTo>
                    <a:pt x="101" y="177"/>
                  </a:lnTo>
                  <a:lnTo>
                    <a:pt x="101" y="178"/>
                  </a:lnTo>
                  <a:lnTo>
                    <a:pt x="103" y="178"/>
                  </a:lnTo>
                  <a:lnTo>
                    <a:pt x="101" y="178"/>
                  </a:lnTo>
                  <a:lnTo>
                    <a:pt x="101" y="177"/>
                  </a:lnTo>
                  <a:lnTo>
                    <a:pt x="101" y="178"/>
                  </a:lnTo>
                  <a:lnTo>
                    <a:pt x="103" y="178"/>
                  </a:lnTo>
                  <a:lnTo>
                    <a:pt x="101" y="178"/>
                  </a:lnTo>
                  <a:lnTo>
                    <a:pt x="103" y="178"/>
                  </a:lnTo>
                  <a:lnTo>
                    <a:pt x="103" y="179"/>
                  </a:lnTo>
                  <a:lnTo>
                    <a:pt x="101" y="179"/>
                  </a:lnTo>
                  <a:lnTo>
                    <a:pt x="103" y="179"/>
                  </a:lnTo>
                  <a:lnTo>
                    <a:pt x="101" y="179"/>
                  </a:lnTo>
                  <a:lnTo>
                    <a:pt x="103" y="179"/>
                  </a:lnTo>
                  <a:lnTo>
                    <a:pt x="101" y="179"/>
                  </a:lnTo>
                  <a:lnTo>
                    <a:pt x="103" y="179"/>
                  </a:lnTo>
                  <a:lnTo>
                    <a:pt x="101" y="179"/>
                  </a:lnTo>
                  <a:lnTo>
                    <a:pt x="103" y="179"/>
                  </a:lnTo>
                  <a:lnTo>
                    <a:pt x="101" y="179"/>
                  </a:lnTo>
                  <a:lnTo>
                    <a:pt x="103" y="179"/>
                  </a:lnTo>
                  <a:lnTo>
                    <a:pt x="101" y="179"/>
                  </a:lnTo>
                  <a:lnTo>
                    <a:pt x="101" y="181"/>
                  </a:lnTo>
                  <a:lnTo>
                    <a:pt x="103" y="181"/>
                  </a:lnTo>
                  <a:lnTo>
                    <a:pt x="101" y="181"/>
                  </a:lnTo>
                  <a:lnTo>
                    <a:pt x="103" y="181"/>
                  </a:lnTo>
                  <a:lnTo>
                    <a:pt x="101" y="181"/>
                  </a:lnTo>
                  <a:lnTo>
                    <a:pt x="103" y="181"/>
                  </a:lnTo>
                  <a:lnTo>
                    <a:pt x="101" y="181"/>
                  </a:lnTo>
                  <a:lnTo>
                    <a:pt x="103" y="181"/>
                  </a:lnTo>
                  <a:lnTo>
                    <a:pt x="101" y="181"/>
                  </a:lnTo>
                  <a:lnTo>
                    <a:pt x="101" y="179"/>
                  </a:lnTo>
                  <a:lnTo>
                    <a:pt x="101" y="181"/>
                  </a:lnTo>
                  <a:lnTo>
                    <a:pt x="101" y="182"/>
                  </a:lnTo>
                  <a:lnTo>
                    <a:pt x="103" y="182"/>
                  </a:lnTo>
                  <a:lnTo>
                    <a:pt x="101" y="182"/>
                  </a:lnTo>
                  <a:lnTo>
                    <a:pt x="101" y="181"/>
                  </a:lnTo>
                  <a:lnTo>
                    <a:pt x="101" y="182"/>
                  </a:lnTo>
                  <a:lnTo>
                    <a:pt x="101" y="181"/>
                  </a:lnTo>
                  <a:lnTo>
                    <a:pt x="101" y="182"/>
                  </a:lnTo>
                  <a:lnTo>
                    <a:pt x="101" y="181"/>
                  </a:lnTo>
                  <a:lnTo>
                    <a:pt x="101" y="182"/>
                  </a:lnTo>
                  <a:lnTo>
                    <a:pt x="101" y="181"/>
                  </a:lnTo>
                  <a:lnTo>
                    <a:pt x="100" y="181"/>
                  </a:lnTo>
                  <a:lnTo>
                    <a:pt x="100" y="182"/>
                  </a:lnTo>
                  <a:lnTo>
                    <a:pt x="101" y="182"/>
                  </a:lnTo>
                  <a:lnTo>
                    <a:pt x="100" y="182"/>
                  </a:lnTo>
                  <a:lnTo>
                    <a:pt x="101" y="182"/>
                  </a:lnTo>
                  <a:lnTo>
                    <a:pt x="100" y="182"/>
                  </a:lnTo>
                  <a:lnTo>
                    <a:pt x="99" y="182"/>
                  </a:lnTo>
                  <a:lnTo>
                    <a:pt x="98" y="182"/>
                  </a:lnTo>
                  <a:lnTo>
                    <a:pt x="99" y="182"/>
                  </a:lnTo>
                  <a:lnTo>
                    <a:pt x="98" y="182"/>
                  </a:lnTo>
                  <a:lnTo>
                    <a:pt x="99" y="182"/>
                  </a:lnTo>
                  <a:lnTo>
                    <a:pt x="98" y="182"/>
                  </a:lnTo>
                  <a:lnTo>
                    <a:pt x="98" y="181"/>
                  </a:lnTo>
                  <a:lnTo>
                    <a:pt x="98" y="182"/>
                  </a:lnTo>
                  <a:lnTo>
                    <a:pt x="98" y="181"/>
                  </a:lnTo>
                  <a:lnTo>
                    <a:pt x="98" y="182"/>
                  </a:lnTo>
                  <a:lnTo>
                    <a:pt x="99" y="182"/>
                  </a:lnTo>
                  <a:lnTo>
                    <a:pt x="98" y="182"/>
                  </a:lnTo>
                  <a:lnTo>
                    <a:pt x="98" y="183"/>
                  </a:lnTo>
                  <a:lnTo>
                    <a:pt x="96" y="183"/>
                  </a:lnTo>
                  <a:lnTo>
                    <a:pt x="96" y="182"/>
                  </a:lnTo>
                  <a:lnTo>
                    <a:pt x="96" y="181"/>
                  </a:lnTo>
                  <a:lnTo>
                    <a:pt x="96" y="182"/>
                  </a:lnTo>
                  <a:lnTo>
                    <a:pt x="96" y="181"/>
                  </a:lnTo>
                  <a:lnTo>
                    <a:pt x="95" y="181"/>
                  </a:lnTo>
                  <a:lnTo>
                    <a:pt x="96" y="181"/>
                  </a:lnTo>
                  <a:lnTo>
                    <a:pt x="95" y="181"/>
                  </a:lnTo>
                  <a:lnTo>
                    <a:pt x="95" y="182"/>
                  </a:lnTo>
                  <a:lnTo>
                    <a:pt x="96" y="182"/>
                  </a:lnTo>
                  <a:lnTo>
                    <a:pt x="95" y="182"/>
                  </a:lnTo>
                  <a:lnTo>
                    <a:pt x="95" y="182"/>
                  </a:lnTo>
                  <a:lnTo>
                    <a:pt x="95" y="182"/>
                  </a:lnTo>
                  <a:lnTo>
                    <a:pt x="95" y="183"/>
                  </a:lnTo>
                  <a:lnTo>
                    <a:pt x="95" y="182"/>
                  </a:lnTo>
                  <a:lnTo>
                    <a:pt x="95" y="183"/>
                  </a:lnTo>
                  <a:lnTo>
                    <a:pt x="95" y="182"/>
                  </a:lnTo>
                  <a:lnTo>
                    <a:pt x="95" y="183"/>
                  </a:lnTo>
                  <a:lnTo>
                    <a:pt x="96" y="183"/>
                  </a:lnTo>
                  <a:lnTo>
                    <a:pt x="96" y="182"/>
                  </a:lnTo>
                  <a:lnTo>
                    <a:pt x="96" y="183"/>
                  </a:lnTo>
                  <a:lnTo>
                    <a:pt x="96" y="182"/>
                  </a:lnTo>
                  <a:lnTo>
                    <a:pt x="96" y="183"/>
                  </a:lnTo>
                  <a:lnTo>
                    <a:pt x="96" y="182"/>
                  </a:lnTo>
                  <a:lnTo>
                    <a:pt x="96" y="183"/>
                  </a:lnTo>
                  <a:lnTo>
                    <a:pt x="98" y="183"/>
                  </a:lnTo>
                  <a:lnTo>
                    <a:pt x="98" y="184"/>
                  </a:lnTo>
                  <a:lnTo>
                    <a:pt x="96" y="184"/>
                  </a:lnTo>
                  <a:lnTo>
                    <a:pt x="96" y="186"/>
                  </a:lnTo>
                  <a:lnTo>
                    <a:pt x="96" y="184"/>
                  </a:lnTo>
                  <a:lnTo>
                    <a:pt x="96" y="186"/>
                  </a:lnTo>
                  <a:lnTo>
                    <a:pt x="98" y="186"/>
                  </a:lnTo>
                  <a:lnTo>
                    <a:pt x="96" y="186"/>
                  </a:lnTo>
                  <a:lnTo>
                    <a:pt x="98" y="186"/>
                  </a:lnTo>
                  <a:lnTo>
                    <a:pt x="96" y="186"/>
                  </a:lnTo>
                  <a:lnTo>
                    <a:pt x="96" y="187"/>
                  </a:lnTo>
                  <a:lnTo>
                    <a:pt x="96" y="186"/>
                  </a:lnTo>
                  <a:lnTo>
                    <a:pt x="95" y="186"/>
                  </a:lnTo>
                  <a:lnTo>
                    <a:pt x="95" y="186"/>
                  </a:lnTo>
                  <a:lnTo>
                    <a:pt x="94" y="186"/>
                  </a:lnTo>
                  <a:lnTo>
                    <a:pt x="94" y="184"/>
                  </a:lnTo>
                  <a:lnTo>
                    <a:pt x="94" y="186"/>
                  </a:lnTo>
                  <a:lnTo>
                    <a:pt x="92" y="184"/>
                  </a:lnTo>
                  <a:lnTo>
                    <a:pt x="94" y="184"/>
                  </a:lnTo>
                  <a:lnTo>
                    <a:pt x="92" y="184"/>
                  </a:lnTo>
                  <a:lnTo>
                    <a:pt x="91" y="184"/>
                  </a:lnTo>
                  <a:lnTo>
                    <a:pt x="90" y="184"/>
                  </a:lnTo>
                  <a:lnTo>
                    <a:pt x="90" y="183"/>
                  </a:lnTo>
                  <a:lnTo>
                    <a:pt x="90" y="184"/>
                  </a:lnTo>
                  <a:lnTo>
                    <a:pt x="90" y="183"/>
                  </a:lnTo>
                  <a:lnTo>
                    <a:pt x="89" y="183"/>
                  </a:lnTo>
                  <a:lnTo>
                    <a:pt x="90" y="183"/>
                  </a:lnTo>
                  <a:lnTo>
                    <a:pt x="89" y="183"/>
                  </a:lnTo>
                  <a:lnTo>
                    <a:pt x="87" y="183"/>
                  </a:lnTo>
                  <a:lnTo>
                    <a:pt x="87" y="184"/>
                  </a:lnTo>
                  <a:lnTo>
                    <a:pt x="89" y="184"/>
                  </a:lnTo>
                  <a:lnTo>
                    <a:pt x="89" y="186"/>
                  </a:lnTo>
                  <a:lnTo>
                    <a:pt x="90" y="186"/>
                  </a:lnTo>
                  <a:lnTo>
                    <a:pt x="90" y="184"/>
                  </a:lnTo>
                  <a:lnTo>
                    <a:pt x="91" y="184"/>
                  </a:lnTo>
                  <a:lnTo>
                    <a:pt x="91" y="186"/>
                  </a:lnTo>
                  <a:lnTo>
                    <a:pt x="91" y="184"/>
                  </a:lnTo>
                  <a:lnTo>
                    <a:pt x="91" y="186"/>
                  </a:lnTo>
                  <a:lnTo>
                    <a:pt x="91" y="184"/>
                  </a:lnTo>
                  <a:lnTo>
                    <a:pt x="91" y="186"/>
                  </a:lnTo>
                  <a:lnTo>
                    <a:pt x="92" y="186"/>
                  </a:lnTo>
                  <a:lnTo>
                    <a:pt x="91" y="186"/>
                  </a:lnTo>
                  <a:lnTo>
                    <a:pt x="92" y="186"/>
                  </a:lnTo>
                  <a:lnTo>
                    <a:pt x="94" y="187"/>
                  </a:lnTo>
                  <a:lnTo>
                    <a:pt x="92" y="187"/>
                  </a:lnTo>
                  <a:lnTo>
                    <a:pt x="94" y="187"/>
                  </a:lnTo>
                  <a:lnTo>
                    <a:pt x="92" y="187"/>
                  </a:lnTo>
                  <a:lnTo>
                    <a:pt x="94" y="187"/>
                  </a:lnTo>
                  <a:lnTo>
                    <a:pt x="92" y="187"/>
                  </a:lnTo>
                  <a:lnTo>
                    <a:pt x="91" y="187"/>
                  </a:lnTo>
                  <a:lnTo>
                    <a:pt x="92" y="187"/>
                  </a:lnTo>
                  <a:lnTo>
                    <a:pt x="94" y="187"/>
                  </a:lnTo>
                  <a:lnTo>
                    <a:pt x="94" y="188"/>
                  </a:lnTo>
                  <a:lnTo>
                    <a:pt x="95" y="188"/>
                  </a:lnTo>
                  <a:lnTo>
                    <a:pt x="95" y="190"/>
                  </a:lnTo>
                  <a:lnTo>
                    <a:pt x="95" y="191"/>
                  </a:lnTo>
                  <a:lnTo>
                    <a:pt x="95" y="191"/>
                  </a:lnTo>
                  <a:lnTo>
                    <a:pt x="96" y="191"/>
                  </a:lnTo>
                  <a:lnTo>
                    <a:pt x="96" y="192"/>
                  </a:lnTo>
                  <a:lnTo>
                    <a:pt x="96" y="193"/>
                  </a:lnTo>
                  <a:lnTo>
                    <a:pt x="95" y="193"/>
                  </a:lnTo>
                  <a:lnTo>
                    <a:pt x="96" y="193"/>
                  </a:lnTo>
                  <a:lnTo>
                    <a:pt x="96" y="195"/>
                  </a:lnTo>
                  <a:lnTo>
                    <a:pt x="95" y="195"/>
                  </a:lnTo>
                  <a:lnTo>
                    <a:pt x="95" y="196"/>
                  </a:lnTo>
                  <a:lnTo>
                    <a:pt x="95" y="195"/>
                  </a:lnTo>
                  <a:lnTo>
                    <a:pt x="95" y="195"/>
                  </a:lnTo>
                  <a:lnTo>
                    <a:pt x="95" y="193"/>
                  </a:lnTo>
                  <a:lnTo>
                    <a:pt x="95" y="195"/>
                  </a:lnTo>
                  <a:lnTo>
                    <a:pt x="95" y="193"/>
                  </a:lnTo>
                  <a:lnTo>
                    <a:pt x="95" y="195"/>
                  </a:lnTo>
                  <a:lnTo>
                    <a:pt x="95" y="193"/>
                  </a:lnTo>
                  <a:lnTo>
                    <a:pt x="95" y="195"/>
                  </a:lnTo>
                  <a:lnTo>
                    <a:pt x="95" y="196"/>
                  </a:lnTo>
                  <a:lnTo>
                    <a:pt x="95" y="195"/>
                  </a:lnTo>
                  <a:lnTo>
                    <a:pt x="95" y="196"/>
                  </a:lnTo>
                  <a:lnTo>
                    <a:pt x="95" y="197"/>
                  </a:lnTo>
                  <a:lnTo>
                    <a:pt x="95" y="199"/>
                  </a:lnTo>
                  <a:lnTo>
                    <a:pt x="95" y="197"/>
                  </a:lnTo>
                  <a:lnTo>
                    <a:pt x="95" y="196"/>
                  </a:lnTo>
                  <a:lnTo>
                    <a:pt x="94" y="196"/>
                  </a:lnTo>
                  <a:lnTo>
                    <a:pt x="95" y="196"/>
                  </a:lnTo>
                  <a:lnTo>
                    <a:pt x="94" y="196"/>
                  </a:lnTo>
                  <a:lnTo>
                    <a:pt x="95" y="196"/>
                  </a:lnTo>
                  <a:lnTo>
                    <a:pt x="94" y="196"/>
                  </a:lnTo>
                  <a:lnTo>
                    <a:pt x="92" y="196"/>
                  </a:lnTo>
                  <a:lnTo>
                    <a:pt x="92" y="197"/>
                  </a:lnTo>
                  <a:lnTo>
                    <a:pt x="92" y="196"/>
                  </a:lnTo>
                  <a:lnTo>
                    <a:pt x="92" y="197"/>
                  </a:lnTo>
                  <a:lnTo>
                    <a:pt x="91" y="197"/>
                  </a:lnTo>
                  <a:lnTo>
                    <a:pt x="91" y="196"/>
                  </a:lnTo>
                  <a:lnTo>
                    <a:pt x="90" y="196"/>
                  </a:lnTo>
                  <a:lnTo>
                    <a:pt x="91" y="196"/>
                  </a:lnTo>
                  <a:lnTo>
                    <a:pt x="91" y="197"/>
                  </a:lnTo>
                  <a:lnTo>
                    <a:pt x="92" y="197"/>
                  </a:lnTo>
                  <a:lnTo>
                    <a:pt x="91" y="197"/>
                  </a:lnTo>
                  <a:lnTo>
                    <a:pt x="91" y="199"/>
                  </a:lnTo>
                  <a:lnTo>
                    <a:pt x="91" y="197"/>
                  </a:lnTo>
                  <a:lnTo>
                    <a:pt x="91" y="199"/>
                  </a:lnTo>
                  <a:lnTo>
                    <a:pt x="91" y="197"/>
                  </a:lnTo>
                  <a:lnTo>
                    <a:pt x="90" y="197"/>
                  </a:lnTo>
                  <a:lnTo>
                    <a:pt x="91" y="197"/>
                  </a:lnTo>
                  <a:lnTo>
                    <a:pt x="90" y="197"/>
                  </a:lnTo>
                  <a:lnTo>
                    <a:pt x="91" y="197"/>
                  </a:lnTo>
                  <a:lnTo>
                    <a:pt x="90" y="197"/>
                  </a:lnTo>
                  <a:lnTo>
                    <a:pt x="89" y="197"/>
                  </a:lnTo>
                  <a:lnTo>
                    <a:pt x="89" y="196"/>
                  </a:lnTo>
                  <a:lnTo>
                    <a:pt x="89" y="195"/>
                  </a:lnTo>
                  <a:lnTo>
                    <a:pt x="87" y="195"/>
                  </a:lnTo>
                  <a:lnTo>
                    <a:pt x="87" y="196"/>
                  </a:lnTo>
                  <a:lnTo>
                    <a:pt x="89" y="196"/>
                  </a:lnTo>
                  <a:lnTo>
                    <a:pt x="87" y="196"/>
                  </a:lnTo>
                  <a:lnTo>
                    <a:pt x="89" y="196"/>
                  </a:lnTo>
                  <a:lnTo>
                    <a:pt x="87" y="196"/>
                  </a:lnTo>
                  <a:lnTo>
                    <a:pt x="89" y="196"/>
                  </a:lnTo>
                  <a:lnTo>
                    <a:pt x="87" y="196"/>
                  </a:lnTo>
                  <a:lnTo>
                    <a:pt x="89" y="196"/>
                  </a:lnTo>
                  <a:lnTo>
                    <a:pt x="87" y="196"/>
                  </a:lnTo>
                  <a:lnTo>
                    <a:pt x="89" y="196"/>
                  </a:lnTo>
                  <a:lnTo>
                    <a:pt x="89" y="197"/>
                  </a:lnTo>
                  <a:lnTo>
                    <a:pt x="89" y="196"/>
                  </a:lnTo>
                  <a:lnTo>
                    <a:pt x="89" y="197"/>
                  </a:lnTo>
                  <a:lnTo>
                    <a:pt x="89" y="196"/>
                  </a:lnTo>
                  <a:lnTo>
                    <a:pt x="89" y="197"/>
                  </a:lnTo>
                  <a:lnTo>
                    <a:pt x="89" y="199"/>
                  </a:lnTo>
                  <a:lnTo>
                    <a:pt x="89" y="197"/>
                  </a:lnTo>
                  <a:lnTo>
                    <a:pt x="89" y="199"/>
                  </a:lnTo>
                  <a:lnTo>
                    <a:pt x="87" y="199"/>
                  </a:lnTo>
                  <a:lnTo>
                    <a:pt x="87" y="197"/>
                  </a:lnTo>
                  <a:lnTo>
                    <a:pt x="87" y="196"/>
                  </a:lnTo>
                  <a:lnTo>
                    <a:pt x="87" y="195"/>
                  </a:lnTo>
                  <a:lnTo>
                    <a:pt x="87" y="196"/>
                  </a:lnTo>
                  <a:lnTo>
                    <a:pt x="86" y="196"/>
                  </a:lnTo>
                  <a:lnTo>
                    <a:pt x="87" y="196"/>
                  </a:lnTo>
                  <a:lnTo>
                    <a:pt x="86" y="196"/>
                  </a:lnTo>
                  <a:lnTo>
                    <a:pt x="87" y="196"/>
                  </a:lnTo>
                  <a:lnTo>
                    <a:pt x="86" y="196"/>
                  </a:lnTo>
                  <a:lnTo>
                    <a:pt x="87" y="196"/>
                  </a:lnTo>
                  <a:lnTo>
                    <a:pt x="87" y="197"/>
                  </a:lnTo>
                  <a:lnTo>
                    <a:pt x="86" y="197"/>
                  </a:lnTo>
                  <a:lnTo>
                    <a:pt x="86" y="196"/>
                  </a:lnTo>
                  <a:lnTo>
                    <a:pt x="86" y="197"/>
                  </a:lnTo>
                  <a:lnTo>
                    <a:pt x="85" y="197"/>
                  </a:lnTo>
                  <a:lnTo>
                    <a:pt x="85" y="196"/>
                  </a:lnTo>
                  <a:lnTo>
                    <a:pt x="85" y="197"/>
                  </a:lnTo>
                  <a:lnTo>
                    <a:pt x="86" y="197"/>
                  </a:lnTo>
                  <a:lnTo>
                    <a:pt x="85" y="197"/>
                  </a:lnTo>
                  <a:lnTo>
                    <a:pt x="86" y="197"/>
                  </a:lnTo>
                  <a:lnTo>
                    <a:pt x="85" y="197"/>
                  </a:lnTo>
                  <a:lnTo>
                    <a:pt x="86" y="197"/>
                  </a:lnTo>
                  <a:lnTo>
                    <a:pt x="85" y="197"/>
                  </a:lnTo>
                  <a:lnTo>
                    <a:pt x="86" y="197"/>
                  </a:lnTo>
                  <a:lnTo>
                    <a:pt x="86" y="199"/>
                  </a:lnTo>
                  <a:lnTo>
                    <a:pt x="86" y="197"/>
                  </a:lnTo>
                  <a:lnTo>
                    <a:pt x="86" y="199"/>
                  </a:lnTo>
                  <a:lnTo>
                    <a:pt x="85" y="199"/>
                  </a:lnTo>
                  <a:lnTo>
                    <a:pt x="85" y="197"/>
                  </a:lnTo>
                  <a:lnTo>
                    <a:pt x="85" y="199"/>
                  </a:lnTo>
                  <a:lnTo>
                    <a:pt x="85" y="200"/>
                  </a:lnTo>
                  <a:lnTo>
                    <a:pt x="83" y="200"/>
                  </a:lnTo>
                  <a:lnTo>
                    <a:pt x="83" y="199"/>
                  </a:lnTo>
                  <a:lnTo>
                    <a:pt x="83" y="200"/>
                  </a:lnTo>
                  <a:lnTo>
                    <a:pt x="83" y="199"/>
                  </a:lnTo>
                  <a:lnTo>
                    <a:pt x="83" y="200"/>
                  </a:lnTo>
                  <a:lnTo>
                    <a:pt x="83" y="199"/>
                  </a:lnTo>
                  <a:lnTo>
                    <a:pt x="83" y="200"/>
                  </a:lnTo>
                  <a:lnTo>
                    <a:pt x="82" y="200"/>
                  </a:lnTo>
                  <a:lnTo>
                    <a:pt x="83" y="200"/>
                  </a:lnTo>
                  <a:lnTo>
                    <a:pt x="82" y="200"/>
                  </a:lnTo>
                  <a:lnTo>
                    <a:pt x="82" y="199"/>
                  </a:lnTo>
                  <a:lnTo>
                    <a:pt x="81" y="199"/>
                  </a:lnTo>
                  <a:lnTo>
                    <a:pt x="81" y="197"/>
                  </a:lnTo>
                  <a:lnTo>
                    <a:pt x="81" y="199"/>
                  </a:lnTo>
                  <a:lnTo>
                    <a:pt x="81" y="197"/>
                  </a:lnTo>
                  <a:lnTo>
                    <a:pt x="81" y="196"/>
                  </a:lnTo>
                  <a:lnTo>
                    <a:pt x="81" y="195"/>
                  </a:lnTo>
                  <a:lnTo>
                    <a:pt x="81" y="196"/>
                  </a:lnTo>
                  <a:lnTo>
                    <a:pt x="81" y="195"/>
                  </a:lnTo>
                  <a:lnTo>
                    <a:pt x="81" y="196"/>
                  </a:lnTo>
                  <a:lnTo>
                    <a:pt x="81" y="195"/>
                  </a:lnTo>
                  <a:lnTo>
                    <a:pt x="80" y="195"/>
                  </a:lnTo>
                  <a:lnTo>
                    <a:pt x="80" y="193"/>
                  </a:lnTo>
                  <a:lnTo>
                    <a:pt x="80" y="195"/>
                  </a:lnTo>
                  <a:lnTo>
                    <a:pt x="80" y="193"/>
                  </a:lnTo>
                  <a:lnTo>
                    <a:pt x="80" y="192"/>
                  </a:lnTo>
                  <a:lnTo>
                    <a:pt x="80" y="191"/>
                  </a:lnTo>
                  <a:lnTo>
                    <a:pt x="80" y="190"/>
                  </a:lnTo>
                  <a:lnTo>
                    <a:pt x="80" y="191"/>
                  </a:lnTo>
                  <a:lnTo>
                    <a:pt x="80" y="190"/>
                  </a:lnTo>
                  <a:lnTo>
                    <a:pt x="80" y="188"/>
                  </a:lnTo>
                  <a:lnTo>
                    <a:pt x="80" y="190"/>
                  </a:lnTo>
                  <a:lnTo>
                    <a:pt x="78" y="190"/>
                  </a:lnTo>
                  <a:lnTo>
                    <a:pt x="80" y="190"/>
                  </a:lnTo>
                  <a:lnTo>
                    <a:pt x="78" y="190"/>
                  </a:lnTo>
                  <a:lnTo>
                    <a:pt x="78" y="191"/>
                  </a:lnTo>
                  <a:lnTo>
                    <a:pt x="80" y="191"/>
                  </a:lnTo>
                  <a:lnTo>
                    <a:pt x="80" y="190"/>
                  </a:lnTo>
                  <a:lnTo>
                    <a:pt x="80" y="191"/>
                  </a:lnTo>
                  <a:lnTo>
                    <a:pt x="78" y="191"/>
                  </a:lnTo>
                  <a:lnTo>
                    <a:pt x="78" y="192"/>
                  </a:lnTo>
                  <a:lnTo>
                    <a:pt x="77" y="192"/>
                  </a:lnTo>
                  <a:lnTo>
                    <a:pt x="77" y="191"/>
                  </a:lnTo>
                  <a:lnTo>
                    <a:pt x="77" y="192"/>
                  </a:lnTo>
                  <a:lnTo>
                    <a:pt x="77" y="193"/>
                  </a:lnTo>
                  <a:lnTo>
                    <a:pt x="77" y="192"/>
                  </a:lnTo>
                  <a:lnTo>
                    <a:pt x="76" y="192"/>
                  </a:lnTo>
                  <a:lnTo>
                    <a:pt x="77" y="192"/>
                  </a:lnTo>
                  <a:lnTo>
                    <a:pt x="77" y="193"/>
                  </a:lnTo>
                  <a:lnTo>
                    <a:pt x="77" y="192"/>
                  </a:lnTo>
                  <a:lnTo>
                    <a:pt x="77" y="193"/>
                  </a:lnTo>
                  <a:lnTo>
                    <a:pt x="76" y="193"/>
                  </a:lnTo>
                  <a:lnTo>
                    <a:pt x="77" y="193"/>
                  </a:lnTo>
                  <a:lnTo>
                    <a:pt x="76" y="193"/>
                  </a:lnTo>
                  <a:lnTo>
                    <a:pt x="76" y="195"/>
                  </a:lnTo>
                  <a:lnTo>
                    <a:pt x="74" y="195"/>
                  </a:lnTo>
                  <a:lnTo>
                    <a:pt x="74" y="196"/>
                  </a:lnTo>
                  <a:lnTo>
                    <a:pt x="76" y="196"/>
                  </a:lnTo>
                  <a:lnTo>
                    <a:pt x="76" y="197"/>
                  </a:lnTo>
                  <a:lnTo>
                    <a:pt x="77" y="197"/>
                  </a:lnTo>
                  <a:lnTo>
                    <a:pt x="77" y="199"/>
                  </a:lnTo>
                  <a:lnTo>
                    <a:pt x="78" y="199"/>
                  </a:lnTo>
                  <a:lnTo>
                    <a:pt x="78" y="200"/>
                  </a:lnTo>
                  <a:lnTo>
                    <a:pt x="80" y="200"/>
                  </a:lnTo>
                  <a:lnTo>
                    <a:pt x="78" y="200"/>
                  </a:lnTo>
                  <a:lnTo>
                    <a:pt x="77" y="200"/>
                  </a:lnTo>
                  <a:lnTo>
                    <a:pt x="78" y="200"/>
                  </a:lnTo>
                  <a:lnTo>
                    <a:pt x="78" y="201"/>
                  </a:lnTo>
                  <a:lnTo>
                    <a:pt x="77" y="201"/>
                  </a:lnTo>
                  <a:lnTo>
                    <a:pt x="77" y="201"/>
                  </a:lnTo>
                  <a:lnTo>
                    <a:pt x="78" y="201"/>
                  </a:lnTo>
                  <a:lnTo>
                    <a:pt x="78" y="202"/>
                  </a:lnTo>
                  <a:lnTo>
                    <a:pt x="77" y="202"/>
                  </a:lnTo>
                  <a:lnTo>
                    <a:pt x="78" y="202"/>
                  </a:lnTo>
                  <a:lnTo>
                    <a:pt x="77" y="202"/>
                  </a:lnTo>
                  <a:lnTo>
                    <a:pt x="76" y="202"/>
                  </a:lnTo>
                  <a:lnTo>
                    <a:pt x="77" y="202"/>
                  </a:lnTo>
                  <a:lnTo>
                    <a:pt x="76" y="202"/>
                  </a:lnTo>
                  <a:lnTo>
                    <a:pt x="76" y="201"/>
                  </a:lnTo>
                  <a:lnTo>
                    <a:pt x="74" y="201"/>
                  </a:lnTo>
                  <a:lnTo>
                    <a:pt x="74" y="201"/>
                  </a:lnTo>
                  <a:lnTo>
                    <a:pt x="76" y="201"/>
                  </a:lnTo>
                  <a:lnTo>
                    <a:pt x="74" y="201"/>
                  </a:lnTo>
                  <a:lnTo>
                    <a:pt x="74" y="200"/>
                  </a:lnTo>
                  <a:lnTo>
                    <a:pt x="73" y="200"/>
                  </a:lnTo>
                  <a:lnTo>
                    <a:pt x="72" y="200"/>
                  </a:lnTo>
                  <a:lnTo>
                    <a:pt x="72" y="199"/>
                  </a:lnTo>
                  <a:lnTo>
                    <a:pt x="70" y="199"/>
                  </a:lnTo>
                  <a:lnTo>
                    <a:pt x="72" y="199"/>
                  </a:lnTo>
                  <a:lnTo>
                    <a:pt x="72" y="200"/>
                  </a:lnTo>
                  <a:lnTo>
                    <a:pt x="70" y="200"/>
                  </a:lnTo>
                  <a:lnTo>
                    <a:pt x="70" y="201"/>
                  </a:lnTo>
                  <a:lnTo>
                    <a:pt x="70" y="201"/>
                  </a:lnTo>
                  <a:lnTo>
                    <a:pt x="69" y="201"/>
                  </a:lnTo>
                  <a:lnTo>
                    <a:pt x="69" y="202"/>
                  </a:lnTo>
                  <a:lnTo>
                    <a:pt x="69" y="201"/>
                  </a:lnTo>
                  <a:lnTo>
                    <a:pt x="68" y="201"/>
                  </a:lnTo>
                  <a:lnTo>
                    <a:pt x="69" y="201"/>
                  </a:lnTo>
                  <a:lnTo>
                    <a:pt x="68" y="201"/>
                  </a:lnTo>
                  <a:lnTo>
                    <a:pt x="67" y="201"/>
                  </a:lnTo>
                  <a:lnTo>
                    <a:pt x="67" y="202"/>
                  </a:lnTo>
                  <a:lnTo>
                    <a:pt x="68" y="202"/>
                  </a:lnTo>
                  <a:lnTo>
                    <a:pt x="67" y="202"/>
                  </a:lnTo>
                  <a:lnTo>
                    <a:pt x="68" y="202"/>
                  </a:lnTo>
                  <a:lnTo>
                    <a:pt x="68" y="204"/>
                  </a:lnTo>
                  <a:lnTo>
                    <a:pt x="68" y="205"/>
                  </a:lnTo>
                  <a:lnTo>
                    <a:pt x="69" y="205"/>
                  </a:lnTo>
                  <a:lnTo>
                    <a:pt x="68" y="205"/>
                  </a:lnTo>
                  <a:lnTo>
                    <a:pt x="69" y="205"/>
                  </a:lnTo>
                  <a:lnTo>
                    <a:pt x="69" y="206"/>
                  </a:lnTo>
                  <a:lnTo>
                    <a:pt x="68" y="206"/>
                  </a:lnTo>
                  <a:lnTo>
                    <a:pt x="69" y="206"/>
                  </a:lnTo>
                  <a:lnTo>
                    <a:pt x="68" y="206"/>
                  </a:lnTo>
                  <a:lnTo>
                    <a:pt x="69" y="206"/>
                  </a:lnTo>
                  <a:lnTo>
                    <a:pt x="69" y="208"/>
                  </a:lnTo>
                  <a:lnTo>
                    <a:pt x="68" y="208"/>
                  </a:lnTo>
                  <a:lnTo>
                    <a:pt x="68" y="209"/>
                  </a:lnTo>
                  <a:lnTo>
                    <a:pt x="68" y="208"/>
                  </a:lnTo>
                  <a:lnTo>
                    <a:pt x="68" y="209"/>
                  </a:lnTo>
                  <a:lnTo>
                    <a:pt x="67" y="209"/>
                  </a:lnTo>
                  <a:lnTo>
                    <a:pt x="67" y="208"/>
                  </a:lnTo>
                  <a:lnTo>
                    <a:pt x="67" y="209"/>
                  </a:lnTo>
                  <a:lnTo>
                    <a:pt x="68" y="209"/>
                  </a:lnTo>
                  <a:lnTo>
                    <a:pt x="69" y="209"/>
                  </a:lnTo>
                  <a:lnTo>
                    <a:pt x="69" y="210"/>
                  </a:lnTo>
                  <a:lnTo>
                    <a:pt x="70" y="210"/>
                  </a:lnTo>
                  <a:lnTo>
                    <a:pt x="70" y="209"/>
                  </a:lnTo>
                  <a:lnTo>
                    <a:pt x="72" y="209"/>
                  </a:lnTo>
                  <a:lnTo>
                    <a:pt x="73" y="209"/>
                  </a:lnTo>
                  <a:lnTo>
                    <a:pt x="72" y="209"/>
                  </a:lnTo>
                  <a:lnTo>
                    <a:pt x="72" y="210"/>
                  </a:lnTo>
                  <a:lnTo>
                    <a:pt x="72" y="209"/>
                  </a:lnTo>
                  <a:lnTo>
                    <a:pt x="72" y="210"/>
                  </a:lnTo>
                  <a:lnTo>
                    <a:pt x="70" y="210"/>
                  </a:lnTo>
                  <a:lnTo>
                    <a:pt x="72" y="210"/>
                  </a:lnTo>
                  <a:lnTo>
                    <a:pt x="70" y="210"/>
                  </a:lnTo>
                  <a:lnTo>
                    <a:pt x="72" y="210"/>
                  </a:lnTo>
                  <a:lnTo>
                    <a:pt x="70" y="210"/>
                  </a:lnTo>
                  <a:lnTo>
                    <a:pt x="72" y="210"/>
                  </a:lnTo>
                  <a:lnTo>
                    <a:pt x="70" y="210"/>
                  </a:lnTo>
                  <a:lnTo>
                    <a:pt x="70" y="211"/>
                  </a:lnTo>
                  <a:lnTo>
                    <a:pt x="72" y="211"/>
                  </a:lnTo>
                  <a:lnTo>
                    <a:pt x="72" y="210"/>
                  </a:lnTo>
                  <a:lnTo>
                    <a:pt x="72" y="211"/>
                  </a:lnTo>
                  <a:lnTo>
                    <a:pt x="72" y="210"/>
                  </a:lnTo>
                  <a:lnTo>
                    <a:pt x="73" y="210"/>
                  </a:lnTo>
                  <a:lnTo>
                    <a:pt x="73" y="211"/>
                  </a:lnTo>
                  <a:lnTo>
                    <a:pt x="73" y="210"/>
                  </a:lnTo>
                  <a:lnTo>
                    <a:pt x="72" y="210"/>
                  </a:lnTo>
                  <a:lnTo>
                    <a:pt x="73" y="210"/>
                  </a:lnTo>
                  <a:lnTo>
                    <a:pt x="74" y="210"/>
                  </a:lnTo>
                  <a:lnTo>
                    <a:pt x="76" y="210"/>
                  </a:lnTo>
                  <a:lnTo>
                    <a:pt x="74" y="210"/>
                  </a:lnTo>
                  <a:lnTo>
                    <a:pt x="74" y="211"/>
                  </a:lnTo>
                  <a:lnTo>
                    <a:pt x="74" y="210"/>
                  </a:lnTo>
                  <a:lnTo>
                    <a:pt x="74" y="211"/>
                  </a:lnTo>
                  <a:lnTo>
                    <a:pt x="73" y="211"/>
                  </a:lnTo>
                  <a:lnTo>
                    <a:pt x="72" y="211"/>
                  </a:lnTo>
                  <a:lnTo>
                    <a:pt x="70" y="211"/>
                  </a:lnTo>
                  <a:lnTo>
                    <a:pt x="72" y="211"/>
                  </a:lnTo>
                  <a:lnTo>
                    <a:pt x="72" y="213"/>
                  </a:lnTo>
                  <a:lnTo>
                    <a:pt x="70" y="213"/>
                  </a:lnTo>
                  <a:lnTo>
                    <a:pt x="70" y="214"/>
                  </a:lnTo>
                  <a:lnTo>
                    <a:pt x="72" y="214"/>
                  </a:lnTo>
                  <a:lnTo>
                    <a:pt x="70" y="214"/>
                  </a:lnTo>
                  <a:lnTo>
                    <a:pt x="72" y="214"/>
                  </a:lnTo>
                  <a:lnTo>
                    <a:pt x="73" y="214"/>
                  </a:lnTo>
                  <a:lnTo>
                    <a:pt x="72" y="214"/>
                  </a:lnTo>
                  <a:lnTo>
                    <a:pt x="73" y="214"/>
                  </a:lnTo>
                  <a:lnTo>
                    <a:pt x="72" y="214"/>
                  </a:lnTo>
                  <a:lnTo>
                    <a:pt x="73" y="214"/>
                  </a:lnTo>
                  <a:lnTo>
                    <a:pt x="72" y="214"/>
                  </a:lnTo>
                  <a:lnTo>
                    <a:pt x="72" y="213"/>
                  </a:lnTo>
                  <a:lnTo>
                    <a:pt x="73" y="213"/>
                  </a:lnTo>
                  <a:lnTo>
                    <a:pt x="72" y="213"/>
                  </a:lnTo>
                  <a:lnTo>
                    <a:pt x="73" y="213"/>
                  </a:lnTo>
                  <a:lnTo>
                    <a:pt x="74" y="213"/>
                  </a:lnTo>
                  <a:lnTo>
                    <a:pt x="74" y="214"/>
                  </a:lnTo>
                  <a:lnTo>
                    <a:pt x="73" y="214"/>
                  </a:lnTo>
                  <a:lnTo>
                    <a:pt x="73" y="215"/>
                  </a:lnTo>
                  <a:lnTo>
                    <a:pt x="74" y="215"/>
                  </a:lnTo>
                  <a:lnTo>
                    <a:pt x="76" y="215"/>
                  </a:lnTo>
                  <a:lnTo>
                    <a:pt x="76" y="214"/>
                  </a:lnTo>
                  <a:lnTo>
                    <a:pt x="77" y="214"/>
                  </a:lnTo>
                  <a:lnTo>
                    <a:pt x="76" y="214"/>
                  </a:lnTo>
                  <a:lnTo>
                    <a:pt x="76" y="215"/>
                  </a:lnTo>
                  <a:lnTo>
                    <a:pt x="77" y="215"/>
                  </a:lnTo>
                  <a:lnTo>
                    <a:pt x="77" y="217"/>
                  </a:lnTo>
                  <a:lnTo>
                    <a:pt x="76" y="217"/>
                  </a:lnTo>
                  <a:lnTo>
                    <a:pt x="77" y="217"/>
                  </a:lnTo>
                  <a:lnTo>
                    <a:pt x="76" y="217"/>
                  </a:lnTo>
                  <a:lnTo>
                    <a:pt x="76" y="218"/>
                  </a:lnTo>
                  <a:lnTo>
                    <a:pt x="76" y="217"/>
                  </a:lnTo>
                  <a:lnTo>
                    <a:pt x="74" y="217"/>
                  </a:lnTo>
                  <a:lnTo>
                    <a:pt x="73" y="218"/>
                  </a:lnTo>
                  <a:lnTo>
                    <a:pt x="73" y="217"/>
                  </a:lnTo>
                  <a:lnTo>
                    <a:pt x="72" y="217"/>
                  </a:lnTo>
                  <a:lnTo>
                    <a:pt x="72" y="218"/>
                  </a:lnTo>
                  <a:lnTo>
                    <a:pt x="72" y="219"/>
                  </a:lnTo>
                  <a:lnTo>
                    <a:pt x="72" y="218"/>
                  </a:lnTo>
                  <a:lnTo>
                    <a:pt x="72" y="219"/>
                  </a:lnTo>
                  <a:lnTo>
                    <a:pt x="70" y="219"/>
                  </a:lnTo>
                  <a:lnTo>
                    <a:pt x="72" y="219"/>
                  </a:lnTo>
                  <a:lnTo>
                    <a:pt x="70" y="219"/>
                  </a:lnTo>
                  <a:lnTo>
                    <a:pt x="72" y="219"/>
                  </a:lnTo>
                  <a:lnTo>
                    <a:pt x="70" y="219"/>
                  </a:lnTo>
                  <a:lnTo>
                    <a:pt x="70" y="220"/>
                  </a:lnTo>
                  <a:lnTo>
                    <a:pt x="72" y="220"/>
                  </a:lnTo>
                  <a:lnTo>
                    <a:pt x="70" y="220"/>
                  </a:lnTo>
                  <a:lnTo>
                    <a:pt x="70" y="222"/>
                  </a:lnTo>
                  <a:lnTo>
                    <a:pt x="70" y="220"/>
                  </a:lnTo>
                  <a:lnTo>
                    <a:pt x="69" y="220"/>
                  </a:lnTo>
                  <a:lnTo>
                    <a:pt x="70" y="220"/>
                  </a:lnTo>
                  <a:lnTo>
                    <a:pt x="69" y="220"/>
                  </a:lnTo>
                  <a:lnTo>
                    <a:pt x="70" y="220"/>
                  </a:lnTo>
                  <a:lnTo>
                    <a:pt x="70" y="222"/>
                  </a:lnTo>
                  <a:lnTo>
                    <a:pt x="70" y="220"/>
                  </a:lnTo>
                  <a:lnTo>
                    <a:pt x="70" y="222"/>
                  </a:lnTo>
                  <a:lnTo>
                    <a:pt x="70" y="223"/>
                  </a:lnTo>
                  <a:lnTo>
                    <a:pt x="70" y="224"/>
                  </a:lnTo>
                  <a:lnTo>
                    <a:pt x="69" y="224"/>
                  </a:lnTo>
                  <a:lnTo>
                    <a:pt x="70" y="224"/>
                  </a:lnTo>
                  <a:lnTo>
                    <a:pt x="70" y="226"/>
                  </a:lnTo>
                  <a:lnTo>
                    <a:pt x="70" y="227"/>
                  </a:lnTo>
                  <a:lnTo>
                    <a:pt x="69" y="227"/>
                  </a:lnTo>
                  <a:lnTo>
                    <a:pt x="68" y="227"/>
                  </a:lnTo>
                  <a:lnTo>
                    <a:pt x="69" y="227"/>
                  </a:lnTo>
                  <a:lnTo>
                    <a:pt x="68" y="227"/>
                  </a:lnTo>
                  <a:lnTo>
                    <a:pt x="69" y="227"/>
                  </a:lnTo>
                  <a:lnTo>
                    <a:pt x="68" y="227"/>
                  </a:lnTo>
                  <a:lnTo>
                    <a:pt x="68" y="226"/>
                  </a:lnTo>
                  <a:lnTo>
                    <a:pt x="68" y="227"/>
                  </a:lnTo>
                  <a:lnTo>
                    <a:pt x="68" y="226"/>
                  </a:lnTo>
                  <a:lnTo>
                    <a:pt x="68" y="227"/>
                  </a:lnTo>
                  <a:lnTo>
                    <a:pt x="67" y="227"/>
                  </a:lnTo>
                  <a:lnTo>
                    <a:pt x="68" y="227"/>
                  </a:lnTo>
                  <a:lnTo>
                    <a:pt x="67" y="227"/>
                  </a:lnTo>
                  <a:lnTo>
                    <a:pt x="68" y="227"/>
                  </a:lnTo>
                  <a:lnTo>
                    <a:pt x="67" y="227"/>
                  </a:lnTo>
                  <a:lnTo>
                    <a:pt x="68" y="227"/>
                  </a:lnTo>
                  <a:lnTo>
                    <a:pt x="67" y="227"/>
                  </a:lnTo>
                  <a:lnTo>
                    <a:pt x="68" y="227"/>
                  </a:lnTo>
                  <a:lnTo>
                    <a:pt x="68" y="228"/>
                  </a:lnTo>
                  <a:lnTo>
                    <a:pt x="67" y="228"/>
                  </a:lnTo>
                  <a:lnTo>
                    <a:pt x="68" y="228"/>
                  </a:lnTo>
                  <a:lnTo>
                    <a:pt x="67" y="228"/>
                  </a:lnTo>
                  <a:lnTo>
                    <a:pt x="67" y="227"/>
                  </a:lnTo>
                  <a:lnTo>
                    <a:pt x="67" y="228"/>
                  </a:lnTo>
                  <a:lnTo>
                    <a:pt x="67" y="227"/>
                  </a:lnTo>
                  <a:lnTo>
                    <a:pt x="67" y="228"/>
                  </a:lnTo>
                  <a:lnTo>
                    <a:pt x="67" y="227"/>
                  </a:lnTo>
                  <a:lnTo>
                    <a:pt x="67" y="228"/>
                  </a:lnTo>
                  <a:lnTo>
                    <a:pt x="67" y="227"/>
                  </a:lnTo>
                  <a:lnTo>
                    <a:pt x="67" y="228"/>
                  </a:lnTo>
                  <a:lnTo>
                    <a:pt x="67" y="227"/>
                  </a:lnTo>
                  <a:lnTo>
                    <a:pt x="67" y="228"/>
                  </a:lnTo>
                  <a:lnTo>
                    <a:pt x="67" y="227"/>
                  </a:lnTo>
                  <a:lnTo>
                    <a:pt x="65" y="227"/>
                  </a:lnTo>
                  <a:lnTo>
                    <a:pt x="65" y="228"/>
                  </a:lnTo>
                  <a:lnTo>
                    <a:pt x="67" y="228"/>
                  </a:lnTo>
                  <a:lnTo>
                    <a:pt x="67" y="229"/>
                  </a:lnTo>
                  <a:lnTo>
                    <a:pt x="67" y="228"/>
                  </a:lnTo>
                  <a:lnTo>
                    <a:pt x="67" y="229"/>
                  </a:lnTo>
                  <a:lnTo>
                    <a:pt x="67" y="228"/>
                  </a:lnTo>
                  <a:lnTo>
                    <a:pt x="65" y="228"/>
                  </a:lnTo>
                  <a:lnTo>
                    <a:pt x="65" y="229"/>
                  </a:lnTo>
                  <a:lnTo>
                    <a:pt x="65" y="228"/>
                  </a:lnTo>
                  <a:lnTo>
                    <a:pt x="65" y="229"/>
                  </a:lnTo>
                  <a:lnTo>
                    <a:pt x="65" y="228"/>
                  </a:lnTo>
                  <a:lnTo>
                    <a:pt x="65" y="229"/>
                  </a:lnTo>
                  <a:lnTo>
                    <a:pt x="65" y="228"/>
                  </a:lnTo>
                  <a:lnTo>
                    <a:pt x="65" y="229"/>
                  </a:lnTo>
                  <a:lnTo>
                    <a:pt x="65" y="228"/>
                  </a:lnTo>
                  <a:lnTo>
                    <a:pt x="65" y="229"/>
                  </a:lnTo>
                  <a:lnTo>
                    <a:pt x="65" y="228"/>
                  </a:lnTo>
                  <a:lnTo>
                    <a:pt x="65" y="229"/>
                  </a:lnTo>
                  <a:lnTo>
                    <a:pt x="65" y="228"/>
                  </a:lnTo>
                  <a:lnTo>
                    <a:pt x="65" y="229"/>
                  </a:lnTo>
                  <a:lnTo>
                    <a:pt x="65" y="228"/>
                  </a:lnTo>
                  <a:lnTo>
                    <a:pt x="65" y="229"/>
                  </a:lnTo>
                  <a:lnTo>
                    <a:pt x="67" y="229"/>
                  </a:lnTo>
                  <a:lnTo>
                    <a:pt x="67" y="228"/>
                  </a:lnTo>
                  <a:lnTo>
                    <a:pt x="68" y="228"/>
                  </a:lnTo>
                  <a:lnTo>
                    <a:pt x="69" y="228"/>
                  </a:lnTo>
                  <a:lnTo>
                    <a:pt x="69" y="229"/>
                  </a:lnTo>
                  <a:lnTo>
                    <a:pt x="68" y="229"/>
                  </a:lnTo>
                  <a:lnTo>
                    <a:pt x="68" y="231"/>
                  </a:lnTo>
                  <a:lnTo>
                    <a:pt x="69" y="231"/>
                  </a:lnTo>
                  <a:lnTo>
                    <a:pt x="68" y="231"/>
                  </a:lnTo>
                  <a:lnTo>
                    <a:pt x="69" y="231"/>
                  </a:lnTo>
                  <a:lnTo>
                    <a:pt x="68" y="231"/>
                  </a:lnTo>
                  <a:lnTo>
                    <a:pt x="68" y="229"/>
                  </a:lnTo>
                  <a:lnTo>
                    <a:pt x="68" y="231"/>
                  </a:lnTo>
                  <a:lnTo>
                    <a:pt x="69" y="231"/>
                  </a:lnTo>
                  <a:lnTo>
                    <a:pt x="69" y="232"/>
                  </a:lnTo>
                  <a:lnTo>
                    <a:pt x="68" y="232"/>
                  </a:lnTo>
                  <a:lnTo>
                    <a:pt x="69" y="232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7" y="233"/>
                  </a:lnTo>
                  <a:lnTo>
                    <a:pt x="65" y="233"/>
                  </a:lnTo>
                  <a:lnTo>
                    <a:pt x="64" y="233"/>
                  </a:lnTo>
                  <a:lnTo>
                    <a:pt x="65" y="233"/>
                  </a:lnTo>
                  <a:lnTo>
                    <a:pt x="64" y="233"/>
                  </a:lnTo>
                  <a:lnTo>
                    <a:pt x="64" y="235"/>
                  </a:lnTo>
                  <a:lnTo>
                    <a:pt x="65" y="235"/>
                  </a:lnTo>
                  <a:lnTo>
                    <a:pt x="67" y="235"/>
                  </a:lnTo>
                  <a:lnTo>
                    <a:pt x="67" y="236"/>
                  </a:lnTo>
                  <a:lnTo>
                    <a:pt x="68" y="236"/>
                  </a:lnTo>
                  <a:lnTo>
                    <a:pt x="67" y="236"/>
                  </a:lnTo>
                  <a:lnTo>
                    <a:pt x="67" y="237"/>
                  </a:lnTo>
                  <a:lnTo>
                    <a:pt x="65" y="237"/>
                  </a:lnTo>
                  <a:lnTo>
                    <a:pt x="65" y="238"/>
                  </a:lnTo>
                  <a:lnTo>
                    <a:pt x="65" y="240"/>
                  </a:lnTo>
                  <a:lnTo>
                    <a:pt x="64" y="240"/>
                  </a:lnTo>
                  <a:lnTo>
                    <a:pt x="64" y="241"/>
                  </a:lnTo>
                  <a:lnTo>
                    <a:pt x="64" y="241"/>
                  </a:lnTo>
                  <a:lnTo>
                    <a:pt x="63" y="241"/>
                  </a:lnTo>
                  <a:lnTo>
                    <a:pt x="64" y="241"/>
                  </a:lnTo>
                  <a:lnTo>
                    <a:pt x="64" y="242"/>
                  </a:lnTo>
                  <a:lnTo>
                    <a:pt x="63" y="242"/>
                  </a:lnTo>
                  <a:lnTo>
                    <a:pt x="63" y="244"/>
                  </a:lnTo>
                  <a:lnTo>
                    <a:pt x="64" y="244"/>
                  </a:lnTo>
                  <a:lnTo>
                    <a:pt x="64" y="244"/>
                  </a:lnTo>
                  <a:lnTo>
                    <a:pt x="65" y="244"/>
                  </a:lnTo>
                  <a:lnTo>
                    <a:pt x="64" y="244"/>
                  </a:lnTo>
                  <a:lnTo>
                    <a:pt x="65" y="244"/>
                  </a:lnTo>
                  <a:lnTo>
                    <a:pt x="65" y="245"/>
                  </a:lnTo>
                  <a:lnTo>
                    <a:pt x="64" y="245"/>
                  </a:lnTo>
                  <a:lnTo>
                    <a:pt x="64" y="246"/>
                  </a:lnTo>
                  <a:lnTo>
                    <a:pt x="65" y="246"/>
                  </a:lnTo>
                  <a:lnTo>
                    <a:pt x="65" y="245"/>
                  </a:lnTo>
                  <a:lnTo>
                    <a:pt x="65" y="246"/>
                  </a:lnTo>
                  <a:lnTo>
                    <a:pt x="64" y="246"/>
                  </a:lnTo>
                  <a:lnTo>
                    <a:pt x="64" y="248"/>
                  </a:lnTo>
                  <a:lnTo>
                    <a:pt x="65" y="248"/>
                  </a:lnTo>
                  <a:lnTo>
                    <a:pt x="65" y="249"/>
                  </a:lnTo>
                  <a:lnTo>
                    <a:pt x="64" y="249"/>
                  </a:lnTo>
                  <a:lnTo>
                    <a:pt x="64" y="248"/>
                  </a:lnTo>
                  <a:lnTo>
                    <a:pt x="64" y="249"/>
                  </a:lnTo>
                  <a:lnTo>
                    <a:pt x="64" y="248"/>
                  </a:lnTo>
                  <a:lnTo>
                    <a:pt x="64" y="248"/>
                  </a:lnTo>
                  <a:lnTo>
                    <a:pt x="64" y="246"/>
                  </a:lnTo>
                  <a:lnTo>
                    <a:pt x="63" y="246"/>
                  </a:lnTo>
                  <a:lnTo>
                    <a:pt x="61" y="246"/>
                  </a:lnTo>
                  <a:lnTo>
                    <a:pt x="61" y="248"/>
                  </a:lnTo>
                  <a:lnTo>
                    <a:pt x="63" y="248"/>
                  </a:lnTo>
                  <a:lnTo>
                    <a:pt x="64" y="248"/>
                  </a:lnTo>
                  <a:lnTo>
                    <a:pt x="64" y="249"/>
                  </a:lnTo>
                  <a:lnTo>
                    <a:pt x="64" y="250"/>
                  </a:lnTo>
                  <a:lnTo>
                    <a:pt x="64" y="250"/>
                  </a:lnTo>
                  <a:lnTo>
                    <a:pt x="64" y="250"/>
                  </a:lnTo>
                  <a:lnTo>
                    <a:pt x="64" y="251"/>
                  </a:lnTo>
                  <a:lnTo>
                    <a:pt x="64" y="250"/>
                  </a:lnTo>
                  <a:lnTo>
                    <a:pt x="63" y="250"/>
                  </a:lnTo>
                  <a:lnTo>
                    <a:pt x="63" y="249"/>
                  </a:lnTo>
                  <a:lnTo>
                    <a:pt x="61" y="249"/>
                  </a:lnTo>
                  <a:lnTo>
                    <a:pt x="61" y="248"/>
                  </a:lnTo>
                  <a:lnTo>
                    <a:pt x="60" y="248"/>
                  </a:lnTo>
                  <a:lnTo>
                    <a:pt x="60" y="249"/>
                  </a:lnTo>
                  <a:lnTo>
                    <a:pt x="61" y="249"/>
                  </a:lnTo>
                  <a:lnTo>
                    <a:pt x="60" y="249"/>
                  </a:lnTo>
                  <a:lnTo>
                    <a:pt x="61" y="249"/>
                  </a:lnTo>
                  <a:lnTo>
                    <a:pt x="61" y="250"/>
                  </a:lnTo>
                  <a:lnTo>
                    <a:pt x="63" y="250"/>
                  </a:lnTo>
                  <a:lnTo>
                    <a:pt x="63" y="251"/>
                  </a:lnTo>
                  <a:lnTo>
                    <a:pt x="63" y="253"/>
                  </a:lnTo>
                  <a:lnTo>
                    <a:pt x="63" y="254"/>
                  </a:lnTo>
                  <a:lnTo>
                    <a:pt x="61" y="254"/>
                  </a:lnTo>
                  <a:lnTo>
                    <a:pt x="60" y="254"/>
                  </a:lnTo>
                  <a:lnTo>
                    <a:pt x="60" y="253"/>
                  </a:lnTo>
                  <a:lnTo>
                    <a:pt x="59" y="253"/>
                  </a:lnTo>
                  <a:lnTo>
                    <a:pt x="59" y="251"/>
                  </a:lnTo>
                  <a:lnTo>
                    <a:pt x="60" y="251"/>
                  </a:lnTo>
                  <a:lnTo>
                    <a:pt x="59" y="251"/>
                  </a:lnTo>
                  <a:lnTo>
                    <a:pt x="58" y="251"/>
                  </a:lnTo>
                  <a:lnTo>
                    <a:pt x="59" y="251"/>
                  </a:lnTo>
                  <a:lnTo>
                    <a:pt x="59" y="253"/>
                  </a:lnTo>
                  <a:lnTo>
                    <a:pt x="60" y="253"/>
                  </a:lnTo>
                  <a:lnTo>
                    <a:pt x="60" y="254"/>
                  </a:lnTo>
                  <a:lnTo>
                    <a:pt x="61" y="254"/>
                  </a:lnTo>
                  <a:lnTo>
                    <a:pt x="61" y="255"/>
                  </a:lnTo>
                  <a:lnTo>
                    <a:pt x="61" y="257"/>
                  </a:lnTo>
                  <a:lnTo>
                    <a:pt x="61" y="258"/>
                  </a:lnTo>
                  <a:lnTo>
                    <a:pt x="61" y="257"/>
                  </a:lnTo>
                  <a:lnTo>
                    <a:pt x="61" y="258"/>
                  </a:lnTo>
                  <a:lnTo>
                    <a:pt x="61" y="257"/>
                  </a:lnTo>
                  <a:lnTo>
                    <a:pt x="61" y="258"/>
                  </a:lnTo>
                  <a:lnTo>
                    <a:pt x="60" y="258"/>
                  </a:lnTo>
                  <a:lnTo>
                    <a:pt x="60" y="259"/>
                  </a:lnTo>
                  <a:lnTo>
                    <a:pt x="60" y="258"/>
                  </a:lnTo>
                  <a:lnTo>
                    <a:pt x="60" y="259"/>
                  </a:lnTo>
                  <a:lnTo>
                    <a:pt x="60" y="258"/>
                  </a:lnTo>
                  <a:lnTo>
                    <a:pt x="59" y="258"/>
                  </a:lnTo>
                  <a:lnTo>
                    <a:pt x="60" y="258"/>
                  </a:lnTo>
                  <a:lnTo>
                    <a:pt x="59" y="258"/>
                  </a:lnTo>
                  <a:lnTo>
                    <a:pt x="60" y="258"/>
                  </a:lnTo>
                  <a:lnTo>
                    <a:pt x="59" y="258"/>
                  </a:lnTo>
                  <a:lnTo>
                    <a:pt x="59" y="257"/>
                  </a:lnTo>
                  <a:lnTo>
                    <a:pt x="59" y="255"/>
                  </a:lnTo>
                  <a:lnTo>
                    <a:pt x="59" y="257"/>
                  </a:lnTo>
                  <a:lnTo>
                    <a:pt x="59" y="255"/>
                  </a:lnTo>
                  <a:lnTo>
                    <a:pt x="59" y="257"/>
                  </a:lnTo>
                  <a:lnTo>
                    <a:pt x="58" y="257"/>
                  </a:lnTo>
                  <a:lnTo>
                    <a:pt x="58" y="258"/>
                  </a:lnTo>
                  <a:lnTo>
                    <a:pt x="58" y="257"/>
                  </a:lnTo>
                  <a:lnTo>
                    <a:pt x="58" y="258"/>
                  </a:lnTo>
                  <a:lnTo>
                    <a:pt x="59" y="258"/>
                  </a:lnTo>
                  <a:lnTo>
                    <a:pt x="58" y="258"/>
                  </a:lnTo>
                  <a:lnTo>
                    <a:pt x="59" y="258"/>
                  </a:lnTo>
                  <a:lnTo>
                    <a:pt x="59" y="257"/>
                  </a:lnTo>
                  <a:lnTo>
                    <a:pt x="59" y="258"/>
                  </a:lnTo>
                  <a:lnTo>
                    <a:pt x="58" y="258"/>
                  </a:lnTo>
                  <a:lnTo>
                    <a:pt x="59" y="258"/>
                  </a:lnTo>
                  <a:lnTo>
                    <a:pt x="58" y="258"/>
                  </a:lnTo>
                  <a:lnTo>
                    <a:pt x="59" y="258"/>
                  </a:lnTo>
                  <a:lnTo>
                    <a:pt x="58" y="258"/>
                  </a:lnTo>
                  <a:lnTo>
                    <a:pt x="58" y="259"/>
                  </a:lnTo>
                  <a:lnTo>
                    <a:pt x="59" y="259"/>
                  </a:lnTo>
                  <a:lnTo>
                    <a:pt x="58" y="259"/>
                  </a:lnTo>
                  <a:lnTo>
                    <a:pt x="59" y="259"/>
                  </a:lnTo>
                  <a:lnTo>
                    <a:pt x="58" y="259"/>
                  </a:lnTo>
                  <a:lnTo>
                    <a:pt x="58" y="260"/>
                  </a:lnTo>
                  <a:lnTo>
                    <a:pt x="58" y="259"/>
                  </a:lnTo>
                  <a:lnTo>
                    <a:pt x="58" y="260"/>
                  </a:lnTo>
                  <a:lnTo>
                    <a:pt x="59" y="260"/>
                  </a:lnTo>
                  <a:lnTo>
                    <a:pt x="58" y="260"/>
                  </a:lnTo>
                  <a:lnTo>
                    <a:pt x="59" y="260"/>
                  </a:lnTo>
                  <a:lnTo>
                    <a:pt x="59" y="262"/>
                  </a:lnTo>
                  <a:lnTo>
                    <a:pt x="58" y="262"/>
                  </a:lnTo>
                  <a:lnTo>
                    <a:pt x="58" y="260"/>
                  </a:lnTo>
                  <a:lnTo>
                    <a:pt x="58" y="259"/>
                  </a:lnTo>
                  <a:lnTo>
                    <a:pt x="56" y="259"/>
                  </a:lnTo>
                  <a:lnTo>
                    <a:pt x="56" y="258"/>
                  </a:lnTo>
                  <a:lnTo>
                    <a:pt x="56" y="259"/>
                  </a:lnTo>
                  <a:lnTo>
                    <a:pt x="56" y="258"/>
                  </a:lnTo>
                  <a:lnTo>
                    <a:pt x="55" y="258"/>
                  </a:lnTo>
                  <a:lnTo>
                    <a:pt x="56" y="258"/>
                  </a:lnTo>
                  <a:lnTo>
                    <a:pt x="55" y="258"/>
                  </a:lnTo>
                  <a:lnTo>
                    <a:pt x="55" y="259"/>
                  </a:lnTo>
                  <a:lnTo>
                    <a:pt x="56" y="259"/>
                  </a:lnTo>
                  <a:lnTo>
                    <a:pt x="56" y="260"/>
                  </a:lnTo>
                  <a:lnTo>
                    <a:pt x="55" y="260"/>
                  </a:lnTo>
                  <a:lnTo>
                    <a:pt x="55" y="259"/>
                  </a:lnTo>
                  <a:lnTo>
                    <a:pt x="54" y="259"/>
                  </a:lnTo>
                  <a:lnTo>
                    <a:pt x="54" y="258"/>
                  </a:lnTo>
                  <a:lnTo>
                    <a:pt x="52" y="258"/>
                  </a:lnTo>
                  <a:lnTo>
                    <a:pt x="52" y="257"/>
                  </a:lnTo>
                  <a:lnTo>
                    <a:pt x="52" y="258"/>
                  </a:lnTo>
                  <a:lnTo>
                    <a:pt x="52" y="257"/>
                  </a:lnTo>
                  <a:lnTo>
                    <a:pt x="51" y="257"/>
                  </a:lnTo>
                  <a:lnTo>
                    <a:pt x="52" y="257"/>
                  </a:lnTo>
                  <a:lnTo>
                    <a:pt x="51" y="257"/>
                  </a:lnTo>
                  <a:lnTo>
                    <a:pt x="51" y="255"/>
                  </a:lnTo>
                  <a:lnTo>
                    <a:pt x="51" y="257"/>
                  </a:lnTo>
                  <a:lnTo>
                    <a:pt x="52" y="257"/>
                  </a:lnTo>
                  <a:lnTo>
                    <a:pt x="52" y="258"/>
                  </a:lnTo>
                  <a:lnTo>
                    <a:pt x="51" y="258"/>
                  </a:lnTo>
                  <a:lnTo>
                    <a:pt x="52" y="258"/>
                  </a:lnTo>
                  <a:lnTo>
                    <a:pt x="52" y="259"/>
                  </a:lnTo>
                  <a:lnTo>
                    <a:pt x="54" y="259"/>
                  </a:lnTo>
                  <a:lnTo>
                    <a:pt x="54" y="260"/>
                  </a:lnTo>
                  <a:lnTo>
                    <a:pt x="55" y="260"/>
                  </a:lnTo>
                  <a:lnTo>
                    <a:pt x="55" y="262"/>
                  </a:lnTo>
                  <a:lnTo>
                    <a:pt x="54" y="262"/>
                  </a:lnTo>
                  <a:lnTo>
                    <a:pt x="54" y="260"/>
                  </a:lnTo>
                  <a:lnTo>
                    <a:pt x="54" y="262"/>
                  </a:lnTo>
                  <a:lnTo>
                    <a:pt x="54" y="263"/>
                  </a:lnTo>
                  <a:lnTo>
                    <a:pt x="54" y="262"/>
                  </a:lnTo>
                  <a:lnTo>
                    <a:pt x="54" y="263"/>
                  </a:lnTo>
                  <a:lnTo>
                    <a:pt x="55" y="263"/>
                  </a:lnTo>
                  <a:lnTo>
                    <a:pt x="54" y="263"/>
                  </a:lnTo>
                  <a:lnTo>
                    <a:pt x="55" y="263"/>
                  </a:lnTo>
                  <a:lnTo>
                    <a:pt x="54" y="263"/>
                  </a:lnTo>
                  <a:lnTo>
                    <a:pt x="54" y="263"/>
                  </a:lnTo>
                  <a:lnTo>
                    <a:pt x="52" y="263"/>
                  </a:lnTo>
                  <a:lnTo>
                    <a:pt x="52" y="263"/>
                  </a:lnTo>
                  <a:lnTo>
                    <a:pt x="51" y="263"/>
                  </a:lnTo>
                  <a:lnTo>
                    <a:pt x="50" y="263"/>
                  </a:lnTo>
                  <a:lnTo>
                    <a:pt x="50" y="262"/>
                  </a:lnTo>
                  <a:lnTo>
                    <a:pt x="50" y="260"/>
                  </a:lnTo>
                  <a:lnTo>
                    <a:pt x="50" y="259"/>
                  </a:lnTo>
                  <a:lnTo>
                    <a:pt x="49" y="259"/>
                  </a:lnTo>
                  <a:lnTo>
                    <a:pt x="49" y="260"/>
                  </a:lnTo>
                  <a:lnTo>
                    <a:pt x="50" y="260"/>
                  </a:lnTo>
                  <a:lnTo>
                    <a:pt x="49" y="260"/>
                  </a:lnTo>
                  <a:lnTo>
                    <a:pt x="49" y="259"/>
                  </a:lnTo>
                  <a:lnTo>
                    <a:pt x="49" y="260"/>
                  </a:lnTo>
                  <a:lnTo>
                    <a:pt x="49" y="262"/>
                  </a:lnTo>
                  <a:lnTo>
                    <a:pt x="47" y="262"/>
                  </a:lnTo>
                  <a:lnTo>
                    <a:pt x="49" y="262"/>
                  </a:lnTo>
                  <a:lnTo>
                    <a:pt x="49" y="263"/>
                  </a:lnTo>
                  <a:lnTo>
                    <a:pt x="50" y="263"/>
                  </a:lnTo>
                  <a:lnTo>
                    <a:pt x="50" y="263"/>
                  </a:lnTo>
                  <a:lnTo>
                    <a:pt x="51" y="263"/>
                  </a:lnTo>
                  <a:lnTo>
                    <a:pt x="51" y="264"/>
                  </a:lnTo>
                  <a:lnTo>
                    <a:pt x="51" y="266"/>
                  </a:lnTo>
                  <a:lnTo>
                    <a:pt x="51" y="264"/>
                  </a:lnTo>
                  <a:lnTo>
                    <a:pt x="51" y="266"/>
                  </a:lnTo>
                  <a:lnTo>
                    <a:pt x="52" y="266"/>
                  </a:lnTo>
                  <a:lnTo>
                    <a:pt x="52" y="267"/>
                  </a:lnTo>
                  <a:lnTo>
                    <a:pt x="52" y="266"/>
                  </a:lnTo>
                  <a:lnTo>
                    <a:pt x="52" y="267"/>
                  </a:lnTo>
                  <a:lnTo>
                    <a:pt x="51" y="267"/>
                  </a:lnTo>
                  <a:lnTo>
                    <a:pt x="51" y="268"/>
                  </a:lnTo>
                  <a:lnTo>
                    <a:pt x="51" y="267"/>
                  </a:lnTo>
                  <a:lnTo>
                    <a:pt x="51" y="268"/>
                  </a:lnTo>
                  <a:lnTo>
                    <a:pt x="52" y="268"/>
                  </a:lnTo>
                  <a:lnTo>
                    <a:pt x="52" y="269"/>
                  </a:lnTo>
                  <a:lnTo>
                    <a:pt x="54" y="269"/>
                  </a:lnTo>
                  <a:lnTo>
                    <a:pt x="54" y="271"/>
                  </a:lnTo>
                  <a:lnTo>
                    <a:pt x="52" y="271"/>
                  </a:lnTo>
                  <a:lnTo>
                    <a:pt x="52" y="269"/>
                  </a:lnTo>
                  <a:lnTo>
                    <a:pt x="51" y="269"/>
                  </a:lnTo>
                  <a:lnTo>
                    <a:pt x="51" y="271"/>
                  </a:lnTo>
                  <a:lnTo>
                    <a:pt x="50" y="271"/>
                  </a:lnTo>
                  <a:lnTo>
                    <a:pt x="50" y="269"/>
                  </a:lnTo>
                  <a:lnTo>
                    <a:pt x="49" y="269"/>
                  </a:lnTo>
                  <a:lnTo>
                    <a:pt x="47" y="269"/>
                  </a:lnTo>
                  <a:lnTo>
                    <a:pt x="49" y="269"/>
                  </a:lnTo>
                  <a:lnTo>
                    <a:pt x="49" y="271"/>
                  </a:lnTo>
                  <a:lnTo>
                    <a:pt x="50" y="271"/>
                  </a:lnTo>
                  <a:lnTo>
                    <a:pt x="49" y="271"/>
                  </a:lnTo>
                  <a:lnTo>
                    <a:pt x="50" y="271"/>
                  </a:lnTo>
                  <a:lnTo>
                    <a:pt x="50" y="272"/>
                  </a:lnTo>
                  <a:lnTo>
                    <a:pt x="49" y="272"/>
                  </a:lnTo>
                  <a:lnTo>
                    <a:pt x="49" y="271"/>
                  </a:lnTo>
                  <a:lnTo>
                    <a:pt x="49" y="272"/>
                  </a:lnTo>
                  <a:lnTo>
                    <a:pt x="50" y="272"/>
                  </a:lnTo>
                  <a:lnTo>
                    <a:pt x="50" y="273"/>
                  </a:lnTo>
                  <a:lnTo>
                    <a:pt x="50" y="272"/>
                  </a:lnTo>
                  <a:lnTo>
                    <a:pt x="50" y="273"/>
                  </a:lnTo>
                  <a:lnTo>
                    <a:pt x="50" y="275"/>
                  </a:lnTo>
                  <a:lnTo>
                    <a:pt x="49" y="275"/>
                  </a:lnTo>
                  <a:lnTo>
                    <a:pt x="50" y="275"/>
                  </a:lnTo>
                  <a:lnTo>
                    <a:pt x="50" y="276"/>
                  </a:lnTo>
                  <a:lnTo>
                    <a:pt x="50" y="275"/>
                  </a:lnTo>
                  <a:lnTo>
                    <a:pt x="50" y="276"/>
                  </a:lnTo>
                  <a:lnTo>
                    <a:pt x="50" y="275"/>
                  </a:lnTo>
                  <a:lnTo>
                    <a:pt x="50" y="276"/>
                  </a:lnTo>
                  <a:lnTo>
                    <a:pt x="50" y="277"/>
                  </a:lnTo>
                  <a:lnTo>
                    <a:pt x="51" y="277"/>
                  </a:lnTo>
                  <a:lnTo>
                    <a:pt x="50" y="277"/>
                  </a:lnTo>
                  <a:lnTo>
                    <a:pt x="50" y="276"/>
                  </a:lnTo>
                  <a:lnTo>
                    <a:pt x="49" y="276"/>
                  </a:lnTo>
                  <a:lnTo>
                    <a:pt x="47" y="275"/>
                  </a:lnTo>
                  <a:lnTo>
                    <a:pt x="47" y="276"/>
                  </a:lnTo>
                  <a:lnTo>
                    <a:pt x="49" y="276"/>
                  </a:lnTo>
                  <a:lnTo>
                    <a:pt x="47" y="276"/>
                  </a:lnTo>
                  <a:lnTo>
                    <a:pt x="46" y="276"/>
                  </a:lnTo>
                  <a:lnTo>
                    <a:pt x="46" y="275"/>
                  </a:lnTo>
                  <a:lnTo>
                    <a:pt x="45" y="275"/>
                  </a:lnTo>
                  <a:lnTo>
                    <a:pt x="46" y="275"/>
                  </a:lnTo>
                  <a:lnTo>
                    <a:pt x="46" y="273"/>
                  </a:lnTo>
                  <a:lnTo>
                    <a:pt x="45" y="273"/>
                  </a:lnTo>
                  <a:lnTo>
                    <a:pt x="43" y="273"/>
                  </a:lnTo>
                  <a:lnTo>
                    <a:pt x="43" y="275"/>
                  </a:lnTo>
                  <a:lnTo>
                    <a:pt x="43" y="276"/>
                  </a:lnTo>
                  <a:lnTo>
                    <a:pt x="42" y="276"/>
                  </a:lnTo>
                  <a:lnTo>
                    <a:pt x="43" y="276"/>
                  </a:lnTo>
                  <a:lnTo>
                    <a:pt x="43" y="277"/>
                  </a:lnTo>
                  <a:lnTo>
                    <a:pt x="42" y="277"/>
                  </a:lnTo>
                  <a:lnTo>
                    <a:pt x="42" y="278"/>
                  </a:lnTo>
                  <a:lnTo>
                    <a:pt x="41" y="278"/>
                  </a:lnTo>
                  <a:lnTo>
                    <a:pt x="42" y="278"/>
                  </a:lnTo>
                  <a:lnTo>
                    <a:pt x="41" y="278"/>
                  </a:lnTo>
                  <a:lnTo>
                    <a:pt x="42" y="278"/>
                  </a:lnTo>
                  <a:lnTo>
                    <a:pt x="41" y="278"/>
                  </a:lnTo>
                  <a:lnTo>
                    <a:pt x="40" y="278"/>
                  </a:lnTo>
                  <a:lnTo>
                    <a:pt x="40" y="280"/>
                  </a:lnTo>
                  <a:lnTo>
                    <a:pt x="40" y="278"/>
                  </a:lnTo>
                  <a:lnTo>
                    <a:pt x="38" y="278"/>
                  </a:lnTo>
                  <a:lnTo>
                    <a:pt x="40" y="278"/>
                  </a:lnTo>
                  <a:lnTo>
                    <a:pt x="38" y="278"/>
                  </a:lnTo>
                  <a:lnTo>
                    <a:pt x="38" y="277"/>
                  </a:lnTo>
                  <a:lnTo>
                    <a:pt x="38" y="276"/>
                  </a:lnTo>
                  <a:lnTo>
                    <a:pt x="37" y="276"/>
                  </a:lnTo>
                  <a:lnTo>
                    <a:pt x="38" y="276"/>
                  </a:lnTo>
                  <a:lnTo>
                    <a:pt x="37" y="276"/>
                  </a:lnTo>
                  <a:lnTo>
                    <a:pt x="37" y="275"/>
                  </a:lnTo>
                  <a:lnTo>
                    <a:pt x="37" y="276"/>
                  </a:lnTo>
                  <a:lnTo>
                    <a:pt x="37" y="277"/>
                  </a:lnTo>
                  <a:lnTo>
                    <a:pt x="38" y="277"/>
                  </a:lnTo>
                  <a:lnTo>
                    <a:pt x="37" y="277"/>
                  </a:lnTo>
                  <a:lnTo>
                    <a:pt x="36" y="277"/>
                  </a:lnTo>
                  <a:lnTo>
                    <a:pt x="36" y="276"/>
                  </a:lnTo>
                  <a:lnTo>
                    <a:pt x="36" y="275"/>
                  </a:lnTo>
                  <a:lnTo>
                    <a:pt x="34" y="275"/>
                  </a:lnTo>
                  <a:lnTo>
                    <a:pt x="36" y="275"/>
                  </a:lnTo>
                  <a:lnTo>
                    <a:pt x="36" y="273"/>
                  </a:lnTo>
                  <a:lnTo>
                    <a:pt x="34" y="273"/>
                  </a:lnTo>
                  <a:lnTo>
                    <a:pt x="36" y="273"/>
                  </a:lnTo>
                  <a:lnTo>
                    <a:pt x="34" y="273"/>
                  </a:lnTo>
                  <a:lnTo>
                    <a:pt x="34" y="272"/>
                  </a:lnTo>
                  <a:lnTo>
                    <a:pt x="34" y="271"/>
                  </a:lnTo>
                  <a:lnTo>
                    <a:pt x="33" y="271"/>
                  </a:lnTo>
                  <a:lnTo>
                    <a:pt x="33" y="269"/>
                  </a:lnTo>
                  <a:lnTo>
                    <a:pt x="33" y="268"/>
                  </a:lnTo>
                  <a:lnTo>
                    <a:pt x="33" y="269"/>
                  </a:lnTo>
                  <a:lnTo>
                    <a:pt x="33" y="271"/>
                  </a:lnTo>
                  <a:lnTo>
                    <a:pt x="33" y="269"/>
                  </a:lnTo>
                  <a:lnTo>
                    <a:pt x="33" y="271"/>
                  </a:lnTo>
                  <a:lnTo>
                    <a:pt x="33" y="269"/>
                  </a:lnTo>
                  <a:lnTo>
                    <a:pt x="33" y="271"/>
                  </a:lnTo>
                  <a:lnTo>
                    <a:pt x="33" y="269"/>
                  </a:lnTo>
                  <a:lnTo>
                    <a:pt x="33" y="271"/>
                  </a:lnTo>
                  <a:lnTo>
                    <a:pt x="33" y="269"/>
                  </a:lnTo>
                  <a:lnTo>
                    <a:pt x="33" y="271"/>
                  </a:lnTo>
                  <a:lnTo>
                    <a:pt x="33" y="269"/>
                  </a:lnTo>
                  <a:lnTo>
                    <a:pt x="33" y="271"/>
                  </a:lnTo>
                  <a:lnTo>
                    <a:pt x="33" y="272"/>
                  </a:lnTo>
                  <a:lnTo>
                    <a:pt x="33" y="273"/>
                  </a:lnTo>
                  <a:lnTo>
                    <a:pt x="33" y="272"/>
                  </a:lnTo>
                  <a:lnTo>
                    <a:pt x="33" y="273"/>
                  </a:lnTo>
                  <a:lnTo>
                    <a:pt x="33" y="272"/>
                  </a:lnTo>
                  <a:lnTo>
                    <a:pt x="34" y="272"/>
                  </a:lnTo>
                  <a:lnTo>
                    <a:pt x="34" y="273"/>
                  </a:lnTo>
                  <a:lnTo>
                    <a:pt x="34" y="275"/>
                  </a:lnTo>
                  <a:lnTo>
                    <a:pt x="34" y="276"/>
                  </a:lnTo>
                  <a:lnTo>
                    <a:pt x="34" y="275"/>
                  </a:lnTo>
                  <a:lnTo>
                    <a:pt x="33" y="275"/>
                  </a:lnTo>
                  <a:lnTo>
                    <a:pt x="33" y="273"/>
                  </a:lnTo>
                  <a:lnTo>
                    <a:pt x="33" y="272"/>
                  </a:lnTo>
                  <a:lnTo>
                    <a:pt x="33" y="272"/>
                  </a:lnTo>
                  <a:lnTo>
                    <a:pt x="33" y="271"/>
                  </a:lnTo>
                  <a:lnTo>
                    <a:pt x="33" y="269"/>
                  </a:lnTo>
                  <a:lnTo>
                    <a:pt x="32" y="269"/>
                  </a:lnTo>
                  <a:lnTo>
                    <a:pt x="32" y="268"/>
                  </a:lnTo>
                  <a:lnTo>
                    <a:pt x="31" y="268"/>
                  </a:lnTo>
                  <a:lnTo>
                    <a:pt x="31" y="267"/>
                  </a:lnTo>
                  <a:lnTo>
                    <a:pt x="31" y="268"/>
                  </a:lnTo>
                  <a:lnTo>
                    <a:pt x="31" y="267"/>
                  </a:lnTo>
                  <a:lnTo>
                    <a:pt x="29" y="267"/>
                  </a:lnTo>
                  <a:lnTo>
                    <a:pt x="31" y="267"/>
                  </a:lnTo>
                  <a:lnTo>
                    <a:pt x="29" y="267"/>
                  </a:lnTo>
                  <a:lnTo>
                    <a:pt x="29" y="266"/>
                  </a:lnTo>
                  <a:lnTo>
                    <a:pt x="28" y="266"/>
                  </a:lnTo>
                  <a:lnTo>
                    <a:pt x="29" y="264"/>
                  </a:lnTo>
                  <a:lnTo>
                    <a:pt x="28" y="264"/>
                  </a:lnTo>
                  <a:lnTo>
                    <a:pt x="28" y="266"/>
                  </a:lnTo>
                  <a:lnTo>
                    <a:pt x="29" y="266"/>
                  </a:lnTo>
                  <a:lnTo>
                    <a:pt x="29" y="267"/>
                  </a:lnTo>
                  <a:lnTo>
                    <a:pt x="29" y="268"/>
                  </a:lnTo>
                  <a:lnTo>
                    <a:pt x="29" y="267"/>
                  </a:lnTo>
                  <a:lnTo>
                    <a:pt x="28" y="267"/>
                  </a:lnTo>
                  <a:lnTo>
                    <a:pt x="29" y="267"/>
                  </a:lnTo>
                  <a:lnTo>
                    <a:pt x="28" y="267"/>
                  </a:lnTo>
                  <a:lnTo>
                    <a:pt x="27" y="267"/>
                  </a:lnTo>
                  <a:lnTo>
                    <a:pt x="27" y="266"/>
                  </a:lnTo>
                  <a:lnTo>
                    <a:pt x="28" y="266"/>
                  </a:lnTo>
                  <a:lnTo>
                    <a:pt x="27" y="266"/>
                  </a:lnTo>
                  <a:lnTo>
                    <a:pt x="27" y="264"/>
                  </a:lnTo>
                  <a:lnTo>
                    <a:pt x="25" y="264"/>
                  </a:lnTo>
                  <a:lnTo>
                    <a:pt x="25" y="266"/>
                  </a:lnTo>
                  <a:lnTo>
                    <a:pt x="25" y="264"/>
                  </a:lnTo>
                  <a:lnTo>
                    <a:pt x="24" y="264"/>
                  </a:lnTo>
                  <a:lnTo>
                    <a:pt x="25" y="264"/>
                  </a:lnTo>
                  <a:lnTo>
                    <a:pt x="24" y="264"/>
                  </a:lnTo>
                  <a:lnTo>
                    <a:pt x="25" y="264"/>
                  </a:lnTo>
                  <a:lnTo>
                    <a:pt x="24" y="264"/>
                  </a:lnTo>
                  <a:lnTo>
                    <a:pt x="25" y="264"/>
                  </a:lnTo>
                  <a:lnTo>
                    <a:pt x="25" y="266"/>
                  </a:lnTo>
                  <a:lnTo>
                    <a:pt x="25" y="267"/>
                  </a:lnTo>
                  <a:lnTo>
                    <a:pt x="25" y="266"/>
                  </a:lnTo>
                  <a:lnTo>
                    <a:pt x="25" y="267"/>
                  </a:lnTo>
                  <a:lnTo>
                    <a:pt x="25" y="266"/>
                  </a:lnTo>
                  <a:lnTo>
                    <a:pt x="27" y="266"/>
                  </a:lnTo>
                  <a:lnTo>
                    <a:pt x="27" y="267"/>
                  </a:lnTo>
                  <a:lnTo>
                    <a:pt x="25" y="267"/>
                  </a:lnTo>
                  <a:lnTo>
                    <a:pt x="25" y="266"/>
                  </a:lnTo>
                  <a:lnTo>
                    <a:pt x="25" y="267"/>
                  </a:lnTo>
                  <a:lnTo>
                    <a:pt x="27" y="267"/>
                  </a:lnTo>
                  <a:lnTo>
                    <a:pt x="25" y="267"/>
                  </a:lnTo>
                  <a:lnTo>
                    <a:pt x="24" y="267"/>
                  </a:lnTo>
                  <a:lnTo>
                    <a:pt x="25" y="267"/>
                  </a:lnTo>
                  <a:lnTo>
                    <a:pt x="25" y="268"/>
                  </a:lnTo>
                  <a:lnTo>
                    <a:pt x="25" y="269"/>
                  </a:lnTo>
                  <a:lnTo>
                    <a:pt x="25" y="268"/>
                  </a:lnTo>
                  <a:lnTo>
                    <a:pt x="25" y="269"/>
                  </a:lnTo>
                  <a:lnTo>
                    <a:pt x="25" y="268"/>
                  </a:lnTo>
                  <a:lnTo>
                    <a:pt x="24" y="268"/>
                  </a:lnTo>
                  <a:lnTo>
                    <a:pt x="25" y="268"/>
                  </a:lnTo>
                  <a:lnTo>
                    <a:pt x="24" y="268"/>
                  </a:lnTo>
                  <a:lnTo>
                    <a:pt x="25" y="268"/>
                  </a:lnTo>
                  <a:lnTo>
                    <a:pt x="24" y="268"/>
                  </a:lnTo>
                  <a:lnTo>
                    <a:pt x="25" y="268"/>
                  </a:lnTo>
                  <a:lnTo>
                    <a:pt x="24" y="268"/>
                  </a:lnTo>
                  <a:lnTo>
                    <a:pt x="24" y="267"/>
                  </a:lnTo>
                  <a:lnTo>
                    <a:pt x="24" y="268"/>
                  </a:lnTo>
                  <a:lnTo>
                    <a:pt x="24" y="267"/>
                  </a:lnTo>
                  <a:lnTo>
                    <a:pt x="24" y="268"/>
                  </a:lnTo>
                  <a:lnTo>
                    <a:pt x="24" y="267"/>
                  </a:lnTo>
                  <a:lnTo>
                    <a:pt x="23" y="267"/>
                  </a:lnTo>
                  <a:lnTo>
                    <a:pt x="24" y="267"/>
                  </a:lnTo>
                  <a:lnTo>
                    <a:pt x="23" y="267"/>
                  </a:lnTo>
                  <a:lnTo>
                    <a:pt x="23" y="266"/>
                  </a:lnTo>
                  <a:lnTo>
                    <a:pt x="24" y="266"/>
                  </a:lnTo>
                  <a:lnTo>
                    <a:pt x="23" y="266"/>
                  </a:lnTo>
                  <a:lnTo>
                    <a:pt x="24" y="266"/>
                  </a:lnTo>
                  <a:lnTo>
                    <a:pt x="23" y="266"/>
                  </a:lnTo>
                  <a:lnTo>
                    <a:pt x="23" y="264"/>
                  </a:lnTo>
                  <a:lnTo>
                    <a:pt x="23" y="263"/>
                  </a:lnTo>
                  <a:lnTo>
                    <a:pt x="22" y="263"/>
                  </a:lnTo>
                  <a:lnTo>
                    <a:pt x="23" y="263"/>
                  </a:lnTo>
                  <a:lnTo>
                    <a:pt x="23" y="264"/>
                  </a:lnTo>
                  <a:lnTo>
                    <a:pt x="23" y="266"/>
                  </a:lnTo>
                  <a:lnTo>
                    <a:pt x="22" y="266"/>
                  </a:lnTo>
                  <a:lnTo>
                    <a:pt x="23" y="266"/>
                  </a:lnTo>
                  <a:lnTo>
                    <a:pt x="23" y="267"/>
                  </a:lnTo>
                  <a:lnTo>
                    <a:pt x="23" y="268"/>
                  </a:lnTo>
                  <a:lnTo>
                    <a:pt x="23" y="267"/>
                  </a:lnTo>
                  <a:lnTo>
                    <a:pt x="23" y="268"/>
                  </a:lnTo>
                  <a:lnTo>
                    <a:pt x="24" y="268"/>
                  </a:lnTo>
                  <a:lnTo>
                    <a:pt x="24" y="269"/>
                  </a:lnTo>
                  <a:lnTo>
                    <a:pt x="24" y="268"/>
                  </a:lnTo>
                  <a:lnTo>
                    <a:pt x="24" y="269"/>
                  </a:lnTo>
                  <a:lnTo>
                    <a:pt x="25" y="269"/>
                  </a:lnTo>
                  <a:lnTo>
                    <a:pt x="25" y="271"/>
                  </a:lnTo>
                  <a:lnTo>
                    <a:pt x="25" y="269"/>
                  </a:lnTo>
                  <a:lnTo>
                    <a:pt x="27" y="269"/>
                  </a:lnTo>
                  <a:lnTo>
                    <a:pt x="27" y="271"/>
                  </a:lnTo>
                  <a:lnTo>
                    <a:pt x="27" y="272"/>
                  </a:lnTo>
                  <a:lnTo>
                    <a:pt x="27" y="273"/>
                  </a:lnTo>
                  <a:lnTo>
                    <a:pt x="27" y="272"/>
                  </a:lnTo>
                  <a:lnTo>
                    <a:pt x="25" y="272"/>
                  </a:lnTo>
                  <a:lnTo>
                    <a:pt x="25" y="271"/>
                  </a:lnTo>
                  <a:lnTo>
                    <a:pt x="25" y="272"/>
                  </a:lnTo>
                  <a:lnTo>
                    <a:pt x="25" y="271"/>
                  </a:lnTo>
                  <a:lnTo>
                    <a:pt x="25" y="272"/>
                  </a:lnTo>
                  <a:lnTo>
                    <a:pt x="25" y="273"/>
                  </a:lnTo>
                  <a:lnTo>
                    <a:pt x="25" y="275"/>
                  </a:lnTo>
                  <a:lnTo>
                    <a:pt x="25" y="273"/>
                  </a:lnTo>
                  <a:lnTo>
                    <a:pt x="24" y="273"/>
                  </a:lnTo>
                  <a:lnTo>
                    <a:pt x="24" y="272"/>
                  </a:lnTo>
                  <a:lnTo>
                    <a:pt x="23" y="272"/>
                  </a:lnTo>
                  <a:lnTo>
                    <a:pt x="23" y="271"/>
                  </a:lnTo>
                  <a:lnTo>
                    <a:pt x="23" y="272"/>
                  </a:lnTo>
                  <a:lnTo>
                    <a:pt x="22" y="272"/>
                  </a:lnTo>
                  <a:lnTo>
                    <a:pt x="23" y="272"/>
                  </a:lnTo>
                  <a:lnTo>
                    <a:pt x="23" y="273"/>
                  </a:lnTo>
                  <a:lnTo>
                    <a:pt x="23" y="272"/>
                  </a:lnTo>
                  <a:lnTo>
                    <a:pt x="22" y="272"/>
                  </a:lnTo>
                  <a:lnTo>
                    <a:pt x="22" y="271"/>
                  </a:lnTo>
                  <a:lnTo>
                    <a:pt x="22" y="272"/>
                  </a:lnTo>
                  <a:lnTo>
                    <a:pt x="22" y="271"/>
                  </a:lnTo>
                  <a:lnTo>
                    <a:pt x="20" y="271"/>
                  </a:lnTo>
                  <a:lnTo>
                    <a:pt x="20" y="269"/>
                  </a:lnTo>
                  <a:lnTo>
                    <a:pt x="20" y="271"/>
                  </a:lnTo>
                  <a:lnTo>
                    <a:pt x="20" y="269"/>
                  </a:lnTo>
                  <a:lnTo>
                    <a:pt x="20" y="271"/>
                  </a:lnTo>
                  <a:lnTo>
                    <a:pt x="20" y="272"/>
                  </a:lnTo>
                  <a:lnTo>
                    <a:pt x="20" y="273"/>
                  </a:lnTo>
                  <a:lnTo>
                    <a:pt x="20" y="272"/>
                  </a:lnTo>
                  <a:lnTo>
                    <a:pt x="20" y="273"/>
                  </a:lnTo>
                  <a:lnTo>
                    <a:pt x="20" y="272"/>
                  </a:lnTo>
                  <a:lnTo>
                    <a:pt x="20" y="273"/>
                  </a:lnTo>
                  <a:lnTo>
                    <a:pt x="20" y="272"/>
                  </a:lnTo>
                  <a:lnTo>
                    <a:pt x="19" y="272"/>
                  </a:lnTo>
                  <a:lnTo>
                    <a:pt x="19" y="271"/>
                  </a:lnTo>
                  <a:lnTo>
                    <a:pt x="19" y="269"/>
                  </a:lnTo>
                  <a:lnTo>
                    <a:pt x="19" y="271"/>
                  </a:lnTo>
                  <a:lnTo>
                    <a:pt x="18" y="271"/>
                  </a:lnTo>
                  <a:lnTo>
                    <a:pt x="18" y="269"/>
                  </a:lnTo>
                  <a:lnTo>
                    <a:pt x="18" y="268"/>
                  </a:lnTo>
                  <a:lnTo>
                    <a:pt x="18" y="267"/>
                  </a:lnTo>
                  <a:lnTo>
                    <a:pt x="18" y="268"/>
                  </a:lnTo>
                  <a:lnTo>
                    <a:pt x="18" y="267"/>
                  </a:lnTo>
                  <a:lnTo>
                    <a:pt x="18" y="268"/>
                  </a:lnTo>
                  <a:lnTo>
                    <a:pt x="18" y="269"/>
                  </a:lnTo>
                  <a:lnTo>
                    <a:pt x="18" y="268"/>
                  </a:lnTo>
                  <a:lnTo>
                    <a:pt x="16" y="268"/>
                  </a:lnTo>
                  <a:lnTo>
                    <a:pt x="16" y="267"/>
                  </a:lnTo>
                  <a:lnTo>
                    <a:pt x="16" y="266"/>
                  </a:lnTo>
                  <a:lnTo>
                    <a:pt x="16" y="267"/>
                  </a:lnTo>
                  <a:lnTo>
                    <a:pt x="15" y="267"/>
                  </a:lnTo>
                  <a:lnTo>
                    <a:pt x="15" y="266"/>
                  </a:lnTo>
                  <a:lnTo>
                    <a:pt x="15" y="264"/>
                  </a:lnTo>
                  <a:lnTo>
                    <a:pt x="15" y="263"/>
                  </a:lnTo>
                  <a:lnTo>
                    <a:pt x="14" y="263"/>
                  </a:lnTo>
                  <a:lnTo>
                    <a:pt x="14" y="263"/>
                  </a:lnTo>
                  <a:lnTo>
                    <a:pt x="13" y="263"/>
                  </a:lnTo>
                  <a:lnTo>
                    <a:pt x="13" y="262"/>
                  </a:lnTo>
                  <a:lnTo>
                    <a:pt x="14" y="262"/>
                  </a:lnTo>
                  <a:lnTo>
                    <a:pt x="13" y="262"/>
                  </a:lnTo>
                  <a:lnTo>
                    <a:pt x="13" y="260"/>
                  </a:lnTo>
                  <a:lnTo>
                    <a:pt x="13" y="259"/>
                  </a:lnTo>
                  <a:lnTo>
                    <a:pt x="11" y="259"/>
                  </a:lnTo>
                  <a:lnTo>
                    <a:pt x="11" y="258"/>
                  </a:lnTo>
                  <a:lnTo>
                    <a:pt x="10" y="258"/>
                  </a:lnTo>
                  <a:lnTo>
                    <a:pt x="10" y="257"/>
                  </a:lnTo>
                  <a:lnTo>
                    <a:pt x="9" y="257"/>
                  </a:lnTo>
                  <a:lnTo>
                    <a:pt x="9" y="258"/>
                  </a:lnTo>
                  <a:lnTo>
                    <a:pt x="9" y="257"/>
                  </a:lnTo>
                  <a:lnTo>
                    <a:pt x="9" y="258"/>
                  </a:lnTo>
                  <a:lnTo>
                    <a:pt x="9" y="257"/>
                  </a:lnTo>
                  <a:lnTo>
                    <a:pt x="9" y="255"/>
                  </a:lnTo>
                  <a:lnTo>
                    <a:pt x="9" y="254"/>
                  </a:lnTo>
                  <a:lnTo>
                    <a:pt x="7" y="254"/>
                  </a:lnTo>
                  <a:lnTo>
                    <a:pt x="9" y="254"/>
                  </a:lnTo>
                  <a:lnTo>
                    <a:pt x="7" y="254"/>
                  </a:lnTo>
                  <a:lnTo>
                    <a:pt x="9" y="254"/>
                  </a:lnTo>
                  <a:lnTo>
                    <a:pt x="9" y="253"/>
                  </a:lnTo>
                  <a:lnTo>
                    <a:pt x="7" y="253"/>
                  </a:lnTo>
                  <a:lnTo>
                    <a:pt x="7" y="251"/>
                  </a:lnTo>
                  <a:lnTo>
                    <a:pt x="9" y="251"/>
                  </a:lnTo>
                  <a:lnTo>
                    <a:pt x="9" y="250"/>
                  </a:lnTo>
                  <a:lnTo>
                    <a:pt x="7" y="250"/>
                  </a:lnTo>
                  <a:lnTo>
                    <a:pt x="9" y="250"/>
                  </a:lnTo>
                  <a:lnTo>
                    <a:pt x="7" y="250"/>
                  </a:lnTo>
                  <a:lnTo>
                    <a:pt x="9" y="250"/>
                  </a:lnTo>
                  <a:lnTo>
                    <a:pt x="9" y="251"/>
                  </a:lnTo>
                  <a:lnTo>
                    <a:pt x="9" y="250"/>
                  </a:lnTo>
                  <a:lnTo>
                    <a:pt x="9" y="249"/>
                  </a:lnTo>
                  <a:lnTo>
                    <a:pt x="9" y="248"/>
                  </a:lnTo>
                  <a:lnTo>
                    <a:pt x="7" y="248"/>
                  </a:lnTo>
                  <a:lnTo>
                    <a:pt x="7" y="246"/>
                  </a:lnTo>
                  <a:lnTo>
                    <a:pt x="7" y="245"/>
                  </a:lnTo>
                  <a:lnTo>
                    <a:pt x="7" y="244"/>
                  </a:lnTo>
                  <a:lnTo>
                    <a:pt x="7" y="242"/>
                  </a:lnTo>
                  <a:lnTo>
                    <a:pt x="6" y="242"/>
                  </a:lnTo>
                  <a:lnTo>
                    <a:pt x="7" y="242"/>
                  </a:lnTo>
                  <a:lnTo>
                    <a:pt x="7" y="241"/>
                  </a:lnTo>
                  <a:lnTo>
                    <a:pt x="6" y="241"/>
                  </a:lnTo>
                  <a:lnTo>
                    <a:pt x="7" y="241"/>
                  </a:lnTo>
                  <a:lnTo>
                    <a:pt x="6" y="241"/>
                  </a:lnTo>
                  <a:lnTo>
                    <a:pt x="7" y="241"/>
                  </a:lnTo>
                  <a:lnTo>
                    <a:pt x="6" y="241"/>
                  </a:lnTo>
                  <a:lnTo>
                    <a:pt x="7" y="241"/>
                  </a:lnTo>
                  <a:lnTo>
                    <a:pt x="7" y="240"/>
                  </a:lnTo>
                  <a:lnTo>
                    <a:pt x="7" y="238"/>
                  </a:lnTo>
                  <a:lnTo>
                    <a:pt x="7" y="237"/>
                  </a:lnTo>
                  <a:lnTo>
                    <a:pt x="7" y="236"/>
                  </a:lnTo>
                  <a:lnTo>
                    <a:pt x="7" y="235"/>
                  </a:lnTo>
                  <a:lnTo>
                    <a:pt x="9" y="235"/>
                  </a:lnTo>
                  <a:lnTo>
                    <a:pt x="9" y="233"/>
                  </a:lnTo>
                  <a:lnTo>
                    <a:pt x="9" y="232"/>
                  </a:lnTo>
                  <a:lnTo>
                    <a:pt x="9" y="232"/>
                  </a:lnTo>
                  <a:lnTo>
                    <a:pt x="9" y="232"/>
                  </a:lnTo>
                  <a:lnTo>
                    <a:pt x="9" y="232"/>
                  </a:lnTo>
                  <a:lnTo>
                    <a:pt x="10" y="232"/>
                  </a:lnTo>
                  <a:lnTo>
                    <a:pt x="10" y="232"/>
                  </a:lnTo>
                  <a:lnTo>
                    <a:pt x="10" y="232"/>
                  </a:lnTo>
                  <a:lnTo>
                    <a:pt x="10" y="231"/>
                  </a:lnTo>
                  <a:lnTo>
                    <a:pt x="11" y="231"/>
                  </a:lnTo>
                  <a:lnTo>
                    <a:pt x="11" y="229"/>
                  </a:lnTo>
                  <a:lnTo>
                    <a:pt x="11" y="228"/>
                  </a:lnTo>
                  <a:lnTo>
                    <a:pt x="11" y="227"/>
                  </a:lnTo>
                  <a:lnTo>
                    <a:pt x="11" y="226"/>
                  </a:lnTo>
                  <a:lnTo>
                    <a:pt x="10" y="226"/>
                  </a:lnTo>
                  <a:lnTo>
                    <a:pt x="10" y="227"/>
                  </a:lnTo>
                  <a:lnTo>
                    <a:pt x="10" y="228"/>
                  </a:lnTo>
                  <a:lnTo>
                    <a:pt x="9" y="228"/>
                  </a:lnTo>
                  <a:lnTo>
                    <a:pt x="7" y="228"/>
                  </a:lnTo>
                  <a:lnTo>
                    <a:pt x="7" y="229"/>
                  </a:lnTo>
                  <a:lnTo>
                    <a:pt x="7" y="231"/>
                  </a:lnTo>
                  <a:lnTo>
                    <a:pt x="6" y="231"/>
                  </a:lnTo>
                  <a:lnTo>
                    <a:pt x="6" y="232"/>
                  </a:lnTo>
                  <a:lnTo>
                    <a:pt x="6" y="232"/>
                  </a:lnTo>
                  <a:lnTo>
                    <a:pt x="5" y="232"/>
                  </a:lnTo>
                  <a:lnTo>
                    <a:pt x="5" y="233"/>
                  </a:lnTo>
                  <a:lnTo>
                    <a:pt x="5" y="235"/>
                  </a:lnTo>
                  <a:lnTo>
                    <a:pt x="5" y="233"/>
                  </a:lnTo>
                  <a:lnTo>
                    <a:pt x="5" y="235"/>
                  </a:lnTo>
                  <a:lnTo>
                    <a:pt x="5" y="236"/>
                  </a:lnTo>
                  <a:lnTo>
                    <a:pt x="4" y="236"/>
                  </a:lnTo>
                  <a:lnTo>
                    <a:pt x="5" y="236"/>
                  </a:lnTo>
                  <a:lnTo>
                    <a:pt x="4" y="236"/>
                  </a:lnTo>
                  <a:lnTo>
                    <a:pt x="4" y="237"/>
                  </a:lnTo>
                  <a:lnTo>
                    <a:pt x="4" y="238"/>
                  </a:lnTo>
                  <a:lnTo>
                    <a:pt x="4" y="240"/>
                  </a:lnTo>
                  <a:lnTo>
                    <a:pt x="4" y="241"/>
                  </a:lnTo>
                  <a:lnTo>
                    <a:pt x="2" y="241"/>
                  </a:lnTo>
                  <a:lnTo>
                    <a:pt x="2" y="240"/>
                  </a:lnTo>
                  <a:lnTo>
                    <a:pt x="2" y="238"/>
                  </a:lnTo>
                  <a:lnTo>
                    <a:pt x="2" y="237"/>
                  </a:lnTo>
                  <a:lnTo>
                    <a:pt x="2" y="236"/>
                  </a:lnTo>
                  <a:lnTo>
                    <a:pt x="4" y="236"/>
                  </a:lnTo>
                  <a:lnTo>
                    <a:pt x="2" y="236"/>
                  </a:lnTo>
                  <a:lnTo>
                    <a:pt x="4" y="236"/>
                  </a:lnTo>
                  <a:lnTo>
                    <a:pt x="4" y="235"/>
                  </a:lnTo>
                  <a:lnTo>
                    <a:pt x="4" y="233"/>
                  </a:lnTo>
                  <a:lnTo>
                    <a:pt x="4" y="232"/>
                  </a:lnTo>
                  <a:lnTo>
                    <a:pt x="5" y="232"/>
                  </a:lnTo>
                  <a:lnTo>
                    <a:pt x="5" y="232"/>
                  </a:lnTo>
                  <a:lnTo>
                    <a:pt x="5" y="231"/>
                  </a:lnTo>
                  <a:lnTo>
                    <a:pt x="5" y="229"/>
                  </a:lnTo>
                  <a:lnTo>
                    <a:pt x="6" y="229"/>
                  </a:lnTo>
                  <a:lnTo>
                    <a:pt x="6" y="228"/>
                  </a:lnTo>
                  <a:lnTo>
                    <a:pt x="6" y="227"/>
                  </a:lnTo>
                  <a:lnTo>
                    <a:pt x="7" y="227"/>
                  </a:lnTo>
                  <a:lnTo>
                    <a:pt x="7" y="226"/>
                  </a:lnTo>
                  <a:lnTo>
                    <a:pt x="9" y="226"/>
                  </a:lnTo>
                  <a:lnTo>
                    <a:pt x="9" y="224"/>
                  </a:lnTo>
                  <a:lnTo>
                    <a:pt x="9" y="223"/>
                  </a:lnTo>
                  <a:lnTo>
                    <a:pt x="10" y="223"/>
                  </a:lnTo>
                  <a:lnTo>
                    <a:pt x="10" y="222"/>
                  </a:lnTo>
                  <a:lnTo>
                    <a:pt x="10" y="220"/>
                  </a:lnTo>
                  <a:lnTo>
                    <a:pt x="10" y="222"/>
                  </a:lnTo>
                  <a:lnTo>
                    <a:pt x="10" y="220"/>
                  </a:lnTo>
                  <a:lnTo>
                    <a:pt x="11" y="220"/>
                  </a:lnTo>
                  <a:lnTo>
                    <a:pt x="11" y="219"/>
                  </a:lnTo>
                  <a:lnTo>
                    <a:pt x="13" y="219"/>
                  </a:lnTo>
                  <a:lnTo>
                    <a:pt x="13" y="220"/>
                  </a:lnTo>
                  <a:lnTo>
                    <a:pt x="13" y="222"/>
                  </a:lnTo>
                  <a:lnTo>
                    <a:pt x="14" y="222"/>
                  </a:lnTo>
                  <a:lnTo>
                    <a:pt x="14" y="223"/>
                  </a:lnTo>
                  <a:lnTo>
                    <a:pt x="14" y="222"/>
                  </a:lnTo>
                  <a:lnTo>
                    <a:pt x="14" y="223"/>
                  </a:lnTo>
                  <a:lnTo>
                    <a:pt x="14" y="224"/>
                  </a:lnTo>
                  <a:lnTo>
                    <a:pt x="14" y="223"/>
                  </a:lnTo>
                  <a:lnTo>
                    <a:pt x="14" y="224"/>
                  </a:lnTo>
                  <a:lnTo>
                    <a:pt x="15" y="224"/>
                  </a:lnTo>
                  <a:lnTo>
                    <a:pt x="15" y="223"/>
                  </a:lnTo>
                  <a:lnTo>
                    <a:pt x="15" y="224"/>
                  </a:lnTo>
                  <a:lnTo>
                    <a:pt x="15" y="223"/>
                  </a:lnTo>
                  <a:lnTo>
                    <a:pt x="15" y="222"/>
                  </a:lnTo>
                  <a:lnTo>
                    <a:pt x="16" y="222"/>
                  </a:lnTo>
                  <a:lnTo>
                    <a:pt x="16" y="220"/>
                  </a:lnTo>
                  <a:lnTo>
                    <a:pt x="18" y="220"/>
                  </a:lnTo>
                  <a:lnTo>
                    <a:pt x="18" y="219"/>
                  </a:lnTo>
                  <a:lnTo>
                    <a:pt x="18" y="218"/>
                  </a:lnTo>
                  <a:lnTo>
                    <a:pt x="19" y="218"/>
                  </a:lnTo>
                  <a:lnTo>
                    <a:pt x="18" y="218"/>
                  </a:lnTo>
                  <a:lnTo>
                    <a:pt x="18" y="217"/>
                  </a:lnTo>
                  <a:lnTo>
                    <a:pt x="18" y="215"/>
                  </a:lnTo>
                  <a:lnTo>
                    <a:pt x="16" y="215"/>
                  </a:lnTo>
                  <a:lnTo>
                    <a:pt x="16" y="217"/>
                  </a:lnTo>
                  <a:lnTo>
                    <a:pt x="16" y="215"/>
                  </a:lnTo>
                  <a:lnTo>
                    <a:pt x="16" y="217"/>
                  </a:lnTo>
                  <a:lnTo>
                    <a:pt x="16" y="218"/>
                  </a:lnTo>
                  <a:lnTo>
                    <a:pt x="15" y="218"/>
                  </a:lnTo>
                  <a:lnTo>
                    <a:pt x="15" y="219"/>
                  </a:lnTo>
                  <a:lnTo>
                    <a:pt x="14" y="219"/>
                  </a:lnTo>
                  <a:lnTo>
                    <a:pt x="14" y="220"/>
                  </a:lnTo>
                  <a:lnTo>
                    <a:pt x="13" y="220"/>
                  </a:lnTo>
                  <a:lnTo>
                    <a:pt x="13" y="219"/>
                  </a:lnTo>
                  <a:lnTo>
                    <a:pt x="13" y="218"/>
                  </a:lnTo>
                  <a:lnTo>
                    <a:pt x="13" y="217"/>
                  </a:lnTo>
                  <a:lnTo>
                    <a:pt x="14" y="215"/>
                  </a:lnTo>
                  <a:lnTo>
                    <a:pt x="14" y="214"/>
                  </a:lnTo>
                  <a:lnTo>
                    <a:pt x="15" y="214"/>
                  </a:lnTo>
                  <a:lnTo>
                    <a:pt x="15" y="213"/>
                  </a:lnTo>
                  <a:lnTo>
                    <a:pt x="15" y="211"/>
                  </a:lnTo>
                  <a:lnTo>
                    <a:pt x="16" y="211"/>
                  </a:lnTo>
                  <a:lnTo>
                    <a:pt x="16" y="210"/>
                  </a:lnTo>
                  <a:lnTo>
                    <a:pt x="18" y="210"/>
                  </a:lnTo>
                  <a:lnTo>
                    <a:pt x="18" y="209"/>
                  </a:lnTo>
                  <a:lnTo>
                    <a:pt x="18" y="208"/>
                  </a:lnTo>
                  <a:lnTo>
                    <a:pt x="19" y="208"/>
                  </a:lnTo>
                  <a:lnTo>
                    <a:pt x="19" y="206"/>
                  </a:lnTo>
                  <a:lnTo>
                    <a:pt x="19" y="205"/>
                  </a:lnTo>
                  <a:lnTo>
                    <a:pt x="20" y="205"/>
                  </a:lnTo>
                  <a:lnTo>
                    <a:pt x="20" y="204"/>
                  </a:lnTo>
                  <a:lnTo>
                    <a:pt x="22" y="204"/>
                  </a:lnTo>
                  <a:lnTo>
                    <a:pt x="22" y="202"/>
                  </a:lnTo>
                  <a:lnTo>
                    <a:pt x="22" y="201"/>
                  </a:lnTo>
                  <a:lnTo>
                    <a:pt x="23" y="201"/>
                  </a:lnTo>
                  <a:lnTo>
                    <a:pt x="23" y="201"/>
                  </a:lnTo>
                  <a:lnTo>
                    <a:pt x="24" y="201"/>
                  </a:lnTo>
                  <a:lnTo>
                    <a:pt x="24" y="200"/>
                  </a:lnTo>
                  <a:lnTo>
                    <a:pt x="24" y="199"/>
                  </a:lnTo>
                  <a:lnTo>
                    <a:pt x="25" y="199"/>
                  </a:lnTo>
                  <a:lnTo>
                    <a:pt x="25" y="197"/>
                  </a:lnTo>
                  <a:lnTo>
                    <a:pt x="25" y="196"/>
                  </a:lnTo>
                  <a:lnTo>
                    <a:pt x="27" y="196"/>
                  </a:lnTo>
                  <a:lnTo>
                    <a:pt x="27" y="195"/>
                  </a:lnTo>
                  <a:lnTo>
                    <a:pt x="27" y="193"/>
                  </a:lnTo>
                  <a:lnTo>
                    <a:pt x="28" y="193"/>
                  </a:lnTo>
                  <a:lnTo>
                    <a:pt x="28" y="192"/>
                  </a:lnTo>
                  <a:lnTo>
                    <a:pt x="29" y="192"/>
                  </a:lnTo>
                  <a:lnTo>
                    <a:pt x="29" y="191"/>
                  </a:lnTo>
                  <a:lnTo>
                    <a:pt x="29" y="190"/>
                  </a:lnTo>
                  <a:lnTo>
                    <a:pt x="31" y="190"/>
                  </a:lnTo>
                  <a:lnTo>
                    <a:pt x="31" y="188"/>
                  </a:lnTo>
                  <a:lnTo>
                    <a:pt x="32" y="188"/>
                  </a:lnTo>
                  <a:lnTo>
                    <a:pt x="32" y="187"/>
                  </a:lnTo>
                  <a:lnTo>
                    <a:pt x="32" y="186"/>
                  </a:lnTo>
                  <a:lnTo>
                    <a:pt x="33" y="186"/>
                  </a:lnTo>
                  <a:lnTo>
                    <a:pt x="33" y="184"/>
                  </a:lnTo>
                  <a:lnTo>
                    <a:pt x="33" y="184"/>
                  </a:lnTo>
                  <a:lnTo>
                    <a:pt x="33" y="183"/>
                  </a:lnTo>
                  <a:lnTo>
                    <a:pt x="33" y="182"/>
                  </a:lnTo>
                  <a:lnTo>
                    <a:pt x="34" y="182"/>
                  </a:lnTo>
                  <a:lnTo>
                    <a:pt x="34" y="181"/>
                  </a:lnTo>
                  <a:lnTo>
                    <a:pt x="36" y="181"/>
                  </a:lnTo>
                  <a:lnTo>
                    <a:pt x="36" y="179"/>
                  </a:lnTo>
                  <a:lnTo>
                    <a:pt x="37" y="179"/>
                  </a:lnTo>
                  <a:lnTo>
                    <a:pt x="37" y="178"/>
                  </a:lnTo>
                  <a:lnTo>
                    <a:pt x="38" y="178"/>
                  </a:lnTo>
                  <a:lnTo>
                    <a:pt x="38" y="177"/>
                  </a:lnTo>
                  <a:lnTo>
                    <a:pt x="40" y="177"/>
                  </a:lnTo>
                  <a:lnTo>
                    <a:pt x="40" y="175"/>
                  </a:lnTo>
                  <a:lnTo>
                    <a:pt x="41" y="175"/>
                  </a:lnTo>
                  <a:lnTo>
                    <a:pt x="41" y="174"/>
                  </a:lnTo>
                  <a:lnTo>
                    <a:pt x="42" y="174"/>
                  </a:lnTo>
                  <a:lnTo>
                    <a:pt x="43" y="174"/>
                  </a:lnTo>
                  <a:lnTo>
                    <a:pt x="43" y="173"/>
                  </a:lnTo>
                  <a:lnTo>
                    <a:pt x="43" y="172"/>
                  </a:lnTo>
                  <a:lnTo>
                    <a:pt x="45" y="172"/>
                  </a:lnTo>
                  <a:lnTo>
                    <a:pt x="45" y="170"/>
                  </a:lnTo>
                  <a:lnTo>
                    <a:pt x="45" y="172"/>
                  </a:lnTo>
                  <a:lnTo>
                    <a:pt x="45" y="170"/>
                  </a:lnTo>
                  <a:lnTo>
                    <a:pt x="46" y="170"/>
                  </a:lnTo>
                  <a:lnTo>
                    <a:pt x="46" y="170"/>
                  </a:lnTo>
                  <a:lnTo>
                    <a:pt x="47" y="170"/>
                  </a:lnTo>
                  <a:lnTo>
                    <a:pt x="47" y="169"/>
                  </a:lnTo>
                  <a:lnTo>
                    <a:pt x="47" y="168"/>
                  </a:lnTo>
                  <a:lnTo>
                    <a:pt x="47" y="166"/>
                  </a:lnTo>
                  <a:lnTo>
                    <a:pt x="46" y="166"/>
                  </a:lnTo>
                  <a:lnTo>
                    <a:pt x="45" y="166"/>
                  </a:lnTo>
                  <a:lnTo>
                    <a:pt x="45" y="168"/>
                  </a:lnTo>
                  <a:lnTo>
                    <a:pt x="43" y="168"/>
                  </a:lnTo>
                  <a:lnTo>
                    <a:pt x="42" y="168"/>
                  </a:lnTo>
                  <a:lnTo>
                    <a:pt x="42" y="166"/>
                  </a:lnTo>
                  <a:lnTo>
                    <a:pt x="43" y="166"/>
                  </a:lnTo>
                  <a:lnTo>
                    <a:pt x="45" y="166"/>
                  </a:lnTo>
                  <a:lnTo>
                    <a:pt x="46" y="166"/>
                  </a:lnTo>
                  <a:lnTo>
                    <a:pt x="47" y="166"/>
                  </a:lnTo>
                  <a:lnTo>
                    <a:pt x="49" y="166"/>
                  </a:lnTo>
                  <a:lnTo>
                    <a:pt x="50" y="166"/>
                  </a:lnTo>
                  <a:lnTo>
                    <a:pt x="50" y="168"/>
                  </a:lnTo>
                  <a:lnTo>
                    <a:pt x="50" y="169"/>
                  </a:lnTo>
                  <a:lnTo>
                    <a:pt x="50" y="170"/>
                  </a:lnTo>
                  <a:lnTo>
                    <a:pt x="50" y="170"/>
                  </a:lnTo>
                  <a:lnTo>
                    <a:pt x="50" y="172"/>
                  </a:lnTo>
                  <a:lnTo>
                    <a:pt x="50" y="170"/>
                  </a:lnTo>
                  <a:lnTo>
                    <a:pt x="51" y="170"/>
                  </a:lnTo>
                  <a:lnTo>
                    <a:pt x="51" y="172"/>
                  </a:lnTo>
                  <a:lnTo>
                    <a:pt x="52" y="172"/>
                  </a:lnTo>
                  <a:lnTo>
                    <a:pt x="52" y="173"/>
                  </a:lnTo>
                  <a:lnTo>
                    <a:pt x="51" y="173"/>
                  </a:lnTo>
                  <a:lnTo>
                    <a:pt x="51" y="174"/>
                  </a:lnTo>
                  <a:lnTo>
                    <a:pt x="50" y="174"/>
                  </a:lnTo>
                  <a:lnTo>
                    <a:pt x="51" y="174"/>
                  </a:lnTo>
                  <a:lnTo>
                    <a:pt x="51" y="175"/>
                  </a:lnTo>
                  <a:lnTo>
                    <a:pt x="52" y="175"/>
                  </a:lnTo>
                  <a:lnTo>
                    <a:pt x="52" y="174"/>
                  </a:lnTo>
                  <a:lnTo>
                    <a:pt x="52" y="175"/>
                  </a:lnTo>
                  <a:lnTo>
                    <a:pt x="52" y="177"/>
                  </a:lnTo>
                  <a:lnTo>
                    <a:pt x="52" y="175"/>
                  </a:lnTo>
                  <a:lnTo>
                    <a:pt x="54" y="175"/>
                  </a:lnTo>
                  <a:lnTo>
                    <a:pt x="54" y="174"/>
                  </a:lnTo>
                  <a:lnTo>
                    <a:pt x="54" y="173"/>
                  </a:lnTo>
                  <a:lnTo>
                    <a:pt x="55" y="173"/>
                  </a:lnTo>
                  <a:lnTo>
                    <a:pt x="56" y="173"/>
                  </a:lnTo>
                  <a:lnTo>
                    <a:pt x="56" y="174"/>
                  </a:lnTo>
                  <a:lnTo>
                    <a:pt x="56" y="175"/>
                  </a:lnTo>
                  <a:lnTo>
                    <a:pt x="56" y="174"/>
                  </a:lnTo>
                  <a:lnTo>
                    <a:pt x="56" y="175"/>
                  </a:lnTo>
                  <a:lnTo>
                    <a:pt x="56" y="174"/>
                  </a:lnTo>
                  <a:lnTo>
                    <a:pt x="56" y="173"/>
                  </a:lnTo>
                  <a:lnTo>
                    <a:pt x="58" y="173"/>
                  </a:lnTo>
                  <a:lnTo>
                    <a:pt x="59" y="173"/>
                  </a:lnTo>
                  <a:lnTo>
                    <a:pt x="59" y="172"/>
                  </a:lnTo>
                  <a:lnTo>
                    <a:pt x="59" y="170"/>
                  </a:lnTo>
                  <a:lnTo>
                    <a:pt x="58" y="170"/>
                  </a:lnTo>
                  <a:lnTo>
                    <a:pt x="59" y="170"/>
                  </a:lnTo>
                  <a:lnTo>
                    <a:pt x="59" y="170"/>
                  </a:lnTo>
                  <a:lnTo>
                    <a:pt x="59" y="169"/>
                  </a:lnTo>
                  <a:lnTo>
                    <a:pt x="58" y="169"/>
                  </a:lnTo>
                  <a:lnTo>
                    <a:pt x="59" y="169"/>
                  </a:lnTo>
                  <a:lnTo>
                    <a:pt x="59" y="168"/>
                  </a:lnTo>
                  <a:lnTo>
                    <a:pt x="60" y="168"/>
                  </a:lnTo>
                  <a:lnTo>
                    <a:pt x="60" y="166"/>
                  </a:lnTo>
                  <a:lnTo>
                    <a:pt x="61" y="166"/>
                  </a:lnTo>
                  <a:lnTo>
                    <a:pt x="61" y="165"/>
                  </a:lnTo>
                  <a:lnTo>
                    <a:pt x="61" y="164"/>
                  </a:lnTo>
                  <a:lnTo>
                    <a:pt x="63" y="164"/>
                  </a:lnTo>
                  <a:lnTo>
                    <a:pt x="64" y="164"/>
                  </a:lnTo>
                  <a:lnTo>
                    <a:pt x="64" y="164"/>
                  </a:lnTo>
                  <a:lnTo>
                    <a:pt x="64" y="164"/>
                  </a:lnTo>
                  <a:lnTo>
                    <a:pt x="63" y="164"/>
                  </a:lnTo>
                  <a:lnTo>
                    <a:pt x="63" y="162"/>
                  </a:lnTo>
                  <a:lnTo>
                    <a:pt x="64" y="162"/>
                  </a:lnTo>
                  <a:lnTo>
                    <a:pt x="64" y="161"/>
                  </a:lnTo>
                  <a:lnTo>
                    <a:pt x="64" y="161"/>
                  </a:lnTo>
                  <a:lnTo>
                    <a:pt x="64" y="160"/>
                  </a:lnTo>
                  <a:lnTo>
                    <a:pt x="65" y="160"/>
                  </a:lnTo>
                  <a:lnTo>
                    <a:pt x="67" y="160"/>
                  </a:lnTo>
                  <a:lnTo>
                    <a:pt x="65" y="160"/>
                  </a:lnTo>
                  <a:lnTo>
                    <a:pt x="67" y="160"/>
                  </a:lnTo>
                  <a:lnTo>
                    <a:pt x="65" y="160"/>
                  </a:lnTo>
                  <a:lnTo>
                    <a:pt x="65" y="159"/>
                  </a:lnTo>
                  <a:lnTo>
                    <a:pt x="67" y="159"/>
                  </a:lnTo>
                  <a:lnTo>
                    <a:pt x="67" y="157"/>
                  </a:lnTo>
                  <a:lnTo>
                    <a:pt x="68" y="157"/>
                  </a:lnTo>
                  <a:lnTo>
                    <a:pt x="67" y="157"/>
                  </a:lnTo>
                  <a:lnTo>
                    <a:pt x="67" y="156"/>
                  </a:lnTo>
                  <a:lnTo>
                    <a:pt x="68" y="156"/>
                  </a:lnTo>
                  <a:lnTo>
                    <a:pt x="69" y="156"/>
                  </a:lnTo>
                  <a:lnTo>
                    <a:pt x="70" y="156"/>
                  </a:lnTo>
                  <a:lnTo>
                    <a:pt x="69" y="156"/>
                  </a:lnTo>
                  <a:lnTo>
                    <a:pt x="70" y="156"/>
                  </a:lnTo>
                  <a:lnTo>
                    <a:pt x="70" y="155"/>
                  </a:lnTo>
                  <a:lnTo>
                    <a:pt x="70" y="153"/>
                  </a:lnTo>
                  <a:lnTo>
                    <a:pt x="70" y="155"/>
                  </a:lnTo>
                  <a:lnTo>
                    <a:pt x="72" y="155"/>
                  </a:lnTo>
                  <a:lnTo>
                    <a:pt x="72" y="153"/>
                  </a:lnTo>
                  <a:lnTo>
                    <a:pt x="72" y="155"/>
                  </a:lnTo>
                  <a:lnTo>
                    <a:pt x="72" y="153"/>
                  </a:lnTo>
                  <a:lnTo>
                    <a:pt x="72" y="155"/>
                  </a:lnTo>
                  <a:lnTo>
                    <a:pt x="72" y="153"/>
                  </a:lnTo>
                  <a:lnTo>
                    <a:pt x="72" y="155"/>
                  </a:lnTo>
                  <a:lnTo>
                    <a:pt x="72" y="153"/>
                  </a:lnTo>
                  <a:lnTo>
                    <a:pt x="73" y="153"/>
                  </a:lnTo>
                  <a:lnTo>
                    <a:pt x="74" y="153"/>
                  </a:lnTo>
                  <a:lnTo>
                    <a:pt x="74" y="152"/>
                  </a:lnTo>
                  <a:lnTo>
                    <a:pt x="76" y="152"/>
                  </a:lnTo>
                  <a:lnTo>
                    <a:pt x="76" y="151"/>
                  </a:lnTo>
                  <a:lnTo>
                    <a:pt x="77" y="151"/>
                  </a:lnTo>
                  <a:lnTo>
                    <a:pt x="76" y="151"/>
                  </a:lnTo>
                  <a:lnTo>
                    <a:pt x="77" y="151"/>
                  </a:lnTo>
                  <a:lnTo>
                    <a:pt x="78" y="151"/>
                  </a:lnTo>
                  <a:lnTo>
                    <a:pt x="80" y="151"/>
                  </a:lnTo>
                  <a:lnTo>
                    <a:pt x="80" y="150"/>
                  </a:lnTo>
                  <a:lnTo>
                    <a:pt x="78" y="150"/>
                  </a:lnTo>
                  <a:lnTo>
                    <a:pt x="80" y="150"/>
                  </a:lnTo>
                  <a:lnTo>
                    <a:pt x="80" y="148"/>
                  </a:lnTo>
                  <a:lnTo>
                    <a:pt x="81" y="148"/>
                  </a:lnTo>
                  <a:lnTo>
                    <a:pt x="81" y="147"/>
                  </a:lnTo>
                  <a:lnTo>
                    <a:pt x="82" y="147"/>
                  </a:lnTo>
                  <a:lnTo>
                    <a:pt x="82" y="146"/>
                  </a:lnTo>
                  <a:lnTo>
                    <a:pt x="82" y="147"/>
                  </a:lnTo>
                  <a:lnTo>
                    <a:pt x="81" y="147"/>
                  </a:lnTo>
                  <a:lnTo>
                    <a:pt x="80" y="147"/>
                  </a:lnTo>
                  <a:lnTo>
                    <a:pt x="78" y="147"/>
                  </a:lnTo>
                  <a:lnTo>
                    <a:pt x="78" y="148"/>
                  </a:lnTo>
                  <a:lnTo>
                    <a:pt x="77" y="148"/>
                  </a:lnTo>
                  <a:lnTo>
                    <a:pt x="76" y="148"/>
                  </a:lnTo>
                  <a:lnTo>
                    <a:pt x="74" y="148"/>
                  </a:lnTo>
                  <a:lnTo>
                    <a:pt x="73" y="148"/>
                  </a:lnTo>
                  <a:lnTo>
                    <a:pt x="72" y="148"/>
                  </a:lnTo>
                  <a:lnTo>
                    <a:pt x="72" y="150"/>
                  </a:lnTo>
                  <a:lnTo>
                    <a:pt x="70" y="150"/>
                  </a:lnTo>
                  <a:lnTo>
                    <a:pt x="69" y="150"/>
                  </a:lnTo>
                  <a:lnTo>
                    <a:pt x="69" y="151"/>
                  </a:lnTo>
                  <a:lnTo>
                    <a:pt x="68" y="151"/>
                  </a:lnTo>
                  <a:lnTo>
                    <a:pt x="69" y="151"/>
                  </a:lnTo>
                  <a:lnTo>
                    <a:pt x="68" y="151"/>
                  </a:lnTo>
                  <a:lnTo>
                    <a:pt x="67" y="151"/>
                  </a:lnTo>
                  <a:lnTo>
                    <a:pt x="65" y="151"/>
                  </a:lnTo>
                  <a:lnTo>
                    <a:pt x="67" y="151"/>
                  </a:lnTo>
                  <a:lnTo>
                    <a:pt x="67" y="152"/>
                  </a:lnTo>
                  <a:lnTo>
                    <a:pt x="65" y="152"/>
                  </a:lnTo>
                  <a:lnTo>
                    <a:pt x="64" y="152"/>
                  </a:lnTo>
                  <a:lnTo>
                    <a:pt x="64" y="153"/>
                  </a:lnTo>
                  <a:lnTo>
                    <a:pt x="64" y="153"/>
                  </a:lnTo>
                  <a:lnTo>
                    <a:pt x="64" y="155"/>
                  </a:lnTo>
                  <a:lnTo>
                    <a:pt x="64" y="153"/>
                  </a:lnTo>
                  <a:lnTo>
                    <a:pt x="64" y="155"/>
                  </a:lnTo>
                  <a:lnTo>
                    <a:pt x="64" y="156"/>
                  </a:lnTo>
                  <a:lnTo>
                    <a:pt x="64" y="155"/>
                  </a:lnTo>
                  <a:lnTo>
                    <a:pt x="64" y="156"/>
                  </a:lnTo>
                  <a:lnTo>
                    <a:pt x="64" y="156"/>
                  </a:lnTo>
                  <a:lnTo>
                    <a:pt x="64" y="156"/>
                  </a:lnTo>
                  <a:lnTo>
                    <a:pt x="63" y="156"/>
                  </a:lnTo>
                  <a:lnTo>
                    <a:pt x="63" y="155"/>
                  </a:lnTo>
                  <a:lnTo>
                    <a:pt x="61" y="155"/>
                  </a:lnTo>
                  <a:lnTo>
                    <a:pt x="60" y="155"/>
                  </a:lnTo>
                  <a:lnTo>
                    <a:pt x="60" y="156"/>
                  </a:lnTo>
                  <a:lnTo>
                    <a:pt x="59" y="156"/>
                  </a:lnTo>
                  <a:lnTo>
                    <a:pt x="58" y="156"/>
                  </a:lnTo>
                  <a:lnTo>
                    <a:pt x="58" y="157"/>
                  </a:lnTo>
                  <a:lnTo>
                    <a:pt x="58" y="156"/>
                  </a:lnTo>
                  <a:lnTo>
                    <a:pt x="58" y="155"/>
                  </a:lnTo>
                  <a:lnTo>
                    <a:pt x="58" y="156"/>
                  </a:lnTo>
                  <a:lnTo>
                    <a:pt x="56" y="156"/>
                  </a:lnTo>
                  <a:lnTo>
                    <a:pt x="55" y="156"/>
                  </a:lnTo>
                  <a:lnTo>
                    <a:pt x="55" y="157"/>
                  </a:lnTo>
                  <a:lnTo>
                    <a:pt x="54" y="157"/>
                  </a:lnTo>
                  <a:lnTo>
                    <a:pt x="54" y="159"/>
                  </a:lnTo>
                  <a:lnTo>
                    <a:pt x="52" y="159"/>
                  </a:lnTo>
                  <a:lnTo>
                    <a:pt x="51" y="159"/>
                  </a:lnTo>
                  <a:lnTo>
                    <a:pt x="51" y="160"/>
                  </a:lnTo>
                  <a:lnTo>
                    <a:pt x="50" y="160"/>
                  </a:lnTo>
                  <a:lnTo>
                    <a:pt x="51" y="160"/>
                  </a:lnTo>
                  <a:lnTo>
                    <a:pt x="51" y="161"/>
                  </a:lnTo>
                  <a:lnTo>
                    <a:pt x="50" y="161"/>
                  </a:lnTo>
                  <a:lnTo>
                    <a:pt x="49" y="161"/>
                  </a:lnTo>
                  <a:lnTo>
                    <a:pt x="47" y="161"/>
                  </a:lnTo>
                  <a:lnTo>
                    <a:pt x="49" y="161"/>
                  </a:lnTo>
                  <a:lnTo>
                    <a:pt x="47" y="161"/>
                  </a:lnTo>
                  <a:lnTo>
                    <a:pt x="49" y="161"/>
                  </a:lnTo>
                  <a:lnTo>
                    <a:pt x="47" y="161"/>
                  </a:lnTo>
                  <a:lnTo>
                    <a:pt x="49" y="161"/>
                  </a:lnTo>
                  <a:lnTo>
                    <a:pt x="49" y="162"/>
                  </a:lnTo>
                  <a:lnTo>
                    <a:pt x="47" y="162"/>
                  </a:lnTo>
                  <a:lnTo>
                    <a:pt x="49" y="162"/>
                  </a:lnTo>
                  <a:lnTo>
                    <a:pt x="47" y="162"/>
                  </a:lnTo>
                  <a:lnTo>
                    <a:pt x="46" y="162"/>
                  </a:lnTo>
                  <a:lnTo>
                    <a:pt x="46" y="164"/>
                  </a:lnTo>
                  <a:lnTo>
                    <a:pt x="45" y="164"/>
                  </a:lnTo>
                  <a:lnTo>
                    <a:pt x="43" y="164"/>
                  </a:lnTo>
                  <a:lnTo>
                    <a:pt x="42" y="164"/>
                  </a:lnTo>
                  <a:lnTo>
                    <a:pt x="43" y="164"/>
                  </a:lnTo>
                  <a:lnTo>
                    <a:pt x="43" y="162"/>
                  </a:lnTo>
                  <a:lnTo>
                    <a:pt x="43" y="164"/>
                  </a:lnTo>
                  <a:lnTo>
                    <a:pt x="42" y="164"/>
                  </a:lnTo>
                  <a:lnTo>
                    <a:pt x="42" y="162"/>
                  </a:lnTo>
                  <a:lnTo>
                    <a:pt x="42" y="164"/>
                  </a:lnTo>
                  <a:lnTo>
                    <a:pt x="42" y="162"/>
                  </a:lnTo>
                  <a:lnTo>
                    <a:pt x="42" y="164"/>
                  </a:lnTo>
                  <a:lnTo>
                    <a:pt x="41" y="164"/>
                  </a:lnTo>
                  <a:lnTo>
                    <a:pt x="40" y="164"/>
                  </a:lnTo>
                  <a:lnTo>
                    <a:pt x="41" y="164"/>
                  </a:lnTo>
                  <a:lnTo>
                    <a:pt x="40" y="164"/>
                  </a:lnTo>
                  <a:lnTo>
                    <a:pt x="38" y="164"/>
                  </a:lnTo>
                  <a:lnTo>
                    <a:pt x="40" y="164"/>
                  </a:lnTo>
                  <a:lnTo>
                    <a:pt x="38" y="164"/>
                  </a:lnTo>
                  <a:lnTo>
                    <a:pt x="38" y="165"/>
                  </a:lnTo>
                  <a:lnTo>
                    <a:pt x="37" y="165"/>
                  </a:lnTo>
                  <a:lnTo>
                    <a:pt x="37" y="166"/>
                  </a:lnTo>
                  <a:lnTo>
                    <a:pt x="36" y="166"/>
                  </a:lnTo>
                  <a:lnTo>
                    <a:pt x="36" y="168"/>
                  </a:lnTo>
                  <a:lnTo>
                    <a:pt x="34" y="168"/>
                  </a:lnTo>
                  <a:lnTo>
                    <a:pt x="34" y="169"/>
                  </a:lnTo>
                  <a:lnTo>
                    <a:pt x="34" y="170"/>
                  </a:lnTo>
                  <a:lnTo>
                    <a:pt x="36" y="170"/>
                  </a:lnTo>
                  <a:lnTo>
                    <a:pt x="36" y="170"/>
                  </a:lnTo>
                  <a:lnTo>
                    <a:pt x="34" y="170"/>
                  </a:lnTo>
                  <a:lnTo>
                    <a:pt x="34" y="172"/>
                  </a:lnTo>
                  <a:lnTo>
                    <a:pt x="33" y="172"/>
                  </a:lnTo>
                  <a:lnTo>
                    <a:pt x="33" y="173"/>
                  </a:lnTo>
                  <a:lnTo>
                    <a:pt x="33" y="172"/>
                  </a:lnTo>
                  <a:lnTo>
                    <a:pt x="33" y="172"/>
                  </a:lnTo>
                  <a:lnTo>
                    <a:pt x="33" y="172"/>
                  </a:lnTo>
                  <a:lnTo>
                    <a:pt x="33" y="172"/>
                  </a:lnTo>
                  <a:lnTo>
                    <a:pt x="33" y="172"/>
                  </a:lnTo>
                  <a:lnTo>
                    <a:pt x="33" y="170"/>
                  </a:lnTo>
                  <a:lnTo>
                    <a:pt x="33" y="170"/>
                  </a:lnTo>
                  <a:lnTo>
                    <a:pt x="33" y="172"/>
                  </a:lnTo>
                  <a:lnTo>
                    <a:pt x="33" y="170"/>
                  </a:lnTo>
                  <a:lnTo>
                    <a:pt x="32" y="170"/>
                  </a:lnTo>
                  <a:lnTo>
                    <a:pt x="31" y="170"/>
                  </a:lnTo>
                  <a:lnTo>
                    <a:pt x="31" y="172"/>
                  </a:lnTo>
                  <a:lnTo>
                    <a:pt x="29" y="172"/>
                  </a:lnTo>
                  <a:lnTo>
                    <a:pt x="29" y="173"/>
                  </a:lnTo>
                  <a:lnTo>
                    <a:pt x="28" y="173"/>
                  </a:lnTo>
                  <a:lnTo>
                    <a:pt x="28" y="174"/>
                  </a:lnTo>
                  <a:lnTo>
                    <a:pt x="28" y="173"/>
                  </a:lnTo>
                  <a:lnTo>
                    <a:pt x="27" y="173"/>
                  </a:lnTo>
                  <a:lnTo>
                    <a:pt x="28" y="173"/>
                  </a:lnTo>
                  <a:lnTo>
                    <a:pt x="27" y="173"/>
                  </a:lnTo>
                  <a:lnTo>
                    <a:pt x="28" y="173"/>
                  </a:lnTo>
                  <a:lnTo>
                    <a:pt x="27" y="173"/>
                  </a:lnTo>
                  <a:lnTo>
                    <a:pt x="28" y="173"/>
                  </a:lnTo>
                  <a:lnTo>
                    <a:pt x="27" y="173"/>
                  </a:lnTo>
                  <a:lnTo>
                    <a:pt x="27" y="172"/>
                  </a:lnTo>
                  <a:lnTo>
                    <a:pt x="27" y="170"/>
                  </a:lnTo>
                  <a:lnTo>
                    <a:pt x="27" y="170"/>
                  </a:lnTo>
                  <a:lnTo>
                    <a:pt x="27" y="169"/>
                  </a:lnTo>
                  <a:lnTo>
                    <a:pt x="27" y="168"/>
                  </a:lnTo>
                  <a:lnTo>
                    <a:pt x="28" y="168"/>
                  </a:lnTo>
                  <a:lnTo>
                    <a:pt x="28" y="166"/>
                  </a:lnTo>
                  <a:lnTo>
                    <a:pt x="28" y="165"/>
                  </a:lnTo>
                  <a:lnTo>
                    <a:pt x="29" y="165"/>
                  </a:lnTo>
                  <a:lnTo>
                    <a:pt x="31" y="165"/>
                  </a:lnTo>
                  <a:lnTo>
                    <a:pt x="29" y="165"/>
                  </a:lnTo>
                  <a:lnTo>
                    <a:pt x="28" y="165"/>
                  </a:lnTo>
                  <a:lnTo>
                    <a:pt x="28" y="166"/>
                  </a:lnTo>
                  <a:lnTo>
                    <a:pt x="28" y="165"/>
                  </a:lnTo>
                  <a:lnTo>
                    <a:pt x="28" y="164"/>
                  </a:lnTo>
                  <a:lnTo>
                    <a:pt x="29" y="164"/>
                  </a:lnTo>
                  <a:lnTo>
                    <a:pt x="29" y="162"/>
                  </a:lnTo>
                  <a:lnTo>
                    <a:pt x="31" y="162"/>
                  </a:lnTo>
                  <a:lnTo>
                    <a:pt x="31" y="161"/>
                  </a:lnTo>
                  <a:lnTo>
                    <a:pt x="31" y="160"/>
                  </a:lnTo>
                  <a:lnTo>
                    <a:pt x="32" y="160"/>
                  </a:lnTo>
                  <a:lnTo>
                    <a:pt x="32" y="159"/>
                  </a:lnTo>
                  <a:lnTo>
                    <a:pt x="32" y="160"/>
                  </a:lnTo>
                  <a:lnTo>
                    <a:pt x="33" y="160"/>
                  </a:lnTo>
                  <a:lnTo>
                    <a:pt x="32" y="159"/>
                  </a:lnTo>
                  <a:lnTo>
                    <a:pt x="32" y="160"/>
                  </a:lnTo>
                  <a:lnTo>
                    <a:pt x="32" y="159"/>
                  </a:lnTo>
                  <a:lnTo>
                    <a:pt x="33" y="159"/>
                  </a:lnTo>
                  <a:lnTo>
                    <a:pt x="33" y="157"/>
                  </a:lnTo>
                  <a:lnTo>
                    <a:pt x="32" y="157"/>
                  </a:lnTo>
                  <a:lnTo>
                    <a:pt x="33" y="157"/>
                  </a:lnTo>
                  <a:lnTo>
                    <a:pt x="33" y="156"/>
                  </a:lnTo>
                  <a:lnTo>
                    <a:pt x="33" y="155"/>
                  </a:lnTo>
                  <a:lnTo>
                    <a:pt x="33" y="155"/>
                  </a:lnTo>
                  <a:lnTo>
                    <a:pt x="33" y="153"/>
                  </a:lnTo>
                  <a:lnTo>
                    <a:pt x="33" y="152"/>
                  </a:lnTo>
                  <a:lnTo>
                    <a:pt x="34" y="152"/>
                  </a:lnTo>
                  <a:lnTo>
                    <a:pt x="34" y="151"/>
                  </a:lnTo>
                  <a:lnTo>
                    <a:pt x="34" y="150"/>
                  </a:lnTo>
                  <a:lnTo>
                    <a:pt x="36" y="150"/>
                  </a:lnTo>
                  <a:lnTo>
                    <a:pt x="34" y="150"/>
                  </a:lnTo>
                  <a:lnTo>
                    <a:pt x="36" y="150"/>
                  </a:lnTo>
                  <a:lnTo>
                    <a:pt x="34" y="150"/>
                  </a:lnTo>
                  <a:lnTo>
                    <a:pt x="36" y="150"/>
                  </a:lnTo>
                  <a:lnTo>
                    <a:pt x="34" y="150"/>
                  </a:lnTo>
                  <a:lnTo>
                    <a:pt x="36" y="150"/>
                  </a:lnTo>
                  <a:lnTo>
                    <a:pt x="36" y="148"/>
                  </a:lnTo>
                  <a:lnTo>
                    <a:pt x="36" y="147"/>
                  </a:lnTo>
                  <a:lnTo>
                    <a:pt x="36" y="146"/>
                  </a:lnTo>
                  <a:lnTo>
                    <a:pt x="34" y="146"/>
                  </a:lnTo>
                  <a:lnTo>
                    <a:pt x="34" y="144"/>
                  </a:lnTo>
                  <a:lnTo>
                    <a:pt x="36" y="144"/>
                  </a:lnTo>
                  <a:lnTo>
                    <a:pt x="36" y="143"/>
                  </a:lnTo>
                  <a:lnTo>
                    <a:pt x="37" y="143"/>
                  </a:lnTo>
                  <a:lnTo>
                    <a:pt x="37" y="142"/>
                  </a:lnTo>
                  <a:lnTo>
                    <a:pt x="36" y="142"/>
                  </a:lnTo>
                  <a:lnTo>
                    <a:pt x="36" y="141"/>
                  </a:lnTo>
                  <a:lnTo>
                    <a:pt x="37" y="141"/>
                  </a:lnTo>
                  <a:lnTo>
                    <a:pt x="37" y="139"/>
                  </a:lnTo>
                  <a:lnTo>
                    <a:pt x="37" y="139"/>
                  </a:lnTo>
                  <a:lnTo>
                    <a:pt x="38" y="139"/>
                  </a:lnTo>
                  <a:lnTo>
                    <a:pt x="38" y="139"/>
                  </a:lnTo>
                  <a:lnTo>
                    <a:pt x="38" y="141"/>
                  </a:lnTo>
                  <a:lnTo>
                    <a:pt x="38" y="142"/>
                  </a:lnTo>
                  <a:lnTo>
                    <a:pt x="40" y="142"/>
                  </a:lnTo>
                  <a:lnTo>
                    <a:pt x="40" y="141"/>
                  </a:lnTo>
                  <a:lnTo>
                    <a:pt x="40" y="139"/>
                  </a:lnTo>
                  <a:lnTo>
                    <a:pt x="40" y="139"/>
                  </a:lnTo>
                  <a:lnTo>
                    <a:pt x="40" y="138"/>
                  </a:lnTo>
                  <a:lnTo>
                    <a:pt x="40" y="139"/>
                  </a:lnTo>
                  <a:lnTo>
                    <a:pt x="40" y="138"/>
                  </a:lnTo>
                  <a:lnTo>
                    <a:pt x="40" y="139"/>
                  </a:lnTo>
                  <a:lnTo>
                    <a:pt x="40" y="138"/>
                  </a:lnTo>
                  <a:lnTo>
                    <a:pt x="40" y="139"/>
                  </a:lnTo>
                  <a:lnTo>
                    <a:pt x="40" y="138"/>
                  </a:lnTo>
                  <a:lnTo>
                    <a:pt x="38" y="138"/>
                  </a:lnTo>
                  <a:lnTo>
                    <a:pt x="38" y="137"/>
                  </a:lnTo>
                  <a:lnTo>
                    <a:pt x="38" y="135"/>
                  </a:lnTo>
                  <a:lnTo>
                    <a:pt x="40" y="135"/>
                  </a:lnTo>
                  <a:lnTo>
                    <a:pt x="40" y="134"/>
                  </a:lnTo>
                  <a:lnTo>
                    <a:pt x="40" y="133"/>
                  </a:lnTo>
                  <a:lnTo>
                    <a:pt x="40" y="132"/>
                  </a:lnTo>
                  <a:lnTo>
                    <a:pt x="40" y="130"/>
                  </a:lnTo>
                  <a:lnTo>
                    <a:pt x="40" y="129"/>
                  </a:lnTo>
                  <a:lnTo>
                    <a:pt x="43" y="128"/>
                  </a:lnTo>
                  <a:lnTo>
                    <a:pt x="43" y="126"/>
                  </a:lnTo>
                  <a:lnTo>
                    <a:pt x="43" y="128"/>
                  </a:lnTo>
                  <a:lnTo>
                    <a:pt x="43" y="126"/>
                  </a:lnTo>
                  <a:lnTo>
                    <a:pt x="43" y="125"/>
                  </a:lnTo>
                  <a:lnTo>
                    <a:pt x="45" y="125"/>
                  </a:lnTo>
                  <a:lnTo>
                    <a:pt x="46" y="125"/>
                  </a:lnTo>
                  <a:lnTo>
                    <a:pt x="47" y="125"/>
                  </a:lnTo>
                  <a:lnTo>
                    <a:pt x="49" y="125"/>
                  </a:lnTo>
                  <a:lnTo>
                    <a:pt x="50" y="125"/>
                  </a:lnTo>
                  <a:lnTo>
                    <a:pt x="51" y="125"/>
                  </a:lnTo>
                  <a:lnTo>
                    <a:pt x="51" y="126"/>
                  </a:lnTo>
                  <a:lnTo>
                    <a:pt x="52" y="126"/>
                  </a:lnTo>
                  <a:lnTo>
                    <a:pt x="54" y="126"/>
                  </a:lnTo>
                  <a:lnTo>
                    <a:pt x="54" y="128"/>
                  </a:lnTo>
                  <a:lnTo>
                    <a:pt x="55" y="128"/>
                  </a:lnTo>
                  <a:lnTo>
                    <a:pt x="54" y="128"/>
                  </a:lnTo>
                  <a:lnTo>
                    <a:pt x="55" y="128"/>
                  </a:lnTo>
                  <a:lnTo>
                    <a:pt x="54" y="128"/>
                  </a:lnTo>
                  <a:lnTo>
                    <a:pt x="55" y="128"/>
                  </a:lnTo>
                  <a:lnTo>
                    <a:pt x="56" y="128"/>
                  </a:lnTo>
                  <a:lnTo>
                    <a:pt x="58" y="128"/>
                  </a:lnTo>
                  <a:lnTo>
                    <a:pt x="59" y="128"/>
                  </a:lnTo>
                  <a:lnTo>
                    <a:pt x="60" y="128"/>
                  </a:lnTo>
                  <a:lnTo>
                    <a:pt x="60" y="129"/>
                  </a:lnTo>
                  <a:lnTo>
                    <a:pt x="61" y="129"/>
                  </a:lnTo>
                  <a:lnTo>
                    <a:pt x="61" y="128"/>
                  </a:lnTo>
                  <a:lnTo>
                    <a:pt x="61" y="126"/>
                  </a:lnTo>
                  <a:lnTo>
                    <a:pt x="61" y="128"/>
                  </a:lnTo>
                  <a:lnTo>
                    <a:pt x="60" y="128"/>
                  </a:lnTo>
                  <a:lnTo>
                    <a:pt x="60" y="126"/>
                  </a:lnTo>
                  <a:lnTo>
                    <a:pt x="59" y="126"/>
                  </a:lnTo>
                  <a:lnTo>
                    <a:pt x="60" y="126"/>
                  </a:lnTo>
                  <a:lnTo>
                    <a:pt x="61" y="126"/>
                  </a:lnTo>
                  <a:lnTo>
                    <a:pt x="61" y="125"/>
                  </a:lnTo>
                  <a:lnTo>
                    <a:pt x="63" y="125"/>
                  </a:lnTo>
                  <a:lnTo>
                    <a:pt x="63" y="124"/>
                  </a:lnTo>
                  <a:lnTo>
                    <a:pt x="64" y="124"/>
                  </a:lnTo>
                  <a:lnTo>
                    <a:pt x="64" y="124"/>
                  </a:lnTo>
                  <a:lnTo>
                    <a:pt x="64" y="123"/>
                  </a:lnTo>
                  <a:lnTo>
                    <a:pt x="65" y="123"/>
                  </a:lnTo>
                  <a:lnTo>
                    <a:pt x="67" y="123"/>
                  </a:lnTo>
                  <a:lnTo>
                    <a:pt x="68" y="123"/>
                  </a:lnTo>
                  <a:lnTo>
                    <a:pt x="68" y="124"/>
                  </a:lnTo>
                  <a:lnTo>
                    <a:pt x="67" y="124"/>
                  </a:lnTo>
                  <a:lnTo>
                    <a:pt x="65" y="124"/>
                  </a:lnTo>
                  <a:lnTo>
                    <a:pt x="67" y="124"/>
                  </a:lnTo>
                  <a:lnTo>
                    <a:pt x="68" y="124"/>
                  </a:lnTo>
                  <a:lnTo>
                    <a:pt x="68" y="125"/>
                  </a:lnTo>
                  <a:lnTo>
                    <a:pt x="67" y="125"/>
                  </a:lnTo>
                  <a:lnTo>
                    <a:pt x="67" y="126"/>
                  </a:lnTo>
                  <a:lnTo>
                    <a:pt x="65" y="126"/>
                  </a:lnTo>
                  <a:lnTo>
                    <a:pt x="65" y="125"/>
                  </a:lnTo>
                  <a:lnTo>
                    <a:pt x="65" y="126"/>
                  </a:lnTo>
                  <a:lnTo>
                    <a:pt x="64" y="126"/>
                  </a:lnTo>
                  <a:lnTo>
                    <a:pt x="64" y="125"/>
                  </a:lnTo>
                  <a:lnTo>
                    <a:pt x="64" y="126"/>
                  </a:lnTo>
                  <a:lnTo>
                    <a:pt x="64" y="126"/>
                  </a:lnTo>
                  <a:lnTo>
                    <a:pt x="64" y="126"/>
                  </a:lnTo>
                  <a:lnTo>
                    <a:pt x="64" y="126"/>
                  </a:lnTo>
                  <a:lnTo>
                    <a:pt x="64" y="126"/>
                  </a:lnTo>
                  <a:lnTo>
                    <a:pt x="64" y="126"/>
                  </a:lnTo>
                  <a:lnTo>
                    <a:pt x="64" y="128"/>
                  </a:lnTo>
                  <a:lnTo>
                    <a:pt x="64" y="126"/>
                  </a:lnTo>
                  <a:lnTo>
                    <a:pt x="64" y="128"/>
                  </a:lnTo>
                  <a:lnTo>
                    <a:pt x="63" y="128"/>
                  </a:lnTo>
                  <a:lnTo>
                    <a:pt x="64" y="128"/>
                  </a:lnTo>
                  <a:lnTo>
                    <a:pt x="64" y="126"/>
                  </a:lnTo>
                  <a:lnTo>
                    <a:pt x="64" y="128"/>
                  </a:lnTo>
                  <a:lnTo>
                    <a:pt x="64" y="126"/>
                  </a:lnTo>
                  <a:lnTo>
                    <a:pt x="64" y="126"/>
                  </a:lnTo>
                  <a:lnTo>
                    <a:pt x="65" y="126"/>
                  </a:lnTo>
                  <a:lnTo>
                    <a:pt x="64" y="126"/>
                  </a:lnTo>
                  <a:lnTo>
                    <a:pt x="65" y="126"/>
                  </a:lnTo>
                  <a:lnTo>
                    <a:pt x="67" y="126"/>
                  </a:lnTo>
                  <a:lnTo>
                    <a:pt x="68" y="126"/>
                  </a:lnTo>
                  <a:lnTo>
                    <a:pt x="69" y="126"/>
                  </a:lnTo>
                  <a:lnTo>
                    <a:pt x="69" y="125"/>
                  </a:lnTo>
                  <a:lnTo>
                    <a:pt x="68" y="125"/>
                  </a:lnTo>
                  <a:lnTo>
                    <a:pt x="69" y="125"/>
                  </a:lnTo>
                  <a:lnTo>
                    <a:pt x="68" y="125"/>
                  </a:lnTo>
                  <a:lnTo>
                    <a:pt x="69" y="125"/>
                  </a:lnTo>
                  <a:lnTo>
                    <a:pt x="68" y="125"/>
                  </a:lnTo>
                  <a:lnTo>
                    <a:pt x="69" y="125"/>
                  </a:lnTo>
                  <a:lnTo>
                    <a:pt x="70" y="125"/>
                  </a:lnTo>
                  <a:lnTo>
                    <a:pt x="72" y="125"/>
                  </a:lnTo>
                  <a:lnTo>
                    <a:pt x="72" y="124"/>
                  </a:lnTo>
                  <a:lnTo>
                    <a:pt x="73" y="124"/>
                  </a:lnTo>
                  <a:lnTo>
                    <a:pt x="73" y="123"/>
                  </a:lnTo>
                  <a:lnTo>
                    <a:pt x="74" y="123"/>
                  </a:lnTo>
                  <a:lnTo>
                    <a:pt x="76" y="123"/>
                  </a:lnTo>
                  <a:lnTo>
                    <a:pt x="76" y="124"/>
                  </a:lnTo>
                  <a:lnTo>
                    <a:pt x="74" y="124"/>
                  </a:lnTo>
                  <a:lnTo>
                    <a:pt x="74" y="125"/>
                  </a:lnTo>
                  <a:lnTo>
                    <a:pt x="73" y="125"/>
                  </a:lnTo>
                  <a:lnTo>
                    <a:pt x="73" y="126"/>
                  </a:lnTo>
                  <a:lnTo>
                    <a:pt x="72" y="126"/>
                  </a:lnTo>
                  <a:lnTo>
                    <a:pt x="72" y="128"/>
                  </a:lnTo>
                  <a:lnTo>
                    <a:pt x="73" y="128"/>
                  </a:lnTo>
                  <a:lnTo>
                    <a:pt x="72" y="128"/>
                  </a:lnTo>
                  <a:lnTo>
                    <a:pt x="73" y="128"/>
                  </a:lnTo>
                  <a:lnTo>
                    <a:pt x="74" y="128"/>
                  </a:lnTo>
                  <a:lnTo>
                    <a:pt x="76" y="128"/>
                  </a:lnTo>
                  <a:lnTo>
                    <a:pt x="76" y="126"/>
                  </a:lnTo>
                  <a:lnTo>
                    <a:pt x="76" y="125"/>
                  </a:lnTo>
                  <a:lnTo>
                    <a:pt x="77" y="125"/>
                  </a:lnTo>
                  <a:lnTo>
                    <a:pt x="76" y="125"/>
                  </a:lnTo>
                  <a:lnTo>
                    <a:pt x="77" y="125"/>
                  </a:lnTo>
                  <a:lnTo>
                    <a:pt x="76" y="125"/>
                  </a:lnTo>
                  <a:lnTo>
                    <a:pt x="76" y="126"/>
                  </a:lnTo>
                  <a:lnTo>
                    <a:pt x="77" y="126"/>
                  </a:lnTo>
                  <a:lnTo>
                    <a:pt x="77" y="125"/>
                  </a:lnTo>
                  <a:lnTo>
                    <a:pt x="78" y="125"/>
                  </a:lnTo>
                  <a:lnTo>
                    <a:pt x="78" y="124"/>
                  </a:lnTo>
                  <a:lnTo>
                    <a:pt x="80" y="124"/>
                  </a:lnTo>
                  <a:lnTo>
                    <a:pt x="78" y="124"/>
                  </a:lnTo>
                  <a:lnTo>
                    <a:pt x="78" y="125"/>
                  </a:lnTo>
                  <a:lnTo>
                    <a:pt x="80" y="125"/>
                  </a:lnTo>
                  <a:lnTo>
                    <a:pt x="80" y="124"/>
                  </a:lnTo>
                  <a:lnTo>
                    <a:pt x="81" y="124"/>
                  </a:lnTo>
                  <a:lnTo>
                    <a:pt x="81" y="123"/>
                  </a:lnTo>
                  <a:lnTo>
                    <a:pt x="82" y="123"/>
                  </a:lnTo>
                  <a:lnTo>
                    <a:pt x="83" y="123"/>
                  </a:lnTo>
                  <a:lnTo>
                    <a:pt x="83" y="121"/>
                  </a:lnTo>
                  <a:lnTo>
                    <a:pt x="82" y="121"/>
                  </a:lnTo>
                  <a:lnTo>
                    <a:pt x="81" y="121"/>
                  </a:lnTo>
                  <a:lnTo>
                    <a:pt x="81" y="120"/>
                  </a:lnTo>
                  <a:lnTo>
                    <a:pt x="81" y="121"/>
                  </a:lnTo>
                  <a:lnTo>
                    <a:pt x="80" y="121"/>
                  </a:lnTo>
                  <a:lnTo>
                    <a:pt x="80" y="120"/>
                  </a:lnTo>
                  <a:lnTo>
                    <a:pt x="81" y="120"/>
                  </a:lnTo>
                  <a:lnTo>
                    <a:pt x="82" y="120"/>
                  </a:lnTo>
                  <a:lnTo>
                    <a:pt x="83" y="120"/>
                  </a:lnTo>
                  <a:lnTo>
                    <a:pt x="83" y="119"/>
                  </a:lnTo>
                  <a:lnTo>
                    <a:pt x="83" y="120"/>
                  </a:lnTo>
                  <a:lnTo>
                    <a:pt x="83" y="119"/>
                  </a:lnTo>
                  <a:lnTo>
                    <a:pt x="85" y="119"/>
                  </a:lnTo>
                  <a:lnTo>
                    <a:pt x="86" y="119"/>
                  </a:lnTo>
                  <a:lnTo>
                    <a:pt x="87" y="119"/>
                  </a:lnTo>
                  <a:lnTo>
                    <a:pt x="89" y="119"/>
                  </a:lnTo>
                  <a:lnTo>
                    <a:pt x="89" y="117"/>
                  </a:lnTo>
                  <a:lnTo>
                    <a:pt x="90" y="117"/>
                  </a:lnTo>
                  <a:lnTo>
                    <a:pt x="91" y="117"/>
                  </a:lnTo>
                  <a:lnTo>
                    <a:pt x="92" y="117"/>
                  </a:lnTo>
                  <a:lnTo>
                    <a:pt x="92" y="116"/>
                  </a:lnTo>
                  <a:lnTo>
                    <a:pt x="92" y="117"/>
                  </a:lnTo>
                  <a:lnTo>
                    <a:pt x="92" y="116"/>
                  </a:lnTo>
                  <a:lnTo>
                    <a:pt x="92" y="117"/>
                  </a:lnTo>
                  <a:lnTo>
                    <a:pt x="92" y="116"/>
                  </a:lnTo>
                  <a:lnTo>
                    <a:pt x="94" y="116"/>
                  </a:lnTo>
                  <a:lnTo>
                    <a:pt x="95" y="116"/>
                  </a:lnTo>
                  <a:lnTo>
                    <a:pt x="95" y="115"/>
                  </a:lnTo>
                  <a:lnTo>
                    <a:pt x="95" y="115"/>
                  </a:lnTo>
                  <a:lnTo>
                    <a:pt x="95" y="116"/>
                  </a:lnTo>
                  <a:lnTo>
                    <a:pt x="95" y="115"/>
                  </a:lnTo>
                  <a:lnTo>
                    <a:pt x="95" y="116"/>
                  </a:lnTo>
                  <a:lnTo>
                    <a:pt x="95" y="115"/>
                  </a:lnTo>
                  <a:lnTo>
                    <a:pt x="95" y="116"/>
                  </a:lnTo>
                  <a:lnTo>
                    <a:pt x="95" y="115"/>
                  </a:lnTo>
                  <a:lnTo>
                    <a:pt x="95" y="116"/>
                  </a:lnTo>
                  <a:lnTo>
                    <a:pt x="95" y="116"/>
                  </a:lnTo>
                  <a:lnTo>
                    <a:pt x="94" y="116"/>
                  </a:lnTo>
                  <a:lnTo>
                    <a:pt x="95" y="116"/>
                  </a:lnTo>
                  <a:lnTo>
                    <a:pt x="94" y="116"/>
                  </a:lnTo>
                  <a:lnTo>
                    <a:pt x="94" y="117"/>
                  </a:lnTo>
                  <a:lnTo>
                    <a:pt x="94" y="116"/>
                  </a:lnTo>
                  <a:lnTo>
                    <a:pt x="94" y="117"/>
                  </a:lnTo>
                  <a:lnTo>
                    <a:pt x="94" y="116"/>
                  </a:lnTo>
                  <a:lnTo>
                    <a:pt x="94" y="117"/>
                  </a:lnTo>
                  <a:lnTo>
                    <a:pt x="94" y="116"/>
                  </a:lnTo>
                  <a:lnTo>
                    <a:pt x="95" y="116"/>
                  </a:lnTo>
                  <a:lnTo>
                    <a:pt x="95" y="117"/>
                  </a:lnTo>
                  <a:lnTo>
                    <a:pt x="95" y="119"/>
                  </a:lnTo>
                  <a:lnTo>
                    <a:pt x="95" y="117"/>
                  </a:lnTo>
                  <a:lnTo>
                    <a:pt x="95" y="117"/>
                  </a:lnTo>
                  <a:lnTo>
                    <a:pt x="95" y="117"/>
                  </a:lnTo>
                  <a:lnTo>
                    <a:pt x="95" y="117"/>
                  </a:lnTo>
                  <a:lnTo>
                    <a:pt x="95" y="116"/>
                  </a:lnTo>
                  <a:lnTo>
                    <a:pt x="96" y="116"/>
                  </a:lnTo>
                  <a:lnTo>
                    <a:pt x="98" y="116"/>
                  </a:lnTo>
                  <a:lnTo>
                    <a:pt x="99" y="116"/>
                  </a:lnTo>
                  <a:lnTo>
                    <a:pt x="99" y="117"/>
                  </a:lnTo>
                  <a:lnTo>
                    <a:pt x="98" y="117"/>
                  </a:lnTo>
                  <a:lnTo>
                    <a:pt x="99" y="117"/>
                  </a:lnTo>
                  <a:lnTo>
                    <a:pt x="98" y="117"/>
                  </a:lnTo>
                  <a:lnTo>
                    <a:pt x="98" y="119"/>
                  </a:lnTo>
                  <a:lnTo>
                    <a:pt x="98" y="120"/>
                  </a:lnTo>
                  <a:lnTo>
                    <a:pt x="96" y="120"/>
                  </a:lnTo>
                  <a:lnTo>
                    <a:pt x="98" y="120"/>
                  </a:lnTo>
                  <a:lnTo>
                    <a:pt x="96" y="120"/>
                  </a:lnTo>
                  <a:lnTo>
                    <a:pt x="95" y="120"/>
                  </a:lnTo>
                  <a:lnTo>
                    <a:pt x="95" y="121"/>
                  </a:lnTo>
                  <a:lnTo>
                    <a:pt x="95" y="120"/>
                  </a:lnTo>
                  <a:lnTo>
                    <a:pt x="95" y="121"/>
                  </a:lnTo>
                  <a:lnTo>
                    <a:pt x="95" y="121"/>
                  </a:lnTo>
                  <a:lnTo>
                    <a:pt x="95" y="121"/>
                  </a:lnTo>
                  <a:lnTo>
                    <a:pt x="95" y="121"/>
                  </a:lnTo>
                  <a:lnTo>
                    <a:pt x="95" y="123"/>
                  </a:lnTo>
                  <a:lnTo>
                    <a:pt x="95" y="123"/>
                  </a:lnTo>
                  <a:lnTo>
                    <a:pt x="95" y="124"/>
                  </a:lnTo>
                  <a:lnTo>
                    <a:pt x="95" y="123"/>
                  </a:lnTo>
                  <a:lnTo>
                    <a:pt x="95" y="124"/>
                  </a:lnTo>
                  <a:lnTo>
                    <a:pt x="95" y="125"/>
                  </a:lnTo>
                  <a:lnTo>
                    <a:pt x="95" y="125"/>
                  </a:lnTo>
                  <a:lnTo>
                    <a:pt x="95" y="125"/>
                  </a:lnTo>
                  <a:lnTo>
                    <a:pt x="95" y="126"/>
                  </a:lnTo>
                  <a:lnTo>
                    <a:pt x="95" y="125"/>
                  </a:lnTo>
                  <a:lnTo>
                    <a:pt x="95" y="126"/>
                  </a:lnTo>
                  <a:lnTo>
                    <a:pt x="95" y="126"/>
                  </a:lnTo>
                  <a:lnTo>
                    <a:pt x="95" y="126"/>
                  </a:lnTo>
                  <a:lnTo>
                    <a:pt x="95" y="126"/>
                  </a:lnTo>
                  <a:lnTo>
                    <a:pt x="95" y="128"/>
                  </a:lnTo>
                  <a:lnTo>
                    <a:pt x="95" y="129"/>
                  </a:lnTo>
                  <a:lnTo>
                    <a:pt x="95" y="129"/>
                  </a:lnTo>
                  <a:lnTo>
                    <a:pt x="95" y="129"/>
                  </a:lnTo>
                  <a:lnTo>
                    <a:pt x="95" y="128"/>
                  </a:lnTo>
                  <a:lnTo>
                    <a:pt x="95" y="126"/>
                  </a:lnTo>
                  <a:lnTo>
                    <a:pt x="95" y="126"/>
                  </a:lnTo>
                  <a:lnTo>
                    <a:pt x="95" y="126"/>
                  </a:lnTo>
                  <a:lnTo>
                    <a:pt x="95" y="126"/>
                  </a:lnTo>
                  <a:lnTo>
                    <a:pt x="95" y="126"/>
                  </a:lnTo>
                  <a:lnTo>
                    <a:pt x="95" y="125"/>
                  </a:lnTo>
                  <a:lnTo>
                    <a:pt x="95" y="124"/>
                  </a:lnTo>
                  <a:lnTo>
                    <a:pt x="95" y="123"/>
                  </a:lnTo>
                  <a:lnTo>
                    <a:pt x="95" y="121"/>
                  </a:lnTo>
                  <a:lnTo>
                    <a:pt x="96" y="121"/>
                  </a:lnTo>
                  <a:lnTo>
                    <a:pt x="98" y="121"/>
                  </a:lnTo>
                  <a:lnTo>
                    <a:pt x="99" y="121"/>
                  </a:lnTo>
                  <a:lnTo>
                    <a:pt x="100" y="121"/>
                  </a:lnTo>
                  <a:lnTo>
                    <a:pt x="100" y="123"/>
                  </a:lnTo>
                  <a:lnTo>
                    <a:pt x="101" y="123"/>
                  </a:lnTo>
                  <a:lnTo>
                    <a:pt x="101" y="124"/>
                  </a:lnTo>
                  <a:lnTo>
                    <a:pt x="101" y="125"/>
                  </a:lnTo>
                  <a:lnTo>
                    <a:pt x="101" y="124"/>
                  </a:lnTo>
                  <a:lnTo>
                    <a:pt x="101" y="123"/>
                  </a:lnTo>
                  <a:lnTo>
                    <a:pt x="100" y="123"/>
                  </a:lnTo>
                  <a:lnTo>
                    <a:pt x="100" y="121"/>
                  </a:lnTo>
                  <a:lnTo>
                    <a:pt x="100" y="120"/>
                  </a:lnTo>
                  <a:lnTo>
                    <a:pt x="100" y="121"/>
                  </a:lnTo>
                  <a:lnTo>
                    <a:pt x="99" y="121"/>
                  </a:lnTo>
                  <a:lnTo>
                    <a:pt x="100" y="121"/>
                  </a:lnTo>
                  <a:lnTo>
                    <a:pt x="99" y="121"/>
                  </a:lnTo>
                  <a:lnTo>
                    <a:pt x="98" y="121"/>
                  </a:lnTo>
                  <a:lnTo>
                    <a:pt x="98" y="120"/>
                  </a:lnTo>
                  <a:lnTo>
                    <a:pt x="98" y="119"/>
                  </a:lnTo>
                  <a:lnTo>
                    <a:pt x="98" y="120"/>
                  </a:lnTo>
                  <a:lnTo>
                    <a:pt x="98" y="119"/>
                  </a:lnTo>
                  <a:lnTo>
                    <a:pt x="99" y="119"/>
                  </a:lnTo>
                  <a:lnTo>
                    <a:pt x="98" y="119"/>
                  </a:lnTo>
                  <a:lnTo>
                    <a:pt x="99" y="119"/>
                  </a:lnTo>
                  <a:lnTo>
                    <a:pt x="99" y="120"/>
                  </a:lnTo>
                  <a:lnTo>
                    <a:pt x="99" y="119"/>
                  </a:lnTo>
                  <a:lnTo>
                    <a:pt x="99" y="117"/>
                  </a:lnTo>
                  <a:lnTo>
                    <a:pt x="100" y="117"/>
                  </a:lnTo>
                  <a:lnTo>
                    <a:pt x="101" y="117"/>
                  </a:lnTo>
                  <a:lnTo>
                    <a:pt x="103" y="117"/>
                  </a:lnTo>
                  <a:lnTo>
                    <a:pt x="103" y="119"/>
                  </a:lnTo>
                  <a:lnTo>
                    <a:pt x="101" y="119"/>
                  </a:lnTo>
                  <a:lnTo>
                    <a:pt x="101" y="117"/>
                  </a:lnTo>
                  <a:lnTo>
                    <a:pt x="101" y="119"/>
                  </a:lnTo>
                  <a:lnTo>
                    <a:pt x="101" y="117"/>
                  </a:lnTo>
                  <a:lnTo>
                    <a:pt x="101" y="119"/>
                  </a:lnTo>
                  <a:lnTo>
                    <a:pt x="103" y="119"/>
                  </a:lnTo>
                  <a:lnTo>
                    <a:pt x="101" y="119"/>
                  </a:lnTo>
                  <a:lnTo>
                    <a:pt x="103" y="119"/>
                  </a:lnTo>
                  <a:lnTo>
                    <a:pt x="103" y="117"/>
                  </a:lnTo>
                  <a:lnTo>
                    <a:pt x="104" y="117"/>
                  </a:lnTo>
                  <a:lnTo>
                    <a:pt x="103" y="117"/>
                  </a:lnTo>
                  <a:lnTo>
                    <a:pt x="104" y="117"/>
                  </a:lnTo>
                  <a:lnTo>
                    <a:pt x="104" y="119"/>
                  </a:lnTo>
                  <a:lnTo>
                    <a:pt x="103" y="119"/>
                  </a:lnTo>
                  <a:lnTo>
                    <a:pt x="104" y="119"/>
                  </a:lnTo>
                  <a:lnTo>
                    <a:pt x="104" y="117"/>
                  </a:lnTo>
                  <a:lnTo>
                    <a:pt x="104" y="119"/>
                  </a:lnTo>
                  <a:lnTo>
                    <a:pt x="104" y="117"/>
                  </a:lnTo>
                  <a:lnTo>
                    <a:pt x="105" y="117"/>
                  </a:lnTo>
                  <a:lnTo>
                    <a:pt x="104" y="117"/>
                  </a:lnTo>
                  <a:lnTo>
                    <a:pt x="103" y="117"/>
                  </a:lnTo>
                  <a:lnTo>
                    <a:pt x="104" y="117"/>
                  </a:lnTo>
                  <a:lnTo>
                    <a:pt x="105" y="117"/>
                  </a:lnTo>
                  <a:lnTo>
                    <a:pt x="105" y="119"/>
                  </a:lnTo>
                  <a:lnTo>
                    <a:pt x="105" y="120"/>
                  </a:lnTo>
                  <a:lnTo>
                    <a:pt x="105" y="119"/>
                  </a:lnTo>
                  <a:lnTo>
                    <a:pt x="105" y="120"/>
                  </a:lnTo>
                  <a:lnTo>
                    <a:pt x="107" y="120"/>
                  </a:lnTo>
                  <a:lnTo>
                    <a:pt x="107" y="119"/>
                  </a:lnTo>
                  <a:lnTo>
                    <a:pt x="105" y="119"/>
                  </a:lnTo>
                  <a:lnTo>
                    <a:pt x="107" y="119"/>
                  </a:lnTo>
                  <a:lnTo>
                    <a:pt x="107" y="117"/>
                  </a:lnTo>
                  <a:lnTo>
                    <a:pt x="108" y="117"/>
                  </a:lnTo>
                  <a:lnTo>
                    <a:pt x="108" y="116"/>
                  </a:lnTo>
                  <a:lnTo>
                    <a:pt x="109" y="116"/>
                  </a:lnTo>
                  <a:lnTo>
                    <a:pt x="109" y="115"/>
                  </a:lnTo>
                  <a:lnTo>
                    <a:pt x="109" y="114"/>
                  </a:lnTo>
                  <a:lnTo>
                    <a:pt x="110" y="114"/>
                  </a:lnTo>
                  <a:lnTo>
                    <a:pt x="109" y="114"/>
                  </a:lnTo>
                  <a:lnTo>
                    <a:pt x="109" y="112"/>
                  </a:lnTo>
                  <a:lnTo>
                    <a:pt x="109" y="114"/>
                  </a:lnTo>
                  <a:lnTo>
                    <a:pt x="110" y="114"/>
                  </a:lnTo>
                  <a:lnTo>
                    <a:pt x="110" y="112"/>
                  </a:lnTo>
                  <a:lnTo>
                    <a:pt x="109" y="112"/>
                  </a:lnTo>
                  <a:lnTo>
                    <a:pt x="109" y="114"/>
                  </a:lnTo>
                  <a:lnTo>
                    <a:pt x="109" y="115"/>
                  </a:lnTo>
                  <a:lnTo>
                    <a:pt x="108" y="115"/>
                  </a:lnTo>
                  <a:lnTo>
                    <a:pt x="109" y="115"/>
                  </a:lnTo>
                  <a:lnTo>
                    <a:pt x="109" y="114"/>
                  </a:lnTo>
                  <a:lnTo>
                    <a:pt x="108" y="114"/>
                  </a:lnTo>
                  <a:lnTo>
                    <a:pt x="108" y="115"/>
                  </a:lnTo>
                  <a:lnTo>
                    <a:pt x="108" y="114"/>
                  </a:lnTo>
                  <a:lnTo>
                    <a:pt x="108" y="115"/>
                  </a:lnTo>
                  <a:lnTo>
                    <a:pt x="108" y="116"/>
                  </a:lnTo>
                  <a:lnTo>
                    <a:pt x="107" y="116"/>
                  </a:lnTo>
                  <a:lnTo>
                    <a:pt x="108" y="116"/>
                  </a:lnTo>
                  <a:lnTo>
                    <a:pt x="107" y="116"/>
                  </a:lnTo>
                  <a:lnTo>
                    <a:pt x="107" y="117"/>
                  </a:lnTo>
                  <a:lnTo>
                    <a:pt x="107" y="116"/>
                  </a:lnTo>
                  <a:lnTo>
                    <a:pt x="107" y="115"/>
                  </a:lnTo>
                  <a:lnTo>
                    <a:pt x="108" y="115"/>
                  </a:lnTo>
                  <a:lnTo>
                    <a:pt x="108" y="114"/>
                  </a:lnTo>
                  <a:lnTo>
                    <a:pt x="109" y="114"/>
                  </a:lnTo>
                  <a:lnTo>
                    <a:pt x="109" y="112"/>
                  </a:lnTo>
                  <a:lnTo>
                    <a:pt x="110" y="112"/>
                  </a:lnTo>
                  <a:lnTo>
                    <a:pt x="110" y="111"/>
                  </a:lnTo>
                  <a:lnTo>
                    <a:pt x="112" y="111"/>
                  </a:lnTo>
                  <a:lnTo>
                    <a:pt x="112" y="110"/>
                  </a:lnTo>
                  <a:lnTo>
                    <a:pt x="112" y="111"/>
                  </a:lnTo>
                  <a:lnTo>
                    <a:pt x="112" y="110"/>
                  </a:lnTo>
                  <a:lnTo>
                    <a:pt x="112" y="108"/>
                  </a:lnTo>
                  <a:lnTo>
                    <a:pt x="113" y="108"/>
                  </a:lnTo>
                  <a:lnTo>
                    <a:pt x="113" y="108"/>
                  </a:lnTo>
                  <a:lnTo>
                    <a:pt x="113" y="107"/>
                  </a:lnTo>
                  <a:lnTo>
                    <a:pt x="114" y="107"/>
                  </a:lnTo>
                  <a:lnTo>
                    <a:pt x="114" y="106"/>
                  </a:lnTo>
                  <a:lnTo>
                    <a:pt x="114" y="105"/>
                  </a:lnTo>
                  <a:lnTo>
                    <a:pt x="116" y="105"/>
                  </a:lnTo>
                  <a:lnTo>
                    <a:pt x="116" y="103"/>
                  </a:lnTo>
                  <a:lnTo>
                    <a:pt x="117" y="103"/>
                  </a:lnTo>
                  <a:lnTo>
                    <a:pt x="117" y="102"/>
                  </a:lnTo>
                  <a:lnTo>
                    <a:pt x="117" y="101"/>
                  </a:lnTo>
                  <a:lnTo>
                    <a:pt x="117" y="99"/>
                  </a:lnTo>
                  <a:lnTo>
                    <a:pt x="118" y="99"/>
                  </a:lnTo>
                  <a:lnTo>
                    <a:pt x="118" y="98"/>
                  </a:lnTo>
                  <a:lnTo>
                    <a:pt x="118" y="97"/>
                  </a:lnTo>
                  <a:lnTo>
                    <a:pt x="119" y="97"/>
                  </a:lnTo>
                  <a:lnTo>
                    <a:pt x="121" y="97"/>
                  </a:lnTo>
                  <a:lnTo>
                    <a:pt x="121" y="98"/>
                  </a:lnTo>
                  <a:lnTo>
                    <a:pt x="121" y="99"/>
                  </a:lnTo>
                  <a:lnTo>
                    <a:pt x="122" y="99"/>
                  </a:lnTo>
                  <a:lnTo>
                    <a:pt x="122" y="101"/>
                  </a:lnTo>
                  <a:lnTo>
                    <a:pt x="122" y="102"/>
                  </a:lnTo>
                  <a:lnTo>
                    <a:pt x="123" y="102"/>
                  </a:lnTo>
                  <a:lnTo>
                    <a:pt x="123" y="103"/>
                  </a:lnTo>
                  <a:lnTo>
                    <a:pt x="125" y="103"/>
                  </a:lnTo>
                  <a:lnTo>
                    <a:pt x="125" y="105"/>
                  </a:lnTo>
                  <a:lnTo>
                    <a:pt x="125" y="106"/>
                  </a:lnTo>
                  <a:lnTo>
                    <a:pt x="126" y="106"/>
                  </a:lnTo>
                  <a:lnTo>
                    <a:pt x="125" y="106"/>
                  </a:lnTo>
                  <a:lnTo>
                    <a:pt x="126" y="106"/>
                  </a:lnTo>
                  <a:lnTo>
                    <a:pt x="125" y="106"/>
                  </a:lnTo>
                  <a:lnTo>
                    <a:pt x="125" y="105"/>
                  </a:lnTo>
                  <a:lnTo>
                    <a:pt x="125" y="106"/>
                  </a:lnTo>
                  <a:lnTo>
                    <a:pt x="126" y="106"/>
                  </a:lnTo>
                  <a:lnTo>
                    <a:pt x="126" y="107"/>
                  </a:lnTo>
                  <a:lnTo>
                    <a:pt x="125" y="107"/>
                  </a:lnTo>
                  <a:lnTo>
                    <a:pt x="126" y="107"/>
                  </a:lnTo>
                  <a:lnTo>
                    <a:pt x="126" y="106"/>
                  </a:lnTo>
                  <a:lnTo>
                    <a:pt x="126" y="107"/>
                  </a:lnTo>
                  <a:lnTo>
                    <a:pt x="126" y="108"/>
                  </a:lnTo>
                  <a:lnTo>
                    <a:pt x="125" y="108"/>
                  </a:lnTo>
                  <a:lnTo>
                    <a:pt x="125" y="107"/>
                  </a:lnTo>
                  <a:lnTo>
                    <a:pt x="125" y="108"/>
                  </a:lnTo>
                  <a:lnTo>
                    <a:pt x="126" y="108"/>
                  </a:lnTo>
                  <a:lnTo>
                    <a:pt x="125" y="108"/>
                  </a:lnTo>
                  <a:lnTo>
                    <a:pt x="126" y="108"/>
                  </a:lnTo>
                  <a:lnTo>
                    <a:pt x="125" y="108"/>
                  </a:lnTo>
                  <a:lnTo>
                    <a:pt x="125" y="108"/>
                  </a:lnTo>
                  <a:lnTo>
                    <a:pt x="125" y="110"/>
                  </a:lnTo>
                  <a:lnTo>
                    <a:pt x="125" y="108"/>
                  </a:lnTo>
                  <a:lnTo>
                    <a:pt x="126" y="108"/>
                  </a:lnTo>
                  <a:lnTo>
                    <a:pt x="126" y="108"/>
                  </a:lnTo>
                  <a:lnTo>
                    <a:pt x="126" y="108"/>
                  </a:lnTo>
                  <a:lnTo>
                    <a:pt x="126" y="108"/>
                  </a:lnTo>
                  <a:lnTo>
                    <a:pt x="126" y="110"/>
                  </a:lnTo>
                  <a:lnTo>
                    <a:pt x="126" y="108"/>
                  </a:lnTo>
                  <a:lnTo>
                    <a:pt x="126" y="108"/>
                  </a:lnTo>
                  <a:lnTo>
                    <a:pt x="126" y="108"/>
                  </a:lnTo>
                  <a:lnTo>
                    <a:pt x="126" y="108"/>
                  </a:lnTo>
                  <a:lnTo>
                    <a:pt x="126" y="108"/>
                  </a:lnTo>
                  <a:lnTo>
                    <a:pt x="126" y="107"/>
                  </a:lnTo>
                  <a:lnTo>
                    <a:pt x="126" y="106"/>
                  </a:lnTo>
                  <a:lnTo>
                    <a:pt x="126" y="106"/>
                  </a:lnTo>
                  <a:lnTo>
                    <a:pt x="126" y="106"/>
                  </a:lnTo>
                  <a:lnTo>
                    <a:pt x="126" y="106"/>
                  </a:lnTo>
                  <a:lnTo>
                    <a:pt x="126" y="106"/>
                  </a:lnTo>
                  <a:lnTo>
                    <a:pt x="126" y="106"/>
                  </a:lnTo>
                  <a:lnTo>
                    <a:pt x="127" y="106"/>
                  </a:lnTo>
                  <a:lnTo>
                    <a:pt x="128" y="106"/>
                  </a:lnTo>
                  <a:lnTo>
                    <a:pt x="130" y="106"/>
                  </a:lnTo>
                  <a:lnTo>
                    <a:pt x="128" y="106"/>
                  </a:lnTo>
                  <a:lnTo>
                    <a:pt x="128" y="107"/>
                  </a:lnTo>
                  <a:lnTo>
                    <a:pt x="127" y="107"/>
                  </a:lnTo>
                  <a:lnTo>
                    <a:pt x="127" y="106"/>
                  </a:lnTo>
                  <a:lnTo>
                    <a:pt x="127" y="107"/>
                  </a:lnTo>
                  <a:lnTo>
                    <a:pt x="127" y="108"/>
                  </a:lnTo>
                  <a:lnTo>
                    <a:pt x="127" y="107"/>
                  </a:lnTo>
                  <a:lnTo>
                    <a:pt x="127" y="108"/>
                  </a:lnTo>
                  <a:lnTo>
                    <a:pt x="127" y="107"/>
                  </a:lnTo>
                  <a:lnTo>
                    <a:pt x="128" y="107"/>
                  </a:lnTo>
                  <a:lnTo>
                    <a:pt x="128" y="108"/>
                  </a:lnTo>
                  <a:lnTo>
                    <a:pt x="130" y="108"/>
                  </a:lnTo>
                  <a:lnTo>
                    <a:pt x="128" y="108"/>
                  </a:lnTo>
                  <a:lnTo>
                    <a:pt x="130" y="108"/>
                  </a:lnTo>
                  <a:lnTo>
                    <a:pt x="130" y="107"/>
                  </a:lnTo>
                  <a:lnTo>
                    <a:pt x="130" y="106"/>
                  </a:lnTo>
                  <a:lnTo>
                    <a:pt x="130" y="107"/>
                  </a:lnTo>
                  <a:lnTo>
                    <a:pt x="130" y="106"/>
                  </a:lnTo>
                  <a:lnTo>
                    <a:pt x="131" y="106"/>
                  </a:lnTo>
                  <a:lnTo>
                    <a:pt x="132" y="106"/>
                  </a:lnTo>
                  <a:lnTo>
                    <a:pt x="132" y="105"/>
                  </a:lnTo>
                  <a:lnTo>
                    <a:pt x="134" y="105"/>
                  </a:lnTo>
                  <a:lnTo>
                    <a:pt x="134" y="103"/>
                  </a:lnTo>
                  <a:lnTo>
                    <a:pt x="134" y="105"/>
                  </a:lnTo>
                  <a:lnTo>
                    <a:pt x="135" y="105"/>
                  </a:lnTo>
                  <a:lnTo>
                    <a:pt x="134" y="105"/>
                  </a:lnTo>
                  <a:lnTo>
                    <a:pt x="135" y="105"/>
                  </a:lnTo>
                  <a:lnTo>
                    <a:pt x="136" y="105"/>
                  </a:lnTo>
                  <a:lnTo>
                    <a:pt x="135" y="105"/>
                  </a:lnTo>
                  <a:lnTo>
                    <a:pt x="136" y="105"/>
                  </a:lnTo>
                  <a:lnTo>
                    <a:pt x="135" y="105"/>
                  </a:lnTo>
                  <a:lnTo>
                    <a:pt x="135" y="103"/>
                  </a:lnTo>
                  <a:lnTo>
                    <a:pt x="135" y="105"/>
                  </a:lnTo>
                  <a:lnTo>
                    <a:pt x="135" y="103"/>
                  </a:lnTo>
                  <a:lnTo>
                    <a:pt x="135" y="105"/>
                  </a:lnTo>
                  <a:lnTo>
                    <a:pt x="135" y="103"/>
                  </a:lnTo>
                  <a:lnTo>
                    <a:pt x="135" y="102"/>
                  </a:lnTo>
                  <a:lnTo>
                    <a:pt x="136" y="102"/>
                  </a:lnTo>
                  <a:lnTo>
                    <a:pt x="136" y="103"/>
                  </a:lnTo>
                  <a:lnTo>
                    <a:pt x="136" y="102"/>
                  </a:lnTo>
                  <a:lnTo>
                    <a:pt x="136" y="103"/>
                  </a:lnTo>
                  <a:lnTo>
                    <a:pt x="136" y="102"/>
                  </a:lnTo>
                  <a:lnTo>
                    <a:pt x="136" y="103"/>
                  </a:lnTo>
                  <a:lnTo>
                    <a:pt x="136" y="102"/>
                  </a:lnTo>
                  <a:lnTo>
                    <a:pt x="136" y="101"/>
                  </a:lnTo>
                  <a:lnTo>
                    <a:pt x="135" y="101"/>
                  </a:lnTo>
                  <a:lnTo>
                    <a:pt x="136" y="101"/>
                  </a:lnTo>
                  <a:lnTo>
                    <a:pt x="136" y="99"/>
                  </a:lnTo>
                  <a:lnTo>
                    <a:pt x="137" y="99"/>
                  </a:lnTo>
                  <a:lnTo>
                    <a:pt x="139" y="99"/>
                  </a:lnTo>
                  <a:lnTo>
                    <a:pt x="137" y="99"/>
                  </a:lnTo>
                  <a:lnTo>
                    <a:pt x="137" y="98"/>
                  </a:lnTo>
                  <a:lnTo>
                    <a:pt x="137" y="99"/>
                  </a:lnTo>
                  <a:lnTo>
                    <a:pt x="137" y="98"/>
                  </a:lnTo>
                  <a:lnTo>
                    <a:pt x="139" y="98"/>
                  </a:lnTo>
                  <a:lnTo>
                    <a:pt x="140" y="98"/>
                  </a:lnTo>
                  <a:lnTo>
                    <a:pt x="140" y="99"/>
                  </a:lnTo>
                  <a:lnTo>
                    <a:pt x="141" y="99"/>
                  </a:lnTo>
                  <a:lnTo>
                    <a:pt x="143" y="99"/>
                  </a:lnTo>
                  <a:lnTo>
                    <a:pt x="141" y="99"/>
                  </a:lnTo>
                  <a:lnTo>
                    <a:pt x="141" y="98"/>
                  </a:lnTo>
                  <a:lnTo>
                    <a:pt x="141" y="99"/>
                  </a:lnTo>
                  <a:lnTo>
                    <a:pt x="143" y="99"/>
                  </a:lnTo>
                  <a:lnTo>
                    <a:pt x="141" y="99"/>
                  </a:lnTo>
                  <a:lnTo>
                    <a:pt x="141" y="98"/>
                  </a:lnTo>
                  <a:lnTo>
                    <a:pt x="140" y="98"/>
                  </a:lnTo>
                  <a:lnTo>
                    <a:pt x="140" y="97"/>
                  </a:lnTo>
                  <a:lnTo>
                    <a:pt x="139" y="97"/>
                  </a:lnTo>
                  <a:lnTo>
                    <a:pt x="139" y="96"/>
                  </a:lnTo>
                  <a:lnTo>
                    <a:pt x="137" y="96"/>
                  </a:lnTo>
                  <a:lnTo>
                    <a:pt x="137" y="94"/>
                  </a:lnTo>
                  <a:lnTo>
                    <a:pt x="136" y="94"/>
                  </a:lnTo>
                  <a:lnTo>
                    <a:pt x="136" y="93"/>
                  </a:lnTo>
                  <a:lnTo>
                    <a:pt x="135" y="93"/>
                  </a:lnTo>
                  <a:lnTo>
                    <a:pt x="135" y="92"/>
                  </a:lnTo>
                  <a:lnTo>
                    <a:pt x="135" y="90"/>
                  </a:lnTo>
                  <a:lnTo>
                    <a:pt x="134" y="90"/>
                  </a:lnTo>
                  <a:lnTo>
                    <a:pt x="134" y="89"/>
                  </a:lnTo>
                  <a:lnTo>
                    <a:pt x="134" y="88"/>
                  </a:lnTo>
                  <a:lnTo>
                    <a:pt x="132" y="88"/>
                  </a:lnTo>
                  <a:lnTo>
                    <a:pt x="134" y="88"/>
                  </a:lnTo>
                  <a:lnTo>
                    <a:pt x="134" y="89"/>
                  </a:lnTo>
                  <a:lnTo>
                    <a:pt x="134" y="88"/>
                  </a:lnTo>
                  <a:lnTo>
                    <a:pt x="132" y="88"/>
                  </a:lnTo>
                  <a:lnTo>
                    <a:pt x="131" y="88"/>
                  </a:lnTo>
                  <a:lnTo>
                    <a:pt x="131" y="86"/>
                  </a:lnTo>
                  <a:lnTo>
                    <a:pt x="130" y="86"/>
                  </a:lnTo>
                  <a:lnTo>
                    <a:pt x="130" y="85"/>
                  </a:lnTo>
                  <a:lnTo>
                    <a:pt x="131" y="85"/>
                  </a:lnTo>
                  <a:lnTo>
                    <a:pt x="130" y="85"/>
                  </a:lnTo>
                  <a:lnTo>
                    <a:pt x="131" y="85"/>
                  </a:lnTo>
                  <a:lnTo>
                    <a:pt x="131" y="84"/>
                  </a:lnTo>
                  <a:lnTo>
                    <a:pt x="130" y="84"/>
                  </a:lnTo>
                  <a:lnTo>
                    <a:pt x="131" y="84"/>
                  </a:lnTo>
                  <a:lnTo>
                    <a:pt x="130" y="84"/>
                  </a:lnTo>
                  <a:lnTo>
                    <a:pt x="130" y="85"/>
                  </a:lnTo>
                  <a:lnTo>
                    <a:pt x="131" y="85"/>
                  </a:lnTo>
                  <a:lnTo>
                    <a:pt x="130" y="85"/>
                  </a:lnTo>
                  <a:lnTo>
                    <a:pt x="130" y="84"/>
                  </a:lnTo>
                  <a:lnTo>
                    <a:pt x="128" y="84"/>
                  </a:lnTo>
                  <a:lnTo>
                    <a:pt x="128" y="83"/>
                  </a:lnTo>
                  <a:lnTo>
                    <a:pt x="127" y="83"/>
                  </a:lnTo>
                  <a:lnTo>
                    <a:pt x="127" y="81"/>
                  </a:lnTo>
                  <a:lnTo>
                    <a:pt x="127" y="80"/>
                  </a:lnTo>
                  <a:lnTo>
                    <a:pt x="128" y="80"/>
                  </a:lnTo>
                  <a:lnTo>
                    <a:pt x="127" y="80"/>
                  </a:lnTo>
                  <a:lnTo>
                    <a:pt x="128" y="80"/>
                  </a:lnTo>
                  <a:lnTo>
                    <a:pt x="127" y="80"/>
                  </a:lnTo>
                  <a:lnTo>
                    <a:pt x="128" y="80"/>
                  </a:lnTo>
                  <a:lnTo>
                    <a:pt x="128" y="79"/>
                  </a:lnTo>
                  <a:lnTo>
                    <a:pt x="128" y="77"/>
                  </a:lnTo>
                  <a:lnTo>
                    <a:pt x="130" y="77"/>
                  </a:lnTo>
                  <a:lnTo>
                    <a:pt x="130" y="79"/>
                  </a:lnTo>
                  <a:lnTo>
                    <a:pt x="130" y="77"/>
                  </a:lnTo>
                  <a:lnTo>
                    <a:pt x="131" y="77"/>
                  </a:lnTo>
                  <a:lnTo>
                    <a:pt x="131" y="79"/>
                  </a:lnTo>
                  <a:lnTo>
                    <a:pt x="131" y="77"/>
                  </a:lnTo>
                  <a:lnTo>
                    <a:pt x="132" y="77"/>
                  </a:lnTo>
                  <a:lnTo>
                    <a:pt x="131" y="77"/>
                  </a:lnTo>
                  <a:lnTo>
                    <a:pt x="131" y="77"/>
                  </a:lnTo>
                  <a:lnTo>
                    <a:pt x="131" y="77"/>
                  </a:lnTo>
                  <a:lnTo>
                    <a:pt x="130" y="77"/>
                  </a:lnTo>
                  <a:lnTo>
                    <a:pt x="128" y="77"/>
                  </a:lnTo>
                  <a:lnTo>
                    <a:pt x="128" y="77"/>
                  </a:lnTo>
                  <a:lnTo>
                    <a:pt x="128" y="76"/>
                  </a:lnTo>
                  <a:lnTo>
                    <a:pt x="127" y="76"/>
                  </a:lnTo>
                  <a:lnTo>
                    <a:pt x="128" y="76"/>
                  </a:lnTo>
                  <a:lnTo>
                    <a:pt x="128" y="75"/>
                  </a:lnTo>
                  <a:lnTo>
                    <a:pt x="127" y="75"/>
                  </a:lnTo>
                  <a:lnTo>
                    <a:pt x="128" y="75"/>
                  </a:lnTo>
                  <a:lnTo>
                    <a:pt x="128" y="74"/>
                  </a:lnTo>
                  <a:lnTo>
                    <a:pt x="128" y="72"/>
                  </a:lnTo>
                  <a:lnTo>
                    <a:pt x="128" y="71"/>
                  </a:lnTo>
                  <a:lnTo>
                    <a:pt x="130" y="71"/>
                  </a:lnTo>
                  <a:lnTo>
                    <a:pt x="130" y="70"/>
                  </a:lnTo>
                  <a:lnTo>
                    <a:pt x="131" y="70"/>
                  </a:lnTo>
                  <a:lnTo>
                    <a:pt x="131" y="68"/>
                  </a:lnTo>
                  <a:lnTo>
                    <a:pt x="131" y="70"/>
                  </a:lnTo>
                  <a:lnTo>
                    <a:pt x="131" y="68"/>
                  </a:lnTo>
                  <a:lnTo>
                    <a:pt x="131" y="70"/>
                  </a:lnTo>
                  <a:lnTo>
                    <a:pt x="130" y="70"/>
                  </a:lnTo>
                  <a:lnTo>
                    <a:pt x="131" y="70"/>
                  </a:lnTo>
                  <a:lnTo>
                    <a:pt x="130" y="70"/>
                  </a:lnTo>
                  <a:lnTo>
                    <a:pt x="130" y="68"/>
                  </a:lnTo>
                  <a:lnTo>
                    <a:pt x="131" y="68"/>
                  </a:lnTo>
                  <a:lnTo>
                    <a:pt x="131" y="67"/>
                  </a:lnTo>
                  <a:lnTo>
                    <a:pt x="131" y="66"/>
                  </a:lnTo>
                  <a:lnTo>
                    <a:pt x="131" y="65"/>
                  </a:lnTo>
                  <a:lnTo>
                    <a:pt x="131" y="63"/>
                  </a:lnTo>
                  <a:lnTo>
                    <a:pt x="131" y="62"/>
                  </a:lnTo>
                  <a:lnTo>
                    <a:pt x="131" y="61"/>
                  </a:lnTo>
                  <a:lnTo>
                    <a:pt x="132" y="61"/>
                  </a:lnTo>
                  <a:lnTo>
                    <a:pt x="132" y="59"/>
                  </a:lnTo>
                  <a:lnTo>
                    <a:pt x="131" y="59"/>
                  </a:lnTo>
                  <a:lnTo>
                    <a:pt x="132" y="59"/>
                  </a:lnTo>
                  <a:lnTo>
                    <a:pt x="131" y="59"/>
                  </a:lnTo>
                  <a:lnTo>
                    <a:pt x="131" y="58"/>
                  </a:lnTo>
                  <a:lnTo>
                    <a:pt x="131" y="57"/>
                  </a:lnTo>
                  <a:lnTo>
                    <a:pt x="131" y="56"/>
                  </a:lnTo>
                  <a:lnTo>
                    <a:pt x="132" y="56"/>
                  </a:lnTo>
                  <a:lnTo>
                    <a:pt x="131" y="56"/>
                  </a:lnTo>
                  <a:lnTo>
                    <a:pt x="132" y="56"/>
                  </a:lnTo>
                  <a:lnTo>
                    <a:pt x="131" y="56"/>
                  </a:lnTo>
                  <a:lnTo>
                    <a:pt x="132" y="56"/>
                  </a:lnTo>
                  <a:lnTo>
                    <a:pt x="131" y="56"/>
                  </a:lnTo>
                  <a:lnTo>
                    <a:pt x="131" y="54"/>
                  </a:lnTo>
                  <a:lnTo>
                    <a:pt x="132" y="54"/>
                  </a:lnTo>
                  <a:lnTo>
                    <a:pt x="132" y="56"/>
                  </a:lnTo>
                  <a:lnTo>
                    <a:pt x="134" y="56"/>
                  </a:lnTo>
                  <a:lnTo>
                    <a:pt x="134" y="54"/>
                  </a:lnTo>
                  <a:lnTo>
                    <a:pt x="132" y="54"/>
                  </a:lnTo>
                  <a:lnTo>
                    <a:pt x="132" y="53"/>
                  </a:lnTo>
                  <a:lnTo>
                    <a:pt x="132" y="52"/>
                  </a:lnTo>
                  <a:lnTo>
                    <a:pt x="132" y="50"/>
                  </a:lnTo>
                  <a:lnTo>
                    <a:pt x="131" y="50"/>
                  </a:lnTo>
                  <a:lnTo>
                    <a:pt x="131" y="49"/>
                  </a:lnTo>
                  <a:lnTo>
                    <a:pt x="131" y="48"/>
                  </a:lnTo>
                  <a:lnTo>
                    <a:pt x="132" y="48"/>
                  </a:lnTo>
                  <a:lnTo>
                    <a:pt x="132" y="49"/>
                  </a:lnTo>
                  <a:lnTo>
                    <a:pt x="132" y="48"/>
                  </a:lnTo>
                  <a:lnTo>
                    <a:pt x="131" y="48"/>
                  </a:lnTo>
                  <a:lnTo>
                    <a:pt x="131" y="47"/>
                  </a:lnTo>
                  <a:lnTo>
                    <a:pt x="131" y="47"/>
                  </a:lnTo>
                  <a:lnTo>
                    <a:pt x="130" y="47"/>
                  </a:lnTo>
                  <a:lnTo>
                    <a:pt x="130" y="45"/>
                  </a:lnTo>
                  <a:lnTo>
                    <a:pt x="130" y="44"/>
                  </a:lnTo>
                  <a:lnTo>
                    <a:pt x="130" y="45"/>
                  </a:lnTo>
                  <a:lnTo>
                    <a:pt x="131" y="45"/>
                  </a:lnTo>
                  <a:lnTo>
                    <a:pt x="131" y="47"/>
                  </a:lnTo>
                  <a:lnTo>
                    <a:pt x="131" y="45"/>
                  </a:lnTo>
                  <a:lnTo>
                    <a:pt x="131" y="47"/>
                  </a:lnTo>
                  <a:lnTo>
                    <a:pt x="131" y="45"/>
                  </a:lnTo>
                  <a:lnTo>
                    <a:pt x="131" y="44"/>
                  </a:lnTo>
                  <a:lnTo>
                    <a:pt x="131" y="43"/>
                  </a:lnTo>
                  <a:lnTo>
                    <a:pt x="131" y="41"/>
                  </a:lnTo>
                  <a:lnTo>
                    <a:pt x="131" y="43"/>
                  </a:lnTo>
                  <a:lnTo>
                    <a:pt x="131" y="41"/>
                  </a:lnTo>
                  <a:lnTo>
                    <a:pt x="132" y="41"/>
                  </a:lnTo>
                  <a:lnTo>
                    <a:pt x="131" y="41"/>
                  </a:lnTo>
                  <a:lnTo>
                    <a:pt x="131" y="40"/>
                  </a:lnTo>
                  <a:lnTo>
                    <a:pt x="131" y="39"/>
                  </a:lnTo>
                  <a:lnTo>
                    <a:pt x="131" y="38"/>
                  </a:lnTo>
                  <a:lnTo>
                    <a:pt x="131" y="36"/>
                  </a:lnTo>
                  <a:lnTo>
                    <a:pt x="131" y="35"/>
                  </a:lnTo>
                  <a:lnTo>
                    <a:pt x="131" y="34"/>
                  </a:lnTo>
                  <a:lnTo>
                    <a:pt x="131" y="32"/>
                  </a:lnTo>
                  <a:lnTo>
                    <a:pt x="131" y="31"/>
                  </a:lnTo>
                  <a:lnTo>
                    <a:pt x="132" y="31"/>
                  </a:lnTo>
                  <a:lnTo>
                    <a:pt x="132" y="30"/>
                  </a:lnTo>
                  <a:lnTo>
                    <a:pt x="132" y="31"/>
                  </a:lnTo>
                  <a:lnTo>
                    <a:pt x="132" y="30"/>
                  </a:lnTo>
                  <a:lnTo>
                    <a:pt x="132" y="29"/>
                  </a:lnTo>
                  <a:lnTo>
                    <a:pt x="134" y="29"/>
                  </a:lnTo>
                  <a:lnTo>
                    <a:pt x="134" y="27"/>
                  </a:lnTo>
                  <a:lnTo>
                    <a:pt x="134" y="26"/>
                  </a:lnTo>
                  <a:lnTo>
                    <a:pt x="134" y="25"/>
                  </a:lnTo>
                  <a:lnTo>
                    <a:pt x="134" y="23"/>
                  </a:lnTo>
                  <a:lnTo>
                    <a:pt x="134" y="22"/>
                  </a:lnTo>
                  <a:lnTo>
                    <a:pt x="134" y="21"/>
                  </a:lnTo>
                  <a:lnTo>
                    <a:pt x="134" y="20"/>
                  </a:lnTo>
                  <a:lnTo>
                    <a:pt x="134" y="18"/>
                  </a:lnTo>
                  <a:lnTo>
                    <a:pt x="134" y="17"/>
                  </a:lnTo>
                  <a:lnTo>
                    <a:pt x="134" y="16"/>
                  </a:lnTo>
                  <a:lnTo>
                    <a:pt x="135" y="16"/>
                  </a:lnTo>
                  <a:lnTo>
                    <a:pt x="135" y="17"/>
                  </a:lnTo>
                  <a:lnTo>
                    <a:pt x="135" y="16"/>
                  </a:lnTo>
                  <a:lnTo>
                    <a:pt x="135" y="17"/>
                  </a:lnTo>
                  <a:lnTo>
                    <a:pt x="135" y="16"/>
                  </a:lnTo>
                  <a:lnTo>
                    <a:pt x="136" y="16"/>
                  </a:lnTo>
                  <a:lnTo>
                    <a:pt x="136" y="17"/>
                  </a:lnTo>
                  <a:lnTo>
                    <a:pt x="136" y="16"/>
                  </a:lnTo>
                  <a:lnTo>
                    <a:pt x="136" y="17"/>
                  </a:lnTo>
                  <a:lnTo>
                    <a:pt x="136" y="16"/>
                  </a:lnTo>
                  <a:lnTo>
                    <a:pt x="137" y="16"/>
                  </a:lnTo>
                  <a:lnTo>
                    <a:pt x="137" y="17"/>
                  </a:lnTo>
                  <a:lnTo>
                    <a:pt x="139" y="17"/>
                  </a:lnTo>
                  <a:lnTo>
                    <a:pt x="139" y="16"/>
                  </a:lnTo>
                  <a:lnTo>
                    <a:pt x="140" y="16"/>
                  </a:lnTo>
                  <a:lnTo>
                    <a:pt x="139" y="16"/>
                  </a:lnTo>
                  <a:lnTo>
                    <a:pt x="140" y="16"/>
                  </a:lnTo>
                  <a:lnTo>
                    <a:pt x="140" y="16"/>
                  </a:lnTo>
                  <a:lnTo>
                    <a:pt x="140" y="14"/>
                  </a:lnTo>
                  <a:lnTo>
                    <a:pt x="141" y="14"/>
                  </a:lnTo>
                  <a:close/>
                  <a:moveTo>
                    <a:pt x="49" y="275"/>
                  </a:moveTo>
                  <a:lnTo>
                    <a:pt x="49" y="276"/>
                  </a:lnTo>
                  <a:lnTo>
                    <a:pt x="49" y="27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25" name="Freeform 35016">
              <a:extLst>
                <a:ext uri="{FF2B5EF4-FFF2-40B4-BE49-F238E27FC236}">
                  <a16:creationId xmlns:a16="http://schemas.microsoft.com/office/drawing/2014/main" id="{2739F902-07D6-5E02-D31A-22E5647E0F2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88051" y="4122738"/>
              <a:ext cx="328613" cy="328613"/>
            </a:xfrm>
            <a:custGeom>
              <a:avLst/>
              <a:gdLst>
                <a:gd name="T0" fmla="*/ 135 w 207"/>
                <a:gd name="T1" fmla="*/ 176 h 207"/>
                <a:gd name="T2" fmla="*/ 31 w 207"/>
                <a:gd name="T3" fmla="*/ 86 h 207"/>
                <a:gd name="T4" fmla="*/ 181 w 207"/>
                <a:gd name="T5" fmla="*/ 87 h 207"/>
                <a:gd name="T6" fmla="*/ 140 w 207"/>
                <a:gd name="T7" fmla="*/ 42 h 207"/>
                <a:gd name="T8" fmla="*/ 141 w 207"/>
                <a:gd name="T9" fmla="*/ 6 h 207"/>
                <a:gd name="T10" fmla="*/ 191 w 207"/>
                <a:gd name="T11" fmla="*/ 104 h 207"/>
                <a:gd name="T12" fmla="*/ 155 w 207"/>
                <a:gd name="T13" fmla="*/ 67 h 207"/>
                <a:gd name="T14" fmla="*/ 140 w 207"/>
                <a:gd name="T15" fmla="*/ 49 h 207"/>
                <a:gd name="T16" fmla="*/ 82 w 207"/>
                <a:gd name="T17" fmla="*/ 25 h 207"/>
                <a:gd name="T18" fmla="*/ 118 w 207"/>
                <a:gd name="T19" fmla="*/ 190 h 207"/>
                <a:gd name="T20" fmla="*/ 139 w 207"/>
                <a:gd name="T21" fmla="*/ 0 h 207"/>
                <a:gd name="T22" fmla="*/ 134 w 207"/>
                <a:gd name="T23" fmla="*/ 198 h 207"/>
                <a:gd name="T24" fmla="*/ 139 w 207"/>
                <a:gd name="T25" fmla="*/ 14 h 207"/>
                <a:gd name="T26" fmla="*/ 134 w 207"/>
                <a:gd name="T27" fmla="*/ 14 h 207"/>
                <a:gd name="T28" fmla="*/ 137 w 207"/>
                <a:gd name="T29" fmla="*/ 20 h 207"/>
                <a:gd name="T30" fmla="*/ 139 w 207"/>
                <a:gd name="T31" fmla="*/ 34 h 207"/>
                <a:gd name="T32" fmla="*/ 135 w 207"/>
                <a:gd name="T33" fmla="*/ 51 h 207"/>
                <a:gd name="T34" fmla="*/ 128 w 207"/>
                <a:gd name="T35" fmla="*/ 64 h 207"/>
                <a:gd name="T36" fmla="*/ 135 w 207"/>
                <a:gd name="T37" fmla="*/ 62 h 207"/>
                <a:gd name="T38" fmla="*/ 143 w 207"/>
                <a:gd name="T39" fmla="*/ 65 h 207"/>
                <a:gd name="T40" fmla="*/ 149 w 207"/>
                <a:gd name="T41" fmla="*/ 51 h 207"/>
                <a:gd name="T42" fmla="*/ 149 w 207"/>
                <a:gd name="T43" fmla="*/ 67 h 207"/>
                <a:gd name="T44" fmla="*/ 152 w 207"/>
                <a:gd name="T45" fmla="*/ 72 h 207"/>
                <a:gd name="T46" fmla="*/ 153 w 207"/>
                <a:gd name="T47" fmla="*/ 73 h 207"/>
                <a:gd name="T48" fmla="*/ 154 w 207"/>
                <a:gd name="T49" fmla="*/ 81 h 207"/>
                <a:gd name="T50" fmla="*/ 158 w 207"/>
                <a:gd name="T51" fmla="*/ 77 h 207"/>
                <a:gd name="T52" fmla="*/ 163 w 207"/>
                <a:gd name="T53" fmla="*/ 74 h 207"/>
                <a:gd name="T54" fmla="*/ 163 w 207"/>
                <a:gd name="T55" fmla="*/ 86 h 207"/>
                <a:gd name="T56" fmla="*/ 171 w 207"/>
                <a:gd name="T57" fmla="*/ 80 h 207"/>
                <a:gd name="T58" fmla="*/ 173 w 207"/>
                <a:gd name="T59" fmla="*/ 85 h 207"/>
                <a:gd name="T60" fmla="*/ 181 w 207"/>
                <a:gd name="T61" fmla="*/ 87 h 207"/>
                <a:gd name="T62" fmla="*/ 197 w 207"/>
                <a:gd name="T63" fmla="*/ 83 h 207"/>
                <a:gd name="T64" fmla="*/ 198 w 207"/>
                <a:gd name="T65" fmla="*/ 91 h 207"/>
                <a:gd name="T66" fmla="*/ 193 w 207"/>
                <a:gd name="T67" fmla="*/ 105 h 207"/>
                <a:gd name="T68" fmla="*/ 181 w 207"/>
                <a:gd name="T69" fmla="*/ 98 h 207"/>
                <a:gd name="T70" fmla="*/ 171 w 207"/>
                <a:gd name="T71" fmla="*/ 103 h 207"/>
                <a:gd name="T72" fmla="*/ 186 w 207"/>
                <a:gd name="T73" fmla="*/ 107 h 207"/>
                <a:gd name="T74" fmla="*/ 184 w 207"/>
                <a:gd name="T75" fmla="*/ 122 h 207"/>
                <a:gd name="T76" fmla="*/ 162 w 207"/>
                <a:gd name="T77" fmla="*/ 150 h 207"/>
                <a:gd name="T78" fmla="*/ 144 w 207"/>
                <a:gd name="T79" fmla="*/ 165 h 207"/>
                <a:gd name="T80" fmla="*/ 136 w 207"/>
                <a:gd name="T81" fmla="*/ 174 h 207"/>
                <a:gd name="T82" fmla="*/ 131 w 207"/>
                <a:gd name="T83" fmla="*/ 174 h 207"/>
                <a:gd name="T84" fmla="*/ 125 w 207"/>
                <a:gd name="T85" fmla="*/ 181 h 207"/>
                <a:gd name="T86" fmla="*/ 122 w 207"/>
                <a:gd name="T87" fmla="*/ 179 h 207"/>
                <a:gd name="T88" fmla="*/ 116 w 207"/>
                <a:gd name="T89" fmla="*/ 177 h 207"/>
                <a:gd name="T90" fmla="*/ 108 w 207"/>
                <a:gd name="T91" fmla="*/ 180 h 207"/>
                <a:gd name="T92" fmla="*/ 96 w 207"/>
                <a:gd name="T93" fmla="*/ 180 h 207"/>
                <a:gd name="T94" fmla="*/ 92 w 207"/>
                <a:gd name="T95" fmla="*/ 168 h 207"/>
                <a:gd name="T96" fmla="*/ 87 w 207"/>
                <a:gd name="T97" fmla="*/ 166 h 207"/>
                <a:gd name="T98" fmla="*/ 77 w 207"/>
                <a:gd name="T99" fmla="*/ 163 h 207"/>
                <a:gd name="T100" fmla="*/ 69 w 207"/>
                <a:gd name="T101" fmla="*/ 150 h 207"/>
                <a:gd name="T102" fmla="*/ 51 w 207"/>
                <a:gd name="T103" fmla="*/ 98 h 207"/>
                <a:gd name="T104" fmla="*/ 54 w 207"/>
                <a:gd name="T105" fmla="*/ 98 h 207"/>
                <a:gd name="T106" fmla="*/ 43 w 207"/>
                <a:gd name="T107" fmla="*/ 82 h 207"/>
                <a:gd name="T108" fmla="*/ 22 w 207"/>
                <a:gd name="T109" fmla="*/ 73 h 207"/>
                <a:gd name="T110" fmla="*/ 23 w 207"/>
                <a:gd name="T111" fmla="*/ 74 h 207"/>
                <a:gd name="T112" fmla="*/ 23 w 207"/>
                <a:gd name="T113" fmla="*/ 91 h 207"/>
                <a:gd name="T114" fmla="*/ 14 w 207"/>
                <a:gd name="T115" fmla="*/ 87 h 207"/>
                <a:gd name="T116" fmla="*/ 37 w 207"/>
                <a:gd name="T117" fmla="*/ 49 h 207"/>
                <a:gd name="T118" fmla="*/ 67 w 207"/>
                <a:gd name="T119" fmla="*/ 33 h 207"/>
                <a:gd name="T120" fmla="*/ 96 w 207"/>
                <a:gd name="T121" fmla="*/ 25 h 207"/>
                <a:gd name="T122" fmla="*/ 110 w 207"/>
                <a:gd name="T123" fmla="*/ 33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7" h="207">
                  <a:moveTo>
                    <a:pt x="52" y="99"/>
                  </a:moveTo>
                  <a:lnTo>
                    <a:pt x="52" y="98"/>
                  </a:lnTo>
                  <a:lnTo>
                    <a:pt x="52" y="99"/>
                  </a:lnTo>
                  <a:close/>
                  <a:moveTo>
                    <a:pt x="131" y="175"/>
                  </a:moveTo>
                  <a:lnTo>
                    <a:pt x="131" y="174"/>
                  </a:lnTo>
                  <a:lnTo>
                    <a:pt x="131" y="175"/>
                  </a:lnTo>
                  <a:close/>
                  <a:moveTo>
                    <a:pt x="25" y="81"/>
                  </a:moveTo>
                  <a:lnTo>
                    <a:pt x="24" y="81"/>
                  </a:lnTo>
                  <a:lnTo>
                    <a:pt x="25" y="81"/>
                  </a:lnTo>
                  <a:close/>
                  <a:moveTo>
                    <a:pt x="25" y="81"/>
                  </a:moveTo>
                  <a:lnTo>
                    <a:pt x="24" y="81"/>
                  </a:lnTo>
                  <a:lnTo>
                    <a:pt x="25" y="81"/>
                  </a:lnTo>
                  <a:close/>
                  <a:moveTo>
                    <a:pt x="161" y="69"/>
                  </a:moveTo>
                  <a:lnTo>
                    <a:pt x="159" y="69"/>
                  </a:lnTo>
                  <a:lnTo>
                    <a:pt x="161" y="69"/>
                  </a:lnTo>
                  <a:close/>
                  <a:moveTo>
                    <a:pt x="92" y="174"/>
                  </a:moveTo>
                  <a:lnTo>
                    <a:pt x="92" y="172"/>
                  </a:lnTo>
                  <a:lnTo>
                    <a:pt x="92" y="174"/>
                  </a:lnTo>
                  <a:close/>
                  <a:moveTo>
                    <a:pt x="103" y="186"/>
                  </a:moveTo>
                  <a:lnTo>
                    <a:pt x="104" y="186"/>
                  </a:lnTo>
                  <a:lnTo>
                    <a:pt x="103" y="186"/>
                  </a:lnTo>
                  <a:close/>
                  <a:moveTo>
                    <a:pt x="136" y="203"/>
                  </a:moveTo>
                  <a:lnTo>
                    <a:pt x="135" y="203"/>
                  </a:lnTo>
                  <a:lnTo>
                    <a:pt x="136" y="203"/>
                  </a:lnTo>
                  <a:close/>
                  <a:moveTo>
                    <a:pt x="91" y="163"/>
                  </a:moveTo>
                  <a:lnTo>
                    <a:pt x="90" y="163"/>
                  </a:lnTo>
                  <a:lnTo>
                    <a:pt x="91" y="163"/>
                  </a:lnTo>
                  <a:close/>
                  <a:moveTo>
                    <a:pt x="141" y="64"/>
                  </a:moveTo>
                  <a:lnTo>
                    <a:pt x="141" y="63"/>
                  </a:lnTo>
                  <a:lnTo>
                    <a:pt x="141" y="64"/>
                  </a:lnTo>
                  <a:close/>
                  <a:moveTo>
                    <a:pt x="89" y="165"/>
                  </a:moveTo>
                  <a:lnTo>
                    <a:pt x="87" y="165"/>
                  </a:lnTo>
                  <a:lnTo>
                    <a:pt x="89" y="165"/>
                  </a:lnTo>
                  <a:close/>
                  <a:moveTo>
                    <a:pt x="103" y="186"/>
                  </a:moveTo>
                  <a:lnTo>
                    <a:pt x="104" y="186"/>
                  </a:lnTo>
                  <a:lnTo>
                    <a:pt x="103" y="186"/>
                  </a:lnTo>
                  <a:close/>
                  <a:moveTo>
                    <a:pt x="86" y="166"/>
                  </a:moveTo>
                  <a:lnTo>
                    <a:pt x="85" y="166"/>
                  </a:lnTo>
                  <a:lnTo>
                    <a:pt x="86" y="166"/>
                  </a:lnTo>
                  <a:close/>
                  <a:moveTo>
                    <a:pt x="140" y="42"/>
                  </a:moveTo>
                  <a:lnTo>
                    <a:pt x="140" y="41"/>
                  </a:lnTo>
                  <a:lnTo>
                    <a:pt x="140" y="42"/>
                  </a:lnTo>
                  <a:close/>
                  <a:moveTo>
                    <a:pt x="123" y="181"/>
                  </a:moveTo>
                  <a:lnTo>
                    <a:pt x="123" y="180"/>
                  </a:lnTo>
                  <a:lnTo>
                    <a:pt x="123" y="181"/>
                  </a:lnTo>
                  <a:close/>
                  <a:moveTo>
                    <a:pt x="89" y="165"/>
                  </a:moveTo>
                  <a:lnTo>
                    <a:pt x="89" y="163"/>
                  </a:lnTo>
                  <a:lnTo>
                    <a:pt x="89" y="165"/>
                  </a:lnTo>
                  <a:close/>
                  <a:moveTo>
                    <a:pt x="159" y="154"/>
                  </a:moveTo>
                  <a:lnTo>
                    <a:pt x="159" y="154"/>
                  </a:lnTo>
                  <a:lnTo>
                    <a:pt x="159" y="154"/>
                  </a:lnTo>
                  <a:close/>
                  <a:moveTo>
                    <a:pt x="135" y="176"/>
                  </a:moveTo>
                  <a:lnTo>
                    <a:pt x="135" y="175"/>
                  </a:lnTo>
                  <a:lnTo>
                    <a:pt x="135" y="176"/>
                  </a:lnTo>
                  <a:close/>
                  <a:moveTo>
                    <a:pt x="85" y="25"/>
                  </a:moveTo>
                  <a:lnTo>
                    <a:pt x="85" y="27"/>
                  </a:lnTo>
                  <a:lnTo>
                    <a:pt x="85" y="25"/>
                  </a:lnTo>
                  <a:close/>
                  <a:moveTo>
                    <a:pt x="121" y="181"/>
                  </a:moveTo>
                  <a:lnTo>
                    <a:pt x="121" y="180"/>
                  </a:lnTo>
                  <a:lnTo>
                    <a:pt x="121" y="181"/>
                  </a:lnTo>
                  <a:close/>
                  <a:moveTo>
                    <a:pt x="76" y="24"/>
                  </a:moveTo>
                  <a:lnTo>
                    <a:pt x="77" y="24"/>
                  </a:lnTo>
                  <a:lnTo>
                    <a:pt x="76" y="24"/>
                  </a:lnTo>
                  <a:close/>
                  <a:moveTo>
                    <a:pt x="24" y="87"/>
                  </a:moveTo>
                  <a:lnTo>
                    <a:pt x="24" y="86"/>
                  </a:lnTo>
                  <a:lnTo>
                    <a:pt x="24" y="87"/>
                  </a:lnTo>
                  <a:close/>
                  <a:moveTo>
                    <a:pt x="92" y="174"/>
                  </a:moveTo>
                  <a:lnTo>
                    <a:pt x="92" y="172"/>
                  </a:lnTo>
                  <a:lnTo>
                    <a:pt x="92" y="174"/>
                  </a:lnTo>
                  <a:close/>
                  <a:moveTo>
                    <a:pt x="181" y="86"/>
                  </a:moveTo>
                  <a:lnTo>
                    <a:pt x="181" y="87"/>
                  </a:lnTo>
                  <a:lnTo>
                    <a:pt x="181" y="86"/>
                  </a:lnTo>
                  <a:lnTo>
                    <a:pt x="181" y="87"/>
                  </a:lnTo>
                  <a:lnTo>
                    <a:pt x="181" y="86"/>
                  </a:lnTo>
                  <a:close/>
                  <a:moveTo>
                    <a:pt x="121" y="192"/>
                  </a:moveTo>
                  <a:lnTo>
                    <a:pt x="121" y="193"/>
                  </a:lnTo>
                  <a:lnTo>
                    <a:pt x="121" y="192"/>
                  </a:lnTo>
                  <a:close/>
                  <a:moveTo>
                    <a:pt x="123" y="193"/>
                  </a:moveTo>
                  <a:lnTo>
                    <a:pt x="122" y="193"/>
                  </a:lnTo>
                  <a:lnTo>
                    <a:pt x="123" y="193"/>
                  </a:lnTo>
                  <a:close/>
                  <a:moveTo>
                    <a:pt x="198" y="92"/>
                  </a:moveTo>
                  <a:lnTo>
                    <a:pt x="198" y="91"/>
                  </a:lnTo>
                  <a:lnTo>
                    <a:pt x="198" y="92"/>
                  </a:lnTo>
                  <a:close/>
                  <a:moveTo>
                    <a:pt x="122" y="176"/>
                  </a:moveTo>
                  <a:lnTo>
                    <a:pt x="123" y="176"/>
                  </a:lnTo>
                  <a:lnTo>
                    <a:pt x="122" y="176"/>
                  </a:lnTo>
                  <a:close/>
                  <a:moveTo>
                    <a:pt x="121" y="193"/>
                  </a:moveTo>
                  <a:lnTo>
                    <a:pt x="121" y="192"/>
                  </a:lnTo>
                  <a:lnTo>
                    <a:pt x="121" y="193"/>
                  </a:lnTo>
                  <a:close/>
                  <a:moveTo>
                    <a:pt x="117" y="180"/>
                  </a:moveTo>
                  <a:lnTo>
                    <a:pt x="116" y="180"/>
                  </a:lnTo>
                  <a:lnTo>
                    <a:pt x="117" y="180"/>
                  </a:lnTo>
                  <a:close/>
                  <a:moveTo>
                    <a:pt x="154" y="69"/>
                  </a:moveTo>
                  <a:lnTo>
                    <a:pt x="154" y="71"/>
                  </a:lnTo>
                  <a:lnTo>
                    <a:pt x="154" y="69"/>
                  </a:lnTo>
                  <a:close/>
                  <a:moveTo>
                    <a:pt x="108" y="180"/>
                  </a:moveTo>
                  <a:lnTo>
                    <a:pt x="107" y="180"/>
                  </a:lnTo>
                  <a:lnTo>
                    <a:pt x="108" y="180"/>
                  </a:lnTo>
                  <a:close/>
                  <a:moveTo>
                    <a:pt x="141" y="168"/>
                  </a:moveTo>
                  <a:lnTo>
                    <a:pt x="141" y="167"/>
                  </a:lnTo>
                  <a:lnTo>
                    <a:pt x="141" y="168"/>
                  </a:lnTo>
                  <a:close/>
                  <a:moveTo>
                    <a:pt x="31" y="86"/>
                  </a:moveTo>
                  <a:lnTo>
                    <a:pt x="31" y="85"/>
                  </a:lnTo>
                  <a:lnTo>
                    <a:pt x="31" y="86"/>
                  </a:lnTo>
                  <a:close/>
                  <a:moveTo>
                    <a:pt x="103" y="186"/>
                  </a:moveTo>
                  <a:lnTo>
                    <a:pt x="101" y="186"/>
                  </a:lnTo>
                  <a:lnTo>
                    <a:pt x="103" y="186"/>
                  </a:lnTo>
                  <a:close/>
                  <a:moveTo>
                    <a:pt x="109" y="38"/>
                  </a:moveTo>
                  <a:lnTo>
                    <a:pt x="109" y="37"/>
                  </a:lnTo>
                  <a:lnTo>
                    <a:pt x="109" y="38"/>
                  </a:lnTo>
                  <a:close/>
                  <a:moveTo>
                    <a:pt x="135" y="13"/>
                  </a:moveTo>
                  <a:lnTo>
                    <a:pt x="135" y="14"/>
                  </a:lnTo>
                  <a:lnTo>
                    <a:pt x="135" y="13"/>
                  </a:lnTo>
                  <a:close/>
                  <a:moveTo>
                    <a:pt x="103" y="185"/>
                  </a:moveTo>
                  <a:lnTo>
                    <a:pt x="103" y="186"/>
                  </a:lnTo>
                  <a:lnTo>
                    <a:pt x="103" y="185"/>
                  </a:lnTo>
                  <a:close/>
                  <a:moveTo>
                    <a:pt x="132" y="206"/>
                  </a:moveTo>
                  <a:lnTo>
                    <a:pt x="131" y="206"/>
                  </a:lnTo>
                  <a:lnTo>
                    <a:pt x="132" y="206"/>
                  </a:lnTo>
                  <a:close/>
                  <a:moveTo>
                    <a:pt x="134" y="59"/>
                  </a:moveTo>
                  <a:lnTo>
                    <a:pt x="134" y="58"/>
                  </a:lnTo>
                  <a:lnTo>
                    <a:pt x="134" y="59"/>
                  </a:lnTo>
                  <a:close/>
                  <a:moveTo>
                    <a:pt x="82" y="167"/>
                  </a:moveTo>
                  <a:lnTo>
                    <a:pt x="82" y="166"/>
                  </a:lnTo>
                  <a:lnTo>
                    <a:pt x="82" y="167"/>
                  </a:lnTo>
                  <a:close/>
                  <a:moveTo>
                    <a:pt x="135" y="203"/>
                  </a:moveTo>
                  <a:lnTo>
                    <a:pt x="135" y="204"/>
                  </a:lnTo>
                  <a:lnTo>
                    <a:pt x="135" y="203"/>
                  </a:lnTo>
                  <a:close/>
                  <a:moveTo>
                    <a:pt x="78" y="163"/>
                  </a:moveTo>
                  <a:lnTo>
                    <a:pt x="77" y="163"/>
                  </a:lnTo>
                  <a:lnTo>
                    <a:pt x="78" y="163"/>
                  </a:lnTo>
                  <a:close/>
                  <a:moveTo>
                    <a:pt x="125" y="181"/>
                  </a:moveTo>
                  <a:lnTo>
                    <a:pt x="123" y="181"/>
                  </a:lnTo>
                  <a:lnTo>
                    <a:pt x="125" y="181"/>
                  </a:lnTo>
                  <a:close/>
                  <a:moveTo>
                    <a:pt x="89" y="165"/>
                  </a:moveTo>
                  <a:lnTo>
                    <a:pt x="89" y="166"/>
                  </a:lnTo>
                  <a:lnTo>
                    <a:pt x="89" y="165"/>
                  </a:lnTo>
                  <a:lnTo>
                    <a:pt x="87" y="165"/>
                  </a:lnTo>
                  <a:lnTo>
                    <a:pt x="89" y="165"/>
                  </a:lnTo>
                  <a:close/>
                  <a:moveTo>
                    <a:pt x="140" y="43"/>
                  </a:moveTo>
                  <a:lnTo>
                    <a:pt x="139" y="43"/>
                  </a:lnTo>
                  <a:lnTo>
                    <a:pt x="140" y="43"/>
                  </a:lnTo>
                  <a:lnTo>
                    <a:pt x="139" y="43"/>
                  </a:lnTo>
                  <a:lnTo>
                    <a:pt x="140" y="43"/>
                  </a:lnTo>
                  <a:close/>
                  <a:moveTo>
                    <a:pt x="122" y="186"/>
                  </a:moveTo>
                  <a:lnTo>
                    <a:pt x="122" y="188"/>
                  </a:lnTo>
                  <a:lnTo>
                    <a:pt x="122" y="186"/>
                  </a:lnTo>
                  <a:close/>
                  <a:moveTo>
                    <a:pt x="109" y="180"/>
                  </a:moveTo>
                  <a:lnTo>
                    <a:pt x="108" y="180"/>
                  </a:lnTo>
                  <a:lnTo>
                    <a:pt x="109" y="180"/>
                  </a:lnTo>
                  <a:close/>
                  <a:moveTo>
                    <a:pt x="125" y="181"/>
                  </a:moveTo>
                  <a:lnTo>
                    <a:pt x="123" y="181"/>
                  </a:lnTo>
                  <a:lnTo>
                    <a:pt x="125" y="181"/>
                  </a:lnTo>
                  <a:lnTo>
                    <a:pt x="123" y="181"/>
                  </a:lnTo>
                  <a:lnTo>
                    <a:pt x="125" y="181"/>
                  </a:lnTo>
                  <a:close/>
                  <a:moveTo>
                    <a:pt x="181" y="87"/>
                  </a:moveTo>
                  <a:lnTo>
                    <a:pt x="181" y="86"/>
                  </a:lnTo>
                  <a:lnTo>
                    <a:pt x="181" y="87"/>
                  </a:lnTo>
                  <a:close/>
                  <a:moveTo>
                    <a:pt x="135" y="198"/>
                  </a:moveTo>
                  <a:lnTo>
                    <a:pt x="134" y="198"/>
                  </a:lnTo>
                  <a:lnTo>
                    <a:pt x="135" y="198"/>
                  </a:lnTo>
                  <a:close/>
                  <a:moveTo>
                    <a:pt x="172" y="82"/>
                  </a:moveTo>
                  <a:lnTo>
                    <a:pt x="172" y="81"/>
                  </a:lnTo>
                  <a:lnTo>
                    <a:pt x="172" y="82"/>
                  </a:lnTo>
                  <a:close/>
                  <a:moveTo>
                    <a:pt x="11" y="99"/>
                  </a:moveTo>
                  <a:lnTo>
                    <a:pt x="11" y="100"/>
                  </a:lnTo>
                  <a:lnTo>
                    <a:pt x="11" y="99"/>
                  </a:lnTo>
                  <a:close/>
                  <a:moveTo>
                    <a:pt x="19" y="92"/>
                  </a:moveTo>
                  <a:lnTo>
                    <a:pt x="18" y="92"/>
                  </a:lnTo>
                  <a:lnTo>
                    <a:pt x="19" y="92"/>
                  </a:lnTo>
                  <a:close/>
                  <a:moveTo>
                    <a:pt x="77" y="163"/>
                  </a:moveTo>
                  <a:lnTo>
                    <a:pt x="78" y="163"/>
                  </a:lnTo>
                  <a:lnTo>
                    <a:pt x="77" y="163"/>
                  </a:lnTo>
                  <a:close/>
                  <a:moveTo>
                    <a:pt x="140" y="43"/>
                  </a:moveTo>
                  <a:lnTo>
                    <a:pt x="140" y="43"/>
                  </a:lnTo>
                  <a:lnTo>
                    <a:pt x="140" y="43"/>
                  </a:lnTo>
                  <a:lnTo>
                    <a:pt x="140" y="43"/>
                  </a:lnTo>
                  <a:lnTo>
                    <a:pt x="140" y="43"/>
                  </a:lnTo>
                  <a:close/>
                  <a:moveTo>
                    <a:pt x="140" y="43"/>
                  </a:moveTo>
                  <a:lnTo>
                    <a:pt x="139" y="43"/>
                  </a:lnTo>
                  <a:lnTo>
                    <a:pt x="140" y="43"/>
                  </a:lnTo>
                  <a:lnTo>
                    <a:pt x="140" y="43"/>
                  </a:lnTo>
                  <a:lnTo>
                    <a:pt x="140" y="43"/>
                  </a:lnTo>
                  <a:close/>
                  <a:moveTo>
                    <a:pt x="198" y="91"/>
                  </a:moveTo>
                  <a:lnTo>
                    <a:pt x="198" y="92"/>
                  </a:lnTo>
                  <a:lnTo>
                    <a:pt x="198" y="91"/>
                  </a:lnTo>
                  <a:close/>
                  <a:moveTo>
                    <a:pt x="73" y="161"/>
                  </a:moveTo>
                  <a:lnTo>
                    <a:pt x="73" y="162"/>
                  </a:lnTo>
                  <a:lnTo>
                    <a:pt x="73" y="161"/>
                  </a:lnTo>
                  <a:close/>
                  <a:moveTo>
                    <a:pt x="122" y="188"/>
                  </a:moveTo>
                  <a:lnTo>
                    <a:pt x="122" y="189"/>
                  </a:lnTo>
                  <a:lnTo>
                    <a:pt x="122" y="188"/>
                  </a:lnTo>
                  <a:close/>
                  <a:moveTo>
                    <a:pt x="146" y="165"/>
                  </a:moveTo>
                  <a:lnTo>
                    <a:pt x="145" y="165"/>
                  </a:lnTo>
                  <a:lnTo>
                    <a:pt x="146" y="165"/>
                  </a:lnTo>
                  <a:close/>
                  <a:moveTo>
                    <a:pt x="137" y="28"/>
                  </a:moveTo>
                  <a:lnTo>
                    <a:pt x="137" y="27"/>
                  </a:lnTo>
                  <a:lnTo>
                    <a:pt x="136" y="27"/>
                  </a:lnTo>
                  <a:lnTo>
                    <a:pt x="137" y="27"/>
                  </a:lnTo>
                  <a:lnTo>
                    <a:pt x="137" y="28"/>
                  </a:lnTo>
                  <a:close/>
                  <a:moveTo>
                    <a:pt x="154" y="67"/>
                  </a:moveTo>
                  <a:lnTo>
                    <a:pt x="155" y="67"/>
                  </a:lnTo>
                  <a:lnTo>
                    <a:pt x="154" y="67"/>
                  </a:lnTo>
                  <a:close/>
                  <a:moveTo>
                    <a:pt x="139" y="45"/>
                  </a:moveTo>
                  <a:lnTo>
                    <a:pt x="139" y="43"/>
                  </a:lnTo>
                  <a:lnTo>
                    <a:pt x="139" y="45"/>
                  </a:lnTo>
                  <a:close/>
                  <a:moveTo>
                    <a:pt x="140" y="43"/>
                  </a:moveTo>
                  <a:lnTo>
                    <a:pt x="140" y="42"/>
                  </a:lnTo>
                  <a:lnTo>
                    <a:pt x="140" y="43"/>
                  </a:lnTo>
                  <a:close/>
                  <a:moveTo>
                    <a:pt x="128" y="15"/>
                  </a:moveTo>
                  <a:lnTo>
                    <a:pt x="128" y="16"/>
                  </a:lnTo>
                  <a:lnTo>
                    <a:pt x="128" y="15"/>
                  </a:lnTo>
                  <a:close/>
                  <a:moveTo>
                    <a:pt x="123" y="184"/>
                  </a:moveTo>
                  <a:lnTo>
                    <a:pt x="125" y="184"/>
                  </a:lnTo>
                  <a:lnTo>
                    <a:pt x="123" y="184"/>
                  </a:lnTo>
                  <a:close/>
                  <a:moveTo>
                    <a:pt x="131" y="175"/>
                  </a:moveTo>
                  <a:lnTo>
                    <a:pt x="132" y="175"/>
                  </a:lnTo>
                  <a:lnTo>
                    <a:pt x="131" y="175"/>
                  </a:lnTo>
                  <a:close/>
                  <a:moveTo>
                    <a:pt x="116" y="181"/>
                  </a:moveTo>
                  <a:lnTo>
                    <a:pt x="116" y="183"/>
                  </a:lnTo>
                  <a:lnTo>
                    <a:pt x="116" y="181"/>
                  </a:lnTo>
                  <a:close/>
                  <a:moveTo>
                    <a:pt x="122" y="189"/>
                  </a:moveTo>
                  <a:lnTo>
                    <a:pt x="122" y="190"/>
                  </a:lnTo>
                  <a:lnTo>
                    <a:pt x="122" y="189"/>
                  </a:lnTo>
                  <a:close/>
                  <a:moveTo>
                    <a:pt x="141" y="52"/>
                  </a:moveTo>
                  <a:lnTo>
                    <a:pt x="140" y="52"/>
                  </a:lnTo>
                  <a:lnTo>
                    <a:pt x="141" y="52"/>
                  </a:lnTo>
                  <a:close/>
                  <a:moveTo>
                    <a:pt x="188" y="114"/>
                  </a:moveTo>
                  <a:lnTo>
                    <a:pt x="188" y="116"/>
                  </a:lnTo>
                  <a:lnTo>
                    <a:pt x="188" y="114"/>
                  </a:lnTo>
                  <a:close/>
                  <a:moveTo>
                    <a:pt x="24" y="86"/>
                  </a:moveTo>
                  <a:lnTo>
                    <a:pt x="24" y="87"/>
                  </a:lnTo>
                  <a:lnTo>
                    <a:pt x="24" y="86"/>
                  </a:lnTo>
                  <a:close/>
                  <a:moveTo>
                    <a:pt x="135" y="204"/>
                  </a:moveTo>
                  <a:lnTo>
                    <a:pt x="135" y="206"/>
                  </a:lnTo>
                  <a:lnTo>
                    <a:pt x="135" y="204"/>
                  </a:lnTo>
                  <a:close/>
                  <a:moveTo>
                    <a:pt x="122" y="186"/>
                  </a:moveTo>
                  <a:lnTo>
                    <a:pt x="122" y="188"/>
                  </a:lnTo>
                  <a:lnTo>
                    <a:pt x="122" y="186"/>
                  </a:lnTo>
                  <a:lnTo>
                    <a:pt x="122" y="188"/>
                  </a:lnTo>
                  <a:lnTo>
                    <a:pt x="122" y="186"/>
                  </a:lnTo>
                  <a:lnTo>
                    <a:pt x="122" y="188"/>
                  </a:lnTo>
                  <a:lnTo>
                    <a:pt x="122" y="186"/>
                  </a:lnTo>
                  <a:close/>
                  <a:moveTo>
                    <a:pt x="135" y="199"/>
                  </a:moveTo>
                  <a:lnTo>
                    <a:pt x="136" y="199"/>
                  </a:lnTo>
                  <a:lnTo>
                    <a:pt x="135" y="199"/>
                  </a:lnTo>
                  <a:close/>
                  <a:moveTo>
                    <a:pt x="87" y="163"/>
                  </a:moveTo>
                  <a:lnTo>
                    <a:pt x="87" y="165"/>
                  </a:lnTo>
                  <a:lnTo>
                    <a:pt x="89" y="165"/>
                  </a:lnTo>
                  <a:lnTo>
                    <a:pt x="87" y="165"/>
                  </a:lnTo>
                  <a:lnTo>
                    <a:pt x="87" y="163"/>
                  </a:lnTo>
                  <a:close/>
                  <a:moveTo>
                    <a:pt x="123" y="189"/>
                  </a:moveTo>
                  <a:lnTo>
                    <a:pt x="123" y="190"/>
                  </a:lnTo>
                  <a:lnTo>
                    <a:pt x="123" y="189"/>
                  </a:lnTo>
                  <a:lnTo>
                    <a:pt x="123" y="190"/>
                  </a:lnTo>
                  <a:lnTo>
                    <a:pt x="123" y="189"/>
                  </a:lnTo>
                  <a:close/>
                  <a:moveTo>
                    <a:pt x="121" y="185"/>
                  </a:moveTo>
                  <a:lnTo>
                    <a:pt x="121" y="186"/>
                  </a:lnTo>
                  <a:lnTo>
                    <a:pt x="121" y="185"/>
                  </a:lnTo>
                  <a:close/>
                  <a:moveTo>
                    <a:pt x="141" y="6"/>
                  </a:moveTo>
                  <a:lnTo>
                    <a:pt x="141" y="5"/>
                  </a:lnTo>
                  <a:lnTo>
                    <a:pt x="141" y="6"/>
                  </a:lnTo>
                  <a:close/>
                  <a:moveTo>
                    <a:pt x="134" y="198"/>
                  </a:moveTo>
                  <a:lnTo>
                    <a:pt x="134" y="199"/>
                  </a:lnTo>
                  <a:lnTo>
                    <a:pt x="135" y="199"/>
                  </a:lnTo>
                  <a:lnTo>
                    <a:pt x="134" y="199"/>
                  </a:lnTo>
                  <a:lnTo>
                    <a:pt x="134" y="198"/>
                  </a:lnTo>
                  <a:lnTo>
                    <a:pt x="134" y="199"/>
                  </a:lnTo>
                  <a:lnTo>
                    <a:pt x="134" y="198"/>
                  </a:lnTo>
                  <a:close/>
                  <a:moveTo>
                    <a:pt x="125" y="184"/>
                  </a:moveTo>
                  <a:lnTo>
                    <a:pt x="123" y="184"/>
                  </a:lnTo>
                  <a:lnTo>
                    <a:pt x="125" y="184"/>
                  </a:lnTo>
                  <a:lnTo>
                    <a:pt x="123" y="184"/>
                  </a:lnTo>
                  <a:lnTo>
                    <a:pt x="125" y="184"/>
                  </a:lnTo>
                  <a:close/>
                  <a:moveTo>
                    <a:pt x="89" y="165"/>
                  </a:moveTo>
                  <a:lnTo>
                    <a:pt x="87" y="165"/>
                  </a:lnTo>
                  <a:lnTo>
                    <a:pt x="89" y="165"/>
                  </a:lnTo>
                  <a:close/>
                  <a:moveTo>
                    <a:pt x="87" y="166"/>
                  </a:moveTo>
                  <a:lnTo>
                    <a:pt x="89" y="166"/>
                  </a:lnTo>
                  <a:lnTo>
                    <a:pt x="87" y="166"/>
                  </a:lnTo>
                  <a:close/>
                  <a:moveTo>
                    <a:pt x="137" y="46"/>
                  </a:moveTo>
                  <a:lnTo>
                    <a:pt x="137" y="47"/>
                  </a:lnTo>
                  <a:lnTo>
                    <a:pt x="136" y="47"/>
                  </a:lnTo>
                  <a:lnTo>
                    <a:pt x="136" y="46"/>
                  </a:lnTo>
                  <a:lnTo>
                    <a:pt x="137" y="46"/>
                  </a:lnTo>
                  <a:close/>
                  <a:moveTo>
                    <a:pt x="134" y="198"/>
                  </a:moveTo>
                  <a:lnTo>
                    <a:pt x="134" y="198"/>
                  </a:lnTo>
                  <a:lnTo>
                    <a:pt x="134" y="198"/>
                  </a:lnTo>
                  <a:close/>
                  <a:moveTo>
                    <a:pt x="137" y="28"/>
                  </a:moveTo>
                  <a:lnTo>
                    <a:pt x="137" y="29"/>
                  </a:lnTo>
                  <a:lnTo>
                    <a:pt x="137" y="31"/>
                  </a:lnTo>
                  <a:lnTo>
                    <a:pt x="137" y="29"/>
                  </a:lnTo>
                  <a:lnTo>
                    <a:pt x="137" y="28"/>
                  </a:lnTo>
                  <a:lnTo>
                    <a:pt x="137" y="29"/>
                  </a:lnTo>
                  <a:lnTo>
                    <a:pt x="137" y="28"/>
                  </a:lnTo>
                  <a:close/>
                  <a:moveTo>
                    <a:pt x="132" y="204"/>
                  </a:moveTo>
                  <a:lnTo>
                    <a:pt x="132" y="206"/>
                  </a:lnTo>
                  <a:lnTo>
                    <a:pt x="132" y="204"/>
                  </a:lnTo>
                  <a:lnTo>
                    <a:pt x="132" y="206"/>
                  </a:lnTo>
                  <a:lnTo>
                    <a:pt x="132" y="204"/>
                  </a:lnTo>
                  <a:close/>
                  <a:moveTo>
                    <a:pt x="116" y="186"/>
                  </a:moveTo>
                  <a:lnTo>
                    <a:pt x="114" y="186"/>
                  </a:lnTo>
                  <a:lnTo>
                    <a:pt x="116" y="186"/>
                  </a:lnTo>
                  <a:close/>
                  <a:moveTo>
                    <a:pt x="19" y="92"/>
                  </a:moveTo>
                  <a:lnTo>
                    <a:pt x="18" y="92"/>
                  </a:lnTo>
                  <a:lnTo>
                    <a:pt x="19" y="92"/>
                  </a:lnTo>
                  <a:close/>
                  <a:moveTo>
                    <a:pt x="125" y="184"/>
                  </a:moveTo>
                  <a:lnTo>
                    <a:pt x="125" y="185"/>
                  </a:lnTo>
                  <a:lnTo>
                    <a:pt x="123" y="185"/>
                  </a:lnTo>
                  <a:lnTo>
                    <a:pt x="125" y="185"/>
                  </a:lnTo>
                  <a:lnTo>
                    <a:pt x="125" y="184"/>
                  </a:lnTo>
                  <a:close/>
                  <a:moveTo>
                    <a:pt x="191" y="104"/>
                  </a:moveTo>
                  <a:lnTo>
                    <a:pt x="193" y="104"/>
                  </a:lnTo>
                  <a:lnTo>
                    <a:pt x="191" y="104"/>
                  </a:lnTo>
                  <a:close/>
                  <a:moveTo>
                    <a:pt x="135" y="204"/>
                  </a:moveTo>
                  <a:lnTo>
                    <a:pt x="135" y="206"/>
                  </a:lnTo>
                  <a:lnTo>
                    <a:pt x="136" y="206"/>
                  </a:lnTo>
                  <a:lnTo>
                    <a:pt x="135" y="206"/>
                  </a:lnTo>
                  <a:lnTo>
                    <a:pt x="135" y="204"/>
                  </a:lnTo>
                  <a:close/>
                  <a:moveTo>
                    <a:pt x="135" y="14"/>
                  </a:moveTo>
                  <a:lnTo>
                    <a:pt x="135" y="15"/>
                  </a:lnTo>
                  <a:lnTo>
                    <a:pt x="135" y="14"/>
                  </a:lnTo>
                  <a:close/>
                  <a:moveTo>
                    <a:pt x="135" y="201"/>
                  </a:moveTo>
                  <a:lnTo>
                    <a:pt x="135" y="202"/>
                  </a:lnTo>
                  <a:lnTo>
                    <a:pt x="135" y="201"/>
                  </a:lnTo>
                  <a:close/>
                  <a:moveTo>
                    <a:pt x="131" y="14"/>
                  </a:moveTo>
                  <a:lnTo>
                    <a:pt x="130" y="14"/>
                  </a:lnTo>
                  <a:lnTo>
                    <a:pt x="130" y="15"/>
                  </a:lnTo>
                  <a:lnTo>
                    <a:pt x="130" y="14"/>
                  </a:lnTo>
                  <a:lnTo>
                    <a:pt x="128" y="14"/>
                  </a:lnTo>
                  <a:lnTo>
                    <a:pt x="130" y="14"/>
                  </a:lnTo>
                  <a:lnTo>
                    <a:pt x="131" y="14"/>
                  </a:lnTo>
                  <a:close/>
                  <a:moveTo>
                    <a:pt x="119" y="185"/>
                  </a:moveTo>
                  <a:lnTo>
                    <a:pt x="119" y="186"/>
                  </a:lnTo>
                  <a:lnTo>
                    <a:pt x="119" y="185"/>
                  </a:lnTo>
                  <a:close/>
                  <a:moveTo>
                    <a:pt x="140" y="38"/>
                  </a:moveTo>
                  <a:lnTo>
                    <a:pt x="140" y="40"/>
                  </a:lnTo>
                  <a:lnTo>
                    <a:pt x="140" y="41"/>
                  </a:lnTo>
                  <a:lnTo>
                    <a:pt x="140" y="42"/>
                  </a:lnTo>
                  <a:lnTo>
                    <a:pt x="140" y="41"/>
                  </a:lnTo>
                  <a:lnTo>
                    <a:pt x="140" y="40"/>
                  </a:lnTo>
                  <a:lnTo>
                    <a:pt x="140" y="38"/>
                  </a:lnTo>
                  <a:close/>
                  <a:moveTo>
                    <a:pt x="139" y="45"/>
                  </a:moveTo>
                  <a:lnTo>
                    <a:pt x="139" y="46"/>
                  </a:lnTo>
                  <a:lnTo>
                    <a:pt x="139" y="47"/>
                  </a:lnTo>
                  <a:lnTo>
                    <a:pt x="139" y="46"/>
                  </a:lnTo>
                  <a:lnTo>
                    <a:pt x="139" y="45"/>
                  </a:lnTo>
                  <a:lnTo>
                    <a:pt x="139" y="43"/>
                  </a:lnTo>
                  <a:lnTo>
                    <a:pt x="140" y="43"/>
                  </a:lnTo>
                  <a:lnTo>
                    <a:pt x="139" y="43"/>
                  </a:lnTo>
                  <a:lnTo>
                    <a:pt x="139" y="45"/>
                  </a:lnTo>
                  <a:close/>
                  <a:moveTo>
                    <a:pt x="155" y="67"/>
                  </a:moveTo>
                  <a:lnTo>
                    <a:pt x="155" y="68"/>
                  </a:lnTo>
                  <a:lnTo>
                    <a:pt x="157" y="68"/>
                  </a:lnTo>
                  <a:lnTo>
                    <a:pt x="158" y="68"/>
                  </a:lnTo>
                  <a:lnTo>
                    <a:pt x="159" y="68"/>
                  </a:lnTo>
                  <a:lnTo>
                    <a:pt x="159" y="69"/>
                  </a:lnTo>
                  <a:lnTo>
                    <a:pt x="158" y="69"/>
                  </a:lnTo>
                  <a:lnTo>
                    <a:pt x="159" y="69"/>
                  </a:lnTo>
                  <a:lnTo>
                    <a:pt x="158" y="69"/>
                  </a:lnTo>
                  <a:lnTo>
                    <a:pt x="158" y="68"/>
                  </a:lnTo>
                  <a:lnTo>
                    <a:pt x="157" y="68"/>
                  </a:lnTo>
                  <a:lnTo>
                    <a:pt x="155" y="68"/>
                  </a:lnTo>
                  <a:lnTo>
                    <a:pt x="155" y="67"/>
                  </a:lnTo>
                  <a:close/>
                  <a:moveTo>
                    <a:pt x="152" y="64"/>
                  </a:moveTo>
                  <a:lnTo>
                    <a:pt x="153" y="64"/>
                  </a:lnTo>
                  <a:lnTo>
                    <a:pt x="153" y="65"/>
                  </a:lnTo>
                  <a:lnTo>
                    <a:pt x="154" y="65"/>
                  </a:lnTo>
                  <a:lnTo>
                    <a:pt x="154" y="67"/>
                  </a:lnTo>
                  <a:lnTo>
                    <a:pt x="154" y="65"/>
                  </a:lnTo>
                  <a:lnTo>
                    <a:pt x="153" y="65"/>
                  </a:lnTo>
                  <a:lnTo>
                    <a:pt x="152" y="65"/>
                  </a:lnTo>
                  <a:lnTo>
                    <a:pt x="152" y="64"/>
                  </a:lnTo>
                  <a:close/>
                  <a:moveTo>
                    <a:pt x="119" y="184"/>
                  </a:moveTo>
                  <a:lnTo>
                    <a:pt x="119" y="185"/>
                  </a:lnTo>
                  <a:lnTo>
                    <a:pt x="121" y="185"/>
                  </a:lnTo>
                  <a:lnTo>
                    <a:pt x="119" y="185"/>
                  </a:lnTo>
                  <a:lnTo>
                    <a:pt x="119" y="184"/>
                  </a:lnTo>
                  <a:close/>
                  <a:moveTo>
                    <a:pt x="114" y="183"/>
                  </a:moveTo>
                  <a:lnTo>
                    <a:pt x="114" y="184"/>
                  </a:lnTo>
                  <a:lnTo>
                    <a:pt x="116" y="184"/>
                  </a:lnTo>
                  <a:lnTo>
                    <a:pt x="114" y="184"/>
                  </a:lnTo>
                  <a:lnTo>
                    <a:pt x="114" y="183"/>
                  </a:lnTo>
                  <a:lnTo>
                    <a:pt x="114" y="184"/>
                  </a:lnTo>
                  <a:lnTo>
                    <a:pt x="114" y="183"/>
                  </a:lnTo>
                  <a:close/>
                  <a:moveTo>
                    <a:pt x="128" y="184"/>
                  </a:moveTo>
                  <a:lnTo>
                    <a:pt x="128" y="185"/>
                  </a:lnTo>
                  <a:lnTo>
                    <a:pt x="128" y="184"/>
                  </a:lnTo>
                  <a:close/>
                  <a:moveTo>
                    <a:pt x="172" y="81"/>
                  </a:moveTo>
                  <a:lnTo>
                    <a:pt x="173" y="81"/>
                  </a:lnTo>
                  <a:lnTo>
                    <a:pt x="173" y="82"/>
                  </a:lnTo>
                  <a:lnTo>
                    <a:pt x="172" y="82"/>
                  </a:lnTo>
                  <a:lnTo>
                    <a:pt x="172" y="81"/>
                  </a:lnTo>
                  <a:close/>
                  <a:moveTo>
                    <a:pt x="132" y="203"/>
                  </a:moveTo>
                  <a:lnTo>
                    <a:pt x="132" y="204"/>
                  </a:lnTo>
                  <a:lnTo>
                    <a:pt x="132" y="206"/>
                  </a:lnTo>
                  <a:lnTo>
                    <a:pt x="131" y="206"/>
                  </a:lnTo>
                  <a:lnTo>
                    <a:pt x="131" y="204"/>
                  </a:lnTo>
                  <a:lnTo>
                    <a:pt x="132" y="204"/>
                  </a:lnTo>
                  <a:lnTo>
                    <a:pt x="131" y="204"/>
                  </a:lnTo>
                  <a:lnTo>
                    <a:pt x="132" y="204"/>
                  </a:lnTo>
                  <a:lnTo>
                    <a:pt x="131" y="204"/>
                  </a:lnTo>
                  <a:lnTo>
                    <a:pt x="132" y="204"/>
                  </a:lnTo>
                  <a:lnTo>
                    <a:pt x="132" y="203"/>
                  </a:lnTo>
                  <a:close/>
                  <a:moveTo>
                    <a:pt x="139" y="55"/>
                  </a:moveTo>
                  <a:lnTo>
                    <a:pt x="139" y="54"/>
                  </a:lnTo>
                  <a:lnTo>
                    <a:pt x="140" y="54"/>
                  </a:lnTo>
                  <a:lnTo>
                    <a:pt x="139" y="54"/>
                  </a:lnTo>
                  <a:lnTo>
                    <a:pt x="139" y="55"/>
                  </a:lnTo>
                  <a:close/>
                  <a:moveTo>
                    <a:pt x="177" y="86"/>
                  </a:moveTo>
                  <a:lnTo>
                    <a:pt x="177" y="87"/>
                  </a:lnTo>
                  <a:lnTo>
                    <a:pt x="177" y="86"/>
                  </a:lnTo>
                  <a:close/>
                  <a:moveTo>
                    <a:pt x="159" y="69"/>
                  </a:moveTo>
                  <a:lnTo>
                    <a:pt x="159" y="69"/>
                  </a:lnTo>
                  <a:lnTo>
                    <a:pt x="159" y="69"/>
                  </a:lnTo>
                  <a:close/>
                  <a:moveTo>
                    <a:pt x="140" y="49"/>
                  </a:moveTo>
                  <a:lnTo>
                    <a:pt x="140" y="50"/>
                  </a:lnTo>
                  <a:lnTo>
                    <a:pt x="139" y="50"/>
                  </a:lnTo>
                  <a:lnTo>
                    <a:pt x="139" y="49"/>
                  </a:lnTo>
                  <a:lnTo>
                    <a:pt x="139" y="47"/>
                  </a:lnTo>
                  <a:lnTo>
                    <a:pt x="139" y="49"/>
                  </a:lnTo>
                  <a:lnTo>
                    <a:pt x="140" y="49"/>
                  </a:lnTo>
                  <a:close/>
                  <a:moveTo>
                    <a:pt x="123" y="183"/>
                  </a:moveTo>
                  <a:lnTo>
                    <a:pt x="123" y="184"/>
                  </a:lnTo>
                  <a:lnTo>
                    <a:pt x="123" y="183"/>
                  </a:lnTo>
                  <a:lnTo>
                    <a:pt x="123" y="184"/>
                  </a:lnTo>
                  <a:lnTo>
                    <a:pt x="123" y="185"/>
                  </a:lnTo>
                  <a:lnTo>
                    <a:pt x="123" y="184"/>
                  </a:lnTo>
                  <a:lnTo>
                    <a:pt x="123" y="185"/>
                  </a:lnTo>
                  <a:lnTo>
                    <a:pt x="123" y="184"/>
                  </a:lnTo>
                  <a:lnTo>
                    <a:pt x="122" y="184"/>
                  </a:lnTo>
                  <a:lnTo>
                    <a:pt x="122" y="183"/>
                  </a:lnTo>
                  <a:lnTo>
                    <a:pt x="123" y="183"/>
                  </a:lnTo>
                  <a:lnTo>
                    <a:pt x="122" y="183"/>
                  </a:lnTo>
                  <a:lnTo>
                    <a:pt x="123" y="183"/>
                  </a:lnTo>
                  <a:lnTo>
                    <a:pt x="122" y="183"/>
                  </a:lnTo>
                  <a:lnTo>
                    <a:pt x="123" y="183"/>
                  </a:lnTo>
                  <a:lnTo>
                    <a:pt x="122" y="183"/>
                  </a:lnTo>
                  <a:lnTo>
                    <a:pt x="123" y="183"/>
                  </a:lnTo>
                  <a:close/>
                  <a:moveTo>
                    <a:pt x="141" y="51"/>
                  </a:moveTo>
                  <a:lnTo>
                    <a:pt x="143" y="51"/>
                  </a:lnTo>
                  <a:lnTo>
                    <a:pt x="143" y="52"/>
                  </a:lnTo>
                  <a:lnTo>
                    <a:pt x="144" y="52"/>
                  </a:lnTo>
                  <a:lnTo>
                    <a:pt x="145" y="52"/>
                  </a:lnTo>
                  <a:lnTo>
                    <a:pt x="144" y="52"/>
                  </a:lnTo>
                  <a:lnTo>
                    <a:pt x="143" y="52"/>
                  </a:lnTo>
                  <a:lnTo>
                    <a:pt x="143" y="51"/>
                  </a:lnTo>
                  <a:lnTo>
                    <a:pt x="141" y="51"/>
                  </a:lnTo>
                  <a:lnTo>
                    <a:pt x="140" y="51"/>
                  </a:lnTo>
                  <a:lnTo>
                    <a:pt x="141" y="51"/>
                  </a:lnTo>
                  <a:close/>
                  <a:moveTo>
                    <a:pt x="134" y="199"/>
                  </a:moveTo>
                  <a:lnTo>
                    <a:pt x="135" y="201"/>
                  </a:lnTo>
                  <a:lnTo>
                    <a:pt x="135" y="202"/>
                  </a:lnTo>
                  <a:lnTo>
                    <a:pt x="134" y="202"/>
                  </a:lnTo>
                  <a:lnTo>
                    <a:pt x="134" y="201"/>
                  </a:lnTo>
                  <a:lnTo>
                    <a:pt x="134" y="199"/>
                  </a:lnTo>
                  <a:close/>
                  <a:moveTo>
                    <a:pt x="85" y="24"/>
                  </a:moveTo>
                  <a:lnTo>
                    <a:pt x="86" y="24"/>
                  </a:lnTo>
                  <a:lnTo>
                    <a:pt x="86" y="25"/>
                  </a:lnTo>
                  <a:lnTo>
                    <a:pt x="85" y="25"/>
                  </a:lnTo>
                  <a:lnTo>
                    <a:pt x="85" y="24"/>
                  </a:lnTo>
                  <a:lnTo>
                    <a:pt x="83" y="24"/>
                  </a:lnTo>
                  <a:lnTo>
                    <a:pt x="83" y="25"/>
                  </a:lnTo>
                  <a:lnTo>
                    <a:pt x="83" y="24"/>
                  </a:lnTo>
                  <a:lnTo>
                    <a:pt x="82" y="24"/>
                  </a:lnTo>
                  <a:lnTo>
                    <a:pt x="82" y="25"/>
                  </a:lnTo>
                  <a:lnTo>
                    <a:pt x="83" y="25"/>
                  </a:lnTo>
                  <a:lnTo>
                    <a:pt x="82" y="25"/>
                  </a:lnTo>
                  <a:lnTo>
                    <a:pt x="82" y="24"/>
                  </a:lnTo>
                  <a:lnTo>
                    <a:pt x="83" y="24"/>
                  </a:lnTo>
                  <a:lnTo>
                    <a:pt x="85" y="24"/>
                  </a:lnTo>
                  <a:close/>
                  <a:moveTo>
                    <a:pt x="136" y="201"/>
                  </a:moveTo>
                  <a:lnTo>
                    <a:pt x="136" y="202"/>
                  </a:lnTo>
                  <a:lnTo>
                    <a:pt x="137" y="202"/>
                  </a:lnTo>
                  <a:lnTo>
                    <a:pt x="136" y="202"/>
                  </a:lnTo>
                  <a:lnTo>
                    <a:pt x="137" y="202"/>
                  </a:lnTo>
                  <a:lnTo>
                    <a:pt x="136" y="202"/>
                  </a:lnTo>
                  <a:lnTo>
                    <a:pt x="137" y="202"/>
                  </a:lnTo>
                  <a:lnTo>
                    <a:pt x="137" y="203"/>
                  </a:lnTo>
                  <a:lnTo>
                    <a:pt x="136" y="203"/>
                  </a:lnTo>
                  <a:lnTo>
                    <a:pt x="135" y="203"/>
                  </a:lnTo>
                  <a:lnTo>
                    <a:pt x="136" y="203"/>
                  </a:lnTo>
                  <a:lnTo>
                    <a:pt x="136" y="202"/>
                  </a:lnTo>
                  <a:lnTo>
                    <a:pt x="136" y="203"/>
                  </a:lnTo>
                  <a:lnTo>
                    <a:pt x="136" y="202"/>
                  </a:lnTo>
                  <a:lnTo>
                    <a:pt x="136" y="201"/>
                  </a:lnTo>
                  <a:close/>
                  <a:moveTo>
                    <a:pt x="134" y="13"/>
                  </a:moveTo>
                  <a:lnTo>
                    <a:pt x="135" y="13"/>
                  </a:lnTo>
                  <a:lnTo>
                    <a:pt x="134" y="13"/>
                  </a:lnTo>
                  <a:lnTo>
                    <a:pt x="135" y="13"/>
                  </a:lnTo>
                  <a:lnTo>
                    <a:pt x="135" y="14"/>
                  </a:lnTo>
                  <a:lnTo>
                    <a:pt x="134" y="14"/>
                  </a:lnTo>
                  <a:lnTo>
                    <a:pt x="134" y="13"/>
                  </a:lnTo>
                  <a:lnTo>
                    <a:pt x="132" y="13"/>
                  </a:lnTo>
                  <a:lnTo>
                    <a:pt x="134" y="13"/>
                  </a:lnTo>
                  <a:lnTo>
                    <a:pt x="132" y="13"/>
                  </a:lnTo>
                  <a:lnTo>
                    <a:pt x="134" y="13"/>
                  </a:lnTo>
                  <a:close/>
                  <a:moveTo>
                    <a:pt x="119" y="186"/>
                  </a:moveTo>
                  <a:lnTo>
                    <a:pt x="121" y="186"/>
                  </a:lnTo>
                  <a:lnTo>
                    <a:pt x="121" y="188"/>
                  </a:lnTo>
                  <a:lnTo>
                    <a:pt x="119" y="188"/>
                  </a:lnTo>
                  <a:lnTo>
                    <a:pt x="121" y="188"/>
                  </a:lnTo>
                  <a:lnTo>
                    <a:pt x="121" y="189"/>
                  </a:lnTo>
                  <a:lnTo>
                    <a:pt x="119" y="189"/>
                  </a:lnTo>
                  <a:lnTo>
                    <a:pt x="121" y="189"/>
                  </a:lnTo>
                  <a:lnTo>
                    <a:pt x="121" y="190"/>
                  </a:lnTo>
                  <a:lnTo>
                    <a:pt x="121" y="192"/>
                  </a:lnTo>
                  <a:lnTo>
                    <a:pt x="119" y="192"/>
                  </a:lnTo>
                  <a:lnTo>
                    <a:pt x="121" y="192"/>
                  </a:lnTo>
                  <a:lnTo>
                    <a:pt x="119" y="192"/>
                  </a:lnTo>
                  <a:lnTo>
                    <a:pt x="119" y="190"/>
                  </a:lnTo>
                  <a:lnTo>
                    <a:pt x="118" y="190"/>
                  </a:lnTo>
                  <a:lnTo>
                    <a:pt x="119" y="190"/>
                  </a:lnTo>
                  <a:lnTo>
                    <a:pt x="118" y="190"/>
                  </a:lnTo>
                  <a:lnTo>
                    <a:pt x="119" y="190"/>
                  </a:lnTo>
                  <a:lnTo>
                    <a:pt x="118" y="190"/>
                  </a:lnTo>
                  <a:lnTo>
                    <a:pt x="119" y="190"/>
                  </a:lnTo>
                  <a:lnTo>
                    <a:pt x="118" y="190"/>
                  </a:lnTo>
                  <a:lnTo>
                    <a:pt x="118" y="189"/>
                  </a:lnTo>
                  <a:lnTo>
                    <a:pt x="118" y="190"/>
                  </a:lnTo>
                  <a:lnTo>
                    <a:pt x="118" y="189"/>
                  </a:lnTo>
                  <a:lnTo>
                    <a:pt x="118" y="190"/>
                  </a:lnTo>
                  <a:lnTo>
                    <a:pt x="118" y="189"/>
                  </a:lnTo>
                  <a:lnTo>
                    <a:pt x="119" y="189"/>
                  </a:lnTo>
                  <a:lnTo>
                    <a:pt x="118" y="189"/>
                  </a:lnTo>
                  <a:lnTo>
                    <a:pt x="119" y="189"/>
                  </a:lnTo>
                  <a:lnTo>
                    <a:pt x="118" y="189"/>
                  </a:lnTo>
                  <a:lnTo>
                    <a:pt x="119" y="189"/>
                  </a:lnTo>
                  <a:lnTo>
                    <a:pt x="118" y="189"/>
                  </a:lnTo>
                  <a:lnTo>
                    <a:pt x="118" y="188"/>
                  </a:lnTo>
                  <a:lnTo>
                    <a:pt x="119" y="188"/>
                  </a:lnTo>
                  <a:lnTo>
                    <a:pt x="119" y="186"/>
                  </a:lnTo>
                  <a:close/>
                  <a:moveTo>
                    <a:pt x="123" y="189"/>
                  </a:moveTo>
                  <a:lnTo>
                    <a:pt x="123" y="190"/>
                  </a:lnTo>
                  <a:lnTo>
                    <a:pt x="122" y="190"/>
                  </a:lnTo>
                  <a:lnTo>
                    <a:pt x="123" y="190"/>
                  </a:lnTo>
                  <a:lnTo>
                    <a:pt x="123" y="192"/>
                  </a:lnTo>
                  <a:lnTo>
                    <a:pt x="125" y="192"/>
                  </a:lnTo>
                  <a:lnTo>
                    <a:pt x="125" y="193"/>
                  </a:lnTo>
                  <a:lnTo>
                    <a:pt x="125" y="194"/>
                  </a:lnTo>
                  <a:lnTo>
                    <a:pt x="123" y="194"/>
                  </a:lnTo>
                  <a:lnTo>
                    <a:pt x="125" y="194"/>
                  </a:lnTo>
                  <a:lnTo>
                    <a:pt x="123" y="194"/>
                  </a:lnTo>
                  <a:lnTo>
                    <a:pt x="125" y="195"/>
                  </a:lnTo>
                  <a:lnTo>
                    <a:pt x="125" y="197"/>
                  </a:lnTo>
                  <a:lnTo>
                    <a:pt x="125" y="195"/>
                  </a:lnTo>
                  <a:lnTo>
                    <a:pt x="123" y="195"/>
                  </a:lnTo>
                  <a:lnTo>
                    <a:pt x="123" y="197"/>
                  </a:lnTo>
                  <a:lnTo>
                    <a:pt x="123" y="195"/>
                  </a:lnTo>
                  <a:lnTo>
                    <a:pt x="123" y="197"/>
                  </a:lnTo>
                  <a:lnTo>
                    <a:pt x="123" y="195"/>
                  </a:lnTo>
                  <a:lnTo>
                    <a:pt x="122" y="195"/>
                  </a:lnTo>
                  <a:lnTo>
                    <a:pt x="122" y="194"/>
                  </a:lnTo>
                  <a:lnTo>
                    <a:pt x="123" y="194"/>
                  </a:lnTo>
                  <a:lnTo>
                    <a:pt x="122" y="194"/>
                  </a:lnTo>
                  <a:lnTo>
                    <a:pt x="122" y="193"/>
                  </a:lnTo>
                  <a:lnTo>
                    <a:pt x="122" y="192"/>
                  </a:lnTo>
                  <a:lnTo>
                    <a:pt x="123" y="192"/>
                  </a:lnTo>
                  <a:lnTo>
                    <a:pt x="123" y="193"/>
                  </a:lnTo>
                  <a:lnTo>
                    <a:pt x="122" y="193"/>
                  </a:lnTo>
                  <a:lnTo>
                    <a:pt x="123" y="193"/>
                  </a:lnTo>
                  <a:lnTo>
                    <a:pt x="122" y="193"/>
                  </a:lnTo>
                  <a:lnTo>
                    <a:pt x="123" y="193"/>
                  </a:lnTo>
                  <a:lnTo>
                    <a:pt x="123" y="194"/>
                  </a:lnTo>
                  <a:lnTo>
                    <a:pt x="123" y="193"/>
                  </a:lnTo>
                  <a:lnTo>
                    <a:pt x="123" y="192"/>
                  </a:lnTo>
                  <a:lnTo>
                    <a:pt x="122" y="192"/>
                  </a:lnTo>
                  <a:lnTo>
                    <a:pt x="122" y="190"/>
                  </a:lnTo>
                  <a:lnTo>
                    <a:pt x="122" y="189"/>
                  </a:lnTo>
                  <a:lnTo>
                    <a:pt x="123" y="189"/>
                  </a:lnTo>
                  <a:close/>
                  <a:moveTo>
                    <a:pt x="137" y="0"/>
                  </a:moveTo>
                  <a:lnTo>
                    <a:pt x="139" y="0"/>
                  </a:lnTo>
                  <a:lnTo>
                    <a:pt x="140" y="0"/>
                  </a:lnTo>
                  <a:lnTo>
                    <a:pt x="140" y="1"/>
                  </a:lnTo>
                  <a:lnTo>
                    <a:pt x="140" y="0"/>
                  </a:lnTo>
                  <a:lnTo>
                    <a:pt x="140" y="1"/>
                  </a:lnTo>
                  <a:lnTo>
                    <a:pt x="139" y="1"/>
                  </a:lnTo>
                  <a:lnTo>
                    <a:pt x="140" y="1"/>
                  </a:lnTo>
                  <a:lnTo>
                    <a:pt x="140" y="0"/>
                  </a:lnTo>
                  <a:lnTo>
                    <a:pt x="139" y="0"/>
                  </a:lnTo>
                  <a:lnTo>
                    <a:pt x="139" y="1"/>
                  </a:lnTo>
                  <a:lnTo>
                    <a:pt x="139" y="0"/>
                  </a:lnTo>
                  <a:lnTo>
                    <a:pt x="139" y="1"/>
                  </a:lnTo>
                  <a:lnTo>
                    <a:pt x="140" y="1"/>
                  </a:lnTo>
                  <a:lnTo>
                    <a:pt x="139" y="1"/>
                  </a:lnTo>
                  <a:lnTo>
                    <a:pt x="140" y="1"/>
                  </a:lnTo>
                  <a:lnTo>
                    <a:pt x="139" y="1"/>
                  </a:lnTo>
                  <a:lnTo>
                    <a:pt x="140" y="1"/>
                  </a:lnTo>
                  <a:lnTo>
                    <a:pt x="141" y="2"/>
                  </a:lnTo>
                  <a:lnTo>
                    <a:pt x="140" y="2"/>
                  </a:lnTo>
                  <a:lnTo>
                    <a:pt x="141" y="2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4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40" y="4"/>
                  </a:lnTo>
                  <a:lnTo>
                    <a:pt x="140" y="5"/>
                  </a:lnTo>
                  <a:lnTo>
                    <a:pt x="139" y="5"/>
                  </a:lnTo>
                  <a:lnTo>
                    <a:pt x="139" y="6"/>
                  </a:lnTo>
                  <a:lnTo>
                    <a:pt x="139" y="5"/>
                  </a:lnTo>
                  <a:lnTo>
                    <a:pt x="139" y="6"/>
                  </a:lnTo>
                  <a:lnTo>
                    <a:pt x="139" y="5"/>
                  </a:lnTo>
                  <a:lnTo>
                    <a:pt x="139" y="6"/>
                  </a:lnTo>
                  <a:lnTo>
                    <a:pt x="139" y="7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5"/>
                  </a:lnTo>
                  <a:lnTo>
                    <a:pt x="137" y="4"/>
                  </a:lnTo>
                  <a:lnTo>
                    <a:pt x="137" y="2"/>
                  </a:lnTo>
                  <a:lnTo>
                    <a:pt x="137" y="1"/>
                  </a:lnTo>
                  <a:lnTo>
                    <a:pt x="137" y="0"/>
                  </a:lnTo>
                  <a:close/>
                  <a:moveTo>
                    <a:pt x="130" y="195"/>
                  </a:moveTo>
                  <a:lnTo>
                    <a:pt x="131" y="197"/>
                  </a:lnTo>
                  <a:lnTo>
                    <a:pt x="132" y="197"/>
                  </a:lnTo>
                  <a:lnTo>
                    <a:pt x="131" y="197"/>
                  </a:lnTo>
                  <a:lnTo>
                    <a:pt x="132" y="197"/>
                  </a:lnTo>
                  <a:lnTo>
                    <a:pt x="131" y="197"/>
                  </a:lnTo>
                  <a:lnTo>
                    <a:pt x="131" y="198"/>
                  </a:lnTo>
                  <a:lnTo>
                    <a:pt x="132" y="198"/>
                  </a:lnTo>
                  <a:lnTo>
                    <a:pt x="132" y="198"/>
                  </a:lnTo>
                  <a:lnTo>
                    <a:pt x="134" y="198"/>
                  </a:lnTo>
                  <a:lnTo>
                    <a:pt x="134" y="199"/>
                  </a:lnTo>
                  <a:lnTo>
                    <a:pt x="134" y="201"/>
                  </a:lnTo>
                  <a:lnTo>
                    <a:pt x="134" y="199"/>
                  </a:lnTo>
                  <a:lnTo>
                    <a:pt x="134" y="201"/>
                  </a:lnTo>
                  <a:lnTo>
                    <a:pt x="134" y="199"/>
                  </a:lnTo>
                  <a:lnTo>
                    <a:pt x="134" y="201"/>
                  </a:lnTo>
                  <a:lnTo>
                    <a:pt x="132" y="201"/>
                  </a:lnTo>
                  <a:lnTo>
                    <a:pt x="134" y="201"/>
                  </a:lnTo>
                  <a:lnTo>
                    <a:pt x="134" y="202"/>
                  </a:lnTo>
                  <a:lnTo>
                    <a:pt x="134" y="201"/>
                  </a:lnTo>
                  <a:lnTo>
                    <a:pt x="134" y="202"/>
                  </a:lnTo>
                  <a:lnTo>
                    <a:pt x="132" y="202"/>
                  </a:lnTo>
                  <a:lnTo>
                    <a:pt x="132" y="203"/>
                  </a:lnTo>
                  <a:lnTo>
                    <a:pt x="131" y="203"/>
                  </a:lnTo>
                  <a:lnTo>
                    <a:pt x="131" y="204"/>
                  </a:lnTo>
                  <a:lnTo>
                    <a:pt x="131" y="206"/>
                  </a:lnTo>
                  <a:lnTo>
                    <a:pt x="130" y="206"/>
                  </a:lnTo>
                  <a:lnTo>
                    <a:pt x="130" y="207"/>
                  </a:lnTo>
                  <a:lnTo>
                    <a:pt x="128" y="207"/>
                  </a:lnTo>
                  <a:lnTo>
                    <a:pt x="128" y="206"/>
                  </a:lnTo>
                  <a:lnTo>
                    <a:pt x="130" y="206"/>
                  </a:lnTo>
                  <a:lnTo>
                    <a:pt x="130" y="204"/>
                  </a:lnTo>
                  <a:lnTo>
                    <a:pt x="128" y="204"/>
                  </a:lnTo>
                  <a:lnTo>
                    <a:pt x="128" y="203"/>
                  </a:lnTo>
                  <a:lnTo>
                    <a:pt x="128" y="202"/>
                  </a:lnTo>
                  <a:lnTo>
                    <a:pt x="128" y="201"/>
                  </a:lnTo>
                  <a:lnTo>
                    <a:pt x="128" y="199"/>
                  </a:lnTo>
                  <a:lnTo>
                    <a:pt x="128" y="198"/>
                  </a:lnTo>
                  <a:lnTo>
                    <a:pt x="128" y="198"/>
                  </a:lnTo>
                  <a:lnTo>
                    <a:pt x="128" y="197"/>
                  </a:lnTo>
                  <a:lnTo>
                    <a:pt x="130" y="197"/>
                  </a:lnTo>
                  <a:lnTo>
                    <a:pt x="130" y="195"/>
                  </a:lnTo>
                  <a:close/>
                  <a:moveTo>
                    <a:pt x="141" y="6"/>
                  </a:moveTo>
                  <a:lnTo>
                    <a:pt x="141" y="7"/>
                  </a:lnTo>
                  <a:lnTo>
                    <a:pt x="143" y="7"/>
                  </a:lnTo>
                  <a:lnTo>
                    <a:pt x="143" y="9"/>
                  </a:lnTo>
                  <a:lnTo>
                    <a:pt x="143" y="10"/>
                  </a:lnTo>
                  <a:lnTo>
                    <a:pt x="143" y="11"/>
                  </a:lnTo>
                  <a:lnTo>
                    <a:pt x="141" y="11"/>
                  </a:lnTo>
                  <a:lnTo>
                    <a:pt x="141" y="13"/>
                  </a:lnTo>
                  <a:lnTo>
                    <a:pt x="141" y="13"/>
                  </a:lnTo>
                  <a:lnTo>
                    <a:pt x="141" y="14"/>
                  </a:lnTo>
                  <a:lnTo>
                    <a:pt x="141" y="15"/>
                  </a:lnTo>
                  <a:lnTo>
                    <a:pt x="140" y="15"/>
                  </a:lnTo>
                  <a:lnTo>
                    <a:pt x="140" y="16"/>
                  </a:lnTo>
                  <a:lnTo>
                    <a:pt x="140" y="15"/>
                  </a:lnTo>
                  <a:lnTo>
                    <a:pt x="140" y="14"/>
                  </a:lnTo>
                  <a:lnTo>
                    <a:pt x="140" y="15"/>
                  </a:lnTo>
                  <a:lnTo>
                    <a:pt x="140" y="14"/>
                  </a:lnTo>
                  <a:lnTo>
                    <a:pt x="140" y="15"/>
                  </a:lnTo>
                  <a:lnTo>
                    <a:pt x="140" y="14"/>
                  </a:lnTo>
                  <a:lnTo>
                    <a:pt x="139" y="14"/>
                  </a:lnTo>
                  <a:lnTo>
                    <a:pt x="140" y="14"/>
                  </a:lnTo>
                  <a:lnTo>
                    <a:pt x="140" y="15"/>
                  </a:lnTo>
                  <a:lnTo>
                    <a:pt x="139" y="15"/>
                  </a:lnTo>
                  <a:lnTo>
                    <a:pt x="137" y="15"/>
                  </a:lnTo>
                  <a:lnTo>
                    <a:pt x="137" y="14"/>
                  </a:lnTo>
                  <a:lnTo>
                    <a:pt x="137" y="15"/>
                  </a:lnTo>
                  <a:lnTo>
                    <a:pt x="137" y="14"/>
                  </a:lnTo>
                  <a:lnTo>
                    <a:pt x="139" y="14"/>
                  </a:lnTo>
                  <a:lnTo>
                    <a:pt x="139" y="13"/>
                  </a:lnTo>
                  <a:lnTo>
                    <a:pt x="139" y="14"/>
                  </a:lnTo>
                  <a:lnTo>
                    <a:pt x="139" y="13"/>
                  </a:lnTo>
                  <a:lnTo>
                    <a:pt x="139" y="13"/>
                  </a:lnTo>
                  <a:lnTo>
                    <a:pt x="140" y="13"/>
                  </a:lnTo>
                  <a:lnTo>
                    <a:pt x="139" y="13"/>
                  </a:lnTo>
                  <a:lnTo>
                    <a:pt x="140" y="13"/>
                  </a:lnTo>
                  <a:lnTo>
                    <a:pt x="139" y="13"/>
                  </a:lnTo>
                  <a:lnTo>
                    <a:pt x="139" y="13"/>
                  </a:lnTo>
                  <a:lnTo>
                    <a:pt x="139" y="13"/>
                  </a:lnTo>
                  <a:lnTo>
                    <a:pt x="137" y="13"/>
                  </a:lnTo>
                  <a:lnTo>
                    <a:pt x="137" y="13"/>
                  </a:lnTo>
                  <a:lnTo>
                    <a:pt x="137" y="14"/>
                  </a:lnTo>
                  <a:lnTo>
                    <a:pt x="137" y="13"/>
                  </a:lnTo>
                  <a:lnTo>
                    <a:pt x="137" y="13"/>
                  </a:lnTo>
                  <a:lnTo>
                    <a:pt x="136" y="13"/>
                  </a:lnTo>
                  <a:lnTo>
                    <a:pt x="137" y="13"/>
                  </a:lnTo>
                  <a:lnTo>
                    <a:pt x="136" y="13"/>
                  </a:lnTo>
                  <a:lnTo>
                    <a:pt x="136" y="13"/>
                  </a:lnTo>
                  <a:lnTo>
                    <a:pt x="136" y="13"/>
                  </a:lnTo>
                  <a:lnTo>
                    <a:pt x="136" y="13"/>
                  </a:lnTo>
                  <a:lnTo>
                    <a:pt x="136" y="13"/>
                  </a:lnTo>
                  <a:lnTo>
                    <a:pt x="136" y="11"/>
                  </a:lnTo>
                  <a:lnTo>
                    <a:pt x="136" y="10"/>
                  </a:lnTo>
                  <a:lnTo>
                    <a:pt x="136" y="9"/>
                  </a:lnTo>
                  <a:lnTo>
                    <a:pt x="136" y="10"/>
                  </a:lnTo>
                  <a:lnTo>
                    <a:pt x="136" y="9"/>
                  </a:lnTo>
                  <a:lnTo>
                    <a:pt x="137" y="9"/>
                  </a:lnTo>
                  <a:lnTo>
                    <a:pt x="136" y="9"/>
                  </a:lnTo>
                  <a:lnTo>
                    <a:pt x="137" y="9"/>
                  </a:lnTo>
                  <a:lnTo>
                    <a:pt x="137" y="7"/>
                  </a:lnTo>
                  <a:lnTo>
                    <a:pt x="139" y="7"/>
                  </a:lnTo>
                  <a:lnTo>
                    <a:pt x="140" y="7"/>
                  </a:lnTo>
                  <a:lnTo>
                    <a:pt x="140" y="9"/>
                  </a:lnTo>
                  <a:lnTo>
                    <a:pt x="139" y="9"/>
                  </a:lnTo>
                  <a:lnTo>
                    <a:pt x="140" y="9"/>
                  </a:lnTo>
                  <a:lnTo>
                    <a:pt x="140" y="7"/>
                  </a:lnTo>
                  <a:lnTo>
                    <a:pt x="140" y="9"/>
                  </a:lnTo>
                  <a:lnTo>
                    <a:pt x="141" y="9"/>
                  </a:lnTo>
                  <a:lnTo>
                    <a:pt x="141" y="7"/>
                  </a:lnTo>
                  <a:lnTo>
                    <a:pt x="141" y="6"/>
                  </a:lnTo>
                  <a:close/>
                  <a:moveTo>
                    <a:pt x="134" y="14"/>
                  </a:moveTo>
                  <a:lnTo>
                    <a:pt x="134" y="15"/>
                  </a:lnTo>
                  <a:lnTo>
                    <a:pt x="134" y="14"/>
                  </a:lnTo>
                  <a:lnTo>
                    <a:pt x="134" y="15"/>
                  </a:lnTo>
                  <a:lnTo>
                    <a:pt x="135" y="15"/>
                  </a:lnTo>
                  <a:lnTo>
                    <a:pt x="135" y="16"/>
                  </a:lnTo>
                  <a:lnTo>
                    <a:pt x="134" y="16"/>
                  </a:lnTo>
                  <a:lnTo>
                    <a:pt x="134" y="18"/>
                  </a:lnTo>
                  <a:lnTo>
                    <a:pt x="132" y="18"/>
                  </a:lnTo>
                  <a:lnTo>
                    <a:pt x="131" y="18"/>
                  </a:lnTo>
                  <a:lnTo>
                    <a:pt x="132" y="18"/>
                  </a:lnTo>
                  <a:lnTo>
                    <a:pt x="134" y="18"/>
                  </a:lnTo>
                  <a:lnTo>
                    <a:pt x="134" y="19"/>
                  </a:lnTo>
                  <a:lnTo>
                    <a:pt x="134" y="18"/>
                  </a:lnTo>
                  <a:lnTo>
                    <a:pt x="134" y="19"/>
                  </a:lnTo>
                  <a:lnTo>
                    <a:pt x="134" y="18"/>
                  </a:lnTo>
                  <a:lnTo>
                    <a:pt x="135" y="18"/>
                  </a:lnTo>
                  <a:lnTo>
                    <a:pt x="135" y="16"/>
                  </a:lnTo>
                  <a:lnTo>
                    <a:pt x="135" y="18"/>
                  </a:lnTo>
                  <a:lnTo>
                    <a:pt x="136" y="18"/>
                  </a:lnTo>
                  <a:lnTo>
                    <a:pt x="136" y="19"/>
                  </a:lnTo>
                  <a:lnTo>
                    <a:pt x="137" y="19"/>
                  </a:lnTo>
                  <a:lnTo>
                    <a:pt x="137" y="18"/>
                  </a:lnTo>
                  <a:lnTo>
                    <a:pt x="136" y="18"/>
                  </a:lnTo>
                  <a:lnTo>
                    <a:pt x="136" y="16"/>
                  </a:lnTo>
                  <a:lnTo>
                    <a:pt x="135" y="16"/>
                  </a:lnTo>
                  <a:lnTo>
                    <a:pt x="135" y="15"/>
                  </a:lnTo>
                  <a:lnTo>
                    <a:pt x="136" y="15"/>
                  </a:lnTo>
                  <a:lnTo>
                    <a:pt x="136" y="16"/>
                  </a:lnTo>
                  <a:lnTo>
                    <a:pt x="136" y="15"/>
                  </a:lnTo>
                  <a:lnTo>
                    <a:pt x="137" y="15"/>
                  </a:lnTo>
                  <a:lnTo>
                    <a:pt x="137" y="16"/>
                  </a:lnTo>
                  <a:lnTo>
                    <a:pt x="137" y="15"/>
                  </a:lnTo>
                  <a:lnTo>
                    <a:pt x="139" y="15"/>
                  </a:lnTo>
                  <a:lnTo>
                    <a:pt x="137" y="15"/>
                  </a:lnTo>
                  <a:lnTo>
                    <a:pt x="139" y="15"/>
                  </a:lnTo>
                  <a:lnTo>
                    <a:pt x="139" y="16"/>
                  </a:lnTo>
                  <a:lnTo>
                    <a:pt x="139" y="15"/>
                  </a:lnTo>
                  <a:lnTo>
                    <a:pt x="139" y="16"/>
                  </a:lnTo>
                  <a:lnTo>
                    <a:pt x="140" y="16"/>
                  </a:lnTo>
                  <a:lnTo>
                    <a:pt x="140" y="18"/>
                  </a:lnTo>
                  <a:lnTo>
                    <a:pt x="139" y="18"/>
                  </a:lnTo>
                  <a:lnTo>
                    <a:pt x="139" y="16"/>
                  </a:lnTo>
                  <a:lnTo>
                    <a:pt x="140" y="16"/>
                  </a:lnTo>
                  <a:lnTo>
                    <a:pt x="139" y="16"/>
                  </a:lnTo>
                  <a:lnTo>
                    <a:pt x="139" y="18"/>
                  </a:lnTo>
                  <a:lnTo>
                    <a:pt x="139" y="19"/>
                  </a:lnTo>
                  <a:lnTo>
                    <a:pt x="139" y="18"/>
                  </a:lnTo>
                  <a:lnTo>
                    <a:pt x="137" y="18"/>
                  </a:lnTo>
                  <a:lnTo>
                    <a:pt x="137" y="19"/>
                  </a:lnTo>
                  <a:lnTo>
                    <a:pt x="137" y="20"/>
                  </a:lnTo>
                  <a:lnTo>
                    <a:pt x="137" y="19"/>
                  </a:lnTo>
                  <a:lnTo>
                    <a:pt x="139" y="19"/>
                  </a:lnTo>
                  <a:lnTo>
                    <a:pt x="137" y="19"/>
                  </a:lnTo>
                  <a:lnTo>
                    <a:pt x="137" y="20"/>
                  </a:lnTo>
                  <a:lnTo>
                    <a:pt x="136" y="20"/>
                  </a:lnTo>
                  <a:lnTo>
                    <a:pt x="137" y="20"/>
                  </a:lnTo>
                  <a:lnTo>
                    <a:pt x="136" y="20"/>
                  </a:lnTo>
                  <a:lnTo>
                    <a:pt x="135" y="20"/>
                  </a:lnTo>
                  <a:lnTo>
                    <a:pt x="134" y="20"/>
                  </a:lnTo>
                  <a:lnTo>
                    <a:pt x="134" y="22"/>
                  </a:lnTo>
                  <a:lnTo>
                    <a:pt x="135" y="22"/>
                  </a:lnTo>
                  <a:lnTo>
                    <a:pt x="135" y="20"/>
                  </a:lnTo>
                  <a:lnTo>
                    <a:pt x="136" y="20"/>
                  </a:lnTo>
                  <a:lnTo>
                    <a:pt x="136" y="22"/>
                  </a:lnTo>
                  <a:lnTo>
                    <a:pt x="136" y="20"/>
                  </a:lnTo>
                  <a:lnTo>
                    <a:pt x="136" y="22"/>
                  </a:lnTo>
                  <a:lnTo>
                    <a:pt x="136" y="23"/>
                  </a:lnTo>
                  <a:lnTo>
                    <a:pt x="137" y="23"/>
                  </a:lnTo>
                  <a:lnTo>
                    <a:pt x="137" y="22"/>
                  </a:lnTo>
                  <a:lnTo>
                    <a:pt x="137" y="23"/>
                  </a:lnTo>
                  <a:lnTo>
                    <a:pt x="137" y="24"/>
                  </a:lnTo>
                  <a:lnTo>
                    <a:pt x="137" y="25"/>
                  </a:lnTo>
                  <a:lnTo>
                    <a:pt x="137" y="27"/>
                  </a:lnTo>
                  <a:lnTo>
                    <a:pt x="136" y="27"/>
                  </a:lnTo>
                  <a:lnTo>
                    <a:pt x="136" y="25"/>
                  </a:lnTo>
                  <a:lnTo>
                    <a:pt x="137" y="25"/>
                  </a:lnTo>
                  <a:lnTo>
                    <a:pt x="137" y="27"/>
                  </a:lnTo>
                  <a:lnTo>
                    <a:pt x="137" y="25"/>
                  </a:lnTo>
                  <a:lnTo>
                    <a:pt x="136" y="25"/>
                  </a:lnTo>
                  <a:lnTo>
                    <a:pt x="137" y="25"/>
                  </a:lnTo>
                  <a:lnTo>
                    <a:pt x="136" y="25"/>
                  </a:lnTo>
                  <a:lnTo>
                    <a:pt x="136" y="27"/>
                  </a:lnTo>
                  <a:lnTo>
                    <a:pt x="135" y="27"/>
                  </a:lnTo>
                  <a:lnTo>
                    <a:pt x="135" y="28"/>
                  </a:lnTo>
                  <a:lnTo>
                    <a:pt x="136" y="28"/>
                  </a:lnTo>
                  <a:lnTo>
                    <a:pt x="135" y="28"/>
                  </a:lnTo>
                  <a:lnTo>
                    <a:pt x="135" y="29"/>
                  </a:lnTo>
                  <a:lnTo>
                    <a:pt x="136" y="29"/>
                  </a:lnTo>
                  <a:lnTo>
                    <a:pt x="136" y="31"/>
                  </a:lnTo>
                  <a:lnTo>
                    <a:pt x="137" y="31"/>
                  </a:lnTo>
                  <a:lnTo>
                    <a:pt x="136" y="31"/>
                  </a:lnTo>
                  <a:lnTo>
                    <a:pt x="137" y="31"/>
                  </a:lnTo>
                  <a:lnTo>
                    <a:pt x="136" y="31"/>
                  </a:lnTo>
                  <a:lnTo>
                    <a:pt x="137" y="31"/>
                  </a:lnTo>
                  <a:lnTo>
                    <a:pt x="137" y="32"/>
                  </a:lnTo>
                  <a:lnTo>
                    <a:pt x="139" y="32"/>
                  </a:lnTo>
                  <a:lnTo>
                    <a:pt x="137" y="32"/>
                  </a:lnTo>
                  <a:lnTo>
                    <a:pt x="137" y="31"/>
                  </a:lnTo>
                  <a:lnTo>
                    <a:pt x="137" y="32"/>
                  </a:lnTo>
                  <a:lnTo>
                    <a:pt x="137" y="31"/>
                  </a:lnTo>
                  <a:lnTo>
                    <a:pt x="137" y="32"/>
                  </a:lnTo>
                  <a:lnTo>
                    <a:pt x="139" y="32"/>
                  </a:lnTo>
                  <a:lnTo>
                    <a:pt x="139" y="33"/>
                  </a:lnTo>
                  <a:lnTo>
                    <a:pt x="139" y="34"/>
                  </a:lnTo>
                  <a:lnTo>
                    <a:pt x="139" y="33"/>
                  </a:lnTo>
                  <a:lnTo>
                    <a:pt x="139" y="34"/>
                  </a:lnTo>
                  <a:lnTo>
                    <a:pt x="139" y="33"/>
                  </a:lnTo>
                  <a:lnTo>
                    <a:pt x="139" y="34"/>
                  </a:lnTo>
                  <a:lnTo>
                    <a:pt x="139" y="36"/>
                  </a:lnTo>
                  <a:lnTo>
                    <a:pt x="139" y="37"/>
                  </a:lnTo>
                  <a:lnTo>
                    <a:pt x="140" y="37"/>
                  </a:lnTo>
                  <a:lnTo>
                    <a:pt x="140" y="38"/>
                  </a:lnTo>
                  <a:lnTo>
                    <a:pt x="139" y="37"/>
                  </a:lnTo>
                  <a:lnTo>
                    <a:pt x="140" y="37"/>
                  </a:lnTo>
                  <a:lnTo>
                    <a:pt x="139" y="37"/>
                  </a:lnTo>
                  <a:lnTo>
                    <a:pt x="139" y="36"/>
                  </a:lnTo>
                  <a:lnTo>
                    <a:pt x="139" y="37"/>
                  </a:lnTo>
                  <a:lnTo>
                    <a:pt x="139" y="38"/>
                  </a:lnTo>
                  <a:lnTo>
                    <a:pt x="137" y="38"/>
                  </a:lnTo>
                  <a:lnTo>
                    <a:pt x="139" y="38"/>
                  </a:lnTo>
                  <a:lnTo>
                    <a:pt x="139" y="40"/>
                  </a:lnTo>
                  <a:lnTo>
                    <a:pt x="137" y="40"/>
                  </a:lnTo>
                  <a:lnTo>
                    <a:pt x="139" y="40"/>
                  </a:lnTo>
                  <a:lnTo>
                    <a:pt x="137" y="40"/>
                  </a:lnTo>
                  <a:lnTo>
                    <a:pt x="137" y="41"/>
                  </a:lnTo>
                  <a:lnTo>
                    <a:pt x="137" y="40"/>
                  </a:lnTo>
                  <a:lnTo>
                    <a:pt x="137" y="41"/>
                  </a:lnTo>
                  <a:lnTo>
                    <a:pt x="137" y="40"/>
                  </a:lnTo>
                  <a:lnTo>
                    <a:pt x="139" y="40"/>
                  </a:lnTo>
                  <a:lnTo>
                    <a:pt x="139" y="41"/>
                  </a:lnTo>
                  <a:lnTo>
                    <a:pt x="139" y="42"/>
                  </a:lnTo>
                  <a:lnTo>
                    <a:pt x="139" y="43"/>
                  </a:lnTo>
                  <a:lnTo>
                    <a:pt x="140" y="43"/>
                  </a:lnTo>
                  <a:lnTo>
                    <a:pt x="139" y="43"/>
                  </a:lnTo>
                  <a:lnTo>
                    <a:pt x="140" y="43"/>
                  </a:lnTo>
                  <a:lnTo>
                    <a:pt x="139" y="43"/>
                  </a:lnTo>
                  <a:lnTo>
                    <a:pt x="139" y="43"/>
                  </a:lnTo>
                  <a:lnTo>
                    <a:pt x="137" y="43"/>
                  </a:lnTo>
                  <a:lnTo>
                    <a:pt x="137" y="43"/>
                  </a:lnTo>
                  <a:lnTo>
                    <a:pt x="137" y="43"/>
                  </a:lnTo>
                  <a:lnTo>
                    <a:pt x="137" y="45"/>
                  </a:lnTo>
                  <a:lnTo>
                    <a:pt x="136" y="45"/>
                  </a:lnTo>
                  <a:lnTo>
                    <a:pt x="136" y="46"/>
                  </a:lnTo>
                  <a:lnTo>
                    <a:pt x="136" y="47"/>
                  </a:lnTo>
                  <a:lnTo>
                    <a:pt x="136" y="46"/>
                  </a:lnTo>
                  <a:lnTo>
                    <a:pt x="136" y="47"/>
                  </a:lnTo>
                  <a:lnTo>
                    <a:pt x="136" y="49"/>
                  </a:lnTo>
                  <a:lnTo>
                    <a:pt x="136" y="50"/>
                  </a:lnTo>
                  <a:lnTo>
                    <a:pt x="135" y="50"/>
                  </a:lnTo>
                  <a:lnTo>
                    <a:pt x="135" y="51"/>
                  </a:lnTo>
                  <a:lnTo>
                    <a:pt x="135" y="52"/>
                  </a:lnTo>
                  <a:lnTo>
                    <a:pt x="134" y="52"/>
                  </a:lnTo>
                  <a:lnTo>
                    <a:pt x="135" y="52"/>
                  </a:lnTo>
                  <a:lnTo>
                    <a:pt x="134" y="52"/>
                  </a:lnTo>
                  <a:lnTo>
                    <a:pt x="135" y="52"/>
                  </a:lnTo>
                  <a:lnTo>
                    <a:pt x="135" y="51"/>
                  </a:lnTo>
                  <a:lnTo>
                    <a:pt x="134" y="51"/>
                  </a:lnTo>
                  <a:lnTo>
                    <a:pt x="135" y="51"/>
                  </a:lnTo>
                  <a:lnTo>
                    <a:pt x="134" y="52"/>
                  </a:lnTo>
                  <a:lnTo>
                    <a:pt x="134" y="54"/>
                  </a:lnTo>
                  <a:lnTo>
                    <a:pt x="134" y="55"/>
                  </a:lnTo>
                  <a:lnTo>
                    <a:pt x="132" y="55"/>
                  </a:lnTo>
                  <a:lnTo>
                    <a:pt x="132" y="56"/>
                  </a:lnTo>
                  <a:lnTo>
                    <a:pt x="131" y="56"/>
                  </a:lnTo>
                  <a:lnTo>
                    <a:pt x="131" y="58"/>
                  </a:lnTo>
                  <a:lnTo>
                    <a:pt x="130" y="58"/>
                  </a:lnTo>
                  <a:lnTo>
                    <a:pt x="128" y="58"/>
                  </a:lnTo>
                  <a:lnTo>
                    <a:pt x="128" y="56"/>
                  </a:lnTo>
                  <a:lnTo>
                    <a:pt x="128" y="55"/>
                  </a:lnTo>
                  <a:lnTo>
                    <a:pt x="128" y="56"/>
                  </a:lnTo>
                  <a:lnTo>
                    <a:pt x="128" y="55"/>
                  </a:lnTo>
                  <a:lnTo>
                    <a:pt x="128" y="54"/>
                  </a:lnTo>
                  <a:lnTo>
                    <a:pt x="128" y="54"/>
                  </a:lnTo>
                  <a:lnTo>
                    <a:pt x="127" y="54"/>
                  </a:lnTo>
                  <a:lnTo>
                    <a:pt x="126" y="54"/>
                  </a:lnTo>
                  <a:lnTo>
                    <a:pt x="126" y="52"/>
                  </a:lnTo>
                  <a:lnTo>
                    <a:pt x="126" y="51"/>
                  </a:lnTo>
                  <a:lnTo>
                    <a:pt x="125" y="51"/>
                  </a:lnTo>
                  <a:lnTo>
                    <a:pt x="126" y="51"/>
                  </a:lnTo>
                  <a:lnTo>
                    <a:pt x="126" y="52"/>
                  </a:lnTo>
                  <a:lnTo>
                    <a:pt x="125" y="52"/>
                  </a:lnTo>
                  <a:lnTo>
                    <a:pt x="125" y="51"/>
                  </a:lnTo>
                  <a:lnTo>
                    <a:pt x="123" y="51"/>
                  </a:lnTo>
                  <a:lnTo>
                    <a:pt x="125" y="51"/>
                  </a:lnTo>
                  <a:lnTo>
                    <a:pt x="125" y="52"/>
                  </a:lnTo>
                  <a:lnTo>
                    <a:pt x="126" y="52"/>
                  </a:lnTo>
                  <a:lnTo>
                    <a:pt x="126" y="51"/>
                  </a:lnTo>
                  <a:lnTo>
                    <a:pt x="125" y="51"/>
                  </a:lnTo>
                  <a:lnTo>
                    <a:pt x="126" y="51"/>
                  </a:lnTo>
                  <a:lnTo>
                    <a:pt x="126" y="52"/>
                  </a:lnTo>
                  <a:lnTo>
                    <a:pt x="126" y="54"/>
                  </a:lnTo>
                  <a:lnTo>
                    <a:pt x="127" y="54"/>
                  </a:lnTo>
                  <a:lnTo>
                    <a:pt x="128" y="54"/>
                  </a:lnTo>
                  <a:lnTo>
                    <a:pt x="128" y="55"/>
                  </a:lnTo>
                  <a:lnTo>
                    <a:pt x="128" y="56"/>
                  </a:lnTo>
                  <a:lnTo>
                    <a:pt x="128" y="55"/>
                  </a:lnTo>
                  <a:lnTo>
                    <a:pt x="128" y="56"/>
                  </a:lnTo>
                  <a:lnTo>
                    <a:pt x="128" y="58"/>
                  </a:lnTo>
                  <a:lnTo>
                    <a:pt x="130" y="58"/>
                  </a:lnTo>
                  <a:lnTo>
                    <a:pt x="130" y="59"/>
                  </a:lnTo>
                  <a:lnTo>
                    <a:pt x="130" y="58"/>
                  </a:lnTo>
                  <a:lnTo>
                    <a:pt x="130" y="59"/>
                  </a:lnTo>
                  <a:lnTo>
                    <a:pt x="128" y="59"/>
                  </a:lnTo>
                  <a:lnTo>
                    <a:pt x="128" y="60"/>
                  </a:lnTo>
                  <a:lnTo>
                    <a:pt x="128" y="62"/>
                  </a:lnTo>
                  <a:lnTo>
                    <a:pt x="128" y="62"/>
                  </a:lnTo>
                  <a:lnTo>
                    <a:pt x="128" y="62"/>
                  </a:lnTo>
                  <a:lnTo>
                    <a:pt x="128" y="62"/>
                  </a:lnTo>
                  <a:lnTo>
                    <a:pt x="128" y="63"/>
                  </a:lnTo>
                  <a:lnTo>
                    <a:pt x="128" y="64"/>
                  </a:lnTo>
                  <a:lnTo>
                    <a:pt x="127" y="64"/>
                  </a:lnTo>
                  <a:lnTo>
                    <a:pt x="127" y="65"/>
                  </a:lnTo>
                  <a:lnTo>
                    <a:pt x="126" y="65"/>
                  </a:lnTo>
                  <a:lnTo>
                    <a:pt x="126" y="67"/>
                  </a:lnTo>
                  <a:lnTo>
                    <a:pt x="127" y="67"/>
                  </a:lnTo>
                  <a:lnTo>
                    <a:pt x="126" y="67"/>
                  </a:lnTo>
                  <a:lnTo>
                    <a:pt x="126" y="65"/>
                  </a:lnTo>
                  <a:lnTo>
                    <a:pt x="127" y="65"/>
                  </a:lnTo>
                  <a:lnTo>
                    <a:pt x="127" y="64"/>
                  </a:lnTo>
                  <a:lnTo>
                    <a:pt x="128" y="64"/>
                  </a:lnTo>
                  <a:lnTo>
                    <a:pt x="128" y="63"/>
                  </a:lnTo>
                  <a:lnTo>
                    <a:pt x="128" y="62"/>
                  </a:lnTo>
                  <a:lnTo>
                    <a:pt x="128" y="62"/>
                  </a:lnTo>
                  <a:lnTo>
                    <a:pt x="128" y="60"/>
                  </a:lnTo>
                  <a:lnTo>
                    <a:pt x="130" y="60"/>
                  </a:lnTo>
                  <a:lnTo>
                    <a:pt x="130" y="59"/>
                  </a:lnTo>
                  <a:lnTo>
                    <a:pt x="130" y="60"/>
                  </a:lnTo>
                  <a:lnTo>
                    <a:pt x="130" y="59"/>
                  </a:lnTo>
                  <a:lnTo>
                    <a:pt x="130" y="60"/>
                  </a:lnTo>
                  <a:lnTo>
                    <a:pt x="130" y="59"/>
                  </a:lnTo>
                  <a:lnTo>
                    <a:pt x="131" y="59"/>
                  </a:lnTo>
                  <a:lnTo>
                    <a:pt x="132" y="59"/>
                  </a:lnTo>
                  <a:lnTo>
                    <a:pt x="132" y="60"/>
                  </a:lnTo>
                  <a:lnTo>
                    <a:pt x="132" y="59"/>
                  </a:lnTo>
                  <a:lnTo>
                    <a:pt x="132" y="60"/>
                  </a:lnTo>
                  <a:lnTo>
                    <a:pt x="131" y="60"/>
                  </a:lnTo>
                  <a:lnTo>
                    <a:pt x="131" y="62"/>
                  </a:lnTo>
                  <a:lnTo>
                    <a:pt x="131" y="60"/>
                  </a:lnTo>
                  <a:lnTo>
                    <a:pt x="131" y="62"/>
                  </a:lnTo>
                  <a:lnTo>
                    <a:pt x="131" y="63"/>
                  </a:lnTo>
                  <a:lnTo>
                    <a:pt x="130" y="63"/>
                  </a:lnTo>
                  <a:lnTo>
                    <a:pt x="131" y="63"/>
                  </a:lnTo>
                  <a:lnTo>
                    <a:pt x="130" y="63"/>
                  </a:lnTo>
                  <a:lnTo>
                    <a:pt x="131" y="63"/>
                  </a:lnTo>
                  <a:lnTo>
                    <a:pt x="130" y="63"/>
                  </a:lnTo>
                  <a:lnTo>
                    <a:pt x="131" y="63"/>
                  </a:lnTo>
                  <a:lnTo>
                    <a:pt x="130" y="63"/>
                  </a:lnTo>
                  <a:lnTo>
                    <a:pt x="131" y="63"/>
                  </a:lnTo>
                  <a:lnTo>
                    <a:pt x="131" y="62"/>
                  </a:lnTo>
                  <a:lnTo>
                    <a:pt x="132" y="62"/>
                  </a:lnTo>
                  <a:lnTo>
                    <a:pt x="132" y="60"/>
                  </a:lnTo>
                  <a:lnTo>
                    <a:pt x="132" y="59"/>
                  </a:lnTo>
                  <a:lnTo>
                    <a:pt x="134" y="59"/>
                  </a:lnTo>
                  <a:lnTo>
                    <a:pt x="134" y="58"/>
                  </a:lnTo>
                  <a:lnTo>
                    <a:pt x="135" y="58"/>
                  </a:lnTo>
                  <a:lnTo>
                    <a:pt x="135" y="56"/>
                  </a:lnTo>
                  <a:lnTo>
                    <a:pt x="136" y="56"/>
                  </a:lnTo>
                  <a:lnTo>
                    <a:pt x="136" y="58"/>
                  </a:lnTo>
                  <a:lnTo>
                    <a:pt x="136" y="59"/>
                  </a:lnTo>
                  <a:lnTo>
                    <a:pt x="136" y="60"/>
                  </a:lnTo>
                  <a:lnTo>
                    <a:pt x="135" y="60"/>
                  </a:lnTo>
                  <a:lnTo>
                    <a:pt x="135" y="62"/>
                  </a:lnTo>
                  <a:lnTo>
                    <a:pt x="135" y="63"/>
                  </a:lnTo>
                  <a:lnTo>
                    <a:pt x="135" y="62"/>
                  </a:lnTo>
                  <a:lnTo>
                    <a:pt x="135" y="60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6" y="60"/>
                  </a:lnTo>
                  <a:lnTo>
                    <a:pt x="137" y="60"/>
                  </a:lnTo>
                  <a:lnTo>
                    <a:pt x="137" y="59"/>
                  </a:lnTo>
                  <a:lnTo>
                    <a:pt x="137" y="60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9"/>
                  </a:lnTo>
                  <a:lnTo>
                    <a:pt x="136" y="59"/>
                  </a:lnTo>
                  <a:lnTo>
                    <a:pt x="137" y="59"/>
                  </a:lnTo>
                  <a:lnTo>
                    <a:pt x="137" y="58"/>
                  </a:lnTo>
                  <a:lnTo>
                    <a:pt x="139" y="58"/>
                  </a:lnTo>
                  <a:lnTo>
                    <a:pt x="139" y="59"/>
                  </a:lnTo>
                  <a:lnTo>
                    <a:pt x="139" y="58"/>
                  </a:lnTo>
                  <a:lnTo>
                    <a:pt x="140" y="58"/>
                  </a:lnTo>
                  <a:lnTo>
                    <a:pt x="140" y="59"/>
                  </a:lnTo>
                  <a:lnTo>
                    <a:pt x="140" y="58"/>
                  </a:lnTo>
                  <a:lnTo>
                    <a:pt x="140" y="59"/>
                  </a:lnTo>
                  <a:lnTo>
                    <a:pt x="141" y="59"/>
                  </a:lnTo>
                  <a:lnTo>
                    <a:pt x="141" y="60"/>
                  </a:lnTo>
                  <a:lnTo>
                    <a:pt x="141" y="62"/>
                  </a:lnTo>
                  <a:lnTo>
                    <a:pt x="143" y="62"/>
                  </a:lnTo>
                  <a:lnTo>
                    <a:pt x="141" y="62"/>
                  </a:lnTo>
                  <a:lnTo>
                    <a:pt x="143" y="62"/>
                  </a:lnTo>
                  <a:lnTo>
                    <a:pt x="141" y="62"/>
                  </a:lnTo>
                  <a:lnTo>
                    <a:pt x="141" y="63"/>
                  </a:lnTo>
                  <a:lnTo>
                    <a:pt x="141" y="64"/>
                  </a:lnTo>
                  <a:lnTo>
                    <a:pt x="143" y="64"/>
                  </a:lnTo>
                  <a:lnTo>
                    <a:pt x="141" y="64"/>
                  </a:lnTo>
                  <a:lnTo>
                    <a:pt x="143" y="64"/>
                  </a:lnTo>
                  <a:lnTo>
                    <a:pt x="143" y="65"/>
                  </a:lnTo>
                  <a:lnTo>
                    <a:pt x="141" y="65"/>
                  </a:lnTo>
                  <a:lnTo>
                    <a:pt x="141" y="67"/>
                  </a:lnTo>
                  <a:lnTo>
                    <a:pt x="141" y="65"/>
                  </a:lnTo>
                  <a:lnTo>
                    <a:pt x="141" y="67"/>
                  </a:lnTo>
                  <a:lnTo>
                    <a:pt x="140" y="67"/>
                  </a:lnTo>
                  <a:lnTo>
                    <a:pt x="139" y="67"/>
                  </a:lnTo>
                  <a:lnTo>
                    <a:pt x="139" y="68"/>
                  </a:lnTo>
                  <a:lnTo>
                    <a:pt x="140" y="68"/>
                  </a:lnTo>
                  <a:lnTo>
                    <a:pt x="139" y="68"/>
                  </a:lnTo>
                  <a:lnTo>
                    <a:pt x="140" y="68"/>
                  </a:lnTo>
                  <a:lnTo>
                    <a:pt x="139" y="68"/>
                  </a:lnTo>
                  <a:lnTo>
                    <a:pt x="140" y="67"/>
                  </a:lnTo>
                  <a:lnTo>
                    <a:pt x="141" y="67"/>
                  </a:lnTo>
                  <a:lnTo>
                    <a:pt x="141" y="65"/>
                  </a:lnTo>
                  <a:lnTo>
                    <a:pt x="141" y="67"/>
                  </a:lnTo>
                  <a:lnTo>
                    <a:pt x="141" y="65"/>
                  </a:lnTo>
                  <a:lnTo>
                    <a:pt x="143" y="65"/>
                  </a:lnTo>
                  <a:lnTo>
                    <a:pt x="143" y="64"/>
                  </a:lnTo>
                  <a:lnTo>
                    <a:pt x="141" y="64"/>
                  </a:lnTo>
                  <a:lnTo>
                    <a:pt x="143" y="64"/>
                  </a:lnTo>
                  <a:lnTo>
                    <a:pt x="141" y="64"/>
                  </a:lnTo>
                  <a:lnTo>
                    <a:pt x="141" y="63"/>
                  </a:lnTo>
                  <a:lnTo>
                    <a:pt x="141" y="62"/>
                  </a:lnTo>
                  <a:lnTo>
                    <a:pt x="143" y="62"/>
                  </a:lnTo>
                  <a:lnTo>
                    <a:pt x="141" y="62"/>
                  </a:lnTo>
                  <a:lnTo>
                    <a:pt x="141" y="60"/>
                  </a:lnTo>
                  <a:lnTo>
                    <a:pt x="143" y="60"/>
                  </a:lnTo>
                  <a:lnTo>
                    <a:pt x="141" y="60"/>
                  </a:lnTo>
                  <a:lnTo>
                    <a:pt x="141" y="59"/>
                  </a:lnTo>
                  <a:lnTo>
                    <a:pt x="140" y="59"/>
                  </a:lnTo>
                  <a:lnTo>
                    <a:pt x="140" y="58"/>
                  </a:lnTo>
                  <a:lnTo>
                    <a:pt x="141" y="58"/>
                  </a:lnTo>
                  <a:lnTo>
                    <a:pt x="140" y="58"/>
                  </a:lnTo>
                  <a:lnTo>
                    <a:pt x="139" y="58"/>
                  </a:lnTo>
                  <a:lnTo>
                    <a:pt x="139" y="56"/>
                  </a:lnTo>
                  <a:lnTo>
                    <a:pt x="139" y="55"/>
                  </a:lnTo>
                  <a:lnTo>
                    <a:pt x="140" y="55"/>
                  </a:lnTo>
                  <a:lnTo>
                    <a:pt x="141" y="55"/>
                  </a:lnTo>
                  <a:lnTo>
                    <a:pt x="140" y="55"/>
                  </a:lnTo>
                  <a:lnTo>
                    <a:pt x="141" y="55"/>
                  </a:lnTo>
                  <a:lnTo>
                    <a:pt x="141" y="54"/>
                  </a:lnTo>
                  <a:lnTo>
                    <a:pt x="143" y="54"/>
                  </a:lnTo>
                  <a:lnTo>
                    <a:pt x="143" y="52"/>
                  </a:lnTo>
                  <a:lnTo>
                    <a:pt x="143" y="54"/>
                  </a:lnTo>
                  <a:lnTo>
                    <a:pt x="143" y="55"/>
                  </a:lnTo>
                  <a:lnTo>
                    <a:pt x="143" y="54"/>
                  </a:lnTo>
                  <a:lnTo>
                    <a:pt x="144" y="54"/>
                  </a:lnTo>
                  <a:lnTo>
                    <a:pt x="144" y="55"/>
                  </a:lnTo>
                  <a:lnTo>
                    <a:pt x="144" y="56"/>
                  </a:lnTo>
                  <a:lnTo>
                    <a:pt x="143" y="56"/>
                  </a:lnTo>
                  <a:lnTo>
                    <a:pt x="144" y="56"/>
                  </a:lnTo>
                  <a:lnTo>
                    <a:pt x="144" y="55"/>
                  </a:lnTo>
                  <a:lnTo>
                    <a:pt x="145" y="55"/>
                  </a:lnTo>
                  <a:lnTo>
                    <a:pt x="144" y="55"/>
                  </a:lnTo>
                  <a:lnTo>
                    <a:pt x="144" y="54"/>
                  </a:lnTo>
                  <a:lnTo>
                    <a:pt x="145" y="54"/>
                  </a:lnTo>
                  <a:lnTo>
                    <a:pt x="145" y="52"/>
                  </a:lnTo>
                  <a:lnTo>
                    <a:pt x="146" y="52"/>
                  </a:lnTo>
                  <a:lnTo>
                    <a:pt x="146" y="51"/>
                  </a:lnTo>
                  <a:lnTo>
                    <a:pt x="148" y="51"/>
                  </a:lnTo>
                  <a:lnTo>
                    <a:pt x="146" y="51"/>
                  </a:lnTo>
                  <a:lnTo>
                    <a:pt x="148" y="51"/>
                  </a:lnTo>
                  <a:lnTo>
                    <a:pt x="149" y="51"/>
                  </a:lnTo>
                  <a:lnTo>
                    <a:pt x="149" y="50"/>
                  </a:lnTo>
                  <a:lnTo>
                    <a:pt x="150" y="50"/>
                  </a:lnTo>
                  <a:lnTo>
                    <a:pt x="150" y="51"/>
                  </a:lnTo>
                  <a:lnTo>
                    <a:pt x="149" y="51"/>
                  </a:lnTo>
                  <a:lnTo>
                    <a:pt x="150" y="51"/>
                  </a:lnTo>
                  <a:lnTo>
                    <a:pt x="149" y="51"/>
                  </a:lnTo>
                  <a:lnTo>
                    <a:pt x="150" y="51"/>
                  </a:lnTo>
                  <a:lnTo>
                    <a:pt x="149" y="51"/>
                  </a:lnTo>
                  <a:lnTo>
                    <a:pt x="149" y="52"/>
                  </a:lnTo>
                  <a:lnTo>
                    <a:pt x="149" y="51"/>
                  </a:lnTo>
                  <a:lnTo>
                    <a:pt x="150" y="51"/>
                  </a:lnTo>
                  <a:lnTo>
                    <a:pt x="149" y="51"/>
                  </a:lnTo>
                  <a:lnTo>
                    <a:pt x="150" y="51"/>
                  </a:lnTo>
                  <a:lnTo>
                    <a:pt x="149" y="51"/>
                  </a:lnTo>
                  <a:lnTo>
                    <a:pt x="150" y="51"/>
                  </a:lnTo>
                  <a:lnTo>
                    <a:pt x="150" y="52"/>
                  </a:lnTo>
                  <a:lnTo>
                    <a:pt x="150" y="54"/>
                  </a:lnTo>
                  <a:lnTo>
                    <a:pt x="152" y="54"/>
                  </a:lnTo>
                  <a:lnTo>
                    <a:pt x="150" y="54"/>
                  </a:lnTo>
                  <a:lnTo>
                    <a:pt x="152" y="54"/>
                  </a:lnTo>
                  <a:lnTo>
                    <a:pt x="152" y="55"/>
                  </a:lnTo>
                  <a:lnTo>
                    <a:pt x="152" y="56"/>
                  </a:lnTo>
                  <a:lnTo>
                    <a:pt x="152" y="58"/>
                  </a:lnTo>
                  <a:lnTo>
                    <a:pt x="152" y="59"/>
                  </a:lnTo>
                  <a:lnTo>
                    <a:pt x="150" y="59"/>
                  </a:lnTo>
                  <a:lnTo>
                    <a:pt x="150" y="60"/>
                  </a:lnTo>
                  <a:lnTo>
                    <a:pt x="149" y="60"/>
                  </a:lnTo>
                  <a:lnTo>
                    <a:pt x="149" y="59"/>
                  </a:lnTo>
                  <a:lnTo>
                    <a:pt x="149" y="60"/>
                  </a:lnTo>
                  <a:lnTo>
                    <a:pt x="150" y="60"/>
                  </a:lnTo>
                  <a:lnTo>
                    <a:pt x="150" y="62"/>
                  </a:lnTo>
                  <a:lnTo>
                    <a:pt x="150" y="60"/>
                  </a:lnTo>
                  <a:lnTo>
                    <a:pt x="150" y="62"/>
                  </a:lnTo>
                  <a:lnTo>
                    <a:pt x="152" y="62"/>
                  </a:lnTo>
                  <a:lnTo>
                    <a:pt x="150" y="62"/>
                  </a:lnTo>
                  <a:lnTo>
                    <a:pt x="152" y="62"/>
                  </a:lnTo>
                  <a:lnTo>
                    <a:pt x="150" y="62"/>
                  </a:lnTo>
                  <a:lnTo>
                    <a:pt x="152" y="62"/>
                  </a:lnTo>
                  <a:lnTo>
                    <a:pt x="152" y="63"/>
                  </a:lnTo>
                  <a:lnTo>
                    <a:pt x="152" y="64"/>
                  </a:lnTo>
                  <a:lnTo>
                    <a:pt x="152" y="63"/>
                  </a:lnTo>
                  <a:lnTo>
                    <a:pt x="150" y="63"/>
                  </a:lnTo>
                  <a:lnTo>
                    <a:pt x="152" y="63"/>
                  </a:lnTo>
                  <a:lnTo>
                    <a:pt x="150" y="63"/>
                  </a:lnTo>
                  <a:lnTo>
                    <a:pt x="150" y="62"/>
                  </a:lnTo>
                  <a:lnTo>
                    <a:pt x="152" y="62"/>
                  </a:lnTo>
                  <a:lnTo>
                    <a:pt x="150" y="62"/>
                  </a:lnTo>
                  <a:lnTo>
                    <a:pt x="150" y="63"/>
                  </a:lnTo>
                  <a:lnTo>
                    <a:pt x="150" y="64"/>
                  </a:lnTo>
                  <a:lnTo>
                    <a:pt x="150" y="63"/>
                  </a:lnTo>
                  <a:lnTo>
                    <a:pt x="150" y="64"/>
                  </a:lnTo>
                  <a:lnTo>
                    <a:pt x="149" y="64"/>
                  </a:lnTo>
                  <a:lnTo>
                    <a:pt x="150" y="64"/>
                  </a:lnTo>
                  <a:lnTo>
                    <a:pt x="150" y="65"/>
                  </a:lnTo>
                  <a:lnTo>
                    <a:pt x="149" y="65"/>
                  </a:lnTo>
                  <a:lnTo>
                    <a:pt x="148" y="65"/>
                  </a:lnTo>
                  <a:lnTo>
                    <a:pt x="149" y="65"/>
                  </a:lnTo>
                  <a:lnTo>
                    <a:pt x="149" y="67"/>
                  </a:lnTo>
                  <a:lnTo>
                    <a:pt x="149" y="65"/>
                  </a:lnTo>
                  <a:lnTo>
                    <a:pt x="150" y="65"/>
                  </a:lnTo>
                  <a:lnTo>
                    <a:pt x="150" y="64"/>
                  </a:lnTo>
                  <a:lnTo>
                    <a:pt x="150" y="65"/>
                  </a:lnTo>
                  <a:lnTo>
                    <a:pt x="150" y="64"/>
                  </a:lnTo>
                  <a:lnTo>
                    <a:pt x="152" y="64"/>
                  </a:lnTo>
                  <a:lnTo>
                    <a:pt x="152" y="65"/>
                  </a:lnTo>
                  <a:lnTo>
                    <a:pt x="150" y="65"/>
                  </a:lnTo>
                  <a:lnTo>
                    <a:pt x="150" y="67"/>
                  </a:lnTo>
                  <a:lnTo>
                    <a:pt x="149" y="67"/>
                  </a:lnTo>
                  <a:lnTo>
                    <a:pt x="149" y="68"/>
                  </a:lnTo>
                  <a:lnTo>
                    <a:pt x="149" y="69"/>
                  </a:lnTo>
                  <a:lnTo>
                    <a:pt x="148" y="69"/>
                  </a:lnTo>
                  <a:lnTo>
                    <a:pt x="146" y="69"/>
                  </a:lnTo>
                  <a:lnTo>
                    <a:pt x="146" y="71"/>
                  </a:lnTo>
                  <a:lnTo>
                    <a:pt x="145" y="71"/>
                  </a:lnTo>
                  <a:lnTo>
                    <a:pt x="146" y="71"/>
                  </a:lnTo>
                  <a:lnTo>
                    <a:pt x="145" y="71"/>
                  </a:lnTo>
                  <a:lnTo>
                    <a:pt x="145" y="72"/>
                  </a:lnTo>
                  <a:lnTo>
                    <a:pt x="146" y="72"/>
                  </a:lnTo>
                  <a:lnTo>
                    <a:pt x="145" y="72"/>
                  </a:lnTo>
                  <a:lnTo>
                    <a:pt x="145" y="73"/>
                  </a:lnTo>
                  <a:lnTo>
                    <a:pt x="145" y="72"/>
                  </a:lnTo>
                  <a:lnTo>
                    <a:pt x="146" y="72"/>
                  </a:lnTo>
                  <a:lnTo>
                    <a:pt x="145" y="72"/>
                  </a:lnTo>
                  <a:lnTo>
                    <a:pt x="145" y="71"/>
                  </a:lnTo>
                  <a:lnTo>
                    <a:pt x="146" y="71"/>
                  </a:lnTo>
                  <a:lnTo>
                    <a:pt x="146" y="69"/>
                  </a:lnTo>
                  <a:lnTo>
                    <a:pt x="148" y="69"/>
                  </a:lnTo>
                  <a:lnTo>
                    <a:pt x="149" y="69"/>
                  </a:lnTo>
                  <a:lnTo>
                    <a:pt x="148" y="69"/>
                  </a:lnTo>
                  <a:lnTo>
                    <a:pt x="149" y="69"/>
                  </a:lnTo>
                  <a:lnTo>
                    <a:pt x="149" y="68"/>
                  </a:lnTo>
                  <a:lnTo>
                    <a:pt x="149" y="67"/>
                  </a:lnTo>
                  <a:lnTo>
                    <a:pt x="150" y="67"/>
                  </a:lnTo>
                  <a:lnTo>
                    <a:pt x="150" y="65"/>
                  </a:lnTo>
                  <a:lnTo>
                    <a:pt x="152" y="65"/>
                  </a:lnTo>
                  <a:lnTo>
                    <a:pt x="152" y="64"/>
                  </a:lnTo>
                  <a:lnTo>
                    <a:pt x="152" y="65"/>
                  </a:lnTo>
                  <a:lnTo>
                    <a:pt x="153" y="65"/>
                  </a:lnTo>
                  <a:lnTo>
                    <a:pt x="152" y="65"/>
                  </a:lnTo>
                  <a:lnTo>
                    <a:pt x="152" y="67"/>
                  </a:lnTo>
                  <a:lnTo>
                    <a:pt x="152" y="65"/>
                  </a:lnTo>
                  <a:lnTo>
                    <a:pt x="153" y="65"/>
                  </a:lnTo>
                  <a:lnTo>
                    <a:pt x="153" y="67"/>
                  </a:lnTo>
                  <a:lnTo>
                    <a:pt x="153" y="68"/>
                  </a:lnTo>
                  <a:lnTo>
                    <a:pt x="153" y="69"/>
                  </a:lnTo>
                  <a:lnTo>
                    <a:pt x="152" y="69"/>
                  </a:lnTo>
                  <a:lnTo>
                    <a:pt x="153" y="69"/>
                  </a:lnTo>
                  <a:lnTo>
                    <a:pt x="152" y="69"/>
                  </a:lnTo>
                  <a:lnTo>
                    <a:pt x="152" y="71"/>
                  </a:lnTo>
                  <a:lnTo>
                    <a:pt x="152" y="72"/>
                  </a:lnTo>
                  <a:lnTo>
                    <a:pt x="152" y="71"/>
                  </a:lnTo>
                  <a:lnTo>
                    <a:pt x="152" y="69"/>
                  </a:lnTo>
                  <a:lnTo>
                    <a:pt x="153" y="69"/>
                  </a:lnTo>
                  <a:lnTo>
                    <a:pt x="153" y="68"/>
                  </a:lnTo>
                  <a:lnTo>
                    <a:pt x="154" y="68"/>
                  </a:lnTo>
                  <a:lnTo>
                    <a:pt x="153" y="68"/>
                  </a:lnTo>
                  <a:lnTo>
                    <a:pt x="154" y="68"/>
                  </a:lnTo>
                  <a:lnTo>
                    <a:pt x="154" y="67"/>
                  </a:lnTo>
                  <a:lnTo>
                    <a:pt x="154" y="68"/>
                  </a:lnTo>
                  <a:lnTo>
                    <a:pt x="154" y="69"/>
                  </a:lnTo>
                  <a:lnTo>
                    <a:pt x="155" y="69"/>
                  </a:lnTo>
                  <a:lnTo>
                    <a:pt x="155" y="68"/>
                  </a:lnTo>
                  <a:lnTo>
                    <a:pt x="155" y="69"/>
                  </a:lnTo>
                  <a:lnTo>
                    <a:pt x="155" y="68"/>
                  </a:lnTo>
                  <a:lnTo>
                    <a:pt x="155" y="69"/>
                  </a:lnTo>
                  <a:lnTo>
                    <a:pt x="157" y="69"/>
                  </a:lnTo>
                  <a:lnTo>
                    <a:pt x="157" y="68"/>
                  </a:lnTo>
                  <a:lnTo>
                    <a:pt x="157" y="69"/>
                  </a:lnTo>
                  <a:lnTo>
                    <a:pt x="157" y="68"/>
                  </a:lnTo>
                  <a:lnTo>
                    <a:pt x="157" y="69"/>
                  </a:lnTo>
                  <a:lnTo>
                    <a:pt x="157" y="68"/>
                  </a:lnTo>
                  <a:lnTo>
                    <a:pt x="157" y="69"/>
                  </a:lnTo>
                  <a:lnTo>
                    <a:pt x="157" y="68"/>
                  </a:lnTo>
                  <a:lnTo>
                    <a:pt x="157" y="69"/>
                  </a:lnTo>
                  <a:lnTo>
                    <a:pt x="157" y="68"/>
                  </a:lnTo>
                  <a:lnTo>
                    <a:pt x="158" y="68"/>
                  </a:lnTo>
                  <a:lnTo>
                    <a:pt x="158" y="69"/>
                  </a:lnTo>
                  <a:lnTo>
                    <a:pt x="158" y="71"/>
                  </a:lnTo>
                  <a:lnTo>
                    <a:pt x="157" y="71"/>
                  </a:lnTo>
                  <a:lnTo>
                    <a:pt x="157" y="69"/>
                  </a:lnTo>
                  <a:lnTo>
                    <a:pt x="155" y="69"/>
                  </a:lnTo>
                  <a:lnTo>
                    <a:pt x="155" y="71"/>
                  </a:lnTo>
                  <a:lnTo>
                    <a:pt x="155" y="69"/>
                  </a:lnTo>
                  <a:lnTo>
                    <a:pt x="155" y="71"/>
                  </a:lnTo>
                  <a:lnTo>
                    <a:pt x="154" y="71"/>
                  </a:lnTo>
                  <a:lnTo>
                    <a:pt x="154" y="69"/>
                  </a:lnTo>
                  <a:lnTo>
                    <a:pt x="154" y="71"/>
                  </a:lnTo>
                  <a:lnTo>
                    <a:pt x="154" y="72"/>
                  </a:lnTo>
                  <a:lnTo>
                    <a:pt x="153" y="72"/>
                  </a:lnTo>
                  <a:lnTo>
                    <a:pt x="154" y="72"/>
                  </a:lnTo>
                  <a:lnTo>
                    <a:pt x="153" y="72"/>
                  </a:lnTo>
                  <a:lnTo>
                    <a:pt x="154" y="72"/>
                  </a:lnTo>
                  <a:lnTo>
                    <a:pt x="154" y="73"/>
                  </a:lnTo>
                  <a:lnTo>
                    <a:pt x="153" y="73"/>
                  </a:lnTo>
                  <a:lnTo>
                    <a:pt x="154" y="73"/>
                  </a:lnTo>
                  <a:lnTo>
                    <a:pt x="153" y="73"/>
                  </a:lnTo>
                  <a:lnTo>
                    <a:pt x="154" y="73"/>
                  </a:lnTo>
                  <a:lnTo>
                    <a:pt x="153" y="73"/>
                  </a:lnTo>
                  <a:lnTo>
                    <a:pt x="154" y="73"/>
                  </a:lnTo>
                  <a:lnTo>
                    <a:pt x="153" y="73"/>
                  </a:lnTo>
                  <a:lnTo>
                    <a:pt x="153" y="74"/>
                  </a:lnTo>
                  <a:lnTo>
                    <a:pt x="153" y="73"/>
                  </a:lnTo>
                  <a:lnTo>
                    <a:pt x="154" y="73"/>
                  </a:lnTo>
                  <a:lnTo>
                    <a:pt x="153" y="73"/>
                  </a:lnTo>
                  <a:lnTo>
                    <a:pt x="154" y="73"/>
                  </a:lnTo>
                  <a:lnTo>
                    <a:pt x="154" y="72"/>
                  </a:lnTo>
                  <a:lnTo>
                    <a:pt x="153" y="72"/>
                  </a:lnTo>
                  <a:lnTo>
                    <a:pt x="154" y="72"/>
                  </a:lnTo>
                  <a:lnTo>
                    <a:pt x="154" y="71"/>
                  </a:lnTo>
                  <a:lnTo>
                    <a:pt x="155" y="71"/>
                  </a:lnTo>
                  <a:lnTo>
                    <a:pt x="155" y="72"/>
                  </a:lnTo>
                  <a:lnTo>
                    <a:pt x="155" y="71"/>
                  </a:lnTo>
                  <a:lnTo>
                    <a:pt x="157" y="71"/>
                  </a:lnTo>
                  <a:lnTo>
                    <a:pt x="158" y="71"/>
                  </a:lnTo>
                  <a:lnTo>
                    <a:pt x="157" y="71"/>
                  </a:lnTo>
                  <a:lnTo>
                    <a:pt x="157" y="72"/>
                  </a:lnTo>
                  <a:lnTo>
                    <a:pt x="157" y="71"/>
                  </a:lnTo>
                  <a:lnTo>
                    <a:pt x="157" y="72"/>
                  </a:lnTo>
                  <a:lnTo>
                    <a:pt x="158" y="72"/>
                  </a:lnTo>
                  <a:lnTo>
                    <a:pt x="157" y="72"/>
                  </a:lnTo>
                  <a:lnTo>
                    <a:pt x="158" y="72"/>
                  </a:lnTo>
                  <a:lnTo>
                    <a:pt x="158" y="73"/>
                  </a:lnTo>
                  <a:lnTo>
                    <a:pt x="157" y="73"/>
                  </a:lnTo>
                  <a:lnTo>
                    <a:pt x="158" y="73"/>
                  </a:lnTo>
                  <a:lnTo>
                    <a:pt x="158" y="74"/>
                  </a:lnTo>
                  <a:lnTo>
                    <a:pt x="157" y="74"/>
                  </a:lnTo>
                  <a:lnTo>
                    <a:pt x="158" y="74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55" y="74"/>
                  </a:lnTo>
                  <a:lnTo>
                    <a:pt x="155" y="74"/>
                  </a:lnTo>
                  <a:lnTo>
                    <a:pt x="155" y="74"/>
                  </a:lnTo>
                  <a:lnTo>
                    <a:pt x="155" y="74"/>
                  </a:lnTo>
                  <a:lnTo>
                    <a:pt x="155" y="74"/>
                  </a:lnTo>
                  <a:lnTo>
                    <a:pt x="155" y="74"/>
                  </a:lnTo>
                  <a:lnTo>
                    <a:pt x="155" y="74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57" y="76"/>
                  </a:lnTo>
                  <a:lnTo>
                    <a:pt x="157" y="77"/>
                  </a:lnTo>
                  <a:lnTo>
                    <a:pt x="155" y="77"/>
                  </a:lnTo>
                  <a:lnTo>
                    <a:pt x="154" y="77"/>
                  </a:lnTo>
                  <a:lnTo>
                    <a:pt x="154" y="78"/>
                  </a:lnTo>
                  <a:lnTo>
                    <a:pt x="155" y="78"/>
                  </a:lnTo>
                  <a:lnTo>
                    <a:pt x="154" y="78"/>
                  </a:lnTo>
                  <a:lnTo>
                    <a:pt x="153" y="78"/>
                  </a:lnTo>
                  <a:lnTo>
                    <a:pt x="153" y="80"/>
                  </a:lnTo>
                  <a:lnTo>
                    <a:pt x="152" y="80"/>
                  </a:lnTo>
                  <a:lnTo>
                    <a:pt x="153" y="80"/>
                  </a:lnTo>
                  <a:lnTo>
                    <a:pt x="153" y="78"/>
                  </a:lnTo>
                  <a:lnTo>
                    <a:pt x="154" y="78"/>
                  </a:lnTo>
                  <a:lnTo>
                    <a:pt x="154" y="80"/>
                  </a:lnTo>
                  <a:lnTo>
                    <a:pt x="154" y="81"/>
                  </a:lnTo>
                  <a:lnTo>
                    <a:pt x="153" y="81"/>
                  </a:lnTo>
                  <a:lnTo>
                    <a:pt x="152" y="81"/>
                  </a:lnTo>
                  <a:lnTo>
                    <a:pt x="153" y="81"/>
                  </a:lnTo>
                  <a:lnTo>
                    <a:pt x="154" y="81"/>
                  </a:lnTo>
                  <a:lnTo>
                    <a:pt x="154" y="82"/>
                  </a:lnTo>
                  <a:lnTo>
                    <a:pt x="153" y="82"/>
                  </a:lnTo>
                  <a:lnTo>
                    <a:pt x="153" y="83"/>
                  </a:lnTo>
                  <a:lnTo>
                    <a:pt x="152" y="83"/>
                  </a:lnTo>
                  <a:lnTo>
                    <a:pt x="150" y="83"/>
                  </a:lnTo>
                  <a:lnTo>
                    <a:pt x="150" y="85"/>
                  </a:lnTo>
                  <a:lnTo>
                    <a:pt x="150" y="83"/>
                  </a:lnTo>
                  <a:lnTo>
                    <a:pt x="150" y="85"/>
                  </a:lnTo>
                  <a:lnTo>
                    <a:pt x="149" y="85"/>
                  </a:lnTo>
                  <a:lnTo>
                    <a:pt x="148" y="85"/>
                  </a:lnTo>
                  <a:lnTo>
                    <a:pt x="148" y="86"/>
                  </a:lnTo>
                  <a:lnTo>
                    <a:pt x="148" y="85"/>
                  </a:lnTo>
                  <a:lnTo>
                    <a:pt x="149" y="85"/>
                  </a:lnTo>
                  <a:lnTo>
                    <a:pt x="150" y="85"/>
                  </a:lnTo>
                  <a:lnTo>
                    <a:pt x="150" y="83"/>
                  </a:lnTo>
                  <a:lnTo>
                    <a:pt x="152" y="83"/>
                  </a:lnTo>
                  <a:lnTo>
                    <a:pt x="153" y="83"/>
                  </a:lnTo>
                  <a:lnTo>
                    <a:pt x="153" y="82"/>
                  </a:lnTo>
                  <a:lnTo>
                    <a:pt x="153" y="83"/>
                  </a:lnTo>
                  <a:lnTo>
                    <a:pt x="153" y="82"/>
                  </a:lnTo>
                  <a:lnTo>
                    <a:pt x="154" y="82"/>
                  </a:lnTo>
                  <a:lnTo>
                    <a:pt x="154" y="81"/>
                  </a:lnTo>
                  <a:lnTo>
                    <a:pt x="154" y="80"/>
                  </a:lnTo>
                  <a:lnTo>
                    <a:pt x="154" y="78"/>
                  </a:lnTo>
                  <a:lnTo>
                    <a:pt x="155" y="78"/>
                  </a:lnTo>
                  <a:lnTo>
                    <a:pt x="155" y="80"/>
                  </a:lnTo>
                  <a:lnTo>
                    <a:pt x="155" y="78"/>
                  </a:lnTo>
                  <a:lnTo>
                    <a:pt x="155" y="77"/>
                  </a:lnTo>
                  <a:lnTo>
                    <a:pt x="157" y="77"/>
                  </a:lnTo>
                  <a:lnTo>
                    <a:pt x="157" y="78"/>
                  </a:lnTo>
                  <a:lnTo>
                    <a:pt x="157" y="77"/>
                  </a:lnTo>
                  <a:lnTo>
                    <a:pt x="157" y="76"/>
                  </a:lnTo>
                  <a:lnTo>
                    <a:pt x="158" y="76"/>
                  </a:lnTo>
                  <a:lnTo>
                    <a:pt x="157" y="76"/>
                  </a:lnTo>
                  <a:lnTo>
                    <a:pt x="158" y="76"/>
                  </a:lnTo>
                  <a:lnTo>
                    <a:pt x="158" y="77"/>
                  </a:lnTo>
                  <a:lnTo>
                    <a:pt x="158" y="78"/>
                  </a:lnTo>
                  <a:lnTo>
                    <a:pt x="157" y="78"/>
                  </a:lnTo>
                  <a:lnTo>
                    <a:pt x="158" y="78"/>
                  </a:lnTo>
                  <a:lnTo>
                    <a:pt x="159" y="78"/>
                  </a:lnTo>
                  <a:lnTo>
                    <a:pt x="159" y="80"/>
                  </a:lnTo>
                  <a:lnTo>
                    <a:pt x="159" y="78"/>
                  </a:lnTo>
                  <a:lnTo>
                    <a:pt x="158" y="78"/>
                  </a:lnTo>
                  <a:lnTo>
                    <a:pt x="158" y="77"/>
                  </a:lnTo>
                  <a:lnTo>
                    <a:pt x="159" y="77"/>
                  </a:lnTo>
                  <a:lnTo>
                    <a:pt x="158" y="77"/>
                  </a:lnTo>
                  <a:lnTo>
                    <a:pt x="159" y="77"/>
                  </a:lnTo>
                  <a:lnTo>
                    <a:pt x="158" y="77"/>
                  </a:lnTo>
                  <a:lnTo>
                    <a:pt x="158" y="76"/>
                  </a:lnTo>
                  <a:lnTo>
                    <a:pt x="157" y="76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58" y="74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58" y="74"/>
                  </a:lnTo>
                  <a:lnTo>
                    <a:pt x="158" y="73"/>
                  </a:lnTo>
                  <a:lnTo>
                    <a:pt x="159" y="73"/>
                  </a:lnTo>
                  <a:lnTo>
                    <a:pt x="158" y="73"/>
                  </a:lnTo>
                  <a:lnTo>
                    <a:pt x="158" y="72"/>
                  </a:lnTo>
                  <a:lnTo>
                    <a:pt x="158" y="71"/>
                  </a:lnTo>
                  <a:lnTo>
                    <a:pt x="159" y="71"/>
                  </a:lnTo>
                  <a:lnTo>
                    <a:pt x="158" y="71"/>
                  </a:lnTo>
                  <a:lnTo>
                    <a:pt x="159" y="71"/>
                  </a:lnTo>
                  <a:lnTo>
                    <a:pt x="159" y="72"/>
                  </a:lnTo>
                  <a:lnTo>
                    <a:pt x="159" y="71"/>
                  </a:lnTo>
                  <a:lnTo>
                    <a:pt x="159" y="71"/>
                  </a:lnTo>
                  <a:lnTo>
                    <a:pt x="159" y="71"/>
                  </a:lnTo>
                  <a:lnTo>
                    <a:pt x="159" y="71"/>
                  </a:lnTo>
                  <a:lnTo>
                    <a:pt x="159" y="69"/>
                  </a:lnTo>
                  <a:lnTo>
                    <a:pt x="159" y="71"/>
                  </a:lnTo>
                  <a:lnTo>
                    <a:pt x="161" y="71"/>
                  </a:lnTo>
                  <a:lnTo>
                    <a:pt x="161" y="72"/>
                  </a:lnTo>
                  <a:lnTo>
                    <a:pt x="161" y="71"/>
                  </a:lnTo>
                  <a:lnTo>
                    <a:pt x="161" y="72"/>
                  </a:lnTo>
                  <a:lnTo>
                    <a:pt x="161" y="71"/>
                  </a:lnTo>
                  <a:lnTo>
                    <a:pt x="159" y="71"/>
                  </a:lnTo>
                  <a:lnTo>
                    <a:pt x="161" y="71"/>
                  </a:lnTo>
                  <a:lnTo>
                    <a:pt x="159" y="71"/>
                  </a:lnTo>
                  <a:lnTo>
                    <a:pt x="159" y="69"/>
                  </a:lnTo>
                  <a:lnTo>
                    <a:pt x="161" y="69"/>
                  </a:lnTo>
                  <a:lnTo>
                    <a:pt x="159" y="69"/>
                  </a:lnTo>
                  <a:lnTo>
                    <a:pt x="161" y="69"/>
                  </a:lnTo>
                  <a:lnTo>
                    <a:pt x="159" y="69"/>
                  </a:lnTo>
                  <a:lnTo>
                    <a:pt x="161" y="69"/>
                  </a:lnTo>
                  <a:lnTo>
                    <a:pt x="159" y="69"/>
                  </a:lnTo>
                  <a:lnTo>
                    <a:pt x="159" y="69"/>
                  </a:lnTo>
                  <a:lnTo>
                    <a:pt x="159" y="69"/>
                  </a:lnTo>
                  <a:lnTo>
                    <a:pt x="161" y="69"/>
                  </a:lnTo>
                  <a:lnTo>
                    <a:pt x="162" y="69"/>
                  </a:lnTo>
                  <a:lnTo>
                    <a:pt x="162" y="71"/>
                  </a:lnTo>
                  <a:lnTo>
                    <a:pt x="162" y="72"/>
                  </a:lnTo>
                  <a:lnTo>
                    <a:pt x="163" y="72"/>
                  </a:lnTo>
                  <a:lnTo>
                    <a:pt x="163" y="73"/>
                  </a:lnTo>
                  <a:lnTo>
                    <a:pt x="162" y="73"/>
                  </a:lnTo>
                  <a:lnTo>
                    <a:pt x="163" y="73"/>
                  </a:lnTo>
                  <a:lnTo>
                    <a:pt x="163" y="74"/>
                  </a:lnTo>
                  <a:lnTo>
                    <a:pt x="163" y="74"/>
                  </a:lnTo>
                  <a:lnTo>
                    <a:pt x="162" y="74"/>
                  </a:lnTo>
                  <a:lnTo>
                    <a:pt x="163" y="74"/>
                  </a:lnTo>
                  <a:lnTo>
                    <a:pt x="163" y="74"/>
                  </a:lnTo>
                  <a:lnTo>
                    <a:pt x="163" y="74"/>
                  </a:lnTo>
                  <a:lnTo>
                    <a:pt x="163" y="74"/>
                  </a:lnTo>
                  <a:lnTo>
                    <a:pt x="163" y="74"/>
                  </a:lnTo>
                  <a:lnTo>
                    <a:pt x="164" y="74"/>
                  </a:lnTo>
                  <a:lnTo>
                    <a:pt x="166" y="74"/>
                  </a:lnTo>
                  <a:lnTo>
                    <a:pt x="166" y="76"/>
                  </a:lnTo>
                  <a:lnTo>
                    <a:pt x="167" y="76"/>
                  </a:lnTo>
                  <a:lnTo>
                    <a:pt x="168" y="76"/>
                  </a:lnTo>
                  <a:lnTo>
                    <a:pt x="168" y="77"/>
                  </a:lnTo>
                  <a:lnTo>
                    <a:pt x="170" y="77"/>
                  </a:lnTo>
                  <a:lnTo>
                    <a:pt x="170" y="78"/>
                  </a:lnTo>
                  <a:lnTo>
                    <a:pt x="170" y="77"/>
                  </a:lnTo>
                  <a:lnTo>
                    <a:pt x="170" y="78"/>
                  </a:lnTo>
                  <a:lnTo>
                    <a:pt x="170" y="77"/>
                  </a:lnTo>
                  <a:lnTo>
                    <a:pt x="168" y="77"/>
                  </a:lnTo>
                  <a:lnTo>
                    <a:pt x="170" y="77"/>
                  </a:lnTo>
                  <a:lnTo>
                    <a:pt x="168" y="77"/>
                  </a:lnTo>
                  <a:lnTo>
                    <a:pt x="168" y="76"/>
                  </a:lnTo>
                  <a:lnTo>
                    <a:pt x="167" y="76"/>
                  </a:lnTo>
                  <a:lnTo>
                    <a:pt x="166" y="76"/>
                  </a:lnTo>
                  <a:lnTo>
                    <a:pt x="167" y="76"/>
                  </a:lnTo>
                  <a:lnTo>
                    <a:pt x="167" y="77"/>
                  </a:lnTo>
                  <a:lnTo>
                    <a:pt x="167" y="78"/>
                  </a:lnTo>
                  <a:lnTo>
                    <a:pt x="166" y="78"/>
                  </a:lnTo>
                  <a:lnTo>
                    <a:pt x="166" y="77"/>
                  </a:lnTo>
                  <a:lnTo>
                    <a:pt x="166" y="78"/>
                  </a:lnTo>
                  <a:lnTo>
                    <a:pt x="167" y="78"/>
                  </a:lnTo>
                  <a:lnTo>
                    <a:pt x="166" y="78"/>
                  </a:lnTo>
                  <a:lnTo>
                    <a:pt x="166" y="80"/>
                  </a:lnTo>
                  <a:lnTo>
                    <a:pt x="166" y="81"/>
                  </a:lnTo>
                  <a:lnTo>
                    <a:pt x="166" y="80"/>
                  </a:lnTo>
                  <a:lnTo>
                    <a:pt x="166" y="81"/>
                  </a:lnTo>
                  <a:lnTo>
                    <a:pt x="164" y="81"/>
                  </a:lnTo>
                  <a:lnTo>
                    <a:pt x="164" y="80"/>
                  </a:lnTo>
                  <a:lnTo>
                    <a:pt x="164" y="81"/>
                  </a:lnTo>
                  <a:lnTo>
                    <a:pt x="166" y="81"/>
                  </a:lnTo>
                  <a:lnTo>
                    <a:pt x="164" y="81"/>
                  </a:lnTo>
                  <a:lnTo>
                    <a:pt x="164" y="82"/>
                  </a:lnTo>
                  <a:lnTo>
                    <a:pt x="163" y="82"/>
                  </a:lnTo>
                  <a:lnTo>
                    <a:pt x="163" y="81"/>
                  </a:lnTo>
                  <a:lnTo>
                    <a:pt x="163" y="82"/>
                  </a:lnTo>
                  <a:lnTo>
                    <a:pt x="164" y="82"/>
                  </a:lnTo>
                  <a:lnTo>
                    <a:pt x="164" y="83"/>
                  </a:lnTo>
                  <a:lnTo>
                    <a:pt x="163" y="83"/>
                  </a:lnTo>
                  <a:lnTo>
                    <a:pt x="164" y="83"/>
                  </a:lnTo>
                  <a:lnTo>
                    <a:pt x="163" y="83"/>
                  </a:lnTo>
                  <a:lnTo>
                    <a:pt x="163" y="85"/>
                  </a:lnTo>
                  <a:lnTo>
                    <a:pt x="163" y="86"/>
                  </a:lnTo>
                  <a:lnTo>
                    <a:pt x="162" y="86"/>
                  </a:lnTo>
                  <a:lnTo>
                    <a:pt x="163" y="86"/>
                  </a:lnTo>
                  <a:lnTo>
                    <a:pt x="163" y="87"/>
                  </a:lnTo>
                  <a:lnTo>
                    <a:pt x="162" y="87"/>
                  </a:lnTo>
                  <a:lnTo>
                    <a:pt x="161" y="87"/>
                  </a:lnTo>
                  <a:lnTo>
                    <a:pt x="161" y="89"/>
                  </a:lnTo>
                  <a:lnTo>
                    <a:pt x="161" y="87"/>
                  </a:lnTo>
                  <a:lnTo>
                    <a:pt x="161" y="89"/>
                  </a:lnTo>
                  <a:lnTo>
                    <a:pt x="159" y="89"/>
                  </a:lnTo>
                  <a:lnTo>
                    <a:pt x="161" y="89"/>
                  </a:lnTo>
                  <a:lnTo>
                    <a:pt x="159" y="89"/>
                  </a:lnTo>
                  <a:lnTo>
                    <a:pt x="159" y="90"/>
                  </a:lnTo>
                  <a:lnTo>
                    <a:pt x="159" y="89"/>
                  </a:lnTo>
                  <a:lnTo>
                    <a:pt x="161" y="89"/>
                  </a:lnTo>
                  <a:lnTo>
                    <a:pt x="161" y="87"/>
                  </a:lnTo>
                  <a:lnTo>
                    <a:pt x="161" y="89"/>
                  </a:lnTo>
                  <a:lnTo>
                    <a:pt x="161" y="87"/>
                  </a:lnTo>
                  <a:lnTo>
                    <a:pt x="162" y="87"/>
                  </a:lnTo>
                  <a:lnTo>
                    <a:pt x="161" y="87"/>
                  </a:lnTo>
                  <a:lnTo>
                    <a:pt x="162" y="87"/>
                  </a:lnTo>
                  <a:lnTo>
                    <a:pt x="163" y="87"/>
                  </a:lnTo>
                  <a:lnTo>
                    <a:pt x="163" y="89"/>
                  </a:lnTo>
                  <a:lnTo>
                    <a:pt x="163" y="90"/>
                  </a:lnTo>
                  <a:lnTo>
                    <a:pt x="163" y="91"/>
                  </a:lnTo>
                  <a:lnTo>
                    <a:pt x="163" y="90"/>
                  </a:lnTo>
                  <a:lnTo>
                    <a:pt x="163" y="89"/>
                  </a:lnTo>
                  <a:lnTo>
                    <a:pt x="163" y="87"/>
                  </a:lnTo>
                  <a:lnTo>
                    <a:pt x="162" y="87"/>
                  </a:lnTo>
                  <a:lnTo>
                    <a:pt x="163" y="87"/>
                  </a:lnTo>
                  <a:lnTo>
                    <a:pt x="163" y="86"/>
                  </a:lnTo>
                  <a:lnTo>
                    <a:pt x="163" y="85"/>
                  </a:lnTo>
                  <a:lnTo>
                    <a:pt x="163" y="83"/>
                  </a:lnTo>
                  <a:lnTo>
                    <a:pt x="164" y="83"/>
                  </a:lnTo>
                  <a:lnTo>
                    <a:pt x="164" y="82"/>
                  </a:lnTo>
                  <a:lnTo>
                    <a:pt x="166" y="81"/>
                  </a:lnTo>
                  <a:lnTo>
                    <a:pt x="166" y="80"/>
                  </a:lnTo>
                  <a:lnTo>
                    <a:pt x="166" y="81"/>
                  </a:lnTo>
                  <a:lnTo>
                    <a:pt x="166" y="80"/>
                  </a:lnTo>
                  <a:lnTo>
                    <a:pt x="167" y="80"/>
                  </a:lnTo>
                  <a:lnTo>
                    <a:pt x="166" y="80"/>
                  </a:lnTo>
                  <a:lnTo>
                    <a:pt x="166" y="78"/>
                  </a:lnTo>
                  <a:lnTo>
                    <a:pt x="167" y="78"/>
                  </a:lnTo>
                  <a:lnTo>
                    <a:pt x="167" y="80"/>
                  </a:lnTo>
                  <a:lnTo>
                    <a:pt x="167" y="81"/>
                  </a:lnTo>
                  <a:lnTo>
                    <a:pt x="167" y="82"/>
                  </a:lnTo>
                  <a:lnTo>
                    <a:pt x="167" y="81"/>
                  </a:lnTo>
                  <a:lnTo>
                    <a:pt x="167" y="80"/>
                  </a:lnTo>
                  <a:lnTo>
                    <a:pt x="168" y="80"/>
                  </a:lnTo>
                  <a:lnTo>
                    <a:pt x="168" y="78"/>
                  </a:lnTo>
                  <a:lnTo>
                    <a:pt x="170" y="78"/>
                  </a:lnTo>
                  <a:lnTo>
                    <a:pt x="170" y="80"/>
                  </a:lnTo>
                  <a:lnTo>
                    <a:pt x="171" y="80"/>
                  </a:lnTo>
                  <a:lnTo>
                    <a:pt x="171" y="81"/>
                  </a:lnTo>
                  <a:lnTo>
                    <a:pt x="171" y="80"/>
                  </a:lnTo>
                  <a:lnTo>
                    <a:pt x="171" y="81"/>
                  </a:lnTo>
                  <a:lnTo>
                    <a:pt x="172" y="81"/>
                  </a:lnTo>
                  <a:lnTo>
                    <a:pt x="172" y="82"/>
                  </a:lnTo>
                  <a:lnTo>
                    <a:pt x="171" y="82"/>
                  </a:lnTo>
                  <a:lnTo>
                    <a:pt x="172" y="82"/>
                  </a:lnTo>
                  <a:lnTo>
                    <a:pt x="172" y="83"/>
                  </a:lnTo>
                  <a:lnTo>
                    <a:pt x="173" y="83"/>
                  </a:lnTo>
                  <a:lnTo>
                    <a:pt x="172" y="83"/>
                  </a:lnTo>
                  <a:lnTo>
                    <a:pt x="172" y="85"/>
                  </a:lnTo>
                  <a:lnTo>
                    <a:pt x="171" y="85"/>
                  </a:lnTo>
                  <a:lnTo>
                    <a:pt x="172" y="85"/>
                  </a:lnTo>
                  <a:lnTo>
                    <a:pt x="172" y="86"/>
                  </a:lnTo>
                  <a:lnTo>
                    <a:pt x="171" y="86"/>
                  </a:lnTo>
                  <a:lnTo>
                    <a:pt x="170" y="86"/>
                  </a:lnTo>
                  <a:lnTo>
                    <a:pt x="170" y="87"/>
                  </a:lnTo>
                  <a:lnTo>
                    <a:pt x="168" y="87"/>
                  </a:lnTo>
                  <a:lnTo>
                    <a:pt x="168" y="89"/>
                  </a:lnTo>
                  <a:lnTo>
                    <a:pt x="168" y="90"/>
                  </a:lnTo>
                  <a:lnTo>
                    <a:pt x="168" y="91"/>
                  </a:lnTo>
                  <a:lnTo>
                    <a:pt x="167" y="91"/>
                  </a:lnTo>
                  <a:lnTo>
                    <a:pt x="167" y="92"/>
                  </a:lnTo>
                  <a:lnTo>
                    <a:pt x="167" y="91"/>
                  </a:lnTo>
                  <a:lnTo>
                    <a:pt x="167" y="92"/>
                  </a:lnTo>
                  <a:lnTo>
                    <a:pt x="166" y="92"/>
                  </a:lnTo>
                  <a:lnTo>
                    <a:pt x="167" y="92"/>
                  </a:lnTo>
                  <a:lnTo>
                    <a:pt x="167" y="91"/>
                  </a:lnTo>
                  <a:lnTo>
                    <a:pt x="167" y="92"/>
                  </a:lnTo>
                  <a:lnTo>
                    <a:pt x="167" y="91"/>
                  </a:lnTo>
                  <a:lnTo>
                    <a:pt x="167" y="92"/>
                  </a:lnTo>
                  <a:lnTo>
                    <a:pt x="167" y="91"/>
                  </a:lnTo>
                  <a:lnTo>
                    <a:pt x="168" y="91"/>
                  </a:lnTo>
                  <a:lnTo>
                    <a:pt x="168" y="90"/>
                  </a:lnTo>
                  <a:lnTo>
                    <a:pt x="168" y="89"/>
                  </a:lnTo>
                  <a:lnTo>
                    <a:pt x="168" y="87"/>
                  </a:lnTo>
                  <a:lnTo>
                    <a:pt x="170" y="87"/>
                  </a:lnTo>
                  <a:lnTo>
                    <a:pt x="171" y="87"/>
                  </a:lnTo>
                  <a:lnTo>
                    <a:pt x="171" y="86"/>
                  </a:lnTo>
                  <a:lnTo>
                    <a:pt x="171" y="87"/>
                  </a:lnTo>
                  <a:lnTo>
                    <a:pt x="170" y="87"/>
                  </a:lnTo>
                  <a:lnTo>
                    <a:pt x="171" y="87"/>
                  </a:lnTo>
                  <a:lnTo>
                    <a:pt x="171" y="86"/>
                  </a:lnTo>
                  <a:lnTo>
                    <a:pt x="171" y="87"/>
                  </a:lnTo>
                  <a:lnTo>
                    <a:pt x="171" y="86"/>
                  </a:lnTo>
                  <a:lnTo>
                    <a:pt x="172" y="86"/>
                  </a:lnTo>
                  <a:lnTo>
                    <a:pt x="172" y="85"/>
                  </a:lnTo>
                  <a:lnTo>
                    <a:pt x="172" y="86"/>
                  </a:lnTo>
                  <a:lnTo>
                    <a:pt x="172" y="85"/>
                  </a:lnTo>
                  <a:lnTo>
                    <a:pt x="173" y="85"/>
                  </a:lnTo>
                  <a:lnTo>
                    <a:pt x="172" y="85"/>
                  </a:lnTo>
                  <a:lnTo>
                    <a:pt x="173" y="85"/>
                  </a:lnTo>
                  <a:lnTo>
                    <a:pt x="173" y="83"/>
                  </a:lnTo>
                  <a:lnTo>
                    <a:pt x="175" y="83"/>
                  </a:lnTo>
                  <a:lnTo>
                    <a:pt x="173" y="82"/>
                  </a:lnTo>
                  <a:lnTo>
                    <a:pt x="175" y="82"/>
                  </a:lnTo>
                  <a:lnTo>
                    <a:pt x="176" y="82"/>
                  </a:lnTo>
                  <a:lnTo>
                    <a:pt x="176" y="83"/>
                  </a:lnTo>
                  <a:lnTo>
                    <a:pt x="177" y="83"/>
                  </a:lnTo>
                  <a:lnTo>
                    <a:pt x="177" y="85"/>
                  </a:lnTo>
                  <a:lnTo>
                    <a:pt x="177" y="83"/>
                  </a:lnTo>
                  <a:lnTo>
                    <a:pt x="177" y="85"/>
                  </a:lnTo>
                  <a:lnTo>
                    <a:pt x="176" y="85"/>
                  </a:lnTo>
                  <a:lnTo>
                    <a:pt x="176" y="86"/>
                  </a:lnTo>
                  <a:lnTo>
                    <a:pt x="176" y="85"/>
                  </a:lnTo>
                  <a:lnTo>
                    <a:pt x="176" y="86"/>
                  </a:lnTo>
                  <a:lnTo>
                    <a:pt x="176" y="87"/>
                  </a:lnTo>
                  <a:lnTo>
                    <a:pt x="175" y="87"/>
                  </a:lnTo>
                  <a:lnTo>
                    <a:pt x="175" y="89"/>
                  </a:lnTo>
                  <a:lnTo>
                    <a:pt x="173" y="89"/>
                  </a:lnTo>
                  <a:lnTo>
                    <a:pt x="173" y="90"/>
                  </a:lnTo>
                  <a:lnTo>
                    <a:pt x="172" y="90"/>
                  </a:lnTo>
                  <a:lnTo>
                    <a:pt x="172" y="91"/>
                  </a:lnTo>
                  <a:lnTo>
                    <a:pt x="172" y="90"/>
                  </a:lnTo>
                  <a:lnTo>
                    <a:pt x="173" y="90"/>
                  </a:lnTo>
                  <a:lnTo>
                    <a:pt x="173" y="89"/>
                  </a:lnTo>
                  <a:lnTo>
                    <a:pt x="175" y="89"/>
                  </a:lnTo>
                  <a:lnTo>
                    <a:pt x="175" y="87"/>
                  </a:lnTo>
                  <a:lnTo>
                    <a:pt x="175" y="89"/>
                  </a:lnTo>
                  <a:lnTo>
                    <a:pt x="175" y="87"/>
                  </a:lnTo>
                  <a:lnTo>
                    <a:pt x="175" y="89"/>
                  </a:lnTo>
                  <a:lnTo>
                    <a:pt x="176" y="89"/>
                  </a:lnTo>
                  <a:lnTo>
                    <a:pt x="175" y="89"/>
                  </a:lnTo>
                  <a:lnTo>
                    <a:pt x="175" y="90"/>
                  </a:lnTo>
                  <a:lnTo>
                    <a:pt x="176" y="89"/>
                  </a:lnTo>
                  <a:lnTo>
                    <a:pt x="176" y="87"/>
                  </a:lnTo>
                  <a:lnTo>
                    <a:pt x="177" y="87"/>
                  </a:lnTo>
                  <a:lnTo>
                    <a:pt x="177" y="89"/>
                  </a:lnTo>
                  <a:lnTo>
                    <a:pt x="177" y="90"/>
                  </a:lnTo>
                  <a:lnTo>
                    <a:pt x="177" y="89"/>
                  </a:lnTo>
                  <a:lnTo>
                    <a:pt x="179" y="89"/>
                  </a:lnTo>
                  <a:lnTo>
                    <a:pt x="179" y="87"/>
                  </a:lnTo>
                  <a:lnTo>
                    <a:pt x="179" y="89"/>
                  </a:lnTo>
                  <a:lnTo>
                    <a:pt x="179" y="87"/>
                  </a:lnTo>
                  <a:lnTo>
                    <a:pt x="180" y="87"/>
                  </a:lnTo>
                  <a:lnTo>
                    <a:pt x="181" y="87"/>
                  </a:lnTo>
                  <a:lnTo>
                    <a:pt x="180" y="87"/>
                  </a:lnTo>
                  <a:lnTo>
                    <a:pt x="181" y="87"/>
                  </a:lnTo>
                  <a:lnTo>
                    <a:pt x="182" y="87"/>
                  </a:lnTo>
                  <a:lnTo>
                    <a:pt x="182" y="86"/>
                  </a:lnTo>
                  <a:lnTo>
                    <a:pt x="182" y="87"/>
                  </a:lnTo>
                  <a:lnTo>
                    <a:pt x="182" y="86"/>
                  </a:lnTo>
                  <a:lnTo>
                    <a:pt x="181" y="86"/>
                  </a:lnTo>
                  <a:lnTo>
                    <a:pt x="181" y="87"/>
                  </a:lnTo>
                  <a:lnTo>
                    <a:pt x="181" y="86"/>
                  </a:lnTo>
                  <a:lnTo>
                    <a:pt x="182" y="86"/>
                  </a:lnTo>
                  <a:lnTo>
                    <a:pt x="184" y="86"/>
                  </a:lnTo>
                  <a:lnTo>
                    <a:pt x="185" y="86"/>
                  </a:lnTo>
                  <a:lnTo>
                    <a:pt x="185" y="87"/>
                  </a:lnTo>
                  <a:lnTo>
                    <a:pt x="186" y="87"/>
                  </a:lnTo>
                  <a:lnTo>
                    <a:pt x="185" y="87"/>
                  </a:lnTo>
                  <a:lnTo>
                    <a:pt x="185" y="86"/>
                  </a:lnTo>
                  <a:lnTo>
                    <a:pt x="185" y="85"/>
                  </a:lnTo>
                  <a:lnTo>
                    <a:pt x="186" y="85"/>
                  </a:lnTo>
                  <a:lnTo>
                    <a:pt x="188" y="85"/>
                  </a:lnTo>
                  <a:lnTo>
                    <a:pt x="188" y="83"/>
                  </a:lnTo>
                  <a:lnTo>
                    <a:pt x="189" y="83"/>
                  </a:lnTo>
                  <a:lnTo>
                    <a:pt x="190" y="83"/>
                  </a:lnTo>
                  <a:lnTo>
                    <a:pt x="190" y="83"/>
                  </a:lnTo>
                  <a:lnTo>
                    <a:pt x="191" y="83"/>
                  </a:lnTo>
                  <a:lnTo>
                    <a:pt x="191" y="85"/>
                  </a:lnTo>
                  <a:lnTo>
                    <a:pt x="193" y="85"/>
                  </a:lnTo>
                  <a:lnTo>
                    <a:pt x="191" y="85"/>
                  </a:lnTo>
                  <a:lnTo>
                    <a:pt x="193" y="85"/>
                  </a:lnTo>
                  <a:lnTo>
                    <a:pt x="191" y="85"/>
                  </a:lnTo>
                  <a:lnTo>
                    <a:pt x="191" y="86"/>
                  </a:lnTo>
                  <a:lnTo>
                    <a:pt x="193" y="86"/>
                  </a:lnTo>
                  <a:lnTo>
                    <a:pt x="191" y="86"/>
                  </a:lnTo>
                  <a:lnTo>
                    <a:pt x="193" y="86"/>
                  </a:lnTo>
                  <a:lnTo>
                    <a:pt x="191" y="86"/>
                  </a:lnTo>
                  <a:lnTo>
                    <a:pt x="191" y="85"/>
                  </a:lnTo>
                  <a:lnTo>
                    <a:pt x="193" y="85"/>
                  </a:lnTo>
                  <a:lnTo>
                    <a:pt x="193" y="86"/>
                  </a:lnTo>
                  <a:lnTo>
                    <a:pt x="194" y="86"/>
                  </a:lnTo>
                  <a:lnTo>
                    <a:pt x="193" y="86"/>
                  </a:lnTo>
                  <a:lnTo>
                    <a:pt x="194" y="86"/>
                  </a:lnTo>
                  <a:lnTo>
                    <a:pt x="193" y="86"/>
                  </a:lnTo>
                  <a:lnTo>
                    <a:pt x="193" y="85"/>
                  </a:lnTo>
                  <a:lnTo>
                    <a:pt x="193" y="86"/>
                  </a:lnTo>
                  <a:lnTo>
                    <a:pt x="193" y="85"/>
                  </a:lnTo>
                  <a:lnTo>
                    <a:pt x="193" y="83"/>
                  </a:lnTo>
                  <a:lnTo>
                    <a:pt x="194" y="83"/>
                  </a:lnTo>
                  <a:lnTo>
                    <a:pt x="194" y="85"/>
                  </a:lnTo>
                  <a:lnTo>
                    <a:pt x="194" y="83"/>
                  </a:lnTo>
                  <a:lnTo>
                    <a:pt x="194" y="85"/>
                  </a:lnTo>
                  <a:lnTo>
                    <a:pt x="195" y="85"/>
                  </a:lnTo>
                  <a:lnTo>
                    <a:pt x="195" y="86"/>
                  </a:lnTo>
                  <a:lnTo>
                    <a:pt x="195" y="85"/>
                  </a:lnTo>
                  <a:lnTo>
                    <a:pt x="197" y="85"/>
                  </a:lnTo>
                  <a:lnTo>
                    <a:pt x="197" y="86"/>
                  </a:lnTo>
                  <a:lnTo>
                    <a:pt x="197" y="85"/>
                  </a:lnTo>
                  <a:lnTo>
                    <a:pt x="195" y="85"/>
                  </a:lnTo>
                  <a:lnTo>
                    <a:pt x="197" y="85"/>
                  </a:lnTo>
                  <a:lnTo>
                    <a:pt x="195" y="85"/>
                  </a:lnTo>
                  <a:lnTo>
                    <a:pt x="195" y="83"/>
                  </a:lnTo>
                  <a:lnTo>
                    <a:pt x="197" y="83"/>
                  </a:lnTo>
                  <a:lnTo>
                    <a:pt x="195" y="83"/>
                  </a:lnTo>
                  <a:lnTo>
                    <a:pt x="195" y="82"/>
                  </a:lnTo>
                  <a:lnTo>
                    <a:pt x="197" y="82"/>
                  </a:lnTo>
                  <a:lnTo>
                    <a:pt x="198" y="82"/>
                  </a:lnTo>
                  <a:lnTo>
                    <a:pt x="199" y="82"/>
                  </a:lnTo>
                  <a:lnTo>
                    <a:pt x="200" y="82"/>
                  </a:lnTo>
                  <a:lnTo>
                    <a:pt x="202" y="82"/>
                  </a:lnTo>
                  <a:lnTo>
                    <a:pt x="203" y="82"/>
                  </a:lnTo>
                  <a:lnTo>
                    <a:pt x="202" y="82"/>
                  </a:lnTo>
                  <a:lnTo>
                    <a:pt x="202" y="81"/>
                  </a:lnTo>
                  <a:lnTo>
                    <a:pt x="203" y="81"/>
                  </a:lnTo>
                  <a:lnTo>
                    <a:pt x="203" y="82"/>
                  </a:lnTo>
                  <a:lnTo>
                    <a:pt x="203" y="81"/>
                  </a:lnTo>
                  <a:lnTo>
                    <a:pt x="204" y="81"/>
                  </a:lnTo>
                  <a:lnTo>
                    <a:pt x="203" y="81"/>
                  </a:lnTo>
                  <a:lnTo>
                    <a:pt x="204" y="81"/>
                  </a:lnTo>
                  <a:lnTo>
                    <a:pt x="204" y="80"/>
                  </a:lnTo>
                  <a:lnTo>
                    <a:pt x="204" y="81"/>
                  </a:lnTo>
                  <a:lnTo>
                    <a:pt x="204" y="80"/>
                  </a:lnTo>
                  <a:lnTo>
                    <a:pt x="204" y="81"/>
                  </a:lnTo>
                  <a:lnTo>
                    <a:pt x="204" y="80"/>
                  </a:lnTo>
                  <a:lnTo>
                    <a:pt x="204" y="81"/>
                  </a:lnTo>
                  <a:lnTo>
                    <a:pt x="206" y="81"/>
                  </a:lnTo>
                  <a:lnTo>
                    <a:pt x="207" y="81"/>
                  </a:lnTo>
                  <a:lnTo>
                    <a:pt x="207" y="82"/>
                  </a:lnTo>
                  <a:lnTo>
                    <a:pt x="207" y="83"/>
                  </a:lnTo>
                  <a:lnTo>
                    <a:pt x="206" y="83"/>
                  </a:lnTo>
                  <a:lnTo>
                    <a:pt x="206" y="85"/>
                  </a:lnTo>
                  <a:lnTo>
                    <a:pt x="204" y="85"/>
                  </a:lnTo>
                  <a:lnTo>
                    <a:pt x="204" y="86"/>
                  </a:lnTo>
                  <a:lnTo>
                    <a:pt x="204" y="87"/>
                  </a:lnTo>
                  <a:lnTo>
                    <a:pt x="204" y="86"/>
                  </a:lnTo>
                  <a:lnTo>
                    <a:pt x="203" y="87"/>
                  </a:lnTo>
                  <a:lnTo>
                    <a:pt x="202" y="87"/>
                  </a:lnTo>
                  <a:lnTo>
                    <a:pt x="202" y="89"/>
                  </a:lnTo>
                  <a:lnTo>
                    <a:pt x="200" y="89"/>
                  </a:lnTo>
                  <a:lnTo>
                    <a:pt x="199" y="89"/>
                  </a:lnTo>
                  <a:lnTo>
                    <a:pt x="199" y="90"/>
                  </a:lnTo>
                  <a:lnTo>
                    <a:pt x="198" y="90"/>
                  </a:lnTo>
                  <a:lnTo>
                    <a:pt x="199" y="90"/>
                  </a:lnTo>
                  <a:lnTo>
                    <a:pt x="198" y="90"/>
                  </a:lnTo>
                  <a:lnTo>
                    <a:pt x="198" y="89"/>
                  </a:lnTo>
                  <a:lnTo>
                    <a:pt x="198" y="90"/>
                  </a:lnTo>
                  <a:lnTo>
                    <a:pt x="198" y="91"/>
                  </a:lnTo>
                  <a:lnTo>
                    <a:pt x="197" y="91"/>
                  </a:lnTo>
                  <a:lnTo>
                    <a:pt x="198" y="91"/>
                  </a:lnTo>
                  <a:lnTo>
                    <a:pt x="198" y="92"/>
                  </a:lnTo>
                  <a:lnTo>
                    <a:pt x="198" y="91"/>
                  </a:lnTo>
                  <a:lnTo>
                    <a:pt x="198" y="92"/>
                  </a:lnTo>
                  <a:lnTo>
                    <a:pt x="198" y="91"/>
                  </a:lnTo>
                  <a:lnTo>
                    <a:pt x="198" y="92"/>
                  </a:lnTo>
                  <a:lnTo>
                    <a:pt x="198" y="91"/>
                  </a:lnTo>
                  <a:lnTo>
                    <a:pt x="199" y="91"/>
                  </a:lnTo>
                  <a:lnTo>
                    <a:pt x="199" y="92"/>
                  </a:lnTo>
                  <a:lnTo>
                    <a:pt x="200" y="92"/>
                  </a:lnTo>
                  <a:lnTo>
                    <a:pt x="200" y="94"/>
                  </a:lnTo>
                  <a:lnTo>
                    <a:pt x="200" y="92"/>
                  </a:lnTo>
                  <a:lnTo>
                    <a:pt x="200" y="94"/>
                  </a:lnTo>
                  <a:lnTo>
                    <a:pt x="197" y="95"/>
                  </a:lnTo>
                  <a:lnTo>
                    <a:pt x="197" y="96"/>
                  </a:lnTo>
                  <a:lnTo>
                    <a:pt x="197" y="98"/>
                  </a:lnTo>
                  <a:lnTo>
                    <a:pt x="197" y="99"/>
                  </a:lnTo>
                  <a:lnTo>
                    <a:pt x="197" y="100"/>
                  </a:lnTo>
                  <a:lnTo>
                    <a:pt x="197" y="101"/>
                  </a:lnTo>
                  <a:lnTo>
                    <a:pt x="195" y="101"/>
                  </a:lnTo>
                  <a:lnTo>
                    <a:pt x="195" y="103"/>
                  </a:lnTo>
                  <a:lnTo>
                    <a:pt x="195" y="104"/>
                  </a:lnTo>
                  <a:lnTo>
                    <a:pt x="194" y="104"/>
                  </a:lnTo>
                  <a:lnTo>
                    <a:pt x="194" y="103"/>
                  </a:lnTo>
                  <a:lnTo>
                    <a:pt x="193" y="103"/>
                  </a:lnTo>
                  <a:lnTo>
                    <a:pt x="194" y="103"/>
                  </a:lnTo>
                  <a:lnTo>
                    <a:pt x="193" y="103"/>
                  </a:lnTo>
                  <a:lnTo>
                    <a:pt x="191" y="103"/>
                  </a:lnTo>
                  <a:lnTo>
                    <a:pt x="193" y="103"/>
                  </a:lnTo>
                  <a:lnTo>
                    <a:pt x="191" y="103"/>
                  </a:lnTo>
                  <a:lnTo>
                    <a:pt x="191" y="101"/>
                  </a:lnTo>
                  <a:lnTo>
                    <a:pt x="191" y="103"/>
                  </a:lnTo>
                  <a:lnTo>
                    <a:pt x="193" y="103"/>
                  </a:lnTo>
                  <a:lnTo>
                    <a:pt x="193" y="101"/>
                  </a:lnTo>
                  <a:lnTo>
                    <a:pt x="191" y="101"/>
                  </a:lnTo>
                  <a:lnTo>
                    <a:pt x="191" y="100"/>
                  </a:lnTo>
                  <a:lnTo>
                    <a:pt x="191" y="101"/>
                  </a:lnTo>
                  <a:lnTo>
                    <a:pt x="191" y="100"/>
                  </a:lnTo>
                  <a:lnTo>
                    <a:pt x="191" y="99"/>
                  </a:lnTo>
                  <a:lnTo>
                    <a:pt x="191" y="100"/>
                  </a:lnTo>
                  <a:lnTo>
                    <a:pt x="191" y="101"/>
                  </a:lnTo>
                  <a:lnTo>
                    <a:pt x="193" y="101"/>
                  </a:lnTo>
                  <a:lnTo>
                    <a:pt x="193" y="103"/>
                  </a:lnTo>
                  <a:lnTo>
                    <a:pt x="191" y="103"/>
                  </a:lnTo>
                  <a:lnTo>
                    <a:pt x="193" y="101"/>
                  </a:lnTo>
                  <a:lnTo>
                    <a:pt x="191" y="101"/>
                  </a:lnTo>
                  <a:lnTo>
                    <a:pt x="191" y="103"/>
                  </a:lnTo>
                  <a:lnTo>
                    <a:pt x="193" y="103"/>
                  </a:lnTo>
                  <a:lnTo>
                    <a:pt x="193" y="104"/>
                  </a:lnTo>
                  <a:lnTo>
                    <a:pt x="191" y="104"/>
                  </a:lnTo>
                  <a:lnTo>
                    <a:pt x="191" y="103"/>
                  </a:lnTo>
                  <a:lnTo>
                    <a:pt x="191" y="104"/>
                  </a:lnTo>
                  <a:lnTo>
                    <a:pt x="193" y="104"/>
                  </a:lnTo>
                  <a:lnTo>
                    <a:pt x="193" y="105"/>
                  </a:lnTo>
                  <a:lnTo>
                    <a:pt x="191" y="105"/>
                  </a:lnTo>
                  <a:lnTo>
                    <a:pt x="193" y="105"/>
                  </a:lnTo>
                  <a:lnTo>
                    <a:pt x="191" y="105"/>
                  </a:lnTo>
                  <a:lnTo>
                    <a:pt x="191" y="105"/>
                  </a:lnTo>
                  <a:lnTo>
                    <a:pt x="193" y="105"/>
                  </a:lnTo>
                  <a:lnTo>
                    <a:pt x="191" y="105"/>
                  </a:lnTo>
                  <a:lnTo>
                    <a:pt x="193" y="105"/>
                  </a:lnTo>
                  <a:lnTo>
                    <a:pt x="191" y="105"/>
                  </a:lnTo>
                  <a:lnTo>
                    <a:pt x="191" y="107"/>
                  </a:lnTo>
                  <a:lnTo>
                    <a:pt x="191" y="108"/>
                  </a:lnTo>
                  <a:lnTo>
                    <a:pt x="191" y="109"/>
                  </a:lnTo>
                  <a:lnTo>
                    <a:pt x="190" y="109"/>
                  </a:lnTo>
                  <a:lnTo>
                    <a:pt x="190" y="110"/>
                  </a:lnTo>
                  <a:lnTo>
                    <a:pt x="190" y="109"/>
                  </a:lnTo>
                  <a:lnTo>
                    <a:pt x="190" y="110"/>
                  </a:lnTo>
                  <a:lnTo>
                    <a:pt x="190" y="112"/>
                  </a:lnTo>
                  <a:lnTo>
                    <a:pt x="190" y="113"/>
                  </a:lnTo>
                  <a:lnTo>
                    <a:pt x="190" y="113"/>
                  </a:lnTo>
                  <a:lnTo>
                    <a:pt x="190" y="112"/>
                  </a:lnTo>
                  <a:lnTo>
                    <a:pt x="190" y="110"/>
                  </a:lnTo>
                  <a:lnTo>
                    <a:pt x="190" y="109"/>
                  </a:lnTo>
                  <a:lnTo>
                    <a:pt x="190" y="108"/>
                  </a:lnTo>
                  <a:lnTo>
                    <a:pt x="189" y="108"/>
                  </a:lnTo>
                  <a:lnTo>
                    <a:pt x="189" y="107"/>
                  </a:lnTo>
                  <a:lnTo>
                    <a:pt x="188" y="107"/>
                  </a:lnTo>
                  <a:lnTo>
                    <a:pt x="186" y="107"/>
                  </a:lnTo>
                  <a:lnTo>
                    <a:pt x="186" y="105"/>
                  </a:lnTo>
                  <a:lnTo>
                    <a:pt x="186" y="105"/>
                  </a:lnTo>
                  <a:lnTo>
                    <a:pt x="185" y="105"/>
                  </a:lnTo>
                  <a:lnTo>
                    <a:pt x="186" y="105"/>
                  </a:lnTo>
                  <a:lnTo>
                    <a:pt x="185" y="105"/>
                  </a:lnTo>
                  <a:lnTo>
                    <a:pt x="186" y="104"/>
                  </a:lnTo>
                  <a:lnTo>
                    <a:pt x="185" y="104"/>
                  </a:lnTo>
                  <a:lnTo>
                    <a:pt x="185" y="103"/>
                  </a:lnTo>
                  <a:lnTo>
                    <a:pt x="185" y="104"/>
                  </a:lnTo>
                  <a:lnTo>
                    <a:pt x="185" y="103"/>
                  </a:lnTo>
                  <a:lnTo>
                    <a:pt x="184" y="103"/>
                  </a:lnTo>
                  <a:lnTo>
                    <a:pt x="185" y="103"/>
                  </a:lnTo>
                  <a:lnTo>
                    <a:pt x="184" y="103"/>
                  </a:lnTo>
                  <a:lnTo>
                    <a:pt x="184" y="101"/>
                  </a:lnTo>
                  <a:lnTo>
                    <a:pt x="184" y="103"/>
                  </a:lnTo>
                  <a:lnTo>
                    <a:pt x="184" y="101"/>
                  </a:lnTo>
                  <a:lnTo>
                    <a:pt x="182" y="101"/>
                  </a:lnTo>
                  <a:lnTo>
                    <a:pt x="184" y="101"/>
                  </a:lnTo>
                  <a:lnTo>
                    <a:pt x="182" y="101"/>
                  </a:lnTo>
                  <a:lnTo>
                    <a:pt x="182" y="100"/>
                  </a:lnTo>
                  <a:lnTo>
                    <a:pt x="182" y="99"/>
                  </a:lnTo>
                  <a:lnTo>
                    <a:pt x="181" y="99"/>
                  </a:lnTo>
                  <a:lnTo>
                    <a:pt x="182" y="99"/>
                  </a:lnTo>
                  <a:lnTo>
                    <a:pt x="181" y="99"/>
                  </a:lnTo>
                  <a:lnTo>
                    <a:pt x="181" y="98"/>
                  </a:lnTo>
                  <a:lnTo>
                    <a:pt x="181" y="96"/>
                  </a:lnTo>
                  <a:lnTo>
                    <a:pt x="181" y="95"/>
                  </a:lnTo>
                  <a:lnTo>
                    <a:pt x="182" y="95"/>
                  </a:lnTo>
                  <a:lnTo>
                    <a:pt x="181" y="95"/>
                  </a:lnTo>
                  <a:lnTo>
                    <a:pt x="181" y="96"/>
                  </a:lnTo>
                  <a:lnTo>
                    <a:pt x="181" y="98"/>
                  </a:lnTo>
                  <a:lnTo>
                    <a:pt x="181" y="99"/>
                  </a:lnTo>
                  <a:lnTo>
                    <a:pt x="182" y="99"/>
                  </a:lnTo>
                  <a:lnTo>
                    <a:pt x="181" y="99"/>
                  </a:lnTo>
                  <a:lnTo>
                    <a:pt x="182" y="99"/>
                  </a:lnTo>
                  <a:lnTo>
                    <a:pt x="182" y="100"/>
                  </a:lnTo>
                  <a:lnTo>
                    <a:pt x="182" y="99"/>
                  </a:lnTo>
                  <a:lnTo>
                    <a:pt x="182" y="100"/>
                  </a:lnTo>
                  <a:lnTo>
                    <a:pt x="182" y="101"/>
                  </a:lnTo>
                  <a:lnTo>
                    <a:pt x="184" y="101"/>
                  </a:lnTo>
                  <a:lnTo>
                    <a:pt x="182" y="101"/>
                  </a:lnTo>
                  <a:lnTo>
                    <a:pt x="184" y="101"/>
                  </a:lnTo>
                  <a:lnTo>
                    <a:pt x="184" y="103"/>
                  </a:lnTo>
                  <a:lnTo>
                    <a:pt x="185" y="103"/>
                  </a:lnTo>
                  <a:lnTo>
                    <a:pt x="185" y="104"/>
                  </a:lnTo>
                  <a:lnTo>
                    <a:pt x="186" y="104"/>
                  </a:lnTo>
                  <a:lnTo>
                    <a:pt x="185" y="104"/>
                  </a:lnTo>
                  <a:lnTo>
                    <a:pt x="185" y="105"/>
                  </a:lnTo>
                  <a:lnTo>
                    <a:pt x="186" y="105"/>
                  </a:lnTo>
                  <a:lnTo>
                    <a:pt x="186" y="105"/>
                  </a:lnTo>
                  <a:lnTo>
                    <a:pt x="185" y="105"/>
                  </a:lnTo>
                  <a:lnTo>
                    <a:pt x="186" y="105"/>
                  </a:lnTo>
                  <a:lnTo>
                    <a:pt x="186" y="107"/>
                  </a:lnTo>
                  <a:lnTo>
                    <a:pt x="185" y="107"/>
                  </a:lnTo>
                  <a:lnTo>
                    <a:pt x="185" y="105"/>
                  </a:lnTo>
                  <a:lnTo>
                    <a:pt x="184" y="105"/>
                  </a:lnTo>
                  <a:lnTo>
                    <a:pt x="184" y="105"/>
                  </a:lnTo>
                  <a:lnTo>
                    <a:pt x="182" y="105"/>
                  </a:lnTo>
                  <a:lnTo>
                    <a:pt x="181" y="105"/>
                  </a:lnTo>
                  <a:lnTo>
                    <a:pt x="181" y="104"/>
                  </a:lnTo>
                  <a:lnTo>
                    <a:pt x="180" y="104"/>
                  </a:lnTo>
                  <a:lnTo>
                    <a:pt x="179" y="104"/>
                  </a:lnTo>
                  <a:lnTo>
                    <a:pt x="179" y="103"/>
                  </a:lnTo>
                  <a:lnTo>
                    <a:pt x="177" y="103"/>
                  </a:lnTo>
                  <a:lnTo>
                    <a:pt x="177" y="101"/>
                  </a:lnTo>
                  <a:lnTo>
                    <a:pt x="177" y="100"/>
                  </a:lnTo>
                  <a:lnTo>
                    <a:pt x="177" y="101"/>
                  </a:lnTo>
                  <a:lnTo>
                    <a:pt x="177" y="100"/>
                  </a:lnTo>
                  <a:lnTo>
                    <a:pt x="176" y="100"/>
                  </a:lnTo>
                  <a:lnTo>
                    <a:pt x="177" y="100"/>
                  </a:lnTo>
                  <a:lnTo>
                    <a:pt x="176" y="100"/>
                  </a:lnTo>
                  <a:lnTo>
                    <a:pt x="175" y="100"/>
                  </a:lnTo>
                  <a:lnTo>
                    <a:pt x="175" y="99"/>
                  </a:lnTo>
                  <a:lnTo>
                    <a:pt x="173" y="99"/>
                  </a:lnTo>
                  <a:lnTo>
                    <a:pt x="172" y="99"/>
                  </a:lnTo>
                  <a:lnTo>
                    <a:pt x="173" y="99"/>
                  </a:lnTo>
                  <a:lnTo>
                    <a:pt x="173" y="100"/>
                  </a:lnTo>
                  <a:lnTo>
                    <a:pt x="172" y="100"/>
                  </a:lnTo>
                  <a:lnTo>
                    <a:pt x="172" y="101"/>
                  </a:lnTo>
                  <a:lnTo>
                    <a:pt x="171" y="101"/>
                  </a:lnTo>
                  <a:lnTo>
                    <a:pt x="172" y="101"/>
                  </a:lnTo>
                  <a:lnTo>
                    <a:pt x="171" y="101"/>
                  </a:lnTo>
                  <a:lnTo>
                    <a:pt x="171" y="103"/>
                  </a:lnTo>
                  <a:lnTo>
                    <a:pt x="170" y="103"/>
                  </a:lnTo>
                  <a:lnTo>
                    <a:pt x="170" y="104"/>
                  </a:lnTo>
                  <a:lnTo>
                    <a:pt x="168" y="104"/>
                  </a:lnTo>
                  <a:lnTo>
                    <a:pt x="167" y="104"/>
                  </a:lnTo>
                  <a:lnTo>
                    <a:pt x="167" y="105"/>
                  </a:lnTo>
                  <a:lnTo>
                    <a:pt x="166" y="105"/>
                  </a:lnTo>
                  <a:lnTo>
                    <a:pt x="167" y="105"/>
                  </a:lnTo>
                  <a:lnTo>
                    <a:pt x="167" y="104"/>
                  </a:lnTo>
                  <a:lnTo>
                    <a:pt x="167" y="105"/>
                  </a:lnTo>
                  <a:lnTo>
                    <a:pt x="167" y="104"/>
                  </a:lnTo>
                  <a:lnTo>
                    <a:pt x="168" y="104"/>
                  </a:lnTo>
                  <a:lnTo>
                    <a:pt x="170" y="104"/>
                  </a:lnTo>
                  <a:lnTo>
                    <a:pt x="170" y="103"/>
                  </a:lnTo>
                  <a:lnTo>
                    <a:pt x="170" y="104"/>
                  </a:lnTo>
                  <a:lnTo>
                    <a:pt x="171" y="104"/>
                  </a:lnTo>
                  <a:lnTo>
                    <a:pt x="170" y="104"/>
                  </a:lnTo>
                  <a:lnTo>
                    <a:pt x="170" y="105"/>
                  </a:lnTo>
                  <a:lnTo>
                    <a:pt x="171" y="105"/>
                  </a:lnTo>
                  <a:lnTo>
                    <a:pt x="170" y="105"/>
                  </a:lnTo>
                  <a:lnTo>
                    <a:pt x="171" y="105"/>
                  </a:lnTo>
                  <a:lnTo>
                    <a:pt x="171" y="105"/>
                  </a:lnTo>
                  <a:lnTo>
                    <a:pt x="171" y="105"/>
                  </a:lnTo>
                  <a:lnTo>
                    <a:pt x="170" y="105"/>
                  </a:lnTo>
                  <a:lnTo>
                    <a:pt x="171" y="105"/>
                  </a:lnTo>
                  <a:lnTo>
                    <a:pt x="170" y="105"/>
                  </a:lnTo>
                  <a:lnTo>
                    <a:pt x="170" y="104"/>
                  </a:lnTo>
                  <a:lnTo>
                    <a:pt x="171" y="104"/>
                  </a:lnTo>
                  <a:lnTo>
                    <a:pt x="170" y="104"/>
                  </a:lnTo>
                  <a:lnTo>
                    <a:pt x="170" y="103"/>
                  </a:lnTo>
                  <a:lnTo>
                    <a:pt x="171" y="103"/>
                  </a:lnTo>
                  <a:lnTo>
                    <a:pt x="172" y="103"/>
                  </a:lnTo>
                  <a:lnTo>
                    <a:pt x="172" y="101"/>
                  </a:lnTo>
                  <a:lnTo>
                    <a:pt x="173" y="101"/>
                  </a:lnTo>
                  <a:lnTo>
                    <a:pt x="173" y="100"/>
                  </a:lnTo>
                  <a:lnTo>
                    <a:pt x="175" y="100"/>
                  </a:lnTo>
                  <a:lnTo>
                    <a:pt x="176" y="100"/>
                  </a:lnTo>
                  <a:lnTo>
                    <a:pt x="176" y="101"/>
                  </a:lnTo>
                  <a:lnTo>
                    <a:pt x="177" y="101"/>
                  </a:lnTo>
                  <a:lnTo>
                    <a:pt x="177" y="103"/>
                  </a:lnTo>
                  <a:lnTo>
                    <a:pt x="177" y="104"/>
                  </a:lnTo>
                  <a:lnTo>
                    <a:pt x="179" y="104"/>
                  </a:lnTo>
                  <a:lnTo>
                    <a:pt x="177" y="104"/>
                  </a:lnTo>
                  <a:lnTo>
                    <a:pt x="179" y="104"/>
                  </a:lnTo>
                  <a:lnTo>
                    <a:pt x="180" y="104"/>
                  </a:lnTo>
                  <a:lnTo>
                    <a:pt x="180" y="105"/>
                  </a:lnTo>
                  <a:lnTo>
                    <a:pt x="181" y="105"/>
                  </a:lnTo>
                  <a:lnTo>
                    <a:pt x="182" y="105"/>
                  </a:lnTo>
                  <a:lnTo>
                    <a:pt x="182" y="105"/>
                  </a:lnTo>
                  <a:lnTo>
                    <a:pt x="184" y="105"/>
                  </a:lnTo>
                  <a:lnTo>
                    <a:pt x="184" y="107"/>
                  </a:lnTo>
                  <a:lnTo>
                    <a:pt x="185" y="107"/>
                  </a:lnTo>
                  <a:lnTo>
                    <a:pt x="186" y="107"/>
                  </a:lnTo>
                  <a:lnTo>
                    <a:pt x="186" y="108"/>
                  </a:lnTo>
                  <a:lnTo>
                    <a:pt x="186" y="109"/>
                  </a:lnTo>
                  <a:lnTo>
                    <a:pt x="186" y="110"/>
                  </a:lnTo>
                  <a:lnTo>
                    <a:pt x="185" y="110"/>
                  </a:lnTo>
                  <a:lnTo>
                    <a:pt x="186" y="110"/>
                  </a:lnTo>
                  <a:lnTo>
                    <a:pt x="186" y="112"/>
                  </a:lnTo>
                  <a:lnTo>
                    <a:pt x="185" y="112"/>
                  </a:lnTo>
                  <a:lnTo>
                    <a:pt x="185" y="113"/>
                  </a:lnTo>
                  <a:lnTo>
                    <a:pt x="185" y="114"/>
                  </a:lnTo>
                  <a:lnTo>
                    <a:pt x="184" y="114"/>
                  </a:lnTo>
                  <a:lnTo>
                    <a:pt x="184" y="116"/>
                  </a:lnTo>
                  <a:lnTo>
                    <a:pt x="184" y="114"/>
                  </a:lnTo>
                  <a:lnTo>
                    <a:pt x="184" y="116"/>
                  </a:lnTo>
                  <a:lnTo>
                    <a:pt x="184" y="114"/>
                  </a:lnTo>
                  <a:lnTo>
                    <a:pt x="184" y="116"/>
                  </a:lnTo>
                  <a:lnTo>
                    <a:pt x="182" y="116"/>
                  </a:lnTo>
                  <a:lnTo>
                    <a:pt x="184" y="116"/>
                  </a:lnTo>
                  <a:lnTo>
                    <a:pt x="182" y="116"/>
                  </a:lnTo>
                  <a:lnTo>
                    <a:pt x="182" y="117"/>
                  </a:lnTo>
                  <a:lnTo>
                    <a:pt x="182" y="116"/>
                  </a:lnTo>
                  <a:lnTo>
                    <a:pt x="182" y="117"/>
                  </a:lnTo>
                  <a:lnTo>
                    <a:pt x="182" y="116"/>
                  </a:lnTo>
                  <a:lnTo>
                    <a:pt x="184" y="116"/>
                  </a:lnTo>
                  <a:lnTo>
                    <a:pt x="185" y="116"/>
                  </a:lnTo>
                  <a:lnTo>
                    <a:pt x="185" y="114"/>
                  </a:lnTo>
                  <a:lnTo>
                    <a:pt x="185" y="116"/>
                  </a:lnTo>
                  <a:lnTo>
                    <a:pt x="185" y="114"/>
                  </a:lnTo>
                  <a:lnTo>
                    <a:pt x="185" y="116"/>
                  </a:lnTo>
                  <a:lnTo>
                    <a:pt x="185" y="114"/>
                  </a:lnTo>
                  <a:lnTo>
                    <a:pt x="185" y="116"/>
                  </a:lnTo>
                  <a:lnTo>
                    <a:pt x="186" y="116"/>
                  </a:lnTo>
                  <a:lnTo>
                    <a:pt x="185" y="116"/>
                  </a:lnTo>
                  <a:lnTo>
                    <a:pt x="185" y="117"/>
                  </a:lnTo>
                  <a:lnTo>
                    <a:pt x="185" y="118"/>
                  </a:lnTo>
                  <a:lnTo>
                    <a:pt x="185" y="117"/>
                  </a:lnTo>
                  <a:lnTo>
                    <a:pt x="185" y="118"/>
                  </a:lnTo>
                  <a:lnTo>
                    <a:pt x="185" y="119"/>
                  </a:lnTo>
                  <a:lnTo>
                    <a:pt x="185" y="121"/>
                  </a:lnTo>
                  <a:lnTo>
                    <a:pt x="185" y="119"/>
                  </a:lnTo>
                  <a:lnTo>
                    <a:pt x="185" y="121"/>
                  </a:lnTo>
                  <a:lnTo>
                    <a:pt x="185" y="122"/>
                  </a:lnTo>
                  <a:lnTo>
                    <a:pt x="184" y="122"/>
                  </a:lnTo>
                  <a:lnTo>
                    <a:pt x="184" y="123"/>
                  </a:lnTo>
                  <a:lnTo>
                    <a:pt x="184" y="122"/>
                  </a:lnTo>
                  <a:lnTo>
                    <a:pt x="185" y="122"/>
                  </a:lnTo>
                  <a:lnTo>
                    <a:pt x="185" y="121"/>
                  </a:lnTo>
                  <a:lnTo>
                    <a:pt x="185" y="122"/>
                  </a:lnTo>
                  <a:lnTo>
                    <a:pt x="185" y="123"/>
                  </a:lnTo>
                  <a:lnTo>
                    <a:pt x="185" y="125"/>
                  </a:lnTo>
                  <a:lnTo>
                    <a:pt x="184" y="125"/>
                  </a:lnTo>
                  <a:lnTo>
                    <a:pt x="184" y="123"/>
                  </a:lnTo>
                  <a:lnTo>
                    <a:pt x="184" y="122"/>
                  </a:lnTo>
                  <a:lnTo>
                    <a:pt x="184" y="123"/>
                  </a:lnTo>
                  <a:lnTo>
                    <a:pt x="182" y="123"/>
                  </a:lnTo>
                  <a:lnTo>
                    <a:pt x="181" y="123"/>
                  </a:lnTo>
                  <a:lnTo>
                    <a:pt x="180" y="123"/>
                  </a:lnTo>
                  <a:lnTo>
                    <a:pt x="180" y="125"/>
                  </a:lnTo>
                  <a:lnTo>
                    <a:pt x="180" y="126"/>
                  </a:lnTo>
                  <a:lnTo>
                    <a:pt x="179" y="126"/>
                  </a:lnTo>
                  <a:lnTo>
                    <a:pt x="179" y="127"/>
                  </a:lnTo>
                  <a:lnTo>
                    <a:pt x="179" y="126"/>
                  </a:lnTo>
                  <a:lnTo>
                    <a:pt x="179" y="127"/>
                  </a:lnTo>
                  <a:lnTo>
                    <a:pt x="177" y="126"/>
                  </a:lnTo>
                  <a:lnTo>
                    <a:pt x="177" y="127"/>
                  </a:lnTo>
                  <a:lnTo>
                    <a:pt x="179" y="127"/>
                  </a:lnTo>
                  <a:lnTo>
                    <a:pt x="179" y="128"/>
                  </a:lnTo>
                  <a:lnTo>
                    <a:pt x="179" y="130"/>
                  </a:lnTo>
                  <a:lnTo>
                    <a:pt x="177" y="130"/>
                  </a:lnTo>
                  <a:lnTo>
                    <a:pt x="177" y="131"/>
                  </a:lnTo>
                  <a:lnTo>
                    <a:pt x="176" y="131"/>
                  </a:lnTo>
                  <a:lnTo>
                    <a:pt x="176" y="132"/>
                  </a:lnTo>
                  <a:lnTo>
                    <a:pt x="175" y="132"/>
                  </a:lnTo>
                  <a:lnTo>
                    <a:pt x="175" y="134"/>
                  </a:lnTo>
                  <a:lnTo>
                    <a:pt x="173" y="134"/>
                  </a:lnTo>
                  <a:lnTo>
                    <a:pt x="173" y="135"/>
                  </a:lnTo>
                  <a:lnTo>
                    <a:pt x="172" y="135"/>
                  </a:lnTo>
                  <a:lnTo>
                    <a:pt x="172" y="136"/>
                  </a:lnTo>
                  <a:lnTo>
                    <a:pt x="171" y="136"/>
                  </a:lnTo>
                  <a:lnTo>
                    <a:pt x="172" y="136"/>
                  </a:lnTo>
                  <a:lnTo>
                    <a:pt x="171" y="136"/>
                  </a:lnTo>
                  <a:lnTo>
                    <a:pt x="171" y="136"/>
                  </a:lnTo>
                  <a:lnTo>
                    <a:pt x="170" y="136"/>
                  </a:lnTo>
                  <a:lnTo>
                    <a:pt x="170" y="138"/>
                  </a:lnTo>
                  <a:lnTo>
                    <a:pt x="168" y="138"/>
                  </a:lnTo>
                  <a:lnTo>
                    <a:pt x="170" y="138"/>
                  </a:lnTo>
                  <a:lnTo>
                    <a:pt x="168" y="138"/>
                  </a:lnTo>
                  <a:lnTo>
                    <a:pt x="168" y="139"/>
                  </a:lnTo>
                  <a:lnTo>
                    <a:pt x="167" y="139"/>
                  </a:lnTo>
                  <a:lnTo>
                    <a:pt x="167" y="140"/>
                  </a:lnTo>
                  <a:lnTo>
                    <a:pt x="167" y="141"/>
                  </a:lnTo>
                  <a:lnTo>
                    <a:pt x="166" y="141"/>
                  </a:lnTo>
                  <a:lnTo>
                    <a:pt x="166" y="143"/>
                  </a:lnTo>
                  <a:lnTo>
                    <a:pt x="164" y="144"/>
                  </a:lnTo>
                  <a:lnTo>
                    <a:pt x="164" y="145"/>
                  </a:lnTo>
                  <a:lnTo>
                    <a:pt x="164" y="147"/>
                  </a:lnTo>
                  <a:lnTo>
                    <a:pt x="163" y="147"/>
                  </a:lnTo>
                  <a:lnTo>
                    <a:pt x="163" y="148"/>
                  </a:lnTo>
                  <a:lnTo>
                    <a:pt x="162" y="148"/>
                  </a:lnTo>
                  <a:lnTo>
                    <a:pt x="162" y="149"/>
                  </a:lnTo>
                  <a:lnTo>
                    <a:pt x="163" y="149"/>
                  </a:lnTo>
                  <a:lnTo>
                    <a:pt x="163" y="150"/>
                  </a:lnTo>
                  <a:lnTo>
                    <a:pt x="162" y="150"/>
                  </a:lnTo>
                  <a:lnTo>
                    <a:pt x="163" y="150"/>
                  </a:lnTo>
                  <a:lnTo>
                    <a:pt x="162" y="150"/>
                  </a:lnTo>
                  <a:lnTo>
                    <a:pt x="162" y="152"/>
                  </a:lnTo>
                  <a:lnTo>
                    <a:pt x="161" y="152"/>
                  </a:lnTo>
                  <a:lnTo>
                    <a:pt x="161" y="153"/>
                  </a:lnTo>
                  <a:lnTo>
                    <a:pt x="159" y="153"/>
                  </a:lnTo>
                  <a:lnTo>
                    <a:pt x="159" y="152"/>
                  </a:lnTo>
                  <a:lnTo>
                    <a:pt x="159" y="153"/>
                  </a:lnTo>
                  <a:lnTo>
                    <a:pt x="159" y="154"/>
                  </a:lnTo>
                  <a:lnTo>
                    <a:pt x="159" y="154"/>
                  </a:lnTo>
                  <a:lnTo>
                    <a:pt x="159" y="154"/>
                  </a:lnTo>
                  <a:lnTo>
                    <a:pt x="159" y="154"/>
                  </a:lnTo>
                  <a:lnTo>
                    <a:pt x="158" y="154"/>
                  </a:lnTo>
                  <a:lnTo>
                    <a:pt x="158" y="156"/>
                  </a:lnTo>
                  <a:lnTo>
                    <a:pt x="158" y="154"/>
                  </a:lnTo>
                  <a:lnTo>
                    <a:pt x="158" y="156"/>
                  </a:lnTo>
                  <a:lnTo>
                    <a:pt x="158" y="157"/>
                  </a:lnTo>
                  <a:lnTo>
                    <a:pt x="157" y="157"/>
                  </a:lnTo>
                  <a:lnTo>
                    <a:pt x="155" y="157"/>
                  </a:lnTo>
                  <a:lnTo>
                    <a:pt x="155" y="158"/>
                  </a:lnTo>
                  <a:lnTo>
                    <a:pt x="155" y="159"/>
                  </a:lnTo>
                  <a:lnTo>
                    <a:pt x="155" y="161"/>
                  </a:lnTo>
                  <a:lnTo>
                    <a:pt x="154" y="161"/>
                  </a:lnTo>
                  <a:lnTo>
                    <a:pt x="154" y="162"/>
                  </a:lnTo>
                  <a:lnTo>
                    <a:pt x="153" y="162"/>
                  </a:lnTo>
                  <a:lnTo>
                    <a:pt x="152" y="162"/>
                  </a:lnTo>
                  <a:lnTo>
                    <a:pt x="152" y="161"/>
                  </a:lnTo>
                  <a:lnTo>
                    <a:pt x="152" y="162"/>
                  </a:lnTo>
                  <a:lnTo>
                    <a:pt x="150" y="162"/>
                  </a:lnTo>
                  <a:lnTo>
                    <a:pt x="150" y="163"/>
                  </a:lnTo>
                  <a:lnTo>
                    <a:pt x="150" y="162"/>
                  </a:lnTo>
                  <a:lnTo>
                    <a:pt x="149" y="162"/>
                  </a:lnTo>
                  <a:lnTo>
                    <a:pt x="149" y="163"/>
                  </a:lnTo>
                  <a:lnTo>
                    <a:pt x="149" y="162"/>
                  </a:lnTo>
                  <a:lnTo>
                    <a:pt x="149" y="161"/>
                  </a:lnTo>
                  <a:lnTo>
                    <a:pt x="148" y="161"/>
                  </a:lnTo>
                  <a:lnTo>
                    <a:pt x="148" y="159"/>
                  </a:lnTo>
                  <a:lnTo>
                    <a:pt x="148" y="161"/>
                  </a:lnTo>
                  <a:lnTo>
                    <a:pt x="146" y="161"/>
                  </a:lnTo>
                  <a:lnTo>
                    <a:pt x="146" y="159"/>
                  </a:lnTo>
                  <a:lnTo>
                    <a:pt x="146" y="161"/>
                  </a:lnTo>
                  <a:lnTo>
                    <a:pt x="145" y="161"/>
                  </a:lnTo>
                  <a:lnTo>
                    <a:pt x="146" y="161"/>
                  </a:lnTo>
                  <a:lnTo>
                    <a:pt x="146" y="162"/>
                  </a:lnTo>
                  <a:lnTo>
                    <a:pt x="146" y="161"/>
                  </a:lnTo>
                  <a:lnTo>
                    <a:pt x="146" y="162"/>
                  </a:lnTo>
                  <a:lnTo>
                    <a:pt x="148" y="162"/>
                  </a:lnTo>
                  <a:lnTo>
                    <a:pt x="146" y="162"/>
                  </a:lnTo>
                  <a:lnTo>
                    <a:pt x="145" y="162"/>
                  </a:lnTo>
                  <a:lnTo>
                    <a:pt x="145" y="163"/>
                  </a:lnTo>
                  <a:lnTo>
                    <a:pt x="145" y="165"/>
                  </a:lnTo>
                  <a:lnTo>
                    <a:pt x="145" y="166"/>
                  </a:lnTo>
                  <a:lnTo>
                    <a:pt x="144" y="166"/>
                  </a:lnTo>
                  <a:lnTo>
                    <a:pt x="144" y="165"/>
                  </a:lnTo>
                  <a:lnTo>
                    <a:pt x="145" y="165"/>
                  </a:lnTo>
                  <a:lnTo>
                    <a:pt x="144" y="165"/>
                  </a:lnTo>
                  <a:lnTo>
                    <a:pt x="145" y="165"/>
                  </a:lnTo>
                  <a:lnTo>
                    <a:pt x="144" y="165"/>
                  </a:lnTo>
                  <a:lnTo>
                    <a:pt x="144" y="166"/>
                  </a:lnTo>
                  <a:lnTo>
                    <a:pt x="144" y="167"/>
                  </a:lnTo>
                  <a:lnTo>
                    <a:pt x="144" y="166"/>
                  </a:lnTo>
                  <a:lnTo>
                    <a:pt x="145" y="166"/>
                  </a:lnTo>
                  <a:lnTo>
                    <a:pt x="145" y="167"/>
                  </a:lnTo>
                  <a:lnTo>
                    <a:pt x="144" y="167"/>
                  </a:lnTo>
                  <a:lnTo>
                    <a:pt x="144" y="167"/>
                  </a:lnTo>
                  <a:lnTo>
                    <a:pt x="144" y="168"/>
                  </a:lnTo>
                  <a:lnTo>
                    <a:pt x="143" y="168"/>
                  </a:lnTo>
                  <a:lnTo>
                    <a:pt x="143" y="167"/>
                  </a:lnTo>
                  <a:lnTo>
                    <a:pt x="141" y="167"/>
                  </a:lnTo>
                  <a:lnTo>
                    <a:pt x="143" y="167"/>
                  </a:lnTo>
                  <a:lnTo>
                    <a:pt x="141" y="167"/>
                  </a:lnTo>
                  <a:lnTo>
                    <a:pt x="140" y="167"/>
                  </a:lnTo>
                  <a:lnTo>
                    <a:pt x="139" y="167"/>
                  </a:lnTo>
                  <a:lnTo>
                    <a:pt x="140" y="167"/>
                  </a:lnTo>
                  <a:lnTo>
                    <a:pt x="139" y="167"/>
                  </a:lnTo>
                  <a:lnTo>
                    <a:pt x="139" y="168"/>
                  </a:lnTo>
                  <a:lnTo>
                    <a:pt x="139" y="167"/>
                  </a:lnTo>
                  <a:lnTo>
                    <a:pt x="137" y="167"/>
                  </a:lnTo>
                  <a:lnTo>
                    <a:pt x="139" y="167"/>
                  </a:lnTo>
                  <a:lnTo>
                    <a:pt x="137" y="167"/>
                  </a:lnTo>
                  <a:lnTo>
                    <a:pt x="137" y="168"/>
                  </a:lnTo>
                  <a:lnTo>
                    <a:pt x="139" y="168"/>
                  </a:lnTo>
                  <a:lnTo>
                    <a:pt x="140" y="168"/>
                  </a:lnTo>
                  <a:lnTo>
                    <a:pt x="140" y="167"/>
                  </a:lnTo>
                  <a:lnTo>
                    <a:pt x="140" y="168"/>
                  </a:lnTo>
                  <a:lnTo>
                    <a:pt x="140" y="167"/>
                  </a:lnTo>
                  <a:lnTo>
                    <a:pt x="141" y="167"/>
                  </a:lnTo>
                  <a:lnTo>
                    <a:pt x="141" y="168"/>
                  </a:lnTo>
                  <a:lnTo>
                    <a:pt x="140" y="168"/>
                  </a:lnTo>
                  <a:lnTo>
                    <a:pt x="141" y="168"/>
                  </a:lnTo>
                  <a:lnTo>
                    <a:pt x="141" y="170"/>
                  </a:lnTo>
                  <a:lnTo>
                    <a:pt x="140" y="170"/>
                  </a:lnTo>
                  <a:lnTo>
                    <a:pt x="140" y="171"/>
                  </a:lnTo>
                  <a:lnTo>
                    <a:pt x="139" y="171"/>
                  </a:lnTo>
                  <a:lnTo>
                    <a:pt x="139" y="172"/>
                  </a:lnTo>
                  <a:lnTo>
                    <a:pt x="137" y="172"/>
                  </a:lnTo>
                  <a:lnTo>
                    <a:pt x="139" y="172"/>
                  </a:lnTo>
                  <a:lnTo>
                    <a:pt x="137" y="172"/>
                  </a:lnTo>
                  <a:lnTo>
                    <a:pt x="139" y="172"/>
                  </a:lnTo>
                  <a:lnTo>
                    <a:pt x="139" y="174"/>
                  </a:lnTo>
                  <a:lnTo>
                    <a:pt x="137" y="174"/>
                  </a:lnTo>
                  <a:lnTo>
                    <a:pt x="137" y="172"/>
                  </a:lnTo>
                  <a:lnTo>
                    <a:pt x="137" y="174"/>
                  </a:lnTo>
                  <a:lnTo>
                    <a:pt x="137" y="175"/>
                  </a:lnTo>
                  <a:lnTo>
                    <a:pt x="137" y="174"/>
                  </a:lnTo>
                  <a:lnTo>
                    <a:pt x="136" y="174"/>
                  </a:lnTo>
                  <a:lnTo>
                    <a:pt x="136" y="175"/>
                  </a:lnTo>
                  <a:lnTo>
                    <a:pt x="137" y="175"/>
                  </a:lnTo>
                  <a:lnTo>
                    <a:pt x="136" y="175"/>
                  </a:lnTo>
                  <a:lnTo>
                    <a:pt x="137" y="175"/>
                  </a:lnTo>
                  <a:lnTo>
                    <a:pt x="137" y="176"/>
                  </a:lnTo>
                  <a:lnTo>
                    <a:pt x="136" y="176"/>
                  </a:lnTo>
                  <a:lnTo>
                    <a:pt x="136" y="177"/>
                  </a:lnTo>
                  <a:lnTo>
                    <a:pt x="136" y="176"/>
                  </a:lnTo>
                  <a:lnTo>
                    <a:pt x="135" y="176"/>
                  </a:lnTo>
                  <a:lnTo>
                    <a:pt x="135" y="175"/>
                  </a:lnTo>
                  <a:lnTo>
                    <a:pt x="135" y="176"/>
                  </a:lnTo>
                  <a:lnTo>
                    <a:pt x="135" y="175"/>
                  </a:lnTo>
                  <a:lnTo>
                    <a:pt x="134" y="175"/>
                  </a:lnTo>
                  <a:lnTo>
                    <a:pt x="134" y="174"/>
                  </a:lnTo>
                  <a:lnTo>
                    <a:pt x="135" y="174"/>
                  </a:lnTo>
                  <a:lnTo>
                    <a:pt x="135" y="172"/>
                  </a:lnTo>
                  <a:lnTo>
                    <a:pt x="136" y="172"/>
                  </a:lnTo>
                  <a:lnTo>
                    <a:pt x="135" y="172"/>
                  </a:lnTo>
                  <a:lnTo>
                    <a:pt x="135" y="174"/>
                  </a:lnTo>
                  <a:lnTo>
                    <a:pt x="135" y="172"/>
                  </a:lnTo>
                  <a:lnTo>
                    <a:pt x="135" y="174"/>
                  </a:lnTo>
                  <a:lnTo>
                    <a:pt x="135" y="172"/>
                  </a:lnTo>
                  <a:lnTo>
                    <a:pt x="135" y="174"/>
                  </a:lnTo>
                  <a:lnTo>
                    <a:pt x="135" y="172"/>
                  </a:lnTo>
                  <a:lnTo>
                    <a:pt x="135" y="174"/>
                  </a:lnTo>
                  <a:lnTo>
                    <a:pt x="135" y="172"/>
                  </a:lnTo>
                  <a:lnTo>
                    <a:pt x="135" y="174"/>
                  </a:lnTo>
                  <a:lnTo>
                    <a:pt x="134" y="174"/>
                  </a:lnTo>
                  <a:lnTo>
                    <a:pt x="135" y="174"/>
                  </a:lnTo>
                  <a:lnTo>
                    <a:pt x="134" y="174"/>
                  </a:lnTo>
                  <a:lnTo>
                    <a:pt x="132" y="174"/>
                  </a:lnTo>
                  <a:lnTo>
                    <a:pt x="134" y="174"/>
                  </a:lnTo>
                  <a:lnTo>
                    <a:pt x="134" y="172"/>
                  </a:lnTo>
                  <a:lnTo>
                    <a:pt x="132" y="172"/>
                  </a:lnTo>
                  <a:lnTo>
                    <a:pt x="134" y="172"/>
                  </a:lnTo>
                  <a:lnTo>
                    <a:pt x="132" y="172"/>
                  </a:lnTo>
                  <a:lnTo>
                    <a:pt x="134" y="172"/>
                  </a:lnTo>
                  <a:lnTo>
                    <a:pt x="134" y="171"/>
                  </a:lnTo>
                  <a:lnTo>
                    <a:pt x="132" y="171"/>
                  </a:lnTo>
                  <a:lnTo>
                    <a:pt x="131" y="171"/>
                  </a:lnTo>
                  <a:lnTo>
                    <a:pt x="132" y="171"/>
                  </a:lnTo>
                  <a:lnTo>
                    <a:pt x="131" y="171"/>
                  </a:lnTo>
                  <a:lnTo>
                    <a:pt x="132" y="171"/>
                  </a:lnTo>
                  <a:lnTo>
                    <a:pt x="131" y="171"/>
                  </a:lnTo>
                  <a:lnTo>
                    <a:pt x="132" y="171"/>
                  </a:lnTo>
                  <a:lnTo>
                    <a:pt x="134" y="171"/>
                  </a:lnTo>
                  <a:lnTo>
                    <a:pt x="134" y="172"/>
                  </a:lnTo>
                  <a:lnTo>
                    <a:pt x="132" y="172"/>
                  </a:lnTo>
                  <a:lnTo>
                    <a:pt x="132" y="174"/>
                  </a:lnTo>
                  <a:lnTo>
                    <a:pt x="132" y="175"/>
                  </a:lnTo>
                  <a:lnTo>
                    <a:pt x="132" y="174"/>
                  </a:lnTo>
                  <a:lnTo>
                    <a:pt x="131" y="174"/>
                  </a:lnTo>
                  <a:lnTo>
                    <a:pt x="131" y="175"/>
                  </a:lnTo>
                  <a:lnTo>
                    <a:pt x="131" y="174"/>
                  </a:lnTo>
                  <a:lnTo>
                    <a:pt x="131" y="175"/>
                  </a:lnTo>
                  <a:lnTo>
                    <a:pt x="130" y="175"/>
                  </a:lnTo>
                  <a:lnTo>
                    <a:pt x="130" y="176"/>
                  </a:lnTo>
                  <a:lnTo>
                    <a:pt x="131" y="176"/>
                  </a:lnTo>
                  <a:lnTo>
                    <a:pt x="130" y="176"/>
                  </a:lnTo>
                  <a:lnTo>
                    <a:pt x="131" y="176"/>
                  </a:lnTo>
                  <a:lnTo>
                    <a:pt x="131" y="177"/>
                  </a:lnTo>
                  <a:lnTo>
                    <a:pt x="130" y="177"/>
                  </a:lnTo>
                  <a:lnTo>
                    <a:pt x="130" y="176"/>
                  </a:lnTo>
                  <a:lnTo>
                    <a:pt x="130" y="177"/>
                  </a:lnTo>
                  <a:lnTo>
                    <a:pt x="130" y="176"/>
                  </a:lnTo>
                  <a:lnTo>
                    <a:pt x="130" y="177"/>
                  </a:lnTo>
                  <a:lnTo>
                    <a:pt x="128" y="177"/>
                  </a:lnTo>
                  <a:lnTo>
                    <a:pt x="130" y="177"/>
                  </a:lnTo>
                  <a:lnTo>
                    <a:pt x="128" y="177"/>
                  </a:lnTo>
                  <a:lnTo>
                    <a:pt x="130" y="177"/>
                  </a:lnTo>
                  <a:lnTo>
                    <a:pt x="128" y="177"/>
                  </a:lnTo>
                  <a:lnTo>
                    <a:pt x="128" y="179"/>
                  </a:lnTo>
                  <a:lnTo>
                    <a:pt x="128" y="180"/>
                  </a:lnTo>
                  <a:lnTo>
                    <a:pt x="128" y="180"/>
                  </a:lnTo>
                  <a:lnTo>
                    <a:pt x="128" y="179"/>
                  </a:lnTo>
                  <a:lnTo>
                    <a:pt x="128" y="180"/>
                  </a:lnTo>
                  <a:lnTo>
                    <a:pt x="128" y="181"/>
                  </a:lnTo>
                  <a:lnTo>
                    <a:pt x="127" y="181"/>
                  </a:lnTo>
                  <a:lnTo>
                    <a:pt x="127" y="180"/>
                  </a:lnTo>
                  <a:lnTo>
                    <a:pt x="127" y="179"/>
                  </a:lnTo>
                  <a:lnTo>
                    <a:pt x="126" y="179"/>
                  </a:lnTo>
                  <a:lnTo>
                    <a:pt x="126" y="180"/>
                  </a:lnTo>
                  <a:lnTo>
                    <a:pt x="126" y="179"/>
                  </a:lnTo>
                  <a:lnTo>
                    <a:pt x="127" y="179"/>
                  </a:lnTo>
                  <a:lnTo>
                    <a:pt x="127" y="180"/>
                  </a:lnTo>
                  <a:lnTo>
                    <a:pt x="126" y="180"/>
                  </a:lnTo>
                  <a:lnTo>
                    <a:pt x="127" y="180"/>
                  </a:lnTo>
                  <a:lnTo>
                    <a:pt x="126" y="180"/>
                  </a:lnTo>
                  <a:lnTo>
                    <a:pt x="127" y="180"/>
                  </a:lnTo>
                  <a:lnTo>
                    <a:pt x="126" y="180"/>
                  </a:lnTo>
                  <a:lnTo>
                    <a:pt x="126" y="181"/>
                  </a:lnTo>
                  <a:lnTo>
                    <a:pt x="127" y="181"/>
                  </a:lnTo>
                  <a:lnTo>
                    <a:pt x="126" y="181"/>
                  </a:lnTo>
                  <a:lnTo>
                    <a:pt x="127" y="181"/>
                  </a:lnTo>
                  <a:lnTo>
                    <a:pt x="127" y="183"/>
                  </a:lnTo>
                  <a:lnTo>
                    <a:pt x="127" y="181"/>
                  </a:lnTo>
                  <a:lnTo>
                    <a:pt x="127" y="183"/>
                  </a:lnTo>
                  <a:lnTo>
                    <a:pt x="126" y="183"/>
                  </a:lnTo>
                  <a:lnTo>
                    <a:pt x="126" y="181"/>
                  </a:lnTo>
                  <a:lnTo>
                    <a:pt x="126" y="183"/>
                  </a:lnTo>
                  <a:lnTo>
                    <a:pt x="125" y="183"/>
                  </a:lnTo>
                  <a:lnTo>
                    <a:pt x="125" y="184"/>
                  </a:lnTo>
                  <a:lnTo>
                    <a:pt x="125" y="183"/>
                  </a:lnTo>
                  <a:lnTo>
                    <a:pt x="125" y="181"/>
                  </a:lnTo>
                  <a:lnTo>
                    <a:pt x="125" y="180"/>
                  </a:lnTo>
                  <a:lnTo>
                    <a:pt x="125" y="181"/>
                  </a:lnTo>
                  <a:lnTo>
                    <a:pt x="125" y="180"/>
                  </a:lnTo>
                  <a:lnTo>
                    <a:pt x="125" y="179"/>
                  </a:lnTo>
                  <a:lnTo>
                    <a:pt x="125" y="180"/>
                  </a:lnTo>
                  <a:lnTo>
                    <a:pt x="125" y="179"/>
                  </a:lnTo>
                  <a:lnTo>
                    <a:pt x="125" y="180"/>
                  </a:lnTo>
                  <a:lnTo>
                    <a:pt x="123" y="180"/>
                  </a:lnTo>
                  <a:lnTo>
                    <a:pt x="123" y="181"/>
                  </a:lnTo>
                  <a:lnTo>
                    <a:pt x="123" y="180"/>
                  </a:lnTo>
                  <a:lnTo>
                    <a:pt x="123" y="181"/>
                  </a:lnTo>
                  <a:lnTo>
                    <a:pt x="123" y="180"/>
                  </a:lnTo>
                  <a:lnTo>
                    <a:pt x="123" y="181"/>
                  </a:lnTo>
                  <a:lnTo>
                    <a:pt x="123" y="180"/>
                  </a:lnTo>
                  <a:lnTo>
                    <a:pt x="123" y="181"/>
                  </a:lnTo>
                  <a:lnTo>
                    <a:pt x="125" y="181"/>
                  </a:lnTo>
                  <a:lnTo>
                    <a:pt x="123" y="181"/>
                  </a:lnTo>
                  <a:lnTo>
                    <a:pt x="123" y="183"/>
                  </a:lnTo>
                  <a:lnTo>
                    <a:pt x="123" y="181"/>
                  </a:lnTo>
                  <a:lnTo>
                    <a:pt x="123" y="183"/>
                  </a:lnTo>
                  <a:lnTo>
                    <a:pt x="123" y="181"/>
                  </a:lnTo>
                  <a:lnTo>
                    <a:pt x="123" y="183"/>
                  </a:lnTo>
                  <a:lnTo>
                    <a:pt x="122" y="183"/>
                  </a:lnTo>
                  <a:lnTo>
                    <a:pt x="123" y="183"/>
                  </a:lnTo>
                  <a:lnTo>
                    <a:pt x="122" y="183"/>
                  </a:lnTo>
                  <a:lnTo>
                    <a:pt x="122" y="181"/>
                  </a:lnTo>
                  <a:lnTo>
                    <a:pt x="122" y="183"/>
                  </a:lnTo>
                  <a:lnTo>
                    <a:pt x="122" y="181"/>
                  </a:lnTo>
                  <a:lnTo>
                    <a:pt x="122" y="183"/>
                  </a:lnTo>
                  <a:lnTo>
                    <a:pt x="122" y="181"/>
                  </a:lnTo>
                  <a:lnTo>
                    <a:pt x="122" y="183"/>
                  </a:lnTo>
                  <a:lnTo>
                    <a:pt x="122" y="181"/>
                  </a:lnTo>
                  <a:lnTo>
                    <a:pt x="122" y="183"/>
                  </a:lnTo>
                  <a:lnTo>
                    <a:pt x="122" y="181"/>
                  </a:lnTo>
                  <a:lnTo>
                    <a:pt x="122" y="183"/>
                  </a:lnTo>
                  <a:lnTo>
                    <a:pt x="122" y="184"/>
                  </a:lnTo>
                  <a:lnTo>
                    <a:pt x="122" y="183"/>
                  </a:lnTo>
                  <a:lnTo>
                    <a:pt x="122" y="184"/>
                  </a:lnTo>
                  <a:lnTo>
                    <a:pt x="122" y="185"/>
                  </a:lnTo>
                  <a:lnTo>
                    <a:pt x="122" y="184"/>
                  </a:lnTo>
                  <a:lnTo>
                    <a:pt x="121" y="184"/>
                  </a:lnTo>
                  <a:lnTo>
                    <a:pt x="122" y="184"/>
                  </a:lnTo>
                  <a:lnTo>
                    <a:pt x="121" y="184"/>
                  </a:lnTo>
                  <a:lnTo>
                    <a:pt x="119" y="184"/>
                  </a:lnTo>
                  <a:lnTo>
                    <a:pt x="121" y="184"/>
                  </a:lnTo>
                  <a:lnTo>
                    <a:pt x="119" y="184"/>
                  </a:lnTo>
                  <a:lnTo>
                    <a:pt x="119" y="183"/>
                  </a:lnTo>
                  <a:lnTo>
                    <a:pt x="119" y="181"/>
                  </a:lnTo>
                  <a:lnTo>
                    <a:pt x="121" y="181"/>
                  </a:lnTo>
                  <a:lnTo>
                    <a:pt x="121" y="180"/>
                  </a:lnTo>
                  <a:lnTo>
                    <a:pt x="122" y="180"/>
                  </a:lnTo>
                  <a:lnTo>
                    <a:pt x="122" y="179"/>
                  </a:lnTo>
                  <a:lnTo>
                    <a:pt x="121" y="179"/>
                  </a:lnTo>
                  <a:lnTo>
                    <a:pt x="121" y="177"/>
                  </a:lnTo>
                  <a:lnTo>
                    <a:pt x="122" y="177"/>
                  </a:lnTo>
                  <a:lnTo>
                    <a:pt x="121" y="177"/>
                  </a:lnTo>
                  <a:lnTo>
                    <a:pt x="122" y="177"/>
                  </a:lnTo>
                  <a:lnTo>
                    <a:pt x="123" y="177"/>
                  </a:lnTo>
                  <a:lnTo>
                    <a:pt x="123" y="176"/>
                  </a:lnTo>
                  <a:lnTo>
                    <a:pt x="123" y="175"/>
                  </a:lnTo>
                  <a:lnTo>
                    <a:pt x="122" y="175"/>
                  </a:lnTo>
                  <a:lnTo>
                    <a:pt x="122" y="174"/>
                  </a:lnTo>
                  <a:lnTo>
                    <a:pt x="122" y="175"/>
                  </a:lnTo>
                  <a:lnTo>
                    <a:pt x="121" y="175"/>
                  </a:lnTo>
                  <a:lnTo>
                    <a:pt x="122" y="175"/>
                  </a:lnTo>
                  <a:lnTo>
                    <a:pt x="121" y="175"/>
                  </a:lnTo>
                  <a:lnTo>
                    <a:pt x="122" y="175"/>
                  </a:lnTo>
                  <a:lnTo>
                    <a:pt x="122" y="176"/>
                  </a:lnTo>
                  <a:lnTo>
                    <a:pt x="122" y="177"/>
                  </a:lnTo>
                  <a:lnTo>
                    <a:pt x="121" y="177"/>
                  </a:lnTo>
                  <a:lnTo>
                    <a:pt x="121" y="176"/>
                  </a:lnTo>
                  <a:lnTo>
                    <a:pt x="119" y="176"/>
                  </a:lnTo>
                  <a:lnTo>
                    <a:pt x="121" y="176"/>
                  </a:lnTo>
                  <a:lnTo>
                    <a:pt x="119" y="176"/>
                  </a:lnTo>
                  <a:lnTo>
                    <a:pt x="119" y="175"/>
                  </a:lnTo>
                  <a:lnTo>
                    <a:pt x="119" y="176"/>
                  </a:lnTo>
                  <a:lnTo>
                    <a:pt x="119" y="175"/>
                  </a:lnTo>
                  <a:lnTo>
                    <a:pt x="119" y="174"/>
                  </a:lnTo>
                  <a:lnTo>
                    <a:pt x="119" y="172"/>
                  </a:lnTo>
                  <a:lnTo>
                    <a:pt x="119" y="174"/>
                  </a:lnTo>
                  <a:lnTo>
                    <a:pt x="119" y="175"/>
                  </a:lnTo>
                  <a:lnTo>
                    <a:pt x="119" y="174"/>
                  </a:lnTo>
                  <a:lnTo>
                    <a:pt x="119" y="175"/>
                  </a:lnTo>
                  <a:lnTo>
                    <a:pt x="119" y="176"/>
                  </a:lnTo>
                  <a:lnTo>
                    <a:pt x="119" y="175"/>
                  </a:lnTo>
                  <a:lnTo>
                    <a:pt x="119" y="176"/>
                  </a:lnTo>
                  <a:lnTo>
                    <a:pt x="121" y="176"/>
                  </a:lnTo>
                  <a:lnTo>
                    <a:pt x="119" y="176"/>
                  </a:lnTo>
                  <a:lnTo>
                    <a:pt x="121" y="176"/>
                  </a:lnTo>
                  <a:lnTo>
                    <a:pt x="121" y="177"/>
                  </a:lnTo>
                  <a:lnTo>
                    <a:pt x="121" y="179"/>
                  </a:lnTo>
                  <a:lnTo>
                    <a:pt x="122" y="179"/>
                  </a:lnTo>
                  <a:lnTo>
                    <a:pt x="122" y="180"/>
                  </a:lnTo>
                  <a:lnTo>
                    <a:pt x="121" y="180"/>
                  </a:lnTo>
                  <a:lnTo>
                    <a:pt x="119" y="180"/>
                  </a:lnTo>
                  <a:lnTo>
                    <a:pt x="119" y="181"/>
                  </a:lnTo>
                  <a:lnTo>
                    <a:pt x="119" y="180"/>
                  </a:lnTo>
                  <a:lnTo>
                    <a:pt x="118" y="180"/>
                  </a:lnTo>
                  <a:lnTo>
                    <a:pt x="117" y="180"/>
                  </a:lnTo>
                  <a:lnTo>
                    <a:pt x="117" y="179"/>
                  </a:lnTo>
                  <a:lnTo>
                    <a:pt x="117" y="180"/>
                  </a:lnTo>
                  <a:lnTo>
                    <a:pt x="117" y="179"/>
                  </a:lnTo>
                  <a:lnTo>
                    <a:pt x="116" y="179"/>
                  </a:lnTo>
                  <a:lnTo>
                    <a:pt x="116" y="177"/>
                  </a:lnTo>
                  <a:lnTo>
                    <a:pt x="116" y="176"/>
                  </a:lnTo>
                  <a:lnTo>
                    <a:pt x="114" y="176"/>
                  </a:lnTo>
                  <a:lnTo>
                    <a:pt x="114" y="175"/>
                  </a:lnTo>
                  <a:lnTo>
                    <a:pt x="114" y="176"/>
                  </a:lnTo>
                  <a:lnTo>
                    <a:pt x="114" y="175"/>
                  </a:lnTo>
                  <a:lnTo>
                    <a:pt x="114" y="176"/>
                  </a:lnTo>
                  <a:lnTo>
                    <a:pt x="114" y="175"/>
                  </a:lnTo>
                  <a:lnTo>
                    <a:pt x="113" y="175"/>
                  </a:lnTo>
                  <a:lnTo>
                    <a:pt x="114" y="175"/>
                  </a:lnTo>
                  <a:lnTo>
                    <a:pt x="114" y="176"/>
                  </a:lnTo>
                  <a:lnTo>
                    <a:pt x="114" y="175"/>
                  </a:lnTo>
                  <a:lnTo>
                    <a:pt x="114" y="176"/>
                  </a:lnTo>
                  <a:lnTo>
                    <a:pt x="116" y="176"/>
                  </a:lnTo>
                  <a:lnTo>
                    <a:pt x="116" y="177"/>
                  </a:lnTo>
                  <a:lnTo>
                    <a:pt x="116" y="179"/>
                  </a:lnTo>
                  <a:lnTo>
                    <a:pt x="116" y="180"/>
                  </a:lnTo>
                  <a:lnTo>
                    <a:pt x="116" y="179"/>
                  </a:lnTo>
                  <a:lnTo>
                    <a:pt x="116" y="180"/>
                  </a:lnTo>
                  <a:lnTo>
                    <a:pt x="116" y="179"/>
                  </a:lnTo>
                  <a:lnTo>
                    <a:pt x="114" y="179"/>
                  </a:lnTo>
                  <a:lnTo>
                    <a:pt x="116" y="179"/>
                  </a:lnTo>
                  <a:lnTo>
                    <a:pt x="116" y="180"/>
                  </a:lnTo>
                  <a:lnTo>
                    <a:pt x="116" y="181"/>
                  </a:lnTo>
                  <a:lnTo>
                    <a:pt x="114" y="181"/>
                  </a:lnTo>
                  <a:lnTo>
                    <a:pt x="114" y="180"/>
                  </a:lnTo>
                  <a:lnTo>
                    <a:pt x="113" y="180"/>
                  </a:lnTo>
                  <a:lnTo>
                    <a:pt x="114" y="180"/>
                  </a:lnTo>
                  <a:lnTo>
                    <a:pt x="114" y="181"/>
                  </a:lnTo>
                  <a:lnTo>
                    <a:pt x="113" y="181"/>
                  </a:lnTo>
                  <a:lnTo>
                    <a:pt x="114" y="181"/>
                  </a:lnTo>
                  <a:lnTo>
                    <a:pt x="114" y="183"/>
                  </a:lnTo>
                  <a:lnTo>
                    <a:pt x="113" y="183"/>
                  </a:lnTo>
                  <a:lnTo>
                    <a:pt x="114" y="183"/>
                  </a:lnTo>
                  <a:lnTo>
                    <a:pt x="113" y="183"/>
                  </a:lnTo>
                  <a:lnTo>
                    <a:pt x="113" y="184"/>
                  </a:lnTo>
                  <a:lnTo>
                    <a:pt x="114" y="184"/>
                  </a:lnTo>
                  <a:lnTo>
                    <a:pt x="114" y="185"/>
                  </a:lnTo>
                  <a:lnTo>
                    <a:pt x="116" y="185"/>
                  </a:lnTo>
                  <a:lnTo>
                    <a:pt x="114" y="185"/>
                  </a:lnTo>
                  <a:lnTo>
                    <a:pt x="113" y="185"/>
                  </a:lnTo>
                  <a:lnTo>
                    <a:pt x="113" y="184"/>
                  </a:lnTo>
                  <a:lnTo>
                    <a:pt x="112" y="184"/>
                  </a:lnTo>
                  <a:lnTo>
                    <a:pt x="110" y="184"/>
                  </a:lnTo>
                  <a:lnTo>
                    <a:pt x="112" y="184"/>
                  </a:lnTo>
                  <a:lnTo>
                    <a:pt x="110" y="184"/>
                  </a:lnTo>
                  <a:lnTo>
                    <a:pt x="110" y="183"/>
                  </a:lnTo>
                  <a:lnTo>
                    <a:pt x="109" y="183"/>
                  </a:lnTo>
                  <a:lnTo>
                    <a:pt x="109" y="181"/>
                  </a:lnTo>
                  <a:lnTo>
                    <a:pt x="109" y="180"/>
                  </a:lnTo>
                  <a:lnTo>
                    <a:pt x="108" y="180"/>
                  </a:lnTo>
                  <a:lnTo>
                    <a:pt x="108" y="179"/>
                  </a:lnTo>
                  <a:lnTo>
                    <a:pt x="108" y="180"/>
                  </a:lnTo>
                  <a:lnTo>
                    <a:pt x="109" y="180"/>
                  </a:lnTo>
                  <a:lnTo>
                    <a:pt x="109" y="181"/>
                  </a:lnTo>
                  <a:lnTo>
                    <a:pt x="108" y="181"/>
                  </a:lnTo>
                  <a:lnTo>
                    <a:pt x="108" y="180"/>
                  </a:lnTo>
                  <a:lnTo>
                    <a:pt x="107" y="180"/>
                  </a:lnTo>
                  <a:lnTo>
                    <a:pt x="107" y="179"/>
                  </a:lnTo>
                  <a:lnTo>
                    <a:pt x="107" y="180"/>
                  </a:lnTo>
                  <a:lnTo>
                    <a:pt x="107" y="181"/>
                  </a:lnTo>
                  <a:lnTo>
                    <a:pt x="108" y="181"/>
                  </a:lnTo>
                  <a:lnTo>
                    <a:pt x="107" y="181"/>
                  </a:lnTo>
                  <a:lnTo>
                    <a:pt x="108" y="181"/>
                  </a:lnTo>
                  <a:lnTo>
                    <a:pt x="109" y="181"/>
                  </a:lnTo>
                  <a:lnTo>
                    <a:pt x="109" y="183"/>
                  </a:lnTo>
                  <a:lnTo>
                    <a:pt x="109" y="181"/>
                  </a:lnTo>
                  <a:lnTo>
                    <a:pt x="109" y="183"/>
                  </a:lnTo>
                  <a:lnTo>
                    <a:pt x="108" y="183"/>
                  </a:lnTo>
                  <a:lnTo>
                    <a:pt x="107" y="183"/>
                  </a:lnTo>
                  <a:lnTo>
                    <a:pt x="105" y="183"/>
                  </a:lnTo>
                  <a:lnTo>
                    <a:pt x="107" y="183"/>
                  </a:lnTo>
                  <a:lnTo>
                    <a:pt x="105" y="183"/>
                  </a:lnTo>
                  <a:lnTo>
                    <a:pt x="104" y="183"/>
                  </a:lnTo>
                  <a:lnTo>
                    <a:pt x="104" y="181"/>
                  </a:lnTo>
                  <a:lnTo>
                    <a:pt x="104" y="183"/>
                  </a:lnTo>
                  <a:lnTo>
                    <a:pt x="103" y="183"/>
                  </a:lnTo>
                  <a:lnTo>
                    <a:pt x="104" y="183"/>
                  </a:lnTo>
                  <a:lnTo>
                    <a:pt x="104" y="184"/>
                  </a:lnTo>
                  <a:lnTo>
                    <a:pt x="104" y="185"/>
                  </a:lnTo>
                  <a:lnTo>
                    <a:pt x="103" y="185"/>
                  </a:lnTo>
                  <a:lnTo>
                    <a:pt x="103" y="186"/>
                  </a:lnTo>
                  <a:lnTo>
                    <a:pt x="104" y="186"/>
                  </a:lnTo>
                  <a:lnTo>
                    <a:pt x="103" y="186"/>
                  </a:lnTo>
                  <a:lnTo>
                    <a:pt x="104" y="186"/>
                  </a:lnTo>
                  <a:lnTo>
                    <a:pt x="103" y="186"/>
                  </a:lnTo>
                  <a:lnTo>
                    <a:pt x="101" y="186"/>
                  </a:lnTo>
                  <a:lnTo>
                    <a:pt x="100" y="186"/>
                  </a:lnTo>
                  <a:lnTo>
                    <a:pt x="100" y="185"/>
                  </a:lnTo>
                  <a:lnTo>
                    <a:pt x="100" y="186"/>
                  </a:lnTo>
                  <a:lnTo>
                    <a:pt x="100" y="185"/>
                  </a:lnTo>
                  <a:lnTo>
                    <a:pt x="99" y="185"/>
                  </a:lnTo>
                  <a:lnTo>
                    <a:pt x="100" y="185"/>
                  </a:lnTo>
                  <a:lnTo>
                    <a:pt x="99" y="185"/>
                  </a:lnTo>
                  <a:lnTo>
                    <a:pt x="98" y="185"/>
                  </a:lnTo>
                  <a:lnTo>
                    <a:pt x="98" y="184"/>
                  </a:lnTo>
                  <a:lnTo>
                    <a:pt x="98" y="183"/>
                  </a:lnTo>
                  <a:lnTo>
                    <a:pt x="98" y="184"/>
                  </a:lnTo>
                  <a:lnTo>
                    <a:pt x="98" y="183"/>
                  </a:lnTo>
                  <a:lnTo>
                    <a:pt x="98" y="183"/>
                  </a:lnTo>
                  <a:lnTo>
                    <a:pt x="96" y="183"/>
                  </a:lnTo>
                  <a:lnTo>
                    <a:pt x="96" y="181"/>
                  </a:lnTo>
                  <a:lnTo>
                    <a:pt x="95" y="181"/>
                  </a:lnTo>
                  <a:lnTo>
                    <a:pt x="95" y="180"/>
                  </a:lnTo>
                  <a:lnTo>
                    <a:pt x="96" y="180"/>
                  </a:lnTo>
                  <a:lnTo>
                    <a:pt x="96" y="181"/>
                  </a:lnTo>
                  <a:lnTo>
                    <a:pt x="96" y="180"/>
                  </a:lnTo>
                  <a:lnTo>
                    <a:pt x="96" y="181"/>
                  </a:lnTo>
                  <a:lnTo>
                    <a:pt x="96" y="180"/>
                  </a:lnTo>
                  <a:lnTo>
                    <a:pt x="95" y="180"/>
                  </a:lnTo>
                  <a:lnTo>
                    <a:pt x="96" y="180"/>
                  </a:lnTo>
                  <a:lnTo>
                    <a:pt x="95" y="180"/>
                  </a:lnTo>
                  <a:lnTo>
                    <a:pt x="96" y="180"/>
                  </a:lnTo>
                  <a:lnTo>
                    <a:pt x="95" y="180"/>
                  </a:lnTo>
                  <a:lnTo>
                    <a:pt x="96" y="180"/>
                  </a:lnTo>
                  <a:lnTo>
                    <a:pt x="95" y="180"/>
                  </a:lnTo>
                  <a:lnTo>
                    <a:pt x="96" y="180"/>
                  </a:lnTo>
                  <a:lnTo>
                    <a:pt x="95" y="180"/>
                  </a:lnTo>
                  <a:lnTo>
                    <a:pt x="96" y="180"/>
                  </a:lnTo>
                  <a:lnTo>
                    <a:pt x="96" y="179"/>
                  </a:lnTo>
                  <a:lnTo>
                    <a:pt x="95" y="179"/>
                  </a:lnTo>
                  <a:lnTo>
                    <a:pt x="95" y="177"/>
                  </a:lnTo>
                  <a:lnTo>
                    <a:pt x="96" y="177"/>
                  </a:lnTo>
                  <a:lnTo>
                    <a:pt x="96" y="176"/>
                  </a:lnTo>
                  <a:lnTo>
                    <a:pt x="95" y="176"/>
                  </a:lnTo>
                  <a:lnTo>
                    <a:pt x="95" y="175"/>
                  </a:lnTo>
                  <a:lnTo>
                    <a:pt x="96" y="175"/>
                  </a:lnTo>
                  <a:lnTo>
                    <a:pt x="98" y="175"/>
                  </a:lnTo>
                  <a:lnTo>
                    <a:pt x="98" y="174"/>
                  </a:lnTo>
                  <a:lnTo>
                    <a:pt x="98" y="174"/>
                  </a:lnTo>
                  <a:lnTo>
                    <a:pt x="98" y="174"/>
                  </a:lnTo>
                  <a:lnTo>
                    <a:pt x="98" y="174"/>
                  </a:lnTo>
                  <a:lnTo>
                    <a:pt x="98" y="174"/>
                  </a:lnTo>
                  <a:lnTo>
                    <a:pt x="98" y="174"/>
                  </a:lnTo>
                  <a:lnTo>
                    <a:pt x="98" y="174"/>
                  </a:lnTo>
                  <a:lnTo>
                    <a:pt x="98" y="174"/>
                  </a:lnTo>
                  <a:lnTo>
                    <a:pt x="98" y="174"/>
                  </a:lnTo>
                  <a:lnTo>
                    <a:pt x="98" y="175"/>
                  </a:lnTo>
                  <a:lnTo>
                    <a:pt x="96" y="175"/>
                  </a:lnTo>
                  <a:lnTo>
                    <a:pt x="95" y="175"/>
                  </a:lnTo>
                  <a:lnTo>
                    <a:pt x="95" y="174"/>
                  </a:lnTo>
                  <a:lnTo>
                    <a:pt x="94" y="174"/>
                  </a:lnTo>
                  <a:lnTo>
                    <a:pt x="92" y="174"/>
                  </a:lnTo>
                  <a:lnTo>
                    <a:pt x="92" y="172"/>
                  </a:lnTo>
                  <a:lnTo>
                    <a:pt x="91" y="172"/>
                  </a:lnTo>
                  <a:lnTo>
                    <a:pt x="91" y="171"/>
                  </a:lnTo>
                  <a:lnTo>
                    <a:pt x="90" y="171"/>
                  </a:lnTo>
                  <a:lnTo>
                    <a:pt x="90" y="170"/>
                  </a:lnTo>
                  <a:lnTo>
                    <a:pt x="91" y="170"/>
                  </a:lnTo>
                  <a:lnTo>
                    <a:pt x="91" y="168"/>
                  </a:lnTo>
                  <a:lnTo>
                    <a:pt x="92" y="168"/>
                  </a:lnTo>
                  <a:lnTo>
                    <a:pt x="91" y="168"/>
                  </a:lnTo>
                  <a:lnTo>
                    <a:pt x="92" y="168"/>
                  </a:lnTo>
                  <a:lnTo>
                    <a:pt x="94" y="168"/>
                  </a:lnTo>
                  <a:lnTo>
                    <a:pt x="92" y="168"/>
                  </a:lnTo>
                  <a:lnTo>
                    <a:pt x="92" y="167"/>
                  </a:lnTo>
                  <a:lnTo>
                    <a:pt x="92" y="168"/>
                  </a:lnTo>
                  <a:lnTo>
                    <a:pt x="92" y="167"/>
                  </a:lnTo>
                  <a:lnTo>
                    <a:pt x="92" y="168"/>
                  </a:lnTo>
                  <a:lnTo>
                    <a:pt x="92" y="167"/>
                  </a:lnTo>
                  <a:lnTo>
                    <a:pt x="91" y="167"/>
                  </a:lnTo>
                  <a:lnTo>
                    <a:pt x="92" y="167"/>
                  </a:lnTo>
                  <a:lnTo>
                    <a:pt x="91" y="167"/>
                  </a:lnTo>
                  <a:lnTo>
                    <a:pt x="92" y="167"/>
                  </a:lnTo>
                  <a:lnTo>
                    <a:pt x="91" y="167"/>
                  </a:lnTo>
                  <a:lnTo>
                    <a:pt x="92" y="167"/>
                  </a:lnTo>
                  <a:lnTo>
                    <a:pt x="91" y="167"/>
                  </a:lnTo>
                  <a:lnTo>
                    <a:pt x="91" y="166"/>
                  </a:lnTo>
                  <a:lnTo>
                    <a:pt x="91" y="165"/>
                  </a:lnTo>
                  <a:lnTo>
                    <a:pt x="91" y="166"/>
                  </a:lnTo>
                  <a:lnTo>
                    <a:pt x="91" y="165"/>
                  </a:lnTo>
                  <a:lnTo>
                    <a:pt x="90" y="165"/>
                  </a:lnTo>
                  <a:lnTo>
                    <a:pt x="90" y="163"/>
                  </a:lnTo>
                  <a:lnTo>
                    <a:pt x="91" y="163"/>
                  </a:lnTo>
                  <a:lnTo>
                    <a:pt x="92" y="163"/>
                  </a:lnTo>
                  <a:lnTo>
                    <a:pt x="94" y="163"/>
                  </a:lnTo>
                  <a:lnTo>
                    <a:pt x="92" y="163"/>
                  </a:lnTo>
                  <a:lnTo>
                    <a:pt x="91" y="163"/>
                  </a:lnTo>
                  <a:lnTo>
                    <a:pt x="92" y="163"/>
                  </a:lnTo>
                  <a:lnTo>
                    <a:pt x="91" y="163"/>
                  </a:lnTo>
                  <a:lnTo>
                    <a:pt x="90" y="163"/>
                  </a:lnTo>
                  <a:lnTo>
                    <a:pt x="90" y="165"/>
                  </a:lnTo>
                  <a:lnTo>
                    <a:pt x="90" y="163"/>
                  </a:lnTo>
                  <a:lnTo>
                    <a:pt x="89" y="163"/>
                  </a:lnTo>
                  <a:lnTo>
                    <a:pt x="90" y="163"/>
                  </a:lnTo>
                  <a:lnTo>
                    <a:pt x="89" y="163"/>
                  </a:lnTo>
                  <a:lnTo>
                    <a:pt x="89" y="162"/>
                  </a:lnTo>
                  <a:lnTo>
                    <a:pt x="87" y="162"/>
                  </a:lnTo>
                  <a:lnTo>
                    <a:pt x="87" y="161"/>
                  </a:lnTo>
                  <a:lnTo>
                    <a:pt x="86" y="161"/>
                  </a:lnTo>
                  <a:lnTo>
                    <a:pt x="86" y="162"/>
                  </a:lnTo>
                  <a:lnTo>
                    <a:pt x="87" y="162"/>
                  </a:lnTo>
                  <a:lnTo>
                    <a:pt x="87" y="163"/>
                  </a:lnTo>
                  <a:lnTo>
                    <a:pt x="89" y="163"/>
                  </a:lnTo>
                  <a:lnTo>
                    <a:pt x="87" y="163"/>
                  </a:lnTo>
                  <a:lnTo>
                    <a:pt x="87" y="162"/>
                  </a:lnTo>
                  <a:lnTo>
                    <a:pt x="86" y="162"/>
                  </a:lnTo>
                  <a:lnTo>
                    <a:pt x="87" y="162"/>
                  </a:lnTo>
                  <a:lnTo>
                    <a:pt x="86" y="162"/>
                  </a:lnTo>
                  <a:lnTo>
                    <a:pt x="86" y="163"/>
                  </a:lnTo>
                  <a:lnTo>
                    <a:pt x="87" y="163"/>
                  </a:lnTo>
                  <a:lnTo>
                    <a:pt x="87" y="165"/>
                  </a:lnTo>
                  <a:lnTo>
                    <a:pt x="87" y="163"/>
                  </a:lnTo>
                  <a:lnTo>
                    <a:pt x="87" y="165"/>
                  </a:lnTo>
                  <a:lnTo>
                    <a:pt x="86" y="165"/>
                  </a:lnTo>
                  <a:lnTo>
                    <a:pt x="85" y="165"/>
                  </a:lnTo>
                  <a:lnTo>
                    <a:pt x="86" y="165"/>
                  </a:lnTo>
                  <a:lnTo>
                    <a:pt x="87" y="165"/>
                  </a:lnTo>
                  <a:lnTo>
                    <a:pt x="87" y="166"/>
                  </a:lnTo>
                  <a:lnTo>
                    <a:pt x="86" y="166"/>
                  </a:lnTo>
                  <a:lnTo>
                    <a:pt x="86" y="165"/>
                  </a:lnTo>
                  <a:lnTo>
                    <a:pt x="85" y="165"/>
                  </a:lnTo>
                  <a:lnTo>
                    <a:pt x="85" y="166"/>
                  </a:lnTo>
                  <a:lnTo>
                    <a:pt x="85" y="165"/>
                  </a:lnTo>
                  <a:lnTo>
                    <a:pt x="85" y="166"/>
                  </a:lnTo>
                  <a:lnTo>
                    <a:pt x="83" y="166"/>
                  </a:lnTo>
                  <a:lnTo>
                    <a:pt x="85" y="166"/>
                  </a:lnTo>
                  <a:lnTo>
                    <a:pt x="86" y="166"/>
                  </a:lnTo>
                  <a:lnTo>
                    <a:pt x="86" y="167"/>
                  </a:lnTo>
                  <a:lnTo>
                    <a:pt x="85" y="167"/>
                  </a:lnTo>
                  <a:lnTo>
                    <a:pt x="86" y="167"/>
                  </a:lnTo>
                  <a:lnTo>
                    <a:pt x="85" y="167"/>
                  </a:lnTo>
                  <a:lnTo>
                    <a:pt x="85" y="166"/>
                  </a:lnTo>
                  <a:lnTo>
                    <a:pt x="83" y="166"/>
                  </a:lnTo>
                  <a:lnTo>
                    <a:pt x="85" y="166"/>
                  </a:lnTo>
                  <a:lnTo>
                    <a:pt x="83" y="166"/>
                  </a:lnTo>
                  <a:lnTo>
                    <a:pt x="85" y="166"/>
                  </a:lnTo>
                  <a:lnTo>
                    <a:pt x="83" y="166"/>
                  </a:lnTo>
                  <a:lnTo>
                    <a:pt x="85" y="166"/>
                  </a:lnTo>
                  <a:lnTo>
                    <a:pt x="83" y="166"/>
                  </a:lnTo>
                  <a:lnTo>
                    <a:pt x="83" y="167"/>
                  </a:lnTo>
                  <a:lnTo>
                    <a:pt x="83" y="166"/>
                  </a:lnTo>
                  <a:lnTo>
                    <a:pt x="83" y="167"/>
                  </a:lnTo>
                  <a:lnTo>
                    <a:pt x="83" y="166"/>
                  </a:lnTo>
                  <a:lnTo>
                    <a:pt x="83" y="167"/>
                  </a:lnTo>
                  <a:lnTo>
                    <a:pt x="83" y="166"/>
                  </a:lnTo>
                  <a:lnTo>
                    <a:pt x="82" y="166"/>
                  </a:lnTo>
                  <a:lnTo>
                    <a:pt x="81" y="166"/>
                  </a:lnTo>
                  <a:lnTo>
                    <a:pt x="82" y="166"/>
                  </a:lnTo>
                  <a:lnTo>
                    <a:pt x="81" y="166"/>
                  </a:lnTo>
                  <a:lnTo>
                    <a:pt x="80" y="166"/>
                  </a:lnTo>
                  <a:lnTo>
                    <a:pt x="81" y="166"/>
                  </a:lnTo>
                  <a:lnTo>
                    <a:pt x="81" y="167"/>
                  </a:lnTo>
                  <a:lnTo>
                    <a:pt x="81" y="166"/>
                  </a:lnTo>
                  <a:lnTo>
                    <a:pt x="80" y="166"/>
                  </a:lnTo>
                  <a:lnTo>
                    <a:pt x="80" y="165"/>
                  </a:lnTo>
                  <a:lnTo>
                    <a:pt x="78" y="165"/>
                  </a:lnTo>
                  <a:lnTo>
                    <a:pt x="80" y="165"/>
                  </a:lnTo>
                  <a:lnTo>
                    <a:pt x="78" y="165"/>
                  </a:lnTo>
                  <a:lnTo>
                    <a:pt x="78" y="163"/>
                  </a:lnTo>
                  <a:lnTo>
                    <a:pt x="77" y="163"/>
                  </a:lnTo>
                  <a:lnTo>
                    <a:pt x="78" y="163"/>
                  </a:lnTo>
                  <a:lnTo>
                    <a:pt x="77" y="163"/>
                  </a:lnTo>
                  <a:lnTo>
                    <a:pt x="77" y="162"/>
                  </a:lnTo>
                  <a:lnTo>
                    <a:pt x="76" y="162"/>
                  </a:lnTo>
                  <a:lnTo>
                    <a:pt x="77" y="162"/>
                  </a:lnTo>
                  <a:lnTo>
                    <a:pt x="76" y="162"/>
                  </a:lnTo>
                  <a:lnTo>
                    <a:pt x="76" y="161"/>
                  </a:lnTo>
                  <a:lnTo>
                    <a:pt x="76" y="162"/>
                  </a:lnTo>
                  <a:lnTo>
                    <a:pt x="77" y="162"/>
                  </a:lnTo>
                  <a:lnTo>
                    <a:pt x="77" y="163"/>
                  </a:lnTo>
                  <a:lnTo>
                    <a:pt x="78" y="163"/>
                  </a:lnTo>
                  <a:lnTo>
                    <a:pt x="78" y="165"/>
                  </a:lnTo>
                  <a:lnTo>
                    <a:pt x="77" y="165"/>
                  </a:lnTo>
                  <a:lnTo>
                    <a:pt x="78" y="165"/>
                  </a:lnTo>
                  <a:lnTo>
                    <a:pt x="78" y="166"/>
                  </a:lnTo>
                  <a:lnTo>
                    <a:pt x="77" y="166"/>
                  </a:lnTo>
                  <a:lnTo>
                    <a:pt x="77" y="165"/>
                  </a:lnTo>
                  <a:lnTo>
                    <a:pt x="77" y="166"/>
                  </a:lnTo>
                  <a:lnTo>
                    <a:pt x="77" y="165"/>
                  </a:lnTo>
                  <a:lnTo>
                    <a:pt x="76" y="165"/>
                  </a:lnTo>
                  <a:lnTo>
                    <a:pt x="77" y="165"/>
                  </a:lnTo>
                  <a:lnTo>
                    <a:pt x="76" y="165"/>
                  </a:lnTo>
                  <a:lnTo>
                    <a:pt x="74" y="165"/>
                  </a:lnTo>
                  <a:lnTo>
                    <a:pt x="74" y="163"/>
                  </a:lnTo>
                  <a:lnTo>
                    <a:pt x="76" y="163"/>
                  </a:lnTo>
                  <a:lnTo>
                    <a:pt x="76" y="165"/>
                  </a:lnTo>
                  <a:lnTo>
                    <a:pt x="76" y="163"/>
                  </a:lnTo>
                  <a:lnTo>
                    <a:pt x="76" y="162"/>
                  </a:lnTo>
                  <a:lnTo>
                    <a:pt x="74" y="162"/>
                  </a:lnTo>
                  <a:lnTo>
                    <a:pt x="74" y="161"/>
                  </a:lnTo>
                  <a:lnTo>
                    <a:pt x="74" y="162"/>
                  </a:lnTo>
                  <a:lnTo>
                    <a:pt x="74" y="161"/>
                  </a:lnTo>
                  <a:lnTo>
                    <a:pt x="73" y="161"/>
                  </a:lnTo>
                  <a:lnTo>
                    <a:pt x="74" y="161"/>
                  </a:lnTo>
                  <a:lnTo>
                    <a:pt x="74" y="162"/>
                  </a:lnTo>
                  <a:lnTo>
                    <a:pt x="73" y="161"/>
                  </a:lnTo>
                  <a:lnTo>
                    <a:pt x="73" y="159"/>
                  </a:lnTo>
                  <a:lnTo>
                    <a:pt x="73" y="158"/>
                  </a:lnTo>
                  <a:lnTo>
                    <a:pt x="74" y="158"/>
                  </a:lnTo>
                  <a:lnTo>
                    <a:pt x="74" y="157"/>
                  </a:lnTo>
                  <a:lnTo>
                    <a:pt x="73" y="157"/>
                  </a:lnTo>
                  <a:lnTo>
                    <a:pt x="73" y="156"/>
                  </a:lnTo>
                  <a:lnTo>
                    <a:pt x="73" y="157"/>
                  </a:lnTo>
                  <a:lnTo>
                    <a:pt x="73" y="156"/>
                  </a:lnTo>
                  <a:lnTo>
                    <a:pt x="74" y="156"/>
                  </a:lnTo>
                  <a:lnTo>
                    <a:pt x="73" y="156"/>
                  </a:lnTo>
                  <a:lnTo>
                    <a:pt x="73" y="157"/>
                  </a:lnTo>
                  <a:lnTo>
                    <a:pt x="73" y="156"/>
                  </a:lnTo>
                  <a:lnTo>
                    <a:pt x="73" y="157"/>
                  </a:lnTo>
                  <a:lnTo>
                    <a:pt x="74" y="157"/>
                  </a:lnTo>
                  <a:lnTo>
                    <a:pt x="73" y="157"/>
                  </a:lnTo>
                  <a:lnTo>
                    <a:pt x="72" y="157"/>
                  </a:lnTo>
                  <a:lnTo>
                    <a:pt x="72" y="156"/>
                  </a:lnTo>
                  <a:lnTo>
                    <a:pt x="71" y="156"/>
                  </a:lnTo>
                  <a:lnTo>
                    <a:pt x="71" y="154"/>
                  </a:lnTo>
                  <a:lnTo>
                    <a:pt x="72" y="154"/>
                  </a:lnTo>
                  <a:lnTo>
                    <a:pt x="72" y="153"/>
                  </a:lnTo>
                  <a:lnTo>
                    <a:pt x="72" y="152"/>
                  </a:lnTo>
                  <a:lnTo>
                    <a:pt x="72" y="153"/>
                  </a:lnTo>
                  <a:lnTo>
                    <a:pt x="72" y="152"/>
                  </a:lnTo>
                  <a:lnTo>
                    <a:pt x="71" y="152"/>
                  </a:lnTo>
                  <a:lnTo>
                    <a:pt x="69" y="150"/>
                  </a:lnTo>
                  <a:lnTo>
                    <a:pt x="69" y="149"/>
                  </a:lnTo>
                  <a:lnTo>
                    <a:pt x="69" y="148"/>
                  </a:lnTo>
                  <a:lnTo>
                    <a:pt x="68" y="148"/>
                  </a:lnTo>
                  <a:lnTo>
                    <a:pt x="68" y="147"/>
                  </a:lnTo>
                  <a:lnTo>
                    <a:pt x="68" y="145"/>
                  </a:lnTo>
                  <a:lnTo>
                    <a:pt x="68" y="144"/>
                  </a:lnTo>
                  <a:lnTo>
                    <a:pt x="67" y="144"/>
                  </a:lnTo>
                  <a:lnTo>
                    <a:pt x="67" y="143"/>
                  </a:lnTo>
                  <a:lnTo>
                    <a:pt x="67" y="141"/>
                  </a:lnTo>
                  <a:lnTo>
                    <a:pt x="67" y="141"/>
                  </a:lnTo>
                  <a:lnTo>
                    <a:pt x="67" y="139"/>
                  </a:lnTo>
                  <a:lnTo>
                    <a:pt x="67" y="138"/>
                  </a:lnTo>
                  <a:lnTo>
                    <a:pt x="65" y="138"/>
                  </a:lnTo>
                  <a:lnTo>
                    <a:pt x="65" y="136"/>
                  </a:lnTo>
                  <a:lnTo>
                    <a:pt x="65" y="136"/>
                  </a:lnTo>
                  <a:lnTo>
                    <a:pt x="64" y="136"/>
                  </a:lnTo>
                  <a:lnTo>
                    <a:pt x="64" y="135"/>
                  </a:lnTo>
                  <a:lnTo>
                    <a:pt x="64" y="134"/>
                  </a:lnTo>
                  <a:lnTo>
                    <a:pt x="64" y="132"/>
                  </a:lnTo>
                  <a:lnTo>
                    <a:pt x="63" y="132"/>
                  </a:lnTo>
                  <a:lnTo>
                    <a:pt x="63" y="131"/>
                  </a:lnTo>
                  <a:lnTo>
                    <a:pt x="61" y="130"/>
                  </a:lnTo>
                  <a:lnTo>
                    <a:pt x="61" y="128"/>
                  </a:lnTo>
                  <a:lnTo>
                    <a:pt x="61" y="127"/>
                  </a:lnTo>
                  <a:lnTo>
                    <a:pt x="60" y="126"/>
                  </a:lnTo>
                  <a:lnTo>
                    <a:pt x="60" y="125"/>
                  </a:lnTo>
                  <a:lnTo>
                    <a:pt x="60" y="123"/>
                  </a:lnTo>
                  <a:lnTo>
                    <a:pt x="59" y="123"/>
                  </a:lnTo>
                  <a:lnTo>
                    <a:pt x="59" y="122"/>
                  </a:lnTo>
                  <a:lnTo>
                    <a:pt x="59" y="121"/>
                  </a:lnTo>
                  <a:lnTo>
                    <a:pt x="58" y="119"/>
                  </a:lnTo>
                  <a:lnTo>
                    <a:pt x="58" y="118"/>
                  </a:lnTo>
                  <a:lnTo>
                    <a:pt x="56" y="117"/>
                  </a:lnTo>
                  <a:lnTo>
                    <a:pt x="56" y="116"/>
                  </a:lnTo>
                  <a:lnTo>
                    <a:pt x="56" y="114"/>
                  </a:lnTo>
                  <a:lnTo>
                    <a:pt x="55" y="113"/>
                  </a:lnTo>
                  <a:lnTo>
                    <a:pt x="55" y="110"/>
                  </a:lnTo>
                  <a:lnTo>
                    <a:pt x="54" y="110"/>
                  </a:lnTo>
                  <a:lnTo>
                    <a:pt x="54" y="109"/>
                  </a:lnTo>
                  <a:lnTo>
                    <a:pt x="54" y="108"/>
                  </a:lnTo>
                  <a:lnTo>
                    <a:pt x="52" y="107"/>
                  </a:lnTo>
                  <a:lnTo>
                    <a:pt x="52" y="105"/>
                  </a:lnTo>
                  <a:lnTo>
                    <a:pt x="50" y="103"/>
                  </a:lnTo>
                  <a:lnTo>
                    <a:pt x="50" y="99"/>
                  </a:lnTo>
                  <a:lnTo>
                    <a:pt x="49" y="99"/>
                  </a:lnTo>
                  <a:lnTo>
                    <a:pt x="49" y="96"/>
                  </a:lnTo>
                  <a:lnTo>
                    <a:pt x="47" y="95"/>
                  </a:lnTo>
                  <a:lnTo>
                    <a:pt x="49" y="95"/>
                  </a:lnTo>
                  <a:lnTo>
                    <a:pt x="50" y="95"/>
                  </a:lnTo>
                  <a:lnTo>
                    <a:pt x="50" y="96"/>
                  </a:lnTo>
                  <a:lnTo>
                    <a:pt x="51" y="96"/>
                  </a:lnTo>
                  <a:lnTo>
                    <a:pt x="51" y="98"/>
                  </a:lnTo>
                  <a:lnTo>
                    <a:pt x="52" y="98"/>
                  </a:lnTo>
                  <a:lnTo>
                    <a:pt x="52" y="99"/>
                  </a:lnTo>
                  <a:lnTo>
                    <a:pt x="54" y="99"/>
                  </a:lnTo>
                  <a:lnTo>
                    <a:pt x="54" y="100"/>
                  </a:lnTo>
                  <a:lnTo>
                    <a:pt x="54" y="101"/>
                  </a:lnTo>
                  <a:lnTo>
                    <a:pt x="54" y="103"/>
                  </a:lnTo>
                  <a:lnTo>
                    <a:pt x="55" y="103"/>
                  </a:lnTo>
                  <a:lnTo>
                    <a:pt x="55" y="104"/>
                  </a:lnTo>
                  <a:lnTo>
                    <a:pt x="55" y="105"/>
                  </a:lnTo>
                  <a:lnTo>
                    <a:pt x="55" y="105"/>
                  </a:lnTo>
                  <a:lnTo>
                    <a:pt x="55" y="107"/>
                  </a:lnTo>
                  <a:lnTo>
                    <a:pt x="55" y="105"/>
                  </a:lnTo>
                  <a:lnTo>
                    <a:pt x="55" y="105"/>
                  </a:lnTo>
                  <a:lnTo>
                    <a:pt x="56" y="105"/>
                  </a:lnTo>
                  <a:lnTo>
                    <a:pt x="55" y="105"/>
                  </a:lnTo>
                  <a:lnTo>
                    <a:pt x="55" y="104"/>
                  </a:lnTo>
                  <a:lnTo>
                    <a:pt x="55" y="103"/>
                  </a:lnTo>
                  <a:lnTo>
                    <a:pt x="54" y="103"/>
                  </a:lnTo>
                  <a:lnTo>
                    <a:pt x="54" y="101"/>
                  </a:lnTo>
                  <a:lnTo>
                    <a:pt x="54" y="100"/>
                  </a:lnTo>
                  <a:lnTo>
                    <a:pt x="54" y="99"/>
                  </a:lnTo>
                  <a:lnTo>
                    <a:pt x="54" y="98"/>
                  </a:lnTo>
                  <a:lnTo>
                    <a:pt x="55" y="98"/>
                  </a:lnTo>
                  <a:lnTo>
                    <a:pt x="55" y="96"/>
                  </a:lnTo>
                  <a:lnTo>
                    <a:pt x="55" y="95"/>
                  </a:lnTo>
                  <a:lnTo>
                    <a:pt x="55" y="94"/>
                  </a:lnTo>
                  <a:lnTo>
                    <a:pt x="55" y="92"/>
                  </a:lnTo>
                  <a:lnTo>
                    <a:pt x="56" y="92"/>
                  </a:lnTo>
                  <a:lnTo>
                    <a:pt x="56" y="91"/>
                  </a:lnTo>
                  <a:lnTo>
                    <a:pt x="56" y="90"/>
                  </a:lnTo>
                  <a:lnTo>
                    <a:pt x="56" y="91"/>
                  </a:lnTo>
                  <a:lnTo>
                    <a:pt x="55" y="91"/>
                  </a:lnTo>
                  <a:lnTo>
                    <a:pt x="56" y="91"/>
                  </a:lnTo>
                  <a:lnTo>
                    <a:pt x="56" y="90"/>
                  </a:lnTo>
                  <a:lnTo>
                    <a:pt x="55" y="90"/>
                  </a:lnTo>
                  <a:lnTo>
                    <a:pt x="55" y="89"/>
                  </a:lnTo>
                  <a:lnTo>
                    <a:pt x="56" y="89"/>
                  </a:lnTo>
                  <a:lnTo>
                    <a:pt x="55" y="89"/>
                  </a:lnTo>
                  <a:lnTo>
                    <a:pt x="55" y="90"/>
                  </a:lnTo>
                  <a:lnTo>
                    <a:pt x="56" y="90"/>
                  </a:lnTo>
                  <a:lnTo>
                    <a:pt x="56" y="91"/>
                  </a:lnTo>
                  <a:lnTo>
                    <a:pt x="55" y="91"/>
                  </a:lnTo>
                  <a:lnTo>
                    <a:pt x="56" y="91"/>
                  </a:lnTo>
                  <a:lnTo>
                    <a:pt x="56" y="90"/>
                  </a:lnTo>
                  <a:lnTo>
                    <a:pt x="56" y="91"/>
                  </a:lnTo>
                  <a:lnTo>
                    <a:pt x="56" y="92"/>
                  </a:lnTo>
                  <a:lnTo>
                    <a:pt x="55" y="92"/>
                  </a:lnTo>
                  <a:lnTo>
                    <a:pt x="55" y="94"/>
                  </a:lnTo>
                  <a:lnTo>
                    <a:pt x="55" y="95"/>
                  </a:lnTo>
                  <a:lnTo>
                    <a:pt x="55" y="96"/>
                  </a:lnTo>
                  <a:lnTo>
                    <a:pt x="55" y="98"/>
                  </a:lnTo>
                  <a:lnTo>
                    <a:pt x="54" y="98"/>
                  </a:lnTo>
                  <a:lnTo>
                    <a:pt x="54" y="99"/>
                  </a:lnTo>
                  <a:lnTo>
                    <a:pt x="52" y="99"/>
                  </a:lnTo>
                  <a:lnTo>
                    <a:pt x="52" y="98"/>
                  </a:lnTo>
                  <a:lnTo>
                    <a:pt x="51" y="98"/>
                  </a:lnTo>
                  <a:lnTo>
                    <a:pt x="51" y="96"/>
                  </a:lnTo>
                  <a:lnTo>
                    <a:pt x="50" y="96"/>
                  </a:lnTo>
                  <a:lnTo>
                    <a:pt x="50" y="95"/>
                  </a:lnTo>
                  <a:lnTo>
                    <a:pt x="50" y="94"/>
                  </a:lnTo>
                  <a:lnTo>
                    <a:pt x="50" y="92"/>
                  </a:lnTo>
                  <a:lnTo>
                    <a:pt x="50" y="91"/>
                  </a:lnTo>
                  <a:lnTo>
                    <a:pt x="50" y="90"/>
                  </a:lnTo>
                  <a:lnTo>
                    <a:pt x="50" y="91"/>
                  </a:lnTo>
                  <a:lnTo>
                    <a:pt x="50" y="92"/>
                  </a:lnTo>
                  <a:lnTo>
                    <a:pt x="50" y="94"/>
                  </a:lnTo>
                  <a:lnTo>
                    <a:pt x="50" y="95"/>
                  </a:lnTo>
                  <a:lnTo>
                    <a:pt x="49" y="95"/>
                  </a:lnTo>
                  <a:lnTo>
                    <a:pt x="47" y="95"/>
                  </a:lnTo>
                  <a:lnTo>
                    <a:pt x="46" y="95"/>
                  </a:lnTo>
                  <a:lnTo>
                    <a:pt x="46" y="94"/>
                  </a:lnTo>
                  <a:lnTo>
                    <a:pt x="45" y="94"/>
                  </a:lnTo>
                  <a:lnTo>
                    <a:pt x="43" y="94"/>
                  </a:lnTo>
                  <a:lnTo>
                    <a:pt x="42" y="94"/>
                  </a:lnTo>
                  <a:lnTo>
                    <a:pt x="42" y="92"/>
                  </a:lnTo>
                  <a:lnTo>
                    <a:pt x="41" y="92"/>
                  </a:lnTo>
                  <a:lnTo>
                    <a:pt x="41" y="91"/>
                  </a:lnTo>
                  <a:lnTo>
                    <a:pt x="40" y="91"/>
                  </a:lnTo>
                  <a:lnTo>
                    <a:pt x="40" y="90"/>
                  </a:lnTo>
                  <a:lnTo>
                    <a:pt x="40" y="89"/>
                  </a:lnTo>
                  <a:lnTo>
                    <a:pt x="40" y="87"/>
                  </a:lnTo>
                  <a:lnTo>
                    <a:pt x="38" y="87"/>
                  </a:lnTo>
                  <a:lnTo>
                    <a:pt x="40" y="87"/>
                  </a:lnTo>
                  <a:lnTo>
                    <a:pt x="38" y="87"/>
                  </a:lnTo>
                  <a:lnTo>
                    <a:pt x="40" y="87"/>
                  </a:lnTo>
                  <a:lnTo>
                    <a:pt x="38" y="87"/>
                  </a:lnTo>
                  <a:lnTo>
                    <a:pt x="40" y="87"/>
                  </a:lnTo>
                  <a:lnTo>
                    <a:pt x="40" y="86"/>
                  </a:lnTo>
                  <a:lnTo>
                    <a:pt x="40" y="85"/>
                  </a:lnTo>
                  <a:lnTo>
                    <a:pt x="41" y="85"/>
                  </a:lnTo>
                  <a:lnTo>
                    <a:pt x="40" y="85"/>
                  </a:lnTo>
                  <a:lnTo>
                    <a:pt x="41" y="85"/>
                  </a:lnTo>
                  <a:lnTo>
                    <a:pt x="41" y="83"/>
                  </a:lnTo>
                  <a:lnTo>
                    <a:pt x="41" y="82"/>
                  </a:lnTo>
                  <a:lnTo>
                    <a:pt x="42" y="82"/>
                  </a:lnTo>
                  <a:lnTo>
                    <a:pt x="41" y="82"/>
                  </a:lnTo>
                  <a:lnTo>
                    <a:pt x="42" y="82"/>
                  </a:lnTo>
                  <a:lnTo>
                    <a:pt x="42" y="83"/>
                  </a:lnTo>
                  <a:lnTo>
                    <a:pt x="43" y="83"/>
                  </a:lnTo>
                  <a:lnTo>
                    <a:pt x="43" y="82"/>
                  </a:lnTo>
                  <a:lnTo>
                    <a:pt x="45" y="82"/>
                  </a:lnTo>
                  <a:lnTo>
                    <a:pt x="45" y="81"/>
                  </a:lnTo>
                  <a:lnTo>
                    <a:pt x="45" y="82"/>
                  </a:lnTo>
                  <a:lnTo>
                    <a:pt x="43" y="82"/>
                  </a:lnTo>
                  <a:lnTo>
                    <a:pt x="43" y="83"/>
                  </a:lnTo>
                  <a:lnTo>
                    <a:pt x="42" y="83"/>
                  </a:lnTo>
                  <a:lnTo>
                    <a:pt x="42" y="82"/>
                  </a:lnTo>
                  <a:lnTo>
                    <a:pt x="41" y="82"/>
                  </a:lnTo>
                  <a:lnTo>
                    <a:pt x="41" y="83"/>
                  </a:lnTo>
                  <a:lnTo>
                    <a:pt x="41" y="85"/>
                  </a:lnTo>
                  <a:lnTo>
                    <a:pt x="40" y="85"/>
                  </a:lnTo>
                  <a:lnTo>
                    <a:pt x="40" y="86"/>
                  </a:lnTo>
                  <a:lnTo>
                    <a:pt x="40" y="87"/>
                  </a:lnTo>
                  <a:lnTo>
                    <a:pt x="38" y="87"/>
                  </a:lnTo>
                  <a:lnTo>
                    <a:pt x="40" y="87"/>
                  </a:lnTo>
                  <a:lnTo>
                    <a:pt x="38" y="87"/>
                  </a:lnTo>
                  <a:lnTo>
                    <a:pt x="40" y="87"/>
                  </a:lnTo>
                  <a:lnTo>
                    <a:pt x="40" y="89"/>
                  </a:lnTo>
                  <a:lnTo>
                    <a:pt x="40" y="90"/>
                  </a:lnTo>
                  <a:lnTo>
                    <a:pt x="40" y="91"/>
                  </a:lnTo>
                  <a:lnTo>
                    <a:pt x="40" y="90"/>
                  </a:lnTo>
                  <a:lnTo>
                    <a:pt x="38" y="90"/>
                  </a:lnTo>
                  <a:lnTo>
                    <a:pt x="37" y="90"/>
                  </a:lnTo>
                  <a:lnTo>
                    <a:pt x="36" y="90"/>
                  </a:lnTo>
                  <a:lnTo>
                    <a:pt x="36" y="89"/>
                  </a:lnTo>
                  <a:lnTo>
                    <a:pt x="36" y="89"/>
                  </a:lnTo>
                  <a:lnTo>
                    <a:pt x="34" y="89"/>
                  </a:lnTo>
                  <a:lnTo>
                    <a:pt x="33" y="89"/>
                  </a:lnTo>
                  <a:lnTo>
                    <a:pt x="33" y="87"/>
                  </a:lnTo>
                  <a:lnTo>
                    <a:pt x="32" y="87"/>
                  </a:lnTo>
                  <a:lnTo>
                    <a:pt x="31" y="87"/>
                  </a:lnTo>
                  <a:lnTo>
                    <a:pt x="32" y="87"/>
                  </a:lnTo>
                  <a:lnTo>
                    <a:pt x="32" y="86"/>
                  </a:lnTo>
                  <a:lnTo>
                    <a:pt x="31" y="86"/>
                  </a:lnTo>
                  <a:lnTo>
                    <a:pt x="31" y="85"/>
                  </a:lnTo>
                  <a:lnTo>
                    <a:pt x="29" y="85"/>
                  </a:lnTo>
                  <a:lnTo>
                    <a:pt x="29" y="83"/>
                  </a:lnTo>
                  <a:lnTo>
                    <a:pt x="28" y="83"/>
                  </a:lnTo>
                  <a:lnTo>
                    <a:pt x="28" y="82"/>
                  </a:lnTo>
                  <a:lnTo>
                    <a:pt x="27" y="82"/>
                  </a:lnTo>
                  <a:lnTo>
                    <a:pt x="27" y="81"/>
                  </a:lnTo>
                  <a:lnTo>
                    <a:pt x="27" y="82"/>
                  </a:lnTo>
                  <a:lnTo>
                    <a:pt x="25" y="82"/>
                  </a:lnTo>
                  <a:lnTo>
                    <a:pt x="25" y="81"/>
                  </a:lnTo>
                  <a:lnTo>
                    <a:pt x="24" y="81"/>
                  </a:lnTo>
                  <a:lnTo>
                    <a:pt x="24" y="80"/>
                  </a:lnTo>
                  <a:lnTo>
                    <a:pt x="25" y="80"/>
                  </a:lnTo>
                  <a:lnTo>
                    <a:pt x="25" y="78"/>
                  </a:lnTo>
                  <a:lnTo>
                    <a:pt x="25" y="77"/>
                  </a:lnTo>
                  <a:lnTo>
                    <a:pt x="24" y="77"/>
                  </a:lnTo>
                  <a:lnTo>
                    <a:pt x="24" y="76"/>
                  </a:lnTo>
                  <a:lnTo>
                    <a:pt x="23" y="76"/>
                  </a:lnTo>
                  <a:lnTo>
                    <a:pt x="23" y="74"/>
                  </a:lnTo>
                  <a:lnTo>
                    <a:pt x="23" y="74"/>
                  </a:lnTo>
                  <a:lnTo>
                    <a:pt x="22" y="74"/>
                  </a:lnTo>
                  <a:lnTo>
                    <a:pt x="22" y="73"/>
                  </a:lnTo>
                  <a:lnTo>
                    <a:pt x="20" y="73"/>
                  </a:lnTo>
                  <a:lnTo>
                    <a:pt x="22" y="73"/>
                  </a:lnTo>
                  <a:lnTo>
                    <a:pt x="22" y="72"/>
                  </a:lnTo>
                  <a:lnTo>
                    <a:pt x="20" y="72"/>
                  </a:lnTo>
                  <a:lnTo>
                    <a:pt x="22" y="72"/>
                  </a:lnTo>
                  <a:lnTo>
                    <a:pt x="20" y="72"/>
                  </a:lnTo>
                  <a:lnTo>
                    <a:pt x="20" y="71"/>
                  </a:lnTo>
                  <a:lnTo>
                    <a:pt x="22" y="71"/>
                  </a:lnTo>
                  <a:lnTo>
                    <a:pt x="22" y="69"/>
                  </a:lnTo>
                  <a:lnTo>
                    <a:pt x="22" y="68"/>
                  </a:lnTo>
                  <a:lnTo>
                    <a:pt x="20" y="68"/>
                  </a:lnTo>
                  <a:lnTo>
                    <a:pt x="22" y="68"/>
                  </a:lnTo>
                  <a:lnTo>
                    <a:pt x="22" y="67"/>
                  </a:lnTo>
                  <a:lnTo>
                    <a:pt x="20" y="67"/>
                  </a:lnTo>
                  <a:lnTo>
                    <a:pt x="20" y="65"/>
                  </a:lnTo>
                  <a:lnTo>
                    <a:pt x="22" y="65"/>
                  </a:lnTo>
                  <a:lnTo>
                    <a:pt x="20" y="65"/>
                  </a:lnTo>
                  <a:lnTo>
                    <a:pt x="22" y="65"/>
                  </a:lnTo>
                  <a:lnTo>
                    <a:pt x="20" y="65"/>
                  </a:lnTo>
                  <a:lnTo>
                    <a:pt x="20" y="64"/>
                  </a:lnTo>
                  <a:lnTo>
                    <a:pt x="22" y="64"/>
                  </a:lnTo>
                  <a:lnTo>
                    <a:pt x="23" y="64"/>
                  </a:lnTo>
                  <a:lnTo>
                    <a:pt x="23" y="63"/>
                  </a:lnTo>
                  <a:lnTo>
                    <a:pt x="23" y="64"/>
                  </a:lnTo>
                  <a:lnTo>
                    <a:pt x="22" y="64"/>
                  </a:lnTo>
                  <a:lnTo>
                    <a:pt x="20" y="64"/>
                  </a:lnTo>
                  <a:lnTo>
                    <a:pt x="20" y="65"/>
                  </a:lnTo>
                  <a:lnTo>
                    <a:pt x="22" y="65"/>
                  </a:lnTo>
                  <a:lnTo>
                    <a:pt x="20" y="65"/>
                  </a:lnTo>
                  <a:lnTo>
                    <a:pt x="20" y="67"/>
                  </a:lnTo>
                  <a:lnTo>
                    <a:pt x="22" y="67"/>
                  </a:lnTo>
                  <a:lnTo>
                    <a:pt x="20" y="67"/>
                  </a:lnTo>
                  <a:lnTo>
                    <a:pt x="22" y="67"/>
                  </a:lnTo>
                  <a:lnTo>
                    <a:pt x="20" y="67"/>
                  </a:lnTo>
                  <a:lnTo>
                    <a:pt x="22" y="67"/>
                  </a:lnTo>
                  <a:lnTo>
                    <a:pt x="22" y="68"/>
                  </a:lnTo>
                  <a:lnTo>
                    <a:pt x="20" y="68"/>
                  </a:lnTo>
                  <a:lnTo>
                    <a:pt x="22" y="68"/>
                  </a:lnTo>
                  <a:lnTo>
                    <a:pt x="22" y="69"/>
                  </a:lnTo>
                  <a:lnTo>
                    <a:pt x="22" y="71"/>
                  </a:lnTo>
                  <a:lnTo>
                    <a:pt x="20" y="71"/>
                  </a:lnTo>
                  <a:lnTo>
                    <a:pt x="20" y="72"/>
                  </a:lnTo>
                  <a:lnTo>
                    <a:pt x="22" y="72"/>
                  </a:lnTo>
                  <a:lnTo>
                    <a:pt x="20" y="72"/>
                  </a:lnTo>
                  <a:lnTo>
                    <a:pt x="22" y="72"/>
                  </a:lnTo>
                  <a:lnTo>
                    <a:pt x="22" y="73"/>
                  </a:lnTo>
                  <a:lnTo>
                    <a:pt x="20" y="73"/>
                  </a:lnTo>
                  <a:lnTo>
                    <a:pt x="22" y="73"/>
                  </a:lnTo>
                  <a:lnTo>
                    <a:pt x="20" y="73"/>
                  </a:lnTo>
                  <a:lnTo>
                    <a:pt x="20" y="74"/>
                  </a:lnTo>
                  <a:lnTo>
                    <a:pt x="22" y="74"/>
                  </a:lnTo>
                  <a:lnTo>
                    <a:pt x="23" y="74"/>
                  </a:lnTo>
                  <a:lnTo>
                    <a:pt x="22" y="74"/>
                  </a:lnTo>
                  <a:lnTo>
                    <a:pt x="23" y="74"/>
                  </a:lnTo>
                  <a:lnTo>
                    <a:pt x="23" y="74"/>
                  </a:lnTo>
                  <a:lnTo>
                    <a:pt x="22" y="74"/>
                  </a:lnTo>
                  <a:lnTo>
                    <a:pt x="23" y="74"/>
                  </a:lnTo>
                  <a:lnTo>
                    <a:pt x="23" y="76"/>
                  </a:lnTo>
                  <a:lnTo>
                    <a:pt x="24" y="76"/>
                  </a:lnTo>
                  <a:lnTo>
                    <a:pt x="24" y="77"/>
                  </a:lnTo>
                  <a:lnTo>
                    <a:pt x="25" y="77"/>
                  </a:lnTo>
                  <a:lnTo>
                    <a:pt x="25" y="78"/>
                  </a:lnTo>
                  <a:lnTo>
                    <a:pt x="25" y="80"/>
                  </a:lnTo>
                  <a:lnTo>
                    <a:pt x="24" y="80"/>
                  </a:lnTo>
                  <a:lnTo>
                    <a:pt x="25" y="80"/>
                  </a:lnTo>
                  <a:lnTo>
                    <a:pt x="24" y="80"/>
                  </a:lnTo>
                  <a:lnTo>
                    <a:pt x="24" y="81"/>
                  </a:lnTo>
                  <a:lnTo>
                    <a:pt x="25" y="81"/>
                  </a:lnTo>
                  <a:lnTo>
                    <a:pt x="25" y="82"/>
                  </a:lnTo>
                  <a:lnTo>
                    <a:pt x="27" y="82"/>
                  </a:lnTo>
                  <a:lnTo>
                    <a:pt x="28" y="82"/>
                  </a:lnTo>
                  <a:lnTo>
                    <a:pt x="28" y="83"/>
                  </a:lnTo>
                  <a:lnTo>
                    <a:pt x="29" y="83"/>
                  </a:lnTo>
                  <a:lnTo>
                    <a:pt x="29" y="85"/>
                  </a:lnTo>
                  <a:lnTo>
                    <a:pt x="31" y="85"/>
                  </a:lnTo>
                  <a:lnTo>
                    <a:pt x="31" y="86"/>
                  </a:lnTo>
                  <a:lnTo>
                    <a:pt x="32" y="86"/>
                  </a:lnTo>
                  <a:lnTo>
                    <a:pt x="32" y="87"/>
                  </a:lnTo>
                  <a:lnTo>
                    <a:pt x="31" y="87"/>
                  </a:lnTo>
                  <a:lnTo>
                    <a:pt x="31" y="86"/>
                  </a:lnTo>
                  <a:lnTo>
                    <a:pt x="29" y="86"/>
                  </a:lnTo>
                  <a:lnTo>
                    <a:pt x="28" y="86"/>
                  </a:lnTo>
                  <a:lnTo>
                    <a:pt x="27" y="86"/>
                  </a:lnTo>
                  <a:lnTo>
                    <a:pt x="25" y="86"/>
                  </a:lnTo>
                  <a:lnTo>
                    <a:pt x="27" y="86"/>
                  </a:lnTo>
                  <a:lnTo>
                    <a:pt x="25" y="86"/>
                  </a:lnTo>
                  <a:lnTo>
                    <a:pt x="27" y="86"/>
                  </a:lnTo>
                  <a:lnTo>
                    <a:pt x="25" y="86"/>
                  </a:lnTo>
                  <a:lnTo>
                    <a:pt x="24" y="86"/>
                  </a:lnTo>
                  <a:lnTo>
                    <a:pt x="24" y="85"/>
                  </a:lnTo>
                  <a:lnTo>
                    <a:pt x="24" y="86"/>
                  </a:lnTo>
                  <a:lnTo>
                    <a:pt x="24" y="85"/>
                  </a:lnTo>
                  <a:lnTo>
                    <a:pt x="24" y="86"/>
                  </a:lnTo>
                  <a:lnTo>
                    <a:pt x="24" y="85"/>
                  </a:lnTo>
                  <a:lnTo>
                    <a:pt x="24" y="86"/>
                  </a:lnTo>
                  <a:lnTo>
                    <a:pt x="25" y="86"/>
                  </a:lnTo>
                  <a:lnTo>
                    <a:pt x="24" y="86"/>
                  </a:lnTo>
                  <a:lnTo>
                    <a:pt x="24" y="87"/>
                  </a:lnTo>
                  <a:lnTo>
                    <a:pt x="23" y="87"/>
                  </a:lnTo>
                  <a:lnTo>
                    <a:pt x="22" y="87"/>
                  </a:lnTo>
                  <a:lnTo>
                    <a:pt x="22" y="89"/>
                  </a:lnTo>
                  <a:lnTo>
                    <a:pt x="22" y="90"/>
                  </a:lnTo>
                  <a:lnTo>
                    <a:pt x="23" y="90"/>
                  </a:lnTo>
                  <a:lnTo>
                    <a:pt x="23" y="91"/>
                  </a:lnTo>
                  <a:lnTo>
                    <a:pt x="22" y="91"/>
                  </a:lnTo>
                  <a:lnTo>
                    <a:pt x="22" y="92"/>
                  </a:lnTo>
                  <a:lnTo>
                    <a:pt x="20" y="92"/>
                  </a:lnTo>
                  <a:lnTo>
                    <a:pt x="19" y="92"/>
                  </a:lnTo>
                  <a:lnTo>
                    <a:pt x="18" y="92"/>
                  </a:lnTo>
                  <a:lnTo>
                    <a:pt x="18" y="94"/>
                  </a:lnTo>
                  <a:lnTo>
                    <a:pt x="16" y="94"/>
                  </a:lnTo>
                  <a:lnTo>
                    <a:pt x="15" y="94"/>
                  </a:lnTo>
                  <a:lnTo>
                    <a:pt x="15" y="95"/>
                  </a:lnTo>
                  <a:lnTo>
                    <a:pt x="15" y="96"/>
                  </a:lnTo>
                  <a:lnTo>
                    <a:pt x="16" y="96"/>
                  </a:lnTo>
                  <a:lnTo>
                    <a:pt x="15" y="96"/>
                  </a:lnTo>
                  <a:lnTo>
                    <a:pt x="15" y="98"/>
                  </a:lnTo>
                  <a:lnTo>
                    <a:pt x="14" y="98"/>
                  </a:lnTo>
                  <a:lnTo>
                    <a:pt x="13" y="98"/>
                  </a:lnTo>
                  <a:lnTo>
                    <a:pt x="13" y="99"/>
                  </a:lnTo>
                  <a:lnTo>
                    <a:pt x="11" y="99"/>
                  </a:lnTo>
                  <a:lnTo>
                    <a:pt x="11" y="100"/>
                  </a:lnTo>
                  <a:lnTo>
                    <a:pt x="10" y="100"/>
                  </a:lnTo>
                  <a:lnTo>
                    <a:pt x="10" y="101"/>
                  </a:lnTo>
                  <a:lnTo>
                    <a:pt x="9" y="101"/>
                  </a:lnTo>
                  <a:lnTo>
                    <a:pt x="9" y="103"/>
                  </a:lnTo>
                  <a:lnTo>
                    <a:pt x="7" y="103"/>
                  </a:lnTo>
                  <a:lnTo>
                    <a:pt x="7" y="104"/>
                  </a:lnTo>
                  <a:lnTo>
                    <a:pt x="6" y="104"/>
                  </a:lnTo>
                  <a:lnTo>
                    <a:pt x="5" y="104"/>
                  </a:lnTo>
                  <a:lnTo>
                    <a:pt x="5" y="104"/>
                  </a:lnTo>
                  <a:lnTo>
                    <a:pt x="5" y="103"/>
                  </a:lnTo>
                  <a:lnTo>
                    <a:pt x="5" y="104"/>
                  </a:lnTo>
                  <a:lnTo>
                    <a:pt x="5" y="103"/>
                  </a:lnTo>
                  <a:lnTo>
                    <a:pt x="4" y="103"/>
                  </a:lnTo>
                  <a:lnTo>
                    <a:pt x="4" y="104"/>
                  </a:lnTo>
                  <a:lnTo>
                    <a:pt x="4" y="103"/>
                  </a:lnTo>
                  <a:lnTo>
                    <a:pt x="2" y="103"/>
                  </a:lnTo>
                  <a:lnTo>
                    <a:pt x="1" y="103"/>
                  </a:lnTo>
                  <a:lnTo>
                    <a:pt x="1" y="101"/>
                  </a:lnTo>
                  <a:lnTo>
                    <a:pt x="0" y="101"/>
                  </a:lnTo>
                  <a:lnTo>
                    <a:pt x="0" y="100"/>
                  </a:lnTo>
                  <a:lnTo>
                    <a:pt x="1" y="99"/>
                  </a:lnTo>
                  <a:lnTo>
                    <a:pt x="4" y="98"/>
                  </a:lnTo>
                  <a:lnTo>
                    <a:pt x="5" y="96"/>
                  </a:lnTo>
                  <a:lnTo>
                    <a:pt x="5" y="95"/>
                  </a:lnTo>
                  <a:lnTo>
                    <a:pt x="6" y="94"/>
                  </a:lnTo>
                  <a:lnTo>
                    <a:pt x="7" y="94"/>
                  </a:lnTo>
                  <a:lnTo>
                    <a:pt x="9" y="92"/>
                  </a:lnTo>
                  <a:lnTo>
                    <a:pt x="9" y="91"/>
                  </a:lnTo>
                  <a:lnTo>
                    <a:pt x="10" y="91"/>
                  </a:lnTo>
                  <a:lnTo>
                    <a:pt x="11" y="90"/>
                  </a:lnTo>
                  <a:lnTo>
                    <a:pt x="11" y="89"/>
                  </a:lnTo>
                  <a:lnTo>
                    <a:pt x="13" y="89"/>
                  </a:lnTo>
                  <a:lnTo>
                    <a:pt x="13" y="87"/>
                  </a:lnTo>
                  <a:lnTo>
                    <a:pt x="14" y="87"/>
                  </a:lnTo>
                  <a:lnTo>
                    <a:pt x="14" y="86"/>
                  </a:lnTo>
                  <a:lnTo>
                    <a:pt x="14" y="85"/>
                  </a:lnTo>
                  <a:lnTo>
                    <a:pt x="15" y="83"/>
                  </a:lnTo>
                  <a:lnTo>
                    <a:pt x="15" y="82"/>
                  </a:lnTo>
                  <a:lnTo>
                    <a:pt x="15" y="81"/>
                  </a:lnTo>
                  <a:lnTo>
                    <a:pt x="16" y="81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8" y="78"/>
                  </a:lnTo>
                  <a:lnTo>
                    <a:pt x="18" y="77"/>
                  </a:lnTo>
                  <a:lnTo>
                    <a:pt x="16" y="77"/>
                  </a:lnTo>
                  <a:lnTo>
                    <a:pt x="16" y="76"/>
                  </a:lnTo>
                  <a:lnTo>
                    <a:pt x="16" y="74"/>
                  </a:lnTo>
                  <a:lnTo>
                    <a:pt x="16" y="74"/>
                  </a:lnTo>
                  <a:lnTo>
                    <a:pt x="15" y="74"/>
                  </a:lnTo>
                  <a:lnTo>
                    <a:pt x="15" y="73"/>
                  </a:lnTo>
                  <a:lnTo>
                    <a:pt x="15" y="72"/>
                  </a:lnTo>
                  <a:lnTo>
                    <a:pt x="14" y="71"/>
                  </a:lnTo>
                  <a:lnTo>
                    <a:pt x="14" y="68"/>
                  </a:lnTo>
                  <a:lnTo>
                    <a:pt x="13" y="67"/>
                  </a:lnTo>
                  <a:lnTo>
                    <a:pt x="13" y="65"/>
                  </a:lnTo>
                  <a:lnTo>
                    <a:pt x="11" y="64"/>
                  </a:lnTo>
                  <a:lnTo>
                    <a:pt x="11" y="63"/>
                  </a:lnTo>
                  <a:lnTo>
                    <a:pt x="11" y="62"/>
                  </a:lnTo>
                  <a:lnTo>
                    <a:pt x="10" y="62"/>
                  </a:lnTo>
                  <a:lnTo>
                    <a:pt x="10" y="60"/>
                  </a:lnTo>
                  <a:lnTo>
                    <a:pt x="10" y="59"/>
                  </a:lnTo>
                  <a:lnTo>
                    <a:pt x="11" y="59"/>
                  </a:lnTo>
                  <a:lnTo>
                    <a:pt x="14" y="58"/>
                  </a:lnTo>
                  <a:lnTo>
                    <a:pt x="15" y="58"/>
                  </a:lnTo>
                  <a:lnTo>
                    <a:pt x="19" y="56"/>
                  </a:lnTo>
                  <a:lnTo>
                    <a:pt x="18" y="51"/>
                  </a:lnTo>
                  <a:lnTo>
                    <a:pt x="20" y="50"/>
                  </a:lnTo>
                  <a:lnTo>
                    <a:pt x="22" y="50"/>
                  </a:lnTo>
                  <a:lnTo>
                    <a:pt x="23" y="50"/>
                  </a:lnTo>
                  <a:lnTo>
                    <a:pt x="23" y="49"/>
                  </a:lnTo>
                  <a:lnTo>
                    <a:pt x="24" y="49"/>
                  </a:lnTo>
                  <a:lnTo>
                    <a:pt x="25" y="49"/>
                  </a:lnTo>
                  <a:lnTo>
                    <a:pt x="27" y="47"/>
                  </a:lnTo>
                  <a:lnTo>
                    <a:pt x="28" y="47"/>
                  </a:lnTo>
                  <a:lnTo>
                    <a:pt x="29" y="47"/>
                  </a:lnTo>
                  <a:lnTo>
                    <a:pt x="31" y="46"/>
                  </a:lnTo>
                  <a:lnTo>
                    <a:pt x="32" y="46"/>
                  </a:lnTo>
                  <a:lnTo>
                    <a:pt x="33" y="46"/>
                  </a:lnTo>
                  <a:lnTo>
                    <a:pt x="34" y="45"/>
                  </a:lnTo>
                  <a:lnTo>
                    <a:pt x="36" y="45"/>
                  </a:lnTo>
                  <a:lnTo>
                    <a:pt x="36" y="46"/>
                  </a:lnTo>
                  <a:lnTo>
                    <a:pt x="36" y="45"/>
                  </a:lnTo>
                  <a:lnTo>
                    <a:pt x="36" y="46"/>
                  </a:lnTo>
                  <a:lnTo>
                    <a:pt x="36" y="46"/>
                  </a:lnTo>
                  <a:lnTo>
                    <a:pt x="36" y="47"/>
                  </a:lnTo>
                  <a:lnTo>
                    <a:pt x="37" y="49"/>
                  </a:lnTo>
                  <a:lnTo>
                    <a:pt x="37" y="47"/>
                  </a:lnTo>
                  <a:lnTo>
                    <a:pt x="38" y="47"/>
                  </a:lnTo>
                  <a:lnTo>
                    <a:pt x="40" y="47"/>
                  </a:lnTo>
                  <a:lnTo>
                    <a:pt x="41" y="47"/>
                  </a:lnTo>
                  <a:lnTo>
                    <a:pt x="42" y="47"/>
                  </a:lnTo>
                  <a:lnTo>
                    <a:pt x="42" y="49"/>
                  </a:lnTo>
                  <a:lnTo>
                    <a:pt x="42" y="47"/>
                  </a:lnTo>
                  <a:lnTo>
                    <a:pt x="42" y="49"/>
                  </a:lnTo>
                  <a:lnTo>
                    <a:pt x="43" y="49"/>
                  </a:lnTo>
                  <a:lnTo>
                    <a:pt x="45" y="49"/>
                  </a:lnTo>
                  <a:lnTo>
                    <a:pt x="46" y="49"/>
                  </a:lnTo>
                  <a:lnTo>
                    <a:pt x="45" y="49"/>
                  </a:lnTo>
                  <a:lnTo>
                    <a:pt x="46" y="49"/>
                  </a:lnTo>
                  <a:lnTo>
                    <a:pt x="46" y="47"/>
                  </a:lnTo>
                  <a:lnTo>
                    <a:pt x="46" y="46"/>
                  </a:lnTo>
                  <a:lnTo>
                    <a:pt x="47" y="46"/>
                  </a:lnTo>
                  <a:lnTo>
                    <a:pt x="47" y="45"/>
                  </a:lnTo>
                  <a:lnTo>
                    <a:pt x="49" y="45"/>
                  </a:lnTo>
                  <a:lnTo>
                    <a:pt x="50" y="45"/>
                  </a:lnTo>
                  <a:lnTo>
                    <a:pt x="51" y="45"/>
                  </a:lnTo>
                  <a:lnTo>
                    <a:pt x="52" y="45"/>
                  </a:lnTo>
                  <a:lnTo>
                    <a:pt x="52" y="43"/>
                  </a:lnTo>
                  <a:lnTo>
                    <a:pt x="54" y="43"/>
                  </a:lnTo>
                  <a:lnTo>
                    <a:pt x="54" y="43"/>
                  </a:lnTo>
                  <a:lnTo>
                    <a:pt x="52" y="43"/>
                  </a:lnTo>
                  <a:lnTo>
                    <a:pt x="54" y="43"/>
                  </a:lnTo>
                  <a:lnTo>
                    <a:pt x="54" y="42"/>
                  </a:lnTo>
                  <a:lnTo>
                    <a:pt x="55" y="42"/>
                  </a:lnTo>
                  <a:lnTo>
                    <a:pt x="55" y="41"/>
                  </a:lnTo>
                  <a:lnTo>
                    <a:pt x="56" y="41"/>
                  </a:lnTo>
                  <a:lnTo>
                    <a:pt x="56" y="42"/>
                  </a:lnTo>
                  <a:lnTo>
                    <a:pt x="58" y="42"/>
                  </a:lnTo>
                  <a:lnTo>
                    <a:pt x="59" y="42"/>
                  </a:lnTo>
                  <a:lnTo>
                    <a:pt x="60" y="42"/>
                  </a:lnTo>
                  <a:lnTo>
                    <a:pt x="60" y="41"/>
                  </a:lnTo>
                  <a:lnTo>
                    <a:pt x="59" y="41"/>
                  </a:lnTo>
                  <a:lnTo>
                    <a:pt x="59" y="40"/>
                  </a:lnTo>
                  <a:lnTo>
                    <a:pt x="59" y="38"/>
                  </a:lnTo>
                  <a:lnTo>
                    <a:pt x="59" y="37"/>
                  </a:lnTo>
                  <a:lnTo>
                    <a:pt x="59" y="36"/>
                  </a:lnTo>
                  <a:lnTo>
                    <a:pt x="60" y="36"/>
                  </a:lnTo>
                  <a:lnTo>
                    <a:pt x="60" y="34"/>
                  </a:lnTo>
                  <a:lnTo>
                    <a:pt x="61" y="34"/>
                  </a:lnTo>
                  <a:lnTo>
                    <a:pt x="63" y="34"/>
                  </a:lnTo>
                  <a:lnTo>
                    <a:pt x="64" y="34"/>
                  </a:lnTo>
                  <a:lnTo>
                    <a:pt x="64" y="33"/>
                  </a:lnTo>
                  <a:lnTo>
                    <a:pt x="65" y="33"/>
                  </a:lnTo>
                  <a:lnTo>
                    <a:pt x="65" y="34"/>
                  </a:lnTo>
                  <a:lnTo>
                    <a:pt x="65" y="33"/>
                  </a:lnTo>
                  <a:lnTo>
                    <a:pt x="67" y="33"/>
                  </a:lnTo>
                  <a:lnTo>
                    <a:pt x="65" y="33"/>
                  </a:lnTo>
                  <a:lnTo>
                    <a:pt x="67" y="33"/>
                  </a:lnTo>
                  <a:lnTo>
                    <a:pt x="67" y="32"/>
                  </a:lnTo>
                  <a:lnTo>
                    <a:pt x="67" y="32"/>
                  </a:lnTo>
                  <a:lnTo>
                    <a:pt x="68" y="32"/>
                  </a:lnTo>
                  <a:lnTo>
                    <a:pt x="68" y="31"/>
                  </a:lnTo>
                  <a:lnTo>
                    <a:pt x="69" y="31"/>
                  </a:lnTo>
                  <a:lnTo>
                    <a:pt x="69" y="29"/>
                  </a:lnTo>
                  <a:lnTo>
                    <a:pt x="71" y="29"/>
                  </a:lnTo>
                  <a:lnTo>
                    <a:pt x="71" y="28"/>
                  </a:lnTo>
                  <a:lnTo>
                    <a:pt x="71" y="27"/>
                  </a:lnTo>
                  <a:lnTo>
                    <a:pt x="72" y="27"/>
                  </a:lnTo>
                  <a:lnTo>
                    <a:pt x="72" y="25"/>
                  </a:lnTo>
                  <a:lnTo>
                    <a:pt x="73" y="25"/>
                  </a:lnTo>
                  <a:lnTo>
                    <a:pt x="73" y="24"/>
                  </a:lnTo>
                  <a:lnTo>
                    <a:pt x="74" y="24"/>
                  </a:lnTo>
                  <a:lnTo>
                    <a:pt x="76" y="24"/>
                  </a:lnTo>
                  <a:lnTo>
                    <a:pt x="74" y="24"/>
                  </a:lnTo>
                  <a:lnTo>
                    <a:pt x="76" y="24"/>
                  </a:lnTo>
                  <a:lnTo>
                    <a:pt x="76" y="25"/>
                  </a:lnTo>
                  <a:lnTo>
                    <a:pt x="76" y="24"/>
                  </a:lnTo>
                  <a:lnTo>
                    <a:pt x="76" y="25"/>
                  </a:lnTo>
                  <a:lnTo>
                    <a:pt x="76" y="27"/>
                  </a:lnTo>
                  <a:lnTo>
                    <a:pt x="74" y="27"/>
                  </a:lnTo>
                  <a:lnTo>
                    <a:pt x="74" y="28"/>
                  </a:lnTo>
                  <a:lnTo>
                    <a:pt x="74" y="27"/>
                  </a:lnTo>
                  <a:lnTo>
                    <a:pt x="76" y="27"/>
                  </a:lnTo>
                  <a:lnTo>
                    <a:pt x="76" y="25"/>
                  </a:lnTo>
                  <a:lnTo>
                    <a:pt x="76" y="27"/>
                  </a:lnTo>
                  <a:lnTo>
                    <a:pt x="77" y="27"/>
                  </a:lnTo>
                  <a:lnTo>
                    <a:pt x="78" y="27"/>
                  </a:lnTo>
                  <a:lnTo>
                    <a:pt x="80" y="27"/>
                  </a:lnTo>
                  <a:lnTo>
                    <a:pt x="81" y="27"/>
                  </a:lnTo>
                  <a:lnTo>
                    <a:pt x="80" y="27"/>
                  </a:lnTo>
                  <a:lnTo>
                    <a:pt x="81" y="27"/>
                  </a:lnTo>
                  <a:lnTo>
                    <a:pt x="82" y="27"/>
                  </a:lnTo>
                  <a:lnTo>
                    <a:pt x="83" y="27"/>
                  </a:lnTo>
                  <a:lnTo>
                    <a:pt x="85" y="27"/>
                  </a:lnTo>
                  <a:lnTo>
                    <a:pt x="86" y="27"/>
                  </a:lnTo>
                  <a:lnTo>
                    <a:pt x="87" y="27"/>
                  </a:lnTo>
                  <a:lnTo>
                    <a:pt x="89" y="27"/>
                  </a:lnTo>
                  <a:lnTo>
                    <a:pt x="90" y="27"/>
                  </a:lnTo>
                  <a:lnTo>
                    <a:pt x="91" y="27"/>
                  </a:lnTo>
                  <a:lnTo>
                    <a:pt x="92" y="27"/>
                  </a:lnTo>
                  <a:lnTo>
                    <a:pt x="92" y="25"/>
                  </a:lnTo>
                  <a:lnTo>
                    <a:pt x="94" y="25"/>
                  </a:lnTo>
                  <a:lnTo>
                    <a:pt x="95" y="25"/>
                  </a:lnTo>
                  <a:lnTo>
                    <a:pt x="95" y="24"/>
                  </a:lnTo>
                  <a:lnTo>
                    <a:pt x="95" y="25"/>
                  </a:lnTo>
                  <a:lnTo>
                    <a:pt x="96" y="25"/>
                  </a:lnTo>
                  <a:lnTo>
                    <a:pt x="96" y="24"/>
                  </a:lnTo>
                  <a:lnTo>
                    <a:pt x="96" y="25"/>
                  </a:lnTo>
                  <a:lnTo>
                    <a:pt x="96" y="24"/>
                  </a:lnTo>
                  <a:lnTo>
                    <a:pt x="96" y="25"/>
                  </a:lnTo>
                  <a:lnTo>
                    <a:pt x="96" y="24"/>
                  </a:lnTo>
                  <a:lnTo>
                    <a:pt x="98" y="24"/>
                  </a:lnTo>
                  <a:lnTo>
                    <a:pt x="96" y="24"/>
                  </a:lnTo>
                  <a:lnTo>
                    <a:pt x="98" y="24"/>
                  </a:lnTo>
                  <a:lnTo>
                    <a:pt x="98" y="25"/>
                  </a:lnTo>
                  <a:lnTo>
                    <a:pt x="98" y="25"/>
                  </a:lnTo>
                  <a:lnTo>
                    <a:pt x="99" y="25"/>
                  </a:lnTo>
                  <a:lnTo>
                    <a:pt x="100" y="25"/>
                  </a:lnTo>
                  <a:lnTo>
                    <a:pt x="100" y="27"/>
                  </a:lnTo>
                  <a:lnTo>
                    <a:pt x="101" y="27"/>
                  </a:lnTo>
                  <a:lnTo>
                    <a:pt x="101" y="28"/>
                  </a:lnTo>
                  <a:lnTo>
                    <a:pt x="103" y="28"/>
                  </a:lnTo>
                  <a:lnTo>
                    <a:pt x="101" y="28"/>
                  </a:lnTo>
                  <a:lnTo>
                    <a:pt x="103" y="28"/>
                  </a:lnTo>
                  <a:lnTo>
                    <a:pt x="101" y="28"/>
                  </a:lnTo>
                  <a:lnTo>
                    <a:pt x="103" y="28"/>
                  </a:lnTo>
                  <a:lnTo>
                    <a:pt x="103" y="29"/>
                  </a:lnTo>
                  <a:lnTo>
                    <a:pt x="104" y="29"/>
                  </a:lnTo>
                  <a:lnTo>
                    <a:pt x="103" y="29"/>
                  </a:lnTo>
                  <a:lnTo>
                    <a:pt x="104" y="29"/>
                  </a:lnTo>
                  <a:lnTo>
                    <a:pt x="104" y="31"/>
                  </a:lnTo>
                  <a:lnTo>
                    <a:pt x="104" y="32"/>
                  </a:lnTo>
                  <a:lnTo>
                    <a:pt x="105" y="32"/>
                  </a:lnTo>
                  <a:lnTo>
                    <a:pt x="105" y="33"/>
                  </a:lnTo>
                  <a:lnTo>
                    <a:pt x="107" y="33"/>
                  </a:lnTo>
                  <a:lnTo>
                    <a:pt x="108" y="33"/>
                  </a:lnTo>
                  <a:lnTo>
                    <a:pt x="108" y="34"/>
                  </a:lnTo>
                  <a:lnTo>
                    <a:pt x="109" y="34"/>
                  </a:lnTo>
                  <a:lnTo>
                    <a:pt x="108" y="34"/>
                  </a:lnTo>
                  <a:lnTo>
                    <a:pt x="108" y="36"/>
                  </a:lnTo>
                  <a:lnTo>
                    <a:pt x="109" y="36"/>
                  </a:lnTo>
                  <a:lnTo>
                    <a:pt x="109" y="37"/>
                  </a:lnTo>
                  <a:lnTo>
                    <a:pt x="108" y="37"/>
                  </a:lnTo>
                  <a:lnTo>
                    <a:pt x="109" y="37"/>
                  </a:lnTo>
                  <a:lnTo>
                    <a:pt x="108" y="37"/>
                  </a:lnTo>
                  <a:lnTo>
                    <a:pt x="109" y="37"/>
                  </a:lnTo>
                  <a:lnTo>
                    <a:pt x="108" y="37"/>
                  </a:lnTo>
                  <a:lnTo>
                    <a:pt x="109" y="37"/>
                  </a:lnTo>
                  <a:lnTo>
                    <a:pt x="109" y="38"/>
                  </a:lnTo>
                  <a:lnTo>
                    <a:pt x="109" y="37"/>
                  </a:lnTo>
                  <a:lnTo>
                    <a:pt x="109" y="36"/>
                  </a:lnTo>
                  <a:lnTo>
                    <a:pt x="109" y="37"/>
                  </a:lnTo>
                  <a:lnTo>
                    <a:pt x="109" y="36"/>
                  </a:lnTo>
                  <a:lnTo>
                    <a:pt x="110" y="36"/>
                  </a:lnTo>
                  <a:lnTo>
                    <a:pt x="109" y="36"/>
                  </a:lnTo>
                  <a:lnTo>
                    <a:pt x="109" y="34"/>
                  </a:lnTo>
                  <a:lnTo>
                    <a:pt x="110" y="34"/>
                  </a:lnTo>
                  <a:lnTo>
                    <a:pt x="109" y="34"/>
                  </a:lnTo>
                  <a:lnTo>
                    <a:pt x="110" y="34"/>
                  </a:lnTo>
                  <a:lnTo>
                    <a:pt x="109" y="34"/>
                  </a:lnTo>
                  <a:lnTo>
                    <a:pt x="110" y="34"/>
                  </a:lnTo>
                  <a:lnTo>
                    <a:pt x="110" y="33"/>
                  </a:lnTo>
                  <a:lnTo>
                    <a:pt x="112" y="33"/>
                  </a:lnTo>
                  <a:lnTo>
                    <a:pt x="112" y="32"/>
                  </a:lnTo>
                  <a:lnTo>
                    <a:pt x="113" y="32"/>
                  </a:lnTo>
                  <a:lnTo>
                    <a:pt x="113" y="31"/>
                  </a:lnTo>
                  <a:lnTo>
                    <a:pt x="114" y="31"/>
                  </a:lnTo>
                  <a:lnTo>
                    <a:pt x="114" y="29"/>
                  </a:lnTo>
                  <a:lnTo>
                    <a:pt x="114" y="28"/>
                  </a:lnTo>
                  <a:lnTo>
                    <a:pt x="116" y="28"/>
                  </a:lnTo>
                  <a:lnTo>
                    <a:pt x="114" y="28"/>
                  </a:lnTo>
                  <a:lnTo>
                    <a:pt x="116" y="28"/>
                  </a:lnTo>
                  <a:lnTo>
                    <a:pt x="116" y="27"/>
                  </a:lnTo>
                  <a:lnTo>
                    <a:pt x="116" y="25"/>
                  </a:lnTo>
                  <a:lnTo>
                    <a:pt x="117" y="25"/>
                  </a:lnTo>
                  <a:lnTo>
                    <a:pt x="117" y="24"/>
                  </a:lnTo>
                  <a:lnTo>
                    <a:pt x="118" y="24"/>
                  </a:lnTo>
                  <a:lnTo>
                    <a:pt x="118" y="23"/>
                  </a:lnTo>
                  <a:lnTo>
                    <a:pt x="118" y="22"/>
                  </a:lnTo>
                  <a:lnTo>
                    <a:pt x="119" y="22"/>
                  </a:lnTo>
                  <a:lnTo>
                    <a:pt x="119" y="20"/>
                  </a:lnTo>
                  <a:lnTo>
                    <a:pt x="121" y="20"/>
                  </a:lnTo>
                  <a:lnTo>
                    <a:pt x="121" y="19"/>
                  </a:lnTo>
                  <a:lnTo>
                    <a:pt x="122" y="19"/>
                  </a:lnTo>
                  <a:lnTo>
                    <a:pt x="122" y="18"/>
                  </a:lnTo>
                  <a:lnTo>
                    <a:pt x="123" y="18"/>
                  </a:lnTo>
                  <a:lnTo>
                    <a:pt x="123" y="16"/>
                  </a:lnTo>
                  <a:lnTo>
                    <a:pt x="125" y="16"/>
                  </a:lnTo>
                  <a:lnTo>
                    <a:pt x="126" y="16"/>
                  </a:lnTo>
                  <a:lnTo>
                    <a:pt x="126" y="15"/>
                  </a:lnTo>
                  <a:lnTo>
                    <a:pt x="127" y="15"/>
                  </a:lnTo>
                  <a:lnTo>
                    <a:pt x="127" y="16"/>
                  </a:lnTo>
                  <a:lnTo>
                    <a:pt x="127" y="18"/>
                  </a:lnTo>
                  <a:lnTo>
                    <a:pt x="126" y="18"/>
                  </a:lnTo>
                  <a:lnTo>
                    <a:pt x="126" y="19"/>
                  </a:lnTo>
                  <a:lnTo>
                    <a:pt x="125" y="19"/>
                  </a:lnTo>
                  <a:lnTo>
                    <a:pt x="126" y="19"/>
                  </a:lnTo>
                  <a:lnTo>
                    <a:pt x="125" y="19"/>
                  </a:lnTo>
                  <a:lnTo>
                    <a:pt x="126" y="19"/>
                  </a:lnTo>
                  <a:lnTo>
                    <a:pt x="126" y="20"/>
                  </a:lnTo>
                  <a:lnTo>
                    <a:pt x="126" y="19"/>
                  </a:lnTo>
                  <a:lnTo>
                    <a:pt x="127" y="19"/>
                  </a:lnTo>
                  <a:lnTo>
                    <a:pt x="128" y="19"/>
                  </a:lnTo>
                  <a:lnTo>
                    <a:pt x="128" y="18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130" y="16"/>
                  </a:lnTo>
                  <a:lnTo>
                    <a:pt x="130" y="15"/>
                  </a:lnTo>
                  <a:lnTo>
                    <a:pt x="131" y="15"/>
                  </a:lnTo>
                  <a:lnTo>
                    <a:pt x="131" y="14"/>
                  </a:lnTo>
                  <a:lnTo>
                    <a:pt x="132" y="14"/>
                  </a:lnTo>
                  <a:lnTo>
                    <a:pt x="134" y="1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26" name="Freeform 35017">
              <a:extLst>
                <a:ext uri="{FF2B5EF4-FFF2-40B4-BE49-F238E27FC236}">
                  <a16:creationId xmlns:a16="http://schemas.microsoft.com/office/drawing/2014/main" id="{A8FDDC6B-F0F7-326F-9C04-63A06BF30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5876" y="4095751"/>
              <a:ext cx="9525" cy="14288"/>
            </a:xfrm>
            <a:custGeom>
              <a:avLst/>
              <a:gdLst>
                <a:gd name="T0" fmla="*/ 1 w 6"/>
                <a:gd name="T1" fmla="*/ 8 h 9"/>
                <a:gd name="T2" fmla="*/ 0 w 6"/>
                <a:gd name="T3" fmla="*/ 8 h 9"/>
                <a:gd name="T4" fmla="*/ 0 w 6"/>
                <a:gd name="T5" fmla="*/ 6 h 9"/>
                <a:gd name="T6" fmla="*/ 0 w 6"/>
                <a:gd name="T7" fmla="*/ 5 h 9"/>
                <a:gd name="T8" fmla="*/ 0 w 6"/>
                <a:gd name="T9" fmla="*/ 4 h 9"/>
                <a:gd name="T10" fmla="*/ 1 w 6"/>
                <a:gd name="T11" fmla="*/ 4 h 9"/>
                <a:gd name="T12" fmla="*/ 1 w 6"/>
                <a:gd name="T13" fmla="*/ 3 h 9"/>
                <a:gd name="T14" fmla="*/ 2 w 6"/>
                <a:gd name="T15" fmla="*/ 3 h 9"/>
                <a:gd name="T16" fmla="*/ 4 w 6"/>
                <a:gd name="T17" fmla="*/ 3 h 9"/>
                <a:gd name="T18" fmla="*/ 5 w 6"/>
                <a:gd name="T19" fmla="*/ 3 h 9"/>
                <a:gd name="T20" fmla="*/ 5 w 6"/>
                <a:gd name="T21" fmla="*/ 1 h 9"/>
                <a:gd name="T22" fmla="*/ 5 w 6"/>
                <a:gd name="T23" fmla="*/ 0 h 9"/>
                <a:gd name="T24" fmla="*/ 6 w 6"/>
                <a:gd name="T25" fmla="*/ 0 h 9"/>
                <a:gd name="T26" fmla="*/ 6 w 6"/>
                <a:gd name="T27" fmla="*/ 1 h 9"/>
                <a:gd name="T28" fmla="*/ 6 w 6"/>
                <a:gd name="T29" fmla="*/ 3 h 9"/>
                <a:gd name="T30" fmla="*/ 5 w 6"/>
                <a:gd name="T31" fmla="*/ 3 h 9"/>
                <a:gd name="T32" fmla="*/ 5 w 6"/>
                <a:gd name="T33" fmla="*/ 4 h 9"/>
                <a:gd name="T34" fmla="*/ 4 w 6"/>
                <a:gd name="T35" fmla="*/ 4 h 9"/>
                <a:gd name="T36" fmla="*/ 4 w 6"/>
                <a:gd name="T37" fmla="*/ 5 h 9"/>
                <a:gd name="T38" fmla="*/ 4 w 6"/>
                <a:gd name="T39" fmla="*/ 6 h 9"/>
                <a:gd name="T40" fmla="*/ 2 w 6"/>
                <a:gd name="T41" fmla="*/ 6 h 9"/>
                <a:gd name="T42" fmla="*/ 2 w 6"/>
                <a:gd name="T43" fmla="*/ 8 h 9"/>
                <a:gd name="T44" fmla="*/ 2 w 6"/>
                <a:gd name="T45" fmla="*/ 9 h 9"/>
                <a:gd name="T46" fmla="*/ 1 w 6"/>
                <a:gd name="T47" fmla="*/ 9 h 9"/>
                <a:gd name="T48" fmla="*/ 1 w 6"/>
                <a:gd name="T49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" h="9">
                  <a:moveTo>
                    <a:pt x="1" y="8"/>
                  </a:move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2" y="3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4" y="6"/>
                  </a:lnTo>
                  <a:lnTo>
                    <a:pt x="2" y="6"/>
                  </a:lnTo>
                  <a:lnTo>
                    <a:pt x="2" y="8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8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27" name="Freeform 35018">
              <a:extLst>
                <a:ext uri="{FF2B5EF4-FFF2-40B4-BE49-F238E27FC236}">
                  <a16:creationId xmlns:a16="http://schemas.microsoft.com/office/drawing/2014/main" id="{DFA409A7-AA84-6463-E191-71320007E64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8576" y="4073526"/>
              <a:ext cx="7938" cy="7938"/>
            </a:xfrm>
            <a:custGeom>
              <a:avLst/>
              <a:gdLst>
                <a:gd name="T0" fmla="*/ 2 w 5"/>
                <a:gd name="T1" fmla="*/ 2 h 5"/>
                <a:gd name="T2" fmla="*/ 1 w 5"/>
                <a:gd name="T3" fmla="*/ 2 h 5"/>
                <a:gd name="T4" fmla="*/ 0 w 5"/>
                <a:gd name="T5" fmla="*/ 2 h 5"/>
                <a:gd name="T6" fmla="*/ 0 w 5"/>
                <a:gd name="T7" fmla="*/ 1 h 5"/>
                <a:gd name="T8" fmla="*/ 1 w 5"/>
                <a:gd name="T9" fmla="*/ 1 h 5"/>
                <a:gd name="T10" fmla="*/ 2 w 5"/>
                <a:gd name="T11" fmla="*/ 1 h 5"/>
                <a:gd name="T12" fmla="*/ 3 w 5"/>
                <a:gd name="T13" fmla="*/ 1 h 5"/>
                <a:gd name="T14" fmla="*/ 3 w 5"/>
                <a:gd name="T15" fmla="*/ 0 h 5"/>
                <a:gd name="T16" fmla="*/ 5 w 5"/>
                <a:gd name="T17" fmla="*/ 0 h 5"/>
                <a:gd name="T18" fmla="*/ 5 w 5"/>
                <a:gd name="T19" fmla="*/ 1 h 5"/>
                <a:gd name="T20" fmla="*/ 3 w 5"/>
                <a:gd name="T21" fmla="*/ 1 h 5"/>
                <a:gd name="T22" fmla="*/ 3 w 5"/>
                <a:gd name="T23" fmla="*/ 2 h 5"/>
                <a:gd name="T24" fmla="*/ 3 w 5"/>
                <a:gd name="T25" fmla="*/ 4 h 5"/>
                <a:gd name="T26" fmla="*/ 3 w 5"/>
                <a:gd name="T27" fmla="*/ 5 h 5"/>
                <a:gd name="T28" fmla="*/ 2 w 5"/>
                <a:gd name="T29" fmla="*/ 5 h 5"/>
                <a:gd name="T30" fmla="*/ 2 w 5"/>
                <a:gd name="T31" fmla="*/ 4 h 5"/>
                <a:gd name="T32" fmla="*/ 2 w 5"/>
                <a:gd name="T3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" h="5">
                  <a:moveTo>
                    <a:pt x="2" y="2"/>
                  </a:move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28" name="Freeform 35019">
              <a:extLst>
                <a:ext uri="{FF2B5EF4-FFF2-40B4-BE49-F238E27FC236}">
                  <a16:creationId xmlns:a16="http://schemas.microsoft.com/office/drawing/2014/main" id="{19FD37F5-5595-CE0D-803F-130791C476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40451" y="3949701"/>
              <a:ext cx="169863" cy="44450"/>
            </a:xfrm>
            <a:custGeom>
              <a:avLst/>
              <a:gdLst>
                <a:gd name="T0" fmla="*/ 47 w 107"/>
                <a:gd name="T1" fmla="*/ 0 h 28"/>
                <a:gd name="T2" fmla="*/ 52 w 107"/>
                <a:gd name="T3" fmla="*/ 0 h 28"/>
                <a:gd name="T4" fmla="*/ 57 w 107"/>
                <a:gd name="T5" fmla="*/ 0 h 28"/>
                <a:gd name="T6" fmla="*/ 62 w 107"/>
                <a:gd name="T7" fmla="*/ 0 h 28"/>
                <a:gd name="T8" fmla="*/ 66 w 107"/>
                <a:gd name="T9" fmla="*/ 0 h 28"/>
                <a:gd name="T10" fmla="*/ 71 w 107"/>
                <a:gd name="T11" fmla="*/ 0 h 28"/>
                <a:gd name="T12" fmla="*/ 74 w 107"/>
                <a:gd name="T13" fmla="*/ 3 h 28"/>
                <a:gd name="T14" fmla="*/ 79 w 107"/>
                <a:gd name="T15" fmla="*/ 3 h 28"/>
                <a:gd name="T16" fmla="*/ 83 w 107"/>
                <a:gd name="T17" fmla="*/ 4 h 28"/>
                <a:gd name="T18" fmla="*/ 86 w 107"/>
                <a:gd name="T19" fmla="*/ 3 h 28"/>
                <a:gd name="T20" fmla="*/ 89 w 107"/>
                <a:gd name="T21" fmla="*/ 3 h 28"/>
                <a:gd name="T22" fmla="*/ 94 w 107"/>
                <a:gd name="T23" fmla="*/ 3 h 28"/>
                <a:gd name="T24" fmla="*/ 95 w 107"/>
                <a:gd name="T25" fmla="*/ 3 h 28"/>
                <a:gd name="T26" fmla="*/ 99 w 107"/>
                <a:gd name="T27" fmla="*/ 4 h 28"/>
                <a:gd name="T28" fmla="*/ 103 w 107"/>
                <a:gd name="T29" fmla="*/ 6 h 28"/>
                <a:gd name="T30" fmla="*/ 106 w 107"/>
                <a:gd name="T31" fmla="*/ 8 h 28"/>
                <a:gd name="T32" fmla="*/ 107 w 107"/>
                <a:gd name="T33" fmla="*/ 12 h 28"/>
                <a:gd name="T34" fmla="*/ 104 w 107"/>
                <a:gd name="T35" fmla="*/ 15 h 28"/>
                <a:gd name="T36" fmla="*/ 101 w 107"/>
                <a:gd name="T37" fmla="*/ 16 h 28"/>
                <a:gd name="T38" fmla="*/ 98 w 107"/>
                <a:gd name="T39" fmla="*/ 19 h 28"/>
                <a:gd name="T40" fmla="*/ 94 w 107"/>
                <a:gd name="T41" fmla="*/ 20 h 28"/>
                <a:gd name="T42" fmla="*/ 93 w 107"/>
                <a:gd name="T43" fmla="*/ 22 h 28"/>
                <a:gd name="T44" fmla="*/ 88 w 107"/>
                <a:gd name="T45" fmla="*/ 22 h 28"/>
                <a:gd name="T46" fmla="*/ 84 w 107"/>
                <a:gd name="T47" fmla="*/ 24 h 28"/>
                <a:gd name="T48" fmla="*/ 79 w 107"/>
                <a:gd name="T49" fmla="*/ 24 h 28"/>
                <a:gd name="T50" fmla="*/ 75 w 107"/>
                <a:gd name="T51" fmla="*/ 25 h 28"/>
                <a:gd name="T52" fmla="*/ 71 w 107"/>
                <a:gd name="T53" fmla="*/ 26 h 28"/>
                <a:gd name="T54" fmla="*/ 67 w 107"/>
                <a:gd name="T55" fmla="*/ 28 h 28"/>
                <a:gd name="T56" fmla="*/ 63 w 107"/>
                <a:gd name="T57" fmla="*/ 28 h 28"/>
                <a:gd name="T58" fmla="*/ 58 w 107"/>
                <a:gd name="T59" fmla="*/ 28 h 28"/>
                <a:gd name="T60" fmla="*/ 53 w 107"/>
                <a:gd name="T61" fmla="*/ 28 h 28"/>
                <a:gd name="T62" fmla="*/ 49 w 107"/>
                <a:gd name="T63" fmla="*/ 26 h 28"/>
                <a:gd name="T64" fmla="*/ 45 w 107"/>
                <a:gd name="T65" fmla="*/ 28 h 28"/>
                <a:gd name="T66" fmla="*/ 40 w 107"/>
                <a:gd name="T67" fmla="*/ 28 h 28"/>
                <a:gd name="T68" fmla="*/ 38 w 107"/>
                <a:gd name="T69" fmla="*/ 25 h 28"/>
                <a:gd name="T70" fmla="*/ 35 w 107"/>
                <a:gd name="T71" fmla="*/ 22 h 28"/>
                <a:gd name="T72" fmla="*/ 32 w 107"/>
                <a:gd name="T73" fmla="*/ 21 h 28"/>
                <a:gd name="T74" fmla="*/ 29 w 107"/>
                <a:gd name="T75" fmla="*/ 20 h 28"/>
                <a:gd name="T76" fmla="*/ 25 w 107"/>
                <a:gd name="T77" fmla="*/ 19 h 28"/>
                <a:gd name="T78" fmla="*/ 20 w 107"/>
                <a:gd name="T79" fmla="*/ 19 h 28"/>
                <a:gd name="T80" fmla="*/ 14 w 107"/>
                <a:gd name="T81" fmla="*/ 19 h 28"/>
                <a:gd name="T82" fmla="*/ 11 w 107"/>
                <a:gd name="T83" fmla="*/ 20 h 28"/>
                <a:gd name="T84" fmla="*/ 8 w 107"/>
                <a:gd name="T85" fmla="*/ 17 h 28"/>
                <a:gd name="T86" fmla="*/ 5 w 107"/>
                <a:gd name="T87" fmla="*/ 20 h 28"/>
                <a:gd name="T88" fmla="*/ 2 w 107"/>
                <a:gd name="T89" fmla="*/ 19 h 28"/>
                <a:gd name="T90" fmla="*/ 0 w 107"/>
                <a:gd name="T91" fmla="*/ 16 h 28"/>
                <a:gd name="T92" fmla="*/ 2 w 107"/>
                <a:gd name="T93" fmla="*/ 13 h 28"/>
                <a:gd name="T94" fmla="*/ 4 w 107"/>
                <a:gd name="T95" fmla="*/ 11 h 28"/>
                <a:gd name="T96" fmla="*/ 8 w 107"/>
                <a:gd name="T97" fmla="*/ 10 h 28"/>
                <a:gd name="T98" fmla="*/ 12 w 107"/>
                <a:gd name="T99" fmla="*/ 8 h 28"/>
                <a:gd name="T100" fmla="*/ 16 w 107"/>
                <a:gd name="T101" fmla="*/ 7 h 28"/>
                <a:gd name="T102" fmla="*/ 21 w 107"/>
                <a:gd name="T103" fmla="*/ 7 h 28"/>
                <a:gd name="T104" fmla="*/ 25 w 107"/>
                <a:gd name="T105" fmla="*/ 6 h 28"/>
                <a:gd name="T106" fmla="*/ 29 w 107"/>
                <a:gd name="T107" fmla="*/ 4 h 28"/>
                <a:gd name="T108" fmla="*/ 32 w 107"/>
                <a:gd name="T109" fmla="*/ 4 h 28"/>
                <a:gd name="T110" fmla="*/ 36 w 107"/>
                <a:gd name="T111" fmla="*/ 3 h 28"/>
                <a:gd name="T112" fmla="*/ 40 w 107"/>
                <a:gd name="T113" fmla="*/ 2 h 28"/>
                <a:gd name="T114" fmla="*/ 85 w 107"/>
                <a:gd name="T115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7" h="28">
                  <a:moveTo>
                    <a:pt x="44" y="2"/>
                  </a:moveTo>
                  <a:lnTo>
                    <a:pt x="44" y="0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57" y="0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5" y="0"/>
                  </a:lnTo>
                  <a:lnTo>
                    <a:pt x="66" y="0"/>
                  </a:lnTo>
                  <a:lnTo>
                    <a:pt x="67" y="0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1" y="0"/>
                  </a:lnTo>
                  <a:lnTo>
                    <a:pt x="71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4" y="3"/>
                  </a:lnTo>
                  <a:lnTo>
                    <a:pt x="75" y="3"/>
                  </a:lnTo>
                  <a:lnTo>
                    <a:pt x="76" y="3"/>
                  </a:lnTo>
                  <a:lnTo>
                    <a:pt x="77" y="3"/>
                  </a:lnTo>
                  <a:lnTo>
                    <a:pt x="79" y="3"/>
                  </a:lnTo>
                  <a:lnTo>
                    <a:pt x="80" y="3"/>
                  </a:lnTo>
                  <a:lnTo>
                    <a:pt x="81" y="3"/>
                  </a:lnTo>
                  <a:lnTo>
                    <a:pt x="83" y="3"/>
                  </a:lnTo>
                  <a:lnTo>
                    <a:pt x="83" y="4"/>
                  </a:lnTo>
                  <a:lnTo>
                    <a:pt x="84" y="4"/>
                  </a:lnTo>
                  <a:lnTo>
                    <a:pt x="85" y="4"/>
                  </a:lnTo>
                  <a:lnTo>
                    <a:pt x="86" y="4"/>
                  </a:lnTo>
                  <a:lnTo>
                    <a:pt x="86" y="3"/>
                  </a:lnTo>
                  <a:lnTo>
                    <a:pt x="88" y="3"/>
                  </a:lnTo>
                  <a:lnTo>
                    <a:pt x="88" y="4"/>
                  </a:lnTo>
                  <a:lnTo>
                    <a:pt x="89" y="4"/>
                  </a:lnTo>
                  <a:lnTo>
                    <a:pt x="89" y="3"/>
                  </a:lnTo>
                  <a:lnTo>
                    <a:pt x="90" y="3"/>
                  </a:lnTo>
                  <a:lnTo>
                    <a:pt x="92" y="3"/>
                  </a:lnTo>
                  <a:lnTo>
                    <a:pt x="93" y="3"/>
                  </a:lnTo>
                  <a:lnTo>
                    <a:pt x="94" y="3"/>
                  </a:lnTo>
                  <a:lnTo>
                    <a:pt x="94" y="3"/>
                  </a:lnTo>
                  <a:lnTo>
                    <a:pt x="94" y="2"/>
                  </a:lnTo>
                  <a:lnTo>
                    <a:pt x="95" y="2"/>
                  </a:lnTo>
                  <a:lnTo>
                    <a:pt x="95" y="3"/>
                  </a:lnTo>
                  <a:lnTo>
                    <a:pt x="97" y="3"/>
                  </a:lnTo>
                  <a:lnTo>
                    <a:pt x="98" y="3"/>
                  </a:lnTo>
                  <a:lnTo>
                    <a:pt x="98" y="4"/>
                  </a:lnTo>
                  <a:lnTo>
                    <a:pt x="99" y="4"/>
                  </a:lnTo>
                  <a:lnTo>
                    <a:pt x="101" y="4"/>
                  </a:lnTo>
                  <a:lnTo>
                    <a:pt x="101" y="6"/>
                  </a:lnTo>
                  <a:lnTo>
                    <a:pt x="102" y="6"/>
                  </a:lnTo>
                  <a:lnTo>
                    <a:pt x="103" y="6"/>
                  </a:lnTo>
                  <a:lnTo>
                    <a:pt x="103" y="7"/>
                  </a:lnTo>
                  <a:lnTo>
                    <a:pt x="104" y="7"/>
                  </a:lnTo>
                  <a:lnTo>
                    <a:pt x="104" y="8"/>
                  </a:lnTo>
                  <a:lnTo>
                    <a:pt x="106" y="8"/>
                  </a:lnTo>
                  <a:lnTo>
                    <a:pt x="107" y="8"/>
                  </a:lnTo>
                  <a:lnTo>
                    <a:pt x="107" y="10"/>
                  </a:lnTo>
                  <a:lnTo>
                    <a:pt x="107" y="11"/>
                  </a:lnTo>
                  <a:lnTo>
                    <a:pt x="107" y="12"/>
                  </a:lnTo>
                  <a:lnTo>
                    <a:pt x="106" y="12"/>
                  </a:lnTo>
                  <a:lnTo>
                    <a:pt x="106" y="13"/>
                  </a:lnTo>
                  <a:lnTo>
                    <a:pt x="106" y="15"/>
                  </a:lnTo>
                  <a:lnTo>
                    <a:pt x="104" y="15"/>
                  </a:lnTo>
                  <a:lnTo>
                    <a:pt x="103" y="15"/>
                  </a:lnTo>
                  <a:lnTo>
                    <a:pt x="103" y="16"/>
                  </a:lnTo>
                  <a:lnTo>
                    <a:pt x="102" y="16"/>
                  </a:lnTo>
                  <a:lnTo>
                    <a:pt x="101" y="16"/>
                  </a:lnTo>
                  <a:lnTo>
                    <a:pt x="101" y="17"/>
                  </a:lnTo>
                  <a:lnTo>
                    <a:pt x="99" y="17"/>
                  </a:lnTo>
                  <a:lnTo>
                    <a:pt x="98" y="17"/>
                  </a:lnTo>
                  <a:lnTo>
                    <a:pt x="98" y="19"/>
                  </a:lnTo>
                  <a:lnTo>
                    <a:pt x="97" y="19"/>
                  </a:lnTo>
                  <a:lnTo>
                    <a:pt x="95" y="19"/>
                  </a:lnTo>
                  <a:lnTo>
                    <a:pt x="95" y="20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4" y="21"/>
                  </a:lnTo>
                  <a:lnTo>
                    <a:pt x="93" y="21"/>
                  </a:lnTo>
                  <a:lnTo>
                    <a:pt x="93" y="22"/>
                  </a:lnTo>
                  <a:lnTo>
                    <a:pt x="92" y="22"/>
                  </a:lnTo>
                  <a:lnTo>
                    <a:pt x="90" y="22"/>
                  </a:lnTo>
                  <a:lnTo>
                    <a:pt x="89" y="22"/>
                  </a:lnTo>
                  <a:lnTo>
                    <a:pt x="88" y="22"/>
                  </a:lnTo>
                  <a:lnTo>
                    <a:pt x="86" y="22"/>
                  </a:lnTo>
                  <a:lnTo>
                    <a:pt x="85" y="22"/>
                  </a:lnTo>
                  <a:lnTo>
                    <a:pt x="85" y="24"/>
                  </a:lnTo>
                  <a:lnTo>
                    <a:pt x="84" y="24"/>
                  </a:lnTo>
                  <a:lnTo>
                    <a:pt x="83" y="24"/>
                  </a:lnTo>
                  <a:lnTo>
                    <a:pt x="81" y="24"/>
                  </a:lnTo>
                  <a:lnTo>
                    <a:pt x="80" y="24"/>
                  </a:lnTo>
                  <a:lnTo>
                    <a:pt x="79" y="24"/>
                  </a:lnTo>
                  <a:lnTo>
                    <a:pt x="77" y="24"/>
                  </a:lnTo>
                  <a:lnTo>
                    <a:pt x="77" y="25"/>
                  </a:lnTo>
                  <a:lnTo>
                    <a:pt x="76" y="25"/>
                  </a:lnTo>
                  <a:lnTo>
                    <a:pt x="75" y="25"/>
                  </a:lnTo>
                  <a:lnTo>
                    <a:pt x="74" y="25"/>
                  </a:lnTo>
                  <a:lnTo>
                    <a:pt x="74" y="26"/>
                  </a:lnTo>
                  <a:lnTo>
                    <a:pt x="72" y="26"/>
                  </a:lnTo>
                  <a:lnTo>
                    <a:pt x="71" y="26"/>
                  </a:lnTo>
                  <a:lnTo>
                    <a:pt x="70" y="26"/>
                  </a:lnTo>
                  <a:lnTo>
                    <a:pt x="68" y="26"/>
                  </a:lnTo>
                  <a:lnTo>
                    <a:pt x="67" y="26"/>
                  </a:lnTo>
                  <a:lnTo>
                    <a:pt x="67" y="28"/>
                  </a:lnTo>
                  <a:lnTo>
                    <a:pt x="66" y="28"/>
                  </a:lnTo>
                  <a:lnTo>
                    <a:pt x="65" y="28"/>
                  </a:lnTo>
                  <a:lnTo>
                    <a:pt x="63" y="28"/>
                  </a:lnTo>
                  <a:lnTo>
                    <a:pt x="63" y="28"/>
                  </a:lnTo>
                  <a:lnTo>
                    <a:pt x="62" y="28"/>
                  </a:lnTo>
                  <a:lnTo>
                    <a:pt x="61" y="28"/>
                  </a:lnTo>
                  <a:lnTo>
                    <a:pt x="59" y="28"/>
                  </a:lnTo>
                  <a:lnTo>
                    <a:pt x="58" y="28"/>
                  </a:lnTo>
                  <a:lnTo>
                    <a:pt x="57" y="28"/>
                  </a:lnTo>
                  <a:lnTo>
                    <a:pt x="56" y="28"/>
                  </a:lnTo>
                  <a:lnTo>
                    <a:pt x="54" y="28"/>
                  </a:lnTo>
                  <a:lnTo>
                    <a:pt x="53" y="28"/>
                  </a:lnTo>
                  <a:lnTo>
                    <a:pt x="53" y="26"/>
                  </a:lnTo>
                  <a:lnTo>
                    <a:pt x="52" y="26"/>
                  </a:lnTo>
                  <a:lnTo>
                    <a:pt x="50" y="26"/>
                  </a:lnTo>
                  <a:lnTo>
                    <a:pt x="49" y="26"/>
                  </a:lnTo>
                  <a:lnTo>
                    <a:pt x="48" y="26"/>
                  </a:lnTo>
                  <a:lnTo>
                    <a:pt x="47" y="26"/>
                  </a:lnTo>
                  <a:lnTo>
                    <a:pt x="47" y="28"/>
                  </a:lnTo>
                  <a:lnTo>
                    <a:pt x="45" y="28"/>
                  </a:lnTo>
                  <a:lnTo>
                    <a:pt x="44" y="28"/>
                  </a:lnTo>
                  <a:lnTo>
                    <a:pt x="43" y="28"/>
                  </a:lnTo>
                  <a:lnTo>
                    <a:pt x="41" y="28"/>
                  </a:lnTo>
                  <a:lnTo>
                    <a:pt x="40" y="28"/>
                  </a:lnTo>
                  <a:lnTo>
                    <a:pt x="40" y="26"/>
                  </a:lnTo>
                  <a:lnTo>
                    <a:pt x="39" y="26"/>
                  </a:lnTo>
                  <a:lnTo>
                    <a:pt x="39" y="25"/>
                  </a:lnTo>
                  <a:lnTo>
                    <a:pt x="38" y="25"/>
                  </a:lnTo>
                  <a:lnTo>
                    <a:pt x="38" y="24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5" y="22"/>
                  </a:lnTo>
                  <a:lnTo>
                    <a:pt x="35" y="21"/>
                  </a:lnTo>
                  <a:lnTo>
                    <a:pt x="34" y="21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31" y="20"/>
                  </a:lnTo>
                  <a:lnTo>
                    <a:pt x="30" y="20"/>
                  </a:lnTo>
                  <a:lnTo>
                    <a:pt x="29" y="20"/>
                  </a:lnTo>
                  <a:lnTo>
                    <a:pt x="29" y="19"/>
                  </a:lnTo>
                  <a:lnTo>
                    <a:pt x="27" y="19"/>
                  </a:lnTo>
                  <a:lnTo>
                    <a:pt x="26" y="19"/>
                  </a:lnTo>
                  <a:lnTo>
                    <a:pt x="25" y="19"/>
                  </a:lnTo>
                  <a:lnTo>
                    <a:pt x="23" y="19"/>
                  </a:lnTo>
                  <a:lnTo>
                    <a:pt x="22" y="19"/>
                  </a:lnTo>
                  <a:lnTo>
                    <a:pt x="21" y="19"/>
                  </a:lnTo>
                  <a:lnTo>
                    <a:pt x="20" y="19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6" y="19"/>
                  </a:lnTo>
                  <a:lnTo>
                    <a:pt x="14" y="19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2" y="20"/>
                  </a:lnTo>
                  <a:lnTo>
                    <a:pt x="11" y="20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8" y="19"/>
                  </a:lnTo>
                  <a:lnTo>
                    <a:pt x="8" y="17"/>
                  </a:lnTo>
                  <a:lnTo>
                    <a:pt x="7" y="17"/>
                  </a:lnTo>
                  <a:lnTo>
                    <a:pt x="5" y="17"/>
                  </a:lnTo>
                  <a:lnTo>
                    <a:pt x="5" y="19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4" y="12"/>
                  </a:lnTo>
                  <a:lnTo>
                    <a:pt x="4" y="11"/>
                  </a:lnTo>
                  <a:lnTo>
                    <a:pt x="5" y="11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8" y="8"/>
                  </a:lnTo>
                  <a:lnTo>
                    <a:pt x="9" y="8"/>
                  </a:lnTo>
                  <a:lnTo>
                    <a:pt x="11" y="8"/>
                  </a:lnTo>
                  <a:lnTo>
                    <a:pt x="12" y="8"/>
                  </a:lnTo>
                  <a:lnTo>
                    <a:pt x="13" y="8"/>
                  </a:lnTo>
                  <a:lnTo>
                    <a:pt x="13" y="7"/>
                  </a:lnTo>
                  <a:lnTo>
                    <a:pt x="14" y="7"/>
                  </a:lnTo>
                  <a:lnTo>
                    <a:pt x="16" y="7"/>
                  </a:lnTo>
                  <a:lnTo>
                    <a:pt x="17" y="7"/>
                  </a:lnTo>
                  <a:lnTo>
                    <a:pt x="18" y="7"/>
                  </a:lnTo>
                  <a:lnTo>
                    <a:pt x="20" y="7"/>
                  </a:lnTo>
                  <a:lnTo>
                    <a:pt x="21" y="7"/>
                  </a:lnTo>
                  <a:lnTo>
                    <a:pt x="22" y="7"/>
                  </a:lnTo>
                  <a:lnTo>
                    <a:pt x="23" y="7"/>
                  </a:lnTo>
                  <a:lnTo>
                    <a:pt x="23" y="6"/>
                  </a:lnTo>
                  <a:lnTo>
                    <a:pt x="25" y="6"/>
                  </a:lnTo>
                  <a:lnTo>
                    <a:pt x="26" y="6"/>
                  </a:lnTo>
                  <a:lnTo>
                    <a:pt x="27" y="6"/>
                  </a:lnTo>
                  <a:lnTo>
                    <a:pt x="29" y="6"/>
                  </a:lnTo>
                  <a:lnTo>
                    <a:pt x="29" y="4"/>
                  </a:lnTo>
                  <a:lnTo>
                    <a:pt x="30" y="4"/>
                  </a:lnTo>
                  <a:lnTo>
                    <a:pt x="31" y="4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2" y="3"/>
                  </a:lnTo>
                  <a:lnTo>
                    <a:pt x="34" y="3"/>
                  </a:lnTo>
                  <a:lnTo>
                    <a:pt x="35" y="3"/>
                  </a:lnTo>
                  <a:lnTo>
                    <a:pt x="36" y="3"/>
                  </a:lnTo>
                  <a:lnTo>
                    <a:pt x="36" y="2"/>
                  </a:lnTo>
                  <a:lnTo>
                    <a:pt x="38" y="2"/>
                  </a:lnTo>
                  <a:lnTo>
                    <a:pt x="39" y="2"/>
                  </a:lnTo>
                  <a:lnTo>
                    <a:pt x="40" y="2"/>
                  </a:lnTo>
                  <a:lnTo>
                    <a:pt x="41" y="2"/>
                  </a:lnTo>
                  <a:lnTo>
                    <a:pt x="43" y="2"/>
                  </a:lnTo>
                  <a:lnTo>
                    <a:pt x="44" y="2"/>
                  </a:lnTo>
                  <a:close/>
                  <a:moveTo>
                    <a:pt x="85" y="6"/>
                  </a:moveTo>
                  <a:lnTo>
                    <a:pt x="85" y="7"/>
                  </a:lnTo>
                  <a:lnTo>
                    <a:pt x="86" y="7"/>
                  </a:lnTo>
                  <a:lnTo>
                    <a:pt x="85" y="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29" name="Freeform 35020">
              <a:extLst>
                <a:ext uri="{FF2B5EF4-FFF2-40B4-BE49-F238E27FC236}">
                  <a16:creationId xmlns:a16="http://schemas.microsoft.com/office/drawing/2014/main" id="{5B42208E-EB39-399A-4F91-4C387367B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7914" y="3933826"/>
              <a:ext cx="7938" cy="4763"/>
            </a:xfrm>
            <a:custGeom>
              <a:avLst/>
              <a:gdLst>
                <a:gd name="T0" fmla="*/ 0 w 5"/>
                <a:gd name="T1" fmla="*/ 1 h 3"/>
                <a:gd name="T2" fmla="*/ 0 w 5"/>
                <a:gd name="T3" fmla="*/ 0 h 3"/>
                <a:gd name="T4" fmla="*/ 1 w 5"/>
                <a:gd name="T5" fmla="*/ 0 h 3"/>
                <a:gd name="T6" fmla="*/ 1 w 5"/>
                <a:gd name="T7" fmla="*/ 1 h 3"/>
                <a:gd name="T8" fmla="*/ 2 w 5"/>
                <a:gd name="T9" fmla="*/ 1 h 3"/>
                <a:gd name="T10" fmla="*/ 2 w 5"/>
                <a:gd name="T11" fmla="*/ 0 h 3"/>
                <a:gd name="T12" fmla="*/ 3 w 5"/>
                <a:gd name="T13" fmla="*/ 0 h 3"/>
                <a:gd name="T14" fmla="*/ 5 w 5"/>
                <a:gd name="T15" fmla="*/ 0 h 3"/>
                <a:gd name="T16" fmla="*/ 5 w 5"/>
                <a:gd name="T17" fmla="*/ 1 h 3"/>
                <a:gd name="T18" fmla="*/ 3 w 5"/>
                <a:gd name="T19" fmla="*/ 1 h 3"/>
                <a:gd name="T20" fmla="*/ 3 w 5"/>
                <a:gd name="T21" fmla="*/ 3 h 3"/>
                <a:gd name="T22" fmla="*/ 2 w 5"/>
                <a:gd name="T23" fmla="*/ 3 h 3"/>
                <a:gd name="T24" fmla="*/ 1 w 5"/>
                <a:gd name="T25" fmla="*/ 3 h 3"/>
                <a:gd name="T26" fmla="*/ 0 w 5"/>
                <a:gd name="T27" fmla="*/ 3 h 3"/>
                <a:gd name="T28" fmla="*/ 0 w 5"/>
                <a:gd name="T2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3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3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30" name="Freeform 35021">
              <a:extLst>
                <a:ext uri="{FF2B5EF4-FFF2-40B4-BE49-F238E27FC236}">
                  <a16:creationId xmlns:a16="http://schemas.microsoft.com/office/drawing/2014/main" id="{438ED64C-3716-0464-60BD-D7BBBDB517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5876" y="3795713"/>
              <a:ext cx="3175" cy="1588"/>
            </a:xfrm>
            <a:custGeom>
              <a:avLst/>
              <a:gdLst>
                <a:gd name="T0" fmla="*/ 1 w 2"/>
                <a:gd name="T1" fmla="*/ 1 h 1"/>
                <a:gd name="T2" fmla="*/ 0 w 2"/>
                <a:gd name="T3" fmla="*/ 1 h 1"/>
                <a:gd name="T4" fmla="*/ 0 w 2"/>
                <a:gd name="T5" fmla="*/ 0 h 1"/>
                <a:gd name="T6" fmla="*/ 1 w 2"/>
                <a:gd name="T7" fmla="*/ 0 h 1"/>
                <a:gd name="T8" fmla="*/ 2 w 2"/>
                <a:gd name="T9" fmla="*/ 0 h 1"/>
                <a:gd name="T10" fmla="*/ 2 w 2"/>
                <a:gd name="T11" fmla="*/ 1 h 1"/>
                <a:gd name="T12" fmla="*/ 2 w 2"/>
                <a:gd name="T13" fmla="*/ 1 h 1"/>
                <a:gd name="T14" fmla="*/ 1 w 2"/>
                <a:gd name="T15" fmla="*/ 1 h 1"/>
                <a:gd name="T16" fmla="*/ 1 w 2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31" name="Freeform 35022">
              <a:extLst>
                <a:ext uri="{FF2B5EF4-FFF2-40B4-BE49-F238E27FC236}">
                  <a16:creationId xmlns:a16="http://schemas.microsoft.com/office/drawing/2014/main" id="{04604FC1-57E9-3747-9150-AB7B744DD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6314" y="3725863"/>
              <a:ext cx="38100" cy="41275"/>
            </a:xfrm>
            <a:custGeom>
              <a:avLst/>
              <a:gdLst>
                <a:gd name="T0" fmla="*/ 12 w 24"/>
                <a:gd name="T1" fmla="*/ 4 h 26"/>
                <a:gd name="T2" fmla="*/ 13 w 24"/>
                <a:gd name="T3" fmla="*/ 2 h 26"/>
                <a:gd name="T4" fmla="*/ 13 w 24"/>
                <a:gd name="T5" fmla="*/ 0 h 26"/>
                <a:gd name="T6" fmla="*/ 15 w 24"/>
                <a:gd name="T7" fmla="*/ 1 h 26"/>
                <a:gd name="T8" fmla="*/ 16 w 24"/>
                <a:gd name="T9" fmla="*/ 4 h 26"/>
                <a:gd name="T10" fmla="*/ 15 w 24"/>
                <a:gd name="T11" fmla="*/ 5 h 26"/>
                <a:gd name="T12" fmla="*/ 17 w 24"/>
                <a:gd name="T13" fmla="*/ 5 h 26"/>
                <a:gd name="T14" fmla="*/ 20 w 24"/>
                <a:gd name="T15" fmla="*/ 5 h 26"/>
                <a:gd name="T16" fmla="*/ 22 w 24"/>
                <a:gd name="T17" fmla="*/ 5 h 26"/>
                <a:gd name="T18" fmla="*/ 24 w 24"/>
                <a:gd name="T19" fmla="*/ 6 h 26"/>
                <a:gd name="T20" fmla="*/ 24 w 24"/>
                <a:gd name="T21" fmla="*/ 8 h 26"/>
                <a:gd name="T22" fmla="*/ 24 w 24"/>
                <a:gd name="T23" fmla="*/ 9 h 26"/>
                <a:gd name="T24" fmla="*/ 21 w 24"/>
                <a:gd name="T25" fmla="*/ 9 h 26"/>
                <a:gd name="T26" fmla="*/ 20 w 24"/>
                <a:gd name="T27" fmla="*/ 10 h 26"/>
                <a:gd name="T28" fmla="*/ 18 w 24"/>
                <a:gd name="T29" fmla="*/ 11 h 26"/>
                <a:gd name="T30" fmla="*/ 17 w 24"/>
                <a:gd name="T31" fmla="*/ 13 h 26"/>
                <a:gd name="T32" fmla="*/ 15 w 24"/>
                <a:gd name="T33" fmla="*/ 13 h 26"/>
                <a:gd name="T34" fmla="*/ 13 w 24"/>
                <a:gd name="T35" fmla="*/ 14 h 26"/>
                <a:gd name="T36" fmla="*/ 12 w 24"/>
                <a:gd name="T37" fmla="*/ 14 h 26"/>
                <a:gd name="T38" fmla="*/ 11 w 24"/>
                <a:gd name="T39" fmla="*/ 15 h 26"/>
                <a:gd name="T40" fmla="*/ 9 w 24"/>
                <a:gd name="T41" fmla="*/ 17 h 26"/>
                <a:gd name="T42" fmla="*/ 8 w 24"/>
                <a:gd name="T43" fmla="*/ 18 h 26"/>
                <a:gd name="T44" fmla="*/ 7 w 24"/>
                <a:gd name="T45" fmla="*/ 19 h 26"/>
                <a:gd name="T46" fmla="*/ 7 w 24"/>
                <a:gd name="T47" fmla="*/ 22 h 26"/>
                <a:gd name="T48" fmla="*/ 7 w 24"/>
                <a:gd name="T49" fmla="*/ 24 h 26"/>
                <a:gd name="T50" fmla="*/ 6 w 24"/>
                <a:gd name="T51" fmla="*/ 26 h 26"/>
                <a:gd name="T52" fmla="*/ 4 w 24"/>
                <a:gd name="T53" fmla="*/ 24 h 26"/>
                <a:gd name="T54" fmla="*/ 3 w 24"/>
                <a:gd name="T55" fmla="*/ 23 h 26"/>
                <a:gd name="T56" fmla="*/ 2 w 24"/>
                <a:gd name="T57" fmla="*/ 20 h 26"/>
                <a:gd name="T58" fmla="*/ 3 w 24"/>
                <a:gd name="T59" fmla="*/ 19 h 26"/>
                <a:gd name="T60" fmla="*/ 2 w 24"/>
                <a:gd name="T61" fmla="*/ 18 h 26"/>
                <a:gd name="T62" fmla="*/ 0 w 24"/>
                <a:gd name="T63" fmla="*/ 17 h 26"/>
                <a:gd name="T64" fmla="*/ 2 w 24"/>
                <a:gd name="T65" fmla="*/ 14 h 26"/>
                <a:gd name="T66" fmla="*/ 0 w 24"/>
                <a:gd name="T67" fmla="*/ 14 h 26"/>
                <a:gd name="T68" fmla="*/ 2 w 24"/>
                <a:gd name="T69" fmla="*/ 13 h 26"/>
                <a:gd name="T70" fmla="*/ 4 w 24"/>
                <a:gd name="T71" fmla="*/ 11 h 26"/>
                <a:gd name="T72" fmla="*/ 6 w 24"/>
                <a:gd name="T73" fmla="*/ 11 h 26"/>
                <a:gd name="T74" fmla="*/ 7 w 24"/>
                <a:gd name="T75" fmla="*/ 10 h 26"/>
                <a:gd name="T76" fmla="*/ 7 w 24"/>
                <a:gd name="T77" fmla="*/ 8 h 26"/>
                <a:gd name="T78" fmla="*/ 9 w 24"/>
                <a:gd name="T79" fmla="*/ 8 h 26"/>
                <a:gd name="T80" fmla="*/ 11 w 24"/>
                <a:gd name="T81" fmla="*/ 6 h 26"/>
                <a:gd name="T82" fmla="*/ 11 w 24"/>
                <a:gd name="T83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" h="26">
                  <a:moveTo>
                    <a:pt x="11" y="5"/>
                  </a:moveTo>
                  <a:lnTo>
                    <a:pt x="12" y="4"/>
                  </a:lnTo>
                  <a:lnTo>
                    <a:pt x="13" y="4"/>
                  </a:lnTo>
                  <a:lnTo>
                    <a:pt x="13" y="2"/>
                  </a:lnTo>
                  <a:lnTo>
                    <a:pt x="13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5" y="1"/>
                  </a:lnTo>
                  <a:lnTo>
                    <a:pt x="15" y="2"/>
                  </a:lnTo>
                  <a:lnTo>
                    <a:pt x="16" y="4"/>
                  </a:lnTo>
                  <a:lnTo>
                    <a:pt x="15" y="4"/>
                  </a:lnTo>
                  <a:lnTo>
                    <a:pt x="15" y="5"/>
                  </a:lnTo>
                  <a:lnTo>
                    <a:pt x="16" y="5"/>
                  </a:lnTo>
                  <a:lnTo>
                    <a:pt x="17" y="5"/>
                  </a:lnTo>
                  <a:lnTo>
                    <a:pt x="18" y="5"/>
                  </a:lnTo>
                  <a:lnTo>
                    <a:pt x="20" y="5"/>
                  </a:lnTo>
                  <a:lnTo>
                    <a:pt x="21" y="5"/>
                  </a:lnTo>
                  <a:lnTo>
                    <a:pt x="22" y="5"/>
                  </a:lnTo>
                  <a:lnTo>
                    <a:pt x="22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4" y="9"/>
                  </a:lnTo>
                  <a:lnTo>
                    <a:pt x="22" y="9"/>
                  </a:lnTo>
                  <a:lnTo>
                    <a:pt x="21" y="9"/>
                  </a:lnTo>
                  <a:lnTo>
                    <a:pt x="21" y="10"/>
                  </a:lnTo>
                  <a:lnTo>
                    <a:pt x="20" y="10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1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5" y="14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1" y="14"/>
                  </a:lnTo>
                  <a:lnTo>
                    <a:pt x="11" y="15"/>
                  </a:lnTo>
                  <a:lnTo>
                    <a:pt x="9" y="15"/>
                  </a:lnTo>
                  <a:lnTo>
                    <a:pt x="9" y="17"/>
                  </a:lnTo>
                  <a:lnTo>
                    <a:pt x="8" y="17"/>
                  </a:lnTo>
                  <a:lnTo>
                    <a:pt x="8" y="18"/>
                  </a:lnTo>
                  <a:lnTo>
                    <a:pt x="8" y="19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7" y="24"/>
                  </a:lnTo>
                  <a:lnTo>
                    <a:pt x="7" y="26"/>
                  </a:lnTo>
                  <a:lnTo>
                    <a:pt x="6" y="26"/>
                  </a:lnTo>
                  <a:lnTo>
                    <a:pt x="6" y="24"/>
                  </a:lnTo>
                  <a:lnTo>
                    <a:pt x="4" y="24"/>
                  </a:lnTo>
                  <a:lnTo>
                    <a:pt x="4" y="23"/>
                  </a:lnTo>
                  <a:lnTo>
                    <a:pt x="3" y="23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3" y="20"/>
                  </a:lnTo>
                  <a:lnTo>
                    <a:pt x="3" y="19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4" y="11"/>
                  </a:lnTo>
                  <a:lnTo>
                    <a:pt x="6" y="13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7" y="9"/>
                  </a:lnTo>
                  <a:lnTo>
                    <a:pt x="7" y="8"/>
                  </a:lnTo>
                  <a:lnTo>
                    <a:pt x="8" y="8"/>
                  </a:lnTo>
                  <a:lnTo>
                    <a:pt x="9" y="8"/>
                  </a:lnTo>
                  <a:lnTo>
                    <a:pt x="11" y="8"/>
                  </a:lnTo>
                  <a:lnTo>
                    <a:pt x="11" y="6"/>
                  </a:lnTo>
                  <a:lnTo>
                    <a:pt x="12" y="6"/>
                  </a:lnTo>
                  <a:lnTo>
                    <a:pt x="11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32" name="Freeform 35023">
              <a:extLst>
                <a:ext uri="{FF2B5EF4-FFF2-40B4-BE49-F238E27FC236}">
                  <a16:creationId xmlns:a16="http://schemas.microsoft.com/office/drawing/2014/main" id="{47F0F87F-9ED6-C950-3F91-A8B8BECA6A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689" y="3479801"/>
              <a:ext cx="3175" cy="6350"/>
            </a:xfrm>
            <a:custGeom>
              <a:avLst/>
              <a:gdLst>
                <a:gd name="T0" fmla="*/ 0 w 2"/>
                <a:gd name="T1" fmla="*/ 2 h 4"/>
                <a:gd name="T2" fmla="*/ 1 w 2"/>
                <a:gd name="T3" fmla="*/ 0 h 4"/>
                <a:gd name="T4" fmla="*/ 1 w 2"/>
                <a:gd name="T5" fmla="*/ 2 h 4"/>
                <a:gd name="T6" fmla="*/ 2 w 2"/>
                <a:gd name="T7" fmla="*/ 2 h 4"/>
                <a:gd name="T8" fmla="*/ 2 w 2"/>
                <a:gd name="T9" fmla="*/ 3 h 4"/>
                <a:gd name="T10" fmla="*/ 1 w 2"/>
                <a:gd name="T11" fmla="*/ 3 h 4"/>
                <a:gd name="T12" fmla="*/ 1 w 2"/>
                <a:gd name="T13" fmla="*/ 4 h 4"/>
                <a:gd name="T14" fmla="*/ 0 w 2"/>
                <a:gd name="T15" fmla="*/ 4 h 4"/>
                <a:gd name="T16" fmla="*/ 0 w 2"/>
                <a:gd name="T17" fmla="*/ 3 h 4"/>
                <a:gd name="T18" fmla="*/ 0 w 2"/>
                <a:gd name="T1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33" name="Freeform 35024">
              <a:extLst>
                <a:ext uri="{FF2B5EF4-FFF2-40B4-BE49-F238E27FC236}">
                  <a16:creationId xmlns:a16="http://schemas.microsoft.com/office/drawing/2014/main" id="{737A39C3-E40E-D6E6-C3BE-4F45DFFE2E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339" y="3341688"/>
              <a:ext cx="12700" cy="17463"/>
            </a:xfrm>
            <a:custGeom>
              <a:avLst/>
              <a:gdLst>
                <a:gd name="T0" fmla="*/ 2 w 8"/>
                <a:gd name="T1" fmla="*/ 2 h 11"/>
                <a:gd name="T2" fmla="*/ 0 w 8"/>
                <a:gd name="T3" fmla="*/ 2 h 11"/>
                <a:gd name="T4" fmla="*/ 0 w 8"/>
                <a:gd name="T5" fmla="*/ 1 h 11"/>
                <a:gd name="T6" fmla="*/ 2 w 8"/>
                <a:gd name="T7" fmla="*/ 1 h 11"/>
                <a:gd name="T8" fmla="*/ 3 w 8"/>
                <a:gd name="T9" fmla="*/ 1 h 11"/>
                <a:gd name="T10" fmla="*/ 3 w 8"/>
                <a:gd name="T11" fmla="*/ 0 h 11"/>
                <a:gd name="T12" fmla="*/ 4 w 8"/>
                <a:gd name="T13" fmla="*/ 0 h 11"/>
                <a:gd name="T14" fmla="*/ 6 w 8"/>
                <a:gd name="T15" fmla="*/ 0 h 11"/>
                <a:gd name="T16" fmla="*/ 6 w 8"/>
                <a:gd name="T17" fmla="*/ 1 h 11"/>
                <a:gd name="T18" fmla="*/ 6 w 8"/>
                <a:gd name="T19" fmla="*/ 2 h 11"/>
                <a:gd name="T20" fmla="*/ 7 w 8"/>
                <a:gd name="T21" fmla="*/ 2 h 11"/>
                <a:gd name="T22" fmla="*/ 7 w 8"/>
                <a:gd name="T23" fmla="*/ 4 h 11"/>
                <a:gd name="T24" fmla="*/ 8 w 8"/>
                <a:gd name="T25" fmla="*/ 4 h 11"/>
                <a:gd name="T26" fmla="*/ 8 w 8"/>
                <a:gd name="T27" fmla="*/ 5 h 11"/>
                <a:gd name="T28" fmla="*/ 8 w 8"/>
                <a:gd name="T29" fmla="*/ 6 h 11"/>
                <a:gd name="T30" fmla="*/ 8 w 8"/>
                <a:gd name="T31" fmla="*/ 7 h 11"/>
                <a:gd name="T32" fmla="*/ 7 w 8"/>
                <a:gd name="T33" fmla="*/ 7 h 11"/>
                <a:gd name="T34" fmla="*/ 7 w 8"/>
                <a:gd name="T35" fmla="*/ 7 h 11"/>
                <a:gd name="T36" fmla="*/ 7 w 8"/>
                <a:gd name="T37" fmla="*/ 9 h 11"/>
                <a:gd name="T38" fmla="*/ 6 w 8"/>
                <a:gd name="T39" fmla="*/ 9 h 11"/>
                <a:gd name="T40" fmla="*/ 6 w 8"/>
                <a:gd name="T41" fmla="*/ 10 h 11"/>
                <a:gd name="T42" fmla="*/ 6 w 8"/>
                <a:gd name="T43" fmla="*/ 11 h 11"/>
                <a:gd name="T44" fmla="*/ 4 w 8"/>
                <a:gd name="T45" fmla="*/ 11 h 11"/>
                <a:gd name="T46" fmla="*/ 4 w 8"/>
                <a:gd name="T47" fmla="*/ 10 h 11"/>
                <a:gd name="T48" fmla="*/ 4 w 8"/>
                <a:gd name="T49" fmla="*/ 9 h 11"/>
                <a:gd name="T50" fmla="*/ 4 w 8"/>
                <a:gd name="T51" fmla="*/ 7 h 11"/>
                <a:gd name="T52" fmla="*/ 4 w 8"/>
                <a:gd name="T53" fmla="*/ 7 h 11"/>
                <a:gd name="T54" fmla="*/ 4 w 8"/>
                <a:gd name="T55" fmla="*/ 6 h 11"/>
                <a:gd name="T56" fmla="*/ 4 w 8"/>
                <a:gd name="T57" fmla="*/ 5 h 11"/>
                <a:gd name="T58" fmla="*/ 4 w 8"/>
                <a:gd name="T59" fmla="*/ 4 h 11"/>
                <a:gd name="T60" fmla="*/ 3 w 8"/>
                <a:gd name="T61" fmla="*/ 4 h 11"/>
                <a:gd name="T62" fmla="*/ 2 w 8"/>
                <a:gd name="T63" fmla="*/ 4 h 11"/>
                <a:gd name="T64" fmla="*/ 2 w 8"/>
                <a:gd name="T65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" h="11">
                  <a:moveTo>
                    <a:pt x="2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9"/>
                  </a:lnTo>
                  <a:lnTo>
                    <a:pt x="6" y="9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9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34" name="Freeform 35025">
              <a:extLst>
                <a:ext uri="{FF2B5EF4-FFF2-40B4-BE49-F238E27FC236}">
                  <a16:creationId xmlns:a16="http://schemas.microsoft.com/office/drawing/2014/main" id="{A7D921EC-D01C-9772-ED7C-F0F9CE62FF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00651" y="3135313"/>
              <a:ext cx="1235075" cy="1441450"/>
            </a:xfrm>
            <a:custGeom>
              <a:avLst/>
              <a:gdLst>
                <a:gd name="T0" fmla="*/ 354 w 778"/>
                <a:gd name="T1" fmla="*/ 865 h 908"/>
                <a:gd name="T2" fmla="*/ 385 w 778"/>
                <a:gd name="T3" fmla="*/ 823 h 908"/>
                <a:gd name="T4" fmla="*/ 366 w 778"/>
                <a:gd name="T5" fmla="*/ 855 h 908"/>
                <a:gd name="T6" fmla="*/ 358 w 778"/>
                <a:gd name="T7" fmla="*/ 879 h 908"/>
                <a:gd name="T8" fmla="*/ 150 w 778"/>
                <a:gd name="T9" fmla="*/ 23 h 908"/>
                <a:gd name="T10" fmla="*/ 180 w 778"/>
                <a:gd name="T11" fmla="*/ 50 h 908"/>
                <a:gd name="T12" fmla="*/ 224 w 778"/>
                <a:gd name="T13" fmla="*/ 41 h 908"/>
                <a:gd name="T14" fmla="*/ 254 w 778"/>
                <a:gd name="T15" fmla="*/ 108 h 908"/>
                <a:gd name="T16" fmla="*/ 260 w 778"/>
                <a:gd name="T17" fmla="*/ 145 h 908"/>
                <a:gd name="T18" fmla="*/ 285 w 778"/>
                <a:gd name="T19" fmla="*/ 137 h 908"/>
                <a:gd name="T20" fmla="*/ 330 w 778"/>
                <a:gd name="T21" fmla="*/ 158 h 908"/>
                <a:gd name="T22" fmla="*/ 359 w 778"/>
                <a:gd name="T23" fmla="*/ 110 h 908"/>
                <a:gd name="T24" fmla="*/ 361 w 778"/>
                <a:gd name="T25" fmla="*/ 83 h 908"/>
                <a:gd name="T26" fmla="*/ 352 w 778"/>
                <a:gd name="T27" fmla="*/ 34 h 908"/>
                <a:gd name="T28" fmla="*/ 381 w 778"/>
                <a:gd name="T29" fmla="*/ 64 h 908"/>
                <a:gd name="T30" fmla="*/ 420 w 778"/>
                <a:gd name="T31" fmla="*/ 88 h 908"/>
                <a:gd name="T32" fmla="*/ 439 w 778"/>
                <a:gd name="T33" fmla="*/ 143 h 908"/>
                <a:gd name="T34" fmla="*/ 461 w 778"/>
                <a:gd name="T35" fmla="*/ 206 h 908"/>
                <a:gd name="T36" fmla="*/ 493 w 778"/>
                <a:gd name="T37" fmla="*/ 249 h 908"/>
                <a:gd name="T38" fmla="*/ 492 w 778"/>
                <a:gd name="T39" fmla="*/ 291 h 908"/>
                <a:gd name="T40" fmla="*/ 421 w 778"/>
                <a:gd name="T41" fmla="*/ 297 h 908"/>
                <a:gd name="T42" fmla="*/ 398 w 778"/>
                <a:gd name="T43" fmla="*/ 316 h 908"/>
                <a:gd name="T44" fmla="*/ 416 w 778"/>
                <a:gd name="T45" fmla="*/ 377 h 908"/>
                <a:gd name="T46" fmla="*/ 449 w 778"/>
                <a:gd name="T47" fmla="*/ 417 h 908"/>
                <a:gd name="T48" fmla="*/ 479 w 778"/>
                <a:gd name="T49" fmla="*/ 427 h 908"/>
                <a:gd name="T50" fmla="*/ 527 w 778"/>
                <a:gd name="T51" fmla="*/ 444 h 908"/>
                <a:gd name="T52" fmla="*/ 546 w 778"/>
                <a:gd name="T53" fmla="*/ 398 h 908"/>
                <a:gd name="T54" fmla="*/ 748 w 778"/>
                <a:gd name="T55" fmla="*/ 319 h 908"/>
                <a:gd name="T56" fmla="*/ 748 w 778"/>
                <a:gd name="T57" fmla="*/ 369 h 908"/>
                <a:gd name="T58" fmla="*/ 733 w 778"/>
                <a:gd name="T59" fmla="*/ 407 h 908"/>
                <a:gd name="T60" fmla="*/ 695 w 778"/>
                <a:gd name="T61" fmla="*/ 458 h 908"/>
                <a:gd name="T62" fmla="*/ 633 w 778"/>
                <a:gd name="T63" fmla="*/ 486 h 908"/>
                <a:gd name="T64" fmla="*/ 554 w 778"/>
                <a:gd name="T65" fmla="*/ 523 h 908"/>
                <a:gd name="T66" fmla="*/ 511 w 778"/>
                <a:gd name="T67" fmla="*/ 580 h 908"/>
                <a:gd name="T68" fmla="*/ 470 w 778"/>
                <a:gd name="T69" fmla="*/ 642 h 908"/>
                <a:gd name="T70" fmla="*/ 448 w 778"/>
                <a:gd name="T71" fmla="*/ 729 h 908"/>
                <a:gd name="T72" fmla="*/ 408 w 778"/>
                <a:gd name="T73" fmla="*/ 788 h 908"/>
                <a:gd name="T74" fmla="*/ 430 w 778"/>
                <a:gd name="T75" fmla="*/ 775 h 908"/>
                <a:gd name="T76" fmla="*/ 470 w 778"/>
                <a:gd name="T77" fmla="*/ 690 h 908"/>
                <a:gd name="T78" fmla="*/ 524 w 778"/>
                <a:gd name="T79" fmla="*/ 617 h 908"/>
                <a:gd name="T80" fmla="*/ 599 w 778"/>
                <a:gd name="T81" fmla="*/ 570 h 908"/>
                <a:gd name="T82" fmla="*/ 619 w 778"/>
                <a:gd name="T83" fmla="*/ 619 h 908"/>
                <a:gd name="T84" fmla="*/ 552 w 778"/>
                <a:gd name="T85" fmla="*/ 663 h 908"/>
                <a:gd name="T86" fmla="*/ 483 w 778"/>
                <a:gd name="T87" fmla="*/ 729 h 908"/>
                <a:gd name="T88" fmla="*/ 470 w 778"/>
                <a:gd name="T89" fmla="*/ 832 h 908"/>
                <a:gd name="T90" fmla="*/ 428 w 778"/>
                <a:gd name="T91" fmla="*/ 879 h 908"/>
                <a:gd name="T92" fmla="*/ 334 w 778"/>
                <a:gd name="T93" fmla="*/ 905 h 908"/>
                <a:gd name="T94" fmla="*/ 289 w 778"/>
                <a:gd name="T95" fmla="*/ 892 h 908"/>
                <a:gd name="T96" fmla="*/ 209 w 778"/>
                <a:gd name="T97" fmla="*/ 874 h 908"/>
                <a:gd name="T98" fmla="*/ 123 w 778"/>
                <a:gd name="T99" fmla="*/ 824 h 908"/>
                <a:gd name="T100" fmla="*/ 94 w 778"/>
                <a:gd name="T101" fmla="*/ 677 h 908"/>
                <a:gd name="T102" fmla="*/ 94 w 778"/>
                <a:gd name="T103" fmla="*/ 588 h 908"/>
                <a:gd name="T104" fmla="*/ 84 w 778"/>
                <a:gd name="T105" fmla="*/ 525 h 908"/>
                <a:gd name="T106" fmla="*/ 69 w 778"/>
                <a:gd name="T107" fmla="*/ 472 h 908"/>
                <a:gd name="T108" fmla="*/ 58 w 778"/>
                <a:gd name="T109" fmla="*/ 427 h 908"/>
                <a:gd name="T110" fmla="*/ 112 w 778"/>
                <a:gd name="T111" fmla="*/ 355 h 908"/>
                <a:gd name="T112" fmla="*/ 89 w 778"/>
                <a:gd name="T113" fmla="*/ 265 h 908"/>
                <a:gd name="T114" fmla="*/ 30 w 778"/>
                <a:gd name="T115" fmla="*/ 210 h 908"/>
                <a:gd name="T116" fmla="*/ 49 w 778"/>
                <a:gd name="T117" fmla="*/ 158 h 908"/>
                <a:gd name="T118" fmla="*/ 22 w 778"/>
                <a:gd name="T119" fmla="*/ 112 h 908"/>
                <a:gd name="T120" fmla="*/ 7 w 778"/>
                <a:gd name="T121" fmla="*/ 54 h 908"/>
                <a:gd name="T122" fmla="*/ 54 w 778"/>
                <a:gd name="T123" fmla="*/ 21 h 908"/>
                <a:gd name="T124" fmla="*/ 103 w 778"/>
                <a:gd name="T125" fmla="*/ 1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78" h="908">
                  <a:moveTo>
                    <a:pt x="354" y="886"/>
                  </a:moveTo>
                  <a:lnTo>
                    <a:pt x="353" y="886"/>
                  </a:lnTo>
                  <a:lnTo>
                    <a:pt x="353" y="887"/>
                  </a:lnTo>
                  <a:lnTo>
                    <a:pt x="352" y="887"/>
                  </a:lnTo>
                  <a:lnTo>
                    <a:pt x="352" y="888"/>
                  </a:lnTo>
                  <a:lnTo>
                    <a:pt x="350" y="888"/>
                  </a:lnTo>
                  <a:lnTo>
                    <a:pt x="349" y="888"/>
                  </a:lnTo>
                  <a:lnTo>
                    <a:pt x="349" y="890"/>
                  </a:lnTo>
                  <a:lnTo>
                    <a:pt x="350" y="890"/>
                  </a:lnTo>
                  <a:lnTo>
                    <a:pt x="352" y="890"/>
                  </a:lnTo>
                  <a:lnTo>
                    <a:pt x="352" y="888"/>
                  </a:lnTo>
                  <a:lnTo>
                    <a:pt x="353" y="888"/>
                  </a:lnTo>
                  <a:lnTo>
                    <a:pt x="353" y="887"/>
                  </a:lnTo>
                  <a:lnTo>
                    <a:pt x="354" y="887"/>
                  </a:lnTo>
                  <a:lnTo>
                    <a:pt x="354" y="886"/>
                  </a:lnTo>
                  <a:close/>
                  <a:moveTo>
                    <a:pt x="349" y="884"/>
                  </a:moveTo>
                  <a:lnTo>
                    <a:pt x="348" y="884"/>
                  </a:lnTo>
                  <a:lnTo>
                    <a:pt x="346" y="884"/>
                  </a:lnTo>
                  <a:lnTo>
                    <a:pt x="346" y="886"/>
                  </a:lnTo>
                  <a:lnTo>
                    <a:pt x="348" y="886"/>
                  </a:lnTo>
                  <a:lnTo>
                    <a:pt x="349" y="886"/>
                  </a:lnTo>
                  <a:lnTo>
                    <a:pt x="349" y="884"/>
                  </a:lnTo>
                  <a:close/>
                  <a:moveTo>
                    <a:pt x="381" y="882"/>
                  </a:moveTo>
                  <a:lnTo>
                    <a:pt x="380" y="882"/>
                  </a:lnTo>
                  <a:lnTo>
                    <a:pt x="380" y="882"/>
                  </a:lnTo>
                  <a:lnTo>
                    <a:pt x="381" y="882"/>
                  </a:lnTo>
                  <a:lnTo>
                    <a:pt x="381" y="882"/>
                  </a:lnTo>
                  <a:close/>
                  <a:moveTo>
                    <a:pt x="422" y="875"/>
                  </a:moveTo>
                  <a:lnTo>
                    <a:pt x="421" y="875"/>
                  </a:lnTo>
                  <a:lnTo>
                    <a:pt x="421" y="877"/>
                  </a:lnTo>
                  <a:lnTo>
                    <a:pt x="422" y="877"/>
                  </a:lnTo>
                  <a:lnTo>
                    <a:pt x="422" y="875"/>
                  </a:lnTo>
                  <a:close/>
                  <a:moveTo>
                    <a:pt x="343" y="874"/>
                  </a:moveTo>
                  <a:lnTo>
                    <a:pt x="341" y="874"/>
                  </a:lnTo>
                  <a:lnTo>
                    <a:pt x="341" y="875"/>
                  </a:lnTo>
                  <a:lnTo>
                    <a:pt x="340" y="875"/>
                  </a:lnTo>
                  <a:lnTo>
                    <a:pt x="340" y="877"/>
                  </a:lnTo>
                  <a:lnTo>
                    <a:pt x="339" y="875"/>
                  </a:lnTo>
                  <a:lnTo>
                    <a:pt x="337" y="875"/>
                  </a:lnTo>
                  <a:lnTo>
                    <a:pt x="336" y="875"/>
                  </a:lnTo>
                  <a:lnTo>
                    <a:pt x="336" y="877"/>
                  </a:lnTo>
                  <a:lnTo>
                    <a:pt x="336" y="878"/>
                  </a:lnTo>
                  <a:lnTo>
                    <a:pt x="337" y="878"/>
                  </a:lnTo>
                  <a:lnTo>
                    <a:pt x="337" y="877"/>
                  </a:lnTo>
                  <a:lnTo>
                    <a:pt x="339" y="877"/>
                  </a:lnTo>
                  <a:lnTo>
                    <a:pt x="339" y="878"/>
                  </a:lnTo>
                  <a:lnTo>
                    <a:pt x="340" y="878"/>
                  </a:lnTo>
                  <a:lnTo>
                    <a:pt x="341" y="878"/>
                  </a:lnTo>
                  <a:lnTo>
                    <a:pt x="343" y="878"/>
                  </a:lnTo>
                  <a:lnTo>
                    <a:pt x="344" y="878"/>
                  </a:lnTo>
                  <a:lnTo>
                    <a:pt x="345" y="878"/>
                  </a:lnTo>
                  <a:lnTo>
                    <a:pt x="345" y="877"/>
                  </a:lnTo>
                  <a:lnTo>
                    <a:pt x="344" y="877"/>
                  </a:lnTo>
                  <a:lnTo>
                    <a:pt x="343" y="877"/>
                  </a:lnTo>
                  <a:lnTo>
                    <a:pt x="343" y="875"/>
                  </a:lnTo>
                  <a:lnTo>
                    <a:pt x="343" y="874"/>
                  </a:lnTo>
                  <a:close/>
                  <a:moveTo>
                    <a:pt x="417" y="872"/>
                  </a:moveTo>
                  <a:lnTo>
                    <a:pt x="416" y="872"/>
                  </a:lnTo>
                  <a:lnTo>
                    <a:pt x="416" y="873"/>
                  </a:lnTo>
                  <a:lnTo>
                    <a:pt x="417" y="873"/>
                  </a:lnTo>
                  <a:lnTo>
                    <a:pt x="417" y="874"/>
                  </a:lnTo>
                  <a:lnTo>
                    <a:pt x="419" y="874"/>
                  </a:lnTo>
                  <a:lnTo>
                    <a:pt x="419" y="873"/>
                  </a:lnTo>
                  <a:lnTo>
                    <a:pt x="417" y="873"/>
                  </a:lnTo>
                  <a:lnTo>
                    <a:pt x="417" y="872"/>
                  </a:lnTo>
                  <a:close/>
                  <a:moveTo>
                    <a:pt x="353" y="870"/>
                  </a:moveTo>
                  <a:lnTo>
                    <a:pt x="352" y="870"/>
                  </a:lnTo>
                  <a:lnTo>
                    <a:pt x="352" y="872"/>
                  </a:lnTo>
                  <a:lnTo>
                    <a:pt x="350" y="872"/>
                  </a:lnTo>
                  <a:lnTo>
                    <a:pt x="350" y="873"/>
                  </a:lnTo>
                  <a:lnTo>
                    <a:pt x="350" y="874"/>
                  </a:lnTo>
                  <a:lnTo>
                    <a:pt x="349" y="874"/>
                  </a:lnTo>
                  <a:lnTo>
                    <a:pt x="349" y="875"/>
                  </a:lnTo>
                  <a:lnTo>
                    <a:pt x="348" y="875"/>
                  </a:lnTo>
                  <a:lnTo>
                    <a:pt x="348" y="877"/>
                  </a:lnTo>
                  <a:lnTo>
                    <a:pt x="346" y="877"/>
                  </a:lnTo>
                  <a:lnTo>
                    <a:pt x="346" y="877"/>
                  </a:lnTo>
                  <a:lnTo>
                    <a:pt x="346" y="878"/>
                  </a:lnTo>
                  <a:lnTo>
                    <a:pt x="346" y="878"/>
                  </a:lnTo>
                  <a:lnTo>
                    <a:pt x="346" y="879"/>
                  </a:lnTo>
                  <a:lnTo>
                    <a:pt x="348" y="879"/>
                  </a:lnTo>
                  <a:lnTo>
                    <a:pt x="348" y="878"/>
                  </a:lnTo>
                  <a:lnTo>
                    <a:pt x="349" y="878"/>
                  </a:lnTo>
                  <a:lnTo>
                    <a:pt x="349" y="879"/>
                  </a:lnTo>
                  <a:lnTo>
                    <a:pt x="349" y="881"/>
                  </a:lnTo>
                  <a:lnTo>
                    <a:pt x="350" y="881"/>
                  </a:lnTo>
                  <a:lnTo>
                    <a:pt x="350" y="879"/>
                  </a:lnTo>
                  <a:lnTo>
                    <a:pt x="352" y="879"/>
                  </a:lnTo>
                  <a:lnTo>
                    <a:pt x="352" y="878"/>
                  </a:lnTo>
                  <a:lnTo>
                    <a:pt x="350" y="878"/>
                  </a:lnTo>
                  <a:lnTo>
                    <a:pt x="350" y="877"/>
                  </a:lnTo>
                  <a:lnTo>
                    <a:pt x="352" y="877"/>
                  </a:lnTo>
                  <a:lnTo>
                    <a:pt x="352" y="875"/>
                  </a:lnTo>
                  <a:lnTo>
                    <a:pt x="350" y="875"/>
                  </a:lnTo>
                  <a:lnTo>
                    <a:pt x="350" y="874"/>
                  </a:lnTo>
                  <a:lnTo>
                    <a:pt x="352" y="874"/>
                  </a:lnTo>
                  <a:lnTo>
                    <a:pt x="352" y="873"/>
                  </a:lnTo>
                  <a:lnTo>
                    <a:pt x="352" y="872"/>
                  </a:lnTo>
                  <a:lnTo>
                    <a:pt x="353" y="872"/>
                  </a:lnTo>
                  <a:lnTo>
                    <a:pt x="353" y="873"/>
                  </a:lnTo>
                  <a:lnTo>
                    <a:pt x="354" y="873"/>
                  </a:lnTo>
                  <a:lnTo>
                    <a:pt x="354" y="872"/>
                  </a:lnTo>
                  <a:lnTo>
                    <a:pt x="353" y="872"/>
                  </a:lnTo>
                  <a:lnTo>
                    <a:pt x="353" y="870"/>
                  </a:lnTo>
                  <a:close/>
                  <a:moveTo>
                    <a:pt x="354" y="865"/>
                  </a:moveTo>
                  <a:lnTo>
                    <a:pt x="353" y="865"/>
                  </a:lnTo>
                  <a:lnTo>
                    <a:pt x="353" y="866"/>
                  </a:lnTo>
                  <a:lnTo>
                    <a:pt x="354" y="866"/>
                  </a:lnTo>
                  <a:lnTo>
                    <a:pt x="354" y="865"/>
                  </a:lnTo>
                  <a:close/>
                  <a:moveTo>
                    <a:pt x="372" y="842"/>
                  </a:moveTo>
                  <a:lnTo>
                    <a:pt x="371" y="842"/>
                  </a:lnTo>
                  <a:lnTo>
                    <a:pt x="371" y="843"/>
                  </a:lnTo>
                  <a:lnTo>
                    <a:pt x="371" y="845"/>
                  </a:lnTo>
                  <a:lnTo>
                    <a:pt x="370" y="845"/>
                  </a:lnTo>
                  <a:lnTo>
                    <a:pt x="370" y="846"/>
                  </a:lnTo>
                  <a:lnTo>
                    <a:pt x="370" y="847"/>
                  </a:lnTo>
                  <a:lnTo>
                    <a:pt x="370" y="848"/>
                  </a:lnTo>
                  <a:lnTo>
                    <a:pt x="368" y="848"/>
                  </a:lnTo>
                  <a:lnTo>
                    <a:pt x="368" y="850"/>
                  </a:lnTo>
                  <a:lnTo>
                    <a:pt x="367" y="850"/>
                  </a:lnTo>
                  <a:lnTo>
                    <a:pt x="367" y="851"/>
                  </a:lnTo>
                  <a:lnTo>
                    <a:pt x="367" y="851"/>
                  </a:lnTo>
                  <a:lnTo>
                    <a:pt x="368" y="851"/>
                  </a:lnTo>
                  <a:lnTo>
                    <a:pt x="370" y="851"/>
                  </a:lnTo>
                  <a:lnTo>
                    <a:pt x="370" y="851"/>
                  </a:lnTo>
                  <a:lnTo>
                    <a:pt x="368" y="851"/>
                  </a:lnTo>
                  <a:lnTo>
                    <a:pt x="368" y="850"/>
                  </a:lnTo>
                  <a:lnTo>
                    <a:pt x="370" y="850"/>
                  </a:lnTo>
                  <a:lnTo>
                    <a:pt x="371" y="850"/>
                  </a:lnTo>
                  <a:lnTo>
                    <a:pt x="371" y="848"/>
                  </a:lnTo>
                  <a:lnTo>
                    <a:pt x="371" y="847"/>
                  </a:lnTo>
                  <a:lnTo>
                    <a:pt x="372" y="847"/>
                  </a:lnTo>
                  <a:lnTo>
                    <a:pt x="372" y="846"/>
                  </a:lnTo>
                  <a:lnTo>
                    <a:pt x="371" y="846"/>
                  </a:lnTo>
                  <a:lnTo>
                    <a:pt x="371" y="845"/>
                  </a:lnTo>
                  <a:lnTo>
                    <a:pt x="372" y="845"/>
                  </a:lnTo>
                  <a:lnTo>
                    <a:pt x="372" y="843"/>
                  </a:lnTo>
                  <a:lnTo>
                    <a:pt x="372" y="842"/>
                  </a:lnTo>
                  <a:close/>
                  <a:moveTo>
                    <a:pt x="389" y="816"/>
                  </a:moveTo>
                  <a:lnTo>
                    <a:pt x="388" y="816"/>
                  </a:lnTo>
                  <a:lnTo>
                    <a:pt x="388" y="817"/>
                  </a:lnTo>
                  <a:lnTo>
                    <a:pt x="386" y="817"/>
                  </a:lnTo>
                  <a:lnTo>
                    <a:pt x="386" y="819"/>
                  </a:lnTo>
                  <a:lnTo>
                    <a:pt x="385" y="819"/>
                  </a:lnTo>
                  <a:lnTo>
                    <a:pt x="384" y="819"/>
                  </a:lnTo>
                  <a:lnTo>
                    <a:pt x="382" y="819"/>
                  </a:lnTo>
                  <a:lnTo>
                    <a:pt x="382" y="820"/>
                  </a:lnTo>
                  <a:lnTo>
                    <a:pt x="381" y="820"/>
                  </a:lnTo>
                  <a:lnTo>
                    <a:pt x="381" y="820"/>
                  </a:lnTo>
                  <a:lnTo>
                    <a:pt x="380" y="820"/>
                  </a:lnTo>
                  <a:lnTo>
                    <a:pt x="379" y="820"/>
                  </a:lnTo>
                  <a:lnTo>
                    <a:pt x="379" y="821"/>
                  </a:lnTo>
                  <a:lnTo>
                    <a:pt x="377" y="821"/>
                  </a:lnTo>
                  <a:lnTo>
                    <a:pt x="377" y="823"/>
                  </a:lnTo>
                  <a:lnTo>
                    <a:pt x="377" y="823"/>
                  </a:lnTo>
                  <a:lnTo>
                    <a:pt x="377" y="824"/>
                  </a:lnTo>
                  <a:lnTo>
                    <a:pt x="377" y="825"/>
                  </a:lnTo>
                  <a:lnTo>
                    <a:pt x="376" y="825"/>
                  </a:lnTo>
                  <a:lnTo>
                    <a:pt x="375" y="825"/>
                  </a:lnTo>
                  <a:lnTo>
                    <a:pt x="375" y="826"/>
                  </a:lnTo>
                  <a:lnTo>
                    <a:pt x="376" y="826"/>
                  </a:lnTo>
                  <a:lnTo>
                    <a:pt x="376" y="828"/>
                  </a:lnTo>
                  <a:lnTo>
                    <a:pt x="375" y="828"/>
                  </a:lnTo>
                  <a:lnTo>
                    <a:pt x="375" y="829"/>
                  </a:lnTo>
                  <a:lnTo>
                    <a:pt x="373" y="829"/>
                  </a:lnTo>
                  <a:lnTo>
                    <a:pt x="372" y="829"/>
                  </a:lnTo>
                  <a:lnTo>
                    <a:pt x="372" y="830"/>
                  </a:lnTo>
                  <a:lnTo>
                    <a:pt x="373" y="830"/>
                  </a:lnTo>
                  <a:lnTo>
                    <a:pt x="375" y="830"/>
                  </a:lnTo>
                  <a:lnTo>
                    <a:pt x="375" y="832"/>
                  </a:lnTo>
                  <a:lnTo>
                    <a:pt x="376" y="832"/>
                  </a:lnTo>
                  <a:lnTo>
                    <a:pt x="376" y="833"/>
                  </a:lnTo>
                  <a:lnTo>
                    <a:pt x="375" y="833"/>
                  </a:lnTo>
                  <a:lnTo>
                    <a:pt x="373" y="833"/>
                  </a:lnTo>
                  <a:lnTo>
                    <a:pt x="373" y="834"/>
                  </a:lnTo>
                  <a:lnTo>
                    <a:pt x="372" y="834"/>
                  </a:lnTo>
                  <a:lnTo>
                    <a:pt x="372" y="836"/>
                  </a:lnTo>
                  <a:lnTo>
                    <a:pt x="371" y="836"/>
                  </a:lnTo>
                  <a:lnTo>
                    <a:pt x="371" y="837"/>
                  </a:lnTo>
                  <a:lnTo>
                    <a:pt x="371" y="838"/>
                  </a:lnTo>
                  <a:lnTo>
                    <a:pt x="371" y="839"/>
                  </a:lnTo>
                  <a:lnTo>
                    <a:pt x="371" y="841"/>
                  </a:lnTo>
                  <a:lnTo>
                    <a:pt x="372" y="841"/>
                  </a:lnTo>
                  <a:lnTo>
                    <a:pt x="372" y="839"/>
                  </a:lnTo>
                  <a:lnTo>
                    <a:pt x="372" y="838"/>
                  </a:lnTo>
                  <a:lnTo>
                    <a:pt x="372" y="837"/>
                  </a:lnTo>
                  <a:lnTo>
                    <a:pt x="372" y="836"/>
                  </a:lnTo>
                  <a:lnTo>
                    <a:pt x="373" y="836"/>
                  </a:lnTo>
                  <a:lnTo>
                    <a:pt x="375" y="836"/>
                  </a:lnTo>
                  <a:lnTo>
                    <a:pt x="375" y="834"/>
                  </a:lnTo>
                  <a:lnTo>
                    <a:pt x="376" y="834"/>
                  </a:lnTo>
                  <a:lnTo>
                    <a:pt x="376" y="833"/>
                  </a:lnTo>
                  <a:lnTo>
                    <a:pt x="377" y="833"/>
                  </a:lnTo>
                  <a:lnTo>
                    <a:pt x="377" y="832"/>
                  </a:lnTo>
                  <a:lnTo>
                    <a:pt x="377" y="830"/>
                  </a:lnTo>
                  <a:lnTo>
                    <a:pt x="377" y="830"/>
                  </a:lnTo>
                  <a:lnTo>
                    <a:pt x="377" y="832"/>
                  </a:lnTo>
                  <a:lnTo>
                    <a:pt x="379" y="832"/>
                  </a:lnTo>
                  <a:lnTo>
                    <a:pt x="379" y="830"/>
                  </a:lnTo>
                  <a:lnTo>
                    <a:pt x="379" y="829"/>
                  </a:lnTo>
                  <a:lnTo>
                    <a:pt x="380" y="829"/>
                  </a:lnTo>
                  <a:lnTo>
                    <a:pt x="380" y="828"/>
                  </a:lnTo>
                  <a:lnTo>
                    <a:pt x="381" y="828"/>
                  </a:lnTo>
                  <a:lnTo>
                    <a:pt x="381" y="826"/>
                  </a:lnTo>
                  <a:lnTo>
                    <a:pt x="382" y="826"/>
                  </a:lnTo>
                  <a:lnTo>
                    <a:pt x="384" y="826"/>
                  </a:lnTo>
                  <a:lnTo>
                    <a:pt x="384" y="825"/>
                  </a:lnTo>
                  <a:lnTo>
                    <a:pt x="384" y="824"/>
                  </a:lnTo>
                  <a:lnTo>
                    <a:pt x="385" y="824"/>
                  </a:lnTo>
                  <a:lnTo>
                    <a:pt x="385" y="823"/>
                  </a:lnTo>
                  <a:lnTo>
                    <a:pt x="386" y="823"/>
                  </a:lnTo>
                  <a:lnTo>
                    <a:pt x="386" y="821"/>
                  </a:lnTo>
                  <a:lnTo>
                    <a:pt x="386" y="820"/>
                  </a:lnTo>
                  <a:lnTo>
                    <a:pt x="386" y="820"/>
                  </a:lnTo>
                  <a:lnTo>
                    <a:pt x="386" y="819"/>
                  </a:lnTo>
                  <a:lnTo>
                    <a:pt x="388" y="819"/>
                  </a:lnTo>
                  <a:lnTo>
                    <a:pt x="388" y="817"/>
                  </a:lnTo>
                  <a:lnTo>
                    <a:pt x="389" y="817"/>
                  </a:lnTo>
                  <a:lnTo>
                    <a:pt x="389" y="816"/>
                  </a:lnTo>
                  <a:close/>
                  <a:moveTo>
                    <a:pt x="433" y="766"/>
                  </a:moveTo>
                  <a:lnTo>
                    <a:pt x="431" y="766"/>
                  </a:lnTo>
                  <a:lnTo>
                    <a:pt x="431" y="767"/>
                  </a:lnTo>
                  <a:lnTo>
                    <a:pt x="430" y="767"/>
                  </a:lnTo>
                  <a:lnTo>
                    <a:pt x="430" y="769"/>
                  </a:lnTo>
                  <a:lnTo>
                    <a:pt x="430" y="770"/>
                  </a:lnTo>
                  <a:lnTo>
                    <a:pt x="431" y="770"/>
                  </a:lnTo>
                  <a:lnTo>
                    <a:pt x="431" y="769"/>
                  </a:lnTo>
                  <a:lnTo>
                    <a:pt x="431" y="767"/>
                  </a:lnTo>
                  <a:lnTo>
                    <a:pt x="433" y="767"/>
                  </a:lnTo>
                  <a:lnTo>
                    <a:pt x="433" y="766"/>
                  </a:lnTo>
                  <a:close/>
                  <a:moveTo>
                    <a:pt x="370" y="76"/>
                  </a:moveTo>
                  <a:lnTo>
                    <a:pt x="368" y="76"/>
                  </a:lnTo>
                  <a:lnTo>
                    <a:pt x="368" y="76"/>
                  </a:lnTo>
                  <a:lnTo>
                    <a:pt x="370" y="76"/>
                  </a:lnTo>
                  <a:lnTo>
                    <a:pt x="370" y="76"/>
                  </a:lnTo>
                  <a:close/>
                  <a:moveTo>
                    <a:pt x="362" y="56"/>
                  </a:moveTo>
                  <a:lnTo>
                    <a:pt x="361" y="56"/>
                  </a:lnTo>
                  <a:lnTo>
                    <a:pt x="359" y="56"/>
                  </a:lnTo>
                  <a:lnTo>
                    <a:pt x="359" y="58"/>
                  </a:lnTo>
                  <a:lnTo>
                    <a:pt x="361" y="58"/>
                  </a:lnTo>
                  <a:lnTo>
                    <a:pt x="362" y="58"/>
                  </a:lnTo>
                  <a:lnTo>
                    <a:pt x="362" y="56"/>
                  </a:lnTo>
                  <a:close/>
                  <a:moveTo>
                    <a:pt x="733" y="412"/>
                  </a:moveTo>
                  <a:lnTo>
                    <a:pt x="731" y="412"/>
                  </a:lnTo>
                  <a:lnTo>
                    <a:pt x="731" y="413"/>
                  </a:lnTo>
                  <a:lnTo>
                    <a:pt x="730" y="413"/>
                  </a:lnTo>
                  <a:lnTo>
                    <a:pt x="730" y="414"/>
                  </a:lnTo>
                  <a:lnTo>
                    <a:pt x="731" y="414"/>
                  </a:lnTo>
                  <a:lnTo>
                    <a:pt x="731" y="413"/>
                  </a:lnTo>
                  <a:lnTo>
                    <a:pt x="733" y="413"/>
                  </a:lnTo>
                  <a:lnTo>
                    <a:pt x="733" y="412"/>
                  </a:lnTo>
                  <a:close/>
                  <a:moveTo>
                    <a:pt x="39" y="226"/>
                  </a:moveTo>
                  <a:lnTo>
                    <a:pt x="38" y="226"/>
                  </a:lnTo>
                  <a:lnTo>
                    <a:pt x="38" y="228"/>
                  </a:lnTo>
                  <a:lnTo>
                    <a:pt x="39" y="228"/>
                  </a:lnTo>
                  <a:lnTo>
                    <a:pt x="39" y="226"/>
                  </a:lnTo>
                  <a:close/>
                  <a:moveTo>
                    <a:pt x="745" y="360"/>
                  </a:moveTo>
                  <a:lnTo>
                    <a:pt x="744" y="360"/>
                  </a:lnTo>
                  <a:lnTo>
                    <a:pt x="744" y="361"/>
                  </a:lnTo>
                  <a:lnTo>
                    <a:pt x="745" y="361"/>
                  </a:lnTo>
                  <a:lnTo>
                    <a:pt x="745" y="363"/>
                  </a:lnTo>
                  <a:lnTo>
                    <a:pt x="747" y="363"/>
                  </a:lnTo>
                  <a:lnTo>
                    <a:pt x="748" y="363"/>
                  </a:lnTo>
                  <a:lnTo>
                    <a:pt x="748" y="361"/>
                  </a:lnTo>
                  <a:lnTo>
                    <a:pt x="747" y="361"/>
                  </a:lnTo>
                  <a:lnTo>
                    <a:pt x="745" y="361"/>
                  </a:lnTo>
                  <a:lnTo>
                    <a:pt x="745" y="360"/>
                  </a:lnTo>
                  <a:close/>
                  <a:moveTo>
                    <a:pt x="736" y="401"/>
                  </a:moveTo>
                  <a:lnTo>
                    <a:pt x="735" y="401"/>
                  </a:lnTo>
                  <a:lnTo>
                    <a:pt x="735" y="403"/>
                  </a:lnTo>
                  <a:lnTo>
                    <a:pt x="736" y="403"/>
                  </a:lnTo>
                  <a:lnTo>
                    <a:pt x="736" y="401"/>
                  </a:lnTo>
                  <a:close/>
                  <a:moveTo>
                    <a:pt x="742" y="367"/>
                  </a:moveTo>
                  <a:lnTo>
                    <a:pt x="740" y="367"/>
                  </a:lnTo>
                  <a:lnTo>
                    <a:pt x="740" y="368"/>
                  </a:lnTo>
                  <a:lnTo>
                    <a:pt x="740" y="369"/>
                  </a:lnTo>
                  <a:lnTo>
                    <a:pt x="740" y="371"/>
                  </a:lnTo>
                  <a:lnTo>
                    <a:pt x="742" y="371"/>
                  </a:lnTo>
                  <a:lnTo>
                    <a:pt x="742" y="369"/>
                  </a:lnTo>
                  <a:lnTo>
                    <a:pt x="742" y="368"/>
                  </a:lnTo>
                  <a:lnTo>
                    <a:pt x="742" y="367"/>
                  </a:lnTo>
                  <a:close/>
                  <a:moveTo>
                    <a:pt x="497" y="601"/>
                  </a:moveTo>
                  <a:lnTo>
                    <a:pt x="496" y="601"/>
                  </a:lnTo>
                  <a:lnTo>
                    <a:pt x="496" y="602"/>
                  </a:lnTo>
                  <a:lnTo>
                    <a:pt x="497" y="602"/>
                  </a:lnTo>
                  <a:lnTo>
                    <a:pt x="497" y="601"/>
                  </a:lnTo>
                  <a:close/>
                  <a:moveTo>
                    <a:pt x="734" y="390"/>
                  </a:moveTo>
                  <a:lnTo>
                    <a:pt x="733" y="390"/>
                  </a:lnTo>
                  <a:lnTo>
                    <a:pt x="733" y="391"/>
                  </a:lnTo>
                  <a:lnTo>
                    <a:pt x="734" y="391"/>
                  </a:lnTo>
                  <a:lnTo>
                    <a:pt x="734" y="390"/>
                  </a:lnTo>
                  <a:close/>
                  <a:moveTo>
                    <a:pt x="366" y="74"/>
                  </a:moveTo>
                  <a:lnTo>
                    <a:pt x="364" y="74"/>
                  </a:lnTo>
                  <a:lnTo>
                    <a:pt x="364" y="76"/>
                  </a:lnTo>
                  <a:lnTo>
                    <a:pt x="366" y="76"/>
                  </a:lnTo>
                  <a:lnTo>
                    <a:pt x="366" y="74"/>
                  </a:lnTo>
                  <a:close/>
                  <a:moveTo>
                    <a:pt x="309" y="153"/>
                  </a:moveTo>
                  <a:lnTo>
                    <a:pt x="308" y="153"/>
                  </a:lnTo>
                  <a:lnTo>
                    <a:pt x="308" y="154"/>
                  </a:lnTo>
                  <a:lnTo>
                    <a:pt x="309" y="154"/>
                  </a:lnTo>
                  <a:lnTo>
                    <a:pt x="309" y="153"/>
                  </a:lnTo>
                  <a:close/>
                  <a:moveTo>
                    <a:pt x="36" y="221"/>
                  </a:moveTo>
                  <a:lnTo>
                    <a:pt x="35" y="221"/>
                  </a:lnTo>
                  <a:lnTo>
                    <a:pt x="35" y="222"/>
                  </a:lnTo>
                  <a:lnTo>
                    <a:pt x="35" y="224"/>
                  </a:lnTo>
                  <a:lnTo>
                    <a:pt x="36" y="224"/>
                  </a:lnTo>
                  <a:lnTo>
                    <a:pt x="38" y="224"/>
                  </a:lnTo>
                  <a:lnTo>
                    <a:pt x="38" y="222"/>
                  </a:lnTo>
                  <a:lnTo>
                    <a:pt x="36" y="222"/>
                  </a:lnTo>
                  <a:lnTo>
                    <a:pt x="36" y="221"/>
                  </a:lnTo>
                  <a:close/>
                  <a:moveTo>
                    <a:pt x="368" y="852"/>
                  </a:moveTo>
                  <a:lnTo>
                    <a:pt x="367" y="852"/>
                  </a:lnTo>
                  <a:lnTo>
                    <a:pt x="367" y="854"/>
                  </a:lnTo>
                  <a:lnTo>
                    <a:pt x="366" y="854"/>
                  </a:lnTo>
                  <a:lnTo>
                    <a:pt x="366" y="855"/>
                  </a:lnTo>
                  <a:lnTo>
                    <a:pt x="366" y="856"/>
                  </a:lnTo>
                  <a:lnTo>
                    <a:pt x="364" y="856"/>
                  </a:lnTo>
                  <a:lnTo>
                    <a:pt x="364" y="857"/>
                  </a:lnTo>
                  <a:lnTo>
                    <a:pt x="364" y="859"/>
                  </a:lnTo>
                  <a:lnTo>
                    <a:pt x="364" y="860"/>
                  </a:lnTo>
                  <a:lnTo>
                    <a:pt x="366" y="860"/>
                  </a:lnTo>
                  <a:lnTo>
                    <a:pt x="366" y="861"/>
                  </a:lnTo>
                  <a:lnTo>
                    <a:pt x="367" y="861"/>
                  </a:lnTo>
                  <a:lnTo>
                    <a:pt x="367" y="860"/>
                  </a:lnTo>
                  <a:lnTo>
                    <a:pt x="366" y="860"/>
                  </a:lnTo>
                  <a:lnTo>
                    <a:pt x="366" y="859"/>
                  </a:lnTo>
                  <a:lnTo>
                    <a:pt x="367" y="859"/>
                  </a:lnTo>
                  <a:lnTo>
                    <a:pt x="367" y="857"/>
                  </a:lnTo>
                  <a:lnTo>
                    <a:pt x="367" y="856"/>
                  </a:lnTo>
                  <a:lnTo>
                    <a:pt x="367" y="855"/>
                  </a:lnTo>
                  <a:lnTo>
                    <a:pt x="367" y="854"/>
                  </a:lnTo>
                  <a:lnTo>
                    <a:pt x="368" y="854"/>
                  </a:lnTo>
                  <a:lnTo>
                    <a:pt x="368" y="852"/>
                  </a:lnTo>
                  <a:close/>
                  <a:moveTo>
                    <a:pt x="361" y="859"/>
                  </a:moveTo>
                  <a:lnTo>
                    <a:pt x="359" y="859"/>
                  </a:lnTo>
                  <a:lnTo>
                    <a:pt x="359" y="860"/>
                  </a:lnTo>
                  <a:lnTo>
                    <a:pt x="361" y="860"/>
                  </a:lnTo>
                  <a:lnTo>
                    <a:pt x="361" y="859"/>
                  </a:lnTo>
                  <a:close/>
                  <a:moveTo>
                    <a:pt x="362" y="861"/>
                  </a:moveTo>
                  <a:lnTo>
                    <a:pt x="361" y="861"/>
                  </a:lnTo>
                  <a:lnTo>
                    <a:pt x="361" y="863"/>
                  </a:lnTo>
                  <a:lnTo>
                    <a:pt x="362" y="863"/>
                  </a:lnTo>
                  <a:lnTo>
                    <a:pt x="362" y="861"/>
                  </a:lnTo>
                  <a:close/>
                  <a:moveTo>
                    <a:pt x="355" y="863"/>
                  </a:moveTo>
                  <a:lnTo>
                    <a:pt x="354" y="863"/>
                  </a:lnTo>
                  <a:lnTo>
                    <a:pt x="354" y="864"/>
                  </a:lnTo>
                  <a:lnTo>
                    <a:pt x="355" y="864"/>
                  </a:lnTo>
                  <a:lnTo>
                    <a:pt x="355" y="863"/>
                  </a:lnTo>
                  <a:close/>
                  <a:moveTo>
                    <a:pt x="367" y="864"/>
                  </a:moveTo>
                  <a:lnTo>
                    <a:pt x="366" y="864"/>
                  </a:lnTo>
                  <a:lnTo>
                    <a:pt x="366" y="865"/>
                  </a:lnTo>
                  <a:lnTo>
                    <a:pt x="366" y="866"/>
                  </a:lnTo>
                  <a:lnTo>
                    <a:pt x="367" y="866"/>
                  </a:lnTo>
                  <a:lnTo>
                    <a:pt x="367" y="865"/>
                  </a:lnTo>
                  <a:lnTo>
                    <a:pt x="367" y="864"/>
                  </a:lnTo>
                  <a:close/>
                  <a:moveTo>
                    <a:pt x="421" y="865"/>
                  </a:moveTo>
                  <a:lnTo>
                    <a:pt x="420" y="865"/>
                  </a:lnTo>
                  <a:lnTo>
                    <a:pt x="420" y="866"/>
                  </a:lnTo>
                  <a:lnTo>
                    <a:pt x="421" y="866"/>
                  </a:lnTo>
                  <a:lnTo>
                    <a:pt x="421" y="865"/>
                  </a:lnTo>
                  <a:close/>
                  <a:moveTo>
                    <a:pt x="361" y="865"/>
                  </a:moveTo>
                  <a:lnTo>
                    <a:pt x="359" y="865"/>
                  </a:lnTo>
                  <a:lnTo>
                    <a:pt x="359" y="866"/>
                  </a:lnTo>
                  <a:lnTo>
                    <a:pt x="361" y="866"/>
                  </a:lnTo>
                  <a:lnTo>
                    <a:pt x="361" y="865"/>
                  </a:lnTo>
                  <a:close/>
                  <a:moveTo>
                    <a:pt x="420" y="868"/>
                  </a:moveTo>
                  <a:lnTo>
                    <a:pt x="419" y="868"/>
                  </a:lnTo>
                  <a:lnTo>
                    <a:pt x="419" y="869"/>
                  </a:lnTo>
                  <a:lnTo>
                    <a:pt x="419" y="870"/>
                  </a:lnTo>
                  <a:lnTo>
                    <a:pt x="419" y="872"/>
                  </a:lnTo>
                  <a:lnTo>
                    <a:pt x="420" y="872"/>
                  </a:lnTo>
                  <a:lnTo>
                    <a:pt x="420" y="870"/>
                  </a:lnTo>
                  <a:lnTo>
                    <a:pt x="420" y="869"/>
                  </a:lnTo>
                  <a:lnTo>
                    <a:pt x="420" y="868"/>
                  </a:lnTo>
                  <a:close/>
                  <a:moveTo>
                    <a:pt x="366" y="868"/>
                  </a:moveTo>
                  <a:lnTo>
                    <a:pt x="366" y="869"/>
                  </a:lnTo>
                  <a:lnTo>
                    <a:pt x="366" y="870"/>
                  </a:lnTo>
                  <a:lnTo>
                    <a:pt x="367" y="870"/>
                  </a:lnTo>
                  <a:lnTo>
                    <a:pt x="367" y="872"/>
                  </a:lnTo>
                  <a:lnTo>
                    <a:pt x="366" y="872"/>
                  </a:lnTo>
                  <a:lnTo>
                    <a:pt x="366" y="873"/>
                  </a:lnTo>
                  <a:lnTo>
                    <a:pt x="364" y="873"/>
                  </a:lnTo>
                  <a:lnTo>
                    <a:pt x="364" y="874"/>
                  </a:lnTo>
                  <a:lnTo>
                    <a:pt x="363" y="874"/>
                  </a:lnTo>
                  <a:lnTo>
                    <a:pt x="362" y="874"/>
                  </a:lnTo>
                  <a:lnTo>
                    <a:pt x="361" y="874"/>
                  </a:lnTo>
                  <a:lnTo>
                    <a:pt x="359" y="874"/>
                  </a:lnTo>
                  <a:lnTo>
                    <a:pt x="359" y="875"/>
                  </a:lnTo>
                  <a:lnTo>
                    <a:pt x="358" y="875"/>
                  </a:lnTo>
                  <a:lnTo>
                    <a:pt x="358" y="874"/>
                  </a:lnTo>
                  <a:lnTo>
                    <a:pt x="357" y="874"/>
                  </a:lnTo>
                  <a:lnTo>
                    <a:pt x="357" y="875"/>
                  </a:lnTo>
                  <a:lnTo>
                    <a:pt x="357" y="877"/>
                  </a:lnTo>
                  <a:lnTo>
                    <a:pt x="355" y="877"/>
                  </a:lnTo>
                  <a:lnTo>
                    <a:pt x="354" y="877"/>
                  </a:lnTo>
                  <a:lnTo>
                    <a:pt x="354" y="878"/>
                  </a:lnTo>
                  <a:lnTo>
                    <a:pt x="353" y="878"/>
                  </a:lnTo>
                  <a:lnTo>
                    <a:pt x="353" y="879"/>
                  </a:lnTo>
                  <a:lnTo>
                    <a:pt x="354" y="879"/>
                  </a:lnTo>
                  <a:lnTo>
                    <a:pt x="354" y="881"/>
                  </a:lnTo>
                  <a:lnTo>
                    <a:pt x="354" y="882"/>
                  </a:lnTo>
                  <a:lnTo>
                    <a:pt x="353" y="882"/>
                  </a:lnTo>
                  <a:lnTo>
                    <a:pt x="352" y="882"/>
                  </a:lnTo>
                  <a:lnTo>
                    <a:pt x="352" y="882"/>
                  </a:lnTo>
                  <a:lnTo>
                    <a:pt x="352" y="883"/>
                  </a:lnTo>
                  <a:lnTo>
                    <a:pt x="350" y="883"/>
                  </a:lnTo>
                  <a:lnTo>
                    <a:pt x="350" y="884"/>
                  </a:lnTo>
                  <a:lnTo>
                    <a:pt x="352" y="884"/>
                  </a:lnTo>
                  <a:lnTo>
                    <a:pt x="352" y="883"/>
                  </a:lnTo>
                  <a:lnTo>
                    <a:pt x="353" y="883"/>
                  </a:lnTo>
                  <a:lnTo>
                    <a:pt x="353" y="882"/>
                  </a:lnTo>
                  <a:lnTo>
                    <a:pt x="354" y="882"/>
                  </a:lnTo>
                  <a:lnTo>
                    <a:pt x="354" y="883"/>
                  </a:lnTo>
                  <a:lnTo>
                    <a:pt x="355" y="883"/>
                  </a:lnTo>
                  <a:lnTo>
                    <a:pt x="355" y="882"/>
                  </a:lnTo>
                  <a:lnTo>
                    <a:pt x="357" y="882"/>
                  </a:lnTo>
                  <a:lnTo>
                    <a:pt x="357" y="882"/>
                  </a:lnTo>
                  <a:lnTo>
                    <a:pt x="358" y="882"/>
                  </a:lnTo>
                  <a:lnTo>
                    <a:pt x="358" y="881"/>
                  </a:lnTo>
                  <a:lnTo>
                    <a:pt x="358" y="879"/>
                  </a:lnTo>
                  <a:lnTo>
                    <a:pt x="359" y="879"/>
                  </a:lnTo>
                  <a:lnTo>
                    <a:pt x="359" y="878"/>
                  </a:lnTo>
                  <a:lnTo>
                    <a:pt x="359" y="877"/>
                  </a:lnTo>
                  <a:lnTo>
                    <a:pt x="361" y="877"/>
                  </a:lnTo>
                  <a:lnTo>
                    <a:pt x="361" y="875"/>
                  </a:lnTo>
                  <a:lnTo>
                    <a:pt x="362" y="875"/>
                  </a:lnTo>
                  <a:lnTo>
                    <a:pt x="363" y="875"/>
                  </a:lnTo>
                  <a:lnTo>
                    <a:pt x="364" y="875"/>
                  </a:lnTo>
                  <a:lnTo>
                    <a:pt x="364" y="874"/>
                  </a:lnTo>
                  <a:lnTo>
                    <a:pt x="366" y="874"/>
                  </a:lnTo>
                  <a:lnTo>
                    <a:pt x="367" y="874"/>
                  </a:lnTo>
                  <a:lnTo>
                    <a:pt x="368" y="874"/>
                  </a:lnTo>
                  <a:lnTo>
                    <a:pt x="368" y="873"/>
                  </a:lnTo>
                  <a:lnTo>
                    <a:pt x="368" y="872"/>
                  </a:lnTo>
                  <a:lnTo>
                    <a:pt x="368" y="870"/>
                  </a:lnTo>
                  <a:lnTo>
                    <a:pt x="367" y="870"/>
                  </a:lnTo>
                  <a:lnTo>
                    <a:pt x="367" y="869"/>
                  </a:lnTo>
                  <a:lnTo>
                    <a:pt x="366" y="868"/>
                  </a:lnTo>
                  <a:close/>
                  <a:moveTo>
                    <a:pt x="103" y="1"/>
                  </a:moveTo>
                  <a:lnTo>
                    <a:pt x="103" y="0"/>
                  </a:lnTo>
                  <a:lnTo>
                    <a:pt x="105" y="0"/>
                  </a:lnTo>
                  <a:lnTo>
                    <a:pt x="106" y="0"/>
                  </a:lnTo>
                  <a:lnTo>
                    <a:pt x="106" y="1"/>
                  </a:lnTo>
                  <a:lnTo>
                    <a:pt x="107" y="1"/>
                  </a:lnTo>
                  <a:lnTo>
                    <a:pt x="106" y="2"/>
                  </a:lnTo>
                  <a:lnTo>
                    <a:pt x="107" y="2"/>
                  </a:lnTo>
                  <a:lnTo>
                    <a:pt x="108" y="2"/>
                  </a:lnTo>
                  <a:lnTo>
                    <a:pt x="110" y="2"/>
                  </a:lnTo>
                  <a:lnTo>
                    <a:pt x="110" y="3"/>
                  </a:lnTo>
                  <a:lnTo>
                    <a:pt x="111" y="3"/>
                  </a:lnTo>
                  <a:lnTo>
                    <a:pt x="112" y="3"/>
                  </a:lnTo>
                  <a:lnTo>
                    <a:pt x="114" y="3"/>
                  </a:lnTo>
                  <a:lnTo>
                    <a:pt x="115" y="3"/>
                  </a:lnTo>
                  <a:lnTo>
                    <a:pt x="115" y="5"/>
                  </a:lnTo>
                  <a:lnTo>
                    <a:pt x="116" y="5"/>
                  </a:lnTo>
                  <a:lnTo>
                    <a:pt x="117" y="5"/>
                  </a:lnTo>
                  <a:lnTo>
                    <a:pt x="119" y="5"/>
                  </a:lnTo>
                  <a:lnTo>
                    <a:pt x="119" y="6"/>
                  </a:lnTo>
                  <a:lnTo>
                    <a:pt x="120" y="6"/>
                  </a:lnTo>
                  <a:lnTo>
                    <a:pt x="120" y="7"/>
                  </a:lnTo>
                  <a:lnTo>
                    <a:pt x="121" y="7"/>
                  </a:lnTo>
                  <a:lnTo>
                    <a:pt x="121" y="9"/>
                  </a:lnTo>
                  <a:lnTo>
                    <a:pt x="123" y="9"/>
                  </a:lnTo>
                  <a:lnTo>
                    <a:pt x="123" y="10"/>
                  </a:lnTo>
                  <a:lnTo>
                    <a:pt x="124" y="10"/>
                  </a:lnTo>
                  <a:lnTo>
                    <a:pt x="124" y="11"/>
                  </a:lnTo>
                  <a:lnTo>
                    <a:pt x="125" y="11"/>
                  </a:lnTo>
                  <a:lnTo>
                    <a:pt x="126" y="11"/>
                  </a:lnTo>
                  <a:lnTo>
                    <a:pt x="128" y="11"/>
                  </a:lnTo>
                  <a:lnTo>
                    <a:pt x="129" y="11"/>
                  </a:lnTo>
                  <a:lnTo>
                    <a:pt x="129" y="12"/>
                  </a:lnTo>
                  <a:lnTo>
                    <a:pt x="129" y="14"/>
                  </a:lnTo>
                  <a:lnTo>
                    <a:pt x="130" y="14"/>
                  </a:lnTo>
                  <a:lnTo>
                    <a:pt x="130" y="12"/>
                  </a:lnTo>
                  <a:lnTo>
                    <a:pt x="130" y="11"/>
                  </a:lnTo>
                  <a:lnTo>
                    <a:pt x="132" y="11"/>
                  </a:lnTo>
                  <a:lnTo>
                    <a:pt x="132" y="10"/>
                  </a:lnTo>
                  <a:lnTo>
                    <a:pt x="132" y="10"/>
                  </a:lnTo>
                  <a:lnTo>
                    <a:pt x="133" y="10"/>
                  </a:lnTo>
                  <a:lnTo>
                    <a:pt x="134" y="10"/>
                  </a:lnTo>
                  <a:lnTo>
                    <a:pt x="134" y="11"/>
                  </a:lnTo>
                  <a:lnTo>
                    <a:pt x="135" y="11"/>
                  </a:lnTo>
                  <a:lnTo>
                    <a:pt x="135" y="12"/>
                  </a:lnTo>
                  <a:lnTo>
                    <a:pt x="135" y="14"/>
                  </a:lnTo>
                  <a:lnTo>
                    <a:pt x="137" y="14"/>
                  </a:lnTo>
                  <a:lnTo>
                    <a:pt x="137" y="14"/>
                  </a:lnTo>
                  <a:lnTo>
                    <a:pt x="137" y="15"/>
                  </a:lnTo>
                  <a:lnTo>
                    <a:pt x="138" y="15"/>
                  </a:lnTo>
                  <a:lnTo>
                    <a:pt x="138" y="16"/>
                  </a:lnTo>
                  <a:lnTo>
                    <a:pt x="138" y="18"/>
                  </a:lnTo>
                  <a:lnTo>
                    <a:pt x="137" y="18"/>
                  </a:lnTo>
                  <a:lnTo>
                    <a:pt x="137" y="19"/>
                  </a:lnTo>
                  <a:lnTo>
                    <a:pt x="137" y="20"/>
                  </a:lnTo>
                  <a:lnTo>
                    <a:pt x="137" y="21"/>
                  </a:lnTo>
                  <a:lnTo>
                    <a:pt x="137" y="23"/>
                  </a:lnTo>
                  <a:lnTo>
                    <a:pt x="138" y="23"/>
                  </a:lnTo>
                  <a:lnTo>
                    <a:pt x="138" y="24"/>
                  </a:lnTo>
                  <a:lnTo>
                    <a:pt x="139" y="24"/>
                  </a:lnTo>
                  <a:lnTo>
                    <a:pt x="139" y="25"/>
                  </a:lnTo>
                  <a:lnTo>
                    <a:pt x="141" y="25"/>
                  </a:lnTo>
                  <a:lnTo>
                    <a:pt x="141" y="24"/>
                  </a:lnTo>
                  <a:lnTo>
                    <a:pt x="139" y="24"/>
                  </a:lnTo>
                  <a:lnTo>
                    <a:pt x="139" y="23"/>
                  </a:lnTo>
                  <a:lnTo>
                    <a:pt x="139" y="21"/>
                  </a:lnTo>
                  <a:lnTo>
                    <a:pt x="138" y="21"/>
                  </a:lnTo>
                  <a:lnTo>
                    <a:pt x="138" y="20"/>
                  </a:lnTo>
                  <a:lnTo>
                    <a:pt x="138" y="19"/>
                  </a:lnTo>
                  <a:lnTo>
                    <a:pt x="138" y="18"/>
                  </a:lnTo>
                  <a:lnTo>
                    <a:pt x="139" y="18"/>
                  </a:lnTo>
                  <a:lnTo>
                    <a:pt x="139" y="19"/>
                  </a:lnTo>
                  <a:lnTo>
                    <a:pt x="141" y="19"/>
                  </a:lnTo>
                  <a:lnTo>
                    <a:pt x="142" y="19"/>
                  </a:lnTo>
                  <a:lnTo>
                    <a:pt x="143" y="19"/>
                  </a:lnTo>
                  <a:lnTo>
                    <a:pt x="144" y="19"/>
                  </a:lnTo>
                  <a:lnTo>
                    <a:pt x="146" y="19"/>
                  </a:lnTo>
                  <a:lnTo>
                    <a:pt x="147" y="19"/>
                  </a:lnTo>
                  <a:lnTo>
                    <a:pt x="148" y="19"/>
                  </a:lnTo>
                  <a:lnTo>
                    <a:pt x="150" y="19"/>
                  </a:lnTo>
                  <a:lnTo>
                    <a:pt x="150" y="20"/>
                  </a:lnTo>
                  <a:lnTo>
                    <a:pt x="150" y="21"/>
                  </a:lnTo>
                  <a:lnTo>
                    <a:pt x="151" y="21"/>
                  </a:lnTo>
                  <a:lnTo>
                    <a:pt x="152" y="21"/>
                  </a:lnTo>
                  <a:lnTo>
                    <a:pt x="152" y="23"/>
                  </a:lnTo>
                  <a:lnTo>
                    <a:pt x="151" y="23"/>
                  </a:lnTo>
                  <a:lnTo>
                    <a:pt x="150" y="23"/>
                  </a:lnTo>
                  <a:lnTo>
                    <a:pt x="150" y="24"/>
                  </a:lnTo>
                  <a:lnTo>
                    <a:pt x="151" y="24"/>
                  </a:lnTo>
                  <a:lnTo>
                    <a:pt x="151" y="25"/>
                  </a:lnTo>
                  <a:lnTo>
                    <a:pt x="152" y="25"/>
                  </a:lnTo>
                  <a:lnTo>
                    <a:pt x="152" y="24"/>
                  </a:lnTo>
                  <a:lnTo>
                    <a:pt x="153" y="24"/>
                  </a:lnTo>
                  <a:lnTo>
                    <a:pt x="155" y="25"/>
                  </a:lnTo>
                  <a:lnTo>
                    <a:pt x="156" y="25"/>
                  </a:lnTo>
                  <a:lnTo>
                    <a:pt x="156" y="27"/>
                  </a:lnTo>
                  <a:lnTo>
                    <a:pt x="157" y="27"/>
                  </a:lnTo>
                  <a:lnTo>
                    <a:pt x="157" y="28"/>
                  </a:lnTo>
                  <a:lnTo>
                    <a:pt x="157" y="29"/>
                  </a:lnTo>
                  <a:lnTo>
                    <a:pt x="157" y="30"/>
                  </a:lnTo>
                  <a:lnTo>
                    <a:pt x="157" y="32"/>
                  </a:lnTo>
                  <a:lnTo>
                    <a:pt x="156" y="32"/>
                  </a:lnTo>
                  <a:lnTo>
                    <a:pt x="155" y="33"/>
                  </a:lnTo>
                  <a:lnTo>
                    <a:pt x="155" y="32"/>
                  </a:lnTo>
                  <a:lnTo>
                    <a:pt x="153" y="32"/>
                  </a:lnTo>
                  <a:lnTo>
                    <a:pt x="153" y="33"/>
                  </a:lnTo>
                  <a:lnTo>
                    <a:pt x="152" y="33"/>
                  </a:lnTo>
                  <a:lnTo>
                    <a:pt x="152" y="34"/>
                  </a:lnTo>
                  <a:lnTo>
                    <a:pt x="153" y="34"/>
                  </a:lnTo>
                  <a:lnTo>
                    <a:pt x="153" y="33"/>
                  </a:lnTo>
                  <a:lnTo>
                    <a:pt x="155" y="33"/>
                  </a:lnTo>
                  <a:lnTo>
                    <a:pt x="156" y="33"/>
                  </a:lnTo>
                  <a:lnTo>
                    <a:pt x="157" y="33"/>
                  </a:lnTo>
                  <a:lnTo>
                    <a:pt x="159" y="33"/>
                  </a:lnTo>
                  <a:lnTo>
                    <a:pt x="159" y="32"/>
                  </a:lnTo>
                  <a:lnTo>
                    <a:pt x="160" y="32"/>
                  </a:lnTo>
                  <a:lnTo>
                    <a:pt x="160" y="30"/>
                  </a:lnTo>
                  <a:lnTo>
                    <a:pt x="160" y="29"/>
                  </a:lnTo>
                  <a:lnTo>
                    <a:pt x="160" y="28"/>
                  </a:lnTo>
                  <a:lnTo>
                    <a:pt x="160" y="27"/>
                  </a:lnTo>
                  <a:lnTo>
                    <a:pt x="159" y="27"/>
                  </a:lnTo>
                  <a:lnTo>
                    <a:pt x="159" y="25"/>
                  </a:lnTo>
                  <a:lnTo>
                    <a:pt x="160" y="25"/>
                  </a:lnTo>
                  <a:lnTo>
                    <a:pt x="161" y="25"/>
                  </a:lnTo>
                  <a:lnTo>
                    <a:pt x="162" y="25"/>
                  </a:lnTo>
                  <a:lnTo>
                    <a:pt x="162" y="27"/>
                  </a:lnTo>
                  <a:lnTo>
                    <a:pt x="162" y="25"/>
                  </a:lnTo>
                  <a:lnTo>
                    <a:pt x="164" y="25"/>
                  </a:lnTo>
                  <a:lnTo>
                    <a:pt x="165" y="27"/>
                  </a:lnTo>
                  <a:lnTo>
                    <a:pt x="165" y="25"/>
                  </a:lnTo>
                  <a:lnTo>
                    <a:pt x="166" y="25"/>
                  </a:lnTo>
                  <a:lnTo>
                    <a:pt x="166" y="27"/>
                  </a:lnTo>
                  <a:lnTo>
                    <a:pt x="168" y="27"/>
                  </a:lnTo>
                  <a:lnTo>
                    <a:pt x="169" y="27"/>
                  </a:lnTo>
                  <a:lnTo>
                    <a:pt x="169" y="28"/>
                  </a:lnTo>
                  <a:lnTo>
                    <a:pt x="169" y="29"/>
                  </a:lnTo>
                  <a:lnTo>
                    <a:pt x="168" y="29"/>
                  </a:lnTo>
                  <a:lnTo>
                    <a:pt x="168" y="30"/>
                  </a:lnTo>
                  <a:lnTo>
                    <a:pt x="166" y="30"/>
                  </a:lnTo>
                  <a:lnTo>
                    <a:pt x="166" y="32"/>
                  </a:lnTo>
                  <a:lnTo>
                    <a:pt x="165" y="32"/>
                  </a:lnTo>
                  <a:lnTo>
                    <a:pt x="165" y="33"/>
                  </a:lnTo>
                  <a:lnTo>
                    <a:pt x="166" y="33"/>
                  </a:lnTo>
                  <a:lnTo>
                    <a:pt x="166" y="34"/>
                  </a:lnTo>
                  <a:lnTo>
                    <a:pt x="165" y="34"/>
                  </a:lnTo>
                  <a:lnTo>
                    <a:pt x="165" y="36"/>
                  </a:lnTo>
                  <a:lnTo>
                    <a:pt x="166" y="36"/>
                  </a:lnTo>
                  <a:lnTo>
                    <a:pt x="166" y="37"/>
                  </a:lnTo>
                  <a:lnTo>
                    <a:pt x="165" y="37"/>
                  </a:lnTo>
                  <a:lnTo>
                    <a:pt x="165" y="38"/>
                  </a:lnTo>
                  <a:lnTo>
                    <a:pt x="164" y="38"/>
                  </a:lnTo>
                  <a:lnTo>
                    <a:pt x="164" y="39"/>
                  </a:lnTo>
                  <a:lnTo>
                    <a:pt x="165" y="39"/>
                  </a:lnTo>
                  <a:lnTo>
                    <a:pt x="166" y="38"/>
                  </a:lnTo>
                  <a:lnTo>
                    <a:pt x="166" y="39"/>
                  </a:lnTo>
                  <a:lnTo>
                    <a:pt x="168" y="39"/>
                  </a:lnTo>
                  <a:lnTo>
                    <a:pt x="169" y="39"/>
                  </a:lnTo>
                  <a:lnTo>
                    <a:pt x="169" y="38"/>
                  </a:lnTo>
                  <a:lnTo>
                    <a:pt x="170" y="38"/>
                  </a:lnTo>
                  <a:lnTo>
                    <a:pt x="170" y="39"/>
                  </a:lnTo>
                  <a:lnTo>
                    <a:pt x="170" y="41"/>
                  </a:lnTo>
                  <a:lnTo>
                    <a:pt x="169" y="41"/>
                  </a:lnTo>
                  <a:lnTo>
                    <a:pt x="168" y="41"/>
                  </a:lnTo>
                  <a:lnTo>
                    <a:pt x="166" y="41"/>
                  </a:lnTo>
                  <a:lnTo>
                    <a:pt x="165" y="41"/>
                  </a:lnTo>
                  <a:lnTo>
                    <a:pt x="165" y="42"/>
                  </a:lnTo>
                  <a:lnTo>
                    <a:pt x="166" y="42"/>
                  </a:lnTo>
                  <a:lnTo>
                    <a:pt x="166" y="43"/>
                  </a:lnTo>
                  <a:lnTo>
                    <a:pt x="168" y="43"/>
                  </a:lnTo>
                  <a:lnTo>
                    <a:pt x="168" y="42"/>
                  </a:lnTo>
                  <a:lnTo>
                    <a:pt x="169" y="42"/>
                  </a:lnTo>
                  <a:lnTo>
                    <a:pt x="169" y="43"/>
                  </a:lnTo>
                  <a:lnTo>
                    <a:pt x="170" y="43"/>
                  </a:lnTo>
                  <a:lnTo>
                    <a:pt x="170" y="45"/>
                  </a:lnTo>
                  <a:lnTo>
                    <a:pt x="169" y="45"/>
                  </a:lnTo>
                  <a:lnTo>
                    <a:pt x="169" y="45"/>
                  </a:lnTo>
                  <a:lnTo>
                    <a:pt x="170" y="45"/>
                  </a:lnTo>
                  <a:lnTo>
                    <a:pt x="171" y="45"/>
                  </a:lnTo>
                  <a:lnTo>
                    <a:pt x="173" y="45"/>
                  </a:lnTo>
                  <a:lnTo>
                    <a:pt x="174" y="45"/>
                  </a:lnTo>
                  <a:lnTo>
                    <a:pt x="174" y="46"/>
                  </a:lnTo>
                  <a:lnTo>
                    <a:pt x="175" y="46"/>
                  </a:lnTo>
                  <a:lnTo>
                    <a:pt x="177" y="46"/>
                  </a:lnTo>
                  <a:lnTo>
                    <a:pt x="178" y="46"/>
                  </a:lnTo>
                  <a:lnTo>
                    <a:pt x="178" y="47"/>
                  </a:lnTo>
                  <a:lnTo>
                    <a:pt x="178" y="48"/>
                  </a:lnTo>
                  <a:lnTo>
                    <a:pt x="179" y="48"/>
                  </a:lnTo>
                  <a:lnTo>
                    <a:pt x="180" y="48"/>
                  </a:lnTo>
                  <a:lnTo>
                    <a:pt x="179" y="50"/>
                  </a:lnTo>
                  <a:lnTo>
                    <a:pt x="179" y="51"/>
                  </a:lnTo>
                  <a:lnTo>
                    <a:pt x="180" y="51"/>
                  </a:lnTo>
                  <a:lnTo>
                    <a:pt x="180" y="50"/>
                  </a:lnTo>
                  <a:lnTo>
                    <a:pt x="180" y="48"/>
                  </a:lnTo>
                  <a:lnTo>
                    <a:pt x="182" y="48"/>
                  </a:lnTo>
                  <a:lnTo>
                    <a:pt x="182" y="47"/>
                  </a:lnTo>
                  <a:lnTo>
                    <a:pt x="183" y="47"/>
                  </a:lnTo>
                  <a:lnTo>
                    <a:pt x="184" y="47"/>
                  </a:lnTo>
                  <a:lnTo>
                    <a:pt x="184" y="48"/>
                  </a:lnTo>
                  <a:lnTo>
                    <a:pt x="186" y="48"/>
                  </a:lnTo>
                  <a:lnTo>
                    <a:pt x="186" y="50"/>
                  </a:lnTo>
                  <a:lnTo>
                    <a:pt x="187" y="50"/>
                  </a:lnTo>
                  <a:lnTo>
                    <a:pt x="187" y="48"/>
                  </a:lnTo>
                  <a:lnTo>
                    <a:pt x="186" y="48"/>
                  </a:lnTo>
                  <a:lnTo>
                    <a:pt x="186" y="47"/>
                  </a:lnTo>
                  <a:lnTo>
                    <a:pt x="187" y="47"/>
                  </a:lnTo>
                  <a:lnTo>
                    <a:pt x="188" y="47"/>
                  </a:lnTo>
                  <a:lnTo>
                    <a:pt x="189" y="47"/>
                  </a:lnTo>
                  <a:lnTo>
                    <a:pt x="191" y="47"/>
                  </a:lnTo>
                  <a:lnTo>
                    <a:pt x="192" y="47"/>
                  </a:lnTo>
                  <a:lnTo>
                    <a:pt x="193" y="47"/>
                  </a:lnTo>
                  <a:lnTo>
                    <a:pt x="193" y="48"/>
                  </a:lnTo>
                  <a:lnTo>
                    <a:pt x="193" y="48"/>
                  </a:lnTo>
                  <a:lnTo>
                    <a:pt x="193" y="47"/>
                  </a:lnTo>
                  <a:lnTo>
                    <a:pt x="195" y="47"/>
                  </a:lnTo>
                  <a:lnTo>
                    <a:pt x="195" y="48"/>
                  </a:lnTo>
                  <a:lnTo>
                    <a:pt x="196" y="48"/>
                  </a:lnTo>
                  <a:lnTo>
                    <a:pt x="196" y="47"/>
                  </a:lnTo>
                  <a:lnTo>
                    <a:pt x="196" y="46"/>
                  </a:lnTo>
                  <a:lnTo>
                    <a:pt x="197" y="46"/>
                  </a:lnTo>
                  <a:lnTo>
                    <a:pt x="197" y="47"/>
                  </a:lnTo>
                  <a:lnTo>
                    <a:pt x="198" y="47"/>
                  </a:lnTo>
                  <a:lnTo>
                    <a:pt x="200" y="47"/>
                  </a:lnTo>
                  <a:lnTo>
                    <a:pt x="200" y="48"/>
                  </a:lnTo>
                  <a:lnTo>
                    <a:pt x="198" y="48"/>
                  </a:lnTo>
                  <a:lnTo>
                    <a:pt x="198" y="50"/>
                  </a:lnTo>
                  <a:lnTo>
                    <a:pt x="200" y="50"/>
                  </a:lnTo>
                  <a:lnTo>
                    <a:pt x="200" y="48"/>
                  </a:lnTo>
                  <a:lnTo>
                    <a:pt x="201" y="48"/>
                  </a:lnTo>
                  <a:lnTo>
                    <a:pt x="202" y="48"/>
                  </a:lnTo>
                  <a:lnTo>
                    <a:pt x="202" y="47"/>
                  </a:lnTo>
                  <a:lnTo>
                    <a:pt x="202" y="46"/>
                  </a:lnTo>
                  <a:lnTo>
                    <a:pt x="202" y="45"/>
                  </a:lnTo>
                  <a:lnTo>
                    <a:pt x="204" y="45"/>
                  </a:lnTo>
                  <a:lnTo>
                    <a:pt x="204" y="46"/>
                  </a:lnTo>
                  <a:lnTo>
                    <a:pt x="205" y="47"/>
                  </a:lnTo>
                  <a:lnTo>
                    <a:pt x="206" y="47"/>
                  </a:lnTo>
                  <a:lnTo>
                    <a:pt x="206" y="46"/>
                  </a:lnTo>
                  <a:lnTo>
                    <a:pt x="205" y="46"/>
                  </a:lnTo>
                  <a:lnTo>
                    <a:pt x="205" y="45"/>
                  </a:lnTo>
                  <a:lnTo>
                    <a:pt x="205" y="45"/>
                  </a:lnTo>
                  <a:lnTo>
                    <a:pt x="206" y="45"/>
                  </a:lnTo>
                  <a:lnTo>
                    <a:pt x="206" y="45"/>
                  </a:lnTo>
                  <a:lnTo>
                    <a:pt x="207" y="45"/>
                  </a:lnTo>
                  <a:lnTo>
                    <a:pt x="207" y="45"/>
                  </a:lnTo>
                  <a:lnTo>
                    <a:pt x="206" y="45"/>
                  </a:lnTo>
                  <a:lnTo>
                    <a:pt x="206" y="43"/>
                  </a:lnTo>
                  <a:lnTo>
                    <a:pt x="207" y="43"/>
                  </a:lnTo>
                  <a:lnTo>
                    <a:pt x="209" y="43"/>
                  </a:lnTo>
                  <a:lnTo>
                    <a:pt x="209" y="45"/>
                  </a:lnTo>
                  <a:lnTo>
                    <a:pt x="210" y="45"/>
                  </a:lnTo>
                  <a:lnTo>
                    <a:pt x="210" y="43"/>
                  </a:lnTo>
                  <a:lnTo>
                    <a:pt x="211" y="43"/>
                  </a:lnTo>
                  <a:lnTo>
                    <a:pt x="213" y="43"/>
                  </a:lnTo>
                  <a:lnTo>
                    <a:pt x="213" y="45"/>
                  </a:lnTo>
                  <a:lnTo>
                    <a:pt x="213" y="45"/>
                  </a:lnTo>
                  <a:lnTo>
                    <a:pt x="213" y="46"/>
                  </a:lnTo>
                  <a:lnTo>
                    <a:pt x="214" y="46"/>
                  </a:lnTo>
                  <a:lnTo>
                    <a:pt x="214" y="47"/>
                  </a:lnTo>
                  <a:lnTo>
                    <a:pt x="215" y="47"/>
                  </a:lnTo>
                  <a:lnTo>
                    <a:pt x="215" y="48"/>
                  </a:lnTo>
                  <a:lnTo>
                    <a:pt x="215" y="50"/>
                  </a:lnTo>
                  <a:lnTo>
                    <a:pt x="216" y="50"/>
                  </a:lnTo>
                  <a:lnTo>
                    <a:pt x="216" y="51"/>
                  </a:lnTo>
                  <a:lnTo>
                    <a:pt x="215" y="51"/>
                  </a:lnTo>
                  <a:lnTo>
                    <a:pt x="215" y="52"/>
                  </a:lnTo>
                  <a:lnTo>
                    <a:pt x="216" y="52"/>
                  </a:lnTo>
                  <a:lnTo>
                    <a:pt x="216" y="51"/>
                  </a:lnTo>
                  <a:lnTo>
                    <a:pt x="218" y="51"/>
                  </a:lnTo>
                  <a:lnTo>
                    <a:pt x="218" y="52"/>
                  </a:lnTo>
                  <a:lnTo>
                    <a:pt x="219" y="52"/>
                  </a:lnTo>
                  <a:lnTo>
                    <a:pt x="219" y="54"/>
                  </a:lnTo>
                  <a:lnTo>
                    <a:pt x="220" y="54"/>
                  </a:lnTo>
                  <a:lnTo>
                    <a:pt x="222" y="54"/>
                  </a:lnTo>
                  <a:lnTo>
                    <a:pt x="223" y="54"/>
                  </a:lnTo>
                  <a:lnTo>
                    <a:pt x="223" y="52"/>
                  </a:lnTo>
                  <a:lnTo>
                    <a:pt x="223" y="51"/>
                  </a:lnTo>
                  <a:lnTo>
                    <a:pt x="223" y="50"/>
                  </a:lnTo>
                  <a:lnTo>
                    <a:pt x="223" y="48"/>
                  </a:lnTo>
                  <a:lnTo>
                    <a:pt x="224" y="48"/>
                  </a:lnTo>
                  <a:lnTo>
                    <a:pt x="223" y="47"/>
                  </a:lnTo>
                  <a:lnTo>
                    <a:pt x="224" y="47"/>
                  </a:lnTo>
                  <a:lnTo>
                    <a:pt x="224" y="46"/>
                  </a:lnTo>
                  <a:lnTo>
                    <a:pt x="224" y="46"/>
                  </a:lnTo>
                  <a:lnTo>
                    <a:pt x="224" y="47"/>
                  </a:lnTo>
                  <a:lnTo>
                    <a:pt x="224" y="48"/>
                  </a:lnTo>
                  <a:lnTo>
                    <a:pt x="225" y="48"/>
                  </a:lnTo>
                  <a:lnTo>
                    <a:pt x="225" y="47"/>
                  </a:lnTo>
                  <a:lnTo>
                    <a:pt x="227" y="47"/>
                  </a:lnTo>
                  <a:lnTo>
                    <a:pt x="227" y="46"/>
                  </a:lnTo>
                  <a:lnTo>
                    <a:pt x="225" y="46"/>
                  </a:lnTo>
                  <a:lnTo>
                    <a:pt x="225" y="45"/>
                  </a:lnTo>
                  <a:lnTo>
                    <a:pt x="224" y="45"/>
                  </a:lnTo>
                  <a:lnTo>
                    <a:pt x="224" y="45"/>
                  </a:lnTo>
                  <a:lnTo>
                    <a:pt x="224" y="43"/>
                  </a:lnTo>
                  <a:lnTo>
                    <a:pt x="224" y="43"/>
                  </a:lnTo>
                  <a:lnTo>
                    <a:pt x="224" y="42"/>
                  </a:lnTo>
                  <a:lnTo>
                    <a:pt x="224" y="41"/>
                  </a:lnTo>
                  <a:lnTo>
                    <a:pt x="224" y="39"/>
                  </a:lnTo>
                  <a:lnTo>
                    <a:pt x="224" y="39"/>
                  </a:lnTo>
                  <a:lnTo>
                    <a:pt x="224" y="38"/>
                  </a:lnTo>
                  <a:lnTo>
                    <a:pt x="225" y="38"/>
                  </a:lnTo>
                  <a:lnTo>
                    <a:pt x="227" y="38"/>
                  </a:lnTo>
                  <a:lnTo>
                    <a:pt x="227" y="39"/>
                  </a:lnTo>
                  <a:lnTo>
                    <a:pt x="228" y="39"/>
                  </a:lnTo>
                  <a:lnTo>
                    <a:pt x="228" y="41"/>
                  </a:lnTo>
                  <a:lnTo>
                    <a:pt x="229" y="41"/>
                  </a:lnTo>
                  <a:lnTo>
                    <a:pt x="229" y="42"/>
                  </a:lnTo>
                  <a:lnTo>
                    <a:pt x="229" y="43"/>
                  </a:lnTo>
                  <a:lnTo>
                    <a:pt x="231" y="43"/>
                  </a:lnTo>
                  <a:lnTo>
                    <a:pt x="232" y="43"/>
                  </a:lnTo>
                  <a:lnTo>
                    <a:pt x="232" y="45"/>
                  </a:lnTo>
                  <a:lnTo>
                    <a:pt x="232" y="45"/>
                  </a:lnTo>
                  <a:lnTo>
                    <a:pt x="233" y="45"/>
                  </a:lnTo>
                  <a:lnTo>
                    <a:pt x="233" y="46"/>
                  </a:lnTo>
                  <a:lnTo>
                    <a:pt x="233" y="47"/>
                  </a:lnTo>
                  <a:lnTo>
                    <a:pt x="235" y="47"/>
                  </a:lnTo>
                  <a:lnTo>
                    <a:pt x="235" y="48"/>
                  </a:lnTo>
                  <a:lnTo>
                    <a:pt x="233" y="48"/>
                  </a:lnTo>
                  <a:lnTo>
                    <a:pt x="233" y="50"/>
                  </a:lnTo>
                  <a:lnTo>
                    <a:pt x="233" y="51"/>
                  </a:lnTo>
                  <a:lnTo>
                    <a:pt x="233" y="52"/>
                  </a:lnTo>
                  <a:lnTo>
                    <a:pt x="233" y="54"/>
                  </a:lnTo>
                  <a:lnTo>
                    <a:pt x="232" y="54"/>
                  </a:lnTo>
                  <a:lnTo>
                    <a:pt x="231" y="54"/>
                  </a:lnTo>
                  <a:lnTo>
                    <a:pt x="231" y="55"/>
                  </a:lnTo>
                  <a:lnTo>
                    <a:pt x="231" y="56"/>
                  </a:lnTo>
                  <a:lnTo>
                    <a:pt x="229" y="56"/>
                  </a:lnTo>
                  <a:lnTo>
                    <a:pt x="229" y="58"/>
                  </a:lnTo>
                  <a:lnTo>
                    <a:pt x="229" y="59"/>
                  </a:lnTo>
                  <a:lnTo>
                    <a:pt x="231" y="59"/>
                  </a:lnTo>
                  <a:lnTo>
                    <a:pt x="229" y="60"/>
                  </a:lnTo>
                  <a:lnTo>
                    <a:pt x="231" y="60"/>
                  </a:lnTo>
                  <a:lnTo>
                    <a:pt x="231" y="61"/>
                  </a:lnTo>
                  <a:lnTo>
                    <a:pt x="231" y="63"/>
                  </a:lnTo>
                  <a:lnTo>
                    <a:pt x="232" y="63"/>
                  </a:lnTo>
                  <a:lnTo>
                    <a:pt x="232" y="64"/>
                  </a:lnTo>
                  <a:lnTo>
                    <a:pt x="231" y="64"/>
                  </a:lnTo>
                  <a:lnTo>
                    <a:pt x="231" y="65"/>
                  </a:lnTo>
                  <a:lnTo>
                    <a:pt x="229" y="65"/>
                  </a:lnTo>
                  <a:lnTo>
                    <a:pt x="229" y="67"/>
                  </a:lnTo>
                  <a:lnTo>
                    <a:pt x="229" y="68"/>
                  </a:lnTo>
                  <a:lnTo>
                    <a:pt x="229" y="69"/>
                  </a:lnTo>
                  <a:lnTo>
                    <a:pt x="231" y="69"/>
                  </a:lnTo>
                  <a:lnTo>
                    <a:pt x="232" y="69"/>
                  </a:lnTo>
                  <a:lnTo>
                    <a:pt x="232" y="70"/>
                  </a:lnTo>
                  <a:lnTo>
                    <a:pt x="232" y="72"/>
                  </a:lnTo>
                  <a:lnTo>
                    <a:pt x="232" y="73"/>
                  </a:lnTo>
                  <a:lnTo>
                    <a:pt x="233" y="73"/>
                  </a:lnTo>
                  <a:lnTo>
                    <a:pt x="233" y="74"/>
                  </a:lnTo>
                  <a:lnTo>
                    <a:pt x="235" y="74"/>
                  </a:lnTo>
                  <a:lnTo>
                    <a:pt x="235" y="76"/>
                  </a:lnTo>
                  <a:lnTo>
                    <a:pt x="235" y="76"/>
                  </a:lnTo>
                  <a:lnTo>
                    <a:pt x="235" y="77"/>
                  </a:lnTo>
                  <a:lnTo>
                    <a:pt x="236" y="77"/>
                  </a:lnTo>
                  <a:lnTo>
                    <a:pt x="237" y="77"/>
                  </a:lnTo>
                  <a:lnTo>
                    <a:pt x="237" y="78"/>
                  </a:lnTo>
                  <a:lnTo>
                    <a:pt x="238" y="78"/>
                  </a:lnTo>
                  <a:lnTo>
                    <a:pt x="238" y="79"/>
                  </a:lnTo>
                  <a:lnTo>
                    <a:pt x="240" y="79"/>
                  </a:lnTo>
                  <a:lnTo>
                    <a:pt x="240" y="81"/>
                  </a:lnTo>
                  <a:lnTo>
                    <a:pt x="241" y="81"/>
                  </a:lnTo>
                  <a:lnTo>
                    <a:pt x="241" y="82"/>
                  </a:lnTo>
                  <a:lnTo>
                    <a:pt x="241" y="83"/>
                  </a:lnTo>
                  <a:lnTo>
                    <a:pt x="242" y="83"/>
                  </a:lnTo>
                  <a:lnTo>
                    <a:pt x="242" y="85"/>
                  </a:lnTo>
                  <a:lnTo>
                    <a:pt x="242" y="86"/>
                  </a:lnTo>
                  <a:lnTo>
                    <a:pt x="242" y="87"/>
                  </a:lnTo>
                  <a:lnTo>
                    <a:pt x="242" y="88"/>
                  </a:lnTo>
                  <a:lnTo>
                    <a:pt x="241" y="88"/>
                  </a:lnTo>
                  <a:lnTo>
                    <a:pt x="240" y="88"/>
                  </a:lnTo>
                  <a:lnTo>
                    <a:pt x="240" y="90"/>
                  </a:lnTo>
                  <a:lnTo>
                    <a:pt x="238" y="90"/>
                  </a:lnTo>
                  <a:lnTo>
                    <a:pt x="237" y="90"/>
                  </a:lnTo>
                  <a:lnTo>
                    <a:pt x="237" y="91"/>
                  </a:lnTo>
                  <a:lnTo>
                    <a:pt x="237" y="92"/>
                  </a:lnTo>
                  <a:lnTo>
                    <a:pt x="238" y="92"/>
                  </a:lnTo>
                  <a:lnTo>
                    <a:pt x="240" y="92"/>
                  </a:lnTo>
                  <a:lnTo>
                    <a:pt x="240" y="94"/>
                  </a:lnTo>
                  <a:lnTo>
                    <a:pt x="241" y="95"/>
                  </a:lnTo>
                  <a:lnTo>
                    <a:pt x="241" y="94"/>
                  </a:lnTo>
                  <a:lnTo>
                    <a:pt x="242" y="94"/>
                  </a:lnTo>
                  <a:lnTo>
                    <a:pt x="242" y="95"/>
                  </a:lnTo>
                  <a:lnTo>
                    <a:pt x="242" y="96"/>
                  </a:lnTo>
                  <a:lnTo>
                    <a:pt x="242" y="97"/>
                  </a:lnTo>
                  <a:lnTo>
                    <a:pt x="244" y="97"/>
                  </a:lnTo>
                  <a:lnTo>
                    <a:pt x="245" y="97"/>
                  </a:lnTo>
                  <a:lnTo>
                    <a:pt x="246" y="97"/>
                  </a:lnTo>
                  <a:lnTo>
                    <a:pt x="247" y="97"/>
                  </a:lnTo>
                  <a:lnTo>
                    <a:pt x="247" y="99"/>
                  </a:lnTo>
                  <a:lnTo>
                    <a:pt x="247" y="100"/>
                  </a:lnTo>
                  <a:lnTo>
                    <a:pt x="247" y="101"/>
                  </a:lnTo>
                  <a:lnTo>
                    <a:pt x="247" y="103"/>
                  </a:lnTo>
                  <a:lnTo>
                    <a:pt x="249" y="103"/>
                  </a:lnTo>
                  <a:lnTo>
                    <a:pt x="249" y="104"/>
                  </a:lnTo>
                  <a:lnTo>
                    <a:pt x="249" y="105"/>
                  </a:lnTo>
                  <a:lnTo>
                    <a:pt x="249" y="106"/>
                  </a:lnTo>
                  <a:lnTo>
                    <a:pt x="249" y="106"/>
                  </a:lnTo>
                  <a:lnTo>
                    <a:pt x="250" y="106"/>
                  </a:lnTo>
                  <a:lnTo>
                    <a:pt x="251" y="106"/>
                  </a:lnTo>
                  <a:lnTo>
                    <a:pt x="253" y="106"/>
                  </a:lnTo>
                  <a:lnTo>
                    <a:pt x="253" y="108"/>
                  </a:lnTo>
                  <a:lnTo>
                    <a:pt x="254" y="108"/>
                  </a:lnTo>
                  <a:lnTo>
                    <a:pt x="254" y="109"/>
                  </a:lnTo>
                  <a:lnTo>
                    <a:pt x="253" y="109"/>
                  </a:lnTo>
                  <a:lnTo>
                    <a:pt x="253" y="110"/>
                  </a:lnTo>
                  <a:lnTo>
                    <a:pt x="251" y="110"/>
                  </a:lnTo>
                  <a:lnTo>
                    <a:pt x="251" y="112"/>
                  </a:lnTo>
                  <a:lnTo>
                    <a:pt x="251" y="113"/>
                  </a:lnTo>
                  <a:lnTo>
                    <a:pt x="250" y="113"/>
                  </a:lnTo>
                  <a:lnTo>
                    <a:pt x="250" y="114"/>
                  </a:lnTo>
                  <a:lnTo>
                    <a:pt x="250" y="115"/>
                  </a:lnTo>
                  <a:lnTo>
                    <a:pt x="250" y="117"/>
                  </a:lnTo>
                  <a:lnTo>
                    <a:pt x="250" y="118"/>
                  </a:lnTo>
                  <a:lnTo>
                    <a:pt x="251" y="118"/>
                  </a:lnTo>
                  <a:lnTo>
                    <a:pt x="253" y="118"/>
                  </a:lnTo>
                  <a:lnTo>
                    <a:pt x="253" y="119"/>
                  </a:lnTo>
                  <a:lnTo>
                    <a:pt x="254" y="119"/>
                  </a:lnTo>
                  <a:lnTo>
                    <a:pt x="254" y="121"/>
                  </a:lnTo>
                  <a:lnTo>
                    <a:pt x="254" y="122"/>
                  </a:lnTo>
                  <a:lnTo>
                    <a:pt x="255" y="122"/>
                  </a:lnTo>
                  <a:lnTo>
                    <a:pt x="255" y="123"/>
                  </a:lnTo>
                  <a:lnTo>
                    <a:pt x="254" y="123"/>
                  </a:lnTo>
                  <a:lnTo>
                    <a:pt x="254" y="124"/>
                  </a:lnTo>
                  <a:lnTo>
                    <a:pt x="253" y="124"/>
                  </a:lnTo>
                  <a:lnTo>
                    <a:pt x="253" y="126"/>
                  </a:lnTo>
                  <a:lnTo>
                    <a:pt x="253" y="127"/>
                  </a:lnTo>
                  <a:lnTo>
                    <a:pt x="254" y="127"/>
                  </a:lnTo>
                  <a:lnTo>
                    <a:pt x="255" y="127"/>
                  </a:lnTo>
                  <a:lnTo>
                    <a:pt x="255" y="126"/>
                  </a:lnTo>
                  <a:lnTo>
                    <a:pt x="255" y="126"/>
                  </a:lnTo>
                  <a:lnTo>
                    <a:pt x="255" y="127"/>
                  </a:lnTo>
                  <a:lnTo>
                    <a:pt x="256" y="127"/>
                  </a:lnTo>
                  <a:lnTo>
                    <a:pt x="256" y="126"/>
                  </a:lnTo>
                  <a:lnTo>
                    <a:pt x="255" y="126"/>
                  </a:lnTo>
                  <a:lnTo>
                    <a:pt x="255" y="124"/>
                  </a:lnTo>
                  <a:lnTo>
                    <a:pt x="256" y="124"/>
                  </a:lnTo>
                  <a:lnTo>
                    <a:pt x="258" y="124"/>
                  </a:lnTo>
                  <a:lnTo>
                    <a:pt x="258" y="123"/>
                  </a:lnTo>
                  <a:lnTo>
                    <a:pt x="258" y="122"/>
                  </a:lnTo>
                  <a:lnTo>
                    <a:pt x="259" y="122"/>
                  </a:lnTo>
                  <a:lnTo>
                    <a:pt x="260" y="122"/>
                  </a:lnTo>
                  <a:lnTo>
                    <a:pt x="262" y="122"/>
                  </a:lnTo>
                  <a:lnTo>
                    <a:pt x="262" y="123"/>
                  </a:lnTo>
                  <a:lnTo>
                    <a:pt x="263" y="123"/>
                  </a:lnTo>
                  <a:lnTo>
                    <a:pt x="264" y="123"/>
                  </a:lnTo>
                  <a:lnTo>
                    <a:pt x="265" y="123"/>
                  </a:lnTo>
                  <a:lnTo>
                    <a:pt x="265" y="124"/>
                  </a:lnTo>
                  <a:lnTo>
                    <a:pt x="267" y="124"/>
                  </a:lnTo>
                  <a:lnTo>
                    <a:pt x="267" y="126"/>
                  </a:lnTo>
                  <a:lnTo>
                    <a:pt x="267" y="127"/>
                  </a:lnTo>
                  <a:lnTo>
                    <a:pt x="267" y="128"/>
                  </a:lnTo>
                  <a:lnTo>
                    <a:pt x="265" y="128"/>
                  </a:lnTo>
                  <a:lnTo>
                    <a:pt x="265" y="127"/>
                  </a:lnTo>
                  <a:lnTo>
                    <a:pt x="264" y="127"/>
                  </a:lnTo>
                  <a:lnTo>
                    <a:pt x="264" y="126"/>
                  </a:lnTo>
                  <a:lnTo>
                    <a:pt x="263" y="126"/>
                  </a:lnTo>
                  <a:lnTo>
                    <a:pt x="263" y="127"/>
                  </a:lnTo>
                  <a:lnTo>
                    <a:pt x="264" y="127"/>
                  </a:lnTo>
                  <a:lnTo>
                    <a:pt x="264" y="128"/>
                  </a:lnTo>
                  <a:lnTo>
                    <a:pt x="264" y="130"/>
                  </a:lnTo>
                  <a:lnTo>
                    <a:pt x="263" y="130"/>
                  </a:lnTo>
                  <a:lnTo>
                    <a:pt x="263" y="128"/>
                  </a:lnTo>
                  <a:lnTo>
                    <a:pt x="262" y="128"/>
                  </a:lnTo>
                  <a:lnTo>
                    <a:pt x="262" y="130"/>
                  </a:lnTo>
                  <a:lnTo>
                    <a:pt x="260" y="130"/>
                  </a:lnTo>
                  <a:lnTo>
                    <a:pt x="260" y="131"/>
                  </a:lnTo>
                  <a:lnTo>
                    <a:pt x="260" y="132"/>
                  </a:lnTo>
                  <a:lnTo>
                    <a:pt x="260" y="134"/>
                  </a:lnTo>
                  <a:lnTo>
                    <a:pt x="262" y="134"/>
                  </a:lnTo>
                  <a:lnTo>
                    <a:pt x="262" y="135"/>
                  </a:lnTo>
                  <a:lnTo>
                    <a:pt x="263" y="135"/>
                  </a:lnTo>
                  <a:lnTo>
                    <a:pt x="263" y="134"/>
                  </a:lnTo>
                  <a:lnTo>
                    <a:pt x="264" y="134"/>
                  </a:lnTo>
                  <a:lnTo>
                    <a:pt x="265" y="134"/>
                  </a:lnTo>
                  <a:lnTo>
                    <a:pt x="267" y="134"/>
                  </a:lnTo>
                  <a:lnTo>
                    <a:pt x="267" y="135"/>
                  </a:lnTo>
                  <a:lnTo>
                    <a:pt x="267" y="136"/>
                  </a:lnTo>
                  <a:lnTo>
                    <a:pt x="265" y="136"/>
                  </a:lnTo>
                  <a:lnTo>
                    <a:pt x="265" y="137"/>
                  </a:lnTo>
                  <a:lnTo>
                    <a:pt x="265" y="137"/>
                  </a:lnTo>
                  <a:lnTo>
                    <a:pt x="264" y="137"/>
                  </a:lnTo>
                  <a:lnTo>
                    <a:pt x="264" y="139"/>
                  </a:lnTo>
                  <a:lnTo>
                    <a:pt x="265" y="139"/>
                  </a:lnTo>
                  <a:lnTo>
                    <a:pt x="265" y="140"/>
                  </a:lnTo>
                  <a:lnTo>
                    <a:pt x="265" y="141"/>
                  </a:lnTo>
                  <a:lnTo>
                    <a:pt x="267" y="141"/>
                  </a:lnTo>
                  <a:lnTo>
                    <a:pt x="267" y="143"/>
                  </a:lnTo>
                  <a:lnTo>
                    <a:pt x="268" y="143"/>
                  </a:lnTo>
                  <a:lnTo>
                    <a:pt x="268" y="144"/>
                  </a:lnTo>
                  <a:lnTo>
                    <a:pt x="268" y="145"/>
                  </a:lnTo>
                  <a:lnTo>
                    <a:pt x="267" y="145"/>
                  </a:lnTo>
                  <a:lnTo>
                    <a:pt x="265" y="145"/>
                  </a:lnTo>
                  <a:lnTo>
                    <a:pt x="265" y="146"/>
                  </a:lnTo>
                  <a:lnTo>
                    <a:pt x="267" y="146"/>
                  </a:lnTo>
                  <a:lnTo>
                    <a:pt x="267" y="148"/>
                  </a:lnTo>
                  <a:lnTo>
                    <a:pt x="267" y="149"/>
                  </a:lnTo>
                  <a:lnTo>
                    <a:pt x="265" y="149"/>
                  </a:lnTo>
                  <a:lnTo>
                    <a:pt x="265" y="150"/>
                  </a:lnTo>
                  <a:lnTo>
                    <a:pt x="264" y="150"/>
                  </a:lnTo>
                  <a:lnTo>
                    <a:pt x="264" y="152"/>
                  </a:lnTo>
                  <a:lnTo>
                    <a:pt x="263" y="152"/>
                  </a:lnTo>
                  <a:lnTo>
                    <a:pt x="263" y="150"/>
                  </a:lnTo>
                  <a:lnTo>
                    <a:pt x="263" y="149"/>
                  </a:lnTo>
                  <a:lnTo>
                    <a:pt x="262" y="149"/>
                  </a:lnTo>
                  <a:lnTo>
                    <a:pt x="262" y="148"/>
                  </a:lnTo>
                  <a:lnTo>
                    <a:pt x="262" y="146"/>
                  </a:lnTo>
                  <a:lnTo>
                    <a:pt x="260" y="145"/>
                  </a:lnTo>
                  <a:lnTo>
                    <a:pt x="260" y="144"/>
                  </a:lnTo>
                  <a:lnTo>
                    <a:pt x="260" y="143"/>
                  </a:lnTo>
                  <a:lnTo>
                    <a:pt x="259" y="143"/>
                  </a:lnTo>
                  <a:lnTo>
                    <a:pt x="258" y="143"/>
                  </a:lnTo>
                  <a:lnTo>
                    <a:pt x="256" y="143"/>
                  </a:lnTo>
                  <a:lnTo>
                    <a:pt x="256" y="141"/>
                  </a:lnTo>
                  <a:lnTo>
                    <a:pt x="258" y="141"/>
                  </a:lnTo>
                  <a:lnTo>
                    <a:pt x="258" y="140"/>
                  </a:lnTo>
                  <a:lnTo>
                    <a:pt x="256" y="140"/>
                  </a:lnTo>
                  <a:lnTo>
                    <a:pt x="256" y="141"/>
                  </a:lnTo>
                  <a:lnTo>
                    <a:pt x="255" y="141"/>
                  </a:lnTo>
                  <a:lnTo>
                    <a:pt x="255" y="140"/>
                  </a:lnTo>
                  <a:lnTo>
                    <a:pt x="255" y="140"/>
                  </a:lnTo>
                  <a:lnTo>
                    <a:pt x="255" y="141"/>
                  </a:lnTo>
                  <a:lnTo>
                    <a:pt x="255" y="141"/>
                  </a:lnTo>
                  <a:lnTo>
                    <a:pt x="255" y="143"/>
                  </a:lnTo>
                  <a:lnTo>
                    <a:pt x="255" y="144"/>
                  </a:lnTo>
                  <a:lnTo>
                    <a:pt x="256" y="144"/>
                  </a:lnTo>
                  <a:lnTo>
                    <a:pt x="256" y="145"/>
                  </a:lnTo>
                  <a:lnTo>
                    <a:pt x="258" y="145"/>
                  </a:lnTo>
                  <a:lnTo>
                    <a:pt x="258" y="146"/>
                  </a:lnTo>
                  <a:lnTo>
                    <a:pt x="258" y="148"/>
                  </a:lnTo>
                  <a:lnTo>
                    <a:pt x="259" y="148"/>
                  </a:lnTo>
                  <a:lnTo>
                    <a:pt x="259" y="149"/>
                  </a:lnTo>
                  <a:lnTo>
                    <a:pt x="259" y="150"/>
                  </a:lnTo>
                  <a:lnTo>
                    <a:pt x="258" y="150"/>
                  </a:lnTo>
                  <a:lnTo>
                    <a:pt x="256" y="150"/>
                  </a:lnTo>
                  <a:lnTo>
                    <a:pt x="256" y="152"/>
                  </a:lnTo>
                  <a:lnTo>
                    <a:pt x="256" y="153"/>
                  </a:lnTo>
                  <a:lnTo>
                    <a:pt x="255" y="153"/>
                  </a:lnTo>
                  <a:lnTo>
                    <a:pt x="255" y="154"/>
                  </a:lnTo>
                  <a:lnTo>
                    <a:pt x="255" y="154"/>
                  </a:lnTo>
                  <a:lnTo>
                    <a:pt x="255" y="155"/>
                  </a:lnTo>
                  <a:lnTo>
                    <a:pt x="254" y="155"/>
                  </a:lnTo>
                  <a:lnTo>
                    <a:pt x="254" y="157"/>
                  </a:lnTo>
                  <a:lnTo>
                    <a:pt x="253" y="157"/>
                  </a:lnTo>
                  <a:lnTo>
                    <a:pt x="253" y="158"/>
                  </a:lnTo>
                  <a:lnTo>
                    <a:pt x="254" y="158"/>
                  </a:lnTo>
                  <a:lnTo>
                    <a:pt x="254" y="157"/>
                  </a:lnTo>
                  <a:lnTo>
                    <a:pt x="255" y="157"/>
                  </a:lnTo>
                  <a:lnTo>
                    <a:pt x="255" y="157"/>
                  </a:lnTo>
                  <a:lnTo>
                    <a:pt x="255" y="158"/>
                  </a:lnTo>
                  <a:lnTo>
                    <a:pt x="256" y="158"/>
                  </a:lnTo>
                  <a:lnTo>
                    <a:pt x="256" y="157"/>
                  </a:lnTo>
                  <a:lnTo>
                    <a:pt x="256" y="155"/>
                  </a:lnTo>
                  <a:lnTo>
                    <a:pt x="258" y="155"/>
                  </a:lnTo>
                  <a:lnTo>
                    <a:pt x="258" y="157"/>
                  </a:lnTo>
                  <a:lnTo>
                    <a:pt x="258" y="158"/>
                  </a:lnTo>
                  <a:lnTo>
                    <a:pt x="259" y="158"/>
                  </a:lnTo>
                  <a:lnTo>
                    <a:pt x="259" y="159"/>
                  </a:lnTo>
                  <a:lnTo>
                    <a:pt x="260" y="159"/>
                  </a:lnTo>
                  <a:lnTo>
                    <a:pt x="260" y="158"/>
                  </a:lnTo>
                  <a:lnTo>
                    <a:pt x="260" y="157"/>
                  </a:lnTo>
                  <a:lnTo>
                    <a:pt x="262" y="157"/>
                  </a:lnTo>
                  <a:lnTo>
                    <a:pt x="263" y="157"/>
                  </a:lnTo>
                  <a:lnTo>
                    <a:pt x="263" y="158"/>
                  </a:lnTo>
                  <a:lnTo>
                    <a:pt x="262" y="158"/>
                  </a:lnTo>
                  <a:lnTo>
                    <a:pt x="262" y="159"/>
                  </a:lnTo>
                  <a:lnTo>
                    <a:pt x="262" y="161"/>
                  </a:lnTo>
                  <a:lnTo>
                    <a:pt x="262" y="162"/>
                  </a:lnTo>
                  <a:lnTo>
                    <a:pt x="262" y="163"/>
                  </a:lnTo>
                  <a:lnTo>
                    <a:pt x="263" y="163"/>
                  </a:lnTo>
                  <a:lnTo>
                    <a:pt x="264" y="163"/>
                  </a:lnTo>
                  <a:lnTo>
                    <a:pt x="264" y="162"/>
                  </a:lnTo>
                  <a:lnTo>
                    <a:pt x="264" y="161"/>
                  </a:lnTo>
                  <a:lnTo>
                    <a:pt x="264" y="159"/>
                  </a:lnTo>
                  <a:lnTo>
                    <a:pt x="264" y="158"/>
                  </a:lnTo>
                  <a:lnTo>
                    <a:pt x="264" y="157"/>
                  </a:lnTo>
                  <a:lnTo>
                    <a:pt x="264" y="155"/>
                  </a:lnTo>
                  <a:lnTo>
                    <a:pt x="265" y="155"/>
                  </a:lnTo>
                  <a:lnTo>
                    <a:pt x="265" y="157"/>
                  </a:lnTo>
                  <a:lnTo>
                    <a:pt x="267" y="157"/>
                  </a:lnTo>
                  <a:lnTo>
                    <a:pt x="267" y="155"/>
                  </a:lnTo>
                  <a:lnTo>
                    <a:pt x="265" y="155"/>
                  </a:lnTo>
                  <a:lnTo>
                    <a:pt x="265" y="154"/>
                  </a:lnTo>
                  <a:lnTo>
                    <a:pt x="265" y="153"/>
                  </a:lnTo>
                  <a:lnTo>
                    <a:pt x="265" y="152"/>
                  </a:lnTo>
                  <a:lnTo>
                    <a:pt x="267" y="152"/>
                  </a:lnTo>
                  <a:lnTo>
                    <a:pt x="267" y="150"/>
                  </a:lnTo>
                  <a:lnTo>
                    <a:pt x="268" y="150"/>
                  </a:lnTo>
                  <a:lnTo>
                    <a:pt x="269" y="150"/>
                  </a:lnTo>
                  <a:lnTo>
                    <a:pt x="269" y="149"/>
                  </a:lnTo>
                  <a:lnTo>
                    <a:pt x="269" y="148"/>
                  </a:lnTo>
                  <a:lnTo>
                    <a:pt x="271" y="148"/>
                  </a:lnTo>
                  <a:lnTo>
                    <a:pt x="271" y="146"/>
                  </a:lnTo>
                  <a:lnTo>
                    <a:pt x="269" y="146"/>
                  </a:lnTo>
                  <a:lnTo>
                    <a:pt x="269" y="145"/>
                  </a:lnTo>
                  <a:lnTo>
                    <a:pt x="271" y="145"/>
                  </a:lnTo>
                  <a:lnTo>
                    <a:pt x="271" y="144"/>
                  </a:lnTo>
                  <a:lnTo>
                    <a:pt x="272" y="144"/>
                  </a:lnTo>
                  <a:lnTo>
                    <a:pt x="272" y="143"/>
                  </a:lnTo>
                  <a:lnTo>
                    <a:pt x="273" y="143"/>
                  </a:lnTo>
                  <a:lnTo>
                    <a:pt x="274" y="143"/>
                  </a:lnTo>
                  <a:lnTo>
                    <a:pt x="276" y="143"/>
                  </a:lnTo>
                  <a:lnTo>
                    <a:pt x="276" y="141"/>
                  </a:lnTo>
                  <a:lnTo>
                    <a:pt x="276" y="140"/>
                  </a:lnTo>
                  <a:lnTo>
                    <a:pt x="277" y="140"/>
                  </a:lnTo>
                  <a:lnTo>
                    <a:pt x="278" y="140"/>
                  </a:lnTo>
                  <a:lnTo>
                    <a:pt x="280" y="140"/>
                  </a:lnTo>
                  <a:lnTo>
                    <a:pt x="281" y="140"/>
                  </a:lnTo>
                  <a:lnTo>
                    <a:pt x="282" y="140"/>
                  </a:lnTo>
                  <a:lnTo>
                    <a:pt x="282" y="139"/>
                  </a:lnTo>
                  <a:lnTo>
                    <a:pt x="283" y="139"/>
                  </a:lnTo>
                  <a:lnTo>
                    <a:pt x="283" y="137"/>
                  </a:lnTo>
                  <a:lnTo>
                    <a:pt x="285" y="137"/>
                  </a:lnTo>
                  <a:lnTo>
                    <a:pt x="285" y="137"/>
                  </a:lnTo>
                  <a:lnTo>
                    <a:pt x="286" y="137"/>
                  </a:lnTo>
                  <a:lnTo>
                    <a:pt x="286" y="137"/>
                  </a:lnTo>
                  <a:lnTo>
                    <a:pt x="287" y="137"/>
                  </a:lnTo>
                  <a:lnTo>
                    <a:pt x="289" y="137"/>
                  </a:lnTo>
                  <a:lnTo>
                    <a:pt x="290" y="137"/>
                  </a:lnTo>
                  <a:lnTo>
                    <a:pt x="291" y="137"/>
                  </a:lnTo>
                  <a:lnTo>
                    <a:pt x="292" y="137"/>
                  </a:lnTo>
                  <a:lnTo>
                    <a:pt x="292" y="137"/>
                  </a:lnTo>
                  <a:lnTo>
                    <a:pt x="292" y="139"/>
                  </a:lnTo>
                  <a:lnTo>
                    <a:pt x="294" y="139"/>
                  </a:lnTo>
                  <a:lnTo>
                    <a:pt x="295" y="139"/>
                  </a:lnTo>
                  <a:lnTo>
                    <a:pt x="295" y="137"/>
                  </a:lnTo>
                  <a:lnTo>
                    <a:pt x="296" y="137"/>
                  </a:lnTo>
                  <a:lnTo>
                    <a:pt x="296" y="139"/>
                  </a:lnTo>
                  <a:lnTo>
                    <a:pt x="298" y="139"/>
                  </a:lnTo>
                  <a:lnTo>
                    <a:pt x="298" y="140"/>
                  </a:lnTo>
                  <a:lnTo>
                    <a:pt x="298" y="141"/>
                  </a:lnTo>
                  <a:lnTo>
                    <a:pt x="298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300" y="144"/>
                  </a:lnTo>
                  <a:lnTo>
                    <a:pt x="300" y="145"/>
                  </a:lnTo>
                  <a:lnTo>
                    <a:pt x="301" y="145"/>
                  </a:lnTo>
                  <a:lnTo>
                    <a:pt x="301" y="146"/>
                  </a:lnTo>
                  <a:lnTo>
                    <a:pt x="301" y="148"/>
                  </a:lnTo>
                  <a:lnTo>
                    <a:pt x="301" y="149"/>
                  </a:lnTo>
                  <a:lnTo>
                    <a:pt x="303" y="149"/>
                  </a:lnTo>
                  <a:lnTo>
                    <a:pt x="303" y="148"/>
                  </a:lnTo>
                  <a:lnTo>
                    <a:pt x="304" y="148"/>
                  </a:lnTo>
                  <a:lnTo>
                    <a:pt x="304" y="149"/>
                  </a:lnTo>
                  <a:lnTo>
                    <a:pt x="304" y="150"/>
                  </a:lnTo>
                  <a:lnTo>
                    <a:pt x="304" y="152"/>
                  </a:lnTo>
                  <a:lnTo>
                    <a:pt x="305" y="152"/>
                  </a:lnTo>
                  <a:lnTo>
                    <a:pt x="305" y="150"/>
                  </a:lnTo>
                  <a:lnTo>
                    <a:pt x="305" y="149"/>
                  </a:lnTo>
                  <a:lnTo>
                    <a:pt x="307" y="149"/>
                  </a:lnTo>
                  <a:lnTo>
                    <a:pt x="307" y="150"/>
                  </a:lnTo>
                  <a:lnTo>
                    <a:pt x="307" y="152"/>
                  </a:lnTo>
                  <a:lnTo>
                    <a:pt x="308" y="152"/>
                  </a:lnTo>
                  <a:lnTo>
                    <a:pt x="309" y="152"/>
                  </a:lnTo>
                  <a:lnTo>
                    <a:pt x="309" y="150"/>
                  </a:lnTo>
                  <a:lnTo>
                    <a:pt x="309" y="149"/>
                  </a:lnTo>
                  <a:lnTo>
                    <a:pt x="310" y="149"/>
                  </a:lnTo>
                  <a:lnTo>
                    <a:pt x="312" y="149"/>
                  </a:lnTo>
                  <a:lnTo>
                    <a:pt x="312" y="148"/>
                  </a:lnTo>
                  <a:lnTo>
                    <a:pt x="310" y="148"/>
                  </a:lnTo>
                  <a:lnTo>
                    <a:pt x="310" y="146"/>
                  </a:lnTo>
                  <a:lnTo>
                    <a:pt x="310" y="145"/>
                  </a:lnTo>
                  <a:lnTo>
                    <a:pt x="312" y="145"/>
                  </a:lnTo>
                  <a:lnTo>
                    <a:pt x="312" y="146"/>
                  </a:lnTo>
                  <a:lnTo>
                    <a:pt x="313" y="146"/>
                  </a:lnTo>
                  <a:lnTo>
                    <a:pt x="313" y="148"/>
                  </a:lnTo>
                  <a:lnTo>
                    <a:pt x="314" y="148"/>
                  </a:lnTo>
                  <a:lnTo>
                    <a:pt x="316" y="148"/>
                  </a:lnTo>
                  <a:lnTo>
                    <a:pt x="316" y="149"/>
                  </a:lnTo>
                  <a:lnTo>
                    <a:pt x="316" y="150"/>
                  </a:lnTo>
                  <a:lnTo>
                    <a:pt x="316" y="152"/>
                  </a:lnTo>
                  <a:lnTo>
                    <a:pt x="316" y="153"/>
                  </a:lnTo>
                  <a:lnTo>
                    <a:pt x="316" y="153"/>
                  </a:lnTo>
                  <a:lnTo>
                    <a:pt x="316" y="154"/>
                  </a:lnTo>
                  <a:lnTo>
                    <a:pt x="316" y="155"/>
                  </a:lnTo>
                  <a:lnTo>
                    <a:pt x="317" y="155"/>
                  </a:lnTo>
                  <a:lnTo>
                    <a:pt x="317" y="157"/>
                  </a:lnTo>
                  <a:lnTo>
                    <a:pt x="318" y="157"/>
                  </a:lnTo>
                  <a:lnTo>
                    <a:pt x="319" y="157"/>
                  </a:lnTo>
                  <a:lnTo>
                    <a:pt x="319" y="155"/>
                  </a:lnTo>
                  <a:lnTo>
                    <a:pt x="319" y="154"/>
                  </a:lnTo>
                  <a:lnTo>
                    <a:pt x="318" y="154"/>
                  </a:lnTo>
                  <a:lnTo>
                    <a:pt x="318" y="153"/>
                  </a:lnTo>
                  <a:lnTo>
                    <a:pt x="318" y="152"/>
                  </a:lnTo>
                  <a:lnTo>
                    <a:pt x="318" y="150"/>
                  </a:lnTo>
                  <a:lnTo>
                    <a:pt x="318" y="149"/>
                  </a:lnTo>
                  <a:lnTo>
                    <a:pt x="319" y="149"/>
                  </a:lnTo>
                  <a:lnTo>
                    <a:pt x="321" y="149"/>
                  </a:lnTo>
                  <a:lnTo>
                    <a:pt x="321" y="150"/>
                  </a:lnTo>
                  <a:lnTo>
                    <a:pt x="322" y="150"/>
                  </a:lnTo>
                  <a:lnTo>
                    <a:pt x="322" y="152"/>
                  </a:lnTo>
                  <a:lnTo>
                    <a:pt x="321" y="152"/>
                  </a:lnTo>
                  <a:lnTo>
                    <a:pt x="321" y="153"/>
                  </a:lnTo>
                  <a:lnTo>
                    <a:pt x="322" y="153"/>
                  </a:lnTo>
                  <a:lnTo>
                    <a:pt x="322" y="154"/>
                  </a:lnTo>
                  <a:lnTo>
                    <a:pt x="322" y="155"/>
                  </a:lnTo>
                  <a:lnTo>
                    <a:pt x="322" y="157"/>
                  </a:lnTo>
                  <a:lnTo>
                    <a:pt x="323" y="157"/>
                  </a:lnTo>
                  <a:lnTo>
                    <a:pt x="323" y="158"/>
                  </a:lnTo>
                  <a:lnTo>
                    <a:pt x="325" y="158"/>
                  </a:lnTo>
                  <a:lnTo>
                    <a:pt x="326" y="158"/>
                  </a:lnTo>
                  <a:lnTo>
                    <a:pt x="326" y="159"/>
                  </a:lnTo>
                  <a:lnTo>
                    <a:pt x="326" y="161"/>
                  </a:lnTo>
                  <a:lnTo>
                    <a:pt x="326" y="162"/>
                  </a:lnTo>
                  <a:lnTo>
                    <a:pt x="326" y="163"/>
                  </a:lnTo>
                  <a:lnTo>
                    <a:pt x="326" y="164"/>
                  </a:lnTo>
                  <a:lnTo>
                    <a:pt x="327" y="164"/>
                  </a:lnTo>
                  <a:lnTo>
                    <a:pt x="327" y="166"/>
                  </a:lnTo>
                  <a:lnTo>
                    <a:pt x="327" y="167"/>
                  </a:lnTo>
                  <a:lnTo>
                    <a:pt x="328" y="167"/>
                  </a:lnTo>
                  <a:lnTo>
                    <a:pt x="328" y="166"/>
                  </a:lnTo>
                  <a:lnTo>
                    <a:pt x="328" y="164"/>
                  </a:lnTo>
                  <a:lnTo>
                    <a:pt x="328" y="163"/>
                  </a:lnTo>
                  <a:lnTo>
                    <a:pt x="328" y="162"/>
                  </a:lnTo>
                  <a:lnTo>
                    <a:pt x="328" y="161"/>
                  </a:lnTo>
                  <a:lnTo>
                    <a:pt x="328" y="159"/>
                  </a:lnTo>
                  <a:lnTo>
                    <a:pt x="330" y="159"/>
                  </a:lnTo>
                  <a:lnTo>
                    <a:pt x="330" y="158"/>
                  </a:lnTo>
                  <a:lnTo>
                    <a:pt x="330" y="157"/>
                  </a:lnTo>
                  <a:lnTo>
                    <a:pt x="330" y="155"/>
                  </a:lnTo>
                  <a:lnTo>
                    <a:pt x="330" y="154"/>
                  </a:lnTo>
                  <a:lnTo>
                    <a:pt x="331" y="154"/>
                  </a:lnTo>
                  <a:lnTo>
                    <a:pt x="331" y="155"/>
                  </a:lnTo>
                  <a:lnTo>
                    <a:pt x="332" y="155"/>
                  </a:lnTo>
                  <a:lnTo>
                    <a:pt x="332" y="154"/>
                  </a:lnTo>
                  <a:lnTo>
                    <a:pt x="334" y="154"/>
                  </a:lnTo>
                  <a:lnTo>
                    <a:pt x="334" y="153"/>
                  </a:lnTo>
                  <a:lnTo>
                    <a:pt x="332" y="153"/>
                  </a:lnTo>
                  <a:lnTo>
                    <a:pt x="332" y="152"/>
                  </a:lnTo>
                  <a:lnTo>
                    <a:pt x="334" y="152"/>
                  </a:lnTo>
                  <a:lnTo>
                    <a:pt x="334" y="150"/>
                  </a:lnTo>
                  <a:lnTo>
                    <a:pt x="335" y="150"/>
                  </a:lnTo>
                  <a:lnTo>
                    <a:pt x="335" y="149"/>
                  </a:lnTo>
                  <a:lnTo>
                    <a:pt x="336" y="149"/>
                  </a:lnTo>
                  <a:lnTo>
                    <a:pt x="336" y="148"/>
                  </a:lnTo>
                  <a:lnTo>
                    <a:pt x="336" y="146"/>
                  </a:lnTo>
                  <a:lnTo>
                    <a:pt x="337" y="146"/>
                  </a:lnTo>
                  <a:lnTo>
                    <a:pt x="339" y="146"/>
                  </a:lnTo>
                  <a:lnTo>
                    <a:pt x="339" y="145"/>
                  </a:lnTo>
                  <a:lnTo>
                    <a:pt x="339" y="144"/>
                  </a:lnTo>
                  <a:lnTo>
                    <a:pt x="339" y="143"/>
                  </a:lnTo>
                  <a:lnTo>
                    <a:pt x="339" y="141"/>
                  </a:lnTo>
                  <a:lnTo>
                    <a:pt x="339" y="140"/>
                  </a:lnTo>
                  <a:lnTo>
                    <a:pt x="340" y="140"/>
                  </a:lnTo>
                  <a:lnTo>
                    <a:pt x="340" y="139"/>
                  </a:lnTo>
                  <a:lnTo>
                    <a:pt x="340" y="137"/>
                  </a:lnTo>
                  <a:lnTo>
                    <a:pt x="341" y="137"/>
                  </a:lnTo>
                  <a:lnTo>
                    <a:pt x="341" y="139"/>
                  </a:lnTo>
                  <a:lnTo>
                    <a:pt x="343" y="139"/>
                  </a:lnTo>
                  <a:lnTo>
                    <a:pt x="343" y="140"/>
                  </a:lnTo>
                  <a:lnTo>
                    <a:pt x="343" y="141"/>
                  </a:lnTo>
                  <a:lnTo>
                    <a:pt x="344" y="141"/>
                  </a:lnTo>
                  <a:lnTo>
                    <a:pt x="344" y="140"/>
                  </a:lnTo>
                  <a:lnTo>
                    <a:pt x="344" y="139"/>
                  </a:lnTo>
                  <a:lnTo>
                    <a:pt x="344" y="137"/>
                  </a:lnTo>
                  <a:lnTo>
                    <a:pt x="344" y="137"/>
                  </a:lnTo>
                  <a:lnTo>
                    <a:pt x="345" y="137"/>
                  </a:lnTo>
                  <a:lnTo>
                    <a:pt x="346" y="137"/>
                  </a:lnTo>
                  <a:lnTo>
                    <a:pt x="346" y="137"/>
                  </a:lnTo>
                  <a:lnTo>
                    <a:pt x="348" y="137"/>
                  </a:lnTo>
                  <a:lnTo>
                    <a:pt x="348" y="136"/>
                  </a:lnTo>
                  <a:lnTo>
                    <a:pt x="346" y="136"/>
                  </a:lnTo>
                  <a:lnTo>
                    <a:pt x="346" y="135"/>
                  </a:lnTo>
                  <a:lnTo>
                    <a:pt x="346" y="135"/>
                  </a:lnTo>
                  <a:lnTo>
                    <a:pt x="346" y="134"/>
                  </a:lnTo>
                  <a:lnTo>
                    <a:pt x="346" y="134"/>
                  </a:lnTo>
                  <a:lnTo>
                    <a:pt x="346" y="132"/>
                  </a:lnTo>
                  <a:lnTo>
                    <a:pt x="346" y="132"/>
                  </a:lnTo>
                  <a:lnTo>
                    <a:pt x="346" y="131"/>
                  </a:lnTo>
                  <a:lnTo>
                    <a:pt x="346" y="130"/>
                  </a:lnTo>
                  <a:lnTo>
                    <a:pt x="346" y="128"/>
                  </a:lnTo>
                  <a:lnTo>
                    <a:pt x="346" y="127"/>
                  </a:lnTo>
                  <a:lnTo>
                    <a:pt x="346" y="126"/>
                  </a:lnTo>
                  <a:lnTo>
                    <a:pt x="346" y="124"/>
                  </a:lnTo>
                  <a:lnTo>
                    <a:pt x="346" y="123"/>
                  </a:lnTo>
                  <a:lnTo>
                    <a:pt x="346" y="123"/>
                  </a:lnTo>
                  <a:lnTo>
                    <a:pt x="346" y="122"/>
                  </a:lnTo>
                  <a:lnTo>
                    <a:pt x="346" y="121"/>
                  </a:lnTo>
                  <a:lnTo>
                    <a:pt x="346" y="121"/>
                  </a:lnTo>
                  <a:lnTo>
                    <a:pt x="346" y="119"/>
                  </a:lnTo>
                  <a:lnTo>
                    <a:pt x="346" y="118"/>
                  </a:lnTo>
                  <a:lnTo>
                    <a:pt x="345" y="118"/>
                  </a:lnTo>
                  <a:lnTo>
                    <a:pt x="344" y="117"/>
                  </a:lnTo>
                  <a:lnTo>
                    <a:pt x="345" y="117"/>
                  </a:lnTo>
                  <a:lnTo>
                    <a:pt x="346" y="117"/>
                  </a:lnTo>
                  <a:lnTo>
                    <a:pt x="346" y="115"/>
                  </a:lnTo>
                  <a:lnTo>
                    <a:pt x="346" y="115"/>
                  </a:lnTo>
                  <a:lnTo>
                    <a:pt x="348" y="115"/>
                  </a:lnTo>
                  <a:lnTo>
                    <a:pt x="349" y="115"/>
                  </a:lnTo>
                  <a:lnTo>
                    <a:pt x="349" y="117"/>
                  </a:lnTo>
                  <a:lnTo>
                    <a:pt x="350" y="117"/>
                  </a:lnTo>
                  <a:lnTo>
                    <a:pt x="352" y="117"/>
                  </a:lnTo>
                  <a:lnTo>
                    <a:pt x="353" y="117"/>
                  </a:lnTo>
                  <a:lnTo>
                    <a:pt x="353" y="118"/>
                  </a:lnTo>
                  <a:lnTo>
                    <a:pt x="354" y="118"/>
                  </a:lnTo>
                  <a:lnTo>
                    <a:pt x="355" y="118"/>
                  </a:lnTo>
                  <a:lnTo>
                    <a:pt x="355" y="119"/>
                  </a:lnTo>
                  <a:lnTo>
                    <a:pt x="355" y="121"/>
                  </a:lnTo>
                  <a:lnTo>
                    <a:pt x="357" y="121"/>
                  </a:lnTo>
                  <a:lnTo>
                    <a:pt x="358" y="121"/>
                  </a:lnTo>
                  <a:lnTo>
                    <a:pt x="358" y="122"/>
                  </a:lnTo>
                  <a:lnTo>
                    <a:pt x="359" y="122"/>
                  </a:lnTo>
                  <a:lnTo>
                    <a:pt x="359" y="121"/>
                  </a:lnTo>
                  <a:lnTo>
                    <a:pt x="359" y="119"/>
                  </a:lnTo>
                  <a:lnTo>
                    <a:pt x="358" y="119"/>
                  </a:lnTo>
                  <a:lnTo>
                    <a:pt x="358" y="118"/>
                  </a:lnTo>
                  <a:lnTo>
                    <a:pt x="358" y="117"/>
                  </a:lnTo>
                  <a:lnTo>
                    <a:pt x="357" y="117"/>
                  </a:lnTo>
                  <a:lnTo>
                    <a:pt x="357" y="115"/>
                  </a:lnTo>
                  <a:lnTo>
                    <a:pt x="355" y="115"/>
                  </a:lnTo>
                  <a:lnTo>
                    <a:pt x="355" y="117"/>
                  </a:lnTo>
                  <a:lnTo>
                    <a:pt x="354" y="117"/>
                  </a:lnTo>
                  <a:lnTo>
                    <a:pt x="354" y="115"/>
                  </a:lnTo>
                  <a:lnTo>
                    <a:pt x="355" y="115"/>
                  </a:lnTo>
                  <a:lnTo>
                    <a:pt x="355" y="114"/>
                  </a:lnTo>
                  <a:lnTo>
                    <a:pt x="355" y="113"/>
                  </a:lnTo>
                  <a:lnTo>
                    <a:pt x="355" y="112"/>
                  </a:lnTo>
                  <a:lnTo>
                    <a:pt x="355" y="110"/>
                  </a:lnTo>
                  <a:lnTo>
                    <a:pt x="357" y="110"/>
                  </a:lnTo>
                  <a:lnTo>
                    <a:pt x="357" y="112"/>
                  </a:lnTo>
                  <a:lnTo>
                    <a:pt x="358" y="112"/>
                  </a:lnTo>
                  <a:lnTo>
                    <a:pt x="358" y="110"/>
                  </a:lnTo>
                  <a:lnTo>
                    <a:pt x="359" y="110"/>
                  </a:lnTo>
                  <a:lnTo>
                    <a:pt x="361" y="110"/>
                  </a:lnTo>
                  <a:lnTo>
                    <a:pt x="361" y="109"/>
                  </a:lnTo>
                  <a:lnTo>
                    <a:pt x="362" y="109"/>
                  </a:lnTo>
                  <a:lnTo>
                    <a:pt x="362" y="108"/>
                  </a:lnTo>
                  <a:lnTo>
                    <a:pt x="361" y="108"/>
                  </a:lnTo>
                  <a:lnTo>
                    <a:pt x="359" y="108"/>
                  </a:lnTo>
                  <a:lnTo>
                    <a:pt x="359" y="109"/>
                  </a:lnTo>
                  <a:lnTo>
                    <a:pt x="358" y="109"/>
                  </a:lnTo>
                  <a:lnTo>
                    <a:pt x="358" y="108"/>
                  </a:lnTo>
                  <a:lnTo>
                    <a:pt x="357" y="108"/>
                  </a:lnTo>
                  <a:lnTo>
                    <a:pt x="357" y="109"/>
                  </a:lnTo>
                  <a:lnTo>
                    <a:pt x="355" y="109"/>
                  </a:lnTo>
                  <a:lnTo>
                    <a:pt x="354" y="109"/>
                  </a:lnTo>
                  <a:lnTo>
                    <a:pt x="354" y="108"/>
                  </a:lnTo>
                  <a:lnTo>
                    <a:pt x="355" y="108"/>
                  </a:lnTo>
                  <a:lnTo>
                    <a:pt x="355" y="106"/>
                  </a:lnTo>
                  <a:lnTo>
                    <a:pt x="357" y="106"/>
                  </a:lnTo>
                  <a:lnTo>
                    <a:pt x="357" y="106"/>
                  </a:lnTo>
                  <a:lnTo>
                    <a:pt x="358" y="106"/>
                  </a:lnTo>
                  <a:lnTo>
                    <a:pt x="358" y="105"/>
                  </a:lnTo>
                  <a:lnTo>
                    <a:pt x="357" y="105"/>
                  </a:lnTo>
                  <a:lnTo>
                    <a:pt x="355" y="105"/>
                  </a:lnTo>
                  <a:lnTo>
                    <a:pt x="354" y="105"/>
                  </a:lnTo>
                  <a:lnTo>
                    <a:pt x="354" y="104"/>
                  </a:lnTo>
                  <a:lnTo>
                    <a:pt x="355" y="104"/>
                  </a:lnTo>
                  <a:lnTo>
                    <a:pt x="355" y="103"/>
                  </a:lnTo>
                  <a:lnTo>
                    <a:pt x="357" y="103"/>
                  </a:lnTo>
                  <a:lnTo>
                    <a:pt x="357" y="104"/>
                  </a:lnTo>
                  <a:lnTo>
                    <a:pt x="358" y="104"/>
                  </a:lnTo>
                  <a:lnTo>
                    <a:pt x="359" y="104"/>
                  </a:lnTo>
                  <a:lnTo>
                    <a:pt x="361" y="104"/>
                  </a:lnTo>
                  <a:lnTo>
                    <a:pt x="362" y="104"/>
                  </a:lnTo>
                  <a:lnTo>
                    <a:pt x="363" y="104"/>
                  </a:lnTo>
                  <a:lnTo>
                    <a:pt x="363" y="103"/>
                  </a:lnTo>
                  <a:lnTo>
                    <a:pt x="362" y="103"/>
                  </a:lnTo>
                  <a:lnTo>
                    <a:pt x="361" y="103"/>
                  </a:lnTo>
                  <a:lnTo>
                    <a:pt x="359" y="103"/>
                  </a:lnTo>
                  <a:lnTo>
                    <a:pt x="358" y="103"/>
                  </a:lnTo>
                  <a:lnTo>
                    <a:pt x="358" y="101"/>
                  </a:lnTo>
                  <a:lnTo>
                    <a:pt x="359" y="101"/>
                  </a:lnTo>
                  <a:lnTo>
                    <a:pt x="359" y="100"/>
                  </a:lnTo>
                  <a:lnTo>
                    <a:pt x="359" y="99"/>
                  </a:lnTo>
                  <a:lnTo>
                    <a:pt x="361" y="99"/>
                  </a:lnTo>
                  <a:lnTo>
                    <a:pt x="362" y="99"/>
                  </a:lnTo>
                  <a:lnTo>
                    <a:pt x="362" y="100"/>
                  </a:lnTo>
                  <a:lnTo>
                    <a:pt x="363" y="100"/>
                  </a:lnTo>
                  <a:lnTo>
                    <a:pt x="363" y="99"/>
                  </a:lnTo>
                  <a:lnTo>
                    <a:pt x="362" y="99"/>
                  </a:lnTo>
                  <a:lnTo>
                    <a:pt x="362" y="97"/>
                  </a:lnTo>
                  <a:lnTo>
                    <a:pt x="363" y="97"/>
                  </a:lnTo>
                  <a:lnTo>
                    <a:pt x="363" y="96"/>
                  </a:lnTo>
                  <a:lnTo>
                    <a:pt x="364" y="96"/>
                  </a:lnTo>
                  <a:lnTo>
                    <a:pt x="363" y="95"/>
                  </a:lnTo>
                  <a:lnTo>
                    <a:pt x="363" y="96"/>
                  </a:lnTo>
                  <a:lnTo>
                    <a:pt x="362" y="96"/>
                  </a:lnTo>
                  <a:lnTo>
                    <a:pt x="362" y="97"/>
                  </a:lnTo>
                  <a:lnTo>
                    <a:pt x="361" y="97"/>
                  </a:lnTo>
                  <a:lnTo>
                    <a:pt x="359" y="97"/>
                  </a:lnTo>
                  <a:lnTo>
                    <a:pt x="359" y="96"/>
                  </a:lnTo>
                  <a:lnTo>
                    <a:pt x="358" y="96"/>
                  </a:lnTo>
                  <a:lnTo>
                    <a:pt x="358" y="95"/>
                  </a:lnTo>
                  <a:lnTo>
                    <a:pt x="357" y="95"/>
                  </a:lnTo>
                  <a:lnTo>
                    <a:pt x="357" y="94"/>
                  </a:lnTo>
                  <a:lnTo>
                    <a:pt x="357" y="92"/>
                  </a:lnTo>
                  <a:lnTo>
                    <a:pt x="355" y="92"/>
                  </a:lnTo>
                  <a:lnTo>
                    <a:pt x="355" y="91"/>
                  </a:lnTo>
                  <a:lnTo>
                    <a:pt x="354" y="91"/>
                  </a:lnTo>
                  <a:lnTo>
                    <a:pt x="354" y="90"/>
                  </a:lnTo>
                  <a:lnTo>
                    <a:pt x="354" y="88"/>
                  </a:lnTo>
                  <a:lnTo>
                    <a:pt x="354" y="87"/>
                  </a:lnTo>
                  <a:lnTo>
                    <a:pt x="355" y="87"/>
                  </a:lnTo>
                  <a:lnTo>
                    <a:pt x="355" y="88"/>
                  </a:lnTo>
                  <a:lnTo>
                    <a:pt x="357" y="88"/>
                  </a:lnTo>
                  <a:lnTo>
                    <a:pt x="358" y="88"/>
                  </a:lnTo>
                  <a:lnTo>
                    <a:pt x="359" y="88"/>
                  </a:lnTo>
                  <a:lnTo>
                    <a:pt x="359" y="90"/>
                  </a:lnTo>
                  <a:lnTo>
                    <a:pt x="358" y="90"/>
                  </a:lnTo>
                  <a:lnTo>
                    <a:pt x="358" y="91"/>
                  </a:lnTo>
                  <a:lnTo>
                    <a:pt x="359" y="91"/>
                  </a:lnTo>
                  <a:lnTo>
                    <a:pt x="359" y="90"/>
                  </a:lnTo>
                  <a:lnTo>
                    <a:pt x="361" y="90"/>
                  </a:lnTo>
                  <a:lnTo>
                    <a:pt x="361" y="91"/>
                  </a:lnTo>
                  <a:lnTo>
                    <a:pt x="362" y="91"/>
                  </a:lnTo>
                  <a:lnTo>
                    <a:pt x="362" y="90"/>
                  </a:lnTo>
                  <a:lnTo>
                    <a:pt x="361" y="90"/>
                  </a:lnTo>
                  <a:lnTo>
                    <a:pt x="361" y="88"/>
                  </a:lnTo>
                  <a:lnTo>
                    <a:pt x="359" y="88"/>
                  </a:lnTo>
                  <a:lnTo>
                    <a:pt x="359" y="87"/>
                  </a:lnTo>
                  <a:lnTo>
                    <a:pt x="358" y="87"/>
                  </a:lnTo>
                  <a:lnTo>
                    <a:pt x="358" y="86"/>
                  </a:lnTo>
                  <a:lnTo>
                    <a:pt x="359" y="86"/>
                  </a:lnTo>
                  <a:lnTo>
                    <a:pt x="359" y="85"/>
                  </a:lnTo>
                  <a:lnTo>
                    <a:pt x="358" y="85"/>
                  </a:lnTo>
                  <a:lnTo>
                    <a:pt x="357" y="85"/>
                  </a:lnTo>
                  <a:lnTo>
                    <a:pt x="357" y="83"/>
                  </a:lnTo>
                  <a:lnTo>
                    <a:pt x="355" y="83"/>
                  </a:lnTo>
                  <a:lnTo>
                    <a:pt x="354" y="82"/>
                  </a:lnTo>
                  <a:lnTo>
                    <a:pt x="354" y="81"/>
                  </a:lnTo>
                  <a:lnTo>
                    <a:pt x="355" y="81"/>
                  </a:lnTo>
                  <a:lnTo>
                    <a:pt x="357" y="81"/>
                  </a:lnTo>
                  <a:lnTo>
                    <a:pt x="357" y="82"/>
                  </a:lnTo>
                  <a:lnTo>
                    <a:pt x="358" y="82"/>
                  </a:lnTo>
                  <a:lnTo>
                    <a:pt x="359" y="82"/>
                  </a:lnTo>
                  <a:lnTo>
                    <a:pt x="361" y="82"/>
                  </a:lnTo>
                  <a:lnTo>
                    <a:pt x="361" y="83"/>
                  </a:lnTo>
                  <a:lnTo>
                    <a:pt x="362" y="83"/>
                  </a:lnTo>
                  <a:lnTo>
                    <a:pt x="362" y="82"/>
                  </a:lnTo>
                  <a:lnTo>
                    <a:pt x="361" y="82"/>
                  </a:lnTo>
                  <a:lnTo>
                    <a:pt x="361" y="81"/>
                  </a:lnTo>
                  <a:lnTo>
                    <a:pt x="359" y="81"/>
                  </a:lnTo>
                  <a:lnTo>
                    <a:pt x="359" y="79"/>
                  </a:lnTo>
                  <a:lnTo>
                    <a:pt x="359" y="78"/>
                  </a:lnTo>
                  <a:lnTo>
                    <a:pt x="359" y="77"/>
                  </a:lnTo>
                  <a:lnTo>
                    <a:pt x="358" y="77"/>
                  </a:lnTo>
                  <a:lnTo>
                    <a:pt x="358" y="78"/>
                  </a:lnTo>
                  <a:lnTo>
                    <a:pt x="357" y="78"/>
                  </a:lnTo>
                  <a:lnTo>
                    <a:pt x="357" y="79"/>
                  </a:lnTo>
                  <a:lnTo>
                    <a:pt x="355" y="79"/>
                  </a:lnTo>
                  <a:lnTo>
                    <a:pt x="354" y="79"/>
                  </a:lnTo>
                  <a:lnTo>
                    <a:pt x="354" y="78"/>
                  </a:lnTo>
                  <a:lnTo>
                    <a:pt x="355" y="78"/>
                  </a:lnTo>
                  <a:lnTo>
                    <a:pt x="355" y="77"/>
                  </a:lnTo>
                  <a:lnTo>
                    <a:pt x="357" y="77"/>
                  </a:lnTo>
                  <a:lnTo>
                    <a:pt x="357" y="76"/>
                  </a:lnTo>
                  <a:lnTo>
                    <a:pt x="358" y="76"/>
                  </a:lnTo>
                  <a:lnTo>
                    <a:pt x="358" y="76"/>
                  </a:lnTo>
                  <a:lnTo>
                    <a:pt x="358" y="74"/>
                  </a:lnTo>
                  <a:lnTo>
                    <a:pt x="359" y="74"/>
                  </a:lnTo>
                  <a:lnTo>
                    <a:pt x="361" y="74"/>
                  </a:lnTo>
                  <a:lnTo>
                    <a:pt x="362" y="74"/>
                  </a:lnTo>
                  <a:lnTo>
                    <a:pt x="362" y="73"/>
                  </a:lnTo>
                  <a:lnTo>
                    <a:pt x="361" y="73"/>
                  </a:lnTo>
                  <a:lnTo>
                    <a:pt x="359" y="73"/>
                  </a:lnTo>
                  <a:lnTo>
                    <a:pt x="358" y="73"/>
                  </a:lnTo>
                  <a:lnTo>
                    <a:pt x="358" y="74"/>
                  </a:lnTo>
                  <a:lnTo>
                    <a:pt x="357" y="74"/>
                  </a:lnTo>
                  <a:lnTo>
                    <a:pt x="357" y="73"/>
                  </a:lnTo>
                  <a:lnTo>
                    <a:pt x="355" y="73"/>
                  </a:lnTo>
                  <a:lnTo>
                    <a:pt x="355" y="72"/>
                  </a:lnTo>
                  <a:lnTo>
                    <a:pt x="354" y="72"/>
                  </a:lnTo>
                  <a:lnTo>
                    <a:pt x="354" y="70"/>
                  </a:lnTo>
                  <a:lnTo>
                    <a:pt x="353" y="70"/>
                  </a:lnTo>
                  <a:lnTo>
                    <a:pt x="353" y="69"/>
                  </a:lnTo>
                  <a:lnTo>
                    <a:pt x="353" y="68"/>
                  </a:lnTo>
                  <a:lnTo>
                    <a:pt x="352" y="68"/>
                  </a:lnTo>
                  <a:lnTo>
                    <a:pt x="352" y="67"/>
                  </a:lnTo>
                  <a:lnTo>
                    <a:pt x="350" y="67"/>
                  </a:lnTo>
                  <a:lnTo>
                    <a:pt x="349" y="67"/>
                  </a:lnTo>
                  <a:lnTo>
                    <a:pt x="349" y="65"/>
                  </a:lnTo>
                  <a:lnTo>
                    <a:pt x="349" y="64"/>
                  </a:lnTo>
                  <a:lnTo>
                    <a:pt x="349" y="63"/>
                  </a:lnTo>
                  <a:lnTo>
                    <a:pt x="350" y="63"/>
                  </a:lnTo>
                  <a:lnTo>
                    <a:pt x="350" y="61"/>
                  </a:lnTo>
                  <a:lnTo>
                    <a:pt x="349" y="61"/>
                  </a:lnTo>
                  <a:lnTo>
                    <a:pt x="348" y="61"/>
                  </a:lnTo>
                  <a:lnTo>
                    <a:pt x="348" y="60"/>
                  </a:lnTo>
                  <a:lnTo>
                    <a:pt x="349" y="60"/>
                  </a:lnTo>
                  <a:lnTo>
                    <a:pt x="349" y="59"/>
                  </a:lnTo>
                  <a:lnTo>
                    <a:pt x="350" y="60"/>
                  </a:lnTo>
                  <a:lnTo>
                    <a:pt x="350" y="59"/>
                  </a:lnTo>
                  <a:lnTo>
                    <a:pt x="350" y="58"/>
                  </a:lnTo>
                  <a:lnTo>
                    <a:pt x="352" y="58"/>
                  </a:lnTo>
                  <a:lnTo>
                    <a:pt x="352" y="56"/>
                  </a:lnTo>
                  <a:lnTo>
                    <a:pt x="350" y="56"/>
                  </a:lnTo>
                  <a:lnTo>
                    <a:pt x="350" y="55"/>
                  </a:lnTo>
                  <a:lnTo>
                    <a:pt x="352" y="55"/>
                  </a:lnTo>
                  <a:lnTo>
                    <a:pt x="353" y="55"/>
                  </a:lnTo>
                  <a:lnTo>
                    <a:pt x="353" y="56"/>
                  </a:lnTo>
                  <a:lnTo>
                    <a:pt x="354" y="56"/>
                  </a:lnTo>
                  <a:lnTo>
                    <a:pt x="354" y="55"/>
                  </a:lnTo>
                  <a:lnTo>
                    <a:pt x="353" y="55"/>
                  </a:lnTo>
                  <a:lnTo>
                    <a:pt x="353" y="54"/>
                  </a:lnTo>
                  <a:lnTo>
                    <a:pt x="353" y="52"/>
                  </a:lnTo>
                  <a:lnTo>
                    <a:pt x="354" y="52"/>
                  </a:lnTo>
                  <a:lnTo>
                    <a:pt x="354" y="54"/>
                  </a:lnTo>
                  <a:lnTo>
                    <a:pt x="355" y="54"/>
                  </a:lnTo>
                  <a:lnTo>
                    <a:pt x="355" y="52"/>
                  </a:lnTo>
                  <a:lnTo>
                    <a:pt x="354" y="52"/>
                  </a:lnTo>
                  <a:lnTo>
                    <a:pt x="354" y="51"/>
                  </a:lnTo>
                  <a:lnTo>
                    <a:pt x="353" y="51"/>
                  </a:lnTo>
                  <a:lnTo>
                    <a:pt x="352" y="51"/>
                  </a:lnTo>
                  <a:lnTo>
                    <a:pt x="352" y="50"/>
                  </a:lnTo>
                  <a:lnTo>
                    <a:pt x="353" y="50"/>
                  </a:lnTo>
                  <a:lnTo>
                    <a:pt x="354" y="50"/>
                  </a:lnTo>
                  <a:lnTo>
                    <a:pt x="354" y="48"/>
                  </a:lnTo>
                  <a:lnTo>
                    <a:pt x="355" y="48"/>
                  </a:lnTo>
                  <a:lnTo>
                    <a:pt x="357" y="48"/>
                  </a:lnTo>
                  <a:lnTo>
                    <a:pt x="357" y="47"/>
                  </a:lnTo>
                  <a:lnTo>
                    <a:pt x="355" y="47"/>
                  </a:lnTo>
                  <a:lnTo>
                    <a:pt x="354" y="47"/>
                  </a:lnTo>
                  <a:lnTo>
                    <a:pt x="353" y="47"/>
                  </a:lnTo>
                  <a:lnTo>
                    <a:pt x="353" y="46"/>
                  </a:lnTo>
                  <a:lnTo>
                    <a:pt x="352" y="46"/>
                  </a:lnTo>
                  <a:lnTo>
                    <a:pt x="352" y="45"/>
                  </a:lnTo>
                  <a:lnTo>
                    <a:pt x="350" y="45"/>
                  </a:lnTo>
                  <a:lnTo>
                    <a:pt x="352" y="45"/>
                  </a:lnTo>
                  <a:lnTo>
                    <a:pt x="353" y="45"/>
                  </a:lnTo>
                  <a:lnTo>
                    <a:pt x="353" y="43"/>
                  </a:lnTo>
                  <a:lnTo>
                    <a:pt x="353" y="42"/>
                  </a:lnTo>
                  <a:lnTo>
                    <a:pt x="353" y="41"/>
                  </a:lnTo>
                  <a:lnTo>
                    <a:pt x="354" y="41"/>
                  </a:lnTo>
                  <a:lnTo>
                    <a:pt x="354" y="39"/>
                  </a:lnTo>
                  <a:lnTo>
                    <a:pt x="353" y="39"/>
                  </a:lnTo>
                  <a:lnTo>
                    <a:pt x="353" y="38"/>
                  </a:lnTo>
                  <a:lnTo>
                    <a:pt x="353" y="37"/>
                  </a:lnTo>
                  <a:lnTo>
                    <a:pt x="353" y="36"/>
                  </a:lnTo>
                  <a:lnTo>
                    <a:pt x="354" y="36"/>
                  </a:lnTo>
                  <a:lnTo>
                    <a:pt x="354" y="34"/>
                  </a:lnTo>
                  <a:lnTo>
                    <a:pt x="353" y="34"/>
                  </a:lnTo>
                  <a:lnTo>
                    <a:pt x="352" y="34"/>
                  </a:lnTo>
                  <a:lnTo>
                    <a:pt x="352" y="33"/>
                  </a:lnTo>
                  <a:lnTo>
                    <a:pt x="352" y="32"/>
                  </a:lnTo>
                  <a:lnTo>
                    <a:pt x="353" y="32"/>
                  </a:lnTo>
                  <a:lnTo>
                    <a:pt x="353" y="30"/>
                  </a:lnTo>
                  <a:lnTo>
                    <a:pt x="353" y="29"/>
                  </a:lnTo>
                  <a:lnTo>
                    <a:pt x="354" y="29"/>
                  </a:lnTo>
                  <a:lnTo>
                    <a:pt x="354" y="28"/>
                  </a:lnTo>
                  <a:lnTo>
                    <a:pt x="353" y="28"/>
                  </a:lnTo>
                  <a:lnTo>
                    <a:pt x="353" y="27"/>
                  </a:lnTo>
                  <a:lnTo>
                    <a:pt x="352" y="27"/>
                  </a:lnTo>
                  <a:lnTo>
                    <a:pt x="352" y="25"/>
                  </a:lnTo>
                  <a:lnTo>
                    <a:pt x="353" y="25"/>
                  </a:lnTo>
                  <a:lnTo>
                    <a:pt x="354" y="25"/>
                  </a:lnTo>
                  <a:lnTo>
                    <a:pt x="355" y="25"/>
                  </a:lnTo>
                  <a:lnTo>
                    <a:pt x="355" y="27"/>
                  </a:lnTo>
                  <a:lnTo>
                    <a:pt x="357" y="27"/>
                  </a:lnTo>
                  <a:lnTo>
                    <a:pt x="358" y="27"/>
                  </a:lnTo>
                  <a:lnTo>
                    <a:pt x="358" y="28"/>
                  </a:lnTo>
                  <a:lnTo>
                    <a:pt x="357" y="28"/>
                  </a:lnTo>
                  <a:lnTo>
                    <a:pt x="355" y="29"/>
                  </a:lnTo>
                  <a:lnTo>
                    <a:pt x="354" y="30"/>
                  </a:lnTo>
                  <a:lnTo>
                    <a:pt x="354" y="32"/>
                  </a:lnTo>
                  <a:lnTo>
                    <a:pt x="354" y="33"/>
                  </a:lnTo>
                  <a:lnTo>
                    <a:pt x="355" y="33"/>
                  </a:lnTo>
                  <a:lnTo>
                    <a:pt x="357" y="33"/>
                  </a:lnTo>
                  <a:lnTo>
                    <a:pt x="357" y="34"/>
                  </a:lnTo>
                  <a:lnTo>
                    <a:pt x="358" y="34"/>
                  </a:lnTo>
                  <a:lnTo>
                    <a:pt x="359" y="34"/>
                  </a:lnTo>
                  <a:lnTo>
                    <a:pt x="359" y="33"/>
                  </a:lnTo>
                  <a:lnTo>
                    <a:pt x="361" y="33"/>
                  </a:lnTo>
                  <a:lnTo>
                    <a:pt x="362" y="33"/>
                  </a:lnTo>
                  <a:lnTo>
                    <a:pt x="362" y="34"/>
                  </a:lnTo>
                  <a:lnTo>
                    <a:pt x="363" y="34"/>
                  </a:lnTo>
                  <a:lnTo>
                    <a:pt x="363" y="36"/>
                  </a:lnTo>
                  <a:lnTo>
                    <a:pt x="363" y="37"/>
                  </a:lnTo>
                  <a:lnTo>
                    <a:pt x="362" y="37"/>
                  </a:lnTo>
                  <a:lnTo>
                    <a:pt x="361" y="37"/>
                  </a:lnTo>
                  <a:lnTo>
                    <a:pt x="359" y="38"/>
                  </a:lnTo>
                  <a:lnTo>
                    <a:pt x="361" y="38"/>
                  </a:lnTo>
                  <a:lnTo>
                    <a:pt x="362" y="38"/>
                  </a:lnTo>
                  <a:lnTo>
                    <a:pt x="362" y="39"/>
                  </a:lnTo>
                  <a:lnTo>
                    <a:pt x="361" y="41"/>
                  </a:lnTo>
                  <a:lnTo>
                    <a:pt x="359" y="41"/>
                  </a:lnTo>
                  <a:lnTo>
                    <a:pt x="359" y="42"/>
                  </a:lnTo>
                  <a:lnTo>
                    <a:pt x="358" y="42"/>
                  </a:lnTo>
                  <a:lnTo>
                    <a:pt x="358" y="43"/>
                  </a:lnTo>
                  <a:lnTo>
                    <a:pt x="359" y="43"/>
                  </a:lnTo>
                  <a:lnTo>
                    <a:pt x="359" y="45"/>
                  </a:lnTo>
                  <a:lnTo>
                    <a:pt x="361" y="45"/>
                  </a:lnTo>
                  <a:lnTo>
                    <a:pt x="362" y="45"/>
                  </a:lnTo>
                  <a:lnTo>
                    <a:pt x="362" y="45"/>
                  </a:lnTo>
                  <a:lnTo>
                    <a:pt x="363" y="45"/>
                  </a:lnTo>
                  <a:lnTo>
                    <a:pt x="363" y="45"/>
                  </a:lnTo>
                  <a:lnTo>
                    <a:pt x="364" y="45"/>
                  </a:lnTo>
                  <a:lnTo>
                    <a:pt x="366" y="45"/>
                  </a:lnTo>
                  <a:lnTo>
                    <a:pt x="366" y="45"/>
                  </a:lnTo>
                  <a:lnTo>
                    <a:pt x="367" y="45"/>
                  </a:lnTo>
                  <a:lnTo>
                    <a:pt x="367" y="45"/>
                  </a:lnTo>
                  <a:lnTo>
                    <a:pt x="367" y="46"/>
                  </a:lnTo>
                  <a:lnTo>
                    <a:pt x="367" y="47"/>
                  </a:lnTo>
                  <a:lnTo>
                    <a:pt x="366" y="47"/>
                  </a:lnTo>
                  <a:lnTo>
                    <a:pt x="364" y="47"/>
                  </a:lnTo>
                  <a:lnTo>
                    <a:pt x="364" y="48"/>
                  </a:lnTo>
                  <a:lnTo>
                    <a:pt x="366" y="48"/>
                  </a:lnTo>
                  <a:lnTo>
                    <a:pt x="364" y="50"/>
                  </a:lnTo>
                  <a:lnTo>
                    <a:pt x="364" y="51"/>
                  </a:lnTo>
                  <a:lnTo>
                    <a:pt x="366" y="52"/>
                  </a:lnTo>
                  <a:lnTo>
                    <a:pt x="366" y="54"/>
                  </a:lnTo>
                  <a:lnTo>
                    <a:pt x="367" y="55"/>
                  </a:lnTo>
                  <a:lnTo>
                    <a:pt x="367" y="56"/>
                  </a:lnTo>
                  <a:lnTo>
                    <a:pt x="368" y="56"/>
                  </a:lnTo>
                  <a:lnTo>
                    <a:pt x="368" y="58"/>
                  </a:lnTo>
                  <a:lnTo>
                    <a:pt x="368" y="59"/>
                  </a:lnTo>
                  <a:lnTo>
                    <a:pt x="367" y="59"/>
                  </a:lnTo>
                  <a:lnTo>
                    <a:pt x="367" y="60"/>
                  </a:lnTo>
                  <a:lnTo>
                    <a:pt x="366" y="60"/>
                  </a:lnTo>
                  <a:lnTo>
                    <a:pt x="367" y="61"/>
                  </a:lnTo>
                  <a:lnTo>
                    <a:pt x="368" y="63"/>
                  </a:lnTo>
                  <a:lnTo>
                    <a:pt x="368" y="64"/>
                  </a:lnTo>
                  <a:lnTo>
                    <a:pt x="367" y="64"/>
                  </a:lnTo>
                  <a:lnTo>
                    <a:pt x="367" y="65"/>
                  </a:lnTo>
                  <a:lnTo>
                    <a:pt x="368" y="65"/>
                  </a:lnTo>
                  <a:lnTo>
                    <a:pt x="370" y="67"/>
                  </a:lnTo>
                  <a:lnTo>
                    <a:pt x="370" y="65"/>
                  </a:lnTo>
                  <a:lnTo>
                    <a:pt x="371" y="65"/>
                  </a:lnTo>
                  <a:lnTo>
                    <a:pt x="372" y="67"/>
                  </a:lnTo>
                  <a:lnTo>
                    <a:pt x="373" y="67"/>
                  </a:lnTo>
                  <a:lnTo>
                    <a:pt x="373" y="68"/>
                  </a:lnTo>
                  <a:lnTo>
                    <a:pt x="375" y="68"/>
                  </a:lnTo>
                  <a:lnTo>
                    <a:pt x="376" y="68"/>
                  </a:lnTo>
                  <a:lnTo>
                    <a:pt x="376" y="69"/>
                  </a:lnTo>
                  <a:lnTo>
                    <a:pt x="377" y="68"/>
                  </a:lnTo>
                  <a:lnTo>
                    <a:pt x="377" y="67"/>
                  </a:lnTo>
                  <a:lnTo>
                    <a:pt x="377" y="67"/>
                  </a:lnTo>
                  <a:lnTo>
                    <a:pt x="377" y="65"/>
                  </a:lnTo>
                  <a:lnTo>
                    <a:pt x="377" y="64"/>
                  </a:lnTo>
                  <a:lnTo>
                    <a:pt x="379" y="64"/>
                  </a:lnTo>
                  <a:lnTo>
                    <a:pt x="379" y="63"/>
                  </a:lnTo>
                  <a:lnTo>
                    <a:pt x="379" y="61"/>
                  </a:lnTo>
                  <a:lnTo>
                    <a:pt x="380" y="61"/>
                  </a:lnTo>
                  <a:lnTo>
                    <a:pt x="381" y="61"/>
                  </a:lnTo>
                  <a:lnTo>
                    <a:pt x="382" y="61"/>
                  </a:lnTo>
                  <a:lnTo>
                    <a:pt x="382" y="63"/>
                  </a:lnTo>
                  <a:lnTo>
                    <a:pt x="382" y="64"/>
                  </a:lnTo>
                  <a:lnTo>
                    <a:pt x="381" y="64"/>
                  </a:lnTo>
                  <a:lnTo>
                    <a:pt x="381" y="65"/>
                  </a:lnTo>
                  <a:lnTo>
                    <a:pt x="381" y="67"/>
                  </a:lnTo>
                  <a:lnTo>
                    <a:pt x="380" y="68"/>
                  </a:lnTo>
                  <a:lnTo>
                    <a:pt x="381" y="68"/>
                  </a:lnTo>
                  <a:lnTo>
                    <a:pt x="381" y="69"/>
                  </a:lnTo>
                  <a:lnTo>
                    <a:pt x="380" y="69"/>
                  </a:lnTo>
                  <a:lnTo>
                    <a:pt x="381" y="70"/>
                  </a:lnTo>
                  <a:lnTo>
                    <a:pt x="381" y="72"/>
                  </a:lnTo>
                  <a:lnTo>
                    <a:pt x="382" y="72"/>
                  </a:lnTo>
                  <a:lnTo>
                    <a:pt x="382" y="73"/>
                  </a:lnTo>
                  <a:lnTo>
                    <a:pt x="381" y="73"/>
                  </a:lnTo>
                  <a:lnTo>
                    <a:pt x="382" y="74"/>
                  </a:lnTo>
                  <a:lnTo>
                    <a:pt x="384" y="76"/>
                  </a:lnTo>
                  <a:lnTo>
                    <a:pt x="385" y="76"/>
                  </a:lnTo>
                  <a:lnTo>
                    <a:pt x="385" y="76"/>
                  </a:lnTo>
                  <a:lnTo>
                    <a:pt x="384" y="76"/>
                  </a:lnTo>
                  <a:lnTo>
                    <a:pt x="385" y="78"/>
                  </a:lnTo>
                  <a:lnTo>
                    <a:pt x="386" y="78"/>
                  </a:lnTo>
                  <a:lnTo>
                    <a:pt x="386" y="79"/>
                  </a:lnTo>
                  <a:lnTo>
                    <a:pt x="388" y="81"/>
                  </a:lnTo>
                  <a:lnTo>
                    <a:pt x="388" y="82"/>
                  </a:lnTo>
                  <a:lnTo>
                    <a:pt x="389" y="82"/>
                  </a:lnTo>
                  <a:lnTo>
                    <a:pt x="390" y="82"/>
                  </a:lnTo>
                  <a:lnTo>
                    <a:pt x="391" y="82"/>
                  </a:lnTo>
                  <a:lnTo>
                    <a:pt x="391" y="83"/>
                  </a:lnTo>
                  <a:lnTo>
                    <a:pt x="393" y="82"/>
                  </a:lnTo>
                  <a:lnTo>
                    <a:pt x="394" y="83"/>
                  </a:lnTo>
                  <a:lnTo>
                    <a:pt x="395" y="83"/>
                  </a:lnTo>
                  <a:lnTo>
                    <a:pt x="395" y="85"/>
                  </a:lnTo>
                  <a:lnTo>
                    <a:pt x="395" y="86"/>
                  </a:lnTo>
                  <a:lnTo>
                    <a:pt x="394" y="86"/>
                  </a:lnTo>
                  <a:lnTo>
                    <a:pt x="393" y="86"/>
                  </a:lnTo>
                  <a:lnTo>
                    <a:pt x="393" y="87"/>
                  </a:lnTo>
                  <a:lnTo>
                    <a:pt x="391" y="87"/>
                  </a:lnTo>
                  <a:lnTo>
                    <a:pt x="391" y="88"/>
                  </a:lnTo>
                  <a:lnTo>
                    <a:pt x="390" y="88"/>
                  </a:lnTo>
                  <a:lnTo>
                    <a:pt x="390" y="87"/>
                  </a:lnTo>
                  <a:lnTo>
                    <a:pt x="389" y="87"/>
                  </a:lnTo>
                  <a:lnTo>
                    <a:pt x="388" y="87"/>
                  </a:lnTo>
                  <a:lnTo>
                    <a:pt x="386" y="87"/>
                  </a:lnTo>
                  <a:lnTo>
                    <a:pt x="385" y="87"/>
                  </a:lnTo>
                  <a:lnTo>
                    <a:pt x="384" y="87"/>
                  </a:lnTo>
                  <a:lnTo>
                    <a:pt x="384" y="86"/>
                  </a:lnTo>
                  <a:lnTo>
                    <a:pt x="382" y="87"/>
                  </a:lnTo>
                  <a:lnTo>
                    <a:pt x="381" y="87"/>
                  </a:lnTo>
                  <a:lnTo>
                    <a:pt x="381" y="88"/>
                  </a:lnTo>
                  <a:lnTo>
                    <a:pt x="381" y="90"/>
                  </a:lnTo>
                  <a:lnTo>
                    <a:pt x="381" y="91"/>
                  </a:lnTo>
                  <a:lnTo>
                    <a:pt x="380" y="91"/>
                  </a:lnTo>
                  <a:lnTo>
                    <a:pt x="381" y="92"/>
                  </a:lnTo>
                  <a:lnTo>
                    <a:pt x="382" y="94"/>
                  </a:lnTo>
                  <a:lnTo>
                    <a:pt x="381" y="95"/>
                  </a:lnTo>
                  <a:lnTo>
                    <a:pt x="382" y="95"/>
                  </a:lnTo>
                  <a:lnTo>
                    <a:pt x="384" y="96"/>
                  </a:lnTo>
                  <a:lnTo>
                    <a:pt x="385" y="95"/>
                  </a:lnTo>
                  <a:lnTo>
                    <a:pt x="385" y="94"/>
                  </a:lnTo>
                  <a:lnTo>
                    <a:pt x="385" y="92"/>
                  </a:lnTo>
                  <a:lnTo>
                    <a:pt x="386" y="92"/>
                  </a:lnTo>
                  <a:lnTo>
                    <a:pt x="388" y="92"/>
                  </a:lnTo>
                  <a:lnTo>
                    <a:pt x="389" y="94"/>
                  </a:lnTo>
                  <a:lnTo>
                    <a:pt x="390" y="94"/>
                  </a:lnTo>
                  <a:lnTo>
                    <a:pt x="391" y="94"/>
                  </a:lnTo>
                  <a:lnTo>
                    <a:pt x="393" y="94"/>
                  </a:lnTo>
                  <a:lnTo>
                    <a:pt x="393" y="92"/>
                  </a:lnTo>
                  <a:lnTo>
                    <a:pt x="394" y="91"/>
                  </a:lnTo>
                  <a:lnTo>
                    <a:pt x="394" y="92"/>
                  </a:lnTo>
                  <a:lnTo>
                    <a:pt x="395" y="92"/>
                  </a:lnTo>
                  <a:lnTo>
                    <a:pt x="395" y="91"/>
                  </a:lnTo>
                  <a:lnTo>
                    <a:pt x="397" y="91"/>
                  </a:lnTo>
                  <a:lnTo>
                    <a:pt x="398" y="90"/>
                  </a:lnTo>
                  <a:lnTo>
                    <a:pt x="398" y="91"/>
                  </a:lnTo>
                  <a:lnTo>
                    <a:pt x="399" y="91"/>
                  </a:lnTo>
                  <a:lnTo>
                    <a:pt x="401" y="91"/>
                  </a:lnTo>
                  <a:lnTo>
                    <a:pt x="401" y="92"/>
                  </a:lnTo>
                  <a:lnTo>
                    <a:pt x="401" y="94"/>
                  </a:lnTo>
                  <a:lnTo>
                    <a:pt x="402" y="95"/>
                  </a:lnTo>
                  <a:lnTo>
                    <a:pt x="403" y="95"/>
                  </a:lnTo>
                  <a:lnTo>
                    <a:pt x="404" y="95"/>
                  </a:lnTo>
                  <a:lnTo>
                    <a:pt x="404" y="96"/>
                  </a:lnTo>
                  <a:lnTo>
                    <a:pt x="406" y="96"/>
                  </a:lnTo>
                  <a:lnTo>
                    <a:pt x="406" y="95"/>
                  </a:lnTo>
                  <a:lnTo>
                    <a:pt x="407" y="95"/>
                  </a:lnTo>
                  <a:lnTo>
                    <a:pt x="407" y="94"/>
                  </a:lnTo>
                  <a:lnTo>
                    <a:pt x="406" y="94"/>
                  </a:lnTo>
                  <a:lnTo>
                    <a:pt x="407" y="92"/>
                  </a:lnTo>
                  <a:lnTo>
                    <a:pt x="406" y="92"/>
                  </a:lnTo>
                  <a:lnTo>
                    <a:pt x="407" y="91"/>
                  </a:lnTo>
                  <a:lnTo>
                    <a:pt x="407" y="90"/>
                  </a:lnTo>
                  <a:lnTo>
                    <a:pt x="408" y="90"/>
                  </a:lnTo>
                  <a:lnTo>
                    <a:pt x="408" y="88"/>
                  </a:lnTo>
                  <a:lnTo>
                    <a:pt x="410" y="88"/>
                  </a:lnTo>
                  <a:lnTo>
                    <a:pt x="410" y="87"/>
                  </a:lnTo>
                  <a:lnTo>
                    <a:pt x="411" y="86"/>
                  </a:lnTo>
                  <a:lnTo>
                    <a:pt x="410" y="85"/>
                  </a:lnTo>
                  <a:lnTo>
                    <a:pt x="412" y="85"/>
                  </a:lnTo>
                  <a:lnTo>
                    <a:pt x="412" y="83"/>
                  </a:lnTo>
                  <a:lnTo>
                    <a:pt x="413" y="85"/>
                  </a:lnTo>
                  <a:lnTo>
                    <a:pt x="415" y="85"/>
                  </a:lnTo>
                  <a:lnTo>
                    <a:pt x="416" y="83"/>
                  </a:lnTo>
                  <a:lnTo>
                    <a:pt x="417" y="85"/>
                  </a:lnTo>
                  <a:lnTo>
                    <a:pt x="419" y="85"/>
                  </a:lnTo>
                  <a:lnTo>
                    <a:pt x="419" y="86"/>
                  </a:lnTo>
                  <a:lnTo>
                    <a:pt x="420" y="87"/>
                  </a:lnTo>
                  <a:lnTo>
                    <a:pt x="421" y="87"/>
                  </a:lnTo>
                  <a:lnTo>
                    <a:pt x="420" y="88"/>
                  </a:lnTo>
                  <a:lnTo>
                    <a:pt x="420" y="90"/>
                  </a:lnTo>
                  <a:lnTo>
                    <a:pt x="419" y="90"/>
                  </a:lnTo>
                  <a:lnTo>
                    <a:pt x="419" y="91"/>
                  </a:lnTo>
                  <a:lnTo>
                    <a:pt x="417" y="91"/>
                  </a:lnTo>
                  <a:lnTo>
                    <a:pt x="417" y="92"/>
                  </a:lnTo>
                  <a:lnTo>
                    <a:pt x="416" y="92"/>
                  </a:lnTo>
                  <a:lnTo>
                    <a:pt x="416" y="94"/>
                  </a:lnTo>
                  <a:lnTo>
                    <a:pt x="415" y="92"/>
                  </a:lnTo>
                  <a:lnTo>
                    <a:pt x="415" y="94"/>
                  </a:lnTo>
                  <a:lnTo>
                    <a:pt x="413" y="94"/>
                  </a:lnTo>
                  <a:lnTo>
                    <a:pt x="412" y="94"/>
                  </a:lnTo>
                  <a:lnTo>
                    <a:pt x="413" y="95"/>
                  </a:lnTo>
                  <a:lnTo>
                    <a:pt x="412" y="95"/>
                  </a:lnTo>
                  <a:lnTo>
                    <a:pt x="411" y="95"/>
                  </a:lnTo>
                  <a:lnTo>
                    <a:pt x="411" y="96"/>
                  </a:lnTo>
                  <a:lnTo>
                    <a:pt x="410" y="96"/>
                  </a:lnTo>
                  <a:lnTo>
                    <a:pt x="410" y="97"/>
                  </a:lnTo>
                  <a:lnTo>
                    <a:pt x="408" y="97"/>
                  </a:lnTo>
                  <a:lnTo>
                    <a:pt x="408" y="97"/>
                  </a:lnTo>
                  <a:lnTo>
                    <a:pt x="408" y="99"/>
                  </a:lnTo>
                  <a:lnTo>
                    <a:pt x="408" y="100"/>
                  </a:lnTo>
                  <a:lnTo>
                    <a:pt x="408" y="101"/>
                  </a:lnTo>
                  <a:lnTo>
                    <a:pt x="408" y="103"/>
                  </a:lnTo>
                  <a:lnTo>
                    <a:pt x="408" y="104"/>
                  </a:lnTo>
                  <a:lnTo>
                    <a:pt x="410" y="105"/>
                  </a:lnTo>
                  <a:lnTo>
                    <a:pt x="411" y="105"/>
                  </a:lnTo>
                  <a:lnTo>
                    <a:pt x="412" y="106"/>
                  </a:lnTo>
                  <a:lnTo>
                    <a:pt x="412" y="105"/>
                  </a:lnTo>
                  <a:lnTo>
                    <a:pt x="413" y="105"/>
                  </a:lnTo>
                  <a:lnTo>
                    <a:pt x="413" y="104"/>
                  </a:lnTo>
                  <a:lnTo>
                    <a:pt x="413" y="103"/>
                  </a:lnTo>
                  <a:lnTo>
                    <a:pt x="413" y="101"/>
                  </a:lnTo>
                  <a:lnTo>
                    <a:pt x="415" y="101"/>
                  </a:lnTo>
                  <a:lnTo>
                    <a:pt x="416" y="101"/>
                  </a:lnTo>
                  <a:lnTo>
                    <a:pt x="416" y="103"/>
                  </a:lnTo>
                  <a:lnTo>
                    <a:pt x="416" y="104"/>
                  </a:lnTo>
                  <a:lnTo>
                    <a:pt x="417" y="105"/>
                  </a:lnTo>
                  <a:lnTo>
                    <a:pt x="419" y="105"/>
                  </a:lnTo>
                  <a:lnTo>
                    <a:pt x="419" y="106"/>
                  </a:lnTo>
                  <a:lnTo>
                    <a:pt x="419" y="106"/>
                  </a:lnTo>
                  <a:lnTo>
                    <a:pt x="419" y="108"/>
                  </a:lnTo>
                  <a:lnTo>
                    <a:pt x="417" y="108"/>
                  </a:lnTo>
                  <a:lnTo>
                    <a:pt x="416" y="108"/>
                  </a:lnTo>
                  <a:lnTo>
                    <a:pt x="415" y="108"/>
                  </a:lnTo>
                  <a:lnTo>
                    <a:pt x="415" y="109"/>
                  </a:lnTo>
                  <a:lnTo>
                    <a:pt x="415" y="110"/>
                  </a:lnTo>
                  <a:lnTo>
                    <a:pt x="415" y="112"/>
                  </a:lnTo>
                  <a:lnTo>
                    <a:pt x="416" y="112"/>
                  </a:lnTo>
                  <a:lnTo>
                    <a:pt x="416" y="113"/>
                  </a:lnTo>
                  <a:lnTo>
                    <a:pt x="415" y="113"/>
                  </a:lnTo>
                  <a:lnTo>
                    <a:pt x="413" y="113"/>
                  </a:lnTo>
                  <a:lnTo>
                    <a:pt x="413" y="114"/>
                  </a:lnTo>
                  <a:lnTo>
                    <a:pt x="412" y="114"/>
                  </a:lnTo>
                  <a:lnTo>
                    <a:pt x="412" y="115"/>
                  </a:lnTo>
                  <a:lnTo>
                    <a:pt x="413" y="117"/>
                  </a:lnTo>
                  <a:lnTo>
                    <a:pt x="412" y="117"/>
                  </a:lnTo>
                  <a:lnTo>
                    <a:pt x="413" y="118"/>
                  </a:lnTo>
                  <a:lnTo>
                    <a:pt x="412" y="118"/>
                  </a:lnTo>
                  <a:lnTo>
                    <a:pt x="413" y="119"/>
                  </a:lnTo>
                  <a:lnTo>
                    <a:pt x="413" y="121"/>
                  </a:lnTo>
                  <a:lnTo>
                    <a:pt x="413" y="122"/>
                  </a:lnTo>
                  <a:lnTo>
                    <a:pt x="412" y="123"/>
                  </a:lnTo>
                  <a:lnTo>
                    <a:pt x="411" y="124"/>
                  </a:lnTo>
                  <a:lnTo>
                    <a:pt x="410" y="126"/>
                  </a:lnTo>
                  <a:lnTo>
                    <a:pt x="410" y="127"/>
                  </a:lnTo>
                  <a:lnTo>
                    <a:pt x="410" y="128"/>
                  </a:lnTo>
                  <a:lnTo>
                    <a:pt x="411" y="128"/>
                  </a:lnTo>
                  <a:lnTo>
                    <a:pt x="411" y="130"/>
                  </a:lnTo>
                  <a:lnTo>
                    <a:pt x="411" y="131"/>
                  </a:lnTo>
                  <a:lnTo>
                    <a:pt x="412" y="131"/>
                  </a:lnTo>
                  <a:lnTo>
                    <a:pt x="412" y="132"/>
                  </a:lnTo>
                  <a:lnTo>
                    <a:pt x="413" y="131"/>
                  </a:lnTo>
                  <a:lnTo>
                    <a:pt x="415" y="131"/>
                  </a:lnTo>
                  <a:lnTo>
                    <a:pt x="416" y="132"/>
                  </a:lnTo>
                  <a:lnTo>
                    <a:pt x="416" y="131"/>
                  </a:lnTo>
                  <a:lnTo>
                    <a:pt x="417" y="131"/>
                  </a:lnTo>
                  <a:lnTo>
                    <a:pt x="419" y="131"/>
                  </a:lnTo>
                  <a:lnTo>
                    <a:pt x="419" y="132"/>
                  </a:lnTo>
                  <a:lnTo>
                    <a:pt x="419" y="134"/>
                  </a:lnTo>
                  <a:lnTo>
                    <a:pt x="420" y="134"/>
                  </a:lnTo>
                  <a:lnTo>
                    <a:pt x="421" y="136"/>
                  </a:lnTo>
                  <a:lnTo>
                    <a:pt x="422" y="136"/>
                  </a:lnTo>
                  <a:lnTo>
                    <a:pt x="424" y="137"/>
                  </a:lnTo>
                  <a:lnTo>
                    <a:pt x="425" y="137"/>
                  </a:lnTo>
                  <a:lnTo>
                    <a:pt x="426" y="139"/>
                  </a:lnTo>
                  <a:lnTo>
                    <a:pt x="426" y="140"/>
                  </a:lnTo>
                  <a:lnTo>
                    <a:pt x="428" y="140"/>
                  </a:lnTo>
                  <a:lnTo>
                    <a:pt x="429" y="141"/>
                  </a:lnTo>
                  <a:lnTo>
                    <a:pt x="430" y="141"/>
                  </a:lnTo>
                  <a:lnTo>
                    <a:pt x="430" y="140"/>
                  </a:lnTo>
                  <a:lnTo>
                    <a:pt x="429" y="140"/>
                  </a:lnTo>
                  <a:lnTo>
                    <a:pt x="429" y="139"/>
                  </a:lnTo>
                  <a:lnTo>
                    <a:pt x="430" y="139"/>
                  </a:lnTo>
                  <a:lnTo>
                    <a:pt x="431" y="139"/>
                  </a:lnTo>
                  <a:lnTo>
                    <a:pt x="431" y="137"/>
                  </a:lnTo>
                  <a:lnTo>
                    <a:pt x="433" y="137"/>
                  </a:lnTo>
                  <a:lnTo>
                    <a:pt x="433" y="139"/>
                  </a:lnTo>
                  <a:lnTo>
                    <a:pt x="433" y="140"/>
                  </a:lnTo>
                  <a:lnTo>
                    <a:pt x="435" y="141"/>
                  </a:lnTo>
                  <a:lnTo>
                    <a:pt x="437" y="141"/>
                  </a:lnTo>
                  <a:lnTo>
                    <a:pt x="438" y="143"/>
                  </a:lnTo>
                  <a:lnTo>
                    <a:pt x="438" y="141"/>
                  </a:lnTo>
                  <a:lnTo>
                    <a:pt x="438" y="140"/>
                  </a:lnTo>
                  <a:lnTo>
                    <a:pt x="439" y="141"/>
                  </a:lnTo>
                  <a:lnTo>
                    <a:pt x="439" y="143"/>
                  </a:lnTo>
                  <a:lnTo>
                    <a:pt x="439" y="143"/>
                  </a:lnTo>
                  <a:lnTo>
                    <a:pt x="440" y="143"/>
                  </a:lnTo>
                  <a:lnTo>
                    <a:pt x="439" y="141"/>
                  </a:lnTo>
                  <a:lnTo>
                    <a:pt x="439" y="140"/>
                  </a:lnTo>
                  <a:lnTo>
                    <a:pt x="439" y="139"/>
                  </a:lnTo>
                  <a:lnTo>
                    <a:pt x="439" y="137"/>
                  </a:lnTo>
                  <a:lnTo>
                    <a:pt x="440" y="137"/>
                  </a:lnTo>
                  <a:lnTo>
                    <a:pt x="442" y="139"/>
                  </a:lnTo>
                  <a:lnTo>
                    <a:pt x="442" y="140"/>
                  </a:lnTo>
                  <a:lnTo>
                    <a:pt x="442" y="141"/>
                  </a:lnTo>
                  <a:lnTo>
                    <a:pt x="442" y="143"/>
                  </a:lnTo>
                  <a:lnTo>
                    <a:pt x="442" y="144"/>
                  </a:lnTo>
                  <a:lnTo>
                    <a:pt x="442" y="145"/>
                  </a:lnTo>
                  <a:lnTo>
                    <a:pt x="440" y="144"/>
                  </a:lnTo>
                  <a:lnTo>
                    <a:pt x="440" y="145"/>
                  </a:lnTo>
                  <a:lnTo>
                    <a:pt x="440" y="146"/>
                  </a:lnTo>
                  <a:lnTo>
                    <a:pt x="439" y="146"/>
                  </a:lnTo>
                  <a:lnTo>
                    <a:pt x="439" y="148"/>
                  </a:lnTo>
                  <a:lnTo>
                    <a:pt x="440" y="148"/>
                  </a:lnTo>
                  <a:lnTo>
                    <a:pt x="442" y="149"/>
                  </a:lnTo>
                  <a:lnTo>
                    <a:pt x="442" y="150"/>
                  </a:lnTo>
                  <a:lnTo>
                    <a:pt x="442" y="152"/>
                  </a:lnTo>
                  <a:lnTo>
                    <a:pt x="443" y="153"/>
                  </a:lnTo>
                  <a:lnTo>
                    <a:pt x="443" y="154"/>
                  </a:lnTo>
                  <a:lnTo>
                    <a:pt x="444" y="154"/>
                  </a:lnTo>
                  <a:lnTo>
                    <a:pt x="444" y="153"/>
                  </a:lnTo>
                  <a:lnTo>
                    <a:pt x="446" y="154"/>
                  </a:lnTo>
                  <a:lnTo>
                    <a:pt x="446" y="155"/>
                  </a:lnTo>
                  <a:lnTo>
                    <a:pt x="447" y="157"/>
                  </a:lnTo>
                  <a:lnTo>
                    <a:pt x="446" y="158"/>
                  </a:lnTo>
                  <a:lnTo>
                    <a:pt x="444" y="158"/>
                  </a:lnTo>
                  <a:lnTo>
                    <a:pt x="444" y="159"/>
                  </a:lnTo>
                  <a:lnTo>
                    <a:pt x="443" y="161"/>
                  </a:lnTo>
                  <a:lnTo>
                    <a:pt x="443" y="162"/>
                  </a:lnTo>
                  <a:lnTo>
                    <a:pt x="444" y="162"/>
                  </a:lnTo>
                  <a:lnTo>
                    <a:pt x="444" y="163"/>
                  </a:lnTo>
                  <a:lnTo>
                    <a:pt x="444" y="164"/>
                  </a:lnTo>
                  <a:lnTo>
                    <a:pt x="444" y="166"/>
                  </a:lnTo>
                  <a:lnTo>
                    <a:pt x="446" y="166"/>
                  </a:lnTo>
                  <a:lnTo>
                    <a:pt x="446" y="167"/>
                  </a:lnTo>
                  <a:lnTo>
                    <a:pt x="447" y="167"/>
                  </a:lnTo>
                  <a:lnTo>
                    <a:pt x="447" y="166"/>
                  </a:lnTo>
                  <a:lnTo>
                    <a:pt x="446" y="166"/>
                  </a:lnTo>
                  <a:lnTo>
                    <a:pt x="446" y="164"/>
                  </a:lnTo>
                  <a:lnTo>
                    <a:pt x="446" y="163"/>
                  </a:lnTo>
                  <a:lnTo>
                    <a:pt x="447" y="163"/>
                  </a:lnTo>
                  <a:lnTo>
                    <a:pt x="448" y="163"/>
                  </a:lnTo>
                  <a:lnTo>
                    <a:pt x="449" y="164"/>
                  </a:lnTo>
                  <a:lnTo>
                    <a:pt x="449" y="166"/>
                  </a:lnTo>
                  <a:lnTo>
                    <a:pt x="448" y="166"/>
                  </a:lnTo>
                  <a:lnTo>
                    <a:pt x="449" y="167"/>
                  </a:lnTo>
                  <a:lnTo>
                    <a:pt x="449" y="168"/>
                  </a:lnTo>
                  <a:lnTo>
                    <a:pt x="451" y="168"/>
                  </a:lnTo>
                  <a:lnTo>
                    <a:pt x="451" y="170"/>
                  </a:lnTo>
                  <a:lnTo>
                    <a:pt x="449" y="170"/>
                  </a:lnTo>
                  <a:lnTo>
                    <a:pt x="451" y="171"/>
                  </a:lnTo>
                  <a:lnTo>
                    <a:pt x="451" y="172"/>
                  </a:lnTo>
                  <a:lnTo>
                    <a:pt x="449" y="172"/>
                  </a:lnTo>
                  <a:lnTo>
                    <a:pt x="448" y="172"/>
                  </a:lnTo>
                  <a:lnTo>
                    <a:pt x="448" y="173"/>
                  </a:lnTo>
                  <a:lnTo>
                    <a:pt x="449" y="173"/>
                  </a:lnTo>
                  <a:lnTo>
                    <a:pt x="449" y="176"/>
                  </a:lnTo>
                  <a:lnTo>
                    <a:pt x="451" y="176"/>
                  </a:lnTo>
                  <a:lnTo>
                    <a:pt x="451" y="177"/>
                  </a:lnTo>
                  <a:lnTo>
                    <a:pt x="449" y="177"/>
                  </a:lnTo>
                  <a:lnTo>
                    <a:pt x="451" y="179"/>
                  </a:lnTo>
                  <a:lnTo>
                    <a:pt x="451" y="180"/>
                  </a:lnTo>
                  <a:lnTo>
                    <a:pt x="451" y="181"/>
                  </a:lnTo>
                  <a:lnTo>
                    <a:pt x="452" y="181"/>
                  </a:lnTo>
                  <a:lnTo>
                    <a:pt x="453" y="181"/>
                  </a:lnTo>
                  <a:lnTo>
                    <a:pt x="455" y="182"/>
                  </a:lnTo>
                  <a:lnTo>
                    <a:pt x="453" y="182"/>
                  </a:lnTo>
                  <a:lnTo>
                    <a:pt x="452" y="182"/>
                  </a:lnTo>
                  <a:lnTo>
                    <a:pt x="452" y="184"/>
                  </a:lnTo>
                  <a:lnTo>
                    <a:pt x="451" y="184"/>
                  </a:lnTo>
                  <a:lnTo>
                    <a:pt x="451" y="185"/>
                  </a:lnTo>
                  <a:lnTo>
                    <a:pt x="451" y="186"/>
                  </a:lnTo>
                  <a:lnTo>
                    <a:pt x="451" y="188"/>
                  </a:lnTo>
                  <a:lnTo>
                    <a:pt x="452" y="188"/>
                  </a:lnTo>
                  <a:lnTo>
                    <a:pt x="452" y="189"/>
                  </a:lnTo>
                  <a:lnTo>
                    <a:pt x="451" y="190"/>
                  </a:lnTo>
                  <a:lnTo>
                    <a:pt x="451" y="191"/>
                  </a:lnTo>
                  <a:lnTo>
                    <a:pt x="451" y="193"/>
                  </a:lnTo>
                  <a:lnTo>
                    <a:pt x="451" y="194"/>
                  </a:lnTo>
                  <a:lnTo>
                    <a:pt x="451" y="195"/>
                  </a:lnTo>
                  <a:lnTo>
                    <a:pt x="452" y="195"/>
                  </a:lnTo>
                  <a:lnTo>
                    <a:pt x="453" y="197"/>
                  </a:lnTo>
                  <a:lnTo>
                    <a:pt x="453" y="195"/>
                  </a:lnTo>
                  <a:lnTo>
                    <a:pt x="455" y="195"/>
                  </a:lnTo>
                  <a:lnTo>
                    <a:pt x="455" y="197"/>
                  </a:lnTo>
                  <a:lnTo>
                    <a:pt x="455" y="198"/>
                  </a:lnTo>
                  <a:lnTo>
                    <a:pt x="457" y="198"/>
                  </a:lnTo>
                  <a:lnTo>
                    <a:pt x="457" y="199"/>
                  </a:lnTo>
                  <a:lnTo>
                    <a:pt x="458" y="199"/>
                  </a:lnTo>
                  <a:lnTo>
                    <a:pt x="460" y="199"/>
                  </a:lnTo>
                  <a:lnTo>
                    <a:pt x="460" y="200"/>
                  </a:lnTo>
                  <a:lnTo>
                    <a:pt x="461" y="200"/>
                  </a:lnTo>
                  <a:lnTo>
                    <a:pt x="461" y="202"/>
                  </a:lnTo>
                  <a:lnTo>
                    <a:pt x="462" y="202"/>
                  </a:lnTo>
                  <a:lnTo>
                    <a:pt x="464" y="202"/>
                  </a:lnTo>
                  <a:lnTo>
                    <a:pt x="464" y="203"/>
                  </a:lnTo>
                  <a:lnTo>
                    <a:pt x="462" y="203"/>
                  </a:lnTo>
                  <a:lnTo>
                    <a:pt x="462" y="204"/>
                  </a:lnTo>
                  <a:lnTo>
                    <a:pt x="462" y="206"/>
                  </a:lnTo>
                  <a:lnTo>
                    <a:pt x="461" y="206"/>
                  </a:lnTo>
                  <a:lnTo>
                    <a:pt x="460" y="206"/>
                  </a:lnTo>
                  <a:lnTo>
                    <a:pt x="458" y="206"/>
                  </a:lnTo>
                  <a:lnTo>
                    <a:pt x="458" y="207"/>
                  </a:lnTo>
                  <a:lnTo>
                    <a:pt x="457" y="207"/>
                  </a:lnTo>
                  <a:lnTo>
                    <a:pt x="456" y="206"/>
                  </a:lnTo>
                  <a:lnTo>
                    <a:pt x="456" y="207"/>
                  </a:lnTo>
                  <a:lnTo>
                    <a:pt x="457" y="208"/>
                  </a:lnTo>
                  <a:lnTo>
                    <a:pt x="458" y="208"/>
                  </a:lnTo>
                  <a:lnTo>
                    <a:pt x="458" y="210"/>
                  </a:lnTo>
                  <a:lnTo>
                    <a:pt x="460" y="210"/>
                  </a:lnTo>
                  <a:lnTo>
                    <a:pt x="460" y="211"/>
                  </a:lnTo>
                  <a:lnTo>
                    <a:pt x="460" y="212"/>
                  </a:lnTo>
                  <a:lnTo>
                    <a:pt x="460" y="213"/>
                  </a:lnTo>
                  <a:lnTo>
                    <a:pt x="461" y="213"/>
                  </a:lnTo>
                  <a:lnTo>
                    <a:pt x="462" y="215"/>
                  </a:lnTo>
                  <a:lnTo>
                    <a:pt x="464" y="213"/>
                  </a:lnTo>
                  <a:lnTo>
                    <a:pt x="465" y="213"/>
                  </a:lnTo>
                  <a:lnTo>
                    <a:pt x="466" y="212"/>
                  </a:lnTo>
                  <a:lnTo>
                    <a:pt x="467" y="212"/>
                  </a:lnTo>
                  <a:lnTo>
                    <a:pt x="467" y="213"/>
                  </a:lnTo>
                  <a:lnTo>
                    <a:pt x="469" y="213"/>
                  </a:lnTo>
                  <a:lnTo>
                    <a:pt x="469" y="215"/>
                  </a:lnTo>
                  <a:lnTo>
                    <a:pt x="467" y="216"/>
                  </a:lnTo>
                  <a:lnTo>
                    <a:pt x="467" y="217"/>
                  </a:lnTo>
                  <a:lnTo>
                    <a:pt x="466" y="217"/>
                  </a:lnTo>
                  <a:lnTo>
                    <a:pt x="466" y="219"/>
                  </a:lnTo>
                  <a:lnTo>
                    <a:pt x="466" y="220"/>
                  </a:lnTo>
                  <a:lnTo>
                    <a:pt x="467" y="220"/>
                  </a:lnTo>
                  <a:lnTo>
                    <a:pt x="467" y="221"/>
                  </a:lnTo>
                  <a:lnTo>
                    <a:pt x="467" y="222"/>
                  </a:lnTo>
                  <a:lnTo>
                    <a:pt x="467" y="224"/>
                  </a:lnTo>
                  <a:lnTo>
                    <a:pt x="469" y="224"/>
                  </a:lnTo>
                  <a:lnTo>
                    <a:pt x="469" y="222"/>
                  </a:lnTo>
                  <a:lnTo>
                    <a:pt x="469" y="221"/>
                  </a:lnTo>
                  <a:lnTo>
                    <a:pt x="470" y="221"/>
                  </a:lnTo>
                  <a:lnTo>
                    <a:pt x="470" y="220"/>
                  </a:lnTo>
                  <a:lnTo>
                    <a:pt x="470" y="219"/>
                  </a:lnTo>
                  <a:lnTo>
                    <a:pt x="470" y="217"/>
                  </a:lnTo>
                  <a:lnTo>
                    <a:pt x="470" y="219"/>
                  </a:lnTo>
                  <a:lnTo>
                    <a:pt x="470" y="220"/>
                  </a:lnTo>
                  <a:lnTo>
                    <a:pt x="471" y="220"/>
                  </a:lnTo>
                  <a:lnTo>
                    <a:pt x="473" y="220"/>
                  </a:lnTo>
                  <a:lnTo>
                    <a:pt x="473" y="221"/>
                  </a:lnTo>
                  <a:lnTo>
                    <a:pt x="474" y="221"/>
                  </a:lnTo>
                  <a:lnTo>
                    <a:pt x="475" y="220"/>
                  </a:lnTo>
                  <a:lnTo>
                    <a:pt x="476" y="219"/>
                  </a:lnTo>
                  <a:lnTo>
                    <a:pt x="476" y="220"/>
                  </a:lnTo>
                  <a:lnTo>
                    <a:pt x="479" y="220"/>
                  </a:lnTo>
                  <a:lnTo>
                    <a:pt x="480" y="220"/>
                  </a:lnTo>
                  <a:lnTo>
                    <a:pt x="482" y="219"/>
                  </a:lnTo>
                  <a:lnTo>
                    <a:pt x="483" y="217"/>
                  </a:lnTo>
                  <a:lnTo>
                    <a:pt x="484" y="217"/>
                  </a:lnTo>
                  <a:lnTo>
                    <a:pt x="484" y="219"/>
                  </a:lnTo>
                  <a:lnTo>
                    <a:pt x="483" y="219"/>
                  </a:lnTo>
                  <a:lnTo>
                    <a:pt x="484" y="220"/>
                  </a:lnTo>
                  <a:lnTo>
                    <a:pt x="483" y="220"/>
                  </a:lnTo>
                  <a:lnTo>
                    <a:pt x="482" y="220"/>
                  </a:lnTo>
                  <a:lnTo>
                    <a:pt x="482" y="221"/>
                  </a:lnTo>
                  <a:lnTo>
                    <a:pt x="480" y="221"/>
                  </a:lnTo>
                  <a:lnTo>
                    <a:pt x="480" y="222"/>
                  </a:lnTo>
                  <a:lnTo>
                    <a:pt x="480" y="224"/>
                  </a:lnTo>
                  <a:lnTo>
                    <a:pt x="479" y="224"/>
                  </a:lnTo>
                  <a:lnTo>
                    <a:pt x="479" y="225"/>
                  </a:lnTo>
                  <a:lnTo>
                    <a:pt x="479" y="226"/>
                  </a:lnTo>
                  <a:lnTo>
                    <a:pt x="478" y="226"/>
                  </a:lnTo>
                  <a:lnTo>
                    <a:pt x="476" y="228"/>
                  </a:lnTo>
                  <a:lnTo>
                    <a:pt x="475" y="228"/>
                  </a:lnTo>
                  <a:lnTo>
                    <a:pt x="475" y="229"/>
                  </a:lnTo>
                  <a:lnTo>
                    <a:pt x="476" y="229"/>
                  </a:lnTo>
                  <a:lnTo>
                    <a:pt x="476" y="230"/>
                  </a:lnTo>
                  <a:lnTo>
                    <a:pt x="478" y="230"/>
                  </a:lnTo>
                  <a:lnTo>
                    <a:pt x="479" y="230"/>
                  </a:lnTo>
                  <a:lnTo>
                    <a:pt x="479" y="230"/>
                  </a:lnTo>
                  <a:lnTo>
                    <a:pt x="480" y="230"/>
                  </a:lnTo>
                  <a:lnTo>
                    <a:pt x="480" y="231"/>
                  </a:lnTo>
                  <a:lnTo>
                    <a:pt x="480" y="233"/>
                  </a:lnTo>
                  <a:lnTo>
                    <a:pt x="482" y="233"/>
                  </a:lnTo>
                  <a:lnTo>
                    <a:pt x="483" y="233"/>
                  </a:lnTo>
                  <a:lnTo>
                    <a:pt x="484" y="233"/>
                  </a:lnTo>
                  <a:lnTo>
                    <a:pt x="483" y="234"/>
                  </a:lnTo>
                  <a:lnTo>
                    <a:pt x="484" y="234"/>
                  </a:lnTo>
                  <a:lnTo>
                    <a:pt x="484" y="235"/>
                  </a:lnTo>
                  <a:lnTo>
                    <a:pt x="484" y="237"/>
                  </a:lnTo>
                  <a:lnTo>
                    <a:pt x="485" y="237"/>
                  </a:lnTo>
                  <a:lnTo>
                    <a:pt x="484" y="238"/>
                  </a:lnTo>
                  <a:lnTo>
                    <a:pt x="484" y="239"/>
                  </a:lnTo>
                  <a:lnTo>
                    <a:pt x="485" y="238"/>
                  </a:lnTo>
                  <a:lnTo>
                    <a:pt x="487" y="238"/>
                  </a:lnTo>
                  <a:lnTo>
                    <a:pt x="488" y="238"/>
                  </a:lnTo>
                  <a:lnTo>
                    <a:pt x="488" y="239"/>
                  </a:lnTo>
                  <a:lnTo>
                    <a:pt x="487" y="239"/>
                  </a:lnTo>
                  <a:lnTo>
                    <a:pt x="487" y="240"/>
                  </a:lnTo>
                  <a:lnTo>
                    <a:pt x="488" y="240"/>
                  </a:lnTo>
                  <a:lnTo>
                    <a:pt x="488" y="242"/>
                  </a:lnTo>
                  <a:lnTo>
                    <a:pt x="489" y="242"/>
                  </a:lnTo>
                  <a:lnTo>
                    <a:pt x="489" y="243"/>
                  </a:lnTo>
                  <a:lnTo>
                    <a:pt x="489" y="244"/>
                  </a:lnTo>
                  <a:lnTo>
                    <a:pt x="489" y="246"/>
                  </a:lnTo>
                  <a:lnTo>
                    <a:pt x="489" y="247"/>
                  </a:lnTo>
                  <a:lnTo>
                    <a:pt x="488" y="247"/>
                  </a:lnTo>
                  <a:lnTo>
                    <a:pt x="488" y="248"/>
                  </a:lnTo>
                  <a:lnTo>
                    <a:pt x="488" y="249"/>
                  </a:lnTo>
                  <a:lnTo>
                    <a:pt x="489" y="249"/>
                  </a:lnTo>
                  <a:lnTo>
                    <a:pt x="492" y="249"/>
                  </a:lnTo>
                  <a:lnTo>
                    <a:pt x="493" y="249"/>
                  </a:lnTo>
                  <a:lnTo>
                    <a:pt x="493" y="248"/>
                  </a:lnTo>
                  <a:lnTo>
                    <a:pt x="494" y="248"/>
                  </a:lnTo>
                  <a:lnTo>
                    <a:pt x="496" y="248"/>
                  </a:lnTo>
                  <a:lnTo>
                    <a:pt x="496" y="247"/>
                  </a:lnTo>
                  <a:lnTo>
                    <a:pt x="497" y="247"/>
                  </a:lnTo>
                  <a:lnTo>
                    <a:pt x="498" y="247"/>
                  </a:lnTo>
                  <a:lnTo>
                    <a:pt x="500" y="247"/>
                  </a:lnTo>
                  <a:lnTo>
                    <a:pt x="501" y="247"/>
                  </a:lnTo>
                  <a:lnTo>
                    <a:pt x="501" y="246"/>
                  </a:lnTo>
                  <a:lnTo>
                    <a:pt x="501" y="246"/>
                  </a:lnTo>
                  <a:lnTo>
                    <a:pt x="501" y="247"/>
                  </a:lnTo>
                  <a:lnTo>
                    <a:pt x="502" y="248"/>
                  </a:lnTo>
                  <a:lnTo>
                    <a:pt x="501" y="248"/>
                  </a:lnTo>
                  <a:lnTo>
                    <a:pt x="501" y="249"/>
                  </a:lnTo>
                  <a:lnTo>
                    <a:pt x="501" y="251"/>
                  </a:lnTo>
                  <a:lnTo>
                    <a:pt x="500" y="251"/>
                  </a:lnTo>
                  <a:lnTo>
                    <a:pt x="498" y="251"/>
                  </a:lnTo>
                  <a:lnTo>
                    <a:pt x="498" y="252"/>
                  </a:lnTo>
                  <a:lnTo>
                    <a:pt x="497" y="252"/>
                  </a:lnTo>
                  <a:lnTo>
                    <a:pt x="497" y="253"/>
                  </a:lnTo>
                  <a:lnTo>
                    <a:pt x="498" y="253"/>
                  </a:lnTo>
                  <a:lnTo>
                    <a:pt x="498" y="255"/>
                  </a:lnTo>
                  <a:lnTo>
                    <a:pt x="497" y="255"/>
                  </a:lnTo>
                  <a:lnTo>
                    <a:pt x="496" y="256"/>
                  </a:lnTo>
                  <a:lnTo>
                    <a:pt x="496" y="257"/>
                  </a:lnTo>
                  <a:lnTo>
                    <a:pt x="497" y="257"/>
                  </a:lnTo>
                  <a:lnTo>
                    <a:pt x="498" y="257"/>
                  </a:lnTo>
                  <a:lnTo>
                    <a:pt x="500" y="257"/>
                  </a:lnTo>
                  <a:lnTo>
                    <a:pt x="501" y="257"/>
                  </a:lnTo>
                  <a:lnTo>
                    <a:pt x="501" y="256"/>
                  </a:lnTo>
                  <a:lnTo>
                    <a:pt x="501" y="256"/>
                  </a:lnTo>
                  <a:lnTo>
                    <a:pt x="501" y="255"/>
                  </a:lnTo>
                  <a:lnTo>
                    <a:pt x="502" y="255"/>
                  </a:lnTo>
                  <a:lnTo>
                    <a:pt x="502" y="256"/>
                  </a:lnTo>
                  <a:lnTo>
                    <a:pt x="502" y="257"/>
                  </a:lnTo>
                  <a:lnTo>
                    <a:pt x="501" y="258"/>
                  </a:lnTo>
                  <a:lnTo>
                    <a:pt x="501" y="260"/>
                  </a:lnTo>
                  <a:lnTo>
                    <a:pt x="501" y="261"/>
                  </a:lnTo>
                  <a:lnTo>
                    <a:pt x="501" y="260"/>
                  </a:lnTo>
                  <a:lnTo>
                    <a:pt x="501" y="261"/>
                  </a:lnTo>
                  <a:lnTo>
                    <a:pt x="501" y="261"/>
                  </a:lnTo>
                  <a:lnTo>
                    <a:pt x="501" y="262"/>
                  </a:lnTo>
                  <a:lnTo>
                    <a:pt x="501" y="262"/>
                  </a:lnTo>
                  <a:lnTo>
                    <a:pt x="501" y="262"/>
                  </a:lnTo>
                  <a:lnTo>
                    <a:pt x="501" y="264"/>
                  </a:lnTo>
                  <a:lnTo>
                    <a:pt x="501" y="265"/>
                  </a:lnTo>
                  <a:lnTo>
                    <a:pt x="502" y="265"/>
                  </a:lnTo>
                  <a:lnTo>
                    <a:pt x="502" y="266"/>
                  </a:lnTo>
                  <a:lnTo>
                    <a:pt x="503" y="266"/>
                  </a:lnTo>
                  <a:lnTo>
                    <a:pt x="502" y="267"/>
                  </a:lnTo>
                  <a:lnTo>
                    <a:pt x="503" y="267"/>
                  </a:lnTo>
                  <a:lnTo>
                    <a:pt x="505" y="269"/>
                  </a:lnTo>
                  <a:lnTo>
                    <a:pt x="503" y="270"/>
                  </a:lnTo>
                  <a:lnTo>
                    <a:pt x="503" y="271"/>
                  </a:lnTo>
                  <a:lnTo>
                    <a:pt x="505" y="271"/>
                  </a:lnTo>
                  <a:lnTo>
                    <a:pt x="505" y="273"/>
                  </a:lnTo>
                  <a:lnTo>
                    <a:pt x="506" y="274"/>
                  </a:lnTo>
                  <a:lnTo>
                    <a:pt x="505" y="274"/>
                  </a:lnTo>
                  <a:lnTo>
                    <a:pt x="503" y="274"/>
                  </a:lnTo>
                  <a:lnTo>
                    <a:pt x="502" y="274"/>
                  </a:lnTo>
                  <a:lnTo>
                    <a:pt x="501" y="274"/>
                  </a:lnTo>
                  <a:lnTo>
                    <a:pt x="501" y="274"/>
                  </a:lnTo>
                  <a:lnTo>
                    <a:pt x="500" y="274"/>
                  </a:lnTo>
                  <a:lnTo>
                    <a:pt x="498" y="274"/>
                  </a:lnTo>
                  <a:lnTo>
                    <a:pt x="500" y="275"/>
                  </a:lnTo>
                  <a:lnTo>
                    <a:pt x="500" y="276"/>
                  </a:lnTo>
                  <a:lnTo>
                    <a:pt x="500" y="278"/>
                  </a:lnTo>
                  <a:lnTo>
                    <a:pt x="500" y="279"/>
                  </a:lnTo>
                  <a:lnTo>
                    <a:pt x="501" y="279"/>
                  </a:lnTo>
                  <a:lnTo>
                    <a:pt x="501" y="280"/>
                  </a:lnTo>
                  <a:lnTo>
                    <a:pt x="501" y="282"/>
                  </a:lnTo>
                  <a:lnTo>
                    <a:pt x="500" y="283"/>
                  </a:lnTo>
                  <a:lnTo>
                    <a:pt x="500" y="284"/>
                  </a:lnTo>
                  <a:lnTo>
                    <a:pt x="501" y="284"/>
                  </a:lnTo>
                  <a:lnTo>
                    <a:pt x="501" y="284"/>
                  </a:lnTo>
                  <a:lnTo>
                    <a:pt x="502" y="284"/>
                  </a:lnTo>
                  <a:lnTo>
                    <a:pt x="503" y="285"/>
                  </a:lnTo>
                  <a:lnTo>
                    <a:pt x="505" y="285"/>
                  </a:lnTo>
                  <a:lnTo>
                    <a:pt x="506" y="287"/>
                  </a:lnTo>
                  <a:lnTo>
                    <a:pt x="507" y="287"/>
                  </a:lnTo>
                  <a:lnTo>
                    <a:pt x="507" y="288"/>
                  </a:lnTo>
                  <a:lnTo>
                    <a:pt x="509" y="288"/>
                  </a:lnTo>
                  <a:lnTo>
                    <a:pt x="509" y="289"/>
                  </a:lnTo>
                  <a:lnTo>
                    <a:pt x="507" y="289"/>
                  </a:lnTo>
                  <a:lnTo>
                    <a:pt x="506" y="289"/>
                  </a:lnTo>
                  <a:lnTo>
                    <a:pt x="505" y="289"/>
                  </a:lnTo>
                  <a:lnTo>
                    <a:pt x="505" y="291"/>
                  </a:lnTo>
                  <a:lnTo>
                    <a:pt x="503" y="291"/>
                  </a:lnTo>
                  <a:lnTo>
                    <a:pt x="503" y="292"/>
                  </a:lnTo>
                  <a:lnTo>
                    <a:pt x="502" y="293"/>
                  </a:lnTo>
                  <a:lnTo>
                    <a:pt x="502" y="292"/>
                  </a:lnTo>
                  <a:lnTo>
                    <a:pt x="501" y="292"/>
                  </a:lnTo>
                  <a:lnTo>
                    <a:pt x="501" y="293"/>
                  </a:lnTo>
                  <a:lnTo>
                    <a:pt x="501" y="293"/>
                  </a:lnTo>
                  <a:lnTo>
                    <a:pt x="501" y="293"/>
                  </a:lnTo>
                  <a:lnTo>
                    <a:pt x="500" y="293"/>
                  </a:lnTo>
                  <a:lnTo>
                    <a:pt x="498" y="293"/>
                  </a:lnTo>
                  <a:lnTo>
                    <a:pt x="498" y="293"/>
                  </a:lnTo>
                  <a:lnTo>
                    <a:pt x="498" y="292"/>
                  </a:lnTo>
                  <a:lnTo>
                    <a:pt x="497" y="292"/>
                  </a:lnTo>
                  <a:lnTo>
                    <a:pt x="496" y="292"/>
                  </a:lnTo>
                  <a:lnTo>
                    <a:pt x="494" y="292"/>
                  </a:lnTo>
                  <a:lnTo>
                    <a:pt x="494" y="291"/>
                  </a:lnTo>
                  <a:lnTo>
                    <a:pt x="493" y="291"/>
                  </a:lnTo>
                  <a:lnTo>
                    <a:pt x="492" y="291"/>
                  </a:lnTo>
                  <a:lnTo>
                    <a:pt x="491" y="291"/>
                  </a:lnTo>
                  <a:lnTo>
                    <a:pt x="489" y="291"/>
                  </a:lnTo>
                  <a:lnTo>
                    <a:pt x="488" y="289"/>
                  </a:lnTo>
                  <a:lnTo>
                    <a:pt x="487" y="289"/>
                  </a:lnTo>
                  <a:lnTo>
                    <a:pt x="485" y="289"/>
                  </a:lnTo>
                  <a:lnTo>
                    <a:pt x="485" y="291"/>
                  </a:lnTo>
                  <a:lnTo>
                    <a:pt x="484" y="291"/>
                  </a:lnTo>
                  <a:lnTo>
                    <a:pt x="484" y="292"/>
                  </a:lnTo>
                  <a:lnTo>
                    <a:pt x="484" y="293"/>
                  </a:lnTo>
                  <a:lnTo>
                    <a:pt x="483" y="293"/>
                  </a:lnTo>
                  <a:lnTo>
                    <a:pt x="483" y="293"/>
                  </a:lnTo>
                  <a:lnTo>
                    <a:pt x="483" y="295"/>
                  </a:lnTo>
                  <a:lnTo>
                    <a:pt x="482" y="295"/>
                  </a:lnTo>
                  <a:lnTo>
                    <a:pt x="480" y="295"/>
                  </a:lnTo>
                  <a:lnTo>
                    <a:pt x="479" y="295"/>
                  </a:lnTo>
                  <a:lnTo>
                    <a:pt x="479" y="296"/>
                  </a:lnTo>
                  <a:lnTo>
                    <a:pt x="478" y="296"/>
                  </a:lnTo>
                  <a:lnTo>
                    <a:pt x="476" y="296"/>
                  </a:lnTo>
                  <a:lnTo>
                    <a:pt x="475" y="296"/>
                  </a:lnTo>
                  <a:lnTo>
                    <a:pt x="475" y="295"/>
                  </a:lnTo>
                  <a:lnTo>
                    <a:pt x="475" y="293"/>
                  </a:lnTo>
                  <a:lnTo>
                    <a:pt x="475" y="293"/>
                  </a:lnTo>
                  <a:lnTo>
                    <a:pt x="475" y="292"/>
                  </a:lnTo>
                  <a:lnTo>
                    <a:pt x="474" y="292"/>
                  </a:lnTo>
                  <a:lnTo>
                    <a:pt x="474" y="293"/>
                  </a:lnTo>
                  <a:lnTo>
                    <a:pt x="473" y="293"/>
                  </a:lnTo>
                  <a:lnTo>
                    <a:pt x="471" y="293"/>
                  </a:lnTo>
                  <a:lnTo>
                    <a:pt x="471" y="292"/>
                  </a:lnTo>
                  <a:lnTo>
                    <a:pt x="471" y="291"/>
                  </a:lnTo>
                  <a:lnTo>
                    <a:pt x="470" y="291"/>
                  </a:lnTo>
                  <a:lnTo>
                    <a:pt x="470" y="291"/>
                  </a:lnTo>
                  <a:lnTo>
                    <a:pt x="469" y="291"/>
                  </a:lnTo>
                  <a:lnTo>
                    <a:pt x="467" y="289"/>
                  </a:lnTo>
                  <a:lnTo>
                    <a:pt x="467" y="291"/>
                  </a:lnTo>
                  <a:lnTo>
                    <a:pt x="466" y="291"/>
                  </a:lnTo>
                  <a:lnTo>
                    <a:pt x="465" y="291"/>
                  </a:lnTo>
                  <a:lnTo>
                    <a:pt x="464" y="291"/>
                  </a:lnTo>
                  <a:lnTo>
                    <a:pt x="464" y="289"/>
                  </a:lnTo>
                  <a:lnTo>
                    <a:pt x="462" y="291"/>
                  </a:lnTo>
                  <a:lnTo>
                    <a:pt x="462" y="292"/>
                  </a:lnTo>
                  <a:lnTo>
                    <a:pt x="462" y="293"/>
                  </a:lnTo>
                  <a:lnTo>
                    <a:pt x="462" y="293"/>
                  </a:lnTo>
                  <a:lnTo>
                    <a:pt x="462" y="295"/>
                  </a:lnTo>
                  <a:lnTo>
                    <a:pt x="462" y="296"/>
                  </a:lnTo>
                  <a:lnTo>
                    <a:pt x="461" y="297"/>
                  </a:lnTo>
                  <a:lnTo>
                    <a:pt x="460" y="297"/>
                  </a:lnTo>
                  <a:lnTo>
                    <a:pt x="460" y="298"/>
                  </a:lnTo>
                  <a:lnTo>
                    <a:pt x="458" y="297"/>
                  </a:lnTo>
                  <a:lnTo>
                    <a:pt x="458" y="298"/>
                  </a:lnTo>
                  <a:lnTo>
                    <a:pt x="458" y="300"/>
                  </a:lnTo>
                  <a:lnTo>
                    <a:pt x="457" y="300"/>
                  </a:lnTo>
                  <a:lnTo>
                    <a:pt x="455" y="300"/>
                  </a:lnTo>
                  <a:lnTo>
                    <a:pt x="455" y="301"/>
                  </a:lnTo>
                  <a:lnTo>
                    <a:pt x="456" y="302"/>
                  </a:lnTo>
                  <a:lnTo>
                    <a:pt x="457" y="302"/>
                  </a:lnTo>
                  <a:lnTo>
                    <a:pt x="457" y="304"/>
                  </a:lnTo>
                  <a:lnTo>
                    <a:pt x="458" y="304"/>
                  </a:lnTo>
                  <a:lnTo>
                    <a:pt x="458" y="305"/>
                  </a:lnTo>
                  <a:lnTo>
                    <a:pt x="458" y="306"/>
                  </a:lnTo>
                  <a:lnTo>
                    <a:pt x="457" y="306"/>
                  </a:lnTo>
                  <a:lnTo>
                    <a:pt x="456" y="306"/>
                  </a:lnTo>
                  <a:lnTo>
                    <a:pt x="455" y="306"/>
                  </a:lnTo>
                  <a:lnTo>
                    <a:pt x="453" y="306"/>
                  </a:lnTo>
                  <a:lnTo>
                    <a:pt x="453" y="307"/>
                  </a:lnTo>
                  <a:lnTo>
                    <a:pt x="452" y="306"/>
                  </a:lnTo>
                  <a:lnTo>
                    <a:pt x="452" y="307"/>
                  </a:lnTo>
                  <a:lnTo>
                    <a:pt x="452" y="309"/>
                  </a:lnTo>
                  <a:lnTo>
                    <a:pt x="451" y="310"/>
                  </a:lnTo>
                  <a:lnTo>
                    <a:pt x="451" y="309"/>
                  </a:lnTo>
                  <a:lnTo>
                    <a:pt x="449" y="309"/>
                  </a:lnTo>
                  <a:lnTo>
                    <a:pt x="449" y="307"/>
                  </a:lnTo>
                  <a:lnTo>
                    <a:pt x="448" y="307"/>
                  </a:lnTo>
                  <a:lnTo>
                    <a:pt x="448" y="306"/>
                  </a:lnTo>
                  <a:lnTo>
                    <a:pt x="447" y="306"/>
                  </a:lnTo>
                  <a:lnTo>
                    <a:pt x="446" y="305"/>
                  </a:lnTo>
                  <a:lnTo>
                    <a:pt x="444" y="305"/>
                  </a:lnTo>
                  <a:lnTo>
                    <a:pt x="443" y="305"/>
                  </a:lnTo>
                  <a:lnTo>
                    <a:pt x="443" y="304"/>
                  </a:lnTo>
                  <a:lnTo>
                    <a:pt x="443" y="302"/>
                  </a:lnTo>
                  <a:lnTo>
                    <a:pt x="443" y="301"/>
                  </a:lnTo>
                  <a:lnTo>
                    <a:pt x="442" y="301"/>
                  </a:lnTo>
                  <a:lnTo>
                    <a:pt x="440" y="301"/>
                  </a:lnTo>
                  <a:lnTo>
                    <a:pt x="439" y="301"/>
                  </a:lnTo>
                  <a:lnTo>
                    <a:pt x="439" y="302"/>
                  </a:lnTo>
                  <a:lnTo>
                    <a:pt x="438" y="302"/>
                  </a:lnTo>
                  <a:lnTo>
                    <a:pt x="438" y="304"/>
                  </a:lnTo>
                  <a:lnTo>
                    <a:pt x="437" y="304"/>
                  </a:lnTo>
                  <a:lnTo>
                    <a:pt x="437" y="302"/>
                  </a:lnTo>
                  <a:lnTo>
                    <a:pt x="435" y="302"/>
                  </a:lnTo>
                  <a:lnTo>
                    <a:pt x="434" y="302"/>
                  </a:lnTo>
                  <a:lnTo>
                    <a:pt x="434" y="301"/>
                  </a:lnTo>
                  <a:lnTo>
                    <a:pt x="433" y="301"/>
                  </a:lnTo>
                  <a:lnTo>
                    <a:pt x="433" y="302"/>
                  </a:lnTo>
                  <a:lnTo>
                    <a:pt x="431" y="302"/>
                  </a:lnTo>
                  <a:lnTo>
                    <a:pt x="430" y="302"/>
                  </a:lnTo>
                  <a:lnTo>
                    <a:pt x="429" y="301"/>
                  </a:lnTo>
                  <a:lnTo>
                    <a:pt x="428" y="301"/>
                  </a:lnTo>
                  <a:lnTo>
                    <a:pt x="428" y="300"/>
                  </a:lnTo>
                  <a:lnTo>
                    <a:pt x="426" y="300"/>
                  </a:lnTo>
                  <a:lnTo>
                    <a:pt x="425" y="300"/>
                  </a:lnTo>
                  <a:lnTo>
                    <a:pt x="425" y="298"/>
                  </a:lnTo>
                  <a:lnTo>
                    <a:pt x="424" y="298"/>
                  </a:lnTo>
                  <a:lnTo>
                    <a:pt x="422" y="298"/>
                  </a:lnTo>
                  <a:lnTo>
                    <a:pt x="422" y="297"/>
                  </a:lnTo>
                  <a:lnTo>
                    <a:pt x="421" y="297"/>
                  </a:lnTo>
                  <a:lnTo>
                    <a:pt x="420" y="296"/>
                  </a:lnTo>
                  <a:lnTo>
                    <a:pt x="419" y="296"/>
                  </a:lnTo>
                  <a:lnTo>
                    <a:pt x="419" y="295"/>
                  </a:lnTo>
                  <a:lnTo>
                    <a:pt x="417" y="295"/>
                  </a:lnTo>
                  <a:lnTo>
                    <a:pt x="416" y="293"/>
                  </a:lnTo>
                  <a:lnTo>
                    <a:pt x="415" y="293"/>
                  </a:lnTo>
                  <a:lnTo>
                    <a:pt x="413" y="293"/>
                  </a:lnTo>
                  <a:lnTo>
                    <a:pt x="413" y="293"/>
                  </a:lnTo>
                  <a:lnTo>
                    <a:pt x="412" y="293"/>
                  </a:lnTo>
                  <a:lnTo>
                    <a:pt x="411" y="293"/>
                  </a:lnTo>
                  <a:lnTo>
                    <a:pt x="411" y="293"/>
                  </a:lnTo>
                  <a:lnTo>
                    <a:pt x="410" y="293"/>
                  </a:lnTo>
                  <a:lnTo>
                    <a:pt x="408" y="293"/>
                  </a:lnTo>
                  <a:lnTo>
                    <a:pt x="408" y="292"/>
                  </a:lnTo>
                  <a:lnTo>
                    <a:pt x="408" y="292"/>
                  </a:lnTo>
                  <a:lnTo>
                    <a:pt x="407" y="292"/>
                  </a:lnTo>
                  <a:lnTo>
                    <a:pt x="407" y="293"/>
                  </a:lnTo>
                  <a:lnTo>
                    <a:pt x="408" y="293"/>
                  </a:lnTo>
                  <a:lnTo>
                    <a:pt x="408" y="295"/>
                  </a:lnTo>
                  <a:lnTo>
                    <a:pt x="410" y="295"/>
                  </a:lnTo>
                  <a:lnTo>
                    <a:pt x="411" y="296"/>
                  </a:lnTo>
                  <a:lnTo>
                    <a:pt x="412" y="296"/>
                  </a:lnTo>
                  <a:lnTo>
                    <a:pt x="412" y="297"/>
                  </a:lnTo>
                  <a:lnTo>
                    <a:pt x="411" y="297"/>
                  </a:lnTo>
                  <a:lnTo>
                    <a:pt x="411" y="298"/>
                  </a:lnTo>
                  <a:lnTo>
                    <a:pt x="411" y="300"/>
                  </a:lnTo>
                  <a:lnTo>
                    <a:pt x="412" y="300"/>
                  </a:lnTo>
                  <a:lnTo>
                    <a:pt x="412" y="301"/>
                  </a:lnTo>
                  <a:lnTo>
                    <a:pt x="412" y="302"/>
                  </a:lnTo>
                  <a:lnTo>
                    <a:pt x="413" y="302"/>
                  </a:lnTo>
                  <a:lnTo>
                    <a:pt x="413" y="304"/>
                  </a:lnTo>
                  <a:lnTo>
                    <a:pt x="413" y="305"/>
                  </a:lnTo>
                  <a:lnTo>
                    <a:pt x="415" y="305"/>
                  </a:lnTo>
                  <a:lnTo>
                    <a:pt x="415" y="306"/>
                  </a:lnTo>
                  <a:lnTo>
                    <a:pt x="416" y="306"/>
                  </a:lnTo>
                  <a:lnTo>
                    <a:pt x="417" y="306"/>
                  </a:lnTo>
                  <a:lnTo>
                    <a:pt x="419" y="306"/>
                  </a:lnTo>
                  <a:lnTo>
                    <a:pt x="419" y="307"/>
                  </a:lnTo>
                  <a:lnTo>
                    <a:pt x="417" y="307"/>
                  </a:lnTo>
                  <a:lnTo>
                    <a:pt x="416" y="307"/>
                  </a:lnTo>
                  <a:lnTo>
                    <a:pt x="415" y="307"/>
                  </a:lnTo>
                  <a:lnTo>
                    <a:pt x="415" y="309"/>
                  </a:lnTo>
                  <a:lnTo>
                    <a:pt x="416" y="309"/>
                  </a:lnTo>
                  <a:lnTo>
                    <a:pt x="416" y="310"/>
                  </a:lnTo>
                  <a:lnTo>
                    <a:pt x="417" y="310"/>
                  </a:lnTo>
                  <a:lnTo>
                    <a:pt x="419" y="311"/>
                  </a:lnTo>
                  <a:lnTo>
                    <a:pt x="419" y="313"/>
                  </a:lnTo>
                  <a:lnTo>
                    <a:pt x="420" y="313"/>
                  </a:lnTo>
                  <a:lnTo>
                    <a:pt x="421" y="313"/>
                  </a:lnTo>
                  <a:lnTo>
                    <a:pt x="421" y="314"/>
                  </a:lnTo>
                  <a:lnTo>
                    <a:pt x="422" y="314"/>
                  </a:lnTo>
                  <a:lnTo>
                    <a:pt x="422" y="315"/>
                  </a:lnTo>
                  <a:lnTo>
                    <a:pt x="424" y="315"/>
                  </a:lnTo>
                  <a:lnTo>
                    <a:pt x="424" y="316"/>
                  </a:lnTo>
                  <a:lnTo>
                    <a:pt x="424" y="318"/>
                  </a:lnTo>
                  <a:lnTo>
                    <a:pt x="422" y="316"/>
                  </a:lnTo>
                  <a:lnTo>
                    <a:pt x="422" y="318"/>
                  </a:lnTo>
                  <a:lnTo>
                    <a:pt x="422" y="319"/>
                  </a:lnTo>
                  <a:lnTo>
                    <a:pt x="421" y="318"/>
                  </a:lnTo>
                  <a:lnTo>
                    <a:pt x="421" y="319"/>
                  </a:lnTo>
                  <a:lnTo>
                    <a:pt x="421" y="320"/>
                  </a:lnTo>
                  <a:lnTo>
                    <a:pt x="422" y="320"/>
                  </a:lnTo>
                  <a:lnTo>
                    <a:pt x="424" y="320"/>
                  </a:lnTo>
                  <a:lnTo>
                    <a:pt x="424" y="322"/>
                  </a:lnTo>
                  <a:lnTo>
                    <a:pt x="422" y="322"/>
                  </a:lnTo>
                  <a:lnTo>
                    <a:pt x="421" y="322"/>
                  </a:lnTo>
                  <a:lnTo>
                    <a:pt x="420" y="322"/>
                  </a:lnTo>
                  <a:lnTo>
                    <a:pt x="420" y="320"/>
                  </a:lnTo>
                  <a:lnTo>
                    <a:pt x="419" y="320"/>
                  </a:lnTo>
                  <a:lnTo>
                    <a:pt x="417" y="320"/>
                  </a:lnTo>
                  <a:lnTo>
                    <a:pt x="417" y="319"/>
                  </a:lnTo>
                  <a:lnTo>
                    <a:pt x="416" y="319"/>
                  </a:lnTo>
                  <a:lnTo>
                    <a:pt x="415" y="319"/>
                  </a:lnTo>
                  <a:lnTo>
                    <a:pt x="415" y="320"/>
                  </a:lnTo>
                  <a:lnTo>
                    <a:pt x="413" y="320"/>
                  </a:lnTo>
                  <a:lnTo>
                    <a:pt x="413" y="319"/>
                  </a:lnTo>
                  <a:lnTo>
                    <a:pt x="412" y="319"/>
                  </a:lnTo>
                  <a:lnTo>
                    <a:pt x="411" y="319"/>
                  </a:lnTo>
                  <a:lnTo>
                    <a:pt x="410" y="319"/>
                  </a:lnTo>
                  <a:lnTo>
                    <a:pt x="410" y="318"/>
                  </a:lnTo>
                  <a:lnTo>
                    <a:pt x="408" y="318"/>
                  </a:lnTo>
                  <a:lnTo>
                    <a:pt x="408" y="316"/>
                  </a:lnTo>
                  <a:lnTo>
                    <a:pt x="408" y="316"/>
                  </a:lnTo>
                  <a:lnTo>
                    <a:pt x="407" y="316"/>
                  </a:lnTo>
                  <a:lnTo>
                    <a:pt x="407" y="315"/>
                  </a:lnTo>
                  <a:lnTo>
                    <a:pt x="406" y="315"/>
                  </a:lnTo>
                  <a:lnTo>
                    <a:pt x="404" y="315"/>
                  </a:lnTo>
                  <a:lnTo>
                    <a:pt x="404" y="314"/>
                  </a:lnTo>
                  <a:lnTo>
                    <a:pt x="403" y="314"/>
                  </a:lnTo>
                  <a:lnTo>
                    <a:pt x="402" y="314"/>
                  </a:lnTo>
                  <a:lnTo>
                    <a:pt x="402" y="313"/>
                  </a:lnTo>
                  <a:lnTo>
                    <a:pt x="401" y="313"/>
                  </a:lnTo>
                  <a:lnTo>
                    <a:pt x="401" y="311"/>
                  </a:lnTo>
                  <a:lnTo>
                    <a:pt x="401" y="310"/>
                  </a:lnTo>
                  <a:lnTo>
                    <a:pt x="399" y="310"/>
                  </a:lnTo>
                  <a:lnTo>
                    <a:pt x="398" y="310"/>
                  </a:lnTo>
                  <a:lnTo>
                    <a:pt x="397" y="311"/>
                  </a:lnTo>
                  <a:lnTo>
                    <a:pt x="395" y="311"/>
                  </a:lnTo>
                  <a:lnTo>
                    <a:pt x="394" y="313"/>
                  </a:lnTo>
                  <a:lnTo>
                    <a:pt x="394" y="314"/>
                  </a:lnTo>
                  <a:lnTo>
                    <a:pt x="395" y="314"/>
                  </a:lnTo>
                  <a:lnTo>
                    <a:pt x="395" y="315"/>
                  </a:lnTo>
                  <a:lnTo>
                    <a:pt x="395" y="316"/>
                  </a:lnTo>
                  <a:lnTo>
                    <a:pt x="397" y="316"/>
                  </a:lnTo>
                  <a:lnTo>
                    <a:pt x="398" y="316"/>
                  </a:lnTo>
                  <a:lnTo>
                    <a:pt x="398" y="318"/>
                  </a:lnTo>
                  <a:lnTo>
                    <a:pt x="399" y="318"/>
                  </a:lnTo>
                  <a:lnTo>
                    <a:pt x="399" y="319"/>
                  </a:lnTo>
                  <a:lnTo>
                    <a:pt x="401" y="319"/>
                  </a:lnTo>
                  <a:lnTo>
                    <a:pt x="402" y="320"/>
                  </a:lnTo>
                  <a:lnTo>
                    <a:pt x="403" y="320"/>
                  </a:lnTo>
                  <a:lnTo>
                    <a:pt x="403" y="322"/>
                  </a:lnTo>
                  <a:lnTo>
                    <a:pt x="404" y="322"/>
                  </a:lnTo>
                  <a:lnTo>
                    <a:pt x="404" y="323"/>
                  </a:lnTo>
                  <a:lnTo>
                    <a:pt x="406" y="323"/>
                  </a:lnTo>
                  <a:lnTo>
                    <a:pt x="407" y="323"/>
                  </a:lnTo>
                  <a:lnTo>
                    <a:pt x="407" y="324"/>
                  </a:lnTo>
                  <a:lnTo>
                    <a:pt x="408" y="324"/>
                  </a:lnTo>
                  <a:lnTo>
                    <a:pt x="408" y="324"/>
                  </a:lnTo>
                  <a:lnTo>
                    <a:pt x="408" y="324"/>
                  </a:lnTo>
                  <a:lnTo>
                    <a:pt x="410" y="324"/>
                  </a:lnTo>
                  <a:lnTo>
                    <a:pt x="411" y="324"/>
                  </a:lnTo>
                  <a:lnTo>
                    <a:pt x="411" y="325"/>
                  </a:lnTo>
                  <a:lnTo>
                    <a:pt x="412" y="325"/>
                  </a:lnTo>
                  <a:lnTo>
                    <a:pt x="412" y="327"/>
                  </a:lnTo>
                  <a:lnTo>
                    <a:pt x="412" y="328"/>
                  </a:lnTo>
                  <a:lnTo>
                    <a:pt x="411" y="329"/>
                  </a:lnTo>
                  <a:lnTo>
                    <a:pt x="412" y="329"/>
                  </a:lnTo>
                  <a:lnTo>
                    <a:pt x="411" y="331"/>
                  </a:lnTo>
                  <a:lnTo>
                    <a:pt x="411" y="332"/>
                  </a:lnTo>
                  <a:lnTo>
                    <a:pt x="410" y="332"/>
                  </a:lnTo>
                  <a:lnTo>
                    <a:pt x="410" y="333"/>
                  </a:lnTo>
                  <a:lnTo>
                    <a:pt x="410" y="334"/>
                  </a:lnTo>
                  <a:lnTo>
                    <a:pt x="410" y="336"/>
                  </a:lnTo>
                  <a:lnTo>
                    <a:pt x="410" y="337"/>
                  </a:lnTo>
                  <a:lnTo>
                    <a:pt x="411" y="337"/>
                  </a:lnTo>
                  <a:lnTo>
                    <a:pt x="411" y="338"/>
                  </a:lnTo>
                  <a:lnTo>
                    <a:pt x="411" y="340"/>
                  </a:lnTo>
                  <a:lnTo>
                    <a:pt x="410" y="340"/>
                  </a:lnTo>
                  <a:lnTo>
                    <a:pt x="410" y="338"/>
                  </a:lnTo>
                  <a:lnTo>
                    <a:pt x="408" y="338"/>
                  </a:lnTo>
                  <a:lnTo>
                    <a:pt x="408" y="338"/>
                  </a:lnTo>
                  <a:lnTo>
                    <a:pt x="407" y="338"/>
                  </a:lnTo>
                  <a:lnTo>
                    <a:pt x="407" y="337"/>
                  </a:lnTo>
                  <a:lnTo>
                    <a:pt x="406" y="337"/>
                  </a:lnTo>
                  <a:lnTo>
                    <a:pt x="404" y="337"/>
                  </a:lnTo>
                  <a:lnTo>
                    <a:pt x="403" y="337"/>
                  </a:lnTo>
                  <a:lnTo>
                    <a:pt x="403" y="338"/>
                  </a:lnTo>
                  <a:lnTo>
                    <a:pt x="403" y="340"/>
                  </a:lnTo>
                  <a:lnTo>
                    <a:pt x="404" y="340"/>
                  </a:lnTo>
                  <a:lnTo>
                    <a:pt x="406" y="340"/>
                  </a:lnTo>
                  <a:lnTo>
                    <a:pt x="404" y="341"/>
                  </a:lnTo>
                  <a:lnTo>
                    <a:pt x="404" y="342"/>
                  </a:lnTo>
                  <a:lnTo>
                    <a:pt x="403" y="342"/>
                  </a:lnTo>
                  <a:lnTo>
                    <a:pt x="402" y="343"/>
                  </a:lnTo>
                  <a:lnTo>
                    <a:pt x="401" y="343"/>
                  </a:lnTo>
                  <a:lnTo>
                    <a:pt x="401" y="345"/>
                  </a:lnTo>
                  <a:lnTo>
                    <a:pt x="401" y="346"/>
                  </a:lnTo>
                  <a:lnTo>
                    <a:pt x="401" y="347"/>
                  </a:lnTo>
                  <a:lnTo>
                    <a:pt x="399" y="347"/>
                  </a:lnTo>
                  <a:lnTo>
                    <a:pt x="398" y="347"/>
                  </a:lnTo>
                  <a:lnTo>
                    <a:pt x="398" y="349"/>
                  </a:lnTo>
                  <a:lnTo>
                    <a:pt x="399" y="349"/>
                  </a:lnTo>
                  <a:lnTo>
                    <a:pt x="399" y="350"/>
                  </a:lnTo>
                  <a:lnTo>
                    <a:pt x="401" y="350"/>
                  </a:lnTo>
                  <a:lnTo>
                    <a:pt x="401" y="351"/>
                  </a:lnTo>
                  <a:lnTo>
                    <a:pt x="401" y="352"/>
                  </a:lnTo>
                  <a:lnTo>
                    <a:pt x="402" y="352"/>
                  </a:lnTo>
                  <a:lnTo>
                    <a:pt x="403" y="352"/>
                  </a:lnTo>
                  <a:lnTo>
                    <a:pt x="403" y="354"/>
                  </a:lnTo>
                  <a:lnTo>
                    <a:pt x="404" y="354"/>
                  </a:lnTo>
                  <a:lnTo>
                    <a:pt x="404" y="355"/>
                  </a:lnTo>
                  <a:lnTo>
                    <a:pt x="404" y="355"/>
                  </a:lnTo>
                  <a:lnTo>
                    <a:pt x="406" y="356"/>
                  </a:lnTo>
                  <a:lnTo>
                    <a:pt x="407" y="356"/>
                  </a:lnTo>
                  <a:lnTo>
                    <a:pt x="407" y="358"/>
                  </a:lnTo>
                  <a:lnTo>
                    <a:pt x="407" y="359"/>
                  </a:lnTo>
                  <a:lnTo>
                    <a:pt x="407" y="360"/>
                  </a:lnTo>
                  <a:lnTo>
                    <a:pt x="406" y="360"/>
                  </a:lnTo>
                  <a:lnTo>
                    <a:pt x="406" y="361"/>
                  </a:lnTo>
                  <a:lnTo>
                    <a:pt x="404" y="360"/>
                  </a:lnTo>
                  <a:lnTo>
                    <a:pt x="404" y="361"/>
                  </a:lnTo>
                  <a:lnTo>
                    <a:pt x="403" y="361"/>
                  </a:lnTo>
                  <a:lnTo>
                    <a:pt x="403" y="363"/>
                  </a:lnTo>
                  <a:lnTo>
                    <a:pt x="404" y="364"/>
                  </a:lnTo>
                  <a:lnTo>
                    <a:pt x="406" y="364"/>
                  </a:lnTo>
                  <a:lnTo>
                    <a:pt x="404" y="365"/>
                  </a:lnTo>
                  <a:lnTo>
                    <a:pt x="406" y="365"/>
                  </a:lnTo>
                  <a:lnTo>
                    <a:pt x="406" y="367"/>
                  </a:lnTo>
                  <a:lnTo>
                    <a:pt x="406" y="368"/>
                  </a:lnTo>
                  <a:lnTo>
                    <a:pt x="404" y="368"/>
                  </a:lnTo>
                  <a:lnTo>
                    <a:pt x="404" y="369"/>
                  </a:lnTo>
                  <a:lnTo>
                    <a:pt x="406" y="369"/>
                  </a:lnTo>
                  <a:lnTo>
                    <a:pt x="407" y="369"/>
                  </a:lnTo>
                  <a:lnTo>
                    <a:pt x="408" y="369"/>
                  </a:lnTo>
                  <a:lnTo>
                    <a:pt x="408" y="369"/>
                  </a:lnTo>
                  <a:lnTo>
                    <a:pt x="410" y="369"/>
                  </a:lnTo>
                  <a:lnTo>
                    <a:pt x="410" y="371"/>
                  </a:lnTo>
                  <a:lnTo>
                    <a:pt x="410" y="372"/>
                  </a:lnTo>
                  <a:lnTo>
                    <a:pt x="411" y="372"/>
                  </a:lnTo>
                  <a:lnTo>
                    <a:pt x="412" y="372"/>
                  </a:lnTo>
                  <a:lnTo>
                    <a:pt x="413" y="372"/>
                  </a:lnTo>
                  <a:lnTo>
                    <a:pt x="413" y="373"/>
                  </a:lnTo>
                  <a:lnTo>
                    <a:pt x="413" y="374"/>
                  </a:lnTo>
                  <a:lnTo>
                    <a:pt x="415" y="374"/>
                  </a:lnTo>
                  <a:lnTo>
                    <a:pt x="416" y="374"/>
                  </a:lnTo>
                  <a:lnTo>
                    <a:pt x="417" y="374"/>
                  </a:lnTo>
                  <a:lnTo>
                    <a:pt x="417" y="376"/>
                  </a:lnTo>
                  <a:lnTo>
                    <a:pt x="417" y="377"/>
                  </a:lnTo>
                  <a:lnTo>
                    <a:pt x="416" y="377"/>
                  </a:lnTo>
                  <a:lnTo>
                    <a:pt x="415" y="378"/>
                  </a:lnTo>
                  <a:lnTo>
                    <a:pt x="416" y="378"/>
                  </a:lnTo>
                  <a:lnTo>
                    <a:pt x="416" y="380"/>
                  </a:lnTo>
                  <a:lnTo>
                    <a:pt x="417" y="380"/>
                  </a:lnTo>
                  <a:lnTo>
                    <a:pt x="417" y="378"/>
                  </a:lnTo>
                  <a:lnTo>
                    <a:pt x="419" y="378"/>
                  </a:lnTo>
                  <a:lnTo>
                    <a:pt x="419" y="380"/>
                  </a:lnTo>
                  <a:lnTo>
                    <a:pt x="420" y="380"/>
                  </a:lnTo>
                  <a:lnTo>
                    <a:pt x="420" y="381"/>
                  </a:lnTo>
                  <a:lnTo>
                    <a:pt x="421" y="381"/>
                  </a:lnTo>
                  <a:lnTo>
                    <a:pt x="422" y="381"/>
                  </a:lnTo>
                  <a:lnTo>
                    <a:pt x="424" y="381"/>
                  </a:lnTo>
                  <a:lnTo>
                    <a:pt x="424" y="382"/>
                  </a:lnTo>
                  <a:lnTo>
                    <a:pt x="425" y="383"/>
                  </a:lnTo>
                  <a:lnTo>
                    <a:pt x="425" y="385"/>
                  </a:lnTo>
                  <a:lnTo>
                    <a:pt x="426" y="385"/>
                  </a:lnTo>
                  <a:lnTo>
                    <a:pt x="428" y="385"/>
                  </a:lnTo>
                  <a:lnTo>
                    <a:pt x="429" y="385"/>
                  </a:lnTo>
                  <a:lnTo>
                    <a:pt x="429" y="386"/>
                  </a:lnTo>
                  <a:lnTo>
                    <a:pt x="429" y="386"/>
                  </a:lnTo>
                  <a:lnTo>
                    <a:pt x="430" y="386"/>
                  </a:lnTo>
                  <a:lnTo>
                    <a:pt x="430" y="386"/>
                  </a:lnTo>
                  <a:lnTo>
                    <a:pt x="431" y="386"/>
                  </a:lnTo>
                  <a:lnTo>
                    <a:pt x="433" y="386"/>
                  </a:lnTo>
                  <a:lnTo>
                    <a:pt x="433" y="385"/>
                  </a:lnTo>
                  <a:lnTo>
                    <a:pt x="434" y="385"/>
                  </a:lnTo>
                  <a:lnTo>
                    <a:pt x="434" y="386"/>
                  </a:lnTo>
                  <a:lnTo>
                    <a:pt x="435" y="386"/>
                  </a:lnTo>
                  <a:lnTo>
                    <a:pt x="435" y="385"/>
                  </a:lnTo>
                  <a:lnTo>
                    <a:pt x="437" y="385"/>
                  </a:lnTo>
                  <a:lnTo>
                    <a:pt x="438" y="385"/>
                  </a:lnTo>
                  <a:lnTo>
                    <a:pt x="439" y="385"/>
                  </a:lnTo>
                  <a:lnTo>
                    <a:pt x="439" y="386"/>
                  </a:lnTo>
                  <a:lnTo>
                    <a:pt x="439" y="386"/>
                  </a:lnTo>
                  <a:lnTo>
                    <a:pt x="439" y="386"/>
                  </a:lnTo>
                  <a:lnTo>
                    <a:pt x="440" y="386"/>
                  </a:lnTo>
                  <a:lnTo>
                    <a:pt x="440" y="386"/>
                  </a:lnTo>
                  <a:lnTo>
                    <a:pt x="442" y="386"/>
                  </a:lnTo>
                  <a:lnTo>
                    <a:pt x="442" y="386"/>
                  </a:lnTo>
                  <a:lnTo>
                    <a:pt x="442" y="387"/>
                  </a:lnTo>
                  <a:lnTo>
                    <a:pt x="443" y="387"/>
                  </a:lnTo>
                  <a:lnTo>
                    <a:pt x="443" y="389"/>
                  </a:lnTo>
                  <a:lnTo>
                    <a:pt x="442" y="389"/>
                  </a:lnTo>
                  <a:lnTo>
                    <a:pt x="442" y="390"/>
                  </a:lnTo>
                  <a:lnTo>
                    <a:pt x="442" y="391"/>
                  </a:lnTo>
                  <a:lnTo>
                    <a:pt x="442" y="392"/>
                  </a:lnTo>
                  <a:lnTo>
                    <a:pt x="440" y="392"/>
                  </a:lnTo>
                  <a:lnTo>
                    <a:pt x="442" y="394"/>
                  </a:lnTo>
                  <a:lnTo>
                    <a:pt x="443" y="394"/>
                  </a:lnTo>
                  <a:lnTo>
                    <a:pt x="444" y="394"/>
                  </a:lnTo>
                  <a:lnTo>
                    <a:pt x="444" y="395"/>
                  </a:lnTo>
                  <a:lnTo>
                    <a:pt x="444" y="396"/>
                  </a:lnTo>
                  <a:lnTo>
                    <a:pt x="444" y="398"/>
                  </a:lnTo>
                  <a:lnTo>
                    <a:pt x="446" y="399"/>
                  </a:lnTo>
                  <a:lnTo>
                    <a:pt x="446" y="400"/>
                  </a:lnTo>
                  <a:lnTo>
                    <a:pt x="446" y="401"/>
                  </a:lnTo>
                  <a:lnTo>
                    <a:pt x="446" y="403"/>
                  </a:lnTo>
                  <a:lnTo>
                    <a:pt x="447" y="403"/>
                  </a:lnTo>
                  <a:lnTo>
                    <a:pt x="447" y="404"/>
                  </a:lnTo>
                  <a:lnTo>
                    <a:pt x="447" y="405"/>
                  </a:lnTo>
                  <a:lnTo>
                    <a:pt x="447" y="407"/>
                  </a:lnTo>
                  <a:lnTo>
                    <a:pt x="446" y="407"/>
                  </a:lnTo>
                  <a:lnTo>
                    <a:pt x="444" y="405"/>
                  </a:lnTo>
                  <a:lnTo>
                    <a:pt x="444" y="404"/>
                  </a:lnTo>
                  <a:lnTo>
                    <a:pt x="444" y="403"/>
                  </a:lnTo>
                  <a:lnTo>
                    <a:pt x="443" y="404"/>
                  </a:lnTo>
                  <a:lnTo>
                    <a:pt x="443" y="405"/>
                  </a:lnTo>
                  <a:lnTo>
                    <a:pt x="442" y="405"/>
                  </a:lnTo>
                  <a:lnTo>
                    <a:pt x="442" y="404"/>
                  </a:lnTo>
                  <a:lnTo>
                    <a:pt x="440" y="404"/>
                  </a:lnTo>
                  <a:lnTo>
                    <a:pt x="439" y="405"/>
                  </a:lnTo>
                  <a:lnTo>
                    <a:pt x="439" y="404"/>
                  </a:lnTo>
                  <a:lnTo>
                    <a:pt x="438" y="404"/>
                  </a:lnTo>
                  <a:lnTo>
                    <a:pt x="438" y="405"/>
                  </a:lnTo>
                  <a:lnTo>
                    <a:pt x="438" y="407"/>
                  </a:lnTo>
                  <a:lnTo>
                    <a:pt x="438" y="408"/>
                  </a:lnTo>
                  <a:lnTo>
                    <a:pt x="437" y="408"/>
                  </a:lnTo>
                  <a:lnTo>
                    <a:pt x="435" y="408"/>
                  </a:lnTo>
                  <a:lnTo>
                    <a:pt x="435" y="409"/>
                  </a:lnTo>
                  <a:lnTo>
                    <a:pt x="437" y="410"/>
                  </a:lnTo>
                  <a:lnTo>
                    <a:pt x="437" y="412"/>
                  </a:lnTo>
                  <a:lnTo>
                    <a:pt x="438" y="412"/>
                  </a:lnTo>
                  <a:lnTo>
                    <a:pt x="438" y="413"/>
                  </a:lnTo>
                  <a:lnTo>
                    <a:pt x="439" y="414"/>
                  </a:lnTo>
                  <a:lnTo>
                    <a:pt x="439" y="416"/>
                  </a:lnTo>
                  <a:lnTo>
                    <a:pt x="439" y="416"/>
                  </a:lnTo>
                  <a:lnTo>
                    <a:pt x="439" y="414"/>
                  </a:lnTo>
                  <a:lnTo>
                    <a:pt x="440" y="414"/>
                  </a:lnTo>
                  <a:lnTo>
                    <a:pt x="442" y="414"/>
                  </a:lnTo>
                  <a:lnTo>
                    <a:pt x="440" y="416"/>
                  </a:lnTo>
                  <a:lnTo>
                    <a:pt x="439" y="416"/>
                  </a:lnTo>
                  <a:lnTo>
                    <a:pt x="439" y="417"/>
                  </a:lnTo>
                  <a:lnTo>
                    <a:pt x="439" y="417"/>
                  </a:lnTo>
                  <a:lnTo>
                    <a:pt x="440" y="417"/>
                  </a:lnTo>
                  <a:lnTo>
                    <a:pt x="440" y="418"/>
                  </a:lnTo>
                  <a:lnTo>
                    <a:pt x="442" y="418"/>
                  </a:lnTo>
                  <a:lnTo>
                    <a:pt x="443" y="418"/>
                  </a:lnTo>
                  <a:lnTo>
                    <a:pt x="444" y="418"/>
                  </a:lnTo>
                  <a:lnTo>
                    <a:pt x="444" y="419"/>
                  </a:lnTo>
                  <a:lnTo>
                    <a:pt x="446" y="419"/>
                  </a:lnTo>
                  <a:lnTo>
                    <a:pt x="447" y="419"/>
                  </a:lnTo>
                  <a:lnTo>
                    <a:pt x="447" y="418"/>
                  </a:lnTo>
                  <a:lnTo>
                    <a:pt x="448" y="418"/>
                  </a:lnTo>
                  <a:lnTo>
                    <a:pt x="448" y="417"/>
                  </a:lnTo>
                  <a:lnTo>
                    <a:pt x="449" y="417"/>
                  </a:lnTo>
                  <a:lnTo>
                    <a:pt x="451" y="417"/>
                  </a:lnTo>
                  <a:lnTo>
                    <a:pt x="451" y="418"/>
                  </a:lnTo>
                  <a:lnTo>
                    <a:pt x="451" y="419"/>
                  </a:lnTo>
                  <a:lnTo>
                    <a:pt x="452" y="419"/>
                  </a:lnTo>
                  <a:lnTo>
                    <a:pt x="452" y="421"/>
                  </a:lnTo>
                  <a:lnTo>
                    <a:pt x="453" y="422"/>
                  </a:lnTo>
                  <a:lnTo>
                    <a:pt x="455" y="421"/>
                  </a:lnTo>
                  <a:lnTo>
                    <a:pt x="456" y="421"/>
                  </a:lnTo>
                  <a:lnTo>
                    <a:pt x="456" y="422"/>
                  </a:lnTo>
                  <a:lnTo>
                    <a:pt x="457" y="422"/>
                  </a:lnTo>
                  <a:lnTo>
                    <a:pt x="458" y="423"/>
                  </a:lnTo>
                  <a:lnTo>
                    <a:pt x="460" y="423"/>
                  </a:lnTo>
                  <a:lnTo>
                    <a:pt x="461" y="423"/>
                  </a:lnTo>
                  <a:lnTo>
                    <a:pt x="460" y="422"/>
                  </a:lnTo>
                  <a:lnTo>
                    <a:pt x="458" y="422"/>
                  </a:lnTo>
                  <a:lnTo>
                    <a:pt x="458" y="421"/>
                  </a:lnTo>
                  <a:lnTo>
                    <a:pt x="458" y="419"/>
                  </a:lnTo>
                  <a:lnTo>
                    <a:pt x="460" y="419"/>
                  </a:lnTo>
                  <a:lnTo>
                    <a:pt x="460" y="421"/>
                  </a:lnTo>
                  <a:lnTo>
                    <a:pt x="461" y="421"/>
                  </a:lnTo>
                  <a:lnTo>
                    <a:pt x="462" y="422"/>
                  </a:lnTo>
                  <a:lnTo>
                    <a:pt x="464" y="423"/>
                  </a:lnTo>
                  <a:lnTo>
                    <a:pt x="464" y="422"/>
                  </a:lnTo>
                  <a:lnTo>
                    <a:pt x="462" y="422"/>
                  </a:lnTo>
                  <a:lnTo>
                    <a:pt x="462" y="421"/>
                  </a:lnTo>
                  <a:lnTo>
                    <a:pt x="462" y="419"/>
                  </a:lnTo>
                  <a:lnTo>
                    <a:pt x="462" y="418"/>
                  </a:lnTo>
                  <a:lnTo>
                    <a:pt x="461" y="417"/>
                  </a:lnTo>
                  <a:lnTo>
                    <a:pt x="462" y="417"/>
                  </a:lnTo>
                  <a:lnTo>
                    <a:pt x="464" y="417"/>
                  </a:lnTo>
                  <a:lnTo>
                    <a:pt x="464" y="417"/>
                  </a:lnTo>
                  <a:lnTo>
                    <a:pt x="465" y="417"/>
                  </a:lnTo>
                  <a:lnTo>
                    <a:pt x="465" y="416"/>
                  </a:lnTo>
                  <a:lnTo>
                    <a:pt x="464" y="416"/>
                  </a:lnTo>
                  <a:lnTo>
                    <a:pt x="462" y="414"/>
                  </a:lnTo>
                  <a:lnTo>
                    <a:pt x="464" y="413"/>
                  </a:lnTo>
                  <a:lnTo>
                    <a:pt x="462" y="413"/>
                  </a:lnTo>
                  <a:lnTo>
                    <a:pt x="462" y="412"/>
                  </a:lnTo>
                  <a:lnTo>
                    <a:pt x="462" y="410"/>
                  </a:lnTo>
                  <a:lnTo>
                    <a:pt x="462" y="409"/>
                  </a:lnTo>
                  <a:lnTo>
                    <a:pt x="461" y="408"/>
                  </a:lnTo>
                  <a:lnTo>
                    <a:pt x="462" y="408"/>
                  </a:lnTo>
                  <a:lnTo>
                    <a:pt x="464" y="408"/>
                  </a:lnTo>
                  <a:lnTo>
                    <a:pt x="464" y="407"/>
                  </a:lnTo>
                  <a:lnTo>
                    <a:pt x="465" y="407"/>
                  </a:lnTo>
                  <a:lnTo>
                    <a:pt x="466" y="405"/>
                  </a:lnTo>
                  <a:lnTo>
                    <a:pt x="465" y="405"/>
                  </a:lnTo>
                  <a:lnTo>
                    <a:pt x="465" y="404"/>
                  </a:lnTo>
                  <a:lnTo>
                    <a:pt x="466" y="403"/>
                  </a:lnTo>
                  <a:lnTo>
                    <a:pt x="465" y="403"/>
                  </a:lnTo>
                  <a:lnTo>
                    <a:pt x="465" y="401"/>
                  </a:lnTo>
                  <a:lnTo>
                    <a:pt x="464" y="401"/>
                  </a:lnTo>
                  <a:lnTo>
                    <a:pt x="465" y="400"/>
                  </a:lnTo>
                  <a:lnTo>
                    <a:pt x="466" y="400"/>
                  </a:lnTo>
                  <a:lnTo>
                    <a:pt x="467" y="401"/>
                  </a:lnTo>
                  <a:lnTo>
                    <a:pt x="467" y="400"/>
                  </a:lnTo>
                  <a:lnTo>
                    <a:pt x="469" y="401"/>
                  </a:lnTo>
                  <a:lnTo>
                    <a:pt x="470" y="401"/>
                  </a:lnTo>
                  <a:lnTo>
                    <a:pt x="470" y="403"/>
                  </a:lnTo>
                  <a:lnTo>
                    <a:pt x="470" y="404"/>
                  </a:lnTo>
                  <a:lnTo>
                    <a:pt x="470" y="405"/>
                  </a:lnTo>
                  <a:lnTo>
                    <a:pt x="471" y="405"/>
                  </a:lnTo>
                  <a:lnTo>
                    <a:pt x="473" y="405"/>
                  </a:lnTo>
                  <a:lnTo>
                    <a:pt x="473" y="407"/>
                  </a:lnTo>
                  <a:lnTo>
                    <a:pt x="473" y="408"/>
                  </a:lnTo>
                  <a:lnTo>
                    <a:pt x="474" y="408"/>
                  </a:lnTo>
                  <a:lnTo>
                    <a:pt x="474" y="409"/>
                  </a:lnTo>
                  <a:lnTo>
                    <a:pt x="473" y="409"/>
                  </a:lnTo>
                  <a:lnTo>
                    <a:pt x="471" y="408"/>
                  </a:lnTo>
                  <a:lnTo>
                    <a:pt x="471" y="409"/>
                  </a:lnTo>
                  <a:lnTo>
                    <a:pt x="470" y="409"/>
                  </a:lnTo>
                  <a:lnTo>
                    <a:pt x="470" y="408"/>
                  </a:lnTo>
                  <a:lnTo>
                    <a:pt x="470" y="408"/>
                  </a:lnTo>
                  <a:lnTo>
                    <a:pt x="470" y="409"/>
                  </a:lnTo>
                  <a:lnTo>
                    <a:pt x="470" y="410"/>
                  </a:lnTo>
                  <a:lnTo>
                    <a:pt x="470" y="410"/>
                  </a:lnTo>
                  <a:lnTo>
                    <a:pt x="471" y="412"/>
                  </a:lnTo>
                  <a:lnTo>
                    <a:pt x="473" y="412"/>
                  </a:lnTo>
                  <a:lnTo>
                    <a:pt x="473" y="413"/>
                  </a:lnTo>
                  <a:lnTo>
                    <a:pt x="474" y="413"/>
                  </a:lnTo>
                  <a:lnTo>
                    <a:pt x="474" y="414"/>
                  </a:lnTo>
                  <a:lnTo>
                    <a:pt x="475" y="414"/>
                  </a:lnTo>
                  <a:lnTo>
                    <a:pt x="475" y="416"/>
                  </a:lnTo>
                  <a:lnTo>
                    <a:pt x="475" y="417"/>
                  </a:lnTo>
                  <a:lnTo>
                    <a:pt x="475" y="417"/>
                  </a:lnTo>
                  <a:lnTo>
                    <a:pt x="476" y="417"/>
                  </a:lnTo>
                  <a:lnTo>
                    <a:pt x="476" y="418"/>
                  </a:lnTo>
                  <a:lnTo>
                    <a:pt x="478" y="418"/>
                  </a:lnTo>
                  <a:lnTo>
                    <a:pt x="478" y="419"/>
                  </a:lnTo>
                  <a:lnTo>
                    <a:pt x="476" y="419"/>
                  </a:lnTo>
                  <a:lnTo>
                    <a:pt x="475" y="418"/>
                  </a:lnTo>
                  <a:lnTo>
                    <a:pt x="474" y="417"/>
                  </a:lnTo>
                  <a:lnTo>
                    <a:pt x="473" y="417"/>
                  </a:lnTo>
                  <a:lnTo>
                    <a:pt x="473" y="418"/>
                  </a:lnTo>
                  <a:lnTo>
                    <a:pt x="473" y="419"/>
                  </a:lnTo>
                  <a:lnTo>
                    <a:pt x="474" y="421"/>
                  </a:lnTo>
                  <a:lnTo>
                    <a:pt x="475" y="421"/>
                  </a:lnTo>
                  <a:lnTo>
                    <a:pt x="475" y="422"/>
                  </a:lnTo>
                  <a:lnTo>
                    <a:pt x="476" y="422"/>
                  </a:lnTo>
                  <a:lnTo>
                    <a:pt x="476" y="423"/>
                  </a:lnTo>
                  <a:lnTo>
                    <a:pt x="478" y="423"/>
                  </a:lnTo>
                  <a:lnTo>
                    <a:pt x="478" y="425"/>
                  </a:lnTo>
                  <a:lnTo>
                    <a:pt x="478" y="426"/>
                  </a:lnTo>
                  <a:lnTo>
                    <a:pt x="479" y="426"/>
                  </a:lnTo>
                  <a:lnTo>
                    <a:pt x="479" y="427"/>
                  </a:lnTo>
                  <a:lnTo>
                    <a:pt x="478" y="427"/>
                  </a:lnTo>
                  <a:lnTo>
                    <a:pt x="478" y="428"/>
                  </a:lnTo>
                  <a:lnTo>
                    <a:pt x="479" y="428"/>
                  </a:lnTo>
                  <a:lnTo>
                    <a:pt x="480" y="430"/>
                  </a:lnTo>
                  <a:lnTo>
                    <a:pt x="479" y="430"/>
                  </a:lnTo>
                  <a:lnTo>
                    <a:pt x="480" y="431"/>
                  </a:lnTo>
                  <a:lnTo>
                    <a:pt x="482" y="431"/>
                  </a:lnTo>
                  <a:lnTo>
                    <a:pt x="482" y="432"/>
                  </a:lnTo>
                  <a:lnTo>
                    <a:pt x="482" y="434"/>
                  </a:lnTo>
                  <a:lnTo>
                    <a:pt x="480" y="434"/>
                  </a:lnTo>
                  <a:lnTo>
                    <a:pt x="479" y="434"/>
                  </a:lnTo>
                  <a:lnTo>
                    <a:pt x="479" y="435"/>
                  </a:lnTo>
                  <a:lnTo>
                    <a:pt x="478" y="435"/>
                  </a:lnTo>
                  <a:lnTo>
                    <a:pt x="478" y="436"/>
                  </a:lnTo>
                  <a:lnTo>
                    <a:pt x="479" y="436"/>
                  </a:lnTo>
                  <a:lnTo>
                    <a:pt x="479" y="437"/>
                  </a:lnTo>
                  <a:lnTo>
                    <a:pt x="479" y="439"/>
                  </a:lnTo>
                  <a:lnTo>
                    <a:pt x="480" y="439"/>
                  </a:lnTo>
                  <a:lnTo>
                    <a:pt x="480" y="440"/>
                  </a:lnTo>
                  <a:lnTo>
                    <a:pt x="482" y="440"/>
                  </a:lnTo>
                  <a:lnTo>
                    <a:pt x="482" y="441"/>
                  </a:lnTo>
                  <a:lnTo>
                    <a:pt x="483" y="441"/>
                  </a:lnTo>
                  <a:lnTo>
                    <a:pt x="484" y="441"/>
                  </a:lnTo>
                  <a:lnTo>
                    <a:pt x="484" y="443"/>
                  </a:lnTo>
                  <a:lnTo>
                    <a:pt x="485" y="443"/>
                  </a:lnTo>
                  <a:lnTo>
                    <a:pt x="485" y="444"/>
                  </a:lnTo>
                  <a:lnTo>
                    <a:pt x="487" y="444"/>
                  </a:lnTo>
                  <a:lnTo>
                    <a:pt x="488" y="444"/>
                  </a:lnTo>
                  <a:lnTo>
                    <a:pt x="488" y="443"/>
                  </a:lnTo>
                  <a:lnTo>
                    <a:pt x="488" y="441"/>
                  </a:lnTo>
                  <a:lnTo>
                    <a:pt x="488" y="440"/>
                  </a:lnTo>
                  <a:lnTo>
                    <a:pt x="487" y="440"/>
                  </a:lnTo>
                  <a:lnTo>
                    <a:pt x="487" y="439"/>
                  </a:lnTo>
                  <a:lnTo>
                    <a:pt x="485" y="439"/>
                  </a:lnTo>
                  <a:lnTo>
                    <a:pt x="485" y="437"/>
                  </a:lnTo>
                  <a:lnTo>
                    <a:pt x="484" y="436"/>
                  </a:lnTo>
                  <a:lnTo>
                    <a:pt x="485" y="436"/>
                  </a:lnTo>
                  <a:lnTo>
                    <a:pt x="485" y="435"/>
                  </a:lnTo>
                  <a:lnTo>
                    <a:pt x="487" y="435"/>
                  </a:lnTo>
                  <a:lnTo>
                    <a:pt x="487" y="436"/>
                  </a:lnTo>
                  <a:lnTo>
                    <a:pt x="488" y="436"/>
                  </a:lnTo>
                  <a:lnTo>
                    <a:pt x="489" y="437"/>
                  </a:lnTo>
                  <a:lnTo>
                    <a:pt x="491" y="437"/>
                  </a:lnTo>
                  <a:lnTo>
                    <a:pt x="492" y="437"/>
                  </a:lnTo>
                  <a:lnTo>
                    <a:pt x="493" y="437"/>
                  </a:lnTo>
                  <a:lnTo>
                    <a:pt x="493" y="439"/>
                  </a:lnTo>
                  <a:lnTo>
                    <a:pt x="494" y="439"/>
                  </a:lnTo>
                  <a:lnTo>
                    <a:pt x="494" y="440"/>
                  </a:lnTo>
                  <a:lnTo>
                    <a:pt x="494" y="441"/>
                  </a:lnTo>
                  <a:lnTo>
                    <a:pt x="496" y="441"/>
                  </a:lnTo>
                  <a:lnTo>
                    <a:pt x="496" y="443"/>
                  </a:lnTo>
                  <a:lnTo>
                    <a:pt x="497" y="443"/>
                  </a:lnTo>
                  <a:lnTo>
                    <a:pt x="498" y="443"/>
                  </a:lnTo>
                  <a:lnTo>
                    <a:pt x="500" y="444"/>
                  </a:lnTo>
                  <a:lnTo>
                    <a:pt x="500" y="443"/>
                  </a:lnTo>
                  <a:lnTo>
                    <a:pt x="500" y="441"/>
                  </a:lnTo>
                  <a:lnTo>
                    <a:pt x="501" y="441"/>
                  </a:lnTo>
                  <a:lnTo>
                    <a:pt x="501" y="441"/>
                  </a:lnTo>
                  <a:lnTo>
                    <a:pt x="501" y="440"/>
                  </a:lnTo>
                  <a:lnTo>
                    <a:pt x="501" y="439"/>
                  </a:lnTo>
                  <a:lnTo>
                    <a:pt x="502" y="439"/>
                  </a:lnTo>
                  <a:lnTo>
                    <a:pt x="502" y="437"/>
                  </a:lnTo>
                  <a:lnTo>
                    <a:pt x="503" y="437"/>
                  </a:lnTo>
                  <a:lnTo>
                    <a:pt x="505" y="437"/>
                  </a:lnTo>
                  <a:lnTo>
                    <a:pt x="506" y="439"/>
                  </a:lnTo>
                  <a:lnTo>
                    <a:pt x="506" y="437"/>
                  </a:lnTo>
                  <a:lnTo>
                    <a:pt x="507" y="437"/>
                  </a:lnTo>
                  <a:lnTo>
                    <a:pt x="509" y="437"/>
                  </a:lnTo>
                  <a:lnTo>
                    <a:pt x="509" y="439"/>
                  </a:lnTo>
                  <a:lnTo>
                    <a:pt x="509" y="440"/>
                  </a:lnTo>
                  <a:lnTo>
                    <a:pt x="509" y="441"/>
                  </a:lnTo>
                  <a:lnTo>
                    <a:pt x="510" y="443"/>
                  </a:lnTo>
                  <a:lnTo>
                    <a:pt x="511" y="443"/>
                  </a:lnTo>
                  <a:lnTo>
                    <a:pt x="511" y="441"/>
                  </a:lnTo>
                  <a:lnTo>
                    <a:pt x="510" y="441"/>
                  </a:lnTo>
                  <a:lnTo>
                    <a:pt x="510" y="440"/>
                  </a:lnTo>
                  <a:lnTo>
                    <a:pt x="510" y="439"/>
                  </a:lnTo>
                  <a:lnTo>
                    <a:pt x="511" y="439"/>
                  </a:lnTo>
                  <a:lnTo>
                    <a:pt x="512" y="439"/>
                  </a:lnTo>
                  <a:lnTo>
                    <a:pt x="512" y="437"/>
                  </a:lnTo>
                  <a:lnTo>
                    <a:pt x="512" y="436"/>
                  </a:lnTo>
                  <a:lnTo>
                    <a:pt x="512" y="435"/>
                  </a:lnTo>
                  <a:lnTo>
                    <a:pt x="514" y="435"/>
                  </a:lnTo>
                  <a:lnTo>
                    <a:pt x="514" y="436"/>
                  </a:lnTo>
                  <a:lnTo>
                    <a:pt x="514" y="437"/>
                  </a:lnTo>
                  <a:lnTo>
                    <a:pt x="516" y="439"/>
                  </a:lnTo>
                  <a:lnTo>
                    <a:pt x="518" y="439"/>
                  </a:lnTo>
                  <a:lnTo>
                    <a:pt x="518" y="440"/>
                  </a:lnTo>
                  <a:lnTo>
                    <a:pt x="519" y="440"/>
                  </a:lnTo>
                  <a:lnTo>
                    <a:pt x="520" y="440"/>
                  </a:lnTo>
                  <a:lnTo>
                    <a:pt x="521" y="440"/>
                  </a:lnTo>
                  <a:lnTo>
                    <a:pt x="521" y="441"/>
                  </a:lnTo>
                  <a:lnTo>
                    <a:pt x="521" y="443"/>
                  </a:lnTo>
                  <a:lnTo>
                    <a:pt x="520" y="443"/>
                  </a:lnTo>
                  <a:lnTo>
                    <a:pt x="520" y="444"/>
                  </a:lnTo>
                  <a:lnTo>
                    <a:pt x="521" y="444"/>
                  </a:lnTo>
                  <a:lnTo>
                    <a:pt x="521" y="445"/>
                  </a:lnTo>
                  <a:lnTo>
                    <a:pt x="523" y="445"/>
                  </a:lnTo>
                  <a:lnTo>
                    <a:pt x="523" y="447"/>
                  </a:lnTo>
                  <a:lnTo>
                    <a:pt x="524" y="447"/>
                  </a:lnTo>
                  <a:lnTo>
                    <a:pt x="524" y="445"/>
                  </a:lnTo>
                  <a:lnTo>
                    <a:pt x="524" y="444"/>
                  </a:lnTo>
                  <a:lnTo>
                    <a:pt x="524" y="443"/>
                  </a:lnTo>
                  <a:lnTo>
                    <a:pt x="525" y="444"/>
                  </a:lnTo>
                  <a:lnTo>
                    <a:pt x="527" y="444"/>
                  </a:lnTo>
                  <a:lnTo>
                    <a:pt x="527" y="445"/>
                  </a:lnTo>
                  <a:lnTo>
                    <a:pt x="528" y="445"/>
                  </a:lnTo>
                  <a:lnTo>
                    <a:pt x="529" y="445"/>
                  </a:lnTo>
                  <a:lnTo>
                    <a:pt x="530" y="445"/>
                  </a:lnTo>
                  <a:lnTo>
                    <a:pt x="530" y="447"/>
                  </a:lnTo>
                  <a:lnTo>
                    <a:pt x="532" y="448"/>
                  </a:lnTo>
                  <a:lnTo>
                    <a:pt x="532" y="447"/>
                  </a:lnTo>
                  <a:lnTo>
                    <a:pt x="532" y="447"/>
                  </a:lnTo>
                  <a:lnTo>
                    <a:pt x="533" y="447"/>
                  </a:lnTo>
                  <a:lnTo>
                    <a:pt x="533" y="445"/>
                  </a:lnTo>
                  <a:lnTo>
                    <a:pt x="534" y="445"/>
                  </a:lnTo>
                  <a:lnTo>
                    <a:pt x="536" y="445"/>
                  </a:lnTo>
                  <a:lnTo>
                    <a:pt x="536" y="447"/>
                  </a:lnTo>
                  <a:lnTo>
                    <a:pt x="537" y="447"/>
                  </a:lnTo>
                  <a:lnTo>
                    <a:pt x="538" y="447"/>
                  </a:lnTo>
                  <a:lnTo>
                    <a:pt x="538" y="445"/>
                  </a:lnTo>
                  <a:lnTo>
                    <a:pt x="537" y="445"/>
                  </a:lnTo>
                  <a:lnTo>
                    <a:pt x="537" y="444"/>
                  </a:lnTo>
                  <a:lnTo>
                    <a:pt x="537" y="443"/>
                  </a:lnTo>
                  <a:lnTo>
                    <a:pt x="538" y="443"/>
                  </a:lnTo>
                  <a:lnTo>
                    <a:pt x="539" y="443"/>
                  </a:lnTo>
                  <a:lnTo>
                    <a:pt x="541" y="441"/>
                  </a:lnTo>
                  <a:lnTo>
                    <a:pt x="541" y="443"/>
                  </a:lnTo>
                  <a:lnTo>
                    <a:pt x="542" y="443"/>
                  </a:lnTo>
                  <a:lnTo>
                    <a:pt x="542" y="441"/>
                  </a:lnTo>
                  <a:lnTo>
                    <a:pt x="543" y="441"/>
                  </a:lnTo>
                  <a:lnTo>
                    <a:pt x="545" y="441"/>
                  </a:lnTo>
                  <a:lnTo>
                    <a:pt x="545" y="443"/>
                  </a:lnTo>
                  <a:lnTo>
                    <a:pt x="546" y="443"/>
                  </a:lnTo>
                  <a:lnTo>
                    <a:pt x="546" y="444"/>
                  </a:lnTo>
                  <a:lnTo>
                    <a:pt x="547" y="443"/>
                  </a:lnTo>
                  <a:lnTo>
                    <a:pt x="547" y="444"/>
                  </a:lnTo>
                  <a:lnTo>
                    <a:pt x="548" y="444"/>
                  </a:lnTo>
                  <a:lnTo>
                    <a:pt x="550" y="445"/>
                  </a:lnTo>
                  <a:lnTo>
                    <a:pt x="550" y="447"/>
                  </a:lnTo>
                  <a:lnTo>
                    <a:pt x="551" y="447"/>
                  </a:lnTo>
                  <a:lnTo>
                    <a:pt x="552" y="447"/>
                  </a:lnTo>
                  <a:lnTo>
                    <a:pt x="552" y="448"/>
                  </a:lnTo>
                  <a:lnTo>
                    <a:pt x="554" y="448"/>
                  </a:lnTo>
                  <a:lnTo>
                    <a:pt x="554" y="447"/>
                  </a:lnTo>
                  <a:lnTo>
                    <a:pt x="554" y="445"/>
                  </a:lnTo>
                  <a:lnTo>
                    <a:pt x="555" y="445"/>
                  </a:lnTo>
                  <a:lnTo>
                    <a:pt x="555" y="444"/>
                  </a:lnTo>
                  <a:lnTo>
                    <a:pt x="555" y="443"/>
                  </a:lnTo>
                  <a:lnTo>
                    <a:pt x="555" y="441"/>
                  </a:lnTo>
                  <a:lnTo>
                    <a:pt x="556" y="441"/>
                  </a:lnTo>
                  <a:lnTo>
                    <a:pt x="557" y="440"/>
                  </a:lnTo>
                  <a:lnTo>
                    <a:pt x="557" y="439"/>
                  </a:lnTo>
                  <a:lnTo>
                    <a:pt x="557" y="437"/>
                  </a:lnTo>
                  <a:lnTo>
                    <a:pt x="557" y="436"/>
                  </a:lnTo>
                  <a:lnTo>
                    <a:pt x="559" y="436"/>
                  </a:lnTo>
                  <a:lnTo>
                    <a:pt x="559" y="435"/>
                  </a:lnTo>
                  <a:lnTo>
                    <a:pt x="557" y="435"/>
                  </a:lnTo>
                  <a:lnTo>
                    <a:pt x="556" y="435"/>
                  </a:lnTo>
                  <a:lnTo>
                    <a:pt x="556" y="434"/>
                  </a:lnTo>
                  <a:lnTo>
                    <a:pt x="556" y="432"/>
                  </a:lnTo>
                  <a:lnTo>
                    <a:pt x="555" y="432"/>
                  </a:lnTo>
                  <a:lnTo>
                    <a:pt x="554" y="432"/>
                  </a:lnTo>
                  <a:lnTo>
                    <a:pt x="554" y="431"/>
                  </a:lnTo>
                  <a:lnTo>
                    <a:pt x="552" y="431"/>
                  </a:lnTo>
                  <a:lnTo>
                    <a:pt x="552" y="430"/>
                  </a:lnTo>
                  <a:lnTo>
                    <a:pt x="552" y="428"/>
                  </a:lnTo>
                  <a:lnTo>
                    <a:pt x="552" y="427"/>
                  </a:lnTo>
                  <a:lnTo>
                    <a:pt x="551" y="427"/>
                  </a:lnTo>
                  <a:lnTo>
                    <a:pt x="551" y="426"/>
                  </a:lnTo>
                  <a:lnTo>
                    <a:pt x="551" y="425"/>
                  </a:lnTo>
                  <a:lnTo>
                    <a:pt x="550" y="425"/>
                  </a:lnTo>
                  <a:lnTo>
                    <a:pt x="550" y="423"/>
                  </a:lnTo>
                  <a:lnTo>
                    <a:pt x="551" y="423"/>
                  </a:lnTo>
                  <a:lnTo>
                    <a:pt x="552" y="423"/>
                  </a:lnTo>
                  <a:lnTo>
                    <a:pt x="554" y="423"/>
                  </a:lnTo>
                  <a:lnTo>
                    <a:pt x="554" y="422"/>
                  </a:lnTo>
                  <a:lnTo>
                    <a:pt x="552" y="422"/>
                  </a:lnTo>
                  <a:lnTo>
                    <a:pt x="552" y="421"/>
                  </a:lnTo>
                  <a:lnTo>
                    <a:pt x="551" y="421"/>
                  </a:lnTo>
                  <a:lnTo>
                    <a:pt x="551" y="419"/>
                  </a:lnTo>
                  <a:lnTo>
                    <a:pt x="550" y="419"/>
                  </a:lnTo>
                  <a:lnTo>
                    <a:pt x="550" y="418"/>
                  </a:lnTo>
                  <a:lnTo>
                    <a:pt x="551" y="418"/>
                  </a:lnTo>
                  <a:lnTo>
                    <a:pt x="551" y="417"/>
                  </a:lnTo>
                  <a:lnTo>
                    <a:pt x="550" y="417"/>
                  </a:lnTo>
                  <a:lnTo>
                    <a:pt x="550" y="417"/>
                  </a:lnTo>
                  <a:lnTo>
                    <a:pt x="550" y="416"/>
                  </a:lnTo>
                  <a:lnTo>
                    <a:pt x="551" y="416"/>
                  </a:lnTo>
                  <a:lnTo>
                    <a:pt x="552" y="417"/>
                  </a:lnTo>
                  <a:lnTo>
                    <a:pt x="552" y="416"/>
                  </a:lnTo>
                  <a:lnTo>
                    <a:pt x="552" y="414"/>
                  </a:lnTo>
                  <a:lnTo>
                    <a:pt x="551" y="414"/>
                  </a:lnTo>
                  <a:lnTo>
                    <a:pt x="550" y="414"/>
                  </a:lnTo>
                  <a:lnTo>
                    <a:pt x="550" y="413"/>
                  </a:lnTo>
                  <a:lnTo>
                    <a:pt x="550" y="412"/>
                  </a:lnTo>
                  <a:lnTo>
                    <a:pt x="548" y="412"/>
                  </a:lnTo>
                  <a:lnTo>
                    <a:pt x="548" y="410"/>
                  </a:lnTo>
                  <a:lnTo>
                    <a:pt x="547" y="409"/>
                  </a:lnTo>
                  <a:lnTo>
                    <a:pt x="547" y="408"/>
                  </a:lnTo>
                  <a:lnTo>
                    <a:pt x="548" y="408"/>
                  </a:lnTo>
                  <a:lnTo>
                    <a:pt x="548" y="407"/>
                  </a:lnTo>
                  <a:lnTo>
                    <a:pt x="547" y="405"/>
                  </a:lnTo>
                  <a:lnTo>
                    <a:pt x="547" y="404"/>
                  </a:lnTo>
                  <a:lnTo>
                    <a:pt x="547" y="403"/>
                  </a:lnTo>
                  <a:lnTo>
                    <a:pt x="547" y="401"/>
                  </a:lnTo>
                  <a:lnTo>
                    <a:pt x="547" y="400"/>
                  </a:lnTo>
                  <a:lnTo>
                    <a:pt x="546" y="400"/>
                  </a:lnTo>
                  <a:lnTo>
                    <a:pt x="546" y="399"/>
                  </a:lnTo>
                  <a:lnTo>
                    <a:pt x="546" y="398"/>
                  </a:lnTo>
                  <a:lnTo>
                    <a:pt x="547" y="398"/>
                  </a:lnTo>
                  <a:lnTo>
                    <a:pt x="547" y="399"/>
                  </a:lnTo>
                  <a:lnTo>
                    <a:pt x="548" y="399"/>
                  </a:lnTo>
                  <a:lnTo>
                    <a:pt x="550" y="399"/>
                  </a:lnTo>
                  <a:lnTo>
                    <a:pt x="550" y="400"/>
                  </a:lnTo>
                  <a:lnTo>
                    <a:pt x="551" y="400"/>
                  </a:lnTo>
                  <a:lnTo>
                    <a:pt x="551" y="401"/>
                  </a:lnTo>
                  <a:lnTo>
                    <a:pt x="552" y="401"/>
                  </a:lnTo>
                  <a:lnTo>
                    <a:pt x="554" y="401"/>
                  </a:lnTo>
                  <a:lnTo>
                    <a:pt x="555" y="401"/>
                  </a:lnTo>
                  <a:lnTo>
                    <a:pt x="556" y="401"/>
                  </a:lnTo>
                  <a:lnTo>
                    <a:pt x="557" y="401"/>
                  </a:lnTo>
                  <a:lnTo>
                    <a:pt x="557" y="400"/>
                  </a:lnTo>
                  <a:lnTo>
                    <a:pt x="559" y="400"/>
                  </a:lnTo>
                  <a:lnTo>
                    <a:pt x="560" y="400"/>
                  </a:lnTo>
                  <a:lnTo>
                    <a:pt x="560" y="401"/>
                  </a:lnTo>
                  <a:lnTo>
                    <a:pt x="561" y="401"/>
                  </a:lnTo>
                  <a:lnTo>
                    <a:pt x="561" y="403"/>
                  </a:lnTo>
                  <a:lnTo>
                    <a:pt x="563" y="403"/>
                  </a:lnTo>
                  <a:lnTo>
                    <a:pt x="563" y="404"/>
                  </a:lnTo>
                  <a:lnTo>
                    <a:pt x="563" y="404"/>
                  </a:lnTo>
                  <a:lnTo>
                    <a:pt x="563" y="405"/>
                  </a:lnTo>
                  <a:lnTo>
                    <a:pt x="564" y="405"/>
                  </a:lnTo>
                  <a:lnTo>
                    <a:pt x="564" y="407"/>
                  </a:lnTo>
                  <a:lnTo>
                    <a:pt x="565" y="407"/>
                  </a:lnTo>
                  <a:lnTo>
                    <a:pt x="565" y="408"/>
                  </a:lnTo>
                  <a:lnTo>
                    <a:pt x="565" y="409"/>
                  </a:lnTo>
                  <a:lnTo>
                    <a:pt x="567" y="409"/>
                  </a:lnTo>
                  <a:lnTo>
                    <a:pt x="567" y="410"/>
                  </a:lnTo>
                  <a:lnTo>
                    <a:pt x="567" y="412"/>
                  </a:lnTo>
                  <a:lnTo>
                    <a:pt x="568" y="412"/>
                  </a:lnTo>
                  <a:lnTo>
                    <a:pt x="569" y="412"/>
                  </a:lnTo>
                  <a:lnTo>
                    <a:pt x="569" y="413"/>
                  </a:lnTo>
                  <a:lnTo>
                    <a:pt x="568" y="413"/>
                  </a:lnTo>
                  <a:lnTo>
                    <a:pt x="567" y="413"/>
                  </a:lnTo>
                  <a:lnTo>
                    <a:pt x="565" y="413"/>
                  </a:lnTo>
                  <a:lnTo>
                    <a:pt x="565" y="412"/>
                  </a:lnTo>
                  <a:lnTo>
                    <a:pt x="564" y="412"/>
                  </a:lnTo>
                  <a:lnTo>
                    <a:pt x="564" y="413"/>
                  </a:lnTo>
                  <a:lnTo>
                    <a:pt x="563" y="413"/>
                  </a:lnTo>
                  <a:lnTo>
                    <a:pt x="563" y="414"/>
                  </a:lnTo>
                  <a:lnTo>
                    <a:pt x="564" y="414"/>
                  </a:lnTo>
                  <a:lnTo>
                    <a:pt x="564" y="416"/>
                  </a:lnTo>
                  <a:lnTo>
                    <a:pt x="565" y="416"/>
                  </a:lnTo>
                  <a:lnTo>
                    <a:pt x="565" y="417"/>
                  </a:lnTo>
                  <a:lnTo>
                    <a:pt x="567" y="417"/>
                  </a:lnTo>
                  <a:lnTo>
                    <a:pt x="568" y="416"/>
                  </a:lnTo>
                  <a:lnTo>
                    <a:pt x="569" y="416"/>
                  </a:lnTo>
                  <a:lnTo>
                    <a:pt x="573" y="413"/>
                  </a:lnTo>
                  <a:lnTo>
                    <a:pt x="574" y="413"/>
                  </a:lnTo>
                  <a:lnTo>
                    <a:pt x="576" y="413"/>
                  </a:lnTo>
                  <a:lnTo>
                    <a:pt x="578" y="410"/>
                  </a:lnTo>
                  <a:lnTo>
                    <a:pt x="579" y="410"/>
                  </a:lnTo>
                  <a:lnTo>
                    <a:pt x="583" y="408"/>
                  </a:lnTo>
                  <a:lnTo>
                    <a:pt x="585" y="408"/>
                  </a:lnTo>
                  <a:lnTo>
                    <a:pt x="587" y="407"/>
                  </a:lnTo>
                  <a:lnTo>
                    <a:pt x="591" y="405"/>
                  </a:lnTo>
                  <a:lnTo>
                    <a:pt x="592" y="404"/>
                  </a:lnTo>
                  <a:lnTo>
                    <a:pt x="594" y="404"/>
                  </a:lnTo>
                  <a:lnTo>
                    <a:pt x="594" y="403"/>
                  </a:lnTo>
                  <a:lnTo>
                    <a:pt x="599" y="400"/>
                  </a:lnTo>
                  <a:lnTo>
                    <a:pt x="603" y="398"/>
                  </a:lnTo>
                  <a:lnTo>
                    <a:pt x="604" y="398"/>
                  </a:lnTo>
                  <a:lnTo>
                    <a:pt x="605" y="398"/>
                  </a:lnTo>
                  <a:lnTo>
                    <a:pt x="609" y="395"/>
                  </a:lnTo>
                  <a:lnTo>
                    <a:pt x="610" y="395"/>
                  </a:lnTo>
                  <a:lnTo>
                    <a:pt x="615" y="392"/>
                  </a:lnTo>
                  <a:lnTo>
                    <a:pt x="619" y="390"/>
                  </a:lnTo>
                  <a:lnTo>
                    <a:pt x="621" y="390"/>
                  </a:lnTo>
                  <a:lnTo>
                    <a:pt x="624" y="387"/>
                  </a:lnTo>
                  <a:lnTo>
                    <a:pt x="627" y="386"/>
                  </a:lnTo>
                  <a:lnTo>
                    <a:pt x="630" y="386"/>
                  </a:lnTo>
                  <a:lnTo>
                    <a:pt x="635" y="383"/>
                  </a:lnTo>
                  <a:lnTo>
                    <a:pt x="635" y="382"/>
                  </a:lnTo>
                  <a:lnTo>
                    <a:pt x="637" y="381"/>
                  </a:lnTo>
                  <a:lnTo>
                    <a:pt x="639" y="381"/>
                  </a:lnTo>
                  <a:lnTo>
                    <a:pt x="642" y="380"/>
                  </a:lnTo>
                  <a:lnTo>
                    <a:pt x="642" y="378"/>
                  </a:lnTo>
                  <a:lnTo>
                    <a:pt x="644" y="378"/>
                  </a:lnTo>
                  <a:lnTo>
                    <a:pt x="645" y="377"/>
                  </a:lnTo>
                  <a:lnTo>
                    <a:pt x="646" y="377"/>
                  </a:lnTo>
                  <a:lnTo>
                    <a:pt x="649" y="376"/>
                  </a:lnTo>
                  <a:lnTo>
                    <a:pt x="653" y="373"/>
                  </a:lnTo>
                  <a:lnTo>
                    <a:pt x="655" y="372"/>
                  </a:lnTo>
                  <a:lnTo>
                    <a:pt x="663" y="367"/>
                  </a:lnTo>
                  <a:lnTo>
                    <a:pt x="666" y="367"/>
                  </a:lnTo>
                  <a:lnTo>
                    <a:pt x="672" y="363"/>
                  </a:lnTo>
                  <a:lnTo>
                    <a:pt x="672" y="361"/>
                  </a:lnTo>
                  <a:lnTo>
                    <a:pt x="707" y="343"/>
                  </a:lnTo>
                  <a:lnTo>
                    <a:pt x="708" y="343"/>
                  </a:lnTo>
                  <a:lnTo>
                    <a:pt x="713" y="340"/>
                  </a:lnTo>
                  <a:lnTo>
                    <a:pt x="717" y="338"/>
                  </a:lnTo>
                  <a:lnTo>
                    <a:pt x="717" y="337"/>
                  </a:lnTo>
                  <a:lnTo>
                    <a:pt x="720" y="336"/>
                  </a:lnTo>
                  <a:lnTo>
                    <a:pt x="721" y="334"/>
                  </a:lnTo>
                  <a:lnTo>
                    <a:pt x="726" y="332"/>
                  </a:lnTo>
                  <a:lnTo>
                    <a:pt x="731" y="329"/>
                  </a:lnTo>
                  <a:lnTo>
                    <a:pt x="736" y="325"/>
                  </a:lnTo>
                  <a:lnTo>
                    <a:pt x="739" y="324"/>
                  </a:lnTo>
                  <a:lnTo>
                    <a:pt x="742" y="324"/>
                  </a:lnTo>
                  <a:lnTo>
                    <a:pt x="744" y="322"/>
                  </a:lnTo>
                  <a:lnTo>
                    <a:pt x="745" y="322"/>
                  </a:lnTo>
                  <a:lnTo>
                    <a:pt x="747" y="320"/>
                  </a:lnTo>
                  <a:lnTo>
                    <a:pt x="748" y="320"/>
                  </a:lnTo>
                  <a:lnTo>
                    <a:pt x="748" y="319"/>
                  </a:lnTo>
                  <a:lnTo>
                    <a:pt x="749" y="319"/>
                  </a:lnTo>
                  <a:lnTo>
                    <a:pt x="749" y="318"/>
                  </a:lnTo>
                  <a:lnTo>
                    <a:pt x="751" y="318"/>
                  </a:lnTo>
                  <a:lnTo>
                    <a:pt x="754" y="315"/>
                  </a:lnTo>
                  <a:lnTo>
                    <a:pt x="756" y="315"/>
                  </a:lnTo>
                  <a:lnTo>
                    <a:pt x="756" y="314"/>
                  </a:lnTo>
                  <a:lnTo>
                    <a:pt x="757" y="314"/>
                  </a:lnTo>
                  <a:lnTo>
                    <a:pt x="760" y="313"/>
                  </a:lnTo>
                  <a:lnTo>
                    <a:pt x="761" y="311"/>
                  </a:lnTo>
                  <a:lnTo>
                    <a:pt x="761" y="313"/>
                  </a:lnTo>
                  <a:lnTo>
                    <a:pt x="762" y="313"/>
                  </a:lnTo>
                  <a:lnTo>
                    <a:pt x="762" y="314"/>
                  </a:lnTo>
                  <a:lnTo>
                    <a:pt x="763" y="315"/>
                  </a:lnTo>
                  <a:lnTo>
                    <a:pt x="766" y="319"/>
                  </a:lnTo>
                  <a:lnTo>
                    <a:pt x="767" y="322"/>
                  </a:lnTo>
                  <a:lnTo>
                    <a:pt x="767" y="323"/>
                  </a:lnTo>
                  <a:lnTo>
                    <a:pt x="769" y="323"/>
                  </a:lnTo>
                  <a:lnTo>
                    <a:pt x="769" y="324"/>
                  </a:lnTo>
                  <a:lnTo>
                    <a:pt x="769" y="324"/>
                  </a:lnTo>
                  <a:lnTo>
                    <a:pt x="770" y="325"/>
                  </a:lnTo>
                  <a:lnTo>
                    <a:pt x="771" y="327"/>
                  </a:lnTo>
                  <a:lnTo>
                    <a:pt x="771" y="328"/>
                  </a:lnTo>
                  <a:lnTo>
                    <a:pt x="772" y="328"/>
                  </a:lnTo>
                  <a:lnTo>
                    <a:pt x="772" y="329"/>
                  </a:lnTo>
                  <a:lnTo>
                    <a:pt x="774" y="331"/>
                  </a:lnTo>
                  <a:lnTo>
                    <a:pt x="774" y="332"/>
                  </a:lnTo>
                  <a:lnTo>
                    <a:pt x="775" y="333"/>
                  </a:lnTo>
                  <a:lnTo>
                    <a:pt x="775" y="334"/>
                  </a:lnTo>
                  <a:lnTo>
                    <a:pt x="776" y="334"/>
                  </a:lnTo>
                  <a:lnTo>
                    <a:pt x="776" y="336"/>
                  </a:lnTo>
                  <a:lnTo>
                    <a:pt x="776" y="337"/>
                  </a:lnTo>
                  <a:lnTo>
                    <a:pt x="778" y="337"/>
                  </a:lnTo>
                  <a:lnTo>
                    <a:pt x="778" y="338"/>
                  </a:lnTo>
                  <a:lnTo>
                    <a:pt x="776" y="338"/>
                  </a:lnTo>
                  <a:lnTo>
                    <a:pt x="776" y="340"/>
                  </a:lnTo>
                  <a:lnTo>
                    <a:pt x="775" y="340"/>
                  </a:lnTo>
                  <a:lnTo>
                    <a:pt x="774" y="340"/>
                  </a:lnTo>
                  <a:lnTo>
                    <a:pt x="772" y="340"/>
                  </a:lnTo>
                  <a:lnTo>
                    <a:pt x="771" y="340"/>
                  </a:lnTo>
                  <a:lnTo>
                    <a:pt x="771" y="338"/>
                  </a:lnTo>
                  <a:lnTo>
                    <a:pt x="772" y="338"/>
                  </a:lnTo>
                  <a:lnTo>
                    <a:pt x="772" y="337"/>
                  </a:lnTo>
                  <a:lnTo>
                    <a:pt x="771" y="337"/>
                  </a:lnTo>
                  <a:lnTo>
                    <a:pt x="770" y="337"/>
                  </a:lnTo>
                  <a:lnTo>
                    <a:pt x="770" y="338"/>
                  </a:lnTo>
                  <a:lnTo>
                    <a:pt x="769" y="338"/>
                  </a:lnTo>
                  <a:lnTo>
                    <a:pt x="769" y="340"/>
                  </a:lnTo>
                  <a:lnTo>
                    <a:pt x="767" y="340"/>
                  </a:lnTo>
                  <a:lnTo>
                    <a:pt x="767" y="341"/>
                  </a:lnTo>
                  <a:lnTo>
                    <a:pt x="766" y="341"/>
                  </a:lnTo>
                  <a:lnTo>
                    <a:pt x="766" y="342"/>
                  </a:lnTo>
                  <a:lnTo>
                    <a:pt x="765" y="342"/>
                  </a:lnTo>
                  <a:lnTo>
                    <a:pt x="765" y="343"/>
                  </a:lnTo>
                  <a:lnTo>
                    <a:pt x="765" y="345"/>
                  </a:lnTo>
                  <a:lnTo>
                    <a:pt x="763" y="345"/>
                  </a:lnTo>
                  <a:lnTo>
                    <a:pt x="763" y="346"/>
                  </a:lnTo>
                  <a:lnTo>
                    <a:pt x="762" y="346"/>
                  </a:lnTo>
                  <a:lnTo>
                    <a:pt x="761" y="346"/>
                  </a:lnTo>
                  <a:lnTo>
                    <a:pt x="761" y="347"/>
                  </a:lnTo>
                  <a:lnTo>
                    <a:pt x="760" y="347"/>
                  </a:lnTo>
                  <a:lnTo>
                    <a:pt x="758" y="347"/>
                  </a:lnTo>
                  <a:lnTo>
                    <a:pt x="758" y="346"/>
                  </a:lnTo>
                  <a:lnTo>
                    <a:pt x="757" y="346"/>
                  </a:lnTo>
                  <a:lnTo>
                    <a:pt x="757" y="347"/>
                  </a:lnTo>
                  <a:lnTo>
                    <a:pt x="758" y="347"/>
                  </a:lnTo>
                  <a:lnTo>
                    <a:pt x="758" y="349"/>
                  </a:lnTo>
                  <a:lnTo>
                    <a:pt x="757" y="349"/>
                  </a:lnTo>
                  <a:lnTo>
                    <a:pt x="757" y="350"/>
                  </a:lnTo>
                  <a:lnTo>
                    <a:pt x="756" y="350"/>
                  </a:lnTo>
                  <a:lnTo>
                    <a:pt x="756" y="351"/>
                  </a:lnTo>
                  <a:lnTo>
                    <a:pt x="756" y="352"/>
                  </a:lnTo>
                  <a:lnTo>
                    <a:pt x="756" y="354"/>
                  </a:lnTo>
                  <a:lnTo>
                    <a:pt x="756" y="355"/>
                  </a:lnTo>
                  <a:lnTo>
                    <a:pt x="754" y="355"/>
                  </a:lnTo>
                  <a:lnTo>
                    <a:pt x="754" y="355"/>
                  </a:lnTo>
                  <a:lnTo>
                    <a:pt x="756" y="355"/>
                  </a:lnTo>
                  <a:lnTo>
                    <a:pt x="757" y="355"/>
                  </a:lnTo>
                  <a:lnTo>
                    <a:pt x="757" y="356"/>
                  </a:lnTo>
                  <a:lnTo>
                    <a:pt x="756" y="356"/>
                  </a:lnTo>
                  <a:lnTo>
                    <a:pt x="754" y="356"/>
                  </a:lnTo>
                  <a:lnTo>
                    <a:pt x="754" y="358"/>
                  </a:lnTo>
                  <a:lnTo>
                    <a:pt x="753" y="358"/>
                  </a:lnTo>
                  <a:lnTo>
                    <a:pt x="753" y="359"/>
                  </a:lnTo>
                  <a:lnTo>
                    <a:pt x="752" y="359"/>
                  </a:lnTo>
                  <a:lnTo>
                    <a:pt x="752" y="360"/>
                  </a:lnTo>
                  <a:lnTo>
                    <a:pt x="751" y="360"/>
                  </a:lnTo>
                  <a:lnTo>
                    <a:pt x="749" y="360"/>
                  </a:lnTo>
                  <a:lnTo>
                    <a:pt x="749" y="361"/>
                  </a:lnTo>
                  <a:lnTo>
                    <a:pt x="749" y="363"/>
                  </a:lnTo>
                  <a:lnTo>
                    <a:pt x="749" y="364"/>
                  </a:lnTo>
                  <a:lnTo>
                    <a:pt x="748" y="364"/>
                  </a:lnTo>
                  <a:lnTo>
                    <a:pt x="748" y="365"/>
                  </a:lnTo>
                  <a:lnTo>
                    <a:pt x="748" y="365"/>
                  </a:lnTo>
                  <a:lnTo>
                    <a:pt x="748" y="367"/>
                  </a:lnTo>
                  <a:lnTo>
                    <a:pt x="747" y="367"/>
                  </a:lnTo>
                  <a:lnTo>
                    <a:pt x="747" y="365"/>
                  </a:lnTo>
                  <a:lnTo>
                    <a:pt x="745" y="365"/>
                  </a:lnTo>
                  <a:lnTo>
                    <a:pt x="745" y="367"/>
                  </a:lnTo>
                  <a:lnTo>
                    <a:pt x="747" y="367"/>
                  </a:lnTo>
                  <a:lnTo>
                    <a:pt x="747" y="368"/>
                  </a:lnTo>
                  <a:lnTo>
                    <a:pt x="748" y="368"/>
                  </a:lnTo>
                  <a:lnTo>
                    <a:pt x="748" y="367"/>
                  </a:lnTo>
                  <a:lnTo>
                    <a:pt x="748" y="367"/>
                  </a:lnTo>
                  <a:lnTo>
                    <a:pt x="748" y="368"/>
                  </a:lnTo>
                  <a:lnTo>
                    <a:pt x="748" y="369"/>
                  </a:lnTo>
                  <a:lnTo>
                    <a:pt x="748" y="369"/>
                  </a:lnTo>
                  <a:lnTo>
                    <a:pt x="747" y="369"/>
                  </a:lnTo>
                  <a:lnTo>
                    <a:pt x="747" y="371"/>
                  </a:lnTo>
                  <a:lnTo>
                    <a:pt x="745" y="371"/>
                  </a:lnTo>
                  <a:lnTo>
                    <a:pt x="744" y="371"/>
                  </a:lnTo>
                  <a:lnTo>
                    <a:pt x="743" y="371"/>
                  </a:lnTo>
                  <a:lnTo>
                    <a:pt x="742" y="371"/>
                  </a:lnTo>
                  <a:lnTo>
                    <a:pt x="742" y="372"/>
                  </a:lnTo>
                  <a:lnTo>
                    <a:pt x="740" y="372"/>
                  </a:lnTo>
                  <a:lnTo>
                    <a:pt x="739" y="372"/>
                  </a:lnTo>
                  <a:lnTo>
                    <a:pt x="739" y="371"/>
                  </a:lnTo>
                  <a:lnTo>
                    <a:pt x="738" y="371"/>
                  </a:lnTo>
                  <a:lnTo>
                    <a:pt x="738" y="372"/>
                  </a:lnTo>
                  <a:lnTo>
                    <a:pt x="739" y="372"/>
                  </a:lnTo>
                  <a:lnTo>
                    <a:pt x="739" y="373"/>
                  </a:lnTo>
                  <a:lnTo>
                    <a:pt x="738" y="373"/>
                  </a:lnTo>
                  <a:lnTo>
                    <a:pt x="738" y="374"/>
                  </a:lnTo>
                  <a:lnTo>
                    <a:pt x="739" y="374"/>
                  </a:lnTo>
                  <a:lnTo>
                    <a:pt x="740" y="374"/>
                  </a:lnTo>
                  <a:lnTo>
                    <a:pt x="740" y="376"/>
                  </a:lnTo>
                  <a:lnTo>
                    <a:pt x="742" y="376"/>
                  </a:lnTo>
                  <a:lnTo>
                    <a:pt x="742" y="374"/>
                  </a:lnTo>
                  <a:lnTo>
                    <a:pt x="743" y="374"/>
                  </a:lnTo>
                  <a:lnTo>
                    <a:pt x="743" y="376"/>
                  </a:lnTo>
                  <a:lnTo>
                    <a:pt x="744" y="376"/>
                  </a:lnTo>
                  <a:lnTo>
                    <a:pt x="744" y="374"/>
                  </a:lnTo>
                  <a:lnTo>
                    <a:pt x="744" y="373"/>
                  </a:lnTo>
                  <a:lnTo>
                    <a:pt x="745" y="373"/>
                  </a:lnTo>
                  <a:lnTo>
                    <a:pt x="745" y="372"/>
                  </a:lnTo>
                  <a:lnTo>
                    <a:pt x="747" y="372"/>
                  </a:lnTo>
                  <a:lnTo>
                    <a:pt x="747" y="373"/>
                  </a:lnTo>
                  <a:lnTo>
                    <a:pt x="745" y="373"/>
                  </a:lnTo>
                  <a:lnTo>
                    <a:pt x="745" y="374"/>
                  </a:lnTo>
                  <a:lnTo>
                    <a:pt x="745" y="376"/>
                  </a:lnTo>
                  <a:lnTo>
                    <a:pt x="744" y="376"/>
                  </a:lnTo>
                  <a:lnTo>
                    <a:pt x="744" y="377"/>
                  </a:lnTo>
                  <a:lnTo>
                    <a:pt x="743" y="377"/>
                  </a:lnTo>
                  <a:lnTo>
                    <a:pt x="743" y="378"/>
                  </a:lnTo>
                  <a:lnTo>
                    <a:pt x="742" y="378"/>
                  </a:lnTo>
                  <a:lnTo>
                    <a:pt x="740" y="378"/>
                  </a:lnTo>
                  <a:lnTo>
                    <a:pt x="740" y="380"/>
                  </a:lnTo>
                  <a:lnTo>
                    <a:pt x="739" y="380"/>
                  </a:lnTo>
                  <a:lnTo>
                    <a:pt x="739" y="381"/>
                  </a:lnTo>
                  <a:lnTo>
                    <a:pt x="740" y="381"/>
                  </a:lnTo>
                  <a:lnTo>
                    <a:pt x="740" y="382"/>
                  </a:lnTo>
                  <a:lnTo>
                    <a:pt x="739" y="382"/>
                  </a:lnTo>
                  <a:lnTo>
                    <a:pt x="738" y="382"/>
                  </a:lnTo>
                  <a:lnTo>
                    <a:pt x="738" y="383"/>
                  </a:lnTo>
                  <a:lnTo>
                    <a:pt x="739" y="383"/>
                  </a:lnTo>
                  <a:lnTo>
                    <a:pt x="740" y="383"/>
                  </a:lnTo>
                  <a:lnTo>
                    <a:pt x="740" y="385"/>
                  </a:lnTo>
                  <a:lnTo>
                    <a:pt x="740" y="386"/>
                  </a:lnTo>
                  <a:lnTo>
                    <a:pt x="739" y="386"/>
                  </a:lnTo>
                  <a:lnTo>
                    <a:pt x="739" y="385"/>
                  </a:lnTo>
                  <a:lnTo>
                    <a:pt x="738" y="385"/>
                  </a:lnTo>
                  <a:lnTo>
                    <a:pt x="736" y="385"/>
                  </a:lnTo>
                  <a:lnTo>
                    <a:pt x="736" y="386"/>
                  </a:lnTo>
                  <a:lnTo>
                    <a:pt x="738" y="386"/>
                  </a:lnTo>
                  <a:lnTo>
                    <a:pt x="739" y="386"/>
                  </a:lnTo>
                  <a:lnTo>
                    <a:pt x="739" y="386"/>
                  </a:lnTo>
                  <a:lnTo>
                    <a:pt x="738" y="386"/>
                  </a:lnTo>
                  <a:lnTo>
                    <a:pt x="738" y="387"/>
                  </a:lnTo>
                  <a:lnTo>
                    <a:pt x="738" y="389"/>
                  </a:lnTo>
                  <a:lnTo>
                    <a:pt x="738" y="390"/>
                  </a:lnTo>
                  <a:lnTo>
                    <a:pt x="736" y="390"/>
                  </a:lnTo>
                  <a:lnTo>
                    <a:pt x="736" y="389"/>
                  </a:lnTo>
                  <a:lnTo>
                    <a:pt x="735" y="389"/>
                  </a:lnTo>
                  <a:lnTo>
                    <a:pt x="735" y="387"/>
                  </a:lnTo>
                  <a:lnTo>
                    <a:pt x="736" y="387"/>
                  </a:lnTo>
                  <a:lnTo>
                    <a:pt x="736" y="386"/>
                  </a:lnTo>
                  <a:lnTo>
                    <a:pt x="735" y="386"/>
                  </a:lnTo>
                  <a:lnTo>
                    <a:pt x="734" y="386"/>
                  </a:lnTo>
                  <a:lnTo>
                    <a:pt x="734" y="387"/>
                  </a:lnTo>
                  <a:lnTo>
                    <a:pt x="734" y="389"/>
                  </a:lnTo>
                  <a:lnTo>
                    <a:pt x="735" y="389"/>
                  </a:lnTo>
                  <a:lnTo>
                    <a:pt x="735" y="390"/>
                  </a:lnTo>
                  <a:lnTo>
                    <a:pt x="735" y="391"/>
                  </a:lnTo>
                  <a:lnTo>
                    <a:pt x="736" y="391"/>
                  </a:lnTo>
                  <a:lnTo>
                    <a:pt x="736" y="392"/>
                  </a:lnTo>
                  <a:lnTo>
                    <a:pt x="738" y="392"/>
                  </a:lnTo>
                  <a:lnTo>
                    <a:pt x="738" y="394"/>
                  </a:lnTo>
                  <a:lnTo>
                    <a:pt x="739" y="394"/>
                  </a:lnTo>
                  <a:lnTo>
                    <a:pt x="739" y="395"/>
                  </a:lnTo>
                  <a:lnTo>
                    <a:pt x="738" y="395"/>
                  </a:lnTo>
                  <a:lnTo>
                    <a:pt x="738" y="396"/>
                  </a:lnTo>
                  <a:lnTo>
                    <a:pt x="739" y="396"/>
                  </a:lnTo>
                  <a:lnTo>
                    <a:pt x="740" y="396"/>
                  </a:lnTo>
                  <a:lnTo>
                    <a:pt x="740" y="398"/>
                  </a:lnTo>
                  <a:lnTo>
                    <a:pt x="739" y="398"/>
                  </a:lnTo>
                  <a:lnTo>
                    <a:pt x="739" y="399"/>
                  </a:lnTo>
                  <a:lnTo>
                    <a:pt x="739" y="400"/>
                  </a:lnTo>
                  <a:lnTo>
                    <a:pt x="738" y="400"/>
                  </a:lnTo>
                  <a:lnTo>
                    <a:pt x="738" y="401"/>
                  </a:lnTo>
                  <a:lnTo>
                    <a:pt x="739" y="401"/>
                  </a:lnTo>
                  <a:lnTo>
                    <a:pt x="740" y="401"/>
                  </a:lnTo>
                  <a:lnTo>
                    <a:pt x="740" y="403"/>
                  </a:lnTo>
                  <a:lnTo>
                    <a:pt x="739" y="403"/>
                  </a:lnTo>
                  <a:lnTo>
                    <a:pt x="738" y="403"/>
                  </a:lnTo>
                  <a:lnTo>
                    <a:pt x="738" y="404"/>
                  </a:lnTo>
                  <a:lnTo>
                    <a:pt x="736" y="404"/>
                  </a:lnTo>
                  <a:lnTo>
                    <a:pt x="735" y="404"/>
                  </a:lnTo>
                  <a:lnTo>
                    <a:pt x="734" y="404"/>
                  </a:lnTo>
                  <a:lnTo>
                    <a:pt x="734" y="405"/>
                  </a:lnTo>
                  <a:lnTo>
                    <a:pt x="733" y="405"/>
                  </a:lnTo>
                  <a:lnTo>
                    <a:pt x="733" y="407"/>
                  </a:lnTo>
                  <a:lnTo>
                    <a:pt x="734" y="408"/>
                  </a:lnTo>
                  <a:lnTo>
                    <a:pt x="733" y="408"/>
                  </a:lnTo>
                  <a:lnTo>
                    <a:pt x="733" y="409"/>
                  </a:lnTo>
                  <a:lnTo>
                    <a:pt x="731" y="409"/>
                  </a:lnTo>
                  <a:lnTo>
                    <a:pt x="733" y="410"/>
                  </a:lnTo>
                  <a:lnTo>
                    <a:pt x="734" y="410"/>
                  </a:lnTo>
                  <a:lnTo>
                    <a:pt x="735" y="410"/>
                  </a:lnTo>
                  <a:lnTo>
                    <a:pt x="735" y="412"/>
                  </a:lnTo>
                  <a:lnTo>
                    <a:pt x="734" y="412"/>
                  </a:lnTo>
                  <a:lnTo>
                    <a:pt x="734" y="413"/>
                  </a:lnTo>
                  <a:lnTo>
                    <a:pt x="734" y="414"/>
                  </a:lnTo>
                  <a:lnTo>
                    <a:pt x="734" y="416"/>
                  </a:lnTo>
                  <a:lnTo>
                    <a:pt x="733" y="416"/>
                  </a:lnTo>
                  <a:lnTo>
                    <a:pt x="731" y="416"/>
                  </a:lnTo>
                  <a:lnTo>
                    <a:pt x="730" y="416"/>
                  </a:lnTo>
                  <a:lnTo>
                    <a:pt x="730" y="417"/>
                  </a:lnTo>
                  <a:lnTo>
                    <a:pt x="730" y="417"/>
                  </a:lnTo>
                  <a:lnTo>
                    <a:pt x="731" y="417"/>
                  </a:lnTo>
                  <a:lnTo>
                    <a:pt x="733" y="417"/>
                  </a:lnTo>
                  <a:lnTo>
                    <a:pt x="733" y="418"/>
                  </a:lnTo>
                  <a:lnTo>
                    <a:pt x="731" y="418"/>
                  </a:lnTo>
                  <a:lnTo>
                    <a:pt x="731" y="419"/>
                  </a:lnTo>
                  <a:lnTo>
                    <a:pt x="730" y="419"/>
                  </a:lnTo>
                  <a:lnTo>
                    <a:pt x="730" y="421"/>
                  </a:lnTo>
                  <a:lnTo>
                    <a:pt x="730" y="422"/>
                  </a:lnTo>
                  <a:lnTo>
                    <a:pt x="730" y="423"/>
                  </a:lnTo>
                  <a:lnTo>
                    <a:pt x="730" y="425"/>
                  </a:lnTo>
                  <a:lnTo>
                    <a:pt x="729" y="425"/>
                  </a:lnTo>
                  <a:lnTo>
                    <a:pt x="729" y="426"/>
                  </a:lnTo>
                  <a:lnTo>
                    <a:pt x="727" y="426"/>
                  </a:lnTo>
                  <a:lnTo>
                    <a:pt x="727" y="427"/>
                  </a:lnTo>
                  <a:lnTo>
                    <a:pt x="726" y="427"/>
                  </a:lnTo>
                  <a:lnTo>
                    <a:pt x="726" y="428"/>
                  </a:lnTo>
                  <a:lnTo>
                    <a:pt x="725" y="428"/>
                  </a:lnTo>
                  <a:lnTo>
                    <a:pt x="723" y="428"/>
                  </a:lnTo>
                  <a:lnTo>
                    <a:pt x="723" y="430"/>
                  </a:lnTo>
                  <a:lnTo>
                    <a:pt x="723" y="431"/>
                  </a:lnTo>
                  <a:lnTo>
                    <a:pt x="723" y="432"/>
                  </a:lnTo>
                  <a:lnTo>
                    <a:pt x="723" y="434"/>
                  </a:lnTo>
                  <a:lnTo>
                    <a:pt x="723" y="435"/>
                  </a:lnTo>
                  <a:lnTo>
                    <a:pt x="725" y="435"/>
                  </a:lnTo>
                  <a:lnTo>
                    <a:pt x="725" y="436"/>
                  </a:lnTo>
                  <a:lnTo>
                    <a:pt x="726" y="436"/>
                  </a:lnTo>
                  <a:lnTo>
                    <a:pt x="726" y="437"/>
                  </a:lnTo>
                  <a:lnTo>
                    <a:pt x="725" y="437"/>
                  </a:lnTo>
                  <a:lnTo>
                    <a:pt x="725" y="439"/>
                  </a:lnTo>
                  <a:lnTo>
                    <a:pt x="726" y="439"/>
                  </a:lnTo>
                  <a:lnTo>
                    <a:pt x="726" y="440"/>
                  </a:lnTo>
                  <a:lnTo>
                    <a:pt x="725" y="440"/>
                  </a:lnTo>
                  <a:lnTo>
                    <a:pt x="725" y="441"/>
                  </a:lnTo>
                  <a:lnTo>
                    <a:pt x="723" y="441"/>
                  </a:lnTo>
                  <a:lnTo>
                    <a:pt x="723" y="443"/>
                  </a:lnTo>
                  <a:lnTo>
                    <a:pt x="722" y="443"/>
                  </a:lnTo>
                  <a:lnTo>
                    <a:pt x="722" y="444"/>
                  </a:lnTo>
                  <a:lnTo>
                    <a:pt x="721" y="444"/>
                  </a:lnTo>
                  <a:lnTo>
                    <a:pt x="721" y="445"/>
                  </a:lnTo>
                  <a:lnTo>
                    <a:pt x="720" y="447"/>
                  </a:lnTo>
                  <a:lnTo>
                    <a:pt x="720" y="448"/>
                  </a:lnTo>
                  <a:lnTo>
                    <a:pt x="718" y="448"/>
                  </a:lnTo>
                  <a:lnTo>
                    <a:pt x="718" y="447"/>
                  </a:lnTo>
                  <a:lnTo>
                    <a:pt x="718" y="445"/>
                  </a:lnTo>
                  <a:lnTo>
                    <a:pt x="717" y="445"/>
                  </a:lnTo>
                  <a:lnTo>
                    <a:pt x="717" y="444"/>
                  </a:lnTo>
                  <a:lnTo>
                    <a:pt x="717" y="444"/>
                  </a:lnTo>
                  <a:lnTo>
                    <a:pt x="717" y="445"/>
                  </a:lnTo>
                  <a:lnTo>
                    <a:pt x="717" y="447"/>
                  </a:lnTo>
                  <a:lnTo>
                    <a:pt x="717" y="448"/>
                  </a:lnTo>
                  <a:lnTo>
                    <a:pt x="716" y="448"/>
                  </a:lnTo>
                  <a:lnTo>
                    <a:pt x="716" y="447"/>
                  </a:lnTo>
                  <a:lnTo>
                    <a:pt x="714" y="447"/>
                  </a:lnTo>
                  <a:lnTo>
                    <a:pt x="714" y="448"/>
                  </a:lnTo>
                  <a:lnTo>
                    <a:pt x="714" y="448"/>
                  </a:lnTo>
                  <a:lnTo>
                    <a:pt x="713" y="448"/>
                  </a:lnTo>
                  <a:lnTo>
                    <a:pt x="713" y="449"/>
                  </a:lnTo>
                  <a:lnTo>
                    <a:pt x="712" y="449"/>
                  </a:lnTo>
                  <a:lnTo>
                    <a:pt x="712" y="448"/>
                  </a:lnTo>
                  <a:lnTo>
                    <a:pt x="711" y="448"/>
                  </a:lnTo>
                  <a:lnTo>
                    <a:pt x="711" y="449"/>
                  </a:lnTo>
                  <a:lnTo>
                    <a:pt x="709" y="449"/>
                  </a:lnTo>
                  <a:lnTo>
                    <a:pt x="709" y="450"/>
                  </a:lnTo>
                  <a:lnTo>
                    <a:pt x="708" y="450"/>
                  </a:lnTo>
                  <a:lnTo>
                    <a:pt x="708" y="452"/>
                  </a:lnTo>
                  <a:lnTo>
                    <a:pt x="709" y="452"/>
                  </a:lnTo>
                  <a:lnTo>
                    <a:pt x="709" y="453"/>
                  </a:lnTo>
                  <a:lnTo>
                    <a:pt x="708" y="453"/>
                  </a:lnTo>
                  <a:lnTo>
                    <a:pt x="707" y="453"/>
                  </a:lnTo>
                  <a:lnTo>
                    <a:pt x="707" y="454"/>
                  </a:lnTo>
                  <a:lnTo>
                    <a:pt x="705" y="454"/>
                  </a:lnTo>
                  <a:lnTo>
                    <a:pt x="705" y="453"/>
                  </a:lnTo>
                  <a:lnTo>
                    <a:pt x="704" y="453"/>
                  </a:lnTo>
                  <a:lnTo>
                    <a:pt x="704" y="454"/>
                  </a:lnTo>
                  <a:lnTo>
                    <a:pt x="703" y="454"/>
                  </a:lnTo>
                  <a:lnTo>
                    <a:pt x="702" y="454"/>
                  </a:lnTo>
                  <a:lnTo>
                    <a:pt x="700" y="454"/>
                  </a:lnTo>
                  <a:lnTo>
                    <a:pt x="700" y="456"/>
                  </a:lnTo>
                  <a:lnTo>
                    <a:pt x="700" y="457"/>
                  </a:lnTo>
                  <a:lnTo>
                    <a:pt x="699" y="457"/>
                  </a:lnTo>
                  <a:lnTo>
                    <a:pt x="698" y="457"/>
                  </a:lnTo>
                  <a:lnTo>
                    <a:pt x="698" y="458"/>
                  </a:lnTo>
                  <a:lnTo>
                    <a:pt x="696" y="458"/>
                  </a:lnTo>
                  <a:lnTo>
                    <a:pt x="696" y="459"/>
                  </a:lnTo>
                  <a:lnTo>
                    <a:pt x="696" y="461"/>
                  </a:lnTo>
                  <a:lnTo>
                    <a:pt x="695" y="461"/>
                  </a:lnTo>
                  <a:lnTo>
                    <a:pt x="695" y="459"/>
                  </a:lnTo>
                  <a:lnTo>
                    <a:pt x="695" y="458"/>
                  </a:lnTo>
                  <a:lnTo>
                    <a:pt x="694" y="458"/>
                  </a:lnTo>
                  <a:lnTo>
                    <a:pt x="694" y="459"/>
                  </a:lnTo>
                  <a:lnTo>
                    <a:pt x="693" y="459"/>
                  </a:lnTo>
                  <a:lnTo>
                    <a:pt x="691" y="459"/>
                  </a:lnTo>
                  <a:lnTo>
                    <a:pt x="690" y="459"/>
                  </a:lnTo>
                  <a:lnTo>
                    <a:pt x="690" y="461"/>
                  </a:lnTo>
                  <a:lnTo>
                    <a:pt x="691" y="461"/>
                  </a:lnTo>
                  <a:lnTo>
                    <a:pt x="691" y="462"/>
                  </a:lnTo>
                  <a:lnTo>
                    <a:pt x="691" y="463"/>
                  </a:lnTo>
                  <a:lnTo>
                    <a:pt x="690" y="463"/>
                  </a:lnTo>
                  <a:lnTo>
                    <a:pt x="689" y="463"/>
                  </a:lnTo>
                  <a:lnTo>
                    <a:pt x="689" y="465"/>
                  </a:lnTo>
                  <a:lnTo>
                    <a:pt x="687" y="465"/>
                  </a:lnTo>
                  <a:lnTo>
                    <a:pt x="686" y="465"/>
                  </a:lnTo>
                  <a:lnTo>
                    <a:pt x="686" y="465"/>
                  </a:lnTo>
                  <a:lnTo>
                    <a:pt x="686" y="466"/>
                  </a:lnTo>
                  <a:lnTo>
                    <a:pt x="685" y="466"/>
                  </a:lnTo>
                  <a:lnTo>
                    <a:pt x="685" y="467"/>
                  </a:lnTo>
                  <a:lnTo>
                    <a:pt x="684" y="467"/>
                  </a:lnTo>
                  <a:lnTo>
                    <a:pt x="684" y="468"/>
                  </a:lnTo>
                  <a:lnTo>
                    <a:pt x="682" y="468"/>
                  </a:lnTo>
                  <a:lnTo>
                    <a:pt x="682" y="470"/>
                  </a:lnTo>
                  <a:lnTo>
                    <a:pt x="681" y="470"/>
                  </a:lnTo>
                  <a:lnTo>
                    <a:pt x="681" y="471"/>
                  </a:lnTo>
                  <a:lnTo>
                    <a:pt x="680" y="471"/>
                  </a:lnTo>
                  <a:lnTo>
                    <a:pt x="680" y="472"/>
                  </a:lnTo>
                  <a:lnTo>
                    <a:pt x="678" y="472"/>
                  </a:lnTo>
                  <a:lnTo>
                    <a:pt x="678" y="474"/>
                  </a:lnTo>
                  <a:lnTo>
                    <a:pt x="678" y="475"/>
                  </a:lnTo>
                  <a:lnTo>
                    <a:pt x="677" y="475"/>
                  </a:lnTo>
                  <a:lnTo>
                    <a:pt x="677" y="476"/>
                  </a:lnTo>
                  <a:lnTo>
                    <a:pt x="676" y="476"/>
                  </a:lnTo>
                  <a:lnTo>
                    <a:pt x="676" y="477"/>
                  </a:lnTo>
                  <a:lnTo>
                    <a:pt x="675" y="477"/>
                  </a:lnTo>
                  <a:lnTo>
                    <a:pt x="675" y="479"/>
                  </a:lnTo>
                  <a:lnTo>
                    <a:pt x="673" y="479"/>
                  </a:lnTo>
                  <a:lnTo>
                    <a:pt x="672" y="479"/>
                  </a:lnTo>
                  <a:lnTo>
                    <a:pt x="672" y="477"/>
                  </a:lnTo>
                  <a:lnTo>
                    <a:pt x="673" y="477"/>
                  </a:lnTo>
                  <a:lnTo>
                    <a:pt x="673" y="476"/>
                  </a:lnTo>
                  <a:lnTo>
                    <a:pt x="675" y="476"/>
                  </a:lnTo>
                  <a:lnTo>
                    <a:pt x="675" y="475"/>
                  </a:lnTo>
                  <a:lnTo>
                    <a:pt x="676" y="475"/>
                  </a:lnTo>
                  <a:lnTo>
                    <a:pt x="676" y="474"/>
                  </a:lnTo>
                  <a:lnTo>
                    <a:pt x="677" y="474"/>
                  </a:lnTo>
                  <a:lnTo>
                    <a:pt x="677" y="472"/>
                  </a:lnTo>
                  <a:lnTo>
                    <a:pt x="676" y="472"/>
                  </a:lnTo>
                  <a:lnTo>
                    <a:pt x="676" y="474"/>
                  </a:lnTo>
                  <a:lnTo>
                    <a:pt x="675" y="474"/>
                  </a:lnTo>
                  <a:lnTo>
                    <a:pt x="675" y="475"/>
                  </a:lnTo>
                  <a:lnTo>
                    <a:pt x="673" y="475"/>
                  </a:lnTo>
                  <a:lnTo>
                    <a:pt x="673" y="476"/>
                  </a:lnTo>
                  <a:lnTo>
                    <a:pt x="672" y="476"/>
                  </a:lnTo>
                  <a:lnTo>
                    <a:pt x="672" y="477"/>
                  </a:lnTo>
                  <a:lnTo>
                    <a:pt x="671" y="477"/>
                  </a:lnTo>
                  <a:lnTo>
                    <a:pt x="671" y="476"/>
                  </a:lnTo>
                  <a:lnTo>
                    <a:pt x="671" y="475"/>
                  </a:lnTo>
                  <a:lnTo>
                    <a:pt x="669" y="475"/>
                  </a:lnTo>
                  <a:lnTo>
                    <a:pt x="668" y="475"/>
                  </a:lnTo>
                  <a:lnTo>
                    <a:pt x="667" y="475"/>
                  </a:lnTo>
                  <a:lnTo>
                    <a:pt x="666" y="475"/>
                  </a:lnTo>
                  <a:lnTo>
                    <a:pt x="666" y="474"/>
                  </a:lnTo>
                  <a:lnTo>
                    <a:pt x="664" y="474"/>
                  </a:lnTo>
                  <a:lnTo>
                    <a:pt x="664" y="475"/>
                  </a:lnTo>
                  <a:lnTo>
                    <a:pt x="663" y="475"/>
                  </a:lnTo>
                  <a:lnTo>
                    <a:pt x="663" y="476"/>
                  </a:lnTo>
                  <a:lnTo>
                    <a:pt x="662" y="476"/>
                  </a:lnTo>
                  <a:lnTo>
                    <a:pt x="660" y="476"/>
                  </a:lnTo>
                  <a:lnTo>
                    <a:pt x="660" y="477"/>
                  </a:lnTo>
                  <a:lnTo>
                    <a:pt x="659" y="477"/>
                  </a:lnTo>
                  <a:lnTo>
                    <a:pt x="658" y="477"/>
                  </a:lnTo>
                  <a:lnTo>
                    <a:pt x="657" y="477"/>
                  </a:lnTo>
                  <a:lnTo>
                    <a:pt x="657" y="479"/>
                  </a:lnTo>
                  <a:lnTo>
                    <a:pt x="655" y="479"/>
                  </a:lnTo>
                  <a:lnTo>
                    <a:pt x="655" y="479"/>
                  </a:lnTo>
                  <a:lnTo>
                    <a:pt x="654" y="479"/>
                  </a:lnTo>
                  <a:lnTo>
                    <a:pt x="653" y="479"/>
                  </a:lnTo>
                  <a:lnTo>
                    <a:pt x="651" y="479"/>
                  </a:lnTo>
                  <a:lnTo>
                    <a:pt x="651" y="479"/>
                  </a:lnTo>
                  <a:lnTo>
                    <a:pt x="650" y="479"/>
                  </a:lnTo>
                  <a:lnTo>
                    <a:pt x="649" y="479"/>
                  </a:lnTo>
                  <a:lnTo>
                    <a:pt x="649" y="480"/>
                  </a:lnTo>
                  <a:lnTo>
                    <a:pt x="648" y="480"/>
                  </a:lnTo>
                  <a:lnTo>
                    <a:pt x="646" y="480"/>
                  </a:lnTo>
                  <a:lnTo>
                    <a:pt x="646" y="481"/>
                  </a:lnTo>
                  <a:lnTo>
                    <a:pt x="645" y="481"/>
                  </a:lnTo>
                  <a:lnTo>
                    <a:pt x="644" y="481"/>
                  </a:lnTo>
                  <a:lnTo>
                    <a:pt x="644" y="483"/>
                  </a:lnTo>
                  <a:lnTo>
                    <a:pt x="642" y="483"/>
                  </a:lnTo>
                  <a:lnTo>
                    <a:pt x="641" y="483"/>
                  </a:lnTo>
                  <a:lnTo>
                    <a:pt x="641" y="484"/>
                  </a:lnTo>
                  <a:lnTo>
                    <a:pt x="640" y="484"/>
                  </a:lnTo>
                  <a:lnTo>
                    <a:pt x="639" y="484"/>
                  </a:lnTo>
                  <a:lnTo>
                    <a:pt x="639" y="483"/>
                  </a:lnTo>
                  <a:lnTo>
                    <a:pt x="637" y="483"/>
                  </a:lnTo>
                  <a:lnTo>
                    <a:pt x="637" y="484"/>
                  </a:lnTo>
                  <a:lnTo>
                    <a:pt x="636" y="484"/>
                  </a:lnTo>
                  <a:lnTo>
                    <a:pt x="636" y="483"/>
                  </a:lnTo>
                  <a:lnTo>
                    <a:pt x="635" y="483"/>
                  </a:lnTo>
                  <a:lnTo>
                    <a:pt x="635" y="484"/>
                  </a:lnTo>
                  <a:lnTo>
                    <a:pt x="636" y="484"/>
                  </a:lnTo>
                  <a:lnTo>
                    <a:pt x="636" y="485"/>
                  </a:lnTo>
                  <a:lnTo>
                    <a:pt x="635" y="485"/>
                  </a:lnTo>
                  <a:lnTo>
                    <a:pt x="633" y="485"/>
                  </a:lnTo>
                  <a:lnTo>
                    <a:pt x="633" y="486"/>
                  </a:lnTo>
                  <a:lnTo>
                    <a:pt x="632" y="486"/>
                  </a:lnTo>
                  <a:lnTo>
                    <a:pt x="632" y="488"/>
                  </a:lnTo>
                  <a:lnTo>
                    <a:pt x="631" y="488"/>
                  </a:lnTo>
                  <a:lnTo>
                    <a:pt x="630" y="488"/>
                  </a:lnTo>
                  <a:lnTo>
                    <a:pt x="630" y="486"/>
                  </a:lnTo>
                  <a:lnTo>
                    <a:pt x="628" y="486"/>
                  </a:lnTo>
                  <a:lnTo>
                    <a:pt x="628" y="488"/>
                  </a:lnTo>
                  <a:lnTo>
                    <a:pt x="628" y="489"/>
                  </a:lnTo>
                  <a:lnTo>
                    <a:pt x="627" y="489"/>
                  </a:lnTo>
                  <a:lnTo>
                    <a:pt x="626" y="489"/>
                  </a:lnTo>
                  <a:lnTo>
                    <a:pt x="624" y="489"/>
                  </a:lnTo>
                  <a:lnTo>
                    <a:pt x="624" y="490"/>
                  </a:lnTo>
                  <a:lnTo>
                    <a:pt x="624" y="492"/>
                  </a:lnTo>
                  <a:lnTo>
                    <a:pt x="626" y="492"/>
                  </a:lnTo>
                  <a:lnTo>
                    <a:pt x="626" y="493"/>
                  </a:lnTo>
                  <a:lnTo>
                    <a:pt x="624" y="493"/>
                  </a:lnTo>
                  <a:lnTo>
                    <a:pt x="624" y="494"/>
                  </a:lnTo>
                  <a:lnTo>
                    <a:pt x="624" y="494"/>
                  </a:lnTo>
                  <a:lnTo>
                    <a:pt x="623" y="494"/>
                  </a:lnTo>
                  <a:lnTo>
                    <a:pt x="623" y="495"/>
                  </a:lnTo>
                  <a:lnTo>
                    <a:pt x="622" y="495"/>
                  </a:lnTo>
                  <a:lnTo>
                    <a:pt x="621" y="495"/>
                  </a:lnTo>
                  <a:lnTo>
                    <a:pt x="621" y="497"/>
                  </a:lnTo>
                  <a:lnTo>
                    <a:pt x="621" y="498"/>
                  </a:lnTo>
                  <a:lnTo>
                    <a:pt x="619" y="498"/>
                  </a:lnTo>
                  <a:lnTo>
                    <a:pt x="618" y="498"/>
                  </a:lnTo>
                  <a:lnTo>
                    <a:pt x="618" y="497"/>
                  </a:lnTo>
                  <a:lnTo>
                    <a:pt x="617" y="497"/>
                  </a:lnTo>
                  <a:lnTo>
                    <a:pt x="615" y="497"/>
                  </a:lnTo>
                  <a:lnTo>
                    <a:pt x="614" y="497"/>
                  </a:lnTo>
                  <a:lnTo>
                    <a:pt x="614" y="498"/>
                  </a:lnTo>
                  <a:lnTo>
                    <a:pt x="613" y="498"/>
                  </a:lnTo>
                  <a:lnTo>
                    <a:pt x="612" y="498"/>
                  </a:lnTo>
                  <a:lnTo>
                    <a:pt x="610" y="498"/>
                  </a:lnTo>
                  <a:lnTo>
                    <a:pt x="610" y="499"/>
                  </a:lnTo>
                  <a:lnTo>
                    <a:pt x="609" y="499"/>
                  </a:lnTo>
                  <a:lnTo>
                    <a:pt x="609" y="498"/>
                  </a:lnTo>
                  <a:lnTo>
                    <a:pt x="608" y="498"/>
                  </a:lnTo>
                  <a:lnTo>
                    <a:pt x="606" y="498"/>
                  </a:lnTo>
                  <a:lnTo>
                    <a:pt x="606" y="499"/>
                  </a:lnTo>
                  <a:lnTo>
                    <a:pt x="605" y="499"/>
                  </a:lnTo>
                  <a:lnTo>
                    <a:pt x="604" y="499"/>
                  </a:lnTo>
                  <a:lnTo>
                    <a:pt x="604" y="501"/>
                  </a:lnTo>
                  <a:lnTo>
                    <a:pt x="603" y="501"/>
                  </a:lnTo>
                  <a:lnTo>
                    <a:pt x="601" y="501"/>
                  </a:lnTo>
                  <a:lnTo>
                    <a:pt x="600" y="501"/>
                  </a:lnTo>
                  <a:lnTo>
                    <a:pt x="600" y="502"/>
                  </a:lnTo>
                  <a:lnTo>
                    <a:pt x="599" y="502"/>
                  </a:lnTo>
                  <a:lnTo>
                    <a:pt x="599" y="503"/>
                  </a:lnTo>
                  <a:lnTo>
                    <a:pt x="597" y="503"/>
                  </a:lnTo>
                  <a:lnTo>
                    <a:pt x="596" y="503"/>
                  </a:lnTo>
                  <a:lnTo>
                    <a:pt x="596" y="504"/>
                  </a:lnTo>
                  <a:lnTo>
                    <a:pt x="595" y="504"/>
                  </a:lnTo>
                  <a:lnTo>
                    <a:pt x="595" y="506"/>
                  </a:lnTo>
                  <a:lnTo>
                    <a:pt x="595" y="507"/>
                  </a:lnTo>
                  <a:lnTo>
                    <a:pt x="594" y="507"/>
                  </a:lnTo>
                  <a:lnTo>
                    <a:pt x="594" y="507"/>
                  </a:lnTo>
                  <a:lnTo>
                    <a:pt x="592" y="507"/>
                  </a:lnTo>
                  <a:lnTo>
                    <a:pt x="591" y="507"/>
                  </a:lnTo>
                  <a:lnTo>
                    <a:pt x="591" y="508"/>
                  </a:lnTo>
                  <a:lnTo>
                    <a:pt x="590" y="508"/>
                  </a:lnTo>
                  <a:lnTo>
                    <a:pt x="588" y="508"/>
                  </a:lnTo>
                  <a:lnTo>
                    <a:pt x="587" y="508"/>
                  </a:lnTo>
                  <a:lnTo>
                    <a:pt x="587" y="507"/>
                  </a:lnTo>
                  <a:lnTo>
                    <a:pt x="586" y="507"/>
                  </a:lnTo>
                  <a:lnTo>
                    <a:pt x="586" y="508"/>
                  </a:lnTo>
                  <a:lnTo>
                    <a:pt x="585" y="508"/>
                  </a:lnTo>
                  <a:lnTo>
                    <a:pt x="583" y="508"/>
                  </a:lnTo>
                  <a:lnTo>
                    <a:pt x="583" y="510"/>
                  </a:lnTo>
                  <a:lnTo>
                    <a:pt x="583" y="510"/>
                  </a:lnTo>
                  <a:lnTo>
                    <a:pt x="582" y="510"/>
                  </a:lnTo>
                  <a:lnTo>
                    <a:pt x="581" y="510"/>
                  </a:lnTo>
                  <a:lnTo>
                    <a:pt x="581" y="511"/>
                  </a:lnTo>
                  <a:lnTo>
                    <a:pt x="579" y="511"/>
                  </a:lnTo>
                  <a:lnTo>
                    <a:pt x="579" y="512"/>
                  </a:lnTo>
                  <a:lnTo>
                    <a:pt x="578" y="512"/>
                  </a:lnTo>
                  <a:lnTo>
                    <a:pt x="577" y="512"/>
                  </a:lnTo>
                  <a:lnTo>
                    <a:pt x="577" y="513"/>
                  </a:lnTo>
                  <a:lnTo>
                    <a:pt x="576" y="513"/>
                  </a:lnTo>
                  <a:lnTo>
                    <a:pt x="574" y="513"/>
                  </a:lnTo>
                  <a:lnTo>
                    <a:pt x="574" y="515"/>
                  </a:lnTo>
                  <a:lnTo>
                    <a:pt x="573" y="515"/>
                  </a:lnTo>
                  <a:lnTo>
                    <a:pt x="573" y="516"/>
                  </a:lnTo>
                  <a:lnTo>
                    <a:pt x="572" y="516"/>
                  </a:lnTo>
                  <a:lnTo>
                    <a:pt x="570" y="516"/>
                  </a:lnTo>
                  <a:lnTo>
                    <a:pt x="569" y="516"/>
                  </a:lnTo>
                  <a:lnTo>
                    <a:pt x="569" y="517"/>
                  </a:lnTo>
                  <a:lnTo>
                    <a:pt x="568" y="517"/>
                  </a:lnTo>
                  <a:lnTo>
                    <a:pt x="567" y="517"/>
                  </a:lnTo>
                  <a:lnTo>
                    <a:pt x="565" y="517"/>
                  </a:lnTo>
                  <a:lnTo>
                    <a:pt x="564" y="517"/>
                  </a:lnTo>
                  <a:lnTo>
                    <a:pt x="563" y="517"/>
                  </a:lnTo>
                  <a:lnTo>
                    <a:pt x="564" y="519"/>
                  </a:lnTo>
                  <a:lnTo>
                    <a:pt x="563" y="519"/>
                  </a:lnTo>
                  <a:lnTo>
                    <a:pt x="563" y="519"/>
                  </a:lnTo>
                  <a:lnTo>
                    <a:pt x="563" y="520"/>
                  </a:lnTo>
                  <a:lnTo>
                    <a:pt x="561" y="520"/>
                  </a:lnTo>
                  <a:lnTo>
                    <a:pt x="560" y="520"/>
                  </a:lnTo>
                  <a:lnTo>
                    <a:pt x="559" y="520"/>
                  </a:lnTo>
                  <a:lnTo>
                    <a:pt x="559" y="521"/>
                  </a:lnTo>
                  <a:lnTo>
                    <a:pt x="557" y="521"/>
                  </a:lnTo>
                  <a:lnTo>
                    <a:pt x="556" y="521"/>
                  </a:lnTo>
                  <a:lnTo>
                    <a:pt x="555" y="521"/>
                  </a:lnTo>
                  <a:lnTo>
                    <a:pt x="555" y="523"/>
                  </a:lnTo>
                  <a:lnTo>
                    <a:pt x="554" y="523"/>
                  </a:lnTo>
                  <a:lnTo>
                    <a:pt x="554" y="524"/>
                  </a:lnTo>
                  <a:lnTo>
                    <a:pt x="552" y="524"/>
                  </a:lnTo>
                  <a:lnTo>
                    <a:pt x="552" y="525"/>
                  </a:lnTo>
                  <a:lnTo>
                    <a:pt x="551" y="525"/>
                  </a:lnTo>
                  <a:lnTo>
                    <a:pt x="550" y="525"/>
                  </a:lnTo>
                  <a:lnTo>
                    <a:pt x="550" y="526"/>
                  </a:lnTo>
                  <a:lnTo>
                    <a:pt x="548" y="526"/>
                  </a:lnTo>
                  <a:lnTo>
                    <a:pt x="547" y="526"/>
                  </a:lnTo>
                  <a:lnTo>
                    <a:pt x="547" y="528"/>
                  </a:lnTo>
                  <a:lnTo>
                    <a:pt x="546" y="528"/>
                  </a:lnTo>
                  <a:lnTo>
                    <a:pt x="546" y="529"/>
                  </a:lnTo>
                  <a:lnTo>
                    <a:pt x="545" y="529"/>
                  </a:lnTo>
                  <a:lnTo>
                    <a:pt x="543" y="529"/>
                  </a:lnTo>
                  <a:lnTo>
                    <a:pt x="542" y="529"/>
                  </a:lnTo>
                  <a:lnTo>
                    <a:pt x="542" y="530"/>
                  </a:lnTo>
                  <a:lnTo>
                    <a:pt x="541" y="530"/>
                  </a:lnTo>
                  <a:lnTo>
                    <a:pt x="539" y="530"/>
                  </a:lnTo>
                  <a:lnTo>
                    <a:pt x="538" y="530"/>
                  </a:lnTo>
                  <a:lnTo>
                    <a:pt x="537" y="530"/>
                  </a:lnTo>
                  <a:lnTo>
                    <a:pt x="537" y="532"/>
                  </a:lnTo>
                  <a:lnTo>
                    <a:pt x="536" y="532"/>
                  </a:lnTo>
                  <a:lnTo>
                    <a:pt x="536" y="533"/>
                  </a:lnTo>
                  <a:lnTo>
                    <a:pt x="536" y="534"/>
                  </a:lnTo>
                  <a:lnTo>
                    <a:pt x="536" y="535"/>
                  </a:lnTo>
                  <a:lnTo>
                    <a:pt x="534" y="535"/>
                  </a:lnTo>
                  <a:lnTo>
                    <a:pt x="533" y="535"/>
                  </a:lnTo>
                  <a:lnTo>
                    <a:pt x="533" y="537"/>
                  </a:lnTo>
                  <a:lnTo>
                    <a:pt x="534" y="537"/>
                  </a:lnTo>
                  <a:lnTo>
                    <a:pt x="534" y="538"/>
                  </a:lnTo>
                  <a:lnTo>
                    <a:pt x="533" y="538"/>
                  </a:lnTo>
                  <a:lnTo>
                    <a:pt x="532" y="538"/>
                  </a:lnTo>
                  <a:lnTo>
                    <a:pt x="532" y="538"/>
                  </a:lnTo>
                  <a:lnTo>
                    <a:pt x="530" y="538"/>
                  </a:lnTo>
                  <a:lnTo>
                    <a:pt x="530" y="539"/>
                  </a:lnTo>
                  <a:lnTo>
                    <a:pt x="529" y="539"/>
                  </a:lnTo>
                  <a:lnTo>
                    <a:pt x="528" y="539"/>
                  </a:lnTo>
                  <a:lnTo>
                    <a:pt x="528" y="541"/>
                  </a:lnTo>
                  <a:lnTo>
                    <a:pt x="528" y="541"/>
                  </a:lnTo>
                  <a:lnTo>
                    <a:pt x="527" y="541"/>
                  </a:lnTo>
                  <a:lnTo>
                    <a:pt x="527" y="541"/>
                  </a:lnTo>
                  <a:lnTo>
                    <a:pt x="525" y="541"/>
                  </a:lnTo>
                  <a:lnTo>
                    <a:pt x="525" y="539"/>
                  </a:lnTo>
                  <a:lnTo>
                    <a:pt x="524" y="539"/>
                  </a:lnTo>
                  <a:lnTo>
                    <a:pt x="524" y="538"/>
                  </a:lnTo>
                  <a:lnTo>
                    <a:pt x="523" y="538"/>
                  </a:lnTo>
                  <a:lnTo>
                    <a:pt x="523" y="539"/>
                  </a:lnTo>
                  <a:lnTo>
                    <a:pt x="521" y="539"/>
                  </a:lnTo>
                  <a:lnTo>
                    <a:pt x="521" y="541"/>
                  </a:lnTo>
                  <a:lnTo>
                    <a:pt x="521" y="541"/>
                  </a:lnTo>
                  <a:lnTo>
                    <a:pt x="521" y="542"/>
                  </a:lnTo>
                  <a:lnTo>
                    <a:pt x="521" y="543"/>
                  </a:lnTo>
                  <a:lnTo>
                    <a:pt x="523" y="543"/>
                  </a:lnTo>
                  <a:lnTo>
                    <a:pt x="524" y="543"/>
                  </a:lnTo>
                  <a:lnTo>
                    <a:pt x="525" y="543"/>
                  </a:lnTo>
                  <a:lnTo>
                    <a:pt x="525" y="542"/>
                  </a:lnTo>
                  <a:lnTo>
                    <a:pt x="527" y="542"/>
                  </a:lnTo>
                  <a:lnTo>
                    <a:pt x="527" y="543"/>
                  </a:lnTo>
                  <a:lnTo>
                    <a:pt x="525" y="543"/>
                  </a:lnTo>
                  <a:lnTo>
                    <a:pt x="525" y="544"/>
                  </a:lnTo>
                  <a:lnTo>
                    <a:pt x="524" y="544"/>
                  </a:lnTo>
                  <a:lnTo>
                    <a:pt x="523" y="544"/>
                  </a:lnTo>
                  <a:lnTo>
                    <a:pt x="521" y="544"/>
                  </a:lnTo>
                  <a:lnTo>
                    <a:pt x="521" y="546"/>
                  </a:lnTo>
                  <a:lnTo>
                    <a:pt x="520" y="546"/>
                  </a:lnTo>
                  <a:lnTo>
                    <a:pt x="520" y="547"/>
                  </a:lnTo>
                  <a:lnTo>
                    <a:pt x="519" y="547"/>
                  </a:lnTo>
                  <a:lnTo>
                    <a:pt x="519" y="548"/>
                  </a:lnTo>
                  <a:lnTo>
                    <a:pt x="518" y="548"/>
                  </a:lnTo>
                  <a:lnTo>
                    <a:pt x="518" y="550"/>
                  </a:lnTo>
                  <a:lnTo>
                    <a:pt x="518" y="551"/>
                  </a:lnTo>
                  <a:lnTo>
                    <a:pt x="518" y="552"/>
                  </a:lnTo>
                  <a:lnTo>
                    <a:pt x="518" y="553"/>
                  </a:lnTo>
                  <a:lnTo>
                    <a:pt x="516" y="553"/>
                  </a:lnTo>
                  <a:lnTo>
                    <a:pt x="516" y="555"/>
                  </a:lnTo>
                  <a:lnTo>
                    <a:pt x="515" y="555"/>
                  </a:lnTo>
                  <a:lnTo>
                    <a:pt x="515" y="556"/>
                  </a:lnTo>
                  <a:lnTo>
                    <a:pt x="514" y="556"/>
                  </a:lnTo>
                  <a:lnTo>
                    <a:pt x="514" y="557"/>
                  </a:lnTo>
                  <a:lnTo>
                    <a:pt x="512" y="557"/>
                  </a:lnTo>
                  <a:lnTo>
                    <a:pt x="512" y="559"/>
                  </a:lnTo>
                  <a:lnTo>
                    <a:pt x="512" y="560"/>
                  </a:lnTo>
                  <a:lnTo>
                    <a:pt x="512" y="561"/>
                  </a:lnTo>
                  <a:lnTo>
                    <a:pt x="512" y="562"/>
                  </a:lnTo>
                  <a:lnTo>
                    <a:pt x="514" y="562"/>
                  </a:lnTo>
                  <a:lnTo>
                    <a:pt x="514" y="564"/>
                  </a:lnTo>
                  <a:lnTo>
                    <a:pt x="512" y="564"/>
                  </a:lnTo>
                  <a:lnTo>
                    <a:pt x="512" y="565"/>
                  </a:lnTo>
                  <a:lnTo>
                    <a:pt x="512" y="566"/>
                  </a:lnTo>
                  <a:lnTo>
                    <a:pt x="512" y="568"/>
                  </a:lnTo>
                  <a:lnTo>
                    <a:pt x="512" y="569"/>
                  </a:lnTo>
                  <a:lnTo>
                    <a:pt x="511" y="569"/>
                  </a:lnTo>
                  <a:lnTo>
                    <a:pt x="511" y="568"/>
                  </a:lnTo>
                  <a:lnTo>
                    <a:pt x="510" y="568"/>
                  </a:lnTo>
                  <a:lnTo>
                    <a:pt x="510" y="569"/>
                  </a:lnTo>
                  <a:lnTo>
                    <a:pt x="510" y="570"/>
                  </a:lnTo>
                  <a:lnTo>
                    <a:pt x="510" y="571"/>
                  </a:lnTo>
                  <a:lnTo>
                    <a:pt x="510" y="571"/>
                  </a:lnTo>
                  <a:lnTo>
                    <a:pt x="510" y="573"/>
                  </a:lnTo>
                  <a:lnTo>
                    <a:pt x="510" y="574"/>
                  </a:lnTo>
                  <a:lnTo>
                    <a:pt x="511" y="574"/>
                  </a:lnTo>
                  <a:lnTo>
                    <a:pt x="511" y="575"/>
                  </a:lnTo>
                  <a:lnTo>
                    <a:pt x="511" y="577"/>
                  </a:lnTo>
                  <a:lnTo>
                    <a:pt x="511" y="578"/>
                  </a:lnTo>
                  <a:lnTo>
                    <a:pt x="511" y="579"/>
                  </a:lnTo>
                  <a:lnTo>
                    <a:pt x="511" y="580"/>
                  </a:lnTo>
                  <a:lnTo>
                    <a:pt x="511" y="582"/>
                  </a:lnTo>
                  <a:lnTo>
                    <a:pt x="511" y="583"/>
                  </a:lnTo>
                  <a:lnTo>
                    <a:pt x="511" y="584"/>
                  </a:lnTo>
                  <a:lnTo>
                    <a:pt x="512" y="584"/>
                  </a:lnTo>
                  <a:lnTo>
                    <a:pt x="512" y="586"/>
                  </a:lnTo>
                  <a:lnTo>
                    <a:pt x="512" y="587"/>
                  </a:lnTo>
                  <a:lnTo>
                    <a:pt x="514" y="587"/>
                  </a:lnTo>
                  <a:lnTo>
                    <a:pt x="514" y="588"/>
                  </a:lnTo>
                  <a:lnTo>
                    <a:pt x="514" y="589"/>
                  </a:lnTo>
                  <a:lnTo>
                    <a:pt x="514" y="591"/>
                  </a:lnTo>
                  <a:lnTo>
                    <a:pt x="512" y="591"/>
                  </a:lnTo>
                  <a:lnTo>
                    <a:pt x="512" y="592"/>
                  </a:lnTo>
                  <a:lnTo>
                    <a:pt x="512" y="593"/>
                  </a:lnTo>
                  <a:lnTo>
                    <a:pt x="512" y="595"/>
                  </a:lnTo>
                  <a:lnTo>
                    <a:pt x="512" y="596"/>
                  </a:lnTo>
                  <a:lnTo>
                    <a:pt x="512" y="597"/>
                  </a:lnTo>
                  <a:lnTo>
                    <a:pt x="511" y="598"/>
                  </a:lnTo>
                  <a:lnTo>
                    <a:pt x="510" y="598"/>
                  </a:lnTo>
                  <a:lnTo>
                    <a:pt x="509" y="598"/>
                  </a:lnTo>
                  <a:lnTo>
                    <a:pt x="509" y="600"/>
                  </a:lnTo>
                  <a:lnTo>
                    <a:pt x="507" y="600"/>
                  </a:lnTo>
                  <a:lnTo>
                    <a:pt x="506" y="600"/>
                  </a:lnTo>
                  <a:lnTo>
                    <a:pt x="505" y="600"/>
                  </a:lnTo>
                  <a:lnTo>
                    <a:pt x="505" y="601"/>
                  </a:lnTo>
                  <a:lnTo>
                    <a:pt x="503" y="601"/>
                  </a:lnTo>
                  <a:lnTo>
                    <a:pt x="503" y="602"/>
                  </a:lnTo>
                  <a:lnTo>
                    <a:pt x="502" y="602"/>
                  </a:lnTo>
                  <a:lnTo>
                    <a:pt x="501" y="602"/>
                  </a:lnTo>
                  <a:lnTo>
                    <a:pt x="501" y="604"/>
                  </a:lnTo>
                  <a:lnTo>
                    <a:pt x="501" y="604"/>
                  </a:lnTo>
                  <a:lnTo>
                    <a:pt x="500" y="604"/>
                  </a:lnTo>
                  <a:lnTo>
                    <a:pt x="500" y="604"/>
                  </a:lnTo>
                  <a:lnTo>
                    <a:pt x="500" y="605"/>
                  </a:lnTo>
                  <a:lnTo>
                    <a:pt x="498" y="605"/>
                  </a:lnTo>
                  <a:lnTo>
                    <a:pt x="497" y="605"/>
                  </a:lnTo>
                  <a:lnTo>
                    <a:pt x="496" y="605"/>
                  </a:lnTo>
                  <a:lnTo>
                    <a:pt x="496" y="606"/>
                  </a:lnTo>
                  <a:lnTo>
                    <a:pt x="494" y="606"/>
                  </a:lnTo>
                  <a:lnTo>
                    <a:pt x="493" y="606"/>
                  </a:lnTo>
                  <a:lnTo>
                    <a:pt x="493" y="608"/>
                  </a:lnTo>
                  <a:lnTo>
                    <a:pt x="492" y="608"/>
                  </a:lnTo>
                  <a:lnTo>
                    <a:pt x="491" y="608"/>
                  </a:lnTo>
                  <a:lnTo>
                    <a:pt x="491" y="609"/>
                  </a:lnTo>
                  <a:lnTo>
                    <a:pt x="491" y="610"/>
                  </a:lnTo>
                  <a:lnTo>
                    <a:pt x="489" y="610"/>
                  </a:lnTo>
                  <a:lnTo>
                    <a:pt x="489" y="609"/>
                  </a:lnTo>
                  <a:lnTo>
                    <a:pt x="488" y="609"/>
                  </a:lnTo>
                  <a:lnTo>
                    <a:pt x="488" y="610"/>
                  </a:lnTo>
                  <a:lnTo>
                    <a:pt x="489" y="610"/>
                  </a:lnTo>
                  <a:lnTo>
                    <a:pt x="489" y="611"/>
                  </a:lnTo>
                  <a:lnTo>
                    <a:pt x="489" y="613"/>
                  </a:lnTo>
                  <a:lnTo>
                    <a:pt x="489" y="614"/>
                  </a:lnTo>
                  <a:lnTo>
                    <a:pt x="488" y="614"/>
                  </a:lnTo>
                  <a:lnTo>
                    <a:pt x="487" y="615"/>
                  </a:lnTo>
                  <a:lnTo>
                    <a:pt x="485" y="615"/>
                  </a:lnTo>
                  <a:lnTo>
                    <a:pt x="484" y="615"/>
                  </a:lnTo>
                  <a:lnTo>
                    <a:pt x="484" y="617"/>
                  </a:lnTo>
                  <a:lnTo>
                    <a:pt x="485" y="617"/>
                  </a:lnTo>
                  <a:lnTo>
                    <a:pt x="487" y="617"/>
                  </a:lnTo>
                  <a:lnTo>
                    <a:pt x="488" y="617"/>
                  </a:lnTo>
                  <a:lnTo>
                    <a:pt x="489" y="617"/>
                  </a:lnTo>
                  <a:lnTo>
                    <a:pt x="489" y="618"/>
                  </a:lnTo>
                  <a:lnTo>
                    <a:pt x="489" y="619"/>
                  </a:lnTo>
                  <a:lnTo>
                    <a:pt x="489" y="620"/>
                  </a:lnTo>
                  <a:lnTo>
                    <a:pt x="488" y="620"/>
                  </a:lnTo>
                  <a:lnTo>
                    <a:pt x="487" y="620"/>
                  </a:lnTo>
                  <a:lnTo>
                    <a:pt x="485" y="620"/>
                  </a:lnTo>
                  <a:lnTo>
                    <a:pt x="485" y="622"/>
                  </a:lnTo>
                  <a:lnTo>
                    <a:pt x="485" y="623"/>
                  </a:lnTo>
                  <a:lnTo>
                    <a:pt x="484" y="623"/>
                  </a:lnTo>
                  <a:lnTo>
                    <a:pt x="484" y="624"/>
                  </a:lnTo>
                  <a:lnTo>
                    <a:pt x="484" y="626"/>
                  </a:lnTo>
                  <a:lnTo>
                    <a:pt x="483" y="626"/>
                  </a:lnTo>
                  <a:lnTo>
                    <a:pt x="482" y="626"/>
                  </a:lnTo>
                  <a:lnTo>
                    <a:pt x="482" y="624"/>
                  </a:lnTo>
                  <a:lnTo>
                    <a:pt x="483" y="624"/>
                  </a:lnTo>
                  <a:lnTo>
                    <a:pt x="483" y="623"/>
                  </a:lnTo>
                  <a:lnTo>
                    <a:pt x="482" y="623"/>
                  </a:lnTo>
                  <a:lnTo>
                    <a:pt x="482" y="624"/>
                  </a:lnTo>
                  <a:lnTo>
                    <a:pt x="480" y="624"/>
                  </a:lnTo>
                  <a:lnTo>
                    <a:pt x="479" y="624"/>
                  </a:lnTo>
                  <a:lnTo>
                    <a:pt x="479" y="626"/>
                  </a:lnTo>
                  <a:lnTo>
                    <a:pt x="478" y="626"/>
                  </a:lnTo>
                  <a:lnTo>
                    <a:pt x="478" y="627"/>
                  </a:lnTo>
                  <a:lnTo>
                    <a:pt x="476" y="627"/>
                  </a:lnTo>
                  <a:lnTo>
                    <a:pt x="476" y="628"/>
                  </a:lnTo>
                  <a:lnTo>
                    <a:pt x="476" y="629"/>
                  </a:lnTo>
                  <a:lnTo>
                    <a:pt x="476" y="631"/>
                  </a:lnTo>
                  <a:lnTo>
                    <a:pt x="476" y="632"/>
                  </a:lnTo>
                  <a:lnTo>
                    <a:pt x="478" y="632"/>
                  </a:lnTo>
                  <a:lnTo>
                    <a:pt x="478" y="633"/>
                  </a:lnTo>
                  <a:lnTo>
                    <a:pt x="478" y="635"/>
                  </a:lnTo>
                  <a:lnTo>
                    <a:pt x="476" y="635"/>
                  </a:lnTo>
                  <a:lnTo>
                    <a:pt x="476" y="635"/>
                  </a:lnTo>
                  <a:lnTo>
                    <a:pt x="476" y="636"/>
                  </a:lnTo>
                  <a:lnTo>
                    <a:pt x="475" y="636"/>
                  </a:lnTo>
                  <a:lnTo>
                    <a:pt x="474" y="636"/>
                  </a:lnTo>
                  <a:lnTo>
                    <a:pt x="474" y="637"/>
                  </a:lnTo>
                  <a:lnTo>
                    <a:pt x="474" y="638"/>
                  </a:lnTo>
                  <a:lnTo>
                    <a:pt x="473" y="638"/>
                  </a:lnTo>
                  <a:lnTo>
                    <a:pt x="473" y="640"/>
                  </a:lnTo>
                  <a:lnTo>
                    <a:pt x="473" y="641"/>
                  </a:lnTo>
                  <a:lnTo>
                    <a:pt x="471" y="641"/>
                  </a:lnTo>
                  <a:lnTo>
                    <a:pt x="471" y="642"/>
                  </a:lnTo>
                  <a:lnTo>
                    <a:pt x="470" y="642"/>
                  </a:lnTo>
                  <a:lnTo>
                    <a:pt x="470" y="642"/>
                  </a:lnTo>
                  <a:lnTo>
                    <a:pt x="470" y="644"/>
                  </a:lnTo>
                  <a:lnTo>
                    <a:pt x="470" y="644"/>
                  </a:lnTo>
                  <a:lnTo>
                    <a:pt x="470" y="645"/>
                  </a:lnTo>
                  <a:lnTo>
                    <a:pt x="470" y="645"/>
                  </a:lnTo>
                  <a:lnTo>
                    <a:pt x="470" y="646"/>
                  </a:lnTo>
                  <a:lnTo>
                    <a:pt x="469" y="646"/>
                  </a:lnTo>
                  <a:lnTo>
                    <a:pt x="467" y="646"/>
                  </a:lnTo>
                  <a:lnTo>
                    <a:pt x="467" y="647"/>
                  </a:lnTo>
                  <a:lnTo>
                    <a:pt x="469" y="647"/>
                  </a:lnTo>
                  <a:lnTo>
                    <a:pt x="469" y="649"/>
                  </a:lnTo>
                  <a:lnTo>
                    <a:pt x="469" y="650"/>
                  </a:lnTo>
                  <a:lnTo>
                    <a:pt x="469" y="651"/>
                  </a:lnTo>
                  <a:lnTo>
                    <a:pt x="469" y="653"/>
                  </a:lnTo>
                  <a:lnTo>
                    <a:pt x="469" y="654"/>
                  </a:lnTo>
                  <a:lnTo>
                    <a:pt x="470" y="654"/>
                  </a:lnTo>
                  <a:lnTo>
                    <a:pt x="469" y="655"/>
                  </a:lnTo>
                  <a:lnTo>
                    <a:pt x="469" y="656"/>
                  </a:lnTo>
                  <a:lnTo>
                    <a:pt x="469" y="658"/>
                  </a:lnTo>
                  <a:lnTo>
                    <a:pt x="469" y="659"/>
                  </a:lnTo>
                  <a:lnTo>
                    <a:pt x="467" y="659"/>
                  </a:lnTo>
                  <a:lnTo>
                    <a:pt x="466" y="659"/>
                  </a:lnTo>
                  <a:lnTo>
                    <a:pt x="465" y="659"/>
                  </a:lnTo>
                  <a:lnTo>
                    <a:pt x="465" y="660"/>
                  </a:lnTo>
                  <a:lnTo>
                    <a:pt x="466" y="660"/>
                  </a:lnTo>
                  <a:lnTo>
                    <a:pt x="466" y="662"/>
                  </a:lnTo>
                  <a:lnTo>
                    <a:pt x="465" y="662"/>
                  </a:lnTo>
                  <a:lnTo>
                    <a:pt x="465" y="663"/>
                  </a:lnTo>
                  <a:lnTo>
                    <a:pt x="465" y="664"/>
                  </a:lnTo>
                  <a:lnTo>
                    <a:pt x="466" y="664"/>
                  </a:lnTo>
                  <a:lnTo>
                    <a:pt x="466" y="665"/>
                  </a:lnTo>
                  <a:lnTo>
                    <a:pt x="466" y="665"/>
                  </a:lnTo>
                  <a:lnTo>
                    <a:pt x="466" y="667"/>
                  </a:lnTo>
                  <a:lnTo>
                    <a:pt x="465" y="667"/>
                  </a:lnTo>
                  <a:lnTo>
                    <a:pt x="465" y="668"/>
                  </a:lnTo>
                  <a:lnTo>
                    <a:pt x="465" y="669"/>
                  </a:lnTo>
                  <a:lnTo>
                    <a:pt x="465" y="671"/>
                  </a:lnTo>
                  <a:lnTo>
                    <a:pt x="464" y="671"/>
                  </a:lnTo>
                  <a:lnTo>
                    <a:pt x="464" y="672"/>
                  </a:lnTo>
                  <a:lnTo>
                    <a:pt x="465" y="672"/>
                  </a:lnTo>
                  <a:lnTo>
                    <a:pt x="465" y="673"/>
                  </a:lnTo>
                  <a:lnTo>
                    <a:pt x="464" y="673"/>
                  </a:lnTo>
                  <a:lnTo>
                    <a:pt x="464" y="674"/>
                  </a:lnTo>
                  <a:lnTo>
                    <a:pt x="464" y="676"/>
                  </a:lnTo>
                  <a:lnTo>
                    <a:pt x="464" y="677"/>
                  </a:lnTo>
                  <a:lnTo>
                    <a:pt x="462" y="677"/>
                  </a:lnTo>
                  <a:lnTo>
                    <a:pt x="462" y="678"/>
                  </a:lnTo>
                  <a:lnTo>
                    <a:pt x="462" y="680"/>
                  </a:lnTo>
                  <a:lnTo>
                    <a:pt x="461" y="680"/>
                  </a:lnTo>
                  <a:lnTo>
                    <a:pt x="461" y="681"/>
                  </a:lnTo>
                  <a:lnTo>
                    <a:pt x="460" y="681"/>
                  </a:lnTo>
                  <a:lnTo>
                    <a:pt x="460" y="682"/>
                  </a:lnTo>
                  <a:lnTo>
                    <a:pt x="460" y="684"/>
                  </a:lnTo>
                  <a:lnTo>
                    <a:pt x="460" y="685"/>
                  </a:lnTo>
                  <a:lnTo>
                    <a:pt x="458" y="685"/>
                  </a:lnTo>
                  <a:lnTo>
                    <a:pt x="458" y="686"/>
                  </a:lnTo>
                  <a:lnTo>
                    <a:pt x="458" y="687"/>
                  </a:lnTo>
                  <a:lnTo>
                    <a:pt x="457" y="687"/>
                  </a:lnTo>
                  <a:lnTo>
                    <a:pt x="457" y="689"/>
                  </a:lnTo>
                  <a:lnTo>
                    <a:pt x="457" y="690"/>
                  </a:lnTo>
                  <a:lnTo>
                    <a:pt x="457" y="691"/>
                  </a:lnTo>
                  <a:lnTo>
                    <a:pt x="457" y="693"/>
                  </a:lnTo>
                  <a:lnTo>
                    <a:pt x="457" y="694"/>
                  </a:lnTo>
                  <a:lnTo>
                    <a:pt x="457" y="695"/>
                  </a:lnTo>
                  <a:lnTo>
                    <a:pt x="458" y="695"/>
                  </a:lnTo>
                  <a:lnTo>
                    <a:pt x="458" y="696"/>
                  </a:lnTo>
                  <a:lnTo>
                    <a:pt x="458" y="696"/>
                  </a:lnTo>
                  <a:lnTo>
                    <a:pt x="457" y="696"/>
                  </a:lnTo>
                  <a:lnTo>
                    <a:pt x="457" y="698"/>
                  </a:lnTo>
                  <a:lnTo>
                    <a:pt x="458" y="698"/>
                  </a:lnTo>
                  <a:lnTo>
                    <a:pt x="458" y="699"/>
                  </a:lnTo>
                  <a:lnTo>
                    <a:pt x="458" y="700"/>
                  </a:lnTo>
                  <a:lnTo>
                    <a:pt x="457" y="700"/>
                  </a:lnTo>
                  <a:lnTo>
                    <a:pt x="457" y="702"/>
                  </a:lnTo>
                  <a:lnTo>
                    <a:pt x="457" y="703"/>
                  </a:lnTo>
                  <a:lnTo>
                    <a:pt x="457" y="704"/>
                  </a:lnTo>
                  <a:lnTo>
                    <a:pt x="457" y="705"/>
                  </a:lnTo>
                  <a:lnTo>
                    <a:pt x="457" y="707"/>
                  </a:lnTo>
                  <a:lnTo>
                    <a:pt x="457" y="708"/>
                  </a:lnTo>
                  <a:lnTo>
                    <a:pt x="457" y="709"/>
                  </a:lnTo>
                  <a:lnTo>
                    <a:pt x="456" y="709"/>
                  </a:lnTo>
                  <a:lnTo>
                    <a:pt x="456" y="711"/>
                  </a:lnTo>
                  <a:lnTo>
                    <a:pt x="456" y="712"/>
                  </a:lnTo>
                  <a:lnTo>
                    <a:pt x="456" y="713"/>
                  </a:lnTo>
                  <a:lnTo>
                    <a:pt x="455" y="713"/>
                  </a:lnTo>
                  <a:lnTo>
                    <a:pt x="455" y="714"/>
                  </a:lnTo>
                  <a:lnTo>
                    <a:pt x="453" y="714"/>
                  </a:lnTo>
                  <a:lnTo>
                    <a:pt x="453" y="716"/>
                  </a:lnTo>
                  <a:lnTo>
                    <a:pt x="452" y="716"/>
                  </a:lnTo>
                  <a:lnTo>
                    <a:pt x="452" y="717"/>
                  </a:lnTo>
                  <a:lnTo>
                    <a:pt x="451" y="717"/>
                  </a:lnTo>
                  <a:lnTo>
                    <a:pt x="451" y="718"/>
                  </a:lnTo>
                  <a:lnTo>
                    <a:pt x="452" y="718"/>
                  </a:lnTo>
                  <a:lnTo>
                    <a:pt x="452" y="720"/>
                  </a:lnTo>
                  <a:lnTo>
                    <a:pt x="451" y="720"/>
                  </a:lnTo>
                  <a:lnTo>
                    <a:pt x="451" y="721"/>
                  </a:lnTo>
                  <a:lnTo>
                    <a:pt x="451" y="722"/>
                  </a:lnTo>
                  <a:lnTo>
                    <a:pt x="451" y="723"/>
                  </a:lnTo>
                  <a:lnTo>
                    <a:pt x="451" y="725"/>
                  </a:lnTo>
                  <a:lnTo>
                    <a:pt x="451" y="726"/>
                  </a:lnTo>
                  <a:lnTo>
                    <a:pt x="451" y="727"/>
                  </a:lnTo>
                  <a:lnTo>
                    <a:pt x="449" y="727"/>
                  </a:lnTo>
                  <a:lnTo>
                    <a:pt x="449" y="727"/>
                  </a:lnTo>
                  <a:lnTo>
                    <a:pt x="449" y="729"/>
                  </a:lnTo>
                  <a:lnTo>
                    <a:pt x="448" y="729"/>
                  </a:lnTo>
                  <a:lnTo>
                    <a:pt x="447" y="729"/>
                  </a:lnTo>
                  <a:lnTo>
                    <a:pt x="447" y="730"/>
                  </a:lnTo>
                  <a:lnTo>
                    <a:pt x="446" y="730"/>
                  </a:lnTo>
                  <a:lnTo>
                    <a:pt x="446" y="731"/>
                  </a:lnTo>
                  <a:lnTo>
                    <a:pt x="444" y="731"/>
                  </a:lnTo>
                  <a:lnTo>
                    <a:pt x="444" y="732"/>
                  </a:lnTo>
                  <a:lnTo>
                    <a:pt x="443" y="732"/>
                  </a:lnTo>
                  <a:lnTo>
                    <a:pt x="443" y="734"/>
                  </a:lnTo>
                  <a:lnTo>
                    <a:pt x="443" y="735"/>
                  </a:lnTo>
                  <a:lnTo>
                    <a:pt x="443" y="736"/>
                  </a:lnTo>
                  <a:lnTo>
                    <a:pt x="443" y="738"/>
                  </a:lnTo>
                  <a:lnTo>
                    <a:pt x="442" y="738"/>
                  </a:lnTo>
                  <a:lnTo>
                    <a:pt x="442" y="739"/>
                  </a:lnTo>
                  <a:lnTo>
                    <a:pt x="442" y="740"/>
                  </a:lnTo>
                  <a:lnTo>
                    <a:pt x="442" y="741"/>
                  </a:lnTo>
                  <a:lnTo>
                    <a:pt x="443" y="741"/>
                  </a:lnTo>
                  <a:lnTo>
                    <a:pt x="443" y="743"/>
                  </a:lnTo>
                  <a:lnTo>
                    <a:pt x="442" y="743"/>
                  </a:lnTo>
                  <a:lnTo>
                    <a:pt x="442" y="744"/>
                  </a:lnTo>
                  <a:lnTo>
                    <a:pt x="442" y="745"/>
                  </a:lnTo>
                  <a:lnTo>
                    <a:pt x="442" y="747"/>
                  </a:lnTo>
                  <a:lnTo>
                    <a:pt x="442" y="748"/>
                  </a:lnTo>
                  <a:lnTo>
                    <a:pt x="442" y="749"/>
                  </a:lnTo>
                  <a:lnTo>
                    <a:pt x="440" y="749"/>
                  </a:lnTo>
                  <a:lnTo>
                    <a:pt x="440" y="750"/>
                  </a:lnTo>
                  <a:lnTo>
                    <a:pt x="440" y="752"/>
                  </a:lnTo>
                  <a:lnTo>
                    <a:pt x="440" y="753"/>
                  </a:lnTo>
                  <a:lnTo>
                    <a:pt x="439" y="753"/>
                  </a:lnTo>
                  <a:lnTo>
                    <a:pt x="439" y="754"/>
                  </a:lnTo>
                  <a:lnTo>
                    <a:pt x="439" y="756"/>
                  </a:lnTo>
                  <a:lnTo>
                    <a:pt x="439" y="756"/>
                  </a:lnTo>
                  <a:lnTo>
                    <a:pt x="439" y="757"/>
                  </a:lnTo>
                  <a:lnTo>
                    <a:pt x="438" y="757"/>
                  </a:lnTo>
                  <a:lnTo>
                    <a:pt x="438" y="758"/>
                  </a:lnTo>
                  <a:lnTo>
                    <a:pt x="437" y="758"/>
                  </a:lnTo>
                  <a:lnTo>
                    <a:pt x="437" y="758"/>
                  </a:lnTo>
                  <a:lnTo>
                    <a:pt x="435" y="758"/>
                  </a:lnTo>
                  <a:lnTo>
                    <a:pt x="435" y="760"/>
                  </a:lnTo>
                  <a:lnTo>
                    <a:pt x="434" y="760"/>
                  </a:lnTo>
                  <a:lnTo>
                    <a:pt x="434" y="761"/>
                  </a:lnTo>
                  <a:lnTo>
                    <a:pt x="434" y="762"/>
                  </a:lnTo>
                  <a:lnTo>
                    <a:pt x="433" y="762"/>
                  </a:lnTo>
                  <a:lnTo>
                    <a:pt x="433" y="763"/>
                  </a:lnTo>
                  <a:lnTo>
                    <a:pt x="433" y="765"/>
                  </a:lnTo>
                  <a:lnTo>
                    <a:pt x="434" y="765"/>
                  </a:lnTo>
                  <a:lnTo>
                    <a:pt x="434" y="763"/>
                  </a:lnTo>
                  <a:lnTo>
                    <a:pt x="434" y="762"/>
                  </a:lnTo>
                  <a:lnTo>
                    <a:pt x="435" y="762"/>
                  </a:lnTo>
                  <a:lnTo>
                    <a:pt x="435" y="761"/>
                  </a:lnTo>
                  <a:lnTo>
                    <a:pt x="435" y="760"/>
                  </a:lnTo>
                  <a:lnTo>
                    <a:pt x="437" y="760"/>
                  </a:lnTo>
                  <a:lnTo>
                    <a:pt x="438" y="760"/>
                  </a:lnTo>
                  <a:lnTo>
                    <a:pt x="438" y="758"/>
                  </a:lnTo>
                  <a:lnTo>
                    <a:pt x="439" y="758"/>
                  </a:lnTo>
                  <a:lnTo>
                    <a:pt x="439" y="758"/>
                  </a:lnTo>
                  <a:lnTo>
                    <a:pt x="439" y="758"/>
                  </a:lnTo>
                  <a:lnTo>
                    <a:pt x="439" y="758"/>
                  </a:lnTo>
                  <a:lnTo>
                    <a:pt x="439" y="760"/>
                  </a:lnTo>
                  <a:lnTo>
                    <a:pt x="439" y="760"/>
                  </a:lnTo>
                  <a:lnTo>
                    <a:pt x="439" y="761"/>
                  </a:lnTo>
                  <a:lnTo>
                    <a:pt x="439" y="762"/>
                  </a:lnTo>
                  <a:lnTo>
                    <a:pt x="439" y="763"/>
                  </a:lnTo>
                  <a:lnTo>
                    <a:pt x="439" y="765"/>
                  </a:lnTo>
                  <a:lnTo>
                    <a:pt x="438" y="765"/>
                  </a:lnTo>
                  <a:lnTo>
                    <a:pt x="438" y="766"/>
                  </a:lnTo>
                  <a:lnTo>
                    <a:pt x="437" y="766"/>
                  </a:lnTo>
                  <a:lnTo>
                    <a:pt x="437" y="767"/>
                  </a:lnTo>
                  <a:lnTo>
                    <a:pt x="437" y="769"/>
                  </a:lnTo>
                  <a:lnTo>
                    <a:pt x="435" y="769"/>
                  </a:lnTo>
                  <a:lnTo>
                    <a:pt x="434" y="769"/>
                  </a:lnTo>
                  <a:lnTo>
                    <a:pt x="434" y="770"/>
                  </a:lnTo>
                  <a:lnTo>
                    <a:pt x="433" y="770"/>
                  </a:lnTo>
                  <a:lnTo>
                    <a:pt x="431" y="770"/>
                  </a:lnTo>
                  <a:lnTo>
                    <a:pt x="431" y="771"/>
                  </a:lnTo>
                  <a:lnTo>
                    <a:pt x="430" y="771"/>
                  </a:lnTo>
                  <a:lnTo>
                    <a:pt x="429" y="771"/>
                  </a:lnTo>
                  <a:lnTo>
                    <a:pt x="429" y="772"/>
                  </a:lnTo>
                  <a:lnTo>
                    <a:pt x="429" y="774"/>
                  </a:lnTo>
                  <a:lnTo>
                    <a:pt x="429" y="775"/>
                  </a:lnTo>
                  <a:lnTo>
                    <a:pt x="429" y="776"/>
                  </a:lnTo>
                  <a:lnTo>
                    <a:pt x="428" y="776"/>
                  </a:lnTo>
                  <a:lnTo>
                    <a:pt x="428" y="778"/>
                  </a:lnTo>
                  <a:lnTo>
                    <a:pt x="426" y="778"/>
                  </a:lnTo>
                  <a:lnTo>
                    <a:pt x="426" y="779"/>
                  </a:lnTo>
                  <a:lnTo>
                    <a:pt x="425" y="779"/>
                  </a:lnTo>
                  <a:lnTo>
                    <a:pt x="425" y="780"/>
                  </a:lnTo>
                  <a:lnTo>
                    <a:pt x="424" y="780"/>
                  </a:lnTo>
                  <a:lnTo>
                    <a:pt x="422" y="780"/>
                  </a:lnTo>
                  <a:lnTo>
                    <a:pt x="422" y="781"/>
                  </a:lnTo>
                  <a:lnTo>
                    <a:pt x="421" y="781"/>
                  </a:lnTo>
                  <a:lnTo>
                    <a:pt x="420" y="781"/>
                  </a:lnTo>
                  <a:lnTo>
                    <a:pt x="420" y="783"/>
                  </a:lnTo>
                  <a:lnTo>
                    <a:pt x="419" y="783"/>
                  </a:lnTo>
                  <a:lnTo>
                    <a:pt x="419" y="784"/>
                  </a:lnTo>
                  <a:lnTo>
                    <a:pt x="417" y="784"/>
                  </a:lnTo>
                  <a:lnTo>
                    <a:pt x="417" y="785"/>
                  </a:lnTo>
                  <a:lnTo>
                    <a:pt x="416" y="785"/>
                  </a:lnTo>
                  <a:lnTo>
                    <a:pt x="415" y="785"/>
                  </a:lnTo>
                  <a:lnTo>
                    <a:pt x="415" y="787"/>
                  </a:lnTo>
                  <a:lnTo>
                    <a:pt x="413" y="787"/>
                  </a:lnTo>
                  <a:lnTo>
                    <a:pt x="413" y="788"/>
                  </a:lnTo>
                  <a:lnTo>
                    <a:pt x="412" y="788"/>
                  </a:lnTo>
                  <a:lnTo>
                    <a:pt x="411" y="788"/>
                  </a:lnTo>
                  <a:lnTo>
                    <a:pt x="410" y="788"/>
                  </a:lnTo>
                  <a:lnTo>
                    <a:pt x="408" y="788"/>
                  </a:lnTo>
                  <a:lnTo>
                    <a:pt x="408" y="788"/>
                  </a:lnTo>
                  <a:lnTo>
                    <a:pt x="407" y="788"/>
                  </a:lnTo>
                  <a:lnTo>
                    <a:pt x="407" y="789"/>
                  </a:lnTo>
                  <a:lnTo>
                    <a:pt x="407" y="789"/>
                  </a:lnTo>
                  <a:lnTo>
                    <a:pt x="407" y="790"/>
                  </a:lnTo>
                  <a:lnTo>
                    <a:pt x="406" y="790"/>
                  </a:lnTo>
                  <a:lnTo>
                    <a:pt x="406" y="792"/>
                  </a:lnTo>
                  <a:lnTo>
                    <a:pt x="404" y="792"/>
                  </a:lnTo>
                  <a:lnTo>
                    <a:pt x="404" y="793"/>
                  </a:lnTo>
                  <a:lnTo>
                    <a:pt x="403" y="794"/>
                  </a:lnTo>
                  <a:lnTo>
                    <a:pt x="403" y="796"/>
                  </a:lnTo>
                  <a:lnTo>
                    <a:pt x="402" y="796"/>
                  </a:lnTo>
                  <a:lnTo>
                    <a:pt x="401" y="796"/>
                  </a:lnTo>
                  <a:lnTo>
                    <a:pt x="401" y="797"/>
                  </a:lnTo>
                  <a:lnTo>
                    <a:pt x="399" y="797"/>
                  </a:lnTo>
                  <a:lnTo>
                    <a:pt x="399" y="798"/>
                  </a:lnTo>
                  <a:lnTo>
                    <a:pt x="398" y="798"/>
                  </a:lnTo>
                  <a:lnTo>
                    <a:pt x="398" y="799"/>
                  </a:lnTo>
                  <a:lnTo>
                    <a:pt x="397" y="799"/>
                  </a:lnTo>
                  <a:lnTo>
                    <a:pt x="397" y="801"/>
                  </a:lnTo>
                  <a:lnTo>
                    <a:pt x="397" y="802"/>
                  </a:lnTo>
                  <a:lnTo>
                    <a:pt x="397" y="803"/>
                  </a:lnTo>
                  <a:lnTo>
                    <a:pt x="397" y="805"/>
                  </a:lnTo>
                  <a:lnTo>
                    <a:pt x="397" y="806"/>
                  </a:lnTo>
                  <a:lnTo>
                    <a:pt x="395" y="806"/>
                  </a:lnTo>
                  <a:lnTo>
                    <a:pt x="394" y="806"/>
                  </a:lnTo>
                  <a:lnTo>
                    <a:pt x="394" y="807"/>
                  </a:lnTo>
                  <a:lnTo>
                    <a:pt x="394" y="808"/>
                  </a:lnTo>
                  <a:lnTo>
                    <a:pt x="393" y="808"/>
                  </a:lnTo>
                  <a:lnTo>
                    <a:pt x="391" y="808"/>
                  </a:lnTo>
                  <a:lnTo>
                    <a:pt x="391" y="810"/>
                  </a:lnTo>
                  <a:lnTo>
                    <a:pt x="390" y="810"/>
                  </a:lnTo>
                  <a:lnTo>
                    <a:pt x="390" y="811"/>
                  </a:lnTo>
                  <a:lnTo>
                    <a:pt x="390" y="812"/>
                  </a:lnTo>
                  <a:lnTo>
                    <a:pt x="389" y="814"/>
                  </a:lnTo>
                  <a:lnTo>
                    <a:pt x="389" y="815"/>
                  </a:lnTo>
                  <a:lnTo>
                    <a:pt x="390" y="815"/>
                  </a:lnTo>
                  <a:lnTo>
                    <a:pt x="390" y="814"/>
                  </a:lnTo>
                  <a:lnTo>
                    <a:pt x="390" y="812"/>
                  </a:lnTo>
                  <a:lnTo>
                    <a:pt x="391" y="812"/>
                  </a:lnTo>
                  <a:lnTo>
                    <a:pt x="391" y="811"/>
                  </a:lnTo>
                  <a:lnTo>
                    <a:pt x="393" y="811"/>
                  </a:lnTo>
                  <a:lnTo>
                    <a:pt x="393" y="810"/>
                  </a:lnTo>
                  <a:lnTo>
                    <a:pt x="394" y="810"/>
                  </a:lnTo>
                  <a:lnTo>
                    <a:pt x="394" y="808"/>
                  </a:lnTo>
                  <a:lnTo>
                    <a:pt x="395" y="808"/>
                  </a:lnTo>
                  <a:lnTo>
                    <a:pt x="397" y="808"/>
                  </a:lnTo>
                  <a:lnTo>
                    <a:pt x="397" y="807"/>
                  </a:lnTo>
                  <a:lnTo>
                    <a:pt x="398" y="807"/>
                  </a:lnTo>
                  <a:lnTo>
                    <a:pt x="398" y="806"/>
                  </a:lnTo>
                  <a:lnTo>
                    <a:pt x="398" y="805"/>
                  </a:lnTo>
                  <a:lnTo>
                    <a:pt x="399" y="805"/>
                  </a:lnTo>
                  <a:lnTo>
                    <a:pt x="399" y="803"/>
                  </a:lnTo>
                  <a:lnTo>
                    <a:pt x="398" y="803"/>
                  </a:lnTo>
                  <a:lnTo>
                    <a:pt x="398" y="802"/>
                  </a:lnTo>
                  <a:lnTo>
                    <a:pt x="398" y="801"/>
                  </a:lnTo>
                  <a:lnTo>
                    <a:pt x="399" y="801"/>
                  </a:lnTo>
                  <a:lnTo>
                    <a:pt x="399" y="799"/>
                  </a:lnTo>
                  <a:lnTo>
                    <a:pt x="399" y="798"/>
                  </a:lnTo>
                  <a:lnTo>
                    <a:pt x="401" y="798"/>
                  </a:lnTo>
                  <a:lnTo>
                    <a:pt x="401" y="797"/>
                  </a:lnTo>
                  <a:lnTo>
                    <a:pt x="402" y="797"/>
                  </a:lnTo>
                  <a:lnTo>
                    <a:pt x="403" y="797"/>
                  </a:lnTo>
                  <a:lnTo>
                    <a:pt x="404" y="797"/>
                  </a:lnTo>
                  <a:lnTo>
                    <a:pt x="404" y="796"/>
                  </a:lnTo>
                  <a:lnTo>
                    <a:pt x="404" y="794"/>
                  </a:lnTo>
                  <a:lnTo>
                    <a:pt x="406" y="794"/>
                  </a:lnTo>
                  <a:lnTo>
                    <a:pt x="406" y="793"/>
                  </a:lnTo>
                  <a:lnTo>
                    <a:pt x="406" y="792"/>
                  </a:lnTo>
                  <a:lnTo>
                    <a:pt x="407" y="792"/>
                  </a:lnTo>
                  <a:lnTo>
                    <a:pt x="407" y="790"/>
                  </a:lnTo>
                  <a:lnTo>
                    <a:pt x="408" y="790"/>
                  </a:lnTo>
                  <a:lnTo>
                    <a:pt x="408" y="789"/>
                  </a:lnTo>
                  <a:lnTo>
                    <a:pt x="408" y="789"/>
                  </a:lnTo>
                  <a:lnTo>
                    <a:pt x="408" y="789"/>
                  </a:lnTo>
                  <a:lnTo>
                    <a:pt x="408" y="789"/>
                  </a:lnTo>
                  <a:lnTo>
                    <a:pt x="410" y="789"/>
                  </a:lnTo>
                  <a:lnTo>
                    <a:pt x="411" y="789"/>
                  </a:lnTo>
                  <a:lnTo>
                    <a:pt x="412" y="789"/>
                  </a:lnTo>
                  <a:lnTo>
                    <a:pt x="413" y="789"/>
                  </a:lnTo>
                  <a:lnTo>
                    <a:pt x="413" y="789"/>
                  </a:lnTo>
                  <a:lnTo>
                    <a:pt x="415" y="789"/>
                  </a:lnTo>
                  <a:lnTo>
                    <a:pt x="416" y="789"/>
                  </a:lnTo>
                  <a:lnTo>
                    <a:pt x="416" y="788"/>
                  </a:lnTo>
                  <a:lnTo>
                    <a:pt x="417" y="788"/>
                  </a:lnTo>
                  <a:lnTo>
                    <a:pt x="417" y="787"/>
                  </a:lnTo>
                  <a:lnTo>
                    <a:pt x="419" y="787"/>
                  </a:lnTo>
                  <a:lnTo>
                    <a:pt x="419" y="785"/>
                  </a:lnTo>
                  <a:lnTo>
                    <a:pt x="420" y="785"/>
                  </a:lnTo>
                  <a:lnTo>
                    <a:pt x="420" y="784"/>
                  </a:lnTo>
                  <a:lnTo>
                    <a:pt x="421" y="784"/>
                  </a:lnTo>
                  <a:lnTo>
                    <a:pt x="421" y="783"/>
                  </a:lnTo>
                  <a:lnTo>
                    <a:pt x="422" y="783"/>
                  </a:lnTo>
                  <a:lnTo>
                    <a:pt x="424" y="783"/>
                  </a:lnTo>
                  <a:lnTo>
                    <a:pt x="424" y="781"/>
                  </a:lnTo>
                  <a:lnTo>
                    <a:pt x="425" y="781"/>
                  </a:lnTo>
                  <a:lnTo>
                    <a:pt x="425" y="780"/>
                  </a:lnTo>
                  <a:lnTo>
                    <a:pt x="426" y="780"/>
                  </a:lnTo>
                  <a:lnTo>
                    <a:pt x="426" y="779"/>
                  </a:lnTo>
                  <a:lnTo>
                    <a:pt x="428" y="779"/>
                  </a:lnTo>
                  <a:lnTo>
                    <a:pt x="428" y="778"/>
                  </a:lnTo>
                  <a:lnTo>
                    <a:pt x="429" y="778"/>
                  </a:lnTo>
                  <a:lnTo>
                    <a:pt x="429" y="776"/>
                  </a:lnTo>
                  <a:lnTo>
                    <a:pt x="430" y="776"/>
                  </a:lnTo>
                  <a:lnTo>
                    <a:pt x="430" y="775"/>
                  </a:lnTo>
                  <a:lnTo>
                    <a:pt x="430" y="774"/>
                  </a:lnTo>
                  <a:lnTo>
                    <a:pt x="430" y="772"/>
                  </a:lnTo>
                  <a:lnTo>
                    <a:pt x="431" y="772"/>
                  </a:lnTo>
                  <a:lnTo>
                    <a:pt x="431" y="771"/>
                  </a:lnTo>
                  <a:lnTo>
                    <a:pt x="433" y="771"/>
                  </a:lnTo>
                  <a:lnTo>
                    <a:pt x="434" y="771"/>
                  </a:lnTo>
                  <a:lnTo>
                    <a:pt x="434" y="770"/>
                  </a:lnTo>
                  <a:lnTo>
                    <a:pt x="435" y="770"/>
                  </a:lnTo>
                  <a:lnTo>
                    <a:pt x="437" y="770"/>
                  </a:lnTo>
                  <a:lnTo>
                    <a:pt x="437" y="769"/>
                  </a:lnTo>
                  <a:lnTo>
                    <a:pt x="438" y="769"/>
                  </a:lnTo>
                  <a:lnTo>
                    <a:pt x="438" y="767"/>
                  </a:lnTo>
                  <a:lnTo>
                    <a:pt x="438" y="766"/>
                  </a:lnTo>
                  <a:lnTo>
                    <a:pt x="439" y="766"/>
                  </a:lnTo>
                  <a:lnTo>
                    <a:pt x="439" y="765"/>
                  </a:lnTo>
                  <a:lnTo>
                    <a:pt x="439" y="765"/>
                  </a:lnTo>
                  <a:lnTo>
                    <a:pt x="440" y="765"/>
                  </a:lnTo>
                  <a:lnTo>
                    <a:pt x="440" y="763"/>
                  </a:lnTo>
                  <a:lnTo>
                    <a:pt x="442" y="763"/>
                  </a:lnTo>
                  <a:lnTo>
                    <a:pt x="442" y="762"/>
                  </a:lnTo>
                  <a:lnTo>
                    <a:pt x="443" y="762"/>
                  </a:lnTo>
                  <a:lnTo>
                    <a:pt x="443" y="761"/>
                  </a:lnTo>
                  <a:lnTo>
                    <a:pt x="444" y="761"/>
                  </a:lnTo>
                  <a:lnTo>
                    <a:pt x="444" y="760"/>
                  </a:lnTo>
                  <a:lnTo>
                    <a:pt x="446" y="760"/>
                  </a:lnTo>
                  <a:lnTo>
                    <a:pt x="446" y="758"/>
                  </a:lnTo>
                  <a:lnTo>
                    <a:pt x="446" y="758"/>
                  </a:lnTo>
                  <a:lnTo>
                    <a:pt x="447" y="758"/>
                  </a:lnTo>
                  <a:lnTo>
                    <a:pt x="447" y="757"/>
                  </a:lnTo>
                  <a:lnTo>
                    <a:pt x="448" y="757"/>
                  </a:lnTo>
                  <a:lnTo>
                    <a:pt x="449" y="757"/>
                  </a:lnTo>
                  <a:lnTo>
                    <a:pt x="449" y="756"/>
                  </a:lnTo>
                  <a:lnTo>
                    <a:pt x="451" y="756"/>
                  </a:lnTo>
                  <a:lnTo>
                    <a:pt x="451" y="754"/>
                  </a:lnTo>
                  <a:lnTo>
                    <a:pt x="451" y="753"/>
                  </a:lnTo>
                  <a:lnTo>
                    <a:pt x="451" y="752"/>
                  </a:lnTo>
                  <a:lnTo>
                    <a:pt x="451" y="750"/>
                  </a:lnTo>
                  <a:lnTo>
                    <a:pt x="452" y="750"/>
                  </a:lnTo>
                  <a:lnTo>
                    <a:pt x="452" y="749"/>
                  </a:lnTo>
                  <a:lnTo>
                    <a:pt x="452" y="748"/>
                  </a:lnTo>
                  <a:lnTo>
                    <a:pt x="452" y="747"/>
                  </a:lnTo>
                  <a:lnTo>
                    <a:pt x="453" y="747"/>
                  </a:lnTo>
                  <a:lnTo>
                    <a:pt x="453" y="745"/>
                  </a:lnTo>
                  <a:lnTo>
                    <a:pt x="453" y="744"/>
                  </a:lnTo>
                  <a:lnTo>
                    <a:pt x="455" y="744"/>
                  </a:lnTo>
                  <a:lnTo>
                    <a:pt x="455" y="743"/>
                  </a:lnTo>
                  <a:lnTo>
                    <a:pt x="455" y="741"/>
                  </a:lnTo>
                  <a:lnTo>
                    <a:pt x="455" y="740"/>
                  </a:lnTo>
                  <a:lnTo>
                    <a:pt x="455" y="739"/>
                  </a:lnTo>
                  <a:lnTo>
                    <a:pt x="455" y="738"/>
                  </a:lnTo>
                  <a:lnTo>
                    <a:pt x="455" y="736"/>
                  </a:lnTo>
                  <a:lnTo>
                    <a:pt x="456" y="736"/>
                  </a:lnTo>
                  <a:lnTo>
                    <a:pt x="456" y="735"/>
                  </a:lnTo>
                  <a:lnTo>
                    <a:pt x="457" y="735"/>
                  </a:lnTo>
                  <a:lnTo>
                    <a:pt x="457" y="734"/>
                  </a:lnTo>
                  <a:lnTo>
                    <a:pt x="458" y="734"/>
                  </a:lnTo>
                  <a:lnTo>
                    <a:pt x="458" y="732"/>
                  </a:lnTo>
                  <a:lnTo>
                    <a:pt x="458" y="731"/>
                  </a:lnTo>
                  <a:lnTo>
                    <a:pt x="460" y="731"/>
                  </a:lnTo>
                  <a:lnTo>
                    <a:pt x="460" y="730"/>
                  </a:lnTo>
                  <a:lnTo>
                    <a:pt x="460" y="729"/>
                  </a:lnTo>
                  <a:lnTo>
                    <a:pt x="460" y="727"/>
                  </a:lnTo>
                  <a:lnTo>
                    <a:pt x="458" y="727"/>
                  </a:lnTo>
                  <a:lnTo>
                    <a:pt x="458" y="727"/>
                  </a:lnTo>
                  <a:lnTo>
                    <a:pt x="458" y="726"/>
                  </a:lnTo>
                  <a:lnTo>
                    <a:pt x="458" y="725"/>
                  </a:lnTo>
                  <a:lnTo>
                    <a:pt x="458" y="723"/>
                  </a:lnTo>
                  <a:lnTo>
                    <a:pt x="460" y="723"/>
                  </a:lnTo>
                  <a:lnTo>
                    <a:pt x="460" y="722"/>
                  </a:lnTo>
                  <a:lnTo>
                    <a:pt x="461" y="722"/>
                  </a:lnTo>
                  <a:lnTo>
                    <a:pt x="462" y="722"/>
                  </a:lnTo>
                  <a:lnTo>
                    <a:pt x="462" y="721"/>
                  </a:lnTo>
                  <a:lnTo>
                    <a:pt x="462" y="720"/>
                  </a:lnTo>
                  <a:lnTo>
                    <a:pt x="462" y="718"/>
                  </a:lnTo>
                  <a:lnTo>
                    <a:pt x="462" y="717"/>
                  </a:lnTo>
                  <a:lnTo>
                    <a:pt x="464" y="717"/>
                  </a:lnTo>
                  <a:lnTo>
                    <a:pt x="464" y="716"/>
                  </a:lnTo>
                  <a:lnTo>
                    <a:pt x="465" y="716"/>
                  </a:lnTo>
                  <a:lnTo>
                    <a:pt x="465" y="714"/>
                  </a:lnTo>
                  <a:lnTo>
                    <a:pt x="465" y="713"/>
                  </a:lnTo>
                  <a:lnTo>
                    <a:pt x="465" y="712"/>
                  </a:lnTo>
                  <a:lnTo>
                    <a:pt x="465" y="711"/>
                  </a:lnTo>
                  <a:lnTo>
                    <a:pt x="466" y="711"/>
                  </a:lnTo>
                  <a:lnTo>
                    <a:pt x="466" y="709"/>
                  </a:lnTo>
                  <a:lnTo>
                    <a:pt x="466" y="708"/>
                  </a:lnTo>
                  <a:lnTo>
                    <a:pt x="466" y="707"/>
                  </a:lnTo>
                  <a:lnTo>
                    <a:pt x="467" y="707"/>
                  </a:lnTo>
                  <a:lnTo>
                    <a:pt x="467" y="705"/>
                  </a:lnTo>
                  <a:lnTo>
                    <a:pt x="467" y="704"/>
                  </a:lnTo>
                  <a:lnTo>
                    <a:pt x="467" y="703"/>
                  </a:lnTo>
                  <a:lnTo>
                    <a:pt x="467" y="702"/>
                  </a:lnTo>
                  <a:lnTo>
                    <a:pt x="469" y="702"/>
                  </a:lnTo>
                  <a:lnTo>
                    <a:pt x="469" y="700"/>
                  </a:lnTo>
                  <a:lnTo>
                    <a:pt x="469" y="699"/>
                  </a:lnTo>
                  <a:lnTo>
                    <a:pt x="469" y="698"/>
                  </a:lnTo>
                  <a:lnTo>
                    <a:pt x="469" y="696"/>
                  </a:lnTo>
                  <a:lnTo>
                    <a:pt x="469" y="696"/>
                  </a:lnTo>
                  <a:lnTo>
                    <a:pt x="467" y="696"/>
                  </a:lnTo>
                  <a:lnTo>
                    <a:pt x="467" y="695"/>
                  </a:lnTo>
                  <a:lnTo>
                    <a:pt x="469" y="695"/>
                  </a:lnTo>
                  <a:lnTo>
                    <a:pt x="469" y="694"/>
                  </a:lnTo>
                  <a:lnTo>
                    <a:pt x="469" y="693"/>
                  </a:lnTo>
                  <a:lnTo>
                    <a:pt x="470" y="693"/>
                  </a:lnTo>
                  <a:lnTo>
                    <a:pt x="470" y="691"/>
                  </a:lnTo>
                  <a:lnTo>
                    <a:pt x="470" y="690"/>
                  </a:lnTo>
                  <a:lnTo>
                    <a:pt x="470" y="690"/>
                  </a:lnTo>
                  <a:lnTo>
                    <a:pt x="470" y="689"/>
                  </a:lnTo>
                  <a:lnTo>
                    <a:pt x="471" y="689"/>
                  </a:lnTo>
                  <a:lnTo>
                    <a:pt x="471" y="687"/>
                  </a:lnTo>
                  <a:lnTo>
                    <a:pt x="473" y="687"/>
                  </a:lnTo>
                  <a:lnTo>
                    <a:pt x="473" y="686"/>
                  </a:lnTo>
                  <a:lnTo>
                    <a:pt x="473" y="685"/>
                  </a:lnTo>
                  <a:lnTo>
                    <a:pt x="473" y="684"/>
                  </a:lnTo>
                  <a:lnTo>
                    <a:pt x="474" y="684"/>
                  </a:lnTo>
                  <a:lnTo>
                    <a:pt x="474" y="682"/>
                  </a:lnTo>
                  <a:lnTo>
                    <a:pt x="474" y="681"/>
                  </a:lnTo>
                  <a:lnTo>
                    <a:pt x="475" y="681"/>
                  </a:lnTo>
                  <a:lnTo>
                    <a:pt x="475" y="680"/>
                  </a:lnTo>
                  <a:lnTo>
                    <a:pt x="476" y="680"/>
                  </a:lnTo>
                  <a:lnTo>
                    <a:pt x="476" y="678"/>
                  </a:lnTo>
                  <a:lnTo>
                    <a:pt x="476" y="677"/>
                  </a:lnTo>
                  <a:lnTo>
                    <a:pt x="476" y="676"/>
                  </a:lnTo>
                  <a:lnTo>
                    <a:pt x="476" y="674"/>
                  </a:lnTo>
                  <a:lnTo>
                    <a:pt x="478" y="674"/>
                  </a:lnTo>
                  <a:lnTo>
                    <a:pt x="478" y="673"/>
                  </a:lnTo>
                  <a:lnTo>
                    <a:pt x="478" y="672"/>
                  </a:lnTo>
                  <a:lnTo>
                    <a:pt x="479" y="672"/>
                  </a:lnTo>
                  <a:lnTo>
                    <a:pt x="479" y="671"/>
                  </a:lnTo>
                  <a:lnTo>
                    <a:pt x="479" y="669"/>
                  </a:lnTo>
                  <a:lnTo>
                    <a:pt x="480" y="669"/>
                  </a:lnTo>
                  <a:lnTo>
                    <a:pt x="480" y="668"/>
                  </a:lnTo>
                  <a:lnTo>
                    <a:pt x="482" y="668"/>
                  </a:lnTo>
                  <a:lnTo>
                    <a:pt x="482" y="667"/>
                  </a:lnTo>
                  <a:lnTo>
                    <a:pt x="483" y="667"/>
                  </a:lnTo>
                  <a:lnTo>
                    <a:pt x="483" y="665"/>
                  </a:lnTo>
                  <a:lnTo>
                    <a:pt x="483" y="665"/>
                  </a:lnTo>
                  <a:lnTo>
                    <a:pt x="483" y="664"/>
                  </a:lnTo>
                  <a:lnTo>
                    <a:pt x="484" y="664"/>
                  </a:lnTo>
                  <a:lnTo>
                    <a:pt x="485" y="664"/>
                  </a:lnTo>
                  <a:lnTo>
                    <a:pt x="485" y="663"/>
                  </a:lnTo>
                  <a:lnTo>
                    <a:pt x="487" y="663"/>
                  </a:lnTo>
                  <a:lnTo>
                    <a:pt x="487" y="662"/>
                  </a:lnTo>
                  <a:lnTo>
                    <a:pt x="488" y="662"/>
                  </a:lnTo>
                  <a:lnTo>
                    <a:pt x="488" y="660"/>
                  </a:lnTo>
                  <a:lnTo>
                    <a:pt x="489" y="660"/>
                  </a:lnTo>
                  <a:lnTo>
                    <a:pt x="489" y="659"/>
                  </a:lnTo>
                  <a:lnTo>
                    <a:pt x="489" y="658"/>
                  </a:lnTo>
                  <a:lnTo>
                    <a:pt x="491" y="658"/>
                  </a:lnTo>
                  <a:lnTo>
                    <a:pt x="491" y="656"/>
                  </a:lnTo>
                  <a:lnTo>
                    <a:pt x="492" y="656"/>
                  </a:lnTo>
                  <a:lnTo>
                    <a:pt x="492" y="655"/>
                  </a:lnTo>
                  <a:lnTo>
                    <a:pt x="492" y="654"/>
                  </a:lnTo>
                  <a:lnTo>
                    <a:pt x="492" y="653"/>
                  </a:lnTo>
                  <a:lnTo>
                    <a:pt x="492" y="651"/>
                  </a:lnTo>
                  <a:lnTo>
                    <a:pt x="493" y="651"/>
                  </a:lnTo>
                  <a:lnTo>
                    <a:pt x="493" y="650"/>
                  </a:lnTo>
                  <a:lnTo>
                    <a:pt x="494" y="650"/>
                  </a:lnTo>
                  <a:lnTo>
                    <a:pt x="494" y="649"/>
                  </a:lnTo>
                  <a:lnTo>
                    <a:pt x="496" y="649"/>
                  </a:lnTo>
                  <a:lnTo>
                    <a:pt x="496" y="647"/>
                  </a:lnTo>
                  <a:lnTo>
                    <a:pt x="497" y="647"/>
                  </a:lnTo>
                  <a:lnTo>
                    <a:pt x="497" y="646"/>
                  </a:lnTo>
                  <a:lnTo>
                    <a:pt x="497" y="645"/>
                  </a:lnTo>
                  <a:lnTo>
                    <a:pt x="498" y="645"/>
                  </a:lnTo>
                  <a:lnTo>
                    <a:pt x="498" y="644"/>
                  </a:lnTo>
                  <a:lnTo>
                    <a:pt x="500" y="644"/>
                  </a:lnTo>
                  <a:lnTo>
                    <a:pt x="500" y="642"/>
                  </a:lnTo>
                  <a:lnTo>
                    <a:pt x="500" y="641"/>
                  </a:lnTo>
                  <a:lnTo>
                    <a:pt x="501" y="641"/>
                  </a:lnTo>
                  <a:lnTo>
                    <a:pt x="501" y="642"/>
                  </a:lnTo>
                  <a:lnTo>
                    <a:pt x="501" y="642"/>
                  </a:lnTo>
                  <a:lnTo>
                    <a:pt x="501" y="641"/>
                  </a:lnTo>
                  <a:lnTo>
                    <a:pt x="502" y="641"/>
                  </a:lnTo>
                  <a:lnTo>
                    <a:pt x="502" y="640"/>
                  </a:lnTo>
                  <a:lnTo>
                    <a:pt x="502" y="638"/>
                  </a:lnTo>
                  <a:lnTo>
                    <a:pt x="503" y="638"/>
                  </a:lnTo>
                  <a:lnTo>
                    <a:pt x="503" y="637"/>
                  </a:lnTo>
                  <a:lnTo>
                    <a:pt x="505" y="637"/>
                  </a:lnTo>
                  <a:lnTo>
                    <a:pt x="505" y="636"/>
                  </a:lnTo>
                  <a:lnTo>
                    <a:pt x="506" y="636"/>
                  </a:lnTo>
                  <a:lnTo>
                    <a:pt x="506" y="635"/>
                  </a:lnTo>
                  <a:lnTo>
                    <a:pt x="506" y="635"/>
                  </a:lnTo>
                  <a:lnTo>
                    <a:pt x="507" y="635"/>
                  </a:lnTo>
                  <a:lnTo>
                    <a:pt x="507" y="633"/>
                  </a:lnTo>
                  <a:lnTo>
                    <a:pt x="509" y="633"/>
                  </a:lnTo>
                  <a:lnTo>
                    <a:pt x="509" y="632"/>
                  </a:lnTo>
                  <a:lnTo>
                    <a:pt x="510" y="632"/>
                  </a:lnTo>
                  <a:lnTo>
                    <a:pt x="510" y="631"/>
                  </a:lnTo>
                  <a:lnTo>
                    <a:pt x="511" y="631"/>
                  </a:lnTo>
                  <a:lnTo>
                    <a:pt x="511" y="629"/>
                  </a:lnTo>
                  <a:lnTo>
                    <a:pt x="512" y="629"/>
                  </a:lnTo>
                  <a:lnTo>
                    <a:pt x="512" y="628"/>
                  </a:lnTo>
                  <a:lnTo>
                    <a:pt x="512" y="627"/>
                  </a:lnTo>
                  <a:lnTo>
                    <a:pt x="514" y="627"/>
                  </a:lnTo>
                  <a:lnTo>
                    <a:pt x="514" y="626"/>
                  </a:lnTo>
                  <a:lnTo>
                    <a:pt x="515" y="626"/>
                  </a:lnTo>
                  <a:lnTo>
                    <a:pt x="515" y="624"/>
                  </a:lnTo>
                  <a:lnTo>
                    <a:pt x="516" y="624"/>
                  </a:lnTo>
                  <a:lnTo>
                    <a:pt x="516" y="623"/>
                  </a:lnTo>
                  <a:lnTo>
                    <a:pt x="518" y="623"/>
                  </a:lnTo>
                  <a:lnTo>
                    <a:pt x="518" y="622"/>
                  </a:lnTo>
                  <a:lnTo>
                    <a:pt x="519" y="622"/>
                  </a:lnTo>
                  <a:lnTo>
                    <a:pt x="519" y="620"/>
                  </a:lnTo>
                  <a:lnTo>
                    <a:pt x="520" y="620"/>
                  </a:lnTo>
                  <a:lnTo>
                    <a:pt x="520" y="619"/>
                  </a:lnTo>
                  <a:lnTo>
                    <a:pt x="521" y="619"/>
                  </a:lnTo>
                  <a:lnTo>
                    <a:pt x="521" y="618"/>
                  </a:lnTo>
                  <a:lnTo>
                    <a:pt x="523" y="618"/>
                  </a:lnTo>
                  <a:lnTo>
                    <a:pt x="523" y="617"/>
                  </a:lnTo>
                  <a:lnTo>
                    <a:pt x="524" y="617"/>
                  </a:lnTo>
                  <a:lnTo>
                    <a:pt x="524" y="615"/>
                  </a:lnTo>
                  <a:lnTo>
                    <a:pt x="525" y="615"/>
                  </a:lnTo>
                  <a:lnTo>
                    <a:pt x="525" y="614"/>
                  </a:lnTo>
                  <a:lnTo>
                    <a:pt x="527" y="614"/>
                  </a:lnTo>
                  <a:lnTo>
                    <a:pt x="527" y="613"/>
                  </a:lnTo>
                  <a:lnTo>
                    <a:pt x="528" y="613"/>
                  </a:lnTo>
                  <a:lnTo>
                    <a:pt x="528" y="611"/>
                  </a:lnTo>
                  <a:lnTo>
                    <a:pt x="529" y="611"/>
                  </a:lnTo>
                  <a:lnTo>
                    <a:pt x="529" y="610"/>
                  </a:lnTo>
                  <a:lnTo>
                    <a:pt x="530" y="610"/>
                  </a:lnTo>
                  <a:lnTo>
                    <a:pt x="530" y="609"/>
                  </a:lnTo>
                  <a:lnTo>
                    <a:pt x="532" y="609"/>
                  </a:lnTo>
                  <a:lnTo>
                    <a:pt x="532" y="608"/>
                  </a:lnTo>
                  <a:lnTo>
                    <a:pt x="532" y="608"/>
                  </a:lnTo>
                  <a:lnTo>
                    <a:pt x="532" y="606"/>
                  </a:lnTo>
                  <a:lnTo>
                    <a:pt x="532" y="605"/>
                  </a:lnTo>
                  <a:lnTo>
                    <a:pt x="533" y="605"/>
                  </a:lnTo>
                  <a:lnTo>
                    <a:pt x="533" y="604"/>
                  </a:lnTo>
                  <a:lnTo>
                    <a:pt x="534" y="604"/>
                  </a:lnTo>
                  <a:lnTo>
                    <a:pt x="534" y="604"/>
                  </a:lnTo>
                  <a:lnTo>
                    <a:pt x="536" y="604"/>
                  </a:lnTo>
                  <a:lnTo>
                    <a:pt x="536" y="602"/>
                  </a:lnTo>
                  <a:lnTo>
                    <a:pt x="537" y="602"/>
                  </a:lnTo>
                  <a:lnTo>
                    <a:pt x="537" y="601"/>
                  </a:lnTo>
                  <a:lnTo>
                    <a:pt x="538" y="601"/>
                  </a:lnTo>
                  <a:lnTo>
                    <a:pt x="538" y="600"/>
                  </a:lnTo>
                  <a:lnTo>
                    <a:pt x="539" y="600"/>
                  </a:lnTo>
                  <a:lnTo>
                    <a:pt x="539" y="598"/>
                  </a:lnTo>
                  <a:lnTo>
                    <a:pt x="541" y="598"/>
                  </a:lnTo>
                  <a:lnTo>
                    <a:pt x="541" y="597"/>
                  </a:lnTo>
                  <a:lnTo>
                    <a:pt x="542" y="597"/>
                  </a:lnTo>
                  <a:lnTo>
                    <a:pt x="542" y="596"/>
                  </a:lnTo>
                  <a:lnTo>
                    <a:pt x="543" y="596"/>
                  </a:lnTo>
                  <a:lnTo>
                    <a:pt x="545" y="596"/>
                  </a:lnTo>
                  <a:lnTo>
                    <a:pt x="545" y="595"/>
                  </a:lnTo>
                  <a:lnTo>
                    <a:pt x="546" y="595"/>
                  </a:lnTo>
                  <a:lnTo>
                    <a:pt x="546" y="593"/>
                  </a:lnTo>
                  <a:lnTo>
                    <a:pt x="547" y="593"/>
                  </a:lnTo>
                  <a:lnTo>
                    <a:pt x="547" y="592"/>
                  </a:lnTo>
                  <a:lnTo>
                    <a:pt x="548" y="592"/>
                  </a:lnTo>
                  <a:lnTo>
                    <a:pt x="548" y="591"/>
                  </a:lnTo>
                  <a:lnTo>
                    <a:pt x="550" y="591"/>
                  </a:lnTo>
                  <a:lnTo>
                    <a:pt x="550" y="589"/>
                  </a:lnTo>
                  <a:lnTo>
                    <a:pt x="551" y="589"/>
                  </a:lnTo>
                  <a:lnTo>
                    <a:pt x="551" y="588"/>
                  </a:lnTo>
                  <a:lnTo>
                    <a:pt x="552" y="588"/>
                  </a:lnTo>
                  <a:lnTo>
                    <a:pt x="552" y="587"/>
                  </a:lnTo>
                  <a:lnTo>
                    <a:pt x="554" y="587"/>
                  </a:lnTo>
                  <a:lnTo>
                    <a:pt x="555" y="587"/>
                  </a:lnTo>
                  <a:lnTo>
                    <a:pt x="555" y="586"/>
                  </a:lnTo>
                  <a:lnTo>
                    <a:pt x="556" y="586"/>
                  </a:lnTo>
                  <a:lnTo>
                    <a:pt x="556" y="584"/>
                  </a:lnTo>
                  <a:lnTo>
                    <a:pt x="557" y="584"/>
                  </a:lnTo>
                  <a:lnTo>
                    <a:pt x="559" y="584"/>
                  </a:lnTo>
                  <a:lnTo>
                    <a:pt x="559" y="583"/>
                  </a:lnTo>
                  <a:lnTo>
                    <a:pt x="560" y="583"/>
                  </a:lnTo>
                  <a:lnTo>
                    <a:pt x="561" y="583"/>
                  </a:lnTo>
                  <a:lnTo>
                    <a:pt x="561" y="582"/>
                  </a:lnTo>
                  <a:lnTo>
                    <a:pt x="563" y="582"/>
                  </a:lnTo>
                  <a:lnTo>
                    <a:pt x="563" y="582"/>
                  </a:lnTo>
                  <a:lnTo>
                    <a:pt x="563" y="580"/>
                  </a:lnTo>
                  <a:lnTo>
                    <a:pt x="564" y="580"/>
                  </a:lnTo>
                  <a:lnTo>
                    <a:pt x="565" y="580"/>
                  </a:lnTo>
                  <a:lnTo>
                    <a:pt x="565" y="579"/>
                  </a:lnTo>
                  <a:lnTo>
                    <a:pt x="567" y="579"/>
                  </a:lnTo>
                  <a:lnTo>
                    <a:pt x="568" y="579"/>
                  </a:lnTo>
                  <a:lnTo>
                    <a:pt x="568" y="578"/>
                  </a:lnTo>
                  <a:lnTo>
                    <a:pt x="569" y="578"/>
                  </a:lnTo>
                  <a:lnTo>
                    <a:pt x="569" y="577"/>
                  </a:lnTo>
                  <a:lnTo>
                    <a:pt x="570" y="577"/>
                  </a:lnTo>
                  <a:lnTo>
                    <a:pt x="570" y="575"/>
                  </a:lnTo>
                  <a:lnTo>
                    <a:pt x="572" y="575"/>
                  </a:lnTo>
                  <a:lnTo>
                    <a:pt x="573" y="575"/>
                  </a:lnTo>
                  <a:lnTo>
                    <a:pt x="574" y="575"/>
                  </a:lnTo>
                  <a:lnTo>
                    <a:pt x="574" y="574"/>
                  </a:lnTo>
                  <a:lnTo>
                    <a:pt x="576" y="574"/>
                  </a:lnTo>
                  <a:lnTo>
                    <a:pt x="577" y="574"/>
                  </a:lnTo>
                  <a:lnTo>
                    <a:pt x="577" y="573"/>
                  </a:lnTo>
                  <a:lnTo>
                    <a:pt x="578" y="573"/>
                  </a:lnTo>
                  <a:lnTo>
                    <a:pt x="579" y="573"/>
                  </a:lnTo>
                  <a:lnTo>
                    <a:pt x="579" y="571"/>
                  </a:lnTo>
                  <a:lnTo>
                    <a:pt x="581" y="571"/>
                  </a:lnTo>
                  <a:lnTo>
                    <a:pt x="581" y="573"/>
                  </a:lnTo>
                  <a:lnTo>
                    <a:pt x="582" y="573"/>
                  </a:lnTo>
                  <a:lnTo>
                    <a:pt x="582" y="571"/>
                  </a:lnTo>
                  <a:lnTo>
                    <a:pt x="583" y="571"/>
                  </a:lnTo>
                  <a:lnTo>
                    <a:pt x="585" y="571"/>
                  </a:lnTo>
                  <a:lnTo>
                    <a:pt x="586" y="571"/>
                  </a:lnTo>
                  <a:lnTo>
                    <a:pt x="586" y="571"/>
                  </a:lnTo>
                  <a:lnTo>
                    <a:pt x="587" y="571"/>
                  </a:lnTo>
                  <a:lnTo>
                    <a:pt x="588" y="571"/>
                  </a:lnTo>
                  <a:lnTo>
                    <a:pt x="588" y="570"/>
                  </a:lnTo>
                  <a:lnTo>
                    <a:pt x="590" y="570"/>
                  </a:lnTo>
                  <a:lnTo>
                    <a:pt x="591" y="570"/>
                  </a:lnTo>
                  <a:lnTo>
                    <a:pt x="592" y="570"/>
                  </a:lnTo>
                  <a:lnTo>
                    <a:pt x="594" y="570"/>
                  </a:lnTo>
                  <a:lnTo>
                    <a:pt x="594" y="570"/>
                  </a:lnTo>
                  <a:lnTo>
                    <a:pt x="595" y="570"/>
                  </a:lnTo>
                  <a:lnTo>
                    <a:pt x="595" y="569"/>
                  </a:lnTo>
                  <a:lnTo>
                    <a:pt x="596" y="569"/>
                  </a:lnTo>
                  <a:lnTo>
                    <a:pt x="596" y="570"/>
                  </a:lnTo>
                  <a:lnTo>
                    <a:pt x="597" y="570"/>
                  </a:lnTo>
                  <a:lnTo>
                    <a:pt x="597" y="569"/>
                  </a:lnTo>
                  <a:lnTo>
                    <a:pt x="599" y="569"/>
                  </a:lnTo>
                  <a:lnTo>
                    <a:pt x="599" y="570"/>
                  </a:lnTo>
                  <a:lnTo>
                    <a:pt x="600" y="570"/>
                  </a:lnTo>
                  <a:lnTo>
                    <a:pt x="601" y="570"/>
                  </a:lnTo>
                  <a:lnTo>
                    <a:pt x="603" y="570"/>
                  </a:lnTo>
                  <a:lnTo>
                    <a:pt x="604" y="570"/>
                  </a:lnTo>
                  <a:lnTo>
                    <a:pt x="605" y="570"/>
                  </a:lnTo>
                  <a:lnTo>
                    <a:pt x="606" y="570"/>
                  </a:lnTo>
                  <a:lnTo>
                    <a:pt x="608" y="570"/>
                  </a:lnTo>
                  <a:lnTo>
                    <a:pt x="609" y="570"/>
                  </a:lnTo>
                  <a:lnTo>
                    <a:pt x="610" y="570"/>
                  </a:lnTo>
                  <a:lnTo>
                    <a:pt x="612" y="570"/>
                  </a:lnTo>
                  <a:lnTo>
                    <a:pt x="613" y="570"/>
                  </a:lnTo>
                  <a:lnTo>
                    <a:pt x="614" y="570"/>
                  </a:lnTo>
                  <a:lnTo>
                    <a:pt x="614" y="571"/>
                  </a:lnTo>
                  <a:lnTo>
                    <a:pt x="615" y="571"/>
                  </a:lnTo>
                  <a:lnTo>
                    <a:pt x="617" y="571"/>
                  </a:lnTo>
                  <a:lnTo>
                    <a:pt x="618" y="571"/>
                  </a:lnTo>
                  <a:lnTo>
                    <a:pt x="618" y="571"/>
                  </a:lnTo>
                  <a:lnTo>
                    <a:pt x="619" y="571"/>
                  </a:lnTo>
                  <a:lnTo>
                    <a:pt x="621" y="571"/>
                  </a:lnTo>
                  <a:lnTo>
                    <a:pt x="621" y="573"/>
                  </a:lnTo>
                  <a:lnTo>
                    <a:pt x="622" y="573"/>
                  </a:lnTo>
                  <a:lnTo>
                    <a:pt x="623" y="573"/>
                  </a:lnTo>
                  <a:lnTo>
                    <a:pt x="624" y="573"/>
                  </a:lnTo>
                  <a:lnTo>
                    <a:pt x="624" y="574"/>
                  </a:lnTo>
                  <a:lnTo>
                    <a:pt x="624" y="574"/>
                  </a:lnTo>
                  <a:lnTo>
                    <a:pt x="624" y="575"/>
                  </a:lnTo>
                  <a:lnTo>
                    <a:pt x="624" y="577"/>
                  </a:lnTo>
                  <a:lnTo>
                    <a:pt x="626" y="577"/>
                  </a:lnTo>
                  <a:lnTo>
                    <a:pt x="626" y="578"/>
                  </a:lnTo>
                  <a:lnTo>
                    <a:pt x="624" y="578"/>
                  </a:lnTo>
                  <a:lnTo>
                    <a:pt x="624" y="578"/>
                  </a:lnTo>
                  <a:lnTo>
                    <a:pt x="623" y="578"/>
                  </a:lnTo>
                  <a:lnTo>
                    <a:pt x="622" y="578"/>
                  </a:lnTo>
                  <a:lnTo>
                    <a:pt x="621" y="578"/>
                  </a:lnTo>
                  <a:lnTo>
                    <a:pt x="619" y="578"/>
                  </a:lnTo>
                  <a:lnTo>
                    <a:pt x="619" y="579"/>
                  </a:lnTo>
                  <a:lnTo>
                    <a:pt x="618" y="579"/>
                  </a:lnTo>
                  <a:lnTo>
                    <a:pt x="617" y="579"/>
                  </a:lnTo>
                  <a:lnTo>
                    <a:pt x="615" y="579"/>
                  </a:lnTo>
                  <a:lnTo>
                    <a:pt x="617" y="580"/>
                  </a:lnTo>
                  <a:lnTo>
                    <a:pt x="618" y="580"/>
                  </a:lnTo>
                  <a:lnTo>
                    <a:pt x="619" y="580"/>
                  </a:lnTo>
                  <a:lnTo>
                    <a:pt x="621" y="580"/>
                  </a:lnTo>
                  <a:lnTo>
                    <a:pt x="622" y="580"/>
                  </a:lnTo>
                  <a:lnTo>
                    <a:pt x="622" y="582"/>
                  </a:lnTo>
                  <a:lnTo>
                    <a:pt x="623" y="582"/>
                  </a:lnTo>
                  <a:lnTo>
                    <a:pt x="624" y="582"/>
                  </a:lnTo>
                  <a:lnTo>
                    <a:pt x="624" y="583"/>
                  </a:lnTo>
                  <a:lnTo>
                    <a:pt x="624" y="583"/>
                  </a:lnTo>
                  <a:lnTo>
                    <a:pt x="626" y="583"/>
                  </a:lnTo>
                  <a:lnTo>
                    <a:pt x="627" y="583"/>
                  </a:lnTo>
                  <a:lnTo>
                    <a:pt x="627" y="584"/>
                  </a:lnTo>
                  <a:lnTo>
                    <a:pt x="628" y="584"/>
                  </a:lnTo>
                  <a:lnTo>
                    <a:pt x="628" y="586"/>
                  </a:lnTo>
                  <a:lnTo>
                    <a:pt x="630" y="586"/>
                  </a:lnTo>
                  <a:lnTo>
                    <a:pt x="631" y="586"/>
                  </a:lnTo>
                  <a:lnTo>
                    <a:pt x="632" y="586"/>
                  </a:lnTo>
                  <a:lnTo>
                    <a:pt x="632" y="587"/>
                  </a:lnTo>
                  <a:lnTo>
                    <a:pt x="631" y="587"/>
                  </a:lnTo>
                  <a:lnTo>
                    <a:pt x="630" y="587"/>
                  </a:lnTo>
                  <a:lnTo>
                    <a:pt x="628" y="587"/>
                  </a:lnTo>
                  <a:lnTo>
                    <a:pt x="628" y="588"/>
                  </a:lnTo>
                  <a:lnTo>
                    <a:pt x="627" y="588"/>
                  </a:lnTo>
                  <a:lnTo>
                    <a:pt x="627" y="589"/>
                  </a:lnTo>
                  <a:lnTo>
                    <a:pt x="628" y="589"/>
                  </a:lnTo>
                  <a:lnTo>
                    <a:pt x="628" y="591"/>
                  </a:lnTo>
                  <a:lnTo>
                    <a:pt x="628" y="592"/>
                  </a:lnTo>
                  <a:lnTo>
                    <a:pt x="630" y="592"/>
                  </a:lnTo>
                  <a:lnTo>
                    <a:pt x="631" y="592"/>
                  </a:lnTo>
                  <a:lnTo>
                    <a:pt x="632" y="592"/>
                  </a:lnTo>
                  <a:lnTo>
                    <a:pt x="632" y="593"/>
                  </a:lnTo>
                  <a:lnTo>
                    <a:pt x="632" y="595"/>
                  </a:lnTo>
                  <a:lnTo>
                    <a:pt x="631" y="595"/>
                  </a:lnTo>
                  <a:lnTo>
                    <a:pt x="631" y="596"/>
                  </a:lnTo>
                  <a:lnTo>
                    <a:pt x="631" y="597"/>
                  </a:lnTo>
                  <a:lnTo>
                    <a:pt x="631" y="598"/>
                  </a:lnTo>
                  <a:lnTo>
                    <a:pt x="631" y="600"/>
                  </a:lnTo>
                  <a:lnTo>
                    <a:pt x="630" y="600"/>
                  </a:lnTo>
                  <a:lnTo>
                    <a:pt x="628" y="600"/>
                  </a:lnTo>
                  <a:lnTo>
                    <a:pt x="628" y="601"/>
                  </a:lnTo>
                  <a:lnTo>
                    <a:pt x="627" y="601"/>
                  </a:lnTo>
                  <a:lnTo>
                    <a:pt x="627" y="602"/>
                  </a:lnTo>
                  <a:lnTo>
                    <a:pt x="626" y="602"/>
                  </a:lnTo>
                  <a:lnTo>
                    <a:pt x="626" y="604"/>
                  </a:lnTo>
                  <a:lnTo>
                    <a:pt x="624" y="604"/>
                  </a:lnTo>
                  <a:lnTo>
                    <a:pt x="624" y="604"/>
                  </a:lnTo>
                  <a:lnTo>
                    <a:pt x="624" y="604"/>
                  </a:lnTo>
                  <a:lnTo>
                    <a:pt x="624" y="605"/>
                  </a:lnTo>
                  <a:lnTo>
                    <a:pt x="624" y="606"/>
                  </a:lnTo>
                  <a:lnTo>
                    <a:pt x="623" y="606"/>
                  </a:lnTo>
                  <a:lnTo>
                    <a:pt x="623" y="608"/>
                  </a:lnTo>
                  <a:lnTo>
                    <a:pt x="622" y="608"/>
                  </a:lnTo>
                  <a:lnTo>
                    <a:pt x="621" y="608"/>
                  </a:lnTo>
                  <a:lnTo>
                    <a:pt x="621" y="609"/>
                  </a:lnTo>
                  <a:lnTo>
                    <a:pt x="622" y="609"/>
                  </a:lnTo>
                  <a:lnTo>
                    <a:pt x="622" y="610"/>
                  </a:lnTo>
                  <a:lnTo>
                    <a:pt x="622" y="611"/>
                  </a:lnTo>
                  <a:lnTo>
                    <a:pt x="622" y="613"/>
                  </a:lnTo>
                  <a:lnTo>
                    <a:pt x="622" y="614"/>
                  </a:lnTo>
                  <a:lnTo>
                    <a:pt x="622" y="615"/>
                  </a:lnTo>
                  <a:lnTo>
                    <a:pt x="622" y="617"/>
                  </a:lnTo>
                  <a:lnTo>
                    <a:pt x="621" y="617"/>
                  </a:lnTo>
                  <a:lnTo>
                    <a:pt x="621" y="618"/>
                  </a:lnTo>
                  <a:lnTo>
                    <a:pt x="619" y="618"/>
                  </a:lnTo>
                  <a:lnTo>
                    <a:pt x="619" y="619"/>
                  </a:lnTo>
                  <a:lnTo>
                    <a:pt x="618" y="619"/>
                  </a:lnTo>
                  <a:lnTo>
                    <a:pt x="617" y="619"/>
                  </a:lnTo>
                  <a:lnTo>
                    <a:pt x="617" y="620"/>
                  </a:lnTo>
                  <a:lnTo>
                    <a:pt x="615" y="620"/>
                  </a:lnTo>
                  <a:lnTo>
                    <a:pt x="615" y="622"/>
                  </a:lnTo>
                  <a:lnTo>
                    <a:pt x="617" y="622"/>
                  </a:lnTo>
                  <a:lnTo>
                    <a:pt x="617" y="623"/>
                  </a:lnTo>
                  <a:lnTo>
                    <a:pt x="617" y="624"/>
                  </a:lnTo>
                  <a:lnTo>
                    <a:pt x="615" y="624"/>
                  </a:lnTo>
                  <a:lnTo>
                    <a:pt x="615" y="626"/>
                  </a:lnTo>
                  <a:lnTo>
                    <a:pt x="614" y="626"/>
                  </a:lnTo>
                  <a:lnTo>
                    <a:pt x="614" y="627"/>
                  </a:lnTo>
                  <a:lnTo>
                    <a:pt x="614" y="628"/>
                  </a:lnTo>
                  <a:lnTo>
                    <a:pt x="613" y="628"/>
                  </a:lnTo>
                  <a:lnTo>
                    <a:pt x="613" y="629"/>
                  </a:lnTo>
                  <a:lnTo>
                    <a:pt x="613" y="631"/>
                  </a:lnTo>
                  <a:lnTo>
                    <a:pt x="612" y="631"/>
                  </a:lnTo>
                  <a:lnTo>
                    <a:pt x="612" y="632"/>
                  </a:lnTo>
                  <a:lnTo>
                    <a:pt x="610" y="632"/>
                  </a:lnTo>
                  <a:lnTo>
                    <a:pt x="610" y="633"/>
                  </a:lnTo>
                  <a:lnTo>
                    <a:pt x="609" y="633"/>
                  </a:lnTo>
                  <a:lnTo>
                    <a:pt x="608" y="633"/>
                  </a:lnTo>
                  <a:lnTo>
                    <a:pt x="608" y="635"/>
                  </a:lnTo>
                  <a:lnTo>
                    <a:pt x="608" y="635"/>
                  </a:lnTo>
                  <a:lnTo>
                    <a:pt x="606" y="635"/>
                  </a:lnTo>
                  <a:lnTo>
                    <a:pt x="605" y="635"/>
                  </a:lnTo>
                  <a:lnTo>
                    <a:pt x="604" y="635"/>
                  </a:lnTo>
                  <a:lnTo>
                    <a:pt x="604" y="636"/>
                  </a:lnTo>
                  <a:lnTo>
                    <a:pt x="603" y="636"/>
                  </a:lnTo>
                  <a:lnTo>
                    <a:pt x="603" y="635"/>
                  </a:lnTo>
                  <a:lnTo>
                    <a:pt x="601" y="635"/>
                  </a:lnTo>
                  <a:lnTo>
                    <a:pt x="600" y="635"/>
                  </a:lnTo>
                  <a:lnTo>
                    <a:pt x="600" y="635"/>
                  </a:lnTo>
                  <a:lnTo>
                    <a:pt x="599" y="635"/>
                  </a:lnTo>
                  <a:lnTo>
                    <a:pt x="599" y="635"/>
                  </a:lnTo>
                  <a:lnTo>
                    <a:pt x="597" y="635"/>
                  </a:lnTo>
                  <a:lnTo>
                    <a:pt x="596" y="635"/>
                  </a:lnTo>
                  <a:lnTo>
                    <a:pt x="595" y="635"/>
                  </a:lnTo>
                  <a:lnTo>
                    <a:pt x="594" y="635"/>
                  </a:lnTo>
                  <a:lnTo>
                    <a:pt x="594" y="635"/>
                  </a:lnTo>
                  <a:lnTo>
                    <a:pt x="592" y="635"/>
                  </a:lnTo>
                  <a:lnTo>
                    <a:pt x="591" y="635"/>
                  </a:lnTo>
                  <a:lnTo>
                    <a:pt x="590" y="635"/>
                  </a:lnTo>
                  <a:lnTo>
                    <a:pt x="588" y="635"/>
                  </a:lnTo>
                  <a:lnTo>
                    <a:pt x="587" y="635"/>
                  </a:lnTo>
                  <a:lnTo>
                    <a:pt x="587" y="635"/>
                  </a:lnTo>
                  <a:lnTo>
                    <a:pt x="586" y="635"/>
                  </a:lnTo>
                  <a:lnTo>
                    <a:pt x="585" y="635"/>
                  </a:lnTo>
                  <a:lnTo>
                    <a:pt x="583" y="635"/>
                  </a:lnTo>
                  <a:lnTo>
                    <a:pt x="582" y="635"/>
                  </a:lnTo>
                  <a:lnTo>
                    <a:pt x="582" y="635"/>
                  </a:lnTo>
                  <a:lnTo>
                    <a:pt x="582" y="636"/>
                  </a:lnTo>
                  <a:lnTo>
                    <a:pt x="582" y="637"/>
                  </a:lnTo>
                  <a:lnTo>
                    <a:pt x="582" y="638"/>
                  </a:lnTo>
                  <a:lnTo>
                    <a:pt x="582" y="640"/>
                  </a:lnTo>
                  <a:lnTo>
                    <a:pt x="581" y="640"/>
                  </a:lnTo>
                  <a:lnTo>
                    <a:pt x="581" y="641"/>
                  </a:lnTo>
                  <a:lnTo>
                    <a:pt x="579" y="641"/>
                  </a:lnTo>
                  <a:lnTo>
                    <a:pt x="578" y="641"/>
                  </a:lnTo>
                  <a:lnTo>
                    <a:pt x="577" y="641"/>
                  </a:lnTo>
                  <a:lnTo>
                    <a:pt x="576" y="641"/>
                  </a:lnTo>
                  <a:lnTo>
                    <a:pt x="576" y="642"/>
                  </a:lnTo>
                  <a:lnTo>
                    <a:pt x="574" y="642"/>
                  </a:lnTo>
                  <a:lnTo>
                    <a:pt x="573" y="642"/>
                  </a:lnTo>
                  <a:lnTo>
                    <a:pt x="573" y="644"/>
                  </a:lnTo>
                  <a:lnTo>
                    <a:pt x="574" y="644"/>
                  </a:lnTo>
                  <a:lnTo>
                    <a:pt x="574" y="645"/>
                  </a:lnTo>
                  <a:lnTo>
                    <a:pt x="573" y="645"/>
                  </a:lnTo>
                  <a:lnTo>
                    <a:pt x="572" y="645"/>
                  </a:lnTo>
                  <a:lnTo>
                    <a:pt x="572" y="644"/>
                  </a:lnTo>
                  <a:lnTo>
                    <a:pt x="570" y="644"/>
                  </a:lnTo>
                  <a:lnTo>
                    <a:pt x="569" y="644"/>
                  </a:lnTo>
                  <a:lnTo>
                    <a:pt x="569" y="645"/>
                  </a:lnTo>
                  <a:lnTo>
                    <a:pt x="568" y="645"/>
                  </a:lnTo>
                  <a:lnTo>
                    <a:pt x="567" y="645"/>
                  </a:lnTo>
                  <a:lnTo>
                    <a:pt x="567" y="646"/>
                  </a:lnTo>
                  <a:lnTo>
                    <a:pt x="565" y="646"/>
                  </a:lnTo>
                  <a:lnTo>
                    <a:pt x="565" y="647"/>
                  </a:lnTo>
                  <a:lnTo>
                    <a:pt x="565" y="649"/>
                  </a:lnTo>
                  <a:lnTo>
                    <a:pt x="565" y="650"/>
                  </a:lnTo>
                  <a:lnTo>
                    <a:pt x="564" y="650"/>
                  </a:lnTo>
                  <a:lnTo>
                    <a:pt x="564" y="651"/>
                  </a:lnTo>
                  <a:lnTo>
                    <a:pt x="563" y="651"/>
                  </a:lnTo>
                  <a:lnTo>
                    <a:pt x="563" y="651"/>
                  </a:lnTo>
                  <a:lnTo>
                    <a:pt x="563" y="653"/>
                  </a:lnTo>
                  <a:lnTo>
                    <a:pt x="563" y="654"/>
                  </a:lnTo>
                  <a:lnTo>
                    <a:pt x="561" y="654"/>
                  </a:lnTo>
                  <a:lnTo>
                    <a:pt x="561" y="655"/>
                  </a:lnTo>
                  <a:lnTo>
                    <a:pt x="560" y="655"/>
                  </a:lnTo>
                  <a:lnTo>
                    <a:pt x="560" y="656"/>
                  </a:lnTo>
                  <a:lnTo>
                    <a:pt x="559" y="656"/>
                  </a:lnTo>
                  <a:lnTo>
                    <a:pt x="557" y="656"/>
                  </a:lnTo>
                  <a:lnTo>
                    <a:pt x="556" y="656"/>
                  </a:lnTo>
                  <a:lnTo>
                    <a:pt x="556" y="658"/>
                  </a:lnTo>
                  <a:lnTo>
                    <a:pt x="555" y="658"/>
                  </a:lnTo>
                  <a:lnTo>
                    <a:pt x="555" y="659"/>
                  </a:lnTo>
                  <a:lnTo>
                    <a:pt x="555" y="660"/>
                  </a:lnTo>
                  <a:lnTo>
                    <a:pt x="555" y="662"/>
                  </a:lnTo>
                  <a:lnTo>
                    <a:pt x="555" y="663"/>
                  </a:lnTo>
                  <a:lnTo>
                    <a:pt x="556" y="663"/>
                  </a:lnTo>
                  <a:lnTo>
                    <a:pt x="556" y="664"/>
                  </a:lnTo>
                  <a:lnTo>
                    <a:pt x="555" y="664"/>
                  </a:lnTo>
                  <a:lnTo>
                    <a:pt x="554" y="664"/>
                  </a:lnTo>
                  <a:lnTo>
                    <a:pt x="552" y="664"/>
                  </a:lnTo>
                  <a:lnTo>
                    <a:pt x="552" y="663"/>
                  </a:lnTo>
                  <a:lnTo>
                    <a:pt x="551" y="663"/>
                  </a:lnTo>
                  <a:lnTo>
                    <a:pt x="551" y="664"/>
                  </a:lnTo>
                  <a:lnTo>
                    <a:pt x="550" y="664"/>
                  </a:lnTo>
                  <a:lnTo>
                    <a:pt x="550" y="665"/>
                  </a:lnTo>
                  <a:lnTo>
                    <a:pt x="550" y="665"/>
                  </a:lnTo>
                  <a:lnTo>
                    <a:pt x="548" y="665"/>
                  </a:lnTo>
                  <a:lnTo>
                    <a:pt x="548" y="667"/>
                  </a:lnTo>
                  <a:lnTo>
                    <a:pt x="547" y="667"/>
                  </a:lnTo>
                  <a:lnTo>
                    <a:pt x="546" y="667"/>
                  </a:lnTo>
                  <a:lnTo>
                    <a:pt x="545" y="667"/>
                  </a:lnTo>
                  <a:lnTo>
                    <a:pt x="543" y="667"/>
                  </a:lnTo>
                  <a:lnTo>
                    <a:pt x="543" y="668"/>
                  </a:lnTo>
                  <a:lnTo>
                    <a:pt x="542" y="668"/>
                  </a:lnTo>
                  <a:lnTo>
                    <a:pt x="542" y="669"/>
                  </a:lnTo>
                  <a:lnTo>
                    <a:pt x="542" y="671"/>
                  </a:lnTo>
                  <a:lnTo>
                    <a:pt x="541" y="671"/>
                  </a:lnTo>
                  <a:lnTo>
                    <a:pt x="539" y="671"/>
                  </a:lnTo>
                  <a:lnTo>
                    <a:pt x="538" y="671"/>
                  </a:lnTo>
                  <a:lnTo>
                    <a:pt x="538" y="669"/>
                  </a:lnTo>
                  <a:lnTo>
                    <a:pt x="537" y="669"/>
                  </a:lnTo>
                  <a:lnTo>
                    <a:pt x="536" y="669"/>
                  </a:lnTo>
                  <a:lnTo>
                    <a:pt x="534" y="669"/>
                  </a:lnTo>
                  <a:lnTo>
                    <a:pt x="533" y="669"/>
                  </a:lnTo>
                  <a:lnTo>
                    <a:pt x="533" y="671"/>
                  </a:lnTo>
                  <a:lnTo>
                    <a:pt x="532" y="669"/>
                  </a:lnTo>
                  <a:lnTo>
                    <a:pt x="532" y="668"/>
                  </a:lnTo>
                  <a:lnTo>
                    <a:pt x="532" y="668"/>
                  </a:lnTo>
                  <a:lnTo>
                    <a:pt x="532" y="667"/>
                  </a:lnTo>
                  <a:lnTo>
                    <a:pt x="530" y="667"/>
                  </a:lnTo>
                  <a:lnTo>
                    <a:pt x="529" y="668"/>
                  </a:lnTo>
                  <a:lnTo>
                    <a:pt x="528" y="668"/>
                  </a:lnTo>
                  <a:lnTo>
                    <a:pt x="527" y="668"/>
                  </a:lnTo>
                  <a:lnTo>
                    <a:pt x="525" y="669"/>
                  </a:lnTo>
                  <a:lnTo>
                    <a:pt x="524" y="669"/>
                  </a:lnTo>
                  <a:lnTo>
                    <a:pt x="523" y="669"/>
                  </a:lnTo>
                  <a:lnTo>
                    <a:pt x="521" y="671"/>
                  </a:lnTo>
                  <a:lnTo>
                    <a:pt x="520" y="671"/>
                  </a:lnTo>
                  <a:lnTo>
                    <a:pt x="519" y="671"/>
                  </a:lnTo>
                  <a:lnTo>
                    <a:pt x="519" y="672"/>
                  </a:lnTo>
                  <a:lnTo>
                    <a:pt x="518" y="672"/>
                  </a:lnTo>
                  <a:lnTo>
                    <a:pt x="516" y="672"/>
                  </a:lnTo>
                  <a:lnTo>
                    <a:pt x="514" y="673"/>
                  </a:lnTo>
                  <a:lnTo>
                    <a:pt x="515" y="678"/>
                  </a:lnTo>
                  <a:lnTo>
                    <a:pt x="511" y="680"/>
                  </a:lnTo>
                  <a:lnTo>
                    <a:pt x="510" y="680"/>
                  </a:lnTo>
                  <a:lnTo>
                    <a:pt x="507" y="681"/>
                  </a:lnTo>
                  <a:lnTo>
                    <a:pt x="506" y="681"/>
                  </a:lnTo>
                  <a:lnTo>
                    <a:pt x="506" y="682"/>
                  </a:lnTo>
                  <a:lnTo>
                    <a:pt x="506" y="684"/>
                  </a:lnTo>
                  <a:lnTo>
                    <a:pt x="507" y="684"/>
                  </a:lnTo>
                  <a:lnTo>
                    <a:pt x="507" y="685"/>
                  </a:lnTo>
                  <a:lnTo>
                    <a:pt x="507" y="686"/>
                  </a:lnTo>
                  <a:lnTo>
                    <a:pt x="509" y="687"/>
                  </a:lnTo>
                  <a:lnTo>
                    <a:pt x="509" y="689"/>
                  </a:lnTo>
                  <a:lnTo>
                    <a:pt x="510" y="690"/>
                  </a:lnTo>
                  <a:lnTo>
                    <a:pt x="510" y="693"/>
                  </a:lnTo>
                  <a:lnTo>
                    <a:pt x="511" y="694"/>
                  </a:lnTo>
                  <a:lnTo>
                    <a:pt x="511" y="695"/>
                  </a:lnTo>
                  <a:lnTo>
                    <a:pt x="511" y="696"/>
                  </a:lnTo>
                  <a:lnTo>
                    <a:pt x="512" y="696"/>
                  </a:lnTo>
                  <a:lnTo>
                    <a:pt x="512" y="696"/>
                  </a:lnTo>
                  <a:lnTo>
                    <a:pt x="512" y="698"/>
                  </a:lnTo>
                  <a:lnTo>
                    <a:pt x="512" y="699"/>
                  </a:lnTo>
                  <a:lnTo>
                    <a:pt x="514" y="699"/>
                  </a:lnTo>
                  <a:lnTo>
                    <a:pt x="514" y="700"/>
                  </a:lnTo>
                  <a:lnTo>
                    <a:pt x="512" y="700"/>
                  </a:lnTo>
                  <a:lnTo>
                    <a:pt x="512" y="702"/>
                  </a:lnTo>
                  <a:lnTo>
                    <a:pt x="512" y="703"/>
                  </a:lnTo>
                  <a:lnTo>
                    <a:pt x="511" y="703"/>
                  </a:lnTo>
                  <a:lnTo>
                    <a:pt x="511" y="704"/>
                  </a:lnTo>
                  <a:lnTo>
                    <a:pt x="511" y="705"/>
                  </a:lnTo>
                  <a:lnTo>
                    <a:pt x="510" y="707"/>
                  </a:lnTo>
                  <a:lnTo>
                    <a:pt x="510" y="708"/>
                  </a:lnTo>
                  <a:lnTo>
                    <a:pt x="510" y="709"/>
                  </a:lnTo>
                  <a:lnTo>
                    <a:pt x="509" y="709"/>
                  </a:lnTo>
                  <a:lnTo>
                    <a:pt x="509" y="711"/>
                  </a:lnTo>
                  <a:lnTo>
                    <a:pt x="507" y="711"/>
                  </a:lnTo>
                  <a:lnTo>
                    <a:pt x="507" y="712"/>
                  </a:lnTo>
                  <a:lnTo>
                    <a:pt x="506" y="713"/>
                  </a:lnTo>
                  <a:lnTo>
                    <a:pt x="505" y="713"/>
                  </a:lnTo>
                  <a:lnTo>
                    <a:pt x="505" y="714"/>
                  </a:lnTo>
                  <a:lnTo>
                    <a:pt x="503" y="716"/>
                  </a:lnTo>
                  <a:lnTo>
                    <a:pt x="502" y="716"/>
                  </a:lnTo>
                  <a:lnTo>
                    <a:pt x="501" y="717"/>
                  </a:lnTo>
                  <a:lnTo>
                    <a:pt x="501" y="718"/>
                  </a:lnTo>
                  <a:lnTo>
                    <a:pt x="500" y="720"/>
                  </a:lnTo>
                  <a:lnTo>
                    <a:pt x="497" y="721"/>
                  </a:lnTo>
                  <a:lnTo>
                    <a:pt x="496" y="722"/>
                  </a:lnTo>
                  <a:lnTo>
                    <a:pt x="496" y="721"/>
                  </a:lnTo>
                  <a:lnTo>
                    <a:pt x="496" y="720"/>
                  </a:lnTo>
                  <a:lnTo>
                    <a:pt x="494" y="720"/>
                  </a:lnTo>
                  <a:lnTo>
                    <a:pt x="494" y="718"/>
                  </a:lnTo>
                  <a:lnTo>
                    <a:pt x="494" y="717"/>
                  </a:lnTo>
                  <a:lnTo>
                    <a:pt x="494" y="716"/>
                  </a:lnTo>
                  <a:lnTo>
                    <a:pt x="493" y="716"/>
                  </a:lnTo>
                  <a:lnTo>
                    <a:pt x="492" y="716"/>
                  </a:lnTo>
                  <a:lnTo>
                    <a:pt x="491" y="716"/>
                  </a:lnTo>
                  <a:lnTo>
                    <a:pt x="489" y="716"/>
                  </a:lnTo>
                  <a:lnTo>
                    <a:pt x="488" y="716"/>
                  </a:lnTo>
                  <a:lnTo>
                    <a:pt x="487" y="716"/>
                  </a:lnTo>
                  <a:lnTo>
                    <a:pt x="485" y="720"/>
                  </a:lnTo>
                  <a:lnTo>
                    <a:pt x="484" y="725"/>
                  </a:lnTo>
                  <a:lnTo>
                    <a:pt x="484" y="727"/>
                  </a:lnTo>
                  <a:lnTo>
                    <a:pt x="483" y="727"/>
                  </a:lnTo>
                  <a:lnTo>
                    <a:pt x="483" y="729"/>
                  </a:lnTo>
                  <a:lnTo>
                    <a:pt x="483" y="730"/>
                  </a:lnTo>
                  <a:lnTo>
                    <a:pt x="482" y="731"/>
                  </a:lnTo>
                  <a:lnTo>
                    <a:pt x="482" y="732"/>
                  </a:lnTo>
                  <a:lnTo>
                    <a:pt x="482" y="734"/>
                  </a:lnTo>
                  <a:lnTo>
                    <a:pt x="482" y="735"/>
                  </a:lnTo>
                  <a:lnTo>
                    <a:pt x="480" y="736"/>
                  </a:lnTo>
                  <a:lnTo>
                    <a:pt x="480" y="738"/>
                  </a:lnTo>
                  <a:lnTo>
                    <a:pt x="480" y="739"/>
                  </a:lnTo>
                  <a:lnTo>
                    <a:pt x="479" y="741"/>
                  </a:lnTo>
                  <a:lnTo>
                    <a:pt x="479" y="743"/>
                  </a:lnTo>
                  <a:lnTo>
                    <a:pt x="479" y="744"/>
                  </a:lnTo>
                  <a:lnTo>
                    <a:pt x="479" y="745"/>
                  </a:lnTo>
                  <a:lnTo>
                    <a:pt x="478" y="745"/>
                  </a:lnTo>
                  <a:lnTo>
                    <a:pt x="478" y="747"/>
                  </a:lnTo>
                  <a:lnTo>
                    <a:pt x="478" y="748"/>
                  </a:lnTo>
                  <a:lnTo>
                    <a:pt x="478" y="749"/>
                  </a:lnTo>
                  <a:lnTo>
                    <a:pt x="478" y="750"/>
                  </a:lnTo>
                  <a:lnTo>
                    <a:pt x="476" y="750"/>
                  </a:lnTo>
                  <a:lnTo>
                    <a:pt x="476" y="752"/>
                  </a:lnTo>
                  <a:lnTo>
                    <a:pt x="476" y="753"/>
                  </a:lnTo>
                  <a:lnTo>
                    <a:pt x="476" y="754"/>
                  </a:lnTo>
                  <a:lnTo>
                    <a:pt x="476" y="756"/>
                  </a:lnTo>
                  <a:lnTo>
                    <a:pt x="475" y="756"/>
                  </a:lnTo>
                  <a:lnTo>
                    <a:pt x="475" y="757"/>
                  </a:lnTo>
                  <a:lnTo>
                    <a:pt x="475" y="758"/>
                  </a:lnTo>
                  <a:lnTo>
                    <a:pt x="475" y="760"/>
                  </a:lnTo>
                  <a:lnTo>
                    <a:pt x="474" y="760"/>
                  </a:lnTo>
                  <a:lnTo>
                    <a:pt x="474" y="761"/>
                  </a:lnTo>
                  <a:lnTo>
                    <a:pt x="474" y="762"/>
                  </a:lnTo>
                  <a:lnTo>
                    <a:pt x="474" y="763"/>
                  </a:lnTo>
                  <a:lnTo>
                    <a:pt x="473" y="765"/>
                  </a:lnTo>
                  <a:lnTo>
                    <a:pt x="474" y="765"/>
                  </a:lnTo>
                  <a:lnTo>
                    <a:pt x="474" y="766"/>
                  </a:lnTo>
                  <a:lnTo>
                    <a:pt x="474" y="769"/>
                  </a:lnTo>
                  <a:lnTo>
                    <a:pt x="474" y="770"/>
                  </a:lnTo>
                  <a:lnTo>
                    <a:pt x="474" y="771"/>
                  </a:lnTo>
                  <a:lnTo>
                    <a:pt x="475" y="772"/>
                  </a:lnTo>
                  <a:lnTo>
                    <a:pt x="475" y="774"/>
                  </a:lnTo>
                  <a:lnTo>
                    <a:pt x="475" y="775"/>
                  </a:lnTo>
                  <a:lnTo>
                    <a:pt x="475" y="776"/>
                  </a:lnTo>
                  <a:lnTo>
                    <a:pt x="475" y="778"/>
                  </a:lnTo>
                  <a:lnTo>
                    <a:pt x="476" y="780"/>
                  </a:lnTo>
                  <a:lnTo>
                    <a:pt x="475" y="780"/>
                  </a:lnTo>
                  <a:lnTo>
                    <a:pt x="475" y="781"/>
                  </a:lnTo>
                  <a:lnTo>
                    <a:pt x="475" y="783"/>
                  </a:lnTo>
                  <a:lnTo>
                    <a:pt x="474" y="783"/>
                  </a:lnTo>
                  <a:lnTo>
                    <a:pt x="474" y="784"/>
                  </a:lnTo>
                  <a:lnTo>
                    <a:pt x="474" y="785"/>
                  </a:lnTo>
                  <a:lnTo>
                    <a:pt x="473" y="785"/>
                  </a:lnTo>
                  <a:lnTo>
                    <a:pt x="473" y="787"/>
                  </a:lnTo>
                  <a:lnTo>
                    <a:pt x="473" y="788"/>
                  </a:lnTo>
                  <a:lnTo>
                    <a:pt x="473" y="789"/>
                  </a:lnTo>
                  <a:lnTo>
                    <a:pt x="473" y="789"/>
                  </a:lnTo>
                  <a:lnTo>
                    <a:pt x="473" y="790"/>
                  </a:lnTo>
                  <a:lnTo>
                    <a:pt x="473" y="792"/>
                  </a:lnTo>
                  <a:lnTo>
                    <a:pt x="473" y="793"/>
                  </a:lnTo>
                  <a:lnTo>
                    <a:pt x="473" y="794"/>
                  </a:lnTo>
                  <a:lnTo>
                    <a:pt x="474" y="796"/>
                  </a:lnTo>
                  <a:lnTo>
                    <a:pt x="475" y="796"/>
                  </a:lnTo>
                  <a:lnTo>
                    <a:pt x="475" y="797"/>
                  </a:lnTo>
                  <a:lnTo>
                    <a:pt x="475" y="798"/>
                  </a:lnTo>
                  <a:lnTo>
                    <a:pt x="474" y="798"/>
                  </a:lnTo>
                  <a:lnTo>
                    <a:pt x="474" y="799"/>
                  </a:lnTo>
                  <a:lnTo>
                    <a:pt x="474" y="801"/>
                  </a:lnTo>
                  <a:lnTo>
                    <a:pt x="475" y="801"/>
                  </a:lnTo>
                  <a:lnTo>
                    <a:pt x="475" y="802"/>
                  </a:lnTo>
                  <a:lnTo>
                    <a:pt x="474" y="802"/>
                  </a:lnTo>
                  <a:lnTo>
                    <a:pt x="474" y="803"/>
                  </a:lnTo>
                  <a:lnTo>
                    <a:pt x="474" y="805"/>
                  </a:lnTo>
                  <a:lnTo>
                    <a:pt x="475" y="805"/>
                  </a:lnTo>
                  <a:lnTo>
                    <a:pt x="475" y="806"/>
                  </a:lnTo>
                  <a:lnTo>
                    <a:pt x="476" y="806"/>
                  </a:lnTo>
                  <a:lnTo>
                    <a:pt x="478" y="806"/>
                  </a:lnTo>
                  <a:lnTo>
                    <a:pt x="478" y="807"/>
                  </a:lnTo>
                  <a:lnTo>
                    <a:pt x="478" y="808"/>
                  </a:lnTo>
                  <a:lnTo>
                    <a:pt x="479" y="808"/>
                  </a:lnTo>
                  <a:lnTo>
                    <a:pt x="479" y="810"/>
                  </a:lnTo>
                  <a:lnTo>
                    <a:pt x="479" y="811"/>
                  </a:lnTo>
                  <a:lnTo>
                    <a:pt x="478" y="811"/>
                  </a:lnTo>
                  <a:lnTo>
                    <a:pt x="478" y="812"/>
                  </a:lnTo>
                  <a:lnTo>
                    <a:pt x="476" y="812"/>
                  </a:lnTo>
                  <a:lnTo>
                    <a:pt x="476" y="814"/>
                  </a:lnTo>
                  <a:lnTo>
                    <a:pt x="475" y="814"/>
                  </a:lnTo>
                  <a:lnTo>
                    <a:pt x="475" y="815"/>
                  </a:lnTo>
                  <a:lnTo>
                    <a:pt x="475" y="816"/>
                  </a:lnTo>
                  <a:lnTo>
                    <a:pt x="475" y="817"/>
                  </a:lnTo>
                  <a:lnTo>
                    <a:pt x="475" y="819"/>
                  </a:lnTo>
                  <a:lnTo>
                    <a:pt x="476" y="819"/>
                  </a:lnTo>
                  <a:lnTo>
                    <a:pt x="476" y="820"/>
                  </a:lnTo>
                  <a:lnTo>
                    <a:pt x="476" y="820"/>
                  </a:lnTo>
                  <a:lnTo>
                    <a:pt x="475" y="820"/>
                  </a:lnTo>
                  <a:lnTo>
                    <a:pt x="475" y="821"/>
                  </a:lnTo>
                  <a:lnTo>
                    <a:pt x="474" y="821"/>
                  </a:lnTo>
                  <a:lnTo>
                    <a:pt x="474" y="823"/>
                  </a:lnTo>
                  <a:lnTo>
                    <a:pt x="474" y="824"/>
                  </a:lnTo>
                  <a:lnTo>
                    <a:pt x="473" y="824"/>
                  </a:lnTo>
                  <a:lnTo>
                    <a:pt x="471" y="824"/>
                  </a:lnTo>
                  <a:lnTo>
                    <a:pt x="471" y="825"/>
                  </a:lnTo>
                  <a:lnTo>
                    <a:pt x="471" y="826"/>
                  </a:lnTo>
                  <a:lnTo>
                    <a:pt x="471" y="828"/>
                  </a:lnTo>
                  <a:lnTo>
                    <a:pt x="470" y="828"/>
                  </a:lnTo>
                  <a:lnTo>
                    <a:pt x="470" y="829"/>
                  </a:lnTo>
                  <a:lnTo>
                    <a:pt x="470" y="830"/>
                  </a:lnTo>
                  <a:lnTo>
                    <a:pt x="470" y="830"/>
                  </a:lnTo>
                  <a:lnTo>
                    <a:pt x="470" y="832"/>
                  </a:lnTo>
                  <a:lnTo>
                    <a:pt x="470" y="833"/>
                  </a:lnTo>
                  <a:lnTo>
                    <a:pt x="470" y="833"/>
                  </a:lnTo>
                  <a:lnTo>
                    <a:pt x="470" y="834"/>
                  </a:lnTo>
                  <a:lnTo>
                    <a:pt x="470" y="836"/>
                  </a:lnTo>
                  <a:lnTo>
                    <a:pt x="470" y="837"/>
                  </a:lnTo>
                  <a:lnTo>
                    <a:pt x="470" y="837"/>
                  </a:lnTo>
                  <a:lnTo>
                    <a:pt x="471" y="837"/>
                  </a:lnTo>
                  <a:lnTo>
                    <a:pt x="471" y="838"/>
                  </a:lnTo>
                  <a:lnTo>
                    <a:pt x="473" y="838"/>
                  </a:lnTo>
                  <a:lnTo>
                    <a:pt x="474" y="838"/>
                  </a:lnTo>
                  <a:lnTo>
                    <a:pt x="474" y="839"/>
                  </a:lnTo>
                  <a:lnTo>
                    <a:pt x="474" y="841"/>
                  </a:lnTo>
                  <a:lnTo>
                    <a:pt x="474" y="842"/>
                  </a:lnTo>
                  <a:lnTo>
                    <a:pt x="473" y="842"/>
                  </a:lnTo>
                  <a:lnTo>
                    <a:pt x="473" y="841"/>
                  </a:lnTo>
                  <a:lnTo>
                    <a:pt x="471" y="841"/>
                  </a:lnTo>
                  <a:lnTo>
                    <a:pt x="471" y="842"/>
                  </a:lnTo>
                  <a:lnTo>
                    <a:pt x="470" y="842"/>
                  </a:lnTo>
                  <a:lnTo>
                    <a:pt x="470" y="841"/>
                  </a:lnTo>
                  <a:lnTo>
                    <a:pt x="470" y="841"/>
                  </a:lnTo>
                  <a:lnTo>
                    <a:pt x="469" y="841"/>
                  </a:lnTo>
                  <a:lnTo>
                    <a:pt x="469" y="842"/>
                  </a:lnTo>
                  <a:lnTo>
                    <a:pt x="467" y="842"/>
                  </a:lnTo>
                  <a:lnTo>
                    <a:pt x="467" y="843"/>
                  </a:lnTo>
                  <a:lnTo>
                    <a:pt x="469" y="843"/>
                  </a:lnTo>
                  <a:lnTo>
                    <a:pt x="469" y="845"/>
                  </a:lnTo>
                  <a:lnTo>
                    <a:pt x="470" y="845"/>
                  </a:lnTo>
                  <a:lnTo>
                    <a:pt x="469" y="846"/>
                  </a:lnTo>
                  <a:lnTo>
                    <a:pt x="470" y="846"/>
                  </a:lnTo>
                  <a:lnTo>
                    <a:pt x="470" y="847"/>
                  </a:lnTo>
                  <a:lnTo>
                    <a:pt x="470" y="848"/>
                  </a:lnTo>
                  <a:lnTo>
                    <a:pt x="470" y="850"/>
                  </a:lnTo>
                  <a:lnTo>
                    <a:pt x="470" y="851"/>
                  </a:lnTo>
                  <a:lnTo>
                    <a:pt x="470" y="851"/>
                  </a:lnTo>
                  <a:lnTo>
                    <a:pt x="469" y="851"/>
                  </a:lnTo>
                  <a:lnTo>
                    <a:pt x="467" y="851"/>
                  </a:lnTo>
                  <a:lnTo>
                    <a:pt x="467" y="851"/>
                  </a:lnTo>
                  <a:lnTo>
                    <a:pt x="466" y="851"/>
                  </a:lnTo>
                  <a:lnTo>
                    <a:pt x="466" y="850"/>
                  </a:lnTo>
                  <a:lnTo>
                    <a:pt x="466" y="848"/>
                  </a:lnTo>
                  <a:lnTo>
                    <a:pt x="465" y="848"/>
                  </a:lnTo>
                  <a:lnTo>
                    <a:pt x="465" y="847"/>
                  </a:lnTo>
                  <a:lnTo>
                    <a:pt x="464" y="847"/>
                  </a:lnTo>
                  <a:lnTo>
                    <a:pt x="464" y="848"/>
                  </a:lnTo>
                  <a:lnTo>
                    <a:pt x="462" y="848"/>
                  </a:lnTo>
                  <a:lnTo>
                    <a:pt x="462" y="850"/>
                  </a:lnTo>
                  <a:lnTo>
                    <a:pt x="461" y="850"/>
                  </a:lnTo>
                  <a:lnTo>
                    <a:pt x="460" y="851"/>
                  </a:lnTo>
                  <a:lnTo>
                    <a:pt x="460" y="851"/>
                  </a:lnTo>
                  <a:lnTo>
                    <a:pt x="460" y="852"/>
                  </a:lnTo>
                  <a:lnTo>
                    <a:pt x="460" y="854"/>
                  </a:lnTo>
                  <a:lnTo>
                    <a:pt x="458" y="854"/>
                  </a:lnTo>
                  <a:lnTo>
                    <a:pt x="457" y="854"/>
                  </a:lnTo>
                  <a:lnTo>
                    <a:pt x="456" y="854"/>
                  </a:lnTo>
                  <a:lnTo>
                    <a:pt x="456" y="855"/>
                  </a:lnTo>
                  <a:lnTo>
                    <a:pt x="455" y="855"/>
                  </a:lnTo>
                  <a:lnTo>
                    <a:pt x="455" y="854"/>
                  </a:lnTo>
                  <a:lnTo>
                    <a:pt x="453" y="854"/>
                  </a:lnTo>
                  <a:lnTo>
                    <a:pt x="453" y="852"/>
                  </a:lnTo>
                  <a:lnTo>
                    <a:pt x="452" y="852"/>
                  </a:lnTo>
                  <a:lnTo>
                    <a:pt x="452" y="854"/>
                  </a:lnTo>
                  <a:lnTo>
                    <a:pt x="451" y="854"/>
                  </a:lnTo>
                  <a:lnTo>
                    <a:pt x="451" y="855"/>
                  </a:lnTo>
                  <a:lnTo>
                    <a:pt x="449" y="855"/>
                  </a:lnTo>
                  <a:lnTo>
                    <a:pt x="449" y="856"/>
                  </a:lnTo>
                  <a:lnTo>
                    <a:pt x="449" y="857"/>
                  </a:lnTo>
                  <a:lnTo>
                    <a:pt x="448" y="857"/>
                  </a:lnTo>
                  <a:lnTo>
                    <a:pt x="447" y="857"/>
                  </a:lnTo>
                  <a:lnTo>
                    <a:pt x="447" y="859"/>
                  </a:lnTo>
                  <a:lnTo>
                    <a:pt x="448" y="859"/>
                  </a:lnTo>
                  <a:lnTo>
                    <a:pt x="449" y="859"/>
                  </a:lnTo>
                  <a:lnTo>
                    <a:pt x="449" y="860"/>
                  </a:lnTo>
                  <a:lnTo>
                    <a:pt x="449" y="861"/>
                  </a:lnTo>
                  <a:lnTo>
                    <a:pt x="449" y="863"/>
                  </a:lnTo>
                  <a:lnTo>
                    <a:pt x="449" y="864"/>
                  </a:lnTo>
                  <a:lnTo>
                    <a:pt x="449" y="865"/>
                  </a:lnTo>
                  <a:lnTo>
                    <a:pt x="449" y="866"/>
                  </a:lnTo>
                  <a:lnTo>
                    <a:pt x="448" y="866"/>
                  </a:lnTo>
                  <a:lnTo>
                    <a:pt x="448" y="868"/>
                  </a:lnTo>
                  <a:lnTo>
                    <a:pt x="448" y="869"/>
                  </a:lnTo>
                  <a:lnTo>
                    <a:pt x="449" y="869"/>
                  </a:lnTo>
                  <a:lnTo>
                    <a:pt x="449" y="870"/>
                  </a:lnTo>
                  <a:lnTo>
                    <a:pt x="449" y="872"/>
                  </a:lnTo>
                  <a:lnTo>
                    <a:pt x="447" y="872"/>
                  </a:lnTo>
                  <a:lnTo>
                    <a:pt x="446" y="872"/>
                  </a:lnTo>
                  <a:lnTo>
                    <a:pt x="446" y="873"/>
                  </a:lnTo>
                  <a:lnTo>
                    <a:pt x="444" y="873"/>
                  </a:lnTo>
                  <a:lnTo>
                    <a:pt x="443" y="873"/>
                  </a:lnTo>
                  <a:lnTo>
                    <a:pt x="442" y="873"/>
                  </a:lnTo>
                  <a:lnTo>
                    <a:pt x="440" y="874"/>
                  </a:lnTo>
                  <a:lnTo>
                    <a:pt x="439" y="874"/>
                  </a:lnTo>
                  <a:lnTo>
                    <a:pt x="439" y="874"/>
                  </a:lnTo>
                  <a:lnTo>
                    <a:pt x="439" y="875"/>
                  </a:lnTo>
                  <a:lnTo>
                    <a:pt x="438" y="875"/>
                  </a:lnTo>
                  <a:lnTo>
                    <a:pt x="437" y="875"/>
                  </a:lnTo>
                  <a:lnTo>
                    <a:pt x="435" y="875"/>
                  </a:lnTo>
                  <a:lnTo>
                    <a:pt x="435" y="877"/>
                  </a:lnTo>
                  <a:lnTo>
                    <a:pt x="434" y="877"/>
                  </a:lnTo>
                  <a:lnTo>
                    <a:pt x="433" y="877"/>
                  </a:lnTo>
                  <a:lnTo>
                    <a:pt x="431" y="877"/>
                  </a:lnTo>
                  <a:lnTo>
                    <a:pt x="431" y="878"/>
                  </a:lnTo>
                  <a:lnTo>
                    <a:pt x="430" y="878"/>
                  </a:lnTo>
                  <a:lnTo>
                    <a:pt x="429" y="878"/>
                  </a:lnTo>
                  <a:lnTo>
                    <a:pt x="428" y="878"/>
                  </a:lnTo>
                  <a:lnTo>
                    <a:pt x="428" y="879"/>
                  </a:lnTo>
                  <a:lnTo>
                    <a:pt x="426" y="879"/>
                  </a:lnTo>
                  <a:lnTo>
                    <a:pt x="425" y="879"/>
                  </a:lnTo>
                  <a:lnTo>
                    <a:pt x="424" y="879"/>
                  </a:lnTo>
                  <a:lnTo>
                    <a:pt x="424" y="881"/>
                  </a:lnTo>
                  <a:lnTo>
                    <a:pt x="422" y="881"/>
                  </a:lnTo>
                  <a:lnTo>
                    <a:pt x="422" y="879"/>
                  </a:lnTo>
                  <a:lnTo>
                    <a:pt x="422" y="878"/>
                  </a:lnTo>
                  <a:lnTo>
                    <a:pt x="421" y="878"/>
                  </a:lnTo>
                  <a:lnTo>
                    <a:pt x="420" y="878"/>
                  </a:lnTo>
                  <a:lnTo>
                    <a:pt x="420" y="877"/>
                  </a:lnTo>
                  <a:lnTo>
                    <a:pt x="419" y="877"/>
                  </a:lnTo>
                  <a:lnTo>
                    <a:pt x="419" y="878"/>
                  </a:lnTo>
                  <a:lnTo>
                    <a:pt x="420" y="878"/>
                  </a:lnTo>
                  <a:lnTo>
                    <a:pt x="420" y="879"/>
                  </a:lnTo>
                  <a:lnTo>
                    <a:pt x="421" y="879"/>
                  </a:lnTo>
                  <a:lnTo>
                    <a:pt x="421" y="881"/>
                  </a:lnTo>
                  <a:lnTo>
                    <a:pt x="420" y="882"/>
                  </a:lnTo>
                  <a:lnTo>
                    <a:pt x="419" y="882"/>
                  </a:lnTo>
                  <a:lnTo>
                    <a:pt x="417" y="882"/>
                  </a:lnTo>
                  <a:lnTo>
                    <a:pt x="416" y="882"/>
                  </a:lnTo>
                  <a:lnTo>
                    <a:pt x="416" y="882"/>
                  </a:lnTo>
                  <a:lnTo>
                    <a:pt x="415" y="882"/>
                  </a:lnTo>
                  <a:lnTo>
                    <a:pt x="413" y="882"/>
                  </a:lnTo>
                  <a:lnTo>
                    <a:pt x="412" y="882"/>
                  </a:lnTo>
                  <a:lnTo>
                    <a:pt x="411" y="883"/>
                  </a:lnTo>
                  <a:lnTo>
                    <a:pt x="410" y="883"/>
                  </a:lnTo>
                  <a:lnTo>
                    <a:pt x="408" y="883"/>
                  </a:lnTo>
                  <a:lnTo>
                    <a:pt x="408" y="883"/>
                  </a:lnTo>
                  <a:lnTo>
                    <a:pt x="407" y="884"/>
                  </a:lnTo>
                  <a:lnTo>
                    <a:pt x="406" y="884"/>
                  </a:lnTo>
                  <a:lnTo>
                    <a:pt x="404" y="884"/>
                  </a:lnTo>
                  <a:lnTo>
                    <a:pt x="403" y="884"/>
                  </a:lnTo>
                  <a:lnTo>
                    <a:pt x="403" y="886"/>
                  </a:lnTo>
                  <a:lnTo>
                    <a:pt x="402" y="886"/>
                  </a:lnTo>
                  <a:lnTo>
                    <a:pt x="401" y="886"/>
                  </a:lnTo>
                  <a:lnTo>
                    <a:pt x="399" y="886"/>
                  </a:lnTo>
                  <a:lnTo>
                    <a:pt x="399" y="887"/>
                  </a:lnTo>
                  <a:lnTo>
                    <a:pt x="398" y="887"/>
                  </a:lnTo>
                  <a:lnTo>
                    <a:pt x="397" y="887"/>
                  </a:lnTo>
                  <a:lnTo>
                    <a:pt x="395" y="887"/>
                  </a:lnTo>
                  <a:lnTo>
                    <a:pt x="395" y="888"/>
                  </a:lnTo>
                  <a:lnTo>
                    <a:pt x="394" y="888"/>
                  </a:lnTo>
                  <a:lnTo>
                    <a:pt x="393" y="888"/>
                  </a:lnTo>
                  <a:lnTo>
                    <a:pt x="391" y="888"/>
                  </a:lnTo>
                  <a:lnTo>
                    <a:pt x="390" y="888"/>
                  </a:lnTo>
                  <a:lnTo>
                    <a:pt x="390" y="887"/>
                  </a:lnTo>
                  <a:lnTo>
                    <a:pt x="390" y="886"/>
                  </a:lnTo>
                  <a:lnTo>
                    <a:pt x="389" y="886"/>
                  </a:lnTo>
                  <a:lnTo>
                    <a:pt x="388" y="886"/>
                  </a:lnTo>
                  <a:lnTo>
                    <a:pt x="386" y="886"/>
                  </a:lnTo>
                  <a:lnTo>
                    <a:pt x="386" y="887"/>
                  </a:lnTo>
                  <a:lnTo>
                    <a:pt x="386" y="888"/>
                  </a:lnTo>
                  <a:lnTo>
                    <a:pt x="386" y="890"/>
                  </a:lnTo>
                  <a:lnTo>
                    <a:pt x="386" y="891"/>
                  </a:lnTo>
                  <a:lnTo>
                    <a:pt x="385" y="891"/>
                  </a:lnTo>
                  <a:lnTo>
                    <a:pt x="384" y="891"/>
                  </a:lnTo>
                  <a:lnTo>
                    <a:pt x="382" y="891"/>
                  </a:lnTo>
                  <a:lnTo>
                    <a:pt x="382" y="892"/>
                  </a:lnTo>
                  <a:lnTo>
                    <a:pt x="381" y="892"/>
                  </a:lnTo>
                  <a:lnTo>
                    <a:pt x="380" y="892"/>
                  </a:lnTo>
                  <a:lnTo>
                    <a:pt x="379" y="892"/>
                  </a:lnTo>
                  <a:lnTo>
                    <a:pt x="379" y="893"/>
                  </a:lnTo>
                  <a:lnTo>
                    <a:pt x="377" y="893"/>
                  </a:lnTo>
                  <a:lnTo>
                    <a:pt x="377" y="893"/>
                  </a:lnTo>
                  <a:lnTo>
                    <a:pt x="373" y="895"/>
                  </a:lnTo>
                  <a:lnTo>
                    <a:pt x="372" y="895"/>
                  </a:lnTo>
                  <a:lnTo>
                    <a:pt x="371" y="896"/>
                  </a:lnTo>
                  <a:lnTo>
                    <a:pt x="370" y="896"/>
                  </a:lnTo>
                  <a:lnTo>
                    <a:pt x="368" y="896"/>
                  </a:lnTo>
                  <a:lnTo>
                    <a:pt x="368" y="897"/>
                  </a:lnTo>
                  <a:lnTo>
                    <a:pt x="367" y="897"/>
                  </a:lnTo>
                  <a:lnTo>
                    <a:pt x="366" y="897"/>
                  </a:lnTo>
                  <a:lnTo>
                    <a:pt x="364" y="897"/>
                  </a:lnTo>
                  <a:lnTo>
                    <a:pt x="364" y="899"/>
                  </a:lnTo>
                  <a:lnTo>
                    <a:pt x="363" y="899"/>
                  </a:lnTo>
                  <a:lnTo>
                    <a:pt x="362" y="899"/>
                  </a:lnTo>
                  <a:lnTo>
                    <a:pt x="359" y="900"/>
                  </a:lnTo>
                  <a:lnTo>
                    <a:pt x="358" y="900"/>
                  </a:lnTo>
                  <a:lnTo>
                    <a:pt x="357" y="900"/>
                  </a:lnTo>
                  <a:lnTo>
                    <a:pt x="357" y="901"/>
                  </a:lnTo>
                  <a:lnTo>
                    <a:pt x="355" y="901"/>
                  </a:lnTo>
                  <a:lnTo>
                    <a:pt x="354" y="901"/>
                  </a:lnTo>
                  <a:lnTo>
                    <a:pt x="353" y="901"/>
                  </a:lnTo>
                  <a:lnTo>
                    <a:pt x="352" y="902"/>
                  </a:lnTo>
                  <a:lnTo>
                    <a:pt x="350" y="902"/>
                  </a:lnTo>
                  <a:lnTo>
                    <a:pt x="349" y="902"/>
                  </a:lnTo>
                  <a:lnTo>
                    <a:pt x="348" y="904"/>
                  </a:lnTo>
                  <a:lnTo>
                    <a:pt x="346" y="904"/>
                  </a:lnTo>
                  <a:lnTo>
                    <a:pt x="346" y="904"/>
                  </a:lnTo>
                  <a:lnTo>
                    <a:pt x="345" y="905"/>
                  </a:lnTo>
                  <a:lnTo>
                    <a:pt x="344" y="905"/>
                  </a:lnTo>
                  <a:lnTo>
                    <a:pt x="343" y="905"/>
                  </a:lnTo>
                  <a:lnTo>
                    <a:pt x="341" y="905"/>
                  </a:lnTo>
                  <a:lnTo>
                    <a:pt x="340" y="905"/>
                  </a:lnTo>
                  <a:lnTo>
                    <a:pt x="340" y="906"/>
                  </a:lnTo>
                  <a:lnTo>
                    <a:pt x="339" y="906"/>
                  </a:lnTo>
                  <a:lnTo>
                    <a:pt x="337" y="906"/>
                  </a:lnTo>
                  <a:lnTo>
                    <a:pt x="336" y="906"/>
                  </a:lnTo>
                  <a:lnTo>
                    <a:pt x="334" y="908"/>
                  </a:lnTo>
                  <a:lnTo>
                    <a:pt x="332" y="908"/>
                  </a:lnTo>
                  <a:lnTo>
                    <a:pt x="331" y="908"/>
                  </a:lnTo>
                  <a:lnTo>
                    <a:pt x="331" y="906"/>
                  </a:lnTo>
                  <a:lnTo>
                    <a:pt x="332" y="906"/>
                  </a:lnTo>
                  <a:lnTo>
                    <a:pt x="332" y="905"/>
                  </a:lnTo>
                  <a:lnTo>
                    <a:pt x="334" y="905"/>
                  </a:lnTo>
                  <a:lnTo>
                    <a:pt x="335" y="905"/>
                  </a:lnTo>
                  <a:lnTo>
                    <a:pt x="336" y="905"/>
                  </a:lnTo>
                  <a:lnTo>
                    <a:pt x="336" y="904"/>
                  </a:lnTo>
                  <a:lnTo>
                    <a:pt x="337" y="904"/>
                  </a:lnTo>
                  <a:lnTo>
                    <a:pt x="339" y="904"/>
                  </a:lnTo>
                  <a:lnTo>
                    <a:pt x="339" y="902"/>
                  </a:lnTo>
                  <a:lnTo>
                    <a:pt x="339" y="901"/>
                  </a:lnTo>
                  <a:lnTo>
                    <a:pt x="340" y="901"/>
                  </a:lnTo>
                  <a:lnTo>
                    <a:pt x="340" y="900"/>
                  </a:lnTo>
                  <a:lnTo>
                    <a:pt x="340" y="899"/>
                  </a:lnTo>
                  <a:lnTo>
                    <a:pt x="340" y="897"/>
                  </a:lnTo>
                  <a:lnTo>
                    <a:pt x="341" y="897"/>
                  </a:lnTo>
                  <a:lnTo>
                    <a:pt x="341" y="896"/>
                  </a:lnTo>
                  <a:lnTo>
                    <a:pt x="341" y="895"/>
                  </a:lnTo>
                  <a:lnTo>
                    <a:pt x="343" y="895"/>
                  </a:lnTo>
                  <a:lnTo>
                    <a:pt x="344" y="895"/>
                  </a:lnTo>
                  <a:lnTo>
                    <a:pt x="344" y="893"/>
                  </a:lnTo>
                  <a:lnTo>
                    <a:pt x="345" y="893"/>
                  </a:lnTo>
                  <a:lnTo>
                    <a:pt x="346" y="893"/>
                  </a:lnTo>
                  <a:lnTo>
                    <a:pt x="346" y="892"/>
                  </a:lnTo>
                  <a:lnTo>
                    <a:pt x="346" y="892"/>
                  </a:lnTo>
                  <a:lnTo>
                    <a:pt x="346" y="891"/>
                  </a:lnTo>
                  <a:lnTo>
                    <a:pt x="346" y="890"/>
                  </a:lnTo>
                  <a:lnTo>
                    <a:pt x="346" y="888"/>
                  </a:lnTo>
                  <a:lnTo>
                    <a:pt x="346" y="888"/>
                  </a:lnTo>
                  <a:lnTo>
                    <a:pt x="345" y="887"/>
                  </a:lnTo>
                  <a:lnTo>
                    <a:pt x="345" y="888"/>
                  </a:lnTo>
                  <a:lnTo>
                    <a:pt x="345" y="890"/>
                  </a:lnTo>
                  <a:lnTo>
                    <a:pt x="344" y="890"/>
                  </a:lnTo>
                  <a:lnTo>
                    <a:pt x="344" y="891"/>
                  </a:lnTo>
                  <a:lnTo>
                    <a:pt x="343" y="891"/>
                  </a:lnTo>
                  <a:lnTo>
                    <a:pt x="343" y="892"/>
                  </a:lnTo>
                  <a:lnTo>
                    <a:pt x="341" y="892"/>
                  </a:lnTo>
                  <a:lnTo>
                    <a:pt x="341" y="893"/>
                  </a:lnTo>
                  <a:lnTo>
                    <a:pt x="340" y="893"/>
                  </a:lnTo>
                  <a:lnTo>
                    <a:pt x="340" y="892"/>
                  </a:lnTo>
                  <a:lnTo>
                    <a:pt x="339" y="892"/>
                  </a:lnTo>
                  <a:lnTo>
                    <a:pt x="337" y="891"/>
                  </a:lnTo>
                  <a:lnTo>
                    <a:pt x="336" y="891"/>
                  </a:lnTo>
                  <a:lnTo>
                    <a:pt x="336" y="890"/>
                  </a:lnTo>
                  <a:lnTo>
                    <a:pt x="335" y="890"/>
                  </a:lnTo>
                  <a:lnTo>
                    <a:pt x="335" y="888"/>
                  </a:lnTo>
                  <a:lnTo>
                    <a:pt x="334" y="887"/>
                  </a:lnTo>
                  <a:lnTo>
                    <a:pt x="334" y="886"/>
                  </a:lnTo>
                  <a:lnTo>
                    <a:pt x="334" y="884"/>
                  </a:lnTo>
                  <a:lnTo>
                    <a:pt x="334" y="883"/>
                  </a:lnTo>
                  <a:lnTo>
                    <a:pt x="334" y="882"/>
                  </a:lnTo>
                  <a:lnTo>
                    <a:pt x="334" y="882"/>
                  </a:lnTo>
                  <a:lnTo>
                    <a:pt x="334" y="881"/>
                  </a:lnTo>
                  <a:lnTo>
                    <a:pt x="334" y="879"/>
                  </a:lnTo>
                  <a:lnTo>
                    <a:pt x="334" y="878"/>
                  </a:lnTo>
                  <a:lnTo>
                    <a:pt x="334" y="877"/>
                  </a:lnTo>
                  <a:lnTo>
                    <a:pt x="334" y="875"/>
                  </a:lnTo>
                  <a:lnTo>
                    <a:pt x="334" y="874"/>
                  </a:lnTo>
                  <a:lnTo>
                    <a:pt x="332" y="874"/>
                  </a:lnTo>
                  <a:lnTo>
                    <a:pt x="332" y="875"/>
                  </a:lnTo>
                  <a:lnTo>
                    <a:pt x="331" y="875"/>
                  </a:lnTo>
                  <a:lnTo>
                    <a:pt x="331" y="874"/>
                  </a:lnTo>
                  <a:lnTo>
                    <a:pt x="330" y="874"/>
                  </a:lnTo>
                  <a:lnTo>
                    <a:pt x="328" y="874"/>
                  </a:lnTo>
                  <a:lnTo>
                    <a:pt x="328" y="875"/>
                  </a:lnTo>
                  <a:lnTo>
                    <a:pt x="327" y="875"/>
                  </a:lnTo>
                  <a:lnTo>
                    <a:pt x="327" y="874"/>
                  </a:lnTo>
                  <a:lnTo>
                    <a:pt x="326" y="874"/>
                  </a:lnTo>
                  <a:lnTo>
                    <a:pt x="325" y="874"/>
                  </a:lnTo>
                  <a:lnTo>
                    <a:pt x="323" y="874"/>
                  </a:lnTo>
                  <a:lnTo>
                    <a:pt x="322" y="874"/>
                  </a:lnTo>
                  <a:lnTo>
                    <a:pt x="321" y="874"/>
                  </a:lnTo>
                  <a:lnTo>
                    <a:pt x="319" y="875"/>
                  </a:lnTo>
                  <a:lnTo>
                    <a:pt x="318" y="875"/>
                  </a:lnTo>
                  <a:lnTo>
                    <a:pt x="317" y="875"/>
                  </a:lnTo>
                  <a:lnTo>
                    <a:pt x="316" y="875"/>
                  </a:lnTo>
                  <a:lnTo>
                    <a:pt x="316" y="875"/>
                  </a:lnTo>
                  <a:lnTo>
                    <a:pt x="314" y="875"/>
                  </a:lnTo>
                  <a:lnTo>
                    <a:pt x="314" y="877"/>
                  </a:lnTo>
                  <a:lnTo>
                    <a:pt x="313" y="877"/>
                  </a:lnTo>
                  <a:lnTo>
                    <a:pt x="312" y="877"/>
                  </a:lnTo>
                  <a:lnTo>
                    <a:pt x="312" y="878"/>
                  </a:lnTo>
                  <a:lnTo>
                    <a:pt x="310" y="878"/>
                  </a:lnTo>
                  <a:lnTo>
                    <a:pt x="310" y="879"/>
                  </a:lnTo>
                  <a:lnTo>
                    <a:pt x="309" y="879"/>
                  </a:lnTo>
                  <a:lnTo>
                    <a:pt x="309" y="881"/>
                  </a:lnTo>
                  <a:lnTo>
                    <a:pt x="308" y="881"/>
                  </a:lnTo>
                  <a:lnTo>
                    <a:pt x="307" y="882"/>
                  </a:lnTo>
                  <a:lnTo>
                    <a:pt x="305" y="882"/>
                  </a:lnTo>
                  <a:lnTo>
                    <a:pt x="304" y="882"/>
                  </a:lnTo>
                  <a:lnTo>
                    <a:pt x="303" y="882"/>
                  </a:lnTo>
                  <a:lnTo>
                    <a:pt x="303" y="882"/>
                  </a:lnTo>
                  <a:lnTo>
                    <a:pt x="301" y="882"/>
                  </a:lnTo>
                  <a:lnTo>
                    <a:pt x="300" y="883"/>
                  </a:lnTo>
                  <a:lnTo>
                    <a:pt x="299" y="884"/>
                  </a:lnTo>
                  <a:lnTo>
                    <a:pt x="299" y="886"/>
                  </a:lnTo>
                  <a:lnTo>
                    <a:pt x="298" y="886"/>
                  </a:lnTo>
                  <a:lnTo>
                    <a:pt x="296" y="886"/>
                  </a:lnTo>
                  <a:lnTo>
                    <a:pt x="296" y="887"/>
                  </a:lnTo>
                  <a:lnTo>
                    <a:pt x="295" y="887"/>
                  </a:lnTo>
                  <a:lnTo>
                    <a:pt x="294" y="887"/>
                  </a:lnTo>
                  <a:lnTo>
                    <a:pt x="294" y="888"/>
                  </a:lnTo>
                  <a:lnTo>
                    <a:pt x="292" y="888"/>
                  </a:lnTo>
                  <a:lnTo>
                    <a:pt x="292" y="890"/>
                  </a:lnTo>
                  <a:lnTo>
                    <a:pt x="291" y="890"/>
                  </a:lnTo>
                  <a:lnTo>
                    <a:pt x="291" y="891"/>
                  </a:lnTo>
                  <a:lnTo>
                    <a:pt x="290" y="891"/>
                  </a:lnTo>
                  <a:lnTo>
                    <a:pt x="289" y="891"/>
                  </a:lnTo>
                  <a:lnTo>
                    <a:pt x="289" y="892"/>
                  </a:lnTo>
                  <a:lnTo>
                    <a:pt x="287" y="892"/>
                  </a:lnTo>
                  <a:lnTo>
                    <a:pt x="286" y="893"/>
                  </a:lnTo>
                  <a:lnTo>
                    <a:pt x="286" y="895"/>
                  </a:lnTo>
                  <a:lnTo>
                    <a:pt x="286" y="896"/>
                  </a:lnTo>
                  <a:lnTo>
                    <a:pt x="286" y="896"/>
                  </a:lnTo>
                  <a:lnTo>
                    <a:pt x="285" y="896"/>
                  </a:lnTo>
                  <a:lnTo>
                    <a:pt x="285" y="897"/>
                  </a:lnTo>
                  <a:lnTo>
                    <a:pt x="285" y="899"/>
                  </a:lnTo>
                  <a:lnTo>
                    <a:pt x="283" y="899"/>
                  </a:lnTo>
                  <a:lnTo>
                    <a:pt x="283" y="900"/>
                  </a:lnTo>
                  <a:lnTo>
                    <a:pt x="282" y="900"/>
                  </a:lnTo>
                  <a:lnTo>
                    <a:pt x="282" y="899"/>
                  </a:lnTo>
                  <a:lnTo>
                    <a:pt x="281" y="899"/>
                  </a:lnTo>
                  <a:lnTo>
                    <a:pt x="280" y="899"/>
                  </a:lnTo>
                  <a:lnTo>
                    <a:pt x="280" y="897"/>
                  </a:lnTo>
                  <a:lnTo>
                    <a:pt x="278" y="897"/>
                  </a:lnTo>
                  <a:lnTo>
                    <a:pt x="277" y="896"/>
                  </a:lnTo>
                  <a:lnTo>
                    <a:pt x="276" y="896"/>
                  </a:lnTo>
                  <a:lnTo>
                    <a:pt x="276" y="895"/>
                  </a:lnTo>
                  <a:lnTo>
                    <a:pt x="274" y="895"/>
                  </a:lnTo>
                  <a:lnTo>
                    <a:pt x="273" y="895"/>
                  </a:lnTo>
                  <a:lnTo>
                    <a:pt x="272" y="895"/>
                  </a:lnTo>
                  <a:lnTo>
                    <a:pt x="271" y="895"/>
                  </a:lnTo>
                  <a:lnTo>
                    <a:pt x="269" y="895"/>
                  </a:lnTo>
                  <a:lnTo>
                    <a:pt x="268" y="895"/>
                  </a:lnTo>
                  <a:lnTo>
                    <a:pt x="267" y="895"/>
                  </a:lnTo>
                  <a:lnTo>
                    <a:pt x="265" y="895"/>
                  </a:lnTo>
                  <a:lnTo>
                    <a:pt x="265" y="896"/>
                  </a:lnTo>
                  <a:lnTo>
                    <a:pt x="265" y="897"/>
                  </a:lnTo>
                  <a:lnTo>
                    <a:pt x="265" y="899"/>
                  </a:lnTo>
                  <a:lnTo>
                    <a:pt x="264" y="899"/>
                  </a:lnTo>
                  <a:lnTo>
                    <a:pt x="263" y="899"/>
                  </a:lnTo>
                  <a:lnTo>
                    <a:pt x="263" y="900"/>
                  </a:lnTo>
                  <a:lnTo>
                    <a:pt x="262" y="900"/>
                  </a:lnTo>
                  <a:lnTo>
                    <a:pt x="260" y="900"/>
                  </a:lnTo>
                  <a:lnTo>
                    <a:pt x="259" y="900"/>
                  </a:lnTo>
                  <a:lnTo>
                    <a:pt x="259" y="899"/>
                  </a:lnTo>
                  <a:lnTo>
                    <a:pt x="258" y="899"/>
                  </a:lnTo>
                  <a:lnTo>
                    <a:pt x="256" y="899"/>
                  </a:lnTo>
                  <a:lnTo>
                    <a:pt x="255" y="899"/>
                  </a:lnTo>
                  <a:lnTo>
                    <a:pt x="255" y="897"/>
                  </a:lnTo>
                  <a:lnTo>
                    <a:pt x="255" y="899"/>
                  </a:lnTo>
                  <a:lnTo>
                    <a:pt x="254" y="899"/>
                  </a:lnTo>
                  <a:lnTo>
                    <a:pt x="253" y="899"/>
                  </a:lnTo>
                  <a:lnTo>
                    <a:pt x="251" y="899"/>
                  </a:lnTo>
                  <a:lnTo>
                    <a:pt x="251" y="897"/>
                  </a:lnTo>
                  <a:lnTo>
                    <a:pt x="250" y="897"/>
                  </a:lnTo>
                  <a:lnTo>
                    <a:pt x="249" y="897"/>
                  </a:lnTo>
                  <a:lnTo>
                    <a:pt x="249" y="896"/>
                  </a:lnTo>
                  <a:lnTo>
                    <a:pt x="249" y="895"/>
                  </a:lnTo>
                  <a:lnTo>
                    <a:pt x="247" y="893"/>
                  </a:lnTo>
                  <a:lnTo>
                    <a:pt x="247" y="892"/>
                  </a:lnTo>
                  <a:lnTo>
                    <a:pt x="246" y="892"/>
                  </a:lnTo>
                  <a:lnTo>
                    <a:pt x="246" y="891"/>
                  </a:lnTo>
                  <a:lnTo>
                    <a:pt x="246" y="890"/>
                  </a:lnTo>
                  <a:lnTo>
                    <a:pt x="245" y="888"/>
                  </a:lnTo>
                  <a:lnTo>
                    <a:pt x="244" y="888"/>
                  </a:lnTo>
                  <a:lnTo>
                    <a:pt x="242" y="888"/>
                  </a:lnTo>
                  <a:lnTo>
                    <a:pt x="242" y="887"/>
                  </a:lnTo>
                  <a:lnTo>
                    <a:pt x="242" y="886"/>
                  </a:lnTo>
                  <a:lnTo>
                    <a:pt x="241" y="886"/>
                  </a:lnTo>
                  <a:lnTo>
                    <a:pt x="241" y="884"/>
                  </a:lnTo>
                  <a:lnTo>
                    <a:pt x="241" y="883"/>
                  </a:lnTo>
                  <a:lnTo>
                    <a:pt x="241" y="882"/>
                  </a:lnTo>
                  <a:lnTo>
                    <a:pt x="241" y="882"/>
                  </a:lnTo>
                  <a:lnTo>
                    <a:pt x="240" y="882"/>
                  </a:lnTo>
                  <a:lnTo>
                    <a:pt x="238" y="882"/>
                  </a:lnTo>
                  <a:lnTo>
                    <a:pt x="237" y="882"/>
                  </a:lnTo>
                  <a:lnTo>
                    <a:pt x="236" y="882"/>
                  </a:lnTo>
                  <a:lnTo>
                    <a:pt x="235" y="882"/>
                  </a:lnTo>
                  <a:lnTo>
                    <a:pt x="235" y="882"/>
                  </a:lnTo>
                  <a:lnTo>
                    <a:pt x="236" y="883"/>
                  </a:lnTo>
                  <a:lnTo>
                    <a:pt x="235" y="883"/>
                  </a:lnTo>
                  <a:lnTo>
                    <a:pt x="236" y="884"/>
                  </a:lnTo>
                  <a:lnTo>
                    <a:pt x="236" y="886"/>
                  </a:lnTo>
                  <a:lnTo>
                    <a:pt x="236" y="887"/>
                  </a:lnTo>
                  <a:lnTo>
                    <a:pt x="235" y="887"/>
                  </a:lnTo>
                  <a:lnTo>
                    <a:pt x="233" y="887"/>
                  </a:lnTo>
                  <a:lnTo>
                    <a:pt x="232" y="887"/>
                  </a:lnTo>
                  <a:lnTo>
                    <a:pt x="231" y="887"/>
                  </a:lnTo>
                  <a:lnTo>
                    <a:pt x="229" y="886"/>
                  </a:lnTo>
                  <a:lnTo>
                    <a:pt x="228" y="886"/>
                  </a:lnTo>
                  <a:lnTo>
                    <a:pt x="227" y="886"/>
                  </a:lnTo>
                  <a:lnTo>
                    <a:pt x="225" y="886"/>
                  </a:lnTo>
                  <a:lnTo>
                    <a:pt x="224" y="886"/>
                  </a:lnTo>
                  <a:lnTo>
                    <a:pt x="224" y="884"/>
                  </a:lnTo>
                  <a:lnTo>
                    <a:pt x="224" y="884"/>
                  </a:lnTo>
                  <a:lnTo>
                    <a:pt x="224" y="883"/>
                  </a:lnTo>
                  <a:lnTo>
                    <a:pt x="223" y="883"/>
                  </a:lnTo>
                  <a:lnTo>
                    <a:pt x="223" y="882"/>
                  </a:lnTo>
                  <a:lnTo>
                    <a:pt x="222" y="882"/>
                  </a:lnTo>
                  <a:lnTo>
                    <a:pt x="222" y="882"/>
                  </a:lnTo>
                  <a:lnTo>
                    <a:pt x="220" y="882"/>
                  </a:lnTo>
                  <a:lnTo>
                    <a:pt x="220" y="881"/>
                  </a:lnTo>
                  <a:lnTo>
                    <a:pt x="220" y="879"/>
                  </a:lnTo>
                  <a:lnTo>
                    <a:pt x="219" y="878"/>
                  </a:lnTo>
                  <a:lnTo>
                    <a:pt x="218" y="878"/>
                  </a:lnTo>
                  <a:lnTo>
                    <a:pt x="216" y="877"/>
                  </a:lnTo>
                  <a:lnTo>
                    <a:pt x="215" y="877"/>
                  </a:lnTo>
                  <a:lnTo>
                    <a:pt x="214" y="877"/>
                  </a:lnTo>
                  <a:lnTo>
                    <a:pt x="213" y="875"/>
                  </a:lnTo>
                  <a:lnTo>
                    <a:pt x="211" y="875"/>
                  </a:lnTo>
                  <a:lnTo>
                    <a:pt x="210" y="875"/>
                  </a:lnTo>
                  <a:lnTo>
                    <a:pt x="210" y="874"/>
                  </a:lnTo>
                  <a:lnTo>
                    <a:pt x="209" y="874"/>
                  </a:lnTo>
                  <a:lnTo>
                    <a:pt x="207" y="874"/>
                  </a:lnTo>
                  <a:lnTo>
                    <a:pt x="207" y="873"/>
                  </a:lnTo>
                  <a:lnTo>
                    <a:pt x="206" y="873"/>
                  </a:lnTo>
                  <a:lnTo>
                    <a:pt x="205" y="873"/>
                  </a:lnTo>
                  <a:lnTo>
                    <a:pt x="204" y="873"/>
                  </a:lnTo>
                  <a:lnTo>
                    <a:pt x="202" y="872"/>
                  </a:lnTo>
                  <a:lnTo>
                    <a:pt x="202" y="873"/>
                  </a:lnTo>
                  <a:lnTo>
                    <a:pt x="201" y="873"/>
                  </a:lnTo>
                  <a:lnTo>
                    <a:pt x="200" y="873"/>
                  </a:lnTo>
                  <a:lnTo>
                    <a:pt x="198" y="873"/>
                  </a:lnTo>
                  <a:lnTo>
                    <a:pt x="197" y="873"/>
                  </a:lnTo>
                  <a:lnTo>
                    <a:pt x="196" y="873"/>
                  </a:lnTo>
                  <a:lnTo>
                    <a:pt x="195" y="873"/>
                  </a:lnTo>
                  <a:lnTo>
                    <a:pt x="193" y="873"/>
                  </a:lnTo>
                  <a:lnTo>
                    <a:pt x="193" y="873"/>
                  </a:lnTo>
                  <a:lnTo>
                    <a:pt x="192" y="873"/>
                  </a:lnTo>
                  <a:lnTo>
                    <a:pt x="191" y="872"/>
                  </a:lnTo>
                  <a:lnTo>
                    <a:pt x="191" y="873"/>
                  </a:lnTo>
                  <a:lnTo>
                    <a:pt x="189" y="873"/>
                  </a:lnTo>
                  <a:lnTo>
                    <a:pt x="188" y="873"/>
                  </a:lnTo>
                  <a:lnTo>
                    <a:pt x="187" y="873"/>
                  </a:lnTo>
                  <a:lnTo>
                    <a:pt x="186" y="873"/>
                  </a:lnTo>
                  <a:lnTo>
                    <a:pt x="186" y="872"/>
                  </a:lnTo>
                  <a:lnTo>
                    <a:pt x="184" y="872"/>
                  </a:lnTo>
                  <a:lnTo>
                    <a:pt x="183" y="873"/>
                  </a:lnTo>
                  <a:lnTo>
                    <a:pt x="182" y="873"/>
                  </a:lnTo>
                  <a:lnTo>
                    <a:pt x="180" y="873"/>
                  </a:lnTo>
                  <a:lnTo>
                    <a:pt x="180" y="874"/>
                  </a:lnTo>
                  <a:lnTo>
                    <a:pt x="179" y="874"/>
                  </a:lnTo>
                  <a:lnTo>
                    <a:pt x="178" y="874"/>
                  </a:lnTo>
                  <a:lnTo>
                    <a:pt x="177" y="874"/>
                  </a:lnTo>
                  <a:lnTo>
                    <a:pt x="177" y="873"/>
                  </a:lnTo>
                  <a:lnTo>
                    <a:pt x="175" y="873"/>
                  </a:lnTo>
                  <a:lnTo>
                    <a:pt x="174" y="873"/>
                  </a:lnTo>
                  <a:lnTo>
                    <a:pt x="173" y="873"/>
                  </a:lnTo>
                  <a:lnTo>
                    <a:pt x="171" y="874"/>
                  </a:lnTo>
                  <a:lnTo>
                    <a:pt x="170" y="874"/>
                  </a:lnTo>
                  <a:lnTo>
                    <a:pt x="169" y="873"/>
                  </a:lnTo>
                  <a:lnTo>
                    <a:pt x="168" y="873"/>
                  </a:lnTo>
                  <a:lnTo>
                    <a:pt x="166" y="873"/>
                  </a:lnTo>
                  <a:lnTo>
                    <a:pt x="165" y="873"/>
                  </a:lnTo>
                  <a:lnTo>
                    <a:pt x="165" y="874"/>
                  </a:lnTo>
                  <a:lnTo>
                    <a:pt x="164" y="874"/>
                  </a:lnTo>
                  <a:lnTo>
                    <a:pt x="162" y="874"/>
                  </a:lnTo>
                  <a:lnTo>
                    <a:pt x="162" y="873"/>
                  </a:lnTo>
                  <a:lnTo>
                    <a:pt x="162" y="872"/>
                  </a:lnTo>
                  <a:lnTo>
                    <a:pt x="162" y="870"/>
                  </a:lnTo>
                  <a:lnTo>
                    <a:pt x="161" y="870"/>
                  </a:lnTo>
                  <a:lnTo>
                    <a:pt x="160" y="870"/>
                  </a:lnTo>
                  <a:lnTo>
                    <a:pt x="160" y="869"/>
                  </a:lnTo>
                  <a:lnTo>
                    <a:pt x="159" y="869"/>
                  </a:lnTo>
                  <a:lnTo>
                    <a:pt x="157" y="869"/>
                  </a:lnTo>
                  <a:lnTo>
                    <a:pt x="156" y="869"/>
                  </a:lnTo>
                  <a:lnTo>
                    <a:pt x="156" y="868"/>
                  </a:lnTo>
                  <a:lnTo>
                    <a:pt x="155" y="868"/>
                  </a:lnTo>
                  <a:lnTo>
                    <a:pt x="153" y="866"/>
                  </a:lnTo>
                  <a:lnTo>
                    <a:pt x="152" y="865"/>
                  </a:lnTo>
                  <a:lnTo>
                    <a:pt x="151" y="865"/>
                  </a:lnTo>
                  <a:lnTo>
                    <a:pt x="151" y="864"/>
                  </a:lnTo>
                  <a:lnTo>
                    <a:pt x="150" y="863"/>
                  </a:lnTo>
                  <a:lnTo>
                    <a:pt x="150" y="861"/>
                  </a:lnTo>
                  <a:lnTo>
                    <a:pt x="148" y="860"/>
                  </a:lnTo>
                  <a:lnTo>
                    <a:pt x="148" y="859"/>
                  </a:lnTo>
                  <a:lnTo>
                    <a:pt x="147" y="859"/>
                  </a:lnTo>
                  <a:lnTo>
                    <a:pt x="146" y="857"/>
                  </a:lnTo>
                  <a:lnTo>
                    <a:pt x="144" y="856"/>
                  </a:lnTo>
                  <a:lnTo>
                    <a:pt x="144" y="855"/>
                  </a:lnTo>
                  <a:lnTo>
                    <a:pt x="143" y="855"/>
                  </a:lnTo>
                  <a:lnTo>
                    <a:pt x="143" y="854"/>
                  </a:lnTo>
                  <a:lnTo>
                    <a:pt x="142" y="852"/>
                  </a:lnTo>
                  <a:lnTo>
                    <a:pt x="142" y="851"/>
                  </a:lnTo>
                  <a:lnTo>
                    <a:pt x="141" y="851"/>
                  </a:lnTo>
                  <a:lnTo>
                    <a:pt x="139" y="851"/>
                  </a:lnTo>
                  <a:lnTo>
                    <a:pt x="138" y="851"/>
                  </a:lnTo>
                  <a:lnTo>
                    <a:pt x="138" y="850"/>
                  </a:lnTo>
                  <a:lnTo>
                    <a:pt x="137" y="848"/>
                  </a:lnTo>
                  <a:lnTo>
                    <a:pt x="135" y="848"/>
                  </a:lnTo>
                  <a:lnTo>
                    <a:pt x="135" y="847"/>
                  </a:lnTo>
                  <a:lnTo>
                    <a:pt x="134" y="846"/>
                  </a:lnTo>
                  <a:lnTo>
                    <a:pt x="133" y="846"/>
                  </a:lnTo>
                  <a:lnTo>
                    <a:pt x="133" y="845"/>
                  </a:lnTo>
                  <a:lnTo>
                    <a:pt x="133" y="843"/>
                  </a:lnTo>
                  <a:lnTo>
                    <a:pt x="132" y="842"/>
                  </a:lnTo>
                  <a:lnTo>
                    <a:pt x="132" y="842"/>
                  </a:lnTo>
                  <a:lnTo>
                    <a:pt x="132" y="841"/>
                  </a:lnTo>
                  <a:lnTo>
                    <a:pt x="130" y="841"/>
                  </a:lnTo>
                  <a:lnTo>
                    <a:pt x="130" y="839"/>
                  </a:lnTo>
                  <a:lnTo>
                    <a:pt x="129" y="839"/>
                  </a:lnTo>
                  <a:lnTo>
                    <a:pt x="129" y="838"/>
                  </a:lnTo>
                  <a:lnTo>
                    <a:pt x="128" y="838"/>
                  </a:lnTo>
                  <a:lnTo>
                    <a:pt x="128" y="837"/>
                  </a:lnTo>
                  <a:lnTo>
                    <a:pt x="128" y="836"/>
                  </a:lnTo>
                  <a:lnTo>
                    <a:pt x="128" y="834"/>
                  </a:lnTo>
                  <a:lnTo>
                    <a:pt x="128" y="833"/>
                  </a:lnTo>
                  <a:lnTo>
                    <a:pt x="128" y="832"/>
                  </a:lnTo>
                  <a:lnTo>
                    <a:pt x="128" y="830"/>
                  </a:lnTo>
                  <a:lnTo>
                    <a:pt x="128" y="829"/>
                  </a:lnTo>
                  <a:lnTo>
                    <a:pt x="126" y="829"/>
                  </a:lnTo>
                  <a:lnTo>
                    <a:pt x="126" y="828"/>
                  </a:lnTo>
                  <a:lnTo>
                    <a:pt x="125" y="828"/>
                  </a:lnTo>
                  <a:lnTo>
                    <a:pt x="125" y="826"/>
                  </a:lnTo>
                  <a:lnTo>
                    <a:pt x="124" y="826"/>
                  </a:lnTo>
                  <a:lnTo>
                    <a:pt x="124" y="825"/>
                  </a:lnTo>
                  <a:lnTo>
                    <a:pt x="123" y="825"/>
                  </a:lnTo>
                  <a:lnTo>
                    <a:pt x="123" y="824"/>
                  </a:lnTo>
                  <a:lnTo>
                    <a:pt x="121" y="824"/>
                  </a:lnTo>
                  <a:lnTo>
                    <a:pt x="121" y="823"/>
                  </a:lnTo>
                  <a:lnTo>
                    <a:pt x="120" y="823"/>
                  </a:lnTo>
                  <a:lnTo>
                    <a:pt x="120" y="821"/>
                  </a:lnTo>
                  <a:lnTo>
                    <a:pt x="119" y="820"/>
                  </a:lnTo>
                  <a:lnTo>
                    <a:pt x="119" y="820"/>
                  </a:lnTo>
                  <a:lnTo>
                    <a:pt x="120" y="820"/>
                  </a:lnTo>
                  <a:lnTo>
                    <a:pt x="120" y="819"/>
                  </a:lnTo>
                  <a:lnTo>
                    <a:pt x="120" y="817"/>
                  </a:lnTo>
                  <a:lnTo>
                    <a:pt x="120" y="816"/>
                  </a:lnTo>
                  <a:lnTo>
                    <a:pt x="121" y="815"/>
                  </a:lnTo>
                  <a:lnTo>
                    <a:pt x="120" y="815"/>
                  </a:lnTo>
                  <a:lnTo>
                    <a:pt x="120" y="814"/>
                  </a:lnTo>
                  <a:lnTo>
                    <a:pt x="120" y="812"/>
                  </a:lnTo>
                  <a:lnTo>
                    <a:pt x="120" y="811"/>
                  </a:lnTo>
                  <a:lnTo>
                    <a:pt x="120" y="810"/>
                  </a:lnTo>
                  <a:lnTo>
                    <a:pt x="120" y="808"/>
                  </a:lnTo>
                  <a:lnTo>
                    <a:pt x="119" y="808"/>
                  </a:lnTo>
                  <a:lnTo>
                    <a:pt x="119" y="807"/>
                  </a:lnTo>
                  <a:lnTo>
                    <a:pt x="119" y="806"/>
                  </a:lnTo>
                  <a:lnTo>
                    <a:pt x="119" y="805"/>
                  </a:lnTo>
                  <a:lnTo>
                    <a:pt x="119" y="803"/>
                  </a:lnTo>
                  <a:lnTo>
                    <a:pt x="119" y="802"/>
                  </a:lnTo>
                  <a:lnTo>
                    <a:pt x="117" y="802"/>
                  </a:lnTo>
                  <a:lnTo>
                    <a:pt x="117" y="801"/>
                  </a:lnTo>
                  <a:lnTo>
                    <a:pt x="117" y="799"/>
                  </a:lnTo>
                  <a:lnTo>
                    <a:pt x="117" y="798"/>
                  </a:lnTo>
                  <a:lnTo>
                    <a:pt x="117" y="797"/>
                  </a:lnTo>
                  <a:lnTo>
                    <a:pt x="117" y="796"/>
                  </a:lnTo>
                  <a:lnTo>
                    <a:pt x="116" y="796"/>
                  </a:lnTo>
                  <a:lnTo>
                    <a:pt x="116" y="794"/>
                  </a:lnTo>
                  <a:lnTo>
                    <a:pt x="116" y="793"/>
                  </a:lnTo>
                  <a:lnTo>
                    <a:pt x="116" y="792"/>
                  </a:lnTo>
                  <a:lnTo>
                    <a:pt x="116" y="790"/>
                  </a:lnTo>
                  <a:lnTo>
                    <a:pt x="116" y="789"/>
                  </a:lnTo>
                  <a:lnTo>
                    <a:pt x="115" y="789"/>
                  </a:lnTo>
                  <a:lnTo>
                    <a:pt x="115" y="789"/>
                  </a:lnTo>
                  <a:lnTo>
                    <a:pt x="115" y="788"/>
                  </a:lnTo>
                  <a:lnTo>
                    <a:pt x="115" y="787"/>
                  </a:lnTo>
                  <a:lnTo>
                    <a:pt x="115" y="785"/>
                  </a:lnTo>
                  <a:lnTo>
                    <a:pt x="115" y="784"/>
                  </a:lnTo>
                  <a:lnTo>
                    <a:pt x="114" y="783"/>
                  </a:lnTo>
                  <a:lnTo>
                    <a:pt x="114" y="781"/>
                  </a:lnTo>
                  <a:lnTo>
                    <a:pt x="114" y="780"/>
                  </a:lnTo>
                  <a:lnTo>
                    <a:pt x="114" y="779"/>
                  </a:lnTo>
                  <a:lnTo>
                    <a:pt x="112" y="778"/>
                  </a:lnTo>
                  <a:lnTo>
                    <a:pt x="112" y="776"/>
                  </a:lnTo>
                  <a:lnTo>
                    <a:pt x="112" y="775"/>
                  </a:lnTo>
                  <a:lnTo>
                    <a:pt x="112" y="774"/>
                  </a:lnTo>
                  <a:lnTo>
                    <a:pt x="112" y="772"/>
                  </a:lnTo>
                  <a:lnTo>
                    <a:pt x="112" y="771"/>
                  </a:lnTo>
                  <a:lnTo>
                    <a:pt x="111" y="771"/>
                  </a:lnTo>
                  <a:lnTo>
                    <a:pt x="111" y="770"/>
                  </a:lnTo>
                  <a:lnTo>
                    <a:pt x="111" y="769"/>
                  </a:lnTo>
                  <a:lnTo>
                    <a:pt x="111" y="767"/>
                  </a:lnTo>
                  <a:lnTo>
                    <a:pt x="111" y="766"/>
                  </a:lnTo>
                  <a:lnTo>
                    <a:pt x="110" y="763"/>
                  </a:lnTo>
                  <a:lnTo>
                    <a:pt x="110" y="762"/>
                  </a:lnTo>
                  <a:lnTo>
                    <a:pt x="110" y="761"/>
                  </a:lnTo>
                  <a:lnTo>
                    <a:pt x="110" y="760"/>
                  </a:lnTo>
                  <a:lnTo>
                    <a:pt x="108" y="758"/>
                  </a:lnTo>
                  <a:lnTo>
                    <a:pt x="108" y="757"/>
                  </a:lnTo>
                  <a:lnTo>
                    <a:pt x="108" y="756"/>
                  </a:lnTo>
                  <a:lnTo>
                    <a:pt x="108" y="754"/>
                  </a:lnTo>
                  <a:lnTo>
                    <a:pt x="108" y="753"/>
                  </a:lnTo>
                  <a:lnTo>
                    <a:pt x="108" y="752"/>
                  </a:lnTo>
                  <a:lnTo>
                    <a:pt x="107" y="752"/>
                  </a:lnTo>
                  <a:lnTo>
                    <a:pt x="107" y="750"/>
                  </a:lnTo>
                  <a:lnTo>
                    <a:pt x="107" y="749"/>
                  </a:lnTo>
                  <a:lnTo>
                    <a:pt x="107" y="748"/>
                  </a:lnTo>
                  <a:lnTo>
                    <a:pt x="106" y="744"/>
                  </a:lnTo>
                  <a:lnTo>
                    <a:pt x="106" y="743"/>
                  </a:lnTo>
                  <a:lnTo>
                    <a:pt x="106" y="740"/>
                  </a:lnTo>
                  <a:lnTo>
                    <a:pt x="106" y="739"/>
                  </a:lnTo>
                  <a:lnTo>
                    <a:pt x="105" y="738"/>
                  </a:lnTo>
                  <a:lnTo>
                    <a:pt x="105" y="736"/>
                  </a:lnTo>
                  <a:lnTo>
                    <a:pt x="105" y="735"/>
                  </a:lnTo>
                  <a:lnTo>
                    <a:pt x="103" y="731"/>
                  </a:lnTo>
                  <a:lnTo>
                    <a:pt x="103" y="730"/>
                  </a:lnTo>
                  <a:lnTo>
                    <a:pt x="103" y="729"/>
                  </a:lnTo>
                  <a:lnTo>
                    <a:pt x="103" y="727"/>
                  </a:lnTo>
                  <a:lnTo>
                    <a:pt x="102" y="727"/>
                  </a:lnTo>
                  <a:lnTo>
                    <a:pt x="102" y="723"/>
                  </a:lnTo>
                  <a:lnTo>
                    <a:pt x="102" y="722"/>
                  </a:lnTo>
                  <a:lnTo>
                    <a:pt x="102" y="721"/>
                  </a:lnTo>
                  <a:lnTo>
                    <a:pt x="101" y="721"/>
                  </a:lnTo>
                  <a:lnTo>
                    <a:pt x="101" y="716"/>
                  </a:lnTo>
                  <a:lnTo>
                    <a:pt x="101" y="714"/>
                  </a:lnTo>
                  <a:lnTo>
                    <a:pt x="101" y="713"/>
                  </a:lnTo>
                  <a:lnTo>
                    <a:pt x="101" y="711"/>
                  </a:lnTo>
                  <a:lnTo>
                    <a:pt x="101" y="709"/>
                  </a:lnTo>
                  <a:lnTo>
                    <a:pt x="99" y="705"/>
                  </a:lnTo>
                  <a:lnTo>
                    <a:pt x="98" y="700"/>
                  </a:lnTo>
                  <a:lnTo>
                    <a:pt x="98" y="699"/>
                  </a:lnTo>
                  <a:lnTo>
                    <a:pt x="98" y="698"/>
                  </a:lnTo>
                  <a:lnTo>
                    <a:pt x="98" y="696"/>
                  </a:lnTo>
                  <a:lnTo>
                    <a:pt x="98" y="696"/>
                  </a:lnTo>
                  <a:lnTo>
                    <a:pt x="97" y="694"/>
                  </a:lnTo>
                  <a:lnTo>
                    <a:pt x="97" y="691"/>
                  </a:lnTo>
                  <a:lnTo>
                    <a:pt x="96" y="689"/>
                  </a:lnTo>
                  <a:lnTo>
                    <a:pt x="96" y="687"/>
                  </a:lnTo>
                  <a:lnTo>
                    <a:pt x="96" y="686"/>
                  </a:lnTo>
                  <a:lnTo>
                    <a:pt x="96" y="684"/>
                  </a:lnTo>
                  <a:lnTo>
                    <a:pt x="94" y="678"/>
                  </a:lnTo>
                  <a:lnTo>
                    <a:pt x="94" y="677"/>
                  </a:lnTo>
                  <a:lnTo>
                    <a:pt x="93" y="674"/>
                  </a:lnTo>
                  <a:lnTo>
                    <a:pt x="93" y="673"/>
                  </a:lnTo>
                  <a:lnTo>
                    <a:pt x="93" y="671"/>
                  </a:lnTo>
                  <a:lnTo>
                    <a:pt x="90" y="664"/>
                  </a:lnTo>
                  <a:lnTo>
                    <a:pt x="89" y="658"/>
                  </a:lnTo>
                  <a:lnTo>
                    <a:pt x="88" y="651"/>
                  </a:lnTo>
                  <a:lnTo>
                    <a:pt x="88" y="650"/>
                  </a:lnTo>
                  <a:lnTo>
                    <a:pt x="87" y="644"/>
                  </a:lnTo>
                  <a:lnTo>
                    <a:pt x="85" y="636"/>
                  </a:lnTo>
                  <a:lnTo>
                    <a:pt x="85" y="635"/>
                  </a:lnTo>
                  <a:lnTo>
                    <a:pt x="85" y="635"/>
                  </a:lnTo>
                  <a:lnTo>
                    <a:pt x="84" y="632"/>
                  </a:lnTo>
                  <a:lnTo>
                    <a:pt x="84" y="631"/>
                  </a:lnTo>
                  <a:lnTo>
                    <a:pt x="84" y="629"/>
                  </a:lnTo>
                  <a:lnTo>
                    <a:pt x="84" y="628"/>
                  </a:lnTo>
                  <a:lnTo>
                    <a:pt x="84" y="627"/>
                  </a:lnTo>
                  <a:lnTo>
                    <a:pt x="83" y="624"/>
                  </a:lnTo>
                  <a:lnTo>
                    <a:pt x="83" y="620"/>
                  </a:lnTo>
                  <a:lnTo>
                    <a:pt x="81" y="619"/>
                  </a:lnTo>
                  <a:lnTo>
                    <a:pt x="81" y="618"/>
                  </a:lnTo>
                  <a:lnTo>
                    <a:pt x="81" y="617"/>
                  </a:lnTo>
                  <a:lnTo>
                    <a:pt x="80" y="611"/>
                  </a:lnTo>
                  <a:lnTo>
                    <a:pt x="80" y="609"/>
                  </a:lnTo>
                  <a:lnTo>
                    <a:pt x="79" y="606"/>
                  </a:lnTo>
                  <a:lnTo>
                    <a:pt x="79" y="605"/>
                  </a:lnTo>
                  <a:lnTo>
                    <a:pt x="79" y="604"/>
                  </a:lnTo>
                  <a:lnTo>
                    <a:pt x="79" y="604"/>
                  </a:lnTo>
                  <a:lnTo>
                    <a:pt x="78" y="604"/>
                  </a:lnTo>
                  <a:lnTo>
                    <a:pt x="78" y="602"/>
                  </a:lnTo>
                  <a:lnTo>
                    <a:pt x="79" y="602"/>
                  </a:lnTo>
                  <a:lnTo>
                    <a:pt x="79" y="601"/>
                  </a:lnTo>
                  <a:lnTo>
                    <a:pt x="80" y="601"/>
                  </a:lnTo>
                  <a:lnTo>
                    <a:pt x="80" y="600"/>
                  </a:lnTo>
                  <a:lnTo>
                    <a:pt x="81" y="600"/>
                  </a:lnTo>
                  <a:lnTo>
                    <a:pt x="81" y="598"/>
                  </a:lnTo>
                  <a:lnTo>
                    <a:pt x="81" y="597"/>
                  </a:lnTo>
                  <a:lnTo>
                    <a:pt x="83" y="597"/>
                  </a:lnTo>
                  <a:lnTo>
                    <a:pt x="83" y="596"/>
                  </a:lnTo>
                  <a:lnTo>
                    <a:pt x="83" y="595"/>
                  </a:lnTo>
                  <a:lnTo>
                    <a:pt x="84" y="595"/>
                  </a:lnTo>
                  <a:lnTo>
                    <a:pt x="84" y="596"/>
                  </a:lnTo>
                  <a:lnTo>
                    <a:pt x="85" y="596"/>
                  </a:lnTo>
                  <a:lnTo>
                    <a:pt x="87" y="596"/>
                  </a:lnTo>
                  <a:lnTo>
                    <a:pt x="88" y="596"/>
                  </a:lnTo>
                  <a:lnTo>
                    <a:pt x="88" y="597"/>
                  </a:lnTo>
                  <a:lnTo>
                    <a:pt x="87" y="597"/>
                  </a:lnTo>
                  <a:lnTo>
                    <a:pt x="87" y="598"/>
                  </a:lnTo>
                  <a:lnTo>
                    <a:pt x="88" y="598"/>
                  </a:lnTo>
                  <a:lnTo>
                    <a:pt x="88" y="600"/>
                  </a:lnTo>
                  <a:lnTo>
                    <a:pt x="88" y="601"/>
                  </a:lnTo>
                  <a:lnTo>
                    <a:pt x="89" y="601"/>
                  </a:lnTo>
                  <a:lnTo>
                    <a:pt x="90" y="601"/>
                  </a:lnTo>
                  <a:lnTo>
                    <a:pt x="92" y="601"/>
                  </a:lnTo>
                  <a:lnTo>
                    <a:pt x="93" y="601"/>
                  </a:lnTo>
                  <a:lnTo>
                    <a:pt x="94" y="601"/>
                  </a:lnTo>
                  <a:lnTo>
                    <a:pt x="96" y="601"/>
                  </a:lnTo>
                  <a:lnTo>
                    <a:pt x="96" y="602"/>
                  </a:lnTo>
                  <a:lnTo>
                    <a:pt x="97" y="602"/>
                  </a:lnTo>
                  <a:lnTo>
                    <a:pt x="97" y="604"/>
                  </a:lnTo>
                  <a:lnTo>
                    <a:pt x="98" y="604"/>
                  </a:lnTo>
                  <a:lnTo>
                    <a:pt x="98" y="604"/>
                  </a:lnTo>
                  <a:lnTo>
                    <a:pt x="98" y="605"/>
                  </a:lnTo>
                  <a:lnTo>
                    <a:pt x="98" y="606"/>
                  </a:lnTo>
                  <a:lnTo>
                    <a:pt x="99" y="606"/>
                  </a:lnTo>
                  <a:lnTo>
                    <a:pt x="99" y="608"/>
                  </a:lnTo>
                  <a:lnTo>
                    <a:pt x="99" y="609"/>
                  </a:lnTo>
                  <a:lnTo>
                    <a:pt x="101" y="609"/>
                  </a:lnTo>
                  <a:lnTo>
                    <a:pt x="101" y="610"/>
                  </a:lnTo>
                  <a:lnTo>
                    <a:pt x="101" y="611"/>
                  </a:lnTo>
                  <a:lnTo>
                    <a:pt x="101" y="613"/>
                  </a:lnTo>
                  <a:lnTo>
                    <a:pt x="101" y="613"/>
                  </a:lnTo>
                  <a:lnTo>
                    <a:pt x="101" y="614"/>
                  </a:lnTo>
                  <a:lnTo>
                    <a:pt x="101" y="613"/>
                  </a:lnTo>
                  <a:lnTo>
                    <a:pt x="101" y="611"/>
                  </a:lnTo>
                  <a:lnTo>
                    <a:pt x="101" y="610"/>
                  </a:lnTo>
                  <a:lnTo>
                    <a:pt x="102" y="610"/>
                  </a:lnTo>
                  <a:lnTo>
                    <a:pt x="102" y="609"/>
                  </a:lnTo>
                  <a:lnTo>
                    <a:pt x="102" y="608"/>
                  </a:lnTo>
                  <a:lnTo>
                    <a:pt x="101" y="608"/>
                  </a:lnTo>
                  <a:lnTo>
                    <a:pt x="101" y="606"/>
                  </a:lnTo>
                  <a:lnTo>
                    <a:pt x="101" y="605"/>
                  </a:lnTo>
                  <a:lnTo>
                    <a:pt x="101" y="604"/>
                  </a:lnTo>
                  <a:lnTo>
                    <a:pt x="102" y="604"/>
                  </a:lnTo>
                  <a:lnTo>
                    <a:pt x="102" y="604"/>
                  </a:lnTo>
                  <a:lnTo>
                    <a:pt x="102" y="602"/>
                  </a:lnTo>
                  <a:lnTo>
                    <a:pt x="103" y="602"/>
                  </a:lnTo>
                  <a:lnTo>
                    <a:pt x="103" y="601"/>
                  </a:lnTo>
                  <a:lnTo>
                    <a:pt x="102" y="601"/>
                  </a:lnTo>
                  <a:lnTo>
                    <a:pt x="102" y="600"/>
                  </a:lnTo>
                  <a:lnTo>
                    <a:pt x="101" y="600"/>
                  </a:lnTo>
                  <a:lnTo>
                    <a:pt x="101" y="598"/>
                  </a:lnTo>
                  <a:lnTo>
                    <a:pt x="101" y="597"/>
                  </a:lnTo>
                  <a:lnTo>
                    <a:pt x="101" y="596"/>
                  </a:lnTo>
                  <a:lnTo>
                    <a:pt x="101" y="596"/>
                  </a:lnTo>
                  <a:lnTo>
                    <a:pt x="101" y="595"/>
                  </a:lnTo>
                  <a:lnTo>
                    <a:pt x="99" y="595"/>
                  </a:lnTo>
                  <a:lnTo>
                    <a:pt x="99" y="593"/>
                  </a:lnTo>
                  <a:lnTo>
                    <a:pt x="98" y="593"/>
                  </a:lnTo>
                  <a:lnTo>
                    <a:pt x="97" y="593"/>
                  </a:lnTo>
                  <a:lnTo>
                    <a:pt x="97" y="592"/>
                  </a:lnTo>
                  <a:lnTo>
                    <a:pt x="97" y="591"/>
                  </a:lnTo>
                  <a:lnTo>
                    <a:pt x="96" y="591"/>
                  </a:lnTo>
                  <a:lnTo>
                    <a:pt x="94" y="591"/>
                  </a:lnTo>
                  <a:lnTo>
                    <a:pt x="94" y="589"/>
                  </a:lnTo>
                  <a:lnTo>
                    <a:pt x="94" y="588"/>
                  </a:lnTo>
                  <a:lnTo>
                    <a:pt x="93" y="588"/>
                  </a:lnTo>
                  <a:lnTo>
                    <a:pt x="93" y="587"/>
                  </a:lnTo>
                  <a:lnTo>
                    <a:pt x="93" y="586"/>
                  </a:lnTo>
                  <a:lnTo>
                    <a:pt x="94" y="586"/>
                  </a:lnTo>
                  <a:lnTo>
                    <a:pt x="96" y="586"/>
                  </a:lnTo>
                  <a:lnTo>
                    <a:pt x="96" y="584"/>
                  </a:lnTo>
                  <a:lnTo>
                    <a:pt x="97" y="584"/>
                  </a:lnTo>
                  <a:lnTo>
                    <a:pt x="97" y="583"/>
                  </a:lnTo>
                  <a:lnTo>
                    <a:pt x="98" y="583"/>
                  </a:lnTo>
                  <a:lnTo>
                    <a:pt x="98" y="582"/>
                  </a:lnTo>
                  <a:lnTo>
                    <a:pt x="98" y="580"/>
                  </a:lnTo>
                  <a:lnTo>
                    <a:pt x="97" y="580"/>
                  </a:lnTo>
                  <a:lnTo>
                    <a:pt x="97" y="579"/>
                  </a:lnTo>
                  <a:lnTo>
                    <a:pt x="96" y="579"/>
                  </a:lnTo>
                  <a:lnTo>
                    <a:pt x="96" y="578"/>
                  </a:lnTo>
                  <a:lnTo>
                    <a:pt x="96" y="577"/>
                  </a:lnTo>
                  <a:lnTo>
                    <a:pt x="97" y="577"/>
                  </a:lnTo>
                  <a:lnTo>
                    <a:pt x="98" y="577"/>
                  </a:lnTo>
                  <a:lnTo>
                    <a:pt x="98" y="575"/>
                  </a:lnTo>
                  <a:lnTo>
                    <a:pt x="98" y="574"/>
                  </a:lnTo>
                  <a:lnTo>
                    <a:pt x="99" y="574"/>
                  </a:lnTo>
                  <a:lnTo>
                    <a:pt x="101" y="574"/>
                  </a:lnTo>
                  <a:lnTo>
                    <a:pt x="101" y="573"/>
                  </a:lnTo>
                  <a:lnTo>
                    <a:pt x="101" y="571"/>
                  </a:lnTo>
                  <a:lnTo>
                    <a:pt x="101" y="571"/>
                  </a:lnTo>
                  <a:lnTo>
                    <a:pt x="101" y="570"/>
                  </a:lnTo>
                  <a:lnTo>
                    <a:pt x="101" y="570"/>
                  </a:lnTo>
                  <a:lnTo>
                    <a:pt x="102" y="570"/>
                  </a:lnTo>
                  <a:lnTo>
                    <a:pt x="102" y="569"/>
                  </a:lnTo>
                  <a:lnTo>
                    <a:pt x="102" y="568"/>
                  </a:lnTo>
                  <a:lnTo>
                    <a:pt x="102" y="566"/>
                  </a:lnTo>
                  <a:lnTo>
                    <a:pt x="103" y="566"/>
                  </a:lnTo>
                  <a:lnTo>
                    <a:pt x="103" y="565"/>
                  </a:lnTo>
                  <a:lnTo>
                    <a:pt x="103" y="564"/>
                  </a:lnTo>
                  <a:lnTo>
                    <a:pt x="103" y="562"/>
                  </a:lnTo>
                  <a:lnTo>
                    <a:pt x="103" y="561"/>
                  </a:lnTo>
                  <a:lnTo>
                    <a:pt x="102" y="561"/>
                  </a:lnTo>
                  <a:lnTo>
                    <a:pt x="102" y="560"/>
                  </a:lnTo>
                  <a:lnTo>
                    <a:pt x="103" y="560"/>
                  </a:lnTo>
                  <a:lnTo>
                    <a:pt x="103" y="559"/>
                  </a:lnTo>
                  <a:lnTo>
                    <a:pt x="102" y="559"/>
                  </a:lnTo>
                  <a:lnTo>
                    <a:pt x="102" y="557"/>
                  </a:lnTo>
                  <a:lnTo>
                    <a:pt x="101" y="557"/>
                  </a:lnTo>
                  <a:lnTo>
                    <a:pt x="101" y="556"/>
                  </a:lnTo>
                  <a:lnTo>
                    <a:pt x="102" y="556"/>
                  </a:lnTo>
                  <a:lnTo>
                    <a:pt x="102" y="555"/>
                  </a:lnTo>
                  <a:lnTo>
                    <a:pt x="102" y="553"/>
                  </a:lnTo>
                  <a:lnTo>
                    <a:pt x="102" y="552"/>
                  </a:lnTo>
                  <a:lnTo>
                    <a:pt x="102" y="551"/>
                  </a:lnTo>
                  <a:lnTo>
                    <a:pt x="102" y="550"/>
                  </a:lnTo>
                  <a:lnTo>
                    <a:pt x="101" y="550"/>
                  </a:lnTo>
                  <a:lnTo>
                    <a:pt x="101" y="548"/>
                  </a:lnTo>
                  <a:lnTo>
                    <a:pt x="101" y="547"/>
                  </a:lnTo>
                  <a:lnTo>
                    <a:pt x="101" y="546"/>
                  </a:lnTo>
                  <a:lnTo>
                    <a:pt x="101" y="546"/>
                  </a:lnTo>
                  <a:lnTo>
                    <a:pt x="101" y="547"/>
                  </a:lnTo>
                  <a:lnTo>
                    <a:pt x="99" y="547"/>
                  </a:lnTo>
                  <a:lnTo>
                    <a:pt x="99" y="546"/>
                  </a:lnTo>
                  <a:lnTo>
                    <a:pt x="99" y="544"/>
                  </a:lnTo>
                  <a:lnTo>
                    <a:pt x="98" y="544"/>
                  </a:lnTo>
                  <a:lnTo>
                    <a:pt x="97" y="544"/>
                  </a:lnTo>
                  <a:lnTo>
                    <a:pt x="97" y="546"/>
                  </a:lnTo>
                  <a:lnTo>
                    <a:pt x="96" y="546"/>
                  </a:lnTo>
                  <a:lnTo>
                    <a:pt x="96" y="544"/>
                  </a:lnTo>
                  <a:lnTo>
                    <a:pt x="94" y="544"/>
                  </a:lnTo>
                  <a:lnTo>
                    <a:pt x="93" y="544"/>
                  </a:lnTo>
                  <a:lnTo>
                    <a:pt x="93" y="543"/>
                  </a:lnTo>
                  <a:lnTo>
                    <a:pt x="93" y="542"/>
                  </a:lnTo>
                  <a:lnTo>
                    <a:pt x="93" y="541"/>
                  </a:lnTo>
                  <a:lnTo>
                    <a:pt x="94" y="541"/>
                  </a:lnTo>
                  <a:lnTo>
                    <a:pt x="94" y="541"/>
                  </a:lnTo>
                  <a:lnTo>
                    <a:pt x="93" y="541"/>
                  </a:lnTo>
                  <a:lnTo>
                    <a:pt x="92" y="541"/>
                  </a:lnTo>
                  <a:lnTo>
                    <a:pt x="92" y="539"/>
                  </a:lnTo>
                  <a:lnTo>
                    <a:pt x="93" y="539"/>
                  </a:lnTo>
                  <a:lnTo>
                    <a:pt x="93" y="538"/>
                  </a:lnTo>
                  <a:lnTo>
                    <a:pt x="92" y="538"/>
                  </a:lnTo>
                  <a:lnTo>
                    <a:pt x="90" y="538"/>
                  </a:lnTo>
                  <a:lnTo>
                    <a:pt x="90" y="537"/>
                  </a:lnTo>
                  <a:lnTo>
                    <a:pt x="90" y="535"/>
                  </a:lnTo>
                  <a:lnTo>
                    <a:pt x="89" y="535"/>
                  </a:lnTo>
                  <a:lnTo>
                    <a:pt x="88" y="535"/>
                  </a:lnTo>
                  <a:lnTo>
                    <a:pt x="87" y="535"/>
                  </a:lnTo>
                  <a:lnTo>
                    <a:pt x="87" y="534"/>
                  </a:lnTo>
                  <a:lnTo>
                    <a:pt x="88" y="534"/>
                  </a:lnTo>
                  <a:lnTo>
                    <a:pt x="88" y="533"/>
                  </a:lnTo>
                  <a:lnTo>
                    <a:pt x="89" y="533"/>
                  </a:lnTo>
                  <a:lnTo>
                    <a:pt x="90" y="533"/>
                  </a:lnTo>
                  <a:lnTo>
                    <a:pt x="92" y="533"/>
                  </a:lnTo>
                  <a:lnTo>
                    <a:pt x="92" y="532"/>
                  </a:lnTo>
                  <a:lnTo>
                    <a:pt x="90" y="532"/>
                  </a:lnTo>
                  <a:lnTo>
                    <a:pt x="89" y="532"/>
                  </a:lnTo>
                  <a:lnTo>
                    <a:pt x="89" y="530"/>
                  </a:lnTo>
                  <a:lnTo>
                    <a:pt x="90" y="530"/>
                  </a:lnTo>
                  <a:lnTo>
                    <a:pt x="90" y="529"/>
                  </a:lnTo>
                  <a:lnTo>
                    <a:pt x="90" y="528"/>
                  </a:lnTo>
                  <a:lnTo>
                    <a:pt x="89" y="528"/>
                  </a:lnTo>
                  <a:lnTo>
                    <a:pt x="89" y="529"/>
                  </a:lnTo>
                  <a:lnTo>
                    <a:pt x="88" y="529"/>
                  </a:lnTo>
                  <a:lnTo>
                    <a:pt x="87" y="529"/>
                  </a:lnTo>
                  <a:lnTo>
                    <a:pt x="85" y="529"/>
                  </a:lnTo>
                  <a:lnTo>
                    <a:pt x="85" y="528"/>
                  </a:lnTo>
                  <a:lnTo>
                    <a:pt x="85" y="526"/>
                  </a:lnTo>
                  <a:lnTo>
                    <a:pt x="84" y="526"/>
                  </a:lnTo>
                  <a:lnTo>
                    <a:pt x="84" y="525"/>
                  </a:lnTo>
                  <a:lnTo>
                    <a:pt x="85" y="525"/>
                  </a:lnTo>
                  <a:lnTo>
                    <a:pt x="85" y="524"/>
                  </a:lnTo>
                  <a:lnTo>
                    <a:pt x="87" y="524"/>
                  </a:lnTo>
                  <a:lnTo>
                    <a:pt x="88" y="524"/>
                  </a:lnTo>
                  <a:lnTo>
                    <a:pt x="88" y="523"/>
                  </a:lnTo>
                  <a:lnTo>
                    <a:pt x="87" y="523"/>
                  </a:lnTo>
                  <a:lnTo>
                    <a:pt x="87" y="521"/>
                  </a:lnTo>
                  <a:lnTo>
                    <a:pt x="85" y="521"/>
                  </a:lnTo>
                  <a:lnTo>
                    <a:pt x="85" y="520"/>
                  </a:lnTo>
                  <a:lnTo>
                    <a:pt x="84" y="520"/>
                  </a:lnTo>
                  <a:lnTo>
                    <a:pt x="84" y="521"/>
                  </a:lnTo>
                  <a:lnTo>
                    <a:pt x="84" y="523"/>
                  </a:lnTo>
                  <a:lnTo>
                    <a:pt x="83" y="523"/>
                  </a:lnTo>
                  <a:lnTo>
                    <a:pt x="81" y="523"/>
                  </a:lnTo>
                  <a:lnTo>
                    <a:pt x="81" y="521"/>
                  </a:lnTo>
                  <a:lnTo>
                    <a:pt x="81" y="520"/>
                  </a:lnTo>
                  <a:lnTo>
                    <a:pt x="81" y="519"/>
                  </a:lnTo>
                  <a:lnTo>
                    <a:pt x="80" y="519"/>
                  </a:lnTo>
                  <a:lnTo>
                    <a:pt x="80" y="517"/>
                  </a:lnTo>
                  <a:lnTo>
                    <a:pt x="80" y="516"/>
                  </a:lnTo>
                  <a:lnTo>
                    <a:pt x="80" y="515"/>
                  </a:lnTo>
                  <a:lnTo>
                    <a:pt x="80" y="513"/>
                  </a:lnTo>
                  <a:lnTo>
                    <a:pt x="80" y="512"/>
                  </a:lnTo>
                  <a:lnTo>
                    <a:pt x="80" y="511"/>
                  </a:lnTo>
                  <a:lnTo>
                    <a:pt x="80" y="510"/>
                  </a:lnTo>
                  <a:lnTo>
                    <a:pt x="80" y="510"/>
                  </a:lnTo>
                  <a:lnTo>
                    <a:pt x="80" y="508"/>
                  </a:lnTo>
                  <a:lnTo>
                    <a:pt x="79" y="508"/>
                  </a:lnTo>
                  <a:lnTo>
                    <a:pt x="78" y="508"/>
                  </a:lnTo>
                  <a:lnTo>
                    <a:pt x="78" y="507"/>
                  </a:lnTo>
                  <a:lnTo>
                    <a:pt x="79" y="507"/>
                  </a:lnTo>
                  <a:lnTo>
                    <a:pt x="79" y="506"/>
                  </a:lnTo>
                  <a:lnTo>
                    <a:pt x="78" y="506"/>
                  </a:lnTo>
                  <a:lnTo>
                    <a:pt x="78" y="504"/>
                  </a:lnTo>
                  <a:lnTo>
                    <a:pt x="78" y="503"/>
                  </a:lnTo>
                  <a:lnTo>
                    <a:pt x="78" y="502"/>
                  </a:lnTo>
                  <a:lnTo>
                    <a:pt x="78" y="501"/>
                  </a:lnTo>
                  <a:lnTo>
                    <a:pt x="76" y="501"/>
                  </a:lnTo>
                  <a:lnTo>
                    <a:pt x="75" y="501"/>
                  </a:lnTo>
                  <a:lnTo>
                    <a:pt x="75" y="499"/>
                  </a:lnTo>
                  <a:lnTo>
                    <a:pt x="74" y="499"/>
                  </a:lnTo>
                  <a:lnTo>
                    <a:pt x="74" y="501"/>
                  </a:lnTo>
                  <a:lnTo>
                    <a:pt x="72" y="501"/>
                  </a:lnTo>
                  <a:lnTo>
                    <a:pt x="72" y="499"/>
                  </a:lnTo>
                  <a:lnTo>
                    <a:pt x="71" y="499"/>
                  </a:lnTo>
                  <a:lnTo>
                    <a:pt x="71" y="498"/>
                  </a:lnTo>
                  <a:lnTo>
                    <a:pt x="71" y="497"/>
                  </a:lnTo>
                  <a:lnTo>
                    <a:pt x="71" y="495"/>
                  </a:lnTo>
                  <a:lnTo>
                    <a:pt x="72" y="495"/>
                  </a:lnTo>
                  <a:lnTo>
                    <a:pt x="74" y="495"/>
                  </a:lnTo>
                  <a:lnTo>
                    <a:pt x="74" y="494"/>
                  </a:lnTo>
                  <a:lnTo>
                    <a:pt x="75" y="494"/>
                  </a:lnTo>
                  <a:lnTo>
                    <a:pt x="76" y="494"/>
                  </a:lnTo>
                  <a:lnTo>
                    <a:pt x="76" y="493"/>
                  </a:lnTo>
                  <a:lnTo>
                    <a:pt x="78" y="493"/>
                  </a:lnTo>
                  <a:lnTo>
                    <a:pt x="78" y="492"/>
                  </a:lnTo>
                  <a:lnTo>
                    <a:pt x="76" y="492"/>
                  </a:lnTo>
                  <a:lnTo>
                    <a:pt x="76" y="493"/>
                  </a:lnTo>
                  <a:lnTo>
                    <a:pt x="75" y="493"/>
                  </a:lnTo>
                  <a:lnTo>
                    <a:pt x="74" y="493"/>
                  </a:lnTo>
                  <a:lnTo>
                    <a:pt x="74" y="492"/>
                  </a:lnTo>
                  <a:lnTo>
                    <a:pt x="75" y="492"/>
                  </a:lnTo>
                  <a:lnTo>
                    <a:pt x="75" y="490"/>
                  </a:lnTo>
                  <a:lnTo>
                    <a:pt x="74" y="490"/>
                  </a:lnTo>
                  <a:lnTo>
                    <a:pt x="72" y="490"/>
                  </a:lnTo>
                  <a:lnTo>
                    <a:pt x="72" y="492"/>
                  </a:lnTo>
                  <a:lnTo>
                    <a:pt x="71" y="492"/>
                  </a:lnTo>
                  <a:lnTo>
                    <a:pt x="71" y="490"/>
                  </a:lnTo>
                  <a:lnTo>
                    <a:pt x="71" y="489"/>
                  </a:lnTo>
                  <a:lnTo>
                    <a:pt x="72" y="488"/>
                  </a:lnTo>
                  <a:lnTo>
                    <a:pt x="72" y="486"/>
                  </a:lnTo>
                  <a:lnTo>
                    <a:pt x="71" y="486"/>
                  </a:lnTo>
                  <a:lnTo>
                    <a:pt x="70" y="486"/>
                  </a:lnTo>
                  <a:lnTo>
                    <a:pt x="70" y="486"/>
                  </a:lnTo>
                  <a:lnTo>
                    <a:pt x="70" y="485"/>
                  </a:lnTo>
                  <a:lnTo>
                    <a:pt x="70" y="485"/>
                  </a:lnTo>
                  <a:lnTo>
                    <a:pt x="70" y="484"/>
                  </a:lnTo>
                  <a:lnTo>
                    <a:pt x="70" y="484"/>
                  </a:lnTo>
                  <a:lnTo>
                    <a:pt x="70" y="483"/>
                  </a:lnTo>
                  <a:lnTo>
                    <a:pt x="70" y="483"/>
                  </a:lnTo>
                  <a:lnTo>
                    <a:pt x="70" y="481"/>
                  </a:lnTo>
                  <a:lnTo>
                    <a:pt x="70" y="481"/>
                  </a:lnTo>
                  <a:lnTo>
                    <a:pt x="70" y="480"/>
                  </a:lnTo>
                  <a:lnTo>
                    <a:pt x="70" y="479"/>
                  </a:lnTo>
                  <a:lnTo>
                    <a:pt x="70" y="479"/>
                  </a:lnTo>
                  <a:lnTo>
                    <a:pt x="71" y="479"/>
                  </a:lnTo>
                  <a:lnTo>
                    <a:pt x="70" y="479"/>
                  </a:lnTo>
                  <a:lnTo>
                    <a:pt x="70" y="479"/>
                  </a:lnTo>
                  <a:lnTo>
                    <a:pt x="70" y="477"/>
                  </a:lnTo>
                  <a:lnTo>
                    <a:pt x="69" y="477"/>
                  </a:lnTo>
                  <a:lnTo>
                    <a:pt x="67" y="477"/>
                  </a:lnTo>
                  <a:lnTo>
                    <a:pt x="67" y="476"/>
                  </a:lnTo>
                  <a:lnTo>
                    <a:pt x="69" y="476"/>
                  </a:lnTo>
                  <a:lnTo>
                    <a:pt x="70" y="476"/>
                  </a:lnTo>
                  <a:lnTo>
                    <a:pt x="70" y="476"/>
                  </a:lnTo>
                  <a:lnTo>
                    <a:pt x="70" y="475"/>
                  </a:lnTo>
                  <a:lnTo>
                    <a:pt x="70" y="475"/>
                  </a:lnTo>
                  <a:lnTo>
                    <a:pt x="69" y="475"/>
                  </a:lnTo>
                  <a:lnTo>
                    <a:pt x="67" y="475"/>
                  </a:lnTo>
                  <a:lnTo>
                    <a:pt x="66" y="475"/>
                  </a:lnTo>
                  <a:lnTo>
                    <a:pt x="66" y="474"/>
                  </a:lnTo>
                  <a:lnTo>
                    <a:pt x="67" y="474"/>
                  </a:lnTo>
                  <a:lnTo>
                    <a:pt x="69" y="474"/>
                  </a:lnTo>
                  <a:lnTo>
                    <a:pt x="70" y="472"/>
                  </a:lnTo>
                  <a:lnTo>
                    <a:pt x="69" y="472"/>
                  </a:lnTo>
                  <a:lnTo>
                    <a:pt x="69" y="471"/>
                  </a:lnTo>
                  <a:lnTo>
                    <a:pt x="70" y="471"/>
                  </a:lnTo>
                  <a:lnTo>
                    <a:pt x="70" y="471"/>
                  </a:lnTo>
                  <a:lnTo>
                    <a:pt x="70" y="470"/>
                  </a:lnTo>
                  <a:lnTo>
                    <a:pt x="70" y="470"/>
                  </a:lnTo>
                  <a:lnTo>
                    <a:pt x="69" y="470"/>
                  </a:lnTo>
                  <a:lnTo>
                    <a:pt x="69" y="468"/>
                  </a:lnTo>
                  <a:lnTo>
                    <a:pt x="67" y="468"/>
                  </a:lnTo>
                  <a:lnTo>
                    <a:pt x="66" y="468"/>
                  </a:lnTo>
                  <a:lnTo>
                    <a:pt x="65" y="468"/>
                  </a:lnTo>
                  <a:lnTo>
                    <a:pt x="65" y="467"/>
                  </a:lnTo>
                  <a:lnTo>
                    <a:pt x="63" y="467"/>
                  </a:lnTo>
                  <a:lnTo>
                    <a:pt x="63" y="466"/>
                  </a:lnTo>
                  <a:lnTo>
                    <a:pt x="65" y="466"/>
                  </a:lnTo>
                  <a:lnTo>
                    <a:pt x="65" y="465"/>
                  </a:lnTo>
                  <a:lnTo>
                    <a:pt x="65" y="463"/>
                  </a:lnTo>
                  <a:lnTo>
                    <a:pt x="66" y="463"/>
                  </a:lnTo>
                  <a:lnTo>
                    <a:pt x="66" y="462"/>
                  </a:lnTo>
                  <a:lnTo>
                    <a:pt x="65" y="462"/>
                  </a:lnTo>
                  <a:lnTo>
                    <a:pt x="63" y="462"/>
                  </a:lnTo>
                  <a:lnTo>
                    <a:pt x="62" y="462"/>
                  </a:lnTo>
                  <a:lnTo>
                    <a:pt x="62" y="463"/>
                  </a:lnTo>
                  <a:lnTo>
                    <a:pt x="62" y="465"/>
                  </a:lnTo>
                  <a:lnTo>
                    <a:pt x="61" y="465"/>
                  </a:lnTo>
                  <a:lnTo>
                    <a:pt x="61" y="463"/>
                  </a:lnTo>
                  <a:lnTo>
                    <a:pt x="59" y="463"/>
                  </a:lnTo>
                  <a:lnTo>
                    <a:pt x="59" y="465"/>
                  </a:lnTo>
                  <a:lnTo>
                    <a:pt x="58" y="465"/>
                  </a:lnTo>
                  <a:lnTo>
                    <a:pt x="58" y="463"/>
                  </a:lnTo>
                  <a:lnTo>
                    <a:pt x="57" y="463"/>
                  </a:lnTo>
                  <a:lnTo>
                    <a:pt x="56" y="463"/>
                  </a:lnTo>
                  <a:lnTo>
                    <a:pt x="56" y="462"/>
                  </a:lnTo>
                  <a:lnTo>
                    <a:pt x="57" y="462"/>
                  </a:lnTo>
                  <a:lnTo>
                    <a:pt x="58" y="462"/>
                  </a:lnTo>
                  <a:lnTo>
                    <a:pt x="58" y="461"/>
                  </a:lnTo>
                  <a:lnTo>
                    <a:pt x="57" y="461"/>
                  </a:lnTo>
                  <a:lnTo>
                    <a:pt x="57" y="459"/>
                  </a:lnTo>
                  <a:lnTo>
                    <a:pt x="56" y="459"/>
                  </a:lnTo>
                  <a:lnTo>
                    <a:pt x="54" y="459"/>
                  </a:lnTo>
                  <a:lnTo>
                    <a:pt x="54" y="461"/>
                  </a:lnTo>
                  <a:lnTo>
                    <a:pt x="53" y="461"/>
                  </a:lnTo>
                  <a:lnTo>
                    <a:pt x="53" y="459"/>
                  </a:lnTo>
                  <a:lnTo>
                    <a:pt x="53" y="458"/>
                  </a:lnTo>
                  <a:lnTo>
                    <a:pt x="54" y="458"/>
                  </a:lnTo>
                  <a:lnTo>
                    <a:pt x="56" y="458"/>
                  </a:lnTo>
                  <a:lnTo>
                    <a:pt x="56" y="457"/>
                  </a:lnTo>
                  <a:lnTo>
                    <a:pt x="54" y="457"/>
                  </a:lnTo>
                  <a:lnTo>
                    <a:pt x="53" y="457"/>
                  </a:lnTo>
                  <a:lnTo>
                    <a:pt x="52" y="457"/>
                  </a:lnTo>
                  <a:lnTo>
                    <a:pt x="50" y="457"/>
                  </a:lnTo>
                  <a:lnTo>
                    <a:pt x="52" y="456"/>
                  </a:lnTo>
                  <a:lnTo>
                    <a:pt x="52" y="454"/>
                  </a:lnTo>
                  <a:lnTo>
                    <a:pt x="50" y="454"/>
                  </a:lnTo>
                  <a:lnTo>
                    <a:pt x="50" y="453"/>
                  </a:lnTo>
                  <a:lnTo>
                    <a:pt x="50" y="452"/>
                  </a:lnTo>
                  <a:lnTo>
                    <a:pt x="49" y="452"/>
                  </a:lnTo>
                  <a:lnTo>
                    <a:pt x="49" y="450"/>
                  </a:lnTo>
                  <a:lnTo>
                    <a:pt x="49" y="449"/>
                  </a:lnTo>
                  <a:lnTo>
                    <a:pt x="49" y="448"/>
                  </a:lnTo>
                  <a:lnTo>
                    <a:pt x="48" y="448"/>
                  </a:lnTo>
                  <a:lnTo>
                    <a:pt x="48" y="448"/>
                  </a:lnTo>
                  <a:lnTo>
                    <a:pt x="47" y="448"/>
                  </a:lnTo>
                  <a:lnTo>
                    <a:pt x="47" y="447"/>
                  </a:lnTo>
                  <a:lnTo>
                    <a:pt x="48" y="447"/>
                  </a:lnTo>
                  <a:lnTo>
                    <a:pt x="48" y="445"/>
                  </a:lnTo>
                  <a:lnTo>
                    <a:pt x="47" y="445"/>
                  </a:lnTo>
                  <a:lnTo>
                    <a:pt x="47" y="444"/>
                  </a:lnTo>
                  <a:lnTo>
                    <a:pt x="47" y="443"/>
                  </a:lnTo>
                  <a:lnTo>
                    <a:pt x="47" y="441"/>
                  </a:lnTo>
                  <a:lnTo>
                    <a:pt x="45" y="441"/>
                  </a:lnTo>
                  <a:lnTo>
                    <a:pt x="44" y="441"/>
                  </a:lnTo>
                  <a:lnTo>
                    <a:pt x="43" y="441"/>
                  </a:lnTo>
                  <a:lnTo>
                    <a:pt x="43" y="443"/>
                  </a:lnTo>
                  <a:lnTo>
                    <a:pt x="41" y="443"/>
                  </a:lnTo>
                  <a:lnTo>
                    <a:pt x="41" y="441"/>
                  </a:lnTo>
                  <a:lnTo>
                    <a:pt x="40" y="441"/>
                  </a:lnTo>
                  <a:lnTo>
                    <a:pt x="40" y="443"/>
                  </a:lnTo>
                  <a:lnTo>
                    <a:pt x="39" y="443"/>
                  </a:lnTo>
                  <a:lnTo>
                    <a:pt x="39" y="441"/>
                  </a:lnTo>
                  <a:lnTo>
                    <a:pt x="40" y="441"/>
                  </a:lnTo>
                  <a:lnTo>
                    <a:pt x="40" y="440"/>
                  </a:lnTo>
                  <a:lnTo>
                    <a:pt x="41" y="440"/>
                  </a:lnTo>
                  <a:lnTo>
                    <a:pt x="41" y="439"/>
                  </a:lnTo>
                  <a:lnTo>
                    <a:pt x="43" y="439"/>
                  </a:lnTo>
                  <a:lnTo>
                    <a:pt x="43" y="437"/>
                  </a:lnTo>
                  <a:lnTo>
                    <a:pt x="44" y="437"/>
                  </a:lnTo>
                  <a:lnTo>
                    <a:pt x="44" y="436"/>
                  </a:lnTo>
                  <a:lnTo>
                    <a:pt x="45" y="436"/>
                  </a:lnTo>
                  <a:lnTo>
                    <a:pt x="45" y="435"/>
                  </a:lnTo>
                  <a:lnTo>
                    <a:pt x="47" y="435"/>
                  </a:lnTo>
                  <a:lnTo>
                    <a:pt x="48" y="435"/>
                  </a:lnTo>
                  <a:lnTo>
                    <a:pt x="48" y="434"/>
                  </a:lnTo>
                  <a:lnTo>
                    <a:pt x="49" y="434"/>
                  </a:lnTo>
                  <a:lnTo>
                    <a:pt x="49" y="432"/>
                  </a:lnTo>
                  <a:lnTo>
                    <a:pt x="50" y="432"/>
                  </a:lnTo>
                  <a:lnTo>
                    <a:pt x="52" y="432"/>
                  </a:lnTo>
                  <a:lnTo>
                    <a:pt x="52" y="431"/>
                  </a:lnTo>
                  <a:lnTo>
                    <a:pt x="53" y="431"/>
                  </a:lnTo>
                  <a:lnTo>
                    <a:pt x="53" y="430"/>
                  </a:lnTo>
                  <a:lnTo>
                    <a:pt x="54" y="430"/>
                  </a:lnTo>
                  <a:lnTo>
                    <a:pt x="56" y="430"/>
                  </a:lnTo>
                  <a:lnTo>
                    <a:pt x="56" y="428"/>
                  </a:lnTo>
                  <a:lnTo>
                    <a:pt x="57" y="428"/>
                  </a:lnTo>
                  <a:lnTo>
                    <a:pt x="58" y="428"/>
                  </a:lnTo>
                  <a:lnTo>
                    <a:pt x="58" y="427"/>
                  </a:lnTo>
                  <a:lnTo>
                    <a:pt x="59" y="427"/>
                  </a:lnTo>
                  <a:lnTo>
                    <a:pt x="59" y="426"/>
                  </a:lnTo>
                  <a:lnTo>
                    <a:pt x="61" y="426"/>
                  </a:lnTo>
                  <a:lnTo>
                    <a:pt x="62" y="426"/>
                  </a:lnTo>
                  <a:lnTo>
                    <a:pt x="62" y="425"/>
                  </a:lnTo>
                  <a:lnTo>
                    <a:pt x="62" y="423"/>
                  </a:lnTo>
                  <a:lnTo>
                    <a:pt x="63" y="423"/>
                  </a:lnTo>
                  <a:lnTo>
                    <a:pt x="63" y="422"/>
                  </a:lnTo>
                  <a:lnTo>
                    <a:pt x="65" y="422"/>
                  </a:lnTo>
                  <a:lnTo>
                    <a:pt x="65" y="421"/>
                  </a:lnTo>
                  <a:lnTo>
                    <a:pt x="66" y="421"/>
                  </a:lnTo>
                  <a:lnTo>
                    <a:pt x="67" y="421"/>
                  </a:lnTo>
                  <a:lnTo>
                    <a:pt x="67" y="419"/>
                  </a:lnTo>
                  <a:lnTo>
                    <a:pt x="69" y="419"/>
                  </a:lnTo>
                  <a:lnTo>
                    <a:pt x="70" y="419"/>
                  </a:lnTo>
                  <a:lnTo>
                    <a:pt x="70" y="418"/>
                  </a:lnTo>
                  <a:lnTo>
                    <a:pt x="70" y="418"/>
                  </a:lnTo>
                  <a:lnTo>
                    <a:pt x="70" y="417"/>
                  </a:lnTo>
                  <a:lnTo>
                    <a:pt x="71" y="417"/>
                  </a:lnTo>
                  <a:lnTo>
                    <a:pt x="71" y="417"/>
                  </a:lnTo>
                  <a:lnTo>
                    <a:pt x="71" y="416"/>
                  </a:lnTo>
                  <a:lnTo>
                    <a:pt x="72" y="416"/>
                  </a:lnTo>
                  <a:lnTo>
                    <a:pt x="74" y="416"/>
                  </a:lnTo>
                  <a:lnTo>
                    <a:pt x="74" y="414"/>
                  </a:lnTo>
                  <a:lnTo>
                    <a:pt x="75" y="414"/>
                  </a:lnTo>
                  <a:lnTo>
                    <a:pt x="76" y="414"/>
                  </a:lnTo>
                  <a:lnTo>
                    <a:pt x="76" y="413"/>
                  </a:lnTo>
                  <a:lnTo>
                    <a:pt x="78" y="413"/>
                  </a:lnTo>
                  <a:lnTo>
                    <a:pt x="78" y="412"/>
                  </a:lnTo>
                  <a:lnTo>
                    <a:pt x="79" y="412"/>
                  </a:lnTo>
                  <a:lnTo>
                    <a:pt x="79" y="410"/>
                  </a:lnTo>
                  <a:lnTo>
                    <a:pt x="80" y="410"/>
                  </a:lnTo>
                  <a:lnTo>
                    <a:pt x="80" y="409"/>
                  </a:lnTo>
                  <a:lnTo>
                    <a:pt x="80" y="408"/>
                  </a:lnTo>
                  <a:lnTo>
                    <a:pt x="81" y="408"/>
                  </a:lnTo>
                  <a:lnTo>
                    <a:pt x="81" y="407"/>
                  </a:lnTo>
                  <a:lnTo>
                    <a:pt x="83" y="407"/>
                  </a:lnTo>
                  <a:lnTo>
                    <a:pt x="83" y="405"/>
                  </a:lnTo>
                  <a:lnTo>
                    <a:pt x="84" y="405"/>
                  </a:lnTo>
                  <a:lnTo>
                    <a:pt x="84" y="404"/>
                  </a:lnTo>
                  <a:lnTo>
                    <a:pt x="85" y="403"/>
                  </a:lnTo>
                  <a:lnTo>
                    <a:pt x="87" y="403"/>
                  </a:lnTo>
                  <a:lnTo>
                    <a:pt x="87" y="401"/>
                  </a:lnTo>
                  <a:lnTo>
                    <a:pt x="87" y="400"/>
                  </a:lnTo>
                  <a:lnTo>
                    <a:pt x="88" y="400"/>
                  </a:lnTo>
                  <a:lnTo>
                    <a:pt x="89" y="400"/>
                  </a:lnTo>
                  <a:lnTo>
                    <a:pt x="89" y="399"/>
                  </a:lnTo>
                  <a:lnTo>
                    <a:pt x="89" y="398"/>
                  </a:lnTo>
                  <a:lnTo>
                    <a:pt x="90" y="398"/>
                  </a:lnTo>
                  <a:lnTo>
                    <a:pt x="90" y="396"/>
                  </a:lnTo>
                  <a:lnTo>
                    <a:pt x="92" y="396"/>
                  </a:lnTo>
                  <a:lnTo>
                    <a:pt x="92" y="395"/>
                  </a:lnTo>
                  <a:lnTo>
                    <a:pt x="93" y="395"/>
                  </a:lnTo>
                  <a:lnTo>
                    <a:pt x="93" y="394"/>
                  </a:lnTo>
                  <a:lnTo>
                    <a:pt x="93" y="392"/>
                  </a:lnTo>
                  <a:lnTo>
                    <a:pt x="94" y="392"/>
                  </a:lnTo>
                  <a:lnTo>
                    <a:pt x="94" y="391"/>
                  </a:lnTo>
                  <a:lnTo>
                    <a:pt x="94" y="390"/>
                  </a:lnTo>
                  <a:lnTo>
                    <a:pt x="96" y="390"/>
                  </a:lnTo>
                  <a:lnTo>
                    <a:pt x="96" y="389"/>
                  </a:lnTo>
                  <a:lnTo>
                    <a:pt x="97" y="389"/>
                  </a:lnTo>
                  <a:lnTo>
                    <a:pt x="97" y="387"/>
                  </a:lnTo>
                  <a:lnTo>
                    <a:pt x="98" y="387"/>
                  </a:lnTo>
                  <a:lnTo>
                    <a:pt x="98" y="386"/>
                  </a:lnTo>
                  <a:lnTo>
                    <a:pt x="98" y="386"/>
                  </a:lnTo>
                  <a:lnTo>
                    <a:pt x="99" y="386"/>
                  </a:lnTo>
                  <a:lnTo>
                    <a:pt x="99" y="385"/>
                  </a:lnTo>
                  <a:lnTo>
                    <a:pt x="99" y="383"/>
                  </a:lnTo>
                  <a:lnTo>
                    <a:pt x="101" y="383"/>
                  </a:lnTo>
                  <a:lnTo>
                    <a:pt x="101" y="382"/>
                  </a:lnTo>
                  <a:lnTo>
                    <a:pt x="101" y="382"/>
                  </a:lnTo>
                  <a:lnTo>
                    <a:pt x="101" y="381"/>
                  </a:lnTo>
                  <a:lnTo>
                    <a:pt x="101" y="380"/>
                  </a:lnTo>
                  <a:lnTo>
                    <a:pt x="102" y="380"/>
                  </a:lnTo>
                  <a:lnTo>
                    <a:pt x="102" y="378"/>
                  </a:lnTo>
                  <a:lnTo>
                    <a:pt x="102" y="377"/>
                  </a:lnTo>
                  <a:lnTo>
                    <a:pt x="103" y="377"/>
                  </a:lnTo>
                  <a:lnTo>
                    <a:pt x="103" y="376"/>
                  </a:lnTo>
                  <a:lnTo>
                    <a:pt x="105" y="376"/>
                  </a:lnTo>
                  <a:lnTo>
                    <a:pt x="105" y="374"/>
                  </a:lnTo>
                  <a:lnTo>
                    <a:pt x="105" y="373"/>
                  </a:lnTo>
                  <a:lnTo>
                    <a:pt x="105" y="372"/>
                  </a:lnTo>
                  <a:lnTo>
                    <a:pt x="106" y="372"/>
                  </a:lnTo>
                  <a:lnTo>
                    <a:pt x="106" y="371"/>
                  </a:lnTo>
                  <a:lnTo>
                    <a:pt x="106" y="369"/>
                  </a:lnTo>
                  <a:lnTo>
                    <a:pt x="107" y="369"/>
                  </a:lnTo>
                  <a:lnTo>
                    <a:pt x="107" y="368"/>
                  </a:lnTo>
                  <a:lnTo>
                    <a:pt x="106" y="368"/>
                  </a:lnTo>
                  <a:lnTo>
                    <a:pt x="106" y="367"/>
                  </a:lnTo>
                  <a:lnTo>
                    <a:pt x="107" y="367"/>
                  </a:lnTo>
                  <a:lnTo>
                    <a:pt x="106" y="365"/>
                  </a:lnTo>
                  <a:lnTo>
                    <a:pt x="107" y="365"/>
                  </a:lnTo>
                  <a:lnTo>
                    <a:pt x="107" y="364"/>
                  </a:lnTo>
                  <a:lnTo>
                    <a:pt x="107" y="363"/>
                  </a:lnTo>
                  <a:lnTo>
                    <a:pt x="108" y="363"/>
                  </a:lnTo>
                  <a:lnTo>
                    <a:pt x="108" y="361"/>
                  </a:lnTo>
                  <a:lnTo>
                    <a:pt x="108" y="360"/>
                  </a:lnTo>
                  <a:lnTo>
                    <a:pt x="108" y="359"/>
                  </a:lnTo>
                  <a:lnTo>
                    <a:pt x="110" y="359"/>
                  </a:lnTo>
                  <a:lnTo>
                    <a:pt x="110" y="358"/>
                  </a:lnTo>
                  <a:lnTo>
                    <a:pt x="110" y="356"/>
                  </a:lnTo>
                  <a:lnTo>
                    <a:pt x="111" y="356"/>
                  </a:lnTo>
                  <a:lnTo>
                    <a:pt x="111" y="355"/>
                  </a:lnTo>
                  <a:lnTo>
                    <a:pt x="111" y="355"/>
                  </a:lnTo>
                  <a:lnTo>
                    <a:pt x="112" y="355"/>
                  </a:lnTo>
                  <a:lnTo>
                    <a:pt x="112" y="354"/>
                  </a:lnTo>
                  <a:lnTo>
                    <a:pt x="111" y="354"/>
                  </a:lnTo>
                  <a:lnTo>
                    <a:pt x="111" y="352"/>
                  </a:lnTo>
                  <a:lnTo>
                    <a:pt x="112" y="352"/>
                  </a:lnTo>
                  <a:lnTo>
                    <a:pt x="112" y="351"/>
                  </a:lnTo>
                  <a:lnTo>
                    <a:pt x="114" y="351"/>
                  </a:lnTo>
                  <a:lnTo>
                    <a:pt x="114" y="350"/>
                  </a:lnTo>
                  <a:lnTo>
                    <a:pt x="114" y="349"/>
                  </a:lnTo>
                  <a:lnTo>
                    <a:pt x="115" y="349"/>
                  </a:lnTo>
                  <a:lnTo>
                    <a:pt x="115" y="347"/>
                  </a:lnTo>
                  <a:lnTo>
                    <a:pt x="114" y="347"/>
                  </a:lnTo>
                  <a:lnTo>
                    <a:pt x="114" y="346"/>
                  </a:lnTo>
                  <a:lnTo>
                    <a:pt x="114" y="345"/>
                  </a:lnTo>
                  <a:lnTo>
                    <a:pt x="115" y="345"/>
                  </a:lnTo>
                  <a:lnTo>
                    <a:pt x="115" y="343"/>
                  </a:lnTo>
                  <a:lnTo>
                    <a:pt x="114" y="343"/>
                  </a:lnTo>
                  <a:lnTo>
                    <a:pt x="114" y="342"/>
                  </a:lnTo>
                  <a:lnTo>
                    <a:pt x="114" y="341"/>
                  </a:lnTo>
                  <a:lnTo>
                    <a:pt x="115" y="341"/>
                  </a:lnTo>
                  <a:lnTo>
                    <a:pt x="115" y="340"/>
                  </a:lnTo>
                  <a:lnTo>
                    <a:pt x="114" y="340"/>
                  </a:lnTo>
                  <a:lnTo>
                    <a:pt x="114" y="338"/>
                  </a:lnTo>
                  <a:lnTo>
                    <a:pt x="114" y="337"/>
                  </a:lnTo>
                  <a:lnTo>
                    <a:pt x="115" y="337"/>
                  </a:lnTo>
                  <a:lnTo>
                    <a:pt x="115" y="336"/>
                  </a:lnTo>
                  <a:lnTo>
                    <a:pt x="115" y="334"/>
                  </a:lnTo>
                  <a:lnTo>
                    <a:pt x="115" y="333"/>
                  </a:lnTo>
                  <a:lnTo>
                    <a:pt x="115" y="332"/>
                  </a:lnTo>
                  <a:lnTo>
                    <a:pt x="115" y="331"/>
                  </a:lnTo>
                  <a:lnTo>
                    <a:pt x="115" y="329"/>
                  </a:lnTo>
                  <a:lnTo>
                    <a:pt x="114" y="329"/>
                  </a:lnTo>
                  <a:lnTo>
                    <a:pt x="114" y="328"/>
                  </a:lnTo>
                  <a:lnTo>
                    <a:pt x="115" y="328"/>
                  </a:lnTo>
                  <a:lnTo>
                    <a:pt x="115" y="327"/>
                  </a:lnTo>
                  <a:lnTo>
                    <a:pt x="114" y="327"/>
                  </a:lnTo>
                  <a:lnTo>
                    <a:pt x="114" y="325"/>
                  </a:lnTo>
                  <a:lnTo>
                    <a:pt x="112" y="325"/>
                  </a:lnTo>
                  <a:lnTo>
                    <a:pt x="112" y="324"/>
                  </a:lnTo>
                  <a:lnTo>
                    <a:pt x="112" y="324"/>
                  </a:lnTo>
                  <a:lnTo>
                    <a:pt x="112" y="323"/>
                  </a:lnTo>
                  <a:lnTo>
                    <a:pt x="112" y="322"/>
                  </a:lnTo>
                  <a:lnTo>
                    <a:pt x="112" y="320"/>
                  </a:lnTo>
                  <a:lnTo>
                    <a:pt x="112" y="319"/>
                  </a:lnTo>
                  <a:lnTo>
                    <a:pt x="111" y="319"/>
                  </a:lnTo>
                  <a:lnTo>
                    <a:pt x="111" y="318"/>
                  </a:lnTo>
                  <a:lnTo>
                    <a:pt x="111" y="316"/>
                  </a:lnTo>
                  <a:lnTo>
                    <a:pt x="111" y="315"/>
                  </a:lnTo>
                  <a:lnTo>
                    <a:pt x="111" y="314"/>
                  </a:lnTo>
                  <a:lnTo>
                    <a:pt x="110" y="314"/>
                  </a:lnTo>
                  <a:lnTo>
                    <a:pt x="110" y="313"/>
                  </a:lnTo>
                  <a:lnTo>
                    <a:pt x="110" y="311"/>
                  </a:lnTo>
                  <a:lnTo>
                    <a:pt x="110" y="310"/>
                  </a:lnTo>
                  <a:lnTo>
                    <a:pt x="110" y="309"/>
                  </a:lnTo>
                  <a:lnTo>
                    <a:pt x="108" y="309"/>
                  </a:lnTo>
                  <a:lnTo>
                    <a:pt x="108" y="307"/>
                  </a:lnTo>
                  <a:lnTo>
                    <a:pt x="108" y="306"/>
                  </a:lnTo>
                  <a:lnTo>
                    <a:pt x="108" y="305"/>
                  </a:lnTo>
                  <a:lnTo>
                    <a:pt x="107" y="305"/>
                  </a:lnTo>
                  <a:lnTo>
                    <a:pt x="107" y="304"/>
                  </a:lnTo>
                  <a:lnTo>
                    <a:pt x="107" y="302"/>
                  </a:lnTo>
                  <a:lnTo>
                    <a:pt x="106" y="302"/>
                  </a:lnTo>
                  <a:lnTo>
                    <a:pt x="106" y="301"/>
                  </a:lnTo>
                  <a:lnTo>
                    <a:pt x="106" y="300"/>
                  </a:lnTo>
                  <a:lnTo>
                    <a:pt x="106" y="298"/>
                  </a:lnTo>
                  <a:lnTo>
                    <a:pt x="106" y="297"/>
                  </a:lnTo>
                  <a:lnTo>
                    <a:pt x="105" y="297"/>
                  </a:lnTo>
                  <a:lnTo>
                    <a:pt x="105" y="296"/>
                  </a:lnTo>
                  <a:lnTo>
                    <a:pt x="105" y="295"/>
                  </a:lnTo>
                  <a:lnTo>
                    <a:pt x="105" y="293"/>
                  </a:lnTo>
                  <a:lnTo>
                    <a:pt x="105" y="293"/>
                  </a:lnTo>
                  <a:lnTo>
                    <a:pt x="103" y="293"/>
                  </a:lnTo>
                  <a:lnTo>
                    <a:pt x="103" y="292"/>
                  </a:lnTo>
                  <a:lnTo>
                    <a:pt x="103" y="291"/>
                  </a:lnTo>
                  <a:lnTo>
                    <a:pt x="103" y="289"/>
                  </a:lnTo>
                  <a:lnTo>
                    <a:pt x="102" y="289"/>
                  </a:lnTo>
                  <a:lnTo>
                    <a:pt x="102" y="288"/>
                  </a:lnTo>
                  <a:lnTo>
                    <a:pt x="102" y="287"/>
                  </a:lnTo>
                  <a:lnTo>
                    <a:pt x="101" y="287"/>
                  </a:lnTo>
                  <a:lnTo>
                    <a:pt x="101" y="285"/>
                  </a:lnTo>
                  <a:lnTo>
                    <a:pt x="101" y="284"/>
                  </a:lnTo>
                  <a:lnTo>
                    <a:pt x="101" y="284"/>
                  </a:lnTo>
                  <a:lnTo>
                    <a:pt x="101" y="283"/>
                  </a:lnTo>
                  <a:lnTo>
                    <a:pt x="99" y="283"/>
                  </a:lnTo>
                  <a:lnTo>
                    <a:pt x="99" y="282"/>
                  </a:lnTo>
                  <a:lnTo>
                    <a:pt x="99" y="280"/>
                  </a:lnTo>
                  <a:lnTo>
                    <a:pt x="98" y="280"/>
                  </a:lnTo>
                  <a:lnTo>
                    <a:pt x="98" y="279"/>
                  </a:lnTo>
                  <a:lnTo>
                    <a:pt x="98" y="278"/>
                  </a:lnTo>
                  <a:lnTo>
                    <a:pt x="97" y="278"/>
                  </a:lnTo>
                  <a:lnTo>
                    <a:pt x="97" y="276"/>
                  </a:lnTo>
                  <a:lnTo>
                    <a:pt x="96" y="276"/>
                  </a:lnTo>
                  <a:lnTo>
                    <a:pt x="96" y="275"/>
                  </a:lnTo>
                  <a:lnTo>
                    <a:pt x="94" y="275"/>
                  </a:lnTo>
                  <a:lnTo>
                    <a:pt x="94" y="274"/>
                  </a:lnTo>
                  <a:lnTo>
                    <a:pt x="94" y="273"/>
                  </a:lnTo>
                  <a:lnTo>
                    <a:pt x="93" y="273"/>
                  </a:lnTo>
                  <a:lnTo>
                    <a:pt x="93" y="271"/>
                  </a:lnTo>
                  <a:lnTo>
                    <a:pt x="92" y="271"/>
                  </a:lnTo>
                  <a:lnTo>
                    <a:pt x="92" y="270"/>
                  </a:lnTo>
                  <a:lnTo>
                    <a:pt x="90" y="270"/>
                  </a:lnTo>
                  <a:lnTo>
                    <a:pt x="90" y="269"/>
                  </a:lnTo>
                  <a:lnTo>
                    <a:pt x="90" y="267"/>
                  </a:lnTo>
                  <a:lnTo>
                    <a:pt x="90" y="266"/>
                  </a:lnTo>
                  <a:lnTo>
                    <a:pt x="90" y="265"/>
                  </a:lnTo>
                  <a:lnTo>
                    <a:pt x="89" y="265"/>
                  </a:lnTo>
                  <a:lnTo>
                    <a:pt x="88" y="265"/>
                  </a:lnTo>
                  <a:lnTo>
                    <a:pt x="88" y="264"/>
                  </a:lnTo>
                  <a:lnTo>
                    <a:pt x="88" y="262"/>
                  </a:lnTo>
                  <a:lnTo>
                    <a:pt x="87" y="262"/>
                  </a:lnTo>
                  <a:lnTo>
                    <a:pt x="87" y="262"/>
                  </a:lnTo>
                  <a:lnTo>
                    <a:pt x="85" y="262"/>
                  </a:lnTo>
                  <a:lnTo>
                    <a:pt x="85" y="261"/>
                  </a:lnTo>
                  <a:lnTo>
                    <a:pt x="84" y="261"/>
                  </a:lnTo>
                  <a:lnTo>
                    <a:pt x="84" y="260"/>
                  </a:lnTo>
                  <a:lnTo>
                    <a:pt x="83" y="260"/>
                  </a:lnTo>
                  <a:lnTo>
                    <a:pt x="83" y="258"/>
                  </a:lnTo>
                  <a:lnTo>
                    <a:pt x="81" y="258"/>
                  </a:lnTo>
                  <a:lnTo>
                    <a:pt x="81" y="257"/>
                  </a:lnTo>
                  <a:lnTo>
                    <a:pt x="81" y="256"/>
                  </a:lnTo>
                  <a:lnTo>
                    <a:pt x="80" y="256"/>
                  </a:lnTo>
                  <a:lnTo>
                    <a:pt x="80" y="255"/>
                  </a:lnTo>
                  <a:lnTo>
                    <a:pt x="79" y="255"/>
                  </a:lnTo>
                  <a:lnTo>
                    <a:pt x="79" y="253"/>
                  </a:lnTo>
                  <a:lnTo>
                    <a:pt x="78" y="253"/>
                  </a:lnTo>
                  <a:lnTo>
                    <a:pt x="76" y="253"/>
                  </a:lnTo>
                  <a:lnTo>
                    <a:pt x="76" y="252"/>
                  </a:lnTo>
                  <a:lnTo>
                    <a:pt x="76" y="251"/>
                  </a:lnTo>
                  <a:lnTo>
                    <a:pt x="75" y="251"/>
                  </a:lnTo>
                  <a:lnTo>
                    <a:pt x="74" y="251"/>
                  </a:lnTo>
                  <a:lnTo>
                    <a:pt x="74" y="249"/>
                  </a:lnTo>
                  <a:lnTo>
                    <a:pt x="72" y="249"/>
                  </a:lnTo>
                  <a:lnTo>
                    <a:pt x="72" y="248"/>
                  </a:lnTo>
                  <a:lnTo>
                    <a:pt x="71" y="248"/>
                  </a:lnTo>
                  <a:lnTo>
                    <a:pt x="70" y="248"/>
                  </a:lnTo>
                  <a:lnTo>
                    <a:pt x="70" y="247"/>
                  </a:lnTo>
                  <a:lnTo>
                    <a:pt x="70" y="247"/>
                  </a:lnTo>
                  <a:lnTo>
                    <a:pt x="70" y="246"/>
                  </a:lnTo>
                  <a:lnTo>
                    <a:pt x="69" y="246"/>
                  </a:lnTo>
                  <a:lnTo>
                    <a:pt x="67" y="246"/>
                  </a:lnTo>
                  <a:lnTo>
                    <a:pt x="66" y="246"/>
                  </a:lnTo>
                  <a:lnTo>
                    <a:pt x="66" y="244"/>
                  </a:lnTo>
                  <a:lnTo>
                    <a:pt x="66" y="243"/>
                  </a:lnTo>
                  <a:lnTo>
                    <a:pt x="65" y="243"/>
                  </a:lnTo>
                  <a:lnTo>
                    <a:pt x="63" y="243"/>
                  </a:lnTo>
                  <a:lnTo>
                    <a:pt x="63" y="242"/>
                  </a:lnTo>
                  <a:lnTo>
                    <a:pt x="62" y="242"/>
                  </a:lnTo>
                  <a:lnTo>
                    <a:pt x="62" y="240"/>
                  </a:lnTo>
                  <a:lnTo>
                    <a:pt x="61" y="240"/>
                  </a:lnTo>
                  <a:lnTo>
                    <a:pt x="59" y="240"/>
                  </a:lnTo>
                  <a:lnTo>
                    <a:pt x="58" y="240"/>
                  </a:lnTo>
                  <a:lnTo>
                    <a:pt x="57" y="240"/>
                  </a:lnTo>
                  <a:lnTo>
                    <a:pt x="57" y="239"/>
                  </a:lnTo>
                  <a:lnTo>
                    <a:pt x="56" y="239"/>
                  </a:lnTo>
                  <a:lnTo>
                    <a:pt x="54" y="239"/>
                  </a:lnTo>
                  <a:lnTo>
                    <a:pt x="54" y="238"/>
                  </a:lnTo>
                  <a:lnTo>
                    <a:pt x="53" y="238"/>
                  </a:lnTo>
                  <a:lnTo>
                    <a:pt x="52" y="238"/>
                  </a:lnTo>
                  <a:lnTo>
                    <a:pt x="50" y="238"/>
                  </a:lnTo>
                  <a:lnTo>
                    <a:pt x="49" y="238"/>
                  </a:lnTo>
                  <a:lnTo>
                    <a:pt x="49" y="237"/>
                  </a:lnTo>
                  <a:lnTo>
                    <a:pt x="48" y="237"/>
                  </a:lnTo>
                  <a:lnTo>
                    <a:pt x="48" y="235"/>
                  </a:lnTo>
                  <a:lnTo>
                    <a:pt x="48" y="234"/>
                  </a:lnTo>
                  <a:lnTo>
                    <a:pt x="47" y="234"/>
                  </a:lnTo>
                  <a:lnTo>
                    <a:pt x="47" y="233"/>
                  </a:lnTo>
                  <a:lnTo>
                    <a:pt x="45" y="233"/>
                  </a:lnTo>
                  <a:lnTo>
                    <a:pt x="45" y="234"/>
                  </a:lnTo>
                  <a:lnTo>
                    <a:pt x="44" y="234"/>
                  </a:lnTo>
                  <a:lnTo>
                    <a:pt x="44" y="233"/>
                  </a:lnTo>
                  <a:lnTo>
                    <a:pt x="43" y="233"/>
                  </a:lnTo>
                  <a:lnTo>
                    <a:pt x="43" y="231"/>
                  </a:lnTo>
                  <a:lnTo>
                    <a:pt x="41" y="231"/>
                  </a:lnTo>
                  <a:lnTo>
                    <a:pt x="41" y="230"/>
                  </a:lnTo>
                  <a:lnTo>
                    <a:pt x="40" y="230"/>
                  </a:lnTo>
                  <a:lnTo>
                    <a:pt x="40" y="231"/>
                  </a:lnTo>
                  <a:lnTo>
                    <a:pt x="39" y="231"/>
                  </a:lnTo>
                  <a:lnTo>
                    <a:pt x="39" y="230"/>
                  </a:lnTo>
                  <a:lnTo>
                    <a:pt x="39" y="230"/>
                  </a:lnTo>
                  <a:lnTo>
                    <a:pt x="39" y="230"/>
                  </a:lnTo>
                  <a:lnTo>
                    <a:pt x="39" y="229"/>
                  </a:lnTo>
                  <a:lnTo>
                    <a:pt x="38" y="229"/>
                  </a:lnTo>
                  <a:lnTo>
                    <a:pt x="36" y="229"/>
                  </a:lnTo>
                  <a:lnTo>
                    <a:pt x="36" y="228"/>
                  </a:lnTo>
                  <a:lnTo>
                    <a:pt x="35" y="228"/>
                  </a:lnTo>
                  <a:lnTo>
                    <a:pt x="34" y="228"/>
                  </a:lnTo>
                  <a:lnTo>
                    <a:pt x="34" y="229"/>
                  </a:lnTo>
                  <a:lnTo>
                    <a:pt x="32" y="229"/>
                  </a:lnTo>
                  <a:lnTo>
                    <a:pt x="31" y="229"/>
                  </a:lnTo>
                  <a:lnTo>
                    <a:pt x="31" y="228"/>
                  </a:lnTo>
                  <a:lnTo>
                    <a:pt x="32" y="228"/>
                  </a:lnTo>
                  <a:lnTo>
                    <a:pt x="32" y="226"/>
                  </a:lnTo>
                  <a:lnTo>
                    <a:pt x="34" y="226"/>
                  </a:lnTo>
                  <a:lnTo>
                    <a:pt x="34" y="225"/>
                  </a:lnTo>
                  <a:lnTo>
                    <a:pt x="32" y="225"/>
                  </a:lnTo>
                  <a:lnTo>
                    <a:pt x="32" y="224"/>
                  </a:lnTo>
                  <a:lnTo>
                    <a:pt x="32" y="222"/>
                  </a:lnTo>
                  <a:lnTo>
                    <a:pt x="32" y="221"/>
                  </a:lnTo>
                  <a:lnTo>
                    <a:pt x="32" y="220"/>
                  </a:lnTo>
                  <a:lnTo>
                    <a:pt x="32" y="219"/>
                  </a:lnTo>
                  <a:lnTo>
                    <a:pt x="31" y="219"/>
                  </a:lnTo>
                  <a:lnTo>
                    <a:pt x="31" y="217"/>
                  </a:lnTo>
                  <a:lnTo>
                    <a:pt x="30" y="217"/>
                  </a:lnTo>
                  <a:lnTo>
                    <a:pt x="30" y="216"/>
                  </a:lnTo>
                  <a:lnTo>
                    <a:pt x="30" y="215"/>
                  </a:lnTo>
                  <a:lnTo>
                    <a:pt x="29" y="215"/>
                  </a:lnTo>
                  <a:lnTo>
                    <a:pt x="29" y="213"/>
                  </a:lnTo>
                  <a:lnTo>
                    <a:pt x="29" y="212"/>
                  </a:lnTo>
                  <a:lnTo>
                    <a:pt x="29" y="211"/>
                  </a:lnTo>
                  <a:lnTo>
                    <a:pt x="29" y="210"/>
                  </a:lnTo>
                  <a:lnTo>
                    <a:pt x="30" y="210"/>
                  </a:lnTo>
                  <a:lnTo>
                    <a:pt x="30" y="211"/>
                  </a:lnTo>
                  <a:lnTo>
                    <a:pt x="30" y="212"/>
                  </a:lnTo>
                  <a:lnTo>
                    <a:pt x="30" y="213"/>
                  </a:lnTo>
                  <a:lnTo>
                    <a:pt x="31" y="213"/>
                  </a:lnTo>
                  <a:lnTo>
                    <a:pt x="31" y="212"/>
                  </a:lnTo>
                  <a:lnTo>
                    <a:pt x="32" y="212"/>
                  </a:lnTo>
                  <a:lnTo>
                    <a:pt x="34" y="212"/>
                  </a:lnTo>
                  <a:lnTo>
                    <a:pt x="35" y="212"/>
                  </a:lnTo>
                  <a:lnTo>
                    <a:pt x="35" y="211"/>
                  </a:lnTo>
                  <a:lnTo>
                    <a:pt x="34" y="211"/>
                  </a:lnTo>
                  <a:lnTo>
                    <a:pt x="35" y="210"/>
                  </a:lnTo>
                  <a:lnTo>
                    <a:pt x="35" y="208"/>
                  </a:lnTo>
                  <a:lnTo>
                    <a:pt x="35" y="207"/>
                  </a:lnTo>
                  <a:lnTo>
                    <a:pt x="34" y="207"/>
                  </a:lnTo>
                  <a:lnTo>
                    <a:pt x="34" y="206"/>
                  </a:lnTo>
                  <a:lnTo>
                    <a:pt x="35" y="206"/>
                  </a:lnTo>
                  <a:lnTo>
                    <a:pt x="35" y="204"/>
                  </a:lnTo>
                  <a:lnTo>
                    <a:pt x="34" y="204"/>
                  </a:lnTo>
                  <a:lnTo>
                    <a:pt x="34" y="203"/>
                  </a:lnTo>
                  <a:lnTo>
                    <a:pt x="35" y="203"/>
                  </a:lnTo>
                  <a:lnTo>
                    <a:pt x="36" y="203"/>
                  </a:lnTo>
                  <a:lnTo>
                    <a:pt x="36" y="202"/>
                  </a:lnTo>
                  <a:lnTo>
                    <a:pt x="36" y="200"/>
                  </a:lnTo>
                  <a:lnTo>
                    <a:pt x="38" y="200"/>
                  </a:lnTo>
                  <a:lnTo>
                    <a:pt x="36" y="199"/>
                  </a:lnTo>
                  <a:lnTo>
                    <a:pt x="38" y="199"/>
                  </a:lnTo>
                  <a:lnTo>
                    <a:pt x="38" y="199"/>
                  </a:lnTo>
                  <a:lnTo>
                    <a:pt x="36" y="199"/>
                  </a:lnTo>
                  <a:lnTo>
                    <a:pt x="36" y="198"/>
                  </a:lnTo>
                  <a:lnTo>
                    <a:pt x="38" y="198"/>
                  </a:lnTo>
                  <a:lnTo>
                    <a:pt x="38" y="197"/>
                  </a:lnTo>
                  <a:lnTo>
                    <a:pt x="38" y="195"/>
                  </a:lnTo>
                  <a:lnTo>
                    <a:pt x="39" y="195"/>
                  </a:lnTo>
                  <a:lnTo>
                    <a:pt x="39" y="194"/>
                  </a:lnTo>
                  <a:lnTo>
                    <a:pt x="39" y="194"/>
                  </a:lnTo>
                  <a:lnTo>
                    <a:pt x="40" y="194"/>
                  </a:lnTo>
                  <a:lnTo>
                    <a:pt x="40" y="193"/>
                  </a:lnTo>
                  <a:lnTo>
                    <a:pt x="39" y="193"/>
                  </a:lnTo>
                  <a:lnTo>
                    <a:pt x="39" y="191"/>
                  </a:lnTo>
                  <a:lnTo>
                    <a:pt x="40" y="191"/>
                  </a:lnTo>
                  <a:lnTo>
                    <a:pt x="41" y="191"/>
                  </a:lnTo>
                  <a:lnTo>
                    <a:pt x="43" y="191"/>
                  </a:lnTo>
                  <a:lnTo>
                    <a:pt x="43" y="190"/>
                  </a:lnTo>
                  <a:lnTo>
                    <a:pt x="41" y="190"/>
                  </a:lnTo>
                  <a:lnTo>
                    <a:pt x="41" y="189"/>
                  </a:lnTo>
                  <a:lnTo>
                    <a:pt x="43" y="189"/>
                  </a:lnTo>
                  <a:lnTo>
                    <a:pt x="44" y="189"/>
                  </a:lnTo>
                  <a:lnTo>
                    <a:pt x="44" y="188"/>
                  </a:lnTo>
                  <a:lnTo>
                    <a:pt x="44" y="186"/>
                  </a:lnTo>
                  <a:lnTo>
                    <a:pt x="43" y="185"/>
                  </a:lnTo>
                  <a:lnTo>
                    <a:pt x="44" y="185"/>
                  </a:lnTo>
                  <a:lnTo>
                    <a:pt x="44" y="184"/>
                  </a:lnTo>
                  <a:lnTo>
                    <a:pt x="45" y="184"/>
                  </a:lnTo>
                  <a:lnTo>
                    <a:pt x="45" y="182"/>
                  </a:lnTo>
                  <a:lnTo>
                    <a:pt x="44" y="182"/>
                  </a:lnTo>
                  <a:lnTo>
                    <a:pt x="43" y="182"/>
                  </a:lnTo>
                  <a:lnTo>
                    <a:pt x="41" y="182"/>
                  </a:lnTo>
                  <a:lnTo>
                    <a:pt x="41" y="181"/>
                  </a:lnTo>
                  <a:lnTo>
                    <a:pt x="40" y="181"/>
                  </a:lnTo>
                  <a:lnTo>
                    <a:pt x="40" y="180"/>
                  </a:lnTo>
                  <a:lnTo>
                    <a:pt x="39" y="180"/>
                  </a:lnTo>
                  <a:lnTo>
                    <a:pt x="39" y="179"/>
                  </a:lnTo>
                  <a:lnTo>
                    <a:pt x="39" y="177"/>
                  </a:lnTo>
                  <a:lnTo>
                    <a:pt x="40" y="177"/>
                  </a:lnTo>
                  <a:lnTo>
                    <a:pt x="40" y="176"/>
                  </a:lnTo>
                  <a:lnTo>
                    <a:pt x="41" y="176"/>
                  </a:lnTo>
                  <a:lnTo>
                    <a:pt x="43" y="176"/>
                  </a:lnTo>
                  <a:lnTo>
                    <a:pt x="43" y="175"/>
                  </a:lnTo>
                  <a:lnTo>
                    <a:pt x="43" y="173"/>
                  </a:lnTo>
                  <a:lnTo>
                    <a:pt x="41" y="173"/>
                  </a:lnTo>
                  <a:lnTo>
                    <a:pt x="41" y="172"/>
                  </a:lnTo>
                  <a:lnTo>
                    <a:pt x="41" y="171"/>
                  </a:lnTo>
                  <a:lnTo>
                    <a:pt x="40" y="171"/>
                  </a:lnTo>
                  <a:lnTo>
                    <a:pt x="40" y="170"/>
                  </a:lnTo>
                  <a:lnTo>
                    <a:pt x="40" y="168"/>
                  </a:lnTo>
                  <a:lnTo>
                    <a:pt x="40" y="168"/>
                  </a:lnTo>
                  <a:lnTo>
                    <a:pt x="40" y="167"/>
                  </a:lnTo>
                  <a:lnTo>
                    <a:pt x="40" y="166"/>
                  </a:lnTo>
                  <a:lnTo>
                    <a:pt x="41" y="166"/>
                  </a:lnTo>
                  <a:lnTo>
                    <a:pt x="43" y="166"/>
                  </a:lnTo>
                  <a:lnTo>
                    <a:pt x="43" y="167"/>
                  </a:lnTo>
                  <a:lnTo>
                    <a:pt x="44" y="167"/>
                  </a:lnTo>
                  <a:lnTo>
                    <a:pt x="45" y="167"/>
                  </a:lnTo>
                  <a:lnTo>
                    <a:pt x="45" y="168"/>
                  </a:lnTo>
                  <a:lnTo>
                    <a:pt x="44" y="168"/>
                  </a:lnTo>
                  <a:lnTo>
                    <a:pt x="44" y="168"/>
                  </a:lnTo>
                  <a:lnTo>
                    <a:pt x="45" y="168"/>
                  </a:lnTo>
                  <a:lnTo>
                    <a:pt x="47" y="168"/>
                  </a:lnTo>
                  <a:lnTo>
                    <a:pt x="48" y="168"/>
                  </a:lnTo>
                  <a:lnTo>
                    <a:pt x="48" y="168"/>
                  </a:lnTo>
                  <a:lnTo>
                    <a:pt x="47" y="168"/>
                  </a:lnTo>
                  <a:lnTo>
                    <a:pt x="47" y="167"/>
                  </a:lnTo>
                  <a:lnTo>
                    <a:pt x="45" y="167"/>
                  </a:lnTo>
                  <a:lnTo>
                    <a:pt x="45" y="166"/>
                  </a:lnTo>
                  <a:lnTo>
                    <a:pt x="45" y="164"/>
                  </a:lnTo>
                  <a:lnTo>
                    <a:pt x="45" y="163"/>
                  </a:lnTo>
                  <a:lnTo>
                    <a:pt x="47" y="163"/>
                  </a:lnTo>
                  <a:lnTo>
                    <a:pt x="48" y="163"/>
                  </a:lnTo>
                  <a:lnTo>
                    <a:pt x="48" y="162"/>
                  </a:lnTo>
                  <a:lnTo>
                    <a:pt x="49" y="162"/>
                  </a:lnTo>
                  <a:lnTo>
                    <a:pt x="49" y="161"/>
                  </a:lnTo>
                  <a:lnTo>
                    <a:pt x="50" y="161"/>
                  </a:lnTo>
                  <a:lnTo>
                    <a:pt x="50" y="159"/>
                  </a:lnTo>
                  <a:lnTo>
                    <a:pt x="50" y="158"/>
                  </a:lnTo>
                  <a:lnTo>
                    <a:pt x="49" y="158"/>
                  </a:lnTo>
                  <a:lnTo>
                    <a:pt x="48" y="158"/>
                  </a:lnTo>
                  <a:lnTo>
                    <a:pt x="48" y="157"/>
                  </a:lnTo>
                  <a:lnTo>
                    <a:pt x="48" y="155"/>
                  </a:lnTo>
                  <a:lnTo>
                    <a:pt x="48" y="154"/>
                  </a:lnTo>
                  <a:lnTo>
                    <a:pt x="47" y="154"/>
                  </a:lnTo>
                  <a:lnTo>
                    <a:pt x="47" y="153"/>
                  </a:lnTo>
                  <a:lnTo>
                    <a:pt x="48" y="153"/>
                  </a:lnTo>
                  <a:lnTo>
                    <a:pt x="48" y="152"/>
                  </a:lnTo>
                  <a:lnTo>
                    <a:pt x="49" y="152"/>
                  </a:lnTo>
                  <a:lnTo>
                    <a:pt x="49" y="150"/>
                  </a:lnTo>
                  <a:lnTo>
                    <a:pt x="49" y="149"/>
                  </a:lnTo>
                  <a:lnTo>
                    <a:pt x="49" y="148"/>
                  </a:lnTo>
                  <a:lnTo>
                    <a:pt x="50" y="148"/>
                  </a:lnTo>
                  <a:lnTo>
                    <a:pt x="50" y="146"/>
                  </a:lnTo>
                  <a:lnTo>
                    <a:pt x="52" y="146"/>
                  </a:lnTo>
                  <a:lnTo>
                    <a:pt x="52" y="145"/>
                  </a:lnTo>
                  <a:lnTo>
                    <a:pt x="50" y="145"/>
                  </a:lnTo>
                  <a:lnTo>
                    <a:pt x="50" y="146"/>
                  </a:lnTo>
                  <a:lnTo>
                    <a:pt x="49" y="146"/>
                  </a:lnTo>
                  <a:lnTo>
                    <a:pt x="49" y="148"/>
                  </a:lnTo>
                  <a:lnTo>
                    <a:pt x="48" y="148"/>
                  </a:lnTo>
                  <a:lnTo>
                    <a:pt x="47" y="148"/>
                  </a:lnTo>
                  <a:lnTo>
                    <a:pt x="47" y="146"/>
                  </a:lnTo>
                  <a:lnTo>
                    <a:pt x="45" y="146"/>
                  </a:lnTo>
                  <a:lnTo>
                    <a:pt x="44" y="146"/>
                  </a:lnTo>
                  <a:lnTo>
                    <a:pt x="44" y="148"/>
                  </a:lnTo>
                  <a:lnTo>
                    <a:pt x="43" y="148"/>
                  </a:lnTo>
                  <a:lnTo>
                    <a:pt x="41" y="148"/>
                  </a:lnTo>
                  <a:lnTo>
                    <a:pt x="40" y="148"/>
                  </a:lnTo>
                  <a:lnTo>
                    <a:pt x="40" y="146"/>
                  </a:lnTo>
                  <a:lnTo>
                    <a:pt x="40" y="145"/>
                  </a:lnTo>
                  <a:lnTo>
                    <a:pt x="40" y="144"/>
                  </a:lnTo>
                  <a:lnTo>
                    <a:pt x="41" y="144"/>
                  </a:lnTo>
                  <a:lnTo>
                    <a:pt x="43" y="144"/>
                  </a:lnTo>
                  <a:lnTo>
                    <a:pt x="43" y="143"/>
                  </a:lnTo>
                  <a:lnTo>
                    <a:pt x="41" y="143"/>
                  </a:lnTo>
                  <a:lnTo>
                    <a:pt x="40" y="143"/>
                  </a:lnTo>
                  <a:lnTo>
                    <a:pt x="40" y="141"/>
                  </a:lnTo>
                  <a:lnTo>
                    <a:pt x="40" y="140"/>
                  </a:lnTo>
                  <a:lnTo>
                    <a:pt x="41" y="140"/>
                  </a:lnTo>
                  <a:lnTo>
                    <a:pt x="43" y="140"/>
                  </a:lnTo>
                  <a:lnTo>
                    <a:pt x="43" y="139"/>
                  </a:lnTo>
                  <a:lnTo>
                    <a:pt x="41" y="139"/>
                  </a:lnTo>
                  <a:lnTo>
                    <a:pt x="40" y="139"/>
                  </a:lnTo>
                  <a:lnTo>
                    <a:pt x="39" y="139"/>
                  </a:lnTo>
                  <a:lnTo>
                    <a:pt x="39" y="137"/>
                  </a:lnTo>
                  <a:lnTo>
                    <a:pt x="39" y="137"/>
                  </a:lnTo>
                  <a:lnTo>
                    <a:pt x="39" y="137"/>
                  </a:lnTo>
                  <a:lnTo>
                    <a:pt x="39" y="136"/>
                  </a:lnTo>
                  <a:lnTo>
                    <a:pt x="39" y="135"/>
                  </a:lnTo>
                  <a:lnTo>
                    <a:pt x="38" y="135"/>
                  </a:lnTo>
                  <a:lnTo>
                    <a:pt x="38" y="134"/>
                  </a:lnTo>
                  <a:lnTo>
                    <a:pt x="36" y="134"/>
                  </a:lnTo>
                  <a:lnTo>
                    <a:pt x="35" y="134"/>
                  </a:lnTo>
                  <a:lnTo>
                    <a:pt x="34" y="134"/>
                  </a:lnTo>
                  <a:lnTo>
                    <a:pt x="34" y="132"/>
                  </a:lnTo>
                  <a:lnTo>
                    <a:pt x="34" y="131"/>
                  </a:lnTo>
                  <a:lnTo>
                    <a:pt x="34" y="130"/>
                  </a:lnTo>
                  <a:lnTo>
                    <a:pt x="35" y="130"/>
                  </a:lnTo>
                  <a:lnTo>
                    <a:pt x="35" y="128"/>
                  </a:lnTo>
                  <a:lnTo>
                    <a:pt x="35" y="127"/>
                  </a:lnTo>
                  <a:lnTo>
                    <a:pt x="35" y="126"/>
                  </a:lnTo>
                  <a:lnTo>
                    <a:pt x="36" y="126"/>
                  </a:lnTo>
                  <a:lnTo>
                    <a:pt x="36" y="124"/>
                  </a:lnTo>
                  <a:lnTo>
                    <a:pt x="36" y="123"/>
                  </a:lnTo>
                  <a:lnTo>
                    <a:pt x="38" y="123"/>
                  </a:lnTo>
                  <a:lnTo>
                    <a:pt x="39" y="123"/>
                  </a:lnTo>
                  <a:lnTo>
                    <a:pt x="39" y="122"/>
                  </a:lnTo>
                  <a:lnTo>
                    <a:pt x="38" y="122"/>
                  </a:lnTo>
                  <a:lnTo>
                    <a:pt x="36" y="122"/>
                  </a:lnTo>
                  <a:lnTo>
                    <a:pt x="35" y="122"/>
                  </a:lnTo>
                  <a:lnTo>
                    <a:pt x="35" y="123"/>
                  </a:lnTo>
                  <a:lnTo>
                    <a:pt x="34" y="123"/>
                  </a:lnTo>
                  <a:lnTo>
                    <a:pt x="32" y="123"/>
                  </a:lnTo>
                  <a:lnTo>
                    <a:pt x="32" y="122"/>
                  </a:lnTo>
                  <a:lnTo>
                    <a:pt x="31" y="122"/>
                  </a:lnTo>
                  <a:lnTo>
                    <a:pt x="30" y="122"/>
                  </a:lnTo>
                  <a:lnTo>
                    <a:pt x="30" y="121"/>
                  </a:lnTo>
                  <a:lnTo>
                    <a:pt x="29" y="121"/>
                  </a:lnTo>
                  <a:lnTo>
                    <a:pt x="29" y="119"/>
                  </a:lnTo>
                  <a:lnTo>
                    <a:pt x="29" y="118"/>
                  </a:lnTo>
                  <a:lnTo>
                    <a:pt x="29" y="117"/>
                  </a:lnTo>
                  <a:lnTo>
                    <a:pt x="30" y="117"/>
                  </a:lnTo>
                  <a:lnTo>
                    <a:pt x="31" y="117"/>
                  </a:lnTo>
                  <a:lnTo>
                    <a:pt x="31" y="115"/>
                  </a:lnTo>
                  <a:lnTo>
                    <a:pt x="31" y="114"/>
                  </a:lnTo>
                  <a:lnTo>
                    <a:pt x="31" y="113"/>
                  </a:lnTo>
                  <a:lnTo>
                    <a:pt x="32" y="113"/>
                  </a:lnTo>
                  <a:lnTo>
                    <a:pt x="32" y="112"/>
                  </a:lnTo>
                  <a:lnTo>
                    <a:pt x="31" y="112"/>
                  </a:lnTo>
                  <a:lnTo>
                    <a:pt x="31" y="110"/>
                  </a:lnTo>
                  <a:lnTo>
                    <a:pt x="31" y="109"/>
                  </a:lnTo>
                  <a:lnTo>
                    <a:pt x="30" y="109"/>
                  </a:lnTo>
                  <a:lnTo>
                    <a:pt x="30" y="110"/>
                  </a:lnTo>
                  <a:lnTo>
                    <a:pt x="29" y="110"/>
                  </a:lnTo>
                  <a:lnTo>
                    <a:pt x="29" y="112"/>
                  </a:lnTo>
                  <a:lnTo>
                    <a:pt x="29" y="113"/>
                  </a:lnTo>
                  <a:lnTo>
                    <a:pt x="27" y="113"/>
                  </a:lnTo>
                  <a:lnTo>
                    <a:pt x="26" y="113"/>
                  </a:lnTo>
                  <a:lnTo>
                    <a:pt x="26" y="114"/>
                  </a:lnTo>
                  <a:lnTo>
                    <a:pt x="25" y="114"/>
                  </a:lnTo>
                  <a:lnTo>
                    <a:pt x="25" y="113"/>
                  </a:lnTo>
                  <a:lnTo>
                    <a:pt x="25" y="112"/>
                  </a:lnTo>
                  <a:lnTo>
                    <a:pt x="23" y="112"/>
                  </a:lnTo>
                  <a:lnTo>
                    <a:pt x="22" y="112"/>
                  </a:lnTo>
                  <a:lnTo>
                    <a:pt x="22" y="113"/>
                  </a:lnTo>
                  <a:lnTo>
                    <a:pt x="21" y="113"/>
                  </a:lnTo>
                  <a:lnTo>
                    <a:pt x="20" y="113"/>
                  </a:lnTo>
                  <a:lnTo>
                    <a:pt x="20" y="112"/>
                  </a:lnTo>
                  <a:lnTo>
                    <a:pt x="18" y="112"/>
                  </a:lnTo>
                  <a:lnTo>
                    <a:pt x="18" y="113"/>
                  </a:lnTo>
                  <a:lnTo>
                    <a:pt x="17" y="113"/>
                  </a:lnTo>
                  <a:lnTo>
                    <a:pt x="16" y="113"/>
                  </a:lnTo>
                  <a:lnTo>
                    <a:pt x="16" y="112"/>
                  </a:lnTo>
                  <a:lnTo>
                    <a:pt x="16" y="110"/>
                  </a:lnTo>
                  <a:lnTo>
                    <a:pt x="17" y="110"/>
                  </a:lnTo>
                  <a:lnTo>
                    <a:pt x="17" y="109"/>
                  </a:lnTo>
                  <a:lnTo>
                    <a:pt x="17" y="108"/>
                  </a:lnTo>
                  <a:lnTo>
                    <a:pt x="17" y="106"/>
                  </a:lnTo>
                  <a:lnTo>
                    <a:pt x="18" y="106"/>
                  </a:lnTo>
                  <a:lnTo>
                    <a:pt x="18" y="106"/>
                  </a:lnTo>
                  <a:lnTo>
                    <a:pt x="20" y="106"/>
                  </a:lnTo>
                  <a:lnTo>
                    <a:pt x="20" y="105"/>
                  </a:lnTo>
                  <a:lnTo>
                    <a:pt x="20" y="104"/>
                  </a:lnTo>
                  <a:lnTo>
                    <a:pt x="21" y="104"/>
                  </a:lnTo>
                  <a:lnTo>
                    <a:pt x="21" y="103"/>
                  </a:lnTo>
                  <a:lnTo>
                    <a:pt x="21" y="101"/>
                  </a:lnTo>
                  <a:lnTo>
                    <a:pt x="22" y="101"/>
                  </a:lnTo>
                  <a:lnTo>
                    <a:pt x="22" y="100"/>
                  </a:lnTo>
                  <a:lnTo>
                    <a:pt x="22" y="99"/>
                  </a:lnTo>
                  <a:lnTo>
                    <a:pt x="23" y="99"/>
                  </a:lnTo>
                  <a:lnTo>
                    <a:pt x="23" y="97"/>
                  </a:lnTo>
                  <a:lnTo>
                    <a:pt x="23" y="96"/>
                  </a:lnTo>
                  <a:lnTo>
                    <a:pt x="23" y="95"/>
                  </a:lnTo>
                  <a:lnTo>
                    <a:pt x="22" y="95"/>
                  </a:lnTo>
                  <a:lnTo>
                    <a:pt x="22" y="94"/>
                  </a:lnTo>
                  <a:lnTo>
                    <a:pt x="23" y="94"/>
                  </a:lnTo>
                  <a:lnTo>
                    <a:pt x="23" y="92"/>
                  </a:lnTo>
                  <a:lnTo>
                    <a:pt x="23" y="91"/>
                  </a:lnTo>
                  <a:lnTo>
                    <a:pt x="25" y="91"/>
                  </a:lnTo>
                  <a:lnTo>
                    <a:pt x="25" y="90"/>
                  </a:lnTo>
                  <a:lnTo>
                    <a:pt x="25" y="88"/>
                  </a:lnTo>
                  <a:lnTo>
                    <a:pt x="23" y="88"/>
                  </a:lnTo>
                  <a:lnTo>
                    <a:pt x="23" y="87"/>
                  </a:lnTo>
                  <a:lnTo>
                    <a:pt x="22" y="87"/>
                  </a:lnTo>
                  <a:lnTo>
                    <a:pt x="22" y="86"/>
                  </a:lnTo>
                  <a:lnTo>
                    <a:pt x="22" y="85"/>
                  </a:lnTo>
                  <a:lnTo>
                    <a:pt x="22" y="83"/>
                  </a:lnTo>
                  <a:lnTo>
                    <a:pt x="22" y="82"/>
                  </a:lnTo>
                  <a:lnTo>
                    <a:pt x="21" y="82"/>
                  </a:lnTo>
                  <a:lnTo>
                    <a:pt x="21" y="81"/>
                  </a:lnTo>
                  <a:lnTo>
                    <a:pt x="21" y="79"/>
                  </a:lnTo>
                  <a:lnTo>
                    <a:pt x="20" y="79"/>
                  </a:lnTo>
                  <a:lnTo>
                    <a:pt x="20" y="78"/>
                  </a:lnTo>
                  <a:lnTo>
                    <a:pt x="20" y="77"/>
                  </a:lnTo>
                  <a:lnTo>
                    <a:pt x="21" y="77"/>
                  </a:lnTo>
                  <a:lnTo>
                    <a:pt x="21" y="78"/>
                  </a:lnTo>
                  <a:lnTo>
                    <a:pt x="22" y="78"/>
                  </a:lnTo>
                  <a:lnTo>
                    <a:pt x="22" y="77"/>
                  </a:lnTo>
                  <a:lnTo>
                    <a:pt x="22" y="76"/>
                  </a:lnTo>
                  <a:lnTo>
                    <a:pt x="23" y="76"/>
                  </a:lnTo>
                  <a:lnTo>
                    <a:pt x="25" y="76"/>
                  </a:lnTo>
                  <a:lnTo>
                    <a:pt x="25" y="76"/>
                  </a:lnTo>
                  <a:lnTo>
                    <a:pt x="23" y="76"/>
                  </a:lnTo>
                  <a:lnTo>
                    <a:pt x="23" y="74"/>
                  </a:lnTo>
                  <a:lnTo>
                    <a:pt x="22" y="74"/>
                  </a:lnTo>
                  <a:lnTo>
                    <a:pt x="21" y="74"/>
                  </a:lnTo>
                  <a:lnTo>
                    <a:pt x="21" y="73"/>
                  </a:lnTo>
                  <a:lnTo>
                    <a:pt x="22" y="73"/>
                  </a:lnTo>
                  <a:lnTo>
                    <a:pt x="22" y="72"/>
                  </a:lnTo>
                  <a:lnTo>
                    <a:pt x="23" y="72"/>
                  </a:lnTo>
                  <a:lnTo>
                    <a:pt x="25" y="72"/>
                  </a:lnTo>
                  <a:lnTo>
                    <a:pt x="26" y="72"/>
                  </a:lnTo>
                  <a:lnTo>
                    <a:pt x="25" y="70"/>
                  </a:lnTo>
                  <a:lnTo>
                    <a:pt x="23" y="70"/>
                  </a:lnTo>
                  <a:lnTo>
                    <a:pt x="23" y="69"/>
                  </a:lnTo>
                  <a:lnTo>
                    <a:pt x="22" y="69"/>
                  </a:lnTo>
                  <a:lnTo>
                    <a:pt x="22" y="70"/>
                  </a:lnTo>
                  <a:lnTo>
                    <a:pt x="22" y="72"/>
                  </a:lnTo>
                  <a:lnTo>
                    <a:pt x="21" y="72"/>
                  </a:lnTo>
                  <a:lnTo>
                    <a:pt x="21" y="70"/>
                  </a:lnTo>
                  <a:lnTo>
                    <a:pt x="20" y="70"/>
                  </a:lnTo>
                  <a:lnTo>
                    <a:pt x="18" y="70"/>
                  </a:lnTo>
                  <a:lnTo>
                    <a:pt x="18" y="69"/>
                  </a:lnTo>
                  <a:lnTo>
                    <a:pt x="18" y="68"/>
                  </a:lnTo>
                  <a:lnTo>
                    <a:pt x="18" y="67"/>
                  </a:lnTo>
                  <a:lnTo>
                    <a:pt x="17" y="67"/>
                  </a:lnTo>
                  <a:lnTo>
                    <a:pt x="17" y="65"/>
                  </a:lnTo>
                  <a:lnTo>
                    <a:pt x="16" y="65"/>
                  </a:lnTo>
                  <a:lnTo>
                    <a:pt x="16" y="67"/>
                  </a:lnTo>
                  <a:lnTo>
                    <a:pt x="14" y="67"/>
                  </a:lnTo>
                  <a:lnTo>
                    <a:pt x="14" y="68"/>
                  </a:lnTo>
                  <a:lnTo>
                    <a:pt x="13" y="68"/>
                  </a:lnTo>
                  <a:lnTo>
                    <a:pt x="13" y="67"/>
                  </a:lnTo>
                  <a:lnTo>
                    <a:pt x="12" y="67"/>
                  </a:lnTo>
                  <a:lnTo>
                    <a:pt x="12" y="65"/>
                  </a:lnTo>
                  <a:lnTo>
                    <a:pt x="11" y="65"/>
                  </a:lnTo>
                  <a:lnTo>
                    <a:pt x="11" y="64"/>
                  </a:lnTo>
                  <a:lnTo>
                    <a:pt x="11" y="63"/>
                  </a:lnTo>
                  <a:lnTo>
                    <a:pt x="9" y="63"/>
                  </a:lnTo>
                  <a:lnTo>
                    <a:pt x="9" y="61"/>
                  </a:lnTo>
                  <a:lnTo>
                    <a:pt x="9" y="60"/>
                  </a:lnTo>
                  <a:lnTo>
                    <a:pt x="8" y="60"/>
                  </a:lnTo>
                  <a:lnTo>
                    <a:pt x="8" y="59"/>
                  </a:lnTo>
                  <a:lnTo>
                    <a:pt x="8" y="58"/>
                  </a:lnTo>
                  <a:lnTo>
                    <a:pt x="8" y="58"/>
                  </a:lnTo>
                  <a:lnTo>
                    <a:pt x="8" y="56"/>
                  </a:lnTo>
                  <a:lnTo>
                    <a:pt x="8" y="55"/>
                  </a:lnTo>
                  <a:lnTo>
                    <a:pt x="8" y="54"/>
                  </a:lnTo>
                  <a:lnTo>
                    <a:pt x="7" y="54"/>
                  </a:lnTo>
                  <a:lnTo>
                    <a:pt x="7" y="52"/>
                  </a:lnTo>
                  <a:lnTo>
                    <a:pt x="7" y="51"/>
                  </a:lnTo>
                  <a:lnTo>
                    <a:pt x="5" y="51"/>
                  </a:lnTo>
                  <a:lnTo>
                    <a:pt x="5" y="50"/>
                  </a:lnTo>
                  <a:lnTo>
                    <a:pt x="5" y="48"/>
                  </a:lnTo>
                  <a:lnTo>
                    <a:pt x="5" y="47"/>
                  </a:lnTo>
                  <a:lnTo>
                    <a:pt x="4" y="47"/>
                  </a:lnTo>
                  <a:lnTo>
                    <a:pt x="4" y="46"/>
                  </a:lnTo>
                  <a:lnTo>
                    <a:pt x="4" y="45"/>
                  </a:lnTo>
                  <a:lnTo>
                    <a:pt x="3" y="45"/>
                  </a:lnTo>
                  <a:lnTo>
                    <a:pt x="3" y="45"/>
                  </a:lnTo>
                  <a:lnTo>
                    <a:pt x="3" y="43"/>
                  </a:lnTo>
                  <a:lnTo>
                    <a:pt x="3" y="42"/>
                  </a:lnTo>
                  <a:lnTo>
                    <a:pt x="3" y="41"/>
                  </a:lnTo>
                  <a:lnTo>
                    <a:pt x="3" y="39"/>
                  </a:lnTo>
                  <a:lnTo>
                    <a:pt x="3" y="38"/>
                  </a:lnTo>
                  <a:lnTo>
                    <a:pt x="3" y="37"/>
                  </a:lnTo>
                  <a:lnTo>
                    <a:pt x="2" y="37"/>
                  </a:lnTo>
                  <a:lnTo>
                    <a:pt x="2" y="36"/>
                  </a:lnTo>
                  <a:lnTo>
                    <a:pt x="0" y="34"/>
                  </a:lnTo>
                  <a:lnTo>
                    <a:pt x="2" y="34"/>
                  </a:lnTo>
                  <a:lnTo>
                    <a:pt x="3" y="34"/>
                  </a:lnTo>
                  <a:lnTo>
                    <a:pt x="3" y="33"/>
                  </a:lnTo>
                  <a:lnTo>
                    <a:pt x="3" y="32"/>
                  </a:lnTo>
                  <a:lnTo>
                    <a:pt x="4" y="32"/>
                  </a:lnTo>
                  <a:lnTo>
                    <a:pt x="4" y="30"/>
                  </a:lnTo>
                  <a:lnTo>
                    <a:pt x="5" y="30"/>
                  </a:lnTo>
                  <a:lnTo>
                    <a:pt x="7" y="30"/>
                  </a:lnTo>
                  <a:lnTo>
                    <a:pt x="7" y="29"/>
                  </a:lnTo>
                  <a:lnTo>
                    <a:pt x="5" y="29"/>
                  </a:lnTo>
                  <a:lnTo>
                    <a:pt x="5" y="28"/>
                  </a:lnTo>
                  <a:lnTo>
                    <a:pt x="7" y="28"/>
                  </a:lnTo>
                  <a:lnTo>
                    <a:pt x="8" y="28"/>
                  </a:lnTo>
                  <a:lnTo>
                    <a:pt x="8" y="27"/>
                  </a:lnTo>
                  <a:lnTo>
                    <a:pt x="8" y="27"/>
                  </a:lnTo>
                  <a:lnTo>
                    <a:pt x="8" y="25"/>
                  </a:lnTo>
                  <a:lnTo>
                    <a:pt x="9" y="25"/>
                  </a:lnTo>
                  <a:lnTo>
                    <a:pt x="9" y="24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11" y="21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3" y="20"/>
                  </a:lnTo>
                  <a:lnTo>
                    <a:pt x="13" y="19"/>
                  </a:lnTo>
                  <a:lnTo>
                    <a:pt x="13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9"/>
                  </a:lnTo>
                  <a:lnTo>
                    <a:pt x="16" y="20"/>
                  </a:lnTo>
                  <a:lnTo>
                    <a:pt x="17" y="20"/>
                  </a:lnTo>
                  <a:lnTo>
                    <a:pt x="17" y="19"/>
                  </a:lnTo>
                  <a:lnTo>
                    <a:pt x="17" y="18"/>
                  </a:lnTo>
                  <a:lnTo>
                    <a:pt x="18" y="18"/>
                  </a:lnTo>
                  <a:lnTo>
                    <a:pt x="20" y="18"/>
                  </a:lnTo>
                  <a:lnTo>
                    <a:pt x="21" y="18"/>
                  </a:lnTo>
                  <a:lnTo>
                    <a:pt x="22" y="18"/>
                  </a:lnTo>
                  <a:lnTo>
                    <a:pt x="22" y="19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5" y="18"/>
                  </a:lnTo>
                  <a:lnTo>
                    <a:pt x="26" y="18"/>
                  </a:lnTo>
                  <a:lnTo>
                    <a:pt x="26" y="16"/>
                  </a:lnTo>
                  <a:lnTo>
                    <a:pt x="27" y="16"/>
                  </a:lnTo>
                  <a:lnTo>
                    <a:pt x="29" y="16"/>
                  </a:lnTo>
                  <a:lnTo>
                    <a:pt x="29" y="18"/>
                  </a:lnTo>
                  <a:lnTo>
                    <a:pt x="29" y="19"/>
                  </a:lnTo>
                  <a:lnTo>
                    <a:pt x="30" y="19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31" y="16"/>
                  </a:lnTo>
                  <a:lnTo>
                    <a:pt x="32" y="16"/>
                  </a:lnTo>
                  <a:lnTo>
                    <a:pt x="34" y="16"/>
                  </a:lnTo>
                  <a:lnTo>
                    <a:pt x="34" y="18"/>
                  </a:lnTo>
                  <a:lnTo>
                    <a:pt x="34" y="19"/>
                  </a:lnTo>
                  <a:lnTo>
                    <a:pt x="35" y="19"/>
                  </a:lnTo>
                  <a:lnTo>
                    <a:pt x="35" y="18"/>
                  </a:lnTo>
                  <a:lnTo>
                    <a:pt x="36" y="18"/>
                  </a:lnTo>
                  <a:lnTo>
                    <a:pt x="36" y="19"/>
                  </a:lnTo>
                  <a:lnTo>
                    <a:pt x="35" y="19"/>
                  </a:lnTo>
                  <a:lnTo>
                    <a:pt x="35" y="20"/>
                  </a:lnTo>
                  <a:lnTo>
                    <a:pt x="36" y="20"/>
                  </a:lnTo>
                  <a:lnTo>
                    <a:pt x="36" y="19"/>
                  </a:lnTo>
                  <a:lnTo>
                    <a:pt x="38" y="19"/>
                  </a:lnTo>
                  <a:lnTo>
                    <a:pt x="39" y="19"/>
                  </a:lnTo>
                  <a:lnTo>
                    <a:pt x="39" y="19"/>
                  </a:lnTo>
                  <a:lnTo>
                    <a:pt x="40" y="19"/>
                  </a:lnTo>
                  <a:lnTo>
                    <a:pt x="41" y="19"/>
                  </a:lnTo>
                  <a:lnTo>
                    <a:pt x="43" y="19"/>
                  </a:lnTo>
                  <a:lnTo>
                    <a:pt x="44" y="19"/>
                  </a:lnTo>
                  <a:lnTo>
                    <a:pt x="44" y="20"/>
                  </a:lnTo>
                  <a:lnTo>
                    <a:pt x="45" y="19"/>
                  </a:lnTo>
                  <a:lnTo>
                    <a:pt x="47" y="19"/>
                  </a:lnTo>
                  <a:lnTo>
                    <a:pt x="47" y="20"/>
                  </a:lnTo>
                  <a:lnTo>
                    <a:pt x="48" y="20"/>
                  </a:lnTo>
                  <a:lnTo>
                    <a:pt x="49" y="20"/>
                  </a:lnTo>
                  <a:lnTo>
                    <a:pt x="49" y="21"/>
                  </a:lnTo>
                  <a:lnTo>
                    <a:pt x="50" y="21"/>
                  </a:lnTo>
                  <a:lnTo>
                    <a:pt x="50" y="20"/>
                  </a:lnTo>
                  <a:lnTo>
                    <a:pt x="52" y="20"/>
                  </a:lnTo>
                  <a:lnTo>
                    <a:pt x="52" y="21"/>
                  </a:lnTo>
                  <a:lnTo>
                    <a:pt x="53" y="21"/>
                  </a:lnTo>
                  <a:lnTo>
                    <a:pt x="53" y="20"/>
                  </a:lnTo>
                  <a:lnTo>
                    <a:pt x="54" y="20"/>
                  </a:lnTo>
                  <a:lnTo>
                    <a:pt x="54" y="21"/>
                  </a:lnTo>
                  <a:lnTo>
                    <a:pt x="56" y="21"/>
                  </a:lnTo>
                  <a:lnTo>
                    <a:pt x="57" y="21"/>
                  </a:lnTo>
                  <a:lnTo>
                    <a:pt x="58" y="21"/>
                  </a:lnTo>
                  <a:lnTo>
                    <a:pt x="59" y="21"/>
                  </a:lnTo>
                  <a:lnTo>
                    <a:pt x="61" y="21"/>
                  </a:lnTo>
                  <a:lnTo>
                    <a:pt x="62" y="21"/>
                  </a:lnTo>
                  <a:lnTo>
                    <a:pt x="63" y="21"/>
                  </a:lnTo>
                  <a:lnTo>
                    <a:pt x="63" y="23"/>
                  </a:lnTo>
                  <a:lnTo>
                    <a:pt x="63" y="24"/>
                  </a:lnTo>
                  <a:lnTo>
                    <a:pt x="62" y="24"/>
                  </a:lnTo>
                  <a:lnTo>
                    <a:pt x="61" y="24"/>
                  </a:lnTo>
                  <a:lnTo>
                    <a:pt x="61" y="25"/>
                  </a:lnTo>
                  <a:lnTo>
                    <a:pt x="61" y="27"/>
                  </a:lnTo>
                  <a:lnTo>
                    <a:pt x="59" y="27"/>
                  </a:lnTo>
                  <a:lnTo>
                    <a:pt x="59" y="28"/>
                  </a:lnTo>
                  <a:lnTo>
                    <a:pt x="58" y="28"/>
                  </a:lnTo>
                  <a:lnTo>
                    <a:pt x="58" y="29"/>
                  </a:lnTo>
                  <a:lnTo>
                    <a:pt x="59" y="29"/>
                  </a:lnTo>
                  <a:lnTo>
                    <a:pt x="59" y="30"/>
                  </a:lnTo>
                  <a:lnTo>
                    <a:pt x="61" y="30"/>
                  </a:lnTo>
                  <a:lnTo>
                    <a:pt x="61" y="29"/>
                  </a:lnTo>
                  <a:lnTo>
                    <a:pt x="59" y="29"/>
                  </a:lnTo>
                  <a:lnTo>
                    <a:pt x="59" y="28"/>
                  </a:lnTo>
                  <a:lnTo>
                    <a:pt x="61" y="28"/>
                  </a:lnTo>
                  <a:lnTo>
                    <a:pt x="61" y="27"/>
                  </a:lnTo>
                  <a:lnTo>
                    <a:pt x="62" y="27"/>
                  </a:lnTo>
                  <a:lnTo>
                    <a:pt x="62" y="25"/>
                  </a:lnTo>
                  <a:lnTo>
                    <a:pt x="63" y="25"/>
                  </a:lnTo>
                  <a:lnTo>
                    <a:pt x="63" y="24"/>
                  </a:lnTo>
                  <a:lnTo>
                    <a:pt x="65" y="24"/>
                  </a:lnTo>
                  <a:lnTo>
                    <a:pt x="65" y="23"/>
                  </a:lnTo>
                  <a:lnTo>
                    <a:pt x="65" y="21"/>
                  </a:lnTo>
                  <a:lnTo>
                    <a:pt x="66" y="21"/>
                  </a:lnTo>
                  <a:lnTo>
                    <a:pt x="66" y="20"/>
                  </a:lnTo>
                  <a:lnTo>
                    <a:pt x="67" y="20"/>
                  </a:lnTo>
                  <a:lnTo>
                    <a:pt x="67" y="19"/>
                  </a:lnTo>
                  <a:lnTo>
                    <a:pt x="69" y="19"/>
                  </a:lnTo>
                  <a:lnTo>
                    <a:pt x="70" y="19"/>
                  </a:lnTo>
                  <a:lnTo>
                    <a:pt x="70" y="19"/>
                  </a:lnTo>
                  <a:lnTo>
                    <a:pt x="71" y="19"/>
                  </a:lnTo>
                  <a:lnTo>
                    <a:pt x="72" y="19"/>
                  </a:lnTo>
                  <a:lnTo>
                    <a:pt x="74" y="19"/>
                  </a:lnTo>
                  <a:lnTo>
                    <a:pt x="74" y="20"/>
                  </a:lnTo>
                  <a:lnTo>
                    <a:pt x="74" y="21"/>
                  </a:lnTo>
                  <a:lnTo>
                    <a:pt x="75" y="21"/>
                  </a:lnTo>
                  <a:lnTo>
                    <a:pt x="75" y="20"/>
                  </a:lnTo>
                  <a:lnTo>
                    <a:pt x="75" y="19"/>
                  </a:lnTo>
                  <a:lnTo>
                    <a:pt x="76" y="19"/>
                  </a:lnTo>
                  <a:lnTo>
                    <a:pt x="78" y="19"/>
                  </a:lnTo>
                  <a:lnTo>
                    <a:pt x="79" y="19"/>
                  </a:lnTo>
                  <a:lnTo>
                    <a:pt x="80" y="19"/>
                  </a:lnTo>
                  <a:lnTo>
                    <a:pt x="80" y="20"/>
                  </a:lnTo>
                  <a:lnTo>
                    <a:pt x="81" y="20"/>
                  </a:lnTo>
                  <a:lnTo>
                    <a:pt x="83" y="20"/>
                  </a:lnTo>
                  <a:lnTo>
                    <a:pt x="83" y="21"/>
                  </a:lnTo>
                  <a:lnTo>
                    <a:pt x="84" y="21"/>
                  </a:lnTo>
                  <a:lnTo>
                    <a:pt x="84" y="23"/>
                  </a:lnTo>
                  <a:lnTo>
                    <a:pt x="84" y="24"/>
                  </a:lnTo>
                  <a:lnTo>
                    <a:pt x="85" y="24"/>
                  </a:lnTo>
                  <a:lnTo>
                    <a:pt x="85" y="23"/>
                  </a:lnTo>
                  <a:lnTo>
                    <a:pt x="87" y="23"/>
                  </a:lnTo>
                  <a:lnTo>
                    <a:pt x="87" y="24"/>
                  </a:lnTo>
                  <a:lnTo>
                    <a:pt x="88" y="24"/>
                  </a:lnTo>
                  <a:lnTo>
                    <a:pt x="89" y="24"/>
                  </a:lnTo>
                  <a:lnTo>
                    <a:pt x="90" y="24"/>
                  </a:lnTo>
                  <a:lnTo>
                    <a:pt x="90" y="23"/>
                  </a:lnTo>
                  <a:lnTo>
                    <a:pt x="89" y="23"/>
                  </a:lnTo>
                  <a:lnTo>
                    <a:pt x="88" y="23"/>
                  </a:lnTo>
                  <a:lnTo>
                    <a:pt x="87" y="23"/>
                  </a:lnTo>
                  <a:lnTo>
                    <a:pt x="87" y="21"/>
                  </a:lnTo>
                  <a:lnTo>
                    <a:pt x="85" y="21"/>
                  </a:lnTo>
                  <a:lnTo>
                    <a:pt x="85" y="20"/>
                  </a:lnTo>
                  <a:lnTo>
                    <a:pt x="84" y="20"/>
                  </a:lnTo>
                  <a:lnTo>
                    <a:pt x="84" y="19"/>
                  </a:lnTo>
                  <a:lnTo>
                    <a:pt x="84" y="18"/>
                  </a:lnTo>
                  <a:lnTo>
                    <a:pt x="85" y="18"/>
                  </a:lnTo>
                  <a:lnTo>
                    <a:pt x="85" y="16"/>
                  </a:lnTo>
                  <a:lnTo>
                    <a:pt x="87" y="16"/>
                  </a:lnTo>
                  <a:lnTo>
                    <a:pt x="88" y="16"/>
                  </a:lnTo>
                  <a:lnTo>
                    <a:pt x="89" y="16"/>
                  </a:lnTo>
                  <a:lnTo>
                    <a:pt x="90" y="16"/>
                  </a:lnTo>
                  <a:lnTo>
                    <a:pt x="92" y="16"/>
                  </a:lnTo>
                  <a:lnTo>
                    <a:pt x="92" y="15"/>
                  </a:lnTo>
                  <a:lnTo>
                    <a:pt x="93" y="15"/>
                  </a:lnTo>
                  <a:lnTo>
                    <a:pt x="93" y="14"/>
                  </a:lnTo>
                  <a:lnTo>
                    <a:pt x="94" y="14"/>
                  </a:lnTo>
                  <a:lnTo>
                    <a:pt x="94" y="14"/>
                  </a:lnTo>
                  <a:lnTo>
                    <a:pt x="94" y="12"/>
                  </a:lnTo>
                  <a:lnTo>
                    <a:pt x="94" y="11"/>
                  </a:lnTo>
                  <a:lnTo>
                    <a:pt x="96" y="11"/>
                  </a:lnTo>
                  <a:lnTo>
                    <a:pt x="97" y="11"/>
                  </a:lnTo>
                  <a:lnTo>
                    <a:pt x="97" y="10"/>
                  </a:lnTo>
                  <a:lnTo>
                    <a:pt x="98" y="10"/>
                  </a:lnTo>
                  <a:lnTo>
                    <a:pt x="98" y="9"/>
                  </a:lnTo>
                  <a:lnTo>
                    <a:pt x="99" y="9"/>
                  </a:lnTo>
                  <a:lnTo>
                    <a:pt x="99" y="7"/>
                  </a:lnTo>
                  <a:lnTo>
                    <a:pt x="99" y="6"/>
                  </a:lnTo>
                  <a:lnTo>
                    <a:pt x="101" y="6"/>
                  </a:lnTo>
                  <a:lnTo>
                    <a:pt x="101" y="5"/>
                  </a:lnTo>
                  <a:lnTo>
                    <a:pt x="101" y="3"/>
                  </a:lnTo>
                  <a:lnTo>
                    <a:pt x="101" y="3"/>
                  </a:lnTo>
                  <a:lnTo>
                    <a:pt x="101" y="2"/>
                  </a:lnTo>
                  <a:lnTo>
                    <a:pt x="101" y="1"/>
                  </a:lnTo>
                  <a:lnTo>
                    <a:pt x="102" y="1"/>
                  </a:lnTo>
                  <a:lnTo>
                    <a:pt x="103" y="1"/>
                  </a:lnTo>
                  <a:close/>
                  <a:moveTo>
                    <a:pt x="161" y="38"/>
                  </a:moveTo>
                  <a:lnTo>
                    <a:pt x="161" y="39"/>
                  </a:lnTo>
                  <a:lnTo>
                    <a:pt x="162" y="39"/>
                  </a:lnTo>
                  <a:lnTo>
                    <a:pt x="161" y="38"/>
                  </a:lnTo>
                  <a:close/>
                  <a:moveTo>
                    <a:pt x="177" y="47"/>
                  </a:moveTo>
                  <a:lnTo>
                    <a:pt x="175" y="47"/>
                  </a:lnTo>
                  <a:lnTo>
                    <a:pt x="175" y="48"/>
                  </a:lnTo>
                  <a:lnTo>
                    <a:pt x="175" y="50"/>
                  </a:lnTo>
                  <a:lnTo>
                    <a:pt x="177" y="50"/>
                  </a:lnTo>
                  <a:lnTo>
                    <a:pt x="177" y="48"/>
                  </a:lnTo>
                  <a:lnTo>
                    <a:pt x="177" y="47"/>
                  </a:lnTo>
                  <a:close/>
                  <a:moveTo>
                    <a:pt x="358" y="48"/>
                  </a:moveTo>
                  <a:lnTo>
                    <a:pt x="357" y="48"/>
                  </a:lnTo>
                  <a:lnTo>
                    <a:pt x="357" y="50"/>
                  </a:lnTo>
                  <a:lnTo>
                    <a:pt x="358" y="50"/>
                  </a:lnTo>
                  <a:lnTo>
                    <a:pt x="358" y="48"/>
                  </a:lnTo>
                  <a:close/>
                  <a:moveTo>
                    <a:pt x="699" y="452"/>
                  </a:moveTo>
                  <a:lnTo>
                    <a:pt x="698" y="452"/>
                  </a:lnTo>
                  <a:lnTo>
                    <a:pt x="698" y="453"/>
                  </a:lnTo>
                  <a:lnTo>
                    <a:pt x="696" y="453"/>
                  </a:lnTo>
                  <a:lnTo>
                    <a:pt x="696" y="454"/>
                  </a:lnTo>
                  <a:lnTo>
                    <a:pt x="698" y="454"/>
                  </a:lnTo>
                  <a:lnTo>
                    <a:pt x="698" y="453"/>
                  </a:lnTo>
                  <a:lnTo>
                    <a:pt x="699" y="453"/>
                  </a:lnTo>
                  <a:lnTo>
                    <a:pt x="699" y="452"/>
                  </a:lnTo>
                  <a:close/>
                  <a:moveTo>
                    <a:pt x="357" y="56"/>
                  </a:moveTo>
                  <a:lnTo>
                    <a:pt x="355" y="56"/>
                  </a:lnTo>
                  <a:lnTo>
                    <a:pt x="355" y="58"/>
                  </a:lnTo>
                  <a:lnTo>
                    <a:pt x="357" y="58"/>
                  </a:lnTo>
                  <a:lnTo>
                    <a:pt x="357" y="56"/>
                  </a:lnTo>
                  <a:close/>
                  <a:moveTo>
                    <a:pt x="251" y="155"/>
                  </a:moveTo>
                  <a:lnTo>
                    <a:pt x="250" y="155"/>
                  </a:lnTo>
                  <a:lnTo>
                    <a:pt x="250" y="157"/>
                  </a:lnTo>
                  <a:lnTo>
                    <a:pt x="251" y="157"/>
                  </a:lnTo>
                  <a:lnTo>
                    <a:pt x="251" y="155"/>
                  </a:lnTo>
                  <a:close/>
                  <a:moveTo>
                    <a:pt x="67" y="465"/>
                  </a:moveTo>
                  <a:lnTo>
                    <a:pt x="66" y="465"/>
                  </a:lnTo>
                  <a:lnTo>
                    <a:pt x="66" y="466"/>
                  </a:lnTo>
                  <a:lnTo>
                    <a:pt x="67" y="466"/>
                  </a:lnTo>
                  <a:lnTo>
                    <a:pt x="67" y="465"/>
                  </a:lnTo>
                  <a:close/>
                  <a:moveTo>
                    <a:pt x="714" y="443"/>
                  </a:moveTo>
                  <a:lnTo>
                    <a:pt x="713" y="443"/>
                  </a:lnTo>
                  <a:lnTo>
                    <a:pt x="712" y="443"/>
                  </a:lnTo>
                  <a:lnTo>
                    <a:pt x="712" y="444"/>
                  </a:lnTo>
                  <a:lnTo>
                    <a:pt x="713" y="444"/>
                  </a:lnTo>
                  <a:lnTo>
                    <a:pt x="714" y="444"/>
                  </a:lnTo>
                  <a:lnTo>
                    <a:pt x="714" y="443"/>
                  </a:lnTo>
                  <a:close/>
                  <a:moveTo>
                    <a:pt x="25" y="78"/>
                  </a:moveTo>
                  <a:lnTo>
                    <a:pt x="23" y="78"/>
                  </a:lnTo>
                  <a:lnTo>
                    <a:pt x="23" y="79"/>
                  </a:lnTo>
                  <a:lnTo>
                    <a:pt x="25" y="79"/>
                  </a:lnTo>
                  <a:lnTo>
                    <a:pt x="25" y="78"/>
                  </a:lnTo>
                  <a:close/>
                  <a:moveTo>
                    <a:pt x="364" y="83"/>
                  </a:moveTo>
                  <a:lnTo>
                    <a:pt x="363" y="83"/>
                  </a:lnTo>
                  <a:lnTo>
                    <a:pt x="363" y="85"/>
                  </a:lnTo>
                  <a:lnTo>
                    <a:pt x="364" y="85"/>
                  </a:lnTo>
                  <a:lnTo>
                    <a:pt x="364" y="83"/>
                  </a:lnTo>
                  <a:close/>
                  <a:moveTo>
                    <a:pt x="366" y="99"/>
                  </a:moveTo>
                  <a:lnTo>
                    <a:pt x="364" y="99"/>
                  </a:lnTo>
                  <a:lnTo>
                    <a:pt x="364" y="100"/>
                  </a:lnTo>
                  <a:lnTo>
                    <a:pt x="366" y="100"/>
                  </a:lnTo>
                  <a:lnTo>
                    <a:pt x="366" y="99"/>
                  </a:lnTo>
                  <a:close/>
                  <a:moveTo>
                    <a:pt x="350" y="136"/>
                  </a:moveTo>
                  <a:lnTo>
                    <a:pt x="349" y="136"/>
                  </a:lnTo>
                  <a:lnTo>
                    <a:pt x="349" y="137"/>
                  </a:lnTo>
                  <a:lnTo>
                    <a:pt x="350" y="137"/>
                  </a:lnTo>
                  <a:lnTo>
                    <a:pt x="350" y="13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35" name="Rectangle 35026">
              <a:extLst>
                <a:ext uri="{FF2B5EF4-FFF2-40B4-BE49-F238E27FC236}">
                  <a16:creationId xmlns:a16="http://schemas.microsoft.com/office/drawing/2014/main" id="{5217EBA5-A3BE-E33A-9E74-A91CA4276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3914" y="43354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36" name="Freeform 35027">
              <a:extLst>
                <a:ext uri="{FF2B5EF4-FFF2-40B4-BE49-F238E27FC236}">
                  <a16:creationId xmlns:a16="http://schemas.microsoft.com/office/drawing/2014/main" id="{3D198440-4437-9053-6117-D0F17CFE15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0264" y="4325938"/>
              <a:ext cx="1588" cy="6350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3 h 4"/>
                <a:gd name="T4" fmla="*/ 0 w 1"/>
                <a:gd name="T5" fmla="*/ 2 h 4"/>
                <a:gd name="T6" fmla="*/ 0 w 1"/>
                <a:gd name="T7" fmla="*/ 0 h 4"/>
                <a:gd name="T8" fmla="*/ 1 w 1"/>
                <a:gd name="T9" fmla="*/ 0 h 4"/>
                <a:gd name="T10" fmla="*/ 1 w 1"/>
                <a:gd name="T11" fmla="*/ 2 h 4"/>
                <a:gd name="T12" fmla="*/ 1 w 1"/>
                <a:gd name="T13" fmla="*/ 3 h 4"/>
                <a:gd name="T14" fmla="*/ 1 w 1"/>
                <a:gd name="T15" fmla="*/ 4 h 4"/>
                <a:gd name="T16" fmla="*/ 0 w 1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37" name="Rectangle 35028">
              <a:extLst>
                <a:ext uri="{FF2B5EF4-FFF2-40B4-BE49-F238E27FC236}">
                  <a16:creationId xmlns:a16="http://schemas.microsoft.com/office/drawing/2014/main" id="{8BF6573E-0F6A-E4CC-4D14-789EDBCD0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1851" y="43211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38" name="Freeform 35029">
              <a:extLst>
                <a:ext uri="{FF2B5EF4-FFF2-40B4-BE49-F238E27FC236}">
                  <a16:creationId xmlns:a16="http://schemas.microsoft.com/office/drawing/2014/main" id="{329B441C-FBCD-B789-7D42-E40C89F27A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8676" y="4295776"/>
              <a:ext cx="3175" cy="635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3 h 4"/>
                <a:gd name="T4" fmla="*/ 0 w 2"/>
                <a:gd name="T5" fmla="*/ 1 h 4"/>
                <a:gd name="T6" fmla="*/ 1 w 2"/>
                <a:gd name="T7" fmla="*/ 1 h 4"/>
                <a:gd name="T8" fmla="*/ 1 w 2"/>
                <a:gd name="T9" fmla="*/ 0 h 4"/>
                <a:gd name="T10" fmla="*/ 2 w 2"/>
                <a:gd name="T11" fmla="*/ 0 h 4"/>
                <a:gd name="T12" fmla="*/ 2 w 2"/>
                <a:gd name="T13" fmla="*/ 1 h 4"/>
                <a:gd name="T14" fmla="*/ 2 w 2"/>
                <a:gd name="T15" fmla="*/ 3 h 4"/>
                <a:gd name="T16" fmla="*/ 1 w 2"/>
                <a:gd name="T17" fmla="*/ 3 h 4"/>
                <a:gd name="T18" fmla="*/ 1 w 2"/>
                <a:gd name="T19" fmla="*/ 4 h 4"/>
                <a:gd name="T20" fmla="*/ 0 w 2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39" name="Freeform 35030">
              <a:extLst>
                <a:ext uri="{FF2B5EF4-FFF2-40B4-BE49-F238E27FC236}">
                  <a16:creationId xmlns:a16="http://schemas.microsoft.com/office/drawing/2014/main" id="{DEFB700B-C086-9111-134F-C7F6EF5C0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2489" y="424973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40" name="Rectangle 35031">
              <a:extLst>
                <a:ext uri="{FF2B5EF4-FFF2-40B4-BE49-F238E27FC236}">
                  <a16:creationId xmlns:a16="http://schemas.microsoft.com/office/drawing/2014/main" id="{313A3909-7902-3E31-D6D7-EE55C5C8E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2014" y="423227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41" name="Freeform 35032">
              <a:extLst>
                <a:ext uri="{FF2B5EF4-FFF2-40B4-BE49-F238E27FC236}">
                  <a16:creationId xmlns:a16="http://schemas.microsoft.com/office/drawing/2014/main" id="{1AC41BCE-22E7-D471-98E3-AEDE775AC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5189" y="4225926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42" name="Rectangle 35033">
              <a:extLst>
                <a:ext uri="{FF2B5EF4-FFF2-40B4-BE49-F238E27FC236}">
                  <a16:creationId xmlns:a16="http://schemas.microsoft.com/office/drawing/2014/main" id="{3DE53560-08C8-F324-EB87-2C9B9E65A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8364" y="421640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43" name="Rectangle 35034">
              <a:extLst>
                <a:ext uri="{FF2B5EF4-FFF2-40B4-BE49-F238E27FC236}">
                  <a16:creationId xmlns:a16="http://schemas.microsoft.com/office/drawing/2014/main" id="{EB74776B-5548-91AF-9E53-9B6C14561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2651" y="41878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44" name="Rectangle 35035">
              <a:extLst>
                <a:ext uri="{FF2B5EF4-FFF2-40B4-BE49-F238E27FC236}">
                  <a16:creationId xmlns:a16="http://schemas.microsoft.com/office/drawing/2014/main" id="{18894202-6D02-3136-5EBA-C5A8E90B4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9476" y="41433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45" name="Freeform 35036">
              <a:extLst>
                <a:ext uri="{FF2B5EF4-FFF2-40B4-BE49-F238E27FC236}">
                  <a16:creationId xmlns:a16="http://schemas.microsoft.com/office/drawing/2014/main" id="{7F1F656E-158A-B8E3-3016-BFDE351F1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7464" y="4114801"/>
              <a:ext cx="12700" cy="4763"/>
            </a:xfrm>
            <a:custGeom>
              <a:avLst/>
              <a:gdLst>
                <a:gd name="T0" fmla="*/ 0 w 8"/>
                <a:gd name="T1" fmla="*/ 3 h 3"/>
                <a:gd name="T2" fmla="*/ 0 w 8"/>
                <a:gd name="T3" fmla="*/ 2 h 3"/>
                <a:gd name="T4" fmla="*/ 0 w 8"/>
                <a:gd name="T5" fmla="*/ 1 h 3"/>
                <a:gd name="T6" fmla="*/ 1 w 8"/>
                <a:gd name="T7" fmla="*/ 1 h 3"/>
                <a:gd name="T8" fmla="*/ 3 w 8"/>
                <a:gd name="T9" fmla="*/ 1 h 3"/>
                <a:gd name="T10" fmla="*/ 3 w 8"/>
                <a:gd name="T11" fmla="*/ 0 h 3"/>
                <a:gd name="T12" fmla="*/ 4 w 8"/>
                <a:gd name="T13" fmla="*/ 0 h 3"/>
                <a:gd name="T14" fmla="*/ 5 w 8"/>
                <a:gd name="T15" fmla="*/ 0 h 3"/>
                <a:gd name="T16" fmla="*/ 7 w 8"/>
                <a:gd name="T17" fmla="*/ 0 h 3"/>
                <a:gd name="T18" fmla="*/ 8 w 8"/>
                <a:gd name="T19" fmla="*/ 0 h 3"/>
                <a:gd name="T20" fmla="*/ 8 w 8"/>
                <a:gd name="T21" fmla="*/ 1 h 3"/>
                <a:gd name="T22" fmla="*/ 7 w 8"/>
                <a:gd name="T23" fmla="*/ 1 h 3"/>
                <a:gd name="T24" fmla="*/ 5 w 8"/>
                <a:gd name="T25" fmla="*/ 1 h 3"/>
                <a:gd name="T26" fmla="*/ 5 w 8"/>
                <a:gd name="T27" fmla="*/ 2 h 3"/>
                <a:gd name="T28" fmla="*/ 4 w 8"/>
                <a:gd name="T29" fmla="*/ 2 h 3"/>
                <a:gd name="T30" fmla="*/ 4 w 8"/>
                <a:gd name="T31" fmla="*/ 3 h 3"/>
                <a:gd name="T32" fmla="*/ 3 w 8"/>
                <a:gd name="T33" fmla="*/ 3 h 3"/>
                <a:gd name="T34" fmla="*/ 1 w 8"/>
                <a:gd name="T35" fmla="*/ 3 h 3"/>
                <a:gd name="T36" fmla="*/ 0 w 8"/>
                <a:gd name="T3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" h="3">
                  <a:moveTo>
                    <a:pt x="0" y="3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46" name="Freeform 35037">
              <a:extLst>
                <a:ext uri="{FF2B5EF4-FFF2-40B4-BE49-F238E27FC236}">
                  <a16:creationId xmlns:a16="http://schemas.microsoft.com/office/drawing/2014/main" id="{4FCCD48E-C8C3-13C4-F045-E68DDD2BB6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2226" y="4094163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47" name="Freeform 35038">
              <a:extLst>
                <a:ext uri="{FF2B5EF4-FFF2-40B4-BE49-F238E27FC236}">
                  <a16:creationId xmlns:a16="http://schemas.microsoft.com/office/drawing/2014/main" id="{AD769FDE-5182-D878-549B-E53ED0E42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3814" y="4089401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48" name="Rectangle 35039">
              <a:extLst>
                <a:ext uri="{FF2B5EF4-FFF2-40B4-BE49-F238E27FC236}">
                  <a16:creationId xmlns:a16="http://schemas.microsoft.com/office/drawing/2014/main" id="{3F3BDDB2-827E-62A0-EC6E-12DE96C08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8714" y="40751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49" name="Rectangle 35040">
              <a:extLst>
                <a:ext uri="{FF2B5EF4-FFF2-40B4-BE49-F238E27FC236}">
                  <a16:creationId xmlns:a16="http://schemas.microsoft.com/office/drawing/2014/main" id="{5D5A3567-FC5E-D507-F473-07B3E24D0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3814" y="40608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50" name="Freeform 35041">
              <a:extLst>
                <a:ext uri="{FF2B5EF4-FFF2-40B4-BE49-F238E27FC236}">
                  <a16:creationId xmlns:a16="http://schemas.microsoft.com/office/drawing/2014/main" id="{2AF1FFDF-A9DB-C4DB-2E27-6F8D6CB25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0764" y="40528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0 h 1"/>
                <a:gd name="T8" fmla="*/ 0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51" name="Rectangle 35042">
              <a:extLst>
                <a:ext uri="{FF2B5EF4-FFF2-40B4-BE49-F238E27FC236}">
                  <a16:creationId xmlns:a16="http://schemas.microsoft.com/office/drawing/2014/main" id="{F7EB342D-13EA-56F5-A65E-367D391E3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4426" y="40528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52" name="Rectangle 35043">
              <a:extLst>
                <a:ext uri="{FF2B5EF4-FFF2-40B4-BE49-F238E27FC236}">
                  <a16:creationId xmlns:a16="http://schemas.microsoft.com/office/drawing/2014/main" id="{E5B86AE4-29DA-BA9E-06B9-9A238A561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8851" y="39989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53" name="Rectangle 35044">
              <a:extLst>
                <a:ext uri="{FF2B5EF4-FFF2-40B4-BE49-F238E27FC236}">
                  <a16:creationId xmlns:a16="http://schemas.microsoft.com/office/drawing/2014/main" id="{8B8FA0A4-6F7F-5C6B-6576-11A50CE33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8851" y="39957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54" name="Rectangle 35045">
              <a:extLst>
                <a:ext uri="{FF2B5EF4-FFF2-40B4-BE49-F238E27FC236}">
                  <a16:creationId xmlns:a16="http://schemas.microsoft.com/office/drawing/2014/main" id="{9726DA04-EE91-496A-3251-B3068AF88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2026" y="39941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55" name="Rectangle 35046">
              <a:extLst>
                <a:ext uri="{FF2B5EF4-FFF2-40B4-BE49-F238E27FC236}">
                  <a16:creationId xmlns:a16="http://schemas.microsoft.com/office/drawing/2014/main" id="{3DA14F14-A5F1-ECA4-5A62-4EECADA2B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0439" y="39941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56" name="Rectangle 35047">
              <a:extLst>
                <a:ext uri="{FF2B5EF4-FFF2-40B4-BE49-F238E27FC236}">
                  <a16:creationId xmlns:a16="http://schemas.microsoft.com/office/drawing/2014/main" id="{7B7FB367-18A6-5D6C-4852-D223832EC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6801" y="39417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57" name="Rectangle 35048">
              <a:extLst>
                <a:ext uri="{FF2B5EF4-FFF2-40B4-BE49-F238E27FC236}">
                  <a16:creationId xmlns:a16="http://schemas.microsoft.com/office/drawing/2014/main" id="{CA37B47B-EDD5-9C00-B6E2-2119F4E38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1564" y="39354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58" name="Rectangle 35049">
              <a:extLst>
                <a:ext uri="{FF2B5EF4-FFF2-40B4-BE49-F238E27FC236}">
                  <a16:creationId xmlns:a16="http://schemas.microsoft.com/office/drawing/2014/main" id="{7A100ECB-D2FC-EFD3-8E8F-182220CFD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5851" y="39322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59" name="Rectangle 35050">
              <a:extLst>
                <a:ext uri="{FF2B5EF4-FFF2-40B4-BE49-F238E27FC236}">
                  <a16:creationId xmlns:a16="http://schemas.microsoft.com/office/drawing/2014/main" id="{1E48BC2F-9E1B-F71A-5E2D-196C4F0F1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3789" y="39306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60" name="Rectangle 35051">
              <a:extLst>
                <a:ext uri="{FF2B5EF4-FFF2-40B4-BE49-F238E27FC236}">
                  <a16:creationId xmlns:a16="http://schemas.microsoft.com/office/drawing/2014/main" id="{F9A6F1F8-062B-89AD-E030-B721ED5EA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2201" y="39274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61" name="Freeform 35052">
              <a:extLst>
                <a:ext uri="{FF2B5EF4-FFF2-40B4-BE49-F238E27FC236}">
                  <a16:creationId xmlns:a16="http://schemas.microsoft.com/office/drawing/2014/main" id="{555E5B9F-CD23-E9A1-8AD1-96C002E09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4951" y="3917951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62" name="Freeform 35053">
              <a:extLst>
                <a:ext uri="{FF2B5EF4-FFF2-40B4-BE49-F238E27FC236}">
                  <a16:creationId xmlns:a16="http://schemas.microsoft.com/office/drawing/2014/main" id="{7E7164D8-4B48-5B20-D6EB-0426A8ABF7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4426" y="3916363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1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1 w 2"/>
                <a:gd name="T13" fmla="*/ 1 h 2"/>
                <a:gd name="T14" fmla="*/ 1 w 2"/>
                <a:gd name="T15" fmla="*/ 2 h 2"/>
                <a:gd name="T16" fmla="*/ 0 w 2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63" name="Freeform 35054">
              <a:extLst>
                <a:ext uri="{FF2B5EF4-FFF2-40B4-BE49-F238E27FC236}">
                  <a16:creationId xmlns:a16="http://schemas.microsoft.com/office/drawing/2014/main" id="{CC26A63A-B703-729F-DDE8-52F049D834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1139" y="387667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64" name="Rectangle 35055">
              <a:extLst>
                <a:ext uri="{FF2B5EF4-FFF2-40B4-BE49-F238E27FC236}">
                  <a16:creationId xmlns:a16="http://schemas.microsoft.com/office/drawing/2014/main" id="{E4690761-2D33-3874-249A-0AB651168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7489" y="38766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65" name="Freeform 35056">
              <a:extLst>
                <a:ext uri="{FF2B5EF4-FFF2-40B4-BE49-F238E27FC236}">
                  <a16:creationId xmlns:a16="http://schemas.microsoft.com/office/drawing/2014/main" id="{356D3111-844F-7276-2098-0DABB356E67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3201" y="3868738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66" name="Freeform 35057">
              <a:extLst>
                <a:ext uri="{FF2B5EF4-FFF2-40B4-BE49-F238E27FC236}">
                  <a16:creationId xmlns:a16="http://schemas.microsoft.com/office/drawing/2014/main" id="{785EE5CE-DBB0-A120-5778-9DE84BC3A6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8726" y="386080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67" name="Freeform 35058">
              <a:extLst>
                <a:ext uri="{FF2B5EF4-FFF2-40B4-BE49-F238E27FC236}">
                  <a16:creationId xmlns:a16="http://schemas.microsoft.com/office/drawing/2014/main" id="{A0EFB628-5AF0-7CD3-8898-B643754C31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5239" y="3840163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3 h 4"/>
                <a:gd name="T4" fmla="*/ 0 w 4"/>
                <a:gd name="T5" fmla="*/ 1 h 4"/>
                <a:gd name="T6" fmla="*/ 1 w 4"/>
                <a:gd name="T7" fmla="*/ 1 h 4"/>
                <a:gd name="T8" fmla="*/ 1 w 4"/>
                <a:gd name="T9" fmla="*/ 0 h 4"/>
                <a:gd name="T10" fmla="*/ 2 w 4"/>
                <a:gd name="T11" fmla="*/ 0 h 4"/>
                <a:gd name="T12" fmla="*/ 4 w 4"/>
                <a:gd name="T13" fmla="*/ 0 h 4"/>
                <a:gd name="T14" fmla="*/ 4 w 4"/>
                <a:gd name="T15" fmla="*/ 1 h 4"/>
                <a:gd name="T16" fmla="*/ 2 w 4"/>
                <a:gd name="T17" fmla="*/ 1 h 4"/>
                <a:gd name="T18" fmla="*/ 2 w 4"/>
                <a:gd name="T19" fmla="*/ 3 h 4"/>
                <a:gd name="T20" fmla="*/ 1 w 4"/>
                <a:gd name="T21" fmla="*/ 3 h 4"/>
                <a:gd name="T22" fmla="*/ 1 w 4"/>
                <a:gd name="T23" fmla="*/ 4 h 4"/>
                <a:gd name="T24" fmla="*/ 0 w 4"/>
                <a:gd name="T2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68" name="Rectangle 35059">
              <a:extLst>
                <a:ext uri="{FF2B5EF4-FFF2-40B4-BE49-F238E27FC236}">
                  <a16:creationId xmlns:a16="http://schemas.microsoft.com/office/drawing/2014/main" id="{CF8DA90A-C4F2-45E3-A537-17BF6D6510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0501" y="38385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69" name="Freeform 35060">
              <a:extLst>
                <a:ext uri="{FF2B5EF4-FFF2-40B4-BE49-F238E27FC236}">
                  <a16:creationId xmlns:a16="http://schemas.microsoft.com/office/drawing/2014/main" id="{A59674FC-AB14-85A6-EB17-5A34B9A30B6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4564" y="3832226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70" name="Rectangle 35061">
              <a:extLst>
                <a:ext uri="{FF2B5EF4-FFF2-40B4-BE49-F238E27FC236}">
                  <a16:creationId xmlns:a16="http://schemas.microsoft.com/office/drawing/2014/main" id="{69DF66A9-F929-243F-84B1-DC0DE92AD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3176" y="38258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71" name="Rectangle 35062">
              <a:extLst>
                <a:ext uri="{FF2B5EF4-FFF2-40B4-BE49-F238E27FC236}">
                  <a16:creationId xmlns:a16="http://schemas.microsoft.com/office/drawing/2014/main" id="{D8CAB6EA-548E-ADF5-97DD-A4656AC25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1589" y="38195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72" name="Freeform 35063">
              <a:extLst>
                <a:ext uri="{FF2B5EF4-FFF2-40B4-BE49-F238E27FC236}">
                  <a16:creationId xmlns:a16="http://schemas.microsoft.com/office/drawing/2014/main" id="{294447CB-52A8-D8A4-BDDC-27B09ABB834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4289" y="3800476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73" name="Freeform 35064">
              <a:extLst>
                <a:ext uri="{FF2B5EF4-FFF2-40B4-BE49-F238E27FC236}">
                  <a16:creationId xmlns:a16="http://schemas.microsoft.com/office/drawing/2014/main" id="{F6EBEA0A-DD83-539B-A7D8-5D928EEA9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0901" y="3797301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1 w 1"/>
                <a:gd name="T5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74" name="Freeform 35065">
              <a:extLst>
                <a:ext uri="{FF2B5EF4-FFF2-40B4-BE49-F238E27FC236}">
                  <a16:creationId xmlns:a16="http://schemas.microsoft.com/office/drawing/2014/main" id="{9FBFCB67-BD36-2931-7CDE-73C1FEBE33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5876" y="3778251"/>
              <a:ext cx="1588" cy="6350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3 h 4"/>
                <a:gd name="T4" fmla="*/ 0 w 1"/>
                <a:gd name="T5" fmla="*/ 2 h 4"/>
                <a:gd name="T6" fmla="*/ 0 w 1"/>
                <a:gd name="T7" fmla="*/ 0 h 4"/>
                <a:gd name="T8" fmla="*/ 1 w 1"/>
                <a:gd name="T9" fmla="*/ 0 h 4"/>
                <a:gd name="T10" fmla="*/ 1 w 1"/>
                <a:gd name="T11" fmla="*/ 2 h 4"/>
                <a:gd name="T12" fmla="*/ 1 w 1"/>
                <a:gd name="T13" fmla="*/ 3 h 4"/>
                <a:gd name="T14" fmla="*/ 1 w 1"/>
                <a:gd name="T15" fmla="*/ 4 h 4"/>
                <a:gd name="T16" fmla="*/ 0 w 1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75" name="Rectangle 35066">
              <a:extLst>
                <a:ext uri="{FF2B5EF4-FFF2-40B4-BE49-F238E27FC236}">
                  <a16:creationId xmlns:a16="http://schemas.microsoft.com/office/drawing/2014/main" id="{DD911613-1CD7-9FEC-547C-A8E7E5976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2226" y="37830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76" name="Freeform 35067">
              <a:extLst>
                <a:ext uri="{FF2B5EF4-FFF2-40B4-BE49-F238E27FC236}">
                  <a16:creationId xmlns:a16="http://schemas.microsoft.com/office/drawing/2014/main" id="{0CA92BFF-70E7-4B89-2F41-53D2D3CABA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7426" y="378142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77" name="Freeform 35068">
              <a:extLst>
                <a:ext uri="{FF2B5EF4-FFF2-40B4-BE49-F238E27FC236}">
                  <a16:creationId xmlns:a16="http://schemas.microsoft.com/office/drawing/2014/main" id="{9BD9CD00-FAA9-8D3C-B871-9299AF41F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0164" y="3762376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78" name="Freeform 35069">
              <a:extLst>
                <a:ext uri="{FF2B5EF4-FFF2-40B4-BE49-F238E27FC236}">
                  <a16:creationId xmlns:a16="http://schemas.microsoft.com/office/drawing/2014/main" id="{6B0FD917-CD9E-1766-30EF-EBE5CC596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5364" y="372427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1 w 1"/>
                <a:gd name="T7" fmla="*/ 1 h 1"/>
                <a:gd name="T8" fmla="*/ 0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79" name="Rectangle 35070">
              <a:extLst>
                <a:ext uri="{FF2B5EF4-FFF2-40B4-BE49-F238E27FC236}">
                  <a16:creationId xmlns:a16="http://schemas.microsoft.com/office/drawing/2014/main" id="{8F3034AB-B690-073D-12F2-B44ED1660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3976" y="3694113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80" name="Rectangle 35071">
              <a:extLst>
                <a:ext uri="{FF2B5EF4-FFF2-40B4-BE49-F238E27FC236}">
                  <a16:creationId xmlns:a16="http://schemas.microsoft.com/office/drawing/2014/main" id="{1F0CB88C-9293-EFA4-E6AB-379A76517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389" y="36909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81" name="Rectangle 35072">
              <a:extLst>
                <a:ext uri="{FF2B5EF4-FFF2-40B4-BE49-F238E27FC236}">
                  <a16:creationId xmlns:a16="http://schemas.microsoft.com/office/drawing/2014/main" id="{48B826A4-EA1F-203C-4B96-B3FB5A813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3976" y="36893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82" name="Rectangle 35073">
              <a:extLst>
                <a:ext uri="{FF2B5EF4-FFF2-40B4-BE49-F238E27FC236}">
                  <a16:creationId xmlns:a16="http://schemas.microsoft.com/office/drawing/2014/main" id="{DDCBB7A7-F8FC-C187-601F-D324A147E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8826" y="36798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83" name="Rectangle 35074">
              <a:extLst>
                <a:ext uri="{FF2B5EF4-FFF2-40B4-BE49-F238E27FC236}">
                  <a16:creationId xmlns:a16="http://schemas.microsoft.com/office/drawing/2014/main" id="{13DD86F5-7E01-9F40-7863-AB3FC6318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6676" y="36782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84" name="Freeform 35075">
              <a:extLst>
                <a:ext uri="{FF2B5EF4-FFF2-40B4-BE49-F238E27FC236}">
                  <a16:creationId xmlns:a16="http://schemas.microsoft.com/office/drawing/2014/main" id="{2CCB65B6-A01B-D1D7-FAC0-297FFFF3F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7414" y="350202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85" name="Freeform 35076">
              <a:extLst>
                <a:ext uri="{FF2B5EF4-FFF2-40B4-BE49-F238E27FC236}">
                  <a16:creationId xmlns:a16="http://schemas.microsoft.com/office/drawing/2014/main" id="{AA0F5E94-081A-A4C4-2FF8-1ACD76125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7801" y="3500438"/>
              <a:ext cx="4763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3 w 3"/>
                <a:gd name="T4" fmla="*/ 3 w 3"/>
                <a:gd name="T5" fmla="*/ 2 w 3"/>
                <a:gd name="T6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86" name="Freeform 35077">
              <a:extLst>
                <a:ext uri="{FF2B5EF4-FFF2-40B4-BE49-F238E27FC236}">
                  <a16:creationId xmlns:a16="http://schemas.microsoft.com/office/drawing/2014/main" id="{E1D448C3-EDB0-15D3-050E-E01085A95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6214" y="349885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87" name="Freeform 35078">
              <a:extLst>
                <a:ext uri="{FF2B5EF4-FFF2-40B4-BE49-F238E27FC236}">
                  <a16:creationId xmlns:a16="http://schemas.microsoft.com/office/drawing/2014/main" id="{63EA03ED-DB8B-5AF0-829F-5545992944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864" y="349250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88" name="Freeform 35079">
              <a:extLst>
                <a:ext uri="{FF2B5EF4-FFF2-40B4-BE49-F238E27FC236}">
                  <a16:creationId xmlns:a16="http://schemas.microsoft.com/office/drawing/2014/main" id="{DCA7726F-3B5B-D6C6-C5AD-A54E0A2B82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864" y="346868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89" name="Rectangle 35080">
              <a:extLst>
                <a:ext uri="{FF2B5EF4-FFF2-40B4-BE49-F238E27FC236}">
                  <a16:creationId xmlns:a16="http://schemas.microsoft.com/office/drawing/2014/main" id="{6717D2A1-B716-4A61-5035-6EAED7D872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2564" y="34385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90" name="Freeform 35081">
              <a:extLst>
                <a:ext uri="{FF2B5EF4-FFF2-40B4-BE49-F238E27FC236}">
                  <a16:creationId xmlns:a16="http://schemas.microsoft.com/office/drawing/2014/main" id="{02E80724-BAB6-A6C7-F1B1-FA056A8CC1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2564" y="3422651"/>
              <a:ext cx="1588" cy="6350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3 h 4"/>
                <a:gd name="T4" fmla="*/ 0 w 1"/>
                <a:gd name="T5" fmla="*/ 1 h 4"/>
                <a:gd name="T6" fmla="*/ 0 w 1"/>
                <a:gd name="T7" fmla="*/ 0 h 4"/>
                <a:gd name="T8" fmla="*/ 1 w 1"/>
                <a:gd name="T9" fmla="*/ 0 h 4"/>
                <a:gd name="T10" fmla="*/ 1 w 1"/>
                <a:gd name="T11" fmla="*/ 1 h 4"/>
                <a:gd name="T12" fmla="*/ 1 w 1"/>
                <a:gd name="T13" fmla="*/ 3 h 4"/>
                <a:gd name="T14" fmla="*/ 1 w 1"/>
                <a:gd name="T15" fmla="*/ 4 h 4"/>
                <a:gd name="T16" fmla="*/ 0 w 1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91" name="Rectangle 35082">
              <a:extLst>
                <a:ext uri="{FF2B5EF4-FFF2-40B4-BE49-F238E27FC236}">
                  <a16:creationId xmlns:a16="http://schemas.microsoft.com/office/drawing/2014/main" id="{8A58F924-FB58-60AA-7D5C-C6208580A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1814" y="33797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92" name="Rectangle 35083">
              <a:extLst>
                <a:ext uri="{FF2B5EF4-FFF2-40B4-BE49-F238E27FC236}">
                  <a16:creationId xmlns:a16="http://schemas.microsoft.com/office/drawing/2014/main" id="{29B4463A-60D2-B744-6619-96CE3DDFB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4514" y="33575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93" name="Rectangle 35084">
              <a:extLst>
                <a:ext uri="{FF2B5EF4-FFF2-40B4-BE49-F238E27FC236}">
                  <a16:creationId xmlns:a16="http://schemas.microsoft.com/office/drawing/2014/main" id="{EC143D02-3ED1-5642-B162-103130FCBA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4514" y="33528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94" name="Freeform 35085">
              <a:extLst>
                <a:ext uri="{FF2B5EF4-FFF2-40B4-BE49-F238E27FC236}">
                  <a16:creationId xmlns:a16="http://schemas.microsoft.com/office/drawing/2014/main" id="{1050E33C-0800-0A63-E45F-D0C54AAE0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5626" y="3349626"/>
              <a:ext cx="6350" cy="3175"/>
            </a:xfrm>
            <a:custGeom>
              <a:avLst/>
              <a:gdLst>
                <a:gd name="T0" fmla="*/ 0 w 4"/>
                <a:gd name="T1" fmla="*/ 2 h 2"/>
                <a:gd name="T2" fmla="*/ 0 w 4"/>
                <a:gd name="T3" fmla="*/ 1 h 2"/>
                <a:gd name="T4" fmla="*/ 2 w 4"/>
                <a:gd name="T5" fmla="*/ 1 h 2"/>
                <a:gd name="T6" fmla="*/ 2 w 4"/>
                <a:gd name="T7" fmla="*/ 0 h 2"/>
                <a:gd name="T8" fmla="*/ 3 w 4"/>
                <a:gd name="T9" fmla="*/ 0 h 2"/>
                <a:gd name="T10" fmla="*/ 4 w 4"/>
                <a:gd name="T11" fmla="*/ 0 h 2"/>
                <a:gd name="T12" fmla="*/ 4 w 4"/>
                <a:gd name="T13" fmla="*/ 1 h 2"/>
                <a:gd name="T14" fmla="*/ 4 w 4"/>
                <a:gd name="T15" fmla="*/ 2 h 2"/>
                <a:gd name="T16" fmla="*/ 3 w 4"/>
                <a:gd name="T17" fmla="*/ 2 h 2"/>
                <a:gd name="T18" fmla="*/ 2 w 4"/>
                <a:gd name="T19" fmla="*/ 2 h 2"/>
                <a:gd name="T20" fmla="*/ 0 w 4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95" name="Rectangle 35086">
              <a:extLst>
                <a:ext uri="{FF2B5EF4-FFF2-40B4-BE49-F238E27FC236}">
                  <a16:creationId xmlns:a16="http://schemas.microsoft.com/office/drawing/2014/main" id="{1E56A12E-9B44-BEE7-45E3-91DB5228D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039" y="33448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96" name="Freeform 35087">
              <a:extLst>
                <a:ext uri="{FF2B5EF4-FFF2-40B4-BE49-F238E27FC236}">
                  <a16:creationId xmlns:a16="http://schemas.microsoft.com/office/drawing/2014/main" id="{8CE82C84-F7F4-6B2E-30E9-A4B764855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2451" y="334168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1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97" name="Freeform 35088">
              <a:extLst>
                <a:ext uri="{FF2B5EF4-FFF2-40B4-BE49-F238E27FC236}">
                  <a16:creationId xmlns:a16="http://schemas.microsoft.com/office/drawing/2014/main" id="{1049B270-9F6A-089B-96A6-B6D234B377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4514" y="3335338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98" name="Rectangle 35089">
              <a:extLst>
                <a:ext uri="{FF2B5EF4-FFF2-40B4-BE49-F238E27FC236}">
                  <a16:creationId xmlns:a16="http://schemas.microsoft.com/office/drawing/2014/main" id="{4A9F2470-F51F-1FD6-4E61-F6514681F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276" y="33305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499" name="Freeform 35090">
              <a:extLst>
                <a:ext uri="{FF2B5EF4-FFF2-40B4-BE49-F238E27FC236}">
                  <a16:creationId xmlns:a16="http://schemas.microsoft.com/office/drawing/2014/main" id="{5960C240-6E73-CD16-F480-21FFC032B2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3514" y="332898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1 h 1"/>
                <a:gd name="T8" fmla="*/ 2 w 3"/>
                <a:gd name="T9" fmla="*/ 1 h 1"/>
                <a:gd name="T10" fmla="*/ 0 w 3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00" name="Rectangle 35091">
              <a:extLst>
                <a:ext uri="{FF2B5EF4-FFF2-40B4-BE49-F238E27FC236}">
                  <a16:creationId xmlns:a16="http://schemas.microsoft.com/office/drawing/2014/main" id="{51619B15-1352-A8DB-1BA4-62E981608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5464" y="33274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01" name="Rectangle 35092">
              <a:extLst>
                <a:ext uri="{FF2B5EF4-FFF2-40B4-BE49-F238E27FC236}">
                  <a16:creationId xmlns:a16="http://schemas.microsoft.com/office/drawing/2014/main" id="{3102FAC1-A89D-75C1-24D2-8FF956C65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9751" y="33274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02" name="Freeform 35093">
              <a:extLst>
                <a:ext uri="{FF2B5EF4-FFF2-40B4-BE49-F238E27FC236}">
                  <a16:creationId xmlns:a16="http://schemas.microsoft.com/office/drawing/2014/main" id="{8BDF81D1-0B44-E6F5-69B7-60F5458B7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451" y="331311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03" name="Freeform 35094">
              <a:extLst>
                <a:ext uri="{FF2B5EF4-FFF2-40B4-BE49-F238E27FC236}">
                  <a16:creationId xmlns:a16="http://schemas.microsoft.com/office/drawing/2014/main" id="{F85A17C9-891E-5AAB-7655-2EB28F4076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8276" y="330993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0 h 2"/>
                <a:gd name="T8" fmla="*/ 0 w 1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04" name="Freeform 35095">
              <a:extLst>
                <a:ext uri="{FF2B5EF4-FFF2-40B4-BE49-F238E27FC236}">
                  <a16:creationId xmlns:a16="http://schemas.microsoft.com/office/drawing/2014/main" id="{F589CD04-EAF5-705E-435A-649559C211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2626" y="3295651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05" name="Rectangle 35096">
              <a:extLst>
                <a:ext uri="{FF2B5EF4-FFF2-40B4-BE49-F238E27FC236}">
                  <a16:creationId xmlns:a16="http://schemas.microsoft.com/office/drawing/2014/main" id="{FDC7692F-C011-EBB1-EAF4-911082BC3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8001" y="32861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06" name="Rectangle 35097">
              <a:extLst>
                <a:ext uri="{FF2B5EF4-FFF2-40B4-BE49-F238E27FC236}">
                  <a16:creationId xmlns:a16="http://schemas.microsoft.com/office/drawing/2014/main" id="{29456D03-846B-9683-62D7-CD00AD19C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2626" y="32845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07" name="Rectangle 35098">
              <a:extLst>
                <a:ext uri="{FF2B5EF4-FFF2-40B4-BE49-F238E27FC236}">
                  <a16:creationId xmlns:a16="http://schemas.microsoft.com/office/drawing/2014/main" id="{9FC5EE4F-7885-C754-D269-1BA248D1C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9451" y="32781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08" name="Rectangle 35099">
              <a:extLst>
                <a:ext uri="{FF2B5EF4-FFF2-40B4-BE49-F238E27FC236}">
                  <a16:creationId xmlns:a16="http://schemas.microsoft.com/office/drawing/2014/main" id="{8CD90B3B-9BD1-7A60-CE07-E99EAA4F7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4214" y="32702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09" name="Rectangle 35100">
              <a:extLst>
                <a:ext uri="{FF2B5EF4-FFF2-40B4-BE49-F238E27FC236}">
                  <a16:creationId xmlns:a16="http://schemas.microsoft.com/office/drawing/2014/main" id="{C49A8FA6-F330-4705-9257-51EDC74DD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1039" y="32559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10" name="Freeform 35101">
              <a:extLst>
                <a:ext uri="{FF2B5EF4-FFF2-40B4-BE49-F238E27FC236}">
                  <a16:creationId xmlns:a16="http://schemas.microsoft.com/office/drawing/2014/main" id="{38E419F5-0113-F7FA-1F81-FCF482899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4214" y="3255963"/>
              <a:ext cx="3175" cy="0"/>
            </a:xfrm>
            <a:custGeom>
              <a:avLst/>
              <a:gdLst>
                <a:gd name="T0" fmla="*/ 0 w 2"/>
                <a:gd name="T1" fmla="*/ 2 w 2"/>
                <a:gd name="T2" fmla="*/ 2 w 2"/>
                <a:gd name="T3" fmla="*/ 2 w 2"/>
                <a:gd name="T4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11" name="Freeform 35102">
              <a:extLst>
                <a:ext uri="{FF2B5EF4-FFF2-40B4-BE49-F238E27FC236}">
                  <a16:creationId xmlns:a16="http://schemas.microsoft.com/office/drawing/2014/main" id="{A911BB48-D8CD-25B0-0BC0-F24E44DBAE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6051" y="324167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12" name="Freeform 35103">
              <a:extLst>
                <a:ext uri="{FF2B5EF4-FFF2-40B4-BE49-F238E27FC236}">
                  <a16:creationId xmlns:a16="http://schemas.microsoft.com/office/drawing/2014/main" id="{9B909CE3-2939-46A0-9D3B-3F3DF21675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8951" y="3206751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13" name="Rectangle 35104">
              <a:extLst>
                <a:ext uri="{FF2B5EF4-FFF2-40B4-BE49-F238E27FC236}">
                  <a16:creationId xmlns:a16="http://schemas.microsoft.com/office/drawing/2014/main" id="{0A31F5FD-82F7-A2F0-A249-067C81E3D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351" y="31829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14" name="Freeform 35105">
              <a:extLst>
                <a:ext uri="{FF2B5EF4-FFF2-40B4-BE49-F238E27FC236}">
                  <a16:creationId xmlns:a16="http://schemas.microsoft.com/office/drawing/2014/main" id="{D6FB9FB3-EB52-FC50-F467-376050B52E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8976" y="31750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15" name="Freeform 35106">
              <a:extLst>
                <a:ext uri="{FF2B5EF4-FFF2-40B4-BE49-F238E27FC236}">
                  <a16:creationId xmlns:a16="http://schemas.microsoft.com/office/drawing/2014/main" id="{2809FE2D-AA0D-30EB-0ACA-3189FA1189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7389" y="317341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16" name="Rectangle 35107">
              <a:extLst>
                <a:ext uri="{FF2B5EF4-FFF2-40B4-BE49-F238E27FC236}">
                  <a16:creationId xmlns:a16="http://schemas.microsoft.com/office/drawing/2014/main" id="{D0469CBA-7584-26CB-3621-9A80CD048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0664" y="31670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17" name="Freeform 35108">
              <a:extLst>
                <a:ext uri="{FF2B5EF4-FFF2-40B4-BE49-F238E27FC236}">
                  <a16:creationId xmlns:a16="http://schemas.microsoft.com/office/drawing/2014/main" id="{074FC108-BB27-D247-CB94-C5F63B8BE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6576" y="4676776"/>
              <a:ext cx="9525" cy="7938"/>
            </a:xfrm>
            <a:custGeom>
              <a:avLst/>
              <a:gdLst>
                <a:gd name="T0" fmla="*/ 1 w 6"/>
                <a:gd name="T1" fmla="*/ 5 h 5"/>
                <a:gd name="T2" fmla="*/ 0 w 6"/>
                <a:gd name="T3" fmla="*/ 5 h 5"/>
                <a:gd name="T4" fmla="*/ 0 w 6"/>
                <a:gd name="T5" fmla="*/ 4 h 5"/>
                <a:gd name="T6" fmla="*/ 1 w 6"/>
                <a:gd name="T7" fmla="*/ 4 h 5"/>
                <a:gd name="T8" fmla="*/ 1 w 6"/>
                <a:gd name="T9" fmla="*/ 2 h 5"/>
                <a:gd name="T10" fmla="*/ 2 w 6"/>
                <a:gd name="T11" fmla="*/ 2 h 5"/>
                <a:gd name="T12" fmla="*/ 2 w 6"/>
                <a:gd name="T13" fmla="*/ 1 h 5"/>
                <a:gd name="T14" fmla="*/ 3 w 6"/>
                <a:gd name="T15" fmla="*/ 1 h 5"/>
                <a:gd name="T16" fmla="*/ 5 w 6"/>
                <a:gd name="T17" fmla="*/ 1 h 5"/>
                <a:gd name="T18" fmla="*/ 5 w 6"/>
                <a:gd name="T19" fmla="*/ 0 h 5"/>
                <a:gd name="T20" fmla="*/ 6 w 6"/>
                <a:gd name="T21" fmla="*/ 0 h 5"/>
                <a:gd name="T22" fmla="*/ 6 w 6"/>
                <a:gd name="T23" fmla="*/ 1 h 5"/>
                <a:gd name="T24" fmla="*/ 5 w 6"/>
                <a:gd name="T25" fmla="*/ 1 h 5"/>
                <a:gd name="T26" fmla="*/ 5 w 6"/>
                <a:gd name="T27" fmla="*/ 2 h 5"/>
                <a:gd name="T28" fmla="*/ 5 w 6"/>
                <a:gd name="T29" fmla="*/ 4 h 5"/>
                <a:gd name="T30" fmla="*/ 5 w 6"/>
                <a:gd name="T31" fmla="*/ 5 h 5"/>
                <a:gd name="T32" fmla="*/ 3 w 6"/>
                <a:gd name="T33" fmla="*/ 5 h 5"/>
                <a:gd name="T34" fmla="*/ 2 w 6"/>
                <a:gd name="T35" fmla="*/ 5 h 5"/>
                <a:gd name="T36" fmla="*/ 2 w 6"/>
                <a:gd name="T37" fmla="*/ 5 h 5"/>
                <a:gd name="T38" fmla="*/ 1 w 6"/>
                <a:gd name="T39" fmla="*/ 5 h 5"/>
                <a:gd name="T40" fmla="*/ 1 w 6"/>
                <a:gd name="T4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" h="5">
                  <a:moveTo>
                    <a:pt x="1" y="5"/>
                  </a:move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5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4"/>
                  </a:lnTo>
                  <a:lnTo>
                    <a:pt x="5" y="5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18" name="Freeform 35109">
              <a:extLst>
                <a:ext uri="{FF2B5EF4-FFF2-40B4-BE49-F238E27FC236}">
                  <a16:creationId xmlns:a16="http://schemas.microsoft.com/office/drawing/2014/main" id="{A7C8BF3B-3DC0-643C-67A2-56411154BA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2451" y="4668838"/>
              <a:ext cx="14288" cy="11113"/>
            </a:xfrm>
            <a:custGeom>
              <a:avLst/>
              <a:gdLst>
                <a:gd name="T0" fmla="*/ 4 w 9"/>
                <a:gd name="T1" fmla="*/ 2 h 7"/>
                <a:gd name="T2" fmla="*/ 4 w 9"/>
                <a:gd name="T3" fmla="*/ 1 h 7"/>
                <a:gd name="T4" fmla="*/ 4 w 9"/>
                <a:gd name="T5" fmla="*/ 0 h 7"/>
                <a:gd name="T6" fmla="*/ 5 w 9"/>
                <a:gd name="T7" fmla="*/ 0 h 7"/>
                <a:gd name="T8" fmla="*/ 6 w 9"/>
                <a:gd name="T9" fmla="*/ 0 h 7"/>
                <a:gd name="T10" fmla="*/ 8 w 9"/>
                <a:gd name="T11" fmla="*/ 0 h 7"/>
                <a:gd name="T12" fmla="*/ 9 w 9"/>
                <a:gd name="T13" fmla="*/ 0 h 7"/>
                <a:gd name="T14" fmla="*/ 9 w 9"/>
                <a:gd name="T15" fmla="*/ 1 h 7"/>
                <a:gd name="T16" fmla="*/ 8 w 9"/>
                <a:gd name="T17" fmla="*/ 1 h 7"/>
                <a:gd name="T18" fmla="*/ 6 w 9"/>
                <a:gd name="T19" fmla="*/ 1 h 7"/>
                <a:gd name="T20" fmla="*/ 6 w 9"/>
                <a:gd name="T21" fmla="*/ 2 h 7"/>
                <a:gd name="T22" fmla="*/ 8 w 9"/>
                <a:gd name="T23" fmla="*/ 2 h 7"/>
                <a:gd name="T24" fmla="*/ 8 w 9"/>
                <a:gd name="T25" fmla="*/ 3 h 7"/>
                <a:gd name="T26" fmla="*/ 6 w 9"/>
                <a:gd name="T27" fmla="*/ 3 h 7"/>
                <a:gd name="T28" fmla="*/ 6 w 9"/>
                <a:gd name="T29" fmla="*/ 5 h 7"/>
                <a:gd name="T30" fmla="*/ 6 w 9"/>
                <a:gd name="T31" fmla="*/ 6 h 7"/>
                <a:gd name="T32" fmla="*/ 5 w 9"/>
                <a:gd name="T33" fmla="*/ 6 h 7"/>
                <a:gd name="T34" fmla="*/ 5 w 9"/>
                <a:gd name="T35" fmla="*/ 7 h 7"/>
                <a:gd name="T36" fmla="*/ 4 w 9"/>
                <a:gd name="T37" fmla="*/ 7 h 7"/>
                <a:gd name="T38" fmla="*/ 4 w 9"/>
                <a:gd name="T39" fmla="*/ 6 h 7"/>
                <a:gd name="T40" fmla="*/ 2 w 9"/>
                <a:gd name="T41" fmla="*/ 6 h 7"/>
                <a:gd name="T42" fmla="*/ 1 w 9"/>
                <a:gd name="T43" fmla="*/ 6 h 7"/>
                <a:gd name="T44" fmla="*/ 1 w 9"/>
                <a:gd name="T45" fmla="*/ 5 h 7"/>
                <a:gd name="T46" fmla="*/ 0 w 9"/>
                <a:gd name="T47" fmla="*/ 5 h 7"/>
                <a:gd name="T48" fmla="*/ 0 w 9"/>
                <a:gd name="T49" fmla="*/ 3 h 7"/>
                <a:gd name="T50" fmla="*/ 1 w 9"/>
                <a:gd name="T51" fmla="*/ 3 h 7"/>
                <a:gd name="T52" fmla="*/ 2 w 9"/>
                <a:gd name="T53" fmla="*/ 3 h 7"/>
                <a:gd name="T54" fmla="*/ 2 w 9"/>
                <a:gd name="T55" fmla="*/ 2 h 7"/>
                <a:gd name="T56" fmla="*/ 4 w 9"/>
                <a:gd name="T57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" h="7">
                  <a:moveTo>
                    <a:pt x="4" y="2"/>
                  </a:move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8" y="1"/>
                  </a:lnTo>
                  <a:lnTo>
                    <a:pt x="6" y="1"/>
                  </a:lnTo>
                  <a:lnTo>
                    <a:pt x="6" y="2"/>
                  </a:lnTo>
                  <a:lnTo>
                    <a:pt x="8" y="2"/>
                  </a:lnTo>
                  <a:lnTo>
                    <a:pt x="8" y="3"/>
                  </a:lnTo>
                  <a:lnTo>
                    <a:pt x="6" y="3"/>
                  </a:lnTo>
                  <a:lnTo>
                    <a:pt x="6" y="5"/>
                  </a:lnTo>
                  <a:lnTo>
                    <a:pt x="6" y="6"/>
                  </a:lnTo>
                  <a:lnTo>
                    <a:pt x="5" y="6"/>
                  </a:lnTo>
                  <a:lnTo>
                    <a:pt x="5" y="7"/>
                  </a:lnTo>
                  <a:lnTo>
                    <a:pt x="4" y="7"/>
                  </a:lnTo>
                  <a:lnTo>
                    <a:pt x="4" y="6"/>
                  </a:lnTo>
                  <a:lnTo>
                    <a:pt x="2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19" name="Freeform 35110">
              <a:extLst>
                <a:ext uri="{FF2B5EF4-FFF2-40B4-BE49-F238E27FC236}">
                  <a16:creationId xmlns:a16="http://schemas.microsoft.com/office/drawing/2014/main" id="{2150A434-2C26-5802-CFB4-921756208F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2739" y="4664076"/>
              <a:ext cx="6350" cy="6350"/>
            </a:xfrm>
            <a:custGeom>
              <a:avLst/>
              <a:gdLst>
                <a:gd name="T0" fmla="*/ 2 w 4"/>
                <a:gd name="T1" fmla="*/ 1 h 4"/>
                <a:gd name="T2" fmla="*/ 2 w 4"/>
                <a:gd name="T3" fmla="*/ 0 h 4"/>
                <a:gd name="T4" fmla="*/ 3 w 4"/>
                <a:gd name="T5" fmla="*/ 0 h 4"/>
                <a:gd name="T6" fmla="*/ 3 w 4"/>
                <a:gd name="T7" fmla="*/ 1 h 4"/>
                <a:gd name="T8" fmla="*/ 4 w 4"/>
                <a:gd name="T9" fmla="*/ 1 h 4"/>
                <a:gd name="T10" fmla="*/ 4 w 4"/>
                <a:gd name="T11" fmla="*/ 3 h 4"/>
                <a:gd name="T12" fmla="*/ 3 w 4"/>
                <a:gd name="T13" fmla="*/ 3 h 4"/>
                <a:gd name="T14" fmla="*/ 3 w 4"/>
                <a:gd name="T15" fmla="*/ 4 h 4"/>
                <a:gd name="T16" fmla="*/ 2 w 4"/>
                <a:gd name="T17" fmla="*/ 4 h 4"/>
                <a:gd name="T18" fmla="*/ 2 w 4"/>
                <a:gd name="T19" fmla="*/ 3 h 4"/>
                <a:gd name="T20" fmla="*/ 0 w 4"/>
                <a:gd name="T21" fmla="*/ 3 h 4"/>
                <a:gd name="T22" fmla="*/ 0 w 4"/>
                <a:gd name="T23" fmla="*/ 1 h 4"/>
                <a:gd name="T24" fmla="*/ 2 w 4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2" y="1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20" name="Freeform 35111">
              <a:extLst>
                <a:ext uri="{FF2B5EF4-FFF2-40B4-BE49-F238E27FC236}">
                  <a16:creationId xmlns:a16="http://schemas.microsoft.com/office/drawing/2014/main" id="{1FD8BDDF-A7D1-F81F-AD3E-5C62A0C3BC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939" y="4664076"/>
              <a:ext cx="6350" cy="4763"/>
            </a:xfrm>
            <a:custGeom>
              <a:avLst/>
              <a:gdLst>
                <a:gd name="T0" fmla="*/ 0 w 4"/>
                <a:gd name="T1" fmla="*/ 1 h 3"/>
                <a:gd name="T2" fmla="*/ 0 w 4"/>
                <a:gd name="T3" fmla="*/ 0 h 3"/>
                <a:gd name="T4" fmla="*/ 1 w 4"/>
                <a:gd name="T5" fmla="*/ 0 h 3"/>
                <a:gd name="T6" fmla="*/ 1 w 4"/>
                <a:gd name="T7" fmla="*/ 1 h 3"/>
                <a:gd name="T8" fmla="*/ 3 w 4"/>
                <a:gd name="T9" fmla="*/ 1 h 3"/>
                <a:gd name="T10" fmla="*/ 3 w 4"/>
                <a:gd name="T11" fmla="*/ 0 h 3"/>
                <a:gd name="T12" fmla="*/ 4 w 4"/>
                <a:gd name="T13" fmla="*/ 0 h 3"/>
                <a:gd name="T14" fmla="*/ 4 w 4"/>
                <a:gd name="T15" fmla="*/ 1 h 3"/>
                <a:gd name="T16" fmla="*/ 3 w 4"/>
                <a:gd name="T17" fmla="*/ 1 h 3"/>
                <a:gd name="T18" fmla="*/ 3 w 4"/>
                <a:gd name="T19" fmla="*/ 3 h 3"/>
                <a:gd name="T20" fmla="*/ 1 w 4"/>
                <a:gd name="T21" fmla="*/ 3 h 3"/>
                <a:gd name="T22" fmla="*/ 0 w 4"/>
                <a:gd name="T23" fmla="*/ 3 h 3"/>
                <a:gd name="T24" fmla="*/ 0 w 4"/>
                <a:gd name="T2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3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21" name="Freeform 35112">
              <a:extLst>
                <a:ext uri="{FF2B5EF4-FFF2-40B4-BE49-F238E27FC236}">
                  <a16:creationId xmlns:a16="http://schemas.microsoft.com/office/drawing/2014/main" id="{0C4BE98C-589E-D288-EC0D-90E7BBEBAA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3351" y="4621213"/>
              <a:ext cx="4763" cy="6350"/>
            </a:xfrm>
            <a:custGeom>
              <a:avLst/>
              <a:gdLst>
                <a:gd name="T0" fmla="*/ 0 w 3"/>
                <a:gd name="T1" fmla="*/ 1 h 4"/>
                <a:gd name="T2" fmla="*/ 0 w 3"/>
                <a:gd name="T3" fmla="*/ 0 h 4"/>
                <a:gd name="T4" fmla="*/ 1 w 3"/>
                <a:gd name="T5" fmla="*/ 0 h 4"/>
                <a:gd name="T6" fmla="*/ 1 w 3"/>
                <a:gd name="T7" fmla="*/ 1 h 4"/>
                <a:gd name="T8" fmla="*/ 3 w 3"/>
                <a:gd name="T9" fmla="*/ 1 h 4"/>
                <a:gd name="T10" fmla="*/ 3 w 3"/>
                <a:gd name="T11" fmla="*/ 3 h 4"/>
                <a:gd name="T12" fmla="*/ 3 w 3"/>
                <a:gd name="T13" fmla="*/ 4 h 4"/>
                <a:gd name="T14" fmla="*/ 1 w 3"/>
                <a:gd name="T15" fmla="*/ 4 h 4"/>
                <a:gd name="T16" fmla="*/ 1 w 3"/>
                <a:gd name="T17" fmla="*/ 3 h 4"/>
                <a:gd name="T18" fmla="*/ 0 w 3"/>
                <a:gd name="T19" fmla="*/ 3 h 4"/>
                <a:gd name="T20" fmla="*/ 0 w 3"/>
                <a:gd name="T2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22" name="Freeform 35113">
              <a:extLst>
                <a:ext uri="{FF2B5EF4-FFF2-40B4-BE49-F238E27FC236}">
                  <a16:creationId xmlns:a16="http://schemas.microsoft.com/office/drawing/2014/main" id="{E85A7C67-0B7F-9030-07D1-4E6E3083F0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97476" y="4586288"/>
              <a:ext cx="100013" cy="41275"/>
            </a:xfrm>
            <a:custGeom>
              <a:avLst/>
              <a:gdLst>
                <a:gd name="T0" fmla="*/ 54 w 63"/>
                <a:gd name="T1" fmla="*/ 16 h 26"/>
                <a:gd name="T2" fmla="*/ 51 w 63"/>
                <a:gd name="T3" fmla="*/ 19 h 26"/>
                <a:gd name="T4" fmla="*/ 49 w 63"/>
                <a:gd name="T5" fmla="*/ 23 h 26"/>
                <a:gd name="T6" fmla="*/ 52 w 63"/>
                <a:gd name="T7" fmla="*/ 21 h 26"/>
                <a:gd name="T8" fmla="*/ 55 w 63"/>
                <a:gd name="T9" fmla="*/ 19 h 26"/>
                <a:gd name="T10" fmla="*/ 58 w 63"/>
                <a:gd name="T11" fmla="*/ 16 h 26"/>
                <a:gd name="T12" fmla="*/ 47 w 63"/>
                <a:gd name="T13" fmla="*/ 0 h 26"/>
                <a:gd name="T14" fmla="*/ 51 w 63"/>
                <a:gd name="T15" fmla="*/ 0 h 26"/>
                <a:gd name="T16" fmla="*/ 49 w 63"/>
                <a:gd name="T17" fmla="*/ 4 h 26"/>
                <a:gd name="T18" fmla="*/ 54 w 63"/>
                <a:gd name="T19" fmla="*/ 5 h 26"/>
                <a:gd name="T20" fmla="*/ 52 w 63"/>
                <a:gd name="T21" fmla="*/ 10 h 26"/>
                <a:gd name="T22" fmla="*/ 56 w 63"/>
                <a:gd name="T23" fmla="*/ 13 h 26"/>
                <a:gd name="T24" fmla="*/ 56 w 63"/>
                <a:gd name="T25" fmla="*/ 9 h 26"/>
                <a:gd name="T26" fmla="*/ 58 w 63"/>
                <a:gd name="T27" fmla="*/ 4 h 26"/>
                <a:gd name="T28" fmla="*/ 60 w 63"/>
                <a:gd name="T29" fmla="*/ 5 h 26"/>
                <a:gd name="T30" fmla="*/ 58 w 63"/>
                <a:gd name="T31" fmla="*/ 9 h 26"/>
                <a:gd name="T32" fmla="*/ 63 w 63"/>
                <a:gd name="T33" fmla="*/ 8 h 26"/>
                <a:gd name="T34" fmla="*/ 61 w 63"/>
                <a:gd name="T35" fmla="*/ 13 h 26"/>
                <a:gd name="T36" fmla="*/ 60 w 63"/>
                <a:gd name="T37" fmla="*/ 16 h 26"/>
                <a:gd name="T38" fmla="*/ 59 w 63"/>
                <a:gd name="T39" fmla="*/ 21 h 26"/>
                <a:gd name="T40" fmla="*/ 56 w 63"/>
                <a:gd name="T41" fmla="*/ 25 h 26"/>
                <a:gd name="T42" fmla="*/ 52 w 63"/>
                <a:gd name="T43" fmla="*/ 25 h 26"/>
                <a:gd name="T44" fmla="*/ 49 w 63"/>
                <a:gd name="T45" fmla="*/ 25 h 26"/>
                <a:gd name="T46" fmla="*/ 45 w 63"/>
                <a:gd name="T47" fmla="*/ 22 h 26"/>
                <a:gd name="T48" fmla="*/ 41 w 63"/>
                <a:gd name="T49" fmla="*/ 22 h 26"/>
                <a:gd name="T50" fmla="*/ 37 w 63"/>
                <a:gd name="T51" fmla="*/ 19 h 26"/>
                <a:gd name="T52" fmla="*/ 32 w 63"/>
                <a:gd name="T53" fmla="*/ 18 h 26"/>
                <a:gd name="T54" fmla="*/ 28 w 63"/>
                <a:gd name="T55" fmla="*/ 18 h 26"/>
                <a:gd name="T56" fmla="*/ 25 w 63"/>
                <a:gd name="T57" fmla="*/ 17 h 26"/>
                <a:gd name="T58" fmla="*/ 20 w 63"/>
                <a:gd name="T59" fmla="*/ 16 h 26"/>
                <a:gd name="T60" fmla="*/ 14 w 63"/>
                <a:gd name="T61" fmla="*/ 16 h 26"/>
                <a:gd name="T62" fmla="*/ 10 w 63"/>
                <a:gd name="T63" fmla="*/ 14 h 26"/>
                <a:gd name="T64" fmla="*/ 5 w 63"/>
                <a:gd name="T65" fmla="*/ 13 h 26"/>
                <a:gd name="T66" fmla="*/ 0 w 63"/>
                <a:gd name="T67" fmla="*/ 12 h 26"/>
                <a:gd name="T68" fmla="*/ 2 w 63"/>
                <a:gd name="T69" fmla="*/ 8 h 26"/>
                <a:gd name="T70" fmla="*/ 6 w 63"/>
                <a:gd name="T71" fmla="*/ 10 h 26"/>
                <a:gd name="T72" fmla="*/ 9 w 63"/>
                <a:gd name="T73" fmla="*/ 9 h 26"/>
                <a:gd name="T74" fmla="*/ 11 w 63"/>
                <a:gd name="T75" fmla="*/ 7 h 26"/>
                <a:gd name="T76" fmla="*/ 15 w 63"/>
                <a:gd name="T77" fmla="*/ 4 h 26"/>
                <a:gd name="T78" fmla="*/ 14 w 63"/>
                <a:gd name="T79" fmla="*/ 9 h 26"/>
                <a:gd name="T80" fmla="*/ 18 w 63"/>
                <a:gd name="T81" fmla="*/ 12 h 26"/>
                <a:gd name="T82" fmla="*/ 20 w 63"/>
                <a:gd name="T83" fmla="*/ 10 h 26"/>
                <a:gd name="T84" fmla="*/ 23 w 63"/>
                <a:gd name="T85" fmla="*/ 12 h 26"/>
                <a:gd name="T86" fmla="*/ 28 w 63"/>
                <a:gd name="T87" fmla="*/ 13 h 26"/>
                <a:gd name="T88" fmla="*/ 24 w 63"/>
                <a:gd name="T89" fmla="*/ 10 h 26"/>
                <a:gd name="T90" fmla="*/ 27 w 63"/>
                <a:gd name="T91" fmla="*/ 7 h 26"/>
                <a:gd name="T92" fmla="*/ 29 w 63"/>
                <a:gd name="T93" fmla="*/ 5 h 26"/>
                <a:gd name="T94" fmla="*/ 33 w 63"/>
                <a:gd name="T95" fmla="*/ 3 h 26"/>
                <a:gd name="T96" fmla="*/ 36 w 63"/>
                <a:gd name="T97" fmla="*/ 4 h 26"/>
                <a:gd name="T98" fmla="*/ 38 w 63"/>
                <a:gd name="T99" fmla="*/ 5 h 26"/>
                <a:gd name="T100" fmla="*/ 41 w 63"/>
                <a:gd name="T101" fmla="*/ 9 h 26"/>
                <a:gd name="T102" fmla="*/ 41 w 63"/>
                <a:gd name="T103" fmla="*/ 4 h 26"/>
                <a:gd name="T104" fmla="*/ 45 w 63"/>
                <a:gd name="T105" fmla="*/ 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3" h="26">
                  <a:moveTo>
                    <a:pt x="58" y="14"/>
                  </a:moveTo>
                  <a:lnTo>
                    <a:pt x="56" y="14"/>
                  </a:lnTo>
                  <a:lnTo>
                    <a:pt x="56" y="16"/>
                  </a:lnTo>
                  <a:lnTo>
                    <a:pt x="55" y="16"/>
                  </a:lnTo>
                  <a:lnTo>
                    <a:pt x="54" y="16"/>
                  </a:lnTo>
                  <a:lnTo>
                    <a:pt x="54" y="17"/>
                  </a:lnTo>
                  <a:lnTo>
                    <a:pt x="52" y="17"/>
                  </a:lnTo>
                  <a:lnTo>
                    <a:pt x="52" y="18"/>
                  </a:lnTo>
                  <a:lnTo>
                    <a:pt x="52" y="19"/>
                  </a:lnTo>
                  <a:lnTo>
                    <a:pt x="51" y="19"/>
                  </a:lnTo>
                  <a:lnTo>
                    <a:pt x="51" y="21"/>
                  </a:lnTo>
                  <a:lnTo>
                    <a:pt x="50" y="21"/>
                  </a:lnTo>
                  <a:lnTo>
                    <a:pt x="50" y="22"/>
                  </a:lnTo>
                  <a:lnTo>
                    <a:pt x="49" y="22"/>
                  </a:lnTo>
                  <a:lnTo>
                    <a:pt x="49" y="23"/>
                  </a:lnTo>
                  <a:lnTo>
                    <a:pt x="50" y="23"/>
                  </a:lnTo>
                  <a:lnTo>
                    <a:pt x="50" y="22"/>
                  </a:lnTo>
                  <a:lnTo>
                    <a:pt x="51" y="22"/>
                  </a:lnTo>
                  <a:lnTo>
                    <a:pt x="51" y="21"/>
                  </a:lnTo>
                  <a:lnTo>
                    <a:pt x="52" y="21"/>
                  </a:lnTo>
                  <a:lnTo>
                    <a:pt x="52" y="22"/>
                  </a:lnTo>
                  <a:lnTo>
                    <a:pt x="54" y="22"/>
                  </a:lnTo>
                  <a:lnTo>
                    <a:pt x="54" y="21"/>
                  </a:lnTo>
                  <a:lnTo>
                    <a:pt x="54" y="19"/>
                  </a:lnTo>
                  <a:lnTo>
                    <a:pt x="55" y="19"/>
                  </a:lnTo>
                  <a:lnTo>
                    <a:pt x="55" y="18"/>
                  </a:lnTo>
                  <a:lnTo>
                    <a:pt x="56" y="18"/>
                  </a:lnTo>
                  <a:lnTo>
                    <a:pt x="56" y="17"/>
                  </a:lnTo>
                  <a:lnTo>
                    <a:pt x="58" y="17"/>
                  </a:lnTo>
                  <a:lnTo>
                    <a:pt x="58" y="16"/>
                  </a:lnTo>
                  <a:lnTo>
                    <a:pt x="58" y="14"/>
                  </a:lnTo>
                  <a:close/>
                  <a:moveTo>
                    <a:pt x="45" y="1"/>
                  </a:moveTo>
                  <a:lnTo>
                    <a:pt x="45" y="0"/>
                  </a:lnTo>
                  <a:lnTo>
                    <a:pt x="46" y="0"/>
                  </a:lnTo>
                  <a:lnTo>
                    <a:pt x="47" y="0"/>
                  </a:lnTo>
                  <a:lnTo>
                    <a:pt x="49" y="0"/>
                  </a:lnTo>
                  <a:lnTo>
                    <a:pt x="49" y="1"/>
                  </a:lnTo>
                  <a:lnTo>
                    <a:pt x="50" y="1"/>
                  </a:lnTo>
                  <a:lnTo>
                    <a:pt x="50" y="0"/>
                  </a:lnTo>
                  <a:lnTo>
                    <a:pt x="51" y="0"/>
                  </a:lnTo>
                  <a:lnTo>
                    <a:pt x="51" y="1"/>
                  </a:lnTo>
                  <a:lnTo>
                    <a:pt x="51" y="3"/>
                  </a:lnTo>
                  <a:lnTo>
                    <a:pt x="51" y="4"/>
                  </a:lnTo>
                  <a:lnTo>
                    <a:pt x="50" y="4"/>
                  </a:lnTo>
                  <a:lnTo>
                    <a:pt x="49" y="4"/>
                  </a:lnTo>
                  <a:lnTo>
                    <a:pt x="49" y="5"/>
                  </a:lnTo>
                  <a:lnTo>
                    <a:pt x="50" y="5"/>
                  </a:lnTo>
                  <a:lnTo>
                    <a:pt x="51" y="5"/>
                  </a:lnTo>
                  <a:lnTo>
                    <a:pt x="52" y="5"/>
                  </a:lnTo>
                  <a:lnTo>
                    <a:pt x="54" y="5"/>
                  </a:lnTo>
                  <a:lnTo>
                    <a:pt x="54" y="7"/>
                  </a:lnTo>
                  <a:lnTo>
                    <a:pt x="54" y="8"/>
                  </a:lnTo>
                  <a:lnTo>
                    <a:pt x="52" y="8"/>
                  </a:lnTo>
                  <a:lnTo>
                    <a:pt x="52" y="9"/>
                  </a:lnTo>
                  <a:lnTo>
                    <a:pt x="52" y="10"/>
                  </a:lnTo>
                  <a:lnTo>
                    <a:pt x="54" y="10"/>
                  </a:lnTo>
                  <a:lnTo>
                    <a:pt x="54" y="12"/>
                  </a:lnTo>
                  <a:lnTo>
                    <a:pt x="55" y="12"/>
                  </a:lnTo>
                  <a:lnTo>
                    <a:pt x="55" y="13"/>
                  </a:lnTo>
                  <a:lnTo>
                    <a:pt x="56" y="13"/>
                  </a:lnTo>
                  <a:lnTo>
                    <a:pt x="56" y="12"/>
                  </a:lnTo>
                  <a:lnTo>
                    <a:pt x="55" y="12"/>
                  </a:lnTo>
                  <a:lnTo>
                    <a:pt x="55" y="10"/>
                  </a:lnTo>
                  <a:lnTo>
                    <a:pt x="55" y="9"/>
                  </a:lnTo>
                  <a:lnTo>
                    <a:pt x="56" y="9"/>
                  </a:lnTo>
                  <a:lnTo>
                    <a:pt x="56" y="8"/>
                  </a:lnTo>
                  <a:lnTo>
                    <a:pt x="56" y="7"/>
                  </a:lnTo>
                  <a:lnTo>
                    <a:pt x="56" y="5"/>
                  </a:lnTo>
                  <a:lnTo>
                    <a:pt x="58" y="5"/>
                  </a:lnTo>
                  <a:lnTo>
                    <a:pt x="58" y="4"/>
                  </a:lnTo>
                  <a:lnTo>
                    <a:pt x="58" y="3"/>
                  </a:lnTo>
                  <a:lnTo>
                    <a:pt x="59" y="3"/>
                  </a:lnTo>
                  <a:lnTo>
                    <a:pt x="59" y="4"/>
                  </a:lnTo>
                  <a:lnTo>
                    <a:pt x="60" y="4"/>
                  </a:lnTo>
                  <a:lnTo>
                    <a:pt x="60" y="5"/>
                  </a:lnTo>
                  <a:lnTo>
                    <a:pt x="60" y="7"/>
                  </a:lnTo>
                  <a:lnTo>
                    <a:pt x="59" y="7"/>
                  </a:lnTo>
                  <a:lnTo>
                    <a:pt x="59" y="8"/>
                  </a:lnTo>
                  <a:lnTo>
                    <a:pt x="58" y="8"/>
                  </a:lnTo>
                  <a:lnTo>
                    <a:pt x="58" y="9"/>
                  </a:lnTo>
                  <a:lnTo>
                    <a:pt x="59" y="9"/>
                  </a:lnTo>
                  <a:lnTo>
                    <a:pt x="60" y="9"/>
                  </a:lnTo>
                  <a:lnTo>
                    <a:pt x="61" y="9"/>
                  </a:lnTo>
                  <a:lnTo>
                    <a:pt x="61" y="8"/>
                  </a:lnTo>
                  <a:lnTo>
                    <a:pt x="63" y="8"/>
                  </a:lnTo>
                  <a:lnTo>
                    <a:pt x="63" y="9"/>
                  </a:lnTo>
                  <a:lnTo>
                    <a:pt x="63" y="10"/>
                  </a:lnTo>
                  <a:lnTo>
                    <a:pt x="63" y="12"/>
                  </a:lnTo>
                  <a:lnTo>
                    <a:pt x="61" y="12"/>
                  </a:lnTo>
                  <a:lnTo>
                    <a:pt x="61" y="13"/>
                  </a:lnTo>
                  <a:lnTo>
                    <a:pt x="60" y="13"/>
                  </a:lnTo>
                  <a:lnTo>
                    <a:pt x="60" y="14"/>
                  </a:lnTo>
                  <a:lnTo>
                    <a:pt x="61" y="14"/>
                  </a:lnTo>
                  <a:lnTo>
                    <a:pt x="61" y="16"/>
                  </a:lnTo>
                  <a:lnTo>
                    <a:pt x="60" y="16"/>
                  </a:lnTo>
                  <a:lnTo>
                    <a:pt x="60" y="17"/>
                  </a:lnTo>
                  <a:lnTo>
                    <a:pt x="60" y="18"/>
                  </a:lnTo>
                  <a:lnTo>
                    <a:pt x="60" y="19"/>
                  </a:lnTo>
                  <a:lnTo>
                    <a:pt x="59" y="19"/>
                  </a:lnTo>
                  <a:lnTo>
                    <a:pt x="59" y="21"/>
                  </a:lnTo>
                  <a:lnTo>
                    <a:pt x="58" y="21"/>
                  </a:lnTo>
                  <a:lnTo>
                    <a:pt x="58" y="22"/>
                  </a:lnTo>
                  <a:lnTo>
                    <a:pt x="58" y="23"/>
                  </a:lnTo>
                  <a:lnTo>
                    <a:pt x="58" y="25"/>
                  </a:lnTo>
                  <a:lnTo>
                    <a:pt x="56" y="25"/>
                  </a:lnTo>
                  <a:lnTo>
                    <a:pt x="55" y="25"/>
                  </a:lnTo>
                  <a:lnTo>
                    <a:pt x="55" y="26"/>
                  </a:lnTo>
                  <a:lnTo>
                    <a:pt x="54" y="26"/>
                  </a:lnTo>
                  <a:lnTo>
                    <a:pt x="54" y="25"/>
                  </a:lnTo>
                  <a:lnTo>
                    <a:pt x="52" y="25"/>
                  </a:lnTo>
                  <a:lnTo>
                    <a:pt x="52" y="23"/>
                  </a:lnTo>
                  <a:lnTo>
                    <a:pt x="51" y="23"/>
                  </a:lnTo>
                  <a:lnTo>
                    <a:pt x="51" y="25"/>
                  </a:lnTo>
                  <a:lnTo>
                    <a:pt x="50" y="25"/>
                  </a:lnTo>
                  <a:lnTo>
                    <a:pt x="49" y="25"/>
                  </a:lnTo>
                  <a:lnTo>
                    <a:pt x="47" y="25"/>
                  </a:lnTo>
                  <a:lnTo>
                    <a:pt x="46" y="25"/>
                  </a:lnTo>
                  <a:lnTo>
                    <a:pt x="46" y="23"/>
                  </a:lnTo>
                  <a:lnTo>
                    <a:pt x="45" y="23"/>
                  </a:lnTo>
                  <a:lnTo>
                    <a:pt x="45" y="22"/>
                  </a:lnTo>
                  <a:lnTo>
                    <a:pt x="43" y="22"/>
                  </a:lnTo>
                  <a:lnTo>
                    <a:pt x="42" y="22"/>
                  </a:lnTo>
                  <a:lnTo>
                    <a:pt x="41" y="22"/>
                  </a:lnTo>
                  <a:lnTo>
                    <a:pt x="41" y="21"/>
                  </a:lnTo>
                  <a:lnTo>
                    <a:pt x="41" y="22"/>
                  </a:lnTo>
                  <a:lnTo>
                    <a:pt x="41" y="21"/>
                  </a:lnTo>
                  <a:lnTo>
                    <a:pt x="40" y="21"/>
                  </a:lnTo>
                  <a:lnTo>
                    <a:pt x="38" y="21"/>
                  </a:lnTo>
                  <a:lnTo>
                    <a:pt x="38" y="19"/>
                  </a:lnTo>
                  <a:lnTo>
                    <a:pt x="37" y="19"/>
                  </a:lnTo>
                  <a:lnTo>
                    <a:pt x="36" y="19"/>
                  </a:lnTo>
                  <a:lnTo>
                    <a:pt x="36" y="18"/>
                  </a:lnTo>
                  <a:lnTo>
                    <a:pt x="34" y="18"/>
                  </a:lnTo>
                  <a:lnTo>
                    <a:pt x="33" y="18"/>
                  </a:lnTo>
                  <a:lnTo>
                    <a:pt x="32" y="18"/>
                  </a:lnTo>
                  <a:lnTo>
                    <a:pt x="32" y="19"/>
                  </a:lnTo>
                  <a:lnTo>
                    <a:pt x="31" y="19"/>
                  </a:lnTo>
                  <a:lnTo>
                    <a:pt x="31" y="18"/>
                  </a:lnTo>
                  <a:lnTo>
                    <a:pt x="29" y="18"/>
                  </a:lnTo>
                  <a:lnTo>
                    <a:pt x="28" y="18"/>
                  </a:lnTo>
                  <a:lnTo>
                    <a:pt x="28" y="17"/>
                  </a:lnTo>
                  <a:lnTo>
                    <a:pt x="28" y="16"/>
                  </a:lnTo>
                  <a:lnTo>
                    <a:pt x="27" y="16"/>
                  </a:lnTo>
                  <a:lnTo>
                    <a:pt x="25" y="16"/>
                  </a:lnTo>
                  <a:lnTo>
                    <a:pt x="25" y="17"/>
                  </a:lnTo>
                  <a:lnTo>
                    <a:pt x="24" y="17"/>
                  </a:lnTo>
                  <a:lnTo>
                    <a:pt x="23" y="17"/>
                  </a:lnTo>
                  <a:lnTo>
                    <a:pt x="23" y="16"/>
                  </a:lnTo>
                  <a:lnTo>
                    <a:pt x="22" y="16"/>
                  </a:lnTo>
                  <a:lnTo>
                    <a:pt x="20" y="16"/>
                  </a:lnTo>
                  <a:lnTo>
                    <a:pt x="19" y="16"/>
                  </a:lnTo>
                  <a:lnTo>
                    <a:pt x="18" y="16"/>
                  </a:lnTo>
                  <a:lnTo>
                    <a:pt x="16" y="16"/>
                  </a:lnTo>
                  <a:lnTo>
                    <a:pt x="15" y="16"/>
                  </a:lnTo>
                  <a:lnTo>
                    <a:pt x="14" y="16"/>
                  </a:lnTo>
                  <a:lnTo>
                    <a:pt x="13" y="16"/>
                  </a:lnTo>
                  <a:lnTo>
                    <a:pt x="11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9" y="14"/>
                  </a:lnTo>
                  <a:lnTo>
                    <a:pt x="7" y="14"/>
                  </a:lnTo>
                  <a:lnTo>
                    <a:pt x="6" y="14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9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6" y="9"/>
                  </a:lnTo>
                  <a:lnTo>
                    <a:pt x="6" y="8"/>
                  </a:lnTo>
                  <a:lnTo>
                    <a:pt x="7" y="8"/>
                  </a:lnTo>
                  <a:lnTo>
                    <a:pt x="9" y="8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1" y="7"/>
                  </a:lnTo>
                  <a:lnTo>
                    <a:pt x="13" y="7"/>
                  </a:lnTo>
                  <a:lnTo>
                    <a:pt x="13" y="5"/>
                  </a:lnTo>
                  <a:lnTo>
                    <a:pt x="14" y="5"/>
                  </a:lnTo>
                  <a:lnTo>
                    <a:pt x="14" y="4"/>
                  </a:lnTo>
                  <a:lnTo>
                    <a:pt x="15" y="4"/>
                  </a:lnTo>
                  <a:lnTo>
                    <a:pt x="15" y="5"/>
                  </a:lnTo>
                  <a:lnTo>
                    <a:pt x="15" y="7"/>
                  </a:lnTo>
                  <a:lnTo>
                    <a:pt x="14" y="7"/>
                  </a:lnTo>
                  <a:lnTo>
                    <a:pt x="14" y="8"/>
                  </a:lnTo>
                  <a:lnTo>
                    <a:pt x="14" y="9"/>
                  </a:lnTo>
                  <a:lnTo>
                    <a:pt x="15" y="9"/>
                  </a:lnTo>
                  <a:lnTo>
                    <a:pt x="15" y="10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8" y="12"/>
                  </a:lnTo>
                  <a:lnTo>
                    <a:pt x="18" y="13"/>
                  </a:lnTo>
                  <a:lnTo>
                    <a:pt x="19" y="13"/>
                  </a:lnTo>
                  <a:lnTo>
                    <a:pt x="19" y="12"/>
                  </a:lnTo>
                  <a:lnTo>
                    <a:pt x="20" y="12"/>
                  </a:lnTo>
                  <a:lnTo>
                    <a:pt x="20" y="10"/>
                  </a:lnTo>
                  <a:lnTo>
                    <a:pt x="22" y="10"/>
                  </a:lnTo>
                  <a:lnTo>
                    <a:pt x="22" y="12"/>
                  </a:lnTo>
                  <a:lnTo>
                    <a:pt x="22" y="13"/>
                  </a:lnTo>
                  <a:lnTo>
                    <a:pt x="23" y="13"/>
                  </a:lnTo>
                  <a:lnTo>
                    <a:pt x="23" y="12"/>
                  </a:lnTo>
                  <a:lnTo>
                    <a:pt x="24" y="12"/>
                  </a:lnTo>
                  <a:lnTo>
                    <a:pt x="24" y="13"/>
                  </a:lnTo>
                  <a:lnTo>
                    <a:pt x="25" y="13"/>
                  </a:lnTo>
                  <a:lnTo>
                    <a:pt x="27" y="13"/>
                  </a:lnTo>
                  <a:lnTo>
                    <a:pt x="28" y="13"/>
                  </a:lnTo>
                  <a:lnTo>
                    <a:pt x="28" y="12"/>
                  </a:lnTo>
                  <a:lnTo>
                    <a:pt x="28" y="10"/>
                  </a:lnTo>
                  <a:lnTo>
                    <a:pt x="27" y="10"/>
                  </a:lnTo>
                  <a:lnTo>
                    <a:pt x="25" y="10"/>
                  </a:lnTo>
                  <a:lnTo>
                    <a:pt x="24" y="10"/>
                  </a:lnTo>
                  <a:lnTo>
                    <a:pt x="24" y="9"/>
                  </a:lnTo>
                  <a:lnTo>
                    <a:pt x="24" y="8"/>
                  </a:lnTo>
                  <a:lnTo>
                    <a:pt x="25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5"/>
                  </a:lnTo>
                  <a:lnTo>
                    <a:pt x="28" y="5"/>
                  </a:lnTo>
                  <a:lnTo>
                    <a:pt x="28" y="7"/>
                  </a:lnTo>
                  <a:lnTo>
                    <a:pt x="29" y="7"/>
                  </a:lnTo>
                  <a:lnTo>
                    <a:pt x="29" y="5"/>
                  </a:lnTo>
                  <a:lnTo>
                    <a:pt x="29" y="4"/>
                  </a:lnTo>
                  <a:lnTo>
                    <a:pt x="31" y="4"/>
                  </a:lnTo>
                  <a:lnTo>
                    <a:pt x="31" y="3"/>
                  </a:lnTo>
                  <a:lnTo>
                    <a:pt x="32" y="3"/>
                  </a:lnTo>
                  <a:lnTo>
                    <a:pt x="33" y="3"/>
                  </a:lnTo>
                  <a:lnTo>
                    <a:pt x="34" y="3"/>
                  </a:lnTo>
                  <a:lnTo>
                    <a:pt x="34" y="1"/>
                  </a:lnTo>
                  <a:lnTo>
                    <a:pt x="36" y="1"/>
                  </a:lnTo>
                  <a:lnTo>
                    <a:pt x="36" y="3"/>
                  </a:lnTo>
                  <a:lnTo>
                    <a:pt x="36" y="4"/>
                  </a:lnTo>
                  <a:lnTo>
                    <a:pt x="36" y="5"/>
                  </a:lnTo>
                  <a:lnTo>
                    <a:pt x="37" y="5"/>
                  </a:lnTo>
                  <a:lnTo>
                    <a:pt x="37" y="4"/>
                  </a:lnTo>
                  <a:lnTo>
                    <a:pt x="38" y="4"/>
                  </a:lnTo>
                  <a:lnTo>
                    <a:pt x="38" y="5"/>
                  </a:lnTo>
                  <a:lnTo>
                    <a:pt x="40" y="5"/>
                  </a:lnTo>
                  <a:lnTo>
                    <a:pt x="40" y="7"/>
                  </a:lnTo>
                  <a:lnTo>
                    <a:pt x="41" y="7"/>
                  </a:lnTo>
                  <a:lnTo>
                    <a:pt x="41" y="8"/>
                  </a:lnTo>
                  <a:lnTo>
                    <a:pt x="41" y="9"/>
                  </a:lnTo>
                  <a:lnTo>
                    <a:pt x="41" y="9"/>
                  </a:lnTo>
                  <a:lnTo>
                    <a:pt x="41" y="8"/>
                  </a:lnTo>
                  <a:lnTo>
                    <a:pt x="41" y="7"/>
                  </a:lnTo>
                  <a:lnTo>
                    <a:pt x="41" y="5"/>
                  </a:lnTo>
                  <a:lnTo>
                    <a:pt x="41" y="4"/>
                  </a:lnTo>
                  <a:lnTo>
                    <a:pt x="42" y="4"/>
                  </a:lnTo>
                  <a:lnTo>
                    <a:pt x="42" y="3"/>
                  </a:lnTo>
                  <a:lnTo>
                    <a:pt x="43" y="3"/>
                  </a:lnTo>
                  <a:lnTo>
                    <a:pt x="43" y="1"/>
                  </a:lnTo>
                  <a:lnTo>
                    <a:pt x="45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23" name="Freeform 35114">
              <a:extLst>
                <a:ext uri="{FF2B5EF4-FFF2-40B4-BE49-F238E27FC236}">
                  <a16:creationId xmlns:a16="http://schemas.microsoft.com/office/drawing/2014/main" id="{5347C353-A77E-0EBC-4F86-1A5E839AC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0014" y="4597401"/>
              <a:ext cx="14288" cy="14288"/>
            </a:xfrm>
            <a:custGeom>
              <a:avLst/>
              <a:gdLst>
                <a:gd name="T0" fmla="*/ 4 w 9"/>
                <a:gd name="T1" fmla="*/ 1 h 9"/>
                <a:gd name="T2" fmla="*/ 4 w 9"/>
                <a:gd name="T3" fmla="*/ 0 h 9"/>
                <a:gd name="T4" fmla="*/ 6 w 9"/>
                <a:gd name="T5" fmla="*/ 0 h 9"/>
                <a:gd name="T6" fmla="*/ 6 w 9"/>
                <a:gd name="T7" fmla="*/ 1 h 9"/>
                <a:gd name="T8" fmla="*/ 7 w 9"/>
                <a:gd name="T9" fmla="*/ 1 h 9"/>
                <a:gd name="T10" fmla="*/ 8 w 9"/>
                <a:gd name="T11" fmla="*/ 1 h 9"/>
                <a:gd name="T12" fmla="*/ 8 w 9"/>
                <a:gd name="T13" fmla="*/ 2 h 9"/>
                <a:gd name="T14" fmla="*/ 9 w 9"/>
                <a:gd name="T15" fmla="*/ 2 h 9"/>
                <a:gd name="T16" fmla="*/ 9 w 9"/>
                <a:gd name="T17" fmla="*/ 3 h 9"/>
                <a:gd name="T18" fmla="*/ 9 w 9"/>
                <a:gd name="T19" fmla="*/ 5 h 9"/>
                <a:gd name="T20" fmla="*/ 8 w 9"/>
                <a:gd name="T21" fmla="*/ 5 h 9"/>
                <a:gd name="T22" fmla="*/ 8 w 9"/>
                <a:gd name="T23" fmla="*/ 6 h 9"/>
                <a:gd name="T24" fmla="*/ 8 w 9"/>
                <a:gd name="T25" fmla="*/ 7 h 9"/>
                <a:gd name="T26" fmla="*/ 7 w 9"/>
                <a:gd name="T27" fmla="*/ 7 h 9"/>
                <a:gd name="T28" fmla="*/ 7 w 9"/>
                <a:gd name="T29" fmla="*/ 9 h 9"/>
                <a:gd name="T30" fmla="*/ 6 w 9"/>
                <a:gd name="T31" fmla="*/ 9 h 9"/>
                <a:gd name="T32" fmla="*/ 6 w 9"/>
                <a:gd name="T33" fmla="*/ 7 h 9"/>
                <a:gd name="T34" fmla="*/ 4 w 9"/>
                <a:gd name="T35" fmla="*/ 7 h 9"/>
                <a:gd name="T36" fmla="*/ 3 w 9"/>
                <a:gd name="T37" fmla="*/ 7 h 9"/>
                <a:gd name="T38" fmla="*/ 3 w 9"/>
                <a:gd name="T39" fmla="*/ 6 h 9"/>
                <a:gd name="T40" fmla="*/ 2 w 9"/>
                <a:gd name="T41" fmla="*/ 6 h 9"/>
                <a:gd name="T42" fmla="*/ 2 w 9"/>
                <a:gd name="T43" fmla="*/ 7 h 9"/>
                <a:gd name="T44" fmla="*/ 0 w 9"/>
                <a:gd name="T45" fmla="*/ 7 h 9"/>
                <a:gd name="T46" fmla="*/ 0 w 9"/>
                <a:gd name="T47" fmla="*/ 6 h 9"/>
                <a:gd name="T48" fmla="*/ 0 w 9"/>
                <a:gd name="T49" fmla="*/ 5 h 9"/>
                <a:gd name="T50" fmla="*/ 2 w 9"/>
                <a:gd name="T51" fmla="*/ 5 h 9"/>
                <a:gd name="T52" fmla="*/ 2 w 9"/>
                <a:gd name="T53" fmla="*/ 3 h 9"/>
                <a:gd name="T54" fmla="*/ 3 w 9"/>
                <a:gd name="T55" fmla="*/ 3 h 9"/>
                <a:gd name="T56" fmla="*/ 3 w 9"/>
                <a:gd name="T57" fmla="*/ 2 h 9"/>
                <a:gd name="T58" fmla="*/ 3 w 9"/>
                <a:gd name="T59" fmla="*/ 1 h 9"/>
                <a:gd name="T60" fmla="*/ 4 w 9"/>
                <a:gd name="T61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" h="9">
                  <a:moveTo>
                    <a:pt x="4" y="1"/>
                  </a:moveTo>
                  <a:lnTo>
                    <a:pt x="4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9" y="2"/>
                  </a:lnTo>
                  <a:lnTo>
                    <a:pt x="9" y="3"/>
                  </a:lnTo>
                  <a:lnTo>
                    <a:pt x="9" y="5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7"/>
                  </a:lnTo>
                  <a:lnTo>
                    <a:pt x="7" y="7"/>
                  </a:lnTo>
                  <a:lnTo>
                    <a:pt x="7" y="9"/>
                  </a:lnTo>
                  <a:lnTo>
                    <a:pt x="6" y="9"/>
                  </a:lnTo>
                  <a:lnTo>
                    <a:pt x="6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2"/>
                  </a:lnTo>
                  <a:lnTo>
                    <a:pt x="3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24" name="Freeform 35115">
              <a:extLst>
                <a:ext uri="{FF2B5EF4-FFF2-40B4-BE49-F238E27FC236}">
                  <a16:creationId xmlns:a16="http://schemas.microsoft.com/office/drawing/2014/main" id="{6D04410E-CEA3-8AB1-E4C0-019C0B6B6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6051" y="4592638"/>
              <a:ext cx="9525" cy="7938"/>
            </a:xfrm>
            <a:custGeom>
              <a:avLst/>
              <a:gdLst>
                <a:gd name="T0" fmla="*/ 4 w 6"/>
                <a:gd name="T1" fmla="*/ 1 h 5"/>
                <a:gd name="T2" fmla="*/ 4 w 6"/>
                <a:gd name="T3" fmla="*/ 0 h 5"/>
                <a:gd name="T4" fmla="*/ 5 w 6"/>
                <a:gd name="T5" fmla="*/ 0 h 5"/>
                <a:gd name="T6" fmla="*/ 5 w 6"/>
                <a:gd name="T7" fmla="*/ 1 h 5"/>
                <a:gd name="T8" fmla="*/ 6 w 6"/>
                <a:gd name="T9" fmla="*/ 1 h 5"/>
                <a:gd name="T10" fmla="*/ 6 w 6"/>
                <a:gd name="T11" fmla="*/ 3 h 5"/>
                <a:gd name="T12" fmla="*/ 6 w 6"/>
                <a:gd name="T13" fmla="*/ 4 h 5"/>
                <a:gd name="T14" fmla="*/ 5 w 6"/>
                <a:gd name="T15" fmla="*/ 4 h 5"/>
                <a:gd name="T16" fmla="*/ 5 w 6"/>
                <a:gd name="T17" fmla="*/ 5 h 5"/>
                <a:gd name="T18" fmla="*/ 4 w 6"/>
                <a:gd name="T19" fmla="*/ 5 h 5"/>
                <a:gd name="T20" fmla="*/ 2 w 6"/>
                <a:gd name="T21" fmla="*/ 5 h 5"/>
                <a:gd name="T22" fmla="*/ 1 w 6"/>
                <a:gd name="T23" fmla="*/ 5 h 5"/>
                <a:gd name="T24" fmla="*/ 1 w 6"/>
                <a:gd name="T25" fmla="*/ 4 h 5"/>
                <a:gd name="T26" fmla="*/ 0 w 6"/>
                <a:gd name="T27" fmla="*/ 4 h 5"/>
                <a:gd name="T28" fmla="*/ 0 w 6"/>
                <a:gd name="T29" fmla="*/ 3 h 5"/>
                <a:gd name="T30" fmla="*/ 1 w 6"/>
                <a:gd name="T31" fmla="*/ 3 h 5"/>
                <a:gd name="T32" fmla="*/ 1 w 6"/>
                <a:gd name="T33" fmla="*/ 1 h 5"/>
                <a:gd name="T34" fmla="*/ 2 w 6"/>
                <a:gd name="T35" fmla="*/ 1 h 5"/>
                <a:gd name="T36" fmla="*/ 4 w 6"/>
                <a:gd name="T3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3"/>
                  </a:lnTo>
                  <a:lnTo>
                    <a:pt x="6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4" y="5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2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25" name="Freeform 35116">
              <a:extLst>
                <a:ext uri="{FF2B5EF4-FFF2-40B4-BE49-F238E27FC236}">
                  <a16:creationId xmlns:a16="http://schemas.microsoft.com/office/drawing/2014/main" id="{38018302-4AE0-DF7B-B5F9-F29325DAA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4626" y="4584701"/>
              <a:ext cx="3175" cy="1588"/>
            </a:xfrm>
            <a:custGeom>
              <a:avLst/>
              <a:gdLst>
                <a:gd name="T0" fmla="*/ 0 w 2"/>
                <a:gd name="T1" fmla="*/ 0 h 1"/>
                <a:gd name="T2" fmla="*/ 0 w 2"/>
                <a:gd name="T3" fmla="*/ 0 h 1"/>
                <a:gd name="T4" fmla="*/ 1 w 2"/>
                <a:gd name="T5" fmla="*/ 0 h 1"/>
                <a:gd name="T6" fmla="*/ 1 w 2"/>
                <a:gd name="T7" fmla="*/ 0 h 1"/>
                <a:gd name="T8" fmla="*/ 2 w 2"/>
                <a:gd name="T9" fmla="*/ 0 h 1"/>
                <a:gd name="T10" fmla="*/ 2 w 2"/>
                <a:gd name="T11" fmla="*/ 1 h 1"/>
                <a:gd name="T12" fmla="*/ 1 w 2"/>
                <a:gd name="T13" fmla="*/ 1 h 1"/>
                <a:gd name="T14" fmla="*/ 0 w 2"/>
                <a:gd name="T15" fmla="*/ 1 h 1"/>
                <a:gd name="T16" fmla="*/ 0 w 2"/>
                <a:gd name="T1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26" name="Freeform 35117">
              <a:extLst>
                <a:ext uri="{FF2B5EF4-FFF2-40B4-BE49-F238E27FC236}">
                  <a16:creationId xmlns:a16="http://schemas.microsoft.com/office/drawing/2014/main" id="{B8D92D4C-1BA1-AC2A-8901-6720CDF13F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6501" y="4459288"/>
              <a:ext cx="20638" cy="7938"/>
            </a:xfrm>
            <a:custGeom>
              <a:avLst/>
              <a:gdLst>
                <a:gd name="T0" fmla="*/ 3 w 13"/>
                <a:gd name="T1" fmla="*/ 2 h 5"/>
                <a:gd name="T2" fmla="*/ 3 w 13"/>
                <a:gd name="T3" fmla="*/ 0 h 5"/>
                <a:gd name="T4" fmla="*/ 4 w 13"/>
                <a:gd name="T5" fmla="*/ 0 h 5"/>
                <a:gd name="T6" fmla="*/ 6 w 13"/>
                <a:gd name="T7" fmla="*/ 0 h 5"/>
                <a:gd name="T8" fmla="*/ 7 w 13"/>
                <a:gd name="T9" fmla="*/ 0 h 5"/>
                <a:gd name="T10" fmla="*/ 8 w 13"/>
                <a:gd name="T11" fmla="*/ 0 h 5"/>
                <a:gd name="T12" fmla="*/ 9 w 13"/>
                <a:gd name="T13" fmla="*/ 0 h 5"/>
                <a:gd name="T14" fmla="*/ 9 w 13"/>
                <a:gd name="T15" fmla="*/ 2 h 5"/>
                <a:gd name="T16" fmla="*/ 11 w 13"/>
                <a:gd name="T17" fmla="*/ 2 h 5"/>
                <a:gd name="T18" fmla="*/ 12 w 13"/>
                <a:gd name="T19" fmla="*/ 2 h 5"/>
                <a:gd name="T20" fmla="*/ 13 w 13"/>
                <a:gd name="T21" fmla="*/ 2 h 5"/>
                <a:gd name="T22" fmla="*/ 13 w 13"/>
                <a:gd name="T23" fmla="*/ 3 h 5"/>
                <a:gd name="T24" fmla="*/ 12 w 13"/>
                <a:gd name="T25" fmla="*/ 3 h 5"/>
                <a:gd name="T26" fmla="*/ 12 w 13"/>
                <a:gd name="T27" fmla="*/ 4 h 5"/>
                <a:gd name="T28" fmla="*/ 11 w 13"/>
                <a:gd name="T29" fmla="*/ 4 h 5"/>
                <a:gd name="T30" fmla="*/ 9 w 13"/>
                <a:gd name="T31" fmla="*/ 4 h 5"/>
                <a:gd name="T32" fmla="*/ 9 w 13"/>
                <a:gd name="T33" fmla="*/ 5 h 5"/>
                <a:gd name="T34" fmla="*/ 8 w 13"/>
                <a:gd name="T35" fmla="*/ 5 h 5"/>
                <a:gd name="T36" fmla="*/ 8 w 13"/>
                <a:gd name="T37" fmla="*/ 4 h 5"/>
                <a:gd name="T38" fmla="*/ 7 w 13"/>
                <a:gd name="T39" fmla="*/ 4 h 5"/>
                <a:gd name="T40" fmla="*/ 6 w 13"/>
                <a:gd name="T41" fmla="*/ 4 h 5"/>
                <a:gd name="T42" fmla="*/ 6 w 13"/>
                <a:gd name="T43" fmla="*/ 5 h 5"/>
                <a:gd name="T44" fmla="*/ 4 w 13"/>
                <a:gd name="T45" fmla="*/ 5 h 5"/>
                <a:gd name="T46" fmla="*/ 3 w 13"/>
                <a:gd name="T47" fmla="*/ 5 h 5"/>
                <a:gd name="T48" fmla="*/ 2 w 13"/>
                <a:gd name="T49" fmla="*/ 5 h 5"/>
                <a:gd name="T50" fmla="*/ 0 w 13"/>
                <a:gd name="T51" fmla="*/ 5 h 5"/>
                <a:gd name="T52" fmla="*/ 0 w 13"/>
                <a:gd name="T53" fmla="*/ 4 h 5"/>
                <a:gd name="T54" fmla="*/ 0 w 13"/>
                <a:gd name="T55" fmla="*/ 3 h 5"/>
                <a:gd name="T56" fmla="*/ 2 w 13"/>
                <a:gd name="T57" fmla="*/ 3 h 5"/>
                <a:gd name="T58" fmla="*/ 2 w 13"/>
                <a:gd name="T59" fmla="*/ 2 h 5"/>
                <a:gd name="T60" fmla="*/ 3 w 13"/>
                <a:gd name="T61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3" h="5">
                  <a:moveTo>
                    <a:pt x="3" y="2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9" y="4"/>
                  </a:lnTo>
                  <a:lnTo>
                    <a:pt x="9" y="5"/>
                  </a:lnTo>
                  <a:lnTo>
                    <a:pt x="8" y="5"/>
                  </a:lnTo>
                  <a:lnTo>
                    <a:pt x="8" y="4"/>
                  </a:lnTo>
                  <a:lnTo>
                    <a:pt x="7" y="4"/>
                  </a:lnTo>
                  <a:lnTo>
                    <a:pt x="6" y="4"/>
                  </a:lnTo>
                  <a:lnTo>
                    <a:pt x="6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27" name="Freeform 35118">
              <a:extLst>
                <a:ext uri="{FF2B5EF4-FFF2-40B4-BE49-F238E27FC236}">
                  <a16:creationId xmlns:a16="http://schemas.microsoft.com/office/drawing/2014/main" id="{CEE4D9A7-3874-1CD7-6843-03ECE3BB0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2639" y="4395788"/>
              <a:ext cx="6350" cy="6350"/>
            </a:xfrm>
            <a:custGeom>
              <a:avLst/>
              <a:gdLst>
                <a:gd name="T0" fmla="*/ 2 w 4"/>
                <a:gd name="T1" fmla="*/ 3 h 4"/>
                <a:gd name="T2" fmla="*/ 1 w 4"/>
                <a:gd name="T3" fmla="*/ 3 h 4"/>
                <a:gd name="T4" fmla="*/ 1 w 4"/>
                <a:gd name="T5" fmla="*/ 4 h 4"/>
                <a:gd name="T6" fmla="*/ 0 w 4"/>
                <a:gd name="T7" fmla="*/ 4 h 4"/>
                <a:gd name="T8" fmla="*/ 0 w 4"/>
                <a:gd name="T9" fmla="*/ 3 h 4"/>
                <a:gd name="T10" fmla="*/ 0 w 4"/>
                <a:gd name="T11" fmla="*/ 2 h 4"/>
                <a:gd name="T12" fmla="*/ 1 w 4"/>
                <a:gd name="T13" fmla="*/ 2 h 4"/>
                <a:gd name="T14" fmla="*/ 1 w 4"/>
                <a:gd name="T15" fmla="*/ 0 h 4"/>
                <a:gd name="T16" fmla="*/ 2 w 4"/>
                <a:gd name="T17" fmla="*/ 0 h 4"/>
                <a:gd name="T18" fmla="*/ 4 w 4"/>
                <a:gd name="T19" fmla="*/ 0 h 4"/>
                <a:gd name="T20" fmla="*/ 4 w 4"/>
                <a:gd name="T21" fmla="*/ 2 h 4"/>
                <a:gd name="T22" fmla="*/ 4 w 4"/>
                <a:gd name="T23" fmla="*/ 3 h 4"/>
                <a:gd name="T24" fmla="*/ 4 w 4"/>
                <a:gd name="T25" fmla="*/ 4 h 4"/>
                <a:gd name="T26" fmla="*/ 2 w 4"/>
                <a:gd name="T27" fmla="*/ 4 h 4"/>
                <a:gd name="T28" fmla="*/ 2 w 4"/>
                <a:gd name="T2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4">
                  <a:moveTo>
                    <a:pt x="2" y="3"/>
                  </a:move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28" name="Freeform 35119">
              <a:extLst>
                <a:ext uri="{FF2B5EF4-FFF2-40B4-BE49-F238E27FC236}">
                  <a16:creationId xmlns:a16="http://schemas.microsoft.com/office/drawing/2014/main" id="{EBDB06D9-2D90-8C26-DB0B-12A6C76F01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8239" y="4387851"/>
              <a:ext cx="6350" cy="6350"/>
            </a:xfrm>
            <a:custGeom>
              <a:avLst/>
              <a:gdLst>
                <a:gd name="T0" fmla="*/ 0 w 4"/>
                <a:gd name="T1" fmla="*/ 1 h 4"/>
                <a:gd name="T2" fmla="*/ 0 w 4"/>
                <a:gd name="T3" fmla="*/ 0 h 4"/>
                <a:gd name="T4" fmla="*/ 1 w 4"/>
                <a:gd name="T5" fmla="*/ 0 h 4"/>
                <a:gd name="T6" fmla="*/ 1 w 4"/>
                <a:gd name="T7" fmla="*/ 1 h 4"/>
                <a:gd name="T8" fmla="*/ 2 w 4"/>
                <a:gd name="T9" fmla="*/ 1 h 4"/>
                <a:gd name="T10" fmla="*/ 4 w 4"/>
                <a:gd name="T11" fmla="*/ 1 h 4"/>
                <a:gd name="T12" fmla="*/ 4 w 4"/>
                <a:gd name="T13" fmla="*/ 3 h 4"/>
                <a:gd name="T14" fmla="*/ 4 w 4"/>
                <a:gd name="T15" fmla="*/ 4 h 4"/>
                <a:gd name="T16" fmla="*/ 2 w 4"/>
                <a:gd name="T17" fmla="*/ 4 h 4"/>
                <a:gd name="T18" fmla="*/ 1 w 4"/>
                <a:gd name="T19" fmla="*/ 4 h 4"/>
                <a:gd name="T20" fmla="*/ 1 w 4"/>
                <a:gd name="T21" fmla="*/ 3 h 4"/>
                <a:gd name="T22" fmla="*/ 0 w 4"/>
                <a:gd name="T23" fmla="*/ 3 h 4"/>
                <a:gd name="T24" fmla="*/ 0 w 4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3"/>
                  </a:lnTo>
                  <a:lnTo>
                    <a:pt x="4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29" name="Freeform 35120">
              <a:extLst>
                <a:ext uri="{FF2B5EF4-FFF2-40B4-BE49-F238E27FC236}">
                  <a16:creationId xmlns:a16="http://schemas.microsoft.com/office/drawing/2014/main" id="{EF1181F5-3BA1-FBD0-54E1-02B25A858A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8551" y="4379913"/>
              <a:ext cx="7938" cy="7938"/>
            </a:xfrm>
            <a:custGeom>
              <a:avLst/>
              <a:gdLst>
                <a:gd name="T0" fmla="*/ 2 w 5"/>
                <a:gd name="T1" fmla="*/ 3 h 5"/>
                <a:gd name="T2" fmla="*/ 0 w 5"/>
                <a:gd name="T3" fmla="*/ 3 h 5"/>
                <a:gd name="T4" fmla="*/ 0 w 5"/>
                <a:gd name="T5" fmla="*/ 1 h 5"/>
                <a:gd name="T6" fmla="*/ 0 w 5"/>
                <a:gd name="T7" fmla="*/ 0 h 5"/>
                <a:gd name="T8" fmla="*/ 2 w 5"/>
                <a:gd name="T9" fmla="*/ 0 h 5"/>
                <a:gd name="T10" fmla="*/ 3 w 5"/>
                <a:gd name="T11" fmla="*/ 0 h 5"/>
                <a:gd name="T12" fmla="*/ 3 w 5"/>
                <a:gd name="T13" fmla="*/ 1 h 5"/>
                <a:gd name="T14" fmla="*/ 3 w 5"/>
                <a:gd name="T15" fmla="*/ 3 h 5"/>
                <a:gd name="T16" fmla="*/ 4 w 5"/>
                <a:gd name="T17" fmla="*/ 3 h 5"/>
                <a:gd name="T18" fmla="*/ 4 w 5"/>
                <a:gd name="T19" fmla="*/ 4 h 5"/>
                <a:gd name="T20" fmla="*/ 5 w 5"/>
                <a:gd name="T21" fmla="*/ 4 h 5"/>
                <a:gd name="T22" fmla="*/ 5 w 5"/>
                <a:gd name="T23" fmla="*/ 5 h 5"/>
                <a:gd name="T24" fmla="*/ 4 w 5"/>
                <a:gd name="T25" fmla="*/ 5 h 5"/>
                <a:gd name="T26" fmla="*/ 3 w 5"/>
                <a:gd name="T27" fmla="*/ 5 h 5"/>
                <a:gd name="T28" fmla="*/ 2 w 5"/>
                <a:gd name="T29" fmla="*/ 5 h 5"/>
                <a:gd name="T30" fmla="*/ 0 w 5"/>
                <a:gd name="T31" fmla="*/ 5 h 5"/>
                <a:gd name="T32" fmla="*/ 0 w 5"/>
                <a:gd name="T33" fmla="*/ 4 h 5"/>
                <a:gd name="T34" fmla="*/ 2 w 5"/>
                <a:gd name="T35" fmla="*/ 4 h 5"/>
                <a:gd name="T36" fmla="*/ 2 w 5"/>
                <a:gd name="T37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5">
                  <a:moveTo>
                    <a:pt x="2" y="3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4" y="3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30" name="Freeform 35121">
              <a:extLst>
                <a:ext uri="{FF2B5EF4-FFF2-40B4-BE49-F238E27FC236}">
                  <a16:creationId xmlns:a16="http://schemas.microsoft.com/office/drawing/2014/main" id="{4E2F5592-AE27-AFF9-8665-070AE184E8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6489" y="4381501"/>
              <a:ext cx="6350" cy="4763"/>
            </a:xfrm>
            <a:custGeom>
              <a:avLst/>
              <a:gdLst>
                <a:gd name="T0" fmla="*/ 3 w 4"/>
                <a:gd name="T1" fmla="*/ 2 h 3"/>
                <a:gd name="T2" fmla="*/ 2 w 4"/>
                <a:gd name="T3" fmla="*/ 2 h 3"/>
                <a:gd name="T4" fmla="*/ 2 w 4"/>
                <a:gd name="T5" fmla="*/ 2 h 3"/>
                <a:gd name="T6" fmla="*/ 0 w 4"/>
                <a:gd name="T7" fmla="*/ 2 h 3"/>
                <a:gd name="T8" fmla="*/ 0 w 4"/>
                <a:gd name="T9" fmla="*/ 0 h 3"/>
                <a:gd name="T10" fmla="*/ 2 w 4"/>
                <a:gd name="T11" fmla="*/ 0 h 3"/>
                <a:gd name="T12" fmla="*/ 2 w 4"/>
                <a:gd name="T13" fmla="*/ 0 h 3"/>
                <a:gd name="T14" fmla="*/ 3 w 4"/>
                <a:gd name="T15" fmla="*/ 0 h 3"/>
                <a:gd name="T16" fmla="*/ 4 w 4"/>
                <a:gd name="T17" fmla="*/ 0 h 3"/>
                <a:gd name="T18" fmla="*/ 4 w 4"/>
                <a:gd name="T19" fmla="*/ 2 h 3"/>
                <a:gd name="T20" fmla="*/ 4 w 4"/>
                <a:gd name="T21" fmla="*/ 3 h 3"/>
                <a:gd name="T22" fmla="*/ 3 w 4"/>
                <a:gd name="T23" fmla="*/ 3 h 3"/>
                <a:gd name="T24" fmla="*/ 3 w 4"/>
                <a:gd name="T2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3">
                  <a:moveTo>
                    <a:pt x="3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31" name="Freeform 35122">
              <a:extLst>
                <a:ext uri="{FF2B5EF4-FFF2-40B4-BE49-F238E27FC236}">
                  <a16:creationId xmlns:a16="http://schemas.microsoft.com/office/drawing/2014/main" id="{D3B762FA-CA79-6F12-6A34-B7EA34172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3264" y="4341813"/>
              <a:ext cx="3175" cy="3175"/>
            </a:xfrm>
            <a:custGeom>
              <a:avLst/>
              <a:gdLst>
                <a:gd name="T0" fmla="*/ 0 w 2"/>
                <a:gd name="T1" fmla="*/ 1 h 2"/>
                <a:gd name="T2" fmla="*/ 0 w 2"/>
                <a:gd name="T3" fmla="*/ 0 h 2"/>
                <a:gd name="T4" fmla="*/ 1 w 2"/>
                <a:gd name="T5" fmla="*/ 0 h 2"/>
                <a:gd name="T6" fmla="*/ 1 w 2"/>
                <a:gd name="T7" fmla="*/ 1 h 2"/>
                <a:gd name="T8" fmla="*/ 2 w 2"/>
                <a:gd name="T9" fmla="*/ 1 h 2"/>
                <a:gd name="T10" fmla="*/ 2 w 2"/>
                <a:gd name="T11" fmla="*/ 2 h 2"/>
                <a:gd name="T12" fmla="*/ 1 w 2"/>
                <a:gd name="T13" fmla="*/ 2 h 2"/>
                <a:gd name="T14" fmla="*/ 0 w 2"/>
                <a:gd name="T15" fmla="*/ 2 h 2"/>
                <a:gd name="T16" fmla="*/ 0 w 2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32" name="Freeform 35123">
              <a:extLst>
                <a:ext uri="{FF2B5EF4-FFF2-40B4-BE49-F238E27FC236}">
                  <a16:creationId xmlns:a16="http://schemas.microsoft.com/office/drawing/2014/main" id="{799D7482-B17F-347B-E4D0-A579164C93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9451" y="4314826"/>
              <a:ext cx="4763" cy="11113"/>
            </a:xfrm>
            <a:custGeom>
              <a:avLst/>
              <a:gdLst>
                <a:gd name="T0" fmla="*/ 0 w 3"/>
                <a:gd name="T1" fmla="*/ 4 h 7"/>
                <a:gd name="T2" fmla="*/ 0 w 3"/>
                <a:gd name="T3" fmla="*/ 2 h 7"/>
                <a:gd name="T4" fmla="*/ 0 w 3"/>
                <a:gd name="T5" fmla="*/ 1 h 7"/>
                <a:gd name="T6" fmla="*/ 0 w 3"/>
                <a:gd name="T7" fmla="*/ 0 h 7"/>
                <a:gd name="T8" fmla="*/ 2 w 3"/>
                <a:gd name="T9" fmla="*/ 0 h 7"/>
                <a:gd name="T10" fmla="*/ 2 w 3"/>
                <a:gd name="T11" fmla="*/ 1 h 7"/>
                <a:gd name="T12" fmla="*/ 2 w 3"/>
                <a:gd name="T13" fmla="*/ 2 h 7"/>
                <a:gd name="T14" fmla="*/ 2 w 3"/>
                <a:gd name="T15" fmla="*/ 4 h 7"/>
                <a:gd name="T16" fmla="*/ 3 w 3"/>
                <a:gd name="T17" fmla="*/ 4 h 7"/>
                <a:gd name="T18" fmla="*/ 3 w 3"/>
                <a:gd name="T19" fmla="*/ 5 h 7"/>
                <a:gd name="T20" fmla="*/ 2 w 3"/>
                <a:gd name="T21" fmla="*/ 5 h 7"/>
                <a:gd name="T22" fmla="*/ 2 w 3"/>
                <a:gd name="T23" fmla="*/ 6 h 7"/>
                <a:gd name="T24" fmla="*/ 2 w 3"/>
                <a:gd name="T25" fmla="*/ 7 h 7"/>
                <a:gd name="T26" fmla="*/ 0 w 3"/>
                <a:gd name="T27" fmla="*/ 7 h 7"/>
                <a:gd name="T28" fmla="*/ 0 w 3"/>
                <a:gd name="T29" fmla="*/ 6 h 7"/>
                <a:gd name="T30" fmla="*/ 0 w 3"/>
                <a:gd name="T31" fmla="*/ 5 h 7"/>
                <a:gd name="T32" fmla="*/ 0 w 3"/>
                <a:gd name="T3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" h="7">
                  <a:moveTo>
                    <a:pt x="0" y="4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2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6"/>
                  </a:lnTo>
                  <a:lnTo>
                    <a:pt x="2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33" name="Rectangle 35129">
              <a:extLst>
                <a:ext uri="{FF2B5EF4-FFF2-40B4-BE49-F238E27FC236}">
                  <a16:creationId xmlns:a16="http://schemas.microsoft.com/office/drawing/2014/main" id="{229DD980-45A1-AC06-F29B-42C5F876B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5589" y="4665663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34" name="Freeform 35130">
              <a:extLst>
                <a:ext uri="{FF2B5EF4-FFF2-40B4-BE49-F238E27FC236}">
                  <a16:creationId xmlns:a16="http://schemas.microsoft.com/office/drawing/2014/main" id="{7B18E1DD-173E-D1E8-745E-A494DFFB5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7251" y="4437063"/>
              <a:ext cx="3175" cy="0"/>
            </a:xfrm>
            <a:custGeom>
              <a:avLst/>
              <a:gdLst>
                <a:gd name="T0" fmla="*/ 0 w 2"/>
                <a:gd name="T1" fmla="*/ 2 w 2"/>
                <a:gd name="T2" fmla="*/ 0 w 2"/>
                <a:gd name="T3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35" name="Rectangle 35131">
              <a:extLst>
                <a:ext uri="{FF2B5EF4-FFF2-40B4-BE49-F238E27FC236}">
                  <a16:creationId xmlns:a16="http://schemas.microsoft.com/office/drawing/2014/main" id="{D0EE5C96-C311-4ABE-5CAE-1831EEDCA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0089" y="43148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36" name="Freeform 35132">
              <a:extLst>
                <a:ext uri="{FF2B5EF4-FFF2-40B4-BE49-F238E27FC236}">
                  <a16:creationId xmlns:a16="http://schemas.microsoft.com/office/drawing/2014/main" id="{E0A3DBDE-C644-001B-8E9F-727D97066C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2726" y="4584701"/>
              <a:ext cx="1588" cy="158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0 w 1"/>
                <a:gd name="T11" fmla="*/ 0 h 1"/>
                <a:gd name="T12" fmla="*/ 0 w 1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37" name="Freeform 35133">
              <a:extLst>
                <a:ext uri="{FF2B5EF4-FFF2-40B4-BE49-F238E27FC236}">
                  <a16:creationId xmlns:a16="http://schemas.microsoft.com/office/drawing/2014/main" id="{6363EE4B-92A7-76FF-5F17-7785F4064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9801" y="4446588"/>
              <a:ext cx="3175" cy="3175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2 h 2"/>
                <a:gd name="T4" fmla="*/ 1 w 2"/>
                <a:gd name="T5" fmla="*/ 2 h 2"/>
                <a:gd name="T6" fmla="*/ 2 w 2"/>
                <a:gd name="T7" fmla="*/ 2 h 2"/>
                <a:gd name="T8" fmla="*/ 2 w 2"/>
                <a:gd name="T9" fmla="*/ 0 h 2"/>
                <a:gd name="T10" fmla="*/ 1 w 2"/>
                <a:gd name="T11" fmla="*/ 0 h 2"/>
                <a:gd name="T12" fmla="*/ 0 w 2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38" name="Freeform 35135">
              <a:extLst>
                <a:ext uri="{FF2B5EF4-FFF2-40B4-BE49-F238E27FC236}">
                  <a16:creationId xmlns:a16="http://schemas.microsoft.com/office/drawing/2014/main" id="{9C8D5016-D9C6-3F22-E207-07A394D90B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6914" y="4310063"/>
              <a:ext cx="3175" cy="4763"/>
            </a:xfrm>
            <a:custGeom>
              <a:avLst/>
              <a:gdLst>
                <a:gd name="T0" fmla="*/ 2 w 2"/>
                <a:gd name="T1" fmla="*/ 3 h 3"/>
                <a:gd name="T2" fmla="*/ 2 w 2"/>
                <a:gd name="T3" fmla="*/ 1 h 3"/>
                <a:gd name="T4" fmla="*/ 1 w 2"/>
                <a:gd name="T5" fmla="*/ 1 h 3"/>
                <a:gd name="T6" fmla="*/ 1 w 2"/>
                <a:gd name="T7" fmla="*/ 0 h 3"/>
                <a:gd name="T8" fmla="*/ 0 w 2"/>
                <a:gd name="T9" fmla="*/ 0 h 3"/>
                <a:gd name="T10" fmla="*/ 0 w 2"/>
                <a:gd name="T11" fmla="*/ 1 h 3"/>
                <a:gd name="T12" fmla="*/ 0 w 2"/>
                <a:gd name="T13" fmla="*/ 3 h 3"/>
                <a:gd name="T14" fmla="*/ 1 w 2"/>
                <a:gd name="T15" fmla="*/ 3 h 3"/>
                <a:gd name="T16" fmla="*/ 2 w 2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lnTo>
                    <a:pt x="2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1" y="3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39" name="Rectangle 35147">
              <a:extLst>
                <a:ext uri="{FF2B5EF4-FFF2-40B4-BE49-F238E27FC236}">
                  <a16:creationId xmlns:a16="http://schemas.microsoft.com/office/drawing/2014/main" id="{92B384F5-2A53-815E-2A62-F5370FB548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051" y="46736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40" name="Rectangle 35148">
              <a:extLst>
                <a:ext uri="{FF2B5EF4-FFF2-40B4-BE49-F238E27FC236}">
                  <a16:creationId xmlns:a16="http://schemas.microsoft.com/office/drawing/2014/main" id="{49E85A73-CF85-83E1-A04C-FBE09FD4C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701" y="46704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41" name="Freeform 35149">
              <a:extLst>
                <a:ext uri="{FF2B5EF4-FFF2-40B4-BE49-F238E27FC236}">
                  <a16:creationId xmlns:a16="http://schemas.microsoft.com/office/drawing/2014/main" id="{D3257E94-742E-9494-ACB1-6C55A7B32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8326" y="4665663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1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1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42" name="Rectangle 35150">
              <a:extLst>
                <a:ext uri="{FF2B5EF4-FFF2-40B4-BE49-F238E27FC236}">
                  <a16:creationId xmlns:a16="http://schemas.microsoft.com/office/drawing/2014/main" id="{3FD740C5-E9BA-33B8-F158-636222A5A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089" y="46640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43" name="Rectangle 35151">
              <a:extLst>
                <a:ext uri="{FF2B5EF4-FFF2-40B4-BE49-F238E27FC236}">
                  <a16:creationId xmlns:a16="http://schemas.microsoft.com/office/drawing/2014/main" id="{5AB3E309-4BE6-9C70-617C-EE613E111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5914" y="46593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44" name="Rectangle 35152">
              <a:extLst>
                <a:ext uri="{FF2B5EF4-FFF2-40B4-BE49-F238E27FC236}">
                  <a16:creationId xmlns:a16="http://schemas.microsoft.com/office/drawing/2014/main" id="{D9C31516-612D-7D16-3902-DEBB37480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4314" y="46418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45" name="Rectangle 35153">
              <a:extLst>
                <a:ext uri="{FF2B5EF4-FFF2-40B4-BE49-F238E27FC236}">
                  <a16:creationId xmlns:a16="http://schemas.microsoft.com/office/drawing/2014/main" id="{D2B50C3A-33C0-A5DB-563B-D89F13CE5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76" y="46418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46" name="Rectangle 35154">
              <a:extLst>
                <a:ext uri="{FF2B5EF4-FFF2-40B4-BE49-F238E27FC236}">
                  <a16:creationId xmlns:a16="http://schemas.microsoft.com/office/drawing/2014/main" id="{9BF0F349-27EB-9C2E-089A-9F54C814A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9564" y="46339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47" name="Freeform 35155">
              <a:extLst>
                <a:ext uri="{FF2B5EF4-FFF2-40B4-BE49-F238E27FC236}">
                  <a16:creationId xmlns:a16="http://schemas.microsoft.com/office/drawing/2014/main" id="{7FC110CF-081F-A433-3222-3837D2BE2C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6376" y="4625976"/>
              <a:ext cx="6350" cy="7938"/>
            </a:xfrm>
            <a:custGeom>
              <a:avLst/>
              <a:gdLst>
                <a:gd name="T0" fmla="*/ 0 w 4"/>
                <a:gd name="T1" fmla="*/ 5 h 5"/>
                <a:gd name="T2" fmla="*/ 0 w 4"/>
                <a:gd name="T3" fmla="*/ 3 h 5"/>
                <a:gd name="T4" fmla="*/ 0 w 4"/>
                <a:gd name="T5" fmla="*/ 2 h 5"/>
                <a:gd name="T6" fmla="*/ 0 w 4"/>
                <a:gd name="T7" fmla="*/ 1 h 5"/>
                <a:gd name="T8" fmla="*/ 2 w 4"/>
                <a:gd name="T9" fmla="*/ 1 h 5"/>
                <a:gd name="T10" fmla="*/ 2 w 4"/>
                <a:gd name="T11" fmla="*/ 0 h 5"/>
                <a:gd name="T12" fmla="*/ 3 w 4"/>
                <a:gd name="T13" fmla="*/ 0 h 5"/>
                <a:gd name="T14" fmla="*/ 4 w 4"/>
                <a:gd name="T15" fmla="*/ 0 h 5"/>
                <a:gd name="T16" fmla="*/ 4 w 4"/>
                <a:gd name="T17" fmla="*/ 1 h 5"/>
                <a:gd name="T18" fmla="*/ 4 w 4"/>
                <a:gd name="T19" fmla="*/ 2 h 5"/>
                <a:gd name="T20" fmla="*/ 3 w 4"/>
                <a:gd name="T21" fmla="*/ 2 h 5"/>
                <a:gd name="T22" fmla="*/ 3 w 4"/>
                <a:gd name="T23" fmla="*/ 3 h 5"/>
                <a:gd name="T24" fmla="*/ 2 w 4"/>
                <a:gd name="T25" fmla="*/ 3 h 5"/>
                <a:gd name="T26" fmla="*/ 2 w 4"/>
                <a:gd name="T27" fmla="*/ 5 h 5"/>
                <a:gd name="T28" fmla="*/ 0 w 4"/>
                <a:gd name="T2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48" name="Rectangle 35156">
              <a:extLst>
                <a:ext uri="{FF2B5EF4-FFF2-40B4-BE49-F238E27FC236}">
                  <a16:creationId xmlns:a16="http://schemas.microsoft.com/office/drawing/2014/main" id="{790679EA-CBF4-4935-CD4A-030F170D2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3214" y="46291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49" name="Rectangle 35157">
              <a:extLst>
                <a:ext uri="{FF2B5EF4-FFF2-40B4-BE49-F238E27FC236}">
                  <a16:creationId xmlns:a16="http://schemas.microsoft.com/office/drawing/2014/main" id="{D38EFD15-D52E-E812-828D-71AB50DAF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9076" y="46196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50" name="Rectangle 35158">
              <a:extLst>
                <a:ext uri="{FF2B5EF4-FFF2-40B4-BE49-F238E27FC236}">
                  <a16:creationId xmlns:a16="http://schemas.microsoft.com/office/drawing/2014/main" id="{AB060250-0552-39E7-99A1-660DEB9CD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7014" y="4616451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51" name="Rectangle 35159">
              <a:extLst>
                <a:ext uri="{FF2B5EF4-FFF2-40B4-BE49-F238E27FC236}">
                  <a16:creationId xmlns:a16="http://schemas.microsoft.com/office/drawing/2014/main" id="{CD89710A-AA94-5103-388E-C9158F220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3351" y="46148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52" name="Rectangle 35160">
              <a:extLst>
                <a:ext uri="{FF2B5EF4-FFF2-40B4-BE49-F238E27FC236}">
                  <a16:creationId xmlns:a16="http://schemas.microsoft.com/office/drawing/2014/main" id="{E3279DAD-5B96-AC19-C297-789134594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3826" y="46085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53" name="Rectangle 35161">
              <a:extLst>
                <a:ext uri="{FF2B5EF4-FFF2-40B4-BE49-F238E27FC236}">
                  <a16:creationId xmlns:a16="http://schemas.microsoft.com/office/drawing/2014/main" id="{3F226645-DE6B-7CD0-E1C4-63F8B463BF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7814" y="45989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54" name="Rectangle 35162">
              <a:extLst>
                <a:ext uri="{FF2B5EF4-FFF2-40B4-BE49-F238E27FC236}">
                  <a16:creationId xmlns:a16="http://schemas.microsoft.com/office/drawing/2014/main" id="{A2F39E91-ED68-DF30-E840-AE6EBAF72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1764" y="45942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55" name="Rectangle 35163">
              <a:extLst>
                <a:ext uri="{FF2B5EF4-FFF2-40B4-BE49-F238E27FC236}">
                  <a16:creationId xmlns:a16="http://schemas.microsoft.com/office/drawing/2014/main" id="{79414510-C881-A8FB-5619-0C23D44B4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051" y="45910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56" name="Rectangle 35164">
              <a:extLst>
                <a:ext uri="{FF2B5EF4-FFF2-40B4-BE49-F238E27FC236}">
                  <a16:creationId xmlns:a16="http://schemas.microsoft.com/office/drawing/2014/main" id="{2DCAB103-E9E6-11FB-C923-459FBC348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9551" y="45862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57" name="Freeform 35165">
              <a:extLst>
                <a:ext uri="{FF2B5EF4-FFF2-40B4-BE49-F238E27FC236}">
                  <a16:creationId xmlns:a16="http://schemas.microsoft.com/office/drawing/2014/main" id="{4F4BC355-E6F8-7122-4CB2-1E97F572A4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4151" y="4584701"/>
              <a:ext cx="4763" cy="0"/>
            </a:xfrm>
            <a:custGeom>
              <a:avLst/>
              <a:gdLst>
                <a:gd name="T0" fmla="*/ 0 w 3"/>
                <a:gd name="T1" fmla="*/ 0 w 3"/>
                <a:gd name="T2" fmla="*/ 1 w 3"/>
                <a:gd name="T3" fmla="*/ 3 w 3"/>
                <a:gd name="T4" fmla="*/ 3 w 3"/>
                <a:gd name="T5" fmla="*/ 1 w 3"/>
                <a:gd name="T6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58" name="Rectangle 35166">
              <a:extLst>
                <a:ext uri="{FF2B5EF4-FFF2-40B4-BE49-F238E27FC236}">
                  <a16:creationId xmlns:a16="http://schemas.microsoft.com/office/drawing/2014/main" id="{B6B9530B-1CEF-411C-9523-71CEF5DB98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3514" y="458152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59" name="Freeform 35167">
              <a:extLst>
                <a:ext uri="{FF2B5EF4-FFF2-40B4-BE49-F238E27FC236}">
                  <a16:creationId xmlns:a16="http://schemas.microsoft.com/office/drawing/2014/main" id="{30E0067E-6705-4A13-20B5-540B789CC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8276" y="458152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60" name="Freeform 35168">
              <a:extLst>
                <a:ext uri="{FF2B5EF4-FFF2-40B4-BE49-F238E27FC236}">
                  <a16:creationId xmlns:a16="http://schemas.microsoft.com/office/drawing/2014/main" id="{34B99BFE-8BDE-FF4E-DC12-ADBB8BBDB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9239" y="4581526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2 w 2"/>
                <a:gd name="T3" fmla="*/ 0 h 2"/>
                <a:gd name="T4" fmla="*/ 2 w 2"/>
                <a:gd name="T5" fmla="*/ 2 h 2"/>
                <a:gd name="T6" fmla="*/ 0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61" name="Rectangle 35169">
              <a:extLst>
                <a:ext uri="{FF2B5EF4-FFF2-40B4-BE49-F238E27FC236}">
                  <a16:creationId xmlns:a16="http://schemas.microsoft.com/office/drawing/2014/main" id="{96F6560B-3FA5-FAFC-2DFC-D64531856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3526" y="458152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62" name="Freeform 35170">
              <a:extLst>
                <a:ext uri="{FF2B5EF4-FFF2-40B4-BE49-F238E27FC236}">
                  <a16:creationId xmlns:a16="http://schemas.microsoft.com/office/drawing/2014/main" id="{D8A17D7B-A7F6-CA0B-FA23-1FD2895139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3826" y="45799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63" name="Freeform 35171">
              <a:extLst>
                <a:ext uri="{FF2B5EF4-FFF2-40B4-BE49-F238E27FC236}">
                  <a16:creationId xmlns:a16="http://schemas.microsoft.com/office/drawing/2014/main" id="{1A91B7FC-5E45-69D4-9892-68CE262545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8114" y="45799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64" name="Rectangle 35172">
              <a:extLst>
                <a:ext uri="{FF2B5EF4-FFF2-40B4-BE49-F238E27FC236}">
                  <a16:creationId xmlns:a16="http://schemas.microsoft.com/office/drawing/2014/main" id="{5A1DED13-BA3C-8096-D96F-6BFF4C5B8F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051" y="45799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65" name="Rectangle 35173">
              <a:extLst>
                <a:ext uri="{FF2B5EF4-FFF2-40B4-BE49-F238E27FC236}">
                  <a16:creationId xmlns:a16="http://schemas.microsoft.com/office/drawing/2014/main" id="{EC5E53B9-8EA2-93EC-5764-5227DDD5E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5576" y="45783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66" name="Rectangle 35174">
              <a:extLst>
                <a:ext uri="{FF2B5EF4-FFF2-40B4-BE49-F238E27FC236}">
                  <a16:creationId xmlns:a16="http://schemas.microsoft.com/office/drawing/2014/main" id="{B571C848-0588-F59D-E84A-7781CC5A8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0339" y="45783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67" name="Rectangle 35175">
              <a:extLst>
                <a:ext uri="{FF2B5EF4-FFF2-40B4-BE49-F238E27FC236}">
                  <a16:creationId xmlns:a16="http://schemas.microsoft.com/office/drawing/2014/main" id="{6C3676FC-A05D-8ACB-15CD-C5F232384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926" y="45767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68" name="Freeform 35176">
              <a:extLst>
                <a:ext uri="{FF2B5EF4-FFF2-40B4-BE49-F238E27FC236}">
                  <a16:creationId xmlns:a16="http://schemas.microsoft.com/office/drawing/2014/main" id="{D63EBD42-7807-DF04-1F9B-C47F227243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576" y="456247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2 w 2"/>
                <a:gd name="T5" fmla="*/ 1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69" name="Freeform 35177">
              <a:extLst>
                <a:ext uri="{FF2B5EF4-FFF2-40B4-BE49-F238E27FC236}">
                  <a16:creationId xmlns:a16="http://schemas.microsoft.com/office/drawing/2014/main" id="{E2B3B9E5-A149-29AC-5E12-01FFC5DF08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9051" y="4545013"/>
              <a:ext cx="1588" cy="6350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3 h 4"/>
                <a:gd name="T4" fmla="*/ 0 w 1"/>
                <a:gd name="T5" fmla="*/ 2 h 4"/>
                <a:gd name="T6" fmla="*/ 0 w 1"/>
                <a:gd name="T7" fmla="*/ 0 h 4"/>
                <a:gd name="T8" fmla="*/ 1 w 1"/>
                <a:gd name="T9" fmla="*/ 0 h 4"/>
                <a:gd name="T10" fmla="*/ 1 w 1"/>
                <a:gd name="T11" fmla="*/ 2 h 4"/>
                <a:gd name="T12" fmla="*/ 0 w 1"/>
                <a:gd name="T13" fmla="*/ 2 h 4"/>
                <a:gd name="T14" fmla="*/ 1 w 1"/>
                <a:gd name="T15" fmla="*/ 3 h 4"/>
                <a:gd name="T16" fmla="*/ 1 w 1"/>
                <a:gd name="T17" fmla="*/ 4 h 4"/>
                <a:gd name="T18" fmla="*/ 0 w 1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70" name="Rectangle 35178">
              <a:extLst>
                <a:ext uri="{FF2B5EF4-FFF2-40B4-BE49-F238E27FC236}">
                  <a16:creationId xmlns:a16="http://schemas.microsoft.com/office/drawing/2014/main" id="{8FB5FD13-386C-3E43-3263-E9A3D3924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7614" y="44942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71" name="Rectangle 35179">
              <a:extLst>
                <a:ext uri="{FF2B5EF4-FFF2-40B4-BE49-F238E27FC236}">
                  <a16:creationId xmlns:a16="http://schemas.microsoft.com/office/drawing/2014/main" id="{C344C783-B42F-0D63-42A7-55C4A046D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1114" y="44926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72" name="Rectangle 35180">
              <a:extLst>
                <a:ext uri="{FF2B5EF4-FFF2-40B4-BE49-F238E27FC236}">
                  <a16:creationId xmlns:a16="http://schemas.microsoft.com/office/drawing/2014/main" id="{A9B95AF9-1591-C3CF-298E-543657B63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8414" y="44846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73" name="Rectangle 35181">
              <a:extLst>
                <a:ext uri="{FF2B5EF4-FFF2-40B4-BE49-F238E27FC236}">
                  <a16:creationId xmlns:a16="http://schemas.microsoft.com/office/drawing/2014/main" id="{E3A726E5-0919-268F-B1DC-F724E9374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6351" y="44846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74" name="Rectangle 35182">
              <a:extLst>
                <a:ext uri="{FF2B5EF4-FFF2-40B4-BE49-F238E27FC236}">
                  <a16:creationId xmlns:a16="http://schemas.microsoft.com/office/drawing/2014/main" id="{16537A3E-9B40-F942-09A2-EFEEF3133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1239" y="44418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75" name="Freeform 35183">
              <a:extLst>
                <a:ext uri="{FF2B5EF4-FFF2-40B4-BE49-F238E27FC236}">
                  <a16:creationId xmlns:a16="http://schemas.microsoft.com/office/drawing/2014/main" id="{D305C4D1-6981-3D4D-0629-78A0A038E9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9176" y="4432301"/>
              <a:ext cx="6350" cy="476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2 h 3"/>
                <a:gd name="T4" fmla="*/ 0 w 4"/>
                <a:gd name="T5" fmla="*/ 0 h 3"/>
                <a:gd name="T6" fmla="*/ 1 w 4"/>
                <a:gd name="T7" fmla="*/ 0 h 3"/>
                <a:gd name="T8" fmla="*/ 3 w 4"/>
                <a:gd name="T9" fmla="*/ 0 h 3"/>
                <a:gd name="T10" fmla="*/ 4 w 4"/>
                <a:gd name="T11" fmla="*/ 0 h 3"/>
                <a:gd name="T12" fmla="*/ 4 w 4"/>
                <a:gd name="T13" fmla="*/ 2 h 3"/>
                <a:gd name="T14" fmla="*/ 4 w 4"/>
                <a:gd name="T15" fmla="*/ 3 h 3"/>
                <a:gd name="T16" fmla="*/ 3 w 4"/>
                <a:gd name="T17" fmla="*/ 3 h 3"/>
                <a:gd name="T18" fmla="*/ 1 w 4"/>
                <a:gd name="T19" fmla="*/ 3 h 3"/>
                <a:gd name="T20" fmla="*/ 0 w 4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76" name="Freeform 35184">
              <a:extLst>
                <a:ext uri="{FF2B5EF4-FFF2-40B4-BE49-F238E27FC236}">
                  <a16:creationId xmlns:a16="http://schemas.microsoft.com/office/drawing/2014/main" id="{E85636D1-7799-FEE0-1714-49326A8D11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5664" y="44323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77" name="Freeform 35185">
              <a:extLst>
                <a:ext uri="{FF2B5EF4-FFF2-40B4-BE49-F238E27FC236}">
                  <a16:creationId xmlns:a16="http://schemas.microsoft.com/office/drawing/2014/main" id="{5948045A-7437-C3C9-84AA-9FC0D1FF4B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9339" y="4418013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2 h 3"/>
                <a:gd name="T10" fmla="*/ 2 w 2"/>
                <a:gd name="T11" fmla="*/ 3 h 3"/>
                <a:gd name="T12" fmla="*/ 0 w 2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78" name="Rectangle 35186">
              <a:extLst>
                <a:ext uri="{FF2B5EF4-FFF2-40B4-BE49-F238E27FC236}">
                  <a16:creationId xmlns:a16="http://schemas.microsoft.com/office/drawing/2014/main" id="{DFC09AD8-E22F-77E2-7F7E-12041EBD3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4389" y="44164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79" name="Rectangle 35187">
              <a:extLst>
                <a:ext uri="{FF2B5EF4-FFF2-40B4-BE49-F238E27FC236}">
                  <a16:creationId xmlns:a16="http://schemas.microsoft.com/office/drawing/2014/main" id="{BEC344D9-974B-FFBE-675E-689CDF2465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8864" y="44164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80" name="Rectangle 35188">
              <a:extLst>
                <a:ext uri="{FF2B5EF4-FFF2-40B4-BE49-F238E27FC236}">
                  <a16:creationId xmlns:a16="http://schemas.microsoft.com/office/drawing/2014/main" id="{37ED3F14-9342-4BDD-2019-3B8D220BB6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7564" y="44148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81" name="Rectangle 35190">
              <a:extLst>
                <a:ext uri="{FF2B5EF4-FFF2-40B4-BE49-F238E27FC236}">
                  <a16:creationId xmlns:a16="http://schemas.microsoft.com/office/drawing/2014/main" id="{55E738B2-ACD8-C021-7525-A024A61DC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801" y="44037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82" name="Rectangle 35191">
              <a:extLst>
                <a:ext uri="{FF2B5EF4-FFF2-40B4-BE49-F238E27FC236}">
                  <a16:creationId xmlns:a16="http://schemas.microsoft.com/office/drawing/2014/main" id="{3ADF4539-5C1F-DBEB-BE41-74D42662B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8988" y="44021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83" name="Rectangle 35192">
              <a:extLst>
                <a:ext uri="{FF2B5EF4-FFF2-40B4-BE49-F238E27FC236}">
                  <a16:creationId xmlns:a16="http://schemas.microsoft.com/office/drawing/2014/main" id="{51468D94-616E-9011-7DDF-3CC882159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2638" y="43894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84" name="Rectangle 35193">
              <a:extLst>
                <a:ext uri="{FF2B5EF4-FFF2-40B4-BE49-F238E27FC236}">
                  <a16:creationId xmlns:a16="http://schemas.microsoft.com/office/drawing/2014/main" id="{A4FD7DAB-DF84-4A36-A6A5-F7037B8F2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0463" y="43862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85" name="Rectangle 35194">
              <a:extLst>
                <a:ext uri="{FF2B5EF4-FFF2-40B4-BE49-F238E27FC236}">
                  <a16:creationId xmlns:a16="http://schemas.microsoft.com/office/drawing/2014/main" id="{B9D6EC6F-CDAD-00AD-2640-A03D68695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7601" y="43846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86" name="Rectangle 35195">
              <a:extLst>
                <a:ext uri="{FF2B5EF4-FFF2-40B4-BE49-F238E27FC236}">
                  <a16:creationId xmlns:a16="http://schemas.microsoft.com/office/drawing/2014/main" id="{F2C8EF05-1CEE-F9FE-8DDB-1F7817D36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7876" y="4381501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87" name="Rectangle 35196">
              <a:extLst>
                <a:ext uri="{FF2B5EF4-FFF2-40B4-BE49-F238E27FC236}">
                  <a16:creationId xmlns:a16="http://schemas.microsoft.com/office/drawing/2014/main" id="{49EB389E-C939-A0BE-38D1-DC86EA692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1088" y="43735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88" name="Freeform 35197">
              <a:extLst>
                <a:ext uri="{FF2B5EF4-FFF2-40B4-BE49-F238E27FC236}">
                  <a16:creationId xmlns:a16="http://schemas.microsoft.com/office/drawing/2014/main" id="{67D4FBE0-E2B4-5A19-1446-BC4A41D290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3151" y="4371976"/>
              <a:ext cx="7938" cy="1588"/>
            </a:xfrm>
            <a:custGeom>
              <a:avLst/>
              <a:gdLst>
                <a:gd name="T0" fmla="*/ 0 w 5"/>
                <a:gd name="T1" fmla="*/ 1 h 1"/>
                <a:gd name="T2" fmla="*/ 0 w 5"/>
                <a:gd name="T3" fmla="*/ 0 h 1"/>
                <a:gd name="T4" fmla="*/ 1 w 5"/>
                <a:gd name="T5" fmla="*/ 0 h 1"/>
                <a:gd name="T6" fmla="*/ 2 w 5"/>
                <a:gd name="T7" fmla="*/ 0 h 1"/>
                <a:gd name="T8" fmla="*/ 3 w 5"/>
                <a:gd name="T9" fmla="*/ 0 h 1"/>
                <a:gd name="T10" fmla="*/ 5 w 5"/>
                <a:gd name="T11" fmla="*/ 0 h 1"/>
                <a:gd name="T12" fmla="*/ 5 w 5"/>
                <a:gd name="T13" fmla="*/ 1 h 1"/>
                <a:gd name="T14" fmla="*/ 3 w 5"/>
                <a:gd name="T15" fmla="*/ 1 h 1"/>
                <a:gd name="T16" fmla="*/ 2 w 5"/>
                <a:gd name="T17" fmla="*/ 1 h 1"/>
                <a:gd name="T18" fmla="*/ 1 w 5"/>
                <a:gd name="T19" fmla="*/ 1 h 1"/>
                <a:gd name="T20" fmla="*/ 0 w 5"/>
                <a:gd name="T2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89" name="Freeform 35198">
              <a:extLst>
                <a:ext uri="{FF2B5EF4-FFF2-40B4-BE49-F238E27FC236}">
                  <a16:creationId xmlns:a16="http://schemas.microsoft.com/office/drawing/2014/main" id="{840435D1-5E2C-A2C8-B38A-063DC671A7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9613" y="4357688"/>
              <a:ext cx="7938" cy="7938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4 h 5"/>
                <a:gd name="T4" fmla="*/ 0 w 5"/>
                <a:gd name="T5" fmla="*/ 2 h 5"/>
                <a:gd name="T6" fmla="*/ 1 w 5"/>
                <a:gd name="T7" fmla="*/ 2 h 5"/>
                <a:gd name="T8" fmla="*/ 1 w 5"/>
                <a:gd name="T9" fmla="*/ 1 h 5"/>
                <a:gd name="T10" fmla="*/ 2 w 5"/>
                <a:gd name="T11" fmla="*/ 1 h 5"/>
                <a:gd name="T12" fmla="*/ 3 w 5"/>
                <a:gd name="T13" fmla="*/ 1 h 5"/>
                <a:gd name="T14" fmla="*/ 3 w 5"/>
                <a:gd name="T15" fmla="*/ 0 h 5"/>
                <a:gd name="T16" fmla="*/ 5 w 5"/>
                <a:gd name="T17" fmla="*/ 0 h 5"/>
                <a:gd name="T18" fmla="*/ 5 w 5"/>
                <a:gd name="T19" fmla="*/ 1 h 5"/>
                <a:gd name="T20" fmla="*/ 3 w 5"/>
                <a:gd name="T21" fmla="*/ 1 h 5"/>
                <a:gd name="T22" fmla="*/ 3 w 5"/>
                <a:gd name="T23" fmla="*/ 2 h 5"/>
                <a:gd name="T24" fmla="*/ 3 w 5"/>
                <a:gd name="T25" fmla="*/ 4 h 5"/>
                <a:gd name="T26" fmla="*/ 3 w 5"/>
                <a:gd name="T27" fmla="*/ 5 h 5"/>
                <a:gd name="T28" fmla="*/ 2 w 5"/>
                <a:gd name="T29" fmla="*/ 5 h 5"/>
                <a:gd name="T30" fmla="*/ 1 w 5"/>
                <a:gd name="T31" fmla="*/ 5 h 5"/>
                <a:gd name="T32" fmla="*/ 0 w 5"/>
                <a:gd name="T3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" h="5">
                  <a:moveTo>
                    <a:pt x="0" y="5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5"/>
                  </a:lnTo>
                  <a:lnTo>
                    <a:pt x="1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90" name="Rectangle 35199">
              <a:extLst>
                <a:ext uri="{FF2B5EF4-FFF2-40B4-BE49-F238E27FC236}">
                  <a16:creationId xmlns:a16="http://schemas.microsoft.com/office/drawing/2014/main" id="{EEE433E1-D581-D6DF-9AEE-956BC8A44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7551" y="43608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91" name="Rectangle 35200">
              <a:extLst>
                <a:ext uri="{FF2B5EF4-FFF2-40B4-BE49-F238E27FC236}">
                  <a16:creationId xmlns:a16="http://schemas.microsoft.com/office/drawing/2014/main" id="{CE5D99D1-15E2-0D45-DA4E-455E09E58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5013" y="43576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92" name="Freeform 35201">
              <a:extLst>
                <a:ext uri="{FF2B5EF4-FFF2-40B4-BE49-F238E27FC236}">
                  <a16:creationId xmlns:a16="http://schemas.microsoft.com/office/drawing/2014/main" id="{BDA71AA3-7F7F-F824-DD98-EDA619A4AB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0726" y="4349751"/>
              <a:ext cx="3175" cy="635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2 h 4"/>
                <a:gd name="T4" fmla="*/ 0 w 2"/>
                <a:gd name="T5" fmla="*/ 1 h 4"/>
                <a:gd name="T6" fmla="*/ 0 w 2"/>
                <a:gd name="T7" fmla="*/ 0 h 4"/>
                <a:gd name="T8" fmla="*/ 2 w 2"/>
                <a:gd name="T9" fmla="*/ 0 h 4"/>
                <a:gd name="T10" fmla="*/ 2 w 2"/>
                <a:gd name="T11" fmla="*/ 1 h 4"/>
                <a:gd name="T12" fmla="*/ 2 w 2"/>
                <a:gd name="T13" fmla="*/ 2 h 4"/>
                <a:gd name="T14" fmla="*/ 2 w 2"/>
                <a:gd name="T15" fmla="*/ 4 h 4"/>
                <a:gd name="T16" fmla="*/ 0 w 2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93" name="Freeform 35202">
              <a:extLst>
                <a:ext uri="{FF2B5EF4-FFF2-40B4-BE49-F238E27FC236}">
                  <a16:creationId xmlns:a16="http://schemas.microsoft.com/office/drawing/2014/main" id="{4AE9059B-6D39-56E4-C46C-E9EE59B539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9613" y="434498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2 w 3"/>
                <a:gd name="T7" fmla="*/ 0 h 1"/>
                <a:gd name="T8" fmla="*/ 3 w 3"/>
                <a:gd name="T9" fmla="*/ 0 h 1"/>
                <a:gd name="T10" fmla="*/ 3 w 3"/>
                <a:gd name="T11" fmla="*/ 1 h 1"/>
                <a:gd name="T12" fmla="*/ 2 w 3"/>
                <a:gd name="T13" fmla="*/ 1 h 1"/>
                <a:gd name="T14" fmla="*/ 1 w 3"/>
                <a:gd name="T15" fmla="*/ 1 h 1"/>
                <a:gd name="T16" fmla="*/ 0 w 3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94" name="Rectangle 35203">
              <a:extLst>
                <a:ext uri="{FF2B5EF4-FFF2-40B4-BE49-F238E27FC236}">
                  <a16:creationId xmlns:a16="http://schemas.microsoft.com/office/drawing/2014/main" id="{0D534DA2-BDF0-0F00-440D-3FFA01847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6438" y="433863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95" name="Rectangle 35204">
              <a:extLst>
                <a:ext uri="{FF2B5EF4-FFF2-40B4-BE49-F238E27FC236}">
                  <a16:creationId xmlns:a16="http://schemas.microsoft.com/office/drawing/2014/main" id="{97ADAC8F-ABCE-414A-25D4-312F214FF7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3738" y="43370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96" name="Rectangle 35205">
              <a:extLst>
                <a:ext uri="{FF2B5EF4-FFF2-40B4-BE49-F238E27FC236}">
                  <a16:creationId xmlns:a16="http://schemas.microsoft.com/office/drawing/2014/main" id="{293C5301-E70A-265B-BD5C-B97793722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9138" y="43243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97" name="Rectangle 35206">
              <a:extLst>
                <a:ext uri="{FF2B5EF4-FFF2-40B4-BE49-F238E27FC236}">
                  <a16:creationId xmlns:a16="http://schemas.microsoft.com/office/drawing/2014/main" id="{9D5D5AA6-BF99-07C1-5D2C-5851FD3E3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2788" y="43180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98" name="Freeform 35207">
              <a:extLst>
                <a:ext uri="{FF2B5EF4-FFF2-40B4-BE49-F238E27FC236}">
                  <a16:creationId xmlns:a16="http://schemas.microsoft.com/office/drawing/2014/main" id="{BEF694A3-430D-CDAF-6448-DD64E1EFD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9138" y="43180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0 w 1"/>
                <a:gd name="T5" fmla="*/ 0 h 2"/>
                <a:gd name="T6" fmla="*/ 1 w 1"/>
                <a:gd name="T7" fmla="*/ 2 h 2"/>
                <a:gd name="T8" fmla="*/ 0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599" name="Rectangle 35208">
              <a:extLst>
                <a:ext uri="{FF2B5EF4-FFF2-40B4-BE49-F238E27FC236}">
                  <a16:creationId xmlns:a16="http://schemas.microsoft.com/office/drawing/2014/main" id="{F3019414-3A8B-4939-9A7B-2AC6B8E72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4213" y="43164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00" name="Rectangle 35209">
              <a:extLst>
                <a:ext uri="{FF2B5EF4-FFF2-40B4-BE49-F238E27FC236}">
                  <a16:creationId xmlns:a16="http://schemas.microsoft.com/office/drawing/2014/main" id="{66360594-7D64-3307-CA70-4F2EFB1DC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9138" y="43164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01" name="Freeform 35210">
              <a:extLst>
                <a:ext uri="{FF2B5EF4-FFF2-40B4-BE49-F238E27FC236}">
                  <a16:creationId xmlns:a16="http://schemas.microsoft.com/office/drawing/2014/main" id="{5DBD76E5-8716-B837-B725-BE84C7FFC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0726" y="4311651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2 w 3"/>
                <a:gd name="T5" fmla="*/ 2 h 3"/>
                <a:gd name="T6" fmla="*/ 2 w 3"/>
                <a:gd name="T7" fmla="*/ 0 h 3"/>
                <a:gd name="T8" fmla="*/ 3 w 3"/>
                <a:gd name="T9" fmla="*/ 0 h 3"/>
                <a:gd name="T10" fmla="*/ 3 w 3"/>
                <a:gd name="T11" fmla="*/ 2 h 3"/>
                <a:gd name="T12" fmla="*/ 3 w 3"/>
                <a:gd name="T13" fmla="*/ 3 h 3"/>
                <a:gd name="T14" fmla="*/ 2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02" name="Freeform 35211">
              <a:extLst>
                <a:ext uri="{FF2B5EF4-FFF2-40B4-BE49-F238E27FC236}">
                  <a16:creationId xmlns:a16="http://schemas.microsoft.com/office/drawing/2014/main" id="{206EE711-FADB-F349-128E-ECDEF99C9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9138" y="431165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2 h 2"/>
                <a:gd name="T10" fmla="*/ 0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03" name="Rectangle 35212">
              <a:extLst>
                <a:ext uri="{FF2B5EF4-FFF2-40B4-BE49-F238E27FC236}">
                  <a16:creationId xmlns:a16="http://schemas.microsoft.com/office/drawing/2014/main" id="{D52E8DB3-DC3C-5463-B91B-661C90BA4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9138" y="43084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04" name="Rectangle 35213">
              <a:extLst>
                <a:ext uri="{FF2B5EF4-FFF2-40B4-BE49-F238E27FC236}">
                  <a16:creationId xmlns:a16="http://schemas.microsoft.com/office/drawing/2014/main" id="{52C9D91D-D57D-1640-9A43-65A3C3CE1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7551" y="43068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05" name="Rectangle 35214">
              <a:extLst>
                <a:ext uri="{FF2B5EF4-FFF2-40B4-BE49-F238E27FC236}">
                  <a16:creationId xmlns:a16="http://schemas.microsoft.com/office/drawing/2014/main" id="{6201D6A6-60DC-2955-A462-D1F5EABF2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388" y="38131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06" name="Freeform 35215">
              <a:extLst>
                <a:ext uri="{FF2B5EF4-FFF2-40B4-BE49-F238E27FC236}">
                  <a16:creationId xmlns:a16="http://schemas.microsoft.com/office/drawing/2014/main" id="{EE84088C-71D6-F2A6-B09F-8B55AFB212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38613" y="3406776"/>
              <a:ext cx="668338" cy="960438"/>
            </a:xfrm>
            <a:custGeom>
              <a:avLst/>
              <a:gdLst>
                <a:gd name="T0" fmla="*/ 255 w 421"/>
                <a:gd name="T1" fmla="*/ 54 h 605"/>
                <a:gd name="T2" fmla="*/ 258 w 421"/>
                <a:gd name="T3" fmla="*/ 54 h 605"/>
                <a:gd name="T4" fmla="*/ 327 w 421"/>
                <a:gd name="T5" fmla="*/ 180 h 605"/>
                <a:gd name="T6" fmla="*/ 261 w 421"/>
                <a:gd name="T7" fmla="*/ 77 h 605"/>
                <a:gd name="T8" fmla="*/ 259 w 421"/>
                <a:gd name="T9" fmla="*/ 62 h 605"/>
                <a:gd name="T10" fmla="*/ 261 w 421"/>
                <a:gd name="T11" fmla="*/ 55 h 605"/>
                <a:gd name="T12" fmla="*/ 259 w 421"/>
                <a:gd name="T13" fmla="*/ 28 h 605"/>
                <a:gd name="T14" fmla="*/ 258 w 421"/>
                <a:gd name="T15" fmla="*/ 40 h 605"/>
                <a:gd name="T16" fmla="*/ 260 w 421"/>
                <a:gd name="T17" fmla="*/ 49 h 605"/>
                <a:gd name="T18" fmla="*/ 259 w 421"/>
                <a:gd name="T19" fmla="*/ 54 h 605"/>
                <a:gd name="T20" fmla="*/ 258 w 421"/>
                <a:gd name="T21" fmla="*/ 54 h 605"/>
                <a:gd name="T22" fmla="*/ 260 w 421"/>
                <a:gd name="T23" fmla="*/ 58 h 605"/>
                <a:gd name="T24" fmla="*/ 258 w 421"/>
                <a:gd name="T25" fmla="*/ 63 h 605"/>
                <a:gd name="T26" fmla="*/ 260 w 421"/>
                <a:gd name="T27" fmla="*/ 77 h 605"/>
                <a:gd name="T28" fmla="*/ 259 w 421"/>
                <a:gd name="T29" fmla="*/ 80 h 605"/>
                <a:gd name="T30" fmla="*/ 267 w 421"/>
                <a:gd name="T31" fmla="*/ 89 h 605"/>
                <a:gd name="T32" fmla="*/ 281 w 421"/>
                <a:gd name="T33" fmla="*/ 87 h 605"/>
                <a:gd name="T34" fmla="*/ 292 w 421"/>
                <a:gd name="T35" fmla="*/ 86 h 605"/>
                <a:gd name="T36" fmla="*/ 303 w 421"/>
                <a:gd name="T37" fmla="*/ 90 h 605"/>
                <a:gd name="T38" fmla="*/ 306 w 421"/>
                <a:gd name="T39" fmla="*/ 113 h 605"/>
                <a:gd name="T40" fmla="*/ 312 w 421"/>
                <a:gd name="T41" fmla="*/ 129 h 605"/>
                <a:gd name="T42" fmla="*/ 317 w 421"/>
                <a:gd name="T43" fmla="*/ 147 h 605"/>
                <a:gd name="T44" fmla="*/ 321 w 421"/>
                <a:gd name="T45" fmla="*/ 169 h 605"/>
                <a:gd name="T46" fmla="*/ 308 w 421"/>
                <a:gd name="T47" fmla="*/ 184 h 605"/>
                <a:gd name="T48" fmla="*/ 324 w 421"/>
                <a:gd name="T49" fmla="*/ 178 h 605"/>
                <a:gd name="T50" fmla="*/ 330 w 421"/>
                <a:gd name="T51" fmla="*/ 179 h 605"/>
                <a:gd name="T52" fmla="*/ 345 w 421"/>
                <a:gd name="T53" fmla="*/ 172 h 605"/>
                <a:gd name="T54" fmla="*/ 360 w 421"/>
                <a:gd name="T55" fmla="*/ 166 h 605"/>
                <a:gd name="T56" fmla="*/ 380 w 421"/>
                <a:gd name="T57" fmla="*/ 170 h 605"/>
                <a:gd name="T58" fmla="*/ 393 w 421"/>
                <a:gd name="T59" fmla="*/ 179 h 605"/>
                <a:gd name="T60" fmla="*/ 412 w 421"/>
                <a:gd name="T61" fmla="*/ 184 h 605"/>
                <a:gd name="T62" fmla="*/ 402 w 421"/>
                <a:gd name="T63" fmla="*/ 209 h 605"/>
                <a:gd name="T64" fmla="*/ 364 w 421"/>
                <a:gd name="T65" fmla="*/ 255 h 605"/>
                <a:gd name="T66" fmla="*/ 314 w 421"/>
                <a:gd name="T67" fmla="*/ 313 h 605"/>
                <a:gd name="T68" fmla="*/ 277 w 421"/>
                <a:gd name="T69" fmla="*/ 358 h 605"/>
                <a:gd name="T70" fmla="*/ 230 w 421"/>
                <a:gd name="T71" fmla="*/ 407 h 605"/>
                <a:gd name="T72" fmla="*/ 228 w 421"/>
                <a:gd name="T73" fmla="*/ 452 h 605"/>
                <a:gd name="T74" fmla="*/ 225 w 421"/>
                <a:gd name="T75" fmla="*/ 503 h 605"/>
                <a:gd name="T76" fmla="*/ 224 w 421"/>
                <a:gd name="T77" fmla="*/ 540 h 605"/>
                <a:gd name="T78" fmla="*/ 220 w 421"/>
                <a:gd name="T79" fmla="*/ 573 h 605"/>
                <a:gd name="T80" fmla="*/ 220 w 421"/>
                <a:gd name="T81" fmla="*/ 591 h 605"/>
                <a:gd name="T82" fmla="*/ 218 w 421"/>
                <a:gd name="T83" fmla="*/ 605 h 605"/>
                <a:gd name="T84" fmla="*/ 148 w 421"/>
                <a:gd name="T85" fmla="*/ 600 h 605"/>
                <a:gd name="T86" fmla="*/ 115 w 421"/>
                <a:gd name="T87" fmla="*/ 598 h 605"/>
                <a:gd name="T88" fmla="*/ 76 w 421"/>
                <a:gd name="T89" fmla="*/ 592 h 605"/>
                <a:gd name="T90" fmla="*/ 39 w 421"/>
                <a:gd name="T91" fmla="*/ 589 h 605"/>
                <a:gd name="T92" fmla="*/ 1 w 421"/>
                <a:gd name="T93" fmla="*/ 574 h 605"/>
                <a:gd name="T94" fmla="*/ 4 w 421"/>
                <a:gd name="T95" fmla="*/ 542 h 605"/>
                <a:gd name="T96" fmla="*/ 7 w 421"/>
                <a:gd name="T97" fmla="*/ 513 h 605"/>
                <a:gd name="T98" fmla="*/ 12 w 421"/>
                <a:gd name="T99" fmla="*/ 479 h 605"/>
                <a:gd name="T100" fmla="*/ 13 w 421"/>
                <a:gd name="T101" fmla="*/ 452 h 605"/>
                <a:gd name="T102" fmla="*/ 17 w 421"/>
                <a:gd name="T103" fmla="*/ 424 h 605"/>
                <a:gd name="T104" fmla="*/ 22 w 421"/>
                <a:gd name="T105" fmla="*/ 368 h 605"/>
                <a:gd name="T106" fmla="*/ 30 w 421"/>
                <a:gd name="T107" fmla="*/ 281 h 605"/>
                <a:gd name="T108" fmla="*/ 46 w 421"/>
                <a:gd name="T109" fmla="*/ 153 h 605"/>
                <a:gd name="T110" fmla="*/ 90 w 421"/>
                <a:gd name="T111" fmla="*/ 2 h 605"/>
                <a:gd name="T112" fmla="*/ 117 w 421"/>
                <a:gd name="T113" fmla="*/ 8 h 605"/>
                <a:gd name="T114" fmla="*/ 147 w 421"/>
                <a:gd name="T115" fmla="*/ 11 h 605"/>
                <a:gd name="T116" fmla="*/ 175 w 421"/>
                <a:gd name="T117" fmla="*/ 14 h 605"/>
                <a:gd name="T118" fmla="*/ 203 w 421"/>
                <a:gd name="T119" fmla="*/ 17 h 605"/>
                <a:gd name="T120" fmla="*/ 232 w 421"/>
                <a:gd name="T121" fmla="*/ 19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21" h="605">
                  <a:moveTo>
                    <a:pt x="255" y="53"/>
                  </a:moveTo>
                  <a:lnTo>
                    <a:pt x="256" y="53"/>
                  </a:lnTo>
                  <a:lnTo>
                    <a:pt x="255" y="53"/>
                  </a:lnTo>
                  <a:close/>
                  <a:moveTo>
                    <a:pt x="256" y="54"/>
                  </a:moveTo>
                  <a:lnTo>
                    <a:pt x="256" y="53"/>
                  </a:lnTo>
                  <a:lnTo>
                    <a:pt x="256" y="54"/>
                  </a:lnTo>
                  <a:close/>
                  <a:moveTo>
                    <a:pt x="255" y="54"/>
                  </a:moveTo>
                  <a:lnTo>
                    <a:pt x="255" y="53"/>
                  </a:lnTo>
                  <a:lnTo>
                    <a:pt x="255" y="54"/>
                  </a:lnTo>
                  <a:close/>
                  <a:moveTo>
                    <a:pt x="256" y="53"/>
                  </a:moveTo>
                  <a:lnTo>
                    <a:pt x="255" y="53"/>
                  </a:lnTo>
                  <a:lnTo>
                    <a:pt x="256" y="53"/>
                  </a:lnTo>
                  <a:close/>
                  <a:moveTo>
                    <a:pt x="221" y="570"/>
                  </a:moveTo>
                  <a:lnTo>
                    <a:pt x="221" y="572"/>
                  </a:lnTo>
                  <a:lnTo>
                    <a:pt x="221" y="570"/>
                  </a:lnTo>
                  <a:close/>
                  <a:moveTo>
                    <a:pt x="221" y="570"/>
                  </a:moveTo>
                  <a:lnTo>
                    <a:pt x="221" y="572"/>
                  </a:lnTo>
                  <a:lnTo>
                    <a:pt x="221" y="570"/>
                  </a:lnTo>
                  <a:close/>
                  <a:moveTo>
                    <a:pt x="261" y="78"/>
                  </a:moveTo>
                  <a:lnTo>
                    <a:pt x="261" y="77"/>
                  </a:lnTo>
                  <a:lnTo>
                    <a:pt x="261" y="78"/>
                  </a:lnTo>
                  <a:close/>
                  <a:moveTo>
                    <a:pt x="263" y="77"/>
                  </a:moveTo>
                  <a:lnTo>
                    <a:pt x="261" y="77"/>
                  </a:lnTo>
                  <a:lnTo>
                    <a:pt x="263" y="77"/>
                  </a:lnTo>
                  <a:close/>
                  <a:moveTo>
                    <a:pt x="255" y="54"/>
                  </a:moveTo>
                  <a:lnTo>
                    <a:pt x="255" y="53"/>
                  </a:lnTo>
                  <a:lnTo>
                    <a:pt x="255" y="54"/>
                  </a:lnTo>
                  <a:close/>
                  <a:moveTo>
                    <a:pt x="261" y="76"/>
                  </a:moveTo>
                  <a:lnTo>
                    <a:pt x="261" y="77"/>
                  </a:lnTo>
                  <a:lnTo>
                    <a:pt x="261" y="76"/>
                  </a:lnTo>
                  <a:close/>
                  <a:moveTo>
                    <a:pt x="260" y="78"/>
                  </a:moveTo>
                  <a:lnTo>
                    <a:pt x="261" y="78"/>
                  </a:lnTo>
                  <a:lnTo>
                    <a:pt x="260" y="78"/>
                  </a:lnTo>
                  <a:close/>
                  <a:moveTo>
                    <a:pt x="255" y="53"/>
                  </a:moveTo>
                  <a:lnTo>
                    <a:pt x="256" y="53"/>
                  </a:lnTo>
                  <a:lnTo>
                    <a:pt x="255" y="53"/>
                  </a:lnTo>
                  <a:close/>
                  <a:moveTo>
                    <a:pt x="260" y="78"/>
                  </a:moveTo>
                  <a:lnTo>
                    <a:pt x="261" y="78"/>
                  </a:lnTo>
                  <a:lnTo>
                    <a:pt x="260" y="78"/>
                  </a:lnTo>
                  <a:close/>
                  <a:moveTo>
                    <a:pt x="261" y="76"/>
                  </a:moveTo>
                  <a:lnTo>
                    <a:pt x="261" y="77"/>
                  </a:lnTo>
                  <a:lnTo>
                    <a:pt x="261" y="76"/>
                  </a:lnTo>
                  <a:close/>
                  <a:moveTo>
                    <a:pt x="310" y="184"/>
                  </a:moveTo>
                  <a:lnTo>
                    <a:pt x="310" y="184"/>
                  </a:lnTo>
                  <a:lnTo>
                    <a:pt x="310" y="184"/>
                  </a:lnTo>
                  <a:close/>
                  <a:moveTo>
                    <a:pt x="263" y="77"/>
                  </a:moveTo>
                  <a:lnTo>
                    <a:pt x="261" y="77"/>
                  </a:lnTo>
                  <a:lnTo>
                    <a:pt x="263" y="77"/>
                  </a:lnTo>
                  <a:close/>
                  <a:moveTo>
                    <a:pt x="258" y="53"/>
                  </a:moveTo>
                  <a:lnTo>
                    <a:pt x="258" y="54"/>
                  </a:lnTo>
                  <a:lnTo>
                    <a:pt x="258" y="53"/>
                  </a:lnTo>
                  <a:lnTo>
                    <a:pt x="258" y="54"/>
                  </a:lnTo>
                  <a:lnTo>
                    <a:pt x="258" y="53"/>
                  </a:lnTo>
                  <a:close/>
                  <a:moveTo>
                    <a:pt x="274" y="85"/>
                  </a:moveTo>
                  <a:lnTo>
                    <a:pt x="274" y="84"/>
                  </a:lnTo>
                  <a:lnTo>
                    <a:pt x="274" y="85"/>
                  </a:lnTo>
                  <a:close/>
                  <a:moveTo>
                    <a:pt x="259" y="55"/>
                  </a:moveTo>
                  <a:lnTo>
                    <a:pt x="259" y="54"/>
                  </a:lnTo>
                  <a:lnTo>
                    <a:pt x="259" y="55"/>
                  </a:lnTo>
                  <a:close/>
                  <a:moveTo>
                    <a:pt x="263" y="76"/>
                  </a:moveTo>
                  <a:lnTo>
                    <a:pt x="263" y="77"/>
                  </a:lnTo>
                  <a:lnTo>
                    <a:pt x="261" y="77"/>
                  </a:lnTo>
                  <a:lnTo>
                    <a:pt x="261" y="76"/>
                  </a:lnTo>
                  <a:lnTo>
                    <a:pt x="263" y="76"/>
                  </a:lnTo>
                  <a:lnTo>
                    <a:pt x="261" y="76"/>
                  </a:lnTo>
                  <a:lnTo>
                    <a:pt x="263" y="76"/>
                  </a:lnTo>
                  <a:close/>
                  <a:moveTo>
                    <a:pt x="256" y="53"/>
                  </a:moveTo>
                  <a:lnTo>
                    <a:pt x="258" y="53"/>
                  </a:lnTo>
                  <a:lnTo>
                    <a:pt x="256" y="53"/>
                  </a:lnTo>
                  <a:lnTo>
                    <a:pt x="258" y="53"/>
                  </a:lnTo>
                  <a:lnTo>
                    <a:pt x="256" y="53"/>
                  </a:lnTo>
                  <a:close/>
                  <a:moveTo>
                    <a:pt x="327" y="180"/>
                  </a:moveTo>
                  <a:lnTo>
                    <a:pt x="326" y="180"/>
                  </a:lnTo>
                  <a:lnTo>
                    <a:pt x="327" y="179"/>
                  </a:lnTo>
                  <a:lnTo>
                    <a:pt x="327" y="180"/>
                  </a:lnTo>
                  <a:close/>
                  <a:moveTo>
                    <a:pt x="260" y="78"/>
                  </a:moveTo>
                  <a:lnTo>
                    <a:pt x="260" y="80"/>
                  </a:lnTo>
                  <a:lnTo>
                    <a:pt x="260" y="78"/>
                  </a:lnTo>
                  <a:close/>
                  <a:moveTo>
                    <a:pt x="256" y="53"/>
                  </a:moveTo>
                  <a:lnTo>
                    <a:pt x="255" y="53"/>
                  </a:lnTo>
                  <a:lnTo>
                    <a:pt x="256" y="53"/>
                  </a:lnTo>
                  <a:close/>
                  <a:moveTo>
                    <a:pt x="260" y="78"/>
                  </a:moveTo>
                  <a:lnTo>
                    <a:pt x="260" y="80"/>
                  </a:lnTo>
                  <a:lnTo>
                    <a:pt x="259" y="80"/>
                  </a:lnTo>
                  <a:lnTo>
                    <a:pt x="260" y="80"/>
                  </a:lnTo>
                  <a:lnTo>
                    <a:pt x="260" y="78"/>
                  </a:lnTo>
                  <a:close/>
                  <a:moveTo>
                    <a:pt x="261" y="76"/>
                  </a:moveTo>
                  <a:lnTo>
                    <a:pt x="261" y="77"/>
                  </a:lnTo>
                  <a:lnTo>
                    <a:pt x="261" y="76"/>
                  </a:lnTo>
                  <a:lnTo>
                    <a:pt x="261" y="77"/>
                  </a:lnTo>
                  <a:lnTo>
                    <a:pt x="261" y="76"/>
                  </a:lnTo>
                  <a:lnTo>
                    <a:pt x="261" y="77"/>
                  </a:lnTo>
                  <a:lnTo>
                    <a:pt x="261" y="76"/>
                  </a:lnTo>
                  <a:close/>
                  <a:moveTo>
                    <a:pt x="260" y="80"/>
                  </a:moveTo>
                  <a:lnTo>
                    <a:pt x="259" y="80"/>
                  </a:lnTo>
                  <a:lnTo>
                    <a:pt x="260" y="80"/>
                  </a:lnTo>
                  <a:close/>
                  <a:moveTo>
                    <a:pt x="263" y="77"/>
                  </a:moveTo>
                  <a:lnTo>
                    <a:pt x="261" y="77"/>
                  </a:lnTo>
                  <a:lnTo>
                    <a:pt x="263" y="77"/>
                  </a:lnTo>
                  <a:lnTo>
                    <a:pt x="261" y="77"/>
                  </a:lnTo>
                  <a:lnTo>
                    <a:pt x="263" y="77"/>
                  </a:lnTo>
                  <a:close/>
                  <a:moveTo>
                    <a:pt x="309" y="184"/>
                  </a:moveTo>
                  <a:lnTo>
                    <a:pt x="310" y="184"/>
                  </a:lnTo>
                  <a:lnTo>
                    <a:pt x="310" y="184"/>
                  </a:lnTo>
                  <a:lnTo>
                    <a:pt x="310" y="184"/>
                  </a:lnTo>
                  <a:lnTo>
                    <a:pt x="309" y="184"/>
                  </a:lnTo>
                  <a:close/>
                  <a:moveTo>
                    <a:pt x="263" y="76"/>
                  </a:moveTo>
                  <a:lnTo>
                    <a:pt x="261" y="76"/>
                  </a:lnTo>
                  <a:lnTo>
                    <a:pt x="263" y="76"/>
                  </a:lnTo>
                  <a:close/>
                  <a:moveTo>
                    <a:pt x="256" y="53"/>
                  </a:moveTo>
                  <a:lnTo>
                    <a:pt x="258" y="53"/>
                  </a:lnTo>
                  <a:lnTo>
                    <a:pt x="258" y="54"/>
                  </a:lnTo>
                  <a:lnTo>
                    <a:pt x="256" y="54"/>
                  </a:lnTo>
                  <a:lnTo>
                    <a:pt x="256" y="53"/>
                  </a:lnTo>
                  <a:close/>
                  <a:moveTo>
                    <a:pt x="261" y="76"/>
                  </a:moveTo>
                  <a:lnTo>
                    <a:pt x="261" y="77"/>
                  </a:lnTo>
                  <a:lnTo>
                    <a:pt x="261" y="76"/>
                  </a:lnTo>
                  <a:close/>
                  <a:moveTo>
                    <a:pt x="259" y="55"/>
                  </a:moveTo>
                  <a:lnTo>
                    <a:pt x="259" y="57"/>
                  </a:lnTo>
                  <a:lnTo>
                    <a:pt x="259" y="55"/>
                  </a:lnTo>
                  <a:lnTo>
                    <a:pt x="259" y="57"/>
                  </a:lnTo>
                  <a:lnTo>
                    <a:pt x="259" y="55"/>
                  </a:lnTo>
                  <a:close/>
                  <a:moveTo>
                    <a:pt x="258" y="60"/>
                  </a:moveTo>
                  <a:lnTo>
                    <a:pt x="259" y="60"/>
                  </a:lnTo>
                  <a:lnTo>
                    <a:pt x="259" y="62"/>
                  </a:lnTo>
                  <a:lnTo>
                    <a:pt x="258" y="62"/>
                  </a:lnTo>
                  <a:lnTo>
                    <a:pt x="259" y="62"/>
                  </a:lnTo>
                  <a:lnTo>
                    <a:pt x="258" y="62"/>
                  </a:lnTo>
                  <a:lnTo>
                    <a:pt x="259" y="62"/>
                  </a:lnTo>
                  <a:lnTo>
                    <a:pt x="258" y="62"/>
                  </a:lnTo>
                  <a:lnTo>
                    <a:pt x="259" y="62"/>
                  </a:lnTo>
                  <a:lnTo>
                    <a:pt x="258" y="60"/>
                  </a:lnTo>
                  <a:lnTo>
                    <a:pt x="258" y="62"/>
                  </a:lnTo>
                  <a:lnTo>
                    <a:pt x="258" y="60"/>
                  </a:lnTo>
                  <a:close/>
                  <a:moveTo>
                    <a:pt x="263" y="76"/>
                  </a:moveTo>
                  <a:lnTo>
                    <a:pt x="263" y="77"/>
                  </a:lnTo>
                  <a:lnTo>
                    <a:pt x="263" y="76"/>
                  </a:lnTo>
                  <a:close/>
                  <a:moveTo>
                    <a:pt x="261" y="77"/>
                  </a:moveTo>
                  <a:lnTo>
                    <a:pt x="261" y="78"/>
                  </a:lnTo>
                  <a:lnTo>
                    <a:pt x="260" y="78"/>
                  </a:lnTo>
                  <a:lnTo>
                    <a:pt x="260" y="77"/>
                  </a:lnTo>
                  <a:lnTo>
                    <a:pt x="261" y="77"/>
                  </a:lnTo>
                  <a:lnTo>
                    <a:pt x="260" y="77"/>
                  </a:lnTo>
                  <a:lnTo>
                    <a:pt x="261" y="77"/>
                  </a:lnTo>
                  <a:close/>
                  <a:moveTo>
                    <a:pt x="261" y="54"/>
                  </a:moveTo>
                  <a:lnTo>
                    <a:pt x="263" y="54"/>
                  </a:lnTo>
                  <a:lnTo>
                    <a:pt x="263" y="55"/>
                  </a:lnTo>
                  <a:lnTo>
                    <a:pt x="261" y="55"/>
                  </a:lnTo>
                  <a:lnTo>
                    <a:pt x="260" y="55"/>
                  </a:lnTo>
                  <a:lnTo>
                    <a:pt x="261" y="55"/>
                  </a:lnTo>
                  <a:lnTo>
                    <a:pt x="261" y="54"/>
                  </a:lnTo>
                  <a:lnTo>
                    <a:pt x="261" y="55"/>
                  </a:lnTo>
                  <a:lnTo>
                    <a:pt x="261" y="54"/>
                  </a:lnTo>
                  <a:lnTo>
                    <a:pt x="261" y="55"/>
                  </a:lnTo>
                  <a:lnTo>
                    <a:pt x="261" y="54"/>
                  </a:lnTo>
                  <a:lnTo>
                    <a:pt x="261" y="55"/>
                  </a:lnTo>
                  <a:lnTo>
                    <a:pt x="261" y="54"/>
                  </a:lnTo>
                  <a:close/>
                  <a:moveTo>
                    <a:pt x="259" y="20"/>
                  </a:moveTo>
                  <a:lnTo>
                    <a:pt x="259" y="22"/>
                  </a:lnTo>
                  <a:lnTo>
                    <a:pt x="259" y="23"/>
                  </a:lnTo>
                  <a:lnTo>
                    <a:pt x="259" y="24"/>
                  </a:lnTo>
                  <a:lnTo>
                    <a:pt x="259" y="23"/>
                  </a:lnTo>
                  <a:lnTo>
                    <a:pt x="259" y="24"/>
                  </a:lnTo>
                  <a:lnTo>
                    <a:pt x="259" y="23"/>
                  </a:lnTo>
                  <a:lnTo>
                    <a:pt x="259" y="24"/>
                  </a:lnTo>
                  <a:lnTo>
                    <a:pt x="259" y="26"/>
                  </a:lnTo>
                  <a:lnTo>
                    <a:pt x="260" y="26"/>
                  </a:lnTo>
                  <a:lnTo>
                    <a:pt x="259" y="26"/>
                  </a:lnTo>
                  <a:lnTo>
                    <a:pt x="259" y="27"/>
                  </a:lnTo>
                  <a:lnTo>
                    <a:pt x="260" y="27"/>
                  </a:lnTo>
                  <a:lnTo>
                    <a:pt x="259" y="27"/>
                  </a:lnTo>
                  <a:lnTo>
                    <a:pt x="259" y="28"/>
                  </a:lnTo>
                  <a:lnTo>
                    <a:pt x="260" y="28"/>
                  </a:lnTo>
                  <a:lnTo>
                    <a:pt x="260" y="28"/>
                  </a:lnTo>
                  <a:lnTo>
                    <a:pt x="259" y="28"/>
                  </a:lnTo>
                  <a:lnTo>
                    <a:pt x="259" y="29"/>
                  </a:lnTo>
                  <a:lnTo>
                    <a:pt x="260" y="29"/>
                  </a:lnTo>
                  <a:lnTo>
                    <a:pt x="260" y="31"/>
                  </a:lnTo>
                  <a:lnTo>
                    <a:pt x="260" y="32"/>
                  </a:lnTo>
                  <a:lnTo>
                    <a:pt x="259" y="32"/>
                  </a:lnTo>
                  <a:lnTo>
                    <a:pt x="260" y="32"/>
                  </a:lnTo>
                  <a:lnTo>
                    <a:pt x="260" y="33"/>
                  </a:lnTo>
                  <a:lnTo>
                    <a:pt x="259" y="33"/>
                  </a:lnTo>
                  <a:lnTo>
                    <a:pt x="259" y="35"/>
                  </a:lnTo>
                  <a:lnTo>
                    <a:pt x="259" y="33"/>
                  </a:lnTo>
                  <a:lnTo>
                    <a:pt x="259" y="35"/>
                  </a:lnTo>
                  <a:lnTo>
                    <a:pt x="260" y="35"/>
                  </a:lnTo>
                  <a:lnTo>
                    <a:pt x="259" y="35"/>
                  </a:lnTo>
                  <a:lnTo>
                    <a:pt x="259" y="36"/>
                  </a:lnTo>
                  <a:lnTo>
                    <a:pt x="259" y="37"/>
                  </a:lnTo>
                  <a:lnTo>
                    <a:pt x="259" y="39"/>
                  </a:lnTo>
                  <a:lnTo>
                    <a:pt x="258" y="39"/>
                  </a:lnTo>
                  <a:lnTo>
                    <a:pt x="259" y="39"/>
                  </a:lnTo>
                  <a:lnTo>
                    <a:pt x="258" y="39"/>
                  </a:lnTo>
                  <a:lnTo>
                    <a:pt x="259" y="39"/>
                  </a:lnTo>
                  <a:lnTo>
                    <a:pt x="258" y="39"/>
                  </a:lnTo>
                  <a:lnTo>
                    <a:pt x="259" y="39"/>
                  </a:lnTo>
                  <a:lnTo>
                    <a:pt x="258" y="39"/>
                  </a:lnTo>
                  <a:lnTo>
                    <a:pt x="259" y="40"/>
                  </a:lnTo>
                  <a:lnTo>
                    <a:pt x="258" y="40"/>
                  </a:lnTo>
                  <a:lnTo>
                    <a:pt x="259" y="40"/>
                  </a:lnTo>
                  <a:lnTo>
                    <a:pt x="258" y="40"/>
                  </a:lnTo>
                  <a:lnTo>
                    <a:pt x="259" y="40"/>
                  </a:lnTo>
                  <a:lnTo>
                    <a:pt x="259" y="41"/>
                  </a:lnTo>
                  <a:lnTo>
                    <a:pt x="258" y="41"/>
                  </a:lnTo>
                  <a:lnTo>
                    <a:pt x="259" y="41"/>
                  </a:lnTo>
                  <a:lnTo>
                    <a:pt x="258" y="41"/>
                  </a:lnTo>
                  <a:lnTo>
                    <a:pt x="259" y="41"/>
                  </a:lnTo>
                  <a:lnTo>
                    <a:pt x="259" y="42"/>
                  </a:lnTo>
                  <a:lnTo>
                    <a:pt x="260" y="42"/>
                  </a:lnTo>
                  <a:lnTo>
                    <a:pt x="260" y="44"/>
                  </a:lnTo>
                  <a:lnTo>
                    <a:pt x="259" y="44"/>
                  </a:lnTo>
                  <a:lnTo>
                    <a:pt x="259" y="42"/>
                  </a:lnTo>
                  <a:lnTo>
                    <a:pt x="259" y="44"/>
                  </a:lnTo>
                  <a:lnTo>
                    <a:pt x="260" y="44"/>
                  </a:lnTo>
                  <a:lnTo>
                    <a:pt x="259" y="44"/>
                  </a:lnTo>
                  <a:lnTo>
                    <a:pt x="260" y="44"/>
                  </a:lnTo>
                  <a:lnTo>
                    <a:pt x="259" y="44"/>
                  </a:lnTo>
                  <a:lnTo>
                    <a:pt x="259" y="42"/>
                  </a:lnTo>
                  <a:lnTo>
                    <a:pt x="259" y="44"/>
                  </a:lnTo>
                  <a:lnTo>
                    <a:pt x="259" y="45"/>
                  </a:lnTo>
                  <a:lnTo>
                    <a:pt x="259" y="46"/>
                  </a:lnTo>
                  <a:lnTo>
                    <a:pt x="260" y="46"/>
                  </a:lnTo>
                  <a:lnTo>
                    <a:pt x="260" y="48"/>
                  </a:lnTo>
                  <a:lnTo>
                    <a:pt x="260" y="49"/>
                  </a:lnTo>
                  <a:lnTo>
                    <a:pt x="260" y="50"/>
                  </a:lnTo>
                  <a:lnTo>
                    <a:pt x="260" y="51"/>
                  </a:lnTo>
                  <a:lnTo>
                    <a:pt x="260" y="53"/>
                  </a:lnTo>
                  <a:lnTo>
                    <a:pt x="261" y="53"/>
                  </a:lnTo>
                  <a:lnTo>
                    <a:pt x="261" y="54"/>
                  </a:lnTo>
                  <a:lnTo>
                    <a:pt x="260" y="54"/>
                  </a:lnTo>
                  <a:lnTo>
                    <a:pt x="260" y="55"/>
                  </a:lnTo>
                  <a:lnTo>
                    <a:pt x="260" y="54"/>
                  </a:lnTo>
                  <a:lnTo>
                    <a:pt x="260" y="55"/>
                  </a:lnTo>
                  <a:lnTo>
                    <a:pt x="260" y="54"/>
                  </a:lnTo>
                  <a:lnTo>
                    <a:pt x="260" y="55"/>
                  </a:lnTo>
                  <a:lnTo>
                    <a:pt x="260" y="57"/>
                  </a:lnTo>
                  <a:lnTo>
                    <a:pt x="260" y="55"/>
                  </a:lnTo>
                  <a:lnTo>
                    <a:pt x="260" y="57"/>
                  </a:lnTo>
                  <a:lnTo>
                    <a:pt x="261" y="57"/>
                  </a:lnTo>
                  <a:lnTo>
                    <a:pt x="260" y="57"/>
                  </a:lnTo>
                  <a:lnTo>
                    <a:pt x="261" y="57"/>
                  </a:lnTo>
                  <a:lnTo>
                    <a:pt x="260" y="57"/>
                  </a:lnTo>
                  <a:lnTo>
                    <a:pt x="261" y="57"/>
                  </a:lnTo>
                  <a:lnTo>
                    <a:pt x="260" y="57"/>
                  </a:lnTo>
                  <a:lnTo>
                    <a:pt x="260" y="55"/>
                  </a:lnTo>
                  <a:lnTo>
                    <a:pt x="259" y="55"/>
                  </a:lnTo>
                  <a:lnTo>
                    <a:pt x="259" y="54"/>
                  </a:lnTo>
                  <a:lnTo>
                    <a:pt x="258" y="54"/>
                  </a:lnTo>
                  <a:lnTo>
                    <a:pt x="259" y="54"/>
                  </a:lnTo>
                  <a:lnTo>
                    <a:pt x="258" y="54"/>
                  </a:lnTo>
                  <a:lnTo>
                    <a:pt x="258" y="53"/>
                  </a:lnTo>
                  <a:lnTo>
                    <a:pt x="256" y="53"/>
                  </a:lnTo>
                  <a:lnTo>
                    <a:pt x="258" y="53"/>
                  </a:lnTo>
                  <a:lnTo>
                    <a:pt x="256" y="53"/>
                  </a:lnTo>
                  <a:lnTo>
                    <a:pt x="255" y="53"/>
                  </a:lnTo>
                  <a:lnTo>
                    <a:pt x="255" y="54"/>
                  </a:lnTo>
                  <a:lnTo>
                    <a:pt x="255" y="53"/>
                  </a:lnTo>
                  <a:lnTo>
                    <a:pt x="255" y="54"/>
                  </a:lnTo>
                  <a:lnTo>
                    <a:pt x="254" y="54"/>
                  </a:lnTo>
                  <a:lnTo>
                    <a:pt x="254" y="53"/>
                  </a:lnTo>
                  <a:lnTo>
                    <a:pt x="252" y="53"/>
                  </a:lnTo>
                  <a:lnTo>
                    <a:pt x="254" y="53"/>
                  </a:lnTo>
                  <a:lnTo>
                    <a:pt x="254" y="54"/>
                  </a:lnTo>
                  <a:lnTo>
                    <a:pt x="255" y="54"/>
                  </a:lnTo>
                  <a:lnTo>
                    <a:pt x="255" y="53"/>
                  </a:lnTo>
                  <a:lnTo>
                    <a:pt x="255" y="54"/>
                  </a:lnTo>
                  <a:lnTo>
                    <a:pt x="255" y="53"/>
                  </a:lnTo>
                  <a:lnTo>
                    <a:pt x="255" y="54"/>
                  </a:lnTo>
                  <a:lnTo>
                    <a:pt x="256" y="54"/>
                  </a:lnTo>
                  <a:lnTo>
                    <a:pt x="256" y="53"/>
                  </a:lnTo>
                  <a:lnTo>
                    <a:pt x="256" y="54"/>
                  </a:lnTo>
                  <a:lnTo>
                    <a:pt x="258" y="54"/>
                  </a:lnTo>
                  <a:lnTo>
                    <a:pt x="259" y="54"/>
                  </a:lnTo>
                  <a:lnTo>
                    <a:pt x="258" y="54"/>
                  </a:lnTo>
                  <a:lnTo>
                    <a:pt x="259" y="54"/>
                  </a:lnTo>
                  <a:lnTo>
                    <a:pt x="258" y="54"/>
                  </a:lnTo>
                  <a:lnTo>
                    <a:pt x="259" y="54"/>
                  </a:lnTo>
                  <a:lnTo>
                    <a:pt x="258" y="54"/>
                  </a:lnTo>
                  <a:lnTo>
                    <a:pt x="259" y="54"/>
                  </a:lnTo>
                  <a:lnTo>
                    <a:pt x="259" y="55"/>
                  </a:lnTo>
                  <a:lnTo>
                    <a:pt x="259" y="54"/>
                  </a:lnTo>
                  <a:lnTo>
                    <a:pt x="259" y="55"/>
                  </a:lnTo>
                  <a:lnTo>
                    <a:pt x="259" y="54"/>
                  </a:lnTo>
                  <a:lnTo>
                    <a:pt x="259" y="55"/>
                  </a:lnTo>
                  <a:lnTo>
                    <a:pt x="258" y="55"/>
                  </a:lnTo>
                  <a:lnTo>
                    <a:pt x="259" y="55"/>
                  </a:lnTo>
                  <a:lnTo>
                    <a:pt x="258" y="55"/>
                  </a:lnTo>
                  <a:lnTo>
                    <a:pt x="259" y="55"/>
                  </a:lnTo>
                  <a:lnTo>
                    <a:pt x="259" y="57"/>
                  </a:lnTo>
                  <a:lnTo>
                    <a:pt x="259" y="55"/>
                  </a:lnTo>
                  <a:lnTo>
                    <a:pt x="259" y="57"/>
                  </a:lnTo>
                  <a:lnTo>
                    <a:pt x="260" y="57"/>
                  </a:lnTo>
                  <a:lnTo>
                    <a:pt x="259" y="57"/>
                  </a:lnTo>
                  <a:lnTo>
                    <a:pt x="260" y="57"/>
                  </a:lnTo>
                  <a:lnTo>
                    <a:pt x="260" y="58"/>
                  </a:lnTo>
                  <a:lnTo>
                    <a:pt x="260" y="57"/>
                  </a:lnTo>
                  <a:lnTo>
                    <a:pt x="260" y="58"/>
                  </a:lnTo>
                  <a:lnTo>
                    <a:pt x="259" y="58"/>
                  </a:lnTo>
                  <a:lnTo>
                    <a:pt x="260" y="58"/>
                  </a:lnTo>
                  <a:lnTo>
                    <a:pt x="259" y="58"/>
                  </a:lnTo>
                  <a:lnTo>
                    <a:pt x="259" y="59"/>
                  </a:lnTo>
                  <a:lnTo>
                    <a:pt x="258" y="59"/>
                  </a:lnTo>
                  <a:lnTo>
                    <a:pt x="259" y="59"/>
                  </a:lnTo>
                  <a:lnTo>
                    <a:pt x="259" y="59"/>
                  </a:lnTo>
                  <a:lnTo>
                    <a:pt x="258" y="59"/>
                  </a:lnTo>
                  <a:lnTo>
                    <a:pt x="258" y="60"/>
                  </a:lnTo>
                  <a:lnTo>
                    <a:pt x="258" y="59"/>
                  </a:lnTo>
                  <a:lnTo>
                    <a:pt x="258" y="60"/>
                  </a:lnTo>
                  <a:lnTo>
                    <a:pt x="258" y="59"/>
                  </a:lnTo>
                  <a:lnTo>
                    <a:pt x="258" y="60"/>
                  </a:lnTo>
                  <a:lnTo>
                    <a:pt x="258" y="62"/>
                  </a:lnTo>
                  <a:lnTo>
                    <a:pt x="258" y="60"/>
                  </a:lnTo>
                  <a:lnTo>
                    <a:pt x="258" y="62"/>
                  </a:lnTo>
                  <a:lnTo>
                    <a:pt x="258" y="60"/>
                  </a:lnTo>
                  <a:lnTo>
                    <a:pt x="258" y="62"/>
                  </a:lnTo>
                  <a:lnTo>
                    <a:pt x="258" y="60"/>
                  </a:lnTo>
                  <a:lnTo>
                    <a:pt x="258" y="62"/>
                  </a:lnTo>
                  <a:lnTo>
                    <a:pt x="258" y="60"/>
                  </a:lnTo>
                  <a:lnTo>
                    <a:pt x="258" y="62"/>
                  </a:lnTo>
                  <a:lnTo>
                    <a:pt x="259" y="62"/>
                  </a:lnTo>
                  <a:lnTo>
                    <a:pt x="258" y="62"/>
                  </a:lnTo>
                  <a:lnTo>
                    <a:pt x="258" y="63"/>
                  </a:lnTo>
                  <a:lnTo>
                    <a:pt x="259" y="63"/>
                  </a:lnTo>
                  <a:lnTo>
                    <a:pt x="258" y="63"/>
                  </a:lnTo>
                  <a:lnTo>
                    <a:pt x="259" y="63"/>
                  </a:lnTo>
                  <a:lnTo>
                    <a:pt x="259" y="64"/>
                  </a:lnTo>
                  <a:lnTo>
                    <a:pt x="258" y="64"/>
                  </a:lnTo>
                  <a:lnTo>
                    <a:pt x="258" y="66"/>
                  </a:lnTo>
                  <a:lnTo>
                    <a:pt x="259" y="66"/>
                  </a:lnTo>
                  <a:lnTo>
                    <a:pt x="258" y="66"/>
                  </a:lnTo>
                  <a:lnTo>
                    <a:pt x="258" y="67"/>
                  </a:lnTo>
                  <a:lnTo>
                    <a:pt x="258" y="66"/>
                  </a:lnTo>
                  <a:lnTo>
                    <a:pt x="258" y="67"/>
                  </a:lnTo>
                  <a:lnTo>
                    <a:pt x="258" y="68"/>
                  </a:lnTo>
                  <a:lnTo>
                    <a:pt x="258" y="69"/>
                  </a:lnTo>
                  <a:lnTo>
                    <a:pt x="258" y="71"/>
                  </a:lnTo>
                  <a:lnTo>
                    <a:pt x="258" y="72"/>
                  </a:lnTo>
                  <a:lnTo>
                    <a:pt x="259" y="72"/>
                  </a:lnTo>
                  <a:lnTo>
                    <a:pt x="259" y="73"/>
                  </a:lnTo>
                  <a:lnTo>
                    <a:pt x="260" y="73"/>
                  </a:lnTo>
                  <a:lnTo>
                    <a:pt x="259" y="73"/>
                  </a:lnTo>
                  <a:lnTo>
                    <a:pt x="260" y="73"/>
                  </a:lnTo>
                  <a:lnTo>
                    <a:pt x="260" y="75"/>
                  </a:lnTo>
                  <a:lnTo>
                    <a:pt x="261" y="75"/>
                  </a:lnTo>
                  <a:lnTo>
                    <a:pt x="261" y="76"/>
                  </a:lnTo>
                  <a:lnTo>
                    <a:pt x="260" y="76"/>
                  </a:lnTo>
                  <a:lnTo>
                    <a:pt x="261" y="76"/>
                  </a:lnTo>
                  <a:lnTo>
                    <a:pt x="261" y="77"/>
                  </a:lnTo>
                  <a:lnTo>
                    <a:pt x="260" y="77"/>
                  </a:lnTo>
                  <a:lnTo>
                    <a:pt x="261" y="77"/>
                  </a:lnTo>
                  <a:lnTo>
                    <a:pt x="261" y="76"/>
                  </a:lnTo>
                  <a:lnTo>
                    <a:pt x="261" y="77"/>
                  </a:lnTo>
                  <a:lnTo>
                    <a:pt x="260" y="77"/>
                  </a:lnTo>
                  <a:lnTo>
                    <a:pt x="260" y="78"/>
                  </a:lnTo>
                  <a:lnTo>
                    <a:pt x="260" y="80"/>
                  </a:lnTo>
                  <a:lnTo>
                    <a:pt x="259" y="80"/>
                  </a:lnTo>
                  <a:lnTo>
                    <a:pt x="260" y="80"/>
                  </a:lnTo>
                  <a:lnTo>
                    <a:pt x="259" y="80"/>
                  </a:lnTo>
                  <a:lnTo>
                    <a:pt x="258" y="80"/>
                  </a:lnTo>
                  <a:lnTo>
                    <a:pt x="256" y="80"/>
                  </a:lnTo>
                  <a:lnTo>
                    <a:pt x="255" y="80"/>
                  </a:lnTo>
                  <a:lnTo>
                    <a:pt x="255" y="78"/>
                  </a:lnTo>
                  <a:lnTo>
                    <a:pt x="255" y="80"/>
                  </a:lnTo>
                  <a:lnTo>
                    <a:pt x="255" y="78"/>
                  </a:lnTo>
                  <a:lnTo>
                    <a:pt x="254" y="78"/>
                  </a:lnTo>
                  <a:lnTo>
                    <a:pt x="252" y="78"/>
                  </a:lnTo>
                  <a:lnTo>
                    <a:pt x="251" y="78"/>
                  </a:lnTo>
                  <a:lnTo>
                    <a:pt x="252" y="78"/>
                  </a:lnTo>
                  <a:lnTo>
                    <a:pt x="254" y="78"/>
                  </a:lnTo>
                  <a:lnTo>
                    <a:pt x="255" y="78"/>
                  </a:lnTo>
                  <a:lnTo>
                    <a:pt x="255" y="80"/>
                  </a:lnTo>
                  <a:lnTo>
                    <a:pt x="256" y="80"/>
                  </a:lnTo>
                  <a:lnTo>
                    <a:pt x="258" y="80"/>
                  </a:lnTo>
                  <a:lnTo>
                    <a:pt x="259" y="80"/>
                  </a:lnTo>
                  <a:lnTo>
                    <a:pt x="259" y="81"/>
                  </a:lnTo>
                  <a:lnTo>
                    <a:pt x="259" y="80"/>
                  </a:lnTo>
                  <a:lnTo>
                    <a:pt x="260" y="80"/>
                  </a:lnTo>
                  <a:lnTo>
                    <a:pt x="260" y="78"/>
                  </a:lnTo>
                  <a:lnTo>
                    <a:pt x="261" y="78"/>
                  </a:lnTo>
                  <a:lnTo>
                    <a:pt x="261" y="77"/>
                  </a:lnTo>
                  <a:lnTo>
                    <a:pt x="263" y="77"/>
                  </a:lnTo>
                  <a:lnTo>
                    <a:pt x="261" y="77"/>
                  </a:lnTo>
                  <a:lnTo>
                    <a:pt x="263" y="77"/>
                  </a:lnTo>
                  <a:lnTo>
                    <a:pt x="263" y="78"/>
                  </a:lnTo>
                  <a:lnTo>
                    <a:pt x="263" y="77"/>
                  </a:lnTo>
                  <a:lnTo>
                    <a:pt x="263" y="78"/>
                  </a:lnTo>
                  <a:lnTo>
                    <a:pt x="263" y="80"/>
                  </a:lnTo>
                  <a:lnTo>
                    <a:pt x="263" y="78"/>
                  </a:lnTo>
                  <a:lnTo>
                    <a:pt x="263" y="80"/>
                  </a:lnTo>
                  <a:lnTo>
                    <a:pt x="263" y="81"/>
                  </a:lnTo>
                  <a:lnTo>
                    <a:pt x="264" y="81"/>
                  </a:lnTo>
                  <a:lnTo>
                    <a:pt x="264" y="82"/>
                  </a:lnTo>
                  <a:lnTo>
                    <a:pt x="265" y="82"/>
                  </a:lnTo>
                  <a:lnTo>
                    <a:pt x="265" y="84"/>
                  </a:lnTo>
                  <a:lnTo>
                    <a:pt x="265" y="85"/>
                  </a:lnTo>
                  <a:lnTo>
                    <a:pt x="267" y="85"/>
                  </a:lnTo>
                  <a:lnTo>
                    <a:pt x="267" y="86"/>
                  </a:lnTo>
                  <a:lnTo>
                    <a:pt x="267" y="87"/>
                  </a:lnTo>
                  <a:lnTo>
                    <a:pt x="267" y="89"/>
                  </a:lnTo>
                  <a:lnTo>
                    <a:pt x="267" y="87"/>
                  </a:lnTo>
                  <a:lnTo>
                    <a:pt x="267" y="89"/>
                  </a:lnTo>
                  <a:lnTo>
                    <a:pt x="268" y="89"/>
                  </a:lnTo>
                  <a:lnTo>
                    <a:pt x="267" y="89"/>
                  </a:lnTo>
                  <a:lnTo>
                    <a:pt x="268" y="89"/>
                  </a:lnTo>
                  <a:lnTo>
                    <a:pt x="268" y="90"/>
                  </a:lnTo>
                  <a:lnTo>
                    <a:pt x="269" y="90"/>
                  </a:lnTo>
                  <a:lnTo>
                    <a:pt x="269" y="89"/>
                  </a:lnTo>
                  <a:lnTo>
                    <a:pt x="270" y="89"/>
                  </a:lnTo>
                  <a:lnTo>
                    <a:pt x="270" y="87"/>
                  </a:lnTo>
                  <a:lnTo>
                    <a:pt x="272" y="87"/>
                  </a:lnTo>
                  <a:lnTo>
                    <a:pt x="270" y="87"/>
                  </a:lnTo>
                  <a:lnTo>
                    <a:pt x="272" y="87"/>
                  </a:lnTo>
                  <a:lnTo>
                    <a:pt x="272" y="86"/>
                  </a:lnTo>
                  <a:lnTo>
                    <a:pt x="272" y="85"/>
                  </a:lnTo>
                  <a:lnTo>
                    <a:pt x="273" y="85"/>
                  </a:lnTo>
                  <a:lnTo>
                    <a:pt x="274" y="85"/>
                  </a:lnTo>
                  <a:lnTo>
                    <a:pt x="274" y="86"/>
                  </a:lnTo>
                  <a:lnTo>
                    <a:pt x="276" y="86"/>
                  </a:lnTo>
                  <a:lnTo>
                    <a:pt x="277" y="86"/>
                  </a:lnTo>
                  <a:lnTo>
                    <a:pt x="277" y="86"/>
                  </a:lnTo>
                  <a:lnTo>
                    <a:pt x="278" y="86"/>
                  </a:lnTo>
                  <a:lnTo>
                    <a:pt x="279" y="86"/>
                  </a:lnTo>
                  <a:lnTo>
                    <a:pt x="281" y="86"/>
                  </a:lnTo>
                  <a:lnTo>
                    <a:pt x="281" y="87"/>
                  </a:lnTo>
                  <a:lnTo>
                    <a:pt x="282" y="87"/>
                  </a:lnTo>
                  <a:lnTo>
                    <a:pt x="281" y="86"/>
                  </a:lnTo>
                  <a:lnTo>
                    <a:pt x="282" y="86"/>
                  </a:lnTo>
                  <a:lnTo>
                    <a:pt x="282" y="87"/>
                  </a:lnTo>
                  <a:lnTo>
                    <a:pt x="282" y="86"/>
                  </a:lnTo>
                  <a:lnTo>
                    <a:pt x="283" y="86"/>
                  </a:lnTo>
                  <a:lnTo>
                    <a:pt x="283" y="87"/>
                  </a:lnTo>
                  <a:lnTo>
                    <a:pt x="283" y="86"/>
                  </a:lnTo>
                  <a:lnTo>
                    <a:pt x="283" y="85"/>
                  </a:lnTo>
                  <a:lnTo>
                    <a:pt x="283" y="86"/>
                  </a:lnTo>
                  <a:lnTo>
                    <a:pt x="285" y="86"/>
                  </a:lnTo>
                  <a:lnTo>
                    <a:pt x="286" y="86"/>
                  </a:lnTo>
                  <a:lnTo>
                    <a:pt x="286" y="85"/>
                  </a:lnTo>
                  <a:lnTo>
                    <a:pt x="287" y="85"/>
                  </a:lnTo>
                  <a:lnTo>
                    <a:pt x="287" y="86"/>
                  </a:lnTo>
                  <a:lnTo>
                    <a:pt x="288" y="86"/>
                  </a:lnTo>
                  <a:lnTo>
                    <a:pt x="288" y="85"/>
                  </a:lnTo>
                  <a:lnTo>
                    <a:pt x="288" y="86"/>
                  </a:lnTo>
                  <a:lnTo>
                    <a:pt x="290" y="86"/>
                  </a:lnTo>
                  <a:lnTo>
                    <a:pt x="290" y="87"/>
                  </a:lnTo>
                  <a:lnTo>
                    <a:pt x="291" y="87"/>
                  </a:lnTo>
                  <a:lnTo>
                    <a:pt x="291" y="86"/>
                  </a:lnTo>
                  <a:lnTo>
                    <a:pt x="291" y="87"/>
                  </a:lnTo>
                  <a:lnTo>
                    <a:pt x="292" y="87"/>
                  </a:lnTo>
                  <a:lnTo>
                    <a:pt x="292" y="86"/>
                  </a:lnTo>
                  <a:lnTo>
                    <a:pt x="294" y="86"/>
                  </a:lnTo>
                  <a:lnTo>
                    <a:pt x="294" y="87"/>
                  </a:lnTo>
                  <a:lnTo>
                    <a:pt x="294" y="89"/>
                  </a:lnTo>
                  <a:lnTo>
                    <a:pt x="295" y="89"/>
                  </a:lnTo>
                  <a:lnTo>
                    <a:pt x="295" y="90"/>
                  </a:lnTo>
                  <a:lnTo>
                    <a:pt x="295" y="89"/>
                  </a:lnTo>
                  <a:lnTo>
                    <a:pt x="295" y="90"/>
                  </a:lnTo>
                  <a:lnTo>
                    <a:pt x="295" y="89"/>
                  </a:lnTo>
                  <a:lnTo>
                    <a:pt x="295" y="90"/>
                  </a:lnTo>
                  <a:lnTo>
                    <a:pt x="295" y="89"/>
                  </a:lnTo>
                  <a:lnTo>
                    <a:pt x="296" y="89"/>
                  </a:lnTo>
                  <a:lnTo>
                    <a:pt x="296" y="87"/>
                  </a:lnTo>
                  <a:lnTo>
                    <a:pt x="297" y="87"/>
                  </a:lnTo>
                  <a:lnTo>
                    <a:pt x="299" y="87"/>
                  </a:lnTo>
                  <a:lnTo>
                    <a:pt x="300" y="87"/>
                  </a:lnTo>
                  <a:lnTo>
                    <a:pt x="300" y="86"/>
                  </a:lnTo>
                  <a:lnTo>
                    <a:pt x="300" y="87"/>
                  </a:lnTo>
                  <a:lnTo>
                    <a:pt x="300" y="86"/>
                  </a:lnTo>
                  <a:lnTo>
                    <a:pt x="300" y="87"/>
                  </a:lnTo>
                  <a:lnTo>
                    <a:pt x="301" y="87"/>
                  </a:lnTo>
                  <a:lnTo>
                    <a:pt x="301" y="89"/>
                  </a:lnTo>
                  <a:lnTo>
                    <a:pt x="303" y="89"/>
                  </a:lnTo>
                  <a:lnTo>
                    <a:pt x="303" y="90"/>
                  </a:lnTo>
                  <a:lnTo>
                    <a:pt x="301" y="90"/>
                  </a:lnTo>
                  <a:lnTo>
                    <a:pt x="303" y="90"/>
                  </a:lnTo>
                  <a:lnTo>
                    <a:pt x="303" y="91"/>
                  </a:lnTo>
                  <a:lnTo>
                    <a:pt x="303" y="91"/>
                  </a:lnTo>
                  <a:lnTo>
                    <a:pt x="303" y="93"/>
                  </a:lnTo>
                  <a:lnTo>
                    <a:pt x="303" y="94"/>
                  </a:lnTo>
                  <a:lnTo>
                    <a:pt x="303" y="95"/>
                  </a:lnTo>
                  <a:lnTo>
                    <a:pt x="303" y="96"/>
                  </a:lnTo>
                  <a:lnTo>
                    <a:pt x="303" y="98"/>
                  </a:lnTo>
                  <a:lnTo>
                    <a:pt x="303" y="99"/>
                  </a:lnTo>
                  <a:lnTo>
                    <a:pt x="303" y="100"/>
                  </a:lnTo>
                  <a:lnTo>
                    <a:pt x="304" y="100"/>
                  </a:lnTo>
                  <a:lnTo>
                    <a:pt x="304" y="102"/>
                  </a:lnTo>
                  <a:lnTo>
                    <a:pt x="304" y="103"/>
                  </a:lnTo>
                  <a:lnTo>
                    <a:pt x="304" y="104"/>
                  </a:lnTo>
                  <a:lnTo>
                    <a:pt x="305" y="104"/>
                  </a:lnTo>
                  <a:lnTo>
                    <a:pt x="305" y="105"/>
                  </a:lnTo>
                  <a:lnTo>
                    <a:pt x="305" y="107"/>
                  </a:lnTo>
                  <a:lnTo>
                    <a:pt x="305" y="108"/>
                  </a:lnTo>
                  <a:lnTo>
                    <a:pt x="305" y="109"/>
                  </a:lnTo>
                  <a:lnTo>
                    <a:pt x="306" y="109"/>
                  </a:lnTo>
                  <a:lnTo>
                    <a:pt x="306" y="111"/>
                  </a:lnTo>
                  <a:lnTo>
                    <a:pt x="306" y="111"/>
                  </a:lnTo>
                  <a:lnTo>
                    <a:pt x="306" y="112"/>
                  </a:lnTo>
                  <a:lnTo>
                    <a:pt x="306" y="111"/>
                  </a:lnTo>
                  <a:lnTo>
                    <a:pt x="306" y="112"/>
                  </a:lnTo>
                  <a:lnTo>
                    <a:pt x="306" y="113"/>
                  </a:lnTo>
                  <a:lnTo>
                    <a:pt x="306" y="114"/>
                  </a:lnTo>
                  <a:lnTo>
                    <a:pt x="306" y="113"/>
                  </a:lnTo>
                  <a:lnTo>
                    <a:pt x="306" y="114"/>
                  </a:lnTo>
                  <a:lnTo>
                    <a:pt x="306" y="116"/>
                  </a:lnTo>
                  <a:lnTo>
                    <a:pt x="308" y="116"/>
                  </a:lnTo>
                  <a:lnTo>
                    <a:pt x="306" y="116"/>
                  </a:lnTo>
                  <a:lnTo>
                    <a:pt x="308" y="116"/>
                  </a:lnTo>
                  <a:lnTo>
                    <a:pt x="308" y="117"/>
                  </a:lnTo>
                  <a:lnTo>
                    <a:pt x="308" y="118"/>
                  </a:lnTo>
                  <a:lnTo>
                    <a:pt x="309" y="118"/>
                  </a:lnTo>
                  <a:lnTo>
                    <a:pt x="309" y="120"/>
                  </a:lnTo>
                  <a:lnTo>
                    <a:pt x="309" y="121"/>
                  </a:lnTo>
                  <a:lnTo>
                    <a:pt x="309" y="122"/>
                  </a:lnTo>
                  <a:lnTo>
                    <a:pt x="309" y="122"/>
                  </a:lnTo>
                  <a:lnTo>
                    <a:pt x="310" y="122"/>
                  </a:lnTo>
                  <a:lnTo>
                    <a:pt x="310" y="124"/>
                  </a:lnTo>
                  <a:lnTo>
                    <a:pt x="310" y="125"/>
                  </a:lnTo>
                  <a:lnTo>
                    <a:pt x="312" y="125"/>
                  </a:lnTo>
                  <a:lnTo>
                    <a:pt x="310" y="125"/>
                  </a:lnTo>
                  <a:lnTo>
                    <a:pt x="310" y="126"/>
                  </a:lnTo>
                  <a:lnTo>
                    <a:pt x="310" y="125"/>
                  </a:lnTo>
                  <a:lnTo>
                    <a:pt x="310" y="126"/>
                  </a:lnTo>
                  <a:lnTo>
                    <a:pt x="310" y="127"/>
                  </a:lnTo>
                  <a:lnTo>
                    <a:pt x="310" y="129"/>
                  </a:lnTo>
                  <a:lnTo>
                    <a:pt x="312" y="129"/>
                  </a:lnTo>
                  <a:lnTo>
                    <a:pt x="312" y="130"/>
                  </a:lnTo>
                  <a:lnTo>
                    <a:pt x="312" y="131"/>
                  </a:lnTo>
                  <a:lnTo>
                    <a:pt x="312" y="130"/>
                  </a:lnTo>
                  <a:lnTo>
                    <a:pt x="312" y="131"/>
                  </a:lnTo>
                  <a:lnTo>
                    <a:pt x="312" y="133"/>
                  </a:lnTo>
                  <a:lnTo>
                    <a:pt x="312" y="134"/>
                  </a:lnTo>
                  <a:lnTo>
                    <a:pt x="312" y="135"/>
                  </a:lnTo>
                  <a:lnTo>
                    <a:pt x="313" y="135"/>
                  </a:lnTo>
                  <a:lnTo>
                    <a:pt x="312" y="135"/>
                  </a:lnTo>
                  <a:lnTo>
                    <a:pt x="313" y="135"/>
                  </a:lnTo>
                  <a:lnTo>
                    <a:pt x="312" y="135"/>
                  </a:lnTo>
                  <a:lnTo>
                    <a:pt x="313" y="135"/>
                  </a:lnTo>
                  <a:lnTo>
                    <a:pt x="312" y="135"/>
                  </a:lnTo>
                  <a:lnTo>
                    <a:pt x="313" y="135"/>
                  </a:lnTo>
                  <a:lnTo>
                    <a:pt x="313" y="136"/>
                  </a:lnTo>
                  <a:lnTo>
                    <a:pt x="313" y="138"/>
                  </a:lnTo>
                  <a:lnTo>
                    <a:pt x="313" y="139"/>
                  </a:lnTo>
                  <a:lnTo>
                    <a:pt x="313" y="140"/>
                  </a:lnTo>
                  <a:lnTo>
                    <a:pt x="314" y="140"/>
                  </a:lnTo>
                  <a:lnTo>
                    <a:pt x="314" y="142"/>
                  </a:lnTo>
                  <a:lnTo>
                    <a:pt x="314" y="143"/>
                  </a:lnTo>
                  <a:lnTo>
                    <a:pt x="315" y="144"/>
                  </a:lnTo>
                  <a:lnTo>
                    <a:pt x="315" y="145"/>
                  </a:lnTo>
                  <a:lnTo>
                    <a:pt x="315" y="147"/>
                  </a:lnTo>
                  <a:lnTo>
                    <a:pt x="317" y="147"/>
                  </a:lnTo>
                  <a:lnTo>
                    <a:pt x="317" y="148"/>
                  </a:lnTo>
                  <a:lnTo>
                    <a:pt x="317" y="149"/>
                  </a:lnTo>
                  <a:lnTo>
                    <a:pt x="318" y="149"/>
                  </a:lnTo>
                  <a:lnTo>
                    <a:pt x="318" y="151"/>
                  </a:lnTo>
                  <a:lnTo>
                    <a:pt x="318" y="152"/>
                  </a:lnTo>
                  <a:lnTo>
                    <a:pt x="318" y="153"/>
                  </a:lnTo>
                  <a:lnTo>
                    <a:pt x="318" y="152"/>
                  </a:lnTo>
                  <a:lnTo>
                    <a:pt x="319" y="152"/>
                  </a:lnTo>
                  <a:lnTo>
                    <a:pt x="319" y="153"/>
                  </a:lnTo>
                  <a:lnTo>
                    <a:pt x="319" y="153"/>
                  </a:lnTo>
                  <a:lnTo>
                    <a:pt x="319" y="154"/>
                  </a:lnTo>
                  <a:lnTo>
                    <a:pt x="321" y="154"/>
                  </a:lnTo>
                  <a:lnTo>
                    <a:pt x="321" y="156"/>
                  </a:lnTo>
                  <a:lnTo>
                    <a:pt x="321" y="157"/>
                  </a:lnTo>
                  <a:lnTo>
                    <a:pt x="321" y="158"/>
                  </a:lnTo>
                  <a:lnTo>
                    <a:pt x="321" y="160"/>
                  </a:lnTo>
                  <a:lnTo>
                    <a:pt x="321" y="161"/>
                  </a:lnTo>
                  <a:lnTo>
                    <a:pt x="322" y="161"/>
                  </a:lnTo>
                  <a:lnTo>
                    <a:pt x="322" y="162"/>
                  </a:lnTo>
                  <a:lnTo>
                    <a:pt x="322" y="163"/>
                  </a:lnTo>
                  <a:lnTo>
                    <a:pt x="321" y="163"/>
                  </a:lnTo>
                  <a:lnTo>
                    <a:pt x="321" y="165"/>
                  </a:lnTo>
                  <a:lnTo>
                    <a:pt x="321" y="166"/>
                  </a:lnTo>
                  <a:lnTo>
                    <a:pt x="321" y="167"/>
                  </a:lnTo>
                  <a:lnTo>
                    <a:pt x="321" y="169"/>
                  </a:lnTo>
                  <a:lnTo>
                    <a:pt x="321" y="170"/>
                  </a:lnTo>
                  <a:lnTo>
                    <a:pt x="319" y="170"/>
                  </a:lnTo>
                  <a:lnTo>
                    <a:pt x="319" y="171"/>
                  </a:lnTo>
                  <a:lnTo>
                    <a:pt x="319" y="172"/>
                  </a:lnTo>
                  <a:lnTo>
                    <a:pt x="318" y="172"/>
                  </a:lnTo>
                  <a:lnTo>
                    <a:pt x="319" y="172"/>
                  </a:lnTo>
                  <a:lnTo>
                    <a:pt x="318" y="172"/>
                  </a:lnTo>
                  <a:lnTo>
                    <a:pt x="318" y="174"/>
                  </a:lnTo>
                  <a:lnTo>
                    <a:pt x="318" y="175"/>
                  </a:lnTo>
                  <a:lnTo>
                    <a:pt x="318" y="176"/>
                  </a:lnTo>
                  <a:lnTo>
                    <a:pt x="317" y="176"/>
                  </a:lnTo>
                  <a:lnTo>
                    <a:pt x="317" y="178"/>
                  </a:lnTo>
                  <a:lnTo>
                    <a:pt x="315" y="178"/>
                  </a:lnTo>
                  <a:lnTo>
                    <a:pt x="315" y="179"/>
                  </a:lnTo>
                  <a:lnTo>
                    <a:pt x="315" y="180"/>
                  </a:lnTo>
                  <a:lnTo>
                    <a:pt x="314" y="180"/>
                  </a:lnTo>
                  <a:lnTo>
                    <a:pt x="314" y="181"/>
                  </a:lnTo>
                  <a:lnTo>
                    <a:pt x="313" y="181"/>
                  </a:lnTo>
                  <a:lnTo>
                    <a:pt x="313" y="183"/>
                  </a:lnTo>
                  <a:lnTo>
                    <a:pt x="313" y="184"/>
                  </a:lnTo>
                  <a:lnTo>
                    <a:pt x="312" y="184"/>
                  </a:lnTo>
                  <a:lnTo>
                    <a:pt x="310" y="184"/>
                  </a:lnTo>
                  <a:lnTo>
                    <a:pt x="309" y="184"/>
                  </a:lnTo>
                  <a:lnTo>
                    <a:pt x="309" y="184"/>
                  </a:lnTo>
                  <a:lnTo>
                    <a:pt x="308" y="184"/>
                  </a:lnTo>
                  <a:lnTo>
                    <a:pt x="306" y="184"/>
                  </a:lnTo>
                  <a:lnTo>
                    <a:pt x="306" y="184"/>
                  </a:lnTo>
                  <a:lnTo>
                    <a:pt x="305" y="184"/>
                  </a:lnTo>
                  <a:lnTo>
                    <a:pt x="306" y="184"/>
                  </a:lnTo>
                  <a:lnTo>
                    <a:pt x="306" y="184"/>
                  </a:lnTo>
                  <a:lnTo>
                    <a:pt x="308" y="184"/>
                  </a:lnTo>
                  <a:lnTo>
                    <a:pt x="309" y="184"/>
                  </a:lnTo>
                  <a:lnTo>
                    <a:pt x="310" y="184"/>
                  </a:lnTo>
                  <a:lnTo>
                    <a:pt x="312" y="184"/>
                  </a:lnTo>
                  <a:lnTo>
                    <a:pt x="313" y="184"/>
                  </a:lnTo>
                  <a:lnTo>
                    <a:pt x="313" y="184"/>
                  </a:lnTo>
                  <a:lnTo>
                    <a:pt x="314" y="184"/>
                  </a:lnTo>
                  <a:lnTo>
                    <a:pt x="314" y="183"/>
                  </a:lnTo>
                  <a:lnTo>
                    <a:pt x="315" y="183"/>
                  </a:lnTo>
                  <a:lnTo>
                    <a:pt x="315" y="181"/>
                  </a:lnTo>
                  <a:lnTo>
                    <a:pt x="317" y="181"/>
                  </a:lnTo>
                  <a:lnTo>
                    <a:pt x="317" y="180"/>
                  </a:lnTo>
                  <a:lnTo>
                    <a:pt x="318" y="180"/>
                  </a:lnTo>
                  <a:lnTo>
                    <a:pt x="319" y="180"/>
                  </a:lnTo>
                  <a:lnTo>
                    <a:pt x="319" y="179"/>
                  </a:lnTo>
                  <a:lnTo>
                    <a:pt x="321" y="179"/>
                  </a:lnTo>
                  <a:lnTo>
                    <a:pt x="321" y="178"/>
                  </a:lnTo>
                  <a:lnTo>
                    <a:pt x="322" y="178"/>
                  </a:lnTo>
                  <a:lnTo>
                    <a:pt x="323" y="178"/>
                  </a:lnTo>
                  <a:lnTo>
                    <a:pt x="324" y="178"/>
                  </a:lnTo>
                  <a:lnTo>
                    <a:pt x="326" y="178"/>
                  </a:lnTo>
                  <a:lnTo>
                    <a:pt x="327" y="178"/>
                  </a:lnTo>
                  <a:lnTo>
                    <a:pt x="327" y="176"/>
                  </a:lnTo>
                  <a:lnTo>
                    <a:pt x="328" y="176"/>
                  </a:lnTo>
                  <a:lnTo>
                    <a:pt x="328" y="178"/>
                  </a:lnTo>
                  <a:lnTo>
                    <a:pt x="327" y="178"/>
                  </a:lnTo>
                  <a:lnTo>
                    <a:pt x="327" y="179"/>
                  </a:lnTo>
                  <a:lnTo>
                    <a:pt x="326" y="179"/>
                  </a:lnTo>
                  <a:lnTo>
                    <a:pt x="326" y="180"/>
                  </a:lnTo>
                  <a:lnTo>
                    <a:pt x="324" y="180"/>
                  </a:lnTo>
                  <a:lnTo>
                    <a:pt x="324" y="181"/>
                  </a:lnTo>
                  <a:lnTo>
                    <a:pt x="324" y="180"/>
                  </a:lnTo>
                  <a:lnTo>
                    <a:pt x="324" y="181"/>
                  </a:lnTo>
                  <a:lnTo>
                    <a:pt x="326" y="181"/>
                  </a:lnTo>
                  <a:lnTo>
                    <a:pt x="326" y="180"/>
                  </a:lnTo>
                  <a:lnTo>
                    <a:pt x="326" y="181"/>
                  </a:lnTo>
                  <a:lnTo>
                    <a:pt x="326" y="180"/>
                  </a:lnTo>
                  <a:lnTo>
                    <a:pt x="327" y="180"/>
                  </a:lnTo>
                  <a:lnTo>
                    <a:pt x="326" y="180"/>
                  </a:lnTo>
                  <a:lnTo>
                    <a:pt x="326" y="181"/>
                  </a:lnTo>
                  <a:lnTo>
                    <a:pt x="326" y="180"/>
                  </a:lnTo>
                  <a:lnTo>
                    <a:pt x="327" y="180"/>
                  </a:lnTo>
                  <a:lnTo>
                    <a:pt x="327" y="179"/>
                  </a:lnTo>
                  <a:lnTo>
                    <a:pt x="328" y="179"/>
                  </a:lnTo>
                  <a:lnTo>
                    <a:pt x="330" y="179"/>
                  </a:lnTo>
                  <a:lnTo>
                    <a:pt x="331" y="179"/>
                  </a:lnTo>
                  <a:lnTo>
                    <a:pt x="330" y="179"/>
                  </a:lnTo>
                  <a:lnTo>
                    <a:pt x="331" y="179"/>
                  </a:lnTo>
                  <a:lnTo>
                    <a:pt x="331" y="178"/>
                  </a:lnTo>
                  <a:lnTo>
                    <a:pt x="331" y="179"/>
                  </a:lnTo>
                  <a:lnTo>
                    <a:pt x="331" y="178"/>
                  </a:lnTo>
                  <a:lnTo>
                    <a:pt x="331" y="179"/>
                  </a:lnTo>
                  <a:lnTo>
                    <a:pt x="332" y="179"/>
                  </a:lnTo>
                  <a:lnTo>
                    <a:pt x="333" y="179"/>
                  </a:lnTo>
                  <a:lnTo>
                    <a:pt x="333" y="178"/>
                  </a:lnTo>
                  <a:lnTo>
                    <a:pt x="335" y="178"/>
                  </a:lnTo>
                  <a:lnTo>
                    <a:pt x="336" y="178"/>
                  </a:lnTo>
                  <a:lnTo>
                    <a:pt x="337" y="178"/>
                  </a:lnTo>
                  <a:lnTo>
                    <a:pt x="337" y="176"/>
                  </a:lnTo>
                  <a:lnTo>
                    <a:pt x="337" y="176"/>
                  </a:lnTo>
                  <a:lnTo>
                    <a:pt x="339" y="176"/>
                  </a:lnTo>
                  <a:lnTo>
                    <a:pt x="339" y="175"/>
                  </a:lnTo>
                  <a:lnTo>
                    <a:pt x="340" y="175"/>
                  </a:lnTo>
                  <a:lnTo>
                    <a:pt x="341" y="175"/>
                  </a:lnTo>
                  <a:lnTo>
                    <a:pt x="341" y="174"/>
                  </a:lnTo>
                  <a:lnTo>
                    <a:pt x="342" y="174"/>
                  </a:lnTo>
                  <a:lnTo>
                    <a:pt x="344" y="174"/>
                  </a:lnTo>
                  <a:lnTo>
                    <a:pt x="345" y="172"/>
                  </a:lnTo>
                  <a:lnTo>
                    <a:pt x="344" y="172"/>
                  </a:lnTo>
                  <a:lnTo>
                    <a:pt x="345" y="172"/>
                  </a:lnTo>
                  <a:lnTo>
                    <a:pt x="345" y="174"/>
                  </a:lnTo>
                  <a:lnTo>
                    <a:pt x="345" y="172"/>
                  </a:lnTo>
                  <a:lnTo>
                    <a:pt x="346" y="172"/>
                  </a:lnTo>
                  <a:lnTo>
                    <a:pt x="345" y="172"/>
                  </a:lnTo>
                  <a:lnTo>
                    <a:pt x="346" y="172"/>
                  </a:lnTo>
                  <a:lnTo>
                    <a:pt x="348" y="172"/>
                  </a:lnTo>
                  <a:lnTo>
                    <a:pt x="348" y="171"/>
                  </a:lnTo>
                  <a:lnTo>
                    <a:pt x="349" y="171"/>
                  </a:lnTo>
                  <a:lnTo>
                    <a:pt x="350" y="171"/>
                  </a:lnTo>
                  <a:lnTo>
                    <a:pt x="350" y="170"/>
                  </a:lnTo>
                  <a:lnTo>
                    <a:pt x="350" y="171"/>
                  </a:lnTo>
                  <a:lnTo>
                    <a:pt x="350" y="170"/>
                  </a:lnTo>
                  <a:lnTo>
                    <a:pt x="351" y="170"/>
                  </a:lnTo>
                  <a:lnTo>
                    <a:pt x="353" y="170"/>
                  </a:lnTo>
                  <a:lnTo>
                    <a:pt x="353" y="169"/>
                  </a:lnTo>
                  <a:lnTo>
                    <a:pt x="354" y="169"/>
                  </a:lnTo>
                  <a:lnTo>
                    <a:pt x="355" y="169"/>
                  </a:lnTo>
                  <a:lnTo>
                    <a:pt x="357" y="169"/>
                  </a:lnTo>
                  <a:lnTo>
                    <a:pt x="357" y="167"/>
                  </a:lnTo>
                  <a:lnTo>
                    <a:pt x="358" y="167"/>
                  </a:lnTo>
                  <a:lnTo>
                    <a:pt x="359" y="167"/>
                  </a:lnTo>
                  <a:lnTo>
                    <a:pt x="359" y="166"/>
                  </a:lnTo>
                  <a:lnTo>
                    <a:pt x="360" y="166"/>
                  </a:lnTo>
                  <a:lnTo>
                    <a:pt x="360" y="167"/>
                  </a:lnTo>
                  <a:lnTo>
                    <a:pt x="360" y="166"/>
                  </a:lnTo>
                  <a:lnTo>
                    <a:pt x="362" y="166"/>
                  </a:lnTo>
                  <a:lnTo>
                    <a:pt x="363" y="166"/>
                  </a:lnTo>
                  <a:lnTo>
                    <a:pt x="364" y="166"/>
                  </a:lnTo>
                  <a:lnTo>
                    <a:pt x="366" y="166"/>
                  </a:lnTo>
                  <a:lnTo>
                    <a:pt x="367" y="166"/>
                  </a:lnTo>
                  <a:lnTo>
                    <a:pt x="366" y="166"/>
                  </a:lnTo>
                  <a:lnTo>
                    <a:pt x="367" y="166"/>
                  </a:lnTo>
                  <a:lnTo>
                    <a:pt x="368" y="166"/>
                  </a:lnTo>
                  <a:lnTo>
                    <a:pt x="368" y="167"/>
                  </a:lnTo>
                  <a:lnTo>
                    <a:pt x="368" y="167"/>
                  </a:lnTo>
                  <a:lnTo>
                    <a:pt x="369" y="167"/>
                  </a:lnTo>
                  <a:lnTo>
                    <a:pt x="368" y="167"/>
                  </a:lnTo>
                  <a:lnTo>
                    <a:pt x="369" y="167"/>
                  </a:lnTo>
                  <a:lnTo>
                    <a:pt x="371" y="167"/>
                  </a:lnTo>
                  <a:lnTo>
                    <a:pt x="372" y="167"/>
                  </a:lnTo>
                  <a:lnTo>
                    <a:pt x="373" y="167"/>
                  </a:lnTo>
                  <a:lnTo>
                    <a:pt x="373" y="169"/>
                  </a:lnTo>
                  <a:lnTo>
                    <a:pt x="375" y="169"/>
                  </a:lnTo>
                  <a:lnTo>
                    <a:pt x="376" y="169"/>
                  </a:lnTo>
                  <a:lnTo>
                    <a:pt x="376" y="170"/>
                  </a:lnTo>
                  <a:lnTo>
                    <a:pt x="377" y="170"/>
                  </a:lnTo>
                  <a:lnTo>
                    <a:pt x="376" y="170"/>
                  </a:lnTo>
                  <a:lnTo>
                    <a:pt x="377" y="170"/>
                  </a:lnTo>
                  <a:lnTo>
                    <a:pt x="378" y="170"/>
                  </a:lnTo>
                  <a:lnTo>
                    <a:pt x="380" y="170"/>
                  </a:lnTo>
                  <a:lnTo>
                    <a:pt x="380" y="171"/>
                  </a:lnTo>
                  <a:lnTo>
                    <a:pt x="381" y="171"/>
                  </a:lnTo>
                  <a:lnTo>
                    <a:pt x="380" y="171"/>
                  </a:lnTo>
                  <a:lnTo>
                    <a:pt x="380" y="172"/>
                  </a:lnTo>
                  <a:lnTo>
                    <a:pt x="381" y="172"/>
                  </a:lnTo>
                  <a:lnTo>
                    <a:pt x="382" y="172"/>
                  </a:lnTo>
                  <a:lnTo>
                    <a:pt x="382" y="174"/>
                  </a:lnTo>
                  <a:lnTo>
                    <a:pt x="384" y="174"/>
                  </a:lnTo>
                  <a:lnTo>
                    <a:pt x="385" y="174"/>
                  </a:lnTo>
                  <a:lnTo>
                    <a:pt x="385" y="175"/>
                  </a:lnTo>
                  <a:lnTo>
                    <a:pt x="386" y="175"/>
                  </a:lnTo>
                  <a:lnTo>
                    <a:pt x="386" y="176"/>
                  </a:lnTo>
                  <a:lnTo>
                    <a:pt x="387" y="176"/>
                  </a:lnTo>
                  <a:lnTo>
                    <a:pt x="389" y="176"/>
                  </a:lnTo>
                  <a:lnTo>
                    <a:pt x="387" y="176"/>
                  </a:lnTo>
                  <a:lnTo>
                    <a:pt x="389" y="176"/>
                  </a:lnTo>
                  <a:lnTo>
                    <a:pt x="389" y="178"/>
                  </a:lnTo>
                  <a:lnTo>
                    <a:pt x="390" y="178"/>
                  </a:lnTo>
                  <a:lnTo>
                    <a:pt x="391" y="178"/>
                  </a:lnTo>
                  <a:lnTo>
                    <a:pt x="391" y="179"/>
                  </a:lnTo>
                  <a:lnTo>
                    <a:pt x="393" y="179"/>
                  </a:lnTo>
                  <a:lnTo>
                    <a:pt x="391" y="179"/>
                  </a:lnTo>
                  <a:lnTo>
                    <a:pt x="393" y="179"/>
                  </a:lnTo>
                  <a:lnTo>
                    <a:pt x="391" y="179"/>
                  </a:lnTo>
                  <a:lnTo>
                    <a:pt x="393" y="179"/>
                  </a:lnTo>
                  <a:lnTo>
                    <a:pt x="393" y="180"/>
                  </a:lnTo>
                  <a:lnTo>
                    <a:pt x="393" y="179"/>
                  </a:lnTo>
                  <a:lnTo>
                    <a:pt x="393" y="180"/>
                  </a:lnTo>
                  <a:lnTo>
                    <a:pt x="394" y="180"/>
                  </a:lnTo>
                  <a:lnTo>
                    <a:pt x="395" y="180"/>
                  </a:lnTo>
                  <a:lnTo>
                    <a:pt x="396" y="180"/>
                  </a:lnTo>
                  <a:lnTo>
                    <a:pt x="396" y="181"/>
                  </a:lnTo>
                  <a:lnTo>
                    <a:pt x="398" y="181"/>
                  </a:lnTo>
                  <a:lnTo>
                    <a:pt x="396" y="181"/>
                  </a:lnTo>
                  <a:lnTo>
                    <a:pt x="398" y="181"/>
                  </a:lnTo>
                  <a:lnTo>
                    <a:pt x="399" y="181"/>
                  </a:lnTo>
                  <a:lnTo>
                    <a:pt x="399" y="181"/>
                  </a:lnTo>
                  <a:lnTo>
                    <a:pt x="400" y="181"/>
                  </a:lnTo>
                  <a:lnTo>
                    <a:pt x="400" y="183"/>
                  </a:lnTo>
                  <a:lnTo>
                    <a:pt x="402" y="183"/>
                  </a:lnTo>
                  <a:lnTo>
                    <a:pt x="403" y="183"/>
                  </a:lnTo>
                  <a:lnTo>
                    <a:pt x="404" y="183"/>
                  </a:lnTo>
                  <a:lnTo>
                    <a:pt x="404" y="184"/>
                  </a:lnTo>
                  <a:lnTo>
                    <a:pt x="406" y="184"/>
                  </a:lnTo>
                  <a:lnTo>
                    <a:pt x="407" y="184"/>
                  </a:lnTo>
                  <a:lnTo>
                    <a:pt x="408" y="184"/>
                  </a:lnTo>
                  <a:lnTo>
                    <a:pt x="409" y="184"/>
                  </a:lnTo>
                  <a:lnTo>
                    <a:pt x="411" y="184"/>
                  </a:lnTo>
                  <a:lnTo>
                    <a:pt x="412" y="184"/>
                  </a:lnTo>
                  <a:lnTo>
                    <a:pt x="412" y="184"/>
                  </a:lnTo>
                  <a:lnTo>
                    <a:pt x="413" y="184"/>
                  </a:lnTo>
                  <a:lnTo>
                    <a:pt x="412" y="184"/>
                  </a:lnTo>
                  <a:lnTo>
                    <a:pt x="413" y="184"/>
                  </a:lnTo>
                  <a:lnTo>
                    <a:pt x="415" y="184"/>
                  </a:lnTo>
                  <a:lnTo>
                    <a:pt x="415" y="185"/>
                  </a:lnTo>
                  <a:lnTo>
                    <a:pt x="416" y="185"/>
                  </a:lnTo>
                  <a:lnTo>
                    <a:pt x="417" y="185"/>
                  </a:lnTo>
                  <a:lnTo>
                    <a:pt x="418" y="185"/>
                  </a:lnTo>
                  <a:lnTo>
                    <a:pt x="420" y="185"/>
                  </a:lnTo>
                  <a:lnTo>
                    <a:pt x="420" y="187"/>
                  </a:lnTo>
                  <a:lnTo>
                    <a:pt x="420" y="185"/>
                  </a:lnTo>
                  <a:lnTo>
                    <a:pt x="421" y="185"/>
                  </a:lnTo>
                  <a:lnTo>
                    <a:pt x="421" y="187"/>
                  </a:lnTo>
                  <a:lnTo>
                    <a:pt x="421" y="185"/>
                  </a:lnTo>
                  <a:lnTo>
                    <a:pt x="421" y="187"/>
                  </a:lnTo>
                  <a:lnTo>
                    <a:pt x="421" y="185"/>
                  </a:lnTo>
                  <a:lnTo>
                    <a:pt x="421" y="187"/>
                  </a:lnTo>
                  <a:lnTo>
                    <a:pt x="417" y="192"/>
                  </a:lnTo>
                  <a:lnTo>
                    <a:pt x="415" y="194"/>
                  </a:lnTo>
                  <a:lnTo>
                    <a:pt x="413" y="196"/>
                  </a:lnTo>
                  <a:lnTo>
                    <a:pt x="412" y="197"/>
                  </a:lnTo>
                  <a:lnTo>
                    <a:pt x="408" y="202"/>
                  </a:lnTo>
                  <a:lnTo>
                    <a:pt x="407" y="203"/>
                  </a:lnTo>
                  <a:lnTo>
                    <a:pt x="404" y="206"/>
                  </a:lnTo>
                  <a:lnTo>
                    <a:pt x="402" y="209"/>
                  </a:lnTo>
                  <a:lnTo>
                    <a:pt x="399" y="215"/>
                  </a:lnTo>
                  <a:lnTo>
                    <a:pt x="396" y="215"/>
                  </a:lnTo>
                  <a:lnTo>
                    <a:pt x="394" y="219"/>
                  </a:lnTo>
                  <a:lnTo>
                    <a:pt x="393" y="220"/>
                  </a:lnTo>
                  <a:lnTo>
                    <a:pt x="393" y="221"/>
                  </a:lnTo>
                  <a:lnTo>
                    <a:pt x="390" y="223"/>
                  </a:lnTo>
                  <a:lnTo>
                    <a:pt x="389" y="225"/>
                  </a:lnTo>
                  <a:lnTo>
                    <a:pt x="386" y="228"/>
                  </a:lnTo>
                  <a:lnTo>
                    <a:pt x="386" y="229"/>
                  </a:lnTo>
                  <a:lnTo>
                    <a:pt x="385" y="229"/>
                  </a:lnTo>
                  <a:lnTo>
                    <a:pt x="384" y="232"/>
                  </a:lnTo>
                  <a:lnTo>
                    <a:pt x="382" y="233"/>
                  </a:lnTo>
                  <a:lnTo>
                    <a:pt x="380" y="236"/>
                  </a:lnTo>
                  <a:lnTo>
                    <a:pt x="378" y="237"/>
                  </a:lnTo>
                  <a:lnTo>
                    <a:pt x="378" y="238"/>
                  </a:lnTo>
                  <a:lnTo>
                    <a:pt x="377" y="239"/>
                  </a:lnTo>
                  <a:lnTo>
                    <a:pt x="376" y="239"/>
                  </a:lnTo>
                  <a:lnTo>
                    <a:pt x="373" y="242"/>
                  </a:lnTo>
                  <a:lnTo>
                    <a:pt x="373" y="243"/>
                  </a:lnTo>
                  <a:lnTo>
                    <a:pt x="372" y="246"/>
                  </a:lnTo>
                  <a:lnTo>
                    <a:pt x="369" y="246"/>
                  </a:lnTo>
                  <a:lnTo>
                    <a:pt x="368" y="247"/>
                  </a:lnTo>
                  <a:lnTo>
                    <a:pt x="368" y="250"/>
                  </a:lnTo>
                  <a:lnTo>
                    <a:pt x="364" y="254"/>
                  </a:lnTo>
                  <a:lnTo>
                    <a:pt x="364" y="255"/>
                  </a:lnTo>
                  <a:lnTo>
                    <a:pt x="359" y="260"/>
                  </a:lnTo>
                  <a:lnTo>
                    <a:pt x="359" y="261"/>
                  </a:lnTo>
                  <a:lnTo>
                    <a:pt x="353" y="268"/>
                  </a:lnTo>
                  <a:lnTo>
                    <a:pt x="350" y="270"/>
                  </a:lnTo>
                  <a:lnTo>
                    <a:pt x="350" y="272"/>
                  </a:lnTo>
                  <a:lnTo>
                    <a:pt x="349" y="273"/>
                  </a:lnTo>
                  <a:lnTo>
                    <a:pt x="348" y="274"/>
                  </a:lnTo>
                  <a:lnTo>
                    <a:pt x="344" y="278"/>
                  </a:lnTo>
                  <a:lnTo>
                    <a:pt x="341" y="282"/>
                  </a:lnTo>
                  <a:lnTo>
                    <a:pt x="337" y="286"/>
                  </a:lnTo>
                  <a:lnTo>
                    <a:pt x="337" y="286"/>
                  </a:lnTo>
                  <a:lnTo>
                    <a:pt x="333" y="291"/>
                  </a:lnTo>
                  <a:lnTo>
                    <a:pt x="332" y="294"/>
                  </a:lnTo>
                  <a:lnTo>
                    <a:pt x="330" y="296"/>
                  </a:lnTo>
                  <a:lnTo>
                    <a:pt x="328" y="299"/>
                  </a:lnTo>
                  <a:lnTo>
                    <a:pt x="327" y="300"/>
                  </a:lnTo>
                  <a:lnTo>
                    <a:pt x="326" y="300"/>
                  </a:lnTo>
                  <a:lnTo>
                    <a:pt x="322" y="306"/>
                  </a:lnTo>
                  <a:lnTo>
                    <a:pt x="321" y="306"/>
                  </a:lnTo>
                  <a:lnTo>
                    <a:pt x="321" y="308"/>
                  </a:lnTo>
                  <a:lnTo>
                    <a:pt x="319" y="308"/>
                  </a:lnTo>
                  <a:lnTo>
                    <a:pt x="318" y="308"/>
                  </a:lnTo>
                  <a:lnTo>
                    <a:pt x="318" y="309"/>
                  </a:lnTo>
                  <a:lnTo>
                    <a:pt x="317" y="310"/>
                  </a:lnTo>
                  <a:lnTo>
                    <a:pt x="314" y="313"/>
                  </a:lnTo>
                  <a:lnTo>
                    <a:pt x="313" y="315"/>
                  </a:lnTo>
                  <a:lnTo>
                    <a:pt x="312" y="317"/>
                  </a:lnTo>
                  <a:lnTo>
                    <a:pt x="310" y="318"/>
                  </a:lnTo>
                  <a:lnTo>
                    <a:pt x="305" y="326"/>
                  </a:lnTo>
                  <a:lnTo>
                    <a:pt x="304" y="326"/>
                  </a:lnTo>
                  <a:lnTo>
                    <a:pt x="303" y="328"/>
                  </a:lnTo>
                  <a:lnTo>
                    <a:pt x="300" y="332"/>
                  </a:lnTo>
                  <a:lnTo>
                    <a:pt x="299" y="333"/>
                  </a:lnTo>
                  <a:lnTo>
                    <a:pt x="297" y="333"/>
                  </a:lnTo>
                  <a:lnTo>
                    <a:pt x="297" y="335"/>
                  </a:lnTo>
                  <a:lnTo>
                    <a:pt x="296" y="336"/>
                  </a:lnTo>
                  <a:lnTo>
                    <a:pt x="295" y="337"/>
                  </a:lnTo>
                  <a:lnTo>
                    <a:pt x="292" y="339"/>
                  </a:lnTo>
                  <a:lnTo>
                    <a:pt x="292" y="340"/>
                  </a:lnTo>
                  <a:lnTo>
                    <a:pt x="291" y="340"/>
                  </a:lnTo>
                  <a:lnTo>
                    <a:pt x="286" y="348"/>
                  </a:lnTo>
                  <a:lnTo>
                    <a:pt x="285" y="348"/>
                  </a:lnTo>
                  <a:lnTo>
                    <a:pt x="285" y="349"/>
                  </a:lnTo>
                  <a:lnTo>
                    <a:pt x="283" y="350"/>
                  </a:lnTo>
                  <a:lnTo>
                    <a:pt x="282" y="352"/>
                  </a:lnTo>
                  <a:lnTo>
                    <a:pt x="282" y="353"/>
                  </a:lnTo>
                  <a:lnTo>
                    <a:pt x="281" y="353"/>
                  </a:lnTo>
                  <a:lnTo>
                    <a:pt x="279" y="354"/>
                  </a:lnTo>
                  <a:lnTo>
                    <a:pt x="278" y="355"/>
                  </a:lnTo>
                  <a:lnTo>
                    <a:pt x="277" y="358"/>
                  </a:lnTo>
                  <a:lnTo>
                    <a:pt x="276" y="358"/>
                  </a:lnTo>
                  <a:lnTo>
                    <a:pt x="272" y="363"/>
                  </a:lnTo>
                  <a:lnTo>
                    <a:pt x="270" y="364"/>
                  </a:lnTo>
                  <a:lnTo>
                    <a:pt x="269" y="366"/>
                  </a:lnTo>
                  <a:lnTo>
                    <a:pt x="268" y="366"/>
                  </a:lnTo>
                  <a:lnTo>
                    <a:pt x="267" y="367"/>
                  </a:lnTo>
                  <a:lnTo>
                    <a:pt x="265" y="368"/>
                  </a:lnTo>
                  <a:lnTo>
                    <a:pt x="264" y="370"/>
                  </a:lnTo>
                  <a:lnTo>
                    <a:pt x="261" y="371"/>
                  </a:lnTo>
                  <a:lnTo>
                    <a:pt x="260" y="371"/>
                  </a:lnTo>
                  <a:lnTo>
                    <a:pt x="255" y="376"/>
                  </a:lnTo>
                  <a:lnTo>
                    <a:pt x="254" y="377"/>
                  </a:lnTo>
                  <a:lnTo>
                    <a:pt x="252" y="379"/>
                  </a:lnTo>
                  <a:lnTo>
                    <a:pt x="252" y="380"/>
                  </a:lnTo>
                  <a:lnTo>
                    <a:pt x="246" y="386"/>
                  </a:lnTo>
                  <a:lnTo>
                    <a:pt x="243" y="389"/>
                  </a:lnTo>
                  <a:lnTo>
                    <a:pt x="241" y="390"/>
                  </a:lnTo>
                  <a:lnTo>
                    <a:pt x="241" y="391"/>
                  </a:lnTo>
                  <a:lnTo>
                    <a:pt x="237" y="394"/>
                  </a:lnTo>
                  <a:lnTo>
                    <a:pt x="237" y="395"/>
                  </a:lnTo>
                  <a:lnTo>
                    <a:pt x="232" y="399"/>
                  </a:lnTo>
                  <a:lnTo>
                    <a:pt x="230" y="402"/>
                  </a:lnTo>
                  <a:lnTo>
                    <a:pt x="230" y="403"/>
                  </a:lnTo>
                  <a:lnTo>
                    <a:pt x="230" y="404"/>
                  </a:lnTo>
                  <a:lnTo>
                    <a:pt x="230" y="407"/>
                  </a:lnTo>
                  <a:lnTo>
                    <a:pt x="230" y="408"/>
                  </a:lnTo>
                  <a:lnTo>
                    <a:pt x="230" y="409"/>
                  </a:lnTo>
                  <a:lnTo>
                    <a:pt x="230" y="411"/>
                  </a:lnTo>
                  <a:lnTo>
                    <a:pt x="230" y="412"/>
                  </a:lnTo>
                  <a:lnTo>
                    <a:pt x="230" y="415"/>
                  </a:lnTo>
                  <a:lnTo>
                    <a:pt x="230" y="416"/>
                  </a:lnTo>
                  <a:lnTo>
                    <a:pt x="230" y="417"/>
                  </a:lnTo>
                  <a:lnTo>
                    <a:pt x="230" y="418"/>
                  </a:lnTo>
                  <a:lnTo>
                    <a:pt x="230" y="421"/>
                  </a:lnTo>
                  <a:lnTo>
                    <a:pt x="230" y="424"/>
                  </a:lnTo>
                  <a:lnTo>
                    <a:pt x="230" y="425"/>
                  </a:lnTo>
                  <a:lnTo>
                    <a:pt x="229" y="426"/>
                  </a:lnTo>
                  <a:lnTo>
                    <a:pt x="229" y="427"/>
                  </a:lnTo>
                  <a:lnTo>
                    <a:pt x="229" y="429"/>
                  </a:lnTo>
                  <a:lnTo>
                    <a:pt x="229" y="431"/>
                  </a:lnTo>
                  <a:lnTo>
                    <a:pt x="229" y="433"/>
                  </a:lnTo>
                  <a:lnTo>
                    <a:pt x="229" y="433"/>
                  </a:lnTo>
                  <a:lnTo>
                    <a:pt x="229" y="434"/>
                  </a:lnTo>
                  <a:lnTo>
                    <a:pt x="229" y="438"/>
                  </a:lnTo>
                  <a:lnTo>
                    <a:pt x="229" y="439"/>
                  </a:lnTo>
                  <a:lnTo>
                    <a:pt x="229" y="443"/>
                  </a:lnTo>
                  <a:lnTo>
                    <a:pt x="229" y="444"/>
                  </a:lnTo>
                  <a:lnTo>
                    <a:pt x="229" y="446"/>
                  </a:lnTo>
                  <a:lnTo>
                    <a:pt x="228" y="451"/>
                  </a:lnTo>
                  <a:lnTo>
                    <a:pt x="228" y="452"/>
                  </a:lnTo>
                  <a:lnTo>
                    <a:pt x="228" y="455"/>
                  </a:lnTo>
                  <a:lnTo>
                    <a:pt x="228" y="457"/>
                  </a:lnTo>
                  <a:lnTo>
                    <a:pt x="228" y="458"/>
                  </a:lnTo>
                  <a:lnTo>
                    <a:pt x="228" y="460"/>
                  </a:lnTo>
                  <a:lnTo>
                    <a:pt x="228" y="464"/>
                  </a:lnTo>
                  <a:lnTo>
                    <a:pt x="228" y="465"/>
                  </a:lnTo>
                  <a:lnTo>
                    <a:pt x="228" y="467"/>
                  </a:lnTo>
                  <a:lnTo>
                    <a:pt x="228" y="470"/>
                  </a:lnTo>
                  <a:lnTo>
                    <a:pt x="227" y="475"/>
                  </a:lnTo>
                  <a:lnTo>
                    <a:pt x="227" y="479"/>
                  </a:lnTo>
                  <a:lnTo>
                    <a:pt x="227" y="480"/>
                  </a:lnTo>
                  <a:lnTo>
                    <a:pt x="227" y="484"/>
                  </a:lnTo>
                  <a:lnTo>
                    <a:pt x="227" y="485"/>
                  </a:lnTo>
                  <a:lnTo>
                    <a:pt x="227" y="487"/>
                  </a:lnTo>
                  <a:lnTo>
                    <a:pt x="227" y="488"/>
                  </a:lnTo>
                  <a:lnTo>
                    <a:pt x="227" y="492"/>
                  </a:lnTo>
                  <a:lnTo>
                    <a:pt x="227" y="493"/>
                  </a:lnTo>
                  <a:lnTo>
                    <a:pt x="227" y="494"/>
                  </a:lnTo>
                  <a:lnTo>
                    <a:pt x="227" y="494"/>
                  </a:lnTo>
                  <a:lnTo>
                    <a:pt x="225" y="497"/>
                  </a:lnTo>
                  <a:lnTo>
                    <a:pt x="225" y="498"/>
                  </a:lnTo>
                  <a:lnTo>
                    <a:pt x="225" y="500"/>
                  </a:lnTo>
                  <a:lnTo>
                    <a:pt x="225" y="501"/>
                  </a:lnTo>
                  <a:lnTo>
                    <a:pt x="225" y="502"/>
                  </a:lnTo>
                  <a:lnTo>
                    <a:pt x="225" y="503"/>
                  </a:lnTo>
                  <a:lnTo>
                    <a:pt x="225" y="505"/>
                  </a:lnTo>
                  <a:lnTo>
                    <a:pt x="225" y="507"/>
                  </a:lnTo>
                  <a:lnTo>
                    <a:pt x="225" y="509"/>
                  </a:lnTo>
                  <a:lnTo>
                    <a:pt x="225" y="510"/>
                  </a:lnTo>
                  <a:lnTo>
                    <a:pt x="225" y="511"/>
                  </a:lnTo>
                  <a:lnTo>
                    <a:pt x="225" y="513"/>
                  </a:lnTo>
                  <a:lnTo>
                    <a:pt x="225" y="514"/>
                  </a:lnTo>
                  <a:lnTo>
                    <a:pt x="225" y="515"/>
                  </a:lnTo>
                  <a:lnTo>
                    <a:pt x="225" y="518"/>
                  </a:lnTo>
                  <a:lnTo>
                    <a:pt x="225" y="519"/>
                  </a:lnTo>
                  <a:lnTo>
                    <a:pt x="225" y="520"/>
                  </a:lnTo>
                  <a:lnTo>
                    <a:pt x="224" y="520"/>
                  </a:lnTo>
                  <a:lnTo>
                    <a:pt x="224" y="522"/>
                  </a:lnTo>
                  <a:lnTo>
                    <a:pt x="224" y="523"/>
                  </a:lnTo>
                  <a:lnTo>
                    <a:pt x="224" y="524"/>
                  </a:lnTo>
                  <a:lnTo>
                    <a:pt x="224" y="525"/>
                  </a:lnTo>
                  <a:lnTo>
                    <a:pt x="224" y="525"/>
                  </a:lnTo>
                  <a:lnTo>
                    <a:pt x="224" y="527"/>
                  </a:lnTo>
                  <a:lnTo>
                    <a:pt x="224" y="528"/>
                  </a:lnTo>
                  <a:lnTo>
                    <a:pt x="224" y="529"/>
                  </a:lnTo>
                  <a:lnTo>
                    <a:pt x="224" y="531"/>
                  </a:lnTo>
                  <a:lnTo>
                    <a:pt x="224" y="533"/>
                  </a:lnTo>
                  <a:lnTo>
                    <a:pt x="224" y="537"/>
                  </a:lnTo>
                  <a:lnTo>
                    <a:pt x="224" y="538"/>
                  </a:lnTo>
                  <a:lnTo>
                    <a:pt x="224" y="540"/>
                  </a:lnTo>
                  <a:lnTo>
                    <a:pt x="224" y="541"/>
                  </a:lnTo>
                  <a:lnTo>
                    <a:pt x="223" y="545"/>
                  </a:lnTo>
                  <a:lnTo>
                    <a:pt x="223" y="546"/>
                  </a:lnTo>
                  <a:lnTo>
                    <a:pt x="223" y="549"/>
                  </a:lnTo>
                  <a:lnTo>
                    <a:pt x="223" y="550"/>
                  </a:lnTo>
                  <a:lnTo>
                    <a:pt x="223" y="551"/>
                  </a:lnTo>
                  <a:lnTo>
                    <a:pt x="223" y="552"/>
                  </a:lnTo>
                  <a:lnTo>
                    <a:pt x="223" y="554"/>
                  </a:lnTo>
                  <a:lnTo>
                    <a:pt x="223" y="555"/>
                  </a:lnTo>
                  <a:lnTo>
                    <a:pt x="223" y="556"/>
                  </a:lnTo>
                  <a:lnTo>
                    <a:pt x="223" y="556"/>
                  </a:lnTo>
                  <a:lnTo>
                    <a:pt x="223" y="558"/>
                  </a:lnTo>
                  <a:lnTo>
                    <a:pt x="223" y="559"/>
                  </a:lnTo>
                  <a:lnTo>
                    <a:pt x="223" y="560"/>
                  </a:lnTo>
                  <a:lnTo>
                    <a:pt x="223" y="561"/>
                  </a:lnTo>
                  <a:lnTo>
                    <a:pt x="223" y="564"/>
                  </a:lnTo>
                  <a:lnTo>
                    <a:pt x="223" y="565"/>
                  </a:lnTo>
                  <a:lnTo>
                    <a:pt x="223" y="567"/>
                  </a:lnTo>
                  <a:lnTo>
                    <a:pt x="223" y="568"/>
                  </a:lnTo>
                  <a:lnTo>
                    <a:pt x="221" y="568"/>
                  </a:lnTo>
                  <a:lnTo>
                    <a:pt x="221" y="569"/>
                  </a:lnTo>
                  <a:lnTo>
                    <a:pt x="221" y="570"/>
                  </a:lnTo>
                  <a:lnTo>
                    <a:pt x="221" y="572"/>
                  </a:lnTo>
                  <a:lnTo>
                    <a:pt x="220" y="572"/>
                  </a:lnTo>
                  <a:lnTo>
                    <a:pt x="220" y="573"/>
                  </a:lnTo>
                  <a:lnTo>
                    <a:pt x="221" y="573"/>
                  </a:lnTo>
                  <a:lnTo>
                    <a:pt x="221" y="572"/>
                  </a:lnTo>
                  <a:lnTo>
                    <a:pt x="221" y="573"/>
                  </a:lnTo>
                  <a:lnTo>
                    <a:pt x="220" y="573"/>
                  </a:lnTo>
                  <a:lnTo>
                    <a:pt x="220" y="572"/>
                  </a:lnTo>
                  <a:lnTo>
                    <a:pt x="219" y="572"/>
                  </a:lnTo>
                  <a:lnTo>
                    <a:pt x="219" y="573"/>
                  </a:lnTo>
                  <a:lnTo>
                    <a:pt x="220" y="573"/>
                  </a:lnTo>
                  <a:lnTo>
                    <a:pt x="221" y="573"/>
                  </a:lnTo>
                  <a:lnTo>
                    <a:pt x="221" y="574"/>
                  </a:lnTo>
                  <a:lnTo>
                    <a:pt x="221" y="576"/>
                  </a:lnTo>
                  <a:lnTo>
                    <a:pt x="221" y="577"/>
                  </a:lnTo>
                  <a:lnTo>
                    <a:pt x="221" y="578"/>
                  </a:lnTo>
                  <a:lnTo>
                    <a:pt x="221" y="579"/>
                  </a:lnTo>
                  <a:lnTo>
                    <a:pt x="221" y="581"/>
                  </a:lnTo>
                  <a:lnTo>
                    <a:pt x="221" y="582"/>
                  </a:lnTo>
                  <a:lnTo>
                    <a:pt x="221" y="583"/>
                  </a:lnTo>
                  <a:lnTo>
                    <a:pt x="221" y="585"/>
                  </a:lnTo>
                  <a:lnTo>
                    <a:pt x="221" y="586"/>
                  </a:lnTo>
                  <a:lnTo>
                    <a:pt x="221" y="587"/>
                  </a:lnTo>
                  <a:lnTo>
                    <a:pt x="221" y="587"/>
                  </a:lnTo>
                  <a:lnTo>
                    <a:pt x="221" y="589"/>
                  </a:lnTo>
                  <a:lnTo>
                    <a:pt x="221" y="590"/>
                  </a:lnTo>
                  <a:lnTo>
                    <a:pt x="221" y="591"/>
                  </a:lnTo>
                  <a:lnTo>
                    <a:pt x="220" y="591"/>
                  </a:lnTo>
                  <a:lnTo>
                    <a:pt x="220" y="595"/>
                  </a:lnTo>
                  <a:lnTo>
                    <a:pt x="220" y="596"/>
                  </a:lnTo>
                  <a:lnTo>
                    <a:pt x="220" y="595"/>
                  </a:lnTo>
                  <a:lnTo>
                    <a:pt x="220" y="596"/>
                  </a:lnTo>
                  <a:lnTo>
                    <a:pt x="220" y="595"/>
                  </a:lnTo>
                  <a:lnTo>
                    <a:pt x="219" y="595"/>
                  </a:lnTo>
                  <a:lnTo>
                    <a:pt x="218" y="595"/>
                  </a:lnTo>
                  <a:lnTo>
                    <a:pt x="218" y="596"/>
                  </a:lnTo>
                  <a:lnTo>
                    <a:pt x="216" y="596"/>
                  </a:lnTo>
                  <a:lnTo>
                    <a:pt x="216" y="598"/>
                  </a:lnTo>
                  <a:lnTo>
                    <a:pt x="215" y="598"/>
                  </a:lnTo>
                  <a:lnTo>
                    <a:pt x="216" y="598"/>
                  </a:lnTo>
                  <a:lnTo>
                    <a:pt x="215" y="598"/>
                  </a:lnTo>
                  <a:lnTo>
                    <a:pt x="216" y="598"/>
                  </a:lnTo>
                  <a:lnTo>
                    <a:pt x="216" y="599"/>
                  </a:lnTo>
                  <a:lnTo>
                    <a:pt x="215" y="599"/>
                  </a:lnTo>
                  <a:lnTo>
                    <a:pt x="215" y="600"/>
                  </a:lnTo>
                  <a:lnTo>
                    <a:pt x="215" y="601"/>
                  </a:lnTo>
                  <a:lnTo>
                    <a:pt x="215" y="603"/>
                  </a:lnTo>
                  <a:lnTo>
                    <a:pt x="216" y="603"/>
                  </a:lnTo>
                  <a:lnTo>
                    <a:pt x="218" y="603"/>
                  </a:lnTo>
                  <a:lnTo>
                    <a:pt x="218" y="604"/>
                  </a:lnTo>
                  <a:lnTo>
                    <a:pt x="218" y="603"/>
                  </a:lnTo>
                  <a:lnTo>
                    <a:pt x="218" y="604"/>
                  </a:lnTo>
                  <a:lnTo>
                    <a:pt x="218" y="605"/>
                  </a:lnTo>
                  <a:lnTo>
                    <a:pt x="216" y="605"/>
                  </a:lnTo>
                  <a:lnTo>
                    <a:pt x="215" y="605"/>
                  </a:lnTo>
                  <a:lnTo>
                    <a:pt x="215" y="605"/>
                  </a:lnTo>
                  <a:lnTo>
                    <a:pt x="214" y="605"/>
                  </a:lnTo>
                  <a:lnTo>
                    <a:pt x="206" y="605"/>
                  </a:lnTo>
                  <a:lnTo>
                    <a:pt x="203" y="604"/>
                  </a:lnTo>
                  <a:lnTo>
                    <a:pt x="201" y="604"/>
                  </a:lnTo>
                  <a:lnTo>
                    <a:pt x="200" y="604"/>
                  </a:lnTo>
                  <a:lnTo>
                    <a:pt x="198" y="604"/>
                  </a:lnTo>
                  <a:lnTo>
                    <a:pt x="192" y="604"/>
                  </a:lnTo>
                  <a:lnTo>
                    <a:pt x="191" y="604"/>
                  </a:lnTo>
                  <a:lnTo>
                    <a:pt x="185" y="604"/>
                  </a:lnTo>
                  <a:lnTo>
                    <a:pt x="182" y="603"/>
                  </a:lnTo>
                  <a:lnTo>
                    <a:pt x="178" y="603"/>
                  </a:lnTo>
                  <a:lnTo>
                    <a:pt x="175" y="603"/>
                  </a:lnTo>
                  <a:lnTo>
                    <a:pt x="167" y="601"/>
                  </a:lnTo>
                  <a:lnTo>
                    <a:pt x="162" y="601"/>
                  </a:lnTo>
                  <a:lnTo>
                    <a:pt x="157" y="601"/>
                  </a:lnTo>
                  <a:lnTo>
                    <a:pt x="155" y="601"/>
                  </a:lnTo>
                  <a:lnTo>
                    <a:pt x="153" y="601"/>
                  </a:lnTo>
                  <a:lnTo>
                    <a:pt x="153" y="600"/>
                  </a:lnTo>
                  <a:lnTo>
                    <a:pt x="152" y="600"/>
                  </a:lnTo>
                  <a:lnTo>
                    <a:pt x="151" y="600"/>
                  </a:lnTo>
                  <a:lnTo>
                    <a:pt x="149" y="600"/>
                  </a:lnTo>
                  <a:lnTo>
                    <a:pt x="148" y="600"/>
                  </a:lnTo>
                  <a:lnTo>
                    <a:pt x="147" y="600"/>
                  </a:lnTo>
                  <a:lnTo>
                    <a:pt x="146" y="600"/>
                  </a:lnTo>
                  <a:lnTo>
                    <a:pt x="144" y="600"/>
                  </a:lnTo>
                  <a:lnTo>
                    <a:pt x="143" y="600"/>
                  </a:lnTo>
                  <a:lnTo>
                    <a:pt x="142" y="600"/>
                  </a:lnTo>
                  <a:lnTo>
                    <a:pt x="140" y="600"/>
                  </a:lnTo>
                  <a:lnTo>
                    <a:pt x="139" y="600"/>
                  </a:lnTo>
                  <a:lnTo>
                    <a:pt x="139" y="599"/>
                  </a:lnTo>
                  <a:lnTo>
                    <a:pt x="138" y="599"/>
                  </a:lnTo>
                  <a:lnTo>
                    <a:pt x="137" y="599"/>
                  </a:lnTo>
                  <a:lnTo>
                    <a:pt x="135" y="599"/>
                  </a:lnTo>
                  <a:lnTo>
                    <a:pt x="134" y="599"/>
                  </a:lnTo>
                  <a:lnTo>
                    <a:pt x="133" y="599"/>
                  </a:lnTo>
                  <a:lnTo>
                    <a:pt x="130" y="599"/>
                  </a:lnTo>
                  <a:lnTo>
                    <a:pt x="129" y="599"/>
                  </a:lnTo>
                  <a:lnTo>
                    <a:pt x="126" y="599"/>
                  </a:lnTo>
                  <a:lnTo>
                    <a:pt x="124" y="598"/>
                  </a:lnTo>
                  <a:lnTo>
                    <a:pt x="122" y="598"/>
                  </a:lnTo>
                  <a:lnTo>
                    <a:pt x="122" y="598"/>
                  </a:lnTo>
                  <a:lnTo>
                    <a:pt x="121" y="598"/>
                  </a:lnTo>
                  <a:lnTo>
                    <a:pt x="120" y="598"/>
                  </a:lnTo>
                  <a:lnTo>
                    <a:pt x="119" y="598"/>
                  </a:lnTo>
                  <a:lnTo>
                    <a:pt x="117" y="598"/>
                  </a:lnTo>
                  <a:lnTo>
                    <a:pt x="116" y="598"/>
                  </a:lnTo>
                  <a:lnTo>
                    <a:pt x="115" y="598"/>
                  </a:lnTo>
                  <a:lnTo>
                    <a:pt x="113" y="598"/>
                  </a:lnTo>
                  <a:lnTo>
                    <a:pt x="112" y="598"/>
                  </a:lnTo>
                  <a:lnTo>
                    <a:pt x="112" y="596"/>
                  </a:lnTo>
                  <a:lnTo>
                    <a:pt x="111" y="596"/>
                  </a:lnTo>
                  <a:lnTo>
                    <a:pt x="110" y="596"/>
                  </a:lnTo>
                  <a:lnTo>
                    <a:pt x="108" y="596"/>
                  </a:lnTo>
                  <a:lnTo>
                    <a:pt x="107" y="596"/>
                  </a:lnTo>
                  <a:lnTo>
                    <a:pt x="106" y="596"/>
                  </a:lnTo>
                  <a:lnTo>
                    <a:pt x="104" y="596"/>
                  </a:lnTo>
                  <a:lnTo>
                    <a:pt x="103" y="596"/>
                  </a:lnTo>
                  <a:lnTo>
                    <a:pt x="102" y="596"/>
                  </a:lnTo>
                  <a:lnTo>
                    <a:pt x="101" y="596"/>
                  </a:lnTo>
                  <a:lnTo>
                    <a:pt x="95" y="595"/>
                  </a:lnTo>
                  <a:lnTo>
                    <a:pt x="94" y="595"/>
                  </a:lnTo>
                  <a:lnTo>
                    <a:pt x="93" y="595"/>
                  </a:lnTo>
                  <a:lnTo>
                    <a:pt x="92" y="595"/>
                  </a:lnTo>
                  <a:lnTo>
                    <a:pt x="90" y="595"/>
                  </a:lnTo>
                  <a:lnTo>
                    <a:pt x="89" y="595"/>
                  </a:lnTo>
                  <a:lnTo>
                    <a:pt x="88" y="594"/>
                  </a:lnTo>
                  <a:lnTo>
                    <a:pt x="86" y="594"/>
                  </a:lnTo>
                  <a:lnTo>
                    <a:pt x="85" y="594"/>
                  </a:lnTo>
                  <a:lnTo>
                    <a:pt x="84" y="594"/>
                  </a:lnTo>
                  <a:lnTo>
                    <a:pt x="81" y="594"/>
                  </a:lnTo>
                  <a:lnTo>
                    <a:pt x="79" y="594"/>
                  </a:lnTo>
                  <a:lnTo>
                    <a:pt x="76" y="592"/>
                  </a:lnTo>
                  <a:lnTo>
                    <a:pt x="75" y="592"/>
                  </a:lnTo>
                  <a:lnTo>
                    <a:pt x="74" y="592"/>
                  </a:lnTo>
                  <a:lnTo>
                    <a:pt x="72" y="592"/>
                  </a:lnTo>
                  <a:lnTo>
                    <a:pt x="71" y="592"/>
                  </a:lnTo>
                  <a:lnTo>
                    <a:pt x="67" y="592"/>
                  </a:lnTo>
                  <a:lnTo>
                    <a:pt x="67" y="591"/>
                  </a:lnTo>
                  <a:lnTo>
                    <a:pt x="66" y="591"/>
                  </a:lnTo>
                  <a:lnTo>
                    <a:pt x="62" y="591"/>
                  </a:lnTo>
                  <a:lnTo>
                    <a:pt x="61" y="591"/>
                  </a:lnTo>
                  <a:lnTo>
                    <a:pt x="59" y="591"/>
                  </a:lnTo>
                  <a:lnTo>
                    <a:pt x="58" y="590"/>
                  </a:lnTo>
                  <a:lnTo>
                    <a:pt x="57" y="590"/>
                  </a:lnTo>
                  <a:lnTo>
                    <a:pt x="54" y="590"/>
                  </a:lnTo>
                  <a:lnTo>
                    <a:pt x="53" y="590"/>
                  </a:lnTo>
                  <a:lnTo>
                    <a:pt x="52" y="590"/>
                  </a:lnTo>
                  <a:lnTo>
                    <a:pt x="50" y="590"/>
                  </a:lnTo>
                  <a:lnTo>
                    <a:pt x="49" y="590"/>
                  </a:lnTo>
                  <a:lnTo>
                    <a:pt x="48" y="590"/>
                  </a:lnTo>
                  <a:lnTo>
                    <a:pt x="46" y="589"/>
                  </a:lnTo>
                  <a:lnTo>
                    <a:pt x="45" y="589"/>
                  </a:lnTo>
                  <a:lnTo>
                    <a:pt x="44" y="589"/>
                  </a:lnTo>
                  <a:lnTo>
                    <a:pt x="43" y="589"/>
                  </a:lnTo>
                  <a:lnTo>
                    <a:pt x="41" y="589"/>
                  </a:lnTo>
                  <a:lnTo>
                    <a:pt x="40" y="589"/>
                  </a:lnTo>
                  <a:lnTo>
                    <a:pt x="39" y="589"/>
                  </a:lnTo>
                  <a:lnTo>
                    <a:pt x="37" y="589"/>
                  </a:lnTo>
                  <a:lnTo>
                    <a:pt x="37" y="587"/>
                  </a:lnTo>
                  <a:lnTo>
                    <a:pt x="36" y="587"/>
                  </a:lnTo>
                  <a:lnTo>
                    <a:pt x="35" y="587"/>
                  </a:lnTo>
                  <a:lnTo>
                    <a:pt x="34" y="587"/>
                  </a:lnTo>
                  <a:lnTo>
                    <a:pt x="32" y="587"/>
                  </a:lnTo>
                  <a:lnTo>
                    <a:pt x="31" y="587"/>
                  </a:lnTo>
                  <a:lnTo>
                    <a:pt x="30" y="587"/>
                  </a:lnTo>
                  <a:lnTo>
                    <a:pt x="28" y="587"/>
                  </a:lnTo>
                  <a:lnTo>
                    <a:pt x="25" y="587"/>
                  </a:lnTo>
                  <a:lnTo>
                    <a:pt x="21" y="587"/>
                  </a:lnTo>
                  <a:lnTo>
                    <a:pt x="19" y="586"/>
                  </a:lnTo>
                  <a:lnTo>
                    <a:pt x="16" y="586"/>
                  </a:lnTo>
                  <a:lnTo>
                    <a:pt x="14" y="586"/>
                  </a:lnTo>
                  <a:lnTo>
                    <a:pt x="13" y="586"/>
                  </a:lnTo>
                  <a:lnTo>
                    <a:pt x="10" y="585"/>
                  </a:lnTo>
                  <a:lnTo>
                    <a:pt x="9" y="585"/>
                  </a:lnTo>
                  <a:lnTo>
                    <a:pt x="1" y="583"/>
                  </a:lnTo>
                  <a:lnTo>
                    <a:pt x="0" y="583"/>
                  </a:lnTo>
                  <a:lnTo>
                    <a:pt x="0" y="582"/>
                  </a:lnTo>
                  <a:lnTo>
                    <a:pt x="0" y="581"/>
                  </a:lnTo>
                  <a:lnTo>
                    <a:pt x="1" y="578"/>
                  </a:lnTo>
                  <a:lnTo>
                    <a:pt x="1" y="577"/>
                  </a:lnTo>
                  <a:lnTo>
                    <a:pt x="1" y="576"/>
                  </a:lnTo>
                  <a:lnTo>
                    <a:pt x="1" y="574"/>
                  </a:lnTo>
                  <a:lnTo>
                    <a:pt x="1" y="573"/>
                  </a:lnTo>
                  <a:lnTo>
                    <a:pt x="0" y="573"/>
                  </a:lnTo>
                  <a:lnTo>
                    <a:pt x="1" y="570"/>
                  </a:lnTo>
                  <a:lnTo>
                    <a:pt x="1" y="569"/>
                  </a:lnTo>
                  <a:lnTo>
                    <a:pt x="1" y="567"/>
                  </a:lnTo>
                  <a:lnTo>
                    <a:pt x="1" y="564"/>
                  </a:lnTo>
                  <a:lnTo>
                    <a:pt x="3" y="563"/>
                  </a:lnTo>
                  <a:lnTo>
                    <a:pt x="3" y="561"/>
                  </a:lnTo>
                  <a:lnTo>
                    <a:pt x="3" y="560"/>
                  </a:lnTo>
                  <a:lnTo>
                    <a:pt x="3" y="558"/>
                  </a:lnTo>
                  <a:lnTo>
                    <a:pt x="3" y="556"/>
                  </a:lnTo>
                  <a:lnTo>
                    <a:pt x="3" y="556"/>
                  </a:lnTo>
                  <a:lnTo>
                    <a:pt x="4" y="556"/>
                  </a:lnTo>
                  <a:lnTo>
                    <a:pt x="4" y="555"/>
                  </a:lnTo>
                  <a:lnTo>
                    <a:pt x="3" y="555"/>
                  </a:lnTo>
                  <a:lnTo>
                    <a:pt x="3" y="554"/>
                  </a:lnTo>
                  <a:lnTo>
                    <a:pt x="3" y="552"/>
                  </a:lnTo>
                  <a:lnTo>
                    <a:pt x="3" y="551"/>
                  </a:lnTo>
                  <a:lnTo>
                    <a:pt x="4" y="550"/>
                  </a:lnTo>
                  <a:lnTo>
                    <a:pt x="4" y="549"/>
                  </a:lnTo>
                  <a:lnTo>
                    <a:pt x="4" y="547"/>
                  </a:lnTo>
                  <a:lnTo>
                    <a:pt x="4" y="546"/>
                  </a:lnTo>
                  <a:lnTo>
                    <a:pt x="4" y="545"/>
                  </a:lnTo>
                  <a:lnTo>
                    <a:pt x="4" y="543"/>
                  </a:lnTo>
                  <a:lnTo>
                    <a:pt x="4" y="542"/>
                  </a:lnTo>
                  <a:lnTo>
                    <a:pt x="5" y="541"/>
                  </a:lnTo>
                  <a:lnTo>
                    <a:pt x="5" y="540"/>
                  </a:lnTo>
                  <a:lnTo>
                    <a:pt x="5" y="538"/>
                  </a:lnTo>
                  <a:lnTo>
                    <a:pt x="5" y="537"/>
                  </a:lnTo>
                  <a:lnTo>
                    <a:pt x="5" y="536"/>
                  </a:lnTo>
                  <a:lnTo>
                    <a:pt x="4" y="536"/>
                  </a:lnTo>
                  <a:lnTo>
                    <a:pt x="4" y="534"/>
                  </a:lnTo>
                  <a:lnTo>
                    <a:pt x="5" y="534"/>
                  </a:lnTo>
                  <a:lnTo>
                    <a:pt x="5" y="533"/>
                  </a:lnTo>
                  <a:lnTo>
                    <a:pt x="5" y="532"/>
                  </a:lnTo>
                  <a:lnTo>
                    <a:pt x="5" y="531"/>
                  </a:lnTo>
                  <a:lnTo>
                    <a:pt x="5" y="529"/>
                  </a:lnTo>
                  <a:lnTo>
                    <a:pt x="5" y="528"/>
                  </a:lnTo>
                  <a:lnTo>
                    <a:pt x="5" y="527"/>
                  </a:lnTo>
                  <a:lnTo>
                    <a:pt x="7" y="525"/>
                  </a:lnTo>
                  <a:lnTo>
                    <a:pt x="7" y="525"/>
                  </a:lnTo>
                  <a:lnTo>
                    <a:pt x="7" y="524"/>
                  </a:lnTo>
                  <a:lnTo>
                    <a:pt x="7" y="523"/>
                  </a:lnTo>
                  <a:lnTo>
                    <a:pt x="7" y="522"/>
                  </a:lnTo>
                  <a:lnTo>
                    <a:pt x="7" y="520"/>
                  </a:lnTo>
                  <a:lnTo>
                    <a:pt x="8" y="519"/>
                  </a:lnTo>
                  <a:lnTo>
                    <a:pt x="8" y="516"/>
                  </a:lnTo>
                  <a:lnTo>
                    <a:pt x="7" y="516"/>
                  </a:lnTo>
                  <a:lnTo>
                    <a:pt x="7" y="514"/>
                  </a:lnTo>
                  <a:lnTo>
                    <a:pt x="7" y="513"/>
                  </a:lnTo>
                  <a:lnTo>
                    <a:pt x="7" y="511"/>
                  </a:lnTo>
                  <a:lnTo>
                    <a:pt x="8" y="510"/>
                  </a:lnTo>
                  <a:lnTo>
                    <a:pt x="8" y="507"/>
                  </a:lnTo>
                  <a:lnTo>
                    <a:pt x="8" y="506"/>
                  </a:lnTo>
                  <a:lnTo>
                    <a:pt x="8" y="505"/>
                  </a:lnTo>
                  <a:lnTo>
                    <a:pt x="9" y="503"/>
                  </a:lnTo>
                  <a:lnTo>
                    <a:pt x="9" y="502"/>
                  </a:lnTo>
                  <a:lnTo>
                    <a:pt x="9" y="501"/>
                  </a:lnTo>
                  <a:lnTo>
                    <a:pt x="9" y="497"/>
                  </a:lnTo>
                  <a:lnTo>
                    <a:pt x="8" y="497"/>
                  </a:lnTo>
                  <a:lnTo>
                    <a:pt x="8" y="496"/>
                  </a:lnTo>
                  <a:lnTo>
                    <a:pt x="9" y="496"/>
                  </a:lnTo>
                  <a:lnTo>
                    <a:pt x="9" y="494"/>
                  </a:lnTo>
                  <a:lnTo>
                    <a:pt x="9" y="494"/>
                  </a:lnTo>
                  <a:lnTo>
                    <a:pt x="9" y="493"/>
                  </a:lnTo>
                  <a:lnTo>
                    <a:pt x="9" y="491"/>
                  </a:lnTo>
                  <a:lnTo>
                    <a:pt x="9" y="489"/>
                  </a:lnTo>
                  <a:lnTo>
                    <a:pt x="10" y="488"/>
                  </a:lnTo>
                  <a:lnTo>
                    <a:pt x="10" y="487"/>
                  </a:lnTo>
                  <a:lnTo>
                    <a:pt x="10" y="485"/>
                  </a:lnTo>
                  <a:lnTo>
                    <a:pt x="10" y="484"/>
                  </a:lnTo>
                  <a:lnTo>
                    <a:pt x="10" y="483"/>
                  </a:lnTo>
                  <a:lnTo>
                    <a:pt x="10" y="482"/>
                  </a:lnTo>
                  <a:lnTo>
                    <a:pt x="10" y="480"/>
                  </a:lnTo>
                  <a:lnTo>
                    <a:pt x="12" y="479"/>
                  </a:lnTo>
                  <a:lnTo>
                    <a:pt x="10" y="479"/>
                  </a:lnTo>
                  <a:lnTo>
                    <a:pt x="10" y="478"/>
                  </a:lnTo>
                  <a:lnTo>
                    <a:pt x="10" y="476"/>
                  </a:lnTo>
                  <a:lnTo>
                    <a:pt x="10" y="475"/>
                  </a:lnTo>
                  <a:lnTo>
                    <a:pt x="10" y="474"/>
                  </a:lnTo>
                  <a:lnTo>
                    <a:pt x="12" y="471"/>
                  </a:lnTo>
                  <a:lnTo>
                    <a:pt x="12" y="470"/>
                  </a:lnTo>
                  <a:lnTo>
                    <a:pt x="12" y="469"/>
                  </a:lnTo>
                  <a:lnTo>
                    <a:pt x="12" y="467"/>
                  </a:lnTo>
                  <a:lnTo>
                    <a:pt x="12" y="466"/>
                  </a:lnTo>
                  <a:lnTo>
                    <a:pt x="12" y="465"/>
                  </a:lnTo>
                  <a:lnTo>
                    <a:pt x="13" y="465"/>
                  </a:lnTo>
                  <a:lnTo>
                    <a:pt x="13" y="464"/>
                  </a:lnTo>
                  <a:lnTo>
                    <a:pt x="13" y="464"/>
                  </a:lnTo>
                  <a:lnTo>
                    <a:pt x="13" y="462"/>
                  </a:lnTo>
                  <a:lnTo>
                    <a:pt x="13" y="461"/>
                  </a:lnTo>
                  <a:lnTo>
                    <a:pt x="13" y="460"/>
                  </a:lnTo>
                  <a:lnTo>
                    <a:pt x="12" y="460"/>
                  </a:lnTo>
                  <a:lnTo>
                    <a:pt x="12" y="458"/>
                  </a:lnTo>
                  <a:lnTo>
                    <a:pt x="13" y="458"/>
                  </a:lnTo>
                  <a:lnTo>
                    <a:pt x="13" y="457"/>
                  </a:lnTo>
                  <a:lnTo>
                    <a:pt x="13" y="456"/>
                  </a:lnTo>
                  <a:lnTo>
                    <a:pt x="13" y="455"/>
                  </a:lnTo>
                  <a:lnTo>
                    <a:pt x="13" y="453"/>
                  </a:lnTo>
                  <a:lnTo>
                    <a:pt x="13" y="452"/>
                  </a:lnTo>
                  <a:lnTo>
                    <a:pt x="13" y="451"/>
                  </a:lnTo>
                  <a:lnTo>
                    <a:pt x="14" y="451"/>
                  </a:lnTo>
                  <a:lnTo>
                    <a:pt x="14" y="449"/>
                  </a:lnTo>
                  <a:lnTo>
                    <a:pt x="14" y="448"/>
                  </a:lnTo>
                  <a:lnTo>
                    <a:pt x="14" y="447"/>
                  </a:lnTo>
                  <a:lnTo>
                    <a:pt x="14" y="446"/>
                  </a:lnTo>
                  <a:lnTo>
                    <a:pt x="14" y="444"/>
                  </a:lnTo>
                  <a:lnTo>
                    <a:pt x="14" y="443"/>
                  </a:lnTo>
                  <a:lnTo>
                    <a:pt x="16" y="440"/>
                  </a:lnTo>
                  <a:lnTo>
                    <a:pt x="14" y="440"/>
                  </a:lnTo>
                  <a:lnTo>
                    <a:pt x="16" y="438"/>
                  </a:lnTo>
                  <a:lnTo>
                    <a:pt x="16" y="437"/>
                  </a:lnTo>
                  <a:lnTo>
                    <a:pt x="16" y="435"/>
                  </a:lnTo>
                  <a:lnTo>
                    <a:pt x="16" y="434"/>
                  </a:lnTo>
                  <a:lnTo>
                    <a:pt x="16" y="433"/>
                  </a:lnTo>
                  <a:lnTo>
                    <a:pt x="17" y="433"/>
                  </a:lnTo>
                  <a:lnTo>
                    <a:pt x="17" y="431"/>
                  </a:lnTo>
                  <a:lnTo>
                    <a:pt x="17" y="430"/>
                  </a:lnTo>
                  <a:lnTo>
                    <a:pt x="17" y="429"/>
                  </a:lnTo>
                  <a:lnTo>
                    <a:pt x="17" y="427"/>
                  </a:lnTo>
                  <a:lnTo>
                    <a:pt x="17" y="426"/>
                  </a:lnTo>
                  <a:lnTo>
                    <a:pt x="17" y="425"/>
                  </a:lnTo>
                  <a:lnTo>
                    <a:pt x="18" y="425"/>
                  </a:lnTo>
                  <a:lnTo>
                    <a:pt x="18" y="424"/>
                  </a:lnTo>
                  <a:lnTo>
                    <a:pt x="17" y="424"/>
                  </a:lnTo>
                  <a:lnTo>
                    <a:pt x="17" y="422"/>
                  </a:lnTo>
                  <a:lnTo>
                    <a:pt x="17" y="421"/>
                  </a:lnTo>
                  <a:lnTo>
                    <a:pt x="17" y="420"/>
                  </a:lnTo>
                  <a:lnTo>
                    <a:pt x="17" y="418"/>
                  </a:lnTo>
                  <a:lnTo>
                    <a:pt x="17" y="417"/>
                  </a:lnTo>
                  <a:lnTo>
                    <a:pt x="18" y="417"/>
                  </a:lnTo>
                  <a:lnTo>
                    <a:pt x="18" y="416"/>
                  </a:lnTo>
                  <a:lnTo>
                    <a:pt x="18" y="415"/>
                  </a:lnTo>
                  <a:lnTo>
                    <a:pt x="18" y="413"/>
                  </a:lnTo>
                  <a:lnTo>
                    <a:pt x="18" y="412"/>
                  </a:lnTo>
                  <a:lnTo>
                    <a:pt x="18" y="411"/>
                  </a:lnTo>
                  <a:lnTo>
                    <a:pt x="18" y="409"/>
                  </a:lnTo>
                  <a:lnTo>
                    <a:pt x="19" y="409"/>
                  </a:lnTo>
                  <a:lnTo>
                    <a:pt x="19" y="408"/>
                  </a:lnTo>
                  <a:lnTo>
                    <a:pt x="19" y="404"/>
                  </a:lnTo>
                  <a:lnTo>
                    <a:pt x="18" y="404"/>
                  </a:lnTo>
                  <a:lnTo>
                    <a:pt x="21" y="394"/>
                  </a:lnTo>
                  <a:lnTo>
                    <a:pt x="22" y="386"/>
                  </a:lnTo>
                  <a:lnTo>
                    <a:pt x="21" y="386"/>
                  </a:lnTo>
                  <a:lnTo>
                    <a:pt x="22" y="380"/>
                  </a:lnTo>
                  <a:lnTo>
                    <a:pt x="22" y="377"/>
                  </a:lnTo>
                  <a:lnTo>
                    <a:pt x="22" y="372"/>
                  </a:lnTo>
                  <a:lnTo>
                    <a:pt x="23" y="370"/>
                  </a:lnTo>
                  <a:lnTo>
                    <a:pt x="23" y="368"/>
                  </a:lnTo>
                  <a:lnTo>
                    <a:pt x="22" y="368"/>
                  </a:lnTo>
                  <a:lnTo>
                    <a:pt x="26" y="349"/>
                  </a:lnTo>
                  <a:lnTo>
                    <a:pt x="25" y="349"/>
                  </a:lnTo>
                  <a:lnTo>
                    <a:pt x="25" y="346"/>
                  </a:lnTo>
                  <a:lnTo>
                    <a:pt x="26" y="339"/>
                  </a:lnTo>
                  <a:lnTo>
                    <a:pt x="26" y="339"/>
                  </a:lnTo>
                  <a:lnTo>
                    <a:pt x="26" y="337"/>
                  </a:lnTo>
                  <a:lnTo>
                    <a:pt x="26" y="336"/>
                  </a:lnTo>
                  <a:lnTo>
                    <a:pt x="27" y="335"/>
                  </a:lnTo>
                  <a:lnTo>
                    <a:pt x="27" y="331"/>
                  </a:lnTo>
                  <a:lnTo>
                    <a:pt x="26" y="331"/>
                  </a:lnTo>
                  <a:lnTo>
                    <a:pt x="26" y="330"/>
                  </a:lnTo>
                  <a:lnTo>
                    <a:pt x="28" y="315"/>
                  </a:lnTo>
                  <a:lnTo>
                    <a:pt x="28" y="312"/>
                  </a:lnTo>
                  <a:lnTo>
                    <a:pt x="28" y="309"/>
                  </a:lnTo>
                  <a:lnTo>
                    <a:pt x="28" y="308"/>
                  </a:lnTo>
                  <a:lnTo>
                    <a:pt x="28" y="305"/>
                  </a:lnTo>
                  <a:lnTo>
                    <a:pt x="30" y="304"/>
                  </a:lnTo>
                  <a:lnTo>
                    <a:pt x="30" y="301"/>
                  </a:lnTo>
                  <a:lnTo>
                    <a:pt x="30" y="299"/>
                  </a:lnTo>
                  <a:lnTo>
                    <a:pt x="30" y="294"/>
                  </a:lnTo>
                  <a:lnTo>
                    <a:pt x="30" y="294"/>
                  </a:lnTo>
                  <a:lnTo>
                    <a:pt x="30" y="287"/>
                  </a:lnTo>
                  <a:lnTo>
                    <a:pt x="30" y="286"/>
                  </a:lnTo>
                  <a:lnTo>
                    <a:pt x="30" y="283"/>
                  </a:lnTo>
                  <a:lnTo>
                    <a:pt x="30" y="281"/>
                  </a:lnTo>
                  <a:lnTo>
                    <a:pt x="31" y="279"/>
                  </a:lnTo>
                  <a:lnTo>
                    <a:pt x="31" y="277"/>
                  </a:lnTo>
                  <a:lnTo>
                    <a:pt x="31" y="276"/>
                  </a:lnTo>
                  <a:lnTo>
                    <a:pt x="30" y="276"/>
                  </a:lnTo>
                  <a:lnTo>
                    <a:pt x="31" y="274"/>
                  </a:lnTo>
                  <a:lnTo>
                    <a:pt x="31" y="273"/>
                  </a:lnTo>
                  <a:lnTo>
                    <a:pt x="32" y="266"/>
                  </a:lnTo>
                  <a:lnTo>
                    <a:pt x="34" y="256"/>
                  </a:lnTo>
                  <a:lnTo>
                    <a:pt x="32" y="256"/>
                  </a:lnTo>
                  <a:lnTo>
                    <a:pt x="32" y="254"/>
                  </a:lnTo>
                  <a:lnTo>
                    <a:pt x="32" y="251"/>
                  </a:lnTo>
                  <a:lnTo>
                    <a:pt x="34" y="246"/>
                  </a:lnTo>
                  <a:lnTo>
                    <a:pt x="34" y="243"/>
                  </a:lnTo>
                  <a:lnTo>
                    <a:pt x="35" y="243"/>
                  </a:lnTo>
                  <a:lnTo>
                    <a:pt x="35" y="238"/>
                  </a:lnTo>
                  <a:lnTo>
                    <a:pt x="34" y="238"/>
                  </a:lnTo>
                  <a:lnTo>
                    <a:pt x="34" y="236"/>
                  </a:lnTo>
                  <a:lnTo>
                    <a:pt x="35" y="229"/>
                  </a:lnTo>
                  <a:lnTo>
                    <a:pt x="37" y="219"/>
                  </a:lnTo>
                  <a:lnTo>
                    <a:pt x="36" y="219"/>
                  </a:lnTo>
                  <a:lnTo>
                    <a:pt x="36" y="218"/>
                  </a:lnTo>
                  <a:lnTo>
                    <a:pt x="37" y="210"/>
                  </a:lnTo>
                  <a:lnTo>
                    <a:pt x="40" y="192"/>
                  </a:lnTo>
                  <a:lnTo>
                    <a:pt x="41" y="184"/>
                  </a:lnTo>
                  <a:lnTo>
                    <a:pt x="46" y="153"/>
                  </a:lnTo>
                  <a:lnTo>
                    <a:pt x="48" y="148"/>
                  </a:lnTo>
                  <a:lnTo>
                    <a:pt x="49" y="143"/>
                  </a:lnTo>
                  <a:lnTo>
                    <a:pt x="49" y="135"/>
                  </a:lnTo>
                  <a:lnTo>
                    <a:pt x="54" y="105"/>
                  </a:lnTo>
                  <a:lnTo>
                    <a:pt x="58" y="89"/>
                  </a:lnTo>
                  <a:lnTo>
                    <a:pt x="61" y="62"/>
                  </a:lnTo>
                  <a:lnTo>
                    <a:pt x="62" y="53"/>
                  </a:lnTo>
                  <a:lnTo>
                    <a:pt x="68" y="14"/>
                  </a:lnTo>
                  <a:lnTo>
                    <a:pt x="71" y="0"/>
                  </a:lnTo>
                  <a:lnTo>
                    <a:pt x="72" y="0"/>
                  </a:lnTo>
                  <a:lnTo>
                    <a:pt x="74" y="1"/>
                  </a:lnTo>
                  <a:lnTo>
                    <a:pt x="75" y="1"/>
                  </a:lnTo>
                  <a:lnTo>
                    <a:pt x="76" y="1"/>
                  </a:lnTo>
                  <a:lnTo>
                    <a:pt x="77" y="1"/>
                  </a:lnTo>
                  <a:lnTo>
                    <a:pt x="79" y="1"/>
                  </a:lnTo>
                  <a:lnTo>
                    <a:pt x="80" y="1"/>
                  </a:lnTo>
                  <a:lnTo>
                    <a:pt x="81" y="1"/>
                  </a:lnTo>
                  <a:lnTo>
                    <a:pt x="81" y="2"/>
                  </a:lnTo>
                  <a:lnTo>
                    <a:pt x="83" y="2"/>
                  </a:lnTo>
                  <a:lnTo>
                    <a:pt x="84" y="2"/>
                  </a:lnTo>
                  <a:lnTo>
                    <a:pt x="85" y="2"/>
                  </a:lnTo>
                  <a:lnTo>
                    <a:pt x="86" y="2"/>
                  </a:lnTo>
                  <a:lnTo>
                    <a:pt x="88" y="2"/>
                  </a:lnTo>
                  <a:lnTo>
                    <a:pt x="89" y="2"/>
                  </a:lnTo>
                  <a:lnTo>
                    <a:pt x="90" y="2"/>
                  </a:lnTo>
                  <a:lnTo>
                    <a:pt x="90" y="4"/>
                  </a:lnTo>
                  <a:lnTo>
                    <a:pt x="92" y="4"/>
                  </a:lnTo>
                  <a:lnTo>
                    <a:pt x="92" y="4"/>
                  </a:lnTo>
                  <a:lnTo>
                    <a:pt x="93" y="4"/>
                  </a:lnTo>
                  <a:lnTo>
                    <a:pt x="94" y="4"/>
                  </a:lnTo>
                  <a:lnTo>
                    <a:pt x="95" y="4"/>
                  </a:lnTo>
                  <a:lnTo>
                    <a:pt x="97" y="4"/>
                  </a:lnTo>
                  <a:lnTo>
                    <a:pt x="97" y="5"/>
                  </a:lnTo>
                  <a:lnTo>
                    <a:pt x="98" y="5"/>
                  </a:lnTo>
                  <a:lnTo>
                    <a:pt x="99" y="5"/>
                  </a:lnTo>
                  <a:lnTo>
                    <a:pt x="101" y="5"/>
                  </a:lnTo>
                  <a:lnTo>
                    <a:pt x="102" y="5"/>
                  </a:lnTo>
                  <a:lnTo>
                    <a:pt x="103" y="5"/>
                  </a:lnTo>
                  <a:lnTo>
                    <a:pt x="104" y="5"/>
                  </a:lnTo>
                  <a:lnTo>
                    <a:pt x="106" y="5"/>
                  </a:lnTo>
                  <a:lnTo>
                    <a:pt x="107" y="6"/>
                  </a:lnTo>
                  <a:lnTo>
                    <a:pt x="108" y="6"/>
                  </a:lnTo>
                  <a:lnTo>
                    <a:pt x="110" y="6"/>
                  </a:lnTo>
                  <a:lnTo>
                    <a:pt x="111" y="6"/>
                  </a:lnTo>
                  <a:lnTo>
                    <a:pt x="112" y="6"/>
                  </a:lnTo>
                  <a:lnTo>
                    <a:pt x="113" y="6"/>
                  </a:lnTo>
                  <a:lnTo>
                    <a:pt x="115" y="6"/>
                  </a:lnTo>
                  <a:lnTo>
                    <a:pt x="116" y="6"/>
                  </a:lnTo>
                  <a:lnTo>
                    <a:pt x="116" y="8"/>
                  </a:lnTo>
                  <a:lnTo>
                    <a:pt x="117" y="8"/>
                  </a:lnTo>
                  <a:lnTo>
                    <a:pt x="119" y="8"/>
                  </a:lnTo>
                  <a:lnTo>
                    <a:pt x="120" y="8"/>
                  </a:lnTo>
                  <a:lnTo>
                    <a:pt x="121" y="8"/>
                  </a:lnTo>
                  <a:lnTo>
                    <a:pt x="122" y="8"/>
                  </a:lnTo>
                  <a:lnTo>
                    <a:pt x="122" y="8"/>
                  </a:lnTo>
                  <a:lnTo>
                    <a:pt x="124" y="8"/>
                  </a:lnTo>
                  <a:lnTo>
                    <a:pt x="125" y="9"/>
                  </a:lnTo>
                  <a:lnTo>
                    <a:pt x="126" y="9"/>
                  </a:lnTo>
                  <a:lnTo>
                    <a:pt x="128" y="9"/>
                  </a:lnTo>
                  <a:lnTo>
                    <a:pt x="129" y="9"/>
                  </a:lnTo>
                  <a:lnTo>
                    <a:pt x="130" y="9"/>
                  </a:lnTo>
                  <a:lnTo>
                    <a:pt x="131" y="9"/>
                  </a:lnTo>
                  <a:lnTo>
                    <a:pt x="133" y="9"/>
                  </a:lnTo>
                  <a:lnTo>
                    <a:pt x="134" y="9"/>
                  </a:lnTo>
                  <a:lnTo>
                    <a:pt x="135" y="10"/>
                  </a:lnTo>
                  <a:lnTo>
                    <a:pt x="137" y="10"/>
                  </a:lnTo>
                  <a:lnTo>
                    <a:pt x="138" y="10"/>
                  </a:lnTo>
                  <a:lnTo>
                    <a:pt x="139" y="10"/>
                  </a:lnTo>
                  <a:lnTo>
                    <a:pt x="140" y="10"/>
                  </a:lnTo>
                  <a:lnTo>
                    <a:pt x="142" y="10"/>
                  </a:lnTo>
                  <a:lnTo>
                    <a:pt x="143" y="10"/>
                  </a:lnTo>
                  <a:lnTo>
                    <a:pt x="144" y="10"/>
                  </a:lnTo>
                  <a:lnTo>
                    <a:pt x="146" y="10"/>
                  </a:lnTo>
                  <a:lnTo>
                    <a:pt x="146" y="11"/>
                  </a:lnTo>
                  <a:lnTo>
                    <a:pt x="147" y="11"/>
                  </a:lnTo>
                  <a:lnTo>
                    <a:pt x="148" y="11"/>
                  </a:lnTo>
                  <a:lnTo>
                    <a:pt x="149" y="11"/>
                  </a:lnTo>
                  <a:lnTo>
                    <a:pt x="151" y="11"/>
                  </a:lnTo>
                  <a:lnTo>
                    <a:pt x="152" y="11"/>
                  </a:lnTo>
                  <a:lnTo>
                    <a:pt x="153" y="11"/>
                  </a:lnTo>
                  <a:lnTo>
                    <a:pt x="153" y="11"/>
                  </a:lnTo>
                  <a:lnTo>
                    <a:pt x="155" y="11"/>
                  </a:lnTo>
                  <a:lnTo>
                    <a:pt x="156" y="11"/>
                  </a:lnTo>
                  <a:lnTo>
                    <a:pt x="156" y="13"/>
                  </a:lnTo>
                  <a:lnTo>
                    <a:pt x="157" y="13"/>
                  </a:lnTo>
                  <a:lnTo>
                    <a:pt x="158" y="13"/>
                  </a:lnTo>
                  <a:lnTo>
                    <a:pt x="160" y="13"/>
                  </a:lnTo>
                  <a:lnTo>
                    <a:pt x="161" y="13"/>
                  </a:lnTo>
                  <a:lnTo>
                    <a:pt x="162" y="13"/>
                  </a:lnTo>
                  <a:lnTo>
                    <a:pt x="164" y="13"/>
                  </a:lnTo>
                  <a:lnTo>
                    <a:pt x="165" y="13"/>
                  </a:lnTo>
                  <a:lnTo>
                    <a:pt x="166" y="13"/>
                  </a:lnTo>
                  <a:lnTo>
                    <a:pt x="167" y="13"/>
                  </a:lnTo>
                  <a:lnTo>
                    <a:pt x="167" y="14"/>
                  </a:lnTo>
                  <a:lnTo>
                    <a:pt x="169" y="14"/>
                  </a:lnTo>
                  <a:lnTo>
                    <a:pt x="170" y="14"/>
                  </a:lnTo>
                  <a:lnTo>
                    <a:pt x="171" y="14"/>
                  </a:lnTo>
                  <a:lnTo>
                    <a:pt x="173" y="14"/>
                  </a:lnTo>
                  <a:lnTo>
                    <a:pt x="174" y="14"/>
                  </a:lnTo>
                  <a:lnTo>
                    <a:pt x="175" y="14"/>
                  </a:lnTo>
                  <a:lnTo>
                    <a:pt x="176" y="14"/>
                  </a:lnTo>
                  <a:lnTo>
                    <a:pt x="178" y="14"/>
                  </a:lnTo>
                  <a:lnTo>
                    <a:pt x="179" y="14"/>
                  </a:lnTo>
                  <a:lnTo>
                    <a:pt x="180" y="14"/>
                  </a:lnTo>
                  <a:lnTo>
                    <a:pt x="182" y="14"/>
                  </a:lnTo>
                  <a:lnTo>
                    <a:pt x="182" y="15"/>
                  </a:lnTo>
                  <a:lnTo>
                    <a:pt x="183" y="15"/>
                  </a:lnTo>
                  <a:lnTo>
                    <a:pt x="184" y="15"/>
                  </a:lnTo>
                  <a:lnTo>
                    <a:pt x="184" y="15"/>
                  </a:lnTo>
                  <a:lnTo>
                    <a:pt x="185" y="15"/>
                  </a:lnTo>
                  <a:lnTo>
                    <a:pt x="187" y="15"/>
                  </a:lnTo>
                  <a:lnTo>
                    <a:pt x="188" y="15"/>
                  </a:lnTo>
                  <a:lnTo>
                    <a:pt x="189" y="15"/>
                  </a:lnTo>
                  <a:lnTo>
                    <a:pt x="191" y="15"/>
                  </a:lnTo>
                  <a:lnTo>
                    <a:pt x="192" y="15"/>
                  </a:lnTo>
                  <a:lnTo>
                    <a:pt x="193" y="15"/>
                  </a:lnTo>
                  <a:lnTo>
                    <a:pt x="194" y="15"/>
                  </a:lnTo>
                  <a:lnTo>
                    <a:pt x="194" y="17"/>
                  </a:lnTo>
                  <a:lnTo>
                    <a:pt x="196" y="17"/>
                  </a:lnTo>
                  <a:lnTo>
                    <a:pt x="197" y="17"/>
                  </a:lnTo>
                  <a:lnTo>
                    <a:pt x="198" y="17"/>
                  </a:lnTo>
                  <a:lnTo>
                    <a:pt x="200" y="17"/>
                  </a:lnTo>
                  <a:lnTo>
                    <a:pt x="201" y="17"/>
                  </a:lnTo>
                  <a:lnTo>
                    <a:pt x="202" y="17"/>
                  </a:lnTo>
                  <a:lnTo>
                    <a:pt x="203" y="17"/>
                  </a:lnTo>
                  <a:lnTo>
                    <a:pt x="205" y="17"/>
                  </a:lnTo>
                  <a:lnTo>
                    <a:pt x="206" y="17"/>
                  </a:lnTo>
                  <a:lnTo>
                    <a:pt x="207" y="17"/>
                  </a:lnTo>
                  <a:lnTo>
                    <a:pt x="209" y="17"/>
                  </a:lnTo>
                  <a:lnTo>
                    <a:pt x="210" y="17"/>
                  </a:lnTo>
                  <a:lnTo>
                    <a:pt x="210" y="18"/>
                  </a:lnTo>
                  <a:lnTo>
                    <a:pt x="211" y="18"/>
                  </a:lnTo>
                  <a:lnTo>
                    <a:pt x="212" y="18"/>
                  </a:lnTo>
                  <a:lnTo>
                    <a:pt x="214" y="18"/>
                  </a:lnTo>
                  <a:lnTo>
                    <a:pt x="215" y="18"/>
                  </a:lnTo>
                  <a:lnTo>
                    <a:pt x="215" y="18"/>
                  </a:lnTo>
                  <a:lnTo>
                    <a:pt x="216" y="18"/>
                  </a:lnTo>
                  <a:lnTo>
                    <a:pt x="218" y="18"/>
                  </a:lnTo>
                  <a:lnTo>
                    <a:pt x="219" y="18"/>
                  </a:lnTo>
                  <a:lnTo>
                    <a:pt x="220" y="18"/>
                  </a:lnTo>
                  <a:lnTo>
                    <a:pt x="221" y="18"/>
                  </a:lnTo>
                  <a:lnTo>
                    <a:pt x="223" y="18"/>
                  </a:lnTo>
                  <a:lnTo>
                    <a:pt x="224" y="18"/>
                  </a:lnTo>
                  <a:lnTo>
                    <a:pt x="225" y="18"/>
                  </a:lnTo>
                  <a:lnTo>
                    <a:pt x="227" y="18"/>
                  </a:lnTo>
                  <a:lnTo>
                    <a:pt x="227" y="19"/>
                  </a:lnTo>
                  <a:lnTo>
                    <a:pt x="228" y="19"/>
                  </a:lnTo>
                  <a:lnTo>
                    <a:pt x="229" y="19"/>
                  </a:lnTo>
                  <a:lnTo>
                    <a:pt x="230" y="19"/>
                  </a:lnTo>
                  <a:lnTo>
                    <a:pt x="232" y="19"/>
                  </a:lnTo>
                  <a:lnTo>
                    <a:pt x="233" y="19"/>
                  </a:lnTo>
                  <a:lnTo>
                    <a:pt x="234" y="19"/>
                  </a:lnTo>
                  <a:lnTo>
                    <a:pt x="236" y="19"/>
                  </a:lnTo>
                  <a:lnTo>
                    <a:pt x="237" y="19"/>
                  </a:lnTo>
                  <a:lnTo>
                    <a:pt x="238" y="19"/>
                  </a:lnTo>
                  <a:lnTo>
                    <a:pt x="240" y="19"/>
                  </a:lnTo>
                  <a:lnTo>
                    <a:pt x="241" y="19"/>
                  </a:lnTo>
                  <a:lnTo>
                    <a:pt x="242" y="19"/>
                  </a:lnTo>
                  <a:lnTo>
                    <a:pt x="243" y="19"/>
                  </a:lnTo>
                  <a:lnTo>
                    <a:pt x="245" y="19"/>
                  </a:lnTo>
                  <a:lnTo>
                    <a:pt x="246" y="19"/>
                  </a:lnTo>
                  <a:lnTo>
                    <a:pt x="246" y="19"/>
                  </a:lnTo>
                  <a:lnTo>
                    <a:pt x="247" y="19"/>
                  </a:lnTo>
                  <a:lnTo>
                    <a:pt x="247" y="20"/>
                  </a:lnTo>
                  <a:lnTo>
                    <a:pt x="249" y="20"/>
                  </a:lnTo>
                  <a:lnTo>
                    <a:pt x="250" y="20"/>
                  </a:lnTo>
                  <a:lnTo>
                    <a:pt x="251" y="20"/>
                  </a:lnTo>
                  <a:lnTo>
                    <a:pt x="252" y="20"/>
                  </a:lnTo>
                  <a:lnTo>
                    <a:pt x="254" y="20"/>
                  </a:lnTo>
                  <a:lnTo>
                    <a:pt x="255" y="20"/>
                  </a:lnTo>
                  <a:lnTo>
                    <a:pt x="256" y="20"/>
                  </a:lnTo>
                  <a:lnTo>
                    <a:pt x="258" y="20"/>
                  </a:lnTo>
                  <a:lnTo>
                    <a:pt x="259" y="2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07" name="Freeform 35216">
              <a:extLst>
                <a:ext uri="{FF2B5EF4-FFF2-40B4-BE49-F238E27FC236}">
                  <a16:creationId xmlns:a16="http://schemas.microsoft.com/office/drawing/2014/main" id="{5E926F93-82BA-5348-D2E7-7A6AAA4CB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2363" y="3335338"/>
              <a:ext cx="588963" cy="996950"/>
            </a:xfrm>
            <a:custGeom>
              <a:avLst/>
              <a:gdLst>
                <a:gd name="T0" fmla="*/ 189 w 371"/>
                <a:gd name="T1" fmla="*/ 6 h 628"/>
                <a:gd name="T2" fmla="*/ 205 w 371"/>
                <a:gd name="T3" fmla="*/ 11 h 628"/>
                <a:gd name="T4" fmla="*/ 219 w 371"/>
                <a:gd name="T5" fmla="*/ 14 h 628"/>
                <a:gd name="T6" fmla="*/ 237 w 371"/>
                <a:gd name="T7" fmla="*/ 18 h 628"/>
                <a:gd name="T8" fmla="*/ 253 w 371"/>
                <a:gd name="T9" fmla="*/ 22 h 628"/>
                <a:gd name="T10" fmla="*/ 268 w 371"/>
                <a:gd name="T11" fmla="*/ 26 h 628"/>
                <a:gd name="T12" fmla="*/ 282 w 371"/>
                <a:gd name="T13" fmla="*/ 29 h 628"/>
                <a:gd name="T14" fmla="*/ 299 w 371"/>
                <a:gd name="T15" fmla="*/ 32 h 628"/>
                <a:gd name="T16" fmla="*/ 316 w 371"/>
                <a:gd name="T17" fmla="*/ 36 h 628"/>
                <a:gd name="T18" fmla="*/ 331 w 371"/>
                <a:gd name="T19" fmla="*/ 40 h 628"/>
                <a:gd name="T20" fmla="*/ 348 w 371"/>
                <a:gd name="T21" fmla="*/ 42 h 628"/>
                <a:gd name="T22" fmla="*/ 364 w 371"/>
                <a:gd name="T23" fmla="*/ 44 h 628"/>
                <a:gd name="T24" fmla="*/ 341 w 371"/>
                <a:gd name="T25" fmla="*/ 229 h 628"/>
                <a:gd name="T26" fmla="*/ 332 w 371"/>
                <a:gd name="T27" fmla="*/ 301 h 628"/>
                <a:gd name="T28" fmla="*/ 330 w 371"/>
                <a:gd name="T29" fmla="*/ 344 h 628"/>
                <a:gd name="T30" fmla="*/ 326 w 371"/>
                <a:gd name="T31" fmla="*/ 384 h 628"/>
                <a:gd name="T32" fmla="*/ 319 w 371"/>
                <a:gd name="T33" fmla="*/ 453 h 628"/>
                <a:gd name="T34" fmla="*/ 318 w 371"/>
                <a:gd name="T35" fmla="*/ 469 h 628"/>
                <a:gd name="T36" fmla="*/ 316 w 371"/>
                <a:gd name="T37" fmla="*/ 485 h 628"/>
                <a:gd name="T38" fmla="*/ 312 w 371"/>
                <a:gd name="T39" fmla="*/ 503 h 628"/>
                <a:gd name="T40" fmla="*/ 310 w 371"/>
                <a:gd name="T41" fmla="*/ 520 h 628"/>
                <a:gd name="T42" fmla="*/ 309 w 371"/>
                <a:gd name="T43" fmla="*/ 539 h 628"/>
                <a:gd name="T44" fmla="*/ 307 w 371"/>
                <a:gd name="T45" fmla="*/ 559 h 628"/>
                <a:gd name="T46" fmla="*/ 305 w 371"/>
                <a:gd name="T47" fmla="*/ 578 h 628"/>
                <a:gd name="T48" fmla="*/ 304 w 371"/>
                <a:gd name="T49" fmla="*/ 595 h 628"/>
                <a:gd name="T50" fmla="*/ 301 w 371"/>
                <a:gd name="T51" fmla="*/ 614 h 628"/>
                <a:gd name="T52" fmla="*/ 273 w 371"/>
                <a:gd name="T53" fmla="*/ 624 h 628"/>
                <a:gd name="T54" fmla="*/ 255 w 371"/>
                <a:gd name="T55" fmla="*/ 621 h 628"/>
                <a:gd name="T56" fmla="*/ 237 w 371"/>
                <a:gd name="T57" fmla="*/ 618 h 628"/>
                <a:gd name="T58" fmla="*/ 217 w 371"/>
                <a:gd name="T59" fmla="*/ 614 h 628"/>
                <a:gd name="T60" fmla="*/ 175 w 371"/>
                <a:gd name="T61" fmla="*/ 605 h 628"/>
                <a:gd name="T62" fmla="*/ 159 w 371"/>
                <a:gd name="T63" fmla="*/ 601 h 628"/>
                <a:gd name="T64" fmla="*/ 130 w 371"/>
                <a:gd name="T65" fmla="*/ 596 h 628"/>
                <a:gd name="T66" fmla="*/ 101 w 371"/>
                <a:gd name="T67" fmla="*/ 588 h 628"/>
                <a:gd name="T68" fmla="*/ 70 w 371"/>
                <a:gd name="T69" fmla="*/ 581 h 628"/>
                <a:gd name="T70" fmla="*/ 43 w 371"/>
                <a:gd name="T71" fmla="*/ 573 h 628"/>
                <a:gd name="T72" fmla="*/ 13 w 371"/>
                <a:gd name="T73" fmla="*/ 567 h 628"/>
                <a:gd name="T74" fmla="*/ 5 w 371"/>
                <a:gd name="T75" fmla="*/ 543 h 628"/>
                <a:gd name="T76" fmla="*/ 13 w 371"/>
                <a:gd name="T77" fmla="*/ 521 h 628"/>
                <a:gd name="T78" fmla="*/ 18 w 371"/>
                <a:gd name="T79" fmla="*/ 502 h 628"/>
                <a:gd name="T80" fmla="*/ 22 w 371"/>
                <a:gd name="T81" fmla="*/ 485 h 628"/>
                <a:gd name="T82" fmla="*/ 27 w 371"/>
                <a:gd name="T83" fmla="*/ 470 h 628"/>
                <a:gd name="T84" fmla="*/ 34 w 371"/>
                <a:gd name="T85" fmla="*/ 449 h 628"/>
                <a:gd name="T86" fmla="*/ 39 w 371"/>
                <a:gd name="T87" fmla="*/ 431 h 628"/>
                <a:gd name="T88" fmla="*/ 44 w 371"/>
                <a:gd name="T89" fmla="*/ 415 h 628"/>
                <a:gd name="T90" fmla="*/ 52 w 371"/>
                <a:gd name="T91" fmla="*/ 391 h 628"/>
                <a:gd name="T92" fmla="*/ 56 w 371"/>
                <a:gd name="T93" fmla="*/ 372 h 628"/>
                <a:gd name="T94" fmla="*/ 61 w 371"/>
                <a:gd name="T95" fmla="*/ 353 h 628"/>
                <a:gd name="T96" fmla="*/ 66 w 371"/>
                <a:gd name="T97" fmla="*/ 339 h 628"/>
                <a:gd name="T98" fmla="*/ 71 w 371"/>
                <a:gd name="T99" fmla="*/ 323 h 628"/>
                <a:gd name="T100" fmla="*/ 76 w 371"/>
                <a:gd name="T101" fmla="*/ 304 h 628"/>
                <a:gd name="T102" fmla="*/ 83 w 371"/>
                <a:gd name="T103" fmla="*/ 281 h 628"/>
                <a:gd name="T104" fmla="*/ 92 w 371"/>
                <a:gd name="T105" fmla="*/ 250 h 628"/>
                <a:gd name="T106" fmla="*/ 101 w 371"/>
                <a:gd name="T107" fmla="*/ 223 h 628"/>
                <a:gd name="T108" fmla="*/ 110 w 371"/>
                <a:gd name="T109" fmla="*/ 189 h 628"/>
                <a:gd name="T110" fmla="*/ 121 w 371"/>
                <a:gd name="T111" fmla="*/ 150 h 628"/>
                <a:gd name="T112" fmla="*/ 138 w 371"/>
                <a:gd name="T113" fmla="*/ 96 h 628"/>
                <a:gd name="T114" fmla="*/ 146 w 371"/>
                <a:gd name="T115" fmla="*/ 67 h 628"/>
                <a:gd name="T116" fmla="*/ 160 w 371"/>
                <a:gd name="T117" fmla="*/ 19 h 628"/>
                <a:gd name="T118" fmla="*/ 174 w 371"/>
                <a:gd name="T119" fmla="*/ 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1" h="628">
                  <a:moveTo>
                    <a:pt x="175" y="2"/>
                  </a:moveTo>
                  <a:lnTo>
                    <a:pt x="175" y="2"/>
                  </a:lnTo>
                  <a:lnTo>
                    <a:pt x="177" y="2"/>
                  </a:lnTo>
                  <a:lnTo>
                    <a:pt x="178" y="4"/>
                  </a:lnTo>
                  <a:lnTo>
                    <a:pt x="179" y="4"/>
                  </a:lnTo>
                  <a:lnTo>
                    <a:pt x="180" y="4"/>
                  </a:lnTo>
                  <a:lnTo>
                    <a:pt x="182" y="4"/>
                  </a:lnTo>
                  <a:lnTo>
                    <a:pt x="182" y="5"/>
                  </a:lnTo>
                  <a:lnTo>
                    <a:pt x="183" y="5"/>
                  </a:lnTo>
                  <a:lnTo>
                    <a:pt x="184" y="5"/>
                  </a:lnTo>
                  <a:lnTo>
                    <a:pt x="186" y="5"/>
                  </a:lnTo>
                  <a:lnTo>
                    <a:pt x="187" y="5"/>
                  </a:lnTo>
                  <a:lnTo>
                    <a:pt x="187" y="6"/>
                  </a:lnTo>
                  <a:lnTo>
                    <a:pt x="188" y="6"/>
                  </a:lnTo>
                  <a:lnTo>
                    <a:pt x="189" y="6"/>
                  </a:lnTo>
                  <a:lnTo>
                    <a:pt x="191" y="6"/>
                  </a:lnTo>
                  <a:lnTo>
                    <a:pt x="191" y="8"/>
                  </a:lnTo>
                  <a:lnTo>
                    <a:pt x="192" y="8"/>
                  </a:lnTo>
                  <a:lnTo>
                    <a:pt x="193" y="8"/>
                  </a:lnTo>
                  <a:lnTo>
                    <a:pt x="195" y="8"/>
                  </a:lnTo>
                  <a:lnTo>
                    <a:pt x="196" y="8"/>
                  </a:lnTo>
                  <a:lnTo>
                    <a:pt x="196" y="9"/>
                  </a:lnTo>
                  <a:lnTo>
                    <a:pt x="197" y="9"/>
                  </a:lnTo>
                  <a:lnTo>
                    <a:pt x="198" y="9"/>
                  </a:lnTo>
                  <a:lnTo>
                    <a:pt x="200" y="9"/>
                  </a:lnTo>
                  <a:lnTo>
                    <a:pt x="201" y="10"/>
                  </a:lnTo>
                  <a:lnTo>
                    <a:pt x="202" y="10"/>
                  </a:lnTo>
                  <a:lnTo>
                    <a:pt x="204" y="10"/>
                  </a:lnTo>
                  <a:lnTo>
                    <a:pt x="205" y="10"/>
                  </a:lnTo>
                  <a:lnTo>
                    <a:pt x="205" y="11"/>
                  </a:lnTo>
                  <a:lnTo>
                    <a:pt x="206" y="11"/>
                  </a:lnTo>
                  <a:lnTo>
                    <a:pt x="206" y="11"/>
                  </a:lnTo>
                  <a:lnTo>
                    <a:pt x="208" y="11"/>
                  </a:lnTo>
                  <a:lnTo>
                    <a:pt x="209" y="11"/>
                  </a:lnTo>
                  <a:lnTo>
                    <a:pt x="209" y="11"/>
                  </a:lnTo>
                  <a:lnTo>
                    <a:pt x="210" y="11"/>
                  </a:lnTo>
                  <a:lnTo>
                    <a:pt x="211" y="11"/>
                  </a:lnTo>
                  <a:lnTo>
                    <a:pt x="213" y="11"/>
                  </a:lnTo>
                  <a:lnTo>
                    <a:pt x="214" y="11"/>
                  </a:lnTo>
                  <a:lnTo>
                    <a:pt x="214" y="13"/>
                  </a:lnTo>
                  <a:lnTo>
                    <a:pt x="215" y="13"/>
                  </a:lnTo>
                  <a:lnTo>
                    <a:pt x="217" y="13"/>
                  </a:lnTo>
                  <a:lnTo>
                    <a:pt x="218" y="13"/>
                  </a:lnTo>
                  <a:lnTo>
                    <a:pt x="219" y="13"/>
                  </a:lnTo>
                  <a:lnTo>
                    <a:pt x="219" y="14"/>
                  </a:lnTo>
                  <a:lnTo>
                    <a:pt x="220" y="14"/>
                  </a:lnTo>
                  <a:lnTo>
                    <a:pt x="222" y="14"/>
                  </a:lnTo>
                  <a:lnTo>
                    <a:pt x="223" y="14"/>
                  </a:lnTo>
                  <a:lnTo>
                    <a:pt x="224" y="15"/>
                  </a:lnTo>
                  <a:lnTo>
                    <a:pt x="226" y="15"/>
                  </a:lnTo>
                  <a:lnTo>
                    <a:pt x="227" y="15"/>
                  </a:lnTo>
                  <a:lnTo>
                    <a:pt x="228" y="15"/>
                  </a:lnTo>
                  <a:lnTo>
                    <a:pt x="229" y="15"/>
                  </a:lnTo>
                  <a:lnTo>
                    <a:pt x="229" y="17"/>
                  </a:lnTo>
                  <a:lnTo>
                    <a:pt x="231" y="17"/>
                  </a:lnTo>
                  <a:lnTo>
                    <a:pt x="232" y="17"/>
                  </a:lnTo>
                  <a:lnTo>
                    <a:pt x="233" y="17"/>
                  </a:lnTo>
                  <a:lnTo>
                    <a:pt x="235" y="18"/>
                  </a:lnTo>
                  <a:lnTo>
                    <a:pt x="236" y="18"/>
                  </a:lnTo>
                  <a:lnTo>
                    <a:pt x="237" y="18"/>
                  </a:lnTo>
                  <a:lnTo>
                    <a:pt x="237" y="18"/>
                  </a:lnTo>
                  <a:lnTo>
                    <a:pt x="238" y="18"/>
                  </a:lnTo>
                  <a:lnTo>
                    <a:pt x="238" y="19"/>
                  </a:lnTo>
                  <a:lnTo>
                    <a:pt x="240" y="19"/>
                  </a:lnTo>
                  <a:lnTo>
                    <a:pt x="241" y="19"/>
                  </a:lnTo>
                  <a:lnTo>
                    <a:pt x="242" y="19"/>
                  </a:lnTo>
                  <a:lnTo>
                    <a:pt x="244" y="20"/>
                  </a:lnTo>
                  <a:lnTo>
                    <a:pt x="245" y="20"/>
                  </a:lnTo>
                  <a:lnTo>
                    <a:pt x="246" y="20"/>
                  </a:lnTo>
                  <a:lnTo>
                    <a:pt x="247" y="20"/>
                  </a:lnTo>
                  <a:lnTo>
                    <a:pt x="249" y="20"/>
                  </a:lnTo>
                  <a:lnTo>
                    <a:pt x="249" y="22"/>
                  </a:lnTo>
                  <a:lnTo>
                    <a:pt x="250" y="22"/>
                  </a:lnTo>
                  <a:lnTo>
                    <a:pt x="251" y="22"/>
                  </a:lnTo>
                  <a:lnTo>
                    <a:pt x="253" y="22"/>
                  </a:lnTo>
                  <a:lnTo>
                    <a:pt x="254" y="22"/>
                  </a:lnTo>
                  <a:lnTo>
                    <a:pt x="254" y="23"/>
                  </a:lnTo>
                  <a:lnTo>
                    <a:pt x="255" y="23"/>
                  </a:lnTo>
                  <a:lnTo>
                    <a:pt x="256" y="23"/>
                  </a:lnTo>
                  <a:lnTo>
                    <a:pt x="258" y="23"/>
                  </a:lnTo>
                  <a:lnTo>
                    <a:pt x="259" y="23"/>
                  </a:lnTo>
                  <a:lnTo>
                    <a:pt x="259" y="24"/>
                  </a:lnTo>
                  <a:lnTo>
                    <a:pt x="260" y="24"/>
                  </a:lnTo>
                  <a:lnTo>
                    <a:pt x="262" y="24"/>
                  </a:lnTo>
                  <a:lnTo>
                    <a:pt x="263" y="24"/>
                  </a:lnTo>
                  <a:lnTo>
                    <a:pt x="264" y="24"/>
                  </a:lnTo>
                  <a:lnTo>
                    <a:pt x="265" y="24"/>
                  </a:lnTo>
                  <a:lnTo>
                    <a:pt x="265" y="26"/>
                  </a:lnTo>
                  <a:lnTo>
                    <a:pt x="267" y="26"/>
                  </a:lnTo>
                  <a:lnTo>
                    <a:pt x="268" y="26"/>
                  </a:lnTo>
                  <a:lnTo>
                    <a:pt x="268" y="26"/>
                  </a:lnTo>
                  <a:lnTo>
                    <a:pt x="269" y="26"/>
                  </a:lnTo>
                  <a:lnTo>
                    <a:pt x="269" y="27"/>
                  </a:lnTo>
                  <a:lnTo>
                    <a:pt x="271" y="27"/>
                  </a:lnTo>
                  <a:lnTo>
                    <a:pt x="272" y="27"/>
                  </a:lnTo>
                  <a:lnTo>
                    <a:pt x="273" y="27"/>
                  </a:lnTo>
                  <a:lnTo>
                    <a:pt x="274" y="27"/>
                  </a:lnTo>
                  <a:lnTo>
                    <a:pt x="276" y="27"/>
                  </a:lnTo>
                  <a:lnTo>
                    <a:pt x="276" y="28"/>
                  </a:lnTo>
                  <a:lnTo>
                    <a:pt x="277" y="28"/>
                  </a:lnTo>
                  <a:lnTo>
                    <a:pt x="278" y="28"/>
                  </a:lnTo>
                  <a:lnTo>
                    <a:pt x="280" y="28"/>
                  </a:lnTo>
                  <a:lnTo>
                    <a:pt x="281" y="28"/>
                  </a:lnTo>
                  <a:lnTo>
                    <a:pt x="281" y="29"/>
                  </a:lnTo>
                  <a:lnTo>
                    <a:pt x="282" y="29"/>
                  </a:lnTo>
                  <a:lnTo>
                    <a:pt x="283" y="29"/>
                  </a:lnTo>
                  <a:lnTo>
                    <a:pt x="285" y="29"/>
                  </a:lnTo>
                  <a:lnTo>
                    <a:pt x="286" y="29"/>
                  </a:lnTo>
                  <a:lnTo>
                    <a:pt x="287" y="29"/>
                  </a:lnTo>
                  <a:lnTo>
                    <a:pt x="287" y="31"/>
                  </a:lnTo>
                  <a:lnTo>
                    <a:pt x="289" y="31"/>
                  </a:lnTo>
                  <a:lnTo>
                    <a:pt x="290" y="31"/>
                  </a:lnTo>
                  <a:lnTo>
                    <a:pt x="291" y="31"/>
                  </a:lnTo>
                  <a:lnTo>
                    <a:pt x="292" y="31"/>
                  </a:lnTo>
                  <a:lnTo>
                    <a:pt x="294" y="31"/>
                  </a:lnTo>
                  <a:lnTo>
                    <a:pt x="294" y="32"/>
                  </a:lnTo>
                  <a:lnTo>
                    <a:pt x="295" y="32"/>
                  </a:lnTo>
                  <a:lnTo>
                    <a:pt x="296" y="32"/>
                  </a:lnTo>
                  <a:lnTo>
                    <a:pt x="298" y="32"/>
                  </a:lnTo>
                  <a:lnTo>
                    <a:pt x="299" y="32"/>
                  </a:lnTo>
                  <a:lnTo>
                    <a:pt x="299" y="33"/>
                  </a:lnTo>
                  <a:lnTo>
                    <a:pt x="300" y="33"/>
                  </a:lnTo>
                  <a:lnTo>
                    <a:pt x="301" y="33"/>
                  </a:lnTo>
                  <a:lnTo>
                    <a:pt x="303" y="33"/>
                  </a:lnTo>
                  <a:lnTo>
                    <a:pt x="304" y="33"/>
                  </a:lnTo>
                  <a:lnTo>
                    <a:pt x="305" y="35"/>
                  </a:lnTo>
                  <a:lnTo>
                    <a:pt x="307" y="35"/>
                  </a:lnTo>
                  <a:lnTo>
                    <a:pt x="308" y="35"/>
                  </a:lnTo>
                  <a:lnTo>
                    <a:pt x="309" y="35"/>
                  </a:lnTo>
                  <a:lnTo>
                    <a:pt x="310" y="35"/>
                  </a:lnTo>
                  <a:lnTo>
                    <a:pt x="310" y="36"/>
                  </a:lnTo>
                  <a:lnTo>
                    <a:pt x="312" y="36"/>
                  </a:lnTo>
                  <a:lnTo>
                    <a:pt x="313" y="36"/>
                  </a:lnTo>
                  <a:lnTo>
                    <a:pt x="314" y="36"/>
                  </a:lnTo>
                  <a:lnTo>
                    <a:pt x="316" y="36"/>
                  </a:lnTo>
                  <a:lnTo>
                    <a:pt x="317" y="36"/>
                  </a:lnTo>
                  <a:lnTo>
                    <a:pt x="317" y="37"/>
                  </a:lnTo>
                  <a:lnTo>
                    <a:pt x="318" y="37"/>
                  </a:lnTo>
                  <a:lnTo>
                    <a:pt x="319" y="37"/>
                  </a:lnTo>
                  <a:lnTo>
                    <a:pt x="321" y="37"/>
                  </a:lnTo>
                  <a:lnTo>
                    <a:pt x="322" y="37"/>
                  </a:lnTo>
                  <a:lnTo>
                    <a:pt x="323" y="37"/>
                  </a:lnTo>
                  <a:lnTo>
                    <a:pt x="325" y="38"/>
                  </a:lnTo>
                  <a:lnTo>
                    <a:pt x="326" y="38"/>
                  </a:lnTo>
                  <a:lnTo>
                    <a:pt x="327" y="38"/>
                  </a:lnTo>
                  <a:lnTo>
                    <a:pt x="328" y="38"/>
                  </a:lnTo>
                  <a:lnTo>
                    <a:pt x="330" y="38"/>
                  </a:lnTo>
                  <a:lnTo>
                    <a:pt x="330" y="38"/>
                  </a:lnTo>
                  <a:lnTo>
                    <a:pt x="330" y="40"/>
                  </a:lnTo>
                  <a:lnTo>
                    <a:pt x="331" y="40"/>
                  </a:lnTo>
                  <a:lnTo>
                    <a:pt x="332" y="40"/>
                  </a:lnTo>
                  <a:lnTo>
                    <a:pt x="334" y="40"/>
                  </a:lnTo>
                  <a:lnTo>
                    <a:pt x="335" y="40"/>
                  </a:lnTo>
                  <a:lnTo>
                    <a:pt x="336" y="40"/>
                  </a:lnTo>
                  <a:lnTo>
                    <a:pt x="336" y="41"/>
                  </a:lnTo>
                  <a:lnTo>
                    <a:pt x="337" y="41"/>
                  </a:lnTo>
                  <a:lnTo>
                    <a:pt x="339" y="41"/>
                  </a:lnTo>
                  <a:lnTo>
                    <a:pt x="340" y="41"/>
                  </a:lnTo>
                  <a:lnTo>
                    <a:pt x="341" y="41"/>
                  </a:lnTo>
                  <a:lnTo>
                    <a:pt x="343" y="41"/>
                  </a:lnTo>
                  <a:lnTo>
                    <a:pt x="344" y="41"/>
                  </a:lnTo>
                  <a:lnTo>
                    <a:pt x="344" y="42"/>
                  </a:lnTo>
                  <a:lnTo>
                    <a:pt x="345" y="42"/>
                  </a:lnTo>
                  <a:lnTo>
                    <a:pt x="346" y="42"/>
                  </a:lnTo>
                  <a:lnTo>
                    <a:pt x="348" y="42"/>
                  </a:lnTo>
                  <a:lnTo>
                    <a:pt x="349" y="42"/>
                  </a:lnTo>
                  <a:lnTo>
                    <a:pt x="350" y="42"/>
                  </a:lnTo>
                  <a:lnTo>
                    <a:pt x="352" y="42"/>
                  </a:lnTo>
                  <a:lnTo>
                    <a:pt x="352" y="42"/>
                  </a:lnTo>
                  <a:lnTo>
                    <a:pt x="353" y="42"/>
                  </a:lnTo>
                  <a:lnTo>
                    <a:pt x="354" y="42"/>
                  </a:lnTo>
                  <a:lnTo>
                    <a:pt x="355" y="42"/>
                  </a:lnTo>
                  <a:lnTo>
                    <a:pt x="357" y="42"/>
                  </a:lnTo>
                  <a:lnTo>
                    <a:pt x="358" y="42"/>
                  </a:lnTo>
                  <a:lnTo>
                    <a:pt x="359" y="44"/>
                  </a:lnTo>
                  <a:lnTo>
                    <a:pt x="361" y="44"/>
                  </a:lnTo>
                  <a:lnTo>
                    <a:pt x="361" y="44"/>
                  </a:lnTo>
                  <a:lnTo>
                    <a:pt x="362" y="44"/>
                  </a:lnTo>
                  <a:lnTo>
                    <a:pt x="363" y="44"/>
                  </a:lnTo>
                  <a:lnTo>
                    <a:pt x="364" y="44"/>
                  </a:lnTo>
                  <a:lnTo>
                    <a:pt x="366" y="45"/>
                  </a:lnTo>
                  <a:lnTo>
                    <a:pt x="367" y="45"/>
                  </a:lnTo>
                  <a:lnTo>
                    <a:pt x="368" y="45"/>
                  </a:lnTo>
                  <a:lnTo>
                    <a:pt x="370" y="45"/>
                  </a:lnTo>
                  <a:lnTo>
                    <a:pt x="371" y="45"/>
                  </a:lnTo>
                  <a:lnTo>
                    <a:pt x="368" y="59"/>
                  </a:lnTo>
                  <a:lnTo>
                    <a:pt x="362" y="98"/>
                  </a:lnTo>
                  <a:lnTo>
                    <a:pt x="361" y="107"/>
                  </a:lnTo>
                  <a:lnTo>
                    <a:pt x="358" y="134"/>
                  </a:lnTo>
                  <a:lnTo>
                    <a:pt x="354" y="150"/>
                  </a:lnTo>
                  <a:lnTo>
                    <a:pt x="349" y="180"/>
                  </a:lnTo>
                  <a:lnTo>
                    <a:pt x="349" y="188"/>
                  </a:lnTo>
                  <a:lnTo>
                    <a:pt x="348" y="193"/>
                  </a:lnTo>
                  <a:lnTo>
                    <a:pt x="346" y="198"/>
                  </a:lnTo>
                  <a:lnTo>
                    <a:pt x="341" y="229"/>
                  </a:lnTo>
                  <a:lnTo>
                    <a:pt x="340" y="237"/>
                  </a:lnTo>
                  <a:lnTo>
                    <a:pt x="337" y="255"/>
                  </a:lnTo>
                  <a:lnTo>
                    <a:pt x="336" y="263"/>
                  </a:lnTo>
                  <a:lnTo>
                    <a:pt x="336" y="264"/>
                  </a:lnTo>
                  <a:lnTo>
                    <a:pt x="337" y="264"/>
                  </a:lnTo>
                  <a:lnTo>
                    <a:pt x="335" y="274"/>
                  </a:lnTo>
                  <a:lnTo>
                    <a:pt x="334" y="281"/>
                  </a:lnTo>
                  <a:lnTo>
                    <a:pt x="334" y="283"/>
                  </a:lnTo>
                  <a:lnTo>
                    <a:pt x="335" y="283"/>
                  </a:lnTo>
                  <a:lnTo>
                    <a:pt x="335" y="288"/>
                  </a:lnTo>
                  <a:lnTo>
                    <a:pt x="334" y="288"/>
                  </a:lnTo>
                  <a:lnTo>
                    <a:pt x="334" y="291"/>
                  </a:lnTo>
                  <a:lnTo>
                    <a:pt x="332" y="296"/>
                  </a:lnTo>
                  <a:lnTo>
                    <a:pt x="332" y="299"/>
                  </a:lnTo>
                  <a:lnTo>
                    <a:pt x="332" y="301"/>
                  </a:lnTo>
                  <a:lnTo>
                    <a:pt x="334" y="301"/>
                  </a:lnTo>
                  <a:lnTo>
                    <a:pt x="332" y="311"/>
                  </a:lnTo>
                  <a:lnTo>
                    <a:pt x="331" y="318"/>
                  </a:lnTo>
                  <a:lnTo>
                    <a:pt x="331" y="319"/>
                  </a:lnTo>
                  <a:lnTo>
                    <a:pt x="330" y="321"/>
                  </a:lnTo>
                  <a:lnTo>
                    <a:pt x="331" y="321"/>
                  </a:lnTo>
                  <a:lnTo>
                    <a:pt x="331" y="322"/>
                  </a:lnTo>
                  <a:lnTo>
                    <a:pt x="331" y="324"/>
                  </a:lnTo>
                  <a:lnTo>
                    <a:pt x="330" y="326"/>
                  </a:lnTo>
                  <a:lnTo>
                    <a:pt x="330" y="328"/>
                  </a:lnTo>
                  <a:lnTo>
                    <a:pt x="330" y="331"/>
                  </a:lnTo>
                  <a:lnTo>
                    <a:pt x="330" y="332"/>
                  </a:lnTo>
                  <a:lnTo>
                    <a:pt x="330" y="339"/>
                  </a:lnTo>
                  <a:lnTo>
                    <a:pt x="330" y="339"/>
                  </a:lnTo>
                  <a:lnTo>
                    <a:pt x="330" y="344"/>
                  </a:lnTo>
                  <a:lnTo>
                    <a:pt x="330" y="346"/>
                  </a:lnTo>
                  <a:lnTo>
                    <a:pt x="330" y="349"/>
                  </a:lnTo>
                  <a:lnTo>
                    <a:pt x="328" y="350"/>
                  </a:lnTo>
                  <a:lnTo>
                    <a:pt x="328" y="353"/>
                  </a:lnTo>
                  <a:lnTo>
                    <a:pt x="328" y="354"/>
                  </a:lnTo>
                  <a:lnTo>
                    <a:pt x="328" y="357"/>
                  </a:lnTo>
                  <a:lnTo>
                    <a:pt x="328" y="360"/>
                  </a:lnTo>
                  <a:lnTo>
                    <a:pt x="326" y="375"/>
                  </a:lnTo>
                  <a:lnTo>
                    <a:pt x="326" y="376"/>
                  </a:lnTo>
                  <a:lnTo>
                    <a:pt x="327" y="376"/>
                  </a:lnTo>
                  <a:lnTo>
                    <a:pt x="327" y="380"/>
                  </a:lnTo>
                  <a:lnTo>
                    <a:pt x="326" y="381"/>
                  </a:lnTo>
                  <a:lnTo>
                    <a:pt x="326" y="382"/>
                  </a:lnTo>
                  <a:lnTo>
                    <a:pt x="326" y="384"/>
                  </a:lnTo>
                  <a:lnTo>
                    <a:pt x="326" y="384"/>
                  </a:lnTo>
                  <a:lnTo>
                    <a:pt x="325" y="391"/>
                  </a:lnTo>
                  <a:lnTo>
                    <a:pt x="325" y="394"/>
                  </a:lnTo>
                  <a:lnTo>
                    <a:pt x="326" y="394"/>
                  </a:lnTo>
                  <a:lnTo>
                    <a:pt x="322" y="413"/>
                  </a:lnTo>
                  <a:lnTo>
                    <a:pt x="323" y="413"/>
                  </a:lnTo>
                  <a:lnTo>
                    <a:pt x="323" y="415"/>
                  </a:lnTo>
                  <a:lnTo>
                    <a:pt x="322" y="417"/>
                  </a:lnTo>
                  <a:lnTo>
                    <a:pt x="322" y="422"/>
                  </a:lnTo>
                  <a:lnTo>
                    <a:pt x="322" y="425"/>
                  </a:lnTo>
                  <a:lnTo>
                    <a:pt x="321" y="431"/>
                  </a:lnTo>
                  <a:lnTo>
                    <a:pt x="322" y="431"/>
                  </a:lnTo>
                  <a:lnTo>
                    <a:pt x="321" y="439"/>
                  </a:lnTo>
                  <a:lnTo>
                    <a:pt x="318" y="449"/>
                  </a:lnTo>
                  <a:lnTo>
                    <a:pt x="319" y="449"/>
                  </a:lnTo>
                  <a:lnTo>
                    <a:pt x="319" y="453"/>
                  </a:lnTo>
                  <a:lnTo>
                    <a:pt x="319" y="454"/>
                  </a:lnTo>
                  <a:lnTo>
                    <a:pt x="318" y="454"/>
                  </a:lnTo>
                  <a:lnTo>
                    <a:pt x="318" y="456"/>
                  </a:lnTo>
                  <a:lnTo>
                    <a:pt x="318" y="457"/>
                  </a:lnTo>
                  <a:lnTo>
                    <a:pt x="318" y="458"/>
                  </a:lnTo>
                  <a:lnTo>
                    <a:pt x="318" y="460"/>
                  </a:lnTo>
                  <a:lnTo>
                    <a:pt x="318" y="461"/>
                  </a:lnTo>
                  <a:lnTo>
                    <a:pt x="318" y="462"/>
                  </a:lnTo>
                  <a:lnTo>
                    <a:pt x="317" y="462"/>
                  </a:lnTo>
                  <a:lnTo>
                    <a:pt x="317" y="463"/>
                  </a:lnTo>
                  <a:lnTo>
                    <a:pt x="317" y="465"/>
                  </a:lnTo>
                  <a:lnTo>
                    <a:pt x="317" y="466"/>
                  </a:lnTo>
                  <a:lnTo>
                    <a:pt x="317" y="467"/>
                  </a:lnTo>
                  <a:lnTo>
                    <a:pt x="317" y="469"/>
                  </a:lnTo>
                  <a:lnTo>
                    <a:pt x="318" y="469"/>
                  </a:lnTo>
                  <a:lnTo>
                    <a:pt x="318" y="470"/>
                  </a:lnTo>
                  <a:lnTo>
                    <a:pt x="317" y="470"/>
                  </a:lnTo>
                  <a:lnTo>
                    <a:pt x="317" y="471"/>
                  </a:lnTo>
                  <a:lnTo>
                    <a:pt x="317" y="472"/>
                  </a:lnTo>
                  <a:lnTo>
                    <a:pt x="317" y="474"/>
                  </a:lnTo>
                  <a:lnTo>
                    <a:pt x="317" y="475"/>
                  </a:lnTo>
                  <a:lnTo>
                    <a:pt x="317" y="476"/>
                  </a:lnTo>
                  <a:lnTo>
                    <a:pt x="317" y="478"/>
                  </a:lnTo>
                  <a:lnTo>
                    <a:pt x="316" y="478"/>
                  </a:lnTo>
                  <a:lnTo>
                    <a:pt x="316" y="479"/>
                  </a:lnTo>
                  <a:lnTo>
                    <a:pt x="316" y="480"/>
                  </a:lnTo>
                  <a:lnTo>
                    <a:pt x="316" y="482"/>
                  </a:lnTo>
                  <a:lnTo>
                    <a:pt x="316" y="483"/>
                  </a:lnTo>
                  <a:lnTo>
                    <a:pt x="314" y="485"/>
                  </a:lnTo>
                  <a:lnTo>
                    <a:pt x="316" y="485"/>
                  </a:lnTo>
                  <a:lnTo>
                    <a:pt x="314" y="488"/>
                  </a:lnTo>
                  <a:lnTo>
                    <a:pt x="314" y="489"/>
                  </a:lnTo>
                  <a:lnTo>
                    <a:pt x="314" y="491"/>
                  </a:lnTo>
                  <a:lnTo>
                    <a:pt x="314" y="492"/>
                  </a:lnTo>
                  <a:lnTo>
                    <a:pt x="314" y="493"/>
                  </a:lnTo>
                  <a:lnTo>
                    <a:pt x="314" y="494"/>
                  </a:lnTo>
                  <a:lnTo>
                    <a:pt x="314" y="496"/>
                  </a:lnTo>
                  <a:lnTo>
                    <a:pt x="313" y="496"/>
                  </a:lnTo>
                  <a:lnTo>
                    <a:pt x="313" y="497"/>
                  </a:lnTo>
                  <a:lnTo>
                    <a:pt x="313" y="498"/>
                  </a:lnTo>
                  <a:lnTo>
                    <a:pt x="313" y="500"/>
                  </a:lnTo>
                  <a:lnTo>
                    <a:pt x="313" y="501"/>
                  </a:lnTo>
                  <a:lnTo>
                    <a:pt x="313" y="502"/>
                  </a:lnTo>
                  <a:lnTo>
                    <a:pt x="313" y="503"/>
                  </a:lnTo>
                  <a:lnTo>
                    <a:pt x="312" y="503"/>
                  </a:lnTo>
                  <a:lnTo>
                    <a:pt x="312" y="505"/>
                  </a:lnTo>
                  <a:lnTo>
                    <a:pt x="313" y="505"/>
                  </a:lnTo>
                  <a:lnTo>
                    <a:pt x="313" y="506"/>
                  </a:lnTo>
                  <a:lnTo>
                    <a:pt x="313" y="507"/>
                  </a:lnTo>
                  <a:lnTo>
                    <a:pt x="313" y="509"/>
                  </a:lnTo>
                  <a:lnTo>
                    <a:pt x="313" y="509"/>
                  </a:lnTo>
                  <a:lnTo>
                    <a:pt x="313" y="510"/>
                  </a:lnTo>
                  <a:lnTo>
                    <a:pt x="312" y="510"/>
                  </a:lnTo>
                  <a:lnTo>
                    <a:pt x="312" y="511"/>
                  </a:lnTo>
                  <a:lnTo>
                    <a:pt x="312" y="512"/>
                  </a:lnTo>
                  <a:lnTo>
                    <a:pt x="312" y="514"/>
                  </a:lnTo>
                  <a:lnTo>
                    <a:pt x="312" y="515"/>
                  </a:lnTo>
                  <a:lnTo>
                    <a:pt x="312" y="516"/>
                  </a:lnTo>
                  <a:lnTo>
                    <a:pt x="310" y="519"/>
                  </a:lnTo>
                  <a:lnTo>
                    <a:pt x="310" y="520"/>
                  </a:lnTo>
                  <a:lnTo>
                    <a:pt x="310" y="521"/>
                  </a:lnTo>
                  <a:lnTo>
                    <a:pt x="310" y="523"/>
                  </a:lnTo>
                  <a:lnTo>
                    <a:pt x="310" y="524"/>
                  </a:lnTo>
                  <a:lnTo>
                    <a:pt x="312" y="524"/>
                  </a:lnTo>
                  <a:lnTo>
                    <a:pt x="310" y="525"/>
                  </a:lnTo>
                  <a:lnTo>
                    <a:pt x="310" y="527"/>
                  </a:lnTo>
                  <a:lnTo>
                    <a:pt x="310" y="528"/>
                  </a:lnTo>
                  <a:lnTo>
                    <a:pt x="310" y="529"/>
                  </a:lnTo>
                  <a:lnTo>
                    <a:pt x="310" y="530"/>
                  </a:lnTo>
                  <a:lnTo>
                    <a:pt x="310" y="532"/>
                  </a:lnTo>
                  <a:lnTo>
                    <a:pt x="310" y="533"/>
                  </a:lnTo>
                  <a:lnTo>
                    <a:pt x="309" y="534"/>
                  </a:lnTo>
                  <a:lnTo>
                    <a:pt x="309" y="536"/>
                  </a:lnTo>
                  <a:lnTo>
                    <a:pt x="309" y="538"/>
                  </a:lnTo>
                  <a:lnTo>
                    <a:pt x="309" y="539"/>
                  </a:lnTo>
                  <a:lnTo>
                    <a:pt x="309" y="539"/>
                  </a:lnTo>
                  <a:lnTo>
                    <a:pt x="309" y="541"/>
                  </a:lnTo>
                  <a:lnTo>
                    <a:pt x="308" y="541"/>
                  </a:lnTo>
                  <a:lnTo>
                    <a:pt x="308" y="542"/>
                  </a:lnTo>
                  <a:lnTo>
                    <a:pt x="309" y="542"/>
                  </a:lnTo>
                  <a:lnTo>
                    <a:pt x="309" y="546"/>
                  </a:lnTo>
                  <a:lnTo>
                    <a:pt x="309" y="547"/>
                  </a:lnTo>
                  <a:lnTo>
                    <a:pt x="309" y="548"/>
                  </a:lnTo>
                  <a:lnTo>
                    <a:pt x="308" y="550"/>
                  </a:lnTo>
                  <a:lnTo>
                    <a:pt x="308" y="551"/>
                  </a:lnTo>
                  <a:lnTo>
                    <a:pt x="308" y="552"/>
                  </a:lnTo>
                  <a:lnTo>
                    <a:pt x="308" y="555"/>
                  </a:lnTo>
                  <a:lnTo>
                    <a:pt x="307" y="556"/>
                  </a:lnTo>
                  <a:lnTo>
                    <a:pt x="307" y="558"/>
                  </a:lnTo>
                  <a:lnTo>
                    <a:pt x="307" y="559"/>
                  </a:lnTo>
                  <a:lnTo>
                    <a:pt x="307" y="561"/>
                  </a:lnTo>
                  <a:lnTo>
                    <a:pt x="308" y="561"/>
                  </a:lnTo>
                  <a:lnTo>
                    <a:pt x="308" y="564"/>
                  </a:lnTo>
                  <a:lnTo>
                    <a:pt x="307" y="565"/>
                  </a:lnTo>
                  <a:lnTo>
                    <a:pt x="307" y="567"/>
                  </a:lnTo>
                  <a:lnTo>
                    <a:pt x="307" y="568"/>
                  </a:lnTo>
                  <a:lnTo>
                    <a:pt x="307" y="569"/>
                  </a:lnTo>
                  <a:lnTo>
                    <a:pt x="307" y="570"/>
                  </a:lnTo>
                  <a:lnTo>
                    <a:pt x="307" y="570"/>
                  </a:lnTo>
                  <a:lnTo>
                    <a:pt x="305" y="572"/>
                  </a:lnTo>
                  <a:lnTo>
                    <a:pt x="305" y="573"/>
                  </a:lnTo>
                  <a:lnTo>
                    <a:pt x="305" y="574"/>
                  </a:lnTo>
                  <a:lnTo>
                    <a:pt x="305" y="576"/>
                  </a:lnTo>
                  <a:lnTo>
                    <a:pt x="305" y="577"/>
                  </a:lnTo>
                  <a:lnTo>
                    <a:pt x="305" y="578"/>
                  </a:lnTo>
                  <a:lnTo>
                    <a:pt x="305" y="579"/>
                  </a:lnTo>
                  <a:lnTo>
                    <a:pt x="304" y="579"/>
                  </a:lnTo>
                  <a:lnTo>
                    <a:pt x="304" y="581"/>
                  </a:lnTo>
                  <a:lnTo>
                    <a:pt x="305" y="581"/>
                  </a:lnTo>
                  <a:lnTo>
                    <a:pt x="305" y="582"/>
                  </a:lnTo>
                  <a:lnTo>
                    <a:pt x="305" y="583"/>
                  </a:lnTo>
                  <a:lnTo>
                    <a:pt x="305" y="585"/>
                  </a:lnTo>
                  <a:lnTo>
                    <a:pt x="305" y="586"/>
                  </a:lnTo>
                  <a:lnTo>
                    <a:pt x="304" y="587"/>
                  </a:lnTo>
                  <a:lnTo>
                    <a:pt x="304" y="588"/>
                  </a:lnTo>
                  <a:lnTo>
                    <a:pt x="304" y="590"/>
                  </a:lnTo>
                  <a:lnTo>
                    <a:pt x="304" y="591"/>
                  </a:lnTo>
                  <a:lnTo>
                    <a:pt x="304" y="592"/>
                  </a:lnTo>
                  <a:lnTo>
                    <a:pt x="304" y="594"/>
                  </a:lnTo>
                  <a:lnTo>
                    <a:pt x="304" y="595"/>
                  </a:lnTo>
                  <a:lnTo>
                    <a:pt x="303" y="596"/>
                  </a:lnTo>
                  <a:lnTo>
                    <a:pt x="303" y="597"/>
                  </a:lnTo>
                  <a:lnTo>
                    <a:pt x="303" y="599"/>
                  </a:lnTo>
                  <a:lnTo>
                    <a:pt x="303" y="600"/>
                  </a:lnTo>
                  <a:lnTo>
                    <a:pt x="304" y="600"/>
                  </a:lnTo>
                  <a:lnTo>
                    <a:pt x="304" y="601"/>
                  </a:lnTo>
                  <a:lnTo>
                    <a:pt x="303" y="601"/>
                  </a:lnTo>
                  <a:lnTo>
                    <a:pt x="303" y="601"/>
                  </a:lnTo>
                  <a:lnTo>
                    <a:pt x="303" y="603"/>
                  </a:lnTo>
                  <a:lnTo>
                    <a:pt x="303" y="605"/>
                  </a:lnTo>
                  <a:lnTo>
                    <a:pt x="303" y="606"/>
                  </a:lnTo>
                  <a:lnTo>
                    <a:pt x="303" y="608"/>
                  </a:lnTo>
                  <a:lnTo>
                    <a:pt x="301" y="609"/>
                  </a:lnTo>
                  <a:lnTo>
                    <a:pt x="301" y="612"/>
                  </a:lnTo>
                  <a:lnTo>
                    <a:pt x="301" y="614"/>
                  </a:lnTo>
                  <a:lnTo>
                    <a:pt x="301" y="615"/>
                  </a:lnTo>
                  <a:lnTo>
                    <a:pt x="300" y="618"/>
                  </a:lnTo>
                  <a:lnTo>
                    <a:pt x="301" y="618"/>
                  </a:lnTo>
                  <a:lnTo>
                    <a:pt x="301" y="619"/>
                  </a:lnTo>
                  <a:lnTo>
                    <a:pt x="301" y="621"/>
                  </a:lnTo>
                  <a:lnTo>
                    <a:pt x="301" y="622"/>
                  </a:lnTo>
                  <a:lnTo>
                    <a:pt x="301" y="623"/>
                  </a:lnTo>
                  <a:lnTo>
                    <a:pt x="300" y="626"/>
                  </a:lnTo>
                  <a:lnTo>
                    <a:pt x="300" y="627"/>
                  </a:lnTo>
                  <a:lnTo>
                    <a:pt x="300" y="628"/>
                  </a:lnTo>
                  <a:lnTo>
                    <a:pt x="296" y="628"/>
                  </a:lnTo>
                  <a:lnTo>
                    <a:pt x="294" y="627"/>
                  </a:lnTo>
                  <a:lnTo>
                    <a:pt x="291" y="627"/>
                  </a:lnTo>
                  <a:lnTo>
                    <a:pt x="278" y="624"/>
                  </a:lnTo>
                  <a:lnTo>
                    <a:pt x="273" y="624"/>
                  </a:lnTo>
                  <a:lnTo>
                    <a:pt x="271" y="624"/>
                  </a:lnTo>
                  <a:lnTo>
                    <a:pt x="269" y="623"/>
                  </a:lnTo>
                  <a:lnTo>
                    <a:pt x="268" y="623"/>
                  </a:lnTo>
                  <a:lnTo>
                    <a:pt x="268" y="623"/>
                  </a:lnTo>
                  <a:lnTo>
                    <a:pt x="267" y="623"/>
                  </a:lnTo>
                  <a:lnTo>
                    <a:pt x="265" y="623"/>
                  </a:lnTo>
                  <a:lnTo>
                    <a:pt x="264" y="623"/>
                  </a:lnTo>
                  <a:lnTo>
                    <a:pt x="264" y="622"/>
                  </a:lnTo>
                  <a:lnTo>
                    <a:pt x="263" y="622"/>
                  </a:lnTo>
                  <a:lnTo>
                    <a:pt x="262" y="622"/>
                  </a:lnTo>
                  <a:lnTo>
                    <a:pt x="260" y="622"/>
                  </a:lnTo>
                  <a:lnTo>
                    <a:pt x="259" y="622"/>
                  </a:lnTo>
                  <a:lnTo>
                    <a:pt x="258" y="622"/>
                  </a:lnTo>
                  <a:lnTo>
                    <a:pt x="256" y="621"/>
                  </a:lnTo>
                  <a:lnTo>
                    <a:pt x="255" y="621"/>
                  </a:lnTo>
                  <a:lnTo>
                    <a:pt x="254" y="621"/>
                  </a:lnTo>
                  <a:lnTo>
                    <a:pt x="253" y="621"/>
                  </a:lnTo>
                  <a:lnTo>
                    <a:pt x="251" y="621"/>
                  </a:lnTo>
                  <a:lnTo>
                    <a:pt x="250" y="621"/>
                  </a:lnTo>
                  <a:lnTo>
                    <a:pt x="249" y="621"/>
                  </a:lnTo>
                  <a:lnTo>
                    <a:pt x="249" y="619"/>
                  </a:lnTo>
                  <a:lnTo>
                    <a:pt x="247" y="619"/>
                  </a:lnTo>
                  <a:lnTo>
                    <a:pt x="246" y="619"/>
                  </a:lnTo>
                  <a:lnTo>
                    <a:pt x="245" y="619"/>
                  </a:lnTo>
                  <a:lnTo>
                    <a:pt x="244" y="619"/>
                  </a:lnTo>
                  <a:lnTo>
                    <a:pt x="242" y="619"/>
                  </a:lnTo>
                  <a:lnTo>
                    <a:pt x="242" y="618"/>
                  </a:lnTo>
                  <a:lnTo>
                    <a:pt x="241" y="618"/>
                  </a:lnTo>
                  <a:lnTo>
                    <a:pt x="238" y="618"/>
                  </a:lnTo>
                  <a:lnTo>
                    <a:pt x="237" y="618"/>
                  </a:lnTo>
                  <a:lnTo>
                    <a:pt x="237" y="618"/>
                  </a:lnTo>
                  <a:lnTo>
                    <a:pt x="236" y="617"/>
                  </a:lnTo>
                  <a:lnTo>
                    <a:pt x="235" y="617"/>
                  </a:lnTo>
                  <a:lnTo>
                    <a:pt x="232" y="617"/>
                  </a:lnTo>
                  <a:lnTo>
                    <a:pt x="231" y="617"/>
                  </a:lnTo>
                  <a:lnTo>
                    <a:pt x="229" y="617"/>
                  </a:lnTo>
                  <a:lnTo>
                    <a:pt x="228" y="615"/>
                  </a:lnTo>
                  <a:lnTo>
                    <a:pt x="227" y="615"/>
                  </a:lnTo>
                  <a:lnTo>
                    <a:pt x="226" y="615"/>
                  </a:lnTo>
                  <a:lnTo>
                    <a:pt x="224" y="615"/>
                  </a:lnTo>
                  <a:lnTo>
                    <a:pt x="223" y="615"/>
                  </a:lnTo>
                  <a:lnTo>
                    <a:pt x="222" y="614"/>
                  </a:lnTo>
                  <a:lnTo>
                    <a:pt x="220" y="614"/>
                  </a:lnTo>
                  <a:lnTo>
                    <a:pt x="219" y="614"/>
                  </a:lnTo>
                  <a:lnTo>
                    <a:pt x="217" y="614"/>
                  </a:lnTo>
                  <a:lnTo>
                    <a:pt x="215" y="614"/>
                  </a:lnTo>
                  <a:lnTo>
                    <a:pt x="215" y="613"/>
                  </a:lnTo>
                  <a:lnTo>
                    <a:pt x="213" y="613"/>
                  </a:lnTo>
                  <a:lnTo>
                    <a:pt x="208" y="612"/>
                  </a:lnTo>
                  <a:lnTo>
                    <a:pt x="206" y="612"/>
                  </a:lnTo>
                  <a:lnTo>
                    <a:pt x="202" y="610"/>
                  </a:lnTo>
                  <a:lnTo>
                    <a:pt x="195" y="609"/>
                  </a:lnTo>
                  <a:lnTo>
                    <a:pt x="191" y="609"/>
                  </a:lnTo>
                  <a:lnTo>
                    <a:pt x="189" y="608"/>
                  </a:lnTo>
                  <a:lnTo>
                    <a:pt x="188" y="608"/>
                  </a:lnTo>
                  <a:lnTo>
                    <a:pt x="179" y="606"/>
                  </a:lnTo>
                  <a:lnTo>
                    <a:pt x="178" y="606"/>
                  </a:lnTo>
                  <a:lnTo>
                    <a:pt x="177" y="605"/>
                  </a:lnTo>
                  <a:lnTo>
                    <a:pt x="175" y="605"/>
                  </a:lnTo>
                  <a:lnTo>
                    <a:pt x="175" y="605"/>
                  </a:lnTo>
                  <a:lnTo>
                    <a:pt x="174" y="605"/>
                  </a:lnTo>
                  <a:lnTo>
                    <a:pt x="173" y="605"/>
                  </a:lnTo>
                  <a:lnTo>
                    <a:pt x="173" y="604"/>
                  </a:lnTo>
                  <a:lnTo>
                    <a:pt x="171" y="604"/>
                  </a:lnTo>
                  <a:lnTo>
                    <a:pt x="170" y="604"/>
                  </a:lnTo>
                  <a:lnTo>
                    <a:pt x="168" y="604"/>
                  </a:lnTo>
                  <a:lnTo>
                    <a:pt x="166" y="604"/>
                  </a:lnTo>
                  <a:lnTo>
                    <a:pt x="166" y="603"/>
                  </a:lnTo>
                  <a:lnTo>
                    <a:pt x="165" y="603"/>
                  </a:lnTo>
                  <a:lnTo>
                    <a:pt x="164" y="603"/>
                  </a:lnTo>
                  <a:lnTo>
                    <a:pt x="161" y="603"/>
                  </a:lnTo>
                  <a:lnTo>
                    <a:pt x="161" y="601"/>
                  </a:lnTo>
                  <a:lnTo>
                    <a:pt x="161" y="603"/>
                  </a:lnTo>
                  <a:lnTo>
                    <a:pt x="160" y="601"/>
                  </a:lnTo>
                  <a:lnTo>
                    <a:pt x="159" y="601"/>
                  </a:lnTo>
                  <a:lnTo>
                    <a:pt x="157" y="601"/>
                  </a:lnTo>
                  <a:lnTo>
                    <a:pt x="156" y="601"/>
                  </a:lnTo>
                  <a:lnTo>
                    <a:pt x="155" y="601"/>
                  </a:lnTo>
                  <a:lnTo>
                    <a:pt x="153" y="601"/>
                  </a:lnTo>
                  <a:lnTo>
                    <a:pt x="152" y="601"/>
                  </a:lnTo>
                  <a:lnTo>
                    <a:pt x="151" y="601"/>
                  </a:lnTo>
                  <a:lnTo>
                    <a:pt x="147" y="600"/>
                  </a:lnTo>
                  <a:lnTo>
                    <a:pt x="144" y="600"/>
                  </a:lnTo>
                  <a:lnTo>
                    <a:pt x="141" y="599"/>
                  </a:lnTo>
                  <a:lnTo>
                    <a:pt x="139" y="599"/>
                  </a:lnTo>
                  <a:lnTo>
                    <a:pt x="137" y="597"/>
                  </a:lnTo>
                  <a:lnTo>
                    <a:pt x="135" y="597"/>
                  </a:lnTo>
                  <a:lnTo>
                    <a:pt x="134" y="597"/>
                  </a:lnTo>
                  <a:lnTo>
                    <a:pt x="132" y="596"/>
                  </a:lnTo>
                  <a:lnTo>
                    <a:pt x="130" y="596"/>
                  </a:lnTo>
                  <a:lnTo>
                    <a:pt x="129" y="596"/>
                  </a:lnTo>
                  <a:lnTo>
                    <a:pt x="125" y="595"/>
                  </a:lnTo>
                  <a:lnTo>
                    <a:pt x="121" y="594"/>
                  </a:lnTo>
                  <a:lnTo>
                    <a:pt x="120" y="594"/>
                  </a:lnTo>
                  <a:lnTo>
                    <a:pt x="114" y="592"/>
                  </a:lnTo>
                  <a:lnTo>
                    <a:pt x="112" y="591"/>
                  </a:lnTo>
                  <a:lnTo>
                    <a:pt x="111" y="591"/>
                  </a:lnTo>
                  <a:lnTo>
                    <a:pt x="110" y="591"/>
                  </a:lnTo>
                  <a:lnTo>
                    <a:pt x="108" y="591"/>
                  </a:lnTo>
                  <a:lnTo>
                    <a:pt x="107" y="590"/>
                  </a:lnTo>
                  <a:lnTo>
                    <a:pt x="106" y="590"/>
                  </a:lnTo>
                  <a:lnTo>
                    <a:pt x="105" y="590"/>
                  </a:lnTo>
                  <a:lnTo>
                    <a:pt x="102" y="590"/>
                  </a:lnTo>
                  <a:lnTo>
                    <a:pt x="102" y="588"/>
                  </a:lnTo>
                  <a:lnTo>
                    <a:pt x="101" y="588"/>
                  </a:lnTo>
                  <a:lnTo>
                    <a:pt x="97" y="588"/>
                  </a:lnTo>
                  <a:lnTo>
                    <a:pt x="96" y="587"/>
                  </a:lnTo>
                  <a:lnTo>
                    <a:pt x="93" y="587"/>
                  </a:lnTo>
                  <a:lnTo>
                    <a:pt x="92" y="587"/>
                  </a:lnTo>
                  <a:lnTo>
                    <a:pt x="90" y="586"/>
                  </a:lnTo>
                  <a:lnTo>
                    <a:pt x="88" y="586"/>
                  </a:lnTo>
                  <a:lnTo>
                    <a:pt x="85" y="585"/>
                  </a:lnTo>
                  <a:lnTo>
                    <a:pt x="81" y="583"/>
                  </a:lnTo>
                  <a:lnTo>
                    <a:pt x="79" y="583"/>
                  </a:lnTo>
                  <a:lnTo>
                    <a:pt x="78" y="583"/>
                  </a:lnTo>
                  <a:lnTo>
                    <a:pt x="76" y="582"/>
                  </a:lnTo>
                  <a:lnTo>
                    <a:pt x="75" y="582"/>
                  </a:lnTo>
                  <a:lnTo>
                    <a:pt x="74" y="582"/>
                  </a:lnTo>
                  <a:lnTo>
                    <a:pt x="71" y="581"/>
                  </a:lnTo>
                  <a:lnTo>
                    <a:pt x="70" y="581"/>
                  </a:lnTo>
                  <a:lnTo>
                    <a:pt x="69" y="581"/>
                  </a:lnTo>
                  <a:lnTo>
                    <a:pt x="67" y="579"/>
                  </a:lnTo>
                  <a:lnTo>
                    <a:pt x="66" y="579"/>
                  </a:lnTo>
                  <a:lnTo>
                    <a:pt x="65" y="579"/>
                  </a:lnTo>
                  <a:lnTo>
                    <a:pt x="63" y="579"/>
                  </a:lnTo>
                  <a:lnTo>
                    <a:pt x="62" y="578"/>
                  </a:lnTo>
                  <a:lnTo>
                    <a:pt x="58" y="578"/>
                  </a:lnTo>
                  <a:lnTo>
                    <a:pt x="57" y="577"/>
                  </a:lnTo>
                  <a:lnTo>
                    <a:pt x="56" y="577"/>
                  </a:lnTo>
                  <a:lnTo>
                    <a:pt x="54" y="577"/>
                  </a:lnTo>
                  <a:lnTo>
                    <a:pt x="52" y="576"/>
                  </a:lnTo>
                  <a:lnTo>
                    <a:pt x="51" y="576"/>
                  </a:lnTo>
                  <a:lnTo>
                    <a:pt x="45" y="574"/>
                  </a:lnTo>
                  <a:lnTo>
                    <a:pt x="44" y="573"/>
                  </a:lnTo>
                  <a:lnTo>
                    <a:pt x="43" y="573"/>
                  </a:lnTo>
                  <a:lnTo>
                    <a:pt x="42" y="573"/>
                  </a:lnTo>
                  <a:lnTo>
                    <a:pt x="40" y="573"/>
                  </a:lnTo>
                  <a:lnTo>
                    <a:pt x="38" y="572"/>
                  </a:lnTo>
                  <a:lnTo>
                    <a:pt x="35" y="572"/>
                  </a:lnTo>
                  <a:lnTo>
                    <a:pt x="27" y="570"/>
                  </a:lnTo>
                  <a:lnTo>
                    <a:pt x="26" y="570"/>
                  </a:lnTo>
                  <a:lnTo>
                    <a:pt x="25" y="569"/>
                  </a:lnTo>
                  <a:lnTo>
                    <a:pt x="22" y="569"/>
                  </a:lnTo>
                  <a:lnTo>
                    <a:pt x="21" y="568"/>
                  </a:lnTo>
                  <a:lnTo>
                    <a:pt x="20" y="568"/>
                  </a:lnTo>
                  <a:lnTo>
                    <a:pt x="18" y="568"/>
                  </a:lnTo>
                  <a:lnTo>
                    <a:pt x="17" y="567"/>
                  </a:lnTo>
                  <a:lnTo>
                    <a:pt x="16" y="567"/>
                  </a:lnTo>
                  <a:lnTo>
                    <a:pt x="14" y="567"/>
                  </a:lnTo>
                  <a:lnTo>
                    <a:pt x="13" y="567"/>
                  </a:lnTo>
                  <a:lnTo>
                    <a:pt x="13" y="565"/>
                  </a:lnTo>
                  <a:lnTo>
                    <a:pt x="11" y="565"/>
                  </a:lnTo>
                  <a:lnTo>
                    <a:pt x="9" y="565"/>
                  </a:lnTo>
                  <a:lnTo>
                    <a:pt x="3" y="563"/>
                  </a:lnTo>
                  <a:lnTo>
                    <a:pt x="0" y="563"/>
                  </a:lnTo>
                  <a:lnTo>
                    <a:pt x="0" y="561"/>
                  </a:lnTo>
                  <a:lnTo>
                    <a:pt x="2" y="560"/>
                  </a:lnTo>
                  <a:lnTo>
                    <a:pt x="2" y="556"/>
                  </a:lnTo>
                  <a:lnTo>
                    <a:pt x="3" y="552"/>
                  </a:lnTo>
                  <a:lnTo>
                    <a:pt x="3" y="551"/>
                  </a:lnTo>
                  <a:lnTo>
                    <a:pt x="4" y="551"/>
                  </a:lnTo>
                  <a:lnTo>
                    <a:pt x="4" y="550"/>
                  </a:lnTo>
                  <a:lnTo>
                    <a:pt x="4" y="548"/>
                  </a:lnTo>
                  <a:lnTo>
                    <a:pt x="5" y="545"/>
                  </a:lnTo>
                  <a:lnTo>
                    <a:pt x="5" y="543"/>
                  </a:lnTo>
                  <a:lnTo>
                    <a:pt x="7" y="542"/>
                  </a:lnTo>
                  <a:lnTo>
                    <a:pt x="7" y="541"/>
                  </a:lnTo>
                  <a:lnTo>
                    <a:pt x="8" y="537"/>
                  </a:lnTo>
                  <a:lnTo>
                    <a:pt x="8" y="536"/>
                  </a:lnTo>
                  <a:lnTo>
                    <a:pt x="9" y="536"/>
                  </a:lnTo>
                  <a:lnTo>
                    <a:pt x="9" y="534"/>
                  </a:lnTo>
                  <a:lnTo>
                    <a:pt x="9" y="533"/>
                  </a:lnTo>
                  <a:lnTo>
                    <a:pt x="9" y="532"/>
                  </a:lnTo>
                  <a:lnTo>
                    <a:pt x="11" y="529"/>
                  </a:lnTo>
                  <a:lnTo>
                    <a:pt x="11" y="528"/>
                  </a:lnTo>
                  <a:lnTo>
                    <a:pt x="11" y="527"/>
                  </a:lnTo>
                  <a:lnTo>
                    <a:pt x="12" y="525"/>
                  </a:lnTo>
                  <a:lnTo>
                    <a:pt x="12" y="524"/>
                  </a:lnTo>
                  <a:lnTo>
                    <a:pt x="12" y="523"/>
                  </a:lnTo>
                  <a:lnTo>
                    <a:pt x="13" y="521"/>
                  </a:lnTo>
                  <a:lnTo>
                    <a:pt x="13" y="520"/>
                  </a:lnTo>
                  <a:lnTo>
                    <a:pt x="13" y="519"/>
                  </a:lnTo>
                  <a:lnTo>
                    <a:pt x="14" y="516"/>
                  </a:lnTo>
                  <a:lnTo>
                    <a:pt x="14" y="515"/>
                  </a:lnTo>
                  <a:lnTo>
                    <a:pt x="16" y="514"/>
                  </a:lnTo>
                  <a:lnTo>
                    <a:pt x="14" y="514"/>
                  </a:lnTo>
                  <a:lnTo>
                    <a:pt x="16" y="512"/>
                  </a:lnTo>
                  <a:lnTo>
                    <a:pt x="16" y="511"/>
                  </a:lnTo>
                  <a:lnTo>
                    <a:pt x="16" y="510"/>
                  </a:lnTo>
                  <a:lnTo>
                    <a:pt x="17" y="509"/>
                  </a:lnTo>
                  <a:lnTo>
                    <a:pt x="17" y="506"/>
                  </a:lnTo>
                  <a:lnTo>
                    <a:pt x="18" y="506"/>
                  </a:lnTo>
                  <a:lnTo>
                    <a:pt x="18" y="505"/>
                  </a:lnTo>
                  <a:lnTo>
                    <a:pt x="18" y="503"/>
                  </a:lnTo>
                  <a:lnTo>
                    <a:pt x="18" y="502"/>
                  </a:lnTo>
                  <a:lnTo>
                    <a:pt x="20" y="501"/>
                  </a:lnTo>
                  <a:lnTo>
                    <a:pt x="20" y="498"/>
                  </a:lnTo>
                  <a:lnTo>
                    <a:pt x="20" y="497"/>
                  </a:lnTo>
                  <a:lnTo>
                    <a:pt x="21" y="497"/>
                  </a:lnTo>
                  <a:lnTo>
                    <a:pt x="21" y="496"/>
                  </a:lnTo>
                  <a:lnTo>
                    <a:pt x="21" y="494"/>
                  </a:lnTo>
                  <a:lnTo>
                    <a:pt x="21" y="493"/>
                  </a:lnTo>
                  <a:lnTo>
                    <a:pt x="21" y="493"/>
                  </a:lnTo>
                  <a:lnTo>
                    <a:pt x="21" y="492"/>
                  </a:lnTo>
                  <a:lnTo>
                    <a:pt x="21" y="491"/>
                  </a:lnTo>
                  <a:lnTo>
                    <a:pt x="21" y="489"/>
                  </a:lnTo>
                  <a:lnTo>
                    <a:pt x="21" y="488"/>
                  </a:lnTo>
                  <a:lnTo>
                    <a:pt x="22" y="488"/>
                  </a:lnTo>
                  <a:lnTo>
                    <a:pt x="22" y="487"/>
                  </a:lnTo>
                  <a:lnTo>
                    <a:pt x="22" y="485"/>
                  </a:lnTo>
                  <a:lnTo>
                    <a:pt x="22" y="484"/>
                  </a:lnTo>
                  <a:lnTo>
                    <a:pt x="23" y="484"/>
                  </a:lnTo>
                  <a:lnTo>
                    <a:pt x="23" y="483"/>
                  </a:lnTo>
                  <a:lnTo>
                    <a:pt x="23" y="482"/>
                  </a:lnTo>
                  <a:lnTo>
                    <a:pt x="23" y="480"/>
                  </a:lnTo>
                  <a:lnTo>
                    <a:pt x="25" y="479"/>
                  </a:lnTo>
                  <a:lnTo>
                    <a:pt x="25" y="478"/>
                  </a:lnTo>
                  <a:lnTo>
                    <a:pt x="25" y="478"/>
                  </a:lnTo>
                  <a:lnTo>
                    <a:pt x="25" y="476"/>
                  </a:lnTo>
                  <a:lnTo>
                    <a:pt x="26" y="476"/>
                  </a:lnTo>
                  <a:lnTo>
                    <a:pt x="26" y="475"/>
                  </a:lnTo>
                  <a:lnTo>
                    <a:pt x="26" y="474"/>
                  </a:lnTo>
                  <a:lnTo>
                    <a:pt x="26" y="472"/>
                  </a:lnTo>
                  <a:lnTo>
                    <a:pt x="27" y="471"/>
                  </a:lnTo>
                  <a:lnTo>
                    <a:pt x="27" y="470"/>
                  </a:lnTo>
                  <a:lnTo>
                    <a:pt x="27" y="469"/>
                  </a:lnTo>
                  <a:lnTo>
                    <a:pt x="29" y="467"/>
                  </a:lnTo>
                  <a:lnTo>
                    <a:pt x="29" y="465"/>
                  </a:lnTo>
                  <a:lnTo>
                    <a:pt x="29" y="463"/>
                  </a:lnTo>
                  <a:lnTo>
                    <a:pt x="30" y="463"/>
                  </a:lnTo>
                  <a:lnTo>
                    <a:pt x="30" y="462"/>
                  </a:lnTo>
                  <a:lnTo>
                    <a:pt x="30" y="461"/>
                  </a:lnTo>
                  <a:lnTo>
                    <a:pt x="30" y="460"/>
                  </a:lnTo>
                  <a:lnTo>
                    <a:pt x="31" y="458"/>
                  </a:lnTo>
                  <a:lnTo>
                    <a:pt x="31" y="457"/>
                  </a:lnTo>
                  <a:lnTo>
                    <a:pt x="31" y="454"/>
                  </a:lnTo>
                  <a:lnTo>
                    <a:pt x="32" y="454"/>
                  </a:lnTo>
                  <a:lnTo>
                    <a:pt x="32" y="453"/>
                  </a:lnTo>
                  <a:lnTo>
                    <a:pt x="32" y="452"/>
                  </a:lnTo>
                  <a:lnTo>
                    <a:pt x="34" y="449"/>
                  </a:lnTo>
                  <a:lnTo>
                    <a:pt x="34" y="448"/>
                  </a:lnTo>
                  <a:lnTo>
                    <a:pt x="34" y="447"/>
                  </a:lnTo>
                  <a:lnTo>
                    <a:pt x="34" y="445"/>
                  </a:lnTo>
                  <a:lnTo>
                    <a:pt x="35" y="445"/>
                  </a:lnTo>
                  <a:lnTo>
                    <a:pt x="35" y="445"/>
                  </a:lnTo>
                  <a:lnTo>
                    <a:pt x="35" y="444"/>
                  </a:lnTo>
                  <a:lnTo>
                    <a:pt x="35" y="443"/>
                  </a:lnTo>
                  <a:lnTo>
                    <a:pt x="36" y="442"/>
                  </a:lnTo>
                  <a:lnTo>
                    <a:pt x="36" y="440"/>
                  </a:lnTo>
                  <a:lnTo>
                    <a:pt x="36" y="439"/>
                  </a:lnTo>
                  <a:lnTo>
                    <a:pt x="36" y="438"/>
                  </a:lnTo>
                  <a:lnTo>
                    <a:pt x="38" y="438"/>
                  </a:lnTo>
                  <a:lnTo>
                    <a:pt x="38" y="435"/>
                  </a:lnTo>
                  <a:lnTo>
                    <a:pt x="39" y="433"/>
                  </a:lnTo>
                  <a:lnTo>
                    <a:pt x="39" y="431"/>
                  </a:lnTo>
                  <a:lnTo>
                    <a:pt x="39" y="430"/>
                  </a:lnTo>
                  <a:lnTo>
                    <a:pt x="39" y="429"/>
                  </a:lnTo>
                  <a:lnTo>
                    <a:pt x="40" y="429"/>
                  </a:lnTo>
                  <a:lnTo>
                    <a:pt x="40" y="427"/>
                  </a:lnTo>
                  <a:lnTo>
                    <a:pt x="40" y="426"/>
                  </a:lnTo>
                  <a:lnTo>
                    <a:pt x="40" y="425"/>
                  </a:lnTo>
                  <a:lnTo>
                    <a:pt x="42" y="425"/>
                  </a:lnTo>
                  <a:lnTo>
                    <a:pt x="42" y="424"/>
                  </a:lnTo>
                  <a:lnTo>
                    <a:pt x="42" y="422"/>
                  </a:lnTo>
                  <a:lnTo>
                    <a:pt x="42" y="421"/>
                  </a:lnTo>
                  <a:lnTo>
                    <a:pt x="43" y="420"/>
                  </a:lnTo>
                  <a:lnTo>
                    <a:pt x="43" y="418"/>
                  </a:lnTo>
                  <a:lnTo>
                    <a:pt x="43" y="417"/>
                  </a:lnTo>
                  <a:lnTo>
                    <a:pt x="44" y="416"/>
                  </a:lnTo>
                  <a:lnTo>
                    <a:pt x="44" y="415"/>
                  </a:lnTo>
                  <a:lnTo>
                    <a:pt x="44" y="415"/>
                  </a:lnTo>
                  <a:lnTo>
                    <a:pt x="44" y="413"/>
                  </a:lnTo>
                  <a:lnTo>
                    <a:pt x="45" y="409"/>
                  </a:lnTo>
                  <a:lnTo>
                    <a:pt x="47" y="408"/>
                  </a:lnTo>
                  <a:lnTo>
                    <a:pt x="47" y="407"/>
                  </a:lnTo>
                  <a:lnTo>
                    <a:pt x="48" y="404"/>
                  </a:lnTo>
                  <a:lnTo>
                    <a:pt x="48" y="400"/>
                  </a:lnTo>
                  <a:lnTo>
                    <a:pt x="49" y="399"/>
                  </a:lnTo>
                  <a:lnTo>
                    <a:pt x="49" y="398"/>
                  </a:lnTo>
                  <a:lnTo>
                    <a:pt x="49" y="397"/>
                  </a:lnTo>
                  <a:lnTo>
                    <a:pt x="51" y="395"/>
                  </a:lnTo>
                  <a:lnTo>
                    <a:pt x="51" y="394"/>
                  </a:lnTo>
                  <a:lnTo>
                    <a:pt x="51" y="393"/>
                  </a:lnTo>
                  <a:lnTo>
                    <a:pt x="51" y="391"/>
                  </a:lnTo>
                  <a:lnTo>
                    <a:pt x="52" y="391"/>
                  </a:lnTo>
                  <a:lnTo>
                    <a:pt x="52" y="390"/>
                  </a:lnTo>
                  <a:lnTo>
                    <a:pt x="52" y="389"/>
                  </a:lnTo>
                  <a:lnTo>
                    <a:pt x="52" y="387"/>
                  </a:lnTo>
                  <a:lnTo>
                    <a:pt x="52" y="386"/>
                  </a:lnTo>
                  <a:lnTo>
                    <a:pt x="52" y="385"/>
                  </a:lnTo>
                  <a:lnTo>
                    <a:pt x="52" y="384"/>
                  </a:lnTo>
                  <a:lnTo>
                    <a:pt x="52" y="384"/>
                  </a:lnTo>
                  <a:lnTo>
                    <a:pt x="53" y="382"/>
                  </a:lnTo>
                  <a:lnTo>
                    <a:pt x="53" y="381"/>
                  </a:lnTo>
                  <a:lnTo>
                    <a:pt x="53" y="380"/>
                  </a:lnTo>
                  <a:lnTo>
                    <a:pt x="54" y="378"/>
                  </a:lnTo>
                  <a:lnTo>
                    <a:pt x="54" y="377"/>
                  </a:lnTo>
                  <a:lnTo>
                    <a:pt x="54" y="376"/>
                  </a:lnTo>
                  <a:lnTo>
                    <a:pt x="56" y="373"/>
                  </a:lnTo>
                  <a:lnTo>
                    <a:pt x="56" y="372"/>
                  </a:lnTo>
                  <a:lnTo>
                    <a:pt x="56" y="371"/>
                  </a:lnTo>
                  <a:lnTo>
                    <a:pt x="57" y="369"/>
                  </a:lnTo>
                  <a:lnTo>
                    <a:pt x="57" y="368"/>
                  </a:lnTo>
                  <a:lnTo>
                    <a:pt x="57" y="367"/>
                  </a:lnTo>
                  <a:lnTo>
                    <a:pt x="57" y="366"/>
                  </a:lnTo>
                  <a:lnTo>
                    <a:pt x="58" y="364"/>
                  </a:lnTo>
                  <a:lnTo>
                    <a:pt x="58" y="363"/>
                  </a:lnTo>
                  <a:lnTo>
                    <a:pt x="58" y="362"/>
                  </a:lnTo>
                  <a:lnTo>
                    <a:pt x="60" y="360"/>
                  </a:lnTo>
                  <a:lnTo>
                    <a:pt x="60" y="359"/>
                  </a:lnTo>
                  <a:lnTo>
                    <a:pt x="60" y="357"/>
                  </a:lnTo>
                  <a:lnTo>
                    <a:pt x="61" y="357"/>
                  </a:lnTo>
                  <a:lnTo>
                    <a:pt x="61" y="355"/>
                  </a:lnTo>
                  <a:lnTo>
                    <a:pt x="61" y="354"/>
                  </a:lnTo>
                  <a:lnTo>
                    <a:pt x="61" y="353"/>
                  </a:lnTo>
                  <a:lnTo>
                    <a:pt x="62" y="353"/>
                  </a:lnTo>
                  <a:lnTo>
                    <a:pt x="62" y="353"/>
                  </a:lnTo>
                  <a:lnTo>
                    <a:pt x="62" y="351"/>
                  </a:lnTo>
                  <a:lnTo>
                    <a:pt x="62" y="350"/>
                  </a:lnTo>
                  <a:lnTo>
                    <a:pt x="63" y="349"/>
                  </a:lnTo>
                  <a:lnTo>
                    <a:pt x="63" y="348"/>
                  </a:lnTo>
                  <a:lnTo>
                    <a:pt x="63" y="346"/>
                  </a:lnTo>
                  <a:lnTo>
                    <a:pt x="63" y="345"/>
                  </a:lnTo>
                  <a:lnTo>
                    <a:pt x="65" y="345"/>
                  </a:lnTo>
                  <a:lnTo>
                    <a:pt x="65" y="344"/>
                  </a:lnTo>
                  <a:lnTo>
                    <a:pt x="65" y="342"/>
                  </a:lnTo>
                  <a:lnTo>
                    <a:pt x="65" y="341"/>
                  </a:lnTo>
                  <a:lnTo>
                    <a:pt x="66" y="341"/>
                  </a:lnTo>
                  <a:lnTo>
                    <a:pt x="66" y="340"/>
                  </a:lnTo>
                  <a:lnTo>
                    <a:pt x="66" y="339"/>
                  </a:lnTo>
                  <a:lnTo>
                    <a:pt x="66" y="337"/>
                  </a:lnTo>
                  <a:lnTo>
                    <a:pt x="66" y="336"/>
                  </a:lnTo>
                  <a:lnTo>
                    <a:pt x="67" y="336"/>
                  </a:lnTo>
                  <a:lnTo>
                    <a:pt x="67" y="335"/>
                  </a:lnTo>
                  <a:lnTo>
                    <a:pt x="67" y="333"/>
                  </a:lnTo>
                  <a:lnTo>
                    <a:pt x="67" y="332"/>
                  </a:lnTo>
                  <a:lnTo>
                    <a:pt x="69" y="332"/>
                  </a:lnTo>
                  <a:lnTo>
                    <a:pt x="69" y="331"/>
                  </a:lnTo>
                  <a:lnTo>
                    <a:pt x="69" y="330"/>
                  </a:lnTo>
                  <a:lnTo>
                    <a:pt x="69" y="328"/>
                  </a:lnTo>
                  <a:lnTo>
                    <a:pt x="70" y="327"/>
                  </a:lnTo>
                  <a:lnTo>
                    <a:pt x="70" y="326"/>
                  </a:lnTo>
                  <a:lnTo>
                    <a:pt x="70" y="324"/>
                  </a:lnTo>
                  <a:lnTo>
                    <a:pt x="70" y="323"/>
                  </a:lnTo>
                  <a:lnTo>
                    <a:pt x="71" y="323"/>
                  </a:lnTo>
                  <a:lnTo>
                    <a:pt x="71" y="322"/>
                  </a:lnTo>
                  <a:lnTo>
                    <a:pt x="71" y="322"/>
                  </a:lnTo>
                  <a:lnTo>
                    <a:pt x="71" y="321"/>
                  </a:lnTo>
                  <a:lnTo>
                    <a:pt x="72" y="321"/>
                  </a:lnTo>
                  <a:lnTo>
                    <a:pt x="72" y="319"/>
                  </a:lnTo>
                  <a:lnTo>
                    <a:pt x="72" y="318"/>
                  </a:lnTo>
                  <a:lnTo>
                    <a:pt x="72" y="317"/>
                  </a:lnTo>
                  <a:lnTo>
                    <a:pt x="72" y="315"/>
                  </a:lnTo>
                  <a:lnTo>
                    <a:pt x="74" y="315"/>
                  </a:lnTo>
                  <a:lnTo>
                    <a:pt x="74" y="314"/>
                  </a:lnTo>
                  <a:lnTo>
                    <a:pt x="74" y="313"/>
                  </a:lnTo>
                  <a:lnTo>
                    <a:pt x="74" y="311"/>
                  </a:lnTo>
                  <a:lnTo>
                    <a:pt x="75" y="310"/>
                  </a:lnTo>
                  <a:lnTo>
                    <a:pt x="75" y="308"/>
                  </a:lnTo>
                  <a:lnTo>
                    <a:pt x="76" y="304"/>
                  </a:lnTo>
                  <a:lnTo>
                    <a:pt x="78" y="301"/>
                  </a:lnTo>
                  <a:lnTo>
                    <a:pt x="78" y="300"/>
                  </a:lnTo>
                  <a:lnTo>
                    <a:pt x="78" y="299"/>
                  </a:lnTo>
                  <a:lnTo>
                    <a:pt x="79" y="296"/>
                  </a:lnTo>
                  <a:lnTo>
                    <a:pt x="79" y="295"/>
                  </a:lnTo>
                  <a:lnTo>
                    <a:pt x="80" y="291"/>
                  </a:lnTo>
                  <a:lnTo>
                    <a:pt x="80" y="291"/>
                  </a:lnTo>
                  <a:lnTo>
                    <a:pt x="81" y="291"/>
                  </a:lnTo>
                  <a:lnTo>
                    <a:pt x="81" y="288"/>
                  </a:lnTo>
                  <a:lnTo>
                    <a:pt x="81" y="287"/>
                  </a:lnTo>
                  <a:lnTo>
                    <a:pt x="83" y="284"/>
                  </a:lnTo>
                  <a:lnTo>
                    <a:pt x="83" y="283"/>
                  </a:lnTo>
                  <a:lnTo>
                    <a:pt x="83" y="282"/>
                  </a:lnTo>
                  <a:lnTo>
                    <a:pt x="83" y="282"/>
                  </a:lnTo>
                  <a:lnTo>
                    <a:pt x="83" y="281"/>
                  </a:lnTo>
                  <a:lnTo>
                    <a:pt x="83" y="279"/>
                  </a:lnTo>
                  <a:lnTo>
                    <a:pt x="85" y="272"/>
                  </a:lnTo>
                  <a:lnTo>
                    <a:pt x="85" y="270"/>
                  </a:lnTo>
                  <a:lnTo>
                    <a:pt x="87" y="268"/>
                  </a:lnTo>
                  <a:lnTo>
                    <a:pt x="87" y="265"/>
                  </a:lnTo>
                  <a:lnTo>
                    <a:pt x="87" y="264"/>
                  </a:lnTo>
                  <a:lnTo>
                    <a:pt x="88" y="264"/>
                  </a:lnTo>
                  <a:lnTo>
                    <a:pt x="88" y="261"/>
                  </a:lnTo>
                  <a:lnTo>
                    <a:pt x="88" y="260"/>
                  </a:lnTo>
                  <a:lnTo>
                    <a:pt x="89" y="260"/>
                  </a:lnTo>
                  <a:lnTo>
                    <a:pt x="89" y="260"/>
                  </a:lnTo>
                  <a:lnTo>
                    <a:pt x="90" y="256"/>
                  </a:lnTo>
                  <a:lnTo>
                    <a:pt x="90" y="254"/>
                  </a:lnTo>
                  <a:lnTo>
                    <a:pt x="92" y="251"/>
                  </a:lnTo>
                  <a:lnTo>
                    <a:pt x="92" y="250"/>
                  </a:lnTo>
                  <a:lnTo>
                    <a:pt x="93" y="246"/>
                  </a:lnTo>
                  <a:lnTo>
                    <a:pt x="94" y="245"/>
                  </a:lnTo>
                  <a:lnTo>
                    <a:pt x="94" y="243"/>
                  </a:lnTo>
                  <a:lnTo>
                    <a:pt x="94" y="242"/>
                  </a:lnTo>
                  <a:lnTo>
                    <a:pt x="94" y="241"/>
                  </a:lnTo>
                  <a:lnTo>
                    <a:pt x="96" y="239"/>
                  </a:lnTo>
                  <a:lnTo>
                    <a:pt x="96" y="238"/>
                  </a:lnTo>
                  <a:lnTo>
                    <a:pt x="96" y="235"/>
                  </a:lnTo>
                  <a:lnTo>
                    <a:pt x="98" y="230"/>
                  </a:lnTo>
                  <a:lnTo>
                    <a:pt x="98" y="229"/>
                  </a:lnTo>
                  <a:lnTo>
                    <a:pt x="98" y="228"/>
                  </a:lnTo>
                  <a:lnTo>
                    <a:pt x="99" y="226"/>
                  </a:lnTo>
                  <a:lnTo>
                    <a:pt x="99" y="225"/>
                  </a:lnTo>
                  <a:lnTo>
                    <a:pt x="99" y="224"/>
                  </a:lnTo>
                  <a:lnTo>
                    <a:pt x="101" y="223"/>
                  </a:lnTo>
                  <a:lnTo>
                    <a:pt x="101" y="221"/>
                  </a:lnTo>
                  <a:lnTo>
                    <a:pt x="101" y="219"/>
                  </a:lnTo>
                  <a:lnTo>
                    <a:pt x="102" y="217"/>
                  </a:lnTo>
                  <a:lnTo>
                    <a:pt x="102" y="216"/>
                  </a:lnTo>
                  <a:lnTo>
                    <a:pt x="102" y="215"/>
                  </a:lnTo>
                  <a:lnTo>
                    <a:pt x="103" y="214"/>
                  </a:lnTo>
                  <a:lnTo>
                    <a:pt x="103" y="211"/>
                  </a:lnTo>
                  <a:lnTo>
                    <a:pt x="105" y="208"/>
                  </a:lnTo>
                  <a:lnTo>
                    <a:pt x="105" y="207"/>
                  </a:lnTo>
                  <a:lnTo>
                    <a:pt x="106" y="202"/>
                  </a:lnTo>
                  <a:lnTo>
                    <a:pt x="107" y="201"/>
                  </a:lnTo>
                  <a:lnTo>
                    <a:pt x="107" y="198"/>
                  </a:lnTo>
                  <a:lnTo>
                    <a:pt x="108" y="198"/>
                  </a:lnTo>
                  <a:lnTo>
                    <a:pt x="110" y="190"/>
                  </a:lnTo>
                  <a:lnTo>
                    <a:pt x="110" y="189"/>
                  </a:lnTo>
                  <a:lnTo>
                    <a:pt x="111" y="188"/>
                  </a:lnTo>
                  <a:lnTo>
                    <a:pt x="112" y="184"/>
                  </a:lnTo>
                  <a:lnTo>
                    <a:pt x="112" y="181"/>
                  </a:lnTo>
                  <a:lnTo>
                    <a:pt x="114" y="180"/>
                  </a:lnTo>
                  <a:lnTo>
                    <a:pt x="114" y="176"/>
                  </a:lnTo>
                  <a:lnTo>
                    <a:pt x="114" y="172"/>
                  </a:lnTo>
                  <a:lnTo>
                    <a:pt x="115" y="172"/>
                  </a:lnTo>
                  <a:lnTo>
                    <a:pt x="116" y="167"/>
                  </a:lnTo>
                  <a:lnTo>
                    <a:pt x="116" y="167"/>
                  </a:lnTo>
                  <a:lnTo>
                    <a:pt x="117" y="165"/>
                  </a:lnTo>
                  <a:lnTo>
                    <a:pt x="119" y="159"/>
                  </a:lnTo>
                  <a:lnTo>
                    <a:pt x="120" y="156"/>
                  </a:lnTo>
                  <a:lnTo>
                    <a:pt x="120" y="154"/>
                  </a:lnTo>
                  <a:lnTo>
                    <a:pt x="121" y="152"/>
                  </a:lnTo>
                  <a:lnTo>
                    <a:pt x="121" y="150"/>
                  </a:lnTo>
                  <a:lnTo>
                    <a:pt x="121" y="149"/>
                  </a:lnTo>
                  <a:lnTo>
                    <a:pt x="123" y="145"/>
                  </a:lnTo>
                  <a:lnTo>
                    <a:pt x="125" y="138"/>
                  </a:lnTo>
                  <a:lnTo>
                    <a:pt x="125" y="136"/>
                  </a:lnTo>
                  <a:lnTo>
                    <a:pt x="126" y="134"/>
                  </a:lnTo>
                  <a:lnTo>
                    <a:pt x="126" y="132"/>
                  </a:lnTo>
                  <a:lnTo>
                    <a:pt x="128" y="130"/>
                  </a:lnTo>
                  <a:lnTo>
                    <a:pt x="129" y="126"/>
                  </a:lnTo>
                  <a:lnTo>
                    <a:pt x="129" y="123"/>
                  </a:lnTo>
                  <a:lnTo>
                    <a:pt x="132" y="114"/>
                  </a:lnTo>
                  <a:lnTo>
                    <a:pt x="133" y="113"/>
                  </a:lnTo>
                  <a:lnTo>
                    <a:pt x="135" y="104"/>
                  </a:lnTo>
                  <a:lnTo>
                    <a:pt x="137" y="102"/>
                  </a:lnTo>
                  <a:lnTo>
                    <a:pt x="137" y="99"/>
                  </a:lnTo>
                  <a:lnTo>
                    <a:pt x="138" y="96"/>
                  </a:lnTo>
                  <a:lnTo>
                    <a:pt x="138" y="95"/>
                  </a:lnTo>
                  <a:lnTo>
                    <a:pt x="138" y="94"/>
                  </a:lnTo>
                  <a:lnTo>
                    <a:pt x="139" y="90"/>
                  </a:lnTo>
                  <a:lnTo>
                    <a:pt x="139" y="89"/>
                  </a:lnTo>
                  <a:lnTo>
                    <a:pt x="141" y="87"/>
                  </a:lnTo>
                  <a:lnTo>
                    <a:pt x="141" y="86"/>
                  </a:lnTo>
                  <a:lnTo>
                    <a:pt x="141" y="85"/>
                  </a:lnTo>
                  <a:lnTo>
                    <a:pt x="142" y="82"/>
                  </a:lnTo>
                  <a:lnTo>
                    <a:pt x="142" y="80"/>
                  </a:lnTo>
                  <a:lnTo>
                    <a:pt x="143" y="78"/>
                  </a:lnTo>
                  <a:lnTo>
                    <a:pt x="143" y="77"/>
                  </a:lnTo>
                  <a:lnTo>
                    <a:pt x="143" y="74"/>
                  </a:lnTo>
                  <a:lnTo>
                    <a:pt x="144" y="74"/>
                  </a:lnTo>
                  <a:lnTo>
                    <a:pt x="144" y="71"/>
                  </a:lnTo>
                  <a:lnTo>
                    <a:pt x="146" y="67"/>
                  </a:lnTo>
                  <a:lnTo>
                    <a:pt x="146" y="65"/>
                  </a:lnTo>
                  <a:lnTo>
                    <a:pt x="147" y="63"/>
                  </a:lnTo>
                  <a:lnTo>
                    <a:pt x="147" y="60"/>
                  </a:lnTo>
                  <a:lnTo>
                    <a:pt x="148" y="56"/>
                  </a:lnTo>
                  <a:lnTo>
                    <a:pt x="148" y="55"/>
                  </a:lnTo>
                  <a:lnTo>
                    <a:pt x="150" y="54"/>
                  </a:lnTo>
                  <a:lnTo>
                    <a:pt x="150" y="51"/>
                  </a:lnTo>
                  <a:lnTo>
                    <a:pt x="151" y="50"/>
                  </a:lnTo>
                  <a:lnTo>
                    <a:pt x="155" y="37"/>
                  </a:lnTo>
                  <a:lnTo>
                    <a:pt x="155" y="35"/>
                  </a:lnTo>
                  <a:lnTo>
                    <a:pt x="156" y="31"/>
                  </a:lnTo>
                  <a:lnTo>
                    <a:pt x="157" y="26"/>
                  </a:lnTo>
                  <a:lnTo>
                    <a:pt x="159" y="24"/>
                  </a:lnTo>
                  <a:lnTo>
                    <a:pt x="159" y="23"/>
                  </a:lnTo>
                  <a:lnTo>
                    <a:pt x="160" y="19"/>
                  </a:lnTo>
                  <a:lnTo>
                    <a:pt x="161" y="14"/>
                  </a:lnTo>
                  <a:lnTo>
                    <a:pt x="161" y="13"/>
                  </a:lnTo>
                  <a:lnTo>
                    <a:pt x="162" y="11"/>
                  </a:lnTo>
                  <a:lnTo>
                    <a:pt x="162" y="11"/>
                  </a:lnTo>
                  <a:lnTo>
                    <a:pt x="162" y="9"/>
                  </a:lnTo>
                  <a:lnTo>
                    <a:pt x="164" y="6"/>
                  </a:lnTo>
                  <a:lnTo>
                    <a:pt x="165" y="2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69" y="0"/>
                  </a:lnTo>
                  <a:lnTo>
                    <a:pt x="170" y="1"/>
                  </a:lnTo>
                  <a:lnTo>
                    <a:pt x="171" y="1"/>
                  </a:lnTo>
                  <a:lnTo>
                    <a:pt x="173" y="1"/>
                  </a:lnTo>
                  <a:lnTo>
                    <a:pt x="174" y="1"/>
                  </a:lnTo>
                  <a:lnTo>
                    <a:pt x="174" y="2"/>
                  </a:lnTo>
                  <a:lnTo>
                    <a:pt x="175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08" name="Freeform 35341">
              <a:extLst>
                <a:ext uri="{FF2B5EF4-FFF2-40B4-BE49-F238E27FC236}">
                  <a16:creationId xmlns:a16="http://schemas.microsoft.com/office/drawing/2014/main" id="{B9A809CF-6197-E503-2208-362EB2035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576" y="2482851"/>
              <a:ext cx="3175" cy="3175"/>
            </a:xfrm>
            <a:custGeom>
              <a:avLst/>
              <a:gdLst>
                <a:gd name="T0" fmla="*/ 0 w 2"/>
                <a:gd name="T1" fmla="*/ 1 h 2"/>
                <a:gd name="T2" fmla="*/ 0 w 2"/>
                <a:gd name="T3" fmla="*/ 0 h 2"/>
                <a:gd name="T4" fmla="*/ 1 w 2"/>
                <a:gd name="T5" fmla="*/ 0 h 2"/>
                <a:gd name="T6" fmla="*/ 1 w 2"/>
                <a:gd name="T7" fmla="*/ 1 h 2"/>
                <a:gd name="T8" fmla="*/ 2 w 2"/>
                <a:gd name="T9" fmla="*/ 1 h 2"/>
                <a:gd name="T10" fmla="*/ 2 w 2"/>
                <a:gd name="T11" fmla="*/ 2 h 2"/>
                <a:gd name="T12" fmla="*/ 1 w 2"/>
                <a:gd name="T13" fmla="*/ 2 h 2"/>
                <a:gd name="T14" fmla="*/ 0 w 2"/>
                <a:gd name="T15" fmla="*/ 2 h 2"/>
                <a:gd name="T16" fmla="*/ 0 w 2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09" name="Freeform 35342">
              <a:extLst>
                <a:ext uri="{FF2B5EF4-FFF2-40B4-BE49-F238E27FC236}">
                  <a16:creationId xmlns:a16="http://schemas.microsoft.com/office/drawing/2014/main" id="{4534049D-A19E-5A93-26A1-3E83956DD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3051" y="2478088"/>
              <a:ext cx="4763" cy="4763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0 w 3"/>
                <a:gd name="T5" fmla="*/ 0 h 3"/>
                <a:gd name="T6" fmla="*/ 2 w 3"/>
                <a:gd name="T7" fmla="*/ 0 h 3"/>
                <a:gd name="T8" fmla="*/ 3 w 3"/>
                <a:gd name="T9" fmla="*/ 0 h 3"/>
                <a:gd name="T10" fmla="*/ 3 w 3"/>
                <a:gd name="T11" fmla="*/ 1 h 3"/>
                <a:gd name="T12" fmla="*/ 3 w 3"/>
                <a:gd name="T13" fmla="*/ 1 h 3"/>
                <a:gd name="T14" fmla="*/ 3 w 3"/>
                <a:gd name="T15" fmla="*/ 3 h 3"/>
                <a:gd name="T16" fmla="*/ 3 w 3"/>
                <a:gd name="T17" fmla="*/ 3 h 3"/>
                <a:gd name="T18" fmla="*/ 2 w 3"/>
                <a:gd name="T19" fmla="*/ 3 h 3"/>
                <a:gd name="T20" fmla="*/ 2 w 3"/>
                <a:gd name="T2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10" name="Freeform 35343">
              <a:extLst>
                <a:ext uri="{FF2B5EF4-FFF2-40B4-BE49-F238E27FC236}">
                  <a16:creationId xmlns:a16="http://schemas.microsoft.com/office/drawing/2014/main" id="{FC1CF6F9-E8E0-C826-FADA-3DCDF45DEE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0501" y="2427288"/>
              <a:ext cx="7938" cy="3175"/>
            </a:xfrm>
            <a:custGeom>
              <a:avLst/>
              <a:gdLst>
                <a:gd name="T0" fmla="*/ 1 w 5"/>
                <a:gd name="T1" fmla="*/ 1 h 2"/>
                <a:gd name="T2" fmla="*/ 0 w 5"/>
                <a:gd name="T3" fmla="*/ 1 h 2"/>
                <a:gd name="T4" fmla="*/ 0 w 5"/>
                <a:gd name="T5" fmla="*/ 0 h 2"/>
                <a:gd name="T6" fmla="*/ 1 w 5"/>
                <a:gd name="T7" fmla="*/ 0 h 2"/>
                <a:gd name="T8" fmla="*/ 2 w 5"/>
                <a:gd name="T9" fmla="*/ 0 h 2"/>
                <a:gd name="T10" fmla="*/ 2 w 5"/>
                <a:gd name="T11" fmla="*/ 1 h 2"/>
                <a:gd name="T12" fmla="*/ 4 w 5"/>
                <a:gd name="T13" fmla="*/ 1 h 2"/>
                <a:gd name="T14" fmla="*/ 4 w 5"/>
                <a:gd name="T15" fmla="*/ 0 h 2"/>
                <a:gd name="T16" fmla="*/ 5 w 5"/>
                <a:gd name="T17" fmla="*/ 0 h 2"/>
                <a:gd name="T18" fmla="*/ 5 w 5"/>
                <a:gd name="T19" fmla="*/ 1 h 2"/>
                <a:gd name="T20" fmla="*/ 5 w 5"/>
                <a:gd name="T21" fmla="*/ 2 h 2"/>
                <a:gd name="T22" fmla="*/ 4 w 5"/>
                <a:gd name="T23" fmla="*/ 2 h 2"/>
                <a:gd name="T24" fmla="*/ 2 w 5"/>
                <a:gd name="T25" fmla="*/ 2 h 2"/>
                <a:gd name="T26" fmla="*/ 1 w 5"/>
                <a:gd name="T27" fmla="*/ 2 h 2"/>
                <a:gd name="T28" fmla="*/ 1 w 5"/>
                <a:gd name="T2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2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11" name="Freeform 35344">
              <a:extLst>
                <a:ext uri="{FF2B5EF4-FFF2-40B4-BE49-F238E27FC236}">
                  <a16:creationId xmlns:a16="http://schemas.microsoft.com/office/drawing/2014/main" id="{3B087A59-71FA-38D2-4761-83D5B8130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2563" y="2422526"/>
              <a:ext cx="7938" cy="4763"/>
            </a:xfrm>
            <a:custGeom>
              <a:avLst/>
              <a:gdLst>
                <a:gd name="T0" fmla="*/ 3 w 5"/>
                <a:gd name="T1" fmla="*/ 2 h 3"/>
                <a:gd name="T2" fmla="*/ 2 w 5"/>
                <a:gd name="T3" fmla="*/ 2 h 3"/>
                <a:gd name="T4" fmla="*/ 1 w 5"/>
                <a:gd name="T5" fmla="*/ 2 h 3"/>
                <a:gd name="T6" fmla="*/ 0 w 5"/>
                <a:gd name="T7" fmla="*/ 2 h 3"/>
                <a:gd name="T8" fmla="*/ 0 w 5"/>
                <a:gd name="T9" fmla="*/ 0 h 3"/>
                <a:gd name="T10" fmla="*/ 1 w 5"/>
                <a:gd name="T11" fmla="*/ 0 h 3"/>
                <a:gd name="T12" fmla="*/ 2 w 5"/>
                <a:gd name="T13" fmla="*/ 0 h 3"/>
                <a:gd name="T14" fmla="*/ 3 w 5"/>
                <a:gd name="T15" fmla="*/ 0 h 3"/>
                <a:gd name="T16" fmla="*/ 5 w 5"/>
                <a:gd name="T17" fmla="*/ 0 h 3"/>
                <a:gd name="T18" fmla="*/ 5 w 5"/>
                <a:gd name="T19" fmla="*/ 2 h 3"/>
                <a:gd name="T20" fmla="*/ 5 w 5"/>
                <a:gd name="T21" fmla="*/ 3 h 3"/>
                <a:gd name="T22" fmla="*/ 3 w 5"/>
                <a:gd name="T23" fmla="*/ 3 h 3"/>
                <a:gd name="T24" fmla="*/ 3 w 5"/>
                <a:gd name="T2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3">
                  <a:moveTo>
                    <a:pt x="3" y="2"/>
                  </a:move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5" y="3"/>
                  </a:lnTo>
                  <a:lnTo>
                    <a:pt x="3" y="3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12" name="Freeform 35345">
              <a:extLst>
                <a:ext uri="{FF2B5EF4-FFF2-40B4-BE49-F238E27FC236}">
                  <a16:creationId xmlns:a16="http://schemas.microsoft.com/office/drawing/2014/main" id="{743D2657-82E8-DD46-53F3-BF09DC383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5863" y="2390776"/>
              <a:ext cx="12700" cy="7938"/>
            </a:xfrm>
            <a:custGeom>
              <a:avLst/>
              <a:gdLst>
                <a:gd name="T0" fmla="*/ 3 w 8"/>
                <a:gd name="T1" fmla="*/ 1 h 5"/>
                <a:gd name="T2" fmla="*/ 3 w 8"/>
                <a:gd name="T3" fmla="*/ 0 h 5"/>
                <a:gd name="T4" fmla="*/ 4 w 8"/>
                <a:gd name="T5" fmla="*/ 0 h 5"/>
                <a:gd name="T6" fmla="*/ 4 w 8"/>
                <a:gd name="T7" fmla="*/ 1 h 5"/>
                <a:gd name="T8" fmla="*/ 5 w 8"/>
                <a:gd name="T9" fmla="*/ 1 h 5"/>
                <a:gd name="T10" fmla="*/ 5 w 8"/>
                <a:gd name="T11" fmla="*/ 2 h 5"/>
                <a:gd name="T12" fmla="*/ 7 w 8"/>
                <a:gd name="T13" fmla="*/ 2 h 5"/>
                <a:gd name="T14" fmla="*/ 7 w 8"/>
                <a:gd name="T15" fmla="*/ 4 h 5"/>
                <a:gd name="T16" fmla="*/ 8 w 8"/>
                <a:gd name="T17" fmla="*/ 4 h 5"/>
                <a:gd name="T18" fmla="*/ 8 w 8"/>
                <a:gd name="T19" fmla="*/ 5 h 5"/>
                <a:gd name="T20" fmla="*/ 7 w 8"/>
                <a:gd name="T21" fmla="*/ 5 h 5"/>
                <a:gd name="T22" fmla="*/ 5 w 8"/>
                <a:gd name="T23" fmla="*/ 5 h 5"/>
                <a:gd name="T24" fmla="*/ 5 w 8"/>
                <a:gd name="T25" fmla="*/ 4 h 5"/>
                <a:gd name="T26" fmla="*/ 4 w 8"/>
                <a:gd name="T27" fmla="*/ 4 h 5"/>
                <a:gd name="T28" fmla="*/ 3 w 8"/>
                <a:gd name="T29" fmla="*/ 4 h 5"/>
                <a:gd name="T30" fmla="*/ 2 w 8"/>
                <a:gd name="T31" fmla="*/ 4 h 5"/>
                <a:gd name="T32" fmla="*/ 0 w 8"/>
                <a:gd name="T33" fmla="*/ 4 h 5"/>
                <a:gd name="T34" fmla="*/ 0 w 8"/>
                <a:gd name="T35" fmla="*/ 2 h 5"/>
                <a:gd name="T36" fmla="*/ 0 w 8"/>
                <a:gd name="T37" fmla="*/ 1 h 5"/>
                <a:gd name="T38" fmla="*/ 2 w 8"/>
                <a:gd name="T39" fmla="*/ 1 h 5"/>
                <a:gd name="T40" fmla="*/ 3 w 8"/>
                <a:gd name="T4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" h="5">
                  <a:moveTo>
                    <a:pt x="3" y="1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7" y="2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2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13" name="Freeform 35346">
              <a:extLst>
                <a:ext uri="{FF2B5EF4-FFF2-40B4-BE49-F238E27FC236}">
                  <a16:creationId xmlns:a16="http://schemas.microsoft.com/office/drawing/2014/main" id="{2BF0116A-1BC7-7F4F-7A55-4449E971CE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4913" y="2373313"/>
              <a:ext cx="1588" cy="4763"/>
            </a:xfrm>
            <a:custGeom>
              <a:avLst/>
              <a:gdLst>
                <a:gd name="T0" fmla="*/ 0 w 1"/>
                <a:gd name="T1" fmla="*/ 2 h 3"/>
                <a:gd name="T2" fmla="*/ 0 w 1"/>
                <a:gd name="T3" fmla="*/ 0 h 3"/>
                <a:gd name="T4" fmla="*/ 0 w 1"/>
                <a:gd name="T5" fmla="*/ 0 h 3"/>
                <a:gd name="T6" fmla="*/ 0 w 1"/>
                <a:gd name="T7" fmla="*/ 2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  <a:gd name="T14" fmla="*/ 0 w 1"/>
                <a:gd name="T15" fmla="*/ 3 h 3"/>
                <a:gd name="T16" fmla="*/ 0 w 1"/>
                <a:gd name="T1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3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14" name="Freeform 35347">
              <a:extLst>
                <a:ext uri="{FF2B5EF4-FFF2-40B4-BE49-F238E27FC236}">
                  <a16:creationId xmlns:a16="http://schemas.microsoft.com/office/drawing/2014/main" id="{18C071C5-EA3C-2693-ED75-49EAA8889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5076" y="2354263"/>
              <a:ext cx="11113" cy="15875"/>
            </a:xfrm>
            <a:custGeom>
              <a:avLst/>
              <a:gdLst>
                <a:gd name="T0" fmla="*/ 3 w 7"/>
                <a:gd name="T1" fmla="*/ 1 h 10"/>
                <a:gd name="T2" fmla="*/ 1 w 7"/>
                <a:gd name="T3" fmla="*/ 1 h 10"/>
                <a:gd name="T4" fmla="*/ 1 w 7"/>
                <a:gd name="T5" fmla="*/ 0 h 10"/>
                <a:gd name="T6" fmla="*/ 3 w 7"/>
                <a:gd name="T7" fmla="*/ 0 h 10"/>
                <a:gd name="T8" fmla="*/ 4 w 7"/>
                <a:gd name="T9" fmla="*/ 0 h 10"/>
                <a:gd name="T10" fmla="*/ 4 w 7"/>
                <a:gd name="T11" fmla="*/ 1 h 10"/>
                <a:gd name="T12" fmla="*/ 5 w 7"/>
                <a:gd name="T13" fmla="*/ 1 h 10"/>
                <a:gd name="T14" fmla="*/ 7 w 7"/>
                <a:gd name="T15" fmla="*/ 1 h 10"/>
                <a:gd name="T16" fmla="*/ 7 w 7"/>
                <a:gd name="T17" fmla="*/ 2 h 10"/>
                <a:gd name="T18" fmla="*/ 5 w 7"/>
                <a:gd name="T19" fmla="*/ 2 h 10"/>
                <a:gd name="T20" fmla="*/ 5 w 7"/>
                <a:gd name="T21" fmla="*/ 3 h 10"/>
                <a:gd name="T22" fmla="*/ 5 w 7"/>
                <a:gd name="T23" fmla="*/ 5 h 10"/>
                <a:gd name="T24" fmla="*/ 7 w 7"/>
                <a:gd name="T25" fmla="*/ 5 h 10"/>
                <a:gd name="T26" fmla="*/ 7 w 7"/>
                <a:gd name="T27" fmla="*/ 6 h 10"/>
                <a:gd name="T28" fmla="*/ 5 w 7"/>
                <a:gd name="T29" fmla="*/ 6 h 10"/>
                <a:gd name="T30" fmla="*/ 5 w 7"/>
                <a:gd name="T31" fmla="*/ 7 h 10"/>
                <a:gd name="T32" fmla="*/ 5 w 7"/>
                <a:gd name="T33" fmla="*/ 9 h 10"/>
                <a:gd name="T34" fmla="*/ 5 w 7"/>
                <a:gd name="T35" fmla="*/ 10 h 10"/>
                <a:gd name="T36" fmla="*/ 4 w 7"/>
                <a:gd name="T37" fmla="*/ 10 h 10"/>
                <a:gd name="T38" fmla="*/ 4 w 7"/>
                <a:gd name="T39" fmla="*/ 10 h 10"/>
                <a:gd name="T40" fmla="*/ 3 w 7"/>
                <a:gd name="T41" fmla="*/ 10 h 10"/>
                <a:gd name="T42" fmla="*/ 3 w 7"/>
                <a:gd name="T43" fmla="*/ 10 h 10"/>
                <a:gd name="T44" fmla="*/ 4 w 7"/>
                <a:gd name="T45" fmla="*/ 10 h 10"/>
                <a:gd name="T46" fmla="*/ 4 w 7"/>
                <a:gd name="T47" fmla="*/ 9 h 10"/>
                <a:gd name="T48" fmla="*/ 4 w 7"/>
                <a:gd name="T49" fmla="*/ 7 h 10"/>
                <a:gd name="T50" fmla="*/ 3 w 7"/>
                <a:gd name="T51" fmla="*/ 7 h 10"/>
                <a:gd name="T52" fmla="*/ 3 w 7"/>
                <a:gd name="T53" fmla="*/ 6 h 10"/>
                <a:gd name="T54" fmla="*/ 4 w 7"/>
                <a:gd name="T55" fmla="*/ 6 h 10"/>
                <a:gd name="T56" fmla="*/ 4 w 7"/>
                <a:gd name="T57" fmla="*/ 5 h 10"/>
                <a:gd name="T58" fmla="*/ 3 w 7"/>
                <a:gd name="T59" fmla="*/ 5 h 10"/>
                <a:gd name="T60" fmla="*/ 1 w 7"/>
                <a:gd name="T61" fmla="*/ 5 h 10"/>
                <a:gd name="T62" fmla="*/ 1 w 7"/>
                <a:gd name="T63" fmla="*/ 3 h 10"/>
                <a:gd name="T64" fmla="*/ 0 w 7"/>
                <a:gd name="T65" fmla="*/ 3 h 10"/>
                <a:gd name="T66" fmla="*/ 0 w 7"/>
                <a:gd name="T67" fmla="*/ 2 h 10"/>
                <a:gd name="T68" fmla="*/ 1 w 7"/>
                <a:gd name="T69" fmla="*/ 2 h 10"/>
                <a:gd name="T70" fmla="*/ 3 w 7"/>
                <a:gd name="T71" fmla="*/ 2 h 10"/>
                <a:gd name="T72" fmla="*/ 3 w 7"/>
                <a:gd name="T7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" h="10">
                  <a:moveTo>
                    <a:pt x="3" y="1"/>
                  </a:move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5" y="2"/>
                  </a:lnTo>
                  <a:lnTo>
                    <a:pt x="5" y="3"/>
                  </a:lnTo>
                  <a:lnTo>
                    <a:pt x="5" y="5"/>
                  </a:lnTo>
                  <a:lnTo>
                    <a:pt x="7" y="5"/>
                  </a:lnTo>
                  <a:lnTo>
                    <a:pt x="7" y="6"/>
                  </a:lnTo>
                  <a:lnTo>
                    <a:pt x="5" y="6"/>
                  </a:lnTo>
                  <a:lnTo>
                    <a:pt x="5" y="7"/>
                  </a:lnTo>
                  <a:lnTo>
                    <a:pt x="5" y="9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4" y="10"/>
                  </a:lnTo>
                  <a:lnTo>
                    <a:pt x="4" y="9"/>
                  </a:lnTo>
                  <a:lnTo>
                    <a:pt x="4" y="7"/>
                  </a:lnTo>
                  <a:lnTo>
                    <a:pt x="3" y="7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3" y="5"/>
                  </a:lnTo>
                  <a:lnTo>
                    <a:pt x="1" y="5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2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15" name="Freeform 35348">
              <a:extLst>
                <a:ext uri="{FF2B5EF4-FFF2-40B4-BE49-F238E27FC236}">
                  <a16:creationId xmlns:a16="http://schemas.microsoft.com/office/drawing/2014/main" id="{7DE31912-571A-275B-2F1F-6094531109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57638" y="2220913"/>
              <a:ext cx="265113" cy="311150"/>
            </a:xfrm>
            <a:custGeom>
              <a:avLst/>
              <a:gdLst>
                <a:gd name="T0" fmla="*/ 97 w 167"/>
                <a:gd name="T1" fmla="*/ 170 h 196"/>
                <a:gd name="T2" fmla="*/ 68 w 167"/>
                <a:gd name="T3" fmla="*/ 93 h 196"/>
                <a:gd name="T4" fmla="*/ 157 w 167"/>
                <a:gd name="T5" fmla="*/ 65 h 196"/>
                <a:gd name="T6" fmla="*/ 115 w 167"/>
                <a:gd name="T7" fmla="*/ 4 h 196"/>
                <a:gd name="T8" fmla="*/ 114 w 167"/>
                <a:gd name="T9" fmla="*/ 20 h 196"/>
                <a:gd name="T10" fmla="*/ 108 w 167"/>
                <a:gd name="T11" fmla="*/ 31 h 196"/>
                <a:gd name="T12" fmla="*/ 96 w 167"/>
                <a:gd name="T13" fmla="*/ 38 h 196"/>
                <a:gd name="T14" fmla="*/ 109 w 167"/>
                <a:gd name="T15" fmla="*/ 40 h 196"/>
                <a:gd name="T16" fmla="*/ 117 w 167"/>
                <a:gd name="T17" fmla="*/ 40 h 196"/>
                <a:gd name="T18" fmla="*/ 122 w 167"/>
                <a:gd name="T19" fmla="*/ 29 h 196"/>
                <a:gd name="T20" fmla="*/ 136 w 167"/>
                <a:gd name="T21" fmla="*/ 33 h 196"/>
                <a:gd name="T22" fmla="*/ 146 w 167"/>
                <a:gd name="T23" fmla="*/ 45 h 196"/>
                <a:gd name="T24" fmla="*/ 148 w 167"/>
                <a:gd name="T25" fmla="*/ 58 h 196"/>
                <a:gd name="T26" fmla="*/ 144 w 167"/>
                <a:gd name="T27" fmla="*/ 64 h 196"/>
                <a:gd name="T28" fmla="*/ 145 w 167"/>
                <a:gd name="T29" fmla="*/ 71 h 196"/>
                <a:gd name="T30" fmla="*/ 153 w 167"/>
                <a:gd name="T31" fmla="*/ 64 h 196"/>
                <a:gd name="T32" fmla="*/ 160 w 167"/>
                <a:gd name="T33" fmla="*/ 63 h 196"/>
                <a:gd name="T34" fmla="*/ 166 w 167"/>
                <a:gd name="T35" fmla="*/ 73 h 196"/>
                <a:gd name="T36" fmla="*/ 158 w 167"/>
                <a:gd name="T37" fmla="*/ 102 h 196"/>
                <a:gd name="T38" fmla="*/ 148 w 167"/>
                <a:gd name="T39" fmla="*/ 136 h 196"/>
                <a:gd name="T40" fmla="*/ 137 w 167"/>
                <a:gd name="T41" fmla="*/ 172 h 196"/>
                <a:gd name="T42" fmla="*/ 77 w 167"/>
                <a:gd name="T43" fmla="*/ 187 h 196"/>
                <a:gd name="T44" fmla="*/ 0 w 167"/>
                <a:gd name="T45" fmla="*/ 166 h 196"/>
                <a:gd name="T46" fmla="*/ 3 w 167"/>
                <a:gd name="T47" fmla="*/ 149 h 196"/>
                <a:gd name="T48" fmla="*/ 23 w 167"/>
                <a:gd name="T49" fmla="*/ 148 h 196"/>
                <a:gd name="T50" fmla="*/ 41 w 167"/>
                <a:gd name="T51" fmla="*/ 152 h 196"/>
                <a:gd name="T52" fmla="*/ 58 w 167"/>
                <a:gd name="T53" fmla="*/ 156 h 196"/>
                <a:gd name="T54" fmla="*/ 72 w 167"/>
                <a:gd name="T55" fmla="*/ 162 h 196"/>
                <a:gd name="T56" fmla="*/ 85 w 167"/>
                <a:gd name="T57" fmla="*/ 170 h 196"/>
                <a:gd name="T58" fmla="*/ 94 w 167"/>
                <a:gd name="T59" fmla="*/ 165 h 196"/>
                <a:gd name="T60" fmla="*/ 104 w 167"/>
                <a:gd name="T61" fmla="*/ 171 h 196"/>
                <a:gd name="T62" fmla="*/ 105 w 167"/>
                <a:gd name="T63" fmla="*/ 169 h 196"/>
                <a:gd name="T64" fmla="*/ 96 w 167"/>
                <a:gd name="T65" fmla="*/ 156 h 196"/>
                <a:gd name="T66" fmla="*/ 85 w 167"/>
                <a:gd name="T67" fmla="*/ 149 h 196"/>
                <a:gd name="T68" fmla="*/ 74 w 167"/>
                <a:gd name="T69" fmla="*/ 138 h 196"/>
                <a:gd name="T70" fmla="*/ 56 w 167"/>
                <a:gd name="T71" fmla="*/ 136 h 196"/>
                <a:gd name="T72" fmla="*/ 42 w 167"/>
                <a:gd name="T73" fmla="*/ 131 h 196"/>
                <a:gd name="T74" fmla="*/ 34 w 167"/>
                <a:gd name="T75" fmla="*/ 127 h 196"/>
                <a:gd name="T76" fmla="*/ 20 w 167"/>
                <a:gd name="T77" fmla="*/ 122 h 196"/>
                <a:gd name="T78" fmla="*/ 11 w 167"/>
                <a:gd name="T79" fmla="*/ 117 h 196"/>
                <a:gd name="T80" fmla="*/ 6 w 167"/>
                <a:gd name="T81" fmla="*/ 103 h 196"/>
                <a:gd name="T82" fmla="*/ 15 w 167"/>
                <a:gd name="T83" fmla="*/ 91 h 196"/>
                <a:gd name="T84" fmla="*/ 33 w 167"/>
                <a:gd name="T85" fmla="*/ 94 h 196"/>
                <a:gd name="T86" fmla="*/ 51 w 167"/>
                <a:gd name="T87" fmla="*/ 93 h 196"/>
                <a:gd name="T88" fmla="*/ 51 w 167"/>
                <a:gd name="T89" fmla="*/ 90 h 196"/>
                <a:gd name="T90" fmla="*/ 64 w 167"/>
                <a:gd name="T91" fmla="*/ 91 h 196"/>
                <a:gd name="T92" fmla="*/ 51 w 167"/>
                <a:gd name="T93" fmla="*/ 85 h 196"/>
                <a:gd name="T94" fmla="*/ 34 w 167"/>
                <a:gd name="T95" fmla="*/ 84 h 196"/>
                <a:gd name="T96" fmla="*/ 31 w 167"/>
                <a:gd name="T97" fmla="*/ 77 h 196"/>
                <a:gd name="T98" fmla="*/ 23 w 167"/>
                <a:gd name="T99" fmla="*/ 81 h 196"/>
                <a:gd name="T100" fmla="*/ 22 w 167"/>
                <a:gd name="T101" fmla="*/ 71 h 196"/>
                <a:gd name="T102" fmla="*/ 29 w 167"/>
                <a:gd name="T103" fmla="*/ 67 h 196"/>
                <a:gd name="T104" fmla="*/ 19 w 167"/>
                <a:gd name="T105" fmla="*/ 64 h 196"/>
                <a:gd name="T106" fmla="*/ 11 w 167"/>
                <a:gd name="T107" fmla="*/ 59 h 196"/>
                <a:gd name="T108" fmla="*/ 20 w 167"/>
                <a:gd name="T109" fmla="*/ 44 h 196"/>
                <a:gd name="T110" fmla="*/ 33 w 167"/>
                <a:gd name="T111" fmla="*/ 36 h 196"/>
                <a:gd name="T112" fmla="*/ 34 w 167"/>
                <a:gd name="T113" fmla="*/ 27 h 196"/>
                <a:gd name="T114" fmla="*/ 46 w 167"/>
                <a:gd name="T115" fmla="*/ 17 h 196"/>
                <a:gd name="T116" fmla="*/ 60 w 167"/>
                <a:gd name="T117" fmla="*/ 10 h 196"/>
                <a:gd name="T118" fmla="*/ 77 w 167"/>
                <a:gd name="T119" fmla="*/ 5 h 196"/>
                <a:gd name="T120" fmla="*/ 92 w 167"/>
                <a:gd name="T121" fmla="*/ 4 h 196"/>
                <a:gd name="T122" fmla="*/ 31 w 167"/>
                <a:gd name="T123" fmla="*/ 65 h 196"/>
                <a:gd name="T124" fmla="*/ 130 w 167"/>
                <a:gd name="T125" fmla="*/ 68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7" h="196">
                  <a:moveTo>
                    <a:pt x="140" y="68"/>
                  </a:moveTo>
                  <a:lnTo>
                    <a:pt x="139" y="68"/>
                  </a:lnTo>
                  <a:lnTo>
                    <a:pt x="139" y="69"/>
                  </a:lnTo>
                  <a:lnTo>
                    <a:pt x="137" y="69"/>
                  </a:lnTo>
                  <a:lnTo>
                    <a:pt x="136" y="69"/>
                  </a:lnTo>
                  <a:lnTo>
                    <a:pt x="136" y="71"/>
                  </a:lnTo>
                  <a:lnTo>
                    <a:pt x="137" y="71"/>
                  </a:lnTo>
                  <a:lnTo>
                    <a:pt x="139" y="71"/>
                  </a:lnTo>
                  <a:lnTo>
                    <a:pt x="139" y="69"/>
                  </a:lnTo>
                  <a:lnTo>
                    <a:pt x="140" y="69"/>
                  </a:lnTo>
                  <a:lnTo>
                    <a:pt x="140" y="68"/>
                  </a:lnTo>
                  <a:close/>
                  <a:moveTo>
                    <a:pt x="97" y="169"/>
                  </a:moveTo>
                  <a:lnTo>
                    <a:pt x="96" y="169"/>
                  </a:lnTo>
                  <a:lnTo>
                    <a:pt x="96" y="170"/>
                  </a:lnTo>
                  <a:lnTo>
                    <a:pt x="96" y="171"/>
                  </a:lnTo>
                  <a:lnTo>
                    <a:pt x="97" y="171"/>
                  </a:lnTo>
                  <a:lnTo>
                    <a:pt x="97" y="170"/>
                  </a:lnTo>
                  <a:lnTo>
                    <a:pt x="97" y="169"/>
                  </a:lnTo>
                  <a:close/>
                  <a:moveTo>
                    <a:pt x="100" y="171"/>
                  </a:moveTo>
                  <a:lnTo>
                    <a:pt x="99" y="171"/>
                  </a:lnTo>
                  <a:lnTo>
                    <a:pt x="99" y="172"/>
                  </a:lnTo>
                  <a:lnTo>
                    <a:pt x="100" y="172"/>
                  </a:lnTo>
                  <a:lnTo>
                    <a:pt x="100" y="171"/>
                  </a:lnTo>
                  <a:close/>
                  <a:moveTo>
                    <a:pt x="135" y="73"/>
                  </a:moveTo>
                  <a:lnTo>
                    <a:pt x="133" y="73"/>
                  </a:lnTo>
                  <a:lnTo>
                    <a:pt x="133" y="74"/>
                  </a:lnTo>
                  <a:lnTo>
                    <a:pt x="135" y="74"/>
                  </a:lnTo>
                  <a:lnTo>
                    <a:pt x="135" y="73"/>
                  </a:lnTo>
                  <a:close/>
                  <a:moveTo>
                    <a:pt x="70" y="90"/>
                  </a:moveTo>
                  <a:lnTo>
                    <a:pt x="69" y="90"/>
                  </a:lnTo>
                  <a:lnTo>
                    <a:pt x="68" y="91"/>
                  </a:lnTo>
                  <a:lnTo>
                    <a:pt x="67" y="91"/>
                  </a:lnTo>
                  <a:lnTo>
                    <a:pt x="67" y="93"/>
                  </a:lnTo>
                  <a:lnTo>
                    <a:pt x="68" y="93"/>
                  </a:lnTo>
                  <a:lnTo>
                    <a:pt x="68" y="91"/>
                  </a:lnTo>
                  <a:lnTo>
                    <a:pt x="69" y="91"/>
                  </a:lnTo>
                  <a:lnTo>
                    <a:pt x="70" y="91"/>
                  </a:lnTo>
                  <a:lnTo>
                    <a:pt x="70" y="90"/>
                  </a:lnTo>
                  <a:close/>
                  <a:moveTo>
                    <a:pt x="157" y="64"/>
                  </a:moveTo>
                  <a:lnTo>
                    <a:pt x="155" y="64"/>
                  </a:lnTo>
                  <a:lnTo>
                    <a:pt x="155" y="65"/>
                  </a:lnTo>
                  <a:lnTo>
                    <a:pt x="157" y="65"/>
                  </a:lnTo>
                  <a:lnTo>
                    <a:pt x="157" y="67"/>
                  </a:lnTo>
                  <a:lnTo>
                    <a:pt x="158" y="67"/>
                  </a:lnTo>
                  <a:lnTo>
                    <a:pt x="158" y="68"/>
                  </a:lnTo>
                  <a:lnTo>
                    <a:pt x="158" y="69"/>
                  </a:lnTo>
                  <a:lnTo>
                    <a:pt x="159" y="69"/>
                  </a:lnTo>
                  <a:lnTo>
                    <a:pt x="159" y="68"/>
                  </a:lnTo>
                  <a:lnTo>
                    <a:pt x="158" y="67"/>
                  </a:lnTo>
                  <a:lnTo>
                    <a:pt x="158" y="65"/>
                  </a:lnTo>
                  <a:lnTo>
                    <a:pt x="157" y="65"/>
                  </a:lnTo>
                  <a:lnTo>
                    <a:pt x="157" y="64"/>
                  </a:lnTo>
                  <a:close/>
                  <a:moveTo>
                    <a:pt x="137" y="73"/>
                  </a:moveTo>
                  <a:lnTo>
                    <a:pt x="136" y="73"/>
                  </a:lnTo>
                  <a:lnTo>
                    <a:pt x="136" y="74"/>
                  </a:lnTo>
                  <a:lnTo>
                    <a:pt x="137" y="74"/>
                  </a:lnTo>
                  <a:lnTo>
                    <a:pt x="137" y="73"/>
                  </a:lnTo>
                  <a:close/>
                  <a:moveTo>
                    <a:pt x="109" y="1"/>
                  </a:moveTo>
                  <a:lnTo>
                    <a:pt x="109" y="0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3" y="0"/>
                  </a:lnTo>
                  <a:lnTo>
                    <a:pt x="113" y="1"/>
                  </a:lnTo>
                  <a:lnTo>
                    <a:pt x="113" y="1"/>
                  </a:lnTo>
                  <a:lnTo>
                    <a:pt x="113" y="2"/>
                  </a:lnTo>
                  <a:lnTo>
                    <a:pt x="114" y="2"/>
                  </a:lnTo>
                  <a:lnTo>
                    <a:pt x="114" y="4"/>
                  </a:lnTo>
                  <a:lnTo>
                    <a:pt x="115" y="4"/>
                  </a:lnTo>
                  <a:lnTo>
                    <a:pt x="115" y="5"/>
                  </a:lnTo>
                  <a:lnTo>
                    <a:pt x="115" y="6"/>
                  </a:lnTo>
                  <a:lnTo>
                    <a:pt x="117" y="6"/>
                  </a:lnTo>
                  <a:lnTo>
                    <a:pt x="117" y="8"/>
                  </a:lnTo>
                  <a:lnTo>
                    <a:pt x="115" y="8"/>
                  </a:lnTo>
                  <a:lnTo>
                    <a:pt x="115" y="9"/>
                  </a:lnTo>
                  <a:lnTo>
                    <a:pt x="117" y="9"/>
                  </a:lnTo>
                  <a:lnTo>
                    <a:pt x="117" y="10"/>
                  </a:lnTo>
                  <a:lnTo>
                    <a:pt x="117" y="11"/>
                  </a:lnTo>
                  <a:lnTo>
                    <a:pt x="117" y="13"/>
                  </a:lnTo>
                  <a:lnTo>
                    <a:pt x="117" y="14"/>
                  </a:lnTo>
                  <a:lnTo>
                    <a:pt x="117" y="15"/>
                  </a:lnTo>
                  <a:lnTo>
                    <a:pt x="115" y="17"/>
                  </a:lnTo>
                  <a:lnTo>
                    <a:pt x="115" y="18"/>
                  </a:lnTo>
                  <a:lnTo>
                    <a:pt x="115" y="19"/>
                  </a:lnTo>
                  <a:lnTo>
                    <a:pt x="114" y="19"/>
                  </a:lnTo>
                  <a:lnTo>
                    <a:pt x="114" y="20"/>
                  </a:lnTo>
                  <a:lnTo>
                    <a:pt x="114" y="22"/>
                  </a:lnTo>
                  <a:lnTo>
                    <a:pt x="113" y="22"/>
                  </a:lnTo>
                  <a:lnTo>
                    <a:pt x="113" y="23"/>
                  </a:lnTo>
                  <a:lnTo>
                    <a:pt x="113" y="23"/>
                  </a:lnTo>
                  <a:lnTo>
                    <a:pt x="113" y="24"/>
                  </a:lnTo>
                  <a:lnTo>
                    <a:pt x="113" y="26"/>
                  </a:lnTo>
                  <a:lnTo>
                    <a:pt x="113" y="27"/>
                  </a:lnTo>
                  <a:lnTo>
                    <a:pt x="112" y="27"/>
                  </a:lnTo>
                  <a:lnTo>
                    <a:pt x="112" y="28"/>
                  </a:lnTo>
                  <a:lnTo>
                    <a:pt x="112" y="29"/>
                  </a:lnTo>
                  <a:lnTo>
                    <a:pt x="112" y="31"/>
                  </a:lnTo>
                  <a:lnTo>
                    <a:pt x="112" y="31"/>
                  </a:lnTo>
                  <a:lnTo>
                    <a:pt x="112" y="32"/>
                  </a:lnTo>
                  <a:lnTo>
                    <a:pt x="110" y="32"/>
                  </a:lnTo>
                  <a:lnTo>
                    <a:pt x="109" y="32"/>
                  </a:lnTo>
                  <a:lnTo>
                    <a:pt x="108" y="32"/>
                  </a:lnTo>
                  <a:lnTo>
                    <a:pt x="108" y="31"/>
                  </a:lnTo>
                  <a:lnTo>
                    <a:pt x="106" y="31"/>
                  </a:lnTo>
                  <a:lnTo>
                    <a:pt x="106" y="32"/>
                  </a:lnTo>
                  <a:lnTo>
                    <a:pt x="105" y="32"/>
                  </a:lnTo>
                  <a:lnTo>
                    <a:pt x="105" y="33"/>
                  </a:lnTo>
                  <a:lnTo>
                    <a:pt x="104" y="33"/>
                  </a:lnTo>
                  <a:lnTo>
                    <a:pt x="104" y="35"/>
                  </a:lnTo>
                  <a:lnTo>
                    <a:pt x="104" y="36"/>
                  </a:lnTo>
                  <a:lnTo>
                    <a:pt x="105" y="36"/>
                  </a:lnTo>
                  <a:lnTo>
                    <a:pt x="105" y="37"/>
                  </a:lnTo>
                  <a:lnTo>
                    <a:pt x="104" y="37"/>
                  </a:lnTo>
                  <a:lnTo>
                    <a:pt x="103" y="37"/>
                  </a:lnTo>
                  <a:lnTo>
                    <a:pt x="101" y="37"/>
                  </a:lnTo>
                  <a:lnTo>
                    <a:pt x="100" y="37"/>
                  </a:lnTo>
                  <a:lnTo>
                    <a:pt x="100" y="38"/>
                  </a:lnTo>
                  <a:lnTo>
                    <a:pt x="99" y="38"/>
                  </a:lnTo>
                  <a:lnTo>
                    <a:pt x="97" y="38"/>
                  </a:lnTo>
                  <a:lnTo>
                    <a:pt x="96" y="38"/>
                  </a:lnTo>
                  <a:lnTo>
                    <a:pt x="96" y="40"/>
                  </a:lnTo>
                  <a:lnTo>
                    <a:pt x="97" y="40"/>
                  </a:lnTo>
                  <a:lnTo>
                    <a:pt x="97" y="41"/>
                  </a:lnTo>
                  <a:lnTo>
                    <a:pt x="99" y="41"/>
                  </a:lnTo>
                  <a:lnTo>
                    <a:pt x="99" y="42"/>
                  </a:lnTo>
                  <a:lnTo>
                    <a:pt x="99" y="44"/>
                  </a:lnTo>
                  <a:lnTo>
                    <a:pt x="100" y="44"/>
                  </a:lnTo>
                  <a:lnTo>
                    <a:pt x="100" y="42"/>
                  </a:lnTo>
                  <a:lnTo>
                    <a:pt x="101" y="42"/>
                  </a:lnTo>
                  <a:lnTo>
                    <a:pt x="101" y="41"/>
                  </a:lnTo>
                  <a:lnTo>
                    <a:pt x="103" y="41"/>
                  </a:lnTo>
                  <a:lnTo>
                    <a:pt x="104" y="41"/>
                  </a:lnTo>
                  <a:lnTo>
                    <a:pt x="105" y="41"/>
                  </a:lnTo>
                  <a:lnTo>
                    <a:pt x="105" y="40"/>
                  </a:lnTo>
                  <a:lnTo>
                    <a:pt x="106" y="40"/>
                  </a:lnTo>
                  <a:lnTo>
                    <a:pt x="108" y="40"/>
                  </a:lnTo>
                  <a:lnTo>
                    <a:pt x="109" y="40"/>
                  </a:lnTo>
                  <a:lnTo>
                    <a:pt x="110" y="40"/>
                  </a:lnTo>
                  <a:lnTo>
                    <a:pt x="110" y="41"/>
                  </a:lnTo>
                  <a:lnTo>
                    <a:pt x="112" y="41"/>
                  </a:lnTo>
                  <a:lnTo>
                    <a:pt x="113" y="41"/>
                  </a:lnTo>
                  <a:lnTo>
                    <a:pt x="113" y="41"/>
                  </a:lnTo>
                  <a:lnTo>
                    <a:pt x="113" y="42"/>
                  </a:lnTo>
                  <a:lnTo>
                    <a:pt x="113" y="42"/>
                  </a:lnTo>
                  <a:lnTo>
                    <a:pt x="112" y="42"/>
                  </a:lnTo>
                  <a:lnTo>
                    <a:pt x="112" y="44"/>
                  </a:lnTo>
                  <a:lnTo>
                    <a:pt x="113" y="44"/>
                  </a:lnTo>
                  <a:lnTo>
                    <a:pt x="113" y="44"/>
                  </a:lnTo>
                  <a:lnTo>
                    <a:pt x="113" y="42"/>
                  </a:lnTo>
                  <a:lnTo>
                    <a:pt x="114" y="42"/>
                  </a:lnTo>
                  <a:lnTo>
                    <a:pt x="115" y="42"/>
                  </a:lnTo>
                  <a:lnTo>
                    <a:pt x="115" y="41"/>
                  </a:lnTo>
                  <a:lnTo>
                    <a:pt x="115" y="40"/>
                  </a:lnTo>
                  <a:lnTo>
                    <a:pt x="117" y="40"/>
                  </a:lnTo>
                  <a:lnTo>
                    <a:pt x="117" y="38"/>
                  </a:lnTo>
                  <a:lnTo>
                    <a:pt x="115" y="38"/>
                  </a:lnTo>
                  <a:lnTo>
                    <a:pt x="115" y="37"/>
                  </a:lnTo>
                  <a:lnTo>
                    <a:pt x="114" y="37"/>
                  </a:lnTo>
                  <a:lnTo>
                    <a:pt x="114" y="36"/>
                  </a:lnTo>
                  <a:lnTo>
                    <a:pt x="115" y="36"/>
                  </a:lnTo>
                  <a:lnTo>
                    <a:pt x="115" y="35"/>
                  </a:lnTo>
                  <a:lnTo>
                    <a:pt x="117" y="35"/>
                  </a:lnTo>
                  <a:lnTo>
                    <a:pt x="117" y="33"/>
                  </a:lnTo>
                  <a:lnTo>
                    <a:pt x="118" y="33"/>
                  </a:lnTo>
                  <a:lnTo>
                    <a:pt x="118" y="32"/>
                  </a:lnTo>
                  <a:lnTo>
                    <a:pt x="119" y="32"/>
                  </a:lnTo>
                  <a:lnTo>
                    <a:pt x="119" y="31"/>
                  </a:lnTo>
                  <a:lnTo>
                    <a:pt x="121" y="31"/>
                  </a:lnTo>
                  <a:lnTo>
                    <a:pt x="121" y="31"/>
                  </a:lnTo>
                  <a:lnTo>
                    <a:pt x="122" y="31"/>
                  </a:lnTo>
                  <a:lnTo>
                    <a:pt x="122" y="29"/>
                  </a:lnTo>
                  <a:lnTo>
                    <a:pt x="123" y="29"/>
                  </a:lnTo>
                  <a:lnTo>
                    <a:pt x="123" y="28"/>
                  </a:lnTo>
                  <a:lnTo>
                    <a:pt x="124" y="28"/>
                  </a:lnTo>
                  <a:lnTo>
                    <a:pt x="126" y="28"/>
                  </a:lnTo>
                  <a:lnTo>
                    <a:pt x="127" y="28"/>
                  </a:lnTo>
                  <a:lnTo>
                    <a:pt x="128" y="28"/>
                  </a:lnTo>
                  <a:lnTo>
                    <a:pt x="128" y="29"/>
                  </a:lnTo>
                  <a:lnTo>
                    <a:pt x="130" y="29"/>
                  </a:lnTo>
                  <a:lnTo>
                    <a:pt x="131" y="29"/>
                  </a:lnTo>
                  <a:lnTo>
                    <a:pt x="131" y="31"/>
                  </a:lnTo>
                  <a:lnTo>
                    <a:pt x="132" y="31"/>
                  </a:lnTo>
                  <a:lnTo>
                    <a:pt x="132" y="31"/>
                  </a:lnTo>
                  <a:lnTo>
                    <a:pt x="133" y="31"/>
                  </a:lnTo>
                  <a:lnTo>
                    <a:pt x="133" y="32"/>
                  </a:lnTo>
                  <a:lnTo>
                    <a:pt x="135" y="32"/>
                  </a:lnTo>
                  <a:lnTo>
                    <a:pt x="135" y="33"/>
                  </a:lnTo>
                  <a:lnTo>
                    <a:pt x="136" y="33"/>
                  </a:lnTo>
                  <a:lnTo>
                    <a:pt x="136" y="35"/>
                  </a:lnTo>
                  <a:lnTo>
                    <a:pt x="136" y="36"/>
                  </a:lnTo>
                  <a:lnTo>
                    <a:pt x="137" y="36"/>
                  </a:lnTo>
                  <a:lnTo>
                    <a:pt x="137" y="37"/>
                  </a:lnTo>
                  <a:lnTo>
                    <a:pt x="139" y="37"/>
                  </a:lnTo>
                  <a:lnTo>
                    <a:pt x="140" y="37"/>
                  </a:lnTo>
                  <a:lnTo>
                    <a:pt x="140" y="38"/>
                  </a:lnTo>
                  <a:lnTo>
                    <a:pt x="141" y="38"/>
                  </a:lnTo>
                  <a:lnTo>
                    <a:pt x="141" y="40"/>
                  </a:lnTo>
                  <a:lnTo>
                    <a:pt x="142" y="40"/>
                  </a:lnTo>
                  <a:lnTo>
                    <a:pt x="142" y="41"/>
                  </a:lnTo>
                  <a:lnTo>
                    <a:pt x="144" y="42"/>
                  </a:lnTo>
                  <a:lnTo>
                    <a:pt x="144" y="42"/>
                  </a:lnTo>
                  <a:lnTo>
                    <a:pt x="144" y="44"/>
                  </a:lnTo>
                  <a:lnTo>
                    <a:pt x="144" y="45"/>
                  </a:lnTo>
                  <a:lnTo>
                    <a:pt x="145" y="45"/>
                  </a:lnTo>
                  <a:lnTo>
                    <a:pt x="146" y="45"/>
                  </a:lnTo>
                  <a:lnTo>
                    <a:pt x="146" y="46"/>
                  </a:lnTo>
                  <a:lnTo>
                    <a:pt x="146" y="47"/>
                  </a:lnTo>
                  <a:lnTo>
                    <a:pt x="148" y="47"/>
                  </a:lnTo>
                  <a:lnTo>
                    <a:pt x="148" y="49"/>
                  </a:lnTo>
                  <a:lnTo>
                    <a:pt x="146" y="49"/>
                  </a:lnTo>
                  <a:lnTo>
                    <a:pt x="146" y="50"/>
                  </a:lnTo>
                  <a:lnTo>
                    <a:pt x="148" y="50"/>
                  </a:lnTo>
                  <a:lnTo>
                    <a:pt x="149" y="50"/>
                  </a:lnTo>
                  <a:lnTo>
                    <a:pt x="149" y="51"/>
                  </a:lnTo>
                  <a:lnTo>
                    <a:pt x="150" y="51"/>
                  </a:lnTo>
                  <a:lnTo>
                    <a:pt x="150" y="53"/>
                  </a:lnTo>
                  <a:lnTo>
                    <a:pt x="150" y="54"/>
                  </a:lnTo>
                  <a:lnTo>
                    <a:pt x="149" y="54"/>
                  </a:lnTo>
                  <a:lnTo>
                    <a:pt x="149" y="55"/>
                  </a:lnTo>
                  <a:lnTo>
                    <a:pt x="149" y="56"/>
                  </a:lnTo>
                  <a:lnTo>
                    <a:pt x="148" y="56"/>
                  </a:lnTo>
                  <a:lnTo>
                    <a:pt x="148" y="58"/>
                  </a:lnTo>
                  <a:lnTo>
                    <a:pt x="146" y="58"/>
                  </a:lnTo>
                  <a:lnTo>
                    <a:pt x="146" y="59"/>
                  </a:lnTo>
                  <a:lnTo>
                    <a:pt x="145" y="59"/>
                  </a:lnTo>
                  <a:lnTo>
                    <a:pt x="145" y="60"/>
                  </a:lnTo>
                  <a:lnTo>
                    <a:pt x="144" y="60"/>
                  </a:lnTo>
                  <a:lnTo>
                    <a:pt x="144" y="60"/>
                  </a:lnTo>
                  <a:lnTo>
                    <a:pt x="144" y="62"/>
                  </a:lnTo>
                  <a:lnTo>
                    <a:pt x="144" y="62"/>
                  </a:lnTo>
                  <a:lnTo>
                    <a:pt x="142" y="62"/>
                  </a:lnTo>
                  <a:lnTo>
                    <a:pt x="142" y="63"/>
                  </a:lnTo>
                  <a:lnTo>
                    <a:pt x="141" y="63"/>
                  </a:lnTo>
                  <a:lnTo>
                    <a:pt x="141" y="64"/>
                  </a:lnTo>
                  <a:lnTo>
                    <a:pt x="141" y="65"/>
                  </a:lnTo>
                  <a:lnTo>
                    <a:pt x="142" y="65"/>
                  </a:lnTo>
                  <a:lnTo>
                    <a:pt x="142" y="64"/>
                  </a:lnTo>
                  <a:lnTo>
                    <a:pt x="144" y="64"/>
                  </a:lnTo>
                  <a:lnTo>
                    <a:pt x="144" y="64"/>
                  </a:lnTo>
                  <a:lnTo>
                    <a:pt x="144" y="63"/>
                  </a:lnTo>
                  <a:lnTo>
                    <a:pt x="145" y="63"/>
                  </a:lnTo>
                  <a:lnTo>
                    <a:pt x="145" y="64"/>
                  </a:lnTo>
                  <a:lnTo>
                    <a:pt x="144" y="64"/>
                  </a:lnTo>
                  <a:lnTo>
                    <a:pt x="144" y="65"/>
                  </a:lnTo>
                  <a:lnTo>
                    <a:pt x="144" y="67"/>
                  </a:lnTo>
                  <a:lnTo>
                    <a:pt x="144" y="67"/>
                  </a:lnTo>
                  <a:lnTo>
                    <a:pt x="144" y="68"/>
                  </a:lnTo>
                  <a:lnTo>
                    <a:pt x="142" y="68"/>
                  </a:lnTo>
                  <a:lnTo>
                    <a:pt x="141" y="68"/>
                  </a:lnTo>
                  <a:lnTo>
                    <a:pt x="141" y="69"/>
                  </a:lnTo>
                  <a:lnTo>
                    <a:pt x="142" y="68"/>
                  </a:lnTo>
                  <a:lnTo>
                    <a:pt x="142" y="69"/>
                  </a:lnTo>
                  <a:lnTo>
                    <a:pt x="144" y="69"/>
                  </a:lnTo>
                  <a:lnTo>
                    <a:pt x="144" y="69"/>
                  </a:lnTo>
                  <a:lnTo>
                    <a:pt x="144" y="71"/>
                  </a:lnTo>
                  <a:lnTo>
                    <a:pt x="145" y="71"/>
                  </a:lnTo>
                  <a:lnTo>
                    <a:pt x="145" y="72"/>
                  </a:lnTo>
                  <a:lnTo>
                    <a:pt x="145" y="73"/>
                  </a:lnTo>
                  <a:lnTo>
                    <a:pt x="146" y="73"/>
                  </a:lnTo>
                  <a:lnTo>
                    <a:pt x="146" y="72"/>
                  </a:lnTo>
                  <a:lnTo>
                    <a:pt x="146" y="71"/>
                  </a:lnTo>
                  <a:lnTo>
                    <a:pt x="146" y="69"/>
                  </a:lnTo>
                  <a:lnTo>
                    <a:pt x="146" y="68"/>
                  </a:lnTo>
                  <a:lnTo>
                    <a:pt x="146" y="67"/>
                  </a:lnTo>
                  <a:lnTo>
                    <a:pt x="148" y="67"/>
                  </a:lnTo>
                  <a:lnTo>
                    <a:pt x="149" y="67"/>
                  </a:lnTo>
                  <a:lnTo>
                    <a:pt x="149" y="65"/>
                  </a:lnTo>
                  <a:lnTo>
                    <a:pt x="149" y="64"/>
                  </a:lnTo>
                  <a:lnTo>
                    <a:pt x="150" y="64"/>
                  </a:lnTo>
                  <a:lnTo>
                    <a:pt x="151" y="64"/>
                  </a:lnTo>
                  <a:lnTo>
                    <a:pt x="151" y="65"/>
                  </a:lnTo>
                  <a:lnTo>
                    <a:pt x="153" y="65"/>
                  </a:lnTo>
                  <a:lnTo>
                    <a:pt x="153" y="64"/>
                  </a:lnTo>
                  <a:lnTo>
                    <a:pt x="153" y="63"/>
                  </a:lnTo>
                  <a:lnTo>
                    <a:pt x="153" y="62"/>
                  </a:lnTo>
                  <a:lnTo>
                    <a:pt x="154" y="62"/>
                  </a:lnTo>
                  <a:lnTo>
                    <a:pt x="154" y="62"/>
                  </a:lnTo>
                  <a:lnTo>
                    <a:pt x="155" y="62"/>
                  </a:lnTo>
                  <a:lnTo>
                    <a:pt x="157" y="62"/>
                  </a:lnTo>
                  <a:lnTo>
                    <a:pt x="157" y="62"/>
                  </a:lnTo>
                  <a:lnTo>
                    <a:pt x="158" y="62"/>
                  </a:lnTo>
                  <a:lnTo>
                    <a:pt x="158" y="62"/>
                  </a:lnTo>
                  <a:lnTo>
                    <a:pt x="159" y="62"/>
                  </a:lnTo>
                  <a:lnTo>
                    <a:pt x="159" y="62"/>
                  </a:lnTo>
                  <a:lnTo>
                    <a:pt x="159" y="63"/>
                  </a:lnTo>
                  <a:lnTo>
                    <a:pt x="158" y="63"/>
                  </a:lnTo>
                  <a:lnTo>
                    <a:pt x="158" y="64"/>
                  </a:lnTo>
                  <a:lnTo>
                    <a:pt x="159" y="64"/>
                  </a:lnTo>
                  <a:lnTo>
                    <a:pt x="159" y="63"/>
                  </a:lnTo>
                  <a:lnTo>
                    <a:pt x="160" y="63"/>
                  </a:lnTo>
                  <a:lnTo>
                    <a:pt x="162" y="63"/>
                  </a:lnTo>
                  <a:lnTo>
                    <a:pt x="163" y="63"/>
                  </a:lnTo>
                  <a:lnTo>
                    <a:pt x="163" y="64"/>
                  </a:lnTo>
                  <a:lnTo>
                    <a:pt x="162" y="64"/>
                  </a:lnTo>
                  <a:lnTo>
                    <a:pt x="162" y="65"/>
                  </a:lnTo>
                  <a:lnTo>
                    <a:pt x="162" y="67"/>
                  </a:lnTo>
                  <a:lnTo>
                    <a:pt x="163" y="67"/>
                  </a:lnTo>
                  <a:lnTo>
                    <a:pt x="163" y="68"/>
                  </a:lnTo>
                  <a:lnTo>
                    <a:pt x="163" y="69"/>
                  </a:lnTo>
                  <a:lnTo>
                    <a:pt x="163" y="71"/>
                  </a:lnTo>
                  <a:lnTo>
                    <a:pt x="164" y="71"/>
                  </a:lnTo>
                  <a:lnTo>
                    <a:pt x="164" y="69"/>
                  </a:lnTo>
                  <a:lnTo>
                    <a:pt x="166" y="69"/>
                  </a:lnTo>
                  <a:lnTo>
                    <a:pt x="166" y="71"/>
                  </a:lnTo>
                  <a:lnTo>
                    <a:pt x="167" y="71"/>
                  </a:lnTo>
                  <a:lnTo>
                    <a:pt x="167" y="72"/>
                  </a:lnTo>
                  <a:lnTo>
                    <a:pt x="166" y="73"/>
                  </a:lnTo>
                  <a:lnTo>
                    <a:pt x="166" y="76"/>
                  </a:lnTo>
                  <a:lnTo>
                    <a:pt x="164" y="77"/>
                  </a:lnTo>
                  <a:lnTo>
                    <a:pt x="164" y="80"/>
                  </a:lnTo>
                  <a:lnTo>
                    <a:pt x="163" y="82"/>
                  </a:lnTo>
                  <a:lnTo>
                    <a:pt x="163" y="84"/>
                  </a:lnTo>
                  <a:lnTo>
                    <a:pt x="162" y="86"/>
                  </a:lnTo>
                  <a:lnTo>
                    <a:pt x="162" y="89"/>
                  </a:lnTo>
                  <a:lnTo>
                    <a:pt x="162" y="90"/>
                  </a:lnTo>
                  <a:lnTo>
                    <a:pt x="160" y="91"/>
                  </a:lnTo>
                  <a:lnTo>
                    <a:pt x="160" y="93"/>
                  </a:lnTo>
                  <a:lnTo>
                    <a:pt x="160" y="94"/>
                  </a:lnTo>
                  <a:lnTo>
                    <a:pt x="159" y="94"/>
                  </a:lnTo>
                  <a:lnTo>
                    <a:pt x="159" y="98"/>
                  </a:lnTo>
                  <a:lnTo>
                    <a:pt x="158" y="98"/>
                  </a:lnTo>
                  <a:lnTo>
                    <a:pt x="158" y="99"/>
                  </a:lnTo>
                  <a:lnTo>
                    <a:pt x="158" y="100"/>
                  </a:lnTo>
                  <a:lnTo>
                    <a:pt x="158" y="102"/>
                  </a:lnTo>
                  <a:lnTo>
                    <a:pt x="157" y="104"/>
                  </a:lnTo>
                  <a:lnTo>
                    <a:pt x="157" y="105"/>
                  </a:lnTo>
                  <a:lnTo>
                    <a:pt x="155" y="109"/>
                  </a:lnTo>
                  <a:lnTo>
                    <a:pt x="155" y="111"/>
                  </a:lnTo>
                  <a:lnTo>
                    <a:pt x="154" y="112"/>
                  </a:lnTo>
                  <a:lnTo>
                    <a:pt x="154" y="113"/>
                  </a:lnTo>
                  <a:lnTo>
                    <a:pt x="154" y="116"/>
                  </a:lnTo>
                  <a:lnTo>
                    <a:pt x="153" y="116"/>
                  </a:lnTo>
                  <a:lnTo>
                    <a:pt x="153" y="120"/>
                  </a:lnTo>
                  <a:lnTo>
                    <a:pt x="151" y="122"/>
                  </a:lnTo>
                  <a:lnTo>
                    <a:pt x="151" y="123"/>
                  </a:lnTo>
                  <a:lnTo>
                    <a:pt x="151" y="125"/>
                  </a:lnTo>
                  <a:lnTo>
                    <a:pt x="150" y="125"/>
                  </a:lnTo>
                  <a:lnTo>
                    <a:pt x="150" y="126"/>
                  </a:lnTo>
                  <a:lnTo>
                    <a:pt x="149" y="130"/>
                  </a:lnTo>
                  <a:lnTo>
                    <a:pt x="148" y="135"/>
                  </a:lnTo>
                  <a:lnTo>
                    <a:pt x="148" y="136"/>
                  </a:lnTo>
                  <a:lnTo>
                    <a:pt x="146" y="138"/>
                  </a:lnTo>
                  <a:lnTo>
                    <a:pt x="146" y="140"/>
                  </a:lnTo>
                  <a:lnTo>
                    <a:pt x="145" y="144"/>
                  </a:lnTo>
                  <a:lnTo>
                    <a:pt x="144" y="145"/>
                  </a:lnTo>
                  <a:lnTo>
                    <a:pt x="144" y="147"/>
                  </a:lnTo>
                  <a:lnTo>
                    <a:pt x="144" y="150"/>
                  </a:lnTo>
                  <a:lnTo>
                    <a:pt x="144" y="152"/>
                  </a:lnTo>
                  <a:lnTo>
                    <a:pt x="144" y="153"/>
                  </a:lnTo>
                  <a:lnTo>
                    <a:pt x="142" y="154"/>
                  </a:lnTo>
                  <a:lnTo>
                    <a:pt x="141" y="157"/>
                  </a:lnTo>
                  <a:lnTo>
                    <a:pt x="140" y="165"/>
                  </a:lnTo>
                  <a:lnTo>
                    <a:pt x="140" y="166"/>
                  </a:lnTo>
                  <a:lnTo>
                    <a:pt x="139" y="167"/>
                  </a:lnTo>
                  <a:lnTo>
                    <a:pt x="139" y="169"/>
                  </a:lnTo>
                  <a:lnTo>
                    <a:pt x="139" y="170"/>
                  </a:lnTo>
                  <a:lnTo>
                    <a:pt x="137" y="171"/>
                  </a:lnTo>
                  <a:lnTo>
                    <a:pt x="137" y="172"/>
                  </a:lnTo>
                  <a:lnTo>
                    <a:pt x="135" y="181"/>
                  </a:lnTo>
                  <a:lnTo>
                    <a:pt x="135" y="183"/>
                  </a:lnTo>
                  <a:lnTo>
                    <a:pt x="133" y="185"/>
                  </a:lnTo>
                  <a:lnTo>
                    <a:pt x="133" y="187"/>
                  </a:lnTo>
                  <a:lnTo>
                    <a:pt x="132" y="188"/>
                  </a:lnTo>
                  <a:lnTo>
                    <a:pt x="132" y="189"/>
                  </a:lnTo>
                  <a:lnTo>
                    <a:pt x="131" y="192"/>
                  </a:lnTo>
                  <a:lnTo>
                    <a:pt x="131" y="193"/>
                  </a:lnTo>
                  <a:lnTo>
                    <a:pt x="131" y="196"/>
                  </a:lnTo>
                  <a:lnTo>
                    <a:pt x="130" y="196"/>
                  </a:lnTo>
                  <a:lnTo>
                    <a:pt x="92" y="185"/>
                  </a:lnTo>
                  <a:lnTo>
                    <a:pt x="83" y="183"/>
                  </a:lnTo>
                  <a:lnTo>
                    <a:pt x="82" y="189"/>
                  </a:lnTo>
                  <a:lnTo>
                    <a:pt x="81" y="189"/>
                  </a:lnTo>
                  <a:lnTo>
                    <a:pt x="81" y="188"/>
                  </a:lnTo>
                  <a:lnTo>
                    <a:pt x="79" y="188"/>
                  </a:lnTo>
                  <a:lnTo>
                    <a:pt x="77" y="187"/>
                  </a:lnTo>
                  <a:lnTo>
                    <a:pt x="78" y="184"/>
                  </a:lnTo>
                  <a:lnTo>
                    <a:pt x="79" y="180"/>
                  </a:lnTo>
                  <a:lnTo>
                    <a:pt x="78" y="180"/>
                  </a:lnTo>
                  <a:lnTo>
                    <a:pt x="77" y="180"/>
                  </a:lnTo>
                  <a:lnTo>
                    <a:pt x="61" y="174"/>
                  </a:lnTo>
                  <a:lnTo>
                    <a:pt x="51" y="170"/>
                  </a:lnTo>
                  <a:lnTo>
                    <a:pt x="19" y="157"/>
                  </a:lnTo>
                  <a:lnTo>
                    <a:pt x="7" y="153"/>
                  </a:lnTo>
                  <a:lnTo>
                    <a:pt x="7" y="156"/>
                  </a:lnTo>
                  <a:lnTo>
                    <a:pt x="7" y="160"/>
                  </a:lnTo>
                  <a:lnTo>
                    <a:pt x="9" y="165"/>
                  </a:lnTo>
                  <a:lnTo>
                    <a:pt x="11" y="171"/>
                  </a:lnTo>
                  <a:lnTo>
                    <a:pt x="2" y="169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3"/>
                  </a:lnTo>
                  <a:lnTo>
                    <a:pt x="0" y="162"/>
                  </a:lnTo>
                  <a:lnTo>
                    <a:pt x="0" y="161"/>
                  </a:lnTo>
                  <a:lnTo>
                    <a:pt x="0" y="160"/>
                  </a:lnTo>
                  <a:lnTo>
                    <a:pt x="0" y="158"/>
                  </a:lnTo>
                  <a:lnTo>
                    <a:pt x="0" y="157"/>
                  </a:lnTo>
                  <a:lnTo>
                    <a:pt x="1" y="157"/>
                  </a:lnTo>
                  <a:lnTo>
                    <a:pt x="1" y="156"/>
                  </a:lnTo>
                  <a:lnTo>
                    <a:pt x="1" y="156"/>
                  </a:lnTo>
                  <a:lnTo>
                    <a:pt x="1" y="154"/>
                  </a:lnTo>
                  <a:lnTo>
                    <a:pt x="1" y="153"/>
                  </a:lnTo>
                  <a:lnTo>
                    <a:pt x="1" y="152"/>
                  </a:lnTo>
                  <a:lnTo>
                    <a:pt x="2" y="152"/>
                  </a:lnTo>
                  <a:lnTo>
                    <a:pt x="2" y="150"/>
                  </a:lnTo>
                  <a:lnTo>
                    <a:pt x="2" y="149"/>
                  </a:lnTo>
                  <a:lnTo>
                    <a:pt x="3" y="149"/>
                  </a:lnTo>
                  <a:lnTo>
                    <a:pt x="5" y="149"/>
                  </a:lnTo>
                  <a:lnTo>
                    <a:pt x="5" y="148"/>
                  </a:lnTo>
                  <a:lnTo>
                    <a:pt x="6" y="148"/>
                  </a:lnTo>
                  <a:lnTo>
                    <a:pt x="7" y="148"/>
                  </a:lnTo>
                  <a:lnTo>
                    <a:pt x="9" y="148"/>
                  </a:lnTo>
                  <a:lnTo>
                    <a:pt x="10" y="148"/>
                  </a:lnTo>
                  <a:lnTo>
                    <a:pt x="11" y="148"/>
                  </a:lnTo>
                  <a:lnTo>
                    <a:pt x="12" y="148"/>
                  </a:lnTo>
                  <a:lnTo>
                    <a:pt x="14" y="148"/>
                  </a:lnTo>
                  <a:lnTo>
                    <a:pt x="15" y="148"/>
                  </a:lnTo>
                  <a:lnTo>
                    <a:pt x="16" y="148"/>
                  </a:lnTo>
                  <a:lnTo>
                    <a:pt x="18" y="148"/>
                  </a:lnTo>
                  <a:lnTo>
                    <a:pt x="19" y="148"/>
                  </a:lnTo>
                  <a:lnTo>
                    <a:pt x="20" y="148"/>
                  </a:lnTo>
                  <a:lnTo>
                    <a:pt x="20" y="148"/>
                  </a:lnTo>
                  <a:lnTo>
                    <a:pt x="22" y="148"/>
                  </a:lnTo>
                  <a:lnTo>
                    <a:pt x="23" y="148"/>
                  </a:lnTo>
                  <a:lnTo>
                    <a:pt x="23" y="149"/>
                  </a:lnTo>
                  <a:lnTo>
                    <a:pt x="24" y="149"/>
                  </a:lnTo>
                  <a:lnTo>
                    <a:pt x="25" y="149"/>
                  </a:lnTo>
                  <a:lnTo>
                    <a:pt x="27" y="149"/>
                  </a:lnTo>
                  <a:lnTo>
                    <a:pt x="28" y="149"/>
                  </a:lnTo>
                  <a:lnTo>
                    <a:pt x="29" y="149"/>
                  </a:lnTo>
                  <a:lnTo>
                    <a:pt x="31" y="149"/>
                  </a:lnTo>
                  <a:lnTo>
                    <a:pt x="32" y="149"/>
                  </a:lnTo>
                  <a:lnTo>
                    <a:pt x="32" y="150"/>
                  </a:lnTo>
                  <a:lnTo>
                    <a:pt x="33" y="150"/>
                  </a:lnTo>
                  <a:lnTo>
                    <a:pt x="34" y="150"/>
                  </a:lnTo>
                  <a:lnTo>
                    <a:pt x="36" y="150"/>
                  </a:lnTo>
                  <a:lnTo>
                    <a:pt x="37" y="150"/>
                  </a:lnTo>
                  <a:lnTo>
                    <a:pt x="38" y="150"/>
                  </a:lnTo>
                  <a:lnTo>
                    <a:pt x="40" y="150"/>
                  </a:lnTo>
                  <a:lnTo>
                    <a:pt x="40" y="152"/>
                  </a:lnTo>
                  <a:lnTo>
                    <a:pt x="41" y="152"/>
                  </a:lnTo>
                  <a:lnTo>
                    <a:pt x="42" y="152"/>
                  </a:lnTo>
                  <a:lnTo>
                    <a:pt x="43" y="152"/>
                  </a:lnTo>
                  <a:lnTo>
                    <a:pt x="45" y="152"/>
                  </a:lnTo>
                  <a:lnTo>
                    <a:pt x="46" y="152"/>
                  </a:lnTo>
                  <a:lnTo>
                    <a:pt x="46" y="153"/>
                  </a:lnTo>
                  <a:lnTo>
                    <a:pt x="47" y="153"/>
                  </a:lnTo>
                  <a:lnTo>
                    <a:pt x="49" y="153"/>
                  </a:lnTo>
                  <a:lnTo>
                    <a:pt x="50" y="153"/>
                  </a:lnTo>
                  <a:lnTo>
                    <a:pt x="51" y="153"/>
                  </a:lnTo>
                  <a:lnTo>
                    <a:pt x="51" y="154"/>
                  </a:lnTo>
                  <a:lnTo>
                    <a:pt x="51" y="154"/>
                  </a:lnTo>
                  <a:lnTo>
                    <a:pt x="52" y="154"/>
                  </a:lnTo>
                  <a:lnTo>
                    <a:pt x="54" y="154"/>
                  </a:lnTo>
                  <a:lnTo>
                    <a:pt x="55" y="154"/>
                  </a:lnTo>
                  <a:lnTo>
                    <a:pt x="56" y="154"/>
                  </a:lnTo>
                  <a:lnTo>
                    <a:pt x="58" y="154"/>
                  </a:lnTo>
                  <a:lnTo>
                    <a:pt x="58" y="156"/>
                  </a:lnTo>
                  <a:lnTo>
                    <a:pt x="59" y="156"/>
                  </a:lnTo>
                  <a:lnTo>
                    <a:pt x="60" y="156"/>
                  </a:lnTo>
                  <a:lnTo>
                    <a:pt x="61" y="156"/>
                  </a:lnTo>
                  <a:lnTo>
                    <a:pt x="61" y="156"/>
                  </a:lnTo>
                  <a:lnTo>
                    <a:pt x="63" y="156"/>
                  </a:lnTo>
                  <a:lnTo>
                    <a:pt x="63" y="157"/>
                  </a:lnTo>
                  <a:lnTo>
                    <a:pt x="64" y="157"/>
                  </a:lnTo>
                  <a:lnTo>
                    <a:pt x="64" y="158"/>
                  </a:lnTo>
                  <a:lnTo>
                    <a:pt x="65" y="158"/>
                  </a:lnTo>
                  <a:lnTo>
                    <a:pt x="65" y="160"/>
                  </a:lnTo>
                  <a:lnTo>
                    <a:pt x="67" y="160"/>
                  </a:lnTo>
                  <a:lnTo>
                    <a:pt x="68" y="160"/>
                  </a:lnTo>
                  <a:lnTo>
                    <a:pt x="69" y="160"/>
                  </a:lnTo>
                  <a:lnTo>
                    <a:pt x="69" y="161"/>
                  </a:lnTo>
                  <a:lnTo>
                    <a:pt x="70" y="161"/>
                  </a:lnTo>
                  <a:lnTo>
                    <a:pt x="70" y="162"/>
                  </a:lnTo>
                  <a:lnTo>
                    <a:pt x="72" y="162"/>
                  </a:lnTo>
                  <a:lnTo>
                    <a:pt x="73" y="162"/>
                  </a:lnTo>
                  <a:lnTo>
                    <a:pt x="74" y="162"/>
                  </a:lnTo>
                  <a:lnTo>
                    <a:pt x="76" y="162"/>
                  </a:lnTo>
                  <a:lnTo>
                    <a:pt x="77" y="162"/>
                  </a:lnTo>
                  <a:lnTo>
                    <a:pt x="77" y="163"/>
                  </a:lnTo>
                  <a:lnTo>
                    <a:pt x="78" y="163"/>
                  </a:lnTo>
                  <a:lnTo>
                    <a:pt x="78" y="165"/>
                  </a:lnTo>
                  <a:lnTo>
                    <a:pt x="79" y="165"/>
                  </a:lnTo>
                  <a:lnTo>
                    <a:pt x="81" y="165"/>
                  </a:lnTo>
                  <a:lnTo>
                    <a:pt x="81" y="166"/>
                  </a:lnTo>
                  <a:lnTo>
                    <a:pt x="81" y="167"/>
                  </a:lnTo>
                  <a:lnTo>
                    <a:pt x="82" y="167"/>
                  </a:lnTo>
                  <a:lnTo>
                    <a:pt x="82" y="167"/>
                  </a:lnTo>
                  <a:lnTo>
                    <a:pt x="82" y="169"/>
                  </a:lnTo>
                  <a:lnTo>
                    <a:pt x="83" y="169"/>
                  </a:lnTo>
                  <a:lnTo>
                    <a:pt x="83" y="170"/>
                  </a:lnTo>
                  <a:lnTo>
                    <a:pt x="85" y="170"/>
                  </a:lnTo>
                  <a:lnTo>
                    <a:pt x="85" y="171"/>
                  </a:lnTo>
                  <a:lnTo>
                    <a:pt x="86" y="171"/>
                  </a:lnTo>
                  <a:lnTo>
                    <a:pt x="87" y="171"/>
                  </a:lnTo>
                  <a:lnTo>
                    <a:pt x="87" y="170"/>
                  </a:lnTo>
                  <a:lnTo>
                    <a:pt x="88" y="170"/>
                  </a:lnTo>
                  <a:lnTo>
                    <a:pt x="88" y="171"/>
                  </a:lnTo>
                  <a:lnTo>
                    <a:pt x="90" y="171"/>
                  </a:lnTo>
                  <a:lnTo>
                    <a:pt x="91" y="171"/>
                  </a:lnTo>
                  <a:lnTo>
                    <a:pt x="92" y="171"/>
                  </a:lnTo>
                  <a:lnTo>
                    <a:pt x="92" y="170"/>
                  </a:lnTo>
                  <a:lnTo>
                    <a:pt x="94" y="170"/>
                  </a:lnTo>
                  <a:lnTo>
                    <a:pt x="95" y="170"/>
                  </a:lnTo>
                  <a:lnTo>
                    <a:pt x="95" y="169"/>
                  </a:lnTo>
                  <a:lnTo>
                    <a:pt x="95" y="167"/>
                  </a:lnTo>
                  <a:lnTo>
                    <a:pt x="95" y="166"/>
                  </a:lnTo>
                  <a:lnTo>
                    <a:pt x="94" y="166"/>
                  </a:lnTo>
                  <a:lnTo>
                    <a:pt x="94" y="165"/>
                  </a:lnTo>
                  <a:lnTo>
                    <a:pt x="95" y="165"/>
                  </a:lnTo>
                  <a:lnTo>
                    <a:pt x="96" y="165"/>
                  </a:lnTo>
                  <a:lnTo>
                    <a:pt x="96" y="166"/>
                  </a:lnTo>
                  <a:lnTo>
                    <a:pt x="97" y="166"/>
                  </a:lnTo>
                  <a:lnTo>
                    <a:pt x="97" y="167"/>
                  </a:lnTo>
                  <a:lnTo>
                    <a:pt x="99" y="167"/>
                  </a:lnTo>
                  <a:lnTo>
                    <a:pt x="99" y="169"/>
                  </a:lnTo>
                  <a:lnTo>
                    <a:pt x="100" y="169"/>
                  </a:lnTo>
                  <a:lnTo>
                    <a:pt x="100" y="170"/>
                  </a:lnTo>
                  <a:lnTo>
                    <a:pt x="101" y="170"/>
                  </a:lnTo>
                  <a:lnTo>
                    <a:pt x="103" y="170"/>
                  </a:lnTo>
                  <a:lnTo>
                    <a:pt x="103" y="171"/>
                  </a:lnTo>
                  <a:lnTo>
                    <a:pt x="101" y="171"/>
                  </a:lnTo>
                  <a:lnTo>
                    <a:pt x="101" y="172"/>
                  </a:lnTo>
                  <a:lnTo>
                    <a:pt x="103" y="172"/>
                  </a:lnTo>
                  <a:lnTo>
                    <a:pt x="103" y="171"/>
                  </a:lnTo>
                  <a:lnTo>
                    <a:pt x="104" y="171"/>
                  </a:lnTo>
                  <a:lnTo>
                    <a:pt x="104" y="172"/>
                  </a:lnTo>
                  <a:lnTo>
                    <a:pt x="104" y="174"/>
                  </a:lnTo>
                  <a:lnTo>
                    <a:pt x="105" y="174"/>
                  </a:lnTo>
                  <a:lnTo>
                    <a:pt x="106" y="174"/>
                  </a:lnTo>
                  <a:lnTo>
                    <a:pt x="108" y="174"/>
                  </a:lnTo>
                  <a:lnTo>
                    <a:pt x="108" y="172"/>
                  </a:lnTo>
                  <a:lnTo>
                    <a:pt x="106" y="172"/>
                  </a:lnTo>
                  <a:lnTo>
                    <a:pt x="105" y="172"/>
                  </a:lnTo>
                  <a:lnTo>
                    <a:pt x="105" y="171"/>
                  </a:lnTo>
                  <a:lnTo>
                    <a:pt x="106" y="171"/>
                  </a:lnTo>
                  <a:lnTo>
                    <a:pt x="108" y="171"/>
                  </a:lnTo>
                  <a:lnTo>
                    <a:pt x="109" y="171"/>
                  </a:lnTo>
                  <a:lnTo>
                    <a:pt x="109" y="170"/>
                  </a:lnTo>
                  <a:lnTo>
                    <a:pt x="108" y="170"/>
                  </a:lnTo>
                  <a:lnTo>
                    <a:pt x="108" y="169"/>
                  </a:lnTo>
                  <a:lnTo>
                    <a:pt x="106" y="169"/>
                  </a:lnTo>
                  <a:lnTo>
                    <a:pt x="105" y="169"/>
                  </a:lnTo>
                  <a:lnTo>
                    <a:pt x="104" y="169"/>
                  </a:lnTo>
                  <a:lnTo>
                    <a:pt x="104" y="167"/>
                  </a:lnTo>
                  <a:lnTo>
                    <a:pt x="103" y="167"/>
                  </a:lnTo>
                  <a:lnTo>
                    <a:pt x="101" y="167"/>
                  </a:lnTo>
                  <a:lnTo>
                    <a:pt x="101" y="166"/>
                  </a:lnTo>
                  <a:lnTo>
                    <a:pt x="100" y="166"/>
                  </a:lnTo>
                  <a:lnTo>
                    <a:pt x="100" y="165"/>
                  </a:lnTo>
                  <a:lnTo>
                    <a:pt x="100" y="163"/>
                  </a:lnTo>
                  <a:lnTo>
                    <a:pt x="100" y="162"/>
                  </a:lnTo>
                  <a:lnTo>
                    <a:pt x="100" y="161"/>
                  </a:lnTo>
                  <a:lnTo>
                    <a:pt x="100" y="160"/>
                  </a:lnTo>
                  <a:lnTo>
                    <a:pt x="100" y="158"/>
                  </a:lnTo>
                  <a:lnTo>
                    <a:pt x="99" y="158"/>
                  </a:lnTo>
                  <a:lnTo>
                    <a:pt x="99" y="157"/>
                  </a:lnTo>
                  <a:lnTo>
                    <a:pt x="97" y="157"/>
                  </a:lnTo>
                  <a:lnTo>
                    <a:pt x="97" y="156"/>
                  </a:lnTo>
                  <a:lnTo>
                    <a:pt x="96" y="156"/>
                  </a:lnTo>
                  <a:lnTo>
                    <a:pt x="95" y="156"/>
                  </a:lnTo>
                  <a:lnTo>
                    <a:pt x="95" y="156"/>
                  </a:lnTo>
                  <a:lnTo>
                    <a:pt x="94" y="156"/>
                  </a:lnTo>
                  <a:lnTo>
                    <a:pt x="92" y="156"/>
                  </a:lnTo>
                  <a:lnTo>
                    <a:pt x="91" y="156"/>
                  </a:lnTo>
                  <a:lnTo>
                    <a:pt x="91" y="154"/>
                  </a:lnTo>
                  <a:lnTo>
                    <a:pt x="91" y="153"/>
                  </a:lnTo>
                  <a:lnTo>
                    <a:pt x="90" y="153"/>
                  </a:lnTo>
                  <a:lnTo>
                    <a:pt x="90" y="152"/>
                  </a:lnTo>
                  <a:lnTo>
                    <a:pt x="88" y="152"/>
                  </a:lnTo>
                  <a:lnTo>
                    <a:pt x="88" y="153"/>
                  </a:lnTo>
                  <a:lnTo>
                    <a:pt x="87" y="153"/>
                  </a:lnTo>
                  <a:lnTo>
                    <a:pt x="87" y="152"/>
                  </a:lnTo>
                  <a:lnTo>
                    <a:pt x="87" y="150"/>
                  </a:lnTo>
                  <a:lnTo>
                    <a:pt x="86" y="150"/>
                  </a:lnTo>
                  <a:lnTo>
                    <a:pt x="86" y="149"/>
                  </a:lnTo>
                  <a:lnTo>
                    <a:pt x="85" y="149"/>
                  </a:lnTo>
                  <a:lnTo>
                    <a:pt x="85" y="148"/>
                  </a:lnTo>
                  <a:lnTo>
                    <a:pt x="85" y="147"/>
                  </a:lnTo>
                  <a:lnTo>
                    <a:pt x="83" y="147"/>
                  </a:lnTo>
                  <a:lnTo>
                    <a:pt x="83" y="145"/>
                  </a:lnTo>
                  <a:lnTo>
                    <a:pt x="82" y="145"/>
                  </a:lnTo>
                  <a:lnTo>
                    <a:pt x="82" y="144"/>
                  </a:lnTo>
                  <a:lnTo>
                    <a:pt x="82" y="144"/>
                  </a:lnTo>
                  <a:lnTo>
                    <a:pt x="81" y="144"/>
                  </a:lnTo>
                  <a:lnTo>
                    <a:pt x="81" y="143"/>
                  </a:lnTo>
                  <a:lnTo>
                    <a:pt x="79" y="143"/>
                  </a:lnTo>
                  <a:lnTo>
                    <a:pt x="78" y="143"/>
                  </a:lnTo>
                  <a:lnTo>
                    <a:pt x="77" y="143"/>
                  </a:lnTo>
                  <a:lnTo>
                    <a:pt x="77" y="141"/>
                  </a:lnTo>
                  <a:lnTo>
                    <a:pt x="77" y="140"/>
                  </a:lnTo>
                  <a:lnTo>
                    <a:pt x="76" y="139"/>
                  </a:lnTo>
                  <a:lnTo>
                    <a:pt x="76" y="138"/>
                  </a:lnTo>
                  <a:lnTo>
                    <a:pt x="74" y="138"/>
                  </a:lnTo>
                  <a:lnTo>
                    <a:pt x="73" y="138"/>
                  </a:lnTo>
                  <a:lnTo>
                    <a:pt x="72" y="138"/>
                  </a:lnTo>
                  <a:lnTo>
                    <a:pt x="70" y="138"/>
                  </a:lnTo>
                  <a:lnTo>
                    <a:pt x="69" y="138"/>
                  </a:lnTo>
                  <a:lnTo>
                    <a:pt x="68" y="138"/>
                  </a:lnTo>
                  <a:lnTo>
                    <a:pt x="67" y="138"/>
                  </a:lnTo>
                  <a:lnTo>
                    <a:pt x="67" y="136"/>
                  </a:lnTo>
                  <a:lnTo>
                    <a:pt x="65" y="136"/>
                  </a:lnTo>
                  <a:lnTo>
                    <a:pt x="64" y="136"/>
                  </a:lnTo>
                  <a:lnTo>
                    <a:pt x="64" y="138"/>
                  </a:lnTo>
                  <a:lnTo>
                    <a:pt x="63" y="138"/>
                  </a:lnTo>
                  <a:lnTo>
                    <a:pt x="61" y="138"/>
                  </a:lnTo>
                  <a:lnTo>
                    <a:pt x="60" y="138"/>
                  </a:lnTo>
                  <a:lnTo>
                    <a:pt x="59" y="138"/>
                  </a:lnTo>
                  <a:lnTo>
                    <a:pt x="58" y="138"/>
                  </a:lnTo>
                  <a:lnTo>
                    <a:pt x="56" y="138"/>
                  </a:lnTo>
                  <a:lnTo>
                    <a:pt x="56" y="136"/>
                  </a:lnTo>
                  <a:lnTo>
                    <a:pt x="55" y="136"/>
                  </a:lnTo>
                  <a:lnTo>
                    <a:pt x="54" y="136"/>
                  </a:lnTo>
                  <a:lnTo>
                    <a:pt x="52" y="136"/>
                  </a:lnTo>
                  <a:lnTo>
                    <a:pt x="51" y="136"/>
                  </a:lnTo>
                  <a:lnTo>
                    <a:pt x="51" y="135"/>
                  </a:lnTo>
                  <a:lnTo>
                    <a:pt x="51" y="135"/>
                  </a:lnTo>
                  <a:lnTo>
                    <a:pt x="50" y="135"/>
                  </a:lnTo>
                  <a:lnTo>
                    <a:pt x="49" y="135"/>
                  </a:lnTo>
                  <a:lnTo>
                    <a:pt x="49" y="134"/>
                  </a:lnTo>
                  <a:lnTo>
                    <a:pt x="47" y="134"/>
                  </a:lnTo>
                  <a:lnTo>
                    <a:pt x="46" y="134"/>
                  </a:lnTo>
                  <a:lnTo>
                    <a:pt x="46" y="135"/>
                  </a:lnTo>
                  <a:lnTo>
                    <a:pt x="45" y="135"/>
                  </a:lnTo>
                  <a:lnTo>
                    <a:pt x="45" y="134"/>
                  </a:lnTo>
                  <a:lnTo>
                    <a:pt x="43" y="132"/>
                  </a:lnTo>
                  <a:lnTo>
                    <a:pt x="42" y="132"/>
                  </a:lnTo>
                  <a:lnTo>
                    <a:pt x="42" y="131"/>
                  </a:lnTo>
                  <a:lnTo>
                    <a:pt x="41" y="131"/>
                  </a:lnTo>
                  <a:lnTo>
                    <a:pt x="40" y="131"/>
                  </a:lnTo>
                  <a:lnTo>
                    <a:pt x="38" y="131"/>
                  </a:lnTo>
                  <a:lnTo>
                    <a:pt x="38" y="132"/>
                  </a:lnTo>
                  <a:lnTo>
                    <a:pt x="38" y="134"/>
                  </a:lnTo>
                  <a:lnTo>
                    <a:pt x="37" y="134"/>
                  </a:lnTo>
                  <a:lnTo>
                    <a:pt x="37" y="132"/>
                  </a:lnTo>
                  <a:lnTo>
                    <a:pt x="37" y="131"/>
                  </a:lnTo>
                  <a:lnTo>
                    <a:pt x="36" y="131"/>
                  </a:lnTo>
                  <a:lnTo>
                    <a:pt x="36" y="130"/>
                  </a:lnTo>
                  <a:lnTo>
                    <a:pt x="34" y="130"/>
                  </a:lnTo>
                  <a:lnTo>
                    <a:pt x="33" y="130"/>
                  </a:lnTo>
                  <a:lnTo>
                    <a:pt x="33" y="129"/>
                  </a:lnTo>
                  <a:lnTo>
                    <a:pt x="34" y="129"/>
                  </a:lnTo>
                  <a:lnTo>
                    <a:pt x="36" y="129"/>
                  </a:lnTo>
                  <a:lnTo>
                    <a:pt x="36" y="127"/>
                  </a:lnTo>
                  <a:lnTo>
                    <a:pt x="34" y="127"/>
                  </a:lnTo>
                  <a:lnTo>
                    <a:pt x="33" y="127"/>
                  </a:lnTo>
                  <a:lnTo>
                    <a:pt x="33" y="126"/>
                  </a:lnTo>
                  <a:lnTo>
                    <a:pt x="32" y="126"/>
                  </a:lnTo>
                  <a:lnTo>
                    <a:pt x="31" y="126"/>
                  </a:lnTo>
                  <a:lnTo>
                    <a:pt x="29" y="126"/>
                  </a:lnTo>
                  <a:lnTo>
                    <a:pt x="29" y="125"/>
                  </a:lnTo>
                  <a:lnTo>
                    <a:pt x="28" y="125"/>
                  </a:lnTo>
                  <a:lnTo>
                    <a:pt x="27" y="125"/>
                  </a:lnTo>
                  <a:lnTo>
                    <a:pt x="25" y="125"/>
                  </a:lnTo>
                  <a:lnTo>
                    <a:pt x="24" y="125"/>
                  </a:lnTo>
                  <a:lnTo>
                    <a:pt x="23" y="125"/>
                  </a:lnTo>
                  <a:lnTo>
                    <a:pt x="23" y="125"/>
                  </a:lnTo>
                  <a:lnTo>
                    <a:pt x="22" y="125"/>
                  </a:lnTo>
                  <a:lnTo>
                    <a:pt x="22" y="123"/>
                  </a:lnTo>
                  <a:lnTo>
                    <a:pt x="20" y="123"/>
                  </a:lnTo>
                  <a:lnTo>
                    <a:pt x="20" y="123"/>
                  </a:lnTo>
                  <a:lnTo>
                    <a:pt x="20" y="122"/>
                  </a:lnTo>
                  <a:lnTo>
                    <a:pt x="19" y="122"/>
                  </a:lnTo>
                  <a:lnTo>
                    <a:pt x="18" y="122"/>
                  </a:lnTo>
                  <a:lnTo>
                    <a:pt x="16" y="122"/>
                  </a:lnTo>
                  <a:lnTo>
                    <a:pt x="16" y="121"/>
                  </a:lnTo>
                  <a:lnTo>
                    <a:pt x="15" y="121"/>
                  </a:lnTo>
                  <a:lnTo>
                    <a:pt x="15" y="122"/>
                  </a:lnTo>
                  <a:lnTo>
                    <a:pt x="14" y="122"/>
                  </a:lnTo>
                  <a:lnTo>
                    <a:pt x="14" y="121"/>
                  </a:lnTo>
                  <a:lnTo>
                    <a:pt x="15" y="121"/>
                  </a:lnTo>
                  <a:lnTo>
                    <a:pt x="15" y="120"/>
                  </a:lnTo>
                  <a:lnTo>
                    <a:pt x="14" y="120"/>
                  </a:lnTo>
                  <a:lnTo>
                    <a:pt x="12" y="120"/>
                  </a:lnTo>
                  <a:lnTo>
                    <a:pt x="12" y="121"/>
                  </a:lnTo>
                  <a:lnTo>
                    <a:pt x="11" y="121"/>
                  </a:lnTo>
                  <a:lnTo>
                    <a:pt x="11" y="120"/>
                  </a:lnTo>
                  <a:lnTo>
                    <a:pt x="11" y="118"/>
                  </a:lnTo>
                  <a:lnTo>
                    <a:pt x="11" y="117"/>
                  </a:lnTo>
                  <a:lnTo>
                    <a:pt x="10" y="117"/>
                  </a:lnTo>
                  <a:lnTo>
                    <a:pt x="10" y="116"/>
                  </a:lnTo>
                  <a:lnTo>
                    <a:pt x="11" y="116"/>
                  </a:lnTo>
                  <a:lnTo>
                    <a:pt x="11" y="114"/>
                  </a:lnTo>
                  <a:lnTo>
                    <a:pt x="11" y="113"/>
                  </a:lnTo>
                  <a:lnTo>
                    <a:pt x="11" y="112"/>
                  </a:lnTo>
                  <a:lnTo>
                    <a:pt x="10" y="112"/>
                  </a:lnTo>
                  <a:lnTo>
                    <a:pt x="10" y="111"/>
                  </a:lnTo>
                  <a:lnTo>
                    <a:pt x="10" y="109"/>
                  </a:lnTo>
                  <a:lnTo>
                    <a:pt x="9" y="109"/>
                  </a:lnTo>
                  <a:lnTo>
                    <a:pt x="9" y="108"/>
                  </a:lnTo>
                  <a:lnTo>
                    <a:pt x="9" y="107"/>
                  </a:lnTo>
                  <a:lnTo>
                    <a:pt x="7" y="107"/>
                  </a:lnTo>
                  <a:lnTo>
                    <a:pt x="7" y="105"/>
                  </a:lnTo>
                  <a:lnTo>
                    <a:pt x="7" y="104"/>
                  </a:lnTo>
                  <a:lnTo>
                    <a:pt x="6" y="104"/>
                  </a:lnTo>
                  <a:lnTo>
                    <a:pt x="6" y="103"/>
                  </a:lnTo>
                  <a:lnTo>
                    <a:pt x="6" y="102"/>
                  </a:lnTo>
                  <a:lnTo>
                    <a:pt x="6" y="100"/>
                  </a:lnTo>
                  <a:lnTo>
                    <a:pt x="6" y="99"/>
                  </a:lnTo>
                  <a:lnTo>
                    <a:pt x="6" y="98"/>
                  </a:lnTo>
                  <a:lnTo>
                    <a:pt x="6" y="96"/>
                  </a:lnTo>
                  <a:lnTo>
                    <a:pt x="6" y="95"/>
                  </a:lnTo>
                  <a:lnTo>
                    <a:pt x="6" y="94"/>
                  </a:lnTo>
                  <a:lnTo>
                    <a:pt x="7" y="94"/>
                  </a:lnTo>
                  <a:lnTo>
                    <a:pt x="7" y="94"/>
                  </a:lnTo>
                  <a:lnTo>
                    <a:pt x="9" y="94"/>
                  </a:lnTo>
                  <a:lnTo>
                    <a:pt x="10" y="94"/>
                  </a:lnTo>
                  <a:lnTo>
                    <a:pt x="11" y="94"/>
                  </a:lnTo>
                  <a:lnTo>
                    <a:pt x="11" y="93"/>
                  </a:lnTo>
                  <a:lnTo>
                    <a:pt x="12" y="93"/>
                  </a:lnTo>
                  <a:lnTo>
                    <a:pt x="14" y="93"/>
                  </a:lnTo>
                  <a:lnTo>
                    <a:pt x="15" y="93"/>
                  </a:lnTo>
                  <a:lnTo>
                    <a:pt x="15" y="91"/>
                  </a:lnTo>
                  <a:lnTo>
                    <a:pt x="16" y="91"/>
                  </a:lnTo>
                  <a:lnTo>
                    <a:pt x="18" y="91"/>
                  </a:lnTo>
                  <a:lnTo>
                    <a:pt x="19" y="91"/>
                  </a:lnTo>
                  <a:lnTo>
                    <a:pt x="20" y="91"/>
                  </a:lnTo>
                  <a:lnTo>
                    <a:pt x="20" y="91"/>
                  </a:lnTo>
                  <a:lnTo>
                    <a:pt x="22" y="91"/>
                  </a:lnTo>
                  <a:lnTo>
                    <a:pt x="23" y="91"/>
                  </a:lnTo>
                  <a:lnTo>
                    <a:pt x="23" y="93"/>
                  </a:lnTo>
                  <a:lnTo>
                    <a:pt x="24" y="93"/>
                  </a:lnTo>
                  <a:lnTo>
                    <a:pt x="25" y="93"/>
                  </a:lnTo>
                  <a:lnTo>
                    <a:pt x="27" y="93"/>
                  </a:lnTo>
                  <a:lnTo>
                    <a:pt x="28" y="93"/>
                  </a:lnTo>
                  <a:lnTo>
                    <a:pt x="29" y="93"/>
                  </a:lnTo>
                  <a:lnTo>
                    <a:pt x="31" y="93"/>
                  </a:lnTo>
                  <a:lnTo>
                    <a:pt x="32" y="93"/>
                  </a:lnTo>
                  <a:lnTo>
                    <a:pt x="33" y="93"/>
                  </a:lnTo>
                  <a:lnTo>
                    <a:pt x="33" y="94"/>
                  </a:lnTo>
                  <a:lnTo>
                    <a:pt x="34" y="94"/>
                  </a:lnTo>
                  <a:lnTo>
                    <a:pt x="36" y="94"/>
                  </a:lnTo>
                  <a:lnTo>
                    <a:pt x="37" y="94"/>
                  </a:lnTo>
                  <a:lnTo>
                    <a:pt x="37" y="93"/>
                  </a:lnTo>
                  <a:lnTo>
                    <a:pt x="38" y="93"/>
                  </a:lnTo>
                  <a:lnTo>
                    <a:pt x="38" y="91"/>
                  </a:lnTo>
                  <a:lnTo>
                    <a:pt x="40" y="91"/>
                  </a:lnTo>
                  <a:lnTo>
                    <a:pt x="41" y="91"/>
                  </a:lnTo>
                  <a:lnTo>
                    <a:pt x="42" y="91"/>
                  </a:lnTo>
                  <a:lnTo>
                    <a:pt x="43" y="91"/>
                  </a:lnTo>
                  <a:lnTo>
                    <a:pt x="45" y="91"/>
                  </a:lnTo>
                  <a:lnTo>
                    <a:pt x="46" y="91"/>
                  </a:lnTo>
                  <a:lnTo>
                    <a:pt x="47" y="91"/>
                  </a:lnTo>
                  <a:lnTo>
                    <a:pt x="49" y="91"/>
                  </a:lnTo>
                  <a:lnTo>
                    <a:pt x="50" y="91"/>
                  </a:lnTo>
                  <a:lnTo>
                    <a:pt x="51" y="91"/>
                  </a:lnTo>
                  <a:lnTo>
                    <a:pt x="51" y="93"/>
                  </a:lnTo>
                  <a:lnTo>
                    <a:pt x="51" y="94"/>
                  </a:lnTo>
                  <a:lnTo>
                    <a:pt x="51" y="94"/>
                  </a:lnTo>
                  <a:lnTo>
                    <a:pt x="52" y="94"/>
                  </a:lnTo>
                  <a:lnTo>
                    <a:pt x="54" y="94"/>
                  </a:lnTo>
                  <a:lnTo>
                    <a:pt x="55" y="94"/>
                  </a:lnTo>
                  <a:lnTo>
                    <a:pt x="55" y="94"/>
                  </a:lnTo>
                  <a:lnTo>
                    <a:pt x="56" y="94"/>
                  </a:lnTo>
                  <a:lnTo>
                    <a:pt x="56" y="94"/>
                  </a:lnTo>
                  <a:lnTo>
                    <a:pt x="56" y="93"/>
                  </a:lnTo>
                  <a:lnTo>
                    <a:pt x="55" y="93"/>
                  </a:lnTo>
                  <a:lnTo>
                    <a:pt x="54" y="93"/>
                  </a:lnTo>
                  <a:lnTo>
                    <a:pt x="54" y="91"/>
                  </a:lnTo>
                  <a:lnTo>
                    <a:pt x="52" y="91"/>
                  </a:lnTo>
                  <a:lnTo>
                    <a:pt x="52" y="93"/>
                  </a:lnTo>
                  <a:lnTo>
                    <a:pt x="51" y="93"/>
                  </a:lnTo>
                  <a:lnTo>
                    <a:pt x="51" y="91"/>
                  </a:lnTo>
                  <a:lnTo>
                    <a:pt x="51" y="90"/>
                  </a:lnTo>
                  <a:lnTo>
                    <a:pt x="51" y="89"/>
                  </a:lnTo>
                  <a:lnTo>
                    <a:pt x="52" y="89"/>
                  </a:lnTo>
                  <a:lnTo>
                    <a:pt x="54" y="89"/>
                  </a:lnTo>
                  <a:lnTo>
                    <a:pt x="55" y="89"/>
                  </a:lnTo>
                  <a:lnTo>
                    <a:pt x="56" y="89"/>
                  </a:lnTo>
                  <a:lnTo>
                    <a:pt x="58" y="89"/>
                  </a:lnTo>
                  <a:lnTo>
                    <a:pt x="59" y="89"/>
                  </a:lnTo>
                  <a:lnTo>
                    <a:pt x="60" y="89"/>
                  </a:lnTo>
                  <a:lnTo>
                    <a:pt x="61" y="89"/>
                  </a:lnTo>
                  <a:lnTo>
                    <a:pt x="61" y="90"/>
                  </a:lnTo>
                  <a:lnTo>
                    <a:pt x="61" y="91"/>
                  </a:lnTo>
                  <a:lnTo>
                    <a:pt x="63" y="91"/>
                  </a:lnTo>
                  <a:lnTo>
                    <a:pt x="63" y="93"/>
                  </a:lnTo>
                  <a:lnTo>
                    <a:pt x="64" y="93"/>
                  </a:lnTo>
                  <a:lnTo>
                    <a:pt x="65" y="93"/>
                  </a:lnTo>
                  <a:lnTo>
                    <a:pt x="65" y="91"/>
                  </a:lnTo>
                  <a:lnTo>
                    <a:pt x="64" y="91"/>
                  </a:lnTo>
                  <a:lnTo>
                    <a:pt x="64" y="90"/>
                  </a:lnTo>
                  <a:lnTo>
                    <a:pt x="63" y="90"/>
                  </a:lnTo>
                  <a:lnTo>
                    <a:pt x="63" y="89"/>
                  </a:lnTo>
                  <a:lnTo>
                    <a:pt x="64" y="89"/>
                  </a:lnTo>
                  <a:lnTo>
                    <a:pt x="64" y="87"/>
                  </a:lnTo>
                  <a:lnTo>
                    <a:pt x="63" y="87"/>
                  </a:lnTo>
                  <a:lnTo>
                    <a:pt x="63" y="86"/>
                  </a:lnTo>
                  <a:lnTo>
                    <a:pt x="61" y="86"/>
                  </a:lnTo>
                  <a:lnTo>
                    <a:pt x="61" y="85"/>
                  </a:lnTo>
                  <a:lnTo>
                    <a:pt x="60" y="85"/>
                  </a:lnTo>
                  <a:lnTo>
                    <a:pt x="59" y="85"/>
                  </a:lnTo>
                  <a:lnTo>
                    <a:pt x="58" y="85"/>
                  </a:lnTo>
                  <a:lnTo>
                    <a:pt x="56" y="85"/>
                  </a:lnTo>
                  <a:lnTo>
                    <a:pt x="55" y="85"/>
                  </a:lnTo>
                  <a:lnTo>
                    <a:pt x="54" y="85"/>
                  </a:lnTo>
                  <a:lnTo>
                    <a:pt x="52" y="85"/>
                  </a:lnTo>
                  <a:lnTo>
                    <a:pt x="51" y="85"/>
                  </a:lnTo>
                  <a:lnTo>
                    <a:pt x="51" y="85"/>
                  </a:lnTo>
                  <a:lnTo>
                    <a:pt x="51" y="84"/>
                  </a:lnTo>
                  <a:lnTo>
                    <a:pt x="50" y="84"/>
                  </a:lnTo>
                  <a:lnTo>
                    <a:pt x="49" y="84"/>
                  </a:lnTo>
                  <a:lnTo>
                    <a:pt x="47" y="84"/>
                  </a:lnTo>
                  <a:lnTo>
                    <a:pt x="46" y="84"/>
                  </a:lnTo>
                  <a:lnTo>
                    <a:pt x="45" y="84"/>
                  </a:lnTo>
                  <a:lnTo>
                    <a:pt x="43" y="84"/>
                  </a:lnTo>
                  <a:lnTo>
                    <a:pt x="42" y="84"/>
                  </a:lnTo>
                  <a:lnTo>
                    <a:pt x="41" y="84"/>
                  </a:lnTo>
                  <a:lnTo>
                    <a:pt x="40" y="84"/>
                  </a:lnTo>
                  <a:lnTo>
                    <a:pt x="38" y="84"/>
                  </a:lnTo>
                  <a:lnTo>
                    <a:pt x="38" y="82"/>
                  </a:lnTo>
                  <a:lnTo>
                    <a:pt x="37" y="82"/>
                  </a:lnTo>
                  <a:lnTo>
                    <a:pt x="36" y="82"/>
                  </a:lnTo>
                  <a:lnTo>
                    <a:pt x="36" y="84"/>
                  </a:lnTo>
                  <a:lnTo>
                    <a:pt x="34" y="84"/>
                  </a:lnTo>
                  <a:lnTo>
                    <a:pt x="33" y="84"/>
                  </a:lnTo>
                  <a:lnTo>
                    <a:pt x="33" y="82"/>
                  </a:lnTo>
                  <a:lnTo>
                    <a:pt x="32" y="82"/>
                  </a:lnTo>
                  <a:lnTo>
                    <a:pt x="32" y="84"/>
                  </a:lnTo>
                  <a:lnTo>
                    <a:pt x="31" y="84"/>
                  </a:lnTo>
                  <a:lnTo>
                    <a:pt x="29" y="82"/>
                  </a:lnTo>
                  <a:lnTo>
                    <a:pt x="31" y="82"/>
                  </a:lnTo>
                  <a:lnTo>
                    <a:pt x="31" y="81"/>
                  </a:lnTo>
                  <a:lnTo>
                    <a:pt x="32" y="81"/>
                  </a:lnTo>
                  <a:lnTo>
                    <a:pt x="32" y="80"/>
                  </a:lnTo>
                  <a:lnTo>
                    <a:pt x="33" y="80"/>
                  </a:lnTo>
                  <a:lnTo>
                    <a:pt x="33" y="78"/>
                  </a:lnTo>
                  <a:lnTo>
                    <a:pt x="32" y="78"/>
                  </a:lnTo>
                  <a:lnTo>
                    <a:pt x="31" y="78"/>
                  </a:lnTo>
                  <a:lnTo>
                    <a:pt x="29" y="78"/>
                  </a:lnTo>
                  <a:lnTo>
                    <a:pt x="29" y="77"/>
                  </a:lnTo>
                  <a:lnTo>
                    <a:pt x="31" y="77"/>
                  </a:lnTo>
                  <a:lnTo>
                    <a:pt x="31" y="76"/>
                  </a:lnTo>
                  <a:lnTo>
                    <a:pt x="29" y="76"/>
                  </a:lnTo>
                  <a:lnTo>
                    <a:pt x="29" y="77"/>
                  </a:lnTo>
                  <a:lnTo>
                    <a:pt x="28" y="77"/>
                  </a:lnTo>
                  <a:lnTo>
                    <a:pt x="28" y="78"/>
                  </a:lnTo>
                  <a:lnTo>
                    <a:pt x="29" y="78"/>
                  </a:lnTo>
                  <a:lnTo>
                    <a:pt x="29" y="80"/>
                  </a:lnTo>
                  <a:lnTo>
                    <a:pt x="29" y="81"/>
                  </a:lnTo>
                  <a:lnTo>
                    <a:pt x="28" y="81"/>
                  </a:lnTo>
                  <a:lnTo>
                    <a:pt x="28" y="82"/>
                  </a:lnTo>
                  <a:lnTo>
                    <a:pt x="27" y="82"/>
                  </a:lnTo>
                  <a:lnTo>
                    <a:pt x="27" y="81"/>
                  </a:lnTo>
                  <a:lnTo>
                    <a:pt x="25" y="81"/>
                  </a:lnTo>
                  <a:lnTo>
                    <a:pt x="25" y="80"/>
                  </a:lnTo>
                  <a:lnTo>
                    <a:pt x="24" y="80"/>
                  </a:lnTo>
                  <a:lnTo>
                    <a:pt x="24" y="81"/>
                  </a:lnTo>
                  <a:lnTo>
                    <a:pt x="23" y="81"/>
                  </a:lnTo>
                  <a:lnTo>
                    <a:pt x="23" y="80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20" y="78"/>
                  </a:lnTo>
                  <a:lnTo>
                    <a:pt x="20" y="78"/>
                  </a:lnTo>
                  <a:lnTo>
                    <a:pt x="19" y="78"/>
                  </a:lnTo>
                  <a:lnTo>
                    <a:pt x="19" y="77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8" y="74"/>
                  </a:lnTo>
                  <a:lnTo>
                    <a:pt x="18" y="73"/>
                  </a:lnTo>
                  <a:lnTo>
                    <a:pt x="19" y="73"/>
                  </a:lnTo>
                  <a:lnTo>
                    <a:pt x="19" y="72"/>
                  </a:lnTo>
                  <a:lnTo>
                    <a:pt x="20" y="72"/>
                  </a:lnTo>
                  <a:lnTo>
                    <a:pt x="20" y="71"/>
                  </a:lnTo>
                  <a:lnTo>
                    <a:pt x="20" y="71"/>
                  </a:lnTo>
                  <a:lnTo>
                    <a:pt x="22" y="71"/>
                  </a:lnTo>
                  <a:lnTo>
                    <a:pt x="22" y="69"/>
                  </a:lnTo>
                  <a:lnTo>
                    <a:pt x="23" y="69"/>
                  </a:lnTo>
                  <a:lnTo>
                    <a:pt x="24" y="69"/>
                  </a:lnTo>
                  <a:lnTo>
                    <a:pt x="24" y="71"/>
                  </a:lnTo>
                  <a:lnTo>
                    <a:pt x="25" y="71"/>
                  </a:lnTo>
                  <a:lnTo>
                    <a:pt x="25" y="72"/>
                  </a:lnTo>
                  <a:lnTo>
                    <a:pt x="27" y="72"/>
                  </a:lnTo>
                  <a:lnTo>
                    <a:pt x="27" y="73"/>
                  </a:lnTo>
                  <a:lnTo>
                    <a:pt x="28" y="73"/>
                  </a:lnTo>
                  <a:lnTo>
                    <a:pt x="28" y="72"/>
                  </a:lnTo>
                  <a:lnTo>
                    <a:pt x="29" y="72"/>
                  </a:lnTo>
                  <a:lnTo>
                    <a:pt x="29" y="71"/>
                  </a:lnTo>
                  <a:lnTo>
                    <a:pt x="29" y="69"/>
                  </a:lnTo>
                  <a:lnTo>
                    <a:pt x="28" y="69"/>
                  </a:lnTo>
                  <a:lnTo>
                    <a:pt x="28" y="68"/>
                  </a:lnTo>
                  <a:lnTo>
                    <a:pt x="28" y="67"/>
                  </a:lnTo>
                  <a:lnTo>
                    <a:pt x="29" y="67"/>
                  </a:lnTo>
                  <a:lnTo>
                    <a:pt x="29" y="65"/>
                  </a:lnTo>
                  <a:lnTo>
                    <a:pt x="28" y="65"/>
                  </a:lnTo>
                  <a:lnTo>
                    <a:pt x="28" y="64"/>
                  </a:lnTo>
                  <a:lnTo>
                    <a:pt x="27" y="64"/>
                  </a:lnTo>
                  <a:lnTo>
                    <a:pt x="25" y="64"/>
                  </a:lnTo>
                  <a:lnTo>
                    <a:pt x="24" y="64"/>
                  </a:lnTo>
                  <a:lnTo>
                    <a:pt x="24" y="65"/>
                  </a:lnTo>
                  <a:lnTo>
                    <a:pt x="23" y="65"/>
                  </a:lnTo>
                  <a:lnTo>
                    <a:pt x="23" y="67"/>
                  </a:lnTo>
                  <a:lnTo>
                    <a:pt x="22" y="67"/>
                  </a:lnTo>
                  <a:lnTo>
                    <a:pt x="22" y="65"/>
                  </a:lnTo>
                  <a:lnTo>
                    <a:pt x="20" y="65"/>
                  </a:lnTo>
                  <a:lnTo>
                    <a:pt x="20" y="67"/>
                  </a:lnTo>
                  <a:lnTo>
                    <a:pt x="20" y="67"/>
                  </a:lnTo>
                  <a:lnTo>
                    <a:pt x="20" y="65"/>
                  </a:lnTo>
                  <a:lnTo>
                    <a:pt x="20" y="64"/>
                  </a:lnTo>
                  <a:lnTo>
                    <a:pt x="19" y="64"/>
                  </a:lnTo>
                  <a:lnTo>
                    <a:pt x="19" y="63"/>
                  </a:lnTo>
                  <a:lnTo>
                    <a:pt x="20" y="63"/>
                  </a:lnTo>
                  <a:lnTo>
                    <a:pt x="20" y="62"/>
                  </a:lnTo>
                  <a:lnTo>
                    <a:pt x="19" y="62"/>
                  </a:lnTo>
                  <a:lnTo>
                    <a:pt x="19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0"/>
                  </a:lnTo>
                  <a:lnTo>
                    <a:pt x="15" y="60"/>
                  </a:lnTo>
                  <a:lnTo>
                    <a:pt x="14" y="60"/>
                  </a:lnTo>
                  <a:lnTo>
                    <a:pt x="14" y="62"/>
                  </a:lnTo>
                  <a:lnTo>
                    <a:pt x="12" y="62"/>
                  </a:lnTo>
                  <a:lnTo>
                    <a:pt x="12" y="62"/>
                  </a:lnTo>
                  <a:lnTo>
                    <a:pt x="11" y="62"/>
                  </a:lnTo>
                  <a:lnTo>
                    <a:pt x="11" y="62"/>
                  </a:lnTo>
                  <a:lnTo>
                    <a:pt x="11" y="60"/>
                  </a:lnTo>
                  <a:lnTo>
                    <a:pt x="11" y="59"/>
                  </a:lnTo>
                  <a:lnTo>
                    <a:pt x="11" y="58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11" y="54"/>
                  </a:lnTo>
                  <a:lnTo>
                    <a:pt x="12" y="54"/>
                  </a:lnTo>
                  <a:lnTo>
                    <a:pt x="12" y="53"/>
                  </a:lnTo>
                  <a:lnTo>
                    <a:pt x="12" y="51"/>
                  </a:lnTo>
                  <a:lnTo>
                    <a:pt x="14" y="50"/>
                  </a:lnTo>
                  <a:lnTo>
                    <a:pt x="14" y="49"/>
                  </a:lnTo>
                  <a:lnTo>
                    <a:pt x="15" y="49"/>
                  </a:lnTo>
                  <a:lnTo>
                    <a:pt x="15" y="47"/>
                  </a:lnTo>
                  <a:lnTo>
                    <a:pt x="16" y="46"/>
                  </a:lnTo>
                  <a:lnTo>
                    <a:pt x="16" y="45"/>
                  </a:lnTo>
                  <a:lnTo>
                    <a:pt x="18" y="45"/>
                  </a:lnTo>
                  <a:lnTo>
                    <a:pt x="19" y="45"/>
                  </a:lnTo>
                  <a:lnTo>
                    <a:pt x="19" y="44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2" y="42"/>
                  </a:lnTo>
                  <a:lnTo>
                    <a:pt x="22" y="41"/>
                  </a:lnTo>
                  <a:lnTo>
                    <a:pt x="23" y="41"/>
                  </a:lnTo>
                  <a:lnTo>
                    <a:pt x="24" y="41"/>
                  </a:lnTo>
                  <a:lnTo>
                    <a:pt x="24" y="40"/>
                  </a:lnTo>
                  <a:lnTo>
                    <a:pt x="25" y="40"/>
                  </a:lnTo>
                  <a:lnTo>
                    <a:pt x="25" y="38"/>
                  </a:lnTo>
                  <a:lnTo>
                    <a:pt x="27" y="38"/>
                  </a:lnTo>
                  <a:lnTo>
                    <a:pt x="27" y="37"/>
                  </a:lnTo>
                  <a:lnTo>
                    <a:pt x="28" y="37"/>
                  </a:lnTo>
                  <a:lnTo>
                    <a:pt x="28" y="36"/>
                  </a:lnTo>
                  <a:lnTo>
                    <a:pt x="29" y="36"/>
                  </a:lnTo>
                  <a:lnTo>
                    <a:pt x="31" y="36"/>
                  </a:lnTo>
                  <a:lnTo>
                    <a:pt x="32" y="36"/>
                  </a:lnTo>
                  <a:lnTo>
                    <a:pt x="33" y="36"/>
                  </a:lnTo>
                  <a:lnTo>
                    <a:pt x="34" y="36"/>
                  </a:lnTo>
                  <a:lnTo>
                    <a:pt x="36" y="36"/>
                  </a:lnTo>
                  <a:lnTo>
                    <a:pt x="37" y="36"/>
                  </a:lnTo>
                  <a:lnTo>
                    <a:pt x="38" y="36"/>
                  </a:lnTo>
                  <a:lnTo>
                    <a:pt x="38" y="35"/>
                  </a:lnTo>
                  <a:lnTo>
                    <a:pt x="38" y="33"/>
                  </a:lnTo>
                  <a:lnTo>
                    <a:pt x="40" y="33"/>
                  </a:lnTo>
                  <a:lnTo>
                    <a:pt x="40" y="32"/>
                  </a:lnTo>
                  <a:lnTo>
                    <a:pt x="40" y="31"/>
                  </a:lnTo>
                  <a:lnTo>
                    <a:pt x="40" y="31"/>
                  </a:lnTo>
                  <a:lnTo>
                    <a:pt x="38" y="31"/>
                  </a:lnTo>
                  <a:lnTo>
                    <a:pt x="37" y="31"/>
                  </a:lnTo>
                  <a:lnTo>
                    <a:pt x="37" y="29"/>
                  </a:lnTo>
                  <a:lnTo>
                    <a:pt x="36" y="29"/>
                  </a:lnTo>
                  <a:lnTo>
                    <a:pt x="34" y="29"/>
                  </a:lnTo>
                  <a:lnTo>
                    <a:pt x="34" y="28"/>
                  </a:lnTo>
                  <a:lnTo>
                    <a:pt x="34" y="27"/>
                  </a:lnTo>
                  <a:lnTo>
                    <a:pt x="34" y="26"/>
                  </a:lnTo>
                  <a:lnTo>
                    <a:pt x="34" y="24"/>
                  </a:lnTo>
                  <a:lnTo>
                    <a:pt x="36" y="24"/>
                  </a:lnTo>
                  <a:lnTo>
                    <a:pt x="36" y="23"/>
                  </a:lnTo>
                  <a:lnTo>
                    <a:pt x="36" y="22"/>
                  </a:lnTo>
                  <a:lnTo>
                    <a:pt x="37" y="22"/>
                  </a:lnTo>
                  <a:lnTo>
                    <a:pt x="37" y="20"/>
                  </a:lnTo>
                  <a:lnTo>
                    <a:pt x="38" y="20"/>
                  </a:lnTo>
                  <a:lnTo>
                    <a:pt x="40" y="20"/>
                  </a:lnTo>
                  <a:lnTo>
                    <a:pt x="40" y="19"/>
                  </a:lnTo>
                  <a:lnTo>
                    <a:pt x="41" y="19"/>
                  </a:lnTo>
                  <a:lnTo>
                    <a:pt x="42" y="19"/>
                  </a:lnTo>
                  <a:lnTo>
                    <a:pt x="42" y="18"/>
                  </a:lnTo>
                  <a:lnTo>
                    <a:pt x="43" y="18"/>
                  </a:lnTo>
                  <a:lnTo>
                    <a:pt x="45" y="18"/>
                  </a:lnTo>
                  <a:lnTo>
                    <a:pt x="45" y="17"/>
                  </a:lnTo>
                  <a:lnTo>
                    <a:pt x="46" y="17"/>
                  </a:lnTo>
                  <a:lnTo>
                    <a:pt x="47" y="17"/>
                  </a:lnTo>
                  <a:lnTo>
                    <a:pt x="47" y="15"/>
                  </a:lnTo>
                  <a:lnTo>
                    <a:pt x="49" y="15"/>
                  </a:lnTo>
                  <a:lnTo>
                    <a:pt x="50" y="15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51" y="14"/>
                  </a:lnTo>
                  <a:lnTo>
                    <a:pt x="52" y="14"/>
                  </a:lnTo>
                  <a:lnTo>
                    <a:pt x="54" y="14"/>
                  </a:lnTo>
                  <a:lnTo>
                    <a:pt x="54" y="13"/>
                  </a:lnTo>
                  <a:lnTo>
                    <a:pt x="55" y="13"/>
                  </a:lnTo>
                  <a:lnTo>
                    <a:pt x="56" y="13"/>
                  </a:lnTo>
                  <a:lnTo>
                    <a:pt x="56" y="11"/>
                  </a:lnTo>
                  <a:lnTo>
                    <a:pt x="58" y="11"/>
                  </a:lnTo>
                  <a:lnTo>
                    <a:pt x="59" y="11"/>
                  </a:lnTo>
                  <a:lnTo>
                    <a:pt x="59" y="10"/>
                  </a:lnTo>
                  <a:lnTo>
                    <a:pt x="60" y="10"/>
                  </a:lnTo>
                  <a:lnTo>
                    <a:pt x="60" y="9"/>
                  </a:lnTo>
                  <a:lnTo>
                    <a:pt x="61" y="9"/>
                  </a:lnTo>
                  <a:lnTo>
                    <a:pt x="61" y="8"/>
                  </a:lnTo>
                  <a:lnTo>
                    <a:pt x="63" y="8"/>
                  </a:lnTo>
                  <a:lnTo>
                    <a:pt x="64" y="8"/>
                  </a:lnTo>
                  <a:lnTo>
                    <a:pt x="65" y="8"/>
                  </a:lnTo>
                  <a:lnTo>
                    <a:pt x="67" y="8"/>
                  </a:lnTo>
                  <a:lnTo>
                    <a:pt x="68" y="8"/>
                  </a:lnTo>
                  <a:lnTo>
                    <a:pt x="69" y="8"/>
                  </a:lnTo>
                  <a:lnTo>
                    <a:pt x="70" y="8"/>
                  </a:lnTo>
                  <a:lnTo>
                    <a:pt x="72" y="8"/>
                  </a:lnTo>
                  <a:lnTo>
                    <a:pt x="73" y="8"/>
                  </a:lnTo>
                  <a:lnTo>
                    <a:pt x="74" y="8"/>
                  </a:lnTo>
                  <a:lnTo>
                    <a:pt x="74" y="6"/>
                  </a:lnTo>
                  <a:lnTo>
                    <a:pt x="76" y="6"/>
                  </a:lnTo>
                  <a:lnTo>
                    <a:pt x="77" y="6"/>
                  </a:lnTo>
                  <a:lnTo>
                    <a:pt x="77" y="5"/>
                  </a:lnTo>
                  <a:lnTo>
                    <a:pt x="78" y="5"/>
                  </a:lnTo>
                  <a:lnTo>
                    <a:pt x="78" y="6"/>
                  </a:lnTo>
                  <a:lnTo>
                    <a:pt x="79" y="6"/>
                  </a:lnTo>
                  <a:lnTo>
                    <a:pt x="81" y="6"/>
                  </a:lnTo>
                  <a:lnTo>
                    <a:pt x="81" y="5"/>
                  </a:lnTo>
                  <a:lnTo>
                    <a:pt x="82" y="5"/>
                  </a:lnTo>
                  <a:lnTo>
                    <a:pt x="82" y="5"/>
                  </a:lnTo>
                  <a:lnTo>
                    <a:pt x="83" y="5"/>
                  </a:lnTo>
                  <a:lnTo>
                    <a:pt x="85" y="5"/>
                  </a:lnTo>
                  <a:lnTo>
                    <a:pt x="86" y="5"/>
                  </a:lnTo>
                  <a:lnTo>
                    <a:pt x="87" y="5"/>
                  </a:lnTo>
                  <a:lnTo>
                    <a:pt x="87" y="4"/>
                  </a:lnTo>
                  <a:lnTo>
                    <a:pt x="88" y="5"/>
                  </a:lnTo>
                  <a:lnTo>
                    <a:pt x="88" y="4"/>
                  </a:lnTo>
                  <a:lnTo>
                    <a:pt x="90" y="4"/>
                  </a:lnTo>
                  <a:lnTo>
                    <a:pt x="91" y="4"/>
                  </a:lnTo>
                  <a:lnTo>
                    <a:pt x="92" y="4"/>
                  </a:lnTo>
                  <a:lnTo>
                    <a:pt x="94" y="4"/>
                  </a:lnTo>
                  <a:lnTo>
                    <a:pt x="95" y="4"/>
                  </a:lnTo>
                  <a:lnTo>
                    <a:pt x="96" y="4"/>
                  </a:lnTo>
                  <a:lnTo>
                    <a:pt x="97" y="4"/>
                  </a:lnTo>
                  <a:lnTo>
                    <a:pt x="97" y="2"/>
                  </a:lnTo>
                  <a:lnTo>
                    <a:pt x="99" y="2"/>
                  </a:lnTo>
                  <a:lnTo>
                    <a:pt x="100" y="2"/>
                  </a:lnTo>
                  <a:lnTo>
                    <a:pt x="101" y="2"/>
                  </a:lnTo>
                  <a:lnTo>
                    <a:pt x="103" y="2"/>
                  </a:lnTo>
                  <a:lnTo>
                    <a:pt x="104" y="2"/>
                  </a:lnTo>
                  <a:lnTo>
                    <a:pt x="105" y="2"/>
                  </a:lnTo>
                  <a:lnTo>
                    <a:pt x="105" y="1"/>
                  </a:lnTo>
                  <a:lnTo>
                    <a:pt x="106" y="1"/>
                  </a:lnTo>
                  <a:lnTo>
                    <a:pt x="108" y="1"/>
                  </a:lnTo>
                  <a:lnTo>
                    <a:pt x="109" y="1"/>
                  </a:lnTo>
                  <a:close/>
                  <a:moveTo>
                    <a:pt x="32" y="65"/>
                  </a:moveTo>
                  <a:lnTo>
                    <a:pt x="31" y="65"/>
                  </a:lnTo>
                  <a:lnTo>
                    <a:pt x="31" y="67"/>
                  </a:lnTo>
                  <a:lnTo>
                    <a:pt x="32" y="67"/>
                  </a:lnTo>
                  <a:lnTo>
                    <a:pt x="32" y="65"/>
                  </a:lnTo>
                  <a:close/>
                  <a:moveTo>
                    <a:pt x="140" y="64"/>
                  </a:moveTo>
                  <a:lnTo>
                    <a:pt x="139" y="64"/>
                  </a:lnTo>
                  <a:lnTo>
                    <a:pt x="137" y="64"/>
                  </a:lnTo>
                  <a:lnTo>
                    <a:pt x="136" y="64"/>
                  </a:lnTo>
                  <a:lnTo>
                    <a:pt x="136" y="65"/>
                  </a:lnTo>
                  <a:lnTo>
                    <a:pt x="135" y="65"/>
                  </a:lnTo>
                  <a:lnTo>
                    <a:pt x="135" y="64"/>
                  </a:lnTo>
                  <a:lnTo>
                    <a:pt x="133" y="64"/>
                  </a:lnTo>
                  <a:lnTo>
                    <a:pt x="133" y="65"/>
                  </a:lnTo>
                  <a:lnTo>
                    <a:pt x="132" y="65"/>
                  </a:lnTo>
                  <a:lnTo>
                    <a:pt x="132" y="67"/>
                  </a:lnTo>
                  <a:lnTo>
                    <a:pt x="131" y="67"/>
                  </a:lnTo>
                  <a:lnTo>
                    <a:pt x="131" y="68"/>
                  </a:lnTo>
                  <a:lnTo>
                    <a:pt x="130" y="68"/>
                  </a:lnTo>
                  <a:lnTo>
                    <a:pt x="130" y="69"/>
                  </a:lnTo>
                  <a:lnTo>
                    <a:pt x="131" y="69"/>
                  </a:lnTo>
                  <a:lnTo>
                    <a:pt x="131" y="68"/>
                  </a:lnTo>
                  <a:lnTo>
                    <a:pt x="132" y="68"/>
                  </a:lnTo>
                  <a:lnTo>
                    <a:pt x="133" y="68"/>
                  </a:lnTo>
                  <a:lnTo>
                    <a:pt x="133" y="67"/>
                  </a:lnTo>
                  <a:lnTo>
                    <a:pt x="135" y="67"/>
                  </a:lnTo>
                  <a:lnTo>
                    <a:pt x="135" y="68"/>
                  </a:lnTo>
                  <a:lnTo>
                    <a:pt x="136" y="68"/>
                  </a:lnTo>
                  <a:lnTo>
                    <a:pt x="137" y="68"/>
                  </a:lnTo>
                  <a:lnTo>
                    <a:pt x="137" y="67"/>
                  </a:lnTo>
                  <a:lnTo>
                    <a:pt x="139" y="67"/>
                  </a:lnTo>
                  <a:lnTo>
                    <a:pt x="140" y="67"/>
                  </a:lnTo>
                  <a:lnTo>
                    <a:pt x="140" y="65"/>
                  </a:lnTo>
                  <a:lnTo>
                    <a:pt x="140" y="6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16" name="Freeform 35349">
              <a:extLst>
                <a:ext uri="{FF2B5EF4-FFF2-40B4-BE49-F238E27FC236}">
                  <a16:creationId xmlns:a16="http://schemas.microsoft.com/office/drawing/2014/main" id="{5BD8FF08-D9D4-5C51-6CF3-590CDB5B61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6401" y="2322513"/>
              <a:ext cx="4763" cy="4763"/>
            </a:xfrm>
            <a:custGeom>
              <a:avLst/>
              <a:gdLst>
                <a:gd name="T0" fmla="*/ 1 w 3"/>
                <a:gd name="T1" fmla="*/ 1 h 3"/>
                <a:gd name="T2" fmla="*/ 0 w 3"/>
                <a:gd name="T3" fmla="*/ 1 h 3"/>
                <a:gd name="T4" fmla="*/ 0 w 3"/>
                <a:gd name="T5" fmla="*/ 0 h 3"/>
                <a:gd name="T6" fmla="*/ 1 w 3"/>
                <a:gd name="T7" fmla="*/ 0 h 3"/>
                <a:gd name="T8" fmla="*/ 3 w 3"/>
                <a:gd name="T9" fmla="*/ 0 h 3"/>
                <a:gd name="T10" fmla="*/ 3 w 3"/>
                <a:gd name="T11" fmla="*/ 1 h 3"/>
                <a:gd name="T12" fmla="*/ 3 w 3"/>
                <a:gd name="T13" fmla="*/ 3 h 3"/>
                <a:gd name="T14" fmla="*/ 1 w 3"/>
                <a:gd name="T15" fmla="*/ 3 h 3"/>
                <a:gd name="T16" fmla="*/ 1 w 3"/>
                <a:gd name="T1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17" name="Freeform 35350">
              <a:extLst>
                <a:ext uri="{FF2B5EF4-FFF2-40B4-BE49-F238E27FC236}">
                  <a16:creationId xmlns:a16="http://schemas.microsoft.com/office/drawing/2014/main" id="{04B4C046-15B5-3F61-33E8-513641221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2309813"/>
              <a:ext cx="14288" cy="12700"/>
            </a:xfrm>
            <a:custGeom>
              <a:avLst/>
              <a:gdLst>
                <a:gd name="T0" fmla="*/ 4 w 9"/>
                <a:gd name="T1" fmla="*/ 2 h 8"/>
                <a:gd name="T2" fmla="*/ 4 w 9"/>
                <a:gd name="T3" fmla="*/ 0 h 8"/>
                <a:gd name="T4" fmla="*/ 5 w 9"/>
                <a:gd name="T5" fmla="*/ 0 h 8"/>
                <a:gd name="T6" fmla="*/ 6 w 9"/>
                <a:gd name="T7" fmla="*/ 0 h 8"/>
                <a:gd name="T8" fmla="*/ 6 w 9"/>
                <a:gd name="T9" fmla="*/ 2 h 8"/>
                <a:gd name="T10" fmla="*/ 7 w 9"/>
                <a:gd name="T11" fmla="*/ 2 h 8"/>
                <a:gd name="T12" fmla="*/ 7 w 9"/>
                <a:gd name="T13" fmla="*/ 3 h 8"/>
                <a:gd name="T14" fmla="*/ 7 w 9"/>
                <a:gd name="T15" fmla="*/ 4 h 8"/>
                <a:gd name="T16" fmla="*/ 9 w 9"/>
                <a:gd name="T17" fmla="*/ 4 h 8"/>
                <a:gd name="T18" fmla="*/ 7 w 9"/>
                <a:gd name="T19" fmla="*/ 7 h 8"/>
                <a:gd name="T20" fmla="*/ 6 w 9"/>
                <a:gd name="T21" fmla="*/ 8 h 8"/>
                <a:gd name="T22" fmla="*/ 6 w 9"/>
                <a:gd name="T23" fmla="*/ 7 h 8"/>
                <a:gd name="T24" fmla="*/ 6 w 9"/>
                <a:gd name="T25" fmla="*/ 6 h 8"/>
                <a:gd name="T26" fmla="*/ 5 w 9"/>
                <a:gd name="T27" fmla="*/ 6 h 8"/>
                <a:gd name="T28" fmla="*/ 5 w 9"/>
                <a:gd name="T29" fmla="*/ 6 h 8"/>
                <a:gd name="T30" fmla="*/ 5 w 9"/>
                <a:gd name="T31" fmla="*/ 4 h 8"/>
                <a:gd name="T32" fmla="*/ 4 w 9"/>
                <a:gd name="T33" fmla="*/ 4 h 8"/>
                <a:gd name="T34" fmla="*/ 2 w 9"/>
                <a:gd name="T35" fmla="*/ 4 h 8"/>
                <a:gd name="T36" fmla="*/ 1 w 9"/>
                <a:gd name="T37" fmla="*/ 4 h 8"/>
                <a:gd name="T38" fmla="*/ 0 w 9"/>
                <a:gd name="T39" fmla="*/ 4 h 8"/>
                <a:gd name="T40" fmla="*/ 0 w 9"/>
                <a:gd name="T41" fmla="*/ 3 h 8"/>
                <a:gd name="T42" fmla="*/ 1 w 9"/>
                <a:gd name="T43" fmla="*/ 3 h 8"/>
                <a:gd name="T44" fmla="*/ 1 w 9"/>
                <a:gd name="T45" fmla="*/ 2 h 8"/>
                <a:gd name="T46" fmla="*/ 2 w 9"/>
                <a:gd name="T47" fmla="*/ 2 h 8"/>
                <a:gd name="T48" fmla="*/ 4 w 9"/>
                <a:gd name="T49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" h="8">
                  <a:moveTo>
                    <a:pt x="4" y="2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9" y="4"/>
                  </a:lnTo>
                  <a:lnTo>
                    <a:pt x="7" y="7"/>
                  </a:lnTo>
                  <a:lnTo>
                    <a:pt x="6" y="8"/>
                  </a:lnTo>
                  <a:lnTo>
                    <a:pt x="6" y="7"/>
                  </a:lnTo>
                  <a:lnTo>
                    <a:pt x="6" y="6"/>
                  </a:lnTo>
                  <a:lnTo>
                    <a:pt x="5" y="6"/>
                  </a:lnTo>
                  <a:lnTo>
                    <a:pt x="5" y="6"/>
                  </a:lnTo>
                  <a:lnTo>
                    <a:pt x="5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18" name="Freeform 35351">
              <a:extLst>
                <a:ext uri="{FF2B5EF4-FFF2-40B4-BE49-F238E27FC236}">
                  <a16:creationId xmlns:a16="http://schemas.microsoft.com/office/drawing/2014/main" id="{70527E51-8649-2BBC-A87C-5158C36E6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6013" y="2306638"/>
              <a:ext cx="11113" cy="7938"/>
            </a:xfrm>
            <a:custGeom>
              <a:avLst/>
              <a:gdLst>
                <a:gd name="T0" fmla="*/ 2 w 7"/>
                <a:gd name="T1" fmla="*/ 4 h 5"/>
                <a:gd name="T2" fmla="*/ 0 w 7"/>
                <a:gd name="T3" fmla="*/ 4 h 5"/>
                <a:gd name="T4" fmla="*/ 0 w 7"/>
                <a:gd name="T5" fmla="*/ 2 h 5"/>
                <a:gd name="T6" fmla="*/ 2 w 7"/>
                <a:gd name="T7" fmla="*/ 2 h 5"/>
                <a:gd name="T8" fmla="*/ 3 w 7"/>
                <a:gd name="T9" fmla="*/ 2 h 5"/>
                <a:gd name="T10" fmla="*/ 3 w 7"/>
                <a:gd name="T11" fmla="*/ 1 h 5"/>
                <a:gd name="T12" fmla="*/ 4 w 7"/>
                <a:gd name="T13" fmla="*/ 1 h 5"/>
                <a:gd name="T14" fmla="*/ 4 w 7"/>
                <a:gd name="T15" fmla="*/ 0 h 5"/>
                <a:gd name="T16" fmla="*/ 6 w 7"/>
                <a:gd name="T17" fmla="*/ 0 h 5"/>
                <a:gd name="T18" fmla="*/ 7 w 7"/>
                <a:gd name="T19" fmla="*/ 0 h 5"/>
                <a:gd name="T20" fmla="*/ 7 w 7"/>
                <a:gd name="T21" fmla="*/ 1 h 5"/>
                <a:gd name="T22" fmla="*/ 6 w 7"/>
                <a:gd name="T23" fmla="*/ 1 h 5"/>
                <a:gd name="T24" fmla="*/ 6 w 7"/>
                <a:gd name="T25" fmla="*/ 2 h 5"/>
                <a:gd name="T26" fmla="*/ 4 w 7"/>
                <a:gd name="T27" fmla="*/ 2 h 5"/>
                <a:gd name="T28" fmla="*/ 3 w 7"/>
                <a:gd name="T29" fmla="*/ 2 h 5"/>
                <a:gd name="T30" fmla="*/ 3 w 7"/>
                <a:gd name="T31" fmla="*/ 4 h 5"/>
                <a:gd name="T32" fmla="*/ 3 w 7"/>
                <a:gd name="T33" fmla="*/ 5 h 5"/>
                <a:gd name="T34" fmla="*/ 2 w 7"/>
                <a:gd name="T35" fmla="*/ 5 h 5"/>
                <a:gd name="T36" fmla="*/ 2 w 7"/>
                <a:gd name="T3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5">
                  <a:moveTo>
                    <a:pt x="2" y="4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2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19" name="Freeform 35352">
              <a:extLst>
                <a:ext uri="{FF2B5EF4-FFF2-40B4-BE49-F238E27FC236}">
                  <a16:creationId xmlns:a16="http://schemas.microsoft.com/office/drawing/2014/main" id="{8CD542C5-2C20-A60C-92E1-3EDF795ECD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638" y="2284413"/>
              <a:ext cx="23813" cy="28575"/>
            </a:xfrm>
            <a:custGeom>
              <a:avLst/>
              <a:gdLst>
                <a:gd name="T0" fmla="*/ 2 w 15"/>
                <a:gd name="T1" fmla="*/ 1 h 18"/>
                <a:gd name="T2" fmla="*/ 2 w 15"/>
                <a:gd name="T3" fmla="*/ 0 h 18"/>
                <a:gd name="T4" fmla="*/ 3 w 15"/>
                <a:gd name="T5" fmla="*/ 0 h 18"/>
                <a:gd name="T6" fmla="*/ 4 w 15"/>
                <a:gd name="T7" fmla="*/ 0 h 18"/>
                <a:gd name="T8" fmla="*/ 6 w 15"/>
                <a:gd name="T9" fmla="*/ 0 h 18"/>
                <a:gd name="T10" fmla="*/ 7 w 15"/>
                <a:gd name="T11" fmla="*/ 0 h 18"/>
                <a:gd name="T12" fmla="*/ 8 w 15"/>
                <a:gd name="T13" fmla="*/ 0 h 18"/>
                <a:gd name="T14" fmla="*/ 8 w 15"/>
                <a:gd name="T15" fmla="*/ 1 h 18"/>
                <a:gd name="T16" fmla="*/ 9 w 15"/>
                <a:gd name="T17" fmla="*/ 1 h 18"/>
                <a:gd name="T18" fmla="*/ 11 w 15"/>
                <a:gd name="T19" fmla="*/ 1 h 18"/>
                <a:gd name="T20" fmla="*/ 11 w 15"/>
                <a:gd name="T21" fmla="*/ 2 h 18"/>
                <a:gd name="T22" fmla="*/ 12 w 15"/>
                <a:gd name="T23" fmla="*/ 2 h 18"/>
                <a:gd name="T24" fmla="*/ 12 w 15"/>
                <a:gd name="T25" fmla="*/ 4 h 18"/>
                <a:gd name="T26" fmla="*/ 13 w 15"/>
                <a:gd name="T27" fmla="*/ 4 h 18"/>
                <a:gd name="T28" fmla="*/ 15 w 15"/>
                <a:gd name="T29" fmla="*/ 4 h 18"/>
                <a:gd name="T30" fmla="*/ 15 w 15"/>
                <a:gd name="T31" fmla="*/ 5 h 18"/>
                <a:gd name="T32" fmla="*/ 15 w 15"/>
                <a:gd name="T33" fmla="*/ 6 h 18"/>
                <a:gd name="T34" fmla="*/ 15 w 15"/>
                <a:gd name="T35" fmla="*/ 7 h 18"/>
                <a:gd name="T36" fmla="*/ 13 w 15"/>
                <a:gd name="T37" fmla="*/ 9 h 18"/>
                <a:gd name="T38" fmla="*/ 13 w 15"/>
                <a:gd name="T39" fmla="*/ 11 h 18"/>
                <a:gd name="T40" fmla="*/ 11 w 15"/>
                <a:gd name="T41" fmla="*/ 18 h 18"/>
                <a:gd name="T42" fmla="*/ 11 w 15"/>
                <a:gd name="T43" fmla="*/ 16 h 18"/>
                <a:gd name="T44" fmla="*/ 9 w 15"/>
                <a:gd name="T45" fmla="*/ 16 h 18"/>
                <a:gd name="T46" fmla="*/ 9 w 15"/>
                <a:gd name="T47" fmla="*/ 15 h 18"/>
                <a:gd name="T48" fmla="*/ 8 w 15"/>
                <a:gd name="T49" fmla="*/ 15 h 18"/>
                <a:gd name="T50" fmla="*/ 7 w 15"/>
                <a:gd name="T51" fmla="*/ 15 h 18"/>
                <a:gd name="T52" fmla="*/ 6 w 15"/>
                <a:gd name="T53" fmla="*/ 15 h 18"/>
                <a:gd name="T54" fmla="*/ 6 w 15"/>
                <a:gd name="T55" fmla="*/ 14 h 18"/>
                <a:gd name="T56" fmla="*/ 7 w 15"/>
                <a:gd name="T57" fmla="*/ 14 h 18"/>
                <a:gd name="T58" fmla="*/ 7 w 15"/>
                <a:gd name="T59" fmla="*/ 13 h 18"/>
                <a:gd name="T60" fmla="*/ 7 w 15"/>
                <a:gd name="T61" fmla="*/ 11 h 18"/>
                <a:gd name="T62" fmla="*/ 7 w 15"/>
                <a:gd name="T63" fmla="*/ 10 h 18"/>
                <a:gd name="T64" fmla="*/ 6 w 15"/>
                <a:gd name="T65" fmla="*/ 10 h 18"/>
                <a:gd name="T66" fmla="*/ 4 w 15"/>
                <a:gd name="T67" fmla="*/ 10 h 18"/>
                <a:gd name="T68" fmla="*/ 4 w 15"/>
                <a:gd name="T69" fmla="*/ 9 h 18"/>
                <a:gd name="T70" fmla="*/ 3 w 15"/>
                <a:gd name="T71" fmla="*/ 9 h 18"/>
                <a:gd name="T72" fmla="*/ 3 w 15"/>
                <a:gd name="T73" fmla="*/ 7 h 18"/>
                <a:gd name="T74" fmla="*/ 2 w 15"/>
                <a:gd name="T75" fmla="*/ 7 h 18"/>
                <a:gd name="T76" fmla="*/ 2 w 15"/>
                <a:gd name="T77" fmla="*/ 6 h 18"/>
                <a:gd name="T78" fmla="*/ 2 w 15"/>
                <a:gd name="T79" fmla="*/ 5 h 18"/>
                <a:gd name="T80" fmla="*/ 2 w 15"/>
                <a:gd name="T81" fmla="*/ 4 h 18"/>
                <a:gd name="T82" fmla="*/ 2 w 15"/>
                <a:gd name="T83" fmla="*/ 2 h 18"/>
                <a:gd name="T84" fmla="*/ 0 w 15"/>
                <a:gd name="T85" fmla="*/ 2 h 18"/>
                <a:gd name="T86" fmla="*/ 0 w 15"/>
                <a:gd name="T87" fmla="*/ 1 h 18"/>
                <a:gd name="T88" fmla="*/ 2 w 15"/>
                <a:gd name="T8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" h="18">
                  <a:moveTo>
                    <a:pt x="2" y="1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3" y="4"/>
                  </a:lnTo>
                  <a:lnTo>
                    <a:pt x="15" y="4"/>
                  </a:lnTo>
                  <a:lnTo>
                    <a:pt x="15" y="5"/>
                  </a:lnTo>
                  <a:lnTo>
                    <a:pt x="15" y="6"/>
                  </a:lnTo>
                  <a:lnTo>
                    <a:pt x="15" y="7"/>
                  </a:lnTo>
                  <a:lnTo>
                    <a:pt x="13" y="9"/>
                  </a:lnTo>
                  <a:lnTo>
                    <a:pt x="13" y="11"/>
                  </a:lnTo>
                  <a:lnTo>
                    <a:pt x="11" y="18"/>
                  </a:lnTo>
                  <a:lnTo>
                    <a:pt x="11" y="16"/>
                  </a:lnTo>
                  <a:lnTo>
                    <a:pt x="9" y="16"/>
                  </a:lnTo>
                  <a:lnTo>
                    <a:pt x="9" y="15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6" y="15"/>
                  </a:lnTo>
                  <a:lnTo>
                    <a:pt x="6" y="14"/>
                  </a:lnTo>
                  <a:lnTo>
                    <a:pt x="7" y="14"/>
                  </a:lnTo>
                  <a:lnTo>
                    <a:pt x="7" y="13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4" y="9"/>
                  </a:lnTo>
                  <a:lnTo>
                    <a:pt x="3" y="9"/>
                  </a:lnTo>
                  <a:lnTo>
                    <a:pt x="3" y="7"/>
                  </a:lnTo>
                  <a:lnTo>
                    <a:pt x="2" y="7"/>
                  </a:lnTo>
                  <a:lnTo>
                    <a:pt x="2" y="6"/>
                  </a:lnTo>
                  <a:lnTo>
                    <a:pt x="2" y="5"/>
                  </a:lnTo>
                  <a:lnTo>
                    <a:pt x="2" y="4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20" name="Freeform 35353">
              <a:extLst>
                <a:ext uri="{FF2B5EF4-FFF2-40B4-BE49-F238E27FC236}">
                  <a16:creationId xmlns:a16="http://schemas.microsoft.com/office/drawing/2014/main" id="{79040825-E9F3-08A6-8B46-3E004285F6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9051" y="2046288"/>
              <a:ext cx="293688" cy="266700"/>
            </a:xfrm>
            <a:custGeom>
              <a:avLst/>
              <a:gdLst>
                <a:gd name="T0" fmla="*/ 86 w 185"/>
                <a:gd name="T1" fmla="*/ 2 h 168"/>
                <a:gd name="T2" fmla="*/ 96 w 185"/>
                <a:gd name="T3" fmla="*/ 5 h 168"/>
                <a:gd name="T4" fmla="*/ 105 w 185"/>
                <a:gd name="T5" fmla="*/ 9 h 168"/>
                <a:gd name="T6" fmla="*/ 115 w 185"/>
                <a:gd name="T7" fmla="*/ 11 h 168"/>
                <a:gd name="T8" fmla="*/ 124 w 185"/>
                <a:gd name="T9" fmla="*/ 13 h 168"/>
                <a:gd name="T10" fmla="*/ 130 w 185"/>
                <a:gd name="T11" fmla="*/ 21 h 168"/>
                <a:gd name="T12" fmla="*/ 132 w 185"/>
                <a:gd name="T13" fmla="*/ 31 h 168"/>
                <a:gd name="T14" fmla="*/ 139 w 185"/>
                <a:gd name="T15" fmla="*/ 39 h 168"/>
                <a:gd name="T16" fmla="*/ 141 w 185"/>
                <a:gd name="T17" fmla="*/ 43 h 168"/>
                <a:gd name="T18" fmla="*/ 146 w 185"/>
                <a:gd name="T19" fmla="*/ 47 h 168"/>
                <a:gd name="T20" fmla="*/ 144 w 185"/>
                <a:gd name="T21" fmla="*/ 54 h 168"/>
                <a:gd name="T22" fmla="*/ 149 w 185"/>
                <a:gd name="T23" fmla="*/ 48 h 168"/>
                <a:gd name="T24" fmla="*/ 160 w 185"/>
                <a:gd name="T25" fmla="*/ 47 h 168"/>
                <a:gd name="T26" fmla="*/ 168 w 185"/>
                <a:gd name="T27" fmla="*/ 51 h 168"/>
                <a:gd name="T28" fmla="*/ 173 w 185"/>
                <a:gd name="T29" fmla="*/ 60 h 168"/>
                <a:gd name="T30" fmla="*/ 176 w 185"/>
                <a:gd name="T31" fmla="*/ 71 h 168"/>
                <a:gd name="T32" fmla="*/ 180 w 185"/>
                <a:gd name="T33" fmla="*/ 80 h 168"/>
                <a:gd name="T34" fmla="*/ 182 w 185"/>
                <a:gd name="T35" fmla="*/ 92 h 168"/>
                <a:gd name="T36" fmla="*/ 184 w 185"/>
                <a:gd name="T37" fmla="*/ 102 h 168"/>
                <a:gd name="T38" fmla="*/ 173 w 185"/>
                <a:gd name="T39" fmla="*/ 107 h 168"/>
                <a:gd name="T40" fmla="*/ 162 w 185"/>
                <a:gd name="T41" fmla="*/ 107 h 168"/>
                <a:gd name="T42" fmla="*/ 151 w 185"/>
                <a:gd name="T43" fmla="*/ 110 h 168"/>
                <a:gd name="T44" fmla="*/ 141 w 185"/>
                <a:gd name="T45" fmla="*/ 111 h 168"/>
                <a:gd name="T46" fmla="*/ 132 w 185"/>
                <a:gd name="T47" fmla="*/ 115 h 168"/>
                <a:gd name="T48" fmla="*/ 121 w 185"/>
                <a:gd name="T49" fmla="*/ 118 h 168"/>
                <a:gd name="T50" fmla="*/ 110 w 185"/>
                <a:gd name="T51" fmla="*/ 123 h 168"/>
                <a:gd name="T52" fmla="*/ 104 w 185"/>
                <a:gd name="T53" fmla="*/ 130 h 168"/>
                <a:gd name="T54" fmla="*/ 96 w 185"/>
                <a:gd name="T55" fmla="*/ 136 h 168"/>
                <a:gd name="T56" fmla="*/ 90 w 185"/>
                <a:gd name="T57" fmla="*/ 130 h 168"/>
                <a:gd name="T58" fmla="*/ 84 w 185"/>
                <a:gd name="T59" fmla="*/ 139 h 168"/>
                <a:gd name="T60" fmla="*/ 77 w 185"/>
                <a:gd name="T61" fmla="*/ 146 h 168"/>
                <a:gd name="T62" fmla="*/ 72 w 185"/>
                <a:gd name="T63" fmla="*/ 155 h 168"/>
                <a:gd name="T64" fmla="*/ 68 w 185"/>
                <a:gd name="T65" fmla="*/ 164 h 168"/>
                <a:gd name="T66" fmla="*/ 55 w 185"/>
                <a:gd name="T67" fmla="*/ 165 h 168"/>
                <a:gd name="T68" fmla="*/ 47 w 185"/>
                <a:gd name="T69" fmla="*/ 159 h 168"/>
                <a:gd name="T70" fmla="*/ 39 w 185"/>
                <a:gd name="T71" fmla="*/ 161 h 168"/>
                <a:gd name="T72" fmla="*/ 29 w 185"/>
                <a:gd name="T73" fmla="*/ 164 h 168"/>
                <a:gd name="T74" fmla="*/ 20 w 185"/>
                <a:gd name="T75" fmla="*/ 166 h 168"/>
                <a:gd name="T76" fmla="*/ 15 w 185"/>
                <a:gd name="T77" fmla="*/ 156 h 168"/>
                <a:gd name="T78" fmla="*/ 18 w 185"/>
                <a:gd name="T79" fmla="*/ 145 h 168"/>
                <a:gd name="T80" fmla="*/ 18 w 185"/>
                <a:gd name="T81" fmla="*/ 134 h 168"/>
                <a:gd name="T82" fmla="*/ 15 w 185"/>
                <a:gd name="T83" fmla="*/ 123 h 168"/>
                <a:gd name="T84" fmla="*/ 10 w 185"/>
                <a:gd name="T85" fmla="*/ 114 h 168"/>
                <a:gd name="T86" fmla="*/ 9 w 185"/>
                <a:gd name="T87" fmla="*/ 107 h 168"/>
                <a:gd name="T88" fmla="*/ 0 w 185"/>
                <a:gd name="T89" fmla="*/ 103 h 168"/>
                <a:gd name="T90" fmla="*/ 6 w 185"/>
                <a:gd name="T91" fmla="*/ 96 h 168"/>
                <a:gd name="T92" fmla="*/ 9 w 185"/>
                <a:gd name="T93" fmla="*/ 89 h 168"/>
                <a:gd name="T94" fmla="*/ 16 w 185"/>
                <a:gd name="T95" fmla="*/ 85 h 168"/>
                <a:gd name="T96" fmla="*/ 25 w 185"/>
                <a:gd name="T97" fmla="*/ 80 h 168"/>
                <a:gd name="T98" fmla="*/ 29 w 185"/>
                <a:gd name="T99" fmla="*/ 78 h 168"/>
                <a:gd name="T100" fmla="*/ 33 w 185"/>
                <a:gd name="T101" fmla="*/ 70 h 168"/>
                <a:gd name="T102" fmla="*/ 39 w 185"/>
                <a:gd name="T103" fmla="*/ 69 h 168"/>
                <a:gd name="T104" fmla="*/ 42 w 185"/>
                <a:gd name="T105" fmla="*/ 62 h 168"/>
                <a:gd name="T106" fmla="*/ 48 w 185"/>
                <a:gd name="T107" fmla="*/ 56 h 168"/>
                <a:gd name="T108" fmla="*/ 55 w 185"/>
                <a:gd name="T109" fmla="*/ 48 h 168"/>
                <a:gd name="T110" fmla="*/ 64 w 185"/>
                <a:gd name="T111" fmla="*/ 44 h 168"/>
                <a:gd name="T112" fmla="*/ 70 w 185"/>
                <a:gd name="T113" fmla="*/ 36 h 168"/>
                <a:gd name="T114" fmla="*/ 73 w 185"/>
                <a:gd name="T115" fmla="*/ 29 h 168"/>
                <a:gd name="T116" fmla="*/ 74 w 185"/>
                <a:gd name="T117" fmla="*/ 18 h 168"/>
                <a:gd name="T118" fmla="*/ 77 w 185"/>
                <a:gd name="T119" fmla="*/ 11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5" h="168">
                  <a:moveTo>
                    <a:pt x="78" y="2"/>
                  </a:moveTo>
                  <a:lnTo>
                    <a:pt x="77" y="2"/>
                  </a:lnTo>
                  <a:lnTo>
                    <a:pt x="77" y="0"/>
                  </a:lnTo>
                  <a:lnTo>
                    <a:pt x="78" y="0"/>
                  </a:lnTo>
                  <a:lnTo>
                    <a:pt x="79" y="0"/>
                  </a:lnTo>
                  <a:lnTo>
                    <a:pt x="81" y="0"/>
                  </a:lnTo>
                  <a:lnTo>
                    <a:pt x="82" y="0"/>
                  </a:lnTo>
                  <a:lnTo>
                    <a:pt x="83" y="0"/>
                  </a:lnTo>
                  <a:lnTo>
                    <a:pt x="83" y="2"/>
                  </a:lnTo>
                  <a:lnTo>
                    <a:pt x="84" y="2"/>
                  </a:lnTo>
                  <a:lnTo>
                    <a:pt x="86" y="2"/>
                  </a:lnTo>
                  <a:lnTo>
                    <a:pt x="87" y="2"/>
                  </a:lnTo>
                  <a:lnTo>
                    <a:pt x="88" y="2"/>
                  </a:lnTo>
                  <a:lnTo>
                    <a:pt x="88" y="3"/>
                  </a:lnTo>
                  <a:lnTo>
                    <a:pt x="90" y="3"/>
                  </a:lnTo>
                  <a:lnTo>
                    <a:pt x="91" y="3"/>
                  </a:lnTo>
                  <a:lnTo>
                    <a:pt x="91" y="4"/>
                  </a:lnTo>
                  <a:lnTo>
                    <a:pt x="92" y="4"/>
                  </a:lnTo>
                  <a:lnTo>
                    <a:pt x="93" y="4"/>
                  </a:lnTo>
                  <a:lnTo>
                    <a:pt x="95" y="4"/>
                  </a:lnTo>
                  <a:lnTo>
                    <a:pt x="95" y="5"/>
                  </a:lnTo>
                  <a:lnTo>
                    <a:pt x="96" y="5"/>
                  </a:lnTo>
                  <a:lnTo>
                    <a:pt x="97" y="5"/>
                  </a:lnTo>
                  <a:lnTo>
                    <a:pt x="99" y="5"/>
                  </a:lnTo>
                  <a:lnTo>
                    <a:pt x="100" y="5"/>
                  </a:lnTo>
                  <a:lnTo>
                    <a:pt x="100" y="7"/>
                  </a:lnTo>
                  <a:lnTo>
                    <a:pt x="101" y="7"/>
                  </a:lnTo>
                  <a:lnTo>
                    <a:pt x="101" y="7"/>
                  </a:lnTo>
                  <a:lnTo>
                    <a:pt x="103" y="7"/>
                  </a:lnTo>
                  <a:lnTo>
                    <a:pt x="103" y="8"/>
                  </a:lnTo>
                  <a:lnTo>
                    <a:pt x="104" y="8"/>
                  </a:lnTo>
                  <a:lnTo>
                    <a:pt x="105" y="8"/>
                  </a:lnTo>
                  <a:lnTo>
                    <a:pt x="105" y="9"/>
                  </a:lnTo>
                  <a:lnTo>
                    <a:pt x="106" y="9"/>
                  </a:lnTo>
                  <a:lnTo>
                    <a:pt x="108" y="9"/>
                  </a:lnTo>
                  <a:lnTo>
                    <a:pt x="108" y="11"/>
                  </a:lnTo>
                  <a:lnTo>
                    <a:pt x="109" y="11"/>
                  </a:lnTo>
                  <a:lnTo>
                    <a:pt x="110" y="11"/>
                  </a:lnTo>
                  <a:lnTo>
                    <a:pt x="112" y="11"/>
                  </a:lnTo>
                  <a:lnTo>
                    <a:pt x="113" y="11"/>
                  </a:lnTo>
                  <a:lnTo>
                    <a:pt x="114" y="11"/>
                  </a:lnTo>
                  <a:lnTo>
                    <a:pt x="114" y="12"/>
                  </a:lnTo>
                  <a:lnTo>
                    <a:pt x="115" y="12"/>
                  </a:lnTo>
                  <a:lnTo>
                    <a:pt x="115" y="11"/>
                  </a:lnTo>
                  <a:lnTo>
                    <a:pt x="117" y="11"/>
                  </a:lnTo>
                  <a:lnTo>
                    <a:pt x="117" y="12"/>
                  </a:lnTo>
                  <a:lnTo>
                    <a:pt x="118" y="12"/>
                  </a:lnTo>
                  <a:lnTo>
                    <a:pt x="118" y="11"/>
                  </a:lnTo>
                  <a:lnTo>
                    <a:pt x="119" y="11"/>
                  </a:lnTo>
                  <a:lnTo>
                    <a:pt x="121" y="11"/>
                  </a:lnTo>
                  <a:lnTo>
                    <a:pt x="121" y="12"/>
                  </a:lnTo>
                  <a:lnTo>
                    <a:pt x="122" y="12"/>
                  </a:lnTo>
                  <a:lnTo>
                    <a:pt x="123" y="12"/>
                  </a:lnTo>
                  <a:lnTo>
                    <a:pt x="124" y="12"/>
                  </a:lnTo>
                  <a:lnTo>
                    <a:pt x="124" y="13"/>
                  </a:lnTo>
                  <a:lnTo>
                    <a:pt x="126" y="13"/>
                  </a:lnTo>
                  <a:lnTo>
                    <a:pt x="126" y="14"/>
                  </a:lnTo>
                  <a:lnTo>
                    <a:pt x="127" y="14"/>
                  </a:lnTo>
                  <a:lnTo>
                    <a:pt x="127" y="16"/>
                  </a:lnTo>
                  <a:lnTo>
                    <a:pt x="128" y="16"/>
                  </a:lnTo>
                  <a:lnTo>
                    <a:pt x="128" y="17"/>
                  </a:lnTo>
                  <a:lnTo>
                    <a:pt x="128" y="17"/>
                  </a:lnTo>
                  <a:lnTo>
                    <a:pt x="128" y="18"/>
                  </a:lnTo>
                  <a:lnTo>
                    <a:pt x="128" y="20"/>
                  </a:lnTo>
                  <a:lnTo>
                    <a:pt x="130" y="20"/>
                  </a:lnTo>
                  <a:lnTo>
                    <a:pt x="130" y="21"/>
                  </a:lnTo>
                  <a:lnTo>
                    <a:pt x="130" y="22"/>
                  </a:lnTo>
                  <a:lnTo>
                    <a:pt x="130" y="23"/>
                  </a:lnTo>
                  <a:lnTo>
                    <a:pt x="131" y="23"/>
                  </a:lnTo>
                  <a:lnTo>
                    <a:pt x="131" y="25"/>
                  </a:lnTo>
                  <a:lnTo>
                    <a:pt x="131" y="26"/>
                  </a:lnTo>
                  <a:lnTo>
                    <a:pt x="132" y="26"/>
                  </a:lnTo>
                  <a:lnTo>
                    <a:pt x="132" y="27"/>
                  </a:lnTo>
                  <a:lnTo>
                    <a:pt x="132" y="29"/>
                  </a:lnTo>
                  <a:lnTo>
                    <a:pt x="132" y="29"/>
                  </a:lnTo>
                  <a:lnTo>
                    <a:pt x="132" y="30"/>
                  </a:lnTo>
                  <a:lnTo>
                    <a:pt x="132" y="31"/>
                  </a:lnTo>
                  <a:lnTo>
                    <a:pt x="133" y="31"/>
                  </a:lnTo>
                  <a:lnTo>
                    <a:pt x="133" y="32"/>
                  </a:lnTo>
                  <a:lnTo>
                    <a:pt x="135" y="32"/>
                  </a:lnTo>
                  <a:lnTo>
                    <a:pt x="135" y="34"/>
                  </a:lnTo>
                  <a:lnTo>
                    <a:pt x="135" y="35"/>
                  </a:lnTo>
                  <a:lnTo>
                    <a:pt x="136" y="35"/>
                  </a:lnTo>
                  <a:lnTo>
                    <a:pt x="136" y="36"/>
                  </a:lnTo>
                  <a:lnTo>
                    <a:pt x="137" y="36"/>
                  </a:lnTo>
                  <a:lnTo>
                    <a:pt x="137" y="38"/>
                  </a:lnTo>
                  <a:lnTo>
                    <a:pt x="139" y="38"/>
                  </a:lnTo>
                  <a:lnTo>
                    <a:pt x="139" y="39"/>
                  </a:lnTo>
                  <a:lnTo>
                    <a:pt x="140" y="39"/>
                  </a:lnTo>
                  <a:lnTo>
                    <a:pt x="140" y="40"/>
                  </a:lnTo>
                  <a:lnTo>
                    <a:pt x="140" y="42"/>
                  </a:lnTo>
                  <a:lnTo>
                    <a:pt x="139" y="42"/>
                  </a:lnTo>
                  <a:lnTo>
                    <a:pt x="139" y="43"/>
                  </a:lnTo>
                  <a:lnTo>
                    <a:pt x="137" y="43"/>
                  </a:lnTo>
                  <a:lnTo>
                    <a:pt x="137" y="44"/>
                  </a:lnTo>
                  <a:lnTo>
                    <a:pt x="139" y="44"/>
                  </a:lnTo>
                  <a:lnTo>
                    <a:pt x="140" y="44"/>
                  </a:lnTo>
                  <a:lnTo>
                    <a:pt x="141" y="44"/>
                  </a:lnTo>
                  <a:lnTo>
                    <a:pt x="141" y="43"/>
                  </a:lnTo>
                  <a:lnTo>
                    <a:pt x="141" y="42"/>
                  </a:lnTo>
                  <a:lnTo>
                    <a:pt x="142" y="42"/>
                  </a:lnTo>
                  <a:lnTo>
                    <a:pt x="144" y="42"/>
                  </a:lnTo>
                  <a:lnTo>
                    <a:pt x="144" y="43"/>
                  </a:lnTo>
                  <a:lnTo>
                    <a:pt x="145" y="43"/>
                  </a:lnTo>
                  <a:lnTo>
                    <a:pt x="146" y="43"/>
                  </a:lnTo>
                  <a:lnTo>
                    <a:pt x="146" y="44"/>
                  </a:lnTo>
                  <a:lnTo>
                    <a:pt x="148" y="44"/>
                  </a:lnTo>
                  <a:lnTo>
                    <a:pt x="148" y="45"/>
                  </a:lnTo>
                  <a:lnTo>
                    <a:pt x="146" y="45"/>
                  </a:lnTo>
                  <a:lnTo>
                    <a:pt x="146" y="47"/>
                  </a:lnTo>
                  <a:lnTo>
                    <a:pt x="146" y="48"/>
                  </a:lnTo>
                  <a:lnTo>
                    <a:pt x="146" y="48"/>
                  </a:lnTo>
                  <a:lnTo>
                    <a:pt x="146" y="49"/>
                  </a:lnTo>
                  <a:lnTo>
                    <a:pt x="145" y="49"/>
                  </a:lnTo>
                  <a:lnTo>
                    <a:pt x="145" y="51"/>
                  </a:lnTo>
                  <a:lnTo>
                    <a:pt x="144" y="51"/>
                  </a:lnTo>
                  <a:lnTo>
                    <a:pt x="144" y="52"/>
                  </a:lnTo>
                  <a:lnTo>
                    <a:pt x="142" y="52"/>
                  </a:lnTo>
                  <a:lnTo>
                    <a:pt x="142" y="53"/>
                  </a:lnTo>
                  <a:lnTo>
                    <a:pt x="144" y="53"/>
                  </a:lnTo>
                  <a:lnTo>
                    <a:pt x="144" y="54"/>
                  </a:lnTo>
                  <a:lnTo>
                    <a:pt x="145" y="54"/>
                  </a:lnTo>
                  <a:lnTo>
                    <a:pt x="145" y="53"/>
                  </a:lnTo>
                  <a:lnTo>
                    <a:pt x="146" y="53"/>
                  </a:lnTo>
                  <a:lnTo>
                    <a:pt x="148" y="53"/>
                  </a:lnTo>
                  <a:lnTo>
                    <a:pt x="148" y="52"/>
                  </a:lnTo>
                  <a:lnTo>
                    <a:pt x="149" y="52"/>
                  </a:lnTo>
                  <a:lnTo>
                    <a:pt x="149" y="51"/>
                  </a:lnTo>
                  <a:lnTo>
                    <a:pt x="149" y="49"/>
                  </a:lnTo>
                  <a:lnTo>
                    <a:pt x="150" y="49"/>
                  </a:lnTo>
                  <a:lnTo>
                    <a:pt x="150" y="48"/>
                  </a:lnTo>
                  <a:lnTo>
                    <a:pt x="149" y="48"/>
                  </a:lnTo>
                  <a:lnTo>
                    <a:pt x="149" y="48"/>
                  </a:lnTo>
                  <a:lnTo>
                    <a:pt x="150" y="48"/>
                  </a:lnTo>
                  <a:lnTo>
                    <a:pt x="151" y="48"/>
                  </a:lnTo>
                  <a:lnTo>
                    <a:pt x="151" y="47"/>
                  </a:lnTo>
                  <a:lnTo>
                    <a:pt x="153" y="47"/>
                  </a:lnTo>
                  <a:lnTo>
                    <a:pt x="154" y="47"/>
                  </a:lnTo>
                  <a:lnTo>
                    <a:pt x="155" y="47"/>
                  </a:lnTo>
                  <a:lnTo>
                    <a:pt x="157" y="47"/>
                  </a:lnTo>
                  <a:lnTo>
                    <a:pt x="158" y="47"/>
                  </a:lnTo>
                  <a:lnTo>
                    <a:pt x="159" y="47"/>
                  </a:lnTo>
                  <a:lnTo>
                    <a:pt x="160" y="47"/>
                  </a:lnTo>
                  <a:lnTo>
                    <a:pt x="162" y="47"/>
                  </a:lnTo>
                  <a:lnTo>
                    <a:pt x="163" y="47"/>
                  </a:lnTo>
                  <a:lnTo>
                    <a:pt x="163" y="48"/>
                  </a:lnTo>
                  <a:lnTo>
                    <a:pt x="163" y="48"/>
                  </a:lnTo>
                  <a:lnTo>
                    <a:pt x="164" y="48"/>
                  </a:lnTo>
                  <a:lnTo>
                    <a:pt x="164" y="48"/>
                  </a:lnTo>
                  <a:lnTo>
                    <a:pt x="166" y="48"/>
                  </a:lnTo>
                  <a:lnTo>
                    <a:pt x="166" y="49"/>
                  </a:lnTo>
                  <a:lnTo>
                    <a:pt x="167" y="49"/>
                  </a:lnTo>
                  <a:lnTo>
                    <a:pt x="167" y="51"/>
                  </a:lnTo>
                  <a:lnTo>
                    <a:pt x="168" y="51"/>
                  </a:lnTo>
                  <a:lnTo>
                    <a:pt x="168" y="52"/>
                  </a:lnTo>
                  <a:lnTo>
                    <a:pt x="169" y="52"/>
                  </a:lnTo>
                  <a:lnTo>
                    <a:pt x="169" y="53"/>
                  </a:lnTo>
                  <a:lnTo>
                    <a:pt x="171" y="53"/>
                  </a:lnTo>
                  <a:lnTo>
                    <a:pt x="171" y="54"/>
                  </a:lnTo>
                  <a:lnTo>
                    <a:pt x="172" y="54"/>
                  </a:lnTo>
                  <a:lnTo>
                    <a:pt x="172" y="56"/>
                  </a:lnTo>
                  <a:lnTo>
                    <a:pt x="172" y="57"/>
                  </a:lnTo>
                  <a:lnTo>
                    <a:pt x="172" y="58"/>
                  </a:lnTo>
                  <a:lnTo>
                    <a:pt x="173" y="58"/>
                  </a:lnTo>
                  <a:lnTo>
                    <a:pt x="173" y="60"/>
                  </a:lnTo>
                  <a:lnTo>
                    <a:pt x="173" y="61"/>
                  </a:lnTo>
                  <a:lnTo>
                    <a:pt x="173" y="62"/>
                  </a:lnTo>
                  <a:lnTo>
                    <a:pt x="175" y="62"/>
                  </a:lnTo>
                  <a:lnTo>
                    <a:pt x="175" y="63"/>
                  </a:lnTo>
                  <a:lnTo>
                    <a:pt x="175" y="65"/>
                  </a:lnTo>
                  <a:lnTo>
                    <a:pt x="175" y="66"/>
                  </a:lnTo>
                  <a:lnTo>
                    <a:pt x="176" y="66"/>
                  </a:lnTo>
                  <a:lnTo>
                    <a:pt x="176" y="67"/>
                  </a:lnTo>
                  <a:lnTo>
                    <a:pt x="176" y="69"/>
                  </a:lnTo>
                  <a:lnTo>
                    <a:pt x="176" y="70"/>
                  </a:lnTo>
                  <a:lnTo>
                    <a:pt x="176" y="71"/>
                  </a:lnTo>
                  <a:lnTo>
                    <a:pt x="177" y="71"/>
                  </a:lnTo>
                  <a:lnTo>
                    <a:pt x="177" y="72"/>
                  </a:lnTo>
                  <a:lnTo>
                    <a:pt x="177" y="74"/>
                  </a:lnTo>
                  <a:lnTo>
                    <a:pt x="177" y="75"/>
                  </a:lnTo>
                  <a:lnTo>
                    <a:pt x="177" y="76"/>
                  </a:lnTo>
                  <a:lnTo>
                    <a:pt x="178" y="76"/>
                  </a:lnTo>
                  <a:lnTo>
                    <a:pt x="178" y="78"/>
                  </a:lnTo>
                  <a:lnTo>
                    <a:pt x="178" y="79"/>
                  </a:lnTo>
                  <a:lnTo>
                    <a:pt x="178" y="79"/>
                  </a:lnTo>
                  <a:lnTo>
                    <a:pt x="180" y="79"/>
                  </a:lnTo>
                  <a:lnTo>
                    <a:pt x="180" y="80"/>
                  </a:lnTo>
                  <a:lnTo>
                    <a:pt x="180" y="81"/>
                  </a:lnTo>
                  <a:lnTo>
                    <a:pt x="180" y="83"/>
                  </a:lnTo>
                  <a:lnTo>
                    <a:pt x="180" y="84"/>
                  </a:lnTo>
                  <a:lnTo>
                    <a:pt x="181" y="84"/>
                  </a:lnTo>
                  <a:lnTo>
                    <a:pt x="181" y="85"/>
                  </a:lnTo>
                  <a:lnTo>
                    <a:pt x="181" y="87"/>
                  </a:lnTo>
                  <a:lnTo>
                    <a:pt x="181" y="88"/>
                  </a:lnTo>
                  <a:lnTo>
                    <a:pt x="182" y="88"/>
                  </a:lnTo>
                  <a:lnTo>
                    <a:pt x="182" y="89"/>
                  </a:lnTo>
                  <a:lnTo>
                    <a:pt x="182" y="90"/>
                  </a:lnTo>
                  <a:lnTo>
                    <a:pt x="182" y="92"/>
                  </a:lnTo>
                  <a:lnTo>
                    <a:pt x="184" y="92"/>
                  </a:lnTo>
                  <a:lnTo>
                    <a:pt x="184" y="93"/>
                  </a:lnTo>
                  <a:lnTo>
                    <a:pt x="184" y="94"/>
                  </a:lnTo>
                  <a:lnTo>
                    <a:pt x="185" y="94"/>
                  </a:lnTo>
                  <a:lnTo>
                    <a:pt x="185" y="96"/>
                  </a:lnTo>
                  <a:lnTo>
                    <a:pt x="185" y="97"/>
                  </a:lnTo>
                  <a:lnTo>
                    <a:pt x="185" y="98"/>
                  </a:lnTo>
                  <a:lnTo>
                    <a:pt x="185" y="99"/>
                  </a:lnTo>
                  <a:lnTo>
                    <a:pt x="185" y="101"/>
                  </a:lnTo>
                  <a:lnTo>
                    <a:pt x="185" y="102"/>
                  </a:lnTo>
                  <a:lnTo>
                    <a:pt x="184" y="102"/>
                  </a:lnTo>
                  <a:lnTo>
                    <a:pt x="182" y="102"/>
                  </a:lnTo>
                  <a:lnTo>
                    <a:pt x="182" y="103"/>
                  </a:lnTo>
                  <a:lnTo>
                    <a:pt x="181" y="103"/>
                  </a:lnTo>
                  <a:lnTo>
                    <a:pt x="180" y="103"/>
                  </a:lnTo>
                  <a:lnTo>
                    <a:pt x="180" y="105"/>
                  </a:lnTo>
                  <a:lnTo>
                    <a:pt x="178" y="105"/>
                  </a:lnTo>
                  <a:lnTo>
                    <a:pt x="177" y="105"/>
                  </a:lnTo>
                  <a:lnTo>
                    <a:pt x="176" y="106"/>
                  </a:lnTo>
                  <a:lnTo>
                    <a:pt x="175" y="106"/>
                  </a:lnTo>
                  <a:lnTo>
                    <a:pt x="173" y="106"/>
                  </a:lnTo>
                  <a:lnTo>
                    <a:pt x="173" y="107"/>
                  </a:lnTo>
                  <a:lnTo>
                    <a:pt x="172" y="107"/>
                  </a:lnTo>
                  <a:lnTo>
                    <a:pt x="171" y="107"/>
                  </a:lnTo>
                  <a:lnTo>
                    <a:pt x="169" y="106"/>
                  </a:lnTo>
                  <a:lnTo>
                    <a:pt x="168" y="106"/>
                  </a:lnTo>
                  <a:lnTo>
                    <a:pt x="167" y="106"/>
                  </a:lnTo>
                  <a:lnTo>
                    <a:pt x="167" y="107"/>
                  </a:lnTo>
                  <a:lnTo>
                    <a:pt x="166" y="107"/>
                  </a:lnTo>
                  <a:lnTo>
                    <a:pt x="164" y="107"/>
                  </a:lnTo>
                  <a:lnTo>
                    <a:pt x="163" y="107"/>
                  </a:lnTo>
                  <a:lnTo>
                    <a:pt x="163" y="107"/>
                  </a:lnTo>
                  <a:lnTo>
                    <a:pt x="162" y="107"/>
                  </a:lnTo>
                  <a:lnTo>
                    <a:pt x="160" y="107"/>
                  </a:lnTo>
                  <a:lnTo>
                    <a:pt x="160" y="108"/>
                  </a:lnTo>
                  <a:lnTo>
                    <a:pt x="159" y="108"/>
                  </a:lnTo>
                  <a:lnTo>
                    <a:pt x="158" y="108"/>
                  </a:lnTo>
                  <a:lnTo>
                    <a:pt x="157" y="108"/>
                  </a:lnTo>
                  <a:lnTo>
                    <a:pt x="157" y="110"/>
                  </a:lnTo>
                  <a:lnTo>
                    <a:pt x="155" y="110"/>
                  </a:lnTo>
                  <a:lnTo>
                    <a:pt x="154" y="110"/>
                  </a:lnTo>
                  <a:lnTo>
                    <a:pt x="154" y="110"/>
                  </a:lnTo>
                  <a:lnTo>
                    <a:pt x="153" y="110"/>
                  </a:lnTo>
                  <a:lnTo>
                    <a:pt x="151" y="110"/>
                  </a:lnTo>
                  <a:lnTo>
                    <a:pt x="150" y="110"/>
                  </a:lnTo>
                  <a:lnTo>
                    <a:pt x="149" y="110"/>
                  </a:lnTo>
                  <a:lnTo>
                    <a:pt x="149" y="111"/>
                  </a:lnTo>
                  <a:lnTo>
                    <a:pt x="148" y="111"/>
                  </a:lnTo>
                  <a:lnTo>
                    <a:pt x="146" y="111"/>
                  </a:lnTo>
                  <a:lnTo>
                    <a:pt x="146" y="110"/>
                  </a:lnTo>
                  <a:lnTo>
                    <a:pt x="145" y="110"/>
                  </a:lnTo>
                  <a:lnTo>
                    <a:pt x="144" y="110"/>
                  </a:lnTo>
                  <a:lnTo>
                    <a:pt x="144" y="111"/>
                  </a:lnTo>
                  <a:lnTo>
                    <a:pt x="142" y="111"/>
                  </a:lnTo>
                  <a:lnTo>
                    <a:pt x="141" y="111"/>
                  </a:lnTo>
                  <a:lnTo>
                    <a:pt x="141" y="112"/>
                  </a:lnTo>
                  <a:lnTo>
                    <a:pt x="140" y="112"/>
                  </a:lnTo>
                  <a:lnTo>
                    <a:pt x="139" y="112"/>
                  </a:lnTo>
                  <a:lnTo>
                    <a:pt x="137" y="112"/>
                  </a:lnTo>
                  <a:lnTo>
                    <a:pt x="137" y="114"/>
                  </a:lnTo>
                  <a:lnTo>
                    <a:pt x="136" y="114"/>
                  </a:lnTo>
                  <a:lnTo>
                    <a:pt x="135" y="114"/>
                  </a:lnTo>
                  <a:lnTo>
                    <a:pt x="133" y="114"/>
                  </a:lnTo>
                  <a:lnTo>
                    <a:pt x="133" y="115"/>
                  </a:lnTo>
                  <a:lnTo>
                    <a:pt x="132" y="115"/>
                  </a:lnTo>
                  <a:lnTo>
                    <a:pt x="132" y="115"/>
                  </a:lnTo>
                  <a:lnTo>
                    <a:pt x="131" y="115"/>
                  </a:lnTo>
                  <a:lnTo>
                    <a:pt x="130" y="115"/>
                  </a:lnTo>
                  <a:lnTo>
                    <a:pt x="128" y="115"/>
                  </a:lnTo>
                  <a:lnTo>
                    <a:pt x="128" y="116"/>
                  </a:lnTo>
                  <a:lnTo>
                    <a:pt x="127" y="116"/>
                  </a:lnTo>
                  <a:lnTo>
                    <a:pt x="126" y="116"/>
                  </a:lnTo>
                  <a:lnTo>
                    <a:pt x="126" y="118"/>
                  </a:lnTo>
                  <a:lnTo>
                    <a:pt x="124" y="118"/>
                  </a:lnTo>
                  <a:lnTo>
                    <a:pt x="123" y="118"/>
                  </a:lnTo>
                  <a:lnTo>
                    <a:pt x="122" y="118"/>
                  </a:lnTo>
                  <a:lnTo>
                    <a:pt x="121" y="118"/>
                  </a:lnTo>
                  <a:lnTo>
                    <a:pt x="119" y="118"/>
                  </a:lnTo>
                  <a:lnTo>
                    <a:pt x="118" y="118"/>
                  </a:lnTo>
                  <a:lnTo>
                    <a:pt x="117" y="119"/>
                  </a:lnTo>
                  <a:lnTo>
                    <a:pt x="115" y="119"/>
                  </a:lnTo>
                  <a:lnTo>
                    <a:pt x="114" y="119"/>
                  </a:lnTo>
                  <a:lnTo>
                    <a:pt x="114" y="120"/>
                  </a:lnTo>
                  <a:lnTo>
                    <a:pt x="113" y="120"/>
                  </a:lnTo>
                  <a:lnTo>
                    <a:pt x="112" y="120"/>
                  </a:lnTo>
                  <a:lnTo>
                    <a:pt x="112" y="121"/>
                  </a:lnTo>
                  <a:lnTo>
                    <a:pt x="110" y="121"/>
                  </a:lnTo>
                  <a:lnTo>
                    <a:pt x="110" y="123"/>
                  </a:lnTo>
                  <a:lnTo>
                    <a:pt x="110" y="124"/>
                  </a:lnTo>
                  <a:lnTo>
                    <a:pt x="109" y="124"/>
                  </a:lnTo>
                  <a:lnTo>
                    <a:pt x="109" y="125"/>
                  </a:lnTo>
                  <a:lnTo>
                    <a:pt x="108" y="125"/>
                  </a:lnTo>
                  <a:lnTo>
                    <a:pt x="108" y="127"/>
                  </a:lnTo>
                  <a:lnTo>
                    <a:pt x="106" y="127"/>
                  </a:lnTo>
                  <a:lnTo>
                    <a:pt x="106" y="128"/>
                  </a:lnTo>
                  <a:lnTo>
                    <a:pt x="105" y="128"/>
                  </a:lnTo>
                  <a:lnTo>
                    <a:pt x="105" y="129"/>
                  </a:lnTo>
                  <a:lnTo>
                    <a:pt x="104" y="129"/>
                  </a:lnTo>
                  <a:lnTo>
                    <a:pt x="104" y="130"/>
                  </a:lnTo>
                  <a:lnTo>
                    <a:pt x="104" y="132"/>
                  </a:lnTo>
                  <a:lnTo>
                    <a:pt x="104" y="133"/>
                  </a:lnTo>
                  <a:lnTo>
                    <a:pt x="103" y="133"/>
                  </a:lnTo>
                  <a:lnTo>
                    <a:pt x="101" y="133"/>
                  </a:lnTo>
                  <a:lnTo>
                    <a:pt x="101" y="133"/>
                  </a:lnTo>
                  <a:lnTo>
                    <a:pt x="100" y="133"/>
                  </a:lnTo>
                  <a:lnTo>
                    <a:pt x="99" y="133"/>
                  </a:lnTo>
                  <a:lnTo>
                    <a:pt x="99" y="134"/>
                  </a:lnTo>
                  <a:lnTo>
                    <a:pt x="97" y="134"/>
                  </a:lnTo>
                  <a:lnTo>
                    <a:pt x="96" y="134"/>
                  </a:lnTo>
                  <a:lnTo>
                    <a:pt x="96" y="136"/>
                  </a:lnTo>
                  <a:lnTo>
                    <a:pt x="95" y="136"/>
                  </a:lnTo>
                  <a:lnTo>
                    <a:pt x="93" y="136"/>
                  </a:lnTo>
                  <a:lnTo>
                    <a:pt x="92" y="136"/>
                  </a:lnTo>
                  <a:lnTo>
                    <a:pt x="92" y="134"/>
                  </a:lnTo>
                  <a:lnTo>
                    <a:pt x="91" y="134"/>
                  </a:lnTo>
                  <a:lnTo>
                    <a:pt x="90" y="134"/>
                  </a:lnTo>
                  <a:lnTo>
                    <a:pt x="90" y="133"/>
                  </a:lnTo>
                  <a:lnTo>
                    <a:pt x="88" y="133"/>
                  </a:lnTo>
                  <a:lnTo>
                    <a:pt x="88" y="132"/>
                  </a:lnTo>
                  <a:lnTo>
                    <a:pt x="90" y="132"/>
                  </a:lnTo>
                  <a:lnTo>
                    <a:pt x="90" y="130"/>
                  </a:lnTo>
                  <a:lnTo>
                    <a:pt x="88" y="130"/>
                  </a:lnTo>
                  <a:lnTo>
                    <a:pt x="87" y="130"/>
                  </a:lnTo>
                  <a:lnTo>
                    <a:pt x="87" y="132"/>
                  </a:lnTo>
                  <a:lnTo>
                    <a:pt x="87" y="133"/>
                  </a:lnTo>
                  <a:lnTo>
                    <a:pt x="87" y="134"/>
                  </a:lnTo>
                  <a:lnTo>
                    <a:pt x="87" y="136"/>
                  </a:lnTo>
                  <a:lnTo>
                    <a:pt x="87" y="137"/>
                  </a:lnTo>
                  <a:lnTo>
                    <a:pt x="86" y="137"/>
                  </a:lnTo>
                  <a:lnTo>
                    <a:pt x="86" y="138"/>
                  </a:lnTo>
                  <a:lnTo>
                    <a:pt x="86" y="139"/>
                  </a:lnTo>
                  <a:lnTo>
                    <a:pt x="84" y="139"/>
                  </a:lnTo>
                  <a:lnTo>
                    <a:pt x="84" y="141"/>
                  </a:lnTo>
                  <a:lnTo>
                    <a:pt x="83" y="141"/>
                  </a:lnTo>
                  <a:lnTo>
                    <a:pt x="82" y="141"/>
                  </a:lnTo>
                  <a:lnTo>
                    <a:pt x="81" y="141"/>
                  </a:lnTo>
                  <a:lnTo>
                    <a:pt x="81" y="142"/>
                  </a:lnTo>
                  <a:lnTo>
                    <a:pt x="79" y="142"/>
                  </a:lnTo>
                  <a:lnTo>
                    <a:pt x="78" y="142"/>
                  </a:lnTo>
                  <a:lnTo>
                    <a:pt x="78" y="143"/>
                  </a:lnTo>
                  <a:lnTo>
                    <a:pt x="77" y="143"/>
                  </a:lnTo>
                  <a:lnTo>
                    <a:pt x="77" y="145"/>
                  </a:lnTo>
                  <a:lnTo>
                    <a:pt x="77" y="146"/>
                  </a:lnTo>
                  <a:lnTo>
                    <a:pt x="77" y="147"/>
                  </a:lnTo>
                  <a:lnTo>
                    <a:pt x="75" y="147"/>
                  </a:lnTo>
                  <a:lnTo>
                    <a:pt x="75" y="148"/>
                  </a:lnTo>
                  <a:lnTo>
                    <a:pt x="75" y="150"/>
                  </a:lnTo>
                  <a:lnTo>
                    <a:pt x="74" y="150"/>
                  </a:lnTo>
                  <a:lnTo>
                    <a:pt x="74" y="151"/>
                  </a:lnTo>
                  <a:lnTo>
                    <a:pt x="73" y="151"/>
                  </a:lnTo>
                  <a:lnTo>
                    <a:pt x="73" y="152"/>
                  </a:lnTo>
                  <a:lnTo>
                    <a:pt x="73" y="154"/>
                  </a:lnTo>
                  <a:lnTo>
                    <a:pt x="72" y="154"/>
                  </a:lnTo>
                  <a:lnTo>
                    <a:pt x="72" y="155"/>
                  </a:lnTo>
                  <a:lnTo>
                    <a:pt x="72" y="156"/>
                  </a:lnTo>
                  <a:lnTo>
                    <a:pt x="72" y="157"/>
                  </a:lnTo>
                  <a:lnTo>
                    <a:pt x="70" y="157"/>
                  </a:lnTo>
                  <a:lnTo>
                    <a:pt x="70" y="159"/>
                  </a:lnTo>
                  <a:lnTo>
                    <a:pt x="70" y="160"/>
                  </a:lnTo>
                  <a:lnTo>
                    <a:pt x="70" y="160"/>
                  </a:lnTo>
                  <a:lnTo>
                    <a:pt x="70" y="161"/>
                  </a:lnTo>
                  <a:lnTo>
                    <a:pt x="69" y="161"/>
                  </a:lnTo>
                  <a:lnTo>
                    <a:pt x="69" y="163"/>
                  </a:lnTo>
                  <a:lnTo>
                    <a:pt x="68" y="163"/>
                  </a:lnTo>
                  <a:lnTo>
                    <a:pt x="68" y="164"/>
                  </a:lnTo>
                  <a:lnTo>
                    <a:pt x="66" y="164"/>
                  </a:lnTo>
                  <a:lnTo>
                    <a:pt x="65" y="164"/>
                  </a:lnTo>
                  <a:lnTo>
                    <a:pt x="65" y="165"/>
                  </a:lnTo>
                  <a:lnTo>
                    <a:pt x="64" y="165"/>
                  </a:lnTo>
                  <a:lnTo>
                    <a:pt x="63" y="165"/>
                  </a:lnTo>
                  <a:lnTo>
                    <a:pt x="61" y="165"/>
                  </a:lnTo>
                  <a:lnTo>
                    <a:pt x="60" y="165"/>
                  </a:lnTo>
                  <a:lnTo>
                    <a:pt x="59" y="165"/>
                  </a:lnTo>
                  <a:lnTo>
                    <a:pt x="57" y="165"/>
                  </a:lnTo>
                  <a:lnTo>
                    <a:pt x="56" y="165"/>
                  </a:lnTo>
                  <a:lnTo>
                    <a:pt x="55" y="165"/>
                  </a:lnTo>
                  <a:lnTo>
                    <a:pt x="54" y="165"/>
                  </a:lnTo>
                  <a:lnTo>
                    <a:pt x="52" y="165"/>
                  </a:lnTo>
                  <a:lnTo>
                    <a:pt x="51" y="165"/>
                  </a:lnTo>
                  <a:lnTo>
                    <a:pt x="50" y="165"/>
                  </a:lnTo>
                  <a:lnTo>
                    <a:pt x="50" y="164"/>
                  </a:lnTo>
                  <a:lnTo>
                    <a:pt x="48" y="164"/>
                  </a:lnTo>
                  <a:lnTo>
                    <a:pt x="48" y="163"/>
                  </a:lnTo>
                  <a:lnTo>
                    <a:pt x="48" y="161"/>
                  </a:lnTo>
                  <a:lnTo>
                    <a:pt x="48" y="160"/>
                  </a:lnTo>
                  <a:lnTo>
                    <a:pt x="48" y="159"/>
                  </a:lnTo>
                  <a:lnTo>
                    <a:pt x="47" y="159"/>
                  </a:lnTo>
                  <a:lnTo>
                    <a:pt x="47" y="157"/>
                  </a:lnTo>
                  <a:lnTo>
                    <a:pt x="47" y="156"/>
                  </a:lnTo>
                  <a:lnTo>
                    <a:pt x="46" y="156"/>
                  </a:lnTo>
                  <a:lnTo>
                    <a:pt x="45" y="157"/>
                  </a:lnTo>
                  <a:lnTo>
                    <a:pt x="45" y="159"/>
                  </a:lnTo>
                  <a:lnTo>
                    <a:pt x="43" y="159"/>
                  </a:lnTo>
                  <a:lnTo>
                    <a:pt x="43" y="160"/>
                  </a:lnTo>
                  <a:lnTo>
                    <a:pt x="42" y="160"/>
                  </a:lnTo>
                  <a:lnTo>
                    <a:pt x="41" y="160"/>
                  </a:lnTo>
                  <a:lnTo>
                    <a:pt x="41" y="161"/>
                  </a:lnTo>
                  <a:lnTo>
                    <a:pt x="39" y="161"/>
                  </a:lnTo>
                  <a:lnTo>
                    <a:pt x="39" y="163"/>
                  </a:lnTo>
                  <a:lnTo>
                    <a:pt x="39" y="163"/>
                  </a:lnTo>
                  <a:lnTo>
                    <a:pt x="39" y="164"/>
                  </a:lnTo>
                  <a:lnTo>
                    <a:pt x="38" y="164"/>
                  </a:lnTo>
                  <a:lnTo>
                    <a:pt x="37" y="164"/>
                  </a:lnTo>
                  <a:lnTo>
                    <a:pt x="36" y="164"/>
                  </a:lnTo>
                  <a:lnTo>
                    <a:pt x="34" y="164"/>
                  </a:lnTo>
                  <a:lnTo>
                    <a:pt x="33" y="164"/>
                  </a:lnTo>
                  <a:lnTo>
                    <a:pt x="32" y="164"/>
                  </a:lnTo>
                  <a:lnTo>
                    <a:pt x="30" y="164"/>
                  </a:lnTo>
                  <a:lnTo>
                    <a:pt x="29" y="164"/>
                  </a:lnTo>
                  <a:lnTo>
                    <a:pt x="28" y="164"/>
                  </a:lnTo>
                  <a:lnTo>
                    <a:pt x="28" y="165"/>
                  </a:lnTo>
                  <a:lnTo>
                    <a:pt x="27" y="165"/>
                  </a:lnTo>
                  <a:lnTo>
                    <a:pt x="25" y="165"/>
                  </a:lnTo>
                  <a:lnTo>
                    <a:pt x="24" y="165"/>
                  </a:lnTo>
                  <a:lnTo>
                    <a:pt x="24" y="166"/>
                  </a:lnTo>
                  <a:lnTo>
                    <a:pt x="23" y="166"/>
                  </a:lnTo>
                  <a:lnTo>
                    <a:pt x="23" y="168"/>
                  </a:lnTo>
                  <a:lnTo>
                    <a:pt x="21" y="168"/>
                  </a:lnTo>
                  <a:lnTo>
                    <a:pt x="20" y="168"/>
                  </a:lnTo>
                  <a:lnTo>
                    <a:pt x="20" y="166"/>
                  </a:lnTo>
                  <a:lnTo>
                    <a:pt x="19" y="166"/>
                  </a:lnTo>
                  <a:lnTo>
                    <a:pt x="18" y="166"/>
                  </a:lnTo>
                  <a:lnTo>
                    <a:pt x="16" y="165"/>
                  </a:lnTo>
                  <a:lnTo>
                    <a:pt x="16" y="164"/>
                  </a:lnTo>
                  <a:lnTo>
                    <a:pt x="15" y="164"/>
                  </a:lnTo>
                  <a:lnTo>
                    <a:pt x="15" y="163"/>
                  </a:lnTo>
                  <a:lnTo>
                    <a:pt x="15" y="161"/>
                  </a:lnTo>
                  <a:lnTo>
                    <a:pt x="15" y="160"/>
                  </a:lnTo>
                  <a:lnTo>
                    <a:pt x="15" y="159"/>
                  </a:lnTo>
                  <a:lnTo>
                    <a:pt x="15" y="157"/>
                  </a:lnTo>
                  <a:lnTo>
                    <a:pt x="15" y="156"/>
                  </a:lnTo>
                  <a:lnTo>
                    <a:pt x="15" y="155"/>
                  </a:lnTo>
                  <a:lnTo>
                    <a:pt x="15" y="154"/>
                  </a:lnTo>
                  <a:lnTo>
                    <a:pt x="15" y="152"/>
                  </a:lnTo>
                  <a:lnTo>
                    <a:pt x="16" y="152"/>
                  </a:lnTo>
                  <a:lnTo>
                    <a:pt x="16" y="151"/>
                  </a:lnTo>
                  <a:lnTo>
                    <a:pt x="16" y="150"/>
                  </a:lnTo>
                  <a:lnTo>
                    <a:pt x="16" y="148"/>
                  </a:lnTo>
                  <a:lnTo>
                    <a:pt x="18" y="148"/>
                  </a:lnTo>
                  <a:lnTo>
                    <a:pt x="18" y="147"/>
                  </a:lnTo>
                  <a:lnTo>
                    <a:pt x="18" y="146"/>
                  </a:lnTo>
                  <a:lnTo>
                    <a:pt x="18" y="145"/>
                  </a:lnTo>
                  <a:lnTo>
                    <a:pt x="18" y="143"/>
                  </a:lnTo>
                  <a:lnTo>
                    <a:pt x="19" y="143"/>
                  </a:lnTo>
                  <a:lnTo>
                    <a:pt x="19" y="142"/>
                  </a:lnTo>
                  <a:lnTo>
                    <a:pt x="19" y="141"/>
                  </a:lnTo>
                  <a:lnTo>
                    <a:pt x="19" y="141"/>
                  </a:lnTo>
                  <a:lnTo>
                    <a:pt x="18" y="141"/>
                  </a:lnTo>
                  <a:lnTo>
                    <a:pt x="18" y="139"/>
                  </a:lnTo>
                  <a:lnTo>
                    <a:pt x="18" y="138"/>
                  </a:lnTo>
                  <a:lnTo>
                    <a:pt x="18" y="137"/>
                  </a:lnTo>
                  <a:lnTo>
                    <a:pt x="18" y="136"/>
                  </a:lnTo>
                  <a:lnTo>
                    <a:pt x="18" y="134"/>
                  </a:lnTo>
                  <a:lnTo>
                    <a:pt x="18" y="133"/>
                  </a:lnTo>
                  <a:lnTo>
                    <a:pt x="18" y="132"/>
                  </a:lnTo>
                  <a:lnTo>
                    <a:pt x="18" y="130"/>
                  </a:lnTo>
                  <a:lnTo>
                    <a:pt x="18" y="129"/>
                  </a:lnTo>
                  <a:lnTo>
                    <a:pt x="18" y="128"/>
                  </a:lnTo>
                  <a:lnTo>
                    <a:pt x="16" y="128"/>
                  </a:lnTo>
                  <a:lnTo>
                    <a:pt x="16" y="127"/>
                  </a:lnTo>
                  <a:lnTo>
                    <a:pt x="16" y="125"/>
                  </a:lnTo>
                  <a:lnTo>
                    <a:pt x="16" y="124"/>
                  </a:lnTo>
                  <a:lnTo>
                    <a:pt x="15" y="124"/>
                  </a:lnTo>
                  <a:lnTo>
                    <a:pt x="15" y="123"/>
                  </a:lnTo>
                  <a:lnTo>
                    <a:pt x="14" y="123"/>
                  </a:lnTo>
                  <a:lnTo>
                    <a:pt x="14" y="121"/>
                  </a:lnTo>
                  <a:lnTo>
                    <a:pt x="12" y="121"/>
                  </a:lnTo>
                  <a:lnTo>
                    <a:pt x="12" y="120"/>
                  </a:lnTo>
                  <a:lnTo>
                    <a:pt x="12" y="119"/>
                  </a:lnTo>
                  <a:lnTo>
                    <a:pt x="11" y="119"/>
                  </a:lnTo>
                  <a:lnTo>
                    <a:pt x="11" y="118"/>
                  </a:lnTo>
                  <a:lnTo>
                    <a:pt x="11" y="116"/>
                  </a:lnTo>
                  <a:lnTo>
                    <a:pt x="10" y="116"/>
                  </a:lnTo>
                  <a:lnTo>
                    <a:pt x="10" y="115"/>
                  </a:lnTo>
                  <a:lnTo>
                    <a:pt x="10" y="114"/>
                  </a:lnTo>
                  <a:lnTo>
                    <a:pt x="10" y="112"/>
                  </a:lnTo>
                  <a:lnTo>
                    <a:pt x="9" y="112"/>
                  </a:lnTo>
                  <a:lnTo>
                    <a:pt x="9" y="111"/>
                  </a:lnTo>
                  <a:lnTo>
                    <a:pt x="9" y="110"/>
                  </a:lnTo>
                  <a:lnTo>
                    <a:pt x="9" y="110"/>
                  </a:lnTo>
                  <a:lnTo>
                    <a:pt x="9" y="110"/>
                  </a:lnTo>
                  <a:lnTo>
                    <a:pt x="9" y="108"/>
                  </a:lnTo>
                  <a:lnTo>
                    <a:pt x="9" y="108"/>
                  </a:lnTo>
                  <a:lnTo>
                    <a:pt x="10" y="108"/>
                  </a:lnTo>
                  <a:lnTo>
                    <a:pt x="10" y="107"/>
                  </a:lnTo>
                  <a:lnTo>
                    <a:pt x="9" y="107"/>
                  </a:lnTo>
                  <a:lnTo>
                    <a:pt x="9" y="106"/>
                  </a:lnTo>
                  <a:lnTo>
                    <a:pt x="9" y="106"/>
                  </a:lnTo>
                  <a:lnTo>
                    <a:pt x="7" y="106"/>
                  </a:lnTo>
                  <a:lnTo>
                    <a:pt x="7" y="105"/>
                  </a:lnTo>
                  <a:lnTo>
                    <a:pt x="6" y="105"/>
                  </a:lnTo>
                  <a:lnTo>
                    <a:pt x="5" y="105"/>
                  </a:lnTo>
                  <a:lnTo>
                    <a:pt x="3" y="105"/>
                  </a:lnTo>
                  <a:lnTo>
                    <a:pt x="3" y="103"/>
                  </a:lnTo>
                  <a:lnTo>
                    <a:pt x="2" y="103"/>
                  </a:lnTo>
                  <a:lnTo>
                    <a:pt x="1" y="103"/>
                  </a:lnTo>
                  <a:lnTo>
                    <a:pt x="0" y="103"/>
                  </a:lnTo>
                  <a:lnTo>
                    <a:pt x="0" y="102"/>
                  </a:lnTo>
                  <a:lnTo>
                    <a:pt x="1" y="102"/>
                  </a:lnTo>
                  <a:lnTo>
                    <a:pt x="1" y="101"/>
                  </a:lnTo>
                  <a:lnTo>
                    <a:pt x="2" y="101"/>
                  </a:lnTo>
                  <a:lnTo>
                    <a:pt x="2" y="99"/>
                  </a:lnTo>
                  <a:lnTo>
                    <a:pt x="3" y="99"/>
                  </a:lnTo>
                  <a:lnTo>
                    <a:pt x="3" y="98"/>
                  </a:lnTo>
                  <a:lnTo>
                    <a:pt x="5" y="98"/>
                  </a:lnTo>
                  <a:lnTo>
                    <a:pt x="6" y="98"/>
                  </a:lnTo>
                  <a:lnTo>
                    <a:pt x="6" y="97"/>
                  </a:lnTo>
                  <a:lnTo>
                    <a:pt x="6" y="96"/>
                  </a:lnTo>
                  <a:lnTo>
                    <a:pt x="6" y="94"/>
                  </a:lnTo>
                  <a:lnTo>
                    <a:pt x="7" y="94"/>
                  </a:lnTo>
                  <a:lnTo>
                    <a:pt x="7" y="93"/>
                  </a:lnTo>
                  <a:lnTo>
                    <a:pt x="9" y="93"/>
                  </a:lnTo>
                  <a:lnTo>
                    <a:pt x="9" y="94"/>
                  </a:lnTo>
                  <a:lnTo>
                    <a:pt x="9" y="94"/>
                  </a:lnTo>
                  <a:lnTo>
                    <a:pt x="9" y="93"/>
                  </a:lnTo>
                  <a:lnTo>
                    <a:pt x="9" y="93"/>
                  </a:lnTo>
                  <a:lnTo>
                    <a:pt x="9" y="92"/>
                  </a:lnTo>
                  <a:lnTo>
                    <a:pt x="9" y="90"/>
                  </a:lnTo>
                  <a:lnTo>
                    <a:pt x="9" y="89"/>
                  </a:lnTo>
                  <a:lnTo>
                    <a:pt x="10" y="89"/>
                  </a:lnTo>
                  <a:lnTo>
                    <a:pt x="10" y="90"/>
                  </a:lnTo>
                  <a:lnTo>
                    <a:pt x="11" y="90"/>
                  </a:lnTo>
                  <a:lnTo>
                    <a:pt x="12" y="90"/>
                  </a:lnTo>
                  <a:lnTo>
                    <a:pt x="12" y="89"/>
                  </a:lnTo>
                  <a:lnTo>
                    <a:pt x="14" y="89"/>
                  </a:lnTo>
                  <a:lnTo>
                    <a:pt x="14" y="88"/>
                  </a:lnTo>
                  <a:lnTo>
                    <a:pt x="14" y="87"/>
                  </a:lnTo>
                  <a:lnTo>
                    <a:pt x="15" y="87"/>
                  </a:lnTo>
                  <a:lnTo>
                    <a:pt x="16" y="87"/>
                  </a:lnTo>
                  <a:lnTo>
                    <a:pt x="16" y="85"/>
                  </a:lnTo>
                  <a:lnTo>
                    <a:pt x="18" y="85"/>
                  </a:lnTo>
                  <a:lnTo>
                    <a:pt x="18" y="84"/>
                  </a:lnTo>
                  <a:lnTo>
                    <a:pt x="19" y="83"/>
                  </a:lnTo>
                  <a:lnTo>
                    <a:pt x="20" y="83"/>
                  </a:lnTo>
                  <a:lnTo>
                    <a:pt x="20" y="81"/>
                  </a:lnTo>
                  <a:lnTo>
                    <a:pt x="21" y="81"/>
                  </a:lnTo>
                  <a:lnTo>
                    <a:pt x="23" y="81"/>
                  </a:lnTo>
                  <a:lnTo>
                    <a:pt x="23" y="80"/>
                  </a:lnTo>
                  <a:lnTo>
                    <a:pt x="24" y="81"/>
                  </a:lnTo>
                  <a:lnTo>
                    <a:pt x="24" y="80"/>
                  </a:lnTo>
                  <a:lnTo>
                    <a:pt x="25" y="80"/>
                  </a:lnTo>
                  <a:lnTo>
                    <a:pt x="27" y="80"/>
                  </a:lnTo>
                  <a:lnTo>
                    <a:pt x="28" y="80"/>
                  </a:lnTo>
                  <a:lnTo>
                    <a:pt x="29" y="81"/>
                  </a:lnTo>
                  <a:lnTo>
                    <a:pt x="29" y="80"/>
                  </a:lnTo>
                  <a:lnTo>
                    <a:pt x="28" y="80"/>
                  </a:lnTo>
                  <a:lnTo>
                    <a:pt x="28" y="79"/>
                  </a:lnTo>
                  <a:lnTo>
                    <a:pt x="29" y="79"/>
                  </a:lnTo>
                  <a:lnTo>
                    <a:pt x="29" y="79"/>
                  </a:lnTo>
                  <a:lnTo>
                    <a:pt x="28" y="79"/>
                  </a:lnTo>
                  <a:lnTo>
                    <a:pt x="28" y="78"/>
                  </a:lnTo>
                  <a:lnTo>
                    <a:pt x="29" y="78"/>
                  </a:lnTo>
                  <a:lnTo>
                    <a:pt x="29" y="76"/>
                  </a:lnTo>
                  <a:lnTo>
                    <a:pt x="29" y="75"/>
                  </a:lnTo>
                  <a:lnTo>
                    <a:pt x="30" y="75"/>
                  </a:lnTo>
                  <a:lnTo>
                    <a:pt x="30" y="76"/>
                  </a:lnTo>
                  <a:lnTo>
                    <a:pt x="32" y="76"/>
                  </a:lnTo>
                  <a:lnTo>
                    <a:pt x="32" y="75"/>
                  </a:lnTo>
                  <a:lnTo>
                    <a:pt x="32" y="74"/>
                  </a:lnTo>
                  <a:lnTo>
                    <a:pt x="33" y="74"/>
                  </a:lnTo>
                  <a:lnTo>
                    <a:pt x="33" y="72"/>
                  </a:lnTo>
                  <a:lnTo>
                    <a:pt x="33" y="71"/>
                  </a:lnTo>
                  <a:lnTo>
                    <a:pt x="33" y="70"/>
                  </a:lnTo>
                  <a:lnTo>
                    <a:pt x="34" y="70"/>
                  </a:lnTo>
                  <a:lnTo>
                    <a:pt x="34" y="69"/>
                  </a:lnTo>
                  <a:lnTo>
                    <a:pt x="34" y="67"/>
                  </a:lnTo>
                  <a:lnTo>
                    <a:pt x="34" y="66"/>
                  </a:lnTo>
                  <a:lnTo>
                    <a:pt x="36" y="66"/>
                  </a:lnTo>
                  <a:lnTo>
                    <a:pt x="36" y="67"/>
                  </a:lnTo>
                  <a:lnTo>
                    <a:pt x="37" y="67"/>
                  </a:lnTo>
                  <a:lnTo>
                    <a:pt x="38" y="67"/>
                  </a:lnTo>
                  <a:lnTo>
                    <a:pt x="39" y="67"/>
                  </a:lnTo>
                  <a:lnTo>
                    <a:pt x="39" y="69"/>
                  </a:lnTo>
                  <a:lnTo>
                    <a:pt x="39" y="69"/>
                  </a:lnTo>
                  <a:lnTo>
                    <a:pt x="41" y="69"/>
                  </a:lnTo>
                  <a:lnTo>
                    <a:pt x="42" y="69"/>
                  </a:lnTo>
                  <a:lnTo>
                    <a:pt x="43" y="69"/>
                  </a:lnTo>
                  <a:lnTo>
                    <a:pt x="43" y="67"/>
                  </a:lnTo>
                  <a:lnTo>
                    <a:pt x="45" y="67"/>
                  </a:lnTo>
                  <a:lnTo>
                    <a:pt x="43" y="66"/>
                  </a:lnTo>
                  <a:lnTo>
                    <a:pt x="45" y="66"/>
                  </a:lnTo>
                  <a:lnTo>
                    <a:pt x="45" y="65"/>
                  </a:lnTo>
                  <a:lnTo>
                    <a:pt x="43" y="63"/>
                  </a:lnTo>
                  <a:lnTo>
                    <a:pt x="43" y="62"/>
                  </a:lnTo>
                  <a:lnTo>
                    <a:pt x="42" y="62"/>
                  </a:lnTo>
                  <a:lnTo>
                    <a:pt x="42" y="61"/>
                  </a:lnTo>
                  <a:lnTo>
                    <a:pt x="42" y="60"/>
                  </a:lnTo>
                  <a:lnTo>
                    <a:pt x="42" y="58"/>
                  </a:lnTo>
                  <a:lnTo>
                    <a:pt x="42" y="57"/>
                  </a:lnTo>
                  <a:lnTo>
                    <a:pt x="43" y="57"/>
                  </a:lnTo>
                  <a:lnTo>
                    <a:pt x="45" y="57"/>
                  </a:lnTo>
                  <a:lnTo>
                    <a:pt x="45" y="56"/>
                  </a:lnTo>
                  <a:lnTo>
                    <a:pt x="46" y="54"/>
                  </a:lnTo>
                  <a:lnTo>
                    <a:pt x="47" y="54"/>
                  </a:lnTo>
                  <a:lnTo>
                    <a:pt x="47" y="56"/>
                  </a:lnTo>
                  <a:lnTo>
                    <a:pt x="48" y="56"/>
                  </a:lnTo>
                  <a:lnTo>
                    <a:pt x="48" y="54"/>
                  </a:lnTo>
                  <a:lnTo>
                    <a:pt x="48" y="53"/>
                  </a:lnTo>
                  <a:lnTo>
                    <a:pt x="50" y="53"/>
                  </a:lnTo>
                  <a:lnTo>
                    <a:pt x="51" y="53"/>
                  </a:lnTo>
                  <a:lnTo>
                    <a:pt x="51" y="52"/>
                  </a:lnTo>
                  <a:lnTo>
                    <a:pt x="52" y="52"/>
                  </a:lnTo>
                  <a:lnTo>
                    <a:pt x="52" y="51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4" y="48"/>
                  </a:lnTo>
                  <a:lnTo>
                    <a:pt x="55" y="48"/>
                  </a:lnTo>
                  <a:lnTo>
                    <a:pt x="55" y="48"/>
                  </a:lnTo>
                  <a:lnTo>
                    <a:pt x="56" y="48"/>
                  </a:lnTo>
                  <a:lnTo>
                    <a:pt x="57" y="48"/>
                  </a:lnTo>
                  <a:lnTo>
                    <a:pt x="57" y="47"/>
                  </a:lnTo>
                  <a:lnTo>
                    <a:pt x="57" y="45"/>
                  </a:lnTo>
                  <a:lnTo>
                    <a:pt x="59" y="45"/>
                  </a:lnTo>
                  <a:lnTo>
                    <a:pt x="60" y="45"/>
                  </a:lnTo>
                  <a:lnTo>
                    <a:pt x="61" y="45"/>
                  </a:lnTo>
                  <a:lnTo>
                    <a:pt x="61" y="44"/>
                  </a:lnTo>
                  <a:lnTo>
                    <a:pt x="63" y="44"/>
                  </a:lnTo>
                  <a:lnTo>
                    <a:pt x="64" y="44"/>
                  </a:lnTo>
                  <a:lnTo>
                    <a:pt x="65" y="44"/>
                  </a:lnTo>
                  <a:lnTo>
                    <a:pt x="65" y="43"/>
                  </a:lnTo>
                  <a:lnTo>
                    <a:pt x="66" y="43"/>
                  </a:lnTo>
                  <a:lnTo>
                    <a:pt x="66" y="42"/>
                  </a:lnTo>
                  <a:lnTo>
                    <a:pt x="68" y="42"/>
                  </a:lnTo>
                  <a:lnTo>
                    <a:pt x="68" y="40"/>
                  </a:lnTo>
                  <a:lnTo>
                    <a:pt x="68" y="39"/>
                  </a:lnTo>
                  <a:lnTo>
                    <a:pt x="69" y="39"/>
                  </a:lnTo>
                  <a:lnTo>
                    <a:pt x="69" y="38"/>
                  </a:lnTo>
                  <a:lnTo>
                    <a:pt x="70" y="38"/>
                  </a:lnTo>
                  <a:lnTo>
                    <a:pt x="70" y="36"/>
                  </a:lnTo>
                  <a:lnTo>
                    <a:pt x="70" y="36"/>
                  </a:lnTo>
                  <a:lnTo>
                    <a:pt x="72" y="36"/>
                  </a:lnTo>
                  <a:lnTo>
                    <a:pt x="73" y="36"/>
                  </a:lnTo>
                  <a:lnTo>
                    <a:pt x="73" y="35"/>
                  </a:lnTo>
                  <a:lnTo>
                    <a:pt x="74" y="34"/>
                  </a:lnTo>
                  <a:lnTo>
                    <a:pt x="74" y="32"/>
                  </a:lnTo>
                  <a:lnTo>
                    <a:pt x="75" y="32"/>
                  </a:lnTo>
                  <a:lnTo>
                    <a:pt x="75" y="31"/>
                  </a:lnTo>
                  <a:lnTo>
                    <a:pt x="75" y="30"/>
                  </a:lnTo>
                  <a:lnTo>
                    <a:pt x="74" y="29"/>
                  </a:lnTo>
                  <a:lnTo>
                    <a:pt x="73" y="29"/>
                  </a:lnTo>
                  <a:lnTo>
                    <a:pt x="73" y="27"/>
                  </a:lnTo>
                  <a:lnTo>
                    <a:pt x="72" y="27"/>
                  </a:lnTo>
                  <a:lnTo>
                    <a:pt x="72" y="26"/>
                  </a:lnTo>
                  <a:lnTo>
                    <a:pt x="72" y="25"/>
                  </a:lnTo>
                  <a:lnTo>
                    <a:pt x="73" y="25"/>
                  </a:lnTo>
                  <a:lnTo>
                    <a:pt x="73" y="23"/>
                  </a:lnTo>
                  <a:lnTo>
                    <a:pt x="73" y="22"/>
                  </a:lnTo>
                  <a:lnTo>
                    <a:pt x="73" y="21"/>
                  </a:lnTo>
                  <a:lnTo>
                    <a:pt x="74" y="21"/>
                  </a:lnTo>
                  <a:lnTo>
                    <a:pt x="74" y="20"/>
                  </a:lnTo>
                  <a:lnTo>
                    <a:pt x="74" y="18"/>
                  </a:lnTo>
                  <a:lnTo>
                    <a:pt x="73" y="18"/>
                  </a:lnTo>
                  <a:lnTo>
                    <a:pt x="73" y="17"/>
                  </a:lnTo>
                  <a:lnTo>
                    <a:pt x="74" y="17"/>
                  </a:lnTo>
                  <a:lnTo>
                    <a:pt x="74" y="17"/>
                  </a:lnTo>
                  <a:lnTo>
                    <a:pt x="74" y="16"/>
                  </a:lnTo>
                  <a:lnTo>
                    <a:pt x="74" y="14"/>
                  </a:lnTo>
                  <a:lnTo>
                    <a:pt x="74" y="13"/>
                  </a:lnTo>
                  <a:lnTo>
                    <a:pt x="75" y="13"/>
                  </a:lnTo>
                  <a:lnTo>
                    <a:pt x="77" y="13"/>
                  </a:lnTo>
                  <a:lnTo>
                    <a:pt x="77" y="12"/>
                  </a:lnTo>
                  <a:lnTo>
                    <a:pt x="77" y="11"/>
                  </a:lnTo>
                  <a:lnTo>
                    <a:pt x="77" y="9"/>
                  </a:lnTo>
                  <a:lnTo>
                    <a:pt x="77" y="8"/>
                  </a:lnTo>
                  <a:lnTo>
                    <a:pt x="77" y="7"/>
                  </a:lnTo>
                  <a:lnTo>
                    <a:pt x="78" y="7"/>
                  </a:lnTo>
                  <a:lnTo>
                    <a:pt x="78" y="5"/>
                  </a:lnTo>
                  <a:lnTo>
                    <a:pt x="78" y="4"/>
                  </a:lnTo>
                  <a:lnTo>
                    <a:pt x="77" y="4"/>
                  </a:lnTo>
                  <a:lnTo>
                    <a:pt x="77" y="3"/>
                  </a:lnTo>
                  <a:lnTo>
                    <a:pt x="78" y="3"/>
                  </a:lnTo>
                  <a:lnTo>
                    <a:pt x="78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21" name="Freeform 35354">
              <a:extLst>
                <a:ext uri="{FF2B5EF4-FFF2-40B4-BE49-F238E27FC236}">
                  <a16:creationId xmlns:a16="http://schemas.microsoft.com/office/drawing/2014/main" id="{EBCDA190-B9AF-A97B-2C9C-B941AE59B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7426" y="2244726"/>
              <a:ext cx="4763" cy="11113"/>
            </a:xfrm>
            <a:custGeom>
              <a:avLst/>
              <a:gdLst>
                <a:gd name="T0" fmla="*/ 2 w 3"/>
                <a:gd name="T1" fmla="*/ 2 h 7"/>
                <a:gd name="T2" fmla="*/ 0 w 3"/>
                <a:gd name="T3" fmla="*/ 2 h 7"/>
                <a:gd name="T4" fmla="*/ 0 w 3"/>
                <a:gd name="T5" fmla="*/ 0 h 7"/>
                <a:gd name="T6" fmla="*/ 2 w 3"/>
                <a:gd name="T7" fmla="*/ 0 h 7"/>
                <a:gd name="T8" fmla="*/ 3 w 3"/>
                <a:gd name="T9" fmla="*/ 0 h 7"/>
                <a:gd name="T10" fmla="*/ 3 w 3"/>
                <a:gd name="T11" fmla="*/ 2 h 7"/>
                <a:gd name="T12" fmla="*/ 3 w 3"/>
                <a:gd name="T13" fmla="*/ 3 h 7"/>
                <a:gd name="T14" fmla="*/ 3 w 3"/>
                <a:gd name="T15" fmla="*/ 4 h 7"/>
                <a:gd name="T16" fmla="*/ 3 w 3"/>
                <a:gd name="T17" fmla="*/ 5 h 7"/>
                <a:gd name="T18" fmla="*/ 3 w 3"/>
                <a:gd name="T19" fmla="*/ 7 h 7"/>
                <a:gd name="T20" fmla="*/ 2 w 3"/>
                <a:gd name="T21" fmla="*/ 7 h 7"/>
                <a:gd name="T22" fmla="*/ 2 w 3"/>
                <a:gd name="T23" fmla="*/ 5 h 7"/>
                <a:gd name="T24" fmla="*/ 2 w 3"/>
                <a:gd name="T25" fmla="*/ 4 h 7"/>
                <a:gd name="T26" fmla="*/ 0 w 3"/>
                <a:gd name="T27" fmla="*/ 3 h 7"/>
                <a:gd name="T28" fmla="*/ 2 w 3"/>
                <a:gd name="T29" fmla="*/ 3 h 7"/>
                <a:gd name="T30" fmla="*/ 2 w 3"/>
                <a:gd name="T31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" h="7">
                  <a:moveTo>
                    <a:pt x="2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7"/>
                  </a:lnTo>
                  <a:lnTo>
                    <a:pt x="2" y="7"/>
                  </a:lnTo>
                  <a:lnTo>
                    <a:pt x="2" y="5"/>
                  </a:lnTo>
                  <a:lnTo>
                    <a:pt x="2" y="4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22" name="Freeform 35356">
              <a:extLst>
                <a:ext uri="{FF2B5EF4-FFF2-40B4-BE49-F238E27FC236}">
                  <a16:creationId xmlns:a16="http://schemas.microsoft.com/office/drawing/2014/main" id="{A1332B3E-1DF1-0546-AD8D-BEE32AB1D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0913" y="2224088"/>
              <a:ext cx="4763" cy="6350"/>
            </a:xfrm>
            <a:custGeom>
              <a:avLst/>
              <a:gdLst>
                <a:gd name="T0" fmla="*/ 2 w 3"/>
                <a:gd name="T1" fmla="*/ 2 h 4"/>
                <a:gd name="T2" fmla="*/ 0 w 3"/>
                <a:gd name="T3" fmla="*/ 2 h 4"/>
                <a:gd name="T4" fmla="*/ 2 w 3"/>
                <a:gd name="T5" fmla="*/ 0 h 4"/>
                <a:gd name="T6" fmla="*/ 3 w 3"/>
                <a:gd name="T7" fmla="*/ 0 h 4"/>
                <a:gd name="T8" fmla="*/ 3 w 3"/>
                <a:gd name="T9" fmla="*/ 2 h 4"/>
                <a:gd name="T10" fmla="*/ 3 w 3"/>
                <a:gd name="T11" fmla="*/ 3 h 4"/>
                <a:gd name="T12" fmla="*/ 3 w 3"/>
                <a:gd name="T13" fmla="*/ 4 h 4"/>
                <a:gd name="T14" fmla="*/ 2 w 3"/>
                <a:gd name="T15" fmla="*/ 4 h 4"/>
                <a:gd name="T16" fmla="*/ 0 w 3"/>
                <a:gd name="T17" fmla="*/ 4 h 4"/>
                <a:gd name="T18" fmla="*/ 0 w 3"/>
                <a:gd name="T19" fmla="*/ 3 h 4"/>
                <a:gd name="T20" fmla="*/ 2 w 3"/>
                <a:gd name="T21" fmla="*/ 3 h 4"/>
                <a:gd name="T22" fmla="*/ 2 w 3"/>
                <a:gd name="T2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4">
                  <a:moveTo>
                    <a:pt x="2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23" name="Freeform 35357">
              <a:extLst>
                <a:ext uri="{FF2B5EF4-FFF2-40B4-BE49-F238E27FC236}">
                  <a16:creationId xmlns:a16="http://schemas.microsoft.com/office/drawing/2014/main" id="{F42B4298-62CB-AAAD-8C5F-C6EECD8B5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9063" y="2103438"/>
              <a:ext cx="4763" cy="9525"/>
            </a:xfrm>
            <a:custGeom>
              <a:avLst/>
              <a:gdLst>
                <a:gd name="T0" fmla="*/ 1 w 3"/>
                <a:gd name="T1" fmla="*/ 3 h 6"/>
                <a:gd name="T2" fmla="*/ 1 w 3"/>
                <a:gd name="T3" fmla="*/ 2 h 6"/>
                <a:gd name="T4" fmla="*/ 1 w 3"/>
                <a:gd name="T5" fmla="*/ 0 h 6"/>
                <a:gd name="T6" fmla="*/ 2 w 3"/>
                <a:gd name="T7" fmla="*/ 0 h 6"/>
                <a:gd name="T8" fmla="*/ 2 w 3"/>
                <a:gd name="T9" fmla="*/ 2 h 6"/>
                <a:gd name="T10" fmla="*/ 2 w 3"/>
                <a:gd name="T11" fmla="*/ 3 h 6"/>
                <a:gd name="T12" fmla="*/ 3 w 3"/>
                <a:gd name="T13" fmla="*/ 3 h 6"/>
                <a:gd name="T14" fmla="*/ 3 w 3"/>
                <a:gd name="T15" fmla="*/ 4 h 6"/>
                <a:gd name="T16" fmla="*/ 3 w 3"/>
                <a:gd name="T17" fmla="*/ 6 h 6"/>
                <a:gd name="T18" fmla="*/ 2 w 3"/>
                <a:gd name="T19" fmla="*/ 6 h 6"/>
                <a:gd name="T20" fmla="*/ 2 w 3"/>
                <a:gd name="T21" fmla="*/ 4 h 6"/>
                <a:gd name="T22" fmla="*/ 1 w 3"/>
                <a:gd name="T23" fmla="*/ 4 h 6"/>
                <a:gd name="T24" fmla="*/ 0 w 3"/>
                <a:gd name="T25" fmla="*/ 4 h 6"/>
                <a:gd name="T26" fmla="*/ 0 w 3"/>
                <a:gd name="T27" fmla="*/ 3 h 6"/>
                <a:gd name="T28" fmla="*/ 1 w 3"/>
                <a:gd name="T2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6">
                  <a:moveTo>
                    <a:pt x="1" y="3"/>
                  </a:moveTo>
                  <a:lnTo>
                    <a:pt x="1" y="2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24" name="Freeform 35358">
              <a:extLst>
                <a:ext uri="{FF2B5EF4-FFF2-40B4-BE49-F238E27FC236}">
                  <a16:creationId xmlns:a16="http://schemas.microsoft.com/office/drawing/2014/main" id="{0915F738-2E7C-FE79-64FF-BF7425D3FAF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29088" y="1971676"/>
              <a:ext cx="165100" cy="185738"/>
            </a:xfrm>
            <a:custGeom>
              <a:avLst/>
              <a:gdLst>
                <a:gd name="T0" fmla="*/ 51 w 104"/>
                <a:gd name="T1" fmla="*/ 0 h 117"/>
                <a:gd name="T2" fmla="*/ 65 w 104"/>
                <a:gd name="T3" fmla="*/ 2 h 117"/>
                <a:gd name="T4" fmla="*/ 65 w 104"/>
                <a:gd name="T5" fmla="*/ 14 h 117"/>
                <a:gd name="T6" fmla="*/ 72 w 104"/>
                <a:gd name="T7" fmla="*/ 18 h 117"/>
                <a:gd name="T8" fmla="*/ 81 w 104"/>
                <a:gd name="T9" fmla="*/ 25 h 117"/>
                <a:gd name="T10" fmla="*/ 83 w 104"/>
                <a:gd name="T11" fmla="*/ 36 h 117"/>
                <a:gd name="T12" fmla="*/ 83 w 104"/>
                <a:gd name="T13" fmla="*/ 42 h 117"/>
                <a:gd name="T14" fmla="*/ 82 w 104"/>
                <a:gd name="T15" fmla="*/ 45 h 117"/>
                <a:gd name="T16" fmla="*/ 87 w 104"/>
                <a:gd name="T17" fmla="*/ 49 h 117"/>
                <a:gd name="T18" fmla="*/ 86 w 104"/>
                <a:gd name="T19" fmla="*/ 59 h 117"/>
                <a:gd name="T20" fmla="*/ 94 w 104"/>
                <a:gd name="T21" fmla="*/ 64 h 117"/>
                <a:gd name="T22" fmla="*/ 104 w 104"/>
                <a:gd name="T23" fmla="*/ 69 h 117"/>
                <a:gd name="T24" fmla="*/ 99 w 104"/>
                <a:gd name="T25" fmla="*/ 89 h 117"/>
                <a:gd name="T26" fmla="*/ 95 w 104"/>
                <a:gd name="T27" fmla="*/ 103 h 117"/>
                <a:gd name="T28" fmla="*/ 86 w 104"/>
                <a:gd name="T29" fmla="*/ 105 h 117"/>
                <a:gd name="T30" fmla="*/ 77 w 104"/>
                <a:gd name="T31" fmla="*/ 110 h 117"/>
                <a:gd name="T32" fmla="*/ 65 w 104"/>
                <a:gd name="T33" fmla="*/ 114 h 117"/>
                <a:gd name="T34" fmla="*/ 52 w 104"/>
                <a:gd name="T35" fmla="*/ 116 h 117"/>
                <a:gd name="T36" fmla="*/ 40 w 104"/>
                <a:gd name="T37" fmla="*/ 112 h 117"/>
                <a:gd name="T38" fmla="*/ 33 w 104"/>
                <a:gd name="T39" fmla="*/ 103 h 117"/>
                <a:gd name="T40" fmla="*/ 33 w 104"/>
                <a:gd name="T41" fmla="*/ 91 h 117"/>
                <a:gd name="T42" fmla="*/ 47 w 104"/>
                <a:gd name="T43" fmla="*/ 90 h 117"/>
                <a:gd name="T44" fmla="*/ 55 w 104"/>
                <a:gd name="T45" fmla="*/ 86 h 117"/>
                <a:gd name="T46" fmla="*/ 68 w 104"/>
                <a:gd name="T47" fmla="*/ 89 h 117"/>
                <a:gd name="T48" fmla="*/ 80 w 104"/>
                <a:gd name="T49" fmla="*/ 86 h 117"/>
                <a:gd name="T50" fmla="*/ 85 w 104"/>
                <a:gd name="T51" fmla="*/ 79 h 117"/>
                <a:gd name="T52" fmla="*/ 76 w 104"/>
                <a:gd name="T53" fmla="*/ 82 h 117"/>
                <a:gd name="T54" fmla="*/ 65 w 104"/>
                <a:gd name="T55" fmla="*/ 79 h 117"/>
                <a:gd name="T56" fmla="*/ 64 w 104"/>
                <a:gd name="T57" fmla="*/ 74 h 117"/>
                <a:gd name="T58" fmla="*/ 61 w 104"/>
                <a:gd name="T59" fmla="*/ 78 h 117"/>
                <a:gd name="T60" fmla="*/ 52 w 104"/>
                <a:gd name="T61" fmla="*/ 78 h 117"/>
                <a:gd name="T62" fmla="*/ 43 w 104"/>
                <a:gd name="T63" fmla="*/ 73 h 117"/>
                <a:gd name="T64" fmla="*/ 47 w 104"/>
                <a:gd name="T65" fmla="*/ 67 h 117"/>
                <a:gd name="T66" fmla="*/ 56 w 104"/>
                <a:gd name="T67" fmla="*/ 60 h 117"/>
                <a:gd name="T68" fmla="*/ 47 w 104"/>
                <a:gd name="T69" fmla="*/ 63 h 117"/>
                <a:gd name="T70" fmla="*/ 41 w 104"/>
                <a:gd name="T71" fmla="*/ 63 h 117"/>
                <a:gd name="T72" fmla="*/ 38 w 104"/>
                <a:gd name="T73" fmla="*/ 72 h 117"/>
                <a:gd name="T74" fmla="*/ 27 w 104"/>
                <a:gd name="T75" fmla="*/ 76 h 117"/>
                <a:gd name="T76" fmla="*/ 28 w 104"/>
                <a:gd name="T77" fmla="*/ 65 h 117"/>
                <a:gd name="T78" fmla="*/ 23 w 104"/>
                <a:gd name="T79" fmla="*/ 69 h 117"/>
                <a:gd name="T80" fmla="*/ 15 w 104"/>
                <a:gd name="T81" fmla="*/ 65 h 117"/>
                <a:gd name="T82" fmla="*/ 15 w 104"/>
                <a:gd name="T83" fmla="*/ 58 h 117"/>
                <a:gd name="T84" fmla="*/ 6 w 104"/>
                <a:gd name="T85" fmla="*/ 58 h 117"/>
                <a:gd name="T86" fmla="*/ 0 w 104"/>
                <a:gd name="T87" fmla="*/ 49 h 117"/>
                <a:gd name="T88" fmla="*/ 6 w 104"/>
                <a:gd name="T89" fmla="*/ 40 h 117"/>
                <a:gd name="T90" fmla="*/ 18 w 104"/>
                <a:gd name="T91" fmla="*/ 42 h 117"/>
                <a:gd name="T92" fmla="*/ 32 w 104"/>
                <a:gd name="T93" fmla="*/ 42 h 117"/>
                <a:gd name="T94" fmla="*/ 36 w 104"/>
                <a:gd name="T95" fmla="*/ 38 h 117"/>
                <a:gd name="T96" fmla="*/ 23 w 104"/>
                <a:gd name="T97" fmla="*/ 38 h 117"/>
                <a:gd name="T98" fmla="*/ 13 w 104"/>
                <a:gd name="T99" fmla="*/ 33 h 117"/>
                <a:gd name="T100" fmla="*/ 22 w 104"/>
                <a:gd name="T101" fmla="*/ 25 h 117"/>
                <a:gd name="T102" fmla="*/ 33 w 104"/>
                <a:gd name="T103" fmla="*/ 28 h 117"/>
                <a:gd name="T104" fmla="*/ 43 w 104"/>
                <a:gd name="T105" fmla="*/ 31 h 117"/>
                <a:gd name="T106" fmla="*/ 41 w 104"/>
                <a:gd name="T107" fmla="*/ 29 h 117"/>
                <a:gd name="T108" fmla="*/ 31 w 104"/>
                <a:gd name="T109" fmla="*/ 24 h 117"/>
                <a:gd name="T110" fmla="*/ 31 w 104"/>
                <a:gd name="T111" fmla="*/ 18 h 117"/>
                <a:gd name="T112" fmla="*/ 33 w 104"/>
                <a:gd name="T113" fmla="*/ 9 h 117"/>
                <a:gd name="T114" fmla="*/ 43 w 104"/>
                <a:gd name="T115" fmla="*/ 11 h 117"/>
                <a:gd name="T116" fmla="*/ 54 w 104"/>
                <a:gd name="T117" fmla="*/ 18 h 117"/>
                <a:gd name="T118" fmla="*/ 47 w 104"/>
                <a:gd name="T119" fmla="*/ 10 h 117"/>
                <a:gd name="T120" fmla="*/ 45 w 104"/>
                <a:gd name="T121" fmla="*/ 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" h="117">
                  <a:moveTo>
                    <a:pt x="50" y="56"/>
                  </a:moveTo>
                  <a:lnTo>
                    <a:pt x="49" y="56"/>
                  </a:lnTo>
                  <a:lnTo>
                    <a:pt x="49" y="58"/>
                  </a:lnTo>
                  <a:lnTo>
                    <a:pt x="50" y="58"/>
                  </a:lnTo>
                  <a:lnTo>
                    <a:pt x="50" y="56"/>
                  </a:lnTo>
                  <a:close/>
                  <a:moveTo>
                    <a:pt x="18" y="63"/>
                  </a:moveTo>
                  <a:lnTo>
                    <a:pt x="16" y="64"/>
                  </a:lnTo>
                  <a:lnTo>
                    <a:pt x="18" y="64"/>
                  </a:lnTo>
                  <a:lnTo>
                    <a:pt x="18" y="63"/>
                  </a:lnTo>
                  <a:close/>
                  <a:moveTo>
                    <a:pt x="49" y="1"/>
                  </a:moveTo>
                  <a:lnTo>
                    <a:pt x="49" y="0"/>
                  </a:lnTo>
                  <a:lnTo>
                    <a:pt x="50" y="0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0" y="1"/>
                  </a:lnTo>
                  <a:lnTo>
                    <a:pt x="61" y="1"/>
                  </a:lnTo>
                  <a:lnTo>
                    <a:pt x="63" y="1"/>
                  </a:lnTo>
                  <a:lnTo>
                    <a:pt x="64" y="1"/>
                  </a:lnTo>
                  <a:lnTo>
                    <a:pt x="65" y="1"/>
                  </a:lnTo>
                  <a:lnTo>
                    <a:pt x="65" y="2"/>
                  </a:lnTo>
                  <a:lnTo>
                    <a:pt x="67" y="2"/>
                  </a:lnTo>
                  <a:lnTo>
                    <a:pt x="67" y="2"/>
                  </a:lnTo>
                  <a:lnTo>
                    <a:pt x="67" y="4"/>
                  </a:lnTo>
                  <a:lnTo>
                    <a:pt x="67" y="5"/>
                  </a:lnTo>
                  <a:lnTo>
                    <a:pt x="67" y="6"/>
                  </a:lnTo>
                  <a:lnTo>
                    <a:pt x="67" y="7"/>
                  </a:lnTo>
                  <a:lnTo>
                    <a:pt x="67" y="7"/>
                  </a:lnTo>
                  <a:lnTo>
                    <a:pt x="67" y="9"/>
                  </a:lnTo>
                  <a:lnTo>
                    <a:pt x="67" y="10"/>
                  </a:lnTo>
                  <a:lnTo>
                    <a:pt x="65" y="10"/>
                  </a:lnTo>
                  <a:lnTo>
                    <a:pt x="65" y="11"/>
                  </a:lnTo>
                  <a:lnTo>
                    <a:pt x="65" y="13"/>
                  </a:lnTo>
                  <a:lnTo>
                    <a:pt x="65" y="14"/>
                  </a:lnTo>
                  <a:lnTo>
                    <a:pt x="65" y="15"/>
                  </a:lnTo>
                  <a:lnTo>
                    <a:pt x="65" y="16"/>
                  </a:lnTo>
                  <a:lnTo>
                    <a:pt x="64" y="16"/>
                  </a:lnTo>
                  <a:lnTo>
                    <a:pt x="64" y="18"/>
                  </a:lnTo>
                  <a:lnTo>
                    <a:pt x="65" y="18"/>
                  </a:lnTo>
                  <a:lnTo>
                    <a:pt x="65" y="19"/>
                  </a:lnTo>
                  <a:lnTo>
                    <a:pt x="67" y="19"/>
                  </a:lnTo>
                  <a:lnTo>
                    <a:pt x="67" y="19"/>
                  </a:lnTo>
                  <a:lnTo>
                    <a:pt x="68" y="19"/>
                  </a:lnTo>
                  <a:lnTo>
                    <a:pt x="69" y="19"/>
                  </a:lnTo>
                  <a:lnTo>
                    <a:pt x="70" y="19"/>
                  </a:lnTo>
                  <a:lnTo>
                    <a:pt x="72" y="19"/>
                  </a:lnTo>
                  <a:lnTo>
                    <a:pt x="72" y="18"/>
                  </a:lnTo>
                  <a:lnTo>
                    <a:pt x="73" y="18"/>
                  </a:lnTo>
                  <a:lnTo>
                    <a:pt x="74" y="18"/>
                  </a:lnTo>
                  <a:lnTo>
                    <a:pt x="74" y="19"/>
                  </a:lnTo>
                  <a:lnTo>
                    <a:pt x="76" y="19"/>
                  </a:lnTo>
                  <a:lnTo>
                    <a:pt x="76" y="20"/>
                  </a:lnTo>
                  <a:lnTo>
                    <a:pt x="77" y="20"/>
                  </a:lnTo>
                  <a:lnTo>
                    <a:pt x="78" y="20"/>
                  </a:lnTo>
                  <a:lnTo>
                    <a:pt x="78" y="22"/>
                  </a:lnTo>
                  <a:lnTo>
                    <a:pt x="78" y="23"/>
                  </a:lnTo>
                  <a:lnTo>
                    <a:pt x="80" y="23"/>
                  </a:lnTo>
                  <a:lnTo>
                    <a:pt x="80" y="24"/>
                  </a:lnTo>
                  <a:lnTo>
                    <a:pt x="81" y="24"/>
                  </a:lnTo>
                  <a:lnTo>
                    <a:pt x="81" y="25"/>
                  </a:lnTo>
                  <a:lnTo>
                    <a:pt x="82" y="25"/>
                  </a:lnTo>
                  <a:lnTo>
                    <a:pt x="82" y="27"/>
                  </a:lnTo>
                  <a:lnTo>
                    <a:pt x="82" y="28"/>
                  </a:lnTo>
                  <a:lnTo>
                    <a:pt x="81" y="28"/>
                  </a:lnTo>
                  <a:lnTo>
                    <a:pt x="81" y="29"/>
                  </a:lnTo>
                  <a:lnTo>
                    <a:pt x="81" y="31"/>
                  </a:lnTo>
                  <a:lnTo>
                    <a:pt x="81" y="32"/>
                  </a:lnTo>
                  <a:lnTo>
                    <a:pt x="81" y="33"/>
                  </a:lnTo>
                  <a:lnTo>
                    <a:pt x="81" y="33"/>
                  </a:lnTo>
                  <a:lnTo>
                    <a:pt x="82" y="33"/>
                  </a:lnTo>
                  <a:lnTo>
                    <a:pt x="82" y="34"/>
                  </a:lnTo>
                  <a:lnTo>
                    <a:pt x="83" y="34"/>
                  </a:lnTo>
                  <a:lnTo>
                    <a:pt x="83" y="36"/>
                  </a:lnTo>
                  <a:lnTo>
                    <a:pt x="85" y="36"/>
                  </a:lnTo>
                  <a:lnTo>
                    <a:pt x="85" y="37"/>
                  </a:lnTo>
                  <a:lnTo>
                    <a:pt x="85" y="38"/>
                  </a:lnTo>
                  <a:lnTo>
                    <a:pt x="86" y="38"/>
                  </a:lnTo>
                  <a:lnTo>
                    <a:pt x="86" y="40"/>
                  </a:lnTo>
                  <a:lnTo>
                    <a:pt x="87" y="40"/>
                  </a:lnTo>
                  <a:lnTo>
                    <a:pt x="87" y="41"/>
                  </a:lnTo>
                  <a:lnTo>
                    <a:pt x="87" y="42"/>
                  </a:lnTo>
                  <a:lnTo>
                    <a:pt x="87" y="43"/>
                  </a:lnTo>
                  <a:lnTo>
                    <a:pt x="86" y="43"/>
                  </a:lnTo>
                  <a:lnTo>
                    <a:pt x="86" y="42"/>
                  </a:lnTo>
                  <a:lnTo>
                    <a:pt x="85" y="42"/>
                  </a:lnTo>
                  <a:lnTo>
                    <a:pt x="83" y="42"/>
                  </a:lnTo>
                  <a:lnTo>
                    <a:pt x="82" y="42"/>
                  </a:lnTo>
                  <a:lnTo>
                    <a:pt x="82" y="43"/>
                  </a:lnTo>
                  <a:lnTo>
                    <a:pt x="81" y="43"/>
                  </a:lnTo>
                  <a:lnTo>
                    <a:pt x="80" y="43"/>
                  </a:lnTo>
                  <a:lnTo>
                    <a:pt x="78" y="43"/>
                  </a:lnTo>
                  <a:lnTo>
                    <a:pt x="77" y="43"/>
                  </a:lnTo>
                  <a:lnTo>
                    <a:pt x="77" y="45"/>
                  </a:lnTo>
                  <a:lnTo>
                    <a:pt x="78" y="45"/>
                  </a:lnTo>
                  <a:lnTo>
                    <a:pt x="78" y="46"/>
                  </a:lnTo>
                  <a:lnTo>
                    <a:pt x="80" y="46"/>
                  </a:lnTo>
                  <a:lnTo>
                    <a:pt x="81" y="46"/>
                  </a:lnTo>
                  <a:lnTo>
                    <a:pt x="81" y="45"/>
                  </a:lnTo>
                  <a:lnTo>
                    <a:pt x="82" y="45"/>
                  </a:lnTo>
                  <a:lnTo>
                    <a:pt x="82" y="46"/>
                  </a:lnTo>
                  <a:lnTo>
                    <a:pt x="82" y="47"/>
                  </a:lnTo>
                  <a:lnTo>
                    <a:pt x="83" y="47"/>
                  </a:lnTo>
                  <a:lnTo>
                    <a:pt x="83" y="46"/>
                  </a:lnTo>
                  <a:lnTo>
                    <a:pt x="85" y="46"/>
                  </a:lnTo>
                  <a:lnTo>
                    <a:pt x="85" y="47"/>
                  </a:lnTo>
                  <a:lnTo>
                    <a:pt x="86" y="47"/>
                  </a:lnTo>
                  <a:lnTo>
                    <a:pt x="87" y="47"/>
                  </a:lnTo>
                  <a:lnTo>
                    <a:pt x="89" y="47"/>
                  </a:lnTo>
                  <a:lnTo>
                    <a:pt x="90" y="47"/>
                  </a:lnTo>
                  <a:lnTo>
                    <a:pt x="90" y="49"/>
                  </a:lnTo>
                  <a:lnTo>
                    <a:pt x="89" y="49"/>
                  </a:lnTo>
                  <a:lnTo>
                    <a:pt x="87" y="49"/>
                  </a:lnTo>
                  <a:lnTo>
                    <a:pt x="87" y="50"/>
                  </a:lnTo>
                  <a:lnTo>
                    <a:pt x="89" y="50"/>
                  </a:lnTo>
                  <a:lnTo>
                    <a:pt x="89" y="51"/>
                  </a:lnTo>
                  <a:lnTo>
                    <a:pt x="89" y="52"/>
                  </a:lnTo>
                  <a:lnTo>
                    <a:pt x="87" y="52"/>
                  </a:lnTo>
                  <a:lnTo>
                    <a:pt x="87" y="54"/>
                  </a:lnTo>
                  <a:lnTo>
                    <a:pt x="89" y="54"/>
                  </a:lnTo>
                  <a:lnTo>
                    <a:pt x="89" y="55"/>
                  </a:lnTo>
                  <a:lnTo>
                    <a:pt x="87" y="55"/>
                  </a:lnTo>
                  <a:lnTo>
                    <a:pt x="87" y="56"/>
                  </a:lnTo>
                  <a:lnTo>
                    <a:pt x="87" y="58"/>
                  </a:lnTo>
                  <a:lnTo>
                    <a:pt x="87" y="59"/>
                  </a:lnTo>
                  <a:lnTo>
                    <a:pt x="86" y="59"/>
                  </a:lnTo>
                  <a:lnTo>
                    <a:pt x="86" y="60"/>
                  </a:lnTo>
                  <a:lnTo>
                    <a:pt x="86" y="61"/>
                  </a:lnTo>
                  <a:lnTo>
                    <a:pt x="87" y="61"/>
                  </a:lnTo>
                  <a:lnTo>
                    <a:pt x="87" y="63"/>
                  </a:lnTo>
                  <a:lnTo>
                    <a:pt x="86" y="63"/>
                  </a:lnTo>
                  <a:lnTo>
                    <a:pt x="86" y="64"/>
                  </a:lnTo>
                  <a:lnTo>
                    <a:pt x="86" y="64"/>
                  </a:lnTo>
                  <a:lnTo>
                    <a:pt x="87" y="64"/>
                  </a:lnTo>
                  <a:lnTo>
                    <a:pt x="89" y="64"/>
                  </a:lnTo>
                  <a:lnTo>
                    <a:pt x="90" y="64"/>
                  </a:lnTo>
                  <a:lnTo>
                    <a:pt x="91" y="64"/>
                  </a:lnTo>
                  <a:lnTo>
                    <a:pt x="92" y="64"/>
                  </a:lnTo>
                  <a:lnTo>
                    <a:pt x="94" y="64"/>
                  </a:lnTo>
                  <a:lnTo>
                    <a:pt x="95" y="64"/>
                  </a:lnTo>
                  <a:lnTo>
                    <a:pt x="96" y="64"/>
                  </a:lnTo>
                  <a:lnTo>
                    <a:pt x="98" y="64"/>
                  </a:lnTo>
                  <a:lnTo>
                    <a:pt x="98" y="64"/>
                  </a:lnTo>
                  <a:lnTo>
                    <a:pt x="98" y="65"/>
                  </a:lnTo>
                  <a:lnTo>
                    <a:pt x="98" y="67"/>
                  </a:lnTo>
                  <a:lnTo>
                    <a:pt x="99" y="67"/>
                  </a:lnTo>
                  <a:lnTo>
                    <a:pt x="100" y="67"/>
                  </a:lnTo>
                  <a:lnTo>
                    <a:pt x="100" y="68"/>
                  </a:lnTo>
                  <a:lnTo>
                    <a:pt x="101" y="68"/>
                  </a:lnTo>
                  <a:lnTo>
                    <a:pt x="103" y="68"/>
                  </a:lnTo>
                  <a:lnTo>
                    <a:pt x="103" y="69"/>
                  </a:lnTo>
                  <a:lnTo>
                    <a:pt x="104" y="69"/>
                  </a:lnTo>
                  <a:lnTo>
                    <a:pt x="104" y="70"/>
                  </a:lnTo>
                  <a:lnTo>
                    <a:pt x="104" y="72"/>
                  </a:lnTo>
                  <a:lnTo>
                    <a:pt x="103" y="73"/>
                  </a:lnTo>
                  <a:lnTo>
                    <a:pt x="103" y="74"/>
                  </a:lnTo>
                  <a:lnTo>
                    <a:pt x="103" y="76"/>
                  </a:lnTo>
                  <a:lnTo>
                    <a:pt x="103" y="77"/>
                  </a:lnTo>
                  <a:lnTo>
                    <a:pt x="101" y="78"/>
                  </a:lnTo>
                  <a:lnTo>
                    <a:pt x="101" y="79"/>
                  </a:lnTo>
                  <a:lnTo>
                    <a:pt x="101" y="81"/>
                  </a:lnTo>
                  <a:lnTo>
                    <a:pt x="100" y="83"/>
                  </a:lnTo>
                  <a:lnTo>
                    <a:pt x="100" y="85"/>
                  </a:lnTo>
                  <a:lnTo>
                    <a:pt x="99" y="87"/>
                  </a:lnTo>
                  <a:lnTo>
                    <a:pt x="99" y="89"/>
                  </a:lnTo>
                  <a:lnTo>
                    <a:pt x="99" y="90"/>
                  </a:lnTo>
                  <a:lnTo>
                    <a:pt x="98" y="91"/>
                  </a:lnTo>
                  <a:lnTo>
                    <a:pt x="98" y="92"/>
                  </a:lnTo>
                  <a:lnTo>
                    <a:pt x="98" y="95"/>
                  </a:lnTo>
                  <a:lnTo>
                    <a:pt x="98" y="95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96" y="99"/>
                  </a:lnTo>
                  <a:lnTo>
                    <a:pt x="96" y="100"/>
                  </a:lnTo>
                  <a:lnTo>
                    <a:pt x="96" y="101"/>
                  </a:lnTo>
                  <a:lnTo>
                    <a:pt x="96" y="103"/>
                  </a:lnTo>
                  <a:lnTo>
                    <a:pt x="95" y="104"/>
                  </a:lnTo>
                  <a:lnTo>
                    <a:pt x="95" y="103"/>
                  </a:lnTo>
                  <a:lnTo>
                    <a:pt x="94" y="103"/>
                  </a:lnTo>
                  <a:lnTo>
                    <a:pt x="94" y="104"/>
                  </a:lnTo>
                  <a:lnTo>
                    <a:pt x="92" y="104"/>
                  </a:lnTo>
                  <a:lnTo>
                    <a:pt x="92" y="105"/>
                  </a:lnTo>
                  <a:lnTo>
                    <a:pt x="91" y="105"/>
                  </a:lnTo>
                  <a:lnTo>
                    <a:pt x="91" y="104"/>
                  </a:lnTo>
                  <a:lnTo>
                    <a:pt x="90" y="104"/>
                  </a:lnTo>
                  <a:lnTo>
                    <a:pt x="90" y="103"/>
                  </a:lnTo>
                  <a:lnTo>
                    <a:pt x="89" y="103"/>
                  </a:lnTo>
                  <a:lnTo>
                    <a:pt x="87" y="103"/>
                  </a:lnTo>
                  <a:lnTo>
                    <a:pt x="87" y="104"/>
                  </a:lnTo>
                  <a:lnTo>
                    <a:pt x="87" y="105"/>
                  </a:lnTo>
                  <a:lnTo>
                    <a:pt x="86" y="105"/>
                  </a:lnTo>
                  <a:lnTo>
                    <a:pt x="85" y="105"/>
                  </a:lnTo>
                  <a:lnTo>
                    <a:pt x="83" y="105"/>
                  </a:lnTo>
                  <a:lnTo>
                    <a:pt x="82" y="105"/>
                  </a:lnTo>
                  <a:lnTo>
                    <a:pt x="82" y="107"/>
                  </a:lnTo>
                  <a:lnTo>
                    <a:pt x="83" y="107"/>
                  </a:lnTo>
                  <a:lnTo>
                    <a:pt x="83" y="108"/>
                  </a:lnTo>
                  <a:lnTo>
                    <a:pt x="82" y="108"/>
                  </a:lnTo>
                  <a:lnTo>
                    <a:pt x="82" y="109"/>
                  </a:lnTo>
                  <a:lnTo>
                    <a:pt x="81" y="109"/>
                  </a:lnTo>
                  <a:lnTo>
                    <a:pt x="80" y="109"/>
                  </a:lnTo>
                  <a:lnTo>
                    <a:pt x="80" y="110"/>
                  </a:lnTo>
                  <a:lnTo>
                    <a:pt x="78" y="110"/>
                  </a:lnTo>
                  <a:lnTo>
                    <a:pt x="77" y="110"/>
                  </a:lnTo>
                  <a:lnTo>
                    <a:pt x="76" y="110"/>
                  </a:lnTo>
                  <a:lnTo>
                    <a:pt x="76" y="112"/>
                  </a:lnTo>
                  <a:lnTo>
                    <a:pt x="74" y="112"/>
                  </a:lnTo>
                  <a:lnTo>
                    <a:pt x="73" y="112"/>
                  </a:lnTo>
                  <a:lnTo>
                    <a:pt x="73" y="113"/>
                  </a:lnTo>
                  <a:lnTo>
                    <a:pt x="72" y="113"/>
                  </a:lnTo>
                  <a:lnTo>
                    <a:pt x="70" y="113"/>
                  </a:lnTo>
                  <a:lnTo>
                    <a:pt x="69" y="113"/>
                  </a:lnTo>
                  <a:lnTo>
                    <a:pt x="68" y="113"/>
                  </a:lnTo>
                  <a:lnTo>
                    <a:pt x="67" y="113"/>
                  </a:lnTo>
                  <a:lnTo>
                    <a:pt x="67" y="114"/>
                  </a:lnTo>
                  <a:lnTo>
                    <a:pt x="67" y="114"/>
                  </a:lnTo>
                  <a:lnTo>
                    <a:pt x="65" y="114"/>
                  </a:lnTo>
                  <a:lnTo>
                    <a:pt x="65" y="116"/>
                  </a:lnTo>
                  <a:lnTo>
                    <a:pt x="64" y="116"/>
                  </a:lnTo>
                  <a:lnTo>
                    <a:pt x="63" y="116"/>
                  </a:lnTo>
                  <a:lnTo>
                    <a:pt x="61" y="116"/>
                  </a:lnTo>
                  <a:lnTo>
                    <a:pt x="60" y="116"/>
                  </a:lnTo>
                  <a:lnTo>
                    <a:pt x="59" y="116"/>
                  </a:lnTo>
                  <a:lnTo>
                    <a:pt x="58" y="116"/>
                  </a:lnTo>
                  <a:lnTo>
                    <a:pt x="56" y="116"/>
                  </a:lnTo>
                  <a:lnTo>
                    <a:pt x="55" y="116"/>
                  </a:lnTo>
                  <a:lnTo>
                    <a:pt x="54" y="116"/>
                  </a:lnTo>
                  <a:lnTo>
                    <a:pt x="54" y="117"/>
                  </a:lnTo>
                  <a:lnTo>
                    <a:pt x="52" y="117"/>
                  </a:lnTo>
                  <a:lnTo>
                    <a:pt x="52" y="116"/>
                  </a:lnTo>
                  <a:lnTo>
                    <a:pt x="51" y="116"/>
                  </a:lnTo>
                  <a:lnTo>
                    <a:pt x="50" y="116"/>
                  </a:lnTo>
                  <a:lnTo>
                    <a:pt x="49" y="116"/>
                  </a:lnTo>
                  <a:lnTo>
                    <a:pt x="47" y="116"/>
                  </a:lnTo>
                  <a:lnTo>
                    <a:pt x="46" y="116"/>
                  </a:lnTo>
                  <a:lnTo>
                    <a:pt x="46" y="114"/>
                  </a:lnTo>
                  <a:lnTo>
                    <a:pt x="45" y="114"/>
                  </a:lnTo>
                  <a:lnTo>
                    <a:pt x="43" y="114"/>
                  </a:lnTo>
                  <a:lnTo>
                    <a:pt x="42" y="114"/>
                  </a:lnTo>
                  <a:lnTo>
                    <a:pt x="42" y="113"/>
                  </a:lnTo>
                  <a:lnTo>
                    <a:pt x="41" y="113"/>
                  </a:lnTo>
                  <a:lnTo>
                    <a:pt x="40" y="113"/>
                  </a:lnTo>
                  <a:lnTo>
                    <a:pt x="40" y="112"/>
                  </a:lnTo>
                  <a:lnTo>
                    <a:pt x="38" y="112"/>
                  </a:lnTo>
                  <a:lnTo>
                    <a:pt x="38" y="110"/>
                  </a:lnTo>
                  <a:lnTo>
                    <a:pt x="37" y="110"/>
                  </a:lnTo>
                  <a:lnTo>
                    <a:pt x="37" y="109"/>
                  </a:lnTo>
                  <a:lnTo>
                    <a:pt x="36" y="109"/>
                  </a:lnTo>
                  <a:lnTo>
                    <a:pt x="36" y="108"/>
                  </a:lnTo>
                  <a:lnTo>
                    <a:pt x="36" y="108"/>
                  </a:lnTo>
                  <a:lnTo>
                    <a:pt x="36" y="107"/>
                  </a:lnTo>
                  <a:lnTo>
                    <a:pt x="34" y="107"/>
                  </a:lnTo>
                  <a:lnTo>
                    <a:pt x="34" y="105"/>
                  </a:lnTo>
                  <a:lnTo>
                    <a:pt x="34" y="104"/>
                  </a:lnTo>
                  <a:lnTo>
                    <a:pt x="33" y="104"/>
                  </a:lnTo>
                  <a:lnTo>
                    <a:pt x="33" y="103"/>
                  </a:lnTo>
                  <a:lnTo>
                    <a:pt x="33" y="101"/>
                  </a:lnTo>
                  <a:lnTo>
                    <a:pt x="32" y="101"/>
                  </a:lnTo>
                  <a:lnTo>
                    <a:pt x="32" y="100"/>
                  </a:lnTo>
                  <a:lnTo>
                    <a:pt x="32" y="99"/>
                  </a:lnTo>
                  <a:lnTo>
                    <a:pt x="31" y="98"/>
                  </a:lnTo>
                  <a:lnTo>
                    <a:pt x="31" y="96"/>
                  </a:lnTo>
                  <a:lnTo>
                    <a:pt x="31" y="95"/>
                  </a:lnTo>
                  <a:lnTo>
                    <a:pt x="31" y="95"/>
                  </a:lnTo>
                  <a:lnTo>
                    <a:pt x="31" y="94"/>
                  </a:lnTo>
                  <a:lnTo>
                    <a:pt x="31" y="92"/>
                  </a:lnTo>
                  <a:lnTo>
                    <a:pt x="32" y="92"/>
                  </a:lnTo>
                  <a:lnTo>
                    <a:pt x="33" y="92"/>
                  </a:lnTo>
                  <a:lnTo>
                    <a:pt x="33" y="91"/>
                  </a:lnTo>
                  <a:lnTo>
                    <a:pt x="34" y="91"/>
                  </a:lnTo>
                  <a:lnTo>
                    <a:pt x="36" y="91"/>
                  </a:lnTo>
                  <a:lnTo>
                    <a:pt x="36" y="91"/>
                  </a:lnTo>
                  <a:lnTo>
                    <a:pt x="36" y="90"/>
                  </a:lnTo>
                  <a:lnTo>
                    <a:pt x="37" y="90"/>
                  </a:lnTo>
                  <a:lnTo>
                    <a:pt x="38" y="90"/>
                  </a:lnTo>
                  <a:lnTo>
                    <a:pt x="40" y="90"/>
                  </a:lnTo>
                  <a:lnTo>
                    <a:pt x="41" y="90"/>
                  </a:lnTo>
                  <a:lnTo>
                    <a:pt x="42" y="90"/>
                  </a:lnTo>
                  <a:lnTo>
                    <a:pt x="43" y="90"/>
                  </a:lnTo>
                  <a:lnTo>
                    <a:pt x="45" y="90"/>
                  </a:lnTo>
                  <a:lnTo>
                    <a:pt x="46" y="90"/>
                  </a:lnTo>
                  <a:lnTo>
                    <a:pt x="47" y="90"/>
                  </a:lnTo>
                  <a:lnTo>
                    <a:pt x="49" y="90"/>
                  </a:lnTo>
                  <a:lnTo>
                    <a:pt x="49" y="91"/>
                  </a:lnTo>
                  <a:lnTo>
                    <a:pt x="50" y="91"/>
                  </a:lnTo>
                  <a:lnTo>
                    <a:pt x="50" y="90"/>
                  </a:lnTo>
                  <a:lnTo>
                    <a:pt x="49" y="90"/>
                  </a:lnTo>
                  <a:lnTo>
                    <a:pt x="49" y="89"/>
                  </a:lnTo>
                  <a:lnTo>
                    <a:pt x="50" y="89"/>
                  </a:lnTo>
                  <a:lnTo>
                    <a:pt x="51" y="89"/>
                  </a:lnTo>
                  <a:lnTo>
                    <a:pt x="51" y="87"/>
                  </a:lnTo>
                  <a:lnTo>
                    <a:pt x="52" y="87"/>
                  </a:lnTo>
                  <a:lnTo>
                    <a:pt x="52" y="86"/>
                  </a:lnTo>
                  <a:lnTo>
                    <a:pt x="54" y="86"/>
                  </a:lnTo>
                  <a:lnTo>
                    <a:pt x="55" y="86"/>
                  </a:lnTo>
                  <a:lnTo>
                    <a:pt x="56" y="86"/>
                  </a:lnTo>
                  <a:lnTo>
                    <a:pt x="58" y="86"/>
                  </a:lnTo>
                  <a:lnTo>
                    <a:pt x="59" y="86"/>
                  </a:lnTo>
                  <a:lnTo>
                    <a:pt x="60" y="86"/>
                  </a:lnTo>
                  <a:lnTo>
                    <a:pt x="61" y="86"/>
                  </a:lnTo>
                  <a:lnTo>
                    <a:pt x="63" y="86"/>
                  </a:lnTo>
                  <a:lnTo>
                    <a:pt x="63" y="87"/>
                  </a:lnTo>
                  <a:lnTo>
                    <a:pt x="64" y="87"/>
                  </a:lnTo>
                  <a:lnTo>
                    <a:pt x="65" y="87"/>
                  </a:lnTo>
                  <a:lnTo>
                    <a:pt x="67" y="87"/>
                  </a:lnTo>
                  <a:lnTo>
                    <a:pt x="67" y="87"/>
                  </a:lnTo>
                  <a:lnTo>
                    <a:pt x="67" y="89"/>
                  </a:lnTo>
                  <a:lnTo>
                    <a:pt x="68" y="89"/>
                  </a:lnTo>
                  <a:lnTo>
                    <a:pt x="69" y="89"/>
                  </a:lnTo>
                  <a:lnTo>
                    <a:pt x="69" y="90"/>
                  </a:lnTo>
                  <a:lnTo>
                    <a:pt x="70" y="90"/>
                  </a:lnTo>
                  <a:lnTo>
                    <a:pt x="72" y="90"/>
                  </a:lnTo>
                  <a:lnTo>
                    <a:pt x="73" y="90"/>
                  </a:lnTo>
                  <a:lnTo>
                    <a:pt x="74" y="90"/>
                  </a:lnTo>
                  <a:lnTo>
                    <a:pt x="74" y="89"/>
                  </a:lnTo>
                  <a:lnTo>
                    <a:pt x="76" y="89"/>
                  </a:lnTo>
                  <a:lnTo>
                    <a:pt x="77" y="89"/>
                  </a:lnTo>
                  <a:lnTo>
                    <a:pt x="77" y="87"/>
                  </a:lnTo>
                  <a:lnTo>
                    <a:pt x="78" y="87"/>
                  </a:lnTo>
                  <a:lnTo>
                    <a:pt x="78" y="86"/>
                  </a:lnTo>
                  <a:lnTo>
                    <a:pt x="80" y="86"/>
                  </a:lnTo>
                  <a:lnTo>
                    <a:pt x="80" y="85"/>
                  </a:lnTo>
                  <a:lnTo>
                    <a:pt x="81" y="85"/>
                  </a:lnTo>
                  <a:lnTo>
                    <a:pt x="82" y="85"/>
                  </a:lnTo>
                  <a:lnTo>
                    <a:pt x="82" y="83"/>
                  </a:lnTo>
                  <a:lnTo>
                    <a:pt x="83" y="83"/>
                  </a:lnTo>
                  <a:lnTo>
                    <a:pt x="83" y="82"/>
                  </a:lnTo>
                  <a:lnTo>
                    <a:pt x="85" y="82"/>
                  </a:lnTo>
                  <a:lnTo>
                    <a:pt x="85" y="81"/>
                  </a:lnTo>
                  <a:lnTo>
                    <a:pt x="86" y="81"/>
                  </a:lnTo>
                  <a:lnTo>
                    <a:pt x="87" y="81"/>
                  </a:lnTo>
                  <a:lnTo>
                    <a:pt x="87" y="79"/>
                  </a:lnTo>
                  <a:lnTo>
                    <a:pt x="86" y="79"/>
                  </a:lnTo>
                  <a:lnTo>
                    <a:pt x="85" y="79"/>
                  </a:lnTo>
                  <a:lnTo>
                    <a:pt x="85" y="78"/>
                  </a:lnTo>
                  <a:lnTo>
                    <a:pt x="83" y="78"/>
                  </a:lnTo>
                  <a:lnTo>
                    <a:pt x="82" y="78"/>
                  </a:lnTo>
                  <a:lnTo>
                    <a:pt x="82" y="79"/>
                  </a:lnTo>
                  <a:lnTo>
                    <a:pt x="81" y="79"/>
                  </a:lnTo>
                  <a:lnTo>
                    <a:pt x="81" y="81"/>
                  </a:lnTo>
                  <a:lnTo>
                    <a:pt x="80" y="81"/>
                  </a:lnTo>
                  <a:lnTo>
                    <a:pt x="80" y="82"/>
                  </a:lnTo>
                  <a:lnTo>
                    <a:pt x="78" y="82"/>
                  </a:lnTo>
                  <a:lnTo>
                    <a:pt x="77" y="82"/>
                  </a:lnTo>
                  <a:lnTo>
                    <a:pt x="77" y="81"/>
                  </a:lnTo>
                  <a:lnTo>
                    <a:pt x="76" y="81"/>
                  </a:lnTo>
                  <a:lnTo>
                    <a:pt x="76" y="82"/>
                  </a:lnTo>
                  <a:lnTo>
                    <a:pt x="74" y="82"/>
                  </a:lnTo>
                  <a:lnTo>
                    <a:pt x="74" y="81"/>
                  </a:lnTo>
                  <a:lnTo>
                    <a:pt x="73" y="81"/>
                  </a:lnTo>
                  <a:lnTo>
                    <a:pt x="72" y="81"/>
                  </a:lnTo>
                  <a:lnTo>
                    <a:pt x="72" y="82"/>
                  </a:lnTo>
                  <a:lnTo>
                    <a:pt x="70" y="82"/>
                  </a:lnTo>
                  <a:lnTo>
                    <a:pt x="70" y="81"/>
                  </a:lnTo>
                  <a:lnTo>
                    <a:pt x="69" y="81"/>
                  </a:lnTo>
                  <a:lnTo>
                    <a:pt x="68" y="81"/>
                  </a:lnTo>
                  <a:lnTo>
                    <a:pt x="67" y="81"/>
                  </a:lnTo>
                  <a:lnTo>
                    <a:pt x="67" y="81"/>
                  </a:lnTo>
                  <a:lnTo>
                    <a:pt x="65" y="81"/>
                  </a:lnTo>
                  <a:lnTo>
                    <a:pt x="65" y="79"/>
                  </a:lnTo>
                  <a:lnTo>
                    <a:pt x="65" y="78"/>
                  </a:lnTo>
                  <a:lnTo>
                    <a:pt x="67" y="78"/>
                  </a:lnTo>
                  <a:lnTo>
                    <a:pt x="67" y="77"/>
                  </a:lnTo>
                  <a:lnTo>
                    <a:pt x="67" y="77"/>
                  </a:lnTo>
                  <a:lnTo>
                    <a:pt x="67" y="76"/>
                  </a:lnTo>
                  <a:lnTo>
                    <a:pt x="67" y="74"/>
                  </a:lnTo>
                  <a:lnTo>
                    <a:pt x="67" y="74"/>
                  </a:lnTo>
                  <a:lnTo>
                    <a:pt x="67" y="76"/>
                  </a:lnTo>
                  <a:lnTo>
                    <a:pt x="67" y="77"/>
                  </a:lnTo>
                  <a:lnTo>
                    <a:pt x="65" y="77"/>
                  </a:lnTo>
                  <a:lnTo>
                    <a:pt x="64" y="77"/>
                  </a:lnTo>
                  <a:lnTo>
                    <a:pt x="64" y="76"/>
                  </a:lnTo>
                  <a:lnTo>
                    <a:pt x="64" y="74"/>
                  </a:lnTo>
                  <a:lnTo>
                    <a:pt x="64" y="73"/>
                  </a:lnTo>
                  <a:lnTo>
                    <a:pt x="65" y="73"/>
                  </a:lnTo>
                  <a:lnTo>
                    <a:pt x="65" y="72"/>
                  </a:lnTo>
                  <a:lnTo>
                    <a:pt x="65" y="70"/>
                  </a:lnTo>
                  <a:lnTo>
                    <a:pt x="64" y="70"/>
                  </a:lnTo>
                  <a:lnTo>
                    <a:pt x="64" y="72"/>
                  </a:lnTo>
                  <a:lnTo>
                    <a:pt x="64" y="73"/>
                  </a:lnTo>
                  <a:lnTo>
                    <a:pt x="63" y="73"/>
                  </a:lnTo>
                  <a:lnTo>
                    <a:pt x="63" y="74"/>
                  </a:lnTo>
                  <a:lnTo>
                    <a:pt x="63" y="76"/>
                  </a:lnTo>
                  <a:lnTo>
                    <a:pt x="63" y="77"/>
                  </a:lnTo>
                  <a:lnTo>
                    <a:pt x="61" y="77"/>
                  </a:lnTo>
                  <a:lnTo>
                    <a:pt x="61" y="78"/>
                  </a:lnTo>
                  <a:lnTo>
                    <a:pt x="60" y="78"/>
                  </a:lnTo>
                  <a:lnTo>
                    <a:pt x="59" y="78"/>
                  </a:lnTo>
                  <a:lnTo>
                    <a:pt x="59" y="79"/>
                  </a:lnTo>
                  <a:lnTo>
                    <a:pt x="58" y="79"/>
                  </a:lnTo>
                  <a:lnTo>
                    <a:pt x="56" y="79"/>
                  </a:lnTo>
                  <a:lnTo>
                    <a:pt x="56" y="78"/>
                  </a:lnTo>
                  <a:lnTo>
                    <a:pt x="56" y="77"/>
                  </a:lnTo>
                  <a:lnTo>
                    <a:pt x="56" y="76"/>
                  </a:lnTo>
                  <a:lnTo>
                    <a:pt x="55" y="76"/>
                  </a:lnTo>
                  <a:lnTo>
                    <a:pt x="55" y="77"/>
                  </a:lnTo>
                  <a:lnTo>
                    <a:pt x="55" y="78"/>
                  </a:lnTo>
                  <a:lnTo>
                    <a:pt x="54" y="78"/>
                  </a:lnTo>
                  <a:lnTo>
                    <a:pt x="52" y="78"/>
                  </a:lnTo>
                  <a:lnTo>
                    <a:pt x="51" y="78"/>
                  </a:lnTo>
                  <a:lnTo>
                    <a:pt x="50" y="78"/>
                  </a:lnTo>
                  <a:lnTo>
                    <a:pt x="50" y="77"/>
                  </a:lnTo>
                  <a:lnTo>
                    <a:pt x="49" y="77"/>
                  </a:lnTo>
                  <a:lnTo>
                    <a:pt x="49" y="78"/>
                  </a:lnTo>
                  <a:lnTo>
                    <a:pt x="47" y="78"/>
                  </a:lnTo>
                  <a:lnTo>
                    <a:pt x="46" y="78"/>
                  </a:lnTo>
                  <a:lnTo>
                    <a:pt x="46" y="77"/>
                  </a:lnTo>
                  <a:lnTo>
                    <a:pt x="45" y="77"/>
                  </a:lnTo>
                  <a:lnTo>
                    <a:pt x="43" y="77"/>
                  </a:lnTo>
                  <a:lnTo>
                    <a:pt x="43" y="76"/>
                  </a:lnTo>
                  <a:lnTo>
                    <a:pt x="43" y="74"/>
                  </a:lnTo>
                  <a:lnTo>
                    <a:pt x="43" y="73"/>
                  </a:lnTo>
                  <a:lnTo>
                    <a:pt x="45" y="73"/>
                  </a:lnTo>
                  <a:lnTo>
                    <a:pt x="45" y="72"/>
                  </a:lnTo>
                  <a:lnTo>
                    <a:pt x="46" y="72"/>
                  </a:lnTo>
                  <a:lnTo>
                    <a:pt x="47" y="72"/>
                  </a:lnTo>
                  <a:lnTo>
                    <a:pt x="49" y="72"/>
                  </a:lnTo>
                  <a:lnTo>
                    <a:pt x="50" y="72"/>
                  </a:lnTo>
                  <a:lnTo>
                    <a:pt x="50" y="70"/>
                  </a:lnTo>
                  <a:lnTo>
                    <a:pt x="49" y="70"/>
                  </a:lnTo>
                  <a:lnTo>
                    <a:pt x="47" y="70"/>
                  </a:lnTo>
                  <a:lnTo>
                    <a:pt x="46" y="70"/>
                  </a:lnTo>
                  <a:lnTo>
                    <a:pt x="46" y="69"/>
                  </a:lnTo>
                  <a:lnTo>
                    <a:pt x="47" y="68"/>
                  </a:lnTo>
                  <a:lnTo>
                    <a:pt x="47" y="67"/>
                  </a:lnTo>
                  <a:lnTo>
                    <a:pt x="49" y="67"/>
                  </a:lnTo>
                  <a:lnTo>
                    <a:pt x="49" y="65"/>
                  </a:lnTo>
                  <a:lnTo>
                    <a:pt x="49" y="64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51" y="64"/>
                  </a:lnTo>
                  <a:lnTo>
                    <a:pt x="52" y="64"/>
                  </a:lnTo>
                  <a:lnTo>
                    <a:pt x="52" y="63"/>
                  </a:lnTo>
                  <a:lnTo>
                    <a:pt x="54" y="63"/>
                  </a:lnTo>
                  <a:lnTo>
                    <a:pt x="55" y="63"/>
                  </a:lnTo>
                  <a:lnTo>
                    <a:pt x="56" y="63"/>
                  </a:lnTo>
                  <a:lnTo>
                    <a:pt x="56" y="61"/>
                  </a:lnTo>
                  <a:lnTo>
                    <a:pt x="56" y="60"/>
                  </a:lnTo>
                  <a:lnTo>
                    <a:pt x="55" y="60"/>
                  </a:lnTo>
                  <a:lnTo>
                    <a:pt x="55" y="61"/>
                  </a:lnTo>
                  <a:lnTo>
                    <a:pt x="54" y="61"/>
                  </a:lnTo>
                  <a:lnTo>
                    <a:pt x="52" y="61"/>
                  </a:lnTo>
                  <a:lnTo>
                    <a:pt x="51" y="61"/>
                  </a:lnTo>
                  <a:lnTo>
                    <a:pt x="50" y="61"/>
                  </a:lnTo>
                  <a:lnTo>
                    <a:pt x="50" y="60"/>
                  </a:lnTo>
                  <a:lnTo>
                    <a:pt x="50" y="59"/>
                  </a:lnTo>
                  <a:lnTo>
                    <a:pt x="49" y="59"/>
                  </a:lnTo>
                  <a:lnTo>
                    <a:pt x="49" y="60"/>
                  </a:lnTo>
                  <a:lnTo>
                    <a:pt x="47" y="60"/>
                  </a:lnTo>
                  <a:lnTo>
                    <a:pt x="47" y="61"/>
                  </a:lnTo>
                  <a:lnTo>
                    <a:pt x="47" y="63"/>
                  </a:lnTo>
                  <a:lnTo>
                    <a:pt x="46" y="63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45" y="64"/>
                  </a:lnTo>
                  <a:lnTo>
                    <a:pt x="45" y="65"/>
                  </a:lnTo>
                  <a:lnTo>
                    <a:pt x="43" y="65"/>
                  </a:lnTo>
                  <a:lnTo>
                    <a:pt x="43" y="67"/>
                  </a:lnTo>
                  <a:lnTo>
                    <a:pt x="42" y="67"/>
                  </a:lnTo>
                  <a:lnTo>
                    <a:pt x="42" y="65"/>
                  </a:lnTo>
                  <a:lnTo>
                    <a:pt x="42" y="64"/>
                  </a:lnTo>
                  <a:lnTo>
                    <a:pt x="42" y="64"/>
                  </a:lnTo>
                  <a:lnTo>
                    <a:pt x="42" y="63"/>
                  </a:lnTo>
                  <a:lnTo>
                    <a:pt x="41" y="63"/>
                  </a:lnTo>
                  <a:lnTo>
                    <a:pt x="41" y="61"/>
                  </a:lnTo>
                  <a:lnTo>
                    <a:pt x="40" y="61"/>
                  </a:lnTo>
                  <a:lnTo>
                    <a:pt x="40" y="63"/>
                  </a:lnTo>
                  <a:lnTo>
                    <a:pt x="40" y="64"/>
                  </a:lnTo>
                  <a:lnTo>
                    <a:pt x="41" y="64"/>
                  </a:lnTo>
                  <a:lnTo>
                    <a:pt x="41" y="64"/>
                  </a:lnTo>
                  <a:lnTo>
                    <a:pt x="41" y="65"/>
                  </a:lnTo>
                  <a:lnTo>
                    <a:pt x="41" y="67"/>
                  </a:lnTo>
                  <a:lnTo>
                    <a:pt x="41" y="68"/>
                  </a:lnTo>
                  <a:lnTo>
                    <a:pt x="41" y="69"/>
                  </a:lnTo>
                  <a:lnTo>
                    <a:pt x="40" y="69"/>
                  </a:lnTo>
                  <a:lnTo>
                    <a:pt x="40" y="70"/>
                  </a:lnTo>
                  <a:lnTo>
                    <a:pt x="38" y="72"/>
                  </a:lnTo>
                  <a:lnTo>
                    <a:pt x="38" y="73"/>
                  </a:lnTo>
                  <a:lnTo>
                    <a:pt x="37" y="73"/>
                  </a:lnTo>
                  <a:lnTo>
                    <a:pt x="36" y="73"/>
                  </a:lnTo>
                  <a:lnTo>
                    <a:pt x="36" y="73"/>
                  </a:lnTo>
                  <a:lnTo>
                    <a:pt x="36" y="74"/>
                  </a:lnTo>
                  <a:lnTo>
                    <a:pt x="34" y="74"/>
                  </a:lnTo>
                  <a:lnTo>
                    <a:pt x="33" y="74"/>
                  </a:lnTo>
                  <a:lnTo>
                    <a:pt x="32" y="74"/>
                  </a:lnTo>
                  <a:lnTo>
                    <a:pt x="32" y="76"/>
                  </a:lnTo>
                  <a:lnTo>
                    <a:pt x="31" y="76"/>
                  </a:lnTo>
                  <a:lnTo>
                    <a:pt x="29" y="76"/>
                  </a:lnTo>
                  <a:lnTo>
                    <a:pt x="28" y="76"/>
                  </a:lnTo>
                  <a:lnTo>
                    <a:pt x="27" y="76"/>
                  </a:lnTo>
                  <a:lnTo>
                    <a:pt x="27" y="74"/>
                  </a:lnTo>
                  <a:lnTo>
                    <a:pt x="27" y="73"/>
                  </a:lnTo>
                  <a:lnTo>
                    <a:pt x="27" y="72"/>
                  </a:lnTo>
                  <a:lnTo>
                    <a:pt x="27" y="70"/>
                  </a:lnTo>
                  <a:lnTo>
                    <a:pt x="27" y="69"/>
                  </a:lnTo>
                  <a:lnTo>
                    <a:pt x="28" y="69"/>
                  </a:lnTo>
                  <a:lnTo>
                    <a:pt x="28" y="68"/>
                  </a:lnTo>
                  <a:lnTo>
                    <a:pt x="29" y="68"/>
                  </a:lnTo>
                  <a:lnTo>
                    <a:pt x="29" y="67"/>
                  </a:lnTo>
                  <a:lnTo>
                    <a:pt x="29" y="65"/>
                  </a:lnTo>
                  <a:lnTo>
                    <a:pt x="29" y="64"/>
                  </a:lnTo>
                  <a:lnTo>
                    <a:pt x="28" y="64"/>
                  </a:lnTo>
                  <a:lnTo>
                    <a:pt x="28" y="65"/>
                  </a:lnTo>
                  <a:lnTo>
                    <a:pt x="27" y="65"/>
                  </a:lnTo>
                  <a:lnTo>
                    <a:pt x="27" y="67"/>
                  </a:lnTo>
                  <a:lnTo>
                    <a:pt x="25" y="67"/>
                  </a:lnTo>
                  <a:lnTo>
                    <a:pt x="25" y="65"/>
                  </a:lnTo>
                  <a:lnTo>
                    <a:pt x="24" y="65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23" y="64"/>
                  </a:lnTo>
                  <a:lnTo>
                    <a:pt x="23" y="64"/>
                  </a:lnTo>
                  <a:lnTo>
                    <a:pt x="23" y="65"/>
                  </a:lnTo>
                  <a:lnTo>
                    <a:pt x="23" y="67"/>
                  </a:lnTo>
                  <a:lnTo>
                    <a:pt x="23" y="68"/>
                  </a:lnTo>
                  <a:lnTo>
                    <a:pt x="23" y="69"/>
                  </a:lnTo>
                  <a:lnTo>
                    <a:pt x="23" y="70"/>
                  </a:lnTo>
                  <a:lnTo>
                    <a:pt x="22" y="70"/>
                  </a:lnTo>
                  <a:lnTo>
                    <a:pt x="22" y="72"/>
                  </a:lnTo>
                  <a:lnTo>
                    <a:pt x="20" y="72"/>
                  </a:lnTo>
                  <a:lnTo>
                    <a:pt x="19" y="72"/>
                  </a:lnTo>
                  <a:lnTo>
                    <a:pt x="18" y="72"/>
                  </a:lnTo>
                  <a:lnTo>
                    <a:pt x="18" y="70"/>
                  </a:lnTo>
                  <a:lnTo>
                    <a:pt x="18" y="69"/>
                  </a:lnTo>
                  <a:lnTo>
                    <a:pt x="16" y="69"/>
                  </a:lnTo>
                  <a:lnTo>
                    <a:pt x="16" y="68"/>
                  </a:lnTo>
                  <a:lnTo>
                    <a:pt x="15" y="68"/>
                  </a:lnTo>
                  <a:lnTo>
                    <a:pt x="15" y="67"/>
                  </a:lnTo>
                  <a:lnTo>
                    <a:pt x="15" y="65"/>
                  </a:lnTo>
                  <a:lnTo>
                    <a:pt x="14" y="65"/>
                  </a:lnTo>
                  <a:lnTo>
                    <a:pt x="14" y="64"/>
                  </a:lnTo>
                  <a:lnTo>
                    <a:pt x="15" y="64"/>
                  </a:lnTo>
                  <a:lnTo>
                    <a:pt x="15" y="64"/>
                  </a:lnTo>
                  <a:lnTo>
                    <a:pt x="15" y="63"/>
                  </a:lnTo>
                  <a:lnTo>
                    <a:pt x="14" y="63"/>
                  </a:lnTo>
                  <a:lnTo>
                    <a:pt x="14" y="61"/>
                  </a:lnTo>
                  <a:lnTo>
                    <a:pt x="15" y="61"/>
                  </a:lnTo>
                  <a:lnTo>
                    <a:pt x="15" y="60"/>
                  </a:lnTo>
                  <a:lnTo>
                    <a:pt x="16" y="60"/>
                  </a:lnTo>
                  <a:lnTo>
                    <a:pt x="16" y="59"/>
                  </a:lnTo>
                  <a:lnTo>
                    <a:pt x="16" y="58"/>
                  </a:lnTo>
                  <a:lnTo>
                    <a:pt x="15" y="58"/>
                  </a:lnTo>
                  <a:lnTo>
                    <a:pt x="14" y="58"/>
                  </a:lnTo>
                  <a:lnTo>
                    <a:pt x="14" y="59"/>
                  </a:lnTo>
                  <a:lnTo>
                    <a:pt x="13" y="59"/>
                  </a:lnTo>
                  <a:lnTo>
                    <a:pt x="13" y="58"/>
                  </a:lnTo>
                  <a:lnTo>
                    <a:pt x="11" y="58"/>
                  </a:lnTo>
                  <a:lnTo>
                    <a:pt x="11" y="59"/>
                  </a:lnTo>
                  <a:lnTo>
                    <a:pt x="10" y="59"/>
                  </a:lnTo>
                  <a:lnTo>
                    <a:pt x="10" y="60"/>
                  </a:lnTo>
                  <a:lnTo>
                    <a:pt x="9" y="60"/>
                  </a:lnTo>
                  <a:lnTo>
                    <a:pt x="7" y="60"/>
                  </a:lnTo>
                  <a:lnTo>
                    <a:pt x="7" y="59"/>
                  </a:lnTo>
                  <a:lnTo>
                    <a:pt x="6" y="59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5" y="56"/>
                  </a:lnTo>
                  <a:lnTo>
                    <a:pt x="5" y="56"/>
                  </a:lnTo>
                  <a:lnTo>
                    <a:pt x="5" y="55"/>
                  </a:lnTo>
                  <a:lnTo>
                    <a:pt x="4" y="55"/>
                  </a:lnTo>
                  <a:lnTo>
                    <a:pt x="4" y="54"/>
                  </a:lnTo>
                  <a:lnTo>
                    <a:pt x="2" y="54"/>
                  </a:lnTo>
                  <a:lnTo>
                    <a:pt x="2" y="52"/>
                  </a:lnTo>
                  <a:lnTo>
                    <a:pt x="1" y="52"/>
                  </a:lnTo>
                  <a:lnTo>
                    <a:pt x="1" y="51"/>
                  </a:lnTo>
                  <a:lnTo>
                    <a:pt x="1" y="50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0" y="47"/>
                  </a:lnTo>
                  <a:lnTo>
                    <a:pt x="1" y="47"/>
                  </a:lnTo>
                  <a:lnTo>
                    <a:pt x="1" y="46"/>
                  </a:lnTo>
                  <a:lnTo>
                    <a:pt x="2" y="46"/>
                  </a:lnTo>
                  <a:lnTo>
                    <a:pt x="4" y="46"/>
                  </a:lnTo>
                  <a:lnTo>
                    <a:pt x="4" y="45"/>
                  </a:lnTo>
                  <a:lnTo>
                    <a:pt x="4" y="43"/>
                  </a:lnTo>
                  <a:lnTo>
                    <a:pt x="4" y="42"/>
                  </a:lnTo>
                  <a:lnTo>
                    <a:pt x="5" y="42"/>
                  </a:lnTo>
                  <a:lnTo>
                    <a:pt x="5" y="42"/>
                  </a:lnTo>
                  <a:lnTo>
                    <a:pt x="5" y="41"/>
                  </a:lnTo>
                  <a:lnTo>
                    <a:pt x="6" y="41"/>
                  </a:lnTo>
                  <a:lnTo>
                    <a:pt x="6" y="40"/>
                  </a:lnTo>
                  <a:lnTo>
                    <a:pt x="7" y="40"/>
                  </a:lnTo>
                  <a:lnTo>
                    <a:pt x="9" y="40"/>
                  </a:lnTo>
                  <a:lnTo>
                    <a:pt x="9" y="38"/>
                  </a:lnTo>
                  <a:lnTo>
                    <a:pt x="10" y="38"/>
                  </a:lnTo>
                  <a:lnTo>
                    <a:pt x="11" y="38"/>
                  </a:lnTo>
                  <a:lnTo>
                    <a:pt x="11" y="40"/>
                  </a:lnTo>
                  <a:lnTo>
                    <a:pt x="13" y="40"/>
                  </a:lnTo>
                  <a:lnTo>
                    <a:pt x="14" y="40"/>
                  </a:lnTo>
                  <a:lnTo>
                    <a:pt x="14" y="41"/>
                  </a:lnTo>
                  <a:lnTo>
                    <a:pt x="15" y="41"/>
                  </a:lnTo>
                  <a:lnTo>
                    <a:pt x="16" y="41"/>
                  </a:lnTo>
                  <a:lnTo>
                    <a:pt x="16" y="42"/>
                  </a:lnTo>
                  <a:lnTo>
                    <a:pt x="18" y="42"/>
                  </a:lnTo>
                  <a:lnTo>
                    <a:pt x="19" y="42"/>
                  </a:lnTo>
                  <a:lnTo>
                    <a:pt x="20" y="42"/>
                  </a:lnTo>
                  <a:lnTo>
                    <a:pt x="20" y="43"/>
                  </a:lnTo>
                  <a:lnTo>
                    <a:pt x="22" y="43"/>
                  </a:lnTo>
                  <a:lnTo>
                    <a:pt x="23" y="43"/>
                  </a:lnTo>
                  <a:lnTo>
                    <a:pt x="24" y="45"/>
                  </a:lnTo>
                  <a:lnTo>
                    <a:pt x="25" y="45"/>
                  </a:lnTo>
                  <a:lnTo>
                    <a:pt x="27" y="45"/>
                  </a:lnTo>
                  <a:lnTo>
                    <a:pt x="27" y="43"/>
                  </a:lnTo>
                  <a:lnTo>
                    <a:pt x="28" y="43"/>
                  </a:lnTo>
                  <a:lnTo>
                    <a:pt x="29" y="43"/>
                  </a:lnTo>
                  <a:lnTo>
                    <a:pt x="31" y="42"/>
                  </a:lnTo>
                  <a:lnTo>
                    <a:pt x="32" y="42"/>
                  </a:lnTo>
                  <a:lnTo>
                    <a:pt x="33" y="42"/>
                  </a:lnTo>
                  <a:lnTo>
                    <a:pt x="34" y="42"/>
                  </a:lnTo>
                  <a:lnTo>
                    <a:pt x="36" y="42"/>
                  </a:lnTo>
                  <a:lnTo>
                    <a:pt x="36" y="41"/>
                  </a:lnTo>
                  <a:lnTo>
                    <a:pt x="36" y="41"/>
                  </a:lnTo>
                  <a:lnTo>
                    <a:pt x="37" y="41"/>
                  </a:lnTo>
                  <a:lnTo>
                    <a:pt x="37" y="40"/>
                  </a:lnTo>
                  <a:lnTo>
                    <a:pt x="38" y="40"/>
                  </a:lnTo>
                  <a:lnTo>
                    <a:pt x="40" y="40"/>
                  </a:lnTo>
                  <a:lnTo>
                    <a:pt x="40" y="38"/>
                  </a:lnTo>
                  <a:lnTo>
                    <a:pt x="38" y="38"/>
                  </a:lnTo>
                  <a:lnTo>
                    <a:pt x="37" y="38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34" y="38"/>
                  </a:lnTo>
                  <a:lnTo>
                    <a:pt x="33" y="38"/>
                  </a:lnTo>
                  <a:lnTo>
                    <a:pt x="32" y="38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8" y="38"/>
                  </a:lnTo>
                  <a:lnTo>
                    <a:pt x="27" y="38"/>
                  </a:lnTo>
                  <a:lnTo>
                    <a:pt x="27" y="40"/>
                  </a:lnTo>
                  <a:lnTo>
                    <a:pt x="25" y="40"/>
                  </a:lnTo>
                  <a:lnTo>
                    <a:pt x="25" y="38"/>
                  </a:lnTo>
                  <a:lnTo>
                    <a:pt x="24" y="38"/>
                  </a:lnTo>
                  <a:lnTo>
                    <a:pt x="23" y="38"/>
                  </a:lnTo>
                  <a:lnTo>
                    <a:pt x="22" y="38"/>
                  </a:lnTo>
                  <a:lnTo>
                    <a:pt x="20" y="38"/>
                  </a:lnTo>
                  <a:lnTo>
                    <a:pt x="20" y="37"/>
                  </a:lnTo>
                  <a:lnTo>
                    <a:pt x="19" y="37"/>
                  </a:lnTo>
                  <a:lnTo>
                    <a:pt x="18" y="37"/>
                  </a:lnTo>
                  <a:lnTo>
                    <a:pt x="18" y="36"/>
                  </a:lnTo>
                  <a:lnTo>
                    <a:pt x="16" y="36"/>
                  </a:lnTo>
                  <a:lnTo>
                    <a:pt x="15" y="36"/>
                  </a:lnTo>
                  <a:lnTo>
                    <a:pt x="15" y="34"/>
                  </a:lnTo>
                  <a:lnTo>
                    <a:pt x="14" y="34"/>
                  </a:lnTo>
                  <a:lnTo>
                    <a:pt x="13" y="34"/>
                  </a:lnTo>
                  <a:lnTo>
                    <a:pt x="13" y="33"/>
                  </a:lnTo>
                  <a:lnTo>
                    <a:pt x="13" y="33"/>
                  </a:lnTo>
                  <a:lnTo>
                    <a:pt x="13" y="32"/>
                  </a:lnTo>
                  <a:lnTo>
                    <a:pt x="14" y="32"/>
                  </a:lnTo>
                  <a:lnTo>
                    <a:pt x="14" y="31"/>
                  </a:lnTo>
                  <a:lnTo>
                    <a:pt x="15" y="31"/>
                  </a:lnTo>
                  <a:lnTo>
                    <a:pt x="15" y="29"/>
                  </a:lnTo>
                  <a:lnTo>
                    <a:pt x="16" y="29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18" y="27"/>
                  </a:lnTo>
                  <a:lnTo>
                    <a:pt x="19" y="27"/>
                  </a:lnTo>
                  <a:lnTo>
                    <a:pt x="19" y="25"/>
                  </a:lnTo>
                  <a:lnTo>
                    <a:pt x="20" y="25"/>
                  </a:lnTo>
                  <a:lnTo>
                    <a:pt x="22" y="25"/>
                  </a:lnTo>
                  <a:lnTo>
                    <a:pt x="23" y="25"/>
                  </a:lnTo>
                  <a:lnTo>
                    <a:pt x="24" y="25"/>
                  </a:lnTo>
                  <a:lnTo>
                    <a:pt x="24" y="27"/>
                  </a:lnTo>
                  <a:lnTo>
                    <a:pt x="25" y="27"/>
                  </a:lnTo>
                  <a:lnTo>
                    <a:pt x="27" y="27"/>
                  </a:lnTo>
                  <a:lnTo>
                    <a:pt x="27" y="28"/>
                  </a:lnTo>
                  <a:lnTo>
                    <a:pt x="28" y="28"/>
                  </a:lnTo>
                  <a:lnTo>
                    <a:pt x="29" y="28"/>
                  </a:lnTo>
                  <a:lnTo>
                    <a:pt x="31" y="28"/>
                  </a:lnTo>
                  <a:lnTo>
                    <a:pt x="31" y="29"/>
                  </a:lnTo>
                  <a:lnTo>
                    <a:pt x="32" y="29"/>
                  </a:lnTo>
                  <a:lnTo>
                    <a:pt x="33" y="29"/>
                  </a:lnTo>
                  <a:lnTo>
                    <a:pt x="33" y="28"/>
                  </a:lnTo>
                  <a:lnTo>
                    <a:pt x="34" y="28"/>
                  </a:lnTo>
                  <a:lnTo>
                    <a:pt x="34" y="29"/>
                  </a:lnTo>
                  <a:lnTo>
                    <a:pt x="36" y="29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9"/>
                  </a:lnTo>
                  <a:lnTo>
                    <a:pt x="37" y="29"/>
                  </a:lnTo>
                  <a:lnTo>
                    <a:pt x="38" y="29"/>
                  </a:lnTo>
                  <a:lnTo>
                    <a:pt x="38" y="31"/>
                  </a:lnTo>
                  <a:lnTo>
                    <a:pt x="40" y="31"/>
                  </a:lnTo>
                  <a:lnTo>
                    <a:pt x="41" y="31"/>
                  </a:lnTo>
                  <a:lnTo>
                    <a:pt x="42" y="31"/>
                  </a:lnTo>
                  <a:lnTo>
                    <a:pt x="43" y="31"/>
                  </a:lnTo>
                  <a:lnTo>
                    <a:pt x="45" y="31"/>
                  </a:lnTo>
                  <a:lnTo>
                    <a:pt x="45" y="32"/>
                  </a:lnTo>
                  <a:lnTo>
                    <a:pt x="46" y="32"/>
                  </a:lnTo>
                  <a:lnTo>
                    <a:pt x="47" y="32"/>
                  </a:lnTo>
                  <a:lnTo>
                    <a:pt x="47" y="31"/>
                  </a:lnTo>
                  <a:lnTo>
                    <a:pt x="49" y="31"/>
                  </a:lnTo>
                  <a:lnTo>
                    <a:pt x="49" y="29"/>
                  </a:lnTo>
                  <a:lnTo>
                    <a:pt x="47" y="29"/>
                  </a:lnTo>
                  <a:lnTo>
                    <a:pt x="46" y="29"/>
                  </a:lnTo>
                  <a:lnTo>
                    <a:pt x="45" y="29"/>
                  </a:lnTo>
                  <a:lnTo>
                    <a:pt x="43" y="29"/>
                  </a:lnTo>
                  <a:lnTo>
                    <a:pt x="42" y="29"/>
                  </a:lnTo>
                  <a:lnTo>
                    <a:pt x="41" y="29"/>
                  </a:lnTo>
                  <a:lnTo>
                    <a:pt x="41" y="28"/>
                  </a:lnTo>
                  <a:lnTo>
                    <a:pt x="40" y="28"/>
                  </a:lnTo>
                  <a:lnTo>
                    <a:pt x="38" y="28"/>
                  </a:lnTo>
                  <a:lnTo>
                    <a:pt x="38" y="27"/>
                  </a:lnTo>
                  <a:lnTo>
                    <a:pt x="37" y="27"/>
                  </a:lnTo>
                  <a:lnTo>
                    <a:pt x="36" y="27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4" y="25"/>
                  </a:lnTo>
                  <a:lnTo>
                    <a:pt x="33" y="25"/>
                  </a:lnTo>
                  <a:lnTo>
                    <a:pt x="32" y="25"/>
                  </a:lnTo>
                  <a:lnTo>
                    <a:pt x="32" y="24"/>
                  </a:lnTo>
                  <a:lnTo>
                    <a:pt x="31" y="24"/>
                  </a:lnTo>
                  <a:lnTo>
                    <a:pt x="29" y="24"/>
                  </a:lnTo>
                  <a:lnTo>
                    <a:pt x="28" y="24"/>
                  </a:lnTo>
                  <a:lnTo>
                    <a:pt x="28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5" y="22"/>
                  </a:lnTo>
                  <a:lnTo>
                    <a:pt x="25" y="20"/>
                  </a:lnTo>
                  <a:lnTo>
                    <a:pt x="25" y="19"/>
                  </a:lnTo>
                  <a:lnTo>
                    <a:pt x="25" y="18"/>
                  </a:lnTo>
                  <a:lnTo>
                    <a:pt x="27" y="18"/>
                  </a:lnTo>
                  <a:lnTo>
                    <a:pt x="28" y="18"/>
                  </a:lnTo>
                  <a:lnTo>
                    <a:pt x="29" y="18"/>
                  </a:lnTo>
                  <a:lnTo>
                    <a:pt x="31" y="18"/>
                  </a:lnTo>
                  <a:lnTo>
                    <a:pt x="31" y="16"/>
                  </a:lnTo>
                  <a:lnTo>
                    <a:pt x="31" y="15"/>
                  </a:lnTo>
                  <a:lnTo>
                    <a:pt x="29" y="15"/>
                  </a:lnTo>
                  <a:lnTo>
                    <a:pt x="28" y="15"/>
                  </a:lnTo>
                  <a:lnTo>
                    <a:pt x="28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1"/>
                  </a:lnTo>
                  <a:lnTo>
                    <a:pt x="31" y="11"/>
                  </a:lnTo>
                  <a:lnTo>
                    <a:pt x="31" y="10"/>
                  </a:lnTo>
                  <a:lnTo>
                    <a:pt x="32" y="10"/>
                  </a:lnTo>
                  <a:lnTo>
                    <a:pt x="33" y="10"/>
                  </a:lnTo>
                  <a:lnTo>
                    <a:pt x="33" y="9"/>
                  </a:lnTo>
                  <a:lnTo>
                    <a:pt x="34" y="9"/>
                  </a:lnTo>
                  <a:lnTo>
                    <a:pt x="36" y="9"/>
                  </a:lnTo>
                  <a:lnTo>
                    <a:pt x="36" y="9"/>
                  </a:lnTo>
                  <a:lnTo>
                    <a:pt x="36" y="7"/>
                  </a:lnTo>
                  <a:lnTo>
                    <a:pt x="37" y="7"/>
                  </a:lnTo>
                  <a:lnTo>
                    <a:pt x="37" y="9"/>
                  </a:lnTo>
                  <a:lnTo>
                    <a:pt x="38" y="9"/>
                  </a:lnTo>
                  <a:lnTo>
                    <a:pt x="40" y="9"/>
                  </a:lnTo>
                  <a:lnTo>
                    <a:pt x="40" y="10"/>
                  </a:lnTo>
                  <a:lnTo>
                    <a:pt x="41" y="10"/>
                  </a:lnTo>
                  <a:lnTo>
                    <a:pt x="42" y="10"/>
                  </a:lnTo>
                  <a:lnTo>
                    <a:pt x="42" y="11"/>
                  </a:lnTo>
                  <a:lnTo>
                    <a:pt x="43" y="11"/>
                  </a:lnTo>
                  <a:lnTo>
                    <a:pt x="45" y="11"/>
                  </a:lnTo>
                  <a:lnTo>
                    <a:pt x="46" y="11"/>
                  </a:lnTo>
                  <a:lnTo>
                    <a:pt x="46" y="13"/>
                  </a:lnTo>
                  <a:lnTo>
                    <a:pt x="47" y="13"/>
                  </a:lnTo>
                  <a:lnTo>
                    <a:pt x="49" y="13"/>
                  </a:lnTo>
                  <a:lnTo>
                    <a:pt x="49" y="14"/>
                  </a:lnTo>
                  <a:lnTo>
                    <a:pt x="50" y="14"/>
                  </a:lnTo>
                  <a:lnTo>
                    <a:pt x="50" y="15"/>
                  </a:lnTo>
                  <a:lnTo>
                    <a:pt x="51" y="15"/>
                  </a:lnTo>
                  <a:lnTo>
                    <a:pt x="51" y="16"/>
                  </a:lnTo>
                  <a:lnTo>
                    <a:pt x="52" y="16"/>
                  </a:lnTo>
                  <a:lnTo>
                    <a:pt x="54" y="16"/>
                  </a:lnTo>
                  <a:lnTo>
                    <a:pt x="54" y="18"/>
                  </a:lnTo>
                  <a:lnTo>
                    <a:pt x="55" y="18"/>
                  </a:lnTo>
                  <a:lnTo>
                    <a:pt x="55" y="16"/>
                  </a:lnTo>
                  <a:lnTo>
                    <a:pt x="54" y="16"/>
                  </a:lnTo>
                  <a:lnTo>
                    <a:pt x="54" y="15"/>
                  </a:lnTo>
                  <a:lnTo>
                    <a:pt x="52" y="15"/>
                  </a:lnTo>
                  <a:lnTo>
                    <a:pt x="51" y="15"/>
                  </a:lnTo>
                  <a:lnTo>
                    <a:pt x="51" y="14"/>
                  </a:lnTo>
                  <a:lnTo>
                    <a:pt x="51" y="13"/>
                  </a:lnTo>
                  <a:lnTo>
                    <a:pt x="50" y="13"/>
                  </a:lnTo>
                  <a:lnTo>
                    <a:pt x="50" y="11"/>
                  </a:lnTo>
                  <a:lnTo>
                    <a:pt x="49" y="11"/>
                  </a:lnTo>
                  <a:lnTo>
                    <a:pt x="49" y="10"/>
                  </a:lnTo>
                  <a:lnTo>
                    <a:pt x="47" y="10"/>
                  </a:lnTo>
                  <a:lnTo>
                    <a:pt x="46" y="10"/>
                  </a:lnTo>
                  <a:lnTo>
                    <a:pt x="46" y="9"/>
                  </a:lnTo>
                  <a:lnTo>
                    <a:pt x="45" y="9"/>
                  </a:lnTo>
                  <a:lnTo>
                    <a:pt x="43" y="9"/>
                  </a:lnTo>
                  <a:lnTo>
                    <a:pt x="43" y="7"/>
                  </a:lnTo>
                  <a:lnTo>
                    <a:pt x="42" y="7"/>
                  </a:lnTo>
                  <a:lnTo>
                    <a:pt x="42" y="6"/>
                  </a:lnTo>
                  <a:lnTo>
                    <a:pt x="42" y="5"/>
                  </a:lnTo>
                  <a:lnTo>
                    <a:pt x="42" y="4"/>
                  </a:lnTo>
                  <a:lnTo>
                    <a:pt x="43" y="4"/>
                  </a:lnTo>
                  <a:lnTo>
                    <a:pt x="45" y="4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6" y="1"/>
                  </a:lnTo>
                  <a:lnTo>
                    <a:pt x="47" y="1"/>
                  </a:lnTo>
                  <a:lnTo>
                    <a:pt x="49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25" name="Freeform 35359">
              <a:extLst>
                <a:ext uri="{FF2B5EF4-FFF2-40B4-BE49-F238E27FC236}">
                  <a16:creationId xmlns:a16="http://schemas.microsoft.com/office/drawing/2014/main" id="{4395EB9F-9FB3-DDF1-8A01-F6D9E6C32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5888" y="2093913"/>
              <a:ext cx="4763" cy="3175"/>
            </a:xfrm>
            <a:custGeom>
              <a:avLst/>
              <a:gdLst>
                <a:gd name="T0" fmla="*/ 0 w 3"/>
                <a:gd name="T1" fmla="*/ 1 h 2"/>
                <a:gd name="T2" fmla="*/ 0 w 3"/>
                <a:gd name="T3" fmla="*/ 0 h 2"/>
                <a:gd name="T4" fmla="*/ 2 w 3"/>
                <a:gd name="T5" fmla="*/ 0 h 2"/>
                <a:gd name="T6" fmla="*/ 2 w 3"/>
                <a:gd name="T7" fmla="*/ 1 h 2"/>
                <a:gd name="T8" fmla="*/ 3 w 3"/>
                <a:gd name="T9" fmla="*/ 1 h 2"/>
                <a:gd name="T10" fmla="*/ 3 w 3"/>
                <a:gd name="T11" fmla="*/ 2 h 2"/>
                <a:gd name="T12" fmla="*/ 2 w 3"/>
                <a:gd name="T13" fmla="*/ 2 h 2"/>
                <a:gd name="T14" fmla="*/ 0 w 3"/>
                <a:gd name="T1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26" name="Freeform 35360">
              <a:extLst>
                <a:ext uri="{FF2B5EF4-FFF2-40B4-BE49-F238E27FC236}">
                  <a16:creationId xmlns:a16="http://schemas.microsoft.com/office/drawing/2014/main" id="{21255025-0407-B4E0-3CCE-932D52649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8588" y="2079626"/>
              <a:ext cx="1588" cy="3175"/>
            </a:xfrm>
            <a:custGeom>
              <a:avLst/>
              <a:gdLst>
                <a:gd name="T0" fmla="*/ 0 w 1"/>
                <a:gd name="T1" fmla="*/ 1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1 h 2"/>
                <a:gd name="T8" fmla="*/ 1 w 1"/>
                <a:gd name="T9" fmla="*/ 1 h 2"/>
                <a:gd name="T10" fmla="*/ 1 w 1"/>
                <a:gd name="T11" fmla="*/ 2 h 2"/>
                <a:gd name="T12" fmla="*/ 1 w 1"/>
                <a:gd name="T13" fmla="*/ 2 h 2"/>
                <a:gd name="T14" fmla="*/ 0 w 1"/>
                <a:gd name="T15" fmla="*/ 2 h 2"/>
                <a:gd name="T16" fmla="*/ 0 w 1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27" name="Freeform 35361">
              <a:extLst>
                <a:ext uri="{FF2B5EF4-FFF2-40B4-BE49-F238E27FC236}">
                  <a16:creationId xmlns:a16="http://schemas.microsoft.com/office/drawing/2014/main" id="{0C270F51-E0A1-92AD-AEBE-7D5AFE228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4026" y="2039938"/>
              <a:ext cx="3175" cy="4763"/>
            </a:xfrm>
            <a:custGeom>
              <a:avLst/>
              <a:gdLst>
                <a:gd name="T0" fmla="*/ 0 w 2"/>
                <a:gd name="T1" fmla="*/ 2 h 3"/>
                <a:gd name="T2" fmla="*/ 0 w 2"/>
                <a:gd name="T3" fmla="*/ 0 h 3"/>
                <a:gd name="T4" fmla="*/ 1 w 2"/>
                <a:gd name="T5" fmla="*/ 0 h 3"/>
                <a:gd name="T6" fmla="*/ 1 w 2"/>
                <a:gd name="T7" fmla="*/ 2 h 3"/>
                <a:gd name="T8" fmla="*/ 2 w 2"/>
                <a:gd name="T9" fmla="*/ 2 h 3"/>
                <a:gd name="T10" fmla="*/ 2 w 2"/>
                <a:gd name="T11" fmla="*/ 3 h 3"/>
                <a:gd name="T12" fmla="*/ 1 w 2"/>
                <a:gd name="T13" fmla="*/ 3 h 3"/>
                <a:gd name="T14" fmla="*/ 0 w 2"/>
                <a:gd name="T15" fmla="*/ 3 h 3"/>
                <a:gd name="T16" fmla="*/ 0 w 2"/>
                <a:gd name="T1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28" name="Freeform 35362">
              <a:extLst>
                <a:ext uri="{FF2B5EF4-FFF2-40B4-BE49-F238E27FC236}">
                  <a16:creationId xmlns:a16="http://schemas.microsoft.com/office/drawing/2014/main" id="{30D67C3C-A5DB-57B5-2563-5BDF5DA6A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1978026"/>
              <a:ext cx="53975" cy="44450"/>
            </a:xfrm>
            <a:custGeom>
              <a:avLst/>
              <a:gdLst>
                <a:gd name="T0" fmla="*/ 30 w 34"/>
                <a:gd name="T1" fmla="*/ 0 h 28"/>
                <a:gd name="T2" fmla="*/ 32 w 34"/>
                <a:gd name="T3" fmla="*/ 1 h 28"/>
                <a:gd name="T4" fmla="*/ 33 w 34"/>
                <a:gd name="T5" fmla="*/ 2 h 28"/>
                <a:gd name="T6" fmla="*/ 34 w 34"/>
                <a:gd name="T7" fmla="*/ 3 h 28"/>
                <a:gd name="T8" fmla="*/ 33 w 34"/>
                <a:gd name="T9" fmla="*/ 5 h 28"/>
                <a:gd name="T10" fmla="*/ 32 w 34"/>
                <a:gd name="T11" fmla="*/ 6 h 28"/>
                <a:gd name="T12" fmla="*/ 30 w 34"/>
                <a:gd name="T13" fmla="*/ 7 h 28"/>
                <a:gd name="T14" fmla="*/ 29 w 34"/>
                <a:gd name="T15" fmla="*/ 9 h 28"/>
                <a:gd name="T16" fmla="*/ 28 w 34"/>
                <a:gd name="T17" fmla="*/ 10 h 28"/>
                <a:gd name="T18" fmla="*/ 27 w 34"/>
                <a:gd name="T19" fmla="*/ 11 h 28"/>
                <a:gd name="T20" fmla="*/ 25 w 34"/>
                <a:gd name="T21" fmla="*/ 12 h 28"/>
                <a:gd name="T22" fmla="*/ 24 w 34"/>
                <a:gd name="T23" fmla="*/ 14 h 28"/>
                <a:gd name="T24" fmla="*/ 23 w 34"/>
                <a:gd name="T25" fmla="*/ 15 h 28"/>
                <a:gd name="T26" fmla="*/ 21 w 34"/>
                <a:gd name="T27" fmla="*/ 16 h 28"/>
                <a:gd name="T28" fmla="*/ 20 w 34"/>
                <a:gd name="T29" fmla="*/ 18 h 28"/>
                <a:gd name="T30" fmla="*/ 19 w 34"/>
                <a:gd name="T31" fmla="*/ 19 h 28"/>
                <a:gd name="T32" fmla="*/ 19 w 34"/>
                <a:gd name="T33" fmla="*/ 20 h 28"/>
                <a:gd name="T34" fmla="*/ 18 w 34"/>
                <a:gd name="T35" fmla="*/ 21 h 28"/>
                <a:gd name="T36" fmla="*/ 16 w 34"/>
                <a:gd name="T37" fmla="*/ 23 h 28"/>
                <a:gd name="T38" fmla="*/ 15 w 34"/>
                <a:gd name="T39" fmla="*/ 24 h 28"/>
                <a:gd name="T40" fmla="*/ 14 w 34"/>
                <a:gd name="T41" fmla="*/ 25 h 28"/>
                <a:gd name="T42" fmla="*/ 11 w 34"/>
                <a:gd name="T43" fmla="*/ 25 h 28"/>
                <a:gd name="T44" fmla="*/ 10 w 34"/>
                <a:gd name="T45" fmla="*/ 27 h 28"/>
                <a:gd name="T46" fmla="*/ 9 w 34"/>
                <a:gd name="T47" fmla="*/ 28 h 28"/>
                <a:gd name="T48" fmla="*/ 7 w 34"/>
                <a:gd name="T49" fmla="*/ 27 h 28"/>
                <a:gd name="T50" fmla="*/ 6 w 34"/>
                <a:gd name="T51" fmla="*/ 25 h 28"/>
                <a:gd name="T52" fmla="*/ 5 w 34"/>
                <a:gd name="T53" fmla="*/ 24 h 28"/>
                <a:gd name="T54" fmla="*/ 6 w 34"/>
                <a:gd name="T55" fmla="*/ 23 h 28"/>
                <a:gd name="T56" fmla="*/ 5 w 34"/>
                <a:gd name="T57" fmla="*/ 21 h 28"/>
                <a:gd name="T58" fmla="*/ 3 w 34"/>
                <a:gd name="T59" fmla="*/ 20 h 28"/>
                <a:gd name="T60" fmla="*/ 1 w 34"/>
                <a:gd name="T61" fmla="*/ 20 h 28"/>
                <a:gd name="T62" fmla="*/ 1 w 34"/>
                <a:gd name="T63" fmla="*/ 18 h 28"/>
                <a:gd name="T64" fmla="*/ 0 w 34"/>
                <a:gd name="T65" fmla="*/ 16 h 28"/>
                <a:gd name="T66" fmla="*/ 1 w 34"/>
                <a:gd name="T67" fmla="*/ 15 h 28"/>
                <a:gd name="T68" fmla="*/ 2 w 34"/>
                <a:gd name="T69" fmla="*/ 14 h 28"/>
                <a:gd name="T70" fmla="*/ 5 w 34"/>
                <a:gd name="T71" fmla="*/ 14 h 28"/>
                <a:gd name="T72" fmla="*/ 6 w 34"/>
                <a:gd name="T73" fmla="*/ 12 h 28"/>
                <a:gd name="T74" fmla="*/ 7 w 34"/>
                <a:gd name="T75" fmla="*/ 11 h 28"/>
                <a:gd name="T76" fmla="*/ 10 w 34"/>
                <a:gd name="T77" fmla="*/ 11 h 28"/>
                <a:gd name="T78" fmla="*/ 11 w 34"/>
                <a:gd name="T79" fmla="*/ 10 h 28"/>
                <a:gd name="T80" fmla="*/ 12 w 34"/>
                <a:gd name="T81" fmla="*/ 9 h 28"/>
                <a:gd name="T82" fmla="*/ 14 w 34"/>
                <a:gd name="T83" fmla="*/ 7 h 28"/>
                <a:gd name="T84" fmla="*/ 15 w 34"/>
                <a:gd name="T85" fmla="*/ 6 h 28"/>
                <a:gd name="T86" fmla="*/ 18 w 34"/>
                <a:gd name="T87" fmla="*/ 6 h 28"/>
                <a:gd name="T88" fmla="*/ 19 w 34"/>
                <a:gd name="T89" fmla="*/ 5 h 28"/>
                <a:gd name="T90" fmla="*/ 20 w 34"/>
                <a:gd name="T91" fmla="*/ 5 h 28"/>
                <a:gd name="T92" fmla="*/ 23 w 34"/>
                <a:gd name="T93" fmla="*/ 5 h 28"/>
                <a:gd name="T94" fmla="*/ 24 w 34"/>
                <a:gd name="T95" fmla="*/ 3 h 28"/>
                <a:gd name="T96" fmla="*/ 25 w 34"/>
                <a:gd name="T97" fmla="*/ 2 h 28"/>
                <a:gd name="T98" fmla="*/ 28 w 34"/>
                <a:gd name="T99" fmla="*/ 2 h 28"/>
                <a:gd name="T100" fmla="*/ 29 w 34"/>
                <a:gd name="T10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" h="28">
                  <a:moveTo>
                    <a:pt x="30" y="1"/>
                  </a:moveTo>
                  <a:lnTo>
                    <a:pt x="30" y="0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33" y="1"/>
                  </a:lnTo>
                  <a:lnTo>
                    <a:pt x="33" y="2"/>
                  </a:lnTo>
                  <a:lnTo>
                    <a:pt x="34" y="2"/>
                  </a:lnTo>
                  <a:lnTo>
                    <a:pt x="34" y="3"/>
                  </a:lnTo>
                  <a:lnTo>
                    <a:pt x="33" y="3"/>
                  </a:lnTo>
                  <a:lnTo>
                    <a:pt x="33" y="5"/>
                  </a:lnTo>
                  <a:lnTo>
                    <a:pt x="32" y="5"/>
                  </a:lnTo>
                  <a:lnTo>
                    <a:pt x="32" y="6"/>
                  </a:lnTo>
                  <a:lnTo>
                    <a:pt x="30" y="6"/>
                  </a:lnTo>
                  <a:lnTo>
                    <a:pt x="30" y="7"/>
                  </a:lnTo>
                  <a:lnTo>
                    <a:pt x="30" y="9"/>
                  </a:lnTo>
                  <a:lnTo>
                    <a:pt x="29" y="9"/>
                  </a:lnTo>
                  <a:lnTo>
                    <a:pt x="29" y="10"/>
                  </a:lnTo>
                  <a:lnTo>
                    <a:pt x="28" y="10"/>
                  </a:lnTo>
                  <a:lnTo>
                    <a:pt x="27" y="10"/>
                  </a:lnTo>
                  <a:lnTo>
                    <a:pt x="27" y="11"/>
                  </a:lnTo>
                  <a:lnTo>
                    <a:pt x="25" y="11"/>
                  </a:lnTo>
                  <a:lnTo>
                    <a:pt x="25" y="12"/>
                  </a:lnTo>
                  <a:lnTo>
                    <a:pt x="24" y="12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3" y="15"/>
                  </a:lnTo>
                  <a:lnTo>
                    <a:pt x="21" y="15"/>
                  </a:lnTo>
                  <a:lnTo>
                    <a:pt x="21" y="16"/>
                  </a:lnTo>
                  <a:lnTo>
                    <a:pt x="20" y="16"/>
                  </a:lnTo>
                  <a:lnTo>
                    <a:pt x="20" y="18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18" y="20"/>
                  </a:lnTo>
                  <a:lnTo>
                    <a:pt x="18" y="21"/>
                  </a:lnTo>
                  <a:lnTo>
                    <a:pt x="16" y="21"/>
                  </a:lnTo>
                  <a:lnTo>
                    <a:pt x="16" y="23"/>
                  </a:lnTo>
                  <a:lnTo>
                    <a:pt x="15" y="23"/>
                  </a:lnTo>
                  <a:lnTo>
                    <a:pt x="15" y="24"/>
                  </a:lnTo>
                  <a:lnTo>
                    <a:pt x="14" y="24"/>
                  </a:lnTo>
                  <a:lnTo>
                    <a:pt x="14" y="25"/>
                  </a:lnTo>
                  <a:lnTo>
                    <a:pt x="12" y="25"/>
                  </a:lnTo>
                  <a:lnTo>
                    <a:pt x="11" y="25"/>
                  </a:lnTo>
                  <a:lnTo>
                    <a:pt x="10" y="25"/>
                  </a:lnTo>
                  <a:lnTo>
                    <a:pt x="10" y="27"/>
                  </a:lnTo>
                  <a:lnTo>
                    <a:pt x="9" y="27"/>
                  </a:lnTo>
                  <a:lnTo>
                    <a:pt x="9" y="28"/>
                  </a:lnTo>
                  <a:lnTo>
                    <a:pt x="7" y="28"/>
                  </a:lnTo>
                  <a:lnTo>
                    <a:pt x="7" y="27"/>
                  </a:lnTo>
                  <a:lnTo>
                    <a:pt x="6" y="27"/>
                  </a:lnTo>
                  <a:lnTo>
                    <a:pt x="6" y="25"/>
                  </a:lnTo>
                  <a:lnTo>
                    <a:pt x="6" y="24"/>
                  </a:lnTo>
                  <a:lnTo>
                    <a:pt x="5" y="24"/>
                  </a:lnTo>
                  <a:lnTo>
                    <a:pt x="5" y="23"/>
                  </a:lnTo>
                  <a:lnTo>
                    <a:pt x="6" y="23"/>
                  </a:lnTo>
                  <a:lnTo>
                    <a:pt x="6" y="21"/>
                  </a:lnTo>
                  <a:lnTo>
                    <a:pt x="5" y="21"/>
                  </a:lnTo>
                  <a:lnTo>
                    <a:pt x="5" y="20"/>
                  </a:lnTo>
                  <a:lnTo>
                    <a:pt x="3" y="20"/>
                  </a:lnTo>
                  <a:lnTo>
                    <a:pt x="2" y="20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1" y="16"/>
                  </a:lnTo>
                  <a:lnTo>
                    <a:pt x="1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5" y="14"/>
                  </a:lnTo>
                  <a:lnTo>
                    <a:pt x="5" y="12"/>
                  </a:lnTo>
                  <a:lnTo>
                    <a:pt x="6" y="12"/>
                  </a:lnTo>
                  <a:lnTo>
                    <a:pt x="7" y="12"/>
                  </a:lnTo>
                  <a:lnTo>
                    <a:pt x="7" y="11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0" y="10"/>
                  </a:lnTo>
                  <a:lnTo>
                    <a:pt x="11" y="10"/>
                  </a:lnTo>
                  <a:lnTo>
                    <a:pt x="11" y="9"/>
                  </a:lnTo>
                  <a:lnTo>
                    <a:pt x="12" y="9"/>
                  </a:lnTo>
                  <a:lnTo>
                    <a:pt x="14" y="9"/>
                  </a:lnTo>
                  <a:lnTo>
                    <a:pt x="14" y="7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16" y="6"/>
                  </a:lnTo>
                  <a:lnTo>
                    <a:pt x="18" y="6"/>
                  </a:lnTo>
                  <a:lnTo>
                    <a:pt x="18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20" y="5"/>
                  </a:lnTo>
                  <a:lnTo>
                    <a:pt x="21" y="5"/>
                  </a:lnTo>
                  <a:lnTo>
                    <a:pt x="23" y="5"/>
                  </a:lnTo>
                  <a:lnTo>
                    <a:pt x="24" y="5"/>
                  </a:lnTo>
                  <a:lnTo>
                    <a:pt x="24" y="3"/>
                  </a:lnTo>
                  <a:lnTo>
                    <a:pt x="24" y="2"/>
                  </a:lnTo>
                  <a:lnTo>
                    <a:pt x="25" y="2"/>
                  </a:lnTo>
                  <a:lnTo>
                    <a:pt x="27" y="2"/>
                  </a:lnTo>
                  <a:lnTo>
                    <a:pt x="28" y="2"/>
                  </a:lnTo>
                  <a:lnTo>
                    <a:pt x="28" y="1"/>
                  </a:lnTo>
                  <a:lnTo>
                    <a:pt x="29" y="1"/>
                  </a:lnTo>
                  <a:lnTo>
                    <a:pt x="3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29" name="Freeform 35363">
              <a:extLst>
                <a:ext uri="{FF2B5EF4-FFF2-40B4-BE49-F238E27FC236}">
                  <a16:creationId xmlns:a16="http://schemas.microsoft.com/office/drawing/2014/main" id="{AF24800B-CFD6-2A36-83BF-1E93703BAF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2126" y="2001838"/>
              <a:ext cx="15875" cy="22225"/>
            </a:xfrm>
            <a:custGeom>
              <a:avLst/>
              <a:gdLst>
                <a:gd name="T0" fmla="*/ 8 w 10"/>
                <a:gd name="T1" fmla="*/ 1 h 14"/>
                <a:gd name="T2" fmla="*/ 8 w 10"/>
                <a:gd name="T3" fmla="*/ 0 h 14"/>
                <a:gd name="T4" fmla="*/ 9 w 10"/>
                <a:gd name="T5" fmla="*/ 0 h 14"/>
                <a:gd name="T6" fmla="*/ 9 w 10"/>
                <a:gd name="T7" fmla="*/ 1 h 14"/>
                <a:gd name="T8" fmla="*/ 10 w 10"/>
                <a:gd name="T9" fmla="*/ 1 h 14"/>
                <a:gd name="T10" fmla="*/ 9 w 10"/>
                <a:gd name="T11" fmla="*/ 5 h 14"/>
                <a:gd name="T12" fmla="*/ 9 w 10"/>
                <a:gd name="T13" fmla="*/ 8 h 14"/>
                <a:gd name="T14" fmla="*/ 8 w 10"/>
                <a:gd name="T15" fmla="*/ 8 h 14"/>
                <a:gd name="T16" fmla="*/ 8 w 10"/>
                <a:gd name="T17" fmla="*/ 9 h 14"/>
                <a:gd name="T18" fmla="*/ 8 w 10"/>
                <a:gd name="T19" fmla="*/ 12 h 14"/>
                <a:gd name="T20" fmla="*/ 7 w 10"/>
                <a:gd name="T21" fmla="*/ 13 h 14"/>
                <a:gd name="T22" fmla="*/ 7 w 10"/>
                <a:gd name="T23" fmla="*/ 14 h 14"/>
                <a:gd name="T24" fmla="*/ 5 w 10"/>
                <a:gd name="T25" fmla="*/ 14 h 14"/>
                <a:gd name="T26" fmla="*/ 5 w 10"/>
                <a:gd name="T27" fmla="*/ 14 h 14"/>
                <a:gd name="T28" fmla="*/ 4 w 10"/>
                <a:gd name="T29" fmla="*/ 14 h 14"/>
                <a:gd name="T30" fmla="*/ 4 w 10"/>
                <a:gd name="T31" fmla="*/ 14 h 14"/>
                <a:gd name="T32" fmla="*/ 4 w 10"/>
                <a:gd name="T33" fmla="*/ 13 h 14"/>
                <a:gd name="T34" fmla="*/ 4 w 10"/>
                <a:gd name="T35" fmla="*/ 12 h 14"/>
                <a:gd name="T36" fmla="*/ 3 w 10"/>
                <a:gd name="T37" fmla="*/ 12 h 14"/>
                <a:gd name="T38" fmla="*/ 3 w 10"/>
                <a:gd name="T39" fmla="*/ 10 h 14"/>
                <a:gd name="T40" fmla="*/ 1 w 10"/>
                <a:gd name="T41" fmla="*/ 10 h 14"/>
                <a:gd name="T42" fmla="*/ 0 w 10"/>
                <a:gd name="T43" fmla="*/ 9 h 14"/>
                <a:gd name="T44" fmla="*/ 1 w 10"/>
                <a:gd name="T45" fmla="*/ 9 h 14"/>
                <a:gd name="T46" fmla="*/ 1 w 10"/>
                <a:gd name="T47" fmla="*/ 8 h 14"/>
                <a:gd name="T48" fmla="*/ 1 w 10"/>
                <a:gd name="T49" fmla="*/ 6 h 14"/>
                <a:gd name="T50" fmla="*/ 1 w 10"/>
                <a:gd name="T51" fmla="*/ 5 h 14"/>
                <a:gd name="T52" fmla="*/ 1 w 10"/>
                <a:gd name="T53" fmla="*/ 4 h 14"/>
                <a:gd name="T54" fmla="*/ 3 w 10"/>
                <a:gd name="T55" fmla="*/ 4 h 14"/>
                <a:gd name="T56" fmla="*/ 3 w 10"/>
                <a:gd name="T57" fmla="*/ 3 h 14"/>
                <a:gd name="T58" fmla="*/ 4 w 10"/>
                <a:gd name="T59" fmla="*/ 3 h 14"/>
                <a:gd name="T60" fmla="*/ 5 w 10"/>
                <a:gd name="T61" fmla="*/ 3 h 14"/>
                <a:gd name="T62" fmla="*/ 7 w 10"/>
                <a:gd name="T63" fmla="*/ 3 h 14"/>
                <a:gd name="T64" fmla="*/ 7 w 10"/>
                <a:gd name="T65" fmla="*/ 1 h 14"/>
                <a:gd name="T66" fmla="*/ 8 w 10"/>
                <a:gd name="T6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" h="14">
                  <a:moveTo>
                    <a:pt x="8" y="1"/>
                  </a:move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0" y="1"/>
                  </a:lnTo>
                  <a:lnTo>
                    <a:pt x="9" y="5"/>
                  </a:lnTo>
                  <a:lnTo>
                    <a:pt x="9" y="8"/>
                  </a:lnTo>
                  <a:lnTo>
                    <a:pt x="8" y="8"/>
                  </a:lnTo>
                  <a:lnTo>
                    <a:pt x="8" y="9"/>
                  </a:lnTo>
                  <a:lnTo>
                    <a:pt x="8" y="12"/>
                  </a:lnTo>
                  <a:lnTo>
                    <a:pt x="7" y="13"/>
                  </a:lnTo>
                  <a:lnTo>
                    <a:pt x="7" y="14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3" y="10"/>
                  </a:lnTo>
                  <a:lnTo>
                    <a:pt x="1" y="10"/>
                  </a:lnTo>
                  <a:lnTo>
                    <a:pt x="0" y="9"/>
                  </a:lnTo>
                  <a:lnTo>
                    <a:pt x="1" y="9"/>
                  </a:lnTo>
                  <a:lnTo>
                    <a:pt x="1" y="8"/>
                  </a:lnTo>
                  <a:lnTo>
                    <a:pt x="1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3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3"/>
                  </a:lnTo>
                  <a:lnTo>
                    <a:pt x="7" y="3"/>
                  </a:lnTo>
                  <a:lnTo>
                    <a:pt x="7" y="1"/>
                  </a:lnTo>
                  <a:lnTo>
                    <a:pt x="8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30" name="Freeform 35364">
              <a:extLst>
                <a:ext uri="{FF2B5EF4-FFF2-40B4-BE49-F238E27FC236}">
                  <a16:creationId xmlns:a16="http://schemas.microsoft.com/office/drawing/2014/main" id="{C44A061C-6EE7-556E-1DB6-AA1406B9C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8288" y="1962151"/>
              <a:ext cx="11113" cy="17463"/>
            </a:xfrm>
            <a:custGeom>
              <a:avLst/>
              <a:gdLst>
                <a:gd name="T0" fmla="*/ 1 w 7"/>
                <a:gd name="T1" fmla="*/ 10 h 11"/>
                <a:gd name="T2" fmla="*/ 0 w 7"/>
                <a:gd name="T3" fmla="*/ 10 h 11"/>
                <a:gd name="T4" fmla="*/ 0 w 7"/>
                <a:gd name="T5" fmla="*/ 8 h 11"/>
                <a:gd name="T6" fmla="*/ 0 w 7"/>
                <a:gd name="T7" fmla="*/ 8 h 11"/>
                <a:gd name="T8" fmla="*/ 1 w 7"/>
                <a:gd name="T9" fmla="*/ 8 h 11"/>
                <a:gd name="T10" fmla="*/ 2 w 7"/>
                <a:gd name="T11" fmla="*/ 8 h 11"/>
                <a:gd name="T12" fmla="*/ 3 w 7"/>
                <a:gd name="T13" fmla="*/ 8 h 11"/>
                <a:gd name="T14" fmla="*/ 3 w 7"/>
                <a:gd name="T15" fmla="*/ 7 h 11"/>
                <a:gd name="T16" fmla="*/ 5 w 7"/>
                <a:gd name="T17" fmla="*/ 7 h 11"/>
                <a:gd name="T18" fmla="*/ 5 w 7"/>
                <a:gd name="T19" fmla="*/ 6 h 11"/>
                <a:gd name="T20" fmla="*/ 6 w 7"/>
                <a:gd name="T21" fmla="*/ 6 h 11"/>
                <a:gd name="T22" fmla="*/ 6 w 7"/>
                <a:gd name="T23" fmla="*/ 4 h 11"/>
                <a:gd name="T24" fmla="*/ 6 w 7"/>
                <a:gd name="T25" fmla="*/ 3 h 11"/>
                <a:gd name="T26" fmla="*/ 6 w 7"/>
                <a:gd name="T27" fmla="*/ 3 h 11"/>
                <a:gd name="T28" fmla="*/ 6 w 7"/>
                <a:gd name="T29" fmla="*/ 2 h 11"/>
                <a:gd name="T30" fmla="*/ 6 w 7"/>
                <a:gd name="T31" fmla="*/ 0 h 11"/>
                <a:gd name="T32" fmla="*/ 7 w 7"/>
                <a:gd name="T33" fmla="*/ 0 h 11"/>
                <a:gd name="T34" fmla="*/ 7 w 7"/>
                <a:gd name="T35" fmla="*/ 2 h 11"/>
                <a:gd name="T36" fmla="*/ 7 w 7"/>
                <a:gd name="T37" fmla="*/ 3 h 11"/>
                <a:gd name="T38" fmla="*/ 7 w 7"/>
                <a:gd name="T39" fmla="*/ 4 h 11"/>
                <a:gd name="T40" fmla="*/ 6 w 7"/>
                <a:gd name="T41" fmla="*/ 6 h 11"/>
                <a:gd name="T42" fmla="*/ 6 w 7"/>
                <a:gd name="T43" fmla="*/ 7 h 11"/>
                <a:gd name="T44" fmla="*/ 6 w 7"/>
                <a:gd name="T45" fmla="*/ 7 h 11"/>
                <a:gd name="T46" fmla="*/ 6 w 7"/>
                <a:gd name="T47" fmla="*/ 8 h 11"/>
                <a:gd name="T48" fmla="*/ 5 w 7"/>
                <a:gd name="T49" fmla="*/ 8 h 11"/>
                <a:gd name="T50" fmla="*/ 5 w 7"/>
                <a:gd name="T51" fmla="*/ 8 h 11"/>
                <a:gd name="T52" fmla="*/ 3 w 7"/>
                <a:gd name="T53" fmla="*/ 8 h 11"/>
                <a:gd name="T54" fmla="*/ 3 w 7"/>
                <a:gd name="T55" fmla="*/ 10 h 11"/>
                <a:gd name="T56" fmla="*/ 2 w 7"/>
                <a:gd name="T57" fmla="*/ 10 h 11"/>
                <a:gd name="T58" fmla="*/ 2 w 7"/>
                <a:gd name="T59" fmla="*/ 11 h 11"/>
                <a:gd name="T60" fmla="*/ 1 w 7"/>
                <a:gd name="T61" fmla="*/ 11 h 11"/>
                <a:gd name="T62" fmla="*/ 1 w 7"/>
                <a:gd name="T63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" h="11">
                  <a:moveTo>
                    <a:pt x="1" y="10"/>
                  </a:moveTo>
                  <a:lnTo>
                    <a:pt x="0" y="10"/>
                  </a:lnTo>
                  <a:lnTo>
                    <a:pt x="0" y="8"/>
                  </a:lnTo>
                  <a:lnTo>
                    <a:pt x="0" y="8"/>
                  </a:lnTo>
                  <a:lnTo>
                    <a:pt x="1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3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6" y="6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8"/>
                  </a:lnTo>
                  <a:lnTo>
                    <a:pt x="5" y="8"/>
                  </a:lnTo>
                  <a:lnTo>
                    <a:pt x="5" y="8"/>
                  </a:lnTo>
                  <a:lnTo>
                    <a:pt x="3" y="8"/>
                  </a:lnTo>
                  <a:lnTo>
                    <a:pt x="3" y="10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1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31" name="Freeform 35365">
              <a:extLst>
                <a:ext uri="{FF2B5EF4-FFF2-40B4-BE49-F238E27FC236}">
                  <a16:creationId xmlns:a16="http://schemas.microsoft.com/office/drawing/2014/main" id="{00E8007E-AAAC-5132-D3C6-B6E534F4B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2276" y="1943101"/>
              <a:ext cx="26988" cy="19050"/>
            </a:xfrm>
            <a:custGeom>
              <a:avLst/>
              <a:gdLst>
                <a:gd name="T0" fmla="*/ 8 w 17"/>
                <a:gd name="T1" fmla="*/ 1 h 12"/>
                <a:gd name="T2" fmla="*/ 8 w 17"/>
                <a:gd name="T3" fmla="*/ 0 h 12"/>
                <a:gd name="T4" fmla="*/ 9 w 17"/>
                <a:gd name="T5" fmla="*/ 0 h 12"/>
                <a:gd name="T6" fmla="*/ 9 w 17"/>
                <a:gd name="T7" fmla="*/ 1 h 12"/>
                <a:gd name="T8" fmla="*/ 11 w 17"/>
                <a:gd name="T9" fmla="*/ 1 h 12"/>
                <a:gd name="T10" fmla="*/ 12 w 17"/>
                <a:gd name="T11" fmla="*/ 1 h 12"/>
                <a:gd name="T12" fmla="*/ 13 w 17"/>
                <a:gd name="T13" fmla="*/ 1 h 12"/>
                <a:gd name="T14" fmla="*/ 13 w 17"/>
                <a:gd name="T15" fmla="*/ 2 h 12"/>
                <a:gd name="T16" fmla="*/ 15 w 17"/>
                <a:gd name="T17" fmla="*/ 2 h 12"/>
                <a:gd name="T18" fmla="*/ 15 w 17"/>
                <a:gd name="T19" fmla="*/ 3 h 12"/>
                <a:gd name="T20" fmla="*/ 15 w 17"/>
                <a:gd name="T21" fmla="*/ 5 h 12"/>
                <a:gd name="T22" fmla="*/ 16 w 17"/>
                <a:gd name="T23" fmla="*/ 5 h 12"/>
                <a:gd name="T24" fmla="*/ 16 w 17"/>
                <a:gd name="T25" fmla="*/ 6 h 12"/>
                <a:gd name="T26" fmla="*/ 17 w 17"/>
                <a:gd name="T27" fmla="*/ 6 h 12"/>
                <a:gd name="T28" fmla="*/ 17 w 17"/>
                <a:gd name="T29" fmla="*/ 7 h 12"/>
                <a:gd name="T30" fmla="*/ 16 w 17"/>
                <a:gd name="T31" fmla="*/ 7 h 12"/>
                <a:gd name="T32" fmla="*/ 16 w 17"/>
                <a:gd name="T33" fmla="*/ 9 h 12"/>
                <a:gd name="T34" fmla="*/ 16 w 17"/>
                <a:gd name="T35" fmla="*/ 10 h 12"/>
                <a:gd name="T36" fmla="*/ 15 w 17"/>
                <a:gd name="T37" fmla="*/ 10 h 12"/>
                <a:gd name="T38" fmla="*/ 15 w 17"/>
                <a:gd name="T39" fmla="*/ 11 h 12"/>
                <a:gd name="T40" fmla="*/ 13 w 17"/>
                <a:gd name="T41" fmla="*/ 11 h 12"/>
                <a:gd name="T42" fmla="*/ 13 w 17"/>
                <a:gd name="T43" fmla="*/ 12 h 12"/>
                <a:gd name="T44" fmla="*/ 12 w 17"/>
                <a:gd name="T45" fmla="*/ 12 h 12"/>
                <a:gd name="T46" fmla="*/ 11 w 17"/>
                <a:gd name="T47" fmla="*/ 12 h 12"/>
                <a:gd name="T48" fmla="*/ 11 w 17"/>
                <a:gd name="T49" fmla="*/ 11 h 12"/>
                <a:gd name="T50" fmla="*/ 11 w 17"/>
                <a:gd name="T51" fmla="*/ 10 h 12"/>
                <a:gd name="T52" fmla="*/ 9 w 17"/>
                <a:gd name="T53" fmla="*/ 10 h 12"/>
                <a:gd name="T54" fmla="*/ 8 w 17"/>
                <a:gd name="T55" fmla="*/ 10 h 12"/>
                <a:gd name="T56" fmla="*/ 7 w 17"/>
                <a:gd name="T57" fmla="*/ 10 h 12"/>
                <a:gd name="T58" fmla="*/ 5 w 17"/>
                <a:gd name="T59" fmla="*/ 10 h 12"/>
                <a:gd name="T60" fmla="*/ 5 w 17"/>
                <a:gd name="T61" fmla="*/ 9 h 12"/>
                <a:gd name="T62" fmla="*/ 4 w 17"/>
                <a:gd name="T63" fmla="*/ 9 h 12"/>
                <a:gd name="T64" fmla="*/ 4 w 17"/>
                <a:gd name="T65" fmla="*/ 7 h 12"/>
                <a:gd name="T66" fmla="*/ 3 w 17"/>
                <a:gd name="T67" fmla="*/ 7 h 12"/>
                <a:gd name="T68" fmla="*/ 2 w 17"/>
                <a:gd name="T69" fmla="*/ 7 h 12"/>
                <a:gd name="T70" fmla="*/ 2 w 17"/>
                <a:gd name="T71" fmla="*/ 6 h 12"/>
                <a:gd name="T72" fmla="*/ 2 w 17"/>
                <a:gd name="T73" fmla="*/ 6 h 12"/>
                <a:gd name="T74" fmla="*/ 2 w 17"/>
                <a:gd name="T75" fmla="*/ 5 h 12"/>
                <a:gd name="T76" fmla="*/ 0 w 17"/>
                <a:gd name="T77" fmla="*/ 5 h 12"/>
                <a:gd name="T78" fmla="*/ 0 w 17"/>
                <a:gd name="T79" fmla="*/ 3 h 12"/>
                <a:gd name="T80" fmla="*/ 0 w 17"/>
                <a:gd name="T81" fmla="*/ 2 h 12"/>
                <a:gd name="T82" fmla="*/ 2 w 17"/>
                <a:gd name="T83" fmla="*/ 2 h 12"/>
                <a:gd name="T84" fmla="*/ 2 w 17"/>
                <a:gd name="T85" fmla="*/ 1 h 12"/>
                <a:gd name="T86" fmla="*/ 2 w 17"/>
                <a:gd name="T87" fmla="*/ 1 h 12"/>
                <a:gd name="T88" fmla="*/ 2 w 17"/>
                <a:gd name="T89" fmla="*/ 0 h 12"/>
                <a:gd name="T90" fmla="*/ 3 w 17"/>
                <a:gd name="T91" fmla="*/ 0 h 12"/>
                <a:gd name="T92" fmla="*/ 4 w 17"/>
                <a:gd name="T93" fmla="*/ 0 h 12"/>
                <a:gd name="T94" fmla="*/ 5 w 17"/>
                <a:gd name="T95" fmla="*/ 0 h 12"/>
                <a:gd name="T96" fmla="*/ 7 w 17"/>
                <a:gd name="T97" fmla="*/ 0 h 12"/>
                <a:gd name="T98" fmla="*/ 7 w 17"/>
                <a:gd name="T99" fmla="*/ 1 h 12"/>
                <a:gd name="T100" fmla="*/ 8 w 17"/>
                <a:gd name="T101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" h="12">
                  <a:moveTo>
                    <a:pt x="8" y="1"/>
                  </a:move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5" y="3"/>
                  </a:lnTo>
                  <a:lnTo>
                    <a:pt x="15" y="5"/>
                  </a:lnTo>
                  <a:lnTo>
                    <a:pt x="16" y="5"/>
                  </a:lnTo>
                  <a:lnTo>
                    <a:pt x="16" y="6"/>
                  </a:lnTo>
                  <a:lnTo>
                    <a:pt x="17" y="6"/>
                  </a:lnTo>
                  <a:lnTo>
                    <a:pt x="17" y="7"/>
                  </a:lnTo>
                  <a:lnTo>
                    <a:pt x="16" y="7"/>
                  </a:lnTo>
                  <a:lnTo>
                    <a:pt x="16" y="9"/>
                  </a:lnTo>
                  <a:lnTo>
                    <a:pt x="16" y="10"/>
                  </a:lnTo>
                  <a:lnTo>
                    <a:pt x="15" y="10"/>
                  </a:lnTo>
                  <a:lnTo>
                    <a:pt x="15" y="11"/>
                  </a:lnTo>
                  <a:lnTo>
                    <a:pt x="13" y="11"/>
                  </a:lnTo>
                  <a:lnTo>
                    <a:pt x="13" y="12"/>
                  </a:lnTo>
                  <a:lnTo>
                    <a:pt x="12" y="12"/>
                  </a:lnTo>
                  <a:lnTo>
                    <a:pt x="11" y="12"/>
                  </a:lnTo>
                  <a:lnTo>
                    <a:pt x="11" y="11"/>
                  </a:lnTo>
                  <a:lnTo>
                    <a:pt x="11" y="10"/>
                  </a:lnTo>
                  <a:lnTo>
                    <a:pt x="9" y="10"/>
                  </a:lnTo>
                  <a:lnTo>
                    <a:pt x="8" y="10"/>
                  </a:lnTo>
                  <a:lnTo>
                    <a:pt x="7" y="10"/>
                  </a:lnTo>
                  <a:lnTo>
                    <a:pt x="5" y="10"/>
                  </a:lnTo>
                  <a:lnTo>
                    <a:pt x="5" y="9"/>
                  </a:lnTo>
                  <a:lnTo>
                    <a:pt x="4" y="9"/>
                  </a:lnTo>
                  <a:lnTo>
                    <a:pt x="4" y="7"/>
                  </a:lnTo>
                  <a:lnTo>
                    <a:pt x="3" y="7"/>
                  </a:lnTo>
                  <a:lnTo>
                    <a:pt x="2" y="7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8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32" name="Freeform 35366">
              <a:extLst>
                <a:ext uri="{FF2B5EF4-FFF2-40B4-BE49-F238E27FC236}">
                  <a16:creationId xmlns:a16="http://schemas.microsoft.com/office/drawing/2014/main" id="{06D71305-702E-1B6F-34AF-C3121770B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7651" y="1936751"/>
              <a:ext cx="6350" cy="3175"/>
            </a:xfrm>
            <a:custGeom>
              <a:avLst/>
              <a:gdLst>
                <a:gd name="T0" fmla="*/ 1 w 4"/>
                <a:gd name="T1" fmla="*/ 1 h 2"/>
                <a:gd name="T2" fmla="*/ 1 w 4"/>
                <a:gd name="T3" fmla="*/ 0 h 2"/>
                <a:gd name="T4" fmla="*/ 2 w 4"/>
                <a:gd name="T5" fmla="*/ 0 h 2"/>
                <a:gd name="T6" fmla="*/ 2 w 4"/>
                <a:gd name="T7" fmla="*/ 1 h 2"/>
                <a:gd name="T8" fmla="*/ 4 w 4"/>
                <a:gd name="T9" fmla="*/ 1 h 2"/>
                <a:gd name="T10" fmla="*/ 4 w 4"/>
                <a:gd name="T11" fmla="*/ 2 h 2"/>
                <a:gd name="T12" fmla="*/ 2 w 4"/>
                <a:gd name="T13" fmla="*/ 2 h 2"/>
                <a:gd name="T14" fmla="*/ 1 w 4"/>
                <a:gd name="T15" fmla="*/ 2 h 2"/>
                <a:gd name="T16" fmla="*/ 0 w 4"/>
                <a:gd name="T17" fmla="*/ 2 h 2"/>
                <a:gd name="T18" fmla="*/ 0 w 4"/>
                <a:gd name="T19" fmla="*/ 1 h 2"/>
                <a:gd name="T20" fmla="*/ 0 w 4"/>
                <a:gd name="T21" fmla="*/ 1 h 2"/>
                <a:gd name="T22" fmla="*/ 1 w 4"/>
                <a:gd name="T2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2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33" name="Freeform 35367">
              <a:extLst>
                <a:ext uri="{FF2B5EF4-FFF2-40B4-BE49-F238E27FC236}">
                  <a16:creationId xmlns:a16="http://schemas.microsoft.com/office/drawing/2014/main" id="{67766714-3C57-9BBA-E517-8BF3FE75BC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54476" y="1873251"/>
              <a:ext cx="182563" cy="107950"/>
            </a:xfrm>
            <a:custGeom>
              <a:avLst/>
              <a:gdLst>
                <a:gd name="T0" fmla="*/ 85 w 115"/>
                <a:gd name="T1" fmla="*/ 2 h 68"/>
                <a:gd name="T2" fmla="*/ 92 w 115"/>
                <a:gd name="T3" fmla="*/ 5 h 68"/>
                <a:gd name="T4" fmla="*/ 98 w 115"/>
                <a:gd name="T5" fmla="*/ 11 h 68"/>
                <a:gd name="T6" fmla="*/ 102 w 115"/>
                <a:gd name="T7" fmla="*/ 8 h 68"/>
                <a:gd name="T8" fmla="*/ 102 w 115"/>
                <a:gd name="T9" fmla="*/ 2 h 68"/>
                <a:gd name="T10" fmla="*/ 111 w 115"/>
                <a:gd name="T11" fmla="*/ 2 h 68"/>
                <a:gd name="T12" fmla="*/ 114 w 115"/>
                <a:gd name="T13" fmla="*/ 10 h 68"/>
                <a:gd name="T14" fmla="*/ 114 w 115"/>
                <a:gd name="T15" fmla="*/ 19 h 68"/>
                <a:gd name="T16" fmla="*/ 105 w 115"/>
                <a:gd name="T17" fmla="*/ 20 h 68"/>
                <a:gd name="T18" fmla="*/ 102 w 115"/>
                <a:gd name="T19" fmla="*/ 26 h 68"/>
                <a:gd name="T20" fmla="*/ 105 w 115"/>
                <a:gd name="T21" fmla="*/ 33 h 68"/>
                <a:gd name="T22" fmla="*/ 99 w 115"/>
                <a:gd name="T23" fmla="*/ 33 h 68"/>
                <a:gd name="T24" fmla="*/ 98 w 115"/>
                <a:gd name="T25" fmla="*/ 38 h 68"/>
                <a:gd name="T26" fmla="*/ 97 w 115"/>
                <a:gd name="T27" fmla="*/ 47 h 68"/>
                <a:gd name="T28" fmla="*/ 89 w 115"/>
                <a:gd name="T29" fmla="*/ 50 h 68"/>
                <a:gd name="T30" fmla="*/ 81 w 115"/>
                <a:gd name="T31" fmla="*/ 51 h 68"/>
                <a:gd name="T32" fmla="*/ 78 w 115"/>
                <a:gd name="T33" fmla="*/ 60 h 68"/>
                <a:gd name="T34" fmla="*/ 70 w 115"/>
                <a:gd name="T35" fmla="*/ 58 h 68"/>
                <a:gd name="T36" fmla="*/ 67 w 115"/>
                <a:gd name="T37" fmla="*/ 50 h 68"/>
                <a:gd name="T38" fmla="*/ 72 w 115"/>
                <a:gd name="T39" fmla="*/ 42 h 68"/>
                <a:gd name="T40" fmla="*/ 78 w 115"/>
                <a:gd name="T41" fmla="*/ 35 h 68"/>
                <a:gd name="T42" fmla="*/ 76 w 115"/>
                <a:gd name="T43" fmla="*/ 33 h 68"/>
                <a:gd name="T44" fmla="*/ 70 w 115"/>
                <a:gd name="T45" fmla="*/ 33 h 68"/>
                <a:gd name="T46" fmla="*/ 66 w 115"/>
                <a:gd name="T47" fmla="*/ 41 h 68"/>
                <a:gd name="T48" fmla="*/ 62 w 115"/>
                <a:gd name="T49" fmla="*/ 40 h 68"/>
                <a:gd name="T50" fmla="*/ 60 w 115"/>
                <a:gd name="T51" fmla="*/ 45 h 68"/>
                <a:gd name="T52" fmla="*/ 57 w 115"/>
                <a:gd name="T53" fmla="*/ 53 h 68"/>
                <a:gd name="T54" fmla="*/ 52 w 115"/>
                <a:gd name="T55" fmla="*/ 58 h 68"/>
                <a:gd name="T56" fmla="*/ 47 w 115"/>
                <a:gd name="T57" fmla="*/ 58 h 68"/>
                <a:gd name="T58" fmla="*/ 49 w 115"/>
                <a:gd name="T59" fmla="*/ 47 h 68"/>
                <a:gd name="T60" fmla="*/ 45 w 115"/>
                <a:gd name="T61" fmla="*/ 51 h 68"/>
                <a:gd name="T62" fmla="*/ 42 w 115"/>
                <a:gd name="T63" fmla="*/ 58 h 68"/>
                <a:gd name="T64" fmla="*/ 40 w 115"/>
                <a:gd name="T65" fmla="*/ 64 h 68"/>
                <a:gd name="T66" fmla="*/ 34 w 115"/>
                <a:gd name="T67" fmla="*/ 67 h 68"/>
                <a:gd name="T68" fmla="*/ 30 w 115"/>
                <a:gd name="T69" fmla="*/ 64 h 68"/>
                <a:gd name="T70" fmla="*/ 25 w 115"/>
                <a:gd name="T71" fmla="*/ 64 h 68"/>
                <a:gd name="T72" fmla="*/ 27 w 115"/>
                <a:gd name="T73" fmla="*/ 56 h 68"/>
                <a:gd name="T74" fmla="*/ 29 w 115"/>
                <a:gd name="T75" fmla="*/ 50 h 68"/>
                <a:gd name="T76" fmla="*/ 25 w 115"/>
                <a:gd name="T77" fmla="*/ 49 h 68"/>
                <a:gd name="T78" fmla="*/ 21 w 115"/>
                <a:gd name="T79" fmla="*/ 54 h 68"/>
                <a:gd name="T80" fmla="*/ 17 w 115"/>
                <a:gd name="T81" fmla="*/ 53 h 68"/>
                <a:gd name="T82" fmla="*/ 11 w 115"/>
                <a:gd name="T83" fmla="*/ 46 h 68"/>
                <a:gd name="T84" fmla="*/ 4 w 115"/>
                <a:gd name="T85" fmla="*/ 53 h 68"/>
                <a:gd name="T86" fmla="*/ 3 w 115"/>
                <a:gd name="T87" fmla="*/ 46 h 68"/>
                <a:gd name="T88" fmla="*/ 9 w 115"/>
                <a:gd name="T89" fmla="*/ 40 h 68"/>
                <a:gd name="T90" fmla="*/ 6 w 115"/>
                <a:gd name="T91" fmla="*/ 36 h 68"/>
                <a:gd name="T92" fmla="*/ 4 w 115"/>
                <a:gd name="T93" fmla="*/ 35 h 68"/>
                <a:gd name="T94" fmla="*/ 11 w 115"/>
                <a:gd name="T95" fmla="*/ 32 h 68"/>
                <a:gd name="T96" fmla="*/ 20 w 115"/>
                <a:gd name="T97" fmla="*/ 28 h 68"/>
                <a:gd name="T98" fmla="*/ 27 w 115"/>
                <a:gd name="T99" fmla="*/ 31 h 68"/>
                <a:gd name="T100" fmla="*/ 34 w 115"/>
                <a:gd name="T101" fmla="*/ 24 h 68"/>
                <a:gd name="T102" fmla="*/ 42 w 115"/>
                <a:gd name="T103" fmla="*/ 22 h 68"/>
                <a:gd name="T104" fmla="*/ 44 w 115"/>
                <a:gd name="T105" fmla="*/ 19 h 68"/>
                <a:gd name="T106" fmla="*/ 51 w 115"/>
                <a:gd name="T107" fmla="*/ 15 h 68"/>
                <a:gd name="T108" fmla="*/ 57 w 115"/>
                <a:gd name="T109" fmla="*/ 10 h 68"/>
                <a:gd name="T110" fmla="*/ 65 w 115"/>
                <a:gd name="T111" fmla="*/ 5 h 68"/>
                <a:gd name="T112" fmla="*/ 71 w 115"/>
                <a:gd name="T113" fmla="*/ 2 h 68"/>
                <a:gd name="T114" fmla="*/ 47 w 115"/>
                <a:gd name="T115" fmla="*/ 4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5" h="68">
                  <a:moveTo>
                    <a:pt x="79" y="1"/>
                  </a:moveTo>
                  <a:lnTo>
                    <a:pt x="79" y="0"/>
                  </a:lnTo>
                  <a:lnTo>
                    <a:pt x="80" y="0"/>
                  </a:lnTo>
                  <a:lnTo>
                    <a:pt x="81" y="0"/>
                  </a:lnTo>
                  <a:lnTo>
                    <a:pt x="81" y="1"/>
                  </a:lnTo>
                  <a:lnTo>
                    <a:pt x="83" y="1"/>
                  </a:lnTo>
                  <a:lnTo>
                    <a:pt x="83" y="2"/>
                  </a:lnTo>
                  <a:lnTo>
                    <a:pt x="83" y="2"/>
                  </a:lnTo>
                  <a:lnTo>
                    <a:pt x="84" y="2"/>
                  </a:lnTo>
                  <a:lnTo>
                    <a:pt x="85" y="2"/>
                  </a:lnTo>
                  <a:lnTo>
                    <a:pt x="85" y="2"/>
                  </a:lnTo>
                  <a:lnTo>
                    <a:pt x="87" y="2"/>
                  </a:lnTo>
                  <a:lnTo>
                    <a:pt x="87" y="2"/>
                  </a:lnTo>
                  <a:lnTo>
                    <a:pt x="88" y="2"/>
                  </a:lnTo>
                  <a:lnTo>
                    <a:pt x="88" y="2"/>
                  </a:lnTo>
                  <a:lnTo>
                    <a:pt x="88" y="4"/>
                  </a:lnTo>
                  <a:lnTo>
                    <a:pt x="89" y="4"/>
                  </a:lnTo>
                  <a:lnTo>
                    <a:pt x="90" y="4"/>
                  </a:lnTo>
                  <a:lnTo>
                    <a:pt x="90" y="5"/>
                  </a:lnTo>
                  <a:lnTo>
                    <a:pt x="92" y="5"/>
                  </a:lnTo>
                  <a:lnTo>
                    <a:pt x="92" y="6"/>
                  </a:lnTo>
                  <a:lnTo>
                    <a:pt x="93" y="6"/>
                  </a:lnTo>
                  <a:lnTo>
                    <a:pt x="93" y="8"/>
                  </a:lnTo>
                  <a:lnTo>
                    <a:pt x="93" y="9"/>
                  </a:lnTo>
                  <a:lnTo>
                    <a:pt x="94" y="9"/>
                  </a:lnTo>
                  <a:lnTo>
                    <a:pt x="94" y="10"/>
                  </a:lnTo>
                  <a:lnTo>
                    <a:pt x="96" y="10"/>
                  </a:lnTo>
                  <a:lnTo>
                    <a:pt x="97" y="10"/>
                  </a:lnTo>
                  <a:lnTo>
                    <a:pt x="97" y="11"/>
                  </a:lnTo>
                  <a:lnTo>
                    <a:pt x="98" y="11"/>
                  </a:lnTo>
                  <a:lnTo>
                    <a:pt x="98" y="10"/>
                  </a:lnTo>
                  <a:lnTo>
                    <a:pt x="98" y="9"/>
                  </a:lnTo>
                  <a:lnTo>
                    <a:pt x="99" y="9"/>
                  </a:lnTo>
                  <a:lnTo>
                    <a:pt x="99" y="10"/>
                  </a:lnTo>
                  <a:lnTo>
                    <a:pt x="101" y="10"/>
                  </a:lnTo>
                  <a:lnTo>
                    <a:pt x="102" y="10"/>
                  </a:lnTo>
                  <a:lnTo>
                    <a:pt x="102" y="9"/>
                  </a:lnTo>
                  <a:lnTo>
                    <a:pt x="103" y="9"/>
                  </a:lnTo>
                  <a:lnTo>
                    <a:pt x="103" y="8"/>
                  </a:lnTo>
                  <a:lnTo>
                    <a:pt x="102" y="8"/>
                  </a:lnTo>
                  <a:lnTo>
                    <a:pt x="101" y="8"/>
                  </a:lnTo>
                  <a:lnTo>
                    <a:pt x="101" y="6"/>
                  </a:lnTo>
                  <a:lnTo>
                    <a:pt x="101" y="5"/>
                  </a:lnTo>
                  <a:lnTo>
                    <a:pt x="101" y="4"/>
                  </a:lnTo>
                  <a:lnTo>
                    <a:pt x="99" y="4"/>
                  </a:lnTo>
                  <a:lnTo>
                    <a:pt x="99" y="2"/>
                  </a:lnTo>
                  <a:lnTo>
                    <a:pt x="99" y="2"/>
                  </a:lnTo>
                  <a:lnTo>
                    <a:pt x="101" y="2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3" y="2"/>
                  </a:lnTo>
                  <a:lnTo>
                    <a:pt x="103" y="2"/>
                  </a:lnTo>
                  <a:lnTo>
                    <a:pt x="105" y="2"/>
                  </a:lnTo>
                  <a:lnTo>
                    <a:pt x="106" y="2"/>
                  </a:lnTo>
                  <a:lnTo>
                    <a:pt x="106" y="1"/>
                  </a:lnTo>
                  <a:lnTo>
                    <a:pt x="107" y="1"/>
                  </a:lnTo>
                  <a:lnTo>
                    <a:pt x="108" y="1"/>
                  </a:lnTo>
                  <a:lnTo>
                    <a:pt x="110" y="1"/>
                  </a:lnTo>
                  <a:lnTo>
                    <a:pt x="111" y="1"/>
                  </a:lnTo>
                  <a:lnTo>
                    <a:pt x="111" y="2"/>
                  </a:lnTo>
                  <a:lnTo>
                    <a:pt x="111" y="2"/>
                  </a:lnTo>
                  <a:lnTo>
                    <a:pt x="112" y="2"/>
                  </a:lnTo>
                  <a:lnTo>
                    <a:pt x="112" y="4"/>
                  </a:lnTo>
                  <a:lnTo>
                    <a:pt x="112" y="5"/>
                  </a:lnTo>
                  <a:lnTo>
                    <a:pt x="112" y="6"/>
                  </a:lnTo>
                  <a:lnTo>
                    <a:pt x="112" y="8"/>
                  </a:lnTo>
                  <a:lnTo>
                    <a:pt x="114" y="8"/>
                  </a:lnTo>
                  <a:lnTo>
                    <a:pt x="114" y="9"/>
                  </a:lnTo>
                  <a:lnTo>
                    <a:pt x="114" y="10"/>
                  </a:lnTo>
                  <a:lnTo>
                    <a:pt x="114" y="10"/>
                  </a:lnTo>
                  <a:lnTo>
                    <a:pt x="114" y="11"/>
                  </a:lnTo>
                  <a:lnTo>
                    <a:pt x="114" y="13"/>
                  </a:lnTo>
                  <a:lnTo>
                    <a:pt x="115" y="13"/>
                  </a:lnTo>
                  <a:lnTo>
                    <a:pt x="115" y="14"/>
                  </a:lnTo>
                  <a:lnTo>
                    <a:pt x="115" y="15"/>
                  </a:lnTo>
                  <a:lnTo>
                    <a:pt x="115" y="17"/>
                  </a:lnTo>
                  <a:lnTo>
                    <a:pt x="115" y="18"/>
                  </a:lnTo>
                  <a:lnTo>
                    <a:pt x="114" y="18"/>
                  </a:lnTo>
                  <a:lnTo>
                    <a:pt x="114" y="18"/>
                  </a:lnTo>
                  <a:lnTo>
                    <a:pt x="114" y="19"/>
                  </a:lnTo>
                  <a:lnTo>
                    <a:pt x="112" y="19"/>
                  </a:lnTo>
                  <a:lnTo>
                    <a:pt x="111" y="19"/>
                  </a:lnTo>
                  <a:lnTo>
                    <a:pt x="110" y="19"/>
                  </a:lnTo>
                  <a:lnTo>
                    <a:pt x="110" y="20"/>
                  </a:lnTo>
                  <a:lnTo>
                    <a:pt x="108" y="20"/>
                  </a:lnTo>
                  <a:lnTo>
                    <a:pt x="108" y="19"/>
                  </a:lnTo>
                  <a:lnTo>
                    <a:pt x="107" y="19"/>
                  </a:lnTo>
                  <a:lnTo>
                    <a:pt x="107" y="20"/>
                  </a:lnTo>
                  <a:lnTo>
                    <a:pt x="106" y="20"/>
                  </a:lnTo>
                  <a:lnTo>
                    <a:pt x="105" y="20"/>
                  </a:lnTo>
                  <a:lnTo>
                    <a:pt x="103" y="20"/>
                  </a:lnTo>
                  <a:lnTo>
                    <a:pt x="103" y="22"/>
                  </a:lnTo>
                  <a:lnTo>
                    <a:pt x="103" y="23"/>
                  </a:lnTo>
                  <a:lnTo>
                    <a:pt x="102" y="23"/>
                  </a:lnTo>
                  <a:lnTo>
                    <a:pt x="102" y="22"/>
                  </a:lnTo>
                  <a:lnTo>
                    <a:pt x="101" y="22"/>
                  </a:lnTo>
                  <a:lnTo>
                    <a:pt x="101" y="23"/>
                  </a:lnTo>
                  <a:lnTo>
                    <a:pt x="101" y="24"/>
                  </a:lnTo>
                  <a:lnTo>
                    <a:pt x="102" y="24"/>
                  </a:lnTo>
                  <a:lnTo>
                    <a:pt x="102" y="26"/>
                  </a:lnTo>
                  <a:lnTo>
                    <a:pt x="101" y="26"/>
                  </a:lnTo>
                  <a:lnTo>
                    <a:pt x="101" y="27"/>
                  </a:lnTo>
                  <a:lnTo>
                    <a:pt x="102" y="27"/>
                  </a:lnTo>
                  <a:lnTo>
                    <a:pt x="102" y="28"/>
                  </a:lnTo>
                  <a:lnTo>
                    <a:pt x="102" y="29"/>
                  </a:lnTo>
                  <a:lnTo>
                    <a:pt x="102" y="31"/>
                  </a:lnTo>
                  <a:lnTo>
                    <a:pt x="103" y="31"/>
                  </a:lnTo>
                  <a:lnTo>
                    <a:pt x="103" y="32"/>
                  </a:lnTo>
                  <a:lnTo>
                    <a:pt x="105" y="32"/>
                  </a:lnTo>
                  <a:lnTo>
                    <a:pt x="105" y="33"/>
                  </a:lnTo>
                  <a:lnTo>
                    <a:pt x="105" y="33"/>
                  </a:lnTo>
                  <a:lnTo>
                    <a:pt x="105" y="35"/>
                  </a:lnTo>
                  <a:lnTo>
                    <a:pt x="105" y="36"/>
                  </a:lnTo>
                  <a:lnTo>
                    <a:pt x="103" y="36"/>
                  </a:lnTo>
                  <a:lnTo>
                    <a:pt x="102" y="36"/>
                  </a:lnTo>
                  <a:lnTo>
                    <a:pt x="101" y="36"/>
                  </a:lnTo>
                  <a:lnTo>
                    <a:pt x="101" y="35"/>
                  </a:lnTo>
                  <a:lnTo>
                    <a:pt x="99" y="35"/>
                  </a:lnTo>
                  <a:lnTo>
                    <a:pt x="99" y="33"/>
                  </a:lnTo>
                  <a:lnTo>
                    <a:pt x="99" y="33"/>
                  </a:lnTo>
                  <a:lnTo>
                    <a:pt x="98" y="33"/>
                  </a:lnTo>
                  <a:lnTo>
                    <a:pt x="98" y="32"/>
                  </a:lnTo>
                  <a:lnTo>
                    <a:pt x="97" y="32"/>
                  </a:lnTo>
                  <a:lnTo>
                    <a:pt x="97" y="33"/>
                  </a:lnTo>
                  <a:lnTo>
                    <a:pt x="97" y="33"/>
                  </a:lnTo>
                  <a:lnTo>
                    <a:pt x="97" y="35"/>
                  </a:lnTo>
                  <a:lnTo>
                    <a:pt x="97" y="36"/>
                  </a:lnTo>
                  <a:lnTo>
                    <a:pt x="97" y="37"/>
                  </a:lnTo>
                  <a:lnTo>
                    <a:pt x="98" y="37"/>
                  </a:lnTo>
                  <a:lnTo>
                    <a:pt x="98" y="38"/>
                  </a:lnTo>
                  <a:lnTo>
                    <a:pt x="99" y="38"/>
                  </a:lnTo>
                  <a:lnTo>
                    <a:pt x="99" y="40"/>
                  </a:lnTo>
                  <a:lnTo>
                    <a:pt x="99" y="41"/>
                  </a:lnTo>
                  <a:lnTo>
                    <a:pt x="98" y="41"/>
                  </a:lnTo>
                  <a:lnTo>
                    <a:pt x="98" y="42"/>
                  </a:lnTo>
                  <a:lnTo>
                    <a:pt x="98" y="44"/>
                  </a:lnTo>
                  <a:lnTo>
                    <a:pt x="98" y="45"/>
                  </a:lnTo>
                  <a:lnTo>
                    <a:pt x="98" y="46"/>
                  </a:lnTo>
                  <a:lnTo>
                    <a:pt x="98" y="47"/>
                  </a:lnTo>
                  <a:lnTo>
                    <a:pt x="97" y="47"/>
                  </a:lnTo>
                  <a:lnTo>
                    <a:pt x="97" y="46"/>
                  </a:lnTo>
                  <a:lnTo>
                    <a:pt x="96" y="46"/>
                  </a:lnTo>
                  <a:lnTo>
                    <a:pt x="96" y="47"/>
                  </a:lnTo>
                  <a:lnTo>
                    <a:pt x="96" y="49"/>
                  </a:lnTo>
                  <a:lnTo>
                    <a:pt x="94" y="49"/>
                  </a:lnTo>
                  <a:lnTo>
                    <a:pt x="94" y="50"/>
                  </a:lnTo>
                  <a:lnTo>
                    <a:pt x="93" y="50"/>
                  </a:lnTo>
                  <a:lnTo>
                    <a:pt x="92" y="50"/>
                  </a:lnTo>
                  <a:lnTo>
                    <a:pt x="90" y="50"/>
                  </a:lnTo>
                  <a:lnTo>
                    <a:pt x="89" y="50"/>
                  </a:lnTo>
                  <a:lnTo>
                    <a:pt x="88" y="50"/>
                  </a:lnTo>
                  <a:lnTo>
                    <a:pt x="87" y="50"/>
                  </a:lnTo>
                  <a:lnTo>
                    <a:pt x="87" y="49"/>
                  </a:lnTo>
                  <a:lnTo>
                    <a:pt x="85" y="49"/>
                  </a:lnTo>
                  <a:lnTo>
                    <a:pt x="84" y="49"/>
                  </a:lnTo>
                  <a:lnTo>
                    <a:pt x="83" y="49"/>
                  </a:lnTo>
                  <a:lnTo>
                    <a:pt x="83" y="49"/>
                  </a:lnTo>
                  <a:lnTo>
                    <a:pt x="81" y="49"/>
                  </a:lnTo>
                  <a:lnTo>
                    <a:pt x="81" y="50"/>
                  </a:lnTo>
                  <a:lnTo>
                    <a:pt x="81" y="51"/>
                  </a:lnTo>
                  <a:lnTo>
                    <a:pt x="81" y="53"/>
                  </a:lnTo>
                  <a:lnTo>
                    <a:pt x="81" y="54"/>
                  </a:lnTo>
                  <a:lnTo>
                    <a:pt x="80" y="54"/>
                  </a:lnTo>
                  <a:lnTo>
                    <a:pt x="80" y="55"/>
                  </a:lnTo>
                  <a:lnTo>
                    <a:pt x="80" y="56"/>
                  </a:lnTo>
                  <a:lnTo>
                    <a:pt x="80" y="58"/>
                  </a:lnTo>
                  <a:lnTo>
                    <a:pt x="79" y="58"/>
                  </a:lnTo>
                  <a:lnTo>
                    <a:pt x="79" y="59"/>
                  </a:lnTo>
                  <a:lnTo>
                    <a:pt x="79" y="60"/>
                  </a:lnTo>
                  <a:lnTo>
                    <a:pt x="78" y="60"/>
                  </a:lnTo>
                  <a:lnTo>
                    <a:pt x="76" y="60"/>
                  </a:lnTo>
                  <a:lnTo>
                    <a:pt x="76" y="62"/>
                  </a:lnTo>
                  <a:lnTo>
                    <a:pt x="75" y="62"/>
                  </a:lnTo>
                  <a:lnTo>
                    <a:pt x="74" y="62"/>
                  </a:lnTo>
                  <a:lnTo>
                    <a:pt x="72" y="62"/>
                  </a:lnTo>
                  <a:lnTo>
                    <a:pt x="71" y="62"/>
                  </a:lnTo>
                  <a:lnTo>
                    <a:pt x="70" y="62"/>
                  </a:lnTo>
                  <a:lnTo>
                    <a:pt x="70" y="60"/>
                  </a:lnTo>
                  <a:lnTo>
                    <a:pt x="70" y="59"/>
                  </a:lnTo>
                  <a:lnTo>
                    <a:pt x="70" y="58"/>
                  </a:lnTo>
                  <a:lnTo>
                    <a:pt x="70" y="56"/>
                  </a:lnTo>
                  <a:lnTo>
                    <a:pt x="69" y="56"/>
                  </a:lnTo>
                  <a:lnTo>
                    <a:pt x="67" y="56"/>
                  </a:lnTo>
                  <a:lnTo>
                    <a:pt x="67" y="55"/>
                  </a:lnTo>
                  <a:lnTo>
                    <a:pt x="69" y="55"/>
                  </a:lnTo>
                  <a:lnTo>
                    <a:pt x="69" y="54"/>
                  </a:lnTo>
                  <a:lnTo>
                    <a:pt x="67" y="54"/>
                  </a:lnTo>
                  <a:lnTo>
                    <a:pt x="67" y="53"/>
                  </a:lnTo>
                  <a:lnTo>
                    <a:pt x="67" y="51"/>
                  </a:lnTo>
                  <a:lnTo>
                    <a:pt x="67" y="50"/>
                  </a:lnTo>
                  <a:lnTo>
                    <a:pt x="67" y="49"/>
                  </a:lnTo>
                  <a:lnTo>
                    <a:pt x="69" y="49"/>
                  </a:lnTo>
                  <a:lnTo>
                    <a:pt x="69" y="47"/>
                  </a:lnTo>
                  <a:lnTo>
                    <a:pt x="69" y="46"/>
                  </a:lnTo>
                  <a:lnTo>
                    <a:pt x="70" y="46"/>
                  </a:lnTo>
                  <a:lnTo>
                    <a:pt x="70" y="45"/>
                  </a:lnTo>
                  <a:lnTo>
                    <a:pt x="71" y="45"/>
                  </a:lnTo>
                  <a:lnTo>
                    <a:pt x="71" y="44"/>
                  </a:lnTo>
                  <a:lnTo>
                    <a:pt x="71" y="42"/>
                  </a:lnTo>
                  <a:lnTo>
                    <a:pt x="72" y="42"/>
                  </a:lnTo>
                  <a:lnTo>
                    <a:pt x="72" y="41"/>
                  </a:lnTo>
                  <a:lnTo>
                    <a:pt x="72" y="40"/>
                  </a:lnTo>
                  <a:lnTo>
                    <a:pt x="74" y="40"/>
                  </a:lnTo>
                  <a:lnTo>
                    <a:pt x="74" y="38"/>
                  </a:lnTo>
                  <a:lnTo>
                    <a:pt x="74" y="37"/>
                  </a:lnTo>
                  <a:lnTo>
                    <a:pt x="75" y="37"/>
                  </a:lnTo>
                  <a:lnTo>
                    <a:pt x="75" y="36"/>
                  </a:lnTo>
                  <a:lnTo>
                    <a:pt x="76" y="36"/>
                  </a:lnTo>
                  <a:lnTo>
                    <a:pt x="78" y="36"/>
                  </a:lnTo>
                  <a:lnTo>
                    <a:pt x="78" y="35"/>
                  </a:lnTo>
                  <a:lnTo>
                    <a:pt x="78" y="33"/>
                  </a:lnTo>
                  <a:lnTo>
                    <a:pt x="79" y="33"/>
                  </a:lnTo>
                  <a:lnTo>
                    <a:pt x="79" y="33"/>
                  </a:lnTo>
                  <a:lnTo>
                    <a:pt x="79" y="32"/>
                  </a:lnTo>
                  <a:lnTo>
                    <a:pt x="79" y="31"/>
                  </a:lnTo>
                  <a:lnTo>
                    <a:pt x="78" y="31"/>
                  </a:lnTo>
                  <a:lnTo>
                    <a:pt x="78" y="32"/>
                  </a:lnTo>
                  <a:lnTo>
                    <a:pt x="78" y="33"/>
                  </a:lnTo>
                  <a:lnTo>
                    <a:pt x="76" y="33"/>
                  </a:lnTo>
                  <a:lnTo>
                    <a:pt x="76" y="33"/>
                  </a:lnTo>
                  <a:lnTo>
                    <a:pt x="75" y="33"/>
                  </a:lnTo>
                  <a:lnTo>
                    <a:pt x="75" y="33"/>
                  </a:lnTo>
                  <a:lnTo>
                    <a:pt x="74" y="33"/>
                  </a:lnTo>
                  <a:lnTo>
                    <a:pt x="74" y="32"/>
                  </a:lnTo>
                  <a:lnTo>
                    <a:pt x="72" y="32"/>
                  </a:lnTo>
                  <a:lnTo>
                    <a:pt x="71" y="32"/>
                  </a:lnTo>
                  <a:lnTo>
                    <a:pt x="71" y="33"/>
                  </a:lnTo>
                  <a:lnTo>
                    <a:pt x="71" y="33"/>
                  </a:lnTo>
                  <a:lnTo>
                    <a:pt x="70" y="33"/>
                  </a:lnTo>
                  <a:lnTo>
                    <a:pt x="70" y="33"/>
                  </a:lnTo>
                  <a:lnTo>
                    <a:pt x="69" y="33"/>
                  </a:lnTo>
                  <a:lnTo>
                    <a:pt x="69" y="33"/>
                  </a:lnTo>
                  <a:lnTo>
                    <a:pt x="69" y="35"/>
                  </a:lnTo>
                  <a:lnTo>
                    <a:pt x="69" y="36"/>
                  </a:lnTo>
                  <a:lnTo>
                    <a:pt x="69" y="37"/>
                  </a:lnTo>
                  <a:lnTo>
                    <a:pt x="69" y="38"/>
                  </a:lnTo>
                  <a:lnTo>
                    <a:pt x="67" y="38"/>
                  </a:lnTo>
                  <a:lnTo>
                    <a:pt x="67" y="40"/>
                  </a:lnTo>
                  <a:lnTo>
                    <a:pt x="67" y="41"/>
                  </a:lnTo>
                  <a:lnTo>
                    <a:pt x="66" y="41"/>
                  </a:lnTo>
                  <a:lnTo>
                    <a:pt x="65" y="41"/>
                  </a:lnTo>
                  <a:lnTo>
                    <a:pt x="65" y="42"/>
                  </a:lnTo>
                  <a:lnTo>
                    <a:pt x="63" y="42"/>
                  </a:lnTo>
                  <a:lnTo>
                    <a:pt x="63" y="44"/>
                  </a:lnTo>
                  <a:lnTo>
                    <a:pt x="62" y="44"/>
                  </a:lnTo>
                  <a:lnTo>
                    <a:pt x="62" y="42"/>
                  </a:lnTo>
                  <a:lnTo>
                    <a:pt x="61" y="42"/>
                  </a:lnTo>
                  <a:lnTo>
                    <a:pt x="61" y="41"/>
                  </a:lnTo>
                  <a:lnTo>
                    <a:pt x="62" y="41"/>
                  </a:lnTo>
                  <a:lnTo>
                    <a:pt x="62" y="40"/>
                  </a:lnTo>
                  <a:lnTo>
                    <a:pt x="61" y="40"/>
                  </a:lnTo>
                  <a:lnTo>
                    <a:pt x="60" y="40"/>
                  </a:lnTo>
                  <a:lnTo>
                    <a:pt x="58" y="40"/>
                  </a:lnTo>
                  <a:lnTo>
                    <a:pt x="58" y="41"/>
                  </a:lnTo>
                  <a:lnTo>
                    <a:pt x="58" y="42"/>
                  </a:lnTo>
                  <a:lnTo>
                    <a:pt x="60" y="42"/>
                  </a:lnTo>
                  <a:lnTo>
                    <a:pt x="61" y="42"/>
                  </a:lnTo>
                  <a:lnTo>
                    <a:pt x="61" y="44"/>
                  </a:lnTo>
                  <a:lnTo>
                    <a:pt x="60" y="44"/>
                  </a:lnTo>
                  <a:lnTo>
                    <a:pt x="60" y="45"/>
                  </a:lnTo>
                  <a:lnTo>
                    <a:pt x="61" y="45"/>
                  </a:lnTo>
                  <a:lnTo>
                    <a:pt x="61" y="46"/>
                  </a:lnTo>
                  <a:lnTo>
                    <a:pt x="60" y="46"/>
                  </a:lnTo>
                  <a:lnTo>
                    <a:pt x="60" y="47"/>
                  </a:lnTo>
                  <a:lnTo>
                    <a:pt x="60" y="49"/>
                  </a:lnTo>
                  <a:lnTo>
                    <a:pt x="60" y="50"/>
                  </a:lnTo>
                  <a:lnTo>
                    <a:pt x="60" y="51"/>
                  </a:lnTo>
                  <a:lnTo>
                    <a:pt x="58" y="51"/>
                  </a:lnTo>
                  <a:lnTo>
                    <a:pt x="58" y="53"/>
                  </a:lnTo>
                  <a:lnTo>
                    <a:pt x="57" y="53"/>
                  </a:lnTo>
                  <a:lnTo>
                    <a:pt x="57" y="54"/>
                  </a:lnTo>
                  <a:lnTo>
                    <a:pt x="56" y="54"/>
                  </a:lnTo>
                  <a:lnTo>
                    <a:pt x="56" y="53"/>
                  </a:lnTo>
                  <a:lnTo>
                    <a:pt x="54" y="53"/>
                  </a:lnTo>
                  <a:lnTo>
                    <a:pt x="53" y="53"/>
                  </a:lnTo>
                  <a:lnTo>
                    <a:pt x="53" y="54"/>
                  </a:lnTo>
                  <a:lnTo>
                    <a:pt x="52" y="54"/>
                  </a:lnTo>
                  <a:lnTo>
                    <a:pt x="52" y="55"/>
                  </a:lnTo>
                  <a:lnTo>
                    <a:pt x="52" y="56"/>
                  </a:lnTo>
                  <a:lnTo>
                    <a:pt x="52" y="58"/>
                  </a:lnTo>
                  <a:lnTo>
                    <a:pt x="52" y="58"/>
                  </a:lnTo>
                  <a:lnTo>
                    <a:pt x="52" y="59"/>
                  </a:lnTo>
                  <a:lnTo>
                    <a:pt x="51" y="59"/>
                  </a:lnTo>
                  <a:lnTo>
                    <a:pt x="51" y="60"/>
                  </a:lnTo>
                  <a:lnTo>
                    <a:pt x="49" y="59"/>
                  </a:lnTo>
                  <a:lnTo>
                    <a:pt x="49" y="60"/>
                  </a:lnTo>
                  <a:lnTo>
                    <a:pt x="48" y="60"/>
                  </a:lnTo>
                  <a:lnTo>
                    <a:pt x="48" y="59"/>
                  </a:lnTo>
                  <a:lnTo>
                    <a:pt x="47" y="59"/>
                  </a:lnTo>
                  <a:lnTo>
                    <a:pt x="47" y="58"/>
                  </a:lnTo>
                  <a:lnTo>
                    <a:pt x="47" y="56"/>
                  </a:lnTo>
                  <a:lnTo>
                    <a:pt x="47" y="55"/>
                  </a:lnTo>
                  <a:lnTo>
                    <a:pt x="48" y="55"/>
                  </a:lnTo>
                  <a:lnTo>
                    <a:pt x="48" y="54"/>
                  </a:lnTo>
                  <a:lnTo>
                    <a:pt x="48" y="53"/>
                  </a:lnTo>
                  <a:lnTo>
                    <a:pt x="48" y="51"/>
                  </a:lnTo>
                  <a:lnTo>
                    <a:pt x="48" y="50"/>
                  </a:lnTo>
                  <a:lnTo>
                    <a:pt x="48" y="49"/>
                  </a:lnTo>
                  <a:lnTo>
                    <a:pt x="48" y="47"/>
                  </a:lnTo>
                  <a:lnTo>
                    <a:pt x="49" y="47"/>
                  </a:lnTo>
                  <a:lnTo>
                    <a:pt x="49" y="46"/>
                  </a:lnTo>
                  <a:lnTo>
                    <a:pt x="48" y="46"/>
                  </a:lnTo>
                  <a:lnTo>
                    <a:pt x="48" y="47"/>
                  </a:lnTo>
                  <a:lnTo>
                    <a:pt x="47" y="47"/>
                  </a:lnTo>
                  <a:lnTo>
                    <a:pt x="47" y="49"/>
                  </a:lnTo>
                  <a:lnTo>
                    <a:pt x="45" y="49"/>
                  </a:lnTo>
                  <a:lnTo>
                    <a:pt x="44" y="49"/>
                  </a:lnTo>
                  <a:lnTo>
                    <a:pt x="44" y="50"/>
                  </a:lnTo>
                  <a:lnTo>
                    <a:pt x="44" y="51"/>
                  </a:lnTo>
                  <a:lnTo>
                    <a:pt x="45" y="51"/>
                  </a:lnTo>
                  <a:lnTo>
                    <a:pt x="45" y="53"/>
                  </a:lnTo>
                  <a:lnTo>
                    <a:pt x="44" y="53"/>
                  </a:lnTo>
                  <a:lnTo>
                    <a:pt x="44" y="54"/>
                  </a:lnTo>
                  <a:lnTo>
                    <a:pt x="43" y="54"/>
                  </a:lnTo>
                  <a:lnTo>
                    <a:pt x="43" y="55"/>
                  </a:lnTo>
                  <a:lnTo>
                    <a:pt x="43" y="56"/>
                  </a:lnTo>
                  <a:lnTo>
                    <a:pt x="42" y="56"/>
                  </a:lnTo>
                  <a:lnTo>
                    <a:pt x="40" y="56"/>
                  </a:lnTo>
                  <a:lnTo>
                    <a:pt x="40" y="58"/>
                  </a:lnTo>
                  <a:lnTo>
                    <a:pt x="42" y="58"/>
                  </a:lnTo>
                  <a:lnTo>
                    <a:pt x="42" y="59"/>
                  </a:lnTo>
                  <a:lnTo>
                    <a:pt x="42" y="60"/>
                  </a:lnTo>
                  <a:lnTo>
                    <a:pt x="42" y="62"/>
                  </a:lnTo>
                  <a:lnTo>
                    <a:pt x="42" y="63"/>
                  </a:lnTo>
                  <a:lnTo>
                    <a:pt x="42" y="64"/>
                  </a:lnTo>
                  <a:lnTo>
                    <a:pt x="40" y="64"/>
                  </a:lnTo>
                  <a:lnTo>
                    <a:pt x="40" y="64"/>
                  </a:lnTo>
                  <a:lnTo>
                    <a:pt x="39" y="64"/>
                  </a:lnTo>
                  <a:lnTo>
                    <a:pt x="39" y="64"/>
                  </a:lnTo>
                  <a:lnTo>
                    <a:pt x="40" y="64"/>
                  </a:lnTo>
                  <a:lnTo>
                    <a:pt x="40" y="63"/>
                  </a:lnTo>
                  <a:lnTo>
                    <a:pt x="39" y="63"/>
                  </a:lnTo>
                  <a:lnTo>
                    <a:pt x="39" y="6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38" y="66"/>
                  </a:lnTo>
                  <a:lnTo>
                    <a:pt x="36" y="66"/>
                  </a:lnTo>
                  <a:lnTo>
                    <a:pt x="35" y="66"/>
                  </a:lnTo>
                  <a:lnTo>
                    <a:pt x="35" y="67"/>
                  </a:lnTo>
                  <a:lnTo>
                    <a:pt x="34" y="67"/>
                  </a:lnTo>
                  <a:lnTo>
                    <a:pt x="33" y="67"/>
                  </a:lnTo>
                  <a:lnTo>
                    <a:pt x="33" y="68"/>
                  </a:lnTo>
                  <a:lnTo>
                    <a:pt x="31" y="68"/>
                  </a:lnTo>
                  <a:lnTo>
                    <a:pt x="31" y="67"/>
                  </a:lnTo>
                  <a:lnTo>
                    <a:pt x="30" y="67"/>
                  </a:lnTo>
                  <a:lnTo>
                    <a:pt x="30" y="66"/>
                  </a:lnTo>
                  <a:lnTo>
                    <a:pt x="30" y="64"/>
                  </a:lnTo>
                  <a:lnTo>
                    <a:pt x="31" y="64"/>
                  </a:lnTo>
                  <a:lnTo>
                    <a:pt x="31" y="64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29" y="64"/>
                  </a:lnTo>
                  <a:lnTo>
                    <a:pt x="29" y="66"/>
                  </a:lnTo>
                  <a:lnTo>
                    <a:pt x="27" y="66"/>
                  </a:lnTo>
                  <a:lnTo>
                    <a:pt x="27" y="67"/>
                  </a:lnTo>
                  <a:lnTo>
                    <a:pt x="26" y="67"/>
                  </a:lnTo>
                  <a:lnTo>
                    <a:pt x="25" y="67"/>
                  </a:lnTo>
                  <a:lnTo>
                    <a:pt x="25" y="66"/>
                  </a:lnTo>
                  <a:lnTo>
                    <a:pt x="25" y="64"/>
                  </a:lnTo>
                  <a:lnTo>
                    <a:pt x="25" y="64"/>
                  </a:lnTo>
                  <a:lnTo>
                    <a:pt x="26" y="64"/>
                  </a:lnTo>
                  <a:lnTo>
                    <a:pt x="26" y="63"/>
                  </a:lnTo>
                  <a:lnTo>
                    <a:pt x="26" y="62"/>
                  </a:lnTo>
                  <a:lnTo>
                    <a:pt x="27" y="62"/>
                  </a:lnTo>
                  <a:lnTo>
                    <a:pt x="27" y="60"/>
                  </a:lnTo>
                  <a:lnTo>
                    <a:pt x="29" y="60"/>
                  </a:lnTo>
                  <a:lnTo>
                    <a:pt x="29" y="59"/>
                  </a:lnTo>
                  <a:lnTo>
                    <a:pt x="29" y="58"/>
                  </a:lnTo>
                  <a:lnTo>
                    <a:pt x="29" y="56"/>
                  </a:lnTo>
                  <a:lnTo>
                    <a:pt x="27" y="56"/>
                  </a:lnTo>
                  <a:lnTo>
                    <a:pt x="27" y="58"/>
                  </a:lnTo>
                  <a:lnTo>
                    <a:pt x="26" y="58"/>
                  </a:lnTo>
                  <a:lnTo>
                    <a:pt x="26" y="56"/>
                  </a:lnTo>
                  <a:lnTo>
                    <a:pt x="26" y="55"/>
                  </a:lnTo>
                  <a:lnTo>
                    <a:pt x="26" y="54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9" y="53"/>
                  </a:lnTo>
                  <a:lnTo>
                    <a:pt x="29" y="51"/>
                  </a:lnTo>
                  <a:lnTo>
                    <a:pt x="29" y="50"/>
                  </a:lnTo>
                  <a:lnTo>
                    <a:pt x="30" y="50"/>
                  </a:lnTo>
                  <a:lnTo>
                    <a:pt x="30" y="49"/>
                  </a:lnTo>
                  <a:lnTo>
                    <a:pt x="30" y="47"/>
                  </a:lnTo>
                  <a:lnTo>
                    <a:pt x="29" y="47"/>
                  </a:lnTo>
                  <a:lnTo>
                    <a:pt x="29" y="46"/>
                  </a:lnTo>
                  <a:lnTo>
                    <a:pt x="27" y="46"/>
                  </a:lnTo>
                  <a:lnTo>
                    <a:pt x="27" y="47"/>
                  </a:lnTo>
                  <a:lnTo>
                    <a:pt x="26" y="47"/>
                  </a:lnTo>
                  <a:lnTo>
                    <a:pt x="25" y="47"/>
                  </a:lnTo>
                  <a:lnTo>
                    <a:pt x="25" y="49"/>
                  </a:lnTo>
                  <a:lnTo>
                    <a:pt x="25" y="50"/>
                  </a:lnTo>
                  <a:lnTo>
                    <a:pt x="24" y="50"/>
                  </a:lnTo>
                  <a:lnTo>
                    <a:pt x="24" y="51"/>
                  </a:lnTo>
                  <a:lnTo>
                    <a:pt x="24" y="53"/>
                  </a:lnTo>
                  <a:lnTo>
                    <a:pt x="24" y="54"/>
                  </a:lnTo>
                  <a:lnTo>
                    <a:pt x="24" y="55"/>
                  </a:lnTo>
                  <a:lnTo>
                    <a:pt x="22" y="55"/>
                  </a:lnTo>
                  <a:lnTo>
                    <a:pt x="21" y="55"/>
                  </a:lnTo>
                  <a:lnTo>
                    <a:pt x="21" y="55"/>
                  </a:lnTo>
                  <a:lnTo>
                    <a:pt x="21" y="54"/>
                  </a:lnTo>
                  <a:lnTo>
                    <a:pt x="20" y="54"/>
                  </a:lnTo>
                  <a:lnTo>
                    <a:pt x="20" y="55"/>
                  </a:lnTo>
                  <a:lnTo>
                    <a:pt x="18" y="55"/>
                  </a:lnTo>
                  <a:lnTo>
                    <a:pt x="18" y="56"/>
                  </a:lnTo>
                  <a:lnTo>
                    <a:pt x="18" y="58"/>
                  </a:lnTo>
                  <a:lnTo>
                    <a:pt x="17" y="58"/>
                  </a:lnTo>
                  <a:lnTo>
                    <a:pt x="17" y="56"/>
                  </a:lnTo>
                  <a:lnTo>
                    <a:pt x="17" y="55"/>
                  </a:lnTo>
                  <a:lnTo>
                    <a:pt x="17" y="54"/>
                  </a:lnTo>
                  <a:lnTo>
                    <a:pt x="17" y="53"/>
                  </a:lnTo>
                  <a:lnTo>
                    <a:pt x="17" y="51"/>
                  </a:lnTo>
                  <a:lnTo>
                    <a:pt x="17" y="50"/>
                  </a:lnTo>
                  <a:lnTo>
                    <a:pt x="16" y="50"/>
                  </a:lnTo>
                  <a:lnTo>
                    <a:pt x="16" y="49"/>
                  </a:lnTo>
                  <a:lnTo>
                    <a:pt x="15" y="49"/>
                  </a:lnTo>
                  <a:lnTo>
                    <a:pt x="15" y="47"/>
                  </a:lnTo>
                  <a:lnTo>
                    <a:pt x="15" y="46"/>
                  </a:lnTo>
                  <a:lnTo>
                    <a:pt x="13" y="46"/>
                  </a:lnTo>
                  <a:lnTo>
                    <a:pt x="12" y="46"/>
                  </a:lnTo>
                  <a:lnTo>
                    <a:pt x="11" y="46"/>
                  </a:lnTo>
                  <a:lnTo>
                    <a:pt x="11" y="47"/>
                  </a:lnTo>
                  <a:lnTo>
                    <a:pt x="9" y="47"/>
                  </a:lnTo>
                  <a:lnTo>
                    <a:pt x="9" y="49"/>
                  </a:lnTo>
                  <a:lnTo>
                    <a:pt x="8" y="49"/>
                  </a:lnTo>
                  <a:lnTo>
                    <a:pt x="7" y="49"/>
                  </a:lnTo>
                  <a:lnTo>
                    <a:pt x="7" y="50"/>
                  </a:lnTo>
                  <a:lnTo>
                    <a:pt x="6" y="50"/>
                  </a:lnTo>
                  <a:lnTo>
                    <a:pt x="6" y="51"/>
                  </a:lnTo>
                  <a:lnTo>
                    <a:pt x="6" y="53"/>
                  </a:lnTo>
                  <a:lnTo>
                    <a:pt x="4" y="53"/>
                  </a:lnTo>
                  <a:lnTo>
                    <a:pt x="3" y="53"/>
                  </a:lnTo>
                  <a:lnTo>
                    <a:pt x="3" y="51"/>
                  </a:lnTo>
                  <a:lnTo>
                    <a:pt x="3" y="50"/>
                  </a:lnTo>
                  <a:lnTo>
                    <a:pt x="2" y="50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2" y="49"/>
                  </a:lnTo>
                  <a:lnTo>
                    <a:pt x="2" y="47"/>
                  </a:lnTo>
                  <a:lnTo>
                    <a:pt x="3" y="47"/>
                  </a:lnTo>
                  <a:lnTo>
                    <a:pt x="3" y="46"/>
                  </a:lnTo>
                  <a:lnTo>
                    <a:pt x="4" y="46"/>
                  </a:lnTo>
                  <a:lnTo>
                    <a:pt x="4" y="45"/>
                  </a:lnTo>
                  <a:lnTo>
                    <a:pt x="6" y="45"/>
                  </a:lnTo>
                  <a:lnTo>
                    <a:pt x="6" y="44"/>
                  </a:lnTo>
                  <a:lnTo>
                    <a:pt x="6" y="42"/>
                  </a:lnTo>
                  <a:lnTo>
                    <a:pt x="7" y="42"/>
                  </a:lnTo>
                  <a:lnTo>
                    <a:pt x="8" y="42"/>
                  </a:lnTo>
                  <a:lnTo>
                    <a:pt x="8" y="41"/>
                  </a:lnTo>
                  <a:lnTo>
                    <a:pt x="9" y="41"/>
                  </a:lnTo>
                  <a:lnTo>
                    <a:pt x="9" y="40"/>
                  </a:lnTo>
                  <a:lnTo>
                    <a:pt x="8" y="40"/>
                  </a:lnTo>
                  <a:lnTo>
                    <a:pt x="7" y="40"/>
                  </a:lnTo>
                  <a:lnTo>
                    <a:pt x="7" y="38"/>
                  </a:lnTo>
                  <a:lnTo>
                    <a:pt x="8" y="38"/>
                  </a:lnTo>
                  <a:lnTo>
                    <a:pt x="9" y="38"/>
                  </a:lnTo>
                  <a:lnTo>
                    <a:pt x="9" y="37"/>
                  </a:lnTo>
                  <a:lnTo>
                    <a:pt x="8" y="37"/>
                  </a:lnTo>
                  <a:lnTo>
                    <a:pt x="7" y="37"/>
                  </a:lnTo>
                  <a:lnTo>
                    <a:pt x="7" y="36"/>
                  </a:lnTo>
                  <a:lnTo>
                    <a:pt x="6" y="36"/>
                  </a:lnTo>
                  <a:lnTo>
                    <a:pt x="6" y="37"/>
                  </a:lnTo>
                  <a:lnTo>
                    <a:pt x="4" y="37"/>
                  </a:lnTo>
                  <a:lnTo>
                    <a:pt x="3" y="37"/>
                  </a:lnTo>
                  <a:lnTo>
                    <a:pt x="3" y="38"/>
                  </a:lnTo>
                  <a:lnTo>
                    <a:pt x="2" y="38"/>
                  </a:lnTo>
                  <a:lnTo>
                    <a:pt x="2" y="37"/>
                  </a:lnTo>
                  <a:lnTo>
                    <a:pt x="3" y="37"/>
                  </a:lnTo>
                  <a:lnTo>
                    <a:pt x="3" y="36"/>
                  </a:lnTo>
                  <a:lnTo>
                    <a:pt x="4" y="36"/>
                  </a:lnTo>
                  <a:lnTo>
                    <a:pt x="4" y="35"/>
                  </a:lnTo>
                  <a:lnTo>
                    <a:pt x="6" y="35"/>
                  </a:lnTo>
                  <a:lnTo>
                    <a:pt x="6" y="33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8" y="33"/>
                  </a:lnTo>
                  <a:lnTo>
                    <a:pt x="8" y="33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11" y="33"/>
                  </a:lnTo>
                  <a:lnTo>
                    <a:pt x="11" y="32"/>
                  </a:lnTo>
                  <a:lnTo>
                    <a:pt x="12" y="32"/>
                  </a:lnTo>
                  <a:lnTo>
                    <a:pt x="12" y="31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5" y="29"/>
                  </a:lnTo>
                  <a:lnTo>
                    <a:pt x="15" y="28"/>
                  </a:lnTo>
                  <a:lnTo>
                    <a:pt x="16" y="28"/>
                  </a:lnTo>
                  <a:lnTo>
                    <a:pt x="17" y="28"/>
                  </a:lnTo>
                  <a:lnTo>
                    <a:pt x="18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8"/>
                  </a:lnTo>
                  <a:lnTo>
                    <a:pt x="22" y="28"/>
                  </a:lnTo>
                  <a:lnTo>
                    <a:pt x="24" y="29"/>
                  </a:lnTo>
                  <a:lnTo>
                    <a:pt x="24" y="31"/>
                  </a:lnTo>
                  <a:lnTo>
                    <a:pt x="25" y="31"/>
                  </a:lnTo>
                  <a:lnTo>
                    <a:pt x="25" y="29"/>
                  </a:lnTo>
                  <a:lnTo>
                    <a:pt x="26" y="29"/>
                  </a:lnTo>
                  <a:lnTo>
                    <a:pt x="26" y="31"/>
                  </a:lnTo>
                  <a:lnTo>
                    <a:pt x="27" y="31"/>
                  </a:lnTo>
                  <a:lnTo>
                    <a:pt x="27" y="29"/>
                  </a:lnTo>
                  <a:lnTo>
                    <a:pt x="29" y="29"/>
                  </a:lnTo>
                  <a:lnTo>
                    <a:pt x="29" y="28"/>
                  </a:lnTo>
                  <a:lnTo>
                    <a:pt x="30" y="28"/>
                  </a:lnTo>
                  <a:lnTo>
                    <a:pt x="31" y="28"/>
                  </a:lnTo>
                  <a:lnTo>
                    <a:pt x="31" y="27"/>
                  </a:lnTo>
                  <a:lnTo>
                    <a:pt x="31" y="26"/>
                  </a:lnTo>
                  <a:lnTo>
                    <a:pt x="33" y="26"/>
                  </a:lnTo>
                  <a:lnTo>
                    <a:pt x="33" y="24"/>
                  </a:lnTo>
                  <a:lnTo>
                    <a:pt x="34" y="24"/>
                  </a:lnTo>
                  <a:lnTo>
                    <a:pt x="34" y="23"/>
                  </a:lnTo>
                  <a:lnTo>
                    <a:pt x="35" y="23"/>
                  </a:lnTo>
                  <a:lnTo>
                    <a:pt x="36" y="23"/>
                  </a:lnTo>
                  <a:lnTo>
                    <a:pt x="36" y="22"/>
                  </a:lnTo>
                  <a:lnTo>
                    <a:pt x="36" y="20"/>
                  </a:lnTo>
                  <a:lnTo>
                    <a:pt x="38" y="20"/>
                  </a:lnTo>
                  <a:lnTo>
                    <a:pt x="38" y="22"/>
                  </a:lnTo>
                  <a:lnTo>
                    <a:pt x="39" y="22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2" y="20"/>
                  </a:lnTo>
                  <a:lnTo>
                    <a:pt x="40" y="20"/>
                  </a:lnTo>
                  <a:lnTo>
                    <a:pt x="40" y="19"/>
                  </a:lnTo>
                  <a:lnTo>
                    <a:pt x="40" y="18"/>
                  </a:lnTo>
                  <a:lnTo>
                    <a:pt x="42" y="18"/>
                  </a:lnTo>
                  <a:lnTo>
                    <a:pt x="43" y="18"/>
                  </a:lnTo>
                  <a:lnTo>
                    <a:pt x="43" y="19"/>
                  </a:lnTo>
                  <a:lnTo>
                    <a:pt x="43" y="20"/>
                  </a:lnTo>
                  <a:lnTo>
                    <a:pt x="44" y="20"/>
                  </a:lnTo>
                  <a:lnTo>
                    <a:pt x="44" y="19"/>
                  </a:lnTo>
                  <a:lnTo>
                    <a:pt x="45" y="19"/>
                  </a:lnTo>
                  <a:lnTo>
                    <a:pt x="45" y="20"/>
                  </a:lnTo>
                  <a:lnTo>
                    <a:pt x="47" y="20"/>
                  </a:lnTo>
                  <a:lnTo>
                    <a:pt x="47" y="19"/>
                  </a:lnTo>
                  <a:lnTo>
                    <a:pt x="48" y="19"/>
                  </a:lnTo>
                  <a:lnTo>
                    <a:pt x="49" y="19"/>
                  </a:lnTo>
                  <a:lnTo>
                    <a:pt x="49" y="18"/>
                  </a:lnTo>
                  <a:lnTo>
                    <a:pt x="51" y="18"/>
                  </a:lnTo>
                  <a:lnTo>
                    <a:pt x="51" y="17"/>
                  </a:lnTo>
                  <a:lnTo>
                    <a:pt x="51" y="15"/>
                  </a:lnTo>
                  <a:lnTo>
                    <a:pt x="52" y="15"/>
                  </a:lnTo>
                  <a:lnTo>
                    <a:pt x="52" y="15"/>
                  </a:lnTo>
                  <a:lnTo>
                    <a:pt x="53" y="15"/>
                  </a:lnTo>
                  <a:lnTo>
                    <a:pt x="53" y="14"/>
                  </a:lnTo>
                  <a:lnTo>
                    <a:pt x="54" y="14"/>
                  </a:lnTo>
                  <a:lnTo>
                    <a:pt x="54" y="13"/>
                  </a:lnTo>
                  <a:lnTo>
                    <a:pt x="56" y="13"/>
                  </a:lnTo>
                  <a:lnTo>
                    <a:pt x="56" y="11"/>
                  </a:lnTo>
                  <a:lnTo>
                    <a:pt x="56" y="10"/>
                  </a:lnTo>
                  <a:lnTo>
                    <a:pt x="57" y="10"/>
                  </a:lnTo>
                  <a:lnTo>
                    <a:pt x="58" y="10"/>
                  </a:lnTo>
                  <a:lnTo>
                    <a:pt x="60" y="10"/>
                  </a:lnTo>
                  <a:lnTo>
                    <a:pt x="60" y="9"/>
                  </a:lnTo>
                  <a:lnTo>
                    <a:pt x="61" y="9"/>
                  </a:lnTo>
                  <a:lnTo>
                    <a:pt x="62" y="9"/>
                  </a:lnTo>
                  <a:lnTo>
                    <a:pt x="62" y="8"/>
                  </a:lnTo>
                  <a:lnTo>
                    <a:pt x="62" y="6"/>
                  </a:lnTo>
                  <a:lnTo>
                    <a:pt x="63" y="6"/>
                  </a:lnTo>
                  <a:lnTo>
                    <a:pt x="65" y="6"/>
                  </a:lnTo>
                  <a:lnTo>
                    <a:pt x="65" y="5"/>
                  </a:lnTo>
                  <a:lnTo>
                    <a:pt x="66" y="5"/>
                  </a:lnTo>
                  <a:lnTo>
                    <a:pt x="66" y="6"/>
                  </a:lnTo>
                  <a:lnTo>
                    <a:pt x="67" y="6"/>
                  </a:lnTo>
                  <a:lnTo>
                    <a:pt x="67" y="5"/>
                  </a:lnTo>
                  <a:lnTo>
                    <a:pt x="69" y="5"/>
                  </a:lnTo>
                  <a:lnTo>
                    <a:pt x="70" y="5"/>
                  </a:lnTo>
                  <a:lnTo>
                    <a:pt x="70" y="4"/>
                  </a:lnTo>
                  <a:lnTo>
                    <a:pt x="70" y="2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2" y="2"/>
                  </a:lnTo>
                  <a:lnTo>
                    <a:pt x="72" y="1"/>
                  </a:lnTo>
                  <a:lnTo>
                    <a:pt x="74" y="1"/>
                  </a:lnTo>
                  <a:lnTo>
                    <a:pt x="74" y="0"/>
                  </a:lnTo>
                  <a:lnTo>
                    <a:pt x="75" y="0"/>
                  </a:lnTo>
                  <a:lnTo>
                    <a:pt x="76" y="0"/>
                  </a:lnTo>
                  <a:lnTo>
                    <a:pt x="76" y="1"/>
                  </a:lnTo>
                  <a:lnTo>
                    <a:pt x="78" y="1"/>
                  </a:lnTo>
                  <a:lnTo>
                    <a:pt x="79" y="1"/>
                  </a:lnTo>
                  <a:close/>
                  <a:moveTo>
                    <a:pt x="47" y="45"/>
                  </a:moveTo>
                  <a:lnTo>
                    <a:pt x="45" y="45"/>
                  </a:lnTo>
                  <a:lnTo>
                    <a:pt x="45" y="46"/>
                  </a:lnTo>
                  <a:lnTo>
                    <a:pt x="47" y="46"/>
                  </a:lnTo>
                  <a:lnTo>
                    <a:pt x="47" y="4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34" name="Freeform 35368">
              <a:extLst>
                <a:ext uri="{FF2B5EF4-FFF2-40B4-BE49-F238E27FC236}">
                  <a16:creationId xmlns:a16="http://schemas.microsoft.com/office/drawing/2014/main" id="{51C1DD64-2EF9-22F2-96DD-C5B93E42E3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4663" y="1862138"/>
              <a:ext cx="73025" cy="60325"/>
            </a:xfrm>
            <a:custGeom>
              <a:avLst/>
              <a:gdLst>
                <a:gd name="T0" fmla="*/ 30 w 46"/>
                <a:gd name="T1" fmla="*/ 0 h 38"/>
                <a:gd name="T2" fmla="*/ 33 w 46"/>
                <a:gd name="T3" fmla="*/ 2 h 38"/>
                <a:gd name="T4" fmla="*/ 36 w 46"/>
                <a:gd name="T5" fmla="*/ 3 h 38"/>
                <a:gd name="T6" fmla="*/ 38 w 46"/>
                <a:gd name="T7" fmla="*/ 2 h 38"/>
                <a:gd name="T8" fmla="*/ 41 w 46"/>
                <a:gd name="T9" fmla="*/ 3 h 38"/>
                <a:gd name="T10" fmla="*/ 43 w 46"/>
                <a:gd name="T11" fmla="*/ 4 h 38"/>
                <a:gd name="T12" fmla="*/ 46 w 46"/>
                <a:gd name="T13" fmla="*/ 6 h 38"/>
                <a:gd name="T14" fmla="*/ 45 w 46"/>
                <a:gd name="T15" fmla="*/ 9 h 38"/>
                <a:gd name="T16" fmla="*/ 43 w 46"/>
                <a:gd name="T17" fmla="*/ 12 h 38"/>
                <a:gd name="T18" fmla="*/ 41 w 46"/>
                <a:gd name="T19" fmla="*/ 13 h 38"/>
                <a:gd name="T20" fmla="*/ 38 w 46"/>
                <a:gd name="T21" fmla="*/ 12 h 38"/>
                <a:gd name="T22" fmla="*/ 36 w 46"/>
                <a:gd name="T23" fmla="*/ 13 h 38"/>
                <a:gd name="T24" fmla="*/ 32 w 46"/>
                <a:gd name="T25" fmla="*/ 13 h 38"/>
                <a:gd name="T26" fmla="*/ 30 w 46"/>
                <a:gd name="T27" fmla="*/ 15 h 38"/>
                <a:gd name="T28" fmla="*/ 30 w 46"/>
                <a:gd name="T29" fmla="*/ 16 h 38"/>
                <a:gd name="T30" fmla="*/ 30 w 46"/>
                <a:gd name="T31" fmla="*/ 18 h 38"/>
                <a:gd name="T32" fmla="*/ 33 w 46"/>
                <a:gd name="T33" fmla="*/ 20 h 38"/>
                <a:gd name="T34" fmla="*/ 37 w 46"/>
                <a:gd name="T35" fmla="*/ 20 h 38"/>
                <a:gd name="T36" fmla="*/ 37 w 46"/>
                <a:gd name="T37" fmla="*/ 22 h 38"/>
                <a:gd name="T38" fmla="*/ 36 w 46"/>
                <a:gd name="T39" fmla="*/ 25 h 38"/>
                <a:gd name="T40" fmla="*/ 36 w 46"/>
                <a:gd name="T41" fmla="*/ 29 h 38"/>
                <a:gd name="T42" fmla="*/ 34 w 46"/>
                <a:gd name="T43" fmla="*/ 31 h 38"/>
                <a:gd name="T44" fmla="*/ 33 w 46"/>
                <a:gd name="T45" fmla="*/ 34 h 38"/>
                <a:gd name="T46" fmla="*/ 30 w 46"/>
                <a:gd name="T47" fmla="*/ 35 h 38"/>
                <a:gd name="T48" fmla="*/ 29 w 46"/>
                <a:gd name="T49" fmla="*/ 36 h 38"/>
                <a:gd name="T50" fmla="*/ 25 w 46"/>
                <a:gd name="T51" fmla="*/ 36 h 38"/>
                <a:gd name="T52" fmla="*/ 21 w 46"/>
                <a:gd name="T53" fmla="*/ 36 h 38"/>
                <a:gd name="T54" fmla="*/ 19 w 46"/>
                <a:gd name="T55" fmla="*/ 35 h 38"/>
                <a:gd name="T56" fmla="*/ 16 w 46"/>
                <a:gd name="T57" fmla="*/ 36 h 38"/>
                <a:gd name="T58" fmla="*/ 12 w 46"/>
                <a:gd name="T59" fmla="*/ 36 h 38"/>
                <a:gd name="T60" fmla="*/ 9 w 46"/>
                <a:gd name="T61" fmla="*/ 38 h 38"/>
                <a:gd name="T62" fmla="*/ 6 w 46"/>
                <a:gd name="T63" fmla="*/ 36 h 38"/>
                <a:gd name="T64" fmla="*/ 5 w 46"/>
                <a:gd name="T65" fmla="*/ 34 h 38"/>
                <a:gd name="T66" fmla="*/ 5 w 46"/>
                <a:gd name="T67" fmla="*/ 30 h 38"/>
                <a:gd name="T68" fmla="*/ 3 w 46"/>
                <a:gd name="T69" fmla="*/ 27 h 38"/>
                <a:gd name="T70" fmla="*/ 2 w 46"/>
                <a:gd name="T71" fmla="*/ 27 h 38"/>
                <a:gd name="T72" fmla="*/ 1 w 46"/>
                <a:gd name="T73" fmla="*/ 25 h 38"/>
                <a:gd name="T74" fmla="*/ 0 w 46"/>
                <a:gd name="T75" fmla="*/ 22 h 38"/>
                <a:gd name="T76" fmla="*/ 1 w 46"/>
                <a:gd name="T77" fmla="*/ 20 h 38"/>
                <a:gd name="T78" fmla="*/ 2 w 46"/>
                <a:gd name="T79" fmla="*/ 17 h 38"/>
                <a:gd name="T80" fmla="*/ 0 w 46"/>
                <a:gd name="T81" fmla="*/ 16 h 38"/>
                <a:gd name="T82" fmla="*/ 2 w 46"/>
                <a:gd name="T83" fmla="*/ 13 h 38"/>
                <a:gd name="T84" fmla="*/ 2 w 46"/>
                <a:gd name="T85" fmla="*/ 9 h 38"/>
                <a:gd name="T86" fmla="*/ 3 w 46"/>
                <a:gd name="T87" fmla="*/ 8 h 38"/>
                <a:gd name="T88" fmla="*/ 5 w 46"/>
                <a:gd name="T89" fmla="*/ 6 h 38"/>
                <a:gd name="T90" fmla="*/ 6 w 46"/>
                <a:gd name="T91" fmla="*/ 3 h 38"/>
                <a:gd name="T92" fmla="*/ 9 w 46"/>
                <a:gd name="T93" fmla="*/ 4 h 38"/>
                <a:gd name="T94" fmla="*/ 11 w 46"/>
                <a:gd name="T95" fmla="*/ 3 h 38"/>
                <a:gd name="T96" fmla="*/ 14 w 46"/>
                <a:gd name="T97" fmla="*/ 2 h 38"/>
                <a:gd name="T98" fmla="*/ 18 w 46"/>
                <a:gd name="T99" fmla="*/ 2 h 38"/>
                <a:gd name="T100" fmla="*/ 21 w 46"/>
                <a:gd name="T101" fmla="*/ 2 h 38"/>
                <a:gd name="T102" fmla="*/ 24 w 46"/>
                <a:gd name="T103" fmla="*/ 3 h 38"/>
                <a:gd name="T104" fmla="*/ 27 w 46"/>
                <a:gd name="T105" fmla="*/ 2 h 38"/>
                <a:gd name="T106" fmla="*/ 30 w 46"/>
                <a:gd name="T107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6" h="38">
                  <a:moveTo>
                    <a:pt x="30" y="2"/>
                  </a:moveTo>
                  <a:lnTo>
                    <a:pt x="30" y="0"/>
                  </a:lnTo>
                  <a:lnTo>
                    <a:pt x="30" y="0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3" y="2"/>
                  </a:lnTo>
                  <a:lnTo>
                    <a:pt x="33" y="3"/>
                  </a:lnTo>
                  <a:lnTo>
                    <a:pt x="34" y="3"/>
                  </a:lnTo>
                  <a:lnTo>
                    <a:pt x="36" y="3"/>
                  </a:lnTo>
                  <a:lnTo>
                    <a:pt x="36" y="2"/>
                  </a:lnTo>
                  <a:lnTo>
                    <a:pt x="37" y="2"/>
                  </a:lnTo>
                  <a:lnTo>
                    <a:pt x="38" y="2"/>
                  </a:lnTo>
                  <a:lnTo>
                    <a:pt x="38" y="3"/>
                  </a:lnTo>
                  <a:lnTo>
                    <a:pt x="39" y="3"/>
                  </a:lnTo>
                  <a:lnTo>
                    <a:pt x="41" y="3"/>
                  </a:lnTo>
                  <a:lnTo>
                    <a:pt x="42" y="3"/>
                  </a:lnTo>
                  <a:lnTo>
                    <a:pt x="43" y="3"/>
                  </a:lnTo>
                  <a:lnTo>
                    <a:pt x="43" y="4"/>
                  </a:lnTo>
                  <a:lnTo>
                    <a:pt x="45" y="4"/>
                  </a:lnTo>
                  <a:lnTo>
                    <a:pt x="46" y="4"/>
                  </a:lnTo>
                  <a:lnTo>
                    <a:pt x="46" y="6"/>
                  </a:lnTo>
                  <a:lnTo>
                    <a:pt x="45" y="8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3" y="9"/>
                  </a:lnTo>
                  <a:lnTo>
                    <a:pt x="43" y="11"/>
                  </a:lnTo>
                  <a:lnTo>
                    <a:pt x="43" y="12"/>
                  </a:lnTo>
                  <a:lnTo>
                    <a:pt x="43" y="13"/>
                  </a:lnTo>
                  <a:lnTo>
                    <a:pt x="42" y="13"/>
                  </a:lnTo>
                  <a:lnTo>
                    <a:pt x="41" y="13"/>
                  </a:lnTo>
                  <a:lnTo>
                    <a:pt x="39" y="13"/>
                  </a:lnTo>
                  <a:lnTo>
                    <a:pt x="38" y="13"/>
                  </a:lnTo>
                  <a:lnTo>
                    <a:pt x="38" y="12"/>
                  </a:lnTo>
                  <a:lnTo>
                    <a:pt x="37" y="12"/>
                  </a:lnTo>
                  <a:lnTo>
                    <a:pt x="36" y="12"/>
                  </a:lnTo>
                  <a:lnTo>
                    <a:pt x="36" y="13"/>
                  </a:lnTo>
                  <a:lnTo>
                    <a:pt x="34" y="13"/>
                  </a:lnTo>
                  <a:lnTo>
                    <a:pt x="33" y="13"/>
                  </a:lnTo>
                  <a:lnTo>
                    <a:pt x="32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15"/>
                  </a:lnTo>
                  <a:lnTo>
                    <a:pt x="29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7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2" y="20"/>
                  </a:lnTo>
                  <a:lnTo>
                    <a:pt x="33" y="20"/>
                  </a:lnTo>
                  <a:lnTo>
                    <a:pt x="34" y="20"/>
                  </a:lnTo>
                  <a:lnTo>
                    <a:pt x="36" y="20"/>
                  </a:lnTo>
                  <a:lnTo>
                    <a:pt x="37" y="20"/>
                  </a:lnTo>
                  <a:lnTo>
                    <a:pt x="38" y="21"/>
                  </a:lnTo>
                  <a:lnTo>
                    <a:pt x="38" y="22"/>
                  </a:lnTo>
                  <a:lnTo>
                    <a:pt x="37" y="22"/>
                  </a:lnTo>
                  <a:lnTo>
                    <a:pt x="37" y="24"/>
                  </a:lnTo>
                  <a:lnTo>
                    <a:pt x="37" y="25"/>
                  </a:lnTo>
                  <a:lnTo>
                    <a:pt x="36" y="25"/>
                  </a:lnTo>
                  <a:lnTo>
                    <a:pt x="36" y="26"/>
                  </a:lnTo>
                  <a:lnTo>
                    <a:pt x="36" y="27"/>
                  </a:lnTo>
                  <a:lnTo>
                    <a:pt x="36" y="29"/>
                  </a:lnTo>
                  <a:lnTo>
                    <a:pt x="34" y="29"/>
                  </a:lnTo>
                  <a:lnTo>
                    <a:pt x="34" y="30"/>
                  </a:lnTo>
                  <a:lnTo>
                    <a:pt x="34" y="31"/>
                  </a:lnTo>
                  <a:lnTo>
                    <a:pt x="34" y="33"/>
                  </a:lnTo>
                  <a:lnTo>
                    <a:pt x="33" y="33"/>
                  </a:lnTo>
                  <a:lnTo>
                    <a:pt x="33" y="34"/>
                  </a:lnTo>
                  <a:lnTo>
                    <a:pt x="32" y="34"/>
                  </a:lnTo>
                  <a:lnTo>
                    <a:pt x="32" y="35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29" y="35"/>
                  </a:lnTo>
                  <a:lnTo>
                    <a:pt x="29" y="36"/>
                  </a:lnTo>
                  <a:lnTo>
                    <a:pt x="28" y="36"/>
                  </a:lnTo>
                  <a:lnTo>
                    <a:pt x="27" y="36"/>
                  </a:lnTo>
                  <a:lnTo>
                    <a:pt x="25" y="36"/>
                  </a:lnTo>
                  <a:lnTo>
                    <a:pt x="24" y="36"/>
                  </a:lnTo>
                  <a:lnTo>
                    <a:pt x="23" y="36"/>
                  </a:lnTo>
                  <a:lnTo>
                    <a:pt x="21" y="36"/>
                  </a:lnTo>
                  <a:lnTo>
                    <a:pt x="20" y="36"/>
                  </a:lnTo>
                  <a:lnTo>
                    <a:pt x="20" y="35"/>
                  </a:lnTo>
                  <a:lnTo>
                    <a:pt x="19" y="35"/>
                  </a:lnTo>
                  <a:lnTo>
                    <a:pt x="19" y="36"/>
                  </a:lnTo>
                  <a:lnTo>
                    <a:pt x="18" y="36"/>
                  </a:lnTo>
                  <a:lnTo>
                    <a:pt x="16" y="36"/>
                  </a:lnTo>
                  <a:lnTo>
                    <a:pt x="15" y="36"/>
                  </a:lnTo>
                  <a:lnTo>
                    <a:pt x="14" y="36"/>
                  </a:lnTo>
                  <a:lnTo>
                    <a:pt x="12" y="36"/>
                  </a:lnTo>
                  <a:lnTo>
                    <a:pt x="11" y="38"/>
                  </a:lnTo>
                  <a:lnTo>
                    <a:pt x="10" y="38"/>
                  </a:lnTo>
                  <a:lnTo>
                    <a:pt x="9" y="38"/>
                  </a:lnTo>
                  <a:lnTo>
                    <a:pt x="7" y="38"/>
                  </a:lnTo>
                  <a:lnTo>
                    <a:pt x="7" y="36"/>
                  </a:lnTo>
                  <a:lnTo>
                    <a:pt x="6" y="36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5" y="34"/>
                  </a:lnTo>
                  <a:lnTo>
                    <a:pt x="5" y="33"/>
                  </a:lnTo>
                  <a:lnTo>
                    <a:pt x="5" y="31"/>
                  </a:lnTo>
                  <a:lnTo>
                    <a:pt x="5" y="30"/>
                  </a:lnTo>
                  <a:lnTo>
                    <a:pt x="5" y="29"/>
                  </a:lnTo>
                  <a:lnTo>
                    <a:pt x="5" y="27"/>
                  </a:lnTo>
                  <a:lnTo>
                    <a:pt x="3" y="27"/>
                  </a:lnTo>
                  <a:lnTo>
                    <a:pt x="3" y="29"/>
                  </a:lnTo>
                  <a:lnTo>
                    <a:pt x="2" y="29"/>
                  </a:lnTo>
                  <a:lnTo>
                    <a:pt x="2" y="27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1" y="25"/>
                  </a:lnTo>
                  <a:lnTo>
                    <a:pt x="1" y="24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1" y="20"/>
                  </a:lnTo>
                  <a:lnTo>
                    <a:pt x="1" y="18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2" y="9"/>
                  </a:lnTo>
                  <a:lnTo>
                    <a:pt x="2" y="9"/>
                  </a:lnTo>
                  <a:lnTo>
                    <a:pt x="2" y="8"/>
                  </a:lnTo>
                  <a:lnTo>
                    <a:pt x="3" y="8"/>
                  </a:lnTo>
                  <a:lnTo>
                    <a:pt x="3" y="7"/>
                  </a:lnTo>
                  <a:lnTo>
                    <a:pt x="3" y="6"/>
                  </a:lnTo>
                  <a:lnTo>
                    <a:pt x="5" y="6"/>
                  </a:lnTo>
                  <a:lnTo>
                    <a:pt x="5" y="4"/>
                  </a:lnTo>
                  <a:lnTo>
                    <a:pt x="5" y="3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4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20" y="2"/>
                  </a:lnTo>
                  <a:lnTo>
                    <a:pt x="21" y="2"/>
                  </a:lnTo>
                  <a:lnTo>
                    <a:pt x="23" y="2"/>
                  </a:lnTo>
                  <a:lnTo>
                    <a:pt x="24" y="2"/>
                  </a:lnTo>
                  <a:lnTo>
                    <a:pt x="24" y="3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7" y="2"/>
                  </a:lnTo>
                  <a:lnTo>
                    <a:pt x="28" y="2"/>
                  </a:lnTo>
                  <a:lnTo>
                    <a:pt x="29" y="2"/>
                  </a:lnTo>
                  <a:lnTo>
                    <a:pt x="3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35" name="Freeform 35369">
              <a:extLst>
                <a:ext uri="{FF2B5EF4-FFF2-40B4-BE49-F238E27FC236}">
                  <a16:creationId xmlns:a16="http://schemas.microsoft.com/office/drawing/2014/main" id="{5BFF5BC2-817B-BD9B-56A9-BA77745F71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4026" y="1846263"/>
              <a:ext cx="20638" cy="30163"/>
            </a:xfrm>
            <a:custGeom>
              <a:avLst/>
              <a:gdLst>
                <a:gd name="T0" fmla="*/ 5 w 13"/>
                <a:gd name="T1" fmla="*/ 1 h 19"/>
                <a:gd name="T2" fmla="*/ 7 w 13"/>
                <a:gd name="T3" fmla="*/ 1 h 19"/>
                <a:gd name="T4" fmla="*/ 9 w 13"/>
                <a:gd name="T5" fmla="*/ 0 h 19"/>
                <a:gd name="T6" fmla="*/ 10 w 13"/>
                <a:gd name="T7" fmla="*/ 1 h 19"/>
                <a:gd name="T8" fmla="*/ 9 w 13"/>
                <a:gd name="T9" fmla="*/ 3 h 19"/>
                <a:gd name="T10" fmla="*/ 10 w 13"/>
                <a:gd name="T11" fmla="*/ 4 h 19"/>
                <a:gd name="T12" fmla="*/ 9 w 13"/>
                <a:gd name="T13" fmla="*/ 5 h 19"/>
                <a:gd name="T14" fmla="*/ 10 w 13"/>
                <a:gd name="T15" fmla="*/ 5 h 19"/>
                <a:gd name="T16" fmla="*/ 11 w 13"/>
                <a:gd name="T17" fmla="*/ 7 h 19"/>
                <a:gd name="T18" fmla="*/ 13 w 13"/>
                <a:gd name="T19" fmla="*/ 5 h 19"/>
                <a:gd name="T20" fmla="*/ 11 w 13"/>
                <a:gd name="T21" fmla="*/ 7 h 19"/>
                <a:gd name="T22" fmla="*/ 11 w 13"/>
                <a:gd name="T23" fmla="*/ 9 h 19"/>
                <a:gd name="T24" fmla="*/ 13 w 13"/>
                <a:gd name="T25" fmla="*/ 10 h 19"/>
                <a:gd name="T26" fmla="*/ 13 w 13"/>
                <a:gd name="T27" fmla="*/ 12 h 19"/>
                <a:gd name="T28" fmla="*/ 13 w 13"/>
                <a:gd name="T29" fmla="*/ 14 h 19"/>
                <a:gd name="T30" fmla="*/ 13 w 13"/>
                <a:gd name="T31" fmla="*/ 17 h 19"/>
                <a:gd name="T32" fmla="*/ 13 w 13"/>
                <a:gd name="T33" fmla="*/ 18 h 19"/>
                <a:gd name="T34" fmla="*/ 11 w 13"/>
                <a:gd name="T35" fmla="*/ 19 h 19"/>
                <a:gd name="T36" fmla="*/ 9 w 13"/>
                <a:gd name="T37" fmla="*/ 19 h 19"/>
                <a:gd name="T38" fmla="*/ 7 w 13"/>
                <a:gd name="T39" fmla="*/ 19 h 19"/>
                <a:gd name="T40" fmla="*/ 5 w 13"/>
                <a:gd name="T41" fmla="*/ 19 h 19"/>
                <a:gd name="T42" fmla="*/ 4 w 13"/>
                <a:gd name="T43" fmla="*/ 19 h 19"/>
                <a:gd name="T44" fmla="*/ 4 w 13"/>
                <a:gd name="T45" fmla="*/ 17 h 19"/>
                <a:gd name="T46" fmla="*/ 1 w 13"/>
                <a:gd name="T47" fmla="*/ 17 h 19"/>
                <a:gd name="T48" fmla="*/ 2 w 13"/>
                <a:gd name="T49" fmla="*/ 16 h 19"/>
                <a:gd name="T50" fmla="*/ 2 w 13"/>
                <a:gd name="T51" fmla="*/ 13 h 19"/>
                <a:gd name="T52" fmla="*/ 1 w 13"/>
                <a:gd name="T53" fmla="*/ 12 h 19"/>
                <a:gd name="T54" fmla="*/ 1 w 13"/>
                <a:gd name="T55" fmla="*/ 9 h 19"/>
                <a:gd name="T56" fmla="*/ 0 w 13"/>
                <a:gd name="T57" fmla="*/ 8 h 19"/>
                <a:gd name="T58" fmla="*/ 0 w 13"/>
                <a:gd name="T59" fmla="*/ 5 h 19"/>
                <a:gd name="T60" fmla="*/ 0 w 13"/>
                <a:gd name="T61" fmla="*/ 3 h 19"/>
                <a:gd name="T62" fmla="*/ 1 w 13"/>
                <a:gd name="T63" fmla="*/ 4 h 19"/>
                <a:gd name="T64" fmla="*/ 4 w 13"/>
                <a:gd name="T65" fmla="*/ 4 h 19"/>
                <a:gd name="T66" fmla="*/ 5 w 13"/>
                <a:gd name="T6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" h="19">
                  <a:moveTo>
                    <a:pt x="5" y="3"/>
                  </a:moveTo>
                  <a:lnTo>
                    <a:pt x="5" y="1"/>
                  </a:lnTo>
                  <a:lnTo>
                    <a:pt x="6" y="1"/>
                  </a:lnTo>
                  <a:lnTo>
                    <a:pt x="7" y="1"/>
                  </a:lnTo>
                  <a:lnTo>
                    <a:pt x="9" y="1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9" y="1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0" y="4"/>
                  </a:lnTo>
                  <a:lnTo>
                    <a:pt x="9" y="4"/>
                  </a:lnTo>
                  <a:lnTo>
                    <a:pt x="9" y="5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11" y="7"/>
                  </a:lnTo>
                  <a:lnTo>
                    <a:pt x="11" y="5"/>
                  </a:lnTo>
                  <a:lnTo>
                    <a:pt x="13" y="5"/>
                  </a:lnTo>
                  <a:lnTo>
                    <a:pt x="13" y="7"/>
                  </a:lnTo>
                  <a:lnTo>
                    <a:pt x="11" y="7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1" y="10"/>
                  </a:lnTo>
                  <a:lnTo>
                    <a:pt x="13" y="10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13" y="13"/>
                  </a:lnTo>
                  <a:lnTo>
                    <a:pt x="13" y="14"/>
                  </a:lnTo>
                  <a:lnTo>
                    <a:pt x="13" y="16"/>
                  </a:lnTo>
                  <a:lnTo>
                    <a:pt x="13" y="17"/>
                  </a:lnTo>
                  <a:lnTo>
                    <a:pt x="13" y="18"/>
                  </a:lnTo>
                  <a:lnTo>
                    <a:pt x="13" y="18"/>
                  </a:lnTo>
                  <a:lnTo>
                    <a:pt x="11" y="18"/>
                  </a:lnTo>
                  <a:lnTo>
                    <a:pt x="11" y="19"/>
                  </a:lnTo>
                  <a:lnTo>
                    <a:pt x="10" y="19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7" y="19"/>
                  </a:lnTo>
                  <a:lnTo>
                    <a:pt x="6" y="19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8"/>
                  </a:lnTo>
                  <a:lnTo>
                    <a:pt x="4" y="17"/>
                  </a:lnTo>
                  <a:lnTo>
                    <a:pt x="2" y="17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36" name="Freeform 35370">
              <a:extLst>
                <a:ext uri="{FF2B5EF4-FFF2-40B4-BE49-F238E27FC236}">
                  <a16:creationId xmlns:a16="http://schemas.microsoft.com/office/drawing/2014/main" id="{F25D345B-4E73-8DD3-C9B0-A7B6B115FD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713" y="1811338"/>
              <a:ext cx="66675" cy="41275"/>
            </a:xfrm>
            <a:custGeom>
              <a:avLst/>
              <a:gdLst>
                <a:gd name="T0" fmla="*/ 34 w 42"/>
                <a:gd name="T1" fmla="*/ 1 h 26"/>
                <a:gd name="T2" fmla="*/ 36 w 42"/>
                <a:gd name="T3" fmla="*/ 0 h 26"/>
                <a:gd name="T4" fmla="*/ 39 w 42"/>
                <a:gd name="T5" fmla="*/ 1 h 26"/>
                <a:gd name="T6" fmla="*/ 39 w 42"/>
                <a:gd name="T7" fmla="*/ 3 h 26"/>
                <a:gd name="T8" fmla="*/ 39 w 42"/>
                <a:gd name="T9" fmla="*/ 4 h 26"/>
                <a:gd name="T10" fmla="*/ 42 w 42"/>
                <a:gd name="T11" fmla="*/ 5 h 26"/>
                <a:gd name="T12" fmla="*/ 42 w 42"/>
                <a:gd name="T13" fmla="*/ 9 h 26"/>
                <a:gd name="T14" fmla="*/ 40 w 42"/>
                <a:gd name="T15" fmla="*/ 13 h 26"/>
                <a:gd name="T16" fmla="*/ 39 w 42"/>
                <a:gd name="T17" fmla="*/ 17 h 26"/>
                <a:gd name="T18" fmla="*/ 38 w 42"/>
                <a:gd name="T19" fmla="*/ 22 h 26"/>
                <a:gd name="T20" fmla="*/ 36 w 42"/>
                <a:gd name="T21" fmla="*/ 25 h 26"/>
                <a:gd name="T22" fmla="*/ 33 w 42"/>
                <a:gd name="T23" fmla="*/ 25 h 26"/>
                <a:gd name="T24" fmla="*/ 30 w 42"/>
                <a:gd name="T25" fmla="*/ 26 h 26"/>
                <a:gd name="T26" fmla="*/ 29 w 42"/>
                <a:gd name="T27" fmla="*/ 23 h 26"/>
                <a:gd name="T28" fmla="*/ 26 w 42"/>
                <a:gd name="T29" fmla="*/ 22 h 26"/>
                <a:gd name="T30" fmla="*/ 25 w 42"/>
                <a:gd name="T31" fmla="*/ 19 h 26"/>
                <a:gd name="T32" fmla="*/ 24 w 42"/>
                <a:gd name="T33" fmla="*/ 17 h 26"/>
                <a:gd name="T34" fmla="*/ 22 w 42"/>
                <a:gd name="T35" fmla="*/ 19 h 26"/>
                <a:gd name="T36" fmla="*/ 21 w 42"/>
                <a:gd name="T37" fmla="*/ 19 h 26"/>
                <a:gd name="T38" fmla="*/ 20 w 42"/>
                <a:gd name="T39" fmla="*/ 22 h 26"/>
                <a:gd name="T40" fmla="*/ 17 w 42"/>
                <a:gd name="T41" fmla="*/ 22 h 26"/>
                <a:gd name="T42" fmla="*/ 16 w 42"/>
                <a:gd name="T43" fmla="*/ 19 h 26"/>
                <a:gd name="T44" fmla="*/ 17 w 42"/>
                <a:gd name="T45" fmla="*/ 17 h 26"/>
                <a:gd name="T46" fmla="*/ 16 w 42"/>
                <a:gd name="T47" fmla="*/ 14 h 26"/>
                <a:gd name="T48" fmla="*/ 12 w 42"/>
                <a:gd name="T49" fmla="*/ 14 h 26"/>
                <a:gd name="T50" fmla="*/ 9 w 42"/>
                <a:gd name="T51" fmla="*/ 13 h 26"/>
                <a:gd name="T52" fmla="*/ 7 w 42"/>
                <a:gd name="T53" fmla="*/ 14 h 26"/>
                <a:gd name="T54" fmla="*/ 4 w 42"/>
                <a:gd name="T55" fmla="*/ 16 h 26"/>
                <a:gd name="T56" fmla="*/ 0 w 42"/>
                <a:gd name="T57" fmla="*/ 16 h 26"/>
                <a:gd name="T58" fmla="*/ 0 w 42"/>
                <a:gd name="T59" fmla="*/ 12 h 26"/>
                <a:gd name="T60" fmla="*/ 3 w 42"/>
                <a:gd name="T61" fmla="*/ 10 h 26"/>
                <a:gd name="T62" fmla="*/ 4 w 42"/>
                <a:gd name="T63" fmla="*/ 9 h 26"/>
                <a:gd name="T64" fmla="*/ 8 w 42"/>
                <a:gd name="T65" fmla="*/ 9 h 26"/>
                <a:gd name="T66" fmla="*/ 11 w 42"/>
                <a:gd name="T67" fmla="*/ 8 h 26"/>
                <a:gd name="T68" fmla="*/ 13 w 42"/>
                <a:gd name="T69" fmla="*/ 7 h 26"/>
                <a:gd name="T70" fmla="*/ 17 w 42"/>
                <a:gd name="T71" fmla="*/ 5 h 26"/>
                <a:gd name="T72" fmla="*/ 18 w 42"/>
                <a:gd name="T73" fmla="*/ 7 h 26"/>
                <a:gd name="T74" fmla="*/ 20 w 42"/>
                <a:gd name="T75" fmla="*/ 9 h 26"/>
                <a:gd name="T76" fmla="*/ 22 w 42"/>
                <a:gd name="T77" fmla="*/ 8 h 26"/>
                <a:gd name="T78" fmla="*/ 25 w 42"/>
                <a:gd name="T79" fmla="*/ 7 h 26"/>
                <a:gd name="T80" fmla="*/ 26 w 42"/>
                <a:gd name="T81" fmla="*/ 7 h 26"/>
                <a:gd name="T82" fmla="*/ 26 w 42"/>
                <a:gd name="T83" fmla="*/ 5 h 26"/>
                <a:gd name="T84" fmla="*/ 29 w 42"/>
                <a:gd name="T85" fmla="*/ 4 h 26"/>
                <a:gd name="T86" fmla="*/ 30 w 42"/>
                <a:gd name="T87" fmla="*/ 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2" h="26">
                  <a:moveTo>
                    <a:pt x="33" y="3"/>
                  </a:moveTo>
                  <a:lnTo>
                    <a:pt x="33" y="1"/>
                  </a:lnTo>
                  <a:lnTo>
                    <a:pt x="34" y="1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39" y="0"/>
                  </a:lnTo>
                  <a:lnTo>
                    <a:pt x="39" y="1"/>
                  </a:lnTo>
                  <a:lnTo>
                    <a:pt x="38" y="1"/>
                  </a:lnTo>
                  <a:lnTo>
                    <a:pt x="38" y="3"/>
                  </a:lnTo>
                  <a:lnTo>
                    <a:pt x="39" y="3"/>
                  </a:lnTo>
                  <a:lnTo>
                    <a:pt x="40" y="3"/>
                  </a:lnTo>
                  <a:lnTo>
                    <a:pt x="40" y="4"/>
                  </a:lnTo>
                  <a:lnTo>
                    <a:pt x="39" y="4"/>
                  </a:lnTo>
                  <a:lnTo>
                    <a:pt x="39" y="5"/>
                  </a:lnTo>
                  <a:lnTo>
                    <a:pt x="40" y="5"/>
                  </a:lnTo>
                  <a:lnTo>
                    <a:pt x="42" y="5"/>
                  </a:lnTo>
                  <a:lnTo>
                    <a:pt x="42" y="7"/>
                  </a:lnTo>
                  <a:lnTo>
                    <a:pt x="42" y="8"/>
                  </a:lnTo>
                  <a:lnTo>
                    <a:pt x="42" y="9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40" y="13"/>
                  </a:lnTo>
                  <a:lnTo>
                    <a:pt x="40" y="14"/>
                  </a:lnTo>
                  <a:lnTo>
                    <a:pt x="40" y="16"/>
                  </a:lnTo>
                  <a:lnTo>
                    <a:pt x="39" y="17"/>
                  </a:lnTo>
                  <a:lnTo>
                    <a:pt x="39" y="18"/>
                  </a:lnTo>
                  <a:lnTo>
                    <a:pt x="39" y="19"/>
                  </a:lnTo>
                  <a:lnTo>
                    <a:pt x="38" y="22"/>
                  </a:lnTo>
                  <a:lnTo>
                    <a:pt x="38" y="25"/>
                  </a:lnTo>
                  <a:lnTo>
                    <a:pt x="36" y="26"/>
                  </a:lnTo>
                  <a:lnTo>
                    <a:pt x="36" y="25"/>
                  </a:lnTo>
                  <a:lnTo>
                    <a:pt x="35" y="25"/>
                  </a:lnTo>
                  <a:lnTo>
                    <a:pt x="34" y="25"/>
                  </a:lnTo>
                  <a:lnTo>
                    <a:pt x="33" y="25"/>
                  </a:lnTo>
                  <a:lnTo>
                    <a:pt x="33" y="26"/>
                  </a:lnTo>
                  <a:lnTo>
                    <a:pt x="31" y="26"/>
                  </a:lnTo>
                  <a:lnTo>
                    <a:pt x="30" y="26"/>
                  </a:lnTo>
                  <a:lnTo>
                    <a:pt x="30" y="25"/>
                  </a:lnTo>
                  <a:lnTo>
                    <a:pt x="29" y="25"/>
                  </a:lnTo>
                  <a:lnTo>
                    <a:pt x="29" y="23"/>
                  </a:lnTo>
                  <a:lnTo>
                    <a:pt x="27" y="23"/>
                  </a:lnTo>
                  <a:lnTo>
                    <a:pt x="26" y="23"/>
                  </a:lnTo>
                  <a:lnTo>
                    <a:pt x="26" y="22"/>
                  </a:lnTo>
                  <a:lnTo>
                    <a:pt x="26" y="21"/>
                  </a:lnTo>
                  <a:lnTo>
                    <a:pt x="26" y="19"/>
                  </a:lnTo>
                  <a:lnTo>
                    <a:pt x="25" y="19"/>
                  </a:lnTo>
                  <a:lnTo>
                    <a:pt x="25" y="18"/>
                  </a:lnTo>
                  <a:lnTo>
                    <a:pt x="24" y="18"/>
                  </a:lnTo>
                  <a:lnTo>
                    <a:pt x="24" y="17"/>
                  </a:lnTo>
                  <a:lnTo>
                    <a:pt x="22" y="17"/>
                  </a:lnTo>
                  <a:lnTo>
                    <a:pt x="22" y="18"/>
                  </a:lnTo>
                  <a:lnTo>
                    <a:pt x="22" y="19"/>
                  </a:lnTo>
                  <a:lnTo>
                    <a:pt x="22" y="21"/>
                  </a:lnTo>
                  <a:lnTo>
                    <a:pt x="21" y="21"/>
                  </a:lnTo>
                  <a:lnTo>
                    <a:pt x="21" y="19"/>
                  </a:lnTo>
                  <a:lnTo>
                    <a:pt x="20" y="19"/>
                  </a:lnTo>
                  <a:lnTo>
                    <a:pt x="20" y="21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17" y="22"/>
                  </a:lnTo>
                  <a:lnTo>
                    <a:pt x="17" y="21"/>
                  </a:lnTo>
                  <a:lnTo>
                    <a:pt x="16" y="21"/>
                  </a:lnTo>
                  <a:lnTo>
                    <a:pt x="16" y="19"/>
                  </a:lnTo>
                  <a:lnTo>
                    <a:pt x="16" y="18"/>
                  </a:lnTo>
                  <a:lnTo>
                    <a:pt x="16" y="17"/>
                  </a:lnTo>
                  <a:lnTo>
                    <a:pt x="17" y="17"/>
                  </a:lnTo>
                  <a:lnTo>
                    <a:pt x="17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5" y="14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1" y="13"/>
                  </a:lnTo>
                  <a:lnTo>
                    <a:pt x="9" y="13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3" y="16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4" y="10"/>
                  </a:lnTo>
                  <a:lnTo>
                    <a:pt x="4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8" y="9"/>
                  </a:lnTo>
                  <a:lnTo>
                    <a:pt x="9" y="9"/>
                  </a:lnTo>
                  <a:lnTo>
                    <a:pt x="9" y="8"/>
                  </a:lnTo>
                  <a:lnTo>
                    <a:pt x="11" y="8"/>
                  </a:lnTo>
                  <a:lnTo>
                    <a:pt x="11" y="7"/>
                  </a:lnTo>
                  <a:lnTo>
                    <a:pt x="12" y="7"/>
                  </a:lnTo>
                  <a:lnTo>
                    <a:pt x="13" y="7"/>
                  </a:lnTo>
                  <a:lnTo>
                    <a:pt x="15" y="7"/>
                  </a:lnTo>
                  <a:lnTo>
                    <a:pt x="16" y="5"/>
                  </a:lnTo>
                  <a:lnTo>
                    <a:pt x="17" y="5"/>
                  </a:lnTo>
                  <a:lnTo>
                    <a:pt x="17" y="7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20" y="7"/>
                  </a:lnTo>
                  <a:lnTo>
                    <a:pt x="20" y="8"/>
                  </a:lnTo>
                  <a:lnTo>
                    <a:pt x="20" y="9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7"/>
                  </a:lnTo>
                  <a:lnTo>
                    <a:pt x="25" y="7"/>
                  </a:lnTo>
                  <a:lnTo>
                    <a:pt x="25" y="5"/>
                  </a:lnTo>
                  <a:lnTo>
                    <a:pt x="26" y="5"/>
                  </a:lnTo>
                  <a:lnTo>
                    <a:pt x="26" y="7"/>
                  </a:lnTo>
                  <a:lnTo>
                    <a:pt x="27" y="7"/>
                  </a:lnTo>
                  <a:lnTo>
                    <a:pt x="27" y="5"/>
                  </a:lnTo>
                  <a:lnTo>
                    <a:pt x="26" y="5"/>
                  </a:lnTo>
                  <a:lnTo>
                    <a:pt x="26" y="4"/>
                  </a:lnTo>
                  <a:lnTo>
                    <a:pt x="27" y="4"/>
                  </a:lnTo>
                  <a:lnTo>
                    <a:pt x="29" y="4"/>
                  </a:lnTo>
                  <a:lnTo>
                    <a:pt x="29" y="3"/>
                  </a:lnTo>
                  <a:lnTo>
                    <a:pt x="30" y="3"/>
                  </a:lnTo>
                  <a:lnTo>
                    <a:pt x="30" y="1"/>
                  </a:lnTo>
                  <a:lnTo>
                    <a:pt x="31" y="1"/>
                  </a:lnTo>
                  <a:lnTo>
                    <a:pt x="33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37" name="Freeform 35371">
              <a:extLst>
                <a:ext uri="{FF2B5EF4-FFF2-40B4-BE49-F238E27FC236}">
                  <a16:creationId xmlns:a16="http://schemas.microsoft.com/office/drawing/2014/main" id="{A75B4396-575E-7BC0-33D7-A5437D292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2738" y="24907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38" name="Rectangle 35372">
              <a:extLst>
                <a:ext uri="{FF2B5EF4-FFF2-40B4-BE49-F238E27FC236}">
                  <a16:creationId xmlns:a16="http://schemas.microsoft.com/office/drawing/2014/main" id="{911AA624-14BA-68FB-3D6E-0606AE2AC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9401" y="248602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39" name="Freeform 35373">
              <a:extLst>
                <a:ext uri="{FF2B5EF4-FFF2-40B4-BE49-F238E27FC236}">
                  <a16:creationId xmlns:a16="http://schemas.microsoft.com/office/drawing/2014/main" id="{936F602F-302B-93A2-0C04-4A4E3D0899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2726" y="243522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40" name="Freeform 35374">
              <a:extLst>
                <a:ext uri="{FF2B5EF4-FFF2-40B4-BE49-F238E27FC236}">
                  <a16:creationId xmlns:a16="http://schemas.microsoft.com/office/drawing/2014/main" id="{A82D62BA-6CFF-915D-5B10-00E5D3EF38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251" y="243522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41" name="Rectangle 35375">
              <a:extLst>
                <a:ext uri="{FF2B5EF4-FFF2-40B4-BE49-F238E27FC236}">
                  <a16:creationId xmlns:a16="http://schemas.microsoft.com/office/drawing/2014/main" id="{BF5FB051-0DDF-6A22-836C-69C06EE7E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0026" y="24304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42" name="Rectangle 35376">
              <a:extLst>
                <a:ext uri="{FF2B5EF4-FFF2-40B4-BE49-F238E27FC236}">
                  <a16:creationId xmlns:a16="http://schemas.microsoft.com/office/drawing/2014/main" id="{53D87358-17A7-286A-E109-43A9F4B12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4151" y="24288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43" name="Rectangle 35377">
              <a:extLst>
                <a:ext uri="{FF2B5EF4-FFF2-40B4-BE49-F238E27FC236}">
                  <a16:creationId xmlns:a16="http://schemas.microsoft.com/office/drawing/2014/main" id="{2F957E78-54A9-F7F0-04A5-16AC8D89C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2563" y="24272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44" name="Freeform 35378">
              <a:extLst>
                <a:ext uri="{FF2B5EF4-FFF2-40B4-BE49-F238E27FC236}">
                  <a16:creationId xmlns:a16="http://schemas.microsoft.com/office/drawing/2014/main" id="{1D265918-FA16-C5AD-14B0-25FED54DF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1426" y="242252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45" name="Rectangle 35379">
              <a:extLst>
                <a:ext uri="{FF2B5EF4-FFF2-40B4-BE49-F238E27FC236}">
                  <a16:creationId xmlns:a16="http://schemas.microsoft.com/office/drawing/2014/main" id="{EFAEF4BB-3C01-39A7-B686-03D98B2F8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9388" y="24209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46" name="Freeform 35380">
              <a:extLst>
                <a:ext uri="{FF2B5EF4-FFF2-40B4-BE49-F238E27FC236}">
                  <a16:creationId xmlns:a16="http://schemas.microsoft.com/office/drawing/2014/main" id="{9FD596F7-123B-D9F9-8CB3-E94260FE8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7801" y="241935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0 h 1"/>
                <a:gd name="T8" fmla="*/ 1 w 1"/>
                <a:gd name="T9" fmla="*/ 1 h 1"/>
                <a:gd name="T10" fmla="*/ 1 w 1"/>
                <a:gd name="T11" fmla="*/ 1 h 1"/>
                <a:gd name="T12" fmla="*/ 0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47" name="Freeform 35381">
              <a:extLst>
                <a:ext uri="{FF2B5EF4-FFF2-40B4-BE49-F238E27FC236}">
                  <a16:creationId xmlns:a16="http://schemas.microsoft.com/office/drawing/2014/main" id="{5048C484-4086-792E-3FA3-6CB6242651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1451" y="2416176"/>
              <a:ext cx="6350" cy="3175"/>
            </a:xfrm>
            <a:custGeom>
              <a:avLst/>
              <a:gdLst>
                <a:gd name="T0" fmla="*/ 0 w 4"/>
                <a:gd name="T1" fmla="*/ 2 h 2"/>
                <a:gd name="T2" fmla="*/ 0 w 4"/>
                <a:gd name="T3" fmla="*/ 2 h 2"/>
                <a:gd name="T4" fmla="*/ 0 w 4"/>
                <a:gd name="T5" fmla="*/ 0 h 2"/>
                <a:gd name="T6" fmla="*/ 1 w 4"/>
                <a:gd name="T7" fmla="*/ 0 h 2"/>
                <a:gd name="T8" fmla="*/ 3 w 4"/>
                <a:gd name="T9" fmla="*/ 0 h 2"/>
                <a:gd name="T10" fmla="*/ 4 w 4"/>
                <a:gd name="T11" fmla="*/ 0 h 2"/>
                <a:gd name="T12" fmla="*/ 4 w 4"/>
                <a:gd name="T13" fmla="*/ 2 h 2"/>
                <a:gd name="T14" fmla="*/ 3 w 4"/>
                <a:gd name="T15" fmla="*/ 2 h 2"/>
                <a:gd name="T16" fmla="*/ 3 w 4"/>
                <a:gd name="T17" fmla="*/ 2 h 2"/>
                <a:gd name="T18" fmla="*/ 1 w 4"/>
                <a:gd name="T19" fmla="*/ 2 h 2"/>
                <a:gd name="T20" fmla="*/ 0 w 4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48" name="Rectangle 35382">
              <a:extLst>
                <a:ext uri="{FF2B5EF4-FFF2-40B4-BE49-F238E27FC236}">
                  <a16:creationId xmlns:a16="http://schemas.microsoft.com/office/drawing/2014/main" id="{701D6DF0-A31A-6CCB-C385-B30D7555C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6663" y="23987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49" name="Rectangle 35383">
              <a:extLst>
                <a:ext uri="{FF2B5EF4-FFF2-40B4-BE49-F238E27FC236}">
                  <a16:creationId xmlns:a16="http://schemas.microsoft.com/office/drawing/2014/main" id="{A11B5DD9-EC63-0E13-CF13-6E39294D4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9038" y="23860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50" name="Rectangle 35384">
              <a:extLst>
                <a:ext uri="{FF2B5EF4-FFF2-40B4-BE49-F238E27FC236}">
                  <a16:creationId xmlns:a16="http://schemas.microsoft.com/office/drawing/2014/main" id="{A8E1BA9D-BDCD-43FA-3FDF-FA9DA8C0C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076" y="23780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51" name="Freeform 35385">
              <a:extLst>
                <a:ext uri="{FF2B5EF4-FFF2-40B4-BE49-F238E27FC236}">
                  <a16:creationId xmlns:a16="http://schemas.microsoft.com/office/drawing/2014/main" id="{98712D45-C795-AB27-5024-CFD6EE8420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6501" y="2370138"/>
              <a:ext cx="4763" cy="6350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2 h 4"/>
                <a:gd name="T4" fmla="*/ 1 w 3"/>
                <a:gd name="T5" fmla="*/ 2 h 4"/>
                <a:gd name="T6" fmla="*/ 1 w 3"/>
                <a:gd name="T7" fmla="*/ 1 h 4"/>
                <a:gd name="T8" fmla="*/ 1 w 3"/>
                <a:gd name="T9" fmla="*/ 0 h 4"/>
                <a:gd name="T10" fmla="*/ 3 w 3"/>
                <a:gd name="T11" fmla="*/ 0 h 4"/>
                <a:gd name="T12" fmla="*/ 3 w 3"/>
                <a:gd name="T13" fmla="*/ 1 h 4"/>
                <a:gd name="T14" fmla="*/ 3 w 3"/>
                <a:gd name="T15" fmla="*/ 2 h 4"/>
                <a:gd name="T16" fmla="*/ 3 w 3"/>
                <a:gd name="T17" fmla="*/ 4 h 4"/>
                <a:gd name="T18" fmla="*/ 1 w 3"/>
                <a:gd name="T19" fmla="*/ 4 h 4"/>
                <a:gd name="T20" fmla="*/ 0 w 3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4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52" name="Freeform 35386">
              <a:extLst>
                <a:ext uri="{FF2B5EF4-FFF2-40B4-BE49-F238E27FC236}">
                  <a16:creationId xmlns:a16="http://schemas.microsoft.com/office/drawing/2014/main" id="{3FAB4DA3-546A-6B99-D8E3-094CC611B8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438" y="2357438"/>
              <a:ext cx="12700" cy="7938"/>
            </a:xfrm>
            <a:custGeom>
              <a:avLst/>
              <a:gdLst>
                <a:gd name="T0" fmla="*/ 0 w 8"/>
                <a:gd name="T1" fmla="*/ 5 h 5"/>
                <a:gd name="T2" fmla="*/ 0 w 8"/>
                <a:gd name="T3" fmla="*/ 4 h 5"/>
                <a:gd name="T4" fmla="*/ 2 w 8"/>
                <a:gd name="T5" fmla="*/ 4 h 5"/>
                <a:gd name="T6" fmla="*/ 2 w 8"/>
                <a:gd name="T7" fmla="*/ 3 h 5"/>
                <a:gd name="T8" fmla="*/ 3 w 8"/>
                <a:gd name="T9" fmla="*/ 3 h 5"/>
                <a:gd name="T10" fmla="*/ 3 w 8"/>
                <a:gd name="T11" fmla="*/ 1 h 5"/>
                <a:gd name="T12" fmla="*/ 4 w 8"/>
                <a:gd name="T13" fmla="*/ 1 h 5"/>
                <a:gd name="T14" fmla="*/ 5 w 8"/>
                <a:gd name="T15" fmla="*/ 1 h 5"/>
                <a:gd name="T16" fmla="*/ 5 w 8"/>
                <a:gd name="T17" fmla="*/ 0 h 5"/>
                <a:gd name="T18" fmla="*/ 7 w 8"/>
                <a:gd name="T19" fmla="*/ 0 h 5"/>
                <a:gd name="T20" fmla="*/ 8 w 8"/>
                <a:gd name="T21" fmla="*/ 0 h 5"/>
                <a:gd name="T22" fmla="*/ 8 w 8"/>
                <a:gd name="T23" fmla="*/ 1 h 5"/>
                <a:gd name="T24" fmla="*/ 7 w 8"/>
                <a:gd name="T25" fmla="*/ 1 h 5"/>
                <a:gd name="T26" fmla="*/ 7 w 8"/>
                <a:gd name="T27" fmla="*/ 3 h 5"/>
                <a:gd name="T28" fmla="*/ 5 w 8"/>
                <a:gd name="T29" fmla="*/ 3 h 5"/>
                <a:gd name="T30" fmla="*/ 5 w 8"/>
                <a:gd name="T31" fmla="*/ 4 h 5"/>
                <a:gd name="T32" fmla="*/ 4 w 8"/>
                <a:gd name="T33" fmla="*/ 4 h 5"/>
                <a:gd name="T34" fmla="*/ 3 w 8"/>
                <a:gd name="T35" fmla="*/ 4 h 5"/>
                <a:gd name="T36" fmla="*/ 3 w 8"/>
                <a:gd name="T37" fmla="*/ 5 h 5"/>
                <a:gd name="T38" fmla="*/ 2 w 8"/>
                <a:gd name="T39" fmla="*/ 5 h 5"/>
                <a:gd name="T40" fmla="*/ 0 w 8"/>
                <a:gd name="T4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" h="5">
                  <a:moveTo>
                    <a:pt x="0" y="5"/>
                  </a:moveTo>
                  <a:lnTo>
                    <a:pt x="0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7" y="1"/>
                  </a:lnTo>
                  <a:lnTo>
                    <a:pt x="7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53" name="Rectangle 35387">
              <a:extLst>
                <a:ext uri="{FF2B5EF4-FFF2-40B4-BE49-F238E27FC236}">
                  <a16:creationId xmlns:a16="http://schemas.microsoft.com/office/drawing/2014/main" id="{66A1D646-F0C1-90D8-3878-F9350DC98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5551" y="23622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54" name="Freeform 35388">
              <a:extLst>
                <a:ext uri="{FF2B5EF4-FFF2-40B4-BE49-F238E27FC236}">
                  <a16:creationId xmlns:a16="http://schemas.microsoft.com/office/drawing/2014/main" id="{D731D6C9-93C5-3679-4262-6177E89CA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7138" y="235902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55" name="Freeform 35389">
              <a:extLst>
                <a:ext uri="{FF2B5EF4-FFF2-40B4-BE49-F238E27FC236}">
                  <a16:creationId xmlns:a16="http://schemas.microsoft.com/office/drawing/2014/main" id="{E0925351-93A2-CDB1-0C0B-56217C8E3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5551" y="2349501"/>
              <a:ext cx="3175" cy="4763"/>
            </a:xfrm>
            <a:custGeom>
              <a:avLst/>
              <a:gdLst>
                <a:gd name="T0" fmla="*/ 1 w 2"/>
                <a:gd name="T1" fmla="*/ 3 h 3"/>
                <a:gd name="T2" fmla="*/ 0 w 2"/>
                <a:gd name="T3" fmla="*/ 1 h 3"/>
                <a:gd name="T4" fmla="*/ 1 w 2"/>
                <a:gd name="T5" fmla="*/ 1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1 h 3"/>
                <a:gd name="T12" fmla="*/ 1 w 2"/>
                <a:gd name="T13" fmla="*/ 1 h 3"/>
                <a:gd name="T14" fmla="*/ 1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56" name="Rectangle 35391">
              <a:extLst>
                <a:ext uri="{FF2B5EF4-FFF2-40B4-BE49-F238E27FC236}">
                  <a16:creationId xmlns:a16="http://schemas.microsoft.com/office/drawing/2014/main" id="{9A804514-49C2-5804-6DC3-F745B4446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8726" y="235108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57" name="Rectangle 35392">
              <a:extLst>
                <a:ext uri="{FF2B5EF4-FFF2-40B4-BE49-F238E27FC236}">
                  <a16:creationId xmlns:a16="http://schemas.microsoft.com/office/drawing/2014/main" id="{4B82357F-DC74-3F77-E13E-4B7E29CD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8726" y="23479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58" name="Rectangle 35393">
              <a:extLst>
                <a:ext uri="{FF2B5EF4-FFF2-40B4-BE49-F238E27FC236}">
                  <a16:creationId xmlns:a16="http://schemas.microsoft.com/office/drawing/2014/main" id="{7743BA42-5D1E-6E25-3FE1-C1F4A6568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163" y="23288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59" name="Freeform 35394">
              <a:extLst>
                <a:ext uri="{FF2B5EF4-FFF2-40B4-BE49-F238E27FC236}">
                  <a16:creationId xmlns:a16="http://schemas.microsoft.com/office/drawing/2014/main" id="{5EEE21A6-5DB1-7D3E-5514-BE6E89A53B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7326" y="2324101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2 w 3"/>
                <a:gd name="T5" fmla="*/ 2 h 3"/>
                <a:gd name="T6" fmla="*/ 2 w 3"/>
                <a:gd name="T7" fmla="*/ 0 h 3"/>
                <a:gd name="T8" fmla="*/ 3 w 3"/>
                <a:gd name="T9" fmla="*/ 0 h 3"/>
                <a:gd name="T10" fmla="*/ 3 w 3"/>
                <a:gd name="T11" fmla="*/ 2 h 3"/>
                <a:gd name="T12" fmla="*/ 2 w 3"/>
                <a:gd name="T13" fmla="*/ 2 h 3"/>
                <a:gd name="T14" fmla="*/ 2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60" name="Freeform 35395">
              <a:extLst>
                <a:ext uri="{FF2B5EF4-FFF2-40B4-BE49-F238E27FC236}">
                  <a16:creationId xmlns:a16="http://schemas.microsoft.com/office/drawing/2014/main" id="{0A5C00BB-C466-22F5-5E08-C7834E439B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5838" y="2319338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61" name="Freeform 35396">
              <a:extLst>
                <a:ext uri="{FF2B5EF4-FFF2-40B4-BE49-F238E27FC236}">
                  <a16:creationId xmlns:a16="http://schemas.microsoft.com/office/drawing/2014/main" id="{66A7900E-08F0-2B5B-A21B-D85B5EFEB8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7901" y="231616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62" name="Freeform 35397">
              <a:extLst>
                <a:ext uri="{FF2B5EF4-FFF2-40B4-BE49-F238E27FC236}">
                  <a16:creationId xmlns:a16="http://schemas.microsoft.com/office/drawing/2014/main" id="{FC5EE5BE-5947-0154-3797-152C50FC0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0051" y="2316163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1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1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63" name="Rectangle 35398">
              <a:extLst>
                <a:ext uri="{FF2B5EF4-FFF2-40B4-BE49-F238E27FC236}">
                  <a16:creationId xmlns:a16="http://schemas.microsoft.com/office/drawing/2014/main" id="{B8568715-488D-E571-6753-FD8AE85C4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4176" y="23098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64" name="Freeform 35399">
              <a:extLst>
                <a:ext uri="{FF2B5EF4-FFF2-40B4-BE49-F238E27FC236}">
                  <a16:creationId xmlns:a16="http://schemas.microsoft.com/office/drawing/2014/main" id="{BBD9FBE0-8EEA-48A2-FE96-FBFE72F1F4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038" y="2300288"/>
              <a:ext cx="6350" cy="476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1 h 3"/>
                <a:gd name="T4" fmla="*/ 1 w 4"/>
                <a:gd name="T5" fmla="*/ 1 h 3"/>
                <a:gd name="T6" fmla="*/ 1 w 4"/>
                <a:gd name="T7" fmla="*/ 0 h 3"/>
                <a:gd name="T8" fmla="*/ 2 w 4"/>
                <a:gd name="T9" fmla="*/ 0 h 3"/>
                <a:gd name="T10" fmla="*/ 4 w 4"/>
                <a:gd name="T11" fmla="*/ 0 h 3"/>
                <a:gd name="T12" fmla="*/ 4 w 4"/>
                <a:gd name="T13" fmla="*/ 1 h 3"/>
                <a:gd name="T14" fmla="*/ 2 w 4"/>
                <a:gd name="T15" fmla="*/ 1 h 3"/>
                <a:gd name="T16" fmla="*/ 2 w 4"/>
                <a:gd name="T17" fmla="*/ 3 h 3"/>
                <a:gd name="T18" fmla="*/ 1 w 4"/>
                <a:gd name="T19" fmla="*/ 3 h 3"/>
                <a:gd name="T20" fmla="*/ 0 w 4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65" name="Freeform 35400">
              <a:extLst>
                <a:ext uri="{FF2B5EF4-FFF2-40B4-BE49-F238E27FC236}">
                  <a16:creationId xmlns:a16="http://schemas.microsoft.com/office/drawing/2014/main" id="{CFEB1397-8B9A-DAE2-20F8-BEFB1F525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1713" y="2295526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3 h 4"/>
                <a:gd name="T4" fmla="*/ 0 w 4"/>
                <a:gd name="T5" fmla="*/ 2 h 4"/>
                <a:gd name="T6" fmla="*/ 2 w 4"/>
                <a:gd name="T7" fmla="*/ 2 h 4"/>
                <a:gd name="T8" fmla="*/ 2 w 4"/>
                <a:gd name="T9" fmla="*/ 0 h 4"/>
                <a:gd name="T10" fmla="*/ 3 w 4"/>
                <a:gd name="T11" fmla="*/ 0 h 4"/>
                <a:gd name="T12" fmla="*/ 4 w 4"/>
                <a:gd name="T13" fmla="*/ 0 h 4"/>
                <a:gd name="T14" fmla="*/ 4 w 4"/>
                <a:gd name="T15" fmla="*/ 2 h 4"/>
                <a:gd name="T16" fmla="*/ 3 w 4"/>
                <a:gd name="T17" fmla="*/ 2 h 4"/>
                <a:gd name="T18" fmla="*/ 2 w 4"/>
                <a:gd name="T19" fmla="*/ 2 h 4"/>
                <a:gd name="T20" fmla="*/ 2 w 4"/>
                <a:gd name="T21" fmla="*/ 3 h 4"/>
                <a:gd name="T22" fmla="*/ 0 w 4"/>
                <a:gd name="T2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66" name="Rectangle 35401">
              <a:extLst>
                <a:ext uri="{FF2B5EF4-FFF2-40B4-BE49-F238E27FC236}">
                  <a16:creationId xmlns:a16="http://schemas.microsoft.com/office/drawing/2014/main" id="{E290002D-EBEC-BADC-D6E2-86BFDA528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8063" y="23002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67" name="Freeform 35402">
              <a:extLst>
                <a:ext uri="{FF2B5EF4-FFF2-40B4-BE49-F238E27FC236}">
                  <a16:creationId xmlns:a16="http://schemas.microsoft.com/office/drawing/2014/main" id="{F333A5D3-CF3F-25FA-ED46-4864B7DEB6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4413" y="23002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68" name="Rectangle 35403">
              <a:extLst>
                <a:ext uri="{FF2B5EF4-FFF2-40B4-BE49-F238E27FC236}">
                  <a16:creationId xmlns:a16="http://schemas.microsoft.com/office/drawing/2014/main" id="{935375A0-BBF3-F2D2-0611-D2116A408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6001" y="229870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69" name="Freeform 35404">
              <a:extLst>
                <a:ext uri="{FF2B5EF4-FFF2-40B4-BE49-F238E27FC236}">
                  <a16:creationId xmlns:a16="http://schemas.microsoft.com/office/drawing/2014/main" id="{003DE71D-2B33-ADD6-8A17-0AE3E1DCE8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9176" y="2298701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70" name="Rectangle 35405">
              <a:extLst>
                <a:ext uri="{FF2B5EF4-FFF2-40B4-BE49-F238E27FC236}">
                  <a16:creationId xmlns:a16="http://schemas.microsoft.com/office/drawing/2014/main" id="{9FF33411-D19B-54AD-D7F1-72015C46E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8063" y="229552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71" name="Freeform 35406">
              <a:extLst>
                <a:ext uri="{FF2B5EF4-FFF2-40B4-BE49-F238E27FC236}">
                  <a16:creationId xmlns:a16="http://schemas.microsoft.com/office/drawing/2014/main" id="{4F5F345F-9AFE-5098-2820-DB9B6C591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051" y="229552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72" name="Rectangle 35407">
              <a:extLst>
                <a:ext uri="{FF2B5EF4-FFF2-40B4-BE49-F238E27FC236}">
                  <a16:creationId xmlns:a16="http://schemas.microsoft.com/office/drawing/2014/main" id="{1DE4BE7F-5F1A-04F6-48C1-566781655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9088" y="22764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73" name="Freeform 35408">
              <a:extLst>
                <a:ext uri="{FF2B5EF4-FFF2-40B4-BE49-F238E27FC236}">
                  <a16:creationId xmlns:a16="http://schemas.microsoft.com/office/drawing/2014/main" id="{E1325D56-ADB8-51BB-2685-55549D28D1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3163" y="2273301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2 w 2"/>
                <a:gd name="T5" fmla="*/ 0 h 2"/>
                <a:gd name="T6" fmla="*/ 0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74" name="Freeform 35409">
              <a:extLst>
                <a:ext uri="{FF2B5EF4-FFF2-40B4-BE49-F238E27FC236}">
                  <a16:creationId xmlns:a16="http://schemas.microsoft.com/office/drawing/2014/main" id="{5203FEC0-BBA6-4D38-D913-3959ABFDB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9188" y="227171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75" name="Freeform 35410">
              <a:extLst>
                <a:ext uri="{FF2B5EF4-FFF2-40B4-BE49-F238E27FC236}">
                  <a16:creationId xmlns:a16="http://schemas.microsoft.com/office/drawing/2014/main" id="{F7E32352-FB41-ED26-252D-5764F3A03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0776" y="2270126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76" name="Freeform 35411">
              <a:extLst>
                <a:ext uri="{FF2B5EF4-FFF2-40B4-BE49-F238E27FC236}">
                  <a16:creationId xmlns:a16="http://schemas.microsoft.com/office/drawing/2014/main" id="{F2D08A94-BA78-F46D-4D02-B5DEC161B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8401" y="2270126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1 w 3"/>
                <a:gd name="T5" fmla="*/ 1 h 2"/>
                <a:gd name="T6" fmla="*/ 1 w 3"/>
                <a:gd name="T7" fmla="*/ 0 h 2"/>
                <a:gd name="T8" fmla="*/ 2 w 3"/>
                <a:gd name="T9" fmla="*/ 0 h 2"/>
                <a:gd name="T10" fmla="*/ 2 w 3"/>
                <a:gd name="T11" fmla="*/ 0 h 2"/>
                <a:gd name="T12" fmla="*/ 3 w 3"/>
                <a:gd name="T13" fmla="*/ 0 h 2"/>
                <a:gd name="T14" fmla="*/ 3 w 3"/>
                <a:gd name="T15" fmla="*/ 0 h 2"/>
                <a:gd name="T16" fmla="*/ 3 w 3"/>
                <a:gd name="T17" fmla="*/ 1 h 2"/>
                <a:gd name="T18" fmla="*/ 3 w 3"/>
                <a:gd name="T19" fmla="*/ 2 h 2"/>
                <a:gd name="T20" fmla="*/ 2 w 3"/>
                <a:gd name="T21" fmla="*/ 2 h 2"/>
                <a:gd name="T22" fmla="*/ 1 w 3"/>
                <a:gd name="T23" fmla="*/ 2 h 2"/>
                <a:gd name="T24" fmla="*/ 0 w 3"/>
                <a:gd name="T2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77" name="Rectangle 35412">
              <a:extLst>
                <a:ext uri="{FF2B5EF4-FFF2-40B4-BE49-F238E27FC236}">
                  <a16:creationId xmlns:a16="http://schemas.microsoft.com/office/drawing/2014/main" id="{EDA6FFFE-FF81-BC35-6B21-9D7B1AD10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2813" y="22653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78" name="Freeform 35413">
              <a:extLst>
                <a:ext uri="{FF2B5EF4-FFF2-40B4-BE49-F238E27FC236}">
                  <a16:creationId xmlns:a16="http://schemas.microsoft.com/office/drawing/2014/main" id="{960F3145-BBD6-4C5E-6830-54D7F5E725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051" y="2263776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79" name="Rectangle 35414">
              <a:extLst>
                <a:ext uri="{FF2B5EF4-FFF2-40B4-BE49-F238E27FC236}">
                  <a16:creationId xmlns:a16="http://schemas.microsoft.com/office/drawing/2014/main" id="{84789B26-98BE-40B9-DDA9-7585F3216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0613" y="22621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80" name="Freeform 35415">
              <a:extLst>
                <a:ext uri="{FF2B5EF4-FFF2-40B4-BE49-F238E27FC236}">
                  <a16:creationId xmlns:a16="http://schemas.microsoft.com/office/drawing/2014/main" id="{91E1A064-4CC0-78FD-C1F7-FE2371F337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188" y="2255838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1 w 3"/>
                <a:gd name="T5" fmla="*/ 1 h 2"/>
                <a:gd name="T6" fmla="*/ 1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3 w 3"/>
                <a:gd name="T13" fmla="*/ 2 h 2"/>
                <a:gd name="T14" fmla="*/ 1 w 3"/>
                <a:gd name="T15" fmla="*/ 2 h 2"/>
                <a:gd name="T16" fmla="*/ 0 w 3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81" name="Freeform 35416">
              <a:extLst>
                <a:ext uri="{FF2B5EF4-FFF2-40B4-BE49-F238E27FC236}">
                  <a16:creationId xmlns:a16="http://schemas.microsoft.com/office/drawing/2014/main" id="{F4B5038D-09FC-7983-C9B5-F38721A04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5838" y="224313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1 w 3"/>
                <a:gd name="T9" fmla="*/ 1 h 1"/>
                <a:gd name="T10" fmla="*/ 0 w 3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82" name="Rectangle 35417">
              <a:extLst>
                <a:ext uri="{FF2B5EF4-FFF2-40B4-BE49-F238E27FC236}">
                  <a16:creationId xmlns:a16="http://schemas.microsoft.com/office/drawing/2014/main" id="{2888BECE-15AE-349D-36D1-589F6A98E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2813" y="22415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83" name="Freeform 35418">
              <a:extLst>
                <a:ext uri="{FF2B5EF4-FFF2-40B4-BE49-F238E27FC236}">
                  <a16:creationId xmlns:a16="http://schemas.microsoft.com/office/drawing/2014/main" id="{C703E39D-A1BD-1FB1-39CC-5F534C9C7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5513" y="2230438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0 w 1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84" name="Rectangle 35419">
              <a:extLst>
                <a:ext uri="{FF2B5EF4-FFF2-40B4-BE49-F238E27FC236}">
                  <a16:creationId xmlns:a16="http://schemas.microsoft.com/office/drawing/2014/main" id="{DB433B23-E00C-05EA-95E0-6F834AE49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5676" y="22304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85" name="Freeform 35420">
              <a:extLst>
                <a:ext uri="{FF2B5EF4-FFF2-40B4-BE49-F238E27FC236}">
                  <a16:creationId xmlns:a16="http://schemas.microsoft.com/office/drawing/2014/main" id="{CBB0443F-B1FC-E1BF-3974-F3676944E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4563" y="2224088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2 w 3"/>
                <a:gd name="T5" fmla="*/ 2 h 3"/>
                <a:gd name="T6" fmla="*/ 2 w 3"/>
                <a:gd name="T7" fmla="*/ 0 h 3"/>
                <a:gd name="T8" fmla="*/ 3 w 3"/>
                <a:gd name="T9" fmla="*/ 2 h 3"/>
                <a:gd name="T10" fmla="*/ 3 w 3"/>
                <a:gd name="T11" fmla="*/ 3 h 3"/>
                <a:gd name="T12" fmla="*/ 2 w 3"/>
                <a:gd name="T13" fmla="*/ 3 h 3"/>
                <a:gd name="T14" fmla="*/ 0 w 3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86" name="Rectangle 35421">
              <a:extLst>
                <a:ext uri="{FF2B5EF4-FFF2-40B4-BE49-F238E27FC236}">
                  <a16:creationId xmlns:a16="http://schemas.microsoft.com/office/drawing/2014/main" id="{E1C1CC06-AC94-4B56-AC89-76A05B7D5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4251" y="22272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87" name="Freeform 35422">
              <a:extLst>
                <a:ext uri="{FF2B5EF4-FFF2-40B4-BE49-F238E27FC236}">
                  <a16:creationId xmlns:a16="http://schemas.microsoft.com/office/drawing/2014/main" id="{E90E3F22-DADC-AAB5-CEBD-88F9B3E2F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7426" y="2224088"/>
              <a:ext cx="3175" cy="3175"/>
            </a:xfrm>
            <a:custGeom>
              <a:avLst/>
              <a:gdLst>
                <a:gd name="T0" fmla="*/ 2 w 2"/>
                <a:gd name="T1" fmla="*/ 2 h 2"/>
                <a:gd name="T2" fmla="*/ 0 w 2"/>
                <a:gd name="T3" fmla="*/ 0 h 2"/>
                <a:gd name="T4" fmla="*/ 2 w 2"/>
                <a:gd name="T5" fmla="*/ 0 h 2"/>
                <a:gd name="T6" fmla="*/ 2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88" name="Rectangle 35423">
              <a:extLst>
                <a:ext uri="{FF2B5EF4-FFF2-40B4-BE49-F238E27FC236}">
                  <a16:creationId xmlns:a16="http://schemas.microsoft.com/office/drawing/2014/main" id="{C613F739-CB41-0477-794B-47AFA6D52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1551" y="22209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89" name="Freeform 35424">
              <a:extLst>
                <a:ext uri="{FF2B5EF4-FFF2-40B4-BE49-F238E27FC236}">
                  <a16:creationId xmlns:a16="http://schemas.microsoft.com/office/drawing/2014/main" id="{631F7158-CB30-8C62-FFDD-9767AAE18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2976" y="221773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2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90" name="Rectangle 35425">
              <a:extLst>
                <a:ext uri="{FF2B5EF4-FFF2-40B4-BE49-F238E27FC236}">
                  <a16:creationId xmlns:a16="http://schemas.microsoft.com/office/drawing/2014/main" id="{6678B355-0825-83E0-A3A0-EBCC7F868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8851" y="22209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91" name="Freeform 35426">
              <a:extLst>
                <a:ext uri="{FF2B5EF4-FFF2-40B4-BE49-F238E27FC236}">
                  <a16:creationId xmlns:a16="http://schemas.microsoft.com/office/drawing/2014/main" id="{F3D60963-5042-C404-22AB-0E9E58D788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0913" y="2216151"/>
              <a:ext cx="7938" cy="4763"/>
            </a:xfrm>
            <a:custGeom>
              <a:avLst/>
              <a:gdLst>
                <a:gd name="T0" fmla="*/ 0 w 5"/>
                <a:gd name="T1" fmla="*/ 3 h 3"/>
                <a:gd name="T2" fmla="*/ 0 w 5"/>
                <a:gd name="T3" fmla="*/ 1 h 3"/>
                <a:gd name="T4" fmla="*/ 2 w 5"/>
                <a:gd name="T5" fmla="*/ 1 h 3"/>
                <a:gd name="T6" fmla="*/ 2 w 5"/>
                <a:gd name="T7" fmla="*/ 0 h 3"/>
                <a:gd name="T8" fmla="*/ 3 w 5"/>
                <a:gd name="T9" fmla="*/ 0 h 3"/>
                <a:gd name="T10" fmla="*/ 4 w 5"/>
                <a:gd name="T11" fmla="*/ 0 h 3"/>
                <a:gd name="T12" fmla="*/ 5 w 5"/>
                <a:gd name="T13" fmla="*/ 0 h 3"/>
                <a:gd name="T14" fmla="*/ 5 w 5"/>
                <a:gd name="T15" fmla="*/ 1 h 3"/>
                <a:gd name="T16" fmla="*/ 4 w 5"/>
                <a:gd name="T17" fmla="*/ 1 h 3"/>
                <a:gd name="T18" fmla="*/ 3 w 5"/>
                <a:gd name="T19" fmla="*/ 1 h 3"/>
                <a:gd name="T20" fmla="*/ 3 w 5"/>
                <a:gd name="T21" fmla="*/ 3 h 3"/>
                <a:gd name="T22" fmla="*/ 2 w 5"/>
                <a:gd name="T23" fmla="*/ 3 h 3"/>
                <a:gd name="T24" fmla="*/ 0 w 5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3">
                  <a:moveTo>
                    <a:pt x="0" y="3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92" name="Freeform 35427">
              <a:extLst>
                <a:ext uri="{FF2B5EF4-FFF2-40B4-BE49-F238E27FC236}">
                  <a16:creationId xmlns:a16="http://schemas.microsoft.com/office/drawing/2014/main" id="{22F429BD-4BA4-DD1C-27BA-FDBE2AA5A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3813" y="220027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93" name="Freeform 35428">
              <a:extLst>
                <a:ext uri="{FF2B5EF4-FFF2-40B4-BE49-F238E27FC236}">
                  <a16:creationId xmlns:a16="http://schemas.microsoft.com/office/drawing/2014/main" id="{2AD20049-20BC-920D-8AC4-FE6EE7685F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501" y="216535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94" name="Rectangle 35429">
              <a:extLst>
                <a:ext uri="{FF2B5EF4-FFF2-40B4-BE49-F238E27FC236}">
                  <a16:creationId xmlns:a16="http://schemas.microsoft.com/office/drawing/2014/main" id="{5AEED414-B7AA-B3B6-BF75-58696C936A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3351" y="20669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95" name="Rectangle 35430">
              <a:extLst>
                <a:ext uri="{FF2B5EF4-FFF2-40B4-BE49-F238E27FC236}">
                  <a16:creationId xmlns:a16="http://schemas.microsoft.com/office/drawing/2014/main" id="{9DED1D08-A76A-E481-4824-DB7ED2099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8113" y="20526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96" name="Freeform 35431">
              <a:extLst>
                <a:ext uri="{FF2B5EF4-FFF2-40B4-BE49-F238E27FC236}">
                  <a16:creationId xmlns:a16="http://schemas.microsoft.com/office/drawing/2014/main" id="{0C5949CE-2F49-1E14-3C2D-CE3B8F718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0538" y="2049463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1 h 3"/>
                <a:gd name="T6" fmla="*/ 1 w 2"/>
                <a:gd name="T7" fmla="*/ 1 h 3"/>
                <a:gd name="T8" fmla="*/ 1 w 2"/>
                <a:gd name="T9" fmla="*/ 0 h 3"/>
                <a:gd name="T10" fmla="*/ 2 w 2"/>
                <a:gd name="T11" fmla="*/ 0 h 3"/>
                <a:gd name="T12" fmla="*/ 2 w 2"/>
                <a:gd name="T13" fmla="*/ 1 h 3"/>
                <a:gd name="T14" fmla="*/ 1 w 2"/>
                <a:gd name="T15" fmla="*/ 3 h 3"/>
                <a:gd name="T16" fmla="*/ 0 w 2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97" name="Rectangle 35432">
              <a:extLst>
                <a:ext uri="{FF2B5EF4-FFF2-40B4-BE49-F238E27FC236}">
                  <a16:creationId xmlns:a16="http://schemas.microsoft.com/office/drawing/2014/main" id="{FBAA3F6A-459F-4955-E635-9B38353E5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2126" y="20066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98" name="Rectangle 35433">
              <a:extLst>
                <a:ext uri="{FF2B5EF4-FFF2-40B4-BE49-F238E27FC236}">
                  <a16:creationId xmlns:a16="http://schemas.microsoft.com/office/drawing/2014/main" id="{92704542-7D5D-1170-997C-1A21ACE43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3713" y="200342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699" name="Freeform 35434">
              <a:extLst>
                <a:ext uri="{FF2B5EF4-FFF2-40B4-BE49-F238E27FC236}">
                  <a16:creationId xmlns:a16="http://schemas.microsoft.com/office/drawing/2014/main" id="{F268C3D1-DCD6-C43B-671C-2A06CC8E04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8001" y="2001838"/>
              <a:ext cx="0" cy="1588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00" name="Freeform 35435">
              <a:extLst>
                <a:ext uri="{FF2B5EF4-FFF2-40B4-BE49-F238E27FC236}">
                  <a16:creationId xmlns:a16="http://schemas.microsoft.com/office/drawing/2014/main" id="{A49FE9B3-15B8-A2FB-6587-BCD37AD0C3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7651" y="19446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01" name="Freeform 35436">
              <a:extLst>
                <a:ext uri="{FF2B5EF4-FFF2-40B4-BE49-F238E27FC236}">
                  <a16:creationId xmlns:a16="http://schemas.microsoft.com/office/drawing/2014/main" id="{91C3A63D-04C4-15A4-D77B-F8640C804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4476" y="1936751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02" name="Freeform 35437">
              <a:extLst>
                <a:ext uri="{FF2B5EF4-FFF2-40B4-BE49-F238E27FC236}">
                  <a16:creationId xmlns:a16="http://schemas.microsoft.com/office/drawing/2014/main" id="{54AF3611-25BB-FDBE-6881-4C995D2DA3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7201" y="1928813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2 w 3"/>
                <a:gd name="T5" fmla="*/ 1 h 2"/>
                <a:gd name="T6" fmla="*/ 2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3 w 3"/>
                <a:gd name="T13" fmla="*/ 2 h 2"/>
                <a:gd name="T14" fmla="*/ 2 w 3"/>
                <a:gd name="T15" fmla="*/ 2 h 2"/>
                <a:gd name="T16" fmla="*/ 0 w 3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03" name="Freeform 35438">
              <a:extLst>
                <a:ext uri="{FF2B5EF4-FFF2-40B4-BE49-F238E27FC236}">
                  <a16:creationId xmlns:a16="http://schemas.microsoft.com/office/drawing/2014/main" id="{E9AFF382-3EBD-883E-8806-D4E8331855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9263" y="1925638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0 w 3"/>
                <a:gd name="T5" fmla="*/ 0 h 2"/>
                <a:gd name="T6" fmla="*/ 1 w 3"/>
                <a:gd name="T7" fmla="*/ 0 h 2"/>
                <a:gd name="T8" fmla="*/ 3 w 3"/>
                <a:gd name="T9" fmla="*/ 0 h 2"/>
                <a:gd name="T10" fmla="*/ 3 w 3"/>
                <a:gd name="T11" fmla="*/ 0 h 2"/>
                <a:gd name="T12" fmla="*/ 3 w 3"/>
                <a:gd name="T13" fmla="*/ 2 h 2"/>
                <a:gd name="T14" fmla="*/ 1 w 3"/>
                <a:gd name="T15" fmla="*/ 2 h 2"/>
                <a:gd name="T16" fmla="*/ 0 w 3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04" name="Rectangle 35439">
              <a:extLst>
                <a:ext uri="{FF2B5EF4-FFF2-40B4-BE49-F238E27FC236}">
                  <a16:creationId xmlns:a16="http://schemas.microsoft.com/office/drawing/2014/main" id="{7C1F4AEA-0A29-0646-BF51-682F0F8E1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5913" y="19018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05" name="Freeform 35440">
              <a:extLst>
                <a:ext uri="{FF2B5EF4-FFF2-40B4-BE49-F238E27FC236}">
                  <a16:creationId xmlns:a16="http://schemas.microsoft.com/office/drawing/2014/main" id="{0FAE0578-C714-265F-18FB-4894918B1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8463" y="1882776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1 w 1"/>
                <a:gd name="T13" fmla="*/ 3 h 3"/>
                <a:gd name="T14" fmla="*/ 0 w 1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06" name="Rectangle 35441">
              <a:extLst>
                <a:ext uri="{FF2B5EF4-FFF2-40B4-BE49-F238E27FC236}">
                  <a16:creationId xmlns:a16="http://schemas.microsoft.com/office/drawing/2014/main" id="{4D3328C8-3658-DF45-847B-26C89A7DD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463" y="18764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07" name="Rectangle 35442">
              <a:extLst>
                <a:ext uri="{FF2B5EF4-FFF2-40B4-BE49-F238E27FC236}">
                  <a16:creationId xmlns:a16="http://schemas.microsoft.com/office/drawing/2014/main" id="{211ED82E-A978-0F19-0E2C-AAB499680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988" y="18732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08" name="Rectangle 35443">
              <a:extLst>
                <a:ext uri="{FF2B5EF4-FFF2-40B4-BE49-F238E27FC236}">
                  <a16:creationId xmlns:a16="http://schemas.microsoft.com/office/drawing/2014/main" id="{6F7BBA68-ACD2-A756-FCE1-A649C74BE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5451" y="18716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09" name="Freeform 35444">
              <a:extLst>
                <a:ext uri="{FF2B5EF4-FFF2-40B4-BE49-F238E27FC236}">
                  <a16:creationId xmlns:a16="http://schemas.microsoft.com/office/drawing/2014/main" id="{485A5C47-A408-6896-334C-C55542BAE1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3388" y="186531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10" name="Rectangle 35445">
              <a:extLst>
                <a:ext uri="{FF2B5EF4-FFF2-40B4-BE49-F238E27FC236}">
                  <a16:creationId xmlns:a16="http://schemas.microsoft.com/office/drawing/2014/main" id="{F2CA528A-2170-A1F1-01CE-6400B4A53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201" y="18399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11" name="Freeform 35446">
              <a:extLst>
                <a:ext uri="{FF2B5EF4-FFF2-40B4-BE49-F238E27FC236}">
                  <a16:creationId xmlns:a16="http://schemas.microsoft.com/office/drawing/2014/main" id="{E8D344DD-B796-AE10-A709-05CCB9DAA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8951" y="1833563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12" name="Rectangle 35447">
              <a:extLst>
                <a:ext uri="{FF2B5EF4-FFF2-40B4-BE49-F238E27FC236}">
                  <a16:creationId xmlns:a16="http://schemas.microsoft.com/office/drawing/2014/main" id="{3B8C710E-C51A-C0C7-D770-1A8E435E0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9276" y="18081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13" name="Freeform 35448">
              <a:extLst>
                <a:ext uri="{FF2B5EF4-FFF2-40B4-BE49-F238E27FC236}">
                  <a16:creationId xmlns:a16="http://schemas.microsoft.com/office/drawing/2014/main" id="{0C9B1AC6-DB1F-FA29-90BD-6F3391699F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2076" y="3968751"/>
              <a:ext cx="76200" cy="39688"/>
            </a:xfrm>
            <a:custGeom>
              <a:avLst/>
              <a:gdLst>
                <a:gd name="T0" fmla="*/ 21 w 48"/>
                <a:gd name="T1" fmla="*/ 0 h 25"/>
                <a:gd name="T2" fmla="*/ 23 w 48"/>
                <a:gd name="T3" fmla="*/ 0 h 25"/>
                <a:gd name="T4" fmla="*/ 26 w 48"/>
                <a:gd name="T5" fmla="*/ 0 h 25"/>
                <a:gd name="T6" fmla="*/ 27 w 48"/>
                <a:gd name="T7" fmla="*/ 0 h 25"/>
                <a:gd name="T8" fmla="*/ 30 w 48"/>
                <a:gd name="T9" fmla="*/ 0 h 25"/>
                <a:gd name="T10" fmla="*/ 31 w 48"/>
                <a:gd name="T11" fmla="*/ 1 h 25"/>
                <a:gd name="T12" fmla="*/ 32 w 48"/>
                <a:gd name="T13" fmla="*/ 3 h 25"/>
                <a:gd name="T14" fmla="*/ 34 w 48"/>
                <a:gd name="T15" fmla="*/ 4 h 25"/>
                <a:gd name="T16" fmla="*/ 35 w 48"/>
                <a:gd name="T17" fmla="*/ 5 h 25"/>
                <a:gd name="T18" fmla="*/ 38 w 48"/>
                <a:gd name="T19" fmla="*/ 5 h 25"/>
                <a:gd name="T20" fmla="*/ 38 w 48"/>
                <a:gd name="T21" fmla="*/ 8 h 25"/>
                <a:gd name="T22" fmla="*/ 40 w 48"/>
                <a:gd name="T23" fmla="*/ 8 h 25"/>
                <a:gd name="T24" fmla="*/ 41 w 48"/>
                <a:gd name="T25" fmla="*/ 9 h 25"/>
                <a:gd name="T26" fmla="*/ 41 w 48"/>
                <a:gd name="T27" fmla="*/ 12 h 25"/>
                <a:gd name="T28" fmla="*/ 43 w 48"/>
                <a:gd name="T29" fmla="*/ 13 h 25"/>
                <a:gd name="T30" fmla="*/ 44 w 48"/>
                <a:gd name="T31" fmla="*/ 14 h 25"/>
                <a:gd name="T32" fmla="*/ 45 w 48"/>
                <a:gd name="T33" fmla="*/ 16 h 25"/>
                <a:gd name="T34" fmla="*/ 45 w 48"/>
                <a:gd name="T35" fmla="*/ 17 h 25"/>
                <a:gd name="T36" fmla="*/ 47 w 48"/>
                <a:gd name="T37" fmla="*/ 18 h 25"/>
                <a:gd name="T38" fmla="*/ 48 w 48"/>
                <a:gd name="T39" fmla="*/ 19 h 25"/>
                <a:gd name="T40" fmla="*/ 48 w 48"/>
                <a:gd name="T41" fmla="*/ 22 h 25"/>
                <a:gd name="T42" fmla="*/ 48 w 48"/>
                <a:gd name="T43" fmla="*/ 25 h 25"/>
                <a:gd name="T44" fmla="*/ 45 w 48"/>
                <a:gd name="T45" fmla="*/ 25 h 25"/>
                <a:gd name="T46" fmla="*/ 44 w 48"/>
                <a:gd name="T47" fmla="*/ 23 h 25"/>
                <a:gd name="T48" fmla="*/ 41 w 48"/>
                <a:gd name="T49" fmla="*/ 23 h 25"/>
                <a:gd name="T50" fmla="*/ 39 w 48"/>
                <a:gd name="T51" fmla="*/ 23 h 25"/>
                <a:gd name="T52" fmla="*/ 38 w 48"/>
                <a:gd name="T53" fmla="*/ 22 h 25"/>
                <a:gd name="T54" fmla="*/ 35 w 48"/>
                <a:gd name="T55" fmla="*/ 22 h 25"/>
                <a:gd name="T56" fmla="*/ 32 w 48"/>
                <a:gd name="T57" fmla="*/ 22 h 25"/>
                <a:gd name="T58" fmla="*/ 31 w 48"/>
                <a:gd name="T59" fmla="*/ 21 h 25"/>
                <a:gd name="T60" fmla="*/ 30 w 48"/>
                <a:gd name="T61" fmla="*/ 19 h 25"/>
                <a:gd name="T62" fmla="*/ 27 w 48"/>
                <a:gd name="T63" fmla="*/ 19 h 25"/>
                <a:gd name="T64" fmla="*/ 26 w 48"/>
                <a:gd name="T65" fmla="*/ 19 h 25"/>
                <a:gd name="T66" fmla="*/ 25 w 48"/>
                <a:gd name="T67" fmla="*/ 18 h 25"/>
                <a:gd name="T68" fmla="*/ 23 w 48"/>
                <a:gd name="T69" fmla="*/ 19 h 25"/>
                <a:gd name="T70" fmla="*/ 21 w 48"/>
                <a:gd name="T71" fmla="*/ 19 h 25"/>
                <a:gd name="T72" fmla="*/ 20 w 48"/>
                <a:gd name="T73" fmla="*/ 18 h 25"/>
                <a:gd name="T74" fmla="*/ 17 w 48"/>
                <a:gd name="T75" fmla="*/ 18 h 25"/>
                <a:gd name="T76" fmla="*/ 14 w 48"/>
                <a:gd name="T77" fmla="*/ 18 h 25"/>
                <a:gd name="T78" fmla="*/ 13 w 48"/>
                <a:gd name="T79" fmla="*/ 17 h 25"/>
                <a:gd name="T80" fmla="*/ 11 w 48"/>
                <a:gd name="T81" fmla="*/ 17 h 25"/>
                <a:gd name="T82" fmla="*/ 8 w 48"/>
                <a:gd name="T83" fmla="*/ 17 h 25"/>
                <a:gd name="T84" fmla="*/ 7 w 48"/>
                <a:gd name="T85" fmla="*/ 16 h 25"/>
                <a:gd name="T86" fmla="*/ 4 w 48"/>
                <a:gd name="T87" fmla="*/ 16 h 25"/>
                <a:gd name="T88" fmla="*/ 3 w 48"/>
                <a:gd name="T89" fmla="*/ 16 h 25"/>
                <a:gd name="T90" fmla="*/ 0 w 48"/>
                <a:gd name="T91" fmla="*/ 16 h 25"/>
                <a:gd name="T92" fmla="*/ 2 w 48"/>
                <a:gd name="T93" fmla="*/ 13 h 25"/>
                <a:gd name="T94" fmla="*/ 2 w 48"/>
                <a:gd name="T95" fmla="*/ 10 h 25"/>
                <a:gd name="T96" fmla="*/ 3 w 48"/>
                <a:gd name="T97" fmla="*/ 9 h 25"/>
                <a:gd name="T98" fmla="*/ 4 w 48"/>
                <a:gd name="T99" fmla="*/ 8 h 25"/>
                <a:gd name="T100" fmla="*/ 5 w 48"/>
                <a:gd name="T101" fmla="*/ 7 h 25"/>
                <a:gd name="T102" fmla="*/ 7 w 48"/>
                <a:gd name="T103" fmla="*/ 5 h 25"/>
                <a:gd name="T104" fmla="*/ 8 w 48"/>
                <a:gd name="T105" fmla="*/ 4 h 25"/>
                <a:gd name="T106" fmla="*/ 9 w 48"/>
                <a:gd name="T107" fmla="*/ 5 h 25"/>
                <a:gd name="T108" fmla="*/ 11 w 48"/>
                <a:gd name="T109" fmla="*/ 4 h 25"/>
                <a:gd name="T110" fmla="*/ 12 w 48"/>
                <a:gd name="T111" fmla="*/ 3 h 25"/>
                <a:gd name="T112" fmla="*/ 14 w 48"/>
                <a:gd name="T113" fmla="*/ 1 h 25"/>
                <a:gd name="T114" fmla="*/ 17 w 48"/>
                <a:gd name="T115" fmla="*/ 1 h 25"/>
                <a:gd name="T116" fmla="*/ 20 w 48"/>
                <a:gd name="T117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" h="25">
                  <a:moveTo>
                    <a:pt x="21" y="1"/>
                  </a:moveTo>
                  <a:lnTo>
                    <a:pt x="21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0" y="1"/>
                  </a:lnTo>
                  <a:lnTo>
                    <a:pt x="31" y="1"/>
                  </a:lnTo>
                  <a:lnTo>
                    <a:pt x="31" y="3"/>
                  </a:lnTo>
                  <a:lnTo>
                    <a:pt x="32" y="3"/>
                  </a:lnTo>
                  <a:lnTo>
                    <a:pt x="34" y="3"/>
                  </a:lnTo>
                  <a:lnTo>
                    <a:pt x="34" y="4"/>
                  </a:lnTo>
                  <a:lnTo>
                    <a:pt x="35" y="4"/>
                  </a:lnTo>
                  <a:lnTo>
                    <a:pt x="35" y="5"/>
                  </a:lnTo>
                  <a:lnTo>
                    <a:pt x="36" y="5"/>
                  </a:lnTo>
                  <a:lnTo>
                    <a:pt x="38" y="5"/>
                  </a:lnTo>
                  <a:lnTo>
                    <a:pt x="38" y="7"/>
                  </a:lnTo>
                  <a:lnTo>
                    <a:pt x="38" y="8"/>
                  </a:lnTo>
                  <a:lnTo>
                    <a:pt x="39" y="8"/>
                  </a:lnTo>
                  <a:lnTo>
                    <a:pt x="40" y="8"/>
                  </a:lnTo>
                  <a:lnTo>
                    <a:pt x="40" y="9"/>
                  </a:lnTo>
                  <a:lnTo>
                    <a:pt x="41" y="9"/>
                  </a:lnTo>
                  <a:lnTo>
                    <a:pt x="41" y="10"/>
                  </a:lnTo>
                  <a:lnTo>
                    <a:pt x="41" y="12"/>
                  </a:lnTo>
                  <a:lnTo>
                    <a:pt x="43" y="12"/>
                  </a:lnTo>
                  <a:lnTo>
                    <a:pt x="43" y="13"/>
                  </a:lnTo>
                  <a:lnTo>
                    <a:pt x="44" y="13"/>
                  </a:lnTo>
                  <a:lnTo>
                    <a:pt x="44" y="14"/>
                  </a:lnTo>
                  <a:lnTo>
                    <a:pt x="44" y="16"/>
                  </a:lnTo>
                  <a:lnTo>
                    <a:pt x="45" y="16"/>
                  </a:lnTo>
                  <a:lnTo>
                    <a:pt x="45" y="16"/>
                  </a:lnTo>
                  <a:lnTo>
                    <a:pt x="45" y="17"/>
                  </a:lnTo>
                  <a:lnTo>
                    <a:pt x="47" y="17"/>
                  </a:lnTo>
                  <a:lnTo>
                    <a:pt x="47" y="18"/>
                  </a:lnTo>
                  <a:lnTo>
                    <a:pt x="47" y="19"/>
                  </a:lnTo>
                  <a:lnTo>
                    <a:pt x="48" y="19"/>
                  </a:lnTo>
                  <a:lnTo>
                    <a:pt x="48" y="21"/>
                  </a:lnTo>
                  <a:lnTo>
                    <a:pt x="48" y="22"/>
                  </a:lnTo>
                  <a:lnTo>
                    <a:pt x="48" y="23"/>
                  </a:lnTo>
                  <a:lnTo>
                    <a:pt x="48" y="25"/>
                  </a:lnTo>
                  <a:lnTo>
                    <a:pt x="47" y="25"/>
                  </a:lnTo>
                  <a:lnTo>
                    <a:pt x="45" y="25"/>
                  </a:lnTo>
                  <a:lnTo>
                    <a:pt x="45" y="23"/>
                  </a:lnTo>
                  <a:lnTo>
                    <a:pt x="44" y="23"/>
                  </a:lnTo>
                  <a:lnTo>
                    <a:pt x="43" y="23"/>
                  </a:lnTo>
                  <a:lnTo>
                    <a:pt x="41" y="23"/>
                  </a:lnTo>
                  <a:lnTo>
                    <a:pt x="40" y="23"/>
                  </a:lnTo>
                  <a:lnTo>
                    <a:pt x="39" y="23"/>
                  </a:lnTo>
                  <a:lnTo>
                    <a:pt x="39" y="22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5" y="22"/>
                  </a:lnTo>
                  <a:lnTo>
                    <a:pt x="34" y="22"/>
                  </a:lnTo>
                  <a:lnTo>
                    <a:pt x="32" y="22"/>
                  </a:lnTo>
                  <a:lnTo>
                    <a:pt x="31" y="22"/>
                  </a:lnTo>
                  <a:lnTo>
                    <a:pt x="31" y="21"/>
                  </a:lnTo>
                  <a:lnTo>
                    <a:pt x="30" y="21"/>
                  </a:lnTo>
                  <a:lnTo>
                    <a:pt x="30" y="19"/>
                  </a:lnTo>
                  <a:lnTo>
                    <a:pt x="29" y="19"/>
                  </a:lnTo>
                  <a:lnTo>
                    <a:pt x="27" y="19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8"/>
                  </a:lnTo>
                  <a:lnTo>
                    <a:pt x="25" y="18"/>
                  </a:lnTo>
                  <a:lnTo>
                    <a:pt x="23" y="18"/>
                  </a:lnTo>
                  <a:lnTo>
                    <a:pt x="23" y="19"/>
                  </a:lnTo>
                  <a:lnTo>
                    <a:pt x="22" y="19"/>
                  </a:lnTo>
                  <a:lnTo>
                    <a:pt x="21" y="19"/>
                  </a:lnTo>
                  <a:lnTo>
                    <a:pt x="20" y="19"/>
                  </a:lnTo>
                  <a:lnTo>
                    <a:pt x="20" y="18"/>
                  </a:lnTo>
                  <a:lnTo>
                    <a:pt x="18" y="18"/>
                  </a:lnTo>
                  <a:lnTo>
                    <a:pt x="17" y="18"/>
                  </a:lnTo>
                  <a:lnTo>
                    <a:pt x="16" y="18"/>
                  </a:lnTo>
                  <a:lnTo>
                    <a:pt x="14" y="18"/>
                  </a:lnTo>
                  <a:lnTo>
                    <a:pt x="13" y="18"/>
                  </a:lnTo>
                  <a:lnTo>
                    <a:pt x="13" y="17"/>
                  </a:lnTo>
                  <a:lnTo>
                    <a:pt x="12" y="17"/>
                  </a:lnTo>
                  <a:lnTo>
                    <a:pt x="11" y="17"/>
                  </a:lnTo>
                  <a:lnTo>
                    <a:pt x="9" y="17"/>
                  </a:lnTo>
                  <a:lnTo>
                    <a:pt x="8" y="17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5" y="16"/>
                  </a:lnTo>
                  <a:lnTo>
                    <a:pt x="4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3" y="9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7"/>
                  </a:lnTo>
                  <a:lnTo>
                    <a:pt x="5" y="7"/>
                  </a:lnTo>
                  <a:lnTo>
                    <a:pt x="5" y="5"/>
                  </a:lnTo>
                  <a:lnTo>
                    <a:pt x="7" y="5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4" y="1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20" y="1"/>
                  </a:lnTo>
                  <a:lnTo>
                    <a:pt x="2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14" name="Freeform 35449">
              <a:extLst>
                <a:ext uri="{FF2B5EF4-FFF2-40B4-BE49-F238E27FC236}">
                  <a16:creationId xmlns:a16="http://schemas.microsoft.com/office/drawing/2014/main" id="{BA0A5D08-FC82-BC9C-B2D8-D9F59BAF39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8438" y="3959226"/>
              <a:ext cx="7938" cy="7938"/>
            </a:xfrm>
            <a:custGeom>
              <a:avLst/>
              <a:gdLst>
                <a:gd name="T0" fmla="*/ 0 w 5"/>
                <a:gd name="T1" fmla="*/ 2 h 5"/>
                <a:gd name="T2" fmla="*/ 0 w 5"/>
                <a:gd name="T3" fmla="*/ 1 h 5"/>
                <a:gd name="T4" fmla="*/ 1 w 5"/>
                <a:gd name="T5" fmla="*/ 1 h 5"/>
                <a:gd name="T6" fmla="*/ 1 w 5"/>
                <a:gd name="T7" fmla="*/ 0 h 5"/>
                <a:gd name="T8" fmla="*/ 3 w 5"/>
                <a:gd name="T9" fmla="*/ 0 h 5"/>
                <a:gd name="T10" fmla="*/ 4 w 5"/>
                <a:gd name="T11" fmla="*/ 0 h 5"/>
                <a:gd name="T12" fmla="*/ 4 w 5"/>
                <a:gd name="T13" fmla="*/ 1 h 5"/>
                <a:gd name="T14" fmla="*/ 4 w 5"/>
                <a:gd name="T15" fmla="*/ 2 h 5"/>
                <a:gd name="T16" fmla="*/ 5 w 5"/>
                <a:gd name="T17" fmla="*/ 2 h 5"/>
                <a:gd name="T18" fmla="*/ 5 w 5"/>
                <a:gd name="T19" fmla="*/ 4 h 5"/>
                <a:gd name="T20" fmla="*/ 4 w 5"/>
                <a:gd name="T21" fmla="*/ 4 h 5"/>
                <a:gd name="T22" fmla="*/ 4 w 5"/>
                <a:gd name="T23" fmla="*/ 5 h 5"/>
                <a:gd name="T24" fmla="*/ 3 w 5"/>
                <a:gd name="T25" fmla="*/ 5 h 5"/>
                <a:gd name="T26" fmla="*/ 1 w 5"/>
                <a:gd name="T27" fmla="*/ 5 h 5"/>
                <a:gd name="T28" fmla="*/ 0 w 5"/>
                <a:gd name="T29" fmla="*/ 5 h 5"/>
                <a:gd name="T30" fmla="*/ 0 w 5"/>
                <a:gd name="T31" fmla="*/ 4 h 5"/>
                <a:gd name="T32" fmla="*/ 0 w 5"/>
                <a:gd name="T3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" h="5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15" name="Freeform 35450">
              <a:extLst>
                <a:ext uri="{FF2B5EF4-FFF2-40B4-BE49-F238E27FC236}">
                  <a16:creationId xmlns:a16="http://schemas.microsoft.com/office/drawing/2014/main" id="{11AE986D-E687-631A-AA28-9F3841FC84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5738" y="3941763"/>
              <a:ext cx="11113" cy="12700"/>
            </a:xfrm>
            <a:custGeom>
              <a:avLst/>
              <a:gdLst>
                <a:gd name="T0" fmla="*/ 2 w 7"/>
                <a:gd name="T1" fmla="*/ 2 h 8"/>
                <a:gd name="T2" fmla="*/ 2 w 7"/>
                <a:gd name="T3" fmla="*/ 0 h 8"/>
                <a:gd name="T4" fmla="*/ 3 w 7"/>
                <a:gd name="T5" fmla="*/ 0 h 8"/>
                <a:gd name="T6" fmla="*/ 4 w 7"/>
                <a:gd name="T7" fmla="*/ 0 h 8"/>
                <a:gd name="T8" fmla="*/ 6 w 7"/>
                <a:gd name="T9" fmla="*/ 0 h 8"/>
                <a:gd name="T10" fmla="*/ 6 w 7"/>
                <a:gd name="T11" fmla="*/ 2 h 8"/>
                <a:gd name="T12" fmla="*/ 7 w 7"/>
                <a:gd name="T13" fmla="*/ 2 h 8"/>
                <a:gd name="T14" fmla="*/ 7 w 7"/>
                <a:gd name="T15" fmla="*/ 2 h 8"/>
                <a:gd name="T16" fmla="*/ 6 w 7"/>
                <a:gd name="T17" fmla="*/ 2 h 8"/>
                <a:gd name="T18" fmla="*/ 6 w 7"/>
                <a:gd name="T19" fmla="*/ 3 h 8"/>
                <a:gd name="T20" fmla="*/ 6 w 7"/>
                <a:gd name="T21" fmla="*/ 4 h 8"/>
                <a:gd name="T22" fmla="*/ 7 w 7"/>
                <a:gd name="T23" fmla="*/ 4 h 8"/>
                <a:gd name="T24" fmla="*/ 7 w 7"/>
                <a:gd name="T25" fmla="*/ 5 h 8"/>
                <a:gd name="T26" fmla="*/ 7 w 7"/>
                <a:gd name="T27" fmla="*/ 7 h 8"/>
                <a:gd name="T28" fmla="*/ 6 w 7"/>
                <a:gd name="T29" fmla="*/ 7 h 8"/>
                <a:gd name="T30" fmla="*/ 4 w 7"/>
                <a:gd name="T31" fmla="*/ 8 h 8"/>
                <a:gd name="T32" fmla="*/ 3 w 7"/>
                <a:gd name="T33" fmla="*/ 8 h 8"/>
                <a:gd name="T34" fmla="*/ 2 w 7"/>
                <a:gd name="T35" fmla="*/ 8 h 8"/>
                <a:gd name="T36" fmla="*/ 2 w 7"/>
                <a:gd name="T37" fmla="*/ 7 h 8"/>
                <a:gd name="T38" fmla="*/ 2 w 7"/>
                <a:gd name="T39" fmla="*/ 5 h 8"/>
                <a:gd name="T40" fmla="*/ 2 w 7"/>
                <a:gd name="T41" fmla="*/ 4 h 8"/>
                <a:gd name="T42" fmla="*/ 0 w 7"/>
                <a:gd name="T43" fmla="*/ 4 h 8"/>
                <a:gd name="T44" fmla="*/ 0 w 7"/>
                <a:gd name="T45" fmla="*/ 3 h 8"/>
                <a:gd name="T46" fmla="*/ 0 w 7"/>
                <a:gd name="T47" fmla="*/ 2 h 8"/>
                <a:gd name="T48" fmla="*/ 0 w 7"/>
                <a:gd name="T49" fmla="*/ 2 h 8"/>
                <a:gd name="T50" fmla="*/ 2 w 7"/>
                <a:gd name="T5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" h="8">
                  <a:moveTo>
                    <a:pt x="2" y="2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7"/>
                  </a:lnTo>
                  <a:lnTo>
                    <a:pt x="6" y="7"/>
                  </a:lnTo>
                  <a:lnTo>
                    <a:pt x="4" y="8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7"/>
                  </a:lnTo>
                  <a:lnTo>
                    <a:pt x="2" y="5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16" name="Freeform 35451">
              <a:extLst>
                <a:ext uri="{FF2B5EF4-FFF2-40B4-BE49-F238E27FC236}">
                  <a16:creationId xmlns:a16="http://schemas.microsoft.com/office/drawing/2014/main" id="{4A047846-F0C1-DF88-BC97-BF3E70D4D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2088" y="3708401"/>
              <a:ext cx="6350" cy="23813"/>
            </a:xfrm>
            <a:custGeom>
              <a:avLst/>
              <a:gdLst>
                <a:gd name="T0" fmla="*/ 2 w 4"/>
                <a:gd name="T1" fmla="*/ 7 h 15"/>
                <a:gd name="T2" fmla="*/ 0 w 4"/>
                <a:gd name="T3" fmla="*/ 7 h 15"/>
                <a:gd name="T4" fmla="*/ 0 w 4"/>
                <a:gd name="T5" fmla="*/ 6 h 15"/>
                <a:gd name="T6" fmla="*/ 0 w 4"/>
                <a:gd name="T7" fmla="*/ 4 h 15"/>
                <a:gd name="T8" fmla="*/ 2 w 4"/>
                <a:gd name="T9" fmla="*/ 4 h 15"/>
                <a:gd name="T10" fmla="*/ 2 w 4"/>
                <a:gd name="T11" fmla="*/ 3 h 15"/>
                <a:gd name="T12" fmla="*/ 2 w 4"/>
                <a:gd name="T13" fmla="*/ 2 h 15"/>
                <a:gd name="T14" fmla="*/ 3 w 4"/>
                <a:gd name="T15" fmla="*/ 0 h 15"/>
                <a:gd name="T16" fmla="*/ 4 w 4"/>
                <a:gd name="T17" fmla="*/ 0 h 15"/>
                <a:gd name="T18" fmla="*/ 4 w 4"/>
                <a:gd name="T19" fmla="*/ 2 h 15"/>
                <a:gd name="T20" fmla="*/ 4 w 4"/>
                <a:gd name="T21" fmla="*/ 3 h 15"/>
                <a:gd name="T22" fmla="*/ 4 w 4"/>
                <a:gd name="T23" fmla="*/ 4 h 15"/>
                <a:gd name="T24" fmla="*/ 3 w 4"/>
                <a:gd name="T25" fmla="*/ 4 h 15"/>
                <a:gd name="T26" fmla="*/ 3 w 4"/>
                <a:gd name="T27" fmla="*/ 6 h 15"/>
                <a:gd name="T28" fmla="*/ 3 w 4"/>
                <a:gd name="T29" fmla="*/ 7 h 15"/>
                <a:gd name="T30" fmla="*/ 3 w 4"/>
                <a:gd name="T31" fmla="*/ 8 h 15"/>
                <a:gd name="T32" fmla="*/ 3 w 4"/>
                <a:gd name="T33" fmla="*/ 10 h 15"/>
                <a:gd name="T34" fmla="*/ 3 w 4"/>
                <a:gd name="T35" fmla="*/ 11 h 15"/>
                <a:gd name="T36" fmla="*/ 3 w 4"/>
                <a:gd name="T37" fmla="*/ 12 h 15"/>
                <a:gd name="T38" fmla="*/ 3 w 4"/>
                <a:gd name="T39" fmla="*/ 13 h 15"/>
                <a:gd name="T40" fmla="*/ 3 w 4"/>
                <a:gd name="T41" fmla="*/ 15 h 15"/>
                <a:gd name="T42" fmla="*/ 2 w 4"/>
                <a:gd name="T43" fmla="*/ 15 h 15"/>
                <a:gd name="T44" fmla="*/ 2 w 4"/>
                <a:gd name="T45" fmla="*/ 13 h 15"/>
                <a:gd name="T46" fmla="*/ 2 w 4"/>
                <a:gd name="T47" fmla="*/ 12 h 15"/>
                <a:gd name="T48" fmla="*/ 2 w 4"/>
                <a:gd name="T49" fmla="*/ 11 h 15"/>
                <a:gd name="T50" fmla="*/ 2 w 4"/>
                <a:gd name="T51" fmla="*/ 10 h 15"/>
                <a:gd name="T52" fmla="*/ 2 w 4"/>
                <a:gd name="T53" fmla="*/ 8 h 15"/>
                <a:gd name="T54" fmla="*/ 2 w 4"/>
                <a:gd name="T5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" h="15">
                  <a:moveTo>
                    <a:pt x="2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6"/>
                  </a:lnTo>
                  <a:lnTo>
                    <a:pt x="3" y="7"/>
                  </a:lnTo>
                  <a:lnTo>
                    <a:pt x="3" y="8"/>
                  </a:lnTo>
                  <a:lnTo>
                    <a:pt x="3" y="10"/>
                  </a:lnTo>
                  <a:lnTo>
                    <a:pt x="3" y="11"/>
                  </a:lnTo>
                  <a:lnTo>
                    <a:pt x="3" y="12"/>
                  </a:lnTo>
                  <a:lnTo>
                    <a:pt x="3" y="13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2" y="8"/>
                  </a:lnTo>
                  <a:lnTo>
                    <a:pt x="2" y="7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17" name="Freeform 35452">
              <a:extLst>
                <a:ext uri="{FF2B5EF4-FFF2-40B4-BE49-F238E27FC236}">
                  <a16:creationId xmlns:a16="http://schemas.microsoft.com/office/drawing/2014/main" id="{A692B28C-1512-150D-2783-6694269AE8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1288" y="3679826"/>
              <a:ext cx="22225" cy="31750"/>
            </a:xfrm>
            <a:custGeom>
              <a:avLst/>
              <a:gdLst>
                <a:gd name="T0" fmla="*/ 3 w 14"/>
                <a:gd name="T1" fmla="*/ 12 h 20"/>
                <a:gd name="T2" fmla="*/ 3 w 14"/>
                <a:gd name="T3" fmla="*/ 12 h 20"/>
                <a:gd name="T4" fmla="*/ 4 w 14"/>
                <a:gd name="T5" fmla="*/ 12 h 20"/>
                <a:gd name="T6" fmla="*/ 4 w 14"/>
                <a:gd name="T7" fmla="*/ 12 h 20"/>
                <a:gd name="T8" fmla="*/ 5 w 14"/>
                <a:gd name="T9" fmla="*/ 12 h 20"/>
                <a:gd name="T10" fmla="*/ 5 w 14"/>
                <a:gd name="T11" fmla="*/ 12 h 20"/>
                <a:gd name="T12" fmla="*/ 5 w 14"/>
                <a:gd name="T13" fmla="*/ 11 h 20"/>
                <a:gd name="T14" fmla="*/ 7 w 14"/>
                <a:gd name="T15" fmla="*/ 11 h 20"/>
                <a:gd name="T16" fmla="*/ 7 w 14"/>
                <a:gd name="T17" fmla="*/ 9 h 20"/>
                <a:gd name="T18" fmla="*/ 8 w 14"/>
                <a:gd name="T19" fmla="*/ 9 h 20"/>
                <a:gd name="T20" fmla="*/ 9 w 14"/>
                <a:gd name="T21" fmla="*/ 9 h 20"/>
                <a:gd name="T22" fmla="*/ 10 w 14"/>
                <a:gd name="T23" fmla="*/ 9 h 20"/>
                <a:gd name="T24" fmla="*/ 12 w 14"/>
                <a:gd name="T25" fmla="*/ 9 h 20"/>
                <a:gd name="T26" fmla="*/ 12 w 14"/>
                <a:gd name="T27" fmla="*/ 8 h 20"/>
                <a:gd name="T28" fmla="*/ 12 w 14"/>
                <a:gd name="T29" fmla="*/ 7 h 20"/>
                <a:gd name="T30" fmla="*/ 13 w 14"/>
                <a:gd name="T31" fmla="*/ 7 h 20"/>
                <a:gd name="T32" fmla="*/ 13 w 14"/>
                <a:gd name="T33" fmla="*/ 6 h 20"/>
                <a:gd name="T34" fmla="*/ 13 w 14"/>
                <a:gd name="T35" fmla="*/ 4 h 20"/>
                <a:gd name="T36" fmla="*/ 13 w 14"/>
                <a:gd name="T37" fmla="*/ 3 h 20"/>
                <a:gd name="T38" fmla="*/ 13 w 14"/>
                <a:gd name="T39" fmla="*/ 2 h 20"/>
                <a:gd name="T40" fmla="*/ 13 w 14"/>
                <a:gd name="T41" fmla="*/ 0 h 20"/>
                <a:gd name="T42" fmla="*/ 14 w 14"/>
                <a:gd name="T43" fmla="*/ 0 h 20"/>
                <a:gd name="T44" fmla="*/ 14 w 14"/>
                <a:gd name="T45" fmla="*/ 2 h 20"/>
                <a:gd name="T46" fmla="*/ 14 w 14"/>
                <a:gd name="T47" fmla="*/ 3 h 20"/>
                <a:gd name="T48" fmla="*/ 14 w 14"/>
                <a:gd name="T49" fmla="*/ 4 h 20"/>
                <a:gd name="T50" fmla="*/ 14 w 14"/>
                <a:gd name="T51" fmla="*/ 6 h 20"/>
                <a:gd name="T52" fmla="*/ 14 w 14"/>
                <a:gd name="T53" fmla="*/ 7 h 20"/>
                <a:gd name="T54" fmla="*/ 13 w 14"/>
                <a:gd name="T55" fmla="*/ 7 h 20"/>
                <a:gd name="T56" fmla="*/ 13 w 14"/>
                <a:gd name="T57" fmla="*/ 8 h 20"/>
                <a:gd name="T58" fmla="*/ 13 w 14"/>
                <a:gd name="T59" fmla="*/ 9 h 20"/>
                <a:gd name="T60" fmla="*/ 13 w 14"/>
                <a:gd name="T61" fmla="*/ 11 h 20"/>
                <a:gd name="T62" fmla="*/ 12 w 14"/>
                <a:gd name="T63" fmla="*/ 11 h 20"/>
                <a:gd name="T64" fmla="*/ 12 w 14"/>
                <a:gd name="T65" fmla="*/ 12 h 20"/>
                <a:gd name="T66" fmla="*/ 12 w 14"/>
                <a:gd name="T67" fmla="*/ 12 h 20"/>
                <a:gd name="T68" fmla="*/ 10 w 14"/>
                <a:gd name="T69" fmla="*/ 12 h 20"/>
                <a:gd name="T70" fmla="*/ 9 w 14"/>
                <a:gd name="T71" fmla="*/ 12 h 20"/>
                <a:gd name="T72" fmla="*/ 9 w 14"/>
                <a:gd name="T73" fmla="*/ 13 h 20"/>
                <a:gd name="T74" fmla="*/ 9 w 14"/>
                <a:gd name="T75" fmla="*/ 15 h 20"/>
                <a:gd name="T76" fmla="*/ 8 w 14"/>
                <a:gd name="T77" fmla="*/ 15 h 20"/>
                <a:gd name="T78" fmla="*/ 7 w 14"/>
                <a:gd name="T79" fmla="*/ 15 h 20"/>
                <a:gd name="T80" fmla="*/ 7 w 14"/>
                <a:gd name="T81" fmla="*/ 16 h 20"/>
                <a:gd name="T82" fmla="*/ 5 w 14"/>
                <a:gd name="T83" fmla="*/ 16 h 20"/>
                <a:gd name="T84" fmla="*/ 5 w 14"/>
                <a:gd name="T85" fmla="*/ 17 h 20"/>
                <a:gd name="T86" fmla="*/ 4 w 14"/>
                <a:gd name="T87" fmla="*/ 18 h 20"/>
                <a:gd name="T88" fmla="*/ 3 w 14"/>
                <a:gd name="T89" fmla="*/ 18 h 20"/>
                <a:gd name="T90" fmla="*/ 3 w 14"/>
                <a:gd name="T91" fmla="*/ 20 h 20"/>
                <a:gd name="T92" fmla="*/ 1 w 14"/>
                <a:gd name="T93" fmla="*/ 20 h 20"/>
                <a:gd name="T94" fmla="*/ 1 w 14"/>
                <a:gd name="T95" fmla="*/ 18 h 20"/>
                <a:gd name="T96" fmla="*/ 0 w 14"/>
                <a:gd name="T97" fmla="*/ 18 h 20"/>
                <a:gd name="T98" fmla="*/ 0 w 14"/>
                <a:gd name="T99" fmla="*/ 17 h 20"/>
                <a:gd name="T100" fmla="*/ 0 w 14"/>
                <a:gd name="T101" fmla="*/ 16 h 20"/>
                <a:gd name="T102" fmla="*/ 1 w 14"/>
                <a:gd name="T103" fmla="*/ 16 h 20"/>
                <a:gd name="T104" fmla="*/ 1 w 14"/>
                <a:gd name="T105" fmla="*/ 15 h 20"/>
                <a:gd name="T106" fmla="*/ 1 w 14"/>
                <a:gd name="T107" fmla="*/ 13 h 20"/>
                <a:gd name="T108" fmla="*/ 1 w 14"/>
                <a:gd name="T109" fmla="*/ 12 h 20"/>
                <a:gd name="T110" fmla="*/ 3 w 14"/>
                <a:gd name="T111" fmla="*/ 1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" h="20">
                  <a:moveTo>
                    <a:pt x="3" y="12"/>
                  </a:moveTo>
                  <a:lnTo>
                    <a:pt x="3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1"/>
                  </a:lnTo>
                  <a:lnTo>
                    <a:pt x="7" y="11"/>
                  </a:lnTo>
                  <a:lnTo>
                    <a:pt x="7" y="9"/>
                  </a:lnTo>
                  <a:lnTo>
                    <a:pt x="8" y="9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2" y="9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7"/>
                  </a:lnTo>
                  <a:lnTo>
                    <a:pt x="13" y="7"/>
                  </a:lnTo>
                  <a:lnTo>
                    <a:pt x="13" y="8"/>
                  </a:lnTo>
                  <a:lnTo>
                    <a:pt x="13" y="9"/>
                  </a:lnTo>
                  <a:lnTo>
                    <a:pt x="13" y="11"/>
                  </a:lnTo>
                  <a:lnTo>
                    <a:pt x="12" y="11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0" y="12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9" y="15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7" y="16"/>
                  </a:lnTo>
                  <a:lnTo>
                    <a:pt x="5" y="16"/>
                  </a:lnTo>
                  <a:lnTo>
                    <a:pt x="5" y="17"/>
                  </a:lnTo>
                  <a:lnTo>
                    <a:pt x="4" y="18"/>
                  </a:lnTo>
                  <a:lnTo>
                    <a:pt x="3" y="18"/>
                  </a:lnTo>
                  <a:lnTo>
                    <a:pt x="3" y="20"/>
                  </a:lnTo>
                  <a:lnTo>
                    <a:pt x="1" y="20"/>
                  </a:lnTo>
                  <a:lnTo>
                    <a:pt x="1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1" y="16"/>
                  </a:lnTo>
                  <a:lnTo>
                    <a:pt x="1" y="15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3" y="1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18" name="Freeform 35453">
              <a:extLst>
                <a:ext uri="{FF2B5EF4-FFF2-40B4-BE49-F238E27FC236}">
                  <a16:creationId xmlns:a16="http://schemas.microsoft.com/office/drawing/2014/main" id="{18EEF34B-370B-7B4F-C646-3383E14027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29226" y="3662363"/>
              <a:ext cx="42863" cy="77788"/>
            </a:xfrm>
            <a:custGeom>
              <a:avLst/>
              <a:gdLst>
                <a:gd name="T0" fmla="*/ 17 w 27"/>
                <a:gd name="T1" fmla="*/ 4 h 49"/>
                <a:gd name="T2" fmla="*/ 20 w 27"/>
                <a:gd name="T3" fmla="*/ 6 h 49"/>
                <a:gd name="T4" fmla="*/ 21 w 27"/>
                <a:gd name="T5" fmla="*/ 9 h 49"/>
                <a:gd name="T6" fmla="*/ 23 w 27"/>
                <a:gd name="T7" fmla="*/ 11 h 49"/>
                <a:gd name="T8" fmla="*/ 26 w 27"/>
                <a:gd name="T9" fmla="*/ 11 h 49"/>
                <a:gd name="T10" fmla="*/ 27 w 27"/>
                <a:gd name="T11" fmla="*/ 15 h 49"/>
                <a:gd name="T12" fmla="*/ 26 w 27"/>
                <a:gd name="T13" fmla="*/ 14 h 49"/>
                <a:gd name="T14" fmla="*/ 25 w 27"/>
                <a:gd name="T15" fmla="*/ 18 h 49"/>
                <a:gd name="T16" fmla="*/ 26 w 27"/>
                <a:gd name="T17" fmla="*/ 19 h 49"/>
                <a:gd name="T18" fmla="*/ 25 w 27"/>
                <a:gd name="T19" fmla="*/ 23 h 49"/>
                <a:gd name="T20" fmla="*/ 25 w 27"/>
                <a:gd name="T21" fmla="*/ 24 h 49"/>
                <a:gd name="T22" fmla="*/ 22 w 27"/>
                <a:gd name="T23" fmla="*/ 23 h 49"/>
                <a:gd name="T24" fmla="*/ 21 w 27"/>
                <a:gd name="T25" fmla="*/ 26 h 49"/>
                <a:gd name="T26" fmla="*/ 21 w 27"/>
                <a:gd name="T27" fmla="*/ 31 h 49"/>
                <a:gd name="T28" fmla="*/ 21 w 27"/>
                <a:gd name="T29" fmla="*/ 35 h 49"/>
                <a:gd name="T30" fmla="*/ 20 w 27"/>
                <a:gd name="T31" fmla="*/ 39 h 49"/>
                <a:gd name="T32" fmla="*/ 18 w 27"/>
                <a:gd name="T33" fmla="*/ 42 h 49"/>
                <a:gd name="T34" fmla="*/ 16 w 27"/>
                <a:gd name="T35" fmla="*/ 45 h 49"/>
                <a:gd name="T36" fmla="*/ 13 w 27"/>
                <a:gd name="T37" fmla="*/ 42 h 49"/>
                <a:gd name="T38" fmla="*/ 12 w 27"/>
                <a:gd name="T39" fmla="*/ 44 h 49"/>
                <a:gd name="T40" fmla="*/ 13 w 27"/>
                <a:gd name="T41" fmla="*/ 40 h 49"/>
                <a:gd name="T42" fmla="*/ 14 w 27"/>
                <a:gd name="T43" fmla="*/ 36 h 49"/>
                <a:gd name="T44" fmla="*/ 16 w 27"/>
                <a:gd name="T45" fmla="*/ 32 h 49"/>
                <a:gd name="T46" fmla="*/ 13 w 27"/>
                <a:gd name="T47" fmla="*/ 29 h 49"/>
                <a:gd name="T48" fmla="*/ 13 w 27"/>
                <a:gd name="T49" fmla="*/ 32 h 49"/>
                <a:gd name="T50" fmla="*/ 11 w 27"/>
                <a:gd name="T51" fmla="*/ 35 h 49"/>
                <a:gd name="T52" fmla="*/ 9 w 27"/>
                <a:gd name="T53" fmla="*/ 39 h 49"/>
                <a:gd name="T54" fmla="*/ 8 w 27"/>
                <a:gd name="T55" fmla="*/ 42 h 49"/>
                <a:gd name="T56" fmla="*/ 7 w 27"/>
                <a:gd name="T57" fmla="*/ 46 h 49"/>
                <a:gd name="T58" fmla="*/ 5 w 27"/>
                <a:gd name="T59" fmla="*/ 48 h 49"/>
                <a:gd name="T60" fmla="*/ 7 w 27"/>
                <a:gd name="T61" fmla="*/ 44 h 49"/>
                <a:gd name="T62" fmla="*/ 4 w 27"/>
                <a:gd name="T63" fmla="*/ 45 h 49"/>
                <a:gd name="T64" fmla="*/ 0 w 27"/>
                <a:gd name="T65" fmla="*/ 44 h 49"/>
                <a:gd name="T66" fmla="*/ 3 w 27"/>
                <a:gd name="T67" fmla="*/ 41 h 49"/>
                <a:gd name="T68" fmla="*/ 5 w 27"/>
                <a:gd name="T69" fmla="*/ 39 h 49"/>
                <a:gd name="T70" fmla="*/ 5 w 27"/>
                <a:gd name="T71" fmla="*/ 33 h 49"/>
                <a:gd name="T72" fmla="*/ 7 w 27"/>
                <a:gd name="T73" fmla="*/ 29 h 49"/>
                <a:gd name="T74" fmla="*/ 9 w 27"/>
                <a:gd name="T75" fmla="*/ 27 h 49"/>
                <a:gd name="T76" fmla="*/ 12 w 27"/>
                <a:gd name="T77" fmla="*/ 24 h 49"/>
                <a:gd name="T78" fmla="*/ 11 w 27"/>
                <a:gd name="T79" fmla="*/ 22 h 49"/>
                <a:gd name="T80" fmla="*/ 9 w 27"/>
                <a:gd name="T81" fmla="*/ 20 h 49"/>
                <a:gd name="T82" fmla="*/ 11 w 27"/>
                <a:gd name="T83" fmla="*/ 17 h 49"/>
                <a:gd name="T84" fmla="*/ 11 w 27"/>
                <a:gd name="T85" fmla="*/ 14 h 49"/>
                <a:gd name="T86" fmla="*/ 11 w 27"/>
                <a:gd name="T87" fmla="*/ 11 h 49"/>
                <a:gd name="T88" fmla="*/ 13 w 27"/>
                <a:gd name="T89" fmla="*/ 11 h 49"/>
                <a:gd name="T90" fmla="*/ 13 w 27"/>
                <a:gd name="T91" fmla="*/ 17 h 49"/>
                <a:gd name="T92" fmla="*/ 13 w 27"/>
                <a:gd name="T93" fmla="*/ 22 h 49"/>
                <a:gd name="T94" fmla="*/ 13 w 27"/>
                <a:gd name="T95" fmla="*/ 26 h 49"/>
                <a:gd name="T96" fmla="*/ 11 w 27"/>
                <a:gd name="T97" fmla="*/ 28 h 49"/>
                <a:gd name="T98" fmla="*/ 13 w 27"/>
                <a:gd name="T99" fmla="*/ 28 h 49"/>
                <a:gd name="T100" fmla="*/ 16 w 27"/>
                <a:gd name="T101" fmla="*/ 26 h 49"/>
                <a:gd name="T102" fmla="*/ 17 w 27"/>
                <a:gd name="T103" fmla="*/ 23 h 49"/>
                <a:gd name="T104" fmla="*/ 17 w 27"/>
                <a:gd name="T105" fmla="*/ 18 h 49"/>
                <a:gd name="T106" fmla="*/ 17 w 27"/>
                <a:gd name="T107" fmla="*/ 13 h 49"/>
                <a:gd name="T108" fmla="*/ 17 w 27"/>
                <a:gd name="T109" fmla="*/ 8 h 49"/>
                <a:gd name="T110" fmla="*/ 16 w 27"/>
                <a:gd name="T111" fmla="*/ 4 h 49"/>
                <a:gd name="T112" fmla="*/ 17 w 27"/>
                <a:gd name="T113" fmla="*/ 0 h 49"/>
                <a:gd name="T114" fmla="*/ 20 w 27"/>
                <a:gd name="T115" fmla="*/ 2 h 49"/>
                <a:gd name="T116" fmla="*/ 11 w 27"/>
                <a:gd name="T117" fmla="*/ 3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7" h="49">
                  <a:moveTo>
                    <a:pt x="18" y="1"/>
                  </a:moveTo>
                  <a:lnTo>
                    <a:pt x="17" y="1"/>
                  </a:lnTo>
                  <a:lnTo>
                    <a:pt x="17" y="2"/>
                  </a:lnTo>
                  <a:lnTo>
                    <a:pt x="17" y="4"/>
                  </a:lnTo>
                  <a:lnTo>
                    <a:pt x="17" y="5"/>
                  </a:lnTo>
                  <a:lnTo>
                    <a:pt x="17" y="6"/>
                  </a:lnTo>
                  <a:lnTo>
                    <a:pt x="18" y="6"/>
                  </a:lnTo>
                  <a:lnTo>
                    <a:pt x="20" y="6"/>
                  </a:lnTo>
                  <a:lnTo>
                    <a:pt x="20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1" y="9"/>
                  </a:lnTo>
                  <a:lnTo>
                    <a:pt x="21" y="10"/>
                  </a:lnTo>
                  <a:lnTo>
                    <a:pt x="22" y="10"/>
                  </a:lnTo>
                  <a:lnTo>
                    <a:pt x="22" y="11"/>
                  </a:lnTo>
                  <a:lnTo>
                    <a:pt x="23" y="11"/>
                  </a:lnTo>
                  <a:lnTo>
                    <a:pt x="23" y="13"/>
                  </a:lnTo>
                  <a:lnTo>
                    <a:pt x="25" y="13"/>
                  </a:lnTo>
                  <a:lnTo>
                    <a:pt x="25" y="11"/>
                  </a:lnTo>
                  <a:lnTo>
                    <a:pt x="26" y="11"/>
                  </a:lnTo>
                  <a:lnTo>
                    <a:pt x="27" y="11"/>
                  </a:lnTo>
                  <a:lnTo>
                    <a:pt x="27" y="13"/>
                  </a:lnTo>
                  <a:lnTo>
                    <a:pt x="27" y="14"/>
                  </a:lnTo>
                  <a:lnTo>
                    <a:pt x="27" y="15"/>
                  </a:lnTo>
                  <a:lnTo>
                    <a:pt x="27" y="17"/>
                  </a:lnTo>
                  <a:lnTo>
                    <a:pt x="26" y="17"/>
                  </a:lnTo>
                  <a:lnTo>
                    <a:pt x="26" y="15"/>
                  </a:lnTo>
                  <a:lnTo>
                    <a:pt x="26" y="14"/>
                  </a:lnTo>
                  <a:lnTo>
                    <a:pt x="25" y="14"/>
                  </a:lnTo>
                  <a:lnTo>
                    <a:pt x="25" y="15"/>
                  </a:lnTo>
                  <a:lnTo>
                    <a:pt x="25" y="17"/>
                  </a:lnTo>
                  <a:lnTo>
                    <a:pt x="25" y="18"/>
                  </a:lnTo>
                  <a:lnTo>
                    <a:pt x="23" y="18"/>
                  </a:lnTo>
                  <a:lnTo>
                    <a:pt x="23" y="19"/>
                  </a:lnTo>
                  <a:lnTo>
                    <a:pt x="25" y="19"/>
                  </a:lnTo>
                  <a:lnTo>
                    <a:pt x="26" y="19"/>
                  </a:lnTo>
                  <a:lnTo>
                    <a:pt x="26" y="20"/>
                  </a:lnTo>
                  <a:lnTo>
                    <a:pt x="26" y="22"/>
                  </a:lnTo>
                  <a:lnTo>
                    <a:pt x="26" y="23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6" y="23"/>
                  </a:lnTo>
                  <a:lnTo>
                    <a:pt x="26" y="24"/>
                  </a:lnTo>
                  <a:lnTo>
                    <a:pt x="25" y="24"/>
                  </a:lnTo>
                  <a:lnTo>
                    <a:pt x="23" y="24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2" y="23"/>
                  </a:lnTo>
                  <a:lnTo>
                    <a:pt x="22" y="23"/>
                  </a:lnTo>
                  <a:lnTo>
                    <a:pt x="22" y="24"/>
                  </a:lnTo>
                  <a:lnTo>
                    <a:pt x="21" y="24"/>
                  </a:lnTo>
                  <a:lnTo>
                    <a:pt x="21" y="26"/>
                  </a:lnTo>
                  <a:lnTo>
                    <a:pt x="21" y="27"/>
                  </a:lnTo>
                  <a:lnTo>
                    <a:pt x="21" y="28"/>
                  </a:lnTo>
                  <a:lnTo>
                    <a:pt x="21" y="29"/>
                  </a:lnTo>
                  <a:lnTo>
                    <a:pt x="21" y="31"/>
                  </a:lnTo>
                  <a:lnTo>
                    <a:pt x="21" y="32"/>
                  </a:lnTo>
                  <a:lnTo>
                    <a:pt x="21" y="33"/>
                  </a:lnTo>
                  <a:lnTo>
                    <a:pt x="21" y="33"/>
                  </a:lnTo>
                  <a:lnTo>
                    <a:pt x="21" y="35"/>
                  </a:lnTo>
                  <a:lnTo>
                    <a:pt x="21" y="36"/>
                  </a:lnTo>
                  <a:lnTo>
                    <a:pt x="21" y="37"/>
                  </a:lnTo>
                  <a:lnTo>
                    <a:pt x="21" y="39"/>
                  </a:lnTo>
                  <a:lnTo>
                    <a:pt x="20" y="39"/>
                  </a:lnTo>
                  <a:lnTo>
                    <a:pt x="20" y="40"/>
                  </a:lnTo>
                  <a:lnTo>
                    <a:pt x="20" y="41"/>
                  </a:lnTo>
                  <a:lnTo>
                    <a:pt x="20" y="42"/>
                  </a:lnTo>
                  <a:lnTo>
                    <a:pt x="18" y="42"/>
                  </a:lnTo>
                  <a:lnTo>
                    <a:pt x="18" y="44"/>
                  </a:lnTo>
                  <a:lnTo>
                    <a:pt x="17" y="44"/>
                  </a:lnTo>
                  <a:lnTo>
                    <a:pt x="17" y="45"/>
                  </a:lnTo>
                  <a:lnTo>
                    <a:pt x="16" y="45"/>
                  </a:lnTo>
                  <a:lnTo>
                    <a:pt x="16" y="44"/>
                  </a:lnTo>
                  <a:lnTo>
                    <a:pt x="14" y="44"/>
                  </a:lnTo>
                  <a:lnTo>
                    <a:pt x="14" y="42"/>
                  </a:lnTo>
                  <a:lnTo>
                    <a:pt x="13" y="42"/>
                  </a:lnTo>
                  <a:lnTo>
                    <a:pt x="13" y="44"/>
                  </a:lnTo>
                  <a:lnTo>
                    <a:pt x="13" y="45"/>
                  </a:lnTo>
                  <a:lnTo>
                    <a:pt x="12" y="45"/>
                  </a:lnTo>
                  <a:lnTo>
                    <a:pt x="12" y="44"/>
                  </a:lnTo>
                  <a:lnTo>
                    <a:pt x="12" y="42"/>
                  </a:lnTo>
                  <a:lnTo>
                    <a:pt x="12" y="41"/>
                  </a:lnTo>
                  <a:lnTo>
                    <a:pt x="13" y="41"/>
                  </a:lnTo>
                  <a:lnTo>
                    <a:pt x="13" y="40"/>
                  </a:lnTo>
                  <a:lnTo>
                    <a:pt x="13" y="39"/>
                  </a:lnTo>
                  <a:lnTo>
                    <a:pt x="13" y="37"/>
                  </a:lnTo>
                  <a:lnTo>
                    <a:pt x="14" y="37"/>
                  </a:lnTo>
                  <a:lnTo>
                    <a:pt x="14" y="36"/>
                  </a:lnTo>
                  <a:lnTo>
                    <a:pt x="14" y="35"/>
                  </a:lnTo>
                  <a:lnTo>
                    <a:pt x="14" y="33"/>
                  </a:lnTo>
                  <a:lnTo>
                    <a:pt x="14" y="32"/>
                  </a:lnTo>
                  <a:lnTo>
                    <a:pt x="16" y="32"/>
                  </a:lnTo>
                  <a:lnTo>
                    <a:pt x="16" y="31"/>
                  </a:lnTo>
                  <a:lnTo>
                    <a:pt x="16" y="29"/>
                  </a:lnTo>
                  <a:lnTo>
                    <a:pt x="14" y="29"/>
                  </a:lnTo>
                  <a:lnTo>
                    <a:pt x="13" y="29"/>
                  </a:lnTo>
                  <a:lnTo>
                    <a:pt x="13" y="31"/>
                  </a:lnTo>
                  <a:lnTo>
                    <a:pt x="14" y="31"/>
                  </a:lnTo>
                  <a:lnTo>
                    <a:pt x="14" y="32"/>
                  </a:lnTo>
                  <a:lnTo>
                    <a:pt x="13" y="32"/>
                  </a:lnTo>
                  <a:lnTo>
                    <a:pt x="12" y="32"/>
                  </a:lnTo>
                  <a:lnTo>
                    <a:pt x="12" y="33"/>
                  </a:lnTo>
                  <a:lnTo>
                    <a:pt x="12" y="35"/>
                  </a:lnTo>
                  <a:lnTo>
                    <a:pt x="11" y="35"/>
                  </a:lnTo>
                  <a:lnTo>
                    <a:pt x="11" y="36"/>
                  </a:lnTo>
                  <a:lnTo>
                    <a:pt x="11" y="37"/>
                  </a:lnTo>
                  <a:lnTo>
                    <a:pt x="11" y="39"/>
                  </a:lnTo>
                  <a:lnTo>
                    <a:pt x="9" y="39"/>
                  </a:lnTo>
                  <a:lnTo>
                    <a:pt x="9" y="40"/>
                  </a:lnTo>
                  <a:lnTo>
                    <a:pt x="9" y="41"/>
                  </a:lnTo>
                  <a:lnTo>
                    <a:pt x="9" y="42"/>
                  </a:lnTo>
                  <a:lnTo>
                    <a:pt x="8" y="42"/>
                  </a:lnTo>
                  <a:lnTo>
                    <a:pt x="8" y="44"/>
                  </a:lnTo>
                  <a:lnTo>
                    <a:pt x="8" y="45"/>
                  </a:lnTo>
                  <a:lnTo>
                    <a:pt x="7" y="45"/>
                  </a:lnTo>
                  <a:lnTo>
                    <a:pt x="7" y="46"/>
                  </a:lnTo>
                  <a:lnTo>
                    <a:pt x="7" y="48"/>
                  </a:lnTo>
                  <a:lnTo>
                    <a:pt x="7" y="49"/>
                  </a:lnTo>
                  <a:lnTo>
                    <a:pt x="5" y="49"/>
                  </a:lnTo>
                  <a:lnTo>
                    <a:pt x="5" y="48"/>
                  </a:lnTo>
                  <a:lnTo>
                    <a:pt x="5" y="46"/>
                  </a:lnTo>
                  <a:lnTo>
                    <a:pt x="5" y="45"/>
                  </a:lnTo>
                  <a:lnTo>
                    <a:pt x="7" y="45"/>
                  </a:lnTo>
                  <a:lnTo>
                    <a:pt x="7" y="44"/>
                  </a:lnTo>
                  <a:lnTo>
                    <a:pt x="5" y="44"/>
                  </a:lnTo>
                  <a:lnTo>
                    <a:pt x="5" y="45"/>
                  </a:lnTo>
                  <a:lnTo>
                    <a:pt x="4" y="46"/>
                  </a:lnTo>
                  <a:lnTo>
                    <a:pt x="4" y="45"/>
                  </a:lnTo>
                  <a:lnTo>
                    <a:pt x="3" y="45"/>
                  </a:lnTo>
                  <a:lnTo>
                    <a:pt x="2" y="45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2" y="42"/>
                  </a:lnTo>
                  <a:lnTo>
                    <a:pt x="2" y="41"/>
                  </a:lnTo>
                  <a:lnTo>
                    <a:pt x="3" y="41"/>
                  </a:lnTo>
                  <a:lnTo>
                    <a:pt x="3" y="40"/>
                  </a:lnTo>
                  <a:lnTo>
                    <a:pt x="4" y="40"/>
                  </a:lnTo>
                  <a:lnTo>
                    <a:pt x="4" y="39"/>
                  </a:lnTo>
                  <a:lnTo>
                    <a:pt x="5" y="39"/>
                  </a:lnTo>
                  <a:lnTo>
                    <a:pt x="5" y="37"/>
                  </a:lnTo>
                  <a:lnTo>
                    <a:pt x="5" y="36"/>
                  </a:lnTo>
                  <a:lnTo>
                    <a:pt x="5" y="35"/>
                  </a:lnTo>
                  <a:lnTo>
                    <a:pt x="5" y="33"/>
                  </a:lnTo>
                  <a:lnTo>
                    <a:pt x="7" y="33"/>
                  </a:lnTo>
                  <a:lnTo>
                    <a:pt x="7" y="32"/>
                  </a:lnTo>
                  <a:lnTo>
                    <a:pt x="7" y="31"/>
                  </a:lnTo>
                  <a:lnTo>
                    <a:pt x="7" y="29"/>
                  </a:lnTo>
                  <a:lnTo>
                    <a:pt x="8" y="29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9" y="27"/>
                  </a:lnTo>
                  <a:lnTo>
                    <a:pt x="9" y="26"/>
                  </a:lnTo>
                  <a:lnTo>
                    <a:pt x="11" y="26"/>
                  </a:lnTo>
                  <a:lnTo>
                    <a:pt x="11" y="24"/>
                  </a:lnTo>
                  <a:lnTo>
                    <a:pt x="12" y="24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2" y="22"/>
                  </a:lnTo>
                  <a:lnTo>
                    <a:pt x="11" y="22"/>
                  </a:lnTo>
                  <a:lnTo>
                    <a:pt x="11" y="23"/>
                  </a:lnTo>
                  <a:lnTo>
                    <a:pt x="9" y="23"/>
                  </a:lnTo>
                  <a:lnTo>
                    <a:pt x="9" y="22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9" y="18"/>
                  </a:lnTo>
                  <a:lnTo>
                    <a:pt x="11" y="18"/>
                  </a:lnTo>
                  <a:lnTo>
                    <a:pt x="11" y="17"/>
                  </a:lnTo>
                  <a:lnTo>
                    <a:pt x="12" y="17"/>
                  </a:lnTo>
                  <a:lnTo>
                    <a:pt x="12" y="15"/>
                  </a:lnTo>
                  <a:lnTo>
                    <a:pt x="11" y="15"/>
                  </a:lnTo>
                  <a:lnTo>
                    <a:pt x="11" y="14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1" y="13"/>
                  </a:lnTo>
                  <a:lnTo>
                    <a:pt x="11" y="11"/>
                  </a:lnTo>
                  <a:lnTo>
                    <a:pt x="12" y="11"/>
                  </a:lnTo>
                  <a:lnTo>
                    <a:pt x="12" y="10"/>
                  </a:lnTo>
                  <a:lnTo>
                    <a:pt x="13" y="10"/>
                  </a:lnTo>
                  <a:lnTo>
                    <a:pt x="13" y="11"/>
                  </a:lnTo>
                  <a:lnTo>
                    <a:pt x="13" y="13"/>
                  </a:lnTo>
                  <a:lnTo>
                    <a:pt x="13" y="14"/>
                  </a:lnTo>
                  <a:lnTo>
                    <a:pt x="13" y="15"/>
                  </a:lnTo>
                  <a:lnTo>
                    <a:pt x="13" y="17"/>
                  </a:lnTo>
                  <a:lnTo>
                    <a:pt x="13" y="18"/>
                  </a:lnTo>
                  <a:lnTo>
                    <a:pt x="13" y="19"/>
                  </a:lnTo>
                  <a:lnTo>
                    <a:pt x="13" y="20"/>
                  </a:lnTo>
                  <a:lnTo>
                    <a:pt x="13" y="22"/>
                  </a:lnTo>
                  <a:lnTo>
                    <a:pt x="13" y="23"/>
                  </a:lnTo>
                  <a:lnTo>
                    <a:pt x="13" y="23"/>
                  </a:lnTo>
                  <a:lnTo>
                    <a:pt x="13" y="24"/>
                  </a:lnTo>
                  <a:lnTo>
                    <a:pt x="13" y="26"/>
                  </a:lnTo>
                  <a:lnTo>
                    <a:pt x="13" y="27"/>
                  </a:lnTo>
                  <a:lnTo>
                    <a:pt x="12" y="27"/>
                  </a:lnTo>
                  <a:lnTo>
                    <a:pt x="12" y="28"/>
                  </a:lnTo>
                  <a:lnTo>
                    <a:pt x="11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3" y="28"/>
                  </a:lnTo>
                  <a:lnTo>
                    <a:pt x="13" y="27"/>
                  </a:lnTo>
                  <a:lnTo>
                    <a:pt x="14" y="27"/>
                  </a:lnTo>
                  <a:lnTo>
                    <a:pt x="14" y="26"/>
                  </a:lnTo>
                  <a:lnTo>
                    <a:pt x="16" y="26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7" y="23"/>
                  </a:lnTo>
                  <a:lnTo>
                    <a:pt x="17" y="23"/>
                  </a:lnTo>
                  <a:lnTo>
                    <a:pt x="17" y="22"/>
                  </a:lnTo>
                  <a:lnTo>
                    <a:pt x="17" y="20"/>
                  </a:lnTo>
                  <a:lnTo>
                    <a:pt x="17" y="19"/>
                  </a:lnTo>
                  <a:lnTo>
                    <a:pt x="17" y="18"/>
                  </a:lnTo>
                  <a:lnTo>
                    <a:pt x="17" y="17"/>
                  </a:lnTo>
                  <a:lnTo>
                    <a:pt x="17" y="15"/>
                  </a:lnTo>
                  <a:lnTo>
                    <a:pt x="17" y="14"/>
                  </a:lnTo>
                  <a:lnTo>
                    <a:pt x="17" y="13"/>
                  </a:lnTo>
                  <a:lnTo>
                    <a:pt x="17" y="11"/>
                  </a:lnTo>
                  <a:lnTo>
                    <a:pt x="17" y="10"/>
                  </a:lnTo>
                  <a:lnTo>
                    <a:pt x="17" y="9"/>
                  </a:lnTo>
                  <a:lnTo>
                    <a:pt x="17" y="8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16" y="5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0" y="1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8" y="1"/>
                  </a:lnTo>
                  <a:close/>
                  <a:moveTo>
                    <a:pt x="12" y="31"/>
                  </a:moveTo>
                  <a:lnTo>
                    <a:pt x="11" y="31"/>
                  </a:lnTo>
                  <a:lnTo>
                    <a:pt x="11" y="32"/>
                  </a:lnTo>
                  <a:lnTo>
                    <a:pt x="12" y="32"/>
                  </a:lnTo>
                  <a:lnTo>
                    <a:pt x="12" y="3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19" name="Freeform 35454">
              <a:extLst>
                <a:ext uri="{FF2B5EF4-FFF2-40B4-BE49-F238E27FC236}">
                  <a16:creationId xmlns:a16="http://schemas.microsoft.com/office/drawing/2014/main" id="{05C8F245-B16A-8735-6E38-17CFFA5039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8438" y="3676651"/>
              <a:ext cx="11113" cy="28575"/>
            </a:xfrm>
            <a:custGeom>
              <a:avLst/>
              <a:gdLst>
                <a:gd name="T0" fmla="*/ 1 w 7"/>
                <a:gd name="T1" fmla="*/ 2 h 18"/>
                <a:gd name="T2" fmla="*/ 1 w 7"/>
                <a:gd name="T3" fmla="*/ 1 h 18"/>
                <a:gd name="T4" fmla="*/ 3 w 7"/>
                <a:gd name="T5" fmla="*/ 1 h 18"/>
                <a:gd name="T6" fmla="*/ 3 w 7"/>
                <a:gd name="T7" fmla="*/ 0 h 18"/>
                <a:gd name="T8" fmla="*/ 4 w 7"/>
                <a:gd name="T9" fmla="*/ 0 h 18"/>
                <a:gd name="T10" fmla="*/ 4 w 7"/>
                <a:gd name="T11" fmla="*/ 1 h 18"/>
                <a:gd name="T12" fmla="*/ 4 w 7"/>
                <a:gd name="T13" fmla="*/ 2 h 18"/>
                <a:gd name="T14" fmla="*/ 5 w 7"/>
                <a:gd name="T15" fmla="*/ 2 h 18"/>
                <a:gd name="T16" fmla="*/ 5 w 7"/>
                <a:gd name="T17" fmla="*/ 4 h 18"/>
                <a:gd name="T18" fmla="*/ 5 w 7"/>
                <a:gd name="T19" fmla="*/ 5 h 18"/>
                <a:gd name="T20" fmla="*/ 5 w 7"/>
                <a:gd name="T21" fmla="*/ 6 h 18"/>
                <a:gd name="T22" fmla="*/ 5 w 7"/>
                <a:gd name="T23" fmla="*/ 8 h 18"/>
                <a:gd name="T24" fmla="*/ 7 w 7"/>
                <a:gd name="T25" fmla="*/ 8 h 18"/>
                <a:gd name="T26" fmla="*/ 7 w 7"/>
                <a:gd name="T27" fmla="*/ 9 h 18"/>
                <a:gd name="T28" fmla="*/ 7 w 7"/>
                <a:gd name="T29" fmla="*/ 10 h 18"/>
                <a:gd name="T30" fmla="*/ 7 w 7"/>
                <a:gd name="T31" fmla="*/ 11 h 18"/>
                <a:gd name="T32" fmla="*/ 7 w 7"/>
                <a:gd name="T33" fmla="*/ 13 h 18"/>
                <a:gd name="T34" fmla="*/ 7 w 7"/>
                <a:gd name="T35" fmla="*/ 14 h 18"/>
                <a:gd name="T36" fmla="*/ 7 w 7"/>
                <a:gd name="T37" fmla="*/ 14 h 18"/>
                <a:gd name="T38" fmla="*/ 5 w 7"/>
                <a:gd name="T39" fmla="*/ 14 h 18"/>
                <a:gd name="T40" fmla="*/ 5 w 7"/>
                <a:gd name="T41" fmla="*/ 15 h 18"/>
                <a:gd name="T42" fmla="*/ 4 w 7"/>
                <a:gd name="T43" fmla="*/ 15 h 18"/>
                <a:gd name="T44" fmla="*/ 4 w 7"/>
                <a:gd name="T45" fmla="*/ 14 h 18"/>
                <a:gd name="T46" fmla="*/ 3 w 7"/>
                <a:gd name="T47" fmla="*/ 14 h 18"/>
                <a:gd name="T48" fmla="*/ 3 w 7"/>
                <a:gd name="T49" fmla="*/ 15 h 18"/>
                <a:gd name="T50" fmla="*/ 3 w 7"/>
                <a:gd name="T51" fmla="*/ 17 h 18"/>
                <a:gd name="T52" fmla="*/ 1 w 7"/>
                <a:gd name="T53" fmla="*/ 17 h 18"/>
                <a:gd name="T54" fmla="*/ 1 w 7"/>
                <a:gd name="T55" fmla="*/ 18 h 18"/>
                <a:gd name="T56" fmla="*/ 0 w 7"/>
                <a:gd name="T57" fmla="*/ 18 h 18"/>
                <a:gd name="T58" fmla="*/ 0 w 7"/>
                <a:gd name="T59" fmla="*/ 17 h 18"/>
                <a:gd name="T60" fmla="*/ 0 w 7"/>
                <a:gd name="T61" fmla="*/ 15 h 18"/>
                <a:gd name="T62" fmla="*/ 0 w 7"/>
                <a:gd name="T63" fmla="*/ 14 h 18"/>
                <a:gd name="T64" fmla="*/ 0 w 7"/>
                <a:gd name="T65" fmla="*/ 14 h 18"/>
                <a:gd name="T66" fmla="*/ 0 w 7"/>
                <a:gd name="T67" fmla="*/ 13 h 18"/>
                <a:gd name="T68" fmla="*/ 1 w 7"/>
                <a:gd name="T69" fmla="*/ 13 h 18"/>
                <a:gd name="T70" fmla="*/ 1 w 7"/>
                <a:gd name="T71" fmla="*/ 11 h 18"/>
                <a:gd name="T72" fmla="*/ 1 w 7"/>
                <a:gd name="T73" fmla="*/ 10 h 18"/>
                <a:gd name="T74" fmla="*/ 0 w 7"/>
                <a:gd name="T75" fmla="*/ 10 h 18"/>
                <a:gd name="T76" fmla="*/ 0 w 7"/>
                <a:gd name="T77" fmla="*/ 9 h 18"/>
                <a:gd name="T78" fmla="*/ 0 w 7"/>
                <a:gd name="T79" fmla="*/ 8 h 18"/>
                <a:gd name="T80" fmla="*/ 0 w 7"/>
                <a:gd name="T81" fmla="*/ 6 h 18"/>
                <a:gd name="T82" fmla="*/ 0 w 7"/>
                <a:gd name="T83" fmla="*/ 5 h 18"/>
                <a:gd name="T84" fmla="*/ 0 w 7"/>
                <a:gd name="T85" fmla="*/ 4 h 18"/>
                <a:gd name="T86" fmla="*/ 1 w 7"/>
                <a:gd name="T87" fmla="*/ 4 h 18"/>
                <a:gd name="T88" fmla="*/ 1 w 7"/>
                <a:gd name="T8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" h="18">
                  <a:moveTo>
                    <a:pt x="1" y="2"/>
                  </a:moveTo>
                  <a:lnTo>
                    <a:pt x="1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4"/>
                  </a:lnTo>
                  <a:lnTo>
                    <a:pt x="5" y="5"/>
                  </a:lnTo>
                  <a:lnTo>
                    <a:pt x="5" y="6"/>
                  </a:lnTo>
                  <a:lnTo>
                    <a:pt x="5" y="8"/>
                  </a:lnTo>
                  <a:lnTo>
                    <a:pt x="7" y="8"/>
                  </a:lnTo>
                  <a:lnTo>
                    <a:pt x="7" y="9"/>
                  </a:lnTo>
                  <a:lnTo>
                    <a:pt x="7" y="10"/>
                  </a:lnTo>
                  <a:lnTo>
                    <a:pt x="7" y="11"/>
                  </a:lnTo>
                  <a:lnTo>
                    <a:pt x="7" y="13"/>
                  </a:lnTo>
                  <a:lnTo>
                    <a:pt x="7" y="14"/>
                  </a:lnTo>
                  <a:lnTo>
                    <a:pt x="7" y="14"/>
                  </a:lnTo>
                  <a:lnTo>
                    <a:pt x="5" y="14"/>
                  </a:lnTo>
                  <a:lnTo>
                    <a:pt x="5" y="15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3" y="14"/>
                  </a:lnTo>
                  <a:lnTo>
                    <a:pt x="3" y="15"/>
                  </a:lnTo>
                  <a:lnTo>
                    <a:pt x="3" y="17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1" y="13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20" name="Freeform 35455">
              <a:extLst>
                <a:ext uri="{FF2B5EF4-FFF2-40B4-BE49-F238E27FC236}">
                  <a16:creationId xmlns:a16="http://schemas.microsoft.com/office/drawing/2014/main" id="{16CE51B6-7972-72C7-4FC4-CCEC0AC0487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2101" y="3671888"/>
              <a:ext cx="4763" cy="4763"/>
            </a:xfrm>
            <a:custGeom>
              <a:avLst/>
              <a:gdLst>
                <a:gd name="T0" fmla="*/ 2 w 3"/>
                <a:gd name="T1" fmla="*/ 2 h 3"/>
                <a:gd name="T2" fmla="*/ 0 w 3"/>
                <a:gd name="T3" fmla="*/ 2 h 3"/>
                <a:gd name="T4" fmla="*/ 0 w 3"/>
                <a:gd name="T5" fmla="*/ 0 h 3"/>
                <a:gd name="T6" fmla="*/ 2 w 3"/>
                <a:gd name="T7" fmla="*/ 0 h 3"/>
                <a:gd name="T8" fmla="*/ 3 w 3"/>
                <a:gd name="T9" fmla="*/ 2 h 3"/>
                <a:gd name="T10" fmla="*/ 3 w 3"/>
                <a:gd name="T11" fmla="*/ 3 h 3"/>
                <a:gd name="T12" fmla="*/ 2 w 3"/>
                <a:gd name="T13" fmla="*/ 3 h 3"/>
                <a:gd name="T14" fmla="*/ 2 w 3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21" name="Freeform 35456">
              <a:extLst>
                <a:ext uri="{FF2B5EF4-FFF2-40B4-BE49-F238E27FC236}">
                  <a16:creationId xmlns:a16="http://schemas.microsoft.com/office/drawing/2014/main" id="{1102B6F5-8362-367D-9695-7F7C7BD4E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7163" y="3656013"/>
              <a:ext cx="6350" cy="12700"/>
            </a:xfrm>
            <a:custGeom>
              <a:avLst/>
              <a:gdLst>
                <a:gd name="T0" fmla="*/ 2 w 4"/>
                <a:gd name="T1" fmla="*/ 4 h 8"/>
                <a:gd name="T2" fmla="*/ 0 w 4"/>
                <a:gd name="T3" fmla="*/ 4 h 8"/>
                <a:gd name="T4" fmla="*/ 0 w 4"/>
                <a:gd name="T5" fmla="*/ 3 h 8"/>
                <a:gd name="T6" fmla="*/ 0 w 4"/>
                <a:gd name="T7" fmla="*/ 1 h 8"/>
                <a:gd name="T8" fmla="*/ 0 w 4"/>
                <a:gd name="T9" fmla="*/ 0 h 8"/>
                <a:gd name="T10" fmla="*/ 2 w 4"/>
                <a:gd name="T11" fmla="*/ 0 h 8"/>
                <a:gd name="T12" fmla="*/ 3 w 4"/>
                <a:gd name="T13" fmla="*/ 0 h 8"/>
                <a:gd name="T14" fmla="*/ 3 w 4"/>
                <a:gd name="T15" fmla="*/ 1 h 8"/>
                <a:gd name="T16" fmla="*/ 3 w 4"/>
                <a:gd name="T17" fmla="*/ 3 h 8"/>
                <a:gd name="T18" fmla="*/ 3 w 4"/>
                <a:gd name="T19" fmla="*/ 4 h 8"/>
                <a:gd name="T20" fmla="*/ 4 w 4"/>
                <a:gd name="T21" fmla="*/ 4 h 8"/>
                <a:gd name="T22" fmla="*/ 4 w 4"/>
                <a:gd name="T23" fmla="*/ 5 h 8"/>
                <a:gd name="T24" fmla="*/ 4 w 4"/>
                <a:gd name="T25" fmla="*/ 6 h 8"/>
                <a:gd name="T26" fmla="*/ 4 w 4"/>
                <a:gd name="T27" fmla="*/ 8 h 8"/>
                <a:gd name="T28" fmla="*/ 3 w 4"/>
                <a:gd name="T29" fmla="*/ 8 h 8"/>
                <a:gd name="T30" fmla="*/ 3 w 4"/>
                <a:gd name="T31" fmla="*/ 6 h 8"/>
                <a:gd name="T32" fmla="*/ 3 w 4"/>
                <a:gd name="T33" fmla="*/ 5 h 8"/>
                <a:gd name="T34" fmla="*/ 2 w 4"/>
                <a:gd name="T35" fmla="*/ 5 h 8"/>
                <a:gd name="T36" fmla="*/ 2 w 4"/>
                <a:gd name="T37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" h="8">
                  <a:moveTo>
                    <a:pt x="2" y="4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3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4" y="6"/>
                  </a:lnTo>
                  <a:lnTo>
                    <a:pt x="4" y="8"/>
                  </a:lnTo>
                  <a:lnTo>
                    <a:pt x="3" y="8"/>
                  </a:lnTo>
                  <a:lnTo>
                    <a:pt x="3" y="6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22" name="Freeform 35457">
              <a:extLst>
                <a:ext uri="{FF2B5EF4-FFF2-40B4-BE49-F238E27FC236}">
                  <a16:creationId xmlns:a16="http://schemas.microsoft.com/office/drawing/2014/main" id="{EA4937C3-E9B2-BC90-BF3A-A90C40D17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9701" y="3646488"/>
              <a:ext cx="9525" cy="15875"/>
            </a:xfrm>
            <a:custGeom>
              <a:avLst/>
              <a:gdLst>
                <a:gd name="T0" fmla="*/ 1 w 6"/>
                <a:gd name="T1" fmla="*/ 1 h 10"/>
                <a:gd name="T2" fmla="*/ 2 w 6"/>
                <a:gd name="T3" fmla="*/ 0 h 10"/>
                <a:gd name="T4" fmla="*/ 4 w 6"/>
                <a:gd name="T5" fmla="*/ 0 h 10"/>
                <a:gd name="T6" fmla="*/ 2 w 6"/>
                <a:gd name="T7" fmla="*/ 1 h 10"/>
                <a:gd name="T8" fmla="*/ 4 w 6"/>
                <a:gd name="T9" fmla="*/ 1 h 10"/>
                <a:gd name="T10" fmla="*/ 4 w 6"/>
                <a:gd name="T11" fmla="*/ 2 h 10"/>
                <a:gd name="T12" fmla="*/ 5 w 6"/>
                <a:gd name="T13" fmla="*/ 2 h 10"/>
                <a:gd name="T14" fmla="*/ 5 w 6"/>
                <a:gd name="T15" fmla="*/ 2 h 10"/>
                <a:gd name="T16" fmla="*/ 5 w 6"/>
                <a:gd name="T17" fmla="*/ 3 h 10"/>
                <a:gd name="T18" fmla="*/ 5 w 6"/>
                <a:gd name="T19" fmla="*/ 5 h 10"/>
                <a:gd name="T20" fmla="*/ 6 w 6"/>
                <a:gd name="T21" fmla="*/ 5 h 10"/>
                <a:gd name="T22" fmla="*/ 6 w 6"/>
                <a:gd name="T23" fmla="*/ 6 h 10"/>
                <a:gd name="T24" fmla="*/ 5 w 6"/>
                <a:gd name="T25" fmla="*/ 6 h 10"/>
                <a:gd name="T26" fmla="*/ 4 w 6"/>
                <a:gd name="T27" fmla="*/ 6 h 10"/>
                <a:gd name="T28" fmla="*/ 4 w 6"/>
                <a:gd name="T29" fmla="*/ 5 h 10"/>
                <a:gd name="T30" fmla="*/ 4 w 6"/>
                <a:gd name="T31" fmla="*/ 3 h 10"/>
                <a:gd name="T32" fmla="*/ 4 w 6"/>
                <a:gd name="T33" fmla="*/ 2 h 10"/>
                <a:gd name="T34" fmla="*/ 2 w 6"/>
                <a:gd name="T35" fmla="*/ 2 h 10"/>
                <a:gd name="T36" fmla="*/ 2 w 6"/>
                <a:gd name="T37" fmla="*/ 2 h 10"/>
                <a:gd name="T38" fmla="*/ 1 w 6"/>
                <a:gd name="T39" fmla="*/ 2 h 10"/>
                <a:gd name="T40" fmla="*/ 1 w 6"/>
                <a:gd name="T41" fmla="*/ 2 h 10"/>
                <a:gd name="T42" fmla="*/ 1 w 6"/>
                <a:gd name="T43" fmla="*/ 3 h 10"/>
                <a:gd name="T44" fmla="*/ 2 w 6"/>
                <a:gd name="T45" fmla="*/ 3 h 10"/>
                <a:gd name="T46" fmla="*/ 2 w 6"/>
                <a:gd name="T47" fmla="*/ 5 h 10"/>
                <a:gd name="T48" fmla="*/ 2 w 6"/>
                <a:gd name="T49" fmla="*/ 6 h 10"/>
                <a:gd name="T50" fmla="*/ 2 w 6"/>
                <a:gd name="T51" fmla="*/ 7 h 10"/>
                <a:gd name="T52" fmla="*/ 1 w 6"/>
                <a:gd name="T53" fmla="*/ 7 h 10"/>
                <a:gd name="T54" fmla="*/ 1 w 6"/>
                <a:gd name="T55" fmla="*/ 9 h 10"/>
                <a:gd name="T56" fmla="*/ 1 w 6"/>
                <a:gd name="T57" fmla="*/ 10 h 10"/>
                <a:gd name="T58" fmla="*/ 0 w 6"/>
                <a:gd name="T59" fmla="*/ 10 h 10"/>
                <a:gd name="T60" fmla="*/ 0 w 6"/>
                <a:gd name="T61" fmla="*/ 9 h 10"/>
                <a:gd name="T62" fmla="*/ 0 w 6"/>
                <a:gd name="T63" fmla="*/ 7 h 10"/>
                <a:gd name="T64" fmla="*/ 0 w 6"/>
                <a:gd name="T65" fmla="*/ 6 h 10"/>
                <a:gd name="T66" fmla="*/ 0 w 6"/>
                <a:gd name="T67" fmla="*/ 5 h 10"/>
                <a:gd name="T68" fmla="*/ 0 w 6"/>
                <a:gd name="T69" fmla="*/ 3 h 10"/>
                <a:gd name="T70" fmla="*/ 0 w 6"/>
                <a:gd name="T71" fmla="*/ 2 h 10"/>
                <a:gd name="T72" fmla="*/ 0 w 6"/>
                <a:gd name="T73" fmla="*/ 2 h 10"/>
                <a:gd name="T74" fmla="*/ 1 w 6"/>
                <a:gd name="T75" fmla="*/ 2 h 10"/>
                <a:gd name="T76" fmla="*/ 1 w 6"/>
                <a:gd name="T77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" h="10">
                  <a:moveTo>
                    <a:pt x="1" y="1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3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4" y="3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2" y="3"/>
                  </a:lnTo>
                  <a:lnTo>
                    <a:pt x="2" y="5"/>
                  </a:lnTo>
                  <a:lnTo>
                    <a:pt x="2" y="6"/>
                  </a:lnTo>
                  <a:lnTo>
                    <a:pt x="2" y="7"/>
                  </a:lnTo>
                  <a:lnTo>
                    <a:pt x="1" y="7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23" name="Freeform 35458">
              <a:extLst>
                <a:ext uri="{FF2B5EF4-FFF2-40B4-BE49-F238E27FC236}">
                  <a16:creationId xmlns:a16="http://schemas.microsoft.com/office/drawing/2014/main" id="{577C57C9-FCCF-8A0F-1F16-EE9CB706A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0988" y="3600451"/>
              <a:ext cx="3175" cy="7938"/>
            </a:xfrm>
            <a:custGeom>
              <a:avLst/>
              <a:gdLst>
                <a:gd name="T0" fmla="*/ 0 w 2"/>
                <a:gd name="T1" fmla="*/ 4 h 5"/>
                <a:gd name="T2" fmla="*/ 0 w 2"/>
                <a:gd name="T3" fmla="*/ 3 h 5"/>
                <a:gd name="T4" fmla="*/ 0 w 2"/>
                <a:gd name="T5" fmla="*/ 2 h 5"/>
                <a:gd name="T6" fmla="*/ 0 w 2"/>
                <a:gd name="T7" fmla="*/ 0 h 5"/>
                <a:gd name="T8" fmla="*/ 1 w 2"/>
                <a:gd name="T9" fmla="*/ 0 h 5"/>
                <a:gd name="T10" fmla="*/ 1 w 2"/>
                <a:gd name="T11" fmla="*/ 2 h 5"/>
                <a:gd name="T12" fmla="*/ 1 w 2"/>
                <a:gd name="T13" fmla="*/ 3 h 5"/>
                <a:gd name="T14" fmla="*/ 1 w 2"/>
                <a:gd name="T15" fmla="*/ 4 h 5"/>
                <a:gd name="T16" fmla="*/ 2 w 2"/>
                <a:gd name="T17" fmla="*/ 4 h 5"/>
                <a:gd name="T18" fmla="*/ 2 w 2"/>
                <a:gd name="T19" fmla="*/ 5 h 5"/>
                <a:gd name="T20" fmla="*/ 1 w 2"/>
                <a:gd name="T21" fmla="*/ 5 h 5"/>
                <a:gd name="T22" fmla="*/ 0 w 2"/>
                <a:gd name="T23" fmla="*/ 5 h 5"/>
                <a:gd name="T24" fmla="*/ 0 w 2"/>
                <a:gd name="T2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" h="5">
                  <a:moveTo>
                    <a:pt x="0" y="4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24" name="Freeform 35459">
              <a:extLst>
                <a:ext uri="{FF2B5EF4-FFF2-40B4-BE49-F238E27FC236}">
                  <a16:creationId xmlns:a16="http://schemas.microsoft.com/office/drawing/2014/main" id="{42944B38-FCFF-E2D2-4303-B111AE3A3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7813" y="3594101"/>
              <a:ext cx="4763" cy="6350"/>
            </a:xfrm>
            <a:custGeom>
              <a:avLst/>
              <a:gdLst>
                <a:gd name="T0" fmla="*/ 0 w 3"/>
                <a:gd name="T1" fmla="*/ 2 h 4"/>
                <a:gd name="T2" fmla="*/ 0 w 3"/>
                <a:gd name="T3" fmla="*/ 0 h 4"/>
                <a:gd name="T4" fmla="*/ 2 w 3"/>
                <a:gd name="T5" fmla="*/ 0 h 4"/>
                <a:gd name="T6" fmla="*/ 2 w 3"/>
                <a:gd name="T7" fmla="*/ 2 h 4"/>
                <a:gd name="T8" fmla="*/ 2 w 3"/>
                <a:gd name="T9" fmla="*/ 2 h 4"/>
                <a:gd name="T10" fmla="*/ 2 w 3"/>
                <a:gd name="T11" fmla="*/ 3 h 4"/>
                <a:gd name="T12" fmla="*/ 3 w 3"/>
                <a:gd name="T13" fmla="*/ 3 h 4"/>
                <a:gd name="T14" fmla="*/ 3 w 3"/>
                <a:gd name="T15" fmla="*/ 4 h 4"/>
                <a:gd name="T16" fmla="*/ 2 w 3"/>
                <a:gd name="T17" fmla="*/ 4 h 4"/>
                <a:gd name="T18" fmla="*/ 2 w 3"/>
                <a:gd name="T19" fmla="*/ 4 h 4"/>
                <a:gd name="T20" fmla="*/ 2 w 3"/>
                <a:gd name="T21" fmla="*/ 4 h 4"/>
                <a:gd name="T22" fmla="*/ 2 w 3"/>
                <a:gd name="T23" fmla="*/ 4 h 4"/>
                <a:gd name="T24" fmla="*/ 2 w 3"/>
                <a:gd name="T25" fmla="*/ 3 h 4"/>
                <a:gd name="T26" fmla="*/ 0 w 3"/>
                <a:gd name="T27" fmla="*/ 3 h 4"/>
                <a:gd name="T28" fmla="*/ 0 w 3"/>
                <a:gd name="T2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25" name="Freeform 35460">
              <a:extLst>
                <a:ext uri="{FF2B5EF4-FFF2-40B4-BE49-F238E27FC236}">
                  <a16:creationId xmlns:a16="http://schemas.microsoft.com/office/drawing/2014/main" id="{F081BDD9-8FD7-FF1A-BF12-53AEC87F34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9876" y="3578226"/>
              <a:ext cx="4763" cy="7938"/>
            </a:xfrm>
            <a:custGeom>
              <a:avLst/>
              <a:gdLst>
                <a:gd name="T0" fmla="*/ 0 w 3"/>
                <a:gd name="T1" fmla="*/ 1 h 5"/>
                <a:gd name="T2" fmla="*/ 0 w 3"/>
                <a:gd name="T3" fmla="*/ 0 h 5"/>
                <a:gd name="T4" fmla="*/ 2 w 3"/>
                <a:gd name="T5" fmla="*/ 0 h 5"/>
                <a:gd name="T6" fmla="*/ 2 w 3"/>
                <a:gd name="T7" fmla="*/ 1 h 5"/>
                <a:gd name="T8" fmla="*/ 3 w 3"/>
                <a:gd name="T9" fmla="*/ 1 h 5"/>
                <a:gd name="T10" fmla="*/ 3 w 3"/>
                <a:gd name="T11" fmla="*/ 3 h 5"/>
                <a:gd name="T12" fmla="*/ 3 w 3"/>
                <a:gd name="T13" fmla="*/ 4 h 5"/>
                <a:gd name="T14" fmla="*/ 3 w 3"/>
                <a:gd name="T15" fmla="*/ 5 h 5"/>
                <a:gd name="T16" fmla="*/ 2 w 3"/>
                <a:gd name="T17" fmla="*/ 5 h 5"/>
                <a:gd name="T18" fmla="*/ 2 w 3"/>
                <a:gd name="T19" fmla="*/ 4 h 5"/>
                <a:gd name="T20" fmla="*/ 2 w 3"/>
                <a:gd name="T21" fmla="*/ 3 h 5"/>
                <a:gd name="T22" fmla="*/ 0 w 3"/>
                <a:gd name="T23" fmla="*/ 3 h 5"/>
                <a:gd name="T24" fmla="*/ 0 w 3"/>
                <a:gd name="T2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5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26" name="Freeform 35461">
              <a:extLst>
                <a:ext uri="{FF2B5EF4-FFF2-40B4-BE49-F238E27FC236}">
                  <a16:creationId xmlns:a16="http://schemas.microsoft.com/office/drawing/2014/main" id="{FCE5B64E-9D63-FBA7-9447-420FA41AA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2088" y="3508376"/>
              <a:ext cx="4763" cy="4763"/>
            </a:xfrm>
            <a:custGeom>
              <a:avLst/>
              <a:gdLst>
                <a:gd name="T0" fmla="*/ 0 w 3"/>
                <a:gd name="T1" fmla="*/ 2 h 3"/>
                <a:gd name="T2" fmla="*/ 0 w 3"/>
                <a:gd name="T3" fmla="*/ 0 h 3"/>
                <a:gd name="T4" fmla="*/ 2 w 3"/>
                <a:gd name="T5" fmla="*/ 0 h 3"/>
                <a:gd name="T6" fmla="*/ 2 w 3"/>
                <a:gd name="T7" fmla="*/ 2 h 3"/>
                <a:gd name="T8" fmla="*/ 3 w 3"/>
                <a:gd name="T9" fmla="*/ 2 h 3"/>
                <a:gd name="T10" fmla="*/ 3 w 3"/>
                <a:gd name="T11" fmla="*/ 3 h 3"/>
                <a:gd name="T12" fmla="*/ 2 w 3"/>
                <a:gd name="T13" fmla="*/ 3 h 3"/>
                <a:gd name="T14" fmla="*/ 0 w 3"/>
                <a:gd name="T15" fmla="*/ 3 h 3"/>
                <a:gd name="T16" fmla="*/ 0 w 3"/>
                <a:gd name="T1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27" name="Freeform 35462">
              <a:extLst>
                <a:ext uri="{FF2B5EF4-FFF2-40B4-BE49-F238E27FC236}">
                  <a16:creationId xmlns:a16="http://schemas.microsoft.com/office/drawing/2014/main" id="{9FAB1BCD-9E5C-7BC8-F535-954847BF5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0963" y="3419476"/>
              <a:ext cx="3175" cy="9525"/>
            </a:xfrm>
            <a:custGeom>
              <a:avLst/>
              <a:gdLst>
                <a:gd name="T0" fmla="*/ 2 w 2"/>
                <a:gd name="T1" fmla="*/ 1 h 6"/>
                <a:gd name="T2" fmla="*/ 1 w 2"/>
                <a:gd name="T3" fmla="*/ 1 h 6"/>
                <a:gd name="T4" fmla="*/ 1 w 2"/>
                <a:gd name="T5" fmla="*/ 0 h 6"/>
                <a:gd name="T6" fmla="*/ 2 w 2"/>
                <a:gd name="T7" fmla="*/ 0 h 6"/>
                <a:gd name="T8" fmla="*/ 2 w 2"/>
                <a:gd name="T9" fmla="*/ 0 h 6"/>
                <a:gd name="T10" fmla="*/ 2 w 2"/>
                <a:gd name="T11" fmla="*/ 1 h 6"/>
                <a:gd name="T12" fmla="*/ 2 w 2"/>
                <a:gd name="T13" fmla="*/ 2 h 6"/>
                <a:gd name="T14" fmla="*/ 2 w 2"/>
                <a:gd name="T15" fmla="*/ 2 h 6"/>
                <a:gd name="T16" fmla="*/ 2 w 2"/>
                <a:gd name="T17" fmla="*/ 3 h 6"/>
                <a:gd name="T18" fmla="*/ 2 w 2"/>
                <a:gd name="T19" fmla="*/ 5 h 6"/>
                <a:gd name="T20" fmla="*/ 1 w 2"/>
                <a:gd name="T21" fmla="*/ 5 h 6"/>
                <a:gd name="T22" fmla="*/ 1 w 2"/>
                <a:gd name="T23" fmla="*/ 6 h 6"/>
                <a:gd name="T24" fmla="*/ 0 w 2"/>
                <a:gd name="T25" fmla="*/ 6 h 6"/>
                <a:gd name="T26" fmla="*/ 0 w 2"/>
                <a:gd name="T27" fmla="*/ 5 h 6"/>
                <a:gd name="T28" fmla="*/ 0 w 2"/>
                <a:gd name="T29" fmla="*/ 3 h 6"/>
                <a:gd name="T30" fmla="*/ 1 w 2"/>
                <a:gd name="T31" fmla="*/ 3 h 6"/>
                <a:gd name="T32" fmla="*/ 1 w 2"/>
                <a:gd name="T33" fmla="*/ 2 h 6"/>
                <a:gd name="T34" fmla="*/ 2 w 2"/>
                <a:gd name="T35" fmla="*/ 2 h 6"/>
                <a:gd name="T36" fmla="*/ 2 w 2"/>
                <a:gd name="T3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" h="6">
                  <a:moveTo>
                    <a:pt x="2" y="1"/>
                  </a:move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28" name="Freeform 35463">
              <a:extLst>
                <a:ext uri="{FF2B5EF4-FFF2-40B4-BE49-F238E27FC236}">
                  <a16:creationId xmlns:a16="http://schemas.microsoft.com/office/drawing/2014/main" id="{0AB21E3D-87EB-F725-F76D-A5015A84F2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4138" y="3405188"/>
              <a:ext cx="7938" cy="9525"/>
            </a:xfrm>
            <a:custGeom>
              <a:avLst/>
              <a:gdLst>
                <a:gd name="T0" fmla="*/ 1 w 5"/>
                <a:gd name="T1" fmla="*/ 3 h 6"/>
                <a:gd name="T2" fmla="*/ 0 w 5"/>
                <a:gd name="T3" fmla="*/ 3 h 6"/>
                <a:gd name="T4" fmla="*/ 0 w 5"/>
                <a:gd name="T5" fmla="*/ 2 h 6"/>
                <a:gd name="T6" fmla="*/ 1 w 5"/>
                <a:gd name="T7" fmla="*/ 2 h 6"/>
                <a:gd name="T8" fmla="*/ 1 w 5"/>
                <a:gd name="T9" fmla="*/ 1 h 6"/>
                <a:gd name="T10" fmla="*/ 1 w 5"/>
                <a:gd name="T11" fmla="*/ 0 h 6"/>
                <a:gd name="T12" fmla="*/ 3 w 5"/>
                <a:gd name="T13" fmla="*/ 0 h 6"/>
                <a:gd name="T14" fmla="*/ 4 w 5"/>
                <a:gd name="T15" fmla="*/ 0 h 6"/>
                <a:gd name="T16" fmla="*/ 5 w 5"/>
                <a:gd name="T17" fmla="*/ 0 h 6"/>
                <a:gd name="T18" fmla="*/ 5 w 5"/>
                <a:gd name="T19" fmla="*/ 1 h 6"/>
                <a:gd name="T20" fmla="*/ 5 w 5"/>
                <a:gd name="T21" fmla="*/ 2 h 6"/>
                <a:gd name="T22" fmla="*/ 5 w 5"/>
                <a:gd name="T23" fmla="*/ 3 h 6"/>
                <a:gd name="T24" fmla="*/ 4 w 5"/>
                <a:gd name="T25" fmla="*/ 3 h 6"/>
                <a:gd name="T26" fmla="*/ 4 w 5"/>
                <a:gd name="T27" fmla="*/ 5 h 6"/>
                <a:gd name="T28" fmla="*/ 3 w 5"/>
                <a:gd name="T29" fmla="*/ 5 h 6"/>
                <a:gd name="T30" fmla="*/ 3 w 5"/>
                <a:gd name="T31" fmla="*/ 6 h 6"/>
                <a:gd name="T32" fmla="*/ 1 w 5"/>
                <a:gd name="T33" fmla="*/ 6 h 6"/>
                <a:gd name="T34" fmla="*/ 1 w 5"/>
                <a:gd name="T35" fmla="*/ 5 h 6"/>
                <a:gd name="T36" fmla="*/ 1 w 5"/>
                <a:gd name="T3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1" y="3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1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29" name="Freeform 35464">
              <a:extLst>
                <a:ext uri="{FF2B5EF4-FFF2-40B4-BE49-F238E27FC236}">
                  <a16:creationId xmlns:a16="http://schemas.microsoft.com/office/drawing/2014/main" id="{CA3C2356-D257-EA56-EABC-066F84217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3413" y="3371851"/>
              <a:ext cx="7938" cy="12700"/>
            </a:xfrm>
            <a:custGeom>
              <a:avLst/>
              <a:gdLst>
                <a:gd name="T0" fmla="*/ 3 w 5"/>
                <a:gd name="T1" fmla="*/ 1 h 8"/>
                <a:gd name="T2" fmla="*/ 3 w 5"/>
                <a:gd name="T3" fmla="*/ 0 h 8"/>
                <a:gd name="T4" fmla="*/ 4 w 5"/>
                <a:gd name="T5" fmla="*/ 0 h 8"/>
                <a:gd name="T6" fmla="*/ 4 w 5"/>
                <a:gd name="T7" fmla="*/ 1 h 8"/>
                <a:gd name="T8" fmla="*/ 5 w 5"/>
                <a:gd name="T9" fmla="*/ 1 h 8"/>
                <a:gd name="T10" fmla="*/ 5 w 5"/>
                <a:gd name="T11" fmla="*/ 3 h 8"/>
                <a:gd name="T12" fmla="*/ 5 w 5"/>
                <a:gd name="T13" fmla="*/ 4 h 8"/>
                <a:gd name="T14" fmla="*/ 5 w 5"/>
                <a:gd name="T15" fmla="*/ 5 h 8"/>
                <a:gd name="T16" fmla="*/ 4 w 5"/>
                <a:gd name="T17" fmla="*/ 5 h 8"/>
                <a:gd name="T18" fmla="*/ 4 w 5"/>
                <a:gd name="T19" fmla="*/ 6 h 8"/>
                <a:gd name="T20" fmla="*/ 4 w 5"/>
                <a:gd name="T21" fmla="*/ 8 h 8"/>
                <a:gd name="T22" fmla="*/ 3 w 5"/>
                <a:gd name="T23" fmla="*/ 6 h 8"/>
                <a:gd name="T24" fmla="*/ 3 w 5"/>
                <a:gd name="T25" fmla="*/ 8 h 8"/>
                <a:gd name="T26" fmla="*/ 2 w 5"/>
                <a:gd name="T27" fmla="*/ 8 h 8"/>
                <a:gd name="T28" fmla="*/ 2 w 5"/>
                <a:gd name="T29" fmla="*/ 6 h 8"/>
                <a:gd name="T30" fmla="*/ 0 w 5"/>
                <a:gd name="T31" fmla="*/ 6 h 8"/>
                <a:gd name="T32" fmla="*/ 0 w 5"/>
                <a:gd name="T33" fmla="*/ 5 h 8"/>
                <a:gd name="T34" fmla="*/ 0 w 5"/>
                <a:gd name="T35" fmla="*/ 4 h 8"/>
                <a:gd name="T36" fmla="*/ 2 w 5"/>
                <a:gd name="T37" fmla="*/ 4 h 8"/>
                <a:gd name="T38" fmla="*/ 2 w 5"/>
                <a:gd name="T39" fmla="*/ 5 h 8"/>
                <a:gd name="T40" fmla="*/ 3 w 5"/>
                <a:gd name="T41" fmla="*/ 5 h 8"/>
                <a:gd name="T42" fmla="*/ 3 w 5"/>
                <a:gd name="T43" fmla="*/ 4 h 8"/>
                <a:gd name="T44" fmla="*/ 4 w 5"/>
                <a:gd name="T45" fmla="*/ 4 h 8"/>
                <a:gd name="T46" fmla="*/ 4 w 5"/>
                <a:gd name="T47" fmla="*/ 3 h 8"/>
                <a:gd name="T48" fmla="*/ 3 w 5"/>
                <a:gd name="T49" fmla="*/ 3 h 8"/>
                <a:gd name="T50" fmla="*/ 3 w 5"/>
                <a:gd name="T51" fmla="*/ 4 h 8"/>
                <a:gd name="T52" fmla="*/ 2 w 5"/>
                <a:gd name="T53" fmla="*/ 4 h 8"/>
                <a:gd name="T54" fmla="*/ 2 w 5"/>
                <a:gd name="T55" fmla="*/ 3 h 8"/>
                <a:gd name="T56" fmla="*/ 0 w 5"/>
                <a:gd name="T57" fmla="*/ 3 h 8"/>
                <a:gd name="T58" fmla="*/ 0 w 5"/>
                <a:gd name="T59" fmla="*/ 1 h 8"/>
                <a:gd name="T60" fmla="*/ 2 w 5"/>
                <a:gd name="T61" fmla="*/ 1 h 8"/>
                <a:gd name="T62" fmla="*/ 3 w 5"/>
                <a:gd name="T6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" h="8">
                  <a:moveTo>
                    <a:pt x="3" y="1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3"/>
                  </a:lnTo>
                  <a:lnTo>
                    <a:pt x="5" y="4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6"/>
                  </a:lnTo>
                  <a:lnTo>
                    <a:pt x="4" y="8"/>
                  </a:lnTo>
                  <a:lnTo>
                    <a:pt x="3" y="6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30" name="Freeform 35465">
              <a:extLst>
                <a:ext uri="{FF2B5EF4-FFF2-40B4-BE49-F238E27FC236}">
                  <a16:creationId xmlns:a16="http://schemas.microsoft.com/office/drawing/2014/main" id="{F3F4C705-843F-FBAB-A661-5530399AAF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7801" y="3355976"/>
              <a:ext cx="4763" cy="3175"/>
            </a:xfrm>
            <a:custGeom>
              <a:avLst/>
              <a:gdLst>
                <a:gd name="T0" fmla="*/ 0 w 3"/>
                <a:gd name="T1" fmla="*/ 1 h 2"/>
                <a:gd name="T2" fmla="*/ 0 w 3"/>
                <a:gd name="T3" fmla="*/ 0 h 2"/>
                <a:gd name="T4" fmla="*/ 2 w 3"/>
                <a:gd name="T5" fmla="*/ 0 h 2"/>
                <a:gd name="T6" fmla="*/ 2 w 3"/>
                <a:gd name="T7" fmla="*/ 1 h 2"/>
                <a:gd name="T8" fmla="*/ 3 w 3"/>
                <a:gd name="T9" fmla="*/ 1 h 2"/>
                <a:gd name="T10" fmla="*/ 3 w 3"/>
                <a:gd name="T11" fmla="*/ 2 h 2"/>
                <a:gd name="T12" fmla="*/ 2 w 3"/>
                <a:gd name="T13" fmla="*/ 2 h 2"/>
                <a:gd name="T14" fmla="*/ 0 w 3"/>
                <a:gd name="T15" fmla="*/ 2 h 2"/>
                <a:gd name="T16" fmla="*/ 0 w 3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31" name="Freeform 35466">
              <a:extLst>
                <a:ext uri="{FF2B5EF4-FFF2-40B4-BE49-F238E27FC236}">
                  <a16:creationId xmlns:a16="http://schemas.microsoft.com/office/drawing/2014/main" id="{479E0F11-565C-952A-D919-49BCB37674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9626" y="3279776"/>
              <a:ext cx="9525" cy="7938"/>
            </a:xfrm>
            <a:custGeom>
              <a:avLst/>
              <a:gdLst>
                <a:gd name="T0" fmla="*/ 2 w 6"/>
                <a:gd name="T1" fmla="*/ 1 h 5"/>
                <a:gd name="T2" fmla="*/ 2 w 6"/>
                <a:gd name="T3" fmla="*/ 0 h 5"/>
                <a:gd name="T4" fmla="*/ 3 w 6"/>
                <a:gd name="T5" fmla="*/ 0 h 5"/>
                <a:gd name="T6" fmla="*/ 3 w 6"/>
                <a:gd name="T7" fmla="*/ 1 h 5"/>
                <a:gd name="T8" fmla="*/ 3 w 6"/>
                <a:gd name="T9" fmla="*/ 1 h 5"/>
                <a:gd name="T10" fmla="*/ 3 w 6"/>
                <a:gd name="T11" fmla="*/ 0 h 5"/>
                <a:gd name="T12" fmla="*/ 3 w 6"/>
                <a:gd name="T13" fmla="*/ 0 h 5"/>
                <a:gd name="T14" fmla="*/ 5 w 6"/>
                <a:gd name="T15" fmla="*/ 0 h 5"/>
                <a:gd name="T16" fmla="*/ 5 w 6"/>
                <a:gd name="T17" fmla="*/ 1 h 5"/>
                <a:gd name="T18" fmla="*/ 5 w 6"/>
                <a:gd name="T19" fmla="*/ 3 h 5"/>
                <a:gd name="T20" fmla="*/ 6 w 6"/>
                <a:gd name="T21" fmla="*/ 3 h 5"/>
                <a:gd name="T22" fmla="*/ 6 w 6"/>
                <a:gd name="T23" fmla="*/ 4 h 5"/>
                <a:gd name="T24" fmla="*/ 6 w 6"/>
                <a:gd name="T25" fmla="*/ 5 h 5"/>
                <a:gd name="T26" fmla="*/ 5 w 6"/>
                <a:gd name="T27" fmla="*/ 5 h 5"/>
                <a:gd name="T28" fmla="*/ 3 w 6"/>
                <a:gd name="T29" fmla="*/ 5 h 5"/>
                <a:gd name="T30" fmla="*/ 3 w 6"/>
                <a:gd name="T31" fmla="*/ 5 h 5"/>
                <a:gd name="T32" fmla="*/ 3 w 6"/>
                <a:gd name="T33" fmla="*/ 4 h 5"/>
                <a:gd name="T34" fmla="*/ 3 w 6"/>
                <a:gd name="T35" fmla="*/ 3 h 5"/>
                <a:gd name="T36" fmla="*/ 2 w 6"/>
                <a:gd name="T37" fmla="*/ 3 h 5"/>
                <a:gd name="T38" fmla="*/ 2 w 6"/>
                <a:gd name="T39" fmla="*/ 4 h 5"/>
                <a:gd name="T40" fmla="*/ 1 w 6"/>
                <a:gd name="T41" fmla="*/ 4 h 5"/>
                <a:gd name="T42" fmla="*/ 1 w 6"/>
                <a:gd name="T43" fmla="*/ 3 h 5"/>
                <a:gd name="T44" fmla="*/ 0 w 6"/>
                <a:gd name="T45" fmla="*/ 3 h 5"/>
                <a:gd name="T46" fmla="*/ 0 w 6"/>
                <a:gd name="T47" fmla="*/ 1 h 5"/>
                <a:gd name="T48" fmla="*/ 1 w 6"/>
                <a:gd name="T49" fmla="*/ 1 h 5"/>
                <a:gd name="T50" fmla="*/ 2 w 6"/>
                <a:gd name="T5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" h="5">
                  <a:moveTo>
                    <a:pt x="2" y="1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4"/>
                  </a:lnTo>
                  <a:lnTo>
                    <a:pt x="6" y="5"/>
                  </a:lnTo>
                  <a:lnTo>
                    <a:pt x="5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32" name="Freeform 35467">
              <a:extLst>
                <a:ext uri="{FF2B5EF4-FFF2-40B4-BE49-F238E27FC236}">
                  <a16:creationId xmlns:a16="http://schemas.microsoft.com/office/drawing/2014/main" id="{6AF345A5-4FAD-6162-7D25-9AEB0FA70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6038" y="3194051"/>
              <a:ext cx="38100" cy="69850"/>
            </a:xfrm>
            <a:custGeom>
              <a:avLst/>
              <a:gdLst>
                <a:gd name="T0" fmla="*/ 13 w 24"/>
                <a:gd name="T1" fmla="*/ 0 h 44"/>
                <a:gd name="T2" fmla="*/ 14 w 24"/>
                <a:gd name="T3" fmla="*/ 1 h 44"/>
                <a:gd name="T4" fmla="*/ 16 w 24"/>
                <a:gd name="T5" fmla="*/ 1 h 44"/>
                <a:gd name="T6" fmla="*/ 18 w 24"/>
                <a:gd name="T7" fmla="*/ 2 h 44"/>
                <a:gd name="T8" fmla="*/ 19 w 24"/>
                <a:gd name="T9" fmla="*/ 4 h 44"/>
                <a:gd name="T10" fmla="*/ 20 w 24"/>
                <a:gd name="T11" fmla="*/ 5 h 44"/>
                <a:gd name="T12" fmla="*/ 22 w 24"/>
                <a:gd name="T13" fmla="*/ 6 h 44"/>
                <a:gd name="T14" fmla="*/ 23 w 24"/>
                <a:gd name="T15" fmla="*/ 8 h 44"/>
                <a:gd name="T16" fmla="*/ 23 w 24"/>
                <a:gd name="T17" fmla="*/ 9 h 44"/>
                <a:gd name="T18" fmla="*/ 23 w 24"/>
                <a:gd name="T19" fmla="*/ 11 h 44"/>
                <a:gd name="T20" fmla="*/ 23 w 24"/>
                <a:gd name="T21" fmla="*/ 14 h 44"/>
                <a:gd name="T22" fmla="*/ 23 w 24"/>
                <a:gd name="T23" fmla="*/ 17 h 44"/>
                <a:gd name="T24" fmla="*/ 24 w 24"/>
                <a:gd name="T25" fmla="*/ 18 h 44"/>
                <a:gd name="T26" fmla="*/ 23 w 24"/>
                <a:gd name="T27" fmla="*/ 19 h 44"/>
                <a:gd name="T28" fmla="*/ 23 w 24"/>
                <a:gd name="T29" fmla="*/ 22 h 44"/>
                <a:gd name="T30" fmla="*/ 22 w 24"/>
                <a:gd name="T31" fmla="*/ 23 h 44"/>
                <a:gd name="T32" fmla="*/ 22 w 24"/>
                <a:gd name="T33" fmla="*/ 26 h 44"/>
                <a:gd name="T34" fmla="*/ 23 w 24"/>
                <a:gd name="T35" fmla="*/ 27 h 44"/>
                <a:gd name="T36" fmla="*/ 22 w 24"/>
                <a:gd name="T37" fmla="*/ 28 h 44"/>
                <a:gd name="T38" fmla="*/ 22 w 24"/>
                <a:gd name="T39" fmla="*/ 31 h 44"/>
                <a:gd name="T40" fmla="*/ 20 w 24"/>
                <a:gd name="T41" fmla="*/ 32 h 44"/>
                <a:gd name="T42" fmla="*/ 22 w 24"/>
                <a:gd name="T43" fmla="*/ 33 h 44"/>
                <a:gd name="T44" fmla="*/ 20 w 24"/>
                <a:gd name="T45" fmla="*/ 35 h 44"/>
                <a:gd name="T46" fmla="*/ 20 w 24"/>
                <a:gd name="T47" fmla="*/ 37 h 44"/>
                <a:gd name="T48" fmla="*/ 19 w 24"/>
                <a:gd name="T49" fmla="*/ 39 h 44"/>
                <a:gd name="T50" fmla="*/ 19 w 24"/>
                <a:gd name="T51" fmla="*/ 40 h 44"/>
                <a:gd name="T52" fmla="*/ 19 w 24"/>
                <a:gd name="T53" fmla="*/ 42 h 44"/>
                <a:gd name="T54" fmla="*/ 18 w 24"/>
                <a:gd name="T55" fmla="*/ 44 h 44"/>
                <a:gd name="T56" fmla="*/ 15 w 24"/>
                <a:gd name="T57" fmla="*/ 44 h 44"/>
                <a:gd name="T58" fmla="*/ 14 w 24"/>
                <a:gd name="T59" fmla="*/ 42 h 44"/>
                <a:gd name="T60" fmla="*/ 13 w 24"/>
                <a:gd name="T61" fmla="*/ 41 h 44"/>
                <a:gd name="T62" fmla="*/ 11 w 24"/>
                <a:gd name="T63" fmla="*/ 40 h 44"/>
                <a:gd name="T64" fmla="*/ 11 w 24"/>
                <a:gd name="T65" fmla="*/ 39 h 44"/>
                <a:gd name="T66" fmla="*/ 10 w 24"/>
                <a:gd name="T67" fmla="*/ 37 h 44"/>
                <a:gd name="T68" fmla="*/ 7 w 24"/>
                <a:gd name="T69" fmla="*/ 37 h 44"/>
                <a:gd name="T70" fmla="*/ 7 w 24"/>
                <a:gd name="T71" fmla="*/ 35 h 44"/>
                <a:gd name="T72" fmla="*/ 6 w 24"/>
                <a:gd name="T73" fmla="*/ 36 h 44"/>
                <a:gd name="T74" fmla="*/ 5 w 24"/>
                <a:gd name="T75" fmla="*/ 35 h 44"/>
                <a:gd name="T76" fmla="*/ 4 w 24"/>
                <a:gd name="T77" fmla="*/ 33 h 44"/>
                <a:gd name="T78" fmla="*/ 2 w 24"/>
                <a:gd name="T79" fmla="*/ 32 h 44"/>
                <a:gd name="T80" fmla="*/ 2 w 24"/>
                <a:gd name="T81" fmla="*/ 30 h 44"/>
                <a:gd name="T82" fmla="*/ 1 w 24"/>
                <a:gd name="T83" fmla="*/ 28 h 44"/>
                <a:gd name="T84" fmla="*/ 1 w 24"/>
                <a:gd name="T85" fmla="*/ 26 h 44"/>
                <a:gd name="T86" fmla="*/ 1 w 24"/>
                <a:gd name="T87" fmla="*/ 23 h 44"/>
                <a:gd name="T88" fmla="*/ 0 w 24"/>
                <a:gd name="T89" fmla="*/ 22 h 44"/>
                <a:gd name="T90" fmla="*/ 1 w 24"/>
                <a:gd name="T91" fmla="*/ 21 h 44"/>
                <a:gd name="T92" fmla="*/ 1 w 24"/>
                <a:gd name="T93" fmla="*/ 18 h 44"/>
                <a:gd name="T94" fmla="*/ 1 w 24"/>
                <a:gd name="T95" fmla="*/ 15 h 44"/>
                <a:gd name="T96" fmla="*/ 1 w 24"/>
                <a:gd name="T97" fmla="*/ 13 h 44"/>
                <a:gd name="T98" fmla="*/ 2 w 24"/>
                <a:gd name="T99" fmla="*/ 11 h 44"/>
                <a:gd name="T100" fmla="*/ 4 w 24"/>
                <a:gd name="T101" fmla="*/ 10 h 44"/>
                <a:gd name="T102" fmla="*/ 4 w 24"/>
                <a:gd name="T103" fmla="*/ 8 h 44"/>
                <a:gd name="T104" fmla="*/ 5 w 24"/>
                <a:gd name="T105" fmla="*/ 8 h 44"/>
                <a:gd name="T106" fmla="*/ 5 w 24"/>
                <a:gd name="T107" fmla="*/ 5 h 44"/>
                <a:gd name="T108" fmla="*/ 6 w 24"/>
                <a:gd name="T109" fmla="*/ 4 h 44"/>
                <a:gd name="T110" fmla="*/ 7 w 24"/>
                <a:gd name="T111" fmla="*/ 2 h 44"/>
                <a:gd name="T112" fmla="*/ 10 w 24"/>
                <a:gd name="T113" fmla="*/ 2 h 44"/>
                <a:gd name="T114" fmla="*/ 11 w 24"/>
                <a:gd name="T115" fmla="*/ 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4" h="44">
                  <a:moveTo>
                    <a:pt x="13" y="1"/>
                  </a:moveTo>
                  <a:lnTo>
                    <a:pt x="13" y="0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8" y="4"/>
                  </a:lnTo>
                  <a:lnTo>
                    <a:pt x="19" y="4"/>
                  </a:lnTo>
                  <a:lnTo>
                    <a:pt x="19" y="5"/>
                  </a:lnTo>
                  <a:lnTo>
                    <a:pt x="20" y="5"/>
                  </a:lnTo>
                  <a:lnTo>
                    <a:pt x="20" y="6"/>
                  </a:lnTo>
                  <a:lnTo>
                    <a:pt x="22" y="6"/>
                  </a:lnTo>
                  <a:lnTo>
                    <a:pt x="22" y="8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3" y="9"/>
                  </a:lnTo>
                  <a:lnTo>
                    <a:pt x="23" y="10"/>
                  </a:lnTo>
                  <a:lnTo>
                    <a:pt x="23" y="11"/>
                  </a:lnTo>
                  <a:lnTo>
                    <a:pt x="23" y="13"/>
                  </a:lnTo>
                  <a:lnTo>
                    <a:pt x="23" y="14"/>
                  </a:lnTo>
                  <a:lnTo>
                    <a:pt x="23" y="15"/>
                  </a:lnTo>
                  <a:lnTo>
                    <a:pt x="23" y="17"/>
                  </a:lnTo>
                  <a:lnTo>
                    <a:pt x="23" y="18"/>
                  </a:lnTo>
                  <a:lnTo>
                    <a:pt x="24" y="18"/>
                  </a:lnTo>
                  <a:lnTo>
                    <a:pt x="24" y="19"/>
                  </a:lnTo>
                  <a:lnTo>
                    <a:pt x="23" y="19"/>
                  </a:lnTo>
                  <a:lnTo>
                    <a:pt x="23" y="21"/>
                  </a:lnTo>
                  <a:lnTo>
                    <a:pt x="23" y="22"/>
                  </a:lnTo>
                  <a:lnTo>
                    <a:pt x="22" y="22"/>
                  </a:lnTo>
                  <a:lnTo>
                    <a:pt x="22" y="23"/>
                  </a:lnTo>
                  <a:lnTo>
                    <a:pt x="22" y="24"/>
                  </a:lnTo>
                  <a:lnTo>
                    <a:pt x="22" y="26"/>
                  </a:lnTo>
                  <a:lnTo>
                    <a:pt x="23" y="26"/>
                  </a:lnTo>
                  <a:lnTo>
                    <a:pt x="23" y="27"/>
                  </a:lnTo>
                  <a:lnTo>
                    <a:pt x="22" y="27"/>
                  </a:lnTo>
                  <a:lnTo>
                    <a:pt x="22" y="28"/>
                  </a:lnTo>
                  <a:lnTo>
                    <a:pt x="22" y="30"/>
                  </a:lnTo>
                  <a:lnTo>
                    <a:pt x="22" y="31"/>
                  </a:lnTo>
                  <a:lnTo>
                    <a:pt x="20" y="31"/>
                  </a:lnTo>
                  <a:lnTo>
                    <a:pt x="20" y="32"/>
                  </a:lnTo>
                  <a:lnTo>
                    <a:pt x="22" y="32"/>
                  </a:lnTo>
                  <a:lnTo>
                    <a:pt x="22" y="33"/>
                  </a:lnTo>
                  <a:lnTo>
                    <a:pt x="22" y="35"/>
                  </a:lnTo>
                  <a:lnTo>
                    <a:pt x="20" y="35"/>
                  </a:lnTo>
                  <a:lnTo>
                    <a:pt x="20" y="36"/>
                  </a:lnTo>
                  <a:lnTo>
                    <a:pt x="20" y="37"/>
                  </a:lnTo>
                  <a:lnTo>
                    <a:pt x="20" y="39"/>
                  </a:lnTo>
                  <a:lnTo>
                    <a:pt x="19" y="39"/>
                  </a:lnTo>
                  <a:lnTo>
                    <a:pt x="19" y="39"/>
                  </a:lnTo>
                  <a:lnTo>
                    <a:pt x="19" y="40"/>
                  </a:lnTo>
                  <a:lnTo>
                    <a:pt x="19" y="41"/>
                  </a:lnTo>
                  <a:lnTo>
                    <a:pt x="19" y="42"/>
                  </a:lnTo>
                  <a:lnTo>
                    <a:pt x="18" y="42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5" y="44"/>
                  </a:lnTo>
                  <a:lnTo>
                    <a:pt x="14" y="44"/>
                  </a:lnTo>
                  <a:lnTo>
                    <a:pt x="14" y="42"/>
                  </a:lnTo>
                  <a:lnTo>
                    <a:pt x="14" y="41"/>
                  </a:lnTo>
                  <a:lnTo>
                    <a:pt x="13" y="41"/>
                  </a:lnTo>
                  <a:lnTo>
                    <a:pt x="13" y="40"/>
                  </a:lnTo>
                  <a:lnTo>
                    <a:pt x="11" y="40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10" y="39"/>
                  </a:lnTo>
                  <a:lnTo>
                    <a:pt x="10" y="37"/>
                  </a:lnTo>
                  <a:lnTo>
                    <a:pt x="9" y="37"/>
                  </a:lnTo>
                  <a:lnTo>
                    <a:pt x="7" y="37"/>
                  </a:lnTo>
                  <a:lnTo>
                    <a:pt x="7" y="36"/>
                  </a:lnTo>
                  <a:lnTo>
                    <a:pt x="7" y="35"/>
                  </a:lnTo>
                  <a:lnTo>
                    <a:pt x="6" y="35"/>
                  </a:lnTo>
                  <a:lnTo>
                    <a:pt x="6" y="36"/>
                  </a:lnTo>
                  <a:lnTo>
                    <a:pt x="5" y="36"/>
                  </a:lnTo>
                  <a:lnTo>
                    <a:pt x="5" y="35"/>
                  </a:lnTo>
                  <a:lnTo>
                    <a:pt x="4" y="35"/>
                  </a:lnTo>
                  <a:lnTo>
                    <a:pt x="4" y="33"/>
                  </a:lnTo>
                  <a:lnTo>
                    <a:pt x="2" y="33"/>
                  </a:lnTo>
                  <a:lnTo>
                    <a:pt x="2" y="32"/>
                  </a:lnTo>
                  <a:lnTo>
                    <a:pt x="2" y="31"/>
                  </a:lnTo>
                  <a:lnTo>
                    <a:pt x="2" y="30"/>
                  </a:lnTo>
                  <a:lnTo>
                    <a:pt x="1" y="30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9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7" y="2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1" y="1"/>
                  </a:lnTo>
                  <a:lnTo>
                    <a:pt x="1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33" name="Freeform 35468">
              <a:extLst>
                <a:ext uri="{FF2B5EF4-FFF2-40B4-BE49-F238E27FC236}">
                  <a16:creationId xmlns:a16="http://schemas.microsoft.com/office/drawing/2014/main" id="{8D55FB2B-1E48-2B83-A9D7-8D7323705E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4513" y="3209926"/>
              <a:ext cx="20638" cy="36513"/>
            </a:xfrm>
            <a:custGeom>
              <a:avLst/>
              <a:gdLst>
                <a:gd name="T0" fmla="*/ 1 w 13"/>
                <a:gd name="T1" fmla="*/ 1 h 23"/>
                <a:gd name="T2" fmla="*/ 1 w 13"/>
                <a:gd name="T3" fmla="*/ 0 h 23"/>
                <a:gd name="T4" fmla="*/ 2 w 13"/>
                <a:gd name="T5" fmla="*/ 0 h 23"/>
                <a:gd name="T6" fmla="*/ 4 w 13"/>
                <a:gd name="T7" fmla="*/ 0 h 23"/>
                <a:gd name="T8" fmla="*/ 5 w 13"/>
                <a:gd name="T9" fmla="*/ 0 h 23"/>
                <a:gd name="T10" fmla="*/ 6 w 13"/>
                <a:gd name="T11" fmla="*/ 0 h 23"/>
                <a:gd name="T12" fmla="*/ 6 w 13"/>
                <a:gd name="T13" fmla="*/ 1 h 23"/>
                <a:gd name="T14" fmla="*/ 7 w 13"/>
                <a:gd name="T15" fmla="*/ 1 h 23"/>
                <a:gd name="T16" fmla="*/ 9 w 13"/>
                <a:gd name="T17" fmla="*/ 1 h 23"/>
                <a:gd name="T18" fmla="*/ 9 w 13"/>
                <a:gd name="T19" fmla="*/ 3 h 23"/>
                <a:gd name="T20" fmla="*/ 10 w 13"/>
                <a:gd name="T21" fmla="*/ 3 h 23"/>
                <a:gd name="T22" fmla="*/ 11 w 13"/>
                <a:gd name="T23" fmla="*/ 3 h 23"/>
                <a:gd name="T24" fmla="*/ 11 w 13"/>
                <a:gd name="T25" fmla="*/ 4 h 23"/>
                <a:gd name="T26" fmla="*/ 13 w 13"/>
                <a:gd name="T27" fmla="*/ 4 h 23"/>
                <a:gd name="T28" fmla="*/ 13 w 13"/>
                <a:gd name="T29" fmla="*/ 5 h 23"/>
                <a:gd name="T30" fmla="*/ 13 w 13"/>
                <a:gd name="T31" fmla="*/ 7 h 23"/>
                <a:gd name="T32" fmla="*/ 13 w 13"/>
                <a:gd name="T33" fmla="*/ 8 h 23"/>
                <a:gd name="T34" fmla="*/ 13 w 13"/>
                <a:gd name="T35" fmla="*/ 9 h 23"/>
                <a:gd name="T36" fmla="*/ 11 w 13"/>
                <a:gd name="T37" fmla="*/ 9 h 23"/>
                <a:gd name="T38" fmla="*/ 11 w 13"/>
                <a:gd name="T39" fmla="*/ 11 h 23"/>
                <a:gd name="T40" fmla="*/ 11 w 13"/>
                <a:gd name="T41" fmla="*/ 12 h 23"/>
                <a:gd name="T42" fmla="*/ 11 w 13"/>
                <a:gd name="T43" fmla="*/ 13 h 23"/>
                <a:gd name="T44" fmla="*/ 11 w 13"/>
                <a:gd name="T45" fmla="*/ 14 h 23"/>
                <a:gd name="T46" fmla="*/ 10 w 13"/>
                <a:gd name="T47" fmla="*/ 14 h 23"/>
                <a:gd name="T48" fmla="*/ 10 w 13"/>
                <a:gd name="T49" fmla="*/ 16 h 23"/>
                <a:gd name="T50" fmla="*/ 9 w 13"/>
                <a:gd name="T51" fmla="*/ 16 h 23"/>
                <a:gd name="T52" fmla="*/ 9 w 13"/>
                <a:gd name="T53" fmla="*/ 17 h 23"/>
                <a:gd name="T54" fmla="*/ 9 w 13"/>
                <a:gd name="T55" fmla="*/ 18 h 23"/>
                <a:gd name="T56" fmla="*/ 7 w 13"/>
                <a:gd name="T57" fmla="*/ 18 h 23"/>
                <a:gd name="T58" fmla="*/ 7 w 13"/>
                <a:gd name="T59" fmla="*/ 20 h 23"/>
                <a:gd name="T60" fmla="*/ 7 w 13"/>
                <a:gd name="T61" fmla="*/ 21 h 23"/>
                <a:gd name="T62" fmla="*/ 6 w 13"/>
                <a:gd name="T63" fmla="*/ 21 h 23"/>
                <a:gd name="T64" fmla="*/ 5 w 13"/>
                <a:gd name="T65" fmla="*/ 21 h 23"/>
                <a:gd name="T66" fmla="*/ 5 w 13"/>
                <a:gd name="T67" fmla="*/ 22 h 23"/>
                <a:gd name="T68" fmla="*/ 5 w 13"/>
                <a:gd name="T69" fmla="*/ 23 h 23"/>
                <a:gd name="T70" fmla="*/ 4 w 13"/>
                <a:gd name="T71" fmla="*/ 23 h 23"/>
                <a:gd name="T72" fmla="*/ 2 w 13"/>
                <a:gd name="T73" fmla="*/ 23 h 23"/>
                <a:gd name="T74" fmla="*/ 2 w 13"/>
                <a:gd name="T75" fmla="*/ 22 h 23"/>
                <a:gd name="T76" fmla="*/ 1 w 13"/>
                <a:gd name="T77" fmla="*/ 22 h 23"/>
                <a:gd name="T78" fmla="*/ 1 w 13"/>
                <a:gd name="T79" fmla="*/ 21 h 23"/>
                <a:gd name="T80" fmla="*/ 1 w 13"/>
                <a:gd name="T81" fmla="*/ 20 h 23"/>
                <a:gd name="T82" fmla="*/ 0 w 13"/>
                <a:gd name="T83" fmla="*/ 20 h 23"/>
                <a:gd name="T84" fmla="*/ 0 w 13"/>
                <a:gd name="T85" fmla="*/ 18 h 23"/>
                <a:gd name="T86" fmla="*/ 0 w 13"/>
                <a:gd name="T87" fmla="*/ 17 h 23"/>
                <a:gd name="T88" fmla="*/ 0 w 13"/>
                <a:gd name="T89" fmla="*/ 16 h 23"/>
                <a:gd name="T90" fmla="*/ 0 w 13"/>
                <a:gd name="T91" fmla="*/ 14 h 23"/>
                <a:gd name="T92" fmla="*/ 0 w 13"/>
                <a:gd name="T93" fmla="*/ 13 h 23"/>
                <a:gd name="T94" fmla="*/ 0 w 13"/>
                <a:gd name="T95" fmla="*/ 12 h 23"/>
                <a:gd name="T96" fmla="*/ 0 w 13"/>
                <a:gd name="T97" fmla="*/ 11 h 23"/>
                <a:gd name="T98" fmla="*/ 0 w 13"/>
                <a:gd name="T99" fmla="*/ 9 h 23"/>
                <a:gd name="T100" fmla="*/ 0 w 13"/>
                <a:gd name="T101" fmla="*/ 8 h 23"/>
                <a:gd name="T102" fmla="*/ 0 w 13"/>
                <a:gd name="T103" fmla="*/ 7 h 23"/>
                <a:gd name="T104" fmla="*/ 0 w 13"/>
                <a:gd name="T105" fmla="*/ 5 h 23"/>
                <a:gd name="T106" fmla="*/ 0 w 13"/>
                <a:gd name="T107" fmla="*/ 4 h 23"/>
                <a:gd name="T108" fmla="*/ 0 w 13"/>
                <a:gd name="T109" fmla="*/ 3 h 23"/>
                <a:gd name="T110" fmla="*/ 0 w 13"/>
                <a:gd name="T111" fmla="*/ 1 h 23"/>
                <a:gd name="T112" fmla="*/ 1 w 13"/>
                <a:gd name="T113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" h="23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7" y="1"/>
                  </a:lnTo>
                  <a:lnTo>
                    <a:pt x="9" y="1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3" y="4"/>
                  </a:lnTo>
                  <a:lnTo>
                    <a:pt x="13" y="5"/>
                  </a:lnTo>
                  <a:lnTo>
                    <a:pt x="13" y="7"/>
                  </a:lnTo>
                  <a:lnTo>
                    <a:pt x="13" y="8"/>
                  </a:lnTo>
                  <a:lnTo>
                    <a:pt x="13" y="9"/>
                  </a:lnTo>
                  <a:lnTo>
                    <a:pt x="11" y="9"/>
                  </a:lnTo>
                  <a:lnTo>
                    <a:pt x="11" y="11"/>
                  </a:lnTo>
                  <a:lnTo>
                    <a:pt x="11" y="12"/>
                  </a:lnTo>
                  <a:lnTo>
                    <a:pt x="11" y="13"/>
                  </a:lnTo>
                  <a:lnTo>
                    <a:pt x="11" y="14"/>
                  </a:lnTo>
                  <a:lnTo>
                    <a:pt x="10" y="14"/>
                  </a:lnTo>
                  <a:lnTo>
                    <a:pt x="10" y="16"/>
                  </a:lnTo>
                  <a:lnTo>
                    <a:pt x="9" y="16"/>
                  </a:lnTo>
                  <a:lnTo>
                    <a:pt x="9" y="17"/>
                  </a:lnTo>
                  <a:lnTo>
                    <a:pt x="9" y="18"/>
                  </a:lnTo>
                  <a:lnTo>
                    <a:pt x="7" y="18"/>
                  </a:lnTo>
                  <a:lnTo>
                    <a:pt x="7" y="20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5" y="21"/>
                  </a:lnTo>
                  <a:lnTo>
                    <a:pt x="5" y="22"/>
                  </a:lnTo>
                  <a:lnTo>
                    <a:pt x="5" y="23"/>
                  </a:lnTo>
                  <a:lnTo>
                    <a:pt x="4" y="23"/>
                  </a:lnTo>
                  <a:lnTo>
                    <a:pt x="2" y="23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34" name="Freeform 35469">
              <a:extLst>
                <a:ext uri="{FF2B5EF4-FFF2-40B4-BE49-F238E27FC236}">
                  <a16:creationId xmlns:a16="http://schemas.microsoft.com/office/drawing/2014/main" id="{1D8ED844-C598-404C-849A-9141F2299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7726" y="3238501"/>
              <a:ext cx="7938" cy="6350"/>
            </a:xfrm>
            <a:custGeom>
              <a:avLst/>
              <a:gdLst>
                <a:gd name="T0" fmla="*/ 0 w 5"/>
                <a:gd name="T1" fmla="*/ 3 h 4"/>
                <a:gd name="T2" fmla="*/ 0 w 5"/>
                <a:gd name="T3" fmla="*/ 2 h 4"/>
                <a:gd name="T4" fmla="*/ 1 w 5"/>
                <a:gd name="T5" fmla="*/ 2 h 4"/>
                <a:gd name="T6" fmla="*/ 3 w 5"/>
                <a:gd name="T7" fmla="*/ 2 h 4"/>
                <a:gd name="T8" fmla="*/ 3 w 5"/>
                <a:gd name="T9" fmla="*/ 0 h 4"/>
                <a:gd name="T10" fmla="*/ 4 w 5"/>
                <a:gd name="T11" fmla="*/ 2 h 4"/>
                <a:gd name="T12" fmla="*/ 4 w 5"/>
                <a:gd name="T13" fmla="*/ 3 h 4"/>
                <a:gd name="T14" fmla="*/ 5 w 5"/>
                <a:gd name="T15" fmla="*/ 3 h 4"/>
                <a:gd name="T16" fmla="*/ 5 w 5"/>
                <a:gd name="T17" fmla="*/ 4 h 4"/>
                <a:gd name="T18" fmla="*/ 4 w 5"/>
                <a:gd name="T19" fmla="*/ 4 h 4"/>
                <a:gd name="T20" fmla="*/ 3 w 5"/>
                <a:gd name="T21" fmla="*/ 4 h 4"/>
                <a:gd name="T22" fmla="*/ 1 w 5"/>
                <a:gd name="T23" fmla="*/ 4 h 4"/>
                <a:gd name="T24" fmla="*/ 0 w 5"/>
                <a:gd name="T25" fmla="*/ 4 h 4"/>
                <a:gd name="T26" fmla="*/ 0 w 5"/>
                <a:gd name="T2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4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3" y="2"/>
                  </a:lnTo>
                  <a:lnTo>
                    <a:pt x="3" y="0"/>
                  </a:lnTo>
                  <a:lnTo>
                    <a:pt x="4" y="2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35" name="Freeform 35470">
              <a:extLst>
                <a:ext uri="{FF2B5EF4-FFF2-40B4-BE49-F238E27FC236}">
                  <a16:creationId xmlns:a16="http://schemas.microsoft.com/office/drawing/2014/main" id="{184A3FFF-5E2F-058C-9168-A8F416FBB7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5026" y="3236913"/>
              <a:ext cx="7938" cy="6350"/>
            </a:xfrm>
            <a:custGeom>
              <a:avLst/>
              <a:gdLst>
                <a:gd name="T0" fmla="*/ 2 w 5"/>
                <a:gd name="T1" fmla="*/ 1 h 4"/>
                <a:gd name="T2" fmla="*/ 2 w 5"/>
                <a:gd name="T3" fmla="*/ 0 h 4"/>
                <a:gd name="T4" fmla="*/ 3 w 5"/>
                <a:gd name="T5" fmla="*/ 0 h 4"/>
                <a:gd name="T6" fmla="*/ 3 w 5"/>
                <a:gd name="T7" fmla="*/ 1 h 4"/>
                <a:gd name="T8" fmla="*/ 4 w 5"/>
                <a:gd name="T9" fmla="*/ 1 h 4"/>
                <a:gd name="T10" fmla="*/ 5 w 5"/>
                <a:gd name="T11" fmla="*/ 1 h 4"/>
                <a:gd name="T12" fmla="*/ 5 w 5"/>
                <a:gd name="T13" fmla="*/ 3 h 4"/>
                <a:gd name="T14" fmla="*/ 4 w 5"/>
                <a:gd name="T15" fmla="*/ 3 h 4"/>
                <a:gd name="T16" fmla="*/ 3 w 5"/>
                <a:gd name="T17" fmla="*/ 3 h 4"/>
                <a:gd name="T18" fmla="*/ 3 w 5"/>
                <a:gd name="T19" fmla="*/ 4 h 4"/>
                <a:gd name="T20" fmla="*/ 2 w 5"/>
                <a:gd name="T21" fmla="*/ 4 h 4"/>
                <a:gd name="T22" fmla="*/ 2 w 5"/>
                <a:gd name="T23" fmla="*/ 3 h 4"/>
                <a:gd name="T24" fmla="*/ 0 w 5"/>
                <a:gd name="T25" fmla="*/ 3 h 4"/>
                <a:gd name="T26" fmla="*/ 0 w 5"/>
                <a:gd name="T27" fmla="*/ 1 h 4"/>
                <a:gd name="T28" fmla="*/ 2 w 5"/>
                <a:gd name="T2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36" name="Freeform 35471">
              <a:extLst>
                <a:ext uri="{FF2B5EF4-FFF2-40B4-BE49-F238E27FC236}">
                  <a16:creationId xmlns:a16="http://schemas.microsoft.com/office/drawing/2014/main" id="{6E1515CA-AAC8-8452-E4FE-544806EA34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8401" y="3163888"/>
              <a:ext cx="76200" cy="79375"/>
            </a:xfrm>
            <a:custGeom>
              <a:avLst/>
              <a:gdLst>
                <a:gd name="T0" fmla="*/ 37 w 48"/>
                <a:gd name="T1" fmla="*/ 0 h 50"/>
                <a:gd name="T2" fmla="*/ 40 w 48"/>
                <a:gd name="T3" fmla="*/ 1 h 50"/>
                <a:gd name="T4" fmla="*/ 44 w 48"/>
                <a:gd name="T5" fmla="*/ 1 h 50"/>
                <a:gd name="T6" fmla="*/ 46 w 48"/>
                <a:gd name="T7" fmla="*/ 2 h 50"/>
                <a:gd name="T8" fmla="*/ 46 w 48"/>
                <a:gd name="T9" fmla="*/ 3 h 50"/>
                <a:gd name="T10" fmla="*/ 46 w 48"/>
                <a:gd name="T11" fmla="*/ 7 h 50"/>
                <a:gd name="T12" fmla="*/ 46 w 48"/>
                <a:gd name="T13" fmla="*/ 11 h 50"/>
                <a:gd name="T14" fmla="*/ 48 w 48"/>
                <a:gd name="T15" fmla="*/ 14 h 50"/>
                <a:gd name="T16" fmla="*/ 46 w 48"/>
                <a:gd name="T17" fmla="*/ 16 h 50"/>
                <a:gd name="T18" fmla="*/ 44 w 48"/>
                <a:gd name="T19" fmla="*/ 18 h 50"/>
                <a:gd name="T20" fmla="*/ 43 w 48"/>
                <a:gd name="T21" fmla="*/ 20 h 50"/>
                <a:gd name="T22" fmla="*/ 40 w 48"/>
                <a:gd name="T23" fmla="*/ 21 h 50"/>
                <a:gd name="T24" fmla="*/ 39 w 48"/>
                <a:gd name="T25" fmla="*/ 24 h 50"/>
                <a:gd name="T26" fmla="*/ 37 w 48"/>
                <a:gd name="T27" fmla="*/ 27 h 50"/>
                <a:gd name="T28" fmla="*/ 36 w 48"/>
                <a:gd name="T29" fmla="*/ 28 h 50"/>
                <a:gd name="T30" fmla="*/ 35 w 48"/>
                <a:gd name="T31" fmla="*/ 30 h 50"/>
                <a:gd name="T32" fmla="*/ 32 w 48"/>
                <a:gd name="T33" fmla="*/ 32 h 50"/>
                <a:gd name="T34" fmla="*/ 31 w 48"/>
                <a:gd name="T35" fmla="*/ 34 h 50"/>
                <a:gd name="T36" fmla="*/ 30 w 48"/>
                <a:gd name="T37" fmla="*/ 37 h 50"/>
                <a:gd name="T38" fmla="*/ 28 w 48"/>
                <a:gd name="T39" fmla="*/ 40 h 50"/>
                <a:gd name="T40" fmla="*/ 27 w 48"/>
                <a:gd name="T41" fmla="*/ 42 h 50"/>
                <a:gd name="T42" fmla="*/ 24 w 48"/>
                <a:gd name="T43" fmla="*/ 43 h 50"/>
                <a:gd name="T44" fmla="*/ 24 w 48"/>
                <a:gd name="T45" fmla="*/ 46 h 50"/>
                <a:gd name="T46" fmla="*/ 22 w 48"/>
                <a:gd name="T47" fmla="*/ 45 h 50"/>
                <a:gd name="T48" fmla="*/ 19 w 48"/>
                <a:gd name="T49" fmla="*/ 43 h 50"/>
                <a:gd name="T50" fmla="*/ 17 w 48"/>
                <a:gd name="T51" fmla="*/ 42 h 50"/>
                <a:gd name="T52" fmla="*/ 14 w 48"/>
                <a:gd name="T53" fmla="*/ 43 h 50"/>
                <a:gd name="T54" fmla="*/ 13 w 48"/>
                <a:gd name="T55" fmla="*/ 46 h 50"/>
                <a:gd name="T56" fmla="*/ 10 w 48"/>
                <a:gd name="T57" fmla="*/ 47 h 50"/>
                <a:gd name="T58" fmla="*/ 9 w 48"/>
                <a:gd name="T59" fmla="*/ 50 h 50"/>
                <a:gd name="T60" fmla="*/ 8 w 48"/>
                <a:gd name="T61" fmla="*/ 47 h 50"/>
                <a:gd name="T62" fmla="*/ 8 w 48"/>
                <a:gd name="T63" fmla="*/ 43 h 50"/>
                <a:gd name="T64" fmla="*/ 6 w 48"/>
                <a:gd name="T65" fmla="*/ 41 h 50"/>
                <a:gd name="T66" fmla="*/ 4 w 48"/>
                <a:gd name="T67" fmla="*/ 40 h 50"/>
                <a:gd name="T68" fmla="*/ 3 w 48"/>
                <a:gd name="T69" fmla="*/ 37 h 50"/>
                <a:gd name="T70" fmla="*/ 0 w 48"/>
                <a:gd name="T71" fmla="*/ 36 h 50"/>
                <a:gd name="T72" fmla="*/ 0 w 48"/>
                <a:gd name="T73" fmla="*/ 32 h 50"/>
                <a:gd name="T74" fmla="*/ 1 w 48"/>
                <a:gd name="T75" fmla="*/ 29 h 50"/>
                <a:gd name="T76" fmla="*/ 4 w 48"/>
                <a:gd name="T77" fmla="*/ 28 h 50"/>
                <a:gd name="T78" fmla="*/ 5 w 48"/>
                <a:gd name="T79" fmla="*/ 27 h 50"/>
                <a:gd name="T80" fmla="*/ 6 w 48"/>
                <a:gd name="T81" fmla="*/ 24 h 50"/>
                <a:gd name="T82" fmla="*/ 8 w 48"/>
                <a:gd name="T83" fmla="*/ 21 h 50"/>
                <a:gd name="T84" fmla="*/ 8 w 48"/>
                <a:gd name="T85" fmla="*/ 18 h 50"/>
                <a:gd name="T86" fmla="*/ 8 w 48"/>
                <a:gd name="T87" fmla="*/ 14 h 50"/>
                <a:gd name="T88" fmla="*/ 9 w 48"/>
                <a:gd name="T89" fmla="*/ 11 h 50"/>
                <a:gd name="T90" fmla="*/ 10 w 48"/>
                <a:gd name="T91" fmla="*/ 9 h 50"/>
                <a:gd name="T92" fmla="*/ 13 w 48"/>
                <a:gd name="T93" fmla="*/ 7 h 50"/>
                <a:gd name="T94" fmla="*/ 14 w 48"/>
                <a:gd name="T95" fmla="*/ 7 h 50"/>
                <a:gd name="T96" fmla="*/ 17 w 48"/>
                <a:gd name="T97" fmla="*/ 9 h 50"/>
                <a:gd name="T98" fmla="*/ 19 w 48"/>
                <a:gd name="T99" fmla="*/ 10 h 50"/>
                <a:gd name="T100" fmla="*/ 22 w 48"/>
                <a:gd name="T101" fmla="*/ 9 h 50"/>
                <a:gd name="T102" fmla="*/ 24 w 48"/>
                <a:gd name="T103" fmla="*/ 7 h 50"/>
                <a:gd name="T104" fmla="*/ 24 w 48"/>
                <a:gd name="T105" fmla="*/ 5 h 50"/>
                <a:gd name="T106" fmla="*/ 28 w 48"/>
                <a:gd name="T107" fmla="*/ 3 h 50"/>
                <a:gd name="T108" fmla="*/ 32 w 48"/>
                <a:gd name="T109" fmla="*/ 3 h 50"/>
                <a:gd name="T110" fmla="*/ 35 w 48"/>
                <a:gd name="T111" fmla="*/ 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8" h="50">
                  <a:moveTo>
                    <a:pt x="36" y="1"/>
                  </a:moveTo>
                  <a:lnTo>
                    <a:pt x="36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0" y="1"/>
                  </a:lnTo>
                  <a:lnTo>
                    <a:pt x="41" y="1"/>
                  </a:lnTo>
                  <a:lnTo>
                    <a:pt x="43" y="1"/>
                  </a:lnTo>
                  <a:lnTo>
                    <a:pt x="44" y="1"/>
                  </a:lnTo>
                  <a:lnTo>
                    <a:pt x="45" y="1"/>
                  </a:lnTo>
                  <a:lnTo>
                    <a:pt x="46" y="1"/>
                  </a:lnTo>
                  <a:lnTo>
                    <a:pt x="46" y="2"/>
                  </a:lnTo>
                  <a:lnTo>
                    <a:pt x="48" y="2"/>
                  </a:lnTo>
                  <a:lnTo>
                    <a:pt x="48" y="3"/>
                  </a:lnTo>
                  <a:lnTo>
                    <a:pt x="46" y="3"/>
                  </a:lnTo>
                  <a:lnTo>
                    <a:pt x="46" y="5"/>
                  </a:lnTo>
                  <a:lnTo>
                    <a:pt x="46" y="6"/>
                  </a:lnTo>
                  <a:lnTo>
                    <a:pt x="46" y="7"/>
                  </a:lnTo>
                  <a:lnTo>
                    <a:pt x="46" y="9"/>
                  </a:lnTo>
                  <a:lnTo>
                    <a:pt x="46" y="10"/>
                  </a:lnTo>
                  <a:lnTo>
                    <a:pt x="46" y="11"/>
                  </a:lnTo>
                  <a:lnTo>
                    <a:pt x="46" y="12"/>
                  </a:lnTo>
                  <a:lnTo>
                    <a:pt x="48" y="12"/>
                  </a:lnTo>
                  <a:lnTo>
                    <a:pt x="48" y="14"/>
                  </a:lnTo>
                  <a:lnTo>
                    <a:pt x="46" y="14"/>
                  </a:lnTo>
                  <a:lnTo>
                    <a:pt x="46" y="15"/>
                  </a:lnTo>
                  <a:lnTo>
                    <a:pt x="46" y="16"/>
                  </a:lnTo>
                  <a:lnTo>
                    <a:pt x="45" y="16"/>
                  </a:lnTo>
                  <a:lnTo>
                    <a:pt x="45" y="18"/>
                  </a:lnTo>
                  <a:lnTo>
                    <a:pt x="44" y="18"/>
                  </a:lnTo>
                  <a:lnTo>
                    <a:pt x="44" y="19"/>
                  </a:lnTo>
                  <a:lnTo>
                    <a:pt x="44" y="20"/>
                  </a:lnTo>
                  <a:lnTo>
                    <a:pt x="43" y="20"/>
                  </a:lnTo>
                  <a:lnTo>
                    <a:pt x="41" y="20"/>
                  </a:lnTo>
                  <a:lnTo>
                    <a:pt x="41" y="21"/>
                  </a:lnTo>
                  <a:lnTo>
                    <a:pt x="40" y="21"/>
                  </a:lnTo>
                  <a:lnTo>
                    <a:pt x="40" y="23"/>
                  </a:lnTo>
                  <a:lnTo>
                    <a:pt x="39" y="23"/>
                  </a:lnTo>
                  <a:lnTo>
                    <a:pt x="39" y="24"/>
                  </a:lnTo>
                  <a:lnTo>
                    <a:pt x="37" y="24"/>
                  </a:lnTo>
                  <a:lnTo>
                    <a:pt x="37" y="25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6" y="27"/>
                  </a:lnTo>
                  <a:lnTo>
                    <a:pt x="36" y="28"/>
                  </a:lnTo>
                  <a:lnTo>
                    <a:pt x="36" y="29"/>
                  </a:lnTo>
                  <a:lnTo>
                    <a:pt x="35" y="29"/>
                  </a:lnTo>
                  <a:lnTo>
                    <a:pt x="35" y="30"/>
                  </a:lnTo>
                  <a:lnTo>
                    <a:pt x="33" y="30"/>
                  </a:lnTo>
                  <a:lnTo>
                    <a:pt x="33" y="32"/>
                  </a:lnTo>
                  <a:lnTo>
                    <a:pt x="32" y="32"/>
                  </a:lnTo>
                  <a:lnTo>
                    <a:pt x="32" y="33"/>
                  </a:lnTo>
                  <a:lnTo>
                    <a:pt x="32" y="34"/>
                  </a:lnTo>
                  <a:lnTo>
                    <a:pt x="31" y="34"/>
                  </a:lnTo>
                  <a:lnTo>
                    <a:pt x="31" y="36"/>
                  </a:lnTo>
                  <a:lnTo>
                    <a:pt x="31" y="37"/>
                  </a:lnTo>
                  <a:lnTo>
                    <a:pt x="30" y="37"/>
                  </a:lnTo>
                  <a:lnTo>
                    <a:pt x="30" y="38"/>
                  </a:lnTo>
                  <a:lnTo>
                    <a:pt x="30" y="40"/>
                  </a:lnTo>
                  <a:lnTo>
                    <a:pt x="28" y="40"/>
                  </a:lnTo>
                  <a:lnTo>
                    <a:pt x="28" y="41"/>
                  </a:lnTo>
                  <a:lnTo>
                    <a:pt x="27" y="41"/>
                  </a:lnTo>
                  <a:lnTo>
                    <a:pt x="27" y="42"/>
                  </a:lnTo>
                  <a:lnTo>
                    <a:pt x="26" y="42"/>
                  </a:lnTo>
                  <a:lnTo>
                    <a:pt x="26" y="43"/>
                  </a:lnTo>
                  <a:lnTo>
                    <a:pt x="24" y="43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24" y="46"/>
                  </a:lnTo>
                  <a:lnTo>
                    <a:pt x="23" y="46"/>
                  </a:lnTo>
                  <a:lnTo>
                    <a:pt x="22" y="46"/>
                  </a:lnTo>
                  <a:lnTo>
                    <a:pt x="22" y="45"/>
                  </a:lnTo>
                  <a:lnTo>
                    <a:pt x="22" y="43"/>
                  </a:lnTo>
                  <a:lnTo>
                    <a:pt x="21" y="43"/>
                  </a:lnTo>
                  <a:lnTo>
                    <a:pt x="19" y="43"/>
                  </a:lnTo>
                  <a:lnTo>
                    <a:pt x="19" y="42"/>
                  </a:lnTo>
                  <a:lnTo>
                    <a:pt x="18" y="42"/>
                  </a:lnTo>
                  <a:lnTo>
                    <a:pt x="17" y="42"/>
                  </a:lnTo>
                  <a:lnTo>
                    <a:pt x="15" y="42"/>
                  </a:lnTo>
                  <a:lnTo>
                    <a:pt x="15" y="43"/>
                  </a:lnTo>
                  <a:lnTo>
                    <a:pt x="14" y="43"/>
                  </a:lnTo>
                  <a:lnTo>
                    <a:pt x="13" y="43"/>
                  </a:lnTo>
                  <a:lnTo>
                    <a:pt x="13" y="45"/>
                  </a:lnTo>
                  <a:lnTo>
                    <a:pt x="13" y="46"/>
                  </a:lnTo>
                  <a:lnTo>
                    <a:pt x="12" y="46"/>
                  </a:lnTo>
                  <a:lnTo>
                    <a:pt x="12" y="47"/>
                  </a:lnTo>
                  <a:lnTo>
                    <a:pt x="10" y="47"/>
                  </a:lnTo>
                  <a:lnTo>
                    <a:pt x="10" y="49"/>
                  </a:lnTo>
                  <a:lnTo>
                    <a:pt x="9" y="49"/>
                  </a:lnTo>
                  <a:lnTo>
                    <a:pt x="9" y="50"/>
                  </a:lnTo>
                  <a:lnTo>
                    <a:pt x="8" y="50"/>
                  </a:lnTo>
                  <a:lnTo>
                    <a:pt x="8" y="49"/>
                  </a:lnTo>
                  <a:lnTo>
                    <a:pt x="8" y="47"/>
                  </a:lnTo>
                  <a:lnTo>
                    <a:pt x="8" y="46"/>
                  </a:lnTo>
                  <a:lnTo>
                    <a:pt x="8" y="45"/>
                  </a:lnTo>
                  <a:lnTo>
                    <a:pt x="8" y="43"/>
                  </a:lnTo>
                  <a:lnTo>
                    <a:pt x="8" y="42"/>
                  </a:lnTo>
                  <a:lnTo>
                    <a:pt x="6" y="42"/>
                  </a:lnTo>
                  <a:lnTo>
                    <a:pt x="6" y="41"/>
                  </a:lnTo>
                  <a:lnTo>
                    <a:pt x="5" y="41"/>
                  </a:lnTo>
                  <a:lnTo>
                    <a:pt x="5" y="40"/>
                  </a:lnTo>
                  <a:lnTo>
                    <a:pt x="4" y="40"/>
                  </a:lnTo>
                  <a:lnTo>
                    <a:pt x="4" y="38"/>
                  </a:lnTo>
                  <a:lnTo>
                    <a:pt x="3" y="38"/>
                  </a:lnTo>
                  <a:lnTo>
                    <a:pt x="3" y="37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0" y="32"/>
                  </a:lnTo>
                  <a:lnTo>
                    <a:pt x="1" y="32"/>
                  </a:lnTo>
                  <a:lnTo>
                    <a:pt x="1" y="30"/>
                  </a:lnTo>
                  <a:lnTo>
                    <a:pt x="1" y="29"/>
                  </a:lnTo>
                  <a:lnTo>
                    <a:pt x="3" y="29"/>
                  </a:lnTo>
                  <a:lnTo>
                    <a:pt x="3" y="28"/>
                  </a:lnTo>
                  <a:lnTo>
                    <a:pt x="4" y="28"/>
                  </a:lnTo>
                  <a:lnTo>
                    <a:pt x="4" y="27"/>
                  </a:lnTo>
                  <a:lnTo>
                    <a:pt x="5" y="27"/>
                  </a:lnTo>
                  <a:lnTo>
                    <a:pt x="5" y="27"/>
                  </a:lnTo>
                  <a:lnTo>
                    <a:pt x="5" y="25"/>
                  </a:lnTo>
                  <a:lnTo>
                    <a:pt x="6" y="25"/>
                  </a:lnTo>
                  <a:lnTo>
                    <a:pt x="6" y="24"/>
                  </a:lnTo>
                  <a:lnTo>
                    <a:pt x="6" y="23"/>
                  </a:lnTo>
                  <a:lnTo>
                    <a:pt x="6" y="21"/>
                  </a:lnTo>
                  <a:lnTo>
                    <a:pt x="8" y="21"/>
                  </a:lnTo>
                  <a:lnTo>
                    <a:pt x="8" y="20"/>
                  </a:lnTo>
                  <a:lnTo>
                    <a:pt x="8" y="19"/>
                  </a:lnTo>
                  <a:lnTo>
                    <a:pt x="8" y="18"/>
                  </a:lnTo>
                  <a:lnTo>
                    <a:pt x="8" y="16"/>
                  </a:lnTo>
                  <a:lnTo>
                    <a:pt x="8" y="15"/>
                  </a:lnTo>
                  <a:lnTo>
                    <a:pt x="8" y="14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9" y="11"/>
                  </a:lnTo>
                  <a:lnTo>
                    <a:pt x="9" y="10"/>
                  </a:lnTo>
                  <a:lnTo>
                    <a:pt x="10" y="10"/>
                  </a:lnTo>
                  <a:lnTo>
                    <a:pt x="10" y="9"/>
                  </a:lnTo>
                  <a:lnTo>
                    <a:pt x="12" y="9"/>
                  </a:lnTo>
                  <a:lnTo>
                    <a:pt x="12" y="7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4" y="6"/>
                  </a:lnTo>
                  <a:lnTo>
                    <a:pt x="14" y="7"/>
                  </a:lnTo>
                  <a:lnTo>
                    <a:pt x="15" y="7"/>
                  </a:lnTo>
                  <a:lnTo>
                    <a:pt x="17" y="7"/>
                  </a:lnTo>
                  <a:lnTo>
                    <a:pt x="17" y="9"/>
                  </a:lnTo>
                  <a:lnTo>
                    <a:pt x="17" y="10"/>
                  </a:lnTo>
                  <a:lnTo>
                    <a:pt x="18" y="10"/>
                  </a:lnTo>
                  <a:lnTo>
                    <a:pt x="19" y="10"/>
                  </a:lnTo>
                  <a:lnTo>
                    <a:pt x="21" y="10"/>
                  </a:lnTo>
                  <a:lnTo>
                    <a:pt x="22" y="10"/>
                  </a:lnTo>
                  <a:lnTo>
                    <a:pt x="22" y="9"/>
                  </a:lnTo>
                  <a:lnTo>
                    <a:pt x="23" y="9"/>
                  </a:lnTo>
                  <a:lnTo>
                    <a:pt x="23" y="7"/>
                  </a:lnTo>
                  <a:lnTo>
                    <a:pt x="24" y="7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5"/>
                  </a:lnTo>
                  <a:lnTo>
                    <a:pt x="26" y="5"/>
                  </a:lnTo>
                  <a:lnTo>
                    <a:pt x="27" y="3"/>
                  </a:lnTo>
                  <a:lnTo>
                    <a:pt x="28" y="3"/>
                  </a:lnTo>
                  <a:lnTo>
                    <a:pt x="30" y="3"/>
                  </a:lnTo>
                  <a:lnTo>
                    <a:pt x="31" y="3"/>
                  </a:lnTo>
                  <a:lnTo>
                    <a:pt x="32" y="3"/>
                  </a:lnTo>
                  <a:lnTo>
                    <a:pt x="33" y="3"/>
                  </a:lnTo>
                  <a:lnTo>
                    <a:pt x="35" y="3"/>
                  </a:lnTo>
                  <a:lnTo>
                    <a:pt x="35" y="2"/>
                  </a:lnTo>
                  <a:lnTo>
                    <a:pt x="35" y="1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37" name="Freeform 35472">
              <a:extLst>
                <a:ext uri="{FF2B5EF4-FFF2-40B4-BE49-F238E27FC236}">
                  <a16:creationId xmlns:a16="http://schemas.microsoft.com/office/drawing/2014/main" id="{3A921412-DA2B-0FCF-B228-82548520BC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9001" y="3214688"/>
              <a:ext cx="7938" cy="6350"/>
            </a:xfrm>
            <a:custGeom>
              <a:avLst/>
              <a:gdLst>
                <a:gd name="T0" fmla="*/ 0 w 5"/>
                <a:gd name="T1" fmla="*/ 1 h 4"/>
                <a:gd name="T2" fmla="*/ 0 w 5"/>
                <a:gd name="T3" fmla="*/ 0 h 4"/>
                <a:gd name="T4" fmla="*/ 1 w 5"/>
                <a:gd name="T5" fmla="*/ 0 h 4"/>
                <a:gd name="T6" fmla="*/ 2 w 5"/>
                <a:gd name="T7" fmla="*/ 0 h 4"/>
                <a:gd name="T8" fmla="*/ 2 w 5"/>
                <a:gd name="T9" fmla="*/ 1 h 4"/>
                <a:gd name="T10" fmla="*/ 4 w 5"/>
                <a:gd name="T11" fmla="*/ 1 h 4"/>
                <a:gd name="T12" fmla="*/ 5 w 5"/>
                <a:gd name="T13" fmla="*/ 1 h 4"/>
                <a:gd name="T14" fmla="*/ 5 w 5"/>
                <a:gd name="T15" fmla="*/ 2 h 4"/>
                <a:gd name="T16" fmla="*/ 4 w 5"/>
                <a:gd name="T17" fmla="*/ 4 h 4"/>
                <a:gd name="T18" fmla="*/ 4 w 5"/>
                <a:gd name="T19" fmla="*/ 2 h 4"/>
                <a:gd name="T20" fmla="*/ 2 w 5"/>
                <a:gd name="T21" fmla="*/ 2 h 4"/>
                <a:gd name="T22" fmla="*/ 1 w 5"/>
                <a:gd name="T23" fmla="*/ 2 h 4"/>
                <a:gd name="T24" fmla="*/ 0 w 5"/>
                <a:gd name="T25" fmla="*/ 2 h 4"/>
                <a:gd name="T26" fmla="*/ 0 w 5"/>
                <a:gd name="T2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4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4" y="4"/>
                  </a:lnTo>
                  <a:lnTo>
                    <a:pt x="4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38" name="Freeform 35473">
              <a:extLst>
                <a:ext uri="{FF2B5EF4-FFF2-40B4-BE49-F238E27FC236}">
                  <a16:creationId xmlns:a16="http://schemas.microsoft.com/office/drawing/2014/main" id="{35BD07E1-4A90-B7A3-BC5B-7B7BCEFB63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3551" y="3203576"/>
              <a:ext cx="4763" cy="4763"/>
            </a:xfrm>
            <a:custGeom>
              <a:avLst/>
              <a:gdLst>
                <a:gd name="T0" fmla="*/ 0 w 3"/>
                <a:gd name="T1" fmla="*/ 2 h 3"/>
                <a:gd name="T2" fmla="*/ 0 w 3"/>
                <a:gd name="T3" fmla="*/ 0 h 3"/>
                <a:gd name="T4" fmla="*/ 2 w 3"/>
                <a:gd name="T5" fmla="*/ 0 h 3"/>
                <a:gd name="T6" fmla="*/ 2 w 3"/>
                <a:gd name="T7" fmla="*/ 2 h 3"/>
                <a:gd name="T8" fmla="*/ 3 w 3"/>
                <a:gd name="T9" fmla="*/ 2 h 3"/>
                <a:gd name="T10" fmla="*/ 3 w 3"/>
                <a:gd name="T11" fmla="*/ 2 h 3"/>
                <a:gd name="T12" fmla="*/ 2 w 3"/>
                <a:gd name="T13" fmla="*/ 2 h 3"/>
                <a:gd name="T14" fmla="*/ 2 w 3"/>
                <a:gd name="T15" fmla="*/ 3 h 3"/>
                <a:gd name="T16" fmla="*/ 0 w 3"/>
                <a:gd name="T17" fmla="*/ 3 h 3"/>
                <a:gd name="T18" fmla="*/ 0 w 3"/>
                <a:gd name="T19" fmla="*/ 2 h 3"/>
                <a:gd name="T20" fmla="*/ 0 w 3"/>
                <a:gd name="T2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39" name="Freeform 35474">
              <a:extLst>
                <a:ext uri="{FF2B5EF4-FFF2-40B4-BE49-F238E27FC236}">
                  <a16:creationId xmlns:a16="http://schemas.microsoft.com/office/drawing/2014/main" id="{2657C7D3-BE98-4E18-B23B-8B028D2608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9063" y="3163888"/>
              <a:ext cx="15875" cy="4763"/>
            </a:xfrm>
            <a:custGeom>
              <a:avLst/>
              <a:gdLst>
                <a:gd name="T0" fmla="*/ 5 w 10"/>
                <a:gd name="T1" fmla="*/ 2 h 3"/>
                <a:gd name="T2" fmla="*/ 5 w 10"/>
                <a:gd name="T3" fmla="*/ 1 h 3"/>
                <a:gd name="T4" fmla="*/ 6 w 10"/>
                <a:gd name="T5" fmla="*/ 1 h 3"/>
                <a:gd name="T6" fmla="*/ 6 w 10"/>
                <a:gd name="T7" fmla="*/ 2 h 3"/>
                <a:gd name="T8" fmla="*/ 8 w 10"/>
                <a:gd name="T9" fmla="*/ 2 h 3"/>
                <a:gd name="T10" fmla="*/ 8 w 10"/>
                <a:gd name="T11" fmla="*/ 1 h 3"/>
                <a:gd name="T12" fmla="*/ 9 w 10"/>
                <a:gd name="T13" fmla="*/ 1 h 3"/>
                <a:gd name="T14" fmla="*/ 9 w 10"/>
                <a:gd name="T15" fmla="*/ 1 h 3"/>
                <a:gd name="T16" fmla="*/ 9 w 10"/>
                <a:gd name="T17" fmla="*/ 0 h 3"/>
                <a:gd name="T18" fmla="*/ 10 w 10"/>
                <a:gd name="T19" fmla="*/ 0 h 3"/>
                <a:gd name="T20" fmla="*/ 10 w 10"/>
                <a:gd name="T21" fmla="*/ 1 h 3"/>
                <a:gd name="T22" fmla="*/ 10 w 10"/>
                <a:gd name="T23" fmla="*/ 2 h 3"/>
                <a:gd name="T24" fmla="*/ 9 w 10"/>
                <a:gd name="T25" fmla="*/ 2 h 3"/>
                <a:gd name="T26" fmla="*/ 9 w 10"/>
                <a:gd name="T27" fmla="*/ 3 h 3"/>
                <a:gd name="T28" fmla="*/ 9 w 10"/>
                <a:gd name="T29" fmla="*/ 3 h 3"/>
                <a:gd name="T30" fmla="*/ 8 w 10"/>
                <a:gd name="T31" fmla="*/ 3 h 3"/>
                <a:gd name="T32" fmla="*/ 6 w 10"/>
                <a:gd name="T33" fmla="*/ 3 h 3"/>
                <a:gd name="T34" fmla="*/ 5 w 10"/>
                <a:gd name="T35" fmla="*/ 3 h 3"/>
                <a:gd name="T36" fmla="*/ 4 w 10"/>
                <a:gd name="T37" fmla="*/ 3 h 3"/>
                <a:gd name="T38" fmla="*/ 3 w 10"/>
                <a:gd name="T39" fmla="*/ 3 h 3"/>
                <a:gd name="T40" fmla="*/ 1 w 10"/>
                <a:gd name="T41" fmla="*/ 3 h 3"/>
                <a:gd name="T42" fmla="*/ 0 w 10"/>
                <a:gd name="T43" fmla="*/ 3 h 3"/>
                <a:gd name="T44" fmla="*/ 0 w 10"/>
                <a:gd name="T45" fmla="*/ 2 h 3"/>
                <a:gd name="T46" fmla="*/ 1 w 10"/>
                <a:gd name="T47" fmla="*/ 2 h 3"/>
                <a:gd name="T48" fmla="*/ 3 w 10"/>
                <a:gd name="T49" fmla="*/ 2 h 3"/>
                <a:gd name="T50" fmla="*/ 3 w 10"/>
                <a:gd name="T51" fmla="*/ 1 h 3"/>
                <a:gd name="T52" fmla="*/ 4 w 10"/>
                <a:gd name="T53" fmla="*/ 1 h 3"/>
                <a:gd name="T54" fmla="*/ 4 w 10"/>
                <a:gd name="T55" fmla="*/ 2 h 3"/>
                <a:gd name="T56" fmla="*/ 5 w 10"/>
                <a:gd name="T5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" h="3">
                  <a:moveTo>
                    <a:pt x="5" y="2"/>
                  </a:moveTo>
                  <a:lnTo>
                    <a:pt x="5" y="1"/>
                  </a:lnTo>
                  <a:lnTo>
                    <a:pt x="6" y="1"/>
                  </a:lnTo>
                  <a:lnTo>
                    <a:pt x="6" y="2"/>
                  </a:lnTo>
                  <a:lnTo>
                    <a:pt x="8" y="2"/>
                  </a:lnTo>
                  <a:lnTo>
                    <a:pt x="8" y="1"/>
                  </a:lnTo>
                  <a:lnTo>
                    <a:pt x="9" y="1"/>
                  </a:lnTo>
                  <a:lnTo>
                    <a:pt x="9" y="1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0" y="2"/>
                  </a:lnTo>
                  <a:lnTo>
                    <a:pt x="9" y="2"/>
                  </a:lnTo>
                  <a:lnTo>
                    <a:pt x="9" y="3"/>
                  </a:lnTo>
                  <a:lnTo>
                    <a:pt x="9" y="3"/>
                  </a:lnTo>
                  <a:lnTo>
                    <a:pt x="8" y="3"/>
                  </a:lnTo>
                  <a:lnTo>
                    <a:pt x="6" y="3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40" name="Freeform 35475">
              <a:extLst>
                <a:ext uri="{FF2B5EF4-FFF2-40B4-BE49-F238E27FC236}">
                  <a16:creationId xmlns:a16="http://schemas.microsoft.com/office/drawing/2014/main" id="{F8332AA5-0977-9BD5-212E-29B657610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3101" y="3163888"/>
              <a:ext cx="22225" cy="9525"/>
            </a:xfrm>
            <a:custGeom>
              <a:avLst/>
              <a:gdLst>
                <a:gd name="T0" fmla="*/ 2 w 14"/>
                <a:gd name="T1" fmla="*/ 1 h 6"/>
                <a:gd name="T2" fmla="*/ 2 w 14"/>
                <a:gd name="T3" fmla="*/ 0 h 6"/>
                <a:gd name="T4" fmla="*/ 4 w 14"/>
                <a:gd name="T5" fmla="*/ 0 h 6"/>
                <a:gd name="T6" fmla="*/ 5 w 14"/>
                <a:gd name="T7" fmla="*/ 0 h 6"/>
                <a:gd name="T8" fmla="*/ 6 w 14"/>
                <a:gd name="T9" fmla="*/ 0 h 6"/>
                <a:gd name="T10" fmla="*/ 7 w 14"/>
                <a:gd name="T11" fmla="*/ 0 h 6"/>
                <a:gd name="T12" fmla="*/ 9 w 14"/>
                <a:gd name="T13" fmla="*/ 0 h 6"/>
                <a:gd name="T14" fmla="*/ 9 w 14"/>
                <a:gd name="T15" fmla="*/ 1 h 6"/>
                <a:gd name="T16" fmla="*/ 10 w 14"/>
                <a:gd name="T17" fmla="*/ 1 h 6"/>
                <a:gd name="T18" fmla="*/ 10 w 14"/>
                <a:gd name="T19" fmla="*/ 2 h 6"/>
                <a:gd name="T20" fmla="*/ 11 w 14"/>
                <a:gd name="T21" fmla="*/ 2 h 6"/>
                <a:gd name="T22" fmla="*/ 13 w 14"/>
                <a:gd name="T23" fmla="*/ 2 h 6"/>
                <a:gd name="T24" fmla="*/ 14 w 14"/>
                <a:gd name="T25" fmla="*/ 2 h 6"/>
                <a:gd name="T26" fmla="*/ 13 w 14"/>
                <a:gd name="T27" fmla="*/ 3 h 6"/>
                <a:gd name="T28" fmla="*/ 11 w 14"/>
                <a:gd name="T29" fmla="*/ 6 h 6"/>
                <a:gd name="T30" fmla="*/ 10 w 14"/>
                <a:gd name="T31" fmla="*/ 6 h 6"/>
                <a:gd name="T32" fmla="*/ 9 w 14"/>
                <a:gd name="T33" fmla="*/ 6 h 6"/>
                <a:gd name="T34" fmla="*/ 7 w 14"/>
                <a:gd name="T35" fmla="*/ 6 h 6"/>
                <a:gd name="T36" fmla="*/ 6 w 14"/>
                <a:gd name="T37" fmla="*/ 6 h 6"/>
                <a:gd name="T38" fmla="*/ 5 w 14"/>
                <a:gd name="T39" fmla="*/ 6 h 6"/>
                <a:gd name="T40" fmla="*/ 4 w 14"/>
                <a:gd name="T41" fmla="*/ 6 h 6"/>
                <a:gd name="T42" fmla="*/ 2 w 14"/>
                <a:gd name="T43" fmla="*/ 6 h 6"/>
                <a:gd name="T44" fmla="*/ 1 w 14"/>
                <a:gd name="T45" fmla="*/ 6 h 6"/>
                <a:gd name="T46" fmla="*/ 1 w 14"/>
                <a:gd name="T47" fmla="*/ 5 h 6"/>
                <a:gd name="T48" fmla="*/ 1 w 14"/>
                <a:gd name="T49" fmla="*/ 3 h 6"/>
                <a:gd name="T50" fmla="*/ 1 w 14"/>
                <a:gd name="T51" fmla="*/ 2 h 6"/>
                <a:gd name="T52" fmla="*/ 0 w 14"/>
                <a:gd name="T53" fmla="*/ 2 h 6"/>
                <a:gd name="T54" fmla="*/ 1 w 14"/>
                <a:gd name="T55" fmla="*/ 1 h 6"/>
                <a:gd name="T56" fmla="*/ 2 w 14"/>
                <a:gd name="T5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" h="6">
                  <a:moveTo>
                    <a:pt x="2" y="1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3" y="3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6"/>
                  </a:lnTo>
                  <a:lnTo>
                    <a:pt x="7" y="6"/>
                  </a:lnTo>
                  <a:lnTo>
                    <a:pt x="6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1" y="3"/>
                  </a:lnTo>
                  <a:lnTo>
                    <a:pt x="1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41" name="Freeform 35476">
              <a:extLst>
                <a:ext uri="{FF2B5EF4-FFF2-40B4-BE49-F238E27FC236}">
                  <a16:creationId xmlns:a16="http://schemas.microsoft.com/office/drawing/2014/main" id="{AF508950-9A14-7C36-1C37-CD98843696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3288" y="3144838"/>
              <a:ext cx="9525" cy="9525"/>
            </a:xfrm>
            <a:custGeom>
              <a:avLst/>
              <a:gdLst>
                <a:gd name="T0" fmla="*/ 1 w 6"/>
                <a:gd name="T1" fmla="*/ 1 h 6"/>
                <a:gd name="T2" fmla="*/ 1 w 6"/>
                <a:gd name="T3" fmla="*/ 0 h 6"/>
                <a:gd name="T4" fmla="*/ 2 w 6"/>
                <a:gd name="T5" fmla="*/ 0 h 6"/>
                <a:gd name="T6" fmla="*/ 4 w 6"/>
                <a:gd name="T7" fmla="*/ 0 h 6"/>
                <a:gd name="T8" fmla="*/ 4 w 6"/>
                <a:gd name="T9" fmla="*/ 1 h 6"/>
                <a:gd name="T10" fmla="*/ 5 w 6"/>
                <a:gd name="T11" fmla="*/ 1 h 6"/>
                <a:gd name="T12" fmla="*/ 6 w 6"/>
                <a:gd name="T13" fmla="*/ 1 h 6"/>
                <a:gd name="T14" fmla="*/ 6 w 6"/>
                <a:gd name="T15" fmla="*/ 3 h 6"/>
                <a:gd name="T16" fmla="*/ 5 w 6"/>
                <a:gd name="T17" fmla="*/ 3 h 6"/>
                <a:gd name="T18" fmla="*/ 5 w 6"/>
                <a:gd name="T19" fmla="*/ 4 h 6"/>
                <a:gd name="T20" fmla="*/ 5 w 6"/>
                <a:gd name="T21" fmla="*/ 5 h 6"/>
                <a:gd name="T22" fmla="*/ 5 w 6"/>
                <a:gd name="T23" fmla="*/ 6 h 6"/>
                <a:gd name="T24" fmla="*/ 4 w 6"/>
                <a:gd name="T25" fmla="*/ 6 h 6"/>
                <a:gd name="T26" fmla="*/ 4 w 6"/>
                <a:gd name="T27" fmla="*/ 5 h 6"/>
                <a:gd name="T28" fmla="*/ 2 w 6"/>
                <a:gd name="T29" fmla="*/ 5 h 6"/>
                <a:gd name="T30" fmla="*/ 2 w 6"/>
                <a:gd name="T31" fmla="*/ 4 h 6"/>
                <a:gd name="T32" fmla="*/ 1 w 6"/>
                <a:gd name="T33" fmla="*/ 4 h 6"/>
                <a:gd name="T34" fmla="*/ 1 w 6"/>
                <a:gd name="T35" fmla="*/ 3 h 6"/>
                <a:gd name="T36" fmla="*/ 0 w 6"/>
                <a:gd name="T37" fmla="*/ 3 h 6"/>
                <a:gd name="T38" fmla="*/ 0 w 6"/>
                <a:gd name="T39" fmla="*/ 1 h 6"/>
                <a:gd name="T40" fmla="*/ 0 w 6"/>
                <a:gd name="T41" fmla="*/ 1 h 6"/>
                <a:gd name="T42" fmla="*/ 1 w 6"/>
                <a:gd name="T43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" h="6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5" y="5"/>
                  </a:lnTo>
                  <a:lnTo>
                    <a:pt x="5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42" name="Freeform 35477">
              <a:extLst>
                <a:ext uri="{FF2B5EF4-FFF2-40B4-BE49-F238E27FC236}">
                  <a16:creationId xmlns:a16="http://schemas.microsoft.com/office/drawing/2014/main" id="{26867C34-6E02-1ECD-6641-E0E85D0A52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6301" y="3140076"/>
              <a:ext cx="7938" cy="4763"/>
            </a:xfrm>
            <a:custGeom>
              <a:avLst/>
              <a:gdLst>
                <a:gd name="T0" fmla="*/ 1 w 5"/>
                <a:gd name="T1" fmla="*/ 2 h 3"/>
                <a:gd name="T2" fmla="*/ 0 w 5"/>
                <a:gd name="T3" fmla="*/ 2 h 3"/>
                <a:gd name="T4" fmla="*/ 0 w 5"/>
                <a:gd name="T5" fmla="*/ 0 h 3"/>
                <a:gd name="T6" fmla="*/ 1 w 5"/>
                <a:gd name="T7" fmla="*/ 0 h 3"/>
                <a:gd name="T8" fmla="*/ 3 w 5"/>
                <a:gd name="T9" fmla="*/ 0 h 3"/>
                <a:gd name="T10" fmla="*/ 4 w 5"/>
                <a:gd name="T11" fmla="*/ 0 h 3"/>
                <a:gd name="T12" fmla="*/ 4 w 5"/>
                <a:gd name="T13" fmla="*/ 2 h 3"/>
                <a:gd name="T14" fmla="*/ 5 w 5"/>
                <a:gd name="T15" fmla="*/ 2 h 3"/>
                <a:gd name="T16" fmla="*/ 5 w 5"/>
                <a:gd name="T17" fmla="*/ 3 h 3"/>
                <a:gd name="T18" fmla="*/ 4 w 5"/>
                <a:gd name="T19" fmla="*/ 3 h 3"/>
                <a:gd name="T20" fmla="*/ 3 w 5"/>
                <a:gd name="T21" fmla="*/ 3 h 3"/>
                <a:gd name="T22" fmla="*/ 1 w 5"/>
                <a:gd name="T23" fmla="*/ 3 h 3"/>
                <a:gd name="T24" fmla="*/ 1 w 5"/>
                <a:gd name="T2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3">
                  <a:moveTo>
                    <a:pt x="1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43" name="Freeform 35478">
              <a:extLst>
                <a:ext uri="{FF2B5EF4-FFF2-40B4-BE49-F238E27FC236}">
                  <a16:creationId xmlns:a16="http://schemas.microsoft.com/office/drawing/2014/main" id="{AE0100D1-5031-7E2B-711E-F665C772E4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7651" y="3122613"/>
              <a:ext cx="26988" cy="7938"/>
            </a:xfrm>
            <a:custGeom>
              <a:avLst/>
              <a:gdLst>
                <a:gd name="T0" fmla="*/ 3 w 17"/>
                <a:gd name="T1" fmla="*/ 1 h 5"/>
                <a:gd name="T2" fmla="*/ 3 w 17"/>
                <a:gd name="T3" fmla="*/ 0 h 5"/>
                <a:gd name="T4" fmla="*/ 4 w 17"/>
                <a:gd name="T5" fmla="*/ 0 h 5"/>
                <a:gd name="T6" fmla="*/ 4 w 17"/>
                <a:gd name="T7" fmla="*/ 1 h 5"/>
                <a:gd name="T8" fmla="*/ 5 w 17"/>
                <a:gd name="T9" fmla="*/ 1 h 5"/>
                <a:gd name="T10" fmla="*/ 5 w 17"/>
                <a:gd name="T11" fmla="*/ 2 h 5"/>
                <a:gd name="T12" fmla="*/ 7 w 17"/>
                <a:gd name="T13" fmla="*/ 2 h 5"/>
                <a:gd name="T14" fmla="*/ 8 w 17"/>
                <a:gd name="T15" fmla="*/ 2 h 5"/>
                <a:gd name="T16" fmla="*/ 8 w 17"/>
                <a:gd name="T17" fmla="*/ 1 h 5"/>
                <a:gd name="T18" fmla="*/ 9 w 17"/>
                <a:gd name="T19" fmla="*/ 1 h 5"/>
                <a:gd name="T20" fmla="*/ 10 w 17"/>
                <a:gd name="T21" fmla="*/ 1 h 5"/>
                <a:gd name="T22" fmla="*/ 12 w 17"/>
                <a:gd name="T23" fmla="*/ 1 h 5"/>
                <a:gd name="T24" fmla="*/ 12 w 17"/>
                <a:gd name="T25" fmla="*/ 0 h 5"/>
                <a:gd name="T26" fmla="*/ 13 w 17"/>
                <a:gd name="T27" fmla="*/ 0 h 5"/>
                <a:gd name="T28" fmla="*/ 14 w 17"/>
                <a:gd name="T29" fmla="*/ 0 h 5"/>
                <a:gd name="T30" fmla="*/ 16 w 17"/>
                <a:gd name="T31" fmla="*/ 0 h 5"/>
                <a:gd name="T32" fmla="*/ 16 w 17"/>
                <a:gd name="T33" fmla="*/ 1 h 5"/>
                <a:gd name="T34" fmla="*/ 16 w 17"/>
                <a:gd name="T35" fmla="*/ 2 h 5"/>
                <a:gd name="T36" fmla="*/ 17 w 17"/>
                <a:gd name="T37" fmla="*/ 2 h 5"/>
                <a:gd name="T38" fmla="*/ 17 w 17"/>
                <a:gd name="T39" fmla="*/ 4 h 5"/>
                <a:gd name="T40" fmla="*/ 16 w 17"/>
                <a:gd name="T41" fmla="*/ 4 h 5"/>
                <a:gd name="T42" fmla="*/ 14 w 17"/>
                <a:gd name="T43" fmla="*/ 4 h 5"/>
                <a:gd name="T44" fmla="*/ 14 w 17"/>
                <a:gd name="T45" fmla="*/ 5 h 5"/>
                <a:gd name="T46" fmla="*/ 13 w 17"/>
                <a:gd name="T47" fmla="*/ 5 h 5"/>
                <a:gd name="T48" fmla="*/ 12 w 17"/>
                <a:gd name="T49" fmla="*/ 5 h 5"/>
                <a:gd name="T50" fmla="*/ 10 w 17"/>
                <a:gd name="T51" fmla="*/ 5 h 5"/>
                <a:gd name="T52" fmla="*/ 9 w 17"/>
                <a:gd name="T53" fmla="*/ 5 h 5"/>
                <a:gd name="T54" fmla="*/ 8 w 17"/>
                <a:gd name="T55" fmla="*/ 5 h 5"/>
                <a:gd name="T56" fmla="*/ 8 w 17"/>
                <a:gd name="T57" fmla="*/ 4 h 5"/>
                <a:gd name="T58" fmla="*/ 7 w 17"/>
                <a:gd name="T59" fmla="*/ 4 h 5"/>
                <a:gd name="T60" fmla="*/ 5 w 17"/>
                <a:gd name="T61" fmla="*/ 4 h 5"/>
                <a:gd name="T62" fmla="*/ 4 w 17"/>
                <a:gd name="T63" fmla="*/ 4 h 5"/>
                <a:gd name="T64" fmla="*/ 3 w 17"/>
                <a:gd name="T65" fmla="*/ 4 h 5"/>
                <a:gd name="T66" fmla="*/ 1 w 17"/>
                <a:gd name="T67" fmla="*/ 4 h 5"/>
                <a:gd name="T68" fmla="*/ 1 w 17"/>
                <a:gd name="T69" fmla="*/ 2 h 5"/>
                <a:gd name="T70" fmla="*/ 0 w 17"/>
                <a:gd name="T71" fmla="*/ 2 h 5"/>
                <a:gd name="T72" fmla="*/ 0 w 17"/>
                <a:gd name="T73" fmla="*/ 1 h 5"/>
                <a:gd name="T74" fmla="*/ 1 w 17"/>
                <a:gd name="T75" fmla="*/ 1 h 5"/>
                <a:gd name="T76" fmla="*/ 3 w 17"/>
                <a:gd name="T7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" h="5">
                  <a:moveTo>
                    <a:pt x="3" y="1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7" y="2"/>
                  </a:lnTo>
                  <a:lnTo>
                    <a:pt x="8" y="2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2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2" y="5"/>
                  </a:lnTo>
                  <a:lnTo>
                    <a:pt x="10" y="5"/>
                  </a:lnTo>
                  <a:lnTo>
                    <a:pt x="9" y="5"/>
                  </a:lnTo>
                  <a:lnTo>
                    <a:pt x="8" y="5"/>
                  </a:lnTo>
                  <a:lnTo>
                    <a:pt x="8" y="4"/>
                  </a:lnTo>
                  <a:lnTo>
                    <a:pt x="7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44" name="Freeform 35479">
              <a:extLst>
                <a:ext uri="{FF2B5EF4-FFF2-40B4-BE49-F238E27FC236}">
                  <a16:creationId xmlns:a16="http://schemas.microsoft.com/office/drawing/2014/main" id="{4119B3B4-C36D-ACFD-1A13-C0C31B27CC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051" y="2924176"/>
              <a:ext cx="260350" cy="244475"/>
            </a:xfrm>
            <a:custGeom>
              <a:avLst/>
              <a:gdLst>
                <a:gd name="T0" fmla="*/ 44 w 164"/>
                <a:gd name="T1" fmla="*/ 5 h 154"/>
                <a:gd name="T2" fmla="*/ 48 w 164"/>
                <a:gd name="T3" fmla="*/ 15 h 154"/>
                <a:gd name="T4" fmla="*/ 49 w 164"/>
                <a:gd name="T5" fmla="*/ 26 h 154"/>
                <a:gd name="T6" fmla="*/ 42 w 164"/>
                <a:gd name="T7" fmla="*/ 18 h 154"/>
                <a:gd name="T8" fmla="*/ 39 w 164"/>
                <a:gd name="T9" fmla="*/ 20 h 154"/>
                <a:gd name="T10" fmla="*/ 35 w 164"/>
                <a:gd name="T11" fmla="*/ 26 h 154"/>
                <a:gd name="T12" fmla="*/ 44 w 164"/>
                <a:gd name="T13" fmla="*/ 35 h 154"/>
                <a:gd name="T14" fmla="*/ 48 w 164"/>
                <a:gd name="T15" fmla="*/ 41 h 154"/>
                <a:gd name="T16" fmla="*/ 51 w 164"/>
                <a:gd name="T17" fmla="*/ 28 h 154"/>
                <a:gd name="T18" fmla="*/ 62 w 164"/>
                <a:gd name="T19" fmla="*/ 37 h 154"/>
                <a:gd name="T20" fmla="*/ 71 w 164"/>
                <a:gd name="T21" fmla="*/ 44 h 154"/>
                <a:gd name="T22" fmla="*/ 79 w 164"/>
                <a:gd name="T23" fmla="*/ 44 h 154"/>
                <a:gd name="T24" fmla="*/ 87 w 164"/>
                <a:gd name="T25" fmla="*/ 54 h 154"/>
                <a:gd name="T26" fmla="*/ 98 w 164"/>
                <a:gd name="T27" fmla="*/ 59 h 154"/>
                <a:gd name="T28" fmla="*/ 108 w 164"/>
                <a:gd name="T29" fmla="*/ 63 h 154"/>
                <a:gd name="T30" fmla="*/ 119 w 164"/>
                <a:gd name="T31" fmla="*/ 68 h 154"/>
                <a:gd name="T32" fmla="*/ 123 w 164"/>
                <a:gd name="T33" fmla="*/ 80 h 154"/>
                <a:gd name="T34" fmla="*/ 127 w 164"/>
                <a:gd name="T35" fmla="*/ 90 h 154"/>
                <a:gd name="T36" fmla="*/ 120 w 164"/>
                <a:gd name="T37" fmla="*/ 99 h 154"/>
                <a:gd name="T38" fmla="*/ 132 w 164"/>
                <a:gd name="T39" fmla="*/ 93 h 154"/>
                <a:gd name="T40" fmla="*/ 143 w 164"/>
                <a:gd name="T41" fmla="*/ 95 h 154"/>
                <a:gd name="T42" fmla="*/ 148 w 164"/>
                <a:gd name="T43" fmla="*/ 90 h 154"/>
                <a:gd name="T44" fmla="*/ 154 w 164"/>
                <a:gd name="T45" fmla="*/ 98 h 154"/>
                <a:gd name="T46" fmla="*/ 160 w 164"/>
                <a:gd name="T47" fmla="*/ 100 h 154"/>
                <a:gd name="T48" fmla="*/ 157 w 164"/>
                <a:gd name="T49" fmla="*/ 105 h 154"/>
                <a:gd name="T50" fmla="*/ 150 w 164"/>
                <a:gd name="T51" fmla="*/ 116 h 154"/>
                <a:gd name="T52" fmla="*/ 142 w 164"/>
                <a:gd name="T53" fmla="*/ 122 h 154"/>
                <a:gd name="T54" fmla="*/ 132 w 164"/>
                <a:gd name="T55" fmla="*/ 118 h 154"/>
                <a:gd name="T56" fmla="*/ 119 w 164"/>
                <a:gd name="T57" fmla="*/ 115 h 154"/>
                <a:gd name="T58" fmla="*/ 108 w 164"/>
                <a:gd name="T59" fmla="*/ 113 h 154"/>
                <a:gd name="T60" fmla="*/ 112 w 164"/>
                <a:gd name="T61" fmla="*/ 105 h 154"/>
                <a:gd name="T62" fmla="*/ 102 w 164"/>
                <a:gd name="T63" fmla="*/ 102 h 154"/>
                <a:gd name="T64" fmla="*/ 94 w 164"/>
                <a:gd name="T65" fmla="*/ 99 h 154"/>
                <a:gd name="T66" fmla="*/ 92 w 164"/>
                <a:gd name="T67" fmla="*/ 94 h 154"/>
                <a:gd name="T68" fmla="*/ 83 w 164"/>
                <a:gd name="T69" fmla="*/ 98 h 154"/>
                <a:gd name="T70" fmla="*/ 83 w 164"/>
                <a:gd name="T71" fmla="*/ 111 h 154"/>
                <a:gd name="T72" fmla="*/ 78 w 164"/>
                <a:gd name="T73" fmla="*/ 120 h 154"/>
                <a:gd name="T74" fmla="*/ 71 w 164"/>
                <a:gd name="T75" fmla="*/ 125 h 154"/>
                <a:gd name="T76" fmla="*/ 66 w 164"/>
                <a:gd name="T77" fmla="*/ 135 h 154"/>
                <a:gd name="T78" fmla="*/ 61 w 164"/>
                <a:gd name="T79" fmla="*/ 145 h 154"/>
                <a:gd name="T80" fmla="*/ 52 w 164"/>
                <a:gd name="T81" fmla="*/ 153 h 154"/>
                <a:gd name="T82" fmla="*/ 42 w 164"/>
                <a:gd name="T83" fmla="*/ 149 h 154"/>
                <a:gd name="T84" fmla="*/ 39 w 164"/>
                <a:gd name="T85" fmla="*/ 135 h 154"/>
                <a:gd name="T86" fmla="*/ 35 w 164"/>
                <a:gd name="T87" fmla="*/ 124 h 154"/>
                <a:gd name="T88" fmla="*/ 26 w 164"/>
                <a:gd name="T89" fmla="*/ 127 h 154"/>
                <a:gd name="T90" fmla="*/ 15 w 164"/>
                <a:gd name="T91" fmla="*/ 130 h 154"/>
                <a:gd name="T92" fmla="*/ 3 w 164"/>
                <a:gd name="T93" fmla="*/ 135 h 154"/>
                <a:gd name="T94" fmla="*/ 3 w 164"/>
                <a:gd name="T95" fmla="*/ 125 h 154"/>
                <a:gd name="T96" fmla="*/ 9 w 164"/>
                <a:gd name="T97" fmla="*/ 115 h 154"/>
                <a:gd name="T98" fmla="*/ 18 w 164"/>
                <a:gd name="T99" fmla="*/ 107 h 154"/>
                <a:gd name="T100" fmla="*/ 20 w 164"/>
                <a:gd name="T101" fmla="*/ 95 h 154"/>
                <a:gd name="T102" fmla="*/ 16 w 164"/>
                <a:gd name="T103" fmla="*/ 82 h 154"/>
                <a:gd name="T104" fmla="*/ 18 w 164"/>
                <a:gd name="T105" fmla="*/ 67 h 154"/>
                <a:gd name="T106" fmla="*/ 18 w 164"/>
                <a:gd name="T107" fmla="*/ 54 h 154"/>
                <a:gd name="T108" fmla="*/ 18 w 164"/>
                <a:gd name="T109" fmla="*/ 40 h 154"/>
                <a:gd name="T110" fmla="*/ 18 w 164"/>
                <a:gd name="T111" fmla="*/ 24 h 154"/>
                <a:gd name="T112" fmla="*/ 24 w 164"/>
                <a:gd name="T113" fmla="*/ 13 h 154"/>
                <a:gd name="T114" fmla="*/ 29 w 164"/>
                <a:gd name="T115" fmla="*/ 13 h 154"/>
                <a:gd name="T116" fmla="*/ 38 w 164"/>
                <a:gd name="T117" fmla="*/ 9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4" h="154">
                  <a:moveTo>
                    <a:pt x="40" y="2"/>
                  </a:moveTo>
                  <a:lnTo>
                    <a:pt x="40" y="1"/>
                  </a:lnTo>
                  <a:lnTo>
                    <a:pt x="42" y="1"/>
                  </a:lnTo>
                  <a:lnTo>
                    <a:pt x="42" y="2"/>
                  </a:lnTo>
                  <a:lnTo>
                    <a:pt x="43" y="2"/>
                  </a:lnTo>
                  <a:lnTo>
                    <a:pt x="43" y="4"/>
                  </a:lnTo>
                  <a:lnTo>
                    <a:pt x="42" y="4"/>
                  </a:lnTo>
                  <a:lnTo>
                    <a:pt x="42" y="5"/>
                  </a:lnTo>
                  <a:lnTo>
                    <a:pt x="43" y="5"/>
                  </a:lnTo>
                  <a:lnTo>
                    <a:pt x="43" y="4"/>
                  </a:lnTo>
                  <a:lnTo>
                    <a:pt x="44" y="4"/>
                  </a:lnTo>
                  <a:lnTo>
                    <a:pt x="45" y="4"/>
                  </a:lnTo>
                  <a:lnTo>
                    <a:pt x="45" y="5"/>
                  </a:lnTo>
                  <a:lnTo>
                    <a:pt x="44" y="5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8"/>
                  </a:lnTo>
                  <a:lnTo>
                    <a:pt x="47" y="8"/>
                  </a:lnTo>
                  <a:lnTo>
                    <a:pt x="47" y="9"/>
                  </a:lnTo>
                  <a:lnTo>
                    <a:pt x="45" y="9"/>
                  </a:lnTo>
                  <a:lnTo>
                    <a:pt x="45" y="10"/>
                  </a:lnTo>
                  <a:lnTo>
                    <a:pt x="47" y="10"/>
                  </a:lnTo>
                  <a:lnTo>
                    <a:pt x="47" y="11"/>
                  </a:lnTo>
                  <a:lnTo>
                    <a:pt x="47" y="11"/>
                  </a:lnTo>
                  <a:lnTo>
                    <a:pt x="47" y="13"/>
                  </a:lnTo>
                  <a:lnTo>
                    <a:pt x="48" y="13"/>
                  </a:lnTo>
                  <a:lnTo>
                    <a:pt x="48" y="14"/>
                  </a:lnTo>
                  <a:lnTo>
                    <a:pt x="48" y="15"/>
                  </a:lnTo>
                  <a:lnTo>
                    <a:pt x="48" y="17"/>
                  </a:lnTo>
                  <a:lnTo>
                    <a:pt x="49" y="17"/>
                  </a:lnTo>
                  <a:lnTo>
                    <a:pt x="49" y="18"/>
                  </a:lnTo>
                  <a:lnTo>
                    <a:pt x="51" y="18"/>
                  </a:lnTo>
                  <a:lnTo>
                    <a:pt x="52" y="18"/>
                  </a:lnTo>
                  <a:lnTo>
                    <a:pt x="52" y="19"/>
                  </a:lnTo>
                  <a:lnTo>
                    <a:pt x="51" y="19"/>
                  </a:lnTo>
                  <a:lnTo>
                    <a:pt x="51" y="20"/>
                  </a:lnTo>
                  <a:lnTo>
                    <a:pt x="51" y="22"/>
                  </a:lnTo>
                  <a:lnTo>
                    <a:pt x="49" y="22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4"/>
                  </a:lnTo>
                  <a:lnTo>
                    <a:pt x="49" y="26"/>
                  </a:lnTo>
                  <a:lnTo>
                    <a:pt x="48" y="26"/>
                  </a:lnTo>
                  <a:lnTo>
                    <a:pt x="48" y="24"/>
                  </a:lnTo>
                  <a:lnTo>
                    <a:pt x="47" y="24"/>
                  </a:lnTo>
                  <a:lnTo>
                    <a:pt x="47" y="24"/>
                  </a:lnTo>
                  <a:lnTo>
                    <a:pt x="47" y="23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45" y="22"/>
                  </a:lnTo>
                  <a:lnTo>
                    <a:pt x="45" y="20"/>
                  </a:lnTo>
                  <a:lnTo>
                    <a:pt x="44" y="20"/>
                  </a:lnTo>
                  <a:lnTo>
                    <a:pt x="44" y="19"/>
                  </a:lnTo>
                  <a:lnTo>
                    <a:pt x="43" y="19"/>
                  </a:lnTo>
                  <a:lnTo>
                    <a:pt x="43" y="18"/>
                  </a:lnTo>
                  <a:lnTo>
                    <a:pt x="42" y="18"/>
                  </a:lnTo>
                  <a:lnTo>
                    <a:pt x="42" y="19"/>
                  </a:lnTo>
                  <a:lnTo>
                    <a:pt x="40" y="19"/>
                  </a:lnTo>
                  <a:lnTo>
                    <a:pt x="40" y="18"/>
                  </a:lnTo>
                  <a:lnTo>
                    <a:pt x="40" y="17"/>
                  </a:lnTo>
                  <a:lnTo>
                    <a:pt x="39" y="17"/>
                  </a:lnTo>
                  <a:lnTo>
                    <a:pt x="39" y="15"/>
                  </a:lnTo>
                  <a:lnTo>
                    <a:pt x="38" y="15"/>
                  </a:lnTo>
                  <a:lnTo>
                    <a:pt x="38" y="17"/>
                  </a:lnTo>
                  <a:lnTo>
                    <a:pt x="39" y="17"/>
                  </a:lnTo>
                  <a:lnTo>
                    <a:pt x="39" y="18"/>
                  </a:lnTo>
                  <a:lnTo>
                    <a:pt x="38" y="18"/>
                  </a:lnTo>
                  <a:lnTo>
                    <a:pt x="38" y="19"/>
                  </a:lnTo>
                  <a:lnTo>
                    <a:pt x="39" y="19"/>
                  </a:lnTo>
                  <a:lnTo>
                    <a:pt x="39" y="20"/>
                  </a:lnTo>
                  <a:lnTo>
                    <a:pt x="40" y="20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0" y="23"/>
                  </a:lnTo>
                  <a:lnTo>
                    <a:pt x="40" y="24"/>
                  </a:lnTo>
                  <a:lnTo>
                    <a:pt x="39" y="24"/>
                  </a:lnTo>
                  <a:lnTo>
                    <a:pt x="39" y="26"/>
                  </a:lnTo>
                  <a:lnTo>
                    <a:pt x="38" y="26"/>
                  </a:lnTo>
                  <a:lnTo>
                    <a:pt x="36" y="26"/>
                  </a:lnTo>
                  <a:lnTo>
                    <a:pt x="36" y="24"/>
                  </a:lnTo>
                  <a:lnTo>
                    <a:pt x="35" y="24"/>
                  </a:lnTo>
                  <a:lnTo>
                    <a:pt x="35" y="26"/>
                  </a:lnTo>
                  <a:lnTo>
                    <a:pt x="36" y="26"/>
                  </a:lnTo>
                  <a:lnTo>
                    <a:pt x="36" y="27"/>
                  </a:lnTo>
                  <a:lnTo>
                    <a:pt x="36" y="28"/>
                  </a:lnTo>
                  <a:lnTo>
                    <a:pt x="38" y="28"/>
                  </a:lnTo>
                  <a:lnTo>
                    <a:pt x="39" y="28"/>
                  </a:lnTo>
                  <a:lnTo>
                    <a:pt x="39" y="30"/>
                  </a:lnTo>
                  <a:lnTo>
                    <a:pt x="40" y="30"/>
                  </a:lnTo>
                  <a:lnTo>
                    <a:pt x="40" y="31"/>
                  </a:lnTo>
                  <a:lnTo>
                    <a:pt x="42" y="31"/>
                  </a:lnTo>
                  <a:lnTo>
                    <a:pt x="42" y="32"/>
                  </a:lnTo>
                  <a:lnTo>
                    <a:pt x="43" y="32"/>
                  </a:lnTo>
                  <a:lnTo>
                    <a:pt x="43" y="33"/>
                  </a:lnTo>
                  <a:lnTo>
                    <a:pt x="44" y="33"/>
                  </a:lnTo>
                  <a:lnTo>
                    <a:pt x="44" y="35"/>
                  </a:lnTo>
                  <a:lnTo>
                    <a:pt x="44" y="36"/>
                  </a:lnTo>
                  <a:lnTo>
                    <a:pt x="44" y="37"/>
                  </a:lnTo>
                  <a:lnTo>
                    <a:pt x="44" y="39"/>
                  </a:lnTo>
                  <a:lnTo>
                    <a:pt x="44" y="40"/>
                  </a:lnTo>
                  <a:lnTo>
                    <a:pt x="45" y="40"/>
                  </a:lnTo>
                  <a:lnTo>
                    <a:pt x="45" y="41"/>
                  </a:lnTo>
                  <a:lnTo>
                    <a:pt x="47" y="41"/>
                  </a:lnTo>
                  <a:lnTo>
                    <a:pt x="45" y="42"/>
                  </a:lnTo>
                  <a:lnTo>
                    <a:pt x="47" y="42"/>
                  </a:lnTo>
                  <a:lnTo>
                    <a:pt x="47" y="44"/>
                  </a:lnTo>
                  <a:lnTo>
                    <a:pt x="47" y="44"/>
                  </a:lnTo>
                  <a:lnTo>
                    <a:pt x="48" y="44"/>
                  </a:lnTo>
                  <a:lnTo>
                    <a:pt x="48" y="42"/>
                  </a:lnTo>
                  <a:lnTo>
                    <a:pt x="48" y="41"/>
                  </a:lnTo>
                  <a:lnTo>
                    <a:pt x="49" y="41"/>
                  </a:lnTo>
                  <a:lnTo>
                    <a:pt x="49" y="40"/>
                  </a:lnTo>
                  <a:lnTo>
                    <a:pt x="49" y="39"/>
                  </a:lnTo>
                  <a:lnTo>
                    <a:pt x="48" y="39"/>
                  </a:lnTo>
                  <a:lnTo>
                    <a:pt x="48" y="37"/>
                  </a:lnTo>
                  <a:lnTo>
                    <a:pt x="48" y="36"/>
                  </a:lnTo>
                  <a:lnTo>
                    <a:pt x="48" y="35"/>
                  </a:lnTo>
                  <a:lnTo>
                    <a:pt x="49" y="35"/>
                  </a:lnTo>
                  <a:lnTo>
                    <a:pt x="49" y="33"/>
                  </a:lnTo>
                  <a:lnTo>
                    <a:pt x="49" y="32"/>
                  </a:lnTo>
                  <a:lnTo>
                    <a:pt x="51" y="32"/>
                  </a:lnTo>
                  <a:lnTo>
                    <a:pt x="51" y="31"/>
                  </a:lnTo>
                  <a:lnTo>
                    <a:pt x="51" y="30"/>
                  </a:lnTo>
                  <a:lnTo>
                    <a:pt x="51" y="28"/>
                  </a:lnTo>
                  <a:lnTo>
                    <a:pt x="52" y="28"/>
                  </a:lnTo>
                  <a:lnTo>
                    <a:pt x="53" y="28"/>
                  </a:lnTo>
                  <a:lnTo>
                    <a:pt x="54" y="28"/>
                  </a:lnTo>
                  <a:lnTo>
                    <a:pt x="54" y="30"/>
                  </a:lnTo>
                  <a:lnTo>
                    <a:pt x="54" y="31"/>
                  </a:lnTo>
                  <a:lnTo>
                    <a:pt x="56" y="31"/>
                  </a:lnTo>
                  <a:lnTo>
                    <a:pt x="57" y="32"/>
                  </a:lnTo>
                  <a:lnTo>
                    <a:pt x="58" y="33"/>
                  </a:lnTo>
                  <a:lnTo>
                    <a:pt x="60" y="33"/>
                  </a:lnTo>
                  <a:lnTo>
                    <a:pt x="61" y="33"/>
                  </a:lnTo>
                  <a:lnTo>
                    <a:pt x="61" y="35"/>
                  </a:lnTo>
                  <a:lnTo>
                    <a:pt x="61" y="36"/>
                  </a:lnTo>
                  <a:lnTo>
                    <a:pt x="62" y="36"/>
                  </a:lnTo>
                  <a:lnTo>
                    <a:pt x="62" y="37"/>
                  </a:lnTo>
                  <a:lnTo>
                    <a:pt x="61" y="37"/>
                  </a:lnTo>
                  <a:lnTo>
                    <a:pt x="61" y="39"/>
                  </a:lnTo>
                  <a:lnTo>
                    <a:pt x="61" y="40"/>
                  </a:lnTo>
                  <a:lnTo>
                    <a:pt x="62" y="40"/>
                  </a:lnTo>
                  <a:lnTo>
                    <a:pt x="62" y="41"/>
                  </a:lnTo>
                  <a:lnTo>
                    <a:pt x="63" y="41"/>
                  </a:lnTo>
                  <a:lnTo>
                    <a:pt x="65" y="41"/>
                  </a:lnTo>
                  <a:lnTo>
                    <a:pt x="65" y="42"/>
                  </a:lnTo>
                  <a:lnTo>
                    <a:pt x="66" y="42"/>
                  </a:lnTo>
                  <a:lnTo>
                    <a:pt x="67" y="42"/>
                  </a:lnTo>
                  <a:lnTo>
                    <a:pt x="69" y="42"/>
                  </a:lnTo>
                  <a:lnTo>
                    <a:pt x="69" y="44"/>
                  </a:lnTo>
                  <a:lnTo>
                    <a:pt x="70" y="44"/>
                  </a:lnTo>
                  <a:lnTo>
                    <a:pt x="71" y="44"/>
                  </a:lnTo>
                  <a:lnTo>
                    <a:pt x="71" y="42"/>
                  </a:lnTo>
                  <a:lnTo>
                    <a:pt x="72" y="42"/>
                  </a:lnTo>
                  <a:lnTo>
                    <a:pt x="72" y="44"/>
                  </a:lnTo>
                  <a:lnTo>
                    <a:pt x="74" y="45"/>
                  </a:lnTo>
                  <a:lnTo>
                    <a:pt x="74" y="44"/>
                  </a:lnTo>
                  <a:lnTo>
                    <a:pt x="74" y="42"/>
                  </a:lnTo>
                  <a:lnTo>
                    <a:pt x="75" y="42"/>
                  </a:lnTo>
                  <a:lnTo>
                    <a:pt x="76" y="42"/>
                  </a:lnTo>
                  <a:lnTo>
                    <a:pt x="78" y="42"/>
                  </a:lnTo>
                  <a:lnTo>
                    <a:pt x="78" y="44"/>
                  </a:lnTo>
                  <a:lnTo>
                    <a:pt x="78" y="44"/>
                  </a:lnTo>
                  <a:lnTo>
                    <a:pt x="78" y="42"/>
                  </a:lnTo>
                  <a:lnTo>
                    <a:pt x="79" y="42"/>
                  </a:lnTo>
                  <a:lnTo>
                    <a:pt x="79" y="44"/>
                  </a:lnTo>
                  <a:lnTo>
                    <a:pt x="79" y="45"/>
                  </a:lnTo>
                  <a:lnTo>
                    <a:pt x="80" y="45"/>
                  </a:lnTo>
                  <a:lnTo>
                    <a:pt x="80" y="46"/>
                  </a:lnTo>
                  <a:lnTo>
                    <a:pt x="81" y="46"/>
                  </a:lnTo>
                  <a:lnTo>
                    <a:pt x="81" y="48"/>
                  </a:lnTo>
                  <a:lnTo>
                    <a:pt x="81" y="49"/>
                  </a:lnTo>
                  <a:lnTo>
                    <a:pt x="81" y="50"/>
                  </a:lnTo>
                  <a:lnTo>
                    <a:pt x="83" y="50"/>
                  </a:lnTo>
                  <a:lnTo>
                    <a:pt x="83" y="51"/>
                  </a:lnTo>
                  <a:lnTo>
                    <a:pt x="84" y="51"/>
                  </a:lnTo>
                  <a:lnTo>
                    <a:pt x="84" y="53"/>
                  </a:lnTo>
                  <a:lnTo>
                    <a:pt x="85" y="53"/>
                  </a:lnTo>
                  <a:lnTo>
                    <a:pt x="87" y="53"/>
                  </a:lnTo>
                  <a:lnTo>
                    <a:pt x="87" y="54"/>
                  </a:lnTo>
                  <a:lnTo>
                    <a:pt x="88" y="54"/>
                  </a:lnTo>
                  <a:lnTo>
                    <a:pt x="89" y="54"/>
                  </a:lnTo>
                  <a:lnTo>
                    <a:pt x="90" y="54"/>
                  </a:lnTo>
                  <a:lnTo>
                    <a:pt x="90" y="54"/>
                  </a:lnTo>
                  <a:lnTo>
                    <a:pt x="92" y="54"/>
                  </a:lnTo>
                  <a:lnTo>
                    <a:pt x="92" y="55"/>
                  </a:lnTo>
                  <a:lnTo>
                    <a:pt x="93" y="55"/>
                  </a:lnTo>
                  <a:lnTo>
                    <a:pt x="94" y="55"/>
                  </a:lnTo>
                  <a:lnTo>
                    <a:pt x="94" y="57"/>
                  </a:lnTo>
                  <a:lnTo>
                    <a:pt x="96" y="57"/>
                  </a:lnTo>
                  <a:lnTo>
                    <a:pt x="96" y="58"/>
                  </a:lnTo>
                  <a:lnTo>
                    <a:pt x="97" y="58"/>
                  </a:lnTo>
                  <a:lnTo>
                    <a:pt x="97" y="59"/>
                  </a:lnTo>
                  <a:lnTo>
                    <a:pt x="98" y="59"/>
                  </a:lnTo>
                  <a:lnTo>
                    <a:pt x="99" y="59"/>
                  </a:lnTo>
                  <a:lnTo>
                    <a:pt x="101" y="59"/>
                  </a:lnTo>
                  <a:lnTo>
                    <a:pt x="101" y="60"/>
                  </a:lnTo>
                  <a:lnTo>
                    <a:pt x="102" y="60"/>
                  </a:lnTo>
                  <a:lnTo>
                    <a:pt x="103" y="60"/>
                  </a:lnTo>
                  <a:lnTo>
                    <a:pt x="103" y="59"/>
                  </a:lnTo>
                  <a:lnTo>
                    <a:pt x="105" y="59"/>
                  </a:lnTo>
                  <a:lnTo>
                    <a:pt x="106" y="59"/>
                  </a:lnTo>
                  <a:lnTo>
                    <a:pt x="107" y="59"/>
                  </a:lnTo>
                  <a:lnTo>
                    <a:pt x="107" y="60"/>
                  </a:lnTo>
                  <a:lnTo>
                    <a:pt x="108" y="60"/>
                  </a:lnTo>
                  <a:lnTo>
                    <a:pt x="108" y="62"/>
                  </a:lnTo>
                  <a:lnTo>
                    <a:pt x="108" y="62"/>
                  </a:lnTo>
                  <a:lnTo>
                    <a:pt x="108" y="63"/>
                  </a:lnTo>
                  <a:lnTo>
                    <a:pt x="110" y="63"/>
                  </a:lnTo>
                  <a:lnTo>
                    <a:pt x="110" y="62"/>
                  </a:lnTo>
                  <a:lnTo>
                    <a:pt x="111" y="62"/>
                  </a:lnTo>
                  <a:lnTo>
                    <a:pt x="111" y="63"/>
                  </a:lnTo>
                  <a:lnTo>
                    <a:pt x="112" y="63"/>
                  </a:lnTo>
                  <a:lnTo>
                    <a:pt x="112" y="64"/>
                  </a:lnTo>
                  <a:lnTo>
                    <a:pt x="114" y="64"/>
                  </a:lnTo>
                  <a:lnTo>
                    <a:pt x="114" y="66"/>
                  </a:lnTo>
                  <a:lnTo>
                    <a:pt x="115" y="66"/>
                  </a:lnTo>
                  <a:lnTo>
                    <a:pt x="115" y="67"/>
                  </a:lnTo>
                  <a:lnTo>
                    <a:pt x="116" y="67"/>
                  </a:lnTo>
                  <a:lnTo>
                    <a:pt x="117" y="67"/>
                  </a:lnTo>
                  <a:lnTo>
                    <a:pt x="117" y="68"/>
                  </a:lnTo>
                  <a:lnTo>
                    <a:pt x="119" y="68"/>
                  </a:lnTo>
                  <a:lnTo>
                    <a:pt x="119" y="69"/>
                  </a:lnTo>
                  <a:lnTo>
                    <a:pt x="119" y="71"/>
                  </a:lnTo>
                  <a:lnTo>
                    <a:pt x="120" y="71"/>
                  </a:lnTo>
                  <a:lnTo>
                    <a:pt x="120" y="72"/>
                  </a:lnTo>
                  <a:lnTo>
                    <a:pt x="121" y="72"/>
                  </a:lnTo>
                  <a:lnTo>
                    <a:pt x="121" y="73"/>
                  </a:lnTo>
                  <a:lnTo>
                    <a:pt x="120" y="73"/>
                  </a:lnTo>
                  <a:lnTo>
                    <a:pt x="120" y="75"/>
                  </a:lnTo>
                  <a:lnTo>
                    <a:pt x="121" y="75"/>
                  </a:lnTo>
                  <a:lnTo>
                    <a:pt x="121" y="76"/>
                  </a:lnTo>
                  <a:lnTo>
                    <a:pt x="121" y="77"/>
                  </a:lnTo>
                  <a:lnTo>
                    <a:pt x="123" y="77"/>
                  </a:lnTo>
                  <a:lnTo>
                    <a:pt x="123" y="78"/>
                  </a:lnTo>
                  <a:lnTo>
                    <a:pt x="123" y="80"/>
                  </a:lnTo>
                  <a:lnTo>
                    <a:pt x="123" y="81"/>
                  </a:lnTo>
                  <a:lnTo>
                    <a:pt x="123" y="82"/>
                  </a:lnTo>
                  <a:lnTo>
                    <a:pt x="123" y="84"/>
                  </a:lnTo>
                  <a:lnTo>
                    <a:pt x="124" y="84"/>
                  </a:lnTo>
                  <a:lnTo>
                    <a:pt x="124" y="85"/>
                  </a:lnTo>
                  <a:lnTo>
                    <a:pt x="125" y="85"/>
                  </a:lnTo>
                  <a:lnTo>
                    <a:pt x="125" y="85"/>
                  </a:lnTo>
                  <a:lnTo>
                    <a:pt x="127" y="85"/>
                  </a:lnTo>
                  <a:lnTo>
                    <a:pt x="127" y="86"/>
                  </a:lnTo>
                  <a:lnTo>
                    <a:pt x="128" y="86"/>
                  </a:lnTo>
                  <a:lnTo>
                    <a:pt x="128" y="87"/>
                  </a:lnTo>
                  <a:lnTo>
                    <a:pt x="128" y="89"/>
                  </a:lnTo>
                  <a:lnTo>
                    <a:pt x="128" y="90"/>
                  </a:lnTo>
                  <a:lnTo>
                    <a:pt x="127" y="90"/>
                  </a:lnTo>
                  <a:lnTo>
                    <a:pt x="125" y="90"/>
                  </a:lnTo>
                  <a:lnTo>
                    <a:pt x="125" y="91"/>
                  </a:lnTo>
                  <a:lnTo>
                    <a:pt x="124" y="91"/>
                  </a:lnTo>
                  <a:lnTo>
                    <a:pt x="124" y="93"/>
                  </a:lnTo>
                  <a:lnTo>
                    <a:pt x="123" y="93"/>
                  </a:lnTo>
                  <a:lnTo>
                    <a:pt x="121" y="93"/>
                  </a:lnTo>
                  <a:lnTo>
                    <a:pt x="121" y="94"/>
                  </a:lnTo>
                  <a:lnTo>
                    <a:pt x="120" y="94"/>
                  </a:lnTo>
                  <a:lnTo>
                    <a:pt x="120" y="95"/>
                  </a:lnTo>
                  <a:lnTo>
                    <a:pt x="119" y="95"/>
                  </a:lnTo>
                  <a:lnTo>
                    <a:pt x="119" y="96"/>
                  </a:lnTo>
                  <a:lnTo>
                    <a:pt x="119" y="98"/>
                  </a:lnTo>
                  <a:lnTo>
                    <a:pt x="119" y="99"/>
                  </a:lnTo>
                  <a:lnTo>
                    <a:pt x="120" y="99"/>
                  </a:lnTo>
                  <a:lnTo>
                    <a:pt x="121" y="99"/>
                  </a:lnTo>
                  <a:lnTo>
                    <a:pt x="123" y="99"/>
                  </a:lnTo>
                  <a:lnTo>
                    <a:pt x="123" y="98"/>
                  </a:lnTo>
                  <a:lnTo>
                    <a:pt x="124" y="98"/>
                  </a:lnTo>
                  <a:lnTo>
                    <a:pt x="125" y="98"/>
                  </a:lnTo>
                  <a:lnTo>
                    <a:pt x="125" y="96"/>
                  </a:lnTo>
                  <a:lnTo>
                    <a:pt x="127" y="96"/>
                  </a:lnTo>
                  <a:lnTo>
                    <a:pt x="127" y="95"/>
                  </a:lnTo>
                  <a:lnTo>
                    <a:pt x="128" y="95"/>
                  </a:lnTo>
                  <a:lnTo>
                    <a:pt x="129" y="95"/>
                  </a:lnTo>
                  <a:lnTo>
                    <a:pt x="129" y="94"/>
                  </a:lnTo>
                  <a:lnTo>
                    <a:pt x="130" y="94"/>
                  </a:lnTo>
                  <a:lnTo>
                    <a:pt x="132" y="94"/>
                  </a:lnTo>
                  <a:lnTo>
                    <a:pt x="132" y="93"/>
                  </a:lnTo>
                  <a:lnTo>
                    <a:pt x="132" y="91"/>
                  </a:lnTo>
                  <a:lnTo>
                    <a:pt x="133" y="91"/>
                  </a:lnTo>
                  <a:lnTo>
                    <a:pt x="134" y="91"/>
                  </a:lnTo>
                  <a:lnTo>
                    <a:pt x="136" y="91"/>
                  </a:lnTo>
                  <a:lnTo>
                    <a:pt x="136" y="93"/>
                  </a:lnTo>
                  <a:lnTo>
                    <a:pt x="137" y="93"/>
                  </a:lnTo>
                  <a:lnTo>
                    <a:pt x="138" y="93"/>
                  </a:lnTo>
                  <a:lnTo>
                    <a:pt x="139" y="93"/>
                  </a:lnTo>
                  <a:lnTo>
                    <a:pt x="139" y="93"/>
                  </a:lnTo>
                  <a:lnTo>
                    <a:pt x="139" y="94"/>
                  </a:lnTo>
                  <a:lnTo>
                    <a:pt x="141" y="94"/>
                  </a:lnTo>
                  <a:lnTo>
                    <a:pt x="142" y="94"/>
                  </a:lnTo>
                  <a:lnTo>
                    <a:pt x="142" y="95"/>
                  </a:lnTo>
                  <a:lnTo>
                    <a:pt x="143" y="95"/>
                  </a:lnTo>
                  <a:lnTo>
                    <a:pt x="143" y="94"/>
                  </a:lnTo>
                  <a:lnTo>
                    <a:pt x="143" y="93"/>
                  </a:lnTo>
                  <a:lnTo>
                    <a:pt x="142" y="93"/>
                  </a:lnTo>
                  <a:lnTo>
                    <a:pt x="142" y="91"/>
                  </a:lnTo>
                  <a:lnTo>
                    <a:pt x="142" y="90"/>
                  </a:lnTo>
                  <a:lnTo>
                    <a:pt x="142" y="89"/>
                  </a:lnTo>
                  <a:lnTo>
                    <a:pt x="142" y="87"/>
                  </a:lnTo>
                  <a:lnTo>
                    <a:pt x="143" y="87"/>
                  </a:lnTo>
                  <a:lnTo>
                    <a:pt x="145" y="87"/>
                  </a:lnTo>
                  <a:lnTo>
                    <a:pt x="145" y="89"/>
                  </a:lnTo>
                  <a:lnTo>
                    <a:pt x="146" y="89"/>
                  </a:lnTo>
                  <a:lnTo>
                    <a:pt x="146" y="90"/>
                  </a:lnTo>
                  <a:lnTo>
                    <a:pt x="147" y="90"/>
                  </a:lnTo>
                  <a:lnTo>
                    <a:pt x="148" y="90"/>
                  </a:lnTo>
                  <a:lnTo>
                    <a:pt x="148" y="91"/>
                  </a:lnTo>
                  <a:lnTo>
                    <a:pt x="148" y="93"/>
                  </a:lnTo>
                  <a:lnTo>
                    <a:pt x="150" y="93"/>
                  </a:lnTo>
                  <a:lnTo>
                    <a:pt x="151" y="93"/>
                  </a:lnTo>
                  <a:lnTo>
                    <a:pt x="152" y="93"/>
                  </a:lnTo>
                  <a:lnTo>
                    <a:pt x="152" y="94"/>
                  </a:lnTo>
                  <a:lnTo>
                    <a:pt x="154" y="94"/>
                  </a:lnTo>
                  <a:lnTo>
                    <a:pt x="154" y="95"/>
                  </a:lnTo>
                  <a:lnTo>
                    <a:pt x="152" y="95"/>
                  </a:lnTo>
                  <a:lnTo>
                    <a:pt x="152" y="96"/>
                  </a:lnTo>
                  <a:lnTo>
                    <a:pt x="154" y="96"/>
                  </a:lnTo>
                  <a:lnTo>
                    <a:pt x="155" y="96"/>
                  </a:lnTo>
                  <a:lnTo>
                    <a:pt x="155" y="98"/>
                  </a:lnTo>
                  <a:lnTo>
                    <a:pt x="154" y="98"/>
                  </a:lnTo>
                  <a:lnTo>
                    <a:pt x="152" y="98"/>
                  </a:lnTo>
                  <a:lnTo>
                    <a:pt x="152" y="99"/>
                  </a:lnTo>
                  <a:lnTo>
                    <a:pt x="151" y="98"/>
                  </a:lnTo>
                  <a:lnTo>
                    <a:pt x="150" y="98"/>
                  </a:lnTo>
                  <a:lnTo>
                    <a:pt x="150" y="99"/>
                  </a:lnTo>
                  <a:lnTo>
                    <a:pt x="151" y="99"/>
                  </a:lnTo>
                  <a:lnTo>
                    <a:pt x="152" y="99"/>
                  </a:lnTo>
                  <a:lnTo>
                    <a:pt x="154" y="99"/>
                  </a:lnTo>
                  <a:lnTo>
                    <a:pt x="155" y="99"/>
                  </a:lnTo>
                  <a:lnTo>
                    <a:pt x="156" y="99"/>
                  </a:lnTo>
                  <a:lnTo>
                    <a:pt x="156" y="100"/>
                  </a:lnTo>
                  <a:lnTo>
                    <a:pt x="157" y="100"/>
                  </a:lnTo>
                  <a:lnTo>
                    <a:pt x="159" y="100"/>
                  </a:lnTo>
                  <a:lnTo>
                    <a:pt x="160" y="100"/>
                  </a:lnTo>
                  <a:lnTo>
                    <a:pt x="160" y="102"/>
                  </a:lnTo>
                  <a:lnTo>
                    <a:pt x="161" y="102"/>
                  </a:lnTo>
                  <a:lnTo>
                    <a:pt x="163" y="102"/>
                  </a:lnTo>
                  <a:lnTo>
                    <a:pt x="164" y="102"/>
                  </a:lnTo>
                  <a:lnTo>
                    <a:pt x="164" y="103"/>
                  </a:lnTo>
                  <a:lnTo>
                    <a:pt x="164" y="104"/>
                  </a:lnTo>
                  <a:lnTo>
                    <a:pt x="164" y="105"/>
                  </a:lnTo>
                  <a:lnTo>
                    <a:pt x="163" y="105"/>
                  </a:lnTo>
                  <a:lnTo>
                    <a:pt x="163" y="104"/>
                  </a:lnTo>
                  <a:lnTo>
                    <a:pt x="161" y="104"/>
                  </a:lnTo>
                  <a:lnTo>
                    <a:pt x="161" y="105"/>
                  </a:lnTo>
                  <a:lnTo>
                    <a:pt x="160" y="105"/>
                  </a:lnTo>
                  <a:lnTo>
                    <a:pt x="159" y="105"/>
                  </a:lnTo>
                  <a:lnTo>
                    <a:pt x="157" y="105"/>
                  </a:lnTo>
                  <a:lnTo>
                    <a:pt x="157" y="107"/>
                  </a:lnTo>
                  <a:lnTo>
                    <a:pt x="156" y="107"/>
                  </a:lnTo>
                  <a:lnTo>
                    <a:pt x="156" y="108"/>
                  </a:lnTo>
                  <a:lnTo>
                    <a:pt x="156" y="109"/>
                  </a:lnTo>
                  <a:lnTo>
                    <a:pt x="156" y="111"/>
                  </a:lnTo>
                  <a:lnTo>
                    <a:pt x="155" y="111"/>
                  </a:lnTo>
                  <a:lnTo>
                    <a:pt x="155" y="112"/>
                  </a:lnTo>
                  <a:lnTo>
                    <a:pt x="154" y="112"/>
                  </a:lnTo>
                  <a:lnTo>
                    <a:pt x="154" y="113"/>
                  </a:lnTo>
                  <a:lnTo>
                    <a:pt x="152" y="113"/>
                  </a:lnTo>
                  <a:lnTo>
                    <a:pt x="152" y="115"/>
                  </a:lnTo>
                  <a:lnTo>
                    <a:pt x="151" y="115"/>
                  </a:lnTo>
                  <a:lnTo>
                    <a:pt x="151" y="116"/>
                  </a:lnTo>
                  <a:lnTo>
                    <a:pt x="150" y="116"/>
                  </a:lnTo>
                  <a:lnTo>
                    <a:pt x="150" y="116"/>
                  </a:lnTo>
                  <a:lnTo>
                    <a:pt x="150" y="117"/>
                  </a:lnTo>
                  <a:lnTo>
                    <a:pt x="148" y="117"/>
                  </a:lnTo>
                  <a:lnTo>
                    <a:pt x="148" y="118"/>
                  </a:lnTo>
                  <a:lnTo>
                    <a:pt x="147" y="118"/>
                  </a:lnTo>
                  <a:lnTo>
                    <a:pt x="147" y="120"/>
                  </a:lnTo>
                  <a:lnTo>
                    <a:pt x="148" y="120"/>
                  </a:lnTo>
                  <a:lnTo>
                    <a:pt x="148" y="121"/>
                  </a:lnTo>
                  <a:lnTo>
                    <a:pt x="148" y="122"/>
                  </a:lnTo>
                  <a:lnTo>
                    <a:pt x="147" y="122"/>
                  </a:lnTo>
                  <a:lnTo>
                    <a:pt x="146" y="122"/>
                  </a:lnTo>
                  <a:lnTo>
                    <a:pt x="145" y="122"/>
                  </a:lnTo>
                  <a:lnTo>
                    <a:pt x="143" y="122"/>
                  </a:lnTo>
                  <a:lnTo>
                    <a:pt x="142" y="122"/>
                  </a:lnTo>
                  <a:lnTo>
                    <a:pt x="142" y="121"/>
                  </a:lnTo>
                  <a:lnTo>
                    <a:pt x="141" y="121"/>
                  </a:lnTo>
                  <a:lnTo>
                    <a:pt x="139" y="121"/>
                  </a:lnTo>
                  <a:lnTo>
                    <a:pt x="139" y="120"/>
                  </a:lnTo>
                  <a:lnTo>
                    <a:pt x="139" y="120"/>
                  </a:lnTo>
                  <a:lnTo>
                    <a:pt x="138" y="120"/>
                  </a:lnTo>
                  <a:lnTo>
                    <a:pt x="137" y="120"/>
                  </a:lnTo>
                  <a:lnTo>
                    <a:pt x="136" y="120"/>
                  </a:lnTo>
                  <a:lnTo>
                    <a:pt x="136" y="118"/>
                  </a:lnTo>
                  <a:lnTo>
                    <a:pt x="134" y="118"/>
                  </a:lnTo>
                  <a:lnTo>
                    <a:pt x="134" y="117"/>
                  </a:lnTo>
                  <a:lnTo>
                    <a:pt x="133" y="117"/>
                  </a:lnTo>
                  <a:lnTo>
                    <a:pt x="133" y="118"/>
                  </a:lnTo>
                  <a:lnTo>
                    <a:pt x="132" y="118"/>
                  </a:lnTo>
                  <a:lnTo>
                    <a:pt x="130" y="118"/>
                  </a:lnTo>
                  <a:lnTo>
                    <a:pt x="130" y="117"/>
                  </a:lnTo>
                  <a:lnTo>
                    <a:pt x="129" y="117"/>
                  </a:lnTo>
                  <a:lnTo>
                    <a:pt x="129" y="116"/>
                  </a:lnTo>
                  <a:lnTo>
                    <a:pt x="128" y="116"/>
                  </a:lnTo>
                  <a:lnTo>
                    <a:pt x="127" y="116"/>
                  </a:lnTo>
                  <a:lnTo>
                    <a:pt x="125" y="116"/>
                  </a:lnTo>
                  <a:lnTo>
                    <a:pt x="124" y="116"/>
                  </a:lnTo>
                  <a:lnTo>
                    <a:pt x="123" y="116"/>
                  </a:lnTo>
                  <a:lnTo>
                    <a:pt x="123" y="116"/>
                  </a:lnTo>
                  <a:lnTo>
                    <a:pt x="121" y="116"/>
                  </a:lnTo>
                  <a:lnTo>
                    <a:pt x="120" y="116"/>
                  </a:lnTo>
                  <a:lnTo>
                    <a:pt x="120" y="115"/>
                  </a:lnTo>
                  <a:lnTo>
                    <a:pt x="119" y="115"/>
                  </a:lnTo>
                  <a:lnTo>
                    <a:pt x="119" y="116"/>
                  </a:lnTo>
                  <a:lnTo>
                    <a:pt x="117" y="116"/>
                  </a:lnTo>
                  <a:lnTo>
                    <a:pt x="116" y="116"/>
                  </a:lnTo>
                  <a:lnTo>
                    <a:pt x="116" y="116"/>
                  </a:lnTo>
                  <a:lnTo>
                    <a:pt x="115" y="116"/>
                  </a:lnTo>
                  <a:lnTo>
                    <a:pt x="115" y="117"/>
                  </a:lnTo>
                  <a:lnTo>
                    <a:pt x="114" y="116"/>
                  </a:lnTo>
                  <a:lnTo>
                    <a:pt x="112" y="116"/>
                  </a:lnTo>
                  <a:lnTo>
                    <a:pt x="111" y="116"/>
                  </a:lnTo>
                  <a:lnTo>
                    <a:pt x="110" y="116"/>
                  </a:lnTo>
                  <a:lnTo>
                    <a:pt x="110" y="116"/>
                  </a:lnTo>
                  <a:lnTo>
                    <a:pt x="110" y="115"/>
                  </a:lnTo>
                  <a:lnTo>
                    <a:pt x="108" y="115"/>
                  </a:lnTo>
                  <a:lnTo>
                    <a:pt x="108" y="113"/>
                  </a:lnTo>
                  <a:lnTo>
                    <a:pt x="108" y="112"/>
                  </a:lnTo>
                  <a:lnTo>
                    <a:pt x="110" y="112"/>
                  </a:lnTo>
                  <a:lnTo>
                    <a:pt x="110" y="111"/>
                  </a:lnTo>
                  <a:lnTo>
                    <a:pt x="110" y="109"/>
                  </a:lnTo>
                  <a:lnTo>
                    <a:pt x="111" y="109"/>
                  </a:lnTo>
                  <a:lnTo>
                    <a:pt x="111" y="108"/>
                  </a:lnTo>
                  <a:lnTo>
                    <a:pt x="112" y="108"/>
                  </a:lnTo>
                  <a:lnTo>
                    <a:pt x="114" y="108"/>
                  </a:lnTo>
                  <a:lnTo>
                    <a:pt x="114" y="107"/>
                  </a:lnTo>
                  <a:lnTo>
                    <a:pt x="112" y="107"/>
                  </a:lnTo>
                  <a:lnTo>
                    <a:pt x="111" y="107"/>
                  </a:lnTo>
                  <a:lnTo>
                    <a:pt x="111" y="105"/>
                  </a:lnTo>
                  <a:lnTo>
                    <a:pt x="112" y="107"/>
                  </a:lnTo>
                  <a:lnTo>
                    <a:pt x="112" y="105"/>
                  </a:lnTo>
                  <a:lnTo>
                    <a:pt x="111" y="105"/>
                  </a:lnTo>
                  <a:lnTo>
                    <a:pt x="111" y="104"/>
                  </a:lnTo>
                  <a:lnTo>
                    <a:pt x="110" y="104"/>
                  </a:lnTo>
                  <a:lnTo>
                    <a:pt x="110" y="103"/>
                  </a:lnTo>
                  <a:lnTo>
                    <a:pt x="108" y="103"/>
                  </a:lnTo>
                  <a:lnTo>
                    <a:pt x="108" y="103"/>
                  </a:lnTo>
                  <a:lnTo>
                    <a:pt x="108" y="102"/>
                  </a:lnTo>
                  <a:lnTo>
                    <a:pt x="107" y="102"/>
                  </a:lnTo>
                  <a:lnTo>
                    <a:pt x="106" y="102"/>
                  </a:lnTo>
                  <a:lnTo>
                    <a:pt x="105" y="102"/>
                  </a:lnTo>
                  <a:lnTo>
                    <a:pt x="103" y="102"/>
                  </a:lnTo>
                  <a:lnTo>
                    <a:pt x="103" y="103"/>
                  </a:lnTo>
                  <a:lnTo>
                    <a:pt x="102" y="103"/>
                  </a:lnTo>
                  <a:lnTo>
                    <a:pt x="102" y="102"/>
                  </a:lnTo>
                  <a:lnTo>
                    <a:pt x="101" y="102"/>
                  </a:lnTo>
                  <a:lnTo>
                    <a:pt x="99" y="102"/>
                  </a:lnTo>
                  <a:lnTo>
                    <a:pt x="99" y="103"/>
                  </a:lnTo>
                  <a:lnTo>
                    <a:pt x="98" y="103"/>
                  </a:lnTo>
                  <a:lnTo>
                    <a:pt x="97" y="103"/>
                  </a:lnTo>
                  <a:lnTo>
                    <a:pt x="97" y="104"/>
                  </a:lnTo>
                  <a:lnTo>
                    <a:pt x="96" y="104"/>
                  </a:lnTo>
                  <a:lnTo>
                    <a:pt x="94" y="104"/>
                  </a:lnTo>
                  <a:lnTo>
                    <a:pt x="93" y="104"/>
                  </a:lnTo>
                  <a:lnTo>
                    <a:pt x="93" y="103"/>
                  </a:lnTo>
                  <a:lnTo>
                    <a:pt x="93" y="102"/>
                  </a:lnTo>
                  <a:lnTo>
                    <a:pt x="93" y="100"/>
                  </a:lnTo>
                  <a:lnTo>
                    <a:pt x="94" y="100"/>
                  </a:lnTo>
                  <a:lnTo>
                    <a:pt x="94" y="99"/>
                  </a:lnTo>
                  <a:lnTo>
                    <a:pt x="94" y="98"/>
                  </a:lnTo>
                  <a:lnTo>
                    <a:pt x="96" y="98"/>
                  </a:lnTo>
                  <a:lnTo>
                    <a:pt x="96" y="96"/>
                  </a:lnTo>
                  <a:lnTo>
                    <a:pt x="96" y="95"/>
                  </a:lnTo>
                  <a:lnTo>
                    <a:pt x="97" y="95"/>
                  </a:lnTo>
                  <a:lnTo>
                    <a:pt x="97" y="94"/>
                  </a:lnTo>
                  <a:lnTo>
                    <a:pt x="97" y="93"/>
                  </a:lnTo>
                  <a:lnTo>
                    <a:pt x="96" y="93"/>
                  </a:lnTo>
                  <a:lnTo>
                    <a:pt x="96" y="91"/>
                  </a:lnTo>
                  <a:lnTo>
                    <a:pt x="94" y="91"/>
                  </a:lnTo>
                  <a:lnTo>
                    <a:pt x="93" y="91"/>
                  </a:lnTo>
                  <a:lnTo>
                    <a:pt x="93" y="93"/>
                  </a:lnTo>
                  <a:lnTo>
                    <a:pt x="92" y="93"/>
                  </a:lnTo>
                  <a:lnTo>
                    <a:pt x="92" y="94"/>
                  </a:lnTo>
                  <a:lnTo>
                    <a:pt x="92" y="95"/>
                  </a:lnTo>
                  <a:lnTo>
                    <a:pt x="92" y="96"/>
                  </a:lnTo>
                  <a:lnTo>
                    <a:pt x="90" y="96"/>
                  </a:lnTo>
                  <a:lnTo>
                    <a:pt x="90" y="95"/>
                  </a:lnTo>
                  <a:lnTo>
                    <a:pt x="89" y="95"/>
                  </a:lnTo>
                  <a:lnTo>
                    <a:pt x="89" y="94"/>
                  </a:lnTo>
                  <a:lnTo>
                    <a:pt x="88" y="94"/>
                  </a:lnTo>
                  <a:lnTo>
                    <a:pt x="88" y="95"/>
                  </a:lnTo>
                  <a:lnTo>
                    <a:pt x="87" y="95"/>
                  </a:lnTo>
                  <a:lnTo>
                    <a:pt x="87" y="96"/>
                  </a:lnTo>
                  <a:lnTo>
                    <a:pt x="85" y="96"/>
                  </a:lnTo>
                  <a:lnTo>
                    <a:pt x="84" y="96"/>
                  </a:lnTo>
                  <a:lnTo>
                    <a:pt x="83" y="96"/>
                  </a:lnTo>
                  <a:lnTo>
                    <a:pt x="83" y="98"/>
                  </a:lnTo>
                  <a:lnTo>
                    <a:pt x="83" y="99"/>
                  </a:lnTo>
                  <a:lnTo>
                    <a:pt x="83" y="100"/>
                  </a:lnTo>
                  <a:lnTo>
                    <a:pt x="83" y="102"/>
                  </a:lnTo>
                  <a:lnTo>
                    <a:pt x="81" y="102"/>
                  </a:lnTo>
                  <a:lnTo>
                    <a:pt x="80" y="102"/>
                  </a:lnTo>
                  <a:lnTo>
                    <a:pt x="80" y="103"/>
                  </a:lnTo>
                  <a:lnTo>
                    <a:pt x="80" y="104"/>
                  </a:lnTo>
                  <a:lnTo>
                    <a:pt x="81" y="104"/>
                  </a:lnTo>
                  <a:lnTo>
                    <a:pt x="81" y="105"/>
                  </a:lnTo>
                  <a:lnTo>
                    <a:pt x="83" y="105"/>
                  </a:lnTo>
                  <a:lnTo>
                    <a:pt x="83" y="107"/>
                  </a:lnTo>
                  <a:lnTo>
                    <a:pt x="83" y="108"/>
                  </a:lnTo>
                  <a:lnTo>
                    <a:pt x="83" y="109"/>
                  </a:lnTo>
                  <a:lnTo>
                    <a:pt x="83" y="111"/>
                  </a:lnTo>
                  <a:lnTo>
                    <a:pt x="83" y="112"/>
                  </a:lnTo>
                  <a:lnTo>
                    <a:pt x="84" y="112"/>
                  </a:lnTo>
                  <a:lnTo>
                    <a:pt x="84" y="113"/>
                  </a:lnTo>
                  <a:lnTo>
                    <a:pt x="84" y="115"/>
                  </a:lnTo>
                  <a:lnTo>
                    <a:pt x="84" y="116"/>
                  </a:lnTo>
                  <a:lnTo>
                    <a:pt x="83" y="116"/>
                  </a:lnTo>
                  <a:lnTo>
                    <a:pt x="81" y="116"/>
                  </a:lnTo>
                  <a:lnTo>
                    <a:pt x="80" y="116"/>
                  </a:lnTo>
                  <a:lnTo>
                    <a:pt x="80" y="116"/>
                  </a:lnTo>
                  <a:lnTo>
                    <a:pt x="79" y="116"/>
                  </a:lnTo>
                  <a:lnTo>
                    <a:pt x="79" y="117"/>
                  </a:lnTo>
                  <a:lnTo>
                    <a:pt x="79" y="118"/>
                  </a:lnTo>
                  <a:lnTo>
                    <a:pt x="78" y="118"/>
                  </a:lnTo>
                  <a:lnTo>
                    <a:pt x="78" y="120"/>
                  </a:lnTo>
                  <a:lnTo>
                    <a:pt x="78" y="121"/>
                  </a:lnTo>
                  <a:lnTo>
                    <a:pt x="78" y="121"/>
                  </a:lnTo>
                  <a:lnTo>
                    <a:pt x="76" y="121"/>
                  </a:lnTo>
                  <a:lnTo>
                    <a:pt x="76" y="122"/>
                  </a:lnTo>
                  <a:lnTo>
                    <a:pt x="76" y="124"/>
                  </a:lnTo>
                  <a:lnTo>
                    <a:pt x="75" y="124"/>
                  </a:lnTo>
                  <a:lnTo>
                    <a:pt x="75" y="125"/>
                  </a:lnTo>
                  <a:lnTo>
                    <a:pt x="75" y="126"/>
                  </a:lnTo>
                  <a:lnTo>
                    <a:pt x="74" y="126"/>
                  </a:lnTo>
                  <a:lnTo>
                    <a:pt x="74" y="125"/>
                  </a:lnTo>
                  <a:lnTo>
                    <a:pt x="72" y="125"/>
                  </a:lnTo>
                  <a:lnTo>
                    <a:pt x="72" y="124"/>
                  </a:lnTo>
                  <a:lnTo>
                    <a:pt x="71" y="124"/>
                  </a:lnTo>
                  <a:lnTo>
                    <a:pt x="71" y="125"/>
                  </a:lnTo>
                  <a:lnTo>
                    <a:pt x="70" y="125"/>
                  </a:lnTo>
                  <a:lnTo>
                    <a:pt x="70" y="126"/>
                  </a:lnTo>
                  <a:lnTo>
                    <a:pt x="69" y="126"/>
                  </a:lnTo>
                  <a:lnTo>
                    <a:pt x="69" y="127"/>
                  </a:lnTo>
                  <a:lnTo>
                    <a:pt x="69" y="129"/>
                  </a:lnTo>
                  <a:lnTo>
                    <a:pt x="67" y="129"/>
                  </a:lnTo>
                  <a:lnTo>
                    <a:pt x="67" y="130"/>
                  </a:lnTo>
                  <a:lnTo>
                    <a:pt x="67" y="131"/>
                  </a:lnTo>
                  <a:lnTo>
                    <a:pt x="67" y="133"/>
                  </a:lnTo>
                  <a:lnTo>
                    <a:pt x="66" y="133"/>
                  </a:lnTo>
                  <a:lnTo>
                    <a:pt x="66" y="134"/>
                  </a:lnTo>
                  <a:lnTo>
                    <a:pt x="67" y="134"/>
                  </a:lnTo>
                  <a:lnTo>
                    <a:pt x="67" y="135"/>
                  </a:lnTo>
                  <a:lnTo>
                    <a:pt x="66" y="135"/>
                  </a:lnTo>
                  <a:lnTo>
                    <a:pt x="66" y="136"/>
                  </a:lnTo>
                  <a:lnTo>
                    <a:pt x="67" y="136"/>
                  </a:lnTo>
                  <a:lnTo>
                    <a:pt x="67" y="138"/>
                  </a:lnTo>
                  <a:lnTo>
                    <a:pt x="67" y="139"/>
                  </a:lnTo>
                  <a:lnTo>
                    <a:pt x="66" y="139"/>
                  </a:lnTo>
                  <a:lnTo>
                    <a:pt x="66" y="140"/>
                  </a:lnTo>
                  <a:lnTo>
                    <a:pt x="65" y="140"/>
                  </a:lnTo>
                  <a:lnTo>
                    <a:pt x="65" y="142"/>
                  </a:lnTo>
                  <a:lnTo>
                    <a:pt x="65" y="143"/>
                  </a:lnTo>
                  <a:lnTo>
                    <a:pt x="63" y="143"/>
                  </a:lnTo>
                  <a:lnTo>
                    <a:pt x="62" y="143"/>
                  </a:lnTo>
                  <a:lnTo>
                    <a:pt x="62" y="144"/>
                  </a:lnTo>
                  <a:lnTo>
                    <a:pt x="62" y="145"/>
                  </a:lnTo>
                  <a:lnTo>
                    <a:pt x="61" y="145"/>
                  </a:lnTo>
                  <a:lnTo>
                    <a:pt x="61" y="147"/>
                  </a:lnTo>
                  <a:lnTo>
                    <a:pt x="60" y="147"/>
                  </a:lnTo>
                  <a:lnTo>
                    <a:pt x="60" y="147"/>
                  </a:lnTo>
                  <a:lnTo>
                    <a:pt x="58" y="147"/>
                  </a:lnTo>
                  <a:lnTo>
                    <a:pt x="58" y="148"/>
                  </a:lnTo>
                  <a:lnTo>
                    <a:pt x="57" y="148"/>
                  </a:lnTo>
                  <a:lnTo>
                    <a:pt x="57" y="149"/>
                  </a:lnTo>
                  <a:lnTo>
                    <a:pt x="56" y="149"/>
                  </a:lnTo>
                  <a:lnTo>
                    <a:pt x="56" y="151"/>
                  </a:lnTo>
                  <a:lnTo>
                    <a:pt x="54" y="151"/>
                  </a:lnTo>
                  <a:lnTo>
                    <a:pt x="53" y="151"/>
                  </a:lnTo>
                  <a:lnTo>
                    <a:pt x="53" y="152"/>
                  </a:lnTo>
                  <a:lnTo>
                    <a:pt x="52" y="152"/>
                  </a:lnTo>
                  <a:lnTo>
                    <a:pt x="52" y="153"/>
                  </a:lnTo>
                  <a:lnTo>
                    <a:pt x="51" y="153"/>
                  </a:lnTo>
                  <a:lnTo>
                    <a:pt x="49" y="153"/>
                  </a:lnTo>
                  <a:lnTo>
                    <a:pt x="48" y="153"/>
                  </a:lnTo>
                  <a:lnTo>
                    <a:pt x="47" y="153"/>
                  </a:lnTo>
                  <a:lnTo>
                    <a:pt x="47" y="153"/>
                  </a:lnTo>
                  <a:lnTo>
                    <a:pt x="47" y="154"/>
                  </a:lnTo>
                  <a:lnTo>
                    <a:pt x="45" y="154"/>
                  </a:lnTo>
                  <a:lnTo>
                    <a:pt x="44" y="154"/>
                  </a:lnTo>
                  <a:lnTo>
                    <a:pt x="44" y="153"/>
                  </a:lnTo>
                  <a:lnTo>
                    <a:pt x="43" y="153"/>
                  </a:lnTo>
                  <a:lnTo>
                    <a:pt x="43" y="152"/>
                  </a:lnTo>
                  <a:lnTo>
                    <a:pt x="42" y="152"/>
                  </a:lnTo>
                  <a:lnTo>
                    <a:pt x="42" y="151"/>
                  </a:lnTo>
                  <a:lnTo>
                    <a:pt x="42" y="149"/>
                  </a:lnTo>
                  <a:lnTo>
                    <a:pt x="40" y="149"/>
                  </a:lnTo>
                  <a:lnTo>
                    <a:pt x="40" y="148"/>
                  </a:lnTo>
                  <a:lnTo>
                    <a:pt x="40" y="147"/>
                  </a:lnTo>
                  <a:lnTo>
                    <a:pt x="40" y="147"/>
                  </a:lnTo>
                  <a:lnTo>
                    <a:pt x="40" y="145"/>
                  </a:lnTo>
                  <a:lnTo>
                    <a:pt x="39" y="145"/>
                  </a:lnTo>
                  <a:lnTo>
                    <a:pt x="39" y="144"/>
                  </a:lnTo>
                  <a:lnTo>
                    <a:pt x="39" y="143"/>
                  </a:lnTo>
                  <a:lnTo>
                    <a:pt x="39" y="142"/>
                  </a:lnTo>
                  <a:lnTo>
                    <a:pt x="39" y="140"/>
                  </a:lnTo>
                  <a:lnTo>
                    <a:pt x="39" y="139"/>
                  </a:lnTo>
                  <a:lnTo>
                    <a:pt x="39" y="138"/>
                  </a:lnTo>
                  <a:lnTo>
                    <a:pt x="39" y="136"/>
                  </a:lnTo>
                  <a:lnTo>
                    <a:pt x="39" y="135"/>
                  </a:lnTo>
                  <a:lnTo>
                    <a:pt x="40" y="135"/>
                  </a:lnTo>
                  <a:lnTo>
                    <a:pt x="40" y="134"/>
                  </a:lnTo>
                  <a:lnTo>
                    <a:pt x="39" y="134"/>
                  </a:lnTo>
                  <a:lnTo>
                    <a:pt x="39" y="133"/>
                  </a:lnTo>
                  <a:lnTo>
                    <a:pt x="39" y="131"/>
                  </a:lnTo>
                  <a:lnTo>
                    <a:pt x="39" y="130"/>
                  </a:lnTo>
                  <a:lnTo>
                    <a:pt x="39" y="129"/>
                  </a:lnTo>
                  <a:lnTo>
                    <a:pt x="39" y="127"/>
                  </a:lnTo>
                  <a:lnTo>
                    <a:pt x="39" y="126"/>
                  </a:lnTo>
                  <a:lnTo>
                    <a:pt x="39" y="125"/>
                  </a:lnTo>
                  <a:lnTo>
                    <a:pt x="38" y="125"/>
                  </a:lnTo>
                  <a:lnTo>
                    <a:pt x="36" y="125"/>
                  </a:lnTo>
                  <a:lnTo>
                    <a:pt x="36" y="124"/>
                  </a:lnTo>
                  <a:lnTo>
                    <a:pt x="35" y="124"/>
                  </a:lnTo>
                  <a:lnTo>
                    <a:pt x="35" y="122"/>
                  </a:lnTo>
                  <a:lnTo>
                    <a:pt x="34" y="122"/>
                  </a:lnTo>
                  <a:lnTo>
                    <a:pt x="34" y="124"/>
                  </a:lnTo>
                  <a:lnTo>
                    <a:pt x="35" y="124"/>
                  </a:lnTo>
                  <a:lnTo>
                    <a:pt x="35" y="125"/>
                  </a:lnTo>
                  <a:lnTo>
                    <a:pt x="34" y="125"/>
                  </a:lnTo>
                  <a:lnTo>
                    <a:pt x="33" y="125"/>
                  </a:lnTo>
                  <a:lnTo>
                    <a:pt x="31" y="125"/>
                  </a:lnTo>
                  <a:lnTo>
                    <a:pt x="30" y="125"/>
                  </a:lnTo>
                  <a:lnTo>
                    <a:pt x="29" y="125"/>
                  </a:lnTo>
                  <a:lnTo>
                    <a:pt x="29" y="126"/>
                  </a:lnTo>
                  <a:lnTo>
                    <a:pt x="27" y="126"/>
                  </a:lnTo>
                  <a:lnTo>
                    <a:pt x="26" y="126"/>
                  </a:lnTo>
                  <a:lnTo>
                    <a:pt x="26" y="127"/>
                  </a:lnTo>
                  <a:lnTo>
                    <a:pt x="25" y="127"/>
                  </a:lnTo>
                  <a:lnTo>
                    <a:pt x="24" y="127"/>
                  </a:lnTo>
                  <a:lnTo>
                    <a:pt x="24" y="129"/>
                  </a:lnTo>
                  <a:lnTo>
                    <a:pt x="22" y="129"/>
                  </a:lnTo>
                  <a:lnTo>
                    <a:pt x="21" y="129"/>
                  </a:lnTo>
                  <a:lnTo>
                    <a:pt x="20" y="129"/>
                  </a:lnTo>
                  <a:lnTo>
                    <a:pt x="20" y="127"/>
                  </a:lnTo>
                  <a:lnTo>
                    <a:pt x="18" y="127"/>
                  </a:lnTo>
                  <a:lnTo>
                    <a:pt x="17" y="127"/>
                  </a:lnTo>
                  <a:lnTo>
                    <a:pt x="16" y="127"/>
                  </a:lnTo>
                  <a:lnTo>
                    <a:pt x="16" y="127"/>
                  </a:lnTo>
                  <a:lnTo>
                    <a:pt x="16" y="129"/>
                  </a:lnTo>
                  <a:lnTo>
                    <a:pt x="15" y="129"/>
                  </a:lnTo>
                  <a:lnTo>
                    <a:pt x="15" y="130"/>
                  </a:lnTo>
                  <a:lnTo>
                    <a:pt x="13" y="130"/>
                  </a:lnTo>
                  <a:lnTo>
                    <a:pt x="13" y="131"/>
                  </a:lnTo>
                  <a:lnTo>
                    <a:pt x="12" y="131"/>
                  </a:lnTo>
                  <a:lnTo>
                    <a:pt x="12" y="133"/>
                  </a:lnTo>
                  <a:lnTo>
                    <a:pt x="11" y="133"/>
                  </a:lnTo>
                  <a:lnTo>
                    <a:pt x="12" y="134"/>
                  </a:lnTo>
                  <a:lnTo>
                    <a:pt x="11" y="134"/>
                  </a:lnTo>
                  <a:lnTo>
                    <a:pt x="9" y="134"/>
                  </a:lnTo>
                  <a:lnTo>
                    <a:pt x="9" y="135"/>
                  </a:lnTo>
                  <a:lnTo>
                    <a:pt x="8" y="135"/>
                  </a:lnTo>
                  <a:lnTo>
                    <a:pt x="7" y="135"/>
                  </a:lnTo>
                  <a:lnTo>
                    <a:pt x="6" y="135"/>
                  </a:lnTo>
                  <a:lnTo>
                    <a:pt x="4" y="135"/>
                  </a:lnTo>
                  <a:lnTo>
                    <a:pt x="3" y="135"/>
                  </a:lnTo>
                  <a:lnTo>
                    <a:pt x="3" y="134"/>
                  </a:lnTo>
                  <a:lnTo>
                    <a:pt x="3" y="133"/>
                  </a:lnTo>
                  <a:lnTo>
                    <a:pt x="2" y="133"/>
                  </a:lnTo>
                  <a:lnTo>
                    <a:pt x="2" y="131"/>
                  </a:lnTo>
                  <a:lnTo>
                    <a:pt x="2" y="130"/>
                  </a:lnTo>
                  <a:lnTo>
                    <a:pt x="0" y="130"/>
                  </a:lnTo>
                  <a:lnTo>
                    <a:pt x="0" y="129"/>
                  </a:lnTo>
                  <a:lnTo>
                    <a:pt x="2" y="129"/>
                  </a:lnTo>
                  <a:lnTo>
                    <a:pt x="2" y="127"/>
                  </a:lnTo>
                  <a:lnTo>
                    <a:pt x="0" y="127"/>
                  </a:lnTo>
                  <a:lnTo>
                    <a:pt x="0" y="126"/>
                  </a:lnTo>
                  <a:lnTo>
                    <a:pt x="2" y="126"/>
                  </a:lnTo>
                  <a:lnTo>
                    <a:pt x="2" y="125"/>
                  </a:lnTo>
                  <a:lnTo>
                    <a:pt x="3" y="125"/>
                  </a:lnTo>
                  <a:lnTo>
                    <a:pt x="3" y="124"/>
                  </a:lnTo>
                  <a:lnTo>
                    <a:pt x="3" y="122"/>
                  </a:lnTo>
                  <a:lnTo>
                    <a:pt x="4" y="122"/>
                  </a:lnTo>
                  <a:lnTo>
                    <a:pt x="4" y="121"/>
                  </a:lnTo>
                  <a:lnTo>
                    <a:pt x="4" y="120"/>
                  </a:lnTo>
                  <a:lnTo>
                    <a:pt x="4" y="118"/>
                  </a:lnTo>
                  <a:lnTo>
                    <a:pt x="6" y="118"/>
                  </a:lnTo>
                  <a:lnTo>
                    <a:pt x="6" y="117"/>
                  </a:lnTo>
                  <a:lnTo>
                    <a:pt x="7" y="117"/>
                  </a:lnTo>
                  <a:lnTo>
                    <a:pt x="7" y="116"/>
                  </a:lnTo>
                  <a:lnTo>
                    <a:pt x="7" y="116"/>
                  </a:lnTo>
                  <a:lnTo>
                    <a:pt x="8" y="116"/>
                  </a:lnTo>
                  <a:lnTo>
                    <a:pt x="8" y="115"/>
                  </a:lnTo>
                  <a:lnTo>
                    <a:pt x="9" y="115"/>
                  </a:lnTo>
                  <a:lnTo>
                    <a:pt x="11" y="115"/>
                  </a:lnTo>
                  <a:lnTo>
                    <a:pt x="11" y="113"/>
                  </a:lnTo>
                  <a:lnTo>
                    <a:pt x="12" y="113"/>
                  </a:lnTo>
                  <a:lnTo>
                    <a:pt x="12" y="112"/>
                  </a:lnTo>
                  <a:lnTo>
                    <a:pt x="13" y="112"/>
                  </a:lnTo>
                  <a:lnTo>
                    <a:pt x="15" y="112"/>
                  </a:lnTo>
                  <a:lnTo>
                    <a:pt x="15" y="111"/>
                  </a:lnTo>
                  <a:lnTo>
                    <a:pt x="16" y="111"/>
                  </a:lnTo>
                  <a:lnTo>
                    <a:pt x="16" y="109"/>
                  </a:lnTo>
                  <a:lnTo>
                    <a:pt x="16" y="109"/>
                  </a:lnTo>
                  <a:lnTo>
                    <a:pt x="17" y="109"/>
                  </a:lnTo>
                  <a:lnTo>
                    <a:pt x="17" y="108"/>
                  </a:lnTo>
                  <a:lnTo>
                    <a:pt x="18" y="108"/>
                  </a:lnTo>
                  <a:lnTo>
                    <a:pt x="18" y="107"/>
                  </a:lnTo>
                  <a:lnTo>
                    <a:pt x="20" y="107"/>
                  </a:lnTo>
                  <a:lnTo>
                    <a:pt x="20" y="105"/>
                  </a:lnTo>
                  <a:lnTo>
                    <a:pt x="21" y="105"/>
                  </a:lnTo>
                  <a:lnTo>
                    <a:pt x="22" y="105"/>
                  </a:lnTo>
                  <a:lnTo>
                    <a:pt x="22" y="104"/>
                  </a:lnTo>
                  <a:lnTo>
                    <a:pt x="22" y="103"/>
                  </a:lnTo>
                  <a:lnTo>
                    <a:pt x="22" y="102"/>
                  </a:lnTo>
                  <a:lnTo>
                    <a:pt x="22" y="100"/>
                  </a:lnTo>
                  <a:lnTo>
                    <a:pt x="21" y="100"/>
                  </a:lnTo>
                  <a:lnTo>
                    <a:pt x="21" y="99"/>
                  </a:lnTo>
                  <a:lnTo>
                    <a:pt x="20" y="99"/>
                  </a:lnTo>
                  <a:lnTo>
                    <a:pt x="20" y="98"/>
                  </a:lnTo>
                  <a:lnTo>
                    <a:pt x="20" y="96"/>
                  </a:lnTo>
                  <a:lnTo>
                    <a:pt x="20" y="95"/>
                  </a:lnTo>
                  <a:lnTo>
                    <a:pt x="18" y="95"/>
                  </a:lnTo>
                  <a:lnTo>
                    <a:pt x="18" y="94"/>
                  </a:lnTo>
                  <a:lnTo>
                    <a:pt x="17" y="94"/>
                  </a:lnTo>
                  <a:lnTo>
                    <a:pt x="17" y="93"/>
                  </a:lnTo>
                  <a:lnTo>
                    <a:pt x="17" y="91"/>
                  </a:lnTo>
                  <a:lnTo>
                    <a:pt x="17" y="90"/>
                  </a:lnTo>
                  <a:lnTo>
                    <a:pt x="17" y="89"/>
                  </a:lnTo>
                  <a:lnTo>
                    <a:pt x="17" y="87"/>
                  </a:lnTo>
                  <a:lnTo>
                    <a:pt x="16" y="87"/>
                  </a:lnTo>
                  <a:lnTo>
                    <a:pt x="16" y="86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6" y="84"/>
                  </a:lnTo>
                  <a:lnTo>
                    <a:pt x="16" y="82"/>
                  </a:lnTo>
                  <a:lnTo>
                    <a:pt x="16" y="81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6" y="77"/>
                  </a:lnTo>
                  <a:lnTo>
                    <a:pt x="16" y="76"/>
                  </a:lnTo>
                  <a:lnTo>
                    <a:pt x="16" y="75"/>
                  </a:lnTo>
                  <a:lnTo>
                    <a:pt x="17" y="75"/>
                  </a:lnTo>
                  <a:lnTo>
                    <a:pt x="17" y="73"/>
                  </a:lnTo>
                  <a:lnTo>
                    <a:pt x="17" y="72"/>
                  </a:lnTo>
                  <a:lnTo>
                    <a:pt x="18" y="72"/>
                  </a:lnTo>
                  <a:lnTo>
                    <a:pt x="18" y="71"/>
                  </a:lnTo>
                  <a:lnTo>
                    <a:pt x="18" y="69"/>
                  </a:lnTo>
                  <a:lnTo>
                    <a:pt x="18" y="68"/>
                  </a:lnTo>
                  <a:lnTo>
                    <a:pt x="18" y="67"/>
                  </a:lnTo>
                  <a:lnTo>
                    <a:pt x="18" y="66"/>
                  </a:lnTo>
                  <a:lnTo>
                    <a:pt x="18" y="64"/>
                  </a:lnTo>
                  <a:lnTo>
                    <a:pt x="18" y="63"/>
                  </a:lnTo>
                  <a:lnTo>
                    <a:pt x="20" y="63"/>
                  </a:lnTo>
                  <a:lnTo>
                    <a:pt x="20" y="62"/>
                  </a:lnTo>
                  <a:lnTo>
                    <a:pt x="20" y="60"/>
                  </a:lnTo>
                  <a:lnTo>
                    <a:pt x="18" y="60"/>
                  </a:lnTo>
                  <a:lnTo>
                    <a:pt x="18" y="59"/>
                  </a:lnTo>
                  <a:lnTo>
                    <a:pt x="18" y="58"/>
                  </a:lnTo>
                  <a:lnTo>
                    <a:pt x="17" y="58"/>
                  </a:lnTo>
                  <a:lnTo>
                    <a:pt x="17" y="57"/>
                  </a:lnTo>
                  <a:lnTo>
                    <a:pt x="17" y="55"/>
                  </a:lnTo>
                  <a:lnTo>
                    <a:pt x="18" y="55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8" y="53"/>
                  </a:lnTo>
                  <a:lnTo>
                    <a:pt x="18" y="51"/>
                  </a:lnTo>
                  <a:lnTo>
                    <a:pt x="18" y="50"/>
                  </a:lnTo>
                  <a:lnTo>
                    <a:pt x="18" y="49"/>
                  </a:lnTo>
                  <a:lnTo>
                    <a:pt x="18" y="48"/>
                  </a:lnTo>
                  <a:lnTo>
                    <a:pt x="18" y="46"/>
                  </a:lnTo>
                  <a:lnTo>
                    <a:pt x="18" y="45"/>
                  </a:lnTo>
                  <a:lnTo>
                    <a:pt x="18" y="44"/>
                  </a:lnTo>
                  <a:lnTo>
                    <a:pt x="17" y="44"/>
                  </a:lnTo>
                  <a:lnTo>
                    <a:pt x="17" y="42"/>
                  </a:lnTo>
                  <a:lnTo>
                    <a:pt x="17" y="41"/>
                  </a:lnTo>
                  <a:lnTo>
                    <a:pt x="18" y="41"/>
                  </a:lnTo>
                  <a:lnTo>
                    <a:pt x="18" y="40"/>
                  </a:lnTo>
                  <a:lnTo>
                    <a:pt x="18" y="39"/>
                  </a:lnTo>
                  <a:lnTo>
                    <a:pt x="17" y="39"/>
                  </a:lnTo>
                  <a:lnTo>
                    <a:pt x="17" y="37"/>
                  </a:lnTo>
                  <a:lnTo>
                    <a:pt x="17" y="36"/>
                  </a:lnTo>
                  <a:lnTo>
                    <a:pt x="17" y="35"/>
                  </a:lnTo>
                  <a:lnTo>
                    <a:pt x="17" y="33"/>
                  </a:lnTo>
                  <a:lnTo>
                    <a:pt x="17" y="32"/>
                  </a:lnTo>
                  <a:lnTo>
                    <a:pt x="17" y="31"/>
                  </a:lnTo>
                  <a:lnTo>
                    <a:pt x="17" y="30"/>
                  </a:lnTo>
                  <a:lnTo>
                    <a:pt x="18" y="30"/>
                  </a:lnTo>
                  <a:lnTo>
                    <a:pt x="18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8" y="24"/>
                  </a:lnTo>
                  <a:lnTo>
                    <a:pt x="18" y="23"/>
                  </a:lnTo>
                  <a:lnTo>
                    <a:pt x="18" y="23"/>
                  </a:lnTo>
                  <a:lnTo>
                    <a:pt x="18" y="22"/>
                  </a:lnTo>
                  <a:lnTo>
                    <a:pt x="18" y="20"/>
                  </a:lnTo>
                  <a:lnTo>
                    <a:pt x="18" y="19"/>
                  </a:lnTo>
                  <a:lnTo>
                    <a:pt x="20" y="19"/>
                  </a:lnTo>
                  <a:lnTo>
                    <a:pt x="20" y="18"/>
                  </a:lnTo>
                  <a:lnTo>
                    <a:pt x="20" y="17"/>
                  </a:lnTo>
                  <a:lnTo>
                    <a:pt x="21" y="17"/>
                  </a:lnTo>
                  <a:lnTo>
                    <a:pt x="21" y="15"/>
                  </a:lnTo>
                  <a:lnTo>
                    <a:pt x="22" y="15"/>
                  </a:lnTo>
                  <a:lnTo>
                    <a:pt x="22" y="14"/>
                  </a:lnTo>
                  <a:lnTo>
                    <a:pt x="24" y="14"/>
                  </a:lnTo>
                  <a:lnTo>
                    <a:pt x="24" y="13"/>
                  </a:lnTo>
                  <a:lnTo>
                    <a:pt x="24" y="11"/>
                  </a:lnTo>
                  <a:lnTo>
                    <a:pt x="25" y="11"/>
                  </a:lnTo>
                  <a:lnTo>
                    <a:pt x="25" y="10"/>
                  </a:lnTo>
                  <a:lnTo>
                    <a:pt x="26" y="10"/>
                  </a:lnTo>
                  <a:lnTo>
                    <a:pt x="26" y="9"/>
                  </a:lnTo>
                  <a:lnTo>
                    <a:pt x="26" y="8"/>
                  </a:lnTo>
                  <a:lnTo>
                    <a:pt x="27" y="8"/>
                  </a:lnTo>
                  <a:lnTo>
                    <a:pt x="29" y="8"/>
                  </a:lnTo>
                  <a:lnTo>
                    <a:pt x="29" y="9"/>
                  </a:lnTo>
                  <a:lnTo>
                    <a:pt x="30" y="9"/>
                  </a:lnTo>
                  <a:lnTo>
                    <a:pt x="30" y="10"/>
                  </a:lnTo>
                  <a:lnTo>
                    <a:pt x="30" y="11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30" y="13"/>
                  </a:lnTo>
                  <a:lnTo>
                    <a:pt x="30" y="14"/>
                  </a:lnTo>
                  <a:lnTo>
                    <a:pt x="31" y="14"/>
                  </a:lnTo>
                  <a:lnTo>
                    <a:pt x="31" y="13"/>
                  </a:lnTo>
                  <a:lnTo>
                    <a:pt x="33" y="13"/>
                  </a:lnTo>
                  <a:lnTo>
                    <a:pt x="34" y="13"/>
                  </a:lnTo>
                  <a:lnTo>
                    <a:pt x="35" y="13"/>
                  </a:lnTo>
                  <a:lnTo>
                    <a:pt x="36" y="13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3"/>
                  </a:lnTo>
                  <a:lnTo>
                    <a:pt x="38" y="11"/>
                  </a:lnTo>
                  <a:lnTo>
                    <a:pt x="38" y="10"/>
                  </a:lnTo>
                  <a:lnTo>
                    <a:pt x="38" y="9"/>
                  </a:lnTo>
                  <a:lnTo>
                    <a:pt x="38" y="8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6" y="4"/>
                  </a:lnTo>
                  <a:lnTo>
                    <a:pt x="36" y="2"/>
                  </a:lnTo>
                  <a:lnTo>
                    <a:pt x="36" y="1"/>
                  </a:lnTo>
                  <a:lnTo>
                    <a:pt x="38" y="1"/>
                  </a:lnTo>
                  <a:lnTo>
                    <a:pt x="38" y="0"/>
                  </a:lnTo>
                  <a:lnTo>
                    <a:pt x="39" y="1"/>
                  </a:lnTo>
                  <a:lnTo>
                    <a:pt x="39" y="2"/>
                  </a:lnTo>
                  <a:lnTo>
                    <a:pt x="4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45" name="Freeform 35480">
              <a:extLst>
                <a:ext uri="{FF2B5EF4-FFF2-40B4-BE49-F238E27FC236}">
                  <a16:creationId xmlns:a16="http://schemas.microsoft.com/office/drawing/2014/main" id="{8B25502E-A906-63C9-1192-1A4B6D122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8901" y="3095626"/>
              <a:ext cx="42863" cy="28575"/>
            </a:xfrm>
            <a:custGeom>
              <a:avLst/>
              <a:gdLst>
                <a:gd name="T0" fmla="*/ 6 w 27"/>
                <a:gd name="T1" fmla="*/ 0 h 18"/>
                <a:gd name="T2" fmla="*/ 9 w 27"/>
                <a:gd name="T3" fmla="*/ 0 h 18"/>
                <a:gd name="T4" fmla="*/ 10 w 27"/>
                <a:gd name="T5" fmla="*/ 1 h 18"/>
                <a:gd name="T6" fmla="*/ 11 w 27"/>
                <a:gd name="T7" fmla="*/ 0 h 18"/>
                <a:gd name="T8" fmla="*/ 14 w 27"/>
                <a:gd name="T9" fmla="*/ 0 h 18"/>
                <a:gd name="T10" fmla="*/ 16 w 27"/>
                <a:gd name="T11" fmla="*/ 0 h 18"/>
                <a:gd name="T12" fmla="*/ 18 w 27"/>
                <a:gd name="T13" fmla="*/ 1 h 18"/>
                <a:gd name="T14" fmla="*/ 16 w 27"/>
                <a:gd name="T15" fmla="*/ 3 h 18"/>
                <a:gd name="T16" fmla="*/ 19 w 27"/>
                <a:gd name="T17" fmla="*/ 3 h 18"/>
                <a:gd name="T18" fmla="*/ 20 w 27"/>
                <a:gd name="T19" fmla="*/ 1 h 18"/>
                <a:gd name="T20" fmla="*/ 22 w 27"/>
                <a:gd name="T21" fmla="*/ 3 h 18"/>
                <a:gd name="T22" fmla="*/ 23 w 27"/>
                <a:gd name="T23" fmla="*/ 4 h 18"/>
                <a:gd name="T24" fmla="*/ 24 w 27"/>
                <a:gd name="T25" fmla="*/ 5 h 18"/>
                <a:gd name="T26" fmla="*/ 25 w 27"/>
                <a:gd name="T27" fmla="*/ 7 h 18"/>
                <a:gd name="T28" fmla="*/ 27 w 27"/>
                <a:gd name="T29" fmla="*/ 8 h 18"/>
                <a:gd name="T30" fmla="*/ 27 w 27"/>
                <a:gd name="T31" fmla="*/ 9 h 18"/>
                <a:gd name="T32" fmla="*/ 25 w 27"/>
                <a:gd name="T33" fmla="*/ 10 h 18"/>
                <a:gd name="T34" fmla="*/ 27 w 27"/>
                <a:gd name="T35" fmla="*/ 12 h 18"/>
                <a:gd name="T36" fmla="*/ 25 w 27"/>
                <a:gd name="T37" fmla="*/ 13 h 18"/>
                <a:gd name="T38" fmla="*/ 25 w 27"/>
                <a:gd name="T39" fmla="*/ 14 h 18"/>
                <a:gd name="T40" fmla="*/ 23 w 27"/>
                <a:gd name="T41" fmla="*/ 14 h 18"/>
                <a:gd name="T42" fmla="*/ 22 w 27"/>
                <a:gd name="T43" fmla="*/ 16 h 18"/>
                <a:gd name="T44" fmla="*/ 20 w 27"/>
                <a:gd name="T45" fmla="*/ 17 h 18"/>
                <a:gd name="T46" fmla="*/ 19 w 27"/>
                <a:gd name="T47" fmla="*/ 18 h 18"/>
                <a:gd name="T48" fmla="*/ 16 w 27"/>
                <a:gd name="T49" fmla="*/ 18 h 18"/>
                <a:gd name="T50" fmla="*/ 15 w 27"/>
                <a:gd name="T51" fmla="*/ 17 h 18"/>
                <a:gd name="T52" fmla="*/ 14 w 27"/>
                <a:gd name="T53" fmla="*/ 16 h 18"/>
                <a:gd name="T54" fmla="*/ 13 w 27"/>
                <a:gd name="T55" fmla="*/ 14 h 18"/>
                <a:gd name="T56" fmla="*/ 10 w 27"/>
                <a:gd name="T57" fmla="*/ 14 h 18"/>
                <a:gd name="T58" fmla="*/ 10 w 27"/>
                <a:gd name="T59" fmla="*/ 12 h 18"/>
                <a:gd name="T60" fmla="*/ 7 w 27"/>
                <a:gd name="T61" fmla="*/ 12 h 18"/>
                <a:gd name="T62" fmla="*/ 6 w 27"/>
                <a:gd name="T63" fmla="*/ 10 h 18"/>
                <a:gd name="T64" fmla="*/ 5 w 27"/>
                <a:gd name="T65" fmla="*/ 9 h 18"/>
                <a:gd name="T66" fmla="*/ 4 w 27"/>
                <a:gd name="T67" fmla="*/ 8 h 18"/>
                <a:gd name="T68" fmla="*/ 2 w 27"/>
                <a:gd name="T69" fmla="*/ 8 h 18"/>
                <a:gd name="T70" fmla="*/ 1 w 27"/>
                <a:gd name="T71" fmla="*/ 7 h 18"/>
                <a:gd name="T72" fmla="*/ 0 w 27"/>
                <a:gd name="T73" fmla="*/ 5 h 18"/>
                <a:gd name="T74" fmla="*/ 0 w 27"/>
                <a:gd name="T75" fmla="*/ 3 h 18"/>
                <a:gd name="T76" fmla="*/ 0 w 27"/>
                <a:gd name="T77" fmla="*/ 0 h 18"/>
                <a:gd name="T78" fmla="*/ 1 w 27"/>
                <a:gd name="T79" fmla="*/ 1 h 18"/>
                <a:gd name="T80" fmla="*/ 2 w 27"/>
                <a:gd name="T81" fmla="*/ 3 h 18"/>
                <a:gd name="T82" fmla="*/ 2 w 27"/>
                <a:gd name="T83" fmla="*/ 4 h 18"/>
                <a:gd name="T84" fmla="*/ 4 w 27"/>
                <a:gd name="T85" fmla="*/ 3 h 18"/>
                <a:gd name="T86" fmla="*/ 5 w 27"/>
                <a:gd name="T87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" h="18">
                  <a:moveTo>
                    <a:pt x="6" y="1"/>
                  </a:moveTo>
                  <a:lnTo>
                    <a:pt x="6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6" y="1"/>
                  </a:lnTo>
                  <a:lnTo>
                    <a:pt x="16" y="3"/>
                  </a:lnTo>
                  <a:lnTo>
                    <a:pt x="18" y="3"/>
                  </a:lnTo>
                  <a:lnTo>
                    <a:pt x="19" y="3"/>
                  </a:lnTo>
                  <a:lnTo>
                    <a:pt x="19" y="1"/>
                  </a:lnTo>
                  <a:lnTo>
                    <a:pt x="20" y="1"/>
                  </a:lnTo>
                  <a:lnTo>
                    <a:pt x="20" y="3"/>
                  </a:lnTo>
                  <a:lnTo>
                    <a:pt x="22" y="3"/>
                  </a:lnTo>
                  <a:lnTo>
                    <a:pt x="23" y="3"/>
                  </a:lnTo>
                  <a:lnTo>
                    <a:pt x="23" y="4"/>
                  </a:lnTo>
                  <a:lnTo>
                    <a:pt x="23" y="5"/>
                  </a:lnTo>
                  <a:lnTo>
                    <a:pt x="24" y="5"/>
                  </a:lnTo>
                  <a:lnTo>
                    <a:pt x="24" y="7"/>
                  </a:lnTo>
                  <a:lnTo>
                    <a:pt x="25" y="7"/>
                  </a:lnTo>
                  <a:lnTo>
                    <a:pt x="25" y="8"/>
                  </a:lnTo>
                  <a:lnTo>
                    <a:pt x="27" y="8"/>
                  </a:lnTo>
                  <a:lnTo>
                    <a:pt x="27" y="8"/>
                  </a:lnTo>
                  <a:lnTo>
                    <a:pt x="27" y="9"/>
                  </a:lnTo>
                  <a:lnTo>
                    <a:pt x="25" y="9"/>
                  </a:lnTo>
                  <a:lnTo>
                    <a:pt x="25" y="10"/>
                  </a:lnTo>
                  <a:lnTo>
                    <a:pt x="27" y="10"/>
                  </a:lnTo>
                  <a:lnTo>
                    <a:pt x="27" y="12"/>
                  </a:lnTo>
                  <a:lnTo>
                    <a:pt x="27" y="13"/>
                  </a:lnTo>
                  <a:lnTo>
                    <a:pt x="25" y="13"/>
                  </a:lnTo>
                  <a:lnTo>
                    <a:pt x="24" y="13"/>
                  </a:lnTo>
                  <a:lnTo>
                    <a:pt x="25" y="14"/>
                  </a:lnTo>
                  <a:lnTo>
                    <a:pt x="24" y="14"/>
                  </a:lnTo>
                  <a:lnTo>
                    <a:pt x="23" y="14"/>
                  </a:lnTo>
                  <a:lnTo>
                    <a:pt x="23" y="16"/>
                  </a:lnTo>
                  <a:lnTo>
                    <a:pt x="22" y="16"/>
                  </a:lnTo>
                  <a:lnTo>
                    <a:pt x="22" y="17"/>
                  </a:lnTo>
                  <a:lnTo>
                    <a:pt x="20" y="17"/>
                  </a:lnTo>
                  <a:lnTo>
                    <a:pt x="20" y="18"/>
                  </a:lnTo>
                  <a:lnTo>
                    <a:pt x="19" y="18"/>
                  </a:lnTo>
                  <a:lnTo>
                    <a:pt x="18" y="18"/>
                  </a:lnTo>
                  <a:lnTo>
                    <a:pt x="16" y="18"/>
                  </a:lnTo>
                  <a:lnTo>
                    <a:pt x="15" y="18"/>
                  </a:lnTo>
                  <a:lnTo>
                    <a:pt x="15" y="17"/>
                  </a:lnTo>
                  <a:lnTo>
                    <a:pt x="14" y="17"/>
                  </a:lnTo>
                  <a:lnTo>
                    <a:pt x="14" y="16"/>
                  </a:lnTo>
                  <a:lnTo>
                    <a:pt x="13" y="16"/>
                  </a:lnTo>
                  <a:lnTo>
                    <a:pt x="13" y="14"/>
                  </a:lnTo>
                  <a:lnTo>
                    <a:pt x="11" y="14"/>
                  </a:lnTo>
                  <a:lnTo>
                    <a:pt x="10" y="14"/>
                  </a:lnTo>
                  <a:lnTo>
                    <a:pt x="10" y="13"/>
                  </a:lnTo>
                  <a:lnTo>
                    <a:pt x="10" y="12"/>
                  </a:lnTo>
                  <a:lnTo>
                    <a:pt x="9" y="12"/>
                  </a:lnTo>
                  <a:lnTo>
                    <a:pt x="7" y="12"/>
                  </a:lnTo>
                  <a:lnTo>
                    <a:pt x="7" y="10"/>
                  </a:lnTo>
                  <a:lnTo>
                    <a:pt x="6" y="10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2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1"/>
                  </a:lnTo>
                  <a:lnTo>
                    <a:pt x="6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46" name="Freeform 35481">
              <a:extLst>
                <a:ext uri="{FF2B5EF4-FFF2-40B4-BE49-F238E27FC236}">
                  <a16:creationId xmlns:a16="http://schemas.microsoft.com/office/drawing/2014/main" id="{53FB7D3C-46B4-2695-84FE-0F7C6C8D14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92776" y="3074988"/>
              <a:ext cx="38100" cy="28575"/>
            </a:xfrm>
            <a:custGeom>
              <a:avLst/>
              <a:gdLst>
                <a:gd name="T0" fmla="*/ 20 w 24"/>
                <a:gd name="T1" fmla="*/ 16 h 18"/>
                <a:gd name="T2" fmla="*/ 21 w 24"/>
                <a:gd name="T3" fmla="*/ 17 h 18"/>
                <a:gd name="T4" fmla="*/ 16 w 24"/>
                <a:gd name="T5" fmla="*/ 1 h 18"/>
                <a:gd name="T6" fmla="*/ 17 w 24"/>
                <a:gd name="T7" fmla="*/ 0 h 18"/>
                <a:gd name="T8" fmla="*/ 18 w 24"/>
                <a:gd name="T9" fmla="*/ 1 h 18"/>
                <a:gd name="T10" fmla="*/ 20 w 24"/>
                <a:gd name="T11" fmla="*/ 3 h 18"/>
                <a:gd name="T12" fmla="*/ 20 w 24"/>
                <a:gd name="T13" fmla="*/ 5 h 18"/>
                <a:gd name="T14" fmla="*/ 21 w 24"/>
                <a:gd name="T15" fmla="*/ 7 h 18"/>
                <a:gd name="T16" fmla="*/ 22 w 24"/>
                <a:gd name="T17" fmla="*/ 8 h 18"/>
                <a:gd name="T18" fmla="*/ 22 w 24"/>
                <a:gd name="T19" fmla="*/ 10 h 18"/>
                <a:gd name="T20" fmla="*/ 21 w 24"/>
                <a:gd name="T21" fmla="*/ 12 h 18"/>
                <a:gd name="T22" fmla="*/ 21 w 24"/>
                <a:gd name="T23" fmla="*/ 14 h 18"/>
                <a:gd name="T24" fmla="*/ 24 w 24"/>
                <a:gd name="T25" fmla="*/ 14 h 18"/>
                <a:gd name="T26" fmla="*/ 22 w 24"/>
                <a:gd name="T27" fmla="*/ 16 h 18"/>
                <a:gd name="T28" fmla="*/ 21 w 24"/>
                <a:gd name="T29" fmla="*/ 17 h 18"/>
                <a:gd name="T30" fmla="*/ 20 w 24"/>
                <a:gd name="T31" fmla="*/ 18 h 18"/>
                <a:gd name="T32" fmla="*/ 17 w 24"/>
                <a:gd name="T33" fmla="*/ 18 h 18"/>
                <a:gd name="T34" fmla="*/ 16 w 24"/>
                <a:gd name="T35" fmla="*/ 17 h 18"/>
                <a:gd name="T36" fmla="*/ 15 w 24"/>
                <a:gd name="T37" fmla="*/ 16 h 18"/>
                <a:gd name="T38" fmla="*/ 13 w 24"/>
                <a:gd name="T39" fmla="*/ 14 h 18"/>
                <a:gd name="T40" fmla="*/ 12 w 24"/>
                <a:gd name="T41" fmla="*/ 16 h 18"/>
                <a:gd name="T42" fmla="*/ 11 w 24"/>
                <a:gd name="T43" fmla="*/ 14 h 18"/>
                <a:gd name="T44" fmla="*/ 8 w 24"/>
                <a:gd name="T45" fmla="*/ 14 h 18"/>
                <a:gd name="T46" fmla="*/ 7 w 24"/>
                <a:gd name="T47" fmla="*/ 13 h 18"/>
                <a:gd name="T48" fmla="*/ 6 w 24"/>
                <a:gd name="T49" fmla="*/ 13 h 18"/>
                <a:gd name="T50" fmla="*/ 4 w 24"/>
                <a:gd name="T51" fmla="*/ 12 h 18"/>
                <a:gd name="T52" fmla="*/ 2 w 24"/>
                <a:gd name="T53" fmla="*/ 12 h 18"/>
                <a:gd name="T54" fmla="*/ 0 w 24"/>
                <a:gd name="T55" fmla="*/ 10 h 18"/>
                <a:gd name="T56" fmla="*/ 2 w 24"/>
                <a:gd name="T57" fmla="*/ 9 h 18"/>
                <a:gd name="T58" fmla="*/ 3 w 24"/>
                <a:gd name="T59" fmla="*/ 8 h 18"/>
                <a:gd name="T60" fmla="*/ 3 w 24"/>
                <a:gd name="T61" fmla="*/ 5 h 18"/>
                <a:gd name="T62" fmla="*/ 6 w 24"/>
                <a:gd name="T63" fmla="*/ 5 h 18"/>
                <a:gd name="T64" fmla="*/ 6 w 24"/>
                <a:gd name="T65" fmla="*/ 4 h 18"/>
                <a:gd name="T66" fmla="*/ 7 w 24"/>
                <a:gd name="T67" fmla="*/ 3 h 18"/>
                <a:gd name="T68" fmla="*/ 8 w 24"/>
                <a:gd name="T69" fmla="*/ 1 h 18"/>
                <a:gd name="T70" fmla="*/ 11 w 24"/>
                <a:gd name="T71" fmla="*/ 1 h 18"/>
                <a:gd name="T72" fmla="*/ 12 w 24"/>
                <a:gd name="T73" fmla="*/ 3 h 18"/>
                <a:gd name="T74" fmla="*/ 13 w 24"/>
                <a:gd name="T75" fmla="*/ 1 h 18"/>
                <a:gd name="T76" fmla="*/ 16 w 24"/>
                <a:gd name="T77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4" h="18">
                  <a:moveTo>
                    <a:pt x="21" y="16"/>
                  </a:moveTo>
                  <a:lnTo>
                    <a:pt x="20" y="16"/>
                  </a:lnTo>
                  <a:lnTo>
                    <a:pt x="20" y="17"/>
                  </a:lnTo>
                  <a:lnTo>
                    <a:pt x="21" y="17"/>
                  </a:lnTo>
                  <a:lnTo>
                    <a:pt x="21" y="16"/>
                  </a:lnTo>
                  <a:close/>
                  <a:moveTo>
                    <a:pt x="16" y="1"/>
                  </a:moveTo>
                  <a:lnTo>
                    <a:pt x="16" y="0"/>
                  </a:lnTo>
                  <a:lnTo>
                    <a:pt x="17" y="0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18" y="3"/>
                  </a:lnTo>
                  <a:lnTo>
                    <a:pt x="20" y="3"/>
                  </a:lnTo>
                  <a:lnTo>
                    <a:pt x="20" y="4"/>
                  </a:lnTo>
                  <a:lnTo>
                    <a:pt x="20" y="5"/>
                  </a:lnTo>
                  <a:lnTo>
                    <a:pt x="20" y="7"/>
                  </a:lnTo>
                  <a:lnTo>
                    <a:pt x="21" y="7"/>
                  </a:lnTo>
                  <a:lnTo>
                    <a:pt x="21" y="8"/>
                  </a:lnTo>
                  <a:lnTo>
                    <a:pt x="22" y="8"/>
                  </a:lnTo>
                  <a:lnTo>
                    <a:pt x="22" y="9"/>
                  </a:lnTo>
                  <a:lnTo>
                    <a:pt x="22" y="10"/>
                  </a:lnTo>
                  <a:lnTo>
                    <a:pt x="22" y="12"/>
                  </a:lnTo>
                  <a:lnTo>
                    <a:pt x="21" y="12"/>
                  </a:lnTo>
                  <a:lnTo>
                    <a:pt x="21" y="13"/>
                  </a:lnTo>
                  <a:lnTo>
                    <a:pt x="21" y="14"/>
                  </a:lnTo>
                  <a:lnTo>
                    <a:pt x="22" y="14"/>
                  </a:lnTo>
                  <a:lnTo>
                    <a:pt x="24" y="14"/>
                  </a:lnTo>
                  <a:lnTo>
                    <a:pt x="24" y="16"/>
                  </a:lnTo>
                  <a:lnTo>
                    <a:pt x="22" y="16"/>
                  </a:lnTo>
                  <a:lnTo>
                    <a:pt x="22" y="17"/>
                  </a:lnTo>
                  <a:lnTo>
                    <a:pt x="21" y="17"/>
                  </a:lnTo>
                  <a:lnTo>
                    <a:pt x="21" y="18"/>
                  </a:lnTo>
                  <a:lnTo>
                    <a:pt x="20" y="18"/>
                  </a:lnTo>
                  <a:lnTo>
                    <a:pt x="18" y="18"/>
                  </a:lnTo>
                  <a:lnTo>
                    <a:pt x="17" y="18"/>
                  </a:lnTo>
                  <a:lnTo>
                    <a:pt x="16" y="18"/>
                  </a:lnTo>
                  <a:lnTo>
                    <a:pt x="16" y="17"/>
                  </a:lnTo>
                  <a:lnTo>
                    <a:pt x="15" y="17"/>
                  </a:lnTo>
                  <a:lnTo>
                    <a:pt x="15" y="16"/>
                  </a:lnTo>
                  <a:lnTo>
                    <a:pt x="13" y="16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6"/>
                  </a:lnTo>
                  <a:lnTo>
                    <a:pt x="11" y="16"/>
                  </a:lnTo>
                  <a:lnTo>
                    <a:pt x="11" y="14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8" y="13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2" y="9"/>
                  </a:lnTo>
                  <a:lnTo>
                    <a:pt x="2" y="8"/>
                  </a:lnTo>
                  <a:lnTo>
                    <a:pt x="3" y="8"/>
                  </a:lnTo>
                  <a:lnTo>
                    <a:pt x="3" y="7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1" y="3"/>
                  </a:lnTo>
                  <a:lnTo>
                    <a:pt x="12" y="3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6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47" name="Freeform 35482">
              <a:extLst>
                <a:ext uri="{FF2B5EF4-FFF2-40B4-BE49-F238E27FC236}">
                  <a16:creationId xmlns:a16="http://schemas.microsoft.com/office/drawing/2014/main" id="{5F303C4A-6539-795F-3398-3CA45224F8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5413" y="3068638"/>
              <a:ext cx="34925" cy="25400"/>
            </a:xfrm>
            <a:custGeom>
              <a:avLst/>
              <a:gdLst>
                <a:gd name="T0" fmla="*/ 8 w 22"/>
                <a:gd name="T1" fmla="*/ 0 h 16"/>
                <a:gd name="T2" fmla="*/ 9 w 22"/>
                <a:gd name="T3" fmla="*/ 2 h 16"/>
                <a:gd name="T4" fmla="*/ 10 w 22"/>
                <a:gd name="T5" fmla="*/ 3 h 16"/>
                <a:gd name="T6" fmla="*/ 13 w 22"/>
                <a:gd name="T7" fmla="*/ 3 h 16"/>
                <a:gd name="T8" fmla="*/ 15 w 22"/>
                <a:gd name="T9" fmla="*/ 3 h 16"/>
                <a:gd name="T10" fmla="*/ 17 w 22"/>
                <a:gd name="T11" fmla="*/ 4 h 16"/>
                <a:gd name="T12" fmla="*/ 18 w 22"/>
                <a:gd name="T13" fmla="*/ 5 h 16"/>
                <a:gd name="T14" fmla="*/ 19 w 22"/>
                <a:gd name="T15" fmla="*/ 7 h 16"/>
                <a:gd name="T16" fmla="*/ 20 w 22"/>
                <a:gd name="T17" fmla="*/ 8 h 16"/>
                <a:gd name="T18" fmla="*/ 19 w 22"/>
                <a:gd name="T19" fmla="*/ 9 h 16"/>
                <a:gd name="T20" fmla="*/ 18 w 22"/>
                <a:gd name="T21" fmla="*/ 11 h 16"/>
                <a:gd name="T22" fmla="*/ 19 w 22"/>
                <a:gd name="T23" fmla="*/ 12 h 16"/>
                <a:gd name="T24" fmla="*/ 20 w 22"/>
                <a:gd name="T25" fmla="*/ 9 h 16"/>
                <a:gd name="T26" fmla="*/ 22 w 22"/>
                <a:gd name="T27" fmla="*/ 11 h 16"/>
                <a:gd name="T28" fmla="*/ 20 w 22"/>
                <a:gd name="T29" fmla="*/ 13 h 16"/>
                <a:gd name="T30" fmla="*/ 20 w 22"/>
                <a:gd name="T31" fmla="*/ 16 h 16"/>
                <a:gd name="T32" fmla="*/ 18 w 22"/>
                <a:gd name="T33" fmla="*/ 16 h 16"/>
                <a:gd name="T34" fmla="*/ 17 w 22"/>
                <a:gd name="T35" fmla="*/ 14 h 16"/>
                <a:gd name="T36" fmla="*/ 14 w 22"/>
                <a:gd name="T37" fmla="*/ 14 h 16"/>
                <a:gd name="T38" fmla="*/ 13 w 22"/>
                <a:gd name="T39" fmla="*/ 16 h 16"/>
                <a:gd name="T40" fmla="*/ 11 w 22"/>
                <a:gd name="T41" fmla="*/ 14 h 16"/>
                <a:gd name="T42" fmla="*/ 10 w 22"/>
                <a:gd name="T43" fmla="*/ 13 h 16"/>
                <a:gd name="T44" fmla="*/ 9 w 22"/>
                <a:gd name="T45" fmla="*/ 12 h 16"/>
                <a:gd name="T46" fmla="*/ 6 w 22"/>
                <a:gd name="T47" fmla="*/ 12 h 16"/>
                <a:gd name="T48" fmla="*/ 5 w 22"/>
                <a:gd name="T49" fmla="*/ 11 h 16"/>
                <a:gd name="T50" fmla="*/ 5 w 22"/>
                <a:gd name="T51" fmla="*/ 9 h 16"/>
                <a:gd name="T52" fmla="*/ 4 w 22"/>
                <a:gd name="T53" fmla="*/ 8 h 16"/>
                <a:gd name="T54" fmla="*/ 1 w 22"/>
                <a:gd name="T55" fmla="*/ 8 h 16"/>
                <a:gd name="T56" fmla="*/ 2 w 22"/>
                <a:gd name="T57" fmla="*/ 7 h 16"/>
                <a:gd name="T58" fmla="*/ 1 w 22"/>
                <a:gd name="T59" fmla="*/ 5 h 16"/>
                <a:gd name="T60" fmla="*/ 1 w 22"/>
                <a:gd name="T61" fmla="*/ 4 h 16"/>
                <a:gd name="T62" fmla="*/ 0 w 22"/>
                <a:gd name="T63" fmla="*/ 3 h 16"/>
                <a:gd name="T64" fmla="*/ 1 w 22"/>
                <a:gd name="T65" fmla="*/ 2 h 16"/>
                <a:gd name="T66" fmla="*/ 4 w 22"/>
                <a:gd name="T67" fmla="*/ 2 h 16"/>
                <a:gd name="T68" fmla="*/ 5 w 22"/>
                <a:gd name="T69" fmla="*/ 2 h 16"/>
                <a:gd name="T70" fmla="*/ 8 w 22"/>
                <a:gd name="T71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" h="16">
                  <a:moveTo>
                    <a:pt x="8" y="2"/>
                  </a:moveTo>
                  <a:lnTo>
                    <a:pt x="8" y="0"/>
                  </a:lnTo>
                  <a:lnTo>
                    <a:pt x="9" y="0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5" y="3"/>
                  </a:lnTo>
                  <a:lnTo>
                    <a:pt x="15" y="4"/>
                  </a:lnTo>
                  <a:lnTo>
                    <a:pt x="17" y="4"/>
                  </a:lnTo>
                  <a:lnTo>
                    <a:pt x="17" y="5"/>
                  </a:lnTo>
                  <a:lnTo>
                    <a:pt x="18" y="5"/>
                  </a:lnTo>
                  <a:lnTo>
                    <a:pt x="18" y="7"/>
                  </a:lnTo>
                  <a:lnTo>
                    <a:pt x="19" y="7"/>
                  </a:lnTo>
                  <a:lnTo>
                    <a:pt x="20" y="7"/>
                  </a:lnTo>
                  <a:lnTo>
                    <a:pt x="20" y="8"/>
                  </a:lnTo>
                  <a:lnTo>
                    <a:pt x="19" y="8"/>
                  </a:lnTo>
                  <a:lnTo>
                    <a:pt x="19" y="9"/>
                  </a:lnTo>
                  <a:lnTo>
                    <a:pt x="19" y="11"/>
                  </a:lnTo>
                  <a:lnTo>
                    <a:pt x="18" y="11"/>
                  </a:lnTo>
                  <a:lnTo>
                    <a:pt x="18" y="12"/>
                  </a:lnTo>
                  <a:lnTo>
                    <a:pt x="19" y="12"/>
                  </a:lnTo>
                  <a:lnTo>
                    <a:pt x="19" y="11"/>
                  </a:lnTo>
                  <a:lnTo>
                    <a:pt x="20" y="9"/>
                  </a:lnTo>
                  <a:lnTo>
                    <a:pt x="22" y="9"/>
                  </a:lnTo>
                  <a:lnTo>
                    <a:pt x="22" y="11"/>
                  </a:lnTo>
                  <a:lnTo>
                    <a:pt x="22" y="12"/>
                  </a:lnTo>
                  <a:lnTo>
                    <a:pt x="20" y="13"/>
                  </a:lnTo>
                  <a:lnTo>
                    <a:pt x="20" y="14"/>
                  </a:lnTo>
                  <a:lnTo>
                    <a:pt x="20" y="16"/>
                  </a:lnTo>
                  <a:lnTo>
                    <a:pt x="19" y="16"/>
                  </a:lnTo>
                  <a:lnTo>
                    <a:pt x="18" y="16"/>
                  </a:lnTo>
                  <a:lnTo>
                    <a:pt x="17" y="16"/>
                  </a:lnTo>
                  <a:lnTo>
                    <a:pt x="17" y="14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4" y="16"/>
                  </a:lnTo>
                  <a:lnTo>
                    <a:pt x="13" y="16"/>
                  </a:lnTo>
                  <a:lnTo>
                    <a:pt x="13" y="14"/>
                  </a:lnTo>
                  <a:lnTo>
                    <a:pt x="11" y="14"/>
                  </a:lnTo>
                  <a:lnTo>
                    <a:pt x="11" y="13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9" y="12"/>
                  </a:lnTo>
                  <a:lnTo>
                    <a:pt x="8" y="12"/>
                  </a:lnTo>
                  <a:lnTo>
                    <a:pt x="6" y="12"/>
                  </a:lnTo>
                  <a:lnTo>
                    <a:pt x="6" y="11"/>
                  </a:lnTo>
                  <a:lnTo>
                    <a:pt x="5" y="11"/>
                  </a:lnTo>
                  <a:lnTo>
                    <a:pt x="5" y="9"/>
                  </a:lnTo>
                  <a:lnTo>
                    <a:pt x="5" y="9"/>
                  </a:lnTo>
                  <a:lnTo>
                    <a:pt x="5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2" y="7"/>
                  </a:lnTo>
                  <a:lnTo>
                    <a:pt x="2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2"/>
                  </a:lnTo>
                  <a:lnTo>
                    <a:pt x="8" y="3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48" name="Freeform 35483">
              <a:extLst>
                <a:ext uri="{FF2B5EF4-FFF2-40B4-BE49-F238E27FC236}">
                  <a16:creationId xmlns:a16="http://schemas.microsoft.com/office/drawing/2014/main" id="{1941B1FD-C2E0-3F4F-DEE1-F431F74AEC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1" y="3068638"/>
              <a:ext cx="44450" cy="25400"/>
            </a:xfrm>
            <a:custGeom>
              <a:avLst/>
              <a:gdLst>
                <a:gd name="T0" fmla="*/ 13 w 28"/>
                <a:gd name="T1" fmla="*/ 2 h 16"/>
                <a:gd name="T2" fmla="*/ 14 w 28"/>
                <a:gd name="T3" fmla="*/ 3 h 16"/>
                <a:gd name="T4" fmla="*/ 17 w 28"/>
                <a:gd name="T5" fmla="*/ 3 h 16"/>
                <a:gd name="T6" fmla="*/ 19 w 28"/>
                <a:gd name="T7" fmla="*/ 3 h 16"/>
                <a:gd name="T8" fmla="*/ 21 w 28"/>
                <a:gd name="T9" fmla="*/ 4 h 16"/>
                <a:gd name="T10" fmla="*/ 22 w 28"/>
                <a:gd name="T11" fmla="*/ 5 h 16"/>
                <a:gd name="T12" fmla="*/ 23 w 28"/>
                <a:gd name="T13" fmla="*/ 7 h 16"/>
                <a:gd name="T14" fmla="*/ 22 w 28"/>
                <a:gd name="T15" fmla="*/ 8 h 16"/>
                <a:gd name="T16" fmla="*/ 23 w 28"/>
                <a:gd name="T17" fmla="*/ 7 h 16"/>
                <a:gd name="T18" fmla="*/ 26 w 28"/>
                <a:gd name="T19" fmla="*/ 7 h 16"/>
                <a:gd name="T20" fmla="*/ 27 w 28"/>
                <a:gd name="T21" fmla="*/ 8 h 16"/>
                <a:gd name="T22" fmla="*/ 28 w 28"/>
                <a:gd name="T23" fmla="*/ 9 h 16"/>
                <a:gd name="T24" fmla="*/ 28 w 28"/>
                <a:gd name="T25" fmla="*/ 12 h 16"/>
                <a:gd name="T26" fmla="*/ 27 w 28"/>
                <a:gd name="T27" fmla="*/ 13 h 16"/>
                <a:gd name="T28" fmla="*/ 26 w 28"/>
                <a:gd name="T29" fmla="*/ 14 h 16"/>
                <a:gd name="T30" fmla="*/ 23 w 28"/>
                <a:gd name="T31" fmla="*/ 14 h 16"/>
                <a:gd name="T32" fmla="*/ 21 w 28"/>
                <a:gd name="T33" fmla="*/ 14 h 16"/>
                <a:gd name="T34" fmla="*/ 19 w 28"/>
                <a:gd name="T35" fmla="*/ 16 h 16"/>
                <a:gd name="T36" fmla="*/ 17 w 28"/>
                <a:gd name="T37" fmla="*/ 16 h 16"/>
                <a:gd name="T38" fmla="*/ 15 w 28"/>
                <a:gd name="T39" fmla="*/ 14 h 16"/>
                <a:gd name="T40" fmla="*/ 13 w 28"/>
                <a:gd name="T41" fmla="*/ 14 h 16"/>
                <a:gd name="T42" fmla="*/ 13 w 28"/>
                <a:gd name="T43" fmla="*/ 12 h 16"/>
                <a:gd name="T44" fmla="*/ 12 w 28"/>
                <a:gd name="T45" fmla="*/ 11 h 16"/>
                <a:gd name="T46" fmla="*/ 10 w 28"/>
                <a:gd name="T47" fmla="*/ 9 h 16"/>
                <a:gd name="T48" fmla="*/ 9 w 28"/>
                <a:gd name="T49" fmla="*/ 8 h 16"/>
                <a:gd name="T50" fmla="*/ 10 w 28"/>
                <a:gd name="T51" fmla="*/ 7 h 16"/>
                <a:gd name="T52" fmla="*/ 12 w 28"/>
                <a:gd name="T53" fmla="*/ 5 h 16"/>
                <a:gd name="T54" fmla="*/ 9 w 28"/>
                <a:gd name="T55" fmla="*/ 5 h 16"/>
                <a:gd name="T56" fmla="*/ 8 w 28"/>
                <a:gd name="T57" fmla="*/ 4 h 16"/>
                <a:gd name="T58" fmla="*/ 6 w 28"/>
                <a:gd name="T59" fmla="*/ 5 h 16"/>
                <a:gd name="T60" fmla="*/ 6 w 28"/>
                <a:gd name="T61" fmla="*/ 4 h 16"/>
                <a:gd name="T62" fmla="*/ 4 w 28"/>
                <a:gd name="T63" fmla="*/ 4 h 16"/>
                <a:gd name="T64" fmla="*/ 1 w 28"/>
                <a:gd name="T65" fmla="*/ 4 h 16"/>
                <a:gd name="T66" fmla="*/ 0 w 28"/>
                <a:gd name="T67" fmla="*/ 3 h 16"/>
                <a:gd name="T68" fmla="*/ 1 w 28"/>
                <a:gd name="T69" fmla="*/ 2 h 16"/>
                <a:gd name="T70" fmla="*/ 4 w 28"/>
                <a:gd name="T71" fmla="*/ 2 h 16"/>
                <a:gd name="T72" fmla="*/ 5 w 28"/>
                <a:gd name="T73" fmla="*/ 0 h 16"/>
                <a:gd name="T74" fmla="*/ 6 w 28"/>
                <a:gd name="T75" fmla="*/ 0 h 16"/>
                <a:gd name="T76" fmla="*/ 8 w 28"/>
                <a:gd name="T77" fmla="*/ 2 h 16"/>
                <a:gd name="T78" fmla="*/ 9 w 28"/>
                <a:gd name="T79" fmla="*/ 3 h 16"/>
                <a:gd name="T80" fmla="*/ 10 w 28"/>
                <a:gd name="T81" fmla="*/ 2 h 16"/>
                <a:gd name="T82" fmla="*/ 12 w 28"/>
                <a:gd name="T8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" h="16">
                  <a:moveTo>
                    <a:pt x="13" y="3"/>
                  </a:moveTo>
                  <a:lnTo>
                    <a:pt x="13" y="2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5" y="3"/>
                  </a:lnTo>
                  <a:lnTo>
                    <a:pt x="17" y="3"/>
                  </a:lnTo>
                  <a:lnTo>
                    <a:pt x="18" y="3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21" y="4"/>
                  </a:lnTo>
                  <a:lnTo>
                    <a:pt x="21" y="5"/>
                  </a:lnTo>
                  <a:lnTo>
                    <a:pt x="22" y="5"/>
                  </a:lnTo>
                  <a:lnTo>
                    <a:pt x="23" y="5"/>
                  </a:lnTo>
                  <a:lnTo>
                    <a:pt x="23" y="7"/>
                  </a:lnTo>
                  <a:lnTo>
                    <a:pt x="22" y="7"/>
                  </a:lnTo>
                  <a:lnTo>
                    <a:pt x="22" y="8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4" y="7"/>
                  </a:lnTo>
                  <a:lnTo>
                    <a:pt x="26" y="7"/>
                  </a:lnTo>
                  <a:lnTo>
                    <a:pt x="26" y="8"/>
                  </a:lnTo>
                  <a:lnTo>
                    <a:pt x="27" y="8"/>
                  </a:lnTo>
                  <a:lnTo>
                    <a:pt x="27" y="9"/>
                  </a:lnTo>
                  <a:lnTo>
                    <a:pt x="28" y="9"/>
                  </a:lnTo>
                  <a:lnTo>
                    <a:pt x="28" y="11"/>
                  </a:lnTo>
                  <a:lnTo>
                    <a:pt x="28" y="12"/>
                  </a:lnTo>
                  <a:lnTo>
                    <a:pt x="27" y="12"/>
                  </a:lnTo>
                  <a:lnTo>
                    <a:pt x="27" y="13"/>
                  </a:lnTo>
                  <a:lnTo>
                    <a:pt x="26" y="13"/>
                  </a:lnTo>
                  <a:lnTo>
                    <a:pt x="26" y="14"/>
                  </a:lnTo>
                  <a:lnTo>
                    <a:pt x="24" y="14"/>
                  </a:lnTo>
                  <a:lnTo>
                    <a:pt x="23" y="14"/>
                  </a:lnTo>
                  <a:lnTo>
                    <a:pt x="22" y="14"/>
                  </a:lnTo>
                  <a:lnTo>
                    <a:pt x="21" y="14"/>
                  </a:lnTo>
                  <a:lnTo>
                    <a:pt x="21" y="16"/>
                  </a:lnTo>
                  <a:lnTo>
                    <a:pt x="19" y="16"/>
                  </a:lnTo>
                  <a:lnTo>
                    <a:pt x="18" y="16"/>
                  </a:lnTo>
                  <a:lnTo>
                    <a:pt x="17" y="16"/>
                  </a:lnTo>
                  <a:lnTo>
                    <a:pt x="15" y="16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3" y="14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2" y="11"/>
                  </a:lnTo>
                  <a:lnTo>
                    <a:pt x="12" y="9"/>
                  </a:lnTo>
                  <a:lnTo>
                    <a:pt x="10" y="9"/>
                  </a:lnTo>
                  <a:lnTo>
                    <a:pt x="10" y="8"/>
                  </a:lnTo>
                  <a:lnTo>
                    <a:pt x="9" y="8"/>
                  </a:lnTo>
                  <a:lnTo>
                    <a:pt x="9" y="7"/>
                  </a:lnTo>
                  <a:lnTo>
                    <a:pt x="10" y="7"/>
                  </a:lnTo>
                  <a:lnTo>
                    <a:pt x="12" y="7"/>
                  </a:lnTo>
                  <a:lnTo>
                    <a:pt x="12" y="5"/>
                  </a:lnTo>
                  <a:lnTo>
                    <a:pt x="10" y="5"/>
                  </a:lnTo>
                  <a:lnTo>
                    <a:pt x="9" y="5"/>
                  </a:lnTo>
                  <a:lnTo>
                    <a:pt x="8" y="5"/>
                  </a:lnTo>
                  <a:lnTo>
                    <a:pt x="8" y="4"/>
                  </a:lnTo>
                  <a:lnTo>
                    <a:pt x="6" y="4"/>
                  </a:lnTo>
                  <a:lnTo>
                    <a:pt x="6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8" y="3"/>
                  </a:lnTo>
                  <a:lnTo>
                    <a:pt x="9" y="3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2" y="3"/>
                  </a:lnTo>
                  <a:lnTo>
                    <a:pt x="13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49" name="Freeform 35484">
              <a:extLst>
                <a:ext uri="{FF2B5EF4-FFF2-40B4-BE49-F238E27FC236}">
                  <a16:creationId xmlns:a16="http://schemas.microsoft.com/office/drawing/2014/main" id="{FC87379E-3851-2599-C376-78AC41FAF2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0551" y="3076576"/>
              <a:ext cx="12700" cy="9525"/>
            </a:xfrm>
            <a:custGeom>
              <a:avLst/>
              <a:gdLst>
                <a:gd name="T0" fmla="*/ 2 w 8"/>
                <a:gd name="T1" fmla="*/ 2 h 6"/>
                <a:gd name="T2" fmla="*/ 2 w 8"/>
                <a:gd name="T3" fmla="*/ 0 h 6"/>
                <a:gd name="T4" fmla="*/ 3 w 8"/>
                <a:gd name="T5" fmla="*/ 0 h 6"/>
                <a:gd name="T6" fmla="*/ 4 w 8"/>
                <a:gd name="T7" fmla="*/ 0 h 6"/>
                <a:gd name="T8" fmla="*/ 4 w 8"/>
                <a:gd name="T9" fmla="*/ 2 h 6"/>
                <a:gd name="T10" fmla="*/ 5 w 8"/>
                <a:gd name="T11" fmla="*/ 2 h 6"/>
                <a:gd name="T12" fmla="*/ 7 w 8"/>
                <a:gd name="T13" fmla="*/ 2 h 6"/>
                <a:gd name="T14" fmla="*/ 7 w 8"/>
                <a:gd name="T15" fmla="*/ 3 h 6"/>
                <a:gd name="T16" fmla="*/ 7 w 8"/>
                <a:gd name="T17" fmla="*/ 4 h 6"/>
                <a:gd name="T18" fmla="*/ 8 w 8"/>
                <a:gd name="T19" fmla="*/ 4 h 6"/>
                <a:gd name="T20" fmla="*/ 8 w 8"/>
                <a:gd name="T21" fmla="*/ 6 h 6"/>
                <a:gd name="T22" fmla="*/ 7 w 8"/>
                <a:gd name="T23" fmla="*/ 6 h 6"/>
                <a:gd name="T24" fmla="*/ 5 w 8"/>
                <a:gd name="T25" fmla="*/ 6 h 6"/>
                <a:gd name="T26" fmla="*/ 4 w 8"/>
                <a:gd name="T27" fmla="*/ 6 h 6"/>
                <a:gd name="T28" fmla="*/ 3 w 8"/>
                <a:gd name="T29" fmla="*/ 6 h 6"/>
                <a:gd name="T30" fmla="*/ 2 w 8"/>
                <a:gd name="T31" fmla="*/ 6 h 6"/>
                <a:gd name="T32" fmla="*/ 0 w 8"/>
                <a:gd name="T33" fmla="*/ 6 h 6"/>
                <a:gd name="T34" fmla="*/ 0 w 8"/>
                <a:gd name="T35" fmla="*/ 4 h 6"/>
                <a:gd name="T36" fmla="*/ 0 w 8"/>
                <a:gd name="T37" fmla="*/ 3 h 6"/>
                <a:gd name="T38" fmla="*/ 2 w 8"/>
                <a:gd name="T39" fmla="*/ 3 h 6"/>
                <a:gd name="T40" fmla="*/ 2 w 8"/>
                <a:gd name="T4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" h="6">
                  <a:moveTo>
                    <a:pt x="2" y="2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5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6"/>
                  </a:lnTo>
                  <a:lnTo>
                    <a:pt x="7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50" name="Freeform 35485">
              <a:extLst>
                <a:ext uri="{FF2B5EF4-FFF2-40B4-BE49-F238E27FC236}">
                  <a16:creationId xmlns:a16="http://schemas.microsoft.com/office/drawing/2014/main" id="{278D6A5A-A6E2-7C66-0F39-139D39D72A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3063" y="3076576"/>
              <a:ext cx="3175" cy="4763"/>
            </a:xfrm>
            <a:custGeom>
              <a:avLst/>
              <a:gdLst>
                <a:gd name="T0" fmla="*/ 1 w 2"/>
                <a:gd name="T1" fmla="*/ 2 h 3"/>
                <a:gd name="T2" fmla="*/ 0 w 2"/>
                <a:gd name="T3" fmla="*/ 2 h 3"/>
                <a:gd name="T4" fmla="*/ 0 w 2"/>
                <a:gd name="T5" fmla="*/ 0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2 h 3"/>
                <a:gd name="T12" fmla="*/ 2 w 2"/>
                <a:gd name="T13" fmla="*/ 3 h 3"/>
                <a:gd name="T14" fmla="*/ 1 w 2"/>
                <a:gd name="T15" fmla="*/ 3 h 3"/>
                <a:gd name="T16" fmla="*/ 1 w 2"/>
                <a:gd name="T1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51" name="Freeform 35486">
              <a:extLst>
                <a:ext uri="{FF2B5EF4-FFF2-40B4-BE49-F238E27FC236}">
                  <a16:creationId xmlns:a16="http://schemas.microsoft.com/office/drawing/2014/main" id="{3475EF7A-A4A5-A13F-D23C-91693ADBD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2776" y="3060701"/>
              <a:ext cx="20638" cy="14288"/>
            </a:xfrm>
            <a:custGeom>
              <a:avLst/>
              <a:gdLst>
                <a:gd name="T0" fmla="*/ 0 w 13"/>
                <a:gd name="T1" fmla="*/ 1 h 9"/>
                <a:gd name="T2" fmla="*/ 0 w 13"/>
                <a:gd name="T3" fmla="*/ 0 h 9"/>
                <a:gd name="T4" fmla="*/ 2 w 13"/>
                <a:gd name="T5" fmla="*/ 0 h 9"/>
                <a:gd name="T6" fmla="*/ 3 w 13"/>
                <a:gd name="T7" fmla="*/ 0 h 9"/>
                <a:gd name="T8" fmla="*/ 4 w 13"/>
                <a:gd name="T9" fmla="*/ 0 h 9"/>
                <a:gd name="T10" fmla="*/ 6 w 13"/>
                <a:gd name="T11" fmla="*/ 0 h 9"/>
                <a:gd name="T12" fmla="*/ 6 w 13"/>
                <a:gd name="T13" fmla="*/ 1 h 9"/>
                <a:gd name="T14" fmla="*/ 6 w 13"/>
                <a:gd name="T15" fmla="*/ 1 h 9"/>
                <a:gd name="T16" fmla="*/ 6 w 13"/>
                <a:gd name="T17" fmla="*/ 0 h 9"/>
                <a:gd name="T18" fmla="*/ 7 w 13"/>
                <a:gd name="T19" fmla="*/ 0 h 9"/>
                <a:gd name="T20" fmla="*/ 7 w 13"/>
                <a:gd name="T21" fmla="*/ 1 h 9"/>
                <a:gd name="T22" fmla="*/ 7 w 13"/>
                <a:gd name="T23" fmla="*/ 3 h 9"/>
                <a:gd name="T24" fmla="*/ 8 w 13"/>
                <a:gd name="T25" fmla="*/ 3 h 9"/>
                <a:gd name="T26" fmla="*/ 9 w 13"/>
                <a:gd name="T27" fmla="*/ 3 h 9"/>
                <a:gd name="T28" fmla="*/ 11 w 13"/>
                <a:gd name="T29" fmla="*/ 3 h 9"/>
                <a:gd name="T30" fmla="*/ 12 w 13"/>
                <a:gd name="T31" fmla="*/ 3 h 9"/>
                <a:gd name="T32" fmla="*/ 13 w 13"/>
                <a:gd name="T33" fmla="*/ 3 h 9"/>
                <a:gd name="T34" fmla="*/ 13 w 13"/>
                <a:gd name="T35" fmla="*/ 4 h 9"/>
                <a:gd name="T36" fmla="*/ 12 w 13"/>
                <a:gd name="T37" fmla="*/ 4 h 9"/>
                <a:gd name="T38" fmla="*/ 12 w 13"/>
                <a:gd name="T39" fmla="*/ 5 h 9"/>
                <a:gd name="T40" fmla="*/ 13 w 13"/>
                <a:gd name="T41" fmla="*/ 5 h 9"/>
                <a:gd name="T42" fmla="*/ 13 w 13"/>
                <a:gd name="T43" fmla="*/ 7 h 9"/>
                <a:gd name="T44" fmla="*/ 12 w 13"/>
                <a:gd name="T45" fmla="*/ 7 h 9"/>
                <a:gd name="T46" fmla="*/ 12 w 13"/>
                <a:gd name="T47" fmla="*/ 8 h 9"/>
                <a:gd name="T48" fmla="*/ 11 w 13"/>
                <a:gd name="T49" fmla="*/ 8 h 9"/>
                <a:gd name="T50" fmla="*/ 11 w 13"/>
                <a:gd name="T51" fmla="*/ 9 h 9"/>
                <a:gd name="T52" fmla="*/ 9 w 13"/>
                <a:gd name="T53" fmla="*/ 9 h 9"/>
                <a:gd name="T54" fmla="*/ 9 w 13"/>
                <a:gd name="T55" fmla="*/ 8 h 9"/>
                <a:gd name="T56" fmla="*/ 8 w 13"/>
                <a:gd name="T57" fmla="*/ 8 h 9"/>
                <a:gd name="T58" fmla="*/ 8 w 13"/>
                <a:gd name="T59" fmla="*/ 7 h 9"/>
                <a:gd name="T60" fmla="*/ 7 w 13"/>
                <a:gd name="T61" fmla="*/ 7 h 9"/>
                <a:gd name="T62" fmla="*/ 6 w 13"/>
                <a:gd name="T63" fmla="*/ 7 h 9"/>
                <a:gd name="T64" fmla="*/ 6 w 13"/>
                <a:gd name="T65" fmla="*/ 8 h 9"/>
                <a:gd name="T66" fmla="*/ 6 w 13"/>
                <a:gd name="T67" fmla="*/ 8 h 9"/>
                <a:gd name="T68" fmla="*/ 6 w 13"/>
                <a:gd name="T69" fmla="*/ 7 h 9"/>
                <a:gd name="T70" fmla="*/ 4 w 13"/>
                <a:gd name="T71" fmla="*/ 7 h 9"/>
                <a:gd name="T72" fmla="*/ 3 w 13"/>
                <a:gd name="T73" fmla="*/ 7 h 9"/>
                <a:gd name="T74" fmla="*/ 3 w 13"/>
                <a:gd name="T75" fmla="*/ 5 h 9"/>
                <a:gd name="T76" fmla="*/ 2 w 13"/>
                <a:gd name="T77" fmla="*/ 5 h 9"/>
                <a:gd name="T78" fmla="*/ 2 w 13"/>
                <a:gd name="T79" fmla="*/ 4 h 9"/>
                <a:gd name="T80" fmla="*/ 0 w 13"/>
                <a:gd name="T81" fmla="*/ 4 h 9"/>
                <a:gd name="T82" fmla="*/ 0 w 13"/>
                <a:gd name="T83" fmla="*/ 3 h 9"/>
                <a:gd name="T84" fmla="*/ 0 w 13"/>
                <a:gd name="T85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" h="9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7" y="3"/>
                  </a:lnTo>
                  <a:lnTo>
                    <a:pt x="8" y="3"/>
                  </a:lnTo>
                  <a:lnTo>
                    <a:pt x="9" y="3"/>
                  </a:lnTo>
                  <a:lnTo>
                    <a:pt x="11" y="3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9" y="9"/>
                  </a:lnTo>
                  <a:lnTo>
                    <a:pt x="9" y="8"/>
                  </a:lnTo>
                  <a:lnTo>
                    <a:pt x="8" y="8"/>
                  </a:lnTo>
                  <a:lnTo>
                    <a:pt x="8" y="7"/>
                  </a:lnTo>
                  <a:lnTo>
                    <a:pt x="7" y="7"/>
                  </a:lnTo>
                  <a:lnTo>
                    <a:pt x="6" y="7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52" name="Freeform 35487">
              <a:extLst>
                <a:ext uri="{FF2B5EF4-FFF2-40B4-BE49-F238E27FC236}">
                  <a16:creationId xmlns:a16="http://schemas.microsoft.com/office/drawing/2014/main" id="{51A84A98-F49D-E420-C3B1-0C8416693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6263" y="3059113"/>
              <a:ext cx="7938" cy="1588"/>
            </a:xfrm>
            <a:custGeom>
              <a:avLst/>
              <a:gdLst>
                <a:gd name="T0" fmla="*/ 3 w 5"/>
                <a:gd name="T1" fmla="*/ 0 h 1"/>
                <a:gd name="T2" fmla="*/ 2 w 5"/>
                <a:gd name="T3" fmla="*/ 0 h 1"/>
                <a:gd name="T4" fmla="*/ 2 w 5"/>
                <a:gd name="T5" fmla="*/ 1 h 1"/>
                <a:gd name="T6" fmla="*/ 0 w 5"/>
                <a:gd name="T7" fmla="*/ 1 h 1"/>
                <a:gd name="T8" fmla="*/ 0 w 5"/>
                <a:gd name="T9" fmla="*/ 0 h 1"/>
                <a:gd name="T10" fmla="*/ 0 w 5"/>
                <a:gd name="T11" fmla="*/ 0 h 1"/>
                <a:gd name="T12" fmla="*/ 2 w 5"/>
                <a:gd name="T13" fmla="*/ 0 h 1"/>
                <a:gd name="T14" fmla="*/ 3 w 5"/>
                <a:gd name="T15" fmla="*/ 0 h 1"/>
                <a:gd name="T16" fmla="*/ 4 w 5"/>
                <a:gd name="T17" fmla="*/ 0 h 1"/>
                <a:gd name="T18" fmla="*/ 4 w 5"/>
                <a:gd name="T19" fmla="*/ 0 h 1"/>
                <a:gd name="T20" fmla="*/ 5 w 5"/>
                <a:gd name="T21" fmla="*/ 0 h 1"/>
                <a:gd name="T22" fmla="*/ 5 w 5"/>
                <a:gd name="T23" fmla="*/ 1 h 1"/>
                <a:gd name="T24" fmla="*/ 4 w 5"/>
                <a:gd name="T25" fmla="*/ 1 h 1"/>
                <a:gd name="T26" fmla="*/ 3 w 5"/>
                <a:gd name="T27" fmla="*/ 1 h 1"/>
                <a:gd name="T28" fmla="*/ 3 w 5"/>
                <a:gd name="T2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1">
                  <a:moveTo>
                    <a:pt x="3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53" name="Freeform 35488">
              <a:extLst>
                <a:ext uri="{FF2B5EF4-FFF2-40B4-BE49-F238E27FC236}">
                  <a16:creationId xmlns:a16="http://schemas.microsoft.com/office/drawing/2014/main" id="{88361D63-0494-35B0-41DA-62BEF07DA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6838" y="3046413"/>
              <a:ext cx="15875" cy="11113"/>
            </a:xfrm>
            <a:custGeom>
              <a:avLst/>
              <a:gdLst>
                <a:gd name="T0" fmla="*/ 5 w 10"/>
                <a:gd name="T1" fmla="*/ 1 h 7"/>
                <a:gd name="T2" fmla="*/ 5 w 10"/>
                <a:gd name="T3" fmla="*/ 0 h 7"/>
                <a:gd name="T4" fmla="*/ 6 w 10"/>
                <a:gd name="T5" fmla="*/ 0 h 7"/>
                <a:gd name="T6" fmla="*/ 8 w 10"/>
                <a:gd name="T7" fmla="*/ 0 h 7"/>
                <a:gd name="T8" fmla="*/ 9 w 10"/>
                <a:gd name="T9" fmla="*/ 0 h 7"/>
                <a:gd name="T10" fmla="*/ 9 w 10"/>
                <a:gd name="T11" fmla="*/ 1 h 7"/>
                <a:gd name="T12" fmla="*/ 10 w 10"/>
                <a:gd name="T13" fmla="*/ 1 h 7"/>
                <a:gd name="T14" fmla="*/ 10 w 10"/>
                <a:gd name="T15" fmla="*/ 3 h 7"/>
                <a:gd name="T16" fmla="*/ 10 w 10"/>
                <a:gd name="T17" fmla="*/ 4 h 7"/>
                <a:gd name="T18" fmla="*/ 10 w 10"/>
                <a:gd name="T19" fmla="*/ 5 h 7"/>
                <a:gd name="T20" fmla="*/ 9 w 10"/>
                <a:gd name="T21" fmla="*/ 5 h 7"/>
                <a:gd name="T22" fmla="*/ 9 w 10"/>
                <a:gd name="T23" fmla="*/ 7 h 7"/>
                <a:gd name="T24" fmla="*/ 8 w 10"/>
                <a:gd name="T25" fmla="*/ 7 h 7"/>
                <a:gd name="T26" fmla="*/ 6 w 10"/>
                <a:gd name="T27" fmla="*/ 7 h 7"/>
                <a:gd name="T28" fmla="*/ 5 w 10"/>
                <a:gd name="T29" fmla="*/ 7 h 7"/>
                <a:gd name="T30" fmla="*/ 4 w 10"/>
                <a:gd name="T31" fmla="*/ 7 h 7"/>
                <a:gd name="T32" fmla="*/ 2 w 10"/>
                <a:gd name="T33" fmla="*/ 7 h 7"/>
                <a:gd name="T34" fmla="*/ 2 w 10"/>
                <a:gd name="T35" fmla="*/ 5 h 7"/>
                <a:gd name="T36" fmla="*/ 1 w 10"/>
                <a:gd name="T37" fmla="*/ 5 h 7"/>
                <a:gd name="T38" fmla="*/ 0 w 10"/>
                <a:gd name="T39" fmla="*/ 5 h 7"/>
                <a:gd name="T40" fmla="*/ 0 w 10"/>
                <a:gd name="T41" fmla="*/ 4 h 7"/>
                <a:gd name="T42" fmla="*/ 1 w 10"/>
                <a:gd name="T43" fmla="*/ 4 h 7"/>
                <a:gd name="T44" fmla="*/ 1 w 10"/>
                <a:gd name="T45" fmla="*/ 3 h 7"/>
                <a:gd name="T46" fmla="*/ 2 w 10"/>
                <a:gd name="T47" fmla="*/ 3 h 7"/>
                <a:gd name="T48" fmla="*/ 2 w 10"/>
                <a:gd name="T49" fmla="*/ 1 h 7"/>
                <a:gd name="T50" fmla="*/ 4 w 10"/>
                <a:gd name="T51" fmla="*/ 1 h 7"/>
                <a:gd name="T52" fmla="*/ 5 w 10"/>
                <a:gd name="T53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" h="7">
                  <a:moveTo>
                    <a:pt x="5" y="1"/>
                  </a:move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0" y="3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9" y="5"/>
                  </a:lnTo>
                  <a:lnTo>
                    <a:pt x="9" y="7"/>
                  </a:lnTo>
                  <a:lnTo>
                    <a:pt x="8" y="7"/>
                  </a:lnTo>
                  <a:lnTo>
                    <a:pt x="6" y="7"/>
                  </a:lnTo>
                  <a:lnTo>
                    <a:pt x="5" y="7"/>
                  </a:lnTo>
                  <a:lnTo>
                    <a:pt x="4" y="7"/>
                  </a:lnTo>
                  <a:lnTo>
                    <a:pt x="2" y="7"/>
                  </a:lnTo>
                  <a:lnTo>
                    <a:pt x="2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2" y="3"/>
                  </a:lnTo>
                  <a:lnTo>
                    <a:pt x="2" y="1"/>
                  </a:lnTo>
                  <a:lnTo>
                    <a:pt x="4" y="1"/>
                  </a:lnTo>
                  <a:lnTo>
                    <a:pt x="5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54" name="Freeform 35489">
              <a:extLst>
                <a:ext uri="{FF2B5EF4-FFF2-40B4-BE49-F238E27FC236}">
                  <a16:creationId xmlns:a16="http://schemas.microsoft.com/office/drawing/2014/main" id="{1C6F2BE3-2FF4-C2EA-833B-146E87225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1151" y="3028951"/>
              <a:ext cx="4763" cy="3175"/>
            </a:xfrm>
            <a:custGeom>
              <a:avLst/>
              <a:gdLst>
                <a:gd name="T0" fmla="*/ 0 w 3"/>
                <a:gd name="T1" fmla="*/ 1 h 2"/>
                <a:gd name="T2" fmla="*/ 0 w 3"/>
                <a:gd name="T3" fmla="*/ 0 h 2"/>
                <a:gd name="T4" fmla="*/ 1 w 3"/>
                <a:gd name="T5" fmla="*/ 0 h 2"/>
                <a:gd name="T6" fmla="*/ 1 w 3"/>
                <a:gd name="T7" fmla="*/ 1 h 2"/>
                <a:gd name="T8" fmla="*/ 3 w 3"/>
                <a:gd name="T9" fmla="*/ 1 h 2"/>
                <a:gd name="T10" fmla="*/ 3 w 3"/>
                <a:gd name="T11" fmla="*/ 2 h 2"/>
                <a:gd name="T12" fmla="*/ 1 w 3"/>
                <a:gd name="T13" fmla="*/ 2 h 2"/>
                <a:gd name="T14" fmla="*/ 0 w 3"/>
                <a:gd name="T15" fmla="*/ 2 h 2"/>
                <a:gd name="T16" fmla="*/ 0 w 3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55" name="Freeform 35490">
              <a:extLst>
                <a:ext uri="{FF2B5EF4-FFF2-40B4-BE49-F238E27FC236}">
                  <a16:creationId xmlns:a16="http://schemas.microsoft.com/office/drawing/2014/main" id="{9FDCEF30-E64A-0A58-1672-FF63E46603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7338" y="3019426"/>
              <a:ext cx="14288" cy="12700"/>
            </a:xfrm>
            <a:custGeom>
              <a:avLst/>
              <a:gdLst>
                <a:gd name="T0" fmla="*/ 3 w 9"/>
                <a:gd name="T1" fmla="*/ 2 h 8"/>
                <a:gd name="T2" fmla="*/ 3 w 9"/>
                <a:gd name="T3" fmla="*/ 0 h 8"/>
                <a:gd name="T4" fmla="*/ 5 w 9"/>
                <a:gd name="T5" fmla="*/ 0 h 8"/>
                <a:gd name="T6" fmla="*/ 5 w 9"/>
                <a:gd name="T7" fmla="*/ 2 h 8"/>
                <a:gd name="T8" fmla="*/ 6 w 9"/>
                <a:gd name="T9" fmla="*/ 2 h 8"/>
                <a:gd name="T10" fmla="*/ 7 w 9"/>
                <a:gd name="T11" fmla="*/ 2 h 8"/>
                <a:gd name="T12" fmla="*/ 9 w 9"/>
                <a:gd name="T13" fmla="*/ 2 h 8"/>
                <a:gd name="T14" fmla="*/ 9 w 9"/>
                <a:gd name="T15" fmla="*/ 3 h 8"/>
                <a:gd name="T16" fmla="*/ 7 w 9"/>
                <a:gd name="T17" fmla="*/ 3 h 8"/>
                <a:gd name="T18" fmla="*/ 7 w 9"/>
                <a:gd name="T19" fmla="*/ 4 h 8"/>
                <a:gd name="T20" fmla="*/ 7 w 9"/>
                <a:gd name="T21" fmla="*/ 6 h 8"/>
                <a:gd name="T22" fmla="*/ 7 w 9"/>
                <a:gd name="T23" fmla="*/ 7 h 8"/>
                <a:gd name="T24" fmla="*/ 7 w 9"/>
                <a:gd name="T25" fmla="*/ 8 h 8"/>
                <a:gd name="T26" fmla="*/ 6 w 9"/>
                <a:gd name="T27" fmla="*/ 8 h 8"/>
                <a:gd name="T28" fmla="*/ 6 w 9"/>
                <a:gd name="T29" fmla="*/ 7 h 8"/>
                <a:gd name="T30" fmla="*/ 6 w 9"/>
                <a:gd name="T31" fmla="*/ 6 h 8"/>
                <a:gd name="T32" fmla="*/ 5 w 9"/>
                <a:gd name="T33" fmla="*/ 6 h 8"/>
                <a:gd name="T34" fmla="*/ 5 w 9"/>
                <a:gd name="T35" fmla="*/ 4 h 8"/>
                <a:gd name="T36" fmla="*/ 6 w 9"/>
                <a:gd name="T37" fmla="*/ 4 h 8"/>
                <a:gd name="T38" fmla="*/ 6 w 9"/>
                <a:gd name="T39" fmla="*/ 3 h 8"/>
                <a:gd name="T40" fmla="*/ 5 w 9"/>
                <a:gd name="T41" fmla="*/ 3 h 8"/>
                <a:gd name="T42" fmla="*/ 3 w 9"/>
                <a:gd name="T43" fmla="*/ 3 h 8"/>
                <a:gd name="T44" fmla="*/ 2 w 9"/>
                <a:gd name="T45" fmla="*/ 3 h 8"/>
                <a:gd name="T46" fmla="*/ 1 w 9"/>
                <a:gd name="T47" fmla="*/ 3 h 8"/>
                <a:gd name="T48" fmla="*/ 1 w 9"/>
                <a:gd name="T49" fmla="*/ 4 h 8"/>
                <a:gd name="T50" fmla="*/ 0 w 9"/>
                <a:gd name="T51" fmla="*/ 4 h 8"/>
                <a:gd name="T52" fmla="*/ 0 w 9"/>
                <a:gd name="T53" fmla="*/ 3 h 8"/>
                <a:gd name="T54" fmla="*/ 0 w 9"/>
                <a:gd name="T55" fmla="*/ 2 h 8"/>
                <a:gd name="T56" fmla="*/ 1 w 9"/>
                <a:gd name="T57" fmla="*/ 2 h 8"/>
                <a:gd name="T58" fmla="*/ 2 w 9"/>
                <a:gd name="T59" fmla="*/ 2 h 8"/>
                <a:gd name="T60" fmla="*/ 3 w 9"/>
                <a:gd name="T6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" h="8">
                  <a:moveTo>
                    <a:pt x="3" y="2"/>
                  </a:moveTo>
                  <a:lnTo>
                    <a:pt x="3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9" y="2"/>
                  </a:lnTo>
                  <a:lnTo>
                    <a:pt x="9" y="3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6"/>
                  </a:lnTo>
                  <a:lnTo>
                    <a:pt x="7" y="7"/>
                  </a:lnTo>
                  <a:lnTo>
                    <a:pt x="7" y="8"/>
                  </a:lnTo>
                  <a:lnTo>
                    <a:pt x="6" y="8"/>
                  </a:lnTo>
                  <a:lnTo>
                    <a:pt x="6" y="7"/>
                  </a:lnTo>
                  <a:lnTo>
                    <a:pt x="6" y="6"/>
                  </a:lnTo>
                  <a:lnTo>
                    <a:pt x="5" y="6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3"/>
                  </a:lnTo>
                  <a:lnTo>
                    <a:pt x="5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56" name="Freeform 35491">
              <a:extLst>
                <a:ext uri="{FF2B5EF4-FFF2-40B4-BE49-F238E27FC236}">
                  <a16:creationId xmlns:a16="http://schemas.microsoft.com/office/drawing/2014/main" id="{874B739F-A0F9-7224-2B9F-60EBA8155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5938" y="3003551"/>
              <a:ext cx="7938" cy="6350"/>
            </a:xfrm>
            <a:custGeom>
              <a:avLst/>
              <a:gdLst>
                <a:gd name="T0" fmla="*/ 0 w 5"/>
                <a:gd name="T1" fmla="*/ 1 h 4"/>
                <a:gd name="T2" fmla="*/ 0 w 5"/>
                <a:gd name="T3" fmla="*/ 0 h 4"/>
                <a:gd name="T4" fmla="*/ 1 w 5"/>
                <a:gd name="T5" fmla="*/ 0 h 4"/>
                <a:gd name="T6" fmla="*/ 1 w 5"/>
                <a:gd name="T7" fmla="*/ 1 h 4"/>
                <a:gd name="T8" fmla="*/ 2 w 5"/>
                <a:gd name="T9" fmla="*/ 1 h 4"/>
                <a:gd name="T10" fmla="*/ 4 w 5"/>
                <a:gd name="T11" fmla="*/ 1 h 4"/>
                <a:gd name="T12" fmla="*/ 4 w 5"/>
                <a:gd name="T13" fmla="*/ 3 h 4"/>
                <a:gd name="T14" fmla="*/ 5 w 5"/>
                <a:gd name="T15" fmla="*/ 3 h 4"/>
                <a:gd name="T16" fmla="*/ 5 w 5"/>
                <a:gd name="T17" fmla="*/ 4 h 4"/>
                <a:gd name="T18" fmla="*/ 4 w 5"/>
                <a:gd name="T19" fmla="*/ 4 h 4"/>
                <a:gd name="T20" fmla="*/ 2 w 5"/>
                <a:gd name="T21" fmla="*/ 4 h 4"/>
                <a:gd name="T22" fmla="*/ 2 w 5"/>
                <a:gd name="T23" fmla="*/ 3 h 4"/>
                <a:gd name="T24" fmla="*/ 1 w 5"/>
                <a:gd name="T25" fmla="*/ 3 h 4"/>
                <a:gd name="T26" fmla="*/ 0 w 5"/>
                <a:gd name="T27" fmla="*/ 3 h 4"/>
                <a:gd name="T28" fmla="*/ 0 w 5"/>
                <a:gd name="T2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4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57" name="Freeform 35492">
              <a:extLst>
                <a:ext uri="{FF2B5EF4-FFF2-40B4-BE49-F238E27FC236}">
                  <a16:creationId xmlns:a16="http://schemas.microsoft.com/office/drawing/2014/main" id="{99886FB8-B619-F6A8-BE92-EF23D3246F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4626" y="3003551"/>
              <a:ext cx="6350" cy="4763"/>
            </a:xfrm>
            <a:custGeom>
              <a:avLst/>
              <a:gdLst>
                <a:gd name="T0" fmla="*/ 2 w 4"/>
                <a:gd name="T1" fmla="*/ 1 h 3"/>
                <a:gd name="T2" fmla="*/ 1 w 4"/>
                <a:gd name="T3" fmla="*/ 1 h 3"/>
                <a:gd name="T4" fmla="*/ 1 w 4"/>
                <a:gd name="T5" fmla="*/ 3 h 3"/>
                <a:gd name="T6" fmla="*/ 0 w 4"/>
                <a:gd name="T7" fmla="*/ 3 h 3"/>
                <a:gd name="T8" fmla="*/ 0 w 4"/>
                <a:gd name="T9" fmla="*/ 1 h 3"/>
                <a:gd name="T10" fmla="*/ 0 w 4"/>
                <a:gd name="T11" fmla="*/ 0 h 3"/>
                <a:gd name="T12" fmla="*/ 1 w 4"/>
                <a:gd name="T13" fmla="*/ 0 h 3"/>
                <a:gd name="T14" fmla="*/ 2 w 4"/>
                <a:gd name="T15" fmla="*/ 0 h 3"/>
                <a:gd name="T16" fmla="*/ 4 w 4"/>
                <a:gd name="T17" fmla="*/ 0 h 3"/>
                <a:gd name="T18" fmla="*/ 4 w 4"/>
                <a:gd name="T19" fmla="*/ 1 h 3"/>
                <a:gd name="T20" fmla="*/ 4 w 4"/>
                <a:gd name="T21" fmla="*/ 3 h 3"/>
                <a:gd name="T22" fmla="*/ 2 w 4"/>
                <a:gd name="T23" fmla="*/ 3 h 3"/>
                <a:gd name="T24" fmla="*/ 2 w 4"/>
                <a:gd name="T2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3">
                  <a:moveTo>
                    <a:pt x="2" y="1"/>
                  </a:move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2" y="3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58" name="Freeform 35493">
              <a:extLst>
                <a:ext uri="{FF2B5EF4-FFF2-40B4-BE49-F238E27FC236}">
                  <a16:creationId xmlns:a16="http://schemas.microsoft.com/office/drawing/2014/main" id="{7B2C3A06-BFD9-4391-2B1C-9AA671969F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6251" y="3003551"/>
              <a:ext cx="4763" cy="4763"/>
            </a:xfrm>
            <a:custGeom>
              <a:avLst/>
              <a:gdLst>
                <a:gd name="T0" fmla="*/ 1 w 3"/>
                <a:gd name="T1" fmla="*/ 1 h 3"/>
                <a:gd name="T2" fmla="*/ 0 w 3"/>
                <a:gd name="T3" fmla="*/ 1 h 3"/>
                <a:gd name="T4" fmla="*/ 0 w 3"/>
                <a:gd name="T5" fmla="*/ 0 h 3"/>
                <a:gd name="T6" fmla="*/ 1 w 3"/>
                <a:gd name="T7" fmla="*/ 0 h 3"/>
                <a:gd name="T8" fmla="*/ 3 w 3"/>
                <a:gd name="T9" fmla="*/ 0 h 3"/>
                <a:gd name="T10" fmla="*/ 3 w 3"/>
                <a:gd name="T11" fmla="*/ 1 h 3"/>
                <a:gd name="T12" fmla="*/ 3 w 3"/>
                <a:gd name="T13" fmla="*/ 3 h 3"/>
                <a:gd name="T14" fmla="*/ 1 w 3"/>
                <a:gd name="T15" fmla="*/ 3 h 3"/>
                <a:gd name="T16" fmla="*/ 1 w 3"/>
                <a:gd name="T1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59" name="Freeform 35494">
              <a:extLst>
                <a:ext uri="{FF2B5EF4-FFF2-40B4-BE49-F238E27FC236}">
                  <a16:creationId xmlns:a16="http://schemas.microsoft.com/office/drawing/2014/main" id="{081E0CC8-1A7F-E148-805C-17804A0AE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3" y="3000376"/>
              <a:ext cx="1588" cy="3175"/>
            </a:xfrm>
            <a:custGeom>
              <a:avLst/>
              <a:gdLst>
                <a:gd name="T0" fmla="*/ 1 w 1"/>
                <a:gd name="T1" fmla="*/ 1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1 h 2"/>
                <a:gd name="T12" fmla="*/ 1 w 1"/>
                <a:gd name="T13" fmla="*/ 2 h 2"/>
                <a:gd name="T14" fmla="*/ 1 w 1"/>
                <a:gd name="T15" fmla="*/ 2 h 2"/>
                <a:gd name="T16" fmla="*/ 1 w 1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60" name="Freeform 35495">
              <a:extLst>
                <a:ext uri="{FF2B5EF4-FFF2-40B4-BE49-F238E27FC236}">
                  <a16:creationId xmlns:a16="http://schemas.microsoft.com/office/drawing/2014/main" id="{DBF28642-E1D3-7C1C-ECBF-DB76161D86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0388" y="2997201"/>
              <a:ext cx="4763" cy="4763"/>
            </a:xfrm>
            <a:custGeom>
              <a:avLst/>
              <a:gdLst>
                <a:gd name="T0" fmla="*/ 1 w 3"/>
                <a:gd name="T1" fmla="*/ 2 h 3"/>
                <a:gd name="T2" fmla="*/ 0 w 3"/>
                <a:gd name="T3" fmla="*/ 2 h 3"/>
                <a:gd name="T4" fmla="*/ 0 w 3"/>
                <a:gd name="T5" fmla="*/ 0 h 3"/>
                <a:gd name="T6" fmla="*/ 1 w 3"/>
                <a:gd name="T7" fmla="*/ 0 h 3"/>
                <a:gd name="T8" fmla="*/ 3 w 3"/>
                <a:gd name="T9" fmla="*/ 2 h 3"/>
                <a:gd name="T10" fmla="*/ 3 w 3"/>
                <a:gd name="T11" fmla="*/ 3 h 3"/>
                <a:gd name="T12" fmla="*/ 1 w 3"/>
                <a:gd name="T13" fmla="*/ 3 h 3"/>
                <a:gd name="T14" fmla="*/ 1 w 3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61" name="Freeform 35496">
              <a:extLst>
                <a:ext uri="{FF2B5EF4-FFF2-40B4-BE49-F238E27FC236}">
                  <a16:creationId xmlns:a16="http://schemas.microsoft.com/office/drawing/2014/main" id="{9D21FF32-1CF2-4CC6-2F1D-E4FD851288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38801" y="2986088"/>
              <a:ext cx="66675" cy="36513"/>
            </a:xfrm>
            <a:custGeom>
              <a:avLst/>
              <a:gdLst>
                <a:gd name="T0" fmla="*/ 31 w 42"/>
                <a:gd name="T1" fmla="*/ 18 h 23"/>
                <a:gd name="T2" fmla="*/ 10 w 42"/>
                <a:gd name="T3" fmla="*/ 1 h 23"/>
                <a:gd name="T4" fmla="*/ 10 w 42"/>
                <a:gd name="T5" fmla="*/ 3 h 23"/>
                <a:gd name="T6" fmla="*/ 10 w 42"/>
                <a:gd name="T7" fmla="*/ 6 h 23"/>
                <a:gd name="T8" fmla="*/ 10 w 42"/>
                <a:gd name="T9" fmla="*/ 9 h 23"/>
                <a:gd name="T10" fmla="*/ 7 w 42"/>
                <a:gd name="T11" fmla="*/ 10 h 23"/>
                <a:gd name="T12" fmla="*/ 5 w 42"/>
                <a:gd name="T13" fmla="*/ 9 h 23"/>
                <a:gd name="T14" fmla="*/ 4 w 42"/>
                <a:gd name="T15" fmla="*/ 6 h 23"/>
                <a:gd name="T16" fmla="*/ 4 w 42"/>
                <a:gd name="T17" fmla="*/ 5 h 23"/>
                <a:gd name="T18" fmla="*/ 1 w 42"/>
                <a:gd name="T19" fmla="*/ 6 h 23"/>
                <a:gd name="T20" fmla="*/ 2 w 42"/>
                <a:gd name="T21" fmla="*/ 3 h 23"/>
                <a:gd name="T22" fmla="*/ 1 w 42"/>
                <a:gd name="T23" fmla="*/ 1 h 23"/>
                <a:gd name="T24" fmla="*/ 11 w 42"/>
                <a:gd name="T25" fmla="*/ 0 h 23"/>
                <a:gd name="T26" fmla="*/ 13 w 42"/>
                <a:gd name="T27" fmla="*/ 2 h 23"/>
                <a:gd name="T28" fmla="*/ 15 w 42"/>
                <a:gd name="T29" fmla="*/ 3 h 23"/>
                <a:gd name="T30" fmla="*/ 18 w 42"/>
                <a:gd name="T31" fmla="*/ 5 h 23"/>
                <a:gd name="T32" fmla="*/ 20 w 42"/>
                <a:gd name="T33" fmla="*/ 6 h 23"/>
                <a:gd name="T34" fmla="*/ 22 w 42"/>
                <a:gd name="T35" fmla="*/ 9 h 23"/>
                <a:gd name="T36" fmla="*/ 24 w 42"/>
                <a:gd name="T37" fmla="*/ 10 h 23"/>
                <a:gd name="T38" fmla="*/ 25 w 42"/>
                <a:gd name="T39" fmla="*/ 12 h 23"/>
                <a:gd name="T40" fmla="*/ 24 w 42"/>
                <a:gd name="T41" fmla="*/ 15 h 23"/>
                <a:gd name="T42" fmla="*/ 25 w 42"/>
                <a:gd name="T43" fmla="*/ 12 h 23"/>
                <a:gd name="T44" fmla="*/ 28 w 42"/>
                <a:gd name="T45" fmla="*/ 14 h 23"/>
                <a:gd name="T46" fmla="*/ 31 w 42"/>
                <a:gd name="T47" fmla="*/ 15 h 23"/>
                <a:gd name="T48" fmla="*/ 32 w 42"/>
                <a:gd name="T49" fmla="*/ 15 h 23"/>
                <a:gd name="T50" fmla="*/ 34 w 42"/>
                <a:gd name="T51" fmla="*/ 14 h 23"/>
                <a:gd name="T52" fmla="*/ 37 w 42"/>
                <a:gd name="T53" fmla="*/ 12 h 23"/>
                <a:gd name="T54" fmla="*/ 40 w 42"/>
                <a:gd name="T55" fmla="*/ 12 h 23"/>
                <a:gd name="T56" fmla="*/ 41 w 42"/>
                <a:gd name="T57" fmla="*/ 15 h 23"/>
                <a:gd name="T58" fmla="*/ 42 w 42"/>
                <a:gd name="T59" fmla="*/ 16 h 23"/>
                <a:gd name="T60" fmla="*/ 40 w 42"/>
                <a:gd name="T61" fmla="*/ 18 h 23"/>
                <a:gd name="T62" fmla="*/ 40 w 42"/>
                <a:gd name="T63" fmla="*/ 20 h 23"/>
                <a:gd name="T64" fmla="*/ 38 w 42"/>
                <a:gd name="T65" fmla="*/ 23 h 23"/>
                <a:gd name="T66" fmla="*/ 34 w 42"/>
                <a:gd name="T67" fmla="*/ 23 h 23"/>
                <a:gd name="T68" fmla="*/ 32 w 42"/>
                <a:gd name="T69" fmla="*/ 21 h 23"/>
                <a:gd name="T70" fmla="*/ 29 w 42"/>
                <a:gd name="T71" fmla="*/ 20 h 23"/>
                <a:gd name="T72" fmla="*/ 29 w 42"/>
                <a:gd name="T73" fmla="*/ 19 h 23"/>
                <a:gd name="T74" fmla="*/ 29 w 42"/>
                <a:gd name="T75" fmla="*/ 15 h 23"/>
                <a:gd name="T76" fmla="*/ 27 w 42"/>
                <a:gd name="T77" fmla="*/ 16 h 23"/>
                <a:gd name="T78" fmla="*/ 25 w 42"/>
                <a:gd name="T79" fmla="*/ 19 h 23"/>
                <a:gd name="T80" fmla="*/ 25 w 42"/>
                <a:gd name="T81" fmla="*/ 20 h 23"/>
                <a:gd name="T82" fmla="*/ 24 w 42"/>
                <a:gd name="T83" fmla="*/ 18 h 23"/>
                <a:gd name="T84" fmla="*/ 24 w 42"/>
                <a:gd name="T85" fmla="*/ 16 h 23"/>
                <a:gd name="T86" fmla="*/ 23 w 42"/>
                <a:gd name="T87" fmla="*/ 16 h 23"/>
                <a:gd name="T88" fmla="*/ 20 w 42"/>
                <a:gd name="T89" fmla="*/ 18 h 23"/>
                <a:gd name="T90" fmla="*/ 19 w 42"/>
                <a:gd name="T91" fmla="*/ 15 h 23"/>
                <a:gd name="T92" fmla="*/ 16 w 42"/>
                <a:gd name="T93" fmla="*/ 15 h 23"/>
                <a:gd name="T94" fmla="*/ 14 w 42"/>
                <a:gd name="T95" fmla="*/ 14 h 23"/>
                <a:gd name="T96" fmla="*/ 14 w 42"/>
                <a:gd name="T97" fmla="*/ 10 h 23"/>
                <a:gd name="T98" fmla="*/ 15 w 42"/>
                <a:gd name="T99" fmla="*/ 7 h 23"/>
                <a:gd name="T100" fmla="*/ 13 w 42"/>
                <a:gd name="T101" fmla="*/ 9 h 23"/>
                <a:gd name="T102" fmla="*/ 13 w 42"/>
                <a:gd name="T103" fmla="*/ 7 h 23"/>
                <a:gd name="T104" fmla="*/ 11 w 42"/>
                <a:gd name="T105" fmla="*/ 5 h 23"/>
                <a:gd name="T106" fmla="*/ 10 w 42"/>
                <a:gd name="T107" fmla="*/ 2 h 23"/>
                <a:gd name="T108" fmla="*/ 38 w 42"/>
                <a:gd name="T109" fmla="*/ 15 h 23"/>
                <a:gd name="T110" fmla="*/ 40 w 42"/>
                <a:gd name="T111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2" h="23">
                  <a:moveTo>
                    <a:pt x="32" y="16"/>
                  </a:moveTo>
                  <a:lnTo>
                    <a:pt x="31" y="16"/>
                  </a:lnTo>
                  <a:lnTo>
                    <a:pt x="31" y="18"/>
                  </a:lnTo>
                  <a:lnTo>
                    <a:pt x="32" y="18"/>
                  </a:lnTo>
                  <a:lnTo>
                    <a:pt x="32" y="16"/>
                  </a:lnTo>
                  <a:close/>
                  <a:moveTo>
                    <a:pt x="10" y="1"/>
                  </a:moveTo>
                  <a:lnTo>
                    <a:pt x="10" y="1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10" y="9"/>
                  </a:lnTo>
                  <a:lnTo>
                    <a:pt x="9" y="9"/>
                  </a:lnTo>
                  <a:lnTo>
                    <a:pt x="9" y="10"/>
                  </a:lnTo>
                  <a:lnTo>
                    <a:pt x="7" y="10"/>
                  </a:lnTo>
                  <a:lnTo>
                    <a:pt x="6" y="10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7"/>
                  </a:lnTo>
                  <a:lnTo>
                    <a:pt x="4" y="7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6"/>
                  </a:lnTo>
                  <a:lnTo>
                    <a:pt x="2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3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5" y="3"/>
                  </a:lnTo>
                  <a:lnTo>
                    <a:pt x="15" y="5"/>
                  </a:lnTo>
                  <a:lnTo>
                    <a:pt x="16" y="5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9" y="6"/>
                  </a:lnTo>
                  <a:lnTo>
                    <a:pt x="20" y="6"/>
                  </a:lnTo>
                  <a:lnTo>
                    <a:pt x="20" y="7"/>
                  </a:lnTo>
                  <a:lnTo>
                    <a:pt x="20" y="9"/>
                  </a:lnTo>
                  <a:lnTo>
                    <a:pt x="22" y="9"/>
                  </a:lnTo>
                  <a:lnTo>
                    <a:pt x="23" y="9"/>
                  </a:lnTo>
                  <a:lnTo>
                    <a:pt x="23" y="10"/>
                  </a:lnTo>
                  <a:lnTo>
                    <a:pt x="24" y="10"/>
                  </a:lnTo>
                  <a:lnTo>
                    <a:pt x="24" y="11"/>
                  </a:lnTo>
                  <a:lnTo>
                    <a:pt x="25" y="11"/>
                  </a:lnTo>
                  <a:lnTo>
                    <a:pt x="25" y="12"/>
                  </a:lnTo>
                  <a:lnTo>
                    <a:pt x="24" y="12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5" y="15"/>
                  </a:lnTo>
                  <a:lnTo>
                    <a:pt x="25" y="14"/>
                  </a:lnTo>
                  <a:lnTo>
                    <a:pt x="25" y="12"/>
                  </a:lnTo>
                  <a:lnTo>
                    <a:pt x="27" y="12"/>
                  </a:lnTo>
                  <a:lnTo>
                    <a:pt x="27" y="14"/>
                  </a:lnTo>
                  <a:lnTo>
                    <a:pt x="28" y="14"/>
                  </a:lnTo>
                  <a:lnTo>
                    <a:pt x="29" y="14"/>
                  </a:lnTo>
                  <a:lnTo>
                    <a:pt x="29" y="15"/>
                  </a:lnTo>
                  <a:lnTo>
                    <a:pt x="31" y="15"/>
                  </a:lnTo>
                  <a:lnTo>
                    <a:pt x="31" y="14"/>
                  </a:lnTo>
                  <a:lnTo>
                    <a:pt x="32" y="14"/>
                  </a:lnTo>
                  <a:lnTo>
                    <a:pt x="32" y="15"/>
                  </a:lnTo>
                  <a:lnTo>
                    <a:pt x="33" y="15"/>
                  </a:lnTo>
                  <a:lnTo>
                    <a:pt x="33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2"/>
                  </a:lnTo>
                  <a:lnTo>
                    <a:pt x="37" y="12"/>
                  </a:lnTo>
                  <a:lnTo>
                    <a:pt x="38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5"/>
                  </a:lnTo>
                  <a:lnTo>
                    <a:pt x="41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6"/>
                  </a:lnTo>
                  <a:lnTo>
                    <a:pt x="41" y="16"/>
                  </a:lnTo>
                  <a:lnTo>
                    <a:pt x="40" y="16"/>
                  </a:lnTo>
                  <a:lnTo>
                    <a:pt x="40" y="18"/>
                  </a:lnTo>
                  <a:lnTo>
                    <a:pt x="40" y="19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0" y="21"/>
                  </a:lnTo>
                  <a:lnTo>
                    <a:pt x="38" y="21"/>
                  </a:lnTo>
                  <a:lnTo>
                    <a:pt x="38" y="23"/>
                  </a:lnTo>
                  <a:lnTo>
                    <a:pt x="37" y="23"/>
                  </a:lnTo>
                  <a:lnTo>
                    <a:pt x="36" y="23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3" y="21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29" y="21"/>
                  </a:lnTo>
                  <a:lnTo>
                    <a:pt x="29" y="20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8" y="15"/>
                  </a:lnTo>
                  <a:lnTo>
                    <a:pt x="27" y="15"/>
                  </a:lnTo>
                  <a:lnTo>
                    <a:pt x="27" y="16"/>
                  </a:lnTo>
                  <a:lnTo>
                    <a:pt x="27" y="18"/>
                  </a:lnTo>
                  <a:lnTo>
                    <a:pt x="25" y="18"/>
                  </a:lnTo>
                  <a:lnTo>
                    <a:pt x="25" y="19"/>
                  </a:lnTo>
                  <a:lnTo>
                    <a:pt x="27" y="19"/>
                  </a:lnTo>
                  <a:lnTo>
                    <a:pt x="27" y="20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4" y="18"/>
                  </a:lnTo>
                  <a:lnTo>
                    <a:pt x="23" y="18"/>
                  </a:lnTo>
                  <a:lnTo>
                    <a:pt x="23" y="16"/>
                  </a:lnTo>
                  <a:lnTo>
                    <a:pt x="24" y="16"/>
                  </a:lnTo>
                  <a:lnTo>
                    <a:pt x="24" y="15"/>
                  </a:lnTo>
                  <a:lnTo>
                    <a:pt x="23" y="15"/>
                  </a:lnTo>
                  <a:lnTo>
                    <a:pt x="23" y="16"/>
                  </a:lnTo>
                  <a:lnTo>
                    <a:pt x="22" y="16"/>
                  </a:lnTo>
                  <a:lnTo>
                    <a:pt x="22" y="18"/>
                  </a:lnTo>
                  <a:lnTo>
                    <a:pt x="20" y="18"/>
                  </a:lnTo>
                  <a:lnTo>
                    <a:pt x="20" y="16"/>
                  </a:lnTo>
                  <a:lnTo>
                    <a:pt x="19" y="16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5" y="15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4" y="12"/>
                  </a:lnTo>
                  <a:lnTo>
                    <a:pt x="14" y="11"/>
                  </a:lnTo>
                  <a:lnTo>
                    <a:pt x="14" y="10"/>
                  </a:lnTo>
                  <a:lnTo>
                    <a:pt x="14" y="9"/>
                  </a:lnTo>
                  <a:lnTo>
                    <a:pt x="15" y="9"/>
                  </a:lnTo>
                  <a:lnTo>
                    <a:pt x="15" y="7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3" y="9"/>
                  </a:lnTo>
                  <a:lnTo>
                    <a:pt x="11" y="9"/>
                  </a:lnTo>
                  <a:lnTo>
                    <a:pt x="11" y="7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1" y="6"/>
                  </a:lnTo>
                  <a:lnTo>
                    <a:pt x="11" y="5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10" y="1"/>
                  </a:lnTo>
                  <a:close/>
                  <a:moveTo>
                    <a:pt x="40" y="15"/>
                  </a:moveTo>
                  <a:lnTo>
                    <a:pt x="38" y="15"/>
                  </a:lnTo>
                  <a:lnTo>
                    <a:pt x="38" y="15"/>
                  </a:lnTo>
                  <a:lnTo>
                    <a:pt x="40" y="15"/>
                  </a:lnTo>
                  <a:lnTo>
                    <a:pt x="40" y="1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62" name="Freeform 35497">
              <a:extLst>
                <a:ext uri="{FF2B5EF4-FFF2-40B4-BE49-F238E27FC236}">
                  <a16:creationId xmlns:a16="http://schemas.microsoft.com/office/drawing/2014/main" id="{67D7F2BC-2B60-F0A7-D44F-C9113642A2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4951" y="2971801"/>
              <a:ext cx="9525" cy="19050"/>
            </a:xfrm>
            <a:custGeom>
              <a:avLst/>
              <a:gdLst>
                <a:gd name="T0" fmla="*/ 0 w 6"/>
                <a:gd name="T1" fmla="*/ 1 h 12"/>
                <a:gd name="T2" fmla="*/ 0 w 6"/>
                <a:gd name="T3" fmla="*/ 0 h 12"/>
                <a:gd name="T4" fmla="*/ 2 w 6"/>
                <a:gd name="T5" fmla="*/ 0 h 12"/>
                <a:gd name="T6" fmla="*/ 2 w 6"/>
                <a:gd name="T7" fmla="*/ 1 h 12"/>
                <a:gd name="T8" fmla="*/ 3 w 6"/>
                <a:gd name="T9" fmla="*/ 1 h 12"/>
                <a:gd name="T10" fmla="*/ 3 w 6"/>
                <a:gd name="T11" fmla="*/ 2 h 12"/>
                <a:gd name="T12" fmla="*/ 3 w 6"/>
                <a:gd name="T13" fmla="*/ 3 h 12"/>
                <a:gd name="T14" fmla="*/ 3 w 6"/>
                <a:gd name="T15" fmla="*/ 5 h 12"/>
                <a:gd name="T16" fmla="*/ 3 w 6"/>
                <a:gd name="T17" fmla="*/ 6 h 12"/>
                <a:gd name="T18" fmla="*/ 3 w 6"/>
                <a:gd name="T19" fmla="*/ 7 h 12"/>
                <a:gd name="T20" fmla="*/ 4 w 6"/>
                <a:gd name="T21" fmla="*/ 7 h 12"/>
                <a:gd name="T22" fmla="*/ 4 w 6"/>
                <a:gd name="T23" fmla="*/ 9 h 12"/>
                <a:gd name="T24" fmla="*/ 4 w 6"/>
                <a:gd name="T25" fmla="*/ 10 h 12"/>
                <a:gd name="T26" fmla="*/ 6 w 6"/>
                <a:gd name="T27" fmla="*/ 10 h 12"/>
                <a:gd name="T28" fmla="*/ 6 w 6"/>
                <a:gd name="T29" fmla="*/ 11 h 12"/>
                <a:gd name="T30" fmla="*/ 6 w 6"/>
                <a:gd name="T31" fmla="*/ 12 h 12"/>
                <a:gd name="T32" fmla="*/ 4 w 6"/>
                <a:gd name="T33" fmla="*/ 12 h 12"/>
                <a:gd name="T34" fmla="*/ 4 w 6"/>
                <a:gd name="T35" fmla="*/ 11 h 12"/>
                <a:gd name="T36" fmla="*/ 3 w 6"/>
                <a:gd name="T37" fmla="*/ 11 h 12"/>
                <a:gd name="T38" fmla="*/ 3 w 6"/>
                <a:gd name="T39" fmla="*/ 10 h 12"/>
                <a:gd name="T40" fmla="*/ 2 w 6"/>
                <a:gd name="T41" fmla="*/ 10 h 12"/>
                <a:gd name="T42" fmla="*/ 2 w 6"/>
                <a:gd name="T43" fmla="*/ 9 h 12"/>
                <a:gd name="T44" fmla="*/ 2 w 6"/>
                <a:gd name="T45" fmla="*/ 7 h 12"/>
                <a:gd name="T46" fmla="*/ 2 w 6"/>
                <a:gd name="T47" fmla="*/ 6 h 12"/>
                <a:gd name="T48" fmla="*/ 2 w 6"/>
                <a:gd name="T49" fmla="*/ 5 h 12"/>
                <a:gd name="T50" fmla="*/ 2 w 6"/>
                <a:gd name="T51" fmla="*/ 3 h 12"/>
                <a:gd name="T52" fmla="*/ 2 w 6"/>
                <a:gd name="T53" fmla="*/ 2 h 12"/>
                <a:gd name="T54" fmla="*/ 0 w 6"/>
                <a:gd name="T55" fmla="*/ 2 h 12"/>
                <a:gd name="T56" fmla="*/ 0 w 6"/>
                <a:gd name="T57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" h="12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9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6" y="12"/>
                  </a:lnTo>
                  <a:lnTo>
                    <a:pt x="4" y="12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3" y="10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7"/>
                  </a:lnTo>
                  <a:lnTo>
                    <a:pt x="2" y="6"/>
                  </a:lnTo>
                  <a:lnTo>
                    <a:pt x="2" y="5"/>
                  </a:lnTo>
                  <a:lnTo>
                    <a:pt x="2" y="3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63" name="Freeform 35498">
              <a:extLst>
                <a:ext uri="{FF2B5EF4-FFF2-40B4-BE49-F238E27FC236}">
                  <a16:creationId xmlns:a16="http://schemas.microsoft.com/office/drawing/2014/main" id="{2B37BE2A-71B4-D364-07D4-57C26397EC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4313" y="2973388"/>
              <a:ext cx="12700" cy="15875"/>
            </a:xfrm>
            <a:custGeom>
              <a:avLst/>
              <a:gdLst>
                <a:gd name="T0" fmla="*/ 3 w 8"/>
                <a:gd name="T1" fmla="*/ 1 h 10"/>
                <a:gd name="T2" fmla="*/ 3 w 8"/>
                <a:gd name="T3" fmla="*/ 0 h 10"/>
                <a:gd name="T4" fmla="*/ 4 w 8"/>
                <a:gd name="T5" fmla="*/ 0 h 10"/>
                <a:gd name="T6" fmla="*/ 4 w 8"/>
                <a:gd name="T7" fmla="*/ 1 h 10"/>
                <a:gd name="T8" fmla="*/ 6 w 8"/>
                <a:gd name="T9" fmla="*/ 1 h 10"/>
                <a:gd name="T10" fmla="*/ 6 w 8"/>
                <a:gd name="T11" fmla="*/ 2 h 10"/>
                <a:gd name="T12" fmla="*/ 7 w 8"/>
                <a:gd name="T13" fmla="*/ 2 h 10"/>
                <a:gd name="T14" fmla="*/ 7 w 8"/>
                <a:gd name="T15" fmla="*/ 4 h 10"/>
                <a:gd name="T16" fmla="*/ 8 w 8"/>
                <a:gd name="T17" fmla="*/ 4 h 10"/>
                <a:gd name="T18" fmla="*/ 8 w 8"/>
                <a:gd name="T19" fmla="*/ 5 h 10"/>
                <a:gd name="T20" fmla="*/ 7 w 8"/>
                <a:gd name="T21" fmla="*/ 5 h 10"/>
                <a:gd name="T22" fmla="*/ 7 w 8"/>
                <a:gd name="T23" fmla="*/ 6 h 10"/>
                <a:gd name="T24" fmla="*/ 6 w 8"/>
                <a:gd name="T25" fmla="*/ 6 h 10"/>
                <a:gd name="T26" fmla="*/ 6 w 8"/>
                <a:gd name="T27" fmla="*/ 8 h 10"/>
                <a:gd name="T28" fmla="*/ 6 w 8"/>
                <a:gd name="T29" fmla="*/ 9 h 10"/>
                <a:gd name="T30" fmla="*/ 6 w 8"/>
                <a:gd name="T31" fmla="*/ 10 h 10"/>
                <a:gd name="T32" fmla="*/ 4 w 8"/>
                <a:gd name="T33" fmla="*/ 10 h 10"/>
                <a:gd name="T34" fmla="*/ 4 w 8"/>
                <a:gd name="T35" fmla="*/ 9 h 10"/>
                <a:gd name="T36" fmla="*/ 3 w 8"/>
                <a:gd name="T37" fmla="*/ 9 h 10"/>
                <a:gd name="T38" fmla="*/ 3 w 8"/>
                <a:gd name="T39" fmla="*/ 8 h 10"/>
                <a:gd name="T40" fmla="*/ 2 w 8"/>
                <a:gd name="T41" fmla="*/ 8 h 10"/>
                <a:gd name="T42" fmla="*/ 0 w 8"/>
                <a:gd name="T43" fmla="*/ 8 h 10"/>
                <a:gd name="T44" fmla="*/ 0 w 8"/>
                <a:gd name="T45" fmla="*/ 6 h 10"/>
                <a:gd name="T46" fmla="*/ 2 w 8"/>
                <a:gd name="T47" fmla="*/ 6 h 10"/>
                <a:gd name="T48" fmla="*/ 2 w 8"/>
                <a:gd name="T49" fmla="*/ 5 h 10"/>
                <a:gd name="T50" fmla="*/ 0 w 8"/>
                <a:gd name="T51" fmla="*/ 5 h 10"/>
                <a:gd name="T52" fmla="*/ 0 w 8"/>
                <a:gd name="T53" fmla="*/ 4 h 10"/>
                <a:gd name="T54" fmla="*/ 2 w 8"/>
                <a:gd name="T55" fmla="*/ 4 h 10"/>
                <a:gd name="T56" fmla="*/ 3 w 8"/>
                <a:gd name="T57" fmla="*/ 4 h 10"/>
                <a:gd name="T58" fmla="*/ 3 w 8"/>
                <a:gd name="T59" fmla="*/ 5 h 10"/>
                <a:gd name="T60" fmla="*/ 3 w 8"/>
                <a:gd name="T61" fmla="*/ 6 h 10"/>
                <a:gd name="T62" fmla="*/ 4 w 8"/>
                <a:gd name="T63" fmla="*/ 6 h 10"/>
                <a:gd name="T64" fmla="*/ 4 w 8"/>
                <a:gd name="T65" fmla="*/ 5 h 10"/>
                <a:gd name="T66" fmla="*/ 6 w 8"/>
                <a:gd name="T67" fmla="*/ 5 h 10"/>
                <a:gd name="T68" fmla="*/ 6 w 8"/>
                <a:gd name="T69" fmla="*/ 4 h 10"/>
                <a:gd name="T70" fmla="*/ 4 w 8"/>
                <a:gd name="T71" fmla="*/ 4 h 10"/>
                <a:gd name="T72" fmla="*/ 4 w 8"/>
                <a:gd name="T73" fmla="*/ 2 h 10"/>
                <a:gd name="T74" fmla="*/ 3 w 8"/>
                <a:gd name="T75" fmla="*/ 2 h 10"/>
                <a:gd name="T76" fmla="*/ 2 w 8"/>
                <a:gd name="T77" fmla="*/ 2 h 10"/>
                <a:gd name="T78" fmla="*/ 0 w 8"/>
                <a:gd name="T79" fmla="*/ 2 h 10"/>
                <a:gd name="T80" fmla="*/ 0 w 8"/>
                <a:gd name="T81" fmla="*/ 1 h 10"/>
                <a:gd name="T82" fmla="*/ 0 w 8"/>
                <a:gd name="T83" fmla="*/ 0 h 10"/>
                <a:gd name="T84" fmla="*/ 2 w 8"/>
                <a:gd name="T85" fmla="*/ 0 h 10"/>
                <a:gd name="T86" fmla="*/ 2 w 8"/>
                <a:gd name="T87" fmla="*/ 1 h 10"/>
                <a:gd name="T88" fmla="*/ 3 w 8"/>
                <a:gd name="T8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" h="10">
                  <a:moveTo>
                    <a:pt x="3" y="1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6" y="1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7" y="6"/>
                  </a:lnTo>
                  <a:lnTo>
                    <a:pt x="6" y="6"/>
                  </a:lnTo>
                  <a:lnTo>
                    <a:pt x="6" y="8"/>
                  </a:lnTo>
                  <a:lnTo>
                    <a:pt x="6" y="9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4" y="9"/>
                  </a:lnTo>
                  <a:lnTo>
                    <a:pt x="3" y="9"/>
                  </a:lnTo>
                  <a:lnTo>
                    <a:pt x="3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2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64" name="Freeform 35499">
              <a:extLst>
                <a:ext uri="{FF2B5EF4-FFF2-40B4-BE49-F238E27FC236}">
                  <a16:creationId xmlns:a16="http://schemas.microsoft.com/office/drawing/2014/main" id="{42D883B7-DB0B-4765-1C15-2939C4CAA8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9238" y="2986088"/>
              <a:ext cx="4763" cy="3175"/>
            </a:xfrm>
            <a:custGeom>
              <a:avLst/>
              <a:gdLst>
                <a:gd name="T0" fmla="*/ 0 w 3"/>
                <a:gd name="T1" fmla="*/ 1 h 2"/>
                <a:gd name="T2" fmla="*/ 0 w 3"/>
                <a:gd name="T3" fmla="*/ 0 h 2"/>
                <a:gd name="T4" fmla="*/ 2 w 3"/>
                <a:gd name="T5" fmla="*/ 0 h 2"/>
                <a:gd name="T6" fmla="*/ 2 w 3"/>
                <a:gd name="T7" fmla="*/ 1 h 2"/>
                <a:gd name="T8" fmla="*/ 3 w 3"/>
                <a:gd name="T9" fmla="*/ 1 h 2"/>
                <a:gd name="T10" fmla="*/ 3 w 3"/>
                <a:gd name="T11" fmla="*/ 2 h 2"/>
                <a:gd name="T12" fmla="*/ 2 w 3"/>
                <a:gd name="T13" fmla="*/ 2 h 2"/>
                <a:gd name="T14" fmla="*/ 0 w 3"/>
                <a:gd name="T15" fmla="*/ 2 h 2"/>
                <a:gd name="T16" fmla="*/ 0 w 3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65" name="Freeform 35500">
              <a:extLst>
                <a:ext uri="{FF2B5EF4-FFF2-40B4-BE49-F238E27FC236}">
                  <a16:creationId xmlns:a16="http://schemas.microsoft.com/office/drawing/2014/main" id="{2CC5E294-B908-41A5-544E-1F88444DD5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3388" y="2979738"/>
              <a:ext cx="4763" cy="3175"/>
            </a:xfrm>
            <a:custGeom>
              <a:avLst/>
              <a:gdLst>
                <a:gd name="T0" fmla="*/ 0 w 3"/>
                <a:gd name="T1" fmla="*/ 1 h 2"/>
                <a:gd name="T2" fmla="*/ 0 w 3"/>
                <a:gd name="T3" fmla="*/ 0 h 2"/>
                <a:gd name="T4" fmla="*/ 1 w 3"/>
                <a:gd name="T5" fmla="*/ 0 h 2"/>
                <a:gd name="T6" fmla="*/ 1 w 3"/>
                <a:gd name="T7" fmla="*/ 1 h 2"/>
                <a:gd name="T8" fmla="*/ 3 w 3"/>
                <a:gd name="T9" fmla="*/ 1 h 2"/>
                <a:gd name="T10" fmla="*/ 3 w 3"/>
                <a:gd name="T11" fmla="*/ 2 h 2"/>
                <a:gd name="T12" fmla="*/ 1 w 3"/>
                <a:gd name="T13" fmla="*/ 2 h 2"/>
                <a:gd name="T14" fmla="*/ 0 w 3"/>
                <a:gd name="T15" fmla="*/ 2 h 2"/>
                <a:gd name="T16" fmla="*/ 0 w 3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66" name="Freeform 35501">
              <a:extLst>
                <a:ext uri="{FF2B5EF4-FFF2-40B4-BE49-F238E27FC236}">
                  <a16:creationId xmlns:a16="http://schemas.microsoft.com/office/drawing/2014/main" id="{23856644-4A69-F280-2D6D-52E176BB4B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8238" y="2941638"/>
              <a:ext cx="22225" cy="11113"/>
            </a:xfrm>
            <a:custGeom>
              <a:avLst/>
              <a:gdLst>
                <a:gd name="T0" fmla="*/ 5 w 14"/>
                <a:gd name="T1" fmla="*/ 2 h 7"/>
                <a:gd name="T2" fmla="*/ 5 w 14"/>
                <a:gd name="T3" fmla="*/ 0 h 7"/>
                <a:gd name="T4" fmla="*/ 6 w 14"/>
                <a:gd name="T5" fmla="*/ 0 h 7"/>
                <a:gd name="T6" fmla="*/ 7 w 14"/>
                <a:gd name="T7" fmla="*/ 0 h 7"/>
                <a:gd name="T8" fmla="*/ 7 w 14"/>
                <a:gd name="T9" fmla="*/ 2 h 7"/>
                <a:gd name="T10" fmla="*/ 9 w 14"/>
                <a:gd name="T11" fmla="*/ 2 h 7"/>
                <a:gd name="T12" fmla="*/ 10 w 14"/>
                <a:gd name="T13" fmla="*/ 2 h 7"/>
                <a:gd name="T14" fmla="*/ 11 w 14"/>
                <a:gd name="T15" fmla="*/ 2 h 7"/>
                <a:gd name="T16" fmla="*/ 13 w 14"/>
                <a:gd name="T17" fmla="*/ 2 h 7"/>
                <a:gd name="T18" fmla="*/ 13 w 14"/>
                <a:gd name="T19" fmla="*/ 2 h 7"/>
                <a:gd name="T20" fmla="*/ 14 w 14"/>
                <a:gd name="T21" fmla="*/ 2 h 7"/>
                <a:gd name="T22" fmla="*/ 14 w 14"/>
                <a:gd name="T23" fmla="*/ 3 h 7"/>
                <a:gd name="T24" fmla="*/ 13 w 14"/>
                <a:gd name="T25" fmla="*/ 3 h 7"/>
                <a:gd name="T26" fmla="*/ 13 w 14"/>
                <a:gd name="T27" fmla="*/ 4 h 7"/>
                <a:gd name="T28" fmla="*/ 14 w 14"/>
                <a:gd name="T29" fmla="*/ 4 h 7"/>
                <a:gd name="T30" fmla="*/ 14 w 14"/>
                <a:gd name="T31" fmla="*/ 6 h 7"/>
                <a:gd name="T32" fmla="*/ 13 w 14"/>
                <a:gd name="T33" fmla="*/ 6 h 7"/>
                <a:gd name="T34" fmla="*/ 13 w 14"/>
                <a:gd name="T35" fmla="*/ 7 h 7"/>
                <a:gd name="T36" fmla="*/ 13 w 14"/>
                <a:gd name="T37" fmla="*/ 7 h 7"/>
                <a:gd name="T38" fmla="*/ 11 w 14"/>
                <a:gd name="T39" fmla="*/ 7 h 7"/>
                <a:gd name="T40" fmla="*/ 11 w 14"/>
                <a:gd name="T41" fmla="*/ 6 h 7"/>
                <a:gd name="T42" fmla="*/ 10 w 14"/>
                <a:gd name="T43" fmla="*/ 6 h 7"/>
                <a:gd name="T44" fmla="*/ 10 w 14"/>
                <a:gd name="T45" fmla="*/ 7 h 7"/>
                <a:gd name="T46" fmla="*/ 9 w 14"/>
                <a:gd name="T47" fmla="*/ 7 h 7"/>
                <a:gd name="T48" fmla="*/ 7 w 14"/>
                <a:gd name="T49" fmla="*/ 7 h 7"/>
                <a:gd name="T50" fmla="*/ 7 w 14"/>
                <a:gd name="T51" fmla="*/ 6 h 7"/>
                <a:gd name="T52" fmla="*/ 6 w 14"/>
                <a:gd name="T53" fmla="*/ 6 h 7"/>
                <a:gd name="T54" fmla="*/ 6 w 14"/>
                <a:gd name="T55" fmla="*/ 4 h 7"/>
                <a:gd name="T56" fmla="*/ 5 w 14"/>
                <a:gd name="T57" fmla="*/ 4 h 7"/>
                <a:gd name="T58" fmla="*/ 5 w 14"/>
                <a:gd name="T59" fmla="*/ 6 h 7"/>
                <a:gd name="T60" fmla="*/ 4 w 14"/>
                <a:gd name="T61" fmla="*/ 6 h 7"/>
                <a:gd name="T62" fmla="*/ 2 w 14"/>
                <a:gd name="T63" fmla="*/ 6 h 7"/>
                <a:gd name="T64" fmla="*/ 2 w 14"/>
                <a:gd name="T65" fmla="*/ 7 h 7"/>
                <a:gd name="T66" fmla="*/ 1 w 14"/>
                <a:gd name="T67" fmla="*/ 7 h 7"/>
                <a:gd name="T68" fmla="*/ 0 w 14"/>
                <a:gd name="T69" fmla="*/ 7 h 7"/>
                <a:gd name="T70" fmla="*/ 0 w 14"/>
                <a:gd name="T71" fmla="*/ 6 h 7"/>
                <a:gd name="T72" fmla="*/ 0 w 14"/>
                <a:gd name="T73" fmla="*/ 4 h 7"/>
                <a:gd name="T74" fmla="*/ 1 w 14"/>
                <a:gd name="T75" fmla="*/ 4 h 7"/>
                <a:gd name="T76" fmla="*/ 1 w 14"/>
                <a:gd name="T77" fmla="*/ 6 h 7"/>
                <a:gd name="T78" fmla="*/ 2 w 14"/>
                <a:gd name="T79" fmla="*/ 6 h 7"/>
                <a:gd name="T80" fmla="*/ 2 w 14"/>
                <a:gd name="T81" fmla="*/ 4 h 7"/>
                <a:gd name="T82" fmla="*/ 2 w 14"/>
                <a:gd name="T83" fmla="*/ 3 h 7"/>
                <a:gd name="T84" fmla="*/ 4 w 14"/>
                <a:gd name="T85" fmla="*/ 3 h 7"/>
                <a:gd name="T86" fmla="*/ 4 w 14"/>
                <a:gd name="T87" fmla="*/ 2 h 7"/>
                <a:gd name="T88" fmla="*/ 5 w 14"/>
                <a:gd name="T8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" h="7">
                  <a:moveTo>
                    <a:pt x="5" y="2"/>
                  </a:move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3" y="4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9" y="7"/>
                  </a:lnTo>
                  <a:lnTo>
                    <a:pt x="7" y="7"/>
                  </a:lnTo>
                  <a:lnTo>
                    <a:pt x="7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5" y="4"/>
                  </a:lnTo>
                  <a:lnTo>
                    <a:pt x="5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2" y="7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2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5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67" name="Freeform 35502">
              <a:extLst>
                <a:ext uri="{FF2B5EF4-FFF2-40B4-BE49-F238E27FC236}">
                  <a16:creationId xmlns:a16="http://schemas.microsoft.com/office/drawing/2014/main" id="{3421EBF8-7636-6779-4FB5-55079E6173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7763" y="2932113"/>
              <a:ext cx="11113" cy="6350"/>
            </a:xfrm>
            <a:custGeom>
              <a:avLst/>
              <a:gdLst>
                <a:gd name="T0" fmla="*/ 1 w 7"/>
                <a:gd name="T1" fmla="*/ 3 h 4"/>
                <a:gd name="T2" fmla="*/ 0 w 7"/>
                <a:gd name="T3" fmla="*/ 3 h 4"/>
                <a:gd name="T4" fmla="*/ 0 w 7"/>
                <a:gd name="T5" fmla="*/ 1 h 4"/>
                <a:gd name="T6" fmla="*/ 1 w 7"/>
                <a:gd name="T7" fmla="*/ 1 h 4"/>
                <a:gd name="T8" fmla="*/ 1 w 7"/>
                <a:gd name="T9" fmla="*/ 0 h 4"/>
                <a:gd name="T10" fmla="*/ 3 w 7"/>
                <a:gd name="T11" fmla="*/ 0 h 4"/>
                <a:gd name="T12" fmla="*/ 4 w 7"/>
                <a:gd name="T13" fmla="*/ 0 h 4"/>
                <a:gd name="T14" fmla="*/ 5 w 7"/>
                <a:gd name="T15" fmla="*/ 0 h 4"/>
                <a:gd name="T16" fmla="*/ 7 w 7"/>
                <a:gd name="T17" fmla="*/ 0 h 4"/>
                <a:gd name="T18" fmla="*/ 7 w 7"/>
                <a:gd name="T19" fmla="*/ 1 h 4"/>
                <a:gd name="T20" fmla="*/ 5 w 7"/>
                <a:gd name="T21" fmla="*/ 1 h 4"/>
                <a:gd name="T22" fmla="*/ 5 w 7"/>
                <a:gd name="T23" fmla="*/ 3 h 4"/>
                <a:gd name="T24" fmla="*/ 4 w 7"/>
                <a:gd name="T25" fmla="*/ 3 h 4"/>
                <a:gd name="T26" fmla="*/ 3 w 7"/>
                <a:gd name="T27" fmla="*/ 3 h 4"/>
                <a:gd name="T28" fmla="*/ 3 w 7"/>
                <a:gd name="T29" fmla="*/ 4 h 4"/>
                <a:gd name="T30" fmla="*/ 1 w 7"/>
                <a:gd name="T31" fmla="*/ 4 h 4"/>
                <a:gd name="T32" fmla="*/ 1 w 7"/>
                <a:gd name="T3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4">
                  <a:moveTo>
                    <a:pt x="1" y="3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5" y="1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68" name="Freeform 35503">
              <a:extLst>
                <a:ext uri="{FF2B5EF4-FFF2-40B4-BE49-F238E27FC236}">
                  <a16:creationId xmlns:a16="http://schemas.microsoft.com/office/drawing/2014/main" id="{6C18054D-C107-5469-C558-928EB11D1F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0551" y="2919413"/>
              <a:ext cx="6350" cy="4763"/>
            </a:xfrm>
            <a:custGeom>
              <a:avLst/>
              <a:gdLst>
                <a:gd name="T0" fmla="*/ 2 w 4"/>
                <a:gd name="T1" fmla="*/ 2 h 3"/>
                <a:gd name="T2" fmla="*/ 0 w 4"/>
                <a:gd name="T3" fmla="*/ 2 h 3"/>
                <a:gd name="T4" fmla="*/ 0 w 4"/>
                <a:gd name="T5" fmla="*/ 0 h 3"/>
                <a:gd name="T6" fmla="*/ 2 w 4"/>
                <a:gd name="T7" fmla="*/ 0 h 3"/>
                <a:gd name="T8" fmla="*/ 3 w 4"/>
                <a:gd name="T9" fmla="*/ 0 h 3"/>
                <a:gd name="T10" fmla="*/ 3 w 4"/>
                <a:gd name="T11" fmla="*/ 2 h 3"/>
                <a:gd name="T12" fmla="*/ 4 w 4"/>
                <a:gd name="T13" fmla="*/ 2 h 3"/>
                <a:gd name="T14" fmla="*/ 4 w 4"/>
                <a:gd name="T15" fmla="*/ 3 h 3"/>
                <a:gd name="T16" fmla="*/ 3 w 4"/>
                <a:gd name="T17" fmla="*/ 3 h 3"/>
                <a:gd name="T18" fmla="*/ 2 w 4"/>
                <a:gd name="T19" fmla="*/ 3 h 3"/>
                <a:gd name="T20" fmla="*/ 2 w 4"/>
                <a:gd name="T2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2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69" name="Freeform 35504">
              <a:extLst>
                <a:ext uri="{FF2B5EF4-FFF2-40B4-BE49-F238E27FC236}">
                  <a16:creationId xmlns:a16="http://schemas.microsoft.com/office/drawing/2014/main" id="{A05EB5F7-81EA-3103-001C-9A8C34C352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1413" y="2911476"/>
              <a:ext cx="4763" cy="6350"/>
            </a:xfrm>
            <a:custGeom>
              <a:avLst/>
              <a:gdLst>
                <a:gd name="T0" fmla="*/ 2 w 3"/>
                <a:gd name="T1" fmla="*/ 3 h 4"/>
                <a:gd name="T2" fmla="*/ 0 w 3"/>
                <a:gd name="T3" fmla="*/ 3 h 4"/>
                <a:gd name="T4" fmla="*/ 0 w 3"/>
                <a:gd name="T5" fmla="*/ 1 h 4"/>
                <a:gd name="T6" fmla="*/ 0 w 3"/>
                <a:gd name="T7" fmla="*/ 0 h 4"/>
                <a:gd name="T8" fmla="*/ 2 w 3"/>
                <a:gd name="T9" fmla="*/ 0 h 4"/>
                <a:gd name="T10" fmla="*/ 2 w 3"/>
                <a:gd name="T11" fmla="*/ 1 h 4"/>
                <a:gd name="T12" fmla="*/ 3 w 3"/>
                <a:gd name="T13" fmla="*/ 3 h 4"/>
                <a:gd name="T14" fmla="*/ 3 w 3"/>
                <a:gd name="T15" fmla="*/ 4 h 4"/>
                <a:gd name="T16" fmla="*/ 2 w 3"/>
                <a:gd name="T17" fmla="*/ 4 h 4"/>
                <a:gd name="T18" fmla="*/ 2 w 3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4">
                  <a:moveTo>
                    <a:pt x="2" y="3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70" name="Freeform 35505">
              <a:extLst>
                <a:ext uri="{FF2B5EF4-FFF2-40B4-BE49-F238E27FC236}">
                  <a16:creationId xmlns:a16="http://schemas.microsoft.com/office/drawing/2014/main" id="{FBD6E8D5-90FA-4D4B-D3A3-57074976E4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4676" y="2909888"/>
              <a:ext cx="6350" cy="7938"/>
            </a:xfrm>
            <a:custGeom>
              <a:avLst/>
              <a:gdLst>
                <a:gd name="T0" fmla="*/ 0 w 4"/>
                <a:gd name="T1" fmla="*/ 1 h 5"/>
                <a:gd name="T2" fmla="*/ 0 w 4"/>
                <a:gd name="T3" fmla="*/ 0 h 5"/>
                <a:gd name="T4" fmla="*/ 1 w 4"/>
                <a:gd name="T5" fmla="*/ 0 h 5"/>
                <a:gd name="T6" fmla="*/ 1 w 4"/>
                <a:gd name="T7" fmla="*/ 1 h 5"/>
                <a:gd name="T8" fmla="*/ 3 w 4"/>
                <a:gd name="T9" fmla="*/ 1 h 5"/>
                <a:gd name="T10" fmla="*/ 3 w 4"/>
                <a:gd name="T11" fmla="*/ 2 h 5"/>
                <a:gd name="T12" fmla="*/ 4 w 4"/>
                <a:gd name="T13" fmla="*/ 2 h 5"/>
                <a:gd name="T14" fmla="*/ 4 w 4"/>
                <a:gd name="T15" fmla="*/ 4 h 5"/>
                <a:gd name="T16" fmla="*/ 3 w 4"/>
                <a:gd name="T17" fmla="*/ 4 h 5"/>
                <a:gd name="T18" fmla="*/ 3 w 4"/>
                <a:gd name="T19" fmla="*/ 5 h 5"/>
                <a:gd name="T20" fmla="*/ 1 w 4"/>
                <a:gd name="T21" fmla="*/ 5 h 5"/>
                <a:gd name="T22" fmla="*/ 1 w 4"/>
                <a:gd name="T23" fmla="*/ 4 h 5"/>
                <a:gd name="T24" fmla="*/ 0 w 4"/>
                <a:gd name="T25" fmla="*/ 4 h 5"/>
                <a:gd name="T26" fmla="*/ 0 w 4"/>
                <a:gd name="T27" fmla="*/ 4 h 5"/>
                <a:gd name="T28" fmla="*/ 0 w 4"/>
                <a:gd name="T29" fmla="*/ 2 h 5"/>
                <a:gd name="T30" fmla="*/ 0 w 4"/>
                <a:gd name="T31" fmla="*/ 2 h 5"/>
                <a:gd name="T32" fmla="*/ 0 w 4"/>
                <a:gd name="T3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" h="5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71" name="Freeform 35506">
              <a:extLst>
                <a:ext uri="{FF2B5EF4-FFF2-40B4-BE49-F238E27FC236}">
                  <a16:creationId xmlns:a16="http://schemas.microsoft.com/office/drawing/2014/main" id="{05E472E7-39B9-1ACD-F428-D38870178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3726" y="2911476"/>
              <a:ext cx="4763" cy="6350"/>
            </a:xfrm>
            <a:custGeom>
              <a:avLst/>
              <a:gdLst>
                <a:gd name="T0" fmla="*/ 1 w 3"/>
                <a:gd name="T1" fmla="*/ 1 h 4"/>
                <a:gd name="T2" fmla="*/ 1 w 3"/>
                <a:gd name="T3" fmla="*/ 0 h 4"/>
                <a:gd name="T4" fmla="*/ 2 w 3"/>
                <a:gd name="T5" fmla="*/ 0 h 4"/>
                <a:gd name="T6" fmla="*/ 2 w 3"/>
                <a:gd name="T7" fmla="*/ 1 h 4"/>
                <a:gd name="T8" fmla="*/ 3 w 3"/>
                <a:gd name="T9" fmla="*/ 1 h 4"/>
                <a:gd name="T10" fmla="*/ 3 w 3"/>
                <a:gd name="T11" fmla="*/ 3 h 4"/>
                <a:gd name="T12" fmla="*/ 2 w 3"/>
                <a:gd name="T13" fmla="*/ 3 h 4"/>
                <a:gd name="T14" fmla="*/ 2 w 3"/>
                <a:gd name="T15" fmla="*/ 4 h 4"/>
                <a:gd name="T16" fmla="*/ 1 w 3"/>
                <a:gd name="T17" fmla="*/ 4 h 4"/>
                <a:gd name="T18" fmla="*/ 0 w 3"/>
                <a:gd name="T19" fmla="*/ 4 h 4"/>
                <a:gd name="T20" fmla="*/ 0 w 3"/>
                <a:gd name="T21" fmla="*/ 3 h 4"/>
                <a:gd name="T22" fmla="*/ 1 w 3"/>
                <a:gd name="T23" fmla="*/ 3 h 4"/>
                <a:gd name="T24" fmla="*/ 1 w 3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4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72" name="Freeform 35507">
              <a:extLst>
                <a:ext uri="{FF2B5EF4-FFF2-40B4-BE49-F238E27FC236}">
                  <a16:creationId xmlns:a16="http://schemas.microsoft.com/office/drawing/2014/main" id="{091E1A89-A939-ACED-9CCE-A499907117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4676" y="2901951"/>
              <a:ext cx="9525" cy="11113"/>
            </a:xfrm>
            <a:custGeom>
              <a:avLst/>
              <a:gdLst>
                <a:gd name="T0" fmla="*/ 1 w 6"/>
                <a:gd name="T1" fmla="*/ 2 h 7"/>
                <a:gd name="T2" fmla="*/ 0 w 6"/>
                <a:gd name="T3" fmla="*/ 2 h 7"/>
                <a:gd name="T4" fmla="*/ 0 w 6"/>
                <a:gd name="T5" fmla="*/ 1 h 7"/>
                <a:gd name="T6" fmla="*/ 1 w 6"/>
                <a:gd name="T7" fmla="*/ 1 h 7"/>
                <a:gd name="T8" fmla="*/ 3 w 6"/>
                <a:gd name="T9" fmla="*/ 1 h 7"/>
                <a:gd name="T10" fmla="*/ 3 w 6"/>
                <a:gd name="T11" fmla="*/ 0 h 7"/>
                <a:gd name="T12" fmla="*/ 4 w 6"/>
                <a:gd name="T13" fmla="*/ 0 h 7"/>
                <a:gd name="T14" fmla="*/ 5 w 6"/>
                <a:gd name="T15" fmla="*/ 0 h 7"/>
                <a:gd name="T16" fmla="*/ 5 w 6"/>
                <a:gd name="T17" fmla="*/ 1 h 7"/>
                <a:gd name="T18" fmla="*/ 5 w 6"/>
                <a:gd name="T19" fmla="*/ 2 h 7"/>
                <a:gd name="T20" fmla="*/ 4 w 6"/>
                <a:gd name="T21" fmla="*/ 2 h 7"/>
                <a:gd name="T22" fmla="*/ 4 w 6"/>
                <a:gd name="T23" fmla="*/ 4 h 7"/>
                <a:gd name="T24" fmla="*/ 5 w 6"/>
                <a:gd name="T25" fmla="*/ 4 h 7"/>
                <a:gd name="T26" fmla="*/ 5 w 6"/>
                <a:gd name="T27" fmla="*/ 5 h 7"/>
                <a:gd name="T28" fmla="*/ 6 w 6"/>
                <a:gd name="T29" fmla="*/ 5 h 7"/>
                <a:gd name="T30" fmla="*/ 6 w 6"/>
                <a:gd name="T31" fmla="*/ 5 h 7"/>
                <a:gd name="T32" fmla="*/ 5 w 6"/>
                <a:gd name="T33" fmla="*/ 5 h 7"/>
                <a:gd name="T34" fmla="*/ 5 w 6"/>
                <a:gd name="T35" fmla="*/ 6 h 7"/>
                <a:gd name="T36" fmla="*/ 5 w 6"/>
                <a:gd name="T37" fmla="*/ 7 h 7"/>
                <a:gd name="T38" fmla="*/ 4 w 6"/>
                <a:gd name="T39" fmla="*/ 7 h 7"/>
                <a:gd name="T40" fmla="*/ 4 w 6"/>
                <a:gd name="T41" fmla="*/ 6 h 7"/>
                <a:gd name="T42" fmla="*/ 3 w 6"/>
                <a:gd name="T43" fmla="*/ 6 h 7"/>
                <a:gd name="T44" fmla="*/ 3 w 6"/>
                <a:gd name="T45" fmla="*/ 5 h 7"/>
                <a:gd name="T46" fmla="*/ 1 w 6"/>
                <a:gd name="T47" fmla="*/ 5 h 7"/>
                <a:gd name="T48" fmla="*/ 1 w 6"/>
                <a:gd name="T49" fmla="*/ 5 h 7"/>
                <a:gd name="T50" fmla="*/ 1 w 6"/>
                <a:gd name="T51" fmla="*/ 4 h 7"/>
                <a:gd name="T52" fmla="*/ 1 w 6"/>
                <a:gd name="T53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7">
                  <a:moveTo>
                    <a:pt x="1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5" y="7"/>
                  </a:lnTo>
                  <a:lnTo>
                    <a:pt x="4" y="7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1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73" name="Freeform 35508">
              <a:extLst>
                <a:ext uri="{FF2B5EF4-FFF2-40B4-BE49-F238E27FC236}">
                  <a16:creationId xmlns:a16="http://schemas.microsoft.com/office/drawing/2014/main" id="{8C530661-FC98-3BAB-2C91-F20E07188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4201" y="2908301"/>
              <a:ext cx="9525" cy="3175"/>
            </a:xfrm>
            <a:custGeom>
              <a:avLst/>
              <a:gdLst>
                <a:gd name="T0" fmla="*/ 3 w 6"/>
                <a:gd name="T1" fmla="*/ 1 h 2"/>
                <a:gd name="T2" fmla="*/ 4 w 6"/>
                <a:gd name="T3" fmla="*/ 0 h 2"/>
                <a:gd name="T4" fmla="*/ 4 w 6"/>
                <a:gd name="T5" fmla="*/ 1 h 2"/>
                <a:gd name="T6" fmla="*/ 6 w 6"/>
                <a:gd name="T7" fmla="*/ 1 h 2"/>
                <a:gd name="T8" fmla="*/ 6 w 6"/>
                <a:gd name="T9" fmla="*/ 1 h 2"/>
                <a:gd name="T10" fmla="*/ 4 w 6"/>
                <a:gd name="T11" fmla="*/ 1 h 2"/>
                <a:gd name="T12" fmla="*/ 3 w 6"/>
                <a:gd name="T13" fmla="*/ 1 h 2"/>
                <a:gd name="T14" fmla="*/ 2 w 6"/>
                <a:gd name="T15" fmla="*/ 2 h 2"/>
                <a:gd name="T16" fmla="*/ 0 w 6"/>
                <a:gd name="T17" fmla="*/ 2 h 2"/>
                <a:gd name="T18" fmla="*/ 0 w 6"/>
                <a:gd name="T19" fmla="*/ 1 h 2"/>
                <a:gd name="T20" fmla="*/ 2 w 6"/>
                <a:gd name="T21" fmla="*/ 1 h 2"/>
                <a:gd name="T22" fmla="*/ 2 w 6"/>
                <a:gd name="T23" fmla="*/ 1 h 2"/>
                <a:gd name="T24" fmla="*/ 2 w 6"/>
                <a:gd name="T25" fmla="*/ 0 h 2"/>
                <a:gd name="T26" fmla="*/ 3 w 6"/>
                <a:gd name="T27" fmla="*/ 0 h 2"/>
                <a:gd name="T28" fmla="*/ 3 w 6"/>
                <a:gd name="T2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" h="2">
                  <a:moveTo>
                    <a:pt x="3" y="1"/>
                  </a:moveTo>
                  <a:lnTo>
                    <a:pt x="4" y="0"/>
                  </a:lnTo>
                  <a:lnTo>
                    <a:pt x="4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4" y="1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74" name="Freeform 35509">
              <a:extLst>
                <a:ext uri="{FF2B5EF4-FFF2-40B4-BE49-F238E27FC236}">
                  <a16:creationId xmlns:a16="http://schemas.microsoft.com/office/drawing/2014/main" id="{C397ED34-9C9D-57B7-9560-E3934FF5C0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2526" y="2894013"/>
              <a:ext cx="11113" cy="9525"/>
            </a:xfrm>
            <a:custGeom>
              <a:avLst/>
              <a:gdLst>
                <a:gd name="T0" fmla="*/ 1 w 7"/>
                <a:gd name="T1" fmla="*/ 1 h 6"/>
                <a:gd name="T2" fmla="*/ 0 w 7"/>
                <a:gd name="T3" fmla="*/ 1 h 6"/>
                <a:gd name="T4" fmla="*/ 0 w 7"/>
                <a:gd name="T5" fmla="*/ 0 h 6"/>
                <a:gd name="T6" fmla="*/ 1 w 7"/>
                <a:gd name="T7" fmla="*/ 0 h 6"/>
                <a:gd name="T8" fmla="*/ 2 w 7"/>
                <a:gd name="T9" fmla="*/ 0 h 6"/>
                <a:gd name="T10" fmla="*/ 4 w 7"/>
                <a:gd name="T11" fmla="*/ 0 h 6"/>
                <a:gd name="T12" fmla="*/ 4 w 7"/>
                <a:gd name="T13" fmla="*/ 1 h 6"/>
                <a:gd name="T14" fmla="*/ 2 w 7"/>
                <a:gd name="T15" fmla="*/ 1 h 6"/>
                <a:gd name="T16" fmla="*/ 2 w 7"/>
                <a:gd name="T17" fmla="*/ 2 h 6"/>
                <a:gd name="T18" fmla="*/ 4 w 7"/>
                <a:gd name="T19" fmla="*/ 2 h 6"/>
                <a:gd name="T20" fmla="*/ 4 w 7"/>
                <a:gd name="T21" fmla="*/ 1 h 6"/>
                <a:gd name="T22" fmla="*/ 4 w 7"/>
                <a:gd name="T23" fmla="*/ 1 h 6"/>
                <a:gd name="T24" fmla="*/ 4 w 7"/>
                <a:gd name="T25" fmla="*/ 2 h 6"/>
                <a:gd name="T26" fmla="*/ 5 w 7"/>
                <a:gd name="T27" fmla="*/ 2 h 6"/>
                <a:gd name="T28" fmla="*/ 4 w 7"/>
                <a:gd name="T29" fmla="*/ 3 h 6"/>
                <a:gd name="T30" fmla="*/ 5 w 7"/>
                <a:gd name="T31" fmla="*/ 3 h 6"/>
                <a:gd name="T32" fmla="*/ 5 w 7"/>
                <a:gd name="T33" fmla="*/ 2 h 6"/>
                <a:gd name="T34" fmla="*/ 6 w 7"/>
                <a:gd name="T35" fmla="*/ 2 h 6"/>
                <a:gd name="T36" fmla="*/ 7 w 7"/>
                <a:gd name="T37" fmla="*/ 2 h 6"/>
                <a:gd name="T38" fmla="*/ 7 w 7"/>
                <a:gd name="T39" fmla="*/ 3 h 6"/>
                <a:gd name="T40" fmla="*/ 7 w 7"/>
                <a:gd name="T41" fmla="*/ 5 h 6"/>
                <a:gd name="T42" fmla="*/ 6 w 7"/>
                <a:gd name="T43" fmla="*/ 5 h 6"/>
                <a:gd name="T44" fmla="*/ 6 w 7"/>
                <a:gd name="T45" fmla="*/ 6 h 6"/>
                <a:gd name="T46" fmla="*/ 5 w 7"/>
                <a:gd name="T47" fmla="*/ 6 h 6"/>
                <a:gd name="T48" fmla="*/ 4 w 7"/>
                <a:gd name="T49" fmla="*/ 6 h 6"/>
                <a:gd name="T50" fmla="*/ 4 w 7"/>
                <a:gd name="T51" fmla="*/ 5 h 6"/>
                <a:gd name="T52" fmla="*/ 4 w 7"/>
                <a:gd name="T53" fmla="*/ 5 h 6"/>
                <a:gd name="T54" fmla="*/ 4 w 7"/>
                <a:gd name="T55" fmla="*/ 3 h 6"/>
                <a:gd name="T56" fmla="*/ 2 w 7"/>
                <a:gd name="T57" fmla="*/ 3 h 6"/>
                <a:gd name="T58" fmla="*/ 1 w 7"/>
                <a:gd name="T59" fmla="*/ 3 h 6"/>
                <a:gd name="T60" fmla="*/ 0 w 7"/>
                <a:gd name="T61" fmla="*/ 3 h 6"/>
                <a:gd name="T62" fmla="*/ 0 w 7"/>
                <a:gd name="T63" fmla="*/ 2 h 6"/>
                <a:gd name="T64" fmla="*/ 1 w 7"/>
                <a:gd name="T65" fmla="*/ 2 h 6"/>
                <a:gd name="T66" fmla="*/ 1 w 7"/>
                <a:gd name="T6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" h="6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2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5"/>
                  </a:lnTo>
                  <a:lnTo>
                    <a:pt x="6" y="5"/>
                  </a:lnTo>
                  <a:lnTo>
                    <a:pt x="6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75" name="Freeform 35510">
              <a:extLst>
                <a:ext uri="{FF2B5EF4-FFF2-40B4-BE49-F238E27FC236}">
                  <a16:creationId xmlns:a16="http://schemas.microsoft.com/office/drawing/2014/main" id="{D6789ADF-64B0-F9CF-BDB4-FC18A5796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6263" y="2895601"/>
              <a:ext cx="4763" cy="3175"/>
            </a:xfrm>
            <a:custGeom>
              <a:avLst/>
              <a:gdLst>
                <a:gd name="T0" fmla="*/ 0 w 3"/>
                <a:gd name="T1" fmla="*/ 1 h 2"/>
                <a:gd name="T2" fmla="*/ 0 w 3"/>
                <a:gd name="T3" fmla="*/ 0 h 2"/>
                <a:gd name="T4" fmla="*/ 2 w 3"/>
                <a:gd name="T5" fmla="*/ 0 h 2"/>
                <a:gd name="T6" fmla="*/ 2 w 3"/>
                <a:gd name="T7" fmla="*/ 1 h 2"/>
                <a:gd name="T8" fmla="*/ 3 w 3"/>
                <a:gd name="T9" fmla="*/ 1 h 2"/>
                <a:gd name="T10" fmla="*/ 3 w 3"/>
                <a:gd name="T11" fmla="*/ 2 h 2"/>
                <a:gd name="T12" fmla="*/ 2 w 3"/>
                <a:gd name="T13" fmla="*/ 2 h 2"/>
                <a:gd name="T14" fmla="*/ 0 w 3"/>
                <a:gd name="T15" fmla="*/ 2 h 2"/>
                <a:gd name="T16" fmla="*/ 0 w 3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76" name="Freeform 35511">
              <a:extLst>
                <a:ext uri="{FF2B5EF4-FFF2-40B4-BE49-F238E27FC236}">
                  <a16:creationId xmlns:a16="http://schemas.microsoft.com/office/drawing/2014/main" id="{EC588230-00B8-C7BB-5CD0-EB791E5767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0388" y="2882901"/>
              <a:ext cx="4763" cy="6350"/>
            </a:xfrm>
            <a:custGeom>
              <a:avLst/>
              <a:gdLst>
                <a:gd name="T0" fmla="*/ 0 w 3"/>
                <a:gd name="T1" fmla="*/ 1 h 4"/>
                <a:gd name="T2" fmla="*/ 0 w 3"/>
                <a:gd name="T3" fmla="*/ 0 h 4"/>
                <a:gd name="T4" fmla="*/ 1 w 3"/>
                <a:gd name="T5" fmla="*/ 0 h 4"/>
                <a:gd name="T6" fmla="*/ 1 w 3"/>
                <a:gd name="T7" fmla="*/ 1 h 4"/>
                <a:gd name="T8" fmla="*/ 3 w 3"/>
                <a:gd name="T9" fmla="*/ 1 h 4"/>
                <a:gd name="T10" fmla="*/ 3 w 3"/>
                <a:gd name="T11" fmla="*/ 3 h 4"/>
                <a:gd name="T12" fmla="*/ 3 w 3"/>
                <a:gd name="T13" fmla="*/ 4 h 4"/>
                <a:gd name="T14" fmla="*/ 1 w 3"/>
                <a:gd name="T15" fmla="*/ 4 h 4"/>
                <a:gd name="T16" fmla="*/ 1 w 3"/>
                <a:gd name="T17" fmla="*/ 3 h 4"/>
                <a:gd name="T18" fmla="*/ 0 w 3"/>
                <a:gd name="T19" fmla="*/ 3 h 4"/>
                <a:gd name="T20" fmla="*/ 0 w 3"/>
                <a:gd name="T2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77" name="Freeform 35512">
              <a:extLst>
                <a:ext uri="{FF2B5EF4-FFF2-40B4-BE49-F238E27FC236}">
                  <a16:creationId xmlns:a16="http://schemas.microsoft.com/office/drawing/2014/main" id="{AA9058F2-C12D-1FA8-9171-207FDB36362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8163" y="2879726"/>
              <a:ext cx="6350" cy="7938"/>
            </a:xfrm>
            <a:custGeom>
              <a:avLst/>
              <a:gdLst>
                <a:gd name="T0" fmla="*/ 1 w 4"/>
                <a:gd name="T1" fmla="*/ 3 h 5"/>
                <a:gd name="T2" fmla="*/ 0 w 4"/>
                <a:gd name="T3" fmla="*/ 3 h 5"/>
                <a:gd name="T4" fmla="*/ 0 w 4"/>
                <a:gd name="T5" fmla="*/ 2 h 5"/>
                <a:gd name="T6" fmla="*/ 0 w 4"/>
                <a:gd name="T7" fmla="*/ 1 h 5"/>
                <a:gd name="T8" fmla="*/ 1 w 4"/>
                <a:gd name="T9" fmla="*/ 1 h 5"/>
                <a:gd name="T10" fmla="*/ 1 w 4"/>
                <a:gd name="T11" fmla="*/ 0 h 5"/>
                <a:gd name="T12" fmla="*/ 2 w 4"/>
                <a:gd name="T13" fmla="*/ 0 h 5"/>
                <a:gd name="T14" fmla="*/ 4 w 4"/>
                <a:gd name="T15" fmla="*/ 0 h 5"/>
                <a:gd name="T16" fmla="*/ 4 w 4"/>
                <a:gd name="T17" fmla="*/ 1 h 5"/>
                <a:gd name="T18" fmla="*/ 4 w 4"/>
                <a:gd name="T19" fmla="*/ 2 h 5"/>
                <a:gd name="T20" fmla="*/ 4 w 4"/>
                <a:gd name="T21" fmla="*/ 3 h 5"/>
                <a:gd name="T22" fmla="*/ 4 w 4"/>
                <a:gd name="T23" fmla="*/ 5 h 5"/>
                <a:gd name="T24" fmla="*/ 2 w 4"/>
                <a:gd name="T25" fmla="*/ 5 h 5"/>
                <a:gd name="T26" fmla="*/ 1 w 4"/>
                <a:gd name="T27" fmla="*/ 5 h 5"/>
                <a:gd name="T28" fmla="*/ 1 w 4"/>
                <a:gd name="T2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5">
                  <a:moveTo>
                    <a:pt x="1" y="3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3"/>
                  </a:lnTo>
                  <a:lnTo>
                    <a:pt x="4" y="5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78" name="Freeform 35513">
              <a:extLst>
                <a:ext uri="{FF2B5EF4-FFF2-40B4-BE49-F238E27FC236}">
                  <a16:creationId xmlns:a16="http://schemas.microsoft.com/office/drawing/2014/main" id="{704B613E-9785-2888-CC8C-45EAA63A5B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6576" y="2874963"/>
              <a:ext cx="3175" cy="6350"/>
            </a:xfrm>
            <a:custGeom>
              <a:avLst/>
              <a:gdLst>
                <a:gd name="T0" fmla="*/ 0 w 2"/>
                <a:gd name="T1" fmla="*/ 1 h 4"/>
                <a:gd name="T2" fmla="*/ 0 w 2"/>
                <a:gd name="T3" fmla="*/ 0 h 4"/>
                <a:gd name="T4" fmla="*/ 1 w 2"/>
                <a:gd name="T5" fmla="*/ 0 h 4"/>
                <a:gd name="T6" fmla="*/ 1 w 2"/>
                <a:gd name="T7" fmla="*/ 1 h 4"/>
                <a:gd name="T8" fmla="*/ 2 w 2"/>
                <a:gd name="T9" fmla="*/ 1 h 4"/>
                <a:gd name="T10" fmla="*/ 2 w 2"/>
                <a:gd name="T11" fmla="*/ 3 h 4"/>
                <a:gd name="T12" fmla="*/ 1 w 2"/>
                <a:gd name="T13" fmla="*/ 3 h 4"/>
                <a:gd name="T14" fmla="*/ 1 w 2"/>
                <a:gd name="T15" fmla="*/ 4 h 4"/>
                <a:gd name="T16" fmla="*/ 0 w 2"/>
                <a:gd name="T17" fmla="*/ 4 h 4"/>
                <a:gd name="T18" fmla="*/ 0 w 2"/>
                <a:gd name="T19" fmla="*/ 3 h 4"/>
                <a:gd name="T20" fmla="*/ 0 w 2"/>
                <a:gd name="T2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4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79" name="Freeform 35514">
              <a:extLst>
                <a:ext uri="{FF2B5EF4-FFF2-40B4-BE49-F238E27FC236}">
                  <a16:creationId xmlns:a16="http://schemas.microsoft.com/office/drawing/2014/main" id="{8A4A0B74-E4DE-2CD2-F298-39E2F82366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9751" y="2870201"/>
              <a:ext cx="6350" cy="6350"/>
            </a:xfrm>
            <a:custGeom>
              <a:avLst/>
              <a:gdLst>
                <a:gd name="T0" fmla="*/ 1 w 4"/>
                <a:gd name="T1" fmla="*/ 2 h 4"/>
                <a:gd name="T2" fmla="*/ 1 w 4"/>
                <a:gd name="T3" fmla="*/ 0 h 4"/>
                <a:gd name="T4" fmla="*/ 3 w 4"/>
                <a:gd name="T5" fmla="*/ 0 h 4"/>
                <a:gd name="T6" fmla="*/ 3 w 4"/>
                <a:gd name="T7" fmla="*/ 2 h 4"/>
                <a:gd name="T8" fmla="*/ 4 w 4"/>
                <a:gd name="T9" fmla="*/ 2 h 4"/>
                <a:gd name="T10" fmla="*/ 4 w 4"/>
                <a:gd name="T11" fmla="*/ 3 h 4"/>
                <a:gd name="T12" fmla="*/ 3 w 4"/>
                <a:gd name="T13" fmla="*/ 3 h 4"/>
                <a:gd name="T14" fmla="*/ 3 w 4"/>
                <a:gd name="T15" fmla="*/ 4 h 4"/>
                <a:gd name="T16" fmla="*/ 1 w 4"/>
                <a:gd name="T17" fmla="*/ 4 h 4"/>
                <a:gd name="T18" fmla="*/ 1 w 4"/>
                <a:gd name="T19" fmla="*/ 3 h 4"/>
                <a:gd name="T20" fmla="*/ 0 w 4"/>
                <a:gd name="T21" fmla="*/ 3 h 4"/>
                <a:gd name="T22" fmla="*/ 0 w 4"/>
                <a:gd name="T23" fmla="*/ 2 h 4"/>
                <a:gd name="T24" fmla="*/ 0 w 4"/>
                <a:gd name="T25" fmla="*/ 2 h 4"/>
                <a:gd name="T26" fmla="*/ 1 w 4"/>
                <a:gd name="T2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4">
                  <a:moveTo>
                    <a:pt x="1" y="2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80" name="Freeform 35515">
              <a:extLst>
                <a:ext uri="{FF2B5EF4-FFF2-40B4-BE49-F238E27FC236}">
                  <a16:creationId xmlns:a16="http://schemas.microsoft.com/office/drawing/2014/main" id="{DF8DF7BA-BAA7-EF66-79CC-6E87C5ACE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7676" y="2838451"/>
              <a:ext cx="7938" cy="9525"/>
            </a:xfrm>
            <a:custGeom>
              <a:avLst/>
              <a:gdLst>
                <a:gd name="T0" fmla="*/ 1 w 5"/>
                <a:gd name="T1" fmla="*/ 2 h 6"/>
                <a:gd name="T2" fmla="*/ 0 w 5"/>
                <a:gd name="T3" fmla="*/ 2 h 6"/>
                <a:gd name="T4" fmla="*/ 0 w 5"/>
                <a:gd name="T5" fmla="*/ 1 h 6"/>
                <a:gd name="T6" fmla="*/ 1 w 5"/>
                <a:gd name="T7" fmla="*/ 1 h 6"/>
                <a:gd name="T8" fmla="*/ 3 w 5"/>
                <a:gd name="T9" fmla="*/ 1 h 6"/>
                <a:gd name="T10" fmla="*/ 3 w 5"/>
                <a:gd name="T11" fmla="*/ 0 h 6"/>
                <a:gd name="T12" fmla="*/ 4 w 5"/>
                <a:gd name="T13" fmla="*/ 0 h 6"/>
                <a:gd name="T14" fmla="*/ 5 w 5"/>
                <a:gd name="T15" fmla="*/ 0 h 6"/>
                <a:gd name="T16" fmla="*/ 5 w 5"/>
                <a:gd name="T17" fmla="*/ 1 h 6"/>
                <a:gd name="T18" fmla="*/ 4 w 5"/>
                <a:gd name="T19" fmla="*/ 1 h 6"/>
                <a:gd name="T20" fmla="*/ 4 w 5"/>
                <a:gd name="T21" fmla="*/ 2 h 6"/>
                <a:gd name="T22" fmla="*/ 4 w 5"/>
                <a:gd name="T23" fmla="*/ 4 h 6"/>
                <a:gd name="T24" fmla="*/ 3 w 5"/>
                <a:gd name="T25" fmla="*/ 4 h 6"/>
                <a:gd name="T26" fmla="*/ 3 w 5"/>
                <a:gd name="T27" fmla="*/ 5 h 6"/>
                <a:gd name="T28" fmla="*/ 4 w 5"/>
                <a:gd name="T29" fmla="*/ 5 h 6"/>
                <a:gd name="T30" fmla="*/ 4 w 5"/>
                <a:gd name="T31" fmla="*/ 6 h 6"/>
                <a:gd name="T32" fmla="*/ 3 w 5"/>
                <a:gd name="T33" fmla="*/ 6 h 6"/>
                <a:gd name="T34" fmla="*/ 1 w 5"/>
                <a:gd name="T35" fmla="*/ 6 h 6"/>
                <a:gd name="T36" fmla="*/ 1 w 5"/>
                <a:gd name="T37" fmla="*/ 5 h 6"/>
                <a:gd name="T38" fmla="*/ 1 w 5"/>
                <a:gd name="T39" fmla="*/ 4 h 6"/>
                <a:gd name="T40" fmla="*/ 1 w 5"/>
                <a:gd name="T4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" h="6">
                  <a:moveTo>
                    <a:pt x="1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6"/>
                  </a:lnTo>
                  <a:lnTo>
                    <a:pt x="3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81" name="Freeform 35516">
              <a:extLst>
                <a:ext uri="{FF2B5EF4-FFF2-40B4-BE49-F238E27FC236}">
                  <a16:creationId xmlns:a16="http://schemas.microsoft.com/office/drawing/2014/main" id="{55BE5515-E7D5-7BE0-7AEE-CDA39E746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9726" y="2789238"/>
              <a:ext cx="3175" cy="7938"/>
            </a:xfrm>
            <a:custGeom>
              <a:avLst/>
              <a:gdLst>
                <a:gd name="T0" fmla="*/ 0 w 2"/>
                <a:gd name="T1" fmla="*/ 4 h 5"/>
                <a:gd name="T2" fmla="*/ 0 w 2"/>
                <a:gd name="T3" fmla="*/ 2 h 5"/>
                <a:gd name="T4" fmla="*/ 0 w 2"/>
                <a:gd name="T5" fmla="*/ 1 h 5"/>
                <a:gd name="T6" fmla="*/ 0 w 2"/>
                <a:gd name="T7" fmla="*/ 0 h 5"/>
                <a:gd name="T8" fmla="*/ 1 w 2"/>
                <a:gd name="T9" fmla="*/ 0 h 5"/>
                <a:gd name="T10" fmla="*/ 1 w 2"/>
                <a:gd name="T11" fmla="*/ 1 h 5"/>
                <a:gd name="T12" fmla="*/ 1 w 2"/>
                <a:gd name="T13" fmla="*/ 2 h 5"/>
                <a:gd name="T14" fmla="*/ 1 w 2"/>
                <a:gd name="T15" fmla="*/ 4 h 5"/>
                <a:gd name="T16" fmla="*/ 2 w 2"/>
                <a:gd name="T17" fmla="*/ 4 h 5"/>
                <a:gd name="T18" fmla="*/ 2 w 2"/>
                <a:gd name="T19" fmla="*/ 5 h 5"/>
                <a:gd name="T20" fmla="*/ 1 w 2"/>
                <a:gd name="T21" fmla="*/ 5 h 5"/>
                <a:gd name="T22" fmla="*/ 0 w 2"/>
                <a:gd name="T23" fmla="*/ 5 h 5"/>
                <a:gd name="T24" fmla="*/ 0 w 2"/>
                <a:gd name="T2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" h="5">
                  <a:moveTo>
                    <a:pt x="0" y="4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82" name="Freeform 35517">
              <a:extLst>
                <a:ext uri="{FF2B5EF4-FFF2-40B4-BE49-F238E27FC236}">
                  <a16:creationId xmlns:a16="http://schemas.microsoft.com/office/drawing/2014/main" id="{33BE4D00-26DE-8DB5-32E2-500ED4CBC7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4013" y="2787651"/>
              <a:ext cx="4763" cy="11113"/>
            </a:xfrm>
            <a:custGeom>
              <a:avLst/>
              <a:gdLst>
                <a:gd name="T0" fmla="*/ 1 w 3"/>
                <a:gd name="T1" fmla="*/ 2 h 7"/>
                <a:gd name="T2" fmla="*/ 1 w 3"/>
                <a:gd name="T3" fmla="*/ 1 h 7"/>
                <a:gd name="T4" fmla="*/ 1 w 3"/>
                <a:gd name="T5" fmla="*/ 0 h 7"/>
                <a:gd name="T6" fmla="*/ 2 w 3"/>
                <a:gd name="T7" fmla="*/ 0 h 7"/>
                <a:gd name="T8" fmla="*/ 2 w 3"/>
                <a:gd name="T9" fmla="*/ 1 h 7"/>
                <a:gd name="T10" fmla="*/ 2 w 3"/>
                <a:gd name="T11" fmla="*/ 2 h 7"/>
                <a:gd name="T12" fmla="*/ 3 w 3"/>
                <a:gd name="T13" fmla="*/ 2 h 7"/>
                <a:gd name="T14" fmla="*/ 3 w 3"/>
                <a:gd name="T15" fmla="*/ 3 h 7"/>
                <a:gd name="T16" fmla="*/ 3 w 3"/>
                <a:gd name="T17" fmla="*/ 5 h 7"/>
                <a:gd name="T18" fmla="*/ 2 w 3"/>
                <a:gd name="T19" fmla="*/ 5 h 7"/>
                <a:gd name="T20" fmla="*/ 2 w 3"/>
                <a:gd name="T21" fmla="*/ 6 h 7"/>
                <a:gd name="T22" fmla="*/ 2 w 3"/>
                <a:gd name="T23" fmla="*/ 7 h 7"/>
                <a:gd name="T24" fmla="*/ 1 w 3"/>
                <a:gd name="T25" fmla="*/ 7 h 7"/>
                <a:gd name="T26" fmla="*/ 0 w 3"/>
                <a:gd name="T27" fmla="*/ 7 h 7"/>
                <a:gd name="T28" fmla="*/ 0 w 3"/>
                <a:gd name="T29" fmla="*/ 6 h 7"/>
                <a:gd name="T30" fmla="*/ 0 w 3"/>
                <a:gd name="T31" fmla="*/ 5 h 7"/>
                <a:gd name="T32" fmla="*/ 1 w 3"/>
                <a:gd name="T33" fmla="*/ 5 h 7"/>
                <a:gd name="T34" fmla="*/ 1 w 3"/>
                <a:gd name="T35" fmla="*/ 3 h 7"/>
                <a:gd name="T36" fmla="*/ 1 w 3"/>
                <a:gd name="T37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" h="7">
                  <a:moveTo>
                    <a:pt x="1" y="2"/>
                  </a:move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6"/>
                  </a:lnTo>
                  <a:lnTo>
                    <a:pt x="2" y="7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83" name="Freeform 35518">
              <a:extLst>
                <a:ext uri="{FF2B5EF4-FFF2-40B4-BE49-F238E27FC236}">
                  <a16:creationId xmlns:a16="http://schemas.microsoft.com/office/drawing/2014/main" id="{DC7CB1A5-EECB-E1AB-5B45-F6CEBCB07E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001" y="2740026"/>
              <a:ext cx="22225" cy="49213"/>
            </a:xfrm>
            <a:custGeom>
              <a:avLst/>
              <a:gdLst>
                <a:gd name="T0" fmla="*/ 5 w 14"/>
                <a:gd name="T1" fmla="*/ 0 h 31"/>
                <a:gd name="T2" fmla="*/ 6 w 14"/>
                <a:gd name="T3" fmla="*/ 1 h 31"/>
                <a:gd name="T4" fmla="*/ 9 w 14"/>
                <a:gd name="T5" fmla="*/ 1 h 31"/>
                <a:gd name="T6" fmla="*/ 10 w 14"/>
                <a:gd name="T7" fmla="*/ 3 h 31"/>
                <a:gd name="T8" fmla="*/ 10 w 14"/>
                <a:gd name="T9" fmla="*/ 5 h 31"/>
                <a:gd name="T10" fmla="*/ 11 w 14"/>
                <a:gd name="T11" fmla="*/ 6 h 31"/>
                <a:gd name="T12" fmla="*/ 11 w 14"/>
                <a:gd name="T13" fmla="*/ 9 h 31"/>
                <a:gd name="T14" fmla="*/ 11 w 14"/>
                <a:gd name="T15" fmla="*/ 12 h 31"/>
                <a:gd name="T16" fmla="*/ 12 w 14"/>
                <a:gd name="T17" fmla="*/ 13 h 31"/>
                <a:gd name="T18" fmla="*/ 12 w 14"/>
                <a:gd name="T19" fmla="*/ 14 h 31"/>
                <a:gd name="T20" fmla="*/ 12 w 14"/>
                <a:gd name="T21" fmla="*/ 17 h 31"/>
                <a:gd name="T22" fmla="*/ 14 w 14"/>
                <a:gd name="T23" fmla="*/ 18 h 31"/>
                <a:gd name="T24" fmla="*/ 14 w 14"/>
                <a:gd name="T25" fmla="*/ 21 h 31"/>
                <a:gd name="T26" fmla="*/ 14 w 14"/>
                <a:gd name="T27" fmla="*/ 23 h 31"/>
                <a:gd name="T28" fmla="*/ 12 w 14"/>
                <a:gd name="T29" fmla="*/ 24 h 31"/>
                <a:gd name="T30" fmla="*/ 12 w 14"/>
                <a:gd name="T31" fmla="*/ 27 h 31"/>
                <a:gd name="T32" fmla="*/ 11 w 14"/>
                <a:gd name="T33" fmla="*/ 28 h 31"/>
                <a:gd name="T34" fmla="*/ 11 w 14"/>
                <a:gd name="T35" fmla="*/ 31 h 31"/>
                <a:gd name="T36" fmla="*/ 9 w 14"/>
                <a:gd name="T37" fmla="*/ 31 h 31"/>
                <a:gd name="T38" fmla="*/ 7 w 14"/>
                <a:gd name="T39" fmla="*/ 30 h 31"/>
                <a:gd name="T40" fmla="*/ 6 w 14"/>
                <a:gd name="T41" fmla="*/ 28 h 31"/>
                <a:gd name="T42" fmla="*/ 5 w 14"/>
                <a:gd name="T43" fmla="*/ 27 h 31"/>
                <a:gd name="T44" fmla="*/ 3 w 14"/>
                <a:gd name="T45" fmla="*/ 26 h 31"/>
                <a:gd name="T46" fmla="*/ 2 w 14"/>
                <a:gd name="T47" fmla="*/ 24 h 31"/>
                <a:gd name="T48" fmla="*/ 2 w 14"/>
                <a:gd name="T49" fmla="*/ 22 h 31"/>
                <a:gd name="T50" fmla="*/ 1 w 14"/>
                <a:gd name="T51" fmla="*/ 21 h 31"/>
                <a:gd name="T52" fmla="*/ 2 w 14"/>
                <a:gd name="T53" fmla="*/ 19 h 31"/>
                <a:gd name="T54" fmla="*/ 3 w 14"/>
                <a:gd name="T55" fmla="*/ 18 h 31"/>
                <a:gd name="T56" fmla="*/ 3 w 14"/>
                <a:gd name="T57" fmla="*/ 15 h 31"/>
                <a:gd name="T58" fmla="*/ 2 w 14"/>
                <a:gd name="T59" fmla="*/ 14 h 31"/>
                <a:gd name="T60" fmla="*/ 1 w 14"/>
                <a:gd name="T61" fmla="*/ 14 h 31"/>
                <a:gd name="T62" fmla="*/ 0 w 14"/>
                <a:gd name="T63" fmla="*/ 13 h 31"/>
                <a:gd name="T64" fmla="*/ 1 w 14"/>
                <a:gd name="T65" fmla="*/ 12 h 31"/>
                <a:gd name="T66" fmla="*/ 2 w 14"/>
                <a:gd name="T67" fmla="*/ 10 h 31"/>
                <a:gd name="T68" fmla="*/ 2 w 14"/>
                <a:gd name="T69" fmla="*/ 8 h 31"/>
                <a:gd name="T70" fmla="*/ 2 w 14"/>
                <a:gd name="T71" fmla="*/ 5 h 31"/>
                <a:gd name="T72" fmla="*/ 3 w 14"/>
                <a:gd name="T73" fmla="*/ 4 h 31"/>
                <a:gd name="T74" fmla="*/ 5 w 14"/>
                <a:gd name="T7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" h="31">
                  <a:moveTo>
                    <a:pt x="5" y="1"/>
                  </a:moveTo>
                  <a:lnTo>
                    <a:pt x="5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7" y="1"/>
                  </a:lnTo>
                  <a:lnTo>
                    <a:pt x="9" y="1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11" y="5"/>
                  </a:lnTo>
                  <a:lnTo>
                    <a:pt x="11" y="6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1" y="10"/>
                  </a:lnTo>
                  <a:lnTo>
                    <a:pt x="11" y="12"/>
                  </a:lnTo>
                  <a:lnTo>
                    <a:pt x="11" y="13"/>
                  </a:lnTo>
                  <a:lnTo>
                    <a:pt x="12" y="13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2" y="15"/>
                  </a:lnTo>
                  <a:lnTo>
                    <a:pt x="12" y="17"/>
                  </a:lnTo>
                  <a:lnTo>
                    <a:pt x="14" y="17"/>
                  </a:lnTo>
                  <a:lnTo>
                    <a:pt x="14" y="18"/>
                  </a:lnTo>
                  <a:lnTo>
                    <a:pt x="14" y="19"/>
                  </a:lnTo>
                  <a:lnTo>
                    <a:pt x="14" y="21"/>
                  </a:lnTo>
                  <a:lnTo>
                    <a:pt x="14" y="22"/>
                  </a:lnTo>
                  <a:lnTo>
                    <a:pt x="14" y="23"/>
                  </a:lnTo>
                  <a:lnTo>
                    <a:pt x="14" y="24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12" y="27"/>
                  </a:lnTo>
                  <a:lnTo>
                    <a:pt x="12" y="28"/>
                  </a:lnTo>
                  <a:lnTo>
                    <a:pt x="11" y="28"/>
                  </a:lnTo>
                  <a:lnTo>
                    <a:pt x="11" y="30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1"/>
                  </a:lnTo>
                  <a:lnTo>
                    <a:pt x="7" y="31"/>
                  </a:lnTo>
                  <a:lnTo>
                    <a:pt x="7" y="30"/>
                  </a:lnTo>
                  <a:lnTo>
                    <a:pt x="7" y="28"/>
                  </a:lnTo>
                  <a:lnTo>
                    <a:pt x="6" y="28"/>
                  </a:lnTo>
                  <a:lnTo>
                    <a:pt x="5" y="28"/>
                  </a:lnTo>
                  <a:lnTo>
                    <a:pt x="5" y="27"/>
                  </a:lnTo>
                  <a:lnTo>
                    <a:pt x="3" y="27"/>
                  </a:lnTo>
                  <a:lnTo>
                    <a:pt x="3" y="26"/>
                  </a:lnTo>
                  <a:lnTo>
                    <a:pt x="2" y="26"/>
                  </a:lnTo>
                  <a:lnTo>
                    <a:pt x="2" y="24"/>
                  </a:lnTo>
                  <a:lnTo>
                    <a:pt x="2" y="23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2" y="21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3" y="14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5" y="3"/>
                  </a:lnTo>
                  <a:lnTo>
                    <a:pt x="5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84" name="Freeform 35519">
              <a:extLst>
                <a:ext uri="{FF2B5EF4-FFF2-40B4-BE49-F238E27FC236}">
                  <a16:creationId xmlns:a16="http://schemas.microsoft.com/office/drawing/2014/main" id="{1C70F03D-E130-70CB-C067-3E6872E06F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2388" y="2681288"/>
              <a:ext cx="73025" cy="100013"/>
            </a:xfrm>
            <a:custGeom>
              <a:avLst/>
              <a:gdLst>
                <a:gd name="T0" fmla="*/ 21 w 46"/>
                <a:gd name="T1" fmla="*/ 0 h 63"/>
                <a:gd name="T2" fmla="*/ 24 w 46"/>
                <a:gd name="T3" fmla="*/ 1 h 63"/>
                <a:gd name="T4" fmla="*/ 27 w 46"/>
                <a:gd name="T5" fmla="*/ 2 h 63"/>
                <a:gd name="T6" fmla="*/ 30 w 46"/>
                <a:gd name="T7" fmla="*/ 2 h 63"/>
                <a:gd name="T8" fmla="*/ 34 w 46"/>
                <a:gd name="T9" fmla="*/ 2 h 63"/>
                <a:gd name="T10" fmla="*/ 37 w 46"/>
                <a:gd name="T11" fmla="*/ 3 h 63"/>
                <a:gd name="T12" fmla="*/ 38 w 46"/>
                <a:gd name="T13" fmla="*/ 6 h 63"/>
                <a:gd name="T14" fmla="*/ 39 w 46"/>
                <a:gd name="T15" fmla="*/ 9 h 63"/>
                <a:gd name="T16" fmla="*/ 39 w 46"/>
                <a:gd name="T17" fmla="*/ 12 h 63"/>
                <a:gd name="T18" fmla="*/ 39 w 46"/>
                <a:gd name="T19" fmla="*/ 16 h 63"/>
                <a:gd name="T20" fmla="*/ 39 w 46"/>
                <a:gd name="T21" fmla="*/ 20 h 63"/>
                <a:gd name="T22" fmla="*/ 41 w 46"/>
                <a:gd name="T23" fmla="*/ 21 h 63"/>
                <a:gd name="T24" fmla="*/ 43 w 46"/>
                <a:gd name="T25" fmla="*/ 23 h 63"/>
                <a:gd name="T26" fmla="*/ 43 w 46"/>
                <a:gd name="T27" fmla="*/ 27 h 63"/>
                <a:gd name="T28" fmla="*/ 45 w 46"/>
                <a:gd name="T29" fmla="*/ 29 h 63"/>
                <a:gd name="T30" fmla="*/ 46 w 46"/>
                <a:gd name="T31" fmla="*/ 32 h 63"/>
                <a:gd name="T32" fmla="*/ 46 w 46"/>
                <a:gd name="T33" fmla="*/ 36 h 63"/>
                <a:gd name="T34" fmla="*/ 46 w 46"/>
                <a:gd name="T35" fmla="*/ 40 h 63"/>
                <a:gd name="T36" fmla="*/ 46 w 46"/>
                <a:gd name="T37" fmla="*/ 43 h 63"/>
                <a:gd name="T38" fmla="*/ 43 w 46"/>
                <a:gd name="T39" fmla="*/ 45 h 63"/>
                <a:gd name="T40" fmla="*/ 43 w 46"/>
                <a:gd name="T41" fmla="*/ 49 h 63"/>
                <a:gd name="T42" fmla="*/ 41 w 46"/>
                <a:gd name="T43" fmla="*/ 50 h 63"/>
                <a:gd name="T44" fmla="*/ 39 w 46"/>
                <a:gd name="T45" fmla="*/ 51 h 63"/>
                <a:gd name="T46" fmla="*/ 37 w 46"/>
                <a:gd name="T47" fmla="*/ 52 h 63"/>
                <a:gd name="T48" fmla="*/ 36 w 46"/>
                <a:gd name="T49" fmla="*/ 55 h 63"/>
                <a:gd name="T50" fmla="*/ 33 w 46"/>
                <a:gd name="T51" fmla="*/ 56 h 63"/>
                <a:gd name="T52" fmla="*/ 30 w 46"/>
                <a:gd name="T53" fmla="*/ 58 h 63"/>
                <a:gd name="T54" fmla="*/ 27 w 46"/>
                <a:gd name="T55" fmla="*/ 58 h 63"/>
                <a:gd name="T56" fmla="*/ 24 w 46"/>
                <a:gd name="T57" fmla="*/ 59 h 63"/>
                <a:gd name="T58" fmla="*/ 21 w 46"/>
                <a:gd name="T59" fmla="*/ 60 h 63"/>
                <a:gd name="T60" fmla="*/ 20 w 46"/>
                <a:gd name="T61" fmla="*/ 61 h 63"/>
                <a:gd name="T62" fmla="*/ 18 w 46"/>
                <a:gd name="T63" fmla="*/ 63 h 63"/>
                <a:gd name="T64" fmla="*/ 16 w 46"/>
                <a:gd name="T65" fmla="*/ 63 h 63"/>
                <a:gd name="T66" fmla="*/ 14 w 46"/>
                <a:gd name="T67" fmla="*/ 61 h 63"/>
                <a:gd name="T68" fmla="*/ 11 w 46"/>
                <a:gd name="T69" fmla="*/ 60 h 63"/>
                <a:gd name="T70" fmla="*/ 9 w 46"/>
                <a:gd name="T71" fmla="*/ 58 h 63"/>
                <a:gd name="T72" fmla="*/ 7 w 46"/>
                <a:gd name="T73" fmla="*/ 55 h 63"/>
                <a:gd name="T74" fmla="*/ 6 w 46"/>
                <a:gd name="T75" fmla="*/ 52 h 63"/>
                <a:gd name="T76" fmla="*/ 5 w 46"/>
                <a:gd name="T77" fmla="*/ 51 h 63"/>
                <a:gd name="T78" fmla="*/ 3 w 46"/>
                <a:gd name="T79" fmla="*/ 49 h 63"/>
                <a:gd name="T80" fmla="*/ 2 w 46"/>
                <a:gd name="T81" fmla="*/ 46 h 63"/>
                <a:gd name="T82" fmla="*/ 1 w 46"/>
                <a:gd name="T83" fmla="*/ 43 h 63"/>
                <a:gd name="T84" fmla="*/ 1 w 46"/>
                <a:gd name="T85" fmla="*/ 40 h 63"/>
                <a:gd name="T86" fmla="*/ 0 w 46"/>
                <a:gd name="T87" fmla="*/ 37 h 63"/>
                <a:gd name="T88" fmla="*/ 0 w 46"/>
                <a:gd name="T89" fmla="*/ 36 h 63"/>
                <a:gd name="T90" fmla="*/ 1 w 46"/>
                <a:gd name="T91" fmla="*/ 33 h 63"/>
                <a:gd name="T92" fmla="*/ 1 w 46"/>
                <a:gd name="T93" fmla="*/ 29 h 63"/>
                <a:gd name="T94" fmla="*/ 1 w 46"/>
                <a:gd name="T95" fmla="*/ 25 h 63"/>
                <a:gd name="T96" fmla="*/ 2 w 46"/>
                <a:gd name="T97" fmla="*/ 23 h 63"/>
                <a:gd name="T98" fmla="*/ 2 w 46"/>
                <a:gd name="T99" fmla="*/ 20 h 63"/>
                <a:gd name="T100" fmla="*/ 3 w 46"/>
                <a:gd name="T101" fmla="*/ 18 h 63"/>
                <a:gd name="T102" fmla="*/ 3 w 46"/>
                <a:gd name="T103" fmla="*/ 14 h 63"/>
                <a:gd name="T104" fmla="*/ 5 w 46"/>
                <a:gd name="T105" fmla="*/ 11 h 63"/>
                <a:gd name="T106" fmla="*/ 6 w 46"/>
                <a:gd name="T107" fmla="*/ 9 h 63"/>
                <a:gd name="T108" fmla="*/ 7 w 46"/>
                <a:gd name="T109" fmla="*/ 6 h 63"/>
                <a:gd name="T110" fmla="*/ 10 w 46"/>
                <a:gd name="T111" fmla="*/ 5 h 63"/>
                <a:gd name="T112" fmla="*/ 12 w 46"/>
                <a:gd name="T113" fmla="*/ 3 h 63"/>
                <a:gd name="T114" fmla="*/ 14 w 46"/>
                <a:gd name="T115" fmla="*/ 3 h 63"/>
                <a:gd name="T116" fmla="*/ 15 w 46"/>
                <a:gd name="T117" fmla="*/ 3 h 63"/>
                <a:gd name="T118" fmla="*/ 18 w 46"/>
                <a:gd name="T119" fmla="*/ 2 h 63"/>
                <a:gd name="T120" fmla="*/ 20 w 46"/>
                <a:gd name="T121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6" h="63">
                  <a:moveTo>
                    <a:pt x="20" y="1"/>
                  </a:moveTo>
                  <a:lnTo>
                    <a:pt x="20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3" y="1"/>
                  </a:lnTo>
                  <a:lnTo>
                    <a:pt x="24" y="1"/>
                  </a:lnTo>
                  <a:lnTo>
                    <a:pt x="25" y="1"/>
                  </a:lnTo>
                  <a:lnTo>
                    <a:pt x="27" y="1"/>
                  </a:lnTo>
                  <a:lnTo>
                    <a:pt x="27" y="2"/>
                  </a:lnTo>
                  <a:lnTo>
                    <a:pt x="28" y="2"/>
                  </a:lnTo>
                  <a:lnTo>
                    <a:pt x="29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3" y="2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6" y="3"/>
                  </a:lnTo>
                  <a:lnTo>
                    <a:pt x="37" y="3"/>
                  </a:lnTo>
                  <a:lnTo>
                    <a:pt x="37" y="5"/>
                  </a:lnTo>
                  <a:lnTo>
                    <a:pt x="38" y="5"/>
                  </a:lnTo>
                  <a:lnTo>
                    <a:pt x="38" y="6"/>
                  </a:lnTo>
                  <a:lnTo>
                    <a:pt x="39" y="6"/>
                  </a:lnTo>
                  <a:lnTo>
                    <a:pt x="39" y="7"/>
                  </a:lnTo>
                  <a:lnTo>
                    <a:pt x="39" y="9"/>
                  </a:lnTo>
                  <a:lnTo>
                    <a:pt x="39" y="10"/>
                  </a:lnTo>
                  <a:lnTo>
                    <a:pt x="39" y="11"/>
                  </a:lnTo>
                  <a:lnTo>
                    <a:pt x="39" y="12"/>
                  </a:lnTo>
                  <a:lnTo>
                    <a:pt x="39" y="14"/>
                  </a:lnTo>
                  <a:lnTo>
                    <a:pt x="39" y="15"/>
                  </a:lnTo>
                  <a:lnTo>
                    <a:pt x="39" y="16"/>
                  </a:lnTo>
                  <a:lnTo>
                    <a:pt x="39" y="18"/>
                  </a:lnTo>
                  <a:lnTo>
                    <a:pt x="39" y="19"/>
                  </a:lnTo>
                  <a:lnTo>
                    <a:pt x="39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1"/>
                  </a:lnTo>
                  <a:lnTo>
                    <a:pt x="42" y="21"/>
                  </a:lnTo>
                  <a:lnTo>
                    <a:pt x="43" y="21"/>
                  </a:lnTo>
                  <a:lnTo>
                    <a:pt x="43" y="23"/>
                  </a:lnTo>
                  <a:lnTo>
                    <a:pt x="43" y="24"/>
                  </a:lnTo>
                  <a:lnTo>
                    <a:pt x="43" y="25"/>
                  </a:lnTo>
                  <a:lnTo>
                    <a:pt x="43" y="27"/>
                  </a:lnTo>
                  <a:lnTo>
                    <a:pt x="43" y="28"/>
                  </a:lnTo>
                  <a:lnTo>
                    <a:pt x="45" y="28"/>
                  </a:lnTo>
                  <a:lnTo>
                    <a:pt x="45" y="29"/>
                  </a:lnTo>
                  <a:lnTo>
                    <a:pt x="45" y="31"/>
                  </a:lnTo>
                  <a:lnTo>
                    <a:pt x="45" y="32"/>
                  </a:lnTo>
                  <a:lnTo>
                    <a:pt x="46" y="32"/>
                  </a:lnTo>
                  <a:lnTo>
                    <a:pt x="46" y="33"/>
                  </a:lnTo>
                  <a:lnTo>
                    <a:pt x="46" y="34"/>
                  </a:lnTo>
                  <a:lnTo>
                    <a:pt x="46" y="36"/>
                  </a:lnTo>
                  <a:lnTo>
                    <a:pt x="46" y="37"/>
                  </a:lnTo>
                  <a:lnTo>
                    <a:pt x="46" y="38"/>
                  </a:lnTo>
                  <a:lnTo>
                    <a:pt x="46" y="40"/>
                  </a:lnTo>
                  <a:lnTo>
                    <a:pt x="46" y="41"/>
                  </a:lnTo>
                  <a:lnTo>
                    <a:pt x="46" y="42"/>
                  </a:lnTo>
                  <a:lnTo>
                    <a:pt x="46" y="43"/>
                  </a:lnTo>
                  <a:lnTo>
                    <a:pt x="45" y="43"/>
                  </a:lnTo>
                  <a:lnTo>
                    <a:pt x="45" y="45"/>
                  </a:lnTo>
                  <a:lnTo>
                    <a:pt x="43" y="45"/>
                  </a:lnTo>
                  <a:lnTo>
                    <a:pt x="43" y="46"/>
                  </a:lnTo>
                  <a:lnTo>
                    <a:pt x="43" y="47"/>
                  </a:lnTo>
                  <a:lnTo>
                    <a:pt x="43" y="49"/>
                  </a:lnTo>
                  <a:lnTo>
                    <a:pt x="43" y="50"/>
                  </a:lnTo>
                  <a:lnTo>
                    <a:pt x="42" y="50"/>
                  </a:lnTo>
                  <a:lnTo>
                    <a:pt x="41" y="50"/>
                  </a:lnTo>
                  <a:lnTo>
                    <a:pt x="39" y="50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38" y="51"/>
                  </a:lnTo>
                  <a:lnTo>
                    <a:pt x="38" y="52"/>
                  </a:lnTo>
                  <a:lnTo>
                    <a:pt x="37" y="52"/>
                  </a:lnTo>
                  <a:lnTo>
                    <a:pt x="37" y="54"/>
                  </a:lnTo>
                  <a:lnTo>
                    <a:pt x="36" y="54"/>
                  </a:lnTo>
                  <a:lnTo>
                    <a:pt x="36" y="55"/>
                  </a:lnTo>
                  <a:lnTo>
                    <a:pt x="34" y="55"/>
                  </a:lnTo>
                  <a:lnTo>
                    <a:pt x="34" y="56"/>
                  </a:lnTo>
                  <a:lnTo>
                    <a:pt x="33" y="56"/>
                  </a:lnTo>
                  <a:lnTo>
                    <a:pt x="32" y="56"/>
                  </a:lnTo>
                  <a:lnTo>
                    <a:pt x="32" y="58"/>
                  </a:lnTo>
                  <a:lnTo>
                    <a:pt x="30" y="58"/>
                  </a:lnTo>
                  <a:lnTo>
                    <a:pt x="29" y="58"/>
                  </a:lnTo>
                  <a:lnTo>
                    <a:pt x="28" y="58"/>
                  </a:lnTo>
                  <a:lnTo>
                    <a:pt x="27" y="58"/>
                  </a:lnTo>
                  <a:lnTo>
                    <a:pt x="25" y="58"/>
                  </a:lnTo>
                  <a:lnTo>
                    <a:pt x="24" y="58"/>
                  </a:lnTo>
                  <a:lnTo>
                    <a:pt x="24" y="59"/>
                  </a:lnTo>
                  <a:lnTo>
                    <a:pt x="24" y="60"/>
                  </a:lnTo>
                  <a:lnTo>
                    <a:pt x="23" y="60"/>
                  </a:lnTo>
                  <a:lnTo>
                    <a:pt x="21" y="60"/>
                  </a:lnTo>
                  <a:lnTo>
                    <a:pt x="20" y="60"/>
                  </a:lnTo>
                  <a:lnTo>
                    <a:pt x="20" y="61"/>
                  </a:lnTo>
                  <a:lnTo>
                    <a:pt x="20" y="61"/>
                  </a:lnTo>
                  <a:lnTo>
                    <a:pt x="19" y="61"/>
                  </a:lnTo>
                  <a:lnTo>
                    <a:pt x="19" y="63"/>
                  </a:lnTo>
                  <a:lnTo>
                    <a:pt x="18" y="63"/>
                  </a:lnTo>
                  <a:lnTo>
                    <a:pt x="18" y="61"/>
                  </a:lnTo>
                  <a:lnTo>
                    <a:pt x="16" y="61"/>
                  </a:lnTo>
                  <a:lnTo>
                    <a:pt x="16" y="63"/>
                  </a:lnTo>
                  <a:lnTo>
                    <a:pt x="15" y="63"/>
                  </a:lnTo>
                  <a:lnTo>
                    <a:pt x="15" y="61"/>
                  </a:lnTo>
                  <a:lnTo>
                    <a:pt x="14" y="61"/>
                  </a:lnTo>
                  <a:lnTo>
                    <a:pt x="12" y="61"/>
                  </a:lnTo>
                  <a:lnTo>
                    <a:pt x="11" y="61"/>
                  </a:lnTo>
                  <a:lnTo>
                    <a:pt x="11" y="60"/>
                  </a:lnTo>
                  <a:lnTo>
                    <a:pt x="10" y="60"/>
                  </a:lnTo>
                  <a:lnTo>
                    <a:pt x="10" y="59"/>
                  </a:lnTo>
                  <a:lnTo>
                    <a:pt x="9" y="58"/>
                  </a:lnTo>
                  <a:lnTo>
                    <a:pt x="9" y="56"/>
                  </a:lnTo>
                  <a:lnTo>
                    <a:pt x="7" y="56"/>
                  </a:lnTo>
                  <a:lnTo>
                    <a:pt x="7" y="55"/>
                  </a:lnTo>
                  <a:lnTo>
                    <a:pt x="7" y="54"/>
                  </a:lnTo>
                  <a:lnTo>
                    <a:pt x="6" y="54"/>
                  </a:lnTo>
                  <a:lnTo>
                    <a:pt x="6" y="52"/>
                  </a:lnTo>
                  <a:lnTo>
                    <a:pt x="5" y="52"/>
                  </a:lnTo>
                  <a:lnTo>
                    <a:pt x="5" y="51"/>
                  </a:lnTo>
                  <a:lnTo>
                    <a:pt x="5" y="51"/>
                  </a:lnTo>
                  <a:lnTo>
                    <a:pt x="5" y="50"/>
                  </a:lnTo>
                  <a:lnTo>
                    <a:pt x="5" y="49"/>
                  </a:lnTo>
                  <a:lnTo>
                    <a:pt x="3" y="49"/>
                  </a:lnTo>
                  <a:lnTo>
                    <a:pt x="3" y="47"/>
                  </a:lnTo>
                  <a:lnTo>
                    <a:pt x="3" y="46"/>
                  </a:lnTo>
                  <a:lnTo>
                    <a:pt x="2" y="46"/>
                  </a:lnTo>
                  <a:lnTo>
                    <a:pt x="2" y="45"/>
                  </a:lnTo>
                  <a:lnTo>
                    <a:pt x="2" y="43"/>
                  </a:lnTo>
                  <a:lnTo>
                    <a:pt x="1" y="43"/>
                  </a:lnTo>
                  <a:lnTo>
                    <a:pt x="1" y="42"/>
                  </a:lnTo>
                  <a:lnTo>
                    <a:pt x="1" y="41"/>
                  </a:lnTo>
                  <a:lnTo>
                    <a:pt x="1" y="40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1" y="34"/>
                  </a:lnTo>
                  <a:lnTo>
                    <a:pt x="1" y="33"/>
                  </a:lnTo>
                  <a:lnTo>
                    <a:pt x="1" y="32"/>
                  </a:lnTo>
                  <a:lnTo>
                    <a:pt x="1" y="31"/>
                  </a:lnTo>
                  <a:lnTo>
                    <a:pt x="1" y="29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1" y="25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2" y="23"/>
                  </a:lnTo>
                  <a:lnTo>
                    <a:pt x="2" y="21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3" y="18"/>
                  </a:lnTo>
                  <a:lnTo>
                    <a:pt x="3" y="16"/>
                  </a:lnTo>
                  <a:lnTo>
                    <a:pt x="3" y="15"/>
                  </a:lnTo>
                  <a:lnTo>
                    <a:pt x="3" y="14"/>
                  </a:lnTo>
                  <a:lnTo>
                    <a:pt x="5" y="14"/>
                  </a:lnTo>
                  <a:lnTo>
                    <a:pt x="5" y="12"/>
                  </a:lnTo>
                  <a:lnTo>
                    <a:pt x="5" y="11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6" y="9"/>
                  </a:lnTo>
                  <a:lnTo>
                    <a:pt x="6" y="7"/>
                  </a:lnTo>
                  <a:lnTo>
                    <a:pt x="7" y="7"/>
                  </a:lnTo>
                  <a:lnTo>
                    <a:pt x="7" y="6"/>
                  </a:lnTo>
                  <a:lnTo>
                    <a:pt x="9" y="6"/>
                  </a:lnTo>
                  <a:lnTo>
                    <a:pt x="10" y="6"/>
                  </a:lnTo>
                  <a:lnTo>
                    <a:pt x="10" y="5"/>
                  </a:lnTo>
                  <a:lnTo>
                    <a:pt x="11" y="5"/>
                  </a:lnTo>
                  <a:lnTo>
                    <a:pt x="11" y="3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5" y="3"/>
                  </a:lnTo>
                  <a:lnTo>
                    <a:pt x="16" y="3"/>
                  </a:lnTo>
                  <a:lnTo>
                    <a:pt x="18" y="3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19" y="1"/>
                  </a:lnTo>
                  <a:lnTo>
                    <a:pt x="20" y="1"/>
                  </a:lnTo>
                  <a:lnTo>
                    <a:pt x="2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85" name="Freeform 35520">
              <a:extLst>
                <a:ext uri="{FF2B5EF4-FFF2-40B4-BE49-F238E27FC236}">
                  <a16:creationId xmlns:a16="http://schemas.microsoft.com/office/drawing/2014/main" id="{843905D5-0C48-B398-5AEC-B06EAB2D0D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1513" y="2770188"/>
              <a:ext cx="4763" cy="6350"/>
            </a:xfrm>
            <a:custGeom>
              <a:avLst/>
              <a:gdLst>
                <a:gd name="T0" fmla="*/ 0 w 3"/>
                <a:gd name="T1" fmla="*/ 2 h 4"/>
                <a:gd name="T2" fmla="*/ 0 w 3"/>
                <a:gd name="T3" fmla="*/ 0 h 4"/>
                <a:gd name="T4" fmla="*/ 2 w 3"/>
                <a:gd name="T5" fmla="*/ 0 h 4"/>
                <a:gd name="T6" fmla="*/ 2 w 3"/>
                <a:gd name="T7" fmla="*/ 2 h 4"/>
                <a:gd name="T8" fmla="*/ 3 w 3"/>
                <a:gd name="T9" fmla="*/ 2 h 4"/>
                <a:gd name="T10" fmla="*/ 3 w 3"/>
                <a:gd name="T11" fmla="*/ 3 h 4"/>
                <a:gd name="T12" fmla="*/ 3 w 3"/>
                <a:gd name="T13" fmla="*/ 4 h 4"/>
                <a:gd name="T14" fmla="*/ 2 w 3"/>
                <a:gd name="T15" fmla="*/ 4 h 4"/>
                <a:gd name="T16" fmla="*/ 2 w 3"/>
                <a:gd name="T17" fmla="*/ 3 h 4"/>
                <a:gd name="T18" fmla="*/ 0 w 3"/>
                <a:gd name="T19" fmla="*/ 3 h 4"/>
                <a:gd name="T20" fmla="*/ 0 w 3"/>
                <a:gd name="T2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86" name="Freeform 35521">
              <a:extLst>
                <a:ext uri="{FF2B5EF4-FFF2-40B4-BE49-F238E27FC236}">
                  <a16:creationId xmlns:a16="http://schemas.microsoft.com/office/drawing/2014/main" id="{71868B03-20A7-326D-0CC8-C23FEC56DB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6101" y="2767013"/>
              <a:ext cx="7938" cy="3175"/>
            </a:xfrm>
            <a:custGeom>
              <a:avLst/>
              <a:gdLst>
                <a:gd name="T0" fmla="*/ 1 w 5"/>
                <a:gd name="T1" fmla="*/ 1 h 2"/>
                <a:gd name="T2" fmla="*/ 0 w 5"/>
                <a:gd name="T3" fmla="*/ 1 h 2"/>
                <a:gd name="T4" fmla="*/ 0 w 5"/>
                <a:gd name="T5" fmla="*/ 0 h 2"/>
                <a:gd name="T6" fmla="*/ 1 w 5"/>
                <a:gd name="T7" fmla="*/ 0 h 2"/>
                <a:gd name="T8" fmla="*/ 3 w 5"/>
                <a:gd name="T9" fmla="*/ 0 h 2"/>
                <a:gd name="T10" fmla="*/ 4 w 5"/>
                <a:gd name="T11" fmla="*/ 0 h 2"/>
                <a:gd name="T12" fmla="*/ 5 w 5"/>
                <a:gd name="T13" fmla="*/ 0 h 2"/>
                <a:gd name="T14" fmla="*/ 5 w 5"/>
                <a:gd name="T15" fmla="*/ 1 h 2"/>
                <a:gd name="T16" fmla="*/ 4 w 5"/>
                <a:gd name="T17" fmla="*/ 1 h 2"/>
                <a:gd name="T18" fmla="*/ 3 w 5"/>
                <a:gd name="T19" fmla="*/ 1 h 2"/>
                <a:gd name="T20" fmla="*/ 3 w 5"/>
                <a:gd name="T21" fmla="*/ 2 h 2"/>
                <a:gd name="T22" fmla="*/ 1 w 5"/>
                <a:gd name="T23" fmla="*/ 2 h 2"/>
                <a:gd name="T24" fmla="*/ 1 w 5"/>
                <a:gd name="T2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2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87" name="Freeform 35522">
              <a:extLst>
                <a:ext uri="{FF2B5EF4-FFF2-40B4-BE49-F238E27FC236}">
                  <a16:creationId xmlns:a16="http://schemas.microsoft.com/office/drawing/2014/main" id="{AEE6C2EB-35DD-5307-4F40-8B271098B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9763" y="2754313"/>
              <a:ext cx="6350" cy="7938"/>
            </a:xfrm>
            <a:custGeom>
              <a:avLst/>
              <a:gdLst>
                <a:gd name="T0" fmla="*/ 0 w 4"/>
                <a:gd name="T1" fmla="*/ 3 h 5"/>
                <a:gd name="T2" fmla="*/ 0 w 4"/>
                <a:gd name="T3" fmla="*/ 1 h 5"/>
                <a:gd name="T4" fmla="*/ 1 w 4"/>
                <a:gd name="T5" fmla="*/ 1 h 5"/>
                <a:gd name="T6" fmla="*/ 1 w 4"/>
                <a:gd name="T7" fmla="*/ 0 h 5"/>
                <a:gd name="T8" fmla="*/ 2 w 4"/>
                <a:gd name="T9" fmla="*/ 0 h 5"/>
                <a:gd name="T10" fmla="*/ 2 w 4"/>
                <a:gd name="T11" fmla="*/ 1 h 5"/>
                <a:gd name="T12" fmla="*/ 2 w 4"/>
                <a:gd name="T13" fmla="*/ 3 h 5"/>
                <a:gd name="T14" fmla="*/ 4 w 4"/>
                <a:gd name="T15" fmla="*/ 3 h 5"/>
                <a:gd name="T16" fmla="*/ 4 w 4"/>
                <a:gd name="T17" fmla="*/ 4 h 5"/>
                <a:gd name="T18" fmla="*/ 2 w 4"/>
                <a:gd name="T19" fmla="*/ 4 h 5"/>
                <a:gd name="T20" fmla="*/ 2 w 4"/>
                <a:gd name="T21" fmla="*/ 5 h 5"/>
                <a:gd name="T22" fmla="*/ 1 w 4"/>
                <a:gd name="T23" fmla="*/ 5 h 5"/>
                <a:gd name="T24" fmla="*/ 1 w 4"/>
                <a:gd name="T25" fmla="*/ 4 h 5"/>
                <a:gd name="T26" fmla="*/ 0 w 4"/>
                <a:gd name="T27" fmla="*/ 4 h 5"/>
                <a:gd name="T28" fmla="*/ 0 w 4"/>
                <a:gd name="T2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5">
                  <a:moveTo>
                    <a:pt x="0" y="3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4" y="3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88" name="Freeform 35523">
              <a:extLst>
                <a:ext uri="{FF2B5EF4-FFF2-40B4-BE49-F238E27FC236}">
                  <a16:creationId xmlns:a16="http://schemas.microsoft.com/office/drawing/2014/main" id="{A03681DE-01D0-E8C0-5F4F-12A3427C7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4488" y="2733676"/>
              <a:ext cx="12700" cy="19050"/>
            </a:xfrm>
            <a:custGeom>
              <a:avLst/>
              <a:gdLst>
                <a:gd name="T0" fmla="*/ 6 w 8"/>
                <a:gd name="T1" fmla="*/ 1 h 12"/>
                <a:gd name="T2" fmla="*/ 6 w 8"/>
                <a:gd name="T3" fmla="*/ 0 h 12"/>
                <a:gd name="T4" fmla="*/ 7 w 8"/>
                <a:gd name="T5" fmla="*/ 0 h 12"/>
                <a:gd name="T6" fmla="*/ 7 w 8"/>
                <a:gd name="T7" fmla="*/ 1 h 12"/>
                <a:gd name="T8" fmla="*/ 8 w 8"/>
                <a:gd name="T9" fmla="*/ 1 h 12"/>
                <a:gd name="T10" fmla="*/ 8 w 8"/>
                <a:gd name="T11" fmla="*/ 3 h 12"/>
                <a:gd name="T12" fmla="*/ 8 w 8"/>
                <a:gd name="T13" fmla="*/ 4 h 12"/>
                <a:gd name="T14" fmla="*/ 8 w 8"/>
                <a:gd name="T15" fmla="*/ 5 h 12"/>
                <a:gd name="T16" fmla="*/ 8 w 8"/>
                <a:gd name="T17" fmla="*/ 7 h 12"/>
                <a:gd name="T18" fmla="*/ 8 w 8"/>
                <a:gd name="T19" fmla="*/ 8 h 12"/>
                <a:gd name="T20" fmla="*/ 7 w 8"/>
                <a:gd name="T21" fmla="*/ 8 h 12"/>
                <a:gd name="T22" fmla="*/ 6 w 8"/>
                <a:gd name="T23" fmla="*/ 8 h 12"/>
                <a:gd name="T24" fmla="*/ 6 w 8"/>
                <a:gd name="T25" fmla="*/ 9 h 12"/>
                <a:gd name="T26" fmla="*/ 6 w 8"/>
                <a:gd name="T27" fmla="*/ 10 h 12"/>
                <a:gd name="T28" fmla="*/ 4 w 8"/>
                <a:gd name="T29" fmla="*/ 10 h 12"/>
                <a:gd name="T30" fmla="*/ 4 w 8"/>
                <a:gd name="T31" fmla="*/ 12 h 12"/>
                <a:gd name="T32" fmla="*/ 3 w 8"/>
                <a:gd name="T33" fmla="*/ 12 h 12"/>
                <a:gd name="T34" fmla="*/ 2 w 8"/>
                <a:gd name="T35" fmla="*/ 12 h 12"/>
                <a:gd name="T36" fmla="*/ 0 w 8"/>
                <a:gd name="T37" fmla="*/ 12 h 12"/>
                <a:gd name="T38" fmla="*/ 0 w 8"/>
                <a:gd name="T39" fmla="*/ 10 h 12"/>
                <a:gd name="T40" fmla="*/ 2 w 8"/>
                <a:gd name="T41" fmla="*/ 10 h 12"/>
                <a:gd name="T42" fmla="*/ 3 w 8"/>
                <a:gd name="T43" fmla="*/ 10 h 12"/>
                <a:gd name="T44" fmla="*/ 3 w 8"/>
                <a:gd name="T45" fmla="*/ 9 h 12"/>
                <a:gd name="T46" fmla="*/ 2 w 8"/>
                <a:gd name="T47" fmla="*/ 9 h 12"/>
                <a:gd name="T48" fmla="*/ 2 w 8"/>
                <a:gd name="T49" fmla="*/ 8 h 12"/>
                <a:gd name="T50" fmla="*/ 3 w 8"/>
                <a:gd name="T51" fmla="*/ 8 h 12"/>
                <a:gd name="T52" fmla="*/ 4 w 8"/>
                <a:gd name="T53" fmla="*/ 8 h 12"/>
                <a:gd name="T54" fmla="*/ 4 w 8"/>
                <a:gd name="T55" fmla="*/ 7 h 12"/>
                <a:gd name="T56" fmla="*/ 4 w 8"/>
                <a:gd name="T57" fmla="*/ 5 h 12"/>
                <a:gd name="T58" fmla="*/ 4 w 8"/>
                <a:gd name="T59" fmla="*/ 4 h 12"/>
                <a:gd name="T60" fmla="*/ 6 w 8"/>
                <a:gd name="T61" fmla="*/ 4 h 12"/>
                <a:gd name="T62" fmla="*/ 6 w 8"/>
                <a:gd name="T63" fmla="*/ 3 h 12"/>
                <a:gd name="T64" fmla="*/ 6 w 8"/>
                <a:gd name="T65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" h="12">
                  <a:moveTo>
                    <a:pt x="6" y="1"/>
                  </a:moveTo>
                  <a:lnTo>
                    <a:pt x="6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3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6" y="8"/>
                  </a:lnTo>
                  <a:lnTo>
                    <a:pt x="6" y="9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3" y="9"/>
                  </a:lnTo>
                  <a:lnTo>
                    <a:pt x="2" y="9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7"/>
                  </a:lnTo>
                  <a:lnTo>
                    <a:pt x="4" y="5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89" name="Freeform 35524">
              <a:extLst>
                <a:ext uri="{FF2B5EF4-FFF2-40B4-BE49-F238E27FC236}">
                  <a16:creationId xmlns:a16="http://schemas.microsoft.com/office/drawing/2014/main" id="{6E6B8E02-F92B-3584-3604-6685E2E2EF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2744788"/>
              <a:ext cx="3175" cy="3175"/>
            </a:xfrm>
            <a:custGeom>
              <a:avLst/>
              <a:gdLst>
                <a:gd name="T0" fmla="*/ 0 w 2"/>
                <a:gd name="T1" fmla="*/ 1 h 2"/>
                <a:gd name="T2" fmla="*/ 0 w 2"/>
                <a:gd name="T3" fmla="*/ 0 h 2"/>
                <a:gd name="T4" fmla="*/ 1 w 2"/>
                <a:gd name="T5" fmla="*/ 0 h 2"/>
                <a:gd name="T6" fmla="*/ 1 w 2"/>
                <a:gd name="T7" fmla="*/ 1 h 2"/>
                <a:gd name="T8" fmla="*/ 2 w 2"/>
                <a:gd name="T9" fmla="*/ 1 h 2"/>
                <a:gd name="T10" fmla="*/ 2 w 2"/>
                <a:gd name="T11" fmla="*/ 2 h 2"/>
                <a:gd name="T12" fmla="*/ 1 w 2"/>
                <a:gd name="T13" fmla="*/ 2 h 2"/>
                <a:gd name="T14" fmla="*/ 0 w 2"/>
                <a:gd name="T15" fmla="*/ 2 h 2"/>
                <a:gd name="T16" fmla="*/ 0 w 2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90" name="Freeform 35525">
              <a:extLst>
                <a:ext uri="{FF2B5EF4-FFF2-40B4-BE49-F238E27FC236}">
                  <a16:creationId xmlns:a16="http://schemas.microsoft.com/office/drawing/2014/main" id="{C9C67BFC-3045-E6B8-D872-D317ADDA7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3088" y="2740026"/>
              <a:ext cx="1588" cy="7938"/>
            </a:xfrm>
            <a:custGeom>
              <a:avLst/>
              <a:gdLst>
                <a:gd name="T0" fmla="*/ 0 w 1"/>
                <a:gd name="T1" fmla="*/ 1 h 5"/>
                <a:gd name="T2" fmla="*/ 0 w 1"/>
                <a:gd name="T3" fmla="*/ 0 h 5"/>
                <a:gd name="T4" fmla="*/ 1 w 1"/>
                <a:gd name="T5" fmla="*/ 0 h 5"/>
                <a:gd name="T6" fmla="*/ 1 w 1"/>
                <a:gd name="T7" fmla="*/ 1 h 5"/>
                <a:gd name="T8" fmla="*/ 1 w 1"/>
                <a:gd name="T9" fmla="*/ 1 h 5"/>
                <a:gd name="T10" fmla="*/ 1 w 1"/>
                <a:gd name="T11" fmla="*/ 3 h 5"/>
                <a:gd name="T12" fmla="*/ 1 w 1"/>
                <a:gd name="T13" fmla="*/ 4 h 5"/>
                <a:gd name="T14" fmla="*/ 1 w 1"/>
                <a:gd name="T15" fmla="*/ 5 h 5"/>
                <a:gd name="T16" fmla="*/ 1 w 1"/>
                <a:gd name="T17" fmla="*/ 5 h 5"/>
                <a:gd name="T18" fmla="*/ 1 w 1"/>
                <a:gd name="T19" fmla="*/ 4 h 5"/>
                <a:gd name="T20" fmla="*/ 1 w 1"/>
                <a:gd name="T21" fmla="*/ 3 h 5"/>
                <a:gd name="T22" fmla="*/ 0 w 1"/>
                <a:gd name="T23" fmla="*/ 3 h 5"/>
                <a:gd name="T24" fmla="*/ 0 w 1"/>
                <a:gd name="T2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" h="5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91" name="Freeform 35526">
              <a:extLst>
                <a:ext uri="{FF2B5EF4-FFF2-40B4-BE49-F238E27FC236}">
                  <a16:creationId xmlns:a16="http://schemas.microsoft.com/office/drawing/2014/main" id="{BA4BA863-217B-20AF-A0A4-76BF4F3D9B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9726" y="2733676"/>
              <a:ext cx="4763" cy="15875"/>
            </a:xfrm>
            <a:custGeom>
              <a:avLst/>
              <a:gdLst>
                <a:gd name="T0" fmla="*/ 1 w 3"/>
                <a:gd name="T1" fmla="*/ 1 h 10"/>
                <a:gd name="T2" fmla="*/ 1 w 3"/>
                <a:gd name="T3" fmla="*/ 0 h 10"/>
                <a:gd name="T4" fmla="*/ 2 w 3"/>
                <a:gd name="T5" fmla="*/ 0 h 10"/>
                <a:gd name="T6" fmla="*/ 2 w 3"/>
                <a:gd name="T7" fmla="*/ 1 h 10"/>
                <a:gd name="T8" fmla="*/ 3 w 3"/>
                <a:gd name="T9" fmla="*/ 1 h 10"/>
                <a:gd name="T10" fmla="*/ 3 w 3"/>
                <a:gd name="T11" fmla="*/ 3 h 10"/>
                <a:gd name="T12" fmla="*/ 2 w 3"/>
                <a:gd name="T13" fmla="*/ 3 h 10"/>
                <a:gd name="T14" fmla="*/ 2 w 3"/>
                <a:gd name="T15" fmla="*/ 4 h 10"/>
                <a:gd name="T16" fmla="*/ 2 w 3"/>
                <a:gd name="T17" fmla="*/ 5 h 10"/>
                <a:gd name="T18" fmla="*/ 3 w 3"/>
                <a:gd name="T19" fmla="*/ 5 h 10"/>
                <a:gd name="T20" fmla="*/ 3 w 3"/>
                <a:gd name="T21" fmla="*/ 7 h 10"/>
                <a:gd name="T22" fmla="*/ 3 w 3"/>
                <a:gd name="T23" fmla="*/ 8 h 10"/>
                <a:gd name="T24" fmla="*/ 2 w 3"/>
                <a:gd name="T25" fmla="*/ 8 h 10"/>
                <a:gd name="T26" fmla="*/ 2 w 3"/>
                <a:gd name="T27" fmla="*/ 9 h 10"/>
                <a:gd name="T28" fmla="*/ 1 w 3"/>
                <a:gd name="T29" fmla="*/ 9 h 10"/>
                <a:gd name="T30" fmla="*/ 1 w 3"/>
                <a:gd name="T31" fmla="*/ 10 h 10"/>
                <a:gd name="T32" fmla="*/ 0 w 3"/>
                <a:gd name="T33" fmla="*/ 10 h 10"/>
                <a:gd name="T34" fmla="*/ 0 w 3"/>
                <a:gd name="T35" fmla="*/ 9 h 10"/>
                <a:gd name="T36" fmla="*/ 0 w 3"/>
                <a:gd name="T37" fmla="*/ 8 h 10"/>
                <a:gd name="T38" fmla="*/ 0 w 3"/>
                <a:gd name="T39" fmla="*/ 7 h 10"/>
                <a:gd name="T40" fmla="*/ 0 w 3"/>
                <a:gd name="T41" fmla="*/ 5 h 10"/>
                <a:gd name="T42" fmla="*/ 0 w 3"/>
                <a:gd name="T43" fmla="*/ 4 h 10"/>
                <a:gd name="T44" fmla="*/ 1 w 3"/>
                <a:gd name="T45" fmla="*/ 4 h 10"/>
                <a:gd name="T46" fmla="*/ 1 w 3"/>
                <a:gd name="T47" fmla="*/ 3 h 10"/>
                <a:gd name="T48" fmla="*/ 1 w 3"/>
                <a:gd name="T4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" h="10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7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92" name="Freeform 35527">
              <a:extLst>
                <a:ext uri="{FF2B5EF4-FFF2-40B4-BE49-F238E27FC236}">
                  <a16:creationId xmlns:a16="http://schemas.microsoft.com/office/drawing/2014/main" id="{716FB74D-5DE9-1947-2B8D-46F423B76D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8326" y="2730501"/>
              <a:ext cx="12700" cy="9525"/>
            </a:xfrm>
            <a:custGeom>
              <a:avLst/>
              <a:gdLst>
                <a:gd name="T0" fmla="*/ 1 w 8"/>
                <a:gd name="T1" fmla="*/ 2 h 6"/>
                <a:gd name="T2" fmla="*/ 0 w 8"/>
                <a:gd name="T3" fmla="*/ 2 h 6"/>
                <a:gd name="T4" fmla="*/ 0 w 8"/>
                <a:gd name="T5" fmla="*/ 1 h 6"/>
                <a:gd name="T6" fmla="*/ 1 w 8"/>
                <a:gd name="T7" fmla="*/ 1 h 6"/>
                <a:gd name="T8" fmla="*/ 3 w 8"/>
                <a:gd name="T9" fmla="*/ 1 h 6"/>
                <a:gd name="T10" fmla="*/ 4 w 8"/>
                <a:gd name="T11" fmla="*/ 1 h 6"/>
                <a:gd name="T12" fmla="*/ 3 w 8"/>
                <a:gd name="T13" fmla="*/ 0 h 6"/>
                <a:gd name="T14" fmla="*/ 4 w 8"/>
                <a:gd name="T15" fmla="*/ 0 h 6"/>
                <a:gd name="T16" fmla="*/ 4 w 8"/>
                <a:gd name="T17" fmla="*/ 0 h 6"/>
                <a:gd name="T18" fmla="*/ 4 w 8"/>
                <a:gd name="T19" fmla="*/ 1 h 6"/>
                <a:gd name="T20" fmla="*/ 4 w 8"/>
                <a:gd name="T21" fmla="*/ 2 h 6"/>
                <a:gd name="T22" fmla="*/ 5 w 8"/>
                <a:gd name="T23" fmla="*/ 2 h 6"/>
                <a:gd name="T24" fmla="*/ 7 w 8"/>
                <a:gd name="T25" fmla="*/ 2 h 6"/>
                <a:gd name="T26" fmla="*/ 7 w 8"/>
                <a:gd name="T27" fmla="*/ 1 h 6"/>
                <a:gd name="T28" fmla="*/ 8 w 8"/>
                <a:gd name="T29" fmla="*/ 1 h 6"/>
                <a:gd name="T30" fmla="*/ 8 w 8"/>
                <a:gd name="T31" fmla="*/ 2 h 6"/>
                <a:gd name="T32" fmla="*/ 8 w 8"/>
                <a:gd name="T33" fmla="*/ 3 h 6"/>
                <a:gd name="T34" fmla="*/ 8 w 8"/>
                <a:gd name="T35" fmla="*/ 5 h 6"/>
                <a:gd name="T36" fmla="*/ 8 w 8"/>
                <a:gd name="T37" fmla="*/ 6 h 6"/>
                <a:gd name="T38" fmla="*/ 7 w 8"/>
                <a:gd name="T39" fmla="*/ 6 h 6"/>
                <a:gd name="T40" fmla="*/ 7 w 8"/>
                <a:gd name="T41" fmla="*/ 5 h 6"/>
                <a:gd name="T42" fmla="*/ 7 w 8"/>
                <a:gd name="T43" fmla="*/ 3 h 6"/>
                <a:gd name="T44" fmla="*/ 5 w 8"/>
                <a:gd name="T45" fmla="*/ 3 h 6"/>
                <a:gd name="T46" fmla="*/ 5 w 8"/>
                <a:gd name="T47" fmla="*/ 5 h 6"/>
                <a:gd name="T48" fmla="*/ 5 w 8"/>
                <a:gd name="T49" fmla="*/ 6 h 6"/>
                <a:gd name="T50" fmla="*/ 4 w 8"/>
                <a:gd name="T51" fmla="*/ 6 h 6"/>
                <a:gd name="T52" fmla="*/ 4 w 8"/>
                <a:gd name="T53" fmla="*/ 5 h 6"/>
                <a:gd name="T54" fmla="*/ 4 w 8"/>
                <a:gd name="T55" fmla="*/ 5 h 6"/>
                <a:gd name="T56" fmla="*/ 3 w 8"/>
                <a:gd name="T57" fmla="*/ 5 h 6"/>
                <a:gd name="T58" fmla="*/ 3 w 8"/>
                <a:gd name="T59" fmla="*/ 3 h 6"/>
                <a:gd name="T60" fmla="*/ 1 w 8"/>
                <a:gd name="T61" fmla="*/ 3 h 6"/>
                <a:gd name="T62" fmla="*/ 1 w 8"/>
                <a:gd name="T63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" h="6">
                  <a:moveTo>
                    <a:pt x="1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2"/>
                  </a:lnTo>
                  <a:lnTo>
                    <a:pt x="7" y="2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8" y="5"/>
                  </a:lnTo>
                  <a:lnTo>
                    <a:pt x="8" y="6"/>
                  </a:lnTo>
                  <a:lnTo>
                    <a:pt x="7" y="6"/>
                  </a:lnTo>
                  <a:lnTo>
                    <a:pt x="7" y="5"/>
                  </a:lnTo>
                  <a:lnTo>
                    <a:pt x="7" y="3"/>
                  </a:lnTo>
                  <a:lnTo>
                    <a:pt x="5" y="3"/>
                  </a:lnTo>
                  <a:lnTo>
                    <a:pt x="5" y="5"/>
                  </a:lnTo>
                  <a:lnTo>
                    <a:pt x="5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93" name="Freeform 35528">
              <a:extLst>
                <a:ext uri="{FF2B5EF4-FFF2-40B4-BE49-F238E27FC236}">
                  <a16:creationId xmlns:a16="http://schemas.microsoft.com/office/drawing/2014/main" id="{D62065F9-74EC-3232-F8EF-5CCBA1917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5438" y="2714626"/>
              <a:ext cx="3175" cy="4763"/>
            </a:xfrm>
            <a:custGeom>
              <a:avLst/>
              <a:gdLst>
                <a:gd name="T0" fmla="*/ 1 w 2"/>
                <a:gd name="T1" fmla="*/ 2 h 3"/>
                <a:gd name="T2" fmla="*/ 0 w 2"/>
                <a:gd name="T3" fmla="*/ 2 h 3"/>
                <a:gd name="T4" fmla="*/ 0 w 2"/>
                <a:gd name="T5" fmla="*/ 0 h 3"/>
                <a:gd name="T6" fmla="*/ 1 w 2"/>
                <a:gd name="T7" fmla="*/ 0 h 3"/>
                <a:gd name="T8" fmla="*/ 1 w 2"/>
                <a:gd name="T9" fmla="*/ 0 h 3"/>
                <a:gd name="T10" fmla="*/ 1 w 2"/>
                <a:gd name="T11" fmla="*/ 2 h 3"/>
                <a:gd name="T12" fmla="*/ 2 w 2"/>
                <a:gd name="T13" fmla="*/ 3 h 3"/>
                <a:gd name="T14" fmla="*/ 1 w 2"/>
                <a:gd name="T15" fmla="*/ 3 h 3"/>
                <a:gd name="T16" fmla="*/ 1 w 2"/>
                <a:gd name="T17" fmla="*/ 3 h 3"/>
                <a:gd name="T18" fmla="*/ 1 w 2"/>
                <a:gd name="T1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94" name="Freeform 35529">
              <a:extLst>
                <a:ext uri="{FF2B5EF4-FFF2-40B4-BE49-F238E27FC236}">
                  <a16:creationId xmlns:a16="http://schemas.microsoft.com/office/drawing/2014/main" id="{72F83FE9-5B7C-7148-8BE1-F39E9D1F48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5601" y="2711451"/>
              <a:ext cx="6350" cy="6350"/>
            </a:xfrm>
            <a:custGeom>
              <a:avLst/>
              <a:gdLst>
                <a:gd name="T0" fmla="*/ 1 w 4"/>
                <a:gd name="T1" fmla="*/ 2 h 4"/>
                <a:gd name="T2" fmla="*/ 0 w 4"/>
                <a:gd name="T3" fmla="*/ 2 h 4"/>
                <a:gd name="T4" fmla="*/ 0 w 4"/>
                <a:gd name="T5" fmla="*/ 1 h 4"/>
                <a:gd name="T6" fmla="*/ 0 w 4"/>
                <a:gd name="T7" fmla="*/ 1 h 4"/>
                <a:gd name="T8" fmla="*/ 1 w 4"/>
                <a:gd name="T9" fmla="*/ 1 h 4"/>
                <a:gd name="T10" fmla="*/ 1 w 4"/>
                <a:gd name="T11" fmla="*/ 0 h 4"/>
                <a:gd name="T12" fmla="*/ 2 w 4"/>
                <a:gd name="T13" fmla="*/ 0 h 4"/>
                <a:gd name="T14" fmla="*/ 4 w 4"/>
                <a:gd name="T15" fmla="*/ 0 h 4"/>
                <a:gd name="T16" fmla="*/ 4 w 4"/>
                <a:gd name="T17" fmla="*/ 1 h 4"/>
                <a:gd name="T18" fmla="*/ 4 w 4"/>
                <a:gd name="T19" fmla="*/ 1 h 4"/>
                <a:gd name="T20" fmla="*/ 4 w 4"/>
                <a:gd name="T21" fmla="*/ 2 h 4"/>
                <a:gd name="T22" fmla="*/ 2 w 4"/>
                <a:gd name="T23" fmla="*/ 2 h 4"/>
                <a:gd name="T24" fmla="*/ 2 w 4"/>
                <a:gd name="T25" fmla="*/ 4 h 4"/>
                <a:gd name="T26" fmla="*/ 1 w 4"/>
                <a:gd name="T27" fmla="*/ 4 h 4"/>
                <a:gd name="T28" fmla="*/ 1 w 4"/>
                <a:gd name="T2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4">
                  <a:moveTo>
                    <a:pt x="1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95" name="Freeform 35530">
              <a:extLst>
                <a:ext uri="{FF2B5EF4-FFF2-40B4-BE49-F238E27FC236}">
                  <a16:creationId xmlns:a16="http://schemas.microsoft.com/office/drawing/2014/main" id="{CD5C73AD-253E-96E5-680E-99B96A3C9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4126" y="2703513"/>
              <a:ext cx="11113" cy="14288"/>
            </a:xfrm>
            <a:custGeom>
              <a:avLst/>
              <a:gdLst>
                <a:gd name="T0" fmla="*/ 1 w 7"/>
                <a:gd name="T1" fmla="*/ 1 h 9"/>
                <a:gd name="T2" fmla="*/ 1 w 7"/>
                <a:gd name="T3" fmla="*/ 0 h 9"/>
                <a:gd name="T4" fmla="*/ 1 w 7"/>
                <a:gd name="T5" fmla="*/ 0 h 9"/>
                <a:gd name="T6" fmla="*/ 3 w 7"/>
                <a:gd name="T7" fmla="*/ 0 h 9"/>
                <a:gd name="T8" fmla="*/ 4 w 7"/>
                <a:gd name="T9" fmla="*/ 0 h 9"/>
                <a:gd name="T10" fmla="*/ 4 w 7"/>
                <a:gd name="T11" fmla="*/ 1 h 9"/>
                <a:gd name="T12" fmla="*/ 5 w 7"/>
                <a:gd name="T13" fmla="*/ 1 h 9"/>
                <a:gd name="T14" fmla="*/ 7 w 7"/>
                <a:gd name="T15" fmla="*/ 1 h 9"/>
                <a:gd name="T16" fmla="*/ 7 w 7"/>
                <a:gd name="T17" fmla="*/ 2 h 9"/>
                <a:gd name="T18" fmla="*/ 7 w 7"/>
                <a:gd name="T19" fmla="*/ 4 h 9"/>
                <a:gd name="T20" fmla="*/ 7 w 7"/>
                <a:gd name="T21" fmla="*/ 5 h 9"/>
                <a:gd name="T22" fmla="*/ 7 w 7"/>
                <a:gd name="T23" fmla="*/ 6 h 9"/>
                <a:gd name="T24" fmla="*/ 5 w 7"/>
                <a:gd name="T25" fmla="*/ 6 h 9"/>
                <a:gd name="T26" fmla="*/ 5 w 7"/>
                <a:gd name="T27" fmla="*/ 6 h 9"/>
                <a:gd name="T28" fmla="*/ 5 w 7"/>
                <a:gd name="T29" fmla="*/ 7 h 9"/>
                <a:gd name="T30" fmla="*/ 4 w 7"/>
                <a:gd name="T31" fmla="*/ 7 h 9"/>
                <a:gd name="T32" fmla="*/ 4 w 7"/>
                <a:gd name="T33" fmla="*/ 9 h 9"/>
                <a:gd name="T34" fmla="*/ 3 w 7"/>
                <a:gd name="T35" fmla="*/ 9 h 9"/>
                <a:gd name="T36" fmla="*/ 3 w 7"/>
                <a:gd name="T37" fmla="*/ 7 h 9"/>
                <a:gd name="T38" fmla="*/ 1 w 7"/>
                <a:gd name="T39" fmla="*/ 7 h 9"/>
                <a:gd name="T40" fmla="*/ 1 w 7"/>
                <a:gd name="T41" fmla="*/ 6 h 9"/>
                <a:gd name="T42" fmla="*/ 1 w 7"/>
                <a:gd name="T43" fmla="*/ 6 h 9"/>
                <a:gd name="T44" fmla="*/ 1 w 7"/>
                <a:gd name="T45" fmla="*/ 6 h 9"/>
                <a:gd name="T46" fmla="*/ 1 w 7"/>
                <a:gd name="T47" fmla="*/ 5 h 9"/>
                <a:gd name="T48" fmla="*/ 1 w 7"/>
                <a:gd name="T49" fmla="*/ 4 h 9"/>
                <a:gd name="T50" fmla="*/ 0 w 7"/>
                <a:gd name="T51" fmla="*/ 4 h 9"/>
                <a:gd name="T52" fmla="*/ 0 w 7"/>
                <a:gd name="T53" fmla="*/ 2 h 9"/>
                <a:gd name="T54" fmla="*/ 0 w 7"/>
                <a:gd name="T55" fmla="*/ 1 h 9"/>
                <a:gd name="T56" fmla="*/ 1 w 7"/>
                <a:gd name="T57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" h="9">
                  <a:moveTo>
                    <a:pt x="1" y="1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6"/>
                  </a:lnTo>
                  <a:lnTo>
                    <a:pt x="5" y="6"/>
                  </a:lnTo>
                  <a:lnTo>
                    <a:pt x="5" y="6"/>
                  </a:lnTo>
                  <a:lnTo>
                    <a:pt x="5" y="7"/>
                  </a:lnTo>
                  <a:lnTo>
                    <a:pt x="4" y="7"/>
                  </a:lnTo>
                  <a:lnTo>
                    <a:pt x="4" y="9"/>
                  </a:lnTo>
                  <a:lnTo>
                    <a:pt x="3" y="9"/>
                  </a:lnTo>
                  <a:lnTo>
                    <a:pt x="3" y="7"/>
                  </a:lnTo>
                  <a:lnTo>
                    <a:pt x="1" y="7"/>
                  </a:lnTo>
                  <a:lnTo>
                    <a:pt x="1" y="6"/>
                  </a:lnTo>
                  <a:lnTo>
                    <a:pt x="1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96" name="Freeform 35531">
              <a:extLst>
                <a:ext uri="{FF2B5EF4-FFF2-40B4-BE49-F238E27FC236}">
                  <a16:creationId xmlns:a16="http://schemas.microsoft.com/office/drawing/2014/main" id="{E5B22544-BA03-BA4F-64F8-64A4AD80DE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6738" y="2713038"/>
              <a:ext cx="6350" cy="4763"/>
            </a:xfrm>
            <a:custGeom>
              <a:avLst/>
              <a:gdLst>
                <a:gd name="T0" fmla="*/ 2 w 4"/>
                <a:gd name="T1" fmla="*/ 1 h 3"/>
                <a:gd name="T2" fmla="*/ 1 w 4"/>
                <a:gd name="T3" fmla="*/ 1 h 3"/>
                <a:gd name="T4" fmla="*/ 0 w 4"/>
                <a:gd name="T5" fmla="*/ 1 h 3"/>
                <a:gd name="T6" fmla="*/ 0 w 4"/>
                <a:gd name="T7" fmla="*/ 0 h 3"/>
                <a:gd name="T8" fmla="*/ 1 w 4"/>
                <a:gd name="T9" fmla="*/ 0 h 3"/>
                <a:gd name="T10" fmla="*/ 2 w 4"/>
                <a:gd name="T11" fmla="*/ 0 h 3"/>
                <a:gd name="T12" fmla="*/ 4 w 4"/>
                <a:gd name="T13" fmla="*/ 0 h 3"/>
                <a:gd name="T14" fmla="*/ 4 w 4"/>
                <a:gd name="T15" fmla="*/ 1 h 3"/>
                <a:gd name="T16" fmla="*/ 4 w 4"/>
                <a:gd name="T17" fmla="*/ 3 h 3"/>
                <a:gd name="T18" fmla="*/ 2 w 4"/>
                <a:gd name="T19" fmla="*/ 3 h 3"/>
                <a:gd name="T20" fmla="*/ 2 w 4"/>
                <a:gd name="T2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2" y="1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2" y="3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97" name="Freeform 35532">
              <a:extLst>
                <a:ext uri="{FF2B5EF4-FFF2-40B4-BE49-F238E27FC236}">
                  <a16:creationId xmlns:a16="http://schemas.microsoft.com/office/drawing/2014/main" id="{92180A30-9786-A1E8-4069-E987D4C80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3826" y="2682876"/>
              <a:ext cx="47625" cy="31750"/>
            </a:xfrm>
            <a:custGeom>
              <a:avLst/>
              <a:gdLst>
                <a:gd name="T0" fmla="*/ 6 w 30"/>
                <a:gd name="T1" fmla="*/ 0 h 20"/>
                <a:gd name="T2" fmla="*/ 7 w 30"/>
                <a:gd name="T3" fmla="*/ 0 h 20"/>
                <a:gd name="T4" fmla="*/ 9 w 30"/>
                <a:gd name="T5" fmla="*/ 1 h 20"/>
                <a:gd name="T6" fmla="*/ 9 w 30"/>
                <a:gd name="T7" fmla="*/ 4 h 20"/>
                <a:gd name="T8" fmla="*/ 10 w 30"/>
                <a:gd name="T9" fmla="*/ 5 h 20"/>
                <a:gd name="T10" fmla="*/ 12 w 30"/>
                <a:gd name="T11" fmla="*/ 5 h 20"/>
                <a:gd name="T12" fmla="*/ 15 w 30"/>
                <a:gd name="T13" fmla="*/ 5 h 20"/>
                <a:gd name="T14" fmla="*/ 16 w 30"/>
                <a:gd name="T15" fmla="*/ 6 h 20"/>
                <a:gd name="T16" fmla="*/ 19 w 30"/>
                <a:gd name="T17" fmla="*/ 6 h 20"/>
                <a:gd name="T18" fmla="*/ 20 w 30"/>
                <a:gd name="T19" fmla="*/ 5 h 20"/>
                <a:gd name="T20" fmla="*/ 23 w 30"/>
                <a:gd name="T21" fmla="*/ 5 h 20"/>
                <a:gd name="T22" fmla="*/ 23 w 30"/>
                <a:gd name="T23" fmla="*/ 2 h 20"/>
                <a:gd name="T24" fmla="*/ 24 w 30"/>
                <a:gd name="T25" fmla="*/ 4 h 20"/>
                <a:gd name="T26" fmla="*/ 25 w 30"/>
                <a:gd name="T27" fmla="*/ 5 h 20"/>
                <a:gd name="T28" fmla="*/ 27 w 30"/>
                <a:gd name="T29" fmla="*/ 6 h 20"/>
                <a:gd name="T30" fmla="*/ 28 w 30"/>
                <a:gd name="T31" fmla="*/ 8 h 20"/>
                <a:gd name="T32" fmla="*/ 28 w 30"/>
                <a:gd name="T33" fmla="*/ 10 h 20"/>
                <a:gd name="T34" fmla="*/ 29 w 30"/>
                <a:gd name="T35" fmla="*/ 11 h 20"/>
                <a:gd name="T36" fmla="*/ 30 w 30"/>
                <a:gd name="T37" fmla="*/ 13 h 20"/>
                <a:gd name="T38" fmla="*/ 30 w 30"/>
                <a:gd name="T39" fmla="*/ 15 h 20"/>
                <a:gd name="T40" fmla="*/ 29 w 30"/>
                <a:gd name="T41" fmla="*/ 17 h 20"/>
                <a:gd name="T42" fmla="*/ 27 w 30"/>
                <a:gd name="T43" fmla="*/ 17 h 20"/>
                <a:gd name="T44" fmla="*/ 25 w 30"/>
                <a:gd name="T45" fmla="*/ 18 h 20"/>
                <a:gd name="T46" fmla="*/ 23 w 30"/>
                <a:gd name="T47" fmla="*/ 18 h 20"/>
                <a:gd name="T48" fmla="*/ 20 w 30"/>
                <a:gd name="T49" fmla="*/ 18 h 20"/>
                <a:gd name="T50" fmla="*/ 18 w 30"/>
                <a:gd name="T51" fmla="*/ 18 h 20"/>
                <a:gd name="T52" fmla="*/ 16 w 30"/>
                <a:gd name="T53" fmla="*/ 19 h 20"/>
                <a:gd name="T54" fmla="*/ 15 w 30"/>
                <a:gd name="T55" fmla="*/ 19 h 20"/>
                <a:gd name="T56" fmla="*/ 14 w 30"/>
                <a:gd name="T57" fmla="*/ 20 h 20"/>
                <a:gd name="T58" fmla="*/ 11 w 30"/>
                <a:gd name="T59" fmla="*/ 20 h 20"/>
                <a:gd name="T60" fmla="*/ 9 w 30"/>
                <a:gd name="T61" fmla="*/ 20 h 20"/>
                <a:gd name="T62" fmla="*/ 7 w 30"/>
                <a:gd name="T63" fmla="*/ 19 h 20"/>
                <a:gd name="T64" fmla="*/ 6 w 30"/>
                <a:gd name="T65" fmla="*/ 19 h 20"/>
                <a:gd name="T66" fmla="*/ 6 w 30"/>
                <a:gd name="T67" fmla="*/ 18 h 20"/>
                <a:gd name="T68" fmla="*/ 5 w 30"/>
                <a:gd name="T69" fmla="*/ 17 h 20"/>
                <a:gd name="T70" fmla="*/ 3 w 30"/>
                <a:gd name="T71" fmla="*/ 15 h 20"/>
                <a:gd name="T72" fmla="*/ 2 w 30"/>
                <a:gd name="T73" fmla="*/ 14 h 20"/>
                <a:gd name="T74" fmla="*/ 1 w 30"/>
                <a:gd name="T75" fmla="*/ 13 h 20"/>
                <a:gd name="T76" fmla="*/ 0 w 30"/>
                <a:gd name="T77" fmla="*/ 11 h 20"/>
                <a:gd name="T78" fmla="*/ 0 w 30"/>
                <a:gd name="T79" fmla="*/ 9 h 20"/>
                <a:gd name="T80" fmla="*/ 1 w 30"/>
                <a:gd name="T81" fmla="*/ 8 h 20"/>
                <a:gd name="T82" fmla="*/ 3 w 30"/>
                <a:gd name="T83" fmla="*/ 8 h 20"/>
                <a:gd name="T84" fmla="*/ 5 w 30"/>
                <a:gd name="T85" fmla="*/ 6 h 20"/>
                <a:gd name="T86" fmla="*/ 6 w 30"/>
                <a:gd name="T87" fmla="*/ 5 h 20"/>
                <a:gd name="T88" fmla="*/ 6 w 30"/>
                <a:gd name="T89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" h="20">
                  <a:moveTo>
                    <a:pt x="6" y="1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9" y="1"/>
                  </a:lnTo>
                  <a:lnTo>
                    <a:pt x="9" y="2"/>
                  </a:lnTo>
                  <a:lnTo>
                    <a:pt x="9" y="4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1" y="5"/>
                  </a:lnTo>
                  <a:lnTo>
                    <a:pt x="12" y="5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6" y="5"/>
                  </a:lnTo>
                  <a:lnTo>
                    <a:pt x="16" y="6"/>
                  </a:lnTo>
                  <a:lnTo>
                    <a:pt x="18" y="6"/>
                  </a:lnTo>
                  <a:lnTo>
                    <a:pt x="19" y="6"/>
                  </a:lnTo>
                  <a:lnTo>
                    <a:pt x="20" y="6"/>
                  </a:lnTo>
                  <a:lnTo>
                    <a:pt x="20" y="5"/>
                  </a:lnTo>
                  <a:lnTo>
                    <a:pt x="21" y="5"/>
                  </a:lnTo>
                  <a:lnTo>
                    <a:pt x="23" y="5"/>
                  </a:lnTo>
                  <a:lnTo>
                    <a:pt x="23" y="4"/>
                  </a:lnTo>
                  <a:lnTo>
                    <a:pt x="23" y="2"/>
                  </a:lnTo>
                  <a:lnTo>
                    <a:pt x="24" y="2"/>
                  </a:lnTo>
                  <a:lnTo>
                    <a:pt x="24" y="4"/>
                  </a:lnTo>
                  <a:lnTo>
                    <a:pt x="24" y="5"/>
                  </a:lnTo>
                  <a:lnTo>
                    <a:pt x="25" y="5"/>
                  </a:lnTo>
                  <a:lnTo>
                    <a:pt x="27" y="5"/>
                  </a:lnTo>
                  <a:lnTo>
                    <a:pt x="27" y="6"/>
                  </a:lnTo>
                  <a:lnTo>
                    <a:pt x="27" y="8"/>
                  </a:lnTo>
                  <a:lnTo>
                    <a:pt x="28" y="8"/>
                  </a:lnTo>
                  <a:lnTo>
                    <a:pt x="28" y="9"/>
                  </a:lnTo>
                  <a:lnTo>
                    <a:pt x="28" y="10"/>
                  </a:lnTo>
                  <a:lnTo>
                    <a:pt x="29" y="10"/>
                  </a:lnTo>
                  <a:lnTo>
                    <a:pt x="29" y="11"/>
                  </a:lnTo>
                  <a:lnTo>
                    <a:pt x="30" y="11"/>
                  </a:lnTo>
                  <a:lnTo>
                    <a:pt x="30" y="13"/>
                  </a:lnTo>
                  <a:lnTo>
                    <a:pt x="30" y="14"/>
                  </a:lnTo>
                  <a:lnTo>
                    <a:pt x="30" y="15"/>
                  </a:lnTo>
                  <a:lnTo>
                    <a:pt x="30" y="17"/>
                  </a:lnTo>
                  <a:lnTo>
                    <a:pt x="29" y="17"/>
                  </a:lnTo>
                  <a:lnTo>
                    <a:pt x="28" y="17"/>
                  </a:lnTo>
                  <a:lnTo>
                    <a:pt x="27" y="17"/>
                  </a:lnTo>
                  <a:lnTo>
                    <a:pt x="25" y="17"/>
                  </a:lnTo>
                  <a:lnTo>
                    <a:pt x="25" y="18"/>
                  </a:lnTo>
                  <a:lnTo>
                    <a:pt x="24" y="18"/>
                  </a:lnTo>
                  <a:lnTo>
                    <a:pt x="23" y="18"/>
                  </a:lnTo>
                  <a:lnTo>
                    <a:pt x="21" y="18"/>
                  </a:lnTo>
                  <a:lnTo>
                    <a:pt x="20" y="18"/>
                  </a:lnTo>
                  <a:lnTo>
                    <a:pt x="19" y="18"/>
                  </a:lnTo>
                  <a:lnTo>
                    <a:pt x="18" y="18"/>
                  </a:lnTo>
                  <a:lnTo>
                    <a:pt x="18" y="19"/>
                  </a:lnTo>
                  <a:lnTo>
                    <a:pt x="16" y="19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4" y="19"/>
                  </a:lnTo>
                  <a:lnTo>
                    <a:pt x="14" y="20"/>
                  </a:lnTo>
                  <a:lnTo>
                    <a:pt x="12" y="20"/>
                  </a:lnTo>
                  <a:lnTo>
                    <a:pt x="11" y="20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7" y="20"/>
                  </a:lnTo>
                  <a:lnTo>
                    <a:pt x="7" y="19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6" y="18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1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3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98" name="Freeform 35533">
              <a:extLst>
                <a:ext uri="{FF2B5EF4-FFF2-40B4-BE49-F238E27FC236}">
                  <a16:creationId xmlns:a16="http://schemas.microsoft.com/office/drawing/2014/main" id="{CB4D75F7-C847-E1F6-F454-1C90FE8E2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8613" y="2703513"/>
              <a:ext cx="6350" cy="9525"/>
            </a:xfrm>
            <a:custGeom>
              <a:avLst/>
              <a:gdLst>
                <a:gd name="T0" fmla="*/ 1 w 4"/>
                <a:gd name="T1" fmla="*/ 4 h 6"/>
                <a:gd name="T2" fmla="*/ 0 w 4"/>
                <a:gd name="T3" fmla="*/ 4 h 6"/>
                <a:gd name="T4" fmla="*/ 0 w 4"/>
                <a:gd name="T5" fmla="*/ 2 h 6"/>
                <a:gd name="T6" fmla="*/ 0 w 4"/>
                <a:gd name="T7" fmla="*/ 1 h 6"/>
                <a:gd name="T8" fmla="*/ 1 w 4"/>
                <a:gd name="T9" fmla="*/ 1 h 6"/>
                <a:gd name="T10" fmla="*/ 1 w 4"/>
                <a:gd name="T11" fmla="*/ 0 h 6"/>
                <a:gd name="T12" fmla="*/ 3 w 4"/>
                <a:gd name="T13" fmla="*/ 0 h 6"/>
                <a:gd name="T14" fmla="*/ 4 w 4"/>
                <a:gd name="T15" fmla="*/ 0 h 6"/>
                <a:gd name="T16" fmla="*/ 4 w 4"/>
                <a:gd name="T17" fmla="*/ 1 h 6"/>
                <a:gd name="T18" fmla="*/ 4 w 4"/>
                <a:gd name="T19" fmla="*/ 2 h 6"/>
                <a:gd name="T20" fmla="*/ 4 w 4"/>
                <a:gd name="T21" fmla="*/ 4 h 6"/>
                <a:gd name="T22" fmla="*/ 4 w 4"/>
                <a:gd name="T23" fmla="*/ 5 h 6"/>
                <a:gd name="T24" fmla="*/ 4 w 4"/>
                <a:gd name="T25" fmla="*/ 6 h 6"/>
                <a:gd name="T26" fmla="*/ 3 w 4"/>
                <a:gd name="T27" fmla="*/ 6 h 6"/>
                <a:gd name="T28" fmla="*/ 3 w 4"/>
                <a:gd name="T29" fmla="*/ 5 h 6"/>
                <a:gd name="T30" fmla="*/ 1 w 4"/>
                <a:gd name="T31" fmla="*/ 5 h 6"/>
                <a:gd name="T32" fmla="*/ 1 w 4"/>
                <a:gd name="T3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" h="6">
                  <a:moveTo>
                    <a:pt x="1" y="4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4"/>
                  </a:lnTo>
                  <a:lnTo>
                    <a:pt x="4" y="5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1" y="5"/>
                  </a:lnTo>
                  <a:lnTo>
                    <a:pt x="1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799" name="Freeform 35534">
              <a:extLst>
                <a:ext uri="{FF2B5EF4-FFF2-40B4-BE49-F238E27FC236}">
                  <a16:creationId xmlns:a16="http://schemas.microsoft.com/office/drawing/2014/main" id="{7774512C-7B25-1F06-099A-F86542EF0A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0376" y="2703513"/>
              <a:ext cx="7938" cy="6350"/>
            </a:xfrm>
            <a:custGeom>
              <a:avLst/>
              <a:gdLst>
                <a:gd name="T0" fmla="*/ 1 w 5"/>
                <a:gd name="T1" fmla="*/ 1 h 4"/>
                <a:gd name="T2" fmla="*/ 1 w 5"/>
                <a:gd name="T3" fmla="*/ 0 h 4"/>
                <a:gd name="T4" fmla="*/ 2 w 5"/>
                <a:gd name="T5" fmla="*/ 0 h 4"/>
                <a:gd name="T6" fmla="*/ 2 w 5"/>
                <a:gd name="T7" fmla="*/ 1 h 4"/>
                <a:gd name="T8" fmla="*/ 3 w 5"/>
                <a:gd name="T9" fmla="*/ 1 h 4"/>
                <a:gd name="T10" fmla="*/ 3 w 5"/>
                <a:gd name="T11" fmla="*/ 0 h 4"/>
                <a:gd name="T12" fmla="*/ 5 w 5"/>
                <a:gd name="T13" fmla="*/ 0 h 4"/>
                <a:gd name="T14" fmla="*/ 5 w 5"/>
                <a:gd name="T15" fmla="*/ 1 h 4"/>
                <a:gd name="T16" fmla="*/ 5 w 5"/>
                <a:gd name="T17" fmla="*/ 2 h 4"/>
                <a:gd name="T18" fmla="*/ 3 w 5"/>
                <a:gd name="T19" fmla="*/ 4 h 4"/>
                <a:gd name="T20" fmla="*/ 2 w 5"/>
                <a:gd name="T21" fmla="*/ 4 h 4"/>
                <a:gd name="T22" fmla="*/ 2 w 5"/>
                <a:gd name="T23" fmla="*/ 2 h 4"/>
                <a:gd name="T24" fmla="*/ 1 w 5"/>
                <a:gd name="T25" fmla="*/ 2 h 4"/>
                <a:gd name="T26" fmla="*/ 0 w 5"/>
                <a:gd name="T27" fmla="*/ 2 h 4"/>
                <a:gd name="T28" fmla="*/ 0 w 5"/>
                <a:gd name="T29" fmla="*/ 1 h 4"/>
                <a:gd name="T30" fmla="*/ 1 w 5"/>
                <a:gd name="T3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" h="4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2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00" name="Freeform 35535">
              <a:extLst>
                <a:ext uri="{FF2B5EF4-FFF2-40B4-BE49-F238E27FC236}">
                  <a16:creationId xmlns:a16="http://schemas.microsoft.com/office/drawing/2014/main" id="{485D3D66-C848-BB41-47D6-347CA45A5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8301" y="2703513"/>
              <a:ext cx="7938" cy="7938"/>
            </a:xfrm>
            <a:custGeom>
              <a:avLst/>
              <a:gdLst>
                <a:gd name="T0" fmla="*/ 1 w 5"/>
                <a:gd name="T1" fmla="*/ 1 h 5"/>
                <a:gd name="T2" fmla="*/ 1 w 5"/>
                <a:gd name="T3" fmla="*/ 0 h 5"/>
                <a:gd name="T4" fmla="*/ 2 w 5"/>
                <a:gd name="T5" fmla="*/ 0 h 5"/>
                <a:gd name="T6" fmla="*/ 2 w 5"/>
                <a:gd name="T7" fmla="*/ 1 h 5"/>
                <a:gd name="T8" fmla="*/ 3 w 5"/>
                <a:gd name="T9" fmla="*/ 1 h 5"/>
                <a:gd name="T10" fmla="*/ 5 w 5"/>
                <a:gd name="T11" fmla="*/ 1 h 5"/>
                <a:gd name="T12" fmla="*/ 5 w 5"/>
                <a:gd name="T13" fmla="*/ 2 h 5"/>
                <a:gd name="T14" fmla="*/ 3 w 5"/>
                <a:gd name="T15" fmla="*/ 2 h 5"/>
                <a:gd name="T16" fmla="*/ 2 w 5"/>
                <a:gd name="T17" fmla="*/ 2 h 5"/>
                <a:gd name="T18" fmla="*/ 2 w 5"/>
                <a:gd name="T19" fmla="*/ 4 h 5"/>
                <a:gd name="T20" fmla="*/ 1 w 5"/>
                <a:gd name="T21" fmla="*/ 4 h 5"/>
                <a:gd name="T22" fmla="*/ 1 w 5"/>
                <a:gd name="T23" fmla="*/ 5 h 5"/>
                <a:gd name="T24" fmla="*/ 0 w 5"/>
                <a:gd name="T25" fmla="*/ 5 h 5"/>
                <a:gd name="T26" fmla="*/ 0 w 5"/>
                <a:gd name="T27" fmla="*/ 4 h 5"/>
                <a:gd name="T28" fmla="*/ 1 w 5"/>
                <a:gd name="T29" fmla="*/ 4 h 5"/>
                <a:gd name="T30" fmla="*/ 1 w 5"/>
                <a:gd name="T31" fmla="*/ 2 h 5"/>
                <a:gd name="T32" fmla="*/ 1 w 5"/>
                <a:gd name="T3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" h="5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01" name="Freeform 35536">
              <a:extLst>
                <a:ext uri="{FF2B5EF4-FFF2-40B4-BE49-F238E27FC236}">
                  <a16:creationId xmlns:a16="http://schemas.microsoft.com/office/drawing/2014/main" id="{B47AA9C5-1751-9508-BDD7-D5ADC6DD6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551" y="2682876"/>
              <a:ext cx="15875" cy="17463"/>
            </a:xfrm>
            <a:custGeom>
              <a:avLst/>
              <a:gdLst>
                <a:gd name="T0" fmla="*/ 0 w 10"/>
                <a:gd name="T1" fmla="*/ 1 h 11"/>
                <a:gd name="T2" fmla="*/ 0 w 10"/>
                <a:gd name="T3" fmla="*/ 0 h 11"/>
                <a:gd name="T4" fmla="*/ 1 w 10"/>
                <a:gd name="T5" fmla="*/ 0 h 11"/>
                <a:gd name="T6" fmla="*/ 3 w 10"/>
                <a:gd name="T7" fmla="*/ 0 h 11"/>
                <a:gd name="T8" fmla="*/ 4 w 10"/>
                <a:gd name="T9" fmla="*/ 0 h 11"/>
                <a:gd name="T10" fmla="*/ 5 w 10"/>
                <a:gd name="T11" fmla="*/ 0 h 11"/>
                <a:gd name="T12" fmla="*/ 7 w 10"/>
                <a:gd name="T13" fmla="*/ 0 h 11"/>
                <a:gd name="T14" fmla="*/ 7 w 10"/>
                <a:gd name="T15" fmla="*/ 1 h 11"/>
                <a:gd name="T16" fmla="*/ 7 w 10"/>
                <a:gd name="T17" fmla="*/ 1 h 11"/>
                <a:gd name="T18" fmla="*/ 8 w 10"/>
                <a:gd name="T19" fmla="*/ 1 h 11"/>
                <a:gd name="T20" fmla="*/ 8 w 10"/>
                <a:gd name="T21" fmla="*/ 2 h 11"/>
                <a:gd name="T22" fmla="*/ 9 w 10"/>
                <a:gd name="T23" fmla="*/ 2 h 11"/>
                <a:gd name="T24" fmla="*/ 9 w 10"/>
                <a:gd name="T25" fmla="*/ 4 h 11"/>
                <a:gd name="T26" fmla="*/ 9 w 10"/>
                <a:gd name="T27" fmla="*/ 5 h 11"/>
                <a:gd name="T28" fmla="*/ 10 w 10"/>
                <a:gd name="T29" fmla="*/ 5 h 11"/>
                <a:gd name="T30" fmla="*/ 10 w 10"/>
                <a:gd name="T31" fmla="*/ 6 h 11"/>
                <a:gd name="T32" fmla="*/ 10 w 10"/>
                <a:gd name="T33" fmla="*/ 8 h 11"/>
                <a:gd name="T34" fmla="*/ 10 w 10"/>
                <a:gd name="T35" fmla="*/ 9 h 11"/>
                <a:gd name="T36" fmla="*/ 10 w 10"/>
                <a:gd name="T37" fmla="*/ 10 h 11"/>
                <a:gd name="T38" fmla="*/ 9 w 10"/>
                <a:gd name="T39" fmla="*/ 10 h 11"/>
                <a:gd name="T40" fmla="*/ 9 w 10"/>
                <a:gd name="T41" fmla="*/ 11 h 11"/>
                <a:gd name="T42" fmla="*/ 8 w 10"/>
                <a:gd name="T43" fmla="*/ 11 h 11"/>
                <a:gd name="T44" fmla="*/ 7 w 10"/>
                <a:gd name="T45" fmla="*/ 11 h 11"/>
                <a:gd name="T46" fmla="*/ 7 w 10"/>
                <a:gd name="T47" fmla="*/ 10 h 11"/>
                <a:gd name="T48" fmla="*/ 7 w 10"/>
                <a:gd name="T49" fmla="*/ 10 h 11"/>
                <a:gd name="T50" fmla="*/ 5 w 10"/>
                <a:gd name="T51" fmla="*/ 10 h 11"/>
                <a:gd name="T52" fmla="*/ 5 w 10"/>
                <a:gd name="T53" fmla="*/ 9 h 11"/>
                <a:gd name="T54" fmla="*/ 4 w 10"/>
                <a:gd name="T55" fmla="*/ 9 h 11"/>
                <a:gd name="T56" fmla="*/ 4 w 10"/>
                <a:gd name="T57" fmla="*/ 8 h 11"/>
                <a:gd name="T58" fmla="*/ 3 w 10"/>
                <a:gd name="T59" fmla="*/ 8 h 11"/>
                <a:gd name="T60" fmla="*/ 3 w 10"/>
                <a:gd name="T61" fmla="*/ 6 h 11"/>
                <a:gd name="T62" fmla="*/ 1 w 10"/>
                <a:gd name="T63" fmla="*/ 6 h 11"/>
                <a:gd name="T64" fmla="*/ 1 w 10"/>
                <a:gd name="T65" fmla="*/ 5 h 11"/>
                <a:gd name="T66" fmla="*/ 0 w 10"/>
                <a:gd name="T67" fmla="*/ 5 h 11"/>
                <a:gd name="T68" fmla="*/ 0 w 10"/>
                <a:gd name="T69" fmla="*/ 4 h 11"/>
                <a:gd name="T70" fmla="*/ 1 w 10"/>
                <a:gd name="T71" fmla="*/ 4 h 11"/>
                <a:gd name="T72" fmla="*/ 1 w 10"/>
                <a:gd name="T73" fmla="*/ 2 h 11"/>
                <a:gd name="T74" fmla="*/ 0 w 10"/>
                <a:gd name="T75" fmla="*/ 2 h 11"/>
                <a:gd name="T76" fmla="*/ 0 w 10"/>
                <a:gd name="T77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" h="1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9" y="2"/>
                  </a:lnTo>
                  <a:lnTo>
                    <a:pt x="9" y="4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10" y="10"/>
                  </a:lnTo>
                  <a:lnTo>
                    <a:pt x="9" y="10"/>
                  </a:lnTo>
                  <a:lnTo>
                    <a:pt x="9" y="11"/>
                  </a:lnTo>
                  <a:lnTo>
                    <a:pt x="8" y="11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5" y="10"/>
                  </a:lnTo>
                  <a:lnTo>
                    <a:pt x="5" y="9"/>
                  </a:lnTo>
                  <a:lnTo>
                    <a:pt x="4" y="9"/>
                  </a:lnTo>
                  <a:lnTo>
                    <a:pt x="4" y="8"/>
                  </a:lnTo>
                  <a:lnTo>
                    <a:pt x="3" y="8"/>
                  </a:lnTo>
                  <a:lnTo>
                    <a:pt x="3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02" name="Freeform 35537">
              <a:extLst>
                <a:ext uri="{FF2B5EF4-FFF2-40B4-BE49-F238E27FC236}">
                  <a16:creationId xmlns:a16="http://schemas.microsoft.com/office/drawing/2014/main" id="{4D1E8330-49E7-7BC9-B1FA-C86BE042F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7688" y="2678113"/>
              <a:ext cx="20638" cy="22225"/>
            </a:xfrm>
            <a:custGeom>
              <a:avLst/>
              <a:gdLst>
                <a:gd name="T0" fmla="*/ 6 w 13"/>
                <a:gd name="T1" fmla="*/ 2 h 14"/>
                <a:gd name="T2" fmla="*/ 6 w 13"/>
                <a:gd name="T3" fmla="*/ 0 h 14"/>
                <a:gd name="T4" fmla="*/ 8 w 13"/>
                <a:gd name="T5" fmla="*/ 0 h 14"/>
                <a:gd name="T6" fmla="*/ 9 w 13"/>
                <a:gd name="T7" fmla="*/ 0 h 14"/>
                <a:gd name="T8" fmla="*/ 10 w 13"/>
                <a:gd name="T9" fmla="*/ 2 h 14"/>
                <a:gd name="T10" fmla="*/ 11 w 13"/>
                <a:gd name="T11" fmla="*/ 2 h 14"/>
                <a:gd name="T12" fmla="*/ 11 w 13"/>
                <a:gd name="T13" fmla="*/ 3 h 14"/>
                <a:gd name="T14" fmla="*/ 11 w 13"/>
                <a:gd name="T15" fmla="*/ 4 h 14"/>
                <a:gd name="T16" fmla="*/ 13 w 13"/>
                <a:gd name="T17" fmla="*/ 3 h 14"/>
                <a:gd name="T18" fmla="*/ 13 w 13"/>
                <a:gd name="T19" fmla="*/ 4 h 14"/>
                <a:gd name="T20" fmla="*/ 13 w 13"/>
                <a:gd name="T21" fmla="*/ 5 h 14"/>
                <a:gd name="T22" fmla="*/ 13 w 13"/>
                <a:gd name="T23" fmla="*/ 7 h 14"/>
                <a:gd name="T24" fmla="*/ 13 w 13"/>
                <a:gd name="T25" fmla="*/ 8 h 14"/>
                <a:gd name="T26" fmla="*/ 13 w 13"/>
                <a:gd name="T27" fmla="*/ 9 h 14"/>
                <a:gd name="T28" fmla="*/ 13 w 13"/>
                <a:gd name="T29" fmla="*/ 11 h 14"/>
                <a:gd name="T30" fmla="*/ 11 w 13"/>
                <a:gd name="T31" fmla="*/ 11 h 14"/>
                <a:gd name="T32" fmla="*/ 10 w 13"/>
                <a:gd name="T33" fmla="*/ 11 h 14"/>
                <a:gd name="T34" fmla="*/ 10 w 13"/>
                <a:gd name="T35" fmla="*/ 12 h 14"/>
                <a:gd name="T36" fmla="*/ 9 w 13"/>
                <a:gd name="T37" fmla="*/ 12 h 14"/>
                <a:gd name="T38" fmla="*/ 9 w 13"/>
                <a:gd name="T39" fmla="*/ 13 h 14"/>
                <a:gd name="T40" fmla="*/ 9 w 13"/>
                <a:gd name="T41" fmla="*/ 14 h 14"/>
                <a:gd name="T42" fmla="*/ 8 w 13"/>
                <a:gd name="T43" fmla="*/ 14 h 14"/>
                <a:gd name="T44" fmla="*/ 8 w 13"/>
                <a:gd name="T45" fmla="*/ 13 h 14"/>
                <a:gd name="T46" fmla="*/ 6 w 13"/>
                <a:gd name="T47" fmla="*/ 13 h 14"/>
                <a:gd name="T48" fmla="*/ 6 w 13"/>
                <a:gd name="T49" fmla="*/ 12 h 14"/>
                <a:gd name="T50" fmla="*/ 5 w 13"/>
                <a:gd name="T51" fmla="*/ 12 h 14"/>
                <a:gd name="T52" fmla="*/ 4 w 13"/>
                <a:gd name="T53" fmla="*/ 12 h 14"/>
                <a:gd name="T54" fmla="*/ 4 w 13"/>
                <a:gd name="T55" fmla="*/ 11 h 14"/>
                <a:gd name="T56" fmla="*/ 4 w 13"/>
                <a:gd name="T57" fmla="*/ 9 h 14"/>
                <a:gd name="T58" fmla="*/ 2 w 13"/>
                <a:gd name="T59" fmla="*/ 9 h 14"/>
                <a:gd name="T60" fmla="*/ 1 w 13"/>
                <a:gd name="T61" fmla="*/ 9 h 14"/>
                <a:gd name="T62" fmla="*/ 1 w 13"/>
                <a:gd name="T63" fmla="*/ 8 h 14"/>
                <a:gd name="T64" fmla="*/ 0 w 13"/>
                <a:gd name="T65" fmla="*/ 8 h 14"/>
                <a:gd name="T66" fmla="*/ 0 w 13"/>
                <a:gd name="T67" fmla="*/ 7 h 14"/>
                <a:gd name="T68" fmla="*/ 0 w 13"/>
                <a:gd name="T69" fmla="*/ 5 h 14"/>
                <a:gd name="T70" fmla="*/ 1 w 13"/>
                <a:gd name="T71" fmla="*/ 5 h 14"/>
                <a:gd name="T72" fmla="*/ 2 w 13"/>
                <a:gd name="T73" fmla="*/ 5 h 14"/>
                <a:gd name="T74" fmla="*/ 4 w 13"/>
                <a:gd name="T75" fmla="*/ 5 h 14"/>
                <a:gd name="T76" fmla="*/ 4 w 13"/>
                <a:gd name="T77" fmla="*/ 4 h 14"/>
                <a:gd name="T78" fmla="*/ 5 w 13"/>
                <a:gd name="T79" fmla="*/ 4 h 14"/>
                <a:gd name="T80" fmla="*/ 5 w 13"/>
                <a:gd name="T81" fmla="*/ 3 h 14"/>
                <a:gd name="T82" fmla="*/ 6 w 13"/>
                <a:gd name="T83" fmla="*/ 3 h 14"/>
                <a:gd name="T84" fmla="*/ 6 w 13"/>
                <a:gd name="T8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" h="14">
                  <a:moveTo>
                    <a:pt x="6" y="2"/>
                  </a:moveTo>
                  <a:lnTo>
                    <a:pt x="6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3" y="3"/>
                  </a:lnTo>
                  <a:lnTo>
                    <a:pt x="13" y="4"/>
                  </a:lnTo>
                  <a:lnTo>
                    <a:pt x="13" y="5"/>
                  </a:lnTo>
                  <a:lnTo>
                    <a:pt x="13" y="7"/>
                  </a:lnTo>
                  <a:lnTo>
                    <a:pt x="13" y="8"/>
                  </a:lnTo>
                  <a:lnTo>
                    <a:pt x="13" y="9"/>
                  </a:lnTo>
                  <a:lnTo>
                    <a:pt x="13" y="11"/>
                  </a:lnTo>
                  <a:lnTo>
                    <a:pt x="11" y="11"/>
                  </a:lnTo>
                  <a:lnTo>
                    <a:pt x="10" y="11"/>
                  </a:lnTo>
                  <a:lnTo>
                    <a:pt x="10" y="12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4" y="12"/>
                  </a:lnTo>
                  <a:lnTo>
                    <a:pt x="4" y="11"/>
                  </a:lnTo>
                  <a:lnTo>
                    <a:pt x="4" y="9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1" y="5"/>
                  </a:lnTo>
                  <a:lnTo>
                    <a:pt x="2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03" name="Freeform 35538">
              <a:extLst>
                <a:ext uri="{FF2B5EF4-FFF2-40B4-BE49-F238E27FC236}">
                  <a16:creationId xmlns:a16="http://schemas.microsoft.com/office/drawing/2014/main" id="{36BD963B-C87F-BC6D-336B-73930A2757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676" y="2689226"/>
              <a:ext cx="6350" cy="9525"/>
            </a:xfrm>
            <a:custGeom>
              <a:avLst/>
              <a:gdLst>
                <a:gd name="T0" fmla="*/ 1 w 4"/>
                <a:gd name="T1" fmla="*/ 1 h 6"/>
                <a:gd name="T2" fmla="*/ 0 w 4"/>
                <a:gd name="T3" fmla="*/ 1 h 6"/>
                <a:gd name="T4" fmla="*/ 0 w 4"/>
                <a:gd name="T5" fmla="*/ 0 h 6"/>
                <a:gd name="T6" fmla="*/ 1 w 4"/>
                <a:gd name="T7" fmla="*/ 0 h 6"/>
                <a:gd name="T8" fmla="*/ 3 w 4"/>
                <a:gd name="T9" fmla="*/ 0 h 6"/>
                <a:gd name="T10" fmla="*/ 3 w 4"/>
                <a:gd name="T11" fmla="*/ 1 h 6"/>
                <a:gd name="T12" fmla="*/ 3 w 4"/>
                <a:gd name="T13" fmla="*/ 2 h 6"/>
                <a:gd name="T14" fmla="*/ 4 w 4"/>
                <a:gd name="T15" fmla="*/ 2 h 6"/>
                <a:gd name="T16" fmla="*/ 4 w 4"/>
                <a:gd name="T17" fmla="*/ 2 h 6"/>
                <a:gd name="T18" fmla="*/ 4 w 4"/>
                <a:gd name="T19" fmla="*/ 4 h 6"/>
                <a:gd name="T20" fmla="*/ 4 w 4"/>
                <a:gd name="T21" fmla="*/ 4 h 6"/>
                <a:gd name="T22" fmla="*/ 4 w 4"/>
                <a:gd name="T23" fmla="*/ 5 h 6"/>
                <a:gd name="T24" fmla="*/ 3 w 4"/>
                <a:gd name="T25" fmla="*/ 5 h 6"/>
                <a:gd name="T26" fmla="*/ 3 w 4"/>
                <a:gd name="T27" fmla="*/ 6 h 6"/>
                <a:gd name="T28" fmla="*/ 1 w 4"/>
                <a:gd name="T29" fmla="*/ 6 h 6"/>
                <a:gd name="T30" fmla="*/ 0 w 4"/>
                <a:gd name="T31" fmla="*/ 6 h 6"/>
                <a:gd name="T32" fmla="*/ 0 w 4"/>
                <a:gd name="T33" fmla="*/ 5 h 6"/>
                <a:gd name="T34" fmla="*/ 0 w 4"/>
                <a:gd name="T35" fmla="*/ 4 h 6"/>
                <a:gd name="T36" fmla="*/ 0 w 4"/>
                <a:gd name="T37" fmla="*/ 2 h 6"/>
                <a:gd name="T38" fmla="*/ 1 w 4"/>
                <a:gd name="T39" fmla="*/ 2 h 6"/>
                <a:gd name="T40" fmla="*/ 1 w 4"/>
                <a:gd name="T4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" h="6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04" name="Freeform 35539">
              <a:extLst>
                <a:ext uri="{FF2B5EF4-FFF2-40B4-BE49-F238E27FC236}">
                  <a16:creationId xmlns:a16="http://schemas.microsoft.com/office/drawing/2014/main" id="{C142B646-EDDD-7A21-5775-236BF69E93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8888" y="2684463"/>
              <a:ext cx="9525" cy="11113"/>
            </a:xfrm>
            <a:custGeom>
              <a:avLst/>
              <a:gdLst>
                <a:gd name="T0" fmla="*/ 1 w 6"/>
                <a:gd name="T1" fmla="*/ 1 h 7"/>
                <a:gd name="T2" fmla="*/ 1 w 6"/>
                <a:gd name="T3" fmla="*/ 0 h 7"/>
                <a:gd name="T4" fmla="*/ 2 w 6"/>
                <a:gd name="T5" fmla="*/ 0 h 7"/>
                <a:gd name="T6" fmla="*/ 4 w 6"/>
                <a:gd name="T7" fmla="*/ 0 h 7"/>
                <a:gd name="T8" fmla="*/ 4 w 6"/>
                <a:gd name="T9" fmla="*/ 1 h 7"/>
                <a:gd name="T10" fmla="*/ 5 w 6"/>
                <a:gd name="T11" fmla="*/ 1 h 7"/>
                <a:gd name="T12" fmla="*/ 6 w 6"/>
                <a:gd name="T13" fmla="*/ 1 h 7"/>
                <a:gd name="T14" fmla="*/ 6 w 6"/>
                <a:gd name="T15" fmla="*/ 3 h 7"/>
                <a:gd name="T16" fmla="*/ 5 w 6"/>
                <a:gd name="T17" fmla="*/ 3 h 7"/>
                <a:gd name="T18" fmla="*/ 5 w 6"/>
                <a:gd name="T19" fmla="*/ 4 h 7"/>
                <a:gd name="T20" fmla="*/ 4 w 6"/>
                <a:gd name="T21" fmla="*/ 4 h 7"/>
                <a:gd name="T22" fmla="*/ 4 w 6"/>
                <a:gd name="T23" fmla="*/ 5 h 7"/>
                <a:gd name="T24" fmla="*/ 4 w 6"/>
                <a:gd name="T25" fmla="*/ 7 h 7"/>
                <a:gd name="T26" fmla="*/ 2 w 6"/>
                <a:gd name="T27" fmla="*/ 7 h 7"/>
                <a:gd name="T28" fmla="*/ 2 w 6"/>
                <a:gd name="T29" fmla="*/ 5 h 7"/>
                <a:gd name="T30" fmla="*/ 1 w 6"/>
                <a:gd name="T31" fmla="*/ 5 h 7"/>
                <a:gd name="T32" fmla="*/ 1 w 6"/>
                <a:gd name="T33" fmla="*/ 4 h 7"/>
                <a:gd name="T34" fmla="*/ 0 w 6"/>
                <a:gd name="T35" fmla="*/ 4 h 7"/>
                <a:gd name="T36" fmla="*/ 0 w 6"/>
                <a:gd name="T37" fmla="*/ 3 h 7"/>
                <a:gd name="T38" fmla="*/ 1 w 6"/>
                <a:gd name="T39" fmla="*/ 3 h 7"/>
                <a:gd name="T40" fmla="*/ 1 w 6"/>
                <a:gd name="T4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" h="7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4" y="7"/>
                  </a:lnTo>
                  <a:lnTo>
                    <a:pt x="2" y="7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05" name="Freeform 35540">
              <a:extLst>
                <a:ext uri="{FF2B5EF4-FFF2-40B4-BE49-F238E27FC236}">
                  <a16:creationId xmlns:a16="http://schemas.microsoft.com/office/drawing/2014/main" id="{3B8D666F-5330-C3EE-50CD-93F9A41A4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2813" y="2686051"/>
              <a:ext cx="11113" cy="6350"/>
            </a:xfrm>
            <a:custGeom>
              <a:avLst/>
              <a:gdLst>
                <a:gd name="T0" fmla="*/ 3 w 7"/>
                <a:gd name="T1" fmla="*/ 2 h 4"/>
                <a:gd name="T2" fmla="*/ 3 w 7"/>
                <a:gd name="T3" fmla="*/ 0 h 4"/>
                <a:gd name="T4" fmla="*/ 4 w 7"/>
                <a:gd name="T5" fmla="*/ 0 h 4"/>
                <a:gd name="T6" fmla="*/ 4 w 7"/>
                <a:gd name="T7" fmla="*/ 2 h 4"/>
                <a:gd name="T8" fmla="*/ 5 w 7"/>
                <a:gd name="T9" fmla="*/ 2 h 4"/>
                <a:gd name="T10" fmla="*/ 5 w 7"/>
                <a:gd name="T11" fmla="*/ 0 h 4"/>
                <a:gd name="T12" fmla="*/ 7 w 7"/>
                <a:gd name="T13" fmla="*/ 0 h 4"/>
                <a:gd name="T14" fmla="*/ 7 w 7"/>
                <a:gd name="T15" fmla="*/ 2 h 4"/>
                <a:gd name="T16" fmla="*/ 7 w 7"/>
                <a:gd name="T17" fmla="*/ 3 h 4"/>
                <a:gd name="T18" fmla="*/ 5 w 7"/>
                <a:gd name="T19" fmla="*/ 4 h 4"/>
                <a:gd name="T20" fmla="*/ 4 w 7"/>
                <a:gd name="T21" fmla="*/ 4 h 4"/>
                <a:gd name="T22" fmla="*/ 4 w 7"/>
                <a:gd name="T23" fmla="*/ 3 h 4"/>
                <a:gd name="T24" fmla="*/ 3 w 7"/>
                <a:gd name="T25" fmla="*/ 3 h 4"/>
                <a:gd name="T26" fmla="*/ 1 w 7"/>
                <a:gd name="T27" fmla="*/ 3 h 4"/>
                <a:gd name="T28" fmla="*/ 0 w 7"/>
                <a:gd name="T29" fmla="*/ 3 h 4"/>
                <a:gd name="T30" fmla="*/ 0 w 7"/>
                <a:gd name="T31" fmla="*/ 2 h 4"/>
                <a:gd name="T32" fmla="*/ 1 w 7"/>
                <a:gd name="T33" fmla="*/ 2 h 4"/>
                <a:gd name="T34" fmla="*/ 3 w 7"/>
                <a:gd name="T3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" h="4">
                  <a:moveTo>
                    <a:pt x="3" y="2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7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06" name="Freeform 35541">
              <a:extLst>
                <a:ext uri="{FF2B5EF4-FFF2-40B4-BE49-F238E27FC236}">
                  <a16:creationId xmlns:a16="http://schemas.microsoft.com/office/drawing/2014/main" id="{33E58117-8637-B5AB-6079-F909363EF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0076" y="2667001"/>
              <a:ext cx="17463" cy="25400"/>
            </a:xfrm>
            <a:custGeom>
              <a:avLst/>
              <a:gdLst>
                <a:gd name="T0" fmla="*/ 4 w 11"/>
                <a:gd name="T1" fmla="*/ 1 h 16"/>
                <a:gd name="T2" fmla="*/ 4 w 11"/>
                <a:gd name="T3" fmla="*/ 0 h 16"/>
                <a:gd name="T4" fmla="*/ 5 w 11"/>
                <a:gd name="T5" fmla="*/ 0 h 16"/>
                <a:gd name="T6" fmla="*/ 7 w 11"/>
                <a:gd name="T7" fmla="*/ 0 h 16"/>
                <a:gd name="T8" fmla="*/ 7 w 11"/>
                <a:gd name="T9" fmla="*/ 1 h 16"/>
                <a:gd name="T10" fmla="*/ 8 w 11"/>
                <a:gd name="T11" fmla="*/ 1 h 16"/>
                <a:gd name="T12" fmla="*/ 8 w 11"/>
                <a:gd name="T13" fmla="*/ 2 h 16"/>
                <a:gd name="T14" fmla="*/ 8 w 11"/>
                <a:gd name="T15" fmla="*/ 3 h 16"/>
                <a:gd name="T16" fmla="*/ 8 w 11"/>
                <a:gd name="T17" fmla="*/ 5 h 16"/>
                <a:gd name="T18" fmla="*/ 8 w 11"/>
                <a:gd name="T19" fmla="*/ 6 h 16"/>
                <a:gd name="T20" fmla="*/ 9 w 11"/>
                <a:gd name="T21" fmla="*/ 6 h 16"/>
                <a:gd name="T22" fmla="*/ 9 w 11"/>
                <a:gd name="T23" fmla="*/ 7 h 16"/>
                <a:gd name="T24" fmla="*/ 11 w 11"/>
                <a:gd name="T25" fmla="*/ 7 h 16"/>
                <a:gd name="T26" fmla="*/ 11 w 11"/>
                <a:gd name="T27" fmla="*/ 9 h 16"/>
                <a:gd name="T28" fmla="*/ 9 w 11"/>
                <a:gd name="T29" fmla="*/ 9 h 16"/>
                <a:gd name="T30" fmla="*/ 9 w 11"/>
                <a:gd name="T31" fmla="*/ 10 h 16"/>
                <a:gd name="T32" fmla="*/ 9 w 11"/>
                <a:gd name="T33" fmla="*/ 11 h 16"/>
                <a:gd name="T34" fmla="*/ 9 w 11"/>
                <a:gd name="T35" fmla="*/ 12 h 16"/>
                <a:gd name="T36" fmla="*/ 9 w 11"/>
                <a:gd name="T37" fmla="*/ 14 h 16"/>
                <a:gd name="T38" fmla="*/ 9 w 11"/>
                <a:gd name="T39" fmla="*/ 15 h 16"/>
                <a:gd name="T40" fmla="*/ 8 w 11"/>
                <a:gd name="T41" fmla="*/ 15 h 16"/>
                <a:gd name="T42" fmla="*/ 7 w 11"/>
                <a:gd name="T43" fmla="*/ 15 h 16"/>
                <a:gd name="T44" fmla="*/ 5 w 11"/>
                <a:gd name="T45" fmla="*/ 15 h 16"/>
                <a:gd name="T46" fmla="*/ 5 w 11"/>
                <a:gd name="T47" fmla="*/ 16 h 16"/>
                <a:gd name="T48" fmla="*/ 4 w 11"/>
                <a:gd name="T49" fmla="*/ 16 h 16"/>
                <a:gd name="T50" fmla="*/ 3 w 11"/>
                <a:gd name="T51" fmla="*/ 16 h 16"/>
                <a:gd name="T52" fmla="*/ 3 w 11"/>
                <a:gd name="T53" fmla="*/ 15 h 16"/>
                <a:gd name="T54" fmla="*/ 4 w 11"/>
                <a:gd name="T55" fmla="*/ 15 h 16"/>
                <a:gd name="T56" fmla="*/ 4 w 11"/>
                <a:gd name="T57" fmla="*/ 14 h 16"/>
                <a:gd name="T58" fmla="*/ 4 w 11"/>
                <a:gd name="T59" fmla="*/ 12 h 16"/>
                <a:gd name="T60" fmla="*/ 3 w 11"/>
                <a:gd name="T61" fmla="*/ 12 h 16"/>
                <a:gd name="T62" fmla="*/ 3 w 11"/>
                <a:gd name="T63" fmla="*/ 14 h 16"/>
                <a:gd name="T64" fmla="*/ 2 w 11"/>
                <a:gd name="T65" fmla="*/ 14 h 16"/>
                <a:gd name="T66" fmla="*/ 2 w 11"/>
                <a:gd name="T67" fmla="*/ 15 h 16"/>
                <a:gd name="T68" fmla="*/ 0 w 11"/>
                <a:gd name="T69" fmla="*/ 15 h 16"/>
                <a:gd name="T70" fmla="*/ 0 w 11"/>
                <a:gd name="T71" fmla="*/ 14 h 16"/>
                <a:gd name="T72" fmla="*/ 0 w 11"/>
                <a:gd name="T73" fmla="*/ 12 h 16"/>
                <a:gd name="T74" fmla="*/ 0 w 11"/>
                <a:gd name="T75" fmla="*/ 11 h 16"/>
                <a:gd name="T76" fmla="*/ 0 w 11"/>
                <a:gd name="T77" fmla="*/ 10 h 16"/>
                <a:gd name="T78" fmla="*/ 2 w 11"/>
                <a:gd name="T79" fmla="*/ 10 h 16"/>
                <a:gd name="T80" fmla="*/ 2 w 11"/>
                <a:gd name="T81" fmla="*/ 9 h 16"/>
                <a:gd name="T82" fmla="*/ 2 w 11"/>
                <a:gd name="T83" fmla="*/ 7 h 16"/>
                <a:gd name="T84" fmla="*/ 2 w 11"/>
                <a:gd name="T85" fmla="*/ 6 h 16"/>
                <a:gd name="T86" fmla="*/ 3 w 11"/>
                <a:gd name="T87" fmla="*/ 6 h 16"/>
                <a:gd name="T88" fmla="*/ 2 w 11"/>
                <a:gd name="T89" fmla="*/ 5 h 16"/>
                <a:gd name="T90" fmla="*/ 2 w 11"/>
                <a:gd name="T91" fmla="*/ 3 h 16"/>
                <a:gd name="T92" fmla="*/ 2 w 11"/>
                <a:gd name="T93" fmla="*/ 2 h 16"/>
                <a:gd name="T94" fmla="*/ 3 w 11"/>
                <a:gd name="T95" fmla="*/ 2 h 16"/>
                <a:gd name="T96" fmla="*/ 3 w 11"/>
                <a:gd name="T97" fmla="*/ 1 h 16"/>
                <a:gd name="T98" fmla="*/ 4 w 11"/>
                <a:gd name="T99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" h="16">
                  <a:moveTo>
                    <a:pt x="4" y="1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8" y="5"/>
                  </a:lnTo>
                  <a:lnTo>
                    <a:pt x="8" y="6"/>
                  </a:lnTo>
                  <a:lnTo>
                    <a:pt x="9" y="6"/>
                  </a:lnTo>
                  <a:lnTo>
                    <a:pt x="9" y="7"/>
                  </a:lnTo>
                  <a:lnTo>
                    <a:pt x="11" y="7"/>
                  </a:lnTo>
                  <a:lnTo>
                    <a:pt x="11" y="9"/>
                  </a:lnTo>
                  <a:lnTo>
                    <a:pt x="9" y="9"/>
                  </a:lnTo>
                  <a:lnTo>
                    <a:pt x="9" y="10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14"/>
                  </a:lnTo>
                  <a:lnTo>
                    <a:pt x="9" y="15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5" y="15"/>
                  </a:lnTo>
                  <a:lnTo>
                    <a:pt x="5" y="16"/>
                  </a:lnTo>
                  <a:lnTo>
                    <a:pt x="4" y="16"/>
                  </a:lnTo>
                  <a:lnTo>
                    <a:pt x="3" y="16"/>
                  </a:lnTo>
                  <a:lnTo>
                    <a:pt x="3" y="15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3" y="14"/>
                  </a:lnTo>
                  <a:lnTo>
                    <a:pt x="2" y="14"/>
                  </a:lnTo>
                  <a:lnTo>
                    <a:pt x="2" y="15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7"/>
                  </a:lnTo>
                  <a:lnTo>
                    <a:pt x="2" y="6"/>
                  </a:lnTo>
                  <a:lnTo>
                    <a:pt x="3" y="6"/>
                  </a:lnTo>
                  <a:lnTo>
                    <a:pt x="2" y="5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07" name="Freeform 35542">
              <a:extLst>
                <a:ext uri="{FF2B5EF4-FFF2-40B4-BE49-F238E27FC236}">
                  <a16:creationId xmlns:a16="http://schemas.microsoft.com/office/drawing/2014/main" id="{CFA7335F-A9CA-A6E5-286B-C2E282DD2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3413" y="2605088"/>
              <a:ext cx="133350" cy="125413"/>
            </a:xfrm>
            <a:custGeom>
              <a:avLst/>
              <a:gdLst>
                <a:gd name="T0" fmla="*/ 37 w 84"/>
                <a:gd name="T1" fmla="*/ 3 h 79"/>
                <a:gd name="T2" fmla="*/ 41 w 84"/>
                <a:gd name="T3" fmla="*/ 6 h 79"/>
                <a:gd name="T4" fmla="*/ 46 w 84"/>
                <a:gd name="T5" fmla="*/ 10 h 79"/>
                <a:gd name="T6" fmla="*/ 44 w 84"/>
                <a:gd name="T7" fmla="*/ 14 h 79"/>
                <a:gd name="T8" fmla="*/ 46 w 84"/>
                <a:gd name="T9" fmla="*/ 13 h 79"/>
                <a:gd name="T10" fmla="*/ 50 w 84"/>
                <a:gd name="T11" fmla="*/ 15 h 79"/>
                <a:gd name="T12" fmla="*/ 53 w 84"/>
                <a:gd name="T13" fmla="*/ 22 h 79"/>
                <a:gd name="T14" fmla="*/ 57 w 84"/>
                <a:gd name="T15" fmla="*/ 26 h 79"/>
                <a:gd name="T16" fmla="*/ 60 w 84"/>
                <a:gd name="T17" fmla="*/ 31 h 79"/>
                <a:gd name="T18" fmla="*/ 66 w 84"/>
                <a:gd name="T19" fmla="*/ 35 h 79"/>
                <a:gd name="T20" fmla="*/ 64 w 84"/>
                <a:gd name="T21" fmla="*/ 41 h 79"/>
                <a:gd name="T22" fmla="*/ 64 w 84"/>
                <a:gd name="T23" fmla="*/ 48 h 79"/>
                <a:gd name="T24" fmla="*/ 66 w 84"/>
                <a:gd name="T25" fmla="*/ 42 h 79"/>
                <a:gd name="T26" fmla="*/ 67 w 84"/>
                <a:gd name="T27" fmla="*/ 39 h 79"/>
                <a:gd name="T28" fmla="*/ 69 w 84"/>
                <a:gd name="T29" fmla="*/ 42 h 79"/>
                <a:gd name="T30" fmla="*/ 69 w 84"/>
                <a:gd name="T31" fmla="*/ 51 h 79"/>
                <a:gd name="T32" fmla="*/ 72 w 84"/>
                <a:gd name="T33" fmla="*/ 55 h 79"/>
                <a:gd name="T34" fmla="*/ 77 w 84"/>
                <a:gd name="T35" fmla="*/ 59 h 79"/>
                <a:gd name="T36" fmla="*/ 82 w 84"/>
                <a:gd name="T37" fmla="*/ 58 h 79"/>
                <a:gd name="T38" fmla="*/ 81 w 84"/>
                <a:gd name="T39" fmla="*/ 63 h 79"/>
                <a:gd name="T40" fmla="*/ 76 w 84"/>
                <a:gd name="T41" fmla="*/ 67 h 79"/>
                <a:gd name="T42" fmla="*/ 72 w 84"/>
                <a:gd name="T43" fmla="*/ 64 h 79"/>
                <a:gd name="T44" fmla="*/ 69 w 84"/>
                <a:gd name="T45" fmla="*/ 68 h 79"/>
                <a:gd name="T46" fmla="*/ 66 w 84"/>
                <a:gd name="T47" fmla="*/ 69 h 79"/>
                <a:gd name="T48" fmla="*/ 62 w 84"/>
                <a:gd name="T49" fmla="*/ 75 h 79"/>
                <a:gd name="T50" fmla="*/ 57 w 84"/>
                <a:gd name="T51" fmla="*/ 79 h 79"/>
                <a:gd name="T52" fmla="*/ 53 w 84"/>
                <a:gd name="T53" fmla="*/ 77 h 79"/>
                <a:gd name="T54" fmla="*/ 48 w 84"/>
                <a:gd name="T55" fmla="*/ 73 h 79"/>
                <a:gd name="T56" fmla="*/ 45 w 84"/>
                <a:gd name="T57" fmla="*/ 72 h 79"/>
                <a:gd name="T58" fmla="*/ 40 w 84"/>
                <a:gd name="T59" fmla="*/ 72 h 79"/>
                <a:gd name="T60" fmla="*/ 35 w 84"/>
                <a:gd name="T61" fmla="*/ 68 h 79"/>
                <a:gd name="T62" fmla="*/ 29 w 84"/>
                <a:gd name="T63" fmla="*/ 66 h 79"/>
                <a:gd name="T64" fmla="*/ 24 w 84"/>
                <a:gd name="T65" fmla="*/ 62 h 79"/>
                <a:gd name="T66" fmla="*/ 24 w 84"/>
                <a:gd name="T67" fmla="*/ 58 h 79"/>
                <a:gd name="T68" fmla="*/ 22 w 84"/>
                <a:gd name="T69" fmla="*/ 55 h 79"/>
                <a:gd name="T70" fmla="*/ 19 w 84"/>
                <a:gd name="T71" fmla="*/ 62 h 79"/>
                <a:gd name="T72" fmla="*/ 15 w 84"/>
                <a:gd name="T73" fmla="*/ 57 h 79"/>
                <a:gd name="T74" fmla="*/ 14 w 84"/>
                <a:gd name="T75" fmla="*/ 51 h 79"/>
                <a:gd name="T76" fmla="*/ 10 w 84"/>
                <a:gd name="T77" fmla="*/ 49 h 79"/>
                <a:gd name="T78" fmla="*/ 8 w 84"/>
                <a:gd name="T79" fmla="*/ 53 h 79"/>
                <a:gd name="T80" fmla="*/ 2 w 84"/>
                <a:gd name="T81" fmla="*/ 49 h 79"/>
                <a:gd name="T82" fmla="*/ 1 w 84"/>
                <a:gd name="T83" fmla="*/ 44 h 79"/>
                <a:gd name="T84" fmla="*/ 2 w 84"/>
                <a:gd name="T85" fmla="*/ 39 h 79"/>
                <a:gd name="T86" fmla="*/ 8 w 84"/>
                <a:gd name="T87" fmla="*/ 37 h 79"/>
                <a:gd name="T88" fmla="*/ 13 w 84"/>
                <a:gd name="T89" fmla="*/ 37 h 79"/>
                <a:gd name="T90" fmla="*/ 18 w 84"/>
                <a:gd name="T91" fmla="*/ 36 h 79"/>
                <a:gd name="T92" fmla="*/ 20 w 84"/>
                <a:gd name="T93" fmla="*/ 32 h 79"/>
                <a:gd name="T94" fmla="*/ 24 w 84"/>
                <a:gd name="T95" fmla="*/ 28 h 79"/>
                <a:gd name="T96" fmla="*/ 22 w 84"/>
                <a:gd name="T97" fmla="*/ 23 h 79"/>
                <a:gd name="T98" fmla="*/ 23 w 84"/>
                <a:gd name="T99" fmla="*/ 19 h 79"/>
                <a:gd name="T100" fmla="*/ 24 w 84"/>
                <a:gd name="T101" fmla="*/ 17 h 79"/>
                <a:gd name="T102" fmla="*/ 28 w 84"/>
                <a:gd name="T103" fmla="*/ 22 h 79"/>
                <a:gd name="T104" fmla="*/ 31 w 84"/>
                <a:gd name="T105" fmla="*/ 23 h 79"/>
                <a:gd name="T106" fmla="*/ 28 w 84"/>
                <a:gd name="T107" fmla="*/ 17 h 79"/>
                <a:gd name="T108" fmla="*/ 27 w 84"/>
                <a:gd name="T109" fmla="*/ 12 h 79"/>
                <a:gd name="T110" fmla="*/ 29 w 84"/>
                <a:gd name="T111" fmla="*/ 6 h 79"/>
                <a:gd name="T112" fmla="*/ 33 w 84"/>
                <a:gd name="T113" fmla="*/ 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4" h="79">
                  <a:moveTo>
                    <a:pt x="33" y="1"/>
                  </a:moveTo>
                  <a:lnTo>
                    <a:pt x="33" y="0"/>
                  </a:lnTo>
                  <a:lnTo>
                    <a:pt x="35" y="0"/>
                  </a:lnTo>
                  <a:lnTo>
                    <a:pt x="36" y="0"/>
                  </a:lnTo>
                  <a:lnTo>
                    <a:pt x="36" y="1"/>
                  </a:lnTo>
                  <a:lnTo>
                    <a:pt x="37" y="1"/>
                  </a:lnTo>
                  <a:lnTo>
                    <a:pt x="37" y="3"/>
                  </a:lnTo>
                  <a:lnTo>
                    <a:pt x="38" y="3"/>
                  </a:lnTo>
                  <a:lnTo>
                    <a:pt x="38" y="4"/>
                  </a:lnTo>
                  <a:lnTo>
                    <a:pt x="40" y="4"/>
                  </a:lnTo>
                  <a:lnTo>
                    <a:pt x="40" y="5"/>
                  </a:lnTo>
                  <a:lnTo>
                    <a:pt x="40" y="6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8"/>
                  </a:lnTo>
                  <a:lnTo>
                    <a:pt x="45" y="9"/>
                  </a:lnTo>
                  <a:lnTo>
                    <a:pt x="45" y="10"/>
                  </a:lnTo>
                  <a:lnTo>
                    <a:pt x="46" y="10"/>
                  </a:lnTo>
                  <a:lnTo>
                    <a:pt x="46" y="12"/>
                  </a:lnTo>
                  <a:lnTo>
                    <a:pt x="45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2" y="13"/>
                  </a:lnTo>
                  <a:lnTo>
                    <a:pt x="44" y="13"/>
                  </a:lnTo>
                  <a:lnTo>
                    <a:pt x="44" y="14"/>
                  </a:lnTo>
                  <a:lnTo>
                    <a:pt x="44" y="15"/>
                  </a:lnTo>
                  <a:lnTo>
                    <a:pt x="44" y="17"/>
                  </a:lnTo>
                  <a:lnTo>
                    <a:pt x="45" y="17"/>
                  </a:lnTo>
                  <a:lnTo>
                    <a:pt x="45" y="15"/>
                  </a:lnTo>
                  <a:lnTo>
                    <a:pt x="45" y="14"/>
                  </a:lnTo>
                  <a:lnTo>
                    <a:pt x="46" y="14"/>
                  </a:lnTo>
                  <a:lnTo>
                    <a:pt x="46" y="13"/>
                  </a:lnTo>
                  <a:lnTo>
                    <a:pt x="46" y="12"/>
                  </a:lnTo>
                  <a:lnTo>
                    <a:pt x="48" y="12"/>
                  </a:lnTo>
                  <a:lnTo>
                    <a:pt x="48" y="13"/>
                  </a:lnTo>
                  <a:lnTo>
                    <a:pt x="49" y="13"/>
                  </a:lnTo>
                  <a:lnTo>
                    <a:pt x="49" y="14"/>
                  </a:lnTo>
                  <a:lnTo>
                    <a:pt x="50" y="14"/>
                  </a:lnTo>
                  <a:lnTo>
                    <a:pt x="50" y="15"/>
                  </a:lnTo>
                  <a:lnTo>
                    <a:pt x="50" y="17"/>
                  </a:lnTo>
                  <a:lnTo>
                    <a:pt x="50" y="18"/>
                  </a:lnTo>
                  <a:lnTo>
                    <a:pt x="51" y="18"/>
                  </a:lnTo>
                  <a:lnTo>
                    <a:pt x="51" y="19"/>
                  </a:lnTo>
                  <a:lnTo>
                    <a:pt x="51" y="21"/>
                  </a:lnTo>
                  <a:lnTo>
                    <a:pt x="53" y="21"/>
                  </a:lnTo>
                  <a:lnTo>
                    <a:pt x="53" y="22"/>
                  </a:lnTo>
                  <a:lnTo>
                    <a:pt x="53" y="23"/>
                  </a:lnTo>
                  <a:lnTo>
                    <a:pt x="54" y="23"/>
                  </a:lnTo>
                  <a:lnTo>
                    <a:pt x="54" y="23"/>
                  </a:lnTo>
                  <a:lnTo>
                    <a:pt x="55" y="23"/>
                  </a:lnTo>
                  <a:lnTo>
                    <a:pt x="55" y="24"/>
                  </a:lnTo>
                  <a:lnTo>
                    <a:pt x="57" y="24"/>
                  </a:lnTo>
                  <a:lnTo>
                    <a:pt x="57" y="26"/>
                  </a:lnTo>
                  <a:lnTo>
                    <a:pt x="57" y="27"/>
                  </a:lnTo>
                  <a:lnTo>
                    <a:pt x="58" y="27"/>
                  </a:lnTo>
                  <a:lnTo>
                    <a:pt x="59" y="27"/>
                  </a:lnTo>
                  <a:lnTo>
                    <a:pt x="59" y="28"/>
                  </a:lnTo>
                  <a:lnTo>
                    <a:pt x="60" y="28"/>
                  </a:lnTo>
                  <a:lnTo>
                    <a:pt x="60" y="30"/>
                  </a:lnTo>
                  <a:lnTo>
                    <a:pt x="60" y="31"/>
                  </a:lnTo>
                  <a:lnTo>
                    <a:pt x="62" y="31"/>
                  </a:lnTo>
                  <a:lnTo>
                    <a:pt x="63" y="31"/>
                  </a:lnTo>
                  <a:lnTo>
                    <a:pt x="63" y="32"/>
                  </a:lnTo>
                  <a:lnTo>
                    <a:pt x="63" y="33"/>
                  </a:lnTo>
                  <a:lnTo>
                    <a:pt x="64" y="33"/>
                  </a:lnTo>
                  <a:lnTo>
                    <a:pt x="64" y="35"/>
                  </a:lnTo>
                  <a:lnTo>
                    <a:pt x="66" y="35"/>
                  </a:lnTo>
                  <a:lnTo>
                    <a:pt x="66" y="36"/>
                  </a:lnTo>
                  <a:lnTo>
                    <a:pt x="66" y="37"/>
                  </a:lnTo>
                  <a:lnTo>
                    <a:pt x="64" y="37"/>
                  </a:lnTo>
                  <a:lnTo>
                    <a:pt x="64" y="37"/>
                  </a:lnTo>
                  <a:lnTo>
                    <a:pt x="64" y="39"/>
                  </a:lnTo>
                  <a:lnTo>
                    <a:pt x="64" y="40"/>
                  </a:lnTo>
                  <a:lnTo>
                    <a:pt x="64" y="41"/>
                  </a:lnTo>
                  <a:lnTo>
                    <a:pt x="64" y="42"/>
                  </a:lnTo>
                  <a:lnTo>
                    <a:pt x="64" y="44"/>
                  </a:lnTo>
                  <a:lnTo>
                    <a:pt x="64" y="45"/>
                  </a:lnTo>
                  <a:lnTo>
                    <a:pt x="63" y="45"/>
                  </a:lnTo>
                  <a:lnTo>
                    <a:pt x="63" y="46"/>
                  </a:lnTo>
                  <a:lnTo>
                    <a:pt x="64" y="46"/>
                  </a:lnTo>
                  <a:lnTo>
                    <a:pt x="64" y="48"/>
                  </a:lnTo>
                  <a:lnTo>
                    <a:pt x="64" y="49"/>
                  </a:lnTo>
                  <a:lnTo>
                    <a:pt x="66" y="49"/>
                  </a:lnTo>
                  <a:lnTo>
                    <a:pt x="66" y="48"/>
                  </a:lnTo>
                  <a:lnTo>
                    <a:pt x="66" y="46"/>
                  </a:lnTo>
                  <a:lnTo>
                    <a:pt x="66" y="45"/>
                  </a:lnTo>
                  <a:lnTo>
                    <a:pt x="66" y="44"/>
                  </a:lnTo>
                  <a:lnTo>
                    <a:pt x="66" y="42"/>
                  </a:lnTo>
                  <a:lnTo>
                    <a:pt x="67" y="44"/>
                  </a:lnTo>
                  <a:lnTo>
                    <a:pt x="67" y="42"/>
                  </a:lnTo>
                  <a:lnTo>
                    <a:pt x="66" y="42"/>
                  </a:lnTo>
                  <a:lnTo>
                    <a:pt x="66" y="41"/>
                  </a:lnTo>
                  <a:lnTo>
                    <a:pt x="66" y="40"/>
                  </a:lnTo>
                  <a:lnTo>
                    <a:pt x="67" y="40"/>
                  </a:lnTo>
                  <a:lnTo>
                    <a:pt x="67" y="39"/>
                  </a:lnTo>
                  <a:lnTo>
                    <a:pt x="67" y="37"/>
                  </a:lnTo>
                  <a:lnTo>
                    <a:pt x="68" y="37"/>
                  </a:lnTo>
                  <a:lnTo>
                    <a:pt x="68" y="39"/>
                  </a:lnTo>
                  <a:lnTo>
                    <a:pt x="68" y="40"/>
                  </a:lnTo>
                  <a:lnTo>
                    <a:pt x="68" y="41"/>
                  </a:lnTo>
                  <a:lnTo>
                    <a:pt x="69" y="41"/>
                  </a:lnTo>
                  <a:lnTo>
                    <a:pt x="69" y="42"/>
                  </a:lnTo>
                  <a:lnTo>
                    <a:pt x="69" y="44"/>
                  </a:lnTo>
                  <a:lnTo>
                    <a:pt x="69" y="45"/>
                  </a:lnTo>
                  <a:lnTo>
                    <a:pt x="69" y="46"/>
                  </a:lnTo>
                  <a:lnTo>
                    <a:pt x="69" y="48"/>
                  </a:lnTo>
                  <a:lnTo>
                    <a:pt x="69" y="49"/>
                  </a:lnTo>
                  <a:lnTo>
                    <a:pt x="69" y="50"/>
                  </a:lnTo>
                  <a:lnTo>
                    <a:pt x="69" y="51"/>
                  </a:lnTo>
                  <a:lnTo>
                    <a:pt x="71" y="51"/>
                  </a:lnTo>
                  <a:lnTo>
                    <a:pt x="71" y="53"/>
                  </a:lnTo>
                  <a:lnTo>
                    <a:pt x="71" y="54"/>
                  </a:lnTo>
                  <a:lnTo>
                    <a:pt x="71" y="55"/>
                  </a:lnTo>
                  <a:lnTo>
                    <a:pt x="71" y="57"/>
                  </a:lnTo>
                  <a:lnTo>
                    <a:pt x="72" y="57"/>
                  </a:lnTo>
                  <a:lnTo>
                    <a:pt x="72" y="55"/>
                  </a:lnTo>
                  <a:lnTo>
                    <a:pt x="73" y="55"/>
                  </a:lnTo>
                  <a:lnTo>
                    <a:pt x="73" y="57"/>
                  </a:lnTo>
                  <a:lnTo>
                    <a:pt x="73" y="58"/>
                  </a:lnTo>
                  <a:lnTo>
                    <a:pt x="73" y="59"/>
                  </a:lnTo>
                  <a:lnTo>
                    <a:pt x="75" y="59"/>
                  </a:lnTo>
                  <a:lnTo>
                    <a:pt x="76" y="59"/>
                  </a:lnTo>
                  <a:lnTo>
                    <a:pt x="77" y="59"/>
                  </a:lnTo>
                  <a:lnTo>
                    <a:pt x="77" y="58"/>
                  </a:lnTo>
                  <a:lnTo>
                    <a:pt x="78" y="58"/>
                  </a:lnTo>
                  <a:lnTo>
                    <a:pt x="78" y="57"/>
                  </a:lnTo>
                  <a:lnTo>
                    <a:pt x="80" y="57"/>
                  </a:lnTo>
                  <a:lnTo>
                    <a:pt x="81" y="57"/>
                  </a:lnTo>
                  <a:lnTo>
                    <a:pt x="82" y="57"/>
                  </a:lnTo>
                  <a:lnTo>
                    <a:pt x="82" y="58"/>
                  </a:lnTo>
                  <a:lnTo>
                    <a:pt x="84" y="58"/>
                  </a:lnTo>
                  <a:lnTo>
                    <a:pt x="84" y="59"/>
                  </a:lnTo>
                  <a:lnTo>
                    <a:pt x="82" y="59"/>
                  </a:lnTo>
                  <a:lnTo>
                    <a:pt x="82" y="60"/>
                  </a:lnTo>
                  <a:lnTo>
                    <a:pt x="82" y="62"/>
                  </a:lnTo>
                  <a:lnTo>
                    <a:pt x="81" y="62"/>
                  </a:lnTo>
                  <a:lnTo>
                    <a:pt x="81" y="63"/>
                  </a:lnTo>
                  <a:lnTo>
                    <a:pt x="80" y="63"/>
                  </a:lnTo>
                  <a:lnTo>
                    <a:pt x="80" y="64"/>
                  </a:lnTo>
                  <a:lnTo>
                    <a:pt x="78" y="64"/>
                  </a:lnTo>
                  <a:lnTo>
                    <a:pt x="78" y="66"/>
                  </a:lnTo>
                  <a:lnTo>
                    <a:pt x="77" y="66"/>
                  </a:lnTo>
                  <a:lnTo>
                    <a:pt x="77" y="67"/>
                  </a:lnTo>
                  <a:lnTo>
                    <a:pt x="76" y="67"/>
                  </a:lnTo>
                  <a:lnTo>
                    <a:pt x="76" y="66"/>
                  </a:lnTo>
                  <a:lnTo>
                    <a:pt x="76" y="64"/>
                  </a:lnTo>
                  <a:lnTo>
                    <a:pt x="76" y="63"/>
                  </a:lnTo>
                  <a:lnTo>
                    <a:pt x="75" y="63"/>
                  </a:lnTo>
                  <a:lnTo>
                    <a:pt x="73" y="63"/>
                  </a:lnTo>
                  <a:lnTo>
                    <a:pt x="73" y="64"/>
                  </a:lnTo>
                  <a:lnTo>
                    <a:pt x="72" y="64"/>
                  </a:lnTo>
                  <a:lnTo>
                    <a:pt x="72" y="63"/>
                  </a:lnTo>
                  <a:lnTo>
                    <a:pt x="71" y="63"/>
                  </a:lnTo>
                  <a:lnTo>
                    <a:pt x="71" y="64"/>
                  </a:lnTo>
                  <a:lnTo>
                    <a:pt x="71" y="66"/>
                  </a:lnTo>
                  <a:lnTo>
                    <a:pt x="71" y="67"/>
                  </a:lnTo>
                  <a:lnTo>
                    <a:pt x="69" y="67"/>
                  </a:lnTo>
                  <a:lnTo>
                    <a:pt x="69" y="68"/>
                  </a:lnTo>
                  <a:lnTo>
                    <a:pt x="69" y="68"/>
                  </a:lnTo>
                  <a:lnTo>
                    <a:pt x="69" y="69"/>
                  </a:lnTo>
                  <a:lnTo>
                    <a:pt x="69" y="71"/>
                  </a:lnTo>
                  <a:lnTo>
                    <a:pt x="68" y="71"/>
                  </a:lnTo>
                  <a:lnTo>
                    <a:pt x="68" y="69"/>
                  </a:lnTo>
                  <a:lnTo>
                    <a:pt x="67" y="69"/>
                  </a:lnTo>
                  <a:lnTo>
                    <a:pt x="66" y="69"/>
                  </a:lnTo>
                  <a:lnTo>
                    <a:pt x="66" y="71"/>
                  </a:lnTo>
                  <a:lnTo>
                    <a:pt x="66" y="72"/>
                  </a:lnTo>
                  <a:lnTo>
                    <a:pt x="64" y="72"/>
                  </a:lnTo>
                  <a:lnTo>
                    <a:pt x="64" y="73"/>
                  </a:lnTo>
                  <a:lnTo>
                    <a:pt x="63" y="73"/>
                  </a:lnTo>
                  <a:lnTo>
                    <a:pt x="63" y="75"/>
                  </a:lnTo>
                  <a:lnTo>
                    <a:pt x="62" y="75"/>
                  </a:lnTo>
                  <a:lnTo>
                    <a:pt x="62" y="76"/>
                  </a:lnTo>
                  <a:lnTo>
                    <a:pt x="60" y="76"/>
                  </a:lnTo>
                  <a:lnTo>
                    <a:pt x="60" y="77"/>
                  </a:lnTo>
                  <a:lnTo>
                    <a:pt x="59" y="77"/>
                  </a:lnTo>
                  <a:lnTo>
                    <a:pt x="58" y="77"/>
                  </a:lnTo>
                  <a:lnTo>
                    <a:pt x="58" y="79"/>
                  </a:lnTo>
                  <a:lnTo>
                    <a:pt x="57" y="79"/>
                  </a:lnTo>
                  <a:lnTo>
                    <a:pt x="55" y="79"/>
                  </a:lnTo>
                  <a:lnTo>
                    <a:pt x="54" y="79"/>
                  </a:lnTo>
                  <a:lnTo>
                    <a:pt x="54" y="77"/>
                  </a:lnTo>
                  <a:lnTo>
                    <a:pt x="54" y="76"/>
                  </a:lnTo>
                  <a:lnTo>
                    <a:pt x="54" y="76"/>
                  </a:lnTo>
                  <a:lnTo>
                    <a:pt x="54" y="77"/>
                  </a:lnTo>
                  <a:lnTo>
                    <a:pt x="53" y="77"/>
                  </a:lnTo>
                  <a:lnTo>
                    <a:pt x="53" y="76"/>
                  </a:lnTo>
                  <a:lnTo>
                    <a:pt x="51" y="76"/>
                  </a:lnTo>
                  <a:lnTo>
                    <a:pt x="51" y="75"/>
                  </a:lnTo>
                  <a:lnTo>
                    <a:pt x="50" y="75"/>
                  </a:lnTo>
                  <a:lnTo>
                    <a:pt x="50" y="73"/>
                  </a:lnTo>
                  <a:lnTo>
                    <a:pt x="49" y="73"/>
                  </a:lnTo>
                  <a:lnTo>
                    <a:pt x="48" y="73"/>
                  </a:lnTo>
                  <a:lnTo>
                    <a:pt x="48" y="72"/>
                  </a:lnTo>
                  <a:lnTo>
                    <a:pt x="46" y="72"/>
                  </a:lnTo>
                  <a:lnTo>
                    <a:pt x="46" y="71"/>
                  </a:lnTo>
                  <a:lnTo>
                    <a:pt x="46" y="69"/>
                  </a:lnTo>
                  <a:lnTo>
                    <a:pt x="45" y="69"/>
                  </a:lnTo>
                  <a:lnTo>
                    <a:pt x="45" y="71"/>
                  </a:lnTo>
                  <a:lnTo>
                    <a:pt x="45" y="72"/>
                  </a:lnTo>
                  <a:lnTo>
                    <a:pt x="46" y="72"/>
                  </a:lnTo>
                  <a:lnTo>
                    <a:pt x="45" y="73"/>
                  </a:lnTo>
                  <a:lnTo>
                    <a:pt x="44" y="73"/>
                  </a:lnTo>
                  <a:lnTo>
                    <a:pt x="42" y="73"/>
                  </a:lnTo>
                  <a:lnTo>
                    <a:pt x="42" y="72"/>
                  </a:lnTo>
                  <a:lnTo>
                    <a:pt x="41" y="72"/>
                  </a:lnTo>
                  <a:lnTo>
                    <a:pt x="40" y="72"/>
                  </a:lnTo>
                  <a:lnTo>
                    <a:pt x="38" y="72"/>
                  </a:lnTo>
                  <a:lnTo>
                    <a:pt x="38" y="71"/>
                  </a:lnTo>
                  <a:lnTo>
                    <a:pt x="37" y="71"/>
                  </a:lnTo>
                  <a:lnTo>
                    <a:pt x="36" y="71"/>
                  </a:lnTo>
                  <a:lnTo>
                    <a:pt x="36" y="69"/>
                  </a:lnTo>
                  <a:lnTo>
                    <a:pt x="35" y="69"/>
                  </a:lnTo>
                  <a:lnTo>
                    <a:pt x="35" y="68"/>
                  </a:lnTo>
                  <a:lnTo>
                    <a:pt x="35" y="68"/>
                  </a:lnTo>
                  <a:lnTo>
                    <a:pt x="33" y="68"/>
                  </a:lnTo>
                  <a:lnTo>
                    <a:pt x="33" y="67"/>
                  </a:lnTo>
                  <a:lnTo>
                    <a:pt x="33" y="66"/>
                  </a:lnTo>
                  <a:lnTo>
                    <a:pt x="32" y="66"/>
                  </a:lnTo>
                  <a:lnTo>
                    <a:pt x="31" y="66"/>
                  </a:lnTo>
                  <a:lnTo>
                    <a:pt x="29" y="66"/>
                  </a:lnTo>
                  <a:lnTo>
                    <a:pt x="28" y="66"/>
                  </a:lnTo>
                  <a:lnTo>
                    <a:pt x="28" y="64"/>
                  </a:lnTo>
                  <a:lnTo>
                    <a:pt x="27" y="64"/>
                  </a:lnTo>
                  <a:lnTo>
                    <a:pt x="26" y="64"/>
                  </a:lnTo>
                  <a:lnTo>
                    <a:pt x="26" y="63"/>
                  </a:lnTo>
                  <a:lnTo>
                    <a:pt x="24" y="63"/>
                  </a:lnTo>
                  <a:lnTo>
                    <a:pt x="24" y="62"/>
                  </a:lnTo>
                  <a:lnTo>
                    <a:pt x="23" y="62"/>
                  </a:lnTo>
                  <a:lnTo>
                    <a:pt x="23" y="60"/>
                  </a:lnTo>
                  <a:lnTo>
                    <a:pt x="23" y="59"/>
                  </a:lnTo>
                  <a:lnTo>
                    <a:pt x="23" y="59"/>
                  </a:lnTo>
                  <a:lnTo>
                    <a:pt x="23" y="58"/>
                  </a:lnTo>
                  <a:lnTo>
                    <a:pt x="23" y="58"/>
                  </a:lnTo>
                  <a:lnTo>
                    <a:pt x="24" y="58"/>
                  </a:lnTo>
                  <a:lnTo>
                    <a:pt x="24" y="57"/>
                  </a:lnTo>
                  <a:lnTo>
                    <a:pt x="24" y="55"/>
                  </a:lnTo>
                  <a:lnTo>
                    <a:pt x="23" y="55"/>
                  </a:lnTo>
                  <a:lnTo>
                    <a:pt x="23" y="55"/>
                  </a:lnTo>
                  <a:lnTo>
                    <a:pt x="23" y="54"/>
                  </a:lnTo>
                  <a:lnTo>
                    <a:pt x="22" y="54"/>
                  </a:lnTo>
                  <a:lnTo>
                    <a:pt x="22" y="55"/>
                  </a:lnTo>
                  <a:lnTo>
                    <a:pt x="22" y="57"/>
                  </a:lnTo>
                  <a:lnTo>
                    <a:pt x="22" y="58"/>
                  </a:lnTo>
                  <a:lnTo>
                    <a:pt x="22" y="59"/>
                  </a:lnTo>
                  <a:lnTo>
                    <a:pt x="20" y="59"/>
                  </a:lnTo>
                  <a:lnTo>
                    <a:pt x="20" y="60"/>
                  </a:lnTo>
                  <a:lnTo>
                    <a:pt x="20" y="62"/>
                  </a:lnTo>
                  <a:lnTo>
                    <a:pt x="19" y="62"/>
                  </a:lnTo>
                  <a:lnTo>
                    <a:pt x="19" y="60"/>
                  </a:lnTo>
                  <a:lnTo>
                    <a:pt x="19" y="59"/>
                  </a:lnTo>
                  <a:lnTo>
                    <a:pt x="19" y="58"/>
                  </a:lnTo>
                  <a:lnTo>
                    <a:pt x="19" y="57"/>
                  </a:lnTo>
                  <a:lnTo>
                    <a:pt x="18" y="57"/>
                  </a:lnTo>
                  <a:lnTo>
                    <a:pt x="17" y="57"/>
                  </a:lnTo>
                  <a:lnTo>
                    <a:pt x="15" y="57"/>
                  </a:lnTo>
                  <a:lnTo>
                    <a:pt x="15" y="55"/>
                  </a:lnTo>
                  <a:lnTo>
                    <a:pt x="14" y="55"/>
                  </a:lnTo>
                  <a:lnTo>
                    <a:pt x="14" y="54"/>
                  </a:lnTo>
                  <a:lnTo>
                    <a:pt x="13" y="54"/>
                  </a:lnTo>
                  <a:lnTo>
                    <a:pt x="13" y="53"/>
                  </a:lnTo>
                  <a:lnTo>
                    <a:pt x="13" y="51"/>
                  </a:lnTo>
                  <a:lnTo>
                    <a:pt x="14" y="51"/>
                  </a:lnTo>
                  <a:lnTo>
                    <a:pt x="14" y="50"/>
                  </a:lnTo>
                  <a:lnTo>
                    <a:pt x="14" y="49"/>
                  </a:lnTo>
                  <a:lnTo>
                    <a:pt x="14" y="48"/>
                  </a:lnTo>
                  <a:lnTo>
                    <a:pt x="13" y="48"/>
                  </a:lnTo>
                  <a:lnTo>
                    <a:pt x="11" y="48"/>
                  </a:lnTo>
                  <a:lnTo>
                    <a:pt x="10" y="48"/>
                  </a:lnTo>
                  <a:lnTo>
                    <a:pt x="10" y="49"/>
                  </a:lnTo>
                  <a:lnTo>
                    <a:pt x="9" y="49"/>
                  </a:lnTo>
                  <a:lnTo>
                    <a:pt x="8" y="49"/>
                  </a:lnTo>
                  <a:lnTo>
                    <a:pt x="9" y="50"/>
                  </a:lnTo>
                  <a:lnTo>
                    <a:pt x="9" y="51"/>
                  </a:lnTo>
                  <a:lnTo>
                    <a:pt x="10" y="51"/>
                  </a:lnTo>
                  <a:lnTo>
                    <a:pt x="9" y="53"/>
                  </a:lnTo>
                  <a:lnTo>
                    <a:pt x="8" y="53"/>
                  </a:lnTo>
                  <a:lnTo>
                    <a:pt x="6" y="53"/>
                  </a:lnTo>
                  <a:lnTo>
                    <a:pt x="5" y="53"/>
                  </a:lnTo>
                  <a:lnTo>
                    <a:pt x="5" y="51"/>
                  </a:lnTo>
                  <a:lnTo>
                    <a:pt x="5" y="50"/>
                  </a:lnTo>
                  <a:lnTo>
                    <a:pt x="4" y="50"/>
                  </a:lnTo>
                  <a:lnTo>
                    <a:pt x="2" y="50"/>
                  </a:lnTo>
                  <a:lnTo>
                    <a:pt x="2" y="49"/>
                  </a:lnTo>
                  <a:lnTo>
                    <a:pt x="2" y="48"/>
                  </a:lnTo>
                  <a:lnTo>
                    <a:pt x="2" y="46"/>
                  </a:lnTo>
                  <a:lnTo>
                    <a:pt x="1" y="46"/>
                  </a:lnTo>
                  <a:lnTo>
                    <a:pt x="1" y="45"/>
                  </a:lnTo>
                  <a:lnTo>
                    <a:pt x="2" y="45"/>
                  </a:lnTo>
                  <a:lnTo>
                    <a:pt x="2" y="44"/>
                  </a:lnTo>
                  <a:lnTo>
                    <a:pt x="1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1" y="42"/>
                  </a:lnTo>
                  <a:lnTo>
                    <a:pt x="1" y="41"/>
                  </a:lnTo>
                  <a:lnTo>
                    <a:pt x="1" y="40"/>
                  </a:lnTo>
                  <a:lnTo>
                    <a:pt x="1" y="39"/>
                  </a:lnTo>
                  <a:lnTo>
                    <a:pt x="2" y="39"/>
                  </a:lnTo>
                  <a:lnTo>
                    <a:pt x="4" y="39"/>
                  </a:lnTo>
                  <a:lnTo>
                    <a:pt x="4" y="37"/>
                  </a:lnTo>
                  <a:lnTo>
                    <a:pt x="5" y="37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9" y="37"/>
                  </a:lnTo>
                  <a:lnTo>
                    <a:pt x="9" y="37"/>
                  </a:lnTo>
                  <a:lnTo>
                    <a:pt x="10" y="37"/>
                  </a:lnTo>
                  <a:lnTo>
                    <a:pt x="10" y="37"/>
                  </a:lnTo>
                  <a:lnTo>
                    <a:pt x="11" y="37"/>
                  </a:lnTo>
                  <a:lnTo>
                    <a:pt x="13" y="37"/>
                  </a:lnTo>
                  <a:lnTo>
                    <a:pt x="13" y="37"/>
                  </a:lnTo>
                  <a:lnTo>
                    <a:pt x="13" y="36"/>
                  </a:lnTo>
                  <a:lnTo>
                    <a:pt x="14" y="36"/>
                  </a:lnTo>
                  <a:lnTo>
                    <a:pt x="15" y="36"/>
                  </a:lnTo>
                  <a:lnTo>
                    <a:pt x="15" y="37"/>
                  </a:lnTo>
                  <a:lnTo>
                    <a:pt x="17" y="37"/>
                  </a:lnTo>
                  <a:lnTo>
                    <a:pt x="18" y="37"/>
                  </a:lnTo>
                  <a:lnTo>
                    <a:pt x="18" y="36"/>
                  </a:lnTo>
                  <a:lnTo>
                    <a:pt x="19" y="36"/>
                  </a:lnTo>
                  <a:lnTo>
                    <a:pt x="19" y="35"/>
                  </a:lnTo>
                  <a:lnTo>
                    <a:pt x="19" y="33"/>
                  </a:lnTo>
                  <a:lnTo>
                    <a:pt x="19" y="32"/>
                  </a:lnTo>
                  <a:lnTo>
                    <a:pt x="19" y="31"/>
                  </a:lnTo>
                  <a:lnTo>
                    <a:pt x="20" y="31"/>
                  </a:lnTo>
                  <a:lnTo>
                    <a:pt x="20" y="32"/>
                  </a:lnTo>
                  <a:lnTo>
                    <a:pt x="22" y="32"/>
                  </a:lnTo>
                  <a:lnTo>
                    <a:pt x="22" y="31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24" y="31"/>
                  </a:lnTo>
                  <a:lnTo>
                    <a:pt x="24" y="30"/>
                  </a:lnTo>
                  <a:lnTo>
                    <a:pt x="24" y="28"/>
                  </a:lnTo>
                  <a:lnTo>
                    <a:pt x="23" y="28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3" y="26"/>
                  </a:lnTo>
                  <a:lnTo>
                    <a:pt x="23" y="24"/>
                  </a:lnTo>
                  <a:lnTo>
                    <a:pt x="22" y="24"/>
                  </a:lnTo>
                  <a:lnTo>
                    <a:pt x="22" y="23"/>
                  </a:lnTo>
                  <a:lnTo>
                    <a:pt x="22" y="22"/>
                  </a:lnTo>
                  <a:lnTo>
                    <a:pt x="22" y="21"/>
                  </a:lnTo>
                  <a:lnTo>
                    <a:pt x="23" y="21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3" y="21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4" y="15"/>
                  </a:lnTo>
                  <a:lnTo>
                    <a:pt x="24" y="17"/>
                  </a:lnTo>
                  <a:lnTo>
                    <a:pt x="26" y="17"/>
                  </a:lnTo>
                  <a:lnTo>
                    <a:pt x="26" y="18"/>
                  </a:lnTo>
                  <a:lnTo>
                    <a:pt x="27" y="18"/>
                  </a:lnTo>
                  <a:lnTo>
                    <a:pt x="27" y="19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2"/>
                  </a:lnTo>
                  <a:lnTo>
                    <a:pt x="29" y="22"/>
                  </a:lnTo>
                  <a:lnTo>
                    <a:pt x="29" y="23"/>
                  </a:lnTo>
                  <a:lnTo>
                    <a:pt x="29" y="24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2" y="23"/>
                  </a:lnTo>
                  <a:lnTo>
                    <a:pt x="31" y="23"/>
                  </a:lnTo>
                  <a:lnTo>
                    <a:pt x="31" y="22"/>
                  </a:lnTo>
                  <a:lnTo>
                    <a:pt x="29" y="22"/>
                  </a:lnTo>
                  <a:lnTo>
                    <a:pt x="29" y="21"/>
                  </a:lnTo>
                  <a:lnTo>
                    <a:pt x="29" y="19"/>
                  </a:lnTo>
                  <a:lnTo>
                    <a:pt x="28" y="19"/>
                  </a:lnTo>
                  <a:lnTo>
                    <a:pt x="28" y="18"/>
                  </a:lnTo>
                  <a:lnTo>
                    <a:pt x="28" y="17"/>
                  </a:lnTo>
                  <a:lnTo>
                    <a:pt x="28" y="15"/>
                  </a:lnTo>
                  <a:lnTo>
                    <a:pt x="27" y="15"/>
                  </a:lnTo>
                  <a:lnTo>
                    <a:pt x="26" y="15"/>
                  </a:lnTo>
                  <a:lnTo>
                    <a:pt x="26" y="14"/>
                  </a:lnTo>
                  <a:lnTo>
                    <a:pt x="27" y="14"/>
                  </a:lnTo>
                  <a:lnTo>
                    <a:pt x="27" y="13"/>
                  </a:lnTo>
                  <a:lnTo>
                    <a:pt x="27" y="12"/>
                  </a:lnTo>
                  <a:lnTo>
                    <a:pt x="27" y="10"/>
                  </a:lnTo>
                  <a:lnTo>
                    <a:pt x="27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8" y="6"/>
                  </a:lnTo>
                  <a:lnTo>
                    <a:pt x="29" y="6"/>
                  </a:lnTo>
                  <a:lnTo>
                    <a:pt x="29" y="6"/>
                  </a:lnTo>
                  <a:lnTo>
                    <a:pt x="29" y="5"/>
                  </a:lnTo>
                  <a:lnTo>
                    <a:pt x="31" y="5"/>
                  </a:lnTo>
                  <a:lnTo>
                    <a:pt x="32" y="5"/>
                  </a:lnTo>
                  <a:lnTo>
                    <a:pt x="32" y="4"/>
                  </a:lnTo>
                  <a:lnTo>
                    <a:pt x="32" y="3"/>
                  </a:lnTo>
                  <a:lnTo>
                    <a:pt x="33" y="3"/>
                  </a:lnTo>
                  <a:lnTo>
                    <a:pt x="3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08" name="Freeform 35543">
              <a:extLst>
                <a:ext uri="{FF2B5EF4-FFF2-40B4-BE49-F238E27FC236}">
                  <a16:creationId xmlns:a16="http://schemas.microsoft.com/office/drawing/2014/main" id="{CA5ED163-7F14-81DA-FF78-088C2A490B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2738" y="2676526"/>
              <a:ext cx="6350" cy="6350"/>
            </a:xfrm>
            <a:custGeom>
              <a:avLst/>
              <a:gdLst>
                <a:gd name="T0" fmla="*/ 1 w 4"/>
                <a:gd name="T1" fmla="*/ 3 h 4"/>
                <a:gd name="T2" fmla="*/ 0 w 4"/>
                <a:gd name="T3" fmla="*/ 3 h 4"/>
                <a:gd name="T4" fmla="*/ 0 w 4"/>
                <a:gd name="T5" fmla="*/ 1 h 4"/>
                <a:gd name="T6" fmla="*/ 1 w 4"/>
                <a:gd name="T7" fmla="*/ 1 h 4"/>
                <a:gd name="T8" fmla="*/ 2 w 4"/>
                <a:gd name="T9" fmla="*/ 1 h 4"/>
                <a:gd name="T10" fmla="*/ 2 w 4"/>
                <a:gd name="T11" fmla="*/ 0 h 4"/>
                <a:gd name="T12" fmla="*/ 4 w 4"/>
                <a:gd name="T13" fmla="*/ 0 h 4"/>
                <a:gd name="T14" fmla="*/ 4 w 4"/>
                <a:gd name="T15" fmla="*/ 1 h 4"/>
                <a:gd name="T16" fmla="*/ 2 w 4"/>
                <a:gd name="T17" fmla="*/ 1 h 4"/>
                <a:gd name="T18" fmla="*/ 2 w 4"/>
                <a:gd name="T19" fmla="*/ 3 h 4"/>
                <a:gd name="T20" fmla="*/ 2 w 4"/>
                <a:gd name="T21" fmla="*/ 4 h 4"/>
                <a:gd name="T22" fmla="*/ 1 w 4"/>
                <a:gd name="T23" fmla="*/ 4 h 4"/>
                <a:gd name="T24" fmla="*/ 1 w 4"/>
                <a:gd name="T2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09" name="Freeform 35544">
              <a:extLst>
                <a:ext uri="{FF2B5EF4-FFF2-40B4-BE49-F238E27FC236}">
                  <a16:creationId xmlns:a16="http://schemas.microsoft.com/office/drawing/2014/main" id="{C429928B-10C9-3C68-24E1-A322FF608D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2674938"/>
              <a:ext cx="14288" cy="7938"/>
            </a:xfrm>
            <a:custGeom>
              <a:avLst/>
              <a:gdLst>
                <a:gd name="T0" fmla="*/ 2 w 9"/>
                <a:gd name="T1" fmla="*/ 1 h 5"/>
                <a:gd name="T2" fmla="*/ 2 w 9"/>
                <a:gd name="T3" fmla="*/ 0 h 5"/>
                <a:gd name="T4" fmla="*/ 3 w 9"/>
                <a:gd name="T5" fmla="*/ 0 h 5"/>
                <a:gd name="T6" fmla="*/ 4 w 9"/>
                <a:gd name="T7" fmla="*/ 0 h 5"/>
                <a:gd name="T8" fmla="*/ 6 w 9"/>
                <a:gd name="T9" fmla="*/ 0 h 5"/>
                <a:gd name="T10" fmla="*/ 6 w 9"/>
                <a:gd name="T11" fmla="*/ 1 h 5"/>
                <a:gd name="T12" fmla="*/ 7 w 9"/>
                <a:gd name="T13" fmla="*/ 1 h 5"/>
                <a:gd name="T14" fmla="*/ 8 w 9"/>
                <a:gd name="T15" fmla="*/ 1 h 5"/>
                <a:gd name="T16" fmla="*/ 9 w 9"/>
                <a:gd name="T17" fmla="*/ 1 h 5"/>
                <a:gd name="T18" fmla="*/ 9 w 9"/>
                <a:gd name="T19" fmla="*/ 2 h 5"/>
                <a:gd name="T20" fmla="*/ 9 w 9"/>
                <a:gd name="T21" fmla="*/ 4 h 5"/>
                <a:gd name="T22" fmla="*/ 9 w 9"/>
                <a:gd name="T23" fmla="*/ 5 h 5"/>
                <a:gd name="T24" fmla="*/ 8 w 9"/>
                <a:gd name="T25" fmla="*/ 5 h 5"/>
                <a:gd name="T26" fmla="*/ 7 w 9"/>
                <a:gd name="T27" fmla="*/ 5 h 5"/>
                <a:gd name="T28" fmla="*/ 6 w 9"/>
                <a:gd name="T29" fmla="*/ 5 h 5"/>
                <a:gd name="T30" fmla="*/ 6 w 9"/>
                <a:gd name="T31" fmla="*/ 4 h 5"/>
                <a:gd name="T32" fmla="*/ 4 w 9"/>
                <a:gd name="T33" fmla="*/ 4 h 5"/>
                <a:gd name="T34" fmla="*/ 4 w 9"/>
                <a:gd name="T35" fmla="*/ 2 h 5"/>
                <a:gd name="T36" fmla="*/ 3 w 9"/>
                <a:gd name="T37" fmla="*/ 2 h 5"/>
                <a:gd name="T38" fmla="*/ 2 w 9"/>
                <a:gd name="T39" fmla="*/ 2 h 5"/>
                <a:gd name="T40" fmla="*/ 0 w 9"/>
                <a:gd name="T41" fmla="*/ 2 h 5"/>
                <a:gd name="T42" fmla="*/ 0 w 9"/>
                <a:gd name="T43" fmla="*/ 1 h 5"/>
                <a:gd name="T44" fmla="*/ 2 w 9"/>
                <a:gd name="T4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" h="5">
                  <a:moveTo>
                    <a:pt x="2" y="1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9" y="2"/>
                  </a:lnTo>
                  <a:lnTo>
                    <a:pt x="9" y="4"/>
                  </a:lnTo>
                  <a:lnTo>
                    <a:pt x="9" y="5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10" name="Freeform 35545">
              <a:extLst>
                <a:ext uri="{FF2B5EF4-FFF2-40B4-BE49-F238E27FC236}">
                  <a16:creationId xmlns:a16="http://schemas.microsoft.com/office/drawing/2014/main" id="{5D5D5045-9A1D-9B81-9E3D-25DEC31D8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2813" y="2674938"/>
              <a:ext cx="6350" cy="7938"/>
            </a:xfrm>
            <a:custGeom>
              <a:avLst/>
              <a:gdLst>
                <a:gd name="T0" fmla="*/ 0 w 4"/>
                <a:gd name="T1" fmla="*/ 2 h 5"/>
                <a:gd name="T2" fmla="*/ 0 w 4"/>
                <a:gd name="T3" fmla="*/ 1 h 5"/>
                <a:gd name="T4" fmla="*/ 0 w 4"/>
                <a:gd name="T5" fmla="*/ 0 h 5"/>
                <a:gd name="T6" fmla="*/ 1 w 4"/>
                <a:gd name="T7" fmla="*/ 0 h 5"/>
                <a:gd name="T8" fmla="*/ 1 w 4"/>
                <a:gd name="T9" fmla="*/ 1 h 5"/>
                <a:gd name="T10" fmla="*/ 1 w 4"/>
                <a:gd name="T11" fmla="*/ 2 h 5"/>
                <a:gd name="T12" fmla="*/ 3 w 4"/>
                <a:gd name="T13" fmla="*/ 2 h 5"/>
                <a:gd name="T14" fmla="*/ 3 w 4"/>
                <a:gd name="T15" fmla="*/ 1 h 5"/>
                <a:gd name="T16" fmla="*/ 4 w 4"/>
                <a:gd name="T17" fmla="*/ 1 h 5"/>
                <a:gd name="T18" fmla="*/ 4 w 4"/>
                <a:gd name="T19" fmla="*/ 2 h 5"/>
                <a:gd name="T20" fmla="*/ 4 w 4"/>
                <a:gd name="T21" fmla="*/ 4 h 5"/>
                <a:gd name="T22" fmla="*/ 3 w 4"/>
                <a:gd name="T23" fmla="*/ 4 h 5"/>
                <a:gd name="T24" fmla="*/ 3 w 4"/>
                <a:gd name="T25" fmla="*/ 5 h 5"/>
                <a:gd name="T26" fmla="*/ 1 w 4"/>
                <a:gd name="T27" fmla="*/ 5 h 5"/>
                <a:gd name="T28" fmla="*/ 0 w 4"/>
                <a:gd name="T29" fmla="*/ 5 h 5"/>
                <a:gd name="T30" fmla="*/ 0 w 4"/>
                <a:gd name="T31" fmla="*/ 5 h 5"/>
                <a:gd name="T32" fmla="*/ 0 w 4"/>
                <a:gd name="T33" fmla="*/ 4 h 5"/>
                <a:gd name="T34" fmla="*/ 0 w 4"/>
                <a:gd name="T35" fmla="*/ 2 h 5"/>
                <a:gd name="T36" fmla="*/ 0 w 4"/>
                <a:gd name="T3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11" name="Freeform 35546">
              <a:extLst>
                <a:ext uri="{FF2B5EF4-FFF2-40B4-BE49-F238E27FC236}">
                  <a16:creationId xmlns:a16="http://schemas.microsoft.com/office/drawing/2014/main" id="{3767A991-056E-8FD0-4E52-740B242857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938" y="2674938"/>
              <a:ext cx="6350" cy="6350"/>
            </a:xfrm>
            <a:custGeom>
              <a:avLst/>
              <a:gdLst>
                <a:gd name="T0" fmla="*/ 2 w 4"/>
                <a:gd name="T1" fmla="*/ 2 h 4"/>
                <a:gd name="T2" fmla="*/ 0 w 4"/>
                <a:gd name="T3" fmla="*/ 2 h 4"/>
                <a:gd name="T4" fmla="*/ 0 w 4"/>
                <a:gd name="T5" fmla="*/ 1 h 4"/>
                <a:gd name="T6" fmla="*/ 2 w 4"/>
                <a:gd name="T7" fmla="*/ 1 h 4"/>
                <a:gd name="T8" fmla="*/ 2 w 4"/>
                <a:gd name="T9" fmla="*/ 0 h 4"/>
                <a:gd name="T10" fmla="*/ 3 w 4"/>
                <a:gd name="T11" fmla="*/ 0 h 4"/>
                <a:gd name="T12" fmla="*/ 3 w 4"/>
                <a:gd name="T13" fmla="*/ 1 h 4"/>
                <a:gd name="T14" fmla="*/ 3 w 4"/>
                <a:gd name="T15" fmla="*/ 2 h 4"/>
                <a:gd name="T16" fmla="*/ 4 w 4"/>
                <a:gd name="T17" fmla="*/ 2 h 4"/>
                <a:gd name="T18" fmla="*/ 4 w 4"/>
                <a:gd name="T19" fmla="*/ 4 h 4"/>
                <a:gd name="T20" fmla="*/ 3 w 4"/>
                <a:gd name="T21" fmla="*/ 4 h 4"/>
                <a:gd name="T22" fmla="*/ 2 w 4"/>
                <a:gd name="T23" fmla="*/ 4 h 4"/>
                <a:gd name="T24" fmla="*/ 2 w 4"/>
                <a:gd name="T2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12" name="Freeform 35547">
              <a:extLst>
                <a:ext uri="{FF2B5EF4-FFF2-40B4-BE49-F238E27FC236}">
                  <a16:creationId xmlns:a16="http://schemas.microsoft.com/office/drawing/2014/main" id="{8DC2FDA6-09AE-E8D3-282C-047AC2DB7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488" y="2643188"/>
              <a:ext cx="26988" cy="31750"/>
            </a:xfrm>
            <a:custGeom>
              <a:avLst/>
              <a:gdLst>
                <a:gd name="T0" fmla="*/ 4 w 17"/>
                <a:gd name="T1" fmla="*/ 2 h 20"/>
                <a:gd name="T2" fmla="*/ 5 w 17"/>
                <a:gd name="T3" fmla="*/ 0 h 20"/>
                <a:gd name="T4" fmla="*/ 6 w 17"/>
                <a:gd name="T5" fmla="*/ 2 h 20"/>
                <a:gd name="T6" fmla="*/ 8 w 17"/>
                <a:gd name="T7" fmla="*/ 3 h 20"/>
                <a:gd name="T8" fmla="*/ 9 w 17"/>
                <a:gd name="T9" fmla="*/ 4 h 20"/>
                <a:gd name="T10" fmla="*/ 9 w 17"/>
                <a:gd name="T11" fmla="*/ 7 h 20"/>
                <a:gd name="T12" fmla="*/ 10 w 17"/>
                <a:gd name="T13" fmla="*/ 8 h 20"/>
                <a:gd name="T14" fmla="*/ 12 w 17"/>
                <a:gd name="T15" fmla="*/ 9 h 20"/>
                <a:gd name="T16" fmla="*/ 13 w 17"/>
                <a:gd name="T17" fmla="*/ 11 h 20"/>
                <a:gd name="T18" fmla="*/ 14 w 17"/>
                <a:gd name="T19" fmla="*/ 12 h 20"/>
                <a:gd name="T20" fmla="*/ 15 w 17"/>
                <a:gd name="T21" fmla="*/ 13 h 20"/>
                <a:gd name="T22" fmla="*/ 14 w 17"/>
                <a:gd name="T23" fmla="*/ 13 h 20"/>
                <a:gd name="T24" fmla="*/ 15 w 17"/>
                <a:gd name="T25" fmla="*/ 15 h 20"/>
                <a:gd name="T26" fmla="*/ 17 w 17"/>
                <a:gd name="T27" fmla="*/ 16 h 20"/>
                <a:gd name="T28" fmla="*/ 14 w 17"/>
                <a:gd name="T29" fmla="*/ 16 h 20"/>
                <a:gd name="T30" fmla="*/ 15 w 17"/>
                <a:gd name="T31" fmla="*/ 18 h 20"/>
                <a:gd name="T32" fmla="*/ 14 w 17"/>
                <a:gd name="T33" fmla="*/ 20 h 20"/>
                <a:gd name="T34" fmla="*/ 12 w 17"/>
                <a:gd name="T35" fmla="*/ 20 h 20"/>
                <a:gd name="T36" fmla="*/ 12 w 17"/>
                <a:gd name="T37" fmla="*/ 17 h 20"/>
                <a:gd name="T38" fmla="*/ 10 w 17"/>
                <a:gd name="T39" fmla="*/ 16 h 20"/>
                <a:gd name="T40" fmla="*/ 8 w 17"/>
                <a:gd name="T41" fmla="*/ 16 h 20"/>
                <a:gd name="T42" fmla="*/ 5 w 17"/>
                <a:gd name="T43" fmla="*/ 16 h 20"/>
                <a:gd name="T44" fmla="*/ 4 w 17"/>
                <a:gd name="T45" fmla="*/ 15 h 20"/>
                <a:gd name="T46" fmla="*/ 3 w 17"/>
                <a:gd name="T47" fmla="*/ 13 h 20"/>
                <a:gd name="T48" fmla="*/ 1 w 17"/>
                <a:gd name="T49" fmla="*/ 13 h 20"/>
                <a:gd name="T50" fmla="*/ 1 w 17"/>
                <a:gd name="T51" fmla="*/ 11 h 20"/>
                <a:gd name="T52" fmla="*/ 0 w 17"/>
                <a:gd name="T53" fmla="*/ 9 h 20"/>
                <a:gd name="T54" fmla="*/ 0 w 17"/>
                <a:gd name="T55" fmla="*/ 7 h 20"/>
                <a:gd name="T56" fmla="*/ 1 w 17"/>
                <a:gd name="T57" fmla="*/ 6 h 20"/>
                <a:gd name="T58" fmla="*/ 1 w 17"/>
                <a:gd name="T59" fmla="*/ 3 h 20"/>
                <a:gd name="T60" fmla="*/ 3 w 17"/>
                <a:gd name="T61" fmla="*/ 2 h 20"/>
                <a:gd name="T62" fmla="*/ 4 w 17"/>
                <a:gd name="T63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" h="20">
                  <a:moveTo>
                    <a:pt x="4" y="3"/>
                  </a:moveTo>
                  <a:lnTo>
                    <a:pt x="4" y="2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6" y="3"/>
                  </a:lnTo>
                  <a:lnTo>
                    <a:pt x="8" y="3"/>
                  </a:lnTo>
                  <a:lnTo>
                    <a:pt x="8" y="4"/>
                  </a:lnTo>
                  <a:lnTo>
                    <a:pt x="9" y="4"/>
                  </a:lnTo>
                  <a:lnTo>
                    <a:pt x="9" y="6"/>
                  </a:lnTo>
                  <a:lnTo>
                    <a:pt x="9" y="7"/>
                  </a:lnTo>
                  <a:lnTo>
                    <a:pt x="9" y="8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12" y="9"/>
                  </a:lnTo>
                  <a:lnTo>
                    <a:pt x="12" y="11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4" y="12"/>
                  </a:lnTo>
                  <a:lnTo>
                    <a:pt x="15" y="12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4" y="15"/>
                  </a:lnTo>
                  <a:lnTo>
                    <a:pt x="15" y="15"/>
                  </a:lnTo>
                  <a:lnTo>
                    <a:pt x="17" y="15"/>
                  </a:lnTo>
                  <a:lnTo>
                    <a:pt x="17" y="16"/>
                  </a:lnTo>
                  <a:lnTo>
                    <a:pt x="15" y="16"/>
                  </a:lnTo>
                  <a:lnTo>
                    <a:pt x="14" y="16"/>
                  </a:lnTo>
                  <a:lnTo>
                    <a:pt x="15" y="17"/>
                  </a:lnTo>
                  <a:lnTo>
                    <a:pt x="15" y="18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2" y="20"/>
                  </a:lnTo>
                  <a:lnTo>
                    <a:pt x="12" y="18"/>
                  </a:lnTo>
                  <a:lnTo>
                    <a:pt x="12" y="17"/>
                  </a:lnTo>
                  <a:lnTo>
                    <a:pt x="10" y="17"/>
                  </a:lnTo>
                  <a:lnTo>
                    <a:pt x="10" y="16"/>
                  </a:lnTo>
                  <a:lnTo>
                    <a:pt x="9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5" y="15"/>
                  </a:lnTo>
                  <a:lnTo>
                    <a:pt x="4" y="15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1" y="7"/>
                  </a:lnTo>
                  <a:lnTo>
                    <a:pt x="1" y="6"/>
                  </a:lnTo>
                  <a:lnTo>
                    <a:pt x="1" y="4"/>
                  </a:lnTo>
                  <a:lnTo>
                    <a:pt x="1" y="3"/>
                  </a:lnTo>
                  <a:lnTo>
                    <a:pt x="1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4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13" name="Freeform 35548">
              <a:extLst>
                <a:ext uri="{FF2B5EF4-FFF2-40B4-BE49-F238E27FC236}">
                  <a16:creationId xmlns:a16="http://schemas.microsoft.com/office/drawing/2014/main" id="{38AF48EF-CD96-D4A9-5FBA-BA5E886732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1138" y="2667001"/>
              <a:ext cx="4763" cy="3175"/>
            </a:xfrm>
            <a:custGeom>
              <a:avLst/>
              <a:gdLst>
                <a:gd name="T0" fmla="*/ 0 w 3"/>
                <a:gd name="T1" fmla="*/ 1 h 2"/>
                <a:gd name="T2" fmla="*/ 0 w 3"/>
                <a:gd name="T3" fmla="*/ 0 h 2"/>
                <a:gd name="T4" fmla="*/ 1 w 3"/>
                <a:gd name="T5" fmla="*/ 0 h 2"/>
                <a:gd name="T6" fmla="*/ 2 w 3"/>
                <a:gd name="T7" fmla="*/ 0 h 2"/>
                <a:gd name="T8" fmla="*/ 2 w 3"/>
                <a:gd name="T9" fmla="*/ 1 h 2"/>
                <a:gd name="T10" fmla="*/ 3 w 3"/>
                <a:gd name="T11" fmla="*/ 1 h 2"/>
                <a:gd name="T12" fmla="*/ 3 w 3"/>
                <a:gd name="T13" fmla="*/ 2 h 2"/>
                <a:gd name="T14" fmla="*/ 2 w 3"/>
                <a:gd name="T15" fmla="*/ 2 h 2"/>
                <a:gd name="T16" fmla="*/ 1 w 3"/>
                <a:gd name="T17" fmla="*/ 2 h 2"/>
                <a:gd name="T18" fmla="*/ 0 w 3"/>
                <a:gd name="T19" fmla="*/ 2 h 2"/>
                <a:gd name="T20" fmla="*/ 0 w 3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14" name="Freeform 35549">
              <a:extLst>
                <a:ext uri="{FF2B5EF4-FFF2-40B4-BE49-F238E27FC236}">
                  <a16:creationId xmlns:a16="http://schemas.microsoft.com/office/drawing/2014/main" id="{C4CEF814-9467-4837-E9DD-893B597784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4363" y="2662238"/>
              <a:ext cx="6350" cy="14288"/>
            </a:xfrm>
            <a:custGeom>
              <a:avLst/>
              <a:gdLst>
                <a:gd name="T0" fmla="*/ 0 w 4"/>
                <a:gd name="T1" fmla="*/ 4 h 9"/>
                <a:gd name="T2" fmla="*/ 0 w 4"/>
                <a:gd name="T3" fmla="*/ 3 h 9"/>
                <a:gd name="T4" fmla="*/ 2 w 4"/>
                <a:gd name="T5" fmla="*/ 3 h 9"/>
                <a:gd name="T6" fmla="*/ 2 w 4"/>
                <a:gd name="T7" fmla="*/ 1 h 9"/>
                <a:gd name="T8" fmla="*/ 2 w 4"/>
                <a:gd name="T9" fmla="*/ 1 h 9"/>
                <a:gd name="T10" fmla="*/ 3 w 4"/>
                <a:gd name="T11" fmla="*/ 1 h 9"/>
                <a:gd name="T12" fmla="*/ 3 w 4"/>
                <a:gd name="T13" fmla="*/ 0 h 9"/>
                <a:gd name="T14" fmla="*/ 4 w 4"/>
                <a:gd name="T15" fmla="*/ 0 h 9"/>
                <a:gd name="T16" fmla="*/ 4 w 4"/>
                <a:gd name="T17" fmla="*/ 1 h 9"/>
                <a:gd name="T18" fmla="*/ 4 w 4"/>
                <a:gd name="T19" fmla="*/ 1 h 9"/>
                <a:gd name="T20" fmla="*/ 4 w 4"/>
                <a:gd name="T21" fmla="*/ 3 h 9"/>
                <a:gd name="T22" fmla="*/ 4 w 4"/>
                <a:gd name="T23" fmla="*/ 4 h 9"/>
                <a:gd name="T24" fmla="*/ 4 w 4"/>
                <a:gd name="T25" fmla="*/ 4 h 9"/>
                <a:gd name="T26" fmla="*/ 4 w 4"/>
                <a:gd name="T27" fmla="*/ 5 h 9"/>
                <a:gd name="T28" fmla="*/ 4 w 4"/>
                <a:gd name="T29" fmla="*/ 6 h 9"/>
                <a:gd name="T30" fmla="*/ 4 w 4"/>
                <a:gd name="T31" fmla="*/ 8 h 9"/>
                <a:gd name="T32" fmla="*/ 4 w 4"/>
                <a:gd name="T33" fmla="*/ 9 h 9"/>
                <a:gd name="T34" fmla="*/ 4 w 4"/>
                <a:gd name="T35" fmla="*/ 9 h 9"/>
                <a:gd name="T36" fmla="*/ 3 w 4"/>
                <a:gd name="T37" fmla="*/ 9 h 9"/>
                <a:gd name="T38" fmla="*/ 2 w 4"/>
                <a:gd name="T39" fmla="*/ 9 h 9"/>
                <a:gd name="T40" fmla="*/ 0 w 4"/>
                <a:gd name="T41" fmla="*/ 9 h 9"/>
                <a:gd name="T42" fmla="*/ 0 w 4"/>
                <a:gd name="T43" fmla="*/ 8 h 9"/>
                <a:gd name="T44" fmla="*/ 0 w 4"/>
                <a:gd name="T45" fmla="*/ 6 h 9"/>
                <a:gd name="T46" fmla="*/ 0 w 4"/>
                <a:gd name="T47" fmla="*/ 5 h 9"/>
                <a:gd name="T48" fmla="*/ 0 w 4"/>
                <a:gd name="T4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" h="9">
                  <a:moveTo>
                    <a:pt x="0" y="4"/>
                  </a:moveTo>
                  <a:lnTo>
                    <a:pt x="0" y="3"/>
                  </a:lnTo>
                  <a:lnTo>
                    <a:pt x="2" y="3"/>
                  </a:lnTo>
                  <a:lnTo>
                    <a:pt x="2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4" y="6"/>
                  </a:lnTo>
                  <a:lnTo>
                    <a:pt x="4" y="8"/>
                  </a:lnTo>
                  <a:lnTo>
                    <a:pt x="4" y="9"/>
                  </a:lnTo>
                  <a:lnTo>
                    <a:pt x="4" y="9"/>
                  </a:lnTo>
                  <a:lnTo>
                    <a:pt x="3" y="9"/>
                  </a:lnTo>
                  <a:lnTo>
                    <a:pt x="2" y="9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15" name="Freeform 35550">
              <a:extLst>
                <a:ext uri="{FF2B5EF4-FFF2-40B4-BE49-F238E27FC236}">
                  <a16:creationId xmlns:a16="http://schemas.microsoft.com/office/drawing/2014/main" id="{1765F36A-9D69-9768-7BAD-4003DE079F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5413" y="2660651"/>
              <a:ext cx="12700" cy="14288"/>
            </a:xfrm>
            <a:custGeom>
              <a:avLst/>
              <a:gdLst>
                <a:gd name="T0" fmla="*/ 1 w 8"/>
                <a:gd name="T1" fmla="*/ 1 h 9"/>
                <a:gd name="T2" fmla="*/ 1 w 8"/>
                <a:gd name="T3" fmla="*/ 0 h 9"/>
                <a:gd name="T4" fmla="*/ 2 w 8"/>
                <a:gd name="T5" fmla="*/ 0 h 9"/>
                <a:gd name="T6" fmla="*/ 4 w 8"/>
                <a:gd name="T7" fmla="*/ 0 h 9"/>
                <a:gd name="T8" fmla="*/ 4 w 8"/>
                <a:gd name="T9" fmla="*/ 1 h 9"/>
                <a:gd name="T10" fmla="*/ 5 w 8"/>
                <a:gd name="T11" fmla="*/ 1 h 9"/>
                <a:gd name="T12" fmla="*/ 5 w 8"/>
                <a:gd name="T13" fmla="*/ 2 h 9"/>
                <a:gd name="T14" fmla="*/ 5 w 8"/>
                <a:gd name="T15" fmla="*/ 2 h 9"/>
                <a:gd name="T16" fmla="*/ 5 w 8"/>
                <a:gd name="T17" fmla="*/ 2 h 9"/>
                <a:gd name="T18" fmla="*/ 6 w 8"/>
                <a:gd name="T19" fmla="*/ 2 h 9"/>
                <a:gd name="T20" fmla="*/ 6 w 8"/>
                <a:gd name="T21" fmla="*/ 4 h 9"/>
                <a:gd name="T22" fmla="*/ 8 w 8"/>
                <a:gd name="T23" fmla="*/ 4 h 9"/>
                <a:gd name="T24" fmla="*/ 8 w 8"/>
                <a:gd name="T25" fmla="*/ 5 h 9"/>
                <a:gd name="T26" fmla="*/ 6 w 8"/>
                <a:gd name="T27" fmla="*/ 5 h 9"/>
                <a:gd name="T28" fmla="*/ 6 w 8"/>
                <a:gd name="T29" fmla="*/ 6 h 9"/>
                <a:gd name="T30" fmla="*/ 6 w 8"/>
                <a:gd name="T31" fmla="*/ 7 h 9"/>
                <a:gd name="T32" fmla="*/ 6 w 8"/>
                <a:gd name="T33" fmla="*/ 9 h 9"/>
                <a:gd name="T34" fmla="*/ 5 w 8"/>
                <a:gd name="T35" fmla="*/ 9 h 9"/>
                <a:gd name="T36" fmla="*/ 5 w 8"/>
                <a:gd name="T37" fmla="*/ 9 h 9"/>
                <a:gd name="T38" fmla="*/ 5 w 8"/>
                <a:gd name="T39" fmla="*/ 7 h 9"/>
                <a:gd name="T40" fmla="*/ 5 w 8"/>
                <a:gd name="T41" fmla="*/ 6 h 9"/>
                <a:gd name="T42" fmla="*/ 5 w 8"/>
                <a:gd name="T43" fmla="*/ 6 h 9"/>
                <a:gd name="T44" fmla="*/ 5 w 8"/>
                <a:gd name="T45" fmla="*/ 5 h 9"/>
                <a:gd name="T46" fmla="*/ 5 w 8"/>
                <a:gd name="T47" fmla="*/ 5 h 9"/>
                <a:gd name="T48" fmla="*/ 4 w 8"/>
                <a:gd name="T49" fmla="*/ 5 h 9"/>
                <a:gd name="T50" fmla="*/ 2 w 8"/>
                <a:gd name="T51" fmla="*/ 5 h 9"/>
                <a:gd name="T52" fmla="*/ 2 w 8"/>
                <a:gd name="T53" fmla="*/ 4 h 9"/>
                <a:gd name="T54" fmla="*/ 1 w 8"/>
                <a:gd name="T55" fmla="*/ 4 h 9"/>
                <a:gd name="T56" fmla="*/ 1 w 8"/>
                <a:gd name="T57" fmla="*/ 2 h 9"/>
                <a:gd name="T58" fmla="*/ 1 w 8"/>
                <a:gd name="T59" fmla="*/ 2 h 9"/>
                <a:gd name="T60" fmla="*/ 0 w 8"/>
                <a:gd name="T61" fmla="*/ 2 h 9"/>
                <a:gd name="T62" fmla="*/ 0 w 8"/>
                <a:gd name="T63" fmla="*/ 1 h 9"/>
                <a:gd name="T64" fmla="*/ 1 w 8"/>
                <a:gd name="T65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" h="9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6" y="5"/>
                  </a:lnTo>
                  <a:lnTo>
                    <a:pt x="6" y="6"/>
                  </a:lnTo>
                  <a:lnTo>
                    <a:pt x="6" y="7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9"/>
                  </a:lnTo>
                  <a:lnTo>
                    <a:pt x="5" y="7"/>
                  </a:lnTo>
                  <a:lnTo>
                    <a:pt x="5" y="6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4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16" name="Freeform 35551">
              <a:extLst>
                <a:ext uri="{FF2B5EF4-FFF2-40B4-BE49-F238E27FC236}">
                  <a16:creationId xmlns:a16="http://schemas.microsoft.com/office/drawing/2014/main" id="{2CE398A4-911B-85C3-77FE-7868C498F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0026" y="2663826"/>
              <a:ext cx="4763" cy="4763"/>
            </a:xfrm>
            <a:custGeom>
              <a:avLst/>
              <a:gdLst>
                <a:gd name="T0" fmla="*/ 1 w 3"/>
                <a:gd name="T1" fmla="*/ 2 h 3"/>
                <a:gd name="T2" fmla="*/ 0 w 3"/>
                <a:gd name="T3" fmla="*/ 2 h 3"/>
                <a:gd name="T4" fmla="*/ 0 w 3"/>
                <a:gd name="T5" fmla="*/ 0 h 3"/>
                <a:gd name="T6" fmla="*/ 1 w 3"/>
                <a:gd name="T7" fmla="*/ 0 h 3"/>
                <a:gd name="T8" fmla="*/ 3 w 3"/>
                <a:gd name="T9" fmla="*/ 2 h 3"/>
                <a:gd name="T10" fmla="*/ 3 w 3"/>
                <a:gd name="T11" fmla="*/ 3 h 3"/>
                <a:gd name="T12" fmla="*/ 1 w 3"/>
                <a:gd name="T13" fmla="*/ 3 h 3"/>
                <a:gd name="T14" fmla="*/ 1 w 3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17" name="Freeform 35552">
              <a:extLst>
                <a:ext uri="{FF2B5EF4-FFF2-40B4-BE49-F238E27FC236}">
                  <a16:creationId xmlns:a16="http://schemas.microsoft.com/office/drawing/2014/main" id="{CC487B19-75F0-3229-AE41-D937B368B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876" y="2652713"/>
              <a:ext cx="9525" cy="14288"/>
            </a:xfrm>
            <a:custGeom>
              <a:avLst/>
              <a:gdLst>
                <a:gd name="T0" fmla="*/ 3 w 6"/>
                <a:gd name="T1" fmla="*/ 2 h 9"/>
                <a:gd name="T2" fmla="*/ 3 w 6"/>
                <a:gd name="T3" fmla="*/ 1 h 9"/>
                <a:gd name="T4" fmla="*/ 3 w 6"/>
                <a:gd name="T5" fmla="*/ 0 h 9"/>
                <a:gd name="T6" fmla="*/ 4 w 6"/>
                <a:gd name="T7" fmla="*/ 0 h 9"/>
                <a:gd name="T8" fmla="*/ 5 w 6"/>
                <a:gd name="T9" fmla="*/ 0 h 9"/>
                <a:gd name="T10" fmla="*/ 5 w 6"/>
                <a:gd name="T11" fmla="*/ 0 h 9"/>
                <a:gd name="T12" fmla="*/ 6 w 6"/>
                <a:gd name="T13" fmla="*/ 0 h 9"/>
                <a:gd name="T14" fmla="*/ 6 w 6"/>
                <a:gd name="T15" fmla="*/ 1 h 9"/>
                <a:gd name="T16" fmla="*/ 5 w 6"/>
                <a:gd name="T17" fmla="*/ 1 h 9"/>
                <a:gd name="T18" fmla="*/ 5 w 6"/>
                <a:gd name="T19" fmla="*/ 1 h 9"/>
                <a:gd name="T20" fmla="*/ 5 w 6"/>
                <a:gd name="T21" fmla="*/ 2 h 9"/>
                <a:gd name="T22" fmla="*/ 5 w 6"/>
                <a:gd name="T23" fmla="*/ 2 h 9"/>
                <a:gd name="T24" fmla="*/ 6 w 6"/>
                <a:gd name="T25" fmla="*/ 2 h 9"/>
                <a:gd name="T26" fmla="*/ 6 w 6"/>
                <a:gd name="T27" fmla="*/ 3 h 9"/>
                <a:gd name="T28" fmla="*/ 6 w 6"/>
                <a:gd name="T29" fmla="*/ 5 h 9"/>
                <a:gd name="T30" fmla="*/ 5 w 6"/>
                <a:gd name="T31" fmla="*/ 5 h 9"/>
                <a:gd name="T32" fmla="*/ 5 w 6"/>
                <a:gd name="T33" fmla="*/ 6 h 9"/>
                <a:gd name="T34" fmla="*/ 5 w 6"/>
                <a:gd name="T35" fmla="*/ 6 h 9"/>
                <a:gd name="T36" fmla="*/ 5 w 6"/>
                <a:gd name="T37" fmla="*/ 7 h 9"/>
                <a:gd name="T38" fmla="*/ 5 w 6"/>
                <a:gd name="T39" fmla="*/ 7 h 9"/>
                <a:gd name="T40" fmla="*/ 5 w 6"/>
                <a:gd name="T41" fmla="*/ 9 h 9"/>
                <a:gd name="T42" fmla="*/ 4 w 6"/>
                <a:gd name="T43" fmla="*/ 9 h 9"/>
                <a:gd name="T44" fmla="*/ 3 w 6"/>
                <a:gd name="T45" fmla="*/ 9 h 9"/>
                <a:gd name="T46" fmla="*/ 3 w 6"/>
                <a:gd name="T47" fmla="*/ 7 h 9"/>
                <a:gd name="T48" fmla="*/ 3 w 6"/>
                <a:gd name="T49" fmla="*/ 7 h 9"/>
                <a:gd name="T50" fmla="*/ 1 w 6"/>
                <a:gd name="T51" fmla="*/ 7 h 9"/>
                <a:gd name="T52" fmla="*/ 1 w 6"/>
                <a:gd name="T53" fmla="*/ 6 h 9"/>
                <a:gd name="T54" fmla="*/ 1 w 6"/>
                <a:gd name="T55" fmla="*/ 5 h 9"/>
                <a:gd name="T56" fmla="*/ 1 w 6"/>
                <a:gd name="T57" fmla="*/ 3 h 9"/>
                <a:gd name="T58" fmla="*/ 0 w 6"/>
                <a:gd name="T59" fmla="*/ 3 h 9"/>
                <a:gd name="T60" fmla="*/ 0 w 6"/>
                <a:gd name="T61" fmla="*/ 2 h 9"/>
                <a:gd name="T62" fmla="*/ 1 w 6"/>
                <a:gd name="T63" fmla="*/ 2 h 9"/>
                <a:gd name="T64" fmla="*/ 3 w 6"/>
                <a:gd name="T65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" h="9">
                  <a:moveTo>
                    <a:pt x="3" y="2"/>
                  </a:move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5" y="6"/>
                  </a:lnTo>
                  <a:lnTo>
                    <a:pt x="5" y="7"/>
                  </a:lnTo>
                  <a:lnTo>
                    <a:pt x="5" y="7"/>
                  </a:lnTo>
                  <a:lnTo>
                    <a:pt x="5" y="9"/>
                  </a:lnTo>
                  <a:lnTo>
                    <a:pt x="4" y="9"/>
                  </a:lnTo>
                  <a:lnTo>
                    <a:pt x="3" y="9"/>
                  </a:lnTo>
                  <a:lnTo>
                    <a:pt x="3" y="7"/>
                  </a:lnTo>
                  <a:lnTo>
                    <a:pt x="3" y="7"/>
                  </a:lnTo>
                  <a:lnTo>
                    <a:pt x="1" y="7"/>
                  </a:lnTo>
                  <a:lnTo>
                    <a:pt x="1" y="6"/>
                  </a:lnTo>
                  <a:lnTo>
                    <a:pt x="1" y="5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18" name="Freeform 35553">
              <a:extLst>
                <a:ext uri="{FF2B5EF4-FFF2-40B4-BE49-F238E27FC236}">
                  <a16:creationId xmlns:a16="http://schemas.microsoft.com/office/drawing/2014/main" id="{DCA31FDD-1F82-1618-D29F-F81D2DAE5F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8251" y="2614613"/>
              <a:ext cx="26988" cy="49213"/>
            </a:xfrm>
            <a:custGeom>
              <a:avLst/>
              <a:gdLst>
                <a:gd name="T0" fmla="*/ 10 w 17"/>
                <a:gd name="T1" fmla="*/ 0 h 31"/>
                <a:gd name="T2" fmla="*/ 11 w 17"/>
                <a:gd name="T3" fmla="*/ 0 h 31"/>
                <a:gd name="T4" fmla="*/ 13 w 17"/>
                <a:gd name="T5" fmla="*/ 0 h 31"/>
                <a:gd name="T6" fmla="*/ 15 w 17"/>
                <a:gd name="T7" fmla="*/ 0 h 31"/>
                <a:gd name="T8" fmla="*/ 15 w 17"/>
                <a:gd name="T9" fmla="*/ 2 h 31"/>
                <a:gd name="T10" fmla="*/ 17 w 17"/>
                <a:gd name="T11" fmla="*/ 3 h 31"/>
                <a:gd name="T12" fmla="*/ 17 w 17"/>
                <a:gd name="T13" fmla="*/ 6 h 31"/>
                <a:gd name="T14" fmla="*/ 17 w 17"/>
                <a:gd name="T15" fmla="*/ 8 h 31"/>
                <a:gd name="T16" fmla="*/ 14 w 17"/>
                <a:gd name="T17" fmla="*/ 8 h 31"/>
                <a:gd name="T18" fmla="*/ 13 w 17"/>
                <a:gd name="T19" fmla="*/ 9 h 31"/>
                <a:gd name="T20" fmla="*/ 14 w 17"/>
                <a:gd name="T21" fmla="*/ 11 h 31"/>
                <a:gd name="T22" fmla="*/ 13 w 17"/>
                <a:gd name="T23" fmla="*/ 12 h 31"/>
                <a:gd name="T24" fmla="*/ 13 w 17"/>
                <a:gd name="T25" fmla="*/ 15 h 31"/>
                <a:gd name="T26" fmla="*/ 13 w 17"/>
                <a:gd name="T27" fmla="*/ 17 h 31"/>
                <a:gd name="T28" fmla="*/ 11 w 17"/>
                <a:gd name="T29" fmla="*/ 18 h 31"/>
                <a:gd name="T30" fmla="*/ 11 w 17"/>
                <a:gd name="T31" fmla="*/ 21 h 31"/>
                <a:gd name="T32" fmla="*/ 11 w 17"/>
                <a:gd name="T33" fmla="*/ 24 h 31"/>
                <a:gd name="T34" fmla="*/ 11 w 17"/>
                <a:gd name="T35" fmla="*/ 25 h 31"/>
                <a:gd name="T36" fmla="*/ 10 w 17"/>
                <a:gd name="T37" fmla="*/ 26 h 31"/>
                <a:gd name="T38" fmla="*/ 9 w 17"/>
                <a:gd name="T39" fmla="*/ 27 h 31"/>
                <a:gd name="T40" fmla="*/ 8 w 17"/>
                <a:gd name="T41" fmla="*/ 29 h 31"/>
                <a:gd name="T42" fmla="*/ 6 w 17"/>
                <a:gd name="T43" fmla="*/ 30 h 31"/>
                <a:gd name="T44" fmla="*/ 5 w 17"/>
                <a:gd name="T45" fmla="*/ 31 h 31"/>
                <a:gd name="T46" fmla="*/ 4 w 17"/>
                <a:gd name="T47" fmla="*/ 31 h 31"/>
                <a:gd name="T48" fmla="*/ 2 w 17"/>
                <a:gd name="T49" fmla="*/ 31 h 31"/>
                <a:gd name="T50" fmla="*/ 1 w 17"/>
                <a:gd name="T51" fmla="*/ 30 h 31"/>
                <a:gd name="T52" fmla="*/ 0 w 17"/>
                <a:gd name="T53" fmla="*/ 29 h 31"/>
                <a:gd name="T54" fmla="*/ 1 w 17"/>
                <a:gd name="T55" fmla="*/ 27 h 31"/>
                <a:gd name="T56" fmla="*/ 1 w 17"/>
                <a:gd name="T57" fmla="*/ 25 h 31"/>
                <a:gd name="T58" fmla="*/ 1 w 17"/>
                <a:gd name="T59" fmla="*/ 22 h 31"/>
                <a:gd name="T60" fmla="*/ 1 w 17"/>
                <a:gd name="T61" fmla="*/ 20 h 31"/>
                <a:gd name="T62" fmla="*/ 2 w 17"/>
                <a:gd name="T63" fmla="*/ 18 h 31"/>
                <a:gd name="T64" fmla="*/ 4 w 17"/>
                <a:gd name="T65" fmla="*/ 17 h 31"/>
                <a:gd name="T66" fmla="*/ 5 w 17"/>
                <a:gd name="T67" fmla="*/ 16 h 31"/>
                <a:gd name="T68" fmla="*/ 8 w 17"/>
                <a:gd name="T69" fmla="*/ 16 h 31"/>
                <a:gd name="T70" fmla="*/ 8 w 17"/>
                <a:gd name="T71" fmla="*/ 13 h 31"/>
                <a:gd name="T72" fmla="*/ 8 w 17"/>
                <a:gd name="T73" fmla="*/ 11 h 31"/>
                <a:gd name="T74" fmla="*/ 8 w 17"/>
                <a:gd name="T75" fmla="*/ 8 h 31"/>
                <a:gd name="T76" fmla="*/ 9 w 17"/>
                <a:gd name="T77" fmla="*/ 7 h 31"/>
                <a:gd name="T78" fmla="*/ 11 w 17"/>
                <a:gd name="T79" fmla="*/ 7 h 31"/>
                <a:gd name="T80" fmla="*/ 10 w 17"/>
                <a:gd name="T81" fmla="*/ 6 h 31"/>
                <a:gd name="T82" fmla="*/ 9 w 17"/>
                <a:gd name="T83" fmla="*/ 4 h 31"/>
                <a:gd name="T84" fmla="*/ 9 w 17"/>
                <a:gd name="T85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" h="31">
                  <a:moveTo>
                    <a:pt x="10" y="2"/>
                  </a:moveTo>
                  <a:lnTo>
                    <a:pt x="10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7" y="6"/>
                  </a:lnTo>
                  <a:lnTo>
                    <a:pt x="17" y="7"/>
                  </a:lnTo>
                  <a:lnTo>
                    <a:pt x="17" y="8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3" y="8"/>
                  </a:lnTo>
                  <a:lnTo>
                    <a:pt x="13" y="9"/>
                  </a:lnTo>
                  <a:lnTo>
                    <a:pt x="14" y="9"/>
                  </a:lnTo>
                  <a:lnTo>
                    <a:pt x="14" y="11"/>
                  </a:lnTo>
                  <a:lnTo>
                    <a:pt x="14" y="12"/>
                  </a:lnTo>
                  <a:lnTo>
                    <a:pt x="13" y="12"/>
                  </a:lnTo>
                  <a:lnTo>
                    <a:pt x="13" y="13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3" y="17"/>
                  </a:lnTo>
                  <a:lnTo>
                    <a:pt x="13" y="18"/>
                  </a:lnTo>
                  <a:lnTo>
                    <a:pt x="11" y="18"/>
                  </a:lnTo>
                  <a:lnTo>
                    <a:pt x="11" y="20"/>
                  </a:lnTo>
                  <a:lnTo>
                    <a:pt x="11" y="21"/>
                  </a:lnTo>
                  <a:lnTo>
                    <a:pt x="11" y="22"/>
                  </a:lnTo>
                  <a:lnTo>
                    <a:pt x="11" y="24"/>
                  </a:lnTo>
                  <a:lnTo>
                    <a:pt x="11" y="24"/>
                  </a:lnTo>
                  <a:lnTo>
                    <a:pt x="11" y="25"/>
                  </a:lnTo>
                  <a:lnTo>
                    <a:pt x="11" y="26"/>
                  </a:lnTo>
                  <a:lnTo>
                    <a:pt x="10" y="26"/>
                  </a:lnTo>
                  <a:lnTo>
                    <a:pt x="10" y="27"/>
                  </a:lnTo>
                  <a:lnTo>
                    <a:pt x="9" y="27"/>
                  </a:lnTo>
                  <a:lnTo>
                    <a:pt x="9" y="29"/>
                  </a:lnTo>
                  <a:lnTo>
                    <a:pt x="8" y="29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5" y="30"/>
                  </a:lnTo>
                  <a:lnTo>
                    <a:pt x="5" y="31"/>
                  </a:lnTo>
                  <a:lnTo>
                    <a:pt x="5" y="31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2" y="31"/>
                  </a:lnTo>
                  <a:lnTo>
                    <a:pt x="1" y="31"/>
                  </a:lnTo>
                  <a:lnTo>
                    <a:pt x="1" y="30"/>
                  </a:lnTo>
                  <a:lnTo>
                    <a:pt x="1" y="29"/>
                  </a:lnTo>
                  <a:lnTo>
                    <a:pt x="0" y="29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1" y="25"/>
                  </a:lnTo>
                  <a:lnTo>
                    <a:pt x="1" y="24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1" y="18"/>
                  </a:lnTo>
                  <a:lnTo>
                    <a:pt x="2" y="18"/>
                  </a:lnTo>
                  <a:lnTo>
                    <a:pt x="4" y="18"/>
                  </a:lnTo>
                  <a:lnTo>
                    <a:pt x="4" y="17"/>
                  </a:lnTo>
                  <a:lnTo>
                    <a:pt x="5" y="17"/>
                  </a:lnTo>
                  <a:lnTo>
                    <a:pt x="5" y="16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8" y="15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8" y="11"/>
                  </a:lnTo>
                  <a:lnTo>
                    <a:pt x="8" y="9"/>
                  </a:lnTo>
                  <a:lnTo>
                    <a:pt x="8" y="8"/>
                  </a:lnTo>
                  <a:lnTo>
                    <a:pt x="9" y="8"/>
                  </a:lnTo>
                  <a:lnTo>
                    <a:pt x="9" y="7"/>
                  </a:lnTo>
                  <a:lnTo>
                    <a:pt x="10" y="7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3"/>
                  </a:lnTo>
                  <a:lnTo>
                    <a:pt x="9" y="2"/>
                  </a:lnTo>
                  <a:lnTo>
                    <a:pt x="1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19" name="Freeform 35554">
              <a:extLst>
                <a:ext uri="{FF2B5EF4-FFF2-40B4-BE49-F238E27FC236}">
                  <a16:creationId xmlns:a16="http://schemas.microsoft.com/office/drawing/2014/main" id="{6AABB793-9539-3A9D-C000-BD5E586395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038" y="2655888"/>
              <a:ext cx="4763" cy="6350"/>
            </a:xfrm>
            <a:custGeom>
              <a:avLst/>
              <a:gdLst>
                <a:gd name="T0" fmla="*/ 0 w 3"/>
                <a:gd name="T1" fmla="*/ 3 h 4"/>
                <a:gd name="T2" fmla="*/ 0 w 3"/>
                <a:gd name="T3" fmla="*/ 1 h 4"/>
                <a:gd name="T4" fmla="*/ 0 w 3"/>
                <a:gd name="T5" fmla="*/ 0 h 4"/>
                <a:gd name="T6" fmla="*/ 2 w 3"/>
                <a:gd name="T7" fmla="*/ 0 h 4"/>
                <a:gd name="T8" fmla="*/ 2 w 3"/>
                <a:gd name="T9" fmla="*/ 1 h 4"/>
                <a:gd name="T10" fmla="*/ 2 w 3"/>
                <a:gd name="T11" fmla="*/ 3 h 4"/>
                <a:gd name="T12" fmla="*/ 3 w 3"/>
                <a:gd name="T13" fmla="*/ 3 h 4"/>
                <a:gd name="T14" fmla="*/ 3 w 3"/>
                <a:gd name="T15" fmla="*/ 4 h 4"/>
                <a:gd name="T16" fmla="*/ 2 w 3"/>
                <a:gd name="T17" fmla="*/ 4 h 4"/>
                <a:gd name="T18" fmla="*/ 0 w 3"/>
                <a:gd name="T19" fmla="*/ 4 h 4"/>
                <a:gd name="T20" fmla="*/ 0 w 3"/>
                <a:gd name="T2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20" name="Freeform 35555">
              <a:extLst>
                <a:ext uri="{FF2B5EF4-FFF2-40B4-BE49-F238E27FC236}">
                  <a16:creationId xmlns:a16="http://schemas.microsoft.com/office/drawing/2014/main" id="{8FCCC2A0-DCB2-8176-59FE-2E30AD3CD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0663" y="2652713"/>
              <a:ext cx="6350" cy="3175"/>
            </a:xfrm>
            <a:custGeom>
              <a:avLst/>
              <a:gdLst>
                <a:gd name="T0" fmla="*/ 1 w 4"/>
                <a:gd name="T1" fmla="*/ 1 h 2"/>
                <a:gd name="T2" fmla="*/ 0 w 4"/>
                <a:gd name="T3" fmla="*/ 1 h 2"/>
                <a:gd name="T4" fmla="*/ 0 w 4"/>
                <a:gd name="T5" fmla="*/ 0 h 2"/>
                <a:gd name="T6" fmla="*/ 1 w 4"/>
                <a:gd name="T7" fmla="*/ 0 h 2"/>
                <a:gd name="T8" fmla="*/ 3 w 4"/>
                <a:gd name="T9" fmla="*/ 0 h 2"/>
                <a:gd name="T10" fmla="*/ 3 w 4"/>
                <a:gd name="T11" fmla="*/ 1 h 2"/>
                <a:gd name="T12" fmla="*/ 4 w 4"/>
                <a:gd name="T13" fmla="*/ 1 h 2"/>
                <a:gd name="T14" fmla="*/ 4 w 4"/>
                <a:gd name="T15" fmla="*/ 2 h 2"/>
                <a:gd name="T16" fmla="*/ 3 w 4"/>
                <a:gd name="T17" fmla="*/ 2 h 2"/>
                <a:gd name="T18" fmla="*/ 1 w 4"/>
                <a:gd name="T19" fmla="*/ 2 h 2"/>
                <a:gd name="T20" fmla="*/ 1 w 4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2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21" name="Freeform 35556">
              <a:extLst>
                <a:ext uri="{FF2B5EF4-FFF2-40B4-BE49-F238E27FC236}">
                  <a16:creationId xmlns:a16="http://schemas.microsoft.com/office/drawing/2014/main" id="{04996D24-A9F8-51E9-DAA0-CB346EAA2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1501" y="2647951"/>
              <a:ext cx="6350" cy="12700"/>
            </a:xfrm>
            <a:custGeom>
              <a:avLst/>
              <a:gdLst>
                <a:gd name="T0" fmla="*/ 2 w 4"/>
                <a:gd name="T1" fmla="*/ 4 h 8"/>
                <a:gd name="T2" fmla="*/ 0 w 4"/>
                <a:gd name="T3" fmla="*/ 4 h 8"/>
                <a:gd name="T4" fmla="*/ 0 w 4"/>
                <a:gd name="T5" fmla="*/ 3 h 8"/>
                <a:gd name="T6" fmla="*/ 0 w 4"/>
                <a:gd name="T7" fmla="*/ 1 h 8"/>
                <a:gd name="T8" fmla="*/ 2 w 4"/>
                <a:gd name="T9" fmla="*/ 1 h 8"/>
                <a:gd name="T10" fmla="*/ 2 w 4"/>
                <a:gd name="T11" fmla="*/ 0 h 8"/>
                <a:gd name="T12" fmla="*/ 3 w 4"/>
                <a:gd name="T13" fmla="*/ 0 h 8"/>
                <a:gd name="T14" fmla="*/ 4 w 4"/>
                <a:gd name="T15" fmla="*/ 0 h 8"/>
                <a:gd name="T16" fmla="*/ 4 w 4"/>
                <a:gd name="T17" fmla="*/ 1 h 8"/>
                <a:gd name="T18" fmla="*/ 4 w 4"/>
                <a:gd name="T19" fmla="*/ 3 h 8"/>
                <a:gd name="T20" fmla="*/ 4 w 4"/>
                <a:gd name="T21" fmla="*/ 4 h 8"/>
                <a:gd name="T22" fmla="*/ 4 w 4"/>
                <a:gd name="T23" fmla="*/ 5 h 8"/>
                <a:gd name="T24" fmla="*/ 3 w 4"/>
                <a:gd name="T25" fmla="*/ 5 h 8"/>
                <a:gd name="T26" fmla="*/ 3 w 4"/>
                <a:gd name="T27" fmla="*/ 6 h 8"/>
                <a:gd name="T28" fmla="*/ 2 w 4"/>
                <a:gd name="T29" fmla="*/ 6 h 8"/>
                <a:gd name="T30" fmla="*/ 2 w 4"/>
                <a:gd name="T31" fmla="*/ 8 h 8"/>
                <a:gd name="T32" fmla="*/ 0 w 4"/>
                <a:gd name="T33" fmla="*/ 8 h 8"/>
                <a:gd name="T34" fmla="*/ 0 w 4"/>
                <a:gd name="T35" fmla="*/ 8 h 8"/>
                <a:gd name="T36" fmla="*/ 0 w 4"/>
                <a:gd name="T37" fmla="*/ 6 h 8"/>
                <a:gd name="T38" fmla="*/ 0 w 4"/>
                <a:gd name="T39" fmla="*/ 6 h 8"/>
                <a:gd name="T40" fmla="*/ 0 w 4"/>
                <a:gd name="T41" fmla="*/ 5 h 8"/>
                <a:gd name="T42" fmla="*/ 2 w 4"/>
                <a:gd name="T43" fmla="*/ 5 h 8"/>
                <a:gd name="T44" fmla="*/ 2 w 4"/>
                <a:gd name="T4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" h="8">
                  <a:moveTo>
                    <a:pt x="2" y="4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22" name="Freeform 35557">
              <a:extLst>
                <a:ext uri="{FF2B5EF4-FFF2-40B4-BE49-F238E27FC236}">
                  <a16:creationId xmlns:a16="http://schemas.microsoft.com/office/drawing/2014/main" id="{80E3FE75-23A6-8AC7-9149-D4BEF51F3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3901" y="2635251"/>
              <a:ext cx="17463" cy="20638"/>
            </a:xfrm>
            <a:custGeom>
              <a:avLst/>
              <a:gdLst>
                <a:gd name="T0" fmla="*/ 1 w 11"/>
                <a:gd name="T1" fmla="*/ 2 h 13"/>
                <a:gd name="T2" fmla="*/ 0 w 11"/>
                <a:gd name="T3" fmla="*/ 2 h 13"/>
                <a:gd name="T4" fmla="*/ 0 w 11"/>
                <a:gd name="T5" fmla="*/ 0 h 13"/>
                <a:gd name="T6" fmla="*/ 1 w 11"/>
                <a:gd name="T7" fmla="*/ 0 h 13"/>
                <a:gd name="T8" fmla="*/ 2 w 11"/>
                <a:gd name="T9" fmla="*/ 0 h 13"/>
                <a:gd name="T10" fmla="*/ 3 w 11"/>
                <a:gd name="T11" fmla="*/ 0 h 13"/>
                <a:gd name="T12" fmla="*/ 5 w 11"/>
                <a:gd name="T13" fmla="*/ 0 h 13"/>
                <a:gd name="T14" fmla="*/ 6 w 11"/>
                <a:gd name="T15" fmla="*/ 0 h 13"/>
                <a:gd name="T16" fmla="*/ 6 w 11"/>
                <a:gd name="T17" fmla="*/ 2 h 13"/>
                <a:gd name="T18" fmla="*/ 6 w 11"/>
                <a:gd name="T19" fmla="*/ 3 h 13"/>
                <a:gd name="T20" fmla="*/ 7 w 11"/>
                <a:gd name="T21" fmla="*/ 3 h 13"/>
                <a:gd name="T22" fmla="*/ 7 w 11"/>
                <a:gd name="T23" fmla="*/ 2 h 13"/>
                <a:gd name="T24" fmla="*/ 9 w 11"/>
                <a:gd name="T25" fmla="*/ 2 h 13"/>
                <a:gd name="T26" fmla="*/ 9 w 11"/>
                <a:gd name="T27" fmla="*/ 0 h 13"/>
                <a:gd name="T28" fmla="*/ 10 w 11"/>
                <a:gd name="T29" fmla="*/ 0 h 13"/>
                <a:gd name="T30" fmla="*/ 10 w 11"/>
                <a:gd name="T31" fmla="*/ 2 h 13"/>
                <a:gd name="T32" fmla="*/ 10 w 11"/>
                <a:gd name="T33" fmla="*/ 3 h 13"/>
                <a:gd name="T34" fmla="*/ 11 w 11"/>
                <a:gd name="T35" fmla="*/ 3 h 13"/>
                <a:gd name="T36" fmla="*/ 11 w 11"/>
                <a:gd name="T37" fmla="*/ 4 h 13"/>
                <a:gd name="T38" fmla="*/ 11 w 11"/>
                <a:gd name="T39" fmla="*/ 5 h 13"/>
                <a:gd name="T40" fmla="*/ 11 w 11"/>
                <a:gd name="T41" fmla="*/ 7 h 13"/>
                <a:gd name="T42" fmla="*/ 11 w 11"/>
                <a:gd name="T43" fmla="*/ 8 h 13"/>
                <a:gd name="T44" fmla="*/ 10 w 11"/>
                <a:gd name="T45" fmla="*/ 8 h 13"/>
                <a:gd name="T46" fmla="*/ 10 w 11"/>
                <a:gd name="T47" fmla="*/ 9 h 13"/>
                <a:gd name="T48" fmla="*/ 10 w 11"/>
                <a:gd name="T49" fmla="*/ 11 h 13"/>
                <a:gd name="T50" fmla="*/ 10 w 11"/>
                <a:gd name="T51" fmla="*/ 12 h 13"/>
                <a:gd name="T52" fmla="*/ 10 w 11"/>
                <a:gd name="T53" fmla="*/ 13 h 13"/>
                <a:gd name="T54" fmla="*/ 9 w 11"/>
                <a:gd name="T55" fmla="*/ 13 h 13"/>
                <a:gd name="T56" fmla="*/ 9 w 11"/>
                <a:gd name="T57" fmla="*/ 12 h 13"/>
                <a:gd name="T58" fmla="*/ 7 w 11"/>
                <a:gd name="T59" fmla="*/ 12 h 13"/>
                <a:gd name="T60" fmla="*/ 7 w 11"/>
                <a:gd name="T61" fmla="*/ 11 h 13"/>
                <a:gd name="T62" fmla="*/ 6 w 11"/>
                <a:gd name="T63" fmla="*/ 11 h 13"/>
                <a:gd name="T64" fmla="*/ 6 w 11"/>
                <a:gd name="T65" fmla="*/ 9 h 13"/>
                <a:gd name="T66" fmla="*/ 5 w 11"/>
                <a:gd name="T67" fmla="*/ 9 h 13"/>
                <a:gd name="T68" fmla="*/ 5 w 11"/>
                <a:gd name="T69" fmla="*/ 8 h 13"/>
                <a:gd name="T70" fmla="*/ 5 w 11"/>
                <a:gd name="T71" fmla="*/ 7 h 13"/>
                <a:gd name="T72" fmla="*/ 3 w 11"/>
                <a:gd name="T73" fmla="*/ 7 h 13"/>
                <a:gd name="T74" fmla="*/ 2 w 11"/>
                <a:gd name="T75" fmla="*/ 7 h 13"/>
                <a:gd name="T76" fmla="*/ 2 w 11"/>
                <a:gd name="T77" fmla="*/ 5 h 13"/>
                <a:gd name="T78" fmla="*/ 1 w 11"/>
                <a:gd name="T79" fmla="*/ 5 h 13"/>
                <a:gd name="T80" fmla="*/ 1 w 11"/>
                <a:gd name="T81" fmla="*/ 4 h 13"/>
                <a:gd name="T82" fmla="*/ 1 w 11"/>
                <a:gd name="T83" fmla="*/ 3 h 13"/>
                <a:gd name="T84" fmla="*/ 1 w 11"/>
                <a:gd name="T85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" h="13">
                  <a:moveTo>
                    <a:pt x="1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2"/>
                  </a:lnTo>
                  <a:lnTo>
                    <a:pt x="9" y="2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1" y="5"/>
                  </a:lnTo>
                  <a:lnTo>
                    <a:pt x="11" y="7"/>
                  </a:lnTo>
                  <a:lnTo>
                    <a:pt x="11" y="8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10" y="11"/>
                  </a:lnTo>
                  <a:lnTo>
                    <a:pt x="10" y="12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9" y="12"/>
                  </a:lnTo>
                  <a:lnTo>
                    <a:pt x="7" y="12"/>
                  </a:lnTo>
                  <a:lnTo>
                    <a:pt x="7" y="11"/>
                  </a:lnTo>
                  <a:lnTo>
                    <a:pt x="6" y="11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8"/>
                  </a:lnTo>
                  <a:lnTo>
                    <a:pt x="5" y="7"/>
                  </a:lnTo>
                  <a:lnTo>
                    <a:pt x="3" y="7"/>
                  </a:lnTo>
                  <a:lnTo>
                    <a:pt x="2" y="7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23" name="Freeform 35558">
              <a:extLst>
                <a:ext uri="{FF2B5EF4-FFF2-40B4-BE49-F238E27FC236}">
                  <a16:creationId xmlns:a16="http://schemas.microsoft.com/office/drawing/2014/main" id="{BDC7D5C1-AF20-9451-95CE-3594A81C3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6363" y="2646363"/>
              <a:ext cx="12700" cy="9525"/>
            </a:xfrm>
            <a:custGeom>
              <a:avLst/>
              <a:gdLst>
                <a:gd name="T0" fmla="*/ 2 w 8"/>
                <a:gd name="T1" fmla="*/ 2 h 6"/>
                <a:gd name="T2" fmla="*/ 2 w 8"/>
                <a:gd name="T3" fmla="*/ 1 h 6"/>
                <a:gd name="T4" fmla="*/ 2 w 8"/>
                <a:gd name="T5" fmla="*/ 0 h 6"/>
                <a:gd name="T6" fmla="*/ 3 w 8"/>
                <a:gd name="T7" fmla="*/ 0 h 6"/>
                <a:gd name="T8" fmla="*/ 4 w 8"/>
                <a:gd name="T9" fmla="*/ 0 h 6"/>
                <a:gd name="T10" fmla="*/ 4 w 8"/>
                <a:gd name="T11" fmla="*/ 1 h 6"/>
                <a:gd name="T12" fmla="*/ 4 w 8"/>
                <a:gd name="T13" fmla="*/ 2 h 6"/>
                <a:gd name="T14" fmla="*/ 5 w 8"/>
                <a:gd name="T15" fmla="*/ 2 h 6"/>
                <a:gd name="T16" fmla="*/ 5 w 8"/>
                <a:gd name="T17" fmla="*/ 4 h 6"/>
                <a:gd name="T18" fmla="*/ 7 w 8"/>
                <a:gd name="T19" fmla="*/ 4 h 6"/>
                <a:gd name="T20" fmla="*/ 8 w 8"/>
                <a:gd name="T21" fmla="*/ 4 h 6"/>
                <a:gd name="T22" fmla="*/ 8 w 8"/>
                <a:gd name="T23" fmla="*/ 5 h 6"/>
                <a:gd name="T24" fmla="*/ 7 w 8"/>
                <a:gd name="T25" fmla="*/ 5 h 6"/>
                <a:gd name="T26" fmla="*/ 5 w 8"/>
                <a:gd name="T27" fmla="*/ 5 h 6"/>
                <a:gd name="T28" fmla="*/ 5 w 8"/>
                <a:gd name="T29" fmla="*/ 6 h 6"/>
                <a:gd name="T30" fmla="*/ 4 w 8"/>
                <a:gd name="T31" fmla="*/ 6 h 6"/>
                <a:gd name="T32" fmla="*/ 3 w 8"/>
                <a:gd name="T33" fmla="*/ 6 h 6"/>
                <a:gd name="T34" fmla="*/ 2 w 8"/>
                <a:gd name="T35" fmla="*/ 6 h 6"/>
                <a:gd name="T36" fmla="*/ 2 w 8"/>
                <a:gd name="T37" fmla="*/ 5 h 6"/>
                <a:gd name="T38" fmla="*/ 0 w 8"/>
                <a:gd name="T39" fmla="*/ 5 h 6"/>
                <a:gd name="T40" fmla="*/ 0 w 8"/>
                <a:gd name="T41" fmla="*/ 4 h 6"/>
                <a:gd name="T42" fmla="*/ 0 w 8"/>
                <a:gd name="T43" fmla="*/ 2 h 6"/>
                <a:gd name="T44" fmla="*/ 2 w 8"/>
                <a:gd name="T4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" h="6">
                  <a:moveTo>
                    <a:pt x="2" y="2"/>
                  </a:move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4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24" name="Freeform 35559">
              <a:extLst>
                <a:ext uri="{FF2B5EF4-FFF2-40B4-BE49-F238E27FC236}">
                  <a16:creationId xmlns:a16="http://schemas.microsoft.com/office/drawing/2014/main" id="{747EAF21-9222-2F6E-74FB-3A3A721240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52951" y="2632076"/>
              <a:ext cx="20638" cy="25400"/>
            </a:xfrm>
            <a:custGeom>
              <a:avLst/>
              <a:gdLst>
                <a:gd name="T0" fmla="*/ 4 w 13"/>
                <a:gd name="T1" fmla="*/ 0 h 16"/>
                <a:gd name="T2" fmla="*/ 6 w 13"/>
                <a:gd name="T3" fmla="*/ 1 h 16"/>
                <a:gd name="T4" fmla="*/ 7 w 13"/>
                <a:gd name="T5" fmla="*/ 2 h 16"/>
                <a:gd name="T6" fmla="*/ 9 w 13"/>
                <a:gd name="T7" fmla="*/ 2 h 16"/>
                <a:gd name="T8" fmla="*/ 11 w 13"/>
                <a:gd name="T9" fmla="*/ 4 h 16"/>
                <a:gd name="T10" fmla="*/ 12 w 13"/>
                <a:gd name="T11" fmla="*/ 5 h 16"/>
                <a:gd name="T12" fmla="*/ 13 w 13"/>
                <a:gd name="T13" fmla="*/ 6 h 16"/>
                <a:gd name="T14" fmla="*/ 12 w 13"/>
                <a:gd name="T15" fmla="*/ 7 h 16"/>
                <a:gd name="T16" fmla="*/ 12 w 13"/>
                <a:gd name="T17" fmla="*/ 10 h 16"/>
                <a:gd name="T18" fmla="*/ 12 w 13"/>
                <a:gd name="T19" fmla="*/ 13 h 16"/>
                <a:gd name="T20" fmla="*/ 11 w 13"/>
                <a:gd name="T21" fmla="*/ 14 h 16"/>
                <a:gd name="T22" fmla="*/ 11 w 13"/>
                <a:gd name="T23" fmla="*/ 16 h 16"/>
                <a:gd name="T24" fmla="*/ 8 w 13"/>
                <a:gd name="T25" fmla="*/ 16 h 16"/>
                <a:gd name="T26" fmla="*/ 6 w 13"/>
                <a:gd name="T27" fmla="*/ 16 h 16"/>
                <a:gd name="T28" fmla="*/ 4 w 13"/>
                <a:gd name="T29" fmla="*/ 15 h 16"/>
                <a:gd name="T30" fmla="*/ 4 w 13"/>
                <a:gd name="T31" fmla="*/ 13 h 16"/>
                <a:gd name="T32" fmla="*/ 7 w 13"/>
                <a:gd name="T33" fmla="*/ 13 h 16"/>
                <a:gd name="T34" fmla="*/ 7 w 13"/>
                <a:gd name="T35" fmla="*/ 10 h 16"/>
                <a:gd name="T36" fmla="*/ 7 w 13"/>
                <a:gd name="T37" fmla="*/ 7 h 16"/>
                <a:gd name="T38" fmla="*/ 7 w 13"/>
                <a:gd name="T39" fmla="*/ 5 h 16"/>
                <a:gd name="T40" fmla="*/ 6 w 13"/>
                <a:gd name="T41" fmla="*/ 4 h 16"/>
                <a:gd name="T42" fmla="*/ 4 w 13"/>
                <a:gd name="T43" fmla="*/ 2 h 16"/>
                <a:gd name="T44" fmla="*/ 4 w 13"/>
                <a:gd name="T45" fmla="*/ 5 h 16"/>
                <a:gd name="T46" fmla="*/ 4 w 13"/>
                <a:gd name="T47" fmla="*/ 7 h 16"/>
                <a:gd name="T48" fmla="*/ 6 w 13"/>
                <a:gd name="T49" fmla="*/ 9 h 16"/>
                <a:gd name="T50" fmla="*/ 4 w 13"/>
                <a:gd name="T51" fmla="*/ 10 h 16"/>
                <a:gd name="T52" fmla="*/ 3 w 13"/>
                <a:gd name="T53" fmla="*/ 11 h 16"/>
                <a:gd name="T54" fmla="*/ 3 w 13"/>
                <a:gd name="T55" fmla="*/ 14 h 16"/>
                <a:gd name="T56" fmla="*/ 3 w 13"/>
                <a:gd name="T57" fmla="*/ 15 h 16"/>
                <a:gd name="T58" fmla="*/ 0 w 13"/>
                <a:gd name="T59" fmla="*/ 15 h 16"/>
                <a:gd name="T60" fmla="*/ 0 w 13"/>
                <a:gd name="T61" fmla="*/ 13 h 16"/>
                <a:gd name="T62" fmla="*/ 2 w 13"/>
                <a:gd name="T63" fmla="*/ 11 h 16"/>
                <a:gd name="T64" fmla="*/ 0 w 13"/>
                <a:gd name="T65" fmla="*/ 10 h 16"/>
                <a:gd name="T66" fmla="*/ 0 w 13"/>
                <a:gd name="T67" fmla="*/ 7 h 16"/>
                <a:gd name="T68" fmla="*/ 2 w 13"/>
                <a:gd name="T69" fmla="*/ 6 h 16"/>
                <a:gd name="T70" fmla="*/ 2 w 13"/>
                <a:gd name="T71" fmla="*/ 4 h 16"/>
                <a:gd name="T72" fmla="*/ 3 w 13"/>
                <a:gd name="T73" fmla="*/ 2 h 16"/>
                <a:gd name="T74" fmla="*/ 2 w 13"/>
                <a:gd name="T75" fmla="*/ 1 h 16"/>
                <a:gd name="T76" fmla="*/ 4 w 13"/>
                <a:gd name="T77" fmla="*/ 1 h 16"/>
                <a:gd name="T78" fmla="*/ 8 w 13"/>
                <a:gd name="T79" fmla="*/ 13 h 16"/>
                <a:gd name="T80" fmla="*/ 9 w 13"/>
                <a:gd name="T81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" h="16">
                  <a:moveTo>
                    <a:pt x="4" y="1"/>
                  </a:moveTo>
                  <a:lnTo>
                    <a:pt x="4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8" y="2"/>
                  </a:lnTo>
                  <a:lnTo>
                    <a:pt x="9" y="2"/>
                  </a:lnTo>
                  <a:lnTo>
                    <a:pt x="9" y="4"/>
                  </a:lnTo>
                  <a:lnTo>
                    <a:pt x="11" y="4"/>
                  </a:lnTo>
                  <a:lnTo>
                    <a:pt x="11" y="5"/>
                  </a:lnTo>
                  <a:lnTo>
                    <a:pt x="12" y="5"/>
                  </a:lnTo>
                  <a:lnTo>
                    <a:pt x="12" y="6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12" y="9"/>
                  </a:lnTo>
                  <a:lnTo>
                    <a:pt x="12" y="10"/>
                  </a:lnTo>
                  <a:lnTo>
                    <a:pt x="12" y="11"/>
                  </a:lnTo>
                  <a:lnTo>
                    <a:pt x="12" y="13"/>
                  </a:lnTo>
                  <a:lnTo>
                    <a:pt x="12" y="14"/>
                  </a:lnTo>
                  <a:lnTo>
                    <a:pt x="11" y="14"/>
                  </a:lnTo>
                  <a:lnTo>
                    <a:pt x="11" y="15"/>
                  </a:lnTo>
                  <a:lnTo>
                    <a:pt x="11" y="16"/>
                  </a:lnTo>
                  <a:lnTo>
                    <a:pt x="9" y="16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7" y="13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7" y="9"/>
                  </a:lnTo>
                  <a:lnTo>
                    <a:pt x="7" y="7"/>
                  </a:lnTo>
                  <a:lnTo>
                    <a:pt x="7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4" y="5"/>
                  </a:lnTo>
                  <a:lnTo>
                    <a:pt x="4" y="6"/>
                  </a:lnTo>
                  <a:lnTo>
                    <a:pt x="4" y="7"/>
                  </a:lnTo>
                  <a:lnTo>
                    <a:pt x="6" y="7"/>
                  </a:lnTo>
                  <a:lnTo>
                    <a:pt x="6" y="9"/>
                  </a:lnTo>
                  <a:lnTo>
                    <a:pt x="4" y="9"/>
                  </a:lnTo>
                  <a:lnTo>
                    <a:pt x="4" y="10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3" y="13"/>
                  </a:lnTo>
                  <a:lnTo>
                    <a:pt x="3" y="14"/>
                  </a:lnTo>
                  <a:lnTo>
                    <a:pt x="2" y="14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1"/>
                  </a:lnTo>
                  <a:close/>
                  <a:moveTo>
                    <a:pt x="9" y="13"/>
                  </a:moveTo>
                  <a:lnTo>
                    <a:pt x="8" y="13"/>
                  </a:lnTo>
                  <a:lnTo>
                    <a:pt x="8" y="14"/>
                  </a:lnTo>
                  <a:lnTo>
                    <a:pt x="9" y="14"/>
                  </a:lnTo>
                  <a:lnTo>
                    <a:pt x="9" y="1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25" name="Freeform 35560">
              <a:extLst>
                <a:ext uri="{FF2B5EF4-FFF2-40B4-BE49-F238E27FC236}">
                  <a16:creationId xmlns:a16="http://schemas.microsoft.com/office/drawing/2014/main" id="{D9E34FC3-22F9-D00B-D955-6B3C70AA8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1651" y="2640013"/>
              <a:ext cx="7938" cy="6350"/>
            </a:xfrm>
            <a:custGeom>
              <a:avLst/>
              <a:gdLst>
                <a:gd name="T0" fmla="*/ 1 w 5"/>
                <a:gd name="T1" fmla="*/ 1 h 4"/>
                <a:gd name="T2" fmla="*/ 1 w 5"/>
                <a:gd name="T3" fmla="*/ 0 h 4"/>
                <a:gd name="T4" fmla="*/ 2 w 5"/>
                <a:gd name="T5" fmla="*/ 0 h 4"/>
                <a:gd name="T6" fmla="*/ 2 w 5"/>
                <a:gd name="T7" fmla="*/ 1 h 4"/>
                <a:gd name="T8" fmla="*/ 4 w 5"/>
                <a:gd name="T9" fmla="*/ 1 h 4"/>
                <a:gd name="T10" fmla="*/ 4 w 5"/>
                <a:gd name="T11" fmla="*/ 2 h 4"/>
                <a:gd name="T12" fmla="*/ 5 w 5"/>
                <a:gd name="T13" fmla="*/ 2 h 4"/>
                <a:gd name="T14" fmla="*/ 5 w 5"/>
                <a:gd name="T15" fmla="*/ 4 h 4"/>
                <a:gd name="T16" fmla="*/ 4 w 5"/>
                <a:gd name="T17" fmla="*/ 4 h 4"/>
                <a:gd name="T18" fmla="*/ 2 w 5"/>
                <a:gd name="T19" fmla="*/ 4 h 4"/>
                <a:gd name="T20" fmla="*/ 1 w 5"/>
                <a:gd name="T21" fmla="*/ 4 h 4"/>
                <a:gd name="T22" fmla="*/ 1 w 5"/>
                <a:gd name="T23" fmla="*/ 2 h 4"/>
                <a:gd name="T24" fmla="*/ 0 w 5"/>
                <a:gd name="T25" fmla="*/ 2 h 4"/>
                <a:gd name="T26" fmla="*/ 0 w 5"/>
                <a:gd name="T27" fmla="*/ 1 h 4"/>
                <a:gd name="T28" fmla="*/ 1 w 5"/>
                <a:gd name="T2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4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26" name="Freeform 35561">
              <a:extLst>
                <a:ext uri="{FF2B5EF4-FFF2-40B4-BE49-F238E27FC236}">
                  <a16:creationId xmlns:a16="http://schemas.microsoft.com/office/drawing/2014/main" id="{026DF07D-9A6E-A8EF-F1FC-C86165A93C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9901" y="2640013"/>
              <a:ext cx="4763" cy="3175"/>
            </a:xfrm>
            <a:custGeom>
              <a:avLst/>
              <a:gdLst>
                <a:gd name="T0" fmla="*/ 1 w 3"/>
                <a:gd name="T1" fmla="*/ 1 h 2"/>
                <a:gd name="T2" fmla="*/ 0 w 3"/>
                <a:gd name="T3" fmla="*/ 1 h 2"/>
                <a:gd name="T4" fmla="*/ 0 w 3"/>
                <a:gd name="T5" fmla="*/ 0 h 2"/>
                <a:gd name="T6" fmla="*/ 1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3 w 3"/>
                <a:gd name="T13" fmla="*/ 2 h 2"/>
                <a:gd name="T14" fmla="*/ 1 w 3"/>
                <a:gd name="T15" fmla="*/ 2 h 2"/>
                <a:gd name="T16" fmla="*/ 1 w 3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27" name="Freeform 35562">
              <a:extLst>
                <a:ext uri="{FF2B5EF4-FFF2-40B4-BE49-F238E27FC236}">
                  <a16:creationId xmlns:a16="http://schemas.microsoft.com/office/drawing/2014/main" id="{7D8C4A86-02D8-91CE-9C82-28F2F330AA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9138" y="2632076"/>
              <a:ext cx="1588" cy="3175"/>
            </a:xfrm>
            <a:custGeom>
              <a:avLst/>
              <a:gdLst>
                <a:gd name="T0" fmla="*/ 0 w 1"/>
                <a:gd name="T1" fmla="*/ 1 h 2"/>
                <a:gd name="T2" fmla="*/ 0 w 1"/>
                <a:gd name="T3" fmla="*/ 0 h 2"/>
                <a:gd name="T4" fmla="*/ 0 w 1"/>
                <a:gd name="T5" fmla="*/ 0 h 2"/>
                <a:gd name="T6" fmla="*/ 0 w 1"/>
                <a:gd name="T7" fmla="*/ 1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  <a:gd name="T14" fmla="*/ 0 w 1"/>
                <a:gd name="T15" fmla="*/ 2 h 2"/>
                <a:gd name="T16" fmla="*/ 0 w 1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28" name="Freeform 35563">
              <a:extLst>
                <a:ext uri="{FF2B5EF4-FFF2-40B4-BE49-F238E27FC236}">
                  <a16:creationId xmlns:a16="http://schemas.microsoft.com/office/drawing/2014/main" id="{D9A4FC50-ADA8-3BDD-11AC-EAD4E04E0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4238" y="2632076"/>
              <a:ext cx="4763" cy="3175"/>
            </a:xfrm>
            <a:custGeom>
              <a:avLst/>
              <a:gdLst>
                <a:gd name="T0" fmla="*/ 1 w 3"/>
                <a:gd name="T1" fmla="*/ 1 h 2"/>
                <a:gd name="T2" fmla="*/ 0 w 3"/>
                <a:gd name="T3" fmla="*/ 1 h 2"/>
                <a:gd name="T4" fmla="*/ 0 w 3"/>
                <a:gd name="T5" fmla="*/ 0 h 2"/>
                <a:gd name="T6" fmla="*/ 1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3 w 3"/>
                <a:gd name="T13" fmla="*/ 2 h 2"/>
                <a:gd name="T14" fmla="*/ 1 w 3"/>
                <a:gd name="T15" fmla="*/ 2 h 2"/>
                <a:gd name="T16" fmla="*/ 1 w 3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29" name="Freeform 35564">
              <a:extLst>
                <a:ext uri="{FF2B5EF4-FFF2-40B4-BE49-F238E27FC236}">
                  <a16:creationId xmlns:a16="http://schemas.microsoft.com/office/drawing/2014/main" id="{69B0084D-A5B0-C77F-D6DE-A6D25B8831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8876" y="2627313"/>
              <a:ext cx="11113" cy="11113"/>
            </a:xfrm>
            <a:custGeom>
              <a:avLst/>
              <a:gdLst>
                <a:gd name="T0" fmla="*/ 2 w 7"/>
                <a:gd name="T1" fmla="*/ 3 h 7"/>
                <a:gd name="T2" fmla="*/ 1 w 7"/>
                <a:gd name="T3" fmla="*/ 3 h 7"/>
                <a:gd name="T4" fmla="*/ 1 w 7"/>
                <a:gd name="T5" fmla="*/ 4 h 7"/>
                <a:gd name="T6" fmla="*/ 1 w 7"/>
                <a:gd name="T7" fmla="*/ 5 h 7"/>
                <a:gd name="T8" fmla="*/ 1 w 7"/>
                <a:gd name="T9" fmla="*/ 7 h 7"/>
                <a:gd name="T10" fmla="*/ 0 w 7"/>
                <a:gd name="T11" fmla="*/ 7 h 7"/>
                <a:gd name="T12" fmla="*/ 0 w 7"/>
                <a:gd name="T13" fmla="*/ 5 h 7"/>
                <a:gd name="T14" fmla="*/ 0 w 7"/>
                <a:gd name="T15" fmla="*/ 4 h 7"/>
                <a:gd name="T16" fmla="*/ 0 w 7"/>
                <a:gd name="T17" fmla="*/ 4 h 7"/>
                <a:gd name="T18" fmla="*/ 0 w 7"/>
                <a:gd name="T19" fmla="*/ 3 h 7"/>
                <a:gd name="T20" fmla="*/ 0 w 7"/>
                <a:gd name="T21" fmla="*/ 1 h 7"/>
                <a:gd name="T22" fmla="*/ 0 w 7"/>
                <a:gd name="T23" fmla="*/ 1 h 7"/>
                <a:gd name="T24" fmla="*/ 1 w 7"/>
                <a:gd name="T25" fmla="*/ 1 h 7"/>
                <a:gd name="T26" fmla="*/ 2 w 7"/>
                <a:gd name="T27" fmla="*/ 1 h 7"/>
                <a:gd name="T28" fmla="*/ 3 w 7"/>
                <a:gd name="T29" fmla="*/ 1 h 7"/>
                <a:gd name="T30" fmla="*/ 5 w 7"/>
                <a:gd name="T31" fmla="*/ 1 h 7"/>
                <a:gd name="T32" fmla="*/ 5 w 7"/>
                <a:gd name="T33" fmla="*/ 0 h 7"/>
                <a:gd name="T34" fmla="*/ 6 w 7"/>
                <a:gd name="T35" fmla="*/ 0 h 7"/>
                <a:gd name="T36" fmla="*/ 6 w 7"/>
                <a:gd name="T37" fmla="*/ 1 h 7"/>
                <a:gd name="T38" fmla="*/ 6 w 7"/>
                <a:gd name="T39" fmla="*/ 3 h 7"/>
                <a:gd name="T40" fmla="*/ 6 w 7"/>
                <a:gd name="T41" fmla="*/ 4 h 7"/>
                <a:gd name="T42" fmla="*/ 7 w 7"/>
                <a:gd name="T43" fmla="*/ 4 h 7"/>
                <a:gd name="T44" fmla="*/ 7 w 7"/>
                <a:gd name="T45" fmla="*/ 5 h 7"/>
                <a:gd name="T46" fmla="*/ 6 w 7"/>
                <a:gd name="T47" fmla="*/ 5 h 7"/>
                <a:gd name="T48" fmla="*/ 5 w 7"/>
                <a:gd name="T49" fmla="*/ 5 h 7"/>
                <a:gd name="T50" fmla="*/ 3 w 7"/>
                <a:gd name="T51" fmla="*/ 5 h 7"/>
                <a:gd name="T52" fmla="*/ 2 w 7"/>
                <a:gd name="T53" fmla="*/ 5 h 7"/>
                <a:gd name="T54" fmla="*/ 2 w 7"/>
                <a:gd name="T55" fmla="*/ 4 h 7"/>
                <a:gd name="T56" fmla="*/ 2 w 7"/>
                <a:gd name="T57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" h="7">
                  <a:moveTo>
                    <a:pt x="2" y="3"/>
                  </a:moveTo>
                  <a:lnTo>
                    <a:pt x="1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5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6" y="3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5"/>
                  </a:lnTo>
                  <a:lnTo>
                    <a:pt x="6" y="5"/>
                  </a:lnTo>
                  <a:lnTo>
                    <a:pt x="5" y="5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30" name="Freeform 35565">
              <a:extLst>
                <a:ext uri="{FF2B5EF4-FFF2-40B4-BE49-F238E27FC236}">
                  <a16:creationId xmlns:a16="http://schemas.microsoft.com/office/drawing/2014/main" id="{94AFEE64-C391-1E66-BA88-1F6E2F80A2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3076" y="2625726"/>
              <a:ext cx="9525" cy="9525"/>
            </a:xfrm>
            <a:custGeom>
              <a:avLst/>
              <a:gdLst>
                <a:gd name="T0" fmla="*/ 2 w 6"/>
                <a:gd name="T1" fmla="*/ 1 h 6"/>
                <a:gd name="T2" fmla="*/ 2 w 6"/>
                <a:gd name="T3" fmla="*/ 0 h 6"/>
                <a:gd name="T4" fmla="*/ 3 w 6"/>
                <a:gd name="T5" fmla="*/ 0 h 6"/>
                <a:gd name="T6" fmla="*/ 3 w 6"/>
                <a:gd name="T7" fmla="*/ 1 h 6"/>
                <a:gd name="T8" fmla="*/ 5 w 6"/>
                <a:gd name="T9" fmla="*/ 1 h 6"/>
                <a:gd name="T10" fmla="*/ 6 w 6"/>
                <a:gd name="T11" fmla="*/ 1 h 6"/>
                <a:gd name="T12" fmla="*/ 6 w 6"/>
                <a:gd name="T13" fmla="*/ 2 h 6"/>
                <a:gd name="T14" fmla="*/ 6 w 6"/>
                <a:gd name="T15" fmla="*/ 4 h 6"/>
                <a:gd name="T16" fmla="*/ 5 w 6"/>
                <a:gd name="T17" fmla="*/ 4 h 6"/>
                <a:gd name="T18" fmla="*/ 3 w 6"/>
                <a:gd name="T19" fmla="*/ 4 h 6"/>
                <a:gd name="T20" fmla="*/ 3 w 6"/>
                <a:gd name="T21" fmla="*/ 5 h 6"/>
                <a:gd name="T22" fmla="*/ 2 w 6"/>
                <a:gd name="T23" fmla="*/ 5 h 6"/>
                <a:gd name="T24" fmla="*/ 2 w 6"/>
                <a:gd name="T25" fmla="*/ 5 h 6"/>
                <a:gd name="T26" fmla="*/ 2 w 6"/>
                <a:gd name="T27" fmla="*/ 6 h 6"/>
                <a:gd name="T28" fmla="*/ 1 w 6"/>
                <a:gd name="T29" fmla="*/ 6 h 6"/>
                <a:gd name="T30" fmla="*/ 0 w 6"/>
                <a:gd name="T31" fmla="*/ 6 h 6"/>
                <a:gd name="T32" fmla="*/ 0 w 6"/>
                <a:gd name="T33" fmla="*/ 5 h 6"/>
                <a:gd name="T34" fmla="*/ 1 w 6"/>
                <a:gd name="T35" fmla="*/ 5 h 6"/>
                <a:gd name="T36" fmla="*/ 1 w 6"/>
                <a:gd name="T37" fmla="*/ 4 h 6"/>
                <a:gd name="T38" fmla="*/ 0 w 6"/>
                <a:gd name="T39" fmla="*/ 4 h 6"/>
                <a:gd name="T40" fmla="*/ 0 w 6"/>
                <a:gd name="T41" fmla="*/ 2 h 6"/>
                <a:gd name="T42" fmla="*/ 1 w 6"/>
                <a:gd name="T43" fmla="*/ 2 h 6"/>
                <a:gd name="T44" fmla="*/ 1 w 6"/>
                <a:gd name="T45" fmla="*/ 1 h 6"/>
                <a:gd name="T46" fmla="*/ 2 w 6"/>
                <a:gd name="T47" fmla="*/ 1 h 6"/>
                <a:gd name="T48" fmla="*/ 2 w 6"/>
                <a:gd name="T49" fmla="*/ 2 h 6"/>
                <a:gd name="T50" fmla="*/ 2 w 6"/>
                <a:gd name="T51" fmla="*/ 4 h 6"/>
                <a:gd name="T52" fmla="*/ 2 w 6"/>
                <a:gd name="T53" fmla="*/ 4 h 6"/>
                <a:gd name="T54" fmla="*/ 2 w 6"/>
                <a:gd name="T55" fmla="*/ 2 h 6"/>
                <a:gd name="T56" fmla="*/ 2 w 6"/>
                <a:gd name="T57" fmla="*/ 2 h 6"/>
                <a:gd name="T58" fmla="*/ 2 w 6"/>
                <a:gd name="T5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" h="6">
                  <a:moveTo>
                    <a:pt x="2" y="1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2"/>
                  </a:lnTo>
                  <a:lnTo>
                    <a:pt x="6" y="4"/>
                  </a:lnTo>
                  <a:lnTo>
                    <a:pt x="5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6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31" name="Freeform 35566">
              <a:extLst>
                <a:ext uri="{FF2B5EF4-FFF2-40B4-BE49-F238E27FC236}">
                  <a16:creationId xmlns:a16="http://schemas.microsoft.com/office/drawing/2014/main" id="{8E41DC36-DDD5-323C-232D-7AD30031F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5788" y="2619376"/>
              <a:ext cx="12700" cy="19050"/>
            </a:xfrm>
            <a:custGeom>
              <a:avLst/>
              <a:gdLst>
                <a:gd name="T0" fmla="*/ 4 w 8"/>
                <a:gd name="T1" fmla="*/ 3 h 12"/>
                <a:gd name="T2" fmla="*/ 4 w 8"/>
                <a:gd name="T3" fmla="*/ 1 h 12"/>
                <a:gd name="T4" fmla="*/ 4 w 8"/>
                <a:gd name="T5" fmla="*/ 0 h 12"/>
                <a:gd name="T6" fmla="*/ 5 w 8"/>
                <a:gd name="T7" fmla="*/ 0 h 12"/>
                <a:gd name="T8" fmla="*/ 5 w 8"/>
                <a:gd name="T9" fmla="*/ 1 h 12"/>
                <a:gd name="T10" fmla="*/ 5 w 8"/>
                <a:gd name="T11" fmla="*/ 3 h 12"/>
                <a:gd name="T12" fmla="*/ 7 w 8"/>
                <a:gd name="T13" fmla="*/ 3 h 12"/>
                <a:gd name="T14" fmla="*/ 7 w 8"/>
                <a:gd name="T15" fmla="*/ 4 h 12"/>
                <a:gd name="T16" fmla="*/ 7 w 8"/>
                <a:gd name="T17" fmla="*/ 5 h 12"/>
                <a:gd name="T18" fmla="*/ 8 w 8"/>
                <a:gd name="T19" fmla="*/ 5 h 12"/>
                <a:gd name="T20" fmla="*/ 8 w 8"/>
                <a:gd name="T21" fmla="*/ 6 h 12"/>
                <a:gd name="T22" fmla="*/ 8 w 8"/>
                <a:gd name="T23" fmla="*/ 8 h 12"/>
                <a:gd name="T24" fmla="*/ 7 w 8"/>
                <a:gd name="T25" fmla="*/ 8 h 12"/>
                <a:gd name="T26" fmla="*/ 7 w 8"/>
                <a:gd name="T27" fmla="*/ 6 h 12"/>
                <a:gd name="T28" fmla="*/ 5 w 8"/>
                <a:gd name="T29" fmla="*/ 6 h 12"/>
                <a:gd name="T30" fmla="*/ 5 w 8"/>
                <a:gd name="T31" fmla="*/ 8 h 12"/>
                <a:gd name="T32" fmla="*/ 5 w 8"/>
                <a:gd name="T33" fmla="*/ 9 h 12"/>
                <a:gd name="T34" fmla="*/ 4 w 8"/>
                <a:gd name="T35" fmla="*/ 9 h 12"/>
                <a:gd name="T36" fmla="*/ 4 w 8"/>
                <a:gd name="T37" fmla="*/ 10 h 12"/>
                <a:gd name="T38" fmla="*/ 3 w 8"/>
                <a:gd name="T39" fmla="*/ 10 h 12"/>
                <a:gd name="T40" fmla="*/ 3 w 8"/>
                <a:gd name="T41" fmla="*/ 12 h 12"/>
                <a:gd name="T42" fmla="*/ 2 w 8"/>
                <a:gd name="T43" fmla="*/ 12 h 12"/>
                <a:gd name="T44" fmla="*/ 2 w 8"/>
                <a:gd name="T45" fmla="*/ 10 h 12"/>
                <a:gd name="T46" fmla="*/ 2 w 8"/>
                <a:gd name="T47" fmla="*/ 9 h 12"/>
                <a:gd name="T48" fmla="*/ 2 w 8"/>
                <a:gd name="T49" fmla="*/ 8 h 12"/>
                <a:gd name="T50" fmla="*/ 2 w 8"/>
                <a:gd name="T51" fmla="*/ 6 h 12"/>
                <a:gd name="T52" fmla="*/ 3 w 8"/>
                <a:gd name="T53" fmla="*/ 6 h 12"/>
                <a:gd name="T54" fmla="*/ 3 w 8"/>
                <a:gd name="T55" fmla="*/ 5 h 12"/>
                <a:gd name="T56" fmla="*/ 3 w 8"/>
                <a:gd name="T57" fmla="*/ 4 h 12"/>
                <a:gd name="T58" fmla="*/ 2 w 8"/>
                <a:gd name="T59" fmla="*/ 4 h 12"/>
                <a:gd name="T60" fmla="*/ 2 w 8"/>
                <a:gd name="T61" fmla="*/ 3 h 12"/>
                <a:gd name="T62" fmla="*/ 0 w 8"/>
                <a:gd name="T63" fmla="*/ 3 h 12"/>
                <a:gd name="T64" fmla="*/ 0 w 8"/>
                <a:gd name="T65" fmla="*/ 1 h 12"/>
                <a:gd name="T66" fmla="*/ 2 w 8"/>
                <a:gd name="T67" fmla="*/ 1 h 12"/>
                <a:gd name="T68" fmla="*/ 2 w 8"/>
                <a:gd name="T69" fmla="*/ 0 h 12"/>
                <a:gd name="T70" fmla="*/ 3 w 8"/>
                <a:gd name="T71" fmla="*/ 0 h 12"/>
                <a:gd name="T72" fmla="*/ 3 w 8"/>
                <a:gd name="T73" fmla="*/ 1 h 12"/>
                <a:gd name="T74" fmla="*/ 3 w 8"/>
                <a:gd name="T75" fmla="*/ 3 h 12"/>
                <a:gd name="T76" fmla="*/ 4 w 8"/>
                <a:gd name="T7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" h="12">
                  <a:moveTo>
                    <a:pt x="4" y="3"/>
                  </a:move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5" y="6"/>
                  </a:lnTo>
                  <a:lnTo>
                    <a:pt x="5" y="8"/>
                  </a:lnTo>
                  <a:lnTo>
                    <a:pt x="5" y="9"/>
                  </a:lnTo>
                  <a:lnTo>
                    <a:pt x="4" y="9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8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4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32" name="Freeform 35567">
              <a:extLst>
                <a:ext uri="{FF2B5EF4-FFF2-40B4-BE49-F238E27FC236}">
                  <a16:creationId xmlns:a16="http://schemas.microsoft.com/office/drawing/2014/main" id="{E0F87BEF-83AC-CE82-3AE2-ADCCF12F2E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9351" y="2625726"/>
              <a:ext cx="6350" cy="6350"/>
            </a:xfrm>
            <a:custGeom>
              <a:avLst/>
              <a:gdLst>
                <a:gd name="T0" fmla="*/ 2 w 4"/>
                <a:gd name="T1" fmla="*/ 1 h 4"/>
                <a:gd name="T2" fmla="*/ 2 w 4"/>
                <a:gd name="T3" fmla="*/ 0 h 4"/>
                <a:gd name="T4" fmla="*/ 3 w 4"/>
                <a:gd name="T5" fmla="*/ 0 h 4"/>
                <a:gd name="T6" fmla="*/ 3 w 4"/>
                <a:gd name="T7" fmla="*/ 1 h 4"/>
                <a:gd name="T8" fmla="*/ 4 w 4"/>
                <a:gd name="T9" fmla="*/ 1 h 4"/>
                <a:gd name="T10" fmla="*/ 4 w 4"/>
                <a:gd name="T11" fmla="*/ 2 h 4"/>
                <a:gd name="T12" fmla="*/ 4 w 4"/>
                <a:gd name="T13" fmla="*/ 4 h 4"/>
                <a:gd name="T14" fmla="*/ 3 w 4"/>
                <a:gd name="T15" fmla="*/ 4 h 4"/>
                <a:gd name="T16" fmla="*/ 3 w 4"/>
                <a:gd name="T17" fmla="*/ 2 h 4"/>
                <a:gd name="T18" fmla="*/ 2 w 4"/>
                <a:gd name="T19" fmla="*/ 2 h 4"/>
                <a:gd name="T20" fmla="*/ 0 w 4"/>
                <a:gd name="T21" fmla="*/ 1 h 4"/>
                <a:gd name="T22" fmla="*/ 0 w 4"/>
                <a:gd name="T23" fmla="*/ 1 h 4"/>
                <a:gd name="T24" fmla="*/ 2 w 4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2" y="1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33" name="Freeform 35568">
              <a:extLst>
                <a:ext uri="{FF2B5EF4-FFF2-40B4-BE49-F238E27FC236}">
                  <a16:creationId xmlns:a16="http://schemas.microsoft.com/office/drawing/2014/main" id="{5F1B50CB-32CF-93FE-C049-DC5796780A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4188" y="2625726"/>
              <a:ext cx="4763" cy="6350"/>
            </a:xfrm>
            <a:custGeom>
              <a:avLst/>
              <a:gdLst>
                <a:gd name="T0" fmla="*/ 2 w 3"/>
                <a:gd name="T1" fmla="*/ 2 h 4"/>
                <a:gd name="T2" fmla="*/ 0 w 3"/>
                <a:gd name="T3" fmla="*/ 2 h 4"/>
                <a:gd name="T4" fmla="*/ 0 w 3"/>
                <a:gd name="T5" fmla="*/ 1 h 4"/>
                <a:gd name="T6" fmla="*/ 2 w 3"/>
                <a:gd name="T7" fmla="*/ 1 h 4"/>
                <a:gd name="T8" fmla="*/ 2 w 3"/>
                <a:gd name="T9" fmla="*/ 0 h 4"/>
                <a:gd name="T10" fmla="*/ 3 w 3"/>
                <a:gd name="T11" fmla="*/ 0 h 4"/>
                <a:gd name="T12" fmla="*/ 3 w 3"/>
                <a:gd name="T13" fmla="*/ 1 h 4"/>
                <a:gd name="T14" fmla="*/ 3 w 3"/>
                <a:gd name="T15" fmla="*/ 2 h 4"/>
                <a:gd name="T16" fmla="*/ 2 w 3"/>
                <a:gd name="T17" fmla="*/ 4 h 4"/>
                <a:gd name="T18" fmla="*/ 2 w 3"/>
                <a:gd name="T19" fmla="*/ 4 h 4"/>
                <a:gd name="T20" fmla="*/ 2 w 3"/>
                <a:gd name="T2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2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34" name="Freeform 35569">
              <a:extLst>
                <a:ext uri="{FF2B5EF4-FFF2-40B4-BE49-F238E27FC236}">
                  <a16:creationId xmlns:a16="http://schemas.microsoft.com/office/drawing/2014/main" id="{55BE3950-8F9A-3B5B-87A2-4DADEF07E2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9588" y="2624138"/>
              <a:ext cx="9525" cy="17463"/>
            </a:xfrm>
            <a:custGeom>
              <a:avLst/>
              <a:gdLst>
                <a:gd name="T0" fmla="*/ 2 w 6"/>
                <a:gd name="T1" fmla="*/ 2 h 11"/>
                <a:gd name="T2" fmla="*/ 1 w 6"/>
                <a:gd name="T3" fmla="*/ 2 h 11"/>
                <a:gd name="T4" fmla="*/ 1 w 6"/>
                <a:gd name="T5" fmla="*/ 1 h 11"/>
                <a:gd name="T6" fmla="*/ 2 w 6"/>
                <a:gd name="T7" fmla="*/ 1 h 11"/>
                <a:gd name="T8" fmla="*/ 2 w 6"/>
                <a:gd name="T9" fmla="*/ 0 h 11"/>
                <a:gd name="T10" fmla="*/ 4 w 6"/>
                <a:gd name="T11" fmla="*/ 0 h 11"/>
                <a:gd name="T12" fmla="*/ 5 w 6"/>
                <a:gd name="T13" fmla="*/ 0 h 11"/>
                <a:gd name="T14" fmla="*/ 6 w 6"/>
                <a:gd name="T15" fmla="*/ 0 h 11"/>
                <a:gd name="T16" fmla="*/ 6 w 6"/>
                <a:gd name="T17" fmla="*/ 1 h 11"/>
                <a:gd name="T18" fmla="*/ 5 w 6"/>
                <a:gd name="T19" fmla="*/ 1 h 11"/>
                <a:gd name="T20" fmla="*/ 5 w 6"/>
                <a:gd name="T21" fmla="*/ 2 h 11"/>
                <a:gd name="T22" fmla="*/ 5 w 6"/>
                <a:gd name="T23" fmla="*/ 3 h 11"/>
                <a:gd name="T24" fmla="*/ 4 w 6"/>
                <a:gd name="T25" fmla="*/ 3 h 11"/>
                <a:gd name="T26" fmla="*/ 4 w 6"/>
                <a:gd name="T27" fmla="*/ 5 h 11"/>
                <a:gd name="T28" fmla="*/ 4 w 6"/>
                <a:gd name="T29" fmla="*/ 6 h 11"/>
                <a:gd name="T30" fmla="*/ 4 w 6"/>
                <a:gd name="T31" fmla="*/ 7 h 11"/>
                <a:gd name="T32" fmla="*/ 4 w 6"/>
                <a:gd name="T33" fmla="*/ 9 h 11"/>
                <a:gd name="T34" fmla="*/ 2 w 6"/>
                <a:gd name="T35" fmla="*/ 9 h 11"/>
                <a:gd name="T36" fmla="*/ 2 w 6"/>
                <a:gd name="T37" fmla="*/ 10 h 11"/>
                <a:gd name="T38" fmla="*/ 2 w 6"/>
                <a:gd name="T39" fmla="*/ 11 h 11"/>
                <a:gd name="T40" fmla="*/ 1 w 6"/>
                <a:gd name="T41" fmla="*/ 11 h 11"/>
                <a:gd name="T42" fmla="*/ 0 w 6"/>
                <a:gd name="T43" fmla="*/ 11 h 11"/>
                <a:gd name="T44" fmla="*/ 0 w 6"/>
                <a:gd name="T45" fmla="*/ 10 h 11"/>
                <a:gd name="T46" fmla="*/ 0 w 6"/>
                <a:gd name="T47" fmla="*/ 9 h 11"/>
                <a:gd name="T48" fmla="*/ 0 w 6"/>
                <a:gd name="T49" fmla="*/ 7 h 11"/>
                <a:gd name="T50" fmla="*/ 0 w 6"/>
                <a:gd name="T51" fmla="*/ 6 h 11"/>
                <a:gd name="T52" fmla="*/ 1 w 6"/>
                <a:gd name="T53" fmla="*/ 6 h 11"/>
                <a:gd name="T54" fmla="*/ 1 w 6"/>
                <a:gd name="T55" fmla="*/ 5 h 11"/>
                <a:gd name="T56" fmla="*/ 2 w 6"/>
                <a:gd name="T57" fmla="*/ 5 h 11"/>
                <a:gd name="T58" fmla="*/ 2 w 6"/>
                <a:gd name="T59" fmla="*/ 3 h 11"/>
                <a:gd name="T60" fmla="*/ 2 w 6"/>
                <a:gd name="T6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" h="11">
                  <a:moveTo>
                    <a:pt x="2" y="2"/>
                  </a:move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5"/>
                  </a:lnTo>
                  <a:lnTo>
                    <a:pt x="4" y="6"/>
                  </a:lnTo>
                  <a:lnTo>
                    <a:pt x="4" y="7"/>
                  </a:lnTo>
                  <a:lnTo>
                    <a:pt x="4" y="9"/>
                  </a:lnTo>
                  <a:lnTo>
                    <a:pt x="2" y="9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3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35" name="Freeform 35570">
              <a:extLst>
                <a:ext uri="{FF2B5EF4-FFF2-40B4-BE49-F238E27FC236}">
                  <a16:creationId xmlns:a16="http://schemas.microsoft.com/office/drawing/2014/main" id="{CADF02EA-E843-7E7A-1FCD-898EE630B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9051" y="2600326"/>
              <a:ext cx="20638" cy="26988"/>
            </a:xfrm>
            <a:custGeom>
              <a:avLst/>
              <a:gdLst>
                <a:gd name="T0" fmla="*/ 10 w 13"/>
                <a:gd name="T1" fmla="*/ 2 h 17"/>
                <a:gd name="T2" fmla="*/ 10 w 13"/>
                <a:gd name="T3" fmla="*/ 0 h 17"/>
                <a:gd name="T4" fmla="*/ 12 w 13"/>
                <a:gd name="T5" fmla="*/ 0 h 17"/>
                <a:gd name="T6" fmla="*/ 12 w 13"/>
                <a:gd name="T7" fmla="*/ 2 h 17"/>
                <a:gd name="T8" fmla="*/ 13 w 13"/>
                <a:gd name="T9" fmla="*/ 2 h 17"/>
                <a:gd name="T10" fmla="*/ 13 w 13"/>
                <a:gd name="T11" fmla="*/ 3 h 17"/>
                <a:gd name="T12" fmla="*/ 13 w 13"/>
                <a:gd name="T13" fmla="*/ 4 h 17"/>
                <a:gd name="T14" fmla="*/ 13 w 13"/>
                <a:gd name="T15" fmla="*/ 6 h 17"/>
                <a:gd name="T16" fmla="*/ 13 w 13"/>
                <a:gd name="T17" fmla="*/ 7 h 17"/>
                <a:gd name="T18" fmla="*/ 12 w 13"/>
                <a:gd name="T19" fmla="*/ 7 h 17"/>
                <a:gd name="T20" fmla="*/ 12 w 13"/>
                <a:gd name="T21" fmla="*/ 8 h 17"/>
                <a:gd name="T22" fmla="*/ 12 w 13"/>
                <a:gd name="T23" fmla="*/ 9 h 17"/>
                <a:gd name="T24" fmla="*/ 10 w 13"/>
                <a:gd name="T25" fmla="*/ 9 h 17"/>
                <a:gd name="T26" fmla="*/ 10 w 13"/>
                <a:gd name="T27" fmla="*/ 9 h 17"/>
                <a:gd name="T28" fmla="*/ 10 w 13"/>
                <a:gd name="T29" fmla="*/ 11 h 17"/>
                <a:gd name="T30" fmla="*/ 10 w 13"/>
                <a:gd name="T31" fmla="*/ 11 h 17"/>
                <a:gd name="T32" fmla="*/ 10 w 13"/>
                <a:gd name="T33" fmla="*/ 12 h 17"/>
                <a:gd name="T34" fmla="*/ 10 w 13"/>
                <a:gd name="T35" fmla="*/ 12 h 17"/>
                <a:gd name="T36" fmla="*/ 10 w 13"/>
                <a:gd name="T37" fmla="*/ 13 h 17"/>
                <a:gd name="T38" fmla="*/ 10 w 13"/>
                <a:gd name="T39" fmla="*/ 13 h 17"/>
                <a:gd name="T40" fmla="*/ 10 w 13"/>
                <a:gd name="T41" fmla="*/ 15 h 17"/>
                <a:gd name="T42" fmla="*/ 9 w 13"/>
                <a:gd name="T43" fmla="*/ 15 h 17"/>
                <a:gd name="T44" fmla="*/ 9 w 13"/>
                <a:gd name="T45" fmla="*/ 16 h 17"/>
                <a:gd name="T46" fmla="*/ 9 w 13"/>
                <a:gd name="T47" fmla="*/ 17 h 17"/>
                <a:gd name="T48" fmla="*/ 8 w 13"/>
                <a:gd name="T49" fmla="*/ 17 h 17"/>
                <a:gd name="T50" fmla="*/ 6 w 13"/>
                <a:gd name="T51" fmla="*/ 17 h 17"/>
                <a:gd name="T52" fmla="*/ 6 w 13"/>
                <a:gd name="T53" fmla="*/ 16 h 17"/>
                <a:gd name="T54" fmla="*/ 5 w 13"/>
                <a:gd name="T55" fmla="*/ 16 h 17"/>
                <a:gd name="T56" fmla="*/ 4 w 13"/>
                <a:gd name="T57" fmla="*/ 16 h 17"/>
                <a:gd name="T58" fmla="*/ 4 w 13"/>
                <a:gd name="T59" fmla="*/ 15 h 17"/>
                <a:gd name="T60" fmla="*/ 4 w 13"/>
                <a:gd name="T61" fmla="*/ 13 h 17"/>
                <a:gd name="T62" fmla="*/ 3 w 13"/>
                <a:gd name="T63" fmla="*/ 13 h 17"/>
                <a:gd name="T64" fmla="*/ 3 w 13"/>
                <a:gd name="T65" fmla="*/ 12 h 17"/>
                <a:gd name="T66" fmla="*/ 3 w 13"/>
                <a:gd name="T67" fmla="*/ 11 h 17"/>
                <a:gd name="T68" fmla="*/ 1 w 13"/>
                <a:gd name="T69" fmla="*/ 11 h 17"/>
                <a:gd name="T70" fmla="*/ 1 w 13"/>
                <a:gd name="T71" fmla="*/ 9 h 17"/>
                <a:gd name="T72" fmla="*/ 1 w 13"/>
                <a:gd name="T73" fmla="*/ 9 h 17"/>
                <a:gd name="T74" fmla="*/ 1 w 13"/>
                <a:gd name="T75" fmla="*/ 8 h 17"/>
                <a:gd name="T76" fmla="*/ 1 w 13"/>
                <a:gd name="T77" fmla="*/ 7 h 17"/>
                <a:gd name="T78" fmla="*/ 1 w 13"/>
                <a:gd name="T79" fmla="*/ 6 h 17"/>
                <a:gd name="T80" fmla="*/ 0 w 13"/>
                <a:gd name="T81" fmla="*/ 6 h 17"/>
                <a:gd name="T82" fmla="*/ 0 w 13"/>
                <a:gd name="T83" fmla="*/ 4 h 17"/>
                <a:gd name="T84" fmla="*/ 0 w 13"/>
                <a:gd name="T85" fmla="*/ 3 h 17"/>
                <a:gd name="T86" fmla="*/ 1 w 13"/>
                <a:gd name="T87" fmla="*/ 3 h 17"/>
                <a:gd name="T88" fmla="*/ 1 w 13"/>
                <a:gd name="T89" fmla="*/ 2 h 17"/>
                <a:gd name="T90" fmla="*/ 3 w 13"/>
                <a:gd name="T91" fmla="*/ 2 h 17"/>
                <a:gd name="T92" fmla="*/ 4 w 13"/>
                <a:gd name="T93" fmla="*/ 2 h 17"/>
                <a:gd name="T94" fmla="*/ 4 w 13"/>
                <a:gd name="T95" fmla="*/ 0 h 17"/>
                <a:gd name="T96" fmla="*/ 5 w 13"/>
                <a:gd name="T97" fmla="*/ 0 h 17"/>
                <a:gd name="T98" fmla="*/ 5 w 13"/>
                <a:gd name="T99" fmla="*/ 2 h 17"/>
                <a:gd name="T100" fmla="*/ 6 w 13"/>
                <a:gd name="T101" fmla="*/ 2 h 17"/>
                <a:gd name="T102" fmla="*/ 8 w 13"/>
                <a:gd name="T103" fmla="*/ 2 h 17"/>
                <a:gd name="T104" fmla="*/ 9 w 13"/>
                <a:gd name="T105" fmla="*/ 2 h 17"/>
                <a:gd name="T106" fmla="*/ 10 w 13"/>
                <a:gd name="T107" fmla="*/ 2 h 17"/>
                <a:gd name="T108" fmla="*/ 10 w 13"/>
                <a:gd name="T109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" h="17">
                  <a:moveTo>
                    <a:pt x="10" y="2"/>
                  </a:moveTo>
                  <a:lnTo>
                    <a:pt x="10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3" y="3"/>
                  </a:lnTo>
                  <a:lnTo>
                    <a:pt x="13" y="4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12" y="8"/>
                  </a:lnTo>
                  <a:lnTo>
                    <a:pt x="12" y="9"/>
                  </a:lnTo>
                  <a:lnTo>
                    <a:pt x="10" y="9"/>
                  </a:lnTo>
                  <a:lnTo>
                    <a:pt x="10" y="9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5"/>
                  </a:lnTo>
                  <a:lnTo>
                    <a:pt x="9" y="15"/>
                  </a:lnTo>
                  <a:lnTo>
                    <a:pt x="9" y="16"/>
                  </a:lnTo>
                  <a:lnTo>
                    <a:pt x="9" y="17"/>
                  </a:lnTo>
                  <a:lnTo>
                    <a:pt x="8" y="17"/>
                  </a:lnTo>
                  <a:lnTo>
                    <a:pt x="6" y="17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4" y="16"/>
                  </a:lnTo>
                  <a:lnTo>
                    <a:pt x="4" y="15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3" y="11"/>
                  </a:lnTo>
                  <a:lnTo>
                    <a:pt x="1" y="11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8"/>
                  </a:lnTo>
                  <a:lnTo>
                    <a:pt x="1" y="7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36" name="Freeform 35571">
              <a:extLst>
                <a:ext uri="{FF2B5EF4-FFF2-40B4-BE49-F238E27FC236}">
                  <a16:creationId xmlns:a16="http://schemas.microsoft.com/office/drawing/2014/main" id="{4561220E-85AB-9180-D904-6A825607EC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8363" y="2619376"/>
              <a:ext cx="9525" cy="7938"/>
            </a:xfrm>
            <a:custGeom>
              <a:avLst/>
              <a:gdLst>
                <a:gd name="T0" fmla="*/ 1 w 6"/>
                <a:gd name="T1" fmla="*/ 1 h 5"/>
                <a:gd name="T2" fmla="*/ 1 w 6"/>
                <a:gd name="T3" fmla="*/ 0 h 5"/>
                <a:gd name="T4" fmla="*/ 2 w 6"/>
                <a:gd name="T5" fmla="*/ 0 h 5"/>
                <a:gd name="T6" fmla="*/ 4 w 6"/>
                <a:gd name="T7" fmla="*/ 0 h 5"/>
                <a:gd name="T8" fmla="*/ 4 w 6"/>
                <a:gd name="T9" fmla="*/ 1 h 5"/>
                <a:gd name="T10" fmla="*/ 5 w 6"/>
                <a:gd name="T11" fmla="*/ 1 h 5"/>
                <a:gd name="T12" fmla="*/ 5 w 6"/>
                <a:gd name="T13" fmla="*/ 0 h 5"/>
                <a:gd name="T14" fmla="*/ 6 w 6"/>
                <a:gd name="T15" fmla="*/ 0 h 5"/>
                <a:gd name="T16" fmla="*/ 6 w 6"/>
                <a:gd name="T17" fmla="*/ 1 h 5"/>
                <a:gd name="T18" fmla="*/ 6 w 6"/>
                <a:gd name="T19" fmla="*/ 3 h 5"/>
                <a:gd name="T20" fmla="*/ 5 w 6"/>
                <a:gd name="T21" fmla="*/ 3 h 5"/>
                <a:gd name="T22" fmla="*/ 5 w 6"/>
                <a:gd name="T23" fmla="*/ 4 h 5"/>
                <a:gd name="T24" fmla="*/ 4 w 6"/>
                <a:gd name="T25" fmla="*/ 4 h 5"/>
                <a:gd name="T26" fmla="*/ 4 w 6"/>
                <a:gd name="T27" fmla="*/ 5 h 5"/>
                <a:gd name="T28" fmla="*/ 2 w 6"/>
                <a:gd name="T29" fmla="*/ 5 h 5"/>
                <a:gd name="T30" fmla="*/ 2 w 6"/>
                <a:gd name="T31" fmla="*/ 4 h 5"/>
                <a:gd name="T32" fmla="*/ 2 w 6"/>
                <a:gd name="T33" fmla="*/ 3 h 5"/>
                <a:gd name="T34" fmla="*/ 1 w 6"/>
                <a:gd name="T35" fmla="*/ 3 h 5"/>
                <a:gd name="T36" fmla="*/ 0 w 6"/>
                <a:gd name="T37" fmla="*/ 3 h 5"/>
                <a:gd name="T38" fmla="*/ 0 w 6"/>
                <a:gd name="T39" fmla="*/ 1 h 5"/>
                <a:gd name="T40" fmla="*/ 1 w 6"/>
                <a:gd name="T4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" h="5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37" name="Freeform 35572">
              <a:extLst>
                <a:ext uri="{FF2B5EF4-FFF2-40B4-BE49-F238E27FC236}">
                  <a16:creationId xmlns:a16="http://schemas.microsoft.com/office/drawing/2014/main" id="{711835B2-DCD3-7CB5-9EE1-F057824523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9751" y="2617788"/>
              <a:ext cx="3175" cy="3175"/>
            </a:xfrm>
            <a:custGeom>
              <a:avLst/>
              <a:gdLst>
                <a:gd name="T0" fmla="*/ 1 w 2"/>
                <a:gd name="T1" fmla="*/ 1 h 2"/>
                <a:gd name="T2" fmla="*/ 0 w 2"/>
                <a:gd name="T3" fmla="*/ 1 h 2"/>
                <a:gd name="T4" fmla="*/ 0 w 2"/>
                <a:gd name="T5" fmla="*/ 0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1 w 2"/>
                <a:gd name="T13" fmla="*/ 2 h 2"/>
                <a:gd name="T14" fmla="*/ 1 w 2"/>
                <a:gd name="T1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38" name="Freeform 35573">
              <a:extLst>
                <a:ext uri="{FF2B5EF4-FFF2-40B4-BE49-F238E27FC236}">
                  <a16:creationId xmlns:a16="http://schemas.microsoft.com/office/drawing/2014/main" id="{2B259E20-00F1-FCF1-E447-70CE90FBB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4026" y="2611438"/>
              <a:ext cx="12700" cy="9525"/>
            </a:xfrm>
            <a:custGeom>
              <a:avLst/>
              <a:gdLst>
                <a:gd name="T0" fmla="*/ 1 w 8"/>
                <a:gd name="T1" fmla="*/ 1 h 6"/>
                <a:gd name="T2" fmla="*/ 0 w 8"/>
                <a:gd name="T3" fmla="*/ 1 h 6"/>
                <a:gd name="T4" fmla="*/ 0 w 8"/>
                <a:gd name="T5" fmla="*/ 0 h 6"/>
                <a:gd name="T6" fmla="*/ 1 w 8"/>
                <a:gd name="T7" fmla="*/ 0 h 6"/>
                <a:gd name="T8" fmla="*/ 3 w 8"/>
                <a:gd name="T9" fmla="*/ 0 h 6"/>
                <a:gd name="T10" fmla="*/ 3 w 8"/>
                <a:gd name="T11" fmla="*/ 1 h 6"/>
                <a:gd name="T12" fmla="*/ 3 w 8"/>
                <a:gd name="T13" fmla="*/ 2 h 6"/>
                <a:gd name="T14" fmla="*/ 4 w 8"/>
                <a:gd name="T15" fmla="*/ 2 h 6"/>
                <a:gd name="T16" fmla="*/ 5 w 8"/>
                <a:gd name="T17" fmla="*/ 2 h 6"/>
                <a:gd name="T18" fmla="*/ 6 w 8"/>
                <a:gd name="T19" fmla="*/ 2 h 6"/>
                <a:gd name="T20" fmla="*/ 6 w 8"/>
                <a:gd name="T21" fmla="*/ 2 h 6"/>
                <a:gd name="T22" fmla="*/ 8 w 8"/>
                <a:gd name="T23" fmla="*/ 2 h 6"/>
                <a:gd name="T24" fmla="*/ 8 w 8"/>
                <a:gd name="T25" fmla="*/ 4 h 6"/>
                <a:gd name="T26" fmla="*/ 8 w 8"/>
                <a:gd name="T27" fmla="*/ 5 h 6"/>
                <a:gd name="T28" fmla="*/ 6 w 8"/>
                <a:gd name="T29" fmla="*/ 5 h 6"/>
                <a:gd name="T30" fmla="*/ 5 w 8"/>
                <a:gd name="T31" fmla="*/ 5 h 6"/>
                <a:gd name="T32" fmla="*/ 5 w 8"/>
                <a:gd name="T33" fmla="*/ 6 h 6"/>
                <a:gd name="T34" fmla="*/ 4 w 8"/>
                <a:gd name="T35" fmla="*/ 6 h 6"/>
                <a:gd name="T36" fmla="*/ 3 w 8"/>
                <a:gd name="T37" fmla="*/ 6 h 6"/>
                <a:gd name="T38" fmla="*/ 3 w 8"/>
                <a:gd name="T39" fmla="*/ 5 h 6"/>
                <a:gd name="T40" fmla="*/ 1 w 8"/>
                <a:gd name="T41" fmla="*/ 5 h 6"/>
                <a:gd name="T42" fmla="*/ 1 w 8"/>
                <a:gd name="T43" fmla="*/ 4 h 6"/>
                <a:gd name="T44" fmla="*/ 1 w 8"/>
                <a:gd name="T45" fmla="*/ 2 h 6"/>
                <a:gd name="T46" fmla="*/ 1 w 8"/>
                <a:gd name="T47" fmla="*/ 2 h 6"/>
                <a:gd name="T48" fmla="*/ 1 w 8"/>
                <a:gd name="T4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" h="6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5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39" name="Freeform 35574">
              <a:extLst>
                <a:ext uri="{FF2B5EF4-FFF2-40B4-BE49-F238E27FC236}">
                  <a16:creationId xmlns:a16="http://schemas.microsoft.com/office/drawing/2014/main" id="{3DFF6449-7B3E-752B-85A8-FAE7FFDB1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9826" y="2613026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1 w 3"/>
                <a:gd name="T7" fmla="*/ 1 h 1"/>
                <a:gd name="T8" fmla="*/ 3 w 3"/>
                <a:gd name="T9" fmla="*/ 1 h 1"/>
                <a:gd name="T10" fmla="*/ 3 w 3"/>
                <a:gd name="T11" fmla="*/ 1 h 1"/>
                <a:gd name="T12" fmla="*/ 1 w 3"/>
                <a:gd name="T13" fmla="*/ 1 h 1"/>
                <a:gd name="T14" fmla="*/ 0 w 3"/>
                <a:gd name="T15" fmla="*/ 1 h 1"/>
                <a:gd name="T16" fmla="*/ 0 w 3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40" name="Freeform 35575">
              <a:extLst>
                <a:ext uri="{FF2B5EF4-FFF2-40B4-BE49-F238E27FC236}">
                  <a16:creationId xmlns:a16="http://schemas.microsoft.com/office/drawing/2014/main" id="{312F9861-6CD0-C988-BB96-FB65E67DF0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5376" y="2605088"/>
              <a:ext cx="7938" cy="7938"/>
            </a:xfrm>
            <a:custGeom>
              <a:avLst/>
              <a:gdLst>
                <a:gd name="T0" fmla="*/ 1 w 5"/>
                <a:gd name="T1" fmla="*/ 1 h 5"/>
                <a:gd name="T2" fmla="*/ 1 w 5"/>
                <a:gd name="T3" fmla="*/ 0 h 5"/>
                <a:gd name="T4" fmla="*/ 2 w 5"/>
                <a:gd name="T5" fmla="*/ 0 h 5"/>
                <a:gd name="T6" fmla="*/ 4 w 5"/>
                <a:gd name="T7" fmla="*/ 0 h 5"/>
                <a:gd name="T8" fmla="*/ 4 w 5"/>
                <a:gd name="T9" fmla="*/ 1 h 5"/>
                <a:gd name="T10" fmla="*/ 5 w 5"/>
                <a:gd name="T11" fmla="*/ 1 h 5"/>
                <a:gd name="T12" fmla="*/ 5 w 5"/>
                <a:gd name="T13" fmla="*/ 3 h 5"/>
                <a:gd name="T14" fmla="*/ 4 w 5"/>
                <a:gd name="T15" fmla="*/ 3 h 5"/>
                <a:gd name="T16" fmla="*/ 4 w 5"/>
                <a:gd name="T17" fmla="*/ 4 h 5"/>
                <a:gd name="T18" fmla="*/ 5 w 5"/>
                <a:gd name="T19" fmla="*/ 4 h 5"/>
                <a:gd name="T20" fmla="*/ 5 w 5"/>
                <a:gd name="T21" fmla="*/ 5 h 5"/>
                <a:gd name="T22" fmla="*/ 4 w 5"/>
                <a:gd name="T23" fmla="*/ 5 h 5"/>
                <a:gd name="T24" fmla="*/ 2 w 5"/>
                <a:gd name="T25" fmla="*/ 5 h 5"/>
                <a:gd name="T26" fmla="*/ 1 w 5"/>
                <a:gd name="T27" fmla="*/ 4 h 5"/>
                <a:gd name="T28" fmla="*/ 0 w 5"/>
                <a:gd name="T29" fmla="*/ 4 h 5"/>
                <a:gd name="T30" fmla="*/ 0 w 5"/>
                <a:gd name="T31" fmla="*/ 3 h 5"/>
                <a:gd name="T32" fmla="*/ 0 w 5"/>
                <a:gd name="T33" fmla="*/ 1 h 5"/>
                <a:gd name="T34" fmla="*/ 1 w 5"/>
                <a:gd name="T3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5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4" y="5"/>
                  </a:lnTo>
                  <a:lnTo>
                    <a:pt x="2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41" name="Freeform 35576">
              <a:extLst>
                <a:ext uri="{FF2B5EF4-FFF2-40B4-BE49-F238E27FC236}">
                  <a16:creationId xmlns:a16="http://schemas.microsoft.com/office/drawing/2014/main" id="{BA4BEBF2-A6B4-8CFA-7D6F-8D3B04ED8A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3563" y="2603501"/>
              <a:ext cx="4763" cy="7938"/>
            </a:xfrm>
            <a:custGeom>
              <a:avLst/>
              <a:gdLst>
                <a:gd name="T0" fmla="*/ 1 w 3"/>
                <a:gd name="T1" fmla="*/ 4 h 5"/>
                <a:gd name="T2" fmla="*/ 0 w 3"/>
                <a:gd name="T3" fmla="*/ 4 h 5"/>
                <a:gd name="T4" fmla="*/ 0 w 3"/>
                <a:gd name="T5" fmla="*/ 2 h 5"/>
                <a:gd name="T6" fmla="*/ 1 w 3"/>
                <a:gd name="T7" fmla="*/ 2 h 5"/>
                <a:gd name="T8" fmla="*/ 1 w 3"/>
                <a:gd name="T9" fmla="*/ 1 h 5"/>
                <a:gd name="T10" fmla="*/ 1 w 3"/>
                <a:gd name="T11" fmla="*/ 0 h 5"/>
                <a:gd name="T12" fmla="*/ 3 w 3"/>
                <a:gd name="T13" fmla="*/ 0 h 5"/>
                <a:gd name="T14" fmla="*/ 3 w 3"/>
                <a:gd name="T15" fmla="*/ 1 h 5"/>
                <a:gd name="T16" fmla="*/ 3 w 3"/>
                <a:gd name="T17" fmla="*/ 2 h 5"/>
                <a:gd name="T18" fmla="*/ 3 w 3"/>
                <a:gd name="T19" fmla="*/ 4 h 5"/>
                <a:gd name="T20" fmla="*/ 3 w 3"/>
                <a:gd name="T21" fmla="*/ 5 h 5"/>
                <a:gd name="T22" fmla="*/ 1 w 3"/>
                <a:gd name="T23" fmla="*/ 5 h 5"/>
                <a:gd name="T24" fmla="*/ 1 w 3"/>
                <a:gd name="T2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5">
                  <a:moveTo>
                    <a:pt x="1" y="4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4"/>
                  </a:lnTo>
                  <a:lnTo>
                    <a:pt x="3" y="5"/>
                  </a:lnTo>
                  <a:lnTo>
                    <a:pt x="1" y="5"/>
                  </a:lnTo>
                  <a:lnTo>
                    <a:pt x="1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42" name="Freeform 35577">
              <a:extLst>
                <a:ext uri="{FF2B5EF4-FFF2-40B4-BE49-F238E27FC236}">
                  <a16:creationId xmlns:a16="http://schemas.microsoft.com/office/drawing/2014/main" id="{71A8F572-B52A-A20B-3A77-7B56A10081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5538" y="2600326"/>
              <a:ext cx="12700" cy="9525"/>
            </a:xfrm>
            <a:custGeom>
              <a:avLst/>
              <a:gdLst>
                <a:gd name="T0" fmla="*/ 1 w 8"/>
                <a:gd name="T1" fmla="*/ 2 h 6"/>
                <a:gd name="T2" fmla="*/ 3 w 8"/>
                <a:gd name="T3" fmla="*/ 0 h 6"/>
                <a:gd name="T4" fmla="*/ 3 w 8"/>
                <a:gd name="T5" fmla="*/ 2 h 6"/>
                <a:gd name="T6" fmla="*/ 4 w 8"/>
                <a:gd name="T7" fmla="*/ 2 h 6"/>
                <a:gd name="T8" fmla="*/ 4 w 8"/>
                <a:gd name="T9" fmla="*/ 3 h 6"/>
                <a:gd name="T10" fmla="*/ 5 w 8"/>
                <a:gd name="T11" fmla="*/ 3 h 6"/>
                <a:gd name="T12" fmla="*/ 6 w 8"/>
                <a:gd name="T13" fmla="*/ 3 h 6"/>
                <a:gd name="T14" fmla="*/ 6 w 8"/>
                <a:gd name="T15" fmla="*/ 4 h 6"/>
                <a:gd name="T16" fmla="*/ 8 w 8"/>
                <a:gd name="T17" fmla="*/ 4 h 6"/>
                <a:gd name="T18" fmla="*/ 8 w 8"/>
                <a:gd name="T19" fmla="*/ 6 h 6"/>
                <a:gd name="T20" fmla="*/ 6 w 8"/>
                <a:gd name="T21" fmla="*/ 6 h 6"/>
                <a:gd name="T22" fmla="*/ 5 w 8"/>
                <a:gd name="T23" fmla="*/ 6 h 6"/>
                <a:gd name="T24" fmla="*/ 4 w 8"/>
                <a:gd name="T25" fmla="*/ 6 h 6"/>
                <a:gd name="T26" fmla="*/ 3 w 8"/>
                <a:gd name="T27" fmla="*/ 6 h 6"/>
                <a:gd name="T28" fmla="*/ 3 w 8"/>
                <a:gd name="T29" fmla="*/ 4 h 6"/>
                <a:gd name="T30" fmla="*/ 1 w 8"/>
                <a:gd name="T31" fmla="*/ 4 h 6"/>
                <a:gd name="T32" fmla="*/ 1 w 8"/>
                <a:gd name="T33" fmla="*/ 3 h 6"/>
                <a:gd name="T34" fmla="*/ 0 w 8"/>
                <a:gd name="T35" fmla="*/ 3 h 6"/>
                <a:gd name="T36" fmla="*/ 0 w 8"/>
                <a:gd name="T37" fmla="*/ 2 h 6"/>
                <a:gd name="T38" fmla="*/ 1 w 8"/>
                <a:gd name="T39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" h="6">
                  <a:moveTo>
                    <a:pt x="1" y="2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4"/>
                  </a:lnTo>
                  <a:lnTo>
                    <a:pt x="8" y="4"/>
                  </a:lnTo>
                  <a:lnTo>
                    <a:pt x="8" y="6"/>
                  </a:lnTo>
                  <a:lnTo>
                    <a:pt x="6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43" name="Freeform 35578">
              <a:extLst>
                <a:ext uri="{FF2B5EF4-FFF2-40B4-BE49-F238E27FC236}">
                  <a16:creationId xmlns:a16="http://schemas.microsoft.com/office/drawing/2014/main" id="{A06559CF-779A-5A8D-3A5E-4D1CC1E0EC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213" y="2586038"/>
              <a:ext cx="34925" cy="28575"/>
            </a:xfrm>
            <a:custGeom>
              <a:avLst/>
              <a:gdLst>
                <a:gd name="T0" fmla="*/ 13 w 22"/>
                <a:gd name="T1" fmla="*/ 3 h 18"/>
                <a:gd name="T2" fmla="*/ 13 w 22"/>
                <a:gd name="T3" fmla="*/ 0 h 18"/>
                <a:gd name="T4" fmla="*/ 16 w 22"/>
                <a:gd name="T5" fmla="*/ 0 h 18"/>
                <a:gd name="T6" fmla="*/ 18 w 22"/>
                <a:gd name="T7" fmla="*/ 0 h 18"/>
                <a:gd name="T8" fmla="*/ 20 w 22"/>
                <a:gd name="T9" fmla="*/ 2 h 18"/>
                <a:gd name="T10" fmla="*/ 20 w 22"/>
                <a:gd name="T11" fmla="*/ 4 h 18"/>
                <a:gd name="T12" fmla="*/ 22 w 22"/>
                <a:gd name="T13" fmla="*/ 4 h 18"/>
                <a:gd name="T14" fmla="*/ 21 w 22"/>
                <a:gd name="T15" fmla="*/ 5 h 18"/>
                <a:gd name="T16" fmla="*/ 20 w 22"/>
                <a:gd name="T17" fmla="*/ 7 h 18"/>
                <a:gd name="T18" fmla="*/ 20 w 22"/>
                <a:gd name="T19" fmla="*/ 9 h 18"/>
                <a:gd name="T20" fmla="*/ 18 w 22"/>
                <a:gd name="T21" fmla="*/ 11 h 18"/>
                <a:gd name="T22" fmla="*/ 16 w 22"/>
                <a:gd name="T23" fmla="*/ 11 h 18"/>
                <a:gd name="T24" fmla="*/ 15 w 22"/>
                <a:gd name="T25" fmla="*/ 12 h 18"/>
                <a:gd name="T26" fmla="*/ 12 w 22"/>
                <a:gd name="T27" fmla="*/ 12 h 18"/>
                <a:gd name="T28" fmla="*/ 11 w 22"/>
                <a:gd name="T29" fmla="*/ 11 h 18"/>
                <a:gd name="T30" fmla="*/ 9 w 22"/>
                <a:gd name="T31" fmla="*/ 11 h 18"/>
                <a:gd name="T32" fmla="*/ 9 w 22"/>
                <a:gd name="T33" fmla="*/ 12 h 18"/>
                <a:gd name="T34" fmla="*/ 11 w 22"/>
                <a:gd name="T35" fmla="*/ 13 h 18"/>
                <a:gd name="T36" fmla="*/ 11 w 22"/>
                <a:gd name="T37" fmla="*/ 16 h 18"/>
                <a:gd name="T38" fmla="*/ 12 w 22"/>
                <a:gd name="T39" fmla="*/ 17 h 18"/>
                <a:gd name="T40" fmla="*/ 11 w 22"/>
                <a:gd name="T41" fmla="*/ 18 h 18"/>
                <a:gd name="T42" fmla="*/ 9 w 22"/>
                <a:gd name="T43" fmla="*/ 17 h 18"/>
                <a:gd name="T44" fmla="*/ 8 w 22"/>
                <a:gd name="T45" fmla="*/ 17 h 18"/>
                <a:gd name="T46" fmla="*/ 8 w 22"/>
                <a:gd name="T47" fmla="*/ 15 h 18"/>
                <a:gd name="T48" fmla="*/ 8 w 22"/>
                <a:gd name="T49" fmla="*/ 12 h 18"/>
                <a:gd name="T50" fmla="*/ 7 w 22"/>
                <a:gd name="T51" fmla="*/ 13 h 18"/>
                <a:gd name="T52" fmla="*/ 7 w 22"/>
                <a:gd name="T53" fmla="*/ 16 h 18"/>
                <a:gd name="T54" fmla="*/ 6 w 22"/>
                <a:gd name="T55" fmla="*/ 15 h 18"/>
                <a:gd name="T56" fmla="*/ 4 w 22"/>
                <a:gd name="T57" fmla="*/ 13 h 18"/>
                <a:gd name="T58" fmla="*/ 3 w 22"/>
                <a:gd name="T59" fmla="*/ 12 h 18"/>
                <a:gd name="T60" fmla="*/ 2 w 22"/>
                <a:gd name="T61" fmla="*/ 11 h 18"/>
                <a:gd name="T62" fmla="*/ 4 w 22"/>
                <a:gd name="T63" fmla="*/ 11 h 18"/>
                <a:gd name="T64" fmla="*/ 3 w 22"/>
                <a:gd name="T65" fmla="*/ 9 h 18"/>
                <a:gd name="T66" fmla="*/ 2 w 22"/>
                <a:gd name="T67" fmla="*/ 8 h 18"/>
                <a:gd name="T68" fmla="*/ 0 w 22"/>
                <a:gd name="T69" fmla="*/ 7 h 18"/>
                <a:gd name="T70" fmla="*/ 0 w 22"/>
                <a:gd name="T71" fmla="*/ 4 h 18"/>
                <a:gd name="T72" fmla="*/ 3 w 22"/>
                <a:gd name="T73" fmla="*/ 4 h 18"/>
                <a:gd name="T74" fmla="*/ 4 w 22"/>
                <a:gd name="T75" fmla="*/ 3 h 18"/>
                <a:gd name="T76" fmla="*/ 7 w 22"/>
                <a:gd name="T77" fmla="*/ 3 h 18"/>
                <a:gd name="T78" fmla="*/ 8 w 22"/>
                <a:gd name="T79" fmla="*/ 4 h 18"/>
                <a:gd name="T80" fmla="*/ 7 w 22"/>
                <a:gd name="T81" fmla="*/ 5 h 18"/>
                <a:gd name="T82" fmla="*/ 8 w 22"/>
                <a:gd name="T83" fmla="*/ 7 h 18"/>
                <a:gd name="T84" fmla="*/ 9 w 22"/>
                <a:gd name="T85" fmla="*/ 5 h 18"/>
                <a:gd name="T86" fmla="*/ 11 w 22"/>
                <a:gd name="T87" fmla="*/ 5 h 18"/>
                <a:gd name="T88" fmla="*/ 12 w 22"/>
                <a:gd name="T89" fmla="*/ 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" h="18">
                  <a:moveTo>
                    <a:pt x="13" y="4"/>
                  </a:moveTo>
                  <a:lnTo>
                    <a:pt x="13" y="3"/>
                  </a:lnTo>
                  <a:lnTo>
                    <a:pt x="13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0" y="2"/>
                  </a:lnTo>
                  <a:lnTo>
                    <a:pt x="20" y="3"/>
                  </a:lnTo>
                  <a:lnTo>
                    <a:pt x="20" y="4"/>
                  </a:lnTo>
                  <a:lnTo>
                    <a:pt x="21" y="4"/>
                  </a:lnTo>
                  <a:lnTo>
                    <a:pt x="22" y="4"/>
                  </a:lnTo>
                  <a:lnTo>
                    <a:pt x="22" y="5"/>
                  </a:lnTo>
                  <a:lnTo>
                    <a:pt x="21" y="5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20" y="8"/>
                  </a:lnTo>
                  <a:lnTo>
                    <a:pt x="20" y="9"/>
                  </a:lnTo>
                  <a:lnTo>
                    <a:pt x="18" y="9"/>
                  </a:lnTo>
                  <a:lnTo>
                    <a:pt x="18" y="11"/>
                  </a:lnTo>
                  <a:lnTo>
                    <a:pt x="17" y="11"/>
                  </a:lnTo>
                  <a:lnTo>
                    <a:pt x="16" y="11"/>
                  </a:lnTo>
                  <a:lnTo>
                    <a:pt x="15" y="11"/>
                  </a:lnTo>
                  <a:lnTo>
                    <a:pt x="15" y="12"/>
                  </a:lnTo>
                  <a:lnTo>
                    <a:pt x="13" y="12"/>
                  </a:lnTo>
                  <a:lnTo>
                    <a:pt x="12" y="12"/>
                  </a:lnTo>
                  <a:lnTo>
                    <a:pt x="11" y="12"/>
                  </a:lnTo>
                  <a:lnTo>
                    <a:pt x="11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11" y="13"/>
                  </a:lnTo>
                  <a:lnTo>
                    <a:pt x="11" y="15"/>
                  </a:lnTo>
                  <a:lnTo>
                    <a:pt x="11" y="16"/>
                  </a:lnTo>
                  <a:lnTo>
                    <a:pt x="12" y="16"/>
                  </a:lnTo>
                  <a:lnTo>
                    <a:pt x="12" y="17"/>
                  </a:lnTo>
                  <a:lnTo>
                    <a:pt x="12" y="18"/>
                  </a:lnTo>
                  <a:lnTo>
                    <a:pt x="11" y="18"/>
                  </a:lnTo>
                  <a:lnTo>
                    <a:pt x="9" y="18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8" y="17"/>
                  </a:lnTo>
                  <a:lnTo>
                    <a:pt x="8" y="16"/>
                  </a:lnTo>
                  <a:lnTo>
                    <a:pt x="8" y="15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7" y="12"/>
                  </a:lnTo>
                  <a:lnTo>
                    <a:pt x="7" y="13"/>
                  </a:lnTo>
                  <a:lnTo>
                    <a:pt x="7" y="15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6" y="15"/>
                  </a:lnTo>
                  <a:lnTo>
                    <a:pt x="6" y="13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3" y="11"/>
                  </a:lnTo>
                  <a:lnTo>
                    <a:pt x="4" y="11"/>
                  </a:lnTo>
                  <a:lnTo>
                    <a:pt x="4" y="9"/>
                  </a:lnTo>
                  <a:lnTo>
                    <a:pt x="3" y="9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7" y="7"/>
                  </a:lnTo>
                  <a:lnTo>
                    <a:pt x="8" y="7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11" y="5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3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44" name="Freeform 35579">
              <a:extLst>
                <a:ext uri="{FF2B5EF4-FFF2-40B4-BE49-F238E27FC236}">
                  <a16:creationId xmlns:a16="http://schemas.microsoft.com/office/drawing/2014/main" id="{DE913E8B-AD77-A038-3D31-1468D502EC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3263" y="2600326"/>
              <a:ext cx="6350" cy="6350"/>
            </a:xfrm>
            <a:custGeom>
              <a:avLst/>
              <a:gdLst>
                <a:gd name="T0" fmla="*/ 1 w 4"/>
                <a:gd name="T1" fmla="*/ 2 h 4"/>
                <a:gd name="T2" fmla="*/ 1 w 4"/>
                <a:gd name="T3" fmla="*/ 0 h 4"/>
                <a:gd name="T4" fmla="*/ 2 w 4"/>
                <a:gd name="T5" fmla="*/ 0 h 4"/>
                <a:gd name="T6" fmla="*/ 2 w 4"/>
                <a:gd name="T7" fmla="*/ 2 h 4"/>
                <a:gd name="T8" fmla="*/ 4 w 4"/>
                <a:gd name="T9" fmla="*/ 2 h 4"/>
                <a:gd name="T10" fmla="*/ 4 w 4"/>
                <a:gd name="T11" fmla="*/ 3 h 4"/>
                <a:gd name="T12" fmla="*/ 2 w 4"/>
                <a:gd name="T13" fmla="*/ 3 h 4"/>
                <a:gd name="T14" fmla="*/ 2 w 4"/>
                <a:gd name="T15" fmla="*/ 4 h 4"/>
                <a:gd name="T16" fmla="*/ 1 w 4"/>
                <a:gd name="T17" fmla="*/ 4 h 4"/>
                <a:gd name="T18" fmla="*/ 1 w 4"/>
                <a:gd name="T19" fmla="*/ 3 h 4"/>
                <a:gd name="T20" fmla="*/ 0 w 4"/>
                <a:gd name="T21" fmla="*/ 3 h 4"/>
                <a:gd name="T22" fmla="*/ 0 w 4"/>
                <a:gd name="T23" fmla="*/ 2 h 4"/>
                <a:gd name="T24" fmla="*/ 1 w 4"/>
                <a:gd name="T2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1" y="2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45" name="Freeform 35580">
              <a:extLst>
                <a:ext uri="{FF2B5EF4-FFF2-40B4-BE49-F238E27FC236}">
                  <a16:creationId xmlns:a16="http://schemas.microsoft.com/office/drawing/2014/main" id="{261D6584-E342-9063-1D7E-6D6A8EB535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4601" y="2582863"/>
              <a:ext cx="22225" cy="28575"/>
            </a:xfrm>
            <a:custGeom>
              <a:avLst/>
              <a:gdLst>
                <a:gd name="T0" fmla="*/ 9 w 14"/>
                <a:gd name="T1" fmla="*/ 1 h 18"/>
                <a:gd name="T2" fmla="*/ 9 w 14"/>
                <a:gd name="T3" fmla="*/ 0 h 18"/>
                <a:gd name="T4" fmla="*/ 10 w 14"/>
                <a:gd name="T5" fmla="*/ 0 h 18"/>
                <a:gd name="T6" fmla="*/ 11 w 14"/>
                <a:gd name="T7" fmla="*/ 0 h 18"/>
                <a:gd name="T8" fmla="*/ 11 w 14"/>
                <a:gd name="T9" fmla="*/ 1 h 18"/>
                <a:gd name="T10" fmla="*/ 13 w 14"/>
                <a:gd name="T11" fmla="*/ 1 h 18"/>
                <a:gd name="T12" fmla="*/ 13 w 14"/>
                <a:gd name="T13" fmla="*/ 2 h 18"/>
                <a:gd name="T14" fmla="*/ 14 w 14"/>
                <a:gd name="T15" fmla="*/ 2 h 18"/>
                <a:gd name="T16" fmla="*/ 14 w 14"/>
                <a:gd name="T17" fmla="*/ 4 h 18"/>
                <a:gd name="T18" fmla="*/ 14 w 14"/>
                <a:gd name="T19" fmla="*/ 5 h 18"/>
                <a:gd name="T20" fmla="*/ 14 w 14"/>
                <a:gd name="T21" fmla="*/ 6 h 18"/>
                <a:gd name="T22" fmla="*/ 13 w 14"/>
                <a:gd name="T23" fmla="*/ 6 h 18"/>
                <a:gd name="T24" fmla="*/ 13 w 14"/>
                <a:gd name="T25" fmla="*/ 7 h 18"/>
                <a:gd name="T26" fmla="*/ 13 w 14"/>
                <a:gd name="T27" fmla="*/ 9 h 18"/>
                <a:gd name="T28" fmla="*/ 11 w 14"/>
                <a:gd name="T29" fmla="*/ 9 h 18"/>
                <a:gd name="T30" fmla="*/ 11 w 14"/>
                <a:gd name="T31" fmla="*/ 10 h 18"/>
                <a:gd name="T32" fmla="*/ 10 w 14"/>
                <a:gd name="T33" fmla="*/ 10 h 18"/>
                <a:gd name="T34" fmla="*/ 9 w 14"/>
                <a:gd name="T35" fmla="*/ 10 h 18"/>
                <a:gd name="T36" fmla="*/ 9 w 14"/>
                <a:gd name="T37" fmla="*/ 11 h 18"/>
                <a:gd name="T38" fmla="*/ 7 w 14"/>
                <a:gd name="T39" fmla="*/ 11 h 18"/>
                <a:gd name="T40" fmla="*/ 7 w 14"/>
                <a:gd name="T41" fmla="*/ 13 h 18"/>
                <a:gd name="T42" fmla="*/ 7 w 14"/>
                <a:gd name="T43" fmla="*/ 13 h 18"/>
                <a:gd name="T44" fmla="*/ 7 w 14"/>
                <a:gd name="T45" fmla="*/ 14 h 18"/>
                <a:gd name="T46" fmla="*/ 7 w 14"/>
                <a:gd name="T47" fmla="*/ 15 h 18"/>
                <a:gd name="T48" fmla="*/ 6 w 14"/>
                <a:gd name="T49" fmla="*/ 15 h 18"/>
                <a:gd name="T50" fmla="*/ 5 w 14"/>
                <a:gd name="T51" fmla="*/ 15 h 18"/>
                <a:gd name="T52" fmla="*/ 5 w 14"/>
                <a:gd name="T53" fmla="*/ 14 h 18"/>
                <a:gd name="T54" fmla="*/ 4 w 14"/>
                <a:gd name="T55" fmla="*/ 14 h 18"/>
                <a:gd name="T56" fmla="*/ 4 w 14"/>
                <a:gd name="T57" fmla="*/ 15 h 18"/>
                <a:gd name="T58" fmla="*/ 4 w 14"/>
                <a:gd name="T59" fmla="*/ 17 h 18"/>
                <a:gd name="T60" fmla="*/ 2 w 14"/>
                <a:gd name="T61" fmla="*/ 17 h 18"/>
                <a:gd name="T62" fmla="*/ 2 w 14"/>
                <a:gd name="T63" fmla="*/ 18 h 18"/>
                <a:gd name="T64" fmla="*/ 1 w 14"/>
                <a:gd name="T65" fmla="*/ 18 h 18"/>
                <a:gd name="T66" fmla="*/ 0 w 14"/>
                <a:gd name="T67" fmla="*/ 18 h 18"/>
                <a:gd name="T68" fmla="*/ 0 w 14"/>
                <a:gd name="T69" fmla="*/ 17 h 18"/>
                <a:gd name="T70" fmla="*/ 0 w 14"/>
                <a:gd name="T71" fmla="*/ 15 h 18"/>
                <a:gd name="T72" fmla="*/ 1 w 14"/>
                <a:gd name="T73" fmla="*/ 15 h 18"/>
                <a:gd name="T74" fmla="*/ 1 w 14"/>
                <a:gd name="T75" fmla="*/ 14 h 18"/>
                <a:gd name="T76" fmla="*/ 1 w 14"/>
                <a:gd name="T77" fmla="*/ 13 h 18"/>
                <a:gd name="T78" fmla="*/ 2 w 14"/>
                <a:gd name="T79" fmla="*/ 13 h 18"/>
                <a:gd name="T80" fmla="*/ 2 w 14"/>
                <a:gd name="T81" fmla="*/ 11 h 18"/>
                <a:gd name="T82" fmla="*/ 2 w 14"/>
                <a:gd name="T83" fmla="*/ 10 h 18"/>
                <a:gd name="T84" fmla="*/ 4 w 14"/>
                <a:gd name="T85" fmla="*/ 10 h 18"/>
                <a:gd name="T86" fmla="*/ 4 w 14"/>
                <a:gd name="T87" fmla="*/ 9 h 18"/>
                <a:gd name="T88" fmla="*/ 4 w 14"/>
                <a:gd name="T89" fmla="*/ 7 h 18"/>
                <a:gd name="T90" fmla="*/ 5 w 14"/>
                <a:gd name="T91" fmla="*/ 7 h 18"/>
                <a:gd name="T92" fmla="*/ 5 w 14"/>
                <a:gd name="T93" fmla="*/ 6 h 18"/>
                <a:gd name="T94" fmla="*/ 6 w 14"/>
                <a:gd name="T95" fmla="*/ 6 h 18"/>
                <a:gd name="T96" fmla="*/ 7 w 14"/>
                <a:gd name="T97" fmla="*/ 6 h 18"/>
                <a:gd name="T98" fmla="*/ 7 w 14"/>
                <a:gd name="T99" fmla="*/ 5 h 18"/>
                <a:gd name="T100" fmla="*/ 6 w 14"/>
                <a:gd name="T101" fmla="*/ 5 h 18"/>
                <a:gd name="T102" fmla="*/ 6 w 14"/>
                <a:gd name="T103" fmla="*/ 4 h 18"/>
                <a:gd name="T104" fmla="*/ 7 w 14"/>
                <a:gd name="T105" fmla="*/ 4 h 18"/>
                <a:gd name="T106" fmla="*/ 7 w 14"/>
                <a:gd name="T107" fmla="*/ 4 h 18"/>
                <a:gd name="T108" fmla="*/ 7 w 14"/>
                <a:gd name="T109" fmla="*/ 5 h 18"/>
                <a:gd name="T110" fmla="*/ 9 w 14"/>
                <a:gd name="T111" fmla="*/ 5 h 18"/>
                <a:gd name="T112" fmla="*/ 9 w 14"/>
                <a:gd name="T113" fmla="*/ 4 h 18"/>
                <a:gd name="T114" fmla="*/ 9 w 14"/>
                <a:gd name="T115" fmla="*/ 2 h 18"/>
                <a:gd name="T116" fmla="*/ 7 w 14"/>
                <a:gd name="T117" fmla="*/ 2 h 18"/>
                <a:gd name="T118" fmla="*/ 7 w 14"/>
                <a:gd name="T119" fmla="*/ 1 h 18"/>
                <a:gd name="T120" fmla="*/ 9 w 14"/>
                <a:gd name="T121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" h="18">
                  <a:moveTo>
                    <a:pt x="9" y="1"/>
                  </a:move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3" y="9"/>
                  </a:lnTo>
                  <a:lnTo>
                    <a:pt x="11" y="9"/>
                  </a:lnTo>
                  <a:lnTo>
                    <a:pt x="11" y="10"/>
                  </a:lnTo>
                  <a:lnTo>
                    <a:pt x="10" y="10"/>
                  </a:lnTo>
                  <a:lnTo>
                    <a:pt x="9" y="10"/>
                  </a:lnTo>
                  <a:lnTo>
                    <a:pt x="9" y="11"/>
                  </a:lnTo>
                  <a:lnTo>
                    <a:pt x="7" y="11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4"/>
                  </a:lnTo>
                  <a:lnTo>
                    <a:pt x="7" y="15"/>
                  </a:lnTo>
                  <a:lnTo>
                    <a:pt x="6" y="15"/>
                  </a:lnTo>
                  <a:lnTo>
                    <a:pt x="5" y="15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4" y="15"/>
                  </a:lnTo>
                  <a:lnTo>
                    <a:pt x="4" y="17"/>
                  </a:lnTo>
                  <a:lnTo>
                    <a:pt x="2" y="17"/>
                  </a:lnTo>
                  <a:lnTo>
                    <a:pt x="2" y="18"/>
                  </a:lnTo>
                  <a:lnTo>
                    <a:pt x="1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4" y="9"/>
                  </a:lnTo>
                  <a:lnTo>
                    <a:pt x="4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6" y="6"/>
                  </a:lnTo>
                  <a:lnTo>
                    <a:pt x="7" y="6"/>
                  </a:lnTo>
                  <a:lnTo>
                    <a:pt x="7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5"/>
                  </a:lnTo>
                  <a:lnTo>
                    <a:pt x="9" y="5"/>
                  </a:lnTo>
                  <a:lnTo>
                    <a:pt x="9" y="4"/>
                  </a:lnTo>
                  <a:lnTo>
                    <a:pt x="9" y="2"/>
                  </a:lnTo>
                  <a:lnTo>
                    <a:pt x="7" y="2"/>
                  </a:lnTo>
                  <a:lnTo>
                    <a:pt x="7" y="1"/>
                  </a:lnTo>
                  <a:lnTo>
                    <a:pt x="9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46" name="Freeform 35581">
              <a:extLst>
                <a:ext uri="{FF2B5EF4-FFF2-40B4-BE49-F238E27FC236}">
                  <a16:creationId xmlns:a16="http://schemas.microsoft.com/office/drawing/2014/main" id="{58C73010-523D-29E9-546C-80F816A9C5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1001" y="2598738"/>
              <a:ext cx="3175" cy="4763"/>
            </a:xfrm>
            <a:custGeom>
              <a:avLst/>
              <a:gdLst>
                <a:gd name="T0" fmla="*/ 0 w 2"/>
                <a:gd name="T1" fmla="*/ 1 h 3"/>
                <a:gd name="T2" fmla="*/ 0 w 2"/>
                <a:gd name="T3" fmla="*/ 0 h 3"/>
                <a:gd name="T4" fmla="*/ 1 w 2"/>
                <a:gd name="T5" fmla="*/ 0 h 3"/>
                <a:gd name="T6" fmla="*/ 1 w 2"/>
                <a:gd name="T7" fmla="*/ 1 h 3"/>
                <a:gd name="T8" fmla="*/ 2 w 2"/>
                <a:gd name="T9" fmla="*/ 1 h 3"/>
                <a:gd name="T10" fmla="*/ 2 w 2"/>
                <a:gd name="T11" fmla="*/ 3 h 3"/>
                <a:gd name="T12" fmla="*/ 1 w 2"/>
                <a:gd name="T13" fmla="*/ 3 h 3"/>
                <a:gd name="T14" fmla="*/ 0 w 2"/>
                <a:gd name="T15" fmla="*/ 3 h 3"/>
                <a:gd name="T16" fmla="*/ 0 w 2"/>
                <a:gd name="T1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47" name="Freeform 35582">
              <a:extLst>
                <a:ext uri="{FF2B5EF4-FFF2-40B4-BE49-F238E27FC236}">
                  <a16:creationId xmlns:a16="http://schemas.microsoft.com/office/drawing/2014/main" id="{1534A445-DC96-28EC-6F03-679E6B641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2188" y="2586038"/>
              <a:ext cx="26988" cy="14288"/>
            </a:xfrm>
            <a:custGeom>
              <a:avLst/>
              <a:gdLst>
                <a:gd name="T0" fmla="*/ 4 w 17"/>
                <a:gd name="T1" fmla="*/ 3 h 9"/>
                <a:gd name="T2" fmla="*/ 4 w 17"/>
                <a:gd name="T3" fmla="*/ 2 h 9"/>
                <a:gd name="T4" fmla="*/ 6 w 17"/>
                <a:gd name="T5" fmla="*/ 2 h 9"/>
                <a:gd name="T6" fmla="*/ 6 w 17"/>
                <a:gd name="T7" fmla="*/ 0 h 9"/>
                <a:gd name="T8" fmla="*/ 7 w 17"/>
                <a:gd name="T9" fmla="*/ 0 h 9"/>
                <a:gd name="T10" fmla="*/ 7 w 17"/>
                <a:gd name="T11" fmla="*/ 2 h 9"/>
                <a:gd name="T12" fmla="*/ 7 w 17"/>
                <a:gd name="T13" fmla="*/ 3 h 9"/>
                <a:gd name="T14" fmla="*/ 8 w 17"/>
                <a:gd name="T15" fmla="*/ 3 h 9"/>
                <a:gd name="T16" fmla="*/ 9 w 17"/>
                <a:gd name="T17" fmla="*/ 3 h 9"/>
                <a:gd name="T18" fmla="*/ 11 w 17"/>
                <a:gd name="T19" fmla="*/ 3 h 9"/>
                <a:gd name="T20" fmla="*/ 11 w 17"/>
                <a:gd name="T21" fmla="*/ 4 h 9"/>
                <a:gd name="T22" fmla="*/ 12 w 17"/>
                <a:gd name="T23" fmla="*/ 4 h 9"/>
                <a:gd name="T24" fmla="*/ 12 w 17"/>
                <a:gd name="T25" fmla="*/ 3 h 9"/>
                <a:gd name="T26" fmla="*/ 12 w 17"/>
                <a:gd name="T27" fmla="*/ 2 h 9"/>
                <a:gd name="T28" fmla="*/ 12 w 17"/>
                <a:gd name="T29" fmla="*/ 2 h 9"/>
                <a:gd name="T30" fmla="*/ 13 w 17"/>
                <a:gd name="T31" fmla="*/ 2 h 9"/>
                <a:gd name="T32" fmla="*/ 15 w 17"/>
                <a:gd name="T33" fmla="*/ 2 h 9"/>
                <a:gd name="T34" fmla="*/ 15 w 17"/>
                <a:gd name="T35" fmla="*/ 3 h 9"/>
                <a:gd name="T36" fmla="*/ 15 w 17"/>
                <a:gd name="T37" fmla="*/ 4 h 9"/>
                <a:gd name="T38" fmla="*/ 16 w 17"/>
                <a:gd name="T39" fmla="*/ 4 h 9"/>
                <a:gd name="T40" fmla="*/ 16 w 17"/>
                <a:gd name="T41" fmla="*/ 5 h 9"/>
                <a:gd name="T42" fmla="*/ 16 w 17"/>
                <a:gd name="T43" fmla="*/ 7 h 9"/>
                <a:gd name="T44" fmla="*/ 17 w 17"/>
                <a:gd name="T45" fmla="*/ 7 h 9"/>
                <a:gd name="T46" fmla="*/ 17 w 17"/>
                <a:gd name="T47" fmla="*/ 8 h 9"/>
                <a:gd name="T48" fmla="*/ 16 w 17"/>
                <a:gd name="T49" fmla="*/ 8 h 9"/>
                <a:gd name="T50" fmla="*/ 16 w 17"/>
                <a:gd name="T51" fmla="*/ 9 h 9"/>
                <a:gd name="T52" fmla="*/ 15 w 17"/>
                <a:gd name="T53" fmla="*/ 9 h 9"/>
                <a:gd name="T54" fmla="*/ 13 w 17"/>
                <a:gd name="T55" fmla="*/ 9 h 9"/>
                <a:gd name="T56" fmla="*/ 12 w 17"/>
                <a:gd name="T57" fmla="*/ 9 h 9"/>
                <a:gd name="T58" fmla="*/ 12 w 17"/>
                <a:gd name="T59" fmla="*/ 9 h 9"/>
                <a:gd name="T60" fmla="*/ 11 w 17"/>
                <a:gd name="T61" fmla="*/ 9 h 9"/>
                <a:gd name="T62" fmla="*/ 9 w 17"/>
                <a:gd name="T63" fmla="*/ 9 h 9"/>
                <a:gd name="T64" fmla="*/ 9 w 17"/>
                <a:gd name="T65" fmla="*/ 8 h 9"/>
                <a:gd name="T66" fmla="*/ 8 w 17"/>
                <a:gd name="T67" fmla="*/ 8 h 9"/>
                <a:gd name="T68" fmla="*/ 7 w 17"/>
                <a:gd name="T69" fmla="*/ 8 h 9"/>
                <a:gd name="T70" fmla="*/ 7 w 17"/>
                <a:gd name="T71" fmla="*/ 9 h 9"/>
                <a:gd name="T72" fmla="*/ 6 w 17"/>
                <a:gd name="T73" fmla="*/ 9 h 9"/>
                <a:gd name="T74" fmla="*/ 6 w 17"/>
                <a:gd name="T75" fmla="*/ 8 h 9"/>
                <a:gd name="T76" fmla="*/ 4 w 17"/>
                <a:gd name="T77" fmla="*/ 8 h 9"/>
                <a:gd name="T78" fmla="*/ 3 w 17"/>
                <a:gd name="T79" fmla="*/ 8 h 9"/>
                <a:gd name="T80" fmla="*/ 3 w 17"/>
                <a:gd name="T81" fmla="*/ 7 h 9"/>
                <a:gd name="T82" fmla="*/ 3 w 17"/>
                <a:gd name="T83" fmla="*/ 5 h 9"/>
                <a:gd name="T84" fmla="*/ 2 w 17"/>
                <a:gd name="T85" fmla="*/ 5 h 9"/>
                <a:gd name="T86" fmla="*/ 2 w 17"/>
                <a:gd name="T87" fmla="*/ 4 h 9"/>
                <a:gd name="T88" fmla="*/ 0 w 17"/>
                <a:gd name="T89" fmla="*/ 4 h 9"/>
                <a:gd name="T90" fmla="*/ 0 w 17"/>
                <a:gd name="T91" fmla="*/ 3 h 9"/>
                <a:gd name="T92" fmla="*/ 2 w 17"/>
                <a:gd name="T93" fmla="*/ 3 h 9"/>
                <a:gd name="T94" fmla="*/ 3 w 17"/>
                <a:gd name="T95" fmla="*/ 3 h 9"/>
                <a:gd name="T96" fmla="*/ 4 w 17"/>
                <a:gd name="T97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" h="9">
                  <a:moveTo>
                    <a:pt x="4" y="3"/>
                  </a:moveTo>
                  <a:lnTo>
                    <a:pt x="4" y="2"/>
                  </a:lnTo>
                  <a:lnTo>
                    <a:pt x="6" y="2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7" y="3"/>
                  </a:lnTo>
                  <a:lnTo>
                    <a:pt x="8" y="3"/>
                  </a:lnTo>
                  <a:lnTo>
                    <a:pt x="9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5" y="3"/>
                  </a:lnTo>
                  <a:lnTo>
                    <a:pt x="15" y="4"/>
                  </a:lnTo>
                  <a:lnTo>
                    <a:pt x="16" y="4"/>
                  </a:lnTo>
                  <a:lnTo>
                    <a:pt x="16" y="5"/>
                  </a:lnTo>
                  <a:lnTo>
                    <a:pt x="16" y="7"/>
                  </a:lnTo>
                  <a:lnTo>
                    <a:pt x="17" y="7"/>
                  </a:lnTo>
                  <a:lnTo>
                    <a:pt x="17" y="8"/>
                  </a:lnTo>
                  <a:lnTo>
                    <a:pt x="16" y="8"/>
                  </a:lnTo>
                  <a:lnTo>
                    <a:pt x="16" y="9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2" y="9"/>
                  </a:lnTo>
                  <a:lnTo>
                    <a:pt x="12" y="9"/>
                  </a:lnTo>
                  <a:lnTo>
                    <a:pt x="11" y="9"/>
                  </a:lnTo>
                  <a:lnTo>
                    <a:pt x="9" y="9"/>
                  </a:lnTo>
                  <a:lnTo>
                    <a:pt x="9" y="8"/>
                  </a:lnTo>
                  <a:lnTo>
                    <a:pt x="8" y="8"/>
                  </a:lnTo>
                  <a:lnTo>
                    <a:pt x="7" y="8"/>
                  </a:lnTo>
                  <a:lnTo>
                    <a:pt x="7" y="9"/>
                  </a:lnTo>
                  <a:lnTo>
                    <a:pt x="6" y="9"/>
                  </a:lnTo>
                  <a:lnTo>
                    <a:pt x="6" y="8"/>
                  </a:lnTo>
                  <a:lnTo>
                    <a:pt x="4" y="8"/>
                  </a:lnTo>
                  <a:lnTo>
                    <a:pt x="3" y="8"/>
                  </a:lnTo>
                  <a:lnTo>
                    <a:pt x="3" y="7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48" name="Freeform 35583">
              <a:extLst>
                <a:ext uri="{FF2B5EF4-FFF2-40B4-BE49-F238E27FC236}">
                  <a16:creationId xmlns:a16="http://schemas.microsoft.com/office/drawing/2014/main" id="{157944CA-6326-1DB2-5775-60077A400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276" y="2597151"/>
              <a:ext cx="11113" cy="7938"/>
            </a:xfrm>
            <a:custGeom>
              <a:avLst/>
              <a:gdLst>
                <a:gd name="T0" fmla="*/ 3 w 7"/>
                <a:gd name="T1" fmla="*/ 1 h 5"/>
                <a:gd name="T2" fmla="*/ 3 w 7"/>
                <a:gd name="T3" fmla="*/ 0 h 5"/>
                <a:gd name="T4" fmla="*/ 4 w 7"/>
                <a:gd name="T5" fmla="*/ 1 h 5"/>
                <a:gd name="T6" fmla="*/ 5 w 7"/>
                <a:gd name="T7" fmla="*/ 1 h 5"/>
                <a:gd name="T8" fmla="*/ 7 w 7"/>
                <a:gd name="T9" fmla="*/ 1 h 5"/>
                <a:gd name="T10" fmla="*/ 7 w 7"/>
                <a:gd name="T11" fmla="*/ 2 h 5"/>
                <a:gd name="T12" fmla="*/ 7 w 7"/>
                <a:gd name="T13" fmla="*/ 4 h 5"/>
                <a:gd name="T14" fmla="*/ 5 w 7"/>
                <a:gd name="T15" fmla="*/ 4 h 5"/>
                <a:gd name="T16" fmla="*/ 5 w 7"/>
                <a:gd name="T17" fmla="*/ 5 h 5"/>
                <a:gd name="T18" fmla="*/ 4 w 7"/>
                <a:gd name="T19" fmla="*/ 5 h 5"/>
                <a:gd name="T20" fmla="*/ 3 w 7"/>
                <a:gd name="T21" fmla="*/ 5 h 5"/>
                <a:gd name="T22" fmla="*/ 2 w 7"/>
                <a:gd name="T23" fmla="*/ 5 h 5"/>
                <a:gd name="T24" fmla="*/ 0 w 7"/>
                <a:gd name="T25" fmla="*/ 5 h 5"/>
                <a:gd name="T26" fmla="*/ 0 w 7"/>
                <a:gd name="T27" fmla="*/ 4 h 5"/>
                <a:gd name="T28" fmla="*/ 0 w 7"/>
                <a:gd name="T29" fmla="*/ 2 h 5"/>
                <a:gd name="T30" fmla="*/ 2 w 7"/>
                <a:gd name="T31" fmla="*/ 2 h 5"/>
                <a:gd name="T32" fmla="*/ 2 w 7"/>
                <a:gd name="T33" fmla="*/ 1 h 5"/>
                <a:gd name="T34" fmla="*/ 3 w 7"/>
                <a:gd name="T3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" h="5">
                  <a:moveTo>
                    <a:pt x="3" y="1"/>
                  </a:moveTo>
                  <a:lnTo>
                    <a:pt x="3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49" name="Freeform 35584">
              <a:extLst>
                <a:ext uri="{FF2B5EF4-FFF2-40B4-BE49-F238E27FC236}">
                  <a16:creationId xmlns:a16="http://schemas.microsoft.com/office/drawing/2014/main" id="{77DC711B-E35F-0FCA-0CA3-1C1057795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7351" y="2592388"/>
              <a:ext cx="4763" cy="6350"/>
            </a:xfrm>
            <a:custGeom>
              <a:avLst/>
              <a:gdLst>
                <a:gd name="T0" fmla="*/ 0 w 3"/>
                <a:gd name="T1" fmla="*/ 1 h 4"/>
                <a:gd name="T2" fmla="*/ 0 w 3"/>
                <a:gd name="T3" fmla="*/ 0 h 4"/>
                <a:gd name="T4" fmla="*/ 1 w 3"/>
                <a:gd name="T5" fmla="*/ 0 h 4"/>
                <a:gd name="T6" fmla="*/ 1 w 3"/>
                <a:gd name="T7" fmla="*/ 1 h 4"/>
                <a:gd name="T8" fmla="*/ 2 w 3"/>
                <a:gd name="T9" fmla="*/ 0 h 4"/>
                <a:gd name="T10" fmla="*/ 3 w 3"/>
                <a:gd name="T11" fmla="*/ 0 h 4"/>
                <a:gd name="T12" fmla="*/ 3 w 3"/>
                <a:gd name="T13" fmla="*/ 1 h 4"/>
                <a:gd name="T14" fmla="*/ 2 w 3"/>
                <a:gd name="T15" fmla="*/ 1 h 4"/>
                <a:gd name="T16" fmla="*/ 2 w 3"/>
                <a:gd name="T17" fmla="*/ 3 h 4"/>
                <a:gd name="T18" fmla="*/ 2 w 3"/>
                <a:gd name="T19" fmla="*/ 4 h 4"/>
                <a:gd name="T20" fmla="*/ 1 w 3"/>
                <a:gd name="T21" fmla="*/ 4 h 4"/>
                <a:gd name="T22" fmla="*/ 1 w 3"/>
                <a:gd name="T23" fmla="*/ 3 h 4"/>
                <a:gd name="T24" fmla="*/ 0 w 3"/>
                <a:gd name="T25" fmla="*/ 3 h 4"/>
                <a:gd name="T26" fmla="*/ 0 w 3"/>
                <a:gd name="T2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4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50" name="Freeform 35585">
              <a:extLst>
                <a:ext uri="{FF2B5EF4-FFF2-40B4-BE49-F238E27FC236}">
                  <a16:creationId xmlns:a16="http://schemas.microsoft.com/office/drawing/2014/main" id="{F696D992-D685-46A2-978F-42BBFE86B8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1788" y="2582863"/>
              <a:ext cx="17463" cy="11113"/>
            </a:xfrm>
            <a:custGeom>
              <a:avLst/>
              <a:gdLst>
                <a:gd name="T0" fmla="*/ 4 w 11"/>
                <a:gd name="T1" fmla="*/ 4 h 7"/>
                <a:gd name="T2" fmla="*/ 2 w 11"/>
                <a:gd name="T3" fmla="*/ 4 h 7"/>
                <a:gd name="T4" fmla="*/ 2 w 11"/>
                <a:gd name="T5" fmla="*/ 2 h 7"/>
                <a:gd name="T6" fmla="*/ 4 w 11"/>
                <a:gd name="T7" fmla="*/ 2 h 7"/>
                <a:gd name="T8" fmla="*/ 5 w 11"/>
                <a:gd name="T9" fmla="*/ 2 h 7"/>
                <a:gd name="T10" fmla="*/ 6 w 11"/>
                <a:gd name="T11" fmla="*/ 2 h 7"/>
                <a:gd name="T12" fmla="*/ 6 w 11"/>
                <a:gd name="T13" fmla="*/ 1 h 7"/>
                <a:gd name="T14" fmla="*/ 8 w 11"/>
                <a:gd name="T15" fmla="*/ 1 h 7"/>
                <a:gd name="T16" fmla="*/ 8 w 11"/>
                <a:gd name="T17" fmla="*/ 0 h 7"/>
                <a:gd name="T18" fmla="*/ 9 w 11"/>
                <a:gd name="T19" fmla="*/ 0 h 7"/>
                <a:gd name="T20" fmla="*/ 10 w 11"/>
                <a:gd name="T21" fmla="*/ 0 h 7"/>
                <a:gd name="T22" fmla="*/ 11 w 11"/>
                <a:gd name="T23" fmla="*/ 0 h 7"/>
                <a:gd name="T24" fmla="*/ 11 w 11"/>
                <a:gd name="T25" fmla="*/ 1 h 7"/>
                <a:gd name="T26" fmla="*/ 10 w 11"/>
                <a:gd name="T27" fmla="*/ 1 h 7"/>
                <a:gd name="T28" fmla="*/ 9 w 11"/>
                <a:gd name="T29" fmla="*/ 1 h 7"/>
                <a:gd name="T30" fmla="*/ 9 w 11"/>
                <a:gd name="T31" fmla="*/ 2 h 7"/>
                <a:gd name="T32" fmla="*/ 9 w 11"/>
                <a:gd name="T33" fmla="*/ 4 h 7"/>
                <a:gd name="T34" fmla="*/ 8 w 11"/>
                <a:gd name="T35" fmla="*/ 4 h 7"/>
                <a:gd name="T36" fmla="*/ 8 w 11"/>
                <a:gd name="T37" fmla="*/ 5 h 7"/>
                <a:gd name="T38" fmla="*/ 8 w 11"/>
                <a:gd name="T39" fmla="*/ 6 h 7"/>
                <a:gd name="T40" fmla="*/ 6 w 11"/>
                <a:gd name="T41" fmla="*/ 6 h 7"/>
                <a:gd name="T42" fmla="*/ 6 w 11"/>
                <a:gd name="T43" fmla="*/ 7 h 7"/>
                <a:gd name="T44" fmla="*/ 5 w 11"/>
                <a:gd name="T45" fmla="*/ 7 h 7"/>
                <a:gd name="T46" fmla="*/ 4 w 11"/>
                <a:gd name="T47" fmla="*/ 7 h 7"/>
                <a:gd name="T48" fmla="*/ 2 w 11"/>
                <a:gd name="T49" fmla="*/ 7 h 7"/>
                <a:gd name="T50" fmla="*/ 1 w 11"/>
                <a:gd name="T51" fmla="*/ 7 h 7"/>
                <a:gd name="T52" fmla="*/ 0 w 11"/>
                <a:gd name="T53" fmla="*/ 7 h 7"/>
                <a:gd name="T54" fmla="*/ 0 w 11"/>
                <a:gd name="T55" fmla="*/ 6 h 7"/>
                <a:gd name="T56" fmla="*/ 1 w 11"/>
                <a:gd name="T57" fmla="*/ 6 h 7"/>
                <a:gd name="T58" fmla="*/ 2 w 11"/>
                <a:gd name="T59" fmla="*/ 6 h 7"/>
                <a:gd name="T60" fmla="*/ 2 w 11"/>
                <a:gd name="T61" fmla="*/ 5 h 7"/>
                <a:gd name="T62" fmla="*/ 4 w 11"/>
                <a:gd name="T63" fmla="*/ 5 h 7"/>
                <a:gd name="T64" fmla="*/ 4 w 11"/>
                <a:gd name="T65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" h="7">
                  <a:moveTo>
                    <a:pt x="4" y="4"/>
                  </a:moveTo>
                  <a:lnTo>
                    <a:pt x="2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8" y="1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9" y="2"/>
                  </a:lnTo>
                  <a:lnTo>
                    <a:pt x="9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7"/>
                  </a:lnTo>
                  <a:lnTo>
                    <a:pt x="5" y="7"/>
                  </a:lnTo>
                  <a:lnTo>
                    <a:pt x="4" y="7"/>
                  </a:lnTo>
                  <a:lnTo>
                    <a:pt x="2" y="7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4" y="5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51" name="Freeform 35586">
              <a:extLst>
                <a:ext uri="{FF2B5EF4-FFF2-40B4-BE49-F238E27FC236}">
                  <a16:creationId xmlns:a16="http://schemas.microsoft.com/office/drawing/2014/main" id="{357D3E75-8324-8E80-4902-70077A5DC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6388" y="2582863"/>
              <a:ext cx="9525" cy="3175"/>
            </a:xfrm>
            <a:custGeom>
              <a:avLst/>
              <a:gdLst>
                <a:gd name="T0" fmla="*/ 0 w 6"/>
                <a:gd name="T1" fmla="*/ 1 h 2"/>
                <a:gd name="T2" fmla="*/ 2 w 6"/>
                <a:gd name="T3" fmla="*/ 0 h 2"/>
                <a:gd name="T4" fmla="*/ 2 w 6"/>
                <a:gd name="T5" fmla="*/ 1 h 2"/>
                <a:gd name="T6" fmla="*/ 3 w 6"/>
                <a:gd name="T7" fmla="*/ 1 h 2"/>
                <a:gd name="T8" fmla="*/ 3 w 6"/>
                <a:gd name="T9" fmla="*/ 0 h 2"/>
                <a:gd name="T10" fmla="*/ 4 w 6"/>
                <a:gd name="T11" fmla="*/ 0 h 2"/>
                <a:gd name="T12" fmla="*/ 6 w 6"/>
                <a:gd name="T13" fmla="*/ 0 h 2"/>
                <a:gd name="T14" fmla="*/ 6 w 6"/>
                <a:gd name="T15" fmla="*/ 1 h 2"/>
                <a:gd name="T16" fmla="*/ 4 w 6"/>
                <a:gd name="T17" fmla="*/ 1 h 2"/>
                <a:gd name="T18" fmla="*/ 4 w 6"/>
                <a:gd name="T19" fmla="*/ 2 h 2"/>
                <a:gd name="T20" fmla="*/ 3 w 6"/>
                <a:gd name="T21" fmla="*/ 2 h 2"/>
                <a:gd name="T22" fmla="*/ 2 w 6"/>
                <a:gd name="T23" fmla="*/ 2 h 2"/>
                <a:gd name="T24" fmla="*/ 0 w 6"/>
                <a:gd name="T25" fmla="*/ 2 h 2"/>
                <a:gd name="T26" fmla="*/ 0 w 6"/>
                <a:gd name="T2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" h="2">
                  <a:moveTo>
                    <a:pt x="0" y="1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52" name="Freeform 35587">
              <a:extLst>
                <a:ext uri="{FF2B5EF4-FFF2-40B4-BE49-F238E27FC236}">
                  <a16:creationId xmlns:a16="http://schemas.microsoft.com/office/drawing/2014/main" id="{94437442-D6E7-A184-ECE6-4881F7975D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7338" y="2571751"/>
              <a:ext cx="23813" cy="4763"/>
            </a:xfrm>
            <a:custGeom>
              <a:avLst/>
              <a:gdLst>
                <a:gd name="T0" fmla="*/ 6 w 15"/>
                <a:gd name="T1" fmla="*/ 2 h 3"/>
                <a:gd name="T2" fmla="*/ 6 w 15"/>
                <a:gd name="T3" fmla="*/ 0 h 3"/>
                <a:gd name="T4" fmla="*/ 7 w 15"/>
                <a:gd name="T5" fmla="*/ 0 h 3"/>
                <a:gd name="T6" fmla="*/ 7 w 15"/>
                <a:gd name="T7" fmla="*/ 2 h 3"/>
                <a:gd name="T8" fmla="*/ 9 w 15"/>
                <a:gd name="T9" fmla="*/ 2 h 3"/>
                <a:gd name="T10" fmla="*/ 10 w 15"/>
                <a:gd name="T11" fmla="*/ 2 h 3"/>
                <a:gd name="T12" fmla="*/ 11 w 15"/>
                <a:gd name="T13" fmla="*/ 2 h 3"/>
                <a:gd name="T14" fmla="*/ 12 w 15"/>
                <a:gd name="T15" fmla="*/ 2 h 3"/>
                <a:gd name="T16" fmla="*/ 14 w 15"/>
                <a:gd name="T17" fmla="*/ 2 h 3"/>
                <a:gd name="T18" fmla="*/ 15 w 15"/>
                <a:gd name="T19" fmla="*/ 2 h 3"/>
                <a:gd name="T20" fmla="*/ 15 w 15"/>
                <a:gd name="T21" fmla="*/ 3 h 3"/>
                <a:gd name="T22" fmla="*/ 14 w 15"/>
                <a:gd name="T23" fmla="*/ 3 h 3"/>
                <a:gd name="T24" fmla="*/ 12 w 15"/>
                <a:gd name="T25" fmla="*/ 3 h 3"/>
                <a:gd name="T26" fmla="*/ 11 w 15"/>
                <a:gd name="T27" fmla="*/ 3 h 3"/>
                <a:gd name="T28" fmla="*/ 10 w 15"/>
                <a:gd name="T29" fmla="*/ 3 h 3"/>
                <a:gd name="T30" fmla="*/ 9 w 15"/>
                <a:gd name="T31" fmla="*/ 3 h 3"/>
                <a:gd name="T32" fmla="*/ 7 w 15"/>
                <a:gd name="T33" fmla="*/ 3 h 3"/>
                <a:gd name="T34" fmla="*/ 6 w 15"/>
                <a:gd name="T35" fmla="*/ 3 h 3"/>
                <a:gd name="T36" fmla="*/ 5 w 15"/>
                <a:gd name="T37" fmla="*/ 3 h 3"/>
                <a:gd name="T38" fmla="*/ 3 w 15"/>
                <a:gd name="T39" fmla="*/ 3 h 3"/>
                <a:gd name="T40" fmla="*/ 2 w 15"/>
                <a:gd name="T41" fmla="*/ 3 h 3"/>
                <a:gd name="T42" fmla="*/ 1 w 15"/>
                <a:gd name="T43" fmla="*/ 3 h 3"/>
                <a:gd name="T44" fmla="*/ 0 w 15"/>
                <a:gd name="T45" fmla="*/ 3 h 3"/>
                <a:gd name="T46" fmla="*/ 0 w 15"/>
                <a:gd name="T47" fmla="*/ 2 h 3"/>
                <a:gd name="T48" fmla="*/ 1 w 15"/>
                <a:gd name="T49" fmla="*/ 2 h 3"/>
                <a:gd name="T50" fmla="*/ 2 w 15"/>
                <a:gd name="T51" fmla="*/ 2 h 3"/>
                <a:gd name="T52" fmla="*/ 3 w 15"/>
                <a:gd name="T53" fmla="*/ 2 h 3"/>
                <a:gd name="T54" fmla="*/ 5 w 15"/>
                <a:gd name="T55" fmla="*/ 2 h 3"/>
                <a:gd name="T56" fmla="*/ 6 w 15"/>
                <a:gd name="T5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" h="3">
                  <a:moveTo>
                    <a:pt x="6" y="2"/>
                  </a:moveTo>
                  <a:lnTo>
                    <a:pt x="6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5" y="3"/>
                  </a:lnTo>
                  <a:lnTo>
                    <a:pt x="14" y="3"/>
                  </a:lnTo>
                  <a:lnTo>
                    <a:pt x="12" y="3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9" y="3"/>
                  </a:lnTo>
                  <a:lnTo>
                    <a:pt x="7" y="3"/>
                  </a:lnTo>
                  <a:lnTo>
                    <a:pt x="6" y="3"/>
                  </a:lnTo>
                  <a:lnTo>
                    <a:pt x="5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5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53" name="Freeform 35588">
              <a:extLst>
                <a:ext uri="{FF2B5EF4-FFF2-40B4-BE49-F238E27FC236}">
                  <a16:creationId xmlns:a16="http://schemas.microsoft.com/office/drawing/2014/main" id="{81954C5F-E419-ECB8-09E0-7B16C23307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0713" y="2532063"/>
              <a:ext cx="7938" cy="15875"/>
            </a:xfrm>
            <a:custGeom>
              <a:avLst/>
              <a:gdLst>
                <a:gd name="T0" fmla="*/ 0 w 5"/>
                <a:gd name="T1" fmla="*/ 1 h 10"/>
                <a:gd name="T2" fmla="*/ 0 w 5"/>
                <a:gd name="T3" fmla="*/ 0 h 10"/>
                <a:gd name="T4" fmla="*/ 0 w 5"/>
                <a:gd name="T5" fmla="*/ 0 h 10"/>
                <a:gd name="T6" fmla="*/ 1 w 5"/>
                <a:gd name="T7" fmla="*/ 0 h 10"/>
                <a:gd name="T8" fmla="*/ 3 w 5"/>
                <a:gd name="T9" fmla="*/ 0 h 10"/>
                <a:gd name="T10" fmla="*/ 3 w 5"/>
                <a:gd name="T11" fmla="*/ 1 h 10"/>
                <a:gd name="T12" fmla="*/ 4 w 5"/>
                <a:gd name="T13" fmla="*/ 1 h 10"/>
                <a:gd name="T14" fmla="*/ 4 w 5"/>
                <a:gd name="T15" fmla="*/ 2 h 10"/>
                <a:gd name="T16" fmla="*/ 4 w 5"/>
                <a:gd name="T17" fmla="*/ 3 h 10"/>
                <a:gd name="T18" fmla="*/ 5 w 5"/>
                <a:gd name="T19" fmla="*/ 3 h 10"/>
                <a:gd name="T20" fmla="*/ 5 w 5"/>
                <a:gd name="T21" fmla="*/ 5 h 10"/>
                <a:gd name="T22" fmla="*/ 4 w 5"/>
                <a:gd name="T23" fmla="*/ 5 h 10"/>
                <a:gd name="T24" fmla="*/ 3 w 5"/>
                <a:gd name="T25" fmla="*/ 5 h 10"/>
                <a:gd name="T26" fmla="*/ 3 w 5"/>
                <a:gd name="T27" fmla="*/ 6 h 10"/>
                <a:gd name="T28" fmla="*/ 4 w 5"/>
                <a:gd name="T29" fmla="*/ 6 h 10"/>
                <a:gd name="T30" fmla="*/ 5 w 5"/>
                <a:gd name="T31" fmla="*/ 6 h 10"/>
                <a:gd name="T32" fmla="*/ 5 w 5"/>
                <a:gd name="T33" fmla="*/ 7 h 10"/>
                <a:gd name="T34" fmla="*/ 4 w 5"/>
                <a:gd name="T35" fmla="*/ 7 h 10"/>
                <a:gd name="T36" fmla="*/ 4 w 5"/>
                <a:gd name="T37" fmla="*/ 9 h 10"/>
                <a:gd name="T38" fmla="*/ 5 w 5"/>
                <a:gd name="T39" fmla="*/ 9 h 10"/>
                <a:gd name="T40" fmla="*/ 5 w 5"/>
                <a:gd name="T41" fmla="*/ 10 h 10"/>
                <a:gd name="T42" fmla="*/ 4 w 5"/>
                <a:gd name="T43" fmla="*/ 10 h 10"/>
                <a:gd name="T44" fmla="*/ 3 w 5"/>
                <a:gd name="T45" fmla="*/ 10 h 10"/>
                <a:gd name="T46" fmla="*/ 3 w 5"/>
                <a:gd name="T47" fmla="*/ 9 h 10"/>
                <a:gd name="T48" fmla="*/ 1 w 5"/>
                <a:gd name="T49" fmla="*/ 9 h 10"/>
                <a:gd name="T50" fmla="*/ 0 w 5"/>
                <a:gd name="T51" fmla="*/ 9 h 10"/>
                <a:gd name="T52" fmla="*/ 0 w 5"/>
                <a:gd name="T53" fmla="*/ 7 h 10"/>
                <a:gd name="T54" fmla="*/ 0 w 5"/>
                <a:gd name="T55" fmla="*/ 7 h 10"/>
                <a:gd name="T56" fmla="*/ 0 w 5"/>
                <a:gd name="T57" fmla="*/ 6 h 10"/>
                <a:gd name="T58" fmla="*/ 0 w 5"/>
                <a:gd name="T59" fmla="*/ 5 h 10"/>
                <a:gd name="T60" fmla="*/ 0 w 5"/>
                <a:gd name="T61" fmla="*/ 3 h 10"/>
                <a:gd name="T62" fmla="*/ 0 w 5"/>
                <a:gd name="T63" fmla="*/ 2 h 10"/>
                <a:gd name="T64" fmla="*/ 0 w 5"/>
                <a:gd name="T65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" h="10">
                  <a:moveTo>
                    <a:pt x="0" y="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7"/>
                  </a:lnTo>
                  <a:lnTo>
                    <a:pt x="4" y="7"/>
                  </a:lnTo>
                  <a:lnTo>
                    <a:pt x="4" y="9"/>
                  </a:lnTo>
                  <a:lnTo>
                    <a:pt x="5" y="9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3" y="9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54" name="Freeform 35589">
              <a:extLst>
                <a:ext uri="{FF2B5EF4-FFF2-40B4-BE49-F238E27FC236}">
                  <a16:creationId xmlns:a16="http://schemas.microsoft.com/office/drawing/2014/main" id="{EC3A1F66-D678-DF9C-16A0-F271D782FB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863" y="2519363"/>
              <a:ext cx="9525" cy="14288"/>
            </a:xfrm>
            <a:custGeom>
              <a:avLst/>
              <a:gdLst>
                <a:gd name="T0" fmla="*/ 2 w 6"/>
                <a:gd name="T1" fmla="*/ 1 h 9"/>
                <a:gd name="T2" fmla="*/ 2 w 6"/>
                <a:gd name="T3" fmla="*/ 0 h 9"/>
                <a:gd name="T4" fmla="*/ 3 w 6"/>
                <a:gd name="T5" fmla="*/ 0 h 9"/>
                <a:gd name="T6" fmla="*/ 3 w 6"/>
                <a:gd name="T7" fmla="*/ 1 h 9"/>
                <a:gd name="T8" fmla="*/ 4 w 6"/>
                <a:gd name="T9" fmla="*/ 1 h 9"/>
                <a:gd name="T10" fmla="*/ 4 w 6"/>
                <a:gd name="T11" fmla="*/ 2 h 9"/>
                <a:gd name="T12" fmla="*/ 4 w 6"/>
                <a:gd name="T13" fmla="*/ 4 h 9"/>
                <a:gd name="T14" fmla="*/ 6 w 6"/>
                <a:gd name="T15" fmla="*/ 4 h 9"/>
                <a:gd name="T16" fmla="*/ 6 w 6"/>
                <a:gd name="T17" fmla="*/ 5 h 9"/>
                <a:gd name="T18" fmla="*/ 6 w 6"/>
                <a:gd name="T19" fmla="*/ 6 h 9"/>
                <a:gd name="T20" fmla="*/ 6 w 6"/>
                <a:gd name="T21" fmla="*/ 8 h 9"/>
                <a:gd name="T22" fmla="*/ 6 w 6"/>
                <a:gd name="T23" fmla="*/ 9 h 9"/>
                <a:gd name="T24" fmla="*/ 4 w 6"/>
                <a:gd name="T25" fmla="*/ 9 h 9"/>
                <a:gd name="T26" fmla="*/ 4 w 6"/>
                <a:gd name="T27" fmla="*/ 8 h 9"/>
                <a:gd name="T28" fmla="*/ 3 w 6"/>
                <a:gd name="T29" fmla="*/ 8 h 9"/>
                <a:gd name="T30" fmla="*/ 2 w 6"/>
                <a:gd name="T31" fmla="*/ 8 h 9"/>
                <a:gd name="T32" fmla="*/ 2 w 6"/>
                <a:gd name="T33" fmla="*/ 6 h 9"/>
                <a:gd name="T34" fmla="*/ 0 w 6"/>
                <a:gd name="T35" fmla="*/ 6 h 9"/>
                <a:gd name="T36" fmla="*/ 0 w 6"/>
                <a:gd name="T37" fmla="*/ 5 h 9"/>
                <a:gd name="T38" fmla="*/ 0 w 6"/>
                <a:gd name="T39" fmla="*/ 4 h 9"/>
                <a:gd name="T40" fmla="*/ 0 w 6"/>
                <a:gd name="T41" fmla="*/ 2 h 9"/>
                <a:gd name="T42" fmla="*/ 2 w 6"/>
                <a:gd name="T43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" h="9">
                  <a:moveTo>
                    <a:pt x="2" y="1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5"/>
                  </a:lnTo>
                  <a:lnTo>
                    <a:pt x="6" y="6"/>
                  </a:lnTo>
                  <a:lnTo>
                    <a:pt x="6" y="8"/>
                  </a:lnTo>
                  <a:lnTo>
                    <a:pt x="6" y="9"/>
                  </a:lnTo>
                  <a:lnTo>
                    <a:pt x="4" y="9"/>
                  </a:lnTo>
                  <a:lnTo>
                    <a:pt x="4" y="8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55" name="Freeform 35590">
              <a:extLst>
                <a:ext uri="{FF2B5EF4-FFF2-40B4-BE49-F238E27FC236}">
                  <a16:creationId xmlns:a16="http://schemas.microsoft.com/office/drawing/2014/main" id="{F9E94D59-2093-69D5-651E-203067D26A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48288" y="2500313"/>
              <a:ext cx="12700" cy="14288"/>
            </a:xfrm>
            <a:custGeom>
              <a:avLst/>
              <a:gdLst>
                <a:gd name="T0" fmla="*/ 6 w 8"/>
                <a:gd name="T1" fmla="*/ 2 h 9"/>
                <a:gd name="T2" fmla="*/ 5 w 8"/>
                <a:gd name="T3" fmla="*/ 2 h 9"/>
                <a:gd name="T4" fmla="*/ 5 w 8"/>
                <a:gd name="T5" fmla="*/ 3 h 9"/>
                <a:gd name="T6" fmla="*/ 6 w 8"/>
                <a:gd name="T7" fmla="*/ 3 h 9"/>
                <a:gd name="T8" fmla="*/ 6 w 8"/>
                <a:gd name="T9" fmla="*/ 2 h 9"/>
                <a:gd name="T10" fmla="*/ 8 w 8"/>
                <a:gd name="T11" fmla="*/ 2 h 9"/>
                <a:gd name="T12" fmla="*/ 8 w 8"/>
                <a:gd name="T13" fmla="*/ 3 h 9"/>
                <a:gd name="T14" fmla="*/ 8 w 8"/>
                <a:gd name="T15" fmla="*/ 4 h 9"/>
                <a:gd name="T16" fmla="*/ 8 w 8"/>
                <a:gd name="T17" fmla="*/ 4 h 9"/>
                <a:gd name="T18" fmla="*/ 8 w 8"/>
                <a:gd name="T19" fmla="*/ 5 h 9"/>
                <a:gd name="T20" fmla="*/ 8 w 8"/>
                <a:gd name="T21" fmla="*/ 7 h 9"/>
                <a:gd name="T22" fmla="*/ 8 w 8"/>
                <a:gd name="T23" fmla="*/ 8 h 9"/>
                <a:gd name="T24" fmla="*/ 8 w 8"/>
                <a:gd name="T25" fmla="*/ 9 h 9"/>
                <a:gd name="T26" fmla="*/ 8 w 8"/>
                <a:gd name="T27" fmla="*/ 9 h 9"/>
                <a:gd name="T28" fmla="*/ 6 w 8"/>
                <a:gd name="T29" fmla="*/ 9 h 9"/>
                <a:gd name="T30" fmla="*/ 5 w 8"/>
                <a:gd name="T31" fmla="*/ 9 h 9"/>
                <a:gd name="T32" fmla="*/ 4 w 8"/>
                <a:gd name="T33" fmla="*/ 9 h 9"/>
                <a:gd name="T34" fmla="*/ 3 w 8"/>
                <a:gd name="T35" fmla="*/ 9 h 9"/>
                <a:gd name="T36" fmla="*/ 1 w 8"/>
                <a:gd name="T37" fmla="*/ 9 h 9"/>
                <a:gd name="T38" fmla="*/ 0 w 8"/>
                <a:gd name="T39" fmla="*/ 9 h 9"/>
                <a:gd name="T40" fmla="*/ 0 w 8"/>
                <a:gd name="T41" fmla="*/ 8 h 9"/>
                <a:gd name="T42" fmla="*/ 1 w 8"/>
                <a:gd name="T43" fmla="*/ 8 h 9"/>
                <a:gd name="T44" fmla="*/ 1 w 8"/>
                <a:gd name="T45" fmla="*/ 7 h 9"/>
                <a:gd name="T46" fmla="*/ 1 w 8"/>
                <a:gd name="T47" fmla="*/ 5 h 9"/>
                <a:gd name="T48" fmla="*/ 3 w 8"/>
                <a:gd name="T49" fmla="*/ 5 h 9"/>
                <a:gd name="T50" fmla="*/ 3 w 8"/>
                <a:gd name="T51" fmla="*/ 4 h 9"/>
                <a:gd name="T52" fmla="*/ 3 w 8"/>
                <a:gd name="T53" fmla="*/ 3 h 9"/>
                <a:gd name="T54" fmla="*/ 4 w 8"/>
                <a:gd name="T55" fmla="*/ 3 h 9"/>
                <a:gd name="T56" fmla="*/ 4 w 8"/>
                <a:gd name="T57" fmla="*/ 2 h 9"/>
                <a:gd name="T58" fmla="*/ 4 w 8"/>
                <a:gd name="T59" fmla="*/ 0 h 9"/>
                <a:gd name="T60" fmla="*/ 5 w 8"/>
                <a:gd name="T61" fmla="*/ 0 h 9"/>
                <a:gd name="T62" fmla="*/ 6 w 8"/>
                <a:gd name="T63" fmla="*/ 0 h 9"/>
                <a:gd name="T64" fmla="*/ 8 w 8"/>
                <a:gd name="T65" fmla="*/ 0 h 9"/>
                <a:gd name="T66" fmla="*/ 8 w 8"/>
                <a:gd name="T67" fmla="*/ 0 h 9"/>
                <a:gd name="T68" fmla="*/ 8 w 8"/>
                <a:gd name="T69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" h="9">
                  <a:moveTo>
                    <a:pt x="6" y="2"/>
                  </a:moveTo>
                  <a:lnTo>
                    <a:pt x="5" y="2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2"/>
                  </a:lnTo>
                  <a:close/>
                  <a:moveTo>
                    <a:pt x="8" y="2"/>
                  </a:moveTo>
                  <a:lnTo>
                    <a:pt x="8" y="3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7"/>
                  </a:lnTo>
                  <a:lnTo>
                    <a:pt x="8" y="8"/>
                  </a:lnTo>
                  <a:lnTo>
                    <a:pt x="8" y="9"/>
                  </a:lnTo>
                  <a:lnTo>
                    <a:pt x="8" y="9"/>
                  </a:lnTo>
                  <a:lnTo>
                    <a:pt x="6" y="9"/>
                  </a:lnTo>
                  <a:lnTo>
                    <a:pt x="5" y="9"/>
                  </a:lnTo>
                  <a:lnTo>
                    <a:pt x="4" y="9"/>
                  </a:lnTo>
                  <a:lnTo>
                    <a:pt x="3" y="9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56" name="Freeform 35592">
              <a:extLst>
                <a:ext uri="{FF2B5EF4-FFF2-40B4-BE49-F238E27FC236}">
                  <a16:creationId xmlns:a16="http://schemas.microsoft.com/office/drawing/2014/main" id="{D46DDEC0-B09C-523A-C30F-531E932D8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4164" y="2503488"/>
              <a:ext cx="11113" cy="9525"/>
            </a:xfrm>
            <a:custGeom>
              <a:avLst/>
              <a:gdLst>
                <a:gd name="T0" fmla="*/ 4 w 7"/>
                <a:gd name="T1" fmla="*/ 1 h 6"/>
                <a:gd name="T2" fmla="*/ 4 w 7"/>
                <a:gd name="T3" fmla="*/ 0 h 6"/>
                <a:gd name="T4" fmla="*/ 5 w 7"/>
                <a:gd name="T5" fmla="*/ 0 h 6"/>
                <a:gd name="T6" fmla="*/ 5 w 7"/>
                <a:gd name="T7" fmla="*/ 1 h 6"/>
                <a:gd name="T8" fmla="*/ 7 w 7"/>
                <a:gd name="T9" fmla="*/ 1 h 6"/>
                <a:gd name="T10" fmla="*/ 7 w 7"/>
                <a:gd name="T11" fmla="*/ 2 h 6"/>
                <a:gd name="T12" fmla="*/ 5 w 7"/>
                <a:gd name="T13" fmla="*/ 2 h 6"/>
                <a:gd name="T14" fmla="*/ 5 w 7"/>
                <a:gd name="T15" fmla="*/ 3 h 6"/>
                <a:gd name="T16" fmla="*/ 4 w 7"/>
                <a:gd name="T17" fmla="*/ 3 h 6"/>
                <a:gd name="T18" fmla="*/ 4 w 7"/>
                <a:gd name="T19" fmla="*/ 5 h 6"/>
                <a:gd name="T20" fmla="*/ 4 w 7"/>
                <a:gd name="T21" fmla="*/ 6 h 6"/>
                <a:gd name="T22" fmla="*/ 3 w 7"/>
                <a:gd name="T23" fmla="*/ 6 h 6"/>
                <a:gd name="T24" fmla="*/ 2 w 7"/>
                <a:gd name="T25" fmla="*/ 6 h 6"/>
                <a:gd name="T26" fmla="*/ 0 w 7"/>
                <a:gd name="T27" fmla="*/ 6 h 6"/>
                <a:gd name="T28" fmla="*/ 0 w 7"/>
                <a:gd name="T29" fmla="*/ 5 h 6"/>
                <a:gd name="T30" fmla="*/ 2 w 7"/>
                <a:gd name="T31" fmla="*/ 5 h 6"/>
                <a:gd name="T32" fmla="*/ 2 w 7"/>
                <a:gd name="T33" fmla="*/ 3 h 6"/>
                <a:gd name="T34" fmla="*/ 3 w 7"/>
                <a:gd name="T35" fmla="*/ 3 h 6"/>
                <a:gd name="T36" fmla="*/ 3 w 7"/>
                <a:gd name="T37" fmla="*/ 2 h 6"/>
                <a:gd name="T38" fmla="*/ 3 w 7"/>
                <a:gd name="T39" fmla="*/ 1 h 6"/>
                <a:gd name="T40" fmla="*/ 4 w 7"/>
                <a:gd name="T4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" h="6">
                  <a:moveTo>
                    <a:pt x="4" y="1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5" y="2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5"/>
                  </a:lnTo>
                  <a:lnTo>
                    <a:pt x="4" y="6"/>
                  </a:lnTo>
                  <a:lnTo>
                    <a:pt x="3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2"/>
                  </a:lnTo>
                  <a:lnTo>
                    <a:pt x="3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57" name="Freeform 35593">
              <a:extLst>
                <a:ext uri="{FF2B5EF4-FFF2-40B4-BE49-F238E27FC236}">
                  <a16:creationId xmlns:a16="http://schemas.microsoft.com/office/drawing/2014/main" id="{A6815AC4-4E65-6815-420A-35601CDE7C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60814" y="2271713"/>
              <a:ext cx="455613" cy="404813"/>
            </a:xfrm>
            <a:custGeom>
              <a:avLst/>
              <a:gdLst>
                <a:gd name="T0" fmla="*/ 211 w 287"/>
                <a:gd name="T1" fmla="*/ 5 h 255"/>
                <a:gd name="T2" fmla="*/ 222 w 287"/>
                <a:gd name="T3" fmla="*/ 6 h 255"/>
                <a:gd name="T4" fmla="*/ 233 w 287"/>
                <a:gd name="T5" fmla="*/ 23 h 255"/>
                <a:gd name="T6" fmla="*/ 238 w 287"/>
                <a:gd name="T7" fmla="*/ 37 h 255"/>
                <a:gd name="T8" fmla="*/ 237 w 287"/>
                <a:gd name="T9" fmla="*/ 53 h 255"/>
                <a:gd name="T10" fmla="*/ 236 w 287"/>
                <a:gd name="T11" fmla="*/ 75 h 255"/>
                <a:gd name="T12" fmla="*/ 241 w 287"/>
                <a:gd name="T13" fmla="*/ 97 h 255"/>
                <a:gd name="T14" fmla="*/ 241 w 287"/>
                <a:gd name="T15" fmla="*/ 116 h 255"/>
                <a:gd name="T16" fmla="*/ 234 w 287"/>
                <a:gd name="T17" fmla="*/ 134 h 255"/>
                <a:gd name="T18" fmla="*/ 242 w 287"/>
                <a:gd name="T19" fmla="*/ 153 h 255"/>
                <a:gd name="T20" fmla="*/ 255 w 287"/>
                <a:gd name="T21" fmla="*/ 166 h 255"/>
                <a:gd name="T22" fmla="*/ 268 w 287"/>
                <a:gd name="T23" fmla="*/ 179 h 255"/>
                <a:gd name="T24" fmla="*/ 277 w 287"/>
                <a:gd name="T25" fmla="*/ 191 h 255"/>
                <a:gd name="T26" fmla="*/ 286 w 287"/>
                <a:gd name="T27" fmla="*/ 198 h 255"/>
                <a:gd name="T28" fmla="*/ 281 w 287"/>
                <a:gd name="T29" fmla="*/ 215 h 255"/>
                <a:gd name="T30" fmla="*/ 273 w 287"/>
                <a:gd name="T31" fmla="*/ 206 h 255"/>
                <a:gd name="T32" fmla="*/ 265 w 287"/>
                <a:gd name="T33" fmla="*/ 203 h 255"/>
                <a:gd name="T34" fmla="*/ 256 w 287"/>
                <a:gd name="T35" fmla="*/ 205 h 255"/>
                <a:gd name="T36" fmla="*/ 252 w 287"/>
                <a:gd name="T37" fmla="*/ 216 h 255"/>
                <a:gd name="T38" fmla="*/ 237 w 287"/>
                <a:gd name="T39" fmla="*/ 206 h 255"/>
                <a:gd name="T40" fmla="*/ 241 w 287"/>
                <a:gd name="T41" fmla="*/ 216 h 255"/>
                <a:gd name="T42" fmla="*/ 237 w 287"/>
                <a:gd name="T43" fmla="*/ 234 h 255"/>
                <a:gd name="T44" fmla="*/ 249 w 287"/>
                <a:gd name="T45" fmla="*/ 224 h 255"/>
                <a:gd name="T46" fmla="*/ 261 w 287"/>
                <a:gd name="T47" fmla="*/ 227 h 255"/>
                <a:gd name="T48" fmla="*/ 258 w 287"/>
                <a:gd name="T49" fmla="*/ 236 h 255"/>
                <a:gd name="T50" fmla="*/ 261 w 287"/>
                <a:gd name="T51" fmla="*/ 247 h 255"/>
                <a:gd name="T52" fmla="*/ 243 w 287"/>
                <a:gd name="T53" fmla="*/ 251 h 255"/>
                <a:gd name="T54" fmla="*/ 233 w 287"/>
                <a:gd name="T55" fmla="*/ 252 h 255"/>
                <a:gd name="T56" fmla="*/ 216 w 287"/>
                <a:gd name="T57" fmla="*/ 246 h 255"/>
                <a:gd name="T58" fmla="*/ 200 w 287"/>
                <a:gd name="T59" fmla="*/ 242 h 255"/>
                <a:gd name="T60" fmla="*/ 198 w 287"/>
                <a:gd name="T61" fmla="*/ 232 h 255"/>
                <a:gd name="T62" fmla="*/ 180 w 287"/>
                <a:gd name="T63" fmla="*/ 223 h 255"/>
                <a:gd name="T64" fmla="*/ 179 w 287"/>
                <a:gd name="T65" fmla="*/ 206 h 255"/>
                <a:gd name="T66" fmla="*/ 167 w 287"/>
                <a:gd name="T67" fmla="*/ 219 h 255"/>
                <a:gd name="T68" fmla="*/ 148 w 287"/>
                <a:gd name="T69" fmla="*/ 227 h 255"/>
                <a:gd name="T70" fmla="*/ 129 w 287"/>
                <a:gd name="T71" fmla="*/ 231 h 255"/>
                <a:gd name="T72" fmla="*/ 106 w 287"/>
                <a:gd name="T73" fmla="*/ 233 h 255"/>
                <a:gd name="T74" fmla="*/ 89 w 287"/>
                <a:gd name="T75" fmla="*/ 229 h 255"/>
                <a:gd name="T76" fmla="*/ 90 w 287"/>
                <a:gd name="T77" fmla="*/ 234 h 255"/>
                <a:gd name="T78" fmla="*/ 84 w 287"/>
                <a:gd name="T79" fmla="*/ 229 h 255"/>
                <a:gd name="T80" fmla="*/ 72 w 287"/>
                <a:gd name="T81" fmla="*/ 228 h 255"/>
                <a:gd name="T82" fmla="*/ 49 w 287"/>
                <a:gd name="T83" fmla="*/ 223 h 255"/>
                <a:gd name="T84" fmla="*/ 44 w 287"/>
                <a:gd name="T85" fmla="*/ 215 h 255"/>
                <a:gd name="T86" fmla="*/ 48 w 287"/>
                <a:gd name="T87" fmla="*/ 192 h 255"/>
                <a:gd name="T88" fmla="*/ 45 w 287"/>
                <a:gd name="T89" fmla="*/ 179 h 255"/>
                <a:gd name="T90" fmla="*/ 26 w 287"/>
                <a:gd name="T91" fmla="*/ 170 h 255"/>
                <a:gd name="T92" fmla="*/ 9 w 287"/>
                <a:gd name="T93" fmla="*/ 160 h 255"/>
                <a:gd name="T94" fmla="*/ 3 w 287"/>
                <a:gd name="T95" fmla="*/ 146 h 255"/>
                <a:gd name="T96" fmla="*/ 76 w 287"/>
                <a:gd name="T97" fmla="*/ 152 h 255"/>
                <a:gd name="T98" fmla="*/ 138 w 287"/>
                <a:gd name="T99" fmla="*/ 134 h 255"/>
                <a:gd name="T100" fmla="*/ 152 w 287"/>
                <a:gd name="T101" fmla="*/ 81 h 255"/>
                <a:gd name="T102" fmla="*/ 164 w 287"/>
                <a:gd name="T103" fmla="*/ 41 h 255"/>
                <a:gd name="T104" fmla="*/ 174 w 287"/>
                <a:gd name="T105" fmla="*/ 15 h 255"/>
                <a:gd name="T106" fmla="*/ 179 w 287"/>
                <a:gd name="T107" fmla="*/ 30 h 255"/>
                <a:gd name="T108" fmla="*/ 184 w 287"/>
                <a:gd name="T109" fmla="*/ 40 h 255"/>
                <a:gd name="T110" fmla="*/ 182 w 287"/>
                <a:gd name="T111" fmla="*/ 62 h 255"/>
                <a:gd name="T112" fmla="*/ 179 w 287"/>
                <a:gd name="T113" fmla="*/ 79 h 255"/>
                <a:gd name="T114" fmla="*/ 186 w 287"/>
                <a:gd name="T115" fmla="*/ 86 h 255"/>
                <a:gd name="T116" fmla="*/ 197 w 287"/>
                <a:gd name="T117" fmla="*/ 79 h 255"/>
                <a:gd name="T118" fmla="*/ 193 w 287"/>
                <a:gd name="T119" fmla="*/ 62 h 255"/>
                <a:gd name="T120" fmla="*/ 197 w 287"/>
                <a:gd name="T121" fmla="*/ 44 h 255"/>
                <a:gd name="T122" fmla="*/ 198 w 287"/>
                <a:gd name="T123" fmla="*/ 19 h 255"/>
                <a:gd name="T124" fmla="*/ 205 w 287"/>
                <a:gd name="T125" fmla="*/ 9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7" h="255">
                  <a:moveTo>
                    <a:pt x="242" y="219"/>
                  </a:moveTo>
                  <a:lnTo>
                    <a:pt x="241" y="219"/>
                  </a:lnTo>
                  <a:lnTo>
                    <a:pt x="241" y="220"/>
                  </a:lnTo>
                  <a:lnTo>
                    <a:pt x="242" y="220"/>
                  </a:lnTo>
                  <a:lnTo>
                    <a:pt x="242" y="219"/>
                  </a:lnTo>
                  <a:close/>
                  <a:moveTo>
                    <a:pt x="277" y="200"/>
                  </a:moveTo>
                  <a:lnTo>
                    <a:pt x="276" y="200"/>
                  </a:lnTo>
                  <a:lnTo>
                    <a:pt x="276" y="201"/>
                  </a:lnTo>
                  <a:lnTo>
                    <a:pt x="277" y="201"/>
                  </a:lnTo>
                  <a:lnTo>
                    <a:pt x="277" y="200"/>
                  </a:lnTo>
                  <a:close/>
                  <a:moveTo>
                    <a:pt x="205" y="1"/>
                  </a:moveTo>
                  <a:lnTo>
                    <a:pt x="204" y="1"/>
                  </a:lnTo>
                  <a:lnTo>
                    <a:pt x="204" y="0"/>
                  </a:lnTo>
                  <a:lnTo>
                    <a:pt x="205" y="0"/>
                  </a:lnTo>
                  <a:lnTo>
                    <a:pt x="206" y="0"/>
                  </a:lnTo>
                  <a:lnTo>
                    <a:pt x="206" y="1"/>
                  </a:lnTo>
                  <a:lnTo>
                    <a:pt x="207" y="1"/>
                  </a:lnTo>
                  <a:lnTo>
                    <a:pt x="207" y="3"/>
                  </a:lnTo>
                  <a:lnTo>
                    <a:pt x="209" y="3"/>
                  </a:lnTo>
                  <a:lnTo>
                    <a:pt x="210" y="3"/>
                  </a:lnTo>
                  <a:lnTo>
                    <a:pt x="210" y="4"/>
                  </a:lnTo>
                  <a:lnTo>
                    <a:pt x="211" y="4"/>
                  </a:lnTo>
                  <a:lnTo>
                    <a:pt x="211" y="5"/>
                  </a:lnTo>
                  <a:lnTo>
                    <a:pt x="213" y="5"/>
                  </a:lnTo>
                  <a:lnTo>
                    <a:pt x="213" y="6"/>
                  </a:lnTo>
                  <a:lnTo>
                    <a:pt x="214" y="6"/>
                  </a:lnTo>
                  <a:lnTo>
                    <a:pt x="214" y="8"/>
                  </a:lnTo>
                  <a:lnTo>
                    <a:pt x="214" y="9"/>
                  </a:lnTo>
                  <a:lnTo>
                    <a:pt x="215" y="9"/>
                  </a:lnTo>
                  <a:lnTo>
                    <a:pt x="215" y="10"/>
                  </a:lnTo>
                  <a:lnTo>
                    <a:pt x="215" y="12"/>
                  </a:lnTo>
                  <a:lnTo>
                    <a:pt x="216" y="12"/>
                  </a:lnTo>
                  <a:lnTo>
                    <a:pt x="216" y="13"/>
                  </a:lnTo>
                  <a:lnTo>
                    <a:pt x="218" y="13"/>
                  </a:lnTo>
                  <a:lnTo>
                    <a:pt x="218" y="14"/>
                  </a:lnTo>
                  <a:lnTo>
                    <a:pt x="219" y="14"/>
                  </a:lnTo>
                  <a:lnTo>
                    <a:pt x="219" y="13"/>
                  </a:lnTo>
                  <a:lnTo>
                    <a:pt x="219" y="12"/>
                  </a:lnTo>
                  <a:lnTo>
                    <a:pt x="218" y="12"/>
                  </a:lnTo>
                  <a:lnTo>
                    <a:pt x="218" y="10"/>
                  </a:lnTo>
                  <a:lnTo>
                    <a:pt x="218" y="9"/>
                  </a:lnTo>
                  <a:lnTo>
                    <a:pt x="218" y="8"/>
                  </a:lnTo>
                  <a:lnTo>
                    <a:pt x="219" y="8"/>
                  </a:lnTo>
                  <a:lnTo>
                    <a:pt x="219" y="6"/>
                  </a:lnTo>
                  <a:lnTo>
                    <a:pt x="220" y="6"/>
                  </a:lnTo>
                  <a:lnTo>
                    <a:pt x="222" y="6"/>
                  </a:lnTo>
                  <a:lnTo>
                    <a:pt x="223" y="6"/>
                  </a:lnTo>
                  <a:lnTo>
                    <a:pt x="223" y="8"/>
                  </a:lnTo>
                  <a:lnTo>
                    <a:pt x="224" y="8"/>
                  </a:lnTo>
                  <a:lnTo>
                    <a:pt x="224" y="9"/>
                  </a:lnTo>
                  <a:lnTo>
                    <a:pt x="223" y="9"/>
                  </a:lnTo>
                  <a:lnTo>
                    <a:pt x="223" y="10"/>
                  </a:lnTo>
                  <a:lnTo>
                    <a:pt x="224" y="10"/>
                  </a:lnTo>
                  <a:lnTo>
                    <a:pt x="224" y="12"/>
                  </a:lnTo>
                  <a:lnTo>
                    <a:pt x="224" y="13"/>
                  </a:lnTo>
                  <a:lnTo>
                    <a:pt x="225" y="13"/>
                  </a:lnTo>
                  <a:lnTo>
                    <a:pt x="227" y="13"/>
                  </a:lnTo>
                  <a:lnTo>
                    <a:pt x="227" y="14"/>
                  </a:lnTo>
                  <a:lnTo>
                    <a:pt x="227" y="15"/>
                  </a:lnTo>
                  <a:lnTo>
                    <a:pt x="228" y="15"/>
                  </a:lnTo>
                  <a:lnTo>
                    <a:pt x="228" y="17"/>
                  </a:lnTo>
                  <a:lnTo>
                    <a:pt x="228" y="18"/>
                  </a:lnTo>
                  <a:lnTo>
                    <a:pt x="228" y="19"/>
                  </a:lnTo>
                  <a:lnTo>
                    <a:pt x="229" y="19"/>
                  </a:lnTo>
                  <a:lnTo>
                    <a:pt x="229" y="21"/>
                  </a:lnTo>
                  <a:lnTo>
                    <a:pt x="231" y="22"/>
                  </a:lnTo>
                  <a:lnTo>
                    <a:pt x="232" y="22"/>
                  </a:lnTo>
                  <a:lnTo>
                    <a:pt x="233" y="22"/>
                  </a:lnTo>
                  <a:lnTo>
                    <a:pt x="233" y="23"/>
                  </a:lnTo>
                  <a:lnTo>
                    <a:pt x="233" y="24"/>
                  </a:lnTo>
                  <a:lnTo>
                    <a:pt x="234" y="24"/>
                  </a:lnTo>
                  <a:lnTo>
                    <a:pt x="234" y="26"/>
                  </a:lnTo>
                  <a:lnTo>
                    <a:pt x="234" y="27"/>
                  </a:lnTo>
                  <a:lnTo>
                    <a:pt x="234" y="28"/>
                  </a:lnTo>
                  <a:lnTo>
                    <a:pt x="233" y="28"/>
                  </a:lnTo>
                  <a:lnTo>
                    <a:pt x="233" y="30"/>
                  </a:lnTo>
                  <a:lnTo>
                    <a:pt x="234" y="30"/>
                  </a:lnTo>
                  <a:lnTo>
                    <a:pt x="234" y="30"/>
                  </a:lnTo>
                  <a:lnTo>
                    <a:pt x="234" y="30"/>
                  </a:lnTo>
                  <a:lnTo>
                    <a:pt x="234" y="31"/>
                  </a:lnTo>
                  <a:lnTo>
                    <a:pt x="236" y="31"/>
                  </a:lnTo>
                  <a:lnTo>
                    <a:pt x="237" y="31"/>
                  </a:lnTo>
                  <a:lnTo>
                    <a:pt x="237" y="32"/>
                  </a:lnTo>
                  <a:lnTo>
                    <a:pt x="236" y="32"/>
                  </a:lnTo>
                  <a:lnTo>
                    <a:pt x="234" y="32"/>
                  </a:lnTo>
                  <a:lnTo>
                    <a:pt x="234" y="33"/>
                  </a:lnTo>
                  <a:lnTo>
                    <a:pt x="236" y="33"/>
                  </a:lnTo>
                  <a:lnTo>
                    <a:pt x="237" y="33"/>
                  </a:lnTo>
                  <a:lnTo>
                    <a:pt x="237" y="35"/>
                  </a:lnTo>
                  <a:lnTo>
                    <a:pt x="237" y="36"/>
                  </a:lnTo>
                  <a:lnTo>
                    <a:pt x="237" y="37"/>
                  </a:lnTo>
                  <a:lnTo>
                    <a:pt x="238" y="37"/>
                  </a:lnTo>
                  <a:lnTo>
                    <a:pt x="238" y="39"/>
                  </a:lnTo>
                  <a:lnTo>
                    <a:pt x="237" y="39"/>
                  </a:lnTo>
                  <a:lnTo>
                    <a:pt x="236" y="39"/>
                  </a:lnTo>
                  <a:lnTo>
                    <a:pt x="236" y="40"/>
                  </a:lnTo>
                  <a:lnTo>
                    <a:pt x="236" y="41"/>
                  </a:lnTo>
                  <a:lnTo>
                    <a:pt x="237" y="41"/>
                  </a:lnTo>
                  <a:lnTo>
                    <a:pt x="237" y="40"/>
                  </a:lnTo>
                  <a:lnTo>
                    <a:pt x="238" y="40"/>
                  </a:lnTo>
                  <a:lnTo>
                    <a:pt x="238" y="41"/>
                  </a:lnTo>
                  <a:lnTo>
                    <a:pt x="240" y="41"/>
                  </a:lnTo>
                  <a:lnTo>
                    <a:pt x="240" y="42"/>
                  </a:lnTo>
                  <a:lnTo>
                    <a:pt x="238" y="42"/>
                  </a:lnTo>
                  <a:lnTo>
                    <a:pt x="237" y="42"/>
                  </a:lnTo>
                  <a:lnTo>
                    <a:pt x="237" y="44"/>
                  </a:lnTo>
                  <a:lnTo>
                    <a:pt x="237" y="45"/>
                  </a:lnTo>
                  <a:lnTo>
                    <a:pt x="237" y="46"/>
                  </a:lnTo>
                  <a:lnTo>
                    <a:pt x="237" y="48"/>
                  </a:lnTo>
                  <a:lnTo>
                    <a:pt x="237" y="49"/>
                  </a:lnTo>
                  <a:lnTo>
                    <a:pt x="237" y="50"/>
                  </a:lnTo>
                  <a:lnTo>
                    <a:pt x="236" y="50"/>
                  </a:lnTo>
                  <a:lnTo>
                    <a:pt x="236" y="52"/>
                  </a:lnTo>
                  <a:lnTo>
                    <a:pt x="236" y="53"/>
                  </a:lnTo>
                  <a:lnTo>
                    <a:pt x="237" y="53"/>
                  </a:lnTo>
                  <a:lnTo>
                    <a:pt x="238" y="53"/>
                  </a:lnTo>
                  <a:lnTo>
                    <a:pt x="238" y="54"/>
                  </a:lnTo>
                  <a:lnTo>
                    <a:pt x="237" y="54"/>
                  </a:lnTo>
                  <a:lnTo>
                    <a:pt x="237" y="55"/>
                  </a:lnTo>
                  <a:lnTo>
                    <a:pt x="237" y="57"/>
                  </a:lnTo>
                  <a:lnTo>
                    <a:pt x="237" y="58"/>
                  </a:lnTo>
                  <a:lnTo>
                    <a:pt x="236" y="58"/>
                  </a:lnTo>
                  <a:lnTo>
                    <a:pt x="236" y="59"/>
                  </a:lnTo>
                  <a:lnTo>
                    <a:pt x="236" y="61"/>
                  </a:lnTo>
                  <a:lnTo>
                    <a:pt x="236" y="62"/>
                  </a:lnTo>
                  <a:lnTo>
                    <a:pt x="237" y="62"/>
                  </a:lnTo>
                  <a:lnTo>
                    <a:pt x="237" y="62"/>
                  </a:lnTo>
                  <a:lnTo>
                    <a:pt x="237" y="63"/>
                  </a:lnTo>
                  <a:lnTo>
                    <a:pt x="237" y="64"/>
                  </a:lnTo>
                  <a:lnTo>
                    <a:pt x="237" y="66"/>
                  </a:lnTo>
                  <a:lnTo>
                    <a:pt x="237" y="67"/>
                  </a:lnTo>
                  <a:lnTo>
                    <a:pt x="237" y="68"/>
                  </a:lnTo>
                  <a:lnTo>
                    <a:pt x="237" y="70"/>
                  </a:lnTo>
                  <a:lnTo>
                    <a:pt x="237" y="71"/>
                  </a:lnTo>
                  <a:lnTo>
                    <a:pt x="237" y="72"/>
                  </a:lnTo>
                  <a:lnTo>
                    <a:pt x="237" y="73"/>
                  </a:lnTo>
                  <a:lnTo>
                    <a:pt x="236" y="73"/>
                  </a:lnTo>
                  <a:lnTo>
                    <a:pt x="236" y="75"/>
                  </a:lnTo>
                  <a:lnTo>
                    <a:pt x="236" y="76"/>
                  </a:lnTo>
                  <a:lnTo>
                    <a:pt x="236" y="77"/>
                  </a:lnTo>
                  <a:lnTo>
                    <a:pt x="237" y="77"/>
                  </a:lnTo>
                  <a:lnTo>
                    <a:pt x="237" y="79"/>
                  </a:lnTo>
                  <a:lnTo>
                    <a:pt x="237" y="80"/>
                  </a:lnTo>
                  <a:lnTo>
                    <a:pt x="237" y="81"/>
                  </a:lnTo>
                  <a:lnTo>
                    <a:pt x="237" y="82"/>
                  </a:lnTo>
                  <a:lnTo>
                    <a:pt x="237" y="84"/>
                  </a:lnTo>
                  <a:lnTo>
                    <a:pt x="237" y="85"/>
                  </a:lnTo>
                  <a:lnTo>
                    <a:pt x="236" y="85"/>
                  </a:lnTo>
                  <a:lnTo>
                    <a:pt x="236" y="86"/>
                  </a:lnTo>
                  <a:lnTo>
                    <a:pt x="236" y="88"/>
                  </a:lnTo>
                  <a:lnTo>
                    <a:pt x="237" y="89"/>
                  </a:lnTo>
                  <a:lnTo>
                    <a:pt x="237" y="90"/>
                  </a:lnTo>
                  <a:lnTo>
                    <a:pt x="237" y="91"/>
                  </a:lnTo>
                  <a:lnTo>
                    <a:pt x="237" y="93"/>
                  </a:lnTo>
                  <a:lnTo>
                    <a:pt x="237" y="93"/>
                  </a:lnTo>
                  <a:lnTo>
                    <a:pt x="238" y="93"/>
                  </a:lnTo>
                  <a:lnTo>
                    <a:pt x="240" y="93"/>
                  </a:lnTo>
                  <a:lnTo>
                    <a:pt x="240" y="94"/>
                  </a:lnTo>
                  <a:lnTo>
                    <a:pt x="240" y="95"/>
                  </a:lnTo>
                  <a:lnTo>
                    <a:pt x="240" y="97"/>
                  </a:lnTo>
                  <a:lnTo>
                    <a:pt x="241" y="97"/>
                  </a:lnTo>
                  <a:lnTo>
                    <a:pt x="241" y="98"/>
                  </a:lnTo>
                  <a:lnTo>
                    <a:pt x="240" y="98"/>
                  </a:lnTo>
                  <a:lnTo>
                    <a:pt x="240" y="99"/>
                  </a:lnTo>
                  <a:lnTo>
                    <a:pt x="241" y="99"/>
                  </a:lnTo>
                  <a:lnTo>
                    <a:pt x="241" y="100"/>
                  </a:lnTo>
                  <a:lnTo>
                    <a:pt x="241" y="102"/>
                  </a:lnTo>
                  <a:lnTo>
                    <a:pt x="241" y="103"/>
                  </a:lnTo>
                  <a:lnTo>
                    <a:pt x="241" y="104"/>
                  </a:lnTo>
                  <a:lnTo>
                    <a:pt x="242" y="104"/>
                  </a:lnTo>
                  <a:lnTo>
                    <a:pt x="242" y="106"/>
                  </a:lnTo>
                  <a:lnTo>
                    <a:pt x="241" y="106"/>
                  </a:lnTo>
                  <a:lnTo>
                    <a:pt x="241" y="107"/>
                  </a:lnTo>
                  <a:lnTo>
                    <a:pt x="241" y="108"/>
                  </a:lnTo>
                  <a:lnTo>
                    <a:pt x="240" y="108"/>
                  </a:lnTo>
                  <a:lnTo>
                    <a:pt x="240" y="109"/>
                  </a:lnTo>
                  <a:lnTo>
                    <a:pt x="240" y="111"/>
                  </a:lnTo>
                  <a:lnTo>
                    <a:pt x="241" y="111"/>
                  </a:lnTo>
                  <a:lnTo>
                    <a:pt x="241" y="112"/>
                  </a:lnTo>
                  <a:lnTo>
                    <a:pt x="241" y="113"/>
                  </a:lnTo>
                  <a:lnTo>
                    <a:pt x="240" y="113"/>
                  </a:lnTo>
                  <a:lnTo>
                    <a:pt x="240" y="115"/>
                  </a:lnTo>
                  <a:lnTo>
                    <a:pt x="240" y="116"/>
                  </a:lnTo>
                  <a:lnTo>
                    <a:pt x="241" y="116"/>
                  </a:lnTo>
                  <a:lnTo>
                    <a:pt x="241" y="117"/>
                  </a:lnTo>
                  <a:lnTo>
                    <a:pt x="240" y="117"/>
                  </a:lnTo>
                  <a:lnTo>
                    <a:pt x="238" y="117"/>
                  </a:lnTo>
                  <a:lnTo>
                    <a:pt x="237" y="117"/>
                  </a:lnTo>
                  <a:lnTo>
                    <a:pt x="236" y="117"/>
                  </a:lnTo>
                  <a:lnTo>
                    <a:pt x="236" y="118"/>
                  </a:lnTo>
                  <a:lnTo>
                    <a:pt x="236" y="120"/>
                  </a:lnTo>
                  <a:lnTo>
                    <a:pt x="236" y="121"/>
                  </a:lnTo>
                  <a:lnTo>
                    <a:pt x="236" y="122"/>
                  </a:lnTo>
                  <a:lnTo>
                    <a:pt x="236" y="124"/>
                  </a:lnTo>
                  <a:lnTo>
                    <a:pt x="236" y="124"/>
                  </a:lnTo>
                  <a:lnTo>
                    <a:pt x="236" y="125"/>
                  </a:lnTo>
                  <a:lnTo>
                    <a:pt x="234" y="125"/>
                  </a:lnTo>
                  <a:lnTo>
                    <a:pt x="234" y="126"/>
                  </a:lnTo>
                  <a:lnTo>
                    <a:pt x="234" y="126"/>
                  </a:lnTo>
                  <a:lnTo>
                    <a:pt x="234" y="128"/>
                  </a:lnTo>
                  <a:lnTo>
                    <a:pt x="233" y="128"/>
                  </a:lnTo>
                  <a:lnTo>
                    <a:pt x="233" y="129"/>
                  </a:lnTo>
                  <a:lnTo>
                    <a:pt x="233" y="130"/>
                  </a:lnTo>
                  <a:lnTo>
                    <a:pt x="233" y="131"/>
                  </a:lnTo>
                  <a:lnTo>
                    <a:pt x="233" y="133"/>
                  </a:lnTo>
                  <a:lnTo>
                    <a:pt x="234" y="133"/>
                  </a:lnTo>
                  <a:lnTo>
                    <a:pt x="234" y="134"/>
                  </a:lnTo>
                  <a:lnTo>
                    <a:pt x="234" y="135"/>
                  </a:lnTo>
                  <a:lnTo>
                    <a:pt x="234" y="135"/>
                  </a:lnTo>
                  <a:lnTo>
                    <a:pt x="234" y="137"/>
                  </a:lnTo>
                  <a:lnTo>
                    <a:pt x="236" y="137"/>
                  </a:lnTo>
                  <a:lnTo>
                    <a:pt x="236" y="138"/>
                  </a:lnTo>
                  <a:lnTo>
                    <a:pt x="237" y="138"/>
                  </a:lnTo>
                  <a:lnTo>
                    <a:pt x="238" y="138"/>
                  </a:lnTo>
                  <a:lnTo>
                    <a:pt x="237" y="139"/>
                  </a:lnTo>
                  <a:lnTo>
                    <a:pt x="238" y="139"/>
                  </a:lnTo>
                  <a:lnTo>
                    <a:pt x="238" y="140"/>
                  </a:lnTo>
                  <a:lnTo>
                    <a:pt x="238" y="142"/>
                  </a:lnTo>
                  <a:lnTo>
                    <a:pt x="238" y="143"/>
                  </a:lnTo>
                  <a:lnTo>
                    <a:pt x="238" y="144"/>
                  </a:lnTo>
                  <a:lnTo>
                    <a:pt x="238" y="146"/>
                  </a:lnTo>
                  <a:lnTo>
                    <a:pt x="238" y="147"/>
                  </a:lnTo>
                  <a:lnTo>
                    <a:pt x="238" y="148"/>
                  </a:lnTo>
                  <a:lnTo>
                    <a:pt x="238" y="149"/>
                  </a:lnTo>
                  <a:lnTo>
                    <a:pt x="240" y="149"/>
                  </a:lnTo>
                  <a:lnTo>
                    <a:pt x="240" y="151"/>
                  </a:lnTo>
                  <a:lnTo>
                    <a:pt x="241" y="151"/>
                  </a:lnTo>
                  <a:lnTo>
                    <a:pt x="242" y="151"/>
                  </a:lnTo>
                  <a:lnTo>
                    <a:pt x="242" y="152"/>
                  </a:lnTo>
                  <a:lnTo>
                    <a:pt x="242" y="153"/>
                  </a:lnTo>
                  <a:lnTo>
                    <a:pt x="243" y="153"/>
                  </a:lnTo>
                  <a:lnTo>
                    <a:pt x="245" y="153"/>
                  </a:lnTo>
                  <a:lnTo>
                    <a:pt x="245" y="155"/>
                  </a:lnTo>
                  <a:lnTo>
                    <a:pt x="243" y="155"/>
                  </a:lnTo>
                  <a:lnTo>
                    <a:pt x="243" y="155"/>
                  </a:lnTo>
                  <a:lnTo>
                    <a:pt x="243" y="156"/>
                  </a:lnTo>
                  <a:lnTo>
                    <a:pt x="245" y="156"/>
                  </a:lnTo>
                  <a:lnTo>
                    <a:pt x="245" y="157"/>
                  </a:lnTo>
                  <a:lnTo>
                    <a:pt x="245" y="158"/>
                  </a:lnTo>
                  <a:lnTo>
                    <a:pt x="245" y="160"/>
                  </a:lnTo>
                  <a:lnTo>
                    <a:pt x="246" y="160"/>
                  </a:lnTo>
                  <a:lnTo>
                    <a:pt x="247" y="160"/>
                  </a:lnTo>
                  <a:lnTo>
                    <a:pt x="249" y="160"/>
                  </a:lnTo>
                  <a:lnTo>
                    <a:pt x="250" y="160"/>
                  </a:lnTo>
                  <a:lnTo>
                    <a:pt x="250" y="161"/>
                  </a:lnTo>
                  <a:lnTo>
                    <a:pt x="250" y="162"/>
                  </a:lnTo>
                  <a:lnTo>
                    <a:pt x="251" y="162"/>
                  </a:lnTo>
                  <a:lnTo>
                    <a:pt x="251" y="164"/>
                  </a:lnTo>
                  <a:lnTo>
                    <a:pt x="252" y="164"/>
                  </a:lnTo>
                  <a:lnTo>
                    <a:pt x="252" y="165"/>
                  </a:lnTo>
                  <a:lnTo>
                    <a:pt x="252" y="166"/>
                  </a:lnTo>
                  <a:lnTo>
                    <a:pt x="254" y="166"/>
                  </a:lnTo>
                  <a:lnTo>
                    <a:pt x="255" y="166"/>
                  </a:lnTo>
                  <a:lnTo>
                    <a:pt x="256" y="166"/>
                  </a:lnTo>
                  <a:lnTo>
                    <a:pt x="258" y="166"/>
                  </a:lnTo>
                  <a:lnTo>
                    <a:pt x="259" y="166"/>
                  </a:lnTo>
                  <a:lnTo>
                    <a:pt x="259" y="167"/>
                  </a:lnTo>
                  <a:lnTo>
                    <a:pt x="260" y="167"/>
                  </a:lnTo>
                  <a:lnTo>
                    <a:pt x="260" y="169"/>
                  </a:lnTo>
                  <a:lnTo>
                    <a:pt x="261" y="169"/>
                  </a:lnTo>
                  <a:lnTo>
                    <a:pt x="263" y="169"/>
                  </a:lnTo>
                  <a:lnTo>
                    <a:pt x="263" y="170"/>
                  </a:lnTo>
                  <a:lnTo>
                    <a:pt x="263" y="171"/>
                  </a:lnTo>
                  <a:lnTo>
                    <a:pt x="264" y="171"/>
                  </a:lnTo>
                  <a:lnTo>
                    <a:pt x="264" y="173"/>
                  </a:lnTo>
                  <a:lnTo>
                    <a:pt x="265" y="173"/>
                  </a:lnTo>
                  <a:lnTo>
                    <a:pt x="265" y="174"/>
                  </a:lnTo>
                  <a:lnTo>
                    <a:pt x="265" y="175"/>
                  </a:lnTo>
                  <a:lnTo>
                    <a:pt x="265" y="175"/>
                  </a:lnTo>
                  <a:lnTo>
                    <a:pt x="267" y="175"/>
                  </a:lnTo>
                  <a:lnTo>
                    <a:pt x="267" y="176"/>
                  </a:lnTo>
                  <a:lnTo>
                    <a:pt x="265" y="176"/>
                  </a:lnTo>
                  <a:lnTo>
                    <a:pt x="265" y="178"/>
                  </a:lnTo>
                  <a:lnTo>
                    <a:pt x="267" y="178"/>
                  </a:lnTo>
                  <a:lnTo>
                    <a:pt x="268" y="178"/>
                  </a:lnTo>
                  <a:lnTo>
                    <a:pt x="268" y="179"/>
                  </a:lnTo>
                  <a:lnTo>
                    <a:pt x="269" y="179"/>
                  </a:lnTo>
                  <a:lnTo>
                    <a:pt x="269" y="180"/>
                  </a:lnTo>
                  <a:lnTo>
                    <a:pt x="270" y="180"/>
                  </a:lnTo>
                  <a:lnTo>
                    <a:pt x="270" y="182"/>
                  </a:lnTo>
                  <a:lnTo>
                    <a:pt x="272" y="182"/>
                  </a:lnTo>
                  <a:lnTo>
                    <a:pt x="272" y="183"/>
                  </a:lnTo>
                  <a:lnTo>
                    <a:pt x="273" y="183"/>
                  </a:lnTo>
                  <a:lnTo>
                    <a:pt x="273" y="182"/>
                  </a:lnTo>
                  <a:lnTo>
                    <a:pt x="273" y="180"/>
                  </a:lnTo>
                  <a:lnTo>
                    <a:pt x="274" y="180"/>
                  </a:lnTo>
                  <a:lnTo>
                    <a:pt x="276" y="180"/>
                  </a:lnTo>
                  <a:lnTo>
                    <a:pt x="276" y="182"/>
                  </a:lnTo>
                  <a:lnTo>
                    <a:pt x="276" y="183"/>
                  </a:lnTo>
                  <a:lnTo>
                    <a:pt x="276" y="184"/>
                  </a:lnTo>
                  <a:lnTo>
                    <a:pt x="274" y="184"/>
                  </a:lnTo>
                  <a:lnTo>
                    <a:pt x="274" y="185"/>
                  </a:lnTo>
                  <a:lnTo>
                    <a:pt x="274" y="185"/>
                  </a:lnTo>
                  <a:lnTo>
                    <a:pt x="274" y="187"/>
                  </a:lnTo>
                  <a:lnTo>
                    <a:pt x="276" y="187"/>
                  </a:lnTo>
                  <a:lnTo>
                    <a:pt x="276" y="188"/>
                  </a:lnTo>
                  <a:lnTo>
                    <a:pt x="276" y="189"/>
                  </a:lnTo>
                  <a:lnTo>
                    <a:pt x="276" y="191"/>
                  </a:lnTo>
                  <a:lnTo>
                    <a:pt x="277" y="191"/>
                  </a:lnTo>
                  <a:lnTo>
                    <a:pt x="277" y="189"/>
                  </a:lnTo>
                  <a:lnTo>
                    <a:pt x="278" y="189"/>
                  </a:lnTo>
                  <a:lnTo>
                    <a:pt x="279" y="189"/>
                  </a:lnTo>
                  <a:lnTo>
                    <a:pt x="281" y="189"/>
                  </a:lnTo>
                  <a:lnTo>
                    <a:pt x="281" y="188"/>
                  </a:lnTo>
                  <a:lnTo>
                    <a:pt x="282" y="188"/>
                  </a:lnTo>
                  <a:lnTo>
                    <a:pt x="283" y="188"/>
                  </a:lnTo>
                  <a:lnTo>
                    <a:pt x="285" y="188"/>
                  </a:lnTo>
                  <a:lnTo>
                    <a:pt x="285" y="187"/>
                  </a:lnTo>
                  <a:lnTo>
                    <a:pt x="286" y="187"/>
                  </a:lnTo>
                  <a:lnTo>
                    <a:pt x="287" y="187"/>
                  </a:lnTo>
                  <a:lnTo>
                    <a:pt x="287" y="188"/>
                  </a:lnTo>
                  <a:lnTo>
                    <a:pt x="287" y="189"/>
                  </a:lnTo>
                  <a:lnTo>
                    <a:pt x="287" y="191"/>
                  </a:lnTo>
                  <a:lnTo>
                    <a:pt x="286" y="191"/>
                  </a:lnTo>
                  <a:lnTo>
                    <a:pt x="286" y="192"/>
                  </a:lnTo>
                  <a:lnTo>
                    <a:pt x="286" y="193"/>
                  </a:lnTo>
                  <a:lnTo>
                    <a:pt x="286" y="194"/>
                  </a:lnTo>
                  <a:lnTo>
                    <a:pt x="287" y="194"/>
                  </a:lnTo>
                  <a:lnTo>
                    <a:pt x="287" y="196"/>
                  </a:lnTo>
                  <a:lnTo>
                    <a:pt x="287" y="197"/>
                  </a:lnTo>
                  <a:lnTo>
                    <a:pt x="286" y="197"/>
                  </a:lnTo>
                  <a:lnTo>
                    <a:pt x="286" y="198"/>
                  </a:lnTo>
                  <a:lnTo>
                    <a:pt x="286" y="200"/>
                  </a:lnTo>
                  <a:lnTo>
                    <a:pt x="286" y="201"/>
                  </a:lnTo>
                  <a:lnTo>
                    <a:pt x="286" y="202"/>
                  </a:lnTo>
                  <a:lnTo>
                    <a:pt x="287" y="202"/>
                  </a:lnTo>
                  <a:lnTo>
                    <a:pt x="287" y="203"/>
                  </a:lnTo>
                  <a:lnTo>
                    <a:pt x="287" y="205"/>
                  </a:lnTo>
                  <a:lnTo>
                    <a:pt x="286" y="205"/>
                  </a:lnTo>
                  <a:lnTo>
                    <a:pt x="286" y="206"/>
                  </a:lnTo>
                  <a:lnTo>
                    <a:pt x="286" y="207"/>
                  </a:lnTo>
                  <a:lnTo>
                    <a:pt x="286" y="209"/>
                  </a:lnTo>
                  <a:lnTo>
                    <a:pt x="286" y="210"/>
                  </a:lnTo>
                  <a:lnTo>
                    <a:pt x="286" y="211"/>
                  </a:lnTo>
                  <a:lnTo>
                    <a:pt x="285" y="211"/>
                  </a:lnTo>
                  <a:lnTo>
                    <a:pt x="283" y="211"/>
                  </a:lnTo>
                  <a:lnTo>
                    <a:pt x="283" y="213"/>
                  </a:lnTo>
                  <a:lnTo>
                    <a:pt x="285" y="213"/>
                  </a:lnTo>
                  <a:lnTo>
                    <a:pt x="285" y="214"/>
                  </a:lnTo>
                  <a:lnTo>
                    <a:pt x="285" y="215"/>
                  </a:lnTo>
                  <a:lnTo>
                    <a:pt x="283" y="215"/>
                  </a:lnTo>
                  <a:lnTo>
                    <a:pt x="282" y="215"/>
                  </a:lnTo>
                  <a:lnTo>
                    <a:pt x="282" y="216"/>
                  </a:lnTo>
                  <a:lnTo>
                    <a:pt x="281" y="216"/>
                  </a:lnTo>
                  <a:lnTo>
                    <a:pt x="281" y="215"/>
                  </a:lnTo>
                  <a:lnTo>
                    <a:pt x="281" y="214"/>
                  </a:lnTo>
                  <a:lnTo>
                    <a:pt x="279" y="214"/>
                  </a:lnTo>
                  <a:lnTo>
                    <a:pt x="279" y="215"/>
                  </a:lnTo>
                  <a:lnTo>
                    <a:pt x="278" y="215"/>
                  </a:lnTo>
                  <a:lnTo>
                    <a:pt x="277" y="215"/>
                  </a:lnTo>
                  <a:lnTo>
                    <a:pt x="277" y="214"/>
                  </a:lnTo>
                  <a:lnTo>
                    <a:pt x="277" y="213"/>
                  </a:lnTo>
                  <a:lnTo>
                    <a:pt x="276" y="213"/>
                  </a:lnTo>
                  <a:lnTo>
                    <a:pt x="276" y="211"/>
                  </a:lnTo>
                  <a:lnTo>
                    <a:pt x="276" y="210"/>
                  </a:lnTo>
                  <a:lnTo>
                    <a:pt x="276" y="209"/>
                  </a:lnTo>
                  <a:lnTo>
                    <a:pt x="276" y="207"/>
                  </a:lnTo>
                  <a:lnTo>
                    <a:pt x="276" y="206"/>
                  </a:lnTo>
                  <a:lnTo>
                    <a:pt x="276" y="205"/>
                  </a:lnTo>
                  <a:lnTo>
                    <a:pt x="277" y="205"/>
                  </a:lnTo>
                  <a:lnTo>
                    <a:pt x="277" y="203"/>
                  </a:lnTo>
                  <a:lnTo>
                    <a:pt x="277" y="202"/>
                  </a:lnTo>
                  <a:lnTo>
                    <a:pt x="276" y="202"/>
                  </a:lnTo>
                  <a:lnTo>
                    <a:pt x="276" y="203"/>
                  </a:lnTo>
                  <a:lnTo>
                    <a:pt x="274" y="203"/>
                  </a:lnTo>
                  <a:lnTo>
                    <a:pt x="274" y="205"/>
                  </a:lnTo>
                  <a:lnTo>
                    <a:pt x="274" y="206"/>
                  </a:lnTo>
                  <a:lnTo>
                    <a:pt x="273" y="206"/>
                  </a:lnTo>
                  <a:lnTo>
                    <a:pt x="273" y="207"/>
                  </a:lnTo>
                  <a:lnTo>
                    <a:pt x="273" y="209"/>
                  </a:lnTo>
                  <a:lnTo>
                    <a:pt x="273" y="210"/>
                  </a:lnTo>
                  <a:lnTo>
                    <a:pt x="272" y="210"/>
                  </a:lnTo>
                  <a:lnTo>
                    <a:pt x="272" y="211"/>
                  </a:lnTo>
                  <a:lnTo>
                    <a:pt x="270" y="211"/>
                  </a:lnTo>
                  <a:lnTo>
                    <a:pt x="270" y="213"/>
                  </a:lnTo>
                  <a:lnTo>
                    <a:pt x="270" y="214"/>
                  </a:lnTo>
                  <a:lnTo>
                    <a:pt x="270" y="215"/>
                  </a:lnTo>
                  <a:lnTo>
                    <a:pt x="269" y="215"/>
                  </a:lnTo>
                  <a:lnTo>
                    <a:pt x="269" y="214"/>
                  </a:lnTo>
                  <a:lnTo>
                    <a:pt x="269" y="213"/>
                  </a:lnTo>
                  <a:lnTo>
                    <a:pt x="269" y="211"/>
                  </a:lnTo>
                  <a:lnTo>
                    <a:pt x="269" y="210"/>
                  </a:lnTo>
                  <a:lnTo>
                    <a:pt x="268" y="210"/>
                  </a:lnTo>
                  <a:lnTo>
                    <a:pt x="267" y="209"/>
                  </a:lnTo>
                  <a:lnTo>
                    <a:pt x="267" y="210"/>
                  </a:lnTo>
                  <a:lnTo>
                    <a:pt x="265" y="210"/>
                  </a:lnTo>
                  <a:lnTo>
                    <a:pt x="265" y="209"/>
                  </a:lnTo>
                  <a:lnTo>
                    <a:pt x="265" y="207"/>
                  </a:lnTo>
                  <a:lnTo>
                    <a:pt x="265" y="206"/>
                  </a:lnTo>
                  <a:lnTo>
                    <a:pt x="265" y="205"/>
                  </a:lnTo>
                  <a:lnTo>
                    <a:pt x="265" y="203"/>
                  </a:lnTo>
                  <a:lnTo>
                    <a:pt x="265" y="202"/>
                  </a:lnTo>
                  <a:lnTo>
                    <a:pt x="265" y="201"/>
                  </a:lnTo>
                  <a:lnTo>
                    <a:pt x="265" y="200"/>
                  </a:lnTo>
                  <a:lnTo>
                    <a:pt x="265" y="200"/>
                  </a:lnTo>
                  <a:lnTo>
                    <a:pt x="265" y="201"/>
                  </a:lnTo>
                  <a:lnTo>
                    <a:pt x="265" y="202"/>
                  </a:lnTo>
                  <a:lnTo>
                    <a:pt x="265" y="203"/>
                  </a:lnTo>
                  <a:lnTo>
                    <a:pt x="264" y="203"/>
                  </a:lnTo>
                  <a:lnTo>
                    <a:pt x="264" y="202"/>
                  </a:lnTo>
                  <a:lnTo>
                    <a:pt x="264" y="201"/>
                  </a:lnTo>
                  <a:lnTo>
                    <a:pt x="264" y="200"/>
                  </a:lnTo>
                  <a:lnTo>
                    <a:pt x="263" y="200"/>
                  </a:lnTo>
                  <a:lnTo>
                    <a:pt x="263" y="201"/>
                  </a:lnTo>
                  <a:lnTo>
                    <a:pt x="263" y="202"/>
                  </a:lnTo>
                  <a:lnTo>
                    <a:pt x="261" y="202"/>
                  </a:lnTo>
                  <a:lnTo>
                    <a:pt x="260" y="202"/>
                  </a:lnTo>
                  <a:lnTo>
                    <a:pt x="260" y="203"/>
                  </a:lnTo>
                  <a:lnTo>
                    <a:pt x="260" y="205"/>
                  </a:lnTo>
                  <a:lnTo>
                    <a:pt x="260" y="206"/>
                  </a:lnTo>
                  <a:lnTo>
                    <a:pt x="259" y="206"/>
                  </a:lnTo>
                  <a:lnTo>
                    <a:pt x="259" y="205"/>
                  </a:lnTo>
                  <a:lnTo>
                    <a:pt x="258" y="205"/>
                  </a:lnTo>
                  <a:lnTo>
                    <a:pt x="256" y="205"/>
                  </a:lnTo>
                  <a:lnTo>
                    <a:pt x="256" y="206"/>
                  </a:lnTo>
                  <a:lnTo>
                    <a:pt x="256" y="207"/>
                  </a:lnTo>
                  <a:lnTo>
                    <a:pt x="255" y="207"/>
                  </a:lnTo>
                  <a:lnTo>
                    <a:pt x="254" y="207"/>
                  </a:lnTo>
                  <a:lnTo>
                    <a:pt x="254" y="206"/>
                  </a:lnTo>
                  <a:lnTo>
                    <a:pt x="254" y="205"/>
                  </a:lnTo>
                  <a:lnTo>
                    <a:pt x="252" y="205"/>
                  </a:lnTo>
                  <a:lnTo>
                    <a:pt x="252" y="206"/>
                  </a:lnTo>
                  <a:lnTo>
                    <a:pt x="252" y="207"/>
                  </a:lnTo>
                  <a:lnTo>
                    <a:pt x="254" y="207"/>
                  </a:lnTo>
                  <a:lnTo>
                    <a:pt x="254" y="209"/>
                  </a:lnTo>
                  <a:lnTo>
                    <a:pt x="254" y="210"/>
                  </a:lnTo>
                  <a:lnTo>
                    <a:pt x="255" y="210"/>
                  </a:lnTo>
                  <a:lnTo>
                    <a:pt x="256" y="210"/>
                  </a:lnTo>
                  <a:lnTo>
                    <a:pt x="256" y="211"/>
                  </a:lnTo>
                  <a:lnTo>
                    <a:pt x="255" y="211"/>
                  </a:lnTo>
                  <a:lnTo>
                    <a:pt x="255" y="213"/>
                  </a:lnTo>
                  <a:lnTo>
                    <a:pt x="255" y="214"/>
                  </a:lnTo>
                  <a:lnTo>
                    <a:pt x="255" y="215"/>
                  </a:lnTo>
                  <a:lnTo>
                    <a:pt x="255" y="216"/>
                  </a:lnTo>
                  <a:lnTo>
                    <a:pt x="254" y="216"/>
                  </a:lnTo>
                  <a:lnTo>
                    <a:pt x="254" y="216"/>
                  </a:lnTo>
                  <a:lnTo>
                    <a:pt x="252" y="216"/>
                  </a:lnTo>
                  <a:lnTo>
                    <a:pt x="251" y="216"/>
                  </a:lnTo>
                  <a:lnTo>
                    <a:pt x="251" y="216"/>
                  </a:lnTo>
                  <a:lnTo>
                    <a:pt x="250" y="216"/>
                  </a:lnTo>
                  <a:lnTo>
                    <a:pt x="250" y="216"/>
                  </a:lnTo>
                  <a:lnTo>
                    <a:pt x="249" y="216"/>
                  </a:lnTo>
                  <a:lnTo>
                    <a:pt x="249" y="216"/>
                  </a:lnTo>
                  <a:lnTo>
                    <a:pt x="247" y="216"/>
                  </a:lnTo>
                  <a:lnTo>
                    <a:pt x="246" y="216"/>
                  </a:lnTo>
                  <a:lnTo>
                    <a:pt x="246" y="215"/>
                  </a:lnTo>
                  <a:lnTo>
                    <a:pt x="246" y="214"/>
                  </a:lnTo>
                  <a:lnTo>
                    <a:pt x="245" y="214"/>
                  </a:lnTo>
                  <a:lnTo>
                    <a:pt x="243" y="214"/>
                  </a:lnTo>
                  <a:lnTo>
                    <a:pt x="243" y="213"/>
                  </a:lnTo>
                  <a:lnTo>
                    <a:pt x="242" y="213"/>
                  </a:lnTo>
                  <a:lnTo>
                    <a:pt x="242" y="211"/>
                  </a:lnTo>
                  <a:lnTo>
                    <a:pt x="242" y="210"/>
                  </a:lnTo>
                  <a:lnTo>
                    <a:pt x="242" y="209"/>
                  </a:lnTo>
                  <a:lnTo>
                    <a:pt x="241" y="209"/>
                  </a:lnTo>
                  <a:lnTo>
                    <a:pt x="241" y="207"/>
                  </a:lnTo>
                  <a:lnTo>
                    <a:pt x="240" y="207"/>
                  </a:lnTo>
                  <a:lnTo>
                    <a:pt x="238" y="207"/>
                  </a:lnTo>
                  <a:lnTo>
                    <a:pt x="238" y="206"/>
                  </a:lnTo>
                  <a:lnTo>
                    <a:pt x="237" y="206"/>
                  </a:lnTo>
                  <a:lnTo>
                    <a:pt x="236" y="206"/>
                  </a:lnTo>
                  <a:lnTo>
                    <a:pt x="236" y="205"/>
                  </a:lnTo>
                  <a:lnTo>
                    <a:pt x="234" y="205"/>
                  </a:lnTo>
                  <a:lnTo>
                    <a:pt x="234" y="206"/>
                  </a:lnTo>
                  <a:lnTo>
                    <a:pt x="236" y="206"/>
                  </a:lnTo>
                  <a:lnTo>
                    <a:pt x="236" y="207"/>
                  </a:lnTo>
                  <a:lnTo>
                    <a:pt x="236" y="209"/>
                  </a:lnTo>
                  <a:lnTo>
                    <a:pt x="237" y="207"/>
                  </a:lnTo>
                  <a:lnTo>
                    <a:pt x="237" y="209"/>
                  </a:lnTo>
                  <a:lnTo>
                    <a:pt x="237" y="210"/>
                  </a:lnTo>
                  <a:lnTo>
                    <a:pt x="236" y="210"/>
                  </a:lnTo>
                  <a:lnTo>
                    <a:pt x="236" y="211"/>
                  </a:lnTo>
                  <a:lnTo>
                    <a:pt x="237" y="211"/>
                  </a:lnTo>
                  <a:lnTo>
                    <a:pt x="237" y="210"/>
                  </a:lnTo>
                  <a:lnTo>
                    <a:pt x="238" y="210"/>
                  </a:lnTo>
                  <a:lnTo>
                    <a:pt x="238" y="211"/>
                  </a:lnTo>
                  <a:lnTo>
                    <a:pt x="238" y="213"/>
                  </a:lnTo>
                  <a:lnTo>
                    <a:pt x="238" y="214"/>
                  </a:lnTo>
                  <a:lnTo>
                    <a:pt x="240" y="214"/>
                  </a:lnTo>
                  <a:lnTo>
                    <a:pt x="241" y="214"/>
                  </a:lnTo>
                  <a:lnTo>
                    <a:pt x="241" y="215"/>
                  </a:lnTo>
                  <a:lnTo>
                    <a:pt x="241" y="216"/>
                  </a:lnTo>
                  <a:lnTo>
                    <a:pt x="241" y="216"/>
                  </a:lnTo>
                  <a:lnTo>
                    <a:pt x="241" y="218"/>
                  </a:lnTo>
                  <a:lnTo>
                    <a:pt x="242" y="218"/>
                  </a:lnTo>
                  <a:lnTo>
                    <a:pt x="242" y="216"/>
                  </a:lnTo>
                  <a:lnTo>
                    <a:pt x="243" y="216"/>
                  </a:lnTo>
                  <a:lnTo>
                    <a:pt x="243" y="218"/>
                  </a:lnTo>
                  <a:lnTo>
                    <a:pt x="243" y="219"/>
                  </a:lnTo>
                  <a:lnTo>
                    <a:pt x="243" y="220"/>
                  </a:lnTo>
                  <a:lnTo>
                    <a:pt x="243" y="222"/>
                  </a:lnTo>
                  <a:lnTo>
                    <a:pt x="243" y="223"/>
                  </a:lnTo>
                  <a:lnTo>
                    <a:pt x="243" y="224"/>
                  </a:lnTo>
                  <a:lnTo>
                    <a:pt x="242" y="224"/>
                  </a:lnTo>
                  <a:lnTo>
                    <a:pt x="242" y="225"/>
                  </a:lnTo>
                  <a:lnTo>
                    <a:pt x="242" y="227"/>
                  </a:lnTo>
                  <a:lnTo>
                    <a:pt x="242" y="228"/>
                  </a:lnTo>
                  <a:lnTo>
                    <a:pt x="242" y="229"/>
                  </a:lnTo>
                  <a:lnTo>
                    <a:pt x="242" y="231"/>
                  </a:lnTo>
                  <a:lnTo>
                    <a:pt x="241" y="231"/>
                  </a:lnTo>
                  <a:lnTo>
                    <a:pt x="241" y="232"/>
                  </a:lnTo>
                  <a:lnTo>
                    <a:pt x="240" y="232"/>
                  </a:lnTo>
                  <a:lnTo>
                    <a:pt x="240" y="233"/>
                  </a:lnTo>
                  <a:lnTo>
                    <a:pt x="238" y="233"/>
                  </a:lnTo>
                  <a:lnTo>
                    <a:pt x="237" y="233"/>
                  </a:lnTo>
                  <a:lnTo>
                    <a:pt x="237" y="234"/>
                  </a:lnTo>
                  <a:lnTo>
                    <a:pt x="237" y="236"/>
                  </a:lnTo>
                  <a:lnTo>
                    <a:pt x="237" y="237"/>
                  </a:lnTo>
                  <a:lnTo>
                    <a:pt x="238" y="237"/>
                  </a:lnTo>
                  <a:lnTo>
                    <a:pt x="238" y="236"/>
                  </a:lnTo>
                  <a:lnTo>
                    <a:pt x="238" y="234"/>
                  </a:lnTo>
                  <a:lnTo>
                    <a:pt x="240" y="234"/>
                  </a:lnTo>
                  <a:lnTo>
                    <a:pt x="241" y="234"/>
                  </a:lnTo>
                  <a:lnTo>
                    <a:pt x="241" y="233"/>
                  </a:lnTo>
                  <a:lnTo>
                    <a:pt x="242" y="233"/>
                  </a:lnTo>
                  <a:lnTo>
                    <a:pt x="242" y="232"/>
                  </a:lnTo>
                  <a:lnTo>
                    <a:pt x="242" y="231"/>
                  </a:lnTo>
                  <a:lnTo>
                    <a:pt x="243" y="231"/>
                  </a:lnTo>
                  <a:lnTo>
                    <a:pt x="243" y="229"/>
                  </a:lnTo>
                  <a:lnTo>
                    <a:pt x="243" y="228"/>
                  </a:lnTo>
                  <a:lnTo>
                    <a:pt x="243" y="227"/>
                  </a:lnTo>
                  <a:lnTo>
                    <a:pt x="245" y="227"/>
                  </a:lnTo>
                  <a:lnTo>
                    <a:pt x="245" y="228"/>
                  </a:lnTo>
                  <a:lnTo>
                    <a:pt x="246" y="228"/>
                  </a:lnTo>
                  <a:lnTo>
                    <a:pt x="246" y="227"/>
                  </a:lnTo>
                  <a:lnTo>
                    <a:pt x="246" y="225"/>
                  </a:lnTo>
                  <a:lnTo>
                    <a:pt x="246" y="224"/>
                  </a:lnTo>
                  <a:lnTo>
                    <a:pt x="247" y="224"/>
                  </a:lnTo>
                  <a:lnTo>
                    <a:pt x="249" y="224"/>
                  </a:lnTo>
                  <a:lnTo>
                    <a:pt x="250" y="224"/>
                  </a:lnTo>
                  <a:lnTo>
                    <a:pt x="250" y="223"/>
                  </a:lnTo>
                  <a:lnTo>
                    <a:pt x="251" y="223"/>
                  </a:lnTo>
                  <a:lnTo>
                    <a:pt x="252" y="223"/>
                  </a:lnTo>
                  <a:lnTo>
                    <a:pt x="252" y="224"/>
                  </a:lnTo>
                  <a:lnTo>
                    <a:pt x="254" y="224"/>
                  </a:lnTo>
                  <a:lnTo>
                    <a:pt x="254" y="223"/>
                  </a:lnTo>
                  <a:lnTo>
                    <a:pt x="254" y="222"/>
                  </a:lnTo>
                  <a:lnTo>
                    <a:pt x="254" y="220"/>
                  </a:lnTo>
                  <a:lnTo>
                    <a:pt x="255" y="220"/>
                  </a:lnTo>
                  <a:lnTo>
                    <a:pt x="256" y="220"/>
                  </a:lnTo>
                  <a:lnTo>
                    <a:pt x="258" y="220"/>
                  </a:lnTo>
                  <a:lnTo>
                    <a:pt x="259" y="220"/>
                  </a:lnTo>
                  <a:lnTo>
                    <a:pt x="260" y="220"/>
                  </a:lnTo>
                  <a:lnTo>
                    <a:pt x="260" y="222"/>
                  </a:lnTo>
                  <a:lnTo>
                    <a:pt x="261" y="222"/>
                  </a:lnTo>
                  <a:lnTo>
                    <a:pt x="263" y="223"/>
                  </a:lnTo>
                  <a:lnTo>
                    <a:pt x="264" y="223"/>
                  </a:lnTo>
                  <a:lnTo>
                    <a:pt x="264" y="224"/>
                  </a:lnTo>
                  <a:lnTo>
                    <a:pt x="264" y="225"/>
                  </a:lnTo>
                  <a:lnTo>
                    <a:pt x="264" y="227"/>
                  </a:lnTo>
                  <a:lnTo>
                    <a:pt x="263" y="227"/>
                  </a:lnTo>
                  <a:lnTo>
                    <a:pt x="261" y="227"/>
                  </a:lnTo>
                  <a:lnTo>
                    <a:pt x="261" y="228"/>
                  </a:lnTo>
                  <a:lnTo>
                    <a:pt x="261" y="229"/>
                  </a:lnTo>
                  <a:lnTo>
                    <a:pt x="260" y="229"/>
                  </a:lnTo>
                  <a:lnTo>
                    <a:pt x="259" y="229"/>
                  </a:lnTo>
                  <a:lnTo>
                    <a:pt x="259" y="231"/>
                  </a:lnTo>
                  <a:lnTo>
                    <a:pt x="260" y="231"/>
                  </a:lnTo>
                  <a:lnTo>
                    <a:pt x="261" y="231"/>
                  </a:lnTo>
                  <a:lnTo>
                    <a:pt x="261" y="232"/>
                  </a:lnTo>
                  <a:lnTo>
                    <a:pt x="261" y="233"/>
                  </a:lnTo>
                  <a:lnTo>
                    <a:pt x="260" y="233"/>
                  </a:lnTo>
                  <a:lnTo>
                    <a:pt x="260" y="234"/>
                  </a:lnTo>
                  <a:lnTo>
                    <a:pt x="259" y="234"/>
                  </a:lnTo>
                  <a:lnTo>
                    <a:pt x="260" y="236"/>
                  </a:lnTo>
                  <a:lnTo>
                    <a:pt x="259" y="236"/>
                  </a:lnTo>
                  <a:lnTo>
                    <a:pt x="259" y="234"/>
                  </a:lnTo>
                  <a:lnTo>
                    <a:pt x="259" y="233"/>
                  </a:lnTo>
                  <a:lnTo>
                    <a:pt x="259" y="232"/>
                  </a:lnTo>
                  <a:lnTo>
                    <a:pt x="258" y="232"/>
                  </a:lnTo>
                  <a:lnTo>
                    <a:pt x="258" y="233"/>
                  </a:lnTo>
                  <a:lnTo>
                    <a:pt x="258" y="234"/>
                  </a:lnTo>
                  <a:lnTo>
                    <a:pt x="256" y="234"/>
                  </a:lnTo>
                  <a:lnTo>
                    <a:pt x="256" y="236"/>
                  </a:lnTo>
                  <a:lnTo>
                    <a:pt x="258" y="236"/>
                  </a:lnTo>
                  <a:lnTo>
                    <a:pt x="258" y="237"/>
                  </a:lnTo>
                  <a:lnTo>
                    <a:pt x="259" y="237"/>
                  </a:lnTo>
                  <a:lnTo>
                    <a:pt x="260" y="237"/>
                  </a:lnTo>
                  <a:lnTo>
                    <a:pt x="260" y="236"/>
                  </a:lnTo>
                  <a:lnTo>
                    <a:pt x="261" y="236"/>
                  </a:lnTo>
                  <a:lnTo>
                    <a:pt x="261" y="234"/>
                  </a:lnTo>
                  <a:lnTo>
                    <a:pt x="263" y="234"/>
                  </a:lnTo>
                  <a:lnTo>
                    <a:pt x="263" y="236"/>
                  </a:lnTo>
                  <a:lnTo>
                    <a:pt x="264" y="236"/>
                  </a:lnTo>
                  <a:lnTo>
                    <a:pt x="264" y="237"/>
                  </a:lnTo>
                  <a:lnTo>
                    <a:pt x="264" y="238"/>
                  </a:lnTo>
                  <a:lnTo>
                    <a:pt x="265" y="238"/>
                  </a:lnTo>
                  <a:lnTo>
                    <a:pt x="265" y="240"/>
                  </a:lnTo>
                  <a:lnTo>
                    <a:pt x="265" y="241"/>
                  </a:lnTo>
                  <a:lnTo>
                    <a:pt x="265" y="242"/>
                  </a:lnTo>
                  <a:lnTo>
                    <a:pt x="264" y="242"/>
                  </a:lnTo>
                  <a:lnTo>
                    <a:pt x="264" y="243"/>
                  </a:lnTo>
                  <a:lnTo>
                    <a:pt x="264" y="245"/>
                  </a:lnTo>
                  <a:lnTo>
                    <a:pt x="263" y="245"/>
                  </a:lnTo>
                  <a:lnTo>
                    <a:pt x="263" y="246"/>
                  </a:lnTo>
                  <a:lnTo>
                    <a:pt x="263" y="247"/>
                  </a:lnTo>
                  <a:lnTo>
                    <a:pt x="263" y="247"/>
                  </a:lnTo>
                  <a:lnTo>
                    <a:pt x="261" y="247"/>
                  </a:lnTo>
                  <a:lnTo>
                    <a:pt x="260" y="247"/>
                  </a:lnTo>
                  <a:lnTo>
                    <a:pt x="260" y="249"/>
                  </a:lnTo>
                  <a:lnTo>
                    <a:pt x="259" y="249"/>
                  </a:lnTo>
                  <a:lnTo>
                    <a:pt x="259" y="247"/>
                  </a:lnTo>
                  <a:lnTo>
                    <a:pt x="258" y="247"/>
                  </a:lnTo>
                  <a:lnTo>
                    <a:pt x="256" y="247"/>
                  </a:lnTo>
                  <a:lnTo>
                    <a:pt x="256" y="249"/>
                  </a:lnTo>
                  <a:lnTo>
                    <a:pt x="255" y="249"/>
                  </a:lnTo>
                  <a:lnTo>
                    <a:pt x="254" y="249"/>
                  </a:lnTo>
                  <a:lnTo>
                    <a:pt x="252" y="249"/>
                  </a:lnTo>
                  <a:lnTo>
                    <a:pt x="251" y="249"/>
                  </a:lnTo>
                  <a:lnTo>
                    <a:pt x="251" y="250"/>
                  </a:lnTo>
                  <a:lnTo>
                    <a:pt x="250" y="250"/>
                  </a:lnTo>
                  <a:lnTo>
                    <a:pt x="250" y="251"/>
                  </a:lnTo>
                  <a:lnTo>
                    <a:pt x="249" y="251"/>
                  </a:lnTo>
                  <a:lnTo>
                    <a:pt x="249" y="252"/>
                  </a:lnTo>
                  <a:lnTo>
                    <a:pt x="247" y="252"/>
                  </a:lnTo>
                  <a:lnTo>
                    <a:pt x="246" y="252"/>
                  </a:lnTo>
                  <a:lnTo>
                    <a:pt x="246" y="251"/>
                  </a:lnTo>
                  <a:lnTo>
                    <a:pt x="245" y="251"/>
                  </a:lnTo>
                  <a:lnTo>
                    <a:pt x="245" y="250"/>
                  </a:lnTo>
                  <a:lnTo>
                    <a:pt x="243" y="250"/>
                  </a:lnTo>
                  <a:lnTo>
                    <a:pt x="243" y="251"/>
                  </a:lnTo>
                  <a:lnTo>
                    <a:pt x="243" y="252"/>
                  </a:lnTo>
                  <a:lnTo>
                    <a:pt x="245" y="252"/>
                  </a:lnTo>
                  <a:lnTo>
                    <a:pt x="246" y="252"/>
                  </a:lnTo>
                  <a:lnTo>
                    <a:pt x="246" y="254"/>
                  </a:lnTo>
                  <a:lnTo>
                    <a:pt x="246" y="255"/>
                  </a:lnTo>
                  <a:lnTo>
                    <a:pt x="245" y="255"/>
                  </a:lnTo>
                  <a:lnTo>
                    <a:pt x="245" y="254"/>
                  </a:lnTo>
                  <a:lnTo>
                    <a:pt x="243" y="254"/>
                  </a:lnTo>
                  <a:lnTo>
                    <a:pt x="243" y="255"/>
                  </a:lnTo>
                  <a:lnTo>
                    <a:pt x="242" y="255"/>
                  </a:lnTo>
                  <a:lnTo>
                    <a:pt x="242" y="254"/>
                  </a:lnTo>
                  <a:lnTo>
                    <a:pt x="241" y="254"/>
                  </a:lnTo>
                  <a:lnTo>
                    <a:pt x="240" y="254"/>
                  </a:lnTo>
                  <a:lnTo>
                    <a:pt x="240" y="255"/>
                  </a:lnTo>
                  <a:lnTo>
                    <a:pt x="238" y="255"/>
                  </a:lnTo>
                  <a:lnTo>
                    <a:pt x="237" y="255"/>
                  </a:lnTo>
                  <a:lnTo>
                    <a:pt x="237" y="254"/>
                  </a:lnTo>
                  <a:lnTo>
                    <a:pt x="236" y="252"/>
                  </a:lnTo>
                  <a:lnTo>
                    <a:pt x="236" y="251"/>
                  </a:lnTo>
                  <a:lnTo>
                    <a:pt x="234" y="251"/>
                  </a:lnTo>
                  <a:lnTo>
                    <a:pt x="234" y="252"/>
                  </a:lnTo>
                  <a:lnTo>
                    <a:pt x="234" y="252"/>
                  </a:lnTo>
                  <a:lnTo>
                    <a:pt x="233" y="252"/>
                  </a:lnTo>
                  <a:lnTo>
                    <a:pt x="233" y="251"/>
                  </a:lnTo>
                  <a:lnTo>
                    <a:pt x="232" y="251"/>
                  </a:lnTo>
                  <a:lnTo>
                    <a:pt x="232" y="252"/>
                  </a:lnTo>
                  <a:lnTo>
                    <a:pt x="232" y="254"/>
                  </a:lnTo>
                  <a:lnTo>
                    <a:pt x="231" y="254"/>
                  </a:lnTo>
                  <a:lnTo>
                    <a:pt x="231" y="252"/>
                  </a:lnTo>
                  <a:lnTo>
                    <a:pt x="229" y="252"/>
                  </a:lnTo>
                  <a:lnTo>
                    <a:pt x="229" y="251"/>
                  </a:lnTo>
                  <a:lnTo>
                    <a:pt x="228" y="251"/>
                  </a:lnTo>
                  <a:lnTo>
                    <a:pt x="227" y="251"/>
                  </a:lnTo>
                  <a:lnTo>
                    <a:pt x="225" y="251"/>
                  </a:lnTo>
                  <a:lnTo>
                    <a:pt x="225" y="250"/>
                  </a:lnTo>
                  <a:lnTo>
                    <a:pt x="224" y="250"/>
                  </a:lnTo>
                  <a:lnTo>
                    <a:pt x="223" y="250"/>
                  </a:lnTo>
                  <a:lnTo>
                    <a:pt x="223" y="249"/>
                  </a:lnTo>
                  <a:lnTo>
                    <a:pt x="222" y="249"/>
                  </a:lnTo>
                  <a:lnTo>
                    <a:pt x="222" y="247"/>
                  </a:lnTo>
                  <a:lnTo>
                    <a:pt x="220" y="247"/>
                  </a:lnTo>
                  <a:lnTo>
                    <a:pt x="219" y="247"/>
                  </a:lnTo>
                  <a:lnTo>
                    <a:pt x="218" y="247"/>
                  </a:lnTo>
                  <a:lnTo>
                    <a:pt x="218" y="247"/>
                  </a:lnTo>
                  <a:lnTo>
                    <a:pt x="216" y="247"/>
                  </a:lnTo>
                  <a:lnTo>
                    <a:pt x="216" y="246"/>
                  </a:lnTo>
                  <a:lnTo>
                    <a:pt x="215" y="246"/>
                  </a:lnTo>
                  <a:lnTo>
                    <a:pt x="215" y="245"/>
                  </a:lnTo>
                  <a:lnTo>
                    <a:pt x="214" y="245"/>
                  </a:lnTo>
                  <a:lnTo>
                    <a:pt x="214" y="243"/>
                  </a:lnTo>
                  <a:lnTo>
                    <a:pt x="213" y="243"/>
                  </a:lnTo>
                  <a:lnTo>
                    <a:pt x="211" y="243"/>
                  </a:lnTo>
                  <a:lnTo>
                    <a:pt x="211" y="245"/>
                  </a:lnTo>
                  <a:lnTo>
                    <a:pt x="211" y="246"/>
                  </a:lnTo>
                  <a:lnTo>
                    <a:pt x="210" y="246"/>
                  </a:lnTo>
                  <a:lnTo>
                    <a:pt x="210" y="247"/>
                  </a:lnTo>
                  <a:lnTo>
                    <a:pt x="209" y="247"/>
                  </a:lnTo>
                  <a:lnTo>
                    <a:pt x="209" y="246"/>
                  </a:lnTo>
                  <a:lnTo>
                    <a:pt x="207" y="246"/>
                  </a:lnTo>
                  <a:lnTo>
                    <a:pt x="206" y="246"/>
                  </a:lnTo>
                  <a:lnTo>
                    <a:pt x="205" y="246"/>
                  </a:lnTo>
                  <a:lnTo>
                    <a:pt x="205" y="245"/>
                  </a:lnTo>
                  <a:lnTo>
                    <a:pt x="204" y="245"/>
                  </a:lnTo>
                  <a:lnTo>
                    <a:pt x="204" y="245"/>
                  </a:lnTo>
                  <a:lnTo>
                    <a:pt x="202" y="245"/>
                  </a:lnTo>
                  <a:lnTo>
                    <a:pt x="202" y="243"/>
                  </a:lnTo>
                  <a:lnTo>
                    <a:pt x="201" y="243"/>
                  </a:lnTo>
                  <a:lnTo>
                    <a:pt x="201" y="242"/>
                  </a:lnTo>
                  <a:lnTo>
                    <a:pt x="200" y="242"/>
                  </a:lnTo>
                  <a:lnTo>
                    <a:pt x="200" y="241"/>
                  </a:lnTo>
                  <a:lnTo>
                    <a:pt x="198" y="241"/>
                  </a:lnTo>
                  <a:lnTo>
                    <a:pt x="198" y="240"/>
                  </a:lnTo>
                  <a:lnTo>
                    <a:pt x="198" y="238"/>
                  </a:lnTo>
                  <a:lnTo>
                    <a:pt x="200" y="238"/>
                  </a:lnTo>
                  <a:lnTo>
                    <a:pt x="200" y="237"/>
                  </a:lnTo>
                  <a:lnTo>
                    <a:pt x="201" y="237"/>
                  </a:lnTo>
                  <a:lnTo>
                    <a:pt x="202" y="237"/>
                  </a:lnTo>
                  <a:lnTo>
                    <a:pt x="204" y="237"/>
                  </a:lnTo>
                  <a:lnTo>
                    <a:pt x="204" y="236"/>
                  </a:lnTo>
                  <a:lnTo>
                    <a:pt x="204" y="236"/>
                  </a:lnTo>
                  <a:lnTo>
                    <a:pt x="205" y="236"/>
                  </a:lnTo>
                  <a:lnTo>
                    <a:pt x="205" y="234"/>
                  </a:lnTo>
                  <a:lnTo>
                    <a:pt x="205" y="233"/>
                  </a:lnTo>
                  <a:lnTo>
                    <a:pt x="204" y="233"/>
                  </a:lnTo>
                  <a:lnTo>
                    <a:pt x="204" y="232"/>
                  </a:lnTo>
                  <a:lnTo>
                    <a:pt x="204" y="232"/>
                  </a:lnTo>
                  <a:lnTo>
                    <a:pt x="204" y="231"/>
                  </a:lnTo>
                  <a:lnTo>
                    <a:pt x="202" y="231"/>
                  </a:lnTo>
                  <a:lnTo>
                    <a:pt x="201" y="231"/>
                  </a:lnTo>
                  <a:lnTo>
                    <a:pt x="201" y="232"/>
                  </a:lnTo>
                  <a:lnTo>
                    <a:pt x="200" y="232"/>
                  </a:lnTo>
                  <a:lnTo>
                    <a:pt x="198" y="232"/>
                  </a:lnTo>
                  <a:lnTo>
                    <a:pt x="198" y="231"/>
                  </a:lnTo>
                  <a:lnTo>
                    <a:pt x="197" y="231"/>
                  </a:lnTo>
                  <a:lnTo>
                    <a:pt x="196" y="231"/>
                  </a:lnTo>
                  <a:lnTo>
                    <a:pt x="196" y="229"/>
                  </a:lnTo>
                  <a:lnTo>
                    <a:pt x="196" y="228"/>
                  </a:lnTo>
                  <a:lnTo>
                    <a:pt x="195" y="228"/>
                  </a:lnTo>
                  <a:lnTo>
                    <a:pt x="195" y="227"/>
                  </a:lnTo>
                  <a:lnTo>
                    <a:pt x="193" y="227"/>
                  </a:lnTo>
                  <a:lnTo>
                    <a:pt x="193" y="225"/>
                  </a:lnTo>
                  <a:lnTo>
                    <a:pt x="192" y="225"/>
                  </a:lnTo>
                  <a:lnTo>
                    <a:pt x="192" y="224"/>
                  </a:lnTo>
                  <a:lnTo>
                    <a:pt x="191" y="224"/>
                  </a:lnTo>
                  <a:lnTo>
                    <a:pt x="189" y="224"/>
                  </a:lnTo>
                  <a:lnTo>
                    <a:pt x="188" y="224"/>
                  </a:lnTo>
                  <a:lnTo>
                    <a:pt x="187" y="224"/>
                  </a:lnTo>
                  <a:lnTo>
                    <a:pt x="187" y="225"/>
                  </a:lnTo>
                  <a:lnTo>
                    <a:pt x="186" y="225"/>
                  </a:lnTo>
                  <a:lnTo>
                    <a:pt x="186" y="224"/>
                  </a:lnTo>
                  <a:lnTo>
                    <a:pt x="184" y="224"/>
                  </a:lnTo>
                  <a:lnTo>
                    <a:pt x="183" y="224"/>
                  </a:lnTo>
                  <a:lnTo>
                    <a:pt x="182" y="224"/>
                  </a:lnTo>
                  <a:lnTo>
                    <a:pt x="182" y="223"/>
                  </a:lnTo>
                  <a:lnTo>
                    <a:pt x="180" y="223"/>
                  </a:lnTo>
                  <a:lnTo>
                    <a:pt x="180" y="222"/>
                  </a:lnTo>
                  <a:lnTo>
                    <a:pt x="179" y="222"/>
                  </a:lnTo>
                  <a:lnTo>
                    <a:pt x="179" y="220"/>
                  </a:lnTo>
                  <a:lnTo>
                    <a:pt x="179" y="219"/>
                  </a:lnTo>
                  <a:lnTo>
                    <a:pt x="179" y="218"/>
                  </a:lnTo>
                  <a:lnTo>
                    <a:pt x="180" y="218"/>
                  </a:lnTo>
                  <a:lnTo>
                    <a:pt x="182" y="218"/>
                  </a:lnTo>
                  <a:lnTo>
                    <a:pt x="183" y="218"/>
                  </a:lnTo>
                  <a:lnTo>
                    <a:pt x="183" y="216"/>
                  </a:lnTo>
                  <a:lnTo>
                    <a:pt x="183" y="216"/>
                  </a:lnTo>
                  <a:lnTo>
                    <a:pt x="182" y="216"/>
                  </a:lnTo>
                  <a:lnTo>
                    <a:pt x="182" y="215"/>
                  </a:lnTo>
                  <a:lnTo>
                    <a:pt x="183" y="215"/>
                  </a:lnTo>
                  <a:lnTo>
                    <a:pt x="183" y="214"/>
                  </a:lnTo>
                  <a:lnTo>
                    <a:pt x="183" y="213"/>
                  </a:lnTo>
                  <a:lnTo>
                    <a:pt x="183" y="211"/>
                  </a:lnTo>
                  <a:lnTo>
                    <a:pt x="183" y="210"/>
                  </a:lnTo>
                  <a:lnTo>
                    <a:pt x="182" y="210"/>
                  </a:lnTo>
                  <a:lnTo>
                    <a:pt x="182" y="209"/>
                  </a:lnTo>
                  <a:lnTo>
                    <a:pt x="182" y="207"/>
                  </a:lnTo>
                  <a:lnTo>
                    <a:pt x="180" y="207"/>
                  </a:lnTo>
                  <a:lnTo>
                    <a:pt x="180" y="206"/>
                  </a:lnTo>
                  <a:lnTo>
                    <a:pt x="179" y="206"/>
                  </a:lnTo>
                  <a:lnTo>
                    <a:pt x="179" y="205"/>
                  </a:lnTo>
                  <a:lnTo>
                    <a:pt x="178" y="205"/>
                  </a:lnTo>
                  <a:lnTo>
                    <a:pt x="178" y="206"/>
                  </a:lnTo>
                  <a:lnTo>
                    <a:pt x="178" y="207"/>
                  </a:lnTo>
                  <a:lnTo>
                    <a:pt x="176" y="207"/>
                  </a:lnTo>
                  <a:lnTo>
                    <a:pt x="175" y="207"/>
                  </a:lnTo>
                  <a:lnTo>
                    <a:pt x="175" y="209"/>
                  </a:lnTo>
                  <a:lnTo>
                    <a:pt x="175" y="210"/>
                  </a:lnTo>
                  <a:lnTo>
                    <a:pt x="175" y="211"/>
                  </a:lnTo>
                  <a:lnTo>
                    <a:pt x="174" y="211"/>
                  </a:lnTo>
                  <a:lnTo>
                    <a:pt x="173" y="211"/>
                  </a:lnTo>
                  <a:lnTo>
                    <a:pt x="173" y="211"/>
                  </a:lnTo>
                  <a:lnTo>
                    <a:pt x="171" y="211"/>
                  </a:lnTo>
                  <a:lnTo>
                    <a:pt x="171" y="213"/>
                  </a:lnTo>
                  <a:lnTo>
                    <a:pt x="171" y="214"/>
                  </a:lnTo>
                  <a:lnTo>
                    <a:pt x="171" y="215"/>
                  </a:lnTo>
                  <a:lnTo>
                    <a:pt x="171" y="216"/>
                  </a:lnTo>
                  <a:lnTo>
                    <a:pt x="171" y="216"/>
                  </a:lnTo>
                  <a:lnTo>
                    <a:pt x="170" y="216"/>
                  </a:lnTo>
                  <a:lnTo>
                    <a:pt x="170" y="218"/>
                  </a:lnTo>
                  <a:lnTo>
                    <a:pt x="169" y="218"/>
                  </a:lnTo>
                  <a:lnTo>
                    <a:pt x="169" y="219"/>
                  </a:lnTo>
                  <a:lnTo>
                    <a:pt x="167" y="219"/>
                  </a:lnTo>
                  <a:lnTo>
                    <a:pt x="167" y="220"/>
                  </a:lnTo>
                  <a:lnTo>
                    <a:pt x="166" y="220"/>
                  </a:lnTo>
                  <a:lnTo>
                    <a:pt x="165" y="220"/>
                  </a:lnTo>
                  <a:lnTo>
                    <a:pt x="165" y="222"/>
                  </a:lnTo>
                  <a:lnTo>
                    <a:pt x="164" y="222"/>
                  </a:lnTo>
                  <a:lnTo>
                    <a:pt x="164" y="223"/>
                  </a:lnTo>
                  <a:lnTo>
                    <a:pt x="162" y="223"/>
                  </a:lnTo>
                  <a:lnTo>
                    <a:pt x="162" y="224"/>
                  </a:lnTo>
                  <a:lnTo>
                    <a:pt x="161" y="224"/>
                  </a:lnTo>
                  <a:lnTo>
                    <a:pt x="161" y="225"/>
                  </a:lnTo>
                  <a:lnTo>
                    <a:pt x="160" y="225"/>
                  </a:lnTo>
                  <a:lnTo>
                    <a:pt x="160" y="227"/>
                  </a:lnTo>
                  <a:lnTo>
                    <a:pt x="158" y="227"/>
                  </a:lnTo>
                  <a:lnTo>
                    <a:pt x="157" y="227"/>
                  </a:lnTo>
                  <a:lnTo>
                    <a:pt x="156" y="227"/>
                  </a:lnTo>
                  <a:lnTo>
                    <a:pt x="156" y="228"/>
                  </a:lnTo>
                  <a:lnTo>
                    <a:pt x="155" y="228"/>
                  </a:lnTo>
                  <a:lnTo>
                    <a:pt x="155" y="227"/>
                  </a:lnTo>
                  <a:lnTo>
                    <a:pt x="153" y="227"/>
                  </a:lnTo>
                  <a:lnTo>
                    <a:pt x="152" y="227"/>
                  </a:lnTo>
                  <a:lnTo>
                    <a:pt x="151" y="227"/>
                  </a:lnTo>
                  <a:lnTo>
                    <a:pt x="149" y="227"/>
                  </a:lnTo>
                  <a:lnTo>
                    <a:pt x="148" y="227"/>
                  </a:lnTo>
                  <a:lnTo>
                    <a:pt x="147" y="227"/>
                  </a:lnTo>
                  <a:lnTo>
                    <a:pt x="146" y="227"/>
                  </a:lnTo>
                  <a:lnTo>
                    <a:pt x="144" y="227"/>
                  </a:lnTo>
                  <a:lnTo>
                    <a:pt x="143" y="227"/>
                  </a:lnTo>
                  <a:lnTo>
                    <a:pt x="142" y="227"/>
                  </a:lnTo>
                  <a:lnTo>
                    <a:pt x="142" y="225"/>
                  </a:lnTo>
                  <a:lnTo>
                    <a:pt x="142" y="225"/>
                  </a:lnTo>
                  <a:lnTo>
                    <a:pt x="140" y="225"/>
                  </a:lnTo>
                  <a:lnTo>
                    <a:pt x="139" y="225"/>
                  </a:lnTo>
                  <a:lnTo>
                    <a:pt x="139" y="224"/>
                  </a:lnTo>
                  <a:lnTo>
                    <a:pt x="138" y="224"/>
                  </a:lnTo>
                  <a:lnTo>
                    <a:pt x="137" y="224"/>
                  </a:lnTo>
                  <a:lnTo>
                    <a:pt x="137" y="225"/>
                  </a:lnTo>
                  <a:lnTo>
                    <a:pt x="137" y="227"/>
                  </a:lnTo>
                  <a:lnTo>
                    <a:pt x="137" y="228"/>
                  </a:lnTo>
                  <a:lnTo>
                    <a:pt x="135" y="228"/>
                  </a:lnTo>
                  <a:lnTo>
                    <a:pt x="134" y="228"/>
                  </a:lnTo>
                  <a:lnTo>
                    <a:pt x="134" y="229"/>
                  </a:lnTo>
                  <a:lnTo>
                    <a:pt x="133" y="229"/>
                  </a:lnTo>
                  <a:lnTo>
                    <a:pt x="133" y="231"/>
                  </a:lnTo>
                  <a:lnTo>
                    <a:pt x="131" y="231"/>
                  </a:lnTo>
                  <a:lnTo>
                    <a:pt x="130" y="231"/>
                  </a:lnTo>
                  <a:lnTo>
                    <a:pt x="129" y="231"/>
                  </a:lnTo>
                  <a:lnTo>
                    <a:pt x="129" y="232"/>
                  </a:lnTo>
                  <a:lnTo>
                    <a:pt x="128" y="232"/>
                  </a:lnTo>
                  <a:lnTo>
                    <a:pt x="126" y="232"/>
                  </a:lnTo>
                  <a:lnTo>
                    <a:pt x="126" y="233"/>
                  </a:lnTo>
                  <a:lnTo>
                    <a:pt x="125" y="233"/>
                  </a:lnTo>
                  <a:lnTo>
                    <a:pt x="124" y="233"/>
                  </a:lnTo>
                  <a:lnTo>
                    <a:pt x="122" y="233"/>
                  </a:lnTo>
                  <a:lnTo>
                    <a:pt x="121" y="233"/>
                  </a:lnTo>
                  <a:lnTo>
                    <a:pt x="120" y="233"/>
                  </a:lnTo>
                  <a:lnTo>
                    <a:pt x="119" y="233"/>
                  </a:lnTo>
                  <a:lnTo>
                    <a:pt x="117" y="233"/>
                  </a:lnTo>
                  <a:lnTo>
                    <a:pt x="116" y="233"/>
                  </a:lnTo>
                  <a:lnTo>
                    <a:pt x="115" y="233"/>
                  </a:lnTo>
                  <a:lnTo>
                    <a:pt x="113" y="233"/>
                  </a:lnTo>
                  <a:lnTo>
                    <a:pt x="113" y="234"/>
                  </a:lnTo>
                  <a:lnTo>
                    <a:pt x="112" y="234"/>
                  </a:lnTo>
                  <a:lnTo>
                    <a:pt x="111" y="234"/>
                  </a:lnTo>
                  <a:lnTo>
                    <a:pt x="111" y="234"/>
                  </a:lnTo>
                  <a:lnTo>
                    <a:pt x="110" y="234"/>
                  </a:lnTo>
                  <a:lnTo>
                    <a:pt x="110" y="233"/>
                  </a:lnTo>
                  <a:lnTo>
                    <a:pt x="108" y="233"/>
                  </a:lnTo>
                  <a:lnTo>
                    <a:pt x="107" y="233"/>
                  </a:lnTo>
                  <a:lnTo>
                    <a:pt x="106" y="233"/>
                  </a:lnTo>
                  <a:lnTo>
                    <a:pt x="104" y="233"/>
                  </a:lnTo>
                  <a:lnTo>
                    <a:pt x="104" y="232"/>
                  </a:lnTo>
                  <a:lnTo>
                    <a:pt x="103" y="232"/>
                  </a:lnTo>
                  <a:lnTo>
                    <a:pt x="102" y="232"/>
                  </a:lnTo>
                  <a:lnTo>
                    <a:pt x="101" y="232"/>
                  </a:lnTo>
                  <a:lnTo>
                    <a:pt x="101" y="233"/>
                  </a:lnTo>
                  <a:lnTo>
                    <a:pt x="99" y="233"/>
                  </a:lnTo>
                  <a:lnTo>
                    <a:pt x="99" y="234"/>
                  </a:lnTo>
                  <a:lnTo>
                    <a:pt x="98" y="234"/>
                  </a:lnTo>
                  <a:lnTo>
                    <a:pt x="98" y="233"/>
                  </a:lnTo>
                  <a:lnTo>
                    <a:pt x="98" y="232"/>
                  </a:lnTo>
                  <a:lnTo>
                    <a:pt x="97" y="232"/>
                  </a:lnTo>
                  <a:lnTo>
                    <a:pt x="97" y="231"/>
                  </a:lnTo>
                  <a:lnTo>
                    <a:pt x="95" y="231"/>
                  </a:lnTo>
                  <a:lnTo>
                    <a:pt x="95" y="229"/>
                  </a:lnTo>
                  <a:lnTo>
                    <a:pt x="94" y="229"/>
                  </a:lnTo>
                  <a:lnTo>
                    <a:pt x="94" y="231"/>
                  </a:lnTo>
                  <a:lnTo>
                    <a:pt x="93" y="231"/>
                  </a:lnTo>
                  <a:lnTo>
                    <a:pt x="92" y="231"/>
                  </a:lnTo>
                  <a:lnTo>
                    <a:pt x="90" y="231"/>
                  </a:lnTo>
                  <a:lnTo>
                    <a:pt x="90" y="232"/>
                  </a:lnTo>
                  <a:lnTo>
                    <a:pt x="89" y="231"/>
                  </a:lnTo>
                  <a:lnTo>
                    <a:pt x="89" y="229"/>
                  </a:lnTo>
                  <a:lnTo>
                    <a:pt x="88" y="229"/>
                  </a:lnTo>
                  <a:lnTo>
                    <a:pt x="88" y="231"/>
                  </a:lnTo>
                  <a:lnTo>
                    <a:pt x="89" y="231"/>
                  </a:lnTo>
                  <a:lnTo>
                    <a:pt x="89" y="232"/>
                  </a:lnTo>
                  <a:lnTo>
                    <a:pt x="90" y="232"/>
                  </a:lnTo>
                  <a:lnTo>
                    <a:pt x="92" y="232"/>
                  </a:lnTo>
                  <a:lnTo>
                    <a:pt x="93" y="232"/>
                  </a:lnTo>
                  <a:lnTo>
                    <a:pt x="94" y="232"/>
                  </a:lnTo>
                  <a:lnTo>
                    <a:pt x="94" y="233"/>
                  </a:lnTo>
                  <a:lnTo>
                    <a:pt x="95" y="233"/>
                  </a:lnTo>
                  <a:lnTo>
                    <a:pt x="95" y="232"/>
                  </a:lnTo>
                  <a:lnTo>
                    <a:pt x="97" y="232"/>
                  </a:lnTo>
                  <a:lnTo>
                    <a:pt x="97" y="233"/>
                  </a:lnTo>
                  <a:lnTo>
                    <a:pt x="97" y="234"/>
                  </a:lnTo>
                  <a:lnTo>
                    <a:pt x="95" y="234"/>
                  </a:lnTo>
                  <a:lnTo>
                    <a:pt x="94" y="234"/>
                  </a:lnTo>
                  <a:lnTo>
                    <a:pt x="94" y="236"/>
                  </a:lnTo>
                  <a:lnTo>
                    <a:pt x="93" y="236"/>
                  </a:lnTo>
                  <a:lnTo>
                    <a:pt x="93" y="234"/>
                  </a:lnTo>
                  <a:lnTo>
                    <a:pt x="93" y="233"/>
                  </a:lnTo>
                  <a:lnTo>
                    <a:pt x="92" y="233"/>
                  </a:lnTo>
                  <a:lnTo>
                    <a:pt x="90" y="233"/>
                  </a:lnTo>
                  <a:lnTo>
                    <a:pt x="90" y="234"/>
                  </a:lnTo>
                  <a:lnTo>
                    <a:pt x="90" y="236"/>
                  </a:lnTo>
                  <a:lnTo>
                    <a:pt x="90" y="237"/>
                  </a:lnTo>
                  <a:lnTo>
                    <a:pt x="89" y="237"/>
                  </a:lnTo>
                  <a:lnTo>
                    <a:pt x="88" y="237"/>
                  </a:lnTo>
                  <a:lnTo>
                    <a:pt x="88" y="236"/>
                  </a:lnTo>
                  <a:lnTo>
                    <a:pt x="86" y="236"/>
                  </a:lnTo>
                  <a:lnTo>
                    <a:pt x="85" y="236"/>
                  </a:lnTo>
                  <a:lnTo>
                    <a:pt x="85" y="234"/>
                  </a:lnTo>
                  <a:lnTo>
                    <a:pt x="84" y="234"/>
                  </a:lnTo>
                  <a:lnTo>
                    <a:pt x="83" y="234"/>
                  </a:lnTo>
                  <a:lnTo>
                    <a:pt x="83" y="233"/>
                  </a:lnTo>
                  <a:lnTo>
                    <a:pt x="84" y="233"/>
                  </a:lnTo>
                  <a:lnTo>
                    <a:pt x="85" y="233"/>
                  </a:lnTo>
                  <a:lnTo>
                    <a:pt x="86" y="233"/>
                  </a:lnTo>
                  <a:lnTo>
                    <a:pt x="86" y="232"/>
                  </a:lnTo>
                  <a:lnTo>
                    <a:pt x="85" y="232"/>
                  </a:lnTo>
                  <a:lnTo>
                    <a:pt x="85" y="231"/>
                  </a:lnTo>
                  <a:lnTo>
                    <a:pt x="86" y="231"/>
                  </a:lnTo>
                  <a:lnTo>
                    <a:pt x="86" y="229"/>
                  </a:lnTo>
                  <a:lnTo>
                    <a:pt x="86" y="228"/>
                  </a:lnTo>
                  <a:lnTo>
                    <a:pt x="85" y="228"/>
                  </a:lnTo>
                  <a:lnTo>
                    <a:pt x="85" y="229"/>
                  </a:lnTo>
                  <a:lnTo>
                    <a:pt x="84" y="229"/>
                  </a:lnTo>
                  <a:lnTo>
                    <a:pt x="84" y="228"/>
                  </a:lnTo>
                  <a:lnTo>
                    <a:pt x="83" y="228"/>
                  </a:lnTo>
                  <a:lnTo>
                    <a:pt x="81" y="228"/>
                  </a:lnTo>
                  <a:lnTo>
                    <a:pt x="81" y="227"/>
                  </a:lnTo>
                  <a:lnTo>
                    <a:pt x="80" y="227"/>
                  </a:lnTo>
                  <a:lnTo>
                    <a:pt x="80" y="227"/>
                  </a:lnTo>
                  <a:lnTo>
                    <a:pt x="80" y="228"/>
                  </a:lnTo>
                  <a:lnTo>
                    <a:pt x="80" y="228"/>
                  </a:lnTo>
                  <a:lnTo>
                    <a:pt x="80" y="229"/>
                  </a:lnTo>
                  <a:lnTo>
                    <a:pt x="81" y="229"/>
                  </a:lnTo>
                  <a:lnTo>
                    <a:pt x="81" y="231"/>
                  </a:lnTo>
                  <a:lnTo>
                    <a:pt x="81" y="232"/>
                  </a:lnTo>
                  <a:lnTo>
                    <a:pt x="80" y="232"/>
                  </a:lnTo>
                  <a:lnTo>
                    <a:pt x="80" y="231"/>
                  </a:lnTo>
                  <a:lnTo>
                    <a:pt x="80" y="231"/>
                  </a:lnTo>
                  <a:lnTo>
                    <a:pt x="80" y="229"/>
                  </a:lnTo>
                  <a:lnTo>
                    <a:pt x="79" y="229"/>
                  </a:lnTo>
                  <a:lnTo>
                    <a:pt x="77" y="229"/>
                  </a:lnTo>
                  <a:lnTo>
                    <a:pt x="77" y="228"/>
                  </a:lnTo>
                  <a:lnTo>
                    <a:pt x="76" y="228"/>
                  </a:lnTo>
                  <a:lnTo>
                    <a:pt x="75" y="228"/>
                  </a:lnTo>
                  <a:lnTo>
                    <a:pt x="74" y="228"/>
                  </a:lnTo>
                  <a:lnTo>
                    <a:pt x="72" y="228"/>
                  </a:lnTo>
                  <a:lnTo>
                    <a:pt x="72" y="227"/>
                  </a:lnTo>
                  <a:lnTo>
                    <a:pt x="71" y="227"/>
                  </a:lnTo>
                  <a:lnTo>
                    <a:pt x="70" y="227"/>
                  </a:lnTo>
                  <a:lnTo>
                    <a:pt x="68" y="227"/>
                  </a:lnTo>
                  <a:lnTo>
                    <a:pt x="67" y="227"/>
                  </a:lnTo>
                  <a:lnTo>
                    <a:pt x="67" y="225"/>
                  </a:lnTo>
                  <a:lnTo>
                    <a:pt x="66" y="225"/>
                  </a:lnTo>
                  <a:lnTo>
                    <a:pt x="65" y="225"/>
                  </a:lnTo>
                  <a:lnTo>
                    <a:pt x="63" y="225"/>
                  </a:lnTo>
                  <a:lnTo>
                    <a:pt x="62" y="225"/>
                  </a:lnTo>
                  <a:lnTo>
                    <a:pt x="61" y="225"/>
                  </a:lnTo>
                  <a:lnTo>
                    <a:pt x="59" y="225"/>
                  </a:lnTo>
                  <a:lnTo>
                    <a:pt x="58" y="225"/>
                  </a:lnTo>
                  <a:lnTo>
                    <a:pt x="57" y="225"/>
                  </a:lnTo>
                  <a:lnTo>
                    <a:pt x="57" y="224"/>
                  </a:lnTo>
                  <a:lnTo>
                    <a:pt x="56" y="224"/>
                  </a:lnTo>
                  <a:lnTo>
                    <a:pt x="54" y="224"/>
                  </a:lnTo>
                  <a:lnTo>
                    <a:pt x="53" y="224"/>
                  </a:lnTo>
                  <a:lnTo>
                    <a:pt x="52" y="224"/>
                  </a:lnTo>
                  <a:lnTo>
                    <a:pt x="50" y="224"/>
                  </a:lnTo>
                  <a:lnTo>
                    <a:pt x="50" y="223"/>
                  </a:lnTo>
                  <a:lnTo>
                    <a:pt x="49" y="223"/>
                  </a:lnTo>
                  <a:lnTo>
                    <a:pt x="49" y="223"/>
                  </a:lnTo>
                  <a:lnTo>
                    <a:pt x="48" y="223"/>
                  </a:lnTo>
                  <a:lnTo>
                    <a:pt x="47" y="223"/>
                  </a:lnTo>
                  <a:lnTo>
                    <a:pt x="45" y="223"/>
                  </a:lnTo>
                  <a:lnTo>
                    <a:pt x="44" y="223"/>
                  </a:lnTo>
                  <a:lnTo>
                    <a:pt x="44" y="222"/>
                  </a:lnTo>
                  <a:lnTo>
                    <a:pt x="43" y="222"/>
                  </a:lnTo>
                  <a:lnTo>
                    <a:pt x="43" y="220"/>
                  </a:lnTo>
                  <a:lnTo>
                    <a:pt x="44" y="220"/>
                  </a:lnTo>
                  <a:lnTo>
                    <a:pt x="45" y="220"/>
                  </a:lnTo>
                  <a:lnTo>
                    <a:pt x="47" y="220"/>
                  </a:lnTo>
                  <a:lnTo>
                    <a:pt x="48" y="220"/>
                  </a:lnTo>
                  <a:lnTo>
                    <a:pt x="48" y="222"/>
                  </a:lnTo>
                  <a:lnTo>
                    <a:pt x="49" y="222"/>
                  </a:lnTo>
                  <a:lnTo>
                    <a:pt x="49" y="220"/>
                  </a:lnTo>
                  <a:lnTo>
                    <a:pt x="48" y="220"/>
                  </a:lnTo>
                  <a:lnTo>
                    <a:pt x="48" y="219"/>
                  </a:lnTo>
                  <a:lnTo>
                    <a:pt x="48" y="218"/>
                  </a:lnTo>
                  <a:lnTo>
                    <a:pt x="47" y="218"/>
                  </a:lnTo>
                  <a:lnTo>
                    <a:pt x="47" y="216"/>
                  </a:lnTo>
                  <a:lnTo>
                    <a:pt x="45" y="216"/>
                  </a:lnTo>
                  <a:lnTo>
                    <a:pt x="45" y="216"/>
                  </a:lnTo>
                  <a:lnTo>
                    <a:pt x="44" y="216"/>
                  </a:lnTo>
                  <a:lnTo>
                    <a:pt x="44" y="215"/>
                  </a:lnTo>
                  <a:lnTo>
                    <a:pt x="44" y="214"/>
                  </a:lnTo>
                  <a:lnTo>
                    <a:pt x="44" y="213"/>
                  </a:lnTo>
                  <a:lnTo>
                    <a:pt x="44" y="211"/>
                  </a:lnTo>
                  <a:lnTo>
                    <a:pt x="44" y="210"/>
                  </a:lnTo>
                  <a:lnTo>
                    <a:pt x="44" y="209"/>
                  </a:lnTo>
                  <a:lnTo>
                    <a:pt x="44" y="207"/>
                  </a:lnTo>
                  <a:lnTo>
                    <a:pt x="43" y="207"/>
                  </a:lnTo>
                  <a:lnTo>
                    <a:pt x="43" y="206"/>
                  </a:lnTo>
                  <a:lnTo>
                    <a:pt x="43" y="205"/>
                  </a:lnTo>
                  <a:lnTo>
                    <a:pt x="43" y="203"/>
                  </a:lnTo>
                  <a:lnTo>
                    <a:pt x="43" y="202"/>
                  </a:lnTo>
                  <a:lnTo>
                    <a:pt x="43" y="201"/>
                  </a:lnTo>
                  <a:lnTo>
                    <a:pt x="44" y="201"/>
                  </a:lnTo>
                  <a:lnTo>
                    <a:pt x="44" y="200"/>
                  </a:lnTo>
                  <a:lnTo>
                    <a:pt x="44" y="198"/>
                  </a:lnTo>
                  <a:lnTo>
                    <a:pt x="44" y="197"/>
                  </a:lnTo>
                  <a:lnTo>
                    <a:pt x="45" y="197"/>
                  </a:lnTo>
                  <a:lnTo>
                    <a:pt x="45" y="196"/>
                  </a:lnTo>
                  <a:lnTo>
                    <a:pt x="47" y="196"/>
                  </a:lnTo>
                  <a:lnTo>
                    <a:pt x="47" y="194"/>
                  </a:lnTo>
                  <a:lnTo>
                    <a:pt x="47" y="193"/>
                  </a:lnTo>
                  <a:lnTo>
                    <a:pt x="48" y="193"/>
                  </a:lnTo>
                  <a:lnTo>
                    <a:pt x="48" y="192"/>
                  </a:lnTo>
                  <a:lnTo>
                    <a:pt x="47" y="192"/>
                  </a:lnTo>
                  <a:lnTo>
                    <a:pt x="47" y="191"/>
                  </a:lnTo>
                  <a:lnTo>
                    <a:pt x="48" y="191"/>
                  </a:lnTo>
                  <a:lnTo>
                    <a:pt x="48" y="189"/>
                  </a:lnTo>
                  <a:lnTo>
                    <a:pt x="48" y="188"/>
                  </a:lnTo>
                  <a:lnTo>
                    <a:pt x="48" y="187"/>
                  </a:lnTo>
                  <a:lnTo>
                    <a:pt x="47" y="187"/>
                  </a:lnTo>
                  <a:lnTo>
                    <a:pt x="47" y="185"/>
                  </a:lnTo>
                  <a:lnTo>
                    <a:pt x="48" y="185"/>
                  </a:lnTo>
                  <a:lnTo>
                    <a:pt x="48" y="185"/>
                  </a:lnTo>
                  <a:lnTo>
                    <a:pt x="49" y="185"/>
                  </a:lnTo>
                  <a:lnTo>
                    <a:pt x="49" y="184"/>
                  </a:lnTo>
                  <a:lnTo>
                    <a:pt x="49" y="184"/>
                  </a:lnTo>
                  <a:lnTo>
                    <a:pt x="49" y="183"/>
                  </a:lnTo>
                  <a:lnTo>
                    <a:pt x="49" y="183"/>
                  </a:lnTo>
                  <a:lnTo>
                    <a:pt x="49" y="184"/>
                  </a:lnTo>
                  <a:lnTo>
                    <a:pt x="48" y="184"/>
                  </a:lnTo>
                  <a:lnTo>
                    <a:pt x="48" y="183"/>
                  </a:lnTo>
                  <a:lnTo>
                    <a:pt x="48" y="182"/>
                  </a:lnTo>
                  <a:lnTo>
                    <a:pt x="48" y="180"/>
                  </a:lnTo>
                  <a:lnTo>
                    <a:pt x="47" y="180"/>
                  </a:lnTo>
                  <a:lnTo>
                    <a:pt x="45" y="180"/>
                  </a:lnTo>
                  <a:lnTo>
                    <a:pt x="45" y="179"/>
                  </a:lnTo>
                  <a:lnTo>
                    <a:pt x="45" y="178"/>
                  </a:lnTo>
                  <a:lnTo>
                    <a:pt x="44" y="178"/>
                  </a:lnTo>
                  <a:lnTo>
                    <a:pt x="43" y="178"/>
                  </a:lnTo>
                  <a:lnTo>
                    <a:pt x="41" y="178"/>
                  </a:lnTo>
                  <a:lnTo>
                    <a:pt x="41" y="176"/>
                  </a:lnTo>
                  <a:lnTo>
                    <a:pt x="41" y="175"/>
                  </a:lnTo>
                  <a:lnTo>
                    <a:pt x="40" y="175"/>
                  </a:lnTo>
                  <a:lnTo>
                    <a:pt x="40" y="174"/>
                  </a:lnTo>
                  <a:lnTo>
                    <a:pt x="39" y="174"/>
                  </a:lnTo>
                  <a:lnTo>
                    <a:pt x="38" y="174"/>
                  </a:lnTo>
                  <a:lnTo>
                    <a:pt x="36" y="174"/>
                  </a:lnTo>
                  <a:lnTo>
                    <a:pt x="35" y="174"/>
                  </a:lnTo>
                  <a:lnTo>
                    <a:pt x="34" y="174"/>
                  </a:lnTo>
                  <a:lnTo>
                    <a:pt x="34" y="173"/>
                  </a:lnTo>
                  <a:lnTo>
                    <a:pt x="32" y="173"/>
                  </a:lnTo>
                  <a:lnTo>
                    <a:pt x="31" y="173"/>
                  </a:lnTo>
                  <a:lnTo>
                    <a:pt x="30" y="173"/>
                  </a:lnTo>
                  <a:lnTo>
                    <a:pt x="29" y="173"/>
                  </a:lnTo>
                  <a:lnTo>
                    <a:pt x="29" y="171"/>
                  </a:lnTo>
                  <a:lnTo>
                    <a:pt x="29" y="170"/>
                  </a:lnTo>
                  <a:lnTo>
                    <a:pt x="27" y="171"/>
                  </a:lnTo>
                  <a:lnTo>
                    <a:pt x="27" y="170"/>
                  </a:lnTo>
                  <a:lnTo>
                    <a:pt x="26" y="170"/>
                  </a:lnTo>
                  <a:lnTo>
                    <a:pt x="25" y="170"/>
                  </a:lnTo>
                  <a:lnTo>
                    <a:pt x="25" y="171"/>
                  </a:lnTo>
                  <a:lnTo>
                    <a:pt x="23" y="171"/>
                  </a:lnTo>
                  <a:lnTo>
                    <a:pt x="23" y="170"/>
                  </a:lnTo>
                  <a:lnTo>
                    <a:pt x="22" y="170"/>
                  </a:lnTo>
                  <a:lnTo>
                    <a:pt x="21" y="170"/>
                  </a:lnTo>
                  <a:lnTo>
                    <a:pt x="21" y="169"/>
                  </a:lnTo>
                  <a:lnTo>
                    <a:pt x="20" y="169"/>
                  </a:lnTo>
                  <a:lnTo>
                    <a:pt x="18" y="169"/>
                  </a:lnTo>
                  <a:lnTo>
                    <a:pt x="18" y="169"/>
                  </a:lnTo>
                  <a:lnTo>
                    <a:pt x="18" y="167"/>
                  </a:lnTo>
                  <a:lnTo>
                    <a:pt x="17" y="167"/>
                  </a:lnTo>
                  <a:lnTo>
                    <a:pt x="17" y="166"/>
                  </a:lnTo>
                  <a:lnTo>
                    <a:pt x="16" y="166"/>
                  </a:lnTo>
                  <a:lnTo>
                    <a:pt x="16" y="165"/>
                  </a:lnTo>
                  <a:lnTo>
                    <a:pt x="14" y="165"/>
                  </a:lnTo>
                  <a:lnTo>
                    <a:pt x="13" y="164"/>
                  </a:lnTo>
                  <a:lnTo>
                    <a:pt x="12" y="164"/>
                  </a:lnTo>
                  <a:lnTo>
                    <a:pt x="12" y="162"/>
                  </a:lnTo>
                  <a:lnTo>
                    <a:pt x="10" y="162"/>
                  </a:lnTo>
                  <a:lnTo>
                    <a:pt x="10" y="161"/>
                  </a:lnTo>
                  <a:lnTo>
                    <a:pt x="10" y="160"/>
                  </a:lnTo>
                  <a:lnTo>
                    <a:pt x="9" y="160"/>
                  </a:lnTo>
                  <a:lnTo>
                    <a:pt x="9" y="158"/>
                  </a:lnTo>
                  <a:lnTo>
                    <a:pt x="8" y="158"/>
                  </a:lnTo>
                  <a:lnTo>
                    <a:pt x="7" y="158"/>
                  </a:lnTo>
                  <a:lnTo>
                    <a:pt x="7" y="157"/>
                  </a:lnTo>
                  <a:lnTo>
                    <a:pt x="5" y="157"/>
                  </a:lnTo>
                  <a:lnTo>
                    <a:pt x="5" y="156"/>
                  </a:lnTo>
                  <a:lnTo>
                    <a:pt x="5" y="155"/>
                  </a:lnTo>
                  <a:lnTo>
                    <a:pt x="4" y="155"/>
                  </a:lnTo>
                  <a:lnTo>
                    <a:pt x="4" y="155"/>
                  </a:lnTo>
                  <a:lnTo>
                    <a:pt x="3" y="155"/>
                  </a:lnTo>
                  <a:lnTo>
                    <a:pt x="3" y="153"/>
                  </a:lnTo>
                  <a:lnTo>
                    <a:pt x="3" y="152"/>
                  </a:lnTo>
                  <a:lnTo>
                    <a:pt x="3" y="151"/>
                  </a:lnTo>
                  <a:lnTo>
                    <a:pt x="1" y="151"/>
                  </a:lnTo>
                  <a:lnTo>
                    <a:pt x="1" y="149"/>
                  </a:lnTo>
                  <a:lnTo>
                    <a:pt x="3" y="149"/>
                  </a:lnTo>
                  <a:lnTo>
                    <a:pt x="4" y="149"/>
                  </a:lnTo>
                  <a:lnTo>
                    <a:pt x="4" y="148"/>
                  </a:lnTo>
                  <a:lnTo>
                    <a:pt x="4" y="147"/>
                  </a:lnTo>
                  <a:lnTo>
                    <a:pt x="4" y="146"/>
                  </a:lnTo>
                  <a:lnTo>
                    <a:pt x="4" y="144"/>
                  </a:lnTo>
                  <a:lnTo>
                    <a:pt x="3" y="144"/>
                  </a:lnTo>
                  <a:lnTo>
                    <a:pt x="3" y="146"/>
                  </a:lnTo>
                  <a:lnTo>
                    <a:pt x="1" y="146"/>
                  </a:lnTo>
                  <a:lnTo>
                    <a:pt x="1" y="144"/>
                  </a:lnTo>
                  <a:lnTo>
                    <a:pt x="0" y="144"/>
                  </a:lnTo>
                  <a:lnTo>
                    <a:pt x="0" y="143"/>
                  </a:lnTo>
                  <a:lnTo>
                    <a:pt x="0" y="142"/>
                  </a:lnTo>
                  <a:lnTo>
                    <a:pt x="1" y="142"/>
                  </a:lnTo>
                  <a:lnTo>
                    <a:pt x="1" y="140"/>
                  </a:lnTo>
                  <a:lnTo>
                    <a:pt x="1" y="139"/>
                  </a:lnTo>
                  <a:lnTo>
                    <a:pt x="1" y="138"/>
                  </a:lnTo>
                  <a:lnTo>
                    <a:pt x="0" y="138"/>
                  </a:lnTo>
                  <a:lnTo>
                    <a:pt x="0" y="137"/>
                  </a:lnTo>
                  <a:lnTo>
                    <a:pt x="9" y="139"/>
                  </a:lnTo>
                  <a:lnTo>
                    <a:pt x="7" y="133"/>
                  </a:lnTo>
                  <a:lnTo>
                    <a:pt x="5" y="128"/>
                  </a:lnTo>
                  <a:lnTo>
                    <a:pt x="5" y="124"/>
                  </a:lnTo>
                  <a:lnTo>
                    <a:pt x="5" y="121"/>
                  </a:lnTo>
                  <a:lnTo>
                    <a:pt x="17" y="125"/>
                  </a:lnTo>
                  <a:lnTo>
                    <a:pt x="49" y="138"/>
                  </a:lnTo>
                  <a:lnTo>
                    <a:pt x="59" y="142"/>
                  </a:lnTo>
                  <a:lnTo>
                    <a:pt x="75" y="148"/>
                  </a:lnTo>
                  <a:lnTo>
                    <a:pt x="76" y="148"/>
                  </a:lnTo>
                  <a:lnTo>
                    <a:pt x="77" y="148"/>
                  </a:lnTo>
                  <a:lnTo>
                    <a:pt x="76" y="152"/>
                  </a:lnTo>
                  <a:lnTo>
                    <a:pt x="75" y="155"/>
                  </a:lnTo>
                  <a:lnTo>
                    <a:pt x="77" y="156"/>
                  </a:lnTo>
                  <a:lnTo>
                    <a:pt x="79" y="156"/>
                  </a:lnTo>
                  <a:lnTo>
                    <a:pt x="79" y="157"/>
                  </a:lnTo>
                  <a:lnTo>
                    <a:pt x="80" y="157"/>
                  </a:lnTo>
                  <a:lnTo>
                    <a:pt x="81" y="151"/>
                  </a:lnTo>
                  <a:lnTo>
                    <a:pt x="90" y="153"/>
                  </a:lnTo>
                  <a:lnTo>
                    <a:pt x="128" y="164"/>
                  </a:lnTo>
                  <a:lnTo>
                    <a:pt x="129" y="164"/>
                  </a:lnTo>
                  <a:lnTo>
                    <a:pt x="129" y="161"/>
                  </a:lnTo>
                  <a:lnTo>
                    <a:pt x="129" y="160"/>
                  </a:lnTo>
                  <a:lnTo>
                    <a:pt x="130" y="157"/>
                  </a:lnTo>
                  <a:lnTo>
                    <a:pt x="130" y="156"/>
                  </a:lnTo>
                  <a:lnTo>
                    <a:pt x="131" y="155"/>
                  </a:lnTo>
                  <a:lnTo>
                    <a:pt x="131" y="153"/>
                  </a:lnTo>
                  <a:lnTo>
                    <a:pt x="133" y="151"/>
                  </a:lnTo>
                  <a:lnTo>
                    <a:pt x="133" y="149"/>
                  </a:lnTo>
                  <a:lnTo>
                    <a:pt x="135" y="140"/>
                  </a:lnTo>
                  <a:lnTo>
                    <a:pt x="135" y="139"/>
                  </a:lnTo>
                  <a:lnTo>
                    <a:pt x="137" y="138"/>
                  </a:lnTo>
                  <a:lnTo>
                    <a:pt x="137" y="137"/>
                  </a:lnTo>
                  <a:lnTo>
                    <a:pt x="137" y="135"/>
                  </a:lnTo>
                  <a:lnTo>
                    <a:pt x="138" y="134"/>
                  </a:lnTo>
                  <a:lnTo>
                    <a:pt x="138" y="133"/>
                  </a:lnTo>
                  <a:lnTo>
                    <a:pt x="139" y="125"/>
                  </a:lnTo>
                  <a:lnTo>
                    <a:pt x="140" y="122"/>
                  </a:lnTo>
                  <a:lnTo>
                    <a:pt x="142" y="121"/>
                  </a:lnTo>
                  <a:lnTo>
                    <a:pt x="142" y="120"/>
                  </a:lnTo>
                  <a:lnTo>
                    <a:pt x="142" y="118"/>
                  </a:lnTo>
                  <a:lnTo>
                    <a:pt x="142" y="115"/>
                  </a:lnTo>
                  <a:lnTo>
                    <a:pt x="142" y="113"/>
                  </a:lnTo>
                  <a:lnTo>
                    <a:pt x="143" y="112"/>
                  </a:lnTo>
                  <a:lnTo>
                    <a:pt x="144" y="108"/>
                  </a:lnTo>
                  <a:lnTo>
                    <a:pt x="144" y="106"/>
                  </a:lnTo>
                  <a:lnTo>
                    <a:pt x="146" y="104"/>
                  </a:lnTo>
                  <a:lnTo>
                    <a:pt x="146" y="103"/>
                  </a:lnTo>
                  <a:lnTo>
                    <a:pt x="147" y="98"/>
                  </a:lnTo>
                  <a:lnTo>
                    <a:pt x="148" y="94"/>
                  </a:lnTo>
                  <a:lnTo>
                    <a:pt x="148" y="93"/>
                  </a:lnTo>
                  <a:lnTo>
                    <a:pt x="149" y="93"/>
                  </a:lnTo>
                  <a:lnTo>
                    <a:pt x="149" y="91"/>
                  </a:lnTo>
                  <a:lnTo>
                    <a:pt x="149" y="90"/>
                  </a:lnTo>
                  <a:lnTo>
                    <a:pt x="151" y="88"/>
                  </a:lnTo>
                  <a:lnTo>
                    <a:pt x="151" y="84"/>
                  </a:lnTo>
                  <a:lnTo>
                    <a:pt x="152" y="84"/>
                  </a:lnTo>
                  <a:lnTo>
                    <a:pt x="152" y="81"/>
                  </a:lnTo>
                  <a:lnTo>
                    <a:pt x="152" y="80"/>
                  </a:lnTo>
                  <a:lnTo>
                    <a:pt x="153" y="79"/>
                  </a:lnTo>
                  <a:lnTo>
                    <a:pt x="153" y="77"/>
                  </a:lnTo>
                  <a:lnTo>
                    <a:pt x="155" y="73"/>
                  </a:lnTo>
                  <a:lnTo>
                    <a:pt x="155" y="72"/>
                  </a:lnTo>
                  <a:lnTo>
                    <a:pt x="156" y="70"/>
                  </a:lnTo>
                  <a:lnTo>
                    <a:pt x="156" y="68"/>
                  </a:lnTo>
                  <a:lnTo>
                    <a:pt x="156" y="67"/>
                  </a:lnTo>
                  <a:lnTo>
                    <a:pt x="156" y="66"/>
                  </a:lnTo>
                  <a:lnTo>
                    <a:pt x="157" y="66"/>
                  </a:lnTo>
                  <a:lnTo>
                    <a:pt x="157" y="62"/>
                  </a:lnTo>
                  <a:lnTo>
                    <a:pt x="158" y="62"/>
                  </a:lnTo>
                  <a:lnTo>
                    <a:pt x="158" y="61"/>
                  </a:lnTo>
                  <a:lnTo>
                    <a:pt x="158" y="59"/>
                  </a:lnTo>
                  <a:lnTo>
                    <a:pt x="160" y="58"/>
                  </a:lnTo>
                  <a:lnTo>
                    <a:pt x="160" y="57"/>
                  </a:lnTo>
                  <a:lnTo>
                    <a:pt x="160" y="54"/>
                  </a:lnTo>
                  <a:lnTo>
                    <a:pt x="161" y="52"/>
                  </a:lnTo>
                  <a:lnTo>
                    <a:pt x="161" y="50"/>
                  </a:lnTo>
                  <a:lnTo>
                    <a:pt x="162" y="48"/>
                  </a:lnTo>
                  <a:lnTo>
                    <a:pt x="162" y="45"/>
                  </a:lnTo>
                  <a:lnTo>
                    <a:pt x="164" y="44"/>
                  </a:lnTo>
                  <a:lnTo>
                    <a:pt x="164" y="41"/>
                  </a:lnTo>
                  <a:lnTo>
                    <a:pt x="165" y="40"/>
                  </a:lnTo>
                  <a:lnTo>
                    <a:pt x="165" y="39"/>
                  </a:lnTo>
                  <a:lnTo>
                    <a:pt x="165" y="37"/>
                  </a:lnTo>
                  <a:lnTo>
                    <a:pt x="166" y="37"/>
                  </a:lnTo>
                  <a:lnTo>
                    <a:pt x="167" y="37"/>
                  </a:lnTo>
                  <a:lnTo>
                    <a:pt x="167" y="36"/>
                  </a:lnTo>
                  <a:lnTo>
                    <a:pt x="166" y="36"/>
                  </a:lnTo>
                  <a:lnTo>
                    <a:pt x="166" y="35"/>
                  </a:lnTo>
                  <a:lnTo>
                    <a:pt x="166" y="33"/>
                  </a:lnTo>
                  <a:lnTo>
                    <a:pt x="166" y="32"/>
                  </a:lnTo>
                  <a:lnTo>
                    <a:pt x="167" y="31"/>
                  </a:lnTo>
                  <a:lnTo>
                    <a:pt x="169" y="28"/>
                  </a:lnTo>
                  <a:lnTo>
                    <a:pt x="169" y="27"/>
                  </a:lnTo>
                  <a:lnTo>
                    <a:pt x="170" y="27"/>
                  </a:lnTo>
                  <a:lnTo>
                    <a:pt x="170" y="26"/>
                  </a:lnTo>
                  <a:lnTo>
                    <a:pt x="169" y="26"/>
                  </a:lnTo>
                  <a:lnTo>
                    <a:pt x="171" y="19"/>
                  </a:lnTo>
                  <a:lnTo>
                    <a:pt x="171" y="17"/>
                  </a:lnTo>
                  <a:lnTo>
                    <a:pt x="173" y="15"/>
                  </a:lnTo>
                  <a:lnTo>
                    <a:pt x="173" y="15"/>
                  </a:lnTo>
                  <a:lnTo>
                    <a:pt x="173" y="14"/>
                  </a:lnTo>
                  <a:lnTo>
                    <a:pt x="174" y="14"/>
                  </a:lnTo>
                  <a:lnTo>
                    <a:pt x="174" y="15"/>
                  </a:lnTo>
                  <a:lnTo>
                    <a:pt x="175" y="15"/>
                  </a:lnTo>
                  <a:lnTo>
                    <a:pt x="175" y="17"/>
                  </a:lnTo>
                  <a:lnTo>
                    <a:pt x="174" y="17"/>
                  </a:lnTo>
                  <a:lnTo>
                    <a:pt x="174" y="18"/>
                  </a:lnTo>
                  <a:lnTo>
                    <a:pt x="173" y="18"/>
                  </a:lnTo>
                  <a:lnTo>
                    <a:pt x="173" y="19"/>
                  </a:lnTo>
                  <a:lnTo>
                    <a:pt x="174" y="19"/>
                  </a:lnTo>
                  <a:lnTo>
                    <a:pt x="174" y="21"/>
                  </a:lnTo>
                  <a:lnTo>
                    <a:pt x="174" y="22"/>
                  </a:lnTo>
                  <a:lnTo>
                    <a:pt x="175" y="22"/>
                  </a:lnTo>
                  <a:lnTo>
                    <a:pt x="175" y="23"/>
                  </a:lnTo>
                  <a:lnTo>
                    <a:pt x="176" y="23"/>
                  </a:lnTo>
                  <a:lnTo>
                    <a:pt x="176" y="24"/>
                  </a:lnTo>
                  <a:lnTo>
                    <a:pt x="176" y="26"/>
                  </a:lnTo>
                  <a:lnTo>
                    <a:pt x="175" y="26"/>
                  </a:lnTo>
                  <a:lnTo>
                    <a:pt x="175" y="27"/>
                  </a:lnTo>
                  <a:lnTo>
                    <a:pt x="176" y="27"/>
                  </a:lnTo>
                  <a:lnTo>
                    <a:pt x="178" y="27"/>
                  </a:lnTo>
                  <a:lnTo>
                    <a:pt x="179" y="27"/>
                  </a:lnTo>
                  <a:lnTo>
                    <a:pt x="180" y="27"/>
                  </a:lnTo>
                  <a:lnTo>
                    <a:pt x="180" y="28"/>
                  </a:lnTo>
                  <a:lnTo>
                    <a:pt x="179" y="28"/>
                  </a:lnTo>
                  <a:lnTo>
                    <a:pt x="179" y="30"/>
                  </a:lnTo>
                  <a:lnTo>
                    <a:pt x="180" y="30"/>
                  </a:lnTo>
                  <a:lnTo>
                    <a:pt x="180" y="30"/>
                  </a:lnTo>
                  <a:lnTo>
                    <a:pt x="180" y="31"/>
                  </a:lnTo>
                  <a:lnTo>
                    <a:pt x="182" y="31"/>
                  </a:lnTo>
                  <a:lnTo>
                    <a:pt x="182" y="32"/>
                  </a:lnTo>
                  <a:lnTo>
                    <a:pt x="180" y="32"/>
                  </a:lnTo>
                  <a:lnTo>
                    <a:pt x="180" y="33"/>
                  </a:lnTo>
                  <a:lnTo>
                    <a:pt x="179" y="33"/>
                  </a:lnTo>
                  <a:lnTo>
                    <a:pt x="179" y="35"/>
                  </a:lnTo>
                  <a:lnTo>
                    <a:pt x="179" y="36"/>
                  </a:lnTo>
                  <a:lnTo>
                    <a:pt x="180" y="36"/>
                  </a:lnTo>
                  <a:lnTo>
                    <a:pt x="180" y="35"/>
                  </a:lnTo>
                  <a:lnTo>
                    <a:pt x="182" y="35"/>
                  </a:lnTo>
                  <a:lnTo>
                    <a:pt x="183" y="35"/>
                  </a:lnTo>
                  <a:lnTo>
                    <a:pt x="184" y="35"/>
                  </a:lnTo>
                  <a:lnTo>
                    <a:pt x="186" y="35"/>
                  </a:lnTo>
                  <a:lnTo>
                    <a:pt x="186" y="36"/>
                  </a:lnTo>
                  <a:lnTo>
                    <a:pt x="184" y="36"/>
                  </a:lnTo>
                  <a:lnTo>
                    <a:pt x="184" y="37"/>
                  </a:lnTo>
                  <a:lnTo>
                    <a:pt x="184" y="39"/>
                  </a:lnTo>
                  <a:lnTo>
                    <a:pt x="186" y="39"/>
                  </a:lnTo>
                  <a:lnTo>
                    <a:pt x="186" y="40"/>
                  </a:lnTo>
                  <a:lnTo>
                    <a:pt x="184" y="40"/>
                  </a:lnTo>
                  <a:lnTo>
                    <a:pt x="184" y="41"/>
                  </a:lnTo>
                  <a:lnTo>
                    <a:pt x="186" y="41"/>
                  </a:lnTo>
                  <a:lnTo>
                    <a:pt x="186" y="42"/>
                  </a:lnTo>
                  <a:lnTo>
                    <a:pt x="184" y="42"/>
                  </a:lnTo>
                  <a:lnTo>
                    <a:pt x="184" y="44"/>
                  </a:lnTo>
                  <a:lnTo>
                    <a:pt x="183" y="44"/>
                  </a:lnTo>
                  <a:lnTo>
                    <a:pt x="183" y="45"/>
                  </a:lnTo>
                  <a:lnTo>
                    <a:pt x="183" y="46"/>
                  </a:lnTo>
                  <a:lnTo>
                    <a:pt x="183" y="48"/>
                  </a:lnTo>
                  <a:lnTo>
                    <a:pt x="182" y="48"/>
                  </a:lnTo>
                  <a:lnTo>
                    <a:pt x="182" y="49"/>
                  </a:lnTo>
                  <a:lnTo>
                    <a:pt x="182" y="50"/>
                  </a:lnTo>
                  <a:lnTo>
                    <a:pt x="182" y="52"/>
                  </a:lnTo>
                  <a:lnTo>
                    <a:pt x="182" y="53"/>
                  </a:lnTo>
                  <a:lnTo>
                    <a:pt x="182" y="54"/>
                  </a:lnTo>
                  <a:lnTo>
                    <a:pt x="182" y="55"/>
                  </a:lnTo>
                  <a:lnTo>
                    <a:pt x="182" y="57"/>
                  </a:lnTo>
                  <a:lnTo>
                    <a:pt x="182" y="58"/>
                  </a:lnTo>
                  <a:lnTo>
                    <a:pt x="182" y="59"/>
                  </a:lnTo>
                  <a:lnTo>
                    <a:pt x="182" y="61"/>
                  </a:lnTo>
                  <a:lnTo>
                    <a:pt x="180" y="61"/>
                  </a:lnTo>
                  <a:lnTo>
                    <a:pt x="180" y="62"/>
                  </a:lnTo>
                  <a:lnTo>
                    <a:pt x="182" y="62"/>
                  </a:lnTo>
                  <a:lnTo>
                    <a:pt x="182" y="62"/>
                  </a:lnTo>
                  <a:lnTo>
                    <a:pt x="183" y="62"/>
                  </a:lnTo>
                  <a:lnTo>
                    <a:pt x="183" y="63"/>
                  </a:lnTo>
                  <a:lnTo>
                    <a:pt x="182" y="63"/>
                  </a:lnTo>
                  <a:lnTo>
                    <a:pt x="182" y="64"/>
                  </a:lnTo>
                  <a:lnTo>
                    <a:pt x="182" y="66"/>
                  </a:lnTo>
                  <a:lnTo>
                    <a:pt x="182" y="67"/>
                  </a:lnTo>
                  <a:lnTo>
                    <a:pt x="180" y="67"/>
                  </a:lnTo>
                  <a:lnTo>
                    <a:pt x="180" y="68"/>
                  </a:lnTo>
                  <a:lnTo>
                    <a:pt x="182" y="68"/>
                  </a:lnTo>
                  <a:lnTo>
                    <a:pt x="182" y="70"/>
                  </a:lnTo>
                  <a:lnTo>
                    <a:pt x="182" y="71"/>
                  </a:lnTo>
                  <a:lnTo>
                    <a:pt x="180" y="72"/>
                  </a:lnTo>
                  <a:lnTo>
                    <a:pt x="182" y="72"/>
                  </a:lnTo>
                  <a:lnTo>
                    <a:pt x="183" y="72"/>
                  </a:lnTo>
                  <a:lnTo>
                    <a:pt x="183" y="73"/>
                  </a:lnTo>
                  <a:lnTo>
                    <a:pt x="183" y="75"/>
                  </a:lnTo>
                  <a:lnTo>
                    <a:pt x="182" y="75"/>
                  </a:lnTo>
                  <a:lnTo>
                    <a:pt x="180" y="75"/>
                  </a:lnTo>
                  <a:lnTo>
                    <a:pt x="180" y="76"/>
                  </a:lnTo>
                  <a:lnTo>
                    <a:pt x="180" y="77"/>
                  </a:lnTo>
                  <a:lnTo>
                    <a:pt x="180" y="79"/>
                  </a:lnTo>
                  <a:lnTo>
                    <a:pt x="179" y="79"/>
                  </a:lnTo>
                  <a:lnTo>
                    <a:pt x="179" y="80"/>
                  </a:lnTo>
                  <a:lnTo>
                    <a:pt x="180" y="80"/>
                  </a:lnTo>
                  <a:lnTo>
                    <a:pt x="180" y="81"/>
                  </a:lnTo>
                  <a:lnTo>
                    <a:pt x="180" y="82"/>
                  </a:lnTo>
                  <a:lnTo>
                    <a:pt x="180" y="84"/>
                  </a:lnTo>
                  <a:lnTo>
                    <a:pt x="180" y="85"/>
                  </a:lnTo>
                  <a:lnTo>
                    <a:pt x="182" y="85"/>
                  </a:lnTo>
                  <a:lnTo>
                    <a:pt x="183" y="85"/>
                  </a:lnTo>
                  <a:lnTo>
                    <a:pt x="183" y="86"/>
                  </a:lnTo>
                  <a:lnTo>
                    <a:pt x="183" y="88"/>
                  </a:lnTo>
                  <a:lnTo>
                    <a:pt x="183" y="89"/>
                  </a:lnTo>
                  <a:lnTo>
                    <a:pt x="183" y="90"/>
                  </a:lnTo>
                  <a:lnTo>
                    <a:pt x="184" y="90"/>
                  </a:lnTo>
                  <a:lnTo>
                    <a:pt x="184" y="91"/>
                  </a:lnTo>
                  <a:lnTo>
                    <a:pt x="184" y="93"/>
                  </a:lnTo>
                  <a:lnTo>
                    <a:pt x="186" y="93"/>
                  </a:lnTo>
                  <a:lnTo>
                    <a:pt x="186" y="91"/>
                  </a:lnTo>
                  <a:lnTo>
                    <a:pt x="187" y="91"/>
                  </a:lnTo>
                  <a:lnTo>
                    <a:pt x="187" y="90"/>
                  </a:lnTo>
                  <a:lnTo>
                    <a:pt x="187" y="89"/>
                  </a:lnTo>
                  <a:lnTo>
                    <a:pt x="186" y="89"/>
                  </a:lnTo>
                  <a:lnTo>
                    <a:pt x="186" y="88"/>
                  </a:lnTo>
                  <a:lnTo>
                    <a:pt x="186" y="86"/>
                  </a:lnTo>
                  <a:lnTo>
                    <a:pt x="187" y="86"/>
                  </a:lnTo>
                  <a:lnTo>
                    <a:pt x="187" y="85"/>
                  </a:lnTo>
                  <a:lnTo>
                    <a:pt x="188" y="85"/>
                  </a:lnTo>
                  <a:lnTo>
                    <a:pt x="188" y="86"/>
                  </a:lnTo>
                  <a:lnTo>
                    <a:pt x="188" y="88"/>
                  </a:lnTo>
                  <a:lnTo>
                    <a:pt x="189" y="88"/>
                  </a:lnTo>
                  <a:lnTo>
                    <a:pt x="189" y="86"/>
                  </a:lnTo>
                  <a:lnTo>
                    <a:pt x="189" y="85"/>
                  </a:lnTo>
                  <a:lnTo>
                    <a:pt x="191" y="85"/>
                  </a:lnTo>
                  <a:lnTo>
                    <a:pt x="191" y="84"/>
                  </a:lnTo>
                  <a:lnTo>
                    <a:pt x="192" y="84"/>
                  </a:lnTo>
                  <a:lnTo>
                    <a:pt x="193" y="84"/>
                  </a:lnTo>
                  <a:lnTo>
                    <a:pt x="195" y="84"/>
                  </a:lnTo>
                  <a:lnTo>
                    <a:pt x="196" y="84"/>
                  </a:lnTo>
                  <a:lnTo>
                    <a:pt x="197" y="84"/>
                  </a:lnTo>
                  <a:lnTo>
                    <a:pt x="197" y="82"/>
                  </a:lnTo>
                  <a:lnTo>
                    <a:pt x="196" y="82"/>
                  </a:lnTo>
                  <a:lnTo>
                    <a:pt x="196" y="81"/>
                  </a:lnTo>
                  <a:lnTo>
                    <a:pt x="195" y="81"/>
                  </a:lnTo>
                  <a:lnTo>
                    <a:pt x="195" y="80"/>
                  </a:lnTo>
                  <a:lnTo>
                    <a:pt x="195" y="79"/>
                  </a:lnTo>
                  <a:lnTo>
                    <a:pt x="196" y="79"/>
                  </a:lnTo>
                  <a:lnTo>
                    <a:pt x="197" y="79"/>
                  </a:lnTo>
                  <a:lnTo>
                    <a:pt x="198" y="79"/>
                  </a:lnTo>
                  <a:lnTo>
                    <a:pt x="198" y="77"/>
                  </a:lnTo>
                  <a:lnTo>
                    <a:pt x="197" y="77"/>
                  </a:lnTo>
                  <a:lnTo>
                    <a:pt x="197" y="76"/>
                  </a:lnTo>
                  <a:lnTo>
                    <a:pt x="196" y="76"/>
                  </a:lnTo>
                  <a:lnTo>
                    <a:pt x="196" y="75"/>
                  </a:lnTo>
                  <a:lnTo>
                    <a:pt x="197" y="75"/>
                  </a:lnTo>
                  <a:lnTo>
                    <a:pt x="197" y="73"/>
                  </a:lnTo>
                  <a:lnTo>
                    <a:pt x="196" y="73"/>
                  </a:lnTo>
                  <a:lnTo>
                    <a:pt x="196" y="72"/>
                  </a:lnTo>
                  <a:lnTo>
                    <a:pt x="195" y="72"/>
                  </a:lnTo>
                  <a:lnTo>
                    <a:pt x="195" y="71"/>
                  </a:lnTo>
                  <a:lnTo>
                    <a:pt x="195" y="70"/>
                  </a:lnTo>
                  <a:lnTo>
                    <a:pt x="195" y="68"/>
                  </a:lnTo>
                  <a:lnTo>
                    <a:pt x="196" y="68"/>
                  </a:lnTo>
                  <a:lnTo>
                    <a:pt x="196" y="67"/>
                  </a:lnTo>
                  <a:lnTo>
                    <a:pt x="195" y="67"/>
                  </a:lnTo>
                  <a:lnTo>
                    <a:pt x="195" y="66"/>
                  </a:lnTo>
                  <a:lnTo>
                    <a:pt x="195" y="64"/>
                  </a:lnTo>
                  <a:lnTo>
                    <a:pt x="195" y="63"/>
                  </a:lnTo>
                  <a:lnTo>
                    <a:pt x="193" y="63"/>
                  </a:lnTo>
                  <a:lnTo>
                    <a:pt x="193" y="62"/>
                  </a:lnTo>
                  <a:lnTo>
                    <a:pt x="193" y="62"/>
                  </a:lnTo>
                  <a:lnTo>
                    <a:pt x="193" y="61"/>
                  </a:lnTo>
                  <a:lnTo>
                    <a:pt x="195" y="61"/>
                  </a:lnTo>
                  <a:lnTo>
                    <a:pt x="195" y="59"/>
                  </a:lnTo>
                  <a:lnTo>
                    <a:pt x="195" y="58"/>
                  </a:lnTo>
                  <a:lnTo>
                    <a:pt x="195" y="57"/>
                  </a:lnTo>
                  <a:lnTo>
                    <a:pt x="196" y="57"/>
                  </a:lnTo>
                  <a:lnTo>
                    <a:pt x="196" y="55"/>
                  </a:lnTo>
                  <a:lnTo>
                    <a:pt x="196" y="54"/>
                  </a:lnTo>
                  <a:lnTo>
                    <a:pt x="196" y="53"/>
                  </a:lnTo>
                  <a:lnTo>
                    <a:pt x="195" y="53"/>
                  </a:lnTo>
                  <a:lnTo>
                    <a:pt x="195" y="52"/>
                  </a:lnTo>
                  <a:lnTo>
                    <a:pt x="196" y="52"/>
                  </a:lnTo>
                  <a:lnTo>
                    <a:pt x="196" y="50"/>
                  </a:lnTo>
                  <a:lnTo>
                    <a:pt x="196" y="49"/>
                  </a:lnTo>
                  <a:lnTo>
                    <a:pt x="197" y="49"/>
                  </a:lnTo>
                  <a:lnTo>
                    <a:pt x="197" y="48"/>
                  </a:lnTo>
                  <a:lnTo>
                    <a:pt x="196" y="48"/>
                  </a:lnTo>
                  <a:lnTo>
                    <a:pt x="196" y="46"/>
                  </a:lnTo>
                  <a:lnTo>
                    <a:pt x="196" y="45"/>
                  </a:lnTo>
                  <a:lnTo>
                    <a:pt x="195" y="45"/>
                  </a:lnTo>
                  <a:lnTo>
                    <a:pt x="195" y="44"/>
                  </a:lnTo>
                  <a:lnTo>
                    <a:pt x="196" y="44"/>
                  </a:lnTo>
                  <a:lnTo>
                    <a:pt x="197" y="44"/>
                  </a:lnTo>
                  <a:lnTo>
                    <a:pt x="197" y="42"/>
                  </a:lnTo>
                  <a:lnTo>
                    <a:pt x="197" y="41"/>
                  </a:lnTo>
                  <a:lnTo>
                    <a:pt x="197" y="40"/>
                  </a:lnTo>
                  <a:lnTo>
                    <a:pt x="197" y="39"/>
                  </a:lnTo>
                  <a:lnTo>
                    <a:pt x="196" y="37"/>
                  </a:lnTo>
                  <a:lnTo>
                    <a:pt x="197" y="37"/>
                  </a:lnTo>
                  <a:lnTo>
                    <a:pt x="197" y="36"/>
                  </a:lnTo>
                  <a:lnTo>
                    <a:pt x="197" y="35"/>
                  </a:lnTo>
                  <a:lnTo>
                    <a:pt x="197" y="33"/>
                  </a:lnTo>
                  <a:lnTo>
                    <a:pt x="197" y="32"/>
                  </a:lnTo>
                  <a:lnTo>
                    <a:pt x="197" y="31"/>
                  </a:lnTo>
                  <a:lnTo>
                    <a:pt x="197" y="30"/>
                  </a:lnTo>
                  <a:lnTo>
                    <a:pt x="197" y="30"/>
                  </a:lnTo>
                  <a:lnTo>
                    <a:pt x="197" y="28"/>
                  </a:lnTo>
                  <a:lnTo>
                    <a:pt x="197" y="27"/>
                  </a:lnTo>
                  <a:lnTo>
                    <a:pt x="198" y="26"/>
                  </a:lnTo>
                  <a:lnTo>
                    <a:pt x="197" y="26"/>
                  </a:lnTo>
                  <a:lnTo>
                    <a:pt x="197" y="24"/>
                  </a:lnTo>
                  <a:lnTo>
                    <a:pt x="198" y="24"/>
                  </a:lnTo>
                  <a:lnTo>
                    <a:pt x="198" y="23"/>
                  </a:lnTo>
                  <a:lnTo>
                    <a:pt x="198" y="22"/>
                  </a:lnTo>
                  <a:lnTo>
                    <a:pt x="198" y="21"/>
                  </a:lnTo>
                  <a:lnTo>
                    <a:pt x="198" y="19"/>
                  </a:lnTo>
                  <a:lnTo>
                    <a:pt x="200" y="19"/>
                  </a:lnTo>
                  <a:lnTo>
                    <a:pt x="198" y="18"/>
                  </a:lnTo>
                  <a:lnTo>
                    <a:pt x="200" y="18"/>
                  </a:lnTo>
                  <a:lnTo>
                    <a:pt x="200" y="17"/>
                  </a:lnTo>
                  <a:lnTo>
                    <a:pt x="198" y="17"/>
                  </a:lnTo>
                  <a:lnTo>
                    <a:pt x="198" y="15"/>
                  </a:lnTo>
                  <a:lnTo>
                    <a:pt x="200" y="15"/>
                  </a:lnTo>
                  <a:lnTo>
                    <a:pt x="200" y="14"/>
                  </a:lnTo>
                  <a:lnTo>
                    <a:pt x="198" y="14"/>
                  </a:lnTo>
                  <a:lnTo>
                    <a:pt x="198" y="13"/>
                  </a:lnTo>
                  <a:lnTo>
                    <a:pt x="200" y="13"/>
                  </a:lnTo>
                  <a:lnTo>
                    <a:pt x="200" y="12"/>
                  </a:lnTo>
                  <a:lnTo>
                    <a:pt x="198" y="12"/>
                  </a:lnTo>
                  <a:lnTo>
                    <a:pt x="198" y="10"/>
                  </a:lnTo>
                  <a:lnTo>
                    <a:pt x="200" y="10"/>
                  </a:lnTo>
                  <a:lnTo>
                    <a:pt x="200" y="9"/>
                  </a:lnTo>
                  <a:lnTo>
                    <a:pt x="200" y="8"/>
                  </a:lnTo>
                  <a:lnTo>
                    <a:pt x="201" y="8"/>
                  </a:lnTo>
                  <a:lnTo>
                    <a:pt x="202" y="8"/>
                  </a:lnTo>
                  <a:lnTo>
                    <a:pt x="204" y="8"/>
                  </a:lnTo>
                  <a:lnTo>
                    <a:pt x="204" y="9"/>
                  </a:lnTo>
                  <a:lnTo>
                    <a:pt x="204" y="9"/>
                  </a:lnTo>
                  <a:lnTo>
                    <a:pt x="205" y="9"/>
                  </a:lnTo>
                  <a:lnTo>
                    <a:pt x="205" y="8"/>
                  </a:lnTo>
                  <a:lnTo>
                    <a:pt x="204" y="8"/>
                  </a:lnTo>
                  <a:lnTo>
                    <a:pt x="204" y="6"/>
                  </a:lnTo>
                  <a:lnTo>
                    <a:pt x="204" y="6"/>
                  </a:lnTo>
                  <a:lnTo>
                    <a:pt x="204" y="5"/>
                  </a:lnTo>
                  <a:lnTo>
                    <a:pt x="204" y="4"/>
                  </a:lnTo>
                  <a:lnTo>
                    <a:pt x="204" y="3"/>
                  </a:lnTo>
                  <a:lnTo>
                    <a:pt x="204" y="1"/>
                  </a:lnTo>
                  <a:lnTo>
                    <a:pt x="204" y="1"/>
                  </a:lnTo>
                  <a:lnTo>
                    <a:pt x="204" y="3"/>
                  </a:lnTo>
                  <a:lnTo>
                    <a:pt x="205" y="3"/>
                  </a:lnTo>
                  <a:lnTo>
                    <a:pt x="205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58" name="Freeform 35594">
              <a:extLst>
                <a:ext uri="{FF2B5EF4-FFF2-40B4-BE49-F238E27FC236}">
                  <a16:creationId xmlns:a16="http://schemas.microsoft.com/office/drawing/2014/main" id="{57DE3554-066B-D753-A036-FA742F1F9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5014" y="2492375"/>
              <a:ext cx="4763" cy="7938"/>
            </a:xfrm>
            <a:custGeom>
              <a:avLst/>
              <a:gdLst>
                <a:gd name="T0" fmla="*/ 0 w 3"/>
                <a:gd name="T1" fmla="*/ 3 h 5"/>
                <a:gd name="T2" fmla="*/ 0 w 3"/>
                <a:gd name="T3" fmla="*/ 1 h 5"/>
                <a:gd name="T4" fmla="*/ 0 w 3"/>
                <a:gd name="T5" fmla="*/ 0 h 5"/>
                <a:gd name="T6" fmla="*/ 2 w 3"/>
                <a:gd name="T7" fmla="*/ 0 h 5"/>
                <a:gd name="T8" fmla="*/ 2 w 3"/>
                <a:gd name="T9" fmla="*/ 1 h 5"/>
                <a:gd name="T10" fmla="*/ 2 w 3"/>
                <a:gd name="T11" fmla="*/ 3 h 5"/>
                <a:gd name="T12" fmla="*/ 3 w 3"/>
                <a:gd name="T13" fmla="*/ 3 h 5"/>
                <a:gd name="T14" fmla="*/ 3 w 3"/>
                <a:gd name="T15" fmla="*/ 4 h 5"/>
                <a:gd name="T16" fmla="*/ 3 w 3"/>
                <a:gd name="T17" fmla="*/ 5 h 5"/>
                <a:gd name="T18" fmla="*/ 2 w 3"/>
                <a:gd name="T19" fmla="*/ 4 h 5"/>
                <a:gd name="T20" fmla="*/ 0 w 3"/>
                <a:gd name="T21" fmla="*/ 4 h 5"/>
                <a:gd name="T22" fmla="*/ 0 w 3"/>
                <a:gd name="T23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5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59" name="Freeform 35595">
              <a:extLst>
                <a:ext uri="{FF2B5EF4-FFF2-40B4-BE49-F238E27FC236}">
                  <a16:creationId xmlns:a16="http://schemas.microsoft.com/office/drawing/2014/main" id="{185BD18D-A079-B1BB-8113-D8F8946781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8664" y="2457450"/>
              <a:ext cx="4763" cy="4763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0 w 3"/>
                <a:gd name="T5" fmla="*/ 0 h 3"/>
                <a:gd name="T6" fmla="*/ 2 w 3"/>
                <a:gd name="T7" fmla="*/ 0 h 3"/>
                <a:gd name="T8" fmla="*/ 3 w 3"/>
                <a:gd name="T9" fmla="*/ 0 h 3"/>
                <a:gd name="T10" fmla="*/ 3 w 3"/>
                <a:gd name="T11" fmla="*/ 1 h 3"/>
                <a:gd name="T12" fmla="*/ 3 w 3"/>
                <a:gd name="T13" fmla="*/ 3 h 3"/>
                <a:gd name="T14" fmla="*/ 2 w 3"/>
                <a:gd name="T15" fmla="*/ 3 h 3"/>
                <a:gd name="T16" fmla="*/ 2 w 3"/>
                <a:gd name="T1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60" name="Freeform 35596">
              <a:extLst>
                <a:ext uri="{FF2B5EF4-FFF2-40B4-BE49-F238E27FC236}">
                  <a16:creationId xmlns:a16="http://schemas.microsoft.com/office/drawing/2014/main" id="{A3D8977D-CB3A-F32B-A0C9-51C2321545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7001" y="2428875"/>
              <a:ext cx="20638" cy="22225"/>
            </a:xfrm>
            <a:custGeom>
              <a:avLst/>
              <a:gdLst>
                <a:gd name="T0" fmla="*/ 10 w 13"/>
                <a:gd name="T1" fmla="*/ 1 h 14"/>
                <a:gd name="T2" fmla="*/ 10 w 13"/>
                <a:gd name="T3" fmla="*/ 0 h 14"/>
                <a:gd name="T4" fmla="*/ 12 w 13"/>
                <a:gd name="T5" fmla="*/ 0 h 14"/>
                <a:gd name="T6" fmla="*/ 12 w 13"/>
                <a:gd name="T7" fmla="*/ 1 h 14"/>
                <a:gd name="T8" fmla="*/ 13 w 13"/>
                <a:gd name="T9" fmla="*/ 1 h 14"/>
                <a:gd name="T10" fmla="*/ 13 w 13"/>
                <a:gd name="T11" fmla="*/ 3 h 14"/>
                <a:gd name="T12" fmla="*/ 12 w 13"/>
                <a:gd name="T13" fmla="*/ 4 h 14"/>
                <a:gd name="T14" fmla="*/ 13 w 13"/>
                <a:gd name="T15" fmla="*/ 4 h 14"/>
                <a:gd name="T16" fmla="*/ 13 w 13"/>
                <a:gd name="T17" fmla="*/ 5 h 14"/>
                <a:gd name="T18" fmla="*/ 12 w 13"/>
                <a:gd name="T19" fmla="*/ 5 h 14"/>
                <a:gd name="T20" fmla="*/ 12 w 13"/>
                <a:gd name="T21" fmla="*/ 7 h 14"/>
                <a:gd name="T22" fmla="*/ 10 w 13"/>
                <a:gd name="T23" fmla="*/ 7 h 14"/>
                <a:gd name="T24" fmla="*/ 9 w 13"/>
                <a:gd name="T25" fmla="*/ 7 h 14"/>
                <a:gd name="T26" fmla="*/ 9 w 13"/>
                <a:gd name="T27" fmla="*/ 8 h 14"/>
                <a:gd name="T28" fmla="*/ 8 w 13"/>
                <a:gd name="T29" fmla="*/ 8 h 14"/>
                <a:gd name="T30" fmla="*/ 8 w 13"/>
                <a:gd name="T31" fmla="*/ 9 h 14"/>
                <a:gd name="T32" fmla="*/ 7 w 13"/>
                <a:gd name="T33" fmla="*/ 9 h 14"/>
                <a:gd name="T34" fmla="*/ 7 w 13"/>
                <a:gd name="T35" fmla="*/ 10 h 14"/>
                <a:gd name="T36" fmla="*/ 7 w 13"/>
                <a:gd name="T37" fmla="*/ 12 h 14"/>
                <a:gd name="T38" fmla="*/ 5 w 13"/>
                <a:gd name="T39" fmla="*/ 12 h 14"/>
                <a:gd name="T40" fmla="*/ 5 w 13"/>
                <a:gd name="T41" fmla="*/ 13 h 14"/>
                <a:gd name="T42" fmla="*/ 5 w 13"/>
                <a:gd name="T43" fmla="*/ 14 h 14"/>
                <a:gd name="T44" fmla="*/ 4 w 13"/>
                <a:gd name="T45" fmla="*/ 14 h 14"/>
                <a:gd name="T46" fmla="*/ 4 w 13"/>
                <a:gd name="T47" fmla="*/ 14 h 14"/>
                <a:gd name="T48" fmla="*/ 3 w 13"/>
                <a:gd name="T49" fmla="*/ 14 h 14"/>
                <a:gd name="T50" fmla="*/ 3 w 13"/>
                <a:gd name="T51" fmla="*/ 13 h 14"/>
                <a:gd name="T52" fmla="*/ 1 w 13"/>
                <a:gd name="T53" fmla="*/ 13 h 14"/>
                <a:gd name="T54" fmla="*/ 1 w 13"/>
                <a:gd name="T55" fmla="*/ 12 h 14"/>
                <a:gd name="T56" fmla="*/ 0 w 13"/>
                <a:gd name="T57" fmla="*/ 12 h 14"/>
                <a:gd name="T58" fmla="*/ 0 w 13"/>
                <a:gd name="T59" fmla="*/ 10 h 14"/>
                <a:gd name="T60" fmla="*/ 0 w 13"/>
                <a:gd name="T61" fmla="*/ 9 h 14"/>
                <a:gd name="T62" fmla="*/ 1 w 13"/>
                <a:gd name="T63" fmla="*/ 9 h 14"/>
                <a:gd name="T64" fmla="*/ 1 w 13"/>
                <a:gd name="T65" fmla="*/ 8 h 14"/>
                <a:gd name="T66" fmla="*/ 3 w 13"/>
                <a:gd name="T67" fmla="*/ 8 h 14"/>
                <a:gd name="T68" fmla="*/ 3 w 13"/>
                <a:gd name="T69" fmla="*/ 7 h 14"/>
                <a:gd name="T70" fmla="*/ 1 w 13"/>
                <a:gd name="T71" fmla="*/ 7 h 14"/>
                <a:gd name="T72" fmla="*/ 1 w 13"/>
                <a:gd name="T73" fmla="*/ 5 h 14"/>
                <a:gd name="T74" fmla="*/ 1 w 13"/>
                <a:gd name="T75" fmla="*/ 4 h 14"/>
                <a:gd name="T76" fmla="*/ 1 w 13"/>
                <a:gd name="T77" fmla="*/ 3 h 14"/>
                <a:gd name="T78" fmla="*/ 1 w 13"/>
                <a:gd name="T79" fmla="*/ 1 h 14"/>
                <a:gd name="T80" fmla="*/ 3 w 13"/>
                <a:gd name="T81" fmla="*/ 1 h 14"/>
                <a:gd name="T82" fmla="*/ 3 w 13"/>
                <a:gd name="T83" fmla="*/ 0 h 14"/>
                <a:gd name="T84" fmla="*/ 4 w 13"/>
                <a:gd name="T85" fmla="*/ 0 h 14"/>
                <a:gd name="T86" fmla="*/ 4 w 13"/>
                <a:gd name="T87" fmla="*/ 1 h 14"/>
                <a:gd name="T88" fmla="*/ 4 w 13"/>
                <a:gd name="T89" fmla="*/ 1 h 14"/>
                <a:gd name="T90" fmla="*/ 5 w 13"/>
                <a:gd name="T91" fmla="*/ 1 h 14"/>
                <a:gd name="T92" fmla="*/ 7 w 13"/>
                <a:gd name="T93" fmla="*/ 1 h 14"/>
                <a:gd name="T94" fmla="*/ 8 w 13"/>
                <a:gd name="T95" fmla="*/ 1 h 14"/>
                <a:gd name="T96" fmla="*/ 9 w 13"/>
                <a:gd name="T97" fmla="*/ 1 h 14"/>
                <a:gd name="T98" fmla="*/ 10 w 13"/>
                <a:gd name="T9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" h="14">
                  <a:moveTo>
                    <a:pt x="10" y="1"/>
                  </a:moveTo>
                  <a:lnTo>
                    <a:pt x="10" y="0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3" y="3"/>
                  </a:lnTo>
                  <a:lnTo>
                    <a:pt x="12" y="4"/>
                  </a:lnTo>
                  <a:lnTo>
                    <a:pt x="13" y="4"/>
                  </a:lnTo>
                  <a:lnTo>
                    <a:pt x="13" y="5"/>
                  </a:lnTo>
                  <a:lnTo>
                    <a:pt x="12" y="5"/>
                  </a:lnTo>
                  <a:lnTo>
                    <a:pt x="12" y="7"/>
                  </a:lnTo>
                  <a:lnTo>
                    <a:pt x="10" y="7"/>
                  </a:lnTo>
                  <a:lnTo>
                    <a:pt x="9" y="7"/>
                  </a:lnTo>
                  <a:lnTo>
                    <a:pt x="9" y="8"/>
                  </a:lnTo>
                  <a:lnTo>
                    <a:pt x="8" y="8"/>
                  </a:lnTo>
                  <a:lnTo>
                    <a:pt x="8" y="9"/>
                  </a:lnTo>
                  <a:lnTo>
                    <a:pt x="7" y="9"/>
                  </a:lnTo>
                  <a:lnTo>
                    <a:pt x="7" y="10"/>
                  </a:lnTo>
                  <a:lnTo>
                    <a:pt x="7" y="12"/>
                  </a:lnTo>
                  <a:lnTo>
                    <a:pt x="5" y="12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1" y="9"/>
                  </a:lnTo>
                  <a:lnTo>
                    <a:pt x="1" y="8"/>
                  </a:lnTo>
                  <a:lnTo>
                    <a:pt x="3" y="8"/>
                  </a:lnTo>
                  <a:lnTo>
                    <a:pt x="3" y="7"/>
                  </a:lnTo>
                  <a:lnTo>
                    <a:pt x="1" y="7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61" name="Freeform 35597">
              <a:extLst>
                <a:ext uri="{FF2B5EF4-FFF2-40B4-BE49-F238E27FC236}">
                  <a16:creationId xmlns:a16="http://schemas.microsoft.com/office/drawing/2014/main" id="{5BEABCFA-0201-0E1A-F7B0-E7F37B779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4864" y="2430463"/>
              <a:ext cx="4763" cy="4763"/>
            </a:xfrm>
            <a:custGeom>
              <a:avLst/>
              <a:gdLst>
                <a:gd name="T0" fmla="*/ 0 w 3"/>
                <a:gd name="T1" fmla="*/ 2 h 3"/>
                <a:gd name="T2" fmla="*/ 0 w 3"/>
                <a:gd name="T3" fmla="*/ 0 h 3"/>
                <a:gd name="T4" fmla="*/ 1 w 3"/>
                <a:gd name="T5" fmla="*/ 0 h 3"/>
                <a:gd name="T6" fmla="*/ 1 w 3"/>
                <a:gd name="T7" fmla="*/ 2 h 3"/>
                <a:gd name="T8" fmla="*/ 3 w 3"/>
                <a:gd name="T9" fmla="*/ 2 h 3"/>
                <a:gd name="T10" fmla="*/ 3 w 3"/>
                <a:gd name="T11" fmla="*/ 3 h 3"/>
                <a:gd name="T12" fmla="*/ 1 w 3"/>
                <a:gd name="T13" fmla="*/ 3 h 3"/>
                <a:gd name="T14" fmla="*/ 0 w 3"/>
                <a:gd name="T15" fmla="*/ 3 h 3"/>
                <a:gd name="T16" fmla="*/ 0 w 3"/>
                <a:gd name="T1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62" name="Freeform 35598">
              <a:extLst>
                <a:ext uri="{FF2B5EF4-FFF2-40B4-BE49-F238E27FC236}">
                  <a16:creationId xmlns:a16="http://schemas.microsoft.com/office/drawing/2014/main" id="{F9DD9E0A-A9F7-1521-04F3-749B12E1D9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1239" y="2405063"/>
              <a:ext cx="6350" cy="6350"/>
            </a:xfrm>
            <a:custGeom>
              <a:avLst/>
              <a:gdLst>
                <a:gd name="T0" fmla="*/ 1 w 4"/>
                <a:gd name="T1" fmla="*/ 1 h 4"/>
                <a:gd name="T2" fmla="*/ 0 w 4"/>
                <a:gd name="T3" fmla="*/ 1 h 4"/>
                <a:gd name="T4" fmla="*/ 0 w 4"/>
                <a:gd name="T5" fmla="*/ 1 h 4"/>
                <a:gd name="T6" fmla="*/ 0 w 4"/>
                <a:gd name="T7" fmla="*/ 0 h 4"/>
                <a:gd name="T8" fmla="*/ 0 w 4"/>
                <a:gd name="T9" fmla="*/ 0 h 4"/>
                <a:gd name="T10" fmla="*/ 1 w 4"/>
                <a:gd name="T11" fmla="*/ 0 h 4"/>
                <a:gd name="T12" fmla="*/ 3 w 4"/>
                <a:gd name="T13" fmla="*/ 0 h 4"/>
                <a:gd name="T14" fmla="*/ 4 w 4"/>
                <a:gd name="T15" fmla="*/ 0 h 4"/>
                <a:gd name="T16" fmla="*/ 4 w 4"/>
                <a:gd name="T17" fmla="*/ 1 h 4"/>
                <a:gd name="T18" fmla="*/ 4 w 4"/>
                <a:gd name="T19" fmla="*/ 2 h 4"/>
                <a:gd name="T20" fmla="*/ 4 w 4"/>
                <a:gd name="T21" fmla="*/ 4 h 4"/>
                <a:gd name="T22" fmla="*/ 3 w 4"/>
                <a:gd name="T23" fmla="*/ 4 h 4"/>
                <a:gd name="T24" fmla="*/ 3 w 4"/>
                <a:gd name="T25" fmla="*/ 2 h 4"/>
                <a:gd name="T26" fmla="*/ 1 w 4"/>
                <a:gd name="T27" fmla="*/ 2 h 4"/>
                <a:gd name="T28" fmla="*/ 1 w 4"/>
                <a:gd name="T2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4">
                  <a:moveTo>
                    <a:pt x="1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63" name="Freeform 35599">
              <a:extLst>
                <a:ext uri="{FF2B5EF4-FFF2-40B4-BE49-F238E27FC236}">
                  <a16:creationId xmlns:a16="http://schemas.microsoft.com/office/drawing/2014/main" id="{7B729B9C-08F9-4820-403F-7950937091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7789" y="2390775"/>
              <a:ext cx="6350" cy="11113"/>
            </a:xfrm>
            <a:custGeom>
              <a:avLst/>
              <a:gdLst>
                <a:gd name="T0" fmla="*/ 2 w 4"/>
                <a:gd name="T1" fmla="*/ 6 h 7"/>
                <a:gd name="T2" fmla="*/ 0 w 4"/>
                <a:gd name="T3" fmla="*/ 6 h 7"/>
                <a:gd name="T4" fmla="*/ 0 w 4"/>
                <a:gd name="T5" fmla="*/ 5 h 7"/>
                <a:gd name="T6" fmla="*/ 0 w 4"/>
                <a:gd name="T7" fmla="*/ 4 h 7"/>
                <a:gd name="T8" fmla="*/ 2 w 4"/>
                <a:gd name="T9" fmla="*/ 4 h 7"/>
                <a:gd name="T10" fmla="*/ 2 w 4"/>
                <a:gd name="T11" fmla="*/ 2 h 7"/>
                <a:gd name="T12" fmla="*/ 2 w 4"/>
                <a:gd name="T13" fmla="*/ 1 h 7"/>
                <a:gd name="T14" fmla="*/ 2 w 4"/>
                <a:gd name="T15" fmla="*/ 0 h 7"/>
                <a:gd name="T16" fmla="*/ 3 w 4"/>
                <a:gd name="T17" fmla="*/ 0 h 7"/>
                <a:gd name="T18" fmla="*/ 4 w 4"/>
                <a:gd name="T19" fmla="*/ 0 h 7"/>
                <a:gd name="T20" fmla="*/ 4 w 4"/>
                <a:gd name="T21" fmla="*/ 1 h 7"/>
                <a:gd name="T22" fmla="*/ 3 w 4"/>
                <a:gd name="T23" fmla="*/ 1 h 7"/>
                <a:gd name="T24" fmla="*/ 3 w 4"/>
                <a:gd name="T25" fmla="*/ 2 h 7"/>
                <a:gd name="T26" fmla="*/ 3 w 4"/>
                <a:gd name="T27" fmla="*/ 4 h 7"/>
                <a:gd name="T28" fmla="*/ 3 w 4"/>
                <a:gd name="T29" fmla="*/ 5 h 7"/>
                <a:gd name="T30" fmla="*/ 3 w 4"/>
                <a:gd name="T31" fmla="*/ 6 h 7"/>
                <a:gd name="T32" fmla="*/ 3 w 4"/>
                <a:gd name="T33" fmla="*/ 7 h 7"/>
                <a:gd name="T34" fmla="*/ 2 w 4"/>
                <a:gd name="T35" fmla="*/ 7 h 7"/>
                <a:gd name="T36" fmla="*/ 2 w 4"/>
                <a:gd name="T3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" h="7">
                  <a:moveTo>
                    <a:pt x="2" y="6"/>
                  </a:move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7"/>
                  </a:lnTo>
                  <a:lnTo>
                    <a:pt x="2" y="7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64" name="Freeform 35600">
              <a:extLst>
                <a:ext uri="{FF2B5EF4-FFF2-40B4-BE49-F238E27FC236}">
                  <a16:creationId xmlns:a16="http://schemas.microsoft.com/office/drawing/2014/main" id="{284BB96C-E65D-6699-D997-5427BAA162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8901" y="2387600"/>
              <a:ext cx="7938" cy="12700"/>
            </a:xfrm>
            <a:custGeom>
              <a:avLst/>
              <a:gdLst>
                <a:gd name="T0" fmla="*/ 2 w 5"/>
                <a:gd name="T1" fmla="*/ 2 h 8"/>
                <a:gd name="T2" fmla="*/ 2 w 5"/>
                <a:gd name="T3" fmla="*/ 0 h 8"/>
                <a:gd name="T4" fmla="*/ 4 w 5"/>
                <a:gd name="T5" fmla="*/ 0 h 8"/>
                <a:gd name="T6" fmla="*/ 4 w 5"/>
                <a:gd name="T7" fmla="*/ 2 h 8"/>
                <a:gd name="T8" fmla="*/ 5 w 5"/>
                <a:gd name="T9" fmla="*/ 2 h 8"/>
                <a:gd name="T10" fmla="*/ 5 w 5"/>
                <a:gd name="T11" fmla="*/ 3 h 8"/>
                <a:gd name="T12" fmla="*/ 5 w 5"/>
                <a:gd name="T13" fmla="*/ 4 h 8"/>
                <a:gd name="T14" fmla="*/ 5 w 5"/>
                <a:gd name="T15" fmla="*/ 6 h 8"/>
                <a:gd name="T16" fmla="*/ 5 w 5"/>
                <a:gd name="T17" fmla="*/ 7 h 8"/>
                <a:gd name="T18" fmla="*/ 5 w 5"/>
                <a:gd name="T19" fmla="*/ 8 h 8"/>
                <a:gd name="T20" fmla="*/ 4 w 5"/>
                <a:gd name="T21" fmla="*/ 8 h 8"/>
                <a:gd name="T22" fmla="*/ 2 w 5"/>
                <a:gd name="T23" fmla="*/ 8 h 8"/>
                <a:gd name="T24" fmla="*/ 1 w 5"/>
                <a:gd name="T25" fmla="*/ 8 h 8"/>
                <a:gd name="T26" fmla="*/ 1 w 5"/>
                <a:gd name="T27" fmla="*/ 7 h 8"/>
                <a:gd name="T28" fmla="*/ 0 w 5"/>
                <a:gd name="T29" fmla="*/ 7 h 8"/>
                <a:gd name="T30" fmla="*/ 0 w 5"/>
                <a:gd name="T31" fmla="*/ 6 h 8"/>
                <a:gd name="T32" fmla="*/ 0 w 5"/>
                <a:gd name="T33" fmla="*/ 4 h 8"/>
                <a:gd name="T34" fmla="*/ 0 w 5"/>
                <a:gd name="T35" fmla="*/ 3 h 8"/>
                <a:gd name="T36" fmla="*/ 1 w 5"/>
                <a:gd name="T37" fmla="*/ 3 h 8"/>
                <a:gd name="T38" fmla="*/ 1 w 5"/>
                <a:gd name="T39" fmla="*/ 2 h 8"/>
                <a:gd name="T40" fmla="*/ 2 w 5"/>
                <a:gd name="T4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" h="8">
                  <a:moveTo>
                    <a:pt x="2" y="2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3"/>
                  </a:lnTo>
                  <a:lnTo>
                    <a:pt x="5" y="4"/>
                  </a:lnTo>
                  <a:lnTo>
                    <a:pt x="5" y="6"/>
                  </a:lnTo>
                  <a:lnTo>
                    <a:pt x="5" y="7"/>
                  </a:lnTo>
                  <a:lnTo>
                    <a:pt x="5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65" name="Freeform 35601">
              <a:extLst>
                <a:ext uri="{FF2B5EF4-FFF2-40B4-BE49-F238E27FC236}">
                  <a16:creationId xmlns:a16="http://schemas.microsoft.com/office/drawing/2014/main" id="{DE6981DE-5C14-5AD0-C470-D6AF1EBE3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1326" y="2376488"/>
              <a:ext cx="6350" cy="7938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1 w 4"/>
                <a:gd name="T5" fmla="*/ 0 h 5"/>
                <a:gd name="T6" fmla="*/ 3 w 4"/>
                <a:gd name="T7" fmla="*/ 0 h 5"/>
                <a:gd name="T8" fmla="*/ 4 w 4"/>
                <a:gd name="T9" fmla="*/ 0 h 5"/>
                <a:gd name="T10" fmla="*/ 4 w 4"/>
                <a:gd name="T11" fmla="*/ 1 h 5"/>
                <a:gd name="T12" fmla="*/ 4 w 4"/>
                <a:gd name="T13" fmla="*/ 2 h 5"/>
                <a:gd name="T14" fmla="*/ 3 w 4"/>
                <a:gd name="T15" fmla="*/ 2 h 5"/>
                <a:gd name="T16" fmla="*/ 3 w 4"/>
                <a:gd name="T17" fmla="*/ 4 h 5"/>
                <a:gd name="T18" fmla="*/ 3 w 4"/>
                <a:gd name="T19" fmla="*/ 5 h 5"/>
                <a:gd name="T20" fmla="*/ 1 w 4"/>
                <a:gd name="T21" fmla="*/ 5 h 5"/>
                <a:gd name="T22" fmla="*/ 0 w 4"/>
                <a:gd name="T23" fmla="*/ 5 h 5"/>
                <a:gd name="T24" fmla="*/ 0 w 4"/>
                <a:gd name="T25" fmla="*/ 4 h 5"/>
                <a:gd name="T26" fmla="*/ 1 w 4"/>
                <a:gd name="T27" fmla="*/ 4 h 5"/>
                <a:gd name="T28" fmla="*/ 1 w 4"/>
                <a:gd name="T29" fmla="*/ 2 h 5"/>
                <a:gd name="T30" fmla="*/ 3 w 4"/>
                <a:gd name="T31" fmla="*/ 2 h 5"/>
                <a:gd name="T32" fmla="*/ 3 w 4"/>
                <a:gd name="T3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4"/>
                  </a:lnTo>
                  <a:lnTo>
                    <a:pt x="3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3" y="2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66" name="Freeform 35602">
              <a:extLst>
                <a:ext uri="{FF2B5EF4-FFF2-40B4-BE49-F238E27FC236}">
                  <a16:creationId xmlns:a16="http://schemas.microsoft.com/office/drawing/2014/main" id="{2A4438EF-1CD1-DDBF-CF63-6922D1E1C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9" y="2365375"/>
              <a:ext cx="11113" cy="11113"/>
            </a:xfrm>
            <a:custGeom>
              <a:avLst/>
              <a:gdLst>
                <a:gd name="T0" fmla="*/ 3 w 7"/>
                <a:gd name="T1" fmla="*/ 2 h 7"/>
                <a:gd name="T2" fmla="*/ 3 w 7"/>
                <a:gd name="T3" fmla="*/ 0 h 7"/>
                <a:gd name="T4" fmla="*/ 4 w 7"/>
                <a:gd name="T5" fmla="*/ 0 h 7"/>
                <a:gd name="T6" fmla="*/ 4 w 7"/>
                <a:gd name="T7" fmla="*/ 2 h 7"/>
                <a:gd name="T8" fmla="*/ 6 w 7"/>
                <a:gd name="T9" fmla="*/ 2 h 7"/>
                <a:gd name="T10" fmla="*/ 6 w 7"/>
                <a:gd name="T11" fmla="*/ 3 h 7"/>
                <a:gd name="T12" fmla="*/ 4 w 7"/>
                <a:gd name="T13" fmla="*/ 3 h 7"/>
                <a:gd name="T14" fmla="*/ 4 w 7"/>
                <a:gd name="T15" fmla="*/ 4 h 7"/>
                <a:gd name="T16" fmla="*/ 6 w 7"/>
                <a:gd name="T17" fmla="*/ 4 h 7"/>
                <a:gd name="T18" fmla="*/ 6 w 7"/>
                <a:gd name="T19" fmla="*/ 5 h 7"/>
                <a:gd name="T20" fmla="*/ 7 w 7"/>
                <a:gd name="T21" fmla="*/ 5 h 7"/>
                <a:gd name="T22" fmla="*/ 7 w 7"/>
                <a:gd name="T23" fmla="*/ 7 h 7"/>
                <a:gd name="T24" fmla="*/ 0 w 7"/>
                <a:gd name="T25" fmla="*/ 7 h 7"/>
                <a:gd name="T26" fmla="*/ 0 w 7"/>
                <a:gd name="T27" fmla="*/ 5 h 7"/>
                <a:gd name="T28" fmla="*/ 2 w 7"/>
                <a:gd name="T29" fmla="*/ 5 h 7"/>
                <a:gd name="T30" fmla="*/ 2 w 7"/>
                <a:gd name="T31" fmla="*/ 4 h 7"/>
                <a:gd name="T32" fmla="*/ 3 w 7"/>
                <a:gd name="T33" fmla="*/ 4 h 7"/>
                <a:gd name="T34" fmla="*/ 3 w 7"/>
                <a:gd name="T35" fmla="*/ 3 h 7"/>
                <a:gd name="T36" fmla="*/ 3 w 7"/>
                <a:gd name="T37" fmla="*/ 3 h 7"/>
                <a:gd name="T38" fmla="*/ 3 w 7"/>
                <a:gd name="T3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" h="7">
                  <a:moveTo>
                    <a:pt x="3" y="2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4" y="3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5"/>
                  </a:lnTo>
                  <a:lnTo>
                    <a:pt x="7" y="5"/>
                  </a:lnTo>
                  <a:lnTo>
                    <a:pt x="7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67" name="Freeform 35603">
              <a:extLst>
                <a:ext uri="{FF2B5EF4-FFF2-40B4-BE49-F238E27FC236}">
                  <a16:creationId xmlns:a16="http://schemas.microsoft.com/office/drawing/2014/main" id="{42DCEFAC-569F-0668-C89A-7B7985206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3164" y="2368550"/>
              <a:ext cx="7938" cy="7938"/>
            </a:xfrm>
            <a:custGeom>
              <a:avLst/>
              <a:gdLst>
                <a:gd name="T0" fmla="*/ 1 w 5"/>
                <a:gd name="T1" fmla="*/ 1 h 5"/>
                <a:gd name="T2" fmla="*/ 1 w 5"/>
                <a:gd name="T3" fmla="*/ 0 h 5"/>
                <a:gd name="T4" fmla="*/ 2 w 5"/>
                <a:gd name="T5" fmla="*/ 0 h 5"/>
                <a:gd name="T6" fmla="*/ 2 w 5"/>
                <a:gd name="T7" fmla="*/ 1 h 5"/>
                <a:gd name="T8" fmla="*/ 3 w 5"/>
                <a:gd name="T9" fmla="*/ 1 h 5"/>
                <a:gd name="T10" fmla="*/ 5 w 5"/>
                <a:gd name="T11" fmla="*/ 1 h 5"/>
                <a:gd name="T12" fmla="*/ 5 w 5"/>
                <a:gd name="T13" fmla="*/ 1 h 5"/>
                <a:gd name="T14" fmla="*/ 5 w 5"/>
                <a:gd name="T15" fmla="*/ 2 h 5"/>
                <a:gd name="T16" fmla="*/ 5 w 5"/>
                <a:gd name="T17" fmla="*/ 3 h 5"/>
                <a:gd name="T18" fmla="*/ 3 w 5"/>
                <a:gd name="T19" fmla="*/ 3 h 5"/>
                <a:gd name="T20" fmla="*/ 3 w 5"/>
                <a:gd name="T21" fmla="*/ 5 h 5"/>
                <a:gd name="T22" fmla="*/ 2 w 5"/>
                <a:gd name="T23" fmla="*/ 5 h 5"/>
                <a:gd name="T24" fmla="*/ 2 w 5"/>
                <a:gd name="T25" fmla="*/ 3 h 5"/>
                <a:gd name="T26" fmla="*/ 1 w 5"/>
                <a:gd name="T27" fmla="*/ 3 h 5"/>
                <a:gd name="T28" fmla="*/ 1 w 5"/>
                <a:gd name="T29" fmla="*/ 2 h 5"/>
                <a:gd name="T30" fmla="*/ 1 w 5"/>
                <a:gd name="T31" fmla="*/ 1 h 5"/>
                <a:gd name="T32" fmla="*/ 0 w 5"/>
                <a:gd name="T33" fmla="*/ 1 h 5"/>
                <a:gd name="T34" fmla="*/ 0 w 5"/>
                <a:gd name="T35" fmla="*/ 1 h 5"/>
                <a:gd name="T36" fmla="*/ 1 w 5"/>
                <a:gd name="T3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5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3"/>
                  </a:lnTo>
                  <a:lnTo>
                    <a:pt x="3" y="3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68" name="Freeform 35604">
              <a:extLst>
                <a:ext uri="{FF2B5EF4-FFF2-40B4-BE49-F238E27FC236}">
                  <a16:creationId xmlns:a16="http://schemas.microsoft.com/office/drawing/2014/main" id="{4AFF36A4-FDD5-2FE5-1E4D-90402BC1E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6501" y="2371725"/>
              <a:ext cx="11113" cy="4763"/>
            </a:xfrm>
            <a:custGeom>
              <a:avLst/>
              <a:gdLst>
                <a:gd name="T0" fmla="*/ 0 w 7"/>
                <a:gd name="T1" fmla="*/ 1 h 3"/>
                <a:gd name="T2" fmla="*/ 0 w 7"/>
                <a:gd name="T3" fmla="*/ 0 h 3"/>
                <a:gd name="T4" fmla="*/ 0 w 7"/>
                <a:gd name="T5" fmla="*/ 0 h 3"/>
                <a:gd name="T6" fmla="*/ 2 w 7"/>
                <a:gd name="T7" fmla="*/ 0 h 3"/>
                <a:gd name="T8" fmla="*/ 3 w 7"/>
                <a:gd name="T9" fmla="*/ 0 h 3"/>
                <a:gd name="T10" fmla="*/ 3 w 7"/>
                <a:gd name="T11" fmla="*/ 1 h 3"/>
                <a:gd name="T12" fmla="*/ 4 w 7"/>
                <a:gd name="T13" fmla="*/ 1 h 3"/>
                <a:gd name="T14" fmla="*/ 6 w 7"/>
                <a:gd name="T15" fmla="*/ 1 h 3"/>
                <a:gd name="T16" fmla="*/ 7 w 7"/>
                <a:gd name="T17" fmla="*/ 1 h 3"/>
                <a:gd name="T18" fmla="*/ 7 w 7"/>
                <a:gd name="T19" fmla="*/ 3 h 3"/>
                <a:gd name="T20" fmla="*/ 0 w 7"/>
                <a:gd name="T21" fmla="*/ 3 h 3"/>
                <a:gd name="T22" fmla="*/ 0 w 7"/>
                <a:gd name="T2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3">
                  <a:moveTo>
                    <a:pt x="0" y="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6" y="1"/>
                  </a:lnTo>
                  <a:lnTo>
                    <a:pt x="7" y="1"/>
                  </a:lnTo>
                  <a:lnTo>
                    <a:pt x="7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69" name="Freeform 35605">
              <a:extLst>
                <a:ext uri="{FF2B5EF4-FFF2-40B4-BE49-F238E27FC236}">
                  <a16:creationId xmlns:a16="http://schemas.microsoft.com/office/drawing/2014/main" id="{2C420935-F027-1D89-F10F-96DF10709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2689" y="2370138"/>
              <a:ext cx="4763" cy="3175"/>
            </a:xfrm>
            <a:custGeom>
              <a:avLst/>
              <a:gdLst>
                <a:gd name="T0" fmla="*/ 0 w 3"/>
                <a:gd name="T1" fmla="*/ 1 h 2"/>
                <a:gd name="T2" fmla="*/ 0 w 3"/>
                <a:gd name="T3" fmla="*/ 0 h 2"/>
                <a:gd name="T4" fmla="*/ 1 w 3"/>
                <a:gd name="T5" fmla="*/ 0 h 2"/>
                <a:gd name="T6" fmla="*/ 1 w 3"/>
                <a:gd name="T7" fmla="*/ 1 h 2"/>
                <a:gd name="T8" fmla="*/ 3 w 3"/>
                <a:gd name="T9" fmla="*/ 1 h 2"/>
                <a:gd name="T10" fmla="*/ 3 w 3"/>
                <a:gd name="T11" fmla="*/ 2 h 2"/>
                <a:gd name="T12" fmla="*/ 0 w 3"/>
                <a:gd name="T13" fmla="*/ 2 h 2"/>
                <a:gd name="T14" fmla="*/ 0 w 3"/>
                <a:gd name="T1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70" name="Freeform 35606">
              <a:extLst>
                <a:ext uri="{FF2B5EF4-FFF2-40B4-BE49-F238E27FC236}">
                  <a16:creationId xmlns:a16="http://schemas.microsoft.com/office/drawing/2014/main" id="{F4F139B2-C73E-3B06-A22E-8A4C61F8BD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9039" y="2368550"/>
              <a:ext cx="9525" cy="4763"/>
            </a:xfrm>
            <a:custGeom>
              <a:avLst/>
              <a:gdLst>
                <a:gd name="T0" fmla="*/ 0 w 6"/>
                <a:gd name="T1" fmla="*/ 1 h 3"/>
                <a:gd name="T2" fmla="*/ 0 w 6"/>
                <a:gd name="T3" fmla="*/ 0 h 3"/>
                <a:gd name="T4" fmla="*/ 1 w 6"/>
                <a:gd name="T5" fmla="*/ 0 h 3"/>
                <a:gd name="T6" fmla="*/ 2 w 6"/>
                <a:gd name="T7" fmla="*/ 0 h 3"/>
                <a:gd name="T8" fmla="*/ 4 w 6"/>
                <a:gd name="T9" fmla="*/ 0 h 3"/>
                <a:gd name="T10" fmla="*/ 4 w 6"/>
                <a:gd name="T11" fmla="*/ 1 h 3"/>
                <a:gd name="T12" fmla="*/ 5 w 6"/>
                <a:gd name="T13" fmla="*/ 1 h 3"/>
                <a:gd name="T14" fmla="*/ 6 w 6"/>
                <a:gd name="T15" fmla="*/ 1 h 3"/>
                <a:gd name="T16" fmla="*/ 6 w 6"/>
                <a:gd name="T17" fmla="*/ 1 h 3"/>
                <a:gd name="T18" fmla="*/ 5 w 6"/>
                <a:gd name="T19" fmla="*/ 1 h 3"/>
                <a:gd name="T20" fmla="*/ 4 w 6"/>
                <a:gd name="T21" fmla="*/ 1 h 3"/>
                <a:gd name="T22" fmla="*/ 4 w 6"/>
                <a:gd name="T23" fmla="*/ 2 h 3"/>
                <a:gd name="T24" fmla="*/ 4 w 6"/>
                <a:gd name="T25" fmla="*/ 3 h 3"/>
                <a:gd name="T26" fmla="*/ 2 w 6"/>
                <a:gd name="T27" fmla="*/ 3 h 3"/>
                <a:gd name="T28" fmla="*/ 2 w 6"/>
                <a:gd name="T29" fmla="*/ 2 h 3"/>
                <a:gd name="T30" fmla="*/ 1 w 6"/>
                <a:gd name="T31" fmla="*/ 2 h 3"/>
                <a:gd name="T32" fmla="*/ 1 w 6"/>
                <a:gd name="T33" fmla="*/ 1 h 3"/>
                <a:gd name="T34" fmla="*/ 0 w 6"/>
                <a:gd name="T35" fmla="*/ 1 h 3"/>
                <a:gd name="T36" fmla="*/ 0 w 6"/>
                <a:gd name="T3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3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71" name="Freeform 35607">
              <a:extLst>
                <a:ext uri="{FF2B5EF4-FFF2-40B4-BE49-F238E27FC236}">
                  <a16:creationId xmlns:a16="http://schemas.microsoft.com/office/drawing/2014/main" id="{65C520D9-21C8-3998-4639-4B034FAA01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5401" y="2368550"/>
              <a:ext cx="23813" cy="3175"/>
            </a:xfrm>
            <a:custGeom>
              <a:avLst/>
              <a:gdLst>
                <a:gd name="T0" fmla="*/ 0 w 15"/>
                <a:gd name="T1" fmla="*/ 1 h 2"/>
                <a:gd name="T2" fmla="*/ 0 w 15"/>
                <a:gd name="T3" fmla="*/ 1 h 2"/>
                <a:gd name="T4" fmla="*/ 1 w 15"/>
                <a:gd name="T5" fmla="*/ 1 h 2"/>
                <a:gd name="T6" fmla="*/ 2 w 15"/>
                <a:gd name="T7" fmla="*/ 1 h 2"/>
                <a:gd name="T8" fmla="*/ 4 w 15"/>
                <a:gd name="T9" fmla="*/ 1 h 2"/>
                <a:gd name="T10" fmla="*/ 5 w 15"/>
                <a:gd name="T11" fmla="*/ 1 h 2"/>
                <a:gd name="T12" fmla="*/ 6 w 15"/>
                <a:gd name="T13" fmla="*/ 1 h 2"/>
                <a:gd name="T14" fmla="*/ 6 w 15"/>
                <a:gd name="T15" fmla="*/ 1 h 2"/>
                <a:gd name="T16" fmla="*/ 8 w 15"/>
                <a:gd name="T17" fmla="*/ 1 h 2"/>
                <a:gd name="T18" fmla="*/ 9 w 15"/>
                <a:gd name="T19" fmla="*/ 1 h 2"/>
                <a:gd name="T20" fmla="*/ 9 w 15"/>
                <a:gd name="T21" fmla="*/ 0 h 2"/>
                <a:gd name="T22" fmla="*/ 10 w 15"/>
                <a:gd name="T23" fmla="*/ 0 h 2"/>
                <a:gd name="T24" fmla="*/ 11 w 15"/>
                <a:gd name="T25" fmla="*/ 0 h 2"/>
                <a:gd name="T26" fmla="*/ 13 w 15"/>
                <a:gd name="T27" fmla="*/ 0 h 2"/>
                <a:gd name="T28" fmla="*/ 14 w 15"/>
                <a:gd name="T29" fmla="*/ 0 h 2"/>
                <a:gd name="T30" fmla="*/ 14 w 15"/>
                <a:gd name="T31" fmla="*/ 1 h 2"/>
                <a:gd name="T32" fmla="*/ 14 w 15"/>
                <a:gd name="T33" fmla="*/ 1 h 2"/>
                <a:gd name="T34" fmla="*/ 15 w 15"/>
                <a:gd name="T35" fmla="*/ 1 h 2"/>
                <a:gd name="T36" fmla="*/ 15 w 15"/>
                <a:gd name="T37" fmla="*/ 2 h 2"/>
                <a:gd name="T38" fmla="*/ 0 w 15"/>
                <a:gd name="T39" fmla="*/ 2 h 2"/>
                <a:gd name="T40" fmla="*/ 0 w 15"/>
                <a:gd name="T4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" h="2">
                  <a:moveTo>
                    <a:pt x="0" y="1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5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72" name="Freeform 35608">
              <a:extLst>
                <a:ext uri="{FF2B5EF4-FFF2-40B4-BE49-F238E27FC236}">
                  <a16:creationId xmlns:a16="http://schemas.microsoft.com/office/drawing/2014/main" id="{93788704-0907-BC1D-50AB-E80C86966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3426" y="2330450"/>
              <a:ext cx="15875" cy="23813"/>
            </a:xfrm>
            <a:custGeom>
              <a:avLst/>
              <a:gdLst>
                <a:gd name="T0" fmla="*/ 3 w 10"/>
                <a:gd name="T1" fmla="*/ 3 h 15"/>
                <a:gd name="T2" fmla="*/ 3 w 10"/>
                <a:gd name="T3" fmla="*/ 2 h 15"/>
                <a:gd name="T4" fmla="*/ 4 w 10"/>
                <a:gd name="T5" fmla="*/ 2 h 15"/>
                <a:gd name="T6" fmla="*/ 4 w 10"/>
                <a:gd name="T7" fmla="*/ 0 h 15"/>
                <a:gd name="T8" fmla="*/ 5 w 10"/>
                <a:gd name="T9" fmla="*/ 0 h 15"/>
                <a:gd name="T10" fmla="*/ 6 w 10"/>
                <a:gd name="T11" fmla="*/ 0 h 15"/>
                <a:gd name="T12" fmla="*/ 8 w 10"/>
                <a:gd name="T13" fmla="*/ 0 h 15"/>
                <a:gd name="T14" fmla="*/ 8 w 10"/>
                <a:gd name="T15" fmla="*/ 2 h 15"/>
                <a:gd name="T16" fmla="*/ 8 w 10"/>
                <a:gd name="T17" fmla="*/ 3 h 15"/>
                <a:gd name="T18" fmla="*/ 9 w 10"/>
                <a:gd name="T19" fmla="*/ 3 h 15"/>
                <a:gd name="T20" fmla="*/ 9 w 10"/>
                <a:gd name="T21" fmla="*/ 4 h 15"/>
                <a:gd name="T22" fmla="*/ 9 w 10"/>
                <a:gd name="T23" fmla="*/ 5 h 15"/>
                <a:gd name="T24" fmla="*/ 10 w 10"/>
                <a:gd name="T25" fmla="*/ 5 h 15"/>
                <a:gd name="T26" fmla="*/ 10 w 10"/>
                <a:gd name="T27" fmla="*/ 7 h 15"/>
                <a:gd name="T28" fmla="*/ 10 w 10"/>
                <a:gd name="T29" fmla="*/ 8 h 15"/>
                <a:gd name="T30" fmla="*/ 10 w 10"/>
                <a:gd name="T31" fmla="*/ 9 h 15"/>
                <a:gd name="T32" fmla="*/ 9 w 10"/>
                <a:gd name="T33" fmla="*/ 9 h 15"/>
                <a:gd name="T34" fmla="*/ 9 w 10"/>
                <a:gd name="T35" fmla="*/ 11 h 15"/>
                <a:gd name="T36" fmla="*/ 9 w 10"/>
                <a:gd name="T37" fmla="*/ 12 h 15"/>
                <a:gd name="T38" fmla="*/ 9 w 10"/>
                <a:gd name="T39" fmla="*/ 13 h 15"/>
                <a:gd name="T40" fmla="*/ 8 w 10"/>
                <a:gd name="T41" fmla="*/ 13 h 15"/>
                <a:gd name="T42" fmla="*/ 8 w 10"/>
                <a:gd name="T43" fmla="*/ 15 h 15"/>
                <a:gd name="T44" fmla="*/ 6 w 10"/>
                <a:gd name="T45" fmla="*/ 15 h 15"/>
                <a:gd name="T46" fmla="*/ 5 w 10"/>
                <a:gd name="T47" fmla="*/ 15 h 15"/>
                <a:gd name="T48" fmla="*/ 4 w 10"/>
                <a:gd name="T49" fmla="*/ 15 h 15"/>
                <a:gd name="T50" fmla="*/ 3 w 10"/>
                <a:gd name="T51" fmla="*/ 15 h 15"/>
                <a:gd name="T52" fmla="*/ 3 w 10"/>
                <a:gd name="T53" fmla="*/ 13 h 15"/>
                <a:gd name="T54" fmla="*/ 1 w 10"/>
                <a:gd name="T55" fmla="*/ 13 h 15"/>
                <a:gd name="T56" fmla="*/ 1 w 10"/>
                <a:gd name="T57" fmla="*/ 12 h 15"/>
                <a:gd name="T58" fmla="*/ 1 w 10"/>
                <a:gd name="T59" fmla="*/ 11 h 15"/>
                <a:gd name="T60" fmla="*/ 1 w 10"/>
                <a:gd name="T61" fmla="*/ 9 h 15"/>
                <a:gd name="T62" fmla="*/ 1 w 10"/>
                <a:gd name="T63" fmla="*/ 8 h 15"/>
                <a:gd name="T64" fmla="*/ 0 w 10"/>
                <a:gd name="T65" fmla="*/ 8 h 15"/>
                <a:gd name="T66" fmla="*/ 0 w 10"/>
                <a:gd name="T67" fmla="*/ 7 h 15"/>
                <a:gd name="T68" fmla="*/ 1 w 10"/>
                <a:gd name="T69" fmla="*/ 7 h 15"/>
                <a:gd name="T70" fmla="*/ 1 w 10"/>
                <a:gd name="T71" fmla="*/ 5 h 15"/>
                <a:gd name="T72" fmla="*/ 1 w 10"/>
                <a:gd name="T73" fmla="*/ 4 h 15"/>
                <a:gd name="T74" fmla="*/ 1 w 10"/>
                <a:gd name="T75" fmla="*/ 3 h 15"/>
                <a:gd name="T76" fmla="*/ 3 w 10"/>
                <a:gd name="T77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" h="15">
                  <a:moveTo>
                    <a:pt x="3" y="3"/>
                  </a:moveTo>
                  <a:lnTo>
                    <a:pt x="3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8" y="3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9" y="9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8" y="15"/>
                  </a:lnTo>
                  <a:lnTo>
                    <a:pt x="6" y="15"/>
                  </a:lnTo>
                  <a:lnTo>
                    <a:pt x="5" y="15"/>
                  </a:lnTo>
                  <a:lnTo>
                    <a:pt x="4" y="15"/>
                  </a:lnTo>
                  <a:lnTo>
                    <a:pt x="3" y="15"/>
                  </a:lnTo>
                  <a:lnTo>
                    <a:pt x="3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1" y="9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7"/>
                  </a:lnTo>
                  <a:lnTo>
                    <a:pt x="1" y="7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3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73" name="Rectangle 35609">
              <a:extLst>
                <a:ext uri="{FF2B5EF4-FFF2-40B4-BE49-F238E27FC236}">
                  <a16:creationId xmlns:a16="http://schemas.microsoft.com/office/drawing/2014/main" id="{FAB41502-AA6E-E684-01B2-064191D52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6864" y="30162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74" name="Freeform 35610">
              <a:extLst>
                <a:ext uri="{FF2B5EF4-FFF2-40B4-BE49-F238E27FC236}">
                  <a16:creationId xmlns:a16="http://schemas.microsoft.com/office/drawing/2014/main" id="{F370BED4-6374-C1DE-CA9B-0E29FA87B8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4576" y="2486025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0 h 2"/>
                <a:gd name="T4" fmla="*/ 0 w 1"/>
                <a:gd name="T5" fmla="*/ 2 h 2"/>
                <a:gd name="T6" fmla="*/ 1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75" name="Rectangle 35611">
              <a:extLst>
                <a:ext uri="{FF2B5EF4-FFF2-40B4-BE49-F238E27FC236}">
                  <a16:creationId xmlns:a16="http://schemas.microsoft.com/office/drawing/2014/main" id="{F990C2BD-A208-8BB6-C574-1E8BAADE6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3089" y="27035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76" name="Rectangle 35612">
              <a:extLst>
                <a:ext uri="{FF2B5EF4-FFF2-40B4-BE49-F238E27FC236}">
                  <a16:creationId xmlns:a16="http://schemas.microsoft.com/office/drawing/2014/main" id="{F7B4041A-BCB0-709F-A056-69717BB5A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2764" y="302260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77" name="Rectangle 35613">
              <a:extLst>
                <a:ext uri="{FF2B5EF4-FFF2-40B4-BE49-F238E27FC236}">
                  <a16:creationId xmlns:a16="http://schemas.microsoft.com/office/drawing/2014/main" id="{C40D3C35-7236-35B3-E48D-696BDEE69B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4201" y="2962275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78" name="Rectangle 35614">
              <a:extLst>
                <a:ext uri="{FF2B5EF4-FFF2-40B4-BE49-F238E27FC236}">
                  <a16:creationId xmlns:a16="http://schemas.microsoft.com/office/drawing/2014/main" id="{FE21B464-F753-81F0-24E2-4B69D33FD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8314" y="284797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79" name="Freeform 35615">
              <a:extLst>
                <a:ext uri="{FF2B5EF4-FFF2-40B4-BE49-F238E27FC236}">
                  <a16:creationId xmlns:a16="http://schemas.microsoft.com/office/drawing/2014/main" id="{37A1E552-3A58-C272-FE91-30A44585D0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9089" y="3038475"/>
              <a:ext cx="4763" cy="4763"/>
            </a:xfrm>
            <a:custGeom>
              <a:avLst/>
              <a:gdLst>
                <a:gd name="T0" fmla="*/ 1 w 3"/>
                <a:gd name="T1" fmla="*/ 0 h 3"/>
                <a:gd name="T2" fmla="*/ 0 w 3"/>
                <a:gd name="T3" fmla="*/ 0 h 3"/>
                <a:gd name="T4" fmla="*/ 0 w 3"/>
                <a:gd name="T5" fmla="*/ 1 h 3"/>
                <a:gd name="T6" fmla="*/ 0 w 3"/>
                <a:gd name="T7" fmla="*/ 3 h 3"/>
                <a:gd name="T8" fmla="*/ 1 w 3"/>
                <a:gd name="T9" fmla="*/ 3 h 3"/>
                <a:gd name="T10" fmla="*/ 3 w 3"/>
                <a:gd name="T11" fmla="*/ 3 h 3"/>
                <a:gd name="T12" fmla="*/ 3 w 3"/>
                <a:gd name="T13" fmla="*/ 1 h 3"/>
                <a:gd name="T14" fmla="*/ 1 w 3"/>
                <a:gd name="T15" fmla="*/ 1 h 3"/>
                <a:gd name="T16" fmla="*/ 1 w 3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3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80" name="Rectangle 35616">
              <a:extLst>
                <a:ext uri="{FF2B5EF4-FFF2-40B4-BE49-F238E27FC236}">
                  <a16:creationId xmlns:a16="http://schemas.microsoft.com/office/drawing/2014/main" id="{5FD05BBE-B515-C3F3-362F-6093C955C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8139" y="30527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81" name="Rectangle 35617">
              <a:extLst>
                <a:ext uri="{FF2B5EF4-FFF2-40B4-BE49-F238E27FC236}">
                  <a16:creationId xmlns:a16="http://schemas.microsoft.com/office/drawing/2014/main" id="{AFC9D64C-B806-2133-6BF8-66D74B1A6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1814" y="28892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82" name="Freeform 35618">
              <a:extLst>
                <a:ext uri="{FF2B5EF4-FFF2-40B4-BE49-F238E27FC236}">
                  <a16:creationId xmlns:a16="http://schemas.microsoft.com/office/drawing/2014/main" id="{71B125DB-9487-5E9D-AF38-0964C842A1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0964" y="2413000"/>
              <a:ext cx="3175" cy="6350"/>
            </a:xfrm>
            <a:custGeom>
              <a:avLst/>
              <a:gdLst>
                <a:gd name="T0" fmla="*/ 1 w 2"/>
                <a:gd name="T1" fmla="*/ 4 h 4"/>
                <a:gd name="T2" fmla="*/ 2 w 2"/>
                <a:gd name="T3" fmla="*/ 4 h 4"/>
                <a:gd name="T4" fmla="*/ 2 w 2"/>
                <a:gd name="T5" fmla="*/ 2 h 4"/>
                <a:gd name="T6" fmla="*/ 2 w 2"/>
                <a:gd name="T7" fmla="*/ 1 h 4"/>
                <a:gd name="T8" fmla="*/ 2 w 2"/>
                <a:gd name="T9" fmla="*/ 0 h 4"/>
                <a:gd name="T10" fmla="*/ 1 w 2"/>
                <a:gd name="T11" fmla="*/ 0 h 4"/>
                <a:gd name="T12" fmla="*/ 1 w 2"/>
                <a:gd name="T13" fmla="*/ 1 h 4"/>
                <a:gd name="T14" fmla="*/ 0 w 2"/>
                <a:gd name="T15" fmla="*/ 1 h 4"/>
                <a:gd name="T16" fmla="*/ 0 w 2"/>
                <a:gd name="T17" fmla="*/ 2 h 4"/>
                <a:gd name="T18" fmla="*/ 1 w 2"/>
                <a:gd name="T19" fmla="*/ 2 h 4"/>
                <a:gd name="T20" fmla="*/ 1 w 2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4">
                  <a:moveTo>
                    <a:pt x="1" y="4"/>
                  </a:moveTo>
                  <a:lnTo>
                    <a:pt x="2" y="4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83" name="Rectangle 35619">
              <a:extLst>
                <a:ext uri="{FF2B5EF4-FFF2-40B4-BE49-F238E27FC236}">
                  <a16:creationId xmlns:a16="http://schemas.microsoft.com/office/drawing/2014/main" id="{56792FD0-4618-027E-4E96-4F169224C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251" y="26241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84" name="Freeform 35620">
              <a:extLst>
                <a:ext uri="{FF2B5EF4-FFF2-40B4-BE49-F238E27FC236}">
                  <a16:creationId xmlns:a16="http://schemas.microsoft.com/office/drawing/2014/main" id="{0D356478-5AA3-6431-2F24-59C62F7B04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1" y="3059113"/>
              <a:ext cx="6350" cy="6350"/>
            </a:xfrm>
            <a:custGeom>
              <a:avLst/>
              <a:gdLst>
                <a:gd name="T0" fmla="*/ 3 w 4"/>
                <a:gd name="T1" fmla="*/ 1 h 4"/>
                <a:gd name="T2" fmla="*/ 3 w 4"/>
                <a:gd name="T3" fmla="*/ 0 h 4"/>
                <a:gd name="T4" fmla="*/ 1 w 4"/>
                <a:gd name="T5" fmla="*/ 0 h 4"/>
                <a:gd name="T6" fmla="*/ 1 w 4"/>
                <a:gd name="T7" fmla="*/ 1 h 4"/>
                <a:gd name="T8" fmla="*/ 0 w 4"/>
                <a:gd name="T9" fmla="*/ 1 h 4"/>
                <a:gd name="T10" fmla="*/ 0 w 4"/>
                <a:gd name="T11" fmla="*/ 2 h 4"/>
                <a:gd name="T12" fmla="*/ 0 w 4"/>
                <a:gd name="T13" fmla="*/ 4 h 4"/>
                <a:gd name="T14" fmla="*/ 1 w 4"/>
                <a:gd name="T15" fmla="*/ 4 h 4"/>
                <a:gd name="T16" fmla="*/ 3 w 4"/>
                <a:gd name="T17" fmla="*/ 4 h 4"/>
                <a:gd name="T18" fmla="*/ 3 w 4"/>
                <a:gd name="T19" fmla="*/ 2 h 4"/>
                <a:gd name="T20" fmla="*/ 4 w 4"/>
                <a:gd name="T21" fmla="*/ 2 h 4"/>
                <a:gd name="T22" fmla="*/ 4 w 4"/>
                <a:gd name="T23" fmla="*/ 1 h 4"/>
                <a:gd name="T24" fmla="*/ 3 w 4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4"/>
                  </a:lnTo>
                  <a:lnTo>
                    <a:pt x="3" y="4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85" name="Rectangle 35621">
              <a:extLst>
                <a:ext uri="{FF2B5EF4-FFF2-40B4-BE49-F238E27FC236}">
                  <a16:creationId xmlns:a16="http://schemas.microsoft.com/office/drawing/2014/main" id="{DC3CBF72-2287-2382-8DDE-851629CBC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739" y="28336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86" name="Freeform 35622">
              <a:extLst>
                <a:ext uri="{FF2B5EF4-FFF2-40B4-BE49-F238E27FC236}">
                  <a16:creationId xmlns:a16="http://schemas.microsoft.com/office/drawing/2014/main" id="{D1CA7F26-2FA9-6953-BB4E-E95B7DD768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5426" y="2973388"/>
              <a:ext cx="12700" cy="20638"/>
            </a:xfrm>
            <a:custGeom>
              <a:avLst/>
              <a:gdLst>
                <a:gd name="T0" fmla="*/ 3 w 8"/>
                <a:gd name="T1" fmla="*/ 0 h 13"/>
                <a:gd name="T2" fmla="*/ 1 w 8"/>
                <a:gd name="T3" fmla="*/ 0 h 13"/>
                <a:gd name="T4" fmla="*/ 0 w 8"/>
                <a:gd name="T5" fmla="*/ 0 h 13"/>
                <a:gd name="T6" fmla="*/ 0 w 8"/>
                <a:gd name="T7" fmla="*/ 1 h 13"/>
                <a:gd name="T8" fmla="*/ 0 w 8"/>
                <a:gd name="T9" fmla="*/ 2 h 13"/>
                <a:gd name="T10" fmla="*/ 1 w 8"/>
                <a:gd name="T11" fmla="*/ 2 h 13"/>
                <a:gd name="T12" fmla="*/ 1 w 8"/>
                <a:gd name="T13" fmla="*/ 4 h 13"/>
                <a:gd name="T14" fmla="*/ 3 w 8"/>
                <a:gd name="T15" fmla="*/ 4 h 13"/>
                <a:gd name="T16" fmla="*/ 3 w 8"/>
                <a:gd name="T17" fmla="*/ 5 h 13"/>
                <a:gd name="T18" fmla="*/ 1 w 8"/>
                <a:gd name="T19" fmla="*/ 5 h 13"/>
                <a:gd name="T20" fmla="*/ 1 w 8"/>
                <a:gd name="T21" fmla="*/ 6 h 13"/>
                <a:gd name="T22" fmla="*/ 3 w 8"/>
                <a:gd name="T23" fmla="*/ 6 h 13"/>
                <a:gd name="T24" fmla="*/ 4 w 8"/>
                <a:gd name="T25" fmla="*/ 6 h 13"/>
                <a:gd name="T26" fmla="*/ 4 w 8"/>
                <a:gd name="T27" fmla="*/ 8 h 13"/>
                <a:gd name="T28" fmla="*/ 3 w 8"/>
                <a:gd name="T29" fmla="*/ 8 h 13"/>
                <a:gd name="T30" fmla="*/ 1 w 8"/>
                <a:gd name="T31" fmla="*/ 8 h 13"/>
                <a:gd name="T32" fmla="*/ 1 w 8"/>
                <a:gd name="T33" fmla="*/ 9 h 13"/>
                <a:gd name="T34" fmla="*/ 1 w 8"/>
                <a:gd name="T35" fmla="*/ 10 h 13"/>
                <a:gd name="T36" fmla="*/ 1 w 8"/>
                <a:gd name="T37" fmla="*/ 11 h 13"/>
                <a:gd name="T38" fmla="*/ 3 w 8"/>
                <a:gd name="T39" fmla="*/ 11 h 13"/>
                <a:gd name="T40" fmla="*/ 4 w 8"/>
                <a:gd name="T41" fmla="*/ 11 h 13"/>
                <a:gd name="T42" fmla="*/ 4 w 8"/>
                <a:gd name="T43" fmla="*/ 10 h 13"/>
                <a:gd name="T44" fmla="*/ 4 w 8"/>
                <a:gd name="T45" fmla="*/ 10 h 13"/>
                <a:gd name="T46" fmla="*/ 4 w 8"/>
                <a:gd name="T47" fmla="*/ 9 h 13"/>
                <a:gd name="T48" fmla="*/ 5 w 8"/>
                <a:gd name="T49" fmla="*/ 9 h 13"/>
                <a:gd name="T50" fmla="*/ 5 w 8"/>
                <a:gd name="T51" fmla="*/ 10 h 13"/>
                <a:gd name="T52" fmla="*/ 5 w 8"/>
                <a:gd name="T53" fmla="*/ 11 h 13"/>
                <a:gd name="T54" fmla="*/ 4 w 8"/>
                <a:gd name="T55" fmla="*/ 11 h 13"/>
                <a:gd name="T56" fmla="*/ 4 w 8"/>
                <a:gd name="T57" fmla="*/ 13 h 13"/>
                <a:gd name="T58" fmla="*/ 5 w 8"/>
                <a:gd name="T59" fmla="*/ 13 h 13"/>
                <a:gd name="T60" fmla="*/ 6 w 8"/>
                <a:gd name="T61" fmla="*/ 13 h 13"/>
                <a:gd name="T62" fmla="*/ 8 w 8"/>
                <a:gd name="T63" fmla="*/ 13 h 13"/>
                <a:gd name="T64" fmla="*/ 8 w 8"/>
                <a:gd name="T65" fmla="*/ 11 h 13"/>
                <a:gd name="T66" fmla="*/ 8 w 8"/>
                <a:gd name="T67" fmla="*/ 10 h 13"/>
                <a:gd name="T68" fmla="*/ 6 w 8"/>
                <a:gd name="T69" fmla="*/ 10 h 13"/>
                <a:gd name="T70" fmla="*/ 6 w 8"/>
                <a:gd name="T71" fmla="*/ 9 h 13"/>
                <a:gd name="T72" fmla="*/ 6 w 8"/>
                <a:gd name="T73" fmla="*/ 8 h 13"/>
                <a:gd name="T74" fmla="*/ 5 w 8"/>
                <a:gd name="T75" fmla="*/ 8 h 13"/>
                <a:gd name="T76" fmla="*/ 4 w 8"/>
                <a:gd name="T77" fmla="*/ 8 h 13"/>
                <a:gd name="T78" fmla="*/ 4 w 8"/>
                <a:gd name="T79" fmla="*/ 6 h 13"/>
                <a:gd name="T80" fmla="*/ 4 w 8"/>
                <a:gd name="T81" fmla="*/ 5 h 13"/>
                <a:gd name="T82" fmla="*/ 4 w 8"/>
                <a:gd name="T83" fmla="*/ 4 h 13"/>
                <a:gd name="T84" fmla="*/ 4 w 8"/>
                <a:gd name="T85" fmla="*/ 2 h 13"/>
                <a:gd name="T86" fmla="*/ 4 w 8"/>
                <a:gd name="T87" fmla="*/ 1 h 13"/>
                <a:gd name="T88" fmla="*/ 3 w 8"/>
                <a:gd name="T89" fmla="*/ 1 h 13"/>
                <a:gd name="T90" fmla="*/ 3 w 8"/>
                <a:gd name="T9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" h="13">
                  <a:moveTo>
                    <a:pt x="3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1" y="5"/>
                  </a:lnTo>
                  <a:lnTo>
                    <a:pt x="1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8"/>
                  </a:lnTo>
                  <a:lnTo>
                    <a:pt x="3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3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9"/>
                  </a:lnTo>
                  <a:lnTo>
                    <a:pt x="5" y="9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6" y="13"/>
                  </a:lnTo>
                  <a:lnTo>
                    <a:pt x="8" y="13"/>
                  </a:lnTo>
                  <a:lnTo>
                    <a:pt x="8" y="11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6" y="9"/>
                  </a:lnTo>
                  <a:lnTo>
                    <a:pt x="6" y="8"/>
                  </a:lnTo>
                  <a:lnTo>
                    <a:pt x="5" y="8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87" name="Freeform 35623">
              <a:extLst>
                <a:ext uri="{FF2B5EF4-FFF2-40B4-BE49-F238E27FC236}">
                  <a16:creationId xmlns:a16="http://schemas.microsoft.com/office/drawing/2014/main" id="{F352D216-5565-D9E7-E844-145D944CD5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21226" y="2270125"/>
              <a:ext cx="962025" cy="819150"/>
            </a:xfrm>
            <a:custGeom>
              <a:avLst/>
              <a:gdLst>
                <a:gd name="T0" fmla="*/ 557 w 606"/>
                <a:gd name="T1" fmla="*/ 389 h 516"/>
                <a:gd name="T2" fmla="*/ 535 w 606"/>
                <a:gd name="T3" fmla="*/ 371 h 516"/>
                <a:gd name="T4" fmla="*/ 497 w 606"/>
                <a:gd name="T5" fmla="*/ 353 h 516"/>
                <a:gd name="T6" fmla="*/ 466 w 606"/>
                <a:gd name="T7" fmla="*/ 333 h 516"/>
                <a:gd name="T8" fmla="*/ 479 w 606"/>
                <a:gd name="T9" fmla="*/ 292 h 516"/>
                <a:gd name="T10" fmla="*/ 524 w 606"/>
                <a:gd name="T11" fmla="*/ 306 h 516"/>
                <a:gd name="T12" fmla="*/ 542 w 606"/>
                <a:gd name="T13" fmla="*/ 319 h 516"/>
                <a:gd name="T14" fmla="*/ 575 w 606"/>
                <a:gd name="T15" fmla="*/ 340 h 516"/>
                <a:gd name="T16" fmla="*/ 567 w 606"/>
                <a:gd name="T17" fmla="*/ 299 h 516"/>
                <a:gd name="T18" fmla="*/ 569 w 606"/>
                <a:gd name="T19" fmla="*/ 260 h 516"/>
                <a:gd name="T20" fmla="*/ 562 w 606"/>
                <a:gd name="T21" fmla="*/ 233 h 516"/>
                <a:gd name="T22" fmla="*/ 539 w 606"/>
                <a:gd name="T23" fmla="*/ 243 h 516"/>
                <a:gd name="T24" fmla="*/ 511 w 606"/>
                <a:gd name="T25" fmla="*/ 234 h 516"/>
                <a:gd name="T26" fmla="*/ 480 w 606"/>
                <a:gd name="T27" fmla="*/ 217 h 516"/>
                <a:gd name="T28" fmla="*/ 454 w 606"/>
                <a:gd name="T29" fmla="*/ 217 h 516"/>
                <a:gd name="T30" fmla="*/ 421 w 606"/>
                <a:gd name="T31" fmla="*/ 203 h 516"/>
                <a:gd name="T32" fmla="*/ 407 w 606"/>
                <a:gd name="T33" fmla="*/ 183 h 516"/>
                <a:gd name="T34" fmla="*/ 417 w 606"/>
                <a:gd name="T35" fmla="*/ 168 h 516"/>
                <a:gd name="T36" fmla="*/ 408 w 606"/>
                <a:gd name="T37" fmla="*/ 131 h 516"/>
                <a:gd name="T38" fmla="*/ 376 w 606"/>
                <a:gd name="T39" fmla="*/ 125 h 516"/>
                <a:gd name="T40" fmla="*/ 355 w 606"/>
                <a:gd name="T41" fmla="*/ 100 h 516"/>
                <a:gd name="T42" fmla="*/ 323 w 606"/>
                <a:gd name="T43" fmla="*/ 127 h 516"/>
                <a:gd name="T44" fmla="*/ 304 w 606"/>
                <a:gd name="T45" fmla="*/ 110 h 516"/>
                <a:gd name="T46" fmla="*/ 284 w 606"/>
                <a:gd name="T47" fmla="*/ 101 h 516"/>
                <a:gd name="T48" fmla="*/ 257 w 606"/>
                <a:gd name="T49" fmla="*/ 104 h 516"/>
                <a:gd name="T50" fmla="*/ 228 w 606"/>
                <a:gd name="T51" fmla="*/ 73 h 516"/>
                <a:gd name="T52" fmla="*/ 201 w 606"/>
                <a:gd name="T53" fmla="*/ 67 h 516"/>
                <a:gd name="T54" fmla="*/ 167 w 606"/>
                <a:gd name="T55" fmla="*/ 71 h 516"/>
                <a:gd name="T56" fmla="*/ 148 w 606"/>
                <a:gd name="T57" fmla="*/ 62 h 516"/>
                <a:gd name="T58" fmla="*/ 90 w 606"/>
                <a:gd name="T59" fmla="*/ 19 h 516"/>
                <a:gd name="T60" fmla="*/ 66 w 606"/>
                <a:gd name="T61" fmla="*/ 53 h 516"/>
                <a:gd name="T62" fmla="*/ 66 w 606"/>
                <a:gd name="T63" fmla="*/ 101 h 516"/>
                <a:gd name="T64" fmla="*/ 81 w 606"/>
                <a:gd name="T65" fmla="*/ 139 h 516"/>
                <a:gd name="T66" fmla="*/ 63 w 606"/>
                <a:gd name="T67" fmla="*/ 24 h 516"/>
                <a:gd name="T68" fmla="*/ 6 w 606"/>
                <a:gd name="T69" fmla="*/ 69 h 516"/>
                <a:gd name="T70" fmla="*/ 49 w 606"/>
                <a:gd name="T71" fmla="*/ 153 h 516"/>
                <a:gd name="T72" fmla="*/ 58 w 606"/>
                <a:gd name="T73" fmla="*/ 189 h 516"/>
                <a:gd name="T74" fmla="*/ 123 w 606"/>
                <a:gd name="T75" fmla="*/ 202 h 516"/>
                <a:gd name="T76" fmla="*/ 163 w 606"/>
                <a:gd name="T77" fmla="*/ 194 h 516"/>
                <a:gd name="T78" fmla="*/ 192 w 606"/>
                <a:gd name="T79" fmla="*/ 156 h 516"/>
                <a:gd name="T80" fmla="*/ 239 w 606"/>
                <a:gd name="T81" fmla="*/ 198 h 516"/>
                <a:gd name="T82" fmla="*/ 284 w 606"/>
                <a:gd name="T83" fmla="*/ 224 h 516"/>
                <a:gd name="T84" fmla="*/ 328 w 606"/>
                <a:gd name="T85" fmla="*/ 250 h 516"/>
                <a:gd name="T86" fmla="*/ 342 w 606"/>
                <a:gd name="T87" fmla="*/ 353 h 516"/>
                <a:gd name="T88" fmla="*/ 315 w 606"/>
                <a:gd name="T89" fmla="*/ 418 h 516"/>
                <a:gd name="T90" fmla="*/ 295 w 606"/>
                <a:gd name="T91" fmla="*/ 472 h 516"/>
                <a:gd name="T92" fmla="*/ 359 w 606"/>
                <a:gd name="T93" fmla="*/ 453 h 516"/>
                <a:gd name="T94" fmla="*/ 381 w 606"/>
                <a:gd name="T95" fmla="*/ 447 h 516"/>
                <a:gd name="T96" fmla="*/ 428 w 606"/>
                <a:gd name="T97" fmla="*/ 469 h 516"/>
                <a:gd name="T98" fmla="*/ 463 w 606"/>
                <a:gd name="T99" fmla="*/ 499 h 516"/>
                <a:gd name="T100" fmla="*/ 538 w 606"/>
                <a:gd name="T101" fmla="*/ 514 h 516"/>
                <a:gd name="T102" fmla="*/ 575 w 606"/>
                <a:gd name="T103" fmla="*/ 488 h 516"/>
                <a:gd name="T104" fmla="*/ 511 w 606"/>
                <a:gd name="T105" fmla="*/ 457 h 516"/>
                <a:gd name="T106" fmla="*/ 547 w 606"/>
                <a:gd name="T107" fmla="*/ 454 h 516"/>
                <a:gd name="T108" fmla="*/ 591 w 606"/>
                <a:gd name="T109" fmla="*/ 436 h 516"/>
                <a:gd name="T110" fmla="*/ 593 w 606"/>
                <a:gd name="T111" fmla="*/ 414 h 516"/>
                <a:gd name="T112" fmla="*/ 531 w 606"/>
                <a:gd name="T113" fmla="*/ 241 h 516"/>
                <a:gd name="T114" fmla="*/ 392 w 606"/>
                <a:gd name="T115" fmla="*/ 175 h 516"/>
                <a:gd name="T116" fmla="*/ 167 w 606"/>
                <a:gd name="T117" fmla="*/ 78 h 516"/>
                <a:gd name="T118" fmla="*/ 246 w 606"/>
                <a:gd name="T119" fmla="*/ 86 h 516"/>
                <a:gd name="T120" fmla="*/ 351 w 606"/>
                <a:gd name="T121" fmla="*/ 121 h 516"/>
                <a:gd name="T122" fmla="*/ 434 w 606"/>
                <a:gd name="T123" fmla="*/ 212 h 516"/>
                <a:gd name="T124" fmla="*/ 526 w 606"/>
                <a:gd name="T125" fmla="*/ 377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6" h="516">
                  <a:moveTo>
                    <a:pt x="605" y="421"/>
                  </a:moveTo>
                  <a:lnTo>
                    <a:pt x="603" y="421"/>
                  </a:lnTo>
                  <a:lnTo>
                    <a:pt x="603" y="420"/>
                  </a:lnTo>
                  <a:lnTo>
                    <a:pt x="603" y="418"/>
                  </a:lnTo>
                  <a:lnTo>
                    <a:pt x="602" y="418"/>
                  </a:lnTo>
                  <a:lnTo>
                    <a:pt x="601" y="418"/>
                  </a:lnTo>
                  <a:lnTo>
                    <a:pt x="600" y="418"/>
                  </a:lnTo>
                  <a:lnTo>
                    <a:pt x="600" y="417"/>
                  </a:lnTo>
                  <a:lnTo>
                    <a:pt x="600" y="416"/>
                  </a:lnTo>
                  <a:lnTo>
                    <a:pt x="598" y="416"/>
                  </a:lnTo>
                  <a:lnTo>
                    <a:pt x="598" y="414"/>
                  </a:lnTo>
                  <a:lnTo>
                    <a:pt x="598" y="413"/>
                  </a:lnTo>
                  <a:lnTo>
                    <a:pt x="597" y="413"/>
                  </a:lnTo>
                  <a:lnTo>
                    <a:pt x="597" y="412"/>
                  </a:lnTo>
                  <a:lnTo>
                    <a:pt x="598" y="412"/>
                  </a:lnTo>
                  <a:lnTo>
                    <a:pt x="598" y="411"/>
                  </a:lnTo>
                  <a:lnTo>
                    <a:pt x="597" y="411"/>
                  </a:lnTo>
                  <a:lnTo>
                    <a:pt x="597" y="409"/>
                  </a:lnTo>
                  <a:lnTo>
                    <a:pt x="596" y="409"/>
                  </a:lnTo>
                  <a:lnTo>
                    <a:pt x="596" y="411"/>
                  </a:lnTo>
                  <a:lnTo>
                    <a:pt x="594" y="411"/>
                  </a:lnTo>
                  <a:lnTo>
                    <a:pt x="594" y="409"/>
                  </a:lnTo>
                  <a:lnTo>
                    <a:pt x="594" y="408"/>
                  </a:lnTo>
                  <a:lnTo>
                    <a:pt x="594" y="407"/>
                  </a:lnTo>
                  <a:lnTo>
                    <a:pt x="594" y="405"/>
                  </a:lnTo>
                  <a:lnTo>
                    <a:pt x="593" y="405"/>
                  </a:lnTo>
                  <a:lnTo>
                    <a:pt x="593" y="407"/>
                  </a:lnTo>
                  <a:lnTo>
                    <a:pt x="592" y="407"/>
                  </a:lnTo>
                  <a:lnTo>
                    <a:pt x="592" y="408"/>
                  </a:lnTo>
                  <a:lnTo>
                    <a:pt x="591" y="408"/>
                  </a:lnTo>
                  <a:lnTo>
                    <a:pt x="591" y="409"/>
                  </a:lnTo>
                  <a:lnTo>
                    <a:pt x="589" y="409"/>
                  </a:lnTo>
                  <a:lnTo>
                    <a:pt x="589" y="408"/>
                  </a:lnTo>
                  <a:lnTo>
                    <a:pt x="588" y="408"/>
                  </a:lnTo>
                  <a:lnTo>
                    <a:pt x="588" y="408"/>
                  </a:lnTo>
                  <a:lnTo>
                    <a:pt x="587" y="408"/>
                  </a:lnTo>
                  <a:lnTo>
                    <a:pt x="587" y="407"/>
                  </a:lnTo>
                  <a:lnTo>
                    <a:pt x="585" y="407"/>
                  </a:lnTo>
                  <a:lnTo>
                    <a:pt x="585" y="405"/>
                  </a:lnTo>
                  <a:lnTo>
                    <a:pt x="587" y="405"/>
                  </a:lnTo>
                  <a:lnTo>
                    <a:pt x="588" y="405"/>
                  </a:lnTo>
                  <a:lnTo>
                    <a:pt x="588" y="404"/>
                  </a:lnTo>
                  <a:lnTo>
                    <a:pt x="587" y="404"/>
                  </a:lnTo>
                  <a:lnTo>
                    <a:pt x="585" y="404"/>
                  </a:lnTo>
                  <a:lnTo>
                    <a:pt x="585" y="403"/>
                  </a:lnTo>
                  <a:lnTo>
                    <a:pt x="587" y="403"/>
                  </a:lnTo>
                  <a:lnTo>
                    <a:pt x="587" y="403"/>
                  </a:lnTo>
                  <a:lnTo>
                    <a:pt x="587" y="402"/>
                  </a:lnTo>
                  <a:lnTo>
                    <a:pt x="585" y="402"/>
                  </a:lnTo>
                  <a:lnTo>
                    <a:pt x="585" y="403"/>
                  </a:lnTo>
                  <a:lnTo>
                    <a:pt x="584" y="403"/>
                  </a:lnTo>
                  <a:lnTo>
                    <a:pt x="584" y="402"/>
                  </a:lnTo>
                  <a:lnTo>
                    <a:pt x="583" y="402"/>
                  </a:lnTo>
                  <a:lnTo>
                    <a:pt x="583" y="400"/>
                  </a:lnTo>
                  <a:lnTo>
                    <a:pt x="583" y="399"/>
                  </a:lnTo>
                  <a:lnTo>
                    <a:pt x="582" y="399"/>
                  </a:lnTo>
                  <a:lnTo>
                    <a:pt x="582" y="400"/>
                  </a:lnTo>
                  <a:lnTo>
                    <a:pt x="580" y="400"/>
                  </a:lnTo>
                  <a:lnTo>
                    <a:pt x="580" y="402"/>
                  </a:lnTo>
                  <a:lnTo>
                    <a:pt x="582" y="402"/>
                  </a:lnTo>
                  <a:lnTo>
                    <a:pt x="582" y="403"/>
                  </a:lnTo>
                  <a:lnTo>
                    <a:pt x="582" y="403"/>
                  </a:lnTo>
                  <a:lnTo>
                    <a:pt x="580" y="403"/>
                  </a:lnTo>
                  <a:lnTo>
                    <a:pt x="580" y="403"/>
                  </a:lnTo>
                  <a:lnTo>
                    <a:pt x="579" y="403"/>
                  </a:lnTo>
                  <a:lnTo>
                    <a:pt x="579" y="403"/>
                  </a:lnTo>
                  <a:lnTo>
                    <a:pt x="579" y="404"/>
                  </a:lnTo>
                  <a:lnTo>
                    <a:pt x="578" y="404"/>
                  </a:lnTo>
                  <a:lnTo>
                    <a:pt x="578" y="403"/>
                  </a:lnTo>
                  <a:lnTo>
                    <a:pt x="578" y="403"/>
                  </a:lnTo>
                  <a:lnTo>
                    <a:pt x="578" y="402"/>
                  </a:lnTo>
                  <a:lnTo>
                    <a:pt x="578" y="400"/>
                  </a:lnTo>
                  <a:lnTo>
                    <a:pt x="579" y="400"/>
                  </a:lnTo>
                  <a:lnTo>
                    <a:pt x="579" y="399"/>
                  </a:lnTo>
                  <a:lnTo>
                    <a:pt x="580" y="399"/>
                  </a:lnTo>
                  <a:lnTo>
                    <a:pt x="580" y="398"/>
                  </a:lnTo>
                  <a:lnTo>
                    <a:pt x="580" y="396"/>
                  </a:lnTo>
                  <a:lnTo>
                    <a:pt x="580" y="395"/>
                  </a:lnTo>
                  <a:lnTo>
                    <a:pt x="579" y="395"/>
                  </a:lnTo>
                  <a:lnTo>
                    <a:pt x="579" y="396"/>
                  </a:lnTo>
                  <a:lnTo>
                    <a:pt x="578" y="396"/>
                  </a:lnTo>
                  <a:lnTo>
                    <a:pt x="578" y="395"/>
                  </a:lnTo>
                  <a:lnTo>
                    <a:pt x="576" y="395"/>
                  </a:lnTo>
                  <a:lnTo>
                    <a:pt x="576" y="396"/>
                  </a:lnTo>
                  <a:lnTo>
                    <a:pt x="575" y="396"/>
                  </a:lnTo>
                  <a:lnTo>
                    <a:pt x="575" y="398"/>
                  </a:lnTo>
                  <a:lnTo>
                    <a:pt x="575" y="399"/>
                  </a:lnTo>
                  <a:lnTo>
                    <a:pt x="574" y="399"/>
                  </a:lnTo>
                  <a:lnTo>
                    <a:pt x="574" y="398"/>
                  </a:lnTo>
                  <a:lnTo>
                    <a:pt x="573" y="398"/>
                  </a:lnTo>
                  <a:lnTo>
                    <a:pt x="571" y="398"/>
                  </a:lnTo>
                  <a:lnTo>
                    <a:pt x="571" y="399"/>
                  </a:lnTo>
                  <a:lnTo>
                    <a:pt x="571" y="400"/>
                  </a:lnTo>
                  <a:lnTo>
                    <a:pt x="570" y="400"/>
                  </a:lnTo>
                  <a:lnTo>
                    <a:pt x="570" y="399"/>
                  </a:lnTo>
                  <a:lnTo>
                    <a:pt x="569" y="399"/>
                  </a:lnTo>
                  <a:lnTo>
                    <a:pt x="569" y="400"/>
                  </a:lnTo>
                  <a:lnTo>
                    <a:pt x="567" y="400"/>
                  </a:lnTo>
                  <a:lnTo>
                    <a:pt x="566" y="400"/>
                  </a:lnTo>
                  <a:lnTo>
                    <a:pt x="566" y="399"/>
                  </a:lnTo>
                  <a:lnTo>
                    <a:pt x="567" y="399"/>
                  </a:lnTo>
                  <a:lnTo>
                    <a:pt x="569" y="399"/>
                  </a:lnTo>
                  <a:lnTo>
                    <a:pt x="569" y="398"/>
                  </a:lnTo>
                  <a:lnTo>
                    <a:pt x="570" y="398"/>
                  </a:lnTo>
                  <a:lnTo>
                    <a:pt x="570" y="396"/>
                  </a:lnTo>
                  <a:lnTo>
                    <a:pt x="570" y="395"/>
                  </a:lnTo>
                  <a:lnTo>
                    <a:pt x="571" y="395"/>
                  </a:lnTo>
                  <a:lnTo>
                    <a:pt x="573" y="395"/>
                  </a:lnTo>
                  <a:lnTo>
                    <a:pt x="573" y="394"/>
                  </a:lnTo>
                  <a:lnTo>
                    <a:pt x="574" y="394"/>
                  </a:lnTo>
                  <a:lnTo>
                    <a:pt x="574" y="393"/>
                  </a:lnTo>
                  <a:lnTo>
                    <a:pt x="573" y="393"/>
                  </a:lnTo>
                  <a:lnTo>
                    <a:pt x="571" y="393"/>
                  </a:lnTo>
                  <a:lnTo>
                    <a:pt x="570" y="393"/>
                  </a:lnTo>
                  <a:lnTo>
                    <a:pt x="570" y="394"/>
                  </a:lnTo>
                  <a:lnTo>
                    <a:pt x="569" y="394"/>
                  </a:lnTo>
                  <a:lnTo>
                    <a:pt x="569" y="395"/>
                  </a:lnTo>
                  <a:lnTo>
                    <a:pt x="569" y="396"/>
                  </a:lnTo>
                  <a:lnTo>
                    <a:pt x="567" y="396"/>
                  </a:lnTo>
                  <a:lnTo>
                    <a:pt x="567" y="395"/>
                  </a:lnTo>
                  <a:lnTo>
                    <a:pt x="566" y="395"/>
                  </a:lnTo>
                  <a:lnTo>
                    <a:pt x="566" y="394"/>
                  </a:lnTo>
                  <a:lnTo>
                    <a:pt x="566" y="393"/>
                  </a:lnTo>
                  <a:lnTo>
                    <a:pt x="567" y="393"/>
                  </a:lnTo>
                  <a:lnTo>
                    <a:pt x="567" y="391"/>
                  </a:lnTo>
                  <a:lnTo>
                    <a:pt x="566" y="391"/>
                  </a:lnTo>
                  <a:lnTo>
                    <a:pt x="566" y="390"/>
                  </a:lnTo>
                  <a:lnTo>
                    <a:pt x="566" y="389"/>
                  </a:lnTo>
                  <a:lnTo>
                    <a:pt x="565" y="389"/>
                  </a:lnTo>
                  <a:lnTo>
                    <a:pt x="565" y="390"/>
                  </a:lnTo>
                  <a:lnTo>
                    <a:pt x="564" y="390"/>
                  </a:lnTo>
                  <a:lnTo>
                    <a:pt x="564" y="391"/>
                  </a:lnTo>
                  <a:lnTo>
                    <a:pt x="565" y="391"/>
                  </a:lnTo>
                  <a:lnTo>
                    <a:pt x="565" y="393"/>
                  </a:lnTo>
                  <a:lnTo>
                    <a:pt x="564" y="393"/>
                  </a:lnTo>
                  <a:lnTo>
                    <a:pt x="562" y="393"/>
                  </a:lnTo>
                  <a:lnTo>
                    <a:pt x="562" y="394"/>
                  </a:lnTo>
                  <a:lnTo>
                    <a:pt x="562" y="395"/>
                  </a:lnTo>
                  <a:lnTo>
                    <a:pt x="561" y="395"/>
                  </a:lnTo>
                  <a:lnTo>
                    <a:pt x="561" y="394"/>
                  </a:lnTo>
                  <a:lnTo>
                    <a:pt x="561" y="393"/>
                  </a:lnTo>
                  <a:lnTo>
                    <a:pt x="561" y="391"/>
                  </a:lnTo>
                  <a:lnTo>
                    <a:pt x="560" y="391"/>
                  </a:lnTo>
                  <a:lnTo>
                    <a:pt x="560" y="390"/>
                  </a:lnTo>
                  <a:lnTo>
                    <a:pt x="558" y="390"/>
                  </a:lnTo>
                  <a:lnTo>
                    <a:pt x="557" y="390"/>
                  </a:lnTo>
                  <a:lnTo>
                    <a:pt x="557" y="391"/>
                  </a:lnTo>
                  <a:lnTo>
                    <a:pt x="557" y="391"/>
                  </a:lnTo>
                  <a:lnTo>
                    <a:pt x="557" y="390"/>
                  </a:lnTo>
                  <a:lnTo>
                    <a:pt x="557" y="390"/>
                  </a:lnTo>
                  <a:lnTo>
                    <a:pt x="557" y="389"/>
                  </a:lnTo>
                  <a:lnTo>
                    <a:pt x="557" y="387"/>
                  </a:lnTo>
                  <a:lnTo>
                    <a:pt x="558" y="387"/>
                  </a:lnTo>
                  <a:lnTo>
                    <a:pt x="560" y="387"/>
                  </a:lnTo>
                  <a:lnTo>
                    <a:pt x="560" y="386"/>
                  </a:lnTo>
                  <a:lnTo>
                    <a:pt x="561" y="386"/>
                  </a:lnTo>
                  <a:lnTo>
                    <a:pt x="561" y="385"/>
                  </a:lnTo>
                  <a:lnTo>
                    <a:pt x="561" y="384"/>
                  </a:lnTo>
                  <a:lnTo>
                    <a:pt x="561" y="382"/>
                  </a:lnTo>
                  <a:lnTo>
                    <a:pt x="560" y="382"/>
                  </a:lnTo>
                  <a:lnTo>
                    <a:pt x="558" y="382"/>
                  </a:lnTo>
                  <a:lnTo>
                    <a:pt x="558" y="381"/>
                  </a:lnTo>
                  <a:lnTo>
                    <a:pt x="560" y="381"/>
                  </a:lnTo>
                  <a:lnTo>
                    <a:pt x="560" y="380"/>
                  </a:lnTo>
                  <a:lnTo>
                    <a:pt x="561" y="380"/>
                  </a:lnTo>
                  <a:lnTo>
                    <a:pt x="561" y="378"/>
                  </a:lnTo>
                  <a:lnTo>
                    <a:pt x="561" y="377"/>
                  </a:lnTo>
                  <a:lnTo>
                    <a:pt x="560" y="377"/>
                  </a:lnTo>
                  <a:lnTo>
                    <a:pt x="560" y="376"/>
                  </a:lnTo>
                  <a:lnTo>
                    <a:pt x="558" y="376"/>
                  </a:lnTo>
                  <a:lnTo>
                    <a:pt x="558" y="377"/>
                  </a:lnTo>
                  <a:lnTo>
                    <a:pt x="557" y="377"/>
                  </a:lnTo>
                  <a:lnTo>
                    <a:pt x="557" y="377"/>
                  </a:lnTo>
                  <a:lnTo>
                    <a:pt x="557" y="378"/>
                  </a:lnTo>
                  <a:lnTo>
                    <a:pt x="556" y="378"/>
                  </a:lnTo>
                  <a:lnTo>
                    <a:pt x="556" y="380"/>
                  </a:lnTo>
                  <a:lnTo>
                    <a:pt x="555" y="380"/>
                  </a:lnTo>
                  <a:lnTo>
                    <a:pt x="555" y="378"/>
                  </a:lnTo>
                  <a:lnTo>
                    <a:pt x="555" y="377"/>
                  </a:lnTo>
                  <a:lnTo>
                    <a:pt x="556" y="377"/>
                  </a:lnTo>
                  <a:lnTo>
                    <a:pt x="557" y="377"/>
                  </a:lnTo>
                  <a:lnTo>
                    <a:pt x="557" y="376"/>
                  </a:lnTo>
                  <a:lnTo>
                    <a:pt x="557" y="376"/>
                  </a:lnTo>
                  <a:lnTo>
                    <a:pt x="558" y="376"/>
                  </a:lnTo>
                  <a:lnTo>
                    <a:pt x="558" y="375"/>
                  </a:lnTo>
                  <a:lnTo>
                    <a:pt x="557" y="375"/>
                  </a:lnTo>
                  <a:lnTo>
                    <a:pt x="557" y="375"/>
                  </a:lnTo>
                  <a:lnTo>
                    <a:pt x="556" y="375"/>
                  </a:lnTo>
                  <a:lnTo>
                    <a:pt x="556" y="376"/>
                  </a:lnTo>
                  <a:lnTo>
                    <a:pt x="555" y="376"/>
                  </a:lnTo>
                  <a:lnTo>
                    <a:pt x="553" y="376"/>
                  </a:lnTo>
                  <a:lnTo>
                    <a:pt x="553" y="377"/>
                  </a:lnTo>
                  <a:lnTo>
                    <a:pt x="553" y="378"/>
                  </a:lnTo>
                  <a:lnTo>
                    <a:pt x="553" y="380"/>
                  </a:lnTo>
                  <a:lnTo>
                    <a:pt x="552" y="380"/>
                  </a:lnTo>
                  <a:lnTo>
                    <a:pt x="552" y="378"/>
                  </a:lnTo>
                  <a:lnTo>
                    <a:pt x="551" y="378"/>
                  </a:lnTo>
                  <a:lnTo>
                    <a:pt x="551" y="380"/>
                  </a:lnTo>
                  <a:lnTo>
                    <a:pt x="549" y="380"/>
                  </a:lnTo>
                  <a:lnTo>
                    <a:pt x="548" y="380"/>
                  </a:lnTo>
                  <a:lnTo>
                    <a:pt x="548" y="381"/>
                  </a:lnTo>
                  <a:lnTo>
                    <a:pt x="547" y="381"/>
                  </a:lnTo>
                  <a:lnTo>
                    <a:pt x="547" y="380"/>
                  </a:lnTo>
                  <a:lnTo>
                    <a:pt x="548" y="380"/>
                  </a:lnTo>
                  <a:lnTo>
                    <a:pt x="548" y="378"/>
                  </a:lnTo>
                  <a:lnTo>
                    <a:pt x="549" y="378"/>
                  </a:lnTo>
                  <a:lnTo>
                    <a:pt x="551" y="378"/>
                  </a:lnTo>
                  <a:lnTo>
                    <a:pt x="551" y="377"/>
                  </a:lnTo>
                  <a:lnTo>
                    <a:pt x="549" y="377"/>
                  </a:lnTo>
                  <a:lnTo>
                    <a:pt x="549" y="376"/>
                  </a:lnTo>
                  <a:lnTo>
                    <a:pt x="551" y="376"/>
                  </a:lnTo>
                  <a:lnTo>
                    <a:pt x="552" y="376"/>
                  </a:lnTo>
                  <a:lnTo>
                    <a:pt x="552" y="375"/>
                  </a:lnTo>
                  <a:lnTo>
                    <a:pt x="553" y="375"/>
                  </a:lnTo>
                  <a:lnTo>
                    <a:pt x="553" y="373"/>
                  </a:lnTo>
                  <a:lnTo>
                    <a:pt x="552" y="373"/>
                  </a:lnTo>
                  <a:lnTo>
                    <a:pt x="552" y="372"/>
                  </a:lnTo>
                  <a:lnTo>
                    <a:pt x="553" y="372"/>
                  </a:lnTo>
                  <a:lnTo>
                    <a:pt x="555" y="372"/>
                  </a:lnTo>
                  <a:lnTo>
                    <a:pt x="555" y="372"/>
                  </a:lnTo>
                  <a:lnTo>
                    <a:pt x="555" y="371"/>
                  </a:lnTo>
                  <a:lnTo>
                    <a:pt x="556" y="371"/>
                  </a:lnTo>
                  <a:lnTo>
                    <a:pt x="556" y="369"/>
                  </a:lnTo>
                  <a:lnTo>
                    <a:pt x="555" y="369"/>
                  </a:lnTo>
                  <a:lnTo>
                    <a:pt x="553" y="369"/>
                  </a:lnTo>
                  <a:lnTo>
                    <a:pt x="553" y="371"/>
                  </a:lnTo>
                  <a:lnTo>
                    <a:pt x="552" y="371"/>
                  </a:lnTo>
                  <a:lnTo>
                    <a:pt x="552" y="369"/>
                  </a:lnTo>
                  <a:lnTo>
                    <a:pt x="552" y="368"/>
                  </a:lnTo>
                  <a:lnTo>
                    <a:pt x="553" y="368"/>
                  </a:lnTo>
                  <a:lnTo>
                    <a:pt x="553" y="367"/>
                  </a:lnTo>
                  <a:lnTo>
                    <a:pt x="552" y="367"/>
                  </a:lnTo>
                  <a:lnTo>
                    <a:pt x="551" y="367"/>
                  </a:lnTo>
                  <a:lnTo>
                    <a:pt x="551" y="368"/>
                  </a:lnTo>
                  <a:lnTo>
                    <a:pt x="549" y="368"/>
                  </a:lnTo>
                  <a:lnTo>
                    <a:pt x="549" y="369"/>
                  </a:lnTo>
                  <a:lnTo>
                    <a:pt x="549" y="371"/>
                  </a:lnTo>
                  <a:lnTo>
                    <a:pt x="548" y="371"/>
                  </a:lnTo>
                  <a:lnTo>
                    <a:pt x="547" y="371"/>
                  </a:lnTo>
                  <a:lnTo>
                    <a:pt x="547" y="372"/>
                  </a:lnTo>
                  <a:lnTo>
                    <a:pt x="548" y="372"/>
                  </a:lnTo>
                  <a:lnTo>
                    <a:pt x="548" y="372"/>
                  </a:lnTo>
                  <a:lnTo>
                    <a:pt x="548" y="373"/>
                  </a:lnTo>
                  <a:lnTo>
                    <a:pt x="548" y="375"/>
                  </a:lnTo>
                  <a:lnTo>
                    <a:pt x="547" y="375"/>
                  </a:lnTo>
                  <a:lnTo>
                    <a:pt x="547" y="376"/>
                  </a:lnTo>
                  <a:lnTo>
                    <a:pt x="547" y="377"/>
                  </a:lnTo>
                  <a:lnTo>
                    <a:pt x="547" y="378"/>
                  </a:lnTo>
                  <a:lnTo>
                    <a:pt x="546" y="378"/>
                  </a:lnTo>
                  <a:lnTo>
                    <a:pt x="546" y="377"/>
                  </a:lnTo>
                  <a:lnTo>
                    <a:pt x="546" y="376"/>
                  </a:lnTo>
                  <a:lnTo>
                    <a:pt x="546" y="375"/>
                  </a:lnTo>
                  <a:lnTo>
                    <a:pt x="546" y="373"/>
                  </a:lnTo>
                  <a:lnTo>
                    <a:pt x="547" y="373"/>
                  </a:lnTo>
                  <a:lnTo>
                    <a:pt x="547" y="372"/>
                  </a:lnTo>
                  <a:lnTo>
                    <a:pt x="547" y="372"/>
                  </a:lnTo>
                  <a:lnTo>
                    <a:pt x="546" y="372"/>
                  </a:lnTo>
                  <a:lnTo>
                    <a:pt x="546" y="371"/>
                  </a:lnTo>
                  <a:lnTo>
                    <a:pt x="546" y="369"/>
                  </a:lnTo>
                  <a:lnTo>
                    <a:pt x="546" y="368"/>
                  </a:lnTo>
                  <a:lnTo>
                    <a:pt x="544" y="368"/>
                  </a:lnTo>
                  <a:lnTo>
                    <a:pt x="544" y="367"/>
                  </a:lnTo>
                  <a:lnTo>
                    <a:pt x="543" y="367"/>
                  </a:lnTo>
                  <a:lnTo>
                    <a:pt x="542" y="367"/>
                  </a:lnTo>
                  <a:lnTo>
                    <a:pt x="542" y="366"/>
                  </a:lnTo>
                  <a:lnTo>
                    <a:pt x="540" y="366"/>
                  </a:lnTo>
                  <a:lnTo>
                    <a:pt x="540" y="364"/>
                  </a:lnTo>
                  <a:lnTo>
                    <a:pt x="539" y="364"/>
                  </a:lnTo>
                  <a:lnTo>
                    <a:pt x="539" y="366"/>
                  </a:lnTo>
                  <a:lnTo>
                    <a:pt x="538" y="366"/>
                  </a:lnTo>
                  <a:lnTo>
                    <a:pt x="538" y="364"/>
                  </a:lnTo>
                  <a:lnTo>
                    <a:pt x="537" y="364"/>
                  </a:lnTo>
                  <a:lnTo>
                    <a:pt x="537" y="366"/>
                  </a:lnTo>
                  <a:lnTo>
                    <a:pt x="535" y="366"/>
                  </a:lnTo>
                  <a:lnTo>
                    <a:pt x="535" y="364"/>
                  </a:lnTo>
                  <a:lnTo>
                    <a:pt x="534" y="364"/>
                  </a:lnTo>
                  <a:lnTo>
                    <a:pt x="534" y="366"/>
                  </a:lnTo>
                  <a:lnTo>
                    <a:pt x="534" y="367"/>
                  </a:lnTo>
                  <a:lnTo>
                    <a:pt x="535" y="367"/>
                  </a:lnTo>
                  <a:lnTo>
                    <a:pt x="535" y="368"/>
                  </a:lnTo>
                  <a:lnTo>
                    <a:pt x="535" y="369"/>
                  </a:lnTo>
                  <a:lnTo>
                    <a:pt x="537" y="369"/>
                  </a:lnTo>
                  <a:lnTo>
                    <a:pt x="538" y="369"/>
                  </a:lnTo>
                  <a:lnTo>
                    <a:pt x="539" y="369"/>
                  </a:lnTo>
                  <a:lnTo>
                    <a:pt x="539" y="371"/>
                  </a:lnTo>
                  <a:lnTo>
                    <a:pt x="538" y="371"/>
                  </a:lnTo>
                  <a:lnTo>
                    <a:pt x="538" y="372"/>
                  </a:lnTo>
                  <a:lnTo>
                    <a:pt x="539" y="372"/>
                  </a:lnTo>
                  <a:lnTo>
                    <a:pt x="539" y="372"/>
                  </a:lnTo>
                  <a:lnTo>
                    <a:pt x="540" y="372"/>
                  </a:lnTo>
                  <a:lnTo>
                    <a:pt x="540" y="373"/>
                  </a:lnTo>
                  <a:lnTo>
                    <a:pt x="542" y="373"/>
                  </a:lnTo>
                  <a:lnTo>
                    <a:pt x="542" y="375"/>
                  </a:lnTo>
                  <a:lnTo>
                    <a:pt x="540" y="375"/>
                  </a:lnTo>
                  <a:lnTo>
                    <a:pt x="540" y="373"/>
                  </a:lnTo>
                  <a:lnTo>
                    <a:pt x="539" y="373"/>
                  </a:lnTo>
                  <a:lnTo>
                    <a:pt x="539" y="372"/>
                  </a:lnTo>
                  <a:lnTo>
                    <a:pt x="538" y="372"/>
                  </a:lnTo>
                  <a:lnTo>
                    <a:pt x="538" y="372"/>
                  </a:lnTo>
                  <a:lnTo>
                    <a:pt x="537" y="372"/>
                  </a:lnTo>
                  <a:lnTo>
                    <a:pt x="537" y="371"/>
                  </a:lnTo>
                  <a:lnTo>
                    <a:pt x="535" y="371"/>
                  </a:lnTo>
                  <a:lnTo>
                    <a:pt x="535" y="372"/>
                  </a:lnTo>
                  <a:lnTo>
                    <a:pt x="535" y="372"/>
                  </a:lnTo>
                  <a:lnTo>
                    <a:pt x="537" y="372"/>
                  </a:lnTo>
                  <a:lnTo>
                    <a:pt x="537" y="373"/>
                  </a:lnTo>
                  <a:lnTo>
                    <a:pt x="535" y="373"/>
                  </a:lnTo>
                  <a:lnTo>
                    <a:pt x="535" y="372"/>
                  </a:lnTo>
                  <a:lnTo>
                    <a:pt x="534" y="372"/>
                  </a:lnTo>
                  <a:lnTo>
                    <a:pt x="534" y="372"/>
                  </a:lnTo>
                  <a:lnTo>
                    <a:pt x="534" y="371"/>
                  </a:lnTo>
                  <a:lnTo>
                    <a:pt x="534" y="369"/>
                  </a:lnTo>
                  <a:lnTo>
                    <a:pt x="534" y="368"/>
                  </a:lnTo>
                  <a:lnTo>
                    <a:pt x="533" y="368"/>
                  </a:lnTo>
                  <a:lnTo>
                    <a:pt x="533" y="369"/>
                  </a:lnTo>
                  <a:lnTo>
                    <a:pt x="533" y="371"/>
                  </a:lnTo>
                  <a:lnTo>
                    <a:pt x="533" y="372"/>
                  </a:lnTo>
                  <a:lnTo>
                    <a:pt x="533" y="372"/>
                  </a:lnTo>
                  <a:lnTo>
                    <a:pt x="533" y="373"/>
                  </a:lnTo>
                  <a:lnTo>
                    <a:pt x="533" y="375"/>
                  </a:lnTo>
                  <a:lnTo>
                    <a:pt x="531" y="375"/>
                  </a:lnTo>
                  <a:lnTo>
                    <a:pt x="531" y="373"/>
                  </a:lnTo>
                  <a:lnTo>
                    <a:pt x="531" y="372"/>
                  </a:lnTo>
                  <a:lnTo>
                    <a:pt x="530" y="372"/>
                  </a:lnTo>
                  <a:lnTo>
                    <a:pt x="529" y="372"/>
                  </a:lnTo>
                  <a:lnTo>
                    <a:pt x="529" y="373"/>
                  </a:lnTo>
                  <a:lnTo>
                    <a:pt x="527" y="373"/>
                  </a:lnTo>
                  <a:lnTo>
                    <a:pt x="527" y="372"/>
                  </a:lnTo>
                  <a:lnTo>
                    <a:pt x="529" y="372"/>
                  </a:lnTo>
                  <a:lnTo>
                    <a:pt x="529" y="372"/>
                  </a:lnTo>
                  <a:lnTo>
                    <a:pt x="530" y="372"/>
                  </a:lnTo>
                  <a:lnTo>
                    <a:pt x="530" y="371"/>
                  </a:lnTo>
                  <a:lnTo>
                    <a:pt x="530" y="369"/>
                  </a:lnTo>
                  <a:lnTo>
                    <a:pt x="530" y="368"/>
                  </a:lnTo>
                  <a:lnTo>
                    <a:pt x="530" y="367"/>
                  </a:lnTo>
                  <a:lnTo>
                    <a:pt x="530" y="366"/>
                  </a:lnTo>
                  <a:lnTo>
                    <a:pt x="529" y="366"/>
                  </a:lnTo>
                  <a:lnTo>
                    <a:pt x="529" y="364"/>
                  </a:lnTo>
                  <a:lnTo>
                    <a:pt x="527" y="364"/>
                  </a:lnTo>
                  <a:lnTo>
                    <a:pt x="527" y="366"/>
                  </a:lnTo>
                  <a:lnTo>
                    <a:pt x="527" y="367"/>
                  </a:lnTo>
                  <a:lnTo>
                    <a:pt x="526" y="367"/>
                  </a:lnTo>
                  <a:lnTo>
                    <a:pt x="526" y="367"/>
                  </a:lnTo>
                  <a:lnTo>
                    <a:pt x="525" y="367"/>
                  </a:lnTo>
                  <a:lnTo>
                    <a:pt x="524" y="367"/>
                  </a:lnTo>
                  <a:lnTo>
                    <a:pt x="524" y="366"/>
                  </a:lnTo>
                  <a:lnTo>
                    <a:pt x="522" y="366"/>
                  </a:lnTo>
                  <a:lnTo>
                    <a:pt x="522" y="367"/>
                  </a:lnTo>
                  <a:lnTo>
                    <a:pt x="521" y="367"/>
                  </a:lnTo>
                  <a:lnTo>
                    <a:pt x="521" y="366"/>
                  </a:lnTo>
                  <a:lnTo>
                    <a:pt x="520" y="366"/>
                  </a:lnTo>
                  <a:lnTo>
                    <a:pt x="520" y="364"/>
                  </a:lnTo>
                  <a:lnTo>
                    <a:pt x="518" y="364"/>
                  </a:lnTo>
                  <a:lnTo>
                    <a:pt x="518" y="363"/>
                  </a:lnTo>
                  <a:lnTo>
                    <a:pt x="517" y="363"/>
                  </a:lnTo>
                  <a:lnTo>
                    <a:pt x="516" y="363"/>
                  </a:lnTo>
                  <a:lnTo>
                    <a:pt x="516" y="364"/>
                  </a:lnTo>
                  <a:lnTo>
                    <a:pt x="517" y="364"/>
                  </a:lnTo>
                  <a:lnTo>
                    <a:pt x="517" y="366"/>
                  </a:lnTo>
                  <a:lnTo>
                    <a:pt x="517" y="367"/>
                  </a:lnTo>
                  <a:lnTo>
                    <a:pt x="517" y="368"/>
                  </a:lnTo>
                  <a:lnTo>
                    <a:pt x="518" y="368"/>
                  </a:lnTo>
                  <a:lnTo>
                    <a:pt x="518" y="369"/>
                  </a:lnTo>
                  <a:lnTo>
                    <a:pt x="520" y="369"/>
                  </a:lnTo>
                  <a:lnTo>
                    <a:pt x="520" y="371"/>
                  </a:lnTo>
                  <a:lnTo>
                    <a:pt x="520" y="372"/>
                  </a:lnTo>
                  <a:lnTo>
                    <a:pt x="520" y="372"/>
                  </a:lnTo>
                  <a:lnTo>
                    <a:pt x="520" y="373"/>
                  </a:lnTo>
                  <a:lnTo>
                    <a:pt x="521" y="373"/>
                  </a:lnTo>
                  <a:lnTo>
                    <a:pt x="521" y="375"/>
                  </a:lnTo>
                  <a:lnTo>
                    <a:pt x="522" y="375"/>
                  </a:lnTo>
                  <a:lnTo>
                    <a:pt x="522" y="376"/>
                  </a:lnTo>
                  <a:lnTo>
                    <a:pt x="521" y="376"/>
                  </a:lnTo>
                  <a:lnTo>
                    <a:pt x="521" y="375"/>
                  </a:lnTo>
                  <a:lnTo>
                    <a:pt x="520" y="375"/>
                  </a:lnTo>
                  <a:lnTo>
                    <a:pt x="520" y="373"/>
                  </a:lnTo>
                  <a:lnTo>
                    <a:pt x="518" y="373"/>
                  </a:lnTo>
                  <a:lnTo>
                    <a:pt x="518" y="372"/>
                  </a:lnTo>
                  <a:lnTo>
                    <a:pt x="518" y="372"/>
                  </a:lnTo>
                  <a:lnTo>
                    <a:pt x="517" y="372"/>
                  </a:lnTo>
                  <a:lnTo>
                    <a:pt x="517" y="371"/>
                  </a:lnTo>
                  <a:lnTo>
                    <a:pt x="517" y="369"/>
                  </a:lnTo>
                  <a:lnTo>
                    <a:pt x="516" y="369"/>
                  </a:lnTo>
                  <a:lnTo>
                    <a:pt x="515" y="369"/>
                  </a:lnTo>
                  <a:lnTo>
                    <a:pt x="516" y="368"/>
                  </a:lnTo>
                  <a:lnTo>
                    <a:pt x="516" y="367"/>
                  </a:lnTo>
                  <a:lnTo>
                    <a:pt x="516" y="366"/>
                  </a:lnTo>
                  <a:lnTo>
                    <a:pt x="515" y="366"/>
                  </a:lnTo>
                  <a:lnTo>
                    <a:pt x="513" y="366"/>
                  </a:lnTo>
                  <a:lnTo>
                    <a:pt x="513" y="364"/>
                  </a:lnTo>
                  <a:lnTo>
                    <a:pt x="512" y="364"/>
                  </a:lnTo>
                  <a:lnTo>
                    <a:pt x="512" y="366"/>
                  </a:lnTo>
                  <a:lnTo>
                    <a:pt x="511" y="366"/>
                  </a:lnTo>
                  <a:lnTo>
                    <a:pt x="511" y="364"/>
                  </a:lnTo>
                  <a:lnTo>
                    <a:pt x="509" y="366"/>
                  </a:lnTo>
                  <a:lnTo>
                    <a:pt x="508" y="366"/>
                  </a:lnTo>
                  <a:lnTo>
                    <a:pt x="508" y="364"/>
                  </a:lnTo>
                  <a:lnTo>
                    <a:pt x="507" y="364"/>
                  </a:lnTo>
                  <a:lnTo>
                    <a:pt x="507" y="366"/>
                  </a:lnTo>
                  <a:lnTo>
                    <a:pt x="506" y="366"/>
                  </a:lnTo>
                  <a:lnTo>
                    <a:pt x="506" y="364"/>
                  </a:lnTo>
                  <a:lnTo>
                    <a:pt x="507" y="364"/>
                  </a:lnTo>
                  <a:lnTo>
                    <a:pt x="507" y="363"/>
                  </a:lnTo>
                  <a:lnTo>
                    <a:pt x="508" y="363"/>
                  </a:lnTo>
                  <a:lnTo>
                    <a:pt x="508" y="362"/>
                  </a:lnTo>
                  <a:lnTo>
                    <a:pt x="508" y="360"/>
                  </a:lnTo>
                  <a:lnTo>
                    <a:pt x="507" y="360"/>
                  </a:lnTo>
                  <a:lnTo>
                    <a:pt x="507" y="359"/>
                  </a:lnTo>
                  <a:lnTo>
                    <a:pt x="507" y="358"/>
                  </a:lnTo>
                  <a:lnTo>
                    <a:pt x="507" y="356"/>
                  </a:lnTo>
                  <a:lnTo>
                    <a:pt x="508" y="356"/>
                  </a:lnTo>
                  <a:lnTo>
                    <a:pt x="508" y="355"/>
                  </a:lnTo>
                  <a:lnTo>
                    <a:pt x="508" y="354"/>
                  </a:lnTo>
                  <a:lnTo>
                    <a:pt x="507" y="354"/>
                  </a:lnTo>
                  <a:lnTo>
                    <a:pt x="506" y="354"/>
                  </a:lnTo>
                  <a:lnTo>
                    <a:pt x="506" y="353"/>
                  </a:lnTo>
                  <a:lnTo>
                    <a:pt x="504" y="353"/>
                  </a:lnTo>
                  <a:lnTo>
                    <a:pt x="504" y="351"/>
                  </a:lnTo>
                  <a:lnTo>
                    <a:pt x="504" y="350"/>
                  </a:lnTo>
                  <a:lnTo>
                    <a:pt x="503" y="350"/>
                  </a:lnTo>
                  <a:lnTo>
                    <a:pt x="503" y="351"/>
                  </a:lnTo>
                  <a:lnTo>
                    <a:pt x="503" y="353"/>
                  </a:lnTo>
                  <a:lnTo>
                    <a:pt x="502" y="353"/>
                  </a:lnTo>
                  <a:lnTo>
                    <a:pt x="502" y="354"/>
                  </a:lnTo>
                  <a:lnTo>
                    <a:pt x="502" y="355"/>
                  </a:lnTo>
                  <a:lnTo>
                    <a:pt x="503" y="355"/>
                  </a:lnTo>
                  <a:lnTo>
                    <a:pt x="503" y="354"/>
                  </a:lnTo>
                  <a:lnTo>
                    <a:pt x="504" y="354"/>
                  </a:lnTo>
                  <a:lnTo>
                    <a:pt x="504" y="355"/>
                  </a:lnTo>
                  <a:lnTo>
                    <a:pt x="506" y="355"/>
                  </a:lnTo>
                  <a:lnTo>
                    <a:pt x="506" y="356"/>
                  </a:lnTo>
                  <a:lnTo>
                    <a:pt x="506" y="358"/>
                  </a:lnTo>
                  <a:lnTo>
                    <a:pt x="504" y="358"/>
                  </a:lnTo>
                  <a:lnTo>
                    <a:pt x="504" y="359"/>
                  </a:lnTo>
                  <a:lnTo>
                    <a:pt x="503" y="359"/>
                  </a:lnTo>
                  <a:lnTo>
                    <a:pt x="502" y="359"/>
                  </a:lnTo>
                  <a:lnTo>
                    <a:pt x="502" y="360"/>
                  </a:lnTo>
                  <a:lnTo>
                    <a:pt x="500" y="360"/>
                  </a:lnTo>
                  <a:lnTo>
                    <a:pt x="500" y="359"/>
                  </a:lnTo>
                  <a:lnTo>
                    <a:pt x="500" y="358"/>
                  </a:lnTo>
                  <a:lnTo>
                    <a:pt x="502" y="358"/>
                  </a:lnTo>
                  <a:lnTo>
                    <a:pt x="502" y="356"/>
                  </a:lnTo>
                  <a:lnTo>
                    <a:pt x="500" y="356"/>
                  </a:lnTo>
                  <a:lnTo>
                    <a:pt x="500" y="355"/>
                  </a:lnTo>
                  <a:lnTo>
                    <a:pt x="499" y="355"/>
                  </a:lnTo>
                  <a:lnTo>
                    <a:pt x="499" y="354"/>
                  </a:lnTo>
                  <a:lnTo>
                    <a:pt x="500" y="354"/>
                  </a:lnTo>
                  <a:lnTo>
                    <a:pt x="500" y="353"/>
                  </a:lnTo>
                  <a:lnTo>
                    <a:pt x="500" y="351"/>
                  </a:lnTo>
                  <a:lnTo>
                    <a:pt x="499" y="351"/>
                  </a:lnTo>
                  <a:lnTo>
                    <a:pt x="499" y="353"/>
                  </a:lnTo>
                  <a:lnTo>
                    <a:pt x="498" y="353"/>
                  </a:lnTo>
                  <a:lnTo>
                    <a:pt x="497" y="353"/>
                  </a:lnTo>
                  <a:lnTo>
                    <a:pt x="497" y="354"/>
                  </a:lnTo>
                  <a:lnTo>
                    <a:pt x="497" y="355"/>
                  </a:lnTo>
                  <a:lnTo>
                    <a:pt x="495" y="355"/>
                  </a:lnTo>
                  <a:lnTo>
                    <a:pt x="495" y="355"/>
                  </a:lnTo>
                  <a:lnTo>
                    <a:pt x="495" y="354"/>
                  </a:lnTo>
                  <a:lnTo>
                    <a:pt x="495" y="354"/>
                  </a:lnTo>
                  <a:lnTo>
                    <a:pt x="495" y="353"/>
                  </a:lnTo>
                  <a:lnTo>
                    <a:pt x="497" y="353"/>
                  </a:lnTo>
                  <a:lnTo>
                    <a:pt x="497" y="351"/>
                  </a:lnTo>
                  <a:lnTo>
                    <a:pt x="498" y="351"/>
                  </a:lnTo>
                  <a:lnTo>
                    <a:pt x="499" y="351"/>
                  </a:lnTo>
                  <a:lnTo>
                    <a:pt x="499" y="350"/>
                  </a:lnTo>
                  <a:lnTo>
                    <a:pt x="500" y="350"/>
                  </a:lnTo>
                  <a:lnTo>
                    <a:pt x="502" y="350"/>
                  </a:lnTo>
                  <a:lnTo>
                    <a:pt x="503" y="350"/>
                  </a:lnTo>
                  <a:lnTo>
                    <a:pt x="503" y="349"/>
                  </a:lnTo>
                  <a:lnTo>
                    <a:pt x="503" y="347"/>
                  </a:lnTo>
                  <a:lnTo>
                    <a:pt x="502" y="347"/>
                  </a:lnTo>
                  <a:lnTo>
                    <a:pt x="502" y="349"/>
                  </a:lnTo>
                  <a:lnTo>
                    <a:pt x="500" y="349"/>
                  </a:lnTo>
                  <a:lnTo>
                    <a:pt x="499" y="349"/>
                  </a:lnTo>
                  <a:lnTo>
                    <a:pt x="499" y="347"/>
                  </a:lnTo>
                  <a:lnTo>
                    <a:pt x="498" y="347"/>
                  </a:lnTo>
                  <a:lnTo>
                    <a:pt x="498" y="346"/>
                  </a:lnTo>
                  <a:lnTo>
                    <a:pt x="499" y="346"/>
                  </a:lnTo>
                  <a:lnTo>
                    <a:pt x="500" y="346"/>
                  </a:lnTo>
                  <a:lnTo>
                    <a:pt x="502" y="346"/>
                  </a:lnTo>
                  <a:lnTo>
                    <a:pt x="502" y="345"/>
                  </a:lnTo>
                  <a:lnTo>
                    <a:pt x="503" y="345"/>
                  </a:lnTo>
                  <a:lnTo>
                    <a:pt x="504" y="345"/>
                  </a:lnTo>
                  <a:lnTo>
                    <a:pt x="504" y="344"/>
                  </a:lnTo>
                  <a:lnTo>
                    <a:pt x="503" y="344"/>
                  </a:lnTo>
                  <a:lnTo>
                    <a:pt x="502" y="344"/>
                  </a:lnTo>
                  <a:lnTo>
                    <a:pt x="500" y="344"/>
                  </a:lnTo>
                  <a:lnTo>
                    <a:pt x="500" y="345"/>
                  </a:lnTo>
                  <a:lnTo>
                    <a:pt x="499" y="345"/>
                  </a:lnTo>
                  <a:lnTo>
                    <a:pt x="498" y="345"/>
                  </a:lnTo>
                  <a:lnTo>
                    <a:pt x="497" y="345"/>
                  </a:lnTo>
                  <a:lnTo>
                    <a:pt x="497" y="346"/>
                  </a:lnTo>
                  <a:lnTo>
                    <a:pt x="495" y="346"/>
                  </a:lnTo>
                  <a:lnTo>
                    <a:pt x="495" y="346"/>
                  </a:lnTo>
                  <a:lnTo>
                    <a:pt x="495" y="347"/>
                  </a:lnTo>
                  <a:lnTo>
                    <a:pt x="495" y="349"/>
                  </a:lnTo>
                  <a:lnTo>
                    <a:pt x="494" y="349"/>
                  </a:lnTo>
                  <a:lnTo>
                    <a:pt x="494" y="347"/>
                  </a:lnTo>
                  <a:lnTo>
                    <a:pt x="493" y="347"/>
                  </a:lnTo>
                  <a:lnTo>
                    <a:pt x="491" y="347"/>
                  </a:lnTo>
                  <a:lnTo>
                    <a:pt x="490" y="347"/>
                  </a:lnTo>
                  <a:lnTo>
                    <a:pt x="490" y="346"/>
                  </a:lnTo>
                  <a:lnTo>
                    <a:pt x="491" y="346"/>
                  </a:lnTo>
                  <a:lnTo>
                    <a:pt x="493" y="346"/>
                  </a:lnTo>
                  <a:lnTo>
                    <a:pt x="494" y="346"/>
                  </a:lnTo>
                  <a:lnTo>
                    <a:pt x="494" y="345"/>
                  </a:lnTo>
                  <a:lnTo>
                    <a:pt x="493" y="345"/>
                  </a:lnTo>
                  <a:lnTo>
                    <a:pt x="491" y="345"/>
                  </a:lnTo>
                  <a:lnTo>
                    <a:pt x="491" y="344"/>
                  </a:lnTo>
                  <a:lnTo>
                    <a:pt x="493" y="344"/>
                  </a:lnTo>
                  <a:lnTo>
                    <a:pt x="494" y="344"/>
                  </a:lnTo>
                  <a:lnTo>
                    <a:pt x="494" y="342"/>
                  </a:lnTo>
                  <a:lnTo>
                    <a:pt x="495" y="342"/>
                  </a:lnTo>
                  <a:lnTo>
                    <a:pt x="495" y="344"/>
                  </a:lnTo>
                  <a:lnTo>
                    <a:pt x="495" y="345"/>
                  </a:lnTo>
                  <a:lnTo>
                    <a:pt x="495" y="345"/>
                  </a:lnTo>
                  <a:lnTo>
                    <a:pt x="495" y="344"/>
                  </a:lnTo>
                  <a:lnTo>
                    <a:pt x="495" y="342"/>
                  </a:lnTo>
                  <a:lnTo>
                    <a:pt x="495" y="341"/>
                  </a:lnTo>
                  <a:lnTo>
                    <a:pt x="495" y="341"/>
                  </a:lnTo>
                  <a:lnTo>
                    <a:pt x="495" y="341"/>
                  </a:lnTo>
                  <a:lnTo>
                    <a:pt x="494" y="341"/>
                  </a:lnTo>
                  <a:lnTo>
                    <a:pt x="494" y="341"/>
                  </a:lnTo>
                  <a:lnTo>
                    <a:pt x="493" y="341"/>
                  </a:lnTo>
                  <a:lnTo>
                    <a:pt x="493" y="341"/>
                  </a:lnTo>
                  <a:lnTo>
                    <a:pt x="493" y="340"/>
                  </a:lnTo>
                  <a:lnTo>
                    <a:pt x="491" y="340"/>
                  </a:lnTo>
                  <a:lnTo>
                    <a:pt x="491" y="338"/>
                  </a:lnTo>
                  <a:lnTo>
                    <a:pt x="490" y="338"/>
                  </a:lnTo>
                  <a:lnTo>
                    <a:pt x="489" y="338"/>
                  </a:lnTo>
                  <a:lnTo>
                    <a:pt x="488" y="338"/>
                  </a:lnTo>
                  <a:lnTo>
                    <a:pt x="488" y="340"/>
                  </a:lnTo>
                  <a:lnTo>
                    <a:pt x="489" y="340"/>
                  </a:lnTo>
                  <a:lnTo>
                    <a:pt x="489" y="341"/>
                  </a:lnTo>
                  <a:lnTo>
                    <a:pt x="488" y="341"/>
                  </a:lnTo>
                  <a:lnTo>
                    <a:pt x="486" y="341"/>
                  </a:lnTo>
                  <a:lnTo>
                    <a:pt x="486" y="340"/>
                  </a:lnTo>
                  <a:lnTo>
                    <a:pt x="485" y="340"/>
                  </a:lnTo>
                  <a:lnTo>
                    <a:pt x="485" y="341"/>
                  </a:lnTo>
                  <a:lnTo>
                    <a:pt x="484" y="341"/>
                  </a:lnTo>
                  <a:lnTo>
                    <a:pt x="484" y="341"/>
                  </a:lnTo>
                  <a:lnTo>
                    <a:pt x="482" y="341"/>
                  </a:lnTo>
                  <a:lnTo>
                    <a:pt x="482" y="342"/>
                  </a:lnTo>
                  <a:lnTo>
                    <a:pt x="482" y="344"/>
                  </a:lnTo>
                  <a:lnTo>
                    <a:pt x="481" y="344"/>
                  </a:lnTo>
                  <a:lnTo>
                    <a:pt x="481" y="345"/>
                  </a:lnTo>
                  <a:lnTo>
                    <a:pt x="482" y="345"/>
                  </a:lnTo>
                  <a:lnTo>
                    <a:pt x="484" y="345"/>
                  </a:lnTo>
                  <a:lnTo>
                    <a:pt x="485" y="345"/>
                  </a:lnTo>
                  <a:lnTo>
                    <a:pt x="485" y="344"/>
                  </a:lnTo>
                  <a:lnTo>
                    <a:pt x="486" y="344"/>
                  </a:lnTo>
                  <a:lnTo>
                    <a:pt x="488" y="344"/>
                  </a:lnTo>
                  <a:lnTo>
                    <a:pt x="488" y="345"/>
                  </a:lnTo>
                  <a:lnTo>
                    <a:pt x="486" y="345"/>
                  </a:lnTo>
                  <a:lnTo>
                    <a:pt x="485" y="345"/>
                  </a:lnTo>
                  <a:lnTo>
                    <a:pt x="485" y="346"/>
                  </a:lnTo>
                  <a:lnTo>
                    <a:pt x="484" y="346"/>
                  </a:lnTo>
                  <a:lnTo>
                    <a:pt x="482" y="346"/>
                  </a:lnTo>
                  <a:lnTo>
                    <a:pt x="481" y="346"/>
                  </a:lnTo>
                  <a:lnTo>
                    <a:pt x="480" y="346"/>
                  </a:lnTo>
                  <a:lnTo>
                    <a:pt x="480" y="347"/>
                  </a:lnTo>
                  <a:lnTo>
                    <a:pt x="479" y="347"/>
                  </a:lnTo>
                  <a:lnTo>
                    <a:pt x="479" y="349"/>
                  </a:lnTo>
                  <a:lnTo>
                    <a:pt x="477" y="349"/>
                  </a:lnTo>
                  <a:lnTo>
                    <a:pt x="477" y="347"/>
                  </a:lnTo>
                  <a:lnTo>
                    <a:pt x="477" y="346"/>
                  </a:lnTo>
                  <a:lnTo>
                    <a:pt x="479" y="346"/>
                  </a:lnTo>
                  <a:lnTo>
                    <a:pt x="480" y="346"/>
                  </a:lnTo>
                  <a:lnTo>
                    <a:pt x="480" y="345"/>
                  </a:lnTo>
                  <a:lnTo>
                    <a:pt x="479" y="345"/>
                  </a:lnTo>
                  <a:lnTo>
                    <a:pt x="479" y="344"/>
                  </a:lnTo>
                  <a:lnTo>
                    <a:pt x="480" y="344"/>
                  </a:lnTo>
                  <a:lnTo>
                    <a:pt x="480" y="342"/>
                  </a:lnTo>
                  <a:lnTo>
                    <a:pt x="479" y="342"/>
                  </a:lnTo>
                  <a:lnTo>
                    <a:pt x="479" y="341"/>
                  </a:lnTo>
                  <a:lnTo>
                    <a:pt x="477" y="341"/>
                  </a:lnTo>
                  <a:lnTo>
                    <a:pt x="476" y="341"/>
                  </a:lnTo>
                  <a:lnTo>
                    <a:pt x="475" y="341"/>
                  </a:lnTo>
                  <a:lnTo>
                    <a:pt x="475" y="341"/>
                  </a:lnTo>
                  <a:lnTo>
                    <a:pt x="476" y="341"/>
                  </a:lnTo>
                  <a:lnTo>
                    <a:pt x="476" y="340"/>
                  </a:lnTo>
                  <a:lnTo>
                    <a:pt x="476" y="338"/>
                  </a:lnTo>
                  <a:lnTo>
                    <a:pt x="477" y="338"/>
                  </a:lnTo>
                  <a:lnTo>
                    <a:pt x="477" y="337"/>
                  </a:lnTo>
                  <a:lnTo>
                    <a:pt x="477" y="336"/>
                  </a:lnTo>
                  <a:lnTo>
                    <a:pt x="477" y="335"/>
                  </a:lnTo>
                  <a:lnTo>
                    <a:pt x="476" y="335"/>
                  </a:lnTo>
                  <a:lnTo>
                    <a:pt x="476" y="336"/>
                  </a:lnTo>
                  <a:lnTo>
                    <a:pt x="476" y="337"/>
                  </a:lnTo>
                  <a:lnTo>
                    <a:pt x="475" y="337"/>
                  </a:lnTo>
                  <a:lnTo>
                    <a:pt x="475" y="338"/>
                  </a:lnTo>
                  <a:lnTo>
                    <a:pt x="473" y="338"/>
                  </a:lnTo>
                  <a:lnTo>
                    <a:pt x="472" y="338"/>
                  </a:lnTo>
                  <a:lnTo>
                    <a:pt x="471" y="338"/>
                  </a:lnTo>
                  <a:lnTo>
                    <a:pt x="470" y="338"/>
                  </a:lnTo>
                  <a:lnTo>
                    <a:pt x="470" y="337"/>
                  </a:lnTo>
                  <a:lnTo>
                    <a:pt x="471" y="337"/>
                  </a:lnTo>
                  <a:lnTo>
                    <a:pt x="471" y="336"/>
                  </a:lnTo>
                  <a:lnTo>
                    <a:pt x="470" y="336"/>
                  </a:lnTo>
                  <a:lnTo>
                    <a:pt x="470" y="335"/>
                  </a:lnTo>
                  <a:lnTo>
                    <a:pt x="468" y="335"/>
                  </a:lnTo>
                  <a:lnTo>
                    <a:pt x="468" y="333"/>
                  </a:lnTo>
                  <a:lnTo>
                    <a:pt x="467" y="333"/>
                  </a:lnTo>
                  <a:lnTo>
                    <a:pt x="466" y="333"/>
                  </a:lnTo>
                  <a:lnTo>
                    <a:pt x="466" y="335"/>
                  </a:lnTo>
                  <a:lnTo>
                    <a:pt x="464" y="335"/>
                  </a:lnTo>
                  <a:lnTo>
                    <a:pt x="464" y="333"/>
                  </a:lnTo>
                  <a:lnTo>
                    <a:pt x="464" y="333"/>
                  </a:lnTo>
                  <a:lnTo>
                    <a:pt x="464" y="332"/>
                  </a:lnTo>
                  <a:lnTo>
                    <a:pt x="464" y="332"/>
                  </a:lnTo>
                  <a:lnTo>
                    <a:pt x="464" y="331"/>
                  </a:lnTo>
                  <a:lnTo>
                    <a:pt x="464" y="329"/>
                  </a:lnTo>
                  <a:lnTo>
                    <a:pt x="464" y="329"/>
                  </a:lnTo>
                  <a:lnTo>
                    <a:pt x="463" y="329"/>
                  </a:lnTo>
                  <a:lnTo>
                    <a:pt x="463" y="328"/>
                  </a:lnTo>
                  <a:lnTo>
                    <a:pt x="464" y="328"/>
                  </a:lnTo>
                  <a:lnTo>
                    <a:pt x="464" y="328"/>
                  </a:lnTo>
                  <a:lnTo>
                    <a:pt x="464" y="327"/>
                  </a:lnTo>
                  <a:lnTo>
                    <a:pt x="464" y="326"/>
                  </a:lnTo>
                  <a:lnTo>
                    <a:pt x="466" y="326"/>
                  </a:lnTo>
                  <a:lnTo>
                    <a:pt x="466" y="327"/>
                  </a:lnTo>
                  <a:lnTo>
                    <a:pt x="467" y="327"/>
                  </a:lnTo>
                  <a:lnTo>
                    <a:pt x="467" y="328"/>
                  </a:lnTo>
                  <a:lnTo>
                    <a:pt x="468" y="328"/>
                  </a:lnTo>
                  <a:lnTo>
                    <a:pt x="470" y="328"/>
                  </a:lnTo>
                  <a:lnTo>
                    <a:pt x="471" y="328"/>
                  </a:lnTo>
                  <a:lnTo>
                    <a:pt x="471" y="329"/>
                  </a:lnTo>
                  <a:lnTo>
                    <a:pt x="471" y="331"/>
                  </a:lnTo>
                  <a:lnTo>
                    <a:pt x="471" y="332"/>
                  </a:lnTo>
                  <a:lnTo>
                    <a:pt x="471" y="333"/>
                  </a:lnTo>
                  <a:lnTo>
                    <a:pt x="472" y="333"/>
                  </a:lnTo>
                  <a:lnTo>
                    <a:pt x="472" y="332"/>
                  </a:lnTo>
                  <a:lnTo>
                    <a:pt x="472" y="331"/>
                  </a:lnTo>
                  <a:lnTo>
                    <a:pt x="473" y="331"/>
                  </a:lnTo>
                  <a:lnTo>
                    <a:pt x="473" y="332"/>
                  </a:lnTo>
                  <a:lnTo>
                    <a:pt x="475" y="332"/>
                  </a:lnTo>
                  <a:lnTo>
                    <a:pt x="475" y="331"/>
                  </a:lnTo>
                  <a:lnTo>
                    <a:pt x="476" y="331"/>
                  </a:lnTo>
                  <a:lnTo>
                    <a:pt x="476" y="329"/>
                  </a:lnTo>
                  <a:lnTo>
                    <a:pt x="477" y="329"/>
                  </a:lnTo>
                  <a:lnTo>
                    <a:pt x="477" y="328"/>
                  </a:lnTo>
                  <a:lnTo>
                    <a:pt x="479" y="328"/>
                  </a:lnTo>
                  <a:lnTo>
                    <a:pt x="479" y="329"/>
                  </a:lnTo>
                  <a:lnTo>
                    <a:pt x="479" y="331"/>
                  </a:lnTo>
                  <a:lnTo>
                    <a:pt x="480" y="331"/>
                  </a:lnTo>
                  <a:lnTo>
                    <a:pt x="480" y="329"/>
                  </a:lnTo>
                  <a:lnTo>
                    <a:pt x="480" y="328"/>
                  </a:lnTo>
                  <a:lnTo>
                    <a:pt x="481" y="328"/>
                  </a:lnTo>
                  <a:lnTo>
                    <a:pt x="482" y="328"/>
                  </a:lnTo>
                  <a:lnTo>
                    <a:pt x="484" y="328"/>
                  </a:lnTo>
                  <a:lnTo>
                    <a:pt x="484" y="327"/>
                  </a:lnTo>
                  <a:lnTo>
                    <a:pt x="485" y="327"/>
                  </a:lnTo>
                  <a:lnTo>
                    <a:pt x="485" y="326"/>
                  </a:lnTo>
                  <a:lnTo>
                    <a:pt x="486" y="326"/>
                  </a:lnTo>
                  <a:lnTo>
                    <a:pt x="488" y="326"/>
                  </a:lnTo>
                  <a:lnTo>
                    <a:pt x="488" y="324"/>
                  </a:lnTo>
                  <a:lnTo>
                    <a:pt x="486" y="324"/>
                  </a:lnTo>
                  <a:lnTo>
                    <a:pt x="486" y="323"/>
                  </a:lnTo>
                  <a:lnTo>
                    <a:pt x="488" y="323"/>
                  </a:lnTo>
                  <a:lnTo>
                    <a:pt x="488" y="322"/>
                  </a:lnTo>
                  <a:lnTo>
                    <a:pt x="486" y="322"/>
                  </a:lnTo>
                  <a:lnTo>
                    <a:pt x="485" y="322"/>
                  </a:lnTo>
                  <a:lnTo>
                    <a:pt x="485" y="320"/>
                  </a:lnTo>
                  <a:lnTo>
                    <a:pt x="486" y="320"/>
                  </a:lnTo>
                  <a:lnTo>
                    <a:pt x="488" y="320"/>
                  </a:lnTo>
                  <a:lnTo>
                    <a:pt x="488" y="319"/>
                  </a:lnTo>
                  <a:lnTo>
                    <a:pt x="486" y="319"/>
                  </a:lnTo>
                  <a:lnTo>
                    <a:pt x="486" y="318"/>
                  </a:lnTo>
                  <a:lnTo>
                    <a:pt x="485" y="318"/>
                  </a:lnTo>
                  <a:lnTo>
                    <a:pt x="484" y="318"/>
                  </a:lnTo>
                  <a:lnTo>
                    <a:pt x="484" y="317"/>
                  </a:lnTo>
                  <a:lnTo>
                    <a:pt x="482" y="317"/>
                  </a:lnTo>
                  <a:lnTo>
                    <a:pt x="482" y="315"/>
                  </a:lnTo>
                  <a:lnTo>
                    <a:pt x="481" y="315"/>
                  </a:lnTo>
                  <a:lnTo>
                    <a:pt x="480" y="315"/>
                  </a:lnTo>
                  <a:lnTo>
                    <a:pt x="479" y="315"/>
                  </a:lnTo>
                  <a:lnTo>
                    <a:pt x="477" y="315"/>
                  </a:lnTo>
                  <a:lnTo>
                    <a:pt x="477" y="314"/>
                  </a:lnTo>
                  <a:lnTo>
                    <a:pt x="476" y="314"/>
                  </a:lnTo>
                  <a:lnTo>
                    <a:pt x="475" y="314"/>
                  </a:lnTo>
                  <a:lnTo>
                    <a:pt x="473" y="314"/>
                  </a:lnTo>
                  <a:lnTo>
                    <a:pt x="473" y="313"/>
                  </a:lnTo>
                  <a:lnTo>
                    <a:pt x="472" y="313"/>
                  </a:lnTo>
                  <a:lnTo>
                    <a:pt x="471" y="313"/>
                  </a:lnTo>
                  <a:lnTo>
                    <a:pt x="470" y="313"/>
                  </a:lnTo>
                  <a:lnTo>
                    <a:pt x="470" y="311"/>
                  </a:lnTo>
                  <a:lnTo>
                    <a:pt x="468" y="311"/>
                  </a:lnTo>
                  <a:lnTo>
                    <a:pt x="468" y="310"/>
                  </a:lnTo>
                  <a:lnTo>
                    <a:pt x="470" y="310"/>
                  </a:lnTo>
                  <a:lnTo>
                    <a:pt x="470" y="310"/>
                  </a:lnTo>
                  <a:lnTo>
                    <a:pt x="468" y="310"/>
                  </a:lnTo>
                  <a:lnTo>
                    <a:pt x="468" y="309"/>
                  </a:lnTo>
                  <a:lnTo>
                    <a:pt x="467" y="309"/>
                  </a:lnTo>
                  <a:lnTo>
                    <a:pt x="467" y="308"/>
                  </a:lnTo>
                  <a:lnTo>
                    <a:pt x="466" y="308"/>
                  </a:lnTo>
                  <a:lnTo>
                    <a:pt x="466" y="306"/>
                  </a:lnTo>
                  <a:lnTo>
                    <a:pt x="464" y="306"/>
                  </a:lnTo>
                  <a:lnTo>
                    <a:pt x="464" y="306"/>
                  </a:lnTo>
                  <a:lnTo>
                    <a:pt x="464" y="305"/>
                  </a:lnTo>
                  <a:lnTo>
                    <a:pt x="464" y="304"/>
                  </a:lnTo>
                  <a:lnTo>
                    <a:pt x="463" y="304"/>
                  </a:lnTo>
                  <a:lnTo>
                    <a:pt x="462" y="304"/>
                  </a:lnTo>
                  <a:lnTo>
                    <a:pt x="462" y="302"/>
                  </a:lnTo>
                  <a:lnTo>
                    <a:pt x="463" y="302"/>
                  </a:lnTo>
                  <a:lnTo>
                    <a:pt x="464" y="302"/>
                  </a:lnTo>
                  <a:lnTo>
                    <a:pt x="464" y="304"/>
                  </a:lnTo>
                  <a:lnTo>
                    <a:pt x="464" y="304"/>
                  </a:lnTo>
                  <a:lnTo>
                    <a:pt x="464" y="302"/>
                  </a:lnTo>
                  <a:lnTo>
                    <a:pt x="464" y="301"/>
                  </a:lnTo>
                  <a:lnTo>
                    <a:pt x="466" y="301"/>
                  </a:lnTo>
                  <a:lnTo>
                    <a:pt x="467" y="301"/>
                  </a:lnTo>
                  <a:lnTo>
                    <a:pt x="467" y="302"/>
                  </a:lnTo>
                  <a:lnTo>
                    <a:pt x="468" y="302"/>
                  </a:lnTo>
                  <a:lnTo>
                    <a:pt x="468" y="304"/>
                  </a:lnTo>
                  <a:lnTo>
                    <a:pt x="468" y="305"/>
                  </a:lnTo>
                  <a:lnTo>
                    <a:pt x="470" y="305"/>
                  </a:lnTo>
                  <a:lnTo>
                    <a:pt x="470" y="306"/>
                  </a:lnTo>
                  <a:lnTo>
                    <a:pt x="471" y="306"/>
                  </a:lnTo>
                  <a:lnTo>
                    <a:pt x="471" y="305"/>
                  </a:lnTo>
                  <a:lnTo>
                    <a:pt x="471" y="304"/>
                  </a:lnTo>
                  <a:lnTo>
                    <a:pt x="472" y="304"/>
                  </a:lnTo>
                  <a:lnTo>
                    <a:pt x="472" y="305"/>
                  </a:lnTo>
                  <a:lnTo>
                    <a:pt x="472" y="306"/>
                  </a:lnTo>
                  <a:lnTo>
                    <a:pt x="473" y="306"/>
                  </a:lnTo>
                  <a:lnTo>
                    <a:pt x="473" y="308"/>
                  </a:lnTo>
                  <a:lnTo>
                    <a:pt x="475" y="308"/>
                  </a:lnTo>
                  <a:lnTo>
                    <a:pt x="475" y="309"/>
                  </a:lnTo>
                  <a:lnTo>
                    <a:pt x="476" y="309"/>
                  </a:lnTo>
                  <a:lnTo>
                    <a:pt x="477" y="309"/>
                  </a:lnTo>
                  <a:lnTo>
                    <a:pt x="479" y="309"/>
                  </a:lnTo>
                  <a:lnTo>
                    <a:pt x="480" y="309"/>
                  </a:lnTo>
                  <a:lnTo>
                    <a:pt x="480" y="308"/>
                  </a:lnTo>
                  <a:lnTo>
                    <a:pt x="481" y="308"/>
                  </a:lnTo>
                  <a:lnTo>
                    <a:pt x="482" y="308"/>
                  </a:lnTo>
                  <a:lnTo>
                    <a:pt x="482" y="306"/>
                  </a:lnTo>
                  <a:lnTo>
                    <a:pt x="481" y="306"/>
                  </a:lnTo>
                  <a:lnTo>
                    <a:pt x="481" y="305"/>
                  </a:lnTo>
                  <a:lnTo>
                    <a:pt x="480" y="305"/>
                  </a:lnTo>
                  <a:lnTo>
                    <a:pt x="480" y="304"/>
                  </a:lnTo>
                  <a:lnTo>
                    <a:pt x="479" y="304"/>
                  </a:lnTo>
                  <a:lnTo>
                    <a:pt x="477" y="304"/>
                  </a:lnTo>
                  <a:lnTo>
                    <a:pt x="476" y="304"/>
                  </a:lnTo>
                  <a:lnTo>
                    <a:pt x="476" y="302"/>
                  </a:lnTo>
                  <a:lnTo>
                    <a:pt x="477" y="302"/>
                  </a:lnTo>
                  <a:lnTo>
                    <a:pt x="479" y="302"/>
                  </a:lnTo>
                  <a:lnTo>
                    <a:pt x="480" y="302"/>
                  </a:lnTo>
                  <a:lnTo>
                    <a:pt x="480" y="301"/>
                  </a:lnTo>
                  <a:lnTo>
                    <a:pt x="479" y="301"/>
                  </a:lnTo>
                  <a:lnTo>
                    <a:pt x="479" y="300"/>
                  </a:lnTo>
                  <a:lnTo>
                    <a:pt x="479" y="299"/>
                  </a:lnTo>
                  <a:lnTo>
                    <a:pt x="479" y="297"/>
                  </a:lnTo>
                  <a:lnTo>
                    <a:pt x="479" y="296"/>
                  </a:lnTo>
                  <a:lnTo>
                    <a:pt x="479" y="295"/>
                  </a:lnTo>
                  <a:lnTo>
                    <a:pt x="479" y="293"/>
                  </a:lnTo>
                  <a:lnTo>
                    <a:pt x="479" y="292"/>
                  </a:lnTo>
                  <a:lnTo>
                    <a:pt x="480" y="292"/>
                  </a:lnTo>
                  <a:lnTo>
                    <a:pt x="480" y="291"/>
                  </a:lnTo>
                  <a:lnTo>
                    <a:pt x="481" y="291"/>
                  </a:lnTo>
                  <a:lnTo>
                    <a:pt x="481" y="290"/>
                  </a:lnTo>
                  <a:lnTo>
                    <a:pt x="481" y="288"/>
                  </a:lnTo>
                  <a:lnTo>
                    <a:pt x="482" y="288"/>
                  </a:lnTo>
                  <a:lnTo>
                    <a:pt x="482" y="290"/>
                  </a:lnTo>
                  <a:lnTo>
                    <a:pt x="482" y="291"/>
                  </a:lnTo>
                  <a:lnTo>
                    <a:pt x="481" y="291"/>
                  </a:lnTo>
                  <a:lnTo>
                    <a:pt x="481" y="292"/>
                  </a:lnTo>
                  <a:lnTo>
                    <a:pt x="481" y="293"/>
                  </a:lnTo>
                  <a:lnTo>
                    <a:pt x="480" y="293"/>
                  </a:lnTo>
                  <a:lnTo>
                    <a:pt x="480" y="295"/>
                  </a:lnTo>
                  <a:lnTo>
                    <a:pt x="480" y="296"/>
                  </a:lnTo>
                  <a:lnTo>
                    <a:pt x="480" y="297"/>
                  </a:lnTo>
                  <a:lnTo>
                    <a:pt x="481" y="297"/>
                  </a:lnTo>
                  <a:lnTo>
                    <a:pt x="482" y="297"/>
                  </a:lnTo>
                  <a:lnTo>
                    <a:pt x="482" y="296"/>
                  </a:lnTo>
                  <a:lnTo>
                    <a:pt x="481" y="296"/>
                  </a:lnTo>
                  <a:lnTo>
                    <a:pt x="481" y="295"/>
                  </a:lnTo>
                  <a:lnTo>
                    <a:pt x="482" y="295"/>
                  </a:lnTo>
                  <a:lnTo>
                    <a:pt x="482" y="293"/>
                  </a:lnTo>
                  <a:lnTo>
                    <a:pt x="482" y="292"/>
                  </a:lnTo>
                  <a:lnTo>
                    <a:pt x="484" y="292"/>
                  </a:lnTo>
                  <a:lnTo>
                    <a:pt x="484" y="293"/>
                  </a:lnTo>
                  <a:lnTo>
                    <a:pt x="484" y="295"/>
                  </a:lnTo>
                  <a:lnTo>
                    <a:pt x="484" y="296"/>
                  </a:lnTo>
                  <a:lnTo>
                    <a:pt x="485" y="296"/>
                  </a:lnTo>
                  <a:lnTo>
                    <a:pt x="486" y="296"/>
                  </a:lnTo>
                  <a:lnTo>
                    <a:pt x="486" y="295"/>
                  </a:lnTo>
                  <a:lnTo>
                    <a:pt x="488" y="295"/>
                  </a:lnTo>
                  <a:lnTo>
                    <a:pt x="488" y="296"/>
                  </a:lnTo>
                  <a:lnTo>
                    <a:pt x="488" y="297"/>
                  </a:lnTo>
                  <a:lnTo>
                    <a:pt x="488" y="299"/>
                  </a:lnTo>
                  <a:lnTo>
                    <a:pt x="489" y="299"/>
                  </a:lnTo>
                  <a:lnTo>
                    <a:pt x="490" y="299"/>
                  </a:lnTo>
                  <a:lnTo>
                    <a:pt x="490" y="297"/>
                  </a:lnTo>
                  <a:lnTo>
                    <a:pt x="491" y="297"/>
                  </a:lnTo>
                  <a:lnTo>
                    <a:pt x="491" y="299"/>
                  </a:lnTo>
                  <a:lnTo>
                    <a:pt x="493" y="299"/>
                  </a:lnTo>
                  <a:lnTo>
                    <a:pt x="493" y="300"/>
                  </a:lnTo>
                  <a:lnTo>
                    <a:pt x="494" y="300"/>
                  </a:lnTo>
                  <a:lnTo>
                    <a:pt x="494" y="301"/>
                  </a:lnTo>
                  <a:lnTo>
                    <a:pt x="493" y="301"/>
                  </a:lnTo>
                  <a:lnTo>
                    <a:pt x="493" y="300"/>
                  </a:lnTo>
                  <a:lnTo>
                    <a:pt x="491" y="300"/>
                  </a:lnTo>
                  <a:lnTo>
                    <a:pt x="490" y="300"/>
                  </a:lnTo>
                  <a:lnTo>
                    <a:pt x="489" y="299"/>
                  </a:lnTo>
                  <a:lnTo>
                    <a:pt x="489" y="300"/>
                  </a:lnTo>
                  <a:lnTo>
                    <a:pt x="488" y="300"/>
                  </a:lnTo>
                  <a:lnTo>
                    <a:pt x="488" y="299"/>
                  </a:lnTo>
                  <a:lnTo>
                    <a:pt x="486" y="299"/>
                  </a:lnTo>
                  <a:lnTo>
                    <a:pt x="485" y="299"/>
                  </a:lnTo>
                  <a:lnTo>
                    <a:pt x="484" y="299"/>
                  </a:lnTo>
                  <a:lnTo>
                    <a:pt x="482" y="299"/>
                  </a:lnTo>
                  <a:lnTo>
                    <a:pt x="482" y="300"/>
                  </a:lnTo>
                  <a:lnTo>
                    <a:pt x="484" y="300"/>
                  </a:lnTo>
                  <a:lnTo>
                    <a:pt x="485" y="300"/>
                  </a:lnTo>
                  <a:lnTo>
                    <a:pt x="486" y="300"/>
                  </a:lnTo>
                  <a:lnTo>
                    <a:pt x="486" y="301"/>
                  </a:lnTo>
                  <a:lnTo>
                    <a:pt x="486" y="302"/>
                  </a:lnTo>
                  <a:lnTo>
                    <a:pt x="488" y="302"/>
                  </a:lnTo>
                  <a:lnTo>
                    <a:pt x="488" y="304"/>
                  </a:lnTo>
                  <a:lnTo>
                    <a:pt x="489" y="304"/>
                  </a:lnTo>
                  <a:lnTo>
                    <a:pt x="490" y="304"/>
                  </a:lnTo>
                  <a:lnTo>
                    <a:pt x="490" y="302"/>
                  </a:lnTo>
                  <a:lnTo>
                    <a:pt x="491" y="302"/>
                  </a:lnTo>
                  <a:lnTo>
                    <a:pt x="493" y="302"/>
                  </a:lnTo>
                  <a:lnTo>
                    <a:pt x="494" y="302"/>
                  </a:lnTo>
                  <a:lnTo>
                    <a:pt x="494" y="304"/>
                  </a:lnTo>
                  <a:lnTo>
                    <a:pt x="495" y="304"/>
                  </a:lnTo>
                  <a:lnTo>
                    <a:pt x="495" y="305"/>
                  </a:lnTo>
                  <a:lnTo>
                    <a:pt x="495" y="305"/>
                  </a:lnTo>
                  <a:lnTo>
                    <a:pt x="497" y="305"/>
                  </a:lnTo>
                  <a:lnTo>
                    <a:pt x="497" y="304"/>
                  </a:lnTo>
                  <a:lnTo>
                    <a:pt x="497" y="302"/>
                  </a:lnTo>
                  <a:lnTo>
                    <a:pt x="495" y="302"/>
                  </a:lnTo>
                  <a:lnTo>
                    <a:pt x="495" y="302"/>
                  </a:lnTo>
                  <a:lnTo>
                    <a:pt x="495" y="301"/>
                  </a:lnTo>
                  <a:lnTo>
                    <a:pt x="495" y="301"/>
                  </a:lnTo>
                  <a:lnTo>
                    <a:pt x="497" y="301"/>
                  </a:lnTo>
                  <a:lnTo>
                    <a:pt x="498" y="301"/>
                  </a:lnTo>
                  <a:lnTo>
                    <a:pt x="498" y="302"/>
                  </a:lnTo>
                  <a:lnTo>
                    <a:pt x="499" y="302"/>
                  </a:lnTo>
                  <a:lnTo>
                    <a:pt x="499" y="304"/>
                  </a:lnTo>
                  <a:lnTo>
                    <a:pt x="500" y="304"/>
                  </a:lnTo>
                  <a:lnTo>
                    <a:pt x="500" y="305"/>
                  </a:lnTo>
                  <a:lnTo>
                    <a:pt x="502" y="305"/>
                  </a:lnTo>
                  <a:lnTo>
                    <a:pt x="503" y="305"/>
                  </a:lnTo>
                  <a:lnTo>
                    <a:pt x="503" y="306"/>
                  </a:lnTo>
                  <a:lnTo>
                    <a:pt x="504" y="306"/>
                  </a:lnTo>
                  <a:lnTo>
                    <a:pt x="506" y="306"/>
                  </a:lnTo>
                  <a:lnTo>
                    <a:pt x="507" y="306"/>
                  </a:lnTo>
                  <a:lnTo>
                    <a:pt x="507" y="305"/>
                  </a:lnTo>
                  <a:lnTo>
                    <a:pt x="508" y="305"/>
                  </a:lnTo>
                  <a:lnTo>
                    <a:pt x="508" y="304"/>
                  </a:lnTo>
                  <a:lnTo>
                    <a:pt x="509" y="304"/>
                  </a:lnTo>
                  <a:lnTo>
                    <a:pt x="509" y="302"/>
                  </a:lnTo>
                  <a:lnTo>
                    <a:pt x="509" y="301"/>
                  </a:lnTo>
                  <a:lnTo>
                    <a:pt x="511" y="301"/>
                  </a:lnTo>
                  <a:lnTo>
                    <a:pt x="511" y="300"/>
                  </a:lnTo>
                  <a:lnTo>
                    <a:pt x="511" y="299"/>
                  </a:lnTo>
                  <a:lnTo>
                    <a:pt x="512" y="299"/>
                  </a:lnTo>
                  <a:lnTo>
                    <a:pt x="512" y="297"/>
                  </a:lnTo>
                  <a:lnTo>
                    <a:pt x="512" y="296"/>
                  </a:lnTo>
                  <a:lnTo>
                    <a:pt x="512" y="295"/>
                  </a:lnTo>
                  <a:lnTo>
                    <a:pt x="512" y="293"/>
                  </a:lnTo>
                  <a:lnTo>
                    <a:pt x="512" y="292"/>
                  </a:lnTo>
                  <a:lnTo>
                    <a:pt x="511" y="292"/>
                  </a:lnTo>
                  <a:lnTo>
                    <a:pt x="511" y="291"/>
                  </a:lnTo>
                  <a:lnTo>
                    <a:pt x="512" y="291"/>
                  </a:lnTo>
                  <a:lnTo>
                    <a:pt x="513" y="291"/>
                  </a:lnTo>
                  <a:lnTo>
                    <a:pt x="513" y="292"/>
                  </a:lnTo>
                  <a:lnTo>
                    <a:pt x="513" y="293"/>
                  </a:lnTo>
                  <a:lnTo>
                    <a:pt x="513" y="295"/>
                  </a:lnTo>
                  <a:lnTo>
                    <a:pt x="513" y="296"/>
                  </a:lnTo>
                  <a:lnTo>
                    <a:pt x="513" y="297"/>
                  </a:lnTo>
                  <a:lnTo>
                    <a:pt x="513" y="299"/>
                  </a:lnTo>
                  <a:lnTo>
                    <a:pt x="512" y="299"/>
                  </a:lnTo>
                  <a:lnTo>
                    <a:pt x="513" y="300"/>
                  </a:lnTo>
                  <a:lnTo>
                    <a:pt x="512" y="300"/>
                  </a:lnTo>
                  <a:lnTo>
                    <a:pt x="512" y="301"/>
                  </a:lnTo>
                  <a:lnTo>
                    <a:pt x="512" y="302"/>
                  </a:lnTo>
                  <a:lnTo>
                    <a:pt x="511" y="302"/>
                  </a:lnTo>
                  <a:lnTo>
                    <a:pt x="511" y="304"/>
                  </a:lnTo>
                  <a:lnTo>
                    <a:pt x="511" y="305"/>
                  </a:lnTo>
                  <a:lnTo>
                    <a:pt x="509" y="305"/>
                  </a:lnTo>
                  <a:lnTo>
                    <a:pt x="509" y="306"/>
                  </a:lnTo>
                  <a:lnTo>
                    <a:pt x="509" y="308"/>
                  </a:lnTo>
                  <a:lnTo>
                    <a:pt x="509" y="309"/>
                  </a:lnTo>
                  <a:lnTo>
                    <a:pt x="509" y="310"/>
                  </a:lnTo>
                  <a:lnTo>
                    <a:pt x="509" y="310"/>
                  </a:lnTo>
                  <a:lnTo>
                    <a:pt x="511" y="310"/>
                  </a:lnTo>
                  <a:lnTo>
                    <a:pt x="511" y="311"/>
                  </a:lnTo>
                  <a:lnTo>
                    <a:pt x="511" y="313"/>
                  </a:lnTo>
                  <a:lnTo>
                    <a:pt x="512" y="313"/>
                  </a:lnTo>
                  <a:lnTo>
                    <a:pt x="512" y="311"/>
                  </a:lnTo>
                  <a:lnTo>
                    <a:pt x="513" y="311"/>
                  </a:lnTo>
                  <a:lnTo>
                    <a:pt x="515" y="311"/>
                  </a:lnTo>
                  <a:lnTo>
                    <a:pt x="515" y="310"/>
                  </a:lnTo>
                  <a:lnTo>
                    <a:pt x="516" y="310"/>
                  </a:lnTo>
                  <a:lnTo>
                    <a:pt x="516" y="310"/>
                  </a:lnTo>
                  <a:lnTo>
                    <a:pt x="517" y="310"/>
                  </a:lnTo>
                  <a:lnTo>
                    <a:pt x="518" y="310"/>
                  </a:lnTo>
                  <a:lnTo>
                    <a:pt x="518" y="309"/>
                  </a:lnTo>
                  <a:lnTo>
                    <a:pt x="520" y="309"/>
                  </a:lnTo>
                  <a:lnTo>
                    <a:pt x="521" y="309"/>
                  </a:lnTo>
                  <a:lnTo>
                    <a:pt x="521" y="308"/>
                  </a:lnTo>
                  <a:lnTo>
                    <a:pt x="522" y="308"/>
                  </a:lnTo>
                  <a:lnTo>
                    <a:pt x="522" y="306"/>
                  </a:lnTo>
                  <a:lnTo>
                    <a:pt x="524" y="306"/>
                  </a:lnTo>
                  <a:lnTo>
                    <a:pt x="524" y="305"/>
                  </a:lnTo>
                  <a:lnTo>
                    <a:pt x="524" y="304"/>
                  </a:lnTo>
                  <a:lnTo>
                    <a:pt x="522" y="304"/>
                  </a:lnTo>
                  <a:lnTo>
                    <a:pt x="522" y="302"/>
                  </a:lnTo>
                  <a:lnTo>
                    <a:pt x="524" y="302"/>
                  </a:lnTo>
                  <a:lnTo>
                    <a:pt x="524" y="304"/>
                  </a:lnTo>
                  <a:lnTo>
                    <a:pt x="525" y="304"/>
                  </a:lnTo>
                  <a:lnTo>
                    <a:pt x="525" y="302"/>
                  </a:lnTo>
                  <a:lnTo>
                    <a:pt x="526" y="302"/>
                  </a:lnTo>
                  <a:lnTo>
                    <a:pt x="526" y="301"/>
                  </a:lnTo>
                  <a:lnTo>
                    <a:pt x="526" y="301"/>
                  </a:lnTo>
                  <a:lnTo>
                    <a:pt x="526" y="300"/>
                  </a:lnTo>
                  <a:lnTo>
                    <a:pt x="526" y="299"/>
                  </a:lnTo>
                  <a:lnTo>
                    <a:pt x="527" y="299"/>
                  </a:lnTo>
                  <a:lnTo>
                    <a:pt x="527" y="297"/>
                  </a:lnTo>
                  <a:lnTo>
                    <a:pt x="529" y="297"/>
                  </a:lnTo>
                  <a:lnTo>
                    <a:pt x="529" y="296"/>
                  </a:lnTo>
                  <a:lnTo>
                    <a:pt x="529" y="295"/>
                  </a:lnTo>
                  <a:lnTo>
                    <a:pt x="529" y="293"/>
                  </a:lnTo>
                  <a:lnTo>
                    <a:pt x="527" y="293"/>
                  </a:lnTo>
                  <a:lnTo>
                    <a:pt x="527" y="292"/>
                  </a:lnTo>
                  <a:lnTo>
                    <a:pt x="527" y="291"/>
                  </a:lnTo>
                  <a:lnTo>
                    <a:pt x="527" y="290"/>
                  </a:lnTo>
                  <a:lnTo>
                    <a:pt x="527" y="288"/>
                  </a:lnTo>
                  <a:lnTo>
                    <a:pt x="527" y="287"/>
                  </a:lnTo>
                  <a:lnTo>
                    <a:pt x="527" y="286"/>
                  </a:lnTo>
                  <a:lnTo>
                    <a:pt x="529" y="286"/>
                  </a:lnTo>
                  <a:lnTo>
                    <a:pt x="529" y="284"/>
                  </a:lnTo>
                  <a:lnTo>
                    <a:pt x="530" y="284"/>
                  </a:lnTo>
                  <a:lnTo>
                    <a:pt x="530" y="283"/>
                  </a:lnTo>
                  <a:lnTo>
                    <a:pt x="530" y="282"/>
                  </a:lnTo>
                  <a:lnTo>
                    <a:pt x="531" y="282"/>
                  </a:lnTo>
                  <a:lnTo>
                    <a:pt x="531" y="280"/>
                  </a:lnTo>
                  <a:lnTo>
                    <a:pt x="533" y="280"/>
                  </a:lnTo>
                  <a:lnTo>
                    <a:pt x="533" y="279"/>
                  </a:lnTo>
                  <a:lnTo>
                    <a:pt x="534" y="279"/>
                  </a:lnTo>
                  <a:lnTo>
                    <a:pt x="534" y="280"/>
                  </a:lnTo>
                  <a:lnTo>
                    <a:pt x="533" y="280"/>
                  </a:lnTo>
                  <a:lnTo>
                    <a:pt x="533" y="282"/>
                  </a:lnTo>
                  <a:lnTo>
                    <a:pt x="533" y="283"/>
                  </a:lnTo>
                  <a:lnTo>
                    <a:pt x="531" y="283"/>
                  </a:lnTo>
                  <a:lnTo>
                    <a:pt x="531" y="284"/>
                  </a:lnTo>
                  <a:lnTo>
                    <a:pt x="531" y="286"/>
                  </a:lnTo>
                  <a:lnTo>
                    <a:pt x="530" y="286"/>
                  </a:lnTo>
                  <a:lnTo>
                    <a:pt x="530" y="287"/>
                  </a:lnTo>
                  <a:lnTo>
                    <a:pt x="530" y="288"/>
                  </a:lnTo>
                  <a:lnTo>
                    <a:pt x="529" y="288"/>
                  </a:lnTo>
                  <a:lnTo>
                    <a:pt x="529" y="290"/>
                  </a:lnTo>
                  <a:lnTo>
                    <a:pt x="529" y="291"/>
                  </a:lnTo>
                  <a:lnTo>
                    <a:pt x="529" y="292"/>
                  </a:lnTo>
                  <a:lnTo>
                    <a:pt x="530" y="292"/>
                  </a:lnTo>
                  <a:lnTo>
                    <a:pt x="530" y="293"/>
                  </a:lnTo>
                  <a:lnTo>
                    <a:pt x="530" y="295"/>
                  </a:lnTo>
                  <a:lnTo>
                    <a:pt x="531" y="295"/>
                  </a:lnTo>
                  <a:lnTo>
                    <a:pt x="531" y="296"/>
                  </a:lnTo>
                  <a:lnTo>
                    <a:pt x="531" y="297"/>
                  </a:lnTo>
                  <a:lnTo>
                    <a:pt x="530" y="297"/>
                  </a:lnTo>
                  <a:lnTo>
                    <a:pt x="530" y="299"/>
                  </a:lnTo>
                  <a:lnTo>
                    <a:pt x="531" y="299"/>
                  </a:lnTo>
                  <a:lnTo>
                    <a:pt x="531" y="300"/>
                  </a:lnTo>
                  <a:lnTo>
                    <a:pt x="531" y="301"/>
                  </a:lnTo>
                  <a:lnTo>
                    <a:pt x="533" y="301"/>
                  </a:lnTo>
                  <a:lnTo>
                    <a:pt x="534" y="301"/>
                  </a:lnTo>
                  <a:lnTo>
                    <a:pt x="534" y="302"/>
                  </a:lnTo>
                  <a:lnTo>
                    <a:pt x="533" y="302"/>
                  </a:lnTo>
                  <a:lnTo>
                    <a:pt x="531" y="302"/>
                  </a:lnTo>
                  <a:lnTo>
                    <a:pt x="531" y="301"/>
                  </a:lnTo>
                  <a:lnTo>
                    <a:pt x="530" y="301"/>
                  </a:lnTo>
                  <a:lnTo>
                    <a:pt x="529" y="302"/>
                  </a:lnTo>
                  <a:lnTo>
                    <a:pt x="529" y="304"/>
                  </a:lnTo>
                  <a:lnTo>
                    <a:pt x="527" y="304"/>
                  </a:lnTo>
                  <a:lnTo>
                    <a:pt x="527" y="305"/>
                  </a:lnTo>
                  <a:lnTo>
                    <a:pt x="526" y="305"/>
                  </a:lnTo>
                  <a:lnTo>
                    <a:pt x="526" y="306"/>
                  </a:lnTo>
                  <a:lnTo>
                    <a:pt x="526" y="308"/>
                  </a:lnTo>
                  <a:lnTo>
                    <a:pt x="526" y="308"/>
                  </a:lnTo>
                  <a:lnTo>
                    <a:pt x="526" y="309"/>
                  </a:lnTo>
                  <a:lnTo>
                    <a:pt x="525" y="309"/>
                  </a:lnTo>
                  <a:lnTo>
                    <a:pt x="525" y="310"/>
                  </a:lnTo>
                  <a:lnTo>
                    <a:pt x="525" y="310"/>
                  </a:lnTo>
                  <a:lnTo>
                    <a:pt x="525" y="311"/>
                  </a:lnTo>
                  <a:lnTo>
                    <a:pt x="525" y="313"/>
                  </a:lnTo>
                  <a:lnTo>
                    <a:pt x="525" y="314"/>
                  </a:lnTo>
                  <a:lnTo>
                    <a:pt x="525" y="315"/>
                  </a:lnTo>
                  <a:lnTo>
                    <a:pt x="525" y="317"/>
                  </a:lnTo>
                  <a:lnTo>
                    <a:pt x="525" y="318"/>
                  </a:lnTo>
                  <a:lnTo>
                    <a:pt x="525" y="319"/>
                  </a:lnTo>
                  <a:lnTo>
                    <a:pt x="526" y="319"/>
                  </a:lnTo>
                  <a:lnTo>
                    <a:pt x="526" y="318"/>
                  </a:lnTo>
                  <a:lnTo>
                    <a:pt x="526" y="318"/>
                  </a:lnTo>
                  <a:lnTo>
                    <a:pt x="526" y="319"/>
                  </a:lnTo>
                  <a:lnTo>
                    <a:pt x="526" y="320"/>
                  </a:lnTo>
                  <a:lnTo>
                    <a:pt x="526" y="322"/>
                  </a:lnTo>
                  <a:lnTo>
                    <a:pt x="527" y="322"/>
                  </a:lnTo>
                  <a:lnTo>
                    <a:pt x="529" y="322"/>
                  </a:lnTo>
                  <a:lnTo>
                    <a:pt x="529" y="320"/>
                  </a:lnTo>
                  <a:lnTo>
                    <a:pt x="530" y="320"/>
                  </a:lnTo>
                  <a:lnTo>
                    <a:pt x="531" y="320"/>
                  </a:lnTo>
                  <a:lnTo>
                    <a:pt x="531" y="319"/>
                  </a:lnTo>
                  <a:lnTo>
                    <a:pt x="533" y="319"/>
                  </a:lnTo>
                  <a:lnTo>
                    <a:pt x="533" y="318"/>
                  </a:lnTo>
                  <a:lnTo>
                    <a:pt x="534" y="318"/>
                  </a:lnTo>
                  <a:lnTo>
                    <a:pt x="534" y="317"/>
                  </a:lnTo>
                  <a:lnTo>
                    <a:pt x="534" y="315"/>
                  </a:lnTo>
                  <a:lnTo>
                    <a:pt x="535" y="315"/>
                  </a:lnTo>
                  <a:lnTo>
                    <a:pt x="535" y="314"/>
                  </a:lnTo>
                  <a:lnTo>
                    <a:pt x="537" y="314"/>
                  </a:lnTo>
                  <a:lnTo>
                    <a:pt x="538" y="314"/>
                  </a:lnTo>
                  <a:lnTo>
                    <a:pt x="538" y="313"/>
                  </a:lnTo>
                  <a:lnTo>
                    <a:pt x="539" y="313"/>
                  </a:lnTo>
                  <a:lnTo>
                    <a:pt x="539" y="314"/>
                  </a:lnTo>
                  <a:lnTo>
                    <a:pt x="538" y="314"/>
                  </a:lnTo>
                  <a:lnTo>
                    <a:pt x="538" y="315"/>
                  </a:lnTo>
                  <a:lnTo>
                    <a:pt x="537" y="315"/>
                  </a:lnTo>
                  <a:lnTo>
                    <a:pt x="535" y="315"/>
                  </a:lnTo>
                  <a:lnTo>
                    <a:pt x="535" y="317"/>
                  </a:lnTo>
                  <a:lnTo>
                    <a:pt x="535" y="318"/>
                  </a:lnTo>
                  <a:lnTo>
                    <a:pt x="534" y="318"/>
                  </a:lnTo>
                  <a:lnTo>
                    <a:pt x="534" y="319"/>
                  </a:lnTo>
                  <a:lnTo>
                    <a:pt x="534" y="320"/>
                  </a:lnTo>
                  <a:lnTo>
                    <a:pt x="533" y="320"/>
                  </a:lnTo>
                  <a:lnTo>
                    <a:pt x="533" y="322"/>
                  </a:lnTo>
                  <a:lnTo>
                    <a:pt x="531" y="322"/>
                  </a:lnTo>
                  <a:lnTo>
                    <a:pt x="530" y="322"/>
                  </a:lnTo>
                  <a:lnTo>
                    <a:pt x="530" y="323"/>
                  </a:lnTo>
                  <a:lnTo>
                    <a:pt x="531" y="323"/>
                  </a:lnTo>
                  <a:lnTo>
                    <a:pt x="531" y="324"/>
                  </a:lnTo>
                  <a:lnTo>
                    <a:pt x="531" y="326"/>
                  </a:lnTo>
                  <a:lnTo>
                    <a:pt x="531" y="327"/>
                  </a:lnTo>
                  <a:lnTo>
                    <a:pt x="533" y="327"/>
                  </a:lnTo>
                  <a:lnTo>
                    <a:pt x="533" y="326"/>
                  </a:lnTo>
                  <a:lnTo>
                    <a:pt x="533" y="324"/>
                  </a:lnTo>
                  <a:lnTo>
                    <a:pt x="533" y="323"/>
                  </a:lnTo>
                  <a:lnTo>
                    <a:pt x="534" y="323"/>
                  </a:lnTo>
                  <a:lnTo>
                    <a:pt x="534" y="324"/>
                  </a:lnTo>
                  <a:lnTo>
                    <a:pt x="534" y="326"/>
                  </a:lnTo>
                  <a:lnTo>
                    <a:pt x="535" y="326"/>
                  </a:lnTo>
                  <a:lnTo>
                    <a:pt x="537" y="326"/>
                  </a:lnTo>
                  <a:lnTo>
                    <a:pt x="537" y="324"/>
                  </a:lnTo>
                  <a:lnTo>
                    <a:pt x="538" y="324"/>
                  </a:lnTo>
                  <a:lnTo>
                    <a:pt x="539" y="324"/>
                  </a:lnTo>
                  <a:lnTo>
                    <a:pt x="539" y="323"/>
                  </a:lnTo>
                  <a:lnTo>
                    <a:pt x="539" y="322"/>
                  </a:lnTo>
                  <a:lnTo>
                    <a:pt x="539" y="320"/>
                  </a:lnTo>
                  <a:lnTo>
                    <a:pt x="539" y="319"/>
                  </a:lnTo>
                  <a:lnTo>
                    <a:pt x="539" y="318"/>
                  </a:lnTo>
                  <a:lnTo>
                    <a:pt x="539" y="317"/>
                  </a:lnTo>
                  <a:lnTo>
                    <a:pt x="540" y="317"/>
                  </a:lnTo>
                  <a:lnTo>
                    <a:pt x="540" y="318"/>
                  </a:lnTo>
                  <a:lnTo>
                    <a:pt x="540" y="319"/>
                  </a:lnTo>
                  <a:lnTo>
                    <a:pt x="542" y="319"/>
                  </a:lnTo>
                  <a:lnTo>
                    <a:pt x="542" y="320"/>
                  </a:lnTo>
                  <a:lnTo>
                    <a:pt x="540" y="320"/>
                  </a:lnTo>
                  <a:lnTo>
                    <a:pt x="540" y="322"/>
                  </a:lnTo>
                  <a:lnTo>
                    <a:pt x="540" y="323"/>
                  </a:lnTo>
                  <a:lnTo>
                    <a:pt x="540" y="324"/>
                  </a:lnTo>
                  <a:lnTo>
                    <a:pt x="539" y="324"/>
                  </a:lnTo>
                  <a:lnTo>
                    <a:pt x="539" y="326"/>
                  </a:lnTo>
                  <a:lnTo>
                    <a:pt x="539" y="327"/>
                  </a:lnTo>
                  <a:lnTo>
                    <a:pt x="538" y="327"/>
                  </a:lnTo>
                  <a:lnTo>
                    <a:pt x="538" y="328"/>
                  </a:lnTo>
                  <a:lnTo>
                    <a:pt x="538" y="329"/>
                  </a:lnTo>
                  <a:lnTo>
                    <a:pt x="538" y="331"/>
                  </a:lnTo>
                  <a:lnTo>
                    <a:pt x="539" y="331"/>
                  </a:lnTo>
                  <a:lnTo>
                    <a:pt x="539" y="332"/>
                  </a:lnTo>
                  <a:lnTo>
                    <a:pt x="540" y="332"/>
                  </a:lnTo>
                  <a:lnTo>
                    <a:pt x="540" y="333"/>
                  </a:lnTo>
                  <a:lnTo>
                    <a:pt x="542" y="333"/>
                  </a:lnTo>
                  <a:lnTo>
                    <a:pt x="542" y="332"/>
                  </a:lnTo>
                  <a:lnTo>
                    <a:pt x="543" y="332"/>
                  </a:lnTo>
                  <a:lnTo>
                    <a:pt x="543" y="331"/>
                  </a:lnTo>
                  <a:lnTo>
                    <a:pt x="543" y="329"/>
                  </a:lnTo>
                  <a:lnTo>
                    <a:pt x="544" y="329"/>
                  </a:lnTo>
                  <a:lnTo>
                    <a:pt x="544" y="331"/>
                  </a:lnTo>
                  <a:lnTo>
                    <a:pt x="546" y="331"/>
                  </a:lnTo>
                  <a:lnTo>
                    <a:pt x="546" y="329"/>
                  </a:lnTo>
                  <a:lnTo>
                    <a:pt x="546" y="328"/>
                  </a:lnTo>
                  <a:lnTo>
                    <a:pt x="547" y="328"/>
                  </a:lnTo>
                  <a:lnTo>
                    <a:pt x="547" y="327"/>
                  </a:lnTo>
                  <a:lnTo>
                    <a:pt x="548" y="327"/>
                  </a:lnTo>
                  <a:lnTo>
                    <a:pt x="548" y="326"/>
                  </a:lnTo>
                  <a:lnTo>
                    <a:pt x="549" y="326"/>
                  </a:lnTo>
                  <a:lnTo>
                    <a:pt x="549" y="324"/>
                  </a:lnTo>
                  <a:lnTo>
                    <a:pt x="551" y="324"/>
                  </a:lnTo>
                  <a:lnTo>
                    <a:pt x="552" y="324"/>
                  </a:lnTo>
                  <a:lnTo>
                    <a:pt x="552" y="323"/>
                  </a:lnTo>
                  <a:lnTo>
                    <a:pt x="553" y="323"/>
                  </a:lnTo>
                  <a:lnTo>
                    <a:pt x="553" y="324"/>
                  </a:lnTo>
                  <a:lnTo>
                    <a:pt x="552" y="324"/>
                  </a:lnTo>
                  <a:lnTo>
                    <a:pt x="552" y="326"/>
                  </a:lnTo>
                  <a:lnTo>
                    <a:pt x="551" y="326"/>
                  </a:lnTo>
                  <a:lnTo>
                    <a:pt x="549" y="326"/>
                  </a:lnTo>
                  <a:lnTo>
                    <a:pt x="549" y="327"/>
                  </a:lnTo>
                  <a:lnTo>
                    <a:pt x="549" y="328"/>
                  </a:lnTo>
                  <a:lnTo>
                    <a:pt x="548" y="328"/>
                  </a:lnTo>
                  <a:lnTo>
                    <a:pt x="548" y="329"/>
                  </a:lnTo>
                  <a:lnTo>
                    <a:pt x="547" y="329"/>
                  </a:lnTo>
                  <a:lnTo>
                    <a:pt x="547" y="331"/>
                  </a:lnTo>
                  <a:lnTo>
                    <a:pt x="547" y="332"/>
                  </a:lnTo>
                  <a:lnTo>
                    <a:pt x="548" y="332"/>
                  </a:lnTo>
                  <a:lnTo>
                    <a:pt x="548" y="333"/>
                  </a:lnTo>
                  <a:lnTo>
                    <a:pt x="547" y="333"/>
                  </a:lnTo>
                  <a:lnTo>
                    <a:pt x="547" y="335"/>
                  </a:lnTo>
                  <a:lnTo>
                    <a:pt x="546" y="335"/>
                  </a:lnTo>
                  <a:lnTo>
                    <a:pt x="546" y="336"/>
                  </a:lnTo>
                  <a:lnTo>
                    <a:pt x="547" y="336"/>
                  </a:lnTo>
                  <a:lnTo>
                    <a:pt x="547" y="337"/>
                  </a:lnTo>
                  <a:lnTo>
                    <a:pt x="548" y="337"/>
                  </a:lnTo>
                  <a:lnTo>
                    <a:pt x="549" y="337"/>
                  </a:lnTo>
                  <a:lnTo>
                    <a:pt x="551" y="337"/>
                  </a:lnTo>
                  <a:lnTo>
                    <a:pt x="551" y="336"/>
                  </a:lnTo>
                  <a:lnTo>
                    <a:pt x="552" y="336"/>
                  </a:lnTo>
                  <a:lnTo>
                    <a:pt x="552" y="337"/>
                  </a:lnTo>
                  <a:lnTo>
                    <a:pt x="552" y="338"/>
                  </a:lnTo>
                  <a:lnTo>
                    <a:pt x="553" y="338"/>
                  </a:lnTo>
                  <a:lnTo>
                    <a:pt x="553" y="340"/>
                  </a:lnTo>
                  <a:lnTo>
                    <a:pt x="555" y="340"/>
                  </a:lnTo>
                  <a:lnTo>
                    <a:pt x="555" y="338"/>
                  </a:lnTo>
                  <a:lnTo>
                    <a:pt x="556" y="338"/>
                  </a:lnTo>
                  <a:lnTo>
                    <a:pt x="556" y="340"/>
                  </a:lnTo>
                  <a:lnTo>
                    <a:pt x="555" y="340"/>
                  </a:lnTo>
                  <a:lnTo>
                    <a:pt x="555" y="341"/>
                  </a:lnTo>
                  <a:lnTo>
                    <a:pt x="556" y="341"/>
                  </a:lnTo>
                  <a:lnTo>
                    <a:pt x="557" y="341"/>
                  </a:lnTo>
                  <a:lnTo>
                    <a:pt x="557" y="341"/>
                  </a:lnTo>
                  <a:lnTo>
                    <a:pt x="557" y="341"/>
                  </a:lnTo>
                  <a:lnTo>
                    <a:pt x="557" y="341"/>
                  </a:lnTo>
                  <a:lnTo>
                    <a:pt x="557" y="340"/>
                  </a:lnTo>
                  <a:lnTo>
                    <a:pt x="557" y="338"/>
                  </a:lnTo>
                  <a:lnTo>
                    <a:pt x="557" y="337"/>
                  </a:lnTo>
                  <a:lnTo>
                    <a:pt x="557" y="336"/>
                  </a:lnTo>
                  <a:lnTo>
                    <a:pt x="557" y="336"/>
                  </a:lnTo>
                  <a:lnTo>
                    <a:pt x="557" y="335"/>
                  </a:lnTo>
                  <a:lnTo>
                    <a:pt x="557" y="333"/>
                  </a:lnTo>
                  <a:lnTo>
                    <a:pt x="556" y="333"/>
                  </a:lnTo>
                  <a:lnTo>
                    <a:pt x="556" y="332"/>
                  </a:lnTo>
                  <a:lnTo>
                    <a:pt x="556" y="331"/>
                  </a:lnTo>
                  <a:lnTo>
                    <a:pt x="556" y="329"/>
                  </a:lnTo>
                  <a:lnTo>
                    <a:pt x="556" y="328"/>
                  </a:lnTo>
                  <a:lnTo>
                    <a:pt x="556" y="327"/>
                  </a:lnTo>
                  <a:lnTo>
                    <a:pt x="556" y="326"/>
                  </a:lnTo>
                  <a:lnTo>
                    <a:pt x="557" y="326"/>
                  </a:lnTo>
                  <a:lnTo>
                    <a:pt x="557" y="327"/>
                  </a:lnTo>
                  <a:lnTo>
                    <a:pt x="557" y="328"/>
                  </a:lnTo>
                  <a:lnTo>
                    <a:pt x="557" y="329"/>
                  </a:lnTo>
                  <a:lnTo>
                    <a:pt x="557" y="329"/>
                  </a:lnTo>
                  <a:lnTo>
                    <a:pt x="557" y="331"/>
                  </a:lnTo>
                  <a:lnTo>
                    <a:pt x="557" y="332"/>
                  </a:lnTo>
                  <a:lnTo>
                    <a:pt x="557" y="332"/>
                  </a:lnTo>
                  <a:lnTo>
                    <a:pt x="557" y="333"/>
                  </a:lnTo>
                  <a:lnTo>
                    <a:pt x="557" y="333"/>
                  </a:lnTo>
                  <a:lnTo>
                    <a:pt x="557" y="335"/>
                  </a:lnTo>
                  <a:lnTo>
                    <a:pt x="558" y="335"/>
                  </a:lnTo>
                  <a:lnTo>
                    <a:pt x="558" y="336"/>
                  </a:lnTo>
                  <a:lnTo>
                    <a:pt x="560" y="336"/>
                  </a:lnTo>
                  <a:lnTo>
                    <a:pt x="560" y="337"/>
                  </a:lnTo>
                  <a:lnTo>
                    <a:pt x="561" y="337"/>
                  </a:lnTo>
                  <a:lnTo>
                    <a:pt x="561" y="336"/>
                  </a:lnTo>
                  <a:lnTo>
                    <a:pt x="561" y="335"/>
                  </a:lnTo>
                  <a:lnTo>
                    <a:pt x="561" y="333"/>
                  </a:lnTo>
                  <a:lnTo>
                    <a:pt x="562" y="333"/>
                  </a:lnTo>
                  <a:lnTo>
                    <a:pt x="564" y="333"/>
                  </a:lnTo>
                  <a:lnTo>
                    <a:pt x="564" y="332"/>
                  </a:lnTo>
                  <a:lnTo>
                    <a:pt x="565" y="332"/>
                  </a:lnTo>
                  <a:lnTo>
                    <a:pt x="565" y="333"/>
                  </a:lnTo>
                  <a:lnTo>
                    <a:pt x="564" y="333"/>
                  </a:lnTo>
                  <a:lnTo>
                    <a:pt x="564" y="335"/>
                  </a:lnTo>
                  <a:lnTo>
                    <a:pt x="562" y="335"/>
                  </a:lnTo>
                  <a:lnTo>
                    <a:pt x="562" y="336"/>
                  </a:lnTo>
                  <a:lnTo>
                    <a:pt x="562" y="337"/>
                  </a:lnTo>
                  <a:lnTo>
                    <a:pt x="562" y="338"/>
                  </a:lnTo>
                  <a:lnTo>
                    <a:pt x="562" y="340"/>
                  </a:lnTo>
                  <a:lnTo>
                    <a:pt x="564" y="340"/>
                  </a:lnTo>
                  <a:lnTo>
                    <a:pt x="564" y="338"/>
                  </a:lnTo>
                  <a:lnTo>
                    <a:pt x="564" y="337"/>
                  </a:lnTo>
                  <a:lnTo>
                    <a:pt x="565" y="337"/>
                  </a:lnTo>
                  <a:lnTo>
                    <a:pt x="565" y="338"/>
                  </a:lnTo>
                  <a:lnTo>
                    <a:pt x="565" y="340"/>
                  </a:lnTo>
                  <a:lnTo>
                    <a:pt x="566" y="340"/>
                  </a:lnTo>
                  <a:lnTo>
                    <a:pt x="566" y="341"/>
                  </a:lnTo>
                  <a:lnTo>
                    <a:pt x="567" y="341"/>
                  </a:lnTo>
                  <a:lnTo>
                    <a:pt x="567" y="340"/>
                  </a:lnTo>
                  <a:lnTo>
                    <a:pt x="567" y="338"/>
                  </a:lnTo>
                  <a:lnTo>
                    <a:pt x="566" y="338"/>
                  </a:lnTo>
                  <a:lnTo>
                    <a:pt x="566" y="337"/>
                  </a:lnTo>
                  <a:lnTo>
                    <a:pt x="566" y="336"/>
                  </a:lnTo>
                  <a:lnTo>
                    <a:pt x="567" y="336"/>
                  </a:lnTo>
                  <a:lnTo>
                    <a:pt x="569" y="336"/>
                  </a:lnTo>
                  <a:lnTo>
                    <a:pt x="569" y="335"/>
                  </a:lnTo>
                  <a:lnTo>
                    <a:pt x="569" y="333"/>
                  </a:lnTo>
                  <a:lnTo>
                    <a:pt x="570" y="333"/>
                  </a:lnTo>
                  <a:lnTo>
                    <a:pt x="571" y="333"/>
                  </a:lnTo>
                  <a:lnTo>
                    <a:pt x="571" y="335"/>
                  </a:lnTo>
                  <a:lnTo>
                    <a:pt x="571" y="336"/>
                  </a:lnTo>
                  <a:lnTo>
                    <a:pt x="571" y="337"/>
                  </a:lnTo>
                  <a:lnTo>
                    <a:pt x="573" y="337"/>
                  </a:lnTo>
                  <a:lnTo>
                    <a:pt x="573" y="338"/>
                  </a:lnTo>
                  <a:lnTo>
                    <a:pt x="574" y="338"/>
                  </a:lnTo>
                  <a:lnTo>
                    <a:pt x="574" y="337"/>
                  </a:lnTo>
                  <a:lnTo>
                    <a:pt x="575" y="337"/>
                  </a:lnTo>
                  <a:lnTo>
                    <a:pt x="575" y="338"/>
                  </a:lnTo>
                  <a:lnTo>
                    <a:pt x="575" y="340"/>
                  </a:lnTo>
                  <a:lnTo>
                    <a:pt x="574" y="340"/>
                  </a:lnTo>
                  <a:lnTo>
                    <a:pt x="574" y="341"/>
                  </a:lnTo>
                  <a:lnTo>
                    <a:pt x="575" y="341"/>
                  </a:lnTo>
                  <a:lnTo>
                    <a:pt x="576" y="341"/>
                  </a:lnTo>
                  <a:lnTo>
                    <a:pt x="578" y="341"/>
                  </a:lnTo>
                  <a:lnTo>
                    <a:pt x="578" y="340"/>
                  </a:lnTo>
                  <a:lnTo>
                    <a:pt x="578" y="338"/>
                  </a:lnTo>
                  <a:lnTo>
                    <a:pt x="579" y="338"/>
                  </a:lnTo>
                  <a:lnTo>
                    <a:pt x="578" y="337"/>
                  </a:lnTo>
                  <a:lnTo>
                    <a:pt x="579" y="337"/>
                  </a:lnTo>
                  <a:lnTo>
                    <a:pt x="579" y="338"/>
                  </a:lnTo>
                  <a:lnTo>
                    <a:pt x="580" y="338"/>
                  </a:lnTo>
                  <a:lnTo>
                    <a:pt x="580" y="340"/>
                  </a:lnTo>
                  <a:lnTo>
                    <a:pt x="579" y="340"/>
                  </a:lnTo>
                  <a:lnTo>
                    <a:pt x="579" y="341"/>
                  </a:lnTo>
                  <a:lnTo>
                    <a:pt x="580" y="341"/>
                  </a:lnTo>
                  <a:lnTo>
                    <a:pt x="579" y="341"/>
                  </a:lnTo>
                  <a:lnTo>
                    <a:pt x="580" y="341"/>
                  </a:lnTo>
                  <a:lnTo>
                    <a:pt x="582" y="341"/>
                  </a:lnTo>
                  <a:lnTo>
                    <a:pt x="583" y="341"/>
                  </a:lnTo>
                  <a:lnTo>
                    <a:pt x="583" y="341"/>
                  </a:lnTo>
                  <a:lnTo>
                    <a:pt x="582" y="341"/>
                  </a:lnTo>
                  <a:lnTo>
                    <a:pt x="582" y="340"/>
                  </a:lnTo>
                  <a:lnTo>
                    <a:pt x="582" y="338"/>
                  </a:lnTo>
                  <a:lnTo>
                    <a:pt x="582" y="337"/>
                  </a:lnTo>
                  <a:lnTo>
                    <a:pt x="582" y="336"/>
                  </a:lnTo>
                  <a:lnTo>
                    <a:pt x="580" y="336"/>
                  </a:lnTo>
                  <a:lnTo>
                    <a:pt x="579" y="336"/>
                  </a:lnTo>
                  <a:lnTo>
                    <a:pt x="579" y="335"/>
                  </a:lnTo>
                  <a:lnTo>
                    <a:pt x="580" y="335"/>
                  </a:lnTo>
                  <a:lnTo>
                    <a:pt x="582" y="335"/>
                  </a:lnTo>
                  <a:lnTo>
                    <a:pt x="583" y="335"/>
                  </a:lnTo>
                  <a:lnTo>
                    <a:pt x="583" y="333"/>
                  </a:lnTo>
                  <a:lnTo>
                    <a:pt x="583" y="332"/>
                  </a:lnTo>
                  <a:lnTo>
                    <a:pt x="582" y="332"/>
                  </a:lnTo>
                  <a:lnTo>
                    <a:pt x="580" y="332"/>
                  </a:lnTo>
                  <a:lnTo>
                    <a:pt x="580" y="331"/>
                  </a:lnTo>
                  <a:lnTo>
                    <a:pt x="582" y="331"/>
                  </a:lnTo>
                  <a:lnTo>
                    <a:pt x="582" y="329"/>
                  </a:lnTo>
                  <a:lnTo>
                    <a:pt x="582" y="328"/>
                  </a:lnTo>
                  <a:lnTo>
                    <a:pt x="580" y="328"/>
                  </a:lnTo>
                  <a:lnTo>
                    <a:pt x="580" y="329"/>
                  </a:lnTo>
                  <a:lnTo>
                    <a:pt x="579" y="329"/>
                  </a:lnTo>
                  <a:lnTo>
                    <a:pt x="578" y="329"/>
                  </a:lnTo>
                  <a:lnTo>
                    <a:pt x="578" y="328"/>
                  </a:lnTo>
                  <a:lnTo>
                    <a:pt x="576" y="328"/>
                  </a:lnTo>
                  <a:lnTo>
                    <a:pt x="576" y="327"/>
                  </a:lnTo>
                  <a:lnTo>
                    <a:pt x="578" y="327"/>
                  </a:lnTo>
                  <a:lnTo>
                    <a:pt x="578" y="326"/>
                  </a:lnTo>
                  <a:lnTo>
                    <a:pt x="579" y="326"/>
                  </a:lnTo>
                  <a:lnTo>
                    <a:pt x="580" y="326"/>
                  </a:lnTo>
                  <a:lnTo>
                    <a:pt x="580" y="324"/>
                  </a:lnTo>
                  <a:lnTo>
                    <a:pt x="579" y="324"/>
                  </a:lnTo>
                  <a:lnTo>
                    <a:pt x="578" y="324"/>
                  </a:lnTo>
                  <a:lnTo>
                    <a:pt x="578" y="323"/>
                  </a:lnTo>
                  <a:lnTo>
                    <a:pt x="578" y="322"/>
                  </a:lnTo>
                  <a:lnTo>
                    <a:pt x="579" y="322"/>
                  </a:lnTo>
                  <a:lnTo>
                    <a:pt x="580" y="322"/>
                  </a:lnTo>
                  <a:lnTo>
                    <a:pt x="580" y="320"/>
                  </a:lnTo>
                  <a:lnTo>
                    <a:pt x="582" y="320"/>
                  </a:lnTo>
                  <a:lnTo>
                    <a:pt x="582" y="319"/>
                  </a:lnTo>
                  <a:lnTo>
                    <a:pt x="580" y="319"/>
                  </a:lnTo>
                  <a:lnTo>
                    <a:pt x="579" y="319"/>
                  </a:lnTo>
                  <a:lnTo>
                    <a:pt x="579" y="318"/>
                  </a:lnTo>
                  <a:lnTo>
                    <a:pt x="578" y="319"/>
                  </a:lnTo>
                  <a:lnTo>
                    <a:pt x="578" y="320"/>
                  </a:lnTo>
                  <a:lnTo>
                    <a:pt x="576" y="320"/>
                  </a:lnTo>
                  <a:lnTo>
                    <a:pt x="575" y="320"/>
                  </a:lnTo>
                  <a:lnTo>
                    <a:pt x="575" y="319"/>
                  </a:lnTo>
                  <a:lnTo>
                    <a:pt x="576" y="319"/>
                  </a:lnTo>
                  <a:lnTo>
                    <a:pt x="576" y="318"/>
                  </a:lnTo>
                  <a:lnTo>
                    <a:pt x="575" y="318"/>
                  </a:lnTo>
                  <a:lnTo>
                    <a:pt x="574" y="318"/>
                  </a:lnTo>
                  <a:lnTo>
                    <a:pt x="573" y="318"/>
                  </a:lnTo>
                  <a:lnTo>
                    <a:pt x="573" y="317"/>
                  </a:lnTo>
                  <a:lnTo>
                    <a:pt x="571" y="317"/>
                  </a:lnTo>
                  <a:lnTo>
                    <a:pt x="570" y="317"/>
                  </a:lnTo>
                  <a:lnTo>
                    <a:pt x="570" y="315"/>
                  </a:lnTo>
                  <a:lnTo>
                    <a:pt x="569" y="315"/>
                  </a:lnTo>
                  <a:lnTo>
                    <a:pt x="569" y="317"/>
                  </a:lnTo>
                  <a:lnTo>
                    <a:pt x="567" y="317"/>
                  </a:lnTo>
                  <a:lnTo>
                    <a:pt x="567" y="315"/>
                  </a:lnTo>
                  <a:lnTo>
                    <a:pt x="569" y="315"/>
                  </a:lnTo>
                  <a:lnTo>
                    <a:pt x="569" y="314"/>
                  </a:lnTo>
                  <a:lnTo>
                    <a:pt x="569" y="313"/>
                  </a:lnTo>
                  <a:lnTo>
                    <a:pt x="569" y="311"/>
                  </a:lnTo>
                  <a:lnTo>
                    <a:pt x="567" y="311"/>
                  </a:lnTo>
                  <a:lnTo>
                    <a:pt x="566" y="311"/>
                  </a:lnTo>
                  <a:lnTo>
                    <a:pt x="565" y="311"/>
                  </a:lnTo>
                  <a:lnTo>
                    <a:pt x="564" y="311"/>
                  </a:lnTo>
                  <a:lnTo>
                    <a:pt x="564" y="310"/>
                  </a:lnTo>
                  <a:lnTo>
                    <a:pt x="565" y="310"/>
                  </a:lnTo>
                  <a:lnTo>
                    <a:pt x="566" y="310"/>
                  </a:lnTo>
                  <a:lnTo>
                    <a:pt x="566" y="310"/>
                  </a:lnTo>
                  <a:lnTo>
                    <a:pt x="567" y="310"/>
                  </a:lnTo>
                  <a:lnTo>
                    <a:pt x="567" y="310"/>
                  </a:lnTo>
                  <a:lnTo>
                    <a:pt x="569" y="310"/>
                  </a:lnTo>
                  <a:lnTo>
                    <a:pt x="570" y="310"/>
                  </a:lnTo>
                  <a:lnTo>
                    <a:pt x="571" y="310"/>
                  </a:lnTo>
                  <a:lnTo>
                    <a:pt x="571" y="310"/>
                  </a:lnTo>
                  <a:lnTo>
                    <a:pt x="571" y="309"/>
                  </a:lnTo>
                  <a:lnTo>
                    <a:pt x="570" y="309"/>
                  </a:lnTo>
                  <a:lnTo>
                    <a:pt x="570" y="308"/>
                  </a:lnTo>
                  <a:lnTo>
                    <a:pt x="570" y="306"/>
                  </a:lnTo>
                  <a:lnTo>
                    <a:pt x="569" y="306"/>
                  </a:lnTo>
                  <a:lnTo>
                    <a:pt x="567" y="306"/>
                  </a:lnTo>
                  <a:lnTo>
                    <a:pt x="567" y="305"/>
                  </a:lnTo>
                  <a:lnTo>
                    <a:pt x="566" y="305"/>
                  </a:lnTo>
                  <a:lnTo>
                    <a:pt x="566" y="306"/>
                  </a:lnTo>
                  <a:lnTo>
                    <a:pt x="565" y="306"/>
                  </a:lnTo>
                  <a:lnTo>
                    <a:pt x="564" y="306"/>
                  </a:lnTo>
                  <a:lnTo>
                    <a:pt x="564" y="308"/>
                  </a:lnTo>
                  <a:lnTo>
                    <a:pt x="562" y="308"/>
                  </a:lnTo>
                  <a:lnTo>
                    <a:pt x="561" y="308"/>
                  </a:lnTo>
                  <a:lnTo>
                    <a:pt x="561" y="306"/>
                  </a:lnTo>
                  <a:lnTo>
                    <a:pt x="562" y="306"/>
                  </a:lnTo>
                  <a:lnTo>
                    <a:pt x="564" y="306"/>
                  </a:lnTo>
                  <a:lnTo>
                    <a:pt x="564" y="305"/>
                  </a:lnTo>
                  <a:lnTo>
                    <a:pt x="565" y="305"/>
                  </a:lnTo>
                  <a:lnTo>
                    <a:pt x="566" y="305"/>
                  </a:lnTo>
                  <a:lnTo>
                    <a:pt x="566" y="304"/>
                  </a:lnTo>
                  <a:lnTo>
                    <a:pt x="567" y="304"/>
                  </a:lnTo>
                  <a:lnTo>
                    <a:pt x="567" y="302"/>
                  </a:lnTo>
                  <a:lnTo>
                    <a:pt x="566" y="302"/>
                  </a:lnTo>
                  <a:lnTo>
                    <a:pt x="566" y="301"/>
                  </a:lnTo>
                  <a:lnTo>
                    <a:pt x="566" y="300"/>
                  </a:lnTo>
                  <a:lnTo>
                    <a:pt x="565" y="300"/>
                  </a:lnTo>
                  <a:lnTo>
                    <a:pt x="565" y="299"/>
                  </a:lnTo>
                  <a:lnTo>
                    <a:pt x="564" y="299"/>
                  </a:lnTo>
                  <a:lnTo>
                    <a:pt x="564" y="297"/>
                  </a:lnTo>
                  <a:lnTo>
                    <a:pt x="562" y="297"/>
                  </a:lnTo>
                  <a:lnTo>
                    <a:pt x="562" y="296"/>
                  </a:lnTo>
                  <a:lnTo>
                    <a:pt x="561" y="296"/>
                  </a:lnTo>
                  <a:lnTo>
                    <a:pt x="561" y="295"/>
                  </a:lnTo>
                  <a:lnTo>
                    <a:pt x="560" y="295"/>
                  </a:lnTo>
                  <a:lnTo>
                    <a:pt x="560" y="293"/>
                  </a:lnTo>
                  <a:lnTo>
                    <a:pt x="558" y="293"/>
                  </a:lnTo>
                  <a:lnTo>
                    <a:pt x="558" y="292"/>
                  </a:lnTo>
                  <a:lnTo>
                    <a:pt x="558" y="291"/>
                  </a:lnTo>
                  <a:lnTo>
                    <a:pt x="560" y="291"/>
                  </a:lnTo>
                  <a:lnTo>
                    <a:pt x="560" y="292"/>
                  </a:lnTo>
                  <a:lnTo>
                    <a:pt x="560" y="293"/>
                  </a:lnTo>
                  <a:lnTo>
                    <a:pt x="561" y="293"/>
                  </a:lnTo>
                  <a:lnTo>
                    <a:pt x="561" y="295"/>
                  </a:lnTo>
                  <a:lnTo>
                    <a:pt x="562" y="295"/>
                  </a:lnTo>
                  <a:lnTo>
                    <a:pt x="564" y="295"/>
                  </a:lnTo>
                  <a:lnTo>
                    <a:pt x="564" y="296"/>
                  </a:lnTo>
                  <a:lnTo>
                    <a:pt x="565" y="297"/>
                  </a:lnTo>
                  <a:lnTo>
                    <a:pt x="566" y="297"/>
                  </a:lnTo>
                  <a:lnTo>
                    <a:pt x="566" y="299"/>
                  </a:lnTo>
                  <a:lnTo>
                    <a:pt x="567" y="299"/>
                  </a:lnTo>
                  <a:lnTo>
                    <a:pt x="567" y="300"/>
                  </a:lnTo>
                  <a:lnTo>
                    <a:pt x="567" y="301"/>
                  </a:lnTo>
                  <a:lnTo>
                    <a:pt x="569" y="301"/>
                  </a:lnTo>
                  <a:lnTo>
                    <a:pt x="570" y="301"/>
                  </a:lnTo>
                  <a:lnTo>
                    <a:pt x="570" y="302"/>
                  </a:lnTo>
                  <a:lnTo>
                    <a:pt x="571" y="302"/>
                  </a:lnTo>
                  <a:lnTo>
                    <a:pt x="571" y="304"/>
                  </a:lnTo>
                  <a:lnTo>
                    <a:pt x="573" y="304"/>
                  </a:lnTo>
                  <a:lnTo>
                    <a:pt x="573" y="302"/>
                  </a:lnTo>
                  <a:lnTo>
                    <a:pt x="574" y="302"/>
                  </a:lnTo>
                  <a:lnTo>
                    <a:pt x="575" y="302"/>
                  </a:lnTo>
                  <a:lnTo>
                    <a:pt x="576" y="302"/>
                  </a:lnTo>
                  <a:lnTo>
                    <a:pt x="576" y="304"/>
                  </a:lnTo>
                  <a:lnTo>
                    <a:pt x="578" y="304"/>
                  </a:lnTo>
                  <a:lnTo>
                    <a:pt x="579" y="304"/>
                  </a:lnTo>
                  <a:lnTo>
                    <a:pt x="580" y="304"/>
                  </a:lnTo>
                  <a:lnTo>
                    <a:pt x="582" y="304"/>
                  </a:lnTo>
                  <a:lnTo>
                    <a:pt x="582" y="302"/>
                  </a:lnTo>
                  <a:lnTo>
                    <a:pt x="580" y="302"/>
                  </a:lnTo>
                  <a:lnTo>
                    <a:pt x="580" y="301"/>
                  </a:lnTo>
                  <a:lnTo>
                    <a:pt x="582" y="301"/>
                  </a:lnTo>
                  <a:lnTo>
                    <a:pt x="583" y="301"/>
                  </a:lnTo>
                  <a:lnTo>
                    <a:pt x="583" y="300"/>
                  </a:lnTo>
                  <a:lnTo>
                    <a:pt x="583" y="299"/>
                  </a:lnTo>
                  <a:lnTo>
                    <a:pt x="584" y="299"/>
                  </a:lnTo>
                  <a:lnTo>
                    <a:pt x="584" y="297"/>
                  </a:lnTo>
                  <a:lnTo>
                    <a:pt x="584" y="296"/>
                  </a:lnTo>
                  <a:lnTo>
                    <a:pt x="583" y="296"/>
                  </a:lnTo>
                  <a:lnTo>
                    <a:pt x="582" y="296"/>
                  </a:lnTo>
                  <a:lnTo>
                    <a:pt x="582" y="295"/>
                  </a:lnTo>
                  <a:lnTo>
                    <a:pt x="580" y="295"/>
                  </a:lnTo>
                  <a:lnTo>
                    <a:pt x="580" y="296"/>
                  </a:lnTo>
                  <a:lnTo>
                    <a:pt x="579" y="296"/>
                  </a:lnTo>
                  <a:lnTo>
                    <a:pt x="578" y="296"/>
                  </a:lnTo>
                  <a:lnTo>
                    <a:pt x="578" y="295"/>
                  </a:lnTo>
                  <a:lnTo>
                    <a:pt x="576" y="295"/>
                  </a:lnTo>
                  <a:lnTo>
                    <a:pt x="576" y="293"/>
                  </a:lnTo>
                  <a:lnTo>
                    <a:pt x="578" y="293"/>
                  </a:lnTo>
                  <a:lnTo>
                    <a:pt x="579" y="293"/>
                  </a:lnTo>
                  <a:lnTo>
                    <a:pt x="580" y="293"/>
                  </a:lnTo>
                  <a:lnTo>
                    <a:pt x="582" y="293"/>
                  </a:lnTo>
                  <a:lnTo>
                    <a:pt x="583" y="293"/>
                  </a:lnTo>
                  <a:lnTo>
                    <a:pt x="583" y="292"/>
                  </a:lnTo>
                  <a:lnTo>
                    <a:pt x="582" y="292"/>
                  </a:lnTo>
                  <a:lnTo>
                    <a:pt x="582" y="291"/>
                  </a:lnTo>
                  <a:lnTo>
                    <a:pt x="580" y="291"/>
                  </a:lnTo>
                  <a:lnTo>
                    <a:pt x="579" y="291"/>
                  </a:lnTo>
                  <a:lnTo>
                    <a:pt x="578" y="291"/>
                  </a:lnTo>
                  <a:lnTo>
                    <a:pt x="576" y="291"/>
                  </a:lnTo>
                  <a:lnTo>
                    <a:pt x="575" y="291"/>
                  </a:lnTo>
                  <a:lnTo>
                    <a:pt x="575" y="290"/>
                  </a:lnTo>
                  <a:lnTo>
                    <a:pt x="575" y="288"/>
                  </a:lnTo>
                  <a:lnTo>
                    <a:pt x="576" y="288"/>
                  </a:lnTo>
                  <a:lnTo>
                    <a:pt x="578" y="288"/>
                  </a:lnTo>
                  <a:lnTo>
                    <a:pt x="578" y="290"/>
                  </a:lnTo>
                  <a:lnTo>
                    <a:pt x="579" y="290"/>
                  </a:lnTo>
                  <a:lnTo>
                    <a:pt x="580" y="290"/>
                  </a:lnTo>
                  <a:lnTo>
                    <a:pt x="582" y="290"/>
                  </a:lnTo>
                  <a:lnTo>
                    <a:pt x="583" y="290"/>
                  </a:lnTo>
                  <a:lnTo>
                    <a:pt x="584" y="290"/>
                  </a:lnTo>
                  <a:lnTo>
                    <a:pt x="584" y="288"/>
                  </a:lnTo>
                  <a:lnTo>
                    <a:pt x="584" y="287"/>
                  </a:lnTo>
                  <a:lnTo>
                    <a:pt x="585" y="287"/>
                  </a:lnTo>
                  <a:lnTo>
                    <a:pt x="587" y="287"/>
                  </a:lnTo>
                  <a:lnTo>
                    <a:pt x="587" y="286"/>
                  </a:lnTo>
                  <a:lnTo>
                    <a:pt x="585" y="286"/>
                  </a:lnTo>
                  <a:lnTo>
                    <a:pt x="584" y="286"/>
                  </a:lnTo>
                  <a:lnTo>
                    <a:pt x="584" y="284"/>
                  </a:lnTo>
                  <a:lnTo>
                    <a:pt x="583" y="284"/>
                  </a:lnTo>
                  <a:lnTo>
                    <a:pt x="583" y="283"/>
                  </a:lnTo>
                  <a:lnTo>
                    <a:pt x="582" y="283"/>
                  </a:lnTo>
                  <a:lnTo>
                    <a:pt x="580" y="283"/>
                  </a:lnTo>
                  <a:lnTo>
                    <a:pt x="580" y="282"/>
                  </a:lnTo>
                  <a:lnTo>
                    <a:pt x="582" y="282"/>
                  </a:lnTo>
                  <a:lnTo>
                    <a:pt x="582" y="280"/>
                  </a:lnTo>
                  <a:lnTo>
                    <a:pt x="580" y="280"/>
                  </a:lnTo>
                  <a:lnTo>
                    <a:pt x="580" y="279"/>
                  </a:lnTo>
                  <a:lnTo>
                    <a:pt x="579" y="279"/>
                  </a:lnTo>
                  <a:lnTo>
                    <a:pt x="579" y="280"/>
                  </a:lnTo>
                  <a:lnTo>
                    <a:pt x="578" y="280"/>
                  </a:lnTo>
                  <a:lnTo>
                    <a:pt x="578" y="279"/>
                  </a:lnTo>
                  <a:lnTo>
                    <a:pt x="576" y="279"/>
                  </a:lnTo>
                  <a:lnTo>
                    <a:pt x="575" y="279"/>
                  </a:lnTo>
                  <a:lnTo>
                    <a:pt x="575" y="280"/>
                  </a:lnTo>
                  <a:lnTo>
                    <a:pt x="574" y="280"/>
                  </a:lnTo>
                  <a:lnTo>
                    <a:pt x="573" y="280"/>
                  </a:lnTo>
                  <a:lnTo>
                    <a:pt x="573" y="279"/>
                  </a:lnTo>
                  <a:lnTo>
                    <a:pt x="574" y="279"/>
                  </a:lnTo>
                  <a:lnTo>
                    <a:pt x="575" y="279"/>
                  </a:lnTo>
                  <a:lnTo>
                    <a:pt x="575" y="279"/>
                  </a:lnTo>
                  <a:lnTo>
                    <a:pt x="576" y="279"/>
                  </a:lnTo>
                  <a:lnTo>
                    <a:pt x="578" y="279"/>
                  </a:lnTo>
                  <a:lnTo>
                    <a:pt x="579" y="279"/>
                  </a:lnTo>
                  <a:lnTo>
                    <a:pt x="580" y="279"/>
                  </a:lnTo>
                  <a:lnTo>
                    <a:pt x="582" y="279"/>
                  </a:lnTo>
                  <a:lnTo>
                    <a:pt x="583" y="279"/>
                  </a:lnTo>
                  <a:lnTo>
                    <a:pt x="583" y="278"/>
                  </a:lnTo>
                  <a:lnTo>
                    <a:pt x="583" y="277"/>
                  </a:lnTo>
                  <a:lnTo>
                    <a:pt x="584" y="277"/>
                  </a:lnTo>
                  <a:lnTo>
                    <a:pt x="585" y="277"/>
                  </a:lnTo>
                  <a:lnTo>
                    <a:pt x="585" y="278"/>
                  </a:lnTo>
                  <a:lnTo>
                    <a:pt x="587" y="278"/>
                  </a:lnTo>
                  <a:lnTo>
                    <a:pt x="587" y="277"/>
                  </a:lnTo>
                  <a:lnTo>
                    <a:pt x="587" y="275"/>
                  </a:lnTo>
                  <a:lnTo>
                    <a:pt x="587" y="274"/>
                  </a:lnTo>
                  <a:lnTo>
                    <a:pt x="585" y="274"/>
                  </a:lnTo>
                  <a:lnTo>
                    <a:pt x="584" y="274"/>
                  </a:lnTo>
                  <a:lnTo>
                    <a:pt x="584" y="273"/>
                  </a:lnTo>
                  <a:lnTo>
                    <a:pt x="585" y="273"/>
                  </a:lnTo>
                  <a:lnTo>
                    <a:pt x="585" y="271"/>
                  </a:lnTo>
                  <a:lnTo>
                    <a:pt x="584" y="271"/>
                  </a:lnTo>
                  <a:lnTo>
                    <a:pt x="583" y="271"/>
                  </a:lnTo>
                  <a:lnTo>
                    <a:pt x="583" y="273"/>
                  </a:lnTo>
                  <a:lnTo>
                    <a:pt x="582" y="273"/>
                  </a:lnTo>
                  <a:lnTo>
                    <a:pt x="582" y="271"/>
                  </a:lnTo>
                  <a:lnTo>
                    <a:pt x="582" y="270"/>
                  </a:lnTo>
                  <a:lnTo>
                    <a:pt x="582" y="269"/>
                  </a:lnTo>
                  <a:lnTo>
                    <a:pt x="580" y="269"/>
                  </a:lnTo>
                  <a:lnTo>
                    <a:pt x="580" y="270"/>
                  </a:lnTo>
                  <a:lnTo>
                    <a:pt x="579" y="270"/>
                  </a:lnTo>
                  <a:lnTo>
                    <a:pt x="578" y="270"/>
                  </a:lnTo>
                  <a:lnTo>
                    <a:pt x="576" y="270"/>
                  </a:lnTo>
                  <a:lnTo>
                    <a:pt x="575" y="270"/>
                  </a:lnTo>
                  <a:lnTo>
                    <a:pt x="574" y="270"/>
                  </a:lnTo>
                  <a:lnTo>
                    <a:pt x="573" y="270"/>
                  </a:lnTo>
                  <a:lnTo>
                    <a:pt x="571" y="270"/>
                  </a:lnTo>
                  <a:lnTo>
                    <a:pt x="571" y="271"/>
                  </a:lnTo>
                  <a:lnTo>
                    <a:pt x="570" y="271"/>
                  </a:lnTo>
                  <a:lnTo>
                    <a:pt x="570" y="273"/>
                  </a:lnTo>
                  <a:lnTo>
                    <a:pt x="569" y="273"/>
                  </a:lnTo>
                  <a:lnTo>
                    <a:pt x="567" y="273"/>
                  </a:lnTo>
                  <a:lnTo>
                    <a:pt x="567" y="271"/>
                  </a:lnTo>
                  <a:lnTo>
                    <a:pt x="567" y="270"/>
                  </a:lnTo>
                  <a:lnTo>
                    <a:pt x="569" y="270"/>
                  </a:lnTo>
                  <a:lnTo>
                    <a:pt x="569" y="271"/>
                  </a:lnTo>
                  <a:lnTo>
                    <a:pt x="570" y="271"/>
                  </a:lnTo>
                  <a:lnTo>
                    <a:pt x="570" y="270"/>
                  </a:lnTo>
                  <a:lnTo>
                    <a:pt x="570" y="269"/>
                  </a:lnTo>
                  <a:lnTo>
                    <a:pt x="571" y="269"/>
                  </a:lnTo>
                  <a:lnTo>
                    <a:pt x="571" y="268"/>
                  </a:lnTo>
                  <a:lnTo>
                    <a:pt x="571" y="266"/>
                  </a:lnTo>
                  <a:lnTo>
                    <a:pt x="573" y="266"/>
                  </a:lnTo>
                  <a:lnTo>
                    <a:pt x="573" y="265"/>
                  </a:lnTo>
                  <a:lnTo>
                    <a:pt x="574" y="265"/>
                  </a:lnTo>
                  <a:lnTo>
                    <a:pt x="574" y="264"/>
                  </a:lnTo>
                  <a:lnTo>
                    <a:pt x="573" y="262"/>
                  </a:lnTo>
                  <a:lnTo>
                    <a:pt x="571" y="262"/>
                  </a:lnTo>
                  <a:lnTo>
                    <a:pt x="570" y="262"/>
                  </a:lnTo>
                  <a:lnTo>
                    <a:pt x="570" y="261"/>
                  </a:lnTo>
                  <a:lnTo>
                    <a:pt x="569" y="261"/>
                  </a:lnTo>
                  <a:lnTo>
                    <a:pt x="569" y="260"/>
                  </a:lnTo>
                  <a:lnTo>
                    <a:pt x="567" y="260"/>
                  </a:lnTo>
                  <a:lnTo>
                    <a:pt x="567" y="261"/>
                  </a:lnTo>
                  <a:lnTo>
                    <a:pt x="566" y="261"/>
                  </a:lnTo>
                  <a:lnTo>
                    <a:pt x="566" y="262"/>
                  </a:lnTo>
                  <a:lnTo>
                    <a:pt x="565" y="262"/>
                  </a:lnTo>
                  <a:lnTo>
                    <a:pt x="564" y="262"/>
                  </a:lnTo>
                  <a:lnTo>
                    <a:pt x="564" y="261"/>
                  </a:lnTo>
                  <a:lnTo>
                    <a:pt x="565" y="261"/>
                  </a:lnTo>
                  <a:lnTo>
                    <a:pt x="565" y="260"/>
                  </a:lnTo>
                  <a:lnTo>
                    <a:pt x="566" y="260"/>
                  </a:lnTo>
                  <a:lnTo>
                    <a:pt x="567" y="260"/>
                  </a:lnTo>
                  <a:lnTo>
                    <a:pt x="567" y="259"/>
                  </a:lnTo>
                  <a:lnTo>
                    <a:pt x="569" y="259"/>
                  </a:lnTo>
                  <a:lnTo>
                    <a:pt x="570" y="259"/>
                  </a:lnTo>
                  <a:lnTo>
                    <a:pt x="571" y="259"/>
                  </a:lnTo>
                  <a:lnTo>
                    <a:pt x="571" y="257"/>
                  </a:lnTo>
                  <a:lnTo>
                    <a:pt x="573" y="257"/>
                  </a:lnTo>
                  <a:lnTo>
                    <a:pt x="574" y="257"/>
                  </a:lnTo>
                  <a:lnTo>
                    <a:pt x="574" y="259"/>
                  </a:lnTo>
                  <a:lnTo>
                    <a:pt x="574" y="260"/>
                  </a:lnTo>
                  <a:lnTo>
                    <a:pt x="575" y="260"/>
                  </a:lnTo>
                  <a:lnTo>
                    <a:pt x="575" y="261"/>
                  </a:lnTo>
                  <a:lnTo>
                    <a:pt x="576" y="261"/>
                  </a:lnTo>
                  <a:lnTo>
                    <a:pt x="578" y="261"/>
                  </a:lnTo>
                  <a:lnTo>
                    <a:pt x="578" y="260"/>
                  </a:lnTo>
                  <a:lnTo>
                    <a:pt x="579" y="260"/>
                  </a:lnTo>
                  <a:lnTo>
                    <a:pt x="580" y="260"/>
                  </a:lnTo>
                  <a:lnTo>
                    <a:pt x="582" y="260"/>
                  </a:lnTo>
                  <a:lnTo>
                    <a:pt x="583" y="260"/>
                  </a:lnTo>
                  <a:lnTo>
                    <a:pt x="583" y="259"/>
                  </a:lnTo>
                  <a:lnTo>
                    <a:pt x="584" y="259"/>
                  </a:lnTo>
                  <a:lnTo>
                    <a:pt x="584" y="257"/>
                  </a:lnTo>
                  <a:lnTo>
                    <a:pt x="584" y="256"/>
                  </a:lnTo>
                  <a:lnTo>
                    <a:pt x="585" y="256"/>
                  </a:lnTo>
                  <a:lnTo>
                    <a:pt x="587" y="256"/>
                  </a:lnTo>
                  <a:lnTo>
                    <a:pt x="587" y="255"/>
                  </a:lnTo>
                  <a:lnTo>
                    <a:pt x="588" y="255"/>
                  </a:lnTo>
                  <a:lnTo>
                    <a:pt x="588" y="253"/>
                  </a:lnTo>
                  <a:lnTo>
                    <a:pt x="588" y="252"/>
                  </a:lnTo>
                  <a:lnTo>
                    <a:pt x="588" y="252"/>
                  </a:lnTo>
                  <a:lnTo>
                    <a:pt x="588" y="251"/>
                  </a:lnTo>
                  <a:lnTo>
                    <a:pt x="588" y="251"/>
                  </a:lnTo>
                  <a:lnTo>
                    <a:pt x="587" y="251"/>
                  </a:lnTo>
                  <a:lnTo>
                    <a:pt x="585" y="251"/>
                  </a:lnTo>
                  <a:lnTo>
                    <a:pt x="584" y="251"/>
                  </a:lnTo>
                  <a:lnTo>
                    <a:pt x="584" y="252"/>
                  </a:lnTo>
                  <a:lnTo>
                    <a:pt x="583" y="252"/>
                  </a:lnTo>
                  <a:lnTo>
                    <a:pt x="582" y="252"/>
                  </a:lnTo>
                  <a:lnTo>
                    <a:pt x="582" y="253"/>
                  </a:lnTo>
                  <a:lnTo>
                    <a:pt x="580" y="253"/>
                  </a:lnTo>
                  <a:lnTo>
                    <a:pt x="580" y="255"/>
                  </a:lnTo>
                  <a:lnTo>
                    <a:pt x="579" y="255"/>
                  </a:lnTo>
                  <a:lnTo>
                    <a:pt x="579" y="253"/>
                  </a:lnTo>
                  <a:lnTo>
                    <a:pt x="579" y="252"/>
                  </a:lnTo>
                  <a:lnTo>
                    <a:pt x="580" y="252"/>
                  </a:lnTo>
                  <a:lnTo>
                    <a:pt x="582" y="252"/>
                  </a:lnTo>
                  <a:lnTo>
                    <a:pt x="582" y="251"/>
                  </a:lnTo>
                  <a:lnTo>
                    <a:pt x="583" y="251"/>
                  </a:lnTo>
                  <a:lnTo>
                    <a:pt x="583" y="250"/>
                  </a:lnTo>
                  <a:lnTo>
                    <a:pt x="584" y="250"/>
                  </a:lnTo>
                  <a:lnTo>
                    <a:pt x="584" y="248"/>
                  </a:lnTo>
                  <a:lnTo>
                    <a:pt x="584" y="248"/>
                  </a:lnTo>
                  <a:lnTo>
                    <a:pt x="583" y="248"/>
                  </a:lnTo>
                  <a:lnTo>
                    <a:pt x="582" y="248"/>
                  </a:lnTo>
                  <a:lnTo>
                    <a:pt x="582" y="247"/>
                  </a:lnTo>
                  <a:lnTo>
                    <a:pt x="580" y="247"/>
                  </a:lnTo>
                  <a:lnTo>
                    <a:pt x="580" y="246"/>
                  </a:lnTo>
                  <a:lnTo>
                    <a:pt x="579" y="246"/>
                  </a:lnTo>
                  <a:lnTo>
                    <a:pt x="578" y="246"/>
                  </a:lnTo>
                  <a:lnTo>
                    <a:pt x="578" y="244"/>
                  </a:lnTo>
                  <a:lnTo>
                    <a:pt x="576" y="244"/>
                  </a:lnTo>
                  <a:lnTo>
                    <a:pt x="575" y="244"/>
                  </a:lnTo>
                  <a:lnTo>
                    <a:pt x="574" y="244"/>
                  </a:lnTo>
                  <a:lnTo>
                    <a:pt x="573" y="244"/>
                  </a:lnTo>
                  <a:lnTo>
                    <a:pt x="573" y="246"/>
                  </a:lnTo>
                  <a:lnTo>
                    <a:pt x="571" y="246"/>
                  </a:lnTo>
                  <a:lnTo>
                    <a:pt x="571" y="244"/>
                  </a:lnTo>
                  <a:lnTo>
                    <a:pt x="571" y="243"/>
                  </a:lnTo>
                  <a:lnTo>
                    <a:pt x="570" y="243"/>
                  </a:lnTo>
                  <a:lnTo>
                    <a:pt x="570" y="242"/>
                  </a:lnTo>
                  <a:lnTo>
                    <a:pt x="571" y="242"/>
                  </a:lnTo>
                  <a:lnTo>
                    <a:pt x="571" y="243"/>
                  </a:lnTo>
                  <a:lnTo>
                    <a:pt x="573" y="243"/>
                  </a:lnTo>
                  <a:lnTo>
                    <a:pt x="574" y="243"/>
                  </a:lnTo>
                  <a:lnTo>
                    <a:pt x="575" y="243"/>
                  </a:lnTo>
                  <a:lnTo>
                    <a:pt x="575" y="242"/>
                  </a:lnTo>
                  <a:lnTo>
                    <a:pt x="576" y="242"/>
                  </a:lnTo>
                  <a:lnTo>
                    <a:pt x="576" y="243"/>
                  </a:lnTo>
                  <a:lnTo>
                    <a:pt x="578" y="243"/>
                  </a:lnTo>
                  <a:lnTo>
                    <a:pt x="579" y="243"/>
                  </a:lnTo>
                  <a:lnTo>
                    <a:pt x="580" y="243"/>
                  </a:lnTo>
                  <a:lnTo>
                    <a:pt x="580" y="244"/>
                  </a:lnTo>
                  <a:lnTo>
                    <a:pt x="582" y="244"/>
                  </a:lnTo>
                  <a:lnTo>
                    <a:pt x="582" y="246"/>
                  </a:lnTo>
                  <a:lnTo>
                    <a:pt x="583" y="246"/>
                  </a:lnTo>
                  <a:lnTo>
                    <a:pt x="584" y="246"/>
                  </a:lnTo>
                  <a:lnTo>
                    <a:pt x="584" y="244"/>
                  </a:lnTo>
                  <a:lnTo>
                    <a:pt x="584" y="243"/>
                  </a:lnTo>
                  <a:lnTo>
                    <a:pt x="585" y="243"/>
                  </a:lnTo>
                  <a:lnTo>
                    <a:pt x="585" y="242"/>
                  </a:lnTo>
                  <a:lnTo>
                    <a:pt x="585" y="241"/>
                  </a:lnTo>
                  <a:lnTo>
                    <a:pt x="585" y="239"/>
                  </a:lnTo>
                  <a:lnTo>
                    <a:pt x="585" y="238"/>
                  </a:lnTo>
                  <a:lnTo>
                    <a:pt x="585" y="237"/>
                  </a:lnTo>
                  <a:lnTo>
                    <a:pt x="584" y="237"/>
                  </a:lnTo>
                  <a:lnTo>
                    <a:pt x="584" y="235"/>
                  </a:lnTo>
                  <a:lnTo>
                    <a:pt x="583" y="235"/>
                  </a:lnTo>
                  <a:lnTo>
                    <a:pt x="582" y="235"/>
                  </a:lnTo>
                  <a:lnTo>
                    <a:pt x="582" y="234"/>
                  </a:lnTo>
                  <a:lnTo>
                    <a:pt x="580" y="234"/>
                  </a:lnTo>
                  <a:lnTo>
                    <a:pt x="579" y="234"/>
                  </a:lnTo>
                  <a:lnTo>
                    <a:pt x="579" y="233"/>
                  </a:lnTo>
                  <a:lnTo>
                    <a:pt x="578" y="233"/>
                  </a:lnTo>
                  <a:lnTo>
                    <a:pt x="576" y="233"/>
                  </a:lnTo>
                  <a:lnTo>
                    <a:pt x="575" y="233"/>
                  </a:lnTo>
                  <a:lnTo>
                    <a:pt x="574" y="233"/>
                  </a:lnTo>
                  <a:lnTo>
                    <a:pt x="574" y="234"/>
                  </a:lnTo>
                  <a:lnTo>
                    <a:pt x="573" y="234"/>
                  </a:lnTo>
                  <a:lnTo>
                    <a:pt x="573" y="233"/>
                  </a:lnTo>
                  <a:lnTo>
                    <a:pt x="574" y="233"/>
                  </a:lnTo>
                  <a:lnTo>
                    <a:pt x="574" y="232"/>
                  </a:lnTo>
                  <a:lnTo>
                    <a:pt x="574" y="230"/>
                  </a:lnTo>
                  <a:lnTo>
                    <a:pt x="573" y="230"/>
                  </a:lnTo>
                  <a:lnTo>
                    <a:pt x="571" y="230"/>
                  </a:lnTo>
                  <a:lnTo>
                    <a:pt x="571" y="232"/>
                  </a:lnTo>
                  <a:lnTo>
                    <a:pt x="570" y="232"/>
                  </a:lnTo>
                  <a:lnTo>
                    <a:pt x="569" y="232"/>
                  </a:lnTo>
                  <a:lnTo>
                    <a:pt x="567" y="232"/>
                  </a:lnTo>
                  <a:lnTo>
                    <a:pt x="567" y="233"/>
                  </a:lnTo>
                  <a:lnTo>
                    <a:pt x="566" y="233"/>
                  </a:lnTo>
                  <a:lnTo>
                    <a:pt x="566" y="232"/>
                  </a:lnTo>
                  <a:lnTo>
                    <a:pt x="567" y="232"/>
                  </a:lnTo>
                  <a:lnTo>
                    <a:pt x="567" y="230"/>
                  </a:lnTo>
                  <a:lnTo>
                    <a:pt x="569" y="230"/>
                  </a:lnTo>
                  <a:lnTo>
                    <a:pt x="570" y="230"/>
                  </a:lnTo>
                  <a:lnTo>
                    <a:pt x="570" y="229"/>
                  </a:lnTo>
                  <a:lnTo>
                    <a:pt x="570" y="228"/>
                  </a:lnTo>
                  <a:lnTo>
                    <a:pt x="569" y="228"/>
                  </a:lnTo>
                  <a:lnTo>
                    <a:pt x="567" y="228"/>
                  </a:lnTo>
                  <a:lnTo>
                    <a:pt x="566" y="228"/>
                  </a:lnTo>
                  <a:lnTo>
                    <a:pt x="565" y="228"/>
                  </a:lnTo>
                  <a:lnTo>
                    <a:pt x="565" y="226"/>
                  </a:lnTo>
                  <a:lnTo>
                    <a:pt x="564" y="226"/>
                  </a:lnTo>
                  <a:lnTo>
                    <a:pt x="564" y="228"/>
                  </a:lnTo>
                  <a:lnTo>
                    <a:pt x="564" y="229"/>
                  </a:lnTo>
                  <a:lnTo>
                    <a:pt x="565" y="229"/>
                  </a:lnTo>
                  <a:lnTo>
                    <a:pt x="565" y="230"/>
                  </a:lnTo>
                  <a:lnTo>
                    <a:pt x="565" y="232"/>
                  </a:lnTo>
                  <a:lnTo>
                    <a:pt x="565" y="233"/>
                  </a:lnTo>
                  <a:lnTo>
                    <a:pt x="564" y="233"/>
                  </a:lnTo>
                  <a:lnTo>
                    <a:pt x="562" y="233"/>
                  </a:lnTo>
                  <a:lnTo>
                    <a:pt x="562" y="232"/>
                  </a:lnTo>
                  <a:lnTo>
                    <a:pt x="564" y="232"/>
                  </a:lnTo>
                  <a:lnTo>
                    <a:pt x="564" y="230"/>
                  </a:lnTo>
                  <a:lnTo>
                    <a:pt x="564" y="229"/>
                  </a:lnTo>
                  <a:lnTo>
                    <a:pt x="562" y="229"/>
                  </a:lnTo>
                  <a:lnTo>
                    <a:pt x="562" y="228"/>
                  </a:lnTo>
                  <a:lnTo>
                    <a:pt x="562" y="226"/>
                  </a:lnTo>
                  <a:lnTo>
                    <a:pt x="562" y="225"/>
                  </a:lnTo>
                  <a:lnTo>
                    <a:pt x="561" y="225"/>
                  </a:lnTo>
                  <a:lnTo>
                    <a:pt x="560" y="225"/>
                  </a:lnTo>
                  <a:lnTo>
                    <a:pt x="560" y="226"/>
                  </a:lnTo>
                  <a:lnTo>
                    <a:pt x="558" y="226"/>
                  </a:lnTo>
                  <a:lnTo>
                    <a:pt x="558" y="228"/>
                  </a:lnTo>
                  <a:lnTo>
                    <a:pt x="557" y="228"/>
                  </a:lnTo>
                  <a:lnTo>
                    <a:pt x="557" y="229"/>
                  </a:lnTo>
                  <a:lnTo>
                    <a:pt x="557" y="230"/>
                  </a:lnTo>
                  <a:lnTo>
                    <a:pt x="558" y="230"/>
                  </a:lnTo>
                  <a:lnTo>
                    <a:pt x="558" y="232"/>
                  </a:lnTo>
                  <a:lnTo>
                    <a:pt x="558" y="233"/>
                  </a:lnTo>
                  <a:lnTo>
                    <a:pt x="558" y="234"/>
                  </a:lnTo>
                  <a:lnTo>
                    <a:pt x="557" y="234"/>
                  </a:lnTo>
                  <a:lnTo>
                    <a:pt x="557" y="233"/>
                  </a:lnTo>
                  <a:lnTo>
                    <a:pt x="557" y="232"/>
                  </a:lnTo>
                  <a:lnTo>
                    <a:pt x="557" y="232"/>
                  </a:lnTo>
                  <a:lnTo>
                    <a:pt x="556" y="232"/>
                  </a:lnTo>
                  <a:lnTo>
                    <a:pt x="556" y="233"/>
                  </a:lnTo>
                  <a:lnTo>
                    <a:pt x="556" y="234"/>
                  </a:lnTo>
                  <a:lnTo>
                    <a:pt x="557" y="234"/>
                  </a:lnTo>
                  <a:lnTo>
                    <a:pt x="557" y="235"/>
                  </a:lnTo>
                  <a:lnTo>
                    <a:pt x="557" y="235"/>
                  </a:lnTo>
                  <a:lnTo>
                    <a:pt x="557" y="237"/>
                  </a:lnTo>
                  <a:lnTo>
                    <a:pt x="557" y="238"/>
                  </a:lnTo>
                  <a:lnTo>
                    <a:pt x="558" y="238"/>
                  </a:lnTo>
                  <a:lnTo>
                    <a:pt x="558" y="239"/>
                  </a:lnTo>
                  <a:lnTo>
                    <a:pt x="560" y="239"/>
                  </a:lnTo>
                  <a:lnTo>
                    <a:pt x="561" y="239"/>
                  </a:lnTo>
                  <a:lnTo>
                    <a:pt x="561" y="241"/>
                  </a:lnTo>
                  <a:lnTo>
                    <a:pt x="562" y="241"/>
                  </a:lnTo>
                  <a:lnTo>
                    <a:pt x="562" y="242"/>
                  </a:lnTo>
                  <a:lnTo>
                    <a:pt x="564" y="242"/>
                  </a:lnTo>
                  <a:lnTo>
                    <a:pt x="564" y="243"/>
                  </a:lnTo>
                  <a:lnTo>
                    <a:pt x="564" y="244"/>
                  </a:lnTo>
                  <a:lnTo>
                    <a:pt x="562" y="244"/>
                  </a:lnTo>
                  <a:lnTo>
                    <a:pt x="562" y="243"/>
                  </a:lnTo>
                  <a:lnTo>
                    <a:pt x="562" y="242"/>
                  </a:lnTo>
                  <a:lnTo>
                    <a:pt x="561" y="242"/>
                  </a:lnTo>
                  <a:lnTo>
                    <a:pt x="560" y="242"/>
                  </a:lnTo>
                  <a:lnTo>
                    <a:pt x="560" y="241"/>
                  </a:lnTo>
                  <a:lnTo>
                    <a:pt x="558" y="241"/>
                  </a:lnTo>
                  <a:lnTo>
                    <a:pt x="558" y="239"/>
                  </a:lnTo>
                  <a:lnTo>
                    <a:pt x="557" y="239"/>
                  </a:lnTo>
                  <a:lnTo>
                    <a:pt x="557" y="239"/>
                  </a:lnTo>
                  <a:lnTo>
                    <a:pt x="557" y="238"/>
                  </a:lnTo>
                  <a:lnTo>
                    <a:pt x="557" y="237"/>
                  </a:lnTo>
                  <a:lnTo>
                    <a:pt x="556" y="237"/>
                  </a:lnTo>
                  <a:lnTo>
                    <a:pt x="556" y="235"/>
                  </a:lnTo>
                  <a:lnTo>
                    <a:pt x="555" y="235"/>
                  </a:lnTo>
                  <a:lnTo>
                    <a:pt x="553" y="235"/>
                  </a:lnTo>
                  <a:lnTo>
                    <a:pt x="553" y="237"/>
                  </a:lnTo>
                  <a:lnTo>
                    <a:pt x="552" y="237"/>
                  </a:lnTo>
                  <a:lnTo>
                    <a:pt x="551" y="237"/>
                  </a:lnTo>
                  <a:lnTo>
                    <a:pt x="551" y="238"/>
                  </a:lnTo>
                  <a:lnTo>
                    <a:pt x="552" y="238"/>
                  </a:lnTo>
                  <a:lnTo>
                    <a:pt x="552" y="239"/>
                  </a:lnTo>
                  <a:lnTo>
                    <a:pt x="552" y="241"/>
                  </a:lnTo>
                  <a:lnTo>
                    <a:pt x="553" y="241"/>
                  </a:lnTo>
                  <a:lnTo>
                    <a:pt x="553" y="242"/>
                  </a:lnTo>
                  <a:lnTo>
                    <a:pt x="553" y="243"/>
                  </a:lnTo>
                  <a:lnTo>
                    <a:pt x="555" y="243"/>
                  </a:lnTo>
                  <a:lnTo>
                    <a:pt x="555" y="244"/>
                  </a:lnTo>
                  <a:lnTo>
                    <a:pt x="555" y="246"/>
                  </a:lnTo>
                  <a:lnTo>
                    <a:pt x="555" y="247"/>
                  </a:lnTo>
                  <a:lnTo>
                    <a:pt x="555" y="248"/>
                  </a:lnTo>
                  <a:lnTo>
                    <a:pt x="556" y="248"/>
                  </a:lnTo>
                  <a:lnTo>
                    <a:pt x="556" y="248"/>
                  </a:lnTo>
                  <a:lnTo>
                    <a:pt x="556" y="250"/>
                  </a:lnTo>
                  <a:lnTo>
                    <a:pt x="555" y="250"/>
                  </a:lnTo>
                  <a:lnTo>
                    <a:pt x="555" y="248"/>
                  </a:lnTo>
                  <a:lnTo>
                    <a:pt x="555" y="248"/>
                  </a:lnTo>
                  <a:lnTo>
                    <a:pt x="553" y="248"/>
                  </a:lnTo>
                  <a:lnTo>
                    <a:pt x="553" y="247"/>
                  </a:lnTo>
                  <a:lnTo>
                    <a:pt x="553" y="246"/>
                  </a:lnTo>
                  <a:lnTo>
                    <a:pt x="553" y="244"/>
                  </a:lnTo>
                  <a:lnTo>
                    <a:pt x="553" y="243"/>
                  </a:lnTo>
                  <a:lnTo>
                    <a:pt x="552" y="243"/>
                  </a:lnTo>
                  <a:lnTo>
                    <a:pt x="552" y="242"/>
                  </a:lnTo>
                  <a:lnTo>
                    <a:pt x="551" y="242"/>
                  </a:lnTo>
                  <a:lnTo>
                    <a:pt x="551" y="241"/>
                  </a:lnTo>
                  <a:lnTo>
                    <a:pt x="549" y="241"/>
                  </a:lnTo>
                  <a:lnTo>
                    <a:pt x="549" y="239"/>
                  </a:lnTo>
                  <a:lnTo>
                    <a:pt x="549" y="238"/>
                  </a:lnTo>
                  <a:lnTo>
                    <a:pt x="549" y="237"/>
                  </a:lnTo>
                  <a:lnTo>
                    <a:pt x="548" y="237"/>
                  </a:lnTo>
                  <a:lnTo>
                    <a:pt x="548" y="238"/>
                  </a:lnTo>
                  <a:lnTo>
                    <a:pt x="547" y="238"/>
                  </a:lnTo>
                  <a:lnTo>
                    <a:pt x="547" y="239"/>
                  </a:lnTo>
                  <a:lnTo>
                    <a:pt x="546" y="239"/>
                  </a:lnTo>
                  <a:lnTo>
                    <a:pt x="546" y="241"/>
                  </a:lnTo>
                  <a:lnTo>
                    <a:pt x="544" y="241"/>
                  </a:lnTo>
                  <a:lnTo>
                    <a:pt x="544" y="242"/>
                  </a:lnTo>
                  <a:lnTo>
                    <a:pt x="543" y="242"/>
                  </a:lnTo>
                  <a:lnTo>
                    <a:pt x="543" y="243"/>
                  </a:lnTo>
                  <a:lnTo>
                    <a:pt x="543" y="244"/>
                  </a:lnTo>
                  <a:lnTo>
                    <a:pt x="542" y="244"/>
                  </a:lnTo>
                  <a:lnTo>
                    <a:pt x="540" y="244"/>
                  </a:lnTo>
                  <a:lnTo>
                    <a:pt x="540" y="246"/>
                  </a:lnTo>
                  <a:lnTo>
                    <a:pt x="542" y="246"/>
                  </a:lnTo>
                  <a:lnTo>
                    <a:pt x="542" y="247"/>
                  </a:lnTo>
                  <a:lnTo>
                    <a:pt x="542" y="248"/>
                  </a:lnTo>
                  <a:lnTo>
                    <a:pt x="543" y="248"/>
                  </a:lnTo>
                  <a:lnTo>
                    <a:pt x="543" y="248"/>
                  </a:lnTo>
                  <a:lnTo>
                    <a:pt x="543" y="250"/>
                  </a:lnTo>
                  <a:lnTo>
                    <a:pt x="543" y="251"/>
                  </a:lnTo>
                  <a:lnTo>
                    <a:pt x="544" y="251"/>
                  </a:lnTo>
                  <a:lnTo>
                    <a:pt x="544" y="252"/>
                  </a:lnTo>
                  <a:lnTo>
                    <a:pt x="544" y="253"/>
                  </a:lnTo>
                  <a:lnTo>
                    <a:pt x="543" y="253"/>
                  </a:lnTo>
                  <a:lnTo>
                    <a:pt x="543" y="252"/>
                  </a:lnTo>
                  <a:lnTo>
                    <a:pt x="543" y="251"/>
                  </a:lnTo>
                  <a:lnTo>
                    <a:pt x="542" y="251"/>
                  </a:lnTo>
                  <a:lnTo>
                    <a:pt x="542" y="250"/>
                  </a:lnTo>
                  <a:lnTo>
                    <a:pt x="542" y="248"/>
                  </a:lnTo>
                  <a:lnTo>
                    <a:pt x="542" y="248"/>
                  </a:lnTo>
                  <a:lnTo>
                    <a:pt x="540" y="248"/>
                  </a:lnTo>
                  <a:lnTo>
                    <a:pt x="540" y="247"/>
                  </a:lnTo>
                  <a:lnTo>
                    <a:pt x="539" y="247"/>
                  </a:lnTo>
                  <a:lnTo>
                    <a:pt x="539" y="246"/>
                  </a:lnTo>
                  <a:lnTo>
                    <a:pt x="538" y="246"/>
                  </a:lnTo>
                  <a:lnTo>
                    <a:pt x="538" y="247"/>
                  </a:lnTo>
                  <a:lnTo>
                    <a:pt x="538" y="248"/>
                  </a:lnTo>
                  <a:lnTo>
                    <a:pt x="539" y="248"/>
                  </a:lnTo>
                  <a:lnTo>
                    <a:pt x="539" y="248"/>
                  </a:lnTo>
                  <a:lnTo>
                    <a:pt x="539" y="250"/>
                  </a:lnTo>
                  <a:lnTo>
                    <a:pt x="538" y="250"/>
                  </a:lnTo>
                  <a:lnTo>
                    <a:pt x="538" y="251"/>
                  </a:lnTo>
                  <a:lnTo>
                    <a:pt x="537" y="251"/>
                  </a:lnTo>
                  <a:lnTo>
                    <a:pt x="537" y="252"/>
                  </a:lnTo>
                  <a:lnTo>
                    <a:pt x="535" y="252"/>
                  </a:lnTo>
                  <a:lnTo>
                    <a:pt x="534" y="252"/>
                  </a:lnTo>
                  <a:lnTo>
                    <a:pt x="534" y="251"/>
                  </a:lnTo>
                  <a:lnTo>
                    <a:pt x="535" y="251"/>
                  </a:lnTo>
                  <a:lnTo>
                    <a:pt x="537" y="251"/>
                  </a:lnTo>
                  <a:lnTo>
                    <a:pt x="537" y="250"/>
                  </a:lnTo>
                  <a:lnTo>
                    <a:pt x="538" y="250"/>
                  </a:lnTo>
                  <a:lnTo>
                    <a:pt x="538" y="248"/>
                  </a:lnTo>
                  <a:lnTo>
                    <a:pt x="538" y="248"/>
                  </a:lnTo>
                  <a:lnTo>
                    <a:pt x="537" y="248"/>
                  </a:lnTo>
                  <a:lnTo>
                    <a:pt x="537" y="247"/>
                  </a:lnTo>
                  <a:lnTo>
                    <a:pt x="537" y="246"/>
                  </a:lnTo>
                  <a:lnTo>
                    <a:pt x="538" y="244"/>
                  </a:lnTo>
                  <a:lnTo>
                    <a:pt x="539" y="243"/>
                  </a:lnTo>
                  <a:lnTo>
                    <a:pt x="539" y="242"/>
                  </a:lnTo>
                  <a:lnTo>
                    <a:pt x="540" y="242"/>
                  </a:lnTo>
                  <a:lnTo>
                    <a:pt x="542" y="241"/>
                  </a:lnTo>
                  <a:lnTo>
                    <a:pt x="540" y="241"/>
                  </a:lnTo>
                  <a:lnTo>
                    <a:pt x="540" y="239"/>
                  </a:lnTo>
                  <a:lnTo>
                    <a:pt x="540" y="238"/>
                  </a:lnTo>
                  <a:lnTo>
                    <a:pt x="539" y="238"/>
                  </a:lnTo>
                  <a:lnTo>
                    <a:pt x="539" y="237"/>
                  </a:lnTo>
                  <a:lnTo>
                    <a:pt x="538" y="237"/>
                  </a:lnTo>
                  <a:lnTo>
                    <a:pt x="538" y="235"/>
                  </a:lnTo>
                  <a:lnTo>
                    <a:pt x="537" y="235"/>
                  </a:lnTo>
                  <a:lnTo>
                    <a:pt x="537" y="234"/>
                  </a:lnTo>
                  <a:lnTo>
                    <a:pt x="537" y="233"/>
                  </a:lnTo>
                  <a:lnTo>
                    <a:pt x="538" y="233"/>
                  </a:lnTo>
                  <a:lnTo>
                    <a:pt x="538" y="232"/>
                  </a:lnTo>
                  <a:lnTo>
                    <a:pt x="538" y="230"/>
                  </a:lnTo>
                  <a:lnTo>
                    <a:pt x="539" y="230"/>
                  </a:lnTo>
                  <a:lnTo>
                    <a:pt x="539" y="229"/>
                  </a:lnTo>
                  <a:lnTo>
                    <a:pt x="540" y="229"/>
                  </a:lnTo>
                  <a:lnTo>
                    <a:pt x="540" y="228"/>
                  </a:lnTo>
                  <a:lnTo>
                    <a:pt x="540" y="226"/>
                  </a:lnTo>
                  <a:lnTo>
                    <a:pt x="540" y="225"/>
                  </a:lnTo>
                  <a:lnTo>
                    <a:pt x="539" y="225"/>
                  </a:lnTo>
                  <a:lnTo>
                    <a:pt x="539" y="224"/>
                  </a:lnTo>
                  <a:lnTo>
                    <a:pt x="539" y="223"/>
                  </a:lnTo>
                  <a:lnTo>
                    <a:pt x="538" y="223"/>
                  </a:lnTo>
                  <a:lnTo>
                    <a:pt x="537" y="223"/>
                  </a:lnTo>
                  <a:lnTo>
                    <a:pt x="537" y="221"/>
                  </a:lnTo>
                  <a:lnTo>
                    <a:pt x="535" y="221"/>
                  </a:lnTo>
                  <a:lnTo>
                    <a:pt x="534" y="221"/>
                  </a:lnTo>
                  <a:lnTo>
                    <a:pt x="534" y="223"/>
                  </a:lnTo>
                  <a:lnTo>
                    <a:pt x="534" y="224"/>
                  </a:lnTo>
                  <a:lnTo>
                    <a:pt x="535" y="224"/>
                  </a:lnTo>
                  <a:lnTo>
                    <a:pt x="535" y="225"/>
                  </a:lnTo>
                  <a:lnTo>
                    <a:pt x="535" y="226"/>
                  </a:lnTo>
                  <a:lnTo>
                    <a:pt x="534" y="226"/>
                  </a:lnTo>
                  <a:lnTo>
                    <a:pt x="534" y="228"/>
                  </a:lnTo>
                  <a:lnTo>
                    <a:pt x="533" y="228"/>
                  </a:lnTo>
                  <a:lnTo>
                    <a:pt x="533" y="229"/>
                  </a:lnTo>
                  <a:lnTo>
                    <a:pt x="533" y="230"/>
                  </a:lnTo>
                  <a:lnTo>
                    <a:pt x="533" y="232"/>
                  </a:lnTo>
                  <a:lnTo>
                    <a:pt x="533" y="233"/>
                  </a:lnTo>
                  <a:lnTo>
                    <a:pt x="534" y="233"/>
                  </a:lnTo>
                  <a:lnTo>
                    <a:pt x="534" y="234"/>
                  </a:lnTo>
                  <a:lnTo>
                    <a:pt x="533" y="234"/>
                  </a:lnTo>
                  <a:lnTo>
                    <a:pt x="533" y="235"/>
                  </a:lnTo>
                  <a:lnTo>
                    <a:pt x="531" y="235"/>
                  </a:lnTo>
                  <a:lnTo>
                    <a:pt x="531" y="234"/>
                  </a:lnTo>
                  <a:lnTo>
                    <a:pt x="533" y="234"/>
                  </a:lnTo>
                  <a:lnTo>
                    <a:pt x="533" y="233"/>
                  </a:lnTo>
                  <a:lnTo>
                    <a:pt x="531" y="233"/>
                  </a:lnTo>
                  <a:lnTo>
                    <a:pt x="531" y="232"/>
                  </a:lnTo>
                  <a:lnTo>
                    <a:pt x="531" y="230"/>
                  </a:lnTo>
                  <a:lnTo>
                    <a:pt x="530" y="230"/>
                  </a:lnTo>
                  <a:lnTo>
                    <a:pt x="529" y="230"/>
                  </a:lnTo>
                  <a:lnTo>
                    <a:pt x="527" y="230"/>
                  </a:lnTo>
                  <a:lnTo>
                    <a:pt x="527" y="232"/>
                  </a:lnTo>
                  <a:lnTo>
                    <a:pt x="526" y="232"/>
                  </a:lnTo>
                  <a:lnTo>
                    <a:pt x="526" y="233"/>
                  </a:lnTo>
                  <a:lnTo>
                    <a:pt x="526" y="233"/>
                  </a:lnTo>
                  <a:lnTo>
                    <a:pt x="525" y="233"/>
                  </a:lnTo>
                  <a:lnTo>
                    <a:pt x="524" y="233"/>
                  </a:lnTo>
                  <a:lnTo>
                    <a:pt x="524" y="234"/>
                  </a:lnTo>
                  <a:lnTo>
                    <a:pt x="524" y="235"/>
                  </a:lnTo>
                  <a:lnTo>
                    <a:pt x="524" y="237"/>
                  </a:lnTo>
                  <a:lnTo>
                    <a:pt x="522" y="237"/>
                  </a:lnTo>
                  <a:lnTo>
                    <a:pt x="522" y="238"/>
                  </a:lnTo>
                  <a:lnTo>
                    <a:pt x="521" y="238"/>
                  </a:lnTo>
                  <a:lnTo>
                    <a:pt x="520" y="238"/>
                  </a:lnTo>
                  <a:lnTo>
                    <a:pt x="518" y="238"/>
                  </a:lnTo>
                  <a:lnTo>
                    <a:pt x="518" y="239"/>
                  </a:lnTo>
                  <a:lnTo>
                    <a:pt x="518" y="241"/>
                  </a:lnTo>
                  <a:lnTo>
                    <a:pt x="517" y="241"/>
                  </a:lnTo>
                  <a:lnTo>
                    <a:pt x="517" y="242"/>
                  </a:lnTo>
                  <a:lnTo>
                    <a:pt x="516" y="242"/>
                  </a:lnTo>
                  <a:lnTo>
                    <a:pt x="516" y="243"/>
                  </a:lnTo>
                  <a:lnTo>
                    <a:pt x="515" y="243"/>
                  </a:lnTo>
                  <a:lnTo>
                    <a:pt x="515" y="244"/>
                  </a:lnTo>
                  <a:lnTo>
                    <a:pt x="513" y="244"/>
                  </a:lnTo>
                  <a:lnTo>
                    <a:pt x="513" y="246"/>
                  </a:lnTo>
                  <a:lnTo>
                    <a:pt x="512" y="246"/>
                  </a:lnTo>
                  <a:lnTo>
                    <a:pt x="512" y="247"/>
                  </a:lnTo>
                  <a:lnTo>
                    <a:pt x="512" y="248"/>
                  </a:lnTo>
                  <a:lnTo>
                    <a:pt x="513" y="248"/>
                  </a:lnTo>
                  <a:lnTo>
                    <a:pt x="513" y="248"/>
                  </a:lnTo>
                  <a:lnTo>
                    <a:pt x="513" y="250"/>
                  </a:lnTo>
                  <a:lnTo>
                    <a:pt x="513" y="251"/>
                  </a:lnTo>
                  <a:lnTo>
                    <a:pt x="512" y="251"/>
                  </a:lnTo>
                  <a:lnTo>
                    <a:pt x="512" y="250"/>
                  </a:lnTo>
                  <a:lnTo>
                    <a:pt x="512" y="248"/>
                  </a:lnTo>
                  <a:lnTo>
                    <a:pt x="512" y="248"/>
                  </a:lnTo>
                  <a:lnTo>
                    <a:pt x="511" y="248"/>
                  </a:lnTo>
                  <a:lnTo>
                    <a:pt x="511" y="247"/>
                  </a:lnTo>
                  <a:lnTo>
                    <a:pt x="511" y="246"/>
                  </a:lnTo>
                  <a:lnTo>
                    <a:pt x="511" y="244"/>
                  </a:lnTo>
                  <a:lnTo>
                    <a:pt x="512" y="244"/>
                  </a:lnTo>
                  <a:lnTo>
                    <a:pt x="512" y="243"/>
                  </a:lnTo>
                  <a:lnTo>
                    <a:pt x="513" y="243"/>
                  </a:lnTo>
                  <a:lnTo>
                    <a:pt x="513" y="242"/>
                  </a:lnTo>
                  <a:lnTo>
                    <a:pt x="515" y="242"/>
                  </a:lnTo>
                  <a:lnTo>
                    <a:pt x="515" y="241"/>
                  </a:lnTo>
                  <a:lnTo>
                    <a:pt x="516" y="241"/>
                  </a:lnTo>
                  <a:lnTo>
                    <a:pt x="516" y="239"/>
                  </a:lnTo>
                  <a:lnTo>
                    <a:pt x="517" y="239"/>
                  </a:lnTo>
                  <a:lnTo>
                    <a:pt x="517" y="238"/>
                  </a:lnTo>
                  <a:lnTo>
                    <a:pt x="518" y="238"/>
                  </a:lnTo>
                  <a:lnTo>
                    <a:pt x="518" y="237"/>
                  </a:lnTo>
                  <a:lnTo>
                    <a:pt x="520" y="237"/>
                  </a:lnTo>
                  <a:lnTo>
                    <a:pt x="521" y="237"/>
                  </a:lnTo>
                  <a:lnTo>
                    <a:pt x="521" y="235"/>
                  </a:lnTo>
                  <a:lnTo>
                    <a:pt x="522" y="235"/>
                  </a:lnTo>
                  <a:lnTo>
                    <a:pt x="522" y="234"/>
                  </a:lnTo>
                  <a:lnTo>
                    <a:pt x="521" y="234"/>
                  </a:lnTo>
                  <a:lnTo>
                    <a:pt x="521" y="233"/>
                  </a:lnTo>
                  <a:lnTo>
                    <a:pt x="520" y="233"/>
                  </a:lnTo>
                  <a:lnTo>
                    <a:pt x="518" y="233"/>
                  </a:lnTo>
                  <a:lnTo>
                    <a:pt x="518" y="234"/>
                  </a:lnTo>
                  <a:lnTo>
                    <a:pt x="517" y="234"/>
                  </a:lnTo>
                  <a:lnTo>
                    <a:pt x="517" y="235"/>
                  </a:lnTo>
                  <a:lnTo>
                    <a:pt x="516" y="235"/>
                  </a:lnTo>
                  <a:lnTo>
                    <a:pt x="516" y="237"/>
                  </a:lnTo>
                  <a:lnTo>
                    <a:pt x="515" y="237"/>
                  </a:lnTo>
                  <a:lnTo>
                    <a:pt x="515" y="238"/>
                  </a:lnTo>
                  <a:lnTo>
                    <a:pt x="513" y="238"/>
                  </a:lnTo>
                  <a:lnTo>
                    <a:pt x="512" y="238"/>
                  </a:lnTo>
                  <a:lnTo>
                    <a:pt x="512" y="239"/>
                  </a:lnTo>
                  <a:lnTo>
                    <a:pt x="511" y="239"/>
                  </a:lnTo>
                  <a:lnTo>
                    <a:pt x="509" y="239"/>
                  </a:lnTo>
                  <a:lnTo>
                    <a:pt x="509" y="241"/>
                  </a:lnTo>
                  <a:lnTo>
                    <a:pt x="508" y="241"/>
                  </a:lnTo>
                  <a:lnTo>
                    <a:pt x="508" y="242"/>
                  </a:lnTo>
                  <a:lnTo>
                    <a:pt x="508" y="243"/>
                  </a:lnTo>
                  <a:lnTo>
                    <a:pt x="507" y="243"/>
                  </a:lnTo>
                  <a:lnTo>
                    <a:pt x="506" y="243"/>
                  </a:lnTo>
                  <a:lnTo>
                    <a:pt x="506" y="242"/>
                  </a:lnTo>
                  <a:lnTo>
                    <a:pt x="507" y="242"/>
                  </a:lnTo>
                  <a:lnTo>
                    <a:pt x="507" y="241"/>
                  </a:lnTo>
                  <a:lnTo>
                    <a:pt x="508" y="241"/>
                  </a:lnTo>
                  <a:lnTo>
                    <a:pt x="508" y="239"/>
                  </a:lnTo>
                  <a:lnTo>
                    <a:pt x="509" y="239"/>
                  </a:lnTo>
                  <a:lnTo>
                    <a:pt x="509" y="238"/>
                  </a:lnTo>
                  <a:lnTo>
                    <a:pt x="511" y="238"/>
                  </a:lnTo>
                  <a:lnTo>
                    <a:pt x="512" y="238"/>
                  </a:lnTo>
                  <a:lnTo>
                    <a:pt x="512" y="237"/>
                  </a:lnTo>
                  <a:lnTo>
                    <a:pt x="513" y="237"/>
                  </a:lnTo>
                  <a:lnTo>
                    <a:pt x="515" y="237"/>
                  </a:lnTo>
                  <a:lnTo>
                    <a:pt x="515" y="235"/>
                  </a:lnTo>
                  <a:lnTo>
                    <a:pt x="515" y="234"/>
                  </a:lnTo>
                  <a:lnTo>
                    <a:pt x="513" y="234"/>
                  </a:lnTo>
                  <a:lnTo>
                    <a:pt x="512" y="234"/>
                  </a:lnTo>
                  <a:lnTo>
                    <a:pt x="511" y="234"/>
                  </a:lnTo>
                  <a:lnTo>
                    <a:pt x="511" y="235"/>
                  </a:lnTo>
                  <a:lnTo>
                    <a:pt x="509" y="235"/>
                  </a:lnTo>
                  <a:lnTo>
                    <a:pt x="508" y="235"/>
                  </a:lnTo>
                  <a:lnTo>
                    <a:pt x="507" y="235"/>
                  </a:lnTo>
                  <a:lnTo>
                    <a:pt x="506" y="235"/>
                  </a:lnTo>
                  <a:lnTo>
                    <a:pt x="504" y="235"/>
                  </a:lnTo>
                  <a:lnTo>
                    <a:pt x="503" y="235"/>
                  </a:lnTo>
                  <a:lnTo>
                    <a:pt x="503" y="234"/>
                  </a:lnTo>
                  <a:lnTo>
                    <a:pt x="504" y="234"/>
                  </a:lnTo>
                  <a:lnTo>
                    <a:pt x="506" y="234"/>
                  </a:lnTo>
                  <a:lnTo>
                    <a:pt x="507" y="234"/>
                  </a:lnTo>
                  <a:lnTo>
                    <a:pt x="508" y="234"/>
                  </a:lnTo>
                  <a:lnTo>
                    <a:pt x="509" y="234"/>
                  </a:lnTo>
                  <a:lnTo>
                    <a:pt x="511" y="234"/>
                  </a:lnTo>
                  <a:lnTo>
                    <a:pt x="511" y="233"/>
                  </a:lnTo>
                  <a:lnTo>
                    <a:pt x="512" y="233"/>
                  </a:lnTo>
                  <a:lnTo>
                    <a:pt x="513" y="233"/>
                  </a:lnTo>
                  <a:lnTo>
                    <a:pt x="515" y="233"/>
                  </a:lnTo>
                  <a:lnTo>
                    <a:pt x="515" y="232"/>
                  </a:lnTo>
                  <a:lnTo>
                    <a:pt x="516" y="232"/>
                  </a:lnTo>
                  <a:lnTo>
                    <a:pt x="517" y="232"/>
                  </a:lnTo>
                  <a:lnTo>
                    <a:pt x="518" y="232"/>
                  </a:lnTo>
                  <a:lnTo>
                    <a:pt x="518" y="230"/>
                  </a:lnTo>
                  <a:lnTo>
                    <a:pt x="518" y="229"/>
                  </a:lnTo>
                  <a:lnTo>
                    <a:pt x="520" y="229"/>
                  </a:lnTo>
                  <a:lnTo>
                    <a:pt x="520" y="228"/>
                  </a:lnTo>
                  <a:lnTo>
                    <a:pt x="518" y="228"/>
                  </a:lnTo>
                  <a:lnTo>
                    <a:pt x="518" y="226"/>
                  </a:lnTo>
                  <a:lnTo>
                    <a:pt x="518" y="225"/>
                  </a:lnTo>
                  <a:lnTo>
                    <a:pt x="517" y="225"/>
                  </a:lnTo>
                  <a:lnTo>
                    <a:pt x="517" y="224"/>
                  </a:lnTo>
                  <a:lnTo>
                    <a:pt x="516" y="224"/>
                  </a:lnTo>
                  <a:lnTo>
                    <a:pt x="515" y="224"/>
                  </a:lnTo>
                  <a:lnTo>
                    <a:pt x="513" y="224"/>
                  </a:lnTo>
                  <a:lnTo>
                    <a:pt x="513" y="225"/>
                  </a:lnTo>
                  <a:lnTo>
                    <a:pt x="512" y="225"/>
                  </a:lnTo>
                  <a:lnTo>
                    <a:pt x="512" y="226"/>
                  </a:lnTo>
                  <a:lnTo>
                    <a:pt x="511" y="226"/>
                  </a:lnTo>
                  <a:lnTo>
                    <a:pt x="511" y="225"/>
                  </a:lnTo>
                  <a:lnTo>
                    <a:pt x="512" y="225"/>
                  </a:lnTo>
                  <a:lnTo>
                    <a:pt x="512" y="224"/>
                  </a:lnTo>
                  <a:lnTo>
                    <a:pt x="513" y="224"/>
                  </a:lnTo>
                  <a:lnTo>
                    <a:pt x="513" y="223"/>
                  </a:lnTo>
                  <a:lnTo>
                    <a:pt x="512" y="223"/>
                  </a:lnTo>
                  <a:lnTo>
                    <a:pt x="512" y="221"/>
                  </a:lnTo>
                  <a:lnTo>
                    <a:pt x="513" y="221"/>
                  </a:lnTo>
                  <a:lnTo>
                    <a:pt x="513" y="220"/>
                  </a:lnTo>
                  <a:lnTo>
                    <a:pt x="512" y="220"/>
                  </a:lnTo>
                  <a:lnTo>
                    <a:pt x="512" y="219"/>
                  </a:lnTo>
                  <a:lnTo>
                    <a:pt x="512" y="217"/>
                  </a:lnTo>
                  <a:lnTo>
                    <a:pt x="511" y="217"/>
                  </a:lnTo>
                  <a:lnTo>
                    <a:pt x="511" y="217"/>
                  </a:lnTo>
                  <a:lnTo>
                    <a:pt x="509" y="217"/>
                  </a:lnTo>
                  <a:lnTo>
                    <a:pt x="509" y="217"/>
                  </a:lnTo>
                  <a:lnTo>
                    <a:pt x="508" y="217"/>
                  </a:lnTo>
                  <a:lnTo>
                    <a:pt x="508" y="219"/>
                  </a:lnTo>
                  <a:lnTo>
                    <a:pt x="507" y="219"/>
                  </a:lnTo>
                  <a:lnTo>
                    <a:pt x="507" y="217"/>
                  </a:lnTo>
                  <a:lnTo>
                    <a:pt x="507" y="217"/>
                  </a:lnTo>
                  <a:lnTo>
                    <a:pt x="507" y="216"/>
                  </a:lnTo>
                  <a:lnTo>
                    <a:pt x="507" y="215"/>
                  </a:lnTo>
                  <a:lnTo>
                    <a:pt x="506" y="215"/>
                  </a:lnTo>
                  <a:lnTo>
                    <a:pt x="506" y="214"/>
                  </a:lnTo>
                  <a:lnTo>
                    <a:pt x="504" y="214"/>
                  </a:lnTo>
                  <a:lnTo>
                    <a:pt x="504" y="215"/>
                  </a:lnTo>
                  <a:lnTo>
                    <a:pt x="504" y="216"/>
                  </a:lnTo>
                  <a:lnTo>
                    <a:pt x="503" y="216"/>
                  </a:lnTo>
                  <a:lnTo>
                    <a:pt x="503" y="217"/>
                  </a:lnTo>
                  <a:lnTo>
                    <a:pt x="502" y="217"/>
                  </a:lnTo>
                  <a:lnTo>
                    <a:pt x="500" y="217"/>
                  </a:lnTo>
                  <a:lnTo>
                    <a:pt x="502" y="216"/>
                  </a:lnTo>
                  <a:lnTo>
                    <a:pt x="503" y="216"/>
                  </a:lnTo>
                  <a:lnTo>
                    <a:pt x="503" y="215"/>
                  </a:lnTo>
                  <a:lnTo>
                    <a:pt x="503" y="214"/>
                  </a:lnTo>
                  <a:lnTo>
                    <a:pt x="502" y="214"/>
                  </a:lnTo>
                  <a:lnTo>
                    <a:pt x="500" y="214"/>
                  </a:lnTo>
                  <a:lnTo>
                    <a:pt x="500" y="212"/>
                  </a:lnTo>
                  <a:lnTo>
                    <a:pt x="499" y="212"/>
                  </a:lnTo>
                  <a:lnTo>
                    <a:pt x="498" y="212"/>
                  </a:lnTo>
                  <a:lnTo>
                    <a:pt x="498" y="211"/>
                  </a:lnTo>
                  <a:lnTo>
                    <a:pt x="497" y="211"/>
                  </a:lnTo>
                  <a:lnTo>
                    <a:pt x="497" y="212"/>
                  </a:lnTo>
                  <a:lnTo>
                    <a:pt x="495" y="212"/>
                  </a:lnTo>
                  <a:lnTo>
                    <a:pt x="495" y="212"/>
                  </a:lnTo>
                  <a:lnTo>
                    <a:pt x="495" y="214"/>
                  </a:lnTo>
                  <a:lnTo>
                    <a:pt x="495" y="215"/>
                  </a:lnTo>
                  <a:lnTo>
                    <a:pt x="495" y="216"/>
                  </a:lnTo>
                  <a:lnTo>
                    <a:pt x="494" y="216"/>
                  </a:lnTo>
                  <a:lnTo>
                    <a:pt x="493" y="216"/>
                  </a:lnTo>
                  <a:lnTo>
                    <a:pt x="491" y="216"/>
                  </a:lnTo>
                  <a:lnTo>
                    <a:pt x="491" y="217"/>
                  </a:lnTo>
                  <a:lnTo>
                    <a:pt x="491" y="217"/>
                  </a:lnTo>
                  <a:lnTo>
                    <a:pt x="491" y="219"/>
                  </a:lnTo>
                  <a:lnTo>
                    <a:pt x="491" y="220"/>
                  </a:lnTo>
                  <a:lnTo>
                    <a:pt x="490" y="220"/>
                  </a:lnTo>
                  <a:lnTo>
                    <a:pt x="490" y="221"/>
                  </a:lnTo>
                  <a:lnTo>
                    <a:pt x="490" y="223"/>
                  </a:lnTo>
                  <a:lnTo>
                    <a:pt x="490" y="224"/>
                  </a:lnTo>
                  <a:lnTo>
                    <a:pt x="489" y="224"/>
                  </a:lnTo>
                  <a:lnTo>
                    <a:pt x="489" y="223"/>
                  </a:lnTo>
                  <a:lnTo>
                    <a:pt x="489" y="221"/>
                  </a:lnTo>
                  <a:lnTo>
                    <a:pt x="489" y="220"/>
                  </a:lnTo>
                  <a:lnTo>
                    <a:pt x="489" y="219"/>
                  </a:lnTo>
                  <a:lnTo>
                    <a:pt x="490" y="219"/>
                  </a:lnTo>
                  <a:lnTo>
                    <a:pt x="490" y="217"/>
                  </a:lnTo>
                  <a:lnTo>
                    <a:pt x="490" y="217"/>
                  </a:lnTo>
                  <a:lnTo>
                    <a:pt x="490" y="216"/>
                  </a:lnTo>
                  <a:lnTo>
                    <a:pt x="489" y="216"/>
                  </a:lnTo>
                  <a:lnTo>
                    <a:pt x="489" y="217"/>
                  </a:lnTo>
                  <a:lnTo>
                    <a:pt x="489" y="217"/>
                  </a:lnTo>
                  <a:lnTo>
                    <a:pt x="488" y="217"/>
                  </a:lnTo>
                  <a:lnTo>
                    <a:pt x="488" y="217"/>
                  </a:lnTo>
                  <a:lnTo>
                    <a:pt x="488" y="216"/>
                  </a:lnTo>
                  <a:lnTo>
                    <a:pt x="488" y="215"/>
                  </a:lnTo>
                  <a:lnTo>
                    <a:pt x="489" y="215"/>
                  </a:lnTo>
                  <a:lnTo>
                    <a:pt x="489" y="214"/>
                  </a:lnTo>
                  <a:lnTo>
                    <a:pt x="489" y="212"/>
                  </a:lnTo>
                  <a:lnTo>
                    <a:pt x="489" y="211"/>
                  </a:lnTo>
                  <a:lnTo>
                    <a:pt x="489" y="210"/>
                  </a:lnTo>
                  <a:lnTo>
                    <a:pt x="489" y="208"/>
                  </a:lnTo>
                  <a:lnTo>
                    <a:pt x="490" y="208"/>
                  </a:lnTo>
                  <a:lnTo>
                    <a:pt x="490" y="207"/>
                  </a:lnTo>
                  <a:lnTo>
                    <a:pt x="491" y="207"/>
                  </a:lnTo>
                  <a:lnTo>
                    <a:pt x="491" y="206"/>
                  </a:lnTo>
                  <a:lnTo>
                    <a:pt x="491" y="204"/>
                  </a:lnTo>
                  <a:lnTo>
                    <a:pt x="490" y="204"/>
                  </a:lnTo>
                  <a:lnTo>
                    <a:pt x="489" y="204"/>
                  </a:lnTo>
                  <a:lnTo>
                    <a:pt x="488" y="204"/>
                  </a:lnTo>
                  <a:lnTo>
                    <a:pt x="486" y="204"/>
                  </a:lnTo>
                  <a:lnTo>
                    <a:pt x="486" y="203"/>
                  </a:lnTo>
                  <a:lnTo>
                    <a:pt x="485" y="203"/>
                  </a:lnTo>
                  <a:lnTo>
                    <a:pt x="485" y="204"/>
                  </a:lnTo>
                  <a:lnTo>
                    <a:pt x="484" y="204"/>
                  </a:lnTo>
                  <a:lnTo>
                    <a:pt x="484" y="206"/>
                  </a:lnTo>
                  <a:lnTo>
                    <a:pt x="484" y="207"/>
                  </a:lnTo>
                  <a:lnTo>
                    <a:pt x="482" y="207"/>
                  </a:lnTo>
                  <a:lnTo>
                    <a:pt x="481" y="207"/>
                  </a:lnTo>
                  <a:lnTo>
                    <a:pt x="481" y="208"/>
                  </a:lnTo>
                  <a:lnTo>
                    <a:pt x="482" y="208"/>
                  </a:lnTo>
                  <a:lnTo>
                    <a:pt x="484" y="208"/>
                  </a:lnTo>
                  <a:lnTo>
                    <a:pt x="484" y="210"/>
                  </a:lnTo>
                  <a:lnTo>
                    <a:pt x="484" y="211"/>
                  </a:lnTo>
                  <a:lnTo>
                    <a:pt x="482" y="211"/>
                  </a:lnTo>
                  <a:lnTo>
                    <a:pt x="482" y="212"/>
                  </a:lnTo>
                  <a:lnTo>
                    <a:pt x="481" y="212"/>
                  </a:lnTo>
                  <a:lnTo>
                    <a:pt x="481" y="214"/>
                  </a:lnTo>
                  <a:lnTo>
                    <a:pt x="480" y="214"/>
                  </a:lnTo>
                  <a:lnTo>
                    <a:pt x="480" y="215"/>
                  </a:lnTo>
                  <a:lnTo>
                    <a:pt x="480" y="216"/>
                  </a:lnTo>
                  <a:lnTo>
                    <a:pt x="481" y="217"/>
                  </a:lnTo>
                  <a:lnTo>
                    <a:pt x="480" y="217"/>
                  </a:lnTo>
                  <a:lnTo>
                    <a:pt x="480" y="217"/>
                  </a:lnTo>
                  <a:lnTo>
                    <a:pt x="481" y="219"/>
                  </a:lnTo>
                  <a:lnTo>
                    <a:pt x="481" y="220"/>
                  </a:lnTo>
                  <a:lnTo>
                    <a:pt x="480" y="220"/>
                  </a:lnTo>
                  <a:lnTo>
                    <a:pt x="480" y="221"/>
                  </a:lnTo>
                  <a:lnTo>
                    <a:pt x="481" y="221"/>
                  </a:lnTo>
                  <a:lnTo>
                    <a:pt x="482" y="221"/>
                  </a:lnTo>
                  <a:lnTo>
                    <a:pt x="482" y="223"/>
                  </a:lnTo>
                  <a:lnTo>
                    <a:pt x="481" y="223"/>
                  </a:lnTo>
                  <a:lnTo>
                    <a:pt x="480" y="223"/>
                  </a:lnTo>
                  <a:lnTo>
                    <a:pt x="480" y="221"/>
                  </a:lnTo>
                  <a:lnTo>
                    <a:pt x="479" y="221"/>
                  </a:lnTo>
                  <a:lnTo>
                    <a:pt x="479" y="220"/>
                  </a:lnTo>
                  <a:lnTo>
                    <a:pt x="480" y="220"/>
                  </a:lnTo>
                  <a:lnTo>
                    <a:pt x="480" y="219"/>
                  </a:lnTo>
                  <a:lnTo>
                    <a:pt x="480" y="217"/>
                  </a:lnTo>
                  <a:lnTo>
                    <a:pt x="479" y="217"/>
                  </a:lnTo>
                  <a:lnTo>
                    <a:pt x="479" y="217"/>
                  </a:lnTo>
                  <a:lnTo>
                    <a:pt x="480" y="217"/>
                  </a:lnTo>
                  <a:lnTo>
                    <a:pt x="480" y="216"/>
                  </a:lnTo>
                  <a:lnTo>
                    <a:pt x="479" y="216"/>
                  </a:lnTo>
                  <a:lnTo>
                    <a:pt x="479" y="215"/>
                  </a:lnTo>
                  <a:lnTo>
                    <a:pt x="479" y="214"/>
                  </a:lnTo>
                  <a:lnTo>
                    <a:pt x="479" y="212"/>
                  </a:lnTo>
                  <a:lnTo>
                    <a:pt x="480" y="212"/>
                  </a:lnTo>
                  <a:lnTo>
                    <a:pt x="480" y="211"/>
                  </a:lnTo>
                  <a:lnTo>
                    <a:pt x="481" y="211"/>
                  </a:lnTo>
                  <a:lnTo>
                    <a:pt x="481" y="210"/>
                  </a:lnTo>
                  <a:lnTo>
                    <a:pt x="481" y="208"/>
                  </a:lnTo>
                  <a:lnTo>
                    <a:pt x="480" y="208"/>
                  </a:lnTo>
                  <a:lnTo>
                    <a:pt x="480" y="210"/>
                  </a:lnTo>
                  <a:lnTo>
                    <a:pt x="479" y="210"/>
                  </a:lnTo>
                  <a:lnTo>
                    <a:pt x="479" y="211"/>
                  </a:lnTo>
                  <a:lnTo>
                    <a:pt x="477" y="211"/>
                  </a:lnTo>
                  <a:lnTo>
                    <a:pt x="476" y="211"/>
                  </a:lnTo>
                  <a:lnTo>
                    <a:pt x="475" y="211"/>
                  </a:lnTo>
                  <a:lnTo>
                    <a:pt x="473" y="211"/>
                  </a:lnTo>
                  <a:lnTo>
                    <a:pt x="473" y="212"/>
                  </a:lnTo>
                  <a:lnTo>
                    <a:pt x="473" y="214"/>
                  </a:lnTo>
                  <a:lnTo>
                    <a:pt x="473" y="215"/>
                  </a:lnTo>
                  <a:lnTo>
                    <a:pt x="472" y="215"/>
                  </a:lnTo>
                  <a:lnTo>
                    <a:pt x="472" y="216"/>
                  </a:lnTo>
                  <a:lnTo>
                    <a:pt x="473" y="216"/>
                  </a:lnTo>
                  <a:lnTo>
                    <a:pt x="473" y="217"/>
                  </a:lnTo>
                  <a:lnTo>
                    <a:pt x="473" y="217"/>
                  </a:lnTo>
                  <a:lnTo>
                    <a:pt x="475" y="217"/>
                  </a:lnTo>
                  <a:lnTo>
                    <a:pt x="475" y="219"/>
                  </a:lnTo>
                  <a:lnTo>
                    <a:pt x="473" y="219"/>
                  </a:lnTo>
                  <a:lnTo>
                    <a:pt x="473" y="220"/>
                  </a:lnTo>
                  <a:lnTo>
                    <a:pt x="473" y="221"/>
                  </a:lnTo>
                  <a:lnTo>
                    <a:pt x="472" y="221"/>
                  </a:lnTo>
                  <a:lnTo>
                    <a:pt x="472" y="223"/>
                  </a:lnTo>
                  <a:lnTo>
                    <a:pt x="472" y="224"/>
                  </a:lnTo>
                  <a:lnTo>
                    <a:pt x="473" y="224"/>
                  </a:lnTo>
                  <a:lnTo>
                    <a:pt x="473" y="225"/>
                  </a:lnTo>
                  <a:lnTo>
                    <a:pt x="473" y="226"/>
                  </a:lnTo>
                  <a:lnTo>
                    <a:pt x="475" y="226"/>
                  </a:lnTo>
                  <a:lnTo>
                    <a:pt x="475" y="228"/>
                  </a:lnTo>
                  <a:lnTo>
                    <a:pt x="475" y="229"/>
                  </a:lnTo>
                  <a:lnTo>
                    <a:pt x="475" y="230"/>
                  </a:lnTo>
                  <a:lnTo>
                    <a:pt x="475" y="232"/>
                  </a:lnTo>
                  <a:lnTo>
                    <a:pt x="473" y="232"/>
                  </a:lnTo>
                  <a:lnTo>
                    <a:pt x="473" y="230"/>
                  </a:lnTo>
                  <a:lnTo>
                    <a:pt x="473" y="229"/>
                  </a:lnTo>
                  <a:lnTo>
                    <a:pt x="473" y="228"/>
                  </a:lnTo>
                  <a:lnTo>
                    <a:pt x="472" y="228"/>
                  </a:lnTo>
                  <a:lnTo>
                    <a:pt x="472" y="226"/>
                  </a:lnTo>
                  <a:lnTo>
                    <a:pt x="472" y="225"/>
                  </a:lnTo>
                  <a:lnTo>
                    <a:pt x="472" y="224"/>
                  </a:lnTo>
                  <a:lnTo>
                    <a:pt x="471" y="224"/>
                  </a:lnTo>
                  <a:lnTo>
                    <a:pt x="471" y="223"/>
                  </a:lnTo>
                  <a:lnTo>
                    <a:pt x="471" y="221"/>
                  </a:lnTo>
                  <a:lnTo>
                    <a:pt x="471" y="220"/>
                  </a:lnTo>
                  <a:lnTo>
                    <a:pt x="471" y="219"/>
                  </a:lnTo>
                  <a:lnTo>
                    <a:pt x="471" y="217"/>
                  </a:lnTo>
                  <a:lnTo>
                    <a:pt x="470" y="217"/>
                  </a:lnTo>
                  <a:lnTo>
                    <a:pt x="470" y="217"/>
                  </a:lnTo>
                  <a:lnTo>
                    <a:pt x="468" y="217"/>
                  </a:lnTo>
                  <a:lnTo>
                    <a:pt x="467" y="217"/>
                  </a:lnTo>
                  <a:lnTo>
                    <a:pt x="467" y="216"/>
                  </a:lnTo>
                  <a:lnTo>
                    <a:pt x="467" y="215"/>
                  </a:lnTo>
                  <a:lnTo>
                    <a:pt x="468" y="215"/>
                  </a:lnTo>
                  <a:lnTo>
                    <a:pt x="468" y="214"/>
                  </a:lnTo>
                  <a:lnTo>
                    <a:pt x="468" y="212"/>
                  </a:lnTo>
                  <a:lnTo>
                    <a:pt x="468" y="211"/>
                  </a:lnTo>
                  <a:lnTo>
                    <a:pt x="467" y="211"/>
                  </a:lnTo>
                  <a:lnTo>
                    <a:pt x="467" y="212"/>
                  </a:lnTo>
                  <a:lnTo>
                    <a:pt x="467" y="214"/>
                  </a:lnTo>
                  <a:lnTo>
                    <a:pt x="466" y="214"/>
                  </a:lnTo>
                  <a:lnTo>
                    <a:pt x="466" y="215"/>
                  </a:lnTo>
                  <a:lnTo>
                    <a:pt x="466" y="216"/>
                  </a:lnTo>
                  <a:lnTo>
                    <a:pt x="466" y="217"/>
                  </a:lnTo>
                  <a:lnTo>
                    <a:pt x="464" y="217"/>
                  </a:lnTo>
                  <a:lnTo>
                    <a:pt x="464" y="217"/>
                  </a:lnTo>
                  <a:lnTo>
                    <a:pt x="464" y="217"/>
                  </a:lnTo>
                  <a:lnTo>
                    <a:pt x="464" y="219"/>
                  </a:lnTo>
                  <a:lnTo>
                    <a:pt x="464" y="220"/>
                  </a:lnTo>
                  <a:lnTo>
                    <a:pt x="464" y="221"/>
                  </a:lnTo>
                  <a:lnTo>
                    <a:pt x="464" y="223"/>
                  </a:lnTo>
                  <a:lnTo>
                    <a:pt x="464" y="223"/>
                  </a:lnTo>
                  <a:lnTo>
                    <a:pt x="464" y="224"/>
                  </a:lnTo>
                  <a:lnTo>
                    <a:pt x="464" y="225"/>
                  </a:lnTo>
                  <a:lnTo>
                    <a:pt x="464" y="225"/>
                  </a:lnTo>
                  <a:lnTo>
                    <a:pt x="463" y="225"/>
                  </a:lnTo>
                  <a:lnTo>
                    <a:pt x="463" y="226"/>
                  </a:lnTo>
                  <a:lnTo>
                    <a:pt x="462" y="226"/>
                  </a:lnTo>
                  <a:lnTo>
                    <a:pt x="461" y="226"/>
                  </a:lnTo>
                  <a:lnTo>
                    <a:pt x="461" y="225"/>
                  </a:lnTo>
                  <a:lnTo>
                    <a:pt x="462" y="225"/>
                  </a:lnTo>
                  <a:lnTo>
                    <a:pt x="463" y="225"/>
                  </a:lnTo>
                  <a:lnTo>
                    <a:pt x="463" y="224"/>
                  </a:lnTo>
                  <a:lnTo>
                    <a:pt x="464" y="224"/>
                  </a:lnTo>
                  <a:lnTo>
                    <a:pt x="464" y="223"/>
                  </a:lnTo>
                  <a:lnTo>
                    <a:pt x="463" y="223"/>
                  </a:lnTo>
                  <a:lnTo>
                    <a:pt x="463" y="221"/>
                  </a:lnTo>
                  <a:lnTo>
                    <a:pt x="463" y="220"/>
                  </a:lnTo>
                  <a:lnTo>
                    <a:pt x="463" y="219"/>
                  </a:lnTo>
                  <a:lnTo>
                    <a:pt x="463" y="217"/>
                  </a:lnTo>
                  <a:lnTo>
                    <a:pt x="463" y="217"/>
                  </a:lnTo>
                  <a:lnTo>
                    <a:pt x="463" y="216"/>
                  </a:lnTo>
                  <a:lnTo>
                    <a:pt x="464" y="216"/>
                  </a:lnTo>
                  <a:lnTo>
                    <a:pt x="464" y="215"/>
                  </a:lnTo>
                  <a:lnTo>
                    <a:pt x="463" y="215"/>
                  </a:lnTo>
                  <a:lnTo>
                    <a:pt x="463" y="214"/>
                  </a:lnTo>
                  <a:lnTo>
                    <a:pt x="462" y="214"/>
                  </a:lnTo>
                  <a:lnTo>
                    <a:pt x="462" y="212"/>
                  </a:lnTo>
                  <a:lnTo>
                    <a:pt x="461" y="212"/>
                  </a:lnTo>
                  <a:lnTo>
                    <a:pt x="461" y="214"/>
                  </a:lnTo>
                  <a:lnTo>
                    <a:pt x="461" y="215"/>
                  </a:lnTo>
                  <a:lnTo>
                    <a:pt x="459" y="215"/>
                  </a:lnTo>
                  <a:lnTo>
                    <a:pt x="458" y="215"/>
                  </a:lnTo>
                  <a:lnTo>
                    <a:pt x="458" y="214"/>
                  </a:lnTo>
                  <a:lnTo>
                    <a:pt x="459" y="214"/>
                  </a:lnTo>
                  <a:lnTo>
                    <a:pt x="459" y="212"/>
                  </a:lnTo>
                  <a:lnTo>
                    <a:pt x="459" y="211"/>
                  </a:lnTo>
                  <a:lnTo>
                    <a:pt x="458" y="211"/>
                  </a:lnTo>
                  <a:lnTo>
                    <a:pt x="457" y="211"/>
                  </a:lnTo>
                  <a:lnTo>
                    <a:pt x="455" y="211"/>
                  </a:lnTo>
                  <a:lnTo>
                    <a:pt x="454" y="211"/>
                  </a:lnTo>
                  <a:lnTo>
                    <a:pt x="454" y="212"/>
                  </a:lnTo>
                  <a:lnTo>
                    <a:pt x="454" y="214"/>
                  </a:lnTo>
                  <a:lnTo>
                    <a:pt x="454" y="215"/>
                  </a:lnTo>
                  <a:lnTo>
                    <a:pt x="455" y="216"/>
                  </a:lnTo>
                  <a:lnTo>
                    <a:pt x="455" y="217"/>
                  </a:lnTo>
                  <a:lnTo>
                    <a:pt x="455" y="217"/>
                  </a:lnTo>
                  <a:lnTo>
                    <a:pt x="455" y="219"/>
                  </a:lnTo>
                  <a:lnTo>
                    <a:pt x="455" y="220"/>
                  </a:lnTo>
                  <a:lnTo>
                    <a:pt x="454" y="220"/>
                  </a:lnTo>
                  <a:lnTo>
                    <a:pt x="455" y="219"/>
                  </a:lnTo>
                  <a:lnTo>
                    <a:pt x="454" y="219"/>
                  </a:lnTo>
                  <a:lnTo>
                    <a:pt x="454" y="217"/>
                  </a:lnTo>
                  <a:lnTo>
                    <a:pt x="454" y="217"/>
                  </a:lnTo>
                  <a:lnTo>
                    <a:pt x="454" y="216"/>
                  </a:lnTo>
                  <a:lnTo>
                    <a:pt x="454" y="215"/>
                  </a:lnTo>
                  <a:lnTo>
                    <a:pt x="453" y="215"/>
                  </a:lnTo>
                  <a:lnTo>
                    <a:pt x="453" y="214"/>
                  </a:lnTo>
                  <a:lnTo>
                    <a:pt x="452" y="214"/>
                  </a:lnTo>
                  <a:lnTo>
                    <a:pt x="452" y="215"/>
                  </a:lnTo>
                  <a:lnTo>
                    <a:pt x="452" y="216"/>
                  </a:lnTo>
                  <a:lnTo>
                    <a:pt x="450" y="216"/>
                  </a:lnTo>
                  <a:lnTo>
                    <a:pt x="450" y="217"/>
                  </a:lnTo>
                  <a:lnTo>
                    <a:pt x="450" y="217"/>
                  </a:lnTo>
                  <a:lnTo>
                    <a:pt x="450" y="219"/>
                  </a:lnTo>
                  <a:lnTo>
                    <a:pt x="450" y="220"/>
                  </a:lnTo>
                  <a:lnTo>
                    <a:pt x="450" y="221"/>
                  </a:lnTo>
                  <a:lnTo>
                    <a:pt x="449" y="221"/>
                  </a:lnTo>
                  <a:lnTo>
                    <a:pt x="449" y="220"/>
                  </a:lnTo>
                  <a:lnTo>
                    <a:pt x="449" y="219"/>
                  </a:lnTo>
                  <a:lnTo>
                    <a:pt x="449" y="217"/>
                  </a:lnTo>
                  <a:lnTo>
                    <a:pt x="449" y="217"/>
                  </a:lnTo>
                  <a:lnTo>
                    <a:pt x="449" y="216"/>
                  </a:lnTo>
                  <a:lnTo>
                    <a:pt x="450" y="216"/>
                  </a:lnTo>
                  <a:lnTo>
                    <a:pt x="450" y="215"/>
                  </a:lnTo>
                  <a:lnTo>
                    <a:pt x="449" y="215"/>
                  </a:lnTo>
                  <a:lnTo>
                    <a:pt x="448" y="215"/>
                  </a:lnTo>
                  <a:lnTo>
                    <a:pt x="448" y="214"/>
                  </a:lnTo>
                  <a:lnTo>
                    <a:pt x="449" y="214"/>
                  </a:lnTo>
                  <a:lnTo>
                    <a:pt x="449" y="212"/>
                  </a:lnTo>
                  <a:lnTo>
                    <a:pt x="450" y="212"/>
                  </a:lnTo>
                  <a:lnTo>
                    <a:pt x="452" y="212"/>
                  </a:lnTo>
                  <a:lnTo>
                    <a:pt x="452" y="211"/>
                  </a:lnTo>
                  <a:lnTo>
                    <a:pt x="453" y="211"/>
                  </a:lnTo>
                  <a:lnTo>
                    <a:pt x="453" y="210"/>
                  </a:lnTo>
                  <a:lnTo>
                    <a:pt x="454" y="210"/>
                  </a:lnTo>
                  <a:lnTo>
                    <a:pt x="455" y="210"/>
                  </a:lnTo>
                  <a:lnTo>
                    <a:pt x="457" y="210"/>
                  </a:lnTo>
                  <a:lnTo>
                    <a:pt x="458" y="210"/>
                  </a:lnTo>
                  <a:lnTo>
                    <a:pt x="459" y="210"/>
                  </a:lnTo>
                  <a:lnTo>
                    <a:pt x="459" y="208"/>
                  </a:lnTo>
                  <a:lnTo>
                    <a:pt x="459" y="207"/>
                  </a:lnTo>
                  <a:lnTo>
                    <a:pt x="459" y="206"/>
                  </a:lnTo>
                  <a:lnTo>
                    <a:pt x="458" y="206"/>
                  </a:lnTo>
                  <a:lnTo>
                    <a:pt x="458" y="204"/>
                  </a:lnTo>
                  <a:lnTo>
                    <a:pt x="459" y="204"/>
                  </a:lnTo>
                  <a:lnTo>
                    <a:pt x="459" y="203"/>
                  </a:lnTo>
                  <a:lnTo>
                    <a:pt x="458" y="203"/>
                  </a:lnTo>
                  <a:lnTo>
                    <a:pt x="457" y="203"/>
                  </a:lnTo>
                  <a:lnTo>
                    <a:pt x="457" y="204"/>
                  </a:lnTo>
                  <a:lnTo>
                    <a:pt x="457" y="206"/>
                  </a:lnTo>
                  <a:lnTo>
                    <a:pt x="455" y="206"/>
                  </a:lnTo>
                  <a:lnTo>
                    <a:pt x="455" y="207"/>
                  </a:lnTo>
                  <a:lnTo>
                    <a:pt x="454" y="207"/>
                  </a:lnTo>
                  <a:lnTo>
                    <a:pt x="454" y="208"/>
                  </a:lnTo>
                  <a:lnTo>
                    <a:pt x="453" y="208"/>
                  </a:lnTo>
                  <a:lnTo>
                    <a:pt x="452" y="208"/>
                  </a:lnTo>
                  <a:lnTo>
                    <a:pt x="452" y="210"/>
                  </a:lnTo>
                  <a:lnTo>
                    <a:pt x="450" y="210"/>
                  </a:lnTo>
                  <a:lnTo>
                    <a:pt x="450" y="211"/>
                  </a:lnTo>
                  <a:lnTo>
                    <a:pt x="449" y="211"/>
                  </a:lnTo>
                  <a:lnTo>
                    <a:pt x="449" y="210"/>
                  </a:lnTo>
                  <a:lnTo>
                    <a:pt x="449" y="208"/>
                  </a:lnTo>
                  <a:lnTo>
                    <a:pt x="448" y="208"/>
                  </a:lnTo>
                  <a:lnTo>
                    <a:pt x="446" y="208"/>
                  </a:lnTo>
                  <a:lnTo>
                    <a:pt x="445" y="208"/>
                  </a:lnTo>
                  <a:lnTo>
                    <a:pt x="444" y="208"/>
                  </a:lnTo>
                  <a:lnTo>
                    <a:pt x="443" y="208"/>
                  </a:lnTo>
                  <a:lnTo>
                    <a:pt x="441" y="208"/>
                  </a:lnTo>
                  <a:lnTo>
                    <a:pt x="441" y="210"/>
                  </a:lnTo>
                  <a:lnTo>
                    <a:pt x="440" y="210"/>
                  </a:lnTo>
                  <a:lnTo>
                    <a:pt x="440" y="211"/>
                  </a:lnTo>
                  <a:lnTo>
                    <a:pt x="440" y="212"/>
                  </a:lnTo>
                  <a:lnTo>
                    <a:pt x="439" y="212"/>
                  </a:lnTo>
                  <a:lnTo>
                    <a:pt x="439" y="211"/>
                  </a:lnTo>
                  <a:lnTo>
                    <a:pt x="439" y="210"/>
                  </a:lnTo>
                  <a:lnTo>
                    <a:pt x="439" y="208"/>
                  </a:lnTo>
                  <a:lnTo>
                    <a:pt x="440" y="208"/>
                  </a:lnTo>
                  <a:lnTo>
                    <a:pt x="440" y="207"/>
                  </a:lnTo>
                  <a:lnTo>
                    <a:pt x="441" y="207"/>
                  </a:lnTo>
                  <a:lnTo>
                    <a:pt x="441" y="206"/>
                  </a:lnTo>
                  <a:lnTo>
                    <a:pt x="440" y="206"/>
                  </a:lnTo>
                  <a:lnTo>
                    <a:pt x="439" y="206"/>
                  </a:lnTo>
                  <a:lnTo>
                    <a:pt x="437" y="206"/>
                  </a:lnTo>
                  <a:lnTo>
                    <a:pt x="436" y="206"/>
                  </a:lnTo>
                  <a:lnTo>
                    <a:pt x="436" y="207"/>
                  </a:lnTo>
                  <a:lnTo>
                    <a:pt x="435" y="207"/>
                  </a:lnTo>
                  <a:lnTo>
                    <a:pt x="434" y="207"/>
                  </a:lnTo>
                  <a:lnTo>
                    <a:pt x="434" y="208"/>
                  </a:lnTo>
                  <a:lnTo>
                    <a:pt x="434" y="210"/>
                  </a:lnTo>
                  <a:lnTo>
                    <a:pt x="434" y="211"/>
                  </a:lnTo>
                  <a:lnTo>
                    <a:pt x="434" y="211"/>
                  </a:lnTo>
                  <a:lnTo>
                    <a:pt x="432" y="211"/>
                  </a:lnTo>
                  <a:lnTo>
                    <a:pt x="431" y="211"/>
                  </a:lnTo>
                  <a:lnTo>
                    <a:pt x="430" y="211"/>
                  </a:lnTo>
                  <a:lnTo>
                    <a:pt x="430" y="212"/>
                  </a:lnTo>
                  <a:lnTo>
                    <a:pt x="430" y="214"/>
                  </a:lnTo>
                  <a:lnTo>
                    <a:pt x="428" y="214"/>
                  </a:lnTo>
                  <a:lnTo>
                    <a:pt x="428" y="212"/>
                  </a:lnTo>
                  <a:lnTo>
                    <a:pt x="428" y="211"/>
                  </a:lnTo>
                  <a:lnTo>
                    <a:pt x="430" y="211"/>
                  </a:lnTo>
                  <a:lnTo>
                    <a:pt x="430" y="210"/>
                  </a:lnTo>
                  <a:lnTo>
                    <a:pt x="431" y="210"/>
                  </a:lnTo>
                  <a:lnTo>
                    <a:pt x="432" y="210"/>
                  </a:lnTo>
                  <a:lnTo>
                    <a:pt x="432" y="208"/>
                  </a:lnTo>
                  <a:lnTo>
                    <a:pt x="434" y="208"/>
                  </a:lnTo>
                  <a:lnTo>
                    <a:pt x="434" y="207"/>
                  </a:lnTo>
                  <a:lnTo>
                    <a:pt x="434" y="206"/>
                  </a:lnTo>
                  <a:lnTo>
                    <a:pt x="434" y="204"/>
                  </a:lnTo>
                  <a:lnTo>
                    <a:pt x="434" y="203"/>
                  </a:lnTo>
                  <a:lnTo>
                    <a:pt x="435" y="203"/>
                  </a:lnTo>
                  <a:lnTo>
                    <a:pt x="435" y="202"/>
                  </a:lnTo>
                  <a:lnTo>
                    <a:pt x="434" y="202"/>
                  </a:lnTo>
                  <a:lnTo>
                    <a:pt x="434" y="201"/>
                  </a:lnTo>
                  <a:lnTo>
                    <a:pt x="434" y="199"/>
                  </a:lnTo>
                  <a:lnTo>
                    <a:pt x="434" y="199"/>
                  </a:lnTo>
                  <a:lnTo>
                    <a:pt x="434" y="201"/>
                  </a:lnTo>
                  <a:lnTo>
                    <a:pt x="432" y="201"/>
                  </a:lnTo>
                  <a:lnTo>
                    <a:pt x="431" y="201"/>
                  </a:lnTo>
                  <a:lnTo>
                    <a:pt x="431" y="202"/>
                  </a:lnTo>
                  <a:lnTo>
                    <a:pt x="430" y="202"/>
                  </a:lnTo>
                  <a:lnTo>
                    <a:pt x="430" y="203"/>
                  </a:lnTo>
                  <a:lnTo>
                    <a:pt x="431" y="203"/>
                  </a:lnTo>
                  <a:lnTo>
                    <a:pt x="431" y="204"/>
                  </a:lnTo>
                  <a:lnTo>
                    <a:pt x="431" y="206"/>
                  </a:lnTo>
                  <a:lnTo>
                    <a:pt x="430" y="206"/>
                  </a:lnTo>
                  <a:lnTo>
                    <a:pt x="431" y="204"/>
                  </a:lnTo>
                  <a:lnTo>
                    <a:pt x="430" y="204"/>
                  </a:lnTo>
                  <a:lnTo>
                    <a:pt x="430" y="203"/>
                  </a:lnTo>
                  <a:lnTo>
                    <a:pt x="428" y="203"/>
                  </a:lnTo>
                  <a:lnTo>
                    <a:pt x="428" y="202"/>
                  </a:lnTo>
                  <a:lnTo>
                    <a:pt x="428" y="201"/>
                  </a:lnTo>
                  <a:lnTo>
                    <a:pt x="430" y="201"/>
                  </a:lnTo>
                  <a:lnTo>
                    <a:pt x="430" y="199"/>
                  </a:lnTo>
                  <a:lnTo>
                    <a:pt x="430" y="198"/>
                  </a:lnTo>
                  <a:lnTo>
                    <a:pt x="428" y="198"/>
                  </a:lnTo>
                  <a:lnTo>
                    <a:pt x="428" y="199"/>
                  </a:lnTo>
                  <a:lnTo>
                    <a:pt x="427" y="199"/>
                  </a:lnTo>
                  <a:lnTo>
                    <a:pt x="427" y="198"/>
                  </a:lnTo>
                  <a:lnTo>
                    <a:pt x="427" y="197"/>
                  </a:lnTo>
                  <a:lnTo>
                    <a:pt x="426" y="197"/>
                  </a:lnTo>
                  <a:lnTo>
                    <a:pt x="426" y="198"/>
                  </a:lnTo>
                  <a:lnTo>
                    <a:pt x="426" y="199"/>
                  </a:lnTo>
                  <a:lnTo>
                    <a:pt x="426" y="201"/>
                  </a:lnTo>
                  <a:lnTo>
                    <a:pt x="425" y="201"/>
                  </a:lnTo>
                  <a:lnTo>
                    <a:pt x="423" y="201"/>
                  </a:lnTo>
                  <a:lnTo>
                    <a:pt x="423" y="202"/>
                  </a:lnTo>
                  <a:lnTo>
                    <a:pt x="423" y="203"/>
                  </a:lnTo>
                  <a:lnTo>
                    <a:pt x="422" y="203"/>
                  </a:lnTo>
                  <a:lnTo>
                    <a:pt x="422" y="202"/>
                  </a:lnTo>
                  <a:lnTo>
                    <a:pt x="422" y="201"/>
                  </a:lnTo>
                  <a:lnTo>
                    <a:pt x="421" y="201"/>
                  </a:lnTo>
                  <a:lnTo>
                    <a:pt x="421" y="202"/>
                  </a:lnTo>
                  <a:lnTo>
                    <a:pt x="421" y="203"/>
                  </a:lnTo>
                  <a:lnTo>
                    <a:pt x="419" y="203"/>
                  </a:lnTo>
                  <a:lnTo>
                    <a:pt x="418" y="204"/>
                  </a:lnTo>
                  <a:lnTo>
                    <a:pt x="418" y="203"/>
                  </a:lnTo>
                  <a:lnTo>
                    <a:pt x="418" y="202"/>
                  </a:lnTo>
                  <a:lnTo>
                    <a:pt x="417" y="202"/>
                  </a:lnTo>
                  <a:lnTo>
                    <a:pt x="416" y="202"/>
                  </a:lnTo>
                  <a:lnTo>
                    <a:pt x="414" y="202"/>
                  </a:lnTo>
                  <a:lnTo>
                    <a:pt x="413" y="202"/>
                  </a:lnTo>
                  <a:lnTo>
                    <a:pt x="412" y="202"/>
                  </a:lnTo>
                  <a:lnTo>
                    <a:pt x="412" y="203"/>
                  </a:lnTo>
                  <a:lnTo>
                    <a:pt x="412" y="204"/>
                  </a:lnTo>
                  <a:lnTo>
                    <a:pt x="410" y="204"/>
                  </a:lnTo>
                  <a:lnTo>
                    <a:pt x="409" y="204"/>
                  </a:lnTo>
                  <a:lnTo>
                    <a:pt x="409" y="206"/>
                  </a:lnTo>
                  <a:lnTo>
                    <a:pt x="408" y="206"/>
                  </a:lnTo>
                  <a:lnTo>
                    <a:pt x="408" y="204"/>
                  </a:lnTo>
                  <a:lnTo>
                    <a:pt x="409" y="204"/>
                  </a:lnTo>
                  <a:lnTo>
                    <a:pt x="409" y="203"/>
                  </a:lnTo>
                  <a:lnTo>
                    <a:pt x="410" y="203"/>
                  </a:lnTo>
                  <a:lnTo>
                    <a:pt x="410" y="202"/>
                  </a:lnTo>
                  <a:lnTo>
                    <a:pt x="409" y="202"/>
                  </a:lnTo>
                  <a:lnTo>
                    <a:pt x="408" y="202"/>
                  </a:lnTo>
                  <a:lnTo>
                    <a:pt x="407" y="202"/>
                  </a:lnTo>
                  <a:lnTo>
                    <a:pt x="407" y="203"/>
                  </a:lnTo>
                  <a:lnTo>
                    <a:pt x="405" y="203"/>
                  </a:lnTo>
                  <a:lnTo>
                    <a:pt x="405" y="204"/>
                  </a:lnTo>
                  <a:lnTo>
                    <a:pt x="405" y="206"/>
                  </a:lnTo>
                  <a:lnTo>
                    <a:pt x="404" y="206"/>
                  </a:lnTo>
                  <a:lnTo>
                    <a:pt x="403" y="206"/>
                  </a:lnTo>
                  <a:lnTo>
                    <a:pt x="403" y="204"/>
                  </a:lnTo>
                  <a:lnTo>
                    <a:pt x="404" y="204"/>
                  </a:lnTo>
                  <a:lnTo>
                    <a:pt x="404" y="203"/>
                  </a:lnTo>
                  <a:lnTo>
                    <a:pt x="404" y="202"/>
                  </a:lnTo>
                  <a:lnTo>
                    <a:pt x="405" y="202"/>
                  </a:lnTo>
                  <a:lnTo>
                    <a:pt x="407" y="202"/>
                  </a:lnTo>
                  <a:lnTo>
                    <a:pt x="407" y="201"/>
                  </a:lnTo>
                  <a:lnTo>
                    <a:pt x="408" y="201"/>
                  </a:lnTo>
                  <a:lnTo>
                    <a:pt x="409" y="201"/>
                  </a:lnTo>
                  <a:lnTo>
                    <a:pt x="410" y="201"/>
                  </a:lnTo>
                  <a:lnTo>
                    <a:pt x="412" y="201"/>
                  </a:lnTo>
                  <a:lnTo>
                    <a:pt x="412" y="199"/>
                  </a:lnTo>
                  <a:lnTo>
                    <a:pt x="413" y="199"/>
                  </a:lnTo>
                  <a:lnTo>
                    <a:pt x="413" y="198"/>
                  </a:lnTo>
                  <a:lnTo>
                    <a:pt x="414" y="198"/>
                  </a:lnTo>
                  <a:lnTo>
                    <a:pt x="416" y="198"/>
                  </a:lnTo>
                  <a:lnTo>
                    <a:pt x="417" y="198"/>
                  </a:lnTo>
                  <a:lnTo>
                    <a:pt x="417" y="197"/>
                  </a:lnTo>
                  <a:lnTo>
                    <a:pt x="417" y="195"/>
                  </a:lnTo>
                  <a:lnTo>
                    <a:pt x="416" y="195"/>
                  </a:lnTo>
                  <a:lnTo>
                    <a:pt x="414" y="195"/>
                  </a:lnTo>
                  <a:lnTo>
                    <a:pt x="413" y="195"/>
                  </a:lnTo>
                  <a:lnTo>
                    <a:pt x="412" y="195"/>
                  </a:lnTo>
                  <a:lnTo>
                    <a:pt x="410" y="195"/>
                  </a:lnTo>
                  <a:lnTo>
                    <a:pt x="409" y="195"/>
                  </a:lnTo>
                  <a:lnTo>
                    <a:pt x="408" y="195"/>
                  </a:lnTo>
                  <a:lnTo>
                    <a:pt x="408" y="197"/>
                  </a:lnTo>
                  <a:lnTo>
                    <a:pt x="407" y="197"/>
                  </a:lnTo>
                  <a:lnTo>
                    <a:pt x="407" y="195"/>
                  </a:lnTo>
                  <a:lnTo>
                    <a:pt x="405" y="195"/>
                  </a:lnTo>
                  <a:lnTo>
                    <a:pt x="405" y="197"/>
                  </a:lnTo>
                  <a:lnTo>
                    <a:pt x="404" y="197"/>
                  </a:lnTo>
                  <a:lnTo>
                    <a:pt x="403" y="197"/>
                  </a:lnTo>
                  <a:lnTo>
                    <a:pt x="403" y="197"/>
                  </a:lnTo>
                  <a:lnTo>
                    <a:pt x="401" y="197"/>
                  </a:lnTo>
                  <a:lnTo>
                    <a:pt x="400" y="197"/>
                  </a:lnTo>
                  <a:lnTo>
                    <a:pt x="400" y="198"/>
                  </a:lnTo>
                  <a:lnTo>
                    <a:pt x="400" y="199"/>
                  </a:lnTo>
                  <a:lnTo>
                    <a:pt x="399" y="199"/>
                  </a:lnTo>
                  <a:lnTo>
                    <a:pt x="399" y="198"/>
                  </a:lnTo>
                  <a:lnTo>
                    <a:pt x="399" y="197"/>
                  </a:lnTo>
                  <a:lnTo>
                    <a:pt x="398" y="197"/>
                  </a:lnTo>
                  <a:lnTo>
                    <a:pt x="396" y="197"/>
                  </a:lnTo>
                  <a:lnTo>
                    <a:pt x="395" y="197"/>
                  </a:lnTo>
                  <a:lnTo>
                    <a:pt x="394" y="197"/>
                  </a:lnTo>
                  <a:lnTo>
                    <a:pt x="394" y="198"/>
                  </a:lnTo>
                  <a:lnTo>
                    <a:pt x="392" y="198"/>
                  </a:lnTo>
                  <a:lnTo>
                    <a:pt x="391" y="198"/>
                  </a:lnTo>
                  <a:lnTo>
                    <a:pt x="391" y="199"/>
                  </a:lnTo>
                  <a:lnTo>
                    <a:pt x="390" y="199"/>
                  </a:lnTo>
                  <a:lnTo>
                    <a:pt x="390" y="198"/>
                  </a:lnTo>
                  <a:lnTo>
                    <a:pt x="390" y="197"/>
                  </a:lnTo>
                  <a:lnTo>
                    <a:pt x="391" y="197"/>
                  </a:lnTo>
                  <a:lnTo>
                    <a:pt x="392" y="197"/>
                  </a:lnTo>
                  <a:lnTo>
                    <a:pt x="394" y="197"/>
                  </a:lnTo>
                  <a:lnTo>
                    <a:pt x="394" y="195"/>
                  </a:lnTo>
                  <a:lnTo>
                    <a:pt x="392" y="195"/>
                  </a:lnTo>
                  <a:lnTo>
                    <a:pt x="391" y="195"/>
                  </a:lnTo>
                  <a:lnTo>
                    <a:pt x="391" y="194"/>
                  </a:lnTo>
                  <a:lnTo>
                    <a:pt x="392" y="194"/>
                  </a:lnTo>
                  <a:lnTo>
                    <a:pt x="394" y="194"/>
                  </a:lnTo>
                  <a:lnTo>
                    <a:pt x="395" y="194"/>
                  </a:lnTo>
                  <a:lnTo>
                    <a:pt x="395" y="193"/>
                  </a:lnTo>
                  <a:lnTo>
                    <a:pt x="396" y="193"/>
                  </a:lnTo>
                  <a:lnTo>
                    <a:pt x="396" y="194"/>
                  </a:lnTo>
                  <a:lnTo>
                    <a:pt x="398" y="194"/>
                  </a:lnTo>
                  <a:lnTo>
                    <a:pt x="398" y="195"/>
                  </a:lnTo>
                  <a:lnTo>
                    <a:pt x="399" y="195"/>
                  </a:lnTo>
                  <a:lnTo>
                    <a:pt x="400" y="195"/>
                  </a:lnTo>
                  <a:lnTo>
                    <a:pt x="400" y="194"/>
                  </a:lnTo>
                  <a:lnTo>
                    <a:pt x="401" y="194"/>
                  </a:lnTo>
                  <a:lnTo>
                    <a:pt x="403" y="194"/>
                  </a:lnTo>
                  <a:lnTo>
                    <a:pt x="403" y="194"/>
                  </a:lnTo>
                  <a:lnTo>
                    <a:pt x="404" y="194"/>
                  </a:lnTo>
                  <a:lnTo>
                    <a:pt x="404" y="193"/>
                  </a:lnTo>
                  <a:lnTo>
                    <a:pt x="405" y="193"/>
                  </a:lnTo>
                  <a:lnTo>
                    <a:pt x="405" y="192"/>
                  </a:lnTo>
                  <a:lnTo>
                    <a:pt x="404" y="192"/>
                  </a:lnTo>
                  <a:lnTo>
                    <a:pt x="403" y="192"/>
                  </a:lnTo>
                  <a:lnTo>
                    <a:pt x="403" y="190"/>
                  </a:lnTo>
                  <a:lnTo>
                    <a:pt x="404" y="190"/>
                  </a:lnTo>
                  <a:lnTo>
                    <a:pt x="405" y="190"/>
                  </a:lnTo>
                  <a:lnTo>
                    <a:pt x="407" y="190"/>
                  </a:lnTo>
                  <a:lnTo>
                    <a:pt x="408" y="190"/>
                  </a:lnTo>
                  <a:lnTo>
                    <a:pt x="409" y="190"/>
                  </a:lnTo>
                  <a:lnTo>
                    <a:pt x="410" y="190"/>
                  </a:lnTo>
                  <a:lnTo>
                    <a:pt x="412" y="190"/>
                  </a:lnTo>
                  <a:lnTo>
                    <a:pt x="412" y="189"/>
                  </a:lnTo>
                  <a:lnTo>
                    <a:pt x="413" y="189"/>
                  </a:lnTo>
                  <a:lnTo>
                    <a:pt x="414" y="189"/>
                  </a:lnTo>
                  <a:lnTo>
                    <a:pt x="416" y="189"/>
                  </a:lnTo>
                  <a:lnTo>
                    <a:pt x="417" y="189"/>
                  </a:lnTo>
                  <a:lnTo>
                    <a:pt x="418" y="189"/>
                  </a:lnTo>
                  <a:lnTo>
                    <a:pt x="418" y="188"/>
                  </a:lnTo>
                  <a:lnTo>
                    <a:pt x="417" y="188"/>
                  </a:lnTo>
                  <a:lnTo>
                    <a:pt x="416" y="188"/>
                  </a:lnTo>
                  <a:lnTo>
                    <a:pt x="414" y="188"/>
                  </a:lnTo>
                  <a:lnTo>
                    <a:pt x="413" y="188"/>
                  </a:lnTo>
                  <a:lnTo>
                    <a:pt x="412" y="188"/>
                  </a:lnTo>
                  <a:lnTo>
                    <a:pt x="410" y="188"/>
                  </a:lnTo>
                  <a:lnTo>
                    <a:pt x="409" y="188"/>
                  </a:lnTo>
                  <a:lnTo>
                    <a:pt x="408" y="188"/>
                  </a:lnTo>
                  <a:lnTo>
                    <a:pt x="407" y="188"/>
                  </a:lnTo>
                  <a:lnTo>
                    <a:pt x="405" y="188"/>
                  </a:lnTo>
                  <a:lnTo>
                    <a:pt x="405" y="186"/>
                  </a:lnTo>
                  <a:lnTo>
                    <a:pt x="407" y="186"/>
                  </a:lnTo>
                  <a:lnTo>
                    <a:pt x="408" y="186"/>
                  </a:lnTo>
                  <a:lnTo>
                    <a:pt x="409" y="186"/>
                  </a:lnTo>
                  <a:lnTo>
                    <a:pt x="410" y="186"/>
                  </a:lnTo>
                  <a:lnTo>
                    <a:pt x="412" y="186"/>
                  </a:lnTo>
                  <a:lnTo>
                    <a:pt x="413" y="186"/>
                  </a:lnTo>
                  <a:lnTo>
                    <a:pt x="414" y="186"/>
                  </a:lnTo>
                  <a:lnTo>
                    <a:pt x="414" y="186"/>
                  </a:lnTo>
                  <a:lnTo>
                    <a:pt x="413" y="186"/>
                  </a:lnTo>
                  <a:lnTo>
                    <a:pt x="413" y="185"/>
                  </a:lnTo>
                  <a:lnTo>
                    <a:pt x="412" y="185"/>
                  </a:lnTo>
                  <a:lnTo>
                    <a:pt x="412" y="184"/>
                  </a:lnTo>
                  <a:lnTo>
                    <a:pt x="410" y="184"/>
                  </a:lnTo>
                  <a:lnTo>
                    <a:pt x="409" y="184"/>
                  </a:lnTo>
                  <a:lnTo>
                    <a:pt x="408" y="184"/>
                  </a:lnTo>
                  <a:lnTo>
                    <a:pt x="407" y="184"/>
                  </a:lnTo>
                  <a:lnTo>
                    <a:pt x="407" y="183"/>
                  </a:lnTo>
                  <a:lnTo>
                    <a:pt x="405" y="183"/>
                  </a:lnTo>
                  <a:lnTo>
                    <a:pt x="405" y="184"/>
                  </a:lnTo>
                  <a:lnTo>
                    <a:pt x="404" y="184"/>
                  </a:lnTo>
                  <a:lnTo>
                    <a:pt x="404" y="185"/>
                  </a:lnTo>
                  <a:lnTo>
                    <a:pt x="403" y="185"/>
                  </a:lnTo>
                  <a:lnTo>
                    <a:pt x="403" y="186"/>
                  </a:lnTo>
                  <a:lnTo>
                    <a:pt x="403" y="186"/>
                  </a:lnTo>
                  <a:lnTo>
                    <a:pt x="403" y="185"/>
                  </a:lnTo>
                  <a:lnTo>
                    <a:pt x="403" y="185"/>
                  </a:lnTo>
                  <a:lnTo>
                    <a:pt x="403" y="184"/>
                  </a:lnTo>
                  <a:lnTo>
                    <a:pt x="404" y="184"/>
                  </a:lnTo>
                  <a:lnTo>
                    <a:pt x="404" y="183"/>
                  </a:lnTo>
                  <a:lnTo>
                    <a:pt x="405" y="183"/>
                  </a:lnTo>
                  <a:lnTo>
                    <a:pt x="405" y="181"/>
                  </a:lnTo>
                  <a:lnTo>
                    <a:pt x="407" y="181"/>
                  </a:lnTo>
                  <a:lnTo>
                    <a:pt x="408" y="181"/>
                  </a:lnTo>
                  <a:lnTo>
                    <a:pt x="409" y="181"/>
                  </a:lnTo>
                  <a:lnTo>
                    <a:pt x="409" y="183"/>
                  </a:lnTo>
                  <a:lnTo>
                    <a:pt x="410" y="183"/>
                  </a:lnTo>
                  <a:lnTo>
                    <a:pt x="412" y="183"/>
                  </a:lnTo>
                  <a:lnTo>
                    <a:pt x="412" y="181"/>
                  </a:lnTo>
                  <a:lnTo>
                    <a:pt x="412" y="180"/>
                  </a:lnTo>
                  <a:lnTo>
                    <a:pt x="413" y="180"/>
                  </a:lnTo>
                  <a:lnTo>
                    <a:pt x="413" y="179"/>
                  </a:lnTo>
                  <a:lnTo>
                    <a:pt x="414" y="179"/>
                  </a:lnTo>
                  <a:lnTo>
                    <a:pt x="416" y="179"/>
                  </a:lnTo>
                  <a:lnTo>
                    <a:pt x="416" y="177"/>
                  </a:lnTo>
                  <a:lnTo>
                    <a:pt x="416" y="176"/>
                  </a:lnTo>
                  <a:lnTo>
                    <a:pt x="414" y="176"/>
                  </a:lnTo>
                  <a:lnTo>
                    <a:pt x="413" y="176"/>
                  </a:lnTo>
                  <a:lnTo>
                    <a:pt x="412" y="176"/>
                  </a:lnTo>
                  <a:lnTo>
                    <a:pt x="410" y="176"/>
                  </a:lnTo>
                  <a:lnTo>
                    <a:pt x="410" y="175"/>
                  </a:lnTo>
                  <a:lnTo>
                    <a:pt x="409" y="175"/>
                  </a:lnTo>
                  <a:lnTo>
                    <a:pt x="408" y="175"/>
                  </a:lnTo>
                  <a:lnTo>
                    <a:pt x="407" y="175"/>
                  </a:lnTo>
                  <a:lnTo>
                    <a:pt x="405" y="175"/>
                  </a:lnTo>
                  <a:lnTo>
                    <a:pt x="405" y="174"/>
                  </a:lnTo>
                  <a:lnTo>
                    <a:pt x="404" y="174"/>
                  </a:lnTo>
                  <a:lnTo>
                    <a:pt x="404" y="175"/>
                  </a:lnTo>
                  <a:lnTo>
                    <a:pt x="403" y="175"/>
                  </a:lnTo>
                  <a:lnTo>
                    <a:pt x="403" y="175"/>
                  </a:lnTo>
                  <a:lnTo>
                    <a:pt x="403" y="174"/>
                  </a:lnTo>
                  <a:lnTo>
                    <a:pt x="401" y="174"/>
                  </a:lnTo>
                  <a:lnTo>
                    <a:pt x="401" y="175"/>
                  </a:lnTo>
                  <a:lnTo>
                    <a:pt x="400" y="175"/>
                  </a:lnTo>
                  <a:lnTo>
                    <a:pt x="400" y="176"/>
                  </a:lnTo>
                  <a:lnTo>
                    <a:pt x="399" y="176"/>
                  </a:lnTo>
                  <a:lnTo>
                    <a:pt x="399" y="177"/>
                  </a:lnTo>
                  <a:lnTo>
                    <a:pt x="399" y="179"/>
                  </a:lnTo>
                  <a:lnTo>
                    <a:pt x="398" y="179"/>
                  </a:lnTo>
                  <a:lnTo>
                    <a:pt x="398" y="180"/>
                  </a:lnTo>
                  <a:lnTo>
                    <a:pt x="396" y="180"/>
                  </a:lnTo>
                  <a:lnTo>
                    <a:pt x="395" y="180"/>
                  </a:lnTo>
                  <a:lnTo>
                    <a:pt x="395" y="181"/>
                  </a:lnTo>
                  <a:lnTo>
                    <a:pt x="395" y="183"/>
                  </a:lnTo>
                  <a:lnTo>
                    <a:pt x="395" y="184"/>
                  </a:lnTo>
                  <a:lnTo>
                    <a:pt x="395" y="185"/>
                  </a:lnTo>
                  <a:lnTo>
                    <a:pt x="394" y="185"/>
                  </a:lnTo>
                  <a:lnTo>
                    <a:pt x="394" y="184"/>
                  </a:lnTo>
                  <a:lnTo>
                    <a:pt x="394" y="183"/>
                  </a:lnTo>
                  <a:lnTo>
                    <a:pt x="394" y="181"/>
                  </a:lnTo>
                  <a:lnTo>
                    <a:pt x="392" y="181"/>
                  </a:lnTo>
                  <a:lnTo>
                    <a:pt x="392" y="180"/>
                  </a:lnTo>
                  <a:lnTo>
                    <a:pt x="394" y="180"/>
                  </a:lnTo>
                  <a:lnTo>
                    <a:pt x="395" y="180"/>
                  </a:lnTo>
                  <a:lnTo>
                    <a:pt x="395" y="179"/>
                  </a:lnTo>
                  <a:lnTo>
                    <a:pt x="396" y="179"/>
                  </a:lnTo>
                  <a:lnTo>
                    <a:pt x="396" y="177"/>
                  </a:lnTo>
                  <a:lnTo>
                    <a:pt x="398" y="177"/>
                  </a:lnTo>
                  <a:lnTo>
                    <a:pt x="398" y="176"/>
                  </a:lnTo>
                  <a:lnTo>
                    <a:pt x="398" y="175"/>
                  </a:lnTo>
                  <a:lnTo>
                    <a:pt x="399" y="175"/>
                  </a:lnTo>
                  <a:lnTo>
                    <a:pt x="399" y="174"/>
                  </a:lnTo>
                  <a:lnTo>
                    <a:pt x="398" y="174"/>
                  </a:lnTo>
                  <a:lnTo>
                    <a:pt x="396" y="174"/>
                  </a:lnTo>
                  <a:lnTo>
                    <a:pt x="396" y="175"/>
                  </a:lnTo>
                  <a:lnTo>
                    <a:pt x="395" y="175"/>
                  </a:lnTo>
                  <a:lnTo>
                    <a:pt x="395" y="174"/>
                  </a:lnTo>
                  <a:lnTo>
                    <a:pt x="396" y="174"/>
                  </a:lnTo>
                  <a:lnTo>
                    <a:pt x="396" y="172"/>
                  </a:lnTo>
                  <a:lnTo>
                    <a:pt x="398" y="172"/>
                  </a:lnTo>
                  <a:lnTo>
                    <a:pt x="399" y="172"/>
                  </a:lnTo>
                  <a:lnTo>
                    <a:pt x="400" y="172"/>
                  </a:lnTo>
                  <a:lnTo>
                    <a:pt x="400" y="171"/>
                  </a:lnTo>
                  <a:lnTo>
                    <a:pt x="401" y="171"/>
                  </a:lnTo>
                  <a:lnTo>
                    <a:pt x="403" y="171"/>
                  </a:lnTo>
                  <a:lnTo>
                    <a:pt x="403" y="171"/>
                  </a:lnTo>
                  <a:lnTo>
                    <a:pt x="404" y="171"/>
                  </a:lnTo>
                  <a:lnTo>
                    <a:pt x="405" y="171"/>
                  </a:lnTo>
                  <a:lnTo>
                    <a:pt x="405" y="170"/>
                  </a:lnTo>
                  <a:lnTo>
                    <a:pt x="405" y="168"/>
                  </a:lnTo>
                  <a:lnTo>
                    <a:pt x="404" y="168"/>
                  </a:lnTo>
                  <a:lnTo>
                    <a:pt x="403" y="168"/>
                  </a:lnTo>
                  <a:lnTo>
                    <a:pt x="403" y="167"/>
                  </a:lnTo>
                  <a:lnTo>
                    <a:pt x="403" y="167"/>
                  </a:lnTo>
                  <a:lnTo>
                    <a:pt x="403" y="168"/>
                  </a:lnTo>
                  <a:lnTo>
                    <a:pt x="401" y="168"/>
                  </a:lnTo>
                  <a:lnTo>
                    <a:pt x="401" y="170"/>
                  </a:lnTo>
                  <a:lnTo>
                    <a:pt x="400" y="170"/>
                  </a:lnTo>
                  <a:lnTo>
                    <a:pt x="399" y="170"/>
                  </a:lnTo>
                  <a:lnTo>
                    <a:pt x="398" y="170"/>
                  </a:lnTo>
                  <a:lnTo>
                    <a:pt x="396" y="170"/>
                  </a:lnTo>
                  <a:lnTo>
                    <a:pt x="395" y="170"/>
                  </a:lnTo>
                  <a:lnTo>
                    <a:pt x="394" y="170"/>
                  </a:lnTo>
                  <a:lnTo>
                    <a:pt x="392" y="170"/>
                  </a:lnTo>
                  <a:lnTo>
                    <a:pt x="391" y="170"/>
                  </a:lnTo>
                  <a:lnTo>
                    <a:pt x="390" y="170"/>
                  </a:lnTo>
                  <a:lnTo>
                    <a:pt x="389" y="170"/>
                  </a:lnTo>
                  <a:lnTo>
                    <a:pt x="387" y="170"/>
                  </a:lnTo>
                  <a:lnTo>
                    <a:pt x="387" y="171"/>
                  </a:lnTo>
                  <a:lnTo>
                    <a:pt x="387" y="172"/>
                  </a:lnTo>
                  <a:lnTo>
                    <a:pt x="386" y="172"/>
                  </a:lnTo>
                  <a:lnTo>
                    <a:pt x="386" y="174"/>
                  </a:lnTo>
                  <a:lnTo>
                    <a:pt x="386" y="175"/>
                  </a:lnTo>
                  <a:lnTo>
                    <a:pt x="385" y="175"/>
                  </a:lnTo>
                  <a:lnTo>
                    <a:pt x="385" y="174"/>
                  </a:lnTo>
                  <a:lnTo>
                    <a:pt x="385" y="172"/>
                  </a:lnTo>
                  <a:lnTo>
                    <a:pt x="386" y="172"/>
                  </a:lnTo>
                  <a:lnTo>
                    <a:pt x="386" y="171"/>
                  </a:lnTo>
                  <a:lnTo>
                    <a:pt x="386" y="170"/>
                  </a:lnTo>
                  <a:lnTo>
                    <a:pt x="387" y="170"/>
                  </a:lnTo>
                  <a:lnTo>
                    <a:pt x="387" y="168"/>
                  </a:lnTo>
                  <a:lnTo>
                    <a:pt x="389" y="168"/>
                  </a:lnTo>
                  <a:lnTo>
                    <a:pt x="390" y="168"/>
                  </a:lnTo>
                  <a:lnTo>
                    <a:pt x="391" y="168"/>
                  </a:lnTo>
                  <a:lnTo>
                    <a:pt x="392" y="168"/>
                  </a:lnTo>
                  <a:lnTo>
                    <a:pt x="394" y="168"/>
                  </a:lnTo>
                  <a:lnTo>
                    <a:pt x="395" y="168"/>
                  </a:lnTo>
                  <a:lnTo>
                    <a:pt x="396" y="168"/>
                  </a:lnTo>
                  <a:lnTo>
                    <a:pt x="398" y="168"/>
                  </a:lnTo>
                  <a:lnTo>
                    <a:pt x="399" y="168"/>
                  </a:lnTo>
                  <a:lnTo>
                    <a:pt x="400" y="168"/>
                  </a:lnTo>
                  <a:lnTo>
                    <a:pt x="400" y="167"/>
                  </a:lnTo>
                  <a:lnTo>
                    <a:pt x="401" y="167"/>
                  </a:lnTo>
                  <a:lnTo>
                    <a:pt x="401" y="166"/>
                  </a:lnTo>
                  <a:lnTo>
                    <a:pt x="403" y="166"/>
                  </a:lnTo>
                  <a:lnTo>
                    <a:pt x="403" y="166"/>
                  </a:lnTo>
                  <a:lnTo>
                    <a:pt x="404" y="166"/>
                  </a:lnTo>
                  <a:lnTo>
                    <a:pt x="405" y="166"/>
                  </a:lnTo>
                  <a:lnTo>
                    <a:pt x="405" y="167"/>
                  </a:lnTo>
                  <a:lnTo>
                    <a:pt x="407" y="167"/>
                  </a:lnTo>
                  <a:lnTo>
                    <a:pt x="408" y="167"/>
                  </a:lnTo>
                  <a:lnTo>
                    <a:pt x="409" y="167"/>
                  </a:lnTo>
                  <a:lnTo>
                    <a:pt x="409" y="168"/>
                  </a:lnTo>
                  <a:lnTo>
                    <a:pt x="410" y="168"/>
                  </a:lnTo>
                  <a:lnTo>
                    <a:pt x="412" y="168"/>
                  </a:lnTo>
                  <a:lnTo>
                    <a:pt x="413" y="168"/>
                  </a:lnTo>
                  <a:lnTo>
                    <a:pt x="414" y="168"/>
                  </a:lnTo>
                  <a:lnTo>
                    <a:pt x="416" y="168"/>
                  </a:lnTo>
                  <a:lnTo>
                    <a:pt x="417" y="168"/>
                  </a:lnTo>
                  <a:lnTo>
                    <a:pt x="418" y="168"/>
                  </a:lnTo>
                  <a:lnTo>
                    <a:pt x="418" y="167"/>
                  </a:lnTo>
                  <a:lnTo>
                    <a:pt x="418" y="166"/>
                  </a:lnTo>
                  <a:lnTo>
                    <a:pt x="419" y="166"/>
                  </a:lnTo>
                  <a:lnTo>
                    <a:pt x="421" y="166"/>
                  </a:lnTo>
                  <a:lnTo>
                    <a:pt x="422" y="166"/>
                  </a:lnTo>
                  <a:lnTo>
                    <a:pt x="422" y="165"/>
                  </a:lnTo>
                  <a:lnTo>
                    <a:pt x="423" y="165"/>
                  </a:lnTo>
                  <a:lnTo>
                    <a:pt x="423" y="163"/>
                  </a:lnTo>
                  <a:lnTo>
                    <a:pt x="425" y="163"/>
                  </a:lnTo>
                  <a:lnTo>
                    <a:pt x="426" y="163"/>
                  </a:lnTo>
                  <a:lnTo>
                    <a:pt x="427" y="163"/>
                  </a:lnTo>
                  <a:lnTo>
                    <a:pt x="428" y="163"/>
                  </a:lnTo>
                  <a:lnTo>
                    <a:pt x="428" y="165"/>
                  </a:lnTo>
                  <a:lnTo>
                    <a:pt x="430" y="165"/>
                  </a:lnTo>
                  <a:lnTo>
                    <a:pt x="431" y="165"/>
                  </a:lnTo>
                  <a:lnTo>
                    <a:pt x="431" y="163"/>
                  </a:lnTo>
                  <a:lnTo>
                    <a:pt x="431" y="162"/>
                  </a:lnTo>
                  <a:lnTo>
                    <a:pt x="431" y="161"/>
                  </a:lnTo>
                  <a:lnTo>
                    <a:pt x="431" y="159"/>
                  </a:lnTo>
                  <a:lnTo>
                    <a:pt x="431" y="158"/>
                  </a:lnTo>
                  <a:lnTo>
                    <a:pt x="431" y="157"/>
                  </a:lnTo>
                  <a:lnTo>
                    <a:pt x="430" y="157"/>
                  </a:lnTo>
                  <a:lnTo>
                    <a:pt x="430" y="156"/>
                  </a:lnTo>
                  <a:lnTo>
                    <a:pt x="428" y="156"/>
                  </a:lnTo>
                  <a:lnTo>
                    <a:pt x="427" y="156"/>
                  </a:lnTo>
                  <a:lnTo>
                    <a:pt x="427" y="156"/>
                  </a:lnTo>
                  <a:lnTo>
                    <a:pt x="426" y="156"/>
                  </a:lnTo>
                  <a:lnTo>
                    <a:pt x="426" y="154"/>
                  </a:lnTo>
                  <a:lnTo>
                    <a:pt x="425" y="154"/>
                  </a:lnTo>
                  <a:lnTo>
                    <a:pt x="423" y="154"/>
                  </a:lnTo>
                  <a:lnTo>
                    <a:pt x="422" y="154"/>
                  </a:lnTo>
                  <a:lnTo>
                    <a:pt x="421" y="154"/>
                  </a:lnTo>
                  <a:lnTo>
                    <a:pt x="421" y="153"/>
                  </a:lnTo>
                  <a:lnTo>
                    <a:pt x="419" y="153"/>
                  </a:lnTo>
                  <a:lnTo>
                    <a:pt x="418" y="153"/>
                  </a:lnTo>
                  <a:lnTo>
                    <a:pt x="417" y="153"/>
                  </a:lnTo>
                  <a:lnTo>
                    <a:pt x="417" y="152"/>
                  </a:lnTo>
                  <a:lnTo>
                    <a:pt x="416" y="152"/>
                  </a:lnTo>
                  <a:lnTo>
                    <a:pt x="414" y="152"/>
                  </a:lnTo>
                  <a:lnTo>
                    <a:pt x="414" y="153"/>
                  </a:lnTo>
                  <a:lnTo>
                    <a:pt x="413" y="153"/>
                  </a:lnTo>
                  <a:lnTo>
                    <a:pt x="412" y="153"/>
                  </a:lnTo>
                  <a:lnTo>
                    <a:pt x="412" y="154"/>
                  </a:lnTo>
                  <a:lnTo>
                    <a:pt x="410" y="154"/>
                  </a:lnTo>
                  <a:lnTo>
                    <a:pt x="409" y="154"/>
                  </a:lnTo>
                  <a:lnTo>
                    <a:pt x="408" y="154"/>
                  </a:lnTo>
                  <a:lnTo>
                    <a:pt x="407" y="154"/>
                  </a:lnTo>
                  <a:lnTo>
                    <a:pt x="405" y="154"/>
                  </a:lnTo>
                  <a:lnTo>
                    <a:pt x="405" y="156"/>
                  </a:lnTo>
                  <a:lnTo>
                    <a:pt x="405" y="156"/>
                  </a:lnTo>
                  <a:lnTo>
                    <a:pt x="404" y="156"/>
                  </a:lnTo>
                  <a:lnTo>
                    <a:pt x="403" y="156"/>
                  </a:lnTo>
                  <a:lnTo>
                    <a:pt x="403" y="157"/>
                  </a:lnTo>
                  <a:lnTo>
                    <a:pt x="403" y="157"/>
                  </a:lnTo>
                  <a:lnTo>
                    <a:pt x="401" y="157"/>
                  </a:lnTo>
                  <a:lnTo>
                    <a:pt x="401" y="156"/>
                  </a:lnTo>
                  <a:lnTo>
                    <a:pt x="400" y="156"/>
                  </a:lnTo>
                  <a:lnTo>
                    <a:pt x="399" y="156"/>
                  </a:lnTo>
                  <a:lnTo>
                    <a:pt x="398" y="156"/>
                  </a:lnTo>
                  <a:lnTo>
                    <a:pt x="396" y="156"/>
                  </a:lnTo>
                  <a:lnTo>
                    <a:pt x="395" y="156"/>
                  </a:lnTo>
                  <a:lnTo>
                    <a:pt x="395" y="156"/>
                  </a:lnTo>
                  <a:lnTo>
                    <a:pt x="394" y="156"/>
                  </a:lnTo>
                  <a:lnTo>
                    <a:pt x="392" y="156"/>
                  </a:lnTo>
                  <a:lnTo>
                    <a:pt x="391" y="156"/>
                  </a:lnTo>
                  <a:lnTo>
                    <a:pt x="390" y="156"/>
                  </a:lnTo>
                  <a:lnTo>
                    <a:pt x="389" y="156"/>
                  </a:lnTo>
                  <a:lnTo>
                    <a:pt x="387" y="156"/>
                  </a:lnTo>
                  <a:lnTo>
                    <a:pt x="387" y="156"/>
                  </a:lnTo>
                  <a:lnTo>
                    <a:pt x="387" y="157"/>
                  </a:lnTo>
                  <a:lnTo>
                    <a:pt x="386" y="157"/>
                  </a:lnTo>
                  <a:lnTo>
                    <a:pt x="385" y="157"/>
                  </a:lnTo>
                  <a:lnTo>
                    <a:pt x="385" y="158"/>
                  </a:lnTo>
                  <a:lnTo>
                    <a:pt x="385" y="159"/>
                  </a:lnTo>
                  <a:lnTo>
                    <a:pt x="383" y="159"/>
                  </a:lnTo>
                  <a:lnTo>
                    <a:pt x="383" y="161"/>
                  </a:lnTo>
                  <a:lnTo>
                    <a:pt x="382" y="161"/>
                  </a:lnTo>
                  <a:lnTo>
                    <a:pt x="381" y="161"/>
                  </a:lnTo>
                  <a:lnTo>
                    <a:pt x="381" y="162"/>
                  </a:lnTo>
                  <a:lnTo>
                    <a:pt x="381" y="163"/>
                  </a:lnTo>
                  <a:lnTo>
                    <a:pt x="380" y="163"/>
                  </a:lnTo>
                  <a:lnTo>
                    <a:pt x="378" y="163"/>
                  </a:lnTo>
                  <a:lnTo>
                    <a:pt x="377" y="163"/>
                  </a:lnTo>
                  <a:lnTo>
                    <a:pt x="376" y="163"/>
                  </a:lnTo>
                  <a:lnTo>
                    <a:pt x="374" y="163"/>
                  </a:lnTo>
                  <a:lnTo>
                    <a:pt x="373" y="163"/>
                  </a:lnTo>
                  <a:lnTo>
                    <a:pt x="372" y="163"/>
                  </a:lnTo>
                  <a:lnTo>
                    <a:pt x="372" y="162"/>
                  </a:lnTo>
                  <a:lnTo>
                    <a:pt x="373" y="162"/>
                  </a:lnTo>
                  <a:lnTo>
                    <a:pt x="374" y="162"/>
                  </a:lnTo>
                  <a:lnTo>
                    <a:pt x="376" y="162"/>
                  </a:lnTo>
                  <a:lnTo>
                    <a:pt x="377" y="162"/>
                  </a:lnTo>
                  <a:lnTo>
                    <a:pt x="378" y="162"/>
                  </a:lnTo>
                  <a:lnTo>
                    <a:pt x="380" y="162"/>
                  </a:lnTo>
                  <a:lnTo>
                    <a:pt x="380" y="161"/>
                  </a:lnTo>
                  <a:lnTo>
                    <a:pt x="380" y="159"/>
                  </a:lnTo>
                  <a:lnTo>
                    <a:pt x="381" y="159"/>
                  </a:lnTo>
                  <a:lnTo>
                    <a:pt x="382" y="159"/>
                  </a:lnTo>
                  <a:lnTo>
                    <a:pt x="382" y="158"/>
                  </a:lnTo>
                  <a:lnTo>
                    <a:pt x="382" y="157"/>
                  </a:lnTo>
                  <a:lnTo>
                    <a:pt x="383" y="157"/>
                  </a:lnTo>
                  <a:lnTo>
                    <a:pt x="383" y="156"/>
                  </a:lnTo>
                  <a:lnTo>
                    <a:pt x="385" y="156"/>
                  </a:lnTo>
                  <a:lnTo>
                    <a:pt x="385" y="156"/>
                  </a:lnTo>
                  <a:lnTo>
                    <a:pt x="386" y="156"/>
                  </a:lnTo>
                  <a:lnTo>
                    <a:pt x="386" y="154"/>
                  </a:lnTo>
                  <a:lnTo>
                    <a:pt x="387" y="154"/>
                  </a:lnTo>
                  <a:lnTo>
                    <a:pt x="387" y="153"/>
                  </a:lnTo>
                  <a:lnTo>
                    <a:pt x="389" y="153"/>
                  </a:lnTo>
                  <a:lnTo>
                    <a:pt x="390" y="153"/>
                  </a:lnTo>
                  <a:lnTo>
                    <a:pt x="391" y="153"/>
                  </a:lnTo>
                  <a:lnTo>
                    <a:pt x="392" y="153"/>
                  </a:lnTo>
                  <a:lnTo>
                    <a:pt x="392" y="152"/>
                  </a:lnTo>
                  <a:lnTo>
                    <a:pt x="394" y="152"/>
                  </a:lnTo>
                  <a:lnTo>
                    <a:pt x="395" y="152"/>
                  </a:lnTo>
                  <a:lnTo>
                    <a:pt x="395" y="150"/>
                  </a:lnTo>
                  <a:lnTo>
                    <a:pt x="395" y="149"/>
                  </a:lnTo>
                  <a:lnTo>
                    <a:pt x="395" y="148"/>
                  </a:lnTo>
                  <a:lnTo>
                    <a:pt x="395" y="147"/>
                  </a:lnTo>
                  <a:lnTo>
                    <a:pt x="395" y="145"/>
                  </a:lnTo>
                  <a:lnTo>
                    <a:pt x="396" y="145"/>
                  </a:lnTo>
                  <a:lnTo>
                    <a:pt x="396" y="144"/>
                  </a:lnTo>
                  <a:lnTo>
                    <a:pt x="395" y="144"/>
                  </a:lnTo>
                  <a:lnTo>
                    <a:pt x="395" y="143"/>
                  </a:lnTo>
                  <a:lnTo>
                    <a:pt x="396" y="143"/>
                  </a:lnTo>
                  <a:lnTo>
                    <a:pt x="398" y="143"/>
                  </a:lnTo>
                  <a:lnTo>
                    <a:pt x="398" y="141"/>
                  </a:lnTo>
                  <a:lnTo>
                    <a:pt x="399" y="141"/>
                  </a:lnTo>
                  <a:lnTo>
                    <a:pt x="399" y="140"/>
                  </a:lnTo>
                  <a:lnTo>
                    <a:pt x="400" y="140"/>
                  </a:lnTo>
                  <a:lnTo>
                    <a:pt x="401" y="140"/>
                  </a:lnTo>
                  <a:lnTo>
                    <a:pt x="403" y="140"/>
                  </a:lnTo>
                  <a:lnTo>
                    <a:pt x="403" y="140"/>
                  </a:lnTo>
                  <a:lnTo>
                    <a:pt x="404" y="140"/>
                  </a:lnTo>
                  <a:lnTo>
                    <a:pt x="405" y="140"/>
                  </a:lnTo>
                  <a:lnTo>
                    <a:pt x="407" y="140"/>
                  </a:lnTo>
                  <a:lnTo>
                    <a:pt x="408" y="140"/>
                  </a:lnTo>
                  <a:lnTo>
                    <a:pt x="409" y="140"/>
                  </a:lnTo>
                  <a:lnTo>
                    <a:pt x="409" y="139"/>
                  </a:lnTo>
                  <a:lnTo>
                    <a:pt x="410" y="139"/>
                  </a:lnTo>
                  <a:lnTo>
                    <a:pt x="412" y="139"/>
                  </a:lnTo>
                  <a:lnTo>
                    <a:pt x="412" y="138"/>
                  </a:lnTo>
                  <a:lnTo>
                    <a:pt x="412" y="136"/>
                  </a:lnTo>
                  <a:lnTo>
                    <a:pt x="410" y="136"/>
                  </a:lnTo>
                  <a:lnTo>
                    <a:pt x="410" y="135"/>
                  </a:lnTo>
                  <a:lnTo>
                    <a:pt x="410" y="134"/>
                  </a:lnTo>
                  <a:lnTo>
                    <a:pt x="409" y="134"/>
                  </a:lnTo>
                  <a:lnTo>
                    <a:pt x="409" y="132"/>
                  </a:lnTo>
                  <a:lnTo>
                    <a:pt x="408" y="132"/>
                  </a:lnTo>
                  <a:lnTo>
                    <a:pt x="408" y="131"/>
                  </a:lnTo>
                  <a:lnTo>
                    <a:pt x="408" y="130"/>
                  </a:lnTo>
                  <a:lnTo>
                    <a:pt x="407" y="130"/>
                  </a:lnTo>
                  <a:lnTo>
                    <a:pt x="407" y="129"/>
                  </a:lnTo>
                  <a:lnTo>
                    <a:pt x="405" y="127"/>
                  </a:lnTo>
                  <a:lnTo>
                    <a:pt x="405" y="126"/>
                  </a:lnTo>
                  <a:lnTo>
                    <a:pt x="404" y="126"/>
                  </a:lnTo>
                  <a:lnTo>
                    <a:pt x="403" y="126"/>
                  </a:lnTo>
                  <a:lnTo>
                    <a:pt x="403" y="125"/>
                  </a:lnTo>
                  <a:lnTo>
                    <a:pt x="403" y="125"/>
                  </a:lnTo>
                  <a:lnTo>
                    <a:pt x="403" y="125"/>
                  </a:lnTo>
                  <a:lnTo>
                    <a:pt x="401" y="125"/>
                  </a:lnTo>
                  <a:lnTo>
                    <a:pt x="401" y="123"/>
                  </a:lnTo>
                  <a:lnTo>
                    <a:pt x="400" y="123"/>
                  </a:lnTo>
                  <a:lnTo>
                    <a:pt x="400" y="122"/>
                  </a:lnTo>
                  <a:lnTo>
                    <a:pt x="399" y="122"/>
                  </a:lnTo>
                  <a:lnTo>
                    <a:pt x="399" y="121"/>
                  </a:lnTo>
                  <a:lnTo>
                    <a:pt x="398" y="121"/>
                  </a:lnTo>
                  <a:lnTo>
                    <a:pt x="396" y="121"/>
                  </a:lnTo>
                  <a:lnTo>
                    <a:pt x="396" y="119"/>
                  </a:lnTo>
                  <a:lnTo>
                    <a:pt x="395" y="119"/>
                  </a:lnTo>
                  <a:lnTo>
                    <a:pt x="394" y="119"/>
                  </a:lnTo>
                  <a:lnTo>
                    <a:pt x="394" y="118"/>
                  </a:lnTo>
                  <a:lnTo>
                    <a:pt x="392" y="118"/>
                  </a:lnTo>
                  <a:lnTo>
                    <a:pt x="391" y="118"/>
                  </a:lnTo>
                  <a:lnTo>
                    <a:pt x="391" y="117"/>
                  </a:lnTo>
                  <a:lnTo>
                    <a:pt x="390" y="117"/>
                  </a:lnTo>
                  <a:lnTo>
                    <a:pt x="389" y="117"/>
                  </a:lnTo>
                  <a:lnTo>
                    <a:pt x="387" y="117"/>
                  </a:lnTo>
                  <a:lnTo>
                    <a:pt x="386" y="117"/>
                  </a:lnTo>
                  <a:lnTo>
                    <a:pt x="386" y="116"/>
                  </a:lnTo>
                  <a:lnTo>
                    <a:pt x="385" y="116"/>
                  </a:lnTo>
                  <a:lnTo>
                    <a:pt x="383" y="116"/>
                  </a:lnTo>
                  <a:lnTo>
                    <a:pt x="383" y="117"/>
                  </a:lnTo>
                  <a:lnTo>
                    <a:pt x="383" y="118"/>
                  </a:lnTo>
                  <a:lnTo>
                    <a:pt x="383" y="119"/>
                  </a:lnTo>
                  <a:lnTo>
                    <a:pt x="383" y="121"/>
                  </a:lnTo>
                  <a:lnTo>
                    <a:pt x="383" y="122"/>
                  </a:lnTo>
                  <a:lnTo>
                    <a:pt x="382" y="122"/>
                  </a:lnTo>
                  <a:lnTo>
                    <a:pt x="382" y="123"/>
                  </a:lnTo>
                  <a:lnTo>
                    <a:pt x="382" y="125"/>
                  </a:lnTo>
                  <a:lnTo>
                    <a:pt x="383" y="125"/>
                  </a:lnTo>
                  <a:lnTo>
                    <a:pt x="385" y="125"/>
                  </a:lnTo>
                  <a:lnTo>
                    <a:pt x="385" y="125"/>
                  </a:lnTo>
                  <a:lnTo>
                    <a:pt x="386" y="125"/>
                  </a:lnTo>
                  <a:lnTo>
                    <a:pt x="386" y="126"/>
                  </a:lnTo>
                  <a:lnTo>
                    <a:pt x="387" y="126"/>
                  </a:lnTo>
                  <a:lnTo>
                    <a:pt x="387" y="127"/>
                  </a:lnTo>
                  <a:lnTo>
                    <a:pt x="386" y="127"/>
                  </a:lnTo>
                  <a:lnTo>
                    <a:pt x="386" y="129"/>
                  </a:lnTo>
                  <a:lnTo>
                    <a:pt x="385" y="129"/>
                  </a:lnTo>
                  <a:lnTo>
                    <a:pt x="385" y="130"/>
                  </a:lnTo>
                  <a:lnTo>
                    <a:pt x="383" y="130"/>
                  </a:lnTo>
                  <a:lnTo>
                    <a:pt x="383" y="131"/>
                  </a:lnTo>
                  <a:lnTo>
                    <a:pt x="382" y="131"/>
                  </a:lnTo>
                  <a:lnTo>
                    <a:pt x="381" y="131"/>
                  </a:lnTo>
                  <a:lnTo>
                    <a:pt x="381" y="132"/>
                  </a:lnTo>
                  <a:lnTo>
                    <a:pt x="382" y="132"/>
                  </a:lnTo>
                  <a:lnTo>
                    <a:pt x="382" y="134"/>
                  </a:lnTo>
                  <a:lnTo>
                    <a:pt x="382" y="135"/>
                  </a:lnTo>
                  <a:lnTo>
                    <a:pt x="381" y="135"/>
                  </a:lnTo>
                  <a:lnTo>
                    <a:pt x="381" y="136"/>
                  </a:lnTo>
                  <a:lnTo>
                    <a:pt x="382" y="136"/>
                  </a:lnTo>
                  <a:lnTo>
                    <a:pt x="382" y="138"/>
                  </a:lnTo>
                  <a:lnTo>
                    <a:pt x="382" y="139"/>
                  </a:lnTo>
                  <a:lnTo>
                    <a:pt x="381" y="139"/>
                  </a:lnTo>
                  <a:lnTo>
                    <a:pt x="381" y="138"/>
                  </a:lnTo>
                  <a:lnTo>
                    <a:pt x="380" y="138"/>
                  </a:lnTo>
                  <a:lnTo>
                    <a:pt x="380" y="139"/>
                  </a:lnTo>
                  <a:lnTo>
                    <a:pt x="378" y="139"/>
                  </a:lnTo>
                  <a:lnTo>
                    <a:pt x="377" y="139"/>
                  </a:lnTo>
                  <a:lnTo>
                    <a:pt x="377" y="140"/>
                  </a:lnTo>
                  <a:lnTo>
                    <a:pt x="376" y="140"/>
                  </a:lnTo>
                  <a:lnTo>
                    <a:pt x="376" y="141"/>
                  </a:lnTo>
                  <a:lnTo>
                    <a:pt x="374" y="141"/>
                  </a:lnTo>
                  <a:lnTo>
                    <a:pt x="374" y="143"/>
                  </a:lnTo>
                  <a:lnTo>
                    <a:pt x="374" y="144"/>
                  </a:lnTo>
                  <a:lnTo>
                    <a:pt x="373" y="144"/>
                  </a:lnTo>
                  <a:lnTo>
                    <a:pt x="373" y="145"/>
                  </a:lnTo>
                  <a:lnTo>
                    <a:pt x="373" y="147"/>
                  </a:lnTo>
                  <a:lnTo>
                    <a:pt x="373" y="148"/>
                  </a:lnTo>
                  <a:lnTo>
                    <a:pt x="373" y="149"/>
                  </a:lnTo>
                  <a:lnTo>
                    <a:pt x="373" y="150"/>
                  </a:lnTo>
                  <a:lnTo>
                    <a:pt x="372" y="150"/>
                  </a:lnTo>
                  <a:lnTo>
                    <a:pt x="372" y="152"/>
                  </a:lnTo>
                  <a:lnTo>
                    <a:pt x="372" y="152"/>
                  </a:lnTo>
                  <a:lnTo>
                    <a:pt x="371" y="152"/>
                  </a:lnTo>
                  <a:lnTo>
                    <a:pt x="371" y="150"/>
                  </a:lnTo>
                  <a:lnTo>
                    <a:pt x="369" y="150"/>
                  </a:lnTo>
                  <a:lnTo>
                    <a:pt x="368" y="150"/>
                  </a:lnTo>
                  <a:lnTo>
                    <a:pt x="368" y="152"/>
                  </a:lnTo>
                  <a:lnTo>
                    <a:pt x="367" y="152"/>
                  </a:lnTo>
                  <a:lnTo>
                    <a:pt x="367" y="153"/>
                  </a:lnTo>
                  <a:lnTo>
                    <a:pt x="367" y="154"/>
                  </a:lnTo>
                  <a:lnTo>
                    <a:pt x="367" y="156"/>
                  </a:lnTo>
                  <a:lnTo>
                    <a:pt x="367" y="156"/>
                  </a:lnTo>
                  <a:lnTo>
                    <a:pt x="367" y="157"/>
                  </a:lnTo>
                  <a:lnTo>
                    <a:pt x="367" y="158"/>
                  </a:lnTo>
                  <a:lnTo>
                    <a:pt x="365" y="158"/>
                  </a:lnTo>
                  <a:lnTo>
                    <a:pt x="365" y="159"/>
                  </a:lnTo>
                  <a:lnTo>
                    <a:pt x="367" y="159"/>
                  </a:lnTo>
                  <a:lnTo>
                    <a:pt x="367" y="161"/>
                  </a:lnTo>
                  <a:lnTo>
                    <a:pt x="367" y="162"/>
                  </a:lnTo>
                  <a:lnTo>
                    <a:pt x="365" y="162"/>
                  </a:lnTo>
                  <a:lnTo>
                    <a:pt x="365" y="161"/>
                  </a:lnTo>
                  <a:lnTo>
                    <a:pt x="365" y="159"/>
                  </a:lnTo>
                  <a:lnTo>
                    <a:pt x="364" y="158"/>
                  </a:lnTo>
                  <a:lnTo>
                    <a:pt x="365" y="158"/>
                  </a:lnTo>
                  <a:lnTo>
                    <a:pt x="365" y="157"/>
                  </a:lnTo>
                  <a:lnTo>
                    <a:pt x="365" y="156"/>
                  </a:lnTo>
                  <a:lnTo>
                    <a:pt x="365" y="156"/>
                  </a:lnTo>
                  <a:lnTo>
                    <a:pt x="365" y="154"/>
                  </a:lnTo>
                  <a:lnTo>
                    <a:pt x="365" y="153"/>
                  </a:lnTo>
                  <a:lnTo>
                    <a:pt x="365" y="152"/>
                  </a:lnTo>
                  <a:lnTo>
                    <a:pt x="365" y="150"/>
                  </a:lnTo>
                  <a:lnTo>
                    <a:pt x="367" y="150"/>
                  </a:lnTo>
                  <a:lnTo>
                    <a:pt x="367" y="149"/>
                  </a:lnTo>
                  <a:lnTo>
                    <a:pt x="368" y="149"/>
                  </a:lnTo>
                  <a:lnTo>
                    <a:pt x="369" y="149"/>
                  </a:lnTo>
                  <a:lnTo>
                    <a:pt x="371" y="149"/>
                  </a:lnTo>
                  <a:lnTo>
                    <a:pt x="372" y="149"/>
                  </a:lnTo>
                  <a:lnTo>
                    <a:pt x="372" y="148"/>
                  </a:lnTo>
                  <a:lnTo>
                    <a:pt x="372" y="148"/>
                  </a:lnTo>
                  <a:lnTo>
                    <a:pt x="372" y="147"/>
                  </a:lnTo>
                  <a:lnTo>
                    <a:pt x="372" y="145"/>
                  </a:lnTo>
                  <a:lnTo>
                    <a:pt x="372" y="144"/>
                  </a:lnTo>
                  <a:lnTo>
                    <a:pt x="372" y="143"/>
                  </a:lnTo>
                  <a:lnTo>
                    <a:pt x="372" y="141"/>
                  </a:lnTo>
                  <a:lnTo>
                    <a:pt x="373" y="141"/>
                  </a:lnTo>
                  <a:lnTo>
                    <a:pt x="373" y="140"/>
                  </a:lnTo>
                  <a:lnTo>
                    <a:pt x="373" y="139"/>
                  </a:lnTo>
                  <a:lnTo>
                    <a:pt x="374" y="139"/>
                  </a:lnTo>
                  <a:lnTo>
                    <a:pt x="374" y="138"/>
                  </a:lnTo>
                  <a:lnTo>
                    <a:pt x="376" y="138"/>
                  </a:lnTo>
                  <a:lnTo>
                    <a:pt x="376" y="136"/>
                  </a:lnTo>
                  <a:lnTo>
                    <a:pt x="377" y="136"/>
                  </a:lnTo>
                  <a:lnTo>
                    <a:pt x="377" y="135"/>
                  </a:lnTo>
                  <a:lnTo>
                    <a:pt x="377" y="134"/>
                  </a:lnTo>
                  <a:lnTo>
                    <a:pt x="377" y="132"/>
                  </a:lnTo>
                  <a:lnTo>
                    <a:pt x="378" y="132"/>
                  </a:lnTo>
                  <a:lnTo>
                    <a:pt x="378" y="131"/>
                  </a:lnTo>
                  <a:lnTo>
                    <a:pt x="377" y="131"/>
                  </a:lnTo>
                  <a:lnTo>
                    <a:pt x="377" y="130"/>
                  </a:lnTo>
                  <a:lnTo>
                    <a:pt x="377" y="129"/>
                  </a:lnTo>
                  <a:lnTo>
                    <a:pt x="378" y="129"/>
                  </a:lnTo>
                  <a:lnTo>
                    <a:pt x="380" y="129"/>
                  </a:lnTo>
                  <a:lnTo>
                    <a:pt x="380" y="127"/>
                  </a:lnTo>
                  <a:lnTo>
                    <a:pt x="378" y="127"/>
                  </a:lnTo>
                  <a:lnTo>
                    <a:pt x="378" y="126"/>
                  </a:lnTo>
                  <a:lnTo>
                    <a:pt x="377" y="126"/>
                  </a:lnTo>
                  <a:lnTo>
                    <a:pt x="377" y="125"/>
                  </a:lnTo>
                  <a:lnTo>
                    <a:pt x="376" y="125"/>
                  </a:lnTo>
                  <a:lnTo>
                    <a:pt x="374" y="125"/>
                  </a:lnTo>
                  <a:lnTo>
                    <a:pt x="373" y="125"/>
                  </a:lnTo>
                  <a:lnTo>
                    <a:pt x="373" y="126"/>
                  </a:lnTo>
                  <a:lnTo>
                    <a:pt x="372" y="126"/>
                  </a:lnTo>
                  <a:lnTo>
                    <a:pt x="372" y="127"/>
                  </a:lnTo>
                  <a:lnTo>
                    <a:pt x="372" y="127"/>
                  </a:lnTo>
                  <a:lnTo>
                    <a:pt x="372" y="129"/>
                  </a:lnTo>
                  <a:lnTo>
                    <a:pt x="371" y="129"/>
                  </a:lnTo>
                  <a:lnTo>
                    <a:pt x="369" y="129"/>
                  </a:lnTo>
                  <a:lnTo>
                    <a:pt x="368" y="129"/>
                  </a:lnTo>
                  <a:lnTo>
                    <a:pt x="368" y="130"/>
                  </a:lnTo>
                  <a:lnTo>
                    <a:pt x="367" y="130"/>
                  </a:lnTo>
                  <a:lnTo>
                    <a:pt x="365" y="130"/>
                  </a:lnTo>
                  <a:lnTo>
                    <a:pt x="365" y="131"/>
                  </a:lnTo>
                  <a:lnTo>
                    <a:pt x="364" y="131"/>
                  </a:lnTo>
                  <a:lnTo>
                    <a:pt x="364" y="132"/>
                  </a:lnTo>
                  <a:lnTo>
                    <a:pt x="363" y="132"/>
                  </a:lnTo>
                  <a:lnTo>
                    <a:pt x="363" y="134"/>
                  </a:lnTo>
                  <a:lnTo>
                    <a:pt x="361" y="134"/>
                  </a:lnTo>
                  <a:lnTo>
                    <a:pt x="361" y="135"/>
                  </a:lnTo>
                  <a:lnTo>
                    <a:pt x="361" y="136"/>
                  </a:lnTo>
                  <a:lnTo>
                    <a:pt x="361" y="138"/>
                  </a:lnTo>
                  <a:lnTo>
                    <a:pt x="361" y="139"/>
                  </a:lnTo>
                  <a:lnTo>
                    <a:pt x="361" y="140"/>
                  </a:lnTo>
                  <a:lnTo>
                    <a:pt x="361" y="141"/>
                  </a:lnTo>
                  <a:lnTo>
                    <a:pt x="363" y="141"/>
                  </a:lnTo>
                  <a:lnTo>
                    <a:pt x="364" y="141"/>
                  </a:lnTo>
                  <a:lnTo>
                    <a:pt x="364" y="143"/>
                  </a:lnTo>
                  <a:lnTo>
                    <a:pt x="363" y="143"/>
                  </a:lnTo>
                  <a:lnTo>
                    <a:pt x="363" y="144"/>
                  </a:lnTo>
                  <a:lnTo>
                    <a:pt x="363" y="145"/>
                  </a:lnTo>
                  <a:lnTo>
                    <a:pt x="361" y="145"/>
                  </a:lnTo>
                  <a:lnTo>
                    <a:pt x="360" y="145"/>
                  </a:lnTo>
                  <a:lnTo>
                    <a:pt x="359" y="145"/>
                  </a:lnTo>
                  <a:lnTo>
                    <a:pt x="359" y="147"/>
                  </a:lnTo>
                  <a:lnTo>
                    <a:pt x="358" y="147"/>
                  </a:lnTo>
                  <a:lnTo>
                    <a:pt x="358" y="148"/>
                  </a:lnTo>
                  <a:lnTo>
                    <a:pt x="358" y="149"/>
                  </a:lnTo>
                  <a:lnTo>
                    <a:pt x="358" y="150"/>
                  </a:lnTo>
                  <a:lnTo>
                    <a:pt x="356" y="150"/>
                  </a:lnTo>
                  <a:lnTo>
                    <a:pt x="356" y="152"/>
                  </a:lnTo>
                  <a:lnTo>
                    <a:pt x="356" y="153"/>
                  </a:lnTo>
                  <a:lnTo>
                    <a:pt x="355" y="153"/>
                  </a:lnTo>
                  <a:lnTo>
                    <a:pt x="355" y="154"/>
                  </a:lnTo>
                  <a:lnTo>
                    <a:pt x="354" y="154"/>
                  </a:lnTo>
                  <a:lnTo>
                    <a:pt x="354" y="153"/>
                  </a:lnTo>
                  <a:lnTo>
                    <a:pt x="355" y="153"/>
                  </a:lnTo>
                  <a:lnTo>
                    <a:pt x="355" y="152"/>
                  </a:lnTo>
                  <a:lnTo>
                    <a:pt x="355" y="150"/>
                  </a:lnTo>
                  <a:lnTo>
                    <a:pt x="356" y="150"/>
                  </a:lnTo>
                  <a:lnTo>
                    <a:pt x="356" y="149"/>
                  </a:lnTo>
                  <a:lnTo>
                    <a:pt x="356" y="148"/>
                  </a:lnTo>
                  <a:lnTo>
                    <a:pt x="356" y="147"/>
                  </a:lnTo>
                  <a:lnTo>
                    <a:pt x="356" y="145"/>
                  </a:lnTo>
                  <a:lnTo>
                    <a:pt x="358" y="145"/>
                  </a:lnTo>
                  <a:lnTo>
                    <a:pt x="358" y="144"/>
                  </a:lnTo>
                  <a:lnTo>
                    <a:pt x="359" y="144"/>
                  </a:lnTo>
                  <a:lnTo>
                    <a:pt x="360" y="144"/>
                  </a:lnTo>
                  <a:lnTo>
                    <a:pt x="361" y="144"/>
                  </a:lnTo>
                  <a:lnTo>
                    <a:pt x="361" y="143"/>
                  </a:lnTo>
                  <a:lnTo>
                    <a:pt x="361" y="141"/>
                  </a:lnTo>
                  <a:lnTo>
                    <a:pt x="360" y="141"/>
                  </a:lnTo>
                  <a:lnTo>
                    <a:pt x="360" y="140"/>
                  </a:lnTo>
                  <a:lnTo>
                    <a:pt x="359" y="140"/>
                  </a:lnTo>
                  <a:lnTo>
                    <a:pt x="358" y="140"/>
                  </a:lnTo>
                  <a:lnTo>
                    <a:pt x="356" y="140"/>
                  </a:lnTo>
                  <a:lnTo>
                    <a:pt x="356" y="141"/>
                  </a:lnTo>
                  <a:lnTo>
                    <a:pt x="356" y="143"/>
                  </a:lnTo>
                  <a:lnTo>
                    <a:pt x="356" y="144"/>
                  </a:lnTo>
                  <a:lnTo>
                    <a:pt x="355" y="144"/>
                  </a:lnTo>
                  <a:lnTo>
                    <a:pt x="355" y="143"/>
                  </a:lnTo>
                  <a:lnTo>
                    <a:pt x="355" y="141"/>
                  </a:lnTo>
                  <a:lnTo>
                    <a:pt x="355" y="140"/>
                  </a:lnTo>
                  <a:lnTo>
                    <a:pt x="356" y="140"/>
                  </a:lnTo>
                  <a:lnTo>
                    <a:pt x="358" y="139"/>
                  </a:lnTo>
                  <a:lnTo>
                    <a:pt x="359" y="139"/>
                  </a:lnTo>
                  <a:lnTo>
                    <a:pt x="359" y="138"/>
                  </a:lnTo>
                  <a:lnTo>
                    <a:pt x="359" y="136"/>
                  </a:lnTo>
                  <a:lnTo>
                    <a:pt x="359" y="135"/>
                  </a:lnTo>
                  <a:lnTo>
                    <a:pt x="359" y="134"/>
                  </a:lnTo>
                  <a:lnTo>
                    <a:pt x="360" y="134"/>
                  </a:lnTo>
                  <a:lnTo>
                    <a:pt x="360" y="132"/>
                  </a:lnTo>
                  <a:lnTo>
                    <a:pt x="360" y="131"/>
                  </a:lnTo>
                  <a:lnTo>
                    <a:pt x="361" y="131"/>
                  </a:lnTo>
                  <a:lnTo>
                    <a:pt x="361" y="130"/>
                  </a:lnTo>
                  <a:lnTo>
                    <a:pt x="363" y="130"/>
                  </a:lnTo>
                  <a:lnTo>
                    <a:pt x="363" y="129"/>
                  </a:lnTo>
                  <a:lnTo>
                    <a:pt x="364" y="129"/>
                  </a:lnTo>
                  <a:lnTo>
                    <a:pt x="364" y="127"/>
                  </a:lnTo>
                  <a:lnTo>
                    <a:pt x="364" y="126"/>
                  </a:lnTo>
                  <a:lnTo>
                    <a:pt x="365" y="126"/>
                  </a:lnTo>
                  <a:lnTo>
                    <a:pt x="365" y="125"/>
                  </a:lnTo>
                  <a:lnTo>
                    <a:pt x="367" y="125"/>
                  </a:lnTo>
                  <a:lnTo>
                    <a:pt x="368" y="125"/>
                  </a:lnTo>
                  <a:lnTo>
                    <a:pt x="368" y="125"/>
                  </a:lnTo>
                  <a:lnTo>
                    <a:pt x="369" y="125"/>
                  </a:lnTo>
                  <a:lnTo>
                    <a:pt x="369" y="123"/>
                  </a:lnTo>
                  <a:lnTo>
                    <a:pt x="371" y="123"/>
                  </a:lnTo>
                  <a:lnTo>
                    <a:pt x="371" y="122"/>
                  </a:lnTo>
                  <a:lnTo>
                    <a:pt x="372" y="122"/>
                  </a:lnTo>
                  <a:lnTo>
                    <a:pt x="372" y="122"/>
                  </a:lnTo>
                  <a:lnTo>
                    <a:pt x="372" y="121"/>
                  </a:lnTo>
                  <a:lnTo>
                    <a:pt x="373" y="121"/>
                  </a:lnTo>
                  <a:lnTo>
                    <a:pt x="373" y="119"/>
                  </a:lnTo>
                  <a:lnTo>
                    <a:pt x="374" y="119"/>
                  </a:lnTo>
                  <a:lnTo>
                    <a:pt x="374" y="118"/>
                  </a:lnTo>
                  <a:lnTo>
                    <a:pt x="374" y="117"/>
                  </a:lnTo>
                  <a:lnTo>
                    <a:pt x="373" y="117"/>
                  </a:lnTo>
                  <a:lnTo>
                    <a:pt x="373" y="116"/>
                  </a:lnTo>
                  <a:lnTo>
                    <a:pt x="373" y="114"/>
                  </a:lnTo>
                  <a:lnTo>
                    <a:pt x="372" y="114"/>
                  </a:lnTo>
                  <a:lnTo>
                    <a:pt x="372" y="113"/>
                  </a:lnTo>
                  <a:lnTo>
                    <a:pt x="373" y="112"/>
                  </a:lnTo>
                  <a:lnTo>
                    <a:pt x="374" y="112"/>
                  </a:lnTo>
                  <a:lnTo>
                    <a:pt x="374" y="113"/>
                  </a:lnTo>
                  <a:lnTo>
                    <a:pt x="374" y="114"/>
                  </a:lnTo>
                  <a:lnTo>
                    <a:pt x="376" y="114"/>
                  </a:lnTo>
                  <a:lnTo>
                    <a:pt x="376" y="116"/>
                  </a:lnTo>
                  <a:lnTo>
                    <a:pt x="377" y="116"/>
                  </a:lnTo>
                  <a:lnTo>
                    <a:pt x="377" y="114"/>
                  </a:lnTo>
                  <a:lnTo>
                    <a:pt x="377" y="113"/>
                  </a:lnTo>
                  <a:lnTo>
                    <a:pt x="377" y="112"/>
                  </a:lnTo>
                  <a:lnTo>
                    <a:pt x="377" y="110"/>
                  </a:lnTo>
                  <a:lnTo>
                    <a:pt x="377" y="109"/>
                  </a:lnTo>
                  <a:lnTo>
                    <a:pt x="377" y="108"/>
                  </a:lnTo>
                  <a:lnTo>
                    <a:pt x="377" y="107"/>
                  </a:lnTo>
                  <a:lnTo>
                    <a:pt x="377" y="105"/>
                  </a:lnTo>
                  <a:lnTo>
                    <a:pt x="376" y="105"/>
                  </a:lnTo>
                  <a:lnTo>
                    <a:pt x="376" y="104"/>
                  </a:lnTo>
                  <a:lnTo>
                    <a:pt x="374" y="104"/>
                  </a:lnTo>
                  <a:lnTo>
                    <a:pt x="373" y="104"/>
                  </a:lnTo>
                  <a:lnTo>
                    <a:pt x="372" y="104"/>
                  </a:lnTo>
                  <a:lnTo>
                    <a:pt x="372" y="104"/>
                  </a:lnTo>
                  <a:lnTo>
                    <a:pt x="371" y="104"/>
                  </a:lnTo>
                  <a:lnTo>
                    <a:pt x="369" y="104"/>
                  </a:lnTo>
                  <a:lnTo>
                    <a:pt x="369" y="103"/>
                  </a:lnTo>
                  <a:lnTo>
                    <a:pt x="368" y="103"/>
                  </a:lnTo>
                  <a:lnTo>
                    <a:pt x="367" y="103"/>
                  </a:lnTo>
                  <a:lnTo>
                    <a:pt x="365" y="103"/>
                  </a:lnTo>
                  <a:lnTo>
                    <a:pt x="364" y="103"/>
                  </a:lnTo>
                  <a:lnTo>
                    <a:pt x="363" y="103"/>
                  </a:lnTo>
                  <a:lnTo>
                    <a:pt x="363" y="101"/>
                  </a:lnTo>
                  <a:lnTo>
                    <a:pt x="361" y="101"/>
                  </a:lnTo>
                  <a:lnTo>
                    <a:pt x="360" y="101"/>
                  </a:lnTo>
                  <a:lnTo>
                    <a:pt x="359" y="101"/>
                  </a:lnTo>
                  <a:lnTo>
                    <a:pt x="359" y="100"/>
                  </a:lnTo>
                  <a:lnTo>
                    <a:pt x="358" y="100"/>
                  </a:lnTo>
                  <a:lnTo>
                    <a:pt x="358" y="99"/>
                  </a:lnTo>
                  <a:lnTo>
                    <a:pt x="356" y="99"/>
                  </a:lnTo>
                  <a:lnTo>
                    <a:pt x="356" y="100"/>
                  </a:lnTo>
                  <a:lnTo>
                    <a:pt x="355" y="100"/>
                  </a:lnTo>
                  <a:lnTo>
                    <a:pt x="355" y="101"/>
                  </a:lnTo>
                  <a:lnTo>
                    <a:pt x="354" y="101"/>
                  </a:lnTo>
                  <a:lnTo>
                    <a:pt x="354" y="100"/>
                  </a:lnTo>
                  <a:lnTo>
                    <a:pt x="352" y="100"/>
                  </a:lnTo>
                  <a:lnTo>
                    <a:pt x="352" y="101"/>
                  </a:lnTo>
                  <a:lnTo>
                    <a:pt x="352" y="103"/>
                  </a:lnTo>
                  <a:lnTo>
                    <a:pt x="351" y="103"/>
                  </a:lnTo>
                  <a:lnTo>
                    <a:pt x="351" y="104"/>
                  </a:lnTo>
                  <a:lnTo>
                    <a:pt x="351" y="105"/>
                  </a:lnTo>
                  <a:lnTo>
                    <a:pt x="351" y="107"/>
                  </a:lnTo>
                  <a:lnTo>
                    <a:pt x="350" y="107"/>
                  </a:lnTo>
                  <a:lnTo>
                    <a:pt x="349" y="107"/>
                  </a:lnTo>
                  <a:lnTo>
                    <a:pt x="349" y="108"/>
                  </a:lnTo>
                  <a:lnTo>
                    <a:pt x="349" y="109"/>
                  </a:lnTo>
                  <a:lnTo>
                    <a:pt x="347" y="109"/>
                  </a:lnTo>
                  <a:lnTo>
                    <a:pt x="347" y="110"/>
                  </a:lnTo>
                  <a:lnTo>
                    <a:pt x="346" y="110"/>
                  </a:lnTo>
                  <a:lnTo>
                    <a:pt x="346" y="112"/>
                  </a:lnTo>
                  <a:lnTo>
                    <a:pt x="346" y="113"/>
                  </a:lnTo>
                  <a:lnTo>
                    <a:pt x="347" y="113"/>
                  </a:lnTo>
                  <a:lnTo>
                    <a:pt x="347" y="114"/>
                  </a:lnTo>
                  <a:lnTo>
                    <a:pt x="346" y="114"/>
                  </a:lnTo>
                  <a:lnTo>
                    <a:pt x="345" y="114"/>
                  </a:lnTo>
                  <a:lnTo>
                    <a:pt x="343" y="114"/>
                  </a:lnTo>
                  <a:lnTo>
                    <a:pt x="342" y="114"/>
                  </a:lnTo>
                  <a:lnTo>
                    <a:pt x="341" y="114"/>
                  </a:lnTo>
                  <a:lnTo>
                    <a:pt x="341" y="116"/>
                  </a:lnTo>
                  <a:lnTo>
                    <a:pt x="341" y="117"/>
                  </a:lnTo>
                  <a:lnTo>
                    <a:pt x="341" y="118"/>
                  </a:lnTo>
                  <a:lnTo>
                    <a:pt x="342" y="118"/>
                  </a:lnTo>
                  <a:lnTo>
                    <a:pt x="342" y="119"/>
                  </a:lnTo>
                  <a:lnTo>
                    <a:pt x="343" y="119"/>
                  </a:lnTo>
                  <a:lnTo>
                    <a:pt x="343" y="121"/>
                  </a:lnTo>
                  <a:lnTo>
                    <a:pt x="342" y="121"/>
                  </a:lnTo>
                  <a:lnTo>
                    <a:pt x="342" y="119"/>
                  </a:lnTo>
                  <a:lnTo>
                    <a:pt x="341" y="119"/>
                  </a:lnTo>
                  <a:lnTo>
                    <a:pt x="341" y="118"/>
                  </a:lnTo>
                  <a:lnTo>
                    <a:pt x="341" y="118"/>
                  </a:lnTo>
                  <a:lnTo>
                    <a:pt x="341" y="117"/>
                  </a:lnTo>
                  <a:lnTo>
                    <a:pt x="340" y="117"/>
                  </a:lnTo>
                  <a:lnTo>
                    <a:pt x="340" y="116"/>
                  </a:lnTo>
                  <a:lnTo>
                    <a:pt x="340" y="114"/>
                  </a:lnTo>
                  <a:lnTo>
                    <a:pt x="341" y="114"/>
                  </a:lnTo>
                  <a:lnTo>
                    <a:pt x="341" y="113"/>
                  </a:lnTo>
                  <a:lnTo>
                    <a:pt x="341" y="113"/>
                  </a:lnTo>
                  <a:lnTo>
                    <a:pt x="342" y="113"/>
                  </a:lnTo>
                  <a:lnTo>
                    <a:pt x="343" y="112"/>
                  </a:lnTo>
                  <a:lnTo>
                    <a:pt x="343" y="110"/>
                  </a:lnTo>
                  <a:lnTo>
                    <a:pt x="343" y="109"/>
                  </a:lnTo>
                  <a:lnTo>
                    <a:pt x="345" y="109"/>
                  </a:lnTo>
                  <a:lnTo>
                    <a:pt x="345" y="108"/>
                  </a:lnTo>
                  <a:lnTo>
                    <a:pt x="345" y="107"/>
                  </a:lnTo>
                  <a:lnTo>
                    <a:pt x="346" y="107"/>
                  </a:lnTo>
                  <a:lnTo>
                    <a:pt x="346" y="105"/>
                  </a:lnTo>
                  <a:lnTo>
                    <a:pt x="346" y="104"/>
                  </a:lnTo>
                  <a:lnTo>
                    <a:pt x="346" y="103"/>
                  </a:lnTo>
                  <a:lnTo>
                    <a:pt x="346" y="101"/>
                  </a:lnTo>
                  <a:lnTo>
                    <a:pt x="346" y="100"/>
                  </a:lnTo>
                  <a:lnTo>
                    <a:pt x="347" y="100"/>
                  </a:lnTo>
                  <a:lnTo>
                    <a:pt x="347" y="99"/>
                  </a:lnTo>
                  <a:lnTo>
                    <a:pt x="346" y="99"/>
                  </a:lnTo>
                  <a:lnTo>
                    <a:pt x="345" y="99"/>
                  </a:lnTo>
                  <a:lnTo>
                    <a:pt x="343" y="99"/>
                  </a:lnTo>
                  <a:lnTo>
                    <a:pt x="343" y="100"/>
                  </a:lnTo>
                  <a:lnTo>
                    <a:pt x="342" y="100"/>
                  </a:lnTo>
                  <a:lnTo>
                    <a:pt x="342" y="101"/>
                  </a:lnTo>
                  <a:lnTo>
                    <a:pt x="342" y="103"/>
                  </a:lnTo>
                  <a:lnTo>
                    <a:pt x="341" y="103"/>
                  </a:lnTo>
                  <a:lnTo>
                    <a:pt x="341" y="104"/>
                  </a:lnTo>
                  <a:lnTo>
                    <a:pt x="341" y="104"/>
                  </a:lnTo>
                  <a:lnTo>
                    <a:pt x="341" y="105"/>
                  </a:lnTo>
                  <a:lnTo>
                    <a:pt x="340" y="105"/>
                  </a:lnTo>
                  <a:lnTo>
                    <a:pt x="340" y="107"/>
                  </a:lnTo>
                  <a:lnTo>
                    <a:pt x="338" y="107"/>
                  </a:lnTo>
                  <a:lnTo>
                    <a:pt x="338" y="108"/>
                  </a:lnTo>
                  <a:lnTo>
                    <a:pt x="338" y="109"/>
                  </a:lnTo>
                  <a:lnTo>
                    <a:pt x="337" y="109"/>
                  </a:lnTo>
                  <a:lnTo>
                    <a:pt x="337" y="110"/>
                  </a:lnTo>
                  <a:lnTo>
                    <a:pt x="336" y="110"/>
                  </a:lnTo>
                  <a:lnTo>
                    <a:pt x="336" y="112"/>
                  </a:lnTo>
                  <a:lnTo>
                    <a:pt x="336" y="113"/>
                  </a:lnTo>
                  <a:lnTo>
                    <a:pt x="334" y="113"/>
                  </a:lnTo>
                  <a:lnTo>
                    <a:pt x="334" y="114"/>
                  </a:lnTo>
                  <a:lnTo>
                    <a:pt x="334" y="116"/>
                  </a:lnTo>
                  <a:lnTo>
                    <a:pt x="333" y="116"/>
                  </a:lnTo>
                  <a:lnTo>
                    <a:pt x="333" y="117"/>
                  </a:lnTo>
                  <a:lnTo>
                    <a:pt x="332" y="117"/>
                  </a:lnTo>
                  <a:lnTo>
                    <a:pt x="332" y="118"/>
                  </a:lnTo>
                  <a:lnTo>
                    <a:pt x="331" y="118"/>
                  </a:lnTo>
                  <a:lnTo>
                    <a:pt x="331" y="119"/>
                  </a:lnTo>
                  <a:lnTo>
                    <a:pt x="332" y="119"/>
                  </a:lnTo>
                  <a:lnTo>
                    <a:pt x="332" y="121"/>
                  </a:lnTo>
                  <a:lnTo>
                    <a:pt x="331" y="121"/>
                  </a:lnTo>
                  <a:lnTo>
                    <a:pt x="331" y="122"/>
                  </a:lnTo>
                  <a:lnTo>
                    <a:pt x="331" y="123"/>
                  </a:lnTo>
                  <a:lnTo>
                    <a:pt x="332" y="123"/>
                  </a:lnTo>
                  <a:lnTo>
                    <a:pt x="332" y="125"/>
                  </a:lnTo>
                  <a:lnTo>
                    <a:pt x="332" y="125"/>
                  </a:lnTo>
                  <a:lnTo>
                    <a:pt x="332" y="126"/>
                  </a:lnTo>
                  <a:lnTo>
                    <a:pt x="332" y="127"/>
                  </a:lnTo>
                  <a:lnTo>
                    <a:pt x="332" y="129"/>
                  </a:lnTo>
                  <a:lnTo>
                    <a:pt x="332" y="130"/>
                  </a:lnTo>
                  <a:lnTo>
                    <a:pt x="332" y="131"/>
                  </a:lnTo>
                  <a:lnTo>
                    <a:pt x="332" y="132"/>
                  </a:lnTo>
                  <a:lnTo>
                    <a:pt x="333" y="132"/>
                  </a:lnTo>
                  <a:lnTo>
                    <a:pt x="333" y="134"/>
                  </a:lnTo>
                  <a:lnTo>
                    <a:pt x="333" y="135"/>
                  </a:lnTo>
                  <a:lnTo>
                    <a:pt x="333" y="136"/>
                  </a:lnTo>
                  <a:lnTo>
                    <a:pt x="333" y="138"/>
                  </a:lnTo>
                  <a:lnTo>
                    <a:pt x="333" y="139"/>
                  </a:lnTo>
                  <a:lnTo>
                    <a:pt x="333" y="140"/>
                  </a:lnTo>
                  <a:lnTo>
                    <a:pt x="333" y="141"/>
                  </a:lnTo>
                  <a:lnTo>
                    <a:pt x="333" y="143"/>
                  </a:lnTo>
                  <a:lnTo>
                    <a:pt x="333" y="144"/>
                  </a:lnTo>
                  <a:lnTo>
                    <a:pt x="333" y="145"/>
                  </a:lnTo>
                  <a:lnTo>
                    <a:pt x="332" y="145"/>
                  </a:lnTo>
                  <a:lnTo>
                    <a:pt x="332" y="144"/>
                  </a:lnTo>
                  <a:lnTo>
                    <a:pt x="332" y="143"/>
                  </a:lnTo>
                  <a:lnTo>
                    <a:pt x="332" y="141"/>
                  </a:lnTo>
                  <a:lnTo>
                    <a:pt x="332" y="140"/>
                  </a:lnTo>
                  <a:lnTo>
                    <a:pt x="332" y="139"/>
                  </a:lnTo>
                  <a:lnTo>
                    <a:pt x="332" y="138"/>
                  </a:lnTo>
                  <a:lnTo>
                    <a:pt x="332" y="136"/>
                  </a:lnTo>
                  <a:lnTo>
                    <a:pt x="331" y="136"/>
                  </a:lnTo>
                  <a:lnTo>
                    <a:pt x="331" y="135"/>
                  </a:lnTo>
                  <a:lnTo>
                    <a:pt x="331" y="134"/>
                  </a:lnTo>
                  <a:lnTo>
                    <a:pt x="331" y="132"/>
                  </a:lnTo>
                  <a:lnTo>
                    <a:pt x="331" y="131"/>
                  </a:lnTo>
                  <a:lnTo>
                    <a:pt x="331" y="130"/>
                  </a:lnTo>
                  <a:lnTo>
                    <a:pt x="331" y="129"/>
                  </a:lnTo>
                  <a:lnTo>
                    <a:pt x="329" y="129"/>
                  </a:lnTo>
                  <a:lnTo>
                    <a:pt x="329" y="127"/>
                  </a:lnTo>
                  <a:lnTo>
                    <a:pt x="331" y="127"/>
                  </a:lnTo>
                  <a:lnTo>
                    <a:pt x="331" y="126"/>
                  </a:lnTo>
                  <a:lnTo>
                    <a:pt x="329" y="126"/>
                  </a:lnTo>
                  <a:lnTo>
                    <a:pt x="329" y="125"/>
                  </a:lnTo>
                  <a:lnTo>
                    <a:pt x="329" y="125"/>
                  </a:lnTo>
                  <a:lnTo>
                    <a:pt x="329" y="123"/>
                  </a:lnTo>
                  <a:lnTo>
                    <a:pt x="328" y="123"/>
                  </a:lnTo>
                  <a:lnTo>
                    <a:pt x="327" y="123"/>
                  </a:lnTo>
                  <a:lnTo>
                    <a:pt x="325" y="123"/>
                  </a:lnTo>
                  <a:lnTo>
                    <a:pt x="325" y="125"/>
                  </a:lnTo>
                  <a:lnTo>
                    <a:pt x="324" y="125"/>
                  </a:lnTo>
                  <a:lnTo>
                    <a:pt x="324" y="123"/>
                  </a:lnTo>
                  <a:lnTo>
                    <a:pt x="323" y="123"/>
                  </a:lnTo>
                  <a:lnTo>
                    <a:pt x="323" y="125"/>
                  </a:lnTo>
                  <a:lnTo>
                    <a:pt x="323" y="125"/>
                  </a:lnTo>
                  <a:lnTo>
                    <a:pt x="324" y="125"/>
                  </a:lnTo>
                  <a:lnTo>
                    <a:pt x="324" y="126"/>
                  </a:lnTo>
                  <a:lnTo>
                    <a:pt x="323" y="126"/>
                  </a:lnTo>
                  <a:lnTo>
                    <a:pt x="323" y="127"/>
                  </a:lnTo>
                  <a:lnTo>
                    <a:pt x="323" y="129"/>
                  </a:lnTo>
                  <a:lnTo>
                    <a:pt x="322" y="129"/>
                  </a:lnTo>
                  <a:lnTo>
                    <a:pt x="322" y="130"/>
                  </a:lnTo>
                  <a:lnTo>
                    <a:pt x="323" y="130"/>
                  </a:lnTo>
                  <a:lnTo>
                    <a:pt x="323" y="131"/>
                  </a:lnTo>
                  <a:lnTo>
                    <a:pt x="323" y="132"/>
                  </a:lnTo>
                  <a:lnTo>
                    <a:pt x="323" y="134"/>
                  </a:lnTo>
                  <a:lnTo>
                    <a:pt x="323" y="135"/>
                  </a:lnTo>
                  <a:lnTo>
                    <a:pt x="323" y="136"/>
                  </a:lnTo>
                  <a:lnTo>
                    <a:pt x="322" y="135"/>
                  </a:lnTo>
                  <a:lnTo>
                    <a:pt x="322" y="134"/>
                  </a:lnTo>
                  <a:lnTo>
                    <a:pt x="322" y="132"/>
                  </a:lnTo>
                  <a:lnTo>
                    <a:pt x="320" y="132"/>
                  </a:lnTo>
                  <a:lnTo>
                    <a:pt x="319" y="132"/>
                  </a:lnTo>
                  <a:lnTo>
                    <a:pt x="319" y="134"/>
                  </a:lnTo>
                  <a:lnTo>
                    <a:pt x="318" y="134"/>
                  </a:lnTo>
                  <a:lnTo>
                    <a:pt x="318" y="132"/>
                  </a:lnTo>
                  <a:lnTo>
                    <a:pt x="319" y="132"/>
                  </a:lnTo>
                  <a:lnTo>
                    <a:pt x="319" y="131"/>
                  </a:lnTo>
                  <a:lnTo>
                    <a:pt x="320" y="131"/>
                  </a:lnTo>
                  <a:lnTo>
                    <a:pt x="320" y="130"/>
                  </a:lnTo>
                  <a:lnTo>
                    <a:pt x="320" y="129"/>
                  </a:lnTo>
                  <a:lnTo>
                    <a:pt x="320" y="127"/>
                  </a:lnTo>
                  <a:lnTo>
                    <a:pt x="322" y="127"/>
                  </a:lnTo>
                  <a:lnTo>
                    <a:pt x="322" y="126"/>
                  </a:lnTo>
                  <a:lnTo>
                    <a:pt x="322" y="125"/>
                  </a:lnTo>
                  <a:lnTo>
                    <a:pt x="322" y="125"/>
                  </a:lnTo>
                  <a:lnTo>
                    <a:pt x="322" y="123"/>
                  </a:lnTo>
                  <a:lnTo>
                    <a:pt x="320" y="123"/>
                  </a:lnTo>
                  <a:lnTo>
                    <a:pt x="320" y="122"/>
                  </a:lnTo>
                  <a:lnTo>
                    <a:pt x="322" y="122"/>
                  </a:lnTo>
                  <a:lnTo>
                    <a:pt x="323" y="122"/>
                  </a:lnTo>
                  <a:lnTo>
                    <a:pt x="324" y="122"/>
                  </a:lnTo>
                  <a:lnTo>
                    <a:pt x="325" y="122"/>
                  </a:lnTo>
                  <a:lnTo>
                    <a:pt x="327" y="122"/>
                  </a:lnTo>
                  <a:lnTo>
                    <a:pt x="328" y="122"/>
                  </a:lnTo>
                  <a:lnTo>
                    <a:pt x="328" y="121"/>
                  </a:lnTo>
                  <a:lnTo>
                    <a:pt x="328" y="119"/>
                  </a:lnTo>
                  <a:lnTo>
                    <a:pt x="328" y="118"/>
                  </a:lnTo>
                  <a:lnTo>
                    <a:pt x="328" y="117"/>
                  </a:lnTo>
                  <a:lnTo>
                    <a:pt x="328" y="116"/>
                  </a:lnTo>
                  <a:lnTo>
                    <a:pt x="329" y="116"/>
                  </a:lnTo>
                  <a:lnTo>
                    <a:pt x="331" y="114"/>
                  </a:lnTo>
                  <a:lnTo>
                    <a:pt x="331" y="113"/>
                  </a:lnTo>
                  <a:lnTo>
                    <a:pt x="332" y="113"/>
                  </a:lnTo>
                  <a:lnTo>
                    <a:pt x="332" y="112"/>
                  </a:lnTo>
                  <a:lnTo>
                    <a:pt x="332" y="110"/>
                  </a:lnTo>
                  <a:lnTo>
                    <a:pt x="333" y="110"/>
                  </a:lnTo>
                  <a:lnTo>
                    <a:pt x="333" y="109"/>
                  </a:lnTo>
                  <a:lnTo>
                    <a:pt x="332" y="109"/>
                  </a:lnTo>
                  <a:lnTo>
                    <a:pt x="332" y="108"/>
                  </a:lnTo>
                  <a:lnTo>
                    <a:pt x="332" y="107"/>
                  </a:lnTo>
                  <a:lnTo>
                    <a:pt x="332" y="105"/>
                  </a:lnTo>
                  <a:lnTo>
                    <a:pt x="333" y="105"/>
                  </a:lnTo>
                  <a:lnTo>
                    <a:pt x="333" y="104"/>
                  </a:lnTo>
                  <a:lnTo>
                    <a:pt x="333" y="103"/>
                  </a:lnTo>
                  <a:lnTo>
                    <a:pt x="333" y="101"/>
                  </a:lnTo>
                  <a:lnTo>
                    <a:pt x="333" y="100"/>
                  </a:lnTo>
                  <a:lnTo>
                    <a:pt x="333" y="99"/>
                  </a:lnTo>
                  <a:lnTo>
                    <a:pt x="332" y="99"/>
                  </a:lnTo>
                  <a:lnTo>
                    <a:pt x="332" y="98"/>
                  </a:lnTo>
                  <a:lnTo>
                    <a:pt x="332" y="96"/>
                  </a:lnTo>
                  <a:lnTo>
                    <a:pt x="331" y="96"/>
                  </a:lnTo>
                  <a:lnTo>
                    <a:pt x="331" y="95"/>
                  </a:lnTo>
                  <a:lnTo>
                    <a:pt x="331" y="94"/>
                  </a:lnTo>
                  <a:lnTo>
                    <a:pt x="329" y="94"/>
                  </a:lnTo>
                  <a:lnTo>
                    <a:pt x="329" y="94"/>
                  </a:lnTo>
                  <a:lnTo>
                    <a:pt x="328" y="94"/>
                  </a:lnTo>
                  <a:lnTo>
                    <a:pt x="327" y="94"/>
                  </a:lnTo>
                  <a:lnTo>
                    <a:pt x="327" y="92"/>
                  </a:lnTo>
                  <a:lnTo>
                    <a:pt x="325" y="92"/>
                  </a:lnTo>
                  <a:lnTo>
                    <a:pt x="325" y="94"/>
                  </a:lnTo>
                  <a:lnTo>
                    <a:pt x="324" y="94"/>
                  </a:lnTo>
                  <a:lnTo>
                    <a:pt x="324" y="94"/>
                  </a:lnTo>
                  <a:lnTo>
                    <a:pt x="324" y="95"/>
                  </a:lnTo>
                  <a:lnTo>
                    <a:pt x="324" y="96"/>
                  </a:lnTo>
                  <a:lnTo>
                    <a:pt x="323" y="96"/>
                  </a:lnTo>
                  <a:lnTo>
                    <a:pt x="323" y="98"/>
                  </a:lnTo>
                  <a:lnTo>
                    <a:pt x="322" y="98"/>
                  </a:lnTo>
                  <a:lnTo>
                    <a:pt x="322" y="99"/>
                  </a:lnTo>
                  <a:lnTo>
                    <a:pt x="320" y="99"/>
                  </a:lnTo>
                  <a:lnTo>
                    <a:pt x="320" y="100"/>
                  </a:lnTo>
                  <a:lnTo>
                    <a:pt x="320" y="101"/>
                  </a:lnTo>
                  <a:lnTo>
                    <a:pt x="322" y="101"/>
                  </a:lnTo>
                  <a:lnTo>
                    <a:pt x="322" y="103"/>
                  </a:lnTo>
                  <a:lnTo>
                    <a:pt x="322" y="104"/>
                  </a:lnTo>
                  <a:lnTo>
                    <a:pt x="320" y="104"/>
                  </a:lnTo>
                  <a:lnTo>
                    <a:pt x="320" y="105"/>
                  </a:lnTo>
                  <a:lnTo>
                    <a:pt x="322" y="105"/>
                  </a:lnTo>
                  <a:lnTo>
                    <a:pt x="322" y="107"/>
                  </a:lnTo>
                  <a:lnTo>
                    <a:pt x="320" y="107"/>
                  </a:lnTo>
                  <a:lnTo>
                    <a:pt x="320" y="108"/>
                  </a:lnTo>
                  <a:lnTo>
                    <a:pt x="319" y="108"/>
                  </a:lnTo>
                  <a:lnTo>
                    <a:pt x="318" y="108"/>
                  </a:lnTo>
                  <a:lnTo>
                    <a:pt x="318" y="109"/>
                  </a:lnTo>
                  <a:lnTo>
                    <a:pt x="316" y="109"/>
                  </a:lnTo>
                  <a:lnTo>
                    <a:pt x="316" y="110"/>
                  </a:lnTo>
                  <a:lnTo>
                    <a:pt x="315" y="110"/>
                  </a:lnTo>
                  <a:lnTo>
                    <a:pt x="315" y="112"/>
                  </a:lnTo>
                  <a:lnTo>
                    <a:pt x="314" y="112"/>
                  </a:lnTo>
                  <a:lnTo>
                    <a:pt x="314" y="113"/>
                  </a:lnTo>
                  <a:lnTo>
                    <a:pt x="313" y="113"/>
                  </a:lnTo>
                  <a:lnTo>
                    <a:pt x="313" y="114"/>
                  </a:lnTo>
                  <a:lnTo>
                    <a:pt x="313" y="116"/>
                  </a:lnTo>
                  <a:lnTo>
                    <a:pt x="311" y="116"/>
                  </a:lnTo>
                  <a:lnTo>
                    <a:pt x="310" y="116"/>
                  </a:lnTo>
                  <a:lnTo>
                    <a:pt x="310" y="116"/>
                  </a:lnTo>
                  <a:lnTo>
                    <a:pt x="310" y="117"/>
                  </a:lnTo>
                  <a:lnTo>
                    <a:pt x="309" y="117"/>
                  </a:lnTo>
                  <a:lnTo>
                    <a:pt x="309" y="118"/>
                  </a:lnTo>
                  <a:lnTo>
                    <a:pt x="309" y="119"/>
                  </a:lnTo>
                  <a:lnTo>
                    <a:pt x="309" y="121"/>
                  </a:lnTo>
                  <a:lnTo>
                    <a:pt x="309" y="122"/>
                  </a:lnTo>
                  <a:lnTo>
                    <a:pt x="309" y="123"/>
                  </a:lnTo>
                  <a:lnTo>
                    <a:pt x="309" y="125"/>
                  </a:lnTo>
                  <a:lnTo>
                    <a:pt x="307" y="125"/>
                  </a:lnTo>
                  <a:lnTo>
                    <a:pt x="307" y="125"/>
                  </a:lnTo>
                  <a:lnTo>
                    <a:pt x="306" y="125"/>
                  </a:lnTo>
                  <a:lnTo>
                    <a:pt x="306" y="126"/>
                  </a:lnTo>
                  <a:lnTo>
                    <a:pt x="305" y="126"/>
                  </a:lnTo>
                  <a:lnTo>
                    <a:pt x="304" y="126"/>
                  </a:lnTo>
                  <a:lnTo>
                    <a:pt x="304" y="125"/>
                  </a:lnTo>
                  <a:lnTo>
                    <a:pt x="305" y="125"/>
                  </a:lnTo>
                  <a:lnTo>
                    <a:pt x="306" y="125"/>
                  </a:lnTo>
                  <a:lnTo>
                    <a:pt x="306" y="125"/>
                  </a:lnTo>
                  <a:lnTo>
                    <a:pt x="306" y="123"/>
                  </a:lnTo>
                  <a:lnTo>
                    <a:pt x="307" y="123"/>
                  </a:lnTo>
                  <a:lnTo>
                    <a:pt x="307" y="122"/>
                  </a:lnTo>
                  <a:lnTo>
                    <a:pt x="307" y="121"/>
                  </a:lnTo>
                  <a:lnTo>
                    <a:pt x="307" y="119"/>
                  </a:lnTo>
                  <a:lnTo>
                    <a:pt x="307" y="118"/>
                  </a:lnTo>
                  <a:lnTo>
                    <a:pt x="307" y="117"/>
                  </a:lnTo>
                  <a:lnTo>
                    <a:pt x="307" y="116"/>
                  </a:lnTo>
                  <a:lnTo>
                    <a:pt x="307" y="114"/>
                  </a:lnTo>
                  <a:lnTo>
                    <a:pt x="306" y="113"/>
                  </a:lnTo>
                  <a:lnTo>
                    <a:pt x="305" y="113"/>
                  </a:lnTo>
                  <a:lnTo>
                    <a:pt x="305" y="114"/>
                  </a:lnTo>
                  <a:lnTo>
                    <a:pt x="304" y="114"/>
                  </a:lnTo>
                  <a:lnTo>
                    <a:pt x="304" y="116"/>
                  </a:lnTo>
                  <a:lnTo>
                    <a:pt x="302" y="116"/>
                  </a:lnTo>
                  <a:lnTo>
                    <a:pt x="302" y="117"/>
                  </a:lnTo>
                  <a:lnTo>
                    <a:pt x="301" y="117"/>
                  </a:lnTo>
                  <a:lnTo>
                    <a:pt x="301" y="116"/>
                  </a:lnTo>
                  <a:lnTo>
                    <a:pt x="302" y="116"/>
                  </a:lnTo>
                  <a:lnTo>
                    <a:pt x="302" y="114"/>
                  </a:lnTo>
                  <a:lnTo>
                    <a:pt x="304" y="114"/>
                  </a:lnTo>
                  <a:lnTo>
                    <a:pt x="304" y="113"/>
                  </a:lnTo>
                  <a:lnTo>
                    <a:pt x="305" y="113"/>
                  </a:lnTo>
                  <a:lnTo>
                    <a:pt x="305" y="112"/>
                  </a:lnTo>
                  <a:lnTo>
                    <a:pt x="305" y="110"/>
                  </a:lnTo>
                  <a:lnTo>
                    <a:pt x="304" y="110"/>
                  </a:lnTo>
                  <a:lnTo>
                    <a:pt x="304" y="109"/>
                  </a:lnTo>
                  <a:lnTo>
                    <a:pt x="305" y="109"/>
                  </a:lnTo>
                  <a:lnTo>
                    <a:pt x="305" y="108"/>
                  </a:lnTo>
                  <a:lnTo>
                    <a:pt x="306" y="108"/>
                  </a:lnTo>
                  <a:lnTo>
                    <a:pt x="306" y="107"/>
                  </a:lnTo>
                  <a:lnTo>
                    <a:pt x="306" y="105"/>
                  </a:lnTo>
                  <a:lnTo>
                    <a:pt x="306" y="104"/>
                  </a:lnTo>
                  <a:lnTo>
                    <a:pt x="306" y="103"/>
                  </a:lnTo>
                  <a:lnTo>
                    <a:pt x="305" y="103"/>
                  </a:lnTo>
                  <a:lnTo>
                    <a:pt x="305" y="101"/>
                  </a:lnTo>
                  <a:lnTo>
                    <a:pt x="306" y="101"/>
                  </a:lnTo>
                  <a:lnTo>
                    <a:pt x="306" y="100"/>
                  </a:lnTo>
                  <a:lnTo>
                    <a:pt x="306" y="99"/>
                  </a:lnTo>
                  <a:lnTo>
                    <a:pt x="307" y="99"/>
                  </a:lnTo>
                  <a:lnTo>
                    <a:pt x="309" y="99"/>
                  </a:lnTo>
                  <a:lnTo>
                    <a:pt x="309" y="98"/>
                  </a:lnTo>
                  <a:lnTo>
                    <a:pt x="310" y="98"/>
                  </a:lnTo>
                  <a:lnTo>
                    <a:pt x="310" y="98"/>
                  </a:lnTo>
                  <a:lnTo>
                    <a:pt x="310" y="99"/>
                  </a:lnTo>
                  <a:lnTo>
                    <a:pt x="311" y="99"/>
                  </a:lnTo>
                  <a:lnTo>
                    <a:pt x="313" y="99"/>
                  </a:lnTo>
                  <a:lnTo>
                    <a:pt x="314" y="99"/>
                  </a:lnTo>
                  <a:lnTo>
                    <a:pt x="315" y="99"/>
                  </a:lnTo>
                  <a:lnTo>
                    <a:pt x="315" y="98"/>
                  </a:lnTo>
                  <a:lnTo>
                    <a:pt x="315" y="96"/>
                  </a:lnTo>
                  <a:lnTo>
                    <a:pt x="315" y="95"/>
                  </a:lnTo>
                  <a:lnTo>
                    <a:pt x="315" y="94"/>
                  </a:lnTo>
                  <a:lnTo>
                    <a:pt x="315" y="94"/>
                  </a:lnTo>
                  <a:lnTo>
                    <a:pt x="315" y="92"/>
                  </a:lnTo>
                  <a:lnTo>
                    <a:pt x="316" y="92"/>
                  </a:lnTo>
                  <a:lnTo>
                    <a:pt x="316" y="91"/>
                  </a:lnTo>
                  <a:lnTo>
                    <a:pt x="316" y="90"/>
                  </a:lnTo>
                  <a:lnTo>
                    <a:pt x="316" y="89"/>
                  </a:lnTo>
                  <a:lnTo>
                    <a:pt x="318" y="89"/>
                  </a:lnTo>
                  <a:lnTo>
                    <a:pt x="318" y="87"/>
                  </a:lnTo>
                  <a:lnTo>
                    <a:pt x="316" y="87"/>
                  </a:lnTo>
                  <a:lnTo>
                    <a:pt x="316" y="86"/>
                  </a:lnTo>
                  <a:lnTo>
                    <a:pt x="315" y="86"/>
                  </a:lnTo>
                  <a:lnTo>
                    <a:pt x="315" y="85"/>
                  </a:lnTo>
                  <a:lnTo>
                    <a:pt x="314" y="85"/>
                  </a:lnTo>
                  <a:lnTo>
                    <a:pt x="314" y="83"/>
                  </a:lnTo>
                  <a:lnTo>
                    <a:pt x="313" y="83"/>
                  </a:lnTo>
                  <a:lnTo>
                    <a:pt x="313" y="82"/>
                  </a:lnTo>
                  <a:lnTo>
                    <a:pt x="311" y="82"/>
                  </a:lnTo>
                  <a:lnTo>
                    <a:pt x="311" y="81"/>
                  </a:lnTo>
                  <a:lnTo>
                    <a:pt x="310" y="81"/>
                  </a:lnTo>
                  <a:lnTo>
                    <a:pt x="310" y="81"/>
                  </a:lnTo>
                  <a:lnTo>
                    <a:pt x="310" y="80"/>
                  </a:lnTo>
                  <a:lnTo>
                    <a:pt x="310" y="78"/>
                  </a:lnTo>
                  <a:lnTo>
                    <a:pt x="309" y="78"/>
                  </a:lnTo>
                  <a:lnTo>
                    <a:pt x="307" y="78"/>
                  </a:lnTo>
                  <a:lnTo>
                    <a:pt x="307" y="77"/>
                  </a:lnTo>
                  <a:lnTo>
                    <a:pt x="306" y="77"/>
                  </a:lnTo>
                  <a:lnTo>
                    <a:pt x="305" y="77"/>
                  </a:lnTo>
                  <a:lnTo>
                    <a:pt x="304" y="77"/>
                  </a:lnTo>
                  <a:lnTo>
                    <a:pt x="302" y="77"/>
                  </a:lnTo>
                  <a:lnTo>
                    <a:pt x="302" y="76"/>
                  </a:lnTo>
                  <a:lnTo>
                    <a:pt x="301" y="76"/>
                  </a:lnTo>
                  <a:lnTo>
                    <a:pt x="300" y="76"/>
                  </a:lnTo>
                  <a:lnTo>
                    <a:pt x="298" y="76"/>
                  </a:lnTo>
                  <a:lnTo>
                    <a:pt x="297" y="76"/>
                  </a:lnTo>
                  <a:lnTo>
                    <a:pt x="296" y="76"/>
                  </a:lnTo>
                  <a:lnTo>
                    <a:pt x="295" y="76"/>
                  </a:lnTo>
                  <a:lnTo>
                    <a:pt x="293" y="76"/>
                  </a:lnTo>
                  <a:lnTo>
                    <a:pt x="293" y="74"/>
                  </a:lnTo>
                  <a:lnTo>
                    <a:pt x="292" y="74"/>
                  </a:lnTo>
                  <a:lnTo>
                    <a:pt x="291" y="74"/>
                  </a:lnTo>
                  <a:lnTo>
                    <a:pt x="289" y="74"/>
                  </a:lnTo>
                  <a:lnTo>
                    <a:pt x="288" y="74"/>
                  </a:lnTo>
                  <a:lnTo>
                    <a:pt x="288" y="76"/>
                  </a:lnTo>
                  <a:lnTo>
                    <a:pt x="288" y="77"/>
                  </a:lnTo>
                  <a:lnTo>
                    <a:pt x="288" y="78"/>
                  </a:lnTo>
                  <a:lnTo>
                    <a:pt x="288" y="80"/>
                  </a:lnTo>
                  <a:lnTo>
                    <a:pt x="288" y="81"/>
                  </a:lnTo>
                  <a:lnTo>
                    <a:pt x="288" y="82"/>
                  </a:lnTo>
                  <a:lnTo>
                    <a:pt x="287" y="82"/>
                  </a:lnTo>
                  <a:lnTo>
                    <a:pt x="287" y="83"/>
                  </a:lnTo>
                  <a:lnTo>
                    <a:pt x="286" y="83"/>
                  </a:lnTo>
                  <a:lnTo>
                    <a:pt x="286" y="85"/>
                  </a:lnTo>
                  <a:lnTo>
                    <a:pt x="287" y="85"/>
                  </a:lnTo>
                  <a:lnTo>
                    <a:pt x="287" y="86"/>
                  </a:lnTo>
                  <a:lnTo>
                    <a:pt x="288" y="86"/>
                  </a:lnTo>
                  <a:lnTo>
                    <a:pt x="288" y="87"/>
                  </a:lnTo>
                  <a:lnTo>
                    <a:pt x="288" y="89"/>
                  </a:lnTo>
                  <a:lnTo>
                    <a:pt x="287" y="89"/>
                  </a:lnTo>
                  <a:lnTo>
                    <a:pt x="286" y="89"/>
                  </a:lnTo>
                  <a:lnTo>
                    <a:pt x="286" y="90"/>
                  </a:lnTo>
                  <a:lnTo>
                    <a:pt x="286" y="91"/>
                  </a:lnTo>
                  <a:lnTo>
                    <a:pt x="287" y="91"/>
                  </a:lnTo>
                  <a:lnTo>
                    <a:pt x="287" y="92"/>
                  </a:lnTo>
                  <a:lnTo>
                    <a:pt x="287" y="94"/>
                  </a:lnTo>
                  <a:lnTo>
                    <a:pt x="286" y="94"/>
                  </a:lnTo>
                  <a:lnTo>
                    <a:pt x="286" y="92"/>
                  </a:lnTo>
                  <a:lnTo>
                    <a:pt x="284" y="91"/>
                  </a:lnTo>
                  <a:lnTo>
                    <a:pt x="284" y="90"/>
                  </a:lnTo>
                  <a:lnTo>
                    <a:pt x="284" y="89"/>
                  </a:lnTo>
                  <a:lnTo>
                    <a:pt x="286" y="89"/>
                  </a:lnTo>
                  <a:lnTo>
                    <a:pt x="286" y="87"/>
                  </a:lnTo>
                  <a:lnTo>
                    <a:pt x="287" y="87"/>
                  </a:lnTo>
                  <a:lnTo>
                    <a:pt x="287" y="86"/>
                  </a:lnTo>
                  <a:lnTo>
                    <a:pt x="286" y="86"/>
                  </a:lnTo>
                  <a:lnTo>
                    <a:pt x="286" y="85"/>
                  </a:lnTo>
                  <a:lnTo>
                    <a:pt x="284" y="85"/>
                  </a:lnTo>
                  <a:lnTo>
                    <a:pt x="284" y="83"/>
                  </a:lnTo>
                  <a:lnTo>
                    <a:pt x="283" y="83"/>
                  </a:lnTo>
                  <a:lnTo>
                    <a:pt x="283" y="85"/>
                  </a:lnTo>
                  <a:lnTo>
                    <a:pt x="283" y="86"/>
                  </a:lnTo>
                  <a:lnTo>
                    <a:pt x="283" y="87"/>
                  </a:lnTo>
                  <a:lnTo>
                    <a:pt x="282" y="87"/>
                  </a:lnTo>
                  <a:lnTo>
                    <a:pt x="282" y="89"/>
                  </a:lnTo>
                  <a:lnTo>
                    <a:pt x="280" y="89"/>
                  </a:lnTo>
                  <a:lnTo>
                    <a:pt x="280" y="87"/>
                  </a:lnTo>
                  <a:lnTo>
                    <a:pt x="282" y="87"/>
                  </a:lnTo>
                  <a:lnTo>
                    <a:pt x="282" y="86"/>
                  </a:lnTo>
                  <a:lnTo>
                    <a:pt x="282" y="85"/>
                  </a:lnTo>
                  <a:lnTo>
                    <a:pt x="282" y="83"/>
                  </a:lnTo>
                  <a:lnTo>
                    <a:pt x="282" y="82"/>
                  </a:lnTo>
                  <a:lnTo>
                    <a:pt x="280" y="82"/>
                  </a:lnTo>
                  <a:lnTo>
                    <a:pt x="279" y="82"/>
                  </a:lnTo>
                  <a:lnTo>
                    <a:pt x="279" y="83"/>
                  </a:lnTo>
                  <a:lnTo>
                    <a:pt x="279" y="83"/>
                  </a:lnTo>
                  <a:lnTo>
                    <a:pt x="279" y="85"/>
                  </a:lnTo>
                  <a:lnTo>
                    <a:pt x="278" y="85"/>
                  </a:lnTo>
                  <a:lnTo>
                    <a:pt x="278" y="86"/>
                  </a:lnTo>
                  <a:lnTo>
                    <a:pt x="278" y="87"/>
                  </a:lnTo>
                  <a:lnTo>
                    <a:pt x="279" y="87"/>
                  </a:lnTo>
                  <a:lnTo>
                    <a:pt x="279" y="89"/>
                  </a:lnTo>
                  <a:lnTo>
                    <a:pt x="279" y="89"/>
                  </a:lnTo>
                  <a:lnTo>
                    <a:pt x="279" y="90"/>
                  </a:lnTo>
                  <a:lnTo>
                    <a:pt x="280" y="90"/>
                  </a:lnTo>
                  <a:lnTo>
                    <a:pt x="280" y="91"/>
                  </a:lnTo>
                  <a:lnTo>
                    <a:pt x="280" y="92"/>
                  </a:lnTo>
                  <a:lnTo>
                    <a:pt x="280" y="94"/>
                  </a:lnTo>
                  <a:lnTo>
                    <a:pt x="282" y="94"/>
                  </a:lnTo>
                  <a:lnTo>
                    <a:pt x="283" y="94"/>
                  </a:lnTo>
                  <a:lnTo>
                    <a:pt x="284" y="94"/>
                  </a:lnTo>
                  <a:lnTo>
                    <a:pt x="284" y="94"/>
                  </a:lnTo>
                  <a:lnTo>
                    <a:pt x="286" y="94"/>
                  </a:lnTo>
                  <a:lnTo>
                    <a:pt x="287" y="94"/>
                  </a:lnTo>
                  <a:lnTo>
                    <a:pt x="287" y="95"/>
                  </a:lnTo>
                  <a:lnTo>
                    <a:pt x="287" y="96"/>
                  </a:lnTo>
                  <a:lnTo>
                    <a:pt x="287" y="98"/>
                  </a:lnTo>
                  <a:lnTo>
                    <a:pt x="286" y="98"/>
                  </a:lnTo>
                  <a:lnTo>
                    <a:pt x="286" y="99"/>
                  </a:lnTo>
                  <a:lnTo>
                    <a:pt x="284" y="99"/>
                  </a:lnTo>
                  <a:lnTo>
                    <a:pt x="284" y="100"/>
                  </a:lnTo>
                  <a:lnTo>
                    <a:pt x="286" y="100"/>
                  </a:lnTo>
                  <a:lnTo>
                    <a:pt x="286" y="101"/>
                  </a:lnTo>
                  <a:lnTo>
                    <a:pt x="286" y="103"/>
                  </a:lnTo>
                  <a:lnTo>
                    <a:pt x="284" y="103"/>
                  </a:lnTo>
                  <a:lnTo>
                    <a:pt x="284" y="101"/>
                  </a:lnTo>
                  <a:lnTo>
                    <a:pt x="284" y="100"/>
                  </a:lnTo>
                  <a:lnTo>
                    <a:pt x="283" y="100"/>
                  </a:lnTo>
                  <a:lnTo>
                    <a:pt x="283" y="99"/>
                  </a:lnTo>
                  <a:lnTo>
                    <a:pt x="284" y="99"/>
                  </a:lnTo>
                  <a:lnTo>
                    <a:pt x="284" y="98"/>
                  </a:lnTo>
                  <a:lnTo>
                    <a:pt x="286" y="98"/>
                  </a:lnTo>
                  <a:lnTo>
                    <a:pt x="286" y="96"/>
                  </a:lnTo>
                  <a:lnTo>
                    <a:pt x="286" y="95"/>
                  </a:lnTo>
                  <a:lnTo>
                    <a:pt x="284" y="95"/>
                  </a:lnTo>
                  <a:lnTo>
                    <a:pt x="284" y="96"/>
                  </a:lnTo>
                  <a:lnTo>
                    <a:pt x="283" y="96"/>
                  </a:lnTo>
                  <a:lnTo>
                    <a:pt x="283" y="95"/>
                  </a:lnTo>
                  <a:lnTo>
                    <a:pt x="283" y="94"/>
                  </a:lnTo>
                  <a:lnTo>
                    <a:pt x="282" y="94"/>
                  </a:lnTo>
                  <a:lnTo>
                    <a:pt x="280" y="94"/>
                  </a:lnTo>
                  <a:lnTo>
                    <a:pt x="279" y="94"/>
                  </a:lnTo>
                  <a:lnTo>
                    <a:pt x="279" y="95"/>
                  </a:lnTo>
                  <a:lnTo>
                    <a:pt x="279" y="96"/>
                  </a:lnTo>
                  <a:lnTo>
                    <a:pt x="279" y="96"/>
                  </a:lnTo>
                  <a:lnTo>
                    <a:pt x="279" y="98"/>
                  </a:lnTo>
                  <a:lnTo>
                    <a:pt x="279" y="99"/>
                  </a:lnTo>
                  <a:lnTo>
                    <a:pt x="279" y="100"/>
                  </a:lnTo>
                  <a:lnTo>
                    <a:pt x="279" y="101"/>
                  </a:lnTo>
                  <a:lnTo>
                    <a:pt x="279" y="103"/>
                  </a:lnTo>
                  <a:lnTo>
                    <a:pt x="279" y="104"/>
                  </a:lnTo>
                  <a:lnTo>
                    <a:pt x="279" y="105"/>
                  </a:lnTo>
                  <a:lnTo>
                    <a:pt x="279" y="107"/>
                  </a:lnTo>
                  <a:lnTo>
                    <a:pt x="279" y="107"/>
                  </a:lnTo>
                  <a:lnTo>
                    <a:pt x="279" y="108"/>
                  </a:lnTo>
                  <a:lnTo>
                    <a:pt x="279" y="108"/>
                  </a:lnTo>
                  <a:lnTo>
                    <a:pt x="279" y="107"/>
                  </a:lnTo>
                  <a:lnTo>
                    <a:pt x="278" y="107"/>
                  </a:lnTo>
                  <a:lnTo>
                    <a:pt x="278" y="105"/>
                  </a:lnTo>
                  <a:lnTo>
                    <a:pt x="278" y="104"/>
                  </a:lnTo>
                  <a:lnTo>
                    <a:pt x="278" y="103"/>
                  </a:lnTo>
                  <a:lnTo>
                    <a:pt x="278" y="101"/>
                  </a:lnTo>
                  <a:lnTo>
                    <a:pt x="278" y="100"/>
                  </a:lnTo>
                  <a:lnTo>
                    <a:pt x="278" y="99"/>
                  </a:lnTo>
                  <a:lnTo>
                    <a:pt x="278" y="98"/>
                  </a:lnTo>
                  <a:lnTo>
                    <a:pt x="278" y="96"/>
                  </a:lnTo>
                  <a:lnTo>
                    <a:pt x="278" y="95"/>
                  </a:lnTo>
                  <a:lnTo>
                    <a:pt x="279" y="95"/>
                  </a:lnTo>
                  <a:lnTo>
                    <a:pt x="279" y="94"/>
                  </a:lnTo>
                  <a:lnTo>
                    <a:pt x="278" y="94"/>
                  </a:lnTo>
                  <a:lnTo>
                    <a:pt x="278" y="94"/>
                  </a:lnTo>
                  <a:lnTo>
                    <a:pt x="277" y="94"/>
                  </a:lnTo>
                  <a:lnTo>
                    <a:pt x="277" y="92"/>
                  </a:lnTo>
                  <a:lnTo>
                    <a:pt x="275" y="92"/>
                  </a:lnTo>
                  <a:lnTo>
                    <a:pt x="275" y="91"/>
                  </a:lnTo>
                  <a:lnTo>
                    <a:pt x="275" y="90"/>
                  </a:lnTo>
                  <a:lnTo>
                    <a:pt x="274" y="90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4" y="86"/>
                  </a:lnTo>
                  <a:lnTo>
                    <a:pt x="274" y="85"/>
                  </a:lnTo>
                  <a:lnTo>
                    <a:pt x="274" y="83"/>
                  </a:lnTo>
                  <a:lnTo>
                    <a:pt x="273" y="83"/>
                  </a:lnTo>
                  <a:lnTo>
                    <a:pt x="271" y="83"/>
                  </a:lnTo>
                  <a:lnTo>
                    <a:pt x="270" y="83"/>
                  </a:lnTo>
                  <a:lnTo>
                    <a:pt x="270" y="85"/>
                  </a:lnTo>
                  <a:lnTo>
                    <a:pt x="270" y="86"/>
                  </a:lnTo>
                  <a:lnTo>
                    <a:pt x="270" y="87"/>
                  </a:lnTo>
                  <a:lnTo>
                    <a:pt x="270" y="89"/>
                  </a:lnTo>
                  <a:lnTo>
                    <a:pt x="270" y="90"/>
                  </a:lnTo>
                  <a:lnTo>
                    <a:pt x="270" y="91"/>
                  </a:lnTo>
                  <a:lnTo>
                    <a:pt x="270" y="92"/>
                  </a:lnTo>
                  <a:lnTo>
                    <a:pt x="270" y="94"/>
                  </a:lnTo>
                  <a:lnTo>
                    <a:pt x="270" y="94"/>
                  </a:lnTo>
                  <a:lnTo>
                    <a:pt x="270" y="95"/>
                  </a:lnTo>
                  <a:lnTo>
                    <a:pt x="270" y="96"/>
                  </a:lnTo>
                  <a:lnTo>
                    <a:pt x="271" y="98"/>
                  </a:lnTo>
                  <a:lnTo>
                    <a:pt x="270" y="98"/>
                  </a:lnTo>
                  <a:lnTo>
                    <a:pt x="270" y="99"/>
                  </a:lnTo>
                  <a:lnTo>
                    <a:pt x="269" y="99"/>
                  </a:lnTo>
                  <a:lnTo>
                    <a:pt x="269" y="98"/>
                  </a:lnTo>
                  <a:lnTo>
                    <a:pt x="269" y="96"/>
                  </a:lnTo>
                  <a:lnTo>
                    <a:pt x="269" y="95"/>
                  </a:lnTo>
                  <a:lnTo>
                    <a:pt x="269" y="94"/>
                  </a:lnTo>
                  <a:lnTo>
                    <a:pt x="269" y="94"/>
                  </a:lnTo>
                  <a:lnTo>
                    <a:pt x="269" y="92"/>
                  </a:lnTo>
                  <a:lnTo>
                    <a:pt x="269" y="91"/>
                  </a:lnTo>
                  <a:lnTo>
                    <a:pt x="268" y="91"/>
                  </a:lnTo>
                  <a:lnTo>
                    <a:pt x="268" y="90"/>
                  </a:lnTo>
                  <a:lnTo>
                    <a:pt x="268" y="89"/>
                  </a:lnTo>
                  <a:lnTo>
                    <a:pt x="268" y="87"/>
                  </a:lnTo>
                  <a:lnTo>
                    <a:pt x="268" y="86"/>
                  </a:lnTo>
                  <a:lnTo>
                    <a:pt x="268" y="85"/>
                  </a:lnTo>
                  <a:lnTo>
                    <a:pt x="268" y="83"/>
                  </a:lnTo>
                  <a:lnTo>
                    <a:pt x="268" y="82"/>
                  </a:lnTo>
                  <a:lnTo>
                    <a:pt x="269" y="82"/>
                  </a:lnTo>
                  <a:lnTo>
                    <a:pt x="269" y="81"/>
                  </a:lnTo>
                  <a:lnTo>
                    <a:pt x="269" y="80"/>
                  </a:lnTo>
                  <a:lnTo>
                    <a:pt x="269" y="78"/>
                  </a:lnTo>
                  <a:lnTo>
                    <a:pt x="270" y="78"/>
                  </a:lnTo>
                  <a:lnTo>
                    <a:pt x="270" y="77"/>
                  </a:lnTo>
                  <a:lnTo>
                    <a:pt x="269" y="77"/>
                  </a:lnTo>
                  <a:lnTo>
                    <a:pt x="269" y="76"/>
                  </a:lnTo>
                  <a:lnTo>
                    <a:pt x="269" y="74"/>
                  </a:lnTo>
                  <a:lnTo>
                    <a:pt x="268" y="74"/>
                  </a:lnTo>
                  <a:lnTo>
                    <a:pt x="266" y="74"/>
                  </a:lnTo>
                  <a:lnTo>
                    <a:pt x="265" y="74"/>
                  </a:lnTo>
                  <a:lnTo>
                    <a:pt x="265" y="76"/>
                  </a:lnTo>
                  <a:lnTo>
                    <a:pt x="264" y="76"/>
                  </a:lnTo>
                  <a:lnTo>
                    <a:pt x="264" y="77"/>
                  </a:lnTo>
                  <a:lnTo>
                    <a:pt x="264" y="78"/>
                  </a:lnTo>
                  <a:lnTo>
                    <a:pt x="264" y="80"/>
                  </a:lnTo>
                  <a:lnTo>
                    <a:pt x="264" y="81"/>
                  </a:lnTo>
                  <a:lnTo>
                    <a:pt x="264" y="82"/>
                  </a:lnTo>
                  <a:lnTo>
                    <a:pt x="264" y="83"/>
                  </a:lnTo>
                  <a:lnTo>
                    <a:pt x="262" y="83"/>
                  </a:lnTo>
                  <a:lnTo>
                    <a:pt x="262" y="85"/>
                  </a:lnTo>
                  <a:lnTo>
                    <a:pt x="261" y="85"/>
                  </a:lnTo>
                  <a:lnTo>
                    <a:pt x="262" y="83"/>
                  </a:lnTo>
                  <a:lnTo>
                    <a:pt x="262" y="82"/>
                  </a:lnTo>
                  <a:lnTo>
                    <a:pt x="262" y="81"/>
                  </a:lnTo>
                  <a:lnTo>
                    <a:pt x="262" y="80"/>
                  </a:lnTo>
                  <a:lnTo>
                    <a:pt x="262" y="78"/>
                  </a:lnTo>
                  <a:lnTo>
                    <a:pt x="262" y="77"/>
                  </a:lnTo>
                  <a:lnTo>
                    <a:pt x="261" y="77"/>
                  </a:lnTo>
                  <a:lnTo>
                    <a:pt x="261" y="78"/>
                  </a:lnTo>
                  <a:lnTo>
                    <a:pt x="260" y="78"/>
                  </a:lnTo>
                  <a:lnTo>
                    <a:pt x="260" y="80"/>
                  </a:lnTo>
                  <a:lnTo>
                    <a:pt x="260" y="81"/>
                  </a:lnTo>
                  <a:lnTo>
                    <a:pt x="260" y="82"/>
                  </a:lnTo>
                  <a:lnTo>
                    <a:pt x="259" y="82"/>
                  </a:lnTo>
                  <a:lnTo>
                    <a:pt x="259" y="83"/>
                  </a:lnTo>
                  <a:lnTo>
                    <a:pt x="257" y="83"/>
                  </a:lnTo>
                  <a:lnTo>
                    <a:pt x="256" y="85"/>
                  </a:lnTo>
                  <a:lnTo>
                    <a:pt x="257" y="85"/>
                  </a:lnTo>
                  <a:lnTo>
                    <a:pt x="257" y="86"/>
                  </a:lnTo>
                  <a:lnTo>
                    <a:pt x="257" y="87"/>
                  </a:lnTo>
                  <a:lnTo>
                    <a:pt x="257" y="89"/>
                  </a:lnTo>
                  <a:lnTo>
                    <a:pt x="256" y="89"/>
                  </a:lnTo>
                  <a:lnTo>
                    <a:pt x="256" y="90"/>
                  </a:lnTo>
                  <a:lnTo>
                    <a:pt x="255" y="90"/>
                  </a:lnTo>
                  <a:lnTo>
                    <a:pt x="255" y="91"/>
                  </a:lnTo>
                  <a:lnTo>
                    <a:pt x="255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57" y="94"/>
                  </a:lnTo>
                  <a:lnTo>
                    <a:pt x="257" y="95"/>
                  </a:lnTo>
                  <a:lnTo>
                    <a:pt x="259" y="95"/>
                  </a:lnTo>
                  <a:lnTo>
                    <a:pt x="259" y="96"/>
                  </a:lnTo>
                  <a:lnTo>
                    <a:pt x="259" y="98"/>
                  </a:lnTo>
                  <a:lnTo>
                    <a:pt x="259" y="99"/>
                  </a:lnTo>
                  <a:lnTo>
                    <a:pt x="259" y="100"/>
                  </a:lnTo>
                  <a:lnTo>
                    <a:pt x="257" y="100"/>
                  </a:lnTo>
                  <a:lnTo>
                    <a:pt x="257" y="101"/>
                  </a:lnTo>
                  <a:lnTo>
                    <a:pt x="257" y="103"/>
                  </a:lnTo>
                  <a:lnTo>
                    <a:pt x="257" y="104"/>
                  </a:lnTo>
                  <a:lnTo>
                    <a:pt x="257" y="105"/>
                  </a:lnTo>
                  <a:lnTo>
                    <a:pt x="257" y="107"/>
                  </a:lnTo>
                  <a:lnTo>
                    <a:pt x="256" y="107"/>
                  </a:lnTo>
                  <a:lnTo>
                    <a:pt x="256" y="108"/>
                  </a:lnTo>
                  <a:lnTo>
                    <a:pt x="256" y="109"/>
                  </a:lnTo>
                  <a:lnTo>
                    <a:pt x="255" y="109"/>
                  </a:lnTo>
                  <a:lnTo>
                    <a:pt x="255" y="108"/>
                  </a:lnTo>
                  <a:lnTo>
                    <a:pt x="255" y="107"/>
                  </a:lnTo>
                  <a:lnTo>
                    <a:pt x="255" y="105"/>
                  </a:lnTo>
                  <a:lnTo>
                    <a:pt x="256" y="105"/>
                  </a:lnTo>
                  <a:lnTo>
                    <a:pt x="256" y="104"/>
                  </a:lnTo>
                  <a:lnTo>
                    <a:pt x="256" y="103"/>
                  </a:lnTo>
                  <a:lnTo>
                    <a:pt x="256" y="101"/>
                  </a:lnTo>
                  <a:lnTo>
                    <a:pt x="256" y="100"/>
                  </a:lnTo>
                  <a:lnTo>
                    <a:pt x="257" y="100"/>
                  </a:lnTo>
                  <a:lnTo>
                    <a:pt x="257" y="99"/>
                  </a:lnTo>
                  <a:lnTo>
                    <a:pt x="257" y="98"/>
                  </a:lnTo>
                  <a:lnTo>
                    <a:pt x="257" y="96"/>
                  </a:lnTo>
                  <a:lnTo>
                    <a:pt x="256" y="96"/>
                  </a:lnTo>
                  <a:lnTo>
                    <a:pt x="256" y="95"/>
                  </a:lnTo>
                  <a:lnTo>
                    <a:pt x="255" y="95"/>
                  </a:lnTo>
                  <a:lnTo>
                    <a:pt x="253" y="95"/>
                  </a:lnTo>
                  <a:lnTo>
                    <a:pt x="253" y="94"/>
                  </a:lnTo>
                  <a:lnTo>
                    <a:pt x="253" y="94"/>
                  </a:lnTo>
                  <a:lnTo>
                    <a:pt x="253" y="92"/>
                  </a:lnTo>
                  <a:lnTo>
                    <a:pt x="252" y="92"/>
                  </a:lnTo>
                  <a:lnTo>
                    <a:pt x="251" y="92"/>
                  </a:lnTo>
                  <a:lnTo>
                    <a:pt x="251" y="94"/>
                  </a:lnTo>
                  <a:lnTo>
                    <a:pt x="250" y="94"/>
                  </a:lnTo>
                  <a:lnTo>
                    <a:pt x="250" y="92"/>
                  </a:lnTo>
                  <a:lnTo>
                    <a:pt x="251" y="92"/>
                  </a:lnTo>
                  <a:lnTo>
                    <a:pt x="251" y="91"/>
                  </a:lnTo>
                  <a:lnTo>
                    <a:pt x="252" y="91"/>
                  </a:lnTo>
                  <a:lnTo>
                    <a:pt x="253" y="91"/>
                  </a:lnTo>
                  <a:lnTo>
                    <a:pt x="253" y="90"/>
                  </a:lnTo>
                  <a:lnTo>
                    <a:pt x="253" y="89"/>
                  </a:lnTo>
                  <a:lnTo>
                    <a:pt x="255" y="89"/>
                  </a:lnTo>
                  <a:lnTo>
                    <a:pt x="255" y="87"/>
                  </a:lnTo>
                  <a:lnTo>
                    <a:pt x="255" y="86"/>
                  </a:lnTo>
                  <a:lnTo>
                    <a:pt x="255" y="85"/>
                  </a:lnTo>
                  <a:lnTo>
                    <a:pt x="255" y="83"/>
                  </a:lnTo>
                  <a:lnTo>
                    <a:pt x="253" y="83"/>
                  </a:lnTo>
                  <a:lnTo>
                    <a:pt x="252" y="83"/>
                  </a:lnTo>
                  <a:lnTo>
                    <a:pt x="252" y="85"/>
                  </a:lnTo>
                  <a:lnTo>
                    <a:pt x="251" y="85"/>
                  </a:lnTo>
                  <a:lnTo>
                    <a:pt x="251" y="86"/>
                  </a:lnTo>
                  <a:lnTo>
                    <a:pt x="251" y="87"/>
                  </a:lnTo>
                  <a:lnTo>
                    <a:pt x="251" y="89"/>
                  </a:lnTo>
                  <a:lnTo>
                    <a:pt x="250" y="89"/>
                  </a:lnTo>
                  <a:lnTo>
                    <a:pt x="250" y="90"/>
                  </a:lnTo>
                  <a:lnTo>
                    <a:pt x="248" y="90"/>
                  </a:lnTo>
                  <a:lnTo>
                    <a:pt x="248" y="91"/>
                  </a:lnTo>
                  <a:lnTo>
                    <a:pt x="248" y="92"/>
                  </a:lnTo>
                  <a:lnTo>
                    <a:pt x="248" y="92"/>
                  </a:lnTo>
                  <a:lnTo>
                    <a:pt x="247" y="92"/>
                  </a:lnTo>
                  <a:lnTo>
                    <a:pt x="247" y="91"/>
                  </a:lnTo>
                  <a:lnTo>
                    <a:pt x="247" y="90"/>
                  </a:lnTo>
                  <a:lnTo>
                    <a:pt x="248" y="90"/>
                  </a:lnTo>
                  <a:lnTo>
                    <a:pt x="248" y="89"/>
                  </a:lnTo>
                  <a:lnTo>
                    <a:pt x="248" y="89"/>
                  </a:lnTo>
                  <a:lnTo>
                    <a:pt x="248" y="87"/>
                  </a:lnTo>
                  <a:lnTo>
                    <a:pt x="250" y="87"/>
                  </a:lnTo>
                  <a:lnTo>
                    <a:pt x="250" y="86"/>
                  </a:lnTo>
                  <a:lnTo>
                    <a:pt x="250" y="85"/>
                  </a:lnTo>
                  <a:lnTo>
                    <a:pt x="248" y="85"/>
                  </a:lnTo>
                  <a:lnTo>
                    <a:pt x="248" y="83"/>
                  </a:lnTo>
                  <a:lnTo>
                    <a:pt x="250" y="83"/>
                  </a:lnTo>
                  <a:lnTo>
                    <a:pt x="250" y="82"/>
                  </a:lnTo>
                  <a:lnTo>
                    <a:pt x="251" y="82"/>
                  </a:lnTo>
                  <a:lnTo>
                    <a:pt x="251" y="81"/>
                  </a:lnTo>
                  <a:lnTo>
                    <a:pt x="252" y="81"/>
                  </a:lnTo>
                  <a:lnTo>
                    <a:pt x="252" y="80"/>
                  </a:lnTo>
                  <a:lnTo>
                    <a:pt x="252" y="78"/>
                  </a:lnTo>
                  <a:lnTo>
                    <a:pt x="253" y="78"/>
                  </a:lnTo>
                  <a:lnTo>
                    <a:pt x="253" y="77"/>
                  </a:lnTo>
                  <a:lnTo>
                    <a:pt x="255" y="77"/>
                  </a:lnTo>
                  <a:lnTo>
                    <a:pt x="255" y="76"/>
                  </a:lnTo>
                  <a:lnTo>
                    <a:pt x="253" y="76"/>
                  </a:lnTo>
                  <a:lnTo>
                    <a:pt x="253" y="74"/>
                  </a:lnTo>
                  <a:lnTo>
                    <a:pt x="255" y="74"/>
                  </a:lnTo>
                  <a:lnTo>
                    <a:pt x="255" y="76"/>
                  </a:lnTo>
                  <a:lnTo>
                    <a:pt x="256" y="76"/>
                  </a:lnTo>
                  <a:lnTo>
                    <a:pt x="257" y="76"/>
                  </a:lnTo>
                  <a:lnTo>
                    <a:pt x="257" y="74"/>
                  </a:lnTo>
                  <a:lnTo>
                    <a:pt x="259" y="74"/>
                  </a:lnTo>
                  <a:lnTo>
                    <a:pt x="259" y="73"/>
                  </a:lnTo>
                  <a:lnTo>
                    <a:pt x="259" y="72"/>
                  </a:lnTo>
                  <a:lnTo>
                    <a:pt x="260" y="72"/>
                  </a:lnTo>
                  <a:lnTo>
                    <a:pt x="260" y="71"/>
                  </a:lnTo>
                  <a:lnTo>
                    <a:pt x="259" y="71"/>
                  </a:lnTo>
                  <a:lnTo>
                    <a:pt x="259" y="69"/>
                  </a:lnTo>
                  <a:lnTo>
                    <a:pt x="259" y="68"/>
                  </a:lnTo>
                  <a:lnTo>
                    <a:pt x="259" y="67"/>
                  </a:lnTo>
                  <a:lnTo>
                    <a:pt x="259" y="65"/>
                  </a:lnTo>
                  <a:lnTo>
                    <a:pt x="259" y="64"/>
                  </a:lnTo>
                  <a:lnTo>
                    <a:pt x="257" y="64"/>
                  </a:lnTo>
                  <a:lnTo>
                    <a:pt x="242" y="64"/>
                  </a:lnTo>
                  <a:lnTo>
                    <a:pt x="242" y="65"/>
                  </a:lnTo>
                  <a:lnTo>
                    <a:pt x="242" y="67"/>
                  </a:lnTo>
                  <a:lnTo>
                    <a:pt x="242" y="68"/>
                  </a:lnTo>
                  <a:lnTo>
                    <a:pt x="241" y="68"/>
                  </a:lnTo>
                  <a:lnTo>
                    <a:pt x="241" y="69"/>
                  </a:lnTo>
                  <a:lnTo>
                    <a:pt x="239" y="69"/>
                  </a:lnTo>
                  <a:lnTo>
                    <a:pt x="238" y="69"/>
                  </a:lnTo>
                  <a:lnTo>
                    <a:pt x="237" y="69"/>
                  </a:lnTo>
                  <a:lnTo>
                    <a:pt x="237" y="71"/>
                  </a:lnTo>
                  <a:lnTo>
                    <a:pt x="237" y="72"/>
                  </a:lnTo>
                  <a:lnTo>
                    <a:pt x="237" y="73"/>
                  </a:lnTo>
                  <a:lnTo>
                    <a:pt x="237" y="74"/>
                  </a:lnTo>
                  <a:lnTo>
                    <a:pt x="237" y="76"/>
                  </a:lnTo>
                  <a:lnTo>
                    <a:pt x="237" y="77"/>
                  </a:lnTo>
                  <a:lnTo>
                    <a:pt x="237" y="78"/>
                  </a:lnTo>
                  <a:lnTo>
                    <a:pt x="237" y="80"/>
                  </a:lnTo>
                  <a:lnTo>
                    <a:pt x="237" y="81"/>
                  </a:lnTo>
                  <a:lnTo>
                    <a:pt x="237" y="82"/>
                  </a:lnTo>
                  <a:lnTo>
                    <a:pt x="235" y="82"/>
                  </a:lnTo>
                  <a:lnTo>
                    <a:pt x="235" y="81"/>
                  </a:lnTo>
                  <a:lnTo>
                    <a:pt x="235" y="80"/>
                  </a:lnTo>
                  <a:lnTo>
                    <a:pt x="235" y="78"/>
                  </a:lnTo>
                  <a:lnTo>
                    <a:pt x="235" y="77"/>
                  </a:lnTo>
                  <a:lnTo>
                    <a:pt x="235" y="76"/>
                  </a:lnTo>
                  <a:lnTo>
                    <a:pt x="235" y="74"/>
                  </a:lnTo>
                  <a:lnTo>
                    <a:pt x="235" y="73"/>
                  </a:lnTo>
                  <a:lnTo>
                    <a:pt x="235" y="72"/>
                  </a:lnTo>
                  <a:lnTo>
                    <a:pt x="235" y="71"/>
                  </a:lnTo>
                  <a:lnTo>
                    <a:pt x="235" y="69"/>
                  </a:lnTo>
                  <a:lnTo>
                    <a:pt x="237" y="69"/>
                  </a:lnTo>
                  <a:lnTo>
                    <a:pt x="237" y="68"/>
                  </a:lnTo>
                  <a:lnTo>
                    <a:pt x="238" y="68"/>
                  </a:lnTo>
                  <a:lnTo>
                    <a:pt x="239" y="68"/>
                  </a:lnTo>
                  <a:lnTo>
                    <a:pt x="239" y="67"/>
                  </a:lnTo>
                  <a:lnTo>
                    <a:pt x="241" y="67"/>
                  </a:lnTo>
                  <a:lnTo>
                    <a:pt x="241" y="65"/>
                  </a:lnTo>
                  <a:lnTo>
                    <a:pt x="241" y="64"/>
                  </a:lnTo>
                  <a:lnTo>
                    <a:pt x="239" y="64"/>
                  </a:lnTo>
                  <a:lnTo>
                    <a:pt x="238" y="64"/>
                  </a:lnTo>
                  <a:lnTo>
                    <a:pt x="237" y="64"/>
                  </a:lnTo>
                  <a:lnTo>
                    <a:pt x="235" y="64"/>
                  </a:lnTo>
                  <a:lnTo>
                    <a:pt x="234" y="64"/>
                  </a:lnTo>
                  <a:lnTo>
                    <a:pt x="233" y="64"/>
                  </a:lnTo>
                  <a:lnTo>
                    <a:pt x="232" y="64"/>
                  </a:lnTo>
                  <a:lnTo>
                    <a:pt x="232" y="65"/>
                  </a:lnTo>
                  <a:lnTo>
                    <a:pt x="230" y="65"/>
                  </a:lnTo>
                  <a:lnTo>
                    <a:pt x="230" y="67"/>
                  </a:lnTo>
                  <a:lnTo>
                    <a:pt x="229" y="67"/>
                  </a:lnTo>
                  <a:lnTo>
                    <a:pt x="229" y="68"/>
                  </a:lnTo>
                  <a:lnTo>
                    <a:pt x="228" y="68"/>
                  </a:lnTo>
                  <a:lnTo>
                    <a:pt x="228" y="69"/>
                  </a:lnTo>
                  <a:lnTo>
                    <a:pt x="228" y="71"/>
                  </a:lnTo>
                  <a:lnTo>
                    <a:pt x="228" y="72"/>
                  </a:lnTo>
                  <a:lnTo>
                    <a:pt x="228" y="73"/>
                  </a:lnTo>
                  <a:lnTo>
                    <a:pt x="228" y="74"/>
                  </a:lnTo>
                  <a:lnTo>
                    <a:pt x="226" y="74"/>
                  </a:lnTo>
                  <a:lnTo>
                    <a:pt x="226" y="76"/>
                  </a:lnTo>
                  <a:lnTo>
                    <a:pt x="225" y="76"/>
                  </a:lnTo>
                  <a:lnTo>
                    <a:pt x="225" y="74"/>
                  </a:lnTo>
                  <a:lnTo>
                    <a:pt x="226" y="74"/>
                  </a:lnTo>
                  <a:lnTo>
                    <a:pt x="226" y="73"/>
                  </a:lnTo>
                  <a:lnTo>
                    <a:pt x="226" y="72"/>
                  </a:lnTo>
                  <a:lnTo>
                    <a:pt x="226" y="71"/>
                  </a:lnTo>
                  <a:lnTo>
                    <a:pt x="226" y="69"/>
                  </a:lnTo>
                  <a:lnTo>
                    <a:pt x="226" y="68"/>
                  </a:lnTo>
                  <a:lnTo>
                    <a:pt x="228" y="68"/>
                  </a:lnTo>
                  <a:lnTo>
                    <a:pt x="228" y="67"/>
                  </a:lnTo>
                  <a:lnTo>
                    <a:pt x="229" y="67"/>
                  </a:lnTo>
                  <a:lnTo>
                    <a:pt x="229" y="65"/>
                  </a:lnTo>
                  <a:lnTo>
                    <a:pt x="230" y="65"/>
                  </a:lnTo>
                  <a:lnTo>
                    <a:pt x="230" y="64"/>
                  </a:lnTo>
                  <a:lnTo>
                    <a:pt x="232" y="64"/>
                  </a:lnTo>
                  <a:lnTo>
                    <a:pt x="232" y="63"/>
                  </a:lnTo>
                  <a:lnTo>
                    <a:pt x="233" y="63"/>
                  </a:lnTo>
                  <a:lnTo>
                    <a:pt x="234" y="63"/>
                  </a:lnTo>
                  <a:lnTo>
                    <a:pt x="234" y="63"/>
                  </a:lnTo>
                  <a:lnTo>
                    <a:pt x="235" y="63"/>
                  </a:lnTo>
                  <a:lnTo>
                    <a:pt x="237" y="63"/>
                  </a:lnTo>
                  <a:lnTo>
                    <a:pt x="237" y="63"/>
                  </a:lnTo>
                  <a:lnTo>
                    <a:pt x="238" y="63"/>
                  </a:lnTo>
                  <a:lnTo>
                    <a:pt x="239" y="63"/>
                  </a:lnTo>
                  <a:lnTo>
                    <a:pt x="239" y="63"/>
                  </a:lnTo>
                  <a:lnTo>
                    <a:pt x="239" y="62"/>
                  </a:lnTo>
                  <a:lnTo>
                    <a:pt x="241" y="62"/>
                  </a:lnTo>
                  <a:lnTo>
                    <a:pt x="241" y="60"/>
                  </a:lnTo>
                  <a:lnTo>
                    <a:pt x="242" y="60"/>
                  </a:lnTo>
                  <a:lnTo>
                    <a:pt x="242" y="59"/>
                  </a:lnTo>
                  <a:lnTo>
                    <a:pt x="242" y="58"/>
                  </a:lnTo>
                  <a:lnTo>
                    <a:pt x="242" y="56"/>
                  </a:lnTo>
                  <a:lnTo>
                    <a:pt x="243" y="55"/>
                  </a:lnTo>
                  <a:lnTo>
                    <a:pt x="242" y="55"/>
                  </a:lnTo>
                  <a:lnTo>
                    <a:pt x="242" y="54"/>
                  </a:lnTo>
                  <a:lnTo>
                    <a:pt x="241" y="54"/>
                  </a:lnTo>
                  <a:lnTo>
                    <a:pt x="241" y="53"/>
                  </a:lnTo>
                  <a:lnTo>
                    <a:pt x="239" y="53"/>
                  </a:lnTo>
                  <a:lnTo>
                    <a:pt x="239" y="51"/>
                  </a:lnTo>
                  <a:lnTo>
                    <a:pt x="239" y="50"/>
                  </a:lnTo>
                  <a:lnTo>
                    <a:pt x="238" y="50"/>
                  </a:lnTo>
                  <a:lnTo>
                    <a:pt x="238" y="49"/>
                  </a:lnTo>
                  <a:lnTo>
                    <a:pt x="237" y="49"/>
                  </a:lnTo>
                  <a:lnTo>
                    <a:pt x="237" y="47"/>
                  </a:lnTo>
                  <a:lnTo>
                    <a:pt x="237" y="46"/>
                  </a:lnTo>
                  <a:lnTo>
                    <a:pt x="235" y="46"/>
                  </a:lnTo>
                  <a:lnTo>
                    <a:pt x="235" y="45"/>
                  </a:lnTo>
                  <a:lnTo>
                    <a:pt x="235" y="43"/>
                  </a:lnTo>
                  <a:lnTo>
                    <a:pt x="234" y="43"/>
                  </a:lnTo>
                  <a:lnTo>
                    <a:pt x="233" y="43"/>
                  </a:lnTo>
                  <a:lnTo>
                    <a:pt x="233" y="42"/>
                  </a:lnTo>
                  <a:lnTo>
                    <a:pt x="232" y="42"/>
                  </a:lnTo>
                  <a:lnTo>
                    <a:pt x="230" y="42"/>
                  </a:lnTo>
                  <a:lnTo>
                    <a:pt x="229" y="42"/>
                  </a:lnTo>
                  <a:lnTo>
                    <a:pt x="228" y="42"/>
                  </a:lnTo>
                  <a:lnTo>
                    <a:pt x="228" y="41"/>
                  </a:lnTo>
                  <a:lnTo>
                    <a:pt x="226" y="41"/>
                  </a:lnTo>
                  <a:lnTo>
                    <a:pt x="225" y="41"/>
                  </a:lnTo>
                  <a:lnTo>
                    <a:pt x="224" y="41"/>
                  </a:lnTo>
                  <a:lnTo>
                    <a:pt x="223" y="41"/>
                  </a:lnTo>
                  <a:lnTo>
                    <a:pt x="223" y="42"/>
                  </a:lnTo>
                  <a:lnTo>
                    <a:pt x="221" y="42"/>
                  </a:lnTo>
                  <a:lnTo>
                    <a:pt x="220" y="42"/>
                  </a:lnTo>
                  <a:lnTo>
                    <a:pt x="220" y="43"/>
                  </a:lnTo>
                  <a:lnTo>
                    <a:pt x="220" y="45"/>
                  </a:lnTo>
                  <a:lnTo>
                    <a:pt x="220" y="46"/>
                  </a:lnTo>
                  <a:lnTo>
                    <a:pt x="221" y="46"/>
                  </a:lnTo>
                  <a:lnTo>
                    <a:pt x="221" y="47"/>
                  </a:lnTo>
                  <a:lnTo>
                    <a:pt x="221" y="49"/>
                  </a:lnTo>
                  <a:lnTo>
                    <a:pt x="220" y="49"/>
                  </a:lnTo>
                  <a:lnTo>
                    <a:pt x="220" y="47"/>
                  </a:lnTo>
                  <a:lnTo>
                    <a:pt x="220" y="46"/>
                  </a:lnTo>
                  <a:lnTo>
                    <a:pt x="219" y="46"/>
                  </a:lnTo>
                  <a:lnTo>
                    <a:pt x="219" y="45"/>
                  </a:lnTo>
                  <a:lnTo>
                    <a:pt x="219" y="43"/>
                  </a:lnTo>
                  <a:lnTo>
                    <a:pt x="219" y="42"/>
                  </a:lnTo>
                  <a:lnTo>
                    <a:pt x="217" y="42"/>
                  </a:lnTo>
                  <a:lnTo>
                    <a:pt x="217" y="42"/>
                  </a:lnTo>
                  <a:lnTo>
                    <a:pt x="216" y="42"/>
                  </a:lnTo>
                  <a:lnTo>
                    <a:pt x="215" y="42"/>
                  </a:lnTo>
                  <a:lnTo>
                    <a:pt x="214" y="42"/>
                  </a:lnTo>
                  <a:lnTo>
                    <a:pt x="212" y="42"/>
                  </a:lnTo>
                  <a:lnTo>
                    <a:pt x="211" y="42"/>
                  </a:lnTo>
                  <a:lnTo>
                    <a:pt x="210" y="41"/>
                  </a:lnTo>
                  <a:lnTo>
                    <a:pt x="210" y="40"/>
                  </a:lnTo>
                  <a:lnTo>
                    <a:pt x="210" y="38"/>
                  </a:lnTo>
                  <a:lnTo>
                    <a:pt x="208" y="38"/>
                  </a:lnTo>
                  <a:lnTo>
                    <a:pt x="208" y="37"/>
                  </a:lnTo>
                  <a:lnTo>
                    <a:pt x="207" y="37"/>
                  </a:lnTo>
                  <a:lnTo>
                    <a:pt x="206" y="37"/>
                  </a:lnTo>
                  <a:lnTo>
                    <a:pt x="205" y="37"/>
                  </a:lnTo>
                  <a:lnTo>
                    <a:pt x="203" y="37"/>
                  </a:lnTo>
                  <a:lnTo>
                    <a:pt x="202" y="37"/>
                  </a:lnTo>
                  <a:lnTo>
                    <a:pt x="201" y="37"/>
                  </a:lnTo>
                  <a:lnTo>
                    <a:pt x="199" y="37"/>
                  </a:lnTo>
                  <a:lnTo>
                    <a:pt x="199" y="38"/>
                  </a:lnTo>
                  <a:lnTo>
                    <a:pt x="198" y="38"/>
                  </a:lnTo>
                  <a:lnTo>
                    <a:pt x="197" y="38"/>
                  </a:lnTo>
                  <a:lnTo>
                    <a:pt x="195" y="38"/>
                  </a:lnTo>
                  <a:lnTo>
                    <a:pt x="194" y="38"/>
                  </a:lnTo>
                  <a:lnTo>
                    <a:pt x="193" y="38"/>
                  </a:lnTo>
                  <a:lnTo>
                    <a:pt x="193" y="40"/>
                  </a:lnTo>
                  <a:lnTo>
                    <a:pt x="193" y="41"/>
                  </a:lnTo>
                  <a:lnTo>
                    <a:pt x="192" y="41"/>
                  </a:lnTo>
                  <a:lnTo>
                    <a:pt x="192" y="42"/>
                  </a:lnTo>
                  <a:lnTo>
                    <a:pt x="190" y="42"/>
                  </a:lnTo>
                  <a:lnTo>
                    <a:pt x="190" y="43"/>
                  </a:lnTo>
                  <a:lnTo>
                    <a:pt x="189" y="43"/>
                  </a:lnTo>
                  <a:lnTo>
                    <a:pt x="188" y="43"/>
                  </a:lnTo>
                  <a:lnTo>
                    <a:pt x="188" y="45"/>
                  </a:lnTo>
                  <a:lnTo>
                    <a:pt x="186" y="45"/>
                  </a:lnTo>
                  <a:lnTo>
                    <a:pt x="186" y="46"/>
                  </a:lnTo>
                  <a:lnTo>
                    <a:pt x="186" y="46"/>
                  </a:lnTo>
                  <a:lnTo>
                    <a:pt x="186" y="47"/>
                  </a:lnTo>
                  <a:lnTo>
                    <a:pt x="186" y="49"/>
                  </a:lnTo>
                  <a:lnTo>
                    <a:pt x="185" y="49"/>
                  </a:lnTo>
                  <a:lnTo>
                    <a:pt x="185" y="50"/>
                  </a:lnTo>
                  <a:lnTo>
                    <a:pt x="184" y="50"/>
                  </a:lnTo>
                  <a:lnTo>
                    <a:pt x="184" y="51"/>
                  </a:lnTo>
                  <a:lnTo>
                    <a:pt x="184" y="53"/>
                  </a:lnTo>
                  <a:lnTo>
                    <a:pt x="184" y="54"/>
                  </a:lnTo>
                  <a:lnTo>
                    <a:pt x="183" y="54"/>
                  </a:lnTo>
                  <a:lnTo>
                    <a:pt x="183" y="55"/>
                  </a:lnTo>
                  <a:lnTo>
                    <a:pt x="183" y="56"/>
                  </a:lnTo>
                  <a:lnTo>
                    <a:pt x="183" y="58"/>
                  </a:lnTo>
                  <a:lnTo>
                    <a:pt x="183" y="59"/>
                  </a:lnTo>
                  <a:lnTo>
                    <a:pt x="184" y="59"/>
                  </a:lnTo>
                  <a:lnTo>
                    <a:pt x="184" y="60"/>
                  </a:lnTo>
                  <a:lnTo>
                    <a:pt x="185" y="60"/>
                  </a:lnTo>
                  <a:lnTo>
                    <a:pt x="185" y="62"/>
                  </a:lnTo>
                  <a:lnTo>
                    <a:pt x="186" y="62"/>
                  </a:lnTo>
                  <a:lnTo>
                    <a:pt x="186" y="63"/>
                  </a:lnTo>
                  <a:lnTo>
                    <a:pt x="186" y="63"/>
                  </a:lnTo>
                  <a:lnTo>
                    <a:pt x="188" y="63"/>
                  </a:lnTo>
                  <a:lnTo>
                    <a:pt x="189" y="63"/>
                  </a:lnTo>
                  <a:lnTo>
                    <a:pt x="189" y="63"/>
                  </a:lnTo>
                  <a:lnTo>
                    <a:pt x="190" y="63"/>
                  </a:lnTo>
                  <a:lnTo>
                    <a:pt x="192" y="63"/>
                  </a:lnTo>
                  <a:lnTo>
                    <a:pt x="193" y="63"/>
                  </a:lnTo>
                  <a:lnTo>
                    <a:pt x="194" y="63"/>
                  </a:lnTo>
                  <a:lnTo>
                    <a:pt x="194" y="64"/>
                  </a:lnTo>
                  <a:lnTo>
                    <a:pt x="195" y="64"/>
                  </a:lnTo>
                  <a:lnTo>
                    <a:pt x="197" y="64"/>
                  </a:lnTo>
                  <a:lnTo>
                    <a:pt x="197" y="65"/>
                  </a:lnTo>
                  <a:lnTo>
                    <a:pt x="198" y="65"/>
                  </a:lnTo>
                  <a:lnTo>
                    <a:pt x="198" y="67"/>
                  </a:lnTo>
                  <a:lnTo>
                    <a:pt x="199" y="67"/>
                  </a:lnTo>
                  <a:lnTo>
                    <a:pt x="201" y="67"/>
                  </a:lnTo>
                  <a:lnTo>
                    <a:pt x="201" y="68"/>
                  </a:lnTo>
                  <a:lnTo>
                    <a:pt x="199" y="68"/>
                  </a:lnTo>
                  <a:lnTo>
                    <a:pt x="198" y="68"/>
                  </a:lnTo>
                  <a:lnTo>
                    <a:pt x="198" y="67"/>
                  </a:lnTo>
                  <a:lnTo>
                    <a:pt x="197" y="67"/>
                  </a:lnTo>
                  <a:lnTo>
                    <a:pt x="193" y="67"/>
                  </a:lnTo>
                  <a:lnTo>
                    <a:pt x="186" y="67"/>
                  </a:lnTo>
                  <a:lnTo>
                    <a:pt x="186" y="68"/>
                  </a:lnTo>
                  <a:lnTo>
                    <a:pt x="186" y="68"/>
                  </a:lnTo>
                  <a:lnTo>
                    <a:pt x="186" y="69"/>
                  </a:lnTo>
                  <a:lnTo>
                    <a:pt x="186" y="69"/>
                  </a:lnTo>
                  <a:lnTo>
                    <a:pt x="186" y="68"/>
                  </a:lnTo>
                  <a:lnTo>
                    <a:pt x="185" y="68"/>
                  </a:lnTo>
                  <a:lnTo>
                    <a:pt x="185" y="67"/>
                  </a:lnTo>
                  <a:lnTo>
                    <a:pt x="185" y="65"/>
                  </a:lnTo>
                  <a:lnTo>
                    <a:pt x="181" y="65"/>
                  </a:lnTo>
                  <a:lnTo>
                    <a:pt x="181" y="67"/>
                  </a:lnTo>
                  <a:lnTo>
                    <a:pt x="181" y="68"/>
                  </a:lnTo>
                  <a:lnTo>
                    <a:pt x="181" y="69"/>
                  </a:lnTo>
                  <a:lnTo>
                    <a:pt x="180" y="69"/>
                  </a:lnTo>
                  <a:lnTo>
                    <a:pt x="180" y="71"/>
                  </a:lnTo>
                  <a:lnTo>
                    <a:pt x="181" y="71"/>
                  </a:lnTo>
                  <a:lnTo>
                    <a:pt x="181" y="72"/>
                  </a:lnTo>
                  <a:lnTo>
                    <a:pt x="183" y="72"/>
                  </a:lnTo>
                  <a:lnTo>
                    <a:pt x="183" y="73"/>
                  </a:lnTo>
                  <a:lnTo>
                    <a:pt x="184" y="73"/>
                  </a:lnTo>
                  <a:lnTo>
                    <a:pt x="185" y="73"/>
                  </a:lnTo>
                  <a:lnTo>
                    <a:pt x="185" y="74"/>
                  </a:lnTo>
                  <a:lnTo>
                    <a:pt x="186" y="74"/>
                  </a:lnTo>
                  <a:lnTo>
                    <a:pt x="186" y="74"/>
                  </a:lnTo>
                  <a:lnTo>
                    <a:pt x="188" y="74"/>
                  </a:lnTo>
                  <a:lnTo>
                    <a:pt x="188" y="76"/>
                  </a:lnTo>
                  <a:lnTo>
                    <a:pt x="189" y="76"/>
                  </a:lnTo>
                  <a:lnTo>
                    <a:pt x="189" y="77"/>
                  </a:lnTo>
                  <a:lnTo>
                    <a:pt x="189" y="78"/>
                  </a:lnTo>
                  <a:lnTo>
                    <a:pt x="190" y="78"/>
                  </a:lnTo>
                  <a:lnTo>
                    <a:pt x="190" y="80"/>
                  </a:lnTo>
                  <a:lnTo>
                    <a:pt x="190" y="81"/>
                  </a:lnTo>
                  <a:lnTo>
                    <a:pt x="192" y="81"/>
                  </a:lnTo>
                  <a:lnTo>
                    <a:pt x="192" y="82"/>
                  </a:lnTo>
                  <a:lnTo>
                    <a:pt x="193" y="82"/>
                  </a:lnTo>
                  <a:lnTo>
                    <a:pt x="193" y="83"/>
                  </a:lnTo>
                  <a:lnTo>
                    <a:pt x="192" y="83"/>
                  </a:lnTo>
                  <a:lnTo>
                    <a:pt x="192" y="85"/>
                  </a:lnTo>
                  <a:lnTo>
                    <a:pt x="193" y="85"/>
                  </a:lnTo>
                  <a:lnTo>
                    <a:pt x="193" y="86"/>
                  </a:lnTo>
                  <a:lnTo>
                    <a:pt x="194" y="86"/>
                  </a:lnTo>
                  <a:lnTo>
                    <a:pt x="194" y="87"/>
                  </a:lnTo>
                  <a:lnTo>
                    <a:pt x="195" y="87"/>
                  </a:lnTo>
                  <a:lnTo>
                    <a:pt x="195" y="89"/>
                  </a:lnTo>
                  <a:lnTo>
                    <a:pt x="195" y="90"/>
                  </a:lnTo>
                  <a:lnTo>
                    <a:pt x="194" y="90"/>
                  </a:lnTo>
                  <a:lnTo>
                    <a:pt x="194" y="89"/>
                  </a:lnTo>
                  <a:lnTo>
                    <a:pt x="193" y="89"/>
                  </a:lnTo>
                  <a:lnTo>
                    <a:pt x="193" y="87"/>
                  </a:lnTo>
                  <a:lnTo>
                    <a:pt x="192" y="87"/>
                  </a:lnTo>
                  <a:lnTo>
                    <a:pt x="192" y="86"/>
                  </a:lnTo>
                  <a:lnTo>
                    <a:pt x="190" y="86"/>
                  </a:lnTo>
                  <a:lnTo>
                    <a:pt x="190" y="85"/>
                  </a:lnTo>
                  <a:lnTo>
                    <a:pt x="190" y="83"/>
                  </a:lnTo>
                  <a:lnTo>
                    <a:pt x="190" y="82"/>
                  </a:lnTo>
                  <a:lnTo>
                    <a:pt x="189" y="82"/>
                  </a:lnTo>
                  <a:lnTo>
                    <a:pt x="189" y="81"/>
                  </a:lnTo>
                  <a:lnTo>
                    <a:pt x="189" y="80"/>
                  </a:lnTo>
                  <a:lnTo>
                    <a:pt x="188" y="80"/>
                  </a:lnTo>
                  <a:lnTo>
                    <a:pt x="188" y="78"/>
                  </a:lnTo>
                  <a:lnTo>
                    <a:pt x="188" y="77"/>
                  </a:lnTo>
                  <a:lnTo>
                    <a:pt x="186" y="77"/>
                  </a:lnTo>
                  <a:lnTo>
                    <a:pt x="186" y="76"/>
                  </a:lnTo>
                  <a:lnTo>
                    <a:pt x="186" y="76"/>
                  </a:lnTo>
                  <a:lnTo>
                    <a:pt x="185" y="76"/>
                  </a:lnTo>
                  <a:lnTo>
                    <a:pt x="185" y="74"/>
                  </a:lnTo>
                  <a:lnTo>
                    <a:pt x="184" y="74"/>
                  </a:lnTo>
                  <a:lnTo>
                    <a:pt x="183" y="74"/>
                  </a:lnTo>
                  <a:lnTo>
                    <a:pt x="183" y="73"/>
                  </a:lnTo>
                  <a:lnTo>
                    <a:pt x="181" y="73"/>
                  </a:lnTo>
                  <a:lnTo>
                    <a:pt x="181" y="74"/>
                  </a:lnTo>
                  <a:lnTo>
                    <a:pt x="181" y="76"/>
                  </a:lnTo>
                  <a:lnTo>
                    <a:pt x="181" y="77"/>
                  </a:lnTo>
                  <a:lnTo>
                    <a:pt x="181" y="78"/>
                  </a:lnTo>
                  <a:lnTo>
                    <a:pt x="183" y="78"/>
                  </a:lnTo>
                  <a:lnTo>
                    <a:pt x="183" y="80"/>
                  </a:lnTo>
                  <a:lnTo>
                    <a:pt x="181" y="80"/>
                  </a:lnTo>
                  <a:lnTo>
                    <a:pt x="181" y="81"/>
                  </a:lnTo>
                  <a:lnTo>
                    <a:pt x="181" y="82"/>
                  </a:lnTo>
                  <a:lnTo>
                    <a:pt x="183" y="82"/>
                  </a:lnTo>
                  <a:lnTo>
                    <a:pt x="183" y="83"/>
                  </a:lnTo>
                  <a:lnTo>
                    <a:pt x="183" y="85"/>
                  </a:lnTo>
                  <a:lnTo>
                    <a:pt x="184" y="85"/>
                  </a:lnTo>
                  <a:lnTo>
                    <a:pt x="185" y="85"/>
                  </a:lnTo>
                  <a:lnTo>
                    <a:pt x="186" y="85"/>
                  </a:lnTo>
                  <a:lnTo>
                    <a:pt x="186" y="85"/>
                  </a:lnTo>
                  <a:lnTo>
                    <a:pt x="186" y="86"/>
                  </a:lnTo>
                  <a:lnTo>
                    <a:pt x="188" y="86"/>
                  </a:lnTo>
                  <a:lnTo>
                    <a:pt x="188" y="87"/>
                  </a:lnTo>
                  <a:lnTo>
                    <a:pt x="188" y="89"/>
                  </a:lnTo>
                  <a:lnTo>
                    <a:pt x="189" y="89"/>
                  </a:lnTo>
                  <a:lnTo>
                    <a:pt x="189" y="90"/>
                  </a:lnTo>
                  <a:lnTo>
                    <a:pt x="188" y="90"/>
                  </a:lnTo>
                  <a:lnTo>
                    <a:pt x="188" y="89"/>
                  </a:lnTo>
                  <a:lnTo>
                    <a:pt x="186" y="89"/>
                  </a:lnTo>
                  <a:lnTo>
                    <a:pt x="186" y="87"/>
                  </a:lnTo>
                  <a:lnTo>
                    <a:pt x="186" y="87"/>
                  </a:lnTo>
                  <a:lnTo>
                    <a:pt x="185" y="87"/>
                  </a:lnTo>
                  <a:lnTo>
                    <a:pt x="185" y="86"/>
                  </a:lnTo>
                  <a:lnTo>
                    <a:pt x="184" y="86"/>
                  </a:lnTo>
                  <a:lnTo>
                    <a:pt x="183" y="86"/>
                  </a:lnTo>
                  <a:lnTo>
                    <a:pt x="181" y="86"/>
                  </a:lnTo>
                  <a:lnTo>
                    <a:pt x="180" y="85"/>
                  </a:lnTo>
                  <a:lnTo>
                    <a:pt x="180" y="86"/>
                  </a:lnTo>
                  <a:lnTo>
                    <a:pt x="179" y="86"/>
                  </a:lnTo>
                  <a:lnTo>
                    <a:pt x="177" y="86"/>
                  </a:lnTo>
                  <a:lnTo>
                    <a:pt x="177" y="85"/>
                  </a:lnTo>
                  <a:lnTo>
                    <a:pt x="179" y="85"/>
                  </a:lnTo>
                  <a:lnTo>
                    <a:pt x="179" y="83"/>
                  </a:lnTo>
                  <a:lnTo>
                    <a:pt x="179" y="82"/>
                  </a:lnTo>
                  <a:lnTo>
                    <a:pt x="179" y="81"/>
                  </a:lnTo>
                  <a:lnTo>
                    <a:pt x="179" y="80"/>
                  </a:lnTo>
                  <a:lnTo>
                    <a:pt x="180" y="80"/>
                  </a:lnTo>
                  <a:lnTo>
                    <a:pt x="180" y="78"/>
                  </a:lnTo>
                  <a:lnTo>
                    <a:pt x="179" y="78"/>
                  </a:lnTo>
                  <a:lnTo>
                    <a:pt x="179" y="77"/>
                  </a:lnTo>
                  <a:lnTo>
                    <a:pt x="179" y="76"/>
                  </a:lnTo>
                  <a:lnTo>
                    <a:pt x="180" y="76"/>
                  </a:lnTo>
                  <a:lnTo>
                    <a:pt x="180" y="74"/>
                  </a:lnTo>
                  <a:lnTo>
                    <a:pt x="180" y="73"/>
                  </a:lnTo>
                  <a:lnTo>
                    <a:pt x="179" y="73"/>
                  </a:lnTo>
                  <a:lnTo>
                    <a:pt x="179" y="72"/>
                  </a:lnTo>
                  <a:lnTo>
                    <a:pt x="179" y="71"/>
                  </a:lnTo>
                  <a:lnTo>
                    <a:pt x="179" y="69"/>
                  </a:lnTo>
                  <a:lnTo>
                    <a:pt x="179" y="68"/>
                  </a:lnTo>
                  <a:lnTo>
                    <a:pt x="179" y="67"/>
                  </a:lnTo>
                  <a:lnTo>
                    <a:pt x="177" y="67"/>
                  </a:lnTo>
                  <a:lnTo>
                    <a:pt x="177" y="68"/>
                  </a:lnTo>
                  <a:lnTo>
                    <a:pt x="176" y="68"/>
                  </a:lnTo>
                  <a:lnTo>
                    <a:pt x="176" y="67"/>
                  </a:lnTo>
                  <a:lnTo>
                    <a:pt x="176" y="65"/>
                  </a:lnTo>
                  <a:lnTo>
                    <a:pt x="175" y="65"/>
                  </a:lnTo>
                  <a:lnTo>
                    <a:pt x="174" y="65"/>
                  </a:lnTo>
                  <a:lnTo>
                    <a:pt x="171" y="65"/>
                  </a:lnTo>
                  <a:lnTo>
                    <a:pt x="170" y="65"/>
                  </a:lnTo>
                  <a:lnTo>
                    <a:pt x="170" y="67"/>
                  </a:lnTo>
                  <a:lnTo>
                    <a:pt x="170" y="68"/>
                  </a:lnTo>
                  <a:lnTo>
                    <a:pt x="170" y="69"/>
                  </a:lnTo>
                  <a:lnTo>
                    <a:pt x="168" y="69"/>
                  </a:lnTo>
                  <a:lnTo>
                    <a:pt x="168" y="71"/>
                  </a:lnTo>
                  <a:lnTo>
                    <a:pt x="167" y="71"/>
                  </a:lnTo>
                  <a:lnTo>
                    <a:pt x="167" y="72"/>
                  </a:lnTo>
                  <a:lnTo>
                    <a:pt x="166" y="72"/>
                  </a:lnTo>
                  <a:lnTo>
                    <a:pt x="166" y="71"/>
                  </a:lnTo>
                  <a:lnTo>
                    <a:pt x="167" y="71"/>
                  </a:lnTo>
                  <a:lnTo>
                    <a:pt x="167" y="69"/>
                  </a:lnTo>
                  <a:lnTo>
                    <a:pt x="167" y="68"/>
                  </a:lnTo>
                  <a:lnTo>
                    <a:pt x="167" y="67"/>
                  </a:lnTo>
                  <a:lnTo>
                    <a:pt x="166" y="67"/>
                  </a:lnTo>
                  <a:lnTo>
                    <a:pt x="159" y="67"/>
                  </a:lnTo>
                  <a:lnTo>
                    <a:pt x="159" y="68"/>
                  </a:lnTo>
                  <a:lnTo>
                    <a:pt x="158" y="68"/>
                  </a:lnTo>
                  <a:lnTo>
                    <a:pt x="158" y="69"/>
                  </a:lnTo>
                  <a:lnTo>
                    <a:pt x="158" y="71"/>
                  </a:lnTo>
                  <a:lnTo>
                    <a:pt x="159" y="71"/>
                  </a:lnTo>
                  <a:lnTo>
                    <a:pt x="159" y="72"/>
                  </a:lnTo>
                  <a:lnTo>
                    <a:pt x="161" y="72"/>
                  </a:lnTo>
                  <a:lnTo>
                    <a:pt x="161" y="73"/>
                  </a:lnTo>
                  <a:lnTo>
                    <a:pt x="162" y="73"/>
                  </a:lnTo>
                  <a:lnTo>
                    <a:pt x="162" y="74"/>
                  </a:lnTo>
                  <a:lnTo>
                    <a:pt x="162" y="76"/>
                  </a:lnTo>
                  <a:lnTo>
                    <a:pt x="163" y="76"/>
                  </a:lnTo>
                  <a:lnTo>
                    <a:pt x="163" y="77"/>
                  </a:lnTo>
                  <a:lnTo>
                    <a:pt x="165" y="77"/>
                  </a:lnTo>
                  <a:lnTo>
                    <a:pt x="166" y="77"/>
                  </a:lnTo>
                  <a:lnTo>
                    <a:pt x="166" y="78"/>
                  </a:lnTo>
                  <a:lnTo>
                    <a:pt x="165" y="78"/>
                  </a:lnTo>
                  <a:lnTo>
                    <a:pt x="163" y="78"/>
                  </a:lnTo>
                  <a:lnTo>
                    <a:pt x="163" y="77"/>
                  </a:lnTo>
                  <a:lnTo>
                    <a:pt x="162" y="77"/>
                  </a:lnTo>
                  <a:lnTo>
                    <a:pt x="162" y="76"/>
                  </a:lnTo>
                  <a:lnTo>
                    <a:pt x="161" y="76"/>
                  </a:lnTo>
                  <a:lnTo>
                    <a:pt x="161" y="74"/>
                  </a:lnTo>
                  <a:lnTo>
                    <a:pt x="159" y="74"/>
                  </a:lnTo>
                  <a:lnTo>
                    <a:pt x="159" y="73"/>
                  </a:lnTo>
                  <a:lnTo>
                    <a:pt x="159" y="72"/>
                  </a:lnTo>
                  <a:lnTo>
                    <a:pt x="158" y="72"/>
                  </a:lnTo>
                  <a:lnTo>
                    <a:pt x="158" y="71"/>
                  </a:lnTo>
                  <a:lnTo>
                    <a:pt x="157" y="71"/>
                  </a:lnTo>
                  <a:lnTo>
                    <a:pt x="157" y="72"/>
                  </a:lnTo>
                  <a:lnTo>
                    <a:pt x="157" y="73"/>
                  </a:lnTo>
                  <a:lnTo>
                    <a:pt x="157" y="74"/>
                  </a:lnTo>
                  <a:lnTo>
                    <a:pt x="157" y="76"/>
                  </a:lnTo>
                  <a:lnTo>
                    <a:pt x="158" y="76"/>
                  </a:lnTo>
                  <a:lnTo>
                    <a:pt x="158" y="77"/>
                  </a:lnTo>
                  <a:lnTo>
                    <a:pt x="157" y="77"/>
                  </a:lnTo>
                  <a:lnTo>
                    <a:pt x="157" y="78"/>
                  </a:lnTo>
                  <a:lnTo>
                    <a:pt x="156" y="78"/>
                  </a:lnTo>
                  <a:lnTo>
                    <a:pt x="156" y="78"/>
                  </a:lnTo>
                  <a:lnTo>
                    <a:pt x="156" y="80"/>
                  </a:lnTo>
                  <a:lnTo>
                    <a:pt x="156" y="80"/>
                  </a:lnTo>
                  <a:lnTo>
                    <a:pt x="156" y="81"/>
                  </a:lnTo>
                  <a:lnTo>
                    <a:pt x="157" y="81"/>
                  </a:lnTo>
                  <a:lnTo>
                    <a:pt x="157" y="82"/>
                  </a:lnTo>
                  <a:lnTo>
                    <a:pt x="157" y="83"/>
                  </a:lnTo>
                  <a:lnTo>
                    <a:pt x="158" y="83"/>
                  </a:lnTo>
                  <a:lnTo>
                    <a:pt x="158" y="85"/>
                  </a:lnTo>
                  <a:lnTo>
                    <a:pt x="157" y="85"/>
                  </a:lnTo>
                  <a:lnTo>
                    <a:pt x="157" y="86"/>
                  </a:lnTo>
                  <a:lnTo>
                    <a:pt x="156" y="87"/>
                  </a:lnTo>
                  <a:lnTo>
                    <a:pt x="156" y="89"/>
                  </a:lnTo>
                  <a:lnTo>
                    <a:pt x="156" y="89"/>
                  </a:lnTo>
                  <a:lnTo>
                    <a:pt x="154" y="89"/>
                  </a:lnTo>
                  <a:lnTo>
                    <a:pt x="154" y="90"/>
                  </a:lnTo>
                  <a:lnTo>
                    <a:pt x="153" y="90"/>
                  </a:lnTo>
                  <a:lnTo>
                    <a:pt x="153" y="91"/>
                  </a:lnTo>
                  <a:lnTo>
                    <a:pt x="153" y="92"/>
                  </a:lnTo>
                  <a:lnTo>
                    <a:pt x="153" y="94"/>
                  </a:lnTo>
                  <a:lnTo>
                    <a:pt x="153" y="94"/>
                  </a:lnTo>
                  <a:lnTo>
                    <a:pt x="152" y="94"/>
                  </a:lnTo>
                  <a:lnTo>
                    <a:pt x="152" y="95"/>
                  </a:lnTo>
                  <a:lnTo>
                    <a:pt x="150" y="95"/>
                  </a:lnTo>
                  <a:lnTo>
                    <a:pt x="150" y="94"/>
                  </a:lnTo>
                  <a:lnTo>
                    <a:pt x="150" y="94"/>
                  </a:lnTo>
                  <a:lnTo>
                    <a:pt x="152" y="94"/>
                  </a:lnTo>
                  <a:lnTo>
                    <a:pt x="152" y="92"/>
                  </a:lnTo>
                  <a:lnTo>
                    <a:pt x="152" y="91"/>
                  </a:lnTo>
                  <a:lnTo>
                    <a:pt x="152" y="90"/>
                  </a:lnTo>
                  <a:lnTo>
                    <a:pt x="152" y="89"/>
                  </a:lnTo>
                  <a:lnTo>
                    <a:pt x="152" y="87"/>
                  </a:lnTo>
                  <a:lnTo>
                    <a:pt x="150" y="87"/>
                  </a:lnTo>
                  <a:lnTo>
                    <a:pt x="149" y="87"/>
                  </a:lnTo>
                  <a:lnTo>
                    <a:pt x="148" y="87"/>
                  </a:lnTo>
                  <a:lnTo>
                    <a:pt x="148" y="86"/>
                  </a:lnTo>
                  <a:lnTo>
                    <a:pt x="148" y="85"/>
                  </a:lnTo>
                  <a:lnTo>
                    <a:pt x="149" y="85"/>
                  </a:lnTo>
                  <a:lnTo>
                    <a:pt x="150" y="85"/>
                  </a:lnTo>
                  <a:lnTo>
                    <a:pt x="150" y="83"/>
                  </a:lnTo>
                  <a:lnTo>
                    <a:pt x="152" y="83"/>
                  </a:lnTo>
                  <a:lnTo>
                    <a:pt x="153" y="83"/>
                  </a:lnTo>
                  <a:lnTo>
                    <a:pt x="153" y="82"/>
                  </a:lnTo>
                  <a:lnTo>
                    <a:pt x="152" y="82"/>
                  </a:lnTo>
                  <a:lnTo>
                    <a:pt x="152" y="81"/>
                  </a:lnTo>
                  <a:lnTo>
                    <a:pt x="150" y="81"/>
                  </a:lnTo>
                  <a:lnTo>
                    <a:pt x="149" y="81"/>
                  </a:lnTo>
                  <a:lnTo>
                    <a:pt x="149" y="80"/>
                  </a:lnTo>
                  <a:lnTo>
                    <a:pt x="148" y="80"/>
                  </a:lnTo>
                  <a:lnTo>
                    <a:pt x="147" y="80"/>
                  </a:lnTo>
                  <a:lnTo>
                    <a:pt x="147" y="78"/>
                  </a:lnTo>
                  <a:lnTo>
                    <a:pt x="148" y="78"/>
                  </a:lnTo>
                  <a:lnTo>
                    <a:pt x="149" y="78"/>
                  </a:lnTo>
                  <a:lnTo>
                    <a:pt x="149" y="77"/>
                  </a:lnTo>
                  <a:lnTo>
                    <a:pt x="149" y="76"/>
                  </a:lnTo>
                  <a:lnTo>
                    <a:pt x="149" y="74"/>
                  </a:lnTo>
                  <a:lnTo>
                    <a:pt x="149" y="73"/>
                  </a:lnTo>
                  <a:lnTo>
                    <a:pt x="150" y="73"/>
                  </a:lnTo>
                  <a:lnTo>
                    <a:pt x="150" y="72"/>
                  </a:lnTo>
                  <a:lnTo>
                    <a:pt x="150" y="71"/>
                  </a:lnTo>
                  <a:lnTo>
                    <a:pt x="150" y="69"/>
                  </a:lnTo>
                  <a:lnTo>
                    <a:pt x="152" y="69"/>
                  </a:lnTo>
                  <a:lnTo>
                    <a:pt x="152" y="68"/>
                  </a:lnTo>
                  <a:lnTo>
                    <a:pt x="153" y="68"/>
                  </a:lnTo>
                  <a:lnTo>
                    <a:pt x="153" y="67"/>
                  </a:lnTo>
                  <a:lnTo>
                    <a:pt x="153" y="65"/>
                  </a:lnTo>
                  <a:lnTo>
                    <a:pt x="153" y="64"/>
                  </a:lnTo>
                  <a:lnTo>
                    <a:pt x="153" y="63"/>
                  </a:lnTo>
                  <a:lnTo>
                    <a:pt x="153" y="63"/>
                  </a:lnTo>
                  <a:lnTo>
                    <a:pt x="152" y="63"/>
                  </a:lnTo>
                  <a:lnTo>
                    <a:pt x="150" y="63"/>
                  </a:lnTo>
                  <a:lnTo>
                    <a:pt x="149" y="63"/>
                  </a:lnTo>
                  <a:lnTo>
                    <a:pt x="149" y="63"/>
                  </a:lnTo>
                  <a:lnTo>
                    <a:pt x="149" y="64"/>
                  </a:lnTo>
                  <a:lnTo>
                    <a:pt x="148" y="64"/>
                  </a:lnTo>
                  <a:lnTo>
                    <a:pt x="148" y="65"/>
                  </a:lnTo>
                  <a:lnTo>
                    <a:pt x="147" y="65"/>
                  </a:lnTo>
                  <a:lnTo>
                    <a:pt x="147" y="67"/>
                  </a:lnTo>
                  <a:lnTo>
                    <a:pt x="147" y="68"/>
                  </a:lnTo>
                  <a:lnTo>
                    <a:pt x="145" y="68"/>
                  </a:lnTo>
                  <a:lnTo>
                    <a:pt x="145" y="69"/>
                  </a:lnTo>
                  <a:lnTo>
                    <a:pt x="145" y="71"/>
                  </a:lnTo>
                  <a:lnTo>
                    <a:pt x="144" y="71"/>
                  </a:lnTo>
                  <a:lnTo>
                    <a:pt x="144" y="72"/>
                  </a:lnTo>
                  <a:lnTo>
                    <a:pt x="144" y="73"/>
                  </a:lnTo>
                  <a:lnTo>
                    <a:pt x="144" y="74"/>
                  </a:lnTo>
                  <a:lnTo>
                    <a:pt x="143" y="74"/>
                  </a:lnTo>
                  <a:lnTo>
                    <a:pt x="143" y="76"/>
                  </a:lnTo>
                  <a:lnTo>
                    <a:pt x="143" y="77"/>
                  </a:lnTo>
                  <a:lnTo>
                    <a:pt x="141" y="77"/>
                  </a:lnTo>
                  <a:lnTo>
                    <a:pt x="141" y="76"/>
                  </a:lnTo>
                  <a:lnTo>
                    <a:pt x="141" y="74"/>
                  </a:lnTo>
                  <a:lnTo>
                    <a:pt x="143" y="74"/>
                  </a:lnTo>
                  <a:lnTo>
                    <a:pt x="143" y="73"/>
                  </a:lnTo>
                  <a:lnTo>
                    <a:pt x="143" y="72"/>
                  </a:lnTo>
                  <a:lnTo>
                    <a:pt x="143" y="71"/>
                  </a:lnTo>
                  <a:lnTo>
                    <a:pt x="144" y="71"/>
                  </a:lnTo>
                  <a:lnTo>
                    <a:pt x="144" y="69"/>
                  </a:lnTo>
                  <a:lnTo>
                    <a:pt x="144" y="68"/>
                  </a:lnTo>
                  <a:lnTo>
                    <a:pt x="144" y="67"/>
                  </a:lnTo>
                  <a:lnTo>
                    <a:pt x="145" y="67"/>
                  </a:lnTo>
                  <a:lnTo>
                    <a:pt x="145" y="65"/>
                  </a:lnTo>
                  <a:lnTo>
                    <a:pt x="145" y="64"/>
                  </a:lnTo>
                  <a:lnTo>
                    <a:pt x="147" y="64"/>
                  </a:lnTo>
                  <a:lnTo>
                    <a:pt x="147" y="63"/>
                  </a:lnTo>
                  <a:lnTo>
                    <a:pt x="147" y="63"/>
                  </a:lnTo>
                  <a:lnTo>
                    <a:pt x="148" y="63"/>
                  </a:lnTo>
                  <a:lnTo>
                    <a:pt x="148" y="62"/>
                  </a:lnTo>
                  <a:lnTo>
                    <a:pt x="148" y="60"/>
                  </a:lnTo>
                  <a:lnTo>
                    <a:pt x="149" y="60"/>
                  </a:lnTo>
                  <a:lnTo>
                    <a:pt x="149" y="59"/>
                  </a:lnTo>
                  <a:lnTo>
                    <a:pt x="150" y="59"/>
                  </a:lnTo>
                  <a:lnTo>
                    <a:pt x="152" y="59"/>
                  </a:lnTo>
                  <a:lnTo>
                    <a:pt x="152" y="58"/>
                  </a:lnTo>
                  <a:lnTo>
                    <a:pt x="150" y="58"/>
                  </a:lnTo>
                  <a:lnTo>
                    <a:pt x="150" y="56"/>
                  </a:lnTo>
                  <a:lnTo>
                    <a:pt x="150" y="55"/>
                  </a:lnTo>
                  <a:lnTo>
                    <a:pt x="150" y="54"/>
                  </a:lnTo>
                  <a:lnTo>
                    <a:pt x="152" y="54"/>
                  </a:lnTo>
                  <a:lnTo>
                    <a:pt x="152" y="53"/>
                  </a:lnTo>
                  <a:lnTo>
                    <a:pt x="152" y="51"/>
                  </a:lnTo>
                  <a:lnTo>
                    <a:pt x="153" y="51"/>
                  </a:lnTo>
                  <a:lnTo>
                    <a:pt x="153" y="50"/>
                  </a:lnTo>
                  <a:lnTo>
                    <a:pt x="154" y="50"/>
                  </a:lnTo>
                  <a:lnTo>
                    <a:pt x="154" y="49"/>
                  </a:lnTo>
                  <a:lnTo>
                    <a:pt x="153" y="49"/>
                  </a:lnTo>
                  <a:lnTo>
                    <a:pt x="153" y="47"/>
                  </a:lnTo>
                  <a:lnTo>
                    <a:pt x="153" y="46"/>
                  </a:lnTo>
                  <a:lnTo>
                    <a:pt x="152" y="46"/>
                  </a:lnTo>
                  <a:lnTo>
                    <a:pt x="152" y="45"/>
                  </a:lnTo>
                  <a:lnTo>
                    <a:pt x="150" y="45"/>
                  </a:lnTo>
                  <a:lnTo>
                    <a:pt x="149" y="45"/>
                  </a:lnTo>
                  <a:lnTo>
                    <a:pt x="149" y="43"/>
                  </a:lnTo>
                  <a:lnTo>
                    <a:pt x="148" y="43"/>
                  </a:lnTo>
                  <a:lnTo>
                    <a:pt x="148" y="42"/>
                  </a:lnTo>
                  <a:lnTo>
                    <a:pt x="148" y="41"/>
                  </a:lnTo>
                  <a:lnTo>
                    <a:pt x="147" y="41"/>
                  </a:lnTo>
                  <a:lnTo>
                    <a:pt x="147" y="40"/>
                  </a:lnTo>
                  <a:lnTo>
                    <a:pt x="145" y="40"/>
                  </a:lnTo>
                  <a:lnTo>
                    <a:pt x="145" y="38"/>
                  </a:lnTo>
                  <a:lnTo>
                    <a:pt x="145" y="37"/>
                  </a:lnTo>
                  <a:lnTo>
                    <a:pt x="145" y="36"/>
                  </a:lnTo>
                  <a:lnTo>
                    <a:pt x="145" y="34"/>
                  </a:lnTo>
                  <a:lnTo>
                    <a:pt x="145" y="33"/>
                  </a:lnTo>
                  <a:lnTo>
                    <a:pt x="145" y="32"/>
                  </a:lnTo>
                  <a:lnTo>
                    <a:pt x="145" y="31"/>
                  </a:lnTo>
                  <a:lnTo>
                    <a:pt x="145" y="31"/>
                  </a:lnTo>
                  <a:lnTo>
                    <a:pt x="145" y="29"/>
                  </a:lnTo>
                  <a:lnTo>
                    <a:pt x="144" y="29"/>
                  </a:lnTo>
                  <a:lnTo>
                    <a:pt x="144" y="28"/>
                  </a:lnTo>
                  <a:lnTo>
                    <a:pt x="143" y="28"/>
                  </a:lnTo>
                  <a:lnTo>
                    <a:pt x="143" y="27"/>
                  </a:lnTo>
                  <a:lnTo>
                    <a:pt x="141" y="27"/>
                  </a:lnTo>
                  <a:lnTo>
                    <a:pt x="140" y="27"/>
                  </a:lnTo>
                  <a:lnTo>
                    <a:pt x="139" y="27"/>
                  </a:lnTo>
                  <a:lnTo>
                    <a:pt x="139" y="25"/>
                  </a:lnTo>
                  <a:lnTo>
                    <a:pt x="138" y="25"/>
                  </a:lnTo>
                  <a:lnTo>
                    <a:pt x="136" y="25"/>
                  </a:lnTo>
                  <a:lnTo>
                    <a:pt x="135" y="25"/>
                  </a:lnTo>
                  <a:lnTo>
                    <a:pt x="135" y="24"/>
                  </a:lnTo>
                  <a:lnTo>
                    <a:pt x="134" y="24"/>
                  </a:lnTo>
                  <a:lnTo>
                    <a:pt x="134" y="23"/>
                  </a:lnTo>
                  <a:lnTo>
                    <a:pt x="134" y="22"/>
                  </a:lnTo>
                  <a:lnTo>
                    <a:pt x="134" y="20"/>
                  </a:lnTo>
                  <a:lnTo>
                    <a:pt x="132" y="20"/>
                  </a:lnTo>
                  <a:lnTo>
                    <a:pt x="132" y="19"/>
                  </a:lnTo>
                  <a:lnTo>
                    <a:pt x="132" y="18"/>
                  </a:lnTo>
                  <a:lnTo>
                    <a:pt x="134" y="18"/>
                  </a:lnTo>
                  <a:lnTo>
                    <a:pt x="134" y="16"/>
                  </a:lnTo>
                  <a:lnTo>
                    <a:pt x="132" y="16"/>
                  </a:lnTo>
                  <a:lnTo>
                    <a:pt x="132" y="15"/>
                  </a:lnTo>
                  <a:lnTo>
                    <a:pt x="132" y="14"/>
                  </a:lnTo>
                  <a:lnTo>
                    <a:pt x="131" y="14"/>
                  </a:lnTo>
                  <a:lnTo>
                    <a:pt x="131" y="13"/>
                  </a:lnTo>
                  <a:lnTo>
                    <a:pt x="131" y="11"/>
                  </a:lnTo>
                  <a:lnTo>
                    <a:pt x="131" y="10"/>
                  </a:lnTo>
                  <a:lnTo>
                    <a:pt x="131" y="9"/>
                  </a:lnTo>
                  <a:lnTo>
                    <a:pt x="130" y="9"/>
                  </a:lnTo>
                  <a:lnTo>
                    <a:pt x="130" y="7"/>
                  </a:lnTo>
                  <a:lnTo>
                    <a:pt x="129" y="7"/>
                  </a:lnTo>
                  <a:lnTo>
                    <a:pt x="129" y="6"/>
                  </a:lnTo>
                  <a:lnTo>
                    <a:pt x="129" y="5"/>
                  </a:lnTo>
                  <a:lnTo>
                    <a:pt x="127" y="5"/>
                  </a:lnTo>
                  <a:lnTo>
                    <a:pt x="127" y="4"/>
                  </a:lnTo>
                  <a:lnTo>
                    <a:pt x="126" y="4"/>
                  </a:lnTo>
                  <a:lnTo>
                    <a:pt x="126" y="2"/>
                  </a:lnTo>
                  <a:lnTo>
                    <a:pt x="126" y="1"/>
                  </a:lnTo>
                  <a:lnTo>
                    <a:pt x="125" y="1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23" y="0"/>
                  </a:lnTo>
                  <a:lnTo>
                    <a:pt x="122" y="0"/>
                  </a:lnTo>
                  <a:lnTo>
                    <a:pt x="121" y="0"/>
                  </a:lnTo>
                  <a:lnTo>
                    <a:pt x="120" y="0"/>
                  </a:lnTo>
                  <a:lnTo>
                    <a:pt x="118" y="0"/>
                  </a:lnTo>
                  <a:lnTo>
                    <a:pt x="117" y="0"/>
                  </a:lnTo>
                  <a:lnTo>
                    <a:pt x="117" y="1"/>
                  </a:lnTo>
                  <a:lnTo>
                    <a:pt x="116" y="1"/>
                  </a:lnTo>
                  <a:lnTo>
                    <a:pt x="114" y="1"/>
                  </a:lnTo>
                  <a:lnTo>
                    <a:pt x="113" y="1"/>
                  </a:lnTo>
                  <a:lnTo>
                    <a:pt x="112" y="1"/>
                  </a:lnTo>
                  <a:lnTo>
                    <a:pt x="112" y="2"/>
                  </a:lnTo>
                  <a:lnTo>
                    <a:pt x="111" y="2"/>
                  </a:lnTo>
                  <a:lnTo>
                    <a:pt x="109" y="2"/>
                  </a:lnTo>
                  <a:lnTo>
                    <a:pt x="108" y="2"/>
                  </a:lnTo>
                  <a:lnTo>
                    <a:pt x="107" y="2"/>
                  </a:lnTo>
                  <a:lnTo>
                    <a:pt x="105" y="2"/>
                  </a:lnTo>
                  <a:lnTo>
                    <a:pt x="105" y="4"/>
                  </a:lnTo>
                  <a:lnTo>
                    <a:pt x="104" y="4"/>
                  </a:lnTo>
                  <a:lnTo>
                    <a:pt x="104" y="5"/>
                  </a:lnTo>
                  <a:lnTo>
                    <a:pt x="103" y="5"/>
                  </a:lnTo>
                  <a:lnTo>
                    <a:pt x="103" y="6"/>
                  </a:lnTo>
                  <a:lnTo>
                    <a:pt x="103" y="7"/>
                  </a:lnTo>
                  <a:lnTo>
                    <a:pt x="102" y="7"/>
                  </a:lnTo>
                  <a:lnTo>
                    <a:pt x="100" y="7"/>
                  </a:lnTo>
                  <a:lnTo>
                    <a:pt x="99" y="7"/>
                  </a:lnTo>
                  <a:lnTo>
                    <a:pt x="99" y="9"/>
                  </a:lnTo>
                  <a:lnTo>
                    <a:pt x="98" y="9"/>
                  </a:lnTo>
                  <a:lnTo>
                    <a:pt x="98" y="10"/>
                  </a:lnTo>
                  <a:lnTo>
                    <a:pt x="96" y="10"/>
                  </a:lnTo>
                  <a:lnTo>
                    <a:pt x="95" y="10"/>
                  </a:lnTo>
                  <a:lnTo>
                    <a:pt x="95" y="11"/>
                  </a:lnTo>
                  <a:lnTo>
                    <a:pt x="94" y="11"/>
                  </a:lnTo>
                  <a:lnTo>
                    <a:pt x="94" y="13"/>
                  </a:lnTo>
                  <a:lnTo>
                    <a:pt x="94" y="13"/>
                  </a:lnTo>
                  <a:lnTo>
                    <a:pt x="94" y="14"/>
                  </a:lnTo>
                  <a:lnTo>
                    <a:pt x="93" y="14"/>
                  </a:lnTo>
                  <a:lnTo>
                    <a:pt x="93" y="15"/>
                  </a:lnTo>
                  <a:lnTo>
                    <a:pt x="91" y="15"/>
                  </a:lnTo>
                  <a:lnTo>
                    <a:pt x="91" y="16"/>
                  </a:lnTo>
                  <a:lnTo>
                    <a:pt x="90" y="16"/>
                  </a:lnTo>
                  <a:lnTo>
                    <a:pt x="90" y="18"/>
                  </a:lnTo>
                  <a:lnTo>
                    <a:pt x="91" y="18"/>
                  </a:lnTo>
                  <a:lnTo>
                    <a:pt x="93" y="18"/>
                  </a:lnTo>
                  <a:lnTo>
                    <a:pt x="93" y="19"/>
                  </a:lnTo>
                  <a:lnTo>
                    <a:pt x="94" y="19"/>
                  </a:lnTo>
                  <a:lnTo>
                    <a:pt x="94" y="19"/>
                  </a:lnTo>
                  <a:lnTo>
                    <a:pt x="94" y="20"/>
                  </a:lnTo>
                  <a:lnTo>
                    <a:pt x="95" y="20"/>
                  </a:lnTo>
                  <a:lnTo>
                    <a:pt x="95" y="22"/>
                  </a:lnTo>
                  <a:lnTo>
                    <a:pt x="95" y="23"/>
                  </a:lnTo>
                  <a:lnTo>
                    <a:pt x="95" y="24"/>
                  </a:lnTo>
                  <a:lnTo>
                    <a:pt x="95" y="25"/>
                  </a:lnTo>
                  <a:lnTo>
                    <a:pt x="96" y="25"/>
                  </a:lnTo>
                  <a:lnTo>
                    <a:pt x="96" y="27"/>
                  </a:lnTo>
                  <a:lnTo>
                    <a:pt x="96" y="28"/>
                  </a:lnTo>
                  <a:lnTo>
                    <a:pt x="95" y="28"/>
                  </a:lnTo>
                  <a:lnTo>
                    <a:pt x="95" y="27"/>
                  </a:lnTo>
                  <a:lnTo>
                    <a:pt x="95" y="25"/>
                  </a:lnTo>
                  <a:lnTo>
                    <a:pt x="94" y="25"/>
                  </a:lnTo>
                  <a:lnTo>
                    <a:pt x="94" y="24"/>
                  </a:lnTo>
                  <a:lnTo>
                    <a:pt x="94" y="23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94" y="20"/>
                  </a:lnTo>
                  <a:lnTo>
                    <a:pt x="93" y="20"/>
                  </a:lnTo>
                  <a:lnTo>
                    <a:pt x="91" y="20"/>
                  </a:lnTo>
                  <a:lnTo>
                    <a:pt x="90" y="20"/>
                  </a:lnTo>
                  <a:lnTo>
                    <a:pt x="90" y="19"/>
                  </a:lnTo>
                  <a:lnTo>
                    <a:pt x="89" y="19"/>
                  </a:lnTo>
                  <a:lnTo>
                    <a:pt x="87" y="19"/>
                  </a:lnTo>
                  <a:lnTo>
                    <a:pt x="86" y="19"/>
                  </a:lnTo>
                  <a:lnTo>
                    <a:pt x="86" y="20"/>
                  </a:lnTo>
                  <a:lnTo>
                    <a:pt x="85" y="20"/>
                  </a:lnTo>
                  <a:lnTo>
                    <a:pt x="85" y="22"/>
                  </a:lnTo>
                  <a:lnTo>
                    <a:pt x="84" y="22"/>
                  </a:lnTo>
                  <a:lnTo>
                    <a:pt x="82" y="23"/>
                  </a:lnTo>
                  <a:lnTo>
                    <a:pt x="81" y="23"/>
                  </a:lnTo>
                  <a:lnTo>
                    <a:pt x="81" y="24"/>
                  </a:lnTo>
                  <a:lnTo>
                    <a:pt x="81" y="25"/>
                  </a:lnTo>
                  <a:lnTo>
                    <a:pt x="81" y="27"/>
                  </a:lnTo>
                  <a:lnTo>
                    <a:pt x="82" y="27"/>
                  </a:lnTo>
                  <a:lnTo>
                    <a:pt x="82" y="28"/>
                  </a:lnTo>
                  <a:lnTo>
                    <a:pt x="82" y="29"/>
                  </a:lnTo>
                  <a:lnTo>
                    <a:pt x="84" y="29"/>
                  </a:lnTo>
                  <a:lnTo>
                    <a:pt x="85" y="29"/>
                  </a:lnTo>
                  <a:lnTo>
                    <a:pt x="85" y="31"/>
                  </a:lnTo>
                  <a:lnTo>
                    <a:pt x="86" y="31"/>
                  </a:lnTo>
                  <a:lnTo>
                    <a:pt x="86" y="31"/>
                  </a:lnTo>
                  <a:lnTo>
                    <a:pt x="87" y="31"/>
                  </a:lnTo>
                  <a:lnTo>
                    <a:pt x="87" y="32"/>
                  </a:lnTo>
                  <a:lnTo>
                    <a:pt x="86" y="32"/>
                  </a:lnTo>
                  <a:lnTo>
                    <a:pt x="85" y="32"/>
                  </a:lnTo>
                  <a:lnTo>
                    <a:pt x="85" y="31"/>
                  </a:lnTo>
                  <a:lnTo>
                    <a:pt x="84" y="31"/>
                  </a:lnTo>
                  <a:lnTo>
                    <a:pt x="84" y="31"/>
                  </a:lnTo>
                  <a:lnTo>
                    <a:pt x="82" y="31"/>
                  </a:lnTo>
                  <a:lnTo>
                    <a:pt x="82" y="29"/>
                  </a:lnTo>
                  <a:lnTo>
                    <a:pt x="81" y="29"/>
                  </a:lnTo>
                  <a:lnTo>
                    <a:pt x="81" y="28"/>
                  </a:lnTo>
                  <a:lnTo>
                    <a:pt x="80" y="28"/>
                  </a:lnTo>
                  <a:lnTo>
                    <a:pt x="80" y="27"/>
                  </a:lnTo>
                  <a:lnTo>
                    <a:pt x="80" y="25"/>
                  </a:lnTo>
                  <a:lnTo>
                    <a:pt x="78" y="25"/>
                  </a:lnTo>
                  <a:lnTo>
                    <a:pt x="77" y="25"/>
                  </a:lnTo>
                  <a:lnTo>
                    <a:pt x="77" y="27"/>
                  </a:lnTo>
                  <a:lnTo>
                    <a:pt x="76" y="27"/>
                  </a:lnTo>
                  <a:lnTo>
                    <a:pt x="76" y="28"/>
                  </a:lnTo>
                  <a:lnTo>
                    <a:pt x="75" y="28"/>
                  </a:lnTo>
                  <a:lnTo>
                    <a:pt x="75" y="29"/>
                  </a:lnTo>
                  <a:lnTo>
                    <a:pt x="73" y="29"/>
                  </a:lnTo>
                  <a:lnTo>
                    <a:pt x="73" y="31"/>
                  </a:lnTo>
                  <a:lnTo>
                    <a:pt x="73" y="31"/>
                  </a:lnTo>
                  <a:lnTo>
                    <a:pt x="73" y="32"/>
                  </a:lnTo>
                  <a:lnTo>
                    <a:pt x="73" y="33"/>
                  </a:lnTo>
                  <a:lnTo>
                    <a:pt x="73" y="34"/>
                  </a:lnTo>
                  <a:lnTo>
                    <a:pt x="75" y="34"/>
                  </a:lnTo>
                  <a:lnTo>
                    <a:pt x="76" y="34"/>
                  </a:lnTo>
                  <a:lnTo>
                    <a:pt x="77" y="34"/>
                  </a:lnTo>
                  <a:lnTo>
                    <a:pt x="77" y="36"/>
                  </a:lnTo>
                  <a:lnTo>
                    <a:pt x="78" y="36"/>
                  </a:lnTo>
                  <a:lnTo>
                    <a:pt x="78" y="37"/>
                  </a:lnTo>
                  <a:lnTo>
                    <a:pt x="80" y="37"/>
                  </a:lnTo>
                  <a:lnTo>
                    <a:pt x="81" y="37"/>
                  </a:lnTo>
                  <a:lnTo>
                    <a:pt x="81" y="38"/>
                  </a:lnTo>
                  <a:lnTo>
                    <a:pt x="82" y="38"/>
                  </a:lnTo>
                  <a:lnTo>
                    <a:pt x="84" y="38"/>
                  </a:lnTo>
                  <a:lnTo>
                    <a:pt x="85" y="38"/>
                  </a:lnTo>
                  <a:lnTo>
                    <a:pt x="86" y="38"/>
                  </a:lnTo>
                  <a:lnTo>
                    <a:pt x="87" y="38"/>
                  </a:lnTo>
                  <a:lnTo>
                    <a:pt x="87" y="40"/>
                  </a:lnTo>
                  <a:lnTo>
                    <a:pt x="89" y="40"/>
                  </a:lnTo>
                  <a:lnTo>
                    <a:pt x="90" y="40"/>
                  </a:lnTo>
                  <a:lnTo>
                    <a:pt x="90" y="41"/>
                  </a:lnTo>
                  <a:lnTo>
                    <a:pt x="91" y="41"/>
                  </a:lnTo>
                  <a:lnTo>
                    <a:pt x="93" y="41"/>
                  </a:lnTo>
                  <a:lnTo>
                    <a:pt x="94" y="41"/>
                  </a:lnTo>
                  <a:lnTo>
                    <a:pt x="94" y="42"/>
                  </a:lnTo>
                  <a:lnTo>
                    <a:pt x="93" y="42"/>
                  </a:lnTo>
                  <a:lnTo>
                    <a:pt x="91" y="42"/>
                  </a:lnTo>
                  <a:lnTo>
                    <a:pt x="90" y="42"/>
                  </a:lnTo>
                  <a:lnTo>
                    <a:pt x="90" y="41"/>
                  </a:lnTo>
                  <a:lnTo>
                    <a:pt x="89" y="41"/>
                  </a:lnTo>
                  <a:lnTo>
                    <a:pt x="87" y="41"/>
                  </a:lnTo>
                  <a:lnTo>
                    <a:pt x="86" y="41"/>
                  </a:lnTo>
                  <a:lnTo>
                    <a:pt x="85" y="41"/>
                  </a:lnTo>
                  <a:lnTo>
                    <a:pt x="84" y="41"/>
                  </a:lnTo>
                  <a:lnTo>
                    <a:pt x="82" y="41"/>
                  </a:lnTo>
                  <a:lnTo>
                    <a:pt x="81" y="41"/>
                  </a:lnTo>
                  <a:lnTo>
                    <a:pt x="80" y="41"/>
                  </a:lnTo>
                  <a:lnTo>
                    <a:pt x="80" y="40"/>
                  </a:lnTo>
                  <a:lnTo>
                    <a:pt x="78" y="40"/>
                  </a:lnTo>
                  <a:lnTo>
                    <a:pt x="77" y="40"/>
                  </a:lnTo>
                  <a:lnTo>
                    <a:pt x="77" y="38"/>
                  </a:lnTo>
                  <a:lnTo>
                    <a:pt x="76" y="38"/>
                  </a:lnTo>
                  <a:lnTo>
                    <a:pt x="75" y="38"/>
                  </a:lnTo>
                  <a:lnTo>
                    <a:pt x="73" y="38"/>
                  </a:lnTo>
                  <a:lnTo>
                    <a:pt x="73" y="40"/>
                  </a:lnTo>
                  <a:lnTo>
                    <a:pt x="73" y="41"/>
                  </a:lnTo>
                  <a:lnTo>
                    <a:pt x="75" y="41"/>
                  </a:lnTo>
                  <a:lnTo>
                    <a:pt x="75" y="42"/>
                  </a:lnTo>
                  <a:lnTo>
                    <a:pt x="75" y="43"/>
                  </a:lnTo>
                  <a:lnTo>
                    <a:pt x="73" y="43"/>
                  </a:lnTo>
                  <a:lnTo>
                    <a:pt x="73" y="42"/>
                  </a:lnTo>
                  <a:lnTo>
                    <a:pt x="72" y="42"/>
                  </a:lnTo>
                  <a:lnTo>
                    <a:pt x="72" y="41"/>
                  </a:lnTo>
                  <a:lnTo>
                    <a:pt x="71" y="41"/>
                  </a:lnTo>
                  <a:lnTo>
                    <a:pt x="71" y="40"/>
                  </a:lnTo>
                  <a:lnTo>
                    <a:pt x="71" y="38"/>
                  </a:lnTo>
                  <a:lnTo>
                    <a:pt x="69" y="38"/>
                  </a:lnTo>
                  <a:lnTo>
                    <a:pt x="69" y="40"/>
                  </a:lnTo>
                  <a:lnTo>
                    <a:pt x="69" y="41"/>
                  </a:lnTo>
                  <a:lnTo>
                    <a:pt x="69" y="42"/>
                  </a:lnTo>
                  <a:lnTo>
                    <a:pt x="69" y="43"/>
                  </a:lnTo>
                  <a:lnTo>
                    <a:pt x="68" y="43"/>
                  </a:lnTo>
                  <a:lnTo>
                    <a:pt x="68" y="45"/>
                  </a:lnTo>
                  <a:lnTo>
                    <a:pt x="69" y="45"/>
                  </a:lnTo>
                  <a:lnTo>
                    <a:pt x="71" y="45"/>
                  </a:lnTo>
                  <a:lnTo>
                    <a:pt x="72" y="45"/>
                  </a:lnTo>
                  <a:lnTo>
                    <a:pt x="73" y="45"/>
                  </a:lnTo>
                  <a:lnTo>
                    <a:pt x="75" y="45"/>
                  </a:lnTo>
                  <a:lnTo>
                    <a:pt x="76" y="45"/>
                  </a:lnTo>
                  <a:lnTo>
                    <a:pt x="76" y="46"/>
                  </a:lnTo>
                  <a:lnTo>
                    <a:pt x="77" y="46"/>
                  </a:lnTo>
                  <a:lnTo>
                    <a:pt x="77" y="47"/>
                  </a:lnTo>
                  <a:lnTo>
                    <a:pt x="78" y="47"/>
                  </a:lnTo>
                  <a:lnTo>
                    <a:pt x="80" y="47"/>
                  </a:lnTo>
                  <a:lnTo>
                    <a:pt x="80" y="49"/>
                  </a:lnTo>
                  <a:lnTo>
                    <a:pt x="81" y="49"/>
                  </a:lnTo>
                  <a:lnTo>
                    <a:pt x="81" y="50"/>
                  </a:lnTo>
                  <a:lnTo>
                    <a:pt x="82" y="50"/>
                  </a:lnTo>
                  <a:lnTo>
                    <a:pt x="84" y="50"/>
                  </a:lnTo>
                  <a:lnTo>
                    <a:pt x="85" y="50"/>
                  </a:lnTo>
                  <a:lnTo>
                    <a:pt x="85" y="51"/>
                  </a:lnTo>
                  <a:lnTo>
                    <a:pt x="86" y="51"/>
                  </a:lnTo>
                  <a:lnTo>
                    <a:pt x="86" y="53"/>
                  </a:lnTo>
                  <a:lnTo>
                    <a:pt x="85" y="53"/>
                  </a:lnTo>
                  <a:lnTo>
                    <a:pt x="84" y="53"/>
                  </a:lnTo>
                  <a:lnTo>
                    <a:pt x="82" y="53"/>
                  </a:lnTo>
                  <a:lnTo>
                    <a:pt x="82" y="51"/>
                  </a:lnTo>
                  <a:lnTo>
                    <a:pt x="81" y="51"/>
                  </a:lnTo>
                  <a:lnTo>
                    <a:pt x="80" y="51"/>
                  </a:lnTo>
                  <a:lnTo>
                    <a:pt x="78" y="51"/>
                  </a:lnTo>
                  <a:lnTo>
                    <a:pt x="78" y="50"/>
                  </a:lnTo>
                  <a:lnTo>
                    <a:pt x="77" y="50"/>
                  </a:lnTo>
                  <a:lnTo>
                    <a:pt x="76" y="50"/>
                  </a:lnTo>
                  <a:lnTo>
                    <a:pt x="76" y="49"/>
                  </a:lnTo>
                  <a:lnTo>
                    <a:pt x="75" y="49"/>
                  </a:lnTo>
                  <a:lnTo>
                    <a:pt x="73" y="49"/>
                  </a:lnTo>
                  <a:lnTo>
                    <a:pt x="73" y="47"/>
                  </a:lnTo>
                  <a:lnTo>
                    <a:pt x="72" y="47"/>
                  </a:lnTo>
                  <a:lnTo>
                    <a:pt x="71" y="47"/>
                  </a:lnTo>
                  <a:lnTo>
                    <a:pt x="69" y="47"/>
                  </a:lnTo>
                  <a:lnTo>
                    <a:pt x="69" y="49"/>
                  </a:lnTo>
                  <a:lnTo>
                    <a:pt x="68" y="49"/>
                  </a:lnTo>
                  <a:lnTo>
                    <a:pt x="68" y="50"/>
                  </a:lnTo>
                  <a:lnTo>
                    <a:pt x="68" y="51"/>
                  </a:lnTo>
                  <a:lnTo>
                    <a:pt x="67" y="51"/>
                  </a:lnTo>
                  <a:lnTo>
                    <a:pt x="66" y="51"/>
                  </a:lnTo>
                  <a:lnTo>
                    <a:pt x="66" y="53"/>
                  </a:lnTo>
                  <a:lnTo>
                    <a:pt x="67" y="53"/>
                  </a:lnTo>
                  <a:lnTo>
                    <a:pt x="67" y="54"/>
                  </a:lnTo>
                  <a:lnTo>
                    <a:pt x="67" y="55"/>
                  </a:lnTo>
                  <a:lnTo>
                    <a:pt x="67" y="56"/>
                  </a:lnTo>
                  <a:lnTo>
                    <a:pt x="67" y="58"/>
                  </a:lnTo>
                  <a:lnTo>
                    <a:pt x="67" y="59"/>
                  </a:lnTo>
                  <a:lnTo>
                    <a:pt x="68" y="59"/>
                  </a:lnTo>
                  <a:lnTo>
                    <a:pt x="68" y="60"/>
                  </a:lnTo>
                  <a:lnTo>
                    <a:pt x="67" y="60"/>
                  </a:lnTo>
                  <a:lnTo>
                    <a:pt x="67" y="62"/>
                  </a:lnTo>
                  <a:lnTo>
                    <a:pt x="68" y="62"/>
                  </a:lnTo>
                  <a:lnTo>
                    <a:pt x="68" y="63"/>
                  </a:lnTo>
                  <a:lnTo>
                    <a:pt x="68" y="63"/>
                  </a:lnTo>
                  <a:lnTo>
                    <a:pt x="68" y="64"/>
                  </a:lnTo>
                  <a:lnTo>
                    <a:pt x="68" y="65"/>
                  </a:lnTo>
                  <a:lnTo>
                    <a:pt x="68" y="67"/>
                  </a:lnTo>
                  <a:lnTo>
                    <a:pt x="69" y="67"/>
                  </a:lnTo>
                  <a:lnTo>
                    <a:pt x="69" y="68"/>
                  </a:lnTo>
                  <a:lnTo>
                    <a:pt x="71" y="68"/>
                  </a:lnTo>
                  <a:lnTo>
                    <a:pt x="72" y="68"/>
                  </a:lnTo>
                  <a:lnTo>
                    <a:pt x="72" y="69"/>
                  </a:lnTo>
                  <a:lnTo>
                    <a:pt x="71" y="69"/>
                  </a:lnTo>
                  <a:lnTo>
                    <a:pt x="69" y="69"/>
                  </a:lnTo>
                  <a:lnTo>
                    <a:pt x="69" y="71"/>
                  </a:lnTo>
                  <a:lnTo>
                    <a:pt x="71" y="71"/>
                  </a:lnTo>
                  <a:lnTo>
                    <a:pt x="71" y="72"/>
                  </a:lnTo>
                  <a:lnTo>
                    <a:pt x="71" y="73"/>
                  </a:lnTo>
                  <a:lnTo>
                    <a:pt x="72" y="73"/>
                  </a:lnTo>
                  <a:lnTo>
                    <a:pt x="72" y="74"/>
                  </a:lnTo>
                  <a:lnTo>
                    <a:pt x="72" y="76"/>
                  </a:lnTo>
                  <a:lnTo>
                    <a:pt x="73" y="76"/>
                  </a:lnTo>
                  <a:lnTo>
                    <a:pt x="75" y="76"/>
                  </a:lnTo>
                  <a:lnTo>
                    <a:pt x="75" y="77"/>
                  </a:lnTo>
                  <a:lnTo>
                    <a:pt x="76" y="77"/>
                  </a:lnTo>
                  <a:lnTo>
                    <a:pt x="76" y="78"/>
                  </a:lnTo>
                  <a:lnTo>
                    <a:pt x="77" y="78"/>
                  </a:lnTo>
                  <a:lnTo>
                    <a:pt x="78" y="78"/>
                  </a:lnTo>
                  <a:lnTo>
                    <a:pt x="78" y="80"/>
                  </a:lnTo>
                  <a:lnTo>
                    <a:pt x="80" y="80"/>
                  </a:lnTo>
                  <a:lnTo>
                    <a:pt x="80" y="78"/>
                  </a:lnTo>
                  <a:lnTo>
                    <a:pt x="80" y="77"/>
                  </a:lnTo>
                  <a:lnTo>
                    <a:pt x="81" y="77"/>
                  </a:lnTo>
                  <a:lnTo>
                    <a:pt x="81" y="76"/>
                  </a:lnTo>
                  <a:lnTo>
                    <a:pt x="82" y="76"/>
                  </a:lnTo>
                  <a:lnTo>
                    <a:pt x="82" y="74"/>
                  </a:lnTo>
                  <a:lnTo>
                    <a:pt x="84" y="74"/>
                  </a:lnTo>
                  <a:lnTo>
                    <a:pt x="84" y="73"/>
                  </a:lnTo>
                  <a:lnTo>
                    <a:pt x="85" y="73"/>
                  </a:lnTo>
                  <a:lnTo>
                    <a:pt x="85" y="74"/>
                  </a:lnTo>
                  <a:lnTo>
                    <a:pt x="85" y="76"/>
                  </a:lnTo>
                  <a:lnTo>
                    <a:pt x="85" y="77"/>
                  </a:lnTo>
                  <a:lnTo>
                    <a:pt x="84" y="77"/>
                  </a:lnTo>
                  <a:lnTo>
                    <a:pt x="84" y="78"/>
                  </a:lnTo>
                  <a:lnTo>
                    <a:pt x="85" y="78"/>
                  </a:lnTo>
                  <a:lnTo>
                    <a:pt x="86" y="78"/>
                  </a:lnTo>
                  <a:lnTo>
                    <a:pt x="87" y="78"/>
                  </a:lnTo>
                  <a:lnTo>
                    <a:pt x="89" y="78"/>
                  </a:lnTo>
                  <a:lnTo>
                    <a:pt x="90" y="78"/>
                  </a:lnTo>
                  <a:lnTo>
                    <a:pt x="90" y="80"/>
                  </a:lnTo>
                  <a:lnTo>
                    <a:pt x="89" y="80"/>
                  </a:lnTo>
                  <a:lnTo>
                    <a:pt x="87" y="80"/>
                  </a:lnTo>
                  <a:lnTo>
                    <a:pt x="86" y="80"/>
                  </a:lnTo>
                  <a:lnTo>
                    <a:pt x="85" y="80"/>
                  </a:lnTo>
                  <a:lnTo>
                    <a:pt x="85" y="81"/>
                  </a:lnTo>
                  <a:lnTo>
                    <a:pt x="84" y="81"/>
                  </a:lnTo>
                  <a:lnTo>
                    <a:pt x="84" y="82"/>
                  </a:lnTo>
                  <a:lnTo>
                    <a:pt x="82" y="82"/>
                  </a:lnTo>
                  <a:lnTo>
                    <a:pt x="82" y="83"/>
                  </a:lnTo>
                  <a:lnTo>
                    <a:pt x="84" y="83"/>
                  </a:lnTo>
                  <a:lnTo>
                    <a:pt x="84" y="85"/>
                  </a:lnTo>
                  <a:lnTo>
                    <a:pt x="85" y="85"/>
                  </a:lnTo>
                  <a:lnTo>
                    <a:pt x="86" y="85"/>
                  </a:lnTo>
                  <a:lnTo>
                    <a:pt x="86" y="86"/>
                  </a:lnTo>
                  <a:lnTo>
                    <a:pt x="86" y="87"/>
                  </a:lnTo>
                  <a:lnTo>
                    <a:pt x="87" y="87"/>
                  </a:lnTo>
                  <a:lnTo>
                    <a:pt x="87" y="89"/>
                  </a:lnTo>
                  <a:lnTo>
                    <a:pt x="89" y="89"/>
                  </a:lnTo>
                  <a:lnTo>
                    <a:pt x="89" y="90"/>
                  </a:lnTo>
                  <a:lnTo>
                    <a:pt x="90" y="90"/>
                  </a:lnTo>
                  <a:lnTo>
                    <a:pt x="91" y="90"/>
                  </a:lnTo>
                  <a:lnTo>
                    <a:pt x="91" y="91"/>
                  </a:lnTo>
                  <a:lnTo>
                    <a:pt x="93" y="91"/>
                  </a:lnTo>
                  <a:lnTo>
                    <a:pt x="93" y="92"/>
                  </a:lnTo>
                  <a:lnTo>
                    <a:pt x="94" y="92"/>
                  </a:lnTo>
                  <a:lnTo>
                    <a:pt x="94" y="94"/>
                  </a:lnTo>
                  <a:lnTo>
                    <a:pt x="94" y="94"/>
                  </a:lnTo>
                  <a:lnTo>
                    <a:pt x="94" y="94"/>
                  </a:lnTo>
                  <a:lnTo>
                    <a:pt x="95" y="94"/>
                  </a:lnTo>
                  <a:lnTo>
                    <a:pt x="95" y="95"/>
                  </a:lnTo>
                  <a:lnTo>
                    <a:pt x="94" y="95"/>
                  </a:lnTo>
                  <a:lnTo>
                    <a:pt x="94" y="95"/>
                  </a:lnTo>
                  <a:lnTo>
                    <a:pt x="94" y="94"/>
                  </a:lnTo>
                  <a:lnTo>
                    <a:pt x="93" y="94"/>
                  </a:lnTo>
                  <a:lnTo>
                    <a:pt x="93" y="94"/>
                  </a:lnTo>
                  <a:lnTo>
                    <a:pt x="91" y="94"/>
                  </a:lnTo>
                  <a:lnTo>
                    <a:pt x="91" y="92"/>
                  </a:lnTo>
                  <a:lnTo>
                    <a:pt x="90" y="92"/>
                  </a:lnTo>
                  <a:lnTo>
                    <a:pt x="90" y="91"/>
                  </a:lnTo>
                  <a:lnTo>
                    <a:pt x="89" y="91"/>
                  </a:lnTo>
                  <a:lnTo>
                    <a:pt x="87" y="91"/>
                  </a:lnTo>
                  <a:lnTo>
                    <a:pt x="87" y="90"/>
                  </a:lnTo>
                  <a:lnTo>
                    <a:pt x="86" y="90"/>
                  </a:lnTo>
                  <a:lnTo>
                    <a:pt x="85" y="90"/>
                  </a:lnTo>
                  <a:lnTo>
                    <a:pt x="85" y="89"/>
                  </a:lnTo>
                  <a:lnTo>
                    <a:pt x="85" y="87"/>
                  </a:lnTo>
                  <a:lnTo>
                    <a:pt x="84" y="87"/>
                  </a:lnTo>
                  <a:lnTo>
                    <a:pt x="84" y="86"/>
                  </a:lnTo>
                  <a:lnTo>
                    <a:pt x="82" y="86"/>
                  </a:lnTo>
                  <a:lnTo>
                    <a:pt x="81" y="86"/>
                  </a:lnTo>
                  <a:lnTo>
                    <a:pt x="81" y="87"/>
                  </a:lnTo>
                  <a:lnTo>
                    <a:pt x="80" y="87"/>
                  </a:lnTo>
                  <a:lnTo>
                    <a:pt x="80" y="86"/>
                  </a:lnTo>
                  <a:lnTo>
                    <a:pt x="78" y="86"/>
                  </a:lnTo>
                  <a:lnTo>
                    <a:pt x="78" y="85"/>
                  </a:lnTo>
                  <a:lnTo>
                    <a:pt x="77" y="85"/>
                  </a:lnTo>
                  <a:lnTo>
                    <a:pt x="77" y="86"/>
                  </a:lnTo>
                  <a:lnTo>
                    <a:pt x="76" y="86"/>
                  </a:lnTo>
                  <a:lnTo>
                    <a:pt x="77" y="87"/>
                  </a:lnTo>
                  <a:lnTo>
                    <a:pt x="76" y="87"/>
                  </a:lnTo>
                  <a:lnTo>
                    <a:pt x="76" y="89"/>
                  </a:lnTo>
                  <a:lnTo>
                    <a:pt x="75" y="89"/>
                  </a:lnTo>
                  <a:lnTo>
                    <a:pt x="75" y="90"/>
                  </a:lnTo>
                  <a:lnTo>
                    <a:pt x="73" y="90"/>
                  </a:lnTo>
                  <a:lnTo>
                    <a:pt x="73" y="91"/>
                  </a:lnTo>
                  <a:lnTo>
                    <a:pt x="75" y="91"/>
                  </a:lnTo>
                  <a:lnTo>
                    <a:pt x="76" y="91"/>
                  </a:lnTo>
                  <a:lnTo>
                    <a:pt x="76" y="92"/>
                  </a:lnTo>
                  <a:lnTo>
                    <a:pt x="76" y="94"/>
                  </a:lnTo>
                  <a:lnTo>
                    <a:pt x="75" y="94"/>
                  </a:lnTo>
                  <a:lnTo>
                    <a:pt x="75" y="94"/>
                  </a:lnTo>
                  <a:lnTo>
                    <a:pt x="75" y="95"/>
                  </a:lnTo>
                  <a:lnTo>
                    <a:pt x="75" y="96"/>
                  </a:lnTo>
                  <a:lnTo>
                    <a:pt x="73" y="96"/>
                  </a:lnTo>
                  <a:lnTo>
                    <a:pt x="72" y="96"/>
                  </a:lnTo>
                  <a:lnTo>
                    <a:pt x="71" y="96"/>
                  </a:lnTo>
                  <a:lnTo>
                    <a:pt x="69" y="96"/>
                  </a:lnTo>
                  <a:lnTo>
                    <a:pt x="69" y="98"/>
                  </a:lnTo>
                  <a:lnTo>
                    <a:pt x="71" y="98"/>
                  </a:lnTo>
                  <a:lnTo>
                    <a:pt x="71" y="99"/>
                  </a:lnTo>
                  <a:lnTo>
                    <a:pt x="69" y="99"/>
                  </a:lnTo>
                  <a:lnTo>
                    <a:pt x="68" y="99"/>
                  </a:lnTo>
                  <a:lnTo>
                    <a:pt x="68" y="98"/>
                  </a:lnTo>
                  <a:lnTo>
                    <a:pt x="67" y="98"/>
                  </a:lnTo>
                  <a:lnTo>
                    <a:pt x="66" y="98"/>
                  </a:lnTo>
                  <a:lnTo>
                    <a:pt x="64" y="98"/>
                  </a:lnTo>
                  <a:lnTo>
                    <a:pt x="64" y="99"/>
                  </a:lnTo>
                  <a:lnTo>
                    <a:pt x="66" y="99"/>
                  </a:lnTo>
                  <a:lnTo>
                    <a:pt x="67" y="99"/>
                  </a:lnTo>
                  <a:lnTo>
                    <a:pt x="67" y="100"/>
                  </a:lnTo>
                  <a:lnTo>
                    <a:pt x="66" y="100"/>
                  </a:lnTo>
                  <a:lnTo>
                    <a:pt x="66" y="101"/>
                  </a:lnTo>
                  <a:lnTo>
                    <a:pt x="67" y="101"/>
                  </a:lnTo>
                  <a:lnTo>
                    <a:pt x="68" y="101"/>
                  </a:lnTo>
                  <a:lnTo>
                    <a:pt x="69" y="101"/>
                  </a:lnTo>
                  <a:lnTo>
                    <a:pt x="71" y="101"/>
                  </a:lnTo>
                  <a:lnTo>
                    <a:pt x="71" y="103"/>
                  </a:lnTo>
                  <a:lnTo>
                    <a:pt x="72" y="103"/>
                  </a:lnTo>
                  <a:lnTo>
                    <a:pt x="72" y="104"/>
                  </a:lnTo>
                  <a:lnTo>
                    <a:pt x="73" y="104"/>
                  </a:lnTo>
                  <a:lnTo>
                    <a:pt x="73" y="105"/>
                  </a:lnTo>
                  <a:lnTo>
                    <a:pt x="75" y="105"/>
                  </a:lnTo>
                  <a:lnTo>
                    <a:pt x="75" y="107"/>
                  </a:lnTo>
                  <a:lnTo>
                    <a:pt x="76" y="107"/>
                  </a:lnTo>
                  <a:lnTo>
                    <a:pt x="76" y="108"/>
                  </a:lnTo>
                  <a:lnTo>
                    <a:pt x="76" y="109"/>
                  </a:lnTo>
                  <a:lnTo>
                    <a:pt x="77" y="109"/>
                  </a:lnTo>
                  <a:lnTo>
                    <a:pt x="77" y="110"/>
                  </a:lnTo>
                  <a:lnTo>
                    <a:pt x="76" y="110"/>
                  </a:lnTo>
                  <a:lnTo>
                    <a:pt x="75" y="110"/>
                  </a:lnTo>
                  <a:lnTo>
                    <a:pt x="75" y="112"/>
                  </a:lnTo>
                  <a:lnTo>
                    <a:pt x="76" y="112"/>
                  </a:lnTo>
                  <a:lnTo>
                    <a:pt x="77" y="112"/>
                  </a:lnTo>
                  <a:lnTo>
                    <a:pt x="77" y="113"/>
                  </a:lnTo>
                  <a:lnTo>
                    <a:pt x="77" y="114"/>
                  </a:lnTo>
                  <a:lnTo>
                    <a:pt x="78" y="114"/>
                  </a:lnTo>
                  <a:lnTo>
                    <a:pt x="78" y="116"/>
                  </a:lnTo>
                  <a:lnTo>
                    <a:pt x="80" y="116"/>
                  </a:lnTo>
                  <a:lnTo>
                    <a:pt x="80" y="117"/>
                  </a:lnTo>
                  <a:lnTo>
                    <a:pt x="81" y="117"/>
                  </a:lnTo>
                  <a:lnTo>
                    <a:pt x="82" y="117"/>
                  </a:lnTo>
                  <a:lnTo>
                    <a:pt x="84" y="117"/>
                  </a:lnTo>
                  <a:lnTo>
                    <a:pt x="85" y="117"/>
                  </a:lnTo>
                  <a:lnTo>
                    <a:pt x="86" y="117"/>
                  </a:lnTo>
                  <a:lnTo>
                    <a:pt x="86" y="118"/>
                  </a:lnTo>
                  <a:lnTo>
                    <a:pt x="87" y="118"/>
                  </a:lnTo>
                  <a:lnTo>
                    <a:pt x="89" y="118"/>
                  </a:lnTo>
                  <a:lnTo>
                    <a:pt x="89" y="117"/>
                  </a:lnTo>
                  <a:lnTo>
                    <a:pt x="87" y="117"/>
                  </a:lnTo>
                  <a:lnTo>
                    <a:pt x="87" y="116"/>
                  </a:lnTo>
                  <a:lnTo>
                    <a:pt x="89" y="116"/>
                  </a:lnTo>
                  <a:lnTo>
                    <a:pt x="90" y="116"/>
                  </a:lnTo>
                  <a:lnTo>
                    <a:pt x="91" y="116"/>
                  </a:lnTo>
                  <a:lnTo>
                    <a:pt x="93" y="116"/>
                  </a:lnTo>
                  <a:lnTo>
                    <a:pt x="93" y="117"/>
                  </a:lnTo>
                  <a:lnTo>
                    <a:pt x="93" y="118"/>
                  </a:lnTo>
                  <a:lnTo>
                    <a:pt x="93" y="119"/>
                  </a:lnTo>
                  <a:lnTo>
                    <a:pt x="93" y="121"/>
                  </a:lnTo>
                  <a:lnTo>
                    <a:pt x="93" y="122"/>
                  </a:lnTo>
                  <a:lnTo>
                    <a:pt x="94" y="122"/>
                  </a:lnTo>
                  <a:lnTo>
                    <a:pt x="94" y="123"/>
                  </a:lnTo>
                  <a:lnTo>
                    <a:pt x="94" y="125"/>
                  </a:lnTo>
                  <a:lnTo>
                    <a:pt x="94" y="125"/>
                  </a:lnTo>
                  <a:lnTo>
                    <a:pt x="94" y="125"/>
                  </a:lnTo>
                  <a:lnTo>
                    <a:pt x="94" y="126"/>
                  </a:lnTo>
                  <a:lnTo>
                    <a:pt x="94" y="126"/>
                  </a:lnTo>
                  <a:lnTo>
                    <a:pt x="94" y="127"/>
                  </a:lnTo>
                  <a:lnTo>
                    <a:pt x="93" y="127"/>
                  </a:lnTo>
                  <a:lnTo>
                    <a:pt x="91" y="127"/>
                  </a:lnTo>
                  <a:lnTo>
                    <a:pt x="91" y="129"/>
                  </a:lnTo>
                  <a:lnTo>
                    <a:pt x="91" y="130"/>
                  </a:lnTo>
                  <a:lnTo>
                    <a:pt x="91" y="131"/>
                  </a:lnTo>
                  <a:lnTo>
                    <a:pt x="91" y="132"/>
                  </a:lnTo>
                  <a:lnTo>
                    <a:pt x="91" y="134"/>
                  </a:lnTo>
                  <a:lnTo>
                    <a:pt x="91" y="135"/>
                  </a:lnTo>
                  <a:lnTo>
                    <a:pt x="91" y="136"/>
                  </a:lnTo>
                  <a:lnTo>
                    <a:pt x="91" y="138"/>
                  </a:lnTo>
                  <a:lnTo>
                    <a:pt x="93" y="138"/>
                  </a:lnTo>
                  <a:lnTo>
                    <a:pt x="93" y="139"/>
                  </a:lnTo>
                  <a:lnTo>
                    <a:pt x="93" y="140"/>
                  </a:lnTo>
                  <a:lnTo>
                    <a:pt x="91" y="140"/>
                  </a:lnTo>
                  <a:lnTo>
                    <a:pt x="91" y="141"/>
                  </a:lnTo>
                  <a:lnTo>
                    <a:pt x="91" y="143"/>
                  </a:lnTo>
                  <a:lnTo>
                    <a:pt x="90" y="143"/>
                  </a:lnTo>
                  <a:lnTo>
                    <a:pt x="90" y="141"/>
                  </a:lnTo>
                  <a:lnTo>
                    <a:pt x="89" y="141"/>
                  </a:lnTo>
                  <a:lnTo>
                    <a:pt x="87" y="141"/>
                  </a:lnTo>
                  <a:lnTo>
                    <a:pt x="87" y="143"/>
                  </a:lnTo>
                  <a:lnTo>
                    <a:pt x="86" y="143"/>
                  </a:lnTo>
                  <a:lnTo>
                    <a:pt x="86" y="144"/>
                  </a:lnTo>
                  <a:lnTo>
                    <a:pt x="85" y="145"/>
                  </a:lnTo>
                  <a:lnTo>
                    <a:pt x="85" y="144"/>
                  </a:lnTo>
                  <a:lnTo>
                    <a:pt x="84" y="144"/>
                  </a:lnTo>
                  <a:lnTo>
                    <a:pt x="84" y="143"/>
                  </a:lnTo>
                  <a:lnTo>
                    <a:pt x="82" y="143"/>
                  </a:lnTo>
                  <a:lnTo>
                    <a:pt x="82" y="144"/>
                  </a:lnTo>
                  <a:lnTo>
                    <a:pt x="81" y="144"/>
                  </a:lnTo>
                  <a:lnTo>
                    <a:pt x="81" y="143"/>
                  </a:lnTo>
                  <a:lnTo>
                    <a:pt x="80" y="143"/>
                  </a:lnTo>
                  <a:lnTo>
                    <a:pt x="80" y="144"/>
                  </a:lnTo>
                  <a:lnTo>
                    <a:pt x="78" y="144"/>
                  </a:lnTo>
                  <a:lnTo>
                    <a:pt x="78" y="145"/>
                  </a:lnTo>
                  <a:lnTo>
                    <a:pt x="77" y="145"/>
                  </a:lnTo>
                  <a:lnTo>
                    <a:pt x="76" y="145"/>
                  </a:lnTo>
                  <a:lnTo>
                    <a:pt x="75" y="145"/>
                  </a:lnTo>
                  <a:lnTo>
                    <a:pt x="75" y="147"/>
                  </a:lnTo>
                  <a:lnTo>
                    <a:pt x="73" y="147"/>
                  </a:lnTo>
                  <a:lnTo>
                    <a:pt x="73" y="148"/>
                  </a:lnTo>
                  <a:lnTo>
                    <a:pt x="72" y="148"/>
                  </a:lnTo>
                  <a:lnTo>
                    <a:pt x="72" y="149"/>
                  </a:lnTo>
                  <a:lnTo>
                    <a:pt x="71" y="149"/>
                  </a:lnTo>
                  <a:lnTo>
                    <a:pt x="71" y="150"/>
                  </a:lnTo>
                  <a:lnTo>
                    <a:pt x="69" y="150"/>
                  </a:lnTo>
                  <a:lnTo>
                    <a:pt x="69" y="152"/>
                  </a:lnTo>
                  <a:lnTo>
                    <a:pt x="68" y="152"/>
                  </a:lnTo>
                  <a:lnTo>
                    <a:pt x="68" y="153"/>
                  </a:lnTo>
                  <a:lnTo>
                    <a:pt x="67" y="153"/>
                  </a:lnTo>
                  <a:lnTo>
                    <a:pt x="67" y="154"/>
                  </a:lnTo>
                  <a:lnTo>
                    <a:pt x="66" y="154"/>
                  </a:lnTo>
                  <a:lnTo>
                    <a:pt x="64" y="154"/>
                  </a:lnTo>
                  <a:lnTo>
                    <a:pt x="64" y="156"/>
                  </a:lnTo>
                  <a:lnTo>
                    <a:pt x="63" y="156"/>
                  </a:lnTo>
                  <a:lnTo>
                    <a:pt x="63" y="156"/>
                  </a:lnTo>
                  <a:lnTo>
                    <a:pt x="62" y="156"/>
                  </a:lnTo>
                  <a:lnTo>
                    <a:pt x="60" y="156"/>
                  </a:lnTo>
                  <a:lnTo>
                    <a:pt x="59" y="156"/>
                  </a:lnTo>
                  <a:lnTo>
                    <a:pt x="58" y="156"/>
                  </a:lnTo>
                  <a:lnTo>
                    <a:pt x="58" y="154"/>
                  </a:lnTo>
                  <a:lnTo>
                    <a:pt x="59" y="154"/>
                  </a:lnTo>
                  <a:lnTo>
                    <a:pt x="60" y="154"/>
                  </a:lnTo>
                  <a:lnTo>
                    <a:pt x="62" y="154"/>
                  </a:lnTo>
                  <a:lnTo>
                    <a:pt x="62" y="153"/>
                  </a:lnTo>
                  <a:lnTo>
                    <a:pt x="63" y="153"/>
                  </a:lnTo>
                  <a:lnTo>
                    <a:pt x="63" y="153"/>
                  </a:lnTo>
                  <a:lnTo>
                    <a:pt x="64" y="153"/>
                  </a:lnTo>
                  <a:lnTo>
                    <a:pt x="64" y="152"/>
                  </a:lnTo>
                  <a:lnTo>
                    <a:pt x="66" y="152"/>
                  </a:lnTo>
                  <a:lnTo>
                    <a:pt x="67" y="152"/>
                  </a:lnTo>
                  <a:lnTo>
                    <a:pt x="67" y="150"/>
                  </a:lnTo>
                  <a:lnTo>
                    <a:pt x="68" y="150"/>
                  </a:lnTo>
                  <a:lnTo>
                    <a:pt x="68" y="149"/>
                  </a:lnTo>
                  <a:lnTo>
                    <a:pt x="67" y="149"/>
                  </a:lnTo>
                  <a:lnTo>
                    <a:pt x="67" y="148"/>
                  </a:lnTo>
                  <a:lnTo>
                    <a:pt x="68" y="148"/>
                  </a:lnTo>
                  <a:lnTo>
                    <a:pt x="69" y="148"/>
                  </a:lnTo>
                  <a:lnTo>
                    <a:pt x="69" y="147"/>
                  </a:lnTo>
                  <a:lnTo>
                    <a:pt x="71" y="147"/>
                  </a:lnTo>
                  <a:lnTo>
                    <a:pt x="71" y="145"/>
                  </a:lnTo>
                  <a:lnTo>
                    <a:pt x="71" y="144"/>
                  </a:lnTo>
                  <a:lnTo>
                    <a:pt x="72" y="144"/>
                  </a:lnTo>
                  <a:lnTo>
                    <a:pt x="73" y="144"/>
                  </a:lnTo>
                  <a:lnTo>
                    <a:pt x="73" y="143"/>
                  </a:lnTo>
                  <a:lnTo>
                    <a:pt x="75" y="143"/>
                  </a:lnTo>
                  <a:lnTo>
                    <a:pt x="75" y="141"/>
                  </a:lnTo>
                  <a:lnTo>
                    <a:pt x="76" y="141"/>
                  </a:lnTo>
                  <a:lnTo>
                    <a:pt x="76" y="143"/>
                  </a:lnTo>
                  <a:lnTo>
                    <a:pt x="77" y="143"/>
                  </a:lnTo>
                  <a:lnTo>
                    <a:pt x="78" y="143"/>
                  </a:lnTo>
                  <a:lnTo>
                    <a:pt x="80" y="143"/>
                  </a:lnTo>
                  <a:lnTo>
                    <a:pt x="80" y="141"/>
                  </a:lnTo>
                  <a:lnTo>
                    <a:pt x="80" y="140"/>
                  </a:lnTo>
                  <a:lnTo>
                    <a:pt x="80" y="139"/>
                  </a:lnTo>
                  <a:lnTo>
                    <a:pt x="81" y="139"/>
                  </a:lnTo>
                  <a:lnTo>
                    <a:pt x="81" y="140"/>
                  </a:lnTo>
                  <a:lnTo>
                    <a:pt x="82" y="140"/>
                  </a:lnTo>
                  <a:lnTo>
                    <a:pt x="82" y="139"/>
                  </a:lnTo>
                  <a:lnTo>
                    <a:pt x="84" y="139"/>
                  </a:lnTo>
                  <a:lnTo>
                    <a:pt x="84" y="138"/>
                  </a:lnTo>
                  <a:lnTo>
                    <a:pt x="82" y="138"/>
                  </a:lnTo>
                  <a:lnTo>
                    <a:pt x="82" y="136"/>
                  </a:lnTo>
                  <a:lnTo>
                    <a:pt x="84" y="136"/>
                  </a:lnTo>
                  <a:lnTo>
                    <a:pt x="85" y="136"/>
                  </a:lnTo>
                  <a:lnTo>
                    <a:pt x="86" y="136"/>
                  </a:lnTo>
                  <a:lnTo>
                    <a:pt x="87" y="136"/>
                  </a:lnTo>
                  <a:lnTo>
                    <a:pt x="89" y="136"/>
                  </a:lnTo>
                  <a:lnTo>
                    <a:pt x="89" y="138"/>
                  </a:lnTo>
                  <a:lnTo>
                    <a:pt x="90" y="138"/>
                  </a:lnTo>
                  <a:lnTo>
                    <a:pt x="90" y="136"/>
                  </a:lnTo>
                  <a:lnTo>
                    <a:pt x="90" y="135"/>
                  </a:lnTo>
                  <a:lnTo>
                    <a:pt x="90" y="134"/>
                  </a:lnTo>
                  <a:lnTo>
                    <a:pt x="90" y="132"/>
                  </a:lnTo>
                  <a:lnTo>
                    <a:pt x="90" y="131"/>
                  </a:lnTo>
                  <a:lnTo>
                    <a:pt x="90" y="130"/>
                  </a:lnTo>
                  <a:lnTo>
                    <a:pt x="89" y="130"/>
                  </a:lnTo>
                  <a:lnTo>
                    <a:pt x="89" y="129"/>
                  </a:lnTo>
                  <a:lnTo>
                    <a:pt x="87" y="129"/>
                  </a:lnTo>
                  <a:lnTo>
                    <a:pt x="86" y="129"/>
                  </a:lnTo>
                  <a:lnTo>
                    <a:pt x="86" y="127"/>
                  </a:lnTo>
                  <a:lnTo>
                    <a:pt x="85" y="127"/>
                  </a:lnTo>
                  <a:lnTo>
                    <a:pt x="85" y="129"/>
                  </a:lnTo>
                  <a:lnTo>
                    <a:pt x="84" y="129"/>
                  </a:lnTo>
                  <a:lnTo>
                    <a:pt x="85" y="127"/>
                  </a:lnTo>
                  <a:lnTo>
                    <a:pt x="84" y="127"/>
                  </a:lnTo>
                  <a:lnTo>
                    <a:pt x="82" y="127"/>
                  </a:lnTo>
                  <a:lnTo>
                    <a:pt x="81" y="127"/>
                  </a:lnTo>
                  <a:lnTo>
                    <a:pt x="81" y="126"/>
                  </a:lnTo>
                  <a:lnTo>
                    <a:pt x="80" y="126"/>
                  </a:lnTo>
                  <a:lnTo>
                    <a:pt x="80" y="125"/>
                  </a:lnTo>
                  <a:lnTo>
                    <a:pt x="78" y="125"/>
                  </a:lnTo>
                  <a:lnTo>
                    <a:pt x="77" y="125"/>
                  </a:lnTo>
                  <a:lnTo>
                    <a:pt x="77" y="125"/>
                  </a:lnTo>
                  <a:lnTo>
                    <a:pt x="77" y="123"/>
                  </a:lnTo>
                  <a:lnTo>
                    <a:pt x="76" y="123"/>
                  </a:lnTo>
                  <a:lnTo>
                    <a:pt x="76" y="122"/>
                  </a:lnTo>
                  <a:lnTo>
                    <a:pt x="75" y="122"/>
                  </a:lnTo>
                  <a:lnTo>
                    <a:pt x="75" y="121"/>
                  </a:lnTo>
                  <a:lnTo>
                    <a:pt x="73" y="121"/>
                  </a:lnTo>
                  <a:lnTo>
                    <a:pt x="73" y="119"/>
                  </a:lnTo>
                  <a:lnTo>
                    <a:pt x="72" y="119"/>
                  </a:lnTo>
                  <a:lnTo>
                    <a:pt x="72" y="118"/>
                  </a:lnTo>
                  <a:lnTo>
                    <a:pt x="71" y="118"/>
                  </a:lnTo>
                  <a:lnTo>
                    <a:pt x="71" y="117"/>
                  </a:lnTo>
                  <a:lnTo>
                    <a:pt x="69" y="117"/>
                  </a:lnTo>
                  <a:lnTo>
                    <a:pt x="69" y="116"/>
                  </a:lnTo>
                  <a:lnTo>
                    <a:pt x="69" y="114"/>
                  </a:lnTo>
                  <a:lnTo>
                    <a:pt x="68" y="114"/>
                  </a:lnTo>
                  <a:lnTo>
                    <a:pt x="67" y="114"/>
                  </a:lnTo>
                  <a:lnTo>
                    <a:pt x="67" y="113"/>
                  </a:lnTo>
                  <a:lnTo>
                    <a:pt x="67" y="112"/>
                  </a:lnTo>
                  <a:lnTo>
                    <a:pt x="66" y="112"/>
                  </a:lnTo>
                  <a:lnTo>
                    <a:pt x="66" y="110"/>
                  </a:lnTo>
                  <a:lnTo>
                    <a:pt x="64" y="110"/>
                  </a:lnTo>
                  <a:lnTo>
                    <a:pt x="64" y="109"/>
                  </a:lnTo>
                  <a:lnTo>
                    <a:pt x="63" y="109"/>
                  </a:lnTo>
                  <a:lnTo>
                    <a:pt x="63" y="108"/>
                  </a:lnTo>
                  <a:lnTo>
                    <a:pt x="63" y="107"/>
                  </a:lnTo>
                  <a:lnTo>
                    <a:pt x="63" y="105"/>
                  </a:lnTo>
                  <a:lnTo>
                    <a:pt x="63" y="105"/>
                  </a:lnTo>
                  <a:lnTo>
                    <a:pt x="63" y="104"/>
                  </a:lnTo>
                  <a:lnTo>
                    <a:pt x="62" y="103"/>
                  </a:lnTo>
                  <a:lnTo>
                    <a:pt x="62" y="101"/>
                  </a:lnTo>
                  <a:lnTo>
                    <a:pt x="62" y="100"/>
                  </a:lnTo>
                  <a:lnTo>
                    <a:pt x="60" y="100"/>
                  </a:lnTo>
                  <a:lnTo>
                    <a:pt x="60" y="99"/>
                  </a:lnTo>
                  <a:lnTo>
                    <a:pt x="60" y="98"/>
                  </a:lnTo>
                  <a:lnTo>
                    <a:pt x="60" y="96"/>
                  </a:lnTo>
                  <a:lnTo>
                    <a:pt x="60" y="95"/>
                  </a:lnTo>
                  <a:lnTo>
                    <a:pt x="59" y="95"/>
                  </a:lnTo>
                  <a:lnTo>
                    <a:pt x="59" y="94"/>
                  </a:lnTo>
                  <a:lnTo>
                    <a:pt x="59" y="94"/>
                  </a:lnTo>
                  <a:lnTo>
                    <a:pt x="59" y="92"/>
                  </a:lnTo>
                  <a:lnTo>
                    <a:pt x="59" y="91"/>
                  </a:lnTo>
                  <a:lnTo>
                    <a:pt x="59" y="90"/>
                  </a:lnTo>
                  <a:lnTo>
                    <a:pt x="59" y="89"/>
                  </a:lnTo>
                  <a:lnTo>
                    <a:pt x="59" y="87"/>
                  </a:lnTo>
                  <a:lnTo>
                    <a:pt x="59" y="86"/>
                  </a:lnTo>
                  <a:lnTo>
                    <a:pt x="59" y="85"/>
                  </a:lnTo>
                  <a:lnTo>
                    <a:pt x="59" y="83"/>
                  </a:lnTo>
                  <a:lnTo>
                    <a:pt x="60" y="83"/>
                  </a:lnTo>
                  <a:lnTo>
                    <a:pt x="60" y="82"/>
                  </a:lnTo>
                  <a:lnTo>
                    <a:pt x="60" y="81"/>
                  </a:lnTo>
                  <a:lnTo>
                    <a:pt x="62" y="81"/>
                  </a:lnTo>
                  <a:lnTo>
                    <a:pt x="62" y="80"/>
                  </a:lnTo>
                  <a:lnTo>
                    <a:pt x="62" y="78"/>
                  </a:lnTo>
                  <a:lnTo>
                    <a:pt x="60" y="77"/>
                  </a:lnTo>
                  <a:lnTo>
                    <a:pt x="60" y="76"/>
                  </a:lnTo>
                  <a:lnTo>
                    <a:pt x="59" y="76"/>
                  </a:lnTo>
                  <a:lnTo>
                    <a:pt x="59" y="74"/>
                  </a:lnTo>
                  <a:lnTo>
                    <a:pt x="59" y="73"/>
                  </a:lnTo>
                  <a:lnTo>
                    <a:pt x="58" y="73"/>
                  </a:lnTo>
                  <a:lnTo>
                    <a:pt x="58" y="72"/>
                  </a:lnTo>
                  <a:lnTo>
                    <a:pt x="57" y="72"/>
                  </a:lnTo>
                  <a:lnTo>
                    <a:pt x="57" y="71"/>
                  </a:lnTo>
                  <a:lnTo>
                    <a:pt x="55" y="71"/>
                  </a:lnTo>
                  <a:lnTo>
                    <a:pt x="55" y="69"/>
                  </a:lnTo>
                  <a:lnTo>
                    <a:pt x="54" y="69"/>
                  </a:lnTo>
                  <a:lnTo>
                    <a:pt x="54" y="68"/>
                  </a:lnTo>
                  <a:lnTo>
                    <a:pt x="54" y="67"/>
                  </a:lnTo>
                  <a:lnTo>
                    <a:pt x="53" y="67"/>
                  </a:lnTo>
                  <a:lnTo>
                    <a:pt x="53" y="65"/>
                  </a:lnTo>
                  <a:lnTo>
                    <a:pt x="53" y="64"/>
                  </a:lnTo>
                  <a:lnTo>
                    <a:pt x="53" y="63"/>
                  </a:lnTo>
                  <a:lnTo>
                    <a:pt x="51" y="63"/>
                  </a:lnTo>
                  <a:lnTo>
                    <a:pt x="51" y="63"/>
                  </a:lnTo>
                  <a:lnTo>
                    <a:pt x="51" y="62"/>
                  </a:lnTo>
                  <a:lnTo>
                    <a:pt x="51" y="60"/>
                  </a:lnTo>
                  <a:lnTo>
                    <a:pt x="51" y="59"/>
                  </a:lnTo>
                  <a:lnTo>
                    <a:pt x="51" y="58"/>
                  </a:lnTo>
                  <a:lnTo>
                    <a:pt x="51" y="56"/>
                  </a:lnTo>
                  <a:lnTo>
                    <a:pt x="53" y="56"/>
                  </a:lnTo>
                  <a:lnTo>
                    <a:pt x="53" y="55"/>
                  </a:lnTo>
                  <a:lnTo>
                    <a:pt x="53" y="54"/>
                  </a:lnTo>
                  <a:lnTo>
                    <a:pt x="54" y="53"/>
                  </a:lnTo>
                  <a:lnTo>
                    <a:pt x="54" y="51"/>
                  </a:lnTo>
                  <a:lnTo>
                    <a:pt x="55" y="51"/>
                  </a:lnTo>
                  <a:lnTo>
                    <a:pt x="55" y="50"/>
                  </a:lnTo>
                  <a:lnTo>
                    <a:pt x="55" y="49"/>
                  </a:lnTo>
                  <a:lnTo>
                    <a:pt x="55" y="47"/>
                  </a:lnTo>
                  <a:lnTo>
                    <a:pt x="57" y="47"/>
                  </a:lnTo>
                  <a:lnTo>
                    <a:pt x="57" y="46"/>
                  </a:lnTo>
                  <a:lnTo>
                    <a:pt x="57" y="45"/>
                  </a:lnTo>
                  <a:lnTo>
                    <a:pt x="57" y="43"/>
                  </a:lnTo>
                  <a:lnTo>
                    <a:pt x="58" y="43"/>
                  </a:lnTo>
                  <a:lnTo>
                    <a:pt x="58" y="42"/>
                  </a:lnTo>
                  <a:lnTo>
                    <a:pt x="58" y="41"/>
                  </a:lnTo>
                  <a:lnTo>
                    <a:pt x="58" y="40"/>
                  </a:lnTo>
                  <a:lnTo>
                    <a:pt x="58" y="38"/>
                  </a:lnTo>
                  <a:lnTo>
                    <a:pt x="58" y="37"/>
                  </a:lnTo>
                  <a:lnTo>
                    <a:pt x="59" y="37"/>
                  </a:lnTo>
                  <a:lnTo>
                    <a:pt x="59" y="36"/>
                  </a:lnTo>
                  <a:lnTo>
                    <a:pt x="59" y="34"/>
                  </a:lnTo>
                  <a:lnTo>
                    <a:pt x="59" y="33"/>
                  </a:lnTo>
                  <a:lnTo>
                    <a:pt x="59" y="32"/>
                  </a:lnTo>
                  <a:lnTo>
                    <a:pt x="60" y="32"/>
                  </a:lnTo>
                  <a:lnTo>
                    <a:pt x="60" y="31"/>
                  </a:lnTo>
                  <a:lnTo>
                    <a:pt x="60" y="31"/>
                  </a:lnTo>
                  <a:lnTo>
                    <a:pt x="62" y="31"/>
                  </a:lnTo>
                  <a:lnTo>
                    <a:pt x="62" y="29"/>
                  </a:lnTo>
                  <a:lnTo>
                    <a:pt x="62" y="28"/>
                  </a:lnTo>
                  <a:lnTo>
                    <a:pt x="62" y="27"/>
                  </a:lnTo>
                  <a:lnTo>
                    <a:pt x="63" y="27"/>
                  </a:lnTo>
                  <a:lnTo>
                    <a:pt x="63" y="25"/>
                  </a:lnTo>
                  <a:lnTo>
                    <a:pt x="63" y="25"/>
                  </a:lnTo>
                  <a:lnTo>
                    <a:pt x="63" y="24"/>
                  </a:lnTo>
                  <a:lnTo>
                    <a:pt x="63" y="23"/>
                  </a:lnTo>
                  <a:lnTo>
                    <a:pt x="64" y="23"/>
                  </a:lnTo>
                  <a:lnTo>
                    <a:pt x="64" y="22"/>
                  </a:lnTo>
                  <a:lnTo>
                    <a:pt x="66" y="22"/>
                  </a:lnTo>
                  <a:lnTo>
                    <a:pt x="66" y="20"/>
                  </a:lnTo>
                  <a:lnTo>
                    <a:pt x="66" y="19"/>
                  </a:lnTo>
                  <a:lnTo>
                    <a:pt x="67" y="19"/>
                  </a:lnTo>
                  <a:lnTo>
                    <a:pt x="67" y="18"/>
                  </a:lnTo>
                  <a:lnTo>
                    <a:pt x="68" y="18"/>
                  </a:lnTo>
                  <a:lnTo>
                    <a:pt x="68" y="16"/>
                  </a:lnTo>
                  <a:lnTo>
                    <a:pt x="69" y="16"/>
                  </a:lnTo>
                  <a:lnTo>
                    <a:pt x="69" y="15"/>
                  </a:lnTo>
                  <a:lnTo>
                    <a:pt x="71" y="15"/>
                  </a:lnTo>
                  <a:lnTo>
                    <a:pt x="71" y="14"/>
                  </a:lnTo>
                  <a:lnTo>
                    <a:pt x="72" y="14"/>
                  </a:lnTo>
                  <a:lnTo>
                    <a:pt x="72" y="13"/>
                  </a:lnTo>
                  <a:lnTo>
                    <a:pt x="72" y="11"/>
                  </a:lnTo>
                  <a:lnTo>
                    <a:pt x="73" y="11"/>
                  </a:lnTo>
                  <a:lnTo>
                    <a:pt x="73" y="10"/>
                  </a:lnTo>
                  <a:lnTo>
                    <a:pt x="75" y="10"/>
                  </a:lnTo>
                  <a:lnTo>
                    <a:pt x="75" y="9"/>
                  </a:lnTo>
                  <a:lnTo>
                    <a:pt x="75" y="7"/>
                  </a:lnTo>
                  <a:lnTo>
                    <a:pt x="75" y="6"/>
                  </a:lnTo>
                  <a:lnTo>
                    <a:pt x="76" y="6"/>
                  </a:lnTo>
                  <a:lnTo>
                    <a:pt x="76" y="5"/>
                  </a:lnTo>
                  <a:lnTo>
                    <a:pt x="75" y="5"/>
                  </a:lnTo>
                  <a:lnTo>
                    <a:pt x="73" y="5"/>
                  </a:lnTo>
                  <a:lnTo>
                    <a:pt x="73" y="4"/>
                  </a:lnTo>
                  <a:lnTo>
                    <a:pt x="72" y="4"/>
                  </a:lnTo>
                  <a:lnTo>
                    <a:pt x="72" y="2"/>
                  </a:lnTo>
                  <a:lnTo>
                    <a:pt x="71" y="2"/>
                  </a:lnTo>
                  <a:lnTo>
                    <a:pt x="69" y="2"/>
                  </a:lnTo>
                  <a:lnTo>
                    <a:pt x="68" y="2"/>
                  </a:lnTo>
                  <a:lnTo>
                    <a:pt x="67" y="2"/>
                  </a:lnTo>
                  <a:lnTo>
                    <a:pt x="66" y="2"/>
                  </a:lnTo>
                  <a:lnTo>
                    <a:pt x="64" y="2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2" y="2"/>
                  </a:lnTo>
                  <a:lnTo>
                    <a:pt x="60" y="2"/>
                  </a:lnTo>
                  <a:lnTo>
                    <a:pt x="60" y="1"/>
                  </a:lnTo>
                  <a:lnTo>
                    <a:pt x="59" y="1"/>
                  </a:lnTo>
                  <a:lnTo>
                    <a:pt x="58" y="1"/>
                  </a:lnTo>
                  <a:lnTo>
                    <a:pt x="57" y="1"/>
                  </a:lnTo>
                  <a:lnTo>
                    <a:pt x="55" y="1"/>
                  </a:lnTo>
                  <a:lnTo>
                    <a:pt x="54" y="1"/>
                  </a:lnTo>
                  <a:lnTo>
                    <a:pt x="54" y="2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50" y="2"/>
                  </a:lnTo>
                  <a:lnTo>
                    <a:pt x="49" y="2"/>
                  </a:lnTo>
                  <a:lnTo>
                    <a:pt x="48" y="2"/>
                  </a:lnTo>
                  <a:lnTo>
                    <a:pt x="46" y="2"/>
                  </a:lnTo>
                  <a:lnTo>
                    <a:pt x="46" y="4"/>
                  </a:lnTo>
                  <a:lnTo>
                    <a:pt x="45" y="4"/>
                  </a:lnTo>
                  <a:lnTo>
                    <a:pt x="45" y="5"/>
                  </a:lnTo>
                  <a:lnTo>
                    <a:pt x="44" y="5"/>
                  </a:lnTo>
                  <a:lnTo>
                    <a:pt x="42" y="5"/>
                  </a:lnTo>
                  <a:lnTo>
                    <a:pt x="42" y="6"/>
                  </a:lnTo>
                  <a:lnTo>
                    <a:pt x="41" y="6"/>
                  </a:lnTo>
                  <a:lnTo>
                    <a:pt x="40" y="6"/>
                  </a:lnTo>
                  <a:lnTo>
                    <a:pt x="39" y="6"/>
                  </a:lnTo>
                  <a:lnTo>
                    <a:pt x="39" y="7"/>
                  </a:lnTo>
                  <a:lnTo>
                    <a:pt x="37" y="7"/>
                  </a:lnTo>
                  <a:lnTo>
                    <a:pt x="36" y="7"/>
                  </a:lnTo>
                  <a:lnTo>
                    <a:pt x="36" y="9"/>
                  </a:lnTo>
                  <a:lnTo>
                    <a:pt x="35" y="9"/>
                  </a:lnTo>
                  <a:lnTo>
                    <a:pt x="35" y="10"/>
                  </a:lnTo>
                  <a:lnTo>
                    <a:pt x="33" y="10"/>
                  </a:lnTo>
                  <a:lnTo>
                    <a:pt x="33" y="11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32" y="13"/>
                  </a:lnTo>
                  <a:lnTo>
                    <a:pt x="31" y="13"/>
                  </a:lnTo>
                  <a:lnTo>
                    <a:pt x="31" y="14"/>
                  </a:lnTo>
                  <a:lnTo>
                    <a:pt x="29" y="14"/>
                  </a:lnTo>
                  <a:lnTo>
                    <a:pt x="29" y="15"/>
                  </a:lnTo>
                  <a:lnTo>
                    <a:pt x="28" y="15"/>
                  </a:lnTo>
                  <a:lnTo>
                    <a:pt x="28" y="16"/>
                  </a:lnTo>
                  <a:lnTo>
                    <a:pt x="27" y="16"/>
                  </a:lnTo>
                  <a:lnTo>
                    <a:pt x="27" y="18"/>
                  </a:lnTo>
                  <a:lnTo>
                    <a:pt x="26" y="18"/>
                  </a:lnTo>
                  <a:lnTo>
                    <a:pt x="26" y="19"/>
                  </a:lnTo>
                  <a:lnTo>
                    <a:pt x="24" y="19"/>
                  </a:lnTo>
                  <a:lnTo>
                    <a:pt x="24" y="20"/>
                  </a:lnTo>
                  <a:lnTo>
                    <a:pt x="24" y="22"/>
                  </a:lnTo>
                  <a:lnTo>
                    <a:pt x="23" y="22"/>
                  </a:lnTo>
                  <a:lnTo>
                    <a:pt x="23" y="23"/>
                  </a:lnTo>
                  <a:lnTo>
                    <a:pt x="23" y="24"/>
                  </a:lnTo>
                  <a:lnTo>
                    <a:pt x="22" y="24"/>
                  </a:lnTo>
                  <a:lnTo>
                    <a:pt x="22" y="25"/>
                  </a:lnTo>
                  <a:lnTo>
                    <a:pt x="20" y="25"/>
                  </a:lnTo>
                  <a:lnTo>
                    <a:pt x="20" y="27"/>
                  </a:lnTo>
                  <a:lnTo>
                    <a:pt x="19" y="27"/>
                  </a:lnTo>
                  <a:lnTo>
                    <a:pt x="19" y="28"/>
                  </a:lnTo>
                  <a:lnTo>
                    <a:pt x="19" y="29"/>
                  </a:lnTo>
                  <a:lnTo>
                    <a:pt x="18" y="29"/>
                  </a:lnTo>
                  <a:lnTo>
                    <a:pt x="18" y="31"/>
                  </a:lnTo>
                  <a:lnTo>
                    <a:pt x="18" y="31"/>
                  </a:lnTo>
                  <a:lnTo>
                    <a:pt x="17" y="31"/>
                  </a:lnTo>
                  <a:lnTo>
                    <a:pt x="17" y="32"/>
                  </a:lnTo>
                  <a:lnTo>
                    <a:pt x="17" y="33"/>
                  </a:lnTo>
                  <a:lnTo>
                    <a:pt x="18" y="33"/>
                  </a:lnTo>
                  <a:lnTo>
                    <a:pt x="19" y="33"/>
                  </a:lnTo>
                  <a:lnTo>
                    <a:pt x="19" y="34"/>
                  </a:lnTo>
                  <a:lnTo>
                    <a:pt x="18" y="34"/>
                  </a:lnTo>
                  <a:lnTo>
                    <a:pt x="17" y="34"/>
                  </a:lnTo>
                  <a:lnTo>
                    <a:pt x="17" y="33"/>
                  </a:lnTo>
                  <a:lnTo>
                    <a:pt x="15" y="33"/>
                  </a:lnTo>
                  <a:lnTo>
                    <a:pt x="15" y="34"/>
                  </a:lnTo>
                  <a:lnTo>
                    <a:pt x="14" y="34"/>
                  </a:lnTo>
                  <a:lnTo>
                    <a:pt x="14" y="36"/>
                  </a:lnTo>
                  <a:lnTo>
                    <a:pt x="14" y="37"/>
                  </a:lnTo>
                  <a:lnTo>
                    <a:pt x="14" y="38"/>
                  </a:lnTo>
                  <a:lnTo>
                    <a:pt x="13" y="38"/>
                  </a:lnTo>
                  <a:lnTo>
                    <a:pt x="13" y="40"/>
                  </a:lnTo>
                  <a:lnTo>
                    <a:pt x="13" y="41"/>
                  </a:lnTo>
                  <a:lnTo>
                    <a:pt x="11" y="41"/>
                  </a:lnTo>
                  <a:lnTo>
                    <a:pt x="11" y="42"/>
                  </a:lnTo>
                  <a:lnTo>
                    <a:pt x="11" y="43"/>
                  </a:lnTo>
                  <a:lnTo>
                    <a:pt x="11" y="45"/>
                  </a:lnTo>
                  <a:lnTo>
                    <a:pt x="10" y="45"/>
                  </a:lnTo>
                  <a:lnTo>
                    <a:pt x="10" y="46"/>
                  </a:lnTo>
                  <a:lnTo>
                    <a:pt x="10" y="47"/>
                  </a:lnTo>
                  <a:lnTo>
                    <a:pt x="10" y="49"/>
                  </a:lnTo>
                  <a:lnTo>
                    <a:pt x="11" y="49"/>
                  </a:lnTo>
                  <a:lnTo>
                    <a:pt x="11" y="50"/>
                  </a:lnTo>
                  <a:lnTo>
                    <a:pt x="10" y="51"/>
                  </a:lnTo>
                  <a:lnTo>
                    <a:pt x="9" y="51"/>
                  </a:lnTo>
                  <a:lnTo>
                    <a:pt x="9" y="53"/>
                  </a:lnTo>
                  <a:lnTo>
                    <a:pt x="10" y="53"/>
                  </a:lnTo>
                  <a:lnTo>
                    <a:pt x="10" y="54"/>
                  </a:lnTo>
                  <a:lnTo>
                    <a:pt x="10" y="55"/>
                  </a:lnTo>
                  <a:lnTo>
                    <a:pt x="10" y="56"/>
                  </a:lnTo>
                  <a:lnTo>
                    <a:pt x="10" y="58"/>
                  </a:lnTo>
                  <a:lnTo>
                    <a:pt x="9" y="58"/>
                  </a:lnTo>
                  <a:lnTo>
                    <a:pt x="9" y="59"/>
                  </a:lnTo>
                  <a:lnTo>
                    <a:pt x="9" y="60"/>
                  </a:lnTo>
                  <a:lnTo>
                    <a:pt x="9" y="62"/>
                  </a:lnTo>
                  <a:lnTo>
                    <a:pt x="10" y="62"/>
                  </a:lnTo>
                  <a:lnTo>
                    <a:pt x="11" y="62"/>
                  </a:lnTo>
                  <a:lnTo>
                    <a:pt x="11" y="63"/>
                  </a:lnTo>
                  <a:lnTo>
                    <a:pt x="11" y="63"/>
                  </a:lnTo>
                  <a:lnTo>
                    <a:pt x="10" y="63"/>
                  </a:lnTo>
                  <a:lnTo>
                    <a:pt x="9" y="63"/>
                  </a:lnTo>
                  <a:lnTo>
                    <a:pt x="6" y="63"/>
                  </a:lnTo>
                  <a:lnTo>
                    <a:pt x="6" y="64"/>
                  </a:lnTo>
                  <a:lnTo>
                    <a:pt x="6" y="65"/>
                  </a:lnTo>
                  <a:lnTo>
                    <a:pt x="6" y="67"/>
                  </a:lnTo>
                  <a:lnTo>
                    <a:pt x="6" y="68"/>
                  </a:lnTo>
                  <a:lnTo>
                    <a:pt x="6" y="69"/>
                  </a:lnTo>
                  <a:lnTo>
                    <a:pt x="8" y="69"/>
                  </a:lnTo>
                  <a:lnTo>
                    <a:pt x="8" y="71"/>
                  </a:lnTo>
                  <a:lnTo>
                    <a:pt x="6" y="71"/>
                  </a:lnTo>
                  <a:lnTo>
                    <a:pt x="5" y="69"/>
                  </a:lnTo>
                  <a:lnTo>
                    <a:pt x="5" y="71"/>
                  </a:lnTo>
                  <a:lnTo>
                    <a:pt x="4" y="71"/>
                  </a:lnTo>
                  <a:lnTo>
                    <a:pt x="4" y="72"/>
                  </a:lnTo>
                  <a:lnTo>
                    <a:pt x="4" y="73"/>
                  </a:lnTo>
                  <a:lnTo>
                    <a:pt x="4" y="74"/>
                  </a:lnTo>
                  <a:lnTo>
                    <a:pt x="4" y="76"/>
                  </a:lnTo>
                  <a:lnTo>
                    <a:pt x="4" y="77"/>
                  </a:lnTo>
                  <a:lnTo>
                    <a:pt x="4" y="78"/>
                  </a:lnTo>
                  <a:lnTo>
                    <a:pt x="2" y="78"/>
                  </a:lnTo>
                  <a:lnTo>
                    <a:pt x="2" y="80"/>
                  </a:lnTo>
                  <a:lnTo>
                    <a:pt x="1" y="81"/>
                  </a:lnTo>
                  <a:lnTo>
                    <a:pt x="1" y="82"/>
                  </a:lnTo>
                  <a:lnTo>
                    <a:pt x="2" y="82"/>
                  </a:lnTo>
                  <a:lnTo>
                    <a:pt x="2" y="83"/>
                  </a:lnTo>
                  <a:lnTo>
                    <a:pt x="1" y="83"/>
                  </a:lnTo>
                  <a:lnTo>
                    <a:pt x="1" y="85"/>
                  </a:lnTo>
                  <a:lnTo>
                    <a:pt x="1" y="86"/>
                  </a:lnTo>
                  <a:lnTo>
                    <a:pt x="1" y="87"/>
                  </a:lnTo>
                  <a:lnTo>
                    <a:pt x="1" y="87"/>
                  </a:lnTo>
                  <a:lnTo>
                    <a:pt x="1" y="89"/>
                  </a:lnTo>
                  <a:lnTo>
                    <a:pt x="1" y="89"/>
                  </a:lnTo>
                  <a:lnTo>
                    <a:pt x="1" y="90"/>
                  </a:lnTo>
                  <a:lnTo>
                    <a:pt x="1" y="91"/>
                  </a:lnTo>
                  <a:lnTo>
                    <a:pt x="1" y="92"/>
                  </a:lnTo>
                  <a:lnTo>
                    <a:pt x="2" y="94"/>
                  </a:lnTo>
                  <a:lnTo>
                    <a:pt x="2" y="94"/>
                  </a:lnTo>
                  <a:lnTo>
                    <a:pt x="4" y="94"/>
                  </a:lnTo>
                  <a:lnTo>
                    <a:pt x="4" y="95"/>
                  </a:lnTo>
                  <a:lnTo>
                    <a:pt x="5" y="95"/>
                  </a:lnTo>
                  <a:lnTo>
                    <a:pt x="5" y="94"/>
                  </a:lnTo>
                  <a:lnTo>
                    <a:pt x="6" y="94"/>
                  </a:lnTo>
                  <a:lnTo>
                    <a:pt x="8" y="94"/>
                  </a:lnTo>
                  <a:lnTo>
                    <a:pt x="8" y="95"/>
                  </a:lnTo>
                  <a:lnTo>
                    <a:pt x="8" y="96"/>
                  </a:lnTo>
                  <a:lnTo>
                    <a:pt x="6" y="96"/>
                  </a:lnTo>
                  <a:lnTo>
                    <a:pt x="6" y="98"/>
                  </a:lnTo>
                  <a:lnTo>
                    <a:pt x="5" y="98"/>
                  </a:lnTo>
                  <a:lnTo>
                    <a:pt x="5" y="96"/>
                  </a:lnTo>
                  <a:lnTo>
                    <a:pt x="4" y="96"/>
                  </a:lnTo>
                  <a:lnTo>
                    <a:pt x="4" y="98"/>
                  </a:lnTo>
                  <a:lnTo>
                    <a:pt x="4" y="99"/>
                  </a:lnTo>
                  <a:lnTo>
                    <a:pt x="2" y="99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1" y="100"/>
                  </a:lnTo>
                  <a:lnTo>
                    <a:pt x="1" y="101"/>
                  </a:lnTo>
                  <a:lnTo>
                    <a:pt x="1" y="101"/>
                  </a:lnTo>
                  <a:lnTo>
                    <a:pt x="1" y="103"/>
                  </a:lnTo>
                  <a:lnTo>
                    <a:pt x="1" y="104"/>
                  </a:lnTo>
                  <a:lnTo>
                    <a:pt x="1" y="105"/>
                  </a:lnTo>
                  <a:lnTo>
                    <a:pt x="1" y="105"/>
                  </a:lnTo>
                  <a:lnTo>
                    <a:pt x="1" y="107"/>
                  </a:lnTo>
                  <a:lnTo>
                    <a:pt x="0" y="107"/>
                  </a:lnTo>
                  <a:lnTo>
                    <a:pt x="0" y="108"/>
                  </a:lnTo>
                  <a:lnTo>
                    <a:pt x="0" y="109"/>
                  </a:lnTo>
                  <a:lnTo>
                    <a:pt x="1" y="109"/>
                  </a:lnTo>
                  <a:lnTo>
                    <a:pt x="1" y="110"/>
                  </a:lnTo>
                  <a:lnTo>
                    <a:pt x="1" y="110"/>
                  </a:lnTo>
                  <a:lnTo>
                    <a:pt x="1" y="112"/>
                  </a:lnTo>
                  <a:lnTo>
                    <a:pt x="2" y="112"/>
                  </a:lnTo>
                  <a:lnTo>
                    <a:pt x="2" y="113"/>
                  </a:lnTo>
                  <a:lnTo>
                    <a:pt x="1" y="113"/>
                  </a:lnTo>
                  <a:lnTo>
                    <a:pt x="1" y="114"/>
                  </a:lnTo>
                  <a:lnTo>
                    <a:pt x="2" y="114"/>
                  </a:lnTo>
                  <a:lnTo>
                    <a:pt x="2" y="116"/>
                  </a:lnTo>
                  <a:lnTo>
                    <a:pt x="4" y="116"/>
                  </a:lnTo>
                  <a:lnTo>
                    <a:pt x="4" y="117"/>
                  </a:lnTo>
                  <a:lnTo>
                    <a:pt x="5" y="117"/>
                  </a:lnTo>
                  <a:lnTo>
                    <a:pt x="5" y="118"/>
                  </a:lnTo>
                  <a:lnTo>
                    <a:pt x="4" y="118"/>
                  </a:lnTo>
                  <a:lnTo>
                    <a:pt x="4" y="119"/>
                  </a:lnTo>
                  <a:lnTo>
                    <a:pt x="2" y="119"/>
                  </a:lnTo>
                  <a:lnTo>
                    <a:pt x="4" y="121"/>
                  </a:lnTo>
                  <a:lnTo>
                    <a:pt x="4" y="122"/>
                  </a:lnTo>
                  <a:lnTo>
                    <a:pt x="2" y="122"/>
                  </a:lnTo>
                  <a:lnTo>
                    <a:pt x="2" y="123"/>
                  </a:lnTo>
                  <a:lnTo>
                    <a:pt x="1" y="123"/>
                  </a:lnTo>
                  <a:lnTo>
                    <a:pt x="1" y="125"/>
                  </a:lnTo>
                  <a:lnTo>
                    <a:pt x="2" y="125"/>
                  </a:lnTo>
                  <a:lnTo>
                    <a:pt x="1" y="125"/>
                  </a:lnTo>
                  <a:lnTo>
                    <a:pt x="1" y="126"/>
                  </a:lnTo>
                  <a:lnTo>
                    <a:pt x="1" y="127"/>
                  </a:lnTo>
                  <a:lnTo>
                    <a:pt x="1" y="129"/>
                  </a:lnTo>
                  <a:lnTo>
                    <a:pt x="2" y="129"/>
                  </a:lnTo>
                  <a:lnTo>
                    <a:pt x="2" y="130"/>
                  </a:lnTo>
                  <a:lnTo>
                    <a:pt x="1" y="130"/>
                  </a:lnTo>
                  <a:lnTo>
                    <a:pt x="1" y="131"/>
                  </a:lnTo>
                  <a:lnTo>
                    <a:pt x="1" y="132"/>
                  </a:lnTo>
                  <a:lnTo>
                    <a:pt x="1" y="134"/>
                  </a:lnTo>
                  <a:lnTo>
                    <a:pt x="2" y="134"/>
                  </a:lnTo>
                  <a:lnTo>
                    <a:pt x="2" y="135"/>
                  </a:lnTo>
                  <a:lnTo>
                    <a:pt x="2" y="136"/>
                  </a:lnTo>
                  <a:lnTo>
                    <a:pt x="4" y="136"/>
                  </a:lnTo>
                  <a:lnTo>
                    <a:pt x="4" y="138"/>
                  </a:lnTo>
                  <a:lnTo>
                    <a:pt x="4" y="139"/>
                  </a:lnTo>
                  <a:lnTo>
                    <a:pt x="5" y="139"/>
                  </a:lnTo>
                  <a:lnTo>
                    <a:pt x="5" y="140"/>
                  </a:lnTo>
                  <a:lnTo>
                    <a:pt x="6" y="140"/>
                  </a:lnTo>
                  <a:lnTo>
                    <a:pt x="8" y="140"/>
                  </a:lnTo>
                  <a:lnTo>
                    <a:pt x="8" y="141"/>
                  </a:lnTo>
                  <a:lnTo>
                    <a:pt x="9" y="141"/>
                  </a:lnTo>
                  <a:lnTo>
                    <a:pt x="10" y="141"/>
                  </a:lnTo>
                  <a:lnTo>
                    <a:pt x="11" y="141"/>
                  </a:lnTo>
                  <a:lnTo>
                    <a:pt x="13" y="141"/>
                  </a:lnTo>
                  <a:lnTo>
                    <a:pt x="14" y="141"/>
                  </a:lnTo>
                  <a:lnTo>
                    <a:pt x="15" y="141"/>
                  </a:lnTo>
                  <a:lnTo>
                    <a:pt x="17" y="141"/>
                  </a:lnTo>
                  <a:lnTo>
                    <a:pt x="18" y="141"/>
                  </a:lnTo>
                  <a:lnTo>
                    <a:pt x="19" y="141"/>
                  </a:lnTo>
                  <a:lnTo>
                    <a:pt x="19" y="143"/>
                  </a:lnTo>
                  <a:lnTo>
                    <a:pt x="20" y="143"/>
                  </a:lnTo>
                  <a:lnTo>
                    <a:pt x="22" y="143"/>
                  </a:lnTo>
                  <a:lnTo>
                    <a:pt x="23" y="143"/>
                  </a:lnTo>
                  <a:lnTo>
                    <a:pt x="24" y="143"/>
                  </a:lnTo>
                  <a:lnTo>
                    <a:pt x="24" y="144"/>
                  </a:lnTo>
                  <a:lnTo>
                    <a:pt x="26" y="144"/>
                  </a:lnTo>
                  <a:lnTo>
                    <a:pt x="27" y="144"/>
                  </a:lnTo>
                  <a:lnTo>
                    <a:pt x="28" y="144"/>
                  </a:lnTo>
                  <a:lnTo>
                    <a:pt x="29" y="144"/>
                  </a:lnTo>
                  <a:lnTo>
                    <a:pt x="31" y="144"/>
                  </a:lnTo>
                  <a:lnTo>
                    <a:pt x="32" y="144"/>
                  </a:lnTo>
                  <a:lnTo>
                    <a:pt x="32" y="144"/>
                  </a:lnTo>
                  <a:lnTo>
                    <a:pt x="33" y="144"/>
                  </a:lnTo>
                  <a:lnTo>
                    <a:pt x="33" y="145"/>
                  </a:lnTo>
                  <a:lnTo>
                    <a:pt x="35" y="145"/>
                  </a:lnTo>
                  <a:lnTo>
                    <a:pt x="35" y="144"/>
                  </a:lnTo>
                  <a:lnTo>
                    <a:pt x="36" y="144"/>
                  </a:lnTo>
                  <a:lnTo>
                    <a:pt x="36" y="143"/>
                  </a:lnTo>
                  <a:lnTo>
                    <a:pt x="37" y="143"/>
                  </a:lnTo>
                  <a:lnTo>
                    <a:pt x="37" y="141"/>
                  </a:lnTo>
                  <a:lnTo>
                    <a:pt x="39" y="141"/>
                  </a:lnTo>
                  <a:lnTo>
                    <a:pt x="39" y="143"/>
                  </a:lnTo>
                  <a:lnTo>
                    <a:pt x="39" y="144"/>
                  </a:lnTo>
                  <a:lnTo>
                    <a:pt x="39" y="145"/>
                  </a:lnTo>
                  <a:lnTo>
                    <a:pt x="39" y="147"/>
                  </a:lnTo>
                  <a:lnTo>
                    <a:pt x="40" y="147"/>
                  </a:lnTo>
                  <a:lnTo>
                    <a:pt x="40" y="148"/>
                  </a:lnTo>
                  <a:lnTo>
                    <a:pt x="41" y="149"/>
                  </a:lnTo>
                  <a:lnTo>
                    <a:pt x="42" y="149"/>
                  </a:lnTo>
                  <a:lnTo>
                    <a:pt x="42" y="150"/>
                  </a:lnTo>
                  <a:lnTo>
                    <a:pt x="44" y="150"/>
                  </a:lnTo>
                  <a:lnTo>
                    <a:pt x="45" y="150"/>
                  </a:lnTo>
                  <a:lnTo>
                    <a:pt x="45" y="152"/>
                  </a:lnTo>
                  <a:lnTo>
                    <a:pt x="46" y="152"/>
                  </a:lnTo>
                  <a:lnTo>
                    <a:pt x="48" y="152"/>
                  </a:lnTo>
                  <a:lnTo>
                    <a:pt x="48" y="153"/>
                  </a:lnTo>
                  <a:lnTo>
                    <a:pt x="49" y="153"/>
                  </a:lnTo>
                  <a:lnTo>
                    <a:pt x="49" y="154"/>
                  </a:lnTo>
                  <a:lnTo>
                    <a:pt x="50" y="154"/>
                  </a:lnTo>
                  <a:lnTo>
                    <a:pt x="50" y="156"/>
                  </a:lnTo>
                  <a:lnTo>
                    <a:pt x="49" y="156"/>
                  </a:lnTo>
                  <a:lnTo>
                    <a:pt x="49" y="156"/>
                  </a:lnTo>
                  <a:lnTo>
                    <a:pt x="49" y="157"/>
                  </a:lnTo>
                  <a:lnTo>
                    <a:pt x="48" y="157"/>
                  </a:lnTo>
                  <a:lnTo>
                    <a:pt x="46" y="157"/>
                  </a:lnTo>
                  <a:lnTo>
                    <a:pt x="45" y="157"/>
                  </a:lnTo>
                  <a:lnTo>
                    <a:pt x="45" y="158"/>
                  </a:lnTo>
                  <a:lnTo>
                    <a:pt x="44" y="158"/>
                  </a:lnTo>
                  <a:lnTo>
                    <a:pt x="44" y="157"/>
                  </a:lnTo>
                  <a:lnTo>
                    <a:pt x="42" y="157"/>
                  </a:lnTo>
                  <a:lnTo>
                    <a:pt x="41" y="157"/>
                  </a:lnTo>
                  <a:lnTo>
                    <a:pt x="41" y="158"/>
                  </a:lnTo>
                  <a:lnTo>
                    <a:pt x="40" y="158"/>
                  </a:lnTo>
                  <a:lnTo>
                    <a:pt x="39" y="158"/>
                  </a:lnTo>
                  <a:lnTo>
                    <a:pt x="37" y="158"/>
                  </a:lnTo>
                  <a:lnTo>
                    <a:pt x="37" y="159"/>
                  </a:lnTo>
                  <a:lnTo>
                    <a:pt x="36" y="159"/>
                  </a:lnTo>
                  <a:lnTo>
                    <a:pt x="36" y="158"/>
                  </a:lnTo>
                  <a:lnTo>
                    <a:pt x="35" y="158"/>
                  </a:lnTo>
                  <a:lnTo>
                    <a:pt x="33" y="158"/>
                  </a:lnTo>
                  <a:lnTo>
                    <a:pt x="32" y="158"/>
                  </a:lnTo>
                  <a:lnTo>
                    <a:pt x="32" y="158"/>
                  </a:lnTo>
                  <a:lnTo>
                    <a:pt x="32" y="157"/>
                  </a:lnTo>
                  <a:lnTo>
                    <a:pt x="32" y="156"/>
                  </a:lnTo>
                  <a:lnTo>
                    <a:pt x="31" y="156"/>
                  </a:lnTo>
                  <a:lnTo>
                    <a:pt x="31" y="156"/>
                  </a:lnTo>
                  <a:lnTo>
                    <a:pt x="29" y="156"/>
                  </a:lnTo>
                  <a:lnTo>
                    <a:pt x="28" y="156"/>
                  </a:lnTo>
                  <a:lnTo>
                    <a:pt x="27" y="156"/>
                  </a:lnTo>
                  <a:lnTo>
                    <a:pt x="27" y="154"/>
                  </a:lnTo>
                  <a:lnTo>
                    <a:pt x="26" y="154"/>
                  </a:lnTo>
                  <a:lnTo>
                    <a:pt x="26" y="156"/>
                  </a:lnTo>
                  <a:lnTo>
                    <a:pt x="24" y="156"/>
                  </a:lnTo>
                  <a:lnTo>
                    <a:pt x="23" y="156"/>
                  </a:lnTo>
                  <a:lnTo>
                    <a:pt x="22" y="156"/>
                  </a:lnTo>
                  <a:lnTo>
                    <a:pt x="20" y="156"/>
                  </a:lnTo>
                  <a:lnTo>
                    <a:pt x="19" y="156"/>
                  </a:lnTo>
                  <a:lnTo>
                    <a:pt x="18" y="156"/>
                  </a:lnTo>
                  <a:lnTo>
                    <a:pt x="17" y="156"/>
                  </a:lnTo>
                  <a:lnTo>
                    <a:pt x="17" y="154"/>
                  </a:lnTo>
                  <a:lnTo>
                    <a:pt x="15" y="154"/>
                  </a:lnTo>
                  <a:lnTo>
                    <a:pt x="14" y="154"/>
                  </a:lnTo>
                  <a:lnTo>
                    <a:pt x="14" y="153"/>
                  </a:lnTo>
                  <a:lnTo>
                    <a:pt x="13" y="153"/>
                  </a:lnTo>
                  <a:lnTo>
                    <a:pt x="11" y="153"/>
                  </a:lnTo>
                  <a:lnTo>
                    <a:pt x="11" y="154"/>
                  </a:lnTo>
                  <a:lnTo>
                    <a:pt x="11" y="156"/>
                  </a:lnTo>
                  <a:lnTo>
                    <a:pt x="13" y="156"/>
                  </a:lnTo>
                  <a:lnTo>
                    <a:pt x="13" y="156"/>
                  </a:lnTo>
                  <a:lnTo>
                    <a:pt x="14" y="156"/>
                  </a:lnTo>
                  <a:lnTo>
                    <a:pt x="14" y="157"/>
                  </a:lnTo>
                  <a:lnTo>
                    <a:pt x="15" y="157"/>
                  </a:lnTo>
                  <a:lnTo>
                    <a:pt x="17" y="157"/>
                  </a:lnTo>
                  <a:lnTo>
                    <a:pt x="17" y="158"/>
                  </a:lnTo>
                  <a:lnTo>
                    <a:pt x="17" y="159"/>
                  </a:lnTo>
                  <a:lnTo>
                    <a:pt x="15" y="159"/>
                  </a:lnTo>
                  <a:lnTo>
                    <a:pt x="14" y="159"/>
                  </a:lnTo>
                  <a:lnTo>
                    <a:pt x="14" y="161"/>
                  </a:lnTo>
                  <a:lnTo>
                    <a:pt x="13" y="161"/>
                  </a:lnTo>
                  <a:lnTo>
                    <a:pt x="13" y="162"/>
                  </a:lnTo>
                  <a:lnTo>
                    <a:pt x="13" y="163"/>
                  </a:lnTo>
                  <a:lnTo>
                    <a:pt x="14" y="163"/>
                  </a:lnTo>
                  <a:lnTo>
                    <a:pt x="14" y="165"/>
                  </a:lnTo>
                  <a:lnTo>
                    <a:pt x="14" y="166"/>
                  </a:lnTo>
                  <a:lnTo>
                    <a:pt x="14" y="167"/>
                  </a:lnTo>
                  <a:lnTo>
                    <a:pt x="15" y="167"/>
                  </a:lnTo>
                  <a:lnTo>
                    <a:pt x="15" y="168"/>
                  </a:lnTo>
                  <a:lnTo>
                    <a:pt x="15" y="170"/>
                  </a:lnTo>
                  <a:lnTo>
                    <a:pt x="17" y="170"/>
                  </a:lnTo>
                  <a:lnTo>
                    <a:pt x="17" y="171"/>
                  </a:lnTo>
                  <a:lnTo>
                    <a:pt x="18" y="171"/>
                  </a:lnTo>
                  <a:lnTo>
                    <a:pt x="19" y="171"/>
                  </a:lnTo>
                  <a:lnTo>
                    <a:pt x="19" y="172"/>
                  </a:lnTo>
                  <a:lnTo>
                    <a:pt x="19" y="174"/>
                  </a:lnTo>
                  <a:lnTo>
                    <a:pt x="20" y="174"/>
                  </a:lnTo>
                  <a:lnTo>
                    <a:pt x="20" y="175"/>
                  </a:lnTo>
                  <a:lnTo>
                    <a:pt x="20" y="176"/>
                  </a:lnTo>
                  <a:lnTo>
                    <a:pt x="20" y="177"/>
                  </a:lnTo>
                  <a:lnTo>
                    <a:pt x="22" y="177"/>
                  </a:lnTo>
                  <a:lnTo>
                    <a:pt x="22" y="179"/>
                  </a:lnTo>
                  <a:lnTo>
                    <a:pt x="22" y="180"/>
                  </a:lnTo>
                  <a:lnTo>
                    <a:pt x="23" y="180"/>
                  </a:lnTo>
                  <a:lnTo>
                    <a:pt x="23" y="181"/>
                  </a:lnTo>
                  <a:lnTo>
                    <a:pt x="24" y="181"/>
                  </a:lnTo>
                  <a:lnTo>
                    <a:pt x="24" y="183"/>
                  </a:lnTo>
                  <a:lnTo>
                    <a:pt x="24" y="184"/>
                  </a:lnTo>
                  <a:lnTo>
                    <a:pt x="26" y="184"/>
                  </a:lnTo>
                  <a:lnTo>
                    <a:pt x="27" y="184"/>
                  </a:lnTo>
                  <a:lnTo>
                    <a:pt x="27" y="185"/>
                  </a:lnTo>
                  <a:lnTo>
                    <a:pt x="28" y="185"/>
                  </a:lnTo>
                  <a:lnTo>
                    <a:pt x="28" y="186"/>
                  </a:lnTo>
                  <a:lnTo>
                    <a:pt x="29" y="186"/>
                  </a:lnTo>
                  <a:lnTo>
                    <a:pt x="31" y="186"/>
                  </a:lnTo>
                  <a:lnTo>
                    <a:pt x="32" y="186"/>
                  </a:lnTo>
                  <a:lnTo>
                    <a:pt x="32" y="186"/>
                  </a:lnTo>
                  <a:lnTo>
                    <a:pt x="32" y="186"/>
                  </a:lnTo>
                  <a:lnTo>
                    <a:pt x="33" y="186"/>
                  </a:lnTo>
                  <a:lnTo>
                    <a:pt x="35" y="186"/>
                  </a:lnTo>
                  <a:lnTo>
                    <a:pt x="35" y="188"/>
                  </a:lnTo>
                  <a:lnTo>
                    <a:pt x="36" y="188"/>
                  </a:lnTo>
                  <a:lnTo>
                    <a:pt x="37" y="188"/>
                  </a:lnTo>
                  <a:lnTo>
                    <a:pt x="37" y="189"/>
                  </a:lnTo>
                  <a:lnTo>
                    <a:pt x="39" y="189"/>
                  </a:lnTo>
                  <a:lnTo>
                    <a:pt x="39" y="190"/>
                  </a:lnTo>
                  <a:lnTo>
                    <a:pt x="40" y="190"/>
                  </a:lnTo>
                  <a:lnTo>
                    <a:pt x="41" y="190"/>
                  </a:lnTo>
                  <a:lnTo>
                    <a:pt x="41" y="192"/>
                  </a:lnTo>
                  <a:lnTo>
                    <a:pt x="40" y="192"/>
                  </a:lnTo>
                  <a:lnTo>
                    <a:pt x="39" y="192"/>
                  </a:lnTo>
                  <a:lnTo>
                    <a:pt x="39" y="190"/>
                  </a:lnTo>
                  <a:lnTo>
                    <a:pt x="37" y="190"/>
                  </a:lnTo>
                  <a:lnTo>
                    <a:pt x="36" y="190"/>
                  </a:lnTo>
                  <a:lnTo>
                    <a:pt x="35" y="190"/>
                  </a:lnTo>
                  <a:lnTo>
                    <a:pt x="35" y="192"/>
                  </a:lnTo>
                  <a:lnTo>
                    <a:pt x="36" y="192"/>
                  </a:lnTo>
                  <a:lnTo>
                    <a:pt x="36" y="193"/>
                  </a:lnTo>
                  <a:lnTo>
                    <a:pt x="37" y="193"/>
                  </a:lnTo>
                  <a:lnTo>
                    <a:pt x="39" y="193"/>
                  </a:lnTo>
                  <a:lnTo>
                    <a:pt x="39" y="194"/>
                  </a:lnTo>
                  <a:lnTo>
                    <a:pt x="40" y="194"/>
                  </a:lnTo>
                  <a:lnTo>
                    <a:pt x="41" y="194"/>
                  </a:lnTo>
                  <a:lnTo>
                    <a:pt x="41" y="195"/>
                  </a:lnTo>
                  <a:lnTo>
                    <a:pt x="42" y="195"/>
                  </a:lnTo>
                  <a:lnTo>
                    <a:pt x="44" y="195"/>
                  </a:lnTo>
                  <a:lnTo>
                    <a:pt x="45" y="195"/>
                  </a:lnTo>
                  <a:lnTo>
                    <a:pt x="45" y="194"/>
                  </a:lnTo>
                  <a:lnTo>
                    <a:pt x="45" y="193"/>
                  </a:lnTo>
                  <a:lnTo>
                    <a:pt x="46" y="193"/>
                  </a:lnTo>
                  <a:lnTo>
                    <a:pt x="46" y="192"/>
                  </a:lnTo>
                  <a:lnTo>
                    <a:pt x="45" y="192"/>
                  </a:lnTo>
                  <a:lnTo>
                    <a:pt x="44" y="192"/>
                  </a:lnTo>
                  <a:lnTo>
                    <a:pt x="42" y="192"/>
                  </a:lnTo>
                  <a:lnTo>
                    <a:pt x="42" y="190"/>
                  </a:lnTo>
                  <a:lnTo>
                    <a:pt x="44" y="190"/>
                  </a:lnTo>
                  <a:lnTo>
                    <a:pt x="45" y="190"/>
                  </a:lnTo>
                  <a:lnTo>
                    <a:pt x="46" y="190"/>
                  </a:lnTo>
                  <a:lnTo>
                    <a:pt x="48" y="190"/>
                  </a:lnTo>
                  <a:lnTo>
                    <a:pt x="49" y="190"/>
                  </a:lnTo>
                  <a:lnTo>
                    <a:pt x="50" y="190"/>
                  </a:lnTo>
                  <a:lnTo>
                    <a:pt x="51" y="190"/>
                  </a:lnTo>
                  <a:lnTo>
                    <a:pt x="53" y="190"/>
                  </a:lnTo>
                  <a:lnTo>
                    <a:pt x="53" y="192"/>
                  </a:lnTo>
                  <a:lnTo>
                    <a:pt x="54" y="192"/>
                  </a:lnTo>
                  <a:lnTo>
                    <a:pt x="55" y="192"/>
                  </a:lnTo>
                  <a:lnTo>
                    <a:pt x="57" y="192"/>
                  </a:lnTo>
                  <a:lnTo>
                    <a:pt x="58" y="192"/>
                  </a:lnTo>
                  <a:lnTo>
                    <a:pt x="58" y="190"/>
                  </a:lnTo>
                  <a:lnTo>
                    <a:pt x="58" y="189"/>
                  </a:lnTo>
                  <a:lnTo>
                    <a:pt x="58" y="188"/>
                  </a:lnTo>
                  <a:lnTo>
                    <a:pt x="57" y="188"/>
                  </a:lnTo>
                  <a:lnTo>
                    <a:pt x="57" y="186"/>
                  </a:lnTo>
                  <a:lnTo>
                    <a:pt x="55" y="186"/>
                  </a:lnTo>
                  <a:lnTo>
                    <a:pt x="55" y="186"/>
                  </a:lnTo>
                  <a:lnTo>
                    <a:pt x="55" y="185"/>
                  </a:lnTo>
                  <a:lnTo>
                    <a:pt x="55" y="184"/>
                  </a:lnTo>
                  <a:lnTo>
                    <a:pt x="57" y="184"/>
                  </a:lnTo>
                  <a:lnTo>
                    <a:pt x="58" y="184"/>
                  </a:lnTo>
                  <a:lnTo>
                    <a:pt x="59" y="184"/>
                  </a:lnTo>
                  <a:lnTo>
                    <a:pt x="59" y="185"/>
                  </a:lnTo>
                  <a:lnTo>
                    <a:pt x="58" y="185"/>
                  </a:lnTo>
                  <a:lnTo>
                    <a:pt x="58" y="186"/>
                  </a:lnTo>
                  <a:lnTo>
                    <a:pt x="58" y="186"/>
                  </a:lnTo>
                  <a:lnTo>
                    <a:pt x="59" y="186"/>
                  </a:lnTo>
                  <a:lnTo>
                    <a:pt x="60" y="186"/>
                  </a:lnTo>
                  <a:lnTo>
                    <a:pt x="60" y="186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0" y="186"/>
                  </a:lnTo>
                  <a:lnTo>
                    <a:pt x="60" y="188"/>
                  </a:lnTo>
                  <a:lnTo>
                    <a:pt x="59" y="188"/>
                  </a:lnTo>
                  <a:lnTo>
                    <a:pt x="59" y="189"/>
                  </a:lnTo>
                  <a:lnTo>
                    <a:pt x="60" y="189"/>
                  </a:lnTo>
                  <a:lnTo>
                    <a:pt x="62" y="189"/>
                  </a:lnTo>
                  <a:lnTo>
                    <a:pt x="63" y="189"/>
                  </a:lnTo>
                  <a:lnTo>
                    <a:pt x="63" y="190"/>
                  </a:lnTo>
                  <a:lnTo>
                    <a:pt x="63" y="189"/>
                  </a:lnTo>
                  <a:lnTo>
                    <a:pt x="63" y="188"/>
                  </a:lnTo>
                  <a:lnTo>
                    <a:pt x="63" y="188"/>
                  </a:lnTo>
                  <a:lnTo>
                    <a:pt x="63" y="186"/>
                  </a:lnTo>
                  <a:lnTo>
                    <a:pt x="63" y="186"/>
                  </a:lnTo>
                  <a:lnTo>
                    <a:pt x="63" y="186"/>
                  </a:lnTo>
                  <a:lnTo>
                    <a:pt x="63" y="185"/>
                  </a:lnTo>
                  <a:lnTo>
                    <a:pt x="64" y="185"/>
                  </a:lnTo>
                  <a:lnTo>
                    <a:pt x="64" y="184"/>
                  </a:lnTo>
                  <a:lnTo>
                    <a:pt x="66" y="184"/>
                  </a:lnTo>
                  <a:lnTo>
                    <a:pt x="66" y="183"/>
                  </a:lnTo>
                  <a:lnTo>
                    <a:pt x="67" y="183"/>
                  </a:lnTo>
                  <a:lnTo>
                    <a:pt x="67" y="181"/>
                  </a:lnTo>
                  <a:lnTo>
                    <a:pt x="67" y="180"/>
                  </a:lnTo>
                  <a:lnTo>
                    <a:pt x="68" y="180"/>
                  </a:lnTo>
                  <a:lnTo>
                    <a:pt x="68" y="181"/>
                  </a:lnTo>
                  <a:lnTo>
                    <a:pt x="68" y="183"/>
                  </a:lnTo>
                  <a:lnTo>
                    <a:pt x="67" y="184"/>
                  </a:lnTo>
                  <a:lnTo>
                    <a:pt x="66" y="184"/>
                  </a:lnTo>
                  <a:lnTo>
                    <a:pt x="66" y="185"/>
                  </a:lnTo>
                  <a:lnTo>
                    <a:pt x="64" y="185"/>
                  </a:lnTo>
                  <a:lnTo>
                    <a:pt x="64" y="186"/>
                  </a:lnTo>
                  <a:lnTo>
                    <a:pt x="64" y="186"/>
                  </a:lnTo>
                  <a:lnTo>
                    <a:pt x="63" y="186"/>
                  </a:lnTo>
                  <a:lnTo>
                    <a:pt x="63" y="188"/>
                  </a:lnTo>
                  <a:lnTo>
                    <a:pt x="64" y="188"/>
                  </a:lnTo>
                  <a:lnTo>
                    <a:pt x="64" y="189"/>
                  </a:lnTo>
                  <a:lnTo>
                    <a:pt x="64" y="190"/>
                  </a:lnTo>
                  <a:lnTo>
                    <a:pt x="66" y="190"/>
                  </a:lnTo>
                  <a:lnTo>
                    <a:pt x="66" y="192"/>
                  </a:lnTo>
                  <a:lnTo>
                    <a:pt x="64" y="192"/>
                  </a:lnTo>
                  <a:lnTo>
                    <a:pt x="64" y="193"/>
                  </a:lnTo>
                  <a:lnTo>
                    <a:pt x="64" y="194"/>
                  </a:lnTo>
                  <a:lnTo>
                    <a:pt x="66" y="194"/>
                  </a:lnTo>
                  <a:lnTo>
                    <a:pt x="66" y="195"/>
                  </a:lnTo>
                  <a:lnTo>
                    <a:pt x="67" y="195"/>
                  </a:lnTo>
                  <a:lnTo>
                    <a:pt x="67" y="197"/>
                  </a:lnTo>
                  <a:lnTo>
                    <a:pt x="68" y="197"/>
                  </a:lnTo>
                  <a:lnTo>
                    <a:pt x="68" y="198"/>
                  </a:lnTo>
                  <a:lnTo>
                    <a:pt x="69" y="198"/>
                  </a:lnTo>
                  <a:lnTo>
                    <a:pt x="69" y="199"/>
                  </a:lnTo>
                  <a:lnTo>
                    <a:pt x="71" y="199"/>
                  </a:lnTo>
                  <a:lnTo>
                    <a:pt x="71" y="201"/>
                  </a:lnTo>
                  <a:lnTo>
                    <a:pt x="72" y="201"/>
                  </a:lnTo>
                  <a:lnTo>
                    <a:pt x="73" y="201"/>
                  </a:lnTo>
                  <a:lnTo>
                    <a:pt x="73" y="202"/>
                  </a:lnTo>
                  <a:lnTo>
                    <a:pt x="75" y="202"/>
                  </a:lnTo>
                  <a:lnTo>
                    <a:pt x="75" y="203"/>
                  </a:lnTo>
                  <a:lnTo>
                    <a:pt x="76" y="203"/>
                  </a:lnTo>
                  <a:lnTo>
                    <a:pt x="77" y="203"/>
                  </a:lnTo>
                  <a:lnTo>
                    <a:pt x="77" y="204"/>
                  </a:lnTo>
                  <a:lnTo>
                    <a:pt x="78" y="204"/>
                  </a:lnTo>
                  <a:lnTo>
                    <a:pt x="80" y="204"/>
                  </a:lnTo>
                  <a:lnTo>
                    <a:pt x="80" y="206"/>
                  </a:lnTo>
                  <a:lnTo>
                    <a:pt x="81" y="206"/>
                  </a:lnTo>
                  <a:lnTo>
                    <a:pt x="82" y="206"/>
                  </a:lnTo>
                  <a:lnTo>
                    <a:pt x="82" y="204"/>
                  </a:lnTo>
                  <a:lnTo>
                    <a:pt x="84" y="204"/>
                  </a:lnTo>
                  <a:lnTo>
                    <a:pt x="85" y="204"/>
                  </a:lnTo>
                  <a:lnTo>
                    <a:pt x="86" y="204"/>
                  </a:lnTo>
                  <a:lnTo>
                    <a:pt x="87" y="204"/>
                  </a:lnTo>
                  <a:lnTo>
                    <a:pt x="89" y="204"/>
                  </a:lnTo>
                  <a:lnTo>
                    <a:pt x="89" y="203"/>
                  </a:lnTo>
                  <a:lnTo>
                    <a:pt x="87" y="203"/>
                  </a:lnTo>
                  <a:lnTo>
                    <a:pt x="87" y="202"/>
                  </a:lnTo>
                  <a:lnTo>
                    <a:pt x="86" y="202"/>
                  </a:lnTo>
                  <a:lnTo>
                    <a:pt x="85" y="202"/>
                  </a:lnTo>
                  <a:lnTo>
                    <a:pt x="84" y="202"/>
                  </a:lnTo>
                  <a:lnTo>
                    <a:pt x="84" y="201"/>
                  </a:lnTo>
                  <a:lnTo>
                    <a:pt x="82" y="201"/>
                  </a:lnTo>
                  <a:lnTo>
                    <a:pt x="82" y="202"/>
                  </a:lnTo>
                  <a:lnTo>
                    <a:pt x="81" y="202"/>
                  </a:lnTo>
                  <a:lnTo>
                    <a:pt x="80" y="202"/>
                  </a:lnTo>
                  <a:lnTo>
                    <a:pt x="80" y="203"/>
                  </a:lnTo>
                  <a:lnTo>
                    <a:pt x="78" y="203"/>
                  </a:lnTo>
                  <a:lnTo>
                    <a:pt x="78" y="202"/>
                  </a:lnTo>
                  <a:lnTo>
                    <a:pt x="78" y="201"/>
                  </a:lnTo>
                  <a:lnTo>
                    <a:pt x="80" y="201"/>
                  </a:lnTo>
                  <a:lnTo>
                    <a:pt x="80" y="199"/>
                  </a:lnTo>
                  <a:lnTo>
                    <a:pt x="81" y="199"/>
                  </a:lnTo>
                  <a:lnTo>
                    <a:pt x="82" y="199"/>
                  </a:lnTo>
                  <a:lnTo>
                    <a:pt x="84" y="199"/>
                  </a:lnTo>
                  <a:lnTo>
                    <a:pt x="85" y="199"/>
                  </a:lnTo>
                  <a:lnTo>
                    <a:pt x="86" y="199"/>
                  </a:lnTo>
                  <a:lnTo>
                    <a:pt x="87" y="199"/>
                  </a:lnTo>
                  <a:lnTo>
                    <a:pt x="89" y="199"/>
                  </a:lnTo>
                  <a:lnTo>
                    <a:pt x="90" y="199"/>
                  </a:lnTo>
                  <a:lnTo>
                    <a:pt x="91" y="199"/>
                  </a:lnTo>
                  <a:lnTo>
                    <a:pt x="93" y="199"/>
                  </a:lnTo>
                  <a:lnTo>
                    <a:pt x="94" y="199"/>
                  </a:lnTo>
                  <a:lnTo>
                    <a:pt x="94" y="201"/>
                  </a:lnTo>
                  <a:lnTo>
                    <a:pt x="94" y="201"/>
                  </a:lnTo>
                  <a:lnTo>
                    <a:pt x="95" y="201"/>
                  </a:lnTo>
                  <a:lnTo>
                    <a:pt x="95" y="199"/>
                  </a:lnTo>
                  <a:lnTo>
                    <a:pt x="96" y="199"/>
                  </a:lnTo>
                  <a:lnTo>
                    <a:pt x="96" y="198"/>
                  </a:lnTo>
                  <a:lnTo>
                    <a:pt x="98" y="198"/>
                  </a:lnTo>
                  <a:lnTo>
                    <a:pt x="98" y="199"/>
                  </a:lnTo>
                  <a:lnTo>
                    <a:pt x="96" y="199"/>
                  </a:lnTo>
                  <a:lnTo>
                    <a:pt x="96" y="201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99" y="202"/>
                  </a:lnTo>
                  <a:lnTo>
                    <a:pt x="99" y="203"/>
                  </a:lnTo>
                  <a:lnTo>
                    <a:pt x="100" y="203"/>
                  </a:lnTo>
                  <a:lnTo>
                    <a:pt x="102" y="203"/>
                  </a:lnTo>
                  <a:lnTo>
                    <a:pt x="103" y="203"/>
                  </a:lnTo>
                  <a:lnTo>
                    <a:pt x="104" y="203"/>
                  </a:lnTo>
                  <a:lnTo>
                    <a:pt x="105" y="203"/>
                  </a:lnTo>
                  <a:lnTo>
                    <a:pt x="107" y="203"/>
                  </a:lnTo>
                  <a:lnTo>
                    <a:pt x="108" y="203"/>
                  </a:lnTo>
                  <a:lnTo>
                    <a:pt x="109" y="203"/>
                  </a:lnTo>
                  <a:lnTo>
                    <a:pt x="111" y="203"/>
                  </a:lnTo>
                  <a:lnTo>
                    <a:pt x="112" y="203"/>
                  </a:lnTo>
                  <a:lnTo>
                    <a:pt x="113" y="203"/>
                  </a:lnTo>
                  <a:lnTo>
                    <a:pt x="114" y="203"/>
                  </a:lnTo>
                  <a:lnTo>
                    <a:pt x="116" y="203"/>
                  </a:lnTo>
                  <a:lnTo>
                    <a:pt x="117" y="203"/>
                  </a:lnTo>
                  <a:lnTo>
                    <a:pt x="118" y="203"/>
                  </a:lnTo>
                  <a:lnTo>
                    <a:pt x="120" y="203"/>
                  </a:lnTo>
                  <a:lnTo>
                    <a:pt x="121" y="203"/>
                  </a:lnTo>
                  <a:lnTo>
                    <a:pt x="122" y="203"/>
                  </a:lnTo>
                  <a:lnTo>
                    <a:pt x="122" y="202"/>
                  </a:lnTo>
                  <a:lnTo>
                    <a:pt x="123" y="202"/>
                  </a:lnTo>
                  <a:lnTo>
                    <a:pt x="123" y="201"/>
                  </a:lnTo>
                  <a:lnTo>
                    <a:pt x="125" y="201"/>
                  </a:lnTo>
                  <a:lnTo>
                    <a:pt x="125" y="201"/>
                  </a:lnTo>
                  <a:lnTo>
                    <a:pt x="125" y="199"/>
                  </a:lnTo>
                  <a:lnTo>
                    <a:pt x="126" y="199"/>
                  </a:lnTo>
                  <a:lnTo>
                    <a:pt x="127" y="199"/>
                  </a:lnTo>
                  <a:lnTo>
                    <a:pt x="129" y="199"/>
                  </a:lnTo>
                  <a:lnTo>
                    <a:pt x="130" y="199"/>
                  </a:lnTo>
                  <a:lnTo>
                    <a:pt x="130" y="201"/>
                  </a:lnTo>
                  <a:lnTo>
                    <a:pt x="130" y="202"/>
                  </a:lnTo>
                  <a:lnTo>
                    <a:pt x="131" y="202"/>
                  </a:lnTo>
                  <a:lnTo>
                    <a:pt x="131" y="201"/>
                  </a:lnTo>
                  <a:lnTo>
                    <a:pt x="132" y="201"/>
                  </a:lnTo>
                  <a:lnTo>
                    <a:pt x="132" y="202"/>
                  </a:lnTo>
                  <a:lnTo>
                    <a:pt x="134" y="202"/>
                  </a:lnTo>
                  <a:lnTo>
                    <a:pt x="134" y="203"/>
                  </a:lnTo>
                  <a:lnTo>
                    <a:pt x="135" y="203"/>
                  </a:lnTo>
                  <a:lnTo>
                    <a:pt x="135" y="202"/>
                  </a:lnTo>
                  <a:lnTo>
                    <a:pt x="136" y="202"/>
                  </a:lnTo>
                  <a:lnTo>
                    <a:pt x="136" y="203"/>
                  </a:lnTo>
                  <a:lnTo>
                    <a:pt x="138" y="203"/>
                  </a:lnTo>
                  <a:lnTo>
                    <a:pt x="138" y="204"/>
                  </a:lnTo>
                  <a:lnTo>
                    <a:pt x="139" y="204"/>
                  </a:lnTo>
                  <a:lnTo>
                    <a:pt x="139" y="206"/>
                  </a:lnTo>
                  <a:lnTo>
                    <a:pt x="138" y="206"/>
                  </a:lnTo>
                  <a:lnTo>
                    <a:pt x="136" y="206"/>
                  </a:lnTo>
                  <a:lnTo>
                    <a:pt x="136" y="207"/>
                  </a:lnTo>
                  <a:lnTo>
                    <a:pt x="138" y="207"/>
                  </a:lnTo>
                  <a:lnTo>
                    <a:pt x="139" y="207"/>
                  </a:lnTo>
                  <a:lnTo>
                    <a:pt x="139" y="208"/>
                  </a:lnTo>
                  <a:lnTo>
                    <a:pt x="140" y="208"/>
                  </a:lnTo>
                  <a:lnTo>
                    <a:pt x="140" y="210"/>
                  </a:lnTo>
                  <a:lnTo>
                    <a:pt x="141" y="210"/>
                  </a:lnTo>
                  <a:lnTo>
                    <a:pt x="143" y="210"/>
                  </a:lnTo>
                  <a:lnTo>
                    <a:pt x="143" y="208"/>
                  </a:lnTo>
                  <a:lnTo>
                    <a:pt x="141" y="208"/>
                  </a:lnTo>
                  <a:lnTo>
                    <a:pt x="141" y="207"/>
                  </a:lnTo>
                  <a:lnTo>
                    <a:pt x="140" y="207"/>
                  </a:lnTo>
                  <a:lnTo>
                    <a:pt x="140" y="206"/>
                  </a:lnTo>
                  <a:lnTo>
                    <a:pt x="141" y="206"/>
                  </a:lnTo>
                  <a:lnTo>
                    <a:pt x="143" y="206"/>
                  </a:lnTo>
                  <a:lnTo>
                    <a:pt x="144" y="206"/>
                  </a:lnTo>
                  <a:lnTo>
                    <a:pt x="144" y="207"/>
                  </a:lnTo>
                  <a:lnTo>
                    <a:pt x="144" y="208"/>
                  </a:lnTo>
                  <a:lnTo>
                    <a:pt x="145" y="208"/>
                  </a:lnTo>
                  <a:lnTo>
                    <a:pt x="147" y="208"/>
                  </a:lnTo>
                  <a:lnTo>
                    <a:pt x="148" y="208"/>
                  </a:lnTo>
                  <a:lnTo>
                    <a:pt x="148" y="207"/>
                  </a:lnTo>
                  <a:lnTo>
                    <a:pt x="148" y="206"/>
                  </a:lnTo>
                  <a:lnTo>
                    <a:pt x="148" y="204"/>
                  </a:lnTo>
                  <a:lnTo>
                    <a:pt x="148" y="203"/>
                  </a:lnTo>
                  <a:lnTo>
                    <a:pt x="149" y="203"/>
                  </a:lnTo>
                  <a:lnTo>
                    <a:pt x="150" y="203"/>
                  </a:lnTo>
                  <a:lnTo>
                    <a:pt x="150" y="204"/>
                  </a:lnTo>
                  <a:lnTo>
                    <a:pt x="152" y="204"/>
                  </a:lnTo>
                  <a:lnTo>
                    <a:pt x="153" y="204"/>
                  </a:lnTo>
                  <a:lnTo>
                    <a:pt x="153" y="203"/>
                  </a:lnTo>
                  <a:lnTo>
                    <a:pt x="152" y="203"/>
                  </a:lnTo>
                  <a:lnTo>
                    <a:pt x="152" y="202"/>
                  </a:lnTo>
                  <a:lnTo>
                    <a:pt x="153" y="202"/>
                  </a:lnTo>
                  <a:lnTo>
                    <a:pt x="153" y="201"/>
                  </a:lnTo>
                  <a:lnTo>
                    <a:pt x="153" y="199"/>
                  </a:lnTo>
                  <a:lnTo>
                    <a:pt x="154" y="199"/>
                  </a:lnTo>
                  <a:lnTo>
                    <a:pt x="154" y="198"/>
                  </a:lnTo>
                  <a:lnTo>
                    <a:pt x="153" y="198"/>
                  </a:lnTo>
                  <a:lnTo>
                    <a:pt x="152" y="198"/>
                  </a:lnTo>
                  <a:lnTo>
                    <a:pt x="150" y="198"/>
                  </a:lnTo>
                  <a:lnTo>
                    <a:pt x="150" y="197"/>
                  </a:lnTo>
                  <a:lnTo>
                    <a:pt x="149" y="197"/>
                  </a:lnTo>
                  <a:lnTo>
                    <a:pt x="149" y="195"/>
                  </a:lnTo>
                  <a:lnTo>
                    <a:pt x="148" y="195"/>
                  </a:lnTo>
                  <a:lnTo>
                    <a:pt x="148" y="194"/>
                  </a:lnTo>
                  <a:lnTo>
                    <a:pt x="147" y="194"/>
                  </a:lnTo>
                  <a:lnTo>
                    <a:pt x="147" y="193"/>
                  </a:lnTo>
                  <a:lnTo>
                    <a:pt x="145" y="193"/>
                  </a:lnTo>
                  <a:lnTo>
                    <a:pt x="144" y="193"/>
                  </a:lnTo>
                  <a:lnTo>
                    <a:pt x="144" y="192"/>
                  </a:lnTo>
                  <a:lnTo>
                    <a:pt x="143" y="192"/>
                  </a:lnTo>
                  <a:lnTo>
                    <a:pt x="141" y="192"/>
                  </a:lnTo>
                  <a:lnTo>
                    <a:pt x="141" y="190"/>
                  </a:lnTo>
                  <a:lnTo>
                    <a:pt x="140" y="190"/>
                  </a:lnTo>
                  <a:lnTo>
                    <a:pt x="139" y="190"/>
                  </a:lnTo>
                  <a:lnTo>
                    <a:pt x="139" y="189"/>
                  </a:lnTo>
                  <a:lnTo>
                    <a:pt x="138" y="189"/>
                  </a:lnTo>
                  <a:lnTo>
                    <a:pt x="136" y="189"/>
                  </a:lnTo>
                  <a:lnTo>
                    <a:pt x="136" y="188"/>
                  </a:lnTo>
                  <a:lnTo>
                    <a:pt x="138" y="188"/>
                  </a:lnTo>
                  <a:lnTo>
                    <a:pt x="139" y="188"/>
                  </a:lnTo>
                  <a:lnTo>
                    <a:pt x="139" y="189"/>
                  </a:lnTo>
                  <a:lnTo>
                    <a:pt x="140" y="189"/>
                  </a:lnTo>
                  <a:lnTo>
                    <a:pt x="141" y="189"/>
                  </a:lnTo>
                  <a:lnTo>
                    <a:pt x="141" y="190"/>
                  </a:lnTo>
                  <a:lnTo>
                    <a:pt x="143" y="190"/>
                  </a:lnTo>
                  <a:lnTo>
                    <a:pt x="144" y="190"/>
                  </a:lnTo>
                  <a:lnTo>
                    <a:pt x="145" y="190"/>
                  </a:lnTo>
                  <a:lnTo>
                    <a:pt x="145" y="192"/>
                  </a:lnTo>
                  <a:lnTo>
                    <a:pt x="147" y="192"/>
                  </a:lnTo>
                  <a:lnTo>
                    <a:pt x="148" y="192"/>
                  </a:lnTo>
                  <a:lnTo>
                    <a:pt x="148" y="193"/>
                  </a:lnTo>
                  <a:lnTo>
                    <a:pt x="149" y="193"/>
                  </a:lnTo>
                  <a:lnTo>
                    <a:pt x="149" y="194"/>
                  </a:lnTo>
                  <a:lnTo>
                    <a:pt x="150" y="194"/>
                  </a:lnTo>
                  <a:lnTo>
                    <a:pt x="150" y="195"/>
                  </a:lnTo>
                  <a:lnTo>
                    <a:pt x="152" y="195"/>
                  </a:lnTo>
                  <a:lnTo>
                    <a:pt x="152" y="197"/>
                  </a:lnTo>
                  <a:lnTo>
                    <a:pt x="153" y="197"/>
                  </a:lnTo>
                  <a:lnTo>
                    <a:pt x="154" y="197"/>
                  </a:lnTo>
                  <a:lnTo>
                    <a:pt x="154" y="198"/>
                  </a:lnTo>
                  <a:lnTo>
                    <a:pt x="156" y="198"/>
                  </a:lnTo>
                  <a:lnTo>
                    <a:pt x="156" y="197"/>
                  </a:lnTo>
                  <a:lnTo>
                    <a:pt x="156" y="197"/>
                  </a:lnTo>
                  <a:lnTo>
                    <a:pt x="156" y="198"/>
                  </a:lnTo>
                  <a:lnTo>
                    <a:pt x="156" y="199"/>
                  </a:lnTo>
                  <a:lnTo>
                    <a:pt x="157" y="199"/>
                  </a:lnTo>
                  <a:lnTo>
                    <a:pt x="158" y="199"/>
                  </a:lnTo>
                  <a:lnTo>
                    <a:pt x="159" y="199"/>
                  </a:lnTo>
                  <a:lnTo>
                    <a:pt x="159" y="201"/>
                  </a:lnTo>
                  <a:lnTo>
                    <a:pt x="161" y="201"/>
                  </a:lnTo>
                  <a:lnTo>
                    <a:pt x="161" y="202"/>
                  </a:lnTo>
                  <a:lnTo>
                    <a:pt x="162" y="202"/>
                  </a:lnTo>
                  <a:lnTo>
                    <a:pt x="162" y="203"/>
                  </a:lnTo>
                  <a:lnTo>
                    <a:pt x="163" y="203"/>
                  </a:lnTo>
                  <a:lnTo>
                    <a:pt x="165" y="203"/>
                  </a:lnTo>
                  <a:lnTo>
                    <a:pt x="165" y="204"/>
                  </a:lnTo>
                  <a:lnTo>
                    <a:pt x="166" y="204"/>
                  </a:lnTo>
                  <a:lnTo>
                    <a:pt x="166" y="206"/>
                  </a:lnTo>
                  <a:lnTo>
                    <a:pt x="167" y="206"/>
                  </a:lnTo>
                  <a:lnTo>
                    <a:pt x="167" y="207"/>
                  </a:lnTo>
                  <a:lnTo>
                    <a:pt x="168" y="207"/>
                  </a:lnTo>
                  <a:lnTo>
                    <a:pt x="168" y="208"/>
                  </a:lnTo>
                  <a:lnTo>
                    <a:pt x="170" y="208"/>
                  </a:lnTo>
                  <a:lnTo>
                    <a:pt x="171" y="208"/>
                  </a:lnTo>
                  <a:lnTo>
                    <a:pt x="172" y="208"/>
                  </a:lnTo>
                  <a:lnTo>
                    <a:pt x="172" y="207"/>
                  </a:lnTo>
                  <a:lnTo>
                    <a:pt x="172" y="206"/>
                  </a:lnTo>
                  <a:lnTo>
                    <a:pt x="172" y="204"/>
                  </a:lnTo>
                  <a:lnTo>
                    <a:pt x="171" y="204"/>
                  </a:lnTo>
                  <a:lnTo>
                    <a:pt x="171" y="203"/>
                  </a:lnTo>
                  <a:lnTo>
                    <a:pt x="170" y="203"/>
                  </a:lnTo>
                  <a:lnTo>
                    <a:pt x="170" y="202"/>
                  </a:lnTo>
                  <a:lnTo>
                    <a:pt x="168" y="202"/>
                  </a:lnTo>
                  <a:lnTo>
                    <a:pt x="168" y="201"/>
                  </a:lnTo>
                  <a:lnTo>
                    <a:pt x="167" y="201"/>
                  </a:lnTo>
                  <a:lnTo>
                    <a:pt x="167" y="199"/>
                  </a:lnTo>
                  <a:lnTo>
                    <a:pt x="166" y="199"/>
                  </a:lnTo>
                  <a:lnTo>
                    <a:pt x="166" y="198"/>
                  </a:lnTo>
                  <a:lnTo>
                    <a:pt x="165" y="198"/>
                  </a:lnTo>
                  <a:lnTo>
                    <a:pt x="165" y="197"/>
                  </a:lnTo>
                  <a:lnTo>
                    <a:pt x="163" y="197"/>
                  </a:lnTo>
                  <a:lnTo>
                    <a:pt x="163" y="195"/>
                  </a:lnTo>
                  <a:lnTo>
                    <a:pt x="163" y="194"/>
                  </a:lnTo>
                  <a:lnTo>
                    <a:pt x="162" y="194"/>
                  </a:lnTo>
                  <a:lnTo>
                    <a:pt x="161" y="194"/>
                  </a:lnTo>
                  <a:lnTo>
                    <a:pt x="161" y="193"/>
                  </a:lnTo>
                  <a:lnTo>
                    <a:pt x="159" y="193"/>
                  </a:lnTo>
                  <a:lnTo>
                    <a:pt x="159" y="194"/>
                  </a:lnTo>
                  <a:lnTo>
                    <a:pt x="158" y="194"/>
                  </a:lnTo>
                  <a:lnTo>
                    <a:pt x="157" y="194"/>
                  </a:lnTo>
                  <a:lnTo>
                    <a:pt x="157" y="193"/>
                  </a:lnTo>
                  <a:lnTo>
                    <a:pt x="156" y="193"/>
                  </a:lnTo>
                  <a:lnTo>
                    <a:pt x="156" y="192"/>
                  </a:lnTo>
                  <a:lnTo>
                    <a:pt x="156" y="192"/>
                  </a:lnTo>
                  <a:lnTo>
                    <a:pt x="154" y="192"/>
                  </a:lnTo>
                  <a:lnTo>
                    <a:pt x="153" y="192"/>
                  </a:lnTo>
                  <a:lnTo>
                    <a:pt x="153" y="190"/>
                  </a:lnTo>
                  <a:lnTo>
                    <a:pt x="152" y="190"/>
                  </a:lnTo>
                  <a:lnTo>
                    <a:pt x="152" y="189"/>
                  </a:lnTo>
                  <a:lnTo>
                    <a:pt x="153" y="189"/>
                  </a:lnTo>
                  <a:lnTo>
                    <a:pt x="154" y="189"/>
                  </a:lnTo>
                  <a:lnTo>
                    <a:pt x="156" y="189"/>
                  </a:lnTo>
                  <a:lnTo>
                    <a:pt x="156" y="189"/>
                  </a:lnTo>
                  <a:lnTo>
                    <a:pt x="157" y="189"/>
                  </a:lnTo>
                  <a:lnTo>
                    <a:pt x="157" y="190"/>
                  </a:lnTo>
                  <a:lnTo>
                    <a:pt x="158" y="190"/>
                  </a:lnTo>
                  <a:lnTo>
                    <a:pt x="158" y="189"/>
                  </a:lnTo>
                  <a:lnTo>
                    <a:pt x="159" y="189"/>
                  </a:lnTo>
                  <a:lnTo>
                    <a:pt x="161" y="189"/>
                  </a:lnTo>
                  <a:lnTo>
                    <a:pt x="162" y="189"/>
                  </a:lnTo>
                  <a:lnTo>
                    <a:pt x="163" y="189"/>
                  </a:lnTo>
                  <a:lnTo>
                    <a:pt x="165" y="189"/>
                  </a:lnTo>
                  <a:lnTo>
                    <a:pt x="165" y="190"/>
                  </a:lnTo>
                  <a:lnTo>
                    <a:pt x="166" y="190"/>
                  </a:lnTo>
                  <a:lnTo>
                    <a:pt x="167" y="190"/>
                  </a:lnTo>
                  <a:lnTo>
                    <a:pt x="167" y="189"/>
                  </a:lnTo>
                  <a:lnTo>
                    <a:pt x="168" y="189"/>
                  </a:lnTo>
                  <a:lnTo>
                    <a:pt x="168" y="190"/>
                  </a:lnTo>
                  <a:lnTo>
                    <a:pt x="170" y="190"/>
                  </a:lnTo>
                  <a:lnTo>
                    <a:pt x="170" y="189"/>
                  </a:lnTo>
                  <a:lnTo>
                    <a:pt x="171" y="189"/>
                  </a:lnTo>
                  <a:lnTo>
                    <a:pt x="171" y="190"/>
                  </a:lnTo>
                  <a:lnTo>
                    <a:pt x="172" y="190"/>
                  </a:lnTo>
                  <a:lnTo>
                    <a:pt x="174" y="190"/>
                  </a:lnTo>
                  <a:lnTo>
                    <a:pt x="175" y="190"/>
                  </a:lnTo>
                  <a:lnTo>
                    <a:pt x="176" y="190"/>
                  </a:lnTo>
                  <a:lnTo>
                    <a:pt x="176" y="192"/>
                  </a:lnTo>
                  <a:lnTo>
                    <a:pt x="177" y="192"/>
                  </a:lnTo>
                  <a:lnTo>
                    <a:pt x="179" y="192"/>
                  </a:lnTo>
                  <a:lnTo>
                    <a:pt x="180" y="192"/>
                  </a:lnTo>
                  <a:lnTo>
                    <a:pt x="180" y="190"/>
                  </a:lnTo>
                  <a:lnTo>
                    <a:pt x="181" y="190"/>
                  </a:lnTo>
                  <a:lnTo>
                    <a:pt x="183" y="190"/>
                  </a:lnTo>
                  <a:lnTo>
                    <a:pt x="184" y="190"/>
                  </a:lnTo>
                  <a:lnTo>
                    <a:pt x="184" y="189"/>
                  </a:lnTo>
                  <a:lnTo>
                    <a:pt x="185" y="189"/>
                  </a:lnTo>
                  <a:lnTo>
                    <a:pt x="186" y="189"/>
                  </a:lnTo>
                  <a:lnTo>
                    <a:pt x="186" y="190"/>
                  </a:lnTo>
                  <a:lnTo>
                    <a:pt x="186" y="192"/>
                  </a:lnTo>
                  <a:lnTo>
                    <a:pt x="186" y="192"/>
                  </a:lnTo>
                  <a:lnTo>
                    <a:pt x="186" y="193"/>
                  </a:lnTo>
                  <a:lnTo>
                    <a:pt x="188" y="193"/>
                  </a:lnTo>
                  <a:lnTo>
                    <a:pt x="188" y="194"/>
                  </a:lnTo>
                  <a:lnTo>
                    <a:pt x="188" y="195"/>
                  </a:lnTo>
                  <a:lnTo>
                    <a:pt x="189" y="195"/>
                  </a:lnTo>
                  <a:lnTo>
                    <a:pt x="189" y="197"/>
                  </a:lnTo>
                  <a:lnTo>
                    <a:pt x="190" y="197"/>
                  </a:lnTo>
                  <a:lnTo>
                    <a:pt x="192" y="197"/>
                  </a:lnTo>
                  <a:lnTo>
                    <a:pt x="193" y="197"/>
                  </a:lnTo>
                  <a:lnTo>
                    <a:pt x="193" y="195"/>
                  </a:lnTo>
                  <a:lnTo>
                    <a:pt x="194" y="195"/>
                  </a:lnTo>
                  <a:lnTo>
                    <a:pt x="194" y="194"/>
                  </a:lnTo>
                  <a:lnTo>
                    <a:pt x="195" y="194"/>
                  </a:lnTo>
                  <a:lnTo>
                    <a:pt x="197" y="194"/>
                  </a:lnTo>
                  <a:lnTo>
                    <a:pt x="198" y="194"/>
                  </a:lnTo>
                  <a:lnTo>
                    <a:pt x="198" y="193"/>
                  </a:lnTo>
                  <a:lnTo>
                    <a:pt x="199" y="193"/>
                  </a:lnTo>
                  <a:lnTo>
                    <a:pt x="201" y="193"/>
                  </a:lnTo>
                  <a:lnTo>
                    <a:pt x="202" y="193"/>
                  </a:lnTo>
                  <a:lnTo>
                    <a:pt x="203" y="193"/>
                  </a:lnTo>
                  <a:lnTo>
                    <a:pt x="205" y="193"/>
                  </a:lnTo>
                  <a:lnTo>
                    <a:pt x="205" y="192"/>
                  </a:lnTo>
                  <a:lnTo>
                    <a:pt x="206" y="192"/>
                  </a:lnTo>
                  <a:lnTo>
                    <a:pt x="207" y="192"/>
                  </a:lnTo>
                  <a:lnTo>
                    <a:pt x="207" y="190"/>
                  </a:lnTo>
                  <a:lnTo>
                    <a:pt x="207" y="189"/>
                  </a:lnTo>
                  <a:lnTo>
                    <a:pt x="208" y="189"/>
                  </a:lnTo>
                  <a:lnTo>
                    <a:pt x="208" y="188"/>
                  </a:lnTo>
                  <a:lnTo>
                    <a:pt x="208" y="186"/>
                  </a:lnTo>
                  <a:lnTo>
                    <a:pt x="208" y="186"/>
                  </a:lnTo>
                  <a:lnTo>
                    <a:pt x="207" y="186"/>
                  </a:lnTo>
                  <a:lnTo>
                    <a:pt x="207" y="185"/>
                  </a:lnTo>
                  <a:lnTo>
                    <a:pt x="207" y="184"/>
                  </a:lnTo>
                  <a:lnTo>
                    <a:pt x="206" y="184"/>
                  </a:lnTo>
                  <a:lnTo>
                    <a:pt x="206" y="183"/>
                  </a:lnTo>
                  <a:lnTo>
                    <a:pt x="206" y="181"/>
                  </a:lnTo>
                  <a:lnTo>
                    <a:pt x="206" y="180"/>
                  </a:lnTo>
                  <a:lnTo>
                    <a:pt x="205" y="181"/>
                  </a:lnTo>
                  <a:lnTo>
                    <a:pt x="205" y="180"/>
                  </a:lnTo>
                  <a:lnTo>
                    <a:pt x="205" y="179"/>
                  </a:lnTo>
                  <a:lnTo>
                    <a:pt x="205" y="177"/>
                  </a:lnTo>
                  <a:lnTo>
                    <a:pt x="205" y="176"/>
                  </a:lnTo>
                  <a:lnTo>
                    <a:pt x="203" y="176"/>
                  </a:lnTo>
                  <a:lnTo>
                    <a:pt x="203" y="175"/>
                  </a:lnTo>
                  <a:lnTo>
                    <a:pt x="202" y="175"/>
                  </a:lnTo>
                  <a:lnTo>
                    <a:pt x="202" y="174"/>
                  </a:lnTo>
                  <a:lnTo>
                    <a:pt x="201" y="174"/>
                  </a:lnTo>
                  <a:lnTo>
                    <a:pt x="201" y="172"/>
                  </a:lnTo>
                  <a:lnTo>
                    <a:pt x="201" y="171"/>
                  </a:lnTo>
                  <a:lnTo>
                    <a:pt x="199" y="171"/>
                  </a:lnTo>
                  <a:lnTo>
                    <a:pt x="199" y="170"/>
                  </a:lnTo>
                  <a:lnTo>
                    <a:pt x="198" y="170"/>
                  </a:lnTo>
                  <a:lnTo>
                    <a:pt x="197" y="170"/>
                  </a:lnTo>
                  <a:lnTo>
                    <a:pt x="197" y="171"/>
                  </a:lnTo>
                  <a:lnTo>
                    <a:pt x="197" y="172"/>
                  </a:lnTo>
                  <a:lnTo>
                    <a:pt x="195" y="172"/>
                  </a:lnTo>
                  <a:lnTo>
                    <a:pt x="194" y="172"/>
                  </a:lnTo>
                  <a:lnTo>
                    <a:pt x="194" y="171"/>
                  </a:lnTo>
                  <a:lnTo>
                    <a:pt x="193" y="171"/>
                  </a:lnTo>
                  <a:lnTo>
                    <a:pt x="193" y="170"/>
                  </a:lnTo>
                  <a:lnTo>
                    <a:pt x="192" y="170"/>
                  </a:lnTo>
                  <a:lnTo>
                    <a:pt x="190" y="170"/>
                  </a:lnTo>
                  <a:lnTo>
                    <a:pt x="189" y="170"/>
                  </a:lnTo>
                  <a:lnTo>
                    <a:pt x="188" y="170"/>
                  </a:lnTo>
                  <a:lnTo>
                    <a:pt x="188" y="168"/>
                  </a:lnTo>
                  <a:lnTo>
                    <a:pt x="186" y="168"/>
                  </a:lnTo>
                  <a:lnTo>
                    <a:pt x="186" y="167"/>
                  </a:lnTo>
                  <a:lnTo>
                    <a:pt x="186" y="166"/>
                  </a:lnTo>
                  <a:lnTo>
                    <a:pt x="188" y="166"/>
                  </a:lnTo>
                  <a:lnTo>
                    <a:pt x="189" y="166"/>
                  </a:lnTo>
                  <a:lnTo>
                    <a:pt x="189" y="165"/>
                  </a:lnTo>
                  <a:lnTo>
                    <a:pt x="189" y="163"/>
                  </a:lnTo>
                  <a:lnTo>
                    <a:pt x="190" y="163"/>
                  </a:lnTo>
                  <a:lnTo>
                    <a:pt x="190" y="165"/>
                  </a:lnTo>
                  <a:lnTo>
                    <a:pt x="190" y="166"/>
                  </a:lnTo>
                  <a:lnTo>
                    <a:pt x="192" y="166"/>
                  </a:lnTo>
                  <a:lnTo>
                    <a:pt x="193" y="166"/>
                  </a:lnTo>
                  <a:lnTo>
                    <a:pt x="194" y="166"/>
                  </a:lnTo>
                  <a:lnTo>
                    <a:pt x="194" y="165"/>
                  </a:lnTo>
                  <a:lnTo>
                    <a:pt x="194" y="163"/>
                  </a:lnTo>
                  <a:lnTo>
                    <a:pt x="194" y="162"/>
                  </a:lnTo>
                  <a:lnTo>
                    <a:pt x="193" y="162"/>
                  </a:lnTo>
                  <a:lnTo>
                    <a:pt x="193" y="161"/>
                  </a:lnTo>
                  <a:lnTo>
                    <a:pt x="194" y="161"/>
                  </a:lnTo>
                  <a:lnTo>
                    <a:pt x="194" y="159"/>
                  </a:lnTo>
                  <a:lnTo>
                    <a:pt x="194" y="158"/>
                  </a:lnTo>
                  <a:lnTo>
                    <a:pt x="194" y="157"/>
                  </a:lnTo>
                  <a:lnTo>
                    <a:pt x="195" y="157"/>
                  </a:lnTo>
                  <a:lnTo>
                    <a:pt x="195" y="156"/>
                  </a:lnTo>
                  <a:lnTo>
                    <a:pt x="194" y="156"/>
                  </a:lnTo>
                  <a:lnTo>
                    <a:pt x="194" y="156"/>
                  </a:lnTo>
                  <a:lnTo>
                    <a:pt x="193" y="156"/>
                  </a:lnTo>
                  <a:lnTo>
                    <a:pt x="193" y="156"/>
                  </a:lnTo>
                  <a:lnTo>
                    <a:pt x="192" y="156"/>
                  </a:lnTo>
                  <a:lnTo>
                    <a:pt x="192" y="156"/>
                  </a:lnTo>
                  <a:lnTo>
                    <a:pt x="193" y="156"/>
                  </a:lnTo>
                  <a:lnTo>
                    <a:pt x="193" y="154"/>
                  </a:lnTo>
                  <a:lnTo>
                    <a:pt x="193" y="153"/>
                  </a:lnTo>
                  <a:lnTo>
                    <a:pt x="194" y="153"/>
                  </a:lnTo>
                  <a:lnTo>
                    <a:pt x="194" y="154"/>
                  </a:lnTo>
                  <a:lnTo>
                    <a:pt x="195" y="154"/>
                  </a:lnTo>
                  <a:lnTo>
                    <a:pt x="197" y="154"/>
                  </a:lnTo>
                  <a:lnTo>
                    <a:pt x="198" y="154"/>
                  </a:lnTo>
                  <a:lnTo>
                    <a:pt x="198" y="156"/>
                  </a:lnTo>
                  <a:lnTo>
                    <a:pt x="199" y="156"/>
                  </a:lnTo>
                  <a:lnTo>
                    <a:pt x="198" y="156"/>
                  </a:lnTo>
                  <a:lnTo>
                    <a:pt x="199" y="156"/>
                  </a:lnTo>
                  <a:lnTo>
                    <a:pt x="199" y="157"/>
                  </a:lnTo>
                  <a:lnTo>
                    <a:pt x="198" y="157"/>
                  </a:lnTo>
                  <a:lnTo>
                    <a:pt x="198" y="156"/>
                  </a:lnTo>
                  <a:lnTo>
                    <a:pt x="197" y="156"/>
                  </a:lnTo>
                  <a:lnTo>
                    <a:pt x="197" y="157"/>
                  </a:lnTo>
                  <a:lnTo>
                    <a:pt x="195" y="157"/>
                  </a:lnTo>
                  <a:lnTo>
                    <a:pt x="195" y="158"/>
                  </a:lnTo>
                  <a:lnTo>
                    <a:pt x="195" y="159"/>
                  </a:lnTo>
                  <a:lnTo>
                    <a:pt x="195" y="161"/>
                  </a:lnTo>
                  <a:lnTo>
                    <a:pt x="194" y="161"/>
                  </a:lnTo>
                  <a:lnTo>
                    <a:pt x="194" y="162"/>
                  </a:lnTo>
                  <a:lnTo>
                    <a:pt x="195" y="162"/>
                  </a:lnTo>
                  <a:lnTo>
                    <a:pt x="195" y="163"/>
                  </a:lnTo>
                  <a:lnTo>
                    <a:pt x="197" y="163"/>
                  </a:lnTo>
                  <a:lnTo>
                    <a:pt x="198" y="163"/>
                  </a:lnTo>
                  <a:lnTo>
                    <a:pt x="198" y="165"/>
                  </a:lnTo>
                  <a:lnTo>
                    <a:pt x="199" y="165"/>
                  </a:lnTo>
                  <a:lnTo>
                    <a:pt x="199" y="163"/>
                  </a:lnTo>
                  <a:lnTo>
                    <a:pt x="201" y="163"/>
                  </a:lnTo>
                  <a:lnTo>
                    <a:pt x="202" y="163"/>
                  </a:lnTo>
                  <a:lnTo>
                    <a:pt x="202" y="165"/>
                  </a:lnTo>
                  <a:lnTo>
                    <a:pt x="203" y="165"/>
                  </a:lnTo>
                  <a:lnTo>
                    <a:pt x="203" y="166"/>
                  </a:lnTo>
                  <a:lnTo>
                    <a:pt x="203" y="167"/>
                  </a:lnTo>
                  <a:lnTo>
                    <a:pt x="205" y="167"/>
                  </a:lnTo>
                  <a:lnTo>
                    <a:pt x="205" y="166"/>
                  </a:lnTo>
                  <a:lnTo>
                    <a:pt x="206" y="166"/>
                  </a:lnTo>
                  <a:lnTo>
                    <a:pt x="207" y="166"/>
                  </a:lnTo>
                  <a:lnTo>
                    <a:pt x="207" y="165"/>
                  </a:lnTo>
                  <a:lnTo>
                    <a:pt x="208" y="165"/>
                  </a:lnTo>
                  <a:lnTo>
                    <a:pt x="208" y="166"/>
                  </a:lnTo>
                  <a:lnTo>
                    <a:pt x="207" y="166"/>
                  </a:lnTo>
                  <a:lnTo>
                    <a:pt x="207" y="167"/>
                  </a:lnTo>
                  <a:lnTo>
                    <a:pt x="208" y="167"/>
                  </a:lnTo>
                  <a:lnTo>
                    <a:pt x="207" y="168"/>
                  </a:lnTo>
                  <a:lnTo>
                    <a:pt x="207" y="170"/>
                  </a:lnTo>
                  <a:lnTo>
                    <a:pt x="208" y="170"/>
                  </a:lnTo>
                  <a:lnTo>
                    <a:pt x="208" y="171"/>
                  </a:lnTo>
                  <a:lnTo>
                    <a:pt x="210" y="171"/>
                  </a:lnTo>
                  <a:lnTo>
                    <a:pt x="210" y="172"/>
                  </a:lnTo>
                  <a:lnTo>
                    <a:pt x="210" y="174"/>
                  </a:lnTo>
                  <a:lnTo>
                    <a:pt x="211" y="174"/>
                  </a:lnTo>
                  <a:lnTo>
                    <a:pt x="211" y="175"/>
                  </a:lnTo>
                  <a:lnTo>
                    <a:pt x="212" y="175"/>
                  </a:lnTo>
                  <a:lnTo>
                    <a:pt x="212" y="174"/>
                  </a:lnTo>
                  <a:lnTo>
                    <a:pt x="212" y="172"/>
                  </a:lnTo>
                  <a:lnTo>
                    <a:pt x="214" y="174"/>
                  </a:lnTo>
                  <a:lnTo>
                    <a:pt x="215" y="174"/>
                  </a:lnTo>
                  <a:lnTo>
                    <a:pt x="215" y="172"/>
                  </a:lnTo>
                  <a:lnTo>
                    <a:pt x="215" y="171"/>
                  </a:lnTo>
                  <a:lnTo>
                    <a:pt x="216" y="171"/>
                  </a:lnTo>
                  <a:lnTo>
                    <a:pt x="216" y="172"/>
                  </a:lnTo>
                  <a:lnTo>
                    <a:pt x="217" y="172"/>
                  </a:lnTo>
                  <a:lnTo>
                    <a:pt x="217" y="171"/>
                  </a:lnTo>
                  <a:lnTo>
                    <a:pt x="217" y="171"/>
                  </a:lnTo>
                  <a:lnTo>
                    <a:pt x="219" y="171"/>
                  </a:lnTo>
                  <a:lnTo>
                    <a:pt x="220" y="171"/>
                  </a:lnTo>
                  <a:lnTo>
                    <a:pt x="221" y="171"/>
                  </a:lnTo>
                  <a:lnTo>
                    <a:pt x="221" y="172"/>
                  </a:lnTo>
                  <a:lnTo>
                    <a:pt x="223" y="172"/>
                  </a:lnTo>
                  <a:lnTo>
                    <a:pt x="223" y="174"/>
                  </a:lnTo>
                  <a:lnTo>
                    <a:pt x="224" y="174"/>
                  </a:lnTo>
                  <a:lnTo>
                    <a:pt x="224" y="175"/>
                  </a:lnTo>
                  <a:lnTo>
                    <a:pt x="223" y="175"/>
                  </a:lnTo>
                  <a:lnTo>
                    <a:pt x="223" y="176"/>
                  </a:lnTo>
                  <a:lnTo>
                    <a:pt x="224" y="176"/>
                  </a:lnTo>
                  <a:lnTo>
                    <a:pt x="224" y="177"/>
                  </a:lnTo>
                  <a:lnTo>
                    <a:pt x="224" y="179"/>
                  </a:lnTo>
                  <a:lnTo>
                    <a:pt x="224" y="180"/>
                  </a:lnTo>
                  <a:lnTo>
                    <a:pt x="224" y="181"/>
                  </a:lnTo>
                  <a:lnTo>
                    <a:pt x="225" y="181"/>
                  </a:lnTo>
                  <a:lnTo>
                    <a:pt x="225" y="183"/>
                  </a:lnTo>
                  <a:lnTo>
                    <a:pt x="225" y="184"/>
                  </a:lnTo>
                  <a:lnTo>
                    <a:pt x="225" y="185"/>
                  </a:lnTo>
                  <a:lnTo>
                    <a:pt x="225" y="186"/>
                  </a:lnTo>
                  <a:lnTo>
                    <a:pt x="226" y="186"/>
                  </a:lnTo>
                  <a:lnTo>
                    <a:pt x="226" y="186"/>
                  </a:lnTo>
                  <a:lnTo>
                    <a:pt x="226" y="188"/>
                  </a:lnTo>
                  <a:lnTo>
                    <a:pt x="226" y="189"/>
                  </a:lnTo>
                  <a:lnTo>
                    <a:pt x="226" y="190"/>
                  </a:lnTo>
                  <a:lnTo>
                    <a:pt x="226" y="192"/>
                  </a:lnTo>
                  <a:lnTo>
                    <a:pt x="228" y="192"/>
                  </a:lnTo>
                  <a:lnTo>
                    <a:pt x="228" y="190"/>
                  </a:lnTo>
                  <a:lnTo>
                    <a:pt x="229" y="190"/>
                  </a:lnTo>
                  <a:lnTo>
                    <a:pt x="229" y="192"/>
                  </a:lnTo>
                  <a:lnTo>
                    <a:pt x="228" y="192"/>
                  </a:lnTo>
                  <a:lnTo>
                    <a:pt x="228" y="193"/>
                  </a:lnTo>
                  <a:lnTo>
                    <a:pt x="228" y="194"/>
                  </a:lnTo>
                  <a:lnTo>
                    <a:pt x="229" y="194"/>
                  </a:lnTo>
                  <a:lnTo>
                    <a:pt x="229" y="195"/>
                  </a:lnTo>
                  <a:lnTo>
                    <a:pt x="230" y="195"/>
                  </a:lnTo>
                  <a:lnTo>
                    <a:pt x="230" y="194"/>
                  </a:lnTo>
                  <a:lnTo>
                    <a:pt x="230" y="193"/>
                  </a:lnTo>
                  <a:lnTo>
                    <a:pt x="230" y="192"/>
                  </a:lnTo>
                  <a:lnTo>
                    <a:pt x="230" y="190"/>
                  </a:lnTo>
                  <a:lnTo>
                    <a:pt x="230" y="189"/>
                  </a:lnTo>
                  <a:lnTo>
                    <a:pt x="230" y="188"/>
                  </a:lnTo>
                  <a:lnTo>
                    <a:pt x="232" y="188"/>
                  </a:lnTo>
                  <a:lnTo>
                    <a:pt x="232" y="186"/>
                  </a:lnTo>
                  <a:lnTo>
                    <a:pt x="233" y="186"/>
                  </a:lnTo>
                  <a:lnTo>
                    <a:pt x="234" y="186"/>
                  </a:lnTo>
                  <a:lnTo>
                    <a:pt x="234" y="188"/>
                  </a:lnTo>
                  <a:lnTo>
                    <a:pt x="234" y="189"/>
                  </a:lnTo>
                  <a:lnTo>
                    <a:pt x="234" y="190"/>
                  </a:lnTo>
                  <a:lnTo>
                    <a:pt x="235" y="190"/>
                  </a:lnTo>
                  <a:lnTo>
                    <a:pt x="235" y="189"/>
                  </a:lnTo>
                  <a:lnTo>
                    <a:pt x="237" y="189"/>
                  </a:lnTo>
                  <a:lnTo>
                    <a:pt x="237" y="190"/>
                  </a:lnTo>
                  <a:lnTo>
                    <a:pt x="238" y="190"/>
                  </a:lnTo>
                  <a:lnTo>
                    <a:pt x="238" y="189"/>
                  </a:lnTo>
                  <a:lnTo>
                    <a:pt x="239" y="189"/>
                  </a:lnTo>
                  <a:lnTo>
                    <a:pt x="241" y="189"/>
                  </a:lnTo>
                  <a:lnTo>
                    <a:pt x="242" y="189"/>
                  </a:lnTo>
                  <a:lnTo>
                    <a:pt x="242" y="188"/>
                  </a:lnTo>
                  <a:lnTo>
                    <a:pt x="243" y="188"/>
                  </a:lnTo>
                  <a:lnTo>
                    <a:pt x="243" y="189"/>
                  </a:lnTo>
                  <a:lnTo>
                    <a:pt x="242" y="189"/>
                  </a:lnTo>
                  <a:lnTo>
                    <a:pt x="242" y="190"/>
                  </a:lnTo>
                  <a:lnTo>
                    <a:pt x="241" y="190"/>
                  </a:lnTo>
                  <a:lnTo>
                    <a:pt x="239" y="190"/>
                  </a:lnTo>
                  <a:lnTo>
                    <a:pt x="239" y="192"/>
                  </a:lnTo>
                  <a:lnTo>
                    <a:pt x="241" y="192"/>
                  </a:lnTo>
                  <a:lnTo>
                    <a:pt x="242" y="192"/>
                  </a:lnTo>
                  <a:lnTo>
                    <a:pt x="243" y="192"/>
                  </a:lnTo>
                  <a:lnTo>
                    <a:pt x="244" y="192"/>
                  </a:lnTo>
                  <a:lnTo>
                    <a:pt x="244" y="193"/>
                  </a:lnTo>
                  <a:lnTo>
                    <a:pt x="244" y="194"/>
                  </a:lnTo>
                  <a:lnTo>
                    <a:pt x="244" y="195"/>
                  </a:lnTo>
                  <a:lnTo>
                    <a:pt x="243" y="195"/>
                  </a:lnTo>
                  <a:lnTo>
                    <a:pt x="243" y="194"/>
                  </a:lnTo>
                  <a:lnTo>
                    <a:pt x="242" y="194"/>
                  </a:lnTo>
                  <a:lnTo>
                    <a:pt x="242" y="195"/>
                  </a:lnTo>
                  <a:lnTo>
                    <a:pt x="241" y="195"/>
                  </a:lnTo>
                  <a:lnTo>
                    <a:pt x="241" y="197"/>
                  </a:lnTo>
                  <a:lnTo>
                    <a:pt x="239" y="197"/>
                  </a:lnTo>
                  <a:lnTo>
                    <a:pt x="238" y="197"/>
                  </a:lnTo>
                  <a:lnTo>
                    <a:pt x="238" y="198"/>
                  </a:lnTo>
                  <a:lnTo>
                    <a:pt x="239" y="198"/>
                  </a:lnTo>
                  <a:lnTo>
                    <a:pt x="239" y="199"/>
                  </a:lnTo>
                  <a:lnTo>
                    <a:pt x="241" y="199"/>
                  </a:lnTo>
                  <a:lnTo>
                    <a:pt x="242" y="199"/>
                  </a:lnTo>
                  <a:lnTo>
                    <a:pt x="243" y="199"/>
                  </a:lnTo>
                  <a:lnTo>
                    <a:pt x="244" y="199"/>
                  </a:lnTo>
                  <a:lnTo>
                    <a:pt x="244" y="201"/>
                  </a:lnTo>
                  <a:lnTo>
                    <a:pt x="246" y="201"/>
                  </a:lnTo>
                  <a:lnTo>
                    <a:pt x="247" y="201"/>
                  </a:lnTo>
                  <a:lnTo>
                    <a:pt x="248" y="201"/>
                  </a:lnTo>
                  <a:lnTo>
                    <a:pt x="248" y="199"/>
                  </a:lnTo>
                  <a:lnTo>
                    <a:pt x="248" y="198"/>
                  </a:lnTo>
                  <a:lnTo>
                    <a:pt x="248" y="197"/>
                  </a:lnTo>
                  <a:lnTo>
                    <a:pt x="248" y="197"/>
                  </a:lnTo>
                  <a:lnTo>
                    <a:pt x="250" y="197"/>
                  </a:lnTo>
                  <a:lnTo>
                    <a:pt x="250" y="198"/>
                  </a:lnTo>
                  <a:lnTo>
                    <a:pt x="248" y="198"/>
                  </a:lnTo>
                  <a:lnTo>
                    <a:pt x="248" y="199"/>
                  </a:lnTo>
                  <a:lnTo>
                    <a:pt x="248" y="201"/>
                  </a:lnTo>
                  <a:lnTo>
                    <a:pt x="248" y="202"/>
                  </a:lnTo>
                  <a:lnTo>
                    <a:pt x="250" y="202"/>
                  </a:lnTo>
                  <a:lnTo>
                    <a:pt x="251" y="202"/>
                  </a:lnTo>
                  <a:lnTo>
                    <a:pt x="251" y="203"/>
                  </a:lnTo>
                  <a:lnTo>
                    <a:pt x="252" y="203"/>
                  </a:lnTo>
                  <a:lnTo>
                    <a:pt x="252" y="204"/>
                  </a:lnTo>
                  <a:lnTo>
                    <a:pt x="253" y="204"/>
                  </a:lnTo>
                  <a:lnTo>
                    <a:pt x="255" y="206"/>
                  </a:lnTo>
                  <a:lnTo>
                    <a:pt x="255" y="207"/>
                  </a:lnTo>
                  <a:lnTo>
                    <a:pt x="256" y="207"/>
                  </a:lnTo>
                  <a:lnTo>
                    <a:pt x="257" y="207"/>
                  </a:lnTo>
                  <a:lnTo>
                    <a:pt x="257" y="206"/>
                  </a:lnTo>
                  <a:lnTo>
                    <a:pt x="259" y="206"/>
                  </a:lnTo>
                  <a:lnTo>
                    <a:pt x="260" y="206"/>
                  </a:lnTo>
                  <a:lnTo>
                    <a:pt x="260" y="207"/>
                  </a:lnTo>
                  <a:lnTo>
                    <a:pt x="261" y="207"/>
                  </a:lnTo>
                  <a:lnTo>
                    <a:pt x="262" y="207"/>
                  </a:lnTo>
                  <a:lnTo>
                    <a:pt x="264" y="207"/>
                  </a:lnTo>
                  <a:lnTo>
                    <a:pt x="264" y="208"/>
                  </a:lnTo>
                  <a:lnTo>
                    <a:pt x="265" y="208"/>
                  </a:lnTo>
                  <a:lnTo>
                    <a:pt x="265" y="210"/>
                  </a:lnTo>
                  <a:lnTo>
                    <a:pt x="266" y="210"/>
                  </a:lnTo>
                  <a:lnTo>
                    <a:pt x="268" y="210"/>
                  </a:lnTo>
                  <a:lnTo>
                    <a:pt x="269" y="210"/>
                  </a:lnTo>
                  <a:lnTo>
                    <a:pt x="269" y="211"/>
                  </a:lnTo>
                  <a:lnTo>
                    <a:pt x="270" y="211"/>
                  </a:lnTo>
                  <a:lnTo>
                    <a:pt x="271" y="211"/>
                  </a:lnTo>
                  <a:lnTo>
                    <a:pt x="271" y="212"/>
                  </a:lnTo>
                  <a:lnTo>
                    <a:pt x="273" y="212"/>
                  </a:lnTo>
                  <a:lnTo>
                    <a:pt x="273" y="214"/>
                  </a:lnTo>
                  <a:lnTo>
                    <a:pt x="273" y="215"/>
                  </a:lnTo>
                  <a:lnTo>
                    <a:pt x="274" y="215"/>
                  </a:lnTo>
                  <a:lnTo>
                    <a:pt x="274" y="216"/>
                  </a:lnTo>
                  <a:lnTo>
                    <a:pt x="274" y="217"/>
                  </a:lnTo>
                  <a:lnTo>
                    <a:pt x="274" y="217"/>
                  </a:lnTo>
                  <a:lnTo>
                    <a:pt x="275" y="217"/>
                  </a:lnTo>
                  <a:lnTo>
                    <a:pt x="275" y="219"/>
                  </a:lnTo>
                  <a:lnTo>
                    <a:pt x="274" y="219"/>
                  </a:lnTo>
                  <a:lnTo>
                    <a:pt x="274" y="220"/>
                  </a:lnTo>
                  <a:lnTo>
                    <a:pt x="273" y="220"/>
                  </a:lnTo>
                  <a:lnTo>
                    <a:pt x="271" y="220"/>
                  </a:lnTo>
                  <a:lnTo>
                    <a:pt x="271" y="221"/>
                  </a:lnTo>
                  <a:lnTo>
                    <a:pt x="271" y="223"/>
                  </a:lnTo>
                  <a:lnTo>
                    <a:pt x="270" y="223"/>
                  </a:lnTo>
                  <a:lnTo>
                    <a:pt x="270" y="224"/>
                  </a:lnTo>
                  <a:lnTo>
                    <a:pt x="269" y="224"/>
                  </a:lnTo>
                  <a:lnTo>
                    <a:pt x="269" y="225"/>
                  </a:lnTo>
                  <a:lnTo>
                    <a:pt x="269" y="226"/>
                  </a:lnTo>
                  <a:lnTo>
                    <a:pt x="268" y="226"/>
                  </a:lnTo>
                  <a:lnTo>
                    <a:pt x="266" y="226"/>
                  </a:lnTo>
                  <a:lnTo>
                    <a:pt x="266" y="225"/>
                  </a:lnTo>
                  <a:lnTo>
                    <a:pt x="265" y="225"/>
                  </a:lnTo>
                  <a:lnTo>
                    <a:pt x="264" y="225"/>
                  </a:lnTo>
                  <a:lnTo>
                    <a:pt x="262" y="225"/>
                  </a:lnTo>
                  <a:lnTo>
                    <a:pt x="262" y="224"/>
                  </a:lnTo>
                  <a:lnTo>
                    <a:pt x="261" y="224"/>
                  </a:lnTo>
                  <a:lnTo>
                    <a:pt x="260" y="224"/>
                  </a:lnTo>
                  <a:lnTo>
                    <a:pt x="260" y="225"/>
                  </a:lnTo>
                  <a:lnTo>
                    <a:pt x="259" y="225"/>
                  </a:lnTo>
                  <a:lnTo>
                    <a:pt x="259" y="226"/>
                  </a:lnTo>
                  <a:lnTo>
                    <a:pt x="257" y="226"/>
                  </a:lnTo>
                  <a:lnTo>
                    <a:pt x="256" y="226"/>
                  </a:lnTo>
                  <a:lnTo>
                    <a:pt x="256" y="228"/>
                  </a:lnTo>
                  <a:lnTo>
                    <a:pt x="256" y="229"/>
                  </a:lnTo>
                  <a:lnTo>
                    <a:pt x="256" y="230"/>
                  </a:lnTo>
                  <a:lnTo>
                    <a:pt x="256" y="232"/>
                  </a:lnTo>
                  <a:lnTo>
                    <a:pt x="256" y="233"/>
                  </a:lnTo>
                  <a:lnTo>
                    <a:pt x="257" y="233"/>
                  </a:lnTo>
                  <a:lnTo>
                    <a:pt x="257" y="234"/>
                  </a:lnTo>
                  <a:lnTo>
                    <a:pt x="257" y="235"/>
                  </a:lnTo>
                  <a:lnTo>
                    <a:pt x="259" y="235"/>
                  </a:lnTo>
                  <a:lnTo>
                    <a:pt x="260" y="235"/>
                  </a:lnTo>
                  <a:lnTo>
                    <a:pt x="260" y="237"/>
                  </a:lnTo>
                  <a:lnTo>
                    <a:pt x="260" y="238"/>
                  </a:lnTo>
                  <a:lnTo>
                    <a:pt x="260" y="239"/>
                  </a:lnTo>
                  <a:lnTo>
                    <a:pt x="260" y="241"/>
                  </a:lnTo>
                  <a:lnTo>
                    <a:pt x="259" y="241"/>
                  </a:lnTo>
                  <a:lnTo>
                    <a:pt x="259" y="242"/>
                  </a:lnTo>
                  <a:lnTo>
                    <a:pt x="259" y="243"/>
                  </a:lnTo>
                  <a:lnTo>
                    <a:pt x="259" y="244"/>
                  </a:lnTo>
                  <a:lnTo>
                    <a:pt x="259" y="246"/>
                  </a:lnTo>
                  <a:lnTo>
                    <a:pt x="260" y="246"/>
                  </a:lnTo>
                  <a:lnTo>
                    <a:pt x="261" y="246"/>
                  </a:lnTo>
                  <a:lnTo>
                    <a:pt x="262" y="246"/>
                  </a:lnTo>
                  <a:lnTo>
                    <a:pt x="264" y="246"/>
                  </a:lnTo>
                  <a:lnTo>
                    <a:pt x="265" y="246"/>
                  </a:lnTo>
                  <a:lnTo>
                    <a:pt x="265" y="244"/>
                  </a:lnTo>
                  <a:lnTo>
                    <a:pt x="266" y="244"/>
                  </a:lnTo>
                  <a:lnTo>
                    <a:pt x="266" y="243"/>
                  </a:lnTo>
                  <a:lnTo>
                    <a:pt x="268" y="243"/>
                  </a:lnTo>
                  <a:lnTo>
                    <a:pt x="268" y="242"/>
                  </a:lnTo>
                  <a:lnTo>
                    <a:pt x="268" y="241"/>
                  </a:lnTo>
                  <a:lnTo>
                    <a:pt x="269" y="241"/>
                  </a:lnTo>
                  <a:lnTo>
                    <a:pt x="269" y="239"/>
                  </a:lnTo>
                  <a:lnTo>
                    <a:pt x="270" y="239"/>
                  </a:lnTo>
                  <a:lnTo>
                    <a:pt x="270" y="238"/>
                  </a:lnTo>
                  <a:lnTo>
                    <a:pt x="271" y="238"/>
                  </a:lnTo>
                  <a:lnTo>
                    <a:pt x="271" y="237"/>
                  </a:lnTo>
                  <a:lnTo>
                    <a:pt x="271" y="235"/>
                  </a:lnTo>
                  <a:lnTo>
                    <a:pt x="273" y="235"/>
                  </a:lnTo>
                  <a:lnTo>
                    <a:pt x="273" y="234"/>
                  </a:lnTo>
                  <a:lnTo>
                    <a:pt x="274" y="234"/>
                  </a:lnTo>
                  <a:lnTo>
                    <a:pt x="274" y="233"/>
                  </a:lnTo>
                  <a:lnTo>
                    <a:pt x="275" y="233"/>
                  </a:lnTo>
                  <a:lnTo>
                    <a:pt x="275" y="232"/>
                  </a:lnTo>
                  <a:lnTo>
                    <a:pt x="277" y="232"/>
                  </a:lnTo>
                  <a:lnTo>
                    <a:pt x="277" y="230"/>
                  </a:lnTo>
                  <a:lnTo>
                    <a:pt x="278" y="230"/>
                  </a:lnTo>
                  <a:lnTo>
                    <a:pt x="278" y="229"/>
                  </a:lnTo>
                  <a:lnTo>
                    <a:pt x="278" y="228"/>
                  </a:lnTo>
                  <a:lnTo>
                    <a:pt x="278" y="226"/>
                  </a:lnTo>
                  <a:lnTo>
                    <a:pt x="277" y="226"/>
                  </a:lnTo>
                  <a:lnTo>
                    <a:pt x="277" y="225"/>
                  </a:lnTo>
                  <a:lnTo>
                    <a:pt x="275" y="225"/>
                  </a:lnTo>
                  <a:lnTo>
                    <a:pt x="275" y="224"/>
                  </a:lnTo>
                  <a:lnTo>
                    <a:pt x="277" y="224"/>
                  </a:lnTo>
                  <a:lnTo>
                    <a:pt x="277" y="223"/>
                  </a:lnTo>
                  <a:lnTo>
                    <a:pt x="278" y="223"/>
                  </a:lnTo>
                  <a:lnTo>
                    <a:pt x="279" y="223"/>
                  </a:lnTo>
                  <a:lnTo>
                    <a:pt x="279" y="224"/>
                  </a:lnTo>
                  <a:lnTo>
                    <a:pt x="279" y="224"/>
                  </a:lnTo>
                  <a:lnTo>
                    <a:pt x="279" y="225"/>
                  </a:lnTo>
                  <a:lnTo>
                    <a:pt x="280" y="225"/>
                  </a:lnTo>
                  <a:lnTo>
                    <a:pt x="280" y="226"/>
                  </a:lnTo>
                  <a:lnTo>
                    <a:pt x="282" y="226"/>
                  </a:lnTo>
                  <a:lnTo>
                    <a:pt x="283" y="226"/>
                  </a:lnTo>
                  <a:lnTo>
                    <a:pt x="283" y="228"/>
                  </a:lnTo>
                  <a:lnTo>
                    <a:pt x="284" y="228"/>
                  </a:lnTo>
                  <a:lnTo>
                    <a:pt x="286" y="228"/>
                  </a:lnTo>
                  <a:lnTo>
                    <a:pt x="286" y="226"/>
                  </a:lnTo>
                  <a:lnTo>
                    <a:pt x="286" y="225"/>
                  </a:lnTo>
                  <a:lnTo>
                    <a:pt x="286" y="224"/>
                  </a:lnTo>
                  <a:lnTo>
                    <a:pt x="284" y="224"/>
                  </a:lnTo>
                  <a:lnTo>
                    <a:pt x="284" y="223"/>
                  </a:lnTo>
                  <a:lnTo>
                    <a:pt x="284" y="221"/>
                  </a:lnTo>
                  <a:lnTo>
                    <a:pt x="284" y="220"/>
                  </a:lnTo>
                  <a:lnTo>
                    <a:pt x="286" y="220"/>
                  </a:lnTo>
                  <a:lnTo>
                    <a:pt x="286" y="219"/>
                  </a:lnTo>
                  <a:lnTo>
                    <a:pt x="286" y="217"/>
                  </a:lnTo>
                  <a:lnTo>
                    <a:pt x="287" y="217"/>
                  </a:lnTo>
                  <a:lnTo>
                    <a:pt x="287" y="217"/>
                  </a:lnTo>
                  <a:lnTo>
                    <a:pt x="288" y="217"/>
                  </a:lnTo>
                  <a:lnTo>
                    <a:pt x="289" y="217"/>
                  </a:lnTo>
                  <a:lnTo>
                    <a:pt x="291" y="217"/>
                  </a:lnTo>
                  <a:lnTo>
                    <a:pt x="291" y="217"/>
                  </a:lnTo>
                  <a:lnTo>
                    <a:pt x="292" y="217"/>
                  </a:lnTo>
                  <a:lnTo>
                    <a:pt x="292" y="219"/>
                  </a:lnTo>
                  <a:lnTo>
                    <a:pt x="291" y="219"/>
                  </a:lnTo>
                  <a:lnTo>
                    <a:pt x="291" y="220"/>
                  </a:lnTo>
                  <a:lnTo>
                    <a:pt x="289" y="220"/>
                  </a:lnTo>
                  <a:lnTo>
                    <a:pt x="288" y="220"/>
                  </a:lnTo>
                  <a:lnTo>
                    <a:pt x="287" y="220"/>
                  </a:lnTo>
                  <a:lnTo>
                    <a:pt x="287" y="221"/>
                  </a:lnTo>
                  <a:lnTo>
                    <a:pt x="287" y="223"/>
                  </a:lnTo>
                  <a:lnTo>
                    <a:pt x="288" y="223"/>
                  </a:lnTo>
                  <a:lnTo>
                    <a:pt x="288" y="224"/>
                  </a:lnTo>
                  <a:lnTo>
                    <a:pt x="289" y="224"/>
                  </a:lnTo>
                  <a:lnTo>
                    <a:pt x="291" y="224"/>
                  </a:lnTo>
                  <a:lnTo>
                    <a:pt x="292" y="224"/>
                  </a:lnTo>
                  <a:lnTo>
                    <a:pt x="292" y="223"/>
                  </a:lnTo>
                  <a:lnTo>
                    <a:pt x="293" y="223"/>
                  </a:lnTo>
                  <a:lnTo>
                    <a:pt x="293" y="224"/>
                  </a:lnTo>
                  <a:lnTo>
                    <a:pt x="293" y="225"/>
                  </a:lnTo>
                  <a:lnTo>
                    <a:pt x="293" y="226"/>
                  </a:lnTo>
                  <a:lnTo>
                    <a:pt x="293" y="228"/>
                  </a:lnTo>
                  <a:lnTo>
                    <a:pt x="292" y="228"/>
                  </a:lnTo>
                  <a:lnTo>
                    <a:pt x="292" y="229"/>
                  </a:lnTo>
                  <a:lnTo>
                    <a:pt x="291" y="229"/>
                  </a:lnTo>
                  <a:lnTo>
                    <a:pt x="291" y="230"/>
                  </a:lnTo>
                  <a:lnTo>
                    <a:pt x="289" y="230"/>
                  </a:lnTo>
                  <a:lnTo>
                    <a:pt x="289" y="232"/>
                  </a:lnTo>
                  <a:lnTo>
                    <a:pt x="291" y="232"/>
                  </a:lnTo>
                  <a:lnTo>
                    <a:pt x="292" y="232"/>
                  </a:lnTo>
                  <a:lnTo>
                    <a:pt x="293" y="232"/>
                  </a:lnTo>
                  <a:lnTo>
                    <a:pt x="295" y="232"/>
                  </a:lnTo>
                  <a:lnTo>
                    <a:pt x="295" y="230"/>
                  </a:lnTo>
                  <a:lnTo>
                    <a:pt x="296" y="230"/>
                  </a:lnTo>
                  <a:lnTo>
                    <a:pt x="296" y="229"/>
                  </a:lnTo>
                  <a:lnTo>
                    <a:pt x="295" y="229"/>
                  </a:lnTo>
                  <a:lnTo>
                    <a:pt x="295" y="228"/>
                  </a:lnTo>
                  <a:lnTo>
                    <a:pt x="296" y="228"/>
                  </a:lnTo>
                  <a:lnTo>
                    <a:pt x="297" y="228"/>
                  </a:lnTo>
                  <a:lnTo>
                    <a:pt x="297" y="229"/>
                  </a:lnTo>
                  <a:lnTo>
                    <a:pt x="297" y="230"/>
                  </a:lnTo>
                  <a:lnTo>
                    <a:pt x="296" y="230"/>
                  </a:lnTo>
                  <a:lnTo>
                    <a:pt x="296" y="232"/>
                  </a:lnTo>
                  <a:lnTo>
                    <a:pt x="295" y="232"/>
                  </a:lnTo>
                  <a:lnTo>
                    <a:pt x="295" y="233"/>
                  </a:lnTo>
                  <a:lnTo>
                    <a:pt x="295" y="234"/>
                  </a:lnTo>
                  <a:lnTo>
                    <a:pt x="296" y="234"/>
                  </a:lnTo>
                  <a:lnTo>
                    <a:pt x="297" y="234"/>
                  </a:lnTo>
                  <a:lnTo>
                    <a:pt x="297" y="235"/>
                  </a:lnTo>
                  <a:lnTo>
                    <a:pt x="298" y="235"/>
                  </a:lnTo>
                  <a:lnTo>
                    <a:pt x="300" y="235"/>
                  </a:lnTo>
                  <a:lnTo>
                    <a:pt x="300" y="237"/>
                  </a:lnTo>
                  <a:lnTo>
                    <a:pt x="301" y="237"/>
                  </a:lnTo>
                  <a:lnTo>
                    <a:pt x="301" y="238"/>
                  </a:lnTo>
                  <a:lnTo>
                    <a:pt x="300" y="238"/>
                  </a:lnTo>
                  <a:lnTo>
                    <a:pt x="300" y="239"/>
                  </a:lnTo>
                  <a:lnTo>
                    <a:pt x="301" y="239"/>
                  </a:lnTo>
                  <a:lnTo>
                    <a:pt x="301" y="241"/>
                  </a:lnTo>
                  <a:lnTo>
                    <a:pt x="302" y="241"/>
                  </a:lnTo>
                  <a:lnTo>
                    <a:pt x="302" y="239"/>
                  </a:lnTo>
                  <a:lnTo>
                    <a:pt x="304" y="239"/>
                  </a:lnTo>
                  <a:lnTo>
                    <a:pt x="304" y="241"/>
                  </a:lnTo>
                  <a:lnTo>
                    <a:pt x="304" y="242"/>
                  </a:lnTo>
                  <a:lnTo>
                    <a:pt x="305" y="242"/>
                  </a:lnTo>
                  <a:lnTo>
                    <a:pt x="306" y="242"/>
                  </a:lnTo>
                  <a:lnTo>
                    <a:pt x="307" y="242"/>
                  </a:lnTo>
                  <a:lnTo>
                    <a:pt x="307" y="243"/>
                  </a:lnTo>
                  <a:lnTo>
                    <a:pt x="309" y="243"/>
                  </a:lnTo>
                  <a:lnTo>
                    <a:pt x="309" y="242"/>
                  </a:lnTo>
                  <a:lnTo>
                    <a:pt x="310" y="242"/>
                  </a:lnTo>
                  <a:lnTo>
                    <a:pt x="310" y="241"/>
                  </a:lnTo>
                  <a:lnTo>
                    <a:pt x="310" y="241"/>
                  </a:lnTo>
                  <a:lnTo>
                    <a:pt x="310" y="242"/>
                  </a:lnTo>
                  <a:lnTo>
                    <a:pt x="311" y="242"/>
                  </a:lnTo>
                  <a:lnTo>
                    <a:pt x="311" y="241"/>
                  </a:lnTo>
                  <a:lnTo>
                    <a:pt x="313" y="241"/>
                  </a:lnTo>
                  <a:lnTo>
                    <a:pt x="313" y="239"/>
                  </a:lnTo>
                  <a:lnTo>
                    <a:pt x="313" y="238"/>
                  </a:lnTo>
                  <a:lnTo>
                    <a:pt x="311" y="238"/>
                  </a:lnTo>
                  <a:lnTo>
                    <a:pt x="310" y="238"/>
                  </a:lnTo>
                  <a:lnTo>
                    <a:pt x="310" y="237"/>
                  </a:lnTo>
                  <a:lnTo>
                    <a:pt x="310" y="237"/>
                  </a:lnTo>
                  <a:lnTo>
                    <a:pt x="310" y="235"/>
                  </a:lnTo>
                  <a:lnTo>
                    <a:pt x="309" y="235"/>
                  </a:lnTo>
                  <a:lnTo>
                    <a:pt x="309" y="234"/>
                  </a:lnTo>
                  <a:lnTo>
                    <a:pt x="309" y="233"/>
                  </a:lnTo>
                  <a:lnTo>
                    <a:pt x="307" y="233"/>
                  </a:lnTo>
                  <a:lnTo>
                    <a:pt x="306" y="233"/>
                  </a:lnTo>
                  <a:lnTo>
                    <a:pt x="306" y="232"/>
                  </a:lnTo>
                  <a:lnTo>
                    <a:pt x="305" y="232"/>
                  </a:lnTo>
                  <a:lnTo>
                    <a:pt x="305" y="230"/>
                  </a:lnTo>
                  <a:lnTo>
                    <a:pt x="306" y="230"/>
                  </a:lnTo>
                  <a:lnTo>
                    <a:pt x="307" y="230"/>
                  </a:lnTo>
                  <a:lnTo>
                    <a:pt x="309" y="230"/>
                  </a:lnTo>
                  <a:lnTo>
                    <a:pt x="309" y="232"/>
                  </a:lnTo>
                  <a:lnTo>
                    <a:pt x="310" y="232"/>
                  </a:lnTo>
                  <a:lnTo>
                    <a:pt x="310" y="230"/>
                  </a:lnTo>
                  <a:lnTo>
                    <a:pt x="310" y="230"/>
                  </a:lnTo>
                  <a:lnTo>
                    <a:pt x="311" y="230"/>
                  </a:lnTo>
                  <a:lnTo>
                    <a:pt x="311" y="232"/>
                  </a:lnTo>
                  <a:lnTo>
                    <a:pt x="313" y="232"/>
                  </a:lnTo>
                  <a:lnTo>
                    <a:pt x="313" y="233"/>
                  </a:lnTo>
                  <a:lnTo>
                    <a:pt x="314" y="233"/>
                  </a:lnTo>
                  <a:lnTo>
                    <a:pt x="314" y="232"/>
                  </a:lnTo>
                  <a:lnTo>
                    <a:pt x="315" y="232"/>
                  </a:lnTo>
                  <a:lnTo>
                    <a:pt x="315" y="233"/>
                  </a:lnTo>
                  <a:lnTo>
                    <a:pt x="314" y="233"/>
                  </a:lnTo>
                  <a:lnTo>
                    <a:pt x="314" y="234"/>
                  </a:lnTo>
                  <a:lnTo>
                    <a:pt x="315" y="234"/>
                  </a:lnTo>
                  <a:lnTo>
                    <a:pt x="315" y="235"/>
                  </a:lnTo>
                  <a:lnTo>
                    <a:pt x="315" y="237"/>
                  </a:lnTo>
                  <a:lnTo>
                    <a:pt x="314" y="237"/>
                  </a:lnTo>
                  <a:lnTo>
                    <a:pt x="314" y="238"/>
                  </a:lnTo>
                  <a:lnTo>
                    <a:pt x="315" y="238"/>
                  </a:lnTo>
                  <a:lnTo>
                    <a:pt x="316" y="239"/>
                  </a:lnTo>
                  <a:lnTo>
                    <a:pt x="315" y="239"/>
                  </a:lnTo>
                  <a:lnTo>
                    <a:pt x="314" y="239"/>
                  </a:lnTo>
                  <a:lnTo>
                    <a:pt x="314" y="241"/>
                  </a:lnTo>
                  <a:lnTo>
                    <a:pt x="314" y="242"/>
                  </a:lnTo>
                  <a:lnTo>
                    <a:pt x="314" y="243"/>
                  </a:lnTo>
                  <a:lnTo>
                    <a:pt x="314" y="244"/>
                  </a:lnTo>
                  <a:lnTo>
                    <a:pt x="314" y="246"/>
                  </a:lnTo>
                  <a:lnTo>
                    <a:pt x="313" y="246"/>
                  </a:lnTo>
                  <a:lnTo>
                    <a:pt x="313" y="247"/>
                  </a:lnTo>
                  <a:lnTo>
                    <a:pt x="314" y="247"/>
                  </a:lnTo>
                  <a:lnTo>
                    <a:pt x="315" y="247"/>
                  </a:lnTo>
                  <a:lnTo>
                    <a:pt x="315" y="248"/>
                  </a:lnTo>
                  <a:lnTo>
                    <a:pt x="316" y="248"/>
                  </a:lnTo>
                  <a:lnTo>
                    <a:pt x="316" y="248"/>
                  </a:lnTo>
                  <a:lnTo>
                    <a:pt x="318" y="248"/>
                  </a:lnTo>
                  <a:lnTo>
                    <a:pt x="318" y="250"/>
                  </a:lnTo>
                  <a:lnTo>
                    <a:pt x="319" y="250"/>
                  </a:lnTo>
                  <a:lnTo>
                    <a:pt x="320" y="250"/>
                  </a:lnTo>
                  <a:lnTo>
                    <a:pt x="320" y="248"/>
                  </a:lnTo>
                  <a:lnTo>
                    <a:pt x="322" y="248"/>
                  </a:lnTo>
                  <a:lnTo>
                    <a:pt x="323" y="248"/>
                  </a:lnTo>
                  <a:lnTo>
                    <a:pt x="323" y="250"/>
                  </a:lnTo>
                  <a:lnTo>
                    <a:pt x="324" y="250"/>
                  </a:lnTo>
                  <a:lnTo>
                    <a:pt x="325" y="250"/>
                  </a:lnTo>
                  <a:lnTo>
                    <a:pt x="327" y="250"/>
                  </a:lnTo>
                  <a:lnTo>
                    <a:pt x="328" y="250"/>
                  </a:lnTo>
                  <a:lnTo>
                    <a:pt x="328" y="248"/>
                  </a:lnTo>
                  <a:lnTo>
                    <a:pt x="329" y="248"/>
                  </a:lnTo>
                  <a:lnTo>
                    <a:pt x="331" y="248"/>
                  </a:lnTo>
                  <a:lnTo>
                    <a:pt x="331" y="250"/>
                  </a:lnTo>
                  <a:lnTo>
                    <a:pt x="332" y="250"/>
                  </a:lnTo>
                  <a:lnTo>
                    <a:pt x="332" y="251"/>
                  </a:lnTo>
                  <a:lnTo>
                    <a:pt x="333" y="251"/>
                  </a:lnTo>
                  <a:lnTo>
                    <a:pt x="333" y="250"/>
                  </a:lnTo>
                  <a:lnTo>
                    <a:pt x="334" y="250"/>
                  </a:lnTo>
                  <a:lnTo>
                    <a:pt x="334" y="251"/>
                  </a:lnTo>
                  <a:lnTo>
                    <a:pt x="336" y="251"/>
                  </a:lnTo>
                  <a:lnTo>
                    <a:pt x="336" y="252"/>
                  </a:lnTo>
                  <a:lnTo>
                    <a:pt x="336" y="253"/>
                  </a:lnTo>
                  <a:lnTo>
                    <a:pt x="337" y="253"/>
                  </a:lnTo>
                  <a:lnTo>
                    <a:pt x="337" y="255"/>
                  </a:lnTo>
                  <a:lnTo>
                    <a:pt x="337" y="256"/>
                  </a:lnTo>
                  <a:lnTo>
                    <a:pt x="338" y="256"/>
                  </a:lnTo>
                  <a:lnTo>
                    <a:pt x="338" y="257"/>
                  </a:lnTo>
                  <a:lnTo>
                    <a:pt x="340" y="257"/>
                  </a:lnTo>
                  <a:lnTo>
                    <a:pt x="340" y="259"/>
                  </a:lnTo>
                  <a:lnTo>
                    <a:pt x="340" y="260"/>
                  </a:lnTo>
                  <a:lnTo>
                    <a:pt x="340" y="261"/>
                  </a:lnTo>
                  <a:lnTo>
                    <a:pt x="341" y="261"/>
                  </a:lnTo>
                  <a:lnTo>
                    <a:pt x="341" y="262"/>
                  </a:lnTo>
                  <a:lnTo>
                    <a:pt x="341" y="264"/>
                  </a:lnTo>
                  <a:lnTo>
                    <a:pt x="341" y="264"/>
                  </a:lnTo>
                  <a:lnTo>
                    <a:pt x="341" y="265"/>
                  </a:lnTo>
                  <a:lnTo>
                    <a:pt x="341" y="266"/>
                  </a:lnTo>
                  <a:lnTo>
                    <a:pt x="342" y="266"/>
                  </a:lnTo>
                  <a:lnTo>
                    <a:pt x="342" y="268"/>
                  </a:lnTo>
                  <a:lnTo>
                    <a:pt x="342" y="269"/>
                  </a:lnTo>
                  <a:lnTo>
                    <a:pt x="343" y="269"/>
                  </a:lnTo>
                  <a:lnTo>
                    <a:pt x="343" y="268"/>
                  </a:lnTo>
                  <a:lnTo>
                    <a:pt x="343" y="266"/>
                  </a:lnTo>
                  <a:lnTo>
                    <a:pt x="345" y="266"/>
                  </a:lnTo>
                  <a:lnTo>
                    <a:pt x="345" y="268"/>
                  </a:lnTo>
                  <a:lnTo>
                    <a:pt x="345" y="269"/>
                  </a:lnTo>
                  <a:lnTo>
                    <a:pt x="346" y="269"/>
                  </a:lnTo>
                  <a:lnTo>
                    <a:pt x="346" y="270"/>
                  </a:lnTo>
                  <a:lnTo>
                    <a:pt x="347" y="270"/>
                  </a:lnTo>
                  <a:lnTo>
                    <a:pt x="349" y="270"/>
                  </a:lnTo>
                  <a:lnTo>
                    <a:pt x="349" y="271"/>
                  </a:lnTo>
                  <a:lnTo>
                    <a:pt x="350" y="271"/>
                  </a:lnTo>
                  <a:lnTo>
                    <a:pt x="350" y="273"/>
                  </a:lnTo>
                  <a:lnTo>
                    <a:pt x="350" y="274"/>
                  </a:lnTo>
                  <a:lnTo>
                    <a:pt x="349" y="274"/>
                  </a:lnTo>
                  <a:lnTo>
                    <a:pt x="349" y="275"/>
                  </a:lnTo>
                  <a:lnTo>
                    <a:pt x="349" y="277"/>
                  </a:lnTo>
                  <a:lnTo>
                    <a:pt x="350" y="277"/>
                  </a:lnTo>
                  <a:lnTo>
                    <a:pt x="350" y="278"/>
                  </a:lnTo>
                  <a:lnTo>
                    <a:pt x="351" y="278"/>
                  </a:lnTo>
                  <a:lnTo>
                    <a:pt x="351" y="279"/>
                  </a:lnTo>
                  <a:lnTo>
                    <a:pt x="352" y="279"/>
                  </a:lnTo>
                  <a:lnTo>
                    <a:pt x="354" y="279"/>
                  </a:lnTo>
                  <a:lnTo>
                    <a:pt x="354" y="279"/>
                  </a:lnTo>
                  <a:lnTo>
                    <a:pt x="355" y="279"/>
                  </a:lnTo>
                  <a:lnTo>
                    <a:pt x="355" y="280"/>
                  </a:lnTo>
                  <a:lnTo>
                    <a:pt x="356" y="280"/>
                  </a:lnTo>
                  <a:lnTo>
                    <a:pt x="356" y="282"/>
                  </a:lnTo>
                  <a:lnTo>
                    <a:pt x="355" y="282"/>
                  </a:lnTo>
                  <a:lnTo>
                    <a:pt x="355" y="283"/>
                  </a:lnTo>
                  <a:lnTo>
                    <a:pt x="355" y="284"/>
                  </a:lnTo>
                  <a:lnTo>
                    <a:pt x="356" y="284"/>
                  </a:lnTo>
                  <a:lnTo>
                    <a:pt x="358" y="284"/>
                  </a:lnTo>
                  <a:lnTo>
                    <a:pt x="358" y="286"/>
                  </a:lnTo>
                  <a:lnTo>
                    <a:pt x="358" y="287"/>
                  </a:lnTo>
                  <a:lnTo>
                    <a:pt x="359" y="287"/>
                  </a:lnTo>
                  <a:lnTo>
                    <a:pt x="359" y="288"/>
                  </a:lnTo>
                  <a:lnTo>
                    <a:pt x="360" y="288"/>
                  </a:lnTo>
                  <a:lnTo>
                    <a:pt x="360" y="290"/>
                  </a:lnTo>
                  <a:lnTo>
                    <a:pt x="360" y="291"/>
                  </a:lnTo>
                  <a:lnTo>
                    <a:pt x="360" y="292"/>
                  </a:lnTo>
                  <a:lnTo>
                    <a:pt x="361" y="292"/>
                  </a:lnTo>
                  <a:lnTo>
                    <a:pt x="361" y="293"/>
                  </a:lnTo>
                  <a:lnTo>
                    <a:pt x="363" y="293"/>
                  </a:lnTo>
                  <a:lnTo>
                    <a:pt x="363" y="292"/>
                  </a:lnTo>
                  <a:lnTo>
                    <a:pt x="364" y="292"/>
                  </a:lnTo>
                  <a:lnTo>
                    <a:pt x="364" y="293"/>
                  </a:lnTo>
                  <a:lnTo>
                    <a:pt x="365" y="293"/>
                  </a:lnTo>
                  <a:lnTo>
                    <a:pt x="365" y="295"/>
                  </a:lnTo>
                  <a:lnTo>
                    <a:pt x="364" y="295"/>
                  </a:lnTo>
                  <a:lnTo>
                    <a:pt x="364" y="296"/>
                  </a:lnTo>
                  <a:lnTo>
                    <a:pt x="365" y="296"/>
                  </a:lnTo>
                  <a:lnTo>
                    <a:pt x="365" y="297"/>
                  </a:lnTo>
                  <a:lnTo>
                    <a:pt x="365" y="299"/>
                  </a:lnTo>
                  <a:lnTo>
                    <a:pt x="365" y="300"/>
                  </a:lnTo>
                  <a:lnTo>
                    <a:pt x="365" y="301"/>
                  </a:lnTo>
                  <a:lnTo>
                    <a:pt x="365" y="302"/>
                  </a:lnTo>
                  <a:lnTo>
                    <a:pt x="365" y="304"/>
                  </a:lnTo>
                  <a:lnTo>
                    <a:pt x="364" y="304"/>
                  </a:lnTo>
                  <a:lnTo>
                    <a:pt x="364" y="305"/>
                  </a:lnTo>
                  <a:lnTo>
                    <a:pt x="363" y="305"/>
                  </a:lnTo>
                  <a:lnTo>
                    <a:pt x="361" y="305"/>
                  </a:lnTo>
                  <a:lnTo>
                    <a:pt x="360" y="305"/>
                  </a:lnTo>
                  <a:lnTo>
                    <a:pt x="360" y="306"/>
                  </a:lnTo>
                  <a:lnTo>
                    <a:pt x="359" y="306"/>
                  </a:lnTo>
                  <a:lnTo>
                    <a:pt x="359" y="308"/>
                  </a:lnTo>
                  <a:lnTo>
                    <a:pt x="358" y="308"/>
                  </a:lnTo>
                  <a:lnTo>
                    <a:pt x="358" y="309"/>
                  </a:lnTo>
                  <a:lnTo>
                    <a:pt x="358" y="310"/>
                  </a:lnTo>
                  <a:lnTo>
                    <a:pt x="356" y="310"/>
                  </a:lnTo>
                  <a:lnTo>
                    <a:pt x="356" y="310"/>
                  </a:lnTo>
                  <a:lnTo>
                    <a:pt x="356" y="311"/>
                  </a:lnTo>
                  <a:lnTo>
                    <a:pt x="358" y="311"/>
                  </a:lnTo>
                  <a:lnTo>
                    <a:pt x="358" y="313"/>
                  </a:lnTo>
                  <a:lnTo>
                    <a:pt x="358" y="314"/>
                  </a:lnTo>
                  <a:lnTo>
                    <a:pt x="358" y="315"/>
                  </a:lnTo>
                  <a:lnTo>
                    <a:pt x="356" y="315"/>
                  </a:lnTo>
                  <a:lnTo>
                    <a:pt x="356" y="317"/>
                  </a:lnTo>
                  <a:lnTo>
                    <a:pt x="356" y="318"/>
                  </a:lnTo>
                  <a:lnTo>
                    <a:pt x="356" y="319"/>
                  </a:lnTo>
                  <a:lnTo>
                    <a:pt x="356" y="320"/>
                  </a:lnTo>
                  <a:lnTo>
                    <a:pt x="356" y="322"/>
                  </a:lnTo>
                  <a:lnTo>
                    <a:pt x="356" y="323"/>
                  </a:lnTo>
                  <a:lnTo>
                    <a:pt x="356" y="324"/>
                  </a:lnTo>
                  <a:lnTo>
                    <a:pt x="358" y="324"/>
                  </a:lnTo>
                  <a:lnTo>
                    <a:pt x="358" y="326"/>
                  </a:lnTo>
                  <a:lnTo>
                    <a:pt x="358" y="327"/>
                  </a:lnTo>
                  <a:lnTo>
                    <a:pt x="356" y="327"/>
                  </a:lnTo>
                  <a:lnTo>
                    <a:pt x="355" y="327"/>
                  </a:lnTo>
                  <a:lnTo>
                    <a:pt x="355" y="328"/>
                  </a:lnTo>
                  <a:lnTo>
                    <a:pt x="354" y="328"/>
                  </a:lnTo>
                  <a:lnTo>
                    <a:pt x="354" y="329"/>
                  </a:lnTo>
                  <a:lnTo>
                    <a:pt x="352" y="329"/>
                  </a:lnTo>
                  <a:lnTo>
                    <a:pt x="352" y="331"/>
                  </a:lnTo>
                  <a:lnTo>
                    <a:pt x="352" y="332"/>
                  </a:lnTo>
                  <a:lnTo>
                    <a:pt x="351" y="332"/>
                  </a:lnTo>
                  <a:lnTo>
                    <a:pt x="351" y="333"/>
                  </a:lnTo>
                  <a:lnTo>
                    <a:pt x="351" y="335"/>
                  </a:lnTo>
                  <a:lnTo>
                    <a:pt x="351" y="336"/>
                  </a:lnTo>
                  <a:lnTo>
                    <a:pt x="351" y="337"/>
                  </a:lnTo>
                  <a:lnTo>
                    <a:pt x="351" y="338"/>
                  </a:lnTo>
                  <a:lnTo>
                    <a:pt x="351" y="340"/>
                  </a:lnTo>
                  <a:lnTo>
                    <a:pt x="350" y="340"/>
                  </a:lnTo>
                  <a:lnTo>
                    <a:pt x="350" y="341"/>
                  </a:lnTo>
                  <a:lnTo>
                    <a:pt x="349" y="341"/>
                  </a:lnTo>
                  <a:lnTo>
                    <a:pt x="349" y="341"/>
                  </a:lnTo>
                  <a:lnTo>
                    <a:pt x="349" y="342"/>
                  </a:lnTo>
                  <a:lnTo>
                    <a:pt x="347" y="342"/>
                  </a:lnTo>
                  <a:lnTo>
                    <a:pt x="347" y="344"/>
                  </a:lnTo>
                  <a:lnTo>
                    <a:pt x="346" y="344"/>
                  </a:lnTo>
                  <a:lnTo>
                    <a:pt x="346" y="345"/>
                  </a:lnTo>
                  <a:lnTo>
                    <a:pt x="346" y="346"/>
                  </a:lnTo>
                  <a:lnTo>
                    <a:pt x="346" y="347"/>
                  </a:lnTo>
                  <a:lnTo>
                    <a:pt x="345" y="347"/>
                  </a:lnTo>
                  <a:lnTo>
                    <a:pt x="345" y="349"/>
                  </a:lnTo>
                  <a:lnTo>
                    <a:pt x="345" y="350"/>
                  </a:lnTo>
                  <a:lnTo>
                    <a:pt x="343" y="350"/>
                  </a:lnTo>
                  <a:lnTo>
                    <a:pt x="343" y="351"/>
                  </a:lnTo>
                  <a:lnTo>
                    <a:pt x="343" y="353"/>
                  </a:lnTo>
                  <a:lnTo>
                    <a:pt x="342" y="353"/>
                  </a:lnTo>
                  <a:lnTo>
                    <a:pt x="342" y="354"/>
                  </a:lnTo>
                  <a:lnTo>
                    <a:pt x="341" y="354"/>
                  </a:lnTo>
                  <a:lnTo>
                    <a:pt x="341" y="355"/>
                  </a:lnTo>
                  <a:lnTo>
                    <a:pt x="341" y="355"/>
                  </a:lnTo>
                  <a:lnTo>
                    <a:pt x="341" y="356"/>
                  </a:lnTo>
                  <a:lnTo>
                    <a:pt x="341" y="358"/>
                  </a:lnTo>
                  <a:lnTo>
                    <a:pt x="340" y="358"/>
                  </a:lnTo>
                  <a:lnTo>
                    <a:pt x="340" y="359"/>
                  </a:lnTo>
                  <a:lnTo>
                    <a:pt x="338" y="359"/>
                  </a:lnTo>
                  <a:lnTo>
                    <a:pt x="338" y="360"/>
                  </a:lnTo>
                  <a:lnTo>
                    <a:pt x="337" y="360"/>
                  </a:lnTo>
                  <a:lnTo>
                    <a:pt x="337" y="362"/>
                  </a:lnTo>
                  <a:lnTo>
                    <a:pt x="337" y="363"/>
                  </a:lnTo>
                  <a:lnTo>
                    <a:pt x="337" y="364"/>
                  </a:lnTo>
                  <a:lnTo>
                    <a:pt x="337" y="366"/>
                  </a:lnTo>
                  <a:lnTo>
                    <a:pt x="338" y="366"/>
                  </a:lnTo>
                  <a:lnTo>
                    <a:pt x="338" y="367"/>
                  </a:lnTo>
                  <a:lnTo>
                    <a:pt x="338" y="368"/>
                  </a:lnTo>
                  <a:lnTo>
                    <a:pt x="340" y="368"/>
                  </a:lnTo>
                  <a:lnTo>
                    <a:pt x="341" y="368"/>
                  </a:lnTo>
                  <a:lnTo>
                    <a:pt x="341" y="369"/>
                  </a:lnTo>
                  <a:lnTo>
                    <a:pt x="341" y="369"/>
                  </a:lnTo>
                  <a:lnTo>
                    <a:pt x="341" y="371"/>
                  </a:lnTo>
                  <a:lnTo>
                    <a:pt x="342" y="371"/>
                  </a:lnTo>
                  <a:lnTo>
                    <a:pt x="342" y="372"/>
                  </a:lnTo>
                  <a:lnTo>
                    <a:pt x="343" y="372"/>
                  </a:lnTo>
                  <a:lnTo>
                    <a:pt x="343" y="372"/>
                  </a:lnTo>
                  <a:lnTo>
                    <a:pt x="345" y="372"/>
                  </a:lnTo>
                  <a:lnTo>
                    <a:pt x="346" y="372"/>
                  </a:lnTo>
                  <a:lnTo>
                    <a:pt x="346" y="373"/>
                  </a:lnTo>
                  <a:lnTo>
                    <a:pt x="347" y="373"/>
                  </a:lnTo>
                  <a:lnTo>
                    <a:pt x="347" y="375"/>
                  </a:lnTo>
                  <a:lnTo>
                    <a:pt x="349" y="375"/>
                  </a:lnTo>
                  <a:lnTo>
                    <a:pt x="349" y="376"/>
                  </a:lnTo>
                  <a:lnTo>
                    <a:pt x="350" y="376"/>
                  </a:lnTo>
                  <a:lnTo>
                    <a:pt x="350" y="377"/>
                  </a:lnTo>
                  <a:lnTo>
                    <a:pt x="351" y="377"/>
                  </a:lnTo>
                  <a:lnTo>
                    <a:pt x="352" y="377"/>
                  </a:lnTo>
                  <a:lnTo>
                    <a:pt x="354" y="377"/>
                  </a:lnTo>
                  <a:lnTo>
                    <a:pt x="355" y="377"/>
                  </a:lnTo>
                  <a:lnTo>
                    <a:pt x="355" y="378"/>
                  </a:lnTo>
                  <a:lnTo>
                    <a:pt x="356" y="378"/>
                  </a:lnTo>
                  <a:lnTo>
                    <a:pt x="358" y="378"/>
                  </a:lnTo>
                  <a:lnTo>
                    <a:pt x="358" y="380"/>
                  </a:lnTo>
                  <a:lnTo>
                    <a:pt x="359" y="380"/>
                  </a:lnTo>
                  <a:lnTo>
                    <a:pt x="358" y="381"/>
                  </a:lnTo>
                  <a:lnTo>
                    <a:pt x="359" y="381"/>
                  </a:lnTo>
                  <a:lnTo>
                    <a:pt x="359" y="382"/>
                  </a:lnTo>
                  <a:lnTo>
                    <a:pt x="359" y="384"/>
                  </a:lnTo>
                  <a:lnTo>
                    <a:pt x="360" y="384"/>
                  </a:lnTo>
                  <a:lnTo>
                    <a:pt x="361" y="384"/>
                  </a:lnTo>
                  <a:lnTo>
                    <a:pt x="361" y="385"/>
                  </a:lnTo>
                  <a:lnTo>
                    <a:pt x="361" y="386"/>
                  </a:lnTo>
                  <a:lnTo>
                    <a:pt x="363" y="386"/>
                  </a:lnTo>
                  <a:lnTo>
                    <a:pt x="363" y="387"/>
                  </a:lnTo>
                  <a:lnTo>
                    <a:pt x="364" y="387"/>
                  </a:lnTo>
                  <a:lnTo>
                    <a:pt x="364" y="389"/>
                  </a:lnTo>
                  <a:lnTo>
                    <a:pt x="364" y="390"/>
                  </a:lnTo>
                  <a:lnTo>
                    <a:pt x="365" y="390"/>
                  </a:lnTo>
                  <a:lnTo>
                    <a:pt x="365" y="391"/>
                  </a:lnTo>
                  <a:lnTo>
                    <a:pt x="367" y="391"/>
                  </a:lnTo>
                  <a:lnTo>
                    <a:pt x="367" y="393"/>
                  </a:lnTo>
                  <a:lnTo>
                    <a:pt x="367" y="394"/>
                  </a:lnTo>
                  <a:lnTo>
                    <a:pt x="365" y="394"/>
                  </a:lnTo>
                  <a:lnTo>
                    <a:pt x="365" y="393"/>
                  </a:lnTo>
                  <a:lnTo>
                    <a:pt x="364" y="393"/>
                  </a:lnTo>
                  <a:lnTo>
                    <a:pt x="364" y="394"/>
                  </a:lnTo>
                  <a:lnTo>
                    <a:pt x="363" y="394"/>
                  </a:lnTo>
                  <a:lnTo>
                    <a:pt x="361" y="394"/>
                  </a:lnTo>
                  <a:lnTo>
                    <a:pt x="361" y="393"/>
                  </a:lnTo>
                  <a:lnTo>
                    <a:pt x="360" y="393"/>
                  </a:lnTo>
                  <a:lnTo>
                    <a:pt x="360" y="391"/>
                  </a:lnTo>
                  <a:lnTo>
                    <a:pt x="359" y="391"/>
                  </a:lnTo>
                  <a:lnTo>
                    <a:pt x="358" y="391"/>
                  </a:lnTo>
                  <a:lnTo>
                    <a:pt x="356" y="391"/>
                  </a:lnTo>
                  <a:lnTo>
                    <a:pt x="356" y="393"/>
                  </a:lnTo>
                  <a:lnTo>
                    <a:pt x="356" y="394"/>
                  </a:lnTo>
                  <a:lnTo>
                    <a:pt x="355" y="394"/>
                  </a:lnTo>
                  <a:lnTo>
                    <a:pt x="354" y="394"/>
                  </a:lnTo>
                  <a:lnTo>
                    <a:pt x="354" y="393"/>
                  </a:lnTo>
                  <a:lnTo>
                    <a:pt x="352" y="393"/>
                  </a:lnTo>
                  <a:lnTo>
                    <a:pt x="352" y="394"/>
                  </a:lnTo>
                  <a:lnTo>
                    <a:pt x="351" y="394"/>
                  </a:lnTo>
                  <a:lnTo>
                    <a:pt x="350" y="394"/>
                  </a:lnTo>
                  <a:lnTo>
                    <a:pt x="350" y="395"/>
                  </a:lnTo>
                  <a:lnTo>
                    <a:pt x="351" y="395"/>
                  </a:lnTo>
                  <a:lnTo>
                    <a:pt x="351" y="396"/>
                  </a:lnTo>
                  <a:lnTo>
                    <a:pt x="350" y="396"/>
                  </a:lnTo>
                  <a:lnTo>
                    <a:pt x="350" y="398"/>
                  </a:lnTo>
                  <a:lnTo>
                    <a:pt x="349" y="398"/>
                  </a:lnTo>
                  <a:lnTo>
                    <a:pt x="349" y="399"/>
                  </a:lnTo>
                  <a:lnTo>
                    <a:pt x="349" y="400"/>
                  </a:lnTo>
                  <a:lnTo>
                    <a:pt x="349" y="402"/>
                  </a:lnTo>
                  <a:lnTo>
                    <a:pt x="349" y="403"/>
                  </a:lnTo>
                  <a:lnTo>
                    <a:pt x="347" y="403"/>
                  </a:lnTo>
                  <a:lnTo>
                    <a:pt x="347" y="403"/>
                  </a:lnTo>
                  <a:lnTo>
                    <a:pt x="347" y="404"/>
                  </a:lnTo>
                  <a:lnTo>
                    <a:pt x="346" y="404"/>
                  </a:lnTo>
                  <a:lnTo>
                    <a:pt x="346" y="405"/>
                  </a:lnTo>
                  <a:lnTo>
                    <a:pt x="345" y="405"/>
                  </a:lnTo>
                  <a:lnTo>
                    <a:pt x="343" y="405"/>
                  </a:lnTo>
                  <a:lnTo>
                    <a:pt x="345" y="407"/>
                  </a:lnTo>
                  <a:lnTo>
                    <a:pt x="343" y="407"/>
                  </a:lnTo>
                  <a:lnTo>
                    <a:pt x="343" y="405"/>
                  </a:lnTo>
                  <a:lnTo>
                    <a:pt x="342" y="405"/>
                  </a:lnTo>
                  <a:lnTo>
                    <a:pt x="342" y="404"/>
                  </a:lnTo>
                  <a:lnTo>
                    <a:pt x="342" y="403"/>
                  </a:lnTo>
                  <a:lnTo>
                    <a:pt x="342" y="403"/>
                  </a:lnTo>
                  <a:lnTo>
                    <a:pt x="341" y="403"/>
                  </a:lnTo>
                  <a:lnTo>
                    <a:pt x="341" y="403"/>
                  </a:lnTo>
                  <a:lnTo>
                    <a:pt x="341" y="403"/>
                  </a:lnTo>
                  <a:lnTo>
                    <a:pt x="341" y="404"/>
                  </a:lnTo>
                  <a:lnTo>
                    <a:pt x="340" y="404"/>
                  </a:lnTo>
                  <a:lnTo>
                    <a:pt x="338" y="404"/>
                  </a:lnTo>
                  <a:lnTo>
                    <a:pt x="337" y="404"/>
                  </a:lnTo>
                  <a:lnTo>
                    <a:pt x="337" y="405"/>
                  </a:lnTo>
                  <a:lnTo>
                    <a:pt x="336" y="405"/>
                  </a:lnTo>
                  <a:lnTo>
                    <a:pt x="334" y="405"/>
                  </a:lnTo>
                  <a:lnTo>
                    <a:pt x="334" y="407"/>
                  </a:lnTo>
                  <a:lnTo>
                    <a:pt x="334" y="408"/>
                  </a:lnTo>
                  <a:lnTo>
                    <a:pt x="336" y="408"/>
                  </a:lnTo>
                  <a:lnTo>
                    <a:pt x="336" y="409"/>
                  </a:lnTo>
                  <a:lnTo>
                    <a:pt x="336" y="411"/>
                  </a:lnTo>
                  <a:lnTo>
                    <a:pt x="336" y="412"/>
                  </a:lnTo>
                  <a:lnTo>
                    <a:pt x="336" y="413"/>
                  </a:lnTo>
                  <a:lnTo>
                    <a:pt x="334" y="413"/>
                  </a:lnTo>
                  <a:lnTo>
                    <a:pt x="333" y="413"/>
                  </a:lnTo>
                  <a:lnTo>
                    <a:pt x="332" y="413"/>
                  </a:lnTo>
                  <a:lnTo>
                    <a:pt x="331" y="413"/>
                  </a:lnTo>
                  <a:lnTo>
                    <a:pt x="329" y="413"/>
                  </a:lnTo>
                  <a:lnTo>
                    <a:pt x="328" y="413"/>
                  </a:lnTo>
                  <a:lnTo>
                    <a:pt x="328" y="414"/>
                  </a:lnTo>
                  <a:lnTo>
                    <a:pt x="327" y="414"/>
                  </a:lnTo>
                  <a:lnTo>
                    <a:pt x="325" y="414"/>
                  </a:lnTo>
                  <a:lnTo>
                    <a:pt x="324" y="414"/>
                  </a:lnTo>
                  <a:lnTo>
                    <a:pt x="324" y="413"/>
                  </a:lnTo>
                  <a:lnTo>
                    <a:pt x="324" y="412"/>
                  </a:lnTo>
                  <a:lnTo>
                    <a:pt x="323" y="412"/>
                  </a:lnTo>
                  <a:lnTo>
                    <a:pt x="322" y="412"/>
                  </a:lnTo>
                  <a:lnTo>
                    <a:pt x="322" y="413"/>
                  </a:lnTo>
                  <a:lnTo>
                    <a:pt x="320" y="413"/>
                  </a:lnTo>
                  <a:lnTo>
                    <a:pt x="319" y="413"/>
                  </a:lnTo>
                  <a:lnTo>
                    <a:pt x="318" y="413"/>
                  </a:lnTo>
                  <a:lnTo>
                    <a:pt x="316" y="413"/>
                  </a:lnTo>
                  <a:lnTo>
                    <a:pt x="316" y="414"/>
                  </a:lnTo>
                  <a:lnTo>
                    <a:pt x="316" y="416"/>
                  </a:lnTo>
                  <a:lnTo>
                    <a:pt x="318" y="416"/>
                  </a:lnTo>
                  <a:lnTo>
                    <a:pt x="318" y="417"/>
                  </a:lnTo>
                  <a:lnTo>
                    <a:pt x="316" y="417"/>
                  </a:lnTo>
                  <a:lnTo>
                    <a:pt x="316" y="418"/>
                  </a:lnTo>
                  <a:lnTo>
                    <a:pt x="315" y="418"/>
                  </a:lnTo>
                  <a:lnTo>
                    <a:pt x="315" y="417"/>
                  </a:lnTo>
                  <a:lnTo>
                    <a:pt x="314" y="417"/>
                  </a:lnTo>
                  <a:lnTo>
                    <a:pt x="313" y="417"/>
                  </a:lnTo>
                  <a:lnTo>
                    <a:pt x="311" y="417"/>
                  </a:lnTo>
                  <a:lnTo>
                    <a:pt x="310" y="417"/>
                  </a:lnTo>
                  <a:lnTo>
                    <a:pt x="310" y="416"/>
                  </a:lnTo>
                  <a:lnTo>
                    <a:pt x="310" y="416"/>
                  </a:lnTo>
                  <a:lnTo>
                    <a:pt x="309" y="416"/>
                  </a:lnTo>
                  <a:lnTo>
                    <a:pt x="307" y="416"/>
                  </a:lnTo>
                  <a:lnTo>
                    <a:pt x="306" y="416"/>
                  </a:lnTo>
                  <a:lnTo>
                    <a:pt x="306" y="414"/>
                  </a:lnTo>
                  <a:lnTo>
                    <a:pt x="305" y="414"/>
                  </a:lnTo>
                  <a:lnTo>
                    <a:pt x="304" y="414"/>
                  </a:lnTo>
                  <a:lnTo>
                    <a:pt x="302" y="414"/>
                  </a:lnTo>
                  <a:lnTo>
                    <a:pt x="302" y="413"/>
                  </a:lnTo>
                  <a:lnTo>
                    <a:pt x="301" y="413"/>
                  </a:lnTo>
                  <a:lnTo>
                    <a:pt x="300" y="413"/>
                  </a:lnTo>
                  <a:lnTo>
                    <a:pt x="300" y="414"/>
                  </a:lnTo>
                  <a:lnTo>
                    <a:pt x="298" y="414"/>
                  </a:lnTo>
                  <a:lnTo>
                    <a:pt x="297" y="414"/>
                  </a:lnTo>
                  <a:lnTo>
                    <a:pt x="297" y="413"/>
                  </a:lnTo>
                  <a:lnTo>
                    <a:pt x="296" y="413"/>
                  </a:lnTo>
                  <a:lnTo>
                    <a:pt x="295" y="413"/>
                  </a:lnTo>
                  <a:lnTo>
                    <a:pt x="295" y="414"/>
                  </a:lnTo>
                  <a:lnTo>
                    <a:pt x="295" y="416"/>
                  </a:lnTo>
                  <a:lnTo>
                    <a:pt x="293" y="416"/>
                  </a:lnTo>
                  <a:lnTo>
                    <a:pt x="292" y="416"/>
                  </a:lnTo>
                  <a:lnTo>
                    <a:pt x="291" y="416"/>
                  </a:lnTo>
                  <a:lnTo>
                    <a:pt x="291" y="414"/>
                  </a:lnTo>
                  <a:lnTo>
                    <a:pt x="289" y="414"/>
                  </a:lnTo>
                  <a:lnTo>
                    <a:pt x="288" y="414"/>
                  </a:lnTo>
                  <a:lnTo>
                    <a:pt x="287" y="414"/>
                  </a:lnTo>
                  <a:lnTo>
                    <a:pt x="287" y="413"/>
                  </a:lnTo>
                  <a:lnTo>
                    <a:pt x="286" y="413"/>
                  </a:lnTo>
                  <a:lnTo>
                    <a:pt x="284" y="413"/>
                  </a:lnTo>
                  <a:lnTo>
                    <a:pt x="284" y="414"/>
                  </a:lnTo>
                  <a:lnTo>
                    <a:pt x="283" y="414"/>
                  </a:lnTo>
                  <a:lnTo>
                    <a:pt x="283" y="416"/>
                  </a:lnTo>
                  <a:lnTo>
                    <a:pt x="284" y="416"/>
                  </a:lnTo>
                  <a:lnTo>
                    <a:pt x="284" y="417"/>
                  </a:lnTo>
                  <a:lnTo>
                    <a:pt x="286" y="417"/>
                  </a:lnTo>
                  <a:lnTo>
                    <a:pt x="286" y="418"/>
                  </a:lnTo>
                  <a:lnTo>
                    <a:pt x="287" y="418"/>
                  </a:lnTo>
                  <a:lnTo>
                    <a:pt x="288" y="418"/>
                  </a:lnTo>
                  <a:lnTo>
                    <a:pt x="287" y="420"/>
                  </a:lnTo>
                  <a:lnTo>
                    <a:pt x="286" y="420"/>
                  </a:lnTo>
                  <a:lnTo>
                    <a:pt x="284" y="420"/>
                  </a:lnTo>
                  <a:lnTo>
                    <a:pt x="284" y="418"/>
                  </a:lnTo>
                  <a:lnTo>
                    <a:pt x="283" y="418"/>
                  </a:lnTo>
                  <a:lnTo>
                    <a:pt x="283" y="420"/>
                  </a:lnTo>
                  <a:lnTo>
                    <a:pt x="283" y="421"/>
                  </a:lnTo>
                  <a:lnTo>
                    <a:pt x="283" y="422"/>
                  </a:lnTo>
                  <a:lnTo>
                    <a:pt x="283" y="423"/>
                  </a:lnTo>
                  <a:lnTo>
                    <a:pt x="284" y="423"/>
                  </a:lnTo>
                  <a:lnTo>
                    <a:pt x="284" y="425"/>
                  </a:lnTo>
                  <a:lnTo>
                    <a:pt x="286" y="425"/>
                  </a:lnTo>
                  <a:lnTo>
                    <a:pt x="287" y="425"/>
                  </a:lnTo>
                  <a:lnTo>
                    <a:pt x="287" y="426"/>
                  </a:lnTo>
                  <a:lnTo>
                    <a:pt x="287" y="427"/>
                  </a:lnTo>
                  <a:lnTo>
                    <a:pt x="288" y="427"/>
                  </a:lnTo>
                  <a:lnTo>
                    <a:pt x="289" y="427"/>
                  </a:lnTo>
                  <a:lnTo>
                    <a:pt x="289" y="429"/>
                  </a:lnTo>
                  <a:lnTo>
                    <a:pt x="288" y="429"/>
                  </a:lnTo>
                  <a:lnTo>
                    <a:pt x="288" y="430"/>
                  </a:lnTo>
                  <a:lnTo>
                    <a:pt x="287" y="430"/>
                  </a:lnTo>
                  <a:lnTo>
                    <a:pt x="287" y="431"/>
                  </a:lnTo>
                  <a:lnTo>
                    <a:pt x="286" y="431"/>
                  </a:lnTo>
                  <a:lnTo>
                    <a:pt x="286" y="432"/>
                  </a:lnTo>
                  <a:lnTo>
                    <a:pt x="284" y="432"/>
                  </a:lnTo>
                  <a:lnTo>
                    <a:pt x="283" y="432"/>
                  </a:lnTo>
                  <a:lnTo>
                    <a:pt x="283" y="434"/>
                  </a:lnTo>
                  <a:lnTo>
                    <a:pt x="282" y="434"/>
                  </a:lnTo>
                  <a:lnTo>
                    <a:pt x="282" y="435"/>
                  </a:lnTo>
                  <a:lnTo>
                    <a:pt x="280" y="435"/>
                  </a:lnTo>
                  <a:lnTo>
                    <a:pt x="280" y="435"/>
                  </a:lnTo>
                  <a:lnTo>
                    <a:pt x="279" y="435"/>
                  </a:lnTo>
                  <a:lnTo>
                    <a:pt x="279" y="436"/>
                  </a:lnTo>
                  <a:lnTo>
                    <a:pt x="279" y="436"/>
                  </a:lnTo>
                  <a:lnTo>
                    <a:pt x="279" y="438"/>
                  </a:lnTo>
                  <a:lnTo>
                    <a:pt x="278" y="438"/>
                  </a:lnTo>
                  <a:lnTo>
                    <a:pt x="278" y="439"/>
                  </a:lnTo>
                  <a:lnTo>
                    <a:pt x="278" y="440"/>
                  </a:lnTo>
                  <a:lnTo>
                    <a:pt x="277" y="440"/>
                  </a:lnTo>
                  <a:lnTo>
                    <a:pt x="275" y="440"/>
                  </a:lnTo>
                  <a:lnTo>
                    <a:pt x="275" y="442"/>
                  </a:lnTo>
                  <a:lnTo>
                    <a:pt x="275" y="443"/>
                  </a:lnTo>
                  <a:lnTo>
                    <a:pt x="274" y="443"/>
                  </a:lnTo>
                  <a:lnTo>
                    <a:pt x="274" y="444"/>
                  </a:lnTo>
                  <a:lnTo>
                    <a:pt x="274" y="445"/>
                  </a:lnTo>
                  <a:lnTo>
                    <a:pt x="275" y="445"/>
                  </a:lnTo>
                  <a:lnTo>
                    <a:pt x="275" y="447"/>
                  </a:lnTo>
                  <a:lnTo>
                    <a:pt x="275" y="448"/>
                  </a:lnTo>
                  <a:lnTo>
                    <a:pt x="275" y="449"/>
                  </a:lnTo>
                  <a:lnTo>
                    <a:pt x="277" y="448"/>
                  </a:lnTo>
                  <a:lnTo>
                    <a:pt x="277" y="449"/>
                  </a:lnTo>
                  <a:lnTo>
                    <a:pt x="277" y="451"/>
                  </a:lnTo>
                  <a:lnTo>
                    <a:pt x="278" y="451"/>
                  </a:lnTo>
                  <a:lnTo>
                    <a:pt x="278" y="452"/>
                  </a:lnTo>
                  <a:lnTo>
                    <a:pt x="278" y="453"/>
                  </a:lnTo>
                  <a:lnTo>
                    <a:pt x="277" y="453"/>
                  </a:lnTo>
                  <a:lnTo>
                    <a:pt x="277" y="454"/>
                  </a:lnTo>
                  <a:lnTo>
                    <a:pt x="275" y="454"/>
                  </a:lnTo>
                  <a:lnTo>
                    <a:pt x="275" y="456"/>
                  </a:lnTo>
                  <a:lnTo>
                    <a:pt x="277" y="456"/>
                  </a:lnTo>
                  <a:lnTo>
                    <a:pt x="277" y="457"/>
                  </a:lnTo>
                  <a:lnTo>
                    <a:pt x="275" y="457"/>
                  </a:lnTo>
                  <a:lnTo>
                    <a:pt x="274" y="457"/>
                  </a:lnTo>
                  <a:lnTo>
                    <a:pt x="274" y="458"/>
                  </a:lnTo>
                  <a:lnTo>
                    <a:pt x="275" y="458"/>
                  </a:lnTo>
                  <a:lnTo>
                    <a:pt x="277" y="458"/>
                  </a:lnTo>
                  <a:lnTo>
                    <a:pt x="277" y="460"/>
                  </a:lnTo>
                  <a:lnTo>
                    <a:pt x="277" y="461"/>
                  </a:lnTo>
                  <a:lnTo>
                    <a:pt x="278" y="461"/>
                  </a:lnTo>
                  <a:lnTo>
                    <a:pt x="278" y="462"/>
                  </a:lnTo>
                  <a:lnTo>
                    <a:pt x="279" y="462"/>
                  </a:lnTo>
                  <a:lnTo>
                    <a:pt x="278" y="463"/>
                  </a:lnTo>
                  <a:lnTo>
                    <a:pt x="278" y="465"/>
                  </a:lnTo>
                  <a:lnTo>
                    <a:pt x="279" y="465"/>
                  </a:lnTo>
                  <a:lnTo>
                    <a:pt x="279" y="466"/>
                  </a:lnTo>
                  <a:lnTo>
                    <a:pt x="279" y="466"/>
                  </a:lnTo>
                  <a:lnTo>
                    <a:pt x="279" y="466"/>
                  </a:lnTo>
                  <a:lnTo>
                    <a:pt x="279" y="466"/>
                  </a:lnTo>
                  <a:lnTo>
                    <a:pt x="280" y="466"/>
                  </a:lnTo>
                  <a:lnTo>
                    <a:pt x="280" y="467"/>
                  </a:lnTo>
                  <a:lnTo>
                    <a:pt x="282" y="467"/>
                  </a:lnTo>
                  <a:lnTo>
                    <a:pt x="283" y="467"/>
                  </a:lnTo>
                  <a:lnTo>
                    <a:pt x="283" y="469"/>
                  </a:lnTo>
                  <a:lnTo>
                    <a:pt x="282" y="469"/>
                  </a:lnTo>
                  <a:lnTo>
                    <a:pt x="282" y="470"/>
                  </a:lnTo>
                  <a:lnTo>
                    <a:pt x="283" y="470"/>
                  </a:lnTo>
                  <a:lnTo>
                    <a:pt x="283" y="471"/>
                  </a:lnTo>
                  <a:lnTo>
                    <a:pt x="284" y="471"/>
                  </a:lnTo>
                  <a:lnTo>
                    <a:pt x="284" y="470"/>
                  </a:lnTo>
                  <a:lnTo>
                    <a:pt x="284" y="469"/>
                  </a:lnTo>
                  <a:lnTo>
                    <a:pt x="286" y="469"/>
                  </a:lnTo>
                  <a:lnTo>
                    <a:pt x="286" y="470"/>
                  </a:lnTo>
                  <a:lnTo>
                    <a:pt x="287" y="470"/>
                  </a:lnTo>
                  <a:lnTo>
                    <a:pt x="287" y="471"/>
                  </a:lnTo>
                  <a:lnTo>
                    <a:pt x="286" y="471"/>
                  </a:lnTo>
                  <a:lnTo>
                    <a:pt x="286" y="472"/>
                  </a:lnTo>
                  <a:lnTo>
                    <a:pt x="287" y="472"/>
                  </a:lnTo>
                  <a:lnTo>
                    <a:pt x="288" y="472"/>
                  </a:lnTo>
                  <a:lnTo>
                    <a:pt x="288" y="474"/>
                  </a:lnTo>
                  <a:lnTo>
                    <a:pt x="289" y="474"/>
                  </a:lnTo>
                  <a:lnTo>
                    <a:pt x="291" y="474"/>
                  </a:lnTo>
                  <a:lnTo>
                    <a:pt x="292" y="474"/>
                  </a:lnTo>
                  <a:lnTo>
                    <a:pt x="292" y="472"/>
                  </a:lnTo>
                  <a:lnTo>
                    <a:pt x="292" y="471"/>
                  </a:lnTo>
                  <a:lnTo>
                    <a:pt x="293" y="471"/>
                  </a:lnTo>
                  <a:lnTo>
                    <a:pt x="295" y="471"/>
                  </a:lnTo>
                  <a:lnTo>
                    <a:pt x="295" y="472"/>
                  </a:lnTo>
                  <a:lnTo>
                    <a:pt x="296" y="472"/>
                  </a:lnTo>
                  <a:lnTo>
                    <a:pt x="297" y="472"/>
                  </a:lnTo>
                  <a:lnTo>
                    <a:pt x="297" y="474"/>
                  </a:lnTo>
                  <a:lnTo>
                    <a:pt x="297" y="475"/>
                  </a:lnTo>
                  <a:lnTo>
                    <a:pt x="298" y="475"/>
                  </a:lnTo>
                  <a:lnTo>
                    <a:pt x="298" y="476"/>
                  </a:lnTo>
                  <a:lnTo>
                    <a:pt x="300" y="476"/>
                  </a:lnTo>
                  <a:lnTo>
                    <a:pt x="301" y="476"/>
                  </a:lnTo>
                  <a:lnTo>
                    <a:pt x="301" y="475"/>
                  </a:lnTo>
                  <a:lnTo>
                    <a:pt x="302" y="475"/>
                  </a:lnTo>
                  <a:lnTo>
                    <a:pt x="302" y="474"/>
                  </a:lnTo>
                  <a:lnTo>
                    <a:pt x="304" y="474"/>
                  </a:lnTo>
                  <a:lnTo>
                    <a:pt x="304" y="472"/>
                  </a:lnTo>
                  <a:lnTo>
                    <a:pt x="305" y="472"/>
                  </a:lnTo>
                  <a:lnTo>
                    <a:pt x="305" y="474"/>
                  </a:lnTo>
                  <a:lnTo>
                    <a:pt x="305" y="475"/>
                  </a:lnTo>
                  <a:lnTo>
                    <a:pt x="306" y="475"/>
                  </a:lnTo>
                  <a:lnTo>
                    <a:pt x="306" y="474"/>
                  </a:lnTo>
                  <a:lnTo>
                    <a:pt x="307" y="474"/>
                  </a:lnTo>
                  <a:lnTo>
                    <a:pt x="309" y="474"/>
                  </a:lnTo>
                  <a:lnTo>
                    <a:pt x="307" y="472"/>
                  </a:lnTo>
                  <a:lnTo>
                    <a:pt x="309" y="472"/>
                  </a:lnTo>
                  <a:lnTo>
                    <a:pt x="309" y="474"/>
                  </a:lnTo>
                  <a:lnTo>
                    <a:pt x="310" y="474"/>
                  </a:lnTo>
                  <a:lnTo>
                    <a:pt x="310" y="474"/>
                  </a:lnTo>
                  <a:lnTo>
                    <a:pt x="311" y="474"/>
                  </a:lnTo>
                  <a:lnTo>
                    <a:pt x="311" y="475"/>
                  </a:lnTo>
                  <a:lnTo>
                    <a:pt x="313" y="475"/>
                  </a:lnTo>
                  <a:lnTo>
                    <a:pt x="314" y="475"/>
                  </a:lnTo>
                  <a:lnTo>
                    <a:pt x="315" y="475"/>
                  </a:lnTo>
                  <a:lnTo>
                    <a:pt x="315" y="474"/>
                  </a:lnTo>
                  <a:lnTo>
                    <a:pt x="316" y="474"/>
                  </a:lnTo>
                  <a:lnTo>
                    <a:pt x="316" y="475"/>
                  </a:lnTo>
                  <a:lnTo>
                    <a:pt x="315" y="475"/>
                  </a:lnTo>
                  <a:lnTo>
                    <a:pt x="315" y="476"/>
                  </a:lnTo>
                  <a:lnTo>
                    <a:pt x="316" y="476"/>
                  </a:lnTo>
                  <a:lnTo>
                    <a:pt x="318" y="476"/>
                  </a:lnTo>
                  <a:lnTo>
                    <a:pt x="318" y="475"/>
                  </a:lnTo>
                  <a:lnTo>
                    <a:pt x="319" y="475"/>
                  </a:lnTo>
                  <a:lnTo>
                    <a:pt x="319" y="474"/>
                  </a:lnTo>
                  <a:lnTo>
                    <a:pt x="319" y="472"/>
                  </a:lnTo>
                  <a:lnTo>
                    <a:pt x="318" y="472"/>
                  </a:lnTo>
                  <a:lnTo>
                    <a:pt x="316" y="472"/>
                  </a:lnTo>
                  <a:lnTo>
                    <a:pt x="316" y="471"/>
                  </a:lnTo>
                  <a:lnTo>
                    <a:pt x="315" y="471"/>
                  </a:lnTo>
                  <a:lnTo>
                    <a:pt x="315" y="472"/>
                  </a:lnTo>
                  <a:lnTo>
                    <a:pt x="314" y="472"/>
                  </a:lnTo>
                  <a:lnTo>
                    <a:pt x="313" y="472"/>
                  </a:lnTo>
                  <a:lnTo>
                    <a:pt x="313" y="471"/>
                  </a:lnTo>
                  <a:lnTo>
                    <a:pt x="314" y="471"/>
                  </a:lnTo>
                  <a:lnTo>
                    <a:pt x="315" y="471"/>
                  </a:lnTo>
                  <a:lnTo>
                    <a:pt x="315" y="470"/>
                  </a:lnTo>
                  <a:lnTo>
                    <a:pt x="316" y="470"/>
                  </a:lnTo>
                  <a:lnTo>
                    <a:pt x="316" y="469"/>
                  </a:lnTo>
                  <a:lnTo>
                    <a:pt x="318" y="469"/>
                  </a:lnTo>
                  <a:lnTo>
                    <a:pt x="318" y="467"/>
                  </a:lnTo>
                  <a:lnTo>
                    <a:pt x="319" y="467"/>
                  </a:lnTo>
                  <a:lnTo>
                    <a:pt x="320" y="467"/>
                  </a:lnTo>
                  <a:lnTo>
                    <a:pt x="320" y="469"/>
                  </a:lnTo>
                  <a:lnTo>
                    <a:pt x="322" y="469"/>
                  </a:lnTo>
                  <a:lnTo>
                    <a:pt x="322" y="470"/>
                  </a:lnTo>
                  <a:lnTo>
                    <a:pt x="323" y="470"/>
                  </a:lnTo>
                  <a:lnTo>
                    <a:pt x="323" y="469"/>
                  </a:lnTo>
                  <a:lnTo>
                    <a:pt x="323" y="467"/>
                  </a:lnTo>
                  <a:lnTo>
                    <a:pt x="324" y="467"/>
                  </a:lnTo>
                  <a:lnTo>
                    <a:pt x="325" y="467"/>
                  </a:lnTo>
                  <a:lnTo>
                    <a:pt x="325" y="466"/>
                  </a:lnTo>
                  <a:lnTo>
                    <a:pt x="324" y="466"/>
                  </a:lnTo>
                  <a:lnTo>
                    <a:pt x="323" y="466"/>
                  </a:lnTo>
                  <a:lnTo>
                    <a:pt x="322" y="466"/>
                  </a:lnTo>
                  <a:lnTo>
                    <a:pt x="322" y="466"/>
                  </a:lnTo>
                  <a:lnTo>
                    <a:pt x="323" y="466"/>
                  </a:lnTo>
                  <a:lnTo>
                    <a:pt x="324" y="466"/>
                  </a:lnTo>
                  <a:lnTo>
                    <a:pt x="324" y="465"/>
                  </a:lnTo>
                  <a:lnTo>
                    <a:pt x="325" y="465"/>
                  </a:lnTo>
                  <a:lnTo>
                    <a:pt x="327" y="465"/>
                  </a:lnTo>
                  <a:lnTo>
                    <a:pt x="327" y="463"/>
                  </a:lnTo>
                  <a:lnTo>
                    <a:pt x="328" y="463"/>
                  </a:lnTo>
                  <a:lnTo>
                    <a:pt x="328" y="462"/>
                  </a:lnTo>
                  <a:lnTo>
                    <a:pt x="329" y="462"/>
                  </a:lnTo>
                  <a:lnTo>
                    <a:pt x="331" y="462"/>
                  </a:lnTo>
                  <a:lnTo>
                    <a:pt x="331" y="463"/>
                  </a:lnTo>
                  <a:lnTo>
                    <a:pt x="332" y="463"/>
                  </a:lnTo>
                  <a:lnTo>
                    <a:pt x="332" y="462"/>
                  </a:lnTo>
                  <a:lnTo>
                    <a:pt x="333" y="462"/>
                  </a:lnTo>
                  <a:lnTo>
                    <a:pt x="334" y="462"/>
                  </a:lnTo>
                  <a:lnTo>
                    <a:pt x="334" y="461"/>
                  </a:lnTo>
                  <a:lnTo>
                    <a:pt x="333" y="461"/>
                  </a:lnTo>
                  <a:lnTo>
                    <a:pt x="332" y="461"/>
                  </a:lnTo>
                  <a:lnTo>
                    <a:pt x="332" y="460"/>
                  </a:lnTo>
                  <a:lnTo>
                    <a:pt x="332" y="458"/>
                  </a:lnTo>
                  <a:lnTo>
                    <a:pt x="332" y="457"/>
                  </a:lnTo>
                  <a:lnTo>
                    <a:pt x="333" y="457"/>
                  </a:lnTo>
                  <a:lnTo>
                    <a:pt x="333" y="458"/>
                  </a:lnTo>
                  <a:lnTo>
                    <a:pt x="334" y="458"/>
                  </a:lnTo>
                  <a:lnTo>
                    <a:pt x="334" y="457"/>
                  </a:lnTo>
                  <a:lnTo>
                    <a:pt x="334" y="456"/>
                  </a:lnTo>
                  <a:lnTo>
                    <a:pt x="334" y="454"/>
                  </a:lnTo>
                  <a:lnTo>
                    <a:pt x="333" y="454"/>
                  </a:lnTo>
                  <a:lnTo>
                    <a:pt x="333" y="456"/>
                  </a:lnTo>
                  <a:lnTo>
                    <a:pt x="332" y="456"/>
                  </a:lnTo>
                  <a:lnTo>
                    <a:pt x="332" y="454"/>
                  </a:lnTo>
                  <a:lnTo>
                    <a:pt x="331" y="454"/>
                  </a:lnTo>
                  <a:lnTo>
                    <a:pt x="331" y="453"/>
                  </a:lnTo>
                  <a:lnTo>
                    <a:pt x="329" y="453"/>
                  </a:lnTo>
                  <a:lnTo>
                    <a:pt x="329" y="452"/>
                  </a:lnTo>
                  <a:lnTo>
                    <a:pt x="329" y="451"/>
                  </a:lnTo>
                  <a:lnTo>
                    <a:pt x="328" y="451"/>
                  </a:lnTo>
                  <a:lnTo>
                    <a:pt x="328" y="449"/>
                  </a:lnTo>
                  <a:lnTo>
                    <a:pt x="329" y="449"/>
                  </a:lnTo>
                  <a:lnTo>
                    <a:pt x="331" y="449"/>
                  </a:lnTo>
                  <a:lnTo>
                    <a:pt x="331" y="451"/>
                  </a:lnTo>
                  <a:lnTo>
                    <a:pt x="332" y="451"/>
                  </a:lnTo>
                  <a:lnTo>
                    <a:pt x="333" y="451"/>
                  </a:lnTo>
                  <a:lnTo>
                    <a:pt x="333" y="452"/>
                  </a:lnTo>
                  <a:lnTo>
                    <a:pt x="334" y="452"/>
                  </a:lnTo>
                  <a:lnTo>
                    <a:pt x="334" y="451"/>
                  </a:lnTo>
                  <a:lnTo>
                    <a:pt x="336" y="451"/>
                  </a:lnTo>
                  <a:lnTo>
                    <a:pt x="336" y="452"/>
                  </a:lnTo>
                  <a:lnTo>
                    <a:pt x="337" y="452"/>
                  </a:lnTo>
                  <a:lnTo>
                    <a:pt x="338" y="452"/>
                  </a:lnTo>
                  <a:lnTo>
                    <a:pt x="340" y="452"/>
                  </a:lnTo>
                  <a:lnTo>
                    <a:pt x="341" y="452"/>
                  </a:lnTo>
                  <a:lnTo>
                    <a:pt x="341" y="453"/>
                  </a:lnTo>
                  <a:lnTo>
                    <a:pt x="341" y="453"/>
                  </a:lnTo>
                  <a:lnTo>
                    <a:pt x="342" y="453"/>
                  </a:lnTo>
                  <a:lnTo>
                    <a:pt x="342" y="454"/>
                  </a:lnTo>
                  <a:lnTo>
                    <a:pt x="343" y="454"/>
                  </a:lnTo>
                  <a:lnTo>
                    <a:pt x="343" y="456"/>
                  </a:lnTo>
                  <a:lnTo>
                    <a:pt x="345" y="456"/>
                  </a:lnTo>
                  <a:lnTo>
                    <a:pt x="345" y="454"/>
                  </a:lnTo>
                  <a:lnTo>
                    <a:pt x="345" y="453"/>
                  </a:lnTo>
                  <a:lnTo>
                    <a:pt x="343" y="453"/>
                  </a:lnTo>
                  <a:lnTo>
                    <a:pt x="343" y="452"/>
                  </a:lnTo>
                  <a:lnTo>
                    <a:pt x="345" y="452"/>
                  </a:lnTo>
                  <a:lnTo>
                    <a:pt x="345" y="453"/>
                  </a:lnTo>
                  <a:lnTo>
                    <a:pt x="346" y="453"/>
                  </a:lnTo>
                  <a:lnTo>
                    <a:pt x="347" y="453"/>
                  </a:lnTo>
                  <a:lnTo>
                    <a:pt x="347" y="454"/>
                  </a:lnTo>
                  <a:lnTo>
                    <a:pt x="349" y="454"/>
                  </a:lnTo>
                  <a:lnTo>
                    <a:pt x="350" y="454"/>
                  </a:lnTo>
                  <a:lnTo>
                    <a:pt x="351" y="454"/>
                  </a:lnTo>
                  <a:lnTo>
                    <a:pt x="352" y="454"/>
                  </a:lnTo>
                  <a:lnTo>
                    <a:pt x="352" y="456"/>
                  </a:lnTo>
                  <a:lnTo>
                    <a:pt x="354" y="456"/>
                  </a:lnTo>
                  <a:lnTo>
                    <a:pt x="355" y="456"/>
                  </a:lnTo>
                  <a:lnTo>
                    <a:pt x="356" y="456"/>
                  </a:lnTo>
                  <a:lnTo>
                    <a:pt x="358" y="456"/>
                  </a:lnTo>
                  <a:lnTo>
                    <a:pt x="358" y="454"/>
                  </a:lnTo>
                  <a:lnTo>
                    <a:pt x="358" y="453"/>
                  </a:lnTo>
                  <a:lnTo>
                    <a:pt x="359" y="453"/>
                  </a:lnTo>
                  <a:lnTo>
                    <a:pt x="359" y="452"/>
                  </a:lnTo>
                  <a:lnTo>
                    <a:pt x="359" y="451"/>
                  </a:lnTo>
                  <a:lnTo>
                    <a:pt x="360" y="451"/>
                  </a:lnTo>
                  <a:lnTo>
                    <a:pt x="360" y="449"/>
                  </a:lnTo>
                  <a:lnTo>
                    <a:pt x="359" y="449"/>
                  </a:lnTo>
                  <a:lnTo>
                    <a:pt x="358" y="449"/>
                  </a:lnTo>
                  <a:lnTo>
                    <a:pt x="358" y="448"/>
                  </a:lnTo>
                  <a:lnTo>
                    <a:pt x="356" y="448"/>
                  </a:lnTo>
                  <a:lnTo>
                    <a:pt x="356" y="447"/>
                  </a:lnTo>
                  <a:lnTo>
                    <a:pt x="355" y="447"/>
                  </a:lnTo>
                  <a:lnTo>
                    <a:pt x="355" y="445"/>
                  </a:lnTo>
                  <a:lnTo>
                    <a:pt x="356" y="445"/>
                  </a:lnTo>
                  <a:lnTo>
                    <a:pt x="358" y="445"/>
                  </a:lnTo>
                  <a:lnTo>
                    <a:pt x="359" y="445"/>
                  </a:lnTo>
                  <a:lnTo>
                    <a:pt x="359" y="444"/>
                  </a:lnTo>
                  <a:lnTo>
                    <a:pt x="359" y="443"/>
                  </a:lnTo>
                  <a:lnTo>
                    <a:pt x="358" y="443"/>
                  </a:lnTo>
                  <a:lnTo>
                    <a:pt x="356" y="443"/>
                  </a:lnTo>
                  <a:lnTo>
                    <a:pt x="356" y="442"/>
                  </a:lnTo>
                  <a:lnTo>
                    <a:pt x="355" y="442"/>
                  </a:lnTo>
                  <a:lnTo>
                    <a:pt x="355" y="440"/>
                  </a:lnTo>
                  <a:lnTo>
                    <a:pt x="354" y="440"/>
                  </a:lnTo>
                  <a:lnTo>
                    <a:pt x="352" y="440"/>
                  </a:lnTo>
                  <a:lnTo>
                    <a:pt x="352" y="439"/>
                  </a:lnTo>
                  <a:lnTo>
                    <a:pt x="351" y="439"/>
                  </a:lnTo>
                  <a:lnTo>
                    <a:pt x="350" y="439"/>
                  </a:lnTo>
                  <a:lnTo>
                    <a:pt x="349" y="439"/>
                  </a:lnTo>
                  <a:lnTo>
                    <a:pt x="349" y="438"/>
                  </a:lnTo>
                  <a:lnTo>
                    <a:pt x="349" y="436"/>
                  </a:lnTo>
                  <a:lnTo>
                    <a:pt x="347" y="436"/>
                  </a:lnTo>
                  <a:lnTo>
                    <a:pt x="346" y="436"/>
                  </a:lnTo>
                  <a:lnTo>
                    <a:pt x="345" y="436"/>
                  </a:lnTo>
                  <a:lnTo>
                    <a:pt x="343" y="436"/>
                  </a:lnTo>
                  <a:lnTo>
                    <a:pt x="343" y="435"/>
                  </a:lnTo>
                  <a:lnTo>
                    <a:pt x="345" y="435"/>
                  </a:lnTo>
                  <a:lnTo>
                    <a:pt x="346" y="435"/>
                  </a:lnTo>
                  <a:lnTo>
                    <a:pt x="347" y="435"/>
                  </a:lnTo>
                  <a:lnTo>
                    <a:pt x="347" y="435"/>
                  </a:lnTo>
                  <a:lnTo>
                    <a:pt x="349" y="435"/>
                  </a:lnTo>
                  <a:lnTo>
                    <a:pt x="350" y="435"/>
                  </a:lnTo>
                  <a:lnTo>
                    <a:pt x="350" y="434"/>
                  </a:lnTo>
                  <a:lnTo>
                    <a:pt x="350" y="432"/>
                  </a:lnTo>
                  <a:lnTo>
                    <a:pt x="349" y="432"/>
                  </a:lnTo>
                  <a:lnTo>
                    <a:pt x="349" y="431"/>
                  </a:lnTo>
                  <a:lnTo>
                    <a:pt x="350" y="431"/>
                  </a:lnTo>
                  <a:lnTo>
                    <a:pt x="351" y="431"/>
                  </a:lnTo>
                  <a:lnTo>
                    <a:pt x="351" y="430"/>
                  </a:lnTo>
                  <a:lnTo>
                    <a:pt x="350" y="430"/>
                  </a:lnTo>
                  <a:lnTo>
                    <a:pt x="350" y="429"/>
                  </a:lnTo>
                  <a:lnTo>
                    <a:pt x="351" y="429"/>
                  </a:lnTo>
                  <a:lnTo>
                    <a:pt x="352" y="429"/>
                  </a:lnTo>
                  <a:lnTo>
                    <a:pt x="352" y="430"/>
                  </a:lnTo>
                  <a:lnTo>
                    <a:pt x="352" y="431"/>
                  </a:lnTo>
                  <a:lnTo>
                    <a:pt x="352" y="432"/>
                  </a:lnTo>
                  <a:lnTo>
                    <a:pt x="352" y="434"/>
                  </a:lnTo>
                  <a:lnTo>
                    <a:pt x="352" y="435"/>
                  </a:lnTo>
                  <a:lnTo>
                    <a:pt x="352" y="435"/>
                  </a:lnTo>
                  <a:lnTo>
                    <a:pt x="351" y="435"/>
                  </a:lnTo>
                  <a:lnTo>
                    <a:pt x="351" y="436"/>
                  </a:lnTo>
                  <a:lnTo>
                    <a:pt x="352" y="436"/>
                  </a:lnTo>
                  <a:lnTo>
                    <a:pt x="352" y="438"/>
                  </a:lnTo>
                  <a:lnTo>
                    <a:pt x="352" y="439"/>
                  </a:lnTo>
                  <a:lnTo>
                    <a:pt x="354" y="439"/>
                  </a:lnTo>
                  <a:lnTo>
                    <a:pt x="355" y="439"/>
                  </a:lnTo>
                  <a:lnTo>
                    <a:pt x="356" y="439"/>
                  </a:lnTo>
                  <a:lnTo>
                    <a:pt x="356" y="440"/>
                  </a:lnTo>
                  <a:lnTo>
                    <a:pt x="356" y="442"/>
                  </a:lnTo>
                  <a:lnTo>
                    <a:pt x="358" y="442"/>
                  </a:lnTo>
                  <a:lnTo>
                    <a:pt x="359" y="442"/>
                  </a:lnTo>
                  <a:lnTo>
                    <a:pt x="359" y="440"/>
                  </a:lnTo>
                  <a:lnTo>
                    <a:pt x="360" y="440"/>
                  </a:lnTo>
                  <a:lnTo>
                    <a:pt x="360" y="439"/>
                  </a:lnTo>
                  <a:lnTo>
                    <a:pt x="361" y="439"/>
                  </a:lnTo>
                  <a:lnTo>
                    <a:pt x="361" y="440"/>
                  </a:lnTo>
                  <a:lnTo>
                    <a:pt x="360" y="440"/>
                  </a:lnTo>
                  <a:lnTo>
                    <a:pt x="360" y="442"/>
                  </a:lnTo>
                  <a:lnTo>
                    <a:pt x="360" y="443"/>
                  </a:lnTo>
                  <a:lnTo>
                    <a:pt x="361" y="443"/>
                  </a:lnTo>
                  <a:lnTo>
                    <a:pt x="361" y="442"/>
                  </a:lnTo>
                  <a:lnTo>
                    <a:pt x="363" y="442"/>
                  </a:lnTo>
                  <a:lnTo>
                    <a:pt x="363" y="440"/>
                  </a:lnTo>
                  <a:lnTo>
                    <a:pt x="364" y="442"/>
                  </a:lnTo>
                  <a:lnTo>
                    <a:pt x="364" y="440"/>
                  </a:lnTo>
                  <a:lnTo>
                    <a:pt x="364" y="439"/>
                  </a:lnTo>
                  <a:lnTo>
                    <a:pt x="363" y="439"/>
                  </a:lnTo>
                  <a:lnTo>
                    <a:pt x="363" y="438"/>
                  </a:lnTo>
                  <a:lnTo>
                    <a:pt x="363" y="436"/>
                  </a:lnTo>
                  <a:lnTo>
                    <a:pt x="364" y="436"/>
                  </a:lnTo>
                  <a:lnTo>
                    <a:pt x="364" y="435"/>
                  </a:lnTo>
                  <a:lnTo>
                    <a:pt x="365" y="435"/>
                  </a:lnTo>
                  <a:lnTo>
                    <a:pt x="365" y="435"/>
                  </a:lnTo>
                  <a:lnTo>
                    <a:pt x="364" y="435"/>
                  </a:lnTo>
                  <a:lnTo>
                    <a:pt x="364" y="434"/>
                  </a:lnTo>
                  <a:lnTo>
                    <a:pt x="364" y="432"/>
                  </a:lnTo>
                  <a:lnTo>
                    <a:pt x="365" y="432"/>
                  </a:lnTo>
                  <a:lnTo>
                    <a:pt x="365" y="434"/>
                  </a:lnTo>
                  <a:lnTo>
                    <a:pt x="367" y="434"/>
                  </a:lnTo>
                  <a:lnTo>
                    <a:pt x="367" y="435"/>
                  </a:lnTo>
                  <a:lnTo>
                    <a:pt x="367" y="435"/>
                  </a:lnTo>
                  <a:lnTo>
                    <a:pt x="367" y="436"/>
                  </a:lnTo>
                  <a:lnTo>
                    <a:pt x="367" y="438"/>
                  </a:lnTo>
                  <a:lnTo>
                    <a:pt x="367" y="439"/>
                  </a:lnTo>
                  <a:lnTo>
                    <a:pt x="368" y="439"/>
                  </a:lnTo>
                  <a:lnTo>
                    <a:pt x="369" y="439"/>
                  </a:lnTo>
                  <a:lnTo>
                    <a:pt x="369" y="440"/>
                  </a:lnTo>
                  <a:lnTo>
                    <a:pt x="371" y="440"/>
                  </a:lnTo>
                  <a:lnTo>
                    <a:pt x="371" y="442"/>
                  </a:lnTo>
                  <a:lnTo>
                    <a:pt x="369" y="442"/>
                  </a:lnTo>
                  <a:lnTo>
                    <a:pt x="371" y="443"/>
                  </a:lnTo>
                  <a:lnTo>
                    <a:pt x="372" y="443"/>
                  </a:lnTo>
                  <a:lnTo>
                    <a:pt x="372" y="444"/>
                  </a:lnTo>
                  <a:lnTo>
                    <a:pt x="372" y="444"/>
                  </a:lnTo>
                  <a:lnTo>
                    <a:pt x="372" y="445"/>
                  </a:lnTo>
                  <a:lnTo>
                    <a:pt x="373" y="445"/>
                  </a:lnTo>
                  <a:lnTo>
                    <a:pt x="373" y="444"/>
                  </a:lnTo>
                  <a:lnTo>
                    <a:pt x="373" y="443"/>
                  </a:lnTo>
                  <a:lnTo>
                    <a:pt x="373" y="442"/>
                  </a:lnTo>
                  <a:lnTo>
                    <a:pt x="372" y="442"/>
                  </a:lnTo>
                  <a:lnTo>
                    <a:pt x="372" y="442"/>
                  </a:lnTo>
                  <a:lnTo>
                    <a:pt x="372" y="440"/>
                  </a:lnTo>
                  <a:lnTo>
                    <a:pt x="372" y="439"/>
                  </a:lnTo>
                  <a:lnTo>
                    <a:pt x="372" y="439"/>
                  </a:lnTo>
                  <a:lnTo>
                    <a:pt x="372" y="440"/>
                  </a:lnTo>
                  <a:lnTo>
                    <a:pt x="373" y="440"/>
                  </a:lnTo>
                  <a:lnTo>
                    <a:pt x="374" y="440"/>
                  </a:lnTo>
                  <a:lnTo>
                    <a:pt x="376" y="440"/>
                  </a:lnTo>
                  <a:lnTo>
                    <a:pt x="376" y="442"/>
                  </a:lnTo>
                  <a:lnTo>
                    <a:pt x="377" y="442"/>
                  </a:lnTo>
                  <a:lnTo>
                    <a:pt x="378" y="442"/>
                  </a:lnTo>
                  <a:lnTo>
                    <a:pt x="378" y="443"/>
                  </a:lnTo>
                  <a:lnTo>
                    <a:pt x="380" y="443"/>
                  </a:lnTo>
                  <a:lnTo>
                    <a:pt x="380" y="444"/>
                  </a:lnTo>
                  <a:lnTo>
                    <a:pt x="378" y="444"/>
                  </a:lnTo>
                  <a:lnTo>
                    <a:pt x="378" y="445"/>
                  </a:lnTo>
                  <a:lnTo>
                    <a:pt x="378" y="447"/>
                  </a:lnTo>
                  <a:lnTo>
                    <a:pt x="378" y="448"/>
                  </a:lnTo>
                  <a:lnTo>
                    <a:pt x="380" y="448"/>
                  </a:lnTo>
                  <a:lnTo>
                    <a:pt x="380" y="449"/>
                  </a:lnTo>
                  <a:lnTo>
                    <a:pt x="381" y="449"/>
                  </a:lnTo>
                  <a:lnTo>
                    <a:pt x="381" y="451"/>
                  </a:lnTo>
                  <a:lnTo>
                    <a:pt x="380" y="451"/>
                  </a:lnTo>
                  <a:lnTo>
                    <a:pt x="380" y="452"/>
                  </a:lnTo>
                  <a:lnTo>
                    <a:pt x="381" y="452"/>
                  </a:lnTo>
                  <a:lnTo>
                    <a:pt x="381" y="453"/>
                  </a:lnTo>
                  <a:lnTo>
                    <a:pt x="382" y="453"/>
                  </a:lnTo>
                  <a:lnTo>
                    <a:pt x="382" y="452"/>
                  </a:lnTo>
                  <a:lnTo>
                    <a:pt x="382" y="451"/>
                  </a:lnTo>
                  <a:lnTo>
                    <a:pt x="382" y="449"/>
                  </a:lnTo>
                  <a:lnTo>
                    <a:pt x="382" y="448"/>
                  </a:lnTo>
                  <a:lnTo>
                    <a:pt x="381" y="448"/>
                  </a:lnTo>
                  <a:lnTo>
                    <a:pt x="381" y="447"/>
                  </a:lnTo>
                  <a:lnTo>
                    <a:pt x="381" y="445"/>
                  </a:lnTo>
                  <a:lnTo>
                    <a:pt x="382" y="445"/>
                  </a:lnTo>
                  <a:lnTo>
                    <a:pt x="382" y="447"/>
                  </a:lnTo>
                  <a:lnTo>
                    <a:pt x="383" y="447"/>
                  </a:lnTo>
                  <a:lnTo>
                    <a:pt x="385" y="447"/>
                  </a:lnTo>
                  <a:lnTo>
                    <a:pt x="385" y="448"/>
                  </a:lnTo>
                  <a:lnTo>
                    <a:pt x="383" y="448"/>
                  </a:lnTo>
                  <a:lnTo>
                    <a:pt x="383" y="449"/>
                  </a:lnTo>
                  <a:lnTo>
                    <a:pt x="385" y="449"/>
                  </a:lnTo>
                  <a:lnTo>
                    <a:pt x="385" y="451"/>
                  </a:lnTo>
                  <a:lnTo>
                    <a:pt x="386" y="451"/>
                  </a:lnTo>
                  <a:lnTo>
                    <a:pt x="387" y="451"/>
                  </a:lnTo>
                  <a:lnTo>
                    <a:pt x="387" y="452"/>
                  </a:lnTo>
                  <a:lnTo>
                    <a:pt x="387" y="453"/>
                  </a:lnTo>
                  <a:lnTo>
                    <a:pt x="389" y="453"/>
                  </a:lnTo>
                  <a:lnTo>
                    <a:pt x="389" y="452"/>
                  </a:lnTo>
                  <a:lnTo>
                    <a:pt x="390" y="452"/>
                  </a:lnTo>
                  <a:lnTo>
                    <a:pt x="391" y="452"/>
                  </a:lnTo>
                  <a:lnTo>
                    <a:pt x="391" y="451"/>
                  </a:lnTo>
                  <a:lnTo>
                    <a:pt x="391" y="449"/>
                  </a:lnTo>
                  <a:lnTo>
                    <a:pt x="392" y="449"/>
                  </a:lnTo>
                  <a:lnTo>
                    <a:pt x="392" y="451"/>
                  </a:lnTo>
                  <a:lnTo>
                    <a:pt x="394" y="451"/>
                  </a:lnTo>
                  <a:lnTo>
                    <a:pt x="395" y="451"/>
                  </a:lnTo>
                  <a:lnTo>
                    <a:pt x="395" y="452"/>
                  </a:lnTo>
                  <a:lnTo>
                    <a:pt x="396" y="452"/>
                  </a:lnTo>
                  <a:lnTo>
                    <a:pt x="396" y="453"/>
                  </a:lnTo>
                  <a:lnTo>
                    <a:pt x="395" y="453"/>
                  </a:lnTo>
                  <a:lnTo>
                    <a:pt x="395" y="454"/>
                  </a:lnTo>
                  <a:lnTo>
                    <a:pt x="396" y="454"/>
                  </a:lnTo>
                  <a:lnTo>
                    <a:pt x="398" y="454"/>
                  </a:lnTo>
                  <a:lnTo>
                    <a:pt x="399" y="453"/>
                  </a:lnTo>
                  <a:lnTo>
                    <a:pt x="399" y="454"/>
                  </a:lnTo>
                  <a:lnTo>
                    <a:pt x="400" y="454"/>
                  </a:lnTo>
                  <a:lnTo>
                    <a:pt x="400" y="456"/>
                  </a:lnTo>
                  <a:lnTo>
                    <a:pt x="400" y="457"/>
                  </a:lnTo>
                  <a:lnTo>
                    <a:pt x="401" y="457"/>
                  </a:lnTo>
                  <a:lnTo>
                    <a:pt x="401" y="458"/>
                  </a:lnTo>
                  <a:lnTo>
                    <a:pt x="400" y="458"/>
                  </a:lnTo>
                  <a:lnTo>
                    <a:pt x="400" y="460"/>
                  </a:lnTo>
                  <a:lnTo>
                    <a:pt x="399" y="460"/>
                  </a:lnTo>
                  <a:lnTo>
                    <a:pt x="399" y="461"/>
                  </a:lnTo>
                  <a:lnTo>
                    <a:pt x="400" y="461"/>
                  </a:lnTo>
                  <a:lnTo>
                    <a:pt x="401" y="461"/>
                  </a:lnTo>
                  <a:lnTo>
                    <a:pt x="401" y="460"/>
                  </a:lnTo>
                  <a:lnTo>
                    <a:pt x="403" y="460"/>
                  </a:lnTo>
                  <a:lnTo>
                    <a:pt x="403" y="461"/>
                  </a:lnTo>
                  <a:lnTo>
                    <a:pt x="403" y="462"/>
                  </a:lnTo>
                  <a:lnTo>
                    <a:pt x="403" y="462"/>
                  </a:lnTo>
                  <a:lnTo>
                    <a:pt x="403" y="461"/>
                  </a:lnTo>
                  <a:lnTo>
                    <a:pt x="404" y="461"/>
                  </a:lnTo>
                  <a:lnTo>
                    <a:pt x="404" y="462"/>
                  </a:lnTo>
                  <a:lnTo>
                    <a:pt x="405" y="462"/>
                  </a:lnTo>
                  <a:lnTo>
                    <a:pt x="405" y="461"/>
                  </a:lnTo>
                  <a:lnTo>
                    <a:pt x="407" y="461"/>
                  </a:lnTo>
                  <a:lnTo>
                    <a:pt x="407" y="460"/>
                  </a:lnTo>
                  <a:lnTo>
                    <a:pt x="408" y="460"/>
                  </a:lnTo>
                  <a:lnTo>
                    <a:pt x="408" y="461"/>
                  </a:lnTo>
                  <a:lnTo>
                    <a:pt x="408" y="462"/>
                  </a:lnTo>
                  <a:lnTo>
                    <a:pt x="409" y="462"/>
                  </a:lnTo>
                  <a:lnTo>
                    <a:pt x="409" y="463"/>
                  </a:lnTo>
                  <a:lnTo>
                    <a:pt x="408" y="463"/>
                  </a:lnTo>
                  <a:lnTo>
                    <a:pt x="408" y="465"/>
                  </a:lnTo>
                  <a:lnTo>
                    <a:pt x="409" y="465"/>
                  </a:lnTo>
                  <a:lnTo>
                    <a:pt x="409" y="466"/>
                  </a:lnTo>
                  <a:lnTo>
                    <a:pt x="409" y="466"/>
                  </a:lnTo>
                  <a:lnTo>
                    <a:pt x="409" y="467"/>
                  </a:lnTo>
                  <a:lnTo>
                    <a:pt x="408" y="467"/>
                  </a:lnTo>
                  <a:lnTo>
                    <a:pt x="409" y="469"/>
                  </a:lnTo>
                  <a:lnTo>
                    <a:pt x="410" y="469"/>
                  </a:lnTo>
                  <a:lnTo>
                    <a:pt x="410" y="467"/>
                  </a:lnTo>
                  <a:lnTo>
                    <a:pt x="412" y="467"/>
                  </a:lnTo>
                  <a:lnTo>
                    <a:pt x="413" y="467"/>
                  </a:lnTo>
                  <a:lnTo>
                    <a:pt x="413" y="469"/>
                  </a:lnTo>
                  <a:lnTo>
                    <a:pt x="414" y="469"/>
                  </a:lnTo>
                  <a:lnTo>
                    <a:pt x="414" y="470"/>
                  </a:lnTo>
                  <a:lnTo>
                    <a:pt x="416" y="470"/>
                  </a:lnTo>
                  <a:lnTo>
                    <a:pt x="417" y="470"/>
                  </a:lnTo>
                  <a:lnTo>
                    <a:pt x="417" y="469"/>
                  </a:lnTo>
                  <a:lnTo>
                    <a:pt x="416" y="469"/>
                  </a:lnTo>
                  <a:lnTo>
                    <a:pt x="416" y="467"/>
                  </a:lnTo>
                  <a:lnTo>
                    <a:pt x="417" y="467"/>
                  </a:lnTo>
                  <a:lnTo>
                    <a:pt x="418" y="467"/>
                  </a:lnTo>
                  <a:lnTo>
                    <a:pt x="418" y="466"/>
                  </a:lnTo>
                  <a:lnTo>
                    <a:pt x="417" y="466"/>
                  </a:lnTo>
                  <a:lnTo>
                    <a:pt x="417" y="466"/>
                  </a:lnTo>
                  <a:lnTo>
                    <a:pt x="417" y="465"/>
                  </a:lnTo>
                  <a:lnTo>
                    <a:pt x="418" y="465"/>
                  </a:lnTo>
                  <a:lnTo>
                    <a:pt x="418" y="463"/>
                  </a:lnTo>
                  <a:lnTo>
                    <a:pt x="417" y="463"/>
                  </a:lnTo>
                  <a:lnTo>
                    <a:pt x="417" y="462"/>
                  </a:lnTo>
                  <a:lnTo>
                    <a:pt x="418" y="462"/>
                  </a:lnTo>
                  <a:lnTo>
                    <a:pt x="418" y="463"/>
                  </a:lnTo>
                  <a:lnTo>
                    <a:pt x="419" y="463"/>
                  </a:lnTo>
                  <a:lnTo>
                    <a:pt x="419" y="465"/>
                  </a:lnTo>
                  <a:lnTo>
                    <a:pt x="419" y="466"/>
                  </a:lnTo>
                  <a:lnTo>
                    <a:pt x="419" y="466"/>
                  </a:lnTo>
                  <a:lnTo>
                    <a:pt x="419" y="467"/>
                  </a:lnTo>
                  <a:lnTo>
                    <a:pt x="418" y="467"/>
                  </a:lnTo>
                  <a:lnTo>
                    <a:pt x="418" y="469"/>
                  </a:lnTo>
                  <a:lnTo>
                    <a:pt x="417" y="470"/>
                  </a:lnTo>
                  <a:lnTo>
                    <a:pt x="418" y="470"/>
                  </a:lnTo>
                  <a:lnTo>
                    <a:pt x="419" y="470"/>
                  </a:lnTo>
                  <a:lnTo>
                    <a:pt x="419" y="471"/>
                  </a:lnTo>
                  <a:lnTo>
                    <a:pt x="418" y="471"/>
                  </a:lnTo>
                  <a:lnTo>
                    <a:pt x="418" y="472"/>
                  </a:lnTo>
                  <a:lnTo>
                    <a:pt x="419" y="472"/>
                  </a:lnTo>
                  <a:lnTo>
                    <a:pt x="419" y="474"/>
                  </a:lnTo>
                  <a:lnTo>
                    <a:pt x="421" y="474"/>
                  </a:lnTo>
                  <a:lnTo>
                    <a:pt x="421" y="475"/>
                  </a:lnTo>
                  <a:lnTo>
                    <a:pt x="422" y="475"/>
                  </a:lnTo>
                  <a:lnTo>
                    <a:pt x="422" y="474"/>
                  </a:lnTo>
                  <a:lnTo>
                    <a:pt x="422" y="472"/>
                  </a:lnTo>
                  <a:lnTo>
                    <a:pt x="422" y="471"/>
                  </a:lnTo>
                  <a:lnTo>
                    <a:pt x="422" y="470"/>
                  </a:lnTo>
                  <a:lnTo>
                    <a:pt x="423" y="470"/>
                  </a:lnTo>
                  <a:lnTo>
                    <a:pt x="425" y="470"/>
                  </a:lnTo>
                  <a:lnTo>
                    <a:pt x="426" y="470"/>
                  </a:lnTo>
                  <a:lnTo>
                    <a:pt x="426" y="471"/>
                  </a:lnTo>
                  <a:lnTo>
                    <a:pt x="425" y="471"/>
                  </a:lnTo>
                  <a:lnTo>
                    <a:pt x="423" y="471"/>
                  </a:lnTo>
                  <a:lnTo>
                    <a:pt x="423" y="472"/>
                  </a:lnTo>
                  <a:lnTo>
                    <a:pt x="423" y="474"/>
                  </a:lnTo>
                  <a:lnTo>
                    <a:pt x="425" y="474"/>
                  </a:lnTo>
                  <a:lnTo>
                    <a:pt x="425" y="472"/>
                  </a:lnTo>
                  <a:lnTo>
                    <a:pt x="426" y="472"/>
                  </a:lnTo>
                  <a:lnTo>
                    <a:pt x="427" y="472"/>
                  </a:lnTo>
                  <a:lnTo>
                    <a:pt x="427" y="471"/>
                  </a:lnTo>
                  <a:lnTo>
                    <a:pt x="428" y="471"/>
                  </a:lnTo>
                  <a:lnTo>
                    <a:pt x="428" y="472"/>
                  </a:lnTo>
                  <a:lnTo>
                    <a:pt x="430" y="472"/>
                  </a:lnTo>
                  <a:lnTo>
                    <a:pt x="431" y="472"/>
                  </a:lnTo>
                  <a:lnTo>
                    <a:pt x="431" y="474"/>
                  </a:lnTo>
                  <a:lnTo>
                    <a:pt x="432" y="474"/>
                  </a:lnTo>
                  <a:lnTo>
                    <a:pt x="434" y="474"/>
                  </a:lnTo>
                  <a:lnTo>
                    <a:pt x="434" y="472"/>
                  </a:lnTo>
                  <a:lnTo>
                    <a:pt x="434" y="471"/>
                  </a:lnTo>
                  <a:lnTo>
                    <a:pt x="432" y="471"/>
                  </a:lnTo>
                  <a:lnTo>
                    <a:pt x="432" y="470"/>
                  </a:lnTo>
                  <a:lnTo>
                    <a:pt x="431" y="470"/>
                  </a:lnTo>
                  <a:lnTo>
                    <a:pt x="431" y="471"/>
                  </a:lnTo>
                  <a:lnTo>
                    <a:pt x="430" y="471"/>
                  </a:lnTo>
                  <a:lnTo>
                    <a:pt x="430" y="470"/>
                  </a:lnTo>
                  <a:lnTo>
                    <a:pt x="430" y="469"/>
                  </a:lnTo>
                  <a:lnTo>
                    <a:pt x="430" y="467"/>
                  </a:lnTo>
                  <a:lnTo>
                    <a:pt x="430" y="466"/>
                  </a:lnTo>
                  <a:lnTo>
                    <a:pt x="428" y="466"/>
                  </a:lnTo>
                  <a:lnTo>
                    <a:pt x="427" y="466"/>
                  </a:lnTo>
                  <a:lnTo>
                    <a:pt x="427" y="467"/>
                  </a:lnTo>
                  <a:lnTo>
                    <a:pt x="428" y="467"/>
                  </a:lnTo>
                  <a:lnTo>
                    <a:pt x="428" y="469"/>
                  </a:lnTo>
                  <a:lnTo>
                    <a:pt x="428" y="470"/>
                  </a:lnTo>
                  <a:lnTo>
                    <a:pt x="427" y="470"/>
                  </a:lnTo>
                  <a:lnTo>
                    <a:pt x="427" y="469"/>
                  </a:lnTo>
                  <a:lnTo>
                    <a:pt x="426" y="469"/>
                  </a:lnTo>
                  <a:lnTo>
                    <a:pt x="426" y="467"/>
                  </a:lnTo>
                  <a:lnTo>
                    <a:pt x="426" y="466"/>
                  </a:lnTo>
                  <a:lnTo>
                    <a:pt x="427" y="466"/>
                  </a:lnTo>
                  <a:lnTo>
                    <a:pt x="427" y="466"/>
                  </a:lnTo>
                  <a:lnTo>
                    <a:pt x="426" y="466"/>
                  </a:lnTo>
                  <a:lnTo>
                    <a:pt x="426" y="465"/>
                  </a:lnTo>
                  <a:lnTo>
                    <a:pt x="427" y="465"/>
                  </a:lnTo>
                  <a:lnTo>
                    <a:pt x="427" y="466"/>
                  </a:lnTo>
                  <a:lnTo>
                    <a:pt x="428" y="466"/>
                  </a:lnTo>
                  <a:lnTo>
                    <a:pt x="430" y="466"/>
                  </a:lnTo>
                  <a:lnTo>
                    <a:pt x="430" y="466"/>
                  </a:lnTo>
                  <a:lnTo>
                    <a:pt x="431" y="466"/>
                  </a:lnTo>
                  <a:lnTo>
                    <a:pt x="432" y="466"/>
                  </a:lnTo>
                  <a:lnTo>
                    <a:pt x="432" y="467"/>
                  </a:lnTo>
                  <a:lnTo>
                    <a:pt x="434" y="466"/>
                  </a:lnTo>
                  <a:lnTo>
                    <a:pt x="434" y="467"/>
                  </a:lnTo>
                  <a:lnTo>
                    <a:pt x="432" y="467"/>
                  </a:lnTo>
                  <a:lnTo>
                    <a:pt x="431" y="467"/>
                  </a:lnTo>
                  <a:lnTo>
                    <a:pt x="431" y="469"/>
                  </a:lnTo>
                  <a:lnTo>
                    <a:pt x="432" y="469"/>
                  </a:lnTo>
                  <a:lnTo>
                    <a:pt x="432" y="470"/>
                  </a:lnTo>
                  <a:lnTo>
                    <a:pt x="434" y="470"/>
                  </a:lnTo>
                  <a:lnTo>
                    <a:pt x="434" y="469"/>
                  </a:lnTo>
                  <a:lnTo>
                    <a:pt x="434" y="469"/>
                  </a:lnTo>
                  <a:lnTo>
                    <a:pt x="434" y="467"/>
                  </a:lnTo>
                  <a:lnTo>
                    <a:pt x="435" y="467"/>
                  </a:lnTo>
                  <a:lnTo>
                    <a:pt x="435" y="469"/>
                  </a:lnTo>
                  <a:lnTo>
                    <a:pt x="436" y="469"/>
                  </a:lnTo>
                  <a:lnTo>
                    <a:pt x="436" y="470"/>
                  </a:lnTo>
                  <a:lnTo>
                    <a:pt x="435" y="470"/>
                  </a:lnTo>
                  <a:lnTo>
                    <a:pt x="435" y="471"/>
                  </a:lnTo>
                  <a:lnTo>
                    <a:pt x="436" y="471"/>
                  </a:lnTo>
                  <a:lnTo>
                    <a:pt x="437" y="471"/>
                  </a:lnTo>
                  <a:lnTo>
                    <a:pt x="437" y="472"/>
                  </a:lnTo>
                  <a:lnTo>
                    <a:pt x="437" y="474"/>
                  </a:lnTo>
                  <a:lnTo>
                    <a:pt x="439" y="474"/>
                  </a:lnTo>
                  <a:lnTo>
                    <a:pt x="440" y="474"/>
                  </a:lnTo>
                  <a:lnTo>
                    <a:pt x="441" y="474"/>
                  </a:lnTo>
                  <a:lnTo>
                    <a:pt x="441" y="472"/>
                  </a:lnTo>
                  <a:lnTo>
                    <a:pt x="441" y="471"/>
                  </a:lnTo>
                  <a:lnTo>
                    <a:pt x="443" y="471"/>
                  </a:lnTo>
                  <a:lnTo>
                    <a:pt x="444" y="471"/>
                  </a:lnTo>
                  <a:lnTo>
                    <a:pt x="444" y="470"/>
                  </a:lnTo>
                  <a:lnTo>
                    <a:pt x="445" y="470"/>
                  </a:lnTo>
                  <a:lnTo>
                    <a:pt x="445" y="471"/>
                  </a:lnTo>
                  <a:lnTo>
                    <a:pt x="445" y="472"/>
                  </a:lnTo>
                  <a:lnTo>
                    <a:pt x="445" y="474"/>
                  </a:lnTo>
                  <a:lnTo>
                    <a:pt x="445" y="475"/>
                  </a:lnTo>
                  <a:lnTo>
                    <a:pt x="444" y="475"/>
                  </a:lnTo>
                  <a:lnTo>
                    <a:pt x="444" y="476"/>
                  </a:lnTo>
                  <a:lnTo>
                    <a:pt x="444" y="478"/>
                  </a:lnTo>
                  <a:lnTo>
                    <a:pt x="443" y="478"/>
                  </a:lnTo>
                  <a:lnTo>
                    <a:pt x="443" y="479"/>
                  </a:lnTo>
                  <a:lnTo>
                    <a:pt x="441" y="479"/>
                  </a:lnTo>
                  <a:lnTo>
                    <a:pt x="441" y="480"/>
                  </a:lnTo>
                  <a:lnTo>
                    <a:pt x="440" y="480"/>
                  </a:lnTo>
                  <a:lnTo>
                    <a:pt x="440" y="481"/>
                  </a:lnTo>
                  <a:lnTo>
                    <a:pt x="440" y="483"/>
                  </a:lnTo>
                  <a:lnTo>
                    <a:pt x="439" y="483"/>
                  </a:lnTo>
                  <a:lnTo>
                    <a:pt x="437" y="483"/>
                  </a:lnTo>
                  <a:lnTo>
                    <a:pt x="436" y="483"/>
                  </a:lnTo>
                  <a:lnTo>
                    <a:pt x="435" y="483"/>
                  </a:lnTo>
                  <a:lnTo>
                    <a:pt x="435" y="484"/>
                  </a:lnTo>
                  <a:lnTo>
                    <a:pt x="434" y="484"/>
                  </a:lnTo>
                  <a:lnTo>
                    <a:pt x="434" y="484"/>
                  </a:lnTo>
                  <a:lnTo>
                    <a:pt x="432" y="484"/>
                  </a:lnTo>
                  <a:lnTo>
                    <a:pt x="431" y="484"/>
                  </a:lnTo>
                  <a:lnTo>
                    <a:pt x="431" y="483"/>
                  </a:lnTo>
                  <a:lnTo>
                    <a:pt x="430" y="483"/>
                  </a:lnTo>
                  <a:lnTo>
                    <a:pt x="430" y="484"/>
                  </a:lnTo>
                  <a:lnTo>
                    <a:pt x="430" y="485"/>
                  </a:lnTo>
                  <a:lnTo>
                    <a:pt x="431" y="485"/>
                  </a:lnTo>
                  <a:lnTo>
                    <a:pt x="431" y="487"/>
                  </a:lnTo>
                  <a:lnTo>
                    <a:pt x="432" y="487"/>
                  </a:lnTo>
                  <a:lnTo>
                    <a:pt x="434" y="487"/>
                  </a:lnTo>
                  <a:lnTo>
                    <a:pt x="434" y="487"/>
                  </a:lnTo>
                  <a:lnTo>
                    <a:pt x="435" y="487"/>
                  </a:lnTo>
                  <a:lnTo>
                    <a:pt x="436" y="487"/>
                  </a:lnTo>
                  <a:lnTo>
                    <a:pt x="436" y="485"/>
                  </a:lnTo>
                  <a:lnTo>
                    <a:pt x="437" y="485"/>
                  </a:lnTo>
                  <a:lnTo>
                    <a:pt x="437" y="487"/>
                  </a:lnTo>
                  <a:lnTo>
                    <a:pt x="437" y="488"/>
                  </a:lnTo>
                  <a:lnTo>
                    <a:pt x="437" y="489"/>
                  </a:lnTo>
                  <a:lnTo>
                    <a:pt x="439" y="489"/>
                  </a:lnTo>
                  <a:lnTo>
                    <a:pt x="439" y="490"/>
                  </a:lnTo>
                  <a:lnTo>
                    <a:pt x="440" y="490"/>
                  </a:lnTo>
                  <a:lnTo>
                    <a:pt x="440" y="492"/>
                  </a:lnTo>
                  <a:lnTo>
                    <a:pt x="440" y="493"/>
                  </a:lnTo>
                  <a:lnTo>
                    <a:pt x="441" y="493"/>
                  </a:lnTo>
                  <a:lnTo>
                    <a:pt x="441" y="494"/>
                  </a:lnTo>
                  <a:lnTo>
                    <a:pt x="443" y="494"/>
                  </a:lnTo>
                  <a:lnTo>
                    <a:pt x="443" y="496"/>
                  </a:lnTo>
                  <a:lnTo>
                    <a:pt x="444" y="496"/>
                  </a:lnTo>
                  <a:lnTo>
                    <a:pt x="444" y="497"/>
                  </a:lnTo>
                  <a:lnTo>
                    <a:pt x="443" y="497"/>
                  </a:lnTo>
                  <a:lnTo>
                    <a:pt x="443" y="497"/>
                  </a:lnTo>
                  <a:lnTo>
                    <a:pt x="444" y="497"/>
                  </a:lnTo>
                  <a:lnTo>
                    <a:pt x="445" y="497"/>
                  </a:lnTo>
                  <a:lnTo>
                    <a:pt x="445" y="497"/>
                  </a:lnTo>
                  <a:lnTo>
                    <a:pt x="446" y="497"/>
                  </a:lnTo>
                  <a:lnTo>
                    <a:pt x="446" y="497"/>
                  </a:lnTo>
                  <a:lnTo>
                    <a:pt x="446" y="498"/>
                  </a:lnTo>
                  <a:lnTo>
                    <a:pt x="448" y="498"/>
                  </a:lnTo>
                  <a:lnTo>
                    <a:pt x="449" y="498"/>
                  </a:lnTo>
                  <a:lnTo>
                    <a:pt x="449" y="497"/>
                  </a:lnTo>
                  <a:lnTo>
                    <a:pt x="449" y="497"/>
                  </a:lnTo>
                  <a:lnTo>
                    <a:pt x="450" y="497"/>
                  </a:lnTo>
                  <a:lnTo>
                    <a:pt x="450" y="497"/>
                  </a:lnTo>
                  <a:lnTo>
                    <a:pt x="450" y="498"/>
                  </a:lnTo>
                  <a:lnTo>
                    <a:pt x="450" y="499"/>
                  </a:lnTo>
                  <a:lnTo>
                    <a:pt x="452" y="499"/>
                  </a:lnTo>
                  <a:lnTo>
                    <a:pt x="452" y="498"/>
                  </a:lnTo>
                  <a:lnTo>
                    <a:pt x="453" y="499"/>
                  </a:lnTo>
                  <a:lnTo>
                    <a:pt x="453" y="498"/>
                  </a:lnTo>
                  <a:lnTo>
                    <a:pt x="454" y="498"/>
                  </a:lnTo>
                  <a:lnTo>
                    <a:pt x="454" y="499"/>
                  </a:lnTo>
                  <a:lnTo>
                    <a:pt x="455" y="499"/>
                  </a:lnTo>
                  <a:lnTo>
                    <a:pt x="457" y="499"/>
                  </a:lnTo>
                  <a:lnTo>
                    <a:pt x="457" y="498"/>
                  </a:lnTo>
                  <a:lnTo>
                    <a:pt x="455" y="498"/>
                  </a:lnTo>
                  <a:lnTo>
                    <a:pt x="455" y="497"/>
                  </a:lnTo>
                  <a:lnTo>
                    <a:pt x="457" y="497"/>
                  </a:lnTo>
                  <a:lnTo>
                    <a:pt x="457" y="497"/>
                  </a:lnTo>
                  <a:lnTo>
                    <a:pt x="455" y="497"/>
                  </a:lnTo>
                  <a:lnTo>
                    <a:pt x="455" y="496"/>
                  </a:lnTo>
                  <a:lnTo>
                    <a:pt x="457" y="496"/>
                  </a:lnTo>
                  <a:lnTo>
                    <a:pt x="457" y="497"/>
                  </a:lnTo>
                  <a:lnTo>
                    <a:pt x="458" y="497"/>
                  </a:lnTo>
                  <a:lnTo>
                    <a:pt x="458" y="497"/>
                  </a:lnTo>
                  <a:lnTo>
                    <a:pt x="459" y="497"/>
                  </a:lnTo>
                  <a:lnTo>
                    <a:pt x="459" y="497"/>
                  </a:lnTo>
                  <a:lnTo>
                    <a:pt x="461" y="497"/>
                  </a:lnTo>
                  <a:lnTo>
                    <a:pt x="461" y="496"/>
                  </a:lnTo>
                  <a:lnTo>
                    <a:pt x="459" y="496"/>
                  </a:lnTo>
                  <a:lnTo>
                    <a:pt x="459" y="494"/>
                  </a:lnTo>
                  <a:lnTo>
                    <a:pt x="459" y="493"/>
                  </a:lnTo>
                  <a:lnTo>
                    <a:pt x="461" y="493"/>
                  </a:lnTo>
                  <a:lnTo>
                    <a:pt x="461" y="494"/>
                  </a:lnTo>
                  <a:lnTo>
                    <a:pt x="461" y="496"/>
                  </a:lnTo>
                  <a:lnTo>
                    <a:pt x="462" y="496"/>
                  </a:lnTo>
                  <a:lnTo>
                    <a:pt x="462" y="497"/>
                  </a:lnTo>
                  <a:lnTo>
                    <a:pt x="461" y="497"/>
                  </a:lnTo>
                  <a:lnTo>
                    <a:pt x="461" y="497"/>
                  </a:lnTo>
                  <a:lnTo>
                    <a:pt x="462" y="497"/>
                  </a:lnTo>
                  <a:lnTo>
                    <a:pt x="462" y="498"/>
                  </a:lnTo>
                  <a:lnTo>
                    <a:pt x="463" y="498"/>
                  </a:lnTo>
                  <a:lnTo>
                    <a:pt x="463" y="499"/>
                  </a:lnTo>
                  <a:lnTo>
                    <a:pt x="462" y="499"/>
                  </a:lnTo>
                  <a:lnTo>
                    <a:pt x="462" y="501"/>
                  </a:lnTo>
                  <a:lnTo>
                    <a:pt x="463" y="501"/>
                  </a:lnTo>
                  <a:lnTo>
                    <a:pt x="464" y="501"/>
                  </a:lnTo>
                  <a:lnTo>
                    <a:pt x="464" y="499"/>
                  </a:lnTo>
                  <a:lnTo>
                    <a:pt x="464" y="499"/>
                  </a:lnTo>
                  <a:lnTo>
                    <a:pt x="466" y="501"/>
                  </a:lnTo>
                  <a:lnTo>
                    <a:pt x="466" y="499"/>
                  </a:lnTo>
                  <a:lnTo>
                    <a:pt x="467" y="499"/>
                  </a:lnTo>
                  <a:lnTo>
                    <a:pt x="467" y="501"/>
                  </a:lnTo>
                  <a:lnTo>
                    <a:pt x="466" y="501"/>
                  </a:lnTo>
                  <a:lnTo>
                    <a:pt x="464" y="501"/>
                  </a:lnTo>
                  <a:lnTo>
                    <a:pt x="464" y="502"/>
                  </a:lnTo>
                  <a:lnTo>
                    <a:pt x="466" y="502"/>
                  </a:lnTo>
                  <a:lnTo>
                    <a:pt x="467" y="502"/>
                  </a:lnTo>
                  <a:lnTo>
                    <a:pt x="467" y="503"/>
                  </a:lnTo>
                  <a:lnTo>
                    <a:pt x="468" y="503"/>
                  </a:lnTo>
                  <a:lnTo>
                    <a:pt x="468" y="502"/>
                  </a:lnTo>
                  <a:lnTo>
                    <a:pt x="468" y="501"/>
                  </a:lnTo>
                  <a:lnTo>
                    <a:pt x="470" y="501"/>
                  </a:lnTo>
                  <a:lnTo>
                    <a:pt x="470" y="502"/>
                  </a:lnTo>
                  <a:lnTo>
                    <a:pt x="471" y="501"/>
                  </a:lnTo>
                  <a:lnTo>
                    <a:pt x="472" y="501"/>
                  </a:lnTo>
                  <a:lnTo>
                    <a:pt x="473" y="501"/>
                  </a:lnTo>
                  <a:lnTo>
                    <a:pt x="475" y="501"/>
                  </a:lnTo>
                  <a:lnTo>
                    <a:pt x="476" y="501"/>
                  </a:lnTo>
                  <a:lnTo>
                    <a:pt x="476" y="502"/>
                  </a:lnTo>
                  <a:lnTo>
                    <a:pt x="476" y="503"/>
                  </a:lnTo>
                  <a:lnTo>
                    <a:pt x="477" y="503"/>
                  </a:lnTo>
                  <a:lnTo>
                    <a:pt x="479" y="503"/>
                  </a:lnTo>
                  <a:lnTo>
                    <a:pt x="480" y="503"/>
                  </a:lnTo>
                  <a:lnTo>
                    <a:pt x="481" y="503"/>
                  </a:lnTo>
                  <a:lnTo>
                    <a:pt x="481" y="505"/>
                  </a:lnTo>
                  <a:lnTo>
                    <a:pt x="482" y="505"/>
                  </a:lnTo>
                  <a:lnTo>
                    <a:pt x="484" y="505"/>
                  </a:lnTo>
                  <a:lnTo>
                    <a:pt x="484" y="503"/>
                  </a:lnTo>
                  <a:lnTo>
                    <a:pt x="485" y="503"/>
                  </a:lnTo>
                  <a:lnTo>
                    <a:pt x="486" y="503"/>
                  </a:lnTo>
                  <a:lnTo>
                    <a:pt x="486" y="502"/>
                  </a:lnTo>
                  <a:lnTo>
                    <a:pt x="488" y="502"/>
                  </a:lnTo>
                  <a:lnTo>
                    <a:pt x="488" y="501"/>
                  </a:lnTo>
                  <a:lnTo>
                    <a:pt x="486" y="501"/>
                  </a:lnTo>
                  <a:lnTo>
                    <a:pt x="486" y="499"/>
                  </a:lnTo>
                  <a:lnTo>
                    <a:pt x="486" y="498"/>
                  </a:lnTo>
                  <a:lnTo>
                    <a:pt x="488" y="499"/>
                  </a:lnTo>
                  <a:lnTo>
                    <a:pt x="488" y="501"/>
                  </a:lnTo>
                  <a:lnTo>
                    <a:pt x="489" y="501"/>
                  </a:lnTo>
                  <a:lnTo>
                    <a:pt x="490" y="501"/>
                  </a:lnTo>
                  <a:lnTo>
                    <a:pt x="490" y="499"/>
                  </a:lnTo>
                  <a:lnTo>
                    <a:pt x="490" y="498"/>
                  </a:lnTo>
                  <a:lnTo>
                    <a:pt x="491" y="498"/>
                  </a:lnTo>
                  <a:lnTo>
                    <a:pt x="493" y="498"/>
                  </a:lnTo>
                  <a:lnTo>
                    <a:pt x="494" y="498"/>
                  </a:lnTo>
                  <a:lnTo>
                    <a:pt x="494" y="499"/>
                  </a:lnTo>
                  <a:lnTo>
                    <a:pt x="495" y="499"/>
                  </a:lnTo>
                  <a:lnTo>
                    <a:pt x="495" y="499"/>
                  </a:lnTo>
                  <a:lnTo>
                    <a:pt x="497" y="499"/>
                  </a:lnTo>
                  <a:lnTo>
                    <a:pt x="497" y="498"/>
                  </a:lnTo>
                  <a:lnTo>
                    <a:pt x="498" y="498"/>
                  </a:lnTo>
                  <a:lnTo>
                    <a:pt x="499" y="498"/>
                  </a:lnTo>
                  <a:lnTo>
                    <a:pt x="499" y="499"/>
                  </a:lnTo>
                  <a:lnTo>
                    <a:pt x="498" y="499"/>
                  </a:lnTo>
                  <a:lnTo>
                    <a:pt x="498" y="501"/>
                  </a:lnTo>
                  <a:lnTo>
                    <a:pt x="497" y="501"/>
                  </a:lnTo>
                  <a:lnTo>
                    <a:pt x="497" y="502"/>
                  </a:lnTo>
                  <a:lnTo>
                    <a:pt x="497" y="503"/>
                  </a:lnTo>
                  <a:lnTo>
                    <a:pt x="498" y="503"/>
                  </a:lnTo>
                  <a:lnTo>
                    <a:pt x="498" y="502"/>
                  </a:lnTo>
                  <a:lnTo>
                    <a:pt x="499" y="502"/>
                  </a:lnTo>
                  <a:lnTo>
                    <a:pt x="499" y="501"/>
                  </a:lnTo>
                  <a:lnTo>
                    <a:pt x="500" y="501"/>
                  </a:lnTo>
                  <a:lnTo>
                    <a:pt x="500" y="502"/>
                  </a:lnTo>
                  <a:lnTo>
                    <a:pt x="499" y="502"/>
                  </a:lnTo>
                  <a:lnTo>
                    <a:pt x="499" y="503"/>
                  </a:lnTo>
                  <a:lnTo>
                    <a:pt x="498" y="503"/>
                  </a:lnTo>
                  <a:lnTo>
                    <a:pt x="498" y="505"/>
                  </a:lnTo>
                  <a:lnTo>
                    <a:pt x="499" y="505"/>
                  </a:lnTo>
                  <a:lnTo>
                    <a:pt x="500" y="505"/>
                  </a:lnTo>
                  <a:lnTo>
                    <a:pt x="502" y="505"/>
                  </a:lnTo>
                  <a:lnTo>
                    <a:pt x="502" y="506"/>
                  </a:lnTo>
                  <a:lnTo>
                    <a:pt x="500" y="506"/>
                  </a:lnTo>
                  <a:lnTo>
                    <a:pt x="500" y="507"/>
                  </a:lnTo>
                  <a:lnTo>
                    <a:pt x="502" y="507"/>
                  </a:lnTo>
                  <a:lnTo>
                    <a:pt x="503" y="507"/>
                  </a:lnTo>
                  <a:lnTo>
                    <a:pt x="503" y="508"/>
                  </a:lnTo>
                  <a:lnTo>
                    <a:pt x="504" y="508"/>
                  </a:lnTo>
                  <a:lnTo>
                    <a:pt x="504" y="507"/>
                  </a:lnTo>
                  <a:lnTo>
                    <a:pt x="506" y="507"/>
                  </a:lnTo>
                  <a:lnTo>
                    <a:pt x="506" y="506"/>
                  </a:lnTo>
                  <a:lnTo>
                    <a:pt x="506" y="505"/>
                  </a:lnTo>
                  <a:lnTo>
                    <a:pt x="506" y="503"/>
                  </a:lnTo>
                  <a:lnTo>
                    <a:pt x="506" y="502"/>
                  </a:lnTo>
                  <a:lnTo>
                    <a:pt x="507" y="502"/>
                  </a:lnTo>
                  <a:lnTo>
                    <a:pt x="507" y="503"/>
                  </a:lnTo>
                  <a:lnTo>
                    <a:pt x="507" y="505"/>
                  </a:lnTo>
                  <a:lnTo>
                    <a:pt x="507" y="506"/>
                  </a:lnTo>
                  <a:lnTo>
                    <a:pt x="507" y="507"/>
                  </a:lnTo>
                  <a:lnTo>
                    <a:pt x="506" y="507"/>
                  </a:lnTo>
                  <a:lnTo>
                    <a:pt x="506" y="508"/>
                  </a:lnTo>
                  <a:lnTo>
                    <a:pt x="507" y="508"/>
                  </a:lnTo>
                  <a:lnTo>
                    <a:pt x="507" y="510"/>
                  </a:lnTo>
                  <a:lnTo>
                    <a:pt x="508" y="510"/>
                  </a:lnTo>
                  <a:lnTo>
                    <a:pt x="509" y="510"/>
                  </a:lnTo>
                  <a:lnTo>
                    <a:pt x="509" y="511"/>
                  </a:lnTo>
                  <a:lnTo>
                    <a:pt x="511" y="511"/>
                  </a:lnTo>
                  <a:lnTo>
                    <a:pt x="511" y="512"/>
                  </a:lnTo>
                  <a:lnTo>
                    <a:pt x="512" y="512"/>
                  </a:lnTo>
                  <a:lnTo>
                    <a:pt x="513" y="512"/>
                  </a:lnTo>
                  <a:lnTo>
                    <a:pt x="515" y="512"/>
                  </a:lnTo>
                  <a:lnTo>
                    <a:pt x="516" y="512"/>
                  </a:lnTo>
                  <a:lnTo>
                    <a:pt x="516" y="514"/>
                  </a:lnTo>
                  <a:lnTo>
                    <a:pt x="517" y="514"/>
                  </a:lnTo>
                  <a:lnTo>
                    <a:pt x="518" y="514"/>
                  </a:lnTo>
                  <a:lnTo>
                    <a:pt x="518" y="512"/>
                  </a:lnTo>
                  <a:lnTo>
                    <a:pt x="520" y="512"/>
                  </a:lnTo>
                  <a:lnTo>
                    <a:pt x="520" y="514"/>
                  </a:lnTo>
                  <a:lnTo>
                    <a:pt x="521" y="514"/>
                  </a:lnTo>
                  <a:lnTo>
                    <a:pt x="521" y="512"/>
                  </a:lnTo>
                  <a:lnTo>
                    <a:pt x="522" y="512"/>
                  </a:lnTo>
                  <a:lnTo>
                    <a:pt x="522" y="511"/>
                  </a:lnTo>
                  <a:lnTo>
                    <a:pt x="524" y="511"/>
                  </a:lnTo>
                  <a:lnTo>
                    <a:pt x="524" y="510"/>
                  </a:lnTo>
                  <a:lnTo>
                    <a:pt x="525" y="510"/>
                  </a:lnTo>
                  <a:lnTo>
                    <a:pt x="525" y="511"/>
                  </a:lnTo>
                  <a:lnTo>
                    <a:pt x="524" y="511"/>
                  </a:lnTo>
                  <a:lnTo>
                    <a:pt x="524" y="512"/>
                  </a:lnTo>
                  <a:lnTo>
                    <a:pt x="522" y="512"/>
                  </a:lnTo>
                  <a:lnTo>
                    <a:pt x="522" y="514"/>
                  </a:lnTo>
                  <a:lnTo>
                    <a:pt x="524" y="514"/>
                  </a:lnTo>
                  <a:lnTo>
                    <a:pt x="525" y="514"/>
                  </a:lnTo>
                  <a:lnTo>
                    <a:pt x="525" y="512"/>
                  </a:lnTo>
                  <a:lnTo>
                    <a:pt x="526" y="512"/>
                  </a:lnTo>
                  <a:lnTo>
                    <a:pt x="526" y="514"/>
                  </a:lnTo>
                  <a:lnTo>
                    <a:pt x="525" y="514"/>
                  </a:lnTo>
                  <a:lnTo>
                    <a:pt x="525" y="515"/>
                  </a:lnTo>
                  <a:lnTo>
                    <a:pt x="526" y="515"/>
                  </a:lnTo>
                  <a:lnTo>
                    <a:pt x="526" y="515"/>
                  </a:lnTo>
                  <a:lnTo>
                    <a:pt x="527" y="515"/>
                  </a:lnTo>
                  <a:lnTo>
                    <a:pt x="529" y="516"/>
                  </a:lnTo>
                  <a:lnTo>
                    <a:pt x="530" y="516"/>
                  </a:lnTo>
                  <a:lnTo>
                    <a:pt x="530" y="515"/>
                  </a:lnTo>
                  <a:lnTo>
                    <a:pt x="531" y="515"/>
                  </a:lnTo>
                  <a:lnTo>
                    <a:pt x="531" y="516"/>
                  </a:lnTo>
                  <a:lnTo>
                    <a:pt x="533" y="516"/>
                  </a:lnTo>
                  <a:lnTo>
                    <a:pt x="533" y="515"/>
                  </a:lnTo>
                  <a:lnTo>
                    <a:pt x="534" y="515"/>
                  </a:lnTo>
                  <a:lnTo>
                    <a:pt x="535" y="515"/>
                  </a:lnTo>
                  <a:lnTo>
                    <a:pt x="535" y="514"/>
                  </a:lnTo>
                  <a:lnTo>
                    <a:pt x="537" y="514"/>
                  </a:lnTo>
                  <a:lnTo>
                    <a:pt x="537" y="512"/>
                  </a:lnTo>
                  <a:lnTo>
                    <a:pt x="538" y="514"/>
                  </a:lnTo>
                  <a:lnTo>
                    <a:pt x="539" y="514"/>
                  </a:lnTo>
                  <a:lnTo>
                    <a:pt x="539" y="515"/>
                  </a:lnTo>
                  <a:lnTo>
                    <a:pt x="540" y="515"/>
                  </a:lnTo>
                  <a:lnTo>
                    <a:pt x="540" y="514"/>
                  </a:lnTo>
                  <a:lnTo>
                    <a:pt x="540" y="512"/>
                  </a:lnTo>
                  <a:lnTo>
                    <a:pt x="542" y="512"/>
                  </a:lnTo>
                  <a:lnTo>
                    <a:pt x="542" y="514"/>
                  </a:lnTo>
                  <a:lnTo>
                    <a:pt x="543" y="514"/>
                  </a:lnTo>
                  <a:lnTo>
                    <a:pt x="543" y="512"/>
                  </a:lnTo>
                  <a:lnTo>
                    <a:pt x="544" y="512"/>
                  </a:lnTo>
                  <a:lnTo>
                    <a:pt x="546" y="512"/>
                  </a:lnTo>
                  <a:lnTo>
                    <a:pt x="547" y="512"/>
                  </a:lnTo>
                  <a:lnTo>
                    <a:pt x="547" y="511"/>
                  </a:lnTo>
                  <a:lnTo>
                    <a:pt x="548" y="511"/>
                  </a:lnTo>
                  <a:lnTo>
                    <a:pt x="548" y="512"/>
                  </a:lnTo>
                  <a:lnTo>
                    <a:pt x="549" y="512"/>
                  </a:lnTo>
                  <a:lnTo>
                    <a:pt x="551" y="512"/>
                  </a:lnTo>
                  <a:lnTo>
                    <a:pt x="552" y="512"/>
                  </a:lnTo>
                  <a:lnTo>
                    <a:pt x="552" y="511"/>
                  </a:lnTo>
                  <a:lnTo>
                    <a:pt x="553" y="511"/>
                  </a:lnTo>
                  <a:lnTo>
                    <a:pt x="555" y="511"/>
                  </a:lnTo>
                  <a:lnTo>
                    <a:pt x="555" y="512"/>
                  </a:lnTo>
                  <a:lnTo>
                    <a:pt x="556" y="512"/>
                  </a:lnTo>
                  <a:lnTo>
                    <a:pt x="556" y="511"/>
                  </a:lnTo>
                  <a:lnTo>
                    <a:pt x="557" y="511"/>
                  </a:lnTo>
                  <a:lnTo>
                    <a:pt x="557" y="512"/>
                  </a:lnTo>
                  <a:lnTo>
                    <a:pt x="557" y="512"/>
                  </a:lnTo>
                  <a:lnTo>
                    <a:pt x="558" y="512"/>
                  </a:lnTo>
                  <a:lnTo>
                    <a:pt x="558" y="511"/>
                  </a:lnTo>
                  <a:lnTo>
                    <a:pt x="557" y="511"/>
                  </a:lnTo>
                  <a:lnTo>
                    <a:pt x="557" y="510"/>
                  </a:lnTo>
                  <a:lnTo>
                    <a:pt x="558" y="511"/>
                  </a:lnTo>
                  <a:lnTo>
                    <a:pt x="558" y="510"/>
                  </a:lnTo>
                  <a:lnTo>
                    <a:pt x="560" y="510"/>
                  </a:lnTo>
                  <a:lnTo>
                    <a:pt x="560" y="511"/>
                  </a:lnTo>
                  <a:lnTo>
                    <a:pt x="560" y="512"/>
                  </a:lnTo>
                  <a:lnTo>
                    <a:pt x="561" y="512"/>
                  </a:lnTo>
                  <a:lnTo>
                    <a:pt x="561" y="514"/>
                  </a:lnTo>
                  <a:lnTo>
                    <a:pt x="562" y="514"/>
                  </a:lnTo>
                  <a:lnTo>
                    <a:pt x="562" y="512"/>
                  </a:lnTo>
                  <a:lnTo>
                    <a:pt x="562" y="511"/>
                  </a:lnTo>
                  <a:lnTo>
                    <a:pt x="561" y="511"/>
                  </a:lnTo>
                  <a:lnTo>
                    <a:pt x="561" y="510"/>
                  </a:lnTo>
                  <a:lnTo>
                    <a:pt x="562" y="510"/>
                  </a:lnTo>
                  <a:lnTo>
                    <a:pt x="562" y="511"/>
                  </a:lnTo>
                  <a:lnTo>
                    <a:pt x="564" y="511"/>
                  </a:lnTo>
                  <a:lnTo>
                    <a:pt x="564" y="512"/>
                  </a:lnTo>
                  <a:lnTo>
                    <a:pt x="565" y="512"/>
                  </a:lnTo>
                  <a:lnTo>
                    <a:pt x="566" y="512"/>
                  </a:lnTo>
                  <a:lnTo>
                    <a:pt x="567" y="512"/>
                  </a:lnTo>
                  <a:lnTo>
                    <a:pt x="567" y="514"/>
                  </a:lnTo>
                  <a:lnTo>
                    <a:pt x="569" y="514"/>
                  </a:lnTo>
                  <a:lnTo>
                    <a:pt x="569" y="512"/>
                  </a:lnTo>
                  <a:lnTo>
                    <a:pt x="570" y="512"/>
                  </a:lnTo>
                  <a:lnTo>
                    <a:pt x="570" y="511"/>
                  </a:lnTo>
                  <a:lnTo>
                    <a:pt x="570" y="510"/>
                  </a:lnTo>
                  <a:lnTo>
                    <a:pt x="571" y="510"/>
                  </a:lnTo>
                  <a:lnTo>
                    <a:pt x="571" y="511"/>
                  </a:lnTo>
                  <a:lnTo>
                    <a:pt x="571" y="512"/>
                  </a:lnTo>
                  <a:lnTo>
                    <a:pt x="573" y="512"/>
                  </a:lnTo>
                  <a:lnTo>
                    <a:pt x="573" y="511"/>
                  </a:lnTo>
                  <a:lnTo>
                    <a:pt x="574" y="511"/>
                  </a:lnTo>
                  <a:lnTo>
                    <a:pt x="574" y="510"/>
                  </a:lnTo>
                  <a:lnTo>
                    <a:pt x="575" y="511"/>
                  </a:lnTo>
                  <a:lnTo>
                    <a:pt x="575" y="510"/>
                  </a:lnTo>
                  <a:lnTo>
                    <a:pt x="576" y="510"/>
                  </a:lnTo>
                  <a:lnTo>
                    <a:pt x="576" y="511"/>
                  </a:lnTo>
                  <a:lnTo>
                    <a:pt x="578" y="511"/>
                  </a:lnTo>
                  <a:lnTo>
                    <a:pt x="579" y="511"/>
                  </a:lnTo>
                  <a:lnTo>
                    <a:pt x="580" y="511"/>
                  </a:lnTo>
                  <a:lnTo>
                    <a:pt x="580" y="512"/>
                  </a:lnTo>
                  <a:lnTo>
                    <a:pt x="582" y="512"/>
                  </a:lnTo>
                  <a:lnTo>
                    <a:pt x="582" y="514"/>
                  </a:lnTo>
                  <a:lnTo>
                    <a:pt x="583" y="514"/>
                  </a:lnTo>
                  <a:lnTo>
                    <a:pt x="584" y="514"/>
                  </a:lnTo>
                  <a:lnTo>
                    <a:pt x="584" y="512"/>
                  </a:lnTo>
                  <a:lnTo>
                    <a:pt x="585" y="512"/>
                  </a:lnTo>
                  <a:lnTo>
                    <a:pt x="585" y="514"/>
                  </a:lnTo>
                  <a:lnTo>
                    <a:pt x="587" y="514"/>
                  </a:lnTo>
                  <a:lnTo>
                    <a:pt x="588" y="514"/>
                  </a:lnTo>
                  <a:lnTo>
                    <a:pt x="588" y="514"/>
                  </a:lnTo>
                  <a:lnTo>
                    <a:pt x="589" y="514"/>
                  </a:lnTo>
                  <a:lnTo>
                    <a:pt x="589" y="512"/>
                  </a:lnTo>
                  <a:lnTo>
                    <a:pt x="591" y="512"/>
                  </a:lnTo>
                  <a:lnTo>
                    <a:pt x="592" y="512"/>
                  </a:lnTo>
                  <a:lnTo>
                    <a:pt x="592" y="511"/>
                  </a:lnTo>
                  <a:lnTo>
                    <a:pt x="593" y="511"/>
                  </a:lnTo>
                  <a:lnTo>
                    <a:pt x="594" y="511"/>
                  </a:lnTo>
                  <a:lnTo>
                    <a:pt x="594" y="510"/>
                  </a:lnTo>
                  <a:lnTo>
                    <a:pt x="596" y="510"/>
                  </a:lnTo>
                  <a:lnTo>
                    <a:pt x="596" y="508"/>
                  </a:lnTo>
                  <a:lnTo>
                    <a:pt x="596" y="507"/>
                  </a:lnTo>
                  <a:lnTo>
                    <a:pt x="594" y="507"/>
                  </a:lnTo>
                  <a:lnTo>
                    <a:pt x="594" y="506"/>
                  </a:lnTo>
                  <a:lnTo>
                    <a:pt x="593" y="506"/>
                  </a:lnTo>
                  <a:lnTo>
                    <a:pt x="592" y="506"/>
                  </a:lnTo>
                  <a:lnTo>
                    <a:pt x="592" y="505"/>
                  </a:lnTo>
                  <a:lnTo>
                    <a:pt x="591" y="505"/>
                  </a:lnTo>
                  <a:lnTo>
                    <a:pt x="591" y="503"/>
                  </a:lnTo>
                  <a:lnTo>
                    <a:pt x="589" y="503"/>
                  </a:lnTo>
                  <a:lnTo>
                    <a:pt x="589" y="502"/>
                  </a:lnTo>
                  <a:lnTo>
                    <a:pt x="588" y="502"/>
                  </a:lnTo>
                  <a:lnTo>
                    <a:pt x="588" y="501"/>
                  </a:lnTo>
                  <a:lnTo>
                    <a:pt x="589" y="501"/>
                  </a:lnTo>
                  <a:lnTo>
                    <a:pt x="591" y="501"/>
                  </a:lnTo>
                  <a:lnTo>
                    <a:pt x="591" y="499"/>
                  </a:lnTo>
                  <a:lnTo>
                    <a:pt x="589" y="499"/>
                  </a:lnTo>
                  <a:lnTo>
                    <a:pt x="589" y="498"/>
                  </a:lnTo>
                  <a:lnTo>
                    <a:pt x="588" y="498"/>
                  </a:lnTo>
                  <a:lnTo>
                    <a:pt x="588" y="497"/>
                  </a:lnTo>
                  <a:lnTo>
                    <a:pt x="588" y="497"/>
                  </a:lnTo>
                  <a:lnTo>
                    <a:pt x="589" y="497"/>
                  </a:lnTo>
                  <a:lnTo>
                    <a:pt x="589" y="496"/>
                  </a:lnTo>
                  <a:lnTo>
                    <a:pt x="591" y="496"/>
                  </a:lnTo>
                  <a:lnTo>
                    <a:pt x="591" y="494"/>
                  </a:lnTo>
                  <a:lnTo>
                    <a:pt x="589" y="494"/>
                  </a:lnTo>
                  <a:lnTo>
                    <a:pt x="589" y="493"/>
                  </a:lnTo>
                  <a:lnTo>
                    <a:pt x="588" y="493"/>
                  </a:lnTo>
                  <a:lnTo>
                    <a:pt x="588" y="493"/>
                  </a:lnTo>
                  <a:lnTo>
                    <a:pt x="588" y="494"/>
                  </a:lnTo>
                  <a:lnTo>
                    <a:pt x="587" y="494"/>
                  </a:lnTo>
                  <a:lnTo>
                    <a:pt x="587" y="493"/>
                  </a:lnTo>
                  <a:lnTo>
                    <a:pt x="585" y="493"/>
                  </a:lnTo>
                  <a:lnTo>
                    <a:pt x="584" y="493"/>
                  </a:lnTo>
                  <a:lnTo>
                    <a:pt x="583" y="493"/>
                  </a:lnTo>
                  <a:lnTo>
                    <a:pt x="583" y="492"/>
                  </a:lnTo>
                  <a:lnTo>
                    <a:pt x="582" y="492"/>
                  </a:lnTo>
                  <a:lnTo>
                    <a:pt x="582" y="490"/>
                  </a:lnTo>
                  <a:lnTo>
                    <a:pt x="582" y="489"/>
                  </a:lnTo>
                  <a:lnTo>
                    <a:pt x="580" y="489"/>
                  </a:lnTo>
                  <a:lnTo>
                    <a:pt x="580" y="490"/>
                  </a:lnTo>
                  <a:lnTo>
                    <a:pt x="579" y="490"/>
                  </a:lnTo>
                  <a:lnTo>
                    <a:pt x="579" y="492"/>
                  </a:lnTo>
                  <a:lnTo>
                    <a:pt x="578" y="492"/>
                  </a:lnTo>
                  <a:lnTo>
                    <a:pt x="578" y="493"/>
                  </a:lnTo>
                  <a:lnTo>
                    <a:pt x="579" y="493"/>
                  </a:lnTo>
                  <a:lnTo>
                    <a:pt x="579" y="494"/>
                  </a:lnTo>
                  <a:lnTo>
                    <a:pt x="578" y="494"/>
                  </a:lnTo>
                  <a:lnTo>
                    <a:pt x="578" y="493"/>
                  </a:lnTo>
                  <a:lnTo>
                    <a:pt x="576" y="493"/>
                  </a:lnTo>
                  <a:lnTo>
                    <a:pt x="575" y="493"/>
                  </a:lnTo>
                  <a:lnTo>
                    <a:pt x="575" y="492"/>
                  </a:lnTo>
                  <a:lnTo>
                    <a:pt x="576" y="492"/>
                  </a:lnTo>
                  <a:lnTo>
                    <a:pt x="576" y="490"/>
                  </a:lnTo>
                  <a:lnTo>
                    <a:pt x="578" y="490"/>
                  </a:lnTo>
                  <a:lnTo>
                    <a:pt x="578" y="489"/>
                  </a:lnTo>
                  <a:lnTo>
                    <a:pt x="578" y="488"/>
                  </a:lnTo>
                  <a:lnTo>
                    <a:pt x="576" y="488"/>
                  </a:lnTo>
                  <a:lnTo>
                    <a:pt x="576" y="487"/>
                  </a:lnTo>
                  <a:lnTo>
                    <a:pt x="575" y="487"/>
                  </a:lnTo>
                  <a:lnTo>
                    <a:pt x="575" y="488"/>
                  </a:lnTo>
                  <a:lnTo>
                    <a:pt x="574" y="488"/>
                  </a:lnTo>
                  <a:lnTo>
                    <a:pt x="574" y="489"/>
                  </a:lnTo>
                  <a:lnTo>
                    <a:pt x="573" y="489"/>
                  </a:lnTo>
                  <a:lnTo>
                    <a:pt x="573" y="488"/>
                  </a:lnTo>
                  <a:lnTo>
                    <a:pt x="573" y="487"/>
                  </a:lnTo>
                  <a:lnTo>
                    <a:pt x="571" y="487"/>
                  </a:lnTo>
                  <a:lnTo>
                    <a:pt x="571" y="485"/>
                  </a:lnTo>
                  <a:lnTo>
                    <a:pt x="571" y="484"/>
                  </a:lnTo>
                  <a:lnTo>
                    <a:pt x="571" y="483"/>
                  </a:lnTo>
                  <a:lnTo>
                    <a:pt x="570" y="483"/>
                  </a:lnTo>
                  <a:lnTo>
                    <a:pt x="570" y="484"/>
                  </a:lnTo>
                  <a:lnTo>
                    <a:pt x="569" y="484"/>
                  </a:lnTo>
                  <a:lnTo>
                    <a:pt x="567" y="484"/>
                  </a:lnTo>
                  <a:lnTo>
                    <a:pt x="567" y="483"/>
                  </a:lnTo>
                  <a:lnTo>
                    <a:pt x="566" y="483"/>
                  </a:lnTo>
                  <a:lnTo>
                    <a:pt x="566" y="481"/>
                  </a:lnTo>
                  <a:lnTo>
                    <a:pt x="567" y="481"/>
                  </a:lnTo>
                  <a:lnTo>
                    <a:pt x="567" y="480"/>
                  </a:lnTo>
                  <a:lnTo>
                    <a:pt x="566" y="480"/>
                  </a:lnTo>
                  <a:lnTo>
                    <a:pt x="565" y="480"/>
                  </a:lnTo>
                  <a:lnTo>
                    <a:pt x="565" y="481"/>
                  </a:lnTo>
                  <a:lnTo>
                    <a:pt x="564" y="481"/>
                  </a:lnTo>
                  <a:lnTo>
                    <a:pt x="564" y="480"/>
                  </a:lnTo>
                  <a:lnTo>
                    <a:pt x="562" y="480"/>
                  </a:lnTo>
                  <a:lnTo>
                    <a:pt x="562" y="479"/>
                  </a:lnTo>
                  <a:lnTo>
                    <a:pt x="561" y="479"/>
                  </a:lnTo>
                  <a:lnTo>
                    <a:pt x="560" y="479"/>
                  </a:lnTo>
                  <a:lnTo>
                    <a:pt x="560" y="480"/>
                  </a:lnTo>
                  <a:lnTo>
                    <a:pt x="558" y="480"/>
                  </a:lnTo>
                  <a:lnTo>
                    <a:pt x="558" y="481"/>
                  </a:lnTo>
                  <a:lnTo>
                    <a:pt x="557" y="481"/>
                  </a:lnTo>
                  <a:lnTo>
                    <a:pt x="557" y="483"/>
                  </a:lnTo>
                  <a:lnTo>
                    <a:pt x="557" y="483"/>
                  </a:lnTo>
                  <a:lnTo>
                    <a:pt x="557" y="481"/>
                  </a:lnTo>
                  <a:lnTo>
                    <a:pt x="557" y="481"/>
                  </a:lnTo>
                  <a:lnTo>
                    <a:pt x="557" y="480"/>
                  </a:lnTo>
                  <a:lnTo>
                    <a:pt x="557" y="479"/>
                  </a:lnTo>
                  <a:lnTo>
                    <a:pt x="557" y="478"/>
                  </a:lnTo>
                  <a:lnTo>
                    <a:pt x="557" y="478"/>
                  </a:lnTo>
                  <a:lnTo>
                    <a:pt x="556" y="478"/>
                  </a:lnTo>
                  <a:lnTo>
                    <a:pt x="555" y="478"/>
                  </a:lnTo>
                  <a:lnTo>
                    <a:pt x="555" y="476"/>
                  </a:lnTo>
                  <a:lnTo>
                    <a:pt x="553" y="478"/>
                  </a:lnTo>
                  <a:lnTo>
                    <a:pt x="553" y="476"/>
                  </a:lnTo>
                  <a:lnTo>
                    <a:pt x="553" y="475"/>
                  </a:lnTo>
                  <a:lnTo>
                    <a:pt x="552" y="475"/>
                  </a:lnTo>
                  <a:lnTo>
                    <a:pt x="552" y="476"/>
                  </a:lnTo>
                  <a:lnTo>
                    <a:pt x="551" y="476"/>
                  </a:lnTo>
                  <a:lnTo>
                    <a:pt x="549" y="476"/>
                  </a:lnTo>
                  <a:lnTo>
                    <a:pt x="549" y="475"/>
                  </a:lnTo>
                  <a:lnTo>
                    <a:pt x="548" y="475"/>
                  </a:lnTo>
                  <a:lnTo>
                    <a:pt x="548" y="474"/>
                  </a:lnTo>
                  <a:lnTo>
                    <a:pt x="547" y="474"/>
                  </a:lnTo>
                  <a:lnTo>
                    <a:pt x="547" y="475"/>
                  </a:lnTo>
                  <a:lnTo>
                    <a:pt x="546" y="475"/>
                  </a:lnTo>
                  <a:lnTo>
                    <a:pt x="546" y="474"/>
                  </a:lnTo>
                  <a:lnTo>
                    <a:pt x="547" y="474"/>
                  </a:lnTo>
                  <a:lnTo>
                    <a:pt x="547" y="472"/>
                  </a:lnTo>
                  <a:lnTo>
                    <a:pt x="546" y="472"/>
                  </a:lnTo>
                  <a:lnTo>
                    <a:pt x="546" y="471"/>
                  </a:lnTo>
                  <a:lnTo>
                    <a:pt x="544" y="471"/>
                  </a:lnTo>
                  <a:lnTo>
                    <a:pt x="543" y="471"/>
                  </a:lnTo>
                  <a:lnTo>
                    <a:pt x="543" y="472"/>
                  </a:lnTo>
                  <a:lnTo>
                    <a:pt x="542" y="472"/>
                  </a:lnTo>
                  <a:lnTo>
                    <a:pt x="542" y="471"/>
                  </a:lnTo>
                  <a:lnTo>
                    <a:pt x="543" y="471"/>
                  </a:lnTo>
                  <a:lnTo>
                    <a:pt x="543" y="470"/>
                  </a:lnTo>
                  <a:lnTo>
                    <a:pt x="542" y="470"/>
                  </a:lnTo>
                  <a:lnTo>
                    <a:pt x="540" y="470"/>
                  </a:lnTo>
                  <a:lnTo>
                    <a:pt x="540" y="471"/>
                  </a:lnTo>
                  <a:lnTo>
                    <a:pt x="539" y="471"/>
                  </a:lnTo>
                  <a:lnTo>
                    <a:pt x="538" y="471"/>
                  </a:lnTo>
                  <a:lnTo>
                    <a:pt x="538" y="472"/>
                  </a:lnTo>
                  <a:lnTo>
                    <a:pt x="538" y="474"/>
                  </a:lnTo>
                  <a:lnTo>
                    <a:pt x="537" y="474"/>
                  </a:lnTo>
                  <a:lnTo>
                    <a:pt x="537" y="472"/>
                  </a:lnTo>
                  <a:lnTo>
                    <a:pt x="537" y="471"/>
                  </a:lnTo>
                  <a:lnTo>
                    <a:pt x="538" y="471"/>
                  </a:lnTo>
                  <a:lnTo>
                    <a:pt x="538" y="470"/>
                  </a:lnTo>
                  <a:lnTo>
                    <a:pt x="539" y="470"/>
                  </a:lnTo>
                  <a:lnTo>
                    <a:pt x="539" y="469"/>
                  </a:lnTo>
                  <a:lnTo>
                    <a:pt x="538" y="469"/>
                  </a:lnTo>
                  <a:lnTo>
                    <a:pt x="538" y="467"/>
                  </a:lnTo>
                  <a:lnTo>
                    <a:pt x="537" y="467"/>
                  </a:lnTo>
                  <a:lnTo>
                    <a:pt x="537" y="469"/>
                  </a:lnTo>
                  <a:lnTo>
                    <a:pt x="535" y="469"/>
                  </a:lnTo>
                  <a:lnTo>
                    <a:pt x="534" y="469"/>
                  </a:lnTo>
                  <a:lnTo>
                    <a:pt x="534" y="470"/>
                  </a:lnTo>
                  <a:lnTo>
                    <a:pt x="534" y="471"/>
                  </a:lnTo>
                  <a:lnTo>
                    <a:pt x="534" y="472"/>
                  </a:lnTo>
                  <a:lnTo>
                    <a:pt x="535" y="472"/>
                  </a:lnTo>
                  <a:lnTo>
                    <a:pt x="535" y="474"/>
                  </a:lnTo>
                  <a:lnTo>
                    <a:pt x="534" y="474"/>
                  </a:lnTo>
                  <a:lnTo>
                    <a:pt x="534" y="472"/>
                  </a:lnTo>
                  <a:lnTo>
                    <a:pt x="533" y="472"/>
                  </a:lnTo>
                  <a:lnTo>
                    <a:pt x="533" y="471"/>
                  </a:lnTo>
                  <a:lnTo>
                    <a:pt x="533" y="470"/>
                  </a:lnTo>
                  <a:lnTo>
                    <a:pt x="533" y="469"/>
                  </a:lnTo>
                  <a:lnTo>
                    <a:pt x="534" y="469"/>
                  </a:lnTo>
                  <a:lnTo>
                    <a:pt x="534" y="467"/>
                  </a:lnTo>
                  <a:lnTo>
                    <a:pt x="535" y="467"/>
                  </a:lnTo>
                  <a:lnTo>
                    <a:pt x="535" y="466"/>
                  </a:lnTo>
                  <a:lnTo>
                    <a:pt x="534" y="466"/>
                  </a:lnTo>
                  <a:lnTo>
                    <a:pt x="533" y="466"/>
                  </a:lnTo>
                  <a:lnTo>
                    <a:pt x="533" y="467"/>
                  </a:lnTo>
                  <a:lnTo>
                    <a:pt x="531" y="467"/>
                  </a:lnTo>
                  <a:lnTo>
                    <a:pt x="531" y="466"/>
                  </a:lnTo>
                  <a:lnTo>
                    <a:pt x="530" y="466"/>
                  </a:lnTo>
                  <a:lnTo>
                    <a:pt x="529" y="466"/>
                  </a:lnTo>
                  <a:lnTo>
                    <a:pt x="527" y="467"/>
                  </a:lnTo>
                  <a:lnTo>
                    <a:pt x="527" y="469"/>
                  </a:lnTo>
                  <a:lnTo>
                    <a:pt x="529" y="469"/>
                  </a:lnTo>
                  <a:lnTo>
                    <a:pt x="529" y="470"/>
                  </a:lnTo>
                  <a:lnTo>
                    <a:pt x="527" y="470"/>
                  </a:lnTo>
                  <a:lnTo>
                    <a:pt x="527" y="471"/>
                  </a:lnTo>
                  <a:lnTo>
                    <a:pt x="526" y="471"/>
                  </a:lnTo>
                  <a:lnTo>
                    <a:pt x="526" y="470"/>
                  </a:lnTo>
                  <a:lnTo>
                    <a:pt x="527" y="470"/>
                  </a:lnTo>
                  <a:lnTo>
                    <a:pt x="527" y="469"/>
                  </a:lnTo>
                  <a:lnTo>
                    <a:pt x="526" y="469"/>
                  </a:lnTo>
                  <a:lnTo>
                    <a:pt x="526" y="467"/>
                  </a:lnTo>
                  <a:lnTo>
                    <a:pt x="527" y="467"/>
                  </a:lnTo>
                  <a:lnTo>
                    <a:pt x="527" y="466"/>
                  </a:lnTo>
                  <a:lnTo>
                    <a:pt x="526" y="466"/>
                  </a:lnTo>
                  <a:lnTo>
                    <a:pt x="526" y="466"/>
                  </a:lnTo>
                  <a:lnTo>
                    <a:pt x="525" y="466"/>
                  </a:lnTo>
                  <a:lnTo>
                    <a:pt x="525" y="466"/>
                  </a:lnTo>
                  <a:lnTo>
                    <a:pt x="524" y="466"/>
                  </a:lnTo>
                  <a:lnTo>
                    <a:pt x="524" y="466"/>
                  </a:lnTo>
                  <a:lnTo>
                    <a:pt x="524" y="467"/>
                  </a:lnTo>
                  <a:lnTo>
                    <a:pt x="522" y="467"/>
                  </a:lnTo>
                  <a:lnTo>
                    <a:pt x="522" y="466"/>
                  </a:lnTo>
                  <a:lnTo>
                    <a:pt x="521" y="466"/>
                  </a:lnTo>
                  <a:lnTo>
                    <a:pt x="520" y="466"/>
                  </a:lnTo>
                  <a:lnTo>
                    <a:pt x="520" y="466"/>
                  </a:lnTo>
                  <a:lnTo>
                    <a:pt x="520" y="465"/>
                  </a:lnTo>
                  <a:lnTo>
                    <a:pt x="521" y="465"/>
                  </a:lnTo>
                  <a:lnTo>
                    <a:pt x="521" y="463"/>
                  </a:lnTo>
                  <a:lnTo>
                    <a:pt x="520" y="463"/>
                  </a:lnTo>
                  <a:lnTo>
                    <a:pt x="518" y="463"/>
                  </a:lnTo>
                  <a:lnTo>
                    <a:pt x="518" y="462"/>
                  </a:lnTo>
                  <a:lnTo>
                    <a:pt x="517" y="462"/>
                  </a:lnTo>
                  <a:lnTo>
                    <a:pt x="516" y="462"/>
                  </a:lnTo>
                  <a:lnTo>
                    <a:pt x="515" y="462"/>
                  </a:lnTo>
                  <a:lnTo>
                    <a:pt x="515" y="461"/>
                  </a:lnTo>
                  <a:lnTo>
                    <a:pt x="513" y="461"/>
                  </a:lnTo>
                  <a:lnTo>
                    <a:pt x="513" y="460"/>
                  </a:lnTo>
                  <a:lnTo>
                    <a:pt x="512" y="460"/>
                  </a:lnTo>
                  <a:lnTo>
                    <a:pt x="511" y="460"/>
                  </a:lnTo>
                  <a:lnTo>
                    <a:pt x="511" y="458"/>
                  </a:lnTo>
                  <a:lnTo>
                    <a:pt x="511" y="457"/>
                  </a:lnTo>
                  <a:lnTo>
                    <a:pt x="509" y="457"/>
                  </a:lnTo>
                  <a:lnTo>
                    <a:pt x="508" y="457"/>
                  </a:lnTo>
                  <a:lnTo>
                    <a:pt x="507" y="457"/>
                  </a:lnTo>
                  <a:lnTo>
                    <a:pt x="506" y="457"/>
                  </a:lnTo>
                  <a:lnTo>
                    <a:pt x="506" y="456"/>
                  </a:lnTo>
                  <a:lnTo>
                    <a:pt x="504" y="456"/>
                  </a:lnTo>
                  <a:lnTo>
                    <a:pt x="503" y="456"/>
                  </a:lnTo>
                  <a:lnTo>
                    <a:pt x="503" y="454"/>
                  </a:lnTo>
                  <a:lnTo>
                    <a:pt x="502" y="454"/>
                  </a:lnTo>
                  <a:lnTo>
                    <a:pt x="502" y="453"/>
                  </a:lnTo>
                  <a:lnTo>
                    <a:pt x="500" y="453"/>
                  </a:lnTo>
                  <a:lnTo>
                    <a:pt x="499" y="453"/>
                  </a:lnTo>
                  <a:lnTo>
                    <a:pt x="499" y="452"/>
                  </a:lnTo>
                  <a:lnTo>
                    <a:pt x="498" y="452"/>
                  </a:lnTo>
                  <a:lnTo>
                    <a:pt x="497" y="452"/>
                  </a:lnTo>
                  <a:lnTo>
                    <a:pt x="497" y="451"/>
                  </a:lnTo>
                  <a:lnTo>
                    <a:pt x="497" y="449"/>
                  </a:lnTo>
                  <a:lnTo>
                    <a:pt x="495" y="449"/>
                  </a:lnTo>
                  <a:lnTo>
                    <a:pt x="495" y="448"/>
                  </a:lnTo>
                  <a:lnTo>
                    <a:pt x="495" y="448"/>
                  </a:lnTo>
                  <a:lnTo>
                    <a:pt x="495" y="447"/>
                  </a:lnTo>
                  <a:lnTo>
                    <a:pt x="494" y="447"/>
                  </a:lnTo>
                  <a:lnTo>
                    <a:pt x="494" y="445"/>
                  </a:lnTo>
                  <a:lnTo>
                    <a:pt x="493" y="445"/>
                  </a:lnTo>
                  <a:lnTo>
                    <a:pt x="491" y="445"/>
                  </a:lnTo>
                  <a:lnTo>
                    <a:pt x="491" y="444"/>
                  </a:lnTo>
                  <a:lnTo>
                    <a:pt x="493" y="444"/>
                  </a:lnTo>
                  <a:lnTo>
                    <a:pt x="494" y="444"/>
                  </a:lnTo>
                  <a:lnTo>
                    <a:pt x="495" y="444"/>
                  </a:lnTo>
                  <a:lnTo>
                    <a:pt x="495" y="445"/>
                  </a:lnTo>
                  <a:lnTo>
                    <a:pt x="495" y="445"/>
                  </a:lnTo>
                  <a:lnTo>
                    <a:pt x="495" y="444"/>
                  </a:lnTo>
                  <a:lnTo>
                    <a:pt x="497" y="444"/>
                  </a:lnTo>
                  <a:lnTo>
                    <a:pt x="498" y="444"/>
                  </a:lnTo>
                  <a:lnTo>
                    <a:pt x="498" y="443"/>
                  </a:lnTo>
                  <a:lnTo>
                    <a:pt x="498" y="442"/>
                  </a:lnTo>
                  <a:lnTo>
                    <a:pt x="499" y="442"/>
                  </a:lnTo>
                  <a:lnTo>
                    <a:pt x="499" y="443"/>
                  </a:lnTo>
                  <a:lnTo>
                    <a:pt x="500" y="443"/>
                  </a:lnTo>
                  <a:lnTo>
                    <a:pt x="502" y="443"/>
                  </a:lnTo>
                  <a:lnTo>
                    <a:pt x="502" y="442"/>
                  </a:lnTo>
                  <a:lnTo>
                    <a:pt x="503" y="442"/>
                  </a:lnTo>
                  <a:lnTo>
                    <a:pt x="503" y="443"/>
                  </a:lnTo>
                  <a:lnTo>
                    <a:pt x="504" y="443"/>
                  </a:lnTo>
                  <a:lnTo>
                    <a:pt x="506" y="443"/>
                  </a:lnTo>
                  <a:lnTo>
                    <a:pt x="506" y="444"/>
                  </a:lnTo>
                  <a:lnTo>
                    <a:pt x="506" y="445"/>
                  </a:lnTo>
                  <a:lnTo>
                    <a:pt x="507" y="445"/>
                  </a:lnTo>
                  <a:lnTo>
                    <a:pt x="508" y="445"/>
                  </a:lnTo>
                  <a:lnTo>
                    <a:pt x="509" y="445"/>
                  </a:lnTo>
                  <a:lnTo>
                    <a:pt x="511" y="445"/>
                  </a:lnTo>
                  <a:lnTo>
                    <a:pt x="511" y="447"/>
                  </a:lnTo>
                  <a:lnTo>
                    <a:pt x="512" y="447"/>
                  </a:lnTo>
                  <a:lnTo>
                    <a:pt x="512" y="445"/>
                  </a:lnTo>
                  <a:lnTo>
                    <a:pt x="513" y="445"/>
                  </a:lnTo>
                  <a:lnTo>
                    <a:pt x="513" y="444"/>
                  </a:lnTo>
                  <a:lnTo>
                    <a:pt x="515" y="444"/>
                  </a:lnTo>
                  <a:lnTo>
                    <a:pt x="515" y="445"/>
                  </a:lnTo>
                  <a:lnTo>
                    <a:pt x="515" y="447"/>
                  </a:lnTo>
                  <a:lnTo>
                    <a:pt x="516" y="447"/>
                  </a:lnTo>
                  <a:lnTo>
                    <a:pt x="516" y="448"/>
                  </a:lnTo>
                  <a:lnTo>
                    <a:pt x="517" y="448"/>
                  </a:lnTo>
                  <a:lnTo>
                    <a:pt x="517" y="449"/>
                  </a:lnTo>
                  <a:lnTo>
                    <a:pt x="517" y="451"/>
                  </a:lnTo>
                  <a:lnTo>
                    <a:pt x="518" y="451"/>
                  </a:lnTo>
                  <a:lnTo>
                    <a:pt x="518" y="449"/>
                  </a:lnTo>
                  <a:lnTo>
                    <a:pt x="518" y="448"/>
                  </a:lnTo>
                  <a:lnTo>
                    <a:pt x="520" y="448"/>
                  </a:lnTo>
                  <a:lnTo>
                    <a:pt x="520" y="449"/>
                  </a:lnTo>
                  <a:lnTo>
                    <a:pt x="521" y="449"/>
                  </a:lnTo>
                  <a:lnTo>
                    <a:pt x="522" y="449"/>
                  </a:lnTo>
                  <a:lnTo>
                    <a:pt x="524" y="449"/>
                  </a:lnTo>
                  <a:lnTo>
                    <a:pt x="524" y="451"/>
                  </a:lnTo>
                  <a:lnTo>
                    <a:pt x="524" y="452"/>
                  </a:lnTo>
                  <a:lnTo>
                    <a:pt x="525" y="452"/>
                  </a:lnTo>
                  <a:lnTo>
                    <a:pt x="526" y="452"/>
                  </a:lnTo>
                  <a:lnTo>
                    <a:pt x="526" y="453"/>
                  </a:lnTo>
                  <a:lnTo>
                    <a:pt x="526" y="453"/>
                  </a:lnTo>
                  <a:lnTo>
                    <a:pt x="527" y="453"/>
                  </a:lnTo>
                  <a:lnTo>
                    <a:pt x="527" y="452"/>
                  </a:lnTo>
                  <a:lnTo>
                    <a:pt x="527" y="451"/>
                  </a:lnTo>
                  <a:lnTo>
                    <a:pt x="526" y="451"/>
                  </a:lnTo>
                  <a:lnTo>
                    <a:pt x="526" y="449"/>
                  </a:lnTo>
                  <a:lnTo>
                    <a:pt x="526" y="449"/>
                  </a:lnTo>
                  <a:lnTo>
                    <a:pt x="526" y="448"/>
                  </a:lnTo>
                  <a:lnTo>
                    <a:pt x="525" y="448"/>
                  </a:lnTo>
                  <a:lnTo>
                    <a:pt x="525" y="447"/>
                  </a:lnTo>
                  <a:lnTo>
                    <a:pt x="524" y="447"/>
                  </a:lnTo>
                  <a:lnTo>
                    <a:pt x="524" y="445"/>
                  </a:lnTo>
                  <a:lnTo>
                    <a:pt x="522" y="445"/>
                  </a:lnTo>
                  <a:lnTo>
                    <a:pt x="522" y="444"/>
                  </a:lnTo>
                  <a:lnTo>
                    <a:pt x="521" y="444"/>
                  </a:lnTo>
                  <a:lnTo>
                    <a:pt x="521" y="443"/>
                  </a:lnTo>
                  <a:lnTo>
                    <a:pt x="521" y="442"/>
                  </a:lnTo>
                  <a:lnTo>
                    <a:pt x="521" y="440"/>
                  </a:lnTo>
                  <a:lnTo>
                    <a:pt x="520" y="440"/>
                  </a:lnTo>
                  <a:lnTo>
                    <a:pt x="518" y="440"/>
                  </a:lnTo>
                  <a:lnTo>
                    <a:pt x="518" y="439"/>
                  </a:lnTo>
                  <a:lnTo>
                    <a:pt x="518" y="438"/>
                  </a:lnTo>
                  <a:lnTo>
                    <a:pt x="518" y="436"/>
                  </a:lnTo>
                  <a:lnTo>
                    <a:pt x="520" y="436"/>
                  </a:lnTo>
                  <a:lnTo>
                    <a:pt x="520" y="438"/>
                  </a:lnTo>
                  <a:lnTo>
                    <a:pt x="520" y="439"/>
                  </a:lnTo>
                  <a:lnTo>
                    <a:pt x="521" y="439"/>
                  </a:lnTo>
                  <a:lnTo>
                    <a:pt x="521" y="440"/>
                  </a:lnTo>
                  <a:lnTo>
                    <a:pt x="522" y="440"/>
                  </a:lnTo>
                  <a:lnTo>
                    <a:pt x="522" y="439"/>
                  </a:lnTo>
                  <a:lnTo>
                    <a:pt x="522" y="438"/>
                  </a:lnTo>
                  <a:lnTo>
                    <a:pt x="524" y="438"/>
                  </a:lnTo>
                  <a:lnTo>
                    <a:pt x="524" y="439"/>
                  </a:lnTo>
                  <a:lnTo>
                    <a:pt x="524" y="440"/>
                  </a:lnTo>
                  <a:lnTo>
                    <a:pt x="525" y="440"/>
                  </a:lnTo>
                  <a:lnTo>
                    <a:pt x="525" y="442"/>
                  </a:lnTo>
                  <a:lnTo>
                    <a:pt x="526" y="442"/>
                  </a:lnTo>
                  <a:lnTo>
                    <a:pt x="526" y="443"/>
                  </a:lnTo>
                  <a:lnTo>
                    <a:pt x="526" y="443"/>
                  </a:lnTo>
                  <a:lnTo>
                    <a:pt x="527" y="443"/>
                  </a:lnTo>
                  <a:lnTo>
                    <a:pt x="527" y="444"/>
                  </a:lnTo>
                  <a:lnTo>
                    <a:pt x="526" y="444"/>
                  </a:lnTo>
                  <a:lnTo>
                    <a:pt x="526" y="445"/>
                  </a:lnTo>
                  <a:lnTo>
                    <a:pt x="527" y="445"/>
                  </a:lnTo>
                  <a:lnTo>
                    <a:pt x="529" y="445"/>
                  </a:lnTo>
                  <a:lnTo>
                    <a:pt x="529" y="447"/>
                  </a:lnTo>
                  <a:lnTo>
                    <a:pt x="530" y="447"/>
                  </a:lnTo>
                  <a:lnTo>
                    <a:pt x="530" y="448"/>
                  </a:lnTo>
                  <a:lnTo>
                    <a:pt x="531" y="448"/>
                  </a:lnTo>
                  <a:lnTo>
                    <a:pt x="533" y="448"/>
                  </a:lnTo>
                  <a:lnTo>
                    <a:pt x="533" y="447"/>
                  </a:lnTo>
                  <a:lnTo>
                    <a:pt x="534" y="447"/>
                  </a:lnTo>
                  <a:lnTo>
                    <a:pt x="534" y="448"/>
                  </a:lnTo>
                  <a:lnTo>
                    <a:pt x="535" y="448"/>
                  </a:lnTo>
                  <a:lnTo>
                    <a:pt x="535" y="449"/>
                  </a:lnTo>
                  <a:lnTo>
                    <a:pt x="537" y="449"/>
                  </a:lnTo>
                  <a:lnTo>
                    <a:pt x="537" y="451"/>
                  </a:lnTo>
                  <a:lnTo>
                    <a:pt x="538" y="451"/>
                  </a:lnTo>
                  <a:lnTo>
                    <a:pt x="538" y="452"/>
                  </a:lnTo>
                  <a:lnTo>
                    <a:pt x="539" y="452"/>
                  </a:lnTo>
                  <a:lnTo>
                    <a:pt x="539" y="453"/>
                  </a:lnTo>
                  <a:lnTo>
                    <a:pt x="540" y="453"/>
                  </a:lnTo>
                  <a:lnTo>
                    <a:pt x="542" y="453"/>
                  </a:lnTo>
                  <a:lnTo>
                    <a:pt x="542" y="452"/>
                  </a:lnTo>
                  <a:lnTo>
                    <a:pt x="540" y="452"/>
                  </a:lnTo>
                  <a:lnTo>
                    <a:pt x="540" y="451"/>
                  </a:lnTo>
                  <a:lnTo>
                    <a:pt x="542" y="451"/>
                  </a:lnTo>
                  <a:lnTo>
                    <a:pt x="542" y="452"/>
                  </a:lnTo>
                  <a:lnTo>
                    <a:pt x="543" y="452"/>
                  </a:lnTo>
                  <a:lnTo>
                    <a:pt x="544" y="452"/>
                  </a:lnTo>
                  <a:lnTo>
                    <a:pt x="544" y="453"/>
                  </a:lnTo>
                  <a:lnTo>
                    <a:pt x="546" y="453"/>
                  </a:lnTo>
                  <a:lnTo>
                    <a:pt x="546" y="454"/>
                  </a:lnTo>
                  <a:lnTo>
                    <a:pt x="547" y="454"/>
                  </a:lnTo>
                  <a:lnTo>
                    <a:pt x="548" y="454"/>
                  </a:lnTo>
                  <a:lnTo>
                    <a:pt x="548" y="456"/>
                  </a:lnTo>
                  <a:lnTo>
                    <a:pt x="549" y="456"/>
                  </a:lnTo>
                  <a:lnTo>
                    <a:pt x="549" y="457"/>
                  </a:lnTo>
                  <a:lnTo>
                    <a:pt x="551" y="457"/>
                  </a:lnTo>
                  <a:lnTo>
                    <a:pt x="551" y="456"/>
                  </a:lnTo>
                  <a:lnTo>
                    <a:pt x="552" y="456"/>
                  </a:lnTo>
                  <a:lnTo>
                    <a:pt x="552" y="457"/>
                  </a:lnTo>
                  <a:lnTo>
                    <a:pt x="553" y="457"/>
                  </a:lnTo>
                  <a:lnTo>
                    <a:pt x="553" y="458"/>
                  </a:lnTo>
                  <a:lnTo>
                    <a:pt x="555" y="458"/>
                  </a:lnTo>
                  <a:lnTo>
                    <a:pt x="555" y="460"/>
                  </a:lnTo>
                  <a:lnTo>
                    <a:pt x="556" y="460"/>
                  </a:lnTo>
                  <a:lnTo>
                    <a:pt x="557" y="460"/>
                  </a:lnTo>
                  <a:lnTo>
                    <a:pt x="557" y="461"/>
                  </a:lnTo>
                  <a:lnTo>
                    <a:pt x="557" y="461"/>
                  </a:lnTo>
                  <a:lnTo>
                    <a:pt x="557" y="462"/>
                  </a:lnTo>
                  <a:lnTo>
                    <a:pt x="558" y="462"/>
                  </a:lnTo>
                  <a:lnTo>
                    <a:pt x="558" y="461"/>
                  </a:lnTo>
                  <a:lnTo>
                    <a:pt x="560" y="461"/>
                  </a:lnTo>
                  <a:lnTo>
                    <a:pt x="560" y="460"/>
                  </a:lnTo>
                  <a:lnTo>
                    <a:pt x="560" y="458"/>
                  </a:lnTo>
                  <a:lnTo>
                    <a:pt x="558" y="458"/>
                  </a:lnTo>
                  <a:lnTo>
                    <a:pt x="558" y="460"/>
                  </a:lnTo>
                  <a:lnTo>
                    <a:pt x="557" y="460"/>
                  </a:lnTo>
                  <a:lnTo>
                    <a:pt x="557" y="458"/>
                  </a:lnTo>
                  <a:lnTo>
                    <a:pt x="557" y="457"/>
                  </a:lnTo>
                  <a:lnTo>
                    <a:pt x="557" y="456"/>
                  </a:lnTo>
                  <a:lnTo>
                    <a:pt x="557" y="454"/>
                  </a:lnTo>
                  <a:lnTo>
                    <a:pt x="557" y="454"/>
                  </a:lnTo>
                  <a:lnTo>
                    <a:pt x="556" y="454"/>
                  </a:lnTo>
                  <a:lnTo>
                    <a:pt x="556" y="453"/>
                  </a:lnTo>
                  <a:lnTo>
                    <a:pt x="556" y="452"/>
                  </a:lnTo>
                  <a:lnTo>
                    <a:pt x="556" y="451"/>
                  </a:lnTo>
                  <a:lnTo>
                    <a:pt x="555" y="451"/>
                  </a:lnTo>
                  <a:lnTo>
                    <a:pt x="555" y="449"/>
                  </a:lnTo>
                  <a:lnTo>
                    <a:pt x="556" y="449"/>
                  </a:lnTo>
                  <a:lnTo>
                    <a:pt x="556" y="451"/>
                  </a:lnTo>
                  <a:lnTo>
                    <a:pt x="557" y="451"/>
                  </a:lnTo>
                  <a:lnTo>
                    <a:pt x="557" y="452"/>
                  </a:lnTo>
                  <a:lnTo>
                    <a:pt x="557" y="453"/>
                  </a:lnTo>
                  <a:lnTo>
                    <a:pt x="557" y="453"/>
                  </a:lnTo>
                  <a:lnTo>
                    <a:pt x="557" y="454"/>
                  </a:lnTo>
                  <a:lnTo>
                    <a:pt x="558" y="454"/>
                  </a:lnTo>
                  <a:lnTo>
                    <a:pt x="558" y="456"/>
                  </a:lnTo>
                  <a:lnTo>
                    <a:pt x="560" y="456"/>
                  </a:lnTo>
                  <a:lnTo>
                    <a:pt x="560" y="457"/>
                  </a:lnTo>
                  <a:lnTo>
                    <a:pt x="560" y="458"/>
                  </a:lnTo>
                  <a:lnTo>
                    <a:pt x="561" y="458"/>
                  </a:lnTo>
                  <a:lnTo>
                    <a:pt x="562" y="458"/>
                  </a:lnTo>
                  <a:lnTo>
                    <a:pt x="562" y="460"/>
                  </a:lnTo>
                  <a:lnTo>
                    <a:pt x="564" y="460"/>
                  </a:lnTo>
                  <a:lnTo>
                    <a:pt x="565" y="460"/>
                  </a:lnTo>
                  <a:lnTo>
                    <a:pt x="566" y="460"/>
                  </a:lnTo>
                  <a:lnTo>
                    <a:pt x="567" y="460"/>
                  </a:lnTo>
                  <a:lnTo>
                    <a:pt x="569" y="460"/>
                  </a:lnTo>
                  <a:lnTo>
                    <a:pt x="570" y="460"/>
                  </a:lnTo>
                  <a:lnTo>
                    <a:pt x="571" y="460"/>
                  </a:lnTo>
                  <a:lnTo>
                    <a:pt x="571" y="458"/>
                  </a:lnTo>
                  <a:lnTo>
                    <a:pt x="573" y="458"/>
                  </a:lnTo>
                  <a:lnTo>
                    <a:pt x="574" y="458"/>
                  </a:lnTo>
                  <a:lnTo>
                    <a:pt x="574" y="457"/>
                  </a:lnTo>
                  <a:lnTo>
                    <a:pt x="573" y="457"/>
                  </a:lnTo>
                  <a:lnTo>
                    <a:pt x="571" y="457"/>
                  </a:lnTo>
                  <a:lnTo>
                    <a:pt x="570" y="457"/>
                  </a:lnTo>
                  <a:lnTo>
                    <a:pt x="569" y="457"/>
                  </a:lnTo>
                  <a:lnTo>
                    <a:pt x="569" y="456"/>
                  </a:lnTo>
                  <a:lnTo>
                    <a:pt x="567" y="456"/>
                  </a:lnTo>
                  <a:lnTo>
                    <a:pt x="566" y="456"/>
                  </a:lnTo>
                  <a:lnTo>
                    <a:pt x="566" y="454"/>
                  </a:lnTo>
                  <a:lnTo>
                    <a:pt x="566" y="453"/>
                  </a:lnTo>
                  <a:lnTo>
                    <a:pt x="565" y="453"/>
                  </a:lnTo>
                  <a:lnTo>
                    <a:pt x="564" y="453"/>
                  </a:lnTo>
                  <a:lnTo>
                    <a:pt x="564" y="452"/>
                  </a:lnTo>
                  <a:lnTo>
                    <a:pt x="562" y="452"/>
                  </a:lnTo>
                  <a:lnTo>
                    <a:pt x="562" y="451"/>
                  </a:lnTo>
                  <a:lnTo>
                    <a:pt x="564" y="451"/>
                  </a:lnTo>
                  <a:lnTo>
                    <a:pt x="564" y="452"/>
                  </a:lnTo>
                  <a:lnTo>
                    <a:pt x="565" y="452"/>
                  </a:lnTo>
                  <a:lnTo>
                    <a:pt x="566" y="452"/>
                  </a:lnTo>
                  <a:lnTo>
                    <a:pt x="566" y="453"/>
                  </a:lnTo>
                  <a:lnTo>
                    <a:pt x="567" y="453"/>
                  </a:lnTo>
                  <a:lnTo>
                    <a:pt x="567" y="454"/>
                  </a:lnTo>
                  <a:lnTo>
                    <a:pt x="569" y="454"/>
                  </a:lnTo>
                  <a:lnTo>
                    <a:pt x="570" y="454"/>
                  </a:lnTo>
                  <a:lnTo>
                    <a:pt x="570" y="456"/>
                  </a:lnTo>
                  <a:lnTo>
                    <a:pt x="571" y="456"/>
                  </a:lnTo>
                  <a:lnTo>
                    <a:pt x="573" y="456"/>
                  </a:lnTo>
                  <a:lnTo>
                    <a:pt x="574" y="456"/>
                  </a:lnTo>
                  <a:lnTo>
                    <a:pt x="574" y="454"/>
                  </a:lnTo>
                  <a:lnTo>
                    <a:pt x="574" y="453"/>
                  </a:lnTo>
                  <a:lnTo>
                    <a:pt x="575" y="453"/>
                  </a:lnTo>
                  <a:lnTo>
                    <a:pt x="575" y="454"/>
                  </a:lnTo>
                  <a:lnTo>
                    <a:pt x="575" y="456"/>
                  </a:lnTo>
                  <a:lnTo>
                    <a:pt x="575" y="457"/>
                  </a:lnTo>
                  <a:lnTo>
                    <a:pt x="575" y="458"/>
                  </a:lnTo>
                  <a:lnTo>
                    <a:pt x="576" y="458"/>
                  </a:lnTo>
                  <a:lnTo>
                    <a:pt x="576" y="460"/>
                  </a:lnTo>
                  <a:lnTo>
                    <a:pt x="578" y="460"/>
                  </a:lnTo>
                  <a:lnTo>
                    <a:pt x="578" y="458"/>
                  </a:lnTo>
                  <a:lnTo>
                    <a:pt x="579" y="458"/>
                  </a:lnTo>
                  <a:lnTo>
                    <a:pt x="579" y="457"/>
                  </a:lnTo>
                  <a:lnTo>
                    <a:pt x="578" y="457"/>
                  </a:lnTo>
                  <a:lnTo>
                    <a:pt x="578" y="456"/>
                  </a:lnTo>
                  <a:lnTo>
                    <a:pt x="579" y="456"/>
                  </a:lnTo>
                  <a:lnTo>
                    <a:pt x="579" y="454"/>
                  </a:lnTo>
                  <a:lnTo>
                    <a:pt x="579" y="453"/>
                  </a:lnTo>
                  <a:lnTo>
                    <a:pt x="578" y="453"/>
                  </a:lnTo>
                  <a:lnTo>
                    <a:pt x="578" y="452"/>
                  </a:lnTo>
                  <a:lnTo>
                    <a:pt x="576" y="452"/>
                  </a:lnTo>
                  <a:lnTo>
                    <a:pt x="578" y="451"/>
                  </a:lnTo>
                  <a:lnTo>
                    <a:pt x="589" y="451"/>
                  </a:lnTo>
                  <a:lnTo>
                    <a:pt x="589" y="449"/>
                  </a:lnTo>
                  <a:lnTo>
                    <a:pt x="591" y="449"/>
                  </a:lnTo>
                  <a:lnTo>
                    <a:pt x="591" y="448"/>
                  </a:lnTo>
                  <a:lnTo>
                    <a:pt x="592" y="448"/>
                  </a:lnTo>
                  <a:lnTo>
                    <a:pt x="592" y="449"/>
                  </a:lnTo>
                  <a:lnTo>
                    <a:pt x="593" y="449"/>
                  </a:lnTo>
                  <a:lnTo>
                    <a:pt x="594" y="449"/>
                  </a:lnTo>
                  <a:lnTo>
                    <a:pt x="596" y="449"/>
                  </a:lnTo>
                  <a:lnTo>
                    <a:pt x="597" y="449"/>
                  </a:lnTo>
                  <a:lnTo>
                    <a:pt x="597" y="451"/>
                  </a:lnTo>
                  <a:lnTo>
                    <a:pt x="598" y="451"/>
                  </a:lnTo>
                  <a:lnTo>
                    <a:pt x="600" y="451"/>
                  </a:lnTo>
                  <a:lnTo>
                    <a:pt x="600" y="452"/>
                  </a:lnTo>
                  <a:lnTo>
                    <a:pt x="601" y="452"/>
                  </a:lnTo>
                  <a:lnTo>
                    <a:pt x="602" y="452"/>
                  </a:lnTo>
                  <a:lnTo>
                    <a:pt x="602" y="451"/>
                  </a:lnTo>
                  <a:lnTo>
                    <a:pt x="602" y="449"/>
                  </a:lnTo>
                  <a:lnTo>
                    <a:pt x="602" y="448"/>
                  </a:lnTo>
                  <a:lnTo>
                    <a:pt x="603" y="448"/>
                  </a:lnTo>
                  <a:lnTo>
                    <a:pt x="603" y="447"/>
                  </a:lnTo>
                  <a:lnTo>
                    <a:pt x="605" y="447"/>
                  </a:lnTo>
                  <a:lnTo>
                    <a:pt x="605" y="445"/>
                  </a:lnTo>
                  <a:lnTo>
                    <a:pt x="603" y="445"/>
                  </a:lnTo>
                  <a:lnTo>
                    <a:pt x="602" y="445"/>
                  </a:lnTo>
                  <a:lnTo>
                    <a:pt x="601" y="445"/>
                  </a:lnTo>
                  <a:lnTo>
                    <a:pt x="600" y="445"/>
                  </a:lnTo>
                  <a:lnTo>
                    <a:pt x="598" y="445"/>
                  </a:lnTo>
                  <a:lnTo>
                    <a:pt x="598" y="444"/>
                  </a:lnTo>
                  <a:lnTo>
                    <a:pt x="598" y="443"/>
                  </a:lnTo>
                  <a:lnTo>
                    <a:pt x="597" y="443"/>
                  </a:lnTo>
                  <a:lnTo>
                    <a:pt x="597" y="442"/>
                  </a:lnTo>
                  <a:lnTo>
                    <a:pt x="597" y="440"/>
                  </a:lnTo>
                  <a:lnTo>
                    <a:pt x="596" y="440"/>
                  </a:lnTo>
                  <a:lnTo>
                    <a:pt x="594" y="440"/>
                  </a:lnTo>
                  <a:lnTo>
                    <a:pt x="594" y="439"/>
                  </a:lnTo>
                  <a:lnTo>
                    <a:pt x="594" y="438"/>
                  </a:lnTo>
                  <a:lnTo>
                    <a:pt x="593" y="438"/>
                  </a:lnTo>
                  <a:lnTo>
                    <a:pt x="592" y="436"/>
                  </a:lnTo>
                  <a:lnTo>
                    <a:pt x="591" y="436"/>
                  </a:lnTo>
                  <a:lnTo>
                    <a:pt x="591" y="438"/>
                  </a:lnTo>
                  <a:lnTo>
                    <a:pt x="589" y="438"/>
                  </a:lnTo>
                  <a:lnTo>
                    <a:pt x="589" y="436"/>
                  </a:lnTo>
                  <a:lnTo>
                    <a:pt x="589" y="435"/>
                  </a:lnTo>
                  <a:lnTo>
                    <a:pt x="589" y="435"/>
                  </a:lnTo>
                  <a:lnTo>
                    <a:pt x="588" y="435"/>
                  </a:lnTo>
                  <a:lnTo>
                    <a:pt x="588" y="435"/>
                  </a:lnTo>
                  <a:lnTo>
                    <a:pt x="588" y="436"/>
                  </a:lnTo>
                  <a:lnTo>
                    <a:pt x="588" y="436"/>
                  </a:lnTo>
                  <a:lnTo>
                    <a:pt x="588" y="435"/>
                  </a:lnTo>
                  <a:lnTo>
                    <a:pt x="587" y="435"/>
                  </a:lnTo>
                  <a:lnTo>
                    <a:pt x="587" y="435"/>
                  </a:lnTo>
                  <a:lnTo>
                    <a:pt x="585" y="435"/>
                  </a:lnTo>
                  <a:lnTo>
                    <a:pt x="585" y="434"/>
                  </a:lnTo>
                  <a:lnTo>
                    <a:pt x="587" y="434"/>
                  </a:lnTo>
                  <a:lnTo>
                    <a:pt x="587" y="435"/>
                  </a:lnTo>
                  <a:lnTo>
                    <a:pt x="588" y="435"/>
                  </a:lnTo>
                  <a:lnTo>
                    <a:pt x="588" y="435"/>
                  </a:lnTo>
                  <a:lnTo>
                    <a:pt x="588" y="434"/>
                  </a:lnTo>
                  <a:lnTo>
                    <a:pt x="588" y="434"/>
                  </a:lnTo>
                  <a:lnTo>
                    <a:pt x="588" y="432"/>
                  </a:lnTo>
                  <a:lnTo>
                    <a:pt x="587" y="432"/>
                  </a:lnTo>
                  <a:lnTo>
                    <a:pt x="587" y="431"/>
                  </a:lnTo>
                  <a:lnTo>
                    <a:pt x="588" y="431"/>
                  </a:lnTo>
                  <a:lnTo>
                    <a:pt x="588" y="432"/>
                  </a:lnTo>
                  <a:lnTo>
                    <a:pt x="588" y="432"/>
                  </a:lnTo>
                  <a:lnTo>
                    <a:pt x="588" y="434"/>
                  </a:lnTo>
                  <a:lnTo>
                    <a:pt x="589" y="434"/>
                  </a:lnTo>
                  <a:lnTo>
                    <a:pt x="589" y="432"/>
                  </a:lnTo>
                  <a:lnTo>
                    <a:pt x="589" y="431"/>
                  </a:lnTo>
                  <a:lnTo>
                    <a:pt x="588" y="431"/>
                  </a:lnTo>
                  <a:lnTo>
                    <a:pt x="588" y="430"/>
                  </a:lnTo>
                  <a:lnTo>
                    <a:pt x="588" y="430"/>
                  </a:lnTo>
                  <a:lnTo>
                    <a:pt x="588" y="429"/>
                  </a:lnTo>
                  <a:lnTo>
                    <a:pt x="587" y="429"/>
                  </a:lnTo>
                  <a:lnTo>
                    <a:pt x="587" y="427"/>
                  </a:lnTo>
                  <a:lnTo>
                    <a:pt x="585" y="427"/>
                  </a:lnTo>
                  <a:lnTo>
                    <a:pt x="584" y="427"/>
                  </a:lnTo>
                  <a:lnTo>
                    <a:pt x="584" y="429"/>
                  </a:lnTo>
                  <a:lnTo>
                    <a:pt x="583" y="429"/>
                  </a:lnTo>
                  <a:lnTo>
                    <a:pt x="583" y="427"/>
                  </a:lnTo>
                  <a:lnTo>
                    <a:pt x="584" y="427"/>
                  </a:lnTo>
                  <a:lnTo>
                    <a:pt x="584" y="426"/>
                  </a:lnTo>
                  <a:lnTo>
                    <a:pt x="584" y="425"/>
                  </a:lnTo>
                  <a:lnTo>
                    <a:pt x="584" y="423"/>
                  </a:lnTo>
                  <a:lnTo>
                    <a:pt x="583" y="423"/>
                  </a:lnTo>
                  <a:lnTo>
                    <a:pt x="583" y="422"/>
                  </a:lnTo>
                  <a:lnTo>
                    <a:pt x="583" y="421"/>
                  </a:lnTo>
                  <a:lnTo>
                    <a:pt x="582" y="421"/>
                  </a:lnTo>
                  <a:lnTo>
                    <a:pt x="582" y="420"/>
                  </a:lnTo>
                  <a:lnTo>
                    <a:pt x="583" y="420"/>
                  </a:lnTo>
                  <a:lnTo>
                    <a:pt x="583" y="418"/>
                  </a:lnTo>
                  <a:lnTo>
                    <a:pt x="582" y="418"/>
                  </a:lnTo>
                  <a:lnTo>
                    <a:pt x="582" y="417"/>
                  </a:lnTo>
                  <a:lnTo>
                    <a:pt x="582" y="416"/>
                  </a:lnTo>
                  <a:lnTo>
                    <a:pt x="580" y="416"/>
                  </a:lnTo>
                  <a:lnTo>
                    <a:pt x="579" y="416"/>
                  </a:lnTo>
                  <a:lnTo>
                    <a:pt x="578" y="416"/>
                  </a:lnTo>
                  <a:lnTo>
                    <a:pt x="578" y="414"/>
                  </a:lnTo>
                  <a:lnTo>
                    <a:pt x="576" y="414"/>
                  </a:lnTo>
                  <a:lnTo>
                    <a:pt x="576" y="413"/>
                  </a:lnTo>
                  <a:lnTo>
                    <a:pt x="575" y="413"/>
                  </a:lnTo>
                  <a:lnTo>
                    <a:pt x="575" y="412"/>
                  </a:lnTo>
                  <a:lnTo>
                    <a:pt x="576" y="412"/>
                  </a:lnTo>
                  <a:lnTo>
                    <a:pt x="576" y="413"/>
                  </a:lnTo>
                  <a:lnTo>
                    <a:pt x="578" y="413"/>
                  </a:lnTo>
                  <a:lnTo>
                    <a:pt x="578" y="414"/>
                  </a:lnTo>
                  <a:lnTo>
                    <a:pt x="579" y="414"/>
                  </a:lnTo>
                  <a:lnTo>
                    <a:pt x="580" y="414"/>
                  </a:lnTo>
                  <a:lnTo>
                    <a:pt x="582" y="414"/>
                  </a:lnTo>
                  <a:lnTo>
                    <a:pt x="582" y="416"/>
                  </a:lnTo>
                  <a:lnTo>
                    <a:pt x="583" y="416"/>
                  </a:lnTo>
                  <a:lnTo>
                    <a:pt x="583" y="417"/>
                  </a:lnTo>
                  <a:lnTo>
                    <a:pt x="583" y="418"/>
                  </a:lnTo>
                  <a:lnTo>
                    <a:pt x="584" y="418"/>
                  </a:lnTo>
                  <a:lnTo>
                    <a:pt x="585" y="418"/>
                  </a:lnTo>
                  <a:lnTo>
                    <a:pt x="585" y="420"/>
                  </a:lnTo>
                  <a:lnTo>
                    <a:pt x="587" y="420"/>
                  </a:lnTo>
                  <a:lnTo>
                    <a:pt x="587" y="421"/>
                  </a:lnTo>
                  <a:lnTo>
                    <a:pt x="588" y="421"/>
                  </a:lnTo>
                  <a:lnTo>
                    <a:pt x="588" y="422"/>
                  </a:lnTo>
                  <a:lnTo>
                    <a:pt x="587" y="422"/>
                  </a:lnTo>
                  <a:lnTo>
                    <a:pt x="587" y="421"/>
                  </a:lnTo>
                  <a:lnTo>
                    <a:pt x="585" y="421"/>
                  </a:lnTo>
                  <a:lnTo>
                    <a:pt x="585" y="420"/>
                  </a:lnTo>
                  <a:lnTo>
                    <a:pt x="584" y="420"/>
                  </a:lnTo>
                  <a:lnTo>
                    <a:pt x="583" y="420"/>
                  </a:lnTo>
                  <a:lnTo>
                    <a:pt x="583" y="421"/>
                  </a:lnTo>
                  <a:lnTo>
                    <a:pt x="584" y="421"/>
                  </a:lnTo>
                  <a:lnTo>
                    <a:pt x="584" y="422"/>
                  </a:lnTo>
                  <a:lnTo>
                    <a:pt x="584" y="423"/>
                  </a:lnTo>
                  <a:lnTo>
                    <a:pt x="585" y="423"/>
                  </a:lnTo>
                  <a:lnTo>
                    <a:pt x="585" y="425"/>
                  </a:lnTo>
                  <a:lnTo>
                    <a:pt x="587" y="425"/>
                  </a:lnTo>
                  <a:lnTo>
                    <a:pt x="587" y="426"/>
                  </a:lnTo>
                  <a:lnTo>
                    <a:pt x="588" y="426"/>
                  </a:lnTo>
                  <a:lnTo>
                    <a:pt x="588" y="427"/>
                  </a:lnTo>
                  <a:lnTo>
                    <a:pt x="588" y="427"/>
                  </a:lnTo>
                  <a:lnTo>
                    <a:pt x="588" y="426"/>
                  </a:lnTo>
                  <a:lnTo>
                    <a:pt x="588" y="425"/>
                  </a:lnTo>
                  <a:lnTo>
                    <a:pt x="588" y="425"/>
                  </a:lnTo>
                  <a:lnTo>
                    <a:pt x="588" y="423"/>
                  </a:lnTo>
                  <a:lnTo>
                    <a:pt x="588" y="423"/>
                  </a:lnTo>
                  <a:lnTo>
                    <a:pt x="588" y="425"/>
                  </a:lnTo>
                  <a:lnTo>
                    <a:pt x="589" y="425"/>
                  </a:lnTo>
                  <a:lnTo>
                    <a:pt x="591" y="425"/>
                  </a:lnTo>
                  <a:lnTo>
                    <a:pt x="591" y="426"/>
                  </a:lnTo>
                  <a:lnTo>
                    <a:pt x="592" y="426"/>
                  </a:lnTo>
                  <a:lnTo>
                    <a:pt x="592" y="427"/>
                  </a:lnTo>
                  <a:lnTo>
                    <a:pt x="592" y="429"/>
                  </a:lnTo>
                  <a:lnTo>
                    <a:pt x="593" y="429"/>
                  </a:lnTo>
                  <a:lnTo>
                    <a:pt x="593" y="430"/>
                  </a:lnTo>
                  <a:lnTo>
                    <a:pt x="594" y="430"/>
                  </a:lnTo>
                  <a:lnTo>
                    <a:pt x="594" y="431"/>
                  </a:lnTo>
                  <a:lnTo>
                    <a:pt x="596" y="431"/>
                  </a:lnTo>
                  <a:lnTo>
                    <a:pt x="596" y="432"/>
                  </a:lnTo>
                  <a:lnTo>
                    <a:pt x="597" y="432"/>
                  </a:lnTo>
                  <a:lnTo>
                    <a:pt x="597" y="431"/>
                  </a:lnTo>
                  <a:lnTo>
                    <a:pt x="597" y="430"/>
                  </a:lnTo>
                  <a:lnTo>
                    <a:pt x="598" y="430"/>
                  </a:lnTo>
                  <a:lnTo>
                    <a:pt x="598" y="429"/>
                  </a:lnTo>
                  <a:lnTo>
                    <a:pt x="597" y="429"/>
                  </a:lnTo>
                  <a:lnTo>
                    <a:pt x="596" y="427"/>
                  </a:lnTo>
                  <a:lnTo>
                    <a:pt x="597" y="427"/>
                  </a:lnTo>
                  <a:lnTo>
                    <a:pt x="597" y="426"/>
                  </a:lnTo>
                  <a:lnTo>
                    <a:pt x="597" y="425"/>
                  </a:lnTo>
                  <a:lnTo>
                    <a:pt x="597" y="423"/>
                  </a:lnTo>
                  <a:lnTo>
                    <a:pt x="596" y="423"/>
                  </a:lnTo>
                  <a:lnTo>
                    <a:pt x="594" y="423"/>
                  </a:lnTo>
                  <a:lnTo>
                    <a:pt x="594" y="422"/>
                  </a:lnTo>
                  <a:lnTo>
                    <a:pt x="596" y="422"/>
                  </a:lnTo>
                  <a:lnTo>
                    <a:pt x="596" y="421"/>
                  </a:lnTo>
                  <a:lnTo>
                    <a:pt x="596" y="420"/>
                  </a:lnTo>
                  <a:lnTo>
                    <a:pt x="594" y="420"/>
                  </a:lnTo>
                  <a:lnTo>
                    <a:pt x="593" y="420"/>
                  </a:lnTo>
                  <a:lnTo>
                    <a:pt x="593" y="418"/>
                  </a:lnTo>
                  <a:lnTo>
                    <a:pt x="593" y="417"/>
                  </a:lnTo>
                  <a:lnTo>
                    <a:pt x="592" y="417"/>
                  </a:lnTo>
                  <a:lnTo>
                    <a:pt x="592" y="416"/>
                  </a:lnTo>
                  <a:lnTo>
                    <a:pt x="592" y="414"/>
                  </a:lnTo>
                  <a:lnTo>
                    <a:pt x="591" y="414"/>
                  </a:lnTo>
                  <a:lnTo>
                    <a:pt x="591" y="413"/>
                  </a:lnTo>
                  <a:lnTo>
                    <a:pt x="589" y="413"/>
                  </a:lnTo>
                  <a:lnTo>
                    <a:pt x="588" y="413"/>
                  </a:lnTo>
                  <a:lnTo>
                    <a:pt x="588" y="412"/>
                  </a:lnTo>
                  <a:lnTo>
                    <a:pt x="589" y="412"/>
                  </a:lnTo>
                  <a:lnTo>
                    <a:pt x="591" y="412"/>
                  </a:lnTo>
                  <a:lnTo>
                    <a:pt x="592" y="412"/>
                  </a:lnTo>
                  <a:lnTo>
                    <a:pt x="592" y="413"/>
                  </a:lnTo>
                  <a:lnTo>
                    <a:pt x="593" y="413"/>
                  </a:lnTo>
                  <a:lnTo>
                    <a:pt x="593" y="414"/>
                  </a:lnTo>
                  <a:lnTo>
                    <a:pt x="594" y="414"/>
                  </a:lnTo>
                  <a:lnTo>
                    <a:pt x="596" y="414"/>
                  </a:lnTo>
                  <a:lnTo>
                    <a:pt x="596" y="416"/>
                  </a:lnTo>
                  <a:lnTo>
                    <a:pt x="596" y="417"/>
                  </a:lnTo>
                  <a:lnTo>
                    <a:pt x="596" y="418"/>
                  </a:lnTo>
                  <a:lnTo>
                    <a:pt x="597" y="418"/>
                  </a:lnTo>
                  <a:lnTo>
                    <a:pt x="597" y="420"/>
                  </a:lnTo>
                  <a:lnTo>
                    <a:pt x="598" y="420"/>
                  </a:lnTo>
                  <a:lnTo>
                    <a:pt x="598" y="421"/>
                  </a:lnTo>
                  <a:lnTo>
                    <a:pt x="600" y="421"/>
                  </a:lnTo>
                  <a:lnTo>
                    <a:pt x="601" y="421"/>
                  </a:lnTo>
                  <a:lnTo>
                    <a:pt x="601" y="422"/>
                  </a:lnTo>
                  <a:lnTo>
                    <a:pt x="602" y="422"/>
                  </a:lnTo>
                  <a:lnTo>
                    <a:pt x="602" y="423"/>
                  </a:lnTo>
                  <a:lnTo>
                    <a:pt x="603" y="423"/>
                  </a:lnTo>
                  <a:lnTo>
                    <a:pt x="605" y="423"/>
                  </a:lnTo>
                  <a:lnTo>
                    <a:pt x="605" y="422"/>
                  </a:lnTo>
                  <a:lnTo>
                    <a:pt x="606" y="422"/>
                  </a:lnTo>
                  <a:lnTo>
                    <a:pt x="606" y="421"/>
                  </a:lnTo>
                  <a:lnTo>
                    <a:pt x="605" y="421"/>
                  </a:lnTo>
                  <a:close/>
                  <a:moveTo>
                    <a:pt x="490" y="341"/>
                  </a:moveTo>
                  <a:lnTo>
                    <a:pt x="491" y="341"/>
                  </a:lnTo>
                  <a:lnTo>
                    <a:pt x="491" y="341"/>
                  </a:lnTo>
                  <a:lnTo>
                    <a:pt x="490" y="341"/>
                  </a:lnTo>
                  <a:lnTo>
                    <a:pt x="490" y="341"/>
                  </a:lnTo>
                  <a:close/>
                  <a:moveTo>
                    <a:pt x="475" y="322"/>
                  </a:moveTo>
                  <a:lnTo>
                    <a:pt x="475" y="323"/>
                  </a:lnTo>
                  <a:lnTo>
                    <a:pt x="475" y="324"/>
                  </a:lnTo>
                  <a:lnTo>
                    <a:pt x="473" y="324"/>
                  </a:lnTo>
                  <a:lnTo>
                    <a:pt x="473" y="323"/>
                  </a:lnTo>
                  <a:lnTo>
                    <a:pt x="473" y="322"/>
                  </a:lnTo>
                  <a:lnTo>
                    <a:pt x="475" y="322"/>
                  </a:lnTo>
                  <a:close/>
                  <a:moveTo>
                    <a:pt x="473" y="319"/>
                  </a:moveTo>
                  <a:lnTo>
                    <a:pt x="473" y="320"/>
                  </a:lnTo>
                  <a:lnTo>
                    <a:pt x="472" y="319"/>
                  </a:lnTo>
                  <a:lnTo>
                    <a:pt x="473" y="319"/>
                  </a:lnTo>
                  <a:close/>
                  <a:moveTo>
                    <a:pt x="468" y="314"/>
                  </a:moveTo>
                  <a:lnTo>
                    <a:pt x="470" y="314"/>
                  </a:lnTo>
                  <a:lnTo>
                    <a:pt x="468" y="315"/>
                  </a:lnTo>
                  <a:lnTo>
                    <a:pt x="468" y="314"/>
                  </a:lnTo>
                  <a:close/>
                  <a:moveTo>
                    <a:pt x="467" y="319"/>
                  </a:moveTo>
                  <a:lnTo>
                    <a:pt x="468" y="319"/>
                  </a:lnTo>
                  <a:lnTo>
                    <a:pt x="468" y="320"/>
                  </a:lnTo>
                  <a:lnTo>
                    <a:pt x="467" y="320"/>
                  </a:lnTo>
                  <a:lnTo>
                    <a:pt x="467" y="319"/>
                  </a:lnTo>
                  <a:close/>
                  <a:moveTo>
                    <a:pt x="464" y="322"/>
                  </a:moveTo>
                  <a:lnTo>
                    <a:pt x="466" y="322"/>
                  </a:lnTo>
                  <a:lnTo>
                    <a:pt x="467" y="322"/>
                  </a:lnTo>
                  <a:lnTo>
                    <a:pt x="467" y="323"/>
                  </a:lnTo>
                  <a:lnTo>
                    <a:pt x="468" y="323"/>
                  </a:lnTo>
                  <a:lnTo>
                    <a:pt x="468" y="324"/>
                  </a:lnTo>
                  <a:lnTo>
                    <a:pt x="468" y="326"/>
                  </a:lnTo>
                  <a:lnTo>
                    <a:pt x="467" y="326"/>
                  </a:lnTo>
                  <a:lnTo>
                    <a:pt x="467" y="324"/>
                  </a:lnTo>
                  <a:lnTo>
                    <a:pt x="466" y="324"/>
                  </a:lnTo>
                  <a:lnTo>
                    <a:pt x="466" y="323"/>
                  </a:lnTo>
                  <a:lnTo>
                    <a:pt x="464" y="323"/>
                  </a:lnTo>
                  <a:lnTo>
                    <a:pt x="464" y="322"/>
                  </a:lnTo>
                  <a:close/>
                  <a:moveTo>
                    <a:pt x="526" y="317"/>
                  </a:moveTo>
                  <a:lnTo>
                    <a:pt x="526" y="317"/>
                  </a:lnTo>
                  <a:lnTo>
                    <a:pt x="526" y="315"/>
                  </a:lnTo>
                  <a:lnTo>
                    <a:pt x="526" y="315"/>
                  </a:lnTo>
                  <a:lnTo>
                    <a:pt x="526" y="317"/>
                  </a:lnTo>
                  <a:close/>
                  <a:moveTo>
                    <a:pt x="575" y="322"/>
                  </a:moveTo>
                  <a:lnTo>
                    <a:pt x="576" y="322"/>
                  </a:lnTo>
                  <a:lnTo>
                    <a:pt x="576" y="323"/>
                  </a:lnTo>
                  <a:lnTo>
                    <a:pt x="575" y="323"/>
                  </a:lnTo>
                  <a:lnTo>
                    <a:pt x="575" y="322"/>
                  </a:lnTo>
                  <a:close/>
                  <a:moveTo>
                    <a:pt x="569" y="329"/>
                  </a:moveTo>
                  <a:lnTo>
                    <a:pt x="570" y="329"/>
                  </a:lnTo>
                  <a:lnTo>
                    <a:pt x="570" y="331"/>
                  </a:lnTo>
                  <a:lnTo>
                    <a:pt x="569" y="331"/>
                  </a:lnTo>
                  <a:lnTo>
                    <a:pt x="569" y="329"/>
                  </a:lnTo>
                  <a:close/>
                  <a:moveTo>
                    <a:pt x="579" y="302"/>
                  </a:moveTo>
                  <a:lnTo>
                    <a:pt x="578" y="302"/>
                  </a:lnTo>
                  <a:lnTo>
                    <a:pt x="578" y="301"/>
                  </a:lnTo>
                  <a:lnTo>
                    <a:pt x="579" y="301"/>
                  </a:lnTo>
                  <a:lnTo>
                    <a:pt x="579" y="302"/>
                  </a:lnTo>
                  <a:close/>
                  <a:moveTo>
                    <a:pt x="575" y="296"/>
                  </a:moveTo>
                  <a:lnTo>
                    <a:pt x="576" y="296"/>
                  </a:lnTo>
                  <a:lnTo>
                    <a:pt x="576" y="297"/>
                  </a:lnTo>
                  <a:lnTo>
                    <a:pt x="578" y="297"/>
                  </a:lnTo>
                  <a:lnTo>
                    <a:pt x="578" y="299"/>
                  </a:lnTo>
                  <a:lnTo>
                    <a:pt x="579" y="300"/>
                  </a:lnTo>
                  <a:lnTo>
                    <a:pt x="578" y="300"/>
                  </a:lnTo>
                  <a:lnTo>
                    <a:pt x="578" y="299"/>
                  </a:lnTo>
                  <a:lnTo>
                    <a:pt x="576" y="299"/>
                  </a:lnTo>
                  <a:lnTo>
                    <a:pt x="576" y="297"/>
                  </a:lnTo>
                  <a:lnTo>
                    <a:pt x="575" y="297"/>
                  </a:lnTo>
                  <a:lnTo>
                    <a:pt x="575" y="296"/>
                  </a:lnTo>
                  <a:close/>
                  <a:moveTo>
                    <a:pt x="567" y="279"/>
                  </a:moveTo>
                  <a:lnTo>
                    <a:pt x="569" y="279"/>
                  </a:lnTo>
                  <a:lnTo>
                    <a:pt x="569" y="279"/>
                  </a:lnTo>
                  <a:lnTo>
                    <a:pt x="570" y="279"/>
                  </a:lnTo>
                  <a:lnTo>
                    <a:pt x="571" y="279"/>
                  </a:lnTo>
                  <a:lnTo>
                    <a:pt x="571" y="280"/>
                  </a:lnTo>
                  <a:lnTo>
                    <a:pt x="570" y="280"/>
                  </a:lnTo>
                  <a:lnTo>
                    <a:pt x="569" y="280"/>
                  </a:lnTo>
                  <a:lnTo>
                    <a:pt x="569" y="279"/>
                  </a:lnTo>
                  <a:lnTo>
                    <a:pt x="567" y="279"/>
                  </a:lnTo>
                  <a:lnTo>
                    <a:pt x="567" y="279"/>
                  </a:lnTo>
                  <a:close/>
                  <a:moveTo>
                    <a:pt x="579" y="235"/>
                  </a:moveTo>
                  <a:lnTo>
                    <a:pt x="580" y="235"/>
                  </a:lnTo>
                  <a:lnTo>
                    <a:pt x="580" y="237"/>
                  </a:lnTo>
                  <a:lnTo>
                    <a:pt x="579" y="237"/>
                  </a:lnTo>
                  <a:lnTo>
                    <a:pt x="579" y="235"/>
                  </a:lnTo>
                  <a:close/>
                  <a:moveTo>
                    <a:pt x="569" y="247"/>
                  </a:moveTo>
                  <a:lnTo>
                    <a:pt x="570" y="247"/>
                  </a:lnTo>
                  <a:lnTo>
                    <a:pt x="570" y="248"/>
                  </a:lnTo>
                  <a:lnTo>
                    <a:pt x="569" y="248"/>
                  </a:lnTo>
                  <a:lnTo>
                    <a:pt x="569" y="247"/>
                  </a:lnTo>
                  <a:close/>
                  <a:moveTo>
                    <a:pt x="566" y="278"/>
                  </a:moveTo>
                  <a:lnTo>
                    <a:pt x="565" y="278"/>
                  </a:lnTo>
                  <a:lnTo>
                    <a:pt x="565" y="277"/>
                  </a:lnTo>
                  <a:lnTo>
                    <a:pt x="566" y="277"/>
                  </a:lnTo>
                  <a:lnTo>
                    <a:pt x="566" y="278"/>
                  </a:lnTo>
                  <a:close/>
                  <a:moveTo>
                    <a:pt x="562" y="268"/>
                  </a:moveTo>
                  <a:lnTo>
                    <a:pt x="564" y="268"/>
                  </a:lnTo>
                  <a:lnTo>
                    <a:pt x="565" y="268"/>
                  </a:lnTo>
                  <a:lnTo>
                    <a:pt x="565" y="269"/>
                  </a:lnTo>
                  <a:lnTo>
                    <a:pt x="566" y="269"/>
                  </a:lnTo>
                  <a:lnTo>
                    <a:pt x="566" y="270"/>
                  </a:lnTo>
                  <a:lnTo>
                    <a:pt x="565" y="270"/>
                  </a:lnTo>
                  <a:lnTo>
                    <a:pt x="565" y="269"/>
                  </a:lnTo>
                  <a:lnTo>
                    <a:pt x="564" y="269"/>
                  </a:lnTo>
                  <a:lnTo>
                    <a:pt x="562" y="269"/>
                  </a:lnTo>
                  <a:lnTo>
                    <a:pt x="562" y="268"/>
                  </a:lnTo>
                  <a:close/>
                  <a:moveTo>
                    <a:pt x="557" y="323"/>
                  </a:moveTo>
                  <a:lnTo>
                    <a:pt x="557" y="324"/>
                  </a:lnTo>
                  <a:lnTo>
                    <a:pt x="556" y="324"/>
                  </a:lnTo>
                  <a:lnTo>
                    <a:pt x="556" y="323"/>
                  </a:lnTo>
                  <a:lnTo>
                    <a:pt x="557" y="323"/>
                  </a:lnTo>
                  <a:close/>
                  <a:moveTo>
                    <a:pt x="555" y="252"/>
                  </a:moveTo>
                  <a:lnTo>
                    <a:pt x="556" y="252"/>
                  </a:lnTo>
                  <a:lnTo>
                    <a:pt x="556" y="253"/>
                  </a:lnTo>
                  <a:lnTo>
                    <a:pt x="555" y="253"/>
                  </a:lnTo>
                  <a:lnTo>
                    <a:pt x="555" y="252"/>
                  </a:lnTo>
                  <a:close/>
                  <a:moveTo>
                    <a:pt x="531" y="247"/>
                  </a:moveTo>
                  <a:lnTo>
                    <a:pt x="530" y="247"/>
                  </a:lnTo>
                  <a:lnTo>
                    <a:pt x="530" y="246"/>
                  </a:lnTo>
                  <a:lnTo>
                    <a:pt x="531" y="246"/>
                  </a:lnTo>
                  <a:lnTo>
                    <a:pt x="531" y="247"/>
                  </a:lnTo>
                  <a:close/>
                  <a:moveTo>
                    <a:pt x="530" y="239"/>
                  </a:moveTo>
                  <a:lnTo>
                    <a:pt x="531" y="239"/>
                  </a:lnTo>
                  <a:lnTo>
                    <a:pt x="531" y="238"/>
                  </a:lnTo>
                  <a:lnTo>
                    <a:pt x="531" y="237"/>
                  </a:lnTo>
                  <a:lnTo>
                    <a:pt x="533" y="237"/>
                  </a:lnTo>
                  <a:lnTo>
                    <a:pt x="533" y="238"/>
                  </a:lnTo>
                  <a:lnTo>
                    <a:pt x="533" y="239"/>
                  </a:lnTo>
                  <a:lnTo>
                    <a:pt x="531" y="239"/>
                  </a:lnTo>
                  <a:lnTo>
                    <a:pt x="531" y="241"/>
                  </a:lnTo>
                  <a:lnTo>
                    <a:pt x="530" y="241"/>
                  </a:lnTo>
                  <a:lnTo>
                    <a:pt x="530" y="239"/>
                  </a:lnTo>
                  <a:close/>
                  <a:moveTo>
                    <a:pt x="529" y="243"/>
                  </a:moveTo>
                  <a:lnTo>
                    <a:pt x="529" y="242"/>
                  </a:lnTo>
                  <a:lnTo>
                    <a:pt x="530" y="242"/>
                  </a:lnTo>
                  <a:lnTo>
                    <a:pt x="530" y="243"/>
                  </a:lnTo>
                  <a:lnTo>
                    <a:pt x="530" y="244"/>
                  </a:lnTo>
                  <a:lnTo>
                    <a:pt x="529" y="244"/>
                  </a:lnTo>
                  <a:lnTo>
                    <a:pt x="529" y="243"/>
                  </a:lnTo>
                  <a:close/>
                  <a:moveTo>
                    <a:pt x="511" y="288"/>
                  </a:moveTo>
                  <a:lnTo>
                    <a:pt x="511" y="287"/>
                  </a:lnTo>
                  <a:lnTo>
                    <a:pt x="512" y="287"/>
                  </a:lnTo>
                  <a:lnTo>
                    <a:pt x="512" y="288"/>
                  </a:lnTo>
                  <a:lnTo>
                    <a:pt x="512" y="290"/>
                  </a:lnTo>
                  <a:lnTo>
                    <a:pt x="511" y="290"/>
                  </a:lnTo>
                  <a:lnTo>
                    <a:pt x="511" y="288"/>
                  </a:lnTo>
                  <a:close/>
                  <a:moveTo>
                    <a:pt x="499" y="299"/>
                  </a:moveTo>
                  <a:lnTo>
                    <a:pt x="500" y="299"/>
                  </a:lnTo>
                  <a:lnTo>
                    <a:pt x="500" y="300"/>
                  </a:lnTo>
                  <a:lnTo>
                    <a:pt x="499" y="300"/>
                  </a:lnTo>
                  <a:lnTo>
                    <a:pt x="499" y="299"/>
                  </a:lnTo>
                  <a:close/>
                  <a:moveTo>
                    <a:pt x="495" y="219"/>
                  </a:moveTo>
                  <a:lnTo>
                    <a:pt x="495" y="217"/>
                  </a:lnTo>
                  <a:lnTo>
                    <a:pt x="495" y="217"/>
                  </a:lnTo>
                  <a:lnTo>
                    <a:pt x="495" y="217"/>
                  </a:lnTo>
                  <a:lnTo>
                    <a:pt x="495" y="217"/>
                  </a:lnTo>
                  <a:lnTo>
                    <a:pt x="495" y="219"/>
                  </a:lnTo>
                  <a:lnTo>
                    <a:pt x="495" y="220"/>
                  </a:lnTo>
                  <a:lnTo>
                    <a:pt x="495" y="220"/>
                  </a:lnTo>
                  <a:lnTo>
                    <a:pt x="495" y="219"/>
                  </a:lnTo>
                  <a:close/>
                  <a:moveTo>
                    <a:pt x="491" y="295"/>
                  </a:moveTo>
                  <a:lnTo>
                    <a:pt x="493" y="295"/>
                  </a:lnTo>
                  <a:lnTo>
                    <a:pt x="493" y="296"/>
                  </a:lnTo>
                  <a:lnTo>
                    <a:pt x="491" y="296"/>
                  </a:lnTo>
                  <a:lnTo>
                    <a:pt x="491" y="295"/>
                  </a:lnTo>
                  <a:close/>
                  <a:moveTo>
                    <a:pt x="489" y="228"/>
                  </a:moveTo>
                  <a:lnTo>
                    <a:pt x="489" y="229"/>
                  </a:lnTo>
                  <a:lnTo>
                    <a:pt x="488" y="229"/>
                  </a:lnTo>
                  <a:lnTo>
                    <a:pt x="488" y="228"/>
                  </a:lnTo>
                  <a:lnTo>
                    <a:pt x="489" y="228"/>
                  </a:lnTo>
                  <a:close/>
                  <a:moveTo>
                    <a:pt x="486" y="210"/>
                  </a:moveTo>
                  <a:lnTo>
                    <a:pt x="488" y="210"/>
                  </a:lnTo>
                  <a:lnTo>
                    <a:pt x="488" y="211"/>
                  </a:lnTo>
                  <a:lnTo>
                    <a:pt x="486" y="211"/>
                  </a:lnTo>
                  <a:lnTo>
                    <a:pt x="486" y="210"/>
                  </a:lnTo>
                  <a:close/>
                  <a:moveTo>
                    <a:pt x="486" y="219"/>
                  </a:moveTo>
                  <a:lnTo>
                    <a:pt x="488" y="219"/>
                  </a:lnTo>
                  <a:lnTo>
                    <a:pt x="488" y="220"/>
                  </a:lnTo>
                  <a:lnTo>
                    <a:pt x="486" y="220"/>
                  </a:lnTo>
                  <a:lnTo>
                    <a:pt x="486" y="219"/>
                  </a:lnTo>
                  <a:close/>
                  <a:moveTo>
                    <a:pt x="484" y="223"/>
                  </a:moveTo>
                  <a:lnTo>
                    <a:pt x="485" y="223"/>
                  </a:lnTo>
                  <a:lnTo>
                    <a:pt x="485" y="224"/>
                  </a:lnTo>
                  <a:lnTo>
                    <a:pt x="486" y="224"/>
                  </a:lnTo>
                  <a:lnTo>
                    <a:pt x="486" y="225"/>
                  </a:lnTo>
                  <a:lnTo>
                    <a:pt x="488" y="225"/>
                  </a:lnTo>
                  <a:lnTo>
                    <a:pt x="488" y="226"/>
                  </a:lnTo>
                  <a:lnTo>
                    <a:pt x="486" y="226"/>
                  </a:lnTo>
                  <a:lnTo>
                    <a:pt x="486" y="225"/>
                  </a:lnTo>
                  <a:lnTo>
                    <a:pt x="485" y="225"/>
                  </a:lnTo>
                  <a:lnTo>
                    <a:pt x="485" y="224"/>
                  </a:lnTo>
                  <a:lnTo>
                    <a:pt x="484" y="224"/>
                  </a:lnTo>
                  <a:lnTo>
                    <a:pt x="484" y="223"/>
                  </a:lnTo>
                  <a:close/>
                  <a:moveTo>
                    <a:pt x="479" y="288"/>
                  </a:moveTo>
                  <a:lnTo>
                    <a:pt x="480" y="288"/>
                  </a:lnTo>
                  <a:lnTo>
                    <a:pt x="480" y="290"/>
                  </a:lnTo>
                  <a:lnTo>
                    <a:pt x="479" y="290"/>
                  </a:lnTo>
                  <a:lnTo>
                    <a:pt x="479" y="288"/>
                  </a:lnTo>
                  <a:close/>
                  <a:moveTo>
                    <a:pt x="473" y="302"/>
                  </a:moveTo>
                  <a:lnTo>
                    <a:pt x="472" y="302"/>
                  </a:lnTo>
                  <a:lnTo>
                    <a:pt x="472" y="301"/>
                  </a:lnTo>
                  <a:lnTo>
                    <a:pt x="473" y="301"/>
                  </a:lnTo>
                  <a:lnTo>
                    <a:pt x="473" y="302"/>
                  </a:lnTo>
                  <a:close/>
                  <a:moveTo>
                    <a:pt x="476" y="301"/>
                  </a:moveTo>
                  <a:lnTo>
                    <a:pt x="475" y="301"/>
                  </a:lnTo>
                  <a:lnTo>
                    <a:pt x="475" y="300"/>
                  </a:lnTo>
                  <a:lnTo>
                    <a:pt x="476" y="300"/>
                  </a:lnTo>
                  <a:lnTo>
                    <a:pt x="476" y="301"/>
                  </a:lnTo>
                  <a:close/>
                  <a:moveTo>
                    <a:pt x="475" y="233"/>
                  </a:moveTo>
                  <a:lnTo>
                    <a:pt x="476" y="233"/>
                  </a:lnTo>
                  <a:lnTo>
                    <a:pt x="476" y="234"/>
                  </a:lnTo>
                  <a:lnTo>
                    <a:pt x="475" y="234"/>
                  </a:lnTo>
                  <a:lnTo>
                    <a:pt x="475" y="233"/>
                  </a:lnTo>
                  <a:close/>
                  <a:moveTo>
                    <a:pt x="472" y="287"/>
                  </a:moveTo>
                  <a:lnTo>
                    <a:pt x="473" y="287"/>
                  </a:lnTo>
                  <a:lnTo>
                    <a:pt x="475" y="287"/>
                  </a:lnTo>
                  <a:lnTo>
                    <a:pt x="475" y="288"/>
                  </a:lnTo>
                  <a:lnTo>
                    <a:pt x="473" y="288"/>
                  </a:lnTo>
                  <a:lnTo>
                    <a:pt x="472" y="288"/>
                  </a:lnTo>
                  <a:lnTo>
                    <a:pt x="472" y="287"/>
                  </a:lnTo>
                  <a:close/>
                  <a:moveTo>
                    <a:pt x="464" y="226"/>
                  </a:moveTo>
                  <a:lnTo>
                    <a:pt x="466" y="228"/>
                  </a:lnTo>
                  <a:lnTo>
                    <a:pt x="464" y="228"/>
                  </a:lnTo>
                  <a:lnTo>
                    <a:pt x="464" y="226"/>
                  </a:lnTo>
                  <a:close/>
                  <a:moveTo>
                    <a:pt x="464" y="296"/>
                  </a:moveTo>
                  <a:lnTo>
                    <a:pt x="464" y="296"/>
                  </a:lnTo>
                  <a:lnTo>
                    <a:pt x="464" y="295"/>
                  </a:lnTo>
                  <a:lnTo>
                    <a:pt x="466" y="295"/>
                  </a:lnTo>
                  <a:lnTo>
                    <a:pt x="466" y="296"/>
                  </a:lnTo>
                  <a:lnTo>
                    <a:pt x="467" y="296"/>
                  </a:lnTo>
                  <a:lnTo>
                    <a:pt x="467" y="295"/>
                  </a:lnTo>
                  <a:lnTo>
                    <a:pt x="467" y="293"/>
                  </a:lnTo>
                  <a:lnTo>
                    <a:pt x="466" y="293"/>
                  </a:lnTo>
                  <a:lnTo>
                    <a:pt x="466" y="292"/>
                  </a:lnTo>
                  <a:lnTo>
                    <a:pt x="467" y="292"/>
                  </a:lnTo>
                  <a:lnTo>
                    <a:pt x="467" y="293"/>
                  </a:lnTo>
                  <a:lnTo>
                    <a:pt x="468" y="293"/>
                  </a:lnTo>
                  <a:lnTo>
                    <a:pt x="468" y="295"/>
                  </a:lnTo>
                  <a:lnTo>
                    <a:pt x="470" y="295"/>
                  </a:lnTo>
                  <a:lnTo>
                    <a:pt x="470" y="293"/>
                  </a:lnTo>
                  <a:lnTo>
                    <a:pt x="471" y="293"/>
                  </a:lnTo>
                  <a:lnTo>
                    <a:pt x="472" y="293"/>
                  </a:lnTo>
                  <a:lnTo>
                    <a:pt x="472" y="295"/>
                  </a:lnTo>
                  <a:lnTo>
                    <a:pt x="473" y="295"/>
                  </a:lnTo>
                  <a:lnTo>
                    <a:pt x="475" y="295"/>
                  </a:lnTo>
                  <a:lnTo>
                    <a:pt x="476" y="295"/>
                  </a:lnTo>
                  <a:lnTo>
                    <a:pt x="476" y="293"/>
                  </a:lnTo>
                  <a:lnTo>
                    <a:pt x="477" y="293"/>
                  </a:lnTo>
                  <a:lnTo>
                    <a:pt x="477" y="295"/>
                  </a:lnTo>
                  <a:lnTo>
                    <a:pt x="477" y="296"/>
                  </a:lnTo>
                  <a:lnTo>
                    <a:pt x="476" y="296"/>
                  </a:lnTo>
                  <a:lnTo>
                    <a:pt x="476" y="297"/>
                  </a:lnTo>
                  <a:lnTo>
                    <a:pt x="477" y="297"/>
                  </a:lnTo>
                  <a:lnTo>
                    <a:pt x="477" y="299"/>
                  </a:lnTo>
                  <a:lnTo>
                    <a:pt x="476" y="299"/>
                  </a:lnTo>
                  <a:lnTo>
                    <a:pt x="475" y="299"/>
                  </a:lnTo>
                  <a:lnTo>
                    <a:pt x="475" y="297"/>
                  </a:lnTo>
                  <a:lnTo>
                    <a:pt x="473" y="296"/>
                  </a:lnTo>
                  <a:lnTo>
                    <a:pt x="472" y="296"/>
                  </a:lnTo>
                  <a:lnTo>
                    <a:pt x="471" y="296"/>
                  </a:lnTo>
                  <a:lnTo>
                    <a:pt x="470" y="296"/>
                  </a:lnTo>
                  <a:lnTo>
                    <a:pt x="468" y="296"/>
                  </a:lnTo>
                  <a:lnTo>
                    <a:pt x="468" y="297"/>
                  </a:lnTo>
                  <a:lnTo>
                    <a:pt x="467" y="297"/>
                  </a:lnTo>
                  <a:lnTo>
                    <a:pt x="466" y="297"/>
                  </a:lnTo>
                  <a:lnTo>
                    <a:pt x="464" y="297"/>
                  </a:lnTo>
                  <a:lnTo>
                    <a:pt x="464" y="297"/>
                  </a:lnTo>
                  <a:lnTo>
                    <a:pt x="464" y="296"/>
                  </a:lnTo>
                  <a:close/>
                  <a:moveTo>
                    <a:pt x="462" y="296"/>
                  </a:moveTo>
                  <a:lnTo>
                    <a:pt x="463" y="296"/>
                  </a:lnTo>
                  <a:lnTo>
                    <a:pt x="463" y="297"/>
                  </a:lnTo>
                  <a:lnTo>
                    <a:pt x="462" y="297"/>
                  </a:lnTo>
                  <a:lnTo>
                    <a:pt x="462" y="296"/>
                  </a:lnTo>
                  <a:close/>
                  <a:moveTo>
                    <a:pt x="395" y="186"/>
                  </a:moveTo>
                  <a:lnTo>
                    <a:pt x="396" y="186"/>
                  </a:lnTo>
                  <a:lnTo>
                    <a:pt x="396" y="186"/>
                  </a:lnTo>
                  <a:lnTo>
                    <a:pt x="395" y="186"/>
                  </a:lnTo>
                  <a:lnTo>
                    <a:pt x="395" y="186"/>
                  </a:lnTo>
                  <a:close/>
                  <a:moveTo>
                    <a:pt x="390" y="175"/>
                  </a:moveTo>
                  <a:lnTo>
                    <a:pt x="391" y="175"/>
                  </a:lnTo>
                  <a:lnTo>
                    <a:pt x="392" y="175"/>
                  </a:lnTo>
                  <a:lnTo>
                    <a:pt x="394" y="175"/>
                  </a:lnTo>
                  <a:lnTo>
                    <a:pt x="394" y="176"/>
                  </a:lnTo>
                  <a:lnTo>
                    <a:pt x="392" y="176"/>
                  </a:lnTo>
                  <a:lnTo>
                    <a:pt x="391" y="176"/>
                  </a:lnTo>
                  <a:lnTo>
                    <a:pt x="390" y="176"/>
                  </a:lnTo>
                  <a:lnTo>
                    <a:pt x="390" y="175"/>
                  </a:lnTo>
                  <a:close/>
                  <a:moveTo>
                    <a:pt x="360" y="109"/>
                  </a:moveTo>
                  <a:lnTo>
                    <a:pt x="361" y="109"/>
                  </a:lnTo>
                  <a:lnTo>
                    <a:pt x="361" y="110"/>
                  </a:lnTo>
                  <a:lnTo>
                    <a:pt x="360" y="110"/>
                  </a:lnTo>
                  <a:lnTo>
                    <a:pt x="360" y="109"/>
                  </a:lnTo>
                  <a:close/>
                  <a:moveTo>
                    <a:pt x="356" y="114"/>
                  </a:moveTo>
                  <a:lnTo>
                    <a:pt x="358" y="114"/>
                  </a:lnTo>
                  <a:lnTo>
                    <a:pt x="358" y="113"/>
                  </a:lnTo>
                  <a:lnTo>
                    <a:pt x="359" y="113"/>
                  </a:lnTo>
                  <a:lnTo>
                    <a:pt x="359" y="114"/>
                  </a:lnTo>
                  <a:lnTo>
                    <a:pt x="358" y="114"/>
                  </a:lnTo>
                  <a:lnTo>
                    <a:pt x="358" y="116"/>
                  </a:lnTo>
                  <a:lnTo>
                    <a:pt x="356" y="116"/>
                  </a:lnTo>
                  <a:lnTo>
                    <a:pt x="356" y="114"/>
                  </a:lnTo>
                  <a:close/>
                  <a:moveTo>
                    <a:pt x="323" y="107"/>
                  </a:moveTo>
                  <a:lnTo>
                    <a:pt x="324" y="107"/>
                  </a:lnTo>
                  <a:lnTo>
                    <a:pt x="324" y="108"/>
                  </a:lnTo>
                  <a:lnTo>
                    <a:pt x="323" y="108"/>
                  </a:lnTo>
                  <a:lnTo>
                    <a:pt x="323" y="107"/>
                  </a:lnTo>
                  <a:close/>
                  <a:moveTo>
                    <a:pt x="188" y="72"/>
                  </a:moveTo>
                  <a:lnTo>
                    <a:pt x="186" y="72"/>
                  </a:lnTo>
                  <a:lnTo>
                    <a:pt x="186" y="71"/>
                  </a:lnTo>
                  <a:lnTo>
                    <a:pt x="188" y="71"/>
                  </a:lnTo>
                  <a:lnTo>
                    <a:pt x="188" y="72"/>
                  </a:lnTo>
                  <a:close/>
                  <a:moveTo>
                    <a:pt x="94" y="56"/>
                  </a:moveTo>
                  <a:lnTo>
                    <a:pt x="93" y="56"/>
                  </a:lnTo>
                  <a:lnTo>
                    <a:pt x="91" y="56"/>
                  </a:lnTo>
                  <a:lnTo>
                    <a:pt x="90" y="56"/>
                  </a:lnTo>
                  <a:lnTo>
                    <a:pt x="90" y="55"/>
                  </a:lnTo>
                  <a:lnTo>
                    <a:pt x="89" y="55"/>
                  </a:lnTo>
                  <a:lnTo>
                    <a:pt x="89" y="54"/>
                  </a:lnTo>
                  <a:lnTo>
                    <a:pt x="87" y="54"/>
                  </a:lnTo>
                  <a:lnTo>
                    <a:pt x="87" y="53"/>
                  </a:lnTo>
                  <a:lnTo>
                    <a:pt x="89" y="53"/>
                  </a:lnTo>
                  <a:lnTo>
                    <a:pt x="89" y="54"/>
                  </a:lnTo>
                  <a:lnTo>
                    <a:pt x="90" y="54"/>
                  </a:lnTo>
                  <a:lnTo>
                    <a:pt x="90" y="55"/>
                  </a:lnTo>
                  <a:lnTo>
                    <a:pt x="91" y="55"/>
                  </a:lnTo>
                  <a:lnTo>
                    <a:pt x="93" y="55"/>
                  </a:lnTo>
                  <a:lnTo>
                    <a:pt x="94" y="55"/>
                  </a:lnTo>
                  <a:lnTo>
                    <a:pt x="94" y="56"/>
                  </a:lnTo>
                  <a:close/>
                  <a:moveTo>
                    <a:pt x="54" y="188"/>
                  </a:moveTo>
                  <a:lnTo>
                    <a:pt x="53" y="188"/>
                  </a:lnTo>
                  <a:lnTo>
                    <a:pt x="53" y="186"/>
                  </a:lnTo>
                  <a:lnTo>
                    <a:pt x="54" y="186"/>
                  </a:lnTo>
                  <a:lnTo>
                    <a:pt x="54" y="188"/>
                  </a:lnTo>
                  <a:close/>
                  <a:moveTo>
                    <a:pt x="54" y="156"/>
                  </a:moveTo>
                  <a:lnTo>
                    <a:pt x="53" y="156"/>
                  </a:lnTo>
                  <a:lnTo>
                    <a:pt x="51" y="156"/>
                  </a:lnTo>
                  <a:lnTo>
                    <a:pt x="51" y="154"/>
                  </a:lnTo>
                  <a:lnTo>
                    <a:pt x="53" y="154"/>
                  </a:lnTo>
                  <a:lnTo>
                    <a:pt x="54" y="154"/>
                  </a:lnTo>
                  <a:lnTo>
                    <a:pt x="54" y="156"/>
                  </a:lnTo>
                  <a:close/>
                  <a:moveTo>
                    <a:pt x="94" y="150"/>
                  </a:moveTo>
                  <a:lnTo>
                    <a:pt x="94" y="152"/>
                  </a:lnTo>
                  <a:lnTo>
                    <a:pt x="94" y="153"/>
                  </a:lnTo>
                  <a:lnTo>
                    <a:pt x="94" y="154"/>
                  </a:lnTo>
                  <a:lnTo>
                    <a:pt x="94" y="156"/>
                  </a:lnTo>
                  <a:lnTo>
                    <a:pt x="93" y="156"/>
                  </a:lnTo>
                  <a:lnTo>
                    <a:pt x="91" y="156"/>
                  </a:lnTo>
                  <a:lnTo>
                    <a:pt x="90" y="156"/>
                  </a:lnTo>
                  <a:lnTo>
                    <a:pt x="90" y="154"/>
                  </a:lnTo>
                  <a:lnTo>
                    <a:pt x="91" y="154"/>
                  </a:lnTo>
                  <a:lnTo>
                    <a:pt x="91" y="153"/>
                  </a:lnTo>
                  <a:lnTo>
                    <a:pt x="91" y="152"/>
                  </a:lnTo>
                  <a:lnTo>
                    <a:pt x="90" y="152"/>
                  </a:lnTo>
                  <a:lnTo>
                    <a:pt x="90" y="150"/>
                  </a:lnTo>
                  <a:lnTo>
                    <a:pt x="89" y="150"/>
                  </a:lnTo>
                  <a:lnTo>
                    <a:pt x="89" y="149"/>
                  </a:lnTo>
                  <a:lnTo>
                    <a:pt x="90" y="149"/>
                  </a:lnTo>
                  <a:lnTo>
                    <a:pt x="90" y="148"/>
                  </a:lnTo>
                  <a:lnTo>
                    <a:pt x="89" y="148"/>
                  </a:lnTo>
                  <a:lnTo>
                    <a:pt x="87" y="148"/>
                  </a:lnTo>
                  <a:lnTo>
                    <a:pt x="86" y="148"/>
                  </a:lnTo>
                  <a:lnTo>
                    <a:pt x="86" y="147"/>
                  </a:lnTo>
                  <a:lnTo>
                    <a:pt x="87" y="147"/>
                  </a:lnTo>
                  <a:lnTo>
                    <a:pt x="89" y="147"/>
                  </a:lnTo>
                  <a:lnTo>
                    <a:pt x="90" y="147"/>
                  </a:lnTo>
                  <a:lnTo>
                    <a:pt x="90" y="148"/>
                  </a:lnTo>
                  <a:lnTo>
                    <a:pt x="91" y="148"/>
                  </a:lnTo>
                  <a:lnTo>
                    <a:pt x="91" y="147"/>
                  </a:lnTo>
                  <a:lnTo>
                    <a:pt x="91" y="145"/>
                  </a:lnTo>
                  <a:lnTo>
                    <a:pt x="93" y="145"/>
                  </a:lnTo>
                  <a:lnTo>
                    <a:pt x="93" y="147"/>
                  </a:lnTo>
                  <a:lnTo>
                    <a:pt x="93" y="148"/>
                  </a:lnTo>
                  <a:lnTo>
                    <a:pt x="93" y="149"/>
                  </a:lnTo>
                  <a:lnTo>
                    <a:pt x="94" y="149"/>
                  </a:lnTo>
                  <a:lnTo>
                    <a:pt x="94" y="150"/>
                  </a:lnTo>
                  <a:close/>
                  <a:moveTo>
                    <a:pt x="94" y="58"/>
                  </a:moveTo>
                  <a:lnTo>
                    <a:pt x="94" y="56"/>
                  </a:lnTo>
                  <a:lnTo>
                    <a:pt x="95" y="56"/>
                  </a:lnTo>
                  <a:lnTo>
                    <a:pt x="95" y="58"/>
                  </a:lnTo>
                  <a:lnTo>
                    <a:pt x="94" y="58"/>
                  </a:lnTo>
                  <a:close/>
                  <a:moveTo>
                    <a:pt x="96" y="98"/>
                  </a:moveTo>
                  <a:lnTo>
                    <a:pt x="96" y="99"/>
                  </a:lnTo>
                  <a:lnTo>
                    <a:pt x="96" y="100"/>
                  </a:lnTo>
                  <a:lnTo>
                    <a:pt x="95" y="100"/>
                  </a:lnTo>
                  <a:lnTo>
                    <a:pt x="95" y="99"/>
                  </a:lnTo>
                  <a:lnTo>
                    <a:pt x="95" y="98"/>
                  </a:lnTo>
                  <a:lnTo>
                    <a:pt x="95" y="96"/>
                  </a:lnTo>
                  <a:lnTo>
                    <a:pt x="96" y="96"/>
                  </a:lnTo>
                  <a:lnTo>
                    <a:pt x="96" y="98"/>
                  </a:lnTo>
                  <a:close/>
                  <a:moveTo>
                    <a:pt x="98" y="43"/>
                  </a:moveTo>
                  <a:lnTo>
                    <a:pt x="96" y="43"/>
                  </a:lnTo>
                  <a:lnTo>
                    <a:pt x="95" y="43"/>
                  </a:lnTo>
                  <a:lnTo>
                    <a:pt x="95" y="42"/>
                  </a:lnTo>
                  <a:lnTo>
                    <a:pt x="94" y="42"/>
                  </a:lnTo>
                  <a:lnTo>
                    <a:pt x="94" y="41"/>
                  </a:lnTo>
                  <a:lnTo>
                    <a:pt x="95" y="41"/>
                  </a:lnTo>
                  <a:lnTo>
                    <a:pt x="95" y="42"/>
                  </a:lnTo>
                  <a:lnTo>
                    <a:pt x="96" y="42"/>
                  </a:lnTo>
                  <a:lnTo>
                    <a:pt x="98" y="42"/>
                  </a:lnTo>
                  <a:lnTo>
                    <a:pt x="98" y="43"/>
                  </a:lnTo>
                  <a:close/>
                  <a:moveTo>
                    <a:pt x="125" y="183"/>
                  </a:moveTo>
                  <a:lnTo>
                    <a:pt x="123" y="183"/>
                  </a:lnTo>
                  <a:lnTo>
                    <a:pt x="123" y="181"/>
                  </a:lnTo>
                  <a:lnTo>
                    <a:pt x="125" y="181"/>
                  </a:lnTo>
                  <a:lnTo>
                    <a:pt x="125" y="183"/>
                  </a:lnTo>
                  <a:close/>
                  <a:moveTo>
                    <a:pt x="130" y="186"/>
                  </a:moveTo>
                  <a:lnTo>
                    <a:pt x="129" y="186"/>
                  </a:lnTo>
                  <a:lnTo>
                    <a:pt x="129" y="185"/>
                  </a:lnTo>
                  <a:lnTo>
                    <a:pt x="127" y="185"/>
                  </a:lnTo>
                  <a:lnTo>
                    <a:pt x="127" y="184"/>
                  </a:lnTo>
                  <a:lnTo>
                    <a:pt x="129" y="184"/>
                  </a:lnTo>
                  <a:lnTo>
                    <a:pt x="129" y="185"/>
                  </a:lnTo>
                  <a:lnTo>
                    <a:pt x="130" y="185"/>
                  </a:lnTo>
                  <a:lnTo>
                    <a:pt x="130" y="186"/>
                  </a:lnTo>
                  <a:close/>
                  <a:moveTo>
                    <a:pt x="135" y="188"/>
                  </a:moveTo>
                  <a:lnTo>
                    <a:pt x="134" y="188"/>
                  </a:lnTo>
                  <a:lnTo>
                    <a:pt x="132" y="188"/>
                  </a:lnTo>
                  <a:lnTo>
                    <a:pt x="131" y="188"/>
                  </a:lnTo>
                  <a:lnTo>
                    <a:pt x="131" y="186"/>
                  </a:lnTo>
                  <a:lnTo>
                    <a:pt x="131" y="186"/>
                  </a:lnTo>
                  <a:lnTo>
                    <a:pt x="132" y="186"/>
                  </a:lnTo>
                  <a:lnTo>
                    <a:pt x="132" y="186"/>
                  </a:lnTo>
                  <a:lnTo>
                    <a:pt x="134" y="186"/>
                  </a:lnTo>
                  <a:lnTo>
                    <a:pt x="135" y="186"/>
                  </a:lnTo>
                  <a:lnTo>
                    <a:pt x="135" y="188"/>
                  </a:lnTo>
                  <a:close/>
                  <a:moveTo>
                    <a:pt x="166" y="74"/>
                  </a:moveTo>
                  <a:lnTo>
                    <a:pt x="166" y="73"/>
                  </a:lnTo>
                  <a:lnTo>
                    <a:pt x="167" y="74"/>
                  </a:lnTo>
                  <a:lnTo>
                    <a:pt x="166" y="74"/>
                  </a:lnTo>
                  <a:close/>
                  <a:moveTo>
                    <a:pt x="168" y="80"/>
                  </a:moveTo>
                  <a:lnTo>
                    <a:pt x="167" y="80"/>
                  </a:lnTo>
                  <a:lnTo>
                    <a:pt x="167" y="78"/>
                  </a:lnTo>
                  <a:lnTo>
                    <a:pt x="168" y="78"/>
                  </a:lnTo>
                  <a:lnTo>
                    <a:pt x="168" y="80"/>
                  </a:lnTo>
                  <a:close/>
                  <a:moveTo>
                    <a:pt x="171" y="72"/>
                  </a:moveTo>
                  <a:lnTo>
                    <a:pt x="171" y="73"/>
                  </a:lnTo>
                  <a:lnTo>
                    <a:pt x="170" y="73"/>
                  </a:lnTo>
                  <a:lnTo>
                    <a:pt x="170" y="72"/>
                  </a:lnTo>
                  <a:lnTo>
                    <a:pt x="170" y="71"/>
                  </a:lnTo>
                  <a:lnTo>
                    <a:pt x="171" y="71"/>
                  </a:lnTo>
                  <a:lnTo>
                    <a:pt x="171" y="72"/>
                  </a:lnTo>
                  <a:close/>
                  <a:moveTo>
                    <a:pt x="186" y="161"/>
                  </a:moveTo>
                  <a:lnTo>
                    <a:pt x="186" y="159"/>
                  </a:lnTo>
                  <a:lnTo>
                    <a:pt x="188" y="161"/>
                  </a:lnTo>
                  <a:lnTo>
                    <a:pt x="186" y="161"/>
                  </a:lnTo>
                  <a:close/>
                  <a:moveTo>
                    <a:pt x="188" y="157"/>
                  </a:moveTo>
                  <a:lnTo>
                    <a:pt x="188" y="158"/>
                  </a:lnTo>
                  <a:lnTo>
                    <a:pt x="188" y="159"/>
                  </a:lnTo>
                  <a:lnTo>
                    <a:pt x="186" y="158"/>
                  </a:lnTo>
                  <a:lnTo>
                    <a:pt x="188" y="157"/>
                  </a:lnTo>
                  <a:lnTo>
                    <a:pt x="186" y="157"/>
                  </a:lnTo>
                  <a:lnTo>
                    <a:pt x="186" y="156"/>
                  </a:lnTo>
                  <a:lnTo>
                    <a:pt x="188" y="156"/>
                  </a:lnTo>
                  <a:lnTo>
                    <a:pt x="188" y="157"/>
                  </a:lnTo>
                  <a:close/>
                  <a:moveTo>
                    <a:pt x="199" y="69"/>
                  </a:moveTo>
                  <a:lnTo>
                    <a:pt x="201" y="69"/>
                  </a:lnTo>
                  <a:lnTo>
                    <a:pt x="201" y="71"/>
                  </a:lnTo>
                  <a:lnTo>
                    <a:pt x="202" y="71"/>
                  </a:lnTo>
                  <a:lnTo>
                    <a:pt x="202" y="72"/>
                  </a:lnTo>
                  <a:lnTo>
                    <a:pt x="202" y="73"/>
                  </a:lnTo>
                  <a:lnTo>
                    <a:pt x="201" y="73"/>
                  </a:lnTo>
                  <a:lnTo>
                    <a:pt x="201" y="72"/>
                  </a:lnTo>
                  <a:lnTo>
                    <a:pt x="201" y="71"/>
                  </a:lnTo>
                  <a:lnTo>
                    <a:pt x="199" y="71"/>
                  </a:lnTo>
                  <a:lnTo>
                    <a:pt x="199" y="69"/>
                  </a:lnTo>
                  <a:close/>
                  <a:moveTo>
                    <a:pt x="197" y="153"/>
                  </a:moveTo>
                  <a:lnTo>
                    <a:pt x="195" y="153"/>
                  </a:lnTo>
                  <a:lnTo>
                    <a:pt x="195" y="152"/>
                  </a:lnTo>
                  <a:lnTo>
                    <a:pt x="197" y="152"/>
                  </a:lnTo>
                  <a:lnTo>
                    <a:pt x="197" y="153"/>
                  </a:lnTo>
                  <a:close/>
                  <a:moveTo>
                    <a:pt x="198" y="91"/>
                  </a:moveTo>
                  <a:lnTo>
                    <a:pt x="197" y="91"/>
                  </a:lnTo>
                  <a:lnTo>
                    <a:pt x="197" y="90"/>
                  </a:lnTo>
                  <a:lnTo>
                    <a:pt x="198" y="90"/>
                  </a:lnTo>
                  <a:lnTo>
                    <a:pt x="198" y="91"/>
                  </a:lnTo>
                  <a:close/>
                  <a:moveTo>
                    <a:pt x="201" y="92"/>
                  </a:moveTo>
                  <a:lnTo>
                    <a:pt x="199" y="92"/>
                  </a:lnTo>
                  <a:lnTo>
                    <a:pt x="199" y="91"/>
                  </a:lnTo>
                  <a:lnTo>
                    <a:pt x="201" y="91"/>
                  </a:lnTo>
                  <a:lnTo>
                    <a:pt x="201" y="92"/>
                  </a:lnTo>
                  <a:close/>
                  <a:moveTo>
                    <a:pt x="205" y="92"/>
                  </a:moveTo>
                  <a:lnTo>
                    <a:pt x="203" y="92"/>
                  </a:lnTo>
                  <a:lnTo>
                    <a:pt x="203" y="91"/>
                  </a:lnTo>
                  <a:lnTo>
                    <a:pt x="202" y="91"/>
                  </a:lnTo>
                  <a:lnTo>
                    <a:pt x="202" y="90"/>
                  </a:lnTo>
                  <a:lnTo>
                    <a:pt x="201" y="90"/>
                  </a:lnTo>
                  <a:lnTo>
                    <a:pt x="201" y="89"/>
                  </a:lnTo>
                  <a:lnTo>
                    <a:pt x="199" y="89"/>
                  </a:lnTo>
                  <a:lnTo>
                    <a:pt x="199" y="87"/>
                  </a:lnTo>
                  <a:lnTo>
                    <a:pt x="198" y="87"/>
                  </a:lnTo>
                  <a:lnTo>
                    <a:pt x="198" y="86"/>
                  </a:lnTo>
                  <a:lnTo>
                    <a:pt x="197" y="86"/>
                  </a:lnTo>
                  <a:lnTo>
                    <a:pt x="197" y="85"/>
                  </a:lnTo>
                  <a:lnTo>
                    <a:pt x="195" y="85"/>
                  </a:lnTo>
                  <a:lnTo>
                    <a:pt x="195" y="83"/>
                  </a:lnTo>
                  <a:lnTo>
                    <a:pt x="194" y="83"/>
                  </a:lnTo>
                  <a:lnTo>
                    <a:pt x="194" y="82"/>
                  </a:lnTo>
                  <a:lnTo>
                    <a:pt x="194" y="81"/>
                  </a:lnTo>
                  <a:lnTo>
                    <a:pt x="195" y="81"/>
                  </a:lnTo>
                  <a:lnTo>
                    <a:pt x="195" y="82"/>
                  </a:lnTo>
                  <a:lnTo>
                    <a:pt x="195" y="83"/>
                  </a:lnTo>
                  <a:lnTo>
                    <a:pt x="197" y="83"/>
                  </a:lnTo>
                  <a:lnTo>
                    <a:pt x="197" y="85"/>
                  </a:lnTo>
                  <a:lnTo>
                    <a:pt x="198" y="85"/>
                  </a:lnTo>
                  <a:lnTo>
                    <a:pt x="198" y="86"/>
                  </a:lnTo>
                  <a:lnTo>
                    <a:pt x="199" y="86"/>
                  </a:lnTo>
                  <a:lnTo>
                    <a:pt x="199" y="87"/>
                  </a:lnTo>
                  <a:lnTo>
                    <a:pt x="201" y="87"/>
                  </a:lnTo>
                  <a:lnTo>
                    <a:pt x="201" y="89"/>
                  </a:lnTo>
                  <a:lnTo>
                    <a:pt x="202" y="89"/>
                  </a:lnTo>
                  <a:lnTo>
                    <a:pt x="203" y="89"/>
                  </a:lnTo>
                  <a:lnTo>
                    <a:pt x="203" y="90"/>
                  </a:lnTo>
                  <a:lnTo>
                    <a:pt x="203" y="91"/>
                  </a:lnTo>
                  <a:lnTo>
                    <a:pt x="205" y="91"/>
                  </a:lnTo>
                  <a:lnTo>
                    <a:pt x="205" y="92"/>
                  </a:lnTo>
                  <a:close/>
                  <a:moveTo>
                    <a:pt x="205" y="68"/>
                  </a:moveTo>
                  <a:lnTo>
                    <a:pt x="203" y="68"/>
                  </a:lnTo>
                  <a:lnTo>
                    <a:pt x="203" y="67"/>
                  </a:lnTo>
                  <a:lnTo>
                    <a:pt x="205" y="67"/>
                  </a:lnTo>
                  <a:lnTo>
                    <a:pt x="205" y="68"/>
                  </a:lnTo>
                  <a:close/>
                  <a:moveTo>
                    <a:pt x="208" y="68"/>
                  </a:moveTo>
                  <a:lnTo>
                    <a:pt x="207" y="68"/>
                  </a:lnTo>
                  <a:lnTo>
                    <a:pt x="206" y="68"/>
                  </a:lnTo>
                  <a:lnTo>
                    <a:pt x="206" y="67"/>
                  </a:lnTo>
                  <a:lnTo>
                    <a:pt x="207" y="67"/>
                  </a:lnTo>
                  <a:lnTo>
                    <a:pt x="208" y="67"/>
                  </a:lnTo>
                  <a:lnTo>
                    <a:pt x="208" y="68"/>
                  </a:lnTo>
                  <a:close/>
                  <a:moveTo>
                    <a:pt x="211" y="69"/>
                  </a:moveTo>
                  <a:lnTo>
                    <a:pt x="210" y="69"/>
                  </a:lnTo>
                  <a:lnTo>
                    <a:pt x="210" y="68"/>
                  </a:lnTo>
                  <a:lnTo>
                    <a:pt x="211" y="68"/>
                  </a:lnTo>
                  <a:lnTo>
                    <a:pt x="211" y="69"/>
                  </a:lnTo>
                  <a:close/>
                  <a:moveTo>
                    <a:pt x="225" y="78"/>
                  </a:moveTo>
                  <a:lnTo>
                    <a:pt x="225" y="80"/>
                  </a:lnTo>
                  <a:lnTo>
                    <a:pt x="225" y="81"/>
                  </a:lnTo>
                  <a:lnTo>
                    <a:pt x="224" y="81"/>
                  </a:lnTo>
                  <a:lnTo>
                    <a:pt x="224" y="80"/>
                  </a:lnTo>
                  <a:lnTo>
                    <a:pt x="224" y="78"/>
                  </a:lnTo>
                  <a:lnTo>
                    <a:pt x="224" y="77"/>
                  </a:lnTo>
                  <a:lnTo>
                    <a:pt x="225" y="77"/>
                  </a:lnTo>
                  <a:lnTo>
                    <a:pt x="225" y="78"/>
                  </a:lnTo>
                  <a:close/>
                  <a:moveTo>
                    <a:pt x="233" y="89"/>
                  </a:moveTo>
                  <a:lnTo>
                    <a:pt x="232" y="89"/>
                  </a:lnTo>
                  <a:lnTo>
                    <a:pt x="232" y="87"/>
                  </a:lnTo>
                  <a:lnTo>
                    <a:pt x="233" y="87"/>
                  </a:lnTo>
                  <a:lnTo>
                    <a:pt x="233" y="89"/>
                  </a:lnTo>
                  <a:close/>
                  <a:moveTo>
                    <a:pt x="234" y="87"/>
                  </a:moveTo>
                  <a:lnTo>
                    <a:pt x="234" y="86"/>
                  </a:lnTo>
                  <a:lnTo>
                    <a:pt x="235" y="86"/>
                  </a:lnTo>
                  <a:lnTo>
                    <a:pt x="235" y="87"/>
                  </a:lnTo>
                  <a:lnTo>
                    <a:pt x="234" y="87"/>
                  </a:lnTo>
                  <a:close/>
                  <a:moveTo>
                    <a:pt x="239" y="188"/>
                  </a:moveTo>
                  <a:lnTo>
                    <a:pt x="238" y="188"/>
                  </a:lnTo>
                  <a:lnTo>
                    <a:pt x="238" y="186"/>
                  </a:lnTo>
                  <a:lnTo>
                    <a:pt x="239" y="186"/>
                  </a:lnTo>
                  <a:lnTo>
                    <a:pt x="239" y="188"/>
                  </a:lnTo>
                  <a:close/>
                  <a:moveTo>
                    <a:pt x="239" y="184"/>
                  </a:moveTo>
                  <a:lnTo>
                    <a:pt x="238" y="184"/>
                  </a:lnTo>
                  <a:lnTo>
                    <a:pt x="238" y="185"/>
                  </a:lnTo>
                  <a:lnTo>
                    <a:pt x="237" y="185"/>
                  </a:lnTo>
                  <a:lnTo>
                    <a:pt x="237" y="186"/>
                  </a:lnTo>
                  <a:lnTo>
                    <a:pt x="235" y="186"/>
                  </a:lnTo>
                  <a:lnTo>
                    <a:pt x="235" y="185"/>
                  </a:lnTo>
                  <a:lnTo>
                    <a:pt x="235" y="184"/>
                  </a:lnTo>
                  <a:lnTo>
                    <a:pt x="237" y="184"/>
                  </a:lnTo>
                  <a:lnTo>
                    <a:pt x="238" y="184"/>
                  </a:lnTo>
                  <a:lnTo>
                    <a:pt x="238" y="183"/>
                  </a:lnTo>
                  <a:lnTo>
                    <a:pt x="239" y="183"/>
                  </a:lnTo>
                  <a:lnTo>
                    <a:pt x="239" y="184"/>
                  </a:lnTo>
                  <a:close/>
                  <a:moveTo>
                    <a:pt x="244" y="86"/>
                  </a:moveTo>
                  <a:lnTo>
                    <a:pt x="244" y="87"/>
                  </a:lnTo>
                  <a:lnTo>
                    <a:pt x="243" y="87"/>
                  </a:lnTo>
                  <a:lnTo>
                    <a:pt x="243" y="86"/>
                  </a:lnTo>
                  <a:lnTo>
                    <a:pt x="244" y="86"/>
                  </a:lnTo>
                  <a:lnTo>
                    <a:pt x="244" y="85"/>
                  </a:lnTo>
                  <a:lnTo>
                    <a:pt x="246" y="85"/>
                  </a:lnTo>
                  <a:lnTo>
                    <a:pt x="246" y="83"/>
                  </a:lnTo>
                  <a:lnTo>
                    <a:pt x="247" y="83"/>
                  </a:lnTo>
                  <a:lnTo>
                    <a:pt x="248" y="83"/>
                  </a:lnTo>
                  <a:lnTo>
                    <a:pt x="248" y="85"/>
                  </a:lnTo>
                  <a:lnTo>
                    <a:pt x="247" y="85"/>
                  </a:lnTo>
                  <a:lnTo>
                    <a:pt x="247" y="86"/>
                  </a:lnTo>
                  <a:lnTo>
                    <a:pt x="246" y="86"/>
                  </a:lnTo>
                  <a:lnTo>
                    <a:pt x="244" y="86"/>
                  </a:lnTo>
                  <a:close/>
                  <a:moveTo>
                    <a:pt x="247" y="94"/>
                  </a:moveTo>
                  <a:lnTo>
                    <a:pt x="246" y="94"/>
                  </a:lnTo>
                  <a:lnTo>
                    <a:pt x="246" y="94"/>
                  </a:lnTo>
                  <a:lnTo>
                    <a:pt x="247" y="94"/>
                  </a:lnTo>
                  <a:lnTo>
                    <a:pt x="247" y="94"/>
                  </a:lnTo>
                  <a:close/>
                  <a:moveTo>
                    <a:pt x="251" y="194"/>
                  </a:moveTo>
                  <a:lnTo>
                    <a:pt x="250" y="194"/>
                  </a:lnTo>
                  <a:lnTo>
                    <a:pt x="248" y="194"/>
                  </a:lnTo>
                  <a:lnTo>
                    <a:pt x="248" y="194"/>
                  </a:lnTo>
                  <a:lnTo>
                    <a:pt x="248" y="193"/>
                  </a:lnTo>
                  <a:lnTo>
                    <a:pt x="248" y="193"/>
                  </a:lnTo>
                  <a:lnTo>
                    <a:pt x="250" y="193"/>
                  </a:lnTo>
                  <a:lnTo>
                    <a:pt x="251" y="193"/>
                  </a:lnTo>
                  <a:lnTo>
                    <a:pt x="251" y="194"/>
                  </a:lnTo>
                  <a:close/>
                  <a:moveTo>
                    <a:pt x="255" y="194"/>
                  </a:moveTo>
                  <a:lnTo>
                    <a:pt x="255" y="195"/>
                  </a:lnTo>
                  <a:lnTo>
                    <a:pt x="253" y="195"/>
                  </a:lnTo>
                  <a:lnTo>
                    <a:pt x="253" y="194"/>
                  </a:lnTo>
                  <a:lnTo>
                    <a:pt x="252" y="194"/>
                  </a:lnTo>
                  <a:lnTo>
                    <a:pt x="252" y="193"/>
                  </a:lnTo>
                  <a:lnTo>
                    <a:pt x="253" y="193"/>
                  </a:lnTo>
                  <a:lnTo>
                    <a:pt x="255" y="193"/>
                  </a:lnTo>
                  <a:lnTo>
                    <a:pt x="255" y="194"/>
                  </a:lnTo>
                  <a:close/>
                  <a:moveTo>
                    <a:pt x="257" y="201"/>
                  </a:moveTo>
                  <a:lnTo>
                    <a:pt x="256" y="201"/>
                  </a:lnTo>
                  <a:lnTo>
                    <a:pt x="256" y="199"/>
                  </a:lnTo>
                  <a:lnTo>
                    <a:pt x="257" y="199"/>
                  </a:lnTo>
                  <a:lnTo>
                    <a:pt x="257" y="201"/>
                  </a:lnTo>
                  <a:close/>
                  <a:moveTo>
                    <a:pt x="262" y="87"/>
                  </a:moveTo>
                  <a:lnTo>
                    <a:pt x="262" y="86"/>
                  </a:lnTo>
                  <a:lnTo>
                    <a:pt x="264" y="86"/>
                  </a:lnTo>
                  <a:lnTo>
                    <a:pt x="264" y="87"/>
                  </a:lnTo>
                  <a:lnTo>
                    <a:pt x="265" y="87"/>
                  </a:lnTo>
                  <a:lnTo>
                    <a:pt x="265" y="89"/>
                  </a:lnTo>
                  <a:lnTo>
                    <a:pt x="264" y="89"/>
                  </a:lnTo>
                  <a:lnTo>
                    <a:pt x="264" y="87"/>
                  </a:lnTo>
                  <a:lnTo>
                    <a:pt x="262" y="87"/>
                  </a:lnTo>
                  <a:close/>
                  <a:moveTo>
                    <a:pt x="268" y="94"/>
                  </a:moveTo>
                  <a:lnTo>
                    <a:pt x="266" y="94"/>
                  </a:lnTo>
                  <a:lnTo>
                    <a:pt x="266" y="94"/>
                  </a:lnTo>
                  <a:lnTo>
                    <a:pt x="265" y="94"/>
                  </a:lnTo>
                  <a:lnTo>
                    <a:pt x="265" y="95"/>
                  </a:lnTo>
                  <a:lnTo>
                    <a:pt x="264" y="95"/>
                  </a:lnTo>
                  <a:lnTo>
                    <a:pt x="264" y="94"/>
                  </a:lnTo>
                  <a:lnTo>
                    <a:pt x="265" y="94"/>
                  </a:lnTo>
                  <a:lnTo>
                    <a:pt x="265" y="94"/>
                  </a:lnTo>
                  <a:lnTo>
                    <a:pt x="266" y="94"/>
                  </a:lnTo>
                  <a:lnTo>
                    <a:pt x="266" y="92"/>
                  </a:lnTo>
                  <a:lnTo>
                    <a:pt x="268" y="92"/>
                  </a:lnTo>
                  <a:lnTo>
                    <a:pt x="268" y="94"/>
                  </a:lnTo>
                  <a:close/>
                  <a:moveTo>
                    <a:pt x="270" y="101"/>
                  </a:moveTo>
                  <a:lnTo>
                    <a:pt x="270" y="103"/>
                  </a:lnTo>
                  <a:lnTo>
                    <a:pt x="270" y="104"/>
                  </a:lnTo>
                  <a:lnTo>
                    <a:pt x="269" y="104"/>
                  </a:lnTo>
                  <a:lnTo>
                    <a:pt x="269" y="103"/>
                  </a:lnTo>
                  <a:lnTo>
                    <a:pt x="269" y="101"/>
                  </a:lnTo>
                  <a:lnTo>
                    <a:pt x="269" y="100"/>
                  </a:lnTo>
                  <a:lnTo>
                    <a:pt x="270" y="100"/>
                  </a:lnTo>
                  <a:lnTo>
                    <a:pt x="270" y="101"/>
                  </a:lnTo>
                  <a:close/>
                  <a:moveTo>
                    <a:pt x="279" y="110"/>
                  </a:moveTo>
                  <a:lnTo>
                    <a:pt x="278" y="110"/>
                  </a:lnTo>
                  <a:lnTo>
                    <a:pt x="278" y="112"/>
                  </a:lnTo>
                  <a:lnTo>
                    <a:pt x="277" y="112"/>
                  </a:lnTo>
                  <a:lnTo>
                    <a:pt x="277" y="110"/>
                  </a:lnTo>
                  <a:lnTo>
                    <a:pt x="278" y="110"/>
                  </a:lnTo>
                  <a:lnTo>
                    <a:pt x="278" y="109"/>
                  </a:lnTo>
                  <a:lnTo>
                    <a:pt x="279" y="109"/>
                  </a:lnTo>
                  <a:lnTo>
                    <a:pt x="279" y="110"/>
                  </a:lnTo>
                  <a:close/>
                  <a:moveTo>
                    <a:pt x="286" y="105"/>
                  </a:moveTo>
                  <a:lnTo>
                    <a:pt x="286" y="107"/>
                  </a:lnTo>
                  <a:lnTo>
                    <a:pt x="286" y="108"/>
                  </a:lnTo>
                  <a:lnTo>
                    <a:pt x="286" y="109"/>
                  </a:lnTo>
                  <a:lnTo>
                    <a:pt x="284" y="109"/>
                  </a:lnTo>
                  <a:lnTo>
                    <a:pt x="284" y="110"/>
                  </a:lnTo>
                  <a:lnTo>
                    <a:pt x="284" y="112"/>
                  </a:lnTo>
                  <a:lnTo>
                    <a:pt x="286" y="112"/>
                  </a:lnTo>
                  <a:lnTo>
                    <a:pt x="286" y="113"/>
                  </a:lnTo>
                  <a:lnTo>
                    <a:pt x="284" y="113"/>
                  </a:lnTo>
                  <a:lnTo>
                    <a:pt x="284" y="112"/>
                  </a:lnTo>
                  <a:lnTo>
                    <a:pt x="283" y="112"/>
                  </a:lnTo>
                  <a:lnTo>
                    <a:pt x="283" y="110"/>
                  </a:lnTo>
                  <a:lnTo>
                    <a:pt x="283" y="109"/>
                  </a:lnTo>
                  <a:lnTo>
                    <a:pt x="284" y="109"/>
                  </a:lnTo>
                  <a:lnTo>
                    <a:pt x="284" y="108"/>
                  </a:lnTo>
                  <a:lnTo>
                    <a:pt x="284" y="107"/>
                  </a:lnTo>
                  <a:lnTo>
                    <a:pt x="284" y="105"/>
                  </a:lnTo>
                  <a:lnTo>
                    <a:pt x="284" y="104"/>
                  </a:lnTo>
                  <a:lnTo>
                    <a:pt x="286" y="104"/>
                  </a:lnTo>
                  <a:lnTo>
                    <a:pt x="286" y="105"/>
                  </a:lnTo>
                  <a:close/>
                  <a:moveTo>
                    <a:pt x="289" y="215"/>
                  </a:moveTo>
                  <a:lnTo>
                    <a:pt x="288" y="215"/>
                  </a:lnTo>
                  <a:lnTo>
                    <a:pt x="288" y="214"/>
                  </a:lnTo>
                  <a:lnTo>
                    <a:pt x="289" y="214"/>
                  </a:lnTo>
                  <a:lnTo>
                    <a:pt x="289" y="215"/>
                  </a:lnTo>
                  <a:close/>
                  <a:moveTo>
                    <a:pt x="289" y="212"/>
                  </a:moveTo>
                  <a:lnTo>
                    <a:pt x="288" y="212"/>
                  </a:lnTo>
                  <a:lnTo>
                    <a:pt x="288" y="211"/>
                  </a:lnTo>
                  <a:lnTo>
                    <a:pt x="287" y="211"/>
                  </a:lnTo>
                  <a:lnTo>
                    <a:pt x="287" y="210"/>
                  </a:lnTo>
                  <a:lnTo>
                    <a:pt x="287" y="208"/>
                  </a:lnTo>
                  <a:lnTo>
                    <a:pt x="288" y="208"/>
                  </a:lnTo>
                  <a:lnTo>
                    <a:pt x="288" y="210"/>
                  </a:lnTo>
                  <a:lnTo>
                    <a:pt x="288" y="211"/>
                  </a:lnTo>
                  <a:lnTo>
                    <a:pt x="289" y="211"/>
                  </a:lnTo>
                  <a:lnTo>
                    <a:pt x="289" y="212"/>
                  </a:lnTo>
                  <a:close/>
                  <a:moveTo>
                    <a:pt x="291" y="210"/>
                  </a:moveTo>
                  <a:lnTo>
                    <a:pt x="289" y="210"/>
                  </a:lnTo>
                  <a:lnTo>
                    <a:pt x="289" y="208"/>
                  </a:lnTo>
                  <a:lnTo>
                    <a:pt x="291" y="208"/>
                  </a:lnTo>
                  <a:lnTo>
                    <a:pt x="291" y="210"/>
                  </a:lnTo>
                  <a:close/>
                  <a:moveTo>
                    <a:pt x="298" y="202"/>
                  </a:moveTo>
                  <a:lnTo>
                    <a:pt x="298" y="203"/>
                  </a:lnTo>
                  <a:lnTo>
                    <a:pt x="297" y="203"/>
                  </a:lnTo>
                  <a:lnTo>
                    <a:pt x="297" y="204"/>
                  </a:lnTo>
                  <a:lnTo>
                    <a:pt x="296" y="204"/>
                  </a:lnTo>
                  <a:lnTo>
                    <a:pt x="296" y="206"/>
                  </a:lnTo>
                  <a:lnTo>
                    <a:pt x="295" y="206"/>
                  </a:lnTo>
                  <a:lnTo>
                    <a:pt x="295" y="207"/>
                  </a:lnTo>
                  <a:lnTo>
                    <a:pt x="293" y="207"/>
                  </a:lnTo>
                  <a:lnTo>
                    <a:pt x="293" y="208"/>
                  </a:lnTo>
                  <a:lnTo>
                    <a:pt x="292" y="208"/>
                  </a:lnTo>
                  <a:lnTo>
                    <a:pt x="292" y="207"/>
                  </a:lnTo>
                  <a:lnTo>
                    <a:pt x="293" y="207"/>
                  </a:lnTo>
                  <a:lnTo>
                    <a:pt x="293" y="206"/>
                  </a:lnTo>
                  <a:lnTo>
                    <a:pt x="295" y="206"/>
                  </a:lnTo>
                  <a:lnTo>
                    <a:pt x="295" y="204"/>
                  </a:lnTo>
                  <a:lnTo>
                    <a:pt x="296" y="204"/>
                  </a:lnTo>
                  <a:lnTo>
                    <a:pt x="296" y="203"/>
                  </a:lnTo>
                  <a:lnTo>
                    <a:pt x="297" y="203"/>
                  </a:lnTo>
                  <a:lnTo>
                    <a:pt x="297" y="202"/>
                  </a:lnTo>
                  <a:lnTo>
                    <a:pt x="297" y="201"/>
                  </a:lnTo>
                  <a:lnTo>
                    <a:pt x="298" y="201"/>
                  </a:lnTo>
                  <a:lnTo>
                    <a:pt x="298" y="202"/>
                  </a:lnTo>
                  <a:close/>
                  <a:moveTo>
                    <a:pt x="300" y="118"/>
                  </a:moveTo>
                  <a:lnTo>
                    <a:pt x="298" y="118"/>
                  </a:lnTo>
                  <a:lnTo>
                    <a:pt x="298" y="117"/>
                  </a:lnTo>
                  <a:lnTo>
                    <a:pt x="300" y="117"/>
                  </a:lnTo>
                  <a:lnTo>
                    <a:pt x="300" y="118"/>
                  </a:lnTo>
                  <a:close/>
                  <a:moveTo>
                    <a:pt x="333" y="148"/>
                  </a:moveTo>
                  <a:lnTo>
                    <a:pt x="332" y="148"/>
                  </a:lnTo>
                  <a:lnTo>
                    <a:pt x="332" y="147"/>
                  </a:lnTo>
                  <a:lnTo>
                    <a:pt x="333" y="147"/>
                  </a:lnTo>
                  <a:lnTo>
                    <a:pt x="333" y="148"/>
                  </a:lnTo>
                  <a:close/>
                  <a:moveTo>
                    <a:pt x="341" y="123"/>
                  </a:moveTo>
                  <a:lnTo>
                    <a:pt x="341" y="122"/>
                  </a:lnTo>
                  <a:lnTo>
                    <a:pt x="342" y="122"/>
                  </a:lnTo>
                  <a:lnTo>
                    <a:pt x="342" y="123"/>
                  </a:lnTo>
                  <a:lnTo>
                    <a:pt x="341" y="123"/>
                  </a:lnTo>
                  <a:close/>
                  <a:moveTo>
                    <a:pt x="352" y="121"/>
                  </a:moveTo>
                  <a:lnTo>
                    <a:pt x="351" y="121"/>
                  </a:lnTo>
                  <a:lnTo>
                    <a:pt x="350" y="121"/>
                  </a:lnTo>
                  <a:lnTo>
                    <a:pt x="350" y="122"/>
                  </a:lnTo>
                  <a:lnTo>
                    <a:pt x="349" y="122"/>
                  </a:lnTo>
                  <a:lnTo>
                    <a:pt x="349" y="123"/>
                  </a:lnTo>
                  <a:lnTo>
                    <a:pt x="347" y="123"/>
                  </a:lnTo>
                  <a:lnTo>
                    <a:pt x="347" y="125"/>
                  </a:lnTo>
                  <a:lnTo>
                    <a:pt x="346" y="125"/>
                  </a:lnTo>
                  <a:lnTo>
                    <a:pt x="346" y="125"/>
                  </a:lnTo>
                  <a:lnTo>
                    <a:pt x="345" y="125"/>
                  </a:lnTo>
                  <a:lnTo>
                    <a:pt x="345" y="126"/>
                  </a:lnTo>
                  <a:lnTo>
                    <a:pt x="345" y="127"/>
                  </a:lnTo>
                  <a:lnTo>
                    <a:pt x="345" y="129"/>
                  </a:lnTo>
                  <a:lnTo>
                    <a:pt x="343" y="129"/>
                  </a:lnTo>
                  <a:lnTo>
                    <a:pt x="343" y="130"/>
                  </a:lnTo>
                  <a:lnTo>
                    <a:pt x="343" y="131"/>
                  </a:lnTo>
                  <a:lnTo>
                    <a:pt x="342" y="131"/>
                  </a:lnTo>
                  <a:lnTo>
                    <a:pt x="342" y="130"/>
                  </a:lnTo>
                  <a:lnTo>
                    <a:pt x="342" y="129"/>
                  </a:lnTo>
                  <a:lnTo>
                    <a:pt x="343" y="129"/>
                  </a:lnTo>
                  <a:lnTo>
                    <a:pt x="343" y="127"/>
                  </a:lnTo>
                  <a:lnTo>
                    <a:pt x="343" y="126"/>
                  </a:lnTo>
                  <a:lnTo>
                    <a:pt x="343" y="125"/>
                  </a:lnTo>
                  <a:lnTo>
                    <a:pt x="345" y="125"/>
                  </a:lnTo>
                  <a:lnTo>
                    <a:pt x="345" y="125"/>
                  </a:lnTo>
                  <a:lnTo>
                    <a:pt x="346" y="125"/>
                  </a:lnTo>
                  <a:lnTo>
                    <a:pt x="346" y="123"/>
                  </a:lnTo>
                  <a:lnTo>
                    <a:pt x="346" y="122"/>
                  </a:lnTo>
                  <a:lnTo>
                    <a:pt x="347" y="122"/>
                  </a:lnTo>
                  <a:lnTo>
                    <a:pt x="347" y="121"/>
                  </a:lnTo>
                  <a:lnTo>
                    <a:pt x="349" y="121"/>
                  </a:lnTo>
                  <a:lnTo>
                    <a:pt x="349" y="119"/>
                  </a:lnTo>
                  <a:lnTo>
                    <a:pt x="350" y="119"/>
                  </a:lnTo>
                  <a:lnTo>
                    <a:pt x="351" y="119"/>
                  </a:lnTo>
                  <a:lnTo>
                    <a:pt x="352" y="119"/>
                  </a:lnTo>
                  <a:lnTo>
                    <a:pt x="354" y="119"/>
                  </a:lnTo>
                  <a:lnTo>
                    <a:pt x="354" y="118"/>
                  </a:lnTo>
                  <a:lnTo>
                    <a:pt x="354" y="117"/>
                  </a:lnTo>
                  <a:lnTo>
                    <a:pt x="355" y="117"/>
                  </a:lnTo>
                  <a:lnTo>
                    <a:pt x="355" y="118"/>
                  </a:lnTo>
                  <a:lnTo>
                    <a:pt x="355" y="119"/>
                  </a:lnTo>
                  <a:lnTo>
                    <a:pt x="355" y="121"/>
                  </a:lnTo>
                  <a:lnTo>
                    <a:pt x="354" y="121"/>
                  </a:lnTo>
                  <a:lnTo>
                    <a:pt x="352" y="121"/>
                  </a:lnTo>
                  <a:close/>
                  <a:moveTo>
                    <a:pt x="342" y="434"/>
                  </a:moveTo>
                  <a:lnTo>
                    <a:pt x="341" y="434"/>
                  </a:lnTo>
                  <a:lnTo>
                    <a:pt x="341" y="432"/>
                  </a:lnTo>
                  <a:lnTo>
                    <a:pt x="342" y="432"/>
                  </a:lnTo>
                  <a:lnTo>
                    <a:pt x="342" y="434"/>
                  </a:lnTo>
                  <a:close/>
                  <a:moveTo>
                    <a:pt x="358" y="438"/>
                  </a:moveTo>
                  <a:lnTo>
                    <a:pt x="356" y="438"/>
                  </a:lnTo>
                  <a:lnTo>
                    <a:pt x="356" y="436"/>
                  </a:lnTo>
                  <a:lnTo>
                    <a:pt x="358" y="436"/>
                  </a:lnTo>
                  <a:lnTo>
                    <a:pt x="358" y="438"/>
                  </a:lnTo>
                  <a:close/>
                  <a:moveTo>
                    <a:pt x="372" y="165"/>
                  </a:moveTo>
                  <a:lnTo>
                    <a:pt x="371" y="165"/>
                  </a:lnTo>
                  <a:lnTo>
                    <a:pt x="371" y="166"/>
                  </a:lnTo>
                  <a:lnTo>
                    <a:pt x="371" y="167"/>
                  </a:lnTo>
                  <a:lnTo>
                    <a:pt x="369" y="167"/>
                  </a:lnTo>
                  <a:lnTo>
                    <a:pt x="368" y="167"/>
                  </a:lnTo>
                  <a:lnTo>
                    <a:pt x="367" y="167"/>
                  </a:lnTo>
                  <a:lnTo>
                    <a:pt x="367" y="166"/>
                  </a:lnTo>
                  <a:lnTo>
                    <a:pt x="368" y="166"/>
                  </a:lnTo>
                  <a:lnTo>
                    <a:pt x="369" y="166"/>
                  </a:lnTo>
                  <a:lnTo>
                    <a:pt x="369" y="165"/>
                  </a:lnTo>
                  <a:lnTo>
                    <a:pt x="371" y="165"/>
                  </a:lnTo>
                  <a:lnTo>
                    <a:pt x="371" y="163"/>
                  </a:lnTo>
                  <a:lnTo>
                    <a:pt x="372" y="163"/>
                  </a:lnTo>
                  <a:lnTo>
                    <a:pt x="372" y="165"/>
                  </a:lnTo>
                  <a:close/>
                  <a:moveTo>
                    <a:pt x="374" y="435"/>
                  </a:moveTo>
                  <a:lnTo>
                    <a:pt x="374" y="435"/>
                  </a:lnTo>
                  <a:lnTo>
                    <a:pt x="376" y="435"/>
                  </a:lnTo>
                  <a:lnTo>
                    <a:pt x="376" y="435"/>
                  </a:lnTo>
                  <a:lnTo>
                    <a:pt x="377" y="435"/>
                  </a:lnTo>
                  <a:lnTo>
                    <a:pt x="377" y="436"/>
                  </a:lnTo>
                  <a:lnTo>
                    <a:pt x="376" y="436"/>
                  </a:lnTo>
                  <a:lnTo>
                    <a:pt x="376" y="435"/>
                  </a:lnTo>
                  <a:lnTo>
                    <a:pt x="374" y="435"/>
                  </a:lnTo>
                  <a:close/>
                  <a:moveTo>
                    <a:pt x="380" y="438"/>
                  </a:moveTo>
                  <a:lnTo>
                    <a:pt x="378" y="438"/>
                  </a:lnTo>
                  <a:lnTo>
                    <a:pt x="378" y="439"/>
                  </a:lnTo>
                  <a:lnTo>
                    <a:pt x="377" y="439"/>
                  </a:lnTo>
                  <a:lnTo>
                    <a:pt x="376" y="439"/>
                  </a:lnTo>
                  <a:lnTo>
                    <a:pt x="376" y="438"/>
                  </a:lnTo>
                  <a:lnTo>
                    <a:pt x="377" y="438"/>
                  </a:lnTo>
                  <a:lnTo>
                    <a:pt x="378" y="438"/>
                  </a:lnTo>
                  <a:lnTo>
                    <a:pt x="378" y="436"/>
                  </a:lnTo>
                  <a:lnTo>
                    <a:pt x="380" y="436"/>
                  </a:lnTo>
                  <a:lnTo>
                    <a:pt x="380" y="435"/>
                  </a:lnTo>
                  <a:lnTo>
                    <a:pt x="381" y="435"/>
                  </a:lnTo>
                  <a:lnTo>
                    <a:pt x="381" y="436"/>
                  </a:lnTo>
                  <a:lnTo>
                    <a:pt x="382" y="436"/>
                  </a:lnTo>
                  <a:lnTo>
                    <a:pt x="382" y="438"/>
                  </a:lnTo>
                  <a:lnTo>
                    <a:pt x="381" y="438"/>
                  </a:lnTo>
                  <a:lnTo>
                    <a:pt x="380" y="438"/>
                  </a:lnTo>
                  <a:close/>
                  <a:moveTo>
                    <a:pt x="386" y="435"/>
                  </a:moveTo>
                  <a:lnTo>
                    <a:pt x="386" y="436"/>
                  </a:lnTo>
                  <a:lnTo>
                    <a:pt x="386" y="438"/>
                  </a:lnTo>
                  <a:lnTo>
                    <a:pt x="385" y="438"/>
                  </a:lnTo>
                  <a:lnTo>
                    <a:pt x="385" y="439"/>
                  </a:lnTo>
                  <a:lnTo>
                    <a:pt x="385" y="440"/>
                  </a:lnTo>
                  <a:lnTo>
                    <a:pt x="383" y="440"/>
                  </a:lnTo>
                  <a:lnTo>
                    <a:pt x="383" y="442"/>
                  </a:lnTo>
                  <a:lnTo>
                    <a:pt x="383" y="443"/>
                  </a:lnTo>
                  <a:lnTo>
                    <a:pt x="382" y="443"/>
                  </a:lnTo>
                  <a:lnTo>
                    <a:pt x="382" y="444"/>
                  </a:lnTo>
                  <a:lnTo>
                    <a:pt x="381" y="444"/>
                  </a:lnTo>
                  <a:lnTo>
                    <a:pt x="381" y="443"/>
                  </a:lnTo>
                  <a:lnTo>
                    <a:pt x="381" y="442"/>
                  </a:lnTo>
                  <a:lnTo>
                    <a:pt x="381" y="440"/>
                  </a:lnTo>
                  <a:lnTo>
                    <a:pt x="382" y="440"/>
                  </a:lnTo>
                  <a:lnTo>
                    <a:pt x="382" y="439"/>
                  </a:lnTo>
                  <a:lnTo>
                    <a:pt x="383" y="439"/>
                  </a:lnTo>
                  <a:lnTo>
                    <a:pt x="385" y="438"/>
                  </a:lnTo>
                  <a:lnTo>
                    <a:pt x="385" y="436"/>
                  </a:lnTo>
                  <a:lnTo>
                    <a:pt x="383" y="436"/>
                  </a:lnTo>
                  <a:lnTo>
                    <a:pt x="383" y="435"/>
                  </a:lnTo>
                  <a:lnTo>
                    <a:pt x="385" y="435"/>
                  </a:lnTo>
                  <a:lnTo>
                    <a:pt x="386" y="435"/>
                  </a:lnTo>
                  <a:lnTo>
                    <a:pt x="385" y="435"/>
                  </a:lnTo>
                  <a:lnTo>
                    <a:pt x="383" y="435"/>
                  </a:lnTo>
                  <a:lnTo>
                    <a:pt x="383" y="434"/>
                  </a:lnTo>
                  <a:lnTo>
                    <a:pt x="382" y="434"/>
                  </a:lnTo>
                  <a:lnTo>
                    <a:pt x="382" y="432"/>
                  </a:lnTo>
                  <a:lnTo>
                    <a:pt x="383" y="432"/>
                  </a:lnTo>
                  <a:lnTo>
                    <a:pt x="383" y="434"/>
                  </a:lnTo>
                  <a:lnTo>
                    <a:pt x="385" y="434"/>
                  </a:lnTo>
                  <a:lnTo>
                    <a:pt x="385" y="435"/>
                  </a:lnTo>
                  <a:lnTo>
                    <a:pt x="386" y="435"/>
                  </a:lnTo>
                  <a:lnTo>
                    <a:pt x="387" y="435"/>
                  </a:lnTo>
                  <a:lnTo>
                    <a:pt x="386" y="435"/>
                  </a:lnTo>
                  <a:close/>
                  <a:moveTo>
                    <a:pt x="390" y="451"/>
                  </a:moveTo>
                  <a:lnTo>
                    <a:pt x="389" y="451"/>
                  </a:lnTo>
                  <a:lnTo>
                    <a:pt x="389" y="449"/>
                  </a:lnTo>
                  <a:lnTo>
                    <a:pt x="390" y="449"/>
                  </a:lnTo>
                  <a:lnTo>
                    <a:pt x="390" y="451"/>
                  </a:lnTo>
                  <a:close/>
                  <a:moveTo>
                    <a:pt x="425" y="210"/>
                  </a:moveTo>
                  <a:lnTo>
                    <a:pt x="423" y="210"/>
                  </a:lnTo>
                  <a:lnTo>
                    <a:pt x="423" y="208"/>
                  </a:lnTo>
                  <a:lnTo>
                    <a:pt x="425" y="208"/>
                  </a:lnTo>
                  <a:lnTo>
                    <a:pt x="425" y="210"/>
                  </a:lnTo>
                  <a:close/>
                  <a:moveTo>
                    <a:pt x="425" y="206"/>
                  </a:moveTo>
                  <a:lnTo>
                    <a:pt x="423" y="206"/>
                  </a:lnTo>
                  <a:lnTo>
                    <a:pt x="423" y="204"/>
                  </a:lnTo>
                  <a:lnTo>
                    <a:pt x="425" y="204"/>
                  </a:lnTo>
                  <a:lnTo>
                    <a:pt x="425" y="206"/>
                  </a:lnTo>
                  <a:close/>
                  <a:moveTo>
                    <a:pt x="434" y="214"/>
                  </a:moveTo>
                  <a:lnTo>
                    <a:pt x="434" y="215"/>
                  </a:lnTo>
                  <a:lnTo>
                    <a:pt x="434" y="215"/>
                  </a:lnTo>
                  <a:lnTo>
                    <a:pt x="434" y="214"/>
                  </a:lnTo>
                  <a:lnTo>
                    <a:pt x="434" y="212"/>
                  </a:lnTo>
                  <a:lnTo>
                    <a:pt x="434" y="212"/>
                  </a:lnTo>
                  <a:lnTo>
                    <a:pt x="434" y="214"/>
                  </a:lnTo>
                  <a:close/>
                  <a:moveTo>
                    <a:pt x="437" y="467"/>
                  </a:moveTo>
                  <a:lnTo>
                    <a:pt x="436" y="467"/>
                  </a:lnTo>
                  <a:lnTo>
                    <a:pt x="436" y="466"/>
                  </a:lnTo>
                  <a:lnTo>
                    <a:pt x="437" y="466"/>
                  </a:lnTo>
                  <a:lnTo>
                    <a:pt x="437" y="467"/>
                  </a:lnTo>
                  <a:close/>
                  <a:moveTo>
                    <a:pt x="440" y="215"/>
                  </a:moveTo>
                  <a:lnTo>
                    <a:pt x="440" y="216"/>
                  </a:lnTo>
                  <a:lnTo>
                    <a:pt x="440" y="217"/>
                  </a:lnTo>
                  <a:lnTo>
                    <a:pt x="440" y="217"/>
                  </a:lnTo>
                  <a:lnTo>
                    <a:pt x="439" y="217"/>
                  </a:lnTo>
                  <a:lnTo>
                    <a:pt x="439" y="217"/>
                  </a:lnTo>
                  <a:lnTo>
                    <a:pt x="439" y="216"/>
                  </a:lnTo>
                  <a:lnTo>
                    <a:pt x="439" y="215"/>
                  </a:lnTo>
                  <a:lnTo>
                    <a:pt x="439" y="214"/>
                  </a:lnTo>
                  <a:lnTo>
                    <a:pt x="440" y="214"/>
                  </a:lnTo>
                  <a:lnTo>
                    <a:pt x="440" y="215"/>
                  </a:lnTo>
                  <a:close/>
                  <a:moveTo>
                    <a:pt x="450" y="496"/>
                  </a:moveTo>
                  <a:lnTo>
                    <a:pt x="449" y="496"/>
                  </a:lnTo>
                  <a:lnTo>
                    <a:pt x="449" y="494"/>
                  </a:lnTo>
                  <a:lnTo>
                    <a:pt x="450" y="494"/>
                  </a:lnTo>
                  <a:lnTo>
                    <a:pt x="450" y="496"/>
                  </a:lnTo>
                  <a:close/>
                  <a:moveTo>
                    <a:pt x="454" y="323"/>
                  </a:moveTo>
                  <a:lnTo>
                    <a:pt x="453" y="323"/>
                  </a:lnTo>
                  <a:lnTo>
                    <a:pt x="453" y="324"/>
                  </a:lnTo>
                  <a:lnTo>
                    <a:pt x="452" y="324"/>
                  </a:lnTo>
                  <a:lnTo>
                    <a:pt x="450" y="324"/>
                  </a:lnTo>
                  <a:lnTo>
                    <a:pt x="449" y="324"/>
                  </a:lnTo>
                  <a:lnTo>
                    <a:pt x="449" y="323"/>
                  </a:lnTo>
                  <a:lnTo>
                    <a:pt x="450" y="324"/>
                  </a:lnTo>
                  <a:lnTo>
                    <a:pt x="450" y="323"/>
                  </a:lnTo>
                  <a:lnTo>
                    <a:pt x="452" y="323"/>
                  </a:lnTo>
                  <a:lnTo>
                    <a:pt x="453" y="323"/>
                  </a:lnTo>
                  <a:lnTo>
                    <a:pt x="453" y="322"/>
                  </a:lnTo>
                  <a:lnTo>
                    <a:pt x="454" y="322"/>
                  </a:lnTo>
                  <a:lnTo>
                    <a:pt x="454" y="323"/>
                  </a:lnTo>
                  <a:close/>
                  <a:moveTo>
                    <a:pt x="461" y="492"/>
                  </a:moveTo>
                  <a:lnTo>
                    <a:pt x="459" y="492"/>
                  </a:lnTo>
                  <a:lnTo>
                    <a:pt x="459" y="490"/>
                  </a:lnTo>
                  <a:lnTo>
                    <a:pt x="461" y="490"/>
                  </a:lnTo>
                  <a:lnTo>
                    <a:pt x="461" y="492"/>
                  </a:lnTo>
                  <a:close/>
                  <a:moveTo>
                    <a:pt x="461" y="324"/>
                  </a:moveTo>
                  <a:lnTo>
                    <a:pt x="461" y="323"/>
                  </a:lnTo>
                  <a:lnTo>
                    <a:pt x="459" y="323"/>
                  </a:lnTo>
                  <a:lnTo>
                    <a:pt x="459" y="322"/>
                  </a:lnTo>
                  <a:lnTo>
                    <a:pt x="458" y="322"/>
                  </a:lnTo>
                  <a:lnTo>
                    <a:pt x="457" y="322"/>
                  </a:lnTo>
                  <a:lnTo>
                    <a:pt x="455" y="322"/>
                  </a:lnTo>
                  <a:lnTo>
                    <a:pt x="455" y="320"/>
                  </a:lnTo>
                  <a:lnTo>
                    <a:pt x="457" y="320"/>
                  </a:lnTo>
                  <a:lnTo>
                    <a:pt x="457" y="319"/>
                  </a:lnTo>
                  <a:lnTo>
                    <a:pt x="455" y="319"/>
                  </a:lnTo>
                  <a:lnTo>
                    <a:pt x="455" y="318"/>
                  </a:lnTo>
                  <a:lnTo>
                    <a:pt x="455" y="317"/>
                  </a:lnTo>
                  <a:lnTo>
                    <a:pt x="457" y="317"/>
                  </a:lnTo>
                  <a:lnTo>
                    <a:pt x="457" y="318"/>
                  </a:lnTo>
                  <a:lnTo>
                    <a:pt x="457" y="319"/>
                  </a:lnTo>
                  <a:lnTo>
                    <a:pt x="458" y="319"/>
                  </a:lnTo>
                  <a:lnTo>
                    <a:pt x="458" y="320"/>
                  </a:lnTo>
                  <a:lnTo>
                    <a:pt x="459" y="320"/>
                  </a:lnTo>
                  <a:lnTo>
                    <a:pt x="459" y="319"/>
                  </a:lnTo>
                  <a:lnTo>
                    <a:pt x="461" y="319"/>
                  </a:lnTo>
                  <a:lnTo>
                    <a:pt x="461" y="320"/>
                  </a:lnTo>
                  <a:lnTo>
                    <a:pt x="462" y="320"/>
                  </a:lnTo>
                  <a:lnTo>
                    <a:pt x="463" y="320"/>
                  </a:lnTo>
                  <a:lnTo>
                    <a:pt x="463" y="322"/>
                  </a:lnTo>
                  <a:lnTo>
                    <a:pt x="462" y="322"/>
                  </a:lnTo>
                  <a:lnTo>
                    <a:pt x="462" y="323"/>
                  </a:lnTo>
                  <a:lnTo>
                    <a:pt x="463" y="323"/>
                  </a:lnTo>
                  <a:lnTo>
                    <a:pt x="463" y="324"/>
                  </a:lnTo>
                  <a:lnTo>
                    <a:pt x="464" y="324"/>
                  </a:lnTo>
                  <a:lnTo>
                    <a:pt x="464" y="326"/>
                  </a:lnTo>
                  <a:lnTo>
                    <a:pt x="463" y="326"/>
                  </a:lnTo>
                  <a:lnTo>
                    <a:pt x="463" y="324"/>
                  </a:lnTo>
                  <a:lnTo>
                    <a:pt x="462" y="324"/>
                  </a:lnTo>
                  <a:lnTo>
                    <a:pt x="461" y="324"/>
                  </a:lnTo>
                  <a:close/>
                  <a:moveTo>
                    <a:pt x="462" y="493"/>
                  </a:moveTo>
                  <a:lnTo>
                    <a:pt x="462" y="492"/>
                  </a:lnTo>
                  <a:lnTo>
                    <a:pt x="463" y="492"/>
                  </a:lnTo>
                  <a:lnTo>
                    <a:pt x="463" y="493"/>
                  </a:lnTo>
                  <a:lnTo>
                    <a:pt x="462" y="493"/>
                  </a:lnTo>
                  <a:close/>
                  <a:moveTo>
                    <a:pt x="464" y="497"/>
                  </a:moveTo>
                  <a:lnTo>
                    <a:pt x="464" y="497"/>
                  </a:lnTo>
                  <a:lnTo>
                    <a:pt x="463" y="497"/>
                  </a:lnTo>
                  <a:lnTo>
                    <a:pt x="463" y="497"/>
                  </a:lnTo>
                  <a:lnTo>
                    <a:pt x="463" y="496"/>
                  </a:lnTo>
                  <a:lnTo>
                    <a:pt x="464" y="496"/>
                  </a:lnTo>
                  <a:lnTo>
                    <a:pt x="464" y="497"/>
                  </a:lnTo>
                  <a:close/>
                  <a:moveTo>
                    <a:pt x="470" y="341"/>
                  </a:moveTo>
                  <a:lnTo>
                    <a:pt x="470" y="341"/>
                  </a:lnTo>
                  <a:lnTo>
                    <a:pt x="468" y="341"/>
                  </a:lnTo>
                  <a:lnTo>
                    <a:pt x="468" y="341"/>
                  </a:lnTo>
                  <a:lnTo>
                    <a:pt x="468" y="340"/>
                  </a:lnTo>
                  <a:lnTo>
                    <a:pt x="470" y="340"/>
                  </a:lnTo>
                  <a:lnTo>
                    <a:pt x="470" y="341"/>
                  </a:lnTo>
                  <a:close/>
                  <a:moveTo>
                    <a:pt x="489" y="496"/>
                  </a:moveTo>
                  <a:lnTo>
                    <a:pt x="488" y="496"/>
                  </a:lnTo>
                  <a:lnTo>
                    <a:pt x="488" y="497"/>
                  </a:lnTo>
                  <a:lnTo>
                    <a:pt x="486" y="497"/>
                  </a:lnTo>
                  <a:lnTo>
                    <a:pt x="488" y="496"/>
                  </a:lnTo>
                  <a:lnTo>
                    <a:pt x="488" y="494"/>
                  </a:lnTo>
                  <a:lnTo>
                    <a:pt x="489" y="494"/>
                  </a:lnTo>
                  <a:lnTo>
                    <a:pt x="489" y="496"/>
                  </a:lnTo>
                  <a:close/>
                  <a:moveTo>
                    <a:pt x="556" y="479"/>
                  </a:moveTo>
                  <a:lnTo>
                    <a:pt x="557" y="479"/>
                  </a:lnTo>
                  <a:lnTo>
                    <a:pt x="557" y="480"/>
                  </a:lnTo>
                  <a:lnTo>
                    <a:pt x="556" y="480"/>
                  </a:lnTo>
                  <a:lnTo>
                    <a:pt x="556" y="479"/>
                  </a:lnTo>
                  <a:close/>
                  <a:moveTo>
                    <a:pt x="520" y="508"/>
                  </a:moveTo>
                  <a:lnTo>
                    <a:pt x="520" y="507"/>
                  </a:lnTo>
                  <a:lnTo>
                    <a:pt x="520" y="506"/>
                  </a:lnTo>
                  <a:lnTo>
                    <a:pt x="521" y="506"/>
                  </a:lnTo>
                  <a:lnTo>
                    <a:pt x="521" y="507"/>
                  </a:lnTo>
                  <a:lnTo>
                    <a:pt x="521" y="508"/>
                  </a:lnTo>
                  <a:lnTo>
                    <a:pt x="521" y="510"/>
                  </a:lnTo>
                  <a:lnTo>
                    <a:pt x="520" y="510"/>
                  </a:lnTo>
                  <a:lnTo>
                    <a:pt x="520" y="508"/>
                  </a:lnTo>
                  <a:close/>
                  <a:moveTo>
                    <a:pt x="493" y="355"/>
                  </a:moveTo>
                  <a:lnTo>
                    <a:pt x="491" y="355"/>
                  </a:lnTo>
                  <a:lnTo>
                    <a:pt x="491" y="354"/>
                  </a:lnTo>
                  <a:lnTo>
                    <a:pt x="493" y="354"/>
                  </a:lnTo>
                  <a:lnTo>
                    <a:pt x="493" y="355"/>
                  </a:lnTo>
                  <a:close/>
                  <a:moveTo>
                    <a:pt x="499" y="359"/>
                  </a:moveTo>
                  <a:lnTo>
                    <a:pt x="498" y="359"/>
                  </a:lnTo>
                  <a:lnTo>
                    <a:pt x="498" y="360"/>
                  </a:lnTo>
                  <a:lnTo>
                    <a:pt x="497" y="360"/>
                  </a:lnTo>
                  <a:lnTo>
                    <a:pt x="495" y="360"/>
                  </a:lnTo>
                  <a:lnTo>
                    <a:pt x="495" y="359"/>
                  </a:lnTo>
                  <a:lnTo>
                    <a:pt x="497" y="359"/>
                  </a:lnTo>
                  <a:lnTo>
                    <a:pt x="498" y="359"/>
                  </a:lnTo>
                  <a:lnTo>
                    <a:pt x="498" y="358"/>
                  </a:lnTo>
                  <a:lnTo>
                    <a:pt x="499" y="358"/>
                  </a:lnTo>
                  <a:lnTo>
                    <a:pt x="499" y="359"/>
                  </a:lnTo>
                  <a:close/>
                  <a:moveTo>
                    <a:pt x="511" y="444"/>
                  </a:moveTo>
                  <a:lnTo>
                    <a:pt x="509" y="444"/>
                  </a:lnTo>
                  <a:lnTo>
                    <a:pt x="509" y="443"/>
                  </a:lnTo>
                  <a:lnTo>
                    <a:pt x="508" y="443"/>
                  </a:lnTo>
                  <a:lnTo>
                    <a:pt x="508" y="442"/>
                  </a:lnTo>
                  <a:lnTo>
                    <a:pt x="509" y="442"/>
                  </a:lnTo>
                  <a:lnTo>
                    <a:pt x="509" y="443"/>
                  </a:lnTo>
                  <a:lnTo>
                    <a:pt x="511" y="443"/>
                  </a:lnTo>
                  <a:lnTo>
                    <a:pt x="511" y="444"/>
                  </a:lnTo>
                  <a:close/>
                  <a:moveTo>
                    <a:pt x="517" y="436"/>
                  </a:moveTo>
                  <a:lnTo>
                    <a:pt x="516" y="436"/>
                  </a:lnTo>
                  <a:lnTo>
                    <a:pt x="516" y="435"/>
                  </a:lnTo>
                  <a:lnTo>
                    <a:pt x="517" y="435"/>
                  </a:lnTo>
                  <a:lnTo>
                    <a:pt x="517" y="436"/>
                  </a:lnTo>
                  <a:close/>
                  <a:moveTo>
                    <a:pt x="529" y="378"/>
                  </a:moveTo>
                  <a:lnTo>
                    <a:pt x="527" y="378"/>
                  </a:lnTo>
                  <a:lnTo>
                    <a:pt x="527" y="377"/>
                  </a:lnTo>
                  <a:lnTo>
                    <a:pt x="526" y="377"/>
                  </a:lnTo>
                  <a:lnTo>
                    <a:pt x="526" y="376"/>
                  </a:lnTo>
                  <a:lnTo>
                    <a:pt x="526" y="375"/>
                  </a:lnTo>
                  <a:lnTo>
                    <a:pt x="527" y="375"/>
                  </a:lnTo>
                  <a:lnTo>
                    <a:pt x="527" y="376"/>
                  </a:lnTo>
                  <a:lnTo>
                    <a:pt x="527" y="377"/>
                  </a:lnTo>
                  <a:lnTo>
                    <a:pt x="529" y="377"/>
                  </a:lnTo>
                  <a:lnTo>
                    <a:pt x="529" y="378"/>
                  </a:lnTo>
                  <a:close/>
                  <a:moveTo>
                    <a:pt x="542" y="371"/>
                  </a:moveTo>
                  <a:lnTo>
                    <a:pt x="542" y="369"/>
                  </a:lnTo>
                  <a:lnTo>
                    <a:pt x="540" y="369"/>
                  </a:lnTo>
                  <a:lnTo>
                    <a:pt x="540" y="368"/>
                  </a:lnTo>
                  <a:lnTo>
                    <a:pt x="542" y="368"/>
                  </a:lnTo>
                  <a:lnTo>
                    <a:pt x="542" y="369"/>
                  </a:lnTo>
                  <a:lnTo>
                    <a:pt x="543" y="369"/>
                  </a:lnTo>
                  <a:lnTo>
                    <a:pt x="543" y="371"/>
                  </a:lnTo>
                  <a:lnTo>
                    <a:pt x="542" y="371"/>
                  </a:lnTo>
                  <a:close/>
                  <a:moveTo>
                    <a:pt x="544" y="448"/>
                  </a:moveTo>
                  <a:lnTo>
                    <a:pt x="544" y="449"/>
                  </a:lnTo>
                  <a:lnTo>
                    <a:pt x="543" y="449"/>
                  </a:lnTo>
                  <a:lnTo>
                    <a:pt x="543" y="448"/>
                  </a:lnTo>
                  <a:lnTo>
                    <a:pt x="543" y="447"/>
                  </a:lnTo>
                  <a:lnTo>
                    <a:pt x="544" y="447"/>
                  </a:lnTo>
                  <a:lnTo>
                    <a:pt x="544" y="448"/>
                  </a:lnTo>
                  <a:close/>
                  <a:moveTo>
                    <a:pt x="552" y="454"/>
                  </a:moveTo>
                  <a:lnTo>
                    <a:pt x="551" y="454"/>
                  </a:lnTo>
                  <a:lnTo>
                    <a:pt x="551" y="453"/>
                  </a:lnTo>
                  <a:lnTo>
                    <a:pt x="549" y="453"/>
                  </a:lnTo>
                  <a:lnTo>
                    <a:pt x="549" y="452"/>
                  </a:lnTo>
                  <a:lnTo>
                    <a:pt x="551" y="452"/>
                  </a:lnTo>
                  <a:lnTo>
                    <a:pt x="551" y="453"/>
                  </a:lnTo>
                  <a:lnTo>
                    <a:pt x="552" y="453"/>
                  </a:lnTo>
                  <a:lnTo>
                    <a:pt x="552" y="454"/>
                  </a:lnTo>
                  <a:close/>
                  <a:moveTo>
                    <a:pt x="552" y="447"/>
                  </a:moveTo>
                  <a:lnTo>
                    <a:pt x="551" y="447"/>
                  </a:lnTo>
                  <a:lnTo>
                    <a:pt x="552" y="448"/>
                  </a:lnTo>
                  <a:lnTo>
                    <a:pt x="551" y="448"/>
                  </a:lnTo>
                  <a:lnTo>
                    <a:pt x="551" y="447"/>
                  </a:lnTo>
                  <a:lnTo>
                    <a:pt x="551" y="445"/>
                  </a:lnTo>
                  <a:lnTo>
                    <a:pt x="552" y="445"/>
                  </a:lnTo>
                  <a:lnTo>
                    <a:pt x="552" y="447"/>
                  </a:lnTo>
                  <a:close/>
                  <a:moveTo>
                    <a:pt x="552" y="443"/>
                  </a:moveTo>
                  <a:lnTo>
                    <a:pt x="552" y="444"/>
                  </a:lnTo>
                  <a:lnTo>
                    <a:pt x="551" y="444"/>
                  </a:lnTo>
                  <a:lnTo>
                    <a:pt x="551" y="443"/>
                  </a:lnTo>
                  <a:lnTo>
                    <a:pt x="551" y="442"/>
                  </a:lnTo>
                  <a:lnTo>
                    <a:pt x="552" y="442"/>
                  </a:lnTo>
                  <a:lnTo>
                    <a:pt x="552" y="443"/>
                  </a:lnTo>
                  <a:close/>
                  <a:moveTo>
                    <a:pt x="556" y="457"/>
                  </a:moveTo>
                  <a:lnTo>
                    <a:pt x="557" y="457"/>
                  </a:lnTo>
                  <a:lnTo>
                    <a:pt x="557" y="458"/>
                  </a:lnTo>
                  <a:lnTo>
                    <a:pt x="556" y="458"/>
                  </a:lnTo>
                  <a:lnTo>
                    <a:pt x="556" y="457"/>
                  </a:lnTo>
                  <a:close/>
                  <a:moveTo>
                    <a:pt x="556" y="389"/>
                  </a:moveTo>
                  <a:lnTo>
                    <a:pt x="555" y="389"/>
                  </a:lnTo>
                  <a:lnTo>
                    <a:pt x="555" y="390"/>
                  </a:lnTo>
                  <a:lnTo>
                    <a:pt x="553" y="390"/>
                  </a:lnTo>
                  <a:lnTo>
                    <a:pt x="553" y="389"/>
                  </a:lnTo>
                  <a:lnTo>
                    <a:pt x="553" y="387"/>
                  </a:lnTo>
                  <a:lnTo>
                    <a:pt x="555" y="387"/>
                  </a:lnTo>
                  <a:lnTo>
                    <a:pt x="556" y="387"/>
                  </a:lnTo>
                  <a:lnTo>
                    <a:pt x="557" y="387"/>
                  </a:lnTo>
                  <a:lnTo>
                    <a:pt x="557" y="389"/>
                  </a:lnTo>
                  <a:lnTo>
                    <a:pt x="556" y="389"/>
                  </a:lnTo>
                  <a:close/>
                  <a:moveTo>
                    <a:pt x="562" y="449"/>
                  </a:moveTo>
                  <a:lnTo>
                    <a:pt x="561" y="449"/>
                  </a:lnTo>
                  <a:lnTo>
                    <a:pt x="561" y="448"/>
                  </a:lnTo>
                  <a:lnTo>
                    <a:pt x="562" y="448"/>
                  </a:lnTo>
                  <a:lnTo>
                    <a:pt x="562" y="449"/>
                  </a:lnTo>
                  <a:close/>
                  <a:moveTo>
                    <a:pt x="574" y="411"/>
                  </a:moveTo>
                  <a:lnTo>
                    <a:pt x="574" y="412"/>
                  </a:lnTo>
                  <a:lnTo>
                    <a:pt x="573" y="412"/>
                  </a:lnTo>
                  <a:lnTo>
                    <a:pt x="573" y="411"/>
                  </a:lnTo>
                  <a:lnTo>
                    <a:pt x="571" y="411"/>
                  </a:lnTo>
                  <a:lnTo>
                    <a:pt x="570" y="411"/>
                  </a:lnTo>
                  <a:lnTo>
                    <a:pt x="570" y="409"/>
                  </a:lnTo>
                  <a:lnTo>
                    <a:pt x="571" y="409"/>
                  </a:lnTo>
                  <a:lnTo>
                    <a:pt x="573" y="409"/>
                  </a:lnTo>
                  <a:lnTo>
                    <a:pt x="574" y="409"/>
                  </a:lnTo>
                  <a:lnTo>
                    <a:pt x="574" y="411"/>
                  </a:lnTo>
                  <a:close/>
                  <a:moveTo>
                    <a:pt x="583" y="408"/>
                  </a:moveTo>
                  <a:lnTo>
                    <a:pt x="582" y="408"/>
                  </a:lnTo>
                  <a:lnTo>
                    <a:pt x="580" y="408"/>
                  </a:lnTo>
                  <a:lnTo>
                    <a:pt x="579" y="408"/>
                  </a:lnTo>
                  <a:lnTo>
                    <a:pt x="579" y="407"/>
                  </a:lnTo>
                  <a:lnTo>
                    <a:pt x="580" y="407"/>
                  </a:lnTo>
                  <a:lnTo>
                    <a:pt x="582" y="407"/>
                  </a:lnTo>
                  <a:lnTo>
                    <a:pt x="583" y="407"/>
                  </a:lnTo>
                  <a:lnTo>
                    <a:pt x="584" y="408"/>
                  </a:lnTo>
                  <a:lnTo>
                    <a:pt x="583" y="408"/>
                  </a:lnTo>
                  <a:close/>
                  <a:moveTo>
                    <a:pt x="592" y="422"/>
                  </a:moveTo>
                  <a:lnTo>
                    <a:pt x="593" y="422"/>
                  </a:lnTo>
                  <a:lnTo>
                    <a:pt x="593" y="423"/>
                  </a:lnTo>
                  <a:lnTo>
                    <a:pt x="592" y="423"/>
                  </a:lnTo>
                  <a:lnTo>
                    <a:pt x="592" y="42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88" name="Freeform 35624">
              <a:extLst>
                <a:ext uri="{FF2B5EF4-FFF2-40B4-BE49-F238E27FC236}">
                  <a16:creationId xmlns:a16="http://schemas.microsoft.com/office/drawing/2014/main" id="{08CCB918-0A56-3A2C-D675-15C6432FED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9226" y="2667000"/>
              <a:ext cx="4763" cy="3175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1 h 2"/>
                <a:gd name="T4" fmla="*/ 2 w 3"/>
                <a:gd name="T5" fmla="*/ 1 h 2"/>
                <a:gd name="T6" fmla="*/ 2 w 3"/>
                <a:gd name="T7" fmla="*/ 2 h 2"/>
                <a:gd name="T8" fmla="*/ 3 w 3"/>
                <a:gd name="T9" fmla="*/ 2 h 2"/>
                <a:gd name="T10" fmla="*/ 3 w 3"/>
                <a:gd name="T11" fmla="*/ 1 h 2"/>
                <a:gd name="T12" fmla="*/ 3 w 3"/>
                <a:gd name="T13" fmla="*/ 0 h 2"/>
                <a:gd name="T14" fmla="*/ 2 w 3"/>
                <a:gd name="T15" fmla="*/ 0 h 2"/>
                <a:gd name="T16" fmla="*/ 0 w 3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89" name="Freeform 35625">
              <a:extLst>
                <a:ext uri="{FF2B5EF4-FFF2-40B4-BE49-F238E27FC236}">
                  <a16:creationId xmlns:a16="http://schemas.microsoft.com/office/drawing/2014/main" id="{47D15912-C1A5-EDBC-EAB5-FB16375918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5539" y="2259013"/>
              <a:ext cx="128588" cy="84138"/>
            </a:xfrm>
            <a:custGeom>
              <a:avLst/>
              <a:gdLst>
                <a:gd name="T0" fmla="*/ 3 w 81"/>
                <a:gd name="T1" fmla="*/ 16 h 53"/>
                <a:gd name="T2" fmla="*/ 1 w 81"/>
                <a:gd name="T3" fmla="*/ 20 h 53"/>
                <a:gd name="T4" fmla="*/ 3 w 81"/>
                <a:gd name="T5" fmla="*/ 23 h 53"/>
                <a:gd name="T6" fmla="*/ 4 w 81"/>
                <a:gd name="T7" fmla="*/ 27 h 53"/>
                <a:gd name="T8" fmla="*/ 8 w 81"/>
                <a:gd name="T9" fmla="*/ 29 h 53"/>
                <a:gd name="T10" fmla="*/ 12 w 81"/>
                <a:gd name="T11" fmla="*/ 30 h 53"/>
                <a:gd name="T12" fmla="*/ 15 w 81"/>
                <a:gd name="T13" fmla="*/ 31 h 53"/>
                <a:gd name="T14" fmla="*/ 15 w 81"/>
                <a:gd name="T15" fmla="*/ 34 h 53"/>
                <a:gd name="T16" fmla="*/ 17 w 81"/>
                <a:gd name="T17" fmla="*/ 38 h 53"/>
                <a:gd name="T18" fmla="*/ 18 w 81"/>
                <a:gd name="T19" fmla="*/ 40 h 53"/>
                <a:gd name="T20" fmla="*/ 19 w 81"/>
                <a:gd name="T21" fmla="*/ 44 h 53"/>
                <a:gd name="T22" fmla="*/ 21 w 81"/>
                <a:gd name="T23" fmla="*/ 47 h 53"/>
                <a:gd name="T24" fmla="*/ 23 w 81"/>
                <a:gd name="T25" fmla="*/ 49 h 53"/>
                <a:gd name="T26" fmla="*/ 26 w 81"/>
                <a:gd name="T27" fmla="*/ 52 h 53"/>
                <a:gd name="T28" fmla="*/ 30 w 81"/>
                <a:gd name="T29" fmla="*/ 53 h 53"/>
                <a:gd name="T30" fmla="*/ 33 w 81"/>
                <a:gd name="T31" fmla="*/ 52 h 53"/>
                <a:gd name="T32" fmla="*/ 37 w 81"/>
                <a:gd name="T33" fmla="*/ 50 h 53"/>
                <a:gd name="T34" fmla="*/ 40 w 81"/>
                <a:gd name="T35" fmla="*/ 48 h 53"/>
                <a:gd name="T36" fmla="*/ 42 w 81"/>
                <a:gd name="T37" fmla="*/ 45 h 53"/>
                <a:gd name="T38" fmla="*/ 45 w 81"/>
                <a:gd name="T39" fmla="*/ 43 h 53"/>
                <a:gd name="T40" fmla="*/ 48 w 81"/>
                <a:gd name="T41" fmla="*/ 40 h 53"/>
                <a:gd name="T42" fmla="*/ 51 w 81"/>
                <a:gd name="T43" fmla="*/ 40 h 53"/>
                <a:gd name="T44" fmla="*/ 55 w 81"/>
                <a:gd name="T45" fmla="*/ 39 h 53"/>
                <a:gd name="T46" fmla="*/ 60 w 81"/>
                <a:gd name="T47" fmla="*/ 39 h 53"/>
                <a:gd name="T48" fmla="*/ 66 w 81"/>
                <a:gd name="T49" fmla="*/ 39 h 53"/>
                <a:gd name="T50" fmla="*/ 71 w 81"/>
                <a:gd name="T51" fmla="*/ 39 h 53"/>
                <a:gd name="T52" fmla="*/ 73 w 81"/>
                <a:gd name="T53" fmla="*/ 39 h 53"/>
                <a:gd name="T54" fmla="*/ 79 w 81"/>
                <a:gd name="T55" fmla="*/ 38 h 53"/>
                <a:gd name="T56" fmla="*/ 81 w 81"/>
                <a:gd name="T57" fmla="*/ 36 h 53"/>
                <a:gd name="T58" fmla="*/ 81 w 81"/>
                <a:gd name="T59" fmla="*/ 31 h 53"/>
                <a:gd name="T60" fmla="*/ 76 w 81"/>
                <a:gd name="T61" fmla="*/ 31 h 53"/>
                <a:gd name="T62" fmla="*/ 76 w 81"/>
                <a:gd name="T63" fmla="*/ 29 h 53"/>
                <a:gd name="T64" fmla="*/ 75 w 81"/>
                <a:gd name="T65" fmla="*/ 25 h 53"/>
                <a:gd name="T66" fmla="*/ 73 w 81"/>
                <a:gd name="T67" fmla="*/ 23 h 53"/>
                <a:gd name="T68" fmla="*/ 68 w 81"/>
                <a:gd name="T69" fmla="*/ 23 h 53"/>
                <a:gd name="T70" fmla="*/ 70 w 81"/>
                <a:gd name="T71" fmla="*/ 20 h 53"/>
                <a:gd name="T72" fmla="*/ 67 w 81"/>
                <a:gd name="T73" fmla="*/ 17 h 53"/>
                <a:gd name="T74" fmla="*/ 66 w 81"/>
                <a:gd name="T75" fmla="*/ 13 h 53"/>
                <a:gd name="T76" fmla="*/ 62 w 81"/>
                <a:gd name="T77" fmla="*/ 14 h 53"/>
                <a:gd name="T78" fmla="*/ 59 w 81"/>
                <a:gd name="T79" fmla="*/ 12 h 53"/>
                <a:gd name="T80" fmla="*/ 58 w 81"/>
                <a:gd name="T81" fmla="*/ 8 h 53"/>
                <a:gd name="T82" fmla="*/ 55 w 81"/>
                <a:gd name="T83" fmla="*/ 7 h 53"/>
                <a:gd name="T84" fmla="*/ 51 w 81"/>
                <a:gd name="T85" fmla="*/ 5 h 53"/>
                <a:gd name="T86" fmla="*/ 49 w 81"/>
                <a:gd name="T87" fmla="*/ 4 h 53"/>
                <a:gd name="T88" fmla="*/ 45 w 81"/>
                <a:gd name="T89" fmla="*/ 3 h 53"/>
                <a:gd name="T90" fmla="*/ 41 w 81"/>
                <a:gd name="T91" fmla="*/ 2 h 53"/>
                <a:gd name="T92" fmla="*/ 39 w 81"/>
                <a:gd name="T93" fmla="*/ 2 h 53"/>
                <a:gd name="T94" fmla="*/ 35 w 81"/>
                <a:gd name="T95" fmla="*/ 3 h 53"/>
                <a:gd name="T96" fmla="*/ 32 w 81"/>
                <a:gd name="T97" fmla="*/ 5 h 53"/>
                <a:gd name="T98" fmla="*/ 31 w 81"/>
                <a:gd name="T99" fmla="*/ 4 h 53"/>
                <a:gd name="T100" fmla="*/ 27 w 81"/>
                <a:gd name="T101" fmla="*/ 5 h 53"/>
                <a:gd name="T102" fmla="*/ 23 w 81"/>
                <a:gd name="T103" fmla="*/ 7 h 53"/>
                <a:gd name="T104" fmla="*/ 19 w 81"/>
                <a:gd name="T105" fmla="*/ 7 h 53"/>
                <a:gd name="T106" fmla="*/ 15 w 81"/>
                <a:gd name="T107" fmla="*/ 5 h 53"/>
                <a:gd name="T108" fmla="*/ 13 w 81"/>
                <a:gd name="T109" fmla="*/ 3 h 53"/>
                <a:gd name="T110" fmla="*/ 10 w 81"/>
                <a:gd name="T111" fmla="*/ 5 h 53"/>
                <a:gd name="T112" fmla="*/ 6 w 81"/>
                <a:gd name="T113" fmla="*/ 3 h 53"/>
                <a:gd name="T114" fmla="*/ 3 w 81"/>
                <a:gd name="T115" fmla="*/ 4 h 53"/>
                <a:gd name="T116" fmla="*/ 0 w 81"/>
                <a:gd name="T117" fmla="*/ 7 h 53"/>
                <a:gd name="T118" fmla="*/ 1 w 81"/>
                <a:gd name="T119" fmla="*/ 9 h 53"/>
                <a:gd name="T120" fmla="*/ 1 w 81"/>
                <a:gd name="T121" fmla="*/ 1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1" h="53">
                  <a:moveTo>
                    <a:pt x="1" y="13"/>
                  </a:moveTo>
                  <a:lnTo>
                    <a:pt x="1" y="14"/>
                  </a:lnTo>
                  <a:lnTo>
                    <a:pt x="1" y="16"/>
                  </a:lnTo>
                  <a:lnTo>
                    <a:pt x="3" y="16"/>
                  </a:lnTo>
                  <a:lnTo>
                    <a:pt x="3" y="17"/>
                  </a:lnTo>
                  <a:lnTo>
                    <a:pt x="3" y="18"/>
                  </a:lnTo>
                  <a:lnTo>
                    <a:pt x="1" y="18"/>
                  </a:lnTo>
                  <a:lnTo>
                    <a:pt x="1" y="20"/>
                  </a:lnTo>
                  <a:lnTo>
                    <a:pt x="3" y="20"/>
                  </a:lnTo>
                  <a:lnTo>
                    <a:pt x="3" y="21"/>
                  </a:lnTo>
                  <a:lnTo>
                    <a:pt x="3" y="22"/>
                  </a:lnTo>
                  <a:lnTo>
                    <a:pt x="3" y="23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4" y="26"/>
                  </a:lnTo>
                  <a:lnTo>
                    <a:pt x="4" y="27"/>
                  </a:lnTo>
                  <a:lnTo>
                    <a:pt x="4" y="29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8" y="29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5" y="31"/>
                  </a:lnTo>
                  <a:lnTo>
                    <a:pt x="17" y="31"/>
                  </a:lnTo>
                  <a:lnTo>
                    <a:pt x="17" y="32"/>
                  </a:lnTo>
                  <a:lnTo>
                    <a:pt x="17" y="34"/>
                  </a:lnTo>
                  <a:lnTo>
                    <a:pt x="15" y="34"/>
                  </a:lnTo>
                  <a:lnTo>
                    <a:pt x="15" y="35"/>
                  </a:lnTo>
                  <a:lnTo>
                    <a:pt x="17" y="35"/>
                  </a:lnTo>
                  <a:lnTo>
                    <a:pt x="17" y="36"/>
                  </a:lnTo>
                  <a:lnTo>
                    <a:pt x="17" y="38"/>
                  </a:lnTo>
                  <a:lnTo>
                    <a:pt x="17" y="38"/>
                  </a:lnTo>
                  <a:lnTo>
                    <a:pt x="17" y="39"/>
                  </a:lnTo>
                  <a:lnTo>
                    <a:pt x="18" y="39"/>
                  </a:lnTo>
                  <a:lnTo>
                    <a:pt x="18" y="40"/>
                  </a:lnTo>
                  <a:lnTo>
                    <a:pt x="18" y="41"/>
                  </a:lnTo>
                  <a:lnTo>
                    <a:pt x="18" y="43"/>
                  </a:lnTo>
                  <a:lnTo>
                    <a:pt x="19" y="43"/>
                  </a:lnTo>
                  <a:lnTo>
                    <a:pt x="19" y="44"/>
                  </a:lnTo>
                  <a:lnTo>
                    <a:pt x="21" y="44"/>
                  </a:lnTo>
                  <a:lnTo>
                    <a:pt x="21" y="45"/>
                  </a:lnTo>
                  <a:lnTo>
                    <a:pt x="21" y="47"/>
                  </a:lnTo>
                  <a:lnTo>
                    <a:pt x="21" y="47"/>
                  </a:lnTo>
                  <a:lnTo>
                    <a:pt x="21" y="48"/>
                  </a:lnTo>
                  <a:lnTo>
                    <a:pt x="22" y="48"/>
                  </a:lnTo>
                  <a:lnTo>
                    <a:pt x="22" y="49"/>
                  </a:lnTo>
                  <a:lnTo>
                    <a:pt x="23" y="49"/>
                  </a:lnTo>
                  <a:lnTo>
                    <a:pt x="24" y="49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6" y="52"/>
                  </a:lnTo>
                  <a:lnTo>
                    <a:pt x="27" y="52"/>
                  </a:lnTo>
                  <a:lnTo>
                    <a:pt x="28" y="52"/>
                  </a:lnTo>
                  <a:lnTo>
                    <a:pt x="28" y="53"/>
                  </a:lnTo>
                  <a:lnTo>
                    <a:pt x="30" y="53"/>
                  </a:lnTo>
                  <a:lnTo>
                    <a:pt x="31" y="53"/>
                  </a:lnTo>
                  <a:lnTo>
                    <a:pt x="32" y="53"/>
                  </a:lnTo>
                  <a:lnTo>
                    <a:pt x="33" y="53"/>
                  </a:lnTo>
                  <a:lnTo>
                    <a:pt x="33" y="52"/>
                  </a:lnTo>
                  <a:lnTo>
                    <a:pt x="35" y="52"/>
                  </a:lnTo>
                  <a:lnTo>
                    <a:pt x="35" y="50"/>
                  </a:lnTo>
                  <a:lnTo>
                    <a:pt x="36" y="50"/>
                  </a:lnTo>
                  <a:lnTo>
                    <a:pt x="37" y="50"/>
                  </a:lnTo>
                  <a:lnTo>
                    <a:pt x="37" y="49"/>
                  </a:lnTo>
                  <a:lnTo>
                    <a:pt x="39" y="49"/>
                  </a:lnTo>
                  <a:lnTo>
                    <a:pt x="39" y="48"/>
                  </a:lnTo>
                  <a:lnTo>
                    <a:pt x="40" y="48"/>
                  </a:lnTo>
                  <a:lnTo>
                    <a:pt x="40" y="47"/>
                  </a:lnTo>
                  <a:lnTo>
                    <a:pt x="41" y="47"/>
                  </a:lnTo>
                  <a:lnTo>
                    <a:pt x="41" y="45"/>
                  </a:lnTo>
                  <a:lnTo>
                    <a:pt x="42" y="45"/>
                  </a:lnTo>
                  <a:lnTo>
                    <a:pt x="42" y="44"/>
                  </a:lnTo>
                  <a:lnTo>
                    <a:pt x="44" y="44"/>
                  </a:lnTo>
                  <a:lnTo>
                    <a:pt x="44" y="43"/>
                  </a:lnTo>
                  <a:lnTo>
                    <a:pt x="45" y="43"/>
                  </a:lnTo>
                  <a:lnTo>
                    <a:pt x="45" y="41"/>
                  </a:lnTo>
                  <a:lnTo>
                    <a:pt x="46" y="41"/>
                  </a:lnTo>
                  <a:lnTo>
                    <a:pt x="48" y="41"/>
                  </a:lnTo>
                  <a:lnTo>
                    <a:pt x="48" y="40"/>
                  </a:lnTo>
                  <a:lnTo>
                    <a:pt x="49" y="40"/>
                  </a:lnTo>
                  <a:lnTo>
                    <a:pt x="50" y="40"/>
                  </a:lnTo>
                  <a:lnTo>
                    <a:pt x="51" y="40"/>
                  </a:lnTo>
                  <a:lnTo>
                    <a:pt x="51" y="40"/>
                  </a:lnTo>
                  <a:lnTo>
                    <a:pt x="51" y="39"/>
                  </a:lnTo>
                  <a:lnTo>
                    <a:pt x="53" y="39"/>
                  </a:lnTo>
                  <a:lnTo>
                    <a:pt x="54" y="39"/>
                  </a:lnTo>
                  <a:lnTo>
                    <a:pt x="55" y="39"/>
                  </a:lnTo>
                  <a:lnTo>
                    <a:pt x="57" y="39"/>
                  </a:lnTo>
                  <a:lnTo>
                    <a:pt x="58" y="39"/>
                  </a:lnTo>
                  <a:lnTo>
                    <a:pt x="59" y="39"/>
                  </a:lnTo>
                  <a:lnTo>
                    <a:pt x="60" y="39"/>
                  </a:lnTo>
                  <a:lnTo>
                    <a:pt x="62" y="39"/>
                  </a:lnTo>
                  <a:lnTo>
                    <a:pt x="63" y="39"/>
                  </a:lnTo>
                  <a:lnTo>
                    <a:pt x="64" y="39"/>
                  </a:lnTo>
                  <a:lnTo>
                    <a:pt x="66" y="39"/>
                  </a:lnTo>
                  <a:lnTo>
                    <a:pt x="67" y="39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1" y="39"/>
                  </a:lnTo>
                  <a:lnTo>
                    <a:pt x="71" y="38"/>
                  </a:lnTo>
                  <a:lnTo>
                    <a:pt x="72" y="38"/>
                  </a:lnTo>
                  <a:lnTo>
                    <a:pt x="73" y="38"/>
                  </a:lnTo>
                  <a:lnTo>
                    <a:pt x="73" y="39"/>
                  </a:lnTo>
                  <a:lnTo>
                    <a:pt x="75" y="39"/>
                  </a:lnTo>
                  <a:lnTo>
                    <a:pt x="76" y="39"/>
                  </a:lnTo>
                  <a:lnTo>
                    <a:pt x="77" y="38"/>
                  </a:lnTo>
                  <a:lnTo>
                    <a:pt x="79" y="38"/>
                  </a:lnTo>
                  <a:lnTo>
                    <a:pt x="80" y="38"/>
                  </a:lnTo>
                  <a:lnTo>
                    <a:pt x="80" y="38"/>
                  </a:lnTo>
                  <a:lnTo>
                    <a:pt x="81" y="38"/>
                  </a:lnTo>
                  <a:lnTo>
                    <a:pt x="81" y="36"/>
                  </a:lnTo>
                  <a:lnTo>
                    <a:pt x="81" y="35"/>
                  </a:lnTo>
                  <a:lnTo>
                    <a:pt x="81" y="34"/>
                  </a:lnTo>
                  <a:lnTo>
                    <a:pt x="81" y="32"/>
                  </a:lnTo>
                  <a:lnTo>
                    <a:pt x="81" y="31"/>
                  </a:lnTo>
                  <a:lnTo>
                    <a:pt x="80" y="31"/>
                  </a:lnTo>
                  <a:lnTo>
                    <a:pt x="79" y="31"/>
                  </a:lnTo>
                  <a:lnTo>
                    <a:pt x="77" y="31"/>
                  </a:lnTo>
                  <a:lnTo>
                    <a:pt x="76" y="31"/>
                  </a:lnTo>
                  <a:lnTo>
                    <a:pt x="76" y="30"/>
                  </a:lnTo>
                  <a:lnTo>
                    <a:pt x="77" y="30"/>
                  </a:lnTo>
                  <a:lnTo>
                    <a:pt x="77" y="29"/>
                  </a:lnTo>
                  <a:lnTo>
                    <a:pt x="76" y="29"/>
                  </a:lnTo>
                  <a:lnTo>
                    <a:pt x="76" y="27"/>
                  </a:lnTo>
                  <a:lnTo>
                    <a:pt x="76" y="26"/>
                  </a:lnTo>
                  <a:lnTo>
                    <a:pt x="75" y="26"/>
                  </a:lnTo>
                  <a:lnTo>
                    <a:pt x="75" y="25"/>
                  </a:lnTo>
                  <a:lnTo>
                    <a:pt x="76" y="25"/>
                  </a:lnTo>
                  <a:lnTo>
                    <a:pt x="76" y="23"/>
                  </a:lnTo>
                  <a:lnTo>
                    <a:pt x="75" y="23"/>
                  </a:lnTo>
                  <a:lnTo>
                    <a:pt x="73" y="23"/>
                  </a:lnTo>
                  <a:lnTo>
                    <a:pt x="72" y="23"/>
                  </a:lnTo>
                  <a:lnTo>
                    <a:pt x="71" y="23"/>
                  </a:lnTo>
                  <a:lnTo>
                    <a:pt x="70" y="23"/>
                  </a:lnTo>
                  <a:lnTo>
                    <a:pt x="68" y="23"/>
                  </a:lnTo>
                  <a:lnTo>
                    <a:pt x="68" y="22"/>
                  </a:lnTo>
                  <a:lnTo>
                    <a:pt x="68" y="21"/>
                  </a:lnTo>
                  <a:lnTo>
                    <a:pt x="70" y="21"/>
                  </a:lnTo>
                  <a:lnTo>
                    <a:pt x="70" y="20"/>
                  </a:lnTo>
                  <a:lnTo>
                    <a:pt x="70" y="18"/>
                  </a:lnTo>
                  <a:lnTo>
                    <a:pt x="68" y="18"/>
                  </a:lnTo>
                  <a:lnTo>
                    <a:pt x="68" y="17"/>
                  </a:lnTo>
                  <a:lnTo>
                    <a:pt x="67" y="17"/>
                  </a:lnTo>
                  <a:lnTo>
                    <a:pt x="67" y="16"/>
                  </a:lnTo>
                  <a:lnTo>
                    <a:pt x="66" y="16"/>
                  </a:lnTo>
                  <a:lnTo>
                    <a:pt x="66" y="14"/>
                  </a:lnTo>
                  <a:lnTo>
                    <a:pt x="66" y="13"/>
                  </a:lnTo>
                  <a:lnTo>
                    <a:pt x="64" y="13"/>
                  </a:lnTo>
                  <a:lnTo>
                    <a:pt x="63" y="13"/>
                  </a:lnTo>
                  <a:lnTo>
                    <a:pt x="63" y="14"/>
                  </a:lnTo>
                  <a:lnTo>
                    <a:pt x="62" y="14"/>
                  </a:lnTo>
                  <a:lnTo>
                    <a:pt x="62" y="13"/>
                  </a:lnTo>
                  <a:lnTo>
                    <a:pt x="60" y="13"/>
                  </a:lnTo>
                  <a:lnTo>
                    <a:pt x="60" y="12"/>
                  </a:lnTo>
                  <a:lnTo>
                    <a:pt x="59" y="12"/>
                  </a:lnTo>
                  <a:lnTo>
                    <a:pt x="59" y="11"/>
                  </a:lnTo>
                  <a:lnTo>
                    <a:pt x="59" y="9"/>
                  </a:lnTo>
                  <a:lnTo>
                    <a:pt x="58" y="9"/>
                  </a:lnTo>
                  <a:lnTo>
                    <a:pt x="58" y="8"/>
                  </a:lnTo>
                  <a:lnTo>
                    <a:pt x="57" y="8"/>
                  </a:lnTo>
                  <a:lnTo>
                    <a:pt x="57" y="7"/>
                  </a:lnTo>
                  <a:lnTo>
                    <a:pt x="57" y="7"/>
                  </a:lnTo>
                  <a:lnTo>
                    <a:pt x="55" y="7"/>
                  </a:lnTo>
                  <a:lnTo>
                    <a:pt x="55" y="5"/>
                  </a:lnTo>
                  <a:lnTo>
                    <a:pt x="54" y="5"/>
                  </a:lnTo>
                  <a:lnTo>
                    <a:pt x="53" y="5"/>
                  </a:lnTo>
                  <a:lnTo>
                    <a:pt x="51" y="5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0" y="4"/>
                  </a:lnTo>
                  <a:lnTo>
                    <a:pt x="49" y="4"/>
                  </a:lnTo>
                  <a:lnTo>
                    <a:pt x="48" y="4"/>
                  </a:lnTo>
                  <a:lnTo>
                    <a:pt x="46" y="4"/>
                  </a:lnTo>
                  <a:lnTo>
                    <a:pt x="46" y="3"/>
                  </a:lnTo>
                  <a:lnTo>
                    <a:pt x="45" y="3"/>
                  </a:lnTo>
                  <a:lnTo>
                    <a:pt x="44" y="3"/>
                  </a:lnTo>
                  <a:lnTo>
                    <a:pt x="42" y="3"/>
                  </a:lnTo>
                  <a:lnTo>
                    <a:pt x="42" y="2"/>
                  </a:lnTo>
                  <a:lnTo>
                    <a:pt x="41" y="2"/>
                  </a:lnTo>
                  <a:lnTo>
                    <a:pt x="41" y="0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39" y="2"/>
                  </a:lnTo>
                  <a:lnTo>
                    <a:pt x="37" y="2"/>
                  </a:lnTo>
                  <a:lnTo>
                    <a:pt x="36" y="2"/>
                  </a:lnTo>
                  <a:lnTo>
                    <a:pt x="35" y="2"/>
                  </a:lnTo>
                  <a:lnTo>
                    <a:pt x="35" y="3"/>
                  </a:lnTo>
                  <a:lnTo>
                    <a:pt x="33" y="3"/>
                  </a:lnTo>
                  <a:lnTo>
                    <a:pt x="33" y="4"/>
                  </a:lnTo>
                  <a:lnTo>
                    <a:pt x="33" y="5"/>
                  </a:lnTo>
                  <a:lnTo>
                    <a:pt x="32" y="5"/>
                  </a:lnTo>
                  <a:lnTo>
                    <a:pt x="32" y="4"/>
                  </a:lnTo>
                  <a:lnTo>
                    <a:pt x="32" y="3"/>
                  </a:lnTo>
                  <a:lnTo>
                    <a:pt x="31" y="3"/>
                  </a:lnTo>
                  <a:lnTo>
                    <a:pt x="31" y="4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8" y="5"/>
                  </a:lnTo>
                  <a:lnTo>
                    <a:pt x="27" y="5"/>
                  </a:lnTo>
                  <a:lnTo>
                    <a:pt x="26" y="5"/>
                  </a:lnTo>
                  <a:lnTo>
                    <a:pt x="24" y="5"/>
                  </a:lnTo>
                  <a:lnTo>
                    <a:pt x="24" y="7"/>
                  </a:lnTo>
                  <a:lnTo>
                    <a:pt x="23" y="7"/>
                  </a:lnTo>
                  <a:lnTo>
                    <a:pt x="22" y="7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19" y="7"/>
                  </a:lnTo>
                  <a:lnTo>
                    <a:pt x="19" y="5"/>
                  </a:lnTo>
                  <a:lnTo>
                    <a:pt x="18" y="5"/>
                  </a:lnTo>
                  <a:lnTo>
                    <a:pt x="17" y="5"/>
                  </a:lnTo>
                  <a:lnTo>
                    <a:pt x="15" y="5"/>
                  </a:lnTo>
                  <a:lnTo>
                    <a:pt x="15" y="4"/>
                  </a:lnTo>
                  <a:lnTo>
                    <a:pt x="14" y="4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0" y="5"/>
                  </a:lnTo>
                  <a:lnTo>
                    <a:pt x="9" y="4"/>
                  </a:lnTo>
                  <a:lnTo>
                    <a:pt x="8" y="4"/>
                  </a:lnTo>
                  <a:lnTo>
                    <a:pt x="8" y="3"/>
                  </a:lnTo>
                  <a:lnTo>
                    <a:pt x="6" y="3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1" y="1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90" name="Freeform 35626">
              <a:extLst>
                <a:ext uri="{FF2B5EF4-FFF2-40B4-BE49-F238E27FC236}">
                  <a16:creationId xmlns:a16="http://schemas.microsoft.com/office/drawing/2014/main" id="{54418157-B47D-B732-7533-78563DEAC6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02139" y="2259013"/>
              <a:ext cx="160338" cy="227013"/>
            </a:xfrm>
            <a:custGeom>
              <a:avLst/>
              <a:gdLst>
                <a:gd name="T0" fmla="*/ 62 w 101"/>
                <a:gd name="T1" fmla="*/ 117 h 143"/>
                <a:gd name="T2" fmla="*/ 92 w 101"/>
                <a:gd name="T3" fmla="*/ 117 h 143"/>
                <a:gd name="T4" fmla="*/ 50 w 101"/>
                <a:gd name="T5" fmla="*/ 5 h 143"/>
                <a:gd name="T6" fmla="*/ 59 w 101"/>
                <a:gd name="T7" fmla="*/ 11 h 143"/>
                <a:gd name="T8" fmla="*/ 72 w 101"/>
                <a:gd name="T9" fmla="*/ 11 h 143"/>
                <a:gd name="T10" fmla="*/ 84 w 101"/>
                <a:gd name="T11" fmla="*/ 7 h 143"/>
                <a:gd name="T12" fmla="*/ 92 w 101"/>
                <a:gd name="T13" fmla="*/ 8 h 143"/>
                <a:gd name="T14" fmla="*/ 94 w 101"/>
                <a:gd name="T15" fmla="*/ 21 h 143"/>
                <a:gd name="T16" fmla="*/ 85 w 101"/>
                <a:gd name="T17" fmla="*/ 27 h 143"/>
                <a:gd name="T18" fmla="*/ 86 w 101"/>
                <a:gd name="T19" fmla="*/ 29 h 143"/>
                <a:gd name="T20" fmla="*/ 92 w 101"/>
                <a:gd name="T21" fmla="*/ 35 h 143"/>
                <a:gd name="T22" fmla="*/ 80 w 101"/>
                <a:gd name="T23" fmla="*/ 39 h 143"/>
                <a:gd name="T24" fmla="*/ 72 w 101"/>
                <a:gd name="T25" fmla="*/ 49 h 143"/>
                <a:gd name="T26" fmla="*/ 70 w 101"/>
                <a:gd name="T27" fmla="*/ 60 h 143"/>
                <a:gd name="T28" fmla="*/ 77 w 101"/>
                <a:gd name="T29" fmla="*/ 52 h 143"/>
                <a:gd name="T30" fmla="*/ 88 w 101"/>
                <a:gd name="T31" fmla="*/ 58 h 143"/>
                <a:gd name="T32" fmla="*/ 90 w 101"/>
                <a:gd name="T33" fmla="*/ 69 h 143"/>
                <a:gd name="T34" fmla="*/ 95 w 101"/>
                <a:gd name="T35" fmla="*/ 63 h 143"/>
                <a:gd name="T36" fmla="*/ 90 w 101"/>
                <a:gd name="T37" fmla="*/ 70 h 143"/>
                <a:gd name="T38" fmla="*/ 90 w 101"/>
                <a:gd name="T39" fmla="*/ 72 h 143"/>
                <a:gd name="T40" fmla="*/ 98 w 101"/>
                <a:gd name="T41" fmla="*/ 72 h 143"/>
                <a:gd name="T42" fmla="*/ 101 w 101"/>
                <a:gd name="T43" fmla="*/ 88 h 143"/>
                <a:gd name="T44" fmla="*/ 95 w 101"/>
                <a:gd name="T45" fmla="*/ 97 h 143"/>
                <a:gd name="T46" fmla="*/ 90 w 101"/>
                <a:gd name="T47" fmla="*/ 107 h 143"/>
                <a:gd name="T48" fmla="*/ 92 w 101"/>
                <a:gd name="T49" fmla="*/ 111 h 143"/>
                <a:gd name="T50" fmla="*/ 92 w 101"/>
                <a:gd name="T51" fmla="*/ 119 h 143"/>
                <a:gd name="T52" fmla="*/ 89 w 101"/>
                <a:gd name="T53" fmla="*/ 121 h 143"/>
                <a:gd name="T54" fmla="*/ 79 w 101"/>
                <a:gd name="T55" fmla="*/ 128 h 143"/>
                <a:gd name="T56" fmla="*/ 67 w 101"/>
                <a:gd name="T57" fmla="*/ 126 h 143"/>
                <a:gd name="T58" fmla="*/ 63 w 101"/>
                <a:gd name="T59" fmla="*/ 123 h 143"/>
                <a:gd name="T60" fmla="*/ 67 w 101"/>
                <a:gd name="T61" fmla="*/ 133 h 143"/>
                <a:gd name="T62" fmla="*/ 58 w 101"/>
                <a:gd name="T63" fmla="*/ 143 h 143"/>
                <a:gd name="T64" fmla="*/ 52 w 101"/>
                <a:gd name="T65" fmla="*/ 137 h 143"/>
                <a:gd name="T66" fmla="*/ 46 w 101"/>
                <a:gd name="T67" fmla="*/ 132 h 143"/>
                <a:gd name="T68" fmla="*/ 43 w 101"/>
                <a:gd name="T69" fmla="*/ 117 h 143"/>
                <a:gd name="T70" fmla="*/ 36 w 101"/>
                <a:gd name="T71" fmla="*/ 106 h 143"/>
                <a:gd name="T72" fmla="*/ 31 w 101"/>
                <a:gd name="T73" fmla="*/ 97 h 143"/>
                <a:gd name="T74" fmla="*/ 23 w 101"/>
                <a:gd name="T75" fmla="*/ 90 h 143"/>
                <a:gd name="T76" fmla="*/ 18 w 101"/>
                <a:gd name="T77" fmla="*/ 84 h 143"/>
                <a:gd name="T78" fmla="*/ 12 w 101"/>
                <a:gd name="T79" fmla="*/ 83 h 143"/>
                <a:gd name="T80" fmla="*/ 8 w 101"/>
                <a:gd name="T81" fmla="*/ 70 h 143"/>
                <a:gd name="T82" fmla="*/ 1 w 101"/>
                <a:gd name="T83" fmla="*/ 60 h 143"/>
                <a:gd name="T84" fmla="*/ 4 w 101"/>
                <a:gd name="T85" fmla="*/ 47 h 143"/>
                <a:gd name="T86" fmla="*/ 14 w 101"/>
                <a:gd name="T87" fmla="*/ 41 h 143"/>
                <a:gd name="T88" fmla="*/ 19 w 101"/>
                <a:gd name="T89" fmla="*/ 53 h 143"/>
                <a:gd name="T90" fmla="*/ 22 w 101"/>
                <a:gd name="T91" fmla="*/ 63 h 143"/>
                <a:gd name="T92" fmla="*/ 30 w 101"/>
                <a:gd name="T93" fmla="*/ 62 h 143"/>
                <a:gd name="T94" fmla="*/ 34 w 101"/>
                <a:gd name="T95" fmla="*/ 61 h 143"/>
                <a:gd name="T96" fmla="*/ 39 w 101"/>
                <a:gd name="T97" fmla="*/ 57 h 143"/>
                <a:gd name="T98" fmla="*/ 43 w 101"/>
                <a:gd name="T99" fmla="*/ 50 h 143"/>
                <a:gd name="T100" fmla="*/ 41 w 101"/>
                <a:gd name="T101" fmla="*/ 41 h 143"/>
                <a:gd name="T102" fmla="*/ 40 w 101"/>
                <a:gd name="T103" fmla="*/ 38 h 143"/>
                <a:gd name="T104" fmla="*/ 48 w 101"/>
                <a:gd name="T105" fmla="*/ 40 h 143"/>
                <a:gd name="T106" fmla="*/ 44 w 101"/>
                <a:gd name="T107" fmla="*/ 32 h 143"/>
                <a:gd name="T108" fmla="*/ 39 w 101"/>
                <a:gd name="T109" fmla="*/ 35 h 143"/>
                <a:gd name="T110" fmla="*/ 27 w 101"/>
                <a:gd name="T111" fmla="*/ 29 h 143"/>
                <a:gd name="T112" fmla="*/ 27 w 101"/>
                <a:gd name="T113" fmla="*/ 18 h 143"/>
                <a:gd name="T114" fmla="*/ 36 w 101"/>
                <a:gd name="T115" fmla="*/ 20 h 143"/>
                <a:gd name="T116" fmla="*/ 40 w 101"/>
                <a:gd name="T117" fmla="*/ 23 h 143"/>
                <a:gd name="T118" fmla="*/ 36 w 101"/>
                <a:gd name="T119" fmla="*/ 14 h 143"/>
                <a:gd name="T120" fmla="*/ 36 w 101"/>
                <a:gd name="T121" fmla="*/ 5 h 143"/>
                <a:gd name="T122" fmla="*/ 46 w 101"/>
                <a:gd name="T123" fmla="*/ 7 h 143"/>
                <a:gd name="T124" fmla="*/ 48 w 101"/>
                <a:gd name="T125" fmla="*/ 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1" h="143">
                  <a:moveTo>
                    <a:pt x="93" y="92"/>
                  </a:moveTo>
                  <a:lnTo>
                    <a:pt x="92" y="92"/>
                  </a:lnTo>
                  <a:lnTo>
                    <a:pt x="92" y="93"/>
                  </a:lnTo>
                  <a:lnTo>
                    <a:pt x="93" y="93"/>
                  </a:lnTo>
                  <a:lnTo>
                    <a:pt x="93" y="92"/>
                  </a:lnTo>
                  <a:close/>
                  <a:moveTo>
                    <a:pt x="67" y="112"/>
                  </a:moveTo>
                  <a:lnTo>
                    <a:pt x="66" y="112"/>
                  </a:lnTo>
                  <a:lnTo>
                    <a:pt x="66" y="114"/>
                  </a:lnTo>
                  <a:lnTo>
                    <a:pt x="64" y="114"/>
                  </a:lnTo>
                  <a:lnTo>
                    <a:pt x="64" y="115"/>
                  </a:lnTo>
                  <a:lnTo>
                    <a:pt x="63" y="115"/>
                  </a:lnTo>
                  <a:lnTo>
                    <a:pt x="63" y="116"/>
                  </a:lnTo>
                  <a:lnTo>
                    <a:pt x="63" y="117"/>
                  </a:lnTo>
                  <a:lnTo>
                    <a:pt x="62" y="117"/>
                  </a:lnTo>
                  <a:lnTo>
                    <a:pt x="62" y="119"/>
                  </a:lnTo>
                  <a:lnTo>
                    <a:pt x="63" y="119"/>
                  </a:lnTo>
                  <a:lnTo>
                    <a:pt x="64" y="119"/>
                  </a:lnTo>
                  <a:lnTo>
                    <a:pt x="64" y="117"/>
                  </a:lnTo>
                  <a:lnTo>
                    <a:pt x="64" y="116"/>
                  </a:lnTo>
                  <a:lnTo>
                    <a:pt x="64" y="115"/>
                  </a:lnTo>
                  <a:lnTo>
                    <a:pt x="66" y="115"/>
                  </a:lnTo>
                  <a:lnTo>
                    <a:pt x="66" y="114"/>
                  </a:lnTo>
                  <a:lnTo>
                    <a:pt x="67" y="114"/>
                  </a:lnTo>
                  <a:lnTo>
                    <a:pt x="67" y="112"/>
                  </a:lnTo>
                  <a:close/>
                  <a:moveTo>
                    <a:pt x="92" y="116"/>
                  </a:moveTo>
                  <a:lnTo>
                    <a:pt x="90" y="116"/>
                  </a:lnTo>
                  <a:lnTo>
                    <a:pt x="90" y="117"/>
                  </a:lnTo>
                  <a:lnTo>
                    <a:pt x="92" y="117"/>
                  </a:lnTo>
                  <a:lnTo>
                    <a:pt x="92" y="116"/>
                  </a:lnTo>
                  <a:close/>
                  <a:moveTo>
                    <a:pt x="49" y="2"/>
                  </a:moveTo>
                  <a:lnTo>
                    <a:pt x="49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3" y="2"/>
                  </a:lnTo>
                  <a:lnTo>
                    <a:pt x="54" y="2"/>
                  </a:lnTo>
                  <a:lnTo>
                    <a:pt x="54" y="3"/>
                  </a:lnTo>
                  <a:lnTo>
                    <a:pt x="53" y="3"/>
                  </a:lnTo>
                  <a:lnTo>
                    <a:pt x="53" y="4"/>
                  </a:lnTo>
                  <a:lnTo>
                    <a:pt x="52" y="4"/>
                  </a:lnTo>
                  <a:lnTo>
                    <a:pt x="50" y="4"/>
                  </a:lnTo>
                  <a:lnTo>
                    <a:pt x="50" y="5"/>
                  </a:lnTo>
                  <a:lnTo>
                    <a:pt x="52" y="5"/>
                  </a:lnTo>
                  <a:lnTo>
                    <a:pt x="53" y="5"/>
                  </a:lnTo>
                  <a:lnTo>
                    <a:pt x="53" y="4"/>
                  </a:lnTo>
                  <a:lnTo>
                    <a:pt x="54" y="4"/>
                  </a:lnTo>
                  <a:lnTo>
                    <a:pt x="54" y="5"/>
                  </a:lnTo>
                  <a:lnTo>
                    <a:pt x="54" y="7"/>
                  </a:lnTo>
                  <a:lnTo>
                    <a:pt x="55" y="7"/>
                  </a:lnTo>
                  <a:lnTo>
                    <a:pt x="57" y="7"/>
                  </a:lnTo>
                  <a:lnTo>
                    <a:pt x="57" y="7"/>
                  </a:lnTo>
                  <a:lnTo>
                    <a:pt x="58" y="7"/>
                  </a:lnTo>
                  <a:lnTo>
                    <a:pt x="58" y="8"/>
                  </a:lnTo>
                  <a:lnTo>
                    <a:pt x="58" y="9"/>
                  </a:lnTo>
                  <a:lnTo>
                    <a:pt x="59" y="9"/>
                  </a:lnTo>
                  <a:lnTo>
                    <a:pt x="59" y="11"/>
                  </a:lnTo>
                  <a:lnTo>
                    <a:pt x="61" y="11"/>
                  </a:lnTo>
                  <a:lnTo>
                    <a:pt x="61" y="12"/>
                  </a:lnTo>
                  <a:lnTo>
                    <a:pt x="62" y="12"/>
                  </a:lnTo>
                  <a:lnTo>
                    <a:pt x="62" y="13"/>
                  </a:lnTo>
                  <a:lnTo>
                    <a:pt x="63" y="13"/>
                  </a:lnTo>
                  <a:lnTo>
                    <a:pt x="63" y="12"/>
                  </a:lnTo>
                  <a:lnTo>
                    <a:pt x="64" y="12"/>
                  </a:lnTo>
                  <a:lnTo>
                    <a:pt x="66" y="12"/>
                  </a:lnTo>
                  <a:lnTo>
                    <a:pt x="67" y="12"/>
                  </a:lnTo>
                  <a:lnTo>
                    <a:pt x="68" y="12"/>
                  </a:lnTo>
                  <a:lnTo>
                    <a:pt x="70" y="12"/>
                  </a:lnTo>
                  <a:lnTo>
                    <a:pt x="70" y="11"/>
                  </a:lnTo>
                  <a:lnTo>
                    <a:pt x="71" y="11"/>
                  </a:lnTo>
                  <a:lnTo>
                    <a:pt x="72" y="11"/>
                  </a:lnTo>
                  <a:lnTo>
                    <a:pt x="74" y="11"/>
                  </a:lnTo>
                  <a:lnTo>
                    <a:pt x="75" y="11"/>
                  </a:lnTo>
                  <a:lnTo>
                    <a:pt x="76" y="11"/>
                  </a:lnTo>
                  <a:lnTo>
                    <a:pt x="77" y="11"/>
                  </a:lnTo>
                  <a:lnTo>
                    <a:pt x="79" y="11"/>
                  </a:lnTo>
                  <a:lnTo>
                    <a:pt x="79" y="9"/>
                  </a:lnTo>
                  <a:lnTo>
                    <a:pt x="80" y="9"/>
                  </a:lnTo>
                  <a:lnTo>
                    <a:pt x="80" y="9"/>
                  </a:lnTo>
                  <a:lnTo>
                    <a:pt x="80" y="8"/>
                  </a:lnTo>
                  <a:lnTo>
                    <a:pt x="81" y="8"/>
                  </a:lnTo>
                  <a:lnTo>
                    <a:pt x="81" y="7"/>
                  </a:lnTo>
                  <a:lnTo>
                    <a:pt x="81" y="7"/>
                  </a:lnTo>
                  <a:lnTo>
                    <a:pt x="83" y="7"/>
                  </a:lnTo>
                  <a:lnTo>
                    <a:pt x="84" y="7"/>
                  </a:lnTo>
                  <a:lnTo>
                    <a:pt x="84" y="7"/>
                  </a:lnTo>
                  <a:lnTo>
                    <a:pt x="83" y="7"/>
                  </a:lnTo>
                  <a:lnTo>
                    <a:pt x="83" y="8"/>
                  </a:lnTo>
                  <a:lnTo>
                    <a:pt x="84" y="8"/>
                  </a:lnTo>
                  <a:lnTo>
                    <a:pt x="84" y="7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6" y="7"/>
                  </a:lnTo>
                  <a:lnTo>
                    <a:pt x="86" y="7"/>
                  </a:lnTo>
                  <a:lnTo>
                    <a:pt x="88" y="7"/>
                  </a:lnTo>
                  <a:lnTo>
                    <a:pt x="88" y="8"/>
                  </a:lnTo>
                  <a:lnTo>
                    <a:pt x="89" y="8"/>
                  </a:lnTo>
                  <a:lnTo>
                    <a:pt x="90" y="8"/>
                  </a:lnTo>
                  <a:lnTo>
                    <a:pt x="92" y="8"/>
                  </a:lnTo>
                  <a:lnTo>
                    <a:pt x="92" y="9"/>
                  </a:lnTo>
                  <a:lnTo>
                    <a:pt x="93" y="9"/>
                  </a:lnTo>
                  <a:lnTo>
                    <a:pt x="93" y="11"/>
                  </a:lnTo>
                  <a:lnTo>
                    <a:pt x="93" y="12"/>
                  </a:lnTo>
                  <a:lnTo>
                    <a:pt x="93" y="13"/>
                  </a:lnTo>
                  <a:lnTo>
                    <a:pt x="94" y="13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95" y="16"/>
                  </a:lnTo>
                  <a:lnTo>
                    <a:pt x="95" y="17"/>
                  </a:lnTo>
                  <a:lnTo>
                    <a:pt x="95" y="18"/>
                  </a:lnTo>
                  <a:lnTo>
                    <a:pt x="95" y="20"/>
                  </a:lnTo>
                  <a:lnTo>
                    <a:pt x="94" y="20"/>
                  </a:lnTo>
                  <a:lnTo>
                    <a:pt x="94" y="21"/>
                  </a:lnTo>
                  <a:lnTo>
                    <a:pt x="94" y="22"/>
                  </a:lnTo>
                  <a:lnTo>
                    <a:pt x="93" y="22"/>
                  </a:lnTo>
                  <a:lnTo>
                    <a:pt x="93" y="23"/>
                  </a:lnTo>
                  <a:lnTo>
                    <a:pt x="92" y="23"/>
                  </a:lnTo>
                  <a:lnTo>
                    <a:pt x="92" y="25"/>
                  </a:lnTo>
                  <a:lnTo>
                    <a:pt x="90" y="25"/>
                  </a:lnTo>
                  <a:lnTo>
                    <a:pt x="89" y="25"/>
                  </a:lnTo>
                  <a:lnTo>
                    <a:pt x="88" y="25"/>
                  </a:lnTo>
                  <a:lnTo>
                    <a:pt x="88" y="23"/>
                  </a:lnTo>
                  <a:lnTo>
                    <a:pt x="86" y="23"/>
                  </a:lnTo>
                  <a:lnTo>
                    <a:pt x="86" y="25"/>
                  </a:lnTo>
                  <a:lnTo>
                    <a:pt x="86" y="26"/>
                  </a:lnTo>
                  <a:lnTo>
                    <a:pt x="86" y="27"/>
                  </a:lnTo>
                  <a:lnTo>
                    <a:pt x="85" y="27"/>
                  </a:lnTo>
                  <a:lnTo>
                    <a:pt x="85" y="26"/>
                  </a:lnTo>
                  <a:lnTo>
                    <a:pt x="84" y="26"/>
                  </a:lnTo>
                  <a:lnTo>
                    <a:pt x="84" y="25"/>
                  </a:lnTo>
                  <a:lnTo>
                    <a:pt x="83" y="25"/>
                  </a:lnTo>
                  <a:lnTo>
                    <a:pt x="83" y="26"/>
                  </a:lnTo>
                  <a:lnTo>
                    <a:pt x="84" y="26"/>
                  </a:lnTo>
                  <a:lnTo>
                    <a:pt x="84" y="27"/>
                  </a:lnTo>
                  <a:lnTo>
                    <a:pt x="84" y="29"/>
                  </a:lnTo>
                  <a:lnTo>
                    <a:pt x="83" y="29"/>
                  </a:lnTo>
                  <a:lnTo>
                    <a:pt x="83" y="30"/>
                  </a:lnTo>
                  <a:lnTo>
                    <a:pt x="84" y="30"/>
                  </a:lnTo>
                  <a:lnTo>
                    <a:pt x="85" y="30"/>
                  </a:lnTo>
                  <a:lnTo>
                    <a:pt x="85" y="29"/>
                  </a:lnTo>
                  <a:lnTo>
                    <a:pt x="86" y="29"/>
                  </a:lnTo>
                  <a:lnTo>
                    <a:pt x="88" y="29"/>
                  </a:lnTo>
                  <a:lnTo>
                    <a:pt x="86" y="30"/>
                  </a:lnTo>
                  <a:lnTo>
                    <a:pt x="88" y="30"/>
                  </a:lnTo>
                  <a:lnTo>
                    <a:pt x="88" y="31"/>
                  </a:lnTo>
                  <a:lnTo>
                    <a:pt x="89" y="31"/>
                  </a:lnTo>
                  <a:lnTo>
                    <a:pt x="89" y="30"/>
                  </a:lnTo>
                  <a:lnTo>
                    <a:pt x="90" y="30"/>
                  </a:lnTo>
                  <a:lnTo>
                    <a:pt x="90" y="31"/>
                  </a:lnTo>
                  <a:lnTo>
                    <a:pt x="90" y="32"/>
                  </a:lnTo>
                  <a:lnTo>
                    <a:pt x="89" y="32"/>
                  </a:lnTo>
                  <a:lnTo>
                    <a:pt x="89" y="34"/>
                  </a:lnTo>
                  <a:lnTo>
                    <a:pt x="90" y="34"/>
                  </a:lnTo>
                  <a:lnTo>
                    <a:pt x="92" y="34"/>
                  </a:lnTo>
                  <a:lnTo>
                    <a:pt x="92" y="35"/>
                  </a:lnTo>
                  <a:lnTo>
                    <a:pt x="90" y="35"/>
                  </a:lnTo>
                  <a:lnTo>
                    <a:pt x="90" y="36"/>
                  </a:lnTo>
                  <a:lnTo>
                    <a:pt x="89" y="36"/>
                  </a:lnTo>
                  <a:lnTo>
                    <a:pt x="88" y="36"/>
                  </a:lnTo>
                  <a:lnTo>
                    <a:pt x="86" y="36"/>
                  </a:lnTo>
                  <a:lnTo>
                    <a:pt x="85" y="36"/>
                  </a:lnTo>
                  <a:lnTo>
                    <a:pt x="85" y="38"/>
                  </a:lnTo>
                  <a:lnTo>
                    <a:pt x="84" y="38"/>
                  </a:lnTo>
                  <a:lnTo>
                    <a:pt x="83" y="38"/>
                  </a:lnTo>
                  <a:lnTo>
                    <a:pt x="81" y="38"/>
                  </a:lnTo>
                  <a:lnTo>
                    <a:pt x="81" y="38"/>
                  </a:lnTo>
                  <a:lnTo>
                    <a:pt x="80" y="38"/>
                  </a:lnTo>
                  <a:lnTo>
                    <a:pt x="80" y="39"/>
                  </a:lnTo>
                  <a:lnTo>
                    <a:pt x="80" y="39"/>
                  </a:lnTo>
                  <a:lnTo>
                    <a:pt x="80" y="40"/>
                  </a:lnTo>
                  <a:lnTo>
                    <a:pt x="80" y="41"/>
                  </a:lnTo>
                  <a:lnTo>
                    <a:pt x="79" y="41"/>
                  </a:lnTo>
                  <a:lnTo>
                    <a:pt x="79" y="43"/>
                  </a:lnTo>
                  <a:lnTo>
                    <a:pt x="79" y="44"/>
                  </a:lnTo>
                  <a:lnTo>
                    <a:pt x="77" y="44"/>
                  </a:lnTo>
                  <a:lnTo>
                    <a:pt x="77" y="45"/>
                  </a:lnTo>
                  <a:lnTo>
                    <a:pt x="76" y="45"/>
                  </a:lnTo>
                  <a:lnTo>
                    <a:pt x="75" y="45"/>
                  </a:lnTo>
                  <a:lnTo>
                    <a:pt x="75" y="47"/>
                  </a:lnTo>
                  <a:lnTo>
                    <a:pt x="74" y="47"/>
                  </a:lnTo>
                  <a:lnTo>
                    <a:pt x="74" y="48"/>
                  </a:lnTo>
                  <a:lnTo>
                    <a:pt x="74" y="49"/>
                  </a:lnTo>
                  <a:lnTo>
                    <a:pt x="72" y="49"/>
                  </a:lnTo>
                  <a:lnTo>
                    <a:pt x="72" y="50"/>
                  </a:lnTo>
                  <a:lnTo>
                    <a:pt x="71" y="50"/>
                  </a:lnTo>
                  <a:lnTo>
                    <a:pt x="71" y="52"/>
                  </a:lnTo>
                  <a:lnTo>
                    <a:pt x="70" y="52"/>
                  </a:lnTo>
                  <a:lnTo>
                    <a:pt x="70" y="53"/>
                  </a:lnTo>
                  <a:lnTo>
                    <a:pt x="70" y="54"/>
                  </a:lnTo>
                  <a:lnTo>
                    <a:pt x="70" y="56"/>
                  </a:lnTo>
                  <a:lnTo>
                    <a:pt x="70" y="57"/>
                  </a:lnTo>
                  <a:lnTo>
                    <a:pt x="70" y="58"/>
                  </a:lnTo>
                  <a:lnTo>
                    <a:pt x="68" y="58"/>
                  </a:lnTo>
                  <a:lnTo>
                    <a:pt x="68" y="60"/>
                  </a:lnTo>
                  <a:lnTo>
                    <a:pt x="68" y="61"/>
                  </a:lnTo>
                  <a:lnTo>
                    <a:pt x="70" y="61"/>
                  </a:lnTo>
                  <a:lnTo>
                    <a:pt x="70" y="60"/>
                  </a:lnTo>
                  <a:lnTo>
                    <a:pt x="70" y="58"/>
                  </a:lnTo>
                  <a:lnTo>
                    <a:pt x="71" y="58"/>
                  </a:lnTo>
                  <a:lnTo>
                    <a:pt x="71" y="57"/>
                  </a:lnTo>
                  <a:lnTo>
                    <a:pt x="71" y="56"/>
                  </a:lnTo>
                  <a:lnTo>
                    <a:pt x="72" y="56"/>
                  </a:lnTo>
                  <a:lnTo>
                    <a:pt x="72" y="54"/>
                  </a:lnTo>
                  <a:lnTo>
                    <a:pt x="74" y="54"/>
                  </a:lnTo>
                  <a:lnTo>
                    <a:pt x="74" y="53"/>
                  </a:lnTo>
                  <a:lnTo>
                    <a:pt x="75" y="53"/>
                  </a:lnTo>
                  <a:lnTo>
                    <a:pt x="75" y="52"/>
                  </a:lnTo>
                  <a:lnTo>
                    <a:pt x="76" y="52"/>
                  </a:lnTo>
                  <a:lnTo>
                    <a:pt x="76" y="50"/>
                  </a:lnTo>
                  <a:lnTo>
                    <a:pt x="77" y="50"/>
                  </a:lnTo>
                  <a:lnTo>
                    <a:pt x="77" y="52"/>
                  </a:lnTo>
                  <a:lnTo>
                    <a:pt x="79" y="52"/>
                  </a:lnTo>
                  <a:lnTo>
                    <a:pt x="80" y="52"/>
                  </a:lnTo>
                  <a:lnTo>
                    <a:pt x="80" y="52"/>
                  </a:lnTo>
                  <a:lnTo>
                    <a:pt x="80" y="53"/>
                  </a:lnTo>
                  <a:lnTo>
                    <a:pt x="81" y="53"/>
                  </a:lnTo>
                  <a:lnTo>
                    <a:pt x="83" y="53"/>
                  </a:lnTo>
                  <a:lnTo>
                    <a:pt x="83" y="54"/>
                  </a:lnTo>
                  <a:lnTo>
                    <a:pt x="84" y="54"/>
                  </a:lnTo>
                  <a:lnTo>
                    <a:pt x="85" y="54"/>
                  </a:lnTo>
                  <a:lnTo>
                    <a:pt x="85" y="56"/>
                  </a:lnTo>
                  <a:lnTo>
                    <a:pt x="86" y="56"/>
                  </a:lnTo>
                  <a:lnTo>
                    <a:pt x="86" y="57"/>
                  </a:lnTo>
                  <a:lnTo>
                    <a:pt x="86" y="58"/>
                  </a:lnTo>
                  <a:lnTo>
                    <a:pt x="88" y="58"/>
                  </a:lnTo>
                  <a:lnTo>
                    <a:pt x="88" y="60"/>
                  </a:lnTo>
                  <a:lnTo>
                    <a:pt x="88" y="61"/>
                  </a:lnTo>
                  <a:lnTo>
                    <a:pt x="86" y="61"/>
                  </a:lnTo>
                  <a:lnTo>
                    <a:pt x="86" y="62"/>
                  </a:lnTo>
                  <a:lnTo>
                    <a:pt x="85" y="62"/>
                  </a:lnTo>
                  <a:lnTo>
                    <a:pt x="85" y="63"/>
                  </a:lnTo>
                  <a:lnTo>
                    <a:pt x="86" y="63"/>
                  </a:lnTo>
                  <a:lnTo>
                    <a:pt x="86" y="65"/>
                  </a:lnTo>
                  <a:lnTo>
                    <a:pt x="88" y="65"/>
                  </a:lnTo>
                  <a:lnTo>
                    <a:pt x="88" y="66"/>
                  </a:lnTo>
                  <a:lnTo>
                    <a:pt x="88" y="67"/>
                  </a:lnTo>
                  <a:lnTo>
                    <a:pt x="89" y="67"/>
                  </a:lnTo>
                  <a:lnTo>
                    <a:pt x="89" y="69"/>
                  </a:lnTo>
                  <a:lnTo>
                    <a:pt x="90" y="69"/>
                  </a:lnTo>
                  <a:lnTo>
                    <a:pt x="90" y="67"/>
                  </a:lnTo>
                  <a:lnTo>
                    <a:pt x="92" y="67"/>
                  </a:lnTo>
                  <a:lnTo>
                    <a:pt x="92" y="66"/>
                  </a:lnTo>
                  <a:lnTo>
                    <a:pt x="93" y="66"/>
                  </a:lnTo>
                  <a:lnTo>
                    <a:pt x="93" y="65"/>
                  </a:lnTo>
                  <a:lnTo>
                    <a:pt x="93" y="63"/>
                  </a:lnTo>
                  <a:lnTo>
                    <a:pt x="93" y="62"/>
                  </a:lnTo>
                  <a:lnTo>
                    <a:pt x="94" y="62"/>
                  </a:lnTo>
                  <a:lnTo>
                    <a:pt x="94" y="61"/>
                  </a:lnTo>
                  <a:lnTo>
                    <a:pt x="95" y="61"/>
                  </a:lnTo>
                  <a:lnTo>
                    <a:pt x="97" y="61"/>
                  </a:lnTo>
                  <a:lnTo>
                    <a:pt x="97" y="62"/>
                  </a:lnTo>
                  <a:lnTo>
                    <a:pt x="97" y="63"/>
                  </a:lnTo>
                  <a:lnTo>
                    <a:pt x="95" y="63"/>
                  </a:lnTo>
                  <a:lnTo>
                    <a:pt x="95" y="65"/>
                  </a:lnTo>
                  <a:lnTo>
                    <a:pt x="95" y="66"/>
                  </a:lnTo>
                  <a:lnTo>
                    <a:pt x="97" y="66"/>
                  </a:lnTo>
                  <a:lnTo>
                    <a:pt x="97" y="67"/>
                  </a:lnTo>
                  <a:lnTo>
                    <a:pt x="97" y="69"/>
                  </a:lnTo>
                  <a:lnTo>
                    <a:pt x="95" y="69"/>
                  </a:lnTo>
                  <a:lnTo>
                    <a:pt x="95" y="70"/>
                  </a:lnTo>
                  <a:lnTo>
                    <a:pt x="95" y="70"/>
                  </a:lnTo>
                  <a:lnTo>
                    <a:pt x="94" y="70"/>
                  </a:lnTo>
                  <a:lnTo>
                    <a:pt x="94" y="70"/>
                  </a:lnTo>
                  <a:lnTo>
                    <a:pt x="93" y="70"/>
                  </a:lnTo>
                  <a:lnTo>
                    <a:pt x="92" y="70"/>
                  </a:lnTo>
                  <a:lnTo>
                    <a:pt x="90" y="70"/>
                  </a:lnTo>
                  <a:lnTo>
                    <a:pt x="90" y="70"/>
                  </a:lnTo>
                  <a:lnTo>
                    <a:pt x="89" y="70"/>
                  </a:lnTo>
                  <a:lnTo>
                    <a:pt x="89" y="71"/>
                  </a:lnTo>
                  <a:lnTo>
                    <a:pt x="88" y="71"/>
                  </a:lnTo>
                  <a:lnTo>
                    <a:pt x="88" y="72"/>
                  </a:lnTo>
                  <a:lnTo>
                    <a:pt x="88" y="74"/>
                  </a:lnTo>
                  <a:lnTo>
                    <a:pt x="88" y="75"/>
                  </a:lnTo>
                  <a:lnTo>
                    <a:pt x="86" y="75"/>
                  </a:lnTo>
                  <a:lnTo>
                    <a:pt x="86" y="76"/>
                  </a:lnTo>
                  <a:lnTo>
                    <a:pt x="88" y="76"/>
                  </a:lnTo>
                  <a:lnTo>
                    <a:pt x="88" y="75"/>
                  </a:lnTo>
                  <a:lnTo>
                    <a:pt x="89" y="75"/>
                  </a:lnTo>
                  <a:lnTo>
                    <a:pt x="89" y="74"/>
                  </a:lnTo>
                  <a:lnTo>
                    <a:pt x="90" y="74"/>
                  </a:lnTo>
                  <a:lnTo>
                    <a:pt x="90" y="72"/>
                  </a:lnTo>
                  <a:lnTo>
                    <a:pt x="92" y="72"/>
                  </a:lnTo>
                  <a:lnTo>
                    <a:pt x="92" y="71"/>
                  </a:lnTo>
                  <a:lnTo>
                    <a:pt x="93" y="71"/>
                  </a:lnTo>
                  <a:lnTo>
                    <a:pt x="94" y="71"/>
                  </a:lnTo>
                  <a:lnTo>
                    <a:pt x="95" y="71"/>
                  </a:lnTo>
                  <a:lnTo>
                    <a:pt x="97" y="71"/>
                  </a:lnTo>
                  <a:lnTo>
                    <a:pt x="97" y="70"/>
                  </a:lnTo>
                  <a:lnTo>
                    <a:pt x="97" y="70"/>
                  </a:lnTo>
                  <a:lnTo>
                    <a:pt x="98" y="70"/>
                  </a:lnTo>
                  <a:lnTo>
                    <a:pt x="98" y="70"/>
                  </a:lnTo>
                  <a:lnTo>
                    <a:pt x="98" y="71"/>
                  </a:lnTo>
                  <a:lnTo>
                    <a:pt x="97" y="71"/>
                  </a:lnTo>
                  <a:lnTo>
                    <a:pt x="97" y="72"/>
                  </a:lnTo>
                  <a:lnTo>
                    <a:pt x="98" y="72"/>
                  </a:lnTo>
                  <a:lnTo>
                    <a:pt x="98" y="74"/>
                  </a:lnTo>
                  <a:lnTo>
                    <a:pt x="99" y="74"/>
                  </a:lnTo>
                  <a:lnTo>
                    <a:pt x="99" y="75"/>
                  </a:lnTo>
                  <a:lnTo>
                    <a:pt x="99" y="76"/>
                  </a:lnTo>
                  <a:lnTo>
                    <a:pt x="99" y="78"/>
                  </a:lnTo>
                  <a:lnTo>
                    <a:pt x="99" y="79"/>
                  </a:lnTo>
                  <a:lnTo>
                    <a:pt x="99" y="80"/>
                  </a:lnTo>
                  <a:lnTo>
                    <a:pt x="99" y="81"/>
                  </a:lnTo>
                  <a:lnTo>
                    <a:pt x="101" y="81"/>
                  </a:lnTo>
                  <a:lnTo>
                    <a:pt x="101" y="83"/>
                  </a:lnTo>
                  <a:lnTo>
                    <a:pt x="101" y="84"/>
                  </a:lnTo>
                  <a:lnTo>
                    <a:pt x="101" y="85"/>
                  </a:lnTo>
                  <a:lnTo>
                    <a:pt x="101" y="87"/>
                  </a:lnTo>
                  <a:lnTo>
                    <a:pt x="101" y="88"/>
                  </a:lnTo>
                  <a:lnTo>
                    <a:pt x="99" y="88"/>
                  </a:lnTo>
                  <a:lnTo>
                    <a:pt x="98" y="88"/>
                  </a:lnTo>
                  <a:lnTo>
                    <a:pt x="98" y="89"/>
                  </a:lnTo>
                  <a:lnTo>
                    <a:pt x="97" y="89"/>
                  </a:lnTo>
                  <a:lnTo>
                    <a:pt x="97" y="90"/>
                  </a:lnTo>
                  <a:lnTo>
                    <a:pt x="95" y="90"/>
                  </a:lnTo>
                  <a:lnTo>
                    <a:pt x="95" y="92"/>
                  </a:lnTo>
                  <a:lnTo>
                    <a:pt x="94" y="92"/>
                  </a:lnTo>
                  <a:lnTo>
                    <a:pt x="94" y="93"/>
                  </a:lnTo>
                  <a:lnTo>
                    <a:pt x="94" y="94"/>
                  </a:lnTo>
                  <a:lnTo>
                    <a:pt x="94" y="96"/>
                  </a:lnTo>
                  <a:lnTo>
                    <a:pt x="95" y="94"/>
                  </a:lnTo>
                  <a:lnTo>
                    <a:pt x="95" y="96"/>
                  </a:lnTo>
                  <a:lnTo>
                    <a:pt x="95" y="97"/>
                  </a:lnTo>
                  <a:lnTo>
                    <a:pt x="97" y="97"/>
                  </a:lnTo>
                  <a:lnTo>
                    <a:pt x="97" y="98"/>
                  </a:lnTo>
                  <a:lnTo>
                    <a:pt x="97" y="99"/>
                  </a:lnTo>
                  <a:lnTo>
                    <a:pt x="97" y="101"/>
                  </a:lnTo>
                  <a:lnTo>
                    <a:pt x="97" y="101"/>
                  </a:lnTo>
                  <a:lnTo>
                    <a:pt x="97" y="102"/>
                  </a:lnTo>
                  <a:lnTo>
                    <a:pt x="97" y="103"/>
                  </a:lnTo>
                  <a:lnTo>
                    <a:pt x="97" y="105"/>
                  </a:lnTo>
                  <a:lnTo>
                    <a:pt x="95" y="105"/>
                  </a:lnTo>
                  <a:lnTo>
                    <a:pt x="94" y="105"/>
                  </a:lnTo>
                  <a:lnTo>
                    <a:pt x="93" y="105"/>
                  </a:lnTo>
                  <a:lnTo>
                    <a:pt x="92" y="106"/>
                  </a:lnTo>
                  <a:lnTo>
                    <a:pt x="90" y="106"/>
                  </a:lnTo>
                  <a:lnTo>
                    <a:pt x="90" y="107"/>
                  </a:lnTo>
                  <a:lnTo>
                    <a:pt x="92" y="107"/>
                  </a:lnTo>
                  <a:lnTo>
                    <a:pt x="93" y="107"/>
                  </a:lnTo>
                  <a:lnTo>
                    <a:pt x="94" y="107"/>
                  </a:lnTo>
                  <a:lnTo>
                    <a:pt x="94" y="106"/>
                  </a:lnTo>
                  <a:lnTo>
                    <a:pt x="95" y="106"/>
                  </a:lnTo>
                  <a:lnTo>
                    <a:pt x="97" y="106"/>
                  </a:lnTo>
                  <a:lnTo>
                    <a:pt x="97" y="107"/>
                  </a:lnTo>
                  <a:lnTo>
                    <a:pt x="97" y="108"/>
                  </a:lnTo>
                  <a:lnTo>
                    <a:pt x="95" y="108"/>
                  </a:lnTo>
                  <a:lnTo>
                    <a:pt x="95" y="110"/>
                  </a:lnTo>
                  <a:lnTo>
                    <a:pt x="95" y="111"/>
                  </a:lnTo>
                  <a:lnTo>
                    <a:pt x="94" y="111"/>
                  </a:lnTo>
                  <a:lnTo>
                    <a:pt x="93" y="111"/>
                  </a:lnTo>
                  <a:lnTo>
                    <a:pt x="92" y="111"/>
                  </a:lnTo>
                  <a:lnTo>
                    <a:pt x="92" y="112"/>
                  </a:lnTo>
                  <a:lnTo>
                    <a:pt x="92" y="114"/>
                  </a:lnTo>
                  <a:lnTo>
                    <a:pt x="93" y="114"/>
                  </a:lnTo>
                  <a:lnTo>
                    <a:pt x="93" y="112"/>
                  </a:lnTo>
                  <a:lnTo>
                    <a:pt x="94" y="112"/>
                  </a:lnTo>
                  <a:lnTo>
                    <a:pt x="95" y="112"/>
                  </a:lnTo>
                  <a:lnTo>
                    <a:pt x="95" y="114"/>
                  </a:lnTo>
                  <a:lnTo>
                    <a:pt x="95" y="115"/>
                  </a:lnTo>
                  <a:lnTo>
                    <a:pt x="95" y="116"/>
                  </a:lnTo>
                  <a:lnTo>
                    <a:pt x="94" y="116"/>
                  </a:lnTo>
                  <a:lnTo>
                    <a:pt x="94" y="117"/>
                  </a:lnTo>
                  <a:lnTo>
                    <a:pt x="94" y="119"/>
                  </a:lnTo>
                  <a:lnTo>
                    <a:pt x="93" y="119"/>
                  </a:lnTo>
                  <a:lnTo>
                    <a:pt x="92" y="119"/>
                  </a:lnTo>
                  <a:lnTo>
                    <a:pt x="92" y="120"/>
                  </a:lnTo>
                  <a:lnTo>
                    <a:pt x="90" y="120"/>
                  </a:lnTo>
                  <a:lnTo>
                    <a:pt x="90" y="119"/>
                  </a:lnTo>
                  <a:lnTo>
                    <a:pt x="89" y="119"/>
                  </a:lnTo>
                  <a:lnTo>
                    <a:pt x="88" y="119"/>
                  </a:lnTo>
                  <a:lnTo>
                    <a:pt x="86" y="119"/>
                  </a:lnTo>
                  <a:lnTo>
                    <a:pt x="86" y="120"/>
                  </a:lnTo>
                  <a:lnTo>
                    <a:pt x="86" y="121"/>
                  </a:lnTo>
                  <a:lnTo>
                    <a:pt x="85" y="121"/>
                  </a:lnTo>
                  <a:lnTo>
                    <a:pt x="85" y="123"/>
                  </a:lnTo>
                  <a:lnTo>
                    <a:pt x="86" y="123"/>
                  </a:lnTo>
                  <a:lnTo>
                    <a:pt x="86" y="121"/>
                  </a:lnTo>
                  <a:lnTo>
                    <a:pt x="88" y="121"/>
                  </a:lnTo>
                  <a:lnTo>
                    <a:pt x="89" y="121"/>
                  </a:lnTo>
                  <a:lnTo>
                    <a:pt x="89" y="123"/>
                  </a:lnTo>
                  <a:lnTo>
                    <a:pt x="88" y="123"/>
                  </a:lnTo>
                  <a:lnTo>
                    <a:pt x="88" y="124"/>
                  </a:lnTo>
                  <a:lnTo>
                    <a:pt x="86" y="124"/>
                  </a:lnTo>
                  <a:lnTo>
                    <a:pt x="85" y="124"/>
                  </a:lnTo>
                  <a:lnTo>
                    <a:pt x="84" y="124"/>
                  </a:lnTo>
                  <a:lnTo>
                    <a:pt x="84" y="125"/>
                  </a:lnTo>
                  <a:lnTo>
                    <a:pt x="83" y="125"/>
                  </a:lnTo>
                  <a:lnTo>
                    <a:pt x="83" y="126"/>
                  </a:lnTo>
                  <a:lnTo>
                    <a:pt x="81" y="126"/>
                  </a:lnTo>
                  <a:lnTo>
                    <a:pt x="80" y="126"/>
                  </a:lnTo>
                  <a:lnTo>
                    <a:pt x="80" y="128"/>
                  </a:lnTo>
                  <a:lnTo>
                    <a:pt x="80" y="128"/>
                  </a:lnTo>
                  <a:lnTo>
                    <a:pt x="79" y="128"/>
                  </a:lnTo>
                  <a:lnTo>
                    <a:pt x="79" y="129"/>
                  </a:lnTo>
                  <a:lnTo>
                    <a:pt x="77" y="129"/>
                  </a:lnTo>
                  <a:lnTo>
                    <a:pt x="77" y="128"/>
                  </a:lnTo>
                  <a:lnTo>
                    <a:pt x="76" y="128"/>
                  </a:lnTo>
                  <a:lnTo>
                    <a:pt x="75" y="128"/>
                  </a:lnTo>
                  <a:lnTo>
                    <a:pt x="75" y="126"/>
                  </a:lnTo>
                  <a:lnTo>
                    <a:pt x="74" y="126"/>
                  </a:lnTo>
                  <a:lnTo>
                    <a:pt x="72" y="126"/>
                  </a:lnTo>
                  <a:lnTo>
                    <a:pt x="71" y="126"/>
                  </a:lnTo>
                  <a:lnTo>
                    <a:pt x="71" y="125"/>
                  </a:lnTo>
                  <a:lnTo>
                    <a:pt x="70" y="125"/>
                  </a:lnTo>
                  <a:lnTo>
                    <a:pt x="68" y="125"/>
                  </a:lnTo>
                  <a:lnTo>
                    <a:pt x="68" y="126"/>
                  </a:lnTo>
                  <a:lnTo>
                    <a:pt x="67" y="126"/>
                  </a:lnTo>
                  <a:lnTo>
                    <a:pt x="67" y="125"/>
                  </a:lnTo>
                  <a:lnTo>
                    <a:pt x="66" y="125"/>
                  </a:lnTo>
                  <a:lnTo>
                    <a:pt x="66" y="124"/>
                  </a:lnTo>
                  <a:lnTo>
                    <a:pt x="64" y="124"/>
                  </a:lnTo>
                  <a:lnTo>
                    <a:pt x="64" y="123"/>
                  </a:lnTo>
                  <a:lnTo>
                    <a:pt x="64" y="121"/>
                  </a:lnTo>
                  <a:lnTo>
                    <a:pt x="63" y="121"/>
                  </a:lnTo>
                  <a:lnTo>
                    <a:pt x="63" y="120"/>
                  </a:lnTo>
                  <a:lnTo>
                    <a:pt x="62" y="120"/>
                  </a:lnTo>
                  <a:lnTo>
                    <a:pt x="61" y="120"/>
                  </a:lnTo>
                  <a:lnTo>
                    <a:pt x="61" y="121"/>
                  </a:lnTo>
                  <a:lnTo>
                    <a:pt x="62" y="121"/>
                  </a:lnTo>
                  <a:lnTo>
                    <a:pt x="63" y="121"/>
                  </a:lnTo>
                  <a:lnTo>
                    <a:pt x="63" y="123"/>
                  </a:lnTo>
                  <a:lnTo>
                    <a:pt x="63" y="124"/>
                  </a:lnTo>
                  <a:lnTo>
                    <a:pt x="63" y="125"/>
                  </a:lnTo>
                  <a:lnTo>
                    <a:pt x="64" y="125"/>
                  </a:lnTo>
                  <a:lnTo>
                    <a:pt x="64" y="126"/>
                  </a:lnTo>
                  <a:lnTo>
                    <a:pt x="64" y="128"/>
                  </a:lnTo>
                  <a:lnTo>
                    <a:pt x="64" y="129"/>
                  </a:lnTo>
                  <a:lnTo>
                    <a:pt x="66" y="129"/>
                  </a:lnTo>
                  <a:lnTo>
                    <a:pt x="66" y="130"/>
                  </a:lnTo>
                  <a:lnTo>
                    <a:pt x="66" y="132"/>
                  </a:lnTo>
                  <a:lnTo>
                    <a:pt x="67" y="132"/>
                  </a:lnTo>
                  <a:lnTo>
                    <a:pt x="68" y="132"/>
                  </a:lnTo>
                  <a:lnTo>
                    <a:pt x="68" y="132"/>
                  </a:lnTo>
                  <a:lnTo>
                    <a:pt x="67" y="132"/>
                  </a:lnTo>
                  <a:lnTo>
                    <a:pt x="67" y="133"/>
                  </a:lnTo>
                  <a:lnTo>
                    <a:pt x="66" y="134"/>
                  </a:lnTo>
                  <a:lnTo>
                    <a:pt x="66" y="136"/>
                  </a:lnTo>
                  <a:lnTo>
                    <a:pt x="64" y="136"/>
                  </a:lnTo>
                  <a:lnTo>
                    <a:pt x="64" y="137"/>
                  </a:lnTo>
                  <a:lnTo>
                    <a:pt x="63" y="137"/>
                  </a:lnTo>
                  <a:lnTo>
                    <a:pt x="63" y="138"/>
                  </a:lnTo>
                  <a:lnTo>
                    <a:pt x="62" y="138"/>
                  </a:lnTo>
                  <a:lnTo>
                    <a:pt x="62" y="139"/>
                  </a:lnTo>
                  <a:lnTo>
                    <a:pt x="61" y="139"/>
                  </a:lnTo>
                  <a:lnTo>
                    <a:pt x="61" y="141"/>
                  </a:lnTo>
                  <a:lnTo>
                    <a:pt x="59" y="141"/>
                  </a:lnTo>
                  <a:lnTo>
                    <a:pt x="59" y="142"/>
                  </a:lnTo>
                  <a:lnTo>
                    <a:pt x="58" y="142"/>
                  </a:lnTo>
                  <a:lnTo>
                    <a:pt x="58" y="143"/>
                  </a:lnTo>
                  <a:lnTo>
                    <a:pt x="57" y="143"/>
                  </a:lnTo>
                  <a:lnTo>
                    <a:pt x="55" y="143"/>
                  </a:lnTo>
                  <a:lnTo>
                    <a:pt x="54" y="143"/>
                  </a:lnTo>
                  <a:lnTo>
                    <a:pt x="54" y="142"/>
                  </a:lnTo>
                  <a:lnTo>
                    <a:pt x="53" y="142"/>
                  </a:lnTo>
                  <a:lnTo>
                    <a:pt x="53" y="141"/>
                  </a:lnTo>
                  <a:lnTo>
                    <a:pt x="52" y="141"/>
                  </a:lnTo>
                  <a:lnTo>
                    <a:pt x="52" y="142"/>
                  </a:lnTo>
                  <a:lnTo>
                    <a:pt x="50" y="142"/>
                  </a:lnTo>
                  <a:lnTo>
                    <a:pt x="50" y="141"/>
                  </a:lnTo>
                  <a:lnTo>
                    <a:pt x="50" y="139"/>
                  </a:lnTo>
                  <a:lnTo>
                    <a:pt x="50" y="138"/>
                  </a:lnTo>
                  <a:lnTo>
                    <a:pt x="52" y="138"/>
                  </a:lnTo>
                  <a:lnTo>
                    <a:pt x="52" y="137"/>
                  </a:lnTo>
                  <a:lnTo>
                    <a:pt x="50" y="137"/>
                  </a:lnTo>
                  <a:lnTo>
                    <a:pt x="49" y="137"/>
                  </a:lnTo>
                  <a:lnTo>
                    <a:pt x="49" y="138"/>
                  </a:lnTo>
                  <a:lnTo>
                    <a:pt x="49" y="139"/>
                  </a:lnTo>
                  <a:lnTo>
                    <a:pt x="49" y="139"/>
                  </a:lnTo>
                  <a:lnTo>
                    <a:pt x="48" y="139"/>
                  </a:lnTo>
                  <a:lnTo>
                    <a:pt x="48" y="138"/>
                  </a:lnTo>
                  <a:lnTo>
                    <a:pt x="48" y="137"/>
                  </a:lnTo>
                  <a:lnTo>
                    <a:pt x="46" y="137"/>
                  </a:lnTo>
                  <a:lnTo>
                    <a:pt x="46" y="136"/>
                  </a:lnTo>
                  <a:lnTo>
                    <a:pt x="46" y="134"/>
                  </a:lnTo>
                  <a:lnTo>
                    <a:pt x="46" y="133"/>
                  </a:lnTo>
                  <a:lnTo>
                    <a:pt x="46" y="132"/>
                  </a:lnTo>
                  <a:lnTo>
                    <a:pt x="46" y="132"/>
                  </a:lnTo>
                  <a:lnTo>
                    <a:pt x="46" y="130"/>
                  </a:lnTo>
                  <a:lnTo>
                    <a:pt x="46" y="129"/>
                  </a:lnTo>
                  <a:lnTo>
                    <a:pt x="46" y="128"/>
                  </a:lnTo>
                  <a:lnTo>
                    <a:pt x="46" y="126"/>
                  </a:lnTo>
                  <a:lnTo>
                    <a:pt x="45" y="126"/>
                  </a:lnTo>
                  <a:lnTo>
                    <a:pt x="45" y="125"/>
                  </a:lnTo>
                  <a:lnTo>
                    <a:pt x="44" y="125"/>
                  </a:lnTo>
                  <a:lnTo>
                    <a:pt x="44" y="124"/>
                  </a:lnTo>
                  <a:lnTo>
                    <a:pt x="43" y="124"/>
                  </a:lnTo>
                  <a:lnTo>
                    <a:pt x="43" y="123"/>
                  </a:lnTo>
                  <a:lnTo>
                    <a:pt x="43" y="121"/>
                  </a:lnTo>
                  <a:lnTo>
                    <a:pt x="43" y="120"/>
                  </a:lnTo>
                  <a:lnTo>
                    <a:pt x="43" y="119"/>
                  </a:lnTo>
                  <a:lnTo>
                    <a:pt x="43" y="117"/>
                  </a:lnTo>
                  <a:lnTo>
                    <a:pt x="43" y="116"/>
                  </a:lnTo>
                  <a:lnTo>
                    <a:pt x="41" y="116"/>
                  </a:lnTo>
                  <a:lnTo>
                    <a:pt x="41" y="115"/>
                  </a:lnTo>
                  <a:lnTo>
                    <a:pt x="40" y="115"/>
                  </a:lnTo>
                  <a:lnTo>
                    <a:pt x="40" y="114"/>
                  </a:lnTo>
                  <a:lnTo>
                    <a:pt x="40" y="112"/>
                  </a:lnTo>
                  <a:lnTo>
                    <a:pt x="40" y="111"/>
                  </a:lnTo>
                  <a:lnTo>
                    <a:pt x="39" y="111"/>
                  </a:lnTo>
                  <a:lnTo>
                    <a:pt x="37" y="111"/>
                  </a:lnTo>
                  <a:lnTo>
                    <a:pt x="37" y="110"/>
                  </a:lnTo>
                  <a:lnTo>
                    <a:pt x="36" y="110"/>
                  </a:lnTo>
                  <a:lnTo>
                    <a:pt x="36" y="108"/>
                  </a:lnTo>
                  <a:lnTo>
                    <a:pt x="36" y="107"/>
                  </a:lnTo>
                  <a:lnTo>
                    <a:pt x="36" y="106"/>
                  </a:lnTo>
                  <a:lnTo>
                    <a:pt x="35" y="106"/>
                  </a:lnTo>
                  <a:lnTo>
                    <a:pt x="35" y="105"/>
                  </a:lnTo>
                  <a:lnTo>
                    <a:pt x="34" y="105"/>
                  </a:lnTo>
                  <a:lnTo>
                    <a:pt x="34" y="103"/>
                  </a:lnTo>
                  <a:lnTo>
                    <a:pt x="32" y="103"/>
                  </a:lnTo>
                  <a:lnTo>
                    <a:pt x="32" y="102"/>
                  </a:lnTo>
                  <a:lnTo>
                    <a:pt x="32" y="101"/>
                  </a:lnTo>
                  <a:lnTo>
                    <a:pt x="32" y="101"/>
                  </a:lnTo>
                  <a:lnTo>
                    <a:pt x="31" y="101"/>
                  </a:lnTo>
                  <a:lnTo>
                    <a:pt x="31" y="99"/>
                  </a:lnTo>
                  <a:lnTo>
                    <a:pt x="32" y="99"/>
                  </a:lnTo>
                  <a:lnTo>
                    <a:pt x="32" y="98"/>
                  </a:lnTo>
                  <a:lnTo>
                    <a:pt x="31" y="98"/>
                  </a:lnTo>
                  <a:lnTo>
                    <a:pt x="31" y="97"/>
                  </a:lnTo>
                  <a:lnTo>
                    <a:pt x="31" y="96"/>
                  </a:lnTo>
                  <a:lnTo>
                    <a:pt x="30" y="94"/>
                  </a:lnTo>
                  <a:lnTo>
                    <a:pt x="30" y="93"/>
                  </a:lnTo>
                  <a:lnTo>
                    <a:pt x="30" y="92"/>
                  </a:lnTo>
                  <a:lnTo>
                    <a:pt x="28" y="92"/>
                  </a:lnTo>
                  <a:lnTo>
                    <a:pt x="27" y="92"/>
                  </a:lnTo>
                  <a:lnTo>
                    <a:pt x="26" y="92"/>
                  </a:lnTo>
                  <a:lnTo>
                    <a:pt x="26" y="90"/>
                  </a:lnTo>
                  <a:lnTo>
                    <a:pt x="25" y="90"/>
                  </a:lnTo>
                  <a:lnTo>
                    <a:pt x="25" y="92"/>
                  </a:lnTo>
                  <a:lnTo>
                    <a:pt x="25" y="93"/>
                  </a:lnTo>
                  <a:lnTo>
                    <a:pt x="23" y="93"/>
                  </a:lnTo>
                  <a:lnTo>
                    <a:pt x="23" y="92"/>
                  </a:lnTo>
                  <a:lnTo>
                    <a:pt x="23" y="90"/>
                  </a:lnTo>
                  <a:lnTo>
                    <a:pt x="23" y="89"/>
                  </a:lnTo>
                  <a:lnTo>
                    <a:pt x="22" y="89"/>
                  </a:lnTo>
                  <a:lnTo>
                    <a:pt x="22" y="88"/>
                  </a:lnTo>
                  <a:lnTo>
                    <a:pt x="22" y="87"/>
                  </a:lnTo>
                  <a:lnTo>
                    <a:pt x="22" y="85"/>
                  </a:lnTo>
                  <a:lnTo>
                    <a:pt x="21" y="85"/>
                  </a:lnTo>
                  <a:lnTo>
                    <a:pt x="19" y="85"/>
                  </a:lnTo>
                  <a:lnTo>
                    <a:pt x="19" y="84"/>
                  </a:lnTo>
                  <a:lnTo>
                    <a:pt x="21" y="84"/>
                  </a:lnTo>
                  <a:lnTo>
                    <a:pt x="21" y="83"/>
                  </a:lnTo>
                  <a:lnTo>
                    <a:pt x="19" y="83"/>
                  </a:lnTo>
                  <a:lnTo>
                    <a:pt x="18" y="83"/>
                  </a:lnTo>
                  <a:lnTo>
                    <a:pt x="18" y="84"/>
                  </a:lnTo>
                  <a:lnTo>
                    <a:pt x="18" y="84"/>
                  </a:lnTo>
                  <a:lnTo>
                    <a:pt x="18" y="85"/>
                  </a:lnTo>
                  <a:lnTo>
                    <a:pt x="18" y="87"/>
                  </a:lnTo>
                  <a:lnTo>
                    <a:pt x="17" y="87"/>
                  </a:lnTo>
                  <a:lnTo>
                    <a:pt x="17" y="88"/>
                  </a:lnTo>
                  <a:lnTo>
                    <a:pt x="16" y="88"/>
                  </a:lnTo>
                  <a:lnTo>
                    <a:pt x="16" y="87"/>
                  </a:lnTo>
                  <a:lnTo>
                    <a:pt x="17" y="87"/>
                  </a:lnTo>
                  <a:lnTo>
                    <a:pt x="17" y="85"/>
                  </a:lnTo>
                  <a:lnTo>
                    <a:pt x="17" y="84"/>
                  </a:lnTo>
                  <a:lnTo>
                    <a:pt x="16" y="84"/>
                  </a:lnTo>
                  <a:lnTo>
                    <a:pt x="14" y="84"/>
                  </a:lnTo>
                  <a:lnTo>
                    <a:pt x="13" y="84"/>
                  </a:lnTo>
                  <a:lnTo>
                    <a:pt x="12" y="84"/>
                  </a:lnTo>
                  <a:lnTo>
                    <a:pt x="12" y="83"/>
                  </a:lnTo>
                  <a:lnTo>
                    <a:pt x="12" y="81"/>
                  </a:lnTo>
                  <a:lnTo>
                    <a:pt x="12" y="80"/>
                  </a:lnTo>
                  <a:lnTo>
                    <a:pt x="10" y="80"/>
                  </a:lnTo>
                  <a:lnTo>
                    <a:pt x="10" y="79"/>
                  </a:lnTo>
                  <a:lnTo>
                    <a:pt x="12" y="79"/>
                  </a:lnTo>
                  <a:lnTo>
                    <a:pt x="12" y="78"/>
                  </a:lnTo>
                  <a:lnTo>
                    <a:pt x="10" y="76"/>
                  </a:lnTo>
                  <a:lnTo>
                    <a:pt x="10" y="75"/>
                  </a:lnTo>
                  <a:lnTo>
                    <a:pt x="10" y="74"/>
                  </a:lnTo>
                  <a:lnTo>
                    <a:pt x="10" y="72"/>
                  </a:lnTo>
                  <a:lnTo>
                    <a:pt x="10" y="71"/>
                  </a:lnTo>
                  <a:lnTo>
                    <a:pt x="9" y="71"/>
                  </a:lnTo>
                  <a:lnTo>
                    <a:pt x="9" y="7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7" y="70"/>
                  </a:lnTo>
                  <a:lnTo>
                    <a:pt x="7" y="69"/>
                  </a:lnTo>
                  <a:lnTo>
                    <a:pt x="5" y="69"/>
                  </a:lnTo>
                  <a:lnTo>
                    <a:pt x="5" y="67"/>
                  </a:lnTo>
                  <a:lnTo>
                    <a:pt x="4" y="67"/>
                  </a:lnTo>
                  <a:lnTo>
                    <a:pt x="4" y="66"/>
                  </a:lnTo>
                  <a:lnTo>
                    <a:pt x="4" y="65"/>
                  </a:lnTo>
                  <a:lnTo>
                    <a:pt x="3" y="65"/>
                  </a:lnTo>
                  <a:lnTo>
                    <a:pt x="3" y="63"/>
                  </a:lnTo>
                  <a:lnTo>
                    <a:pt x="1" y="63"/>
                  </a:lnTo>
                  <a:lnTo>
                    <a:pt x="1" y="62"/>
                  </a:lnTo>
                  <a:lnTo>
                    <a:pt x="1" y="61"/>
                  </a:lnTo>
                  <a:lnTo>
                    <a:pt x="1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1" y="54"/>
                  </a:lnTo>
                  <a:lnTo>
                    <a:pt x="1" y="53"/>
                  </a:lnTo>
                  <a:lnTo>
                    <a:pt x="1" y="52"/>
                  </a:lnTo>
                  <a:lnTo>
                    <a:pt x="3" y="52"/>
                  </a:lnTo>
                  <a:lnTo>
                    <a:pt x="3" y="50"/>
                  </a:lnTo>
                  <a:lnTo>
                    <a:pt x="4" y="50"/>
                  </a:lnTo>
                  <a:lnTo>
                    <a:pt x="4" y="49"/>
                  </a:lnTo>
                  <a:lnTo>
                    <a:pt x="4" y="48"/>
                  </a:lnTo>
                  <a:lnTo>
                    <a:pt x="4" y="47"/>
                  </a:lnTo>
                  <a:lnTo>
                    <a:pt x="5" y="47"/>
                  </a:lnTo>
                  <a:lnTo>
                    <a:pt x="5" y="45"/>
                  </a:lnTo>
                  <a:lnTo>
                    <a:pt x="5" y="44"/>
                  </a:lnTo>
                  <a:lnTo>
                    <a:pt x="7" y="44"/>
                  </a:lnTo>
                  <a:lnTo>
                    <a:pt x="7" y="43"/>
                  </a:lnTo>
                  <a:lnTo>
                    <a:pt x="8" y="43"/>
                  </a:lnTo>
                  <a:lnTo>
                    <a:pt x="8" y="41"/>
                  </a:lnTo>
                  <a:lnTo>
                    <a:pt x="9" y="41"/>
                  </a:lnTo>
                  <a:lnTo>
                    <a:pt x="10" y="41"/>
                  </a:lnTo>
                  <a:lnTo>
                    <a:pt x="10" y="40"/>
                  </a:lnTo>
                  <a:lnTo>
                    <a:pt x="12" y="40"/>
                  </a:lnTo>
                  <a:lnTo>
                    <a:pt x="13" y="40"/>
                  </a:lnTo>
                  <a:lnTo>
                    <a:pt x="13" y="41"/>
                  </a:lnTo>
                  <a:lnTo>
                    <a:pt x="14" y="41"/>
                  </a:lnTo>
                  <a:lnTo>
                    <a:pt x="16" y="41"/>
                  </a:lnTo>
                  <a:lnTo>
                    <a:pt x="16" y="43"/>
                  </a:lnTo>
                  <a:lnTo>
                    <a:pt x="17" y="43"/>
                  </a:lnTo>
                  <a:lnTo>
                    <a:pt x="17" y="44"/>
                  </a:lnTo>
                  <a:lnTo>
                    <a:pt x="17" y="45"/>
                  </a:lnTo>
                  <a:lnTo>
                    <a:pt x="18" y="45"/>
                  </a:lnTo>
                  <a:lnTo>
                    <a:pt x="18" y="47"/>
                  </a:lnTo>
                  <a:lnTo>
                    <a:pt x="18" y="48"/>
                  </a:lnTo>
                  <a:lnTo>
                    <a:pt x="18" y="49"/>
                  </a:lnTo>
                  <a:lnTo>
                    <a:pt x="18" y="50"/>
                  </a:lnTo>
                  <a:lnTo>
                    <a:pt x="18" y="50"/>
                  </a:lnTo>
                  <a:lnTo>
                    <a:pt x="18" y="52"/>
                  </a:lnTo>
                  <a:lnTo>
                    <a:pt x="18" y="53"/>
                  </a:lnTo>
                  <a:lnTo>
                    <a:pt x="19" y="53"/>
                  </a:lnTo>
                  <a:lnTo>
                    <a:pt x="21" y="53"/>
                  </a:lnTo>
                  <a:lnTo>
                    <a:pt x="21" y="54"/>
                  </a:lnTo>
                  <a:lnTo>
                    <a:pt x="21" y="56"/>
                  </a:lnTo>
                  <a:lnTo>
                    <a:pt x="21" y="57"/>
                  </a:lnTo>
                  <a:lnTo>
                    <a:pt x="19" y="57"/>
                  </a:lnTo>
                  <a:lnTo>
                    <a:pt x="19" y="58"/>
                  </a:lnTo>
                  <a:lnTo>
                    <a:pt x="21" y="58"/>
                  </a:lnTo>
                  <a:lnTo>
                    <a:pt x="22" y="58"/>
                  </a:lnTo>
                  <a:lnTo>
                    <a:pt x="23" y="58"/>
                  </a:lnTo>
                  <a:lnTo>
                    <a:pt x="23" y="60"/>
                  </a:lnTo>
                  <a:lnTo>
                    <a:pt x="23" y="61"/>
                  </a:lnTo>
                  <a:lnTo>
                    <a:pt x="22" y="61"/>
                  </a:lnTo>
                  <a:lnTo>
                    <a:pt x="22" y="62"/>
                  </a:lnTo>
                  <a:lnTo>
                    <a:pt x="22" y="63"/>
                  </a:lnTo>
                  <a:lnTo>
                    <a:pt x="23" y="63"/>
                  </a:lnTo>
                  <a:lnTo>
                    <a:pt x="25" y="63"/>
                  </a:lnTo>
                  <a:lnTo>
                    <a:pt x="26" y="63"/>
                  </a:lnTo>
                  <a:lnTo>
                    <a:pt x="26" y="65"/>
                  </a:lnTo>
                  <a:lnTo>
                    <a:pt x="27" y="65"/>
                  </a:lnTo>
                  <a:lnTo>
                    <a:pt x="28" y="65"/>
                  </a:lnTo>
                  <a:lnTo>
                    <a:pt x="28" y="66"/>
                  </a:lnTo>
                  <a:lnTo>
                    <a:pt x="30" y="66"/>
                  </a:lnTo>
                  <a:lnTo>
                    <a:pt x="28" y="65"/>
                  </a:lnTo>
                  <a:lnTo>
                    <a:pt x="30" y="65"/>
                  </a:lnTo>
                  <a:lnTo>
                    <a:pt x="31" y="65"/>
                  </a:lnTo>
                  <a:lnTo>
                    <a:pt x="31" y="63"/>
                  </a:lnTo>
                  <a:lnTo>
                    <a:pt x="30" y="63"/>
                  </a:lnTo>
                  <a:lnTo>
                    <a:pt x="30" y="62"/>
                  </a:lnTo>
                  <a:lnTo>
                    <a:pt x="28" y="62"/>
                  </a:lnTo>
                  <a:lnTo>
                    <a:pt x="28" y="61"/>
                  </a:lnTo>
                  <a:lnTo>
                    <a:pt x="30" y="61"/>
                  </a:lnTo>
                  <a:lnTo>
                    <a:pt x="31" y="61"/>
                  </a:lnTo>
                  <a:lnTo>
                    <a:pt x="31" y="62"/>
                  </a:lnTo>
                  <a:lnTo>
                    <a:pt x="32" y="62"/>
                  </a:lnTo>
                  <a:lnTo>
                    <a:pt x="32" y="63"/>
                  </a:lnTo>
                  <a:lnTo>
                    <a:pt x="32" y="65"/>
                  </a:lnTo>
                  <a:lnTo>
                    <a:pt x="34" y="65"/>
                  </a:lnTo>
                  <a:lnTo>
                    <a:pt x="34" y="63"/>
                  </a:lnTo>
                  <a:lnTo>
                    <a:pt x="34" y="62"/>
                  </a:lnTo>
                  <a:lnTo>
                    <a:pt x="35" y="62"/>
                  </a:lnTo>
                  <a:lnTo>
                    <a:pt x="35" y="61"/>
                  </a:lnTo>
                  <a:lnTo>
                    <a:pt x="34" y="61"/>
                  </a:lnTo>
                  <a:lnTo>
                    <a:pt x="34" y="60"/>
                  </a:lnTo>
                  <a:lnTo>
                    <a:pt x="35" y="60"/>
                  </a:lnTo>
                  <a:lnTo>
                    <a:pt x="36" y="60"/>
                  </a:lnTo>
                  <a:lnTo>
                    <a:pt x="36" y="61"/>
                  </a:lnTo>
                  <a:lnTo>
                    <a:pt x="36" y="62"/>
                  </a:lnTo>
                  <a:lnTo>
                    <a:pt x="36" y="63"/>
                  </a:lnTo>
                  <a:lnTo>
                    <a:pt x="37" y="62"/>
                  </a:lnTo>
                  <a:lnTo>
                    <a:pt x="39" y="62"/>
                  </a:lnTo>
                  <a:lnTo>
                    <a:pt x="39" y="61"/>
                  </a:lnTo>
                  <a:lnTo>
                    <a:pt x="40" y="61"/>
                  </a:lnTo>
                  <a:lnTo>
                    <a:pt x="40" y="60"/>
                  </a:lnTo>
                  <a:lnTo>
                    <a:pt x="39" y="60"/>
                  </a:lnTo>
                  <a:lnTo>
                    <a:pt x="39" y="58"/>
                  </a:lnTo>
                  <a:lnTo>
                    <a:pt x="39" y="57"/>
                  </a:lnTo>
                  <a:lnTo>
                    <a:pt x="40" y="57"/>
                  </a:lnTo>
                  <a:lnTo>
                    <a:pt x="41" y="57"/>
                  </a:lnTo>
                  <a:lnTo>
                    <a:pt x="43" y="57"/>
                  </a:lnTo>
                  <a:lnTo>
                    <a:pt x="43" y="56"/>
                  </a:lnTo>
                  <a:lnTo>
                    <a:pt x="44" y="56"/>
                  </a:lnTo>
                  <a:lnTo>
                    <a:pt x="44" y="57"/>
                  </a:lnTo>
                  <a:lnTo>
                    <a:pt x="45" y="57"/>
                  </a:lnTo>
                  <a:lnTo>
                    <a:pt x="45" y="56"/>
                  </a:lnTo>
                  <a:lnTo>
                    <a:pt x="44" y="56"/>
                  </a:lnTo>
                  <a:lnTo>
                    <a:pt x="44" y="54"/>
                  </a:lnTo>
                  <a:lnTo>
                    <a:pt x="44" y="53"/>
                  </a:lnTo>
                  <a:lnTo>
                    <a:pt x="44" y="52"/>
                  </a:lnTo>
                  <a:lnTo>
                    <a:pt x="43" y="52"/>
                  </a:lnTo>
                  <a:lnTo>
                    <a:pt x="43" y="50"/>
                  </a:lnTo>
                  <a:lnTo>
                    <a:pt x="43" y="49"/>
                  </a:lnTo>
                  <a:lnTo>
                    <a:pt x="44" y="49"/>
                  </a:lnTo>
                  <a:lnTo>
                    <a:pt x="44" y="48"/>
                  </a:lnTo>
                  <a:lnTo>
                    <a:pt x="44" y="47"/>
                  </a:lnTo>
                  <a:lnTo>
                    <a:pt x="43" y="47"/>
                  </a:lnTo>
                  <a:lnTo>
                    <a:pt x="43" y="45"/>
                  </a:lnTo>
                  <a:lnTo>
                    <a:pt x="44" y="45"/>
                  </a:lnTo>
                  <a:lnTo>
                    <a:pt x="44" y="44"/>
                  </a:lnTo>
                  <a:lnTo>
                    <a:pt x="43" y="44"/>
                  </a:lnTo>
                  <a:lnTo>
                    <a:pt x="41" y="44"/>
                  </a:lnTo>
                  <a:lnTo>
                    <a:pt x="41" y="43"/>
                  </a:lnTo>
                  <a:lnTo>
                    <a:pt x="43" y="43"/>
                  </a:lnTo>
                  <a:lnTo>
                    <a:pt x="43" y="41"/>
                  </a:lnTo>
                  <a:lnTo>
                    <a:pt x="41" y="41"/>
                  </a:lnTo>
                  <a:lnTo>
                    <a:pt x="41" y="43"/>
                  </a:lnTo>
                  <a:lnTo>
                    <a:pt x="40" y="43"/>
                  </a:lnTo>
                  <a:lnTo>
                    <a:pt x="40" y="44"/>
                  </a:lnTo>
                  <a:lnTo>
                    <a:pt x="39" y="44"/>
                  </a:lnTo>
                  <a:lnTo>
                    <a:pt x="37" y="44"/>
                  </a:lnTo>
                  <a:lnTo>
                    <a:pt x="37" y="43"/>
                  </a:lnTo>
                  <a:lnTo>
                    <a:pt x="39" y="43"/>
                  </a:lnTo>
                  <a:lnTo>
                    <a:pt x="39" y="41"/>
                  </a:lnTo>
                  <a:lnTo>
                    <a:pt x="37" y="41"/>
                  </a:lnTo>
                  <a:lnTo>
                    <a:pt x="37" y="40"/>
                  </a:lnTo>
                  <a:lnTo>
                    <a:pt x="37" y="39"/>
                  </a:lnTo>
                  <a:lnTo>
                    <a:pt x="39" y="39"/>
                  </a:lnTo>
                  <a:lnTo>
                    <a:pt x="39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6"/>
                  </a:lnTo>
                  <a:lnTo>
                    <a:pt x="41" y="36"/>
                  </a:lnTo>
                  <a:lnTo>
                    <a:pt x="41" y="35"/>
                  </a:lnTo>
                  <a:lnTo>
                    <a:pt x="43" y="35"/>
                  </a:lnTo>
                  <a:lnTo>
                    <a:pt x="44" y="35"/>
                  </a:lnTo>
                  <a:lnTo>
                    <a:pt x="44" y="36"/>
                  </a:lnTo>
                  <a:lnTo>
                    <a:pt x="44" y="38"/>
                  </a:lnTo>
                  <a:lnTo>
                    <a:pt x="45" y="38"/>
                  </a:lnTo>
                  <a:lnTo>
                    <a:pt x="45" y="38"/>
                  </a:lnTo>
                  <a:lnTo>
                    <a:pt x="45" y="39"/>
                  </a:lnTo>
                  <a:lnTo>
                    <a:pt x="46" y="39"/>
                  </a:lnTo>
                  <a:lnTo>
                    <a:pt x="46" y="40"/>
                  </a:lnTo>
                  <a:lnTo>
                    <a:pt x="48" y="40"/>
                  </a:lnTo>
                  <a:lnTo>
                    <a:pt x="49" y="40"/>
                  </a:lnTo>
                  <a:lnTo>
                    <a:pt x="49" y="40"/>
                  </a:lnTo>
                  <a:lnTo>
                    <a:pt x="49" y="39"/>
                  </a:lnTo>
                  <a:lnTo>
                    <a:pt x="49" y="39"/>
                  </a:lnTo>
                  <a:lnTo>
                    <a:pt x="48" y="39"/>
                  </a:lnTo>
                  <a:lnTo>
                    <a:pt x="48" y="38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46" y="36"/>
                  </a:lnTo>
                  <a:lnTo>
                    <a:pt x="45" y="36"/>
                  </a:lnTo>
                  <a:lnTo>
                    <a:pt x="45" y="35"/>
                  </a:lnTo>
                  <a:lnTo>
                    <a:pt x="45" y="34"/>
                  </a:lnTo>
                  <a:lnTo>
                    <a:pt x="45" y="32"/>
                  </a:lnTo>
                  <a:lnTo>
                    <a:pt x="44" y="32"/>
                  </a:lnTo>
                  <a:lnTo>
                    <a:pt x="44" y="31"/>
                  </a:lnTo>
                  <a:lnTo>
                    <a:pt x="44" y="30"/>
                  </a:lnTo>
                  <a:lnTo>
                    <a:pt x="43" y="30"/>
                  </a:lnTo>
                  <a:lnTo>
                    <a:pt x="41" y="30"/>
                  </a:lnTo>
                  <a:lnTo>
                    <a:pt x="41" y="31"/>
                  </a:lnTo>
                  <a:lnTo>
                    <a:pt x="43" y="31"/>
                  </a:lnTo>
                  <a:lnTo>
                    <a:pt x="43" y="32"/>
                  </a:lnTo>
                  <a:lnTo>
                    <a:pt x="43" y="34"/>
                  </a:lnTo>
                  <a:lnTo>
                    <a:pt x="41" y="34"/>
                  </a:lnTo>
                  <a:lnTo>
                    <a:pt x="41" y="32"/>
                  </a:lnTo>
                  <a:lnTo>
                    <a:pt x="40" y="32"/>
                  </a:lnTo>
                  <a:lnTo>
                    <a:pt x="39" y="32"/>
                  </a:lnTo>
                  <a:lnTo>
                    <a:pt x="39" y="34"/>
                  </a:lnTo>
                  <a:lnTo>
                    <a:pt x="39" y="35"/>
                  </a:lnTo>
                  <a:lnTo>
                    <a:pt x="37" y="35"/>
                  </a:lnTo>
                  <a:lnTo>
                    <a:pt x="36" y="35"/>
                  </a:lnTo>
                  <a:lnTo>
                    <a:pt x="35" y="35"/>
                  </a:lnTo>
                  <a:lnTo>
                    <a:pt x="34" y="35"/>
                  </a:lnTo>
                  <a:lnTo>
                    <a:pt x="32" y="35"/>
                  </a:lnTo>
                  <a:lnTo>
                    <a:pt x="32" y="34"/>
                  </a:lnTo>
                  <a:lnTo>
                    <a:pt x="31" y="34"/>
                  </a:lnTo>
                  <a:lnTo>
                    <a:pt x="31" y="32"/>
                  </a:lnTo>
                  <a:lnTo>
                    <a:pt x="31" y="31"/>
                  </a:lnTo>
                  <a:lnTo>
                    <a:pt x="30" y="31"/>
                  </a:lnTo>
                  <a:lnTo>
                    <a:pt x="30" y="30"/>
                  </a:lnTo>
                  <a:lnTo>
                    <a:pt x="28" y="30"/>
                  </a:lnTo>
                  <a:lnTo>
                    <a:pt x="28" y="29"/>
                  </a:lnTo>
                  <a:lnTo>
                    <a:pt x="27" y="29"/>
                  </a:lnTo>
                  <a:lnTo>
                    <a:pt x="27" y="27"/>
                  </a:lnTo>
                  <a:lnTo>
                    <a:pt x="28" y="27"/>
                  </a:lnTo>
                  <a:lnTo>
                    <a:pt x="28" y="26"/>
                  </a:lnTo>
                  <a:lnTo>
                    <a:pt x="27" y="26"/>
                  </a:lnTo>
                  <a:lnTo>
                    <a:pt x="27" y="25"/>
                  </a:lnTo>
                  <a:lnTo>
                    <a:pt x="26" y="25"/>
                  </a:lnTo>
                  <a:lnTo>
                    <a:pt x="26" y="23"/>
                  </a:lnTo>
                  <a:lnTo>
                    <a:pt x="25" y="23"/>
                  </a:lnTo>
                  <a:lnTo>
                    <a:pt x="25" y="22"/>
                  </a:lnTo>
                  <a:lnTo>
                    <a:pt x="25" y="21"/>
                  </a:lnTo>
                  <a:lnTo>
                    <a:pt x="25" y="20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27" y="18"/>
                  </a:lnTo>
                  <a:lnTo>
                    <a:pt x="28" y="18"/>
                  </a:lnTo>
                  <a:lnTo>
                    <a:pt x="30" y="18"/>
                  </a:lnTo>
                  <a:lnTo>
                    <a:pt x="30" y="17"/>
                  </a:lnTo>
                  <a:lnTo>
                    <a:pt x="30" y="16"/>
                  </a:lnTo>
                  <a:lnTo>
                    <a:pt x="31" y="16"/>
                  </a:lnTo>
                  <a:lnTo>
                    <a:pt x="32" y="16"/>
                  </a:lnTo>
                  <a:lnTo>
                    <a:pt x="34" y="16"/>
                  </a:lnTo>
                  <a:lnTo>
                    <a:pt x="34" y="17"/>
                  </a:lnTo>
                  <a:lnTo>
                    <a:pt x="35" y="17"/>
                  </a:lnTo>
                  <a:lnTo>
                    <a:pt x="35" y="16"/>
                  </a:lnTo>
                  <a:lnTo>
                    <a:pt x="36" y="16"/>
                  </a:lnTo>
                  <a:lnTo>
                    <a:pt x="36" y="17"/>
                  </a:lnTo>
                  <a:lnTo>
                    <a:pt x="36" y="18"/>
                  </a:lnTo>
                  <a:lnTo>
                    <a:pt x="36" y="20"/>
                  </a:lnTo>
                  <a:lnTo>
                    <a:pt x="37" y="20"/>
                  </a:lnTo>
                  <a:lnTo>
                    <a:pt x="37" y="21"/>
                  </a:lnTo>
                  <a:lnTo>
                    <a:pt x="37" y="22"/>
                  </a:lnTo>
                  <a:lnTo>
                    <a:pt x="37" y="23"/>
                  </a:lnTo>
                  <a:lnTo>
                    <a:pt x="39" y="23"/>
                  </a:lnTo>
                  <a:lnTo>
                    <a:pt x="39" y="25"/>
                  </a:lnTo>
                  <a:lnTo>
                    <a:pt x="40" y="25"/>
                  </a:lnTo>
                  <a:lnTo>
                    <a:pt x="40" y="26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1" y="26"/>
                  </a:lnTo>
                  <a:lnTo>
                    <a:pt x="41" y="25"/>
                  </a:lnTo>
                  <a:lnTo>
                    <a:pt x="40" y="25"/>
                  </a:lnTo>
                  <a:lnTo>
                    <a:pt x="40" y="23"/>
                  </a:lnTo>
                  <a:lnTo>
                    <a:pt x="39" y="23"/>
                  </a:lnTo>
                  <a:lnTo>
                    <a:pt x="39" y="22"/>
                  </a:lnTo>
                  <a:lnTo>
                    <a:pt x="40" y="22"/>
                  </a:lnTo>
                  <a:lnTo>
                    <a:pt x="40" y="21"/>
                  </a:lnTo>
                  <a:lnTo>
                    <a:pt x="40" y="20"/>
                  </a:lnTo>
                  <a:lnTo>
                    <a:pt x="41" y="20"/>
                  </a:lnTo>
                  <a:lnTo>
                    <a:pt x="41" y="18"/>
                  </a:lnTo>
                  <a:lnTo>
                    <a:pt x="41" y="17"/>
                  </a:lnTo>
                  <a:lnTo>
                    <a:pt x="40" y="17"/>
                  </a:lnTo>
                  <a:lnTo>
                    <a:pt x="39" y="17"/>
                  </a:lnTo>
                  <a:lnTo>
                    <a:pt x="39" y="16"/>
                  </a:lnTo>
                  <a:lnTo>
                    <a:pt x="37" y="16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6" y="13"/>
                  </a:lnTo>
                  <a:lnTo>
                    <a:pt x="36" y="12"/>
                  </a:lnTo>
                  <a:lnTo>
                    <a:pt x="35" y="12"/>
                  </a:lnTo>
                  <a:lnTo>
                    <a:pt x="34" y="12"/>
                  </a:lnTo>
                  <a:lnTo>
                    <a:pt x="34" y="11"/>
                  </a:lnTo>
                  <a:lnTo>
                    <a:pt x="35" y="11"/>
                  </a:lnTo>
                  <a:lnTo>
                    <a:pt x="35" y="9"/>
                  </a:lnTo>
                  <a:lnTo>
                    <a:pt x="34" y="9"/>
                  </a:lnTo>
                  <a:lnTo>
                    <a:pt x="34" y="8"/>
                  </a:lnTo>
                  <a:lnTo>
                    <a:pt x="35" y="8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6" y="7"/>
                  </a:lnTo>
                  <a:lnTo>
                    <a:pt x="36" y="5"/>
                  </a:lnTo>
                  <a:lnTo>
                    <a:pt x="37" y="5"/>
                  </a:lnTo>
                  <a:lnTo>
                    <a:pt x="37" y="4"/>
                  </a:lnTo>
                  <a:lnTo>
                    <a:pt x="39" y="4"/>
                  </a:lnTo>
                  <a:lnTo>
                    <a:pt x="39" y="5"/>
                  </a:lnTo>
                  <a:lnTo>
                    <a:pt x="40" y="5"/>
                  </a:lnTo>
                  <a:lnTo>
                    <a:pt x="41" y="5"/>
                  </a:lnTo>
                  <a:lnTo>
                    <a:pt x="41" y="4"/>
                  </a:lnTo>
                  <a:lnTo>
                    <a:pt x="43" y="4"/>
                  </a:lnTo>
                  <a:lnTo>
                    <a:pt x="44" y="4"/>
                  </a:lnTo>
                  <a:lnTo>
                    <a:pt x="45" y="4"/>
                  </a:lnTo>
                  <a:lnTo>
                    <a:pt x="45" y="5"/>
                  </a:lnTo>
                  <a:lnTo>
                    <a:pt x="45" y="7"/>
                  </a:lnTo>
                  <a:lnTo>
                    <a:pt x="46" y="7"/>
                  </a:lnTo>
                  <a:lnTo>
                    <a:pt x="46" y="7"/>
                  </a:lnTo>
                  <a:lnTo>
                    <a:pt x="48" y="7"/>
                  </a:lnTo>
                  <a:lnTo>
                    <a:pt x="49" y="7"/>
                  </a:lnTo>
                  <a:lnTo>
                    <a:pt x="49" y="8"/>
                  </a:lnTo>
                  <a:lnTo>
                    <a:pt x="49" y="8"/>
                  </a:lnTo>
                  <a:lnTo>
                    <a:pt x="50" y="8"/>
                  </a:lnTo>
                  <a:lnTo>
                    <a:pt x="50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0" y="7"/>
                  </a:lnTo>
                  <a:lnTo>
                    <a:pt x="49" y="7"/>
                  </a:lnTo>
                  <a:lnTo>
                    <a:pt x="49" y="7"/>
                  </a:lnTo>
                  <a:lnTo>
                    <a:pt x="48" y="7"/>
                  </a:lnTo>
                  <a:lnTo>
                    <a:pt x="48" y="5"/>
                  </a:lnTo>
                  <a:lnTo>
                    <a:pt x="48" y="4"/>
                  </a:lnTo>
                  <a:lnTo>
                    <a:pt x="46" y="4"/>
                  </a:lnTo>
                  <a:lnTo>
                    <a:pt x="46" y="3"/>
                  </a:lnTo>
                  <a:lnTo>
                    <a:pt x="48" y="3"/>
                  </a:lnTo>
                  <a:lnTo>
                    <a:pt x="48" y="2"/>
                  </a:lnTo>
                  <a:lnTo>
                    <a:pt x="49" y="2"/>
                  </a:lnTo>
                  <a:lnTo>
                    <a:pt x="49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91" name="Freeform 35627">
              <a:extLst>
                <a:ext uri="{FF2B5EF4-FFF2-40B4-BE49-F238E27FC236}">
                  <a16:creationId xmlns:a16="http://schemas.microsoft.com/office/drawing/2014/main" id="{B298501E-75DF-4C17-1494-272525594C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239" y="2251075"/>
              <a:ext cx="60325" cy="71438"/>
            </a:xfrm>
            <a:custGeom>
              <a:avLst/>
              <a:gdLst>
                <a:gd name="T0" fmla="*/ 25 w 38"/>
                <a:gd name="T1" fmla="*/ 0 h 45"/>
                <a:gd name="T2" fmla="*/ 28 w 38"/>
                <a:gd name="T3" fmla="*/ 1 h 45"/>
                <a:gd name="T4" fmla="*/ 30 w 38"/>
                <a:gd name="T5" fmla="*/ 3 h 45"/>
                <a:gd name="T6" fmla="*/ 32 w 38"/>
                <a:gd name="T7" fmla="*/ 5 h 45"/>
                <a:gd name="T8" fmla="*/ 33 w 38"/>
                <a:gd name="T9" fmla="*/ 8 h 45"/>
                <a:gd name="T10" fmla="*/ 34 w 38"/>
                <a:gd name="T11" fmla="*/ 10 h 45"/>
                <a:gd name="T12" fmla="*/ 37 w 38"/>
                <a:gd name="T13" fmla="*/ 12 h 45"/>
                <a:gd name="T14" fmla="*/ 38 w 38"/>
                <a:gd name="T15" fmla="*/ 13 h 45"/>
                <a:gd name="T16" fmla="*/ 38 w 38"/>
                <a:gd name="T17" fmla="*/ 17 h 45"/>
                <a:gd name="T18" fmla="*/ 37 w 38"/>
                <a:gd name="T19" fmla="*/ 19 h 45"/>
                <a:gd name="T20" fmla="*/ 36 w 38"/>
                <a:gd name="T21" fmla="*/ 22 h 45"/>
                <a:gd name="T22" fmla="*/ 36 w 38"/>
                <a:gd name="T23" fmla="*/ 26 h 45"/>
                <a:gd name="T24" fmla="*/ 33 w 38"/>
                <a:gd name="T25" fmla="*/ 28 h 45"/>
                <a:gd name="T26" fmla="*/ 32 w 38"/>
                <a:gd name="T27" fmla="*/ 31 h 45"/>
                <a:gd name="T28" fmla="*/ 30 w 38"/>
                <a:gd name="T29" fmla="*/ 34 h 45"/>
                <a:gd name="T30" fmla="*/ 29 w 38"/>
                <a:gd name="T31" fmla="*/ 36 h 45"/>
                <a:gd name="T32" fmla="*/ 27 w 38"/>
                <a:gd name="T33" fmla="*/ 37 h 45"/>
                <a:gd name="T34" fmla="*/ 25 w 38"/>
                <a:gd name="T35" fmla="*/ 40 h 45"/>
                <a:gd name="T36" fmla="*/ 24 w 38"/>
                <a:gd name="T37" fmla="*/ 43 h 45"/>
                <a:gd name="T38" fmla="*/ 21 w 38"/>
                <a:gd name="T39" fmla="*/ 43 h 45"/>
                <a:gd name="T40" fmla="*/ 19 w 38"/>
                <a:gd name="T41" fmla="*/ 44 h 45"/>
                <a:gd name="T42" fmla="*/ 18 w 38"/>
                <a:gd name="T43" fmla="*/ 44 h 45"/>
                <a:gd name="T44" fmla="*/ 16 w 38"/>
                <a:gd name="T45" fmla="*/ 44 h 45"/>
                <a:gd name="T46" fmla="*/ 15 w 38"/>
                <a:gd name="T47" fmla="*/ 43 h 45"/>
                <a:gd name="T48" fmla="*/ 14 w 38"/>
                <a:gd name="T49" fmla="*/ 40 h 45"/>
                <a:gd name="T50" fmla="*/ 12 w 38"/>
                <a:gd name="T51" fmla="*/ 37 h 45"/>
                <a:gd name="T52" fmla="*/ 12 w 38"/>
                <a:gd name="T53" fmla="*/ 34 h 45"/>
                <a:gd name="T54" fmla="*/ 12 w 38"/>
                <a:gd name="T55" fmla="*/ 32 h 45"/>
                <a:gd name="T56" fmla="*/ 12 w 38"/>
                <a:gd name="T57" fmla="*/ 30 h 45"/>
                <a:gd name="T58" fmla="*/ 12 w 38"/>
                <a:gd name="T59" fmla="*/ 28 h 45"/>
                <a:gd name="T60" fmla="*/ 11 w 38"/>
                <a:gd name="T61" fmla="*/ 28 h 45"/>
                <a:gd name="T62" fmla="*/ 10 w 38"/>
                <a:gd name="T63" fmla="*/ 25 h 45"/>
                <a:gd name="T64" fmla="*/ 10 w 38"/>
                <a:gd name="T65" fmla="*/ 21 h 45"/>
                <a:gd name="T66" fmla="*/ 9 w 38"/>
                <a:gd name="T67" fmla="*/ 18 h 45"/>
                <a:gd name="T68" fmla="*/ 7 w 38"/>
                <a:gd name="T69" fmla="*/ 16 h 45"/>
                <a:gd name="T70" fmla="*/ 5 w 38"/>
                <a:gd name="T71" fmla="*/ 14 h 45"/>
                <a:gd name="T72" fmla="*/ 3 w 38"/>
                <a:gd name="T73" fmla="*/ 12 h 45"/>
                <a:gd name="T74" fmla="*/ 1 w 38"/>
                <a:gd name="T75" fmla="*/ 12 h 45"/>
                <a:gd name="T76" fmla="*/ 1 w 38"/>
                <a:gd name="T77" fmla="*/ 10 h 45"/>
                <a:gd name="T78" fmla="*/ 2 w 38"/>
                <a:gd name="T79" fmla="*/ 8 h 45"/>
                <a:gd name="T80" fmla="*/ 5 w 38"/>
                <a:gd name="T81" fmla="*/ 7 h 45"/>
                <a:gd name="T82" fmla="*/ 6 w 38"/>
                <a:gd name="T83" fmla="*/ 4 h 45"/>
                <a:gd name="T84" fmla="*/ 7 w 38"/>
                <a:gd name="T85" fmla="*/ 1 h 45"/>
                <a:gd name="T86" fmla="*/ 10 w 38"/>
                <a:gd name="T87" fmla="*/ 0 h 45"/>
                <a:gd name="T88" fmla="*/ 12 w 38"/>
                <a:gd name="T89" fmla="*/ 0 h 45"/>
                <a:gd name="T90" fmla="*/ 15 w 38"/>
                <a:gd name="T91" fmla="*/ 1 h 45"/>
                <a:gd name="T92" fmla="*/ 19 w 38"/>
                <a:gd name="T93" fmla="*/ 1 h 45"/>
                <a:gd name="T94" fmla="*/ 23 w 38"/>
                <a:gd name="T95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" h="45">
                  <a:moveTo>
                    <a:pt x="24" y="1"/>
                  </a:moveTo>
                  <a:lnTo>
                    <a:pt x="24" y="0"/>
                  </a:lnTo>
                  <a:lnTo>
                    <a:pt x="25" y="0"/>
                  </a:lnTo>
                  <a:lnTo>
                    <a:pt x="25" y="1"/>
                  </a:lnTo>
                  <a:lnTo>
                    <a:pt x="27" y="1"/>
                  </a:lnTo>
                  <a:lnTo>
                    <a:pt x="28" y="1"/>
                  </a:lnTo>
                  <a:lnTo>
                    <a:pt x="29" y="1"/>
                  </a:lnTo>
                  <a:lnTo>
                    <a:pt x="29" y="3"/>
                  </a:lnTo>
                  <a:lnTo>
                    <a:pt x="30" y="3"/>
                  </a:lnTo>
                  <a:lnTo>
                    <a:pt x="32" y="3"/>
                  </a:lnTo>
                  <a:lnTo>
                    <a:pt x="32" y="4"/>
                  </a:lnTo>
                  <a:lnTo>
                    <a:pt x="32" y="5"/>
                  </a:lnTo>
                  <a:lnTo>
                    <a:pt x="32" y="7"/>
                  </a:lnTo>
                  <a:lnTo>
                    <a:pt x="33" y="7"/>
                  </a:lnTo>
                  <a:lnTo>
                    <a:pt x="33" y="8"/>
                  </a:lnTo>
                  <a:lnTo>
                    <a:pt x="34" y="8"/>
                  </a:lnTo>
                  <a:lnTo>
                    <a:pt x="34" y="9"/>
                  </a:lnTo>
                  <a:lnTo>
                    <a:pt x="34" y="10"/>
                  </a:lnTo>
                  <a:lnTo>
                    <a:pt x="36" y="10"/>
                  </a:lnTo>
                  <a:lnTo>
                    <a:pt x="37" y="10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8" y="12"/>
                  </a:lnTo>
                  <a:lnTo>
                    <a:pt x="38" y="13"/>
                  </a:lnTo>
                  <a:lnTo>
                    <a:pt x="38" y="14"/>
                  </a:lnTo>
                  <a:lnTo>
                    <a:pt x="38" y="16"/>
                  </a:lnTo>
                  <a:lnTo>
                    <a:pt x="38" y="17"/>
                  </a:lnTo>
                  <a:lnTo>
                    <a:pt x="38" y="18"/>
                  </a:lnTo>
                  <a:lnTo>
                    <a:pt x="37" y="18"/>
                  </a:lnTo>
                  <a:lnTo>
                    <a:pt x="37" y="19"/>
                  </a:lnTo>
                  <a:lnTo>
                    <a:pt x="37" y="21"/>
                  </a:lnTo>
                  <a:lnTo>
                    <a:pt x="37" y="22"/>
                  </a:lnTo>
                  <a:lnTo>
                    <a:pt x="36" y="22"/>
                  </a:lnTo>
                  <a:lnTo>
                    <a:pt x="36" y="23"/>
                  </a:lnTo>
                  <a:lnTo>
                    <a:pt x="36" y="25"/>
                  </a:lnTo>
                  <a:lnTo>
                    <a:pt x="36" y="26"/>
                  </a:lnTo>
                  <a:lnTo>
                    <a:pt x="34" y="27"/>
                  </a:lnTo>
                  <a:lnTo>
                    <a:pt x="34" y="28"/>
                  </a:lnTo>
                  <a:lnTo>
                    <a:pt x="33" y="28"/>
                  </a:lnTo>
                  <a:lnTo>
                    <a:pt x="33" y="30"/>
                  </a:lnTo>
                  <a:lnTo>
                    <a:pt x="32" y="30"/>
                  </a:lnTo>
                  <a:lnTo>
                    <a:pt x="32" y="31"/>
                  </a:lnTo>
                  <a:lnTo>
                    <a:pt x="32" y="32"/>
                  </a:lnTo>
                  <a:lnTo>
                    <a:pt x="30" y="32"/>
                  </a:lnTo>
                  <a:lnTo>
                    <a:pt x="30" y="34"/>
                  </a:lnTo>
                  <a:lnTo>
                    <a:pt x="29" y="34"/>
                  </a:lnTo>
                  <a:lnTo>
                    <a:pt x="29" y="35"/>
                  </a:lnTo>
                  <a:lnTo>
                    <a:pt x="29" y="36"/>
                  </a:lnTo>
                  <a:lnTo>
                    <a:pt x="28" y="36"/>
                  </a:lnTo>
                  <a:lnTo>
                    <a:pt x="28" y="37"/>
                  </a:lnTo>
                  <a:lnTo>
                    <a:pt x="27" y="37"/>
                  </a:lnTo>
                  <a:lnTo>
                    <a:pt x="27" y="39"/>
                  </a:lnTo>
                  <a:lnTo>
                    <a:pt x="25" y="39"/>
                  </a:lnTo>
                  <a:lnTo>
                    <a:pt x="25" y="40"/>
                  </a:lnTo>
                  <a:lnTo>
                    <a:pt x="25" y="41"/>
                  </a:lnTo>
                  <a:lnTo>
                    <a:pt x="24" y="41"/>
                  </a:lnTo>
                  <a:lnTo>
                    <a:pt x="24" y="43"/>
                  </a:lnTo>
                  <a:lnTo>
                    <a:pt x="23" y="43"/>
                  </a:lnTo>
                  <a:lnTo>
                    <a:pt x="23" y="43"/>
                  </a:lnTo>
                  <a:lnTo>
                    <a:pt x="21" y="43"/>
                  </a:lnTo>
                  <a:lnTo>
                    <a:pt x="21" y="44"/>
                  </a:lnTo>
                  <a:lnTo>
                    <a:pt x="20" y="44"/>
                  </a:lnTo>
                  <a:lnTo>
                    <a:pt x="19" y="44"/>
                  </a:lnTo>
                  <a:lnTo>
                    <a:pt x="19" y="43"/>
                  </a:lnTo>
                  <a:lnTo>
                    <a:pt x="18" y="43"/>
                  </a:lnTo>
                  <a:lnTo>
                    <a:pt x="18" y="44"/>
                  </a:lnTo>
                  <a:lnTo>
                    <a:pt x="18" y="45"/>
                  </a:lnTo>
                  <a:lnTo>
                    <a:pt x="16" y="45"/>
                  </a:lnTo>
                  <a:lnTo>
                    <a:pt x="16" y="44"/>
                  </a:lnTo>
                  <a:lnTo>
                    <a:pt x="16" y="43"/>
                  </a:lnTo>
                  <a:lnTo>
                    <a:pt x="16" y="43"/>
                  </a:lnTo>
                  <a:lnTo>
                    <a:pt x="15" y="43"/>
                  </a:lnTo>
                  <a:lnTo>
                    <a:pt x="15" y="41"/>
                  </a:lnTo>
                  <a:lnTo>
                    <a:pt x="14" y="41"/>
                  </a:lnTo>
                  <a:lnTo>
                    <a:pt x="14" y="40"/>
                  </a:lnTo>
                  <a:lnTo>
                    <a:pt x="14" y="39"/>
                  </a:lnTo>
                  <a:lnTo>
                    <a:pt x="12" y="39"/>
                  </a:lnTo>
                  <a:lnTo>
                    <a:pt x="12" y="37"/>
                  </a:lnTo>
                  <a:lnTo>
                    <a:pt x="12" y="36"/>
                  </a:lnTo>
                  <a:lnTo>
                    <a:pt x="12" y="35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2" y="32"/>
                  </a:lnTo>
                  <a:lnTo>
                    <a:pt x="12" y="32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2" y="30"/>
                  </a:lnTo>
                  <a:lnTo>
                    <a:pt x="11" y="30"/>
                  </a:lnTo>
                  <a:lnTo>
                    <a:pt x="11" y="28"/>
                  </a:lnTo>
                  <a:lnTo>
                    <a:pt x="12" y="28"/>
                  </a:lnTo>
                  <a:lnTo>
                    <a:pt x="12" y="27"/>
                  </a:lnTo>
                  <a:lnTo>
                    <a:pt x="11" y="27"/>
                  </a:lnTo>
                  <a:lnTo>
                    <a:pt x="11" y="28"/>
                  </a:lnTo>
                  <a:lnTo>
                    <a:pt x="10" y="27"/>
                  </a:lnTo>
                  <a:lnTo>
                    <a:pt x="10" y="26"/>
                  </a:lnTo>
                  <a:lnTo>
                    <a:pt x="10" y="25"/>
                  </a:lnTo>
                  <a:lnTo>
                    <a:pt x="10" y="23"/>
                  </a:lnTo>
                  <a:lnTo>
                    <a:pt x="10" y="22"/>
                  </a:lnTo>
                  <a:lnTo>
                    <a:pt x="10" y="21"/>
                  </a:lnTo>
                  <a:lnTo>
                    <a:pt x="9" y="21"/>
                  </a:lnTo>
                  <a:lnTo>
                    <a:pt x="9" y="19"/>
                  </a:lnTo>
                  <a:lnTo>
                    <a:pt x="9" y="18"/>
                  </a:lnTo>
                  <a:lnTo>
                    <a:pt x="7" y="18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2" y="9"/>
                  </a:lnTo>
                  <a:lnTo>
                    <a:pt x="2" y="8"/>
                  </a:lnTo>
                  <a:lnTo>
                    <a:pt x="3" y="8"/>
                  </a:lnTo>
                  <a:lnTo>
                    <a:pt x="3" y="7"/>
                  </a:lnTo>
                  <a:lnTo>
                    <a:pt x="5" y="7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1"/>
                  </a:lnTo>
                  <a:lnTo>
                    <a:pt x="9" y="1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20" y="1"/>
                  </a:lnTo>
                  <a:lnTo>
                    <a:pt x="21" y="1"/>
                  </a:lnTo>
                  <a:lnTo>
                    <a:pt x="23" y="1"/>
                  </a:lnTo>
                  <a:lnTo>
                    <a:pt x="24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92" name="Freeform 35628">
              <a:extLst>
                <a:ext uri="{FF2B5EF4-FFF2-40B4-BE49-F238E27FC236}">
                  <a16:creationId xmlns:a16="http://schemas.microsoft.com/office/drawing/2014/main" id="{2A14D6BE-BAB9-8867-C0AF-4B7E694411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0214" y="2306638"/>
              <a:ext cx="6350" cy="3175"/>
            </a:xfrm>
            <a:custGeom>
              <a:avLst/>
              <a:gdLst>
                <a:gd name="T0" fmla="*/ 2 w 4"/>
                <a:gd name="T1" fmla="*/ 1 h 2"/>
                <a:gd name="T2" fmla="*/ 0 w 4"/>
                <a:gd name="T3" fmla="*/ 1 h 2"/>
                <a:gd name="T4" fmla="*/ 0 w 4"/>
                <a:gd name="T5" fmla="*/ 0 h 2"/>
                <a:gd name="T6" fmla="*/ 2 w 4"/>
                <a:gd name="T7" fmla="*/ 0 h 2"/>
                <a:gd name="T8" fmla="*/ 3 w 4"/>
                <a:gd name="T9" fmla="*/ 0 h 2"/>
                <a:gd name="T10" fmla="*/ 3 w 4"/>
                <a:gd name="T11" fmla="*/ 1 h 2"/>
                <a:gd name="T12" fmla="*/ 4 w 4"/>
                <a:gd name="T13" fmla="*/ 1 h 2"/>
                <a:gd name="T14" fmla="*/ 4 w 4"/>
                <a:gd name="T15" fmla="*/ 2 h 2"/>
                <a:gd name="T16" fmla="*/ 3 w 4"/>
                <a:gd name="T17" fmla="*/ 2 h 2"/>
                <a:gd name="T18" fmla="*/ 2 w 4"/>
                <a:gd name="T19" fmla="*/ 2 h 2"/>
                <a:gd name="T20" fmla="*/ 2 w 4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2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93" name="Freeform 35629">
              <a:extLst>
                <a:ext uri="{FF2B5EF4-FFF2-40B4-BE49-F238E27FC236}">
                  <a16:creationId xmlns:a16="http://schemas.microsoft.com/office/drawing/2014/main" id="{9734B6E8-D68C-A74C-0D3B-79E0D9815D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94126" y="2251075"/>
              <a:ext cx="1222375" cy="1187450"/>
            </a:xfrm>
            <a:custGeom>
              <a:avLst/>
              <a:gdLst>
                <a:gd name="T0" fmla="*/ 743 w 770"/>
                <a:gd name="T1" fmla="*/ 277 h 748"/>
                <a:gd name="T2" fmla="*/ 565 w 770"/>
                <a:gd name="T3" fmla="*/ 554 h 748"/>
                <a:gd name="T4" fmla="*/ 514 w 770"/>
                <a:gd name="T5" fmla="*/ 625 h 748"/>
                <a:gd name="T6" fmla="*/ 563 w 770"/>
                <a:gd name="T7" fmla="*/ 48 h 748"/>
                <a:gd name="T8" fmla="*/ 526 w 770"/>
                <a:gd name="T9" fmla="*/ 98 h 748"/>
                <a:gd name="T10" fmla="*/ 536 w 770"/>
                <a:gd name="T11" fmla="*/ 153 h 748"/>
                <a:gd name="T12" fmla="*/ 552 w 770"/>
                <a:gd name="T13" fmla="*/ 216 h 748"/>
                <a:gd name="T14" fmla="*/ 568 w 770"/>
                <a:gd name="T15" fmla="*/ 244 h 748"/>
                <a:gd name="T16" fmla="*/ 567 w 770"/>
                <a:gd name="T17" fmla="*/ 260 h 748"/>
                <a:gd name="T18" fmla="*/ 593 w 770"/>
                <a:gd name="T19" fmla="*/ 286 h 748"/>
                <a:gd name="T20" fmla="*/ 633 w 770"/>
                <a:gd name="T21" fmla="*/ 313 h 748"/>
                <a:gd name="T22" fmla="*/ 652 w 770"/>
                <a:gd name="T23" fmla="*/ 359 h 748"/>
                <a:gd name="T24" fmla="*/ 675 w 770"/>
                <a:gd name="T25" fmla="*/ 282 h 748"/>
                <a:gd name="T26" fmla="*/ 678 w 770"/>
                <a:gd name="T27" fmla="*/ 259 h 748"/>
                <a:gd name="T28" fmla="*/ 727 w 770"/>
                <a:gd name="T29" fmla="*/ 228 h 748"/>
                <a:gd name="T30" fmla="*/ 750 w 770"/>
                <a:gd name="T31" fmla="*/ 269 h 748"/>
                <a:gd name="T32" fmla="*/ 747 w 770"/>
                <a:gd name="T33" fmla="*/ 302 h 748"/>
                <a:gd name="T34" fmla="*/ 751 w 770"/>
                <a:gd name="T35" fmla="*/ 384 h 748"/>
                <a:gd name="T36" fmla="*/ 722 w 770"/>
                <a:gd name="T37" fmla="*/ 401 h 748"/>
                <a:gd name="T38" fmla="*/ 729 w 770"/>
                <a:gd name="T39" fmla="*/ 434 h 748"/>
                <a:gd name="T40" fmla="*/ 666 w 770"/>
                <a:gd name="T41" fmla="*/ 401 h 748"/>
                <a:gd name="T42" fmla="*/ 650 w 770"/>
                <a:gd name="T43" fmla="*/ 466 h 748"/>
                <a:gd name="T44" fmla="*/ 593 w 770"/>
                <a:gd name="T45" fmla="*/ 439 h 748"/>
                <a:gd name="T46" fmla="*/ 661 w 770"/>
                <a:gd name="T47" fmla="*/ 486 h 748"/>
                <a:gd name="T48" fmla="*/ 612 w 770"/>
                <a:gd name="T49" fmla="*/ 537 h 748"/>
                <a:gd name="T50" fmla="*/ 583 w 770"/>
                <a:gd name="T51" fmla="*/ 560 h 748"/>
                <a:gd name="T52" fmla="*/ 566 w 770"/>
                <a:gd name="T53" fmla="*/ 567 h 748"/>
                <a:gd name="T54" fmla="*/ 544 w 770"/>
                <a:gd name="T55" fmla="*/ 605 h 748"/>
                <a:gd name="T56" fmla="*/ 529 w 770"/>
                <a:gd name="T57" fmla="*/ 633 h 748"/>
                <a:gd name="T58" fmla="*/ 507 w 770"/>
                <a:gd name="T59" fmla="*/ 667 h 748"/>
                <a:gd name="T60" fmla="*/ 475 w 770"/>
                <a:gd name="T61" fmla="*/ 748 h 748"/>
                <a:gd name="T62" fmla="*/ 342 w 770"/>
                <a:gd name="T63" fmla="*/ 737 h 748"/>
                <a:gd name="T64" fmla="*/ 301 w 770"/>
                <a:gd name="T65" fmla="*/ 653 h 748"/>
                <a:gd name="T66" fmla="*/ 321 w 770"/>
                <a:gd name="T67" fmla="*/ 526 h 748"/>
                <a:gd name="T68" fmla="*/ 25 w 770"/>
                <a:gd name="T69" fmla="*/ 259 h 748"/>
                <a:gd name="T70" fmla="*/ 90 w 770"/>
                <a:gd name="T71" fmla="*/ 187 h 748"/>
                <a:gd name="T72" fmla="*/ 135 w 770"/>
                <a:gd name="T73" fmla="*/ 235 h 748"/>
                <a:gd name="T74" fmla="*/ 130 w 770"/>
                <a:gd name="T75" fmla="*/ 272 h 748"/>
                <a:gd name="T76" fmla="*/ 202 w 770"/>
                <a:gd name="T77" fmla="*/ 285 h 748"/>
                <a:gd name="T78" fmla="*/ 230 w 770"/>
                <a:gd name="T79" fmla="*/ 331 h 748"/>
                <a:gd name="T80" fmla="*/ 229 w 770"/>
                <a:gd name="T81" fmla="*/ 359 h 748"/>
                <a:gd name="T82" fmla="*/ 238 w 770"/>
                <a:gd name="T83" fmla="*/ 298 h 748"/>
                <a:gd name="T84" fmla="*/ 284 w 770"/>
                <a:gd name="T85" fmla="*/ 267 h 748"/>
                <a:gd name="T86" fmla="*/ 235 w 770"/>
                <a:gd name="T87" fmla="*/ 271 h 748"/>
                <a:gd name="T88" fmla="*/ 297 w 770"/>
                <a:gd name="T89" fmla="*/ 274 h 748"/>
                <a:gd name="T90" fmla="*/ 330 w 770"/>
                <a:gd name="T91" fmla="*/ 311 h 748"/>
                <a:gd name="T92" fmla="*/ 384 w 770"/>
                <a:gd name="T93" fmla="*/ 325 h 748"/>
                <a:gd name="T94" fmla="*/ 433 w 770"/>
                <a:gd name="T95" fmla="*/ 338 h 748"/>
                <a:gd name="T96" fmla="*/ 427 w 770"/>
                <a:gd name="T97" fmla="*/ 322 h 748"/>
                <a:gd name="T98" fmla="*/ 454 w 770"/>
                <a:gd name="T99" fmla="*/ 309 h 748"/>
                <a:gd name="T100" fmla="*/ 466 w 770"/>
                <a:gd name="T101" fmla="*/ 345 h 748"/>
                <a:gd name="T102" fmla="*/ 489 w 770"/>
                <a:gd name="T103" fmla="*/ 365 h 748"/>
                <a:gd name="T104" fmla="*/ 522 w 770"/>
                <a:gd name="T105" fmla="*/ 295 h 748"/>
                <a:gd name="T106" fmla="*/ 513 w 770"/>
                <a:gd name="T107" fmla="*/ 256 h 748"/>
                <a:gd name="T108" fmla="*/ 475 w 770"/>
                <a:gd name="T109" fmla="*/ 222 h 748"/>
                <a:gd name="T110" fmla="*/ 481 w 770"/>
                <a:gd name="T111" fmla="*/ 150 h 748"/>
                <a:gd name="T112" fmla="*/ 499 w 770"/>
                <a:gd name="T113" fmla="*/ 81 h 748"/>
                <a:gd name="T114" fmla="*/ 508 w 770"/>
                <a:gd name="T115" fmla="*/ 22 h 748"/>
                <a:gd name="T116" fmla="*/ 709 w 770"/>
                <a:gd name="T117" fmla="*/ 379 h 748"/>
                <a:gd name="T118" fmla="*/ 463 w 770"/>
                <a:gd name="T119" fmla="*/ 314 h 748"/>
                <a:gd name="T120" fmla="*/ 574 w 770"/>
                <a:gd name="T121" fmla="*/ 251 h 748"/>
                <a:gd name="T122" fmla="*/ 536 w 770"/>
                <a:gd name="T123" fmla="*/ 240 h 748"/>
                <a:gd name="T124" fmla="*/ 525 w 770"/>
                <a:gd name="T125" fmla="*/ 541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70" h="748">
                  <a:moveTo>
                    <a:pt x="535" y="254"/>
                  </a:moveTo>
                  <a:lnTo>
                    <a:pt x="534" y="254"/>
                  </a:lnTo>
                  <a:lnTo>
                    <a:pt x="532" y="254"/>
                  </a:lnTo>
                  <a:lnTo>
                    <a:pt x="531" y="254"/>
                  </a:lnTo>
                  <a:lnTo>
                    <a:pt x="530" y="254"/>
                  </a:lnTo>
                  <a:lnTo>
                    <a:pt x="529" y="254"/>
                  </a:lnTo>
                  <a:lnTo>
                    <a:pt x="529" y="255"/>
                  </a:lnTo>
                  <a:lnTo>
                    <a:pt x="529" y="256"/>
                  </a:lnTo>
                  <a:lnTo>
                    <a:pt x="529" y="258"/>
                  </a:lnTo>
                  <a:lnTo>
                    <a:pt x="529" y="259"/>
                  </a:lnTo>
                  <a:lnTo>
                    <a:pt x="529" y="260"/>
                  </a:lnTo>
                  <a:lnTo>
                    <a:pt x="529" y="260"/>
                  </a:lnTo>
                  <a:lnTo>
                    <a:pt x="529" y="262"/>
                  </a:lnTo>
                  <a:lnTo>
                    <a:pt x="529" y="263"/>
                  </a:lnTo>
                  <a:lnTo>
                    <a:pt x="529" y="264"/>
                  </a:lnTo>
                  <a:lnTo>
                    <a:pt x="527" y="264"/>
                  </a:lnTo>
                  <a:lnTo>
                    <a:pt x="527" y="265"/>
                  </a:lnTo>
                  <a:lnTo>
                    <a:pt x="527" y="267"/>
                  </a:lnTo>
                  <a:lnTo>
                    <a:pt x="529" y="267"/>
                  </a:lnTo>
                  <a:lnTo>
                    <a:pt x="530" y="267"/>
                  </a:lnTo>
                  <a:lnTo>
                    <a:pt x="530" y="268"/>
                  </a:lnTo>
                  <a:lnTo>
                    <a:pt x="531" y="268"/>
                  </a:lnTo>
                  <a:lnTo>
                    <a:pt x="531" y="269"/>
                  </a:lnTo>
                  <a:lnTo>
                    <a:pt x="530" y="269"/>
                  </a:lnTo>
                  <a:lnTo>
                    <a:pt x="529" y="269"/>
                  </a:lnTo>
                  <a:lnTo>
                    <a:pt x="529" y="271"/>
                  </a:lnTo>
                  <a:lnTo>
                    <a:pt x="530" y="271"/>
                  </a:lnTo>
                  <a:lnTo>
                    <a:pt x="531" y="271"/>
                  </a:lnTo>
                  <a:lnTo>
                    <a:pt x="532" y="271"/>
                  </a:lnTo>
                  <a:lnTo>
                    <a:pt x="532" y="269"/>
                  </a:lnTo>
                  <a:lnTo>
                    <a:pt x="532" y="268"/>
                  </a:lnTo>
                  <a:lnTo>
                    <a:pt x="532" y="267"/>
                  </a:lnTo>
                  <a:lnTo>
                    <a:pt x="532" y="265"/>
                  </a:lnTo>
                  <a:lnTo>
                    <a:pt x="532" y="264"/>
                  </a:lnTo>
                  <a:lnTo>
                    <a:pt x="532" y="263"/>
                  </a:lnTo>
                  <a:lnTo>
                    <a:pt x="534" y="263"/>
                  </a:lnTo>
                  <a:lnTo>
                    <a:pt x="534" y="262"/>
                  </a:lnTo>
                  <a:lnTo>
                    <a:pt x="532" y="262"/>
                  </a:lnTo>
                  <a:lnTo>
                    <a:pt x="532" y="260"/>
                  </a:lnTo>
                  <a:lnTo>
                    <a:pt x="534" y="260"/>
                  </a:lnTo>
                  <a:lnTo>
                    <a:pt x="534" y="260"/>
                  </a:lnTo>
                  <a:lnTo>
                    <a:pt x="534" y="259"/>
                  </a:lnTo>
                  <a:lnTo>
                    <a:pt x="535" y="259"/>
                  </a:lnTo>
                  <a:lnTo>
                    <a:pt x="535" y="258"/>
                  </a:lnTo>
                  <a:lnTo>
                    <a:pt x="536" y="258"/>
                  </a:lnTo>
                  <a:lnTo>
                    <a:pt x="536" y="256"/>
                  </a:lnTo>
                  <a:lnTo>
                    <a:pt x="538" y="256"/>
                  </a:lnTo>
                  <a:lnTo>
                    <a:pt x="538" y="255"/>
                  </a:lnTo>
                  <a:lnTo>
                    <a:pt x="536" y="255"/>
                  </a:lnTo>
                  <a:lnTo>
                    <a:pt x="535" y="255"/>
                  </a:lnTo>
                  <a:lnTo>
                    <a:pt x="535" y="254"/>
                  </a:lnTo>
                  <a:close/>
                  <a:moveTo>
                    <a:pt x="741" y="267"/>
                  </a:moveTo>
                  <a:lnTo>
                    <a:pt x="740" y="267"/>
                  </a:lnTo>
                  <a:lnTo>
                    <a:pt x="740" y="268"/>
                  </a:lnTo>
                  <a:lnTo>
                    <a:pt x="741" y="268"/>
                  </a:lnTo>
                  <a:lnTo>
                    <a:pt x="741" y="267"/>
                  </a:lnTo>
                  <a:close/>
                  <a:moveTo>
                    <a:pt x="737" y="267"/>
                  </a:moveTo>
                  <a:lnTo>
                    <a:pt x="736" y="267"/>
                  </a:lnTo>
                  <a:lnTo>
                    <a:pt x="736" y="268"/>
                  </a:lnTo>
                  <a:lnTo>
                    <a:pt x="736" y="269"/>
                  </a:lnTo>
                  <a:lnTo>
                    <a:pt x="736" y="271"/>
                  </a:lnTo>
                  <a:lnTo>
                    <a:pt x="737" y="271"/>
                  </a:lnTo>
                  <a:lnTo>
                    <a:pt x="738" y="271"/>
                  </a:lnTo>
                  <a:lnTo>
                    <a:pt x="738" y="272"/>
                  </a:lnTo>
                  <a:lnTo>
                    <a:pt x="738" y="273"/>
                  </a:lnTo>
                  <a:lnTo>
                    <a:pt x="740" y="273"/>
                  </a:lnTo>
                  <a:lnTo>
                    <a:pt x="740" y="274"/>
                  </a:lnTo>
                  <a:lnTo>
                    <a:pt x="740" y="276"/>
                  </a:lnTo>
                  <a:lnTo>
                    <a:pt x="738" y="276"/>
                  </a:lnTo>
                  <a:lnTo>
                    <a:pt x="738" y="277"/>
                  </a:lnTo>
                  <a:lnTo>
                    <a:pt x="737" y="277"/>
                  </a:lnTo>
                  <a:lnTo>
                    <a:pt x="736" y="277"/>
                  </a:lnTo>
                  <a:lnTo>
                    <a:pt x="736" y="278"/>
                  </a:lnTo>
                  <a:lnTo>
                    <a:pt x="734" y="278"/>
                  </a:lnTo>
                  <a:lnTo>
                    <a:pt x="733" y="278"/>
                  </a:lnTo>
                  <a:lnTo>
                    <a:pt x="733" y="280"/>
                  </a:lnTo>
                  <a:lnTo>
                    <a:pt x="732" y="280"/>
                  </a:lnTo>
                  <a:lnTo>
                    <a:pt x="732" y="278"/>
                  </a:lnTo>
                  <a:lnTo>
                    <a:pt x="731" y="278"/>
                  </a:lnTo>
                  <a:lnTo>
                    <a:pt x="731" y="280"/>
                  </a:lnTo>
                  <a:lnTo>
                    <a:pt x="731" y="281"/>
                  </a:lnTo>
                  <a:lnTo>
                    <a:pt x="731" y="282"/>
                  </a:lnTo>
                  <a:lnTo>
                    <a:pt x="731" y="283"/>
                  </a:lnTo>
                  <a:lnTo>
                    <a:pt x="731" y="285"/>
                  </a:lnTo>
                  <a:lnTo>
                    <a:pt x="732" y="285"/>
                  </a:lnTo>
                  <a:lnTo>
                    <a:pt x="732" y="286"/>
                  </a:lnTo>
                  <a:lnTo>
                    <a:pt x="733" y="286"/>
                  </a:lnTo>
                  <a:lnTo>
                    <a:pt x="733" y="285"/>
                  </a:lnTo>
                  <a:lnTo>
                    <a:pt x="733" y="283"/>
                  </a:lnTo>
                  <a:lnTo>
                    <a:pt x="734" y="283"/>
                  </a:lnTo>
                  <a:lnTo>
                    <a:pt x="736" y="283"/>
                  </a:lnTo>
                  <a:lnTo>
                    <a:pt x="737" y="283"/>
                  </a:lnTo>
                  <a:lnTo>
                    <a:pt x="737" y="285"/>
                  </a:lnTo>
                  <a:lnTo>
                    <a:pt x="738" y="285"/>
                  </a:lnTo>
                  <a:lnTo>
                    <a:pt x="738" y="283"/>
                  </a:lnTo>
                  <a:lnTo>
                    <a:pt x="740" y="283"/>
                  </a:lnTo>
                  <a:lnTo>
                    <a:pt x="740" y="285"/>
                  </a:lnTo>
                  <a:lnTo>
                    <a:pt x="740" y="285"/>
                  </a:lnTo>
                  <a:lnTo>
                    <a:pt x="740" y="283"/>
                  </a:lnTo>
                  <a:lnTo>
                    <a:pt x="740" y="283"/>
                  </a:lnTo>
                  <a:lnTo>
                    <a:pt x="740" y="282"/>
                  </a:lnTo>
                  <a:lnTo>
                    <a:pt x="740" y="281"/>
                  </a:lnTo>
                  <a:lnTo>
                    <a:pt x="740" y="281"/>
                  </a:lnTo>
                  <a:lnTo>
                    <a:pt x="740" y="282"/>
                  </a:lnTo>
                  <a:lnTo>
                    <a:pt x="741" y="282"/>
                  </a:lnTo>
                  <a:lnTo>
                    <a:pt x="741" y="283"/>
                  </a:lnTo>
                  <a:lnTo>
                    <a:pt x="742" y="283"/>
                  </a:lnTo>
                  <a:lnTo>
                    <a:pt x="742" y="282"/>
                  </a:lnTo>
                  <a:lnTo>
                    <a:pt x="742" y="281"/>
                  </a:lnTo>
                  <a:lnTo>
                    <a:pt x="743" y="281"/>
                  </a:lnTo>
                  <a:lnTo>
                    <a:pt x="743" y="280"/>
                  </a:lnTo>
                  <a:lnTo>
                    <a:pt x="742" y="280"/>
                  </a:lnTo>
                  <a:lnTo>
                    <a:pt x="742" y="278"/>
                  </a:lnTo>
                  <a:lnTo>
                    <a:pt x="743" y="278"/>
                  </a:lnTo>
                  <a:lnTo>
                    <a:pt x="743" y="277"/>
                  </a:lnTo>
                  <a:lnTo>
                    <a:pt x="742" y="277"/>
                  </a:lnTo>
                  <a:lnTo>
                    <a:pt x="742" y="276"/>
                  </a:lnTo>
                  <a:lnTo>
                    <a:pt x="742" y="274"/>
                  </a:lnTo>
                  <a:lnTo>
                    <a:pt x="742" y="273"/>
                  </a:lnTo>
                  <a:lnTo>
                    <a:pt x="741" y="273"/>
                  </a:lnTo>
                  <a:lnTo>
                    <a:pt x="741" y="272"/>
                  </a:lnTo>
                  <a:lnTo>
                    <a:pt x="740" y="272"/>
                  </a:lnTo>
                  <a:lnTo>
                    <a:pt x="740" y="272"/>
                  </a:lnTo>
                  <a:lnTo>
                    <a:pt x="740" y="271"/>
                  </a:lnTo>
                  <a:lnTo>
                    <a:pt x="738" y="271"/>
                  </a:lnTo>
                  <a:lnTo>
                    <a:pt x="738" y="269"/>
                  </a:lnTo>
                  <a:lnTo>
                    <a:pt x="737" y="269"/>
                  </a:lnTo>
                  <a:lnTo>
                    <a:pt x="737" y="268"/>
                  </a:lnTo>
                  <a:lnTo>
                    <a:pt x="737" y="267"/>
                  </a:lnTo>
                  <a:close/>
                  <a:moveTo>
                    <a:pt x="278" y="278"/>
                  </a:moveTo>
                  <a:lnTo>
                    <a:pt x="278" y="278"/>
                  </a:lnTo>
                  <a:lnTo>
                    <a:pt x="278" y="280"/>
                  </a:lnTo>
                  <a:lnTo>
                    <a:pt x="278" y="280"/>
                  </a:lnTo>
                  <a:lnTo>
                    <a:pt x="278" y="278"/>
                  </a:lnTo>
                  <a:close/>
                  <a:moveTo>
                    <a:pt x="221" y="349"/>
                  </a:moveTo>
                  <a:lnTo>
                    <a:pt x="220" y="349"/>
                  </a:lnTo>
                  <a:lnTo>
                    <a:pt x="221" y="350"/>
                  </a:lnTo>
                  <a:lnTo>
                    <a:pt x="221" y="352"/>
                  </a:lnTo>
                  <a:lnTo>
                    <a:pt x="222" y="352"/>
                  </a:lnTo>
                  <a:lnTo>
                    <a:pt x="222" y="350"/>
                  </a:lnTo>
                  <a:lnTo>
                    <a:pt x="221" y="350"/>
                  </a:lnTo>
                  <a:lnTo>
                    <a:pt x="221" y="349"/>
                  </a:lnTo>
                  <a:close/>
                  <a:moveTo>
                    <a:pt x="236" y="352"/>
                  </a:moveTo>
                  <a:lnTo>
                    <a:pt x="235" y="352"/>
                  </a:lnTo>
                  <a:lnTo>
                    <a:pt x="235" y="353"/>
                  </a:lnTo>
                  <a:lnTo>
                    <a:pt x="236" y="353"/>
                  </a:lnTo>
                  <a:lnTo>
                    <a:pt x="236" y="352"/>
                  </a:lnTo>
                  <a:close/>
                  <a:moveTo>
                    <a:pt x="751" y="366"/>
                  </a:moveTo>
                  <a:lnTo>
                    <a:pt x="750" y="366"/>
                  </a:lnTo>
                  <a:lnTo>
                    <a:pt x="750" y="367"/>
                  </a:lnTo>
                  <a:lnTo>
                    <a:pt x="751" y="367"/>
                  </a:lnTo>
                  <a:lnTo>
                    <a:pt x="751" y="368"/>
                  </a:lnTo>
                  <a:lnTo>
                    <a:pt x="752" y="368"/>
                  </a:lnTo>
                  <a:lnTo>
                    <a:pt x="752" y="367"/>
                  </a:lnTo>
                  <a:lnTo>
                    <a:pt x="751" y="367"/>
                  </a:lnTo>
                  <a:lnTo>
                    <a:pt x="751" y="366"/>
                  </a:lnTo>
                  <a:close/>
                  <a:moveTo>
                    <a:pt x="646" y="367"/>
                  </a:moveTo>
                  <a:lnTo>
                    <a:pt x="644" y="367"/>
                  </a:lnTo>
                  <a:lnTo>
                    <a:pt x="644" y="368"/>
                  </a:lnTo>
                  <a:lnTo>
                    <a:pt x="644" y="370"/>
                  </a:lnTo>
                  <a:lnTo>
                    <a:pt x="644" y="371"/>
                  </a:lnTo>
                  <a:lnTo>
                    <a:pt x="646" y="371"/>
                  </a:lnTo>
                  <a:lnTo>
                    <a:pt x="646" y="370"/>
                  </a:lnTo>
                  <a:lnTo>
                    <a:pt x="646" y="368"/>
                  </a:lnTo>
                  <a:lnTo>
                    <a:pt x="646" y="367"/>
                  </a:lnTo>
                  <a:close/>
                  <a:moveTo>
                    <a:pt x="705" y="372"/>
                  </a:moveTo>
                  <a:lnTo>
                    <a:pt x="704" y="372"/>
                  </a:lnTo>
                  <a:lnTo>
                    <a:pt x="702" y="372"/>
                  </a:lnTo>
                  <a:lnTo>
                    <a:pt x="702" y="374"/>
                  </a:lnTo>
                  <a:lnTo>
                    <a:pt x="704" y="374"/>
                  </a:lnTo>
                  <a:lnTo>
                    <a:pt x="705" y="374"/>
                  </a:lnTo>
                  <a:lnTo>
                    <a:pt x="705" y="372"/>
                  </a:lnTo>
                  <a:close/>
                  <a:moveTo>
                    <a:pt x="701" y="372"/>
                  </a:moveTo>
                  <a:lnTo>
                    <a:pt x="700" y="372"/>
                  </a:lnTo>
                  <a:lnTo>
                    <a:pt x="698" y="372"/>
                  </a:lnTo>
                  <a:lnTo>
                    <a:pt x="698" y="374"/>
                  </a:lnTo>
                  <a:lnTo>
                    <a:pt x="698" y="375"/>
                  </a:lnTo>
                  <a:lnTo>
                    <a:pt x="697" y="375"/>
                  </a:lnTo>
                  <a:lnTo>
                    <a:pt x="697" y="376"/>
                  </a:lnTo>
                  <a:lnTo>
                    <a:pt x="696" y="376"/>
                  </a:lnTo>
                  <a:lnTo>
                    <a:pt x="696" y="378"/>
                  </a:lnTo>
                  <a:lnTo>
                    <a:pt x="695" y="378"/>
                  </a:lnTo>
                  <a:lnTo>
                    <a:pt x="695" y="379"/>
                  </a:lnTo>
                  <a:lnTo>
                    <a:pt x="693" y="379"/>
                  </a:lnTo>
                  <a:lnTo>
                    <a:pt x="693" y="380"/>
                  </a:lnTo>
                  <a:lnTo>
                    <a:pt x="693" y="381"/>
                  </a:lnTo>
                  <a:lnTo>
                    <a:pt x="693" y="383"/>
                  </a:lnTo>
                  <a:lnTo>
                    <a:pt x="695" y="383"/>
                  </a:lnTo>
                  <a:lnTo>
                    <a:pt x="696" y="383"/>
                  </a:lnTo>
                  <a:lnTo>
                    <a:pt x="696" y="381"/>
                  </a:lnTo>
                  <a:lnTo>
                    <a:pt x="697" y="381"/>
                  </a:lnTo>
                  <a:lnTo>
                    <a:pt x="698" y="381"/>
                  </a:lnTo>
                  <a:lnTo>
                    <a:pt x="698" y="380"/>
                  </a:lnTo>
                  <a:lnTo>
                    <a:pt x="700" y="380"/>
                  </a:lnTo>
                  <a:lnTo>
                    <a:pt x="700" y="379"/>
                  </a:lnTo>
                  <a:lnTo>
                    <a:pt x="698" y="379"/>
                  </a:lnTo>
                  <a:lnTo>
                    <a:pt x="697" y="379"/>
                  </a:lnTo>
                  <a:lnTo>
                    <a:pt x="697" y="378"/>
                  </a:lnTo>
                  <a:lnTo>
                    <a:pt x="697" y="376"/>
                  </a:lnTo>
                  <a:lnTo>
                    <a:pt x="698" y="375"/>
                  </a:lnTo>
                  <a:lnTo>
                    <a:pt x="700" y="375"/>
                  </a:lnTo>
                  <a:lnTo>
                    <a:pt x="700" y="374"/>
                  </a:lnTo>
                  <a:lnTo>
                    <a:pt x="701" y="374"/>
                  </a:lnTo>
                  <a:lnTo>
                    <a:pt x="701" y="372"/>
                  </a:lnTo>
                  <a:close/>
                  <a:moveTo>
                    <a:pt x="648" y="372"/>
                  </a:moveTo>
                  <a:lnTo>
                    <a:pt x="647" y="372"/>
                  </a:lnTo>
                  <a:lnTo>
                    <a:pt x="647" y="374"/>
                  </a:lnTo>
                  <a:lnTo>
                    <a:pt x="648" y="374"/>
                  </a:lnTo>
                  <a:lnTo>
                    <a:pt x="648" y="372"/>
                  </a:lnTo>
                  <a:close/>
                  <a:moveTo>
                    <a:pt x="511" y="527"/>
                  </a:moveTo>
                  <a:lnTo>
                    <a:pt x="509" y="527"/>
                  </a:lnTo>
                  <a:lnTo>
                    <a:pt x="509" y="528"/>
                  </a:lnTo>
                  <a:lnTo>
                    <a:pt x="511" y="527"/>
                  </a:lnTo>
                  <a:close/>
                  <a:moveTo>
                    <a:pt x="601" y="528"/>
                  </a:moveTo>
                  <a:lnTo>
                    <a:pt x="599" y="528"/>
                  </a:lnTo>
                  <a:lnTo>
                    <a:pt x="599" y="529"/>
                  </a:lnTo>
                  <a:lnTo>
                    <a:pt x="601" y="528"/>
                  </a:lnTo>
                  <a:close/>
                  <a:moveTo>
                    <a:pt x="513" y="531"/>
                  </a:moveTo>
                  <a:lnTo>
                    <a:pt x="512" y="531"/>
                  </a:lnTo>
                  <a:lnTo>
                    <a:pt x="512" y="532"/>
                  </a:lnTo>
                  <a:lnTo>
                    <a:pt x="513" y="532"/>
                  </a:lnTo>
                  <a:lnTo>
                    <a:pt x="513" y="531"/>
                  </a:lnTo>
                  <a:close/>
                  <a:moveTo>
                    <a:pt x="523" y="548"/>
                  </a:moveTo>
                  <a:lnTo>
                    <a:pt x="522" y="548"/>
                  </a:lnTo>
                  <a:lnTo>
                    <a:pt x="522" y="549"/>
                  </a:lnTo>
                  <a:lnTo>
                    <a:pt x="523" y="549"/>
                  </a:lnTo>
                  <a:lnTo>
                    <a:pt x="523" y="548"/>
                  </a:lnTo>
                  <a:close/>
                  <a:moveTo>
                    <a:pt x="566" y="553"/>
                  </a:moveTo>
                  <a:lnTo>
                    <a:pt x="565" y="553"/>
                  </a:lnTo>
                  <a:lnTo>
                    <a:pt x="565" y="554"/>
                  </a:lnTo>
                  <a:lnTo>
                    <a:pt x="566" y="554"/>
                  </a:lnTo>
                  <a:lnTo>
                    <a:pt x="566" y="553"/>
                  </a:lnTo>
                  <a:close/>
                  <a:moveTo>
                    <a:pt x="547" y="566"/>
                  </a:moveTo>
                  <a:lnTo>
                    <a:pt x="545" y="566"/>
                  </a:lnTo>
                  <a:lnTo>
                    <a:pt x="545" y="567"/>
                  </a:lnTo>
                  <a:lnTo>
                    <a:pt x="547" y="567"/>
                  </a:lnTo>
                  <a:lnTo>
                    <a:pt x="547" y="566"/>
                  </a:lnTo>
                  <a:close/>
                  <a:moveTo>
                    <a:pt x="530" y="566"/>
                  </a:moveTo>
                  <a:lnTo>
                    <a:pt x="529" y="566"/>
                  </a:lnTo>
                  <a:lnTo>
                    <a:pt x="529" y="567"/>
                  </a:lnTo>
                  <a:lnTo>
                    <a:pt x="530" y="567"/>
                  </a:lnTo>
                  <a:lnTo>
                    <a:pt x="530" y="566"/>
                  </a:lnTo>
                  <a:close/>
                  <a:moveTo>
                    <a:pt x="545" y="568"/>
                  </a:moveTo>
                  <a:lnTo>
                    <a:pt x="544" y="568"/>
                  </a:lnTo>
                  <a:lnTo>
                    <a:pt x="544" y="569"/>
                  </a:lnTo>
                  <a:lnTo>
                    <a:pt x="544" y="571"/>
                  </a:lnTo>
                  <a:lnTo>
                    <a:pt x="544" y="571"/>
                  </a:lnTo>
                  <a:lnTo>
                    <a:pt x="544" y="572"/>
                  </a:lnTo>
                  <a:lnTo>
                    <a:pt x="544" y="573"/>
                  </a:lnTo>
                  <a:lnTo>
                    <a:pt x="545" y="573"/>
                  </a:lnTo>
                  <a:lnTo>
                    <a:pt x="545" y="575"/>
                  </a:lnTo>
                  <a:lnTo>
                    <a:pt x="547" y="575"/>
                  </a:lnTo>
                  <a:lnTo>
                    <a:pt x="548" y="575"/>
                  </a:lnTo>
                  <a:lnTo>
                    <a:pt x="548" y="573"/>
                  </a:lnTo>
                  <a:lnTo>
                    <a:pt x="547" y="573"/>
                  </a:lnTo>
                  <a:lnTo>
                    <a:pt x="547" y="572"/>
                  </a:lnTo>
                  <a:lnTo>
                    <a:pt x="545" y="572"/>
                  </a:lnTo>
                  <a:lnTo>
                    <a:pt x="545" y="571"/>
                  </a:lnTo>
                  <a:lnTo>
                    <a:pt x="545" y="571"/>
                  </a:lnTo>
                  <a:lnTo>
                    <a:pt x="544" y="571"/>
                  </a:lnTo>
                  <a:lnTo>
                    <a:pt x="545" y="569"/>
                  </a:lnTo>
                  <a:lnTo>
                    <a:pt x="545" y="568"/>
                  </a:lnTo>
                  <a:close/>
                  <a:moveTo>
                    <a:pt x="532" y="568"/>
                  </a:moveTo>
                  <a:lnTo>
                    <a:pt x="531" y="568"/>
                  </a:lnTo>
                  <a:lnTo>
                    <a:pt x="531" y="569"/>
                  </a:lnTo>
                  <a:lnTo>
                    <a:pt x="532" y="569"/>
                  </a:lnTo>
                  <a:lnTo>
                    <a:pt x="532" y="571"/>
                  </a:lnTo>
                  <a:lnTo>
                    <a:pt x="534" y="571"/>
                  </a:lnTo>
                  <a:lnTo>
                    <a:pt x="534" y="569"/>
                  </a:lnTo>
                  <a:lnTo>
                    <a:pt x="532" y="569"/>
                  </a:lnTo>
                  <a:lnTo>
                    <a:pt x="532" y="568"/>
                  </a:lnTo>
                  <a:close/>
                  <a:moveTo>
                    <a:pt x="577" y="571"/>
                  </a:moveTo>
                  <a:lnTo>
                    <a:pt x="576" y="571"/>
                  </a:lnTo>
                  <a:lnTo>
                    <a:pt x="576" y="571"/>
                  </a:lnTo>
                  <a:lnTo>
                    <a:pt x="577" y="571"/>
                  </a:lnTo>
                  <a:lnTo>
                    <a:pt x="577" y="571"/>
                  </a:lnTo>
                  <a:close/>
                  <a:moveTo>
                    <a:pt x="516" y="620"/>
                  </a:moveTo>
                  <a:lnTo>
                    <a:pt x="514" y="620"/>
                  </a:lnTo>
                  <a:lnTo>
                    <a:pt x="514" y="621"/>
                  </a:lnTo>
                  <a:lnTo>
                    <a:pt x="516" y="621"/>
                  </a:lnTo>
                  <a:lnTo>
                    <a:pt x="516" y="620"/>
                  </a:lnTo>
                  <a:close/>
                  <a:moveTo>
                    <a:pt x="756" y="368"/>
                  </a:moveTo>
                  <a:lnTo>
                    <a:pt x="755" y="368"/>
                  </a:lnTo>
                  <a:lnTo>
                    <a:pt x="755" y="370"/>
                  </a:lnTo>
                  <a:lnTo>
                    <a:pt x="756" y="370"/>
                  </a:lnTo>
                  <a:lnTo>
                    <a:pt x="756" y="368"/>
                  </a:lnTo>
                  <a:close/>
                  <a:moveTo>
                    <a:pt x="523" y="626"/>
                  </a:moveTo>
                  <a:lnTo>
                    <a:pt x="523" y="626"/>
                  </a:lnTo>
                  <a:lnTo>
                    <a:pt x="523" y="627"/>
                  </a:lnTo>
                  <a:lnTo>
                    <a:pt x="523" y="627"/>
                  </a:lnTo>
                  <a:lnTo>
                    <a:pt x="523" y="626"/>
                  </a:lnTo>
                  <a:close/>
                  <a:moveTo>
                    <a:pt x="513" y="627"/>
                  </a:moveTo>
                  <a:lnTo>
                    <a:pt x="512" y="627"/>
                  </a:lnTo>
                  <a:lnTo>
                    <a:pt x="512" y="629"/>
                  </a:lnTo>
                  <a:lnTo>
                    <a:pt x="513" y="629"/>
                  </a:lnTo>
                  <a:lnTo>
                    <a:pt x="513" y="627"/>
                  </a:lnTo>
                  <a:close/>
                  <a:moveTo>
                    <a:pt x="507" y="644"/>
                  </a:moveTo>
                  <a:lnTo>
                    <a:pt x="505" y="644"/>
                  </a:lnTo>
                  <a:lnTo>
                    <a:pt x="505" y="645"/>
                  </a:lnTo>
                  <a:lnTo>
                    <a:pt x="505" y="647"/>
                  </a:lnTo>
                  <a:lnTo>
                    <a:pt x="507" y="647"/>
                  </a:lnTo>
                  <a:lnTo>
                    <a:pt x="507" y="645"/>
                  </a:lnTo>
                  <a:lnTo>
                    <a:pt x="507" y="644"/>
                  </a:lnTo>
                  <a:close/>
                  <a:moveTo>
                    <a:pt x="507" y="653"/>
                  </a:moveTo>
                  <a:lnTo>
                    <a:pt x="505" y="653"/>
                  </a:lnTo>
                  <a:lnTo>
                    <a:pt x="505" y="654"/>
                  </a:lnTo>
                  <a:lnTo>
                    <a:pt x="507" y="654"/>
                  </a:lnTo>
                  <a:lnTo>
                    <a:pt x="507" y="656"/>
                  </a:lnTo>
                  <a:lnTo>
                    <a:pt x="508" y="656"/>
                  </a:lnTo>
                  <a:lnTo>
                    <a:pt x="508" y="657"/>
                  </a:lnTo>
                  <a:lnTo>
                    <a:pt x="509" y="657"/>
                  </a:lnTo>
                  <a:lnTo>
                    <a:pt x="509" y="658"/>
                  </a:lnTo>
                  <a:lnTo>
                    <a:pt x="509" y="660"/>
                  </a:lnTo>
                  <a:lnTo>
                    <a:pt x="511" y="660"/>
                  </a:lnTo>
                  <a:lnTo>
                    <a:pt x="512" y="660"/>
                  </a:lnTo>
                  <a:lnTo>
                    <a:pt x="513" y="660"/>
                  </a:lnTo>
                  <a:lnTo>
                    <a:pt x="514" y="660"/>
                  </a:lnTo>
                  <a:lnTo>
                    <a:pt x="516" y="660"/>
                  </a:lnTo>
                  <a:lnTo>
                    <a:pt x="516" y="658"/>
                  </a:lnTo>
                  <a:lnTo>
                    <a:pt x="516" y="657"/>
                  </a:lnTo>
                  <a:lnTo>
                    <a:pt x="514" y="657"/>
                  </a:lnTo>
                  <a:lnTo>
                    <a:pt x="513" y="657"/>
                  </a:lnTo>
                  <a:lnTo>
                    <a:pt x="513" y="658"/>
                  </a:lnTo>
                  <a:lnTo>
                    <a:pt x="512" y="658"/>
                  </a:lnTo>
                  <a:lnTo>
                    <a:pt x="512" y="657"/>
                  </a:lnTo>
                  <a:lnTo>
                    <a:pt x="511" y="657"/>
                  </a:lnTo>
                  <a:lnTo>
                    <a:pt x="509" y="657"/>
                  </a:lnTo>
                  <a:lnTo>
                    <a:pt x="509" y="656"/>
                  </a:lnTo>
                  <a:lnTo>
                    <a:pt x="508" y="656"/>
                  </a:lnTo>
                  <a:lnTo>
                    <a:pt x="508" y="654"/>
                  </a:lnTo>
                  <a:lnTo>
                    <a:pt x="507" y="654"/>
                  </a:lnTo>
                  <a:lnTo>
                    <a:pt x="507" y="653"/>
                  </a:lnTo>
                  <a:close/>
                  <a:moveTo>
                    <a:pt x="641" y="472"/>
                  </a:moveTo>
                  <a:lnTo>
                    <a:pt x="639" y="472"/>
                  </a:lnTo>
                  <a:lnTo>
                    <a:pt x="639" y="473"/>
                  </a:lnTo>
                  <a:lnTo>
                    <a:pt x="641" y="473"/>
                  </a:lnTo>
                  <a:lnTo>
                    <a:pt x="641" y="472"/>
                  </a:lnTo>
                  <a:close/>
                  <a:moveTo>
                    <a:pt x="516" y="622"/>
                  </a:moveTo>
                  <a:lnTo>
                    <a:pt x="514" y="622"/>
                  </a:lnTo>
                  <a:lnTo>
                    <a:pt x="514" y="624"/>
                  </a:lnTo>
                  <a:lnTo>
                    <a:pt x="513" y="624"/>
                  </a:lnTo>
                  <a:lnTo>
                    <a:pt x="513" y="625"/>
                  </a:lnTo>
                  <a:lnTo>
                    <a:pt x="513" y="626"/>
                  </a:lnTo>
                  <a:lnTo>
                    <a:pt x="514" y="626"/>
                  </a:lnTo>
                  <a:lnTo>
                    <a:pt x="514" y="625"/>
                  </a:lnTo>
                  <a:lnTo>
                    <a:pt x="514" y="624"/>
                  </a:lnTo>
                  <a:lnTo>
                    <a:pt x="516" y="624"/>
                  </a:lnTo>
                  <a:lnTo>
                    <a:pt x="516" y="622"/>
                  </a:lnTo>
                  <a:close/>
                  <a:moveTo>
                    <a:pt x="529" y="1"/>
                  </a:moveTo>
                  <a:lnTo>
                    <a:pt x="529" y="0"/>
                  </a:lnTo>
                  <a:lnTo>
                    <a:pt x="530" y="0"/>
                  </a:lnTo>
                  <a:lnTo>
                    <a:pt x="531" y="0"/>
                  </a:lnTo>
                  <a:lnTo>
                    <a:pt x="532" y="0"/>
                  </a:lnTo>
                  <a:lnTo>
                    <a:pt x="532" y="1"/>
                  </a:lnTo>
                  <a:lnTo>
                    <a:pt x="534" y="1"/>
                  </a:lnTo>
                  <a:lnTo>
                    <a:pt x="535" y="1"/>
                  </a:lnTo>
                  <a:lnTo>
                    <a:pt x="536" y="1"/>
                  </a:lnTo>
                  <a:lnTo>
                    <a:pt x="538" y="1"/>
                  </a:lnTo>
                  <a:lnTo>
                    <a:pt x="538" y="3"/>
                  </a:lnTo>
                  <a:lnTo>
                    <a:pt x="539" y="3"/>
                  </a:lnTo>
                  <a:lnTo>
                    <a:pt x="540" y="3"/>
                  </a:lnTo>
                  <a:lnTo>
                    <a:pt x="540" y="4"/>
                  </a:lnTo>
                  <a:lnTo>
                    <a:pt x="541" y="4"/>
                  </a:lnTo>
                  <a:lnTo>
                    <a:pt x="541" y="5"/>
                  </a:lnTo>
                  <a:lnTo>
                    <a:pt x="541" y="7"/>
                  </a:lnTo>
                  <a:lnTo>
                    <a:pt x="543" y="7"/>
                  </a:lnTo>
                  <a:lnTo>
                    <a:pt x="543" y="5"/>
                  </a:lnTo>
                  <a:lnTo>
                    <a:pt x="543" y="4"/>
                  </a:lnTo>
                  <a:lnTo>
                    <a:pt x="544" y="4"/>
                  </a:lnTo>
                  <a:lnTo>
                    <a:pt x="544" y="5"/>
                  </a:lnTo>
                  <a:lnTo>
                    <a:pt x="545" y="5"/>
                  </a:lnTo>
                  <a:lnTo>
                    <a:pt x="545" y="7"/>
                  </a:lnTo>
                  <a:lnTo>
                    <a:pt x="547" y="7"/>
                  </a:lnTo>
                  <a:lnTo>
                    <a:pt x="547" y="8"/>
                  </a:lnTo>
                  <a:lnTo>
                    <a:pt x="548" y="8"/>
                  </a:lnTo>
                  <a:lnTo>
                    <a:pt x="549" y="9"/>
                  </a:lnTo>
                  <a:lnTo>
                    <a:pt x="549" y="10"/>
                  </a:lnTo>
                  <a:lnTo>
                    <a:pt x="549" y="12"/>
                  </a:lnTo>
                  <a:lnTo>
                    <a:pt x="548" y="12"/>
                  </a:lnTo>
                  <a:lnTo>
                    <a:pt x="548" y="12"/>
                  </a:lnTo>
                  <a:lnTo>
                    <a:pt x="549" y="12"/>
                  </a:lnTo>
                  <a:lnTo>
                    <a:pt x="550" y="12"/>
                  </a:lnTo>
                  <a:lnTo>
                    <a:pt x="552" y="12"/>
                  </a:lnTo>
                  <a:lnTo>
                    <a:pt x="552" y="12"/>
                  </a:lnTo>
                  <a:lnTo>
                    <a:pt x="552" y="10"/>
                  </a:lnTo>
                  <a:lnTo>
                    <a:pt x="553" y="10"/>
                  </a:lnTo>
                  <a:lnTo>
                    <a:pt x="554" y="10"/>
                  </a:lnTo>
                  <a:lnTo>
                    <a:pt x="554" y="9"/>
                  </a:lnTo>
                  <a:lnTo>
                    <a:pt x="554" y="9"/>
                  </a:lnTo>
                  <a:lnTo>
                    <a:pt x="556" y="9"/>
                  </a:lnTo>
                  <a:lnTo>
                    <a:pt x="557" y="9"/>
                  </a:lnTo>
                  <a:lnTo>
                    <a:pt x="558" y="9"/>
                  </a:lnTo>
                  <a:lnTo>
                    <a:pt x="559" y="9"/>
                  </a:lnTo>
                  <a:lnTo>
                    <a:pt x="561" y="9"/>
                  </a:lnTo>
                  <a:lnTo>
                    <a:pt x="562" y="9"/>
                  </a:lnTo>
                  <a:lnTo>
                    <a:pt x="563" y="9"/>
                  </a:lnTo>
                  <a:lnTo>
                    <a:pt x="565" y="9"/>
                  </a:lnTo>
                  <a:lnTo>
                    <a:pt x="566" y="9"/>
                  </a:lnTo>
                  <a:lnTo>
                    <a:pt x="566" y="10"/>
                  </a:lnTo>
                  <a:lnTo>
                    <a:pt x="567" y="10"/>
                  </a:lnTo>
                  <a:lnTo>
                    <a:pt x="568" y="10"/>
                  </a:lnTo>
                  <a:lnTo>
                    <a:pt x="570" y="10"/>
                  </a:lnTo>
                  <a:lnTo>
                    <a:pt x="570" y="12"/>
                  </a:lnTo>
                  <a:lnTo>
                    <a:pt x="571" y="12"/>
                  </a:lnTo>
                  <a:lnTo>
                    <a:pt x="572" y="12"/>
                  </a:lnTo>
                  <a:lnTo>
                    <a:pt x="572" y="12"/>
                  </a:lnTo>
                  <a:lnTo>
                    <a:pt x="574" y="12"/>
                  </a:lnTo>
                  <a:lnTo>
                    <a:pt x="575" y="12"/>
                  </a:lnTo>
                  <a:lnTo>
                    <a:pt x="575" y="13"/>
                  </a:lnTo>
                  <a:lnTo>
                    <a:pt x="576" y="13"/>
                  </a:lnTo>
                  <a:lnTo>
                    <a:pt x="577" y="13"/>
                  </a:lnTo>
                  <a:lnTo>
                    <a:pt x="579" y="13"/>
                  </a:lnTo>
                  <a:lnTo>
                    <a:pt x="580" y="13"/>
                  </a:lnTo>
                  <a:lnTo>
                    <a:pt x="580" y="14"/>
                  </a:lnTo>
                  <a:lnTo>
                    <a:pt x="580" y="16"/>
                  </a:lnTo>
                  <a:lnTo>
                    <a:pt x="580" y="17"/>
                  </a:lnTo>
                  <a:lnTo>
                    <a:pt x="579" y="17"/>
                  </a:lnTo>
                  <a:lnTo>
                    <a:pt x="579" y="16"/>
                  </a:lnTo>
                  <a:lnTo>
                    <a:pt x="577" y="16"/>
                  </a:lnTo>
                  <a:lnTo>
                    <a:pt x="577" y="17"/>
                  </a:lnTo>
                  <a:lnTo>
                    <a:pt x="577" y="18"/>
                  </a:lnTo>
                  <a:lnTo>
                    <a:pt x="577" y="19"/>
                  </a:lnTo>
                  <a:lnTo>
                    <a:pt x="577" y="21"/>
                  </a:lnTo>
                  <a:lnTo>
                    <a:pt x="577" y="22"/>
                  </a:lnTo>
                  <a:lnTo>
                    <a:pt x="576" y="22"/>
                  </a:lnTo>
                  <a:lnTo>
                    <a:pt x="576" y="23"/>
                  </a:lnTo>
                  <a:lnTo>
                    <a:pt x="576" y="25"/>
                  </a:lnTo>
                  <a:lnTo>
                    <a:pt x="575" y="25"/>
                  </a:lnTo>
                  <a:lnTo>
                    <a:pt x="575" y="26"/>
                  </a:lnTo>
                  <a:lnTo>
                    <a:pt x="575" y="27"/>
                  </a:lnTo>
                  <a:lnTo>
                    <a:pt x="575" y="28"/>
                  </a:lnTo>
                  <a:lnTo>
                    <a:pt x="574" y="28"/>
                  </a:lnTo>
                  <a:lnTo>
                    <a:pt x="574" y="30"/>
                  </a:lnTo>
                  <a:lnTo>
                    <a:pt x="572" y="30"/>
                  </a:lnTo>
                  <a:lnTo>
                    <a:pt x="572" y="31"/>
                  </a:lnTo>
                  <a:lnTo>
                    <a:pt x="572" y="32"/>
                  </a:lnTo>
                  <a:lnTo>
                    <a:pt x="571" y="32"/>
                  </a:lnTo>
                  <a:lnTo>
                    <a:pt x="571" y="34"/>
                  </a:lnTo>
                  <a:lnTo>
                    <a:pt x="571" y="35"/>
                  </a:lnTo>
                  <a:lnTo>
                    <a:pt x="570" y="35"/>
                  </a:lnTo>
                  <a:lnTo>
                    <a:pt x="568" y="35"/>
                  </a:lnTo>
                  <a:lnTo>
                    <a:pt x="568" y="34"/>
                  </a:lnTo>
                  <a:lnTo>
                    <a:pt x="567" y="34"/>
                  </a:lnTo>
                  <a:lnTo>
                    <a:pt x="567" y="35"/>
                  </a:lnTo>
                  <a:lnTo>
                    <a:pt x="568" y="35"/>
                  </a:lnTo>
                  <a:lnTo>
                    <a:pt x="568" y="36"/>
                  </a:lnTo>
                  <a:lnTo>
                    <a:pt x="568" y="37"/>
                  </a:lnTo>
                  <a:lnTo>
                    <a:pt x="568" y="39"/>
                  </a:lnTo>
                  <a:lnTo>
                    <a:pt x="567" y="39"/>
                  </a:lnTo>
                  <a:lnTo>
                    <a:pt x="567" y="40"/>
                  </a:lnTo>
                  <a:lnTo>
                    <a:pt x="567" y="41"/>
                  </a:lnTo>
                  <a:lnTo>
                    <a:pt x="567" y="43"/>
                  </a:lnTo>
                  <a:lnTo>
                    <a:pt x="566" y="43"/>
                  </a:lnTo>
                  <a:lnTo>
                    <a:pt x="566" y="43"/>
                  </a:lnTo>
                  <a:lnTo>
                    <a:pt x="566" y="44"/>
                  </a:lnTo>
                  <a:lnTo>
                    <a:pt x="565" y="44"/>
                  </a:lnTo>
                  <a:lnTo>
                    <a:pt x="565" y="45"/>
                  </a:lnTo>
                  <a:lnTo>
                    <a:pt x="565" y="46"/>
                  </a:lnTo>
                  <a:lnTo>
                    <a:pt x="565" y="48"/>
                  </a:lnTo>
                  <a:lnTo>
                    <a:pt x="563" y="48"/>
                  </a:lnTo>
                  <a:lnTo>
                    <a:pt x="563" y="49"/>
                  </a:lnTo>
                  <a:lnTo>
                    <a:pt x="562" y="49"/>
                  </a:lnTo>
                  <a:lnTo>
                    <a:pt x="562" y="50"/>
                  </a:lnTo>
                  <a:lnTo>
                    <a:pt x="561" y="50"/>
                  </a:lnTo>
                  <a:lnTo>
                    <a:pt x="559" y="50"/>
                  </a:lnTo>
                  <a:lnTo>
                    <a:pt x="558" y="50"/>
                  </a:lnTo>
                  <a:lnTo>
                    <a:pt x="557" y="50"/>
                  </a:lnTo>
                  <a:lnTo>
                    <a:pt x="557" y="52"/>
                  </a:lnTo>
                  <a:lnTo>
                    <a:pt x="558" y="52"/>
                  </a:lnTo>
                  <a:lnTo>
                    <a:pt x="559" y="52"/>
                  </a:lnTo>
                  <a:lnTo>
                    <a:pt x="561" y="52"/>
                  </a:lnTo>
                  <a:lnTo>
                    <a:pt x="562" y="52"/>
                  </a:lnTo>
                  <a:lnTo>
                    <a:pt x="562" y="53"/>
                  </a:lnTo>
                  <a:lnTo>
                    <a:pt x="562" y="54"/>
                  </a:lnTo>
                  <a:lnTo>
                    <a:pt x="561" y="54"/>
                  </a:lnTo>
                  <a:lnTo>
                    <a:pt x="561" y="55"/>
                  </a:lnTo>
                  <a:lnTo>
                    <a:pt x="561" y="57"/>
                  </a:lnTo>
                  <a:lnTo>
                    <a:pt x="561" y="58"/>
                  </a:lnTo>
                  <a:lnTo>
                    <a:pt x="559" y="58"/>
                  </a:lnTo>
                  <a:lnTo>
                    <a:pt x="559" y="59"/>
                  </a:lnTo>
                  <a:lnTo>
                    <a:pt x="559" y="61"/>
                  </a:lnTo>
                  <a:lnTo>
                    <a:pt x="558" y="61"/>
                  </a:lnTo>
                  <a:lnTo>
                    <a:pt x="558" y="62"/>
                  </a:lnTo>
                  <a:lnTo>
                    <a:pt x="558" y="63"/>
                  </a:lnTo>
                  <a:lnTo>
                    <a:pt x="558" y="65"/>
                  </a:lnTo>
                  <a:lnTo>
                    <a:pt x="557" y="65"/>
                  </a:lnTo>
                  <a:lnTo>
                    <a:pt x="557" y="66"/>
                  </a:lnTo>
                  <a:lnTo>
                    <a:pt x="557" y="67"/>
                  </a:lnTo>
                  <a:lnTo>
                    <a:pt x="556" y="67"/>
                  </a:lnTo>
                  <a:lnTo>
                    <a:pt x="556" y="68"/>
                  </a:lnTo>
                  <a:lnTo>
                    <a:pt x="556" y="70"/>
                  </a:lnTo>
                  <a:lnTo>
                    <a:pt x="556" y="71"/>
                  </a:lnTo>
                  <a:lnTo>
                    <a:pt x="554" y="71"/>
                  </a:lnTo>
                  <a:lnTo>
                    <a:pt x="554" y="72"/>
                  </a:lnTo>
                  <a:lnTo>
                    <a:pt x="554" y="72"/>
                  </a:lnTo>
                  <a:lnTo>
                    <a:pt x="554" y="74"/>
                  </a:lnTo>
                  <a:lnTo>
                    <a:pt x="554" y="75"/>
                  </a:lnTo>
                  <a:lnTo>
                    <a:pt x="553" y="75"/>
                  </a:lnTo>
                  <a:lnTo>
                    <a:pt x="553" y="75"/>
                  </a:lnTo>
                  <a:lnTo>
                    <a:pt x="552" y="76"/>
                  </a:lnTo>
                  <a:lnTo>
                    <a:pt x="552" y="77"/>
                  </a:lnTo>
                  <a:lnTo>
                    <a:pt x="550" y="77"/>
                  </a:lnTo>
                  <a:lnTo>
                    <a:pt x="549" y="77"/>
                  </a:lnTo>
                  <a:lnTo>
                    <a:pt x="549" y="79"/>
                  </a:lnTo>
                  <a:lnTo>
                    <a:pt x="548" y="79"/>
                  </a:lnTo>
                  <a:lnTo>
                    <a:pt x="547" y="79"/>
                  </a:lnTo>
                  <a:lnTo>
                    <a:pt x="545" y="79"/>
                  </a:lnTo>
                  <a:lnTo>
                    <a:pt x="545" y="77"/>
                  </a:lnTo>
                  <a:lnTo>
                    <a:pt x="544" y="77"/>
                  </a:lnTo>
                  <a:lnTo>
                    <a:pt x="543" y="77"/>
                  </a:lnTo>
                  <a:lnTo>
                    <a:pt x="543" y="76"/>
                  </a:lnTo>
                  <a:lnTo>
                    <a:pt x="541" y="76"/>
                  </a:lnTo>
                  <a:lnTo>
                    <a:pt x="540" y="76"/>
                  </a:lnTo>
                  <a:lnTo>
                    <a:pt x="539" y="76"/>
                  </a:lnTo>
                  <a:lnTo>
                    <a:pt x="538" y="76"/>
                  </a:lnTo>
                  <a:lnTo>
                    <a:pt x="538" y="75"/>
                  </a:lnTo>
                  <a:lnTo>
                    <a:pt x="536" y="75"/>
                  </a:lnTo>
                  <a:lnTo>
                    <a:pt x="535" y="75"/>
                  </a:lnTo>
                  <a:lnTo>
                    <a:pt x="535" y="75"/>
                  </a:lnTo>
                  <a:lnTo>
                    <a:pt x="534" y="75"/>
                  </a:lnTo>
                  <a:lnTo>
                    <a:pt x="532" y="75"/>
                  </a:lnTo>
                  <a:lnTo>
                    <a:pt x="532" y="74"/>
                  </a:lnTo>
                  <a:lnTo>
                    <a:pt x="531" y="74"/>
                  </a:lnTo>
                  <a:lnTo>
                    <a:pt x="531" y="75"/>
                  </a:lnTo>
                  <a:lnTo>
                    <a:pt x="530" y="75"/>
                  </a:lnTo>
                  <a:lnTo>
                    <a:pt x="529" y="75"/>
                  </a:lnTo>
                  <a:lnTo>
                    <a:pt x="527" y="75"/>
                  </a:lnTo>
                  <a:lnTo>
                    <a:pt x="526" y="75"/>
                  </a:lnTo>
                  <a:lnTo>
                    <a:pt x="525" y="75"/>
                  </a:lnTo>
                  <a:lnTo>
                    <a:pt x="523" y="75"/>
                  </a:lnTo>
                  <a:lnTo>
                    <a:pt x="523" y="75"/>
                  </a:lnTo>
                  <a:lnTo>
                    <a:pt x="523" y="75"/>
                  </a:lnTo>
                  <a:lnTo>
                    <a:pt x="523" y="75"/>
                  </a:lnTo>
                  <a:lnTo>
                    <a:pt x="522" y="75"/>
                  </a:lnTo>
                  <a:lnTo>
                    <a:pt x="522" y="75"/>
                  </a:lnTo>
                  <a:lnTo>
                    <a:pt x="521" y="75"/>
                  </a:lnTo>
                  <a:lnTo>
                    <a:pt x="520" y="75"/>
                  </a:lnTo>
                  <a:lnTo>
                    <a:pt x="518" y="75"/>
                  </a:lnTo>
                  <a:lnTo>
                    <a:pt x="518" y="75"/>
                  </a:lnTo>
                  <a:lnTo>
                    <a:pt x="517" y="75"/>
                  </a:lnTo>
                  <a:lnTo>
                    <a:pt x="517" y="75"/>
                  </a:lnTo>
                  <a:lnTo>
                    <a:pt x="516" y="75"/>
                  </a:lnTo>
                  <a:lnTo>
                    <a:pt x="516" y="76"/>
                  </a:lnTo>
                  <a:lnTo>
                    <a:pt x="516" y="77"/>
                  </a:lnTo>
                  <a:lnTo>
                    <a:pt x="517" y="77"/>
                  </a:lnTo>
                  <a:lnTo>
                    <a:pt x="517" y="76"/>
                  </a:lnTo>
                  <a:lnTo>
                    <a:pt x="518" y="76"/>
                  </a:lnTo>
                  <a:lnTo>
                    <a:pt x="520" y="76"/>
                  </a:lnTo>
                  <a:lnTo>
                    <a:pt x="520" y="77"/>
                  </a:lnTo>
                  <a:lnTo>
                    <a:pt x="521" y="77"/>
                  </a:lnTo>
                  <a:lnTo>
                    <a:pt x="522" y="77"/>
                  </a:lnTo>
                  <a:lnTo>
                    <a:pt x="523" y="77"/>
                  </a:lnTo>
                  <a:lnTo>
                    <a:pt x="523" y="77"/>
                  </a:lnTo>
                  <a:lnTo>
                    <a:pt x="523" y="79"/>
                  </a:lnTo>
                  <a:lnTo>
                    <a:pt x="523" y="80"/>
                  </a:lnTo>
                  <a:lnTo>
                    <a:pt x="523" y="81"/>
                  </a:lnTo>
                  <a:lnTo>
                    <a:pt x="523" y="83"/>
                  </a:lnTo>
                  <a:lnTo>
                    <a:pt x="525" y="83"/>
                  </a:lnTo>
                  <a:lnTo>
                    <a:pt x="526" y="83"/>
                  </a:lnTo>
                  <a:lnTo>
                    <a:pt x="526" y="84"/>
                  </a:lnTo>
                  <a:lnTo>
                    <a:pt x="526" y="85"/>
                  </a:lnTo>
                  <a:lnTo>
                    <a:pt x="527" y="85"/>
                  </a:lnTo>
                  <a:lnTo>
                    <a:pt x="527" y="86"/>
                  </a:lnTo>
                  <a:lnTo>
                    <a:pt x="527" y="88"/>
                  </a:lnTo>
                  <a:lnTo>
                    <a:pt x="529" y="88"/>
                  </a:lnTo>
                  <a:lnTo>
                    <a:pt x="529" y="89"/>
                  </a:lnTo>
                  <a:lnTo>
                    <a:pt x="529" y="90"/>
                  </a:lnTo>
                  <a:lnTo>
                    <a:pt x="529" y="92"/>
                  </a:lnTo>
                  <a:lnTo>
                    <a:pt x="529" y="93"/>
                  </a:lnTo>
                  <a:lnTo>
                    <a:pt x="529" y="94"/>
                  </a:lnTo>
                  <a:lnTo>
                    <a:pt x="527" y="94"/>
                  </a:lnTo>
                  <a:lnTo>
                    <a:pt x="527" y="95"/>
                  </a:lnTo>
                  <a:lnTo>
                    <a:pt x="526" y="95"/>
                  </a:lnTo>
                  <a:lnTo>
                    <a:pt x="526" y="97"/>
                  </a:lnTo>
                  <a:lnTo>
                    <a:pt x="526" y="98"/>
                  </a:lnTo>
                  <a:lnTo>
                    <a:pt x="525" y="98"/>
                  </a:lnTo>
                  <a:lnTo>
                    <a:pt x="525" y="99"/>
                  </a:lnTo>
                  <a:lnTo>
                    <a:pt x="523" y="99"/>
                  </a:lnTo>
                  <a:lnTo>
                    <a:pt x="523" y="99"/>
                  </a:lnTo>
                  <a:lnTo>
                    <a:pt x="523" y="101"/>
                  </a:lnTo>
                  <a:lnTo>
                    <a:pt x="523" y="102"/>
                  </a:lnTo>
                  <a:lnTo>
                    <a:pt x="523" y="103"/>
                  </a:lnTo>
                  <a:lnTo>
                    <a:pt x="522" y="103"/>
                  </a:lnTo>
                  <a:lnTo>
                    <a:pt x="522" y="104"/>
                  </a:lnTo>
                  <a:lnTo>
                    <a:pt x="522" y="106"/>
                  </a:lnTo>
                  <a:lnTo>
                    <a:pt x="521" y="106"/>
                  </a:lnTo>
                  <a:lnTo>
                    <a:pt x="521" y="106"/>
                  </a:lnTo>
                  <a:lnTo>
                    <a:pt x="521" y="107"/>
                  </a:lnTo>
                  <a:lnTo>
                    <a:pt x="520" y="107"/>
                  </a:lnTo>
                  <a:lnTo>
                    <a:pt x="520" y="108"/>
                  </a:lnTo>
                  <a:lnTo>
                    <a:pt x="520" y="110"/>
                  </a:lnTo>
                  <a:lnTo>
                    <a:pt x="520" y="111"/>
                  </a:lnTo>
                  <a:lnTo>
                    <a:pt x="520" y="112"/>
                  </a:lnTo>
                  <a:lnTo>
                    <a:pt x="518" y="112"/>
                  </a:lnTo>
                  <a:lnTo>
                    <a:pt x="517" y="112"/>
                  </a:lnTo>
                  <a:lnTo>
                    <a:pt x="516" y="112"/>
                  </a:lnTo>
                  <a:lnTo>
                    <a:pt x="516" y="113"/>
                  </a:lnTo>
                  <a:lnTo>
                    <a:pt x="514" y="113"/>
                  </a:lnTo>
                  <a:lnTo>
                    <a:pt x="514" y="115"/>
                  </a:lnTo>
                  <a:lnTo>
                    <a:pt x="513" y="115"/>
                  </a:lnTo>
                  <a:lnTo>
                    <a:pt x="512" y="115"/>
                  </a:lnTo>
                  <a:lnTo>
                    <a:pt x="511" y="115"/>
                  </a:lnTo>
                  <a:lnTo>
                    <a:pt x="509" y="115"/>
                  </a:lnTo>
                  <a:lnTo>
                    <a:pt x="508" y="115"/>
                  </a:lnTo>
                  <a:lnTo>
                    <a:pt x="507" y="115"/>
                  </a:lnTo>
                  <a:lnTo>
                    <a:pt x="505" y="115"/>
                  </a:lnTo>
                  <a:lnTo>
                    <a:pt x="505" y="116"/>
                  </a:lnTo>
                  <a:lnTo>
                    <a:pt x="507" y="116"/>
                  </a:lnTo>
                  <a:lnTo>
                    <a:pt x="508" y="116"/>
                  </a:lnTo>
                  <a:lnTo>
                    <a:pt x="509" y="116"/>
                  </a:lnTo>
                  <a:lnTo>
                    <a:pt x="511" y="116"/>
                  </a:lnTo>
                  <a:lnTo>
                    <a:pt x="512" y="116"/>
                  </a:lnTo>
                  <a:lnTo>
                    <a:pt x="513" y="116"/>
                  </a:lnTo>
                  <a:lnTo>
                    <a:pt x="513" y="117"/>
                  </a:lnTo>
                  <a:lnTo>
                    <a:pt x="513" y="119"/>
                  </a:lnTo>
                  <a:lnTo>
                    <a:pt x="513" y="120"/>
                  </a:lnTo>
                  <a:lnTo>
                    <a:pt x="513" y="121"/>
                  </a:lnTo>
                  <a:lnTo>
                    <a:pt x="512" y="121"/>
                  </a:lnTo>
                  <a:lnTo>
                    <a:pt x="512" y="122"/>
                  </a:lnTo>
                  <a:lnTo>
                    <a:pt x="512" y="124"/>
                  </a:lnTo>
                  <a:lnTo>
                    <a:pt x="511" y="124"/>
                  </a:lnTo>
                  <a:lnTo>
                    <a:pt x="509" y="124"/>
                  </a:lnTo>
                  <a:lnTo>
                    <a:pt x="509" y="125"/>
                  </a:lnTo>
                  <a:lnTo>
                    <a:pt x="509" y="126"/>
                  </a:lnTo>
                  <a:lnTo>
                    <a:pt x="509" y="128"/>
                  </a:lnTo>
                  <a:lnTo>
                    <a:pt x="509" y="129"/>
                  </a:lnTo>
                  <a:lnTo>
                    <a:pt x="509" y="130"/>
                  </a:lnTo>
                  <a:lnTo>
                    <a:pt x="511" y="130"/>
                  </a:lnTo>
                  <a:lnTo>
                    <a:pt x="511" y="129"/>
                  </a:lnTo>
                  <a:lnTo>
                    <a:pt x="511" y="128"/>
                  </a:lnTo>
                  <a:lnTo>
                    <a:pt x="511" y="126"/>
                  </a:lnTo>
                  <a:lnTo>
                    <a:pt x="512" y="126"/>
                  </a:lnTo>
                  <a:lnTo>
                    <a:pt x="513" y="126"/>
                  </a:lnTo>
                  <a:lnTo>
                    <a:pt x="514" y="126"/>
                  </a:lnTo>
                  <a:lnTo>
                    <a:pt x="513" y="128"/>
                  </a:lnTo>
                  <a:lnTo>
                    <a:pt x="513" y="129"/>
                  </a:lnTo>
                  <a:lnTo>
                    <a:pt x="513" y="130"/>
                  </a:lnTo>
                  <a:lnTo>
                    <a:pt x="513" y="131"/>
                  </a:lnTo>
                  <a:lnTo>
                    <a:pt x="514" y="131"/>
                  </a:lnTo>
                  <a:lnTo>
                    <a:pt x="514" y="130"/>
                  </a:lnTo>
                  <a:lnTo>
                    <a:pt x="516" y="130"/>
                  </a:lnTo>
                  <a:lnTo>
                    <a:pt x="516" y="129"/>
                  </a:lnTo>
                  <a:lnTo>
                    <a:pt x="516" y="128"/>
                  </a:lnTo>
                  <a:lnTo>
                    <a:pt x="516" y="126"/>
                  </a:lnTo>
                  <a:lnTo>
                    <a:pt x="517" y="126"/>
                  </a:lnTo>
                  <a:lnTo>
                    <a:pt x="517" y="128"/>
                  </a:lnTo>
                  <a:lnTo>
                    <a:pt x="517" y="129"/>
                  </a:lnTo>
                  <a:lnTo>
                    <a:pt x="518" y="129"/>
                  </a:lnTo>
                  <a:lnTo>
                    <a:pt x="518" y="128"/>
                  </a:lnTo>
                  <a:lnTo>
                    <a:pt x="520" y="128"/>
                  </a:lnTo>
                  <a:lnTo>
                    <a:pt x="520" y="129"/>
                  </a:lnTo>
                  <a:lnTo>
                    <a:pt x="520" y="130"/>
                  </a:lnTo>
                  <a:lnTo>
                    <a:pt x="521" y="130"/>
                  </a:lnTo>
                  <a:lnTo>
                    <a:pt x="522" y="130"/>
                  </a:lnTo>
                  <a:lnTo>
                    <a:pt x="522" y="129"/>
                  </a:lnTo>
                  <a:lnTo>
                    <a:pt x="523" y="129"/>
                  </a:lnTo>
                  <a:lnTo>
                    <a:pt x="523" y="129"/>
                  </a:lnTo>
                  <a:lnTo>
                    <a:pt x="523" y="130"/>
                  </a:lnTo>
                  <a:lnTo>
                    <a:pt x="523" y="131"/>
                  </a:lnTo>
                  <a:lnTo>
                    <a:pt x="523" y="133"/>
                  </a:lnTo>
                  <a:lnTo>
                    <a:pt x="523" y="133"/>
                  </a:lnTo>
                  <a:lnTo>
                    <a:pt x="523" y="134"/>
                  </a:lnTo>
                  <a:lnTo>
                    <a:pt x="523" y="135"/>
                  </a:lnTo>
                  <a:lnTo>
                    <a:pt x="523" y="137"/>
                  </a:lnTo>
                  <a:lnTo>
                    <a:pt x="523" y="137"/>
                  </a:lnTo>
                  <a:lnTo>
                    <a:pt x="523" y="137"/>
                  </a:lnTo>
                  <a:lnTo>
                    <a:pt x="523" y="138"/>
                  </a:lnTo>
                  <a:lnTo>
                    <a:pt x="525" y="138"/>
                  </a:lnTo>
                  <a:lnTo>
                    <a:pt x="525" y="139"/>
                  </a:lnTo>
                  <a:lnTo>
                    <a:pt x="526" y="139"/>
                  </a:lnTo>
                  <a:lnTo>
                    <a:pt x="527" y="139"/>
                  </a:lnTo>
                  <a:lnTo>
                    <a:pt x="527" y="141"/>
                  </a:lnTo>
                  <a:lnTo>
                    <a:pt x="529" y="141"/>
                  </a:lnTo>
                  <a:lnTo>
                    <a:pt x="530" y="141"/>
                  </a:lnTo>
                  <a:lnTo>
                    <a:pt x="530" y="142"/>
                  </a:lnTo>
                  <a:lnTo>
                    <a:pt x="530" y="143"/>
                  </a:lnTo>
                  <a:lnTo>
                    <a:pt x="531" y="143"/>
                  </a:lnTo>
                  <a:lnTo>
                    <a:pt x="531" y="144"/>
                  </a:lnTo>
                  <a:lnTo>
                    <a:pt x="532" y="144"/>
                  </a:lnTo>
                  <a:lnTo>
                    <a:pt x="532" y="146"/>
                  </a:lnTo>
                  <a:lnTo>
                    <a:pt x="532" y="147"/>
                  </a:lnTo>
                  <a:lnTo>
                    <a:pt x="532" y="148"/>
                  </a:lnTo>
                  <a:lnTo>
                    <a:pt x="532" y="150"/>
                  </a:lnTo>
                  <a:lnTo>
                    <a:pt x="534" y="150"/>
                  </a:lnTo>
                  <a:lnTo>
                    <a:pt x="535" y="150"/>
                  </a:lnTo>
                  <a:lnTo>
                    <a:pt x="535" y="151"/>
                  </a:lnTo>
                  <a:lnTo>
                    <a:pt x="536" y="151"/>
                  </a:lnTo>
                  <a:lnTo>
                    <a:pt x="536" y="152"/>
                  </a:lnTo>
                  <a:lnTo>
                    <a:pt x="535" y="152"/>
                  </a:lnTo>
                  <a:lnTo>
                    <a:pt x="536" y="153"/>
                  </a:lnTo>
                  <a:lnTo>
                    <a:pt x="536" y="155"/>
                  </a:lnTo>
                  <a:lnTo>
                    <a:pt x="536" y="156"/>
                  </a:lnTo>
                  <a:lnTo>
                    <a:pt x="536" y="157"/>
                  </a:lnTo>
                  <a:lnTo>
                    <a:pt x="536" y="159"/>
                  </a:lnTo>
                  <a:lnTo>
                    <a:pt x="536" y="160"/>
                  </a:lnTo>
                  <a:lnTo>
                    <a:pt x="538" y="160"/>
                  </a:lnTo>
                  <a:lnTo>
                    <a:pt x="538" y="161"/>
                  </a:lnTo>
                  <a:lnTo>
                    <a:pt x="538" y="162"/>
                  </a:lnTo>
                  <a:lnTo>
                    <a:pt x="538" y="164"/>
                  </a:lnTo>
                  <a:lnTo>
                    <a:pt x="538" y="165"/>
                  </a:lnTo>
                  <a:lnTo>
                    <a:pt x="538" y="166"/>
                  </a:lnTo>
                  <a:lnTo>
                    <a:pt x="538" y="168"/>
                  </a:lnTo>
                  <a:lnTo>
                    <a:pt x="538" y="168"/>
                  </a:lnTo>
                  <a:lnTo>
                    <a:pt x="538" y="169"/>
                  </a:lnTo>
                  <a:lnTo>
                    <a:pt x="538" y="170"/>
                  </a:lnTo>
                  <a:lnTo>
                    <a:pt x="536" y="170"/>
                  </a:lnTo>
                  <a:lnTo>
                    <a:pt x="536" y="171"/>
                  </a:lnTo>
                  <a:lnTo>
                    <a:pt x="536" y="173"/>
                  </a:lnTo>
                  <a:lnTo>
                    <a:pt x="536" y="174"/>
                  </a:lnTo>
                  <a:lnTo>
                    <a:pt x="538" y="174"/>
                  </a:lnTo>
                  <a:lnTo>
                    <a:pt x="538" y="175"/>
                  </a:lnTo>
                  <a:lnTo>
                    <a:pt x="536" y="175"/>
                  </a:lnTo>
                  <a:lnTo>
                    <a:pt x="538" y="177"/>
                  </a:lnTo>
                  <a:lnTo>
                    <a:pt x="536" y="177"/>
                  </a:lnTo>
                  <a:lnTo>
                    <a:pt x="536" y="178"/>
                  </a:lnTo>
                  <a:lnTo>
                    <a:pt x="535" y="178"/>
                  </a:lnTo>
                  <a:lnTo>
                    <a:pt x="535" y="179"/>
                  </a:lnTo>
                  <a:lnTo>
                    <a:pt x="536" y="179"/>
                  </a:lnTo>
                  <a:lnTo>
                    <a:pt x="538" y="179"/>
                  </a:lnTo>
                  <a:lnTo>
                    <a:pt x="539" y="179"/>
                  </a:lnTo>
                  <a:lnTo>
                    <a:pt x="539" y="180"/>
                  </a:lnTo>
                  <a:lnTo>
                    <a:pt x="540" y="180"/>
                  </a:lnTo>
                  <a:lnTo>
                    <a:pt x="540" y="182"/>
                  </a:lnTo>
                  <a:lnTo>
                    <a:pt x="540" y="183"/>
                  </a:lnTo>
                  <a:lnTo>
                    <a:pt x="541" y="183"/>
                  </a:lnTo>
                  <a:lnTo>
                    <a:pt x="543" y="183"/>
                  </a:lnTo>
                  <a:lnTo>
                    <a:pt x="543" y="184"/>
                  </a:lnTo>
                  <a:lnTo>
                    <a:pt x="541" y="184"/>
                  </a:lnTo>
                  <a:lnTo>
                    <a:pt x="541" y="186"/>
                  </a:lnTo>
                  <a:lnTo>
                    <a:pt x="540" y="186"/>
                  </a:lnTo>
                  <a:lnTo>
                    <a:pt x="540" y="187"/>
                  </a:lnTo>
                  <a:lnTo>
                    <a:pt x="541" y="187"/>
                  </a:lnTo>
                  <a:lnTo>
                    <a:pt x="543" y="187"/>
                  </a:lnTo>
                  <a:lnTo>
                    <a:pt x="544" y="187"/>
                  </a:lnTo>
                  <a:lnTo>
                    <a:pt x="545" y="187"/>
                  </a:lnTo>
                  <a:lnTo>
                    <a:pt x="545" y="188"/>
                  </a:lnTo>
                  <a:lnTo>
                    <a:pt x="547" y="188"/>
                  </a:lnTo>
                  <a:lnTo>
                    <a:pt x="547" y="189"/>
                  </a:lnTo>
                  <a:lnTo>
                    <a:pt x="548" y="189"/>
                  </a:lnTo>
                  <a:lnTo>
                    <a:pt x="548" y="191"/>
                  </a:lnTo>
                  <a:lnTo>
                    <a:pt x="549" y="191"/>
                  </a:lnTo>
                  <a:lnTo>
                    <a:pt x="550" y="191"/>
                  </a:lnTo>
                  <a:lnTo>
                    <a:pt x="550" y="192"/>
                  </a:lnTo>
                  <a:lnTo>
                    <a:pt x="549" y="192"/>
                  </a:lnTo>
                  <a:lnTo>
                    <a:pt x="548" y="192"/>
                  </a:lnTo>
                  <a:lnTo>
                    <a:pt x="547" y="192"/>
                  </a:lnTo>
                  <a:lnTo>
                    <a:pt x="547" y="193"/>
                  </a:lnTo>
                  <a:lnTo>
                    <a:pt x="548" y="193"/>
                  </a:lnTo>
                  <a:lnTo>
                    <a:pt x="548" y="195"/>
                  </a:lnTo>
                  <a:lnTo>
                    <a:pt x="548" y="196"/>
                  </a:lnTo>
                  <a:lnTo>
                    <a:pt x="548" y="197"/>
                  </a:lnTo>
                  <a:lnTo>
                    <a:pt x="549" y="197"/>
                  </a:lnTo>
                  <a:lnTo>
                    <a:pt x="549" y="198"/>
                  </a:lnTo>
                  <a:lnTo>
                    <a:pt x="550" y="198"/>
                  </a:lnTo>
                  <a:lnTo>
                    <a:pt x="550" y="198"/>
                  </a:lnTo>
                  <a:lnTo>
                    <a:pt x="552" y="198"/>
                  </a:lnTo>
                  <a:lnTo>
                    <a:pt x="552" y="200"/>
                  </a:lnTo>
                  <a:lnTo>
                    <a:pt x="552" y="201"/>
                  </a:lnTo>
                  <a:lnTo>
                    <a:pt x="553" y="201"/>
                  </a:lnTo>
                  <a:lnTo>
                    <a:pt x="553" y="202"/>
                  </a:lnTo>
                  <a:lnTo>
                    <a:pt x="552" y="202"/>
                  </a:lnTo>
                  <a:lnTo>
                    <a:pt x="552" y="204"/>
                  </a:lnTo>
                  <a:lnTo>
                    <a:pt x="552" y="205"/>
                  </a:lnTo>
                  <a:lnTo>
                    <a:pt x="553" y="205"/>
                  </a:lnTo>
                  <a:lnTo>
                    <a:pt x="553" y="206"/>
                  </a:lnTo>
                  <a:lnTo>
                    <a:pt x="553" y="207"/>
                  </a:lnTo>
                  <a:lnTo>
                    <a:pt x="553" y="209"/>
                  </a:lnTo>
                  <a:lnTo>
                    <a:pt x="553" y="210"/>
                  </a:lnTo>
                  <a:lnTo>
                    <a:pt x="554" y="210"/>
                  </a:lnTo>
                  <a:lnTo>
                    <a:pt x="554" y="209"/>
                  </a:lnTo>
                  <a:lnTo>
                    <a:pt x="554" y="207"/>
                  </a:lnTo>
                  <a:lnTo>
                    <a:pt x="554" y="206"/>
                  </a:lnTo>
                  <a:lnTo>
                    <a:pt x="554" y="206"/>
                  </a:lnTo>
                  <a:lnTo>
                    <a:pt x="554" y="205"/>
                  </a:lnTo>
                  <a:lnTo>
                    <a:pt x="554" y="205"/>
                  </a:lnTo>
                  <a:lnTo>
                    <a:pt x="554" y="204"/>
                  </a:lnTo>
                  <a:lnTo>
                    <a:pt x="554" y="202"/>
                  </a:lnTo>
                  <a:lnTo>
                    <a:pt x="554" y="202"/>
                  </a:lnTo>
                  <a:lnTo>
                    <a:pt x="554" y="204"/>
                  </a:lnTo>
                  <a:lnTo>
                    <a:pt x="556" y="204"/>
                  </a:lnTo>
                  <a:lnTo>
                    <a:pt x="557" y="204"/>
                  </a:lnTo>
                  <a:lnTo>
                    <a:pt x="557" y="205"/>
                  </a:lnTo>
                  <a:lnTo>
                    <a:pt x="557" y="206"/>
                  </a:lnTo>
                  <a:lnTo>
                    <a:pt x="557" y="207"/>
                  </a:lnTo>
                  <a:lnTo>
                    <a:pt x="557" y="209"/>
                  </a:lnTo>
                  <a:lnTo>
                    <a:pt x="557" y="210"/>
                  </a:lnTo>
                  <a:lnTo>
                    <a:pt x="557" y="211"/>
                  </a:lnTo>
                  <a:lnTo>
                    <a:pt x="557" y="213"/>
                  </a:lnTo>
                  <a:lnTo>
                    <a:pt x="558" y="213"/>
                  </a:lnTo>
                  <a:lnTo>
                    <a:pt x="557" y="211"/>
                  </a:lnTo>
                  <a:lnTo>
                    <a:pt x="558" y="211"/>
                  </a:lnTo>
                  <a:lnTo>
                    <a:pt x="559" y="211"/>
                  </a:lnTo>
                  <a:lnTo>
                    <a:pt x="559" y="213"/>
                  </a:lnTo>
                  <a:lnTo>
                    <a:pt x="561" y="213"/>
                  </a:lnTo>
                  <a:lnTo>
                    <a:pt x="561" y="214"/>
                  </a:lnTo>
                  <a:lnTo>
                    <a:pt x="561" y="215"/>
                  </a:lnTo>
                  <a:lnTo>
                    <a:pt x="559" y="215"/>
                  </a:lnTo>
                  <a:lnTo>
                    <a:pt x="558" y="215"/>
                  </a:lnTo>
                  <a:lnTo>
                    <a:pt x="557" y="215"/>
                  </a:lnTo>
                  <a:lnTo>
                    <a:pt x="556" y="215"/>
                  </a:lnTo>
                  <a:lnTo>
                    <a:pt x="554" y="215"/>
                  </a:lnTo>
                  <a:lnTo>
                    <a:pt x="554" y="216"/>
                  </a:lnTo>
                  <a:lnTo>
                    <a:pt x="554" y="216"/>
                  </a:lnTo>
                  <a:lnTo>
                    <a:pt x="553" y="216"/>
                  </a:lnTo>
                  <a:lnTo>
                    <a:pt x="552" y="216"/>
                  </a:lnTo>
                  <a:lnTo>
                    <a:pt x="552" y="215"/>
                  </a:lnTo>
                  <a:lnTo>
                    <a:pt x="550" y="214"/>
                  </a:lnTo>
                  <a:lnTo>
                    <a:pt x="549" y="214"/>
                  </a:lnTo>
                  <a:lnTo>
                    <a:pt x="549" y="213"/>
                  </a:lnTo>
                  <a:lnTo>
                    <a:pt x="548" y="213"/>
                  </a:lnTo>
                  <a:lnTo>
                    <a:pt x="547" y="213"/>
                  </a:lnTo>
                  <a:lnTo>
                    <a:pt x="545" y="213"/>
                  </a:lnTo>
                  <a:lnTo>
                    <a:pt x="544" y="213"/>
                  </a:lnTo>
                  <a:lnTo>
                    <a:pt x="543" y="213"/>
                  </a:lnTo>
                  <a:lnTo>
                    <a:pt x="543" y="214"/>
                  </a:lnTo>
                  <a:lnTo>
                    <a:pt x="544" y="214"/>
                  </a:lnTo>
                  <a:lnTo>
                    <a:pt x="545" y="214"/>
                  </a:lnTo>
                  <a:lnTo>
                    <a:pt x="545" y="215"/>
                  </a:lnTo>
                  <a:lnTo>
                    <a:pt x="544" y="215"/>
                  </a:lnTo>
                  <a:lnTo>
                    <a:pt x="544" y="216"/>
                  </a:lnTo>
                  <a:lnTo>
                    <a:pt x="545" y="216"/>
                  </a:lnTo>
                  <a:lnTo>
                    <a:pt x="545" y="218"/>
                  </a:lnTo>
                  <a:lnTo>
                    <a:pt x="544" y="218"/>
                  </a:lnTo>
                  <a:lnTo>
                    <a:pt x="543" y="218"/>
                  </a:lnTo>
                  <a:lnTo>
                    <a:pt x="541" y="218"/>
                  </a:lnTo>
                  <a:lnTo>
                    <a:pt x="541" y="219"/>
                  </a:lnTo>
                  <a:lnTo>
                    <a:pt x="543" y="219"/>
                  </a:lnTo>
                  <a:lnTo>
                    <a:pt x="544" y="219"/>
                  </a:lnTo>
                  <a:lnTo>
                    <a:pt x="545" y="219"/>
                  </a:lnTo>
                  <a:lnTo>
                    <a:pt x="547" y="219"/>
                  </a:lnTo>
                  <a:lnTo>
                    <a:pt x="547" y="218"/>
                  </a:lnTo>
                  <a:lnTo>
                    <a:pt x="548" y="218"/>
                  </a:lnTo>
                  <a:lnTo>
                    <a:pt x="548" y="216"/>
                  </a:lnTo>
                  <a:lnTo>
                    <a:pt x="549" y="216"/>
                  </a:lnTo>
                  <a:lnTo>
                    <a:pt x="549" y="218"/>
                  </a:lnTo>
                  <a:lnTo>
                    <a:pt x="550" y="218"/>
                  </a:lnTo>
                  <a:lnTo>
                    <a:pt x="550" y="219"/>
                  </a:lnTo>
                  <a:lnTo>
                    <a:pt x="552" y="219"/>
                  </a:lnTo>
                  <a:lnTo>
                    <a:pt x="553" y="219"/>
                  </a:lnTo>
                  <a:lnTo>
                    <a:pt x="553" y="220"/>
                  </a:lnTo>
                  <a:lnTo>
                    <a:pt x="553" y="222"/>
                  </a:lnTo>
                  <a:lnTo>
                    <a:pt x="553" y="223"/>
                  </a:lnTo>
                  <a:lnTo>
                    <a:pt x="552" y="223"/>
                  </a:lnTo>
                  <a:lnTo>
                    <a:pt x="552" y="224"/>
                  </a:lnTo>
                  <a:lnTo>
                    <a:pt x="550" y="224"/>
                  </a:lnTo>
                  <a:lnTo>
                    <a:pt x="550" y="226"/>
                  </a:lnTo>
                  <a:lnTo>
                    <a:pt x="550" y="227"/>
                  </a:lnTo>
                  <a:lnTo>
                    <a:pt x="549" y="226"/>
                  </a:lnTo>
                  <a:lnTo>
                    <a:pt x="549" y="227"/>
                  </a:lnTo>
                  <a:lnTo>
                    <a:pt x="550" y="227"/>
                  </a:lnTo>
                  <a:lnTo>
                    <a:pt x="550" y="228"/>
                  </a:lnTo>
                  <a:lnTo>
                    <a:pt x="549" y="228"/>
                  </a:lnTo>
                  <a:lnTo>
                    <a:pt x="548" y="228"/>
                  </a:lnTo>
                  <a:lnTo>
                    <a:pt x="548" y="229"/>
                  </a:lnTo>
                  <a:lnTo>
                    <a:pt x="548" y="229"/>
                  </a:lnTo>
                  <a:lnTo>
                    <a:pt x="547" y="229"/>
                  </a:lnTo>
                  <a:lnTo>
                    <a:pt x="547" y="231"/>
                  </a:lnTo>
                  <a:lnTo>
                    <a:pt x="545" y="231"/>
                  </a:lnTo>
                  <a:lnTo>
                    <a:pt x="544" y="231"/>
                  </a:lnTo>
                  <a:lnTo>
                    <a:pt x="544" y="232"/>
                  </a:lnTo>
                  <a:lnTo>
                    <a:pt x="543" y="232"/>
                  </a:lnTo>
                  <a:lnTo>
                    <a:pt x="541" y="232"/>
                  </a:lnTo>
                  <a:lnTo>
                    <a:pt x="541" y="233"/>
                  </a:lnTo>
                  <a:lnTo>
                    <a:pt x="541" y="235"/>
                  </a:lnTo>
                  <a:lnTo>
                    <a:pt x="540" y="235"/>
                  </a:lnTo>
                  <a:lnTo>
                    <a:pt x="540" y="236"/>
                  </a:lnTo>
                  <a:lnTo>
                    <a:pt x="539" y="236"/>
                  </a:lnTo>
                  <a:lnTo>
                    <a:pt x="539" y="237"/>
                  </a:lnTo>
                  <a:lnTo>
                    <a:pt x="538" y="237"/>
                  </a:lnTo>
                  <a:lnTo>
                    <a:pt x="538" y="238"/>
                  </a:lnTo>
                  <a:lnTo>
                    <a:pt x="539" y="238"/>
                  </a:lnTo>
                  <a:lnTo>
                    <a:pt x="540" y="238"/>
                  </a:lnTo>
                  <a:lnTo>
                    <a:pt x="540" y="240"/>
                  </a:lnTo>
                  <a:lnTo>
                    <a:pt x="541" y="240"/>
                  </a:lnTo>
                  <a:lnTo>
                    <a:pt x="543" y="240"/>
                  </a:lnTo>
                  <a:lnTo>
                    <a:pt x="543" y="238"/>
                  </a:lnTo>
                  <a:lnTo>
                    <a:pt x="544" y="238"/>
                  </a:lnTo>
                  <a:lnTo>
                    <a:pt x="544" y="240"/>
                  </a:lnTo>
                  <a:lnTo>
                    <a:pt x="545" y="240"/>
                  </a:lnTo>
                  <a:lnTo>
                    <a:pt x="545" y="241"/>
                  </a:lnTo>
                  <a:lnTo>
                    <a:pt x="547" y="241"/>
                  </a:lnTo>
                  <a:lnTo>
                    <a:pt x="547" y="240"/>
                  </a:lnTo>
                  <a:lnTo>
                    <a:pt x="548" y="240"/>
                  </a:lnTo>
                  <a:lnTo>
                    <a:pt x="548" y="241"/>
                  </a:lnTo>
                  <a:lnTo>
                    <a:pt x="549" y="241"/>
                  </a:lnTo>
                  <a:lnTo>
                    <a:pt x="549" y="242"/>
                  </a:lnTo>
                  <a:lnTo>
                    <a:pt x="548" y="242"/>
                  </a:lnTo>
                  <a:lnTo>
                    <a:pt x="548" y="244"/>
                  </a:lnTo>
                  <a:lnTo>
                    <a:pt x="549" y="244"/>
                  </a:lnTo>
                  <a:lnTo>
                    <a:pt x="549" y="245"/>
                  </a:lnTo>
                  <a:lnTo>
                    <a:pt x="549" y="246"/>
                  </a:lnTo>
                  <a:lnTo>
                    <a:pt x="550" y="246"/>
                  </a:lnTo>
                  <a:lnTo>
                    <a:pt x="552" y="247"/>
                  </a:lnTo>
                  <a:lnTo>
                    <a:pt x="553" y="247"/>
                  </a:lnTo>
                  <a:lnTo>
                    <a:pt x="553" y="249"/>
                  </a:lnTo>
                  <a:lnTo>
                    <a:pt x="554" y="249"/>
                  </a:lnTo>
                  <a:lnTo>
                    <a:pt x="554" y="247"/>
                  </a:lnTo>
                  <a:lnTo>
                    <a:pt x="554" y="247"/>
                  </a:lnTo>
                  <a:lnTo>
                    <a:pt x="554" y="249"/>
                  </a:lnTo>
                  <a:lnTo>
                    <a:pt x="554" y="250"/>
                  </a:lnTo>
                  <a:lnTo>
                    <a:pt x="556" y="250"/>
                  </a:lnTo>
                  <a:lnTo>
                    <a:pt x="556" y="249"/>
                  </a:lnTo>
                  <a:lnTo>
                    <a:pt x="557" y="249"/>
                  </a:lnTo>
                  <a:lnTo>
                    <a:pt x="557" y="247"/>
                  </a:lnTo>
                  <a:lnTo>
                    <a:pt x="557" y="246"/>
                  </a:lnTo>
                  <a:lnTo>
                    <a:pt x="558" y="246"/>
                  </a:lnTo>
                  <a:lnTo>
                    <a:pt x="559" y="246"/>
                  </a:lnTo>
                  <a:lnTo>
                    <a:pt x="559" y="245"/>
                  </a:lnTo>
                  <a:lnTo>
                    <a:pt x="559" y="244"/>
                  </a:lnTo>
                  <a:lnTo>
                    <a:pt x="559" y="242"/>
                  </a:lnTo>
                  <a:lnTo>
                    <a:pt x="561" y="242"/>
                  </a:lnTo>
                  <a:lnTo>
                    <a:pt x="561" y="241"/>
                  </a:lnTo>
                  <a:lnTo>
                    <a:pt x="562" y="241"/>
                  </a:lnTo>
                  <a:lnTo>
                    <a:pt x="563" y="241"/>
                  </a:lnTo>
                  <a:lnTo>
                    <a:pt x="565" y="241"/>
                  </a:lnTo>
                  <a:lnTo>
                    <a:pt x="566" y="241"/>
                  </a:lnTo>
                  <a:lnTo>
                    <a:pt x="566" y="242"/>
                  </a:lnTo>
                  <a:lnTo>
                    <a:pt x="567" y="242"/>
                  </a:lnTo>
                  <a:lnTo>
                    <a:pt x="568" y="242"/>
                  </a:lnTo>
                  <a:lnTo>
                    <a:pt x="568" y="244"/>
                  </a:lnTo>
                  <a:lnTo>
                    <a:pt x="570" y="244"/>
                  </a:lnTo>
                  <a:lnTo>
                    <a:pt x="571" y="244"/>
                  </a:lnTo>
                  <a:lnTo>
                    <a:pt x="572" y="244"/>
                  </a:lnTo>
                  <a:lnTo>
                    <a:pt x="572" y="245"/>
                  </a:lnTo>
                  <a:lnTo>
                    <a:pt x="571" y="245"/>
                  </a:lnTo>
                  <a:lnTo>
                    <a:pt x="570" y="245"/>
                  </a:lnTo>
                  <a:lnTo>
                    <a:pt x="570" y="246"/>
                  </a:lnTo>
                  <a:lnTo>
                    <a:pt x="568" y="246"/>
                  </a:lnTo>
                  <a:lnTo>
                    <a:pt x="567" y="246"/>
                  </a:lnTo>
                  <a:lnTo>
                    <a:pt x="567" y="245"/>
                  </a:lnTo>
                  <a:lnTo>
                    <a:pt x="567" y="244"/>
                  </a:lnTo>
                  <a:lnTo>
                    <a:pt x="566" y="244"/>
                  </a:lnTo>
                  <a:lnTo>
                    <a:pt x="566" y="245"/>
                  </a:lnTo>
                  <a:lnTo>
                    <a:pt x="565" y="245"/>
                  </a:lnTo>
                  <a:lnTo>
                    <a:pt x="565" y="246"/>
                  </a:lnTo>
                  <a:lnTo>
                    <a:pt x="565" y="247"/>
                  </a:lnTo>
                  <a:lnTo>
                    <a:pt x="566" y="247"/>
                  </a:lnTo>
                  <a:lnTo>
                    <a:pt x="566" y="246"/>
                  </a:lnTo>
                  <a:lnTo>
                    <a:pt x="567" y="246"/>
                  </a:lnTo>
                  <a:lnTo>
                    <a:pt x="567" y="247"/>
                  </a:lnTo>
                  <a:lnTo>
                    <a:pt x="568" y="247"/>
                  </a:lnTo>
                  <a:lnTo>
                    <a:pt x="568" y="249"/>
                  </a:lnTo>
                  <a:lnTo>
                    <a:pt x="570" y="249"/>
                  </a:lnTo>
                  <a:lnTo>
                    <a:pt x="570" y="247"/>
                  </a:lnTo>
                  <a:lnTo>
                    <a:pt x="571" y="247"/>
                  </a:lnTo>
                  <a:lnTo>
                    <a:pt x="571" y="249"/>
                  </a:lnTo>
                  <a:lnTo>
                    <a:pt x="572" y="249"/>
                  </a:lnTo>
                  <a:lnTo>
                    <a:pt x="572" y="250"/>
                  </a:lnTo>
                  <a:lnTo>
                    <a:pt x="574" y="249"/>
                  </a:lnTo>
                  <a:lnTo>
                    <a:pt x="574" y="250"/>
                  </a:lnTo>
                  <a:lnTo>
                    <a:pt x="575" y="250"/>
                  </a:lnTo>
                  <a:lnTo>
                    <a:pt x="575" y="249"/>
                  </a:lnTo>
                  <a:lnTo>
                    <a:pt x="574" y="249"/>
                  </a:lnTo>
                  <a:lnTo>
                    <a:pt x="572" y="249"/>
                  </a:lnTo>
                  <a:lnTo>
                    <a:pt x="572" y="247"/>
                  </a:lnTo>
                  <a:lnTo>
                    <a:pt x="574" y="247"/>
                  </a:lnTo>
                  <a:lnTo>
                    <a:pt x="574" y="246"/>
                  </a:lnTo>
                  <a:lnTo>
                    <a:pt x="575" y="246"/>
                  </a:lnTo>
                  <a:lnTo>
                    <a:pt x="576" y="246"/>
                  </a:lnTo>
                  <a:lnTo>
                    <a:pt x="576" y="247"/>
                  </a:lnTo>
                  <a:lnTo>
                    <a:pt x="577" y="247"/>
                  </a:lnTo>
                  <a:lnTo>
                    <a:pt x="579" y="247"/>
                  </a:lnTo>
                  <a:lnTo>
                    <a:pt x="579" y="249"/>
                  </a:lnTo>
                  <a:lnTo>
                    <a:pt x="580" y="249"/>
                  </a:lnTo>
                  <a:lnTo>
                    <a:pt x="581" y="249"/>
                  </a:lnTo>
                  <a:lnTo>
                    <a:pt x="581" y="250"/>
                  </a:lnTo>
                  <a:lnTo>
                    <a:pt x="581" y="251"/>
                  </a:lnTo>
                  <a:lnTo>
                    <a:pt x="583" y="251"/>
                  </a:lnTo>
                  <a:lnTo>
                    <a:pt x="583" y="253"/>
                  </a:lnTo>
                  <a:lnTo>
                    <a:pt x="581" y="253"/>
                  </a:lnTo>
                  <a:lnTo>
                    <a:pt x="580" y="253"/>
                  </a:lnTo>
                  <a:lnTo>
                    <a:pt x="580" y="254"/>
                  </a:lnTo>
                  <a:lnTo>
                    <a:pt x="579" y="254"/>
                  </a:lnTo>
                  <a:lnTo>
                    <a:pt x="579" y="253"/>
                  </a:lnTo>
                  <a:lnTo>
                    <a:pt x="579" y="251"/>
                  </a:lnTo>
                  <a:lnTo>
                    <a:pt x="577" y="251"/>
                  </a:lnTo>
                  <a:lnTo>
                    <a:pt x="576" y="251"/>
                  </a:lnTo>
                  <a:lnTo>
                    <a:pt x="576" y="253"/>
                  </a:lnTo>
                  <a:lnTo>
                    <a:pt x="577" y="253"/>
                  </a:lnTo>
                  <a:lnTo>
                    <a:pt x="577" y="254"/>
                  </a:lnTo>
                  <a:lnTo>
                    <a:pt x="577" y="255"/>
                  </a:lnTo>
                  <a:lnTo>
                    <a:pt x="576" y="255"/>
                  </a:lnTo>
                  <a:lnTo>
                    <a:pt x="576" y="256"/>
                  </a:lnTo>
                  <a:lnTo>
                    <a:pt x="575" y="256"/>
                  </a:lnTo>
                  <a:lnTo>
                    <a:pt x="575" y="258"/>
                  </a:lnTo>
                  <a:lnTo>
                    <a:pt x="574" y="258"/>
                  </a:lnTo>
                  <a:lnTo>
                    <a:pt x="574" y="259"/>
                  </a:lnTo>
                  <a:lnTo>
                    <a:pt x="575" y="259"/>
                  </a:lnTo>
                  <a:lnTo>
                    <a:pt x="575" y="258"/>
                  </a:lnTo>
                  <a:lnTo>
                    <a:pt x="576" y="258"/>
                  </a:lnTo>
                  <a:lnTo>
                    <a:pt x="576" y="256"/>
                  </a:lnTo>
                  <a:lnTo>
                    <a:pt x="577" y="256"/>
                  </a:lnTo>
                  <a:lnTo>
                    <a:pt x="579" y="256"/>
                  </a:lnTo>
                  <a:lnTo>
                    <a:pt x="579" y="258"/>
                  </a:lnTo>
                  <a:lnTo>
                    <a:pt x="580" y="258"/>
                  </a:lnTo>
                  <a:lnTo>
                    <a:pt x="581" y="258"/>
                  </a:lnTo>
                  <a:lnTo>
                    <a:pt x="580" y="259"/>
                  </a:lnTo>
                  <a:lnTo>
                    <a:pt x="580" y="260"/>
                  </a:lnTo>
                  <a:lnTo>
                    <a:pt x="581" y="260"/>
                  </a:lnTo>
                  <a:lnTo>
                    <a:pt x="581" y="260"/>
                  </a:lnTo>
                  <a:lnTo>
                    <a:pt x="581" y="262"/>
                  </a:lnTo>
                  <a:lnTo>
                    <a:pt x="581" y="263"/>
                  </a:lnTo>
                  <a:lnTo>
                    <a:pt x="581" y="264"/>
                  </a:lnTo>
                  <a:lnTo>
                    <a:pt x="580" y="264"/>
                  </a:lnTo>
                  <a:lnTo>
                    <a:pt x="579" y="264"/>
                  </a:lnTo>
                  <a:lnTo>
                    <a:pt x="579" y="263"/>
                  </a:lnTo>
                  <a:lnTo>
                    <a:pt x="577" y="263"/>
                  </a:lnTo>
                  <a:lnTo>
                    <a:pt x="576" y="263"/>
                  </a:lnTo>
                  <a:lnTo>
                    <a:pt x="576" y="262"/>
                  </a:lnTo>
                  <a:lnTo>
                    <a:pt x="576" y="260"/>
                  </a:lnTo>
                  <a:lnTo>
                    <a:pt x="576" y="260"/>
                  </a:lnTo>
                  <a:lnTo>
                    <a:pt x="575" y="260"/>
                  </a:lnTo>
                  <a:lnTo>
                    <a:pt x="575" y="262"/>
                  </a:lnTo>
                  <a:lnTo>
                    <a:pt x="574" y="262"/>
                  </a:lnTo>
                  <a:lnTo>
                    <a:pt x="572" y="262"/>
                  </a:lnTo>
                  <a:lnTo>
                    <a:pt x="571" y="262"/>
                  </a:lnTo>
                  <a:lnTo>
                    <a:pt x="571" y="260"/>
                  </a:lnTo>
                  <a:lnTo>
                    <a:pt x="572" y="260"/>
                  </a:lnTo>
                  <a:lnTo>
                    <a:pt x="572" y="260"/>
                  </a:lnTo>
                  <a:lnTo>
                    <a:pt x="571" y="260"/>
                  </a:lnTo>
                  <a:lnTo>
                    <a:pt x="571" y="260"/>
                  </a:lnTo>
                  <a:lnTo>
                    <a:pt x="570" y="260"/>
                  </a:lnTo>
                  <a:lnTo>
                    <a:pt x="570" y="260"/>
                  </a:lnTo>
                  <a:lnTo>
                    <a:pt x="571" y="260"/>
                  </a:lnTo>
                  <a:lnTo>
                    <a:pt x="571" y="259"/>
                  </a:lnTo>
                  <a:lnTo>
                    <a:pt x="570" y="259"/>
                  </a:lnTo>
                  <a:lnTo>
                    <a:pt x="570" y="260"/>
                  </a:lnTo>
                  <a:lnTo>
                    <a:pt x="568" y="260"/>
                  </a:lnTo>
                  <a:lnTo>
                    <a:pt x="567" y="260"/>
                  </a:lnTo>
                  <a:lnTo>
                    <a:pt x="566" y="260"/>
                  </a:lnTo>
                  <a:lnTo>
                    <a:pt x="565" y="259"/>
                  </a:lnTo>
                  <a:lnTo>
                    <a:pt x="565" y="260"/>
                  </a:lnTo>
                  <a:lnTo>
                    <a:pt x="566" y="260"/>
                  </a:lnTo>
                  <a:lnTo>
                    <a:pt x="566" y="260"/>
                  </a:lnTo>
                  <a:lnTo>
                    <a:pt x="567" y="260"/>
                  </a:lnTo>
                  <a:lnTo>
                    <a:pt x="567" y="262"/>
                  </a:lnTo>
                  <a:lnTo>
                    <a:pt x="568" y="262"/>
                  </a:lnTo>
                  <a:lnTo>
                    <a:pt x="568" y="263"/>
                  </a:lnTo>
                  <a:lnTo>
                    <a:pt x="570" y="263"/>
                  </a:lnTo>
                  <a:lnTo>
                    <a:pt x="570" y="262"/>
                  </a:lnTo>
                  <a:lnTo>
                    <a:pt x="571" y="262"/>
                  </a:lnTo>
                  <a:lnTo>
                    <a:pt x="571" y="263"/>
                  </a:lnTo>
                  <a:lnTo>
                    <a:pt x="571" y="264"/>
                  </a:lnTo>
                  <a:lnTo>
                    <a:pt x="572" y="264"/>
                  </a:lnTo>
                  <a:lnTo>
                    <a:pt x="572" y="265"/>
                  </a:lnTo>
                  <a:lnTo>
                    <a:pt x="572" y="267"/>
                  </a:lnTo>
                  <a:lnTo>
                    <a:pt x="574" y="267"/>
                  </a:lnTo>
                  <a:lnTo>
                    <a:pt x="574" y="268"/>
                  </a:lnTo>
                  <a:lnTo>
                    <a:pt x="575" y="268"/>
                  </a:lnTo>
                  <a:lnTo>
                    <a:pt x="575" y="269"/>
                  </a:lnTo>
                  <a:lnTo>
                    <a:pt x="576" y="269"/>
                  </a:lnTo>
                  <a:lnTo>
                    <a:pt x="576" y="271"/>
                  </a:lnTo>
                  <a:lnTo>
                    <a:pt x="577" y="271"/>
                  </a:lnTo>
                  <a:lnTo>
                    <a:pt x="577" y="272"/>
                  </a:lnTo>
                  <a:lnTo>
                    <a:pt x="577" y="273"/>
                  </a:lnTo>
                  <a:lnTo>
                    <a:pt x="577" y="274"/>
                  </a:lnTo>
                  <a:lnTo>
                    <a:pt x="577" y="276"/>
                  </a:lnTo>
                  <a:lnTo>
                    <a:pt x="579" y="276"/>
                  </a:lnTo>
                  <a:lnTo>
                    <a:pt x="579" y="277"/>
                  </a:lnTo>
                  <a:lnTo>
                    <a:pt x="580" y="277"/>
                  </a:lnTo>
                  <a:lnTo>
                    <a:pt x="580" y="278"/>
                  </a:lnTo>
                  <a:lnTo>
                    <a:pt x="579" y="278"/>
                  </a:lnTo>
                  <a:lnTo>
                    <a:pt x="579" y="280"/>
                  </a:lnTo>
                  <a:lnTo>
                    <a:pt x="580" y="280"/>
                  </a:lnTo>
                  <a:lnTo>
                    <a:pt x="580" y="281"/>
                  </a:lnTo>
                  <a:lnTo>
                    <a:pt x="581" y="281"/>
                  </a:lnTo>
                  <a:lnTo>
                    <a:pt x="581" y="282"/>
                  </a:lnTo>
                  <a:lnTo>
                    <a:pt x="581" y="283"/>
                  </a:lnTo>
                  <a:lnTo>
                    <a:pt x="583" y="283"/>
                  </a:lnTo>
                  <a:lnTo>
                    <a:pt x="583" y="285"/>
                  </a:lnTo>
                  <a:lnTo>
                    <a:pt x="583" y="286"/>
                  </a:lnTo>
                  <a:lnTo>
                    <a:pt x="583" y="287"/>
                  </a:lnTo>
                  <a:lnTo>
                    <a:pt x="581" y="287"/>
                  </a:lnTo>
                  <a:lnTo>
                    <a:pt x="581" y="289"/>
                  </a:lnTo>
                  <a:lnTo>
                    <a:pt x="581" y="290"/>
                  </a:lnTo>
                  <a:lnTo>
                    <a:pt x="581" y="291"/>
                  </a:lnTo>
                  <a:lnTo>
                    <a:pt x="581" y="291"/>
                  </a:lnTo>
                  <a:lnTo>
                    <a:pt x="581" y="292"/>
                  </a:lnTo>
                  <a:lnTo>
                    <a:pt x="581" y="294"/>
                  </a:lnTo>
                  <a:lnTo>
                    <a:pt x="580" y="294"/>
                  </a:lnTo>
                  <a:lnTo>
                    <a:pt x="580" y="295"/>
                  </a:lnTo>
                  <a:lnTo>
                    <a:pt x="581" y="295"/>
                  </a:lnTo>
                  <a:lnTo>
                    <a:pt x="581" y="296"/>
                  </a:lnTo>
                  <a:lnTo>
                    <a:pt x="581" y="298"/>
                  </a:lnTo>
                  <a:lnTo>
                    <a:pt x="581" y="299"/>
                  </a:lnTo>
                  <a:lnTo>
                    <a:pt x="581" y="300"/>
                  </a:lnTo>
                  <a:lnTo>
                    <a:pt x="581" y="302"/>
                  </a:lnTo>
                  <a:lnTo>
                    <a:pt x="581" y="303"/>
                  </a:lnTo>
                  <a:lnTo>
                    <a:pt x="580" y="303"/>
                  </a:lnTo>
                  <a:lnTo>
                    <a:pt x="580" y="304"/>
                  </a:lnTo>
                  <a:lnTo>
                    <a:pt x="580" y="305"/>
                  </a:lnTo>
                  <a:lnTo>
                    <a:pt x="580" y="307"/>
                  </a:lnTo>
                  <a:lnTo>
                    <a:pt x="581" y="307"/>
                  </a:lnTo>
                  <a:lnTo>
                    <a:pt x="583" y="307"/>
                  </a:lnTo>
                  <a:lnTo>
                    <a:pt x="584" y="307"/>
                  </a:lnTo>
                  <a:lnTo>
                    <a:pt x="584" y="308"/>
                  </a:lnTo>
                  <a:lnTo>
                    <a:pt x="585" y="308"/>
                  </a:lnTo>
                  <a:lnTo>
                    <a:pt x="585" y="309"/>
                  </a:lnTo>
                  <a:lnTo>
                    <a:pt x="585" y="311"/>
                  </a:lnTo>
                  <a:lnTo>
                    <a:pt x="585" y="312"/>
                  </a:lnTo>
                  <a:lnTo>
                    <a:pt x="585" y="313"/>
                  </a:lnTo>
                  <a:lnTo>
                    <a:pt x="585" y="313"/>
                  </a:lnTo>
                  <a:lnTo>
                    <a:pt x="585" y="314"/>
                  </a:lnTo>
                  <a:lnTo>
                    <a:pt x="585" y="316"/>
                  </a:lnTo>
                  <a:lnTo>
                    <a:pt x="586" y="316"/>
                  </a:lnTo>
                  <a:lnTo>
                    <a:pt x="586" y="314"/>
                  </a:lnTo>
                  <a:lnTo>
                    <a:pt x="588" y="314"/>
                  </a:lnTo>
                  <a:lnTo>
                    <a:pt x="588" y="316"/>
                  </a:lnTo>
                  <a:lnTo>
                    <a:pt x="589" y="316"/>
                  </a:lnTo>
                  <a:lnTo>
                    <a:pt x="589" y="314"/>
                  </a:lnTo>
                  <a:lnTo>
                    <a:pt x="588" y="314"/>
                  </a:lnTo>
                  <a:lnTo>
                    <a:pt x="588" y="313"/>
                  </a:lnTo>
                  <a:lnTo>
                    <a:pt x="588" y="312"/>
                  </a:lnTo>
                  <a:lnTo>
                    <a:pt x="589" y="312"/>
                  </a:lnTo>
                  <a:lnTo>
                    <a:pt x="589" y="311"/>
                  </a:lnTo>
                  <a:lnTo>
                    <a:pt x="589" y="309"/>
                  </a:lnTo>
                  <a:lnTo>
                    <a:pt x="590" y="309"/>
                  </a:lnTo>
                  <a:lnTo>
                    <a:pt x="590" y="308"/>
                  </a:lnTo>
                  <a:lnTo>
                    <a:pt x="590" y="307"/>
                  </a:lnTo>
                  <a:lnTo>
                    <a:pt x="590" y="305"/>
                  </a:lnTo>
                  <a:lnTo>
                    <a:pt x="590" y="304"/>
                  </a:lnTo>
                  <a:lnTo>
                    <a:pt x="592" y="304"/>
                  </a:lnTo>
                  <a:lnTo>
                    <a:pt x="592" y="305"/>
                  </a:lnTo>
                  <a:lnTo>
                    <a:pt x="593" y="305"/>
                  </a:lnTo>
                  <a:lnTo>
                    <a:pt x="593" y="304"/>
                  </a:lnTo>
                  <a:lnTo>
                    <a:pt x="592" y="304"/>
                  </a:lnTo>
                  <a:lnTo>
                    <a:pt x="592" y="303"/>
                  </a:lnTo>
                  <a:lnTo>
                    <a:pt x="592" y="302"/>
                  </a:lnTo>
                  <a:lnTo>
                    <a:pt x="593" y="302"/>
                  </a:lnTo>
                  <a:lnTo>
                    <a:pt x="593" y="300"/>
                  </a:lnTo>
                  <a:lnTo>
                    <a:pt x="593" y="299"/>
                  </a:lnTo>
                  <a:lnTo>
                    <a:pt x="592" y="299"/>
                  </a:lnTo>
                  <a:lnTo>
                    <a:pt x="592" y="298"/>
                  </a:lnTo>
                  <a:lnTo>
                    <a:pt x="592" y="296"/>
                  </a:lnTo>
                  <a:lnTo>
                    <a:pt x="592" y="295"/>
                  </a:lnTo>
                  <a:lnTo>
                    <a:pt x="592" y="294"/>
                  </a:lnTo>
                  <a:lnTo>
                    <a:pt x="592" y="292"/>
                  </a:lnTo>
                  <a:lnTo>
                    <a:pt x="590" y="292"/>
                  </a:lnTo>
                  <a:lnTo>
                    <a:pt x="590" y="291"/>
                  </a:lnTo>
                  <a:lnTo>
                    <a:pt x="590" y="291"/>
                  </a:lnTo>
                  <a:lnTo>
                    <a:pt x="590" y="290"/>
                  </a:lnTo>
                  <a:lnTo>
                    <a:pt x="589" y="290"/>
                  </a:lnTo>
                  <a:lnTo>
                    <a:pt x="589" y="289"/>
                  </a:lnTo>
                  <a:lnTo>
                    <a:pt x="589" y="287"/>
                  </a:lnTo>
                  <a:lnTo>
                    <a:pt x="589" y="286"/>
                  </a:lnTo>
                  <a:lnTo>
                    <a:pt x="589" y="285"/>
                  </a:lnTo>
                  <a:lnTo>
                    <a:pt x="590" y="285"/>
                  </a:lnTo>
                  <a:lnTo>
                    <a:pt x="592" y="285"/>
                  </a:lnTo>
                  <a:lnTo>
                    <a:pt x="593" y="285"/>
                  </a:lnTo>
                  <a:lnTo>
                    <a:pt x="593" y="286"/>
                  </a:lnTo>
                  <a:lnTo>
                    <a:pt x="593" y="287"/>
                  </a:lnTo>
                  <a:lnTo>
                    <a:pt x="594" y="287"/>
                  </a:lnTo>
                  <a:lnTo>
                    <a:pt x="594" y="289"/>
                  </a:lnTo>
                  <a:lnTo>
                    <a:pt x="594" y="290"/>
                  </a:lnTo>
                  <a:lnTo>
                    <a:pt x="593" y="290"/>
                  </a:lnTo>
                  <a:lnTo>
                    <a:pt x="593" y="291"/>
                  </a:lnTo>
                  <a:lnTo>
                    <a:pt x="594" y="291"/>
                  </a:lnTo>
                  <a:lnTo>
                    <a:pt x="594" y="291"/>
                  </a:lnTo>
                  <a:lnTo>
                    <a:pt x="594" y="292"/>
                  </a:lnTo>
                  <a:lnTo>
                    <a:pt x="595" y="292"/>
                  </a:lnTo>
                  <a:lnTo>
                    <a:pt x="595" y="291"/>
                  </a:lnTo>
                  <a:lnTo>
                    <a:pt x="595" y="291"/>
                  </a:lnTo>
                  <a:lnTo>
                    <a:pt x="595" y="290"/>
                  </a:lnTo>
                  <a:lnTo>
                    <a:pt x="595" y="289"/>
                  </a:lnTo>
                  <a:lnTo>
                    <a:pt x="595" y="287"/>
                  </a:lnTo>
                  <a:lnTo>
                    <a:pt x="595" y="286"/>
                  </a:lnTo>
                  <a:lnTo>
                    <a:pt x="595" y="285"/>
                  </a:lnTo>
                  <a:lnTo>
                    <a:pt x="595" y="283"/>
                  </a:lnTo>
                  <a:lnTo>
                    <a:pt x="595" y="282"/>
                  </a:lnTo>
                  <a:lnTo>
                    <a:pt x="595" y="281"/>
                  </a:lnTo>
                  <a:lnTo>
                    <a:pt x="594" y="281"/>
                  </a:lnTo>
                  <a:lnTo>
                    <a:pt x="594" y="280"/>
                  </a:lnTo>
                  <a:lnTo>
                    <a:pt x="594" y="278"/>
                  </a:lnTo>
                  <a:lnTo>
                    <a:pt x="594" y="277"/>
                  </a:lnTo>
                  <a:lnTo>
                    <a:pt x="593" y="277"/>
                  </a:lnTo>
                  <a:lnTo>
                    <a:pt x="593" y="276"/>
                  </a:lnTo>
                  <a:lnTo>
                    <a:pt x="594" y="276"/>
                  </a:lnTo>
                  <a:lnTo>
                    <a:pt x="595" y="276"/>
                  </a:lnTo>
                  <a:lnTo>
                    <a:pt x="595" y="274"/>
                  </a:lnTo>
                  <a:lnTo>
                    <a:pt x="595" y="273"/>
                  </a:lnTo>
                  <a:lnTo>
                    <a:pt x="595" y="272"/>
                  </a:lnTo>
                  <a:lnTo>
                    <a:pt x="597" y="272"/>
                  </a:lnTo>
                  <a:lnTo>
                    <a:pt x="598" y="272"/>
                  </a:lnTo>
                  <a:lnTo>
                    <a:pt x="598" y="271"/>
                  </a:lnTo>
                  <a:lnTo>
                    <a:pt x="598" y="269"/>
                  </a:lnTo>
                  <a:lnTo>
                    <a:pt x="599" y="269"/>
                  </a:lnTo>
                  <a:lnTo>
                    <a:pt x="599" y="268"/>
                  </a:lnTo>
                  <a:lnTo>
                    <a:pt x="599" y="267"/>
                  </a:lnTo>
                  <a:lnTo>
                    <a:pt x="601" y="267"/>
                  </a:lnTo>
                  <a:lnTo>
                    <a:pt x="601" y="265"/>
                  </a:lnTo>
                  <a:lnTo>
                    <a:pt x="601" y="264"/>
                  </a:lnTo>
                  <a:lnTo>
                    <a:pt x="601" y="263"/>
                  </a:lnTo>
                  <a:lnTo>
                    <a:pt x="602" y="263"/>
                  </a:lnTo>
                  <a:lnTo>
                    <a:pt x="602" y="262"/>
                  </a:lnTo>
                  <a:lnTo>
                    <a:pt x="602" y="260"/>
                  </a:lnTo>
                  <a:lnTo>
                    <a:pt x="603" y="260"/>
                  </a:lnTo>
                  <a:lnTo>
                    <a:pt x="604" y="260"/>
                  </a:lnTo>
                  <a:lnTo>
                    <a:pt x="606" y="260"/>
                  </a:lnTo>
                  <a:lnTo>
                    <a:pt x="606" y="260"/>
                  </a:lnTo>
                  <a:lnTo>
                    <a:pt x="607" y="260"/>
                  </a:lnTo>
                  <a:lnTo>
                    <a:pt x="607" y="260"/>
                  </a:lnTo>
                  <a:lnTo>
                    <a:pt x="608" y="260"/>
                  </a:lnTo>
                  <a:lnTo>
                    <a:pt x="608" y="262"/>
                  </a:lnTo>
                  <a:lnTo>
                    <a:pt x="610" y="262"/>
                  </a:lnTo>
                  <a:lnTo>
                    <a:pt x="610" y="263"/>
                  </a:lnTo>
                  <a:lnTo>
                    <a:pt x="610" y="264"/>
                  </a:lnTo>
                  <a:lnTo>
                    <a:pt x="611" y="264"/>
                  </a:lnTo>
                  <a:lnTo>
                    <a:pt x="611" y="265"/>
                  </a:lnTo>
                  <a:lnTo>
                    <a:pt x="611" y="267"/>
                  </a:lnTo>
                  <a:lnTo>
                    <a:pt x="612" y="267"/>
                  </a:lnTo>
                  <a:lnTo>
                    <a:pt x="612" y="268"/>
                  </a:lnTo>
                  <a:lnTo>
                    <a:pt x="613" y="268"/>
                  </a:lnTo>
                  <a:lnTo>
                    <a:pt x="613" y="269"/>
                  </a:lnTo>
                  <a:lnTo>
                    <a:pt x="615" y="269"/>
                  </a:lnTo>
                  <a:lnTo>
                    <a:pt x="615" y="271"/>
                  </a:lnTo>
                  <a:lnTo>
                    <a:pt x="615" y="272"/>
                  </a:lnTo>
                  <a:lnTo>
                    <a:pt x="616" y="272"/>
                  </a:lnTo>
                  <a:lnTo>
                    <a:pt x="616" y="272"/>
                  </a:lnTo>
                  <a:lnTo>
                    <a:pt x="616" y="273"/>
                  </a:lnTo>
                  <a:lnTo>
                    <a:pt x="617" y="273"/>
                  </a:lnTo>
                  <a:lnTo>
                    <a:pt x="617" y="274"/>
                  </a:lnTo>
                  <a:lnTo>
                    <a:pt x="619" y="274"/>
                  </a:lnTo>
                  <a:lnTo>
                    <a:pt x="620" y="276"/>
                  </a:lnTo>
                  <a:lnTo>
                    <a:pt x="621" y="276"/>
                  </a:lnTo>
                  <a:lnTo>
                    <a:pt x="621" y="277"/>
                  </a:lnTo>
                  <a:lnTo>
                    <a:pt x="623" y="277"/>
                  </a:lnTo>
                  <a:lnTo>
                    <a:pt x="623" y="278"/>
                  </a:lnTo>
                  <a:lnTo>
                    <a:pt x="624" y="278"/>
                  </a:lnTo>
                  <a:lnTo>
                    <a:pt x="624" y="280"/>
                  </a:lnTo>
                  <a:lnTo>
                    <a:pt x="625" y="280"/>
                  </a:lnTo>
                  <a:lnTo>
                    <a:pt x="625" y="281"/>
                  </a:lnTo>
                  <a:lnTo>
                    <a:pt x="626" y="281"/>
                  </a:lnTo>
                  <a:lnTo>
                    <a:pt x="626" y="282"/>
                  </a:lnTo>
                  <a:lnTo>
                    <a:pt x="626" y="283"/>
                  </a:lnTo>
                  <a:lnTo>
                    <a:pt x="628" y="283"/>
                  </a:lnTo>
                  <a:lnTo>
                    <a:pt x="628" y="285"/>
                  </a:lnTo>
                  <a:lnTo>
                    <a:pt x="628" y="286"/>
                  </a:lnTo>
                  <a:lnTo>
                    <a:pt x="629" y="286"/>
                  </a:lnTo>
                  <a:lnTo>
                    <a:pt x="629" y="287"/>
                  </a:lnTo>
                  <a:lnTo>
                    <a:pt x="629" y="289"/>
                  </a:lnTo>
                  <a:lnTo>
                    <a:pt x="630" y="289"/>
                  </a:lnTo>
                  <a:lnTo>
                    <a:pt x="630" y="290"/>
                  </a:lnTo>
                  <a:lnTo>
                    <a:pt x="630" y="291"/>
                  </a:lnTo>
                  <a:lnTo>
                    <a:pt x="630" y="291"/>
                  </a:lnTo>
                  <a:lnTo>
                    <a:pt x="630" y="292"/>
                  </a:lnTo>
                  <a:lnTo>
                    <a:pt x="630" y="294"/>
                  </a:lnTo>
                  <a:lnTo>
                    <a:pt x="630" y="295"/>
                  </a:lnTo>
                  <a:lnTo>
                    <a:pt x="630" y="296"/>
                  </a:lnTo>
                  <a:lnTo>
                    <a:pt x="632" y="296"/>
                  </a:lnTo>
                  <a:lnTo>
                    <a:pt x="632" y="298"/>
                  </a:lnTo>
                  <a:lnTo>
                    <a:pt x="632" y="299"/>
                  </a:lnTo>
                  <a:lnTo>
                    <a:pt x="632" y="300"/>
                  </a:lnTo>
                  <a:lnTo>
                    <a:pt x="633" y="300"/>
                  </a:lnTo>
                  <a:lnTo>
                    <a:pt x="633" y="302"/>
                  </a:lnTo>
                  <a:lnTo>
                    <a:pt x="633" y="303"/>
                  </a:lnTo>
                  <a:lnTo>
                    <a:pt x="633" y="304"/>
                  </a:lnTo>
                  <a:lnTo>
                    <a:pt x="634" y="304"/>
                  </a:lnTo>
                  <a:lnTo>
                    <a:pt x="634" y="305"/>
                  </a:lnTo>
                  <a:lnTo>
                    <a:pt x="634" y="307"/>
                  </a:lnTo>
                  <a:lnTo>
                    <a:pt x="634" y="308"/>
                  </a:lnTo>
                  <a:lnTo>
                    <a:pt x="634" y="309"/>
                  </a:lnTo>
                  <a:lnTo>
                    <a:pt x="634" y="311"/>
                  </a:lnTo>
                  <a:lnTo>
                    <a:pt x="634" y="312"/>
                  </a:lnTo>
                  <a:lnTo>
                    <a:pt x="633" y="312"/>
                  </a:lnTo>
                  <a:lnTo>
                    <a:pt x="633" y="313"/>
                  </a:lnTo>
                  <a:lnTo>
                    <a:pt x="633" y="314"/>
                  </a:lnTo>
                  <a:lnTo>
                    <a:pt x="632" y="314"/>
                  </a:lnTo>
                  <a:lnTo>
                    <a:pt x="630" y="314"/>
                  </a:lnTo>
                  <a:lnTo>
                    <a:pt x="629" y="314"/>
                  </a:lnTo>
                  <a:lnTo>
                    <a:pt x="628" y="314"/>
                  </a:lnTo>
                  <a:lnTo>
                    <a:pt x="626" y="314"/>
                  </a:lnTo>
                  <a:lnTo>
                    <a:pt x="626" y="313"/>
                  </a:lnTo>
                  <a:lnTo>
                    <a:pt x="626" y="312"/>
                  </a:lnTo>
                  <a:lnTo>
                    <a:pt x="626" y="311"/>
                  </a:lnTo>
                  <a:lnTo>
                    <a:pt x="626" y="309"/>
                  </a:lnTo>
                  <a:lnTo>
                    <a:pt x="626" y="308"/>
                  </a:lnTo>
                  <a:lnTo>
                    <a:pt x="626" y="307"/>
                  </a:lnTo>
                  <a:lnTo>
                    <a:pt x="625" y="307"/>
                  </a:lnTo>
                  <a:lnTo>
                    <a:pt x="625" y="308"/>
                  </a:lnTo>
                  <a:lnTo>
                    <a:pt x="625" y="309"/>
                  </a:lnTo>
                  <a:lnTo>
                    <a:pt x="624" y="309"/>
                  </a:lnTo>
                  <a:lnTo>
                    <a:pt x="624" y="311"/>
                  </a:lnTo>
                  <a:lnTo>
                    <a:pt x="623" y="311"/>
                  </a:lnTo>
                  <a:lnTo>
                    <a:pt x="623" y="312"/>
                  </a:lnTo>
                  <a:lnTo>
                    <a:pt x="623" y="313"/>
                  </a:lnTo>
                  <a:lnTo>
                    <a:pt x="623" y="314"/>
                  </a:lnTo>
                  <a:lnTo>
                    <a:pt x="623" y="316"/>
                  </a:lnTo>
                  <a:lnTo>
                    <a:pt x="624" y="316"/>
                  </a:lnTo>
                  <a:lnTo>
                    <a:pt x="624" y="317"/>
                  </a:lnTo>
                  <a:lnTo>
                    <a:pt x="624" y="318"/>
                  </a:lnTo>
                  <a:lnTo>
                    <a:pt x="625" y="318"/>
                  </a:lnTo>
                  <a:lnTo>
                    <a:pt x="625" y="320"/>
                  </a:lnTo>
                  <a:lnTo>
                    <a:pt x="625" y="321"/>
                  </a:lnTo>
                  <a:lnTo>
                    <a:pt x="625" y="322"/>
                  </a:lnTo>
                  <a:lnTo>
                    <a:pt x="624" y="322"/>
                  </a:lnTo>
                  <a:lnTo>
                    <a:pt x="624" y="322"/>
                  </a:lnTo>
                  <a:lnTo>
                    <a:pt x="624" y="323"/>
                  </a:lnTo>
                  <a:lnTo>
                    <a:pt x="624" y="325"/>
                  </a:lnTo>
                  <a:lnTo>
                    <a:pt x="624" y="326"/>
                  </a:lnTo>
                  <a:lnTo>
                    <a:pt x="623" y="326"/>
                  </a:lnTo>
                  <a:lnTo>
                    <a:pt x="623" y="327"/>
                  </a:lnTo>
                  <a:lnTo>
                    <a:pt x="623" y="329"/>
                  </a:lnTo>
                  <a:lnTo>
                    <a:pt x="624" y="329"/>
                  </a:lnTo>
                  <a:lnTo>
                    <a:pt x="624" y="330"/>
                  </a:lnTo>
                  <a:lnTo>
                    <a:pt x="624" y="331"/>
                  </a:lnTo>
                  <a:lnTo>
                    <a:pt x="625" y="331"/>
                  </a:lnTo>
                  <a:lnTo>
                    <a:pt x="625" y="332"/>
                  </a:lnTo>
                  <a:lnTo>
                    <a:pt x="625" y="334"/>
                  </a:lnTo>
                  <a:lnTo>
                    <a:pt x="625" y="335"/>
                  </a:lnTo>
                  <a:lnTo>
                    <a:pt x="626" y="335"/>
                  </a:lnTo>
                  <a:lnTo>
                    <a:pt x="626" y="336"/>
                  </a:lnTo>
                  <a:lnTo>
                    <a:pt x="626" y="338"/>
                  </a:lnTo>
                  <a:lnTo>
                    <a:pt x="628" y="338"/>
                  </a:lnTo>
                  <a:lnTo>
                    <a:pt x="628" y="339"/>
                  </a:lnTo>
                  <a:lnTo>
                    <a:pt x="628" y="340"/>
                  </a:lnTo>
                  <a:lnTo>
                    <a:pt x="629" y="340"/>
                  </a:lnTo>
                  <a:lnTo>
                    <a:pt x="629" y="341"/>
                  </a:lnTo>
                  <a:lnTo>
                    <a:pt x="629" y="343"/>
                  </a:lnTo>
                  <a:lnTo>
                    <a:pt x="629" y="344"/>
                  </a:lnTo>
                  <a:lnTo>
                    <a:pt x="630" y="344"/>
                  </a:lnTo>
                  <a:lnTo>
                    <a:pt x="630" y="345"/>
                  </a:lnTo>
                  <a:lnTo>
                    <a:pt x="632" y="345"/>
                  </a:lnTo>
                  <a:lnTo>
                    <a:pt x="632" y="347"/>
                  </a:lnTo>
                  <a:lnTo>
                    <a:pt x="633" y="347"/>
                  </a:lnTo>
                  <a:lnTo>
                    <a:pt x="634" y="347"/>
                  </a:lnTo>
                  <a:lnTo>
                    <a:pt x="634" y="348"/>
                  </a:lnTo>
                  <a:lnTo>
                    <a:pt x="634" y="349"/>
                  </a:lnTo>
                  <a:lnTo>
                    <a:pt x="635" y="349"/>
                  </a:lnTo>
                  <a:lnTo>
                    <a:pt x="635" y="350"/>
                  </a:lnTo>
                  <a:lnTo>
                    <a:pt x="637" y="350"/>
                  </a:lnTo>
                  <a:lnTo>
                    <a:pt x="637" y="352"/>
                  </a:lnTo>
                  <a:lnTo>
                    <a:pt x="638" y="352"/>
                  </a:lnTo>
                  <a:lnTo>
                    <a:pt x="638" y="353"/>
                  </a:lnTo>
                  <a:lnTo>
                    <a:pt x="638" y="353"/>
                  </a:lnTo>
                  <a:lnTo>
                    <a:pt x="639" y="353"/>
                  </a:lnTo>
                  <a:lnTo>
                    <a:pt x="639" y="354"/>
                  </a:lnTo>
                  <a:lnTo>
                    <a:pt x="641" y="354"/>
                  </a:lnTo>
                  <a:lnTo>
                    <a:pt x="641" y="356"/>
                  </a:lnTo>
                  <a:lnTo>
                    <a:pt x="642" y="356"/>
                  </a:lnTo>
                  <a:lnTo>
                    <a:pt x="642" y="357"/>
                  </a:lnTo>
                  <a:lnTo>
                    <a:pt x="642" y="358"/>
                  </a:lnTo>
                  <a:lnTo>
                    <a:pt x="643" y="358"/>
                  </a:lnTo>
                  <a:lnTo>
                    <a:pt x="643" y="359"/>
                  </a:lnTo>
                  <a:lnTo>
                    <a:pt x="644" y="359"/>
                  </a:lnTo>
                  <a:lnTo>
                    <a:pt x="644" y="361"/>
                  </a:lnTo>
                  <a:lnTo>
                    <a:pt x="646" y="361"/>
                  </a:lnTo>
                  <a:lnTo>
                    <a:pt x="646" y="362"/>
                  </a:lnTo>
                  <a:lnTo>
                    <a:pt x="646" y="363"/>
                  </a:lnTo>
                  <a:lnTo>
                    <a:pt x="647" y="363"/>
                  </a:lnTo>
                  <a:lnTo>
                    <a:pt x="647" y="365"/>
                  </a:lnTo>
                  <a:lnTo>
                    <a:pt x="647" y="366"/>
                  </a:lnTo>
                  <a:lnTo>
                    <a:pt x="647" y="366"/>
                  </a:lnTo>
                  <a:lnTo>
                    <a:pt x="647" y="367"/>
                  </a:lnTo>
                  <a:lnTo>
                    <a:pt x="647" y="367"/>
                  </a:lnTo>
                  <a:lnTo>
                    <a:pt x="647" y="368"/>
                  </a:lnTo>
                  <a:lnTo>
                    <a:pt x="647" y="368"/>
                  </a:lnTo>
                  <a:lnTo>
                    <a:pt x="647" y="370"/>
                  </a:lnTo>
                  <a:lnTo>
                    <a:pt x="647" y="371"/>
                  </a:lnTo>
                  <a:lnTo>
                    <a:pt x="648" y="371"/>
                  </a:lnTo>
                  <a:lnTo>
                    <a:pt x="648" y="370"/>
                  </a:lnTo>
                  <a:lnTo>
                    <a:pt x="648" y="368"/>
                  </a:lnTo>
                  <a:lnTo>
                    <a:pt x="648" y="367"/>
                  </a:lnTo>
                  <a:lnTo>
                    <a:pt x="648" y="366"/>
                  </a:lnTo>
                  <a:lnTo>
                    <a:pt x="648" y="365"/>
                  </a:lnTo>
                  <a:lnTo>
                    <a:pt x="650" y="365"/>
                  </a:lnTo>
                  <a:lnTo>
                    <a:pt x="651" y="365"/>
                  </a:lnTo>
                  <a:lnTo>
                    <a:pt x="651" y="366"/>
                  </a:lnTo>
                  <a:lnTo>
                    <a:pt x="650" y="366"/>
                  </a:lnTo>
                  <a:lnTo>
                    <a:pt x="650" y="367"/>
                  </a:lnTo>
                  <a:lnTo>
                    <a:pt x="651" y="367"/>
                  </a:lnTo>
                  <a:lnTo>
                    <a:pt x="651" y="368"/>
                  </a:lnTo>
                  <a:lnTo>
                    <a:pt x="652" y="367"/>
                  </a:lnTo>
                  <a:lnTo>
                    <a:pt x="652" y="366"/>
                  </a:lnTo>
                  <a:lnTo>
                    <a:pt x="652" y="365"/>
                  </a:lnTo>
                  <a:lnTo>
                    <a:pt x="653" y="365"/>
                  </a:lnTo>
                  <a:lnTo>
                    <a:pt x="653" y="363"/>
                  </a:lnTo>
                  <a:lnTo>
                    <a:pt x="653" y="362"/>
                  </a:lnTo>
                  <a:lnTo>
                    <a:pt x="653" y="361"/>
                  </a:lnTo>
                  <a:lnTo>
                    <a:pt x="653" y="359"/>
                  </a:lnTo>
                  <a:lnTo>
                    <a:pt x="652" y="359"/>
                  </a:lnTo>
                  <a:lnTo>
                    <a:pt x="652" y="361"/>
                  </a:lnTo>
                  <a:lnTo>
                    <a:pt x="651" y="361"/>
                  </a:lnTo>
                  <a:lnTo>
                    <a:pt x="651" y="359"/>
                  </a:lnTo>
                  <a:lnTo>
                    <a:pt x="651" y="358"/>
                  </a:lnTo>
                  <a:lnTo>
                    <a:pt x="652" y="358"/>
                  </a:lnTo>
                  <a:lnTo>
                    <a:pt x="653" y="358"/>
                  </a:lnTo>
                  <a:lnTo>
                    <a:pt x="655" y="358"/>
                  </a:lnTo>
                  <a:lnTo>
                    <a:pt x="655" y="357"/>
                  </a:lnTo>
                  <a:lnTo>
                    <a:pt x="655" y="356"/>
                  </a:lnTo>
                  <a:lnTo>
                    <a:pt x="656" y="356"/>
                  </a:lnTo>
                  <a:lnTo>
                    <a:pt x="657" y="356"/>
                  </a:lnTo>
                  <a:lnTo>
                    <a:pt x="657" y="354"/>
                  </a:lnTo>
                  <a:lnTo>
                    <a:pt x="659" y="354"/>
                  </a:lnTo>
                  <a:lnTo>
                    <a:pt x="659" y="356"/>
                  </a:lnTo>
                  <a:lnTo>
                    <a:pt x="659" y="357"/>
                  </a:lnTo>
                  <a:lnTo>
                    <a:pt x="660" y="357"/>
                  </a:lnTo>
                  <a:lnTo>
                    <a:pt x="661" y="357"/>
                  </a:lnTo>
                  <a:lnTo>
                    <a:pt x="661" y="358"/>
                  </a:lnTo>
                  <a:lnTo>
                    <a:pt x="661" y="359"/>
                  </a:lnTo>
                  <a:lnTo>
                    <a:pt x="662" y="359"/>
                  </a:lnTo>
                  <a:lnTo>
                    <a:pt x="664" y="359"/>
                  </a:lnTo>
                  <a:lnTo>
                    <a:pt x="664" y="358"/>
                  </a:lnTo>
                  <a:lnTo>
                    <a:pt x="662" y="358"/>
                  </a:lnTo>
                  <a:lnTo>
                    <a:pt x="662" y="357"/>
                  </a:lnTo>
                  <a:lnTo>
                    <a:pt x="664" y="357"/>
                  </a:lnTo>
                  <a:lnTo>
                    <a:pt x="664" y="356"/>
                  </a:lnTo>
                  <a:lnTo>
                    <a:pt x="662" y="356"/>
                  </a:lnTo>
                  <a:lnTo>
                    <a:pt x="662" y="354"/>
                  </a:lnTo>
                  <a:lnTo>
                    <a:pt x="662" y="353"/>
                  </a:lnTo>
                  <a:lnTo>
                    <a:pt x="664" y="353"/>
                  </a:lnTo>
                  <a:lnTo>
                    <a:pt x="664" y="353"/>
                  </a:lnTo>
                  <a:lnTo>
                    <a:pt x="664" y="352"/>
                  </a:lnTo>
                  <a:lnTo>
                    <a:pt x="662" y="352"/>
                  </a:lnTo>
                  <a:lnTo>
                    <a:pt x="662" y="350"/>
                  </a:lnTo>
                  <a:lnTo>
                    <a:pt x="664" y="350"/>
                  </a:lnTo>
                  <a:lnTo>
                    <a:pt x="664" y="349"/>
                  </a:lnTo>
                  <a:lnTo>
                    <a:pt x="662" y="349"/>
                  </a:lnTo>
                  <a:lnTo>
                    <a:pt x="662" y="348"/>
                  </a:lnTo>
                  <a:lnTo>
                    <a:pt x="662" y="347"/>
                  </a:lnTo>
                  <a:lnTo>
                    <a:pt x="664" y="347"/>
                  </a:lnTo>
                  <a:lnTo>
                    <a:pt x="664" y="345"/>
                  </a:lnTo>
                  <a:lnTo>
                    <a:pt x="662" y="345"/>
                  </a:lnTo>
                  <a:lnTo>
                    <a:pt x="662" y="344"/>
                  </a:lnTo>
                  <a:lnTo>
                    <a:pt x="662" y="343"/>
                  </a:lnTo>
                  <a:lnTo>
                    <a:pt x="662" y="341"/>
                  </a:lnTo>
                  <a:lnTo>
                    <a:pt x="661" y="341"/>
                  </a:lnTo>
                  <a:lnTo>
                    <a:pt x="661" y="340"/>
                  </a:lnTo>
                  <a:lnTo>
                    <a:pt x="662" y="340"/>
                  </a:lnTo>
                  <a:lnTo>
                    <a:pt x="662" y="339"/>
                  </a:lnTo>
                  <a:lnTo>
                    <a:pt x="662" y="338"/>
                  </a:lnTo>
                  <a:lnTo>
                    <a:pt x="662" y="336"/>
                  </a:lnTo>
                  <a:lnTo>
                    <a:pt x="664" y="336"/>
                  </a:lnTo>
                  <a:lnTo>
                    <a:pt x="664" y="335"/>
                  </a:lnTo>
                  <a:lnTo>
                    <a:pt x="664" y="334"/>
                  </a:lnTo>
                  <a:lnTo>
                    <a:pt x="665" y="334"/>
                  </a:lnTo>
                  <a:lnTo>
                    <a:pt x="665" y="332"/>
                  </a:lnTo>
                  <a:lnTo>
                    <a:pt x="665" y="331"/>
                  </a:lnTo>
                  <a:lnTo>
                    <a:pt x="665" y="330"/>
                  </a:lnTo>
                  <a:lnTo>
                    <a:pt x="666" y="330"/>
                  </a:lnTo>
                  <a:lnTo>
                    <a:pt x="666" y="329"/>
                  </a:lnTo>
                  <a:lnTo>
                    <a:pt x="668" y="329"/>
                  </a:lnTo>
                  <a:lnTo>
                    <a:pt x="668" y="327"/>
                  </a:lnTo>
                  <a:lnTo>
                    <a:pt x="668" y="326"/>
                  </a:lnTo>
                  <a:lnTo>
                    <a:pt x="669" y="326"/>
                  </a:lnTo>
                  <a:lnTo>
                    <a:pt x="669" y="325"/>
                  </a:lnTo>
                  <a:lnTo>
                    <a:pt x="669" y="323"/>
                  </a:lnTo>
                  <a:lnTo>
                    <a:pt x="670" y="323"/>
                  </a:lnTo>
                  <a:lnTo>
                    <a:pt x="670" y="322"/>
                  </a:lnTo>
                  <a:lnTo>
                    <a:pt x="671" y="322"/>
                  </a:lnTo>
                  <a:lnTo>
                    <a:pt x="671" y="322"/>
                  </a:lnTo>
                  <a:lnTo>
                    <a:pt x="673" y="322"/>
                  </a:lnTo>
                  <a:lnTo>
                    <a:pt x="673" y="321"/>
                  </a:lnTo>
                  <a:lnTo>
                    <a:pt x="673" y="320"/>
                  </a:lnTo>
                  <a:lnTo>
                    <a:pt x="673" y="318"/>
                  </a:lnTo>
                  <a:lnTo>
                    <a:pt x="673" y="317"/>
                  </a:lnTo>
                  <a:lnTo>
                    <a:pt x="673" y="316"/>
                  </a:lnTo>
                  <a:lnTo>
                    <a:pt x="671" y="316"/>
                  </a:lnTo>
                  <a:lnTo>
                    <a:pt x="671" y="314"/>
                  </a:lnTo>
                  <a:lnTo>
                    <a:pt x="671" y="313"/>
                  </a:lnTo>
                  <a:lnTo>
                    <a:pt x="673" y="313"/>
                  </a:lnTo>
                  <a:lnTo>
                    <a:pt x="674" y="313"/>
                  </a:lnTo>
                  <a:lnTo>
                    <a:pt x="674" y="312"/>
                  </a:lnTo>
                  <a:lnTo>
                    <a:pt x="673" y="312"/>
                  </a:lnTo>
                  <a:lnTo>
                    <a:pt x="673" y="311"/>
                  </a:lnTo>
                  <a:lnTo>
                    <a:pt x="673" y="309"/>
                  </a:lnTo>
                  <a:lnTo>
                    <a:pt x="674" y="309"/>
                  </a:lnTo>
                  <a:lnTo>
                    <a:pt x="674" y="308"/>
                  </a:lnTo>
                  <a:lnTo>
                    <a:pt x="674" y="307"/>
                  </a:lnTo>
                  <a:lnTo>
                    <a:pt x="673" y="307"/>
                  </a:lnTo>
                  <a:lnTo>
                    <a:pt x="673" y="305"/>
                  </a:lnTo>
                  <a:lnTo>
                    <a:pt x="674" y="305"/>
                  </a:lnTo>
                  <a:lnTo>
                    <a:pt x="674" y="304"/>
                  </a:lnTo>
                  <a:lnTo>
                    <a:pt x="674" y="303"/>
                  </a:lnTo>
                  <a:lnTo>
                    <a:pt x="673" y="303"/>
                  </a:lnTo>
                  <a:lnTo>
                    <a:pt x="673" y="302"/>
                  </a:lnTo>
                  <a:lnTo>
                    <a:pt x="673" y="300"/>
                  </a:lnTo>
                  <a:lnTo>
                    <a:pt x="674" y="300"/>
                  </a:lnTo>
                  <a:lnTo>
                    <a:pt x="674" y="299"/>
                  </a:lnTo>
                  <a:lnTo>
                    <a:pt x="674" y="298"/>
                  </a:lnTo>
                  <a:lnTo>
                    <a:pt x="674" y="296"/>
                  </a:lnTo>
                  <a:lnTo>
                    <a:pt x="674" y="295"/>
                  </a:lnTo>
                  <a:lnTo>
                    <a:pt x="674" y="294"/>
                  </a:lnTo>
                  <a:lnTo>
                    <a:pt x="674" y="292"/>
                  </a:lnTo>
                  <a:lnTo>
                    <a:pt x="674" y="291"/>
                  </a:lnTo>
                  <a:lnTo>
                    <a:pt x="673" y="291"/>
                  </a:lnTo>
                  <a:lnTo>
                    <a:pt x="673" y="291"/>
                  </a:lnTo>
                  <a:lnTo>
                    <a:pt x="673" y="290"/>
                  </a:lnTo>
                  <a:lnTo>
                    <a:pt x="673" y="289"/>
                  </a:lnTo>
                  <a:lnTo>
                    <a:pt x="674" y="289"/>
                  </a:lnTo>
                  <a:lnTo>
                    <a:pt x="674" y="287"/>
                  </a:lnTo>
                  <a:lnTo>
                    <a:pt x="674" y="286"/>
                  </a:lnTo>
                  <a:lnTo>
                    <a:pt x="674" y="285"/>
                  </a:lnTo>
                  <a:lnTo>
                    <a:pt x="674" y="283"/>
                  </a:lnTo>
                  <a:lnTo>
                    <a:pt x="674" y="282"/>
                  </a:lnTo>
                  <a:lnTo>
                    <a:pt x="675" y="282"/>
                  </a:lnTo>
                  <a:lnTo>
                    <a:pt x="675" y="283"/>
                  </a:lnTo>
                  <a:lnTo>
                    <a:pt x="675" y="285"/>
                  </a:lnTo>
                  <a:lnTo>
                    <a:pt x="677" y="285"/>
                  </a:lnTo>
                  <a:lnTo>
                    <a:pt x="677" y="283"/>
                  </a:lnTo>
                  <a:lnTo>
                    <a:pt x="678" y="283"/>
                  </a:lnTo>
                  <a:lnTo>
                    <a:pt x="678" y="282"/>
                  </a:lnTo>
                  <a:lnTo>
                    <a:pt x="678" y="282"/>
                  </a:lnTo>
                  <a:lnTo>
                    <a:pt x="678" y="283"/>
                  </a:lnTo>
                  <a:lnTo>
                    <a:pt x="679" y="283"/>
                  </a:lnTo>
                  <a:lnTo>
                    <a:pt x="680" y="283"/>
                  </a:lnTo>
                  <a:lnTo>
                    <a:pt x="680" y="285"/>
                  </a:lnTo>
                  <a:lnTo>
                    <a:pt x="682" y="285"/>
                  </a:lnTo>
                  <a:lnTo>
                    <a:pt x="682" y="283"/>
                  </a:lnTo>
                  <a:lnTo>
                    <a:pt x="682" y="282"/>
                  </a:lnTo>
                  <a:lnTo>
                    <a:pt x="683" y="282"/>
                  </a:lnTo>
                  <a:lnTo>
                    <a:pt x="684" y="282"/>
                  </a:lnTo>
                  <a:lnTo>
                    <a:pt x="686" y="282"/>
                  </a:lnTo>
                  <a:lnTo>
                    <a:pt x="687" y="282"/>
                  </a:lnTo>
                  <a:lnTo>
                    <a:pt x="688" y="282"/>
                  </a:lnTo>
                  <a:lnTo>
                    <a:pt x="689" y="282"/>
                  </a:lnTo>
                  <a:lnTo>
                    <a:pt x="691" y="282"/>
                  </a:lnTo>
                  <a:lnTo>
                    <a:pt x="691" y="281"/>
                  </a:lnTo>
                  <a:lnTo>
                    <a:pt x="691" y="280"/>
                  </a:lnTo>
                  <a:lnTo>
                    <a:pt x="689" y="280"/>
                  </a:lnTo>
                  <a:lnTo>
                    <a:pt x="689" y="278"/>
                  </a:lnTo>
                  <a:lnTo>
                    <a:pt x="688" y="278"/>
                  </a:lnTo>
                  <a:lnTo>
                    <a:pt x="688" y="280"/>
                  </a:lnTo>
                  <a:lnTo>
                    <a:pt x="688" y="281"/>
                  </a:lnTo>
                  <a:lnTo>
                    <a:pt x="687" y="281"/>
                  </a:lnTo>
                  <a:lnTo>
                    <a:pt x="687" y="280"/>
                  </a:lnTo>
                  <a:lnTo>
                    <a:pt x="687" y="278"/>
                  </a:lnTo>
                  <a:lnTo>
                    <a:pt x="686" y="278"/>
                  </a:lnTo>
                  <a:lnTo>
                    <a:pt x="686" y="280"/>
                  </a:lnTo>
                  <a:lnTo>
                    <a:pt x="684" y="280"/>
                  </a:lnTo>
                  <a:lnTo>
                    <a:pt x="684" y="278"/>
                  </a:lnTo>
                  <a:lnTo>
                    <a:pt x="683" y="278"/>
                  </a:lnTo>
                  <a:lnTo>
                    <a:pt x="682" y="278"/>
                  </a:lnTo>
                  <a:lnTo>
                    <a:pt x="682" y="277"/>
                  </a:lnTo>
                  <a:lnTo>
                    <a:pt x="682" y="276"/>
                  </a:lnTo>
                  <a:lnTo>
                    <a:pt x="683" y="276"/>
                  </a:lnTo>
                  <a:lnTo>
                    <a:pt x="683" y="274"/>
                  </a:lnTo>
                  <a:lnTo>
                    <a:pt x="682" y="274"/>
                  </a:lnTo>
                  <a:lnTo>
                    <a:pt x="680" y="274"/>
                  </a:lnTo>
                  <a:lnTo>
                    <a:pt x="680" y="273"/>
                  </a:lnTo>
                  <a:lnTo>
                    <a:pt x="682" y="273"/>
                  </a:lnTo>
                  <a:lnTo>
                    <a:pt x="683" y="273"/>
                  </a:lnTo>
                  <a:lnTo>
                    <a:pt x="683" y="272"/>
                  </a:lnTo>
                  <a:lnTo>
                    <a:pt x="682" y="273"/>
                  </a:lnTo>
                  <a:lnTo>
                    <a:pt x="682" y="272"/>
                  </a:lnTo>
                  <a:lnTo>
                    <a:pt x="682" y="271"/>
                  </a:lnTo>
                  <a:lnTo>
                    <a:pt x="683" y="271"/>
                  </a:lnTo>
                  <a:lnTo>
                    <a:pt x="684" y="271"/>
                  </a:lnTo>
                  <a:lnTo>
                    <a:pt x="686" y="271"/>
                  </a:lnTo>
                  <a:lnTo>
                    <a:pt x="686" y="272"/>
                  </a:lnTo>
                  <a:lnTo>
                    <a:pt x="687" y="272"/>
                  </a:lnTo>
                  <a:lnTo>
                    <a:pt x="688" y="272"/>
                  </a:lnTo>
                  <a:lnTo>
                    <a:pt x="688" y="271"/>
                  </a:lnTo>
                  <a:lnTo>
                    <a:pt x="688" y="269"/>
                  </a:lnTo>
                  <a:lnTo>
                    <a:pt x="687" y="269"/>
                  </a:lnTo>
                  <a:lnTo>
                    <a:pt x="686" y="269"/>
                  </a:lnTo>
                  <a:lnTo>
                    <a:pt x="686" y="268"/>
                  </a:lnTo>
                  <a:lnTo>
                    <a:pt x="687" y="268"/>
                  </a:lnTo>
                  <a:lnTo>
                    <a:pt x="688" y="267"/>
                  </a:lnTo>
                  <a:lnTo>
                    <a:pt x="689" y="267"/>
                  </a:lnTo>
                  <a:lnTo>
                    <a:pt x="691" y="267"/>
                  </a:lnTo>
                  <a:lnTo>
                    <a:pt x="691" y="265"/>
                  </a:lnTo>
                  <a:lnTo>
                    <a:pt x="689" y="265"/>
                  </a:lnTo>
                  <a:lnTo>
                    <a:pt x="689" y="264"/>
                  </a:lnTo>
                  <a:lnTo>
                    <a:pt x="688" y="264"/>
                  </a:lnTo>
                  <a:lnTo>
                    <a:pt x="687" y="264"/>
                  </a:lnTo>
                  <a:lnTo>
                    <a:pt x="687" y="265"/>
                  </a:lnTo>
                  <a:lnTo>
                    <a:pt x="686" y="265"/>
                  </a:lnTo>
                  <a:lnTo>
                    <a:pt x="686" y="264"/>
                  </a:lnTo>
                  <a:lnTo>
                    <a:pt x="684" y="264"/>
                  </a:lnTo>
                  <a:lnTo>
                    <a:pt x="684" y="265"/>
                  </a:lnTo>
                  <a:lnTo>
                    <a:pt x="684" y="267"/>
                  </a:lnTo>
                  <a:lnTo>
                    <a:pt x="683" y="267"/>
                  </a:lnTo>
                  <a:lnTo>
                    <a:pt x="683" y="268"/>
                  </a:lnTo>
                  <a:lnTo>
                    <a:pt x="682" y="268"/>
                  </a:lnTo>
                  <a:lnTo>
                    <a:pt x="682" y="267"/>
                  </a:lnTo>
                  <a:lnTo>
                    <a:pt x="680" y="267"/>
                  </a:lnTo>
                  <a:lnTo>
                    <a:pt x="679" y="267"/>
                  </a:lnTo>
                  <a:lnTo>
                    <a:pt x="679" y="265"/>
                  </a:lnTo>
                  <a:lnTo>
                    <a:pt x="680" y="265"/>
                  </a:lnTo>
                  <a:lnTo>
                    <a:pt x="682" y="265"/>
                  </a:lnTo>
                  <a:lnTo>
                    <a:pt x="683" y="265"/>
                  </a:lnTo>
                  <a:lnTo>
                    <a:pt x="683" y="264"/>
                  </a:lnTo>
                  <a:lnTo>
                    <a:pt x="683" y="263"/>
                  </a:lnTo>
                  <a:lnTo>
                    <a:pt x="683" y="262"/>
                  </a:lnTo>
                  <a:lnTo>
                    <a:pt x="684" y="262"/>
                  </a:lnTo>
                  <a:lnTo>
                    <a:pt x="684" y="260"/>
                  </a:lnTo>
                  <a:lnTo>
                    <a:pt x="683" y="260"/>
                  </a:lnTo>
                  <a:lnTo>
                    <a:pt x="683" y="262"/>
                  </a:lnTo>
                  <a:lnTo>
                    <a:pt x="682" y="262"/>
                  </a:lnTo>
                  <a:lnTo>
                    <a:pt x="682" y="263"/>
                  </a:lnTo>
                  <a:lnTo>
                    <a:pt x="680" y="263"/>
                  </a:lnTo>
                  <a:lnTo>
                    <a:pt x="680" y="262"/>
                  </a:lnTo>
                  <a:lnTo>
                    <a:pt x="682" y="262"/>
                  </a:lnTo>
                  <a:lnTo>
                    <a:pt x="682" y="260"/>
                  </a:lnTo>
                  <a:lnTo>
                    <a:pt x="683" y="260"/>
                  </a:lnTo>
                  <a:lnTo>
                    <a:pt x="683" y="260"/>
                  </a:lnTo>
                  <a:lnTo>
                    <a:pt x="682" y="260"/>
                  </a:lnTo>
                  <a:lnTo>
                    <a:pt x="682" y="260"/>
                  </a:lnTo>
                  <a:lnTo>
                    <a:pt x="680" y="260"/>
                  </a:lnTo>
                  <a:lnTo>
                    <a:pt x="680" y="260"/>
                  </a:lnTo>
                  <a:lnTo>
                    <a:pt x="679" y="260"/>
                  </a:lnTo>
                  <a:lnTo>
                    <a:pt x="679" y="260"/>
                  </a:lnTo>
                  <a:lnTo>
                    <a:pt x="679" y="262"/>
                  </a:lnTo>
                  <a:lnTo>
                    <a:pt x="678" y="262"/>
                  </a:lnTo>
                  <a:lnTo>
                    <a:pt x="678" y="262"/>
                  </a:lnTo>
                  <a:lnTo>
                    <a:pt x="678" y="260"/>
                  </a:lnTo>
                  <a:lnTo>
                    <a:pt x="678" y="260"/>
                  </a:lnTo>
                  <a:lnTo>
                    <a:pt x="678" y="260"/>
                  </a:lnTo>
                  <a:lnTo>
                    <a:pt x="678" y="260"/>
                  </a:lnTo>
                  <a:lnTo>
                    <a:pt x="678" y="259"/>
                  </a:lnTo>
                  <a:lnTo>
                    <a:pt x="677" y="259"/>
                  </a:lnTo>
                  <a:lnTo>
                    <a:pt x="677" y="258"/>
                  </a:lnTo>
                  <a:lnTo>
                    <a:pt x="675" y="258"/>
                  </a:lnTo>
                  <a:lnTo>
                    <a:pt x="675" y="256"/>
                  </a:lnTo>
                  <a:lnTo>
                    <a:pt x="675" y="255"/>
                  </a:lnTo>
                  <a:lnTo>
                    <a:pt x="674" y="255"/>
                  </a:lnTo>
                  <a:lnTo>
                    <a:pt x="674" y="254"/>
                  </a:lnTo>
                  <a:lnTo>
                    <a:pt x="674" y="253"/>
                  </a:lnTo>
                  <a:lnTo>
                    <a:pt x="675" y="253"/>
                  </a:lnTo>
                  <a:lnTo>
                    <a:pt x="675" y="254"/>
                  </a:lnTo>
                  <a:lnTo>
                    <a:pt x="677" y="254"/>
                  </a:lnTo>
                  <a:lnTo>
                    <a:pt x="677" y="253"/>
                  </a:lnTo>
                  <a:lnTo>
                    <a:pt x="675" y="253"/>
                  </a:lnTo>
                  <a:lnTo>
                    <a:pt x="675" y="251"/>
                  </a:lnTo>
                  <a:lnTo>
                    <a:pt x="674" y="251"/>
                  </a:lnTo>
                  <a:lnTo>
                    <a:pt x="674" y="250"/>
                  </a:lnTo>
                  <a:lnTo>
                    <a:pt x="674" y="249"/>
                  </a:lnTo>
                  <a:lnTo>
                    <a:pt x="674" y="247"/>
                  </a:lnTo>
                  <a:lnTo>
                    <a:pt x="675" y="247"/>
                  </a:lnTo>
                  <a:lnTo>
                    <a:pt x="675" y="246"/>
                  </a:lnTo>
                  <a:lnTo>
                    <a:pt x="674" y="246"/>
                  </a:lnTo>
                  <a:lnTo>
                    <a:pt x="673" y="246"/>
                  </a:lnTo>
                  <a:lnTo>
                    <a:pt x="673" y="245"/>
                  </a:lnTo>
                  <a:lnTo>
                    <a:pt x="673" y="244"/>
                  </a:lnTo>
                  <a:lnTo>
                    <a:pt x="673" y="242"/>
                  </a:lnTo>
                  <a:lnTo>
                    <a:pt x="673" y="241"/>
                  </a:lnTo>
                  <a:lnTo>
                    <a:pt x="674" y="241"/>
                  </a:lnTo>
                  <a:lnTo>
                    <a:pt x="674" y="240"/>
                  </a:lnTo>
                  <a:lnTo>
                    <a:pt x="674" y="238"/>
                  </a:lnTo>
                  <a:lnTo>
                    <a:pt x="673" y="238"/>
                  </a:lnTo>
                  <a:lnTo>
                    <a:pt x="673" y="237"/>
                  </a:lnTo>
                  <a:lnTo>
                    <a:pt x="673" y="236"/>
                  </a:lnTo>
                  <a:lnTo>
                    <a:pt x="671" y="236"/>
                  </a:lnTo>
                  <a:lnTo>
                    <a:pt x="671" y="235"/>
                  </a:lnTo>
                  <a:lnTo>
                    <a:pt x="673" y="235"/>
                  </a:lnTo>
                  <a:lnTo>
                    <a:pt x="673" y="233"/>
                  </a:lnTo>
                  <a:lnTo>
                    <a:pt x="673" y="232"/>
                  </a:lnTo>
                  <a:lnTo>
                    <a:pt x="671" y="232"/>
                  </a:lnTo>
                  <a:lnTo>
                    <a:pt x="671" y="231"/>
                  </a:lnTo>
                  <a:lnTo>
                    <a:pt x="673" y="231"/>
                  </a:lnTo>
                  <a:lnTo>
                    <a:pt x="673" y="229"/>
                  </a:lnTo>
                  <a:lnTo>
                    <a:pt x="674" y="229"/>
                  </a:lnTo>
                  <a:lnTo>
                    <a:pt x="674" y="229"/>
                  </a:lnTo>
                  <a:lnTo>
                    <a:pt x="674" y="228"/>
                  </a:lnTo>
                  <a:lnTo>
                    <a:pt x="674" y="227"/>
                  </a:lnTo>
                  <a:lnTo>
                    <a:pt x="673" y="227"/>
                  </a:lnTo>
                  <a:lnTo>
                    <a:pt x="671" y="227"/>
                  </a:lnTo>
                  <a:lnTo>
                    <a:pt x="670" y="227"/>
                  </a:lnTo>
                  <a:lnTo>
                    <a:pt x="669" y="227"/>
                  </a:lnTo>
                  <a:lnTo>
                    <a:pt x="669" y="226"/>
                  </a:lnTo>
                  <a:lnTo>
                    <a:pt x="670" y="226"/>
                  </a:lnTo>
                  <a:lnTo>
                    <a:pt x="671" y="226"/>
                  </a:lnTo>
                  <a:lnTo>
                    <a:pt x="673" y="226"/>
                  </a:lnTo>
                  <a:lnTo>
                    <a:pt x="674" y="226"/>
                  </a:lnTo>
                  <a:lnTo>
                    <a:pt x="675" y="226"/>
                  </a:lnTo>
                  <a:lnTo>
                    <a:pt x="675" y="227"/>
                  </a:lnTo>
                  <a:lnTo>
                    <a:pt x="677" y="227"/>
                  </a:lnTo>
                  <a:lnTo>
                    <a:pt x="677" y="228"/>
                  </a:lnTo>
                  <a:lnTo>
                    <a:pt x="678" y="228"/>
                  </a:lnTo>
                  <a:lnTo>
                    <a:pt x="678" y="228"/>
                  </a:lnTo>
                  <a:lnTo>
                    <a:pt x="679" y="228"/>
                  </a:lnTo>
                  <a:lnTo>
                    <a:pt x="679" y="227"/>
                  </a:lnTo>
                  <a:lnTo>
                    <a:pt x="680" y="227"/>
                  </a:lnTo>
                  <a:lnTo>
                    <a:pt x="682" y="227"/>
                  </a:lnTo>
                  <a:lnTo>
                    <a:pt x="682" y="226"/>
                  </a:lnTo>
                  <a:lnTo>
                    <a:pt x="682" y="224"/>
                  </a:lnTo>
                  <a:lnTo>
                    <a:pt x="683" y="224"/>
                  </a:lnTo>
                  <a:lnTo>
                    <a:pt x="684" y="224"/>
                  </a:lnTo>
                  <a:lnTo>
                    <a:pt x="686" y="224"/>
                  </a:lnTo>
                  <a:lnTo>
                    <a:pt x="687" y="224"/>
                  </a:lnTo>
                  <a:lnTo>
                    <a:pt x="688" y="224"/>
                  </a:lnTo>
                  <a:lnTo>
                    <a:pt x="687" y="223"/>
                  </a:lnTo>
                  <a:lnTo>
                    <a:pt x="688" y="223"/>
                  </a:lnTo>
                  <a:lnTo>
                    <a:pt x="689" y="223"/>
                  </a:lnTo>
                  <a:lnTo>
                    <a:pt x="691" y="223"/>
                  </a:lnTo>
                  <a:lnTo>
                    <a:pt x="692" y="223"/>
                  </a:lnTo>
                  <a:lnTo>
                    <a:pt x="692" y="224"/>
                  </a:lnTo>
                  <a:lnTo>
                    <a:pt x="693" y="224"/>
                  </a:lnTo>
                  <a:lnTo>
                    <a:pt x="695" y="224"/>
                  </a:lnTo>
                  <a:lnTo>
                    <a:pt x="696" y="224"/>
                  </a:lnTo>
                  <a:lnTo>
                    <a:pt x="696" y="226"/>
                  </a:lnTo>
                  <a:lnTo>
                    <a:pt x="696" y="227"/>
                  </a:lnTo>
                  <a:lnTo>
                    <a:pt x="697" y="227"/>
                  </a:lnTo>
                  <a:lnTo>
                    <a:pt x="698" y="227"/>
                  </a:lnTo>
                  <a:lnTo>
                    <a:pt x="698" y="228"/>
                  </a:lnTo>
                  <a:lnTo>
                    <a:pt x="700" y="228"/>
                  </a:lnTo>
                  <a:lnTo>
                    <a:pt x="701" y="228"/>
                  </a:lnTo>
                  <a:lnTo>
                    <a:pt x="702" y="228"/>
                  </a:lnTo>
                  <a:lnTo>
                    <a:pt x="702" y="229"/>
                  </a:lnTo>
                  <a:lnTo>
                    <a:pt x="704" y="229"/>
                  </a:lnTo>
                  <a:lnTo>
                    <a:pt x="705" y="229"/>
                  </a:lnTo>
                  <a:lnTo>
                    <a:pt x="706" y="229"/>
                  </a:lnTo>
                  <a:lnTo>
                    <a:pt x="706" y="229"/>
                  </a:lnTo>
                  <a:lnTo>
                    <a:pt x="707" y="229"/>
                  </a:lnTo>
                  <a:lnTo>
                    <a:pt x="707" y="229"/>
                  </a:lnTo>
                  <a:lnTo>
                    <a:pt x="709" y="229"/>
                  </a:lnTo>
                  <a:lnTo>
                    <a:pt x="709" y="229"/>
                  </a:lnTo>
                  <a:lnTo>
                    <a:pt x="709" y="229"/>
                  </a:lnTo>
                  <a:lnTo>
                    <a:pt x="710" y="229"/>
                  </a:lnTo>
                  <a:lnTo>
                    <a:pt x="711" y="229"/>
                  </a:lnTo>
                  <a:lnTo>
                    <a:pt x="711" y="228"/>
                  </a:lnTo>
                  <a:lnTo>
                    <a:pt x="713" y="228"/>
                  </a:lnTo>
                  <a:lnTo>
                    <a:pt x="714" y="228"/>
                  </a:lnTo>
                  <a:lnTo>
                    <a:pt x="715" y="228"/>
                  </a:lnTo>
                  <a:lnTo>
                    <a:pt x="716" y="228"/>
                  </a:lnTo>
                  <a:lnTo>
                    <a:pt x="718" y="228"/>
                  </a:lnTo>
                  <a:lnTo>
                    <a:pt x="719" y="228"/>
                  </a:lnTo>
                  <a:lnTo>
                    <a:pt x="720" y="228"/>
                  </a:lnTo>
                  <a:lnTo>
                    <a:pt x="722" y="228"/>
                  </a:lnTo>
                  <a:lnTo>
                    <a:pt x="723" y="228"/>
                  </a:lnTo>
                  <a:lnTo>
                    <a:pt x="723" y="227"/>
                  </a:lnTo>
                  <a:lnTo>
                    <a:pt x="724" y="227"/>
                  </a:lnTo>
                  <a:lnTo>
                    <a:pt x="724" y="228"/>
                  </a:lnTo>
                  <a:lnTo>
                    <a:pt x="725" y="228"/>
                  </a:lnTo>
                  <a:lnTo>
                    <a:pt x="727" y="228"/>
                  </a:lnTo>
                  <a:lnTo>
                    <a:pt x="727" y="229"/>
                  </a:lnTo>
                  <a:lnTo>
                    <a:pt x="725" y="229"/>
                  </a:lnTo>
                  <a:lnTo>
                    <a:pt x="724" y="229"/>
                  </a:lnTo>
                  <a:lnTo>
                    <a:pt x="724" y="229"/>
                  </a:lnTo>
                  <a:lnTo>
                    <a:pt x="724" y="231"/>
                  </a:lnTo>
                  <a:lnTo>
                    <a:pt x="725" y="231"/>
                  </a:lnTo>
                  <a:lnTo>
                    <a:pt x="725" y="229"/>
                  </a:lnTo>
                  <a:lnTo>
                    <a:pt x="727" y="231"/>
                  </a:lnTo>
                  <a:lnTo>
                    <a:pt x="727" y="232"/>
                  </a:lnTo>
                  <a:lnTo>
                    <a:pt x="725" y="232"/>
                  </a:lnTo>
                  <a:lnTo>
                    <a:pt x="724" y="232"/>
                  </a:lnTo>
                  <a:lnTo>
                    <a:pt x="723" y="232"/>
                  </a:lnTo>
                  <a:lnTo>
                    <a:pt x="723" y="233"/>
                  </a:lnTo>
                  <a:lnTo>
                    <a:pt x="724" y="233"/>
                  </a:lnTo>
                  <a:lnTo>
                    <a:pt x="725" y="233"/>
                  </a:lnTo>
                  <a:lnTo>
                    <a:pt x="727" y="233"/>
                  </a:lnTo>
                  <a:lnTo>
                    <a:pt x="728" y="233"/>
                  </a:lnTo>
                  <a:lnTo>
                    <a:pt x="729" y="233"/>
                  </a:lnTo>
                  <a:lnTo>
                    <a:pt x="731" y="233"/>
                  </a:lnTo>
                  <a:lnTo>
                    <a:pt x="732" y="233"/>
                  </a:lnTo>
                  <a:lnTo>
                    <a:pt x="732" y="235"/>
                  </a:lnTo>
                  <a:lnTo>
                    <a:pt x="733" y="235"/>
                  </a:lnTo>
                  <a:lnTo>
                    <a:pt x="733" y="236"/>
                  </a:lnTo>
                  <a:lnTo>
                    <a:pt x="734" y="236"/>
                  </a:lnTo>
                  <a:lnTo>
                    <a:pt x="734" y="237"/>
                  </a:lnTo>
                  <a:lnTo>
                    <a:pt x="733" y="237"/>
                  </a:lnTo>
                  <a:lnTo>
                    <a:pt x="732" y="237"/>
                  </a:lnTo>
                  <a:lnTo>
                    <a:pt x="731" y="237"/>
                  </a:lnTo>
                  <a:lnTo>
                    <a:pt x="729" y="237"/>
                  </a:lnTo>
                  <a:lnTo>
                    <a:pt x="729" y="236"/>
                  </a:lnTo>
                  <a:lnTo>
                    <a:pt x="728" y="236"/>
                  </a:lnTo>
                  <a:lnTo>
                    <a:pt x="728" y="235"/>
                  </a:lnTo>
                  <a:lnTo>
                    <a:pt x="727" y="235"/>
                  </a:lnTo>
                  <a:lnTo>
                    <a:pt x="727" y="236"/>
                  </a:lnTo>
                  <a:lnTo>
                    <a:pt x="725" y="236"/>
                  </a:lnTo>
                  <a:lnTo>
                    <a:pt x="724" y="236"/>
                  </a:lnTo>
                  <a:lnTo>
                    <a:pt x="724" y="237"/>
                  </a:lnTo>
                  <a:lnTo>
                    <a:pt x="724" y="238"/>
                  </a:lnTo>
                  <a:lnTo>
                    <a:pt x="725" y="238"/>
                  </a:lnTo>
                  <a:lnTo>
                    <a:pt x="727" y="238"/>
                  </a:lnTo>
                  <a:lnTo>
                    <a:pt x="728" y="238"/>
                  </a:lnTo>
                  <a:lnTo>
                    <a:pt x="728" y="240"/>
                  </a:lnTo>
                  <a:lnTo>
                    <a:pt x="729" y="240"/>
                  </a:lnTo>
                  <a:lnTo>
                    <a:pt x="731" y="240"/>
                  </a:lnTo>
                  <a:lnTo>
                    <a:pt x="731" y="241"/>
                  </a:lnTo>
                  <a:lnTo>
                    <a:pt x="731" y="242"/>
                  </a:lnTo>
                  <a:lnTo>
                    <a:pt x="732" y="242"/>
                  </a:lnTo>
                  <a:lnTo>
                    <a:pt x="732" y="244"/>
                  </a:lnTo>
                  <a:lnTo>
                    <a:pt x="733" y="244"/>
                  </a:lnTo>
                  <a:lnTo>
                    <a:pt x="734" y="244"/>
                  </a:lnTo>
                  <a:lnTo>
                    <a:pt x="734" y="245"/>
                  </a:lnTo>
                  <a:lnTo>
                    <a:pt x="736" y="245"/>
                  </a:lnTo>
                  <a:lnTo>
                    <a:pt x="736" y="246"/>
                  </a:lnTo>
                  <a:lnTo>
                    <a:pt x="736" y="247"/>
                  </a:lnTo>
                  <a:lnTo>
                    <a:pt x="734" y="247"/>
                  </a:lnTo>
                  <a:lnTo>
                    <a:pt x="734" y="249"/>
                  </a:lnTo>
                  <a:lnTo>
                    <a:pt x="734" y="250"/>
                  </a:lnTo>
                  <a:lnTo>
                    <a:pt x="736" y="250"/>
                  </a:lnTo>
                  <a:lnTo>
                    <a:pt x="736" y="249"/>
                  </a:lnTo>
                  <a:lnTo>
                    <a:pt x="737" y="249"/>
                  </a:lnTo>
                  <a:lnTo>
                    <a:pt x="738" y="249"/>
                  </a:lnTo>
                  <a:lnTo>
                    <a:pt x="738" y="247"/>
                  </a:lnTo>
                  <a:lnTo>
                    <a:pt x="740" y="247"/>
                  </a:lnTo>
                  <a:lnTo>
                    <a:pt x="740" y="247"/>
                  </a:lnTo>
                  <a:lnTo>
                    <a:pt x="741" y="247"/>
                  </a:lnTo>
                  <a:lnTo>
                    <a:pt x="742" y="247"/>
                  </a:lnTo>
                  <a:lnTo>
                    <a:pt x="743" y="246"/>
                  </a:lnTo>
                  <a:lnTo>
                    <a:pt x="745" y="246"/>
                  </a:lnTo>
                  <a:lnTo>
                    <a:pt x="745" y="247"/>
                  </a:lnTo>
                  <a:lnTo>
                    <a:pt x="746" y="247"/>
                  </a:lnTo>
                  <a:lnTo>
                    <a:pt x="746" y="249"/>
                  </a:lnTo>
                  <a:lnTo>
                    <a:pt x="747" y="249"/>
                  </a:lnTo>
                  <a:lnTo>
                    <a:pt x="749" y="249"/>
                  </a:lnTo>
                  <a:lnTo>
                    <a:pt x="749" y="250"/>
                  </a:lnTo>
                  <a:lnTo>
                    <a:pt x="750" y="250"/>
                  </a:lnTo>
                  <a:lnTo>
                    <a:pt x="750" y="249"/>
                  </a:lnTo>
                  <a:lnTo>
                    <a:pt x="751" y="249"/>
                  </a:lnTo>
                  <a:lnTo>
                    <a:pt x="751" y="250"/>
                  </a:lnTo>
                  <a:lnTo>
                    <a:pt x="751" y="251"/>
                  </a:lnTo>
                  <a:lnTo>
                    <a:pt x="752" y="251"/>
                  </a:lnTo>
                  <a:lnTo>
                    <a:pt x="752" y="253"/>
                  </a:lnTo>
                  <a:lnTo>
                    <a:pt x="752" y="254"/>
                  </a:lnTo>
                  <a:lnTo>
                    <a:pt x="754" y="254"/>
                  </a:lnTo>
                  <a:lnTo>
                    <a:pt x="754" y="255"/>
                  </a:lnTo>
                  <a:lnTo>
                    <a:pt x="752" y="255"/>
                  </a:lnTo>
                  <a:lnTo>
                    <a:pt x="751" y="255"/>
                  </a:lnTo>
                  <a:lnTo>
                    <a:pt x="751" y="256"/>
                  </a:lnTo>
                  <a:lnTo>
                    <a:pt x="750" y="256"/>
                  </a:lnTo>
                  <a:lnTo>
                    <a:pt x="750" y="258"/>
                  </a:lnTo>
                  <a:lnTo>
                    <a:pt x="750" y="259"/>
                  </a:lnTo>
                  <a:lnTo>
                    <a:pt x="750" y="260"/>
                  </a:lnTo>
                  <a:lnTo>
                    <a:pt x="749" y="260"/>
                  </a:lnTo>
                  <a:lnTo>
                    <a:pt x="749" y="260"/>
                  </a:lnTo>
                  <a:lnTo>
                    <a:pt x="747" y="260"/>
                  </a:lnTo>
                  <a:lnTo>
                    <a:pt x="747" y="262"/>
                  </a:lnTo>
                  <a:lnTo>
                    <a:pt x="747" y="263"/>
                  </a:lnTo>
                  <a:lnTo>
                    <a:pt x="746" y="263"/>
                  </a:lnTo>
                  <a:lnTo>
                    <a:pt x="745" y="263"/>
                  </a:lnTo>
                  <a:lnTo>
                    <a:pt x="745" y="264"/>
                  </a:lnTo>
                  <a:lnTo>
                    <a:pt x="743" y="264"/>
                  </a:lnTo>
                  <a:lnTo>
                    <a:pt x="743" y="265"/>
                  </a:lnTo>
                  <a:lnTo>
                    <a:pt x="742" y="265"/>
                  </a:lnTo>
                  <a:lnTo>
                    <a:pt x="742" y="267"/>
                  </a:lnTo>
                  <a:lnTo>
                    <a:pt x="743" y="267"/>
                  </a:lnTo>
                  <a:lnTo>
                    <a:pt x="743" y="265"/>
                  </a:lnTo>
                  <a:lnTo>
                    <a:pt x="745" y="265"/>
                  </a:lnTo>
                  <a:lnTo>
                    <a:pt x="746" y="265"/>
                  </a:lnTo>
                  <a:lnTo>
                    <a:pt x="747" y="265"/>
                  </a:lnTo>
                  <a:lnTo>
                    <a:pt x="747" y="264"/>
                  </a:lnTo>
                  <a:lnTo>
                    <a:pt x="749" y="264"/>
                  </a:lnTo>
                  <a:lnTo>
                    <a:pt x="749" y="265"/>
                  </a:lnTo>
                  <a:lnTo>
                    <a:pt x="749" y="267"/>
                  </a:lnTo>
                  <a:lnTo>
                    <a:pt x="750" y="267"/>
                  </a:lnTo>
                  <a:lnTo>
                    <a:pt x="750" y="268"/>
                  </a:lnTo>
                  <a:lnTo>
                    <a:pt x="750" y="269"/>
                  </a:lnTo>
                  <a:lnTo>
                    <a:pt x="751" y="269"/>
                  </a:lnTo>
                  <a:lnTo>
                    <a:pt x="751" y="268"/>
                  </a:lnTo>
                  <a:lnTo>
                    <a:pt x="751" y="267"/>
                  </a:lnTo>
                  <a:lnTo>
                    <a:pt x="752" y="267"/>
                  </a:lnTo>
                  <a:lnTo>
                    <a:pt x="752" y="265"/>
                  </a:lnTo>
                  <a:lnTo>
                    <a:pt x="754" y="265"/>
                  </a:lnTo>
                  <a:lnTo>
                    <a:pt x="754" y="267"/>
                  </a:lnTo>
                  <a:lnTo>
                    <a:pt x="755" y="267"/>
                  </a:lnTo>
                  <a:lnTo>
                    <a:pt x="755" y="268"/>
                  </a:lnTo>
                  <a:lnTo>
                    <a:pt x="756" y="268"/>
                  </a:lnTo>
                  <a:lnTo>
                    <a:pt x="756" y="269"/>
                  </a:lnTo>
                  <a:lnTo>
                    <a:pt x="758" y="271"/>
                  </a:lnTo>
                  <a:lnTo>
                    <a:pt x="758" y="272"/>
                  </a:lnTo>
                  <a:lnTo>
                    <a:pt x="758" y="273"/>
                  </a:lnTo>
                  <a:lnTo>
                    <a:pt x="758" y="274"/>
                  </a:lnTo>
                  <a:lnTo>
                    <a:pt x="758" y="276"/>
                  </a:lnTo>
                  <a:lnTo>
                    <a:pt x="758" y="277"/>
                  </a:lnTo>
                  <a:lnTo>
                    <a:pt x="758" y="278"/>
                  </a:lnTo>
                  <a:lnTo>
                    <a:pt x="758" y="280"/>
                  </a:lnTo>
                  <a:lnTo>
                    <a:pt x="756" y="280"/>
                  </a:lnTo>
                  <a:lnTo>
                    <a:pt x="756" y="281"/>
                  </a:lnTo>
                  <a:lnTo>
                    <a:pt x="755" y="281"/>
                  </a:lnTo>
                  <a:lnTo>
                    <a:pt x="755" y="282"/>
                  </a:lnTo>
                  <a:lnTo>
                    <a:pt x="754" y="282"/>
                  </a:lnTo>
                  <a:lnTo>
                    <a:pt x="754" y="283"/>
                  </a:lnTo>
                  <a:lnTo>
                    <a:pt x="752" y="283"/>
                  </a:lnTo>
                  <a:lnTo>
                    <a:pt x="752" y="285"/>
                  </a:lnTo>
                  <a:lnTo>
                    <a:pt x="752" y="286"/>
                  </a:lnTo>
                  <a:lnTo>
                    <a:pt x="751" y="286"/>
                  </a:lnTo>
                  <a:lnTo>
                    <a:pt x="750" y="286"/>
                  </a:lnTo>
                  <a:lnTo>
                    <a:pt x="749" y="286"/>
                  </a:lnTo>
                  <a:lnTo>
                    <a:pt x="749" y="287"/>
                  </a:lnTo>
                  <a:lnTo>
                    <a:pt x="749" y="289"/>
                  </a:lnTo>
                  <a:lnTo>
                    <a:pt x="749" y="290"/>
                  </a:lnTo>
                  <a:lnTo>
                    <a:pt x="747" y="290"/>
                  </a:lnTo>
                  <a:lnTo>
                    <a:pt x="747" y="291"/>
                  </a:lnTo>
                  <a:lnTo>
                    <a:pt x="746" y="291"/>
                  </a:lnTo>
                  <a:lnTo>
                    <a:pt x="745" y="291"/>
                  </a:lnTo>
                  <a:lnTo>
                    <a:pt x="743" y="290"/>
                  </a:lnTo>
                  <a:lnTo>
                    <a:pt x="743" y="289"/>
                  </a:lnTo>
                  <a:lnTo>
                    <a:pt x="743" y="287"/>
                  </a:lnTo>
                  <a:lnTo>
                    <a:pt x="742" y="287"/>
                  </a:lnTo>
                  <a:lnTo>
                    <a:pt x="741" y="287"/>
                  </a:lnTo>
                  <a:lnTo>
                    <a:pt x="740" y="287"/>
                  </a:lnTo>
                  <a:lnTo>
                    <a:pt x="740" y="289"/>
                  </a:lnTo>
                  <a:lnTo>
                    <a:pt x="741" y="289"/>
                  </a:lnTo>
                  <a:lnTo>
                    <a:pt x="741" y="290"/>
                  </a:lnTo>
                  <a:lnTo>
                    <a:pt x="741" y="291"/>
                  </a:lnTo>
                  <a:lnTo>
                    <a:pt x="740" y="291"/>
                  </a:lnTo>
                  <a:lnTo>
                    <a:pt x="740" y="291"/>
                  </a:lnTo>
                  <a:lnTo>
                    <a:pt x="738" y="291"/>
                  </a:lnTo>
                  <a:lnTo>
                    <a:pt x="737" y="291"/>
                  </a:lnTo>
                  <a:lnTo>
                    <a:pt x="737" y="290"/>
                  </a:lnTo>
                  <a:lnTo>
                    <a:pt x="736" y="290"/>
                  </a:lnTo>
                  <a:lnTo>
                    <a:pt x="734" y="290"/>
                  </a:lnTo>
                  <a:lnTo>
                    <a:pt x="734" y="289"/>
                  </a:lnTo>
                  <a:lnTo>
                    <a:pt x="733" y="289"/>
                  </a:lnTo>
                  <a:lnTo>
                    <a:pt x="733" y="290"/>
                  </a:lnTo>
                  <a:lnTo>
                    <a:pt x="734" y="290"/>
                  </a:lnTo>
                  <a:lnTo>
                    <a:pt x="734" y="291"/>
                  </a:lnTo>
                  <a:lnTo>
                    <a:pt x="736" y="291"/>
                  </a:lnTo>
                  <a:lnTo>
                    <a:pt x="736" y="291"/>
                  </a:lnTo>
                  <a:lnTo>
                    <a:pt x="734" y="291"/>
                  </a:lnTo>
                  <a:lnTo>
                    <a:pt x="733" y="291"/>
                  </a:lnTo>
                  <a:lnTo>
                    <a:pt x="733" y="292"/>
                  </a:lnTo>
                  <a:lnTo>
                    <a:pt x="733" y="294"/>
                  </a:lnTo>
                  <a:lnTo>
                    <a:pt x="734" y="294"/>
                  </a:lnTo>
                  <a:lnTo>
                    <a:pt x="736" y="294"/>
                  </a:lnTo>
                  <a:lnTo>
                    <a:pt x="737" y="294"/>
                  </a:lnTo>
                  <a:lnTo>
                    <a:pt x="737" y="295"/>
                  </a:lnTo>
                  <a:lnTo>
                    <a:pt x="738" y="295"/>
                  </a:lnTo>
                  <a:lnTo>
                    <a:pt x="740" y="295"/>
                  </a:lnTo>
                  <a:lnTo>
                    <a:pt x="740" y="295"/>
                  </a:lnTo>
                  <a:lnTo>
                    <a:pt x="741" y="295"/>
                  </a:lnTo>
                  <a:lnTo>
                    <a:pt x="741" y="294"/>
                  </a:lnTo>
                  <a:lnTo>
                    <a:pt x="742" y="294"/>
                  </a:lnTo>
                  <a:lnTo>
                    <a:pt x="743" y="294"/>
                  </a:lnTo>
                  <a:lnTo>
                    <a:pt x="743" y="295"/>
                  </a:lnTo>
                  <a:lnTo>
                    <a:pt x="745" y="295"/>
                  </a:lnTo>
                  <a:lnTo>
                    <a:pt x="746" y="295"/>
                  </a:lnTo>
                  <a:lnTo>
                    <a:pt x="746" y="296"/>
                  </a:lnTo>
                  <a:lnTo>
                    <a:pt x="745" y="296"/>
                  </a:lnTo>
                  <a:lnTo>
                    <a:pt x="745" y="298"/>
                  </a:lnTo>
                  <a:lnTo>
                    <a:pt x="743" y="298"/>
                  </a:lnTo>
                  <a:lnTo>
                    <a:pt x="743" y="296"/>
                  </a:lnTo>
                  <a:lnTo>
                    <a:pt x="742" y="296"/>
                  </a:lnTo>
                  <a:lnTo>
                    <a:pt x="741" y="296"/>
                  </a:lnTo>
                  <a:lnTo>
                    <a:pt x="740" y="296"/>
                  </a:lnTo>
                  <a:lnTo>
                    <a:pt x="740" y="298"/>
                  </a:lnTo>
                  <a:lnTo>
                    <a:pt x="740" y="298"/>
                  </a:lnTo>
                  <a:lnTo>
                    <a:pt x="738" y="298"/>
                  </a:lnTo>
                  <a:lnTo>
                    <a:pt x="737" y="298"/>
                  </a:lnTo>
                  <a:lnTo>
                    <a:pt x="737" y="299"/>
                  </a:lnTo>
                  <a:lnTo>
                    <a:pt x="738" y="299"/>
                  </a:lnTo>
                  <a:lnTo>
                    <a:pt x="738" y="300"/>
                  </a:lnTo>
                  <a:lnTo>
                    <a:pt x="740" y="300"/>
                  </a:lnTo>
                  <a:lnTo>
                    <a:pt x="740" y="300"/>
                  </a:lnTo>
                  <a:lnTo>
                    <a:pt x="741" y="300"/>
                  </a:lnTo>
                  <a:lnTo>
                    <a:pt x="742" y="300"/>
                  </a:lnTo>
                  <a:lnTo>
                    <a:pt x="742" y="302"/>
                  </a:lnTo>
                  <a:lnTo>
                    <a:pt x="741" y="303"/>
                  </a:lnTo>
                  <a:lnTo>
                    <a:pt x="741" y="304"/>
                  </a:lnTo>
                  <a:lnTo>
                    <a:pt x="741" y="305"/>
                  </a:lnTo>
                  <a:lnTo>
                    <a:pt x="741" y="307"/>
                  </a:lnTo>
                  <a:lnTo>
                    <a:pt x="742" y="307"/>
                  </a:lnTo>
                  <a:lnTo>
                    <a:pt x="742" y="308"/>
                  </a:lnTo>
                  <a:lnTo>
                    <a:pt x="743" y="308"/>
                  </a:lnTo>
                  <a:lnTo>
                    <a:pt x="745" y="308"/>
                  </a:lnTo>
                  <a:lnTo>
                    <a:pt x="745" y="307"/>
                  </a:lnTo>
                  <a:lnTo>
                    <a:pt x="745" y="305"/>
                  </a:lnTo>
                  <a:lnTo>
                    <a:pt x="746" y="305"/>
                  </a:lnTo>
                  <a:lnTo>
                    <a:pt x="746" y="304"/>
                  </a:lnTo>
                  <a:lnTo>
                    <a:pt x="746" y="303"/>
                  </a:lnTo>
                  <a:lnTo>
                    <a:pt x="746" y="302"/>
                  </a:lnTo>
                  <a:lnTo>
                    <a:pt x="747" y="302"/>
                  </a:lnTo>
                  <a:lnTo>
                    <a:pt x="747" y="303"/>
                  </a:lnTo>
                  <a:lnTo>
                    <a:pt x="747" y="304"/>
                  </a:lnTo>
                  <a:lnTo>
                    <a:pt x="747" y="305"/>
                  </a:lnTo>
                  <a:lnTo>
                    <a:pt x="747" y="307"/>
                  </a:lnTo>
                  <a:lnTo>
                    <a:pt x="747" y="308"/>
                  </a:lnTo>
                  <a:lnTo>
                    <a:pt x="746" y="308"/>
                  </a:lnTo>
                  <a:lnTo>
                    <a:pt x="745" y="308"/>
                  </a:lnTo>
                  <a:lnTo>
                    <a:pt x="745" y="309"/>
                  </a:lnTo>
                  <a:lnTo>
                    <a:pt x="746" y="309"/>
                  </a:lnTo>
                  <a:lnTo>
                    <a:pt x="746" y="311"/>
                  </a:lnTo>
                  <a:lnTo>
                    <a:pt x="746" y="312"/>
                  </a:lnTo>
                  <a:lnTo>
                    <a:pt x="746" y="313"/>
                  </a:lnTo>
                  <a:lnTo>
                    <a:pt x="745" y="313"/>
                  </a:lnTo>
                  <a:lnTo>
                    <a:pt x="745" y="314"/>
                  </a:lnTo>
                  <a:lnTo>
                    <a:pt x="746" y="314"/>
                  </a:lnTo>
                  <a:lnTo>
                    <a:pt x="746" y="316"/>
                  </a:lnTo>
                  <a:lnTo>
                    <a:pt x="747" y="317"/>
                  </a:lnTo>
                  <a:lnTo>
                    <a:pt x="747" y="318"/>
                  </a:lnTo>
                  <a:lnTo>
                    <a:pt x="747" y="320"/>
                  </a:lnTo>
                  <a:lnTo>
                    <a:pt x="749" y="320"/>
                  </a:lnTo>
                  <a:lnTo>
                    <a:pt x="749" y="321"/>
                  </a:lnTo>
                  <a:lnTo>
                    <a:pt x="750" y="321"/>
                  </a:lnTo>
                  <a:lnTo>
                    <a:pt x="751" y="322"/>
                  </a:lnTo>
                  <a:lnTo>
                    <a:pt x="751" y="322"/>
                  </a:lnTo>
                  <a:lnTo>
                    <a:pt x="752" y="322"/>
                  </a:lnTo>
                  <a:lnTo>
                    <a:pt x="754" y="322"/>
                  </a:lnTo>
                  <a:lnTo>
                    <a:pt x="754" y="323"/>
                  </a:lnTo>
                  <a:lnTo>
                    <a:pt x="754" y="325"/>
                  </a:lnTo>
                  <a:lnTo>
                    <a:pt x="755" y="325"/>
                  </a:lnTo>
                  <a:lnTo>
                    <a:pt x="756" y="325"/>
                  </a:lnTo>
                  <a:lnTo>
                    <a:pt x="756" y="326"/>
                  </a:lnTo>
                  <a:lnTo>
                    <a:pt x="758" y="326"/>
                  </a:lnTo>
                  <a:lnTo>
                    <a:pt x="758" y="327"/>
                  </a:lnTo>
                  <a:lnTo>
                    <a:pt x="759" y="327"/>
                  </a:lnTo>
                  <a:lnTo>
                    <a:pt x="759" y="329"/>
                  </a:lnTo>
                  <a:lnTo>
                    <a:pt x="759" y="330"/>
                  </a:lnTo>
                  <a:lnTo>
                    <a:pt x="760" y="330"/>
                  </a:lnTo>
                  <a:lnTo>
                    <a:pt x="761" y="330"/>
                  </a:lnTo>
                  <a:lnTo>
                    <a:pt x="761" y="331"/>
                  </a:lnTo>
                  <a:lnTo>
                    <a:pt x="763" y="331"/>
                  </a:lnTo>
                  <a:lnTo>
                    <a:pt x="764" y="331"/>
                  </a:lnTo>
                  <a:lnTo>
                    <a:pt x="764" y="332"/>
                  </a:lnTo>
                  <a:lnTo>
                    <a:pt x="765" y="332"/>
                  </a:lnTo>
                  <a:lnTo>
                    <a:pt x="765" y="334"/>
                  </a:lnTo>
                  <a:lnTo>
                    <a:pt x="765" y="335"/>
                  </a:lnTo>
                  <a:lnTo>
                    <a:pt x="767" y="335"/>
                  </a:lnTo>
                  <a:lnTo>
                    <a:pt x="767" y="336"/>
                  </a:lnTo>
                  <a:lnTo>
                    <a:pt x="768" y="336"/>
                  </a:lnTo>
                  <a:lnTo>
                    <a:pt x="768" y="338"/>
                  </a:lnTo>
                  <a:lnTo>
                    <a:pt x="769" y="338"/>
                  </a:lnTo>
                  <a:lnTo>
                    <a:pt x="769" y="339"/>
                  </a:lnTo>
                  <a:lnTo>
                    <a:pt x="770" y="339"/>
                  </a:lnTo>
                  <a:lnTo>
                    <a:pt x="770" y="340"/>
                  </a:lnTo>
                  <a:lnTo>
                    <a:pt x="769" y="340"/>
                  </a:lnTo>
                  <a:lnTo>
                    <a:pt x="769" y="341"/>
                  </a:lnTo>
                  <a:lnTo>
                    <a:pt x="769" y="343"/>
                  </a:lnTo>
                  <a:lnTo>
                    <a:pt x="769" y="344"/>
                  </a:lnTo>
                  <a:lnTo>
                    <a:pt x="769" y="345"/>
                  </a:lnTo>
                  <a:lnTo>
                    <a:pt x="769" y="347"/>
                  </a:lnTo>
                  <a:lnTo>
                    <a:pt x="768" y="347"/>
                  </a:lnTo>
                  <a:lnTo>
                    <a:pt x="768" y="348"/>
                  </a:lnTo>
                  <a:lnTo>
                    <a:pt x="768" y="349"/>
                  </a:lnTo>
                  <a:lnTo>
                    <a:pt x="768" y="350"/>
                  </a:lnTo>
                  <a:lnTo>
                    <a:pt x="769" y="350"/>
                  </a:lnTo>
                  <a:lnTo>
                    <a:pt x="769" y="352"/>
                  </a:lnTo>
                  <a:lnTo>
                    <a:pt x="769" y="353"/>
                  </a:lnTo>
                  <a:lnTo>
                    <a:pt x="769" y="353"/>
                  </a:lnTo>
                  <a:lnTo>
                    <a:pt x="769" y="354"/>
                  </a:lnTo>
                  <a:lnTo>
                    <a:pt x="769" y="356"/>
                  </a:lnTo>
                  <a:lnTo>
                    <a:pt x="769" y="357"/>
                  </a:lnTo>
                  <a:lnTo>
                    <a:pt x="768" y="357"/>
                  </a:lnTo>
                  <a:lnTo>
                    <a:pt x="769" y="358"/>
                  </a:lnTo>
                  <a:lnTo>
                    <a:pt x="769" y="359"/>
                  </a:lnTo>
                  <a:lnTo>
                    <a:pt x="769" y="361"/>
                  </a:lnTo>
                  <a:lnTo>
                    <a:pt x="768" y="361"/>
                  </a:lnTo>
                  <a:lnTo>
                    <a:pt x="768" y="362"/>
                  </a:lnTo>
                  <a:lnTo>
                    <a:pt x="768" y="363"/>
                  </a:lnTo>
                  <a:lnTo>
                    <a:pt x="768" y="365"/>
                  </a:lnTo>
                  <a:lnTo>
                    <a:pt x="767" y="365"/>
                  </a:lnTo>
                  <a:lnTo>
                    <a:pt x="767" y="363"/>
                  </a:lnTo>
                  <a:lnTo>
                    <a:pt x="765" y="363"/>
                  </a:lnTo>
                  <a:lnTo>
                    <a:pt x="764" y="363"/>
                  </a:lnTo>
                  <a:lnTo>
                    <a:pt x="764" y="365"/>
                  </a:lnTo>
                  <a:lnTo>
                    <a:pt x="765" y="365"/>
                  </a:lnTo>
                  <a:lnTo>
                    <a:pt x="764" y="366"/>
                  </a:lnTo>
                  <a:lnTo>
                    <a:pt x="763" y="366"/>
                  </a:lnTo>
                  <a:lnTo>
                    <a:pt x="761" y="366"/>
                  </a:lnTo>
                  <a:lnTo>
                    <a:pt x="761" y="365"/>
                  </a:lnTo>
                  <a:lnTo>
                    <a:pt x="760" y="365"/>
                  </a:lnTo>
                  <a:lnTo>
                    <a:pt x="760" y="366"/>
                  </a:lnTo>
                  <a:lnTo>
                    <a:pt x="759" y="366"/>
                  </a:lnTo>
                  <a:lnTo>
                    <a:pt x="759" y="367"/>
                  </a:lnTo>
                  <a:lnTo>
                    <a:pt x="759" y="368"/>
                  </a:lnTo>
                  <a:lnTo>
                    <a:pt x="758" y="368"/>
                  </a:lnTo>
                  <a:lnTo>
                    <a:pt x="758" y="370"/>
                  </a:lnTo>
                  <a:lnTo>
                    <a:pt x="758" y="371"/>
                  </a:lnTo>
                  <a:lnTo>
                    <a:pt x="758" y="372"/>
                  </a:lnTo>
                  <a:lnTo>
                    <a:pt x="756" y="372"/>
                  </a:lnTo>
                  <a:lnTo>
                    <a:pt x="756" y="374"/>
                  </a:lnTo>
                  <a:lnTo>
                    <a:pt x="756" y="375"/>
                  </a:lnTo>
                  <a:lnTo>
                    <a:pt x="758" y="375"/>
                  </a:lnTo>
                  <a:lnTo>
                    <a:pt x="758" y="376"/>
                  </a:lnTo>
                  <a:lnTo>
                    <a:pt x="756" y="376"/>
                  </a:lnTo>
                  <a:lnTo>
                    <a:pt x="756" y="378"/>
                  </a:lnTo>
                  <a:lnTo>
                    <a:pt x="755" y="378"/>
                  </a:lnTo>
                  <a:lnTo>
                    <a:pt x="755" y="379"/>
                  </a:lnTo>
                  <a:lnTo>
                    <a:pt x="755" y="380"/>
                  </a:lnTo>
                  <a:lnTo>
                    <a:pt x="756" y="380"/>
                  </a:lnTo>
                  <a:lnTo>
                    <a:pt x="756" y="381"/>
                  </a:lnTo>
                  <a:lnTo>
                    <a:pt x="755" y="381"/>
                  </a:lnTo>
                  <a:lnTo>
                    <a:pt x="754" y="381"/>
                  </a:lnTo>
                  <a:lnTo>
                    <a:pt x="752" y="381"/>
                  </a:lnTo>
                  <a:lnTo>
                    <a:pt x="751" y="381"/>
                  </a:lnTo>
                  <a:lnTo>
                    <a:pt x="751" y="383"/>
                  </a:lnTo>
                  <a:lnTo>
                    <a:pt x="751" y="384"/>
                  </a:lnTo>
                  <a:lnTo>
                    <a:pt x="750" y="384"/>
                  </a:lnTo>
                  <a:lnTo>
                    <a:pt x="750" y="384"/>
                  </a:lnTo>
                  <a:lnTo>
                    <a:pt x="751" y="384"/>
                  </a:lnTo>
                  <a:lnTo>
                    <a:pt x="751" y="385"/>
                  </a:lnTo>
                  <a:lnTo>
                    <a:pt x="750" y="385"/>
                  </a:lnTo>
                  <a:lnTo>
                    <a:pt x="749" y="385"/>
                  </a:lnTo>
                  <a:lnTo>
                    <a:pt x="749" y="387"/>
                  </a:lnTo>
                  <a:lnTo>
                    <a:pt x="749" y="388"/>
                  </a:lnTo>
                  <a:lnTo>
                    <a:pt x="749" y="389"/>
                  </a:lnTo>
                  <a:lnTo>
                    <a:pt x="749" y="390"/>
                  </a:lnTo>
                  <a:lnTo>
                    <a:pt x="747" y="390"/>
                  </a:lnTo>
                  <a:lnTo>
                    <a:pt x="746" y="390"/>
                  </a:lnTo>
                  <a:lnTo>
                    <a:pt x="745" y="390"/>
                  </a:lnTo>
                  <a:lnTo>
                    <a:pt x="743" y="390"/>
                  </a:lnTo>
                  <a:lnTo>
                    <a:pt x="742" y="390"/>
                  </a:lnTo>
                  <a:lnTo>
                    <a:pt x="742" y="392"/>
                  </a:lnTo>
                  <a:lnTo>
                    <a:pt x="741" y="392"/>
                  </a:lnTo>
                  <a:lnTo>
                    <a:pt x="740" y="392"/>
                  </a:lnTo>
                  <a:lnTo>
                    <a:pt x="740" y="393"/>
                  </a:lnTo>
                  <a:lnTo>
                    <a:pt x="740" y="394"/>
                  </a:lnTo>
                  <a:lnTo>
                    <a:pt x="740" y="396"/>
                  </a:lnTo>
                  <a:lnTo>
                    <a:pt x="740" y="397"/>
                  </a:lnTo>
                  <a:lnTo>
                    <a:pt x="740" y="397"/>
                  </a:lnTo>
                  <a:lnTo>
                    <a:pt x="740" y="398"/>
                  </a:lnTo>
                  <a:lnTo>
                    <a:pt x="738" y="398"/>
                  </a:lnTo>
                  <a:lnTo>
                    <a:pt x="738" y="399"/>
                  </a:lnTo>
                  <a:lnTo>
                    <a:pt x="737" y="399"/>
                  </a:lnTo>
                  <a:lnTo>
                    <a:pt x="737" y="401"/>
                  </a:lnTo>
                  <a:lnTo>
                    <a:pt x="736" y="401"/>
                  </a:lnTo>
                  <a:lnTo>
                    <a:pt x="736" y="402"/>
                  </a:lnTo>
                  <a:lnTo>
                    <a:pt x="734" y="402"/>
                  </a:lnTo>
                  <a:lnTo>
                    <a:pt x="734" y="403"/>
                  </a:lnTo>
                  <a:lnTo>
                    <a:pt x="733" y="403"/>
                  </a:lnTo>
                  <a:lnTo>
                    <a:pt x="733" y="405"/>
                  </a:lnTo>
                  <a:lnTo>
                    <a:pt x="732" y="405"/>
                  </a:lnTo>
                  <a:lnTo>
                    <a:pt x="731" y="405"/>
                  </a:lnTo>
                  <a:lnTo>
                    <a:pt x="729" y="405"/>
                  </a:lnTo>
                  <a:lnTo>
                    <a:pt x="729" y="403"/>
                  </a:lnTo>
                  <a:lnTo>
                    <a:pt x="729" y="402"/>
                  </a:lnTo>
                  <a:lnTo>
                    <a:pt x="731" y="402"/>
                  </a:lnTo>
                  <a:lnTo>
                    <a:pt x="731" y="401"/>
                  </a:lnTo>
                  <a:lnTo>
                    <a:pt x="729" y="401"/>
                  </a:lnTo>
                  <a:lnTo>
                    <a:pt x="729" y="399"/>
                  </a:lnTo>
                  <a:lnTo>
                    <a:pt x="729" y="398"/>
                  </a:lnTo>
                  <a:lnTo>
                    <a:pt x="728" y="398"/>
                  </a:lnTo>
                  <a:lnTo>
                    <a:pt x="728" y="399"/>
                  </a:lnTo>
                  <a:lnTo>
                    <a:pt x="727" y="399"/>
                  </a:lnTo>
                  <a:lnTo>
                    <a:pt x="727" y="398"/>
                  </a:lnTo>
                  <a:lnTo>
                    <a:pt x="727" y="397"/>
                  </a:lnTo>
                  <a:lnTo>
                    <a:pt x="727" y="396"/>
                  </a:lnTo>
                  <a:lnTo>
                    <a:pt x="725" y="396"/>
                  </a:lnTo>
                  <a:lnTo>
                    <a:pt x="725" y="394"/>
                  </a:lnTo>
                  <a:lnTo>
                    <a:pt x="724" y="394"/>
                  </a:lnTo>
                  <a:lnTo>
                    <a:pt x="723" y="394"/>
                  </a:lnTo>
                  <a:lnTo>
                    <a:pt x="722" y="394"/>
                  </a:lnTo>
                  <a:lnTo>
                    <a:pt x="722" y="393"/>
                  </a:lnTo>
                  <a:lnTo>
                    <a:pt x="720" y="393"/>
                  </a:lnTo>
                  <a:lnTo>
                    <a:pt x="719" y="393"/>
                  </a:lnTo>
                  <a:lnTo>
                    <a:pt x="719" y="392"/>
                  </a:lnTo>
                  <a:lnTo>
                    <a:pt x="720" y="392"/>
                  </a:lnTo>
                  <a:lnTo>
                    <a:pt x="720" y="390"/>
                  </a:lnTo>
                  <a:lnTo>
                    <a:pt x="719" y="390"/>
                  </a:lnTo>
                  <a:lnTo>
                    <a:pt x="718" y="389"/>
                  </a:lnTo>
                  <a:lnTo>
                    <a:pt x="718" y="388"/>
                  </a:lnTo>
                  <a:lnTo>
                    <a:pt x="718" y="387"/>
                  </a:lnTo>
                  <a:lnTo>
                    <a:pt x="719" y="387"/>
                  </a:lnTo>
                  <a:lnTo>
                    <a:pt x="719" y="385"/>
                  </a:lnTo>
                  <a:lnTo>
                    <a:pt x="719" y="384"/>
                  </a:lnTo>
                  <a:lnTo>
                    <a:pt x="719" y="384"/>
                  </a:lnTo>
                  <a:lnTo>
                    <a:pt x="720" y="383"/>
                  </a:lnTo>
                  <a:lnTo>
                    <a:pt x="720" y="381"/>
                  </a:lnTo>
                  <a:lnTo>
                    <a:pt x="720" y="380"/>
                  </a:lnTo>
                  <a:lnTo>
                    <a:pt x="720" y="379"/>
                  </a:lnTo>
                  <a:lnTo>
                    <a:pt x="719" y="379"/>
                  </a:lnTo>
                  <a:lnTo>
                    <a:pt x="719" y="380"/>
                  </a:lnTo>
                  <a:lnTo>
                    <a:pt x="719" y="381"/>
                  </a:lnTo>
                  <a:lnTo>
                    <a:pt x="719" y="383"/>
                  </a:lnTo>
                  <a:lnTo>
                    <a:pt x="718" y="383"/>
                  </a:lnTo>
                  <a:lnTo>
                    <a:pt x="716" y="383"/>
                  </a:lnTo>
                  <a:lnTo>
                    <a:pt x="716" y="384"/>
                  </a:lnTo>
                  <a:lnTo>
                    <a:pt x="716" y="384"/>
                  </a:lnTo>
                  <a:lnTo>
                    <a:pt x="718" y="384"/>
                  </a:lnTo>
                  <a:lnTo>
                    <a:pt x="716" y="385"/>
                  </a:lnTo>
                  <a:lnTo>
                    <a:pt x="718" y="385"/>
                  </a:lnTo>
                  <a:lnTo>
                    <a:pt x="718" y="387"/>
                  </a:lnTo>
                  <a:lnTo>
                    <a:pt x="716" y="387"/>
                  </a:lnTo>
                  <a:lnTo>
                    <a:pt x="715" y="387"/>
                  </a:lnTo>
                  <a:lnTo>
                    <a:pt x="714" y="387"/>
                  </a:lnTo>
                  <a:lnTo>
                    <a:pt x="713" y="387"/>
                  </a:lnTo>
                  <a:lnTo>
                    <a:pt x="711" y="387"/>
                  </a:lnTo>
                  <a:lnTo>
                    <a:pt x="711" y="385"/>
                  </a:lnTo>
                  <a:lnTo>
                    <a:pt x="710" y="385"/>
                  </a:lnTo>
                  <a:lnTo>
                    <a:pt x="709" y="385"/>
                  </a:lnTo>
                  <a:lnTo>
                    <a:pt x="709" y="387"/>
                  </a:lnTo>
                  <a:lnTo>
                    <a:pt x="710" y="387"/>
                  </a:lnTo>
                  <a:lnTo>
                    <a:pt x="711" y="387"/>
                  </a:lnTo>
                  <a:lnTo>
                    <a:pt x="711" y="388"/>
                  </a:lnTo>
                  <a:lnTo>
                    <a:pt x="713" y="388"/>
                  </a:lnTo>
                  <a:lnTo>
                    <a:pt x="714" y="388"/>
                  </a:lnTo>
                  <a:lnTo>
                    <a:pt x="715" y="388"/>
                  </a:lnTo>
                  <a:lnTo>
                    <a:pt x="715" y="389"/>
                  </a:lnTo>
                  <a:lnTo>
                    <a:pt x="715" y="390"/>
                  </a:lnTo>
                  <a:lnTo>
                    <a:pt x="715" y="392"/>
                  </a:lnTo>
                  <a:lnTo>
                    <a:pt x="715" y="393"/>
                  </a:lnTo>
                  <a:lnTo>
                    <a:pt x="715" y="394"/>
                  </a:lnTo>
                  <a:lnTo>
                    <a:pt x="716" y="394"/>
                  </a:lnTo>
                  <a:lnTo>
                    <a:pt x="716" y="396"/>
                  </a:lnTo>
                  <a:lnTo>
                    <a:pt x="718" y="396"/>
                  </a:lnTo>
                  <a:lnTo>
                    <a:pt x="718" y="397"/>
                  </a:lnTo>
                  <a:lnTo>
                    <a:pt x="719" y="397"/>
                  </a:lnTo>
                  <a:lnTo>
                    <a:pt x="719" y="398"/>
                  </a:lnTo>
                  <a:lnTo>
                    <a:pt x="720" y="398"/>
                  </a:lnTo>
                  <a:lnTo>
                    <a:pt x="720" y="399"/>
                  </a:lnTo>
                  <a:lnTo>
                    <a:pt x="722" y="399"/>
                  </a:lnTo>
                  <a:lnTo>
                    <a:pt x="722" y="401"/>
                  </a:lnTo>
                  <a:lnTo>
                    <a:pt x="723" y="401"/>
                  </a:lnTo>
                  <a:lnTo>
                    <a:pt x="723" y="402"/>
                  </a:lnTo>
                  <a:lnTo>
                    <a:pt x="723" y="403"/>
                  </a:lnTo>
                  <a:lnTo>
                    <a:pt x="723" y="405"/>
                  </a:lnTo>
                  <a:lnTo>
                    <a:pt x="723" y="406"/>
                  </a:lnTo>
                  <a:lnTo>
                    <a:pt x="724" y="406"/>
                  </a:lnTo>
                  <a:lnTo>
                    <a:pt x="724" y="407"/>
                  </a:lnTo>
                  <a:lnTo>
                    <a:pt x="725" y="407"/>
                  </a:lnTo>
                  <a:lnTo>
                    <a:pt x="725" y="408"/>
                  </a:lnTo>
                  <a:lnTo>
                    <a:pt x="725" y="410"/>
                  </a:lnTo>
                  <a:lnTo>
                    <a:pt x="727" y="410"/>
                  </a:lnTo>
                  <a:lnTo>
                    <a:pt x="727" y="411"/>
                  </a:lnTo>
                  <a:lnTo>
                    <a:pt x="728" y="411"/>
                  </a:lnTo>
                  <a:lnTo>
                    <a:pt x="728" y="412"/>
                  </a:lnTo>
                  <a:lnTo>
                    <a:pt x="728" y="414"/>
                  </a:lnTo>
                  <a:lnTo>
                    <a:pt x="728" y="415"/>
                  </a:lnTo>
                  <a:lnTo>
                    <a:pt x="727" y="415"/>
                  </a:lnTo>
                  <a:lnTo>
                    <a:pt x="727" y="415"/>
                  </a:lnTo>
                  <a:lnTo>
                    <a:pt x="725" y="415"/>
                  </a:lnTo>
                  <a:lnTo>
                    <a:pt x="725" y="415"/>
                  </a:lnTo>
                  <a:lnTo>
                    <a:pt x="725" y="414"/>
                  </a:lnTo>
                  <a:lnTo>
                    <a:pt x="727" y="414"/>
                  </a:lnTo>
                  <a:lnTo>
                    <a:pt x="727" y="412"/>
                  </a:lnTo>
                  <a:lnTo>
                    <a:pt x="725" y="412"/>
                  </a:lnTo>
                  <a:lnTo>
                    <a:pt x="725" y="414"/>
                  </a:lnTo>
                  <a:lnTo>
                    <a:pt x="724" y="414"/>
                  </a:lnTo>
                  <a:lnTo>
                    <a:pt x="723" y="414"/>
                  </a:lnTo>
                  <a:lnTo>
                    <a:pt x="722" y="414"/>
                  </a:lnTo>
                  <a:lnTo>
                    <a:pt x="722" y="412"/>
                  </a:lnTo>
                  <a:lnTo>
                    <a:pt x="720" y="412"/>
                  </a:lnTo>
                  <a:lnTo>
                    <a:pt x="719" y="412"/>
                  </a:lnTo>
                  <a:lnTo>
                    <a:pt x="719" y="411"/>
                  </a:lnTo>
                  <a:lnTo>
                    <a:pt x="718" y="411"/>
                  </a:lnTo>
                  <a:lnTo>
                    <a:pt x="718" y="410"/>
                  </a:lnTo>
                  <a:lnTo>
                    <a:pt x="718" y="408"/>
                  </a:lnTo>
                  <a:lnTo>
                    <a:pt x="716" y="408"/>
                  </a:lnTo>
                  <a:lnTo>
                    <a:pt x="715" y="408"/>
                  </a:lnTo>
                  <a:lnTo>
                    <a:pt x="715" y="410"/>
                  </a:lnTo>
                  <a:lnTo>
                    <a:pt x="714" y="410"/>
                  </a:lnTo>
                  <a:lnTo>
                    <a:pt x="714" y="411"/>
                  </a:lnTo>
                  <a:lnTo>
                    <a:pt x="713" y="411"/>
                  </a:lnTo>
                  <a:lnTo>
                    <a:pt x="713" y="410"/>
                  </a:lnTo>
                  <a:lnTo>
                    <a:pt x="711" y="410"/>
                  </a:lnTo>
                  <a:lnTo>
                    <a:pt x="711" y="408"/>
                  </a:lnTo>
                  <a:lnTo>
                    <a:pt x="711" y="407"/>
                  </a:lnTo>
                  <a:lnTo>
                    <a:pt x="711" y="406"/>
                  </a:lnTo>
                  <a:lnTo>
                    <a:pt x="710" y="406"/>
                  </a:lnTo>
                  <a:lnTo>
                    <a:pt x="710" y="405"/>
                  </a:lnTo>
                  <a:lnTo>
                    <a:pt x="710" y="403"/>
                  </a:lnTo>
                  <a:lnTo>
                    <a:pt x="709" y="403"/>
                  </a:lnTo>
                  <a:lnTo>
                    <a:pt x="709" y="405"/>
                  </a:lnTo>
                  <a:lnTo>
                    <a:pt x="709" y="406"/>
                  </a:lnTo>
                  <a:lnTo>
                    <a:pt x="709" y="406"/>
                  </a:lnTo>
                  <a:lnTo>
                    <a:pt x="709" y="407"/>
                  </a:lnTo>
                  <a:lnTo>
                    <a:pt x="707" y="407"/>
                  </a:lnTo>
                  <a:lnTo>
                    <a:pt x="707" y="408"/>
                  </a:lnTo>
                  <a:lnTo>
                    <a:pt x="709" y="408"/>
                  </a:lnTo>
                  <a:lnTo>
                    <a:pt x="709" y="410"/>
                  </a:lnTo>
                  <a:lnTo>
                    <a:pt x="709" y="410"/>
                  </a:lnTo>
                  <a:lnTo>
                    <a:pt x="710" y="410"/>
                  </a:lnTo>
                  <a:lnTo>
                    <a:pt x="710" y="411"/>
                  </a:lnTo>
                  <a:lnTo>
                    <a:pt x="711" y="411"/>
                  </a:lnTo>
                  <a:lnTo>
                    <a:pt x="711" y="412"/>
                  </a:lnTo>
                  <a:lnTo>
                    <a:pt x="713" y="412"/>
                  </a:lnTo>
                  <a:lnTo>
                    <a:pt x="713" y="414"/>
                  </a:lnTo>
                  <a:lnTo>
                    <a:pt x="713" y="415"/>
                  </a:lnTo>
                  <a:lnTo>
                    <a:pt x="714" y="415"/>
                  </a:lnTo>
                  <a:lnTo>
                    <a:pt x="714" y="414"/>
                  </a:lnTo>
                  <a:lnTo>
                    <a:pt x="715" y="414"/>
                  </a:lnTo>
                  <a:lnTo>
                    <a:pt x="715" y="415"/>
                  </a:lnTo>
                  <a:lnTo>
                    <a:pt x="716" y="415"/>
                  </a:lnTo>
                  <a:lnTo>
                    <a:pt x="716" y="415"/>
                  </a:lnTo>
                  <a:lnTo>
                    <a:pt x="715" y="415"/>
                  </a:lnTo>
                  <a:lnTo>
                    <a:pt x="714" y="415"/>
                  </a:lnTo>
                  <a:lnTo>
                    <a:pt x="714" y="416"/>
                  </a:lnTo>
                  <a:lnTo>
                    <a:pt x="714" y="417"/>
                  </a:lnTo>
                  <a:lnTo>
                    <a:pt x="715" y="417"/>
                  </a:lnTo>
                  <a:lnTo>
                    <a:pt x="715" y="419"/>
                  </a:lnTo>
                  <a:lnTo>
                    <a:pt x="716" y="419"/>
                  </a:lnTo>
                  <a:lnTo>
                    <a:pt x="718" y="419"/>
                  </a:lnTo>
                  <a:lnTo>
                    <a:pt x="718" y="420"/>
                  </a:lnTo>
                  <a:lnTo>
                    <a:pt x="719" y="420"/>
                  </a:lnTo>
                  <a:lnTo>
                    <a:pt x="719" y="419"/>
                  </a:lnTo>
                  <a:lnTo>
                    <a:pt x="720" y="419"/>
                  </a:lnTo>
                  <a:lnTo>
                    <a:pt x="720" y="420"/>
                  </a:lnTo>
                  <a:lnTo>
                    <a:pt x="722" y="420"/>
                  </a:lnTo>
                  <a:lnTo>
                    <a:pt x="723" y="420"/>
                  </a:lnTo>
                  <a:lnTo>
                    <a:pt x="723" y="421"/>
                  </a:lnTo>
                  <a:lnTo>
                    <a:pt x="723" y="423"/>
                  </a:lnTo>
                  <a:lnTo>
                    <a:pt x="724" y="423"/>
                  </a:lnTo>
                  <a:lnTo>
                    <a:pt x="725" y="423"/>
                  </a:lnTo>
                  <a:lnTo>
                    <a:pt x="725" y="424"/>
                  </a:lnTo>
                  <a:lnTo>
                    <a:pt x="727" y="424"/>
                  </a:lnTo>
                  <a:lnTo>
                    <a:pt x="727" y="425"/>
                  </a:lnTo>
                  <a:lnTo>
                    <a:pt x="728" y="425"/>
                  </a:lnTo>
                  <a:lnTo>
                    <a:pt x="729" y="425"/>
                  </a:lnTo>
                  <a:lnTo>
                    <a:pt x="729" y="426"/>
                  </a:lnTo>
                  <a:lnTo>
                    <a:pt x="731" y="426"/>
                  </a:lnTo>
                  <a:lnTo>
                    <a:pt x="731" y="428"/>
                  </a:lnTo>
                  <a:lnTo>
                    <a:pt x="731" y="429"/>
                  </a:lnTo>
                  <a:lnTo>
                    <a:pt x="731" y="430"/>
                  </a:lnTo>
                  <a:lnTo>
                    <a:pt x="731" y="432"/>
                  </a:lnTo>
                  <a:lnTo>
                    <a:pt x="729" y="432"/>
                  </a:lnTo>
                  <a:lnTo>
                    <a:pt x="729" y="433"/>
                  </a:lnTo>
                  <a:lnTo>
                    <a:pt x="731" y="433"/>
                  </a:lnTo>
                  <a:lnTo>
                    <a:pt x="731" y="434"/>
                  </a:lnTo>
                  <a:lnTo>
                    <a:pt x="732" y="434"/>
                  </a:lnTo>
                  <a:lnTo>
                    <a:pt x="732" y="435"/>
                  </a:lnTo>
                  <a:lnTo>
                    <a:pt x="731" y="435"/>
                  </a:lnTo>
                  <a:lnTo>
                    <a:pt x="731" y="437"/>
                  </a:lnTo>
                  <a:lnTo>
                    <a:pt x="729" y="437"/>
                  </a:lnTo>
                  <a:lnTo>
                    <a:pt x="728" y="437"/>
                  </a:lnTo>
                  <a:lnTo>
                    <a:pt x="728" y="435"/>
                  </a:lnTo>
                  <a:lnTo>
                    <a:pt x="729" y="435"/>
                  </a:lnTo>
                  <a:lnTo>
                    <a:pt x="729" y="434"/>
                  </a:lnTo>
                  <a:lnTo>
                    <a:pt x="728" y="434"/>
                  </a:lnTo>
                  <a:lnTo>
                    <a:pt x="728" y="435"/>
                  </a:lnTo>
                  <a:lnTo>
                    <a:pt x="727" y="435"/>
                  </a:lnTo>
                  <a:lnTo>
                    <a:pt x="727" y="437"/>
                  </a:lnTo>
                  <a:lnTo>
                    <a:pt x="725" y="437"/>
                  </a:lnTo>
                  <a:lnTo>
                    <a:pt x="725" y="438"/>
                  </a:lnTo>
                  <a:lnTo>
                    <a:pt x="724" y="438"/>
                  </a:lnTo>
                  <a:lnTo>
                    <a:pt x="724" y="437"/>
                  </a:lnTo>
                  <a:lnTo>
                    <a:pt x="723" y="437"/>
                  </a:lnTo>
                  <a:lnTo>
                    <a:pt x="722" y="437"/>
                  </a:lnTo>
                  <a:lnTo>
                    <a:pt x="722" y="435"/>
                  </a:lnTo>
                  <a:lnTo>
                    <a:pt x="722" y="434"/>
                  </a:lnTo>
                  <a:lnTo>
                    <a:pt x="722" y="433"/>
                  </a:lnTo>
                  <a:lnTo>
                    <a:pt x="722" y="432"/>
                  </a:lnTo>
                  <a:lnTo>
                    <a:pt x="720" y="432"/>
                  </a:lnTo>
                  <a:lnTo>
                    <a:pt x="720" y="430"/>
                  </a:lnTo>
                  <a:lnTo>
                    <a:pt x="722" y="430"/>
                  </a:lnTo>
                  <a:lnTo>
                    <a:pt x="722" y="429"/>
                  </a:lnTo>
                  <a:lnTo>
                    <a:pt x="720" y="429"/>
                  </a:lnTo>
                  <a:lnTo>
                    <a:pt x="719" y="429"/>
                  </a:lnTo>
                  <a:lnTo>
                    <a:pt x="719" y="428"/>
                  </a:lnTo>
                  <a:lnTo>
                    <a:pt x="719" y="426"/>
                  </a:lnTo>
                  <a:lnTo>
                    <a:pt x="719" y="425"/>
                  </a:lnTo>
                  <a:lnTo>
                    <a:pt x="718" y="425"/>
                  </a:lnTo>
                  <a:lnTo>
                    <a:pt x="716" y="425"/>
                  </a:lnTo>
                  <a:lnTo>
                    <a:pt x="715" y="425"/>
                  </a:lnTo>
                  <a:lnTo>
                    <a:pt x="714" y="425"/>
                  </a:lnTo>
                  <a:lnTo>
                    <a:pt x="714" y="424"/>
                  </a:lnTo>
                  <a:lnTo>
                    <a:pt x="714" y="423"/>
                  </a:lnTo>
                  <a:lnTo>
                    <a:pt x="713" y="423"/>
                  </a:lnTo>
                  <a:lnTo>
                    <a:pt x="713" y="421"/>
                  </a:lnTo>
                  <a:lnTo>
                    <a:pt x="711" y="421"/>
                  </a:lnTo>
                  <a:lnTo>
                    <a:pt x="711" y="420"/>
                  </a:lnTo>
                  <a:lnTo>
                    <a:pt x="711" y="419"/>
                  </a:lnTo>
                  <a:lnTo>
                    <a:pt x="711" y="417"/>
                  </a:lnTo>
                  <a:lnTo>
                    <a:pt x="711" y="416"/>
                  </a:lnTo>
                  <a:lnTo>
                    <a:pt x="711" y="415"/>
                  </a:lnTo>
                  <a:lnTo>
                    <a:pt x="710" y="415"/>
                  </a:lnTo>
                  <a:lnTo>
                    <a:pt x="710" y="415"/>
                  </a:lnTo>
                  <a:lnTo>
                    <a:pt x="709" y="415"/>
                  </a:lnTo>
                  <a:lnTo>
                    <a:pt x="709" y="415"/>
                  </a:lnTo>
                  <a:lnTo>
                    <a:pt x="709" y="414"/>
                  </a:lnTo>
                  <a:lnTo>
                    <a:pt x="707" y="414"/>
                  </a:lnTo>
                  <a:lnTo>
                    <a:pt x="707" y="415"/>
                  </a:lnTo>
                  <a:lnTo>
                    <a:pt x="706" y="415"/>
                  </a:lnTo>
                  <a:lnTo>
                    <a:pt x="706" y="415"/>
                  </a:lnTo>
                  <a:lnTo>
                    <a:pt x="705" y="415"/>
                  </a:lnTo>
                  <a:lnTo>
                    <a:pt x="705" y="415"/>
                  </a:lnTo>
                  <a:lnTo>
                    <a:pt x="705" y="414"/>
                  </a:lnTo>
                  <a:lnTo>
                    <a:pt x="704" y="414"/>
                  </a:lnTo>
                  <a:lnTo>
                    <a:pt x="704" y="412"/>
                  </a:lnTo>
                  <a:lnTo>
                    <a:pt x="702" y="412"/>
                  </a:lnTo>
                  <a:lnTo>
                    <a:pt x="702" y="414"/>
                  </a:lnTo>
                  <a:lnTo>
                    <a:pt x="702" y="415"/>
                  </a:lnTo>
                  <a:lnTo>
                    <a:pt x="701" y="415"/>
                  </a:lnTo>
                  <a:lnTo>
                    <a:pt x="701" y="414"/>
                  </a:lnTo>
                  <a:lnTo>
                    <a:pt x="701" y="412"/>
                  </a:lnTo>
                  <a:lnTo>
                    <a:pt x="700" y="412"/>
                  </a:lnTo>
                  <a:lnTo>
                    <a:pt x="698" y="412"/>
                  </a:lnTo>
                  <a:lnTo>
                    <a:pt x="698" y="411"/>
                  </a:lnTo>
                  <a:lnTo>
                    <a:pt x="697" y="411"/>
                  </a:lnTo>
                  <a:lnTo>
                    <a:pt x="697" y="412"/>
                  </a:lnTo>
                  <a:lnTo>
                    <a:pt x="696" y="412"/>
                  </a:lnTo>
                  <a:lnTo>
                    <a:pt x="696" y="414"/>
                  </a:lnTo>
                  <a:lnTo>
                    <a:pt x="695" y="414"/>
                  </a:lnTo>
                  <a:lnTo>
                    <a:pt x="695" y="412"/>
                  </a:lnTo>
                  <a:lnTo>
                    <a:pt x="695" y="411"/>
                  </a:lnTo>
                  <a:lnTo>
                    <a:pt x="693" y="411"/>
                  </a:lnTo>
                  <a:lnTo>
                    <a:pt x="693" y="410"/>
                  </a:lnTo>
                  <a:lnTo>
                    <a:pt x="693" y="408"/>
                  </a:lnTo>
                  <a:lnTo>
                    <a:pt x="693" y="407"/>
                  </a:lnTo>
                  <a:lnTo>
                    <a:pt x="692" y="407"/>
                  </a:lnTo>
                  <a:lnTo>
                    <a:pt x="693" y="406"/>
                  </a:lnTo>
                  <a:lnTo>
                    <a:pt x="692" y="406"/>
                  </a:lnTo>
                  <a:lnTo>
                    <a:pt x="692" y="405"/>
                  </a:lnTo>
                  <a:lnTo>
                    <a:pt x="692" y="403"/>
                  </a:lnTo>
                  <a:lnTo>
                    <a:pt x="692" y="402"/>
                  </a:lnTo>
                  <a:lnTo>
                    <a:pt x="692" y="401"/>
                  </a:lnTo>
                  <a:lnTo>
                    <a:pt x="691" y="401"/>
                  </a:lnTo>
                  <a:lnTo>
                    <a:pt x="691" y="399"/>
                  </a:lnTo>
                  <a:lnTo>
                    <a:pt x="689" y="399"/>
                  </a:lnTo>
                  <a:lnTo>
                    <a:pt x="689" y="398"/>
                  </a:lnTo>
                  <a:lnTo>
                    <a:pt x="689" y="397"/>
                  </a:lnTo>
                  <a:lnTo>
                    <a:pt x="688" y="397"/>
                  </a:lnTo>
                  <a:lnTo>
                    <a:pt x="687" y="397"/>
                  </a:lnTo>
                  <a:lnTo>
                    <a:pt x="687" y="398"/>
                  </a:lnTo>
                  <a:lnTo>
                    <a:pt x="686" y="398"/>
                  </a:lnTo>
                  <a:lnTo>
                    <a:pt x="684" y="398"/>
                  </a:lnTo>
                  <a:lnTo>
                    <a:pt x="684" y="399"/>
                  </a:lnTo>
                  <a:lnTo>
                    <a:pt x="683" y="399"/>
                  </a:lnTo>
                  <a:lnTo>
                    <a:pt x="682" y="399"/>
                  </a:lnTo>
                  <a:lnTo>
                    <a:pt x="682" y="401"/>
                  </a:lnTo>
                  <a:lnTo>
                    <a:pt x="682" y="402"/>
                  </a:lnTo>
                  <a:lnTo>
                    <a:pt x="680" y="402"/>
                  </a:lnTo>
                  <a:lnTo>
                    <a:pt x="679" y="402"/>
                  </a:lnTo>
                  <a:lnTo>
                    <a:pt x="679" y="403"/>
                  </a:lnTo>
                  <a:lnTo>
                    <a:pt x="679" y="405"/>
                  </a:lnTo>
                  <a:lnTo>
                    <a:pt x="678" y="405"/>
                  </a:lnTo>
                  <a:lnTo>
                    <a:pt x="678" y="403"/>
                  </a:lnTo>
                  <a:lnTo>
                    <a:pt x="678" y="402"/>
                  </a:lnTo>
                  <a:lnTo>
                    <a:pt x="678" y="401"/>
                  </a:lnTo>
                  <a:lnTo>
                    <a:pt x="678" y="401"/>
                  </a:lnTo>
                  <a:lnTo>
                    <a:pt x="678" y="402"/>
                  </a:lnTo>
                  <a:lnTo>
                    <a:pt x="677" y="402"/>
                  </a:lnTo>
                  <a:lnTo>
                    <a:pt x="675" y="402"/>
                  </a:lnTo>
                  <a:lnTo>
                    <a:pt x="674" y="402"/>
                  </a:lnTo>
                  <a:lnTo>
                    <a:pt x="673" y="402"/>
                  </a:lnTo>
                  <a:lnTo>
                    <a:pt x="673" y="401"/>
                  </a:lnTo>
                  <a:lnTo>
                    <a:pt x="671" y="401"/>
                  </a:lnTo>
                  <a:lnTo>
                    <a:pt x="670" y="401"/>
                  </a:lnTo>
                  <a:lnTo>
                    <a:pt x="670" y="402"/>
                  </a:lnTo>
                  <a:lnTo>
                    <a:pt x="669" y="402"/>
                  </a:lnTo>
                  <a:lnTo>
                    <a:pt x="669" y="401"/>
                  </a:lnTo>
                  <a:lnTo>
                    <a:pt x="668" y="401"/>
                  </a:lnTo>
                  <a:lnTo>
                    <a:pt x="666" y="401"/>
                  </a:lnTo>
                  <a:lnTo>
                    <a:pt x="666" y="399"/>
                  </a:lnTo>
                  <a:lnTo>
                    <a:pt x="665" y="399"/>
                  </a:lnTo>
                  <a:lnTo>
                    <a:pt x="665" y="401"/>
                  </a:lnTo>
                  <a:lnTo>
                    <a:pt x="666" y="401"/>
                  </a:lnTo>
                  <a:lnTo>
                    <a:pt x="666" y="402"/>
                  </a:lnTo>
                  <a:lnTo>
                    <a:pt x="665" y="402"/>
                  </a:lnTo>
                  <a:lnTo>
                    <a:pt x="665" y="403"/>
                  </a:lnTo>
                  <a:lnTo>
                    <a:pt x="664" y="403"/>
                  </a:lnTo>
                  <a:lnTo>
                    <a:pt x="664" y="402"/>
                  </a:lnTo>
                  <a:lnTo>
                    <a:pt x="662" y="402"/>
                  </a:lnTo>
                  <a:lnTo>
                    <a:pt x="661" y="402"/>
                  </a:lnTo>
                  <a:lnTo>
                    <a:pt x="661" y="403"/>
                  </a:lnTo>
                  <a:lnTo>
                    <a:pt x="662" y="403"/>
                  </a:lnTo>
                  <a:lnTo>
                    <a:pt x="662" y="405"/>
                  </a:lnTo>
                  <a:lnTo>
                    <a:pt x="664" y="405"/>
                  </a:lnTo>
                  <a:lnTo>
                    <a:pt x="664" y="406"/>
                  </a:lnTo>
                  <a:lnTo>
                    <a:pt x="662" y="406"/>
                  </a:lnTo>
                  <a:lnTo>
                    <a:pt x="661" y="406"/>
                  </a:lnTo>
                  <a:lnTo>
                    <a:pt x="661" y="407"/>
                  </a:lnTo>
                  <a:lnTo>
                    <a:pt x="662" y="407"/>
                  </a:lnTo>
                  <a:lnTo>
                    <a:pt x="662" y="408"/>
                  </a:lnTo>
                  <a:lnTo>
                    <a:pt x="662" y="410"/>
                  </a:lnTo>
                  <a:lnTo>
                    <a:pt x="664" y="410"/>
                  </a:lnTo>
                  <a:lnTo>
                    <a:pt x="664" y="411"/>
                  </a:lnTo>
                  <a:lnTo>
                    <a:pt x="665" y="411"/>
                  </a:lnTo>
                  <a:lnTo>
                    <a:pt x="665" y="412"/>
                  </a:lnTo>
                  <a:lnTo>
                    <a:pt x="665" y="414"/>
                  </a:lnTo>
                  <a:lnTo>
                    <a:pt x="666" y="414"/>
                  </a:lnTo>
                  <a:lnTo>
                    <a:pt x="668" y="414"/>
                  </a:lnTo>
                  <a:lnTo>
                    <a:pt x="669" y="414"/>
                  </a:lnTo>
                  <a:lnTo>
                    <a:pt x="669" y="415"/>
                  </a:lnTo>
                  <a:lnTo>
                    <a:pt x="670" y="415"/>
                  </a:lnTo>
                  <a:lnTo>
                    <a:pt x="671" y="415"/>
                  </a:lnTo>
                  <a:lnTo>
                    <a:pt x="673" y="415"/>
                  </a:lnTo>
                  <a:lnTo>
                    <a:pt x="674" y="415"/>
                  </a:lnTo>
                  <a:lnTo>
                    <a:pt x="674" y="415"/>
                  </a:lnTo>
                  <a:lnTo>
                    <a:pt x="675" y="415"/>
                  </a:lnTo>
                  <a:lnTo>
                    <a:pt x="677" y="415"/>
                  </a:lnTo>
                  <a:lnTo>
                    <a:pt x="678" y="415"/>
                  </a:lnTo>
                  <a:lnTo>
                    <a:pt x="678" y="416"/>
                  </a:lnTo>
                  <a:lnTo>
                    <a:pt x="678" y="416"/>
                  </a:lnTo>
                  <a:lnTo>
                    <a:pt x="678" y="417"/>
                  </a:lnTo>
                  <a:lnTo>
                    <a:pt x="679" y="417"/>
                  </a:lnTo>
                  <a:lnTo>
                    <a:pt x="680" y="417"/>
                  </a:lnTo>
                  <a:lnTo>
                    <a:pt x="682" y="417"/>
                  </a:lnTo>
                  <a:lnTo>
                    <a:pt x="682" y="419"/>
                  </a:lnTo>
                  <a:lnTo>
                    <a:pt x="682" y="420"/>
                  </a:lnTo>
                  <a:lnTo>
                    <a:pt x="680" y="420"/>
                  </a:lnTo>
                  <a:lnTo>
                    <a:pt x="680" y="421"/>
                  </a:lnTo>
                  <a:lnTo>
                    <a:pt x="679" y="421"/>
                  </a:lnTo>
                  <a:lnTo>
                    <a:pt x="679" y="423"/>
                  </a:lnTo>
                  <a:lnTo>
                    <a:pt x="679" y="424"/>
                  </a:lnTo>
                  <a:lnTo>
                    <a:pt x="680" y="424"/>
                  </a:lnTo>
                  <a:lnTo>
                    <a:pt x="680" y="425"/>
                  </a:lnTo>
                  <a:lnTo>
                    <a:pt x="679" y="425"/>
                  </a:lnTo>
                  <a:lnTo>
                    <a:pt x="679" y="426"/>
                  </a:lnTo>
                  <a:lnTo>
                    <a:pt x="679" y="428"/>
                  </a:lnTo>
                  <a:lnTo>
                    <a:pt x="678" y="428"/>
                  </a:lnTo>
                  <a:lnTo>
                    <a:pt x="678" y="429"/>
                  </a:lnTo>
                  <a:lnTo>
                    <a:pt x="678" y="429"/>
                  </a:lnTo>
                  <a:lnTo>
                    <a:pt x="678" y="430"/>
                  </a:lnTo>
                  <a:lnTo>
                    <a:pt x="677" y="430"/>
                  </a:lnTo>
                  <a:lnTo>
                    <a:pt x="677" y="432"/>
                  </a:lnTo>
                  <a:lnTo>
                    <a:pt x="675" y="433"/>
                  </a:lnTo>
                  <a:lnTo>
                    <a:pt x="674" y="433"/>
                  </a:lnTo>
                  <a:lnTo>
                    <a:pt x="674" y="434"/>
                  </a:lnTo>
                  <a:lnTo>
                    <a:pt x="673" y="434"/>
                  </a:lnTo>
                  <a:lnTo>
                    <a:pt x="673" y="435"/>
                  </a:lnTo>
                  <a:lnTo>
                    <a:pt x="671" y="435"/>
                  </a:lnTo>
                  <a:lnTo>
                    <a:pt x="671" y="437"/>
                  </a:lnTo>
                  <a:lnTo>
                    <a:pt x="671" y="438"/>
                  </a:lnTo>
                  <a:lnTo>
                    <a:pt x="671" y="439"/>
                  </a:lnTo>
                  <a:lnTo>
                    <a:pt x="671" y="441"/>
                  </a:lnTo>
                  <a:lnTo>
                    <a:pt x="671" y="442"/>
                  </a:lnTo>
                  <a:lnTo>
                    <a:pt x="671" y="443"/>
                  </a:lnTo>
                  <a:lnTo>
                    <a:pt x="671" y="444"/>
                  </a:lnTo>
                  <a:lnTo>
                    <a:pt x="670" y="444"/>
                  </a:lnTo>
                  <a:lnTo>
                    <a:pt x="670" y="446"/>
                  </a:lnTo>
                  <a:lnTo>
                    <a:pt x="670" y="447"/>
                  </a:lnTo>
                  <a:lnTo>
                    <a:pt x="669" y="447"/>
                  </a:lnTo>
                  <a:lnTo>
                    <a:pt x="669" y="447"/>
                  </a:lnTo>
                  <a:lnTo>
                    <a:pt x="668" y="447"/>
                  </a:lnTo>
                  <a:lnTo>
                    <a:pt x="668" y="448"/>
                  </a:lnTo>
                  <a:lnTo>
                    <a:pt x="666" y="448"/>
                  </a:lnTo>
                  <a:lnTo>
                    <a:pt x="666" y="450"/>
                  </a:lnTo>
                  <a:lnTo>
                    <a:pt x="666" y="451"/>
                  </a:lnTo>
                  <a:lnTo>
                    <a:pt x="665" y="451"/>
                  </a:lnTo>
                  <a:lnTo>
                    <a:pt x="665" y="452"/>
                  </a:lnTo>
                  <a:lnTo>
                    <a:pt x="664" y="452"/>
                  </a:lnTo>
                  <a:lnTo>
                    <a:pt x="662" y="452"/>
                  </a:lnTo>
                  <a:lnTo>
                    <a:pt x="662" y="454"/>
                  </a:lnTo>
                  <a:lnTo>
                    <a:pt x="661" y="454"/>
                  </a:lnTo>
                  <a:lnTo>
                    <a:pt x="661" y="455"/>
                  </a:lnTo>
                  <a:lnTo>
                    <a:pt x="661" y="456"/>
                  </a:lnTo>
                  <a:lnTo>
                    <a:pt x="661" y="457"/>
                  </a:lnTo>
                  <a:lnTo>
                    <a:pt x="660" y="457"/>
                  </a:lnTo>
                  <a:lnTo>
                    <a:pt x="659" y="457"/>
                  </a:lnTo>
                  <a:lnTo>
                    <a:pt x="659" y="459"/>
                  </a:lnTo>
                  <a:lnTo>
                    <a:pt x="659" y="460"/>
                  </a:lnTo>
                  <a:lnTo>
                    <a:pt x="660" y="460"/>
                  </a:lnTo>
                  <a:lnTo>
                    <a:pt x="660" y="461"/>
                  </a:lnTo>
                  <a:lnTo>
                    <a:pt x="660" y="463"/>
                  </a:lnTo>
                  <a:lnTo>
                    <a:pt x="659" y="463"/>
                  </a:lnTo>
                  <a:lnTo>
                    <a:pt x="659" y="461"/>
                  </a:lnTo>
                  <a:lnTo>
                    <a:pt x="657" y="461"/>
                  </a:lnTo>
                  <a:lnTo>
                    <a:pt x="657" y="463"/>
                  </a:lnTo>
                  <a:lnTo>
                    <a:pt x="657" y="464"/>
                  </a:lnTo>
                  <a:lnTo>
                    <a:pt x="657" y="465"/>
                  </a:lnTo>
                  <a:lnTo>
                    <a:pt x="656" y="465"/>
                  </a:lnTo>
                  <a:lnTo>
                    <a:pt x="655" y="465"/>
                  </a:lnTo>
                  <a:lnTo>
                    <a:pt x="653" y="465"/>
                  </a:lnTo>
                  <a:lnTo>
                    <a:pt x="653" y="466"/>
                  </a:lnTo>
                  <a:lnTo>
                    <a:pt x="652" y="466"/>
                  </a:lnTo>
                  <a:lnTo>
                    <a:pt x="651" y="466"/>
                  </a:lnTo>
                  <a:lnTo>
                    <a:pt x="650" y="466"/>
                  </a:lnTo>
                  <a:lnTo>
                    <a:pt x="648" y="466"/>
                  </a:lnTo>
                  <a:lnTo>
                    <a:pt x="647" y="466"/>
                  </a:lnTo>
                  <a:lnTo>
                    <a:pt x="647" y="466"/>
                  </a:lnTo>
                  <a:lnTo>
                    <a:pt x="646" y="466"/>
                  </a:lnTo>
                  <a:lnTo>
                    <a:pt x="644" y="466"/>
                  </a:lnTo>
                  <a:lnTo>
                    <a:pt x="644" y="468"/>
                  </a:lnTo>
                  <a:lnTo>
                    <a:pt x="643" y="468"/>
                  </a:lnTo>
                  <a:lnTo>
                    <a:pt x="642" y="468"/>
                  </a:lnTo>
                  <a:lnTo>
                    <a:pt x="642" y="466"/>
                  </a:lnTo>
                  <a:lnTo>
                    <a:pt x="641" y="466"/>
                  </a:lnTo>
                  <a:lnTo>
                    <a:pt x="639" y="466"/>
                  </a:lnTo>
                  <a:lnTo>
                    <a:pt x="638" y="466"/>
                  </a:lnTo>
                  <a:lnTo>
                    <a:pt x="638" y="465"/>
                  </a:lnTo>
                  <a:lnTo>
                    <a:pt x="637" y="465"/>
                  </a:lnTo>
                  <a:lnTo>
                    <a:pt x="637" y="464"/>
                  </a:lnTo>
                  <a:lnTo>
                    <a:pt x="635" y="464"/>
                  </a:lnTo>
                  <a:lnTo>
                    <a:pt x="634" y="464"/>
                  </a:lnTo>
                  <a:lnTo>
                    <a:pt x="634" y="463"/>
                  </a:lnTo>
                  <a:lnTo>
                    <a:pt x="634" y="461"/>
                  </a:lnTo>
                  <a:lnTo>
                    <a:pt x="633" y="461"/>
                  </a:lnTo>
                  <a:lnTo>
                    <a:pt x="633" y="460"/>
                  </a:lnTo>
                  <a:lnTo>
                    <a:pt x="632" y="460"/>
                  </a:lnTo>
                  <a:lnTo>
                    <a:pt x="632" y="459"/>
                  </a:lnTo>
                  <a:lnTo>
                    <a:pt x="630" y="459"/>
                  </a:lnTo>
                  <a:lnTo>
                    <a:pt x="630" y="457"/>
                  </a:lnTo>
                  <a:lnTo>
                    <a:pt x="629" y="457"/>
                  </a:lnTo>
                  <a:lnTo>
                    <a:pt x="629" y="459"/>
                  </a:lnTo>
                  <a:lnTo>
                    <a:pt x="630" y="459"/>
                  </a:lnTo>
                  <a:lnTo>
                    <a:pt x="630" y="460"/>
                  </a:lnTo>
                  <a:lnTo>
                    <a:pt x="630" y="461"/>
                  </a:lnTo>
                  <a:lnTo>
                    <a:pt x="629" y="461"/>
                  </a:lnTo>
                  <a:lnTo>
                    <a:pt x="629" y="460"/>
                  </a:lnTo>
                  <a:lnTo>
                    <a:pt x="628" y="460"/>
                  </a:lnTo>
                  <a:lnTo>
                    <a:pt x="628" y="459"/>
                  </a:lnTo>
                  <a:lnTo>
                    <a:pt x="628" y="457"/>
                  </a:lnTo>
                  <a:lnTo>
                    <a:pt x="629" y="456"/>
                  </a:lnTo>
                  <a:lnTo>
                    <a:pt x="629" y="455"/>
                  </a:lnTo>
                  <a:lnTo>
                    <a:pt x="628" y="455"/>
                  </a:lnTo>
                  <a:lnTo>
                    <a:pt x="626" y="455"/>
                  </a:lnTo>
                  <a:lnTo>
                    <a:pt x="626" y="454"/>
                  </a:lnTo>
                  <a:lnTo>
                    <a:pt x="625" y="454"/>
                  </a:lnTo>
                  <a:lnTo>
                    <a:pt x="624" y="454"/>
                  </a:lnTo>
                  <a:lnTo>
                    <a:pt x="624" y="452"/>
                  </a:lnTo>
                  <a:lnTo>
                    <a:pt x="623" y="452"/>
                  </a:lnTo>
                  <a:lnTo>
                    <a:pt x="621" y="452"/>
                  </a:lnTo>
                  <a:lnTo>
                    <a:pt x="621" y="451"/>
                  </a:lnTo>
                  <a:lnTo>
                    <a:pt x="623" y="451"/>
                  </a:lnTo>
                  <a:lnTo>
                    <a:pt x="624" y="451"/>
                  </a:lnTo>
                  <a:lnTo>
                    <a:pt x="625" y="451"/>
                  </a:lnTo>
                  <a:lnTo>
                    <a:pt x="626" y="451"/>
                  </a:lnTo>
                  <a:lnTo>
                    <a:pt x="628" y="451"/>
                  </a:lnTo>
                  <a:lnTo>
                    <a:pt x="628" y="450"/>
                  </a:lnTo>
                  <a:lnTo>
                    <a:pt x="626" y="450"/>
                  </a:lnTo>
                  <a:lnTo>
                    <a:pt x="625" y="450"/>
                  </a:lnTo>
                  <a:lnTo>
                    <a:pt x="624" y="450"/>
                  </a:lnTo>
                  <a:lnTo>
                    <a:pt x="623" y="450"/>
                  </a:lnTo>
                  <a:lnTo>
                    <a:pt x="621" y="450"/>
                  </a:lnTo>
                  <a:lnTo>
                    <a:pt x="621" y="448"/>
                  </a:lnTo>
                  <a:lnTo>
                    <a:pt x="620" y="448"/>
                  </a:lnTo>
                  <a:lnTo>
                    <a:pt x="619" y="448"/>
                  </a:lnTo>
                  <a:lnTo>
                    <a:pt x="617" y="448"/>
                  </a:lnTo>
                  <a:lnTo>
                    <a:pt x="616" y="448"/>
                  </a:lnTo>
                  <a:lnTo>
                    <a:pt x="616" y="448"/>
                  </a:lnTo>
                  <a:lnTo>
                    <a:pt x="616" y="447"/>
                  </a:lnTo>
                  <a:lnTo>
                    <a:pt x="616" y="447"/>
                  </a:lnTo>
                  <a:lnTo>
                    <a:pt x="615" y="447"/>
                  </a:lnTo>
                  <a:lnTo>
                    <a:pt x="615" y="446"/>
                  </a:lnTo>
                  <a:lnTo>
                    <a:pt x="613" y="446"/>
                  </a:lnTo>
                  <a:lnTo>
                    <a:pt x="613" y="444"/>
                  </a:lnTo>
                  <a:lnTo>
                    <a:pt x="612" y="444"/>
                  </a:lnTo>
                  <a:lnTo>
                    <a:pt x="611" y="444"/>
                  </a:lnTo>
                  <a:lnTo>
                    <a:pt x="611" y="443"/>
                  </a:lnTo>
                  <a:lnTo>
                    <a:pt x="610" y="443"/>
                  </a:lnTo>
                  <a:lnTo>
                    <a:pt x="610" y="442"/>
                  </a:lnTo>
                  <a:lnTo>
                    <a:pt x="608" y="442"/>
                  </a:lnTo>
                  <a:lnTo>
                    <a:pt x="608" y="441"/>
                  </a:lnTo>
                  <a:lnTo>
                    <a:pt x="607" y="441"/>
                  </a:lnTo>
                  <a:lnTo>
                    <a:pt x="606" y="441"/>
                  </a:lnTo>
                  <a:lnTo>
                    <a:pt x="606" y="439"/>
                  </a:lnTo>
                  <a:lnTo>
                    <a:pt x="604" y="439"/>
                  </a:lnTo>
                  <a:lnTo>
                    <a:pt x="604" y="438"/>
                  </a:lnTo>
                  <a:lnTo>
                    <a:pt x="603" y="438"/>
                  </a:lnTo>
                  <a:lnTo>
                    <a:pt x="603" y="437"/>
                  </a:lnTo>
                  <a:lnTo>
                    <a:pt x="602" y="437"/>
                  </a:lnTo>
                  <a:lnTo>
                    <a:pt x="601" y="437"/>
                  </a:lnTo>
                  <a:lnTo>
                    <a:pt x="601" y="435"/>
                  </a:lnTo>
                  <a:lnTo>
                    <a:pt x="599" y="435"/>
                  </a:lnTo>
                  <a:lnTo>
                    <a:pt x="599" y="434"/>
                  </a:lnTo>
                  <a:lnTo>
                    <a:pt x="598" y="434"/>
                  </a:lnTo>
                  <a:lnTo>
                    <a:pt x="598" y="435"/>
                  </a:lnTo>
                  <a:lnTo>
                    <a:pt x="599" y="435"/>
                  </a:lnTo>
                  <a:lnTo>
                    <a:pt x="599" y="437"/>
                  </a:lnTo>
                  <a:lnTo>
                    <a:pt x="598" y="437"/>
                  </a:lnTo>
                  <a:lnTo>
                    <a:pt x="597" y="437"/>
                  </a:lnTo>
                  <a:lnTo>
                    <a:pt x="597" y="438"/>
                  </a:lnTo>
                  <a:lnTo>
                    <a:pt x="598" y="438"/>
                  </a:lnTo>
                  <a:lnTo>
                    <a:pt x="599" y="438"/>
                  </a:lnTo>
                  <a:lnTo>
                    <a:pt x="599" y="439"/>
                  </a:lnTo>
                  <a:lnTo>
                    <a:pt x="598" y="439"/>
                  </a:lnTo>
                  <a:lnTo>
                    <a:pt x="598" y="441"/>
                  </a:lnTo>
                  <a:lnTo>
                    <a:pt x="599" y="441"/>
                  </a:lnTo>
                  <a:lnTo>
                    <a:pt x="599" y="439"/>
                  </a:lnTo>
                  <a:lnTo>
                    <a:pt x="601" y="439"/>
                  </a:lnTo>
                  <a:lnTo>
                    <a:pt x="601" y="441"/>
                  </a:lnTo>
                  <a:lnTo>
                    <a:pt x="601" y="442"/>
                  </a:lnTo>
                  <a:lnTo>
                    <a:pt x="601" y="443"/>
                  </a:lnTo>
                  <a:lnTo>
                    <a:pt x="599" y="443"/>
                  </a:lnTo>
                  <a:lnTo>
                    <a:pt x="598" y="443"/>
                  </a:lnTo>
                  <a:lnTo>
                    <a:pt x="598" y="442"/>
                  </a:lnTo>
                  <a:lnTo>
                    <a:pt x="597" y="442"/>
                  </a:lnTo>
                  <a:lnTo>
                    <a:pt x="597" y="441"/>
                  </a:lnTo>
                  <a:lnTo>
                    <a:pt x="595" y="441"/>
                  </a:lnTo>
                  <a:lnTo>
                    <a:pt x="594" y="441"/>
                  </a:lnTo>
                  <a:lnTo>
                    <a:pt x="594" y="439"/>
                  </a:lnTo>
                  <a:lnTo>
                    <a:pt x="593" y="439"/>
                  </a:lnTo>
                  <a:lnTo>
                    <a:pt x="592" y="439"/>
                  </a:lnTo>
                  <a:lnTo>
                    <a:pt x="592" y="441"/>
                  </a:lnTo>
                  <a:lnTo>
                    <a:pt x="590" y="441"/>
                  </a:lnTo>
                  <a:lnTo>
                    <a:pt x="589" y="441"/>
                  </a:lnTo>
                  <a:lnTo>
                    <a:pt x="588" y="441"/>
                  </a:lnTo>
                  <a:lnTo>
                    <a:pt x="586" y="441"/>
                  </a:lnTo>
                  <a:lnTo>
                    <a:pt x="585" y="441"/>
                  </a:lnTo>
                  <a:lnTo>
                    <a:pt x="586" y="442"/>
                  </a:lnTo>
                  <a:lnTo>
                    <a:pt x="588" y="442"/>
                  </a:lnTo>
                  <a:lnTo>
                    <a:pt x="589" y="442"/>
                  </a:lnTo>
                  <a:lnTo>
                    <a:pt x="590" y="442"/>
                  </a:lnTo>
                  <a:lnTo>
                    <a:pt x="590" y="443"/>
                  </a:lnTo>
                  <a:lnTo>
                    <a:pt x="592" y="443"/>
                  </a:lnTo>
                  <a:lnTo>
                    <a:pt x="593" y="443"/>
                  </a:lnTo>
                  <a:lnTo>
                    <a:pt x="594" y="443"/>
                  </a:lnTo>
                  <a:lnTo>
                    <a:pt x="594" y="444"/>
                  </a:lnTo>
                  <a:lnTo>
                    <a:pt x="595" y="444"/>
                  </a:lnTo>
                  <a:lnTo>
                    <a:pt x="595" y="446"/>
                  </a:lnTo>
                  <a:lnTo>
                    <a:pt x="597" y="446"/>
                  </a:lnTo>
                  <a:lnTo>
                    <a:pt x="598" y="447"/>
                  </a:lnTo>
                  <a:lnTo>
                    <a:pt x="599" y="447"/>
                  </a:lnTo>
                  <a:lnTo>
                    <a:pt x="599" y="447"/>
                  </a:lnTo>
                  <a:lnTo>
                    <a:pt x="601" y="447"/>
                  </a:lnTo>
                  <a:lnTo>
                    <a:pt x="602" y="447"/>
                  </a:lnTo>
                  <a:lnTo>
                    <a:pt x="602" y="448"/>
                  </a:lnTo>
                  <a:lnTo>
                    <a:pt x="603" y="448"/>
                  </a:lnTo>
                  <a:lnTo>
                    <a:pt x="603" y="450"/>
                  </a:lnTo>
                  <a:lnTo>
                    <a:pt x="603" y="451"/>
                  </a:lnTo>
                  <a:lnTo>
                    <a:pt x="604" y="451"/>
                  </a:lnTo>
                  <a:lnTo>
                    <a:pt x="604" y="452"/>
                  </a:lnTo>
                  <a:lnTo>
                    <a:pt x="606" y="452"/>
                  </a:lnTo>
                  <a:lnTo>
                    <a:pt x="606" y="454"/>
                  </a:lnTo>
                  <a:lnTo>
                    <a:pt x="607" y="454"/>
                  </a:lnTo>
                  <a:lnTo>
                    <a:pt x="608" y="454"/>
                  </a:lnTo>
                  <a:lnTo>
                    <a:pt x="608" y="455"/>
                  </a:lnTo>
                  <a:lnTo>
                    <a:pt x="607" y="455"/>
                  </a:lnTo>
                  <a:lnTo>
                    <a:pt x="607" y="456"/>
                  </a:lnTo>
                  <a:lnTo>
                    <a:pt x="608" y="456"/>
                  </a:lnTo>
                  <a:lnTo>
                    <a:pt x="608" y="457"/>
                  </a:lnTo>
                  <a:lnTo>
                    <a:pt x="610" y="457"/>
                  </a:lnTo>
                  <a:lnTo>
                    <a:pt x="610" y="459"/>
                  </a:lnTo>
                  <a:lnTo>
                    <a:pt x="610" y="460"/>
                  </a:lnTo>
                  <a:lnTo>
                    <a:pt x="611" y="460"/>
                  </a:lnTo>
                  <a:lnTo>
                    <a:pt x="611" y="461"/>
                  </a:lnTo>
                  <a:lnTo>
                    <a:pt x="612" y="461"/>
                  </a:lnTo>
                  <a:lnTo>
                    <a:pt x="612" y="463"/>
                  </a:lnTo>
                  <a:lnTo>
                    <a:pt x="613" y="463"/>
                  </a:lnTo>
                  <a:lnTo>
                    <a:pt x="615" y="463"/>
                  </a:lnTo>
                  <a:lnTo>
                    <a:pt x="615" y="464"/>
                  </a:lnTo>
                  <a:lnTo>
                    <a:pt x="615" y="465"/>
                  </a:lnTo>
                  <a:lnTo>
                    <a:pt x="615" y="466"/>
                  </a:lnTo>
                  <a:lnTo>
                    <a:pt x="616" y="466"/>
                  </a:lnTo>
                  <a:lnTo>
                    <a:pt x="616" y="468"/>
                  </a:lnTo>
                  <a:lnTo>
                    <a:pt x="616" y="468"/>
                  </a:lnTo>
                  <a:lnTo>
                    <a:pt x="616" y="469"/>
                  </a:lnTo>
                  <a:lnTo>
                    <a:pt x="617" y="469"/>
                  </a:lnTo>
                  <a:lnTo>
                    <a:pt x="617" y="468"/>
                  </a:lnTo>
                  <a:lnTo>
                    <a:pt x="619" y="468"/>
                  </a:lnTo>
                  <a:lnTo>
                    <a:pt x="619" y="469"/>
                  </a:lnTo>
                  <a:lnTo>
                    <a:pt x="620" y="469"/>
                  </a:lnTo>
                  <a:lnTo>
                    <a:pt x="621" y="469"/>
                  </a:lnTo>
                  <a:lnTo>
                    <a:pt x="623" y="469"/>
                  </a:lnTo>
                  <a:lnTo>
                    <a:pt x="624" y="469"/>
                  </a:lnTo>
                  <a:lnTo>
                    <a:pt x="625" y="469"/>
                  </a:lnTo>
                  <a:lnTo>
                    <a:pt x="626" y="469"/>
                  </a:lnTo>
                  <a:lnTo>
                    <a:pt x="628" y="469"/>
                  </a:lnTo>
                  <a:lnTo>
                    <a:pt x="629" y="469"/>
                  </a:lnTo>
                  <a:lnTo>
                    <a:pt x="630" y="469"/>
                  </a:lnTo>
                  <a:lnTo>
                    <a:pt x="630" y="470"/>
                  </a:lnTo>
                  <a:lnTo>
                    <a:pt x="632" y="470"/>
                  </a:lnTo>
                  <a:lnTo>
                    <a:pt x="633" y="470"/>
                  </a:lnTo>
                  <a:lnTo>
                    <a:pt x="634" y="470"/>
                  </a:lnTo>
                  <a:lnTo>
                    <a:pt x="635" y="470"/>
                  </a:lnTo>
                  <a:lnTo>
                    <a:pt x="637" y="470"/>
                  </a:lnTo>
                  <a:lnTo>
                    <a:pt x="638" y="470"/>
                  </a:lnTo>
                  <a:lnTo>
                    <a:pt x="639" y="470"/>
                  </a:lnTo>
                  <a:lnTo>
                    <a:pt x="639" y="469"/>
                  </a:lnTo>
                  <a:lnTo>
                    <a:pt x="641" y="469"/>
                  </a:lnTo>
                  <a:lnTo>
                    <a:pt x="641" y="470"/>
                  </a:lnTo>
                  <a:lnTo>
                    <a:pt x="642" y="470"/>
                  </a:lnTo>
                  <a:lnTo>
                    <a:pt x="642" y="469"/>
                  </a:lnTo>
                  <a:lnTo>
                    <a:pt x="643" y="469"/>
                  </a:lnTo>
                  <a:lnTo>
                    <a:pt x="643" y="470"/>
                  </a:lnTo>
                  <a:lnTo>
                    <a:pt x="644" y="470"/>
                  </a:lnTo>
                  <a:lnTo>
                    <a:pt x="646" y="470"/>
                  </a:lnTo>
                  <a:lnTo>
                    <a:pt x="646" y="469"/>
                  </a:lnTo>
                  <a:lnTo>
                    <a:pt x="647" y="469"/>
                  </a:lnTo>
                  <a:lnTo>
                    <a:pt x="647" y="469"/>
                  </a:lnTo>
                  <a:lnTo>
                    <a:pt x="648" y="469"/>
                  </a:lnTo>
                  <a:lnTo>
                    <a:pt x="650" y="469"/>
                  </a:lnTo>
                  <a:lnTo>
                    <a:pt x="651" y="469"/>
                  </a:lnTo>
                  <a:lnTo>
                    <a:pt x="652" y="469"/>
                  </a:lnTo>
                  <a:lnTo>
                    <a:pt x="653" y="469"/>
                  </a:lnTo>
                  <a:lnTo>
                    <a:pt x="655" y="469"/>
                  </a:lnTo>
                  <a:lnTo>
                    <a:pt x="656" y="469"/>
                  </a:lnTo>
                  <a:lnTo>
                    <a:pt x="656" y="470"/>
                  </a:lnTo>
                  <a:lnTo>
                    <a:pt x="657" y="470"/>
                  </a:lnTo>
                  <a:lnTo>
                    <a:pt x="659" y="470"/>
                  </a:lnTo>
                  <a:lnTo>
                    <a:pt x="660" y="470"/>
                  </a:lnTo>
                  <a:lnTo>
                    <a:pt x="661" y="470"/>
                  </a:lnTo>
                  <a:lnTo>
                    <a:pt x="661" y="472"/>
                  </a:lnTo>
                  <a:lnTo>
                    <a:pt x="661" y="473"/>
                  </a:lnTo>
                  <a:lnTo>
                    <a:pt x="661" y="474"/>
                  </a:lnTo>
                  <a:lnTo>
                    <a:pt x="662" y="474"/>
                  </a:lnTo>
                  <a:lnTo>
                    <a:pt x="662" y="475"/>
                  </a:lnTo>
                  <a:lnTo>
                    <a:pt x="662" y="477"/>
                  </a:lnTo>
                  <a:lnTo>
                    <a:pt x="662" y="478"/>
                  </a:lnTo>
                  <a:lnTo>
                    <a:pt x="662" y="478"/>
                  </a:lnTo>
                  <a:lnTo>
                    <a:pt x="662" y="479"/>
                  </a:lnTo>
                  <a:lnTo>
                    <a:pt x="662" y="481"/>
                  </a:lnTo>
                  <a:lnTo>
                    <a:pt x="661" y="481"/>
                  </a:lnTo>
                  <a:lnTo>
                    <a:pt x="661" y="482"/>
                  </a:lnTo>
                  <a:lnTo>
                    <a:pt x="661" y="483"/>
                  </a:lnTo>
                  <a:lnTo>
                    <a:pt x="661" y="484"/>
                  </a:lnTo>
                  <a:lnTo>
                    <a:pt x="661" y="486"/>
                  </a:lnTo>
                  <a:lnTo>
                    <a:pt x="660" y="486"/>
                  </a:lnTo>
                  <a:lnTo>
                    <a:pt x="659" y="486"/>
                  </a:lnTo>
                  <a:lnTo>
                    <a:pt x="659" y="487"/>
                  </a:lnTo>
                  <a:lnTo>
                    <a:pt x="659" y="488"/>
                  </a:lnTo>
                  <a:lnTo>
                    <a:pt x="659" y="490"/>
                  </a:lnTo>
                  <a:lnTo>
                    <a:pt x="657" y="490"/>
                  </a:lnTo>
                  <a:lnTo>
                    <a:pt x="657" y="491"/>
                  </a:lnTo>
                  <a:lnTo>
                    <a:pt x="657" y="492"/>
                  </a:lnTo>
                  <a:lnTo>
                    <a:pt x="657" y="493"/>
                  </a:lnTo>
                  <a:lnTo>
                    <a:pt x="656" y="493"/>
                  </a:lnTo>
                  <a:lnTo>
                    <a:pt x="656" y="495"/>
                  </a:lnTo>
                  <a:lnTo>
                    <a:pt x="657" y="495"/>
                  </a:lnTo>
                  <a:lnTo>
                    <a:pt x="657" y="496"/>
                  </a:lnTo>
                  <a:lnTo>
                    <a:pt x="656" y="496"/>
                  </a:lnTo>
                  <a:lnTo>
                    <a:pt x="656" y="497"/>
                  </a:lnTo>
                  <a:lnTo>
                    <a:pt x="655" y="497"/>
                  </a:lnTo>
                  <a:lnTo>
                    <a:pt x="655" y="499"/>
                  </a:lnTo>
                  <a:lnTo>
                    <a:pt x="653" y="499"/>
                  </a:lnTo>
                  <a:lnTo>
                    <a:pt x="653" y="497"/>
                  </a:lnTo>
                  <a:lnTo>
                    <a:pt x="652" y="497"/>
                  </a:lnTo>
                  <a:lnTo>
                    <a:pt x="652" y="499"/>
                  </a:lnTo>
                  <a:lnTo>
                    <a:pt x="652" y="500"/>
                  </a:lnTo>
                  <a:lnTo>
                    <a:pt x="652" y="501"/>
                  </a:lnTo>
                  <a:lnTo>
                    <a:pt x="652" y="502"/>
                  </a:lnTo>
                  <a:lnTo>
                    <a:pt x="652" y="504"/>
                  </a:lnTo>
                  <a:lnTo>
                    <a:pt x="652" y="505"/>
                  </a:lnTo>
                  <a:lnTo>
                    <a:pt x="651" y="505"/>
                  </a:lnTo>
                  <a:lnTo>
                    <a:pt x="651" y="506"/>
                  </a:lnTo>
                  <a:lnTo>
                    <a:pt x="651" y="508"/>
                  </a:lnTo>
                  <a:lnTo>
                    <a:pt x="650" y="508"/>
                  </a:lnTo>
                  <a:lnTo>
                    <a:pt x="648" y="508"/>
                  </a:lnTo>
                  <a:lnTo>
                    <a:pt x="648" y="509"/>
                  </a:lnTo>
                  <a:lnTo>
                    <a:pt x="647" y="509"/>
                  </a:lnTo>
                  <a:lnTo>
                    <a:pt x="647" y="509"/>
                  </a:lnTo>
                  <a:lnTo>
                    <a:pt x="647" y="509"/>
                  </a:lnTo>
                  <a:lnTo>
                    <a:pt x="647" y="510"/>
                  </a:lnTo>
                  <a:lnTo>
                    <a:pt x="647" y="511"/>
                  </a:lnTo>
                  <a:lnTo>
                    <a:pt x="646" y="511"/>
                  </a:lnTo>
                  <a:lnTo>
                    <a:pt x="646" y="513"/>
                  </a:lnTo>
                  <a:lnTo>
                    <a:pt x="646" y="514"/>
                  </a:lnTo>
                  <a:lnTo>
                    <a:pt x="646" y="515"/>
                  </a:lnTo>
                  <a:lnTo>
                    <a:pt x="647" y="515"/>
                  </a:lnTo>
                  <a:lnTo>
                    <a:pt x="647" y="517"/>
                  </a:lnTo>
                  <a:lnTo>
                    <a:pt x="646" y="517"/>
                  </a:lnTo>
                  <a:lnTo>
                    <a:pt x="646" y="518"/>
                  </a:lnTo>
                  <a:lnTo>
                    <a:pt x="644" y="518"/>
                  </a:lnTo>
                  <a:lnTo>
                    <a:pt x="644" y="519"/>
                  </a:lnTo>
                  <a:lnTo>
                    <a:pt x="644" y="520"/>
                  </a:lnTo>
                  <a:lnTo>
                    <a:pt x="643" y="520"/>
                  </a:lnTo>
                  <a:lnTo>
                    <a:pt x="643" y="522"/>
                  </a:lnTo>
                  <a:lnTo>
                    <a:pt x="643" y="523"/>
                  </a:lnTo>
                  <a:lnTo>
                    <a:pt x="642" y="523"/>
                  </a:lnTo>
                  <a:lnTo>
                    <a:pt x="642" y="524"/>
                  </a:lnTo>
                  <a:lnTo>
                    <a:pt x="643" y="524"/>
                  </a:lnTo>
                  <a:lnTo>
                    <a:pt x="643" y="526"/>
                  </a:lnTo>
                  <a:lnTo>
                    <a:pt x="643" y="527"/>
                  </a:lnTo>
                  <a:lnTo>
                    <a:pt x="642" y="527"/>
                  </a:lnTo>
                  <a:lnTo>
                    <a:pt x="642" y="528"/>
                  </a:lnTo>
                  <a:lnTo>
                    <a:pt x="641" y="528"/>
                  </a:lnTo>
                  <a:lnTo>
                    <a:pt x="641" y="529"/>
                  </a:lnTo>
                  <a:lnTo>
                    <a:pt x="639" y="529"/>
                  </a:lnTo>
                  <a:lnTo>
                    <a:pt x="639" y="528"/>
                  </a:lnTo>
                  <a:lnTo>
                    <a:pt x="638" y="528"/>
                  </a:lnTo>
                  <a:lnTo>
                    <a:pt x="638" y="529"/>
                  </a:lnTo>
                  <a:lnTo>
                    <a:pt x="637" y="529"/>
                  </a:lnTo>
                  <a:lnTo>
                    <a:pt x="637" y="531"/>
                  </a:lnTo>
                  <a:lnTo>
                    <a:pt x="637" y="532"/>
                  </a:lnTo>
                  <a:lnTo>
                    <a:pt x="635" y="532"/>
                  </a:lnTo>
                  <a:lnTo>
                    <a:pt x="634" y="532"/>
                  </a:lnTo>
                  <a:lnTo>
                    <a:pt x="633" y="532"/>
                  </a:lnTo>
                  <a:lnTo>
                    <a:pt x="632" y="532"/>
                  </a:lnTo>
                  <a:lnTo>
                    <a:pt x="632" y="533"/>
                  </a:lnTo>
                  <a:lnTo>
                    <a:pt x="633" y="533"/>
                  </a:lnTo>
                  <a:lnTo>
                    <a:pt x="633" y="535"/>
                  </a:lnTo>
                  <a:lnTo>
                    <a:pt x="632" y="535"/>
                  </a:lnTo>
                  <a:lnTo>
                    <a:pt x="630" y="535"/>
                  </a:lnTo>
                  <a:lnTo>
                    <a:pt x="630" y="536"/>
                  </a:lnTo>
                  <a:lnTo>
                    <a:pt x="629" y="536"/>
                  </a:lnTo>
                  <a:lnTo>
                    <a:pt x="629" y="537"/>
                  </a:lnTo>
                  <a:lnTo>
                    <a:pt x="628" y="537"/>
                  </a:lnTo>
                  <a:lnTo>
                    <a:pt x="628" y="539"/>
                  </a:lnTo>
                  <a:lnTo>
                    <a:pt x="626" y="539"/>
                  </a:lnTo>
                  <a:lnTo>
                    <a:pt x="625" y="539"/>
                  </a:lnTo>
                  <a:lnTo>
                    <a:pt x="624" y="539"/>
                  </a:lnTo>
                  <a:lnTo>
                    <a:pt x="623" y="539"/>
                  </a:lnTo>
                  <a:lnTo>
                    <a:pt x="621" y="539"/>
                  </a:lnTo>
                  <a:lnTo>
                    <a:pt x="620" y="539"/>
                  </a:lnTo>
                  <a:lnTo>
                    <a:pt x="619" y="539"/>
                  </a:lnTo>
                  <a:lnTo>
                    <a:pt x="619" y="537"/>
                  </a:lnTo>
                  <a:lnTo>
                    <a:pt x="619" y="536"/>
                  </a:lnTo>
                  <a:lnTo>
                    <a:pt x="617" y="536"/>
                  </a:lnTo>
                  <a:lnTo>
                    <a:pt x="616" y="536"/>
                  </a:lnTo>
                  <a:lnTo>
                    <a:pt x="616" y="535"/>
                  </a:lnTo>
                  <a:lnTo>
                    <a:pt x="616" y="535"/>
                  </a:lnTo>
                  <a:lnTo>
                    <a:pt x="616" y="536"/>
                  </a:lnTo>
                  <a:lnTo>
                    <a:pt x="616" y="536"/>
                  </a:lnTo>
                  <a:lnTo>
                    <a:pt x="616" y="537"/>
                  </a:lnTo>
                  <a:lnTo>
                    <a:pt x="617" y="537"/>
                  </a:lnTo>
                  <a:lnTo>
                    <a:pt x="617" y="539"/>
                  </a:lnTo>
                  <a:lnTo>
                    <a:pt x="617" y="540"/>
                  </a:lnTo>
                  <a:lnTo>
                    <a:pt x="617" y="540"/>
                  </a:lnTo>
                  <a:lnTo>
                    <a:pt x="616" y="540"/>
                  </a:lnTo>
                  <a:lnTo>
                    <a:pt x="616" y="540"/>
                  </a:lnTo>
                  <a:lnTo>
                    <a:pt x="616" y="540"/>
                  </a:lnTo>
                  <a:lnTo>
                    <a:pt x="616" y="540"/>
                  </a:lnTo>
                  <a:lnTo>
                    <a:pt x="615" y="540"/>
                  </a:lnTo>
                  <a:lnTo>
                    <a:pt x="613" y="540"/>
                  </a:lnTo>
                  <a:lnTo>
                    <a:pt x="612" y="540"/>
                  </a:lnTo>
                  <a:lnTo>
                    <a:pt x="612" y="540"/>
                  </a:lnTo>
                  <a:lnTo>
                    <a:pt x="613" y="540"/>
                  </a:lnTo>
                  <a:lnTo>
                    <a:pt x="615" y="540"/>
                  </a:lnTo>
                  <a:lnTo>
                    <a:pt x="615" y="539"/>
                  </a:lnTo>
                  <a:lnTo>
                    <a:pt x="613" y="539"/>
                  </a:lnTo>
                  <a:lnTo>
                    <a:pt x="613" y="537"/>
                  </a:lnTo>
                  <a:lnTo>
                    <a:pt x="612" y="537"/>
                  </a:lnTo>
                  <a:lnTo>
                    <a:pt x="612" y="536"/>
                  </a:lnTo>
                  <a:lnTo>
                    <a:pt x="611" y="536"/>
                  </a:lnTo>
                  <a:lnTo>
                    <a:pt x="611" y="537"/>
                  </a:lnTo>
                  <a:lnTo>
                    <a:pt x="610" y="537"/>
                  </a:lnTo>
                  <a:lnTo>
                    <a:pt x="608" y="537"/>
                  </a:lnTo>
                  <a:lnTo>
                    <a:pt x="608" y="539"/>
                  </a:lnTo>
                  <a:lnTo>
                    <a:pt x="607" y="539"/>
                  </a:lnTo>
                  <a:lnTo>
                    <a:pt x="607" y="537"/>
                  </a:lnTo>
                  <a:lnTo>
                    <a:pt x="606" y="537"/>
                  </a:lnTo>
                  <a:lnTo>
                    <a:pt x="606" y="536"/>
                  </a:lnTo>
                  <a:lnTo>
                    <a:pt x="604" y="536"/>
                  </a:lnTo>
                  <a:lnTo>
                    <a:pt x="604" y="537"/>
                  </a:lnTo>
                  <a:lnTo>
                    <a:pt x="603" y="537"/>
                  </a:lnTo>
                  <a:lnTo>
                    <a:pt x="603" y="536"/>
                  </a:lnTo>
                  <a:lnTo>
                    <a:pt x="603" y="535"/>
                  </a:lnTo>
                  <a:lnTo>
                    <a:pt x="602" y="535"/>
                  </a:lnTo>
                  <a:lnTo>
                    <a:pt x="602" y="536"/>
                  </a:lnTo>
                  <a:lnTo>
                    <a:pt x="601" y="536"/>
                  </a:lnTo>
                  <a:lnTo>
                    <a:pt x="601" y="535"/>
                  </a:lnTo>
                  <a:lnTo>
                    <a:pt x="601" y="533"/>
                  </a:lnTo>
                  <a:lnTo>
                    <a:pt x="602" y="533"/>
                  </a:lnTo>
                  <a:lnTo>
                    <a:pt x="602" y="532"/>
                  </a:lnTo>
                  <a:lnTo>
                    <a:pt x="602" y="531"/>
                  </a:lnTo>
                  <a:lnTo>
                    <a:pt x="603" y="531"/>
                  </a:lnTo>
                  <a:lnTo>
                    <a:pt x="603" y="529"/>
                  </a:lnTo>
                  <a:lnTo>
                    <a:pt x="603" y="528"/>
                  </a:lnTo>
                  <a:lnTo>
                    <a:pt x="603" y="527"/>
                  </a:lnTo>
                  <a:lnTo>
                    <a:pt x="602" y="527"/>
                  </a:lnTo>
                  <a:lnTo>
                    <a:pt x="602" y="528"/>
                  </a:lnTo>
                  <a:lnTo>
                    <a:pt x="602" y="529"/>
                  </a:lnTo>
                  <a:lnTo>
                    <a:pt x="602" y="531"/>
                  </a:lnTo>
                  <a:lnTo>
                    <a:pt x="601" y="531"/>
                  </a:lnTo>
                  <a:lnTo>
                    <a:pt x="599" y="531"/>
                  </a:lnTo>
                  <a:lnTo>
                    <a:pt x="598" y="531"/>
                  </a:lnTo>
                  <a:lnTo>
                    <a:pt x="597" y="531"/>
                  </a:lnTo>
                  <a:lnTo>
                    <a:pt x="597" y="532"/>
                  </a:lnTo>
                  <a:lnTo>
                    <a:pt x="598" y="532"/>
                  </a:lnTo>
                  <a:lnTo>
                    <a:pt x="598" y="533"/>
                  </a:lnTo>
                  <a:lnTo>
                    <a:pt x="599" y="533"/>
                  </a:lnTo>
                  <a:lnTo>
                    <a:pt x="599" y="535"/>
                  </a:lnTo>
                  <a:lnTo>
                    <a:pt x="599" y="536"/>
                  </a:lnTo>
                  <a:lnTo>
                    <a:pt x="601" y="536"/>
                  </a:lnTo>
                  <a:lnTo>
                    <a:pt x="601" y="537"/>
                  </a:lnTo>
                  <a:lnTo>
                    <a:pt x="601" y="539"/>
                  </a:lnTo>
                  <a:lnTo>
                    <a:pt x="601" y="540"/>
                  </a:lnTo>
                  <a:lnTo>
                    <a:pt x="602" y="540"/>
                  </a:lnTo>
                  <a:lnTo>
                    <a:pt x="602" y="540"/>
                  </a:lnTo>
                  <a:lnTo>
                    <a:pt x="602" y="541"/>
                  </a:lnTo>
                  <a:lnTo>
                    <a:pt x="602" y="542"/>
                  </a:lnTo>
                  <a:lnTo>
                    <a:pt x="601" y="542"/>
                  </a:lnTo>
                  <a:lnTo>
                    <a:pt x="601" y="541"/>
                  </a:lnTo>
                  <a:lnTo>
                    <a:pt x="599" y="541"/>
                  </a:lnTo>
                  <a:lnTo>
                    <a:pt x="599" y="542"/>
                  </a:lnTo>
                  <a:lnTo>
                    <a:pt x="598" y="542"/>
                  </a:lnTo>
                  <a:lnTo>
                    <a:pt x="598" y="544"/>
                  </a:lnTo>
                  <a:lnTo>
                    <a:pt x="598" y="545"/>
                  </a:lnTo>
                  <a:lnTo>
                    <a:pt x="597" y="545"/>
                  </a:lnTo>
                  <a:lnTo>
                    <a:pt x="597" y="544"/>
                  </a:lnTo>
                  <a:lnTo>
                    <a:pt x="597" y="542"/>
                  </a:lnTo>
                  <a:lnTo>
                    <a:pt x="595" y="542"/>
                  </a:lnTo>
                  <a:lnTo>
                    <a:pt x="595" y="541"/>
                  </a:lnTo>
                  <a:lnTo>
                    <a:pt x="594" y="541"/>
                  </a:lnTo>
                  <a:lnTo>
                    <a:pt x="594" y="540"/>
                  </a:lnTo>
                  <a:lnTo>
                    <a:pt x="594" y="540"/>
                  </a:lnTo>
                  <a:lnTo>
                    <a:pt x="593" y="540"/>
                  </a:lnTo>
                  <a:lnTo>
                    <a:pt x="593" y="540"/>
                  </a:lnTo>
                  <a:lnTo>
                    <a:pt x="593" y="541"/>
                  </a:lnTo>
                  <a:lnTo>
                    <a:pt x="594" y="541"/>
                  </a:lnTo>
                  <a:lnTo>
                    <a:pt x="594" y="542"/>
                  </a:lnTo>
                  <a:lnTo>
                    <a:pt x="595" y="542"/>
                  </a:lnTo>
                  <a:lnTo>
                    <a:pt x="595" y="544"/>
                  </a:lnTo>
                  <a:lnTo>
                    <a:pt x="595" y="545"/>
                  </a:lnTo>
                  <a:lnTo>
                    <a:pt x="597" y="545"/>
                  </a:lnTo>
                  <a:lnTo>
                    <a:pt x="597" y="546"/>
                  </a:lnTo>
                  <a:lnTo>
                    <a:pt x="598" y="546"/>
                  </a:lnTo>
                  <a:lnTo>
                    <a:pt x="598" y="548"/>
                  </a:lnTo>
                  <a:lnTo>
                    <a:pt x="598" y="549"/>
                  </a:lnTo>
                  <a:lnTo>
                    <a:pt x="598" y="550"/>
                  </a:lnTo>
                  <a:lnTo>
                    <a:pt x="597" y="550"/>
                  </a:lnTo>
                  <a:lnTo>
                    <a:pt x="595" y="550"/>
                  </a:lnTo>
                  <a:lnTo>
                    <a:pt x="595" y="551"/>
                  </a:lnTo>
                  <a:lnTo>
                    <a:pt x="597" y="551"/>
                  </a:lnTo>
                  <a:lnTo>
                    <a:pt x="597" y="553"/>
                  </a:lnTo>
                  <a:lnTo>
                    <a:pt x="595" y="553"/>
                  </a:lnTo>
                  <a:lnTo>
                    <a:pt x="595" y="554"/>
                  </a:lnTo>
                  <a:lnTo>
                    <a:pt x="595" y="555"/>
                  </a:lnTo>
                  <a:lnTo>
                    <a:pt x="594" y="555"/>
                  </a:lnTo>
                  <a:lnTo>
                    <a:pt x="594" y="557"/>
                  </a:lnTo>
                  <a:lnTo>
                    <a:pt x="593" y="557"/>
                  </a:lnTo>
                  <a:lnTo>
                    <a:pt x="593" y="558"/>
                  </a:lnTo>
                  <a:lnTo>
                    <a:pt x="594" y="558"/>
                  </a:lnTo>
                  <a:lnTo>
                    <a:pt x="594" y="559"/>
                  </a:lnTo>
                  <a:lnTo>
                    <a:pt x="593" y="559"/>
                  </a:lnTo>
                  <a:lnTo>
                    <a:pt x="592" y="559"/>
                  </a:lnTo>
                  <a:lnTo>
                    <a:pt x="592" y="560"/>
                  </a:lnTo>
                  <a:lnTo>
                    <a:pt x="590" y="560"/>
                  </a:lnTo>
                  <a:lnTo>
                    <a:pt x="590" y="559"/>
                  </a:lnTo>
                  <a:lnTo>
                    <a:pt x="589" y="559"/>
                  </a:lnTo>
                  <a:lnTo>
                    <a:pt x="588" y="559"/>
                  </a:lnTo>
                  <a:lnTo>
                    <a:pt x="588" y="560"/>
                  </a:lnTo>
                  <a:lnTo>
                    <a:pt x="586" y="560"/>
                  </a:lnTo>
                  <a:lnTo>
                    <a:pt x="586" y="559"/>
                  </a:lnTo>
                  <a:lnTo>
                    <a:pt x="586" y="558"/>
                  </a:lnTo>
                  <a:lnTo>
                    <a:pt x="588" y="558"/>
                  </a:lnTo>
                  <a:lnTo>
                    <a:pt x="588" y="557"/>
                  </a:lnTo>
                  <a:lnTo>
                    <a:pt x="586" y="557"/>
                  </a:lnTo>
                  <a:lnTo>
                    <a:pt x="586" y="558"/>
                  </a:lnTo>
                  <a:lnTo>
                    <a:pt x="585" y="558"/>
                  </a:lnTo>
                  <a:lnTo>
                    <a:pt x="585" y="558"/>
                  </a:lnTo>
                  <a:lnTo>
                    <a:pt x="585" y="559"/>
                  </a:lnTo>
                  <a:lnTo>
                    <a:pt x="585" y="559"/>
                  </a:lnTo>
                  <a:lnTo>
                    <a:pt x="585" y="560"/>
                  </a:lnTo>
                  <a:lnTo>
                    <a:pt x="585" y="560"/>
                  </a:lnTo>
                  <a:lnTo>
                    <a:pt x="584" y="560"/>
                  </a:lnTo>
                  <a:lnTo>
                    <a:pt x="583" y="560"/>
                  </a:lnTo>
                  <a:lnTo>
                    <a:pt x="583" y="562"/>
                  </a:lnTo>
                  <a:lnTo>
                    <a:pt x="581" y="562"/>
                  </a:lnTo>
                  <a:lnTo>
                    <a:pt x="580" y="562"/>
                  </a:lnTo>
                  <a:lnTo>
                    <a:pt x="580" y="563"/>
                  </a:lnTo>
                  <a:lnTo>
                    <a:pt x="579" y="563"/>
                  </a:lnTo>
                  <a:lnTo>
                    <a:pt x="579" y="562"/>
                  </a:lnTo>
                  <a:lnTo>
                    <a:pt x="577" y="562"/>
                  </a:lnTo>
                  <a:lnTo>
                    <a:pt x="577" y="563"/>
                  </a:lnTo>
                  <a:lnTo>
                    <a:pt x="579" y="563"/>
                  </a:lnTo>
                  <a:lnTo>
                    <a:pt x="579" y="564"/>
                  </a:lnTo>
                  <a:lnTo>
                    <a:pt x="577" y="564"/>
                  </a:lnTo>
                  <a:lnTo>
                    <a:pt x="576" y="564"/>
                  </a:lnTo>
                  <a:lnTo>
                    <a:pt x="576" y="563"/>
                  </a:lnTo>
                  <a:lnTo>
                    <a:pt x="576" y="562"/>
                  </a:lnTo>
                  <a:lnTo>
                    <a:pt x="575" y="562"/>
                  </a:lnTo>
                  <a:lnTo>
                    <a:pt x="575" y="560"/>
                  </a:lnTo>
                  <a:lnTo>
                    <a:pt x="574" y="560"/>
                  </a:lnTo>
                  <a:lnTo>
                    <a:pt x="572" y="560"/>
                  </a:lnTo>
                  <a:lnTo>
                    <a:pt x="572" y="559"/>
                  </a:lnTo>
                  <a:lnTo>
                    <a:pt x="571" y="559"/>
                  </a:lnTo>
                  <a:lnTo>
                    <a:pt x="570" y="559"/>
                  </a:lnTo>
                  <a:lnTo>
                    <a:pt x="568" y="559"/>
                  </a:lnTo>
                  <a:lnTo>
                    <a:pt x="568" y="558"/>
                  </a:lnTo>
                  <a:lnTo>
                    <a:pt x="567" y="558"/>
                  </a:lnTo>
                  <a:lnTo>
                    <a:pt x="567" y="559"/>
                  </a:lnTo>
                  <a:lnTo>
                    <a:pt x="566" y="559"/>
                  </a:lnTo>
                  <a:lnTo>
                    <a:pt x="566" y="558"/>
                  </a:lnTo>
                  <a:lnTo>
                    <a:pt x="565" y="558"/>
                  </a:lnTo>
                  <a:lnTo>
                    <a:pt x="565" y="557"/>
                  </a:lnTo>
                  <a:lnTo>
                    <a:pt x="565" y="555"/>
                  </a:lnTo>
                  <a:lnTo>
                    <a:pt x="563" y="555"/>
                  </a:lnTo>
                  <a:lnTo>
                    <a:pt x="563" y="554"/>
                  </a:lnTo>
                  <a:lnTo>
                    <a:pt x="562" y="554"/>
                  </a:lnTo>
                  <a:lnTo>
                    <a:pt x="562" y="553"/>
                  </a:lnTo>
                  <a:lnTo>
                    <a:pt x="561" y="553"/>
                  </a:lnTo>
                  <a:lnTo>
                    <a:pt x="561" y="554"/>
                  </a:lnTo>
                  <a:lnTo>
                    <a:pt x="561" y="555"/>
                  </a:lnTo>
                  <a:lnTo>
                    <a:pt x="559" y="555"/>
                  </a:lnTo>
                  <a:lnTo>
                    <a:pt x="559" y="554"/>
                  </a:lnTo>
                  <a:lnTo>
                    <a:pt x="558" y="554"/>
                  </a:lnTo>
                  <a:lnTo>
                    <a:pt x="558" y="553"/>
                  </a:lnTo>
                  <a:lnTo>
                    <a:pt x="558" y="551"/>
                  </a:lnTo>
                  <a:lnTo>
                    <a:pt x="557" y="551"/>
                  </a:lnTo>
                  <a:lnTo>
                    <a:pt x="557" y="553"/>
                  </a:lnTo>
                  <a:lnTo>
                    <a:pt x="556" y="553"/>
                  </a:lnTo>
                  <a:lnTo>
                    <a:pt x="554" y="553"/>
                  </a:lnTo>
                  <a:lnTo>
                    <a:pt x="554" y="553"/>
                  </a:lnTo>
                  <a:lnTo>
                    <a:pt x="553" y="553"/>
                  </a:lnTo>
                  <a:lnTo>
                    <a:pt x="552" y="553"/>
                  </a:lnTo>
                  <a:lnTo>
                    <a:pt x="552" y="551"/>
                  </a:lnTo>
                  <a:lnTo>
                    <a:pt x="550" y="551"/>
                  </a:lnTo>
                  <a:lnTo>
                    <a:pt x="550" y="553"/>
                  </a:lnTo>
                  <a:lnTo>
                    <a:pt x="549" y="553"/>
                  </a:lnTo>
                  <a:lnTo>
                    <a:pt x="548" y="553"/>
                  </a:lnTo>
                  <a:lnTo>
                    <a:pt x="547" y="553"/>
                  </a:lnTo>
                  <a:lnTo>
                    <a:pt x="547" y="551"/>
                  </a:lnTo>
                  <a:lnTo>
                    <a:pt x="545" y="551"/>
                  </a:lnTo>
                  <a:lnTo>
                    <a:pt x="544" y="551"/>
                  </a:lnTo>
                  <a:lnTo>
                    <a:pt x="543" y="551"/>
                  </a:lnTo>
                  <a:lnTo>
                    <a:pt x="543" y="550"/>
                  </a:lnTo>
                  <a:lnTo>
                    <a:pt x="541" y="550"/>
                  </a:lnTo>
                  <a:lnTo>
                    <a:pt x="541" y="549"/>
                  </a:lnTo>
                  <a:lnTo>
                    <a:pt x="540" y="549"/>
                  </a:lnTo>
                  <a:lnTo>
                    <a:pt x="540" y="548"/>
                  </a:lnTo>
                  <a:lnTo>
                    <a:pt x="539" y="548"/>
                  </a:lnTo>
                  <a:lnTo>
                    <a:pt x="539" y="549"/>
                  </a:lnTo>
                  <a:lnTo>
                    <a:pt x="540" y="549"/>
                  </a:lnTo>
                  <a:lnTo>
                    <a:pt x="540" y="550"/>
                  </a:lnTo>
                  <a:lnTo>
                    <a:pt x="541" y="550"/>
                  </a:lnTo>
                  <a:lnTo>
                    <a:pt x="541" y="551"/>
                  </a:lnTo>
                  <a:lnTo>
                    <a:pt x="541" y="553"/>
                  </a:lnTo>
                  <a:lnTo>
                    <a:pt x="543" y="553"/>
                  </a:lnTo>
                  <a:lnTo>
                    <a:pt x="544" y="553"/>
                  </a:lnTo>
                  <a:lnTo>
                    <a:pt x="545" y="553"/>
                  </a:lnTo>
                  <a:lnTo>
                    <a:pt x="547" y="553"/>
                  </a:lnTo>
                  <a:lnTo>
                    <a:pt x="547" y="554"/>
                  </a:lnTo>
                  <a:lnTo>
                    <a:pt x="548" y="554"/>
                  </a:lnTo>
                  <a:lnTo>
                    <a:pt x="548" y="555"/>
                  </a:lnTo>
                  <a:lnTo>
                    <a:pt x="549" y="555"/>
                  </a:lnTo>
                  <a:lnTo>
                    <a:pt x="549" y="557"/>
                  </a:lnTo>
                  <a:lnTo>
                    <a:pt x="548" y="557"/>
                  </a:lnTo>
                  <a:lnTo>
                    <a:pt x="547" y="557"/>
                  </a:lnTo>
                  <a:lnTo>
                    <a:pt x="547" y="558"/>
                  </a:lnTo>
                  <a:lnTo>
                    <a:pt x="548" y="558"/>
                  </a:lnTo>
                  <a:lnTo>
                    <a:pt x="549" y="558"/>
                  </a:lnTo>
                  <a:lnTo>
                    <a:pt x="549" y="559"/>
                  </a:lnTo>
                  <a:lnTo>
                    <a:pt x="550" y="559"/>
                  </a:lnTo>
                  <a:lnTo>
                    <a:pt x="550" y="558"/>
                  </a:lnTo>
                  <a:lnTo>
                    <a:pt x="550" y="557"/>
                  </a:lnTo>
                  <a:lnTo>
                    <a:pt x="552" y="557"/>
                  </a:lnTo>
                  <a:lnTo>
                    <a:pt x="553" y="557"/>
                  </a:lnTo>
                  <a:lnTo>
                    <a:pt x="553" y="555"/>
                  </a:lnTo>
                  <a:lnTo>
                    <a:pt x="554" y="555"/>
                  </a:lnTo>
                  <a:lnTo>
                    <a:pt x="554" y="555"/>
                  </a:lnTo>
                  <a:lnTo>
                    <a:pt x="554" y="554"/>
                  </a:lnTo>
                  <a:lnTo>
                    <a:pt x="556" y="554"/>
                  </a:lnTo>
                  <a:lnTo>
                    <a:pt x="557" y="554"/>
                  </a:lnTo>
                  <a:lnTo>
                    <a:pt x="557" y="555"/>
                  </a:lnTo>
                  <a:lnTo>
                    <a:pt x="558" y="555"/>
                  </a:lnTo>
                  <a:lnTo>
                    <a:pt x="558" y="557"/>
                  </a:lnTo>
                  <a:lnTo>
                    <a:pt x="559" y="557"/>
                  </a:lnTo>
                  <a:lnTo>
                    <a:pt x="559" y="558"/>
                  </a:lnTo>
                  <a:lnTo>
                    <a:pt x="561" y="558"/>
                  </a:lnTo>
                  <a:lnTo>
                    <a:pt x="561" y="559"/>
                  </a:lnTo>
                  <a:lnTo>
                    <a:pt x="561" y="560"/>
                  </a:lnTo>
                  <a:lnTo>
                    <a:pt x="559" y="560"/>
                  </a:lnTo>
                  <a:lnTo>
                    <a:pt x="559" y="562"/>
                  </a:lnTo>
                  <a:lnTo>
                    <a:pt x="561" y="562"/>
                  </a:lnTo>
                  <a:lnTo>
                    <a:pt x="562" y="562"/>
                  </a:lnTo>
                  <a:lnTo>
                    <a:pt x="562" y="563"/>
                  </a:lnTo>
                  <a:lnTo>
                    <a:pt x="562" y="564"/>
                  </a:lnTo>
                  <a:lnTo>
                    <a:pt x="563" y="564"/>
                  </a:lnTo>
                  <a:lnTo>
                    <a:pt x="565" y="564"/>
                  </a:lnTo>
                  <a:lnTo>
                    <a:pt x="566" y="566"/>
                  </a:lnTo>
                  <a:lnTo>
                    <a:pt x="566" y="567"/>
                  </a:lnTo>
                  <a:lnTo>
                    <a:pt x="567" y="567"/>
                  </a:lnTo>
                  <a:lnTo>
                    <a:pt x="567" y="566"/>
                  </a:lnTo>
                  <a:lnTo>
                    <a:pt x="568" y="566"/>
                  </a:lnTo>
                  <a:lnTo>
                    <a:pt x="568" y="567"/>
                  </a:lnTo>
                  <a:lnTo>
                    <a:pt x="570" y="567"/>
                  </a:lnTo>
                  <a:lnTo>
                    <a:pt x="571" y="567"/>
                  </a:lnTo>
                  <a:lnTo>
                    <a:pt x="572" y="567"/>
                  </a:lnTo>
                  <a:lnTo>
                    <a:pt x="572" y="568"/>
                  </a:lnTo>
                  <a:lnTo>
                    <a:pt x="574" y="568"/>
                  </a:lnTo>
                  <a:lnTo>
                    <a:pt x="575" y="568"/>
                  </a:lnTo>
                  <a:lnTo>
                    <a:pt x="576" y="568"/>
                  </a:lnTo>
                  <a:lnTo>
                    <a:pt x="576" y="569"/>
                  </a:lnTo>
                  <a:lnTo>
                    <a:pt x="577" y="569"/>
                  </a:lnTo>
                  <a:lnTo>
                    <a:pt x="579" y="569"/>
                  </a:lnTo>
                  <a:lnTo>
                    <a:pt x="579" y="571"/>
                  </a:lnTo>
                  <a:lnTo>
                    <a:pt x="579" y="571"/>
                  </a:lnTo>
                  <a:lnTo>
                    <a:pt x="579" y="572"/>
                  </a:lnTo>
                  <a:lnTo>
                    <a:pt x="580" y="572"/>
                  </a:lnTo>
                  <a:lnTo>
                    <a:pt x="581" y="572"/>
                  </a:lnTo>
                  <a:lnTo>
                    <a:pt x="583" y="572"/>
                  </a:lnTo>
                  <a:lnTo>
                    <a:pt x="583" y="573"/>
                  </a:lnTo>
                  <a:lnTo>
                    <a:pt x="583" y="575"/>
                  </a:lnTo>
                  <a:lnTo>
                    <a:pt x="581" y="575"/>
                  </a:lnTo>
                  <a:lnTo>
                    <a:pt x="581" y="576"/>
                  </a:lnTo>
                  <a:lnTo>
                    <a:pt x="581" y="577"/>
                  </a:lnTo>
                  <a:lnTo>
                    <a:pt x="581" y="578"/>
                  </a:lnTo>
                  <a:lnTo>
                    <a:pt x="583" y="578"/>
                  </a:lnTo>
                  <a:lnTo>
                    <a:pt x="583" y="580"/>
                  </a:lnTo>
                  <a:lnTo>
                    <a:pt x="583" y="581"/>
                  </a:lnTo>
                  <a:lnTo>
                    <a:pt x="583" y="582"/>
                  </a:lnTo>
                  <a:lnTo>
                    <a:pt x="584" y="582"/>
                  </a:lnTo>
                  <a:lnTo>
                    <a:pt x="584" y="584"/>
                  </a:lnTo>
                  <a:lnTo>
                    <a:pt x="583" y="584"/>
                  </a:lnTo>
                  <a:lnTo>
                    <a:pt x="583" y="585"/>
                  </a:lnTo>
                  <a:lnTo>
                    <a:pt x="584" y="585"/>
                  </a:lnTo>
                  <a:lnTo>
                    <a:pt x="584" y="586"/>
                  </a:lnTo>
                  <a:lnTo>
                    <a:pt x="584" y="587"/>
                  </a:lnTo>
                  <a:lnTo>
                    <a:pt x="584" y="589"/>
                  </a:lnTo>
                  <a:lnTo>
                    <a:pt x="584" y="590"/>
                  </a:lnTo>
                  <a:lnTo>
                    <a:pt x="583" y="590"/>
                  </a:lnTo>
                  <a:lnTo>
                    <a:pt x="583" y="591"/>
                  </a:lnTo>
                  <a:lnTo>
                    <a:pt x="583" y="593"/>
                  </a:lnTo>
                  <a:lnTo>
                    <a:pt x="581" y="591"/>
                  </a:lnTo>
                  <a:lnTo>
                    <a:pt x="581" y="593"/>
                  </a:lnTo>
                  <a:lnTo>
                    <a:pt x="583" y="593"/>
                  </a:lnTo>
                  <a:lnTo>
                    <a:pt x="583" y="594"/>
                  </a:lnTo>
                  <a:lnTo>
                    <a:pt x="581" y="594"/>
                  </a:lnTo>
                  <a:lnTo>
                    <a:pt x="581" y="595"/>
                  </a:lnTo>
                  <a:lnTo>
                    <a:pt x="581" y="596"/>
                  </a:lnTo>
                  <a:lnTo>
                    <a:pt x="580" y="596"/>
                  </a:lnTo>
                  <a:lnTo>
                    <a:pt x="579" y="596"/>
                  </a:lnTo>
                  <a:lnTo>
                    <a:pt x="579" y="595"/>
                  </a:lnTo>
                  <a:lnTo>
                    <a:pt x="577" y="595"/>
                  </a:lnTo>
                  <a:lnTo>
                    <a:pt x="577" y="596"/>
                  </a:lnTo>
                  <a:lnTo>
                    <a:pt x="576" y="596"/>
                  </a:lnTo>
                  <a:lnTo>
                    <a:pt x="576" y="595"/>
                  </a:lnTo>
                  <a:lnTo>
                    <a:pt x="575" y="595"/>
                  </a:lnTo>
                  <a:lnTo>
                    <a:pt x="575" y="596"/>
                  </a:lnTo>
                  <a:lnTo>
                    <a:pt x="574" y="596"/>
                  </a:lnTo>
                  <a:lnTo>
                    <a:pt x="574" y="598"/>
                  </a:lnTo>
                  <a:lnTo>
                    <a:pt x="572" y="598"/>
                  </a:lnTo>
                  <a:lnTo>
                    <a:pt x="571" y="598"/>
                  </a:lnTo>
                  <a:lnTo>
                    <a:pt x="571" y="599"/>
                  </a:lnTo>
                  <a:lnTo>
                    <a:pt x="571" y="600"/>
                  </a:lnTo>
                  <a:lnTo>
                    <a:pt x="570" y="600"/>
                  </a:lnTo>
                  <a:lnTo>
                    <a:pt x="570" y="602"/>
                  </a:lnTo>
                  <a:lnTo>
                    <a:pt x="568" y="602"/>
                  </a:lnTo>
                  <a:lnTo>
                    <a:pt x="567" y="602"/>
                  </a:lnTo>
                  <a:lnTo>
                    <a:pt x="567" y="602"/>
                  </a:lnTo>
                  <a:lnTo>
                    <a:pt x="566" y="602"/>
                  </a:lnTo>
                  <a:lnTo>
                    <a:pt x="566" y="603"/>
                  </a:lnTo>
                  <a:lnTo>
                    <a:pt x="565" y="603"/>
                  </a:lnTo>
                  <a:lnTo>
                    <a:pt x="565" y="602"/>
                  </a:lnTo>
                  <a:lnTo>
                    <a:pt x="563" y="602"/>
                  </a:lnTo>
                  <a:lnTo>
                    <a:pt x="562" y="602"/>
                  </a:lnTo>
                  <a:lnTo>
                    <a:pt x="562" y="603"/>
                  </a:lnTo>
                  <a:lnTo>
                    <a:pt x="561" y="603"/>
                  </a:lnTo>
                  <a:lnTo>
                    <a:pt x="561" y="602"/>
                  </a:lnTo>
                  <a:lnTo>
                    <a:pt x="559" y="602"/>
                  </a:lnTo>
                  <a:lnTo>
                    <a:pt x="558" y="602"/>
                  </a:lnTo>
                  <a:lnTo>
                    <a:pt x="558" y="602"/>
                  </a:lnTo>
                  <a:lnTo>
                    <a:pt x="557" y="602"/>
                  </a:lnTo>
                  <a:lnTo>
                    <a:pt x="556" y="602"/>
                  </a:lnTo>
                  <a:lnTo>
                    <a:pt x="554" y="602"/>
                  </a:lnTo>
                  <a:lnTo>
                    <a:pt x="554" y="602"/>
                  </a:lnTo>
                  <a:lnTo>
                    <a:pt x="553" y="602"/>
                  </a:lnTo>
                  <a:lnTo>
                    <a:pt x="553" y="600"/>
                  </a:lnTo>
                  <a:lnTo>
                    <a:pt x="552" y="600"/>
                  </a:lnTo>
                  <a:lnTo>
                    <a:pt x="550" y="600"/>
                  </a:lnTo>
                  <a:lnTo>
                    <a:pt x="549" y="600"/>
                  </a:lnTo>
                  <a:lnTo>
                    <a:pt x="549" y="602"/>
                  </a:lnTo>
                  <a:lnTo>
                    <a:pt x="550" y="602"/>
                  </a:lnTo>
                  <a:lnTo>
                    <a:pt x="552" y="602"/>
                  </a:lnTo>
                  <a:lnTo>
                    <a:pt x="553" y="602"/>
                  </a:lnTo>
                  <a:lnTo>
                    <a:pt x="553" y="602"/>
                  </a:lnTo>
                  <a:lnTo>
                    <a:pt x="552" y="602"/>
                  </a:lnTo>
                  <a:lnTo>
                    <a:pt x="550" y="602"/>
                  </a:lnTo>
                  <a:lnTo>
                    <a:pt x="549" y="602"/>
                  </a:lnTo>
                  <a:lnTo>
                    <a:pt x="548" y="602"/>
                  </a:lnTo>
                  <a:lnTo>
                    <a:pt x="548" y="603"/>
                  </a:lnTo>
                  <a:lnTo>
                    <a:pt x="547" y="603"/>
                  </a:lnTo>
                  <a:lnTo>
                    <a:pt x="547" y="602"/>
                  </a:lnTo>
                  <a:lnTo>
                    <a:pt x="545" y="602"/>
                  </a:lnTo>
                  <a:lnTo>
                    <a:pt x="545" y="602"/>
                  </a:lnTo>
                  <a:lnTo>
                    <a:pt x="544" y="602"/>
                  </a:lnTo>
                  <a:lnTo>
                    <a:pt x="544" y="600"/>
                  </a:lnTo>
                  <a:lnTo>
                    <a:pt x="543" y="600"/>
                  </a:lnTo>
                  <a:lnTo>
                    <a:pt x="543" y="602"/>
                  </a:lnTo>
                  <a:lnTo>
                    <a:pt x="541" y="602"/>
                  </a:lnTo>
                  <a:lnTo>
                    <a:pt x="541" y="602"/>
                  </a:lnTo>
                  <a:lnTo>
                    <a:pt x="541" y="603"/>
                  </a:lnTo>
                  <a:lnTo>
                    <a:pt x="541" y="604"/>
                  </a:lnTo>
                  <a:lnTo>
                    <a:pt x="543" y="604"/>
                  </a:lnTo>
                  <a:lnTo>
                    <a:pt x="543" y="605"/>
                  </a:lnTo>
                  <a:lnTo>
                    <a:pt x="544" y="605"/>
                  </a:lnTo>
                  <a:lnTo>
                    <a:pt x="544" y="607"/>
                  </a:lnTo>
                  <a:lnTo>
                    <a:pt x="545" y="607"/>
                  </a:lnTo>
                  <a:lnTo>
                    <a:pt x="545" y="608"/>
                  </a:lnTo>
                  <a:lnTo>
                    <a:pt x="547" y="608"/>
                  </a:lnTo>
                  <a:lnTo>
                    <a:pt x="547" y="609"/>
                  </a:lnTo>
                  <a:lnTo>
                    <a:pt x="548" y="609"/>
                  </a:lnTo>
                  <a:lnTo>
                    <a:pt x="549" y="609"/>
                  </a:lnTo>
                  <a:lnTo>
                    <a:pt x="550" y="609"/>
                  </a:lnTo>
                  <a:lnTo>
                    <a:pt x="550" y="611"/>
                  </a:lnTo>
                  <a:lnTo>
                    <a:pt x="552" y="611"/>
                  </a:lnTo>
                  <a:lnTo>
                    <a:pt x="553" y="611"/>
                  </a:lnTo>
                  <a:lnTo>
                    <a:pt x="554" y="611"/>
                  </a:lnTo>
                  <a:lnTo>
                    <a:pt x="554" y="612"/>
                  </a:lnTo>
                  <a:lnTo>
                    <a:pt x="554" y="612"/>
                  </a:lnTo>
                  <a:lnTo>
                    <a:pt x="554" y="613"/>
                  </a:lnTo>
                  <a:lnTo>
                    <a:pt x="554" y="615"/>
                  </a:lnTo>
                  <a:lnTo>
                    <a:pt x="554" y="615"/>
                  </a:lnTo>
                  <a:lnTo>
                    <a:pt x="554" y="616"/>
                  </a:lnTo>
                  <a:lnTo>
                    <a:pt x="553" y="616"/>
                  </a:lnTo>
                  <a:lnTo>
                    <a:pt x="553" y="617"/>
                  </a:lnTo>
                  <a:lnTo>
                    <a:pt x="552" y="617"/>
                  </a:lnTo>
                  <a:lnTo>
                    <a:pt x="550" y="617"/>
                  </a:lnTo>
                  <a:lnTo>
                    <a:pt x="549" y="617"/>
                  </a:lnTo>
                  <a:lnTo>
                    <a:pt x="548" y="617"/>
                  </a:lnTo>
                  <a:lnTo>
                    <a:pt x="548" y="616"/>
                  </a:lnTo>
                  <a:lnTo>
                    <a:pt x="548" y="615"/>
                  </a:lnTo>
                  <a:lnTo>
                    <a:pt x="547" y="615"/>
                  </a:lnTo>
                  <a:lnTo>
                    <a:pt x="545" y="615"/>
                  </a:lnTo>
                  <a:lnTo>
                    <a:pt x="544" y="615"/>
                  </a:lnTo>
                  <a:lnTo>
                    <a:pt x="543" y="615"/>
                  </a:lnTo>
                  <a:lnTo>
                    <a:pt x="543" y="616"/>
                  </a:lnTo>
                  <a:lnTo>
                    <a:pt x="541" y="616"/>
                  </a:lnTo>
                  <a:lnTo>
                    <a:pt x="541" y="617"/>
                  </a:lnTo>
                  <a:lnTo>
                    <a:pt x="540" y="617"/>
                  </a:lnTo>
                  <a:lnTo>
                    <a:pt x="540" y="616"/>
                  </a:lnTo>
                  <a:lnTo>
                    <a:pt x="539" y="616"/>
                  </a:lnTo>
                  <a:lnTo>
                    <a:pt x="539" y="615"/>
                  </a:lnTo>
                  <a:lnTo>
                    <a:pt x="538" y="615"/>
                  </a:lnTo>
                  <a:lnTo>
                    <a:pt x="538" y="613"/>
                  </a:lnTo>
                  <a:lnTo>
                    <a:pt x="536" y="613"/>
                  </a:lnTo>
                  <a:lnTo>
                    <a:pt x="536" y="612"/>
                  </a:lnTo>
                  <a:lnTo>
                    <a:pt x="535" y="612"/>
                  </a:lnTo>
                  <a:lnTo>
                    <a:pt x="535" y="613"/>
                  </a:lnTo>
                  <a:lnTo>
                    <a:pt x="536" y="613"/>
                  </a:lnTo>
                  <a:lnTo>
                    <a:pt x="536" y="615"/>
                  </a:lnTo>
                  <a:lnTo>
                    <a:pt x="538" y="615"/>
                  </a:lnTo>
                  <a:lnTo>
                    <a:pt x="538" y="616"/>
                  </a:lnTo>
                  <a:lnTo>
                    <a:pt x="538" y="617"/>
                  </a:lnTo>
                  <a:lnTo>
                    <a:pt x="538" y="618"/>
                  </a:lnTo>
                  <a:lnTo>
                    <a:pt x="539" y="618"/>
                  </a:lnTo>
                  <a:lnTo>
                    <a:pt x="539" y="620"/>
                  </a:lnTo>
                  <a:lnTo>
                    <a:pt x="538" y="620"/>
                  </a:lnTo>
                  <a:lnTo>
                    <a:pt x="538" y="621"/>
                  </a:lnTo>
                  <a:lnTo>
                    <a:pt x="536" y="620"/>
                  </a:lnTo>
                  <a:lnTo>
                    <a:pt x="535" y="620"/>
                  </a:lnTo>
                  <a:lnTo>
                    <a:pt x="534" y="620"/>
                  </a:lnTo>
                  <a:lnTo>
                    <a:pt x="532" y="620"/>
                  </a:lnTo>
                  <a:lnTo>
                    <a:pt x="532" y="621"/>
                  </a:lnTo>
                  <a:lnTo>
                    <a:pt x="532" y="622"/>
                  </a:lnTo>
                  <a:lnTo>
                    <a:pt x="534" y="622"/>
                  </a:lnTo>
                  <a:lnTo>
                    <a:pt x="534" y="624"/>
                  </a:lnTo>
                  <a:lnTo>
                    <a:pt x="535" y="624"/>
                  </a:lnTo>
                  <a:lnTo>
                    <a:pt x="535" y="625"/>
                  </a:lnTo>
                  <a:lnTo>
                    <a:pt x="534" y="625"/>
                  </a:lnTo>
                  <a:lnTo>
                    <a:pt x="532" y="625"/>
                  </a:lnTo>
                  <a:lnTo>
                    <a:pt x="532" y="626"/>
                  </a:lnTo>
                  <a:lnTo>
                    <a:pt x="534" y="626"/>
                  </a:lnTo>
                  <a:lnTo>
                    <a:pt x="535" y="626"/>
                  </a:lnTo>
                  <a:lnTo>
                    <a:pt x="535" y="627"/>
                  </a:lnTo>
                  <a:lnTo>
                    <a:pt x="536" y="627"/>
                  </a:lnTo>
                  <a:lnTo>
                    <a:pt x="538" y="627"/>
                  </a:lnTo>
                  <a:lnTo>
                    <a:pt x="538" y="629"/>
                  </a:lnTo>
                  <a:lnTo>
                    <a:pt x="538" y="630"/>
                  </a:lnTo>
                  <a:lnTo>
                    <a:pt x="538" y="631"/>
                  </a:lnTo>
                  <a:lnTo>
                    <a:pt x="536" y="631"/>
                  </a:lnTo>
                  <a:lnTo>
                    <a:pt x="536" y="633"/>
                  </a:lnTo>
                  <a:lnTo>
                    <a:pt x="538" y="633"/>
                  </a:lnTo>
                  <a:lnTo>
                    <a:pt x="538" y="633"/>
                  </a:lnTo>
                  <a:lnTo>
                    <a:pt x="538" y="634"/>
                  </a:lnTo>
                  <a:lnTo>
                    <a:pt x="538" y="635"/>
                  </a:lnTo>
                  <a:lnTo>
                    <a:pt x="536" y="635"/>
                  </a:lnTo>
                  <a:lnTo>
                    <a:pt x="536" y="634"/>
                  </a:lnTo>
                  <a:lnTo>
                    <a:pt x="536" y="633"/>
                  </a:lnTo>
                  <a:lnTo>
                    <a:pt x="535" y="633"/>
                  </a:lnTo>
                  <a:lnTo>
                    <a:pt x="535" y="633"/>
                  </a:lnTo>
                  <a:lnTo>
                    <a:pt x="535" y="631"/>
                  </a:lnTo>
                  <a:lnTo>
                    <a:pt x="535" y="630"/>
                  </a:lnTo>
                  <a:lnTo>
                    <a:pt x="534" y="630"/>
                  </a:lnTo>
                  <a:lnTo>
                    <a:pt x="534" y="631"/>
                  </a:lnTo>
                  <a:lnTo>
                    <a:pt x="532" y="631"/>
                  </a:lnTo>
                  <a:lnTo>
                    <a:pt x="532" y="630"/>
                  </a:lnTo>
                  <a:lnTo>
                    <a:pt x="531" y="630"/>
                  </a:lnTo>
                  <a:lnTo>
                    <a:pt x="531" y="629"/>
                  </a:lnTo>
                  <a:lnTo>
                    <a:pt x="530" y="629"/>
                  </a:lnTo>
                  <a:lnTo>
                    <a:pt x="529" y="629"/>
                  </a:lnTo>
                  <a:lnTo>
                    <a:pt x="529" y="627"/>
                  </a:lnTo>
                  <a:lnTo>
                    <a:pt x="527" y="627"/>
                  </a:lnTo>
                  <a:lnTo>
                    <a:pt x="526" y="627"/>
                  </a:lnTo>
                  <a:lnTo>
                    <a:pt x="525" y="627"/>
                  </a:lnTo>
                  <a:lnTo>
                    <a:pt x="525" y="629"/>
                  </a:lnTo>
                  <a:lnTo>
                    <a:pt x="526" y="629"/>
                  </a:lnTo>
                  <a:lnTo>
                    <a:pt x="527" y="629"/>
                  </a:lnTo>
                  <a:lnTo>
                    <a:pt x="527" y="630"/>
                  </a:lnTo>
                  <a:lnTo>
                    <a:pt x="529" y="630"/>
                  </a:lnTo>
                  <a:lnTo>
                    <a:pt x="530" y="630"/>
                  </a:lnTo>
                  <a:lnTo>
                    <a:pt x="530" y="631"/>
                  </a:lnTo>
                  <a:lnTo>
                    <a:pt x="531" y="631"/>
                  </a:lnTo>
                  <a:lnTo>
                    <a:pt x="532" y="631"/>
                  </a:lnTo>
                  <a:lnTo>
                    <a:pt x="532" y="633"/>
                  </a:lnTo>
                  <a:lnTo>
                    <a:pt x="531" y="633"/>
                  </a:lnTo>
                  <a:lnTo>
                    <a:pt x="531" y="633"/>
                  </a:lnTo>
                  <a:lnTo>
                    <a:pt x="531" y="634"/>
                  </a:lnTo>
                  <a:lnTo>
                    <a:pt x="530" y="634"/>
                  </a:lnTo>
                  <a:lnTo>
                    <a:pt x="530" y="633"/>
                  </a:lnTo>
                  <a:lnTo>
                    <a:pt x="529" y="633"/>
                  </a:lnTo>
                  <a:lnTo>
                    <a:pt x="529" y="634"/>
                  </a:lnTo>
                  <a:lnTo>
                    <a:pt x="527" y="634"/>
                  </a:lnTo>
                  <a:lnTo>
                    <a:pt x="526" y="634"/>
                  </a:lnTo>
                  <a:lnTo>
                    <a:pt x="526" y="635"/>
                  </a:lnTo>
                  <a:lnTo>
                    <a:pt x="525" y="635"/>
                  </a:lnTo>
                  <a:lnTo>
                    <a:pt x="525" y="634"/>
                  </a:lnTo>
                  <a:lnTo>
                    <a:pt x="523" y="634"/>
                  </a:lnTo>
                  <a:lnTo>
                    <a:pt x="523" y="635"/>
                  </a:lnTo>
                  <a:lnTo>
                    <a:pt x="523" y="636"/>
                  </a:lnTo>
                  <a:lnTo>
                    <a:pt x="523" y="636"/>
                  </a:lnTo>
                  <a:lnTo>
                    <a:pt x="523" y="638"/>
                  </a:lnTo>
                  <a:lnTo>
                    <a:pt x="523" y="638"/>
                  </a:lnTo>
                  <a:lnTo>
                    <a:pt x="523" y="639"/>
                  </a:lnTo>
                  <a:lnTo>
                    <a:pt x="525" y="639"/>
                  </a:lnTo>
                  <a:lnTo>
                    <a:pt x="525" y="638"/>
                  </a:lnTo>
                  <a:lnTo>
                    <a:pt x="526" y="638"/>
                  </a:lnTo>
                  <a:lnTo>
                    <a:pt x="527" y="638"/>
                  </a:lnTo>
                  <a:lnTo>
                    <a:pt x="529" y="638"/>
                  </a:lnTo>
                  <a:lnTo>
                    <a:pt x="529" y="639"/>
                  </a:lnTo>
                  <a:lnTo>
                    <a:pt x="527" y="639"/>
                  </a:lnTo>
                  <a:lnTo>
                    <a:pt x="526" y="639"/>
                  </a:lnTo>
                  <a:lnTo>
                    <a:pt x="526" y="640"/>
                  </a:lnTo>
                  <a:lnTo>
                    <a:pt x="525" y="640"/>
                  </a:lnTo>
                  <a:lnTo>
                    <a:pt x="523" y="640"/>
                  </a:lnTo>
                  <a:lnTo>
                    <a:pt x="523" y="642"/>
                  </a:lnTo>
                  <a:lnTo>
                    <a:pt x="523" y="642"/>
                  </a:lnTo>
                  <a:lnTo>
                    <a:pt x="522" y="642"/>
                  </a:lnTo>
                  <a:lnTo>
                    <a:pt x="522" y="643"/>
                  </a:lnTo>
                  <a:lnTo>
                    <a:pt x="523" y="643"/>
                  </a:lnTo>
                  <a:lnTo>
                    <a:pt x="523" y="644"/>
                  </a:lnTo>
                  <a:lnTo>
                    <a:pt x="523" y="645"/>
                  </a:lnTo>
                  <a:lnTo>
                    <a:pt x="522" y="645"/>
                  </a:lnTo>
                  <a:lnTo>
                    <a:pt x="522" y="644"/>
                  </a:lnTo>
                  <a:lnTo>
                    <a:pt x="521" y="644"/>
                  </a:lnTo>
                  <a:lnTo>
                    <a:pt x="521" y="643"/>
                  </a:lnTo>
                  <a:lnTo>
                    <a:pt x="521" y="642"/>
                  </a:lnTo>
                  <a:lnTo>
                    <a:pt x="520" y="642"/>
                  </a:lnTo>
                  <a:lnTo>
                    <a:pt x="520" y="643"/>
                  </a:lnTo>
                  <a:lnTo>
                    <a:pt x="518" y="643"/>
                  </a:lnTo>
                  <a:lnTo>
                    <a:pt x="518" y="642"/>
                  </a:lnTo>
                  <a:lnTo>
                    <a:pt x="517" y="642"/>
                  </a:lnTo>
                  <a:lnTo>
                    <a:pt x="517" y="643"/>
                  </a:lnTo>
                  <a:lnTo>
                    <a:pt x="518" y="643"/>
                  </a:lnTo>
                  <a:lnTo>
                    <a:pt x="518" y="644"/>
                  </a:lnTo>
                  <a:lnTo>
                    <a:pt x="520" y="644"/>
                  </a:lnTo>
                  <a:lnTo>
                    <a:pt x="520" y="645"/>
                  </a:lnTo>
                  <a:lnTo>
                    <a:pt x="521" y="645"/>
                  </a:lnTo>
                  <a:lnTo>
                    <a:pt x="521" y="647"/>
                  </a:lnTo>
                  <a:lnTo>
                    <a:pt x="521" y="648"/>
                  </a:lnTo>
                  <a:lnTo>
                    <a:pt x="520" y="648"/>
                  </a:lnTo>
                  <a:lnTo>
                    <a:pt x="520" y="647"/>
                  </a:lnTo>
                  <a:lnTo>
                    <a:pt x="518" y="647"/>
                  </a:lnTo>
                  <a:lnTo>
                    <a:pt x="518" y="648"/>
                  </a:lnTo>
                  <a:lnTo>
                    <a:pt x="520" y="648"/>
                  </a:lnTo>
                  <a:lnTo>
                    <a:pt x="520" y="649"/>
                  </a:lnTo>
                  <a:lnTo>
                    <a:pt x="518" y="649"/>
                  </a:lnTo>
                  <a:lnTo>
                    <a:pt x="517" y="649"/>
                  </a:lnTo>
                  <a:lnTo>
                    <a:pt x="516" y="649"/>
                  </a:lnTo>
                  <a:lnTo>
                    <a:pt x="516" y="648"/>
                  </a:lnTo>
                  <a:lnTo>
                    <a:pt x="514" y="648"/>
                  </a:lnTo>
                  <a:lnTo>
                    <a:pt x="514" y="647"/>
                  </a:lnTo>
                  <a:lnTo>
                    <a:pt x="513" y="647"/>
                  </a:lnTo>
                  <a:lnTo>
                    <a:pt x="512" y="647"/>
                  </a:lnTo>
                  <a:lnTo>
                    <a:pt x="511" y="647"/>
                  </a:lnTo>
                  <a:lnTo>
                    <a:pt x="511" y="648"/>
                  </a:lnTo>
                  <a:lnTo>
                    <a:pt x="512" y="648"/>
                  </a:lnTo>
                  <a:lnTo>
                    <a:pt x="513" y="648"/>
                  </a:lnTo>
                  <a:lnTo>
                    <a:pt x="513" y="649"/>
                  </a:lnTo>
                  <a:lnTo>
                    <a:pt x="514" y="649"/>
                  </a:lnTo>
                  <a:lnTo>
                    <a:pt x="514" y="651"/>
                  </a:lnTo>
                  <a:lnTo>
                    <a:pt x="513" y="651"/>
                  </a:lnTo>
                  <a:lnTo>
                    <a:pt x="512" y="651"/>
                  </a:lnTo>
                  <a:lnTo>
                    <a:pt x="511" y="651"/>
                  </a:lnTo>
                  <a:lnTo>
                    <a:pt x="509" y="651"/>
                  </a:lnTo>
                  <a:lnTo>
                    <a:pt x="508" y="651"/>
                  </a:lnTo>
                  <a:lnTo>
                    <a:pt x="508" y="652"/>
                  </a:lnTo>
                  <a:lnTo>
                    <a:pt x="509" y="652"/>
                  </a:lnTo>
                  <a:lnTo>
                    <a:pt x="511" y="652"/>
                  </a:lnTo>
                  <a:lnTo>
                    <a:pt x="512" y="652"/>
                  </a:lnTo>
                  <a:lnTo>
                    <a:pt x="513" y="652"/>
                  </a:lnTo>
                  <a:lnTo>
                    <a:pt x="513" y="653"/>
                  </a:lnTo>
                  <a:lnTo>
                    <a:pt x="514" y="653"/>
                  </a:lnTo>
                  <a:lnTo>
                    <a:pt x="514" y="654"/>
                  </a:lnTo>
                  <a:lnTo>
                    <a:pt x="516" y="654"/>
                  </a:lnTo>
                  <a:lnTo>
                    <a:pt x="514" y="653"/>
                  </a:lnTo>
                  <a:lnTo>
                    <a:pt x="516" y="653"/>
                  </a:lnTo>
                  <a:lnTo>
                    <a:pt x="517" y="653"/>
                  </a:lnTo>
                  <a:lnTo>
                    <a:pt x="517" y="654"/>
                  </a:lnTo>
                  <a:lnTo>
                    <a:pt x="517" y="656"/>
                  </a:lnTo>
                  <a:lnTo>
                    <a:pt x="518" y="656"/>
                  </a:lnTo>
                  <a:lnTo>
                    <a:pt x="520" y="656"/>
                  </a:lnTo>
                  <a:lnTo>
                    <a:pt x="521" y="656"/>
                  </a:lnTo>
                  <a:lnTo>
                    <a:pt x="521" y="657"/>
                  </a:lnTo>
                  <a:lnTo>
                    <a:pt x="520" y="657"/>
                  </a:lnTo>
                  <a:lnTo>
                    <a:pt x="520" y="658"/>
                  </a:lnTo>
                  <a:lnTo>
                    <a:pt x="520" y="660"/>
                  </a:lnTo>
                  <a:lnTo>
                    <a:pt x="518" y="660"/>
                  </a:lnTo>
                  <a:lnTo>
                    <a:pt x="517" y="660"/>
                  </a:lnTo>
                  <a:lnTo>
                    <a:pt x="517" y="661"/>
                  </a:lnTo>
                  <a:lnTo>
                    <a:pt x="516" y="661"/>
                  </a:lnTo>
                  <a:lnTo>
                    <a:pt x="516" y="662"/>
                  </a:lnTo>
                  <a:lnTo>
                    <a:pt x="514" y="662"/>
                  </a:lnTo>
                  <a:lnTo>
                    <a:pt x="514" y="661"/>
                  </a:lnTo>
                  <a:lnTo>
                    <a:pt x="513" y="661"/>
                  </a:lnTo>
                  <a:lnTo>
                    <a:pt x="513" y="662"/>
                  </a:lnTo>
                  <a:lnTo>
                    <a:pt x="512" y="662"/>
                  </a:lnTo>
                  <a:lnTo>
                    <a:pt x="512" y="663"/>
                  </a:lnTo>
                  <a:lnTo>
                    <a:pt x="511" y="663"/>
                  </a:lnTo>
                  <a:lnTo>
                    <a:pt x="511" y="663"/>
                  </a:lnTo>
                  <a:lnTo>
                    <a:pt x="509" y="663"/>
                  </a:lnTo>
                  <a:lnTo>
                    <a:pt x="509" y="665"/>
                  </a:lnTo>
                  <a:lnTo>
                    <a:pt x="508" y="665"/>
                  </a:lnTo>
                  <a:lnTo>
                    <a:pt x="507" y="665"/>
                  </a:lnTo>
                  <a:lnTo>
                    <a:pt x="507" y="666"/>
                  </a:lnTo>
                  <a:lnTo>
                    <a:pt x="507" y="667"/>
                  </a:lnTo>
                  <a:lnTo>
                    <a:pt x="505" y="667"/>
                  </a:lnTo>
                  <a:lnTo>
                    <a:pt x="505" y="666"/>
                  </a:lnTo>
                  <a:lnTo>
                    <a:pt x="504" y="666"/>
                  </a:lnTo>
                  <a:lnTo>
                    <a:pt x="504" y="667"/>
                  </a:lnTo>
                  <a:lnTo>
                    <a:pt x="503" y="667"/>
                  </a:lnTo>
                  <a:lnTo>
                    <a:pt x="503" y="669"/>
                  </a:lnTo>
                  <a:lnTo>
                    <a:pt x="503" y="670"/>
                  </a:lnTo>
                  <a:lnTo>
                    <a:pt x="502" y="670"/>
                  </a:lnTo>
                  <a:lnTo>
                    <a:pt x="502" y="671"/>
                  </a:lnTo>
                  <a:lnTo>
                    <a:pt x="500" y="671"/>
                  </a:lnTo>
                  <a:lnTo>
                    <a:pt x="500" y="672"/>
                  </a:lnTo>
                  <a:lnTo>
                    <a:pt x="502" y="672"/>
                  </a:lnTo>
                  <a:lnTo>
                    <a:pt x="502" y="674"/>
                  </a:lnTo>
                  <a:lnTo>
                    <a:pt x="502" y="675"/>
                  </a:lnTo>
                  <a:lnTo>
                    <a:pt x="502" y="676"/>
                  </a:lnTo>
                  <a:lnTo>
                    <a:pt x="503" y="676"/>
                  </a:lnTo>
                  <a:lnTo>
                    <a:pt x="504" y="676"/>
                  </a:lnTo>
                  <a:lnTo>
                    <a:pt x="504" y="678"/>
                  </a:lnTo>
                  <a:lnTo>
                    <a:pt x="505" y="678"/>
                  </a:lnTo>
                  <a:lnTo>
                    <a:pt x="505" y="679"/>
                  </a:lnTo>
                  <a:lnTo>
                    <a:pt x="504" y="679"/>
                  </a:lnTo>
                  <a:lnTo>
                    <a:pt x="504" y="680"/>
                  </a:lnTo>
                  <a:lnTo>
                    <a:pt x="503" y="680"/>
                  </a:lnTo>
                  <a:lnTo>
                    <a:pt x="503" y="681"/>
                  </a:lnTo>
                  <a:lnTo>
                    <a:pt x="502" y="681"/>
                  </a:lnTo>
                  <a:lnTo>
                    <a:pt x="500" y="681"/>
                  </a:lnTo>
                  <a:lnTo>
                    <a:pt x="499" y="681"/>
                  </a:lnTo>
                  <a:lnTo>
                    <a:pt x="498" y="683"/>
                  </a:lnTo>
                  <a:lnTo>
                    <a:pt x="499" y="683"/>
                  </a:lnTo>
                  <a:lnTo>
                    <a:pt x="499" y="684"/>
                  </a:lnTo>
                  <a:lnTo>
                    <a:pt x="499" y="685"/>
                  </a:lnTo>
                  <a:lnTo>
                    <a:pt x="499" y="687"/>
                  </a:lnTo>
                  <a:lnTo>
                    <a:pt x="499" y="688"/>
                  </a:lnTo>
                  <a:lnTo>
                    <a:pt x="498" y="688"/>
                  </a:lnTo>
                  <a:lnTo>
                    <a:pt x="498" y="689"/>
                  </a:lnTo>
                  <a:lnTo>
                    <a:pt x="498" y="691"/>
                  </a:lnTo>
                  <a:lnTo>
                    <a:pt x="499" y="691"/>
                  </a:lnTo>
                  <a:lnTo>
                    <a:pt x="499" y="692"/>
                  </a:lnTo>
                  <a:lnTo>
                    <a:pt x="500" y="692"/>
                  </a:lnTo>
                  <a:lnTo>
                    <a:pt x="500" y="693"/>
                  </a:lnTo>
                  <a:lnTo>
                    <a:pt x="499" y="693"/>
                  </a:lnTo>
                  <a:lnTo>
                    <a:pt x="498" y="693"/>
                  </a:lnTo>
                  <a:lnTo>
                    <a:pt x="496" y="693"/>
                  </a:lnTo>
                  <a:lnTo>
                    <a:pt x="495" y="693"/>
                  </a:lnTo>
                  <a:lnTo>
                    <a:pt x="496" y="694"/>
                  </a:lnTo>
                  <a:lnTo>
                    <a:pt x="495" y="694"/>
                  </a:lnTo>
                  <a:lnTo>
                    <a:pt x="495" y="694"/>
                  </a:lnTo>
                  <a:lnTo>
                    <a:pt x="495" y="696"/>
                  </a:lnTo>
                  <a:lnTo>
                    <a:pt x="495" y="697"/>
                  </a:lnTo>
                  <a:lnTo>
                    <a:pt x="494" y="697"/>
                  </a:lnTo>
                  <a:lnTo>
                    <a:pt x="494" y="698"/>
                  </a:lnTo>
                  <a:lnTo>
                    <a:pt x="494" y="700"/>
                  </a:lnTo>
                  <a:lnTo>
                    <a:pt x="494" y="701"/>
                  </a:lnTo>
                  <a:lnTo>
                    <a:pt x="494" y="702"/>
                  </a:lnTo>
                  <a:lnTo>
                    <a:pt x="494" y="702"/>
                  </a:lnTo>
                  <a:lnTo>
                    <a:pt x="493" y="702"/>
                  </a:lnTo>
                  <a:lnTo>
                    <a:pt x="493" y="703"/>
                  </a:lnTo>
                  <a:lnTo>
                    <a:pt x="491" y="703"/>
                  </a:lnTo>
                  <a:lnTo>
                    <a:pt x="491" y="705"/>
                  </a:lnTo>
                  <a:lnTo>
                    <a:pt x="491" y="706"/>
                  </a:lnTo>
                  <a:lnTo>
                    <a:pt x="490" y="706"/>
                  </a:lnTo>
                  <a:lnTo>
                    <a:pt x="490" y="707"/>
                  </a:lnTo>
                  <a:lnTo>
                    <a:pt x="489" y="707"/>
                  </a:lnTo>
                  <a:lnTo>
                    <a:pt x="489" y="709"/>
                  </a:lnTo>
                  <a:lnTo>
                    <a:pt x="489" y="710"/>
                  </a:lnTo>
                  <a:lnTo>
                    <a:pt x="489" y="711"/>
                  </a:lnTo>
                  <a:lnTo>
                    <a:pt x="489" y="712"/>
                  </a:lnTo>
                  <a:lnTo>
                    <a:pt x="487" y="712"/>
                  </a:lnTo>
                  <a:lnTo>
                    <a:pt x="487" y="714"/>
                  </a:lnTo>
                  <a:lnTo>
                    <a:pt x="487" y="715"/>
                  </a:lnTo>
                  <a:lnTo>
                    <a:pt x="486" y="715"/>
                  </a:lnTo>
                  <a:lnTo>
                    <a:pt x="486" y="716"/>
                  </a:lnTo>
                  <a:lnTo>
                    <a:pt x="485" y="716"/>
                  </a:lnTo>
                  <a:lnTo>
                    <a:pt x="485" y="718"/>
                  </a:lnTo>
                  <a:lnTo>
                    <a:pt x="485" y="719"/>
                  </a:lnTo>
                  <a:lnTo>
                    <a:pt x="485" y="720"/>
                  </a:lnTo>
                  <a:lnTo>
                    <a:pt x="485" y="721"/>
                  </a:lnTo>
                  <a:lnTo>
                    <a:pt x="484" y="721"/>
                  </a:lnTo>
                  <a:lnTo>
                    <a:pt x="482" y="721"/>
                  </a:lnTo>
                  <a:lnTo>
                    <a:pt x="481" y="721"/>
                  </a:lnTo>
                  <a:lnTo>
                    <a:pt x="481" y="723"/>
                  </a:lnTo>
                  <a:lnTo>
                    <a:pt x="482" y="723"/>
                  </a:lnTo>
                  <a:lnTo>
                    <a:pt x="482" y="724"/>
                  </a:lnTo>
                  <a:lnTo>
                    <a:pt x="481" y="724"/>
                  </a:lnTo>
                  <a:lnTo>
                    <a:pt x="481" y="725"/>
                  </a:lnTo>
                  <a:lnTo>
                    <a:pt x="481" y="725"/>
                  </a:lnTo>
                  <a:lnTo>
                    <a:pt x="482" y="725"/>
                  </a:lnTo>
                  <a:lnTo>
                    <a:pt x="482" y="727"/>
                  </a:lnTo>
                  <a:lnTo>
                    <a:pt x="482" y="728"/>
                  </a:lnTo>
                  <a:lnTo>
                    <a:pt x="482" y="729"/>
                  </a:lnTo>
                  <a:lnTo>
                    <a:pt x="481" y="729"/>
                  </a:lnTo>
                  <a:lnTo>
                    <a:pt x="481" y="730"/>
                  </a:lnTo>
                  <a:lnTo>
                    <a:pt x="481" y="732"/>
                  </a:lnTo>
                  <a:lnTo>
                    <a:pt x="480" y="732"/>
                  </a:lnTo>
                  <a:lnTo>
                    <a:pt x="480" y="733"/>
                  </a:lnTo>
                  <a:lnTo>
                    <a:pt x="480" y="734"/>
                  </a:lnTo>
                  <a:lnTo>
                    <a:pt x="480" y="736"/>
                  </a:lnTo>
                  <a:lnTo>
                    <a:pt x="480" y="737"/>
                  </a:lnTo>
                  <a:lnTo>
                    <a:pt x="481" y="737"/>
                  </a:lnTo>
                  <a:lnTo>
                    <a:pt x="481" y="738"/>
                  </a:lnTo>
                  <a:lnTo>
                    <a:pt x="480" y="738"/>
                  </a:lnTo>
                  <a:lnTo>
                    <a:pt x="478" y="738"/>
                  </a:lnTo>
                  <a:lnTo>
                    <a:pt x="478" y="739"/>
                  </a:lnTo>
                  <a:lnTo>
                    <a:pt x="480" y="739"/>
                  </a:lnTo>
                  <a:lnTo>
                    <a:pt x="480" y="741"/>
                  </a:lnTo>
                  <a:lnTo>
                    <a:pt x="480" y="742"/>
                  </a:lnTo>
                  <a:lnTo>
                    <a:pt x="480" y="743"/>
                  </a:lnTo>
                  <a:lnTo>
                    <a:pt x="478" y="743"/>
                  </a:lnTo>
                  <a:lnTo>
                    <a:pt x="478" y="745"/>
                  </a:lnTo>
                  <a:lnTo>
                    <a:pt x="477" y="745"/>
                  </a:lnTo>
                  <a:lnTo>
                    <a:pt x="477" y="746"/>
                  </a:lnTo>
                  <a:lnTo>
                    <a:pt x="477" y="747"/>
                  </a:lnTo>
                  <a:lnTo>
                    <a:pt x="477" y="748"/>
                  </a:lnTo>
                  <a:lnTo>
                    <a:pt x="476" y="748"/>
                  </a:lnTo>
                  <a:lnTo>
                    <a:pt x="475" y="748"/>
                  </a:lnTo>
                  <a:lnTo>
                    <a:pt x="473" y="748"/>
                  </a:lnTo>
                  <a:lnTo>
                    <a:pt x="472" y="748"/>
                  </a:lnTo>
                  <a:lnTo>
                    <a:pt x="471" y="748"/>
                  </a:lnTo>
                  <a:lnTo>
                    <a:pt x="469" y="748"/>
                  </a:lnTo>
                  <a:lnTo>
                    <a:pt x="468" y="748"/>
                  </a:lnTo>
                  <a:lnTo>
                    <a:pt x="467" y="748"/>
                  </a:lnTo>
                  <a:lnTo>
                    <a:pt x="466" y="748"/>
                  </a:lnTo>
                  <a:lnTo>
                    <a:pt x="464" y="748"/>
                  </a:lnTo>
                  <a:lnTo>
                    <a:pt x="464" y="747"/>
                  </a:lnTo>
                  <a:lnTo>
                    <a:pt x="463" y="747"/>
                  </a:lnTo>
                  <a:lnTo>
                    <a:pt x="463" y="747"/>
                  </a:lnTo>
                  <a:lnTo>
                    <a:pt x="462" y="747"/>
                  </a:lnTo>
                  <a:lnTo>
                    <a:pt x="460" y="747"/>
                  </a:lnTo>
                  <a:lnTo>
                    <a:pt x="459" y="747"/>
                  </a:lnTo>
                  <a:lnTo>
                    <a:pt x="458" y="747"/>
                  </a:lnTo>
                  <a:lnTo>
                    <a:pt x="457" y="747"/>
                  </a:lnTo>
                  <a:lnTo>
                    <a:pt x="455" y="747"/>
                  </a:lnTo>
                  <a:lnTo>
                    <a:pt x="454" y="747"/>
                  </a:lnTo>
                  <a:lnTo>
                    <a:pt x="453" y="747"/>
                  </a:lnTo>
                  <a:lnTo>
                    <a:pt x="451" y="747"/>
                  </a:lnTo>
                  <a:lnTo>
                    <a:pt x="450" y="747"/>
                  </a:lnTo>
                  <a:lnTo>
                    <a:pt x="449" y="747"/>
                  </a:lnTo>
                  <a:lnTo>
                    <a:pt x="447" y="747"/>
                  </a:lnTo>
                  <a:lnTo>
                    <a:pt x="446" y="747"/>
                  </a:lnTo>
                  <a:lnTo>
                    <a:pt x="445" y="747"/>
                  </a:lnTo>
                  <a:lnTo>
                    <a:pt x="444" y="747"/>
                  </a:lnTo>
                  <a:lnTo>
                    <a:pt x="444" y="746"/>
                  </a:lnTo>
                  <a:lnTo>
                    <a:pt x="442" y="746"/>
                  </a:lnTo>
                  <a:lnTo>
                    <a:pt x="441" y="746"/>
                  </a:lnTo>
                  <a:lnTo>
                    <a:pt x="440" y="746"/>
                  </a:lnTo>
                  <a:lnTo>
                    <a:pt x="438" y="746"/>
                  </a:lnTo>
                  <a:lnTo>
                    <a:pt x="437" y="746"/>
                  </a:lnTo>
                  <a:lnTo>
                    <a:pt x="436" y="746"/>
                  </a:lnTo>
                  <a:lnTo>
                    <a:pt x="435" y="746"/>
                  </a:lnTo>
                  <a:lnTo>
                    <a:pt x="433" y="746"/>
                  </a:lnTo>
                  <a:lnTo>
                    <a:pt x="432" y="746"/>
                  </a:lnTo>
                  <a:lnTo>
                    <a:pt x="432" y="746"/>
                  </a:lnTo>
                  <a:lnTo>
                    <a:pt x="431" y="746"/>
                  </a:lnTo>
                  <a:lnTo>
                    <a:pt x="429" y="746"/>
                  </a:lnTo>
                  <a:lnTo>
                    <a:pt x="428" y="746"/>
                  </a:lnTo>
                  <a:lnTo>
                    <a:pt x="427" y="746"/>
                  </a:lnTo>
                  <a:lnTo>
                    <a:pt x="427" y="745"/>
                  </a:lnTo>
                  <a:lnTo>
                    <a:pt x="426" y="745"/>
                  </a:lnTo>
                  <a:lnTo>
                    <a:pt x="424" y="745"/>
                  </a:lnTo>
                  <a:lnTo>
                    <a:pt x="423" y="745"/>
                  </a:lnTo>
                  <a:lnTo>
                    <a:pt x="422" y="745"/>
                  </a:lnTo>
                  <a:lnTo>
                    <a:pt x="420" y="745"/>
                  </a:lnTo>
                  <a:lnTo>
                    <a:pt x="419" y="745"/>
                  </a:lnTo>
                  <a:lnTo>
                    <a:pt x="418" y="745"/>
                  </a:lnTo>
                  <a:lnTo>
                    <a:pt x="417" y="745"/>
                  </a:lnTo>
                  <a:lnTo>
                    <a:pt x="415" y="745"/>
                  </a:lnTo>
                  <a:lnTo>
                    <a:pt x="414" y="745"/>
                  </a:lnTo>
                  <a:lnTo>
                    <a:pt x="413" y="745"/>
                  </a:lnTo>
                  <a:lnTo>
                    <a:pt x="411" y="745"/>
                  </a:lnTo>
                  <a:lnTo>
                    <a:pt x="411" y="743"/>
                  </a:lnTo>
                  <a:lnTo>
                    <a:pt x="410" y="743"/>
                  </a:lnTo>
                  <a:lnTo>
                    <a:pt x="409" y="743"/>
                  </a:lnTo>
                  <a:lnTo>
                    <a:pt x="408" y="743"/>
                  </a:lnTo>
                  <a:lnTo>
                    <a:pt x="406" y="743"/>
                  </a:lnTo>
                  <a:lnTo>
                    <a:pt x="405" y="743"/>
                  </a:lnTo>
                  <a:lnTo>
                    <a:pt x="404" y="743"/>
                  </a:lnTo>
                  <a:lnTo>
                    <a:pt x="402" y="743"/>
                  </a:lnTo>
                  <a:lnTo>
                    <a:pt x="401" y="743"/>
                  </a:lnTo>
                  <a:lnTo>
                    <a:pt x="401" y="743"/>
                  </a:lnTo>
                  <a:lnTo>
                    <a:pt x="400" y="743"/>
                  </a:lnTo>
                  <a:lnTo>
                    <a:pt x="399" y="743"/>
                  </a:lnTo>
                  <a:lnTo>
                    <a:pt x="399" y="742"/>
                  </a:lnTo>
                  <a:lnTo>
                    <a:pt x="397" y="742"/>
                  </a:lnTo>
                  <a:lnTo>
                    <a:pt x="396" y="742"/>
                  </a:lnTo>
                  <a:lnTo>
                    <a:pt x="395" y="742"/>
                  </a:lnTo>
                  <a:lnTo>
                    <a:pt x="393" y="742"/>
                  </a:lnTo>
                  <a:lnTo>
                    <a:pt x="392" y="742"/>
                  </a:lnTo>
                  <a:lnTo>
                    <a:pt x="391" y="742"/>
                  </a:lnTo>
                  <a:lnTo>
                    <a:pt x="390" y="742"/>
                  </a:lnTo>
                  <a:lnTo>
                    <a:pt x="388" y="742"/>
                  </a:lnTo>
                  <a:lnTo>
                    <a:pt x="387" y="742"/>
                  </a:lnTo>
                  <a:lnTo>
                    <a:pt x="386" y="742"/>
                  </a:lnTo>
                  <a:lnTo>
                    <a:pt x="384" y="742"/>
                  </a:lnTo>
                  <a:lnTo>
                    <a:pt x="384" y="741"/>
                  </a:lnTo>
                  <a:lnTo>
                    <a:pt x="383" y="741"/>
                  </a:lnTo>
                  <a:lnTo>
                    <a:pt x="382" y="741"/>
                  </a:lnTo>
                  <a:lnTo>
                    <a:pt x="381" y="741"/>
                  </a:lnTo>
                  <a:lnTo>
                    <a:pt x="379" y="741"/>
                  </a:lnTo>
                  <a:lnTo>
                    <a:pt x="378" y="741"/>
                  </a:lnTo>
                  <a:lnTo>
                    <a:pt x="377" y="741"/>
                  </a:lnTo>
                  <a:lnTo>
                    <a:pt x="375" y="741"/>
                  </a:lnTo>
                  <a:lnTo>
                    <a:pt x="374" y="741"/>
                  </a:lnTo>
                  <a:lnTo>
                    <a:pt x="373" y="741"/>
                  </a:lnTo>
                  <a:lnTo>
                    <a:pt x="373" y="739"/>
                  </a:lnTo>
                  <a:lnTo>
                    <a:pt x="372" y="739"/>
                  </a:lnTo>
                  <a:lnTo>
                    <a:pt x="370" y="739"/>
                  </a:lnTo>
                  <a:lnTo>
                    <a:pt x="370" y="739"/>
                  </a:lnTo>
                  <a:lnTo>
                    <a:pt x="369" y="739"/>
                  </a:lnTo>
                  <a:lnTo>
                    <a:pt x="368" y="739"/>
                  </a:lnTo>
                  <a:lnTo>
                    <a:pt x="366" y="739"/>
                  </a:lnTo>
                  <a:lnTo>
                    <a:pt x="365" y="739"/>
                  </a:lnTo>
                  <a:lnTo>
                    <a:pt x="364" y="739"/>
                  </a:lnTo>
                  <a:lnTo>
                    <a:pt x="363" y="739"/>
                  </a:lnTo>
                  <a:lnTo>
                    <a:pt x="363" y="738"/>
                  </a:lnTo>
                  <a:lnTo>
                    <a:pt x="361" y="738"/>
                  </a:lnTo>
                  <a:lnTo>
                    <a:pt x="360" y="738"/>
                  </a:lnTo>
                  <a:lnTo>
                    <a:pt x="359" y="738"/>
                  </a:lnTo>
                  <a:lnTo>
                    <a:pt x="357" y="738"/>
                  </a:lnTo>
                  <a:lnTo>
                    <a:pt x="356" y="738"/>
                  </a:lnTo>
                  <a:lnTo>
                    <a:pt x="355" y="738"/>
                  </a:lnTo>
                  <a:lnTo>
                    <a:pt x="354" y="738"/>
                  </a:lnTo>
                  <a:lnTo>
                    <a:pt x="352" y="738"/>
                  </a:lnTo>
                  <a:lnTo>
                    <a:pt x="351" y="737"/>
                  </a:lnTo>
                  <a:lnTo>
                    <a:pt x="350" y="737"/>
                  </a:lnTo>
                  <a:lnTo>
                    <a:pt x="348" y="737"/>
                  </a:lnTo>
                  <a:lnTo>
                    <a:pt x="347" y="737"/>
                  </a:lnTo>
                  <a:lnTo>
                    <a:pt x="346" y="737"/>
                  </a:lnTo>
                  <a:lnTo>
                    <a:pt x="345" y="737"/>
                  </a:lnTo>
                  <a:lnTo>
                    <a:pt x="343" y="737"/>
                  </a:lnTo>
                  <a:lnTo>
                    <a:pt x="342" y="737"/>
                  </a:lnTo>
                  <a:lnTo>
                    <a:pt x="341" y="736"/>
                  </a:lnTo>
                  <a:lnTo>
                    <a:pt x="339" y="736"/>
                  </a:lnTo>
                  <a:lnTo>
                    <a:pt x="339" y="736"/>
                  </a:lnTo>
                  <a:lnTo>
                    <a:pt x="338" y="736"/>
                  </a:lnTo>
                  <a:lnTo>
                    <a:pt x="337" y="736"/>
                  </a:lnTo>
                  <a:lnTo>
                    <a:pt x="336" y="736"/>
                  </a:lnTo>
                  <a:lnTo>
                    <a:pt x="334" y="736"/>
                  </a:lnTo>
                  <a:lnTo>
                    <a:pt x="333" y="736"/>
                  </a:lnTo>
                  <a:lnTo>
                    <a:pt x="333" y="734"/>
                  </a:lnTo>
                  <a:lnTo>
                    <a:pt x="332" y="734"/>
                  </a:lnTo>
                  <a:lnTo>
                    <a:pt x="330" y="734"/>
                  </a:lnTo>
                  <a:lnTo>
                    <a:pt x="329" y="734"/>
                  </a:lnTo>
                  <a:lnTo>
                    <a:pt x="328" y="734"/>
                  </a:lnTo>
                  <a:lnTo>
                    <a:pt x="327" y="734"/>
                  </a:lnTo>
                  <a:lnTo>
                    <a:pt x="325" y="734"/>
                  </a:lnTo>
                  <a:lnTo>
                    <a:pt x="324" y="734"/>
                  </a:lnTo>
                  <a:lnTo>
                    <a:pt x="323" y="733"/>
                  </a:lnTo>
                  <a:lnTo>
                    <a:pt x="321" y="733"/>
                  </a:lnTo>
                  <a:lnTo>
                    <a:pt x="320" y="733"/>
                  </a:lnTo>
                  <a:lnTo>
                    <a:pt x="319" y="733"/>
                  </a:lnTo>
                  <a:lnTo>
                    <a:pt x="318" y="733"/>
                  </a:lnTo>
                  <a:lnTo>
                    <a:pt x="316" y="733"/>
                  </a:lnTo>
                  <a:lnTo>
                    <a:pt x="315" y="733"/>
                  </a:lnTo>
                  <a:lnTo>
                    <a:pt x="314" y="733"/>
                  </a:lnTo>
                  <a:lnTo>
                    <a:pt x="314" y="732"/>
                  </a:lnTo>
                  <a:lnTo>
                    <a:pt x="312" y="732"/>
                  </a:lnTo>
                  <a:lnTo>
                    <a:pt x="311" y="732"/>
                  </a:lnTo>
                  <a:lnTo>
                    <a:pt x="310" y="732"/>
                  </a:lnTo>
                  <a:lnTo>
                    <a:pt x="309" y="732"/>
                  </a:lnTo>
                  <a:lnTo>
                    <a:pt x="309" y="732"/>
                  </a:lnTo>
                  <a:lnTo>
                    <a:pt x="307" y="732"/>
                  </a:lnTo>
                  <a:lnTo>
                    <a:pt x="307" y="730"/>
                  </a:lnTo>
                  <a:lnTo>
                    <a:pt x="306" y="730"/>
                  </a:lnTo>
                  <a:lnTo>
                    <a:pt x="305" y="730"/>
                  </a:lnTo>
                  <a:lnTo>
                    <a:pt x="303" y="730"/>
                  </a:lnTo>
                  <a:lnTo>
                    <a:pt x="302" y="730"/>
                  </a:lnTo>
                  <a:lnTo>
                    <a:pt x="301" y="730"/>
                  </a:lnTo>
                  <a:lnTo>
                    <a:pt x="300" y="730"/>
                  </a:lnTo>
                  <a:lnTo>
                    <a:pt x="298" y="730"/>
                  </a:lnTo>
                  <a:lnTo>
                    <a:pt x="298" y="729"/>
                  </a:lnTo>
                  <a:lnTo>
                    <a:pt x="297" y="729"/>
                  </a:lnTo>
                  <a:lnTo>
                    <a:pt x="296" y="729"/>
                  </a:lnTo>
                  <a:lnTo>
                    <a:pt x="294" y="729"/>
                  </a:lnTo>
                  <a:lnTo>
                    <a:pt x="293" y="729"/>
                  </a:lnTo>
                  <a:lnTo>
                    <a:pt x="292" y="729"/>
                  </a:lnTo>
                  <a:lnTo>
                    <a:pt x="291" y="729"/>
                  </a:lnTo>
                  <a:lnTo>
                    <a:pt x="289" y="728"/>
                  </a:lnTo>
                  <a:lnTo>
                    <a:pt x="288" y="728"/>
                  </a:lnTo>
                  <a:lnTo>
                    <a:pt x="288" y="727"/>
                  </a:lnTo>
                  <a:lnTo>
                    <a:pt x="288" y="725"/>
                  </a:lnTo>
                  <a:lnTo>
                    <a:pt x="289" y="725"/>
                  </a:lnTo>
                  <a:lnTo>
                    <a:pt x="289" y="725"/>
                  </a:lnTo>
                  <a:lnTo>
                    <a:pt x="289" y="724"/>
                  </a:lnTo>
                  <a:lnTo>
                    <a:pt x="289" y="723"/>
                  </a:lnTo>
                  <a:lnTo>
                    <a:pt x="289" y="721"/>
                  </a:lnTo>
                  <a:lnTo>
                    <a:pt x="289" y="720"/>
                  </a:lnTo>
                  <a:lnTo>
                    <a:pt x="289" y="719"/>
                  </a:lnTo>
                  <a:lnTo>
                    <a:pt x="291" y="718"/>
                  </a:lnTo>
                  <a:lnTo>
                    <a:pt x="291" y="716"/>
                  </a:lnTo>
                  <a:lnTo>
                    <a:pt x="291" y="715"/>
                  </a:lnTo>
                  <a:lnTo>
                    <a:pt x="291" y="714"/>
                  </a:lnTo>
                  <a:lnTo>
                    <a:pt x="291" y="712"/>
                  </a:lnTo>
                  <a:lnTo>
                    <a:pt x="291" y="711"/>
                  </a:lnTo>
                  <a:lnTo>
                    <a:pt x="292" y="710"/>
                  </a:lnTo>
                  <a:lnTo>
                    <a:pt x="292" y="709"/>
                  </a:lnTo>
                  <a:lnTo>
                    <a:pt x="292" y="707"/>
                  </a:lnTo>
                  <a:lnTo>
                    <a:pt x="292" y="706"/>
                  </a:lnTo>
                  <a:lnTo>
                    <a:pt x="292" y="705"/>
                  </a:lnTo>
                  <a:lnTo>
                    <a:pt x="292" y="703"/>
                  </a:lnTo>
                  <a:lnTo>
                    <a:pt x="292" y="702"/>
                  </a:lnTo>
                  <a:lnTo>
                    <a:pt x="293" y="702"/>
                  </a:lnTo>
                  <a:lnTo>
                    <a:pt x="293" y="701"/>
                  </a:lnTo>
                  <a:lnTo>
                    <a:pt x="293" y="700"/>
                  </a:lnTo>
                  <a:lnTo>
                    <a:pt x="293" y="698"/>
                  </a:lnTo>
                  <a:lnTo>
                    <a:pt x="293" y="697"/>
                  </a:lnTo>
                  <a:lnTo>
                    <a:pt x="293" y="696"/>
                  </a:lnTo>
                  <a:lnTo>
                    <a:pt x="293" y="694"/>
                  </a:lnTo>
                  <a:lnTo>
                    <a:pt x="294" y="694"/>
                  </a:lnTo>
                  <a:lnTo>
                    <a:pt x="294" y="694"/>
                  </a:lnTo>
                  <a:lnTo>
                    <a:pt x="294" y="693"/>
                  </a:lnTo>
                  <a:lnTo>
                    <a:pt x="294" y="692"/>
                  </a:lnTo>
                  <a:lnTo>
                    <a:pt x="294" y="691"/>
                  </a:lnTo>
                  <a:lnTo>
                    <a:pt x="294" y="689"/>
                  </a:lnTo>
                  <a:lnTo>
                    <a:pt x="294" y="688"/>
                  </a:lnTo>
                  <a:lnTo>
                    <a:pt x="296" y="687"/>
                  </a:lnTo>
                  <a:lnTo>
                    <a:pt x="296" y="685"/>
                  </a:lnTo>
                  <a:lnTo>
                    <a:pt x="296" y="684"/>
                  </a:lnTo>
                  <a:lnTo>
                    <a:pt x="296" y="683"/>
                  </a:lnTo>
                  <a:lnTo>
                    <a:pt x="296" y="681"/>
                  </a:lnTo>
                  <a:lnTo>
                    <a:pt x="296" y="680"/>
                  </a:lnTo>
                  <a:lnTo>
                    <a:pt x="297" y="679"/>
                  </a:lnTo>
                  <a:lnTo>
                    <a:pt x="297" y="678"/>
                  </a:lnTo>
                  <a:lnTo>
                    <a:pt x="297" y="676"/>
                  </a:lnTo>
                  <a:lnTo>
                    <a:pt x="297" y="675"/>
                  </a:lnTo>
                  <a:lnTo>
                    <a:pt x="297" y="674"/>
                  </a:lnTo>
                  <a:lnTo>
                    <a:pt x="297" y="672"/>
                  </a:lnTo>
                  <a:lnTo>
                    <a:pt x="297" y="671"/>
                  </a:lnTo>
                  <a:lnTo>
                    <a:pt x="298" y="671"/>
                  </a:lnTo>
                  <a:lnTo>
                    <a:pt x="298" y="670"/>
                  </a:lnTo>
                  <a:lnTo>
                    <a:pt x="298" y="669"/>
                  </a:lnTo>
                  <a:lnTo>
                    <a:pt x="298" y="667"/>
                  </a:lnTo>
                  <a:lnTo>
                    <a:pt x="298" y="666"/>
                  </a:lnTo>
                  <a:lnTo>
                    <a:pt x="298" y="665"/>
                  </a:lnTo>
                  <a:lnTo>
                    <a:pt x="298" y="663"/>
                  </a:lnTo>
                  <a:lnTo>
                    <a:pt x="300" y="663"/>
                  </a:lnTo>
                  <a:lnTo>
                    <a:pt x="300" y="663"/>
                  </a:lnTo>
                  <a:lnTo>
                    <a:pt x="300" y="662"/>
                  </a:lnTo>
                  <a:lnTo>
                    <a:pt x="300" y="661"/>
                  </a:lnTo>
                  <a:lnTo>
                    <a:pt x="300" y="660"/>
                  </a:lnTo>
                  <a:lnTo>
                    <a:pt x="300" y="658"/>
                  </a:lnTo>
                  <a:lnTo>
                    <a:pt x="300" y="657"/>
                  </a:lnTo>
                  <a:lnTo>
                    <a:pt x="301" y="657"/>
                  </a:lnTo>
                  <a:lnTo>
                    <a:pt x="301" y="656"/>
                  </a:lnTo>
                  <a:lnTo>
                    <a:pt x="301" y="654"/>
                  </a:lnTo>
                  <a:lnTo>
                    <a:pt x="301" y="653"/>
                  </a:lnTo>
                  <a:lnTo>
                    <a:pt x="301" y="652"/>
                  </a:lnTo>
                  <a:lnTo>
                    <a:pt x="301" y="651"/>
                  </a:lnTo>
                  <a:lnTo>
                    <a:pt x="301" y="649"/>
                  </a:lnTo>
                  <a:lnTo>
                    <a:pt x="302" y="648"/>
                  </a:lnTo>
                  <a:lnTo>
                    <a:pt x="302" y="647"/>
                  </a:lnTo>
                  <a:lnTo>
                    <a:pt x="302" y="645"/>
                  </a:lnTo>
                  <a:lnTo>
                    <a:pt x="302" y="644"/>
                  </a:lnTo>
                  <a:lnTo>
                    <a:pt x="302" y="643"/>
                  </a:lnTo>
                  <a:lnTo>
                    <a:pt x="302" y="642"/>
                  </a:lnTo>
                  <a:lnTo>
                    <a:pt x="302" y="640"/>
                  </a:lnTo>
                  <a:lnTo>
                    <a:pt x="303" y="640"/>
                  </a:lnTo>
                  <a:lnTo>
                    <a:pt x="303" y="639"/>
                  </a:lnTo>
                  <a:lnTo>
                    <a:pt x="303" y="638"/>
                  </a:lnTo>
                  <a:lnTo>
                    <a:pt x="303" y="636"/>
                  </a:lnTo>
                  <a:lnTo>
                    <a:pt x="303" y="635"/>
                  </a:lnTo>
                  <a:lnTo>
                    <a:pt x="303" y="634"/>
                  </a:lnTo>
                  <a:lnTo>
                    <a:pt x="303" y="633"/>
                  </a:lnTo>
                  <a:lnTo>
                    <a:pt x="305" y="633"/>
                  </a:lnTo>
                  <a:lnTo>
                    <a:pt x="305" y="633"/>
                  </a:lnTo>
                  <a:lnTo>
                    <a:pt x="305" y="631"/>
                  </a:lnTo>
                  <a:lnTo>
                    <a:pt x="305" y="630"/>
                  </a:lnTo>
                  <a:lnTo>
                    <a:pt x="305" y="629"/>
                  </a:lnTo>
                  <a:lnTo>
                    <a:pt x="305" y="627"/>
                  </a:lnTo>
                  <a:lnTo>
                    <a:pt x="305" y="626"/>
                  </a:lnTo>
                  <a:lnTo>
                    <a:pt x="306" y="626"/>
                  </a:lnTo>
                  <a:lnTo>
                    <a:pt x="306" y="625"/>
                  </a:lnTo>
                  <a:lnTo>
                    <a:pt x="306" y="624"/>
                  </a:lnTo>
                  <a:lnTo>
                    <a:pt x="306" y="622"/>
                  </a:lnTo>
                  <a:lnTo>
                    <a:pt x="306" y="621"/>
                  </a:lnTo>
                  <a:lnTo>
                    <a:pt x="306" y="620"/>
                  </a:lnTo>
                  <a:lnTo>
                    <a:pt x="306" y="618"/>
                  </a:lnTo>
                  <a:lnTo>
                    <a:pt x="307" y="617"/>
                  </a:lnTo>
                  <a:lnTo>
                    <a:pt x="307" y="616"/>
                  </a:lnTo>
                  <a:lnTo>
                    <a:pt x="307" y="615"/>
                  </a:lnTo>
                  <a:lnTo>
                    <a:pt x="307" y="613"/>
                  </a:lnTo>
                  <a:lnTo>
                    <a:pt x="307" y="612"/>
                  </a:lnTo>
                  <a:lnTo>
                    <a:pt x="307" y="611"/>
                  </a:lnTo>
                  <a:lnTo>
                    <a:pt x="309" y="609"/>
                  </a:lnTo>
                  <a:lnTo>
                    <a:pt x="309" y="608"/>
                  </a:lnTo>
                  <a:lnTo>
                    <a:pt x="309" y="607"/>
                  </a:lnTo>
                  <a:lnTo>
                    <a:pt x="309" y="605"/>
                  </a:lnTo>
                  <a:lnTo>
                    <a:pt x="309" y="604"/>
                  </a:lnTo>
                  <a:lnTo>
                    <a:pt x="309" y="603"/>
                  </a:lnTo>
                  <a:lnTo>
                    <a:pt x="309" y="602"/>
                  </a:lnTo>
                  <a:lnTo>
                    <a:pt x="309" y="602"/>
                  </a:lnTo>
                  <a:lnTo>
                    <a:pt x="309" y="602"/>
                  </a:lnTo>
                  <a:lnTo>
                    <a:pt x="309" y="600"/>
                  </a:lnTo>
                  <a:lnTo>
                    <a:pt x="309" y="599"/>
                  </a:lnTo>
                  <a:lnTo>
                    <a:pt x="309" y="598"/>
                  </a:lnTo>
                  <a:lnTo>
                    <a:pt x="309" y="596"/>
                  </a:lnTo>
                  <a:lnTo>
                    <a:pt x="309" y="595"/>
                  </a:lnTo>
                  <a:lnTo>
                    <a:pt x="310" y="595"/>
                  </a:lnTo>
                  <a:lnTo>
                    <a:pt x="310" y="594"/>
                  </a:lnTo>
                  <a:lnTo>
                    <a:pt x="310" y="593"/>
                  </a:lnTo>
                  <a:lnTo>
                    <a:pt x="310" y="591"/>
                  </a:lnTo>
                  <a:lnTo>
                    <a:pt x="310" y="590"/>
                  </a:lnTo>
                  <a:lnTo>
                    <a:pt x="310" y="589"/>
                  </a:lnTo>
                  <a:lnTo>
                    <a:pt x="310" y="587"/>
                  </a:lnTo>
                  <a:lnTo>
                    <a:pt x="311" y="587"/>
                  </a:lnTo>
                  <a:lnTo>
                    <a:pt x="311" y="586"/>
                  </a:lnTo>
                  <a:lnTo>
                    <a:pt x="311" y="585"/>
                  </a:lnTo>
                  <a:lnTo>
                    <a:pt x="311" y="584"/>
                  </a:lnTo>
                  <a:lnTo>
                    <a:pt x="311" y="582"/>
                  </a:lnTo>
                  <a:lnTo>
                    <a:pt x="311" y="581"/>
                  </a:lnTo>
                  <a:lnTo>
                    <a:pt x="311" y="580"/>
                  </a:lnTo>
                  <a:lnTo>
                    <a:pt x="312" y="578"/>
                  </a:lnTo>
                  <a:lnTo>
                    <a:pt x="312" y="577"/>
                  </a:lnTo>
                  <a:lnTo>
                    <a:pt x="312" y="576"/>
                  </a:lnTo>
                  <a:lnTo>
                    <a:pt x="312" y="575"/>
                  </a:lnTo>
                  <a:lnTo>
                    <a:pt x="312" y="573"/>
                  </a:lnTo>
                  <a:lnTo>
                    <a:pt x="312" y="572"/>
                  </a:lnTo>
                  <a:lnTo>
                    <a:pt x="312" y="571"/>
                  </a:lnTo>
                  <a:lnTo>
                    <a:pt x="314" y="571"/>
                  </a:lnTo>
                  <a:lnTo>
                    <a:pt x="314" y="571"/>
                  </a:lnTo>
                  <a:lnTo>
                    <a:pt x="314" y="569"/>
                  </a:lnTo>
                  <a:lnTo>
                    <a:pt x="314" y="568"/>
                  </a:lnTo>
                  <a:lnTo>
                    <a:pt x="314" y="567"/>
                  </a:lnTo>
                  <a:lnTo>
                    <a:pt x="314" y="566"/>
                  </a:lnTo>
                  <a:lnTo>
                    <a:pt x="314" y="564"/>
                  </a:lnTo>
                  <a:lnTo>
                    <a:pt x="315" y="564"/>
                  </a:lnTo>
                  <a:lnTo>
                    <a:pt x="315" y="563"/>
                  </a:lnTo>
                  <a:lnTo>
                    <a:pt x="315" y="562"/>
                  </a:lnTo>
                  <a:lnTo>
                    <a:pt x="315" y="560"/>
                  </a:lnTo>
                  <a:lnTo>
                    <a:pt x="315" y="559"/>
                  </a:lnTo>
                  <a:lnTo>
                    <a:pt x="315" y="558"/>
                  </a:lnTo>
                  <a:lnTo>
                    <a:pt x="315" y="557"/>
                  </a:lnTo>
                  <a:lnTo>
                    <a:pt x="316" y="557"/>
                  </a:lnTo>
                  <a:lnTo>
                    <a:pt x="316" y="555"/>
                  </a:lnTo>
                  <a:lnTo>
                    <a:pt x="316" y="554"/>
                  </a:lnTo>
                  <a:lnTo>
                    <a:pt x="316" y="553"/>
                  </a:lnTo>
                  <a:lnTo>
                    <a:pt x="316" y="551"/>
                  </a:lnTo>
                  <a:lnTo>
                    <a:pt x="316" y="550"/>
                  </a:lnTo>
                  <a:lnTo>
                    <a:pt x="316" y="549"/>
                  </a:lnTo>
                  <a:lnTo>
                    <a:pt x="318" y="548"/>
                  </a:lnTo>
                  <a:lnTo>
                    <a:pt x="318" y="546"/>
                  </a:lnTo>
                  <a:lnTo>
                    <a:pt x="318" y="545"/>
                  </a:lnTo>
                  <a:lnTo>
                    <a:pt x="318" y="544"/>
                  </a:lnTo>
                  <a:lnTo>
                    <a:pt x="318" y="542"/>
                  </a:lnTo>
                  <a:lnTo>
                    <a:pt x="318" y="541"/>
                  </a:lnTo>
                  <a:lnTo>
                    <a:pt x="318" y="540"/>
                  </a:lnTo>
                  <a:lnTo>
                    <a:pt x="319" y="540"/>
                  </a:lnTo>
                  <a:lnTo>
                    <a:pt x="319" y="540"/>
                  </a:lnTo>
                  <a:lnTo>
                    <a:pt x="319" y="539"/>
                  </a:lnTo>
                  <a:lnTo>
                    <a:pt x="319" y="537"/>
                  </a:lnTo>
                  <a:lnTo>
                    <a:pt x="319" y="536"/>
                  </a:lnTo>
                  <a:lnTo>
                    <a:pt x="319" y="535"/>
                  </a:lnTo>
                  <a:lnTo>
                    <a:pt x="319" y="533"/>
                  </a:lnTo>
                  <a:lnTo>
                    <a:pt x="320" y="533"/>
                  </a:lnTo>
                  <a:lnTo>
                    <a:pt x="320" y="532"/>
                  </a:lnTo>
                  <a:lnTo>
                    <a:pt x="320" y="531"/>
                  </a:lnTo>
                  <a:lnTo>
                    <a:pt x="320" y="529"/>
                  </a:lnTo>
                  <a:lnTo>
                    <a:pt x="320" y="528"/>
                  </a:lnTo>
                  <a:lnTo>
                    <a:pt x="320" y="527"/>
                  </a:lnTo>
                  <a:lnTo>
                    <a:pt x="320" y="526"/>
                  </a:lnTo>
                  <a:lnTo>
                    <a:pt x="321" y="526"/>
                  </a:lnTo>
                  <a:lnTo>
                    <a:pt x="321" y="524"/>
                  </a:lnTo>
                  <a:lnTo>
                    <a:pt x="321" y="523"/>
                  </a:lnTo>
                  <a:lnTo>
                    <a:pt x="321" y="522"/>
                  </a:lnTo>
                  <a:lnTo>
                    <a:pt x="321" y="520"/>
                  </a:lnTo>
                  <a:lnTo>
                    <a:pt x="321" y="519"/>
                  </a:lnTo>
                  <a:lnTo>
                    <a:pt x="321" y="518"/>
                  </a:lnTo>
                  <a:lnTo>
                    <a:pt x="323" y="517"/>
                  </a:lnTo>
                  <a:lnTo>
                    <a:pt x="323" y="515"/>
                  </a:lnTo>
                  <a:lnTo>
                    <a:pt x="323" y="514"/>
                  </a:lnTo>
                  <a:lnTo>
                    <a:pt x="323" y="513"/>
                  </a:lnTo>
                  <a:lnTo>
                    <a:pt x="323" y="511"/>
                  </a:lnTo>
                  <a:lnTo>
                    <a:pt x="323" y="510"/>
                  </a:lnTo>
                  <a:lnTo>
                    <a:pt x="320" y="509"/>
                  </a:lnTo>
                  <a:lnTo>
                    <a:pt x="318" y="509"/>
                  </a:lnTo>
                  <a:lnTo>
                    <a:pt x="316" y="509"/>
                  </a:lnTo>
                  <a:lnTo>
                    <a:pt x="315" y="508"/>
                  </a:lnTo>
                  <a:lnTo>
                    <a:pt x="312" y="506"/>
                  </a:lnTo>
                  <a:lnTo>
                    <a:pt x="309" y="505"/>
                  </a:lnTo>
                  <a:lnTo>
                    <a:pt x="303" y="502"/>
                  </a:lnTo>
                  <a:lnTo>
                    <a:pt x="300" y="501"/>
                  </a:lnTo>
                  <a:lnTo>
                    <a:pt x="294" y="499"/>
                  </a:lnTo>
                  <a:lnTo>
                    <a:pt x="293" y="499"/>
                  </a:lnTo>
                  <a:lnTo>
                    <a:pt x="292" y="497"/>
                  </a:lnTo>
                  <a:lnTo>
                    <a:pt x="291" y="497"/>
                  </a:lnTo>
                  <a:lnTo>
                    <a:pt x="289" y="497"/>
                  </a:lnTo>
                  <a:lnTo>
                    <a:pt x="289" y="496"/>
                  </a:lnTo>
                  <a:lnTo>
                    <a:pt x="288" y="496"/>
                  </a:lnTo>
                  <a:lnTo>
                    <a:pt x="287" y="496"/>
                  </a:lnTo>
                  <a:lnTo>
                    <a:pt x="285" y="495"/>
                  </a:lnTo>
                  <a:lnTo>
                    <a:pt x="284" y="495"/>
                  </a:lnTo>
                  <a:lnTo>
                    <a:pt x="283" y="493"/>
                  </a:lnTo>
                  <a:lnTo>
                    <a:pt x="281" y="493"/>
                  </a:lnTo>
                  <a:lnTo>
                    <a:pt x="279" y="492"/>
                  </a:lnTo>
                  <a:lnTo>
                    <a:pt x="278" y="492"/>
                  </a:lnTo>
                  <a:lnTo>
                    <a:pt x="276" y="491"/>
                  </a:lnTo>
                  <a:lnTo>
                    <a:pt x="271" y="488"/>
                  </a:lnTo>
                  <a:lnTo>
                    <a:pt x="270" y="488"/>
                  </a:lnTo>
                  <a:lnTo>
                    <a:pt x="269" y="487"/>
                  </a:lnTo>
                  <a:lnTo>
                    <a:pt x="265" y="486"/>
                  </a:lnTo>
                  <a:lnTo>
                    <a:pt x="263" y="486"/>
                  </a:lnTo>
                  <a:lnTo>
                    <a:pt x="262" y="484"/>
                  </a:lnTo>
                  <a:lnTo>
                    <a:pt x="261" y="484"/>
                  </a:lnTo>
                  <a:lnTo>
                    <a:pt x="258" y="483"/>
                  </a:lnTo>
                  <a:lnTo>
                    <a:pt x="257" y="483"/>
                  </a:lnTo>
                  <a:lnTo>
                    <a:pt x="256" y="482"/>
                  </a:lnTo>
                  <a:lnTo>
                    <a:pt x="251" y="481"/>
                  </a:lnTo>
                  <a:lnTo>
                    <a:pt x="251" y="479"/>
                  </a:lnTo>
                  <a:lnTo>
                    <a:pt x="249" y="479"/>
                  </a:lnTo>
                  <a:lnTo>
                    <a:pt x="248" y="479"/>
                  </a:lnTo>
                  <a:lnTo>
                    <a:pt x="245" y="478"/>
                  </a:lnTo>
                  <a:lnTo>
                    <a:pt x="244" y="478"/>
                  </a:lnTo>
                  <a:lnTo>
                    <a:pt x="243" y="478"/>
                  </a:lnTo>
                  <a:lnTo>
                    <a:pt x="242" y="477"/>
                  </a:lnTo>
                  <a:lnTo>
                    <a:pt x="240" y="477"/>
                  </a:lnTo>
                  <a:lnTo>
                    <a:pt x="239" y="477"/>
                  </a:lnTo>
                  <a:lnTo>
                    <a:pt x="238" y="475"/>
                  </a:lnTo>
                  <a:lnTo>
                    <a:pt x="236" y="475"/>
                  </a:lnTo>
                  <a:lnTo>
                    <a:pt x="235" y="474"/>
                  </a:lnTo>
                  <a:lnTo>
                    <a:pt x="234" y="474"/>
                  </a:lnTo>
                  <a:lnTo>
                    <a:pt x="233" y="474"/>
                  </a:lnTo>
                  <a:lnTo>
                    <a:pt x="233" y="473"/>
                  </a:lnTo>
                  <a:lnTo>
                    <a:pt x="231" y="473"/>
                  </a:lnTo>
                  <a:lnTo>
                    <a:pt x="229" y="472"/>
                  </a:lnTo>
                  <a:lnTo>
                    <a:pt x="227" y="472"/>
                  </a:lnTo>
                  <a:lnTo>
                    <a:pt x="226" y="470"/>
                  </a:lnTo>
                  <a:lnTo>
                    <a:pt x="225" y="470"/>
                  </a:lnTo>
                  <a:lnTo>
                    <a:pt x="222" y="469"/>
                  </a:lnTo>
                  <a:lnTo>
                    <a:pt x="218" y="468"/>
                  </a:lnTo>
                  <a:lnTo>
                    <a:pt x="216" y="466"/>
                  </a:lnTo>
                  <a:lnTo>
                    <a:pt x="211" y="464"/>
                  </a:lnTo>
                  <a:lnTo>
                    <a:pt x="209" y="464"/>
                  </a:lnTo>
                  <a:lnTo>
                    <a:pt x="202" y="460"/>
                  </a:lnTo>
                  <a:lnTo>
                    <a:pt x="200" y="460"/>
                  </a:lnTo>
                  <a:lnTo>
                    <a:pt x="195" y="457"/>
                  </a:lnTo>
                  <a:lnTo>
                    <a:pt x="194" y="457"/>
                  </a:lnTo>
                  <a:lnTo>
                    <a:pt x="194" y="456"/>
                  </a:lnTo>
                  <a:lnTo>
                    <a:pt x="189" y="455"/>
                  </a:lnTo>
                  <a:lnTo>
                    <a:pt x="186" y="454"/>
                  </a:lnTo>
                  <a:lnTo>
                    <a:pt x="185" y="454"/>
                  </a:lnTo>
                  <a:lnTo>
                    <a:pt x="185" y="452"/>
                  </a:lnTo>
                  <a:lnTo>
                    <a:pt x="182" y="451"/>
                  </a:lnTo>
                  <a:lnTo>
                    <a:pt x="179" y="450"/>
                  </a:lnTo>
                  <a:lnTo>
                    <a:pt x="176" y="447"/>
                  </a:lnTo>
                  <a:lnTo>
                    <a:pt x="175" y="444"/>
                  </a:lnTo>
                  <a:lnTo>
                    <a:pt x="168" y="433"/>
                  </a:lnTo>
                  <a:lnTo>
                    <a:pt x="164" y="426"/>
                  </a:lnTo>
                  <a:lnTo>
                    <a:pt x="153" y="403"/>
                  </a:lnTo>
                  <a:lnTo>
                    <a:pt x="130" y="397"/>
                  </a:lnTo>
                  <a:lnTo>
                    <a:pt x="128" y="396"/>
                  </a:lnTo>
                  <a:lnTo>
                    <a:pt x="109" y="389"/>
                  </a:lnTo>
                  <a:lnTo>
                    <a:pt x="85" y="348"/>
                  </a:lnTo>
                  <a:lnTo>
                    <a:pt x="74" y="330"/>
                  </a:lnTo>
                  <a:lnTo>
                    <a:pt x="54" y="292"/>
                  </a:lnTo>
                  <a:lnTo>
                    <a:pt x="49" y="285"/>
                  </a:lnTo>
                  <a:lnTo>
                    <a:pt x="47" y="283"/>
                  </a:lnTo>
                  <a:lnTo>
                    <a:pt x="46" y="281"/>
                  </a:lnTo>
                  <a:lnTo>
                    <a:pt x="42" y="278"/>
                  </a:lnTo>
                  <a:lnTo>
                    <a:pt x="41" y="277"/>
                  </a:lnTo>
                  <a:lnTo>
                    <a:pt x="38" y="274"/>
                  </a:lnTo>
                  <a:lnTo>
                    <a:pt x="38" y="273"/>
                  </a:lnTo>
                  <a:lnTo>
                    <a:pt x="37" y="273"/>
                  </a:lnTo>
                  <a:lnTo>
                    <a:pt x="37" y="272"/>
                  </a:lnTo>
                  <a:lnTo>
                    <a:pt x="36" y="271"/>
                  </a:lnTo>
                  <a:lnTo>
                    <a:pt x="34" y="269"/>
                  </a:lnTo>
                  <a:lnTo>
                    <a:pt x="34" y="268"/>
                  </a:lnTo>
                  <a:lnTo>
                    <a:pt x="33" y="268"/>
                  </a:lnTo>
                  <a:lnTo>
                    <a:pt x="33" y="267"/>
                  </a:lnTo>
                  <a:lnTo>
                    <a:pt x="32" y="267"/>
                  </a:lnTo>
                  <a:lnTo>
                    <a:pt x="32" y="265"/>
                  </a:lnTo>
                  <a:lnTo>
                    <a:pt x="31" y="264"/>
                  </a:lnTo>
                  <a:lnTo>
                    <a:pt x="29" y="263"/>
                  </a:lnTo>
                  <a:lnTo>
                    <a:pt x="29" y="262"/>
                  </a:lnTo>
                  <a:lnTo>
                    <a:pt x="28" y="260"/>
                  </a:lnTo>
                  <a:lnTo>
                    <a:pt x="27" y="260"/>
                  </a:lnTo>
                  <a:lnTo>
                    <a:pt x="25" y="259"/>
                  </a:lnTo>
                  <a:lnTo>
                    <a:pt x="25" y="258"/>
                  </a:lnTo>
                  <a:lnTo>
                    <a:pt x="24" y="258"/>
                  </a:lnTo>
                  <a:lnTo>
                    <a:pt x="22" y="253"/>
                  </a:lnTo>
                  <a:lnTo>
                    <a:pt x="22" y="251"/>
                  </a:lnTo>
                  <a:lnTo>
                    <a:pt x="20" y="250"/>
                  </a:lnTo>
                  <a:lnTo>
                    <a:pt x="19" y="249"/>
                  </a:lnTo>
                  <a:lnTo>
                    <a:pt x="19" y="247"/>
                  </a:lnTo>
                  <a:lnTo>
                    <a:pt x="19" y="246"/>
                  </a:lnTo>
                  <a:lnTo>
                    <a:pt x="18" y="246"/>
                  </a:lnTo>
                  <a:lnTo>
                    <a:pt x="18" y="245"/>
                  </a:lnTo>
                  <a:lnTo>
                    <a:pt x="16" y="244"/>
                  </a:lnTo>
                  <a:lnTo>
                    <a:pt x="16" y="242"/>
                  </a:lnTo>
                  <a:lnTo>
                    <a:pt x="15" y="241"/>
                  </a:lnTo>
                  <a:lnTo>
                    <a:pt x="14" y="238"/>
                  </a:lnTo>
                  <a:lnTo>
                    <a:pt x="11" y="233"/>
                  </a:lnTo>
                  <a:lnTo>
                    <a:pt x="10" y="231"/>
                  </a:lnTo>
                  <a:lnTo>
                    <a:pt x="9" y="229"/>
                  </a:lnTo>
                  <a:lnTo>
                    <a:pt x="7" y="228"/>
                  </a:lnTo>
                  <a:lnTo>
                    <a:pt x="7" y="227"/>
                  </a:lnTo>
                  <a:lnTo>
                    <a:pt x="6" y="224"/>
                  </a:lnTo>
                  <a:lnTo>
                    <a:pt x="2" y="218"/>
                  </a:lnTo>
                  <a:lnTo>
                    <a:pt x="1" y="215"/>
                  </a:lnTo>
                  <a:lnTo>
                    <a:pt x="0" y="213"/>
                  </a:lnTo>
                  <a:lnTo>
                    <a:pt x="10" y="193"/>
                  </a:lnTo>
                  <a:lnTo>
                    <a:pt x="10" y="192"/>
                  </a:lnTo>
                  <a:lnTo>
                    <a:pt x="11" y="191"/>
                  </a:lnTo>
                  <a:lnTo>
                    <a:pt x="14" y="187"/>
                  </a:lnTo>
                  <a:lnTo>
                    <a:pt x="14" y="186"/>
                  </a:lnTo>
                  <a:lnTo>
                    <a:pt x="20" y="173"/>
                  </a:lnTo>
                  <a:lnTo>
                    <a:pt x="40" y="128"/>
                  </a:lnTo>
                  <a:lnTo>
                    <a:pt x="40" y="129"/>
                  </a:lnTo>
                  <a:lnTo>
                    <a:pt x="41" y="129"/>
                  </a:lnTo>
                  <a:lnTo>
                    <a:pt x="41" y="130"/>
                  </a:lnTo>
                  <a:lnTo>
                    <a:pt x="41" y="131"/>
                  </a:lnTo>
                  <a:lnTo>
                    <a:pt x="41" y="133"/>
                  </a:lnTo>
                  <a:lnTo>
                    <a:pt x="41" y="134"/>
                  </a:lnTo>
                  <a:lnTo>
                    <a:pt x="42" y="134"/>
                  </a:lnTo>
                  <a:lnTo>
                    <a:pt x="42" y="135"/>
                  </a:lnTo>
                  <a:lnTo>
                    <a:pt x="42" y="137"/>
                  </a:lnTo>
                  <a:lnTo>
                    <a:pt x="42" y="137"/>
                  </a:lnTo>
                  <a:lnTo>
                    <a:pt x="43" y="137"/>
                  </a:lnTo>
                  <a:lnTo>
                    <a:pt x="43" y="138"/>
                  </a:lnTo>
                  <a:lnTo>
                    <a:pt x="45" y="138"/>
                  </a:lnTo>
                  <a:lnTo>
                    <a:pt x="45" y="139"/>
                  </a:lnTo>
                  <a:lnTo>
                    <a:pt x="45" y="141"/>
                  </a:lnTo>
                  <a:lnTo>
                    <a:pt x="46" y="141"/>
                  </a:lnTo>
                  <a:lnTo>
                    <a:pt x="46" y="142"/>
                  </a:lnTo>
                  <a:lnTo>
                    <a:pt x="47" y="142"/>
                  </a:lnTo>
                  <a:lnTo>
                    <a:pt x="47" y="143"/>
                  </a:lnTo>
                  <a:lnTo>
                    <a:pt x="49" y="143"/>
                  </a:lnTo>
                  <a:lnTo>
                    <a:pt x="49" y="144"/>
                  </a:lnTo>
                  <a:lnTo>
                    <a:pt x="50" y="144"/>
                  </a:lnTo>
                  <a:lnTo>
                    <a:pt x="51" y="144"/>
                  </a:lnTo>
                  <a:lnTo>
                    <a:pt x="51" y="146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4" y="148"/>
                  </a:lnTo>
                  <a:lnTo>
                    <a:pt x="55" y="148"/>
                  </a:lnTo>
                  <a:lnTo>
                    <a:pt x="55" y="150"/>
                  </a:lnTo>
                  <a:lnTo>
                    <a:pt x="56" y="150"/>
                  </a:lnTo>
                  <a:lnTo>
                    <a:pt x="56" y="151"/>
                  </a:lnTo>
                  <a:lnTo>
                    <a:pt x="58" y="151"/>
                  </a:lnTo>
                  <a:lnTo>
                    <a:pt x="59" y="151"/>
                  </a:lnTo>
                  <a:lnTo>
                    <a:pt x="59" y="152"/>
                  </a:lnTo>
                  <a:lnTo>
                    <a:pt x="60" y="152"/>
                  </a:lnTo>
                  <a:lnTo>
                    <a:pt x="60" y="153"/>
                  </a:lnTo>
                  <a:lnTo>
                    <a:pt x="61" y="153"/>
                  </a:lnTo>
                  <a:lnTo>
                    <a:pt x="61" y="155"/>
                  </a:lnTo>
                  <a:lnTo>
                    <a:pt x="61" y="155"/>
                  </a:lnTo>
                  <a:lnTo>
                    <a:pt x="61" y="156"/>
                  </a:lnTo>
                  <a:lnTo>
                    <a:pt x="63" y="156"/>
                  </a:lnTo>
                  <a:lnTo>
                    <a:pt x="64" y="156"/>
                  </a:lnTo>
                  <a:lnTo>
                    <a:pt x="64" y="157"/>
                  </a:lnTo>
                  <a:lnTo>
                    <a:pt x="64" y="159"/>
                  </a:lnTo>
                  <a:lnTo>
                    <a:pt x="65" y="159"/>
                  </a:lnTo>
                  <a:lnTo>
                    <a:pt x="67" y="160"/>
                  </a:lnTo>
                  <a:lnTo>
                    <a:pt x="67" y="161"/>
                  </a:lnTo>
                  <a:lnTo>
                    <a:pt x="68" y="161"/>
                  </a:lnTo>
                  <a:lnTo>
                    <a:pt x="68" y="162"/>
                  </a:lnTo>
                  <a:lnTo>
                    <a:pt x="68" y="164"/>
                  </a:lnTo>
                  <a:lnTo>
                    <a:pt x="68" y="165"/>
                  </a:lnTo>
                  <a:lnTo>
                    <a:pt x="68" y="166"/>
                  </a:lnTo>
                  <a:lnTo>
                    <a:pt x="68" y="168"/>
                  </a:lnTo>
                  <a:lnTo>
                    <a:pt x="69" y="168"/>
                  </a:lnTo>
                  <a:lnTo>
                    <a:pt x="69" y="168"/>
                  </a:lnTo>
                  <a:lnTo>
                    <a:pt x="70" y="168"/>
                  </a:lnTo>
                  <a:lnTo>
                    <a:pt x="70" y="169"/>
                  </a:lnTo>
                  <a:lnTo>
                    <a:pt x="72" y="169"/>
                  </a:lnTo>
                  <a:lnTo>
                    <a:pt x="72" y="170"/>
                  </a:lnTo>
                  <a:lnTo>
                    <a:pt x="72" y="171"/>
                  </a:lnTo>
                  <a:lnTo>
                    <a:pt x="73" y="171"/>
                  </a:lnTo>
                  <a:lnTo>
                    <a:pt x="73" y="173"/>
                  </a:lnTo>
                  <a:lnTo>
                    <a:pt x="73" y="174"/>
                  </a:lnTo>
                  <a:lnTo>
                    <a:pt x="74" y="174"/>
                  </a:lnTo>
                  <a:lnTo>
                    <a:pt x="74" y="175"/>
                  </a:lnTo>
                  <a:lnTo>
                    <a:pt x="76" y="175"/>
                  </a:lnTo>
                  <a:lnTo>
                    <a:pt x="76" y="177"/>
                  </a:lnTo>
                  <a:lnTo>
                    <a:pt x="77" y="177"/>
                  </a:lnTo>
                  <a:lnTo>
                    <a:pt x="77" y="178"/>
                  </a:lnTo>
                  <a:lnTo>
                    <a:pt x="78" y="178"/>
                  </a:lnTo>
                  <a:lnTo>
                    <a:pt x="78" y="179"/>
                  </a:lnTo>
                  <a:lnTo>
                    <a:pt x="79" y="179"/>
                  </a:lnTo>
                  <a:lnTo>
                    <a:pt x="81" y="179"/>
                  </a:lnTo>
                  <a:lnTo>
                    <a:pt x="81" y="180"/>
                  </a:lnTo>
                  <a:lnTo>
                    <a:pt x="82" y="180"/>
                  </a:lnTo>
                  <a:lnTo>
                    <a:pt x="82" y="182"/>
                  </a:lnTo>
                  <a:lnTo>
                    <a:pt x="83" y="182"/>
                  </a:lnTo>
                  <a:lnTo>
                    <a:pt x="85" y="183"/>
                  </a:lnTo>
                  <a:lnTo>
                    <a:pt x="85" y="184"/>
                  </a:lnTo>
                  <a:lnTo>
                    <a:pt x="86" y="184"/>
                  </a:lnTo>
                  <a:lnTo>
                    <a:pt x="86" y="186"/>
                  </a:lnTo>
                  <a:lnTo>
                    <a:pt x="86" y="187"/>
                  </a:lnTo>
                  <a:lnTo>
                    <a:pt x="87" y="187"/>
                  </a:lnTo>
                  <a:lnTo>
                    <a:pt x="88" y="187"/>
                  </a:lnTo>
                  <a:lnTo>
                    <a:pt x="90" y="187"/>
                  </a:lnTo>
                  <a:lnTo>
                    <a:pt x="90" y="186"/>
                  </a:lnTo>
                  <a:lnTo>
                    <a:pt x="91" y="186"/>
                  </a:lnTo>
                  <a:lnTo>
                    <a:pt x="91" y="187"/>
                  </a:lnTo>
                  <a:lnTo>
                    <a:pt x="91" y="188"/>
                  </a:lnTo>
                  <a:lnTo>
                    <a:pt x="92" y="189"/>
                  </a:lnTo>
                  <a:lnTo>
                    <a:pt x="92" y="191"/>
                  </a:lnTo>
                  <a:lnTo>
                    <a:pt x="92" y="191"/>
                  </a:lnTo>
                  <a:lnTo>
                    <a:pt x="94" y="191"/>
                  </a:lnTo>
                  <a:lnTo>
                    <a:pt x="94" y="192"/>
                  </a:lnTo>
                  <a:lnTo>
                    <a:pt x="95" y="192"/>
                  </a:lnTo>
                  <a:lnTo>
                    <a:pt x="95" y="193"/>
                  </a:lnTo>
                  <a:lnTo>
                    <a:pt x="96" y="193"/>
                  </a:lnTo>
                  <a:lnTo>
                    <a:pt x="97" y="193"/>
                  </a:lnTo>
                  <a:lnTo>
                    <a:pt x="97" y="195"/>
                  </a:lnTo>
                  <a:lnTo>
                    <a:pt x="99" y="195"/>
                  </a:lnTo>
                  <a:lnTo>
                    <a:pt x="99" y="193"/>
                  </a:lnTo>
                  <a:lnTo>
                    <a:pt x="100" y="193"/>
                  </a:lnTo>
                  <a:lnTo>
                    <a:pt x="100" y="195"/>
                  </a:lnTo>
                  <a:lnTo>
                    <a:pt x="100" y="196"/>
                  </a:lnTo>
                  <a:lnTo>
                    <a:pt x="101" y="196"/>
                  </a:lnTo>
                  <a:lnTo>
                    <a:pt x="101" y="197"/>
                  </a:lnTo>
                  <a:lnTo>
                    <a:pt x="101" y="198"/>
                  </a:lnTo>
                  <a:lnTo>
                    <a:pt x="103" y="198"/>
                  </a:lnTo>
                  <a:lnTo>
                    <a:pt x="103" y="198"/>
                  </a:lnTo>
                  <a:lnTo>
                    <a:pt x="104" y="198"/>
                  </a:lnTo>
                  <a:lnTo>
                    <a:pt x="105" y="198"/>
                  </a:lnTo>
                  <a:lnTo>
                    <a:pt x="105" y="198"/>
                  </a:lnTo>
                  <a:lnTo>
                    <a:pt x="104" y="198"/>
                  </a:lnTo>
                  <a:lnTo>
                    <a:pt x="104" y="197"/>
                  </a:lnTo>
                  <a:lnTo>
                    <a:pt x="104" y="196"/>
                  </a:lnTo>
                  <a:lnTo>
                    <a:pt x="105" y="196"/>
                  </a:lnTo>
                  <a:lnTo>
                    <a:pt x="105" y="195"/>
                  </a:lnTo>
                  <a:lnTo>
                    <a:pt x="104" y="195"/>
                  </a:lnTo>
                  <a:lnTo>
                    <a:pt x="104" y="193"/>
                  </a:lnTo>
                  <a:lnTo>
                    <a:pt x="103" y="193"/>
                  </a:lnTo>
                  <a:lnTo>
                    <a:pt x="103" y="192"/>
                  </a:lnTo>
                  <a:lnTo>
                    <a:pt x="103" y="191"/>
                  </a:lnTo>
                  <a:lnTo>
                    <a:pt x="103" y="189"/>
                  </a:lnTo>
                  <a:lnTo>
                    <a:pt x="104" y="189"/>
                  </a:lnTo>
                  <a:lnTo>
                    <a:pt x="105" y="189"/>
                  </a:lnTo>
                  <a:lnTo>
                    <a:pt x="105" y="191"/>
                  </a:lnTo>
                  <a:lnTo>
                    <a:pt x="106" y="191"/>
                  </a:lnTo>
                  <a:lnTo>
                    <a:pt x="106" y="192"/>
                  </a:lnTo>
                  <a:lnTo>
                    <a:pt x="108" y="192"/>
                  </a:lnTo>
                  <a:lnTo>
                    <a:pt x="108" y="193"/>
                  </a:lnTo>
                  <a:lnTo>
                    <a:pt x="109" y="193"/>
                  </a:lnTo>
                  <a:lnTo>
                    <a:pt x="109" y="195"/>
                  </a:lnTo>
                  <a:lnTo>
                    <a:pt x="110" y="195"/>
                  </a:lnTo>
                  <a:lnTo>
                    <a:pt x="112" y="195"/>
                  </a:lnTo>
                  <a:lnTo>
                    <a:pt x="112" y="193"/>
                  </a:lnTo>
                  <a:lnTo>
                    <a:pt x="112" y="192"/>
                  </a:lnTo>
                  <a:lnTo>
                    <a:pt x="113" y="192"/>
                  </a:lnTo>
                  <a:lnTo>
                    <a:pt x="113" y="193"/>
                  </a:lnTo>
                  <a:lnTo>
                    <a:pt x="114" y="193"/>
                  </a:lnTo>
                  <a:lnTo>
                    <a:pt x="114" y="195"/>
                  </a:lnTo>
                  <a:lnTo>
                    <a:pt x="115" y="195"/>
                  </a:lnTo>
                  <a:lnTo>
                    <a:pt x="115" y="196"/>
                  </a:lnTo>
                  <a:lnTo>
                    <a:pt x="117" y="196"/>
                  </a:lnTo>
                  <a:lnTo>
                    <a:pt x="117" y="197"/>
                  </a:lnTo>
                  <a:lnTo>
                    <a:pt x="118" y="197"/>
                  </a:lnTo>
                  <a:lnTo>
                    <a:pt x="118" y="198"/>
                  </a:lnTo>
                  <a:lnTo>
                    <a:pt x="119" y="198"/>
                  </a:lnTo>
                  <a:lnTo>
                    <a:pt x="119" y="198"/>
                  </a:lnTo>
                  <a:lnTo>
                    <a:pt x="119" y="200"/>
                  </a:lnTo>
                  <a:lnTo>
                    <a:pt x="121" y="200"/>
                  </a:lnTo>
                  <a:lnTo>
                    <a:pt x="121" y="201"/>
                  </a:lnTo>
                  <a:lnTo>
                    <a:pt x="122" y="201"/>
                  </a:lnTo>
                  <a:lnTo>
                    <a:pt x="122" y="202"/>
                  </a:lnTo>
                  <a:lnTo>
                    <a:pt x="122" y="204"/>
                  </a:lnTo>
                  <a:lnTo>
                    <a:pt x="123" y="204"/>
                  </a:lnTo>
                  <a:lnTo>
                    <a:pt x="123" y="202"/>
                  </a:lnTo>
                  <a:lnTo>
                    <a:pt x="123" y="202"/>
                  </a:lnTo>
                  <a:lnTo>
                    <a:pt x="123" y="204"/>
                  </a:lnTo>
                  <a:lnTo>
                    <a:pt x="123" y="205"/>
                  </a:lnTo>
                  <a:lnTo>
                    <a:pt x="125" y="205"/>
                  </a:lnTo>
                  <a:lnTo>
                    <a:pt x="125" y="206"/>
                  </a:lnTo>
                  <a:lnTo>
                    <a:pt x="125" y="207"/>
                  </a:lnTo>
                  <a:lnTo>
                    <a:pt x="125" y="209"/>
                  </a:lnTo>
                  <a:lnTo>
                    <a:pt x="126" y="209"/>
                  </a:lnTo>
                  <a:lnTo>
                    <a:pt x="126" y="210"/>
                  </a:lnTo>
                  <a:lnTo>
                    <a:pt x="125" y="210"/>
                  </a:lnTo>
                  <a:lnTo>
                    <a:pt x="125" y="211"/>
                  </a:lnTo>
                  <a:lnTo>
                    <a:pt x="126" y="211"/>
                  </a:lnTo>
                  <a:lnTo>
                    <a:pt x="127" y="211"/>
                  </a:lnTo>
                  <a:lnTo>
                    <a:pt x="127" y="213"/>
                  </a:lnTo>
                  <a:lnTo>
                    <a:pt x="128" y="213"/>
                  </a:lnTo>
                  <a:lnTo>
                    <a:pt x="128" y="214"/>
                  </a:lnTo>
                  <a:lnTo>
                    <a:pt x="128" y="215"/>
                  </a:lnTo>
                  <a:lnTo>
                    <a:pt x="130" y="215"/>
                  </a:lnTo>
                  <a:lnTo>
                    <a:pt x="130" y="216"/>
                  </a:lnTo>
                  <a:lnTo>
                    <a:pt x="130" y="218"/>
                  </a:lnTo>
                  <a:lnTo>
                    <a:pt x="130" y="219"/>
                  </a:lnTo>
                  <a:lnTo>
                    <a:pt x="130" y="220"/>
                  </a:lnTo>
                  <a:lnTo>
                    <a:pt x="130" y="222"/>
                  </a:lnTo>
                  <a:lnTo>
                    <a:pt x="131" y="222"/>
                  </a:lnTo>
                  <a:lnTo>
                    <a:pt x="131" y="223"/>
                  </a:lnTo>
                  <a:lnTo>
                    <a:pt x="132" y="223"/>
                  </a:lnTo>
                  <a:lnTo>
                    <a:pt x="132" y="224"/>
                  </a:lnTo>
                  <a:lnTo>
                    <a:pt x="132" y="226"/>
                  </a:lnTo>
                  <a:lnTo>
                    <a:pt x="132" y="227"/>
                  </a:lnTo>
                  <a:lnTo>
                    <a:pt x="134" y="227"/>
                  </a:lnTo>
                  <a:lnTo>
                    <a:pt x="134" y="228"/>
                  </a:lnTo>
                  <a:lnTo>
                    <a:pt x="134" y="229"/>
                  </a:lnTo>
                  <a:lnTo>
                    <a:pt x="132" y="229"/>
                  </a:lnTo>
                  <a:lnTo>
                    <a:pt x="132" y="229"/>
                  </a:lnTo>
                  <a:lnTo>
                    <a:pt x="132" y="231"/>
                  </a:lnTo>
                  <a:lnTo>
                    <a:pt x="131" y="231"/>
                  </a:lnTo>
                  <a:lnTo>
                    <a:pt x="131" y="232"/>
                  </a:lnTo>
                  <a:lnTo>
                    <a:pt x="131" y="233"/>
                  </a:lnTo>
                  <a:lnTo>
                    <a:pt x="132" y="233"/>
                  </a:lnTo>
                  <a:lnTo>
                    <a:pt x="134" y="233"/>
                  </a:lnTo>
                  <a:lnTo>
                    <a:pt x="134" y="232"/>
                  </a:lnTo>
                  <a:lnTo>
                    <a:pt x="135" y="232"/>
                  </a:lnTo>
                  <a:lnTo>
                    <a:pt x="135" y="233"/>
                  </a:lnTo>
                  <a:lnTo>
                    <a:pt x="135" y="235"/>
                  </a:lnTo>
                  <a:lnTo>
                    <a:pt x="134" y="235"/>
                  </a:lnTo>
                  <a:lnTo>
                    <a:pt x="134" y="236"/>
                  </a:lnTo>
                  <a:lnTo>
                    <a:pt x="132" y="236"/>
                  </a:lnTo>
                  <a:lnTo>
                    <a:pt x="132" y="237"/>
                  </a:lnTo>
                  <a:lnTo>
                    <a:pt x="131" y="237"/>
                  </a:lnTo>
                  <a:lnTo>
                    <a:pt x="131" y="238"/>
                  </a:lnTo>
                  <a:lnTo>
                    <a:pt x="130" y="238"/>
                  </a:lnTo>
                  <a:lnTo>
                    <a:pt x="130" y="240"/>
                  </a:lnTo>
                  <a:lnTo>
                    <a:pt x="130" y="241"/>
                  </a:lnTo>
                  <a:lnTo>
                    <a:pt x="128" y="241"/>
                  </a:lnTo>
                  <a:lnTo>
                    <a:pt x="127" y="241"/>
                  </a:lnTo>
                  <a:lnTo>
                    <a:pt x="127" y="240"/>
                  </a:lnTo>
                  <a:lnTo>
                    <a:pt x="126" y="240"/>
                  </a:lnTo>
                  <a:lnTo>
                    <a:pt x="125" y="240"/>
                  </a:lnTo>
                  <a:lnTo>
                    <a:pt x="123" y="240"/>
                  </a:lnTo>
                  <a:lnTo>
                    <a:pt x="123" y="238"/>
                  </a:lnTo>
                  <a:lnTo>
                    <a:pt x="123" y="238"/>
                  </a:lnTo>
                  <a:lnTo>
                    <a:pt x="123" y="237"/>
                  </a:lnTo>
                  <a:lnTo>
                    <a:pt x="122" y="237"/>
                  </a:lnTo>
                  <a:lnTo>
                    <a:pt x="121" y="237"/>
                  </a:lnTo>
                  <a:lnTo>
                    <a:pt x="119" y="237"/>
                  </a:lnTo>
                  <a:lnTo>
                    <a:pt x="118" y="237"/>
                  </a:lnTo>
                  <a:lnTo>
                    <a:pt x="118" y="236"/>
                  </a:lnTo>
                  <a:lnTo>
                    <a:pt x="117" y="236"/>
                  </a:lnTo>
                  <a:lnTo>
                    <a:pt x="117" y="235"/>
                  </a:lnTo>
                  <a:lnTo>
                    <a:pt x="115" y="235"/>
                  </a:lnTo>
                  <a:lnTo>
                    <a:pt x="115" y="233"/>
                  </a:lnTo>
                  <a:lnTo>
                    <a:pt x="114" y="233"/>
                  </a:lnTo>
                  <a:lnTo>
                    <a:pt x="114" y="235"/>
                  </a:lnTo>
                  <a:lnTo>
                    <a:pt x="115" y="235"/>
                  </a:lnTo>
                  <a:lnTo>
                    <a:pt x="115" y="236"/>
                  </a:lnTo>
                  <a:lnTo>
                    <a:pt x="115" y="237"/>
                  </a:lnTo>
                  <a:lnTo>
                    <a:pt x="115" y="238"/>
                  </a:lnTo>
                  <a:lnTo>
                    <a:pt x="114" y="238"/>
                  </a:lnTo>
                  <a:lnTo>
                    <a:pt x="114" y="240"/>
                  </a:lnTo>
                  <a:lnTo>
                    <a:pt x="113" y="240"/>
                  </a:lnTo>
                  <a:lnTo>
                    <a:pt x="112" y="240"/>
                  </a:lnTo>
                  <a:lnTo>
                    <a:pt x="112" y="238"/>
                  </a:lnTo>
                  <a:lnTo>
                    <a:pt x="110" y="238"/>
                  </a:lnTo>
                  <a:lnTo>
                    <a:pt x="110" y="237"/>
                  </a:lnTo>
                  <a:lnTo>
                    <a:pt x="109" y="237"/>
                  </a:lnTo>
                  <a:lnTo>
                    <a:pt x="109" y="236"/>
                  </a:lnTo>
                  <a:lnTo>
                    <a:pt x="108" y="236"/>
                  </a:lnTo>
                  <a:lnTo>
                    <a:pt x="106" y="236"/>
                  </a:lnTo>
                  <a:lnTo>
                    <a:pt x="106" y="237"/>
                  </a:lnTo>
                  <a:lnTo>
                    <a:pt x="108" y="237"/>
                  </a:lnTo>
                  <a:lnTo>
                    <a:pt x="108" y="238"/>
                  </a:lnTo>
                  <a:lnTo>
                    <a:pt x="106" y="238"/>
                  </a:lnTo>
                  <a:lnTo>
                    <a:pt x="106" y="240"/>
                  </a:lnTo>
                  <a:lnTo>
                    <a:pt x="105" y="240"/>
                  </a:lnTo>
                  <a:lnTo>
                    <a:pt x="105" y="241"/>
                  </a:lnTo>
                  <a:lnTo>
                    <a:pt x="104" y="241"/>
                  </a:lnTo>
                  <a:lnTo>
                    <a:pt x="104" y="242"/>
                  </a:lnTo>
                  <a:lnTo>
                    <a:pt x="104" y="244"/>
                  </a:lnTo>
                  <a:lnTo>
                    <a:pt x="104" y="245"/>
                  </a:lnTo>
                  <a:lnTo>
                    <a:pt x="105" y="245"/>
                  </a:lnTo>
                  <a:lnTo>
                    <a:pt x="105" y="246"/>
                  </a:lnTo>
                  <a:lnTo>
                    <a:pt x="104" y="246"/>
                  </a:lnTo>
                  <a:lnTo>
                    <a:pt x="103" y="246"/>
                  </a:lnTo>
                  <a:lnTo>
                    <a:pt x="101" y="246"/>
                  </a:lnTo>
                  <a:lnTo>
                    <a:pt x="100" y="246"/>
                  </a:lnTo>
                  <a:lnTo>
                    <a:pt x="99" y="246"/>
                  </a:lnTo>
                  <a:lnTo>
                    <a:pt x="97" y="246"/>
                  </a:lnTo>
                  <a:lnTo>
                    <a:pt x="96" y="246"/>
                  </a:lnTo>
                  <a:lnTo>
                    <a:pt x="95" y="246"/>
                  </a:lnTo>
                  <a:lnTo>
                    <a:pt x="95" y="247"/>
                  </a:lnTo>
                  <a:lnTo>
                    <a:pt x="96" y="247"/>
                  </a:lnTo>
                  <a:lnTo>
                    <a:pt x="96" y="249"/>
                  </a:lnTo>
                  <a:lnTo>
                    <a:pt x="97" y="250"/>
                  </a:lnTo>
                  <a:lnTo>
                    <a:pt x="99" y="250"/>
                  </a:lnTo>
                  <a:lnTo>
                    <a:pt x="100" y="250"/>
                  </a:lnTo>
                  <a:lnTo>
                    <a:pt x="100" y="251"/>
                  </a:lnTo>
                  <a:lnTo>
                    <a:pt x="99" y="251"/>
                  </a:lnTo>
                  <a:lnTo>
                    <a:pt x="99" y="253"/>
                  </a:lnTo>
                  <a:lnTo>
                    <a:pt x="100" y="253"/>
                  </a:lnTo>
                  <a:lnTo>
                    <a:pt x="100" y="254"/>
                  </a:lnTo>
                  <a:lnTo>
                    <a:pt x="101" y="254"/>
                  </a:lnTo>
                  <a:lnTo>
                    <a:pt x="103" y="254"/>
                  </a:lnTo>
                  <a:lnTo>
                    <a:pt x="103" y="255"/>
                  </a:lnTo>
                  <a:lnTo>
                    <a:pt x="103" y="256"/>
                  </a:lnTo>
                  <a:lnTo>
                    <a:pt x="104" y="256"/>
                  </a:lnTo>
                  <a:lnTo>
                    <a:pt x="104" y="258"/>
                  </a:lnTo>
                  <a:lnTo>
                    <a:pt x="105" y="258"/>
                  </a:lnTo>
                  <a:lnTo>
                    <a:pt x="106" y="258"/>
                  </a:lnTo>
                  <a:lnTo>
                    <a:pt x="108" y="258"/>
                  </a:lnTo>
                  <a:lnTo>
                    <a:pt x="109" y="258"/>
                  </a:lnTo>
                  <a:lnTo>
                    <a:pt x="110" y="259"/>
                  </a:lnTo>
                  <a:lnTo>
                    <a:pt x="110" y="260"/>
                  </a:lnTo>
                  <a:lnTo>
                    <a:pt x="112" y="260"/>
                  </a:lnTo>
                  <a:lnTo>
                    <a:pt x="113" y="260"/>
                  </a:lnTo>
                  <a:lnTo>
                    <a:pt x="113" y="260"/>
                  </a:lnTo>
                  <a:lnTo>
                    <a:pt x="114" y="260"/>
                  </a:lnTo>
                  <a:lnTo>
                    <a:pt x="115" y="260"/>
                  </a:lnTo>
                  <a:lnTo>
                    <a:pt x="115" y="262"/>
                  </a:lnTo>
                  <a:lnTo>
                    <a:pt x="114" y="262"/>
                  </a:lnTo>
                  <a:lnTo>
                    <a:pt x="114" y="263"/>
                  </a:lnTo>
                  <a:lnTo>
                    <a:pt x="115" y="263"/>
                  </a:lnTo>
                  <a:lnTo>
                    <a:pt x="115" y="264"/>
                  </a:lnTo>
                  <a:lnTo>
                    <a:pt x="117" y="264"/>
                  </a:lnTo>
                  <a:lnTo>
                    <a:pt x="118" y="265"/>
                  </a:lnTo>
                  <a:lnTo>
                    <a:pt x="119" y="265"/>
                  </a:lnTo>
                  <a:lnTo>
                    <a:pt x="121" y="265"/>
                  </a:lnTo>
                  <a:lnTo>
                    <a:pt x="121" y="267"/>
                  </a:lnTo>
                  <a:lnTo>
                    <a:pt x="122" y="267"/>
                  </a:lnTo>
                  <a:lnTo>
                    <a:pt x="122" y="268"/>
                  </a:lnTo>
                  <a:lnTo>
                    <a:pt x="123" y="268"/>
                  </a:lnTo>
                  <a:lnTo>
                    <a:pt x="123" y="269"/>
                  </a:lnTo>
                  <a:lnTo>
                    <a:pt x="123" y="269"/>
                  </a:lnTo>
                  <a:lnTo>
                    <a:pt x="125" y="269"/>
                  </a:lnTo>
                  <a:lnTo>
                    <a:pt x="125" y="271"/>
                  </a:lnTo>
                  <a:lnTo>
                    <a:pt x="126" y="271"/>
                  </a:lnTo>
                  <a:lnTo>
                    <a:pt x="127" y="271"/>
                  </a:lnTo>
                  <a:lnTo>
                    <a:pt x="128" y="271"/>
                  </a:lnTo>
                  <a:lnTo>
                    <a:pt x="128" y="272"/>
                  </a:lnTo>
                  <a:lnTo>
                    <a:pt x="130" y="272"/>
                  </a:lnTo>
                  <a:lnTo>
                    <a:pt x="131" y="272"/>
                  </a:lnTo>
                  <a:lnTo>
                    <a:pt x="132" y="272"/>
                  </a:lnTo>
                  <a:lnTo>
                    <a:pt x="132" y="273"/>
                  </a:lnTo>
                  <a:lnTo>
                    <a:pt x="134" y="273"/>
                  </a:lnTo>
                  <a:lnTo>
                    <a:pt x="134" y="272"/>
                  </a:lnTo>
                  <a:lnTo>
                    <a:pt x="135" y="272"/>
                  </a:lnTo>
                  <a:lnTo>
                    <a:pt x="136" y="272"/>
                  </a:lnTo>
                  <a:lnTo>
                    <a:pt x="136" y="273"/>
                  </a:lnTo>
                  <a:lnTo>
                    <a:pt x="136" y="274"/>
                  </a:lnTo>
                  <a:lnTo>
                    <a:pt x="137" y="274"/>
                  </a:lnTo>
                  <a:lnTo>
                    <a:pt x="137" y="276"/>
                  </a:lnTo>
                  <a:lnTo>
                    <a:pt x="139" y="276"/>
                  </a:lnTo>
                  <a:lnTo>
                    <a:pt x="140" y="276"/>
                  </a:lnTo>
                  <a:lnTo>
                    <a:pt x="141" y="276"/>
                  </a:lnTo>
                  <a:lnTo>
                    <a:pt x="141" y="277"/>
                  </a:lnTo>
                  <a:lnTo>
                    <a:pt x="143" y="277"/>
                  </a:lnTo>
                  <a:lnTo>
                    <a:pt x="144" y="277"/>
                  </a:lnTo>
                  <a:lnTo>
                    <a:pt x="144" y="278"/>
                  </a:lnTo>
                  <a:lnTo>
                    <a:pt x="145" y="278"/>
                  </a:lnTo>
                  <a:lnTo>
                    <a:pt x="146" y="278"/>
                  </a:lnTo>
                  <a:lnTo>
                    <a:pt x="148" y="278"/>
                  </a:lnTo>
                  <a:lnTo>
                    <a:pt x="148" y="280"/>
                  </a:lnTo>
                  <a:lnTo>
                    <a:pt x="149" y="280"/>
                  </a:lnTo>
                  <a:lnTo>
                    <a:pt x="150" y="280"/>
                  </a:lnTo>
                  <a:lnTo>
                    <a:pt x="152" y="280"/>
                  </a:lnTo>
                  <a:lnTo>
                    <a:pt x="153" y="280"/>
                  </a:lnTo>
                  <a:lnTo>
                    <a:pt x="153" y="278"/>
                  </a:lnTo>
                  <a:lnTo>
                    <a:pt x="153" y="277"/>
                  </a:lnTo>
                  <a:lnTo>
                    <a:pt x="154" y="277"/>
                  </a:lnTo>
                  <a:lnTo>
                    <a:pt x="154" y="278"/>
                  </a:lnTo>
                  <a:lnTo>
                    <a:pt x="154" y="278"/>
                  </a:lnTo>
                  <a:lnTo>
                    <a:pt x="155" y="278"/>
                  </a:lnTo>
                  <a:lnTo>
                    <a:pt x="155" y="280"/>
                  </a:lnTo>
                  <a:lnTo>
                    <a:pt x="157" y="280"/>
                  </a:lnTo>
                  <a:lnTo>
                    <a:pt x="158" y="280"/>
                  </a:lnTo>
                  <a:lnTo>
                    <a:pt x="158" y="278"/>
                  </a:lnTo>
                  <a:lnTo>
                    <a:pt x="159" y="278"/>
                  </a:lnTo>
                  <a:lnTo>
                    <a:pt x="159" y="280"/>
                  </a:lnTo>
                  <a:lnTo>
                    <a:pt x="159" y="281"/>
                  </a:lnTo>
                  <a:lnTo>
                    <a:pt x="159" y="282"/>
                  </a:lnTo>
                  <a:lnTo>
                    <a:pt x="159" y="283"/>
                  </a:lnTo>
                  <a:lnTo>
                    <a:pt x="161" y="283"/>
                  </a:lnTo>
                  <a:lnTo>
                    <a:pt x="161" y="282"/>
                  </a:lnTo>
                  <a:lnTo>
                    <a:pt x="161" y="281"/>
                  </a:lnTo>
                  <a:lnTo>
                    <a:pt x="161" y="280"/>
                  </a:lnTo>
                  <a:lnTo>
                    <a:pt x="162" y="280"/>
                  </a:lnTo>
                  <a:lnTo>
                    <a:pt x="163" y="280"/>
                  </a:lnTo>
                  <a:lnTo>
                    <a:pt x="163" y="281"/>
                  </a:lnTo>
                  <a:lnTo>
                    <a:pt x="164" y="281"/>
                  </a:lnTo>
                  <a:lnTo>
                    <a:pt x="166" y="282"/>
                  </a:lnTo>
                  <a:lnTo>
                    <a:pt x="167" y="282"/>
                  </a:lnTo>
                  <a:lnTo>
                    <a:pt x="167" y="281"/>
                  </a:lnTo>
                  <a:lnTo>
                    <a:pt x="168" y="281"/>
                  </a:lnTo>
                  <a:lnTo>
                    <a:pt x="170" y="281"/>
                  </a:lnTo>
                  <a:lnTo>
                    <a:pt x="170" y="282"/>
                  </a:lnTo>
                  <a:lnTo>
                    <a:pt x="170" y="283"/>
                  </a:lnTo>
                  <a:lnTo>
                    <a:pt x="171" y="283"/>
                  </a:lnTo>
                  <a:lnTo>
                    <a:pt x="171" y="282"/>
                  </a:lnTo>
                  <a:lnTo>
                    <a:pt x="172" y="282"/>
                  </a:lnTo>
                  <a:lnTo>
                    <a:pt x="172" y="281"/>
                  </a:lnTo>
                  <a:lnTo>
                    <a:pt x="173" y="281"/>
                  </a:lnTo>
                  <a:lnTo>
                    <a:pt x="173" y="280"/>
                  </a:lnTo>
                  <a:lnTo>
                    <a:pt x="175" y="280"/>
                  </a:lnTo>
                  <a:lnTo>
                    <a:pt x="176" y="280"/>
                  </a:lnTo>
                  <a:lnTo>
                    <a:pt x="177" y="280"/>
                  </a:lnTo>
                  <a:lnTo>
                    <a:pt x="177" y="281"/>
                  </a:lnTo>
                  <a:lnTo>
                    <a:pt x="176" y="281"/>
                  </a:lnTo>
                  <a:lnTo>
                    <a:pt x="175" y="281"/>
                  </a:lnTo>
                  <a:lnTo>
                    <a:pt x="175" y="282"/>
                  </a:lnTo>
                  <a:lnTo>
                    <a:pt x="176" y="282"/>
                  </a:lnTo>
                  <a:lnTo>
                    <a:pt x="177" y="282"/>
                  </a:lnTo>
                  <a:lnTo>
                    <a:pt x="179" y="282"/>
                  </a:lnTo>
                  <a:lnTo>
                    <a:pt x="179" y="283"/>
                  </a:lnTo>
                  <a:lnTo>
                    <a:pt x="177" y="283"/>
                  </a:lnTo>
                  <a:lnTo>
                    <a:pt x="177" y="285"/>
                  </a:lnTo>
                  <a:lnTo>
                    <a:pt x="179" y="285"/>
                  </a:lnTo>
                  <a:lnTo>
                    <a:pt x="180" y="285"/>
                  </a:lnTo>
                  <a:lnTo>
                    <a:pt x="180" y="283"/>
                  </a:lnTo>
                  <a:lnTo>
                    <a:pt x="181" y="283"/>
                  </a:lnTo>
                  <a:lnTo>
                    <a:pt x="182" y="283"/>
                  </a:lnTo>
                  <a:lnTo>
                    <a:pt x="184" y="283"/>
                  </a:lnTo>
                  <a:lnTo>
                    <a:pt x="184" y="282"/>
                  </a:lnTo>
                  <a:lnTo>
                    <a:pt x="185" y="282"/>
                  </a:lnTo>
                  <a:lnTo>
                    <a:pt x="185" y="281"/>
                  </a:lnTo>
                  <a:lnTo>
                    <a:pt x="185" y="281"/>
                  </a:lnTo>
                  <a:lnTo>
                    <a:pt x="186" y="281"/>
                  </a:lnTo>
                  <a:lnTo>
                    <a:pt x="188" y="281"/>
                  </a:lnTo>
                  <a:lnTo>
                    <a:pt x="189" y="281"/>
                  </a:lnTo>
                  <a:lnTo>
                    <a:pt x="189" y="280"/>
                  </a:lnTo>
                  <a:lnTo>
                    <a:pt x="190" y="280"/>
                  </a:lnTo>
                  <a:lnTo>
                    <a:pt x="191" y="280"/>
                  </a:lnTo>
                  <a:lnTo>
                    <a:pt x="191" y="278"/>
                  </a:lnTo>
                  <a:lnTo>
                    <a:pt x="193" y="278"/>
                  </a:lnTo>
                  <a:lnTo>
                    <a:pt x="194" y="278"/>
                  </a:lnTo>
                  <a:lnTo>
                    <a:pt x="195" y="278"/>
                  </a:lnTo>
                  <a:lnTo>
                    <a:pt x="195" y="280"/>
                  </a:lnTo>
                  <a:lnTo>
                    <a:pt x="197" y="280"/>
                  </a:lnTo>
                  <a:lnTo>
                    <a:pt x="197" y="278"/>
                  </a:lnTo>
                  <a:lnTo>
                    <a:pt x="197" y="277"/>
                  </a:lnTo>
                  <a:lnTo>
                    <a:pt x="198" y="278"/>
                  </a:lnTo>
                  <a:lnTo>
                    <a:pt x="198" y="277"/>
                  </a:lnTo>
                  <a:lnTo>
                    <a:pt x="198" y="276"/>
                  </a:lnTo>
                  <a:lnTo>
                    <a:pt x="199" y="276"/>
                  </a:lnTo>
                  <a:lnTo>
                    <a:pt x="199" y="277"/>
                  </a:lnTo>
                  <a:lnTo>
                    <a:pt x="200" y="277"/>
                  </a:lnTo>
                  <a:lnTo>
                    <a:pt x="200" y="278"/>
                  </a:lnTo>
                  <a:lnTo>
                    <a:pt x="200" y="280"/>
                  </a:lnTo>
                  <a:lnTo>
                    <a:pt x="200" y="281"/>
                  </a:lnTo>
                  <a:lnTo>
                    <a:pt x="200" y="282"/>
                  </a:lnTo>
                  <a:lnTo>
                    <a:pt x="200" y="283"/>
                  </a:lnTo>
                  <a:lnTo>
                    <a:pt x="199" y="283"/>
                  </a:lnTo>
                  <a:lnTo>
                    <a:pt x="199" y="285"/>
                  </a:lnTo>
                  <a:lnTo>
                    <a:pt x="200" y="285"/>
                  </a:lnTo>
                  <a:lnTo>
                    <a:pt x="200" y="283"/>
                  </a:lnTo>
                  <a:lnTo>
                    <a:pt x="202" y="285"/>
                  </a:lnTo>
                  <a:lnTo>
                    <a:pt x="203" y="285"/>
                  </a:lnTo>
                  <a:lnTo>
                    <a:pt x="203" y="286"/>
                  </a:lnTo>
                  <a:lnTo>
                    <a:pt x="203" y="287"/>
                  </a:lnTo>
                  <a:lnTo>
                    <a:pt x="203" y="289"/>
                  </a:lnTo>
                  <a:lnTo>
                    <a:pt x="204" y="289"/>
                  </a:lnTo>
                  <a:lnTo>
                    <a:pt x="204" y="290"/>
                  </a:lnTo>
                  <a:lnTo>
                    <a:pt x="203" y="290"/>
                  </a:lnTo>
                  <a:lnTo>
                    <a:pt x="203" y="291"/>
                  </a:lnTo>
                  <a:lnTo>
                    <a:pt x="203" y="291"/>
                  </a:lnTo>
                  <a:lnTo>
                    <a:pt x="204" y="291"/>
                  </a:lnTo>
                  <a:lnTo>
                    <a:pt x="204" y="292"/>
                  </a:lnTo>
                  <a:lnTo>
                    <a:pt x="203" y="292"/>
                  </a:lnTo>
                  <a:lnTo>
                    <a:pt x="203" y="294"/>
                  </a:lnTo>
                  <a:lnTo>
                    <a:pt x="204" y="294"/>
                  </a:lnTo>
                  <a:lnTo>
                    <a:pt x="204" y="295"/>
                  </a:lnTo>
                  <a:lnTo>
                    <a:pt x="206" y="295"/>
                  </a:lnTo>
                  <a:lnTo>
                    <a:pt x="206" y="296"/>
                  </a:lnTo>
                  <a:lnTo>
                    <a:pt x="207" y="296"/>
                  </a:lnTo>
                  <a:lnTo>
                    <a:pt x="207" y="295"/>
                  </a:lnTo>
                  <a:lnTo>
                    <a:pt x="207" y="294"/>
                  </a:lnTo>
                  <a:lnTo>
                    <a:pt x="207" y="292"/>
                  </a:lnTo>
                  <a:lnTo>
                    <a:pt x="208" y="292"/>
                  </a:lnTo>
                  <a:lnTo>
                    <a:pt x="208" y="294"/>
                  </a:lnTo>
                  <a:lnTo>
                    <a:pt x="209" y="294"/>
                  </a:lnTo>
                  <a:lnTo>
                    <a:pt x="211" y="294"/>
                  </a:lnTo>
                  <a:lnTo>
                    <a:pt x="211" y="295"/>
                  </a:lnTo>
                  <a:lnTo>
                    <a:pt x="212" y="295"/>
                  </a:lnTo>
                  <a:lnTo>
                    <a:pt x="213" y="295"/>
                  </a:lnTo>
                  <a:lnTo>
                    <a:pt x="215" y="295"/>
                  </a:lnTo>
                  <a:lnTo>
                    <a:pt x="215" y="296"/>
                  </a:lnTo>
                  <a:lnTo>
                    <a:pt x="216" y="296"/>
                  </a:lnTo>
                  <a:lnTo>
                    <a:pt x="216" y="298"/>
                  </a:lnTo>
                  <a:lnTo>
                    <a:pt x="216" y="299"/>
                  </a:lnTo>
                  <a:lnTo>
                    <a:pt x="216" y="300"/>
                  </a:lnTo>
                  <a:lnTo>
                    <a:pt x="216" y="302"/>
                  </a:lnTo>
                  <a:lnTo>
                    <a:pt x="216" y="303"/>
                  </a:lnTo>
                  <a:lnTo>
                    <a:pt x="216" y="304"/>
                  </a:lnTo>
                  <a:lnTo>
                    <a:pt x="216" y="305"/>
                  </a:lnTo>
                  <a:lnTo>
                    <a:pt x="216" y="307"/>
                  </a:lnTo>
                  <a:lnTo>
                    <a:pt x="216" y="308"/>
                  </a:lnTo>
                  <a:lnTo>
                    <a:pt x="216" y="309"/>
                  </a:lnTo>
                  <a:lnTo>
                    <a:pt x="215" y="309"/>
                  </a:lnTo>
                  <a:lnTo>
                    <a:pt x="213" y="309"/>
                  </a:lnTo>
                  <a:lnTo>
                    <a:pt x="213" y="311"/>
                  </a:lnTo>
                  <a:lnTo>
                    <a:pt x="213" y="312"/>
                  </a:lnTo>
                  <a:lnTo>
                    <a:pt x="213" y="313"/>
                  </a:lnTo>
                  <a:lnTo>
                    <a:pt x="215" y="313"/>
                  </a:lnTo>
                  <a:lnTo>
                    <a:pt x="215" y="314"/>
                  </a:lnTo>
                  <a:lnTo>
                    <a:pt x="215" y="316"/>
                  </a:lnTo>
                  <a:lnTo>
                    <a:pt x="215" y="317"/>
                  </a:lnTo>
                  <a:lnTo>
                    <a:pt x="215" y="318"/>
                  </a:lnTo>
                  <a:lnTo>
                    <a:pt x="216" y="318"/>
                  </a:lnTo>
                  <a:lnTo>
                    <a:pt x="216" y="317"/>
                  </a:lnTo>
                  <a:lnTo>
                    <a:pt x="216" y="317"/>
                  </a:lnTo>
                  <a:lnTo>
                    <a:pt x="216" y="316"/>
                  </a:lnTo>
                  <a:lnTo>
                    <a:pt x="216" y="314"/>
                  </a:lnTo>
                  <a:lnTo>
                    <a:pt x="216" y="313"/>
                  </a:lnTo>
                  <a:lnTo>
                    <a:pt x="217" y="313"/>
                  </a:lnTo>
                  <a:lnTo>
                    <a:pt x="217" y="312"/>
                  </a:lnTo>
                  <a:lnTo>
                    <a:pt x="217" y="311"/>
                  </a:lnTo>
                  <a:lnTo>
                    <a:pt x="218" y="311"/>
                  </a:lnTo>
                  <a:lnTo>
                    <a:pt x="218" y="309"/>
                  </a:lnTo>
                  <a:lnTo>
                    <a:pt x="218" y="308"/>
                  </a:lnTo>
                  <a:lnTo>
                    <a:pt x="218" y="307"/>
                  </a:lnTo>
                  <a:lnTo>
                    <a:pt x="220" y="307"/>
                  </a:lnTo>
                  <a:lnTo>
                    <a:pt x="220" y="305"/>
                  </a:lnTo>
                  <a:lnTo>
                    <a:pt x="220" y="304"/>
                  </a:lnTo>
                  <a:lnTo>
                    <a:pt x="221" y="304"/>
                  </a:lnTo>
                  <a:lnTo>
                    <a:pt x="222" y="304"/>
                  </a:lnTo>
                  <a:lnTo>
                    <a:pt x="222" y="305"/>
                  </a:lnTo>
                  <a:lnTo>
                    <a:pt x="222" y="307"/>
                  </a:lnTo>
                  <a:lnTo>
                    <a:pt x="222" y="308"/>
                  </a:lnTo>
                  <a:lnTo>
                    <a:pt x="222" y="309"/>
                  </a:lnTo>
                  <a:lnTo>
                    <a:pt x="222" y="311"/>
                  </a:lnTo>
                  <a:lnTo>
                    <a:pt x="222" y="312"/>
                  </a:lnTo>
                  <a:lnTo>
                    <a:pt x="222" y="313"/>
                  </a:lnTo>
                  <a:lnTo>
                    <a:pt x="221" y="313"/>
                  </a:lnTo>
                  <a:lnTo>
                    <a:pt x="221" y="314"/>
                  </a:lnTo>
                  <a:lnTo>
                    <a:pt x="221" y="316"/>
                  </a:lnTo>
                  <a:lnTo>
                    <a:pt x="221" y="317"/>
                  </a:lnTo>
                  <a:lnTo>
                    <a:pt x="221" y="318"/>
                  </a:lnTo>
                  <a:lnTo>
                    <a:pt x="221" y="320"/>
                  </a:lnTo>
                  <a:lnTo>
                    <a:pt x="222" y="320"/>
                  </a:lnTo>
                  <a:lnTo>
                    <a:pt x="222" y="318"/>
                  </a:lnTo>
                  <a:lnTo>
                    <a:pt x="222" y="317"/>
                  </a:lnTo>
                  <a:lnTo>
                    <a:pt x="224" y="317"/>
                  </a:lnTo>
                  <a:lnTo>
                    <a:pt x="224" y="316"/>
                  </a:lnTo>
                  <a:lnTo>
                    <a:pt x="224" y="314"/>
                  </a:lnTo>
                  <a:lnTo>
                    <a:pt x="225" y="316"/>
                  </a:lnTo>
                  <a:lnTo>
                    <a:pt x="225" y="317"/>
                  </a:lnTo>
                  <a:lnTo>
                    <a:pt x="225" y="318"/>
                  </a:lnTo>
                  <a:lnTo>
                    <a:pt x="224" y="318"/>
                  </a:lnTo>
                  <a:lnTo>
                    <a:pt x="224" y="320"/>
                  </a:lnTo>
                  <a:lnTo>
                    <a:pt x="224" y="321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5" y="322"/>
                  </a:lnTo>
                  <a:lnTo>
                    <a:pt x="225" y="322"/>
                  </a:lnTo>
                  <a:lnTo>
                    <a:pt x="225" y="321"/>
                  </a:lnTo>
                  <a:lnTo>
                    <a:pt x="225" y="320"/>
                  </a:lnTo>
                  <a:lnTo>
                    <a:pt x="225" y="318"/>
                  </a:lnTo>
                  <a:lnTo>
                    <a:pt x="226" y="318"/>
                  </a:lnTo>
                  <a:lnTo>
                    <a:pt x="226" y="320"/>
                  </a:lnTo>
                  <a:lnTo>
                    <a:pt x="226" y="321"/>
                  </a:lnTo>
                  <a:lnTo>
                    <a:pt x="227" y="321"/>
                  </a:lnTo>
                  <a:lnTo>
                    <a:pt x="227" y="322"/>
                  </a:lnTo>
                  <a:lnTo>
                    <a:pt x="227" y="322"/>
                  </a:lnTo>
                  <a:lnTo>
                    <a:pt x="229" y="322"/>
                  </a:lnTo>
                  <a:lnTo>
                    <a:pt x="229" y="323"/>
                  </a:lnTo>
                  <a:lnTo>
                    <a:pt x="230" y="325"/>
                  </a:lnTo>
                  <a:lnTo>
                    <a:pt x="230" y="326"/>
                  </a:lnTo>
                  <a:lnTo>
                    <a:pt x="230" y="327"/>
                  </a:lnTo>
                  <a:lnTo>
                    <a:pt x="230" y="329"/>
                  </a:lnTo>
                  <a:lnTo>
                    <a:pt x="230" y="330"/>
                  </a:lnTo>
                  <a:lnTo>
                    <a:pt x="230" y="331"/>
                  </a:lnTo>
                  <a:lnTo>
                    <a:pt x="230" y="332"/>
                  </a:lnTo>
                  <a:lnTo>
                    <a:pt x="230" y="334"/>
                  </a:lnTo>
                  <a:lnTo>
                    <a:pt x="231" y="334"/>
                  </a:lnTo>
                  <a:lnTo>
                    <a:pt x="231" y="335"/>
                  </a:lnTo>
                  <a:lnTo>
                    <a:pt x="231" y="336"/>
                  </a:lnTo>
                  <a:lnTo>
                    <a:pt x="230" y="336"/>
                  </a:lnTo>
                  <a:lnTo>
                    <a:pt x="230" y="335"/>
                  </a:lnTo>
                  <a:lnTo>
                    <a:pt x="229" y="335"/>
                  </a:lnTo>
                  <a:lnTo>
                    <a:pt x="229" y="336"/>
                  </a:lnTo>
                  <a:lnTo>
                    <a:pt x="227" y="336"/>
                  </a:lnTo>
                  <a:lnTo>
                    <a:pt x="227" y="335"/>
                  </a:lnTo>
                  <a:lnTo>
                    <a:pt x="226" y="335"/>
                  </a:lnTo>
                  <a:lnTo>
                    <a:pt x="226" y="336"/>
                  </a:lnTo>
                  <a:lnTo>
                    <a:pt x="225" y="336"/>
                  </a:lnTo>
                  <a:lnTo>
                    <a:pt x="225" y="335"/>
                  </a:lnTo>
                  <a:lnTo>
                    <a:pt x="224" y="335"/>
                  </a:lnTo>
                  <a:lnTo>
                    <a:pt x="224" y="336"/>
                  </a:lnTo>
                  <a:lnTo>
                    <a:pt x="222" y="336"/>
                  </a:lnTo>
                  <a:lnTo>
                    <a:pt x="222" y="338"/>
                  </a:lnTo>
                  <a:lnTo>
                    <a:pt x="221" y="338"/>
                  </a:lnTo>
                  <a:lnTo>
                    <a:pt x="221" y="336"/>
                  </a:lnTo>
                  <a:lnTo>
                    <a:pt x="220" y="336"/>
                  </a:lnTo>
                  <a:lnTo>
                    <a:pt x="220" y="335"/>
                  </a:lnTo>
                  <a:lnTo>
                    <a:pt x="218" y="335"/>
                  </a:lnTo>
                  <a:lnTo>
                    <a:pt x="218" y="334"/>
                  </a:lnTo>
                  <a:lnTo>
                    <a:pt x="218" y="332"/>
                  </a:lnTo>
                  <a:lnTo>
                    <a:pt x="217" y="332"/>
                  </a:lnTo>
                  <a:lnTo>
                    <a:pt x="217" y="331"/>
                  </a:lnTo>
                  <a:lnTo>
                    <a:pt x="217" y="330"/>
                  </a:lnTo>
                  <a:lnTo>
                    <a:pt x="216" y="330"/>
                  </a:lnTo>
                  <a:lnTo>
                    <a:pt x="216" y="331"/>
                  </a:lnTo>
                  <a:lnTo>
                    <a:pt x="216" y="332"/>
                  </a:lnTo>
                  <a:lnTo>
                    <a:pt x="216" y="334"/>
                  </a:lnTo>
                  <a:lnTo>
                    <a:pt x="216" y="335"/>
                  </a:lnTo>
                  <a:lnTo>
                    <a:pt x="217" y="335"/>
                  </a:lnTo>
                  <a:lnTo>
                    <a:pt x="218" y="335"/>
                  </a:lnTo>
                  <a:lnTo>
                    <a:pt x="218" y="336"/>
                  </a:lnTo>
                  <a:lnTo>
                    <a:pt x="218" y="338"/>
                  </a:lnTo>
                  <a:lnTo>
                    <a:pt x="218" y="339"/>
                  </a:lnTo>
                  <a:lnTo>
                    <a:pt x="220" y="339"/>
                  </a:lnTo>
                  <a:lnTo>
                    <a:pt x="221" y="339"/>
                  </a:lnTo>
                  <a:lnTo>
                    <a:pt x="221" y="340"/>
                  </a:lnTo>
                  <a:lnTo>
                    <a:pt x="222" y="340"/>
                  </a:lnTo>
                  <a:lnTo>
                    <a:pt x="222" y="341"/>
                  </a:lnTo>
                  <a:lnTo>
                    <a:pt x="222" y="343"/>
                  </a:lnTo>
                  <a:lnTo>
                    <a:pt x="222" y="344"/>
                  </a:lnTo>
                  <a:lnTo>
                    <a:pt x="222" y="345"/>
                  </a:lnTo>
                  <a:lnTo>
                    <a:pt x="222" y="347"/>
                  </a:lnTo>
                  <a:lnTo>
                    <a:pt x="221" y="347"/>
                  </a:lnTo>
                  <a:lnTo>
                    <a:pt x="220" y="347"/>
                  </a:lnTo>
                  <a:lnTo>
                    <a:pt x="220" y="348"/>
                  </a:lnTo>
                  <a:lnTo>
                    <a:pt x="221" y="348"/>
                  </a:lnTo>
                  <a:lnTo>
                    <a:pt x="222" y="348"/>
                  </a:lnTo>
                  <a:lnTo>
                    <a:pt x="224" y="348"/>
                  </a:lnTo>
                  <a:lnTo>
                    <a:pt x="224" y="349"/>
                  </a:lnTo>
                  <a:lnTo>
                    <a:pt x="224" y="350"/>
                  </a:lnTo>
                  <a:lnTo>
                    <a:pt x="225" y="350"/>
                  </a:lnTo>
                  <a:lnTo>
                    <a:pt x="225" y="352"/>
                  </a:lnTo>
                  <a:lnTo>
                    <a:pt x="224" y="352"/>
                  </a:lnTo>
                  <a:lnTo>
                    <a:pt x="224" y="353"/>
                  </a:lnTo>
                  <a:lnTo>
                    <a:pt x="224" y="353"/>
                  </a:lnTo>
                  <a:lnTo>
                    <a:pt x="224" y="354"/>
                  </a:lnTo>
                  <a:lnTo>
                    <a:pt x="224" y="356"/>
                  </a:lnTo>
                  <a:lnTo>
                    <a:pt x="225" y="356"/>
                  </a:lnTo>
                  <a:lnTo>
                    <a:pt x="225" y="354"/>
                  </a:lnTo>
                  <a:lnTo>
                    <a:pt x="225" y="353"/>
                  </a:lnTo>
                  <a:lnTo>
                    <a:pt x="225" y="353"/>
                  </a:lnTo>
                  <a:lnTo>
                    <a:pt x="226" y="353"/>
                  </a:lnTo>
                  <a:lnTo>
                    <a:pt x="226" y="353"/>
                  </a:lnTo>
                  <a:lnTo>
                    <a:pt x="226" y="354"/>
                  </a:lnTo>
                  <a:lnTo>
                    <a:pt x="226" y="356"/>
                  </a:lnTo>
                  <a:lnTo>
                    <a:pt x="226" y="357"/>
                  </a:lnTo>
                  <a:lnTo>
                    <a:pt x="227" y="357"/>
                  </a:lnTo>
                  <a:lnTo>
                    <a:pt x="227" y="358"/>
                  </a:lnTo>
                  <a:lnTo>
                    <a:pt x="227" y="359"/>
                  </a:lnTo>
                  <a:lnTo>
                    <a:pt x="226" y="359"/>
                  </a:lnTo>
                  <a:lnTo>
                    <a:pt x="226" y="361"/>
                  </a:lnTo>
                  <a:lnTo>
                    <a:pt x="227" y="361"/>
                  </a:lnTo>
                  <a:lnTo>
                    <a:pt x="227" y="362"/>
                  </a:lnTo>
                  <a:lnTo>
                    <a:pt x="227" y="363"/>
                  </a:lnTo>
                  <a:lnTo>
                    <a:pt x="227" y="365"/>
                  </a:lnTo>
                  <a:lnTo>
                    <a:pt x="229" y="365"/>
                  </a:lnTo>
                  <a:lnTo>
                    <a:pt x="230" y="365"/>
                  </a:lnTo>
                  <a:lnTo>
                    <a:pt x="230" y="366"/>
                  </a:lnTo>
                  <a:lnTo>
                    <a:pt x="230" y="367"/>
                  </a:lnTo>
                  <a:lnTo>
                    <a:pt x="230" y="368"/>
                  </a:lnTo>
                  <a:lnTo>
                    <a:pt x="230" y="370"/>
                  </a:lnTo>
                  <a:lnTo>
                    <a:pt x="231" y="370"/>
                  </a:lnTo>
                  <a:lnTo>
                    <a:pt x="231" y="371"/>
                  </a:lnTo>
                  <a:lnTo>
                    <a:pt x="231" y="372"/>
                  </a:lnTo>
                  <a:lnTo>
                    <a:pt x="231" y="374"/>
                  </a:lnTo>
                  <a:lnTo>
                    <a:pt x="233" y="374"/>
                  </a:lnTo>
                  <a:lnTo>
                    <a:pt x="233" y="375"/>
                  </a:lnTo>
                  <a:lnTo>
                    <a:pt x="233" y="376"/>
                  </a:lnTo>
                  <a:lnTo>
                    <a:pt x="234" y="378"/>
                  </a:lnTo>
                  <a:lnTo>
                    <a:pt x="235" y="378"/>
                  </a:lnTo>
                  <a:lnTo>
                    <a:pt x="235" y="376"/>
                  </a:lnTo>
                  <a:lnTo>
                    <a:pt x="234" y="376"/>
                  </a:lnTo>
                  <a:lnTo>
                    <a:pt x="234" y="375"/>
                  </a:lnTo>
                  <a:lnTo>
                    <a:pt x="234" y="374"/>
                  </a:lnTo>
                  <a:lnTo>
                    <a:pt x="234" y="372"/>
                  </a:lnTo>
                  <a:lnTo>
                    <a:pt x="234" y="371"/>
                  </a:lnTo>
                  <a:lnTo>
                    <a:pt x="233" y="371"/>
                  </a:lnTo>
                  <a:lnTo>
                    <a:pt x="233" y="370"/>
                  </a:lnTo>
                  <a:lnTo>
                    <a:pt x="231" y="370"/>
                  </a:lnTo>
                  <a:lnTo>
                    <a:pt x="231" y="368"/>
                  </a:lnTo>
                  <a:lnTo>
                    <a:pt x="231" y="367"/>
                  </a:lnTo>
                  <a:lnTo>
                    <a:pt x="231" y="366"/>
                  </a:lnTo>
                  <a:lnTo>
                    <a:pt x="231" y="365"/>
                  </a:lnTo>
                  <a:lnTo>
                    <a:pt x="230" y="365"/>
                  </a:lnTo>
                  <a:lnTo>
                    <a:pt x="230" y="363"/>
                  </a:lnTo>
                  <a:lnTo>
                    <a:pt x="230" y="362"/>
                  </a:lnTo>
                  <a:lnTo>
                    <a:pt x="230" y="361"/>
                  </a:lnTo>
                  <a:lnTo>
                    <a:pt x="230" y="359"/>
                  </a:lnTo>
                  <a:lnTo>
                    <a:pt x="229" y="359"/>
                  </a:lnTo>
                  <a:lnTo>
                    <a:pt x="229" y="358"/>
                  </a:lnTo>
                  <a:lnTo>
                    <a:pt x="229" y="357"/>
                  </a:lnTo>
                  <a:lnTo>
                    <a:pt x="229" y="356"/>
                  </a:lnTo>
                  <a:lnTo>
                    <a:pt x="227" y="356"/>
                  </a:lnTo>
                  <a:lnTo>
                    <a:pt x="227" y="354"/>
                  </a:lnTo>
                  <a:lnTo>
                    <a:pt x="227" y="353"/>
                  </a:lnTo>
                  <a:lnTo>
                    <a:pt x="229" y="353"/>
                  </a:lnTo>
                  <a:lnTo>
                    <a:pt x="229" y="353"/>
                  </a:lnTo>
                  <a:lnTo>
                    <a:pt x="229" y="352"/>
                  </a:lnTo>
                  <a:lnTo>
                    <a:pt x="230" y="352"/>
                  </a:lnTo>
                  <a:lnTo>
                    <a:pt x="230" y="350"/>
                  </a:lnTo>
                  <a:lnTo>
                    <a:pt x="230" y="349"/>
                  </a:lnTo>
                  <a:lnTo>
                    <a:pt x="230" y="348"/>
                  </a:lnTo>
                  <a:lnTo>
                    <a:pt x="230" y="347"/>
                  </a:lnTo>
                  <a:lnTo>
                    <a:pt x="230" y="345"/>
                  </a:lnTo>
                  <a:lnTo>
                    <a:pt x="230" y="344"/>
                  </a:lnTo>
                  <a:lnTo>
                    <a:pt x="230" y="343"/>
                  </a:lnTo>
                  <a:lnTo>
                    <a:pt x="229" y="343"/>
                  </a:lnTo>
                  <a:lnTo>
                    <a:pt x="229" y="344"/>
                  </a:lnTo>
                  <a:lnTo>
                    <a:pt x="229" y="345"/>
                  </a:lnTo>
                  <a:lnTo>
                    <a:pt x="227" y="345"/>
                  </a:lnTo>
                  <a:lnTo>
                    <a:pt x="227" y="344"/>
                  </a:lnTo>
                  <a:lnTo>
                    <a:pt x="227" y="343"/>
                  </a:lnTo>
                  <a:lnTo>
                    <a:pt x="229" y="343"/>
                  </a:lnTo>
                  <a:lnTo>
                    <a:pt x="229" y="341"/>
                  </a:lnTo>
                  <a:lnTo>
                    <a:pt x="229" y="340"/>
                  </a:lnTo>
                  <a:lnTo>
                    <a:pt x="230" y="340"/>
                  </a:lnTo>
                  <a:lnTo>
                    <a:pt x="230" y="341"/>
                  </a:lnTo>
                  <a:lnTo>
                    <a:pt x="231" y="341"/>
                  </a:lnTo>
                  <a:lnTo>
                    <a:pt x="231" y="343"/>
                  </a:lnTo>
                  <a:lnTo>
                    <a:pt x="231" y="344"/>
                  </a:lnTo>
                  <a:lnTo>
                    <a:pt x="231" y="345"/>
                  </a:lnTo>
                  <a:lnTo>
                    <a:pt x="231" y="347"/>
                  </a:lnTo>
                  <a:lnTo>
                    <a:pt x="233" y="347"/>
                  </a:lnTo>
                  <a:lnTo>
                    <a:pt x="234" y="347"/>
                  </a:lnTo>
                  <a:lnTo>
                    <a:pt x="234" y="348"/>
                  </a:lnTo>
                  <a:lnTo>
                    <a:pt x="234" y="349"/>
                  </a:lnTo>
                  <a:lnTo>
                    <a:pt x="233" y="349"/>
                  </a:lnTo>
                  <a:lnTo>
                    <a:pt x="233" y="350"/>
                  </a:lnTo>
                  <a:lnTo>
                    <a:pt x="234" y="350"/>
                  </a:lnTo>
                  <a:lnTo>
                    <a:pt x="234" y="349"/>
                  </a:lnTo>
                  <a:lnTo>
                    <a:pt x="235" y="349"/>
                  </a:lnTo>
                  <a:lnTo>
                    <a:pt x="236" y="349"/>
                  </a:lnTo>
                  <a:lnTo>
                    <a:pt x="236" y="348"/>
                  </a:lnTo>
                  <a:lnTo>
                    <a:pt x="238" y="348"/>
                  </a:lnTo>
                  <a:lnTo>
                    <a:pt x="238" y="347"/>
                  </a:lnTo>
                  <a:lnTo>
                    <a:pt x="238" y="345"/>
                  </a:lnTo>
                  <a:lnTo>
                    <a:pt x="239" y="345"/>
                  </a:lnTo>
                  <a:lnTo>
                    <a:pt x="239" y="347"/>
                  </a:lnTo>
                  <a:lnTo>
                    <a:pt x="240" y="347"/>
                  </a:lnTo>
                  <a:lnTo>
                    <a:pt x="242" y="347"/>
                  </a:lnTo>
                  <a:lnTo>
                    <a:pt x="242" y="345"/>
                  </a:lnTo>
                  <a:lnTo>
                    <a:pt x="242" y="344"/>
                  </a:lnTo>
                  <a:lnTo>
                    <a:pt x="242" y="343"/>
                  </a:lnTo>
                  <a:lnTo>
                    <a:pt x="240" y="343"/>
                  </a:lnTo>
                  <a:lnTo>
                    <a:pt x="240" y="341"/>
                  </a:lnTo>
                  <a:lnTo>
                    <a:pt x="239" y="341"/>
                  </a:lnTo>
                  <a:lnTo>
                    <a:pt x="239" y="340"/>
                  </a:lnTo>
                  <a:lnTo>
                    <a:pt x="240" y="340"/>
                  </a:lnTo>
                  <a:lnTo>
                    <a:pt x="240" y="339"/>
                  </a:lnTo>
                  <a:lnTo>
                    <a:pt x="240" y="338"/>
                  </a:lnTo>
                  <a:lnTo>
                    <a:pt x="239" y="338"/>
                  </a:lnTo>
                  <a:lnTo>
                    <a:pt x="238" y="338"/>
                  </a:lnTo>
                  <a:lnTo>
                    <a:pt x="236" y="338"/>
                  </a:lnTo>
                  <a:lnTo>
                    <a:pt x="236" y="336"/>
                  </a:lnTo>
                  <a:lnTo>
                    <a:pt x="236" y="335"/>
                  </a:lnTo>
                  <a:lnTo>
                    <a:pt x="236" y="334"/>
                  </a:lnTo>
                  <a:lnTo>
                    <a:pt x="236" y="332"/>
                  </a:lnTo>
                  <a:lnTo>
                    <a:pt x="236" y="331"/>
                  </a:lnTo>
                  <a:lnTo>
                    <a:pt x="236" y="330"/>
                  </a:lnTo>
                  <a:lnTo>
                    <a:pt x="238" y="330"/>
                  </a:lnTo>
                  <a:lnTo>
                    <a:pt x="238" y="331"/>
                  </a:lnTo>
                  <a:lnTo>
                    <a:pt x="238" y="332"/>
                  </a:lnTo>
                  <a:lnTo>
                    <a:pt x="239" y="332"/>
                  </a:lnTo>
                  <a:lnTo>
                    <a:pt x="239" y="331"/>
                  </a:lnTo>
                  <a:lnTo>
                    <a:pt x="239" y="330"/>
                  </a:lnTo>
                  <a:lnTo>
                    <a:pt x="238" y="330"/>
                  </a:lnTo>
                  <a:lnTo>
                    <a:pt x="238" y="329"/>
                  </a:lnTo>
                  <a:lnTo>
                    <a:pt x="238" y="327"/>
                  </a:lnTo>
                  <a:lnTo>
                    <a:pt x="238" y="326"/>
                  </a:lnTo>
                  <a:lnTo>
                    <a:pt x="238" y="325"/>
                  </a:lnTo>
                  <a:lnTo>
                    <a:pt x="239" y="325"/>
                  </a:lnTo>
                  <a:lnTo>
                    <a:pt x="239" y="323"/>
                  </a:lnTo>
                  <a:lnTo>
                    <a:pt x="238" y="323"/>
                  </a:lnTo>
                  <a:lnTo>
                    <a:pt x="238" y="322"/>
                  </a:lnTo>
                  <a:lnTo>
                    <a:pt x="238" y="322"/>
                  </a:lnTo>
                  <a:lnTo>
                    <a:pt x="239" y="322"/>
                  </a:lnTo>
                  <a:lnTo>
                    <a:pt x="239" y="321"/>
                  </a:lnTo>
                  <a:lnTo>
                    <a:pt x="239" y="320"/>
                  </a:lnTo>
                  <a:lnTo>
                    <a:pt x="239" y="318"/>
                  </a:lnTo>
                  <a:lnTo>
                    <a:pt x="240" y="318"/>
                  </a:lnTo>
                  <a:lnTo>
                    <a:pt x="240" y="317"/>
                  </a:lnTo>
                  <a:lnTo>
                    <a:pt x="242" y="317"/>
                  </a:lnTo>
                  <a:lnTo>
                    <a:pt x="242" y="316"/>
                  </a:lnTo>
                  <a:lnTo>
                    <a:pt x="240" y="316"/>
                  </a:lnTo>
                  <a:lnTo>
                    <a:pt x="240" y="314"/>
                  </a:lnTo>
                  <a:lnTo>
                    <a:pt x="240" y="313"/>
                  </a:lnTo>
                  <a:lnTo>
                    <a:pt x="240" y="312"/>
                  </a:lnTo>
                  <a:lnTo>
                    <a:pt x="240" y="311"/>
                  </a:lnTo>
                  <a:lnTo>
                    <a:pt x="239" y="311"/>
                  </a:lnTo>
                  <a:lnTo>
                    <a:pt x="239" y="309"/>
                  </a:lnTo>
                  <a:lnTo>
                    <a:pt x="239" y="308"/>
                  </a:lnTo>
                  <a:lnTo>
                    <a:pt x="238" y="308"/>
                  </a:lnTo>
                  <a:lnTo>
                    <a:pt x="238" y="307"/>
                  </a:lnTo>
                  <a:lnTo>
                    <a:pt x="238" y="305"/>
                  </a:lnTo>
                  <a:lnTo>
                    <a:pt x="236" y="305"/>
                  </a:lnTo>
                  <a:lnTo>
                    <a:pt x="236" y="304"/>
                  </a:lnTo>
                  <a:lnTo>
                    <a:pt x="236" y="303"/>
                  </a:lnTo>
                  <a:lnTo>
                    <a:pt x="235" y="303"/>
                  </a:lnTo>
                  <a:lnTo>
                    <a:pt x="235" y="302"/>
                  </a:lnTo>
                  <a:lnTo>
                    <a:pt x="235" y="300"/>
                  </a:lnTo>
                  <a:lnTo>
                    <a:pt x="236" y="300"/>
                  </a:lnTo>
                  <a:lnTo>
                    <a:pt x="236" y="299"/>
                  </a:lnTo>
                  <a:lnTo>
                    <a:pt x="236" y="298"/>
                  </a:lnTo>
                  <a:lnTo>
                    <a:pt x="238" y="298"/>
                  </a:lnTo>
                  <a:lnTo>
                    <a:pt x="238" y="296"/>
                  </a:lnTo>
                  <a:lnTo>
                    <a:pt x="239" y="296"/>
                  </a:lnTo>
                  <a:lnTo>
                    <a:pt x="240" y="296"/>
                  </a:lnTo>
                  <a:lnTo>
                    <a:pt x="242" y="296"/>
                  </a:lnTo>
                  <a:lnTo>
                    <a:pt x="242" y="295"/>
                  </a:lnTo>
                  <a:lnTo>
                    <a:pt x="243" y="295"/>
                  </a:lnTo>
                  <a:lnTo>
                    <a:pt x="244" y="295"/>
                  </a:lnTo>
                  <a:lnTo>
                    <a:pt x="244" y="294"/>
                  </a:lnTo>
                  <a:lnTo>
                    <a:pt x="245" y="294"/>
                  </a:lnTo>
                  <a:lnTo>
                    <a:pt x="245" y="292"/>
                  </a:lnTo>
                  <a:lnTo>
                    <a:pt x="245" y="291"/>
                  </a:lnTo>
                  <a:lnTo>
                    <a:pt x="244" y="291"/>
                  </a:lnTo>
                  <a:lnTo>
                    <a:pt x="243" y="291"/>
                  </a:lnTo>
                  <a:lnTo>
                    <a:pt x="243" y="291"/>
                  </a:lnTo>
                  <a:lnTo>
                    <a:pt x="243" y="290"/>
                  </a:lnTo>
                  <a:lnTo>
                    <a:pt x="244" y="290"/>
                  </a:lnTo>
                  <a:lnTo>
                    <a:pt x="244" y="291"/>
                  </a:lnTo>
                  <a:lnTo>
                    <a:pt x="245" y="291"/>
                  </a:lnTo>
                  <a:lnTo>
                    <a:pt x="245" y="290"/>
                  </a:lnTo>
                  <a:lnTo>
                    <a:pt x="244" y="289"/>
                  </a:lnTo>
                  <a:lnTo>
                    <a:pt x="245" y="289"/>
                  </a:lnTo>
                  <a:lnTo>
                    <a:pt x="247" y="289"/>
                  </a:lnTo>
                  <a:lnTo>
                    <a:pt x="247" y="289"/>
                  </a:lnTo>
                  <a:lnTo>
                    <a:pt x="247" y="287"/>
                  </a:lnTo>
                  <a:lnTo>
                    <a:pt x="248" y="287"/>
                  </a:lnTo>
                  <a:lnTo>
                    <a:pt x="248" y="289"/>
                  </a:lnTo>
                  <a:lnTo>
                    <a:pt x="249" y="289"/>
                  </a:lnTo>
                  <a:lnTo>
                    <a:pt x="251" y="289"/>
                  </a:lnTo>
                  <a:lnTo>
                    <a:pt x="251" y="290"/>
                  </a:lnTo>
                  <a:lnTo>
                    <a:pt x="252" y="290"/>
                  </a:lnTo>
                  <a:lnTo>
                    <a:pt x="252" y="289"/>
                  </a:lnTo>
                  <a:lnTo>
                    <a:pt x="253" y="289"/>
                  </a:lnTo>
                  <a:lnTo>
                    <a:pt x="254" y="289"/>
                  </a:lnTo>
                  <a:lnTo>
                    <a:pt x="254" y="287"/>
                  </a:lnTo>
                  <a:lnTo>
                    <a:pt x="256" y="287"/>
                  </a:lnTo>
                  <a:lnTo>
                    <a:pt x="257" y="287"/>
                  </a:lnTo>
                  <a:lnTo>
                    <a:pt x="257" y="286"/>
                  </a:lnTo>
                  <a:lnTo>
                    <a:pt x="258" y="286"/>
                  </a:lnTo>
                  <a:lnTo>
                    <a:pt x="258" y="287"/>
                  </a:lnTo>
                  <a:lnTo>
                    <a:pt x="257" y="287"/>
                  </a:lnTo>
                  <a:lnTo>
                    <a:pt x="257" y="289"/>
                  </a:lnTo>
                  <a:lnTo>
                    <a:pt x="258" y="289"/>
                  </a:lnTo>
                  <a:lnTo>
                    <a:pt x="260" y="289"/>
                  </a:lnTo>
                  <a:lnTo>
                    <a:pt x="261" y="289"/>
                  </a:lnTo>
                  <a:lnTo>
                    <a:pt x="262" y="289"/>
                  </a:lnTo>
                  <a:lnTo>
                    <a:pt x="263" y="289"/>
                  </a:lnTo>
                  <a:lnTo>
                    <a:pt x="265" y="289"/>
                  </a:lnTo>
                  <a:lnTo>
                    <a:pt x="266" y="289"/>
                  </a:lnTo>
                  <a:lnTo>
                    <a:pt x="266" y="287"/>
                  </a:lnTo>
                  <a:lnTo>
                    <a:pt x="266" y="286"/>
                  </a:lnTo>
                  <a:lnTo>
                    <a:pt x="266" y="285"/>
                  </a:lnTo>
                  <a:lnTo>
                    <a:pt x="265" y="285"/>
                  </a:lnTo>
                  <a:lnTo>
                    <a:pt x="265" y="283"/>
                  </a:lnTo>
                  <a:lnTo>
                    <a:pt x="266" y="283"/>
                  </a:lnTo>
                  <a:lnTo>
                    <a:pt x="267" y="283"/>
                  </a:lnTo>
                  <a:lnTo>
                    <a:pt x="267" y="285"/>
                  </a:lnTo>
                  <a:lnTo>
                    <a:pt x="269" y="285"/>
                  </a:lnTo>
                  <a:lnTo>
                    <a:pt x="269" y="283"/>
                  </a:lnTo>
                  <a:lnTo>
                    <a:pt x="269" y="282"/>
                  </a:lnTo>
                  <a:lnTo>
                    <a:pt x="270" y="282"/>
                  </a:lnTo>
                  <a:lnTo>
                    <a:pt x="270" y="283"/>
                  </a:lnTo>
                  <a:lnTo>
                    <a:pt x="271" y="283"/>
                  </a:lnTo>
                  <a:lnTo>
                    <a:pt x="272" y="283"/>
                  </a:lnTo>
                  <a:lnTo>
                    <a:pt x="272" y="282"/>
                  </a:lnTo>
                  <a:lnTo>
                    <a:pt x="272" y="281"/>
                  </a:lnTo>
                  <a:lnTo>
                    <a:pt x="272" y="280"/>
                  </a:lnTo>
                  <a:lnTo>
                    <a:pt x="274" y="280"/>
                  </a:lnTo>
                  <a:lnTo>
                    <a:pt x="274" y="278"/>
                  </a:lnTo>
                  <a:lnTo>
                    <a:pt x="275" y="278"/>
                  </a:lnTo>
                  <a:lnTo>
                    <a:pt x="275" y="280"/>
                  </a:lnTo>
                  <a:lnTo>
                    <a:pt x="276" y="280"/>
                  </a:lnTo>
                  <a:lnTo>
                    <a:pt x="276" y="278"/>
                  </a:lnTo>
                  <a:lnTo>
                    <a:pt x="278" y="278"/>
                  </a:lnTo>
                  <a:lnTo>
                    <a:pt x="278" y="277"/>
                  </a:lnTo>
                  <a:lnTo>
                    <a:pt x="278" y="277"/>
                  </a:lnTo>
                  <a:lnTo>
                    <a:pt x="279" y="277"/>
                  </a:lnTo>
                  <a:lnTo>
                    <a:pt x="279" y="278"/>
                  </a:lnTo>
                  <a:lnTo>
                    <a:pt x="280" y="278"/>
                  </a:lnTo>
                  <a:lnTo>
                    <a:pt x="280" y="277"/>
                  </a:lnTo>
                  <a:lnTo>
                    <a:pt x="280" y="276"/>
                  </a:lnTo>
                  <a:lnTo>
                    <a:pt x="281" y="276"/>
                  </a:lnTo>
                  <a:lnTo>
                    <a:pt x="281" y="277"/>
                  </a:lnTo>
                  <a:lnTo>
                    <a:pt x="283" y="277"/>
                  </a:lnTo>
                  <a:lnTo>
                    <a:pt x="284" y="277"/>
                  </a:lnTo>
                  <a:lnTo>
                    <a:pt x="285" y="277"/>
                  </a:lnTo>
                  <a:lnTo>
                    <a:pt x="285" y="276"/>
                  </a:lnTo>
                  <a:lnTo>
                    <a:pt x="285" y="274"/>
                  </a:lnTo>
                  <a:lnTo>
                    <a:pt x="287" y="274"/>
                  </a:lnTo>
                  <a:lnTo>
                    <a:pt x="287" y="276"/>
                  </a:lnTo>
                  <a:lnTo>
                    <a:pt x="287" y="277"/>
                  </a:lnTo>
                  <a:lnTo>
                    <a:pt x="288" y="277"/>
                  </a:lnTo>
                  <a:lnTo>
                    <a:pt x="288" y="276"/>
                  </a:lnTo>
                  <a:lnTo>
                    <a:pt x="288" y="274"/>
                  </a:lnTo>
                  <a:lnTo>
                    <a:pt x="288" y="273"/>
                  </a:lnTo>
                  <a:lnTo>
                    <a:pt x="289" y="273"/>
                  </a:lnTo>
                  <a:lnTo>
                    <a:pt x="289" y="272"/>
                  </a:lnTo>
                  <a:lnTo>
                    <a:pt x="288" y="272"/>
                  </a:lnTo>
                  <a:lnTo>
                    <a:pt x="288" y="271"/>
                  </a:lnTo>
                  <a:lnTo>
                    <a:pt x="288" y="269"/>
                  </a:lnTo>
                  <a:lnTo>
                    <a:pt x="289" y="269"/>
                  </a:lnTo>
                  <a:lnTo>
                    <a:pt x="291" y="269"/>
                  </a:lnTo>
                  <a:lnTo>
                    <a:pt x="291" y="268"/>
                  </a:lnTo>
                  <a:lnTo>
                    <a:pt x="291" y="267"/>
                  </a:lnTo>
                  <a:lnTo>
                    <a:pt x="292" y="267"/>
                  </a:lnTo>
                  <a:lnTo>
                    <a:pt x="292" y="265"/>
                  </a:lnTo>
                  <a:lnTo>
                    <a:pt x="291" y="267"/>
                  </a:lnTo>
                  <a:lnTo>
                    <a:pt x="291" y="265"/>
                  </a:lnTo>
                  <a:lnTo>
                    <a:pt x="289" y="265"/>
                  </a:lnTo>
                  <a:lnTo>
                    <a:pt x="289" y="267"/>
                  </a:lnTo>
                  <a:lnTo>
                    <a:pt x="288" y="267"/>
                  </a:lnTo>
                  <a:lnTo>
                    <a:pt x="288" y="265"/>
                  </a:lnTo>
                  <a:lnTo>
                    <a:pt x="287" y="265"/>
                  </a:lnTo>
                  <a:lnTo>
                    <a:pt x="285" y="265"/>
                  </a:lnTo>
                  <a:lnTo>
                    <a:pt x="284" y="265"/>
                  </a:lnTo>
                  <a:lnTo>
                    <a:pt x="284" y="267"/>
                  </a:lnTo>
                  <a:lnTo>
                    <a:pt x="283" y="267"/>
                  </a:lnTo>
                  <a:lnTo>
                    <a:pt x="283" y="268"/>
                  </a:lnTo>
                  <a:lnTo>
                    <a:pt x="281" y="268"/>
                  </a:lnTo>
                  <a:lnTo>
                    <a:pt x="281" y="267"/>
                  </a:lnTo>
                  <a:lnTo>
                    <a:pt x="280" y="267"/>
                  </a:lnTo>
                  <a:lnTo>
                    <a:pt x="279" y="267"/>
                  </a:lnTo>
                  <a:lnTo>
                    <a:pt x="279" y="268"/>
                  </a:lnTo>
                  <a:lnTo>
                    <a:pt x="278" y="268"/>
                  </a:lnTo>
                  <a:lnTo>
                    <a:pt x="278" y="268"/>
                  </a:lnTo>
                  <a:lnTo>
                    <a:pt x="276" y="268"/>
                  </a:lnTo>
                  <a:lnTo>
                    <a:pt x="275" y="268"/>
                  </a:lnTo>
                  <a:lnTo>
                    <a:pt x="275" y="269"/>
                  </a:lnTo>
                  <a:lnTo>
                    <a:pt x="274" y="269"/>
                  </a:lnTo>
                  <a:lnTo>
                    <a:pt x="274" y="271"/>
                  </a:lnTo>
                  <a:lnTo>
                    <a:pt x="272" y="271"/>
                  </a:lnTo>
                  <a:lnTo>
                    <a:pt x="271" y="271"/>
                  </a:lnTo>
                  <a:lnTo>
                    <a:pt x="271" y="272"/>
                  </a:lnTo>
                  <a:lnTo>
                    <a:pt x="272" y="272"/>
                  </a:lnTo>
                  <a:lnTo>
                    <a:pt x="272" y="273"/>
                  </a:lnTo>
                  <a:lnTo>
                    <a:pt x="274" y="273"/>
                  </a:lnTo>
                  <a:lnTo>
                    <a:pt x="274" y="274"/>
                  </a:lnTo>
                  <a:lnTo>
                    <a:pt x="274" y="276"/>
                  </a:lnTo>
                  <a:lnTo>
                    <a:pt x="272" y="276"/>
                  </a:lnTo>
                  <a:lnTo>
                    <a:pt x="272" y="277"/>
                  </a:lnTo>
                  <a:lnTo>
                    <a:pt x="271" y="277"/>
                  </a:lnTo>
                  <a:lnTo>
                    <a:pt x="271" y="278"/>
                  </a:lnTo>
                  <a:lnTo>
                    <a:pt x="271" y="280"/>
                  </a:lnTo>
                  <a:lnTo>
                    <a:pt x="270" y="280"/>
                  </a:lnTo>
                  <a:lnTo>
                    <a:pt x="270" y="278"/>
                  </a:lnTo>
                  <a:lnTo>
                    <a:pt x="270" y="277"/>
                  </a:lnTo>
                  <a:lnTo>
                    <a:pt x="269" y="277"/>
                  </a:lnTo>
                  <a:lnTo>
                    <a:pt x="269" y="276"/>
                  </a:lnTo>
                  <a:lnTo>
                    <a:pt x="269" y="274"/>
                  </a:lnTo>
                  <a:lnTo>
                    <a:pt x="269" y="273"/>
                  </a:lnTo>
                  <a:lnTo>
                    <a:pt x="267" y="273"/>
                  </a:lnTo>
                  <a:lnTo>
                    <a:pt x="267" y="274"/>
                  </a:lnTo>
                  <a:lnTo>
                    <a:pt x="266" y="274"/>
                  </a:lnTo>
                  <a:lnTo>
                    <a:pt x="266" y="276"/>
                  </a:lnTo>
                  <a:lnTo>
                    <a:pt x="265" y="276"/>
                  </a:lnTo>
                  <a:lnTo>
                    <a:pt x="265" y="277"/>
                  </a:lnTo>
                  <a:lnTo>
                    <a:pt x="263" y="277"/>
                  </a:lnTo>
                  <a:lnTo>
                    <a:pt x="263" y="276"/>
                  </a:lnTo>
                  <a:lnTo>
                    <a:pt x="265" y="276"/>
                  </a:lnTo>
                  <a:lnTo>
                    <a:pt x="265" y="274"/>
                  </a:lnTo>
                  <a:lnTo>
                    <a:pt x="263" y="274"/>
                  </a:lnTo>
                  <a:lnTo>
                    <a:pt x="263" y="276"/>
                  </a:lnTo>
                  <a:lnTo>
                    <a:pt x="262" y="276"/>
                  </a:lnTo>
                  <a:lnTo>
                    <a:pt x="261" y="276"/>
                  </a:lnTo>
                  <a:lnTo>
                    <a:pt x="261" y="277"/>
                  </a:lnTo>
                  <a:lnTo>
                    <a:pt x="260" y="277"/>
                  </a:lnTo>
                  <a:lnTo>
                    <a:pt x="260" y="278"/>
                  </a:lnTo>
                  <a:lnTo>
                    <a:pt x="258" y="278"/>
                  </a:lnTo>
                  <a:lnTo>
                    <a:pt x="257" y="278"/>
                  </a:lnTo>
                  <a:lnTo>
                    <a:pt x="257" y="277"/>
                  </a:lnTo>
                  <a:lnTo>
                    <a:pt x="257" y="276"/>
                  </a:lnTo>
                  <a:lnTo>
                    <a:pt x="256" y="276"/>
                  </a:lnTo>
                  <a:lnTo>
                    <a:pt x="256" y="274"/>
                  </a:lnTo>
                  <a:lnTo>
                    <a:pt x="254" y="274"/>
                  </a:lnTo>
                  <a:lnTo>
                    <a:pt x="253" y="274"/>
                  </a:lnTo>
                  <a:lnTo>
                    <a:pt x="253" y="273"/>
                  </a:lnTo>
                  <a:lnTo>
                    <a:pt x="252" y="273"/>
                  </a:lnTo>
                  <a:lnTo>
                    <a:pt x="252" y="272"/>
                  </a:lnTo>
                  <a:lnTo>
                    <a:pt x="251" y="272"/>
                  </a:lnTo>
                  <a:lnTo>
                    <a:pt x="249" y="272"/>
                  </a:lnTo>
                  <a:lnTo>
                    <a:pt x="249" y="273"/>
                  </a:lnTo>
                  <a:lnTo>
                    <a:pt x="248" y="273"/>
                  </a:lnTo>
                  <a:lnTo>
                    <a:pt x="248" y="272"/>
                  </a:lnTo>
                  <a:lnTo>
                    <a:pt x="247" y="272"/>
                  </a:lnTo>
                  <a:lnTo>
                    <a:pt x="247" y="272"/>
                  </a:lnTo>
                  <a:lnTo>
                    <a:pt x="247" y="273"/>
                  </a:lnTo>
                  <a:lnTo>
                    <a:pt x="247" y="274"/>
                  </a:lnTo>
                  <a:lnTo>
                    <a:pt x="245" y="274"/>
                  </a:lnTo>
                  <a:lnTo>
                    <a:pt x="245" y="276"/>
                  </a:lnTo>
                  <a:lnTo>
                    <a:pt x="245" y="277"/>
                  </a:lnTo>
                  <a:lnTo>
                    <a:pt x="247" y="277"/>
                  </a:lnTo>
                  <a:lnTo>
                    <a:pt x="247" y="277"/>
                  </a:lnTo>
                  <a:lnTo>
                    <a:pt x="247" y="278"/>
                  </a:lnTo>
                  <a:lnTo>
                    <a:pt x="247" y="280"/>
                  </a:lnTo>
                  <a:lnTo>
                    <a:pt x="248" y="280"/>
                  </a:lnTo>
                  <a:lnTo>
                    <a:pt x="248" y="281"/>
                  </a:lnTo>
                  <a:lnTo>
                    <a:pt x="247" y="281"/>
                  </a:lnTo>
                  <a:lnTo>
                    <a:pt x="247" y="281"/>
                  </a:lnTo>
                  <a:lnTo>
                    <a:pt x="245" y="281"/>
                  </a:lnTo>
                  <a:lnTo>
                    <a:pt x="244" y="281"/>
                  </a:lnTo>
                  <a:lnTo>
                    <a:pt x="244" y="282"/>
                  </a:lnTo>
                  <a:lnTo>
                    <a:pt x="243" y="282"/>
                  </a:lnTo>
                  <a:lnTo>
                    <a:pt x="243" y="281"/>
                  </a:lnTo>
                  <a:lnTo>
                    <a:pt x="243" y="280"/>
                  </a:lnTo>
                  <a:lnTo>
                    <a:pt x="242" y="280"/>
                  </a:lnTo>
                  <a:lnTo>
                    <a:pt x="240" y="280"/>
                  </a:lnTo>
                  <a:lnTo>
                    <a:pt x="239" y="280"/>
                  </a:lnTo>
                  <a:lnTo>
                    <a:pt x="239" y="278"/>
                  </a:lnTo>
                  <a:lnTo>
                    <a:pt x="238" y="278"/>
                  </a:lnTo>
                  <a:lnTo>
                    <a:pt x="238" y="280"/>
                  </a:lnTo>
                  <a:lnTo>
                    <a:pt x="236" y="280"/>
                  </a:lnTo>
                  <a:lnTo>
                    <a:pt x="235" y="280"/>
                  </a:lnTo>
                  <a:lnTo>
                    <a:pt x="235" y="281"/>
                  </a:lnTo>
                  <a:lnTo>
                    <a:pt x="235" y="282"/>
                  </a:lnTo>
                  <a:lnTo>
                    <a:pt x="235" y="283"/>
                  </a:lnTo>
                  <a:lnTo>
                    <a:pt x="234" y="283"/>
                  </a:lnTo>
                  <a:lnTo>
                    <a:pt x="233" y="283"/>
                  </a:lnTo>
                  <a:lnTo>
                    <a:pt x="233" y="282"/>
                  </a:lnTo>
                  <a:lnTo>
                    <a:pt x="234" y="282"/>
                  </a:lnTo>
                  <a:lnTo>
                    <a:pt x="234" y="281"/>
                  </a:lnTo>
                  <a:lnTo>
                    <a:pt x="234" y="280"/>
                  </a:lnTo>
                  <a:lnTo>
                    <a:pt x="234" y="278"/>
                  </a:lnTo>
                  <a:lnTo>
                    <a:pt x="234" y="277"/>
                  </a:lnTo>
                  <a:lnTo>
                    <a:pt x="234" y="276"/>
                  </a:lnTo>
                  <a:lnTo>
                    <a:pt x="234" y="274"/>
                  </a:lnTo>
                  <a:lnTo>
                    <a:pt x="235" y="274"/>
                  </a:lnTo>
                  <a:lnTo>
                    <a:pt x="235" y="273"/>
                  </a:lnTo>
                  <a:lnTo>
                    <a:pt x="236" y="273"/>
                  </a:lnTo>
                  <a:lnTo>
                    <a:pt x="236" y="272"/>
                  </a:lnTo>
                  <a:lnTo>
                    <a:pt x="235" y="272"/>
                  </a:lnTo>
                  <a:lnTo>
                    <a:pt x="235" y="271"/>
                  </a:lnTo>
                  <a:lnTo>
                    <a:pt x="234" y="271"/>
                  </a:lnTo>
                  <a:lnTo>
                    <a:pt x="234" y="272"/>
                  </a:lnTo>
                  <a:lnTo>
                    <a:pt x="233" y="272"/>
                  </a:lnTo>
                  <a:lnTo>
                    <a:pt x="233" y="273"/>
                  </a:lnTo>
                  <a:lnTo>
                    <a:pt x="231" y="273"/>
                  </a:lnTo>
                  <a:lnTo>
                    <a:pt x="231" y="272"/>
                  </a:lnTo>
                  <a:lnTo>
                    <a:pt x="230" y="272"/>
                  </a:lnTo>
                  <a:lnTo>
                    <a:pt x="229" y="272"/>
                  </a:lnTo>
                  <a:lnTo>
                    <a:pt x="229" y="273"/>
                  </a:lnTo>
                  <a:lnTo>
                    <a:pt x="227" y="273"/>
                  </a:lnTo>
                  <a:lnTo>
                    <a:pt x="227" y="272"/>
                  </a:lnTo>
                  <a:lnTo>
                    <a:pt x="227" y="271"/>
                  </a:lnTo>
                  <a:lnTo>
                    <a:pt x="229" y="271"/>
                  </a:lnTo>
                  <a:lnTo>
                    <a:pt x="229" y="269"/>
                  </a:lnTo>
                  <a:lnTo>
                    <a:pt x="230" y="269"/>
                  </a:lnTo>
                  <a:lnTo>
                    <a:pt x="230" y="268"/>
                  </a:lnTo>
                  <a:lnTo>
                    <a:pt x="230" y="267"/>
                  </a:lnTo>
                  <a:lnTo>
                    <a:pt x="230" y="265"/>
                  </a:lnTo>
                  <a:lnTo>
                    <a:pt x="231" y="265"/>
                  </a:lnTo>
                  <a:lnTo>
                    <a:pt x="233" y="265"/>
                  </a:lnTo>
                  <a:lnTo>
                    <a:pt x="233" y="264"/>
                  </a:lnTo>
                  <a:lnTo>
                    <a:pt x="234" y="264"/>
                  </a:lnTo>
                  <a:lnTo>
                    <a:pt x="234" y="263"/>
                  </a:lnTo>
                  <a:lnTo>
                    <a:pt x="235" y="263"/>
                  </a:lnTo>
                  <a:lnTo>
                    <a:pt x="235" y="262"/>
                  </a:lnTo>
                  <a:lnTo>
                    <a:pt x="236" y="262"/>
                  </a:lnTo>
                  <a:lnTo>
                    <a:pt x="236" y="260"/>
                  </a:lnTo>
                  <a:lnTo>
                    <a:pt x="238" y="260"/>
                  </a:lnTo>
                  <a:lnTo>
                    <a:pt x="238" y="260"/>
                  </a:lnTo>
                  <a:lnTo>
                    <a:pt x="239" y="260"/>
                  </a:lnTo>
                  <a:lnTo>
                    <a:pt x="239" y="259"/>
                  </a:lnTo>
                  <a:lnTo>
                    <a:pt x="239" y="258"/>
                  </a:lnTo>
                  <a:lnTo>
                    <a:pt x="240" y="258"/>
                  </a:lnTo>
                  <a:lnTo>
                    <a:pt x="240" y="256"/>
                  </a:lnTo>
                  <a:lnTo>
                    <a:pt x="242" y="256"/>
                  </a:lnTo>
                  <a:lnTo>
                    <a:pt x="242" y="255"/>
                  </a:lnTo>
                  <a:lnTo>
                    <a:pt x="243" y="255"/>
                  </a:lnTo>
                  <a:lnTo>
                    <a:pt x="244" y="255"/>
                  </a:lnTo>
                  <a:lnTo>
                    <a:pt x="245" y="255"/>
                  </a:lnTo>
                  <a:lnTo>
                    <a:pt x="247" y="255"/>
                  </a:lnTo>
                  <a:lnTo>
                    <a:pt x="247" y="256"/>
                  </a:lnTo>
                  <a:lnTo>
                    <a:pt x="247" y="256"/>
                  </a:lnTo>
                  <a:lnTo>
                    <a:pt x="248" y="256"/>
                  </a:lnTo>
                  <a:lnTo>
                    <a:pt x="249" y="256"/>
                  </a:lnTo>
                  <a:lnTo>
                    <a:pt x="251" y="256"/>
                  </a:lnTo>
                  <a:lnTo>
                    <a:pt x="252" y="256"/>
                  </a:lnTo>
                  <a:lnTo>
                    <a:pt x="253" y="256"/>
                  </a:lnTo>
                  <a:lnTo>
                    <a:pt x="254" y="256"/>
                  </a:lnTo>
                  <a:lnTo>
                    <a:pt x="256" y="256"/>
                  </a:lnTo>
                  <a:lnTo>
                    <a:pt x="257" y="256"/>
                  </a:lnTo>
                  <a:lnTo>
                    <a:pt x="258" y="256"/>
                  </a:lnTo>
                  <a:lnTo>
                    <a:pt x="260" y="256"/>
                  </a:lnTo>
                  <a:lnTo>
                    <a:pt x="261" y="256"/>
                  </a:lnTo>
                  <a:lnTo>
                    <a:pt x="262" y="256"/>
                  </a:lnTo>
                  <a:lnTo>
                    <a:pt x="263" y="256"/>
                  </a:lnTo>
                  <a:lnTo>
                    <a:pt x="263" y="255"/>
                  </a:lnTo>
                  <a:lnTo>
                    <a:pt x="265" y="255"/>
                  </a:lnTo>
                  <a:lnTo>
                    <a:pt x="266" y="255"/>
                  </a:lnTo>
                  <a:lnTo>
                    <a:pt x="266" y="254"/>
                  </a:lnTo>
                  <a:lnTo>
                    <a:pt x="267" y="254"/>
                  </a:lnTo>
                  <a:lnTo>
                    <a:pt x="269" y="254"/>
                  </a:lnTo>
                  <a:lnTo>
                    <a:pt x="270" y="254"/>
                  </a:lnTo>
                  <a:lnTo>
                    <a:pt x="271" y="254"/>
                  </a:lnTo>
                  <a:lnTo>
                    <a:pt x="271" y="253"/>
                  </a:lnTo>
                  <a:lnTo>
                    <a:pt x="272" y="253"/>
                  </a:lnTo>
                  <a:lnTo>
                    <a:pt x="274" y="253"/>
                  </a:lnTo>
                  <a:lnTo>
                    <a:pt x="275" y="253"/>
                  </a:lnTo>
                  <a:lnTo>
                    <a:pt x="276" y="253"/>
                  </a:lnTo>
                  <a:lnTo>
                    <a:pt x="278" y="253"/>
                  </a:lnTo>
                  <a:lnTo>
                    <a:pt x="278" y="251"/>
                  </a:lnTo>
                  <a:lnTo>
                    <a:pt x="278" y="251"/>
                  </a:lnTo>
                  <a:lnTo>
                    <a:pt x="279" y="251"/>
                  </a:lnTo>
                  <a:lnTo>
                    <a:pt x="280" y="251"/>
                  </a:lnTo>
                  <a:lnTo>
                    <a:pt x="280" y="250"/>
                  </a:lnTo>
                  <a:lnTo>
                    <a:pt x="281" y="250"/>
                  </a:lnTo>
                  <a:lnTo>
                    <a:pt x="283" y="250"/>
                  </a:lnTo>
                  <a:lnTo>
                    <a:pt x="284" y="250"/>
                  </a:lnTo>
                  <a:lnTo>
                    <a:pt x="284" y="249"/>
                  </a:lnTo>
                  <a:lnTo>
                    <a:pt x="285" y="249"/>
                  </a:lnTo>
                  <a:lnTo>
                    <a:pt x="285" y="250"/>
                  </a:lnTo>
                  <a:lnTo>
                    <a:pt x="287" y="250"/>
                  </a:lnTo>
                  <a:lnTo>
                    <a:pt x="288" y="250"/>
                  </a:lnTo>
                  <a:lnTo>
                    <a:pt x="288" y="251"/>
                  </a:lnTo>
                  <a:lnTo>
                    <a:pt x="288" y="253"/>
                  </a:lnTo>
                  <a:lnTo>
                    <a:pt x="289" y="253"/>
                  </a:lnTo>
                  <a:lnTo>
                    <a:pt x="291" y="253"/>
                  </a:lnTo>
                  <a:lnTo>
                    <a:pt x="291" y="254"/>
                  </a:lnTo>
                  <a:lnTo>
                    <a:pt x="292" y="254"/>
                  </a:lnTo>
                  <a:lnTo>
                    <a:pt x="292" y="255"/>
                  </a:lnTo>
                  <a:lnTo>
                    <a:pt x="293" y="255"/>
                  </a:lnTo>
                  <a:lnTo>
                    <a:pt x="293" y="256"/>
                  </a:lnTo>
                  <a:lnTo>
                    <a:pt x="293" y="258"/>
                  </a:lnTo>
                  <a:lnTo>
                    <a:pt x="294" y="258"/>
                  </a:lnTo>
                  <a:lnTo>
                    <a:pt x="294" y="259"/>
                  </a:lnTo>
                  <a:lnTo>
                    <a:pt x="296" y="259"/>
                  </a:lnTo>
                  <a:lnTo>
                    <a:pt x="296" y="260"/>
                  </a:lnTo>
                  <a:lnTo>
                    <a:pt x="296" y="260"/>
                  </a:lnTo>
                  <a:lnTo>
                    <a:pt x="297" y="260"/>
                  </a:lnTo>
                  <a:lnTo>
                    <a:pt x="297" y="262"/>
                  </a:lnTo>
                  <a:lnTo>
                    <a:pt x="297" y="263"/>
                  </a:lnTo>
                  <a:lnTo>
                    <a:pt x="296" y="263"/>
                  </a:lnTo>
                  <a:lnTo>
                    <a:pt x="296" y="264"/>
                  </a:lnTo>
                  <a:lnTo>
                    <a:pt x="294" y="264"/>
                  </a:lnTo>
                  <a:lnTo>
                    <a:pt x="294" y="265"/>
                  </a:lnTo>
                  <a:lnTo>
                    <a:pt x="294" y="267"/>
                  </a:lnTo>
                  <a:lnTo>
                    <a:pt x="294" y="268"/>
                  </a:lnTo>
                  <a:lnTo>
                    <a:pt x="296" y="268"/>
                  </a:lnTo>
                  <a:lnTo>
                    <a:pt x="296" y="269"/>
                  </a:lnTo>
                  <a:lnTo>
                    <a:pt x="296" y="271"/>
                  </a:lnTo>
                  <a:lnTo>
                    <a:pt x="296" y="272"/>
                  </a:lnTo>
                  <a:lnTo>
                    <a:pt x="294" y="272"/>
                  </a:lnTo>
                  <a:lnTo>
                    <a:pt x="294" y="273"/>
                  </a:lnTo>
                  <a:lnTo>
                    <a:pt x="296" y="273"/>
                  </a:lnTo>
                  <a:lnTo>
                    <a:pt x="297" y="273"/>
                  </a:lnTo>
                  <a:lnTo>
                    <a:pt x="297" y="274"/>
                  </a:lnTo>
                  <a:lnTo>
                    <a:pt x="297" y="276"/>
                  </a:lnTo>
                  <a:lnTo>
                    <a:pt x="297" y="277"/>
                  </a:lnTo>
                  <a:lnTo>
                    <a:pt x="296" y="277"/>
                  </a:lnTo>
                  <a:lnTo>
                    <a:pt x="296" y="276"/>
                  </a:lnTo>
                  <a:lnTo>
                    <a:pt x="294" y="276"/>
                  </a:lnTo>
                  <a:lnTo>
                    <a:pt x="293" y="276"/>
                  </a:lnTo>
                  <a:lnTo>
                    <a:pt x="292" y="276"/>
                  </a:lnTo>
                  <a:lnTo>
                    <a:pt x="292" y="277"/>
                  </a:lnTo>
                  <a:lnTo>
                    <a:pt x="292" y="278"/>
                  </a:lnTo>
                  <a:lnTo>
                    <a:pt x="293" y="278"/>
                  </a:lnTo>
                  <a:lnTo>
                    <a:pt x="293" y="277"/>
                  </a:lnTo>
                  <a:lnTo>
                    <a:pt x="294" y="278"/>
                  </a:lnTo>
                  <a:lnTo>
                    <a:pt x="294" y="280"/>
                  </a:lnTo>
                  <a:lnTo>
                    <a:pt x="296" y="280"/>
                  </a:lnTo>
                  <a:lnTo>
                    <a:pt x="296" y="281"/>
                  </a:lnTo>
                  <a:lnTo>
                    <a:pt x="296" y="282"/>
                  </a:lnTo>
                  <a:lnTo>
                    <a:pt x="297" y="282"/>
                  </a:lnTo>
                  <a:lnTo>
                    <a:pt x="297" y="283"/>
                  </a:lnTo>
                  <a:lnTo>
                    <a:pt x="298" y="282"/>
                  </a:lnTo>
                  <a:lnTo>
                    <a:pt x="298" y="283"/>
                  </a:lnTo>
                  <a:lnTo>
                    <a:pt x="300" y="283"/>
                  </a:lnTo>
                  <a:lnTo>
                    <a:pt x="300" y="285"/>
                  </a:lnTo>
                  <a:lnTo>
                    <a:pt x="298" y="285"/>
                  </a:lnTo>
                  <a:lnTo>
                    <a:pt x="298" y="286"/>
                  </a:lnTo>
                  <a:lnTo>
                    <a:pt x="298" y="287"/>
                  </a:lnTo>
                  <a:lnTo>
                    <a:pt x="300" y="287"/>
                  </a:lnTo>
                  <a:lnTo>
                    <a:pt x="300" y="289"/>
                  </a:lnTo>
                  <a:lnTo>
                    <a:pt x="301" y="289"/>
                  </a:lnTo>
                  <a:lnTo>
                    <a:pt x="301" y="290"/>
                  </a:lnTo>
                  <a:lnTo>
                    <a:pt x="301" y="291"/>
                  </a:lnTo>
                  <a:lnTo>
                    <a:pt x="302" y="291"/>
                  </a:lnTo>
                  <a:lnTo>
                    <a:pt x="303" y="291"/>
                  </a:lnTo>
                  <a:lnTo>
                    <a:pt x="303" y="290"/>
                  </a:lnTo>
                  <a:lnTo>
                    <a:pt x="305" y="290"/>
                  </a:lnTo>
                  <a:lnTo>
                    <a:pt x="305" y="291"/>
                  </a:lnTo>
                  <a:lnTo>
                    <a:pt x="306" y="291"/>
                  </a:lnTo>
                  <a:lnTo>
                    <a:pt x="306" y="290"/>
                  </a:lnTo>
                  <a:lnTo>
                    <a:pt x="307" y="289"/>
                  </a:lnTo>
                  <a:lnTo>
                    <a:pt x="307" y="290"/>
                  </a:lnTo>
                  <a:lnTo>
                    <a:pt x="307" y="291"/>
                  </a:lnTo>
                  <a:lnTo>
                    <a:pt x="309" y="291"/>
                  </a:lnTo>
                  <a:lnTo>
                    <a:pt x="309" y="291"/>
                  </a:lnTo>
                  <a:lnTo>
                    <a:pt x="309" y="292"/>
                  </a:lnTo>
                  <a:lnTo>
                    <a:pt x="307" y="292"/>
                  </a:lnTo>
                  <a:lnTo>
                    <a:pt x="307" y="294"/>
                  </a:lnTo>
                  <a:lnTo>
                    <a:pt x="306" y="294"/>
                  </a:lnTo>
                  <a:lnTo>
                    <a:pt x="306" y="295"/>
                  </a:lnTo>
                  <a:lnTo>
                    <a:pt x="307" y="295"/>
                  </a:lnTo>
                  <a:lnTo>
                    <a:pt x="309" y="295"/>
                  </a:lnTo>
                  <a:lnTo>
                    <a:pt x="309" y="295"/>
                  </a:lnTo>
                  <a:lnTo>
                    <a:pt x="309" y="294"/>
                  </a:lnTo>
                  <a:lnTo>
                    <a:pt x="310" y="294"/>
                  </a:lnTo>
                  <a:lnTo>
                    <a:pt x="310" y="292"/>
                  </a:lnTo>
                  <a:lnTo>
                    <a:pt x="311" y="292"/>
                  </a:lnTo>
                  <a:lnTo>
                    <a:pt x="311" y="294"/>
                  </a:lnTo>
                  <a:lnTo>
                    <a:pt x="311" y="295"/>
                  </a:lnTo>
                  <a:lnTo>
                    <a:pt x="310" y="295"/>
                  </a:lnTo>
                  <a:lnTo>
                    <a:pt x="310" y="296"/>
                  </a:lnTo>
                  <a:lnTo>
                    <a:pt x="309" y="296"/>
                  </a:lnTo>
                  <a:lnTo>
                    <a:pt x="309" y="298"/>
                  </a:lnTo>
                  <a:lnTo>
                    <a:pt x="309" y="299"/>
                  </a:lnTo>
                  <a:lnTo>
                    <a:pt x="309" y="299"/>
                  </a:lnTo>
                  <a:lnTo>
                    <a:pt x="309" y="298"/>
                  </a:lnTo>
                  <a:lnTo>
                    <a:pt x="307" y="298"/>
                  </a:lnTo>
                  <a:lnTo>
                    <a:pt x="307" y="299"/>
                  </a:lnTo>
                  <a:lnTo>
                    <a:pt x="309" y="299"/>
                  </a:lnTo>
                  <a:lnTo>
                    <a:pt x="309" y="300"/>
                  </a:lnTo>
                  <a:lnTo>
                    <a:pt x="307" y="300"/>
                  </a:lnTo>
                  <a:lnTo>
                    <a:pt x="307" y="302"/>
                  </a:lnTo>
                  <a:lnTo>
                    <a:pt x="307" y="303"/>
                  </a:lnTo>
                  <a:lnTo>
                    <a:pt x="309" y="303"/>
                  </a:lnTo>
                  <a:lnTo>
                    <a:pt x="309" y="303"/>
                  </a:lnTo>
                  <a:lnTo>
                    <a:pt x="309" y="302"/>
                  </a:lnTo>
                  <a:lnTo>
                    <a:pt x="310" y="302"/>
                  </a:lnTo>
                  <a:lnTo>
                    <a:pt x="310" y="303"/>
                  </a:lnTo>
                  <a:lnTo>
                    <a:pt x="311" y="303"/>
                  </a:lnTo>
                  <a:lnTo>
                    <a:pt x="311" y="304"/>
                  </a:lnTo>
                  <a:lnTo>
                    <a:pt x="312" y="304"/>
                  </a:lnTo>
                  <a:lnTo>
                    <a:pt x="314" y="304"/>
                  </a:lnTo>
                  <a:lnTo>
                    <a:pt x="315" y="304"/>
                  </a:lnTo>
                  <a:lnTo>
                    <a:pt x="315" y="303"/>
                  </a:lnTo>
                  <a:lnTo>
                    <a:pt x="316" y="303"/>
                  </a:lnTo>
                  <a:lnTo>
                    <a:pt x="318" y="303"/>
                  </a:lnTo>
                  <a:lnTo>
                    <a:pt x="318" y="304"/>
                  </a:lnTo>
                  <a:lnTo>
                    <a:pt x="318" y="305"/>
                  </a:lnTo>
                  <a:lnTo>
                    <a:pt x="319" y="305"/>
                  </a:lnTo>
                  <a:lnTo>
                    <a:pt x="320" y="305"/>
                  </a:lnTo>
                  <a:lnTo>
                    <a:pt x="321" y="305"/>
                  </a:lnTo>
                  <a:lnTo>
                    <a:pt x="321" y="304"/>
                  </a:lnTo>
                  <a:lnTo>
                    <a:pt x="323" y="304"/>
                  </a:lnTo>
                  <a:lnTo>
                    <a:pt x="323" y="303"/>
                  </a:lnTo>
                  <a:lnTo>
                    <a:pt x="324" y="303"/>
                  </a:lnTo>
                  <a:lnTo>
                    <a:pt x="324" y="304"/>
                  </a:lnTo>
                  <a:lnTo>
                    <a:pt x="325" y="304"/>
                  </a:lnTo>
                  <a:lnTo>
                    <a:pt x="327" y="304"/>
                  </a:lnTo>
                  <a:lnTo>
                    <a:pt x="327" y="303"/>
                  </a:lnTo>
                  <a:lnTo>
                    <a:pt x="327" y="302"/>
                  </a:lnTo>
                  <a:lnTo>
                    <a:pt x="327" y="300"/>
                  </a:lnTo>
                  <a:lnTo>
                    <a:pt x="328" y="300"/>
                  </a:lnTo>
                  <a:lnTo>
                    <a:pt x="328" y="299"/>
                  </a:lnTo>
                  <a:lnTo>
                    <a:pt x="329" y="299"/>
                  </a:lnTo>
                  <a:lnTo>
                    <a:pt x="330" y="299"/>
                  </a:lnTo>
                  <a:lnTo>
                    <a:pt x="330" y="300"/>
                  </a:lnTo>
                  <a:lnTo>
                    <a:pt x="330" y="302"/>
                  </a:lnTo>
                  <a:lnTo>
                    <a:pt x="330" y="303"/>
                  </a:lnTo>
                  <a:lnTo>
                    <a:pt x="330" y="304"/>
                  </a:lnTo>
                  <a:lnTo>
                    <a:pt x="329" y="304"/>
                  </a:lnTo>
                  <a:lnTo>
                    <a:pt x="329" y="305"/>
                  </a:lnTo>
                  <a:lnTo>
                    <a:pt x="329" y="307"/>
                  </a:lnTo>
                  <a:lnTo>
                    <a:pt x="329" y="308"/>
                  </a:lnTo>
                  <a:lnTo>
                    <a:pt x="330" y="308"/>
                  </a:lnTo>
                  <a:lnTo>
                    <a:pt x="332" y="308"/>
                  </a:lnTo>
                  <a:lnTo>
                    <a:pt x="332" y="309"/>
                  </a:lnTo>
                  <a:lnTo>
                    <a:pt x="330" y="309"/>
                  </a:lnTo>
                  <a:lnTo>
                    <a:pt x="330" y="311"/>
                  </a:lnTo>
                  <a:lnTo>
                    <a:pt x="332" y="311"/>
                  </a:lnTo>
                  <a:lnTo>
                    <a:pt x="333" y="311"/>
                  </a:lnTo>
                  <a:lnTo>
                    <a:pt x="334" y="311"/>
                  </a:lnTo>
                  <a:lnTo>
                    <a:pt x="334" y="312"/>
                  </a:lnTo>
                  <a:lnTo>
                    <a:pt x="334" y="313"/>
                  </a:lnTo>
                  <a:lnTo>
                    <a:pt x="333" y="314"/>
                  </a:lnTo>
                  <a:lnTo>
                    <a:pt x="333" y="316"/>
                  </a:lnTo>
                  <a:lnTo>
                    <a:pt x="334" y="316"/>
                  </a:lnTo>
                  <a:lnTo>
                    <a:pt x="336" y="316"/>
                  </a:lnTo>
                  <a:lnTo>
                    <a:pt x="336" y="314"/>
                  </a:lnTo>
                  <a:lnTo>
                    <a:pt x="337" y="314"/>
                  </a:lnTo>
                  <a:lnTo>
                    <a:pt x="337" y="316"/>
                  </a:lnTo>
                  <a:lnTo>
                    <a:pt x="337" y="317"/>
                  </a:lnTo>
                  <a:lnTo>
                    <a:pt x="338" y="317"/>
                  </a:lnTo>
                  <a:lnTo>
                    <a:pt x="338" y="318"/>
                  </a:lnTo>
                  <a:lnTo>
                    <a:pt x="338" y="320"/>
                  </a:lnTo>
                  <a:lnTo>
                    <a:pt x="339" y="320"/>
                  </a:lnTo>
                  <a:lnTo>
                    <a:pt x="339" y="321"/>
                  </a:lnTo>
                  <a:lnTo>
                    <a:pt x="339" y="321"/>
                  </a:lnTo>
                  <a:lnTo>
                    <a:pt x="341" y="321"/>
                  </a:lnTo>
                  <a:lnTo>
                    <a:pt x="341" y="322"/>
                  </a:lnTo>
                  <a:lnTo>
                    <a:pt x="342" y="322"/>
                  </a:lnTo>
                  <a:lnTo>
                    <a:pt x="343" y="322"/>
                  </a:lnTo>
                  <a:lnTo>
                    <a:pt x="343" y="322"/>
                  </a:lnTo>
                  <a:lnTo>
                    <a:pt x="345" y="322"/>
                  </a:lnTo>
                  <a:lnTo>
                    <a:pt x="346" y="322"/>
                  </a:lnTo>
                  <a:lnTo>
                    <a:pt x="346" y="323"/>
                  </a:lnTo>
                  <a:lnTo>
                    <a:pt x="346" y="325"/>
                  </a:lnTo>
                  <a:lnTo>
                    <a:pt x="346" y="326"/>
                  </a:lnTo>
                  <a:lnTo>
                    <a:pt x="347" y="326"/>
                  </a:lnTo>
                  <a:lnTo>
                    <a:pt x="348" y="326"/>
                  </a:lnTo>
                  <a:lnTo>
                    <a:pt x="348" y="325"/>
                  </a:lnTo>
                  <a:lnTo>
                    <a:pt x="350" y="325"/>
                  </a:lnTo>
                  <a:lnTo>
                    <a:pt x="350" y="323"/>
                  </a:lnTo>
                  <a:lnTo>
                    <a:pt x="351" y="323"/>
                  </a:lnTo>
                  <a:lnTo>
                    <a:pt x="352" y="323"/>
                  </a:lnTo>
                  <a:lnTo>
                    <a:pt x="352" y="325"/>
                  </a:lnTo>
                  <a:lnTo>
                    <a:pt x="351" y="325"/>
                  </a:lnTo>
                  <a:lnTo>
                    <a:pt x="351" y="326"/>
                  </a:lnTo>
                  <a:lnTo>
                    <a:pt x="352" y="326"/>
                  </a:lnTo>
                  <a:lnTo>
                    <a:pt x="352" y="325"/>
                  </a:lnTo>
                  <a:lnTo>
                    <a:pt x="354" y="325"/>
                  </a:lnTo>
                  <a:lnTo>
                    <a:pt x="354" y="323"/>
                  </a:lnTo>
                  <a:lnTo>
                    <a:pt x="354" y="322"/>
                  </a:lnTo>
                  <a:lnTo>
                    <a:pt x="355" y="322"/>
                  </a:lnTo>
                  <a:lnTo>
                    <a:pt x="355" y="323"/>
                  </a:lnTo>
                  <a:lnTo>
                    <a:pt x="355" y="325"/>
                  </a:lnTo>
                  <a:lnTo>
                    <a:pt x="355" y="326"/>
                  </a:lnTo>
                  <a:lnTo>
                    <a:pt x="356" y="326"/>
                  </a:lnTo>
                  <a:lnTo>
                    <a:pt x="356" y="325"/>
                  </a:lnTo>
                  <a:lnTo>
                    <a:pt x="357" y="325"/>
                  </a:lnTo>
                  <a:lnTo>
                    <a:pt x="357" y="326"/>
                  </a:lnTo>
                  <a:lnTo>
                    <a:pt x="357" y="327"/>
                  </a:lnTo>
                  <a:lnTo>
                    <a:pt x="356" y="327"/>
                  </a:lnTo>
                  <a:lnTo>
                    <a:pt x="356" y="329"/>
                  </a:lnTo>
                  <a:lnTo>
                    <a:pt x="357" y="329"/>
                  </a:lnTo>
                  <a:lnTo>
                    <a:pt x="357" y="327"/>
                  </a:lnTo>
                  <a:lnTo>
                    <a:pt x="359" y="327"/>
                  </a:lnTo>
                  <a:lnTo>
                    <a:pt x="359" y="329"/>
                  </a:lnTo>
                  <a:lnTo>
                    <a:pt x="359" y="330"/>
                  </a:lnTo>
                  <a:lnTo>
                    <a:pt x="360" y="330"/>
                  </a:lnTo>
                  <a:lnTo>
                    <a:pt x="360" y="329"/>
                  </a:lnTo>
                  <a:lnTo>
                    <a:pt x="361" y="329"/>
                  </a:lnTo>
                  <a:lnTo>
                    <a:pt x="361" y="330"/>
                  </a:lnTo>
                  <a:lnTo>
                    <a:pt x="361" y="331"/>
                  </a:lnTo>
                  <a:lnTo>
                    <a:pt x="363" y="331"/>
                  </a:lnTo>
                  <a:lnTo>
                    <a:pt x="363" y="330"/>
                  </a:lnTo>
                  <a:lnTo>
                    <a:pt x="364" y="330"/>
                  </a:lnTo>
                  <a:lnTo>
                    <a:pt x="364" y="331"/>
                  </a:lnTo>
                  <a:lnTo>
                    <a:pt x="365" y="331"/>
                  </a:lnTo>
                  <a:lnTo>
                    <a:pt x="365" y="330"/>
                  </a:lnTo>
                  <a:lnTo>
                    <a:pt x="365" y="329"/>
                  </a:lnTo>
                  <a:lnTo>
                    <a:pt x="366" y="329"/>
                  </a:lnTo>
                  <a:lnTo>
                    <a:pt x="368" y="329"/>
                  </a:lnTo>
                  <a:lnTo>
                    <a:pt x="369" y="329"/>
                  </a:lnTo>
                  <a:lnTo>
                    <a:pt x="369" y="327"/>
                  </a:lnTo>
                  <a:lnTo>
                    <a:pt x="369" y="326"/>
                  </a:lnTo>
                  <a:lnTo>
                    <a:pt x="370" y="326"/>
                  </a:lnTo>
                  <a:lnTo>
                    <a:pt x="370" y="327"/>
                  </a:lnTo>
                  <a:lnTo>
                    <a:pt x="370" y="327"/>
                  </a:lnTo>
                  <a:lnTo>
                    <a:pt x="370" y="326"/>
                  </a:lnTo>
                  <a:lnTo>
                    <a:pt x="372" y="326"/>
                  </a:lnTo>
                  <a:lnTo>
                    <a:pt x="372" y="327"/>
                  </a:lnTo>
                  <a:lnTo>
                    <a:pt x="370" y="327"/>
                  </a:lnTo>
                  <a:lnTo>
                    <a:pt x="370" y="329"/>
                  </a:lnTo>
                  <a:lnTo>
                    <a:pt x="372" y="329"/>
                  </a:lnTo>
                  <a:lnTo>
                    <a:pt x="372" y="327"/>
                  </a:lnTo>
                  <a:lnTo>
                    <a:pt x="373" y="327"/>
                  </a:lnTo>
                  <a:lnTo>
                    <a:pt x="373" y="329"/>
                  </a:lnTo>
                  <a:lnTo>
                    <a:pt x="374" y="329"/>
                  </a:lnTo>
                  <a:lnTo>
                    <a:pt x="374" y="327"/>
                  </a:lnTo>
                  <a:lnTo>
                    <a:pt x="373" y="327"/>
                  </a:lnTo>
                  <a:lnTo>
                    <a:pt x="373" y="326"/>
                  </a:lnTo>
                  <a:lnTo>
                    <a:pt x="374" y="326"/>
                  </a:lnTo>
                  <a:lnTo>
                    <a:pt x="375" y="326"/>
                  </a:lnTo>
                  <a:lnTo>
                    <a:pt x="377" y="326"/>
                  </a:lnTo>
                  <a:lnTo>
                    <a:pt x="377" y="325"/>
                  </a:lnTo>
                  <a:lnTo>
                    <a:pt x="377" y="323"/>
                  </a:lnTo>
                  <a:lnTo>
                    <a:pt x="377" y="322"/>
                  </a:lnTo>
                  <a:lnTo>
                    <a:pt x="378" y="322"/>
                  </a:lnTo>
                  <a:lnTo>
                    <a:pt x="378" y="323"/>
                  </a:lnTo>
                  <a:lnTo>
                    <a:pt x="378" y="325"/>
                  </a:lnTo>
                  <a:lnTo>
                    <a:pt x="379" y="325"/>
                  </a:lnTo>
                  <a:lnTo>
                    <a:pt x="379" y="323"/>
                  </a:lnTo>
                  <a:lnTo>
                    <a:pt x="379" y="322"/>
                  </a:lnTo>
                  <a:lnTo>
                    <a:pt x="381" y="322"/>
                  </a:lnTo>
                  <a:lnTo>
                    <a:pt x="381" y="323"/>
                  </a:lnTo>
                  <a:lnTo>
                    <a:pt x="381" y="325"/>
                  </a:lnTo>
                  <a:lnTo>
                    <a:pt x="382" y="325"/>
                  </a:lnTo>
                  <a:lnTo>
                    <a:pt x="382" y="326"/>
                  </a:lnTo>
                  <a:lnTo>
                    <a:pt x="383" y="326"/>
                  </a:lnTo>
                  <a:lnTo>
                    <a:pt x="383" y="325"/>
                  </a:lnTo>
                  <a:lnTo>
                    <a:pt x="383" y="323"/>
                  </a:lnTo>
                  <a:lnTo>
                    <a:pt x="384" y="323"/>
                  </a:lnTo>
                  <a:lnTo>
                    <a:pt x="384" y="325"/>
                  </a:lnTo>
                  <a:lnTo>
                    <a:pt x="386" y="325"/>
                  </a:lnTo>
                  <a:lnTo>
                    <a:pt x="386" y="326"/>
                  </a:lnTo>
                  <a:lnTo>
                    <a:pt x="387" y="326"/>
                  </a:lnTo>
                  <a:lnTo>
                    <a:pt x="387" y="325"/>
                  </a:lnTo>
                  <a:lnTo>
                    <a:pt x="388" y="325"/>
                  </a:lnTo>
                  <a:lnTo>
                    <a:pt x="390" y="323"/>
                  </a:lnTo>
                  <a:lnTo>
                    <a:pt x="390" y="325"/>
                  </a:lnTo>
                  <a:lnTo>
                    <a:pt x="390" y="326"/>
                  </a:lnTo>
                  <a:lnTo>
                    <a:pt x="391" y="326"/>
                  </a:lnTo>
                  <a:lnTo>
                    <a:pt x="391" y="325"/>
                  </a:lnTo>
                  <a:lnTo>
                    <a:pt x="392" y="325"/>
                  </a:lnTo>
                  <a:lnTo>
                    <a:pt x="393" y="325"/>
                  </a:lnTo>
                  <a:lnTo>
                    <a:pt x="393" y="326"/>
                  </a:lnTo>
                  <a:lnTo>
                    <a:pt x="392" y="326"/>
                  </a:lnTo>
                  <a:lnTo>
                    <a:pt x="392" y="327"/>
                  </a:lnTo>
                  <a:lnTo>
                    <a:pt x="393" y="327"/>
                  </a:lnTo>
                  <a:lnTo>
                    <a:pt x="395" y="327"/>
                  </a:lnTo>
                  <a:lnTo>
                    <a:pt x="395" y="326"/>
                  </a:lnTo>
                  <a:lnTo>
                    <a:pt x="396" y="327"/>
                  </a:lnTo>
                  <a:lnTo>
                    <a:pt x="396" y="329"/>
                  </a:lnTo>
                  <a:lnTo>
                    <a:pt x="397" y="329"/>
                  </a:lnTo>
                  <a:lnTo>
                    <a:pt x="399" y="329"/>
                  </a:lnTo>
                  <a:lnTo>
                    <a:pt x="400" y="329"/>
                  </a:lnTo>
                  <a:lnTo>
                    <a:pt x="400" y="327"/>
                  </a:lnTo>
                  <a:lnTo>
                    <a:pt x="401" y="327"/>
                  </a:lnTo>
                  <a:lnTo>
                    <a:pt x="401" y="329"/>
                  </a:lnTo>
                  <a:lnTo>
                    <a:pt x="401" y="329"/>
                  </a:lnTo>
                  <a:lnTo>
                    <a:pt x="401" y="330"/>
                  </a:lnTo>
                  <a:lnTo>
                    <a:pt x="402" y="330"/>
                  </a:lnTo>
                  <a:lnTo>
                    <a:pt x="402" y="331"/>
                  </a:lnTo>
                  <a:lnTo>
                    <a:pt x="404" y="331"/>
                  </a:lnTo>
                  <a:lnTo>
                    <a:pt x="405" y="331"/>
                  </a:lnTo>
                  <a:lnTo>
                    <a:pt x="406" y="332"/>
                  </a:lnTo>
                  <a:lnTo>
                    <a:pt x="408" y="332"/>
                  </a:lnTo>
                  <a:lnTo>
                    <a:pt x="408" y="334"/>
                  </a:lnTo>
                  <a:lnTo>
                    <a:pt x="408" y="335"/>
                  </a:lnTo>
                  <a:lnTo>
                    <a:pt x="409" y="335"/>
                  </a:lnTo>
                  <a:lnTo>
                    <a:pt x="409" y="336"/>
                  </a:lnTo>
                  <a:lnTo>
                    <a:pt x="410" y="335"/>
                  </a:lnTo>
                  <a:lnTo>
                    <a:pt x="410" y="334"/>
                  </a:lnTo>
                  <a:lnTo>
                    <a:pt x="411" y="334"/>
                  </a:lnTo>
                  <a:lnTo>
                    <a:pt x="411" y="335"/>
                  </a:lnTo>
                  <a:lnTo>
                    <a:pt x="413" y="335"/>
                  </a:lnTo>
                  <a:lnTo>
                    <a:pt x="413" y="336"/>
                  </a:lnTo>
                  <a:lnTo>
                    <a:pt x="414" y="336"/>
                  </a:lnTo>
                  <a:lnTo>
                    <a:pt x="414" y="335"/>
                  </a:lnTo>
                  <a:lnTo>
                    <a:pt x="414" y="334"/>
                  </a:lnTo>
                  <a:lnTo>
                    <a:pt x="415" y="334"/>
                  </a:lnTo>
                  <a:lnTo>
                    <a:pt x="417" y="332"/>
                  </a:lnTo>
                  <a:lnTo>
                    <a:pt x="417" y="334"/>
                  </a:lnTo>
                  <a:lnTo>
                    <a:pt x="418" y="334"/>
                  </a:lnTo>
                  <a:lnTo>
                    <a:pt x="418" y="332"/>
                  </a:lnTo>
                  <a:lnTo>
                    <a:pt x="419" y="332"/>
                  </a:lnTo>
                  <a:lnTo>
                    <a:pt x="419" y="331"/>
                  </a:lnTo>
                  <a:lnTo>
                    <a:pt x="420" y="331"/>
                  </a:lnTo>
                  <a:lnTo>
                    <a:pt x="420" y="332"/>
                  </a:lnTo>
                  <a:lnTo>
                    <a:pt x="422" y="332"/>
                  </a:lnTo>
                  <a:lnTo>
                    <a:pt x="423" y="332"/>
                  </a:lnTo>
                  <a:lnTo>
                    <a:pt x="424" y="332"/>
                  </a:lnTo>
                  <a:lnTo>
                    <a:pt x="424" y="334"/>
                  </a:lnTo>
                  <a:lnTo>
                    <a:pt x="426" y="334"/>
                  </a:lnTo>
                  <a:lnTo>
                    <a:pt x="427" y="334"/>
                  </a:lnTo>
                  <a:lnTo>
                    <a:pt x="427" y="332"/>
                  </a:lnTo>
                  <a:lnTo>
                    <a:pt x="426" y="332"/>
                  </a:lnTo>
                  <a:lnTo>
                    <a:pt x="426" y="331"/>
                  </a:lnTo>
                  <a:lnTo>
                    <a:pt x="426" y="330"/>
                  </a:lnTo>
                  <a:lnTo>
                    <a:pt x="426" y="329"/>
                  </a:lnTo>
                  <a:lnTo>
                    <a:pt x="424" y="329"/>
                  </a:lnTo>
                  <a:lnTo>
                    <a:pt x="423" y="329"/>
                  </a:lnTo>
                  <a:lnTo>
                    <a:pt x="423" y="327"/>
                  </a:lnTo>
                  <a:lnTo>
                    <a:pt x="422" y="327"/>
                  </a:lnTo>
                  <a:lnTo>
                    <a:pt x="422" y="326"/>
                  </a:lnTo>
                  <a:lnTo>
                    <a:pt x="422" y="325"/>
                  </a:lnTo>
                  <a:lnTo>
                    <a:pt x="420" y="325"/>
                  </a:lnTo>
                  <a:lnTo>
                    <a:pt x="420" y="323"/>
                  </a:lnTo>
                  <a:lnTo>
                    <a:pt x="419" y="323"/>
                  </a:lnTo>
                  <a:lnTo>
                    <a:pt x="419" y="322"/>
                  </a:lnTo>
                  <a:lnTo>
                    <a:pt x="419" y="322"/>
                  </a:lnTo>
                  <a:lnTo>
                    <a:pt x="420" y="322"/>
                  </a:lnTo>
                  <a:lnTo>
                    <a:pt x="420" y="321"/>
                  </a:lnTo>
                  <a:lnTo>
                    <a:pt x="420" y="320"/>
                  </a:lnTo>
                  <a:lnTo>
                    <a:pt x="419" y="320"/>
                  </a:lnTo>
                  <a:lnTo>
                    <a:pt x="419" y="318"/>
                  </a:lnTo>
                  <a:lnTo>
                    <a:pt x="420" y="318"/>
                  </a:lnTo>
                  <a:lnTo>
                    <a:pt x="422" y="318"/>
                  </a:lnTo>
                  <a:lnTo>
                    <a:pt x="422" y="317"/>
                  </a:lnTo>
                  <a:lnTo>
                    <a:pt x="423" y="316"/>
                  </a:lnTo>
                  <a:lnTo>
                    <a:pt x="423" y="317"/>
                  </a:lnTo>
                  <a:lnTo>
                    <a:pt x="423" y="318"/>
                  </a:lnTo>
                  <a:lnTo>
                    <a:pt x="424" y="318"/>
                  </a:lnTo>
                  <a:lnTo>
                    <a:pt x="424" y="320"/>
                  </a:lnTo>
                  <a:lnTo>
                    <a:pt x="424" y="321"/>
                  </a:lnTo>
                  <a:lnTo>
                    <a:pt x="426" y="321"/>
                  </a:lnTo>
                  <a:lnTo>
                    <a:pt x="426" y="322"/>
                  </a:lnTo>
                  <a:lnTo>
                    <a:pt x="426" y="322"/>
                  </a:lnTo>
                  <a:lnTo>
                    <a:pt x="427" y="322"/>
                  </a:lnTo>
                  <a:lnTo>
                    <a:pt x="427" y="323"/>
                  </a:lnTo>
                  <a:lnTo>
                    <a:pt x="428" y="323"/>
                  </a:lnTo>
                  <a:lnTo>
                    <a:pt x="428" y="325"/>
                  </a:lnTo>
                  <a:lnTo>
                    <a:pt x="429" y="326"/>
                  </a:lnTo>
                  <a:lnTo>
                    <a:pt x="429" y="327"/>
                  </a:lnTo>
                  <a:lnTo>
                    <a:pt x="428" y="327"/>
                  </a:lnTo>
                  <a:lnTo>
                    <a:pt x="428" y="329"/>
                  </a:lnTo>
                  <a:lnTo>
                    <a:pt x="429" y="329"/>
                  </a:lnTo>
                  <a:lnTo>
                    <a:pt x="429" y="330"/>
                  </a:lnTo>
                  <a:lnTo>
                    <a:pt x="429" y="331"/>
                  </a:lnTo>
                  <a:lnTo>
                    <a:pt x="431" y="331"/>
                  </a:lnTo>
                  <a:lnTo>
                    <a:pt x="431" y="332"/>
                  </a:lnTo>
                  <a:lnTo>
                    <a:pt x="431" y="334"/>
                  </a:lnTo>
                  <a:lnTo>
                    <a:pt x="432" y="334"/>
                  </a:lnTo>
                  <a:lnTo>
                    <a:pt x="432" y="335"/>
                  </a:lnTo>
                  <a:lnTo>
                    <a:pt x="432" y="335"/>
                  </a:lnTo>
                  <a:lnTo>
                    <a:pt x="432" y="336"/>
                  </a:lnTo>
                  <a:lnTo>
                    <a:pt x="432" y="338"/>
                  </a:lnTo>
                  <a:lnTo>
                    <a:pt x="433" y="338"/>
                  </a:lnTo>
                  <a:lnTo>
                    <a:pt x="433" y="339"/>
                  </a:lnTo>
                  <a:lnTo>
                    <a:pt x="435" y="339"/>
                  </a:lnTo>
                  <a:lnTo>
                    <a:pt x="436" y="339"/>
                  </a:lnTo>
                  <a:lnTo>
                    <a:pt x="436" y="340"/>
                  </a:lnTo>
                  <a:lnTo>
                    <a:pt x="437" y="340"/>
                  </a:lnTo>
                  <a:lnTo>
                    <a:pt x="437" y="341"/>
                  </a:lnTo>
                  <a:lnTo>
                    <a:pt x="437" y="343"/>
                  </a:lnTo>
                  <a:lnTo>
                    <a:pt x="438" y="343"/>
                  </a:lnTo>
                  <a:lnTo>
                    <a:pt x="440" y="343"/>
                  </a:lnTo>
                  <a:lnTo>
                    <a:pt x="440" y="344"/>
                  </a:lnTo>
                  <a:lnTo>
                    <a:pt x="440" y="345"/>
                  </a:lnTo>
                  <a:lnTo>
                    <a:pt x="441" y="345"/>
                  </a:lnTo>
                  <a:lnTo>
                    <a:pt x="442" y="345"/>
                  </a:lnTo>
                  <a:lnTo>
                    <a:pt x="442" y="344"/>
                  </a:lnTo>
                  <a:lnTo>
                    <a:pt x="444" y="344"/>
                  </a:lnTo>
                  <a:lnTo>
                    <a:pt x="444" y="343"/>
                  </a:lnTo>
                  <a:lnTo>
                    <a:pt x="442" y="343"/>
                  </a:lnTo>
                  <a:lnTo>
                    <a:pt x="442" y="344"/>
                  </a:lnTo>
                  <a:lnTo>
                    <a:pt x="441" y="344"/>
                  </a:lnTo>
                  <a:lnTo>
                    <a:pt x="441" y="343"/>
                  </a:lnTo>
                  <a:lnTo>
                    <a:pt x="441" y="341"/>
                  </a:lnTo>
                  <a:lnTo>
                    <a:pt x="441" y="340"/>
                  </a:lnTo>
                  <a:lnTo>
                    <a:pt x="442" y="340"/>
                  </a:lnTo>
                  <a:lnTo>
                    <a:pt x="444" y="340"/>
                  </a:lnTo>
                  <a:lnTo>
                    <a:pt x="444" y="339"/>
                  </a:lnTo>
                  <a:lnTo>
                    <a:pt x="444" y="338"/>
                  </a:lnTo>
                  <a:lnTo>
                    <a:pt x="445" y="338"/>
                  </a:lnTo>
                  <a:lnTo>
                    <a:pt x="445" y="339"/>
                  </a:lnTo>
                  <a:lnTo>
                    <a:pt x="446" y="339"/>
                  </a:lnTo>
                  <a:lnTo>
                    <a:pt x="446" y="340"/>
                  </a:lnTo>
                  <a:lnTo>
                    <a:pt x="446" y="341"/>
                  </a:lnTo>
                  <a:lnTo>
                    <a:pt x="445" y="341"/>
                  </a:lnTo>
                  <a:lnTo>
                    <a:pt x="445" y="343"/>
                  </a:lnTo>
                  <a:lnTo>
                    <a:pt x="446" y="343"/>
                  </a:lnTo>
                  <a:lnTo>
                    <a:pt x="446" y="341"/>
                  </a:lnTo>
                  <a:lnTo>
                    <a:pt x="447" y="341"/>
                  </a:lnTo>
                  <a:lnTo>
                    <a:pt x="447" y="343"/>
                  </a:lnTo>
                  <a:lnTo>
                    <a:pt x="449" y="343"/>
                  </a:lnTo>
                  <a:lnTo>
                    <a:pt x="449" y="341"/>
                  </a:lnTo>
                  <a:lnTo>
                    <a:pt x="450" y="341"/>
                  </a:lnTo>
                  <a:lnTo>
                    <a:pt x="451" y="341"/>
                  </a:lnTo>
                  <a:lnTo>
                    <a:pt x="451" y="340"/>
                  </a:lnTo>
                  <a:lnTo>
                    <a:pt x="450" y="340"/>
                  </a:lnTo>
                  <a:lnTo>
                    <a:pt x="450" y="339"/>
                  </a:lnTo>
                  <a:lnTo>
                    <a:pt x="451" y="339"/>
                  </a:lnTo>
                  <a:lnTo>
                    <a:pt x="451" y="338"/>
                  </a:lnTo>
                  <a:lnTo>
                    <a:pt x="450" y="338"/>
                  </a:lnTo>
                  <a:lnTo>
                    <a:pt x="450" y="339"/>
                  </a:lnTo>
                  <a:lnTo>
                    <a:pt x="449" y="339"/>
                  </a:lnTo>
                  <a:lnTo>
                    <a:pt x="449" y="340"/>
                  </a:lnTo>
                  <a:lnTo>
                    <a:pt x="449" y="341"/>
                  </a:lnTo>
                  <a:lnTo>
                    <a:pt x="447" y="341"/>
                  </a:lnTo>
                  <a:lnTo>
                    <a:pt x="447" y="340"/>
                  </a:lnTo>
                  <a:lnTo>
                    <a:pt x="447" y="339"/>
                  </a:lnTo>
                  <a:lnTo>
                    <a:pt x="449" y="339"/>
                  </a:lnTo>
                  <a:lnTo>
                    <a:pt x="449" y="338"/>
                  </a:lnTo>
                  <a:lnTo>
                    <a:pt x="450" y="338"/>
                  </a:lnTo>
                  <a:lnTo>
                    <a:pt x="450" y="336"/>
                  </a:lnTo>
                  <a:lnTo>
                    <a:pt x="451" y="336"/>
                  </a:lnTo>
                  <a:lnTo>
                    <a:pt x="453" y="336"/>
                  </a:lnTo>
                  <a:lnTo>
                    <a:pt x="453" y="335"/>
                  </a:lnTo>
                  <a:lnTo>
                    <a:pt x="451" y="336"/>
                  </a:lnTo>
                  <a:lnTo>
                    <a:pt x="451" y="335"/>
                  </a:lnTo>
                  <a:lnTo>
                    <a:pt x="450" y="335"/>
                  </a:lnTo>
                  <a:lnTo>
                    <a:pt x="450" y="334"/>
                  </a:lnTo>
                  <a:lnTo>
                    <a:pt x="450" y="332"/>
                  </a:lnTo>
                  <a:lnTo>
                    <a:pt x="450" y="331"/>
                  </a:lnTo>
                  <a:lnTo>
                    <a:pt x="449" y="331"/>
                  </a:lnTo>
                  <a:lnTo>
                    <a:pt x="449" y="330"/>
                  </a:lnTo>
                  <a:lnTo>
                    <a:pt x="449" y="329"/>
                  </a:lnTo>
                  <a:lnTo>
                    <a:pt x="447" y="329"/>
                  </a:lnTo>
                  <a:lnTo>
                    <a:pt x="447" y="330"/>
                  </a:lnTo>
                  <a:lnTo>
                    <a:pt x="446" y="330"/>
                  </a:lnTo>
                  <a:lnTo>
                    <a:pt x="445" y="330"/>
                  </a:lnTo>
                  <a:lnTo>
                    <a:pt x="445" y="329"/>
                  </a:lnTo>
                  <a:lnTo>
                    <a:pt x="444" y="329"/>
                  </a:lnTo>
                  <a:lnTo>
                    <a:pt x="444" y="327"/>
                  </a:lnTo>
                  <a:lnTo>
                    <a:pt x="444" y="326"/>
                  </a:lnTo>
                  <a:lnTo>
                    <a:pt x="442" y="326"/>
                  </a:lnTo>
                  <a:lnTo>
                    <a:pt x="442" y="325"/>
                  </a:lnTo>
                  <a:lnTo>
                    <a:pt x="441" y="325"/>
                  </a:lnTo>
                  <a:lnTo>
                    <a:pt x="441" y="323"/>
                  </a:lnTo>
                  <a:lnTo>
                    <a:pt x="441" y="322"/>
                  </a:lnTo>
                  <a:lnTo>
                    <a:pt x="440" y="322"/>
                  </a:lnTo>
                  <a:lnTo>
                    <a:pt x="440" y="323"/>
                  </a:lnTo>
                  <a:lnTo>
                    <a:pt x="440" y="325"/>
                  </a:lnTo>
                  <a:lnTo>
                    <a:pt x="438" y="325"/>
                  </a:lnTo>
                  <a:lnTo>
                    <a:pt x="437" y="325"/>
                  </a:lnTo>
                  <a:lnTo>
                    <a:pt x="437" y="323"/>
                  </a:lnTo>
                  <a:lnTo>
                    <a:pt x="436" y="323"/>
                  </a:lnTo>
                  <a:lnTo>
                    <a:pt x="436" y="325"/>
                  </a:lnTo>
                  <a:lnTo>
                    <a:pt x="435" y="325"/>
                  </a:lnTo>
                  <a:lnTo>
                    <a:pt x="435" y="326"/>
                  </a:lnTo>
                  <a:lnTo>
                    <a:pt x="433" y="326"/>
                  </a:lnTo>
                  <a:lnTo>
                    <a:pt x="433" y="325"/>
                  </a:lnTo>
                  <a:lnTo>
                    <a:pt x="432" y="325"/>
                  </a:lnTo>
                  <a:lnTo>
                    <a:pt x="432" y="326"/>
                  </a:lnTo>
                  <a:lnTo>
                    <a:pt x="432" y="327"/>
                  </a:lnTo>
                  <a:lnTo>
                    <a:pt x="432" y="329"/>
                  </a:lnTo>
                  <a:lnTo>
                    <a:pt x="432" y="329"/>
                  </a:lnTo>
                  <a:lnTo>
                    <a:pt x="432" y="330"/>
                  </a:lnTo>
                  <a:lnTo>
                    <a:pt x="432" y="331"/>
                  </a:lnTo>
                  <a:lnTo>
                    <a:pt x="431" y="331"/>
                  </a:lnTo>
                  <a:lnTo>
                    <a:pt x="431" y="330"/>
                  </a:lnTo>
                  <a:lnTo>
                    <a:pt x="431" y="329"/>
                  </a:lnTo>
                  <a:lnTo>
                    <a:pt x="429" y="329"/>
                  </a:lnTo>
                  <a:lnTo>
                    <a:pt x="429" y="327"/>
                  </a:lnTo>
                  <a:lnTo>
                    <a:pt x="431" y="326"/>
                  </a:lnTo>
                  <a:lnTo>
                    <a:pt x="429" y="326"/>
                  </a:lnTo>
                  <a:lnTo>
                    <a:pt x="429" y="325"/>
                  </a:lnTo>
                  <a:lnTo>
                    <a:pt x="429" y="323"/>
                  </a:lnTo>
                  <a:lnTo>
                    <a:pt x="428" y="323"/>
                  </a:lnTo>
                  <a:lnTo>
                    <a:pt x="428" y="322"/>
                  </a:lnTo>
                  <a:lnTo>
                    <a:pt x="427" y="322"/>
                  </a:lnTo>
                  <a:lnTo>
                    <a:pt x="427" y="322"/>
                  </a:lnTo>
                  <a:lnTo>
                    <a:pt x="427" y="321"/>
                  </a:lnTo>
                  <a:lnTo>
                    <a:pt x="426" y="321"/>
                  </a:lnTo>
                  <a:lnTo>
                    <a:pt x="426" y="320"/>
                  </a:lnTo>
                  <a:lnTo>
                    <a:pt x="426" y="318"/>
                  </a:lnTo>
                  <a:lnTo>
                    <a:pt x="426" y="317"/>
                  </a:lnTo>
                  <a:lnTo>
                    <a:pt x="424" y="317"/>
                  </a:lnTo>
                  <a:lnTo>
                    <a:pt x="424" y="316"/>
                  </a:lnTo>
                  <a:lnTo>
                    <a:pt x="424" y="314"/>
                  </a:lnTo>
                  <a:lnTo>
                    <a:pt x="423" y="314"/>
                  </a:lnTo>
                  <a:lnTo>
                    <a:pt x="423" y="313"/>
                  </a:lnTo>
                  <a:lnTo>
                    <a:pt x="424" y="313"/>
                  </a:lnTo>
                  <a:lnTo>
                    <a:pt x="426" y="313"/>
                  </a:lnTo>
                  <a:lnTo>
                    <a:pt x="426" y="312"/>
                  </a:lnTo>
                  <a:lnTo>
                    <a:pt x="426" y="311"/>
                  </a:lnTo>
                  <a:lnTo>
                    <a:pt x="426" y="309"/>
                  </a:lnTo>
                  <a:lnTo>
                    <a:pt x="426" y="308"/>
                  </a:lnTo>
                  <a:lnTo>
                    <a:pt x="424" y="308"/>
                  </a:lnTo>
                  <a:lnTo>
                    <a:pt x="423" y="308"/>
                  </a:lnTo>
                  <a:lnTo>
                    <a:pt x="423" y="307"/>
                  </a:lnTo>
                  <a:lnTo>
                    <a:pt x="424" y="307"/>
                  </a:lnTo>
                  <a:lnTo>
                    <a:pt x="424" y="305"/>
                  </a:lnTo>
                  <a:lnTo>
                    <a:pt x="423" y="305"/>
                  </a:lnTo>
                  <a:lnTo>
                    <a:pt x="423" y="304"/>
                  </a:lnTo>
                  <a:lnTo>
                    <a:pt x="423" y="303"/>
                  </a:lnTo>
                  <a:lnTo>
                    <a:pt x="423" y="302"/>
                  </a:lnTo>
                  <a:lnTo>
                    <a:pt x="424" y="302"/>
                  </a:lnTo>
                  <a:lnTo>
                    <a:pt x="424" y="303"/>
                  </a:lnTo>
                  <a:lnTo>
                    <a:pt x="426" y="303"/>
                  </a:lnTo>
                  <a:lnTo>
                    <a:pt x="426" y="304"/>
                  </a:lnTo>
                  <a:lnTo>
                    <a:pt x="427" y="304"/>
                  </a:lnTo>
                  <a:lnTo>
                    <a:pt x="427" y="303"/>
                  </a:lnTo>
                  <a:lnTo>
                    <a:pt x="426" y="303"/>
                  </a:lnTo>
                  <a:lnTo>
                    <a:pt x="426" y="302"/>
                  </a:lnTo>
                  <a:lnTo>
                    <a:pt x="426" y="300"/>
                  </a:lnTo>
                  <a:lnTo>
                    <a:pt x="427" y="300"/>
                  </a:lnTo>
                  <a:lnTo>
                    <a:pt x="428" y="300"/>
                  </a:lnTo>
                  <a:lnTo>
                    <a:pt x="428" y="302"/>
                  </a:lnTo>
                  <a:lnTo>
                    <a:pt x="428" y="303"/>
                  </a:lnTo>
                  <a:lnTo>
                    <a:pt x="429" y="303"/>
                  </a:lnTo>
                  <a:lnTo>
                    <a:pt x="431" y="303"/>
                  </a:lnTo>
                  <a:lnTo>
                    <a:pt x="431" y="304"/>
                  </a:lnTo>
                  <a:lnTo>
                    <a:pt x="431" y="305"/>
                  </a:lnTo>
                  <a:lnTo>
                    <a:pt x="432" y="305"/>
                  </a:lnTo>
                  <a:lnTo>
                    <a:pt x="432" y="307"/>
                  </a:lnTo>
                  <a:lnTo>
                    <a:pt x="432" y="307"/>
                  </a:lnTo>
                  <a:lnTo>
                    <a:pt x="432" y="305"/>
                  </a:lnTo>
                  <a:lnTo>
                    <a:pt x="433" y="305"/>
                  </a:lnTo>
                  <a:lnTo>
                    <a:pt x="433" y="304"/>
                  </a:lnTo>
                  <a:lnTo>
                    <a:pt x="433" y="303"/>
                  </a:lnTo>
                  <a:lnTo>
                    <a:pt x="433" y="302"/>
                  </a:lnTo>
                  <a:lnTo>
                    <a:pt x="433" y="300"/>
                  </a:lnTo>
                  <a:lnTo>
                    <a:pt x="435" y="300"/>
                  </a:lnTo>
                  <a:lnTo>
                    <a:pt x="435" y="302"/>
                  </a:lnTo>
                  <a:lnTo>
                    <a:pt x="436" y="302"/>
                  </a:lnTo>
                  <a:lnTo>
                    <a:pt x="436" y="300"/>
                  </a:lnTo>
                  <a:lnTo>
                    <a:pt x="437" y="300"/>
                  </a:lnTo>
                  <a:lnTo>
                    <a:pt x="437" y="302"/>
                  </a:lnTo>
                  <a:lnTo>
                    <a:pt x="437" y="303"/>
                  </a:lnTo>
                  <a:lnTo>
                    <a:pt x="436" y="303"/>
                  </a:lnTo>
                  <a:lnTo>
                    <a:pt x="435" y="303"/>
                  </a:lnTo>
                  <a:lnTo>
                    <a:pt x="435" y="304"/>
                  </a:lnTo>
                  <a:lnTo>
                    <a:pt x="436" y="304"/>
                  </a:lnTo>
                  <a:lnTo>
                    <a:pt x="437" y="304"/>
                  </a:lnTo>
                  <a:lnTo>
                    <a:pt x="437" y="303"/>
                  </a:lnTo>
                  <a:lnTo>
                    <a:pt x="438" y="303"/>
                  </a:lnTo>
                  <a:lnTo>
                    <a:pt x="438" y="302"/>
                  </a:lnTo>
                  <a:lnTo>
                    <a:pt x="438" y="300"/>
                  </a:lnTo>
                  <a:lnTo>
                    <a:pt x="437" y="300"/>
                  </a:lnTo>
                  <a:lnTo>
                    <a:pt x="437" y="299"/>
                  </a:lnTo>
                  <a:lnTo>
                    <a:pt x="437" y="298"/>
                  </a:lnTo>
                  <a:lnTo>
                    <a:pt x="437" y="296"/>
                  </a:lnTo>
                  <a:lnTo>
                    <a:pt x="436" y="296"/>
                  </a:lnTo>
                  <a:lnTo>
                    <a:pt x="436" y="295"/>
                  </a:lnTo>
                  <a:lnTo>
                    <a:pt x="436" y="294"/>
                  </a:lnTo>
                  <a:lnTo>
                    <a:pt x="437" y="294"/>
                  </a:lnTo>
                  <a:lnTo>
                    <a:pt x="437" y="292"/>
                  </a:lnTo>
                  <a:lnTo>
                    <a:pt x="437" y="291"/>
                  </a:lnTo>
                  <a:lnTo>
                    <a:pt x="438" y="291"/>
                  </a:lnTo>
                  <a:lnTo>
                    <a:pt x="438" y="292"/>
                  </a:lnTo>
                  <a:lnTo>
                    <a:pt x="438" y="294"/>
                  </a:lnTo>
                  <a:lnTo>
                    <a:pt x="440" y="294"/>
                  </a:lnTo>
                  <a:lnTo>
                    <a:pt x="441" y="294"/>
                  </a:lnTo>
                  <a:lnTo>
                    <a:pt x="442" y="294"/>
                  </a:lnTo>
                  <a:lnTo>
                    <a:pt x="444" y="294"/>
                  </a:lnTo>
                  <a:lnTo>
                    <a:pt x="444" y="295"/>
                  </a:lnTo>
                  <a:lnTo>
                    <a:pt x="442" y="295"/>
                  </a:lnTo>
                  <a:lnTo>
                    <a:pt x="442" y="296"/>
                  </a:lnTo>
                  <a:lnTo>
                    <a:pt x="444" y="296"/>
                  </a:lnTo>
                  <a:lnTo>
                    <a:pt x="444" y="298"/>
                  </a:lnTo>
                  <a:lnTo>
                    <a:pt x="445" y="298"/>
                  </a:lnTo>
                  <a:lnTo>
                    <a:pt x="445" y="296"/>
                  </a:lnTo>
                  <a:lnTo>
                    <a:pt x="446" y="296"/>
                  </a:lnTo>
                  <a:lnTo>
                    <a:pt x="447" y="296"/>
                  </a:lnTo>
                  <a:lnTo>
                    <a:pt x="449" y="296"/>
                  </a:lnTo>
                  <a:lnTo>
                    <a:pt x="450" y="296"/>
                  </a:lnTo>
                  <a:lnTo>
                    <a:pt x="450" y="298"/>
                  </a:lnTo>
                  <a:lnTo>
                    <a:pt x="450" y="299"/>
                  </a:lnTo>
                  <a:lnTo>
                    <a:pt x="450" y="300"/>
                  </a:lnTo>
                  <a:lnTo>
                    <a:pt x="451" y="300"/>
                  </a:lnTo>
                  <a:lnTo>
                    <a:pt x="451" y="302"/>
                  </a:lnTo>
                  <a:lnTo>
                    <a:pt x="451" y="303"/>
                  </a:lnTo>
                  <a:lnTo>
                    <a:pt x="453" y="303"/>
                  </a:lnTo>
                  <a:lnTo>
                    <a:pt x="454" y="303"/>
                  </a:lnTo>
                  <a:lnTo>
                    <a:pt x="454" y="304"/>
                  </a:lnTo>
                  <a:lnTo>
                    <a:pt x="454" y="305"/>
                  </a:lnTo>
                  <a:lnTo>
                    <a:pt x="455" y="305"/>
                  </a:lnTo>
                  <a:lnTo>
                    <a:pt x="455" y="307"/>
                  </a:lnTo>
                  <a:lnTo>
                    <a:pt x="455" y="308"/>
                  </a:lnTo>
                  <a:lnTo>
                    <a:pt x="454" y="308"/>
                  </a:lnTo>
                  <a:lnTo>
                    <a:pt x="454" y="309"/>
                  </a:lnTo>
                  <a:lnTo>
                    <a:pt x="453" y="309"/>
                  </a:lnTo>
                  <a:lnTo>
                    <a:pt x="453" y="311"/>
                  </a:lnTo>
                  <a:lnTo>
                    <a:pt x="454" y="311"/>
                  </a:lnTo>
                  <a:lnTo>
                    <a:pt x="455" y="311"/>
                  </a:lnTo>
                  <a:lnTo>
                    <a:pt x="454" y="309"/>
                  </a:lnTo>
                  <a:lnTo>
                    <a:pt x="455" y="309"/>
                  </a:lnTo>
                  <a:lnTo>
                    <a:pt x="457" y="311"/>
                  </a:lnTo>
                  <a:lnTo>
                    <a:pt x="455" y="311"/>
                  </a:lnTo>
                  <a:lnTo>
                    <a:pt x="457" y="312"/>
                  </a:lnTo>
                  <a:lnTo>
                    <a:pt x="458" y="312"/>
                  </a:lnTo>
                  <a:lnTo>
                    <a:pt x="459" y="312"/>
                  </a:lnTo>
                  <a:lnTo>
                    <a:pt x="459" y="311"/>
                  </a:lnTo>
                  <a:lnTo>
                    <a:pt x="460" y="311"/>
                  </a:lnTo>
                  <a:lnTo>
                    <a:pt x="462" y="311"/>
                  </a:lnTo>
                  <a:lnTo>
                    <a:pt x="462" y="312"/>
                  </a:lnTo>
                  <a:lnTo>
                    <a:pt x="463" y="312"/>
                  </a:lnTo>
                  <a:lnTo>
                    <a:pt x="463" y="312"/>
                  </a:lnTo>
                  <a:lnTo>
                    <a:pt x="463" y="311"/>
                  </a:lnTo>
                  <a:lnTo>
                    <a:pt x="464" y="311"/>
                  </a:lnTo>
                  <a:lnTo>
                    <a:pt x="464" y="309"/>
                  </a:lnTo>
                  <a:lnTo>
                    <a:pt x="466" y="309"/>
                  </a:lnTo>
                  <a:lnTo>
                    <a:pt x="466" y="308"/>
                  </a:lnTo>
                  <a:lnTo>
                    <a:pt x="467" y="308"/>
                  </a:lnTo>
                  <a:lnTo>
                    <a:pt x="467" y="309"/>
                  </a:lnTo>
                  <a:lnTo>
                    <a:pt x="466" y="309"/>
                  </a:lnTo>
                  <a:lnTo>
                    <a:pt x="466" y="311"/>
                  </a:lnTo>
                  <a:lnTo>
                    <a:pt x="464" y="311"/>
                  </a:lnTo>
                  <a:lnTo>
                    <a:pt x="464" y="312"/>
                  </a:lnTo>
                  <a:lnTo>
                    <a:pt x="464" y="313"/>
                  </a:lnTo>
                  <a:lnTo>
                    <a:pt x="464" y="314"/>
                  </a:lnTo>
                  <a:lnTo>
                    <a:pt x="464" y="316"/>
                  </a:lnTo>
                  <a:lnTo>
                    <a:pt x="463" y="316"/>
                  </a:lnTo>
                  <a:lnTo>
                    <a:pt x="463" y="317"/>
                  </a:lnTo>
                  <a:lnTo>
                    <a:pt x="463" y="317"/>
                  </a:lnTo>
                  <a:lnTo>
                    <a:pt x="463" y="318"/>
                  </a:lnTo>
                  <a:lnTo>
                    <a:pt x="463" y="320"/>
                  </a:lnTo>
                  <a:lnTo>
                    <a:pt x="462" y="320"/>
                  </a:lnTo>
                  <a:lnTo>
                    <a:pt x="460" y="320"/>
                  </a:lnTo>
                  <a:lnTo>
                    <a:pt x="460" y="321"/>
                  </a:lnTo>
                  <a:lnTo>
                    <a:pt x="459" y="321"/>
                  </a:lnTo>
                  <a:lnTo>
                    <a:pt x="459" y="322"/>
                  </a:lnTo>
                  <a:lnTo>
                    <a:pt x="459" y="322"/>
                  </a:lnTo>
                  <a:lnTo>
                    <a:pt x="459" y="323"/>
                  </a:lnTo>
                  <a:lnTo>
                    <a:pt x="460" y="323"/>
                  </a:lnTo>
                  <a:lnTo>
                    <a:pt x="462" y="323"/>
                  </a:lnTo>
                  <a:lnTo>
                    <a:pt x="462" y="322"/>
                  </a:lnTo>
                  <a:lnTo>
                    <a:pt x="463" y="322"/>
                  </a:lnTo>
                  <a:lnTo>
                    <a:pt x="463" y="322"/>
                  </a:lnTo>
                  <a:lnTo>
                    <a:pt x="464" y="322"/>
                  </a:lnTo>
                  <a:lnTo>
                    <a:pt x="464" y="322"/>
                  </a:lnTo>
                  <a:lnTo>
                    <a:pt x="464" y="321"/>
                  </a:lnTo>
                  <a:lnTo>
                    <a:pt x="463" y="321"/>
                  </a:lnTo>
                  <a:lnTo>
                    <a:pt x="463" y="322"/>
                  </a:lnTo>
                  <a:lnTo>
                    <a:pt x="463" y="322"/>
                  </a:lnTo>
                  <a:lnTo>
                    <a:pt x="463" y="321"/>
                  </a:lnTo>
                  <a:lnTo>
                    <a:pt x="463" y="321"/>
                  </a:lnTo>
                  <a:lnTo>
                    <a:pt x="463" y="320"/>
                  </a:lnTo>
                  <a:lnTo>
                    <a:pt x="464" y="320"/>
                  </a:lnTo>
                  <a:lnTo>
                    <a:pt x="464" y="318"/>
                  </a:lnTo>
                  <a:lnTo>
                    <a:pt x="464" y="317"/>
                  </a:lnTo>
                  <a:lnTo>
                    <a:pt x="466" y="317"/>
                  </a:lnTo>
                  <a:lnTo>
                    <a:pt x="467" y="317"/>
                  </a:lnTo>
                  <a:lnTo>
                    <a:pt x="467" y="316"/>
                  </a:lnTo>
                  <a:lnTo>
                    <a:pt x="468" y="316"/>
                  </a:lnTo>
                  <a:lnTo>
                    <a:pt x="469" y="316"/>
                  </a:lnTo>
                  <a:lnTo>
                    <a:pt x="469" y="314"/>
                  </a:lnTo>
                  <a:lnTo>
                    <a:pt x="471" y="314"/>
                  </a:lnTo>
                  <a:lnTo>
                    <a:pt x="472" y="314"/>
                  </a:lnTo>
                  <a:lnTo>
                    <a:pt x="472" y="313"/>
                  </a:lnTo>
                  <a:lnTo>
                    <a:pt x="473" y="313"/>
                  </a:lnTo>
                  <a:lnTo>
                    <a:pt x="475" y="313"/>
                  </a:lnTo>
                  <a:lnTo>
                    <a:pt x="475" y="314"/>
                  </a:lnTo>
                  <a:lnTo>
                    <a:pt x="475" y="316"/>
                  </a:lnTo>
                  <a:lnTo>
                    <a:pt x="473" y="316"/>
                  </a:lnTo>
                  <a:lnTo>
                    <a:pt x="473" y="317"/>
                  </a:lnTo>
                  <a:lnTo>
                    <a:pt x="472" y="317"/>
                  </a:lnTo>
                  <a:lnTo>
                    <a:pt x="472" y="318"/>
                  </a:lnTo>
                  <a:lnTo>
                    <a:pt x="472" y="320"/>
                  </a:lnTo>
                  <a:lnTo>
                    <a:pt x="473" y="320"/>
                  </a:lnTo>
                  <a:lnTo>
                    <a:pt x="473" y="321"/>
                  </a:lnTo>
                  <a:lnTo>
                    <a:pt x="473" y="322"/>
                  </a:lnTo>
                  <a:lnTo>
                    <a:pt x="472" y="322"/>
                  </a:lnTo>
                  <a:lnTo>
                    <a:pt x="472" y="322"/>
                  </a:lnTo>
                  <a:lnTo>
                    <a:pt x="472" y="323"/>
                  </a:lnTo>
                  <a:lnTo>
                    <a:pt x="471" y="323"/>
                  </a:lnTo>
                  <a:lnTo>
                    <a:pt x="471" y="325"/>
                  </a:lnTo>
                  <a:lnTo>
                    <a:pt x="471" y="326"/>
                  </a:lnTo>
                  <a:lnTo>
                    <a:pt x="471" y="327"/>
                  </a:lnTo>
                  <a:lnTo>
                    <a:pt x="469" y="327"/>
                  </a:lnTo>
                  <a:lnTo>
                    <a:pt x="469" y="329"/>
                  </a:lnTo>
                  <a:lnTo>
                    <a:pt x="469" y="330"/>
                  </a:lnTo>
                  <a:lnTo>
                    <a:pt x="469" y="331"/>
                  </a:lnTo>
                  <a:lnTo>
                    <a:pt x="469" y="332"/>
                  </a:lnTo>
                  <a:lnTo>
                    <a:pt x="468" y="332"/>
                  </a:lnTo>
                  <a:lnTo>
                    <a:pt x="468" y="334"/>
                  </a:lnTo>
                  <a:lnTo>
                    <a:pt x="468" y="335"/>
                  </a:lnTo>
                  <a:lnTo>
                    <a:pt x="468" y="336"/>
                  </a:lnTo>
                  <a:lnTo>
                    <a:pt x="469" y="336"/>
                  </a:lnTo>
                  <a:lnTo>
                    <a:pt x="469" y="335"/>
                  </a:lnTo>
                  <a:lnTo>
                    <a:pt x="471" y="335"/>
                  </a:lnTo>
                  <a:lnTo>
                    <a:pt x="471" y="334"/>
                  </a:lnTo>
                  <a:lnTo>
                    <a:pt x="472" y="334"/>
                  </a:lnTo>
                  <a:lnTo>
                    <a:pt x="472" y="335"/>
                  </a:lnTo>
                  <a:lnTo>
                    <a:pt x="472" y="336"/>
                  </a:lnTo>
                  <a:lnTo>
                    <a:pt x="471" y="336"/>
                  </a:lnTo>
                  <a:lnTo>
                    <a:pt x="471" y="338"/>
                  </a:lnTo>
                  <a:lnTo>
                    <a:pt x="469" y="338"/>
                  </a:lnTo>
                  <a:lnTo>
                    <a:pt x="468" y="338"/>
                  </a:lnTo>
                  <a:lnTo>
                    <a:pt x="468" y="339"/>
                  </a:lnTo>
                  <a:lnTo>
                    <a:pt x="468" y="340"/>
                  </a:lnTo>
                  <a:lnTo>
                    <a:pt x="468" y="341"/>
                  </a:lnTo>
                  <a:lnTo>
                    <a:pt x="469" y="341"/>
                  </a:lnTo>
                  <a:lnTo>
                    <a:pt x="469" y="343"/>
                  </a:lnTo>
                  <a:lnTo>
                    <a:pt x="468" y="343"/>
                  </a:lnTo>
                  <a:lnTo>
                    <a:pt x="468" y="344"/>
                  </a:lnTo>
                  <a:lnTo>
                    <a:pt x="468" y="345"/>
                  </a:lnTo>
                  <a:lnTo>
                    <a:pt x="467" y="345"/>
                  </a:lnTo>
                  <a:lnTo>
                    <a:pt x="467" y="344"/>
                  </a:lnTo>
                  <a:lnTo>
                    <a:pt x="466" y="344"/>
                  </a:lnTo>
                  <a:lnTo>
                    <a:pt x="466" y="345"/>
                  </a:lnTo>
                  <a:lnTo>
                    <a:pt x="467" y="345"/>
                  </a:lnTo>
                  <a:lnTo>
                    <a:pt x="467" y="347"/>
                  </a:lnTo>
                  <a:lnTo>
                    <a:pt x="467" y="348"/>
                  </a:lnTo>
                  <a:lnTo>
                    <a:pt x="466" y="348"/>
                  </a:lnTo>
                  <a:lnTo>
                    <a:pt x="466" y="347"/>
                  </a:lnTo>
                  <a:lnTo>
                    <a:pt x="464" y="347"/>
                  </a:lnTo>
                  <a:lnTo>
                    <a:pt x="464" y="348"/>
                  </a:lnTo>
                  <a:lnTo>
                    <a:pt x="463" y="348"/>
                  </a:lnTo>
                  <a:lnTo>
                    <a:pt x="463" y="349"/>
                  </a:lnTo>
                  <a:lnTo>
                    <a:pt x="463" y="350"/>
                  </a:lnTo>
                  <a:lnTo>
                    <a:pt x="463" y="350"/>
                  </a:lnTo>
                  <a:lnTo>
                    <a:pt x="463" y="352"/>
                  </a:lnTo>
                  <a:lnTo>
                    <a:pt x="463" y="353"/>
                  </a:lnTo>
                  <a:lnTo>
                    <a:pt x="463" y="353"/>
                  </a:lnTo>
                  <a:lnTo>
                    <a:pt x="463" y="352"/>
                  </a:lnTo>
                  <a:lnTo>
                    <a:pt x="464" y="352"/>
                  </a:lnTo>
                  <a:lnTo>
                    <a:pt x="464" y="353"/>
                  </a:lnTo>
                  <a:lnTo>
                    <a:pt x="463" y="353"/>
                  </a:lnTo>
                  <a:lnTo>
                    <a:pt x="463" y="353"/>
                  </a:lnTo>
                  <a:lnTo>
                    <a:pt x="464" y="353"/>
                  </a:lnTo>
                  <a:lnTo>
                    <a:pt x="466" y="353"/>
                  </a:lnTo>
                  <a:lnTo>
                    <a:pt x="467" y="353"/>
                  </a:lnTo>
                  <a:lnTo>
                    <a:pt x="468" y="353"/>
                  </a:lnTo>
                  <a:lnTo>
                    <a:pt x="469" y="353"/>
                  </a:lnTo>
                  <a:lnTo>
                    <a:pt x="469" y="354"/>
                  </a:lnTo>
                  <a:lnTo>
                    <a:pt x="469" y="356"/>
                  </a:lnTo>
                  <a:lnTo>
                    <a:pt x="468" y="356"/>
                  </a:lnTo>
                  <a:lnTo>
                    <a:pt x="468" y="357"/>
                  </a:lnTo>
                  <a:lnTo>
                    <a:pt x="469" y="357"/>
                  </a:lnTo>
                  <a:lnTo>
                    <a:pt x="469" y="358"/>
                  </a:lnTo>
                  <a:lnTo>
                    <a:pt x="469" y="359"/>
                  </a:lnTo>
                  <a:lnTo>
                    <a:pt x="468" y="359"/>
                  </a:lnTo>
                  <a:lnTo>
                    <a:pt x="468" y="358"/>
                  </a:lnTo>
                  <a:lnTo>
                    <a:pt x="467" y="358"/>
                  </a:lnTo>
                  <a:lnTo>
                    <a:pt x="467" y="359"/>
                  </a:lnTo>
                  <a:lnTo>
                    <a:pt x="467" y="361"/>
                  </a:lnTo>
                  <a:lnTo>
                    <a:pt x="467" y="362"/>
                  </a:lnTo>
                  <a:lnTo>
                    <a:pt x="466" y="362"/>
                  </a:lnTo>
                  <a:lnTo>
                    <a:pt x="466" y="363"/>
                  </a:lnTo>
                  <a:lnTo>
                    <a:pt x="466" y="365"/>
                  </a:lnTo>
                  <a:lnTo>
                    <a:pt x="467" y="365"/>
                  </a:lnTo>
                  <a:lnTo>
                    <a:pt x="468" y="365"/>
                  </a:lnTo>
                  <a:lnTo>
                    <a:pt x="468" y="366"/>
                  </a:lnTo>
                  <a:lnTo>
                    <a:pt x="467" y="366"/>
                  </a:lnTo>
                  <a:lnTo>
                    <a:pt x="468" y="367"/>
                  </a:lnTo>
                  <a:lnTo>
                    <a:pt x="468" y="366"/>
                  </a:lnTo>
                  <a:lnTo>
                    <a:pt x="469" y="366"/>
                  </a:lnTo>
                  <a:lnTo>
                    <a:pt x="469" y="365"/>
                  </a:lnTo>
                  <a:lnTo>
                    <a:pt x="471" y="365"/>
                  </a:lnTo>
                  <a:lnTo>
                    <a:pt x="472" y="365"/>
                  </a:lnTo>
                  <a:lnTo>
                    <a:pt x="472" y="363"/>
                  </a:lnTo>
                  <a:lnTo>
                    <a:pt x="473" y="363"/>
                  </a:lnTo>
                  <a:lnTo>
                    <a:pt x="473" y="362"/>
                  </a:lnTo>
                  <a:lnTo>
                    <a:pt x="475" y="362"/>
                  </a:lnTo>
                  <a:lnTo>
                    <a:pt x="475" y="361"/>
                  </a:lnTo>
                  <a:lnTo>
                    <a:pt x="476" y="361"/>
                  </a:lnTo>
                  <a:lnTo>
                    <a:pt x="476" y="359"/>
                  </a:lnTo>
                  <a:lnTo>
                    <a:pt x="475" y="359"/>
                  </a:lnTo>
                  <a:lnTo>
                    <a:pt x="475" y="358"/>
                  </a:lnTo>
                  <a:lnTo>
                    <a:pt x="476" y="358"/>
                  </a:lnTo>
                  <a:lnTo>
                    <a:pt x="477" y="358"/>
                  </a:lnTo>
                  <a:lnTo>
                    <a:pt x="478" y="358"/>
                  </a:lnTo>
                  <a:lnTo>
                    <a:pt x="478" y="359"/>
                  </a:lnTo>
                  <a:lnTo>
                    <a:pt x="477" y="359"/>
                  </a:lnTo>
                  <a:lnTo>
                    <a:pt x="477" y="361"/>
                  </a:lnTo>
                  <a:lnTo>
                    <a:pt x="478" y="361"/>
                  </a:lnTo>
                  <a:lnTo>
                    <a:pt x="478" y="359"/>
                  </a:lnTo>
                  <a:lnTo>
                    <a:pt x="480" y="359"/>
                  </a:lnTo>
                  <a:lnTo>
                    <a:pt x="480" y="358"/>
                  </a:lnTo>
                  <a:lnTo>
                    <a:pt x="481" y="358"/>
                  </a:lnTo>
                  <a:lnTo>
                    <a:pt x="481" y="359"/>
                  </a:lnTo>
                  <a:lnTo>
                    <a:pt x="481" y="361"/>
                  </a:lnTo>
                  <a:lnTo>
                    <a:pt x="480" y="361"/>
                  </a:lnTo>
                  <a:lnTo>
                    <a:pt x="480" y="362"/>
                  </a:lnTo>
                  <a:lnTo>
                    <a:pt x="480" y="363"/>
                  </a:lnTo>
                  <a:lnTo>
                    <a:pt x="478" y="363"/>
                  </a:lnTo>
                  <a:lnTo>
                    <a:pt x="478" y="365"/>
                  </a:lnTo>
                  <a:lnTo>
                    <a:pt x="477" y="365"/>
                  </a:lnTo>
                  <a:lnTo>
                    <a:pt x="477" y="366"/>
                  </a:lnTo>
                  <a:lnTo>
                    <a:pt x="477" y="367"/>
                  </a:lnTo>
                  <a:lnTo>
                    <a:pt x="476" y="367"/>
                  </a:lnTo>
                  <a:lnTo>
                    <a:pt x="476" y="368"/>
                  </a:lnTo>
                  <a:lnTo>
                    <a:pt x="475" y="368"/>
                  </a:lnTo>
                  <a:lnTo>
                    <a:pt x="475" y="370"/>
                  </a:lnTo>
                  <a:lnTo>
                    <a:pt x="476" y="370"/>
                  </a:lnTo>
                  <a:lnTo>
                    <a:pt x="477" y="370"/>
                  </a:lnTo>
                  <a:lnTo>
                    <a:pt x="477" y="368"/>
                  </a:lnTo>
                  <a:lnTo>
                    <a:pt x="477" y="367"/>
                  </a:lnTo>
                  <a:lnTo>
                    <a:pt x="478" y="367"/>
                  </a:lnTo>
                  <a:lnTo>
                    <a:pt x="478" y="366"/>
                  </a:lnTo>
                  <a:lnTo>
                    <a:pt x="480" y="366"/>
                  </a:lnTo>
                  <a:lnTo>
                    <a:pt x="481" y="366"/>
                  </a:lnTo>
                  <a:lnTo>
                    <a:pt x="482" y="366"/>
                  </a:lnTo>
                  <a:lnTo>
                    <a:pt x="482" y="365"/>
                  </a:lnTo>
                  <a:lnTo>
                    <a:pt x="484" y="365"/>
                  </a:lnTo>
                  <a:lnTo>
                    <a:pt x="484" y="366"/>
                  </a:lnTo>
                  <a:lnTo>
                    <a:pt x="485" y="366"/>
                  </a:lnTo>
                  <a:lnTo>
                    <a:pt x="485" y="367"/>
                  </a:lnTo>
                  <a:lnTo>
                    <a:pt x="485" y="368"/>
                  </a:lnTo>
                  <a:lnTo>
                    <a:pt x="484" y="368"/>
                  </a:lnTo>
                  <a:lnTo>
                    <a:pt x="482" y="368"/>
                  </a:lnTo>
                  <a:lnTo>
                    <a:pt x="481" y="368"/>
                  </a:lnTo>
                  <a:lnTo>
                    <a:pt x="481" y="370"/>
                  </a:lnTo>
                  <a:lnTo>
                    <a:pt x="481" y="371"/>
                  </a:lnTo>
                  <a:lnTo>
                    <a:pt x="482" y="371"/>
                  </a:lnTo>
                  <a:lnTo>
                    <a:pt x="484" y="371"/>
                  </a:lnTo>
                  <a:lnTo>
                    <a:pt x="485" y="371"/>
                  </a:lnTo>
                  <a:lnTo>
                    <a:pt x="485" y="370"/>
                  </a:lnTo>
                  <a:lnTo>
                    <a:pt x="485" y="368"/>
                  </a:lnTo>
                  <a:lnTo>
                    <a:pt x="486" y="368"/>
                  </a:lnTo>
                  <a:lnTo>
                    <a:pt x="486" y="367"/>
                  </a:lnTo>
                  <a:lnTo>
                    <a:pt x="486" y="366"/>
                  </a:lnTo>
                  <a:lnTo>
                    <a:pt x="486" y="365"/>
                  </a:lnTo>
                  <a:lnTo>
                    <a:pt x="487" y="365"/>
                  </a:lnTo>
                  <a:lnTo>
                    <a:pt x="489" y="365"/>
                  </a:lnTo>
                  <a:lnTo>
                    <a:pt x="489" y="363"/>
                  </a:lnTo>
                  <a:lnTo>
                    <a:pt x="487" y="363"/>
                  </a:lnTo>
                  <a:lnTo>
                    <a:pt x="487" y="362"/>
                  </a:lnTo>
                  <a:lnTo>
                    <a:pt x="486" y="362"/>
                  </a:lnTo>
                  <a:lnTo>
                    <a:pt x="485" y="362"/>
                  </a:lnTo>
                  <a:lnTo>
                    <a:pt x="485" y="361"/>
                  </a:lnTo>
                  <a:lnTo>
                    <a:pt x="485" y="359"/>
                  </a:lnTo>
                  <a:lnTo>
                    <a:pt x="485" y="358"/>
                  </a:lnTo>
                  <a:lnTo>
                    <a:pt x="485" y="357"/>
                  </a:lnTo>
                  <a:lnTo>
                    <a:pt x="485" y="356"/>
                  </a:lnTo>
                  <a:lnTo>
                    <a:pt x="485" y="354"/>
                  </a:lnTo>
                  <a:lnTo>
                    <a:pt x="484" y="354"/>
                  </a:lnTo>
                  <a:lnTo>
                    <a:pt x="484" y="353"/>
                  </a:lnTo>
                  <a:lnTo>
                    <a:pt x="485" y="353"/>
                  </a:lnTo>
                  <a:lnTo>
                    <a:pt x="485" y="353"/>
                  </a:lnTo>
                  <a:lnTo>
                    <a:pt x="486" y="353"/>
                  </a:lnTo>
                  <a:lnTo>
                    <a:pt x="486" y="352"/>
                  </a:lnTo>
                  <a:lnTo>
                    <a:pt x="486" y="350"/>
                  </a:lnTo>
                  <a:lnTo>
                    <a:pt x="485" y="350"/>
                  </a:lnTo>
                  <a:lnTo>
                    <a:pt x="485" y="349"/>
                  </a:lnTo>
                  <a:lnTo>
                    <a:pt x="484" y="349"/>
                  </a:lnTo>
                  <a:lnTo>
                    <a:pt x="484" y="348"/>
                  </a:lnTo>
                  <a:lnTo>
                    <a:pt x="484" y="347"/>
                  </a:lnTo>
                  <a:lnTo>
                    <a:pt x="484" y="345"/>
                  </a:lnTo>
                  <a:lnTo>
                    <a:pt x="482" y="345"/>
                  </a:lnTo>
                  <a:lnTo>
                    <a:pt x="481" y="345"/>
                  </a:lnTo>
                  <a:lnTo>
                    <a:pt x="481" y="344"/>
                  </a:lnTo>
                  <a:lnTo>
                    <a:pt x="481" y="343"/>
                  </a:lnTo>
                  <a:lnTo>
                    <a:pt x="480" y="343"/>
                  </a:lnTo>
                  <a:lnTo>
                    <a:pt x="478" y="343"/>
                  </a:lnTo>
                  <a:lnTo>
                    <a:pt x="478" y="341"/>
                  </a:lnTo>
                  <a:lnTo>
                    <a:pt x="478" y="340"/>
                  </a:lnTo>
                  <a:lnTo>
                    <a:pt x="478" y="339"/>
                  </a:lnTo>
                  <a:lnTo>
                    <a:pt x="480" y="339"/>
                  </a:lnTo>
                  <a:lnTo>
                    <a:pt x="480" y="338"/>
                  </a:lnTo>
                  <a:lnTo>
                    <a:pt x="480" y="336"/>
                  </a:lnTo>
                  <a:lnTo>
                    <a:pt x="481" y="336"/>
                  </a:lnTo>
                  <a:lnTo>
                    <a:pt x="482" y="336"/>
                  </a:lnTo>
                  <a:lnTo>
                    <a:pt x="482" y="335"/>
                  </a:lnTo>
                  <a:lnTo>
                    <a:pt x="482" y="334"/>
                  </a:lnTo>
                  <a:lnTo>
                    <a:pt x="482" y="332"/>
                  </a:lnTo>
                  <a:lnTo>
                    <a:pt x="482" y="331"/>
                  </a:lnTo>
                  <a:lnTo>
                    <a:pt x="484" y="330"/>
                  </a:lnTo>
                  <a:lnTo>
                    <a:pt x="484" y="329"/>
                  </a:lnTo>
                  <a:lnTo>
                    <a:pt x="484" y="327"/>
                  </a:lnTo>
                  <a:lnTo>
                    <a:pt x="485" y="327"/>
                  </a:lnTo>
                  <a:lnTo>
                    <a:pt x="485" y="326"/>
                  </a:lnTo>
                  <a:lnTo>
                    <a:pt x="485" y="325"/>
                  </a:lnTo>
                  <a:lnTo>
                    <a:pt x="485" y="323"/>
                  </a:lnTo>
                  <a:lnTo>
                    <a:pt x="485" y="322"/>
                  </a:lnTo>
                  <a:lnTo>
                    <a:pt x="486" y="322"/>
                  </a:lnTo>
                  <a:lnTo>
                    <a:pt x="487" y="322"/>
                  </a:lnTo>
                  <a:lnTo>
                    <a:pt x="487" y="323"/>
                  </a:lnTo>
                  <a:lnTo>
                    <a:pt x="487" y="325"/>
                  </a:lnTo>
                  <a:lnTo>
                    <a:pt x="489" y="325"/>
                  </a:lnTo>
                  <a:lnTo>
                    <a:pt x="489" y="323"/>
                  </a:lnTo>
                  <a:lnTo>
                    <a:pt x="490" y="323"/>
                  </a:lnTo>
                  <a:lnTo>
                    <a:pt x="490" y="322"/>
                  </a:lnTo>
                  <a:lnTo>
                    <a:pt x="491" y="322"/>
                  </a:lnTo>
                  <a:lnTo>
                    <a:pt x="493" y="322"/>
                  </a:lnTo>
                  <a:lnTo>
                    <a:pt x="493" y="323"/>
                  </a:lnTo>
                  <a:lnTo>
                    <a:pt x="493" y="325"/>
                  </a:lnTo>
                  <a:lnTo>
                    <a:pt x="494" y="325"/>
                  </a:lnTo>
                  <a:lnTo>
                    <a:pt x="494" y="323"/>
                  </a:lnTo>
                  <a:lnTo>
                    <a:pt x="494" y="323"/>
                  </a:lnTo>
                  <a:lnTo>
                    <a:pt x="494" y="325"/>
                  </a:lnTo>
                  <a:lnTo>
                    <a:pt x="495" y="325"/>
                  </a:lnTo>
                  <a:lnTo>
                    <a:pt x="496" y="325"/>
                  </a:lnTo>
                  <a:lnTo>
                    <a:pt x="498" y="325"/>
                  </a:lnTo>
                  <a:lnTo>
                    <a:pt x="498" y="323"/>
                  </a:lnTo>
                  <a:lnTo>
                    <a:pt x="499" y="323"/>
                  </a:lnTo>
                  <a:lnTo>
                    <a:pt x="499" y="322"/>
                  </a:lnTo>
                  <a:lnTo>
                    <a:pt x="499" y="322"/>
                  </a:lnTo>
                  <a:lnTo>
                    <a:pt x="500" y="322"/>
                  </a:lnTo>
                  <a:lnTo>
                    <a:pt x="500" y="321"/>
                  </a:lnTo>
                  <a:lnTo>
                    <a:pt x="500" y="320"/>
                  </a:lnTo>
                  <a:lnTo>
                    <a:pt x="502" y="320"/>
                  </a:lnTo>
                  <a:lnTo>
                    <a:pt x="503" y="320"/>
                  </a:lnTo>
                  <a:lnTo>
                    <a:pt x="503" y="318"/>
                  </a:lnTo>
                  <a:lnTo>
                    <a:pt x="504" y="318"/>
                  </a:lnTo>
                  <a:lnTo>
                    <a:pt x="504" y="317"/>
                  </a:lnTo>
                  <a:lnTo>
                    <a:pt x="505" y="317"/>
                  </a:lnTo>
                  <a:lnTo>
                    <a:pt x="505" y="316"/>
                  </a:lnTo>
                  <a:lnTo>
                    <a:pt x="507" y="316"/>
                  </a:lnTo>
                  <a:lnTo>
                    <a:pt x="508" y="314"/>
                  </a:lnTo>
                  <a:lnTo>
                    <a:pt x="509" y="314"/>
                  </a:lnTo>
                  <a:lnTo>
                    <a:pt x="509" y="313"/>
                  </a:lnTo>
                  <a:lnTo>
                    <a:pt x="509" y="312"/>
                  </a:lnTo>
                  <a:lnTo>
                    <a:pt x="509" y="311"/>
                  </a:lnTo>
                  <a:lnTo>
                    <a:pt x="509" y="309"/>
                  </a:lnTo>
                  <a:lnTo>
                    <a:pt x="509" y="308"/>
                  </a:lnTo>
                  <a:lnTo>
                    <a:pt x="511" y="308"/>
                  </a:lnTo>
                  <a:lnTo>
                    <a:pt x="511" y="307"/>
                  </a:lnTo>
                  <a:lnTo>
                    <a:pt x="511" y="305"/>
                  </a:lnTo>
                  <a:lnTo>
                    <a:pt x="512" y="305"/>
                  </a:lnTo>
                  <a:lnTo>
                    <a:pt x="512" y="304"/>
                  </a:lnTo>
                  <a:lnTo>
                    <a:pt x="513" y="304"/>
                  </a:lnTo>
                  <a:lnTo>
                    <a:pt x="513" y="303"/>
                  </a:lnTo>
                  <a:lnTo>
                    <a:pt x="514" y="303"/>
                  </a:lnTo>
                  <a:lnTo>
                    <a:pt x="516" y="303"/>
                  </a:lnTo>
                  <a:lnTo>
                    <a:pt x="517" y="303"/>
                  </a:lnTo>
                  <a:lnTo>
                    <a:pt x="517" y="302"/>
                  </a:lnTo>
                  <a:lnTo>
                    <a:pt x="518" y="302"/>
                  </a:lnTo>
                  <a:lnTo>
                    <a:pt x="518" y="300"/>
                  </a:lnTo>
                  <a:lnTo>
                    <a:pt x="520" y="300"/>
                  </a:lnTo>
                  <a:lnTo>
                    <a:pt x="521" y="300"/>
                  </a:lnTo>
                  <a:lnTo>
                    <a:pt x="521" y="299"/>
                  </a:lnTo>
                  <a:lnTo>
                    <a:pt x="522" y="299"/>
                  </a:lnTo>
                  <a:lnTo>
                    <a:pt x="523" y="299"/>
                  </a:lnTo>
                  <a:lnTo>
                    <a:pt x="523" y="298"/>
                  </a:lnTo>
                  <a:lnTo>
                    <a:pt x="522" y="298"/>
                  </a:lnTo>
                  <a:lnTo>
                    <a:pt x="522" y="296"/>
                  </a:lnTo>
                  <a:lnTo>
                    <a:pt x="523" y="296"/>
                  </a:lnTo>
                  <a:lnTo>
                    <a:pt x="523" y="295"/>
                  </a:lnTo>
                  <a:lnTo>
                    <a:pt x="522" y="295"/>
                  </a:lnTo>
                  <a:lnTo>
                    <a:pt x="522" y="294"/>
                  </a:lnTo>
                  <a:lnTo>
                    <a:pt x="521" y="294"/>
                  </a:lnTo>
                  <a:lnTo>
                    <a:pt x="521" y="295"/>
                  </a:lnTo>
                  <a:lnTo>
                    <a:pt x="520" y="295"/>
                  </a:lnTo>
                  <a:lnTo>
                    <a:pt x="520" y="294"/>
                  </a:lnTo>
                  <a:lnTo>
                    <a:pt x="520" y="292"/>
                  </a:lnTo>
                  <a:lnTo>
                    <a:pt x="520" y="291"/>
                  </a:lnTo>
                  <a:lnTo>
                    <a:pt x="520" y="291"/>
                  </a:lnTo>
                  <a:lnTo>
                    <a:pt x="521" y="291"/>
                  </a:lnTo>
                  <a:lnTo>
                    <a:pt x="521" y="290"/>
                  </a:lnTo>
                  <a:lnTo>
                    <a:pt x="520" y="290"/>
                  </a:lnTo>
                  <a:lnTo>
                    <a:pt x="520" y="289"/>
                  </a:lnTo>
                  <a:lnTo>
                    <a:pt x="521" y="289"/>
                  </a:lnTo>
                  <a:lnTo>
                    <a:pt x="521" y="287"/>
                  </a:lnTo>
                  <a:lnTo>
                    <a:pt x="521" y="286"/>
                  </a:lnTo>
                  <a:lnTo>
                    <a:pt x="522" y="286"/>
                  </a:lnTo>
                  <a:lnTo>
                    <a:pt x="522" y="285"/>
                  </a:lnTo>
                  <a:lnTo>
                    <a:pt x="522" y="283"/>
                  </a:lnTo>
                  <a:lnTo>
                    <a:pt x="522" y="282"/>
                  </a:lnTo>
                  <a:lnTo>
                    <a:pt x="522" y="281"/>
                  </a:lnTo>
                  <a:lnTo>
                    <a:pt x="521" y="281"/>
                  </a:lnTo>
                  <a:lnTo>
                    <a:pt x="521" y="280"/>
                  </a:lnTo>
                  <a:lnTo>
                    <a:pt x="521" y="278"/>
                  </a:lnTo>
                  <a:lnTo>
                    <a:pt x="521" y="277"/>
                  </a:lnTo>
                  <a:lnTo>
                    <a:pt x="521" y="276"/>
                  </a:lnTo>
                  <a:lnTo>
                    <a:pt x="520" y="276"/>
                  </a:lnTo>
                  <a:lnTo>
                    <a:pt x="520" y="277"/>
                  </a:lnTo>
                  <a:lnTo>
                    <a:pt x="518" y="277"/>
                  </a:lnTo>
                  <a:lnTo>
                    <a:pt x="517" y="277"/>
                  </a:lnTo>
                  <a:lnTo>
                    <a:pt x="517" y="276"/>
                  </a:lnTo>
                  <a:lnTo>
                    <a:pt x="518" y="276"/>
                  </a:lnTo>
                  <a:lnTo>
                    <a:pt x="518" y="274"/>
                  </a:lnTo>
                  <a:lnTo>
                    <a:pt x="517" y="274"/>
                  </a:lnTo>
                  <a:lnTo>
                    <a:pt x="517" y="276"/>
                  </a:lnTo>
                  <a:lnTo>
                    <a:pt x="516" y="276"/>
                  </a:lnTo>
                  <a:lnTo>
                    <a:pt x="516" y="277"/>
                  </a:lnTo>
                  <a:lnTo>
                    <a:pt x="516" y="278"/>
                  </a:lnTo>
                  <a:lnTo>
                    <a:pt x="514" y="278"/>
                  </a:lnTo>
                  <a:lnTo>
                    <a:pt x="514" y="280"/>
                  </a:lnTo>
                  <a:lnTo>
                    <a:pt x="513" y="280"/>
                  </a:lnTo>
                  <a:lnTo>
                    <a:pt x="513" y="281"/>
                  </a:lnTo>
                  <a:lnTo>
                    <a:pt x="513" y="282"/>
                  </a:lnTo>
                  <a:lnTo>
                    <a:pt x="513" y="283"/>
                  </a:lnTo>
                  <a:lnTo>
                    <a:pt x="513" y="285"/>
                  </a:lnTo>
                  <a:lnTo>
                    <a:pt x="514" y="285"/>
                  </a:lnTo>
                  <a:lnTo>
                    <a:pt x="514" y="283"/>
                  </a:lnTo>
                  <a:lnTo>
                    <a:pt x="514" y="282"/>
                  </a:lnTo>
                  <a:lnTo>
                    <a:pt x="516" y="282"/>
                  </a:lnTo>
                  <a:lnTo>
                    <a:pt x="516" y="283"/>
                  </a:lnTo>
                  <a:lnTo>
                    <a:pt x="516" y="285"/>
                  </a:lnTo>
                  <a:lnTo>
                    <a:pt x="514" y="285"/>
                  </a:lnTo>
                  <a:lnTo>
                    <a:pt x="514" y="286"/>
                  </a:lnTo>
                  <a:lnTo>
                    <a:pt x="513" y="286"/>
                  </a:lnTo>
                  <a:lnTo>
                    <a:pt x="513" y="287"/>
                  </a:lnTo>
                  <a:lnTo>
                    <a:pt x="512" y="287"/>
                  </a:lnTo>
                  <a:lnTo>
                    <a:pt x="512" y="289"/>
                  </a:lnTo>
                  <a:lnTo>
                    <a:pt x="511" y="289"/>
                  </a:lnTo>
                  <a:lnTo>
                    <a:pt x="509" y="289"/>
                  </a:lnTo>
                  <a:lnTo>
                    <a:pt x="508" y="289"/>
                  </a:lnTo>
                  <a:lnTo>
                    <a:pt x="507" y="289"/>
                  </a:lnTo>
                  <a:lnTo>
                    <a:pt x="507" y="290"/>
                  </a:lnTo>
                  <a:lnTo>
                    <a:pt x="505" y="290"/>
                  </a:lnTo>
                  <a:lnTo>
                    <a:pt x="505" y="289"/>
                  </a:lnTo>
                  <a:lnTo>
                    <a:pt x="504" y="289"/>
                  </a:lnTo>
                  <a:lnTo>
                    <a:pt x="504" y="287"/>
                  </a:lnTo>
                  <a:lnTo>
                    <a:pt x="503" y="287"/>
                  </a:lnTo>
                  <a:lnTo>
                    <a:pt x="502" y="287"/>
                  </a:lnTo>
                  <a:lnTo>
                    <a:pt x="502" y="286"/>
                  </a:lnTo>
                  <a:lnTo>
                    <a:pt x="503" y="286"/>
                  </a:lnTo>
                  <a:lnTo>
                    <a:pt x="503" y="285"/>
                  </a:lnTo>
                  <a:lnTo>
                    <a:pt x="503" y="283"/>
                  </a:lnTo>
                  <a:lnTo>
                    <a:pt x="503" y="282"/>
                  </a:lnTo>
                  <a:lnTo>
                    <a:pt x="502" y="282"/>
                  </a:lnTo>
                  <a:lnTo>
                    <a:pt x="502" y="281"/>
                  </a:lnTo>
                  <a:lnTo>
                    <a:pt x="503" y="281"/>
                  </a:lnTo>
                  <a:lnTo>
                    <a:pt x="503" y="280"/>
                  </a:lnTo>
                  <a:lnTo>
                    <a:pt x="503" y="278"/>
                  </a:lnTo>
                  <a:lnTo>
                    <a:pt x="504" y="278"/>
                  </a:lnTo>
                  <a:lnTo>
                    <a:pt x="504" y="277"/>
                  </a:lnTo>
                  <a:lnTo>
                    <a:pt x="503" y="277"/>
                  </a:lnTo>
                  <a:lnTo>
                    <a:pt x="503" y="276"/>
                  </a:lnTo>
                  <a:lnTo>
                    <a:pt x="504" y="276"/>
                  </a:lnTo>
                  <a:lnTo>
                    <a:pt x="505" y="276"/>
                  </a:lnTo>
                  <a:lnTo>
                    <a:pt x="505" y="277"/>
                  </a:lnTo>
                  <a:lnTo>
                    <a:pt x="505" y="278"/>
                  </a:lnTo>
                  <a:lnTo>
                    <a:pt x="507" y="277"/>
                  </a:lnTo>
                  <a:lnTo>
                    <a:pt x="507" y="276"/>
                  </a:lnTo>
                  <a:lnTo>
                    <a:pt x="507" y="274"/>
                  </a:lnTo>
                  <a:lnTo>
                    <a:pt x="508" y="274"/>
                  </a:lnTo>
                  <a:lnTo>
                    <a:pt x="508" y="273"/>
                  </a:lnTo>
                  <a:lnTo>
                    <a:pt x="508" y="272"/>
                  </a:lnTo>
                  <a:lnTo>
                    <a:pt x="509" y="272"/>
                  </a:lnTo>
                  <a:lnTo>
                    <a:pt x="509" y="273"/>
                  </a:lnTo>
                  <a:lnTo>
                    <a:pt x="511" y="273"/>
                  </a:lnTo>
                  <a:lnTo>
                    <a:pt x="511" y="272"/>
                  </a:lnTo>
                  <a:lnTo>
                    <a:pt x="512" y="272"/>
                  </a:lnTo>
                  <a:lnTo>
                    <a:pt x="512" y="271"/>
                  </a:lnTo>
                  <a:lnTo>
                    <a:pt x="512" y="269"/>
                  </a:lnTo>
                  <a:lnTo>
                    <a:pt x="512" y="268"/>
                  </a:lnTo>
                  <a:lnTo>
                    <a:pt x="511" y="268"/>
                  </a:lnTo>
                  <a:lnTo>
                    <a:pt x="511" y="267"/>
                  </a:lnTo>
                  <a:lnTo>
                    <a:pt x="509" y="267"/>
                  </a:lnTo>
                  <a:lnTo>
                    <a:pt x="509" y="265"/>
                  </a:lnTo>
                  <a:lnTo>
                    <a:pt x="509" y="264"/>
                  </a:lnTo>
                  <a:lnTo>
                    <a:pt x="509" y="263"/>
                  </a:lnTo>
                  <a:lnTo>
                    <a:pt x="509" y="262"/>
                  </a:lnTo>
                  <a:lnTo>
                    <a:pt x="509" y="260"/>
                  </a:lnTo>
                  <a:lnTo>
                    <a:pt x="511" y="260"/>
                  </a:lnTo>
                  <a:lnTo>
                    <a:pt x="511" y="260"/>
                  </a:lnTo>
                  <a:lnTo>
                    <a:pt x="509" y="260"/>
                  </a:lnTo>
                  <a:lnTo>
                    <a:pt x="509" y="259"/>
                  </a:lnTo>
                  <a:lnTo>
                    <a:pt x="511" y="258"/>
                  </a:lnTo>
                  <a:lnTo>
                    <a:pt x="512" y="258"/>
                  </a:lnTo>
                  <a:lnTo>
                    <a:pt x="513" y="258"/>
                  </a:lnTo>
                  <a:lnTo>
                    <a:pt x="513" y="256"/>
                  </a:lnTo>
                  <a:lnTo>
                    <a:pt x="514" y="256"/>
                  </a:lnTo>
                  <a:lnTo>
                    <a:pt x="516" y="256"/>
                  </a:lnTo>
                  <a:lnTo>
                    <a:pt x="517" y="256"/>
                  </a:lnTo>
                  <a:lnTo>
                    <a:pt x="517" y="258"/>
                  </a:lnTo>
                  <a:lnTo>
                    <a:pt x="518" y="258"/>
                  </a:lnTo>
                  <a:lnTo>
                    <a:pt x="520" y="256"/>
                  </a:lnTo>
                  <a:lnTo>
                    <a:pt x="520" y="255"/>
                  </a:lnTo>
                  <a:lnTo>
                    <a:pt x="521" y="255"/>
                  </a:lnTo>
                  <a:lnTo>
                    <a:pt x="521" y="254"/>
                  </a:lnTo>
                  <a:lnTo>
                    <a:pt x="522" y="254"/>
                  </a:lnTo>
                  <a:lnTo>
                    <a:pt x="522" y="253"/>
                  </a:lnTo>
                  <a:lnTo>
                    <a:pt x="523" y="253"/>
                  </a:lnTo>
                  <a:lnTo>
                    <a:pt x="523" y="253"/>
                  </a:lnTo>
                  <a:lnTo>
                    <a:pt x="525" y="253"/>
                  </a:lnTo>
                  <a:lnTo>
                    <a:pt x="525" y="251"/>
                  </a:lnTo>
                  <a:lnTo>
                    <a:pt x="525" y="250"/>
                  </a:lnTo>
                  <a:lnTo>
                    <a:pt x="525" y="249"/>
                  </a:lnTo>
                  <a:lnTo>
                    <a:pt x="523" y="249"/>
                  </a:lnTo>
                  <a:lnTo>
                    <a:pt x="523" y="247"/>
                  </a:lnTo>
                  <a:lnTo>
                    <a:pt x="523" y="247"/>
                  </a:lnTo>
                  <a:lnTo>
                    <a:pt x="522" y="247"/>
                  </a:lnTo>
                  <a:lnTo>
                    <a:pt x="522" y="249"/>
                  </a:lnTo>
                  <a:lnTo>
                    <a:pt x="521" y="249"/>
                  </a:lnTo>
                  <a:lnTo>
                    <a:pt x="521" y="250"/>
                  </a:lnTo>
                  <a:lnTo>
                    <a:pt x="520" y="250"/>
                  </a:lnTo>
                  <a:lnTo>
                    <a:pt x="520" y="249"/>
                  </a:lnTo>
                  <a:lnTo>
                    <a:pt x="518" y="249"/>
                  </a:lnTo>
                  <a:lnTo>
                    <a:pt x="518" y="250"/>
                  </a:lnTo>
                  <a:lnTo>
                    <a:pt x="518" y="251"/>
                  </a:lnTo>
                  <a:lnTo>
                    <a:pt x="518" y="253"/>
                  </a:lnTo>
                  <a:lnTo>
                    <a:pt x="517" y="253"/>
                  </a:lnTo>
                  <a:lnTo>
                    <a:pt x="516" y="253"/>
                  </a:lnTo>
                  <a:lnTo>
                    <a:pt x="516" y="254"/>
                  </a:lnTo>
                  <a:lnTo>
                    <a:pt x="514" y="254"/>
                  </a:lnTo>
                  <a:lnTo>
                    <a:pt x="514" y="253"/>
                  </a:lnTo>
                  <a:lnTo>
                    <a:pt x="514" y="251"/>
                  </a:lnTo>
                  <a:lnTo>
                    <a:pt x="513" y="251"/>
                  </a:lnTo>
                  <a:lnTo>
                    <a:pt x="513" y="253"/>
                  </a:lnTo>
                  <a:lnTo>
                    <a:pt x="512" y="253"/>
                  </a:lnTo>
                  <a:lnTo>
                    <a:pt x="512" y="251"/>
                  </a:lnTo>
                  <a:lnTo>
                    <a:pt x="511" y="251"/>
                  </a:lnTo>
                  <a:lnTo>
                    <a:pt x="511" y="253"/>
                  </a:lnTo>
                  <a:lnTo>
                    <a:pt x="509" y="253"/>
                  </a:lnTo>
                  <a:lnTo>
                    <a:pt x="509" y="251"/>
                  </a:lnTo>
                  <a:lnTo>
                    <a:pt x="509" y="250"/>
                  </a:lnTo>
                  <a:lnTo>
                    <a:pt x="508" y="250"/>
                  </a:lnTo>
                  <a:lnTo>
                    <a:pt x="508" y="249"/>
                  </a:lnTo>
                  <a:lnTo>
                    <a:pt x="507" y="249"/>
                  </a:lnTo>
                  <a:lnTo>
                    <a:pt x="507" y="247"/>
                  </a:lnTo>
                  <a:lnTo>
                    <a:pt x="507" y="246"/>
                  </a:lnTo>
                  <a:lnTo>
                    <a:pt x="507" y="245"/>
                  </a:lnTo>
                  <a:lnTo>
                    <a:pt x="505" y="245"/>
                  </a:lnTo>
                  <a:lnTo>
                    <a:pt x="505" y="244"/>
                  </a:lnTo>
                  <a:lnTo>
                    <a:pt x="505" y="242"/>
                  </a:lnTo>
                  <a:lnTo>
                    <a:pt x="505" y="241"/>
                  </a:lnTo>
                  <a:lnTo>
                    <a:pt x="505" y="240"/>
                  </a:lnTo>
                  <a:lnTo>
                    <a:pt x="504" y="240"/>
                  </a:lnTo>
                  <a:lnTo>
                    <a:pt x="504" y="238"/>
                  </a:lnTo>
                  <a:lnTo>
                    <a:pt x="503" y="238"/>
                  </a:lnTo>
                  <a:lnTo>
                    <a:pt x="502" y="238"/>
                  </a:lnTo>
                  <a:lnTo>
                    <a:pt x="500" y="238"/>
                  </a:lnTo>
                  <a:lnTo>
                    <a:pt x="500" y="240"/>
                  </a:lnTo>
                  <a:lnTo>
                    <a:pt x="502" y="238"/>
                  </a:lnTo>
                  <a:lnTo>
                    <a:pt x="502" y="240"/>
                  </a:lnTo>
                  <a:lnTo>
                    <a:pt x="502" y="241"/>
                  </a:lnTo>
                  <a:lnTo>
                    <a:pt x="502" y="242"/>
                  </a:lnTo>
                  <a:lnTo>
                    <a:pt x="502" y="244"/>
                  </a:lnTo>
                  <a:lnTo>
                    <a:pt x="500" y="244"/>
                  </a:lnTo>
                  <a:lnTo>
                    <a:pt x="500" y="245"/>
                  </a:lnTo>
                  <a:lnTo>
                    <a:pt x="499" y="245"/>
                  </a:lnTo>
                  <a:lnTo>
                    <a:pt x="498" y="244"/>
                  </a:lnTo>
                  <a:lnTo>
                    <a:pt x="498" y="242"/>
                  </a:lnTo>
                  <a:lnTo>
                    <a:pt x="496" y="242"/>
                  </a:lnTo>
                  <a:lnTo>
                    <a:pt x="495" y="242"/>
                  </a:lnTo>
                  <a:lnTo>
                    <a:pt x="494" y="242"/>
                  </a:lnTo>
                  <a:lnTo>
                    <a:pt x="494" y="241"/>
                  </a:lnTo>
                  <a:lnTo>
                    <a:pt x="494" y="240"/>
                  </a:lnTo>
                  <a:lnTo>
                    <a:pt x="494" y="240"/>
                  </a:lnTo>
                  <a:lnTo>
                    <a:pt x="493" y="240"/>
                  </a:lnTo>
                  <a:lnTo>
                    <a:pt x="493" y="238"/>
                  </a:lnTo>
                  <a:lnTo>
                    <a:pt x="491" y="238"/>
                  </a:lnTo>
                  <a:lnTo>
                    <a:pt x="490" y="238"/>
                  </a:lnTo>
                  <a:lnTo>
                    <a:pt x="490" y="237"/>
                  </a:lnTo>
                  <a:lnTo>
                    <a:pt x="490" y="236"/>
                  </a:lnTo>
                  <a:lnTo>
                    <a:pt x="489" y="236"/>
                  </a:lnTo>
                  <a:lnTo>
                    <a:pt x="489" y="235"/>
                  </a:lnTo>
                  <a:lnTo>
                    <a:pt x="487" y="235"/>
                  </a:lnTo>
                  <a:lnTo>
                    <a:pt x="487" y="233"/>
                  </a:lnTo>
                  <a:lnTo>
                    <a:pt x="486" y="233"/>
                  </a:lnTo>
                  <a:lnTo>
                    <a:pt x="486" y="232"/>
                  </a:lnTo>
                  <a:lnTo>
                    <a:pt x="486" y="231"/>
                  </a:lnTo>
                  <a:lnTo>
                    <a:pt x="485" y="231"/>
                  </a:lnTo>
                  <a:lnTo>
                    <a:pt x="485" y="232"/>
                  </a:lnTo>
                  <a:lnTo>
                    <a:pt x="484" y="232"/>
                  </a:lnTo>
                  <a:lnTo>
                    <a:pt x="484" y="233"/>
                  </a:lnTo>
                  <a:lnTo>
                    <a:pt x="482" y="233"/>
                  </a:lnTo>
                  <a:lnTo>
                    <a:pt x="482" y="232"/>
                  </a:lnTo>
                  <a:lnTo>
                    <a:pt x="481" y="232"/>
                  </a:lnTo>
                  <a:lnTo>
                    <a:pt x="481" y="231"/>
                  </a:lnTo>
                  <a:lnTo>
                    <a:pt x="480" y="231"/>
                  </a:lnTo>
                  <a:lnTo>
                    <a:pt x="478" y="229"/>
                  </a:lnTo>
                  <a:lnTo>
                    <a:pt x="478" y="229"/>
                  </a:lnTo>
                  <a:lnTo>
                    <a:pt x="477" y="229"/>
                  </a:lnTo>
                  <a:lnTo>
                    <a:pt x="477" y="228"/>
                  </a:lnTo>
                  <a:lnTo>
                    <a:pt x="478" y="228"/>
                  </a:lnTo>
                  <a:lnTo>
                    <a:pt x="478" y="227"/>
                  </a:lnTo>
                  <a:lnTo>
                    <a:pt x="478" y="226"/>
                  </a:lnTo>
                  <a:lnTo>
                    <a:pt x="477" y="226"/>
                  </a:lnTo>
                  <a:lnTo>
                    <a:pt x="477" y="224"/>
                  </a:lnTo>
                  <a:lnTo>
                    <a:pt x="478" y="224"/>
                  </a:lnTo>
                  <a:lnTo>
                    <a:pt x="478" y="223"/>
                  </a:lnTo>
                  <a:lnTo>
                    <a:pt x="477" y="223"/>
                  </a:lnTo>
                  <a:lnTo>
                    <a:pt x="476" y="223"/>
                  </a:lnTo>
                  <a:lnTo>
                    <a:pt x="475" y="223"/>
                  </a:lnTo>
                  <a:lnTo>
                    <a:pt x="475" y="222"/>
                  </a:lnTo>
                  <a:lnTo>
                    <a:pt x="475" y="220"/>
                  </a:lnTo>
                  <a:lnTo>
                    <a:pt x="473" y="219"/>
                  </a:lnTo>
                  <a:lnTo>
                    <a:pt x="473" y="218"/>
                  </a:lnTo>
                  <a:lnTo>
                    <a:pt x="472" y="218"/>
                  </a:lnTo>
                  <a:lnTo>
                    <a:pt x="472" y="216"/>
                  </a:lnTo>
                  <a:lnTo>
                    <a:pt x="472" y="215"/>
                  </a:lnTo>
                  <a:lnTo>
                    <a:pt x="471" y="215"/>
                  </a:lnTo>
                  <a:lnTo>
                    <a:pt x="471" y="214"/>
                  </a:lnTo>
                  <a:lnTo>
                    <a:pt x="471" y="213"/>
                  </a:lnTo>
                  <a:lnTo>
                    <a:pt x="471" y="211"/>
                  </a:lnTo>
                  <a:lnTo>
                    <a:pt x="471" y="210"/>
                  </a:lnTo>
                  <a:lnTo>
                    <a:pt x="471" y="209"/>
                  </a:lnTo>
                  <a:lnTo>
                    <a:pt x="471" y="207"/>
                  </a:lnTo>
                  <a:lnTo>
                    <a:pt x="471" y="206"/>
                  </a:lnTo>
                  <a:lnTo>
                    <a:pt x="471" y="205"/>
                  </a:lnTo>
                  <a:lnTo>
                    <a:pt x="471" y="204"/>
                  </a:lnTo>
                  <a:lnTo>
                    <a:pt x="471" y="202"/>
                  </a:lnTo>
                  <a:lnTo>
                    <a:pt x="471" y="201"/>
                  </a:lnTo>
                  <a:lnTo>
                    <a:pt x="472" y="201"/>
                  </a:lnTo>
                  <a:lnTo>
                    <a:pt x="472" y="200"/>
                  </a:lnTo>
                  <a:lnTo>
                    <a:pt x="472" y="198"/>
                  </a:lnTo>
                  <a:lnTo>
                    <a:pt x="473" y="198"/>
                  </a:lnTo>
                  <a:lnTo>
                    <a:pt x="473" y="198"/>
                  </a:lnTo>
                  <a:lnTo>
                    <a:pt x="475" y="198"/>
                  </a:lnTo>
                  <a:lnTo>
                    <a:pt x="475" y="198"/>
                  </a:lnTo>
                  <a:lnTo>
                    <a:pt x="476" y="198"/>
                  </a:lnTo>
                  <a:lnTo>
                    <a:pt x="476" y="197"/>
                  </a:lnTo>
                  <a:lnTo>
                    <a:pt x="476" y="196"/>
                  </a:lnTo>
                  <a:lnTo>
                    <a:pt x="476" y="195"/>
                  </a:lnTo>
                  <a:lnTo>
                    <a:pt x="476" y="193"/>
                  </a:lnTo>
                  <a:lnTo>
                    <a:pt x="477" y="193"/>
                  </a:lnTo>
                  <a:lnTo>
                    <a:pt x="477" y="192"/>
                  </a:lnTo>
                  <a:lnTo>
                    <a:pt x="477" y="191"/>
                  </a:lnTo>
                  <a:lnTo>
                    <a:pt x="478" y="191"/>
                  </a:lnTo>
                  <a:lnTo>
                    <a:pt x="478" y="192"/>
                  </a:lnTo>
                  <a:lnTo>
                    <a:pt x="480" y="192"/>
                  </a:lnTo>
                  <a:lnTo>
                    <a:pt x="480" y="191"/>
                  </a:lnTo>
                  <a:lnTo>
                    <a:pt x="480" y="189"/>
                  </a:lnTo>
                  <a:lnTo>
                    <a:pt x="481" y="189"/>
                  </a:lnTo>
                  <a:lnTo>
                    <a:pt x="481" y="191"/>
                  </a:lnTo>
                  <a:lnTo>
                    <a:pt x="482" y="191"/>
                  </a:lnTo>
                  <a:lnTo>
                    <a:pt x="482" y="192"/>
                  </a:lnTo>
                  <a:lnTo>
                    <a:pt x="484" y="192"/>
                  </a:lnTo>
                  <a:lnTo>
                    <a:pt x="484" y="191"/>
                  </a:lnTo>
                  <a:lnTo>
                    <a:pt x="482" y="191"/>
                  </a:lnTo>
                  <a:lnTo>
                    <a:pt x="482" y="189"/>
                  </a:lnTo>
                  <a:lnTo>
                    <a:pt x="481" y="189"/>
                  </a:lnTo>
                  <a:lnTo>
                    <a:pt x="481" y="188"/>
                  </a:lnTo>
                  <a:lnTo>
                    <a:pt x="481" y="187"/>
                  </a:lnTo>
                  <a:lnTo>
                    <a:pt x="482" y="187"/>
                  </a:lnTo>
                  <a:lnTo>
                    <a:pt x="482" y="186"/>
                  </a:lnTo>
                  <a:lnTo>
                    <a:pt x="484" y="186"/>
                  </a:lnTo>
                  <a:lnTo>
                    <a:pt x="484" y="184"/>
                  </a:lnTo>
                  <a:lnTo>
                    <a:pt x="485" y="184"/>
                  </a:lnTo>
                  <a:lnTo>
                    <a:pt x="485" y="183"/>
                  </a:lnTo>
                  <a:lnTo>
                    <a:pt x="484" y="183"/>
                  </a:lnTo>
                  <a:lnTo>
                    <a:pt x="484" y="184"/>
                  </a:lnTo>
                  <a:lnTo>
                    <a:pt x="482" y="184"/>
                  </a:lnTo>
                  <a:lnTo>
                    <a:pt x="481" y="186"/>
                  </a:lnTo>
                  <a:lnTo>
                    <a:pt x="480" y="186"/>
                  </a:lnTo>
                  <a:lnTo>
                    <a:pt x="480" y="187"/>
                  </a:lnTo>
                  <a:lnTo>
                    <a:pt x="480" y="188"/>
                  </a:lnTo>
                  <a:lnTo>
                    <a:pt x="478" y="188"/>
                  </a:lnTo>
                  <a:lnTo>
                    <a:pt x="478" y="187"/>
                  </a:lnTo>
                  <a:lnTo>
                    <a:pt x="477" y="187"/>
                  </a:lnTo>
                  <a:lnTo>
                    <a:pt x="477" y="186"/>
                  </a:lnTo>
                  <a:lnTo>
                    <a:pt x="477" y="184"/>
                  </a:lnTo>
                  <a:lnTo>
                    <a:pt x="476" y="184"/>
                  </a:lnTo>
                  <a:lnTo>
                    <a:pt x="476" y="183"/>
                  </a:lnTo>
                  <a:lnTo>
                    <a:pt x="475" y="182"/>
                  </a:lnTo>
                  <a:lnTo>
                    <a:pt x="475" y="180"/>
                  </a:lnTo>
                  <a:lnTo>
                    <a:pt x="473" y="180"/>
                  </a:lnTo>
                  <a:lnTo>
                    <a:pt x="473" y="179"/>
                  </a:lnTo>
                  <a:lnTo>
                    <a:pt x="472" y="179"/>
                  </a:lnTo>
                  <a:lnTo>
                    <a:pt x="472" y="178"/>
                  </a:lnTo>
                  <a:lnTo>
                    <a:pt x="472" y="177"/>
                  </a:lnTo>
                  <a:lnTo>
                    <a:pt x="472" y="175"/>
                  </a:lnTo>
                  <a:lnTo>
                    <a:pt x="472" y="174"/>
                  </a:lnTo>
                  <a:lnTo>
                    <a:pt x="473" y="174"/>
                  </a:lnTo>
                  <a:lnTo>
                    <a:pt x="473" y="173"/>
                  </a:lnTo>
                  <a:lnTo>
                    <a:pt x="473" y="171"/>
                  </a:lnTo>
                  <a:lnTo>
                    <a:pt x="473" y="170"/>
                  </a:lnTo>
                  <a:lnTo>
                    <a:pt x="475" y="170"/>
                  </a:lnTo>
                  <a:lnTo>
                    <a:pt x="475" y="169"/>
                  </a:lnTo>
                  <a:lnTo>
                    <a:pt x="475" y="168"/>
                  </a:lnTo>
                  <a:lnTo>
                    <a:pt x="475" y="168"/>
                  </a:lnTo>
                  <a:lnTo>
                    <a:pt x="476" y="168"/>
                  </a:lnTo>
                  <a:lnTo>
                    <a:pt x="476" y="166"/>
                  </a:lnTo>
                  <a:lnTo>
                    <a:pt x="476" y="165"/>
                  </a:lnTo>
                  <a:lnTo>
                    <a:pt x="477" y="165"/>
                  </a:lnTo>
                  <a:lnTo>
                    <a:pt x="477" y="164"/>
                  </a:lnTo>
                  <a:lnTo>
                    <a:pt x="478" y="164"/>
                  </a:lnTo>
                  <a:lnTo>
                    <a:pt x="478" y="162"/>
                  </a:lnTo>
                  <a:lnTo>
                    <a:pt x="477" y="162"/>
                  </a:lnTo>
                  <a:lnTo>
                    <a:pt x="477" y="164"/>
                  </a:lnTo>
                  <a:lnTo>
                    <a:pt x="476" y="164"/>
                  </a:lnTo>
                  <a:lnTo>
                    <a:pt x="476" y="162"/>
                  </a:lnTo>
                  <a:lnTo>
                    <a:pt x="475" y="162"/>
                  </a:lnTo>
                  <a:lnTo>
                    <a:pt x="475" y="161"/>
                  </a:lnTo>
                  <a:lnTo>
                    <a:pt x="475" y="160"/>
                  </a:lnTo>
                  <a:lnTo>
                    <a:pt x="476" y="160"/>
                  </a:lnTo>
                  <a:lnTo>
                    <a:pt x="476" y="159"/>
                  </a:lnTo>
                  <a:lnTo>
                    <a:pt x="477" y="159"/>
                  </a:lnTo>
                  <a:lnTo>
                    <a:pt x="477" y="157"/>
                  </a:lnTo>
                  <a:lnTo>
                    <a:pt x="477" y="156"/>
                  </a:lnTo>
                  <a:lnTo>
                    <a:pt x="477" y="155"/>
                  </a:lnTo>
                  <a:lnTo>
                    <a:pt x="476" y="155"/>
                  </a:lnTo>
                  <a:lnTo>
                    <a:pt x="476" y="153"/>
                  </a:lnTo>
                  <a:lnTo>
                    <a:pt x="476" y="152"/>
                  </a:lnTo>
                  <a:lnTo>
                    <a:pt x="477" y="152"/>
                  </a:lnTo>
                  <a:lnTo>
                    <a:pt x="478" y="152"/>
                  </a:lnTo>
                  <a:lnTo>
                    <a:pt x="478" y="151"/>
                  </a:lnTo>
                  <a:lnTo>
                    <a:pt x="480" y="151"/>
                  </a:lnTo>
                  <a:lnTo>
                    <a:pt x="480" y="150"/>
                  </a:lnTo>
                  <a:lnTo>
                    <a:pt x="481" y="150"/>
                  </a:lnTo>
                  <a:lnTo>
                    <a:pt x="481" y="148"/>
                  </a:lnTo>
                  <a:lnTo>
                    <a:pt x="481" y="147"/>
                  </a:lnTo>
                  <a:lnTo>
                    <a:pt x="482" y="146"/>
                  </a:lnTo>
                  <a:lnTo>
                    <a:pt x="484" y="146"/>
                  </a:lnTo>
                  <a:lnTo>
                    <a:pt x="484" y="144"/>
                  </a:lnTo>
                  <a:lnTo>
                    <a:pt x="485" y="144"/>
                  </a:lnTo>
                  <a:lnTo>
                    <a:pt x="485" y="146"/>
                  </a:lnTo>
                  <a:lnTo>
                    <a:pt x="486" y="146"/>
                  </a:lnTo>
                  <a:lnTo>
                    <a:pt x="487" y="146"/>
                  </a:lnTo>
                  <a:lnTo>
                    <a:pt x="487" y="147"/>
                  </a:lnTo>
                  <a:lnTo>
                    <a:pt x="487" y="148"/>
                  </a:lnTo>
                  <a:lnTo>
                    <a:pt x="487" y="150"/>
                  </a:lnTo>
                  <a:lnTo>
                    <a:pt x="489" y="150"/>
                  </a:lnTo>
                  <a:lnTo>
                    <a:pt x="489" y="151"/>
                  </a:lnTo>
                  <a:lnTo>
                    <a:pt x="490" y="151"/>
                  </a:lnTo>
                  <a:lnTo>
                    <a:pt x="490" y="152"/>
                  </a:lnTo>
                  <a:lnTo>
                    <a:pt x="491" y="152"/>
                  </a:lnTo>
                  <a:lnTo>
                    <a:pt x="491" y="153"/>
                  </a:lnTo>
                  <a:lnTo>
                    <a:pt x="493" y="153"/>
                  </a:lnTo>
                  <a:lnTo>
                    <a:pt x="493" y="152"/>
                  </a:lnTo>
                  <a:lnTo>
                    <a:pt x="493" y="151"/>
                  </a:lnTo>
                  <a:lnTo>
                    <a:pt x="493" y="150"/>
                  </a:lnTo>
                  <a:lnTo>
                    <a:pt x="494" y="150"/>
                  </a:lnTo>
                  <a:lnTo>
                    <a:pt x="494" y="148"/>
                  </a:lnTo>
                  <a:lnTo>
                    <a:pt x="494" y="148"/>
                  </a:lnTo>
                  <a:lnTo>
                    <a:pt x="494" y="147"/>
                  </a:lnTo>
                  <a:lnTo>
                    <a:pt x="494" y="147"/>
                  </a:lnTo>
                  <a:lnTo>
                    <a:pt x="494" y="146"/>
                  </a:lnTo>
                  <a:lnTo>
                    <a:pt x="493" y="146"/>
                  </a:lnTo>
                  <a:lnTo>
                    <a:pt x="493" y="144"/>
                  </a:lnTo>
                  <a:lnTo>
                    <a:pt x="494" y="144"/>
                  </a:lnTo>
                  <a:lnTo>
                    <a:pt x="494" y="143"/>
                  </a:lnTo>
                  <a:lnTo>
                    <a:pt x="494" y="143"/>
                  </a:lnTo>
                  <a:lnTo>
                    <a:pt x="494" y="142"/>
                  </a:lnTo>
                  <a:lnTo>
                    <a:pt x="494" y="142"/>
                  </a:lnTo>
                  <a:lnTo>
                    <a:pt x="493" y="142"/>
                  </a:lnTo>
                  <a:lnTo>
                    <a:pt x="493" y="141"/>
                  </a:lnTo>
                  <a:lnTo>
                    <a:pt x="491" y="141"/>
                  </a:lnTo>
                  <a:lnTo>
                    <a:pt x="490" y="141"/>
                  </a:lnTo>
                  <a:lnTo>
                    <a:pt x="489" y="141"/>
                  </a:lnTo>
                  <a:lnTo>
                    <a:pt x="489" y="139"/>
                  </a:lnTo>
                  <a:lnTo>
                    <a:pt x="487" y="139"/>
                  </a:lnTo>
                  <a:lnTo>
                    <a:pt x="487" y="138"/>
                  </a:lnTo>
                  <a:lnTo>
                    <a:pt x="487" y="137"/>
                  </a:lnTo>
                  <a:lnTo>
                    <a:pt x="489" y="137"/>
                  </a:lnTo>
                  <a:lnTo>
                    <a:pt x="489" y="137"/>
                  </a:lnTo>
                  <a:lnTo>
                    <a:pt x="487" y="137"/>
                  </a:lnTo>
                  <a:lnTo>
                    <a:pt x="487" y="135"/>
                  </a:lnTo>
                  <a:lnTo>
                    <a:pt x="489" y="135"/>
                  </a:lnTo>
                  <a:lnTo>
                    <a:pt x="490" y="135"/>
                  </a:lnTo>
                  <a:lnTo>
                    <a:pt x="491" y="135"/>
                  </a:lnTo>
                  <a:lnTo>
                    <a:pt x="491" y="134"/>
                  </a:lnTo>
                  <a:lnTo>
                    <a:pt x="493" y="134"/>
                  </a:lnTo>
                  <a:lnTo>
                    <a:pt x="493" y="133"/>
                  </a:lnTo>
                  <a:lnTo>
                    <a:pt x="493" y="131"/>
                  </a:lnTo>
                  <a:lnTo>
                    <a:pt x="494" y="131"/>
                  </a:lnTo>
                  <a:lnTo>
                    <a:pt x="494" y="130"/>
                  </a:lnTo>
                  <a:lnTo>
                    <a:pt x="494" y="130"/>
                  </a:lnTo>
                  <a:lnTo>
                    <a:pt x="494" y="129"/>
                  </a:lnTo>
                  <a:lnTo>
                    <a:pt x="494" y="128"/>
                  </a:lnTo>
                  <a:lnTo>
                    <a:pt x="495" y="128"/>
                  </a:lnTo>
                  <a:lnTo>
                    <a:pt x="496" y="128"/>
                  </a:lnTo>
                  <a:lnTo>
                    <a:pt x="496" y="126"/>
                  </a:lnTo>
                  <a:lnTo>
                    <a:pt x="495" y="126"/>
                  </a:lnTo>
                  <a:lnTo>
                    <a:pt x="495" y="125"/>
                  </a:lnTo>
                  <a:lnTo>
                    <a:pt x="495" y="124"/>
                  </a:lnTo>
                  <a:lnTo>
                    <a:pt x="496" y="124"/>
                  </a:lnTo>
                  <a:lnTo>
                    <a:pt x="498" y="124"/>
                  </a:lnTo>
                  <a:lnTo>
                    <a:pt x="499" y="124"/>
                  </a:lnTo>
                  <a:lnTo>
                    <a:pt x="499" y="122"/>
                  </a:lnTo>
                  <a:lnTo>
                    <a:pt x="499" y="121"/>
                  </a:lnTo>
                  <a:lnTo>
                    <a:pt x="499" y="120"/>
                  </a:lnTo>
                  <a:lnTo>
                    <a:pt x="499" y="119"/>
                  </a:lnTo>
                  <a:lnTo>
                    <a:pt x="499" y="117"/>
                  </a:lnTo>
                  <a:lnTo>
                    <a:pt x="499" y="116"/>
                  </a:lnTo>
                  <a:lnTo>
                    <a:pt x="499" y="115"/>
                  </a:lnTo>
                  <a:lnTo>
                    <a:pt x="500" y="115"/>
                  </a:lnTo>
                  <a:lnTo>
                    <a:pt x="500" y="113"/>
                  </a:lnTo>
                  <a:lnTo>
                    <a:pt x="499" y="113"/>
                  </a:lnTo>
                  <a:lnTo>
                    <a:pt x="499" y="112"/>
                  </a:lnTo>
                  <a:lnTo>
                    <a:pt x="500" y="112"/>
                  </a:lnTo>
                  <a:lnTo>
                    <a:pt x="500" y="111"/>
                  </a:lnTo>
                  <a:lnTo>
                    <a:pt x="502" y="111"/>
                  </a:lnTo>
                  <a:lnTo>
                    <a:pt x="502" y="110"/>
                  </a:lnTo>
                  <a:lnTo>
                    <a:pt x="500" y="110"/>
                  </a:lnTo>
                  <a:lnTo>
                    <a:pt x="500" y="108"/>
                  </a:lnTo>
                  <a:lnTo>
                    <a:pt x="500" y="107"/>
                  </a:lnTo>
                  <a:lnTo>
                    <a:pt x="500" y="106"/>
                  </a:lnTo>
                  <a:lnTo>
                    <a:pt x="500" y="106"/>
                  </a:lnTo>
                  <a:lnTo>
                    <a:pt x="500" y="104"/>
                  </a:lnTo>
                  <a:lnTo>
                    <a:pt x="500" y="103"/>
                  </a:lnTo>
                  <a:lnTo>
                    <a:pt x="500" y="102"/>
                  </a:lnTo>
                  <a:lnTo>
                    <a:pt x="500" y="101"/>
                  </a:lnTo>
                  <a:lnTo>
                    <a:pt x="500" y="99"/>
                  </a:lnTo>
                  <a:lnTo>
                    <a:pt x="500" y="98"/>
                  </a:lnTo>
                  <a:lnTo>
                    <a:pt x="502" y="98"/>
                  </a:lnTo>
                  <a:lnTo>
                    <a:pt x="502" y="97"/>
                  </a:lnTo>
                  <a:lnTo>
                    <a:pt x="502" y="95"/>
                  </a:lnTo>
                  <a:lnTo>
                    <a:pt x="500" y="95"/>
                  </a:lnTo>
                  <a:lnTo>
                    <a:pt x="500" y="94"/>
                  </a:lnTo>
                  <a:lnTo>
                    <a:pt x="500" y="93"/>
                  </a:lnTo>
                  <a:lnTo>
                    <a:pt x="500" y="92"/>
                  </a:lnTo>
                  <a:lnTo>
                    <a:pt x="502" y="92"/>
                  </a:lnTo>
                  <a:lnTo>
                    <a:pt x="502" y="90"/>
                  </a:lnTo>
                  <a:lnTo>
                    <a:pt x="502" y="89"/>
                  </a:lnTo>
                  <a:lnTo>
                    <a:pt x="502" y="88"/>
                  </a:lnTo>
                  <a:lnTo>
                    <a:pt x="500" y="88"/>
                  </a:lnTo>
                  <a:lnTo>
                    <a:pt x="500" y="86"/>
                  </a:lnTo>
                  <a:lnTo>
                    <a:pt x="499" y="86"/>
                  </a:lnTo>
                  <a:lnTo>
                    <a:pt x="499" y="85"/>
                  </a:lnTo>
                  <a:lnTo>
                    <a:pt x="499" y="84"/>
                  </a:lnTo>
                  <a:lnTo>
                    <a:pt x="499" y="83"/>
                  </a:lnTo>
                  <a:lnTo>
                    <a:pt x="498" y="83"/>
                  </a:lnTo>
                  <a:lnTo>
                    <a:pt x="498" y="81"/>
                  </a:lnTo>
                  <a:lnTo>
                    <a:pt x="499" y="81"/>
                  </a:lnTo>
                  <a:lnTo>
                    <a:pt x="499" y="80"/>
                  </a:lnTo>
                  <a:lnTo>
                    <a:pt x="498" y="80"/>
                  </a:lnTo>
                  <a:lnTo>
                    <a:pt x="498" y="79"/>
                  </a:lnTo>
                  <a:lnTo>
                    <a:pt x="496" y="79"/>
                  </a:lnTo>
                  <a:lnTo>
                    <a:pt x="495" y="79"/>
                  </a:lnTo>
                  <a:lnTo>
                    <a:pt x="495" y="77"/>
                  </a:lnTo>
                  <a:lnTo>
                    <a:pt x="495" y="76"/>
                  </a:lnTo>
                  <a:lnTo>
                    <a:pt x="495" y="75"/>
                  </a:lnTo>
                  <a:lnTo>
                    <a:pt x="496" y="75"/>
                  </a:lnTo>
                  <a:lnTo>
                    <a:pt x="496" y="75"/>
                  </a:lnTo>
                  <a:lnTo>
                    <a:pt x="495" y="75"/>
                  </a:lnTo>
                  <a:lnTo>
                    <a:pt x="495" y="74"/>
                  </a:lnTo>
                  <a:lnTo>
                    <a:pt x="494" y="74"/>
                  </a:lnTo>
                  <a:lnTo>
                    <a:pt x="494" y="74"/>
                  </a:lnTo>
                  <a:lnTo>
                    <a:pt x="494" y="72"/>
                  </a:lnTo>
                  <a:lnTo>
                    <a:pt x="494" y="71"/>
                  </a:lnTo>
                  <a:lnTo>
                    <a:pt x="493" y="71"/>
                  </a:lnTo>
                  <a:lnTo>
                    <a:pt x="493" y="70"/>
                  </a:lnTo>
                  <a:lnTo>
                    <a:pt x="494" y="70"/>
                  </a:lnTo>
                  <a:lnTo>
                    <a:pt x="494" y="70"/>
                  </a:lnTo>
                  <a:lnTo>
                    <a:pt x="494" y="68"/>
                  </a:lnTo>
                  <a:lnTo>
                    <a:pt x="495" y="68"/>
                  </a:lnTo>
                  <a:lnTo>
                    <a:pt x="495" y="67"/>
                  </a:lnTo>
                  <a:lnTo>
                    <a:pt x="494" y="67"/>
                  </a:lnTo>
                  <a:lnTo>
                    <a:pt x="494" y="67"/>
                  </a:lnTo>
                  <a:lnTo>
                    <a:pt x="494" y="66"/>
                  </a:lnTo>
                  <a:lnTo>
                    <a:pt x="494" y="65"/>
                  </a:lnTo>
                  <a:lnTo>
                    <a:pt x="494" y="63"/>
                  </a:lnTo>
                  <a:lnTo>
                    <a:pt x="494" y="62"/>
                  </a:lnTo>
                  <a:lnTo>
                    <a:pt x="494" y="61"/>
                  </a:lnTo>
                  <a:lnTo>
                    <a:pt x="494" y="61"/>
                  </a:lnTo>
                  <a:lnTo>
                    <a:pt x="495" y="61"/>
                  </a:lnTo>
                  <a:lnTo>
                    <a:pt x="495" y="59"/>
                  </a:lnTo>
                  <a:lnTo>
                    <a:pt x="495" y="58"/>
                  </a:lnTo>
                  <a:lnTo>
                    <a:pt x="495" y="57"/>
                  </a:lnTo>
                  <a:lnTo>
                    <a:pt x="494" y="57"/>
                  </a:lnTo>
                  <a:lnTo>
                    <a:pt x="494" y="57"/>
                  </a:lnTo>
                  <a:lnTo>
                    <a:pt x="494" y="55"/>
                  </a:lnTo>
                  <a:lnTo>
                    <a:pt x="494" y="54"/>
                  </a:lnTo>
                  <a:lnTo>
                    <a:pt x="494" y="54"/>
                  </a:lnTo>
                  <a:lnTo>
                    <a:pt x="495" y="54"/>
                  </a:lnTo>
                  <a:lnTo>
                    <a:pt x="496" y="54"/>
                  </a:lnTo>
                  <a:lnTo>
                    <a:pt x="498" y="54"/>
                  </a:lnTo>
                  <a:lnTo>
                    <a:pt x="498" y="53"/>
                  </a:lnTo>
                  <a:lnTo>
                    <a:pt x="496" y="53"/>
                  </a:lnTo>
                  <a:lnTo>
                    <a:pt x="496" y="52"/>
                  </a:lnTo>
                  <a:lnTo>
                    <a:pt x="496" y="50"/>
                  </a:lnTo>
                  <a:lnTo>
                    <a:pt x="496" y="49"/>
                  </a:lnTo>
                  <a:lnTo>
                    <a:pt x="496" y="48"/>
                  </a:lnTo>
                  <a:lnTo>
                    <a:pt x="498" y="48"/>
                  </a:lnTo>
                  <a:lnTo>
                    <a:pt x="498" y="46"/>
                  </a:lnTo>
                  <a:lnTo>
                    <a:pt x="496" y="46"/>
                  </a:lnTo>
                  <a:lnTo>
                    <a:pt x="496" y="45"/>
                  </a:lnTo>
                  <a:lnTo>
                    <a:pt x="496" y="44"/>
                  </a:lnTo>
                  <a:lnTo>
                    <a:pt x="496" y="43"/>
                  </a:lnTo>
                  <a:lnTo>
                    <a:pt x="496" y="43"/>
                  </a:lnTo>
                  <a:lnTo>
                    <a:pt x="498" y="43"/>
                  </a:lnTo>
                  <a:lnTo>
                    <a:pt x="498" y="41"/>
                  </a:lnTo>
                  <a:lnTo>
                    <a:pt x="496" y="41"/>
                  </a:lnTo>
                  <a:lnTo>
                    <a:pt x="496" y="40"/>
                  </a:lnTo>
                  <a:lnTo>
                    <a:pt x="496" y="39"/>
                  </a:lnTo>
                  <a:lnTo>
                    <a:pt x="495" y="39"/>
                  </a:lnTo>
                  <a:lnTo>
                    <a:pt x="495" y="37"/>
                  </a:lnTo>
                  <a:lnTo>
                    <a:pt x="495" y="36"/>
                  </a:lnTo>
                  <a:lnTo>
                    <a:pt x="496" y="36"/>
                  </a:lnTo>
                  <a:lnTo>
                    <a:pt x="496" y="35"/>
                  </a:lnTo>
                  <a:lnTo>
                    <a:pt x="496" y="34"/>
                  </a:lnTo>
                  <a:lnTo>
                    <a:pt x="498" y="34"/>
                  </a:lnTo>
                  <a:lnTo>
                    <a:pt x="498" y="32"/>
                  </a:lnTo>
                  <a:lnTo>
                    <a:pt x="498" y="31"/>
                  </a:lnTo>
                  <a:lnTo>
                    <a:pt x="499" y="31"/>
                  </a:lnTo>
                  <a:lnTo>
                    <a:pt x="499" y="30"/>
                  </a:lnTo>
                  <a:lnTo>
                    <a:pt x="498" y="30"/>
                  </a:lnTo>
                  <a:lnTo>
                    <a:pt x="498" y="31"/>
                  </a:lnTo>
                  <a:lnTo>
                    <a:pt x="496" y="31"/>
                  </a:lnTo>
                  <a:lnTo>
                    <a:pt x="496" y="30"/>
                  </a:lnTo>
                  <a:lnTo>
                    <a:pt x="496" y="28"/>
                  </a:lnTo>
                  <a:lnTo>
                    <a:pt x="498" y="28"/>
                  </a:lnTo>
                  <a:lnTo>
                    <a:pt x="498" y="27"/>
                  </a:lnTo>
                  <a:lnTo>
                    <a:pt x="496" y="27"/>
                  </a:lnTo>
                  <a:lnTo>
                    <a:pt x="496" y="26"/>
                  </a:lnTo>
                  <a:lnTo>
                    <a:pt x="496" y="25"/>
                  </a:lnTo>
                  <a:lnTo>
                    <a:pt x="498" y="25"/>
                  </a:lnTo>
                  <a:lnTo>
                    <a:pt x="498" y="23"/>
                  </a:lnTo>
                  <a:lnTo>
                    <a:pt x="498" y="22"/>
                  </a:lnTo>
                  <a:lnTo>
                    <a:pt x="499" y="22"/>
                  </a:lnTo>
                  <a:lnTo>
                    <a:pt x="499" y="21"/>
                  </a:lnTo>
                  <a:lnTo>
                    <a:pt x="500" y="21"/>
                  </a:lnTo>
                  <a:lnTo>
                    <a:pt x="502" y="21"/>
                  </a:lnTo>
                  <a:lnTo>
                    <a:pt x="502" y="22"/>
                  </a:lnTo>
                  <a:lnTo>
                    <a:pt x="503" y="22"/>
                  </a:lnTo>
                  <a:lnTo>
                    <a:pt x="503" y="21"/>
                  </a:lnTo>
                  <a:lnTo>
                    <a:pt x="504" y="21"/>
                  </a:lnTo>
                  <a:lnTo>
                    <a:pt x="504" y="22"/>
                  </a:lnTo>
                  <a:lnTo>
                    <a:pt x="505" y="22"/>
                  </a:lnTo>
                  <a:lnTo>
                    <a:pt x="505" y="23"/>
                  </a:lnTo>
                  <a:lnTo>
                    <a:pt x="505" y="25"/>
                  </a:lnTo>
                  <a:lnTo>
                    <a:pt x="507" y="25"/>
                  </a:lnTo>
                  <a:lnTo>
                    <a:pt x="507" y="26"/>
                  </a:lnTo>
                  <a:lnTo>
                    <a:pt x="508" y="26"/>
                  </a:lnTo>
                  <a:lnTo>
                    <a:pt x="508" y="27"/>
                  </a:lnTo>
                  <a:lnTo>
                    <a:pt x="509" y="27"/>
                  </a:lnTo>
                  <a:lnTo>
                    <a:pt x="511" y="27"/>
                  </a:lnTo>
                  <a:lnTo>
                    <a:pt x="512" y="27"/>
                  </a:lnTo>
                  <a:lnTo>
                    <a:pt x="513" y="27"/>
                  </a:lnTo>
                  <a:lnTo>
                    <a:pt x="513" y="26"/>
                  </a:lnTo>
                  <a:lnTo>
                    <a:pt x="512" y="26"/>
                  </a:lnTo>
                  <a:lnTo>
                    <a:pt x="511" y="26"/>
                  </a:lnTo>
                  <a:lnTo>
                    <a:pt x="509" y="26"/>
                  </a:lnTo>
                  <a:lnTo>
                    <a:pt x="509" y="25"/>
                  </a:lnTo>
                  <a:lnTo>
                    <a:pt x="511" y="25"/>
                  </a:lnTo>
                  <a:lnTo>
                    <a:pt x="511" y="23"/>
                  </a:lnTo>
                  <a:lnTo>
                    <a:pt x="509" y="23"/>
                  </a:lnTo>
                  <a:lnTo>
                    <a:pt x="509" y="22"/>
                  </a:lnTo>
                  <a:lnTo>
                    <a:pt x="508" y="22"/>
                  </a:lnTo>
                  <a:lnTo>
                    <a:pt x="507" y="22"/>
                  </a:lnTo>
                  <a:lnTo>
                    <a:pt x="507" y="21"/>
                  </a:lnTo>
                  <a:lnTo>
                    <a:pt x="507" y="19"/>
                  </a:lnTo>
                  <a:lnTo>
                    <a:pt x="505" y="19"/>
                  </a:lnTo>
                  <a:lnTo>
                    <a:pt x="505" y="18"/>
                  </a:lnTo>
                  <a:lnTo>
                    <a:pt x="507" y="18"/>
                  </a:lnTo>
                  <a:lnTo>
                    <a:pt x="507" y="17"/>
                  </a:lnTo>
                  <a:lnTo>
                    <a:pt x="508" y="17"/>
                  </a:lnTo>
                  <a:lnTo>
                    <a:pt x="508" y="16"/>
                  </a:lnTo>
                  <a:lnTo>
                    <a:pt x="507" y="16"/>
                  </a:lnTo>
                  <a:lnTo>
                    <a:pt x="507" y="17"/>
                  </a:lnTo>
                  <a:lnTo>
                    <a:pt x="505" y="17"/>
                  </a:lnTo>
                  <a:lnTo>
                    <a:pt x="505" y="16"/>
                  </a:lnTo>
                  <a:lnTo>
                    <a:pt x="504" y="16"/>
                  </a:lnTo>
                  <a:lnTo>
                    <a:pt x="504" y="14"/>
                  </a:lnTo>
                  <a:lnTo>
                    <a:pt x="503" y="14"/>
                  </a:lnTo>
                  <a:lnTo>
                    <a:pt x="503" y="13"/>
                  </a:lnTo>
                  <a:lnTo>
                    <a:pt x="503" y="12"/>
                  </a:lnTo>
                  <a:lnTo>
                    <a:pt x="503" y="12"/>
                  </a:lnTo>
                  <a:lnTo>
                    <a:pt x="503" y="10"/>
                  </a:lnTo>
                  <a:lnTo>
                    <a:pt x="504" y="10"/>
                  </a:lnTo>
                  <a:lnTo>
                    <a:pt x="504" y="9"/>
                  </a:lnTo>
                  <a:lnTo>
                    <a:pt x="505" y="9"/>
                  </a:lnTo>
                  <a:lnTo>
                    <a:pt x="505" y="8"/>
                  </a:lnTo>
                  <a:lnTo>
                    <a:pt x="507" y="8"/>
                  </a:lnTo>
                  <a:lnTo>
                    <a:pt x="508" y="8"/>
                  </a:lnTo>
                  <a:lnTo>
                    <a:pt x="508" y="7"/>
                  </a:lnTo>
                  <a:lnTo>
                    <a:pt x="509" y="7"/>
                  </a:lnTo>
                  <a:lnTo>
                    <a:pt x="511" y="7"/>
                  </a:lnTo>
                  <a:lnTo>
                    <a:pt x="511" y="5"/>
                  </a:lnTo>
                  <a:lnTo>
                    <a:pt x="512" y="5"/>
                  </a:lnTo>
                  <a:lnTo>
                    <a:pt x="512" y="4"/>
                  </a:lnTo>
                  <a:lnTo>
                    <a:pt x="513" y="4"/>
                  </a:lnTo>
                  <a:lnTo>
                    <a:pt x="514" y="4"/>
                  </a:lnTo>
                  <a:lnTo>
                    <a:pt x="516" y="4"/>
                  </a:lnTo>
                  <a:lnTo>
                    <a:pt x="517" y="4"/>
                  </a:lnTo>
                  <a:lnTo>
                    <a:pt x="517" y="3"/>
                  </a:lnTo>
                  <a:lnTo>
                    <a:pt x="518" y="3"/>
                  </a:lnTo>
                  <a:lnTo>
                    <a:pt x="520" y="3"/>
                  </a:lnTo>
                  <a:lnTo>
                    <a:pt x="521" y="3"/>
                  </a:lnTo>
                  <a:lnTo>
                    <a:pt x="522" y="3"/>
                  </a:lnTo>
                  <a:lnTo>
                    <a:pt x="523" y="3"/>
                  </a:lnTo>
                  <a:lnTo>
                    <a:pt x="523" y="3"/>
                  </a:lnTo>
                  <a:lnTo>
                    <a:pt x="525" y="3"/>
                  </a:lnTo>
                  <a:lnTo>
                    <a:pt x="525" y="4"/>
                  </a:lnTo>
                  <a:lnTo>
                    <a:pt x="525" y="5"/>
                  </a:lnTo>
                  <a:lnTo>
                    <a:pt x="526" y="5"/>
                  </a:lnTo>
                  <a:lnTo>
                    <a:pt x="526" y="4"/>
                  </a:lnTo>
                  <a:lnTo>
                    <a:pt x="526" y="3"/>
                  </a:lnTo>
                  <a:lnTo>
                    <a:pt x="526" y="1"/>
                  </a:lnTo>
                  <a:lnTo>
                    <a:pt x="527" y="1"/>
                  </a:lnTo>
                  <a:lnTo>
                    <a:pt x="529" y="1"/>
                  </a:lnTo>
                  <a:close/>
                  <a:moveTo>
                    <a:pt x="722" y="387"/>
                  </a:moveTo>
                  <a:lnTo>
                    <a:pt x="720" y="387"/>
                  </a:lnTo>
                  <a:lnTo>
                    <a:pt x="720" y="388"/>
                  </a:lnTo>
                  <a:lnTo>
                    <a:pt x="722" y="388"/>
                  </a:lnTo>
                  <a:lnTo>
                    <a:pt x="722" y="387"/>
                  </a:lnTo>
                  <a:close/>
                  <a:moveTo>
                    <a:pt x="697" y="384"/>
                  </a:moveTo>
                  <a:lnTo>
                    <a:pt x="696" y="384"/>
                  </a:lnTo>
                  <a:lnTo>
                    <a:pt x="695" y="384"/>
                  </a:lnTo>
                  <a:lnTo>
                    <a:pt x="693" y="384"/>
                  </a:lnTo>
                  <a:lnTo>
                    <a:pt x="693" y="385"/>
                  </a:lnTo>
                  <a:lnTo>
                    <a:pt x="695" y="385"/>
                  </a:lnTo>
                  <a:lnTo>
                    <a:pt x="696" y="385"/>
                  </a:lnTo>
                  <a:lnTo>
                    <a:pt x="696" y="387"/>
                  </a:lnTo>
                  <a:lnTo>
                    <a:pt x="697" y="387"/>
                  </a:lnTo>
                  <a:lnTo>
                    <a:pt x="697" y="385"/>
                  </a:lnTo>
                  <a:lnTo>
                    <a:pt x="698" y="385"/>
                  </a:lnTo>
                  <a:lnTo>
                    <a:pt x="697" y="384"/>
                  </a:lnTo>
                  <a:close/>
                  <a:moveTo>
                    <a:pt x="705" y="381"/>
                  </a:moveTo>
                  <a:lnTo>
                    <a:pt x="704" y="381"/>
                  </a:lnTo>
                  <a:lnTo>
                    <a:pt x="704" y="383"/>
                  </a:lnTo>
                  <a:lnTo>
                    <a:pt x="705" y="383"/>
                  </a:lnTo>
                  <a:lnTo>
                    <a:pt x="705" y="381"/>
                  </a:lnTo>
                  <a:close/>
                  <a:moveTo>
                    <a:pt x="495" y="63"/>
                  </a:moveTo>
                  <a:lnTo>
                    <a:pt x="494" y="63"/>
                  </a:lnTo>
                  <a:lnTo>
                    <a:pt x="494" y="65"/>
                  </a:lnTo>
                  <a:lnTo>
                    <a:pt x="494" y="66"/>
                  </a:lnTo>
                  <a:lnTo>
                    <a:pt x="495" y="66"/>
                  </a:lnTo>
                  <a:lnTo>
                    <a:pt x="495" y="65"/>
                  </a:lnTo>
                  <a:lnTo>
                    <a:pt x="495" y="63"/>
                  </a:lnTo>
                  <a:close/>
                  <a:moveTo>
                    <a:pt x="709" y="374"/>
                  </a:moveTo>
                  <a:lnTo>
                    <a:pt x="709" y="374"/>
                  </a:lnTo>
                  <a:lnTo>
                    <a:pt x="707" y="374"/>
                  </a:lnTo>
                  <a:lnTo>
                    <a:pt x="707" y="375"/>
                  </a:lnTo>
                  <a:lnTo>
                    <a:pt x="706" y="375"/>
                  </a:lnTo>
                  <a:lnTo>
                    <a:pt x="706" y="376"/>
                  </a:lnTo>
                  <a:lnTo>
                    <a:pt x="705" y="376"/>
                  </a:lnTo>
                  <a:lnTo>
                    <a:pt x="705" y="375"/>
                  </a:lnTo>
                  <a:lnTo>
                    <a:pt x="704" y="375"/>
                  </a:lnTo>
                  <a:lnTo>
                    <a:pt x="702" y="375"/>
                  </a:lnTo>
                  <a:lnTo>
                    <a:pt x="701" y="375"/>
                  </a:lnTo>
                  <a:lnTo>
                    <a:pt x="700" y="375"/>
                  </a:lnTo>
                  <a:lnTo>
                    <a:pt x="700" y="376"/>
                  </a:lnTo>
                  <a:lnTo>
                    <a:pt x="701" y="376"/>
                  </a:lnTo>
                  <a:lnTo>
                    <a:pt x="702" y="376"/>
                  </a:lnTo>
                  <a:lnTo>
                    <a:pt x="704" y="376"/>
                  </a:lnTo>
                  <a:lnTo>
                    <a:pt x="705" y="376"/>
                  </a:lnTo>
                  <a:lnTo>
                    <a:pt x="705" y="378"/>
                  </a:lnTo>
                  <a:lnTo>
                    <a:pt x="704" y="378"/>
                  </a:lnTo>
                  <a:lnTo>
                    <a:pt x="704" y="379"/>
                  </a:lnTo>
                  <a:lnTo>
                    <a:pt x="704" y="380"/>
                  </a:lnTo>
                  <a:lnTo>
                    <a:pt x="705" y="380"/>
                  </a:lnTo>
                  <a:lnTo>
                    <a:pt x="706" y="380"/>
                  </a:lnTo>
                  <a:lnTo>
                    <a:pt x="706" y="381"/>
                  </a:lnTo>
                  <a:lnTo>
                    <a:pt x="707" y="381"/>
                  </a:lnTo>
                  <a:lnTo>
                    <a:pt x="707" y="383"/>
                  </a:lnTo>
                  <a:lnTo>
                    <a:pt x="709" y="383"/>
                  </a:lnTo>
                  <a:lnTo>
                    <a:pt x="709" y="384"/>
                  </a:lnTo>
                  <a:lnTo>
                    <a:pt x="709" y="384"/>
                  </a:lnTo>
                  <a:lnTo>
                    <a:pt x="709" y="383"/>
                  </a:lnTo>
                  <a:lnTo>
                    <a:pt x="709" y="381"/>
                  </a:lnTo>
                  <a:lnTo>
                    <a:pt x="710" y="380"/>
                  </a:lnTo>
                  <a:lnTo>
                    <a:pt x="709" y="380"/>
                  </a:lnTo>
                  <a:lnTo>
                    <a:pt x="709" y="379"/>
                  </a:lnTo>
                  <a:lnTo>
                    <a:pt x="709" y="379"/>
                  </a:lnTo>
                  <a:lnTo>
                    <a:pt x="709" y="378"/>
                  </a:lnTo>
                  <a:lnTo>
                    <a:pt x="709" y="376"/>
                  </a:lnTo>
                  <a:lnTo>
                    <a:pt x="707" y="376"/>
                  </a:lnTo>
                  <a:lnTo>
                    <a:pt x="707" y="375"/>
                  </a:lnTo>
                  <a:lnTo>
                    <a:pt x="709" y="375"/>
                  </a:lnTo>
                  <a:lnTo>
                    <a:pt x="709" y="375"/>
                  </a:lnTo>
                  <a:lnTo>
                    <a:pt x="709" y="374"/>
                  </a:lnTo>
                  <a:close/>
                  <a:moveTo>
                    <a:pt x="656" y="366"/>
                  </a:moveTo>
                  <a:lnTo>
                    <a:pt x="655" y="366"/>
                  </a:lnTo>
                  <a:lnTo>
                    <a:pt x="655" y="367"/>
                  </a:lnTo>
                  <a:lnTo>
                    <a:pt x="656" y="367"/>
                  </a:lnTo>
                  <a:lnTo>
                    <a:pt x="656" y="366"/>
                  </a:lnTo>
                  <a:close/>
                  <a:moveTo>
                    <a:pt x="646" y="365"/>
                  </a:moveTo>
                  <a:lnTo>
                    <a:pt x="644" y="365"/>
                  </a:lnTo>
                  <a:lnTo>
                    <a:pt x="644" y="366"/>
                  </a:lnTo>
                  <a:lnTo>
                    <a:pt x="646" y="365"/>
                  </a:lnTo>
                  <a:close/>
                  <a:moveTo>
                    <a:pt x="467" y="354"/>
                  </a:moveTo>
                  <a:lnTo>
                    <a:pt x="466" y="354"/>
                  </a:lnTo>
                  <a:lnTo>
                    <a:pt x="466" y="356"/>
                  </a:lnTo>
                  <a:lnTo>
                    <a:pt x="467" y="356"/>
                  </a:lnTo>
                  <a:lnTo>
                    <a:pt x="467" y="354"/>
                  </a:lnTo>
                  <a:close/>
                  <a:moveTo>
                    <a:pt x="243" y="353"/>
                  </a:moveTo>
                  <a:lnTo>
                    <a:pt x="242" y="353"/>
                  </a:lnTo>
                  <a:lnTo>
                    <a:pt x="242" y="353"/>
                  </a:lnTo>
                  <a:lnTo>
                    <a:pt x="243" y="353"/>
                  </a:lnTo>
                  <a:lnTo>
                    <a:pt x="243" y="353"/>
                  </a:lnTo>
                  <a:close/>
                  <a:moveTo>
                    <a:pt x="462" y="350"/>
                  </a:moveTo>
                  <a:lnTo>
                    <a:pt x="460" y="350"/>
                  </a:lnTo>
                  <a:lnTo>
                    <a:pt x="460" y="352"/>
                  </a:lnTo>
                  <a:lnTo>
                    <a:pt x="460" y="353"/>
                  </a:lnTo>
                  <a:lnTo>
                    <a:pt x="459" y="353"/>
                  </a:lnTo>
                  <a:lnTo>
                    <a:pt x="459" y="353"/>
                  </a:lnTo>
                  <a:lnTo>
                    <a:pt x="460" y="353"/>
                  </a:lnTo>
                  <a:lnTo>
                    <a:pt x="460" y="353"/>
                  </a:lnTo>
                  <a:lnTo>
                    <a:pt x="462" y="353"/>
                  </a:lnTo>
                  <a:lnTo>
                    <a:pt x="462" y="352"/>
                  </a:lnTo>
                  <a:lnTo>
                    <a:pt x="462" y="350"/>
                  </a:lnTo>
                  <a:close/>
                  <a:moveTo>
                    <a:pt x="242" y="348"/>
                  </a:moveTo>
                  <a:lnTo>
                    <a:pt x="240" y="348"/>
                  </a:lnTo>
                  <a:lnTo>
                    <a:pt x="240" y="349"/>
                  </a:lnTo>
                  <a:lnTo>
                    <a:pt x="242" y="349"/>
                  </a:lnTo>
                  <a:lnTo>
                    <a:pt x="242" y="350"/>
                  </a:lnTo>
                  <a:lnTo>
                    <a:pt x="243" y="350"/>
                  </a:lnTo>
                  <a:lnTo>
                    <a:pt x="243" y="349"/>
                  </a:lnTo>
                  <a:lnTo>
                    <a:pt x="242" y="349"/>
                  </a:lnTo>
                  <a:lnTo>
                    <a:pt x="242" y="348"/>
                  </a:lnTo>
                  <a:close/>
                  <a:moveTo>
                    <a:pt x="466" y="341"/>
                  </a:moveTo>
                  <a:lnTo>
                    <a:pt x="464" y="341"/>
                  </a:lnTo>
                  <a:lnTo>
                    <a:pt x="464" y="343"/>
                  </a:lnTo>
                  <a:lnTo>
                    <a:pt x="466" y="343"/>
                  </a:lnTo>
                  <a:lnTo>
                    <a:pt x="466" y="341"/>
                  </a:lnTo>
                  <a:close/>
                  <a:moveTo>
                    <a:pt x="243" y="336"/>
                  </a:moveTo>
                  <a:lnTo>
                    <a:pt x="242" y="336"/>
                  </a:lnTo>
                  <a:lnTo>
                    <a:pt x="242" y="338"/>
                  </a:lnTo>
                  <a:lnTo>
                    <a:pt x="242" y="339"/>
                  </a:lnTo>
                  <a:lnTo>
                    <a:pt x="243" y="339"/>
                  </a:lnTo>
                  <a:lnTo>
                    <a:pt x="243" y="338"/>
                  </a:lnTo>
                  <a:lnTo>
                    <a:pt x="243" y="336"/>
                  </a:lnTo>
                  <a:close/>
                  <a:moveTo>
                    <a:pt x="240" y="334"/>
                  </a:moveTo>
                  <a:lnTo>
                    <a:pt x="239" y="334"/>
                  </a:lnTo>
                  <a:lnTo>
                    <a:pt x="239" y="335"/>
                  </a:lnTo>
                  <a:lnTo>
                    <a:pt x="239" y="336"/>
                  </a:lnTo>
                  <a:lnTo>
                    <a:pt x="240" y="336"/>
                  </a:lnTo>
                  <a:lnTo>
                    <a:pt x="240" y="335"/>
                  </a:lnTo>
                  <a:lnTo>
                    <a:pt x="240" y="334"/>
                  </a:lnTo>
                  <a:close/>
                  <a:moveTo>
                    <a:pt x="512" y="117"/>
                  </a:moveTo>
                  <a:lnTo>
                    <a:pt x="511" y="117"/>
                  </a:lnTo>
                  <a:lnTo>
                    <a:pt x="511" y="119"/>
                  </a:lnTo>
                  <a:lnTo>
                    <a:pt x="512" y="119"/>
                  </a:lnTo>
                  <a:lnTo>
                    <a:pt x="512" y="117"/>
                  </a:lnTo>
                  <a:close/>
                  <a:moveTo>
                    <a:pt x="498" y="128"/>
                  </a:moveTo>
                  <a:lnTo>
                    <a:pt x="496" y="128"/>
                  </a:lnTo>
                  <a:lnTo>
                    <a:pt x="496" y="129"/>
                  </a:lnTo>
                  <a:lnTo>
                    <a:pt x="495" y="129"/>
                  </a:lnTo>
                  <a:lnTo>
                    <a:pt x="495" y="130"/>
                  </a:lnTo>
                  <a:lnTo>
                    <a:pt x="496" y="130"/>
                  </a:lnTo>
                  <a:lnTo>
                    <a:pt x="498" y="130"/>
                  </a:lnTo>
                  <a:lnTo>
                    <a:pt x="498" y="129"/>
                  </a:lnTo>
                  <a:lnTo>
                    <a:pt x="498" y="128"/>
                  </a:lnTo>
                  <a:close/>
                  <a:moveTo>
                    <a:pt x="512" y="135"/>
                  </a:moveTo>
                  <a:lnTo>
                    <a:pt x="511" y="135"/>
                  </a:lnTo>
                  <a:lnTo>
                    <a:pt x="511" y="137"/>
                  </a:lnTo>
                  <a:lnTo>
                    <a:pt x="512" y="137"/>
                  </a:lnTo>
                  <a:lnTo>
                    <a:pt x="512" y="135"/>
                  </a:lnTo>
                  <a:close/>
                  <a:moveTo>
                    <a:pt x="508" y="137"/>
                  </a:moveTo>
                  <a:lnTo>
                    <a:pt x="507" y="137"/>
                  </a:lnTo>
                  <a:lnTo>
                    <a:pt x="507" y="137"/>
                  </a:lnTo>
                  <a:lnTo>
                    <a:pt x="508" y="137"/>
                  </a:lnTo>
                  <a:lnTo>
                    <a:pt x="508" y="137"/>
                  </a:lnTo>
                  <a:close/>
                  <a:moveTo>
                    <a:pt x="535" y="175"/>
                  </a:moveTo>
                  <a:lnTo>
                    <a:pt x="534" y="175"/>
                  </a:lnTo>
                  <a:lnTo>
                    <a:pt x="534" y="177"/>
                  </a:lnTo>
                  <a:lnTo>
                    <a:pt x="535" y="177"/>
                  </a:lnTo>
                  <a:lnTo>
                    <a:pt x="535" y="175"/>
                  </a:lnTo>
                  <a:close/>
                  <a:moveTo>
                    <a:pt x="486" y="192"/>
                  </a:moveTo>
                  <a:lnTo>
                    <a:pt x="485" y="192"/>
                  </a:lnTo>
                  <a:lnTo>
                    <a:pt x="485" y="193"/>
                  </a:lnTo>
                  <a:lnTo>
                    <a:pt x="486" y="193"/>
                  </a:lnTo>
                  <a:lnTo>
                    <a:pt x="486" y="192"/>
                  </a:lnTo>
                  <a:close/>
                  <a:moveTo>
                    <a:pt x="549" y="210"/>
                  </a:moveTo>
                  <a:lnTo>
                    <a:pt x="548" y="210"/>
                  </a:lnTo>
                  <a:lnTo>
                    <a:pt x="547" y="210"/>
                  </a:lnTo>
                  <a:lnTo>
                    <a:pt x="547" y="211"/>
                  </a:lnTo>
                  <a:lnTo>
                    <a:pt x="548" y="211"/>
                  </a:lnTo>
                  <a:lnTo>
                    <a:pt x="549" y="211"/>
                  </a:lnTo>
                  <a:lnTo>
                    <a:pt x="549" y="210"/>
                  </a:lnTo>
                  <a:close/>
                  <a:moveTo>
                    <a:pt x="457" y="318"/>
                  </a:moveTo>
                  <a:lnTo>
                    <a:pt x="455" y="318"/>
                  </a:lnTo>
                  <a:lnTo>
                    <a:pt x="457" y="320"/>
                  </a:lnTo>
                  <a:lnTo>
                    <a:pt x="457" y="318"/>
                  </a:lnTo>
                  <a:close/>
                  <a:moveTo>
                    <a:pt x="463" y="314"/>
                  </a:moveTo>
                  <a:lnTo>
                    <a:pt x="462" y="314"/>
                  </a:lnTo>
                  <a:lnTo>
                    <a:pt x="463" y="316"/>
                  </a:lnTo>
                  <a:lnTo>
                    <a:pt x="463" y="314"/>
                  </a:lnTo>
                  <a:close/>
                  <a:moveTo>
                    <a:pt x="428" y="312"/>
                  </a:moveTo>
                  <a:lnTo>
                    <a:pt x="427" y="312"/>
                  </a:lnTo>
                  <a:lnTo>
                    <a:pt x="427" y="313"/>
                  </a:lnTo>
                  <a:lnTo>
                    <a:pt x="427" y="314"/>
                  </a:lnTo>
                  <a:lnTo>
                    <a:pt x="427" y="316"/>
                  </a:lnTo>
                  <a:lnTo>
                    <a:pt x="427" y="317"/>
                  </a:lnTo>
                  <a:lnTo>
                    <a:pt x="427" y="318"/>
                  </a:lnTo>
                  <a:lnTo>
                    <a:pt x="428" y="318"/>
                  </a:lnTo>
                  <a:lnTo>
                    <a:pt x="428" y="317"/>
                  </a:lnTo>
                  <a:lnTo>
                    <a:pt x="429" y="317"/>
                  </a:lnTo>
                  <a:lnTo>
                    <a:pt x="429" y="316"/>
                  </a:lnTo>
                  <a:lnTo>
                    <a:pt x="428" y="316"/>
                  </a:lnTo>
                  <a:lnTo>
                    <a:pt x="428" y="314"/>
                  </a:lnTo>
                  <a:lnTo>
                    <a:pt x="429" y="314"/>
                  </a:lnTo>
                  <a:lnTo>
                    <a:pt x="429" y="313"/>
                  </a:lnTo>
                  <a:lnTo>
                    <a:pt x="428" y="313"/>
                  </a:lnTo>
                  <a:lnTo>
                    <a:pt x="428" y="312"/>
                  </a:lnTo>
                  <a:close/>
                  <a:moveTo>
                    <a:pt x="437" y="305"/>
                  </a:moveTo>
                  <a:lnTo>
                    <a:pt x="436" y="305"/>
                  </a:lnTo>
                  <a:lnTo>
                    <a:pt x="436" y="307"/>
                  </a:lnTo>
                  <a:lnTo>
                    <a:pt x="437" y="307"/>
                  </a:lnTo>
                  <a:lnTo>
                    <a:pt x="437" y="305"/>
                  </a:lnTo>
                  <a:close/>
                  <a:moveTo>
                    <a:pt x="514" y="533"/>
                  </a:moveTo>
                  <a:lnTo>
                    <a:pt x="513" y="533"/>
                  </a:lnTo>
                  <a:lnTo>
                    <a:pt x="513" y="535"/>
                  </a:lnTo>
                  <a:lnTo>
                    <a:pt x="513" y="536"/>
                  </a:lnTo>
                  <a:lnTo>
                    <a:pt x="514" y="536"/>
                  </a:lnTo>
                  <a:lnTo>
                    <a:pt x="514" y="537"/>
                  </a:lnTo>
                  <a:lnTo>
                    <a:pt x="516" y="537"/>
                  </a:lnTo>
                  <a:lnTo>
                    <a:pt x="516" y="539"/>
                  </a:lnTo>
                  <a:lnTo>
                    <a:pt x="517" y="539"/>
                  </a:lnTo>
                  <a:lnTo>
                    <a:pt x="517" y="540"/>
                  </a:lnTo>
                  <a:lnTo>
                    <a:pt x="517" y="540"/>
                  </a:lnTo>
                  <a:lnTo>
                    <a:pt x="516" y="540"/>
                  </a:lnTo>
                  <a:lnTo>
                    <a:pt x="514" y="540"/>
                  </a:lnTo>
                  <a:lnTo>
                    <a:pt x="513" y="540"/>
                  </a:lnTo>
                  <a:lnTo>
                    <a:pt x="512" y="540"/>
                  </a:lnTo>
                  <a:lnTo>
                    <a:pt x="512" y="541"/>
                  </a:lnTo>
                  <a:lnTo>
                    <a:pt x="513" y="541"/>
                  </a:lnTo>
                  <a:lnTo>
                    <a:pt x="513" y="542"/>
                  </a:lnTo>
                  <a:lnTo>
                    <a:pt x="513" y="544"/>
                  </a:lnTo>
                  <a:lnTo>
                    <a:pt x="514" y="544"/>
                  </a:lnTo>
                  <a:lnTo>
                    <a:pt x="514" y="545"/>
                  </a:lnTo>
                  <a:lnTo>
                    <a:pt x="513" y="545"/>
                  </a:lnTo>
                  <a:lnTo>
                    <a:pt x="513" y="546"/>
                  </a:lnTo>
                  <a:lnTo>
                    <a:pt x="514" y="546"/>
                  </a:lnTo>
                  <a:lnTo>
                    <a:pt x="514" y="545"/>
                  </a:lnTo>
                  <a:lnTo>
                    <a:pt x="516" y="545"/>
                  </a:lnTo>
                  <a:lnTo>
                    <a:pt x="516" y="546"/>
                  </a:lnTo>
                  <a:lnTo>
                    <a:pt x="517" y="546"/>
                  </a:lnTo>
                  <a:lnTo>
                    <a:pt x="517" y="548"/>
                  </a:lnTo>
                  <a:lnTo>
                    <a:pt x="518" y="548"/>
                  </a:lnTo>
                  <a:lnTo>
                    <a:pt x="518" y="546"/>
                  </a:lnTo>
                  <a:lnTo>
                    <a:pt x="520" y="546"/>
                  </a:lnTo>
                  <a:lnTo>
                    <a:pt x="520" y="545"/>
                  </a:lnTo>
                  <a:lnTo>
                    <a:pt x="518" y="545"/>
                  </a:lnTo>
                  <a:lnTo>
                    <a:pt x="518" y="544"/>
                  </a:lnTo>
                  <a:lnTo>
                    <a:pt x="518" y="542"/>
                  </a:lnTo>
                  <a:lnTo>
                    <a:pt x="517" y="541"/>
                  </a:lnTo>
                  <a:lnTo>
                    <a:pt x="518" y="541"/>
                  </a:lnTo>
                  <a:lnTo>
                    <a:pt x="518" y="540"/>
                  </a:lnTo>
                  <a:lnTo>
                    <a:pt x="520" y="540"/>
                  </a:lnTo>
                  <a:lnTo>
                    <a:pt x="520" y="540"/>
                  </a:lnTo>
                  <a:lnTo>
                    <a:pt x="518" y="540"/>
                  </a:lnTo>
                  <a:lnTo>
                    <a:pt x="518" y="539"/>
                  </a:lnTo>
                  <a:lnTo>
                    <a:pt x="517" y="539"/>
                  </a:lnTo>
                  <a:lnTo>
                    <a:pt x="517" y="537"/>
                  </a:lnTo>
                  <a:lnTo>
                    <a:pt x="517" y="536"/>
                  </a:lnTo>
                  <a:lnTo>
                    <a:pt x="516" y="536"/>
                  </a:lnTo>
                  <a:lnTo>
                    <a:pt x="516" y="535"/>
                  </a:lnTo>
                  <a:lnTo>
                    <a:pt x="514" y="535"/>
                  </a:lnTo>
                  <a:lnTo>
                    <a:pt x="514" y="533"/>
                  </a:lnTo>
                  <a:close/>
                  <a:moveTo>
                    <a:pt x="518" y="658"/>
                  </a:moveTo>
                  <a:lnTo>
                    <a:pt x="517" y="658"/>
                  </a:lnTo>
                  <a:lnTo>
                    <a:pt x="518" y="660"/>
                  </a:lnTo>
                  <a:lnTo>
                    <a:pt x="518" y="658"/>
                  </a:lnTo>
                  <a:close/>
                  <a:moveTo>
                    <a:pt x="509" y="647"/>
                  </a:moveTo>
                  <a:lnTo>
                    <a:pt x="508" y="647"/>
                  </a:lnTo>
                  <a:lnTo>
                    <a:pt x="508" y="648"/>
                  </a:lnTo>
                  <a:lnTo>
                    <a:pt x="509" y="648"/>
                  </a:lnTo>
                  <a:lnTo>
                    <a:pt x="509" y="647"/>
                  </a:lnTo>
                  <a:close/>
                  <a:moveTo>
                    <a:pt x="441" y="303"/>
                  </a:moveTo>
                  <a:lnTo>
                    <a:pt x="440" y="303"/>
                  </a:lnTo>
                  <a:lnTo>
                    <a:pt x="440" y="304"/>
                  </a:lnTo>
                  <a:lnTo>
                    <a:pt x="441" y="304"/>
                  </a:lnTo>
                  <a:lnTo>
                    <a:pt x="441" y="303"/>
                  </a:lnTo>
                  <a:close/>
                  <a:moveTo>
                    <a:pt x="523" y="633"/>
                  </a:moveTo>
                  <a:lnTo>
                    <a:pt x="522" y="633"/>
                  </a:lnTo>
                  <a:lnTo>
                    <a:pt x="522" y="634"/>
                  </a:lnTo>
                  <a:lnTo>
                    <a:pt x="521" y="634"/>
                  </a:lnTo>
                  <a:lnTo>
                    <a:pt x="521" y="635"/>
                  </a:lnTo>
                  <a:lnTo>
                    <a:pt x="522" y="635"/>
                  </a:lnTo>
                  <a:lnTo>
                    <a:pt x="522" y="634"/>
                  </a:lnTo>
                  <a:lnTo>
                    <a:pt x="523" y="634"/>
                  </a:lnTo>
                  <a:lnTo>
                    <a:pt x="523" y="633"/>
                  </a:lnTo>
                  <a:close/>
                  <a:moveTo>
                    <a:pt x="592" y="286"/>
                  </a:moveTo>
                  <a:lnTo>
                    <a:pt x="590" y="286"/>
                  </a:lnTo>
                  <a:lnTo>
                    <a:pt x="590" y="287"/>
                  </a:lnTo>
                  <a:lnTo>
                    <a:pt x="592" y="287"/>
                  </a:lnTo>
                  <a:lnTo>
                    <a:pt x="592" y="286"/>
                  </a:lnTo>
                  <a:close/>
                  <a:moveTo>
                    <a:pt x="518" y="624"/>
                  </a:moveTo>
                  <a:lnTo>
                    <a:pt x="517" y="624"/>
                  </a:lnTo>
                  <a:lnTo>
                    <a:pt x="517" y="625"/>
                  </a:lnTo>
                  <a:lnTo>
                    <a:pt x="518" y="625"/>
                  </a:lnTo>
                  <a:lnTo>
                    <a:pt x="518" y="624"/>
                  </a:lnTo>
                  <a:close/>
                  <a:moveTo>
                    <a:pt x="518" y="621"/>
                  </a:moveTo>
                  <a:lnTo>
                    <a:pt x="517" y="621"/>
                  </a:lnTo>
                  <a:lnTo>
                    <a:pt x="517" y="622"/>
                  </a:lnTo>
                  <a:lnTo>
                    <a:pt x="518" y="622"/>
                  </a:lnTo>
                  <a:lnTo>
                    <a:pt x="518" y="621"/>
                  </a:lnTo>
                  <a:close/>
                  <a:moveTo>
                    <a:pt x="574" y="251"/>
                  </a:moveTo>
                  <a:lnTo>
                    <a:pt x="572" y="251"/>
                  </a:lnTo>
                  <a:lnTo>
                    <a:pt x="572" y="253"/>
                  </a:lnTo>
                  <a:lnTo>
                    <a:pt x="574" y="253"/>
                  </a:lnTo>
                  <a:lnTo>
                    <a:pt x="574" y="251"/>
                  </a:lnTo>
                  <a:close/>
                  <a:moveTo>
                    <a:pt x="716" y="236"/>
                  </a:moveTo>
                  <a:lnTo>
                    <a:pt x="715" y="236"/>
                  </a:lnTo>
                  <a:lnTo>
                    <a:pt x="715" y="237"/>
                  </a:lnTo>
                  <a:lnTo>
                    <a:pt x="716" y="237"/>
                  </a:lnTo>
                  <a:lnTo>
                    <a:pt x="718" y="237"/>
                  </a:lnTo>
                  <a:lnTo>
                    <a:pt x="716" y="236"/>
                  </a:lnTo>
                  <a:close/>
                  <a:moveTo>
                    <a:pt x="535" y="609"/>
                  </a:moveTo>
                  <a:lnTo>
                    <a:pt x="534" y="609"/>
                  </a:lnTo>
                  <a:lnTo>
                    <a:pt x="534" y="611"/>
                  </a:lnTo>
                  <a:lnTo>
                    <a:pt x="535" y="611"/>
                  </a:lnTo>
                  <a:lnTo>
                    <a:pt x="535" y="609"/>
                  </a:lnTo>
                  <a:close/>
                  <a:moveTo>
                    <a:pt x="523" y="254"/>
                  </a:moveTo>
                  <a:lnTo>
                    <a:pt x="523" y="254"/>
                  </a:lnTo>
                  <a:lnTo>
                    <a:pt x="523" y="255"/>
                  </a:lnTo>
                  <a:lnTo>
                    <a:pt x="522" y="255"/>
                  </a:lnTo>
                  <a:lnTo>
                    <a:pt x="522" y="256"/>
                  </a:lnTo>
                  <a:lnTo>
                    <a:pt x="522" y="258"/>
                  </a:lnTo>
                  <a:lnTo>
                    <a:pt x="521" y="258"/>
                  </a:lnTo>
                  <a:lnTo>
                    <a:pt x="521" y="259"/>
                  </a:lnTo>
                  <a:lnTo>
                    <a:pt x="520" y="259"/>
                  </a:lnTo>
                  <a:lnTo>
                    <a:pt x="518" y="259"/>
                  </a:lnTo>
                  <a:lnTo>
                    <a:pt x="518" y="260"/>
                  </a:lnTo>
                  <a:lnTo>
                    <a:pt x="518" y="260"/>
                  </a:lnTo>
                  <a:lnTo>
                    <a:pt x="517" y="260"/>
                  </a:lnTo>
                  <a:lnTo>
                    <a:pt x="517" y="262"/>
                  </a:lnTo>
                  <a:lnTo>
                    <a:pt x="518" y="262"/>
                  </a:lnTo>
                  <a:lnTo>
                    <a:pt x="518" y="263"/>
                  </a:lnTo>
                  <a:lnTo>
                    <a:pt x="518" y="264"/>
                  </a:lnTo>
                  <a:lnTo>
                    <a:pt x="518" y="265"/>
                  </a:lnTo>
                  <a:lnTo>
                    <a:pt x="517" y="265"/>
                  </a:lnTo>
                  <a:lnTo>
                    <a:pt x="517" y="267"/>
                  </a:lnTo>
                  <a:lnTo>
                    <a:pt x="518" y="267"/>
                  </a:lnTo>
                  <a:lnTo>
                    <a:pt x="518" y="265"/>
                  </a:lnTo>
                  <a:lnTo>
                    <a:pt x="520" y="265"/>
                  </a:lnTo>
                  <a:lnTo>
                    <a:pt x="520" y="264"/>
                  </a:lnTo>
                  <a:lnTo>
                    <a:pt x="521" y="264"/>
                  </a:lnTo>
                  <a:lnTo>
                    <a:pt x="521" y="263"/>
                  </a:lnTo>
                  <a:lnTo>
                    <a:pt x="522" y="263"/>
                  </a:lnTo>
                  <a:lnTo>
                    <a:pt x="522" y="262"/>
                  </a:lnTo>
                  <a:lnTo>
                    <a:pt x="522" y="260"/>
                  </a:lnTo>
                  <a:lnTo>
                    <a:pt x="523" y="260"/>
                  </a:lnTo>
                  <a:lnTo>
                    <a:pt x="523" y="260"/>
                  </a:lnTo>
                  <a:lnTo>
                    <a:pt x="523" y="260"/>
                  </a:lnTo>
                  <a:lnTo>
                    <a:pt x="523" y="259"/>
                  </a:lnTo>
                  <a:lnTo>
                    <a:pt x="525" y="259"/>
                  </a:lnTo>
                  <a:lnTo>
                    <a:pt x="525" y="258"/>
                  </a:lnTo>
                  <a:lnTo>
                    <a:pt x="526" y="258"/>
                  </a:lnTo>
                  <a:lnTo>
                    <a:pt x="526" y="256"/>
                  </a:lnTo>
                  <a:lnTo>
                    <a:pt x="525" y="256"/>
                  </a:lnTo>
                  <a:lnTo>
                    <a:pt x="525" y="258"/>
                  </a:lnTo>
                  <a:lnTo>
                    <a:pt x="523" y="258"/>
                  </a:lnTo>
                  <a:lnTo>
                    <a:pt x="523" y="256"/>
                  </a:lnTo>
                  <a:lnTo>
                    <a:pt x="523" y="255"/>
                  </a:lnTo>
                  <a:lnTo>
                    <a:pt x="523" y="255"/>
                  </a:lnTo>
                  <a:lnTo>
                    <a:pt x="523" y="254"/>
                  </a:lnTo>
                  <a:close/>
                  <a:moveTo>
                    <a:pt x="577" y="258"/>
                  </a:moveTo>
                  <a:lnTo>
                    <a:pt x="576" y="258"/>
                  </a:lnTo>
                  <a:lnTo>
                    <a:pt x="576" y="259"/>
                  </a:lnTo>
                  <a:lnTo>
                    <a:pt x="577" y="259"/>
                  </a:lnTo>
                  <a:lnTo>
                    <a:pt x="577" y="258"/>
                  </a:lnTo>
                  <a:close/>
                  <a:moveTo>
                    <a:pt x="536" y="572"/>
                  </a:moveTo>
                  <a:lnTo>
                    <a:pt x="535" y="572"/>
                  </a:lnTo>
                  <a:lnTo>
                    <a:pt x="535" y="573"/>
                  </a:lnTo>
                  <a:lnTo>
                    <a:pt x="536" y="573"/>
                  </a:lnTo>
                  <a:lnTo>
                    <a:pt x="536" y="572"/>
                  </a:lnTo>
                  <a:close/>
                  <a:moveTo>
                    <a:pt x="272" y="285"/>
                  </a:moveTo>
                  <a:lnTo>
                    <a:pt x="271" y="285"/>
                  </a:lnTo>
                  <a:lnTo>
                    <a:pt x="271" y="286"/>
                  </a:lnTo>
                  <a:lnTo>
                    <a:pt x="272" y="286"/>
                  </a:lnTo>
                  <a:lnTo>
                    <a:pt x="272" y="287"/>
                  </a:lnTo>
                  <a:lnTo>
                    <a:pt x="274" y="287"/>
                  </a:lnTo>
                  <a:lnTo>
                    <a:pt x="274" y="286"/>
                  </a:lnTo>
                  <a:lnTo>
                    <a:pt x="272" y="286"/>
                  </a:lnTo>
                  <a:lnTo>
                    <a:pt x="272" y="285"/>
                  </a:lnTo>
                  <a:close/>
                  <a:moveTo>
                    <a:pt x="514" y="267"/>
                  </a:moveTo>
                  <a:lnTo>
                    <a:pt x="513" y="267"/>
                  </a:lnTo>
                  <a:lnTo>
                    <a:pt x="513" y="268"/>
                  </a:lnTo>
                  <a:lnTo>
                    <a:pt x="514" y="268"/>
                  </a:lnTo>
                  <a:lnTo>
                    <a:pt x="514" y="267"/>
                  </a:lnTo>
                  <a:close/>
                  <a:moveTo>
                    <a:pt x="725" y="282"/>
                  </a:moveTo>
                  <a:lnTo>
                    <a:pt x="724" y="282"/>
                  </a:lnTo>
                  <a:lnTo>
                    <a:pt x="724" y="283"/>
                  </a:lnTo>
                  <a:lnTo>
                    <a:pt x="725" y="283"/>
                  </a:lnTo>
                  <a:lnTo>
                    <a:pt x="725" y="282"/>
                  </a:lnTo>
                  <a:close/>
                  <a:moveTo>
                    <a:pt x="518" y="272"/>
                  </a:moveTo>
                  <a:lnTo>
                    <a:pt x="517" y="272"/>
                  </a:lnTo>
                  <a:lnTo>
                    <a:pt x="517" y="273"/>
                  </a:lnTo>
                  <a:lnTo>
                    <a:pt x="518" y="273"/>
                  </a:lnTo>
                  <a:lnTo>
                    <a:pt x="518" y="272"/>
                  </a:lnTo>
                  <a:close/>
                  <a:moveTo>
                    <a:pt x="534" y="563"/>
                  </a:moveTo>
                  <a:lnTo>
                    <a:pt x="532" y="563"/>
                  </a:lnTo>
                  <a:lnTo>
                    <a:pt x="532" y="564"/>
                  </a:lnTo>
                  <a:lnTo>
                    <a:pt x="534" y="564"/>
                  </a:lnTo>
                  <a:lnTo>
                    <a:pt x="534" y="566"/>
                  </a:lnTo>
                  <a:lnTo>
                    <a:pt x="535" y="566"/>
                  </a:lnTo>
                  <a:lnTo>
                    <a:pt x="534" y="564"/>
                  </a:lnTo>
                  <a:lnTo>
                    <a:pt x="534" y="563"/>
                  </a:lnTo>
                  <a:close/>
                  <a:moveTo>
                    <a:pt x="732" y="276"/>
                  </a:moveTo>
                  <a:lnTo>
                    <a:pt x="731" y="276"/>
                  </a:lnTo>
                  <a:lnTo>
                    <a:pt x="731" y="277"/>
                  </a:lnTo>
                  <a:lnTo>
                    <a:pt x="732" y="277"/>
                  </a:lnTo>
                  <a:lnTo>
                    <a:pt x="733" y="277"/>
                  </a:lnTo>
                  <a:lnTo>
                    <a:pt x="732" y="276"/>
                  </a:lnTo>
                  <a:close/>
                  <a:moveTo>
                    <a:pt x="236" y="274"/>
                  </a:moveTo>
                  <a:lnTo>
                    <a:pt x="235" y="274"/>
                  </a:lnTo>
                  <a:lnTo>
                    <a:pt x="235" y="276"/>
                  </a:lnTo>
                  <a:lnTo>
                    <a:pt x="235" y="277"/>
                  </a:lnTo>
                  <a:lnTo>
                    <a:pt x="235" y="278"/>
                  </a:lnTo>
                  <a:lnTo>
                    <a:pt x="235" y="280"/>
                  </a:lnTo>
                  <a:lnTo>
                    <a:pt x="236" y="278"/>
                  </a:lnTo>
                  <a:lnTo>
                    <a:pt x="236" y="277"/>
                  </a:lnTo>
                  <a:lnTo>
                    <a:pt x="236" y="276"/>
                  </a:lnTo>
                  <a:lnTo>
                    <a:pt x="236" y="274"/>
                  </a:lnTo>
                  <a:close/>
                  <a:moveTo>
                    <a:pt x="538" y="240"/>
                  </a:moveTo>
                  <a:lnTo>
                    <a:pt x="536" y="240"/>
                  </a:lnTo>
                  <a:lnTo>
                    <a:pt x="536" y="241"/>
                  </a:lnTo>
                  <a:lnTo>
                    <a:pt x="538" y="240"/>
                  </a:lnTo>
                  <a:close/>
                  <a:moveTo>
                    <a:pt x="548" y="559"/>
                  </a:moveTo>
                  <a:lnTo>
                    <a:pt x="547" y="559"/>
                  </a:lnTo>
                  <a:lnTo>
                    <a:pt x="545" y="559"/>
                  </a:lnTo>
                  <a:lnTo>
                    <a:pt x="544" y="559"/>
                  </a:lnTo>
                  <a:lnTo>
                    <a:pt x="543" y="559"/>
                  </a:lnTo>
                  <a:lnTo>
                    <a:pt x="543" y="560"/>
                  </a:lnTo>
                  <a:lnTo>
                    <a:pt x="544" y="560"/>
                  </a:lnTo>
                  <a:lnTo>
                    <a:pt x="544" y="562"/>
                  </a:lnTo>
                  <a:lnTo>
                    <a:pt x="543" y="562"/>
                  </a:lnTo>
                  <a:lnTo>
                    <a:pt x="541" y="562"/>
                  </a:lnTo>
                  <a:lnTo>
                    <a:pt x="541" y="563"/>
                  </a:lnTo>
                  <a:lnTo>
                    <a:pt x="540" y="563"/>
                  </a:lnTo>
                  <a:lnTo>
                    <a:pt x="539" y="563"/>
                  </a:lnTo>
                  <a:lnTo>
                    <a:pt x="539" y="564"/>
                  </a:lnTo>
                  <a:lnTo>
                    <a:pt x="540" y="564"/>
                  </a:lnTo>
                  <a:lnTo>
                    <a:pt x="541" y="564"/>
                  </a:lnTo>
                  <a:lnTo>
                    <a:pt x="543" y="564"/>
                  </a:lnTo>
                  <a:lnTo>
                    <a:pt x="544" y="564"/>
                  </a:lnTo>
                  <a:lnTo>
                    <a:pt x="544" y="563"/>
                  </a:lnTo>
                  <a:lnTo>
                    <a:pt x="545" y="563"/>
                  </a:lnTo>
                  <a:lnTo>
                    <a:pt x="545" y="564"/>
                  </a:lnTo>
                  <a:lnTo>
                    <a:pt x="547" y="564"/>
                  </a:lnTo>
                  <a:lnTo>
                    <a:pt x="547" y="563"/>
                  </a:lnTo>
                  <a:lnTo>
                    <a:pt x="545" y="563"/>
                  </a:lnTo>
                  <a:lnTo>
                    <a:pt x="545" y="562"/>
                  </a:lnTo>
                  <a:lnTo>
                    <a:pt x="547" y="562"/>
                  </a:lnTo>
                  <a:lnTo>
                    <a:pt x="547" y="560"/>
                  </a:lnTo>
                  <a:lnTo>
                    <a:pt x="548" y="560"/>
                  </a:lnTo>
                  <a:lnTo>
                    <a:pt x="548" y="559"/>
                  </a:lnTo>
                  <a:close/>
                  <a:moveTo>
                    <a:pt x="585" y="555"/>
                  </a:moveTo>
                  <a:lnTo>
                    <a:pt x="584" y="555"/>
                  </a:lnTo>
                  <a:lnTo>
                    <a:pt x="584" y="557"/>
                  </a:lnTo>
                  <a:lnTo>
                    <a:pt x="585" y="557"/>
                  </a:lnTo>
                  <a:lnTo>
                    <a:pt x="585" y="555"/>
                  </a:lnTo>
                  <a:close/>
                  <a:moveTo>
                    <a:pt x="521" y="548"/>
                  </a:moveTo>
                  <a:lnTo>
                    <a:pt x="520" y="548"/>
                  </a:lnTo>
                  <a:lnTo>
                    <a:pt x="520" y="549"/>
                  </a:lnTo>
                  <a:lnTo>
                    <a:pt x="521" y="549"/>
                  </a:lnTo>
                  <a:lnTo>
                    <a:pt x="521" y="548"/>
                  </a:lnTo>
                  <a:close/>
                  <a:moveTo>
                    <a:pt x="562" y="544"/>
                  </a:moveTo>
                  <a:lnTo>
                    <a:pt x="561" y="544"/>
                  </a:lnTo>
                  <a:lnTo>
                    <a:pt x="561" y="545"/>
                  </a:lnTo>
                  <a:lnTo>
                    <a:pt x="561" y="546"/>
                  </a:lnTo>
                  <a:lnTo>
                    <a:pt x="562" y="546"/>
                  </a:lnTo>
                  <a:lnTo>
                    <a:pt x="562" y="545"/>
                  </a:lnTo>
                  <a:lnTo>
                    <a:pt x="562" y="544"/>
                  </a:lnTo>
                  <a:close/>
                  <a:moveTo>
                    <a:pt x="595" y="294"/>
                  </a:moveTo>
                  <a:lnTo>
                    <a:pt x="594" y="294"/>
                  </a:lnTo>
                  <a:lnTo>
                    <a:pt x="594" y="295"/>
                  </a:lnTo>
                  <a:lnTo>
                    <a:pt x="595" y="295"/>
                  </a:lnTo>
                  <a:lnTo>
                    <a:pt x="595" y="294"/>
                  </a:lnTo>
                  <a:close/>
                  <a:moveTo>
                    <a:pt x="199" y="278"/>
                  </a:moveTo>
                  <a:lnTo>
                    <a:pt x="199" y="280"/>
                  </a:lnTo>
                  <a:lnTo>
                    <a:pt x="200" y="280"/>
                  </a:lnTo>
                  <a:lnTo>
                    <a:pt x="199" y="278"/>
                  </a:lnTo>
                  <a:close/>
                  <a:moveTo>
                    <a:pt x="198" y="281"/>
                  </a:moveTo>
                  <a:lnTo>
                    <a:pt x="197" y="281"/>
                  </a:lnTo>
                  <a:lnTo>
                    <a:pt x="197" y="282"/>
                  </a:lnTo>
                  <a:lnTo>
                    <a:pt x="198" y="282"/>
                  </a:lnTo>
                  <a:lnTo>
                    <a:pt x="198" y="281"/>
                  </a:lnTo>
                  <a:close/>
                  <a:moveTo>
                    <a:pt x="523" y="540"/>
                  </a:moveTo>
                  <a:lnTo>
                    <a:pt x="523" y="540"/>
                  </a:lnTo>
                  <a:lnTo>
                    <a:pt x="522" y="540"/>
                  </a:lnTo>
                  <a:lnTo>
                    <a:pt x="521" y="540"/>
                  </a:lnTo>
                  <a:lnTo>
                    <a:pt x="521" y="541"/>
                  </a:lnTo>
                  <a:lnTo>
                    <a:pt x="522" y="541"/>
                  </a:lnTo>
                  <a:lnTo>
                    <a:pt x="522" y="542"/>
                  </a:lnTo>
                  <a:lnTo>
                    <a:pt x="523" y="542"/>
                  </a:lnTo>
                  <a:lnTo>
                    <a:pt x="523" y="544"/>
                  </a:lnTo>
                  <a:lnTo>
                    <a:pt x="523" y="544"/>
                  </a:lnTo>
                  <a:lnTo>
                    <a:pt x="525" y="544"/>
                  </a:lnTo>
                  <a:lnTo>
                    <a:pt x="525" y="545"/>
                  </a:lnTo>
                  <a:lnTo>
                    <a:pt x="525" y="546"/>
                  </a:lnTo>
                  <a:lnTo>
                    <a:pt x="526" y="546"/>
                  </a:lnTo>
                  <a:lnTo>
                    <a:pt x="527" y="546"/>
                  </a:lnTo>
                  <a:lnTo>
                    <a:pt x="527" y="545"/>
                  </a:lnTo>
                  <a:lnTo>
                    <a:pt x="526" y="545"/>
                  </a:lnTo>
                  <a:lnTo>
                    <a:pt x="526" y="544"/>
                  </a:lnTo>
                  <a:lnTo>
                    <a:pt x="527" y="544"/>
                  </a:lnTo>
                  <a:lnTo>
                    <a:pt x="529" y="544"/>
                  </a:lnTo>
                  <a:lnTo>
                    <a:pt x="529" y="545"/>
                  </a:lnTo>
                  <a:lnTo>
                    <a:pt x="530" y="545"/>
                  </a:lnTo>
                  <a:lnTo>
                    <a:pt x="530" y="546"/>
                  </a:lnTo>
                  <a:lnTo>
                    <a:pt x="529" y="546"/>
                  </a:lnTo>
                  <a:lnTo>
                    <a:pt x="529" y="548"/>
                  </a:lnTo>
                  <a:lnTo>
                    <a:pt x="530" y="548"/>
                  </a:lnTo>
                  <a:lnTo>
                    <a:pt x="531" y="548"/>
                  </a:lnTo>
                  <a:lnTo>
                    <a:pt x="532" y="548"/>
                  </a:lnTo>
                  <a:lnTo>
                    <a:pt x="532" y="549"/>
                  </a:lnTo>
                  <a:lnTo>
                    <a:pt x="534" y="549"/>
                  </a:lnTo>
                  <a:lnTo>
                    <a:pt x="535" y="549"/>
                  </a:lnTo>
                  <a:lnTo>
                    <a:pt x="535" y="550"/>
                  </a:lnTo>
                  <a:lnTo>
                    <a:pt x="536" y="550"/>
                  </a:lnTo>
                  <a:lnTo>
                    <a:pt x="536" y="551"/>
                  </a:lnTo>
                  <a:lnTo>
                    <a:pt x="538" y="551"/>
                  </a:lnTo>
                  <a:lnTo>
                    <a:pt x="538" y="550"/>
                  </a:lnTo>
                  <a:lnTo>
                    <a:pt x="538" y="549"/>
                  </a:lnTo>
                  <a:lnTo>
                    <a:pt x="536" y="549"/>
                  </a:lnTo>
                  <a:lnTo>
                    <a:pt x="536" y="548"/>
                  </a:lnTo>
                  <a:lnTo>
                    <a:pt x="535" y="548"/>
                  </a:lnTo>
                  <a:lnTo>
                    <a:pt x="534" y="548"/>
                  </a:lnTo>
                  <a:lnTo>
                    <a:pt x="534" y="546"/>
                  </a:lnTo>
                  <a:lnTo>
                    <a:pt x="534" y="545"/>
                  </a:lnTo>
                  <a:lnTo>
                    <a:pt x="532" y="545"/>
                  </a:lnTo>
                  <a:lnTo>
                    <a:pt x="531" y="545"/>
                  </a:lnTo>
                  <a:lnTo>
                    <a:pt x="531" y="544"/>
                  </a:lnTo>
                  <a:lnTo>
                    <a:pt x="530" y="544"/>
                  </a:lnTo>
                  <a:lnTo>
                    <a:pt x="529" y="544"/>
                  </a:lnTo>
                  <a:lnTo>
                    <a:pt x="529" y="542"/>
                  </a:lnTo>
                  <a:lnTo>
                    <a:pt x="527" y="542"/>
                  </a:lnTo>
                  <a:lnTo>
                    <a:pt x="526" y="542"/>
                  </a:lnTo>
                  <a:lnTo>
                    <a:pt x="525" y="542"/>
                  </a:lnTo>
                  <a:lnTo>
                    <a:pt x="525" y="541"/>
                  </a:lnTo>
                  <a:lnTo>
                    <a:pt x="523" y="541"/>
                  </a:lnTo>
                  <a:lnTo>
                    <a:pt x="523" y="540"/>
                  </a:lnTo>
                  <a:close/>
                  <a:moveTo>
                    <a:pt x="598" y="540"/>
                  </a:moveTo>
                  <a:lnTo>
                    <a:pt x="597" y="540"/>
                  </a:lnTo>
                  <a:lnTo>
                    <a:pt x="597" y="540"/>
                  </a:lnTo>
                  <a:lnTo>
                    <a:pt x="598" y="540"/>
                  </a:lnTo>
                  <a:lnTo>
                    <a:pt x="598" y="540"/>
                  </a:lnTo>
                  <a:close/>
                  <a:moveTo>
                    <a:pt x="590" y="539"/>
                  </a:moveTo>
                  <a:lnTo>
                    <a:pt x="590" y="540"/>
                  </a:lnTo>
                  <a:lnTo>
                    <a:pt x="592" y="540"/>
                  </a:lnTo>
                  <a:lnTo>
                    <a:pt x="590" y="539"/>
                  </a:lnTo>
                  <a:close/>
                  <a:moveTo>
                    <a:pt x="608" y="535"/>
                  </a:moveTo>
                  <a:lnTo>
                    <a:pt x="608" y="536"/>
                  </a:lnTo>
                  <a:lnTo>
                    <a:pt x="610" y="536"/>
                  </a:lnTo>
                  <a:lnTo>
                    <a:pt x="608" y="535"/>
                  </a:lnTo>
                  <a:close/>
                  <a:moveTo>
                    <a:pt x="512" y="528"/>
                  </a:moveTo>
                  <a:lnTo>
                    <a:pt x="511" y="528"/>
                  </a:lnTo>
                  <a:lnTo>
                    <a:pt x="511" y="529"/>
                  </a:lnTo>
                  <a:lnTo>
                    <a:pt x="512" y="529"/>
                  </a:lnTo>
                  <a:lnTo>
                    <a:pt x="512" y="528"/>
                  </a:lnTo>
                  <a:close/>
                  <a:moveTo>
                    <a:pt x="503" y="107"/>
                  </a:moveTo>
                  <a:lnTo>
                    <a:pt x="502" y="107"/>
                  </a:lnTo>
                  <a:lnTo>
                    <a:pt x="502" y="108"/>
                  </a:lnTo>
                  <a:lnTo>
                    <a:pt x="503" y="108"/>
                  </a:lnTo>
                  <a:lnTo>
                    <a:pt x="503" y="107"/>
                  </a:lnTo>
                  <a:close/>
                  <a:moveTo>
                    <a:pt x="502" y="115"/>
                  </a:moveTo>
                  <a:lnTo>
                    <a:pt x="500" y="115"/>
                  </a:lnTo>
                  <a:lnTo>
                    <a:pt x="500" y="116"/>
                  </a:lnTo>
                  <a:lnTo>
                    <a:pt x="500" y="117"/>
                  </a:lnTo>
                  <a:lnTo>
                    <a:pt x="502" y="117"/>
                  </a:lnTo>
                  <a:lnTo>
                    <a:pt x="503" y="117"/>
                  </a:lnTo>
                  <a:lnTo>
                    <a:pt x="503" y="116"/>
                  </a:lnTo>
                  <a:lnTo>
                    <a:pt x="502" y="116"/>
                  </a:lnTo>
                  <a:lnTo>
                    <a:pt x="502" y="115"/>
                  </a:lnTo>
                  <a:close/>
                  <a:moveTo>
                    <a:pt x="509" y="134"/>
                  </a:moveTo>
                  <a:lnTo>
                    <a:pt x="508" y="134"/>
                  </a:lnTo>
                  <a:lnTo>
                    <a:pt x="508" y="135"/>
                  </a:lnTo>
                  <a:lnTo>
                    <a:pt x="509" y="135"/>
                  </a:lnTo>
                  <a:lnTo>
                    <a:pt x="509" y="134"/>
                  </a:lnTo>
                  <a:close/>
                  <a:moveTo>
                    <a:pt x="714" y="235"/>
                  </a:moveTo>
                  <a:lnTo>
                    <a:pt x="713" y="235"/>
                  </a:lnTo>
                  <a:lnTo>
                    <a:pt x="713" y="236"/>
                  </a:lnTo>
                  <a:lnTo>
                    <a:pt x="713" y="237"/>
                  </a:lnTo>
                  <a:lnTo>
                    <a:pt x="714" y="237"/>
                  </a:lnTo>
                  <a:lnTo>
                    <a:pt x="714" y="236"/>
                  </a:lnTo>
                  <a:lnTo>
                    <a:pt x="714" y="235"/>
                  </a:lnTo>
                  <a:close/>
                  <a:moveTo>
                    <a:pt x="535" y="238"/>
                  </a:moveTo>
                  <a:lnTo>
                    <a:pt x="534" y="238"/>
                  </a:lnTo>
                  <a:lnTo>
                    <a:pt x="534" y="240"/>
                  </a:lnTo>
                  <a:lnTo>
                    <a:pt x="535" y="240"/>
                  </a:lnTo>
                  <a:lnTo>
                    <a:pt x="535" y="238"/>
                  </a:lnTo>
                  <a:close/>
                  <a:moveTo>
                    <a:pt x="562" y="247"/>
                  </a:moveTo>
                  <a:lnTo>
                    <a:pt x="561" y="247"/>
                  </a:lnTo>
                  <a:lnTo>
                    <a:pt x="559" y="247"/>
                  </a:lnTo>
                  <a:lnTo>
                    <a:pt x="559" y="249"/>
                  </a:lnTo>
                  <a:lnTo>
                    <a:pt x="561" y="249"/>
                  </a:lnTo>
                  <a:lnTo>
                    <a:pt x="562" y="249"/>
                  </a:lnTo>
                  <a:lnTo>
                    <a:pt x="562" y="247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94" name="Freeform 35630">
              <a:extLst>
                <a:ext uri="{FF2B5EF4-FFF2-40B4-BE49-F238E27FC236}">
                  <a16:creationId xmlns:a16="http://schemas.microsoft.com/office/drawing/2014/main" id="{F4B09F41-1A3E-07B1-05B5-5554E7842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5801" y="2249488"/>
              <a:ext cx="42863" cy="23813"/>
            </a:xfrm>
            <a:custGeom>
              <a:avLst/>
              <a:gdLst>
                <a:gd name="T0" fmla="*/ 25 w 27"/>
                <a:gd name="T1" fmla="*/ 0 h 15"/>
                <a:gd name="T2" fmla="*/ 26 w 27"/>
                <a:gd name="T3" fmla="*/ 1 h 15"/>
                <a:gd name="T4" fmla="*/ 27 w 27"/>
                <a:gd name="T5" fmla="*/ 2 h 15"/>
                <a:gd name="T6" fmla="*/ 27 w 27"/>
                <a:gd name="T7" fmla="*/ 5 h 15"/>
                <a:gd name="T8" fmla="*/ 26 w 27"/>
                <a:gd name="T9" fmla="*/ 6 h 15"/>
                <a:gd name="T10" fmla="*/ 25 w 27"/>
                <a:gd name="T11" fmla="*/ 8 h 15"/>
                <a:gd name="T12" fmla="*/ 24 w 27"/>
                <a:gd name="T13" fmla="*/ 9 h 15"/>
                <a:gd name="T14" fmla="*/ 22 w 27"/>
                <a:gd name="T15" fmla="*/ 10 h 15"/>
                <a:gd name="T16" fmla="*/ 21 w 27"/>
                <a:gd name="T17" fmla="*/ 11 h 15"/>
                <a:gd name="T18" fmla="*/ 21 w 27"/>
                <a:gd name="T19" fmla="*/ 13 h 15"/>
                <a:gd name="T20" fmla="*/ 20 w 27"/>
                <a:gd name="T21" fmla="*/ 13 h 15"/>
                <a:gd name="T22" fmla="*/ 17 w 27"/>
                <a:gd name="T23" fmla="*/ 13 h 15"/>
                <a:gd name="T24" fmla="*/ 15 w 27"/>
                <a:gd name="T25" fmla="*/ 14 h 15"/>
                <a:gd name="T26" fmla="*/ 12 w 27"/>
                <a:gd name="T27" fmla="*/ 14 h 15"/>
                <a:gd name="T28" fmla="*/ 12 w 27"/>
                <a:gd name="T29" fmla="*/ 13 h 15"/>
                <a:gd name="T30" fmla="*/ 11 w 27"/>
                <a:gd name="T31" fmla="*/ 13 h 15"/>
                <a:gd name="T32" fmla="*/ 11 w 27"/>
                <a:gd name="T33" fmla="*/ 15 h 15"/>
                <a:gd name="T34" fmla="*/ 9 w 27"/>
                <a:gd name="T35" fmla="*/ 14 h 15"/>
                <a:gd name="T36" fmla="*/ 7 w 27"/>
                <a:gd name="T37" fmla="*/ 14 h 15"/>
                <a:gd name="T38" fmla="*/ 4 w 27"/>
                <a:gd name="T39" fmla="*/ 14 h 15"/>
                <a:gd name="T40" fmla="*/ 3 w 27"/>
                <a:gd name="T41" fmla="*/ 13 h 15"/>
                <a:gd name="T42" fmla="*/ 2 w 27"/>
                <a:gd name="T43" fmla="*/ 13 h 15"/>
                <a:gd name="T44" fmla="*/ 0 w 27"/>
                <a:gd name="T45" fmla="*/ 11 h 15"/>
                <a:gd name="T46" fmla="*/ 0 w 27"/>
                <a:gd name="T47" fmla="*/ 9 h 15"/>
                <a:gd name="T48" fmla="*/ 3 w 27"/>
                <a:gd name="T49" fmla="*/ 9 h 15"/>
                <a:gd name="T50" fmla="*/ 4 w 27"/>
                <a:gd name="T51" fmla="*/ 8 h 15"/>
                <a:gd name="T52" fmla="*/ 7 w 27"/>
                <a:gd name="T53" fmla="*/ 8 h 15"/>
                <a:gd name="T54" fmla="*/ 8 w 27"/>
                <a:gd name="T55" fmla="*/ 6 h 15"/>
                <a:gd name="T56" fmla="*/ 9 w 27"/>
                <a:gd name="T57" fmla="*/ 5 h 15"/>
                <a:gd name="T58" fmla="*/ 11 w 27"/>
                <a:gd name="T59" fmla="*/ 4 h 15"/>
                <a:gd name="T60" fmla="*/ 13 w 27"/>
                <a:gd name="T61" fmla="*/ 4 h 15"/>
                <a:gd name="T62" fmla="*/ 16 w 27"/>
                <a:gd name="T63" fmla="*/ 4 h 15"/>
                <a:gd name="T64" fmla="*/ 17 w 27"/>
                <a:gd name="T65" fmla="*/ 2 h 15"/>
                <a:gd name="T66" fmla="*/ 20 w 27"/>
                <a:gd name="T67" fmla="*/ 2 h 15"/>
                <a:gd name="T68" fmla="*/ 21 w 27"/>
                <a:gd name="T69" fmla="*/ 1 h 15"/>
                <a:gd name="T70" fmla="*/ 22 w 27"/>
                <a:gd name="T71" fmla="*/ 1 h 15"/>
                <a:gd name="T72" fmla="*/ 25 w 27"/>
                <a:gd name="T73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" h="15">
                  <a:moveTo>
                    <a:pt x="25" y="1"/>
                  </a:moveTo>
                  <a:lnTo>
                    <a:pt x="25" y="0"/>
                  </a:lnTo>
                  <a:lnTo>
                    <a:pt x="26" y="0"/>
                  </a:lnTo>
                  <a:lnTo>
                    <a:pt x="26" y="1"/>
                  </a:lnTo>
                  <a:lnTo>
                    <a:pt x="27" y="1"/>
                  </a:lnTo>
                  <a:lnTo>
                    <a:pt x="27" y="2"/>
                  </a:lnTo>
                  <a:lnTo>
                    <a:pt x="27" y="4"/>
                  </a:lnTo>
                  <a:lnTo>
                    <a:pt x="27" y="5"/>
                  </a:lnTo>
                  <a:lnTo>
                    <a:pt x="26" y="5"/>
                  </a:lnTo>
                  <a:lnTo>
                    <a:pt x="26" y="6"/>
                  </a:lnTo>
                  <a:lnTo>
                    <a:pt x="26" y="8"/>
                  </a:lnTo>
                  <a:lnTo>
                    <a:pt x="25" y="8"/>
                  </a:lnTo>
                  <a:lnTo>
                    <a:pt x="25" y="9"/>
                  </a:lnTo>
                  <a:lnTo>
                    <a:pt x="24" y="9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21" y="11"/>
                  </a:lnTo>
                  <a:lnTo>
                    <a:pt x="21" y="11"/>
                  </a:lnTo>
                  <a:lnTo>
                    <a:pt x="21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18" y="13"/>
                  </a:lnTo>
                  <a:lnTo>
                    <a:pt x="17" y="13"/>
                  </a:lnTo>
                  <a:lnTo>
                    <a:pt x="16" y="14"/>
                  </a:lnTo>
                  <a:lnTo>
                    <a:pt x="15" y="14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2" y="13"/>
                  </a:lnTo>
                  <a:lnTo>
                    <a:pt x="11" y="13"/>
                  </a:lnTo>
                  <a:lnTo>
                    <a:pt x="11" y="13"/>
                  </a:lnTo>
                  <a:lnTo>
                    <a:pt x="11" y="14"/>
                  </a:lnTo>
                  <a:lnTo>
                    <a:pt x="11" y="15"/>
                  </a:lnTo>
                  <a:lnTo>
                    <a:pt x="9" y="15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2" y="9"/>
                  </a:lnTo>
                  <a:lnTo>
                    <a:pt x="3" y="9"/>
                  </a:lnTo>
                  <a:lnTo>
                    <a:pt x="4" y="9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8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11" y="5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3" y="4"/>
                  </a:lnTo>
                  <a:lnTo>
                    <a:pt x="15" y="4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7" y="2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1" y="1"/>
                  </a:lnTo>
                  <a:lnTo>
                    <a:pt x="22" y="1"/>
                  </a:lnTo>
                  <a:lnTo>
                    <a:pt x="24" y="1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95" name="Freeform 35631">
              <a:extLst>
                <a:ext uri="{FF2B5EF4-FFF2-40B4-BE49-F238E27FC236}">
                  <a16:creationId xmlns:a16="http://schemas.microsoft.com/office/drawing/2014/main" id="{127A69E4-997D-D888-DB13-5815644820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3289" y="2262188"/>
              <a:ext cx="7938" cy="4763"/>
            </a:xfrm>
            <a:custGeom>
              <a:avLst/>
              <a:gdLst>
                <a:gd name="T0" fmla="*/ 1 w 5"/>
                <a:gd name="T1" fmla="*/ 2 h 3"/>
                <a:gd name="T2" fmla="*/ 0 w 5"/>
                <a:gd name="T3" fmla="*/ 2 h 3"/>
                <a:gd name="T4" fmla="*/ 0 w 5"/>
                <a:gd name="T5" fmla="*/ 1 h 3"/>
                <a:gd name="T6" fmla="*/ 0 w 5"/>
                <a:gd name="T7" fmla="*/ 0 h 3"/>
                <a:gd name="T8" fmla="*/ 1 w 5"/>
                <a:gd name="T9" fmla="*/ 0 h 3"/>
                <a:gd name="T10" fmla="*/ 2 w 5"/>
                <a:gd name="T11" fmla="*/ 0 h 3"/>
                <a:gd name="T12" fmla="*/ 4 w 5"/>
                <a:gd name="T13" fmla="*/ 0 h 3"/>
                <a:gd name="T14" fmla="*/ 5 w 5"/>
                <a:gd name="T15" fmla="*/ 0 h 3"/>
                <a:gd name="T16" fmla="*/ 5 w 5"/>
                <a:gd name="T17" fmla="*/ 1 h 3"/>
                <a:gd name="T18" fmla="*/ 5 w 5"/>
                <a:gd name="T19" fmla="*/ 2 h 3"/>
                <a:gd name="T20" fmla="*/ 5 w 5"/>
                <a:gd name="T21" fmla="*/ 3 h 3"/>
                <a:gd name="T22" fmla="*/ 4 w 5"/>
                <a:gd name="T23" fmla="*/ 3 h 3"/>
                <a:gd name="T24" fmla="*/ 2 w 5"/>
                <a:gd name="T25" fmla="*/ 3 h 3"/>
                <a:gd name="T26" fmla="*/ 1 w 5"/>
                <a:gd name="T27" fmla="*/ 3 h 3"/>
                <a:gd name="T28" fmla="*/ 1 w 5"/>
                <a:gd name="T2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3">
                  <a:moveTo>
                    <a:pt x="1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3"/>
                  </a:lnTo>
                  <a:lnTo>
                    <a:pt x="4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96" name="Freeform 35632">
              <a:extLst>
                <a:ext uri="{FF2B5EF4-FFF2-40B4-BE49-F238E27FC236}">
                  <a16:creationId xmlns:a16="http://schemas.microsoft.com/office/drawing/2014/main" id="{EE021A42-343F-53A0-2F70-F11CF5C6B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9426" y="2251075"/>
              <a:ext cx="12700" cy="6350"/>
            </a:xfrm>
            <a:custGeom>
              <a:avLst/>
              <a:gdLst>
                <a:gd name="T0" fmla="*/ 0 w 8"/>
                <a:gd name="T1" fmla="*/ 1 h 4"/>
                <a:gd name="T2" fmla="*/ 0 w 8"/>
                <a:gd name="T3" fmla="*/ 0 h 4"/>
                <a:gd name="T4" fmla="*/ 2 w 8"/>
                <a:gd name="T5" fmla="*/ 0 h 4"/>
                <a:gd name="T6" fmla="*/ 3 w 8"/>
                <a:gd name="T7" fmla="*/ 0 h 4"/>
                <a:gd name="T8" fmla="*/ 4 w 8"/>
                <a:gd name="T9" fmla="*/ 0 h 4"/>
                <a:gd name="T10" fmla="*/ 6 w 8"/>
                <a:gd name="T11" fmla="*/ 0 h 4"/>
                <a:gd name="T12" fmla="*/ 6 w 8"/>
                <a:gd name="T13" fmla="*/ 1 h 4"/>
                <a:gd name="T14" fmla="*/ 7 w 8"/>
                <a:gd name="T15" fmla="*/ 1 h 4"/>
                <a:gd name="T16" fmla="*/ 8 w 8"/>
                <a:gd name="T17" fmla="*/ 1 h 4"/>
                <a:gd name="T18" fmla="*/ 8 w 8"/>
                <a:gd name="T19" fmla="*/ 3 h 4"/>
                <a:gd name="T20" fmla="*/ 8 w 8"/>
                <a:gd name="T21" fmla="*/ 4 h 4"/>
                <a:gd name="T22" fmla="*/ 7 w 8"/>
                <a:gd name="T23" fmla="*/ 4 h 4"/>
                <a:gd name="T24" fmla="*/ 6 w 8"/>
                <a:gd name="T25" fmla="*/ 4 h 4"/>
                <a:gd name="T26" fmla="*/ 4 w 8"/>
                <a:gd name="T27" fmla="*/ 4 h 4"/>
                <a:gd name="T28" fmla="*/ 3 w 8"/>
                <a:gd name="T29" fmla="*/ 4 h 4"/>
                <a:gd name="T30" fmla="*/ 2 w 8"/>
                <a:gd name="T31" fmla="*/ 4 h 4"/>
                <a:gd name="T32" fmla="*/ 0 w 8"/>
                <a:gd name="T33" fmla="*/ 4 h 4"/>
                <a:gd name="T34" fmla="*/ 0 w 8"/>
                <a:gd name="T35" fmla="*/ 3 h 4"/>
                <a:gd name="T36" fmla="*/ 0 w 8"/>
                <a:gd name="T3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" h="4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3"/>
                  </a:lnTo>
                  <a:lnTo>
                    <a:pt x="8" y="4"/>
                  </a:lnTo>
                  <a:lnTo>
                    <a:pt x="7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97" name="Freeform 35633">
              <a:extLst>
                <a:ext uri="{FF2B5EF4-FFF2-40B4-BE49-F238E27FC236}">
                  <a16:creationId xmlns:a16="http://schemas.microsoft.com/office/drawing/2014/main" id="{F55D3D99-511C-62CC-3662-21583F178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6439" y="2228850"/>
              <a:ext cx="6350" cy="4763"/>
            </a:xfrm>
            <a:custGeom>
              <a:avLst/>
              <a:gdLst>
                <a:gd name="T0" fmla="*/ 0 w 4"/>
                <a:gd name="T1" fmla="*/ 1 h 3"/>
                <a:gd name="T2" fmla="*/ 0 w 4"/>
                <a:gd name="T3" fmla="*/ 0 h 3"/>
                <a:gd name="T4" fmla="*/ 2 w 4"/>
                <a:gd name="T5" fmla="*/ 0 h 3"/>
                <a:gd name="T6" fmla="*/ 3 w 4"/>
                <a:gd name="T7" fmla="*/ 0 h 3"/>
                <a:gd name="T8" fmla="*/ 3 w 4"/>
                <a:gd name="T9" fmla="*/ 1 h 3"/>
                <a:gd name="T10" fmla="*/ 4 w 4"/>
                <a:gd name="T11" fmla="*/ 1 h 3"/>
                <a:gd name="T12" fmla="*/ 4 w 4"/>
                <a:gd name="T13" fmla="*/ 3 h 3"/>
                <a:gd name="T14" fmla="*/ 3 w 4"/>
                <a:gd name="T15" fmla="*/ 3 h 3"/>
                <a:gd name="T16" fmla="*/ 2 w 4"/>
                <a:gd name="T17" fmla="*/ 3 h 3"/>
                <a:gd name="T18" fmla="*/ 0 w 4"/>
                <a:gd name="T19" fmla="*/ 3 h 3"/>
                <a:gd name="T20" fmla="*/ 0 w 4"/>
                <a:gd name="T2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98" name="Freeform 35634">
              <a:extLst>
                <a:ext uri="{FF2B5EF4-FFF2-40B4-BE49-F238E27FC236}">
                  <a16:creationId xmlns:a16="http://schemas.microsoft.com/office/drawing/2014/main" id="{356BAE20-8187-F3EC-9D1A-B354CB27E0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8664" y="2208213"/>
              <a:ext cx="12700" cy="12700"/>
            </a:xfrm>
            <a:custGeom>
              <a:avLst/>
              <a:gdLst>
                <a:gd name="T0" fmla="*/ 2 w 8"/>
                <a:gd name="T1" fmla="*/ 8 h 8"/>
                <a:gd name="T2" fmla="*/ 0 w 8"/>
                <a:gd name="T3" fmla="*/ 8 h 8"/>
                <a:gd name="T4" fmla="*/ 0 w 8"/>
                <a:gd name="T5" fmla="*/ 6 h 8"/>
                <a:gd name="T6" fmla="*/ 2 w 8"/>
                <a:gd name="T7" fmla="*/ 5 h 8"/>
                <a:gd name="T8" fmla="*/ 3 w 8"/>
                <a:gd name="T9" fmla="*/ 5 h 8"/>
                <a:gd name="T10" fmla="*/ 3 w 8"/>
                <a:gd name="T11" fmla="*/ 4 h 8"/>
                <a:gd name="T12" fmla="*/ 3 w 8"/>
                <a:gd name="T13" fmla="*/ 3 h 8"/>
                <a:gd name="T14" fmla="*/ 4 w 8"/>
                <a:gd name="T15" fmla="*/ 3 h 8"/>
                <a:gd name="T16" fmla="*/ 4 w 8"/>
                <a:gd name="T17" fmla="*/ 1 h 8"/>
                <a:gd name="T18" fmla="*/ 6 w 8"/>
                <a:gd name="T19" fmla="*/ 1 h 8"/>
                <a:gd name="T20" fmla="*/ 6 w 8"/>
                <a:gd name="T21" fmla="*/ 0 h 8"/>
                <a:gd name="T22" fmla="*/ 7 w 8"/>
                <a:gd name="T23" fmla="*/ 0 h 8"/>
                <a:gd name="T24" fmla="*/ 8 w 8"/>
                <a:gd name="T25" fmla="*/ 0 h 8"/>
                <a:gd name="T26" fmla="*/ 8 w 8"/>
                <a:gd name="T27" fmla="*/ 1 h 8"/>
                <a:gd name="T28" fmla="*/ 8 w 8"/>
                <a:gd name="T29" fmla="*/ 3 h 8"/>
                <a:gd name="T30" fmla="*/ 8 w 8"/>
                <a:gd name="T31" fmla="*/ 4 h 8"/>
                <a:gd name="T32" fmla="*/ 8 w 8"/>
                <a:gd name="T33" fmla="*/ 5 h 8"/>
                <a:gd name="T34" fmla="*/ 7 w 8"/>
                <a:gd name="T35" fmla="*/ 5 h 8"/>
                <a:gd name="T36" fmla="*/ 7 w 8"/>
                <a:gd name="T37" fmla="*/ 6 h 8"/>
                <a:gd name="T38" fmla="*/ 6 w 8"/>
                <a:gd name="T39" fmla="*/ 6 h 8"/>
                <a:gd name="T40" fmla="*/ 6 w 8"/>
                <a:gd name="T41" fmla="*/ 8 h 8"/>
                <a:gd name="T42" fmla="*/ 4 w 8"/>
                <a:gd name="T43" fmla="*/ 8 h 8"/>
                <a:gd name="T44" fmla="*/ 3 w 8"/>
                <a:gd name="T45" fmla="*/ 8 h 8"/>
                <a:gd name="T46" fmla="*/ 3 w 8"/>
                <a:gd name="T47" fmla="*/ 8 h 8"/>
                <a:gd name="T48" fmla="*/ 2 w 8"/>
                <a:gd name="T49" fmla="*/ 8 h 8"/>
                <a:gd name="T50" fmla="*/ 2 w 8"/>
                <a:gd name="T5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" h="8">
                  <a:moveTo>
                    <a:pt x="2" y="8"/>
                  </a:moveTo>
                  <a:lnTo>
                    <a:pt x="0" y="8"/>
                  </a:lnTo>
                  <a:lnTo>
                    <a:pt x="0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4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8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7" y="6"/>
                  </a:lnTo>
                  <a:lnTo>
                    <a:pt x="6" y="6"/>
                  </a:lnTo>
                  <a:lnTo>
                    <a:pt x="6" y="8"/>
                  </a:lnTo>
                  <a:lnTo>
                    <a:pt x="4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899" name="Freeform 35635">
              <a:extLst>
                <a:ext uri="{FF2B5EF4-FFF2-40B4-BE49-F238E27FC236}">
                  <a16:creationId xmlns:a16="http://schemas.microsoft.com/office/drawing/2014/main" id="{32B2B141-650F-47DF-8028-FF9BE1A3E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701" y="2209800"/>
              <a:ext cx="14288" cy="11113"/>
            </a:xfrm>
            <a:custGeom>
              <a:avLst/>
              <a:gdLst>
                <a:gd name="T0" fmla="*/ 1 w 9"/>
                <a:gd name="T1" fmla="*/ 2 h 7"/>
                <a:gd name="T2" fmla="*/ 1 w 9"/>
                <a:gd name="T3" fmla="*/ 0 h 7"/>
                <a:gd name="T4" fmla="*/ 2 w 9"/>
                <a:gd name="T5" fmla="*/ 0 h 7"/>
                <a:gd name="T6" fmla="*/ 4 w 9"/>
                <a:gd name="T7" fmla="*/ 0 h 7"/>
                <a:gd name="T8" fmla="*/ 5 w 9"/>
                <a:gd name="T9" fmla="*/ 0 h 7"/>
                <a:gd name="T10" fmla="*/ 5 w 9"/>
                <a:gd name="T11" fmla="*/ 2 h 7"/>
                <a:gd name="T12" fmla="*/ 6 w 9"/>
                <a:gd name="T13" fmla="*/ 2 h 7"/>
                <a:gd name="T14" fmla="*/ 6 w 9"/>
                <a:gd name="T15" fmla="*/ 3 h 7"/>
                <a:gd name="T16" fmla="*/ 7 w 9"/>
                <a:gd name="T17" fmla="*/ 3 h 7"/>
                <a:gd name="T18" fmla="*/ 7 w 9"/>
                <a:gd name="T19" fmla="*/ 4 h 7"/>
                <a:gd name="T20" fmla="*/ 7 w 9"/>
                <a:gd name="T21" fmla="*/ 5 h 7"/>
                <a:gd name="T22" fmla="*/ 7 w 9"/>
                <a:gd name="T23" fmla="*/ 7 h 7"/>
                <a:gd name="T24" fmla="*/ 9 w 9"/>
                <a:gd name="T25" fmla="*/ 7 h 7"/>
                <a:gd name="T26" fmla="*/ 9 w 9"/>
                <a:gd name="T27" fmla="*/ 7 h 7"/>
                <a:gd name="T28" fmla="*/ 7 w 9"/>
                <a:gd name="T29" fmla="*/ 7 h 7"/>
                <a:gd name="T30" fmla="*/ 6 w 9"/>
                <a:gd name="T31" fmla="*/ 7 h 7"/>
                <a:gd name="T32" fmla="*/ 5 w 9"/>
                <a:gd name="T33" fmla="*/ 7 h 7"/>
                <a:gd name="T34" fmla="*/ 4 w 9"/>
                <a:gd name="T35" fmla="*/ 7 h 7"/>
                <a:gd name="T36" fmla="*/ 4 w 9"/>
                <a:gd name="T37" fmla="*/ 7 h 7"/>
                <a:gd name="T38" fmla="*/ 2 w 9"/>
                <a:gd name="T39" fmla="*/ 7 h 7"/>
                <a:gd name="T40" fmla="*/ 1 w 9"/>
                <a:gd name="T41" fmla="*/ 7 h 7"/>
                <a:gd name="T42" fmla="*/ 1 w 9"/>
                <a:gd name="T43" fmla="*/ 5 h 7"/>
                <a:gd name="T44" fmla="*/ 0 w 9"/>
                <a:gd name="T45" fmla="*/ 5 h 7"/>
                <a:gd name="T46" fmla="*/ 0 w 9"/>
                <a:gd name="T47" fmla="*/ 4 h 7"/>
                <a:gd name="T48" fmla="*/ 0 w 9"/>
                <a:gd name="T49" fmla="*/ 3 h 7"/>
                <a:gd name="T50" fmla="*/ 0 w 9"/>
                <a:gd name="T51" fmla="*/ 2 h 7"/>
                <a:gd name="T52" fmla="*/ 1 w 9"/>
                <a:gd name="T53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" h="7">
                  <a:moveTo>
                    <a:pt x="1" y="2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7"/>
                  </a:lnTo>
                  <a:lnTo>
                    <a:pt x="9" y="7"/>
                  </a:lnTo>
                  <a:lnTo>
                    <a:pt x="9" y="7"/>
                  </a:lnTo>
                  <a:lnTo>
                    <a:pt x="7" y="7"/>
                  </a:lnTo>
                  <a:lnTo>
                    <a:pt x="6" y="7"/>
                  </a:lnTo>
                  <a:lnTo>
                    <a:pt x="5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2" y="7"/>
                  </a:lnTo>
                  <a:lnTo>
                    <a:pt x="1" y="7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00" name="Freeform 35636">
              <a:extLst>
                <a:ext uri="{FF2B5EF4-FFF2-40B4-BE49-F238E27FC236}">
                  <a16:creationId xmlns:a16="http://schemas.microsoft.com/office/drawing/2014/main" id="{A25F0354-B88E-B77B-1B49-6336B7FB66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9189" y="2155825"/>
              <a:ext cx="22225" cy="15875"/>
            </a:xfrm>
            <a:custGeom>
              <a:avLst/>
              <a:gdLst>
                <a:gd name="T0" fmla="*/ 3 w 14"/>
                <a:gd name="T1" fmla="*/ 2 h 10"/>
                <a:gd name="T2" fmla="*/ 3 w 14"/>
                <a:gd name="T3" fmla="*/ 1 h 10"/>
                <a:gd name="T4" fmla="*/ 4 w 14"/>
                <a:gd name="T5" fmla="*/ 1 h 10"/>
                <a:gd name="T6" fmla="*/ 5 w 14"/>
                <a:gd name="T7" fmla="*/ 1 h 10"/>
                <a:gd name="T8" fmla="*/ 5 w 14"/>
                <a:gd name="T9" fmla="*/ 0 h 10"/>
                <a:gd name="T10" fmla="*/ 7 w 14"/>
                <a:gd name="T11" fmla="*/ 0 h 10"/>
                <a:gd name="T12" fmla="*/ 8 w 14"/>
                <a:gd name="T13" fmla="*/ 0 h 10"/>
                <a:gd name="T14" fmla="*/ 9 w 14"/>
                <a:gd name="T15" fmla="*/ 0 h 10"/>
                <a:gd name="T16" fmla="*/ 10 w 14"/>
                <a:gd name="T17" fmla="*/ 0 h 10"/>
                <a:gd name="T18" fmla="*/ 10 w 14"/>
                <a:gd name="T19" fmla="*/ 1 h 10"/>
                <a:gd name="T20" fmla="*/ 10 w 14"/>
                <a:gd name="T21" fmla="*/ 2 h 10"/>
                <a:gd name="T22" fmla="*/ 12 w 14"/>
                <a:gd name="T23" fmla="*/ 2 h 10"/>
                <a:gd name="T24" fmla="*/ 12 w 14"/>
                <a:gd name="T25" fmla="*/ 3 h 10"/>
                <a:gd name="T26" fmla="*/ 12 w 14"/>
                <a:gd name="T27" fmla="*/ 5 h 10"/>
                <a:gd name="T28" fmla="*/ 13 w 14"/>
                <a:gd name="T29" fmla="*/ 5 h 10"/>
                <a:gd name="T30" fmla="*/ 14 w 14"/>
                <a:gd name="T31" fmla="*/ 5 h 10"/>
                <a:gd name="T32" fmla="*/ 14 w 14"/>
                <a:gd name="T33" fmla="*/ 6 h 10"/>
                <a:gd name="T34" fmla="*/ 13 w 14"/>
                <a:gd name="T35" fmla="*/ 6 h 10"/>
                <a:gd name="T36" fmla="*/ 13 w 14"/>
                <a:gd name="T37" fmla="*/ 7 h 10"/>
                <a:gd name="T38" fmla="*/ 12 w 14"/>
                <a:gd name="T39" fmla="*/ 7 h 10"/>
                <a:gd name="T40" fmla="*/ 10 w 14"/>
                <a:gd name="T41" fmla="*/ 7 h 10"/>
                <a:gd name="T42" fmla="*/ 9 w 14"/>
                <a:gd name="T43" fmla="*/ 7 h 10"/>
                <a:gd name="T44" fmla="*/ 9 w 14"/>
                <a:gd name="T45" fmla="*/ 9 h 10"/>
                <a:gd name="T46" fmla="*/ 9 w 14"/>
                <a:gd name="T47" fmla="*/ 10 h 10"/>
                <a:gd name="T48" fmla="*/ 8 w 14"/>
                <a:gd name="T49" fmla="*/ 10 h 10"/>
                <a:gd name="T50" fmla="*/ 7 w 14"/>
                <a:gd name="T51" fmla="*/ 10 h 10"/>
                <a:gd name="T52" fmla="*/ 7 w 14"/>
                <a:gd name="T53" fmla="*/ 10 h 10"/>
                <a:gd name="T54" fmla="*/ 5 w 14"/>
                <a:gd name="T55" fmla="*/ 10 h 10"/>
                <a:gd name="T56" fmla="*/ 4 w 14"/>
                <a:gd name="T57" fmla="*/ 10 h 10"/>
                <a:gd name="T58" fmla="*/ 4 w 14"/>
                <a:gd name="T59" fmla="*/ 10 h 10"/>
                <a:gd name="T60" fmla="*/ 3 w 14"/>
                <a:gd name="T61" fmla="*/ 10 h 10"/>
                <a:gd name="T62" fmla="*/ 3 w 14"/>
                <a:gd name="T63" fmla="*/ 9 h 10"/>
                <a:gd name="T64" fmla="*/ 1 w 14"/>
                <a:gd name="T65" fmla="*/ 9 h 10"/>
                <a:gd name="T66" fmla="*/ 0 w 14"/>
                <a:gd name="T67" fmla="*/ 9 h 10"/>
                <a:gd name="T68" fmla="*/ 0 w 14"/>
                <a:gd name="T69" fmla="*/ 7 h 10"/>
                <a:gd name="T70" fmla="*/ 0 w 14"/>
                <a:gd name="T71" fmla="*/ 6 h 10"/>
                <a:gd name="T72" fmla="*/ 0 w 14"/>
                <a:gd name="T73" fmla="*/ 5 h 10"/>
                <a:gd name="T74" fmla="*/ 1 w 14"/>
                <a:gd name="T75" fmla="*/ 5 h 10"/>
                <a:gd name="T76" fmla="*/ 3 w 14"/>
                <a:gd name="T77" fmla="*/ 5 h 10"/>
                <a:gd name="T78" fmla="*/ 3 w 14"/>
                <a:gd name="T79" fmla="*/ 3 h 10"/>
                <a:gd name="T80" fmla="*/ 3 w 14"/>
                <a:gd name="T81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" h="10">
                  <a:moveTo>
                    <a:pt x="3" y="2"/>
                  </a:move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2" y="3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14" y="5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10" y="7"/>
                  </a:lnTo>
                  <a:lnTo>
                    <a:pt x="9" y="7"/>
                  </a:lnTo>
                  <a:lnTo>
                    <a:pt x="9" y="9"/>
                  </a:lnTo>
                  <a:lnTo>
                    <a:pt x="9" y="10"/>
                  </a:lnTo>
                  <a:lnTo>
                    <a:pt x="8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3" y="9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5"/>
                  </a:lnTo>
                  <a:lnTo>
                    <a:pt x="3" y="5"/>
                  </a:lnTo>
                  <a:lnTo>
                    <a:pt x="3" y="3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01" name="Freeform 35637">
              <a:extLst>
                <a:ext uri="{FF2B5EF4-FFF2-40B4-BE49-F238E27FC236}">
                  <a16:creationId xmlns:a16="http://schemas.microsoft.com/office/drawing/2014/main" id="{86871FE7-27B1-6FFC-6075-53368C8895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9439" y="2117725"/>
              <a:ext cx="31750" cy="34925"/>
            </a:xfrm>
            <a:custGeom>
              <a:avLst/>
              <a:gdLst>
                <a:gd name="T0" fmla="*/ 11 w 20"/>
                <a:gd name="T1" fmla="*/ 0 h 22"/>
                <a:gd name="T2" fmla="*/ 13 w 20"/>
                <a:gd name="T3" fmla="*/ 0 h 22"/>
                <a:gd name="T4" fmla="*/ 15 w 20"/>
                <a:gd name="T5" fmla="*/ 2 h 22"/>
                <a:gd name="T6" fmla="*/ 16 w 20"/>
                <a:gd name="T7" fmla="*/ 3 h 22"/>
                <a:gd name="T8" fmla="*/ 17 w 20"/>
                <a:gd name="T9" fmla="*/ 3 h 22"/>
                <a:gd name="T10" fmla="*/ 18 w 20"/>
                <a:gd name="T11" fmla="*/ 4 h 22"/>
                <a:gd name="T12" fmla="*/ 17 w 20"/>
                <a:gd name="T13" fmla="*/ 6 h 22"/>
                <a:gd name="T14" fmla="*/ 18 w 20"/>
                <a:gd name="T15" fmla="*/ 7 h 22"/>
                <a:gd name="T16" fmla="*/ 18 w 20"/>
                <a:gd name="T17" fmla="*/ 9 h 22"/>
                <a:gd name="T18" fmla="*/ 17 w 20"/>
                <a:gd name="T19" fmla="*/ 11 h 22"/>
                <a:gd name="T20" fmla="*/ 17 w 20"/>
                <a:gd name="T21" fmla="*/ 13 h 22"/>
                <a:gd name="T22" fmla="*/ 18 w 20"/>
                <a:gd name="T23" fmla="*/ 15 h 22"/>
                <a:gd name="T24" fmla="*/ 20 w 20"/>
                <a:gd name="T25" fmla="*/ 17 h 22"/>
                <a:gd name="T26" fmla="*/ 18 w 20"/>
                <a:gd name="T27" fmla="*/ 18 h 22"/>
                <a:gd name="T28" fmla="*/ 17 w 20"/>
                <a:gd name="T29" fmla="*/ 20 h 22"/>
                <a:gd name="T30" fmla="*/ 16 w 20"/>
                <a:gd name="T31" fmla="*/ 21 h 22"/>
                <a:gd name="T32" fmla="*/ 13 w 20"/>
                <a:gd name="T33" fmla="*/ 21 h 22"/>
                <a:gd name="T34" fmla="*/ 12 w 20"/>
                <a:gd name="T35" fmla="*/ 21 h 22"/>
                <a:gd name="T36" fmla="*/ 9 w 20"/>
                <a:gd name="T37" fmla="*/ 22 h 22"/>
                <a:gd name="T38" fmla="*/ 7 w 20"/>
                <a:gd name="T39" fmla="*/ 22 h 22"/>
                <a:gd name="T40" fmla="*/ 6 w 20"/>
                <a:gd name="T41" fmla="*/ 21 h 22"/>
                <a:gd name="T42" fmla="*/ 4 w 20"/>
                <a:gd name="T43" fmla="*/ 20 h 22"/>
                <a:gd name="T44" fmla="*/ 3 w 20"/>
                <a:gd name="T45" fmla="*/ 18 h 22"/>
                <a:gd name="T46" fmla="*/ 2 w 20"/>
                <a:gd name="T47" fmla="*/ 17 h 22"/>
                <a:gd name="T48" fmla="*/ 0 w 20"/>
                <a:gd name="T49" fmla="*/ 16 h 22"/>
                <a:gd name="T50" fmla="*/ 0 w 20"/>
                <a:gd name="T51" fmla="*/ 13 h 22"/>
                <a:gd name="T52" fmla="*/ 2 w 20"/>
                <a:gd name="T53" fmla="*/ 12 h 22"/>
                <a:gd name="T54" fmla="*/ 3 w 20"/>
                <a:gd name="T55" fmla="*/ 11 h 22"/>
                <a:gd name="T56" fmla="*/ 4 w 20"/>
                <a:gd name="T57" fmla="*/ 9 h 22"/>
                <a:gd name="T58" fmla="*/ 6 w 20"/>
                <a:gd name="T59" fmla="*/ 8 h 22"/>
                <a:gd name="T60" fmla="*/ 6 w 20"/>
                <a:gd name="T61" fmla="*/ 6 h 22"/>
                <a:gd name="T62" fmla="*/ 7 w 20"/>
                <a:gd name="T63" fmla="*/ 4 h 22"/>
                <a:gd name="T64" fmla="*/ 8 w 20"/>
                <a:gd name="T65" fmla="*/ 3 h 22"/>
                <a:gd name="T66" fmla="*/ 9 w 20"/>
                <a:gd name="T67" fmla="*/ 3 h 22"/>
                <a:gd name="T68" fmla="*/ 11 w 20"/>
                <a:gd name="T6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" h="22">
                  <a:moveTo>
                    <a:pt x="11" y="2"/>
                  </a:moveTo>
                  <a:lnTo>
                    <a:pt x="11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7" y="7"/>
                  </a:lnTo>
                  <a:lnTo>
                    <a:pt x="18" y="7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1"/>
                  </a:lnTo>
                  <a:lnTo>
                    <a:pt x="17" y="11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8" y="13"/>
                  </a:lnTo>
                  <a:lnTo>
                    <a:pt x="18" y="15"/>
                  </a:lnTo>
                  <a:lnTo>
                    <a:pt x="20" y="16"/>
                  </a:lnTo>
                  <a:lnTo>
                    <a:pt x="20" y="17"/>
                  </a:lnTo>
                  <a:lnTo>
                    <a:pt x="18" y="17"/>
                  </a:lnTo>
                  <a:lnTo>
                    <a:pt x="18" y="18"/>
                  </a:lnTo>
                  <a:lnTo>
                    <a:pt x="17" y="18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6" y="21"/>
                  </a:lnTo>
                  <a:lnTo>
                    <a:pt x="15" y="21"/>
                  </a:lnTo>
                  <a:lnTo>
                    <a:pt x="13" y="21"/>
                  </a:lnTo>
                  <a:lnTo>
                    <a:pt x="12" y="22"/>
                  </a:lnTo>
                  <a:lnTo>
                    <a:pt x="12" y="21"/>
                  </a:lnTo>
                  <a:lnTo>
                    <a:pt x="11" y="22"/>
                  </a:lnTo>
                  <a:lnTo>
                    <a:pt x="9" y="22"/>
                  </a:lnTo>
                  <a:lnTo>
                    <a:pt x="8" y="22"/>
                  </a:lnTo>
                  <a:lnTo>
                    <a:pt x="7" y="22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4" y="21"/>
                  </a:lnTo>
                  <a:lnTo>
                    <a:pt x="4" y="20"/>
                  </a:lnTo>
                  <a:lnTo>
                    <a:pt x="3" y="20"/>
                  </a:lnTo>
                  <a:lnTo>
                    <a:pt x="3" y="18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3" y="11"/>
                  </a:lnTo>
                  <a:lnTo>
                    <a:pt x="3" y="9"/>
                  </a:lnTo>
                  <a:lnTo>
                    <a:pt x="4" y="9"/>
                  </a:lnTo>
                  <a:lnTo>
                    <a:pt x="4" y="8"/>
                  </a:lnTo>
                  <a:lnTo>
                    <a:pt x="6" y="8"/>
                  </a:lnTo>
                  <a:lnTo>
                    <a:pt x="6" y="7"/>
                  </a:lnTo>
                  <a:lnTo>
                    <a:pt x="6" y="6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3"/>
                  </a:lnTo>
                  <a:lnTo>
                    <a:pt x="8" y="3"/>
                  </a:lnTo>
                  <a:lnTo>
                    <a:pt x="8" y="3"/>
                  </a:lnTo>
                  <a:lnTo>
                    <a:pt x="9" y="3"/>
                  </a:lnTo>
                  <a:lnTo>
                    <a:pt x="9" y="2"/>
                  </a:lnTo>
                  <a:lnTo>
                    <a:pt x="1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02" name="Freeform 35638">
              <a:extLst>
                <a:ext uri="{FF2B5EF4-FFF2-40B4-BE49-F238E27FC236}">
                  <a16:creationId xmlns:a16="http://schemas.microsoft.com/office/drawing/2014/main" id="{4BE8AAD0-5CD0-E4E6-74AB-99ACC50AD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701" y="2141538"/>
              <a:ext cx="3175" cy="3175"/>
            </a:xfrm>
            <a:custGeom>
              <a:avLst/>
              <a:gdLst>
                <a:gd name="T0" fmla="*/ 0 w 2"/>
                <a:gd name="T1" fmla="*/ 1 h 2"/>
                <a:gd name="T2" fmla="*/ 0 w 2"/>
                <a:gd name="T3" fmla="*/ 0 h 2"/>
                <a:gd name="T4" fmla="*/ 1 w 2"/>
                <a:gd name="T5" fmla="*/ 0 h 2"/>
                <a:gd name="T6" fmla="*/ 1 w 2"/>
                <a:gd name="T7" fmla="*/ 1 h 2"/>
                <a:gd name="T8" fmla="*/ 2 w 2"/>
                <a:gd name="T9" fmla="*/ 1 h 2"/>
                <a:gd name="T10" fmla="*/ 2 w 2"/>
                <a:gd name="T11" fmla="*/ 2 h 2"/>
                <a:gd name="T12" fmla="*/ 1 w 2"/>
                <a:gd name="T13" fmla="*/ 2 h 2"/>
                <a:gd name="T14" fmla="*/ 0 w 2"/>
                <a:gd name="T15" fmla="*/ 2 h 2"/>
                <a:gd name="T16" fmla="*/ 0 w 2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03" name="Freeform 35639">
              <a:extLst>
                <a:ext uri="{FF2B5EF4-FFF2-40B4-BE49-F238E27FC236}">
                  <a16:creationId xmlns:a16="http://schemas.microsoft.com/office/drawing/2014/main" id="{9632A85A-358F-9219-5879-6E76FD9A53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70414" y="2124075"/>
              <a:ext cx="68263" cy="88900"/>
            </a:xfrm>
            <a:custGeom>
              <a:avLst/>
              <a:gdLst>
                <a:gd name="T0" fmla="*/ 5 w 43"/>
                <a:gd name="T1" fmla="*/ 38 h 56"/>
                <a:gd name="T2" fmla="*/ 24 w 43"/>
                <a:gd name="T3" fmla="*/ 2 h 56"/>
                <a:gd name="T4" fmla="*/ 27 w 43"/>
                <a:gd name="T5" fmla="*/ 2 h 56"/>
                <a:gd name="T6" fmla="*/ 32 w 43"/>
                <a:gd name="T7" fmla="*/ 2 h 56"/>
                <a:gd name="T8" fmla="*/ 34 w 43"/>
                <a:gd name="T9" fmla="*/ 4 h 56"/>
                <a:gd name="T10" fmla="*/ 34 w 43"/>
                <a:gd name="T11" fmla="*/ 8 h 56"/>
                <a:gd name="T12" fmla="*/ 36 w 43"/>
                <a:gd name="T13" fmla="*/ 12 h 56"/>
                <a:gd name="T14" fmla="*/ 38 w 43"/>
                <a:gd name="T15" fmla="*/ 14 h 56"/>
                <a:gd name="T16" fmla="*/ 41 w 43"/>
                <a:gd name="T17" fmla="*/ 17 h 56"/>
                <a:gd name="T18" fmla="*/ 41 w 43"/>
                <a:gd name="T19" fmla="*/ 20 h 56"/>
                <a:gd name="T20" fmla="*/ 43 w 43"/>
                <a:gd name="T21" fmla="*/ 22 h 56"/>
                <a:gd name="T22" fmla="*/ 42 w 43"/>
                <a:gd name="T23" fmla="*/ 26 h 56"/>
                <a:gd name="T24" fmla="*/ 43 w 43"/>
                <a:gd name="T25" fmla="*/ 30 h 56"/>
                <a:gd name="T26" fmla="*/ 42 w 43"/>
                <a:gd name="T27" fmla="*/ 32 h 56"/>
                <a:gd name="T28" fmla="*/ 43 w 43"/>
                <a:gd name="T29" fmla="*/ 36 h 56"/>
                <a:gd name="T30" fmla="*/ 43 w 43"/>
                <a:gd name="T31" fmla="*/ 41 h 56"/>
                <a:gd name="T32" fmla="*/ 43 w 43"/>
                <a:gd name="T33" fmla="*/ 47 h 56"/>
                <a:gd name="T34" fmla="*/ 42 w 43"/>
                <a:gd name="T35" fmla="*/ 50 h 56"/>
                <a:gd name="T36" fmla="*/ 42 w 43"/>
                <a:gd name="T37" fmla="*/ 50 h 56"/>
                <a:gd name="T38" fmla="*/ 41 w 43"/>
                <a:gd name="T39" fmla="*/ 54 h 56"/>
                <a:gd name="T40" fmla="*/ 37 w 43"/>
                <a:gd name="T41" fmla="*/ 56 h 56"/>
                <a:gd name="T42" fmla="*/ 33 w 43"/>
                <a:gd name="T43" fmla="*/ 56 h 56"/>
                <a:gd name="T44" fmla="*/ 31 w 43"/>
                <a:gd name="T45" fmla="*/ 56 h 56"/>
                <a:gd name="T46" fmla="*/ 25 w 43"/>
                <a:gd name="T47" fmla="*/ 56 h 56"/>
                <a:gd name="T48" fmla="*/ 24 w 43"/>
                <a:gd name="T49" fmla="*/ 52 h 56"/>
                <a:gd name="T50" fmla="*/ 20 w 43"/>
                <a:gd name="T51" fmla="*/ 53 h 56"/>
                <a:gd name="T52" fmla="*/ 20 w 43"/>
                <a:gd name="T53" fmla="*/ 48 h 56"/>
                <a:gd name="T54" fmla="*/ 18 w 43"/>
                <a:gd name="T55" fmla="*/ 45 h 56"/>
                <a:gd name="T56" fmla="*/ 15 w 43"/>
                <a:gd name="T57" fmla="*/ 48 h 56"/>
                <a:gd name="T58" fmla="*/ 14 w 43"/>
                <a:gd name="T59" fmla="*/ 44 h 56"/>
                <a:gd name="T60" fmla="*/ 9 w 43"/>
                <a:gd name="T61" fmla="*/ 44 h 56"/>
                <a:gd name="T62" fmla="*/ 7 w 43"/>
                <a:gd name="T63" fmla="*/ 40 h 56"/>
                <a:gd name="T64" fmla="*/ 5 w 43"/>
                <a:gd name="T65" fmla="*/ 39 h 56"/>
                <a:gd name="T66" fmla="*/ 2 w 43"/>
                <a:gd name="T67" fmla="*/ 36 h 56"/>
                <a:gd name="T68" fmla="*/ 4 w 43"/>
                <a:gd name="T69" fmla="*/ 32 h 56"/>
                <a:gd name="T70" fmla="*/ 0 w 43"/>
                <a:gd name="T71" fmla="*/ 34 h 56"/>
                <a:gd name="T72" fmla="*/ 0 w 43"/>
                <a:gd name="T73" fmla="*/ 30 h 56"/>
                <a:gd name="T74" fmla="*/ 2 w 43"/>
                <a:gd name="T75" fmla="*/ 29 h 56"/>
                <a:gd name="T76" fmla="*/ 2 w 43"/>
                <a:gd name="T77" fmla="*/ 23 h 56"/>
                <a:gd name="T78" fmla="*/ 5 w 43"/>
                <a:gd name="T79" fmla="*/ 23 h 56"/>
                <a:gd name="T80" fmla="*/ 6 w 43"/>
                <a:gd name="T81" fmla="*/ 22 h 56"/>
                <a:gd name="T82" fmla="*/ 9 w 43"/>
                <a:gd name="T83" fmla="*/ 22 h 56"/>
                <a:gd name="T84" fmla="*/ 9 w 43"/>
                <a:gd name="T85" fmla="*/ 20 h 56"/>
                <a:gd name="T86" fmla="*/ 6 w 43"/>
                <a:gd name="T87" fmla="*/ 17 h 56"/>
                <a:gd name="T88" fmla="*/ 9 w 43"/>
                <a:gd name="T89" fmla="*/ 14 h 56"/>
                <a:gd name="T90" fmla="*/ 11 w 43"/>
                <a:gd name="T91" fmla="*/ 14 h 56"/>
                <a:gd name="T92" fmla="*/ 14 w 43"/>
                <a:gd name="T93" fmla="*/ 12 h 56"/>
                <a:gd name="T94" fmla="*/ 11 w 43"/>
                <a:gd name="T95" fmla="*/ 11 h 56"/>
                <a:gd name="T96" fmla="*/ 13 w 43"/>
                <a:gd name="T97" fmla="*/ 7 h 56"/>
                <a:gd name="T98" fmla="*/ 15 w 43"/>
                <a:gd name="T99" fmla="*/ 4 h 56"/>
                <a:gd name="T100" fmla="*/ 19 w 43"/>
                <a:gd name="T101" fmla="*/ 3 h 56"/>
                <a:gd name="T102" fmla="*/ 22 w 43"/>
                <a:gd name="T103" fmla="*/ 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3" h="56">
                  <a:moveTo>
                    <a:pt x="6" y="35"/>
                  </a:moveTo>
                  <a:lnTo>
                    <a:pt x="5" y="35"/>
                  </a:lnTo>
                  <a:lnTo>
                    <a:pt x="5" y="36"/>
                  </a:lnTo>
                  <a:lnTo>
                    <a:pt x="5" y="38"/>
                  </a:lnTo>
                  <a:lnTo>
                    <a:pt x="6" y="38"/>
                  </a:lnTo>
                  <a:lnTo>
                    <a:pt x="6" y="36"/>
                  </a:lnTo>
                  <a:lnTo>
                    <a:pt x="6" y="35"/>
                  </a:lnTo>
                  <a:close/>
                  <a:moveTo>
                    <a:pt x="24" y="2"/>
                  </a:moveTo>
                  <a:lnTo>
                    <a:pt x="24" y="0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27" y="2"/>
                  </a:lnTo>
                  <a:lnTo>
                    <a:pt x="28" y="2"/>
                  </a:lnTo>
                  <a:lnTo>
                    <a:pt x="29" y="2"/>
                  </a:lnTo>
                  <a:lnTo>
                    <a:pt x="31" y="2"/>
                  </a:lnTo>
                  <a:lnTo>
                    <a:pt x="32" y="2"/>
                  </a:lnTo>
                  <a:lnTo>
                    <a:pt x="32" y="3"/>
                  </a:lnTo>
                  <a:lnTo>
                    <a:pt x="33" y="3"/>
                  </a:lnTo>
                  <a:lnTo>
                    <a:pt x="33" y="4"/>
                  </a:lnTo>
                  <a:lnTo>
                    <a:pt x="34" y="4"/>
                  </a:lnTo>
                  <a:lnTo>
                    <a:pt x="34" y="5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8"/>
                  </a:lnTo>
                  <a:lnTo>
                    <a:pt x="34" y="9"/>
                  </a:lnTo>
                  <a:lnTo>
                    <a:pt x="36" y="9"/>
                  </a:lnTo>
                  <a:lnTo>
                    <a:pt x="36" y="11"/>
                  </a:lnTo>
                  <a:lnTo>
                    <a:pt x="36" y="12"/>
                  </a:lnTo>
                  <a:lnTo>
                    <a:pt x="37" y="12"/>
                  </a:lnTo>
                  <a:lnTo>
                    <a:pt x="37" y="13"/>
                  </a:lnTo>
                  <a:lnTo>
                    <a:pt x="38" y="13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6"/>
                  </a:lnTo>
                  <a:lnTo>
                    <a:pt x="41" y="16"/>
                  </a:lnTo>
                  <a:lnTo>
                    <a:pt x="41" y="17"/>
                  </a:lnTo>
                  <a:lnTo>
                    <a:pt x="41" y="18"/>
                  </a:lnTo>
                  <a:lnTo>
                    <a:pt x="40" y="18"/>
                  </a:lnTo>
                  <a:lnTo>
                    <a:pt x="40" y="20"/>
                  </a:lnTo>
                  <a:lnTo>
                    <a:pt x="41" y="20"/>
                  </a:lnTo>
                  <a:lnTo>
                    <a:pt x="42" y="20"/>
                  </a:lnTo>
                  <a:lnTo>
                    <a:pt x="42" y="21"/>
                  </a:lnTo>
                  <a:lnTo>
                    <a:pt x="43" y="21"/>
                  </a:lnTo>
                  <a:lnTo>
                    <a:pt x="43" y="22"/>
                  </a:lnTo>
                  <a:lnTo>
                    <a:pt x="43" y="23"/>
                  </a:lnTo>
                  <a:lnTo>
                    <a:pt x="42" y="23"/>
                  </a:lnTo>
                  <a:lnTo>
                    <a:pt x="42" y="25"/>
                  </a:lnTo>
                  <a:lnTo>
                    <a:pt x="42" y="26"/>
                  </a:lnTo>
                  <a:lnTo>
                    <a:pt x="42" y="27"/>
                  </a:lnTo>
                  <a:lnTo>
                    <a:pt x="42" y="29"/>
                  </a:lnTo>
                  <a:lnTo>
                    <a:pt x="43" y="29"/>
                  </a:lnTo>
                  <a:lnTo>
                    <a:pt x="43" y="30"/>
                  </a:lnTo>
                  <a:lnTo>
                    <a:pt x="43" y="30"/>
                  </a:lnTo>
                  <a:lnTo>
                    <a:pt x="42" y="30"/>
                  </a:lnTo>
                  <a:lnTo>
                    <a:pt x="42" y="31"/>
                  </a:lnTo>
                  <a:lnTo>
                    <a:pt x="42" y="32"/>
                  </a:lnTo>
                  <a:lnTo>
                    <a:pt x="42" y="34"/>
                  </a:lnTo>
                  <a:lnTo>
                    <a:pt x="42" y="35"/>
                  </a:lnTo>
                  <a:lnTo>
                    <a:pt x="43" y="35"/>
                  </a:lnTo>
                  <a:lnTo>
                    <a:pt x="43" y="36"/>
                  </a:lnTo>
                  <a:lnTo>
                    <a:pt x="43" y="38"/>
                  </a:lnTo>
                  <a:lnTo>
                    <a:pt x="43" y="39"/>
                  </a:lnTo>
                  <a:lnTo>
                    <a:pt x="43" y="40"/>
                  </a:lnTo>
                  <a:lnTo>
                    <a:pt x="43" y="41"/>
                  </a:lnTo>
                  <a:lnTo>
                    <a:pt x="43" y="43"/>
                  </a:lnTo>
                  <a:lnTo>
                    <a:pt x="43" y="44"/>
                  </a:lnTo>
                  <a:lnTo>
                    <a:pt x="43" y="45"/>
                  </a:lnTo>
                  <a:lnTo>
                    <a:pt x="43" y="47"/>
                  </a:lnTo>
                  <a:lnTo>
                    <a:pt x="43" y="48"/>
                  </a:lnTo>
                  <a:lnTo>
                    <a:pt x="43" y="49"/>
                  </a:lnTo>
                  <a:lnTo>
                    <a:pt x="43" y="50"/>
                  </a:lnTo>
                  <a:lnTo>
                    <a:pt x="42" y="50"/>
                  </a:lnTo>
                  <a:lnTo>
                    <a:pt x="42" y="49"/>
                  </a:lnTo>
                  <a:lnTo>
                    <a:pt x="41" y="49"/>
                  </a:lnTo>
                  <a:lnTo>
                    <a:pt x="41" y="50"/>
                  </a:lnTo>
                  <a:lnTo>
                    <a:pt x="42" y="50"/>
                  </a:lnTo>
                  <a:lnTo>
                    <a:pt x="42" y="52"/>
                  </a:lnTo>
                  <a:lnTo>
                    <a:pt x="42" y="53"/>
                  </a:lnTo>
                  <a:lnTo>
                    <a:pt x="42" y="54"/>
                  </a:lnTo>
                  <a:lnTo>
                    <a:pt x="41" y="54"/>
                  </a:lnTo>
                  <a:lnTo>
                    <a:pt x="40" y="54"/>
                  </a:lnTo>
                  <a:lnTo>
                    <a:pt x="40" y="56"/>
                  </a:lnTo>
                  <a:lnTo>
                    <a:pt x="38" y="56"/>
                  </a:lnTo>
                  <a:lnTo>
                    <a:pt x="37" y="56"/>
                  </a:lnTo>
                  <a:lnTo>
                    <a:pt x="36" y="56"/>
                  </a:lnTo>
                  <a:lnTo>
                    <a:pt x="34" y="56"/>
                  </a:lnTo>
                  <a:lnTo>
                    <a:pt x="34" y="56"/>
                  </a:lnTo>
                  <a:lnTo>
                    <a:pt x="33" y="56"/>
                  </a:lnTo>
                  <a:lnTo>
                    <a:pt x="32" y="56"/>
                  </a:lnTo>
                  <a:lnTo>
                    <a:pt x="32" y="54"/>
                  </a:lnTo>
                  <a:lnTo>
                    <a:pt x="31" y="54"/>
                  </a:lnTo>
                  <a:lnTo>
                    <a:pt x="31" y="56"/>
                  </a:lnTo>
                  <a:lnTo>
                    <a:pt x="29" y="56"/>
                  </a:lnTo>
                  <a:lnTo>
                    <a:pt x="28" y="56"/>
                  </a:lnTo>
                  <a:lnTo>
                    <a:pt x="27" y="56"/>
                  </a:lnTo>
                  <a:lnTo>
                    <a:pt x="25" y="56"/>
                  </a:lnTo>
                  <a:lnTo>
                    <a:pt x="25" y="54"/>
                  </a:lnTo>
                  <a:lnTo>
                    <a:pt x="24" y="54"/>
                  </a:lnTo>
                  <a:lnTo>
                    <a:pt x="24" y="53"/>
                  </a:lnTo>
                  <a:lnTo>
                    <a:pt x="24" y="52"/>
                  </a:lnTo>
                  <a:lnTo>
                    <a:pt x="23" y="52"/>
                  </a:lnTo>
                  <a:lnTo>
                    <a:pt x="23" y="53"/>
                  </a:lnTo>
                  <a:lnTo>
                    <a:pt x="22" y="53"/>
                  </a:lnTo>
                  <a:lnTo>
                    <a:pt x="20" y="53"/>
                  </a:lnTo>
                  <a:lnTo>
                    <a:pt x="20" y="52"/>
                  </a:lnTo>
                  <a:lnTo>
                    <a:pt x="20" y="50"/>
                  </a:lnTo>
                  <a:lnTo>
                    <a:pt x="20" y="49"/>
                  </a:lnTo>
                  <a:lnTo>
                    <a:pt x="20" y="48"/>
                  </a:lnTo>
                  <a:lnTo>
                    <a:pt x="19" y="48"/>
                  </a:lnTo>
                  <a:lnTo>
                    <a:pt x="19" y="47"/>
                  </a:lnTo>
                  <a:lnTo>
                    <a:pt x="18" y="47"/>
                  </a:lnTo>
                  <a:lnTo>
                    <a:pt x="18" y="45"/>
                  </a:lnTo>
                  <a:lnTo>
                    <a:pt x="16" y="45"/>
                  </a:lnTo>
                  <a:lnTo>
                    <a:pt x="16" y="47"/>
                  </a:lnTo>
                  <a:lnTo>
                    <a:pt x="16" y="48"/>
                  </a:lnTo>
                  <a:lnTo>
                    <a:pt x="15" y="48"/>
                  </a:lnTo>
                  <a:lnTo>
                    <a:pt x="15" y="47"/>
                  </a:lnTo>
                  <a:lnTo>
                    <a:pt x="14" y="47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3" y="44"/>
                  </a:lnTo>
                  <a:lnTo>
                    <a:pt x="11" y="44"/>
                  </a:lnTo>
                  <a:lnTo>
                    <a:pt x="10" y="44"/>
                  </a:lnTo>
                  <a:lnTo>
                    <a:pt x="9" y="44"/>
                  </a:lnTo>
                  <a:lnTo>
                    <a:pt x="9" y="43"/>
                  </a:lnTo>
                  <a:lnTo>
                    <a:pt x="9" y="41"/>
                  </a:lnTo>
                  <a:lnTo>
                    <a:pt x="7" y="41"/>
                  </a:lnTo>
                  <a:lnTo>
                    <a:pt x="7" y="40"/>
                  </a:lnTo>
                  <a:lnTo>
                    <a:pt x="6" y="40"/>
                  </a:lnTo>
                  <a:lnTo>
                    <a:pt x="6" y="39"/>
                  </a:lnTo>
                  <a:lnTo>
                    <a:pt x="5" y="39"/>
                  </a:lnTo>
                  <a:lnTo>
                    <a:pt x="5" y="39"/>
                  </a:lnTo>
                  <a:lnTo>
                    <a:pt x="4" y="39"/>
                  </a:lnTo>
                  <a:lnTo>
                    <a:pt x="4" y="38"/>
                  </a:lnTo>
                  <a:lnTo>
                    <a:pt x="2" y="38"/>
                  </a:lnTo>
                  <a:lnTo>
                    <a:pt x="2" y="36"/>
                  </a:lnTo>
                  <a:lnTo>
                    <a:pt x="4" y="36"/>
                  </a:lnTo>
                  <a:lnTo>
                    <a:pt x="4" y="35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2" y="32"/>
                  </a:lnTo>
                  <a:lnTo>
                    <a:pt x="1" y="32"/>
                  </a:lnTo>
                  <a:lnTo>
                    <a:pt x="1" y="34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0" y="31"/>
                  </a:lnTo>
                  <a:lnTo>
                    <a:pt x="1" y="31"/>
                  </a:lnTo>
                  <a:lnTo>
                    <a:pt x="0" y="30"/>
                  </a:lnTo>
                  <a:lnTo>
                    <a:pt x="1" y="30"/>
                  </a:lnTo>
                  <a:lnTo>
                    <a:pt x="1" y="30"/>
                  </a:lnTo>
                  <a:lnTo>
                    <a:pt x="1" y="29"/>
                  </a:lnTo>
                  <a:lnTo>
                    <a:pt x="2" y="29"/>
                  </a:lnTo>
                  <a:lnTo>
                    <a:pt x="2" y="27"/>
                  </a:lnTo>
                  <a:lnTo>
                    <a:pt x="2" y="26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4" y="23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3"/>
                  </a:lnTo>
                  <a:lnTo>
                    <a:pt x="4" y="23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6" y="22"/>
                  </a:lnTo>
                  <a:lnTo>
                    <a:pt x="6" y="21"/>
                  </a:lnTo>
                  <a:lnTo>
                    <a:pt x="7" y="21"/>
                  </a:lnTo>
                  <a:lnTo>
                    <a:pt x="7" y="22"/>
                  </a:lnTo>
                  <a:lnTo>
                    <a:pt x="9" y="22"/>
                  </a:lnTo>
                  <a:lnTo>
                    <a:pt x="9" y="21"/>
                  </a:lnTo>
                  <a:lnTo>
                    <a:pt x="7" y="21"/>
                  </a:lnTo>
                  <a:lnTo>
                    <a:pt x="7" y="20"/>
                  </a:lnTo>
                  <a:lnTo>
                    <a:pt x="9" y="20"/>
                  </a:lnTo>
                  <a:lnTo>
                    <a:pt x="9" y="18"/>
                  </a:lnTo>
                  <a:lnTo>
                    <a:pt x="7" y="18"/>
                  </a:lnTo>
                  <a:lnTo>
                    <a:pt x="6" y="18"/>
                  </a:lnTo>
                  <a:lnTo>
                    <a:pt x="6" y="17"/>
                  </a:lnTo>
                  <a:lnTo>
                    <a:pt x="7" y="17"/>
                  </a:lnTo>
                  <a:lnTo>
                    <a:pt x="9" y="17"/>
                  </a:lnTo>
                  <a:lnTo>
                    <a:pt x="9" y="16"/>
                  </a:lnTo>
                  <a:lnTo>
                    <a:pt x="9" y="14"/>
                  </a:lnTo>
                  <a:lnTo>
                    <a:pt x="10" y="14"/>
                  </a:lnTo>
                  <a:lnTo>
                    <a:pt x="10" y="16"/>
                  </a:lnTo>
                  <a:lnTo>
                    <a:pt x="11" y="16"/>
                  </a:lnTo>
                  <a:lnTo>
                    <a:pt x="11" y="14"/>
                  </a:lnTo>
                  <a:lnTo>
                    <a:pt x="11" y="13"/>
                  </a:lnTo>
                  <a:lnTo>
                    <a:pt x="13" y="13"/>
                  </a:lnTo>
                  <a:lnTo>
                    <a:pt x="14" y="13"/>
                  </a:lnTo>
                  <a:lnTo>
                    <a:pt x="14" y="12"/>
                  </a:lnTo>
                  <a:lnTo>
                    <a:pt x="14" y="11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1" y="11"/>
                  </a:lnTo>
                  <a:lnTo>
                    <a:pt x="11" y="9"/>
                  </a:lnTo>
                  <a:lnTo>
                    <a:pt x="11" y="8"/>
                  </a:lnTo>
                  <a:lnTo>
                    <a:pt x="13" y="8"/>
                  </a:lnTo>
                  <a:lnTo>
                    <a:pt x="13" y="7"/>
                  </a:lnTo>
                  <a:lnTo>
                    <a:pt x="14" y="7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5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19" y="2"/>
                  </a:lnTo>
                  <a:lnTo>
                    <a:pt x="20" y="2"/>
                  </a:lnTo>
                  <a:lnTo>
                    <a:pt x="20" y="3"/>
                  </a:lnTo>
                  <a:lnTo>
                    <a:pt x="22" y="3"/>
                  </a:lnTo>
                  <a:lnTo>
                    <a:pt x="22" y="2"/>
                  </a:lnTo>
                  <a:lnTo>
                    <a:pt x="23" y="2"/>
                  </a:lnTo>
                  <a:lnTo>
                    <a:pt x="24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04" name="Freeform 35640">
              <a:extLst>
                <a:ext uri="{FF2B5EF4-FFF2-40B4-BE49-F238E27FC236}">
                  <a16:creationId xmlns:a16="http://schemas.microsoft.com/office/drawing/2014/main" id="{D528E1C0-7054-A338-8456-E360AFEF4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4064" y="2127250"/>
              <a:ext cx="14288" cy="17463"/>
            </a:xfrm>
            <a:custGeom>
              <a:avLst/>
              <a:gdLst>
                <a:gd name="T0" fmla="*/ 1 w 9"/>
                <a:gd name="T1" fmla="*/ 5 h 11"/>
                <a:gd name="T2" fmla="*/ 0 w 9"/>
                <a:gd name="T3" fmla="*/ 5 h 11"/>
                <a:gd name="T4" fmla="*/ 0 w 9"/>
                <a:gd name="T5" fmla="*/ 3 h 11"/>
                <a:gd name="T6" fmla="*/ 1 w 9"/>
                <a:gd name="T7" fmla="*/ 3 h 11"/>
                <a:gd name="T8" fmla="*/ 2 w 9"/>
                <a:gd name="T9" fmla="*/ 3 h 11"/>
                <a:gd name="T10" fmla="*/ 2 w 9"/>
                <a:gd name="T11" fmla="*/ 2 h 11"/>
                <a:gd name="T12" fmla="*/ 4 w 9"/>
                <a:gd name="T13" fmla="*/ 2 h 11"/>
                <a:gd name="T14" fmla="*/ 5 w 9"/>
                <a:gd name="T15" fmla="*/ 2 h 11"/>
                <a:gd name="T16" fmla="*/ 5 w 9"/>
                <a:gd name="T17" fmla="*/ 1 h 11"/>
                <a:gd name="T18" fmla="*/ 6 w 9"/>
                <a:gd name="T19" fmla="*/ 1 h 11"/>
                <a:gd name="T20" fmla="*/ 8 w 9"/>
                <a:gd name="T21" fmla="*/ 1 h 11"/>
                <a:gd name="T22" fmla="*/ 8 w 9"/>
                <a:gd name="T23" fmla="*/ 0 h 11"/>
                <a:gd name="T24" fmla="*/ 9 w 9"/>
                <a:gd name="T25" fmla="*/ 0 h 11"/>
                <a:gd name="T26" fmla="*/ 9 w 9"/>
                <a:gd name="T27" fmla="*/ 1 h 11"/>
                <a:gd name="T28" fmla="*/ 9 w 9"/>
                <a:gd name="T29" fmla="*/ 2 h 11"/>
                <a:gd name="T30" fmla="*/ 8 w 9"/>
                <a:gd name="T31" fmla="*/ 2 h 11"/>
                <a:gd name="T32" fmla="*/ 8 w 9"/>
                <a:gd name="T33" fmla="*/ 3 h 11"/>
                <a:gd name="T34" fmla="*/ 8 w 9"/>
                <a:gd name="T35" fmla="*/ 5 h 11"/>
                <a:gd name="T36" fmla="*/ 8 w 9"/>
                <a:gd name="T37" fmla="*/ 6 h 11"/>
                <a:gd name="T38" fmla="*/ 8 w 9"/>
                <a:gd name="T39" fmla="*/ 7 h 11"/>
                <a:gd name="T40" fmla="*/ 8 w 9"/>
                <a:gd name="T41" fmla="*/ 9 h 11"/>
                <a:gd name="T42" fmla="*/ 6 w 9"/>
                <a:gd name="T43" fmla="*/ 9 h 11"/>
                <a:gd name="T44" fmla="*/ 5 w 9"/>
                <a:gd name="T45" fmla="*/ 9 h 11"/>
                <a:gd name="T46" fmla="*/ 5 w 9"/>
                <a:gd name="T47" fmla="*/ 10 h 11"/>
                <a:gd name="T48" fmla="*/ 5 w 9"/>
                <a:gd name="T49" fmla="*/ 11 h 11"/>
                <a:gd name="T50" fmla="*/ 4 w 9"/>
                <a:gd name="T51" fmla="*/ 11 h 11"/>
                <a:gd name="T52" fmla="*/ 2 w 9"/>
                <a:gd name="T53" fmla="*/ 11 h 11"/>
                <a:gd name="T54" fmla="*/ 1 w 9"/>
                <a:gd name="T55" fmla="*/ 11 h 11"/>
                <a:gd name="T56" fmla="*/ 1 w 9"/>
                <a:gd name="T57" fmla="*/ 10 h 11"/>
                <a:gd name="T58" fmla="*/ 1 w 9"/>
                <a:gd name="T59" fmla="*/ 9 h 11"/>
                <a:gd name="T60" fmla="*/ 1 w 9"/>
                <a:gd name="T61" fmla="*/ 7 h 11"/>
                <a:gd name="T62" fmla="*/ 0 w 9"/>
                <a:gd name="T63" fmla="*/ 7 h 11"/>
                <a:gd name="T64" fmla="*/ 0 w 9"/>
                <a:gd name="T65" fmla="*/ 6 h 11"/>
                <a:gd name="T66" fmla="*/ 1 w 9"/>
                <a:gd name="T67" fmla="*/ 6 h 11"/>
                <a:gd name="T68" fmla="*/ 1 w 9"/>
                <a:gd name="T6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" h="11">
                  <a:moveTo>
                    <a:pt x="1" y="5"/>
                  </a:moveTo>
                  <a:lnTo>
                    <a:pt x="0" y="5"/>
                  </a:lnTo>
                  <a:lnTo>
                    <a:pt x="0" y="3"/>
                  </a:lnTo>
                  <a:lnTo>
                    <a:pt x="1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9" y="2"/>
                  </a:lnTo>
                  <a:lnTo>
                    <a:pt x="8" y="2"/>
                  </a:lnTo>
                  <a:lnTo>
                    <a:pt x="8" y="3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9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05" name="Freeform 35641">
              <a:extLst>
                <a:ext uri="{FF2B5EF4-FFF2-40B4-BE49-F238E27FC236}">
                  <a16:creationId xmlns:a16="http://schemas.microsoft.com/office/drawing/2014/main" id="{1A6BBAF7-295D-BC6B-E815-25E5D0B2A1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79901" y="1978025"/>
              <a:ext cx="112713" cy="171450"/>
            </a:xfrm>
            <a:custGeom>
              <a:avLst/>
              <a:gdLst>
                <a:gd name="T0" fmla="*/ 44 w 71"/>
                <a:gd name="T1" fmla="*/ 3 h 108"/>
                <a:gd name="T2" fmla="*/ 45 w 71"/>
                <a:gd name="T3" fmla="*/ 10 h 108"/>
                <a:gd name="T4" fmla="*/ 40 w 71"/>
                <a:gd name="T5" fmla="*/ 12 h 108"/>
                <a:gd name="T6" fmla="*/ 40 w 71"/>
                <a:gd name="T7" fmla="*/ 20 h 108"/>
                <a:gd name="T8" fmla="*/ 40 w 71"/>
                <a:gd name="T9" fmla="*/ 25 h 108"/>
                <a:gd name="T10" fmla="*/ 41 w 71"/>
                <a:gd name="T11" fmla="*/ 30 h 108"/>
                <a:gd name="T12" fmla="*/ 41 w 71"/>
                <a:gd name="T13" fmla="*/ 36 h 108"/>
                <a:gd name="T14" fmla="*/ 36 w 71"/>
                <a:gd name="T15" fmla="*/ 41 h 108"/>
                <a:gd name="T16" fmla="*/ 36 w 71"/>
                <a:gd name="T17" fmla="*/ 43 h 108"/>
                <a:gd name="T18" fmla="*/ 44 w 71"/>
                <a:gd name="T19" fmla="*/ 46 h 108"/>
                <a:gd name="T20" fmla="*/ 42 w 71"/>
                <a:gd name="T21" fmla="*/ 52 h 108"/>
                <a:gd name="T22" fmla="*/ 37 w 71"/>
                <a:gd name="T23" fmla="*/ 57 h 108"/>
                <a:gd name="T24" fmla="*/ 39 w 71"/>
                <a:gd name="T25" fmla="*/ 59 h 108"/>
                <a:gd name="T26" fmla="*/ 45 w 71"/>
                <a:gd name="T27" fmla="*/ 55 h 108"/>
                <a:gd name="T28" fmla="*/ 50 w 71"/>
                <a:gd name="T29" fmla="*/ 59 h 108"/>
                <a:gd name="T30" fmla="*/ 50 w 71"/>
                <a:gd name="T31" fmla="*/ 65 h 108"/>
                <a:gd name="T32" fmla="*/ 53 w 71"/>
                <a:gd name="T33" fmla="*/ 60 h 108"/>
                <a:gd name="T34" fmla="*/ 55 w 71"/>
                <a:gd name="T35" fmla="*/ 52 h 108"/>
                <a:gd name="T36" fmla="*/ 60 w 71"/>
                <a:gd name="T37" fmla="*/ 50 h 108"/>
                <a:gd name="T38" fmla="*/ 67 w 71"/>
                <a:gd name="T39" fmla="*/ 54 h 108"/>
                <a:gd name="T40" fmla="*/ 69 w 71"/>
                <a:gd name="T41" fmla="*/ 60 h 108"/>
                <a:gd name="T42" fmla="*/ 69 w 71"/>
                <a:gd name="T43" fmla="*/ 68 h 108"/>
                <a:gd name="T44" fmla="*/ 67 w 71"/>
                <a:gd name="T45" fmla="*/ 75 h 108"/>
                <a:gd name="T46" fmla="*/ 64 w 71"/>
                <a:gd name="T47" fmla="*/ 82 h 108"/>
                <a:gd name="T48" fmla="*/ 63 w 71"/>
                <a:gd name="T49" fmla="*/ 88 h 108"/>
                <a:gd name="T50" fmla="*/ 59 w 71"/>
                <a:gd name="T51" fmla="*/ 94 h 108"/>
                <a:gd name="T52" fmla="*/ 55 w 71"/>
                <a:gd name="T53" fmla="*/ 100 h 108"/>
                <a:gd name="T54" fmla="*/ 51 w 71"/>
                <a:gd name="T55" fmla="*/ 104 h 108"/>
                <a:gd name="T56" fmla="*/ 44 w 71"/>
                <a:gd name="T57" fmla="*/ 104 h 108"/>
                <a:gd name="T58" fmla="*/ 37 w 71"/>
                <a:gd name="T59" fmla="*/ 108 h 108"/>
                <a:gd name="T60" fmla="*/ 32 w 71"/>
                <a:gd name="T61" fmla="*/ 104 h 108"/>
                <a:gd name="T62" fmla="*/ 28 w 71"/>
                <a:gd name="T63" fmla="*/ 99 h 108"/>
                <a:gd name="T64" fmla="*/ 22 w 71"/>
                <a:gd name="T65" fmla="*/ 103 h 108"/>
                <a:gd name="T66" fmla="*/ 19 w 71"/>
                <a:gd name="T67" fmla="*/ 95 h 108"/>
                <a:gd name="T68" fmla="*/ 13 w 71"/>
                <a:gd name="T69" fmla="*/ 96 h 108"/>
                <a:gd name="T70" fmla="*/ 6 w 71"/>
                <a:gd name="T71" fmla="*/ 100 h 108"/>
                <a:gd name="T72" fmla="*/ 3 w 71"/>
                <a:gd name="T73" fmla="*/ 100 h 108"/>
                <a:gd name="T74" fmla="*/ 3 w 71"/>
                <a:gd name="T75" fmla="*/ 92 h 108"/>
                <a:gd name="T76" fmla="*/ 5 w 71"/>
                <a:gd name="T77" fmla="*/ 81 h 108"/>
                <a:gd name="T78" fmla="*/ 8 w 71"/>
                <a:gd name="T79" fmla="*/ 69 h 108"/>
                <a:gd name="T80" fmla="*/ 14 w 71"/>
                <a:gd name="T81" fmla="*/ 66 h 108"/>
                <a:gd name="T82" fmla="*/ 19 w 71"/>
                <a:gd name="T83" fmla="*/ 70 h 108"/>
                <a:gd name="T84" fmla="*/ 23 w 71"/>
                <a:gd name="T85" fmla="*/ 66 h 108"/>
                <a:gd name="T86" fmla="*/ 24 w 71"/>
                <a:gd name="T87" fmla="*/ 60 h 108"/>
                <a:gd name="T88" fmla="*/ 21 w 71"/>
                <a:gd name="T89" fmla="*/ 55 h 108"/>
                <a:gd name="T90" fmla="*/ 17 w 71"/>
                <a:gd name="T91" fmla="*/ 51 h 108"/>
                <a:gd name="T92" fmla="*/ 15 w 71"/>
                <a:gd name="T93" fmla="*/ 45 h 108"/>
                <a:gd name="T94" fmla="*/ 23 w 71"/>
                <a:gd name="T95" fmla="*/ 42 h 108"/>
                <a:gd name="T96" fmla="*/ 24 w 71"/>
                <a:gd name="T97" fmla="*/ 34 h 108"/>
                <a:gd name="T98" fmla="*/ 21 w 71"/>
                <a:gd name="T99" fmla="*/ 29 h 108"/>
                <a:gd name="T100" fmla="*/ 24 w 71"/>
                <a:gd name="T101" fmla="*/ 16 h 108"/>
                <a:gd name="T102" fmla="*/ 27 w 71"/>
                <a:gd name="T103" fmla="*/ 11 h 108"/>
                <a:gd name="T104" fmla="*/ 31 w 71"/>
                <a:gd name="T105" fmla="*/ 7 h 108"/>
                <a:gd name="T106" fmla="*/ 35 w 71"/>
                <a:gd name="T107" fmla="*/ 2 h 108"/>
                <a:gd name="T108" fmla="*/ 32 w 71"/>
                <a:gd name="T109" fmla="*/ 95 h 108"/>
                <a:gd name="T110" fmla="*/ 32 w 71"/>
                <a:gd name="T111" fmla="*/ 9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" h="108">
                  <a:moveTo>
                    <a:pt x="41" y="2"/>
                  </a:moveTo>
                  <a:lnTo>
                    <a:pt x="41" y="1"/>
                  </a:lnTo>
                  <a:lnTo>
                    <a:pt x="41" y="0"/>
                  </a:lnTo>
                  <a:lnTo>
                    <a:pt x="42" y="0"/>
                  </a:lnTo>
                  <a:lnTo>
                    <a:pt x="42" y="1"/>
                  </a:lnTo>
                  <a:lnTo>
                    <a:pt x="42" y="2"/>
                  </a:lnTo>
                  <a:lnTo>
                    <a:pt x="44" y="2"/>
                  </a:lnTo>
                  <a:lnTo>
                    <a:pt x="44" y="3"/>
                  </a:lnTo>
                  <a:lnTo>
                    <a:pt x="42" y="3"/>
                  </a:lnTo>
                  <a:lnTo>
                    <a:pt x="42" y="5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7"/>
                  </a:lnTo>
                  <a:lnTo>
                    <a:pt x="45" y="9"/>
                  </a:lnTo>
                  <a:lnTo>
                    <a:pt x="45" y="10"/>
                  </a:lnTo>
                  <a:lnTo>
                    <a:pt x="44" y="10"/>
                  </a:lnTo>
                  <a:lnTo>
                    <a:pt x="44" y="11"/>
                  </a:lnTo>
                  <a:lnTo>
                    <a:pt x="42" y="11"/>
                  </a:lnTo>
                  <a:lnTo>
                    <a:pt x="42" y="12"/>
                  </a:lnTo>
                  <a:lnTo>
                    <a:pt x="41" y="12"/>
                  </a:lnTo>
                  <a:lnTo>
                    <a:pt x="41" y="11"/>
                  </a:lnTo>
                  <a:lnTo>
                    <a:pt x="40" y="11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5"/>
                  </a:lnTo>
                  <a:lnTo>
                    <a:pt x="40" y="16"/>
                  </a:lnTo>
                  <a:lnTo>
                    <a:pt x="41" y="16"/>
                  </a:lnTo>
                  <a:lnTo>
                    <a:pt x="41" y="18"/>
                  </a:lnTo>
                  <a:lnTo>
                    <a:pt x="40" y="18"/>
                  </a:lnTo>
                  <a:lnTo>
                    <a:pt x="40" y="19"/>
                  </a:lnTo>
                  <a:lnTo>
                    <a:pt x="40" y="20"/>
                  </a:lnTo>
                  <a:lnTo>
                    <a:pt x="39" y="20"/>
                  </a:lnTo>
                  <a:lnTo>
                    <a:pt x="39" y="21"/>
                  </a:lnTo>
                  <a:lnTo>
                    <a:pt x="40" y="21"/>
                  </a:lnTo>
                  <a:lnTo>
                    <a:pt x="40" y="23"/>
                  </a:lnTo>
                  <a:lnTo>
                    <a:pt x="39" y="23"/>
                  </a:lnTo>
                  <a:lnTo>
                    <a:pt x="39" y="24"/>
                  </a:lnTo>
                  <a:lnTo>
                    <a:pt x="39" y="25"/>
                  </a:lnTo>
                  <a:lnTo>
                    <a:pt x="40" y="25"/>
                  </a:lnTo>
                  <a:lnTo>
                    <a:pt x="41" y="25"/>
                  </a:lnTo>
                  <a:lnTo>
                    <a:pt x="41" y="27"/>
                  </a:lnTo>
                  <a:lnTo>
                    <a:pt x="41" y="28"/>
                  </a:lnTo>
                  <a:lnTo>
                    <a:pt x="41" y="29"/>
                  </a:lnTo>
                  <a:lnTo>
                    <a:pt x="42" y="29"/>
                  </a:lnTo>
                  <a:lnTo>
                    <a:pt x="42" y="29"/>
                  </a:lnTo>
                  <a:lnTo>
                    <a:pt x="41" y="29"/>
                  </a:lnTo>
                  <a:lnTo>
                    <a:pt x="41" y="30"/>
                  </a:lnTo>
                  <a:lnTo>
                    <a:pt x="42" y="30"/>
                  </a:lnTo>
                  <a:lnTo>
                    <a:pt x="42" y="32"/>
                  </a:lnTo>
                  <a:lnTo>
                    <a:pt x="41" y="32"/>
                  </a:lnTo>
                  <a:lnTo>
                    <a:pt x="41" y="33"/>
                  </a:lnTo>
                  <a:lnTo>
                    <a:pt x="40" y="33"/>
                  </a:lnTo>
                  <a:lnTo>
                    <a:pt x="40" y="34"/>
                  </a:lnTo>
                  <a:lnTo>
                    <a:pt x="41" y="34"/>
                  </a:lnTo>
                  <a:lnTo>
                    <a:pt x="41" y="36"/>
                  </a:lnTo>
                  <a:lnTo>
                    <a:pt x="40" y="36"/>
                  </a:lnTo>
                  <a:lnTo>
                    <a:pt x="40" y="37"/>
                  </a:lnTo>
                  <a:lnTo>
                    <a:pt x="39" y="37"/>
                  </a:lnTo>
                  <a:lnTo>
                    <a:pt x="37" y="37"/>
                  </a:lnTo>
                  <a:lnTo>
                    <a:pt x="37" y="38"/>
                  </a:lnTo>
                  <a:lnTo>
                    <a:pt x="37" y="39"/>
                  </a:lnTo>
                  <a:lnTo>
                    <a:pt x="36" y="39"/>
                  </a:lnTo>
                  <a:lnTo>
                    <a:pt x="36" y="41"/>
                  </a:lnTo>
                  <a:lnTo>
                    <a:pt x="36" y="42"/>
                  </a:lnTo>
                  <a:lnTo>
                    <a:pt x="35" y="42"/>
                  </a:lnTo>
                  <a:lnTo>
                    <a:pt x="35" y="43"/>
                  </a:lnTo>
                  <a:lnTo>
                    <a:pt x="33" y="43"/>
                  </a:lnTo>
                  <a:lnTo>
                    <a:pt x="33" y="45"/>
                  </a:lnTo>
                  <a:lnTo>
                    <a:pt x="35" y="45"/>
                  </a:lnTo>
                  <a:lnTo>
                    <a:pt x="35" y="43"/>
                  </a:lnTo>
                  <a:lnTo>
                    <a:pt x="36" y="43"/>
                  </a:lnTo>
                  <a:lnTo>
                    <a:pt x="37" y="43"/>
                  </a:lnTo>
                  <a:lnTo>
                    <a:pt x="37" y="45"/>
                  </a:lnTo>
                  <a:lnTo>
                    <a:pt x="39" y="45"/>
                  </a:lnTo>
                  <a:lnTo>
                    <a:pt x="40" y="45"/>
                  </a:lnTo>
                  <a:lnTo>
                    <a:pt x="41" y="45"/>
                  </a:lnTo>
                  <a:lnTo>
                    <a:pt x="42" y="45"/>
                  </a:lnTo>
                  <a:lnTo>
                    <a:pt x="42" y="46"/>
                  </a:lnTo>
                  <a:lnTo>
                    <a:pt x="44" y="46"/>
                  </a:lnTo>
                  <a:lnTo>
                    <a:pt x="44" y="47"/>
                  </a:lnTo>
                  <a:lnTo>
                    <a:pt x="44" y="48"/>
                  </a:lnTo>
                  <a:lnTo>
                    <a:pt x="45" y="48"/>
                  </a:lnTo>
                  <a:lnTo>
                    <a:pt x="45" y="50"/>
                  </a:lnTo>
                  <a:lnTo>
                    <a:pt x="44" y="50"/>
                  </a:lnTo>
                  <a:lnTo>
                    <a:pt x="44" y="51"/>
                  </a:lnTo>
                  <a:lnTo>
                    <a:pt x="42" y="51"/>
                  </a:lnTo>
                  <a:lnTo>
                    <a:pt x="42" y="52"/>
                  </a:lnTo>
                  <a:lnTo>
                    <a:pt x="42" y="54"/>
                  </a:lnTo>
                  <a:lnTo>
                    <a:pt x="41" y="54"/>
                  </a:lnTo>
                  <a:lnTo>
                    <a:pt x="40" y="54"/>
                  </a:lnTo>
                  <a:lnTo>
                    <a:pt x="40" y="55"/>
                  </a:lnTo>
                  <a:lnTo>
                    <a:pt x="39" y="55"/>
                  </a:lnTo>
                  <a:lnTo>
                    <a:pt x="39" y="56"/>
                  </a:lnTo>
                  <a:lnTo>
                    <a:pt x="37" y="56"/>
                  </a:lnTo>
                  <a:lnTo>
                    <a:pt x="37" y="57"/>
                  </a:lnTo>
                  <a:lnTo>
                    <a:pt x="36" y="57"/>
                  </a:lnTo>
                  <a:lnTo>
                    <a:pt x="36" y="59"/>
                  </a:lnTo>
                  <a:lnTo>
                    <a:pt x="36" y="60"/>
                  </a:lnTo>
                  <a:lnTo>
                    <a:pt x="36" y="60"/>
                  </a:lnTo>
                  <a:lnTo>
                    <a:pt x="37" y="60"/>
                  </a:lnTo>
                  <a:lnTo>
                    <a:pt x="37" y="60"/>
                  </a:lnTo>
                  <a:lnTo>
                    <a:pt x="37" y="59"/>
                  </a:lnTo>
                  <a:lnTo>
                    <a:pt x="39" y="59"/>
                  </a:lnTo>
                  <a:lnTo>
                    <a:pt x="39" y="57"/>
                  </a:lnTo>
                  <a:lnTo>
                    <a:pt x="40" y="57"/>
                  </a:lnTo>
                  <a:lnTo>
                    <a:pt x="40" y="56"/>
                  </a:lnTo>
                  <a:lnTo>
                    <a:pt x="41" y="56"/>
                  </a:lnTo>
                  <a:lnTo>
                    <a:pt x="41" y="55"/>
                  </a:lnTo>
                  <a:lnTo>
                    <a:pt x="42" y="55"/>
                  </a:lnTo>
                  <a:lnTo>
                    <a:pt x="44" y="55"/>
                  </a:lnTo>
                  <a:lnTo>
                    <a:pt x="45" y="55"/>
                  </a:lnTo>
                  <a:lnTo>
                    <a:pt x="46" y="55"/>
                  </a:lnTo>
                  <a:lnTo>
                    <a:pt x="48" y="55"/>
                  </a:lnTo>
                  <a:lnTo>
                    <a:pt x="49" y="55"/>
                  </a:lnTo>
                  <a:lnTo>
                    <a:pt x="50" y="56"/>
                  </a:lnTo>
                  <a:lnTo>
                    <a:pt x="51" y="56"/>
                  </a:lnTo>
                  <a:lnTo>
                    <a:pt x="51" y="57"/>
                  </a:lnTo>
                  <a:lnTo>
                    <a:pt x="50" y="57"/>
                  </a:lnTo>
                  <a:lnTo>
                    <a:pt x="50" y="59"/>
                  </a:lnTo>
                  <a:lnTo>
                    <a:pt x="49" y="59"/>
                  </a:lnTo>
                  <a:lnTo>
                    <a:pt x="49" y="60"/>
                  </a:lnTo>
                  <a:lnTo>
                    <a:pt x="49" y="60"/>
                  </a:lnTo>
                  <a:lnTo>
                    <a:pt x="50" y="60"/>
                  </a:lnTo>
                  <a:lnTo>
                    <a:pt x="50" y="61"/>
                  </a:lnTo>
                  <a:lnTo>
                    <a:pt x="50" y="63"/>
                  </a:lnTo>
                  <a:lnTo>
                    <a:pt x="50" y="64"/>
                  </a:lnTo>
                  <a:lnTo>
                    <a:pt x="50" y="65"/>
                  </a:lnTo>
                  <a:lnTo>
                    <a:pt x="51" y="65"/>
                  </a:lnTo>
                  <a:lnTo>
                    <a:pt x="51" y="64"/>
                  </a:lnTo>
                  <a:lnTo>
                    <a:pt x="51" y="63"/>
                  </a:lnTo>
                  <a:lnTo>
                    <a:pt x="53" y="63"/>
                  </a:lnTo>
                  <a:lnTo>
                    <a:pt x="53" y="61"/>
                  </a:lnTo>
                  <a:lnTo>
                    <a:pt x="54" y="61"/>
                  </a:lnTo>
                  <a:lnTo>
                    <a:pt x="54" y="60"/>
                  </a:lnTo>
                  <a:lnTo>
                    <a:pt x="53" y="60"/>
                  </a:lnTo>
                  <a:lnTo>
                    <a:pt x="53" y="60"/>
                  </a:lnTo>
                  <a:lnTo>
                    <a:pt x="53" y="59"/>
                  </a:lnTo>
                  <a:lnTo>
                    <a:pt x="53" y="57"/>
                  </a:lnTo>
                  <a:lnTo>
                    <a:pt x="54" y="56"/>
                  </a:lnTo>
                  <a:lnTo>
                    <a:pt x="54" y="55"/>
                  </a:lnTo>
                  <a:lnTo>
                    <a:pt x="54" y="54"/>
                  </a:lnTo>
                  <a:lnTo>
                    <a:pt x="54" y="52"/>
                  </a:lnTo>
                  <a:lnTo>
                    <a:pt x="55" y="52"/>
                  </a:lnTo>
                  <a:lnTo>
                    <a:pt x="57" y="52"/>
                  </a:lnTo>
                  <a:lnTo>
                    <a:pt x="57" y="51"/>
                  </a:lnTo>
                  <a:lnTo>
                    <a:pt x="58" y="51"/>
                  </a:lnTo>
                  <a:lnTo>
                    <a:pt x="58" y="50"/>
                  </a:lnTo>
                  <a:lnTo>
                    <a:pt x="58" y="48"/>
                  </a:lnTo>
                  <a:lnTo>
                    <a:pt x="59" y="48"/>
                  </a:lnTo>
                  <a:lnTo>
                    <a:pt x="60" y="48"/>
                  </a:lnTo>
                  <a:lnTo>
                    <a:pt x="60" y="50"/>
                  </a:lnTo>
                  <a:lnTo>
                    <a:pt x="62" y="50"/>
                  </a:lnTo>
                  <a:lnTo>
                    <a:pt x="63" y="50"/>
                  </a:lnTo>
                  <a:lnTo>
                    <a:pt x="63" y="51"/>
                  </a:lnTo>
                  <a:lnTo>
                    <a:pt x="64" y="51"/>
                  </a:lnTo>
                  <a:lnTo>
                    <a:pt x="64" y="51"/>
                  </a:lnTo>
                  <a:lnTo>
                    <a:pt x="64" y="52"/>
                  </a:lnTo>
                  <a:lnTo>
                    <a:pt x="66" y="54"/>
                  </a:lnTo>
                  <a:lnTo>
                    <a:pt x="67" y="54"/>
                  </a:lnTo>
                  <a:lnTo>
                    <a:pt x="67" y="55"/>
                  </a:lnTo>
                  <a:lnTo>
                    <a:pt x="67" y="56"/>
                  </a:lnTo>
                  <a:lnTo>
                    <a:pt x="68" y="56"/>
                  </a:lnTo>
                  <a:lnTo>
                    <a:pt x="68" y="57"/>
                  </a:lnTo>
                  <a:lnTo>
                    <a:pt x="69" y="57"/>
                  </a:lnTo>
                  <a:lnTo>
                    <a:pt x="69" y="59"/>
                  </a:lnTo>
                  <a:lnTo>
                    <a:pt x="69" y="60"/>
                  </a:lnTo>
                  <a:lnTo>
                    <a:pt x="69" y="60"/>
                  </a:lnTo>
                  <a:lnTo>
                    <a:pt x="71" y="60"/>
                  </a:lnTo>
                  <a:lnTo>
                    <a:pt x="71" y="61"/>
                  </a:lnTo>
                  <a:lnTo>
                    <a:pt x="71" y="63"/>
                  </a:lnTo>
                  <a:lnTo>
                    <a:pt x="71" y="64"/>
                  </a:lnTo>
                  <a:lnTo>
                    <a:pt x="71" y="65"/>
                  </a:lnTo>
                  <a:lnTo>
                    <a:pt x="69" y="65"/>
                  </a:lnTo>
                  <a:lnTo>
                    <a:pt x="69" y="66"/>
                  </a:lnTo>
                  <a:lnTo>
                    <a:pt x="69" y="68"/>
                  </a:lnTo>
                  <a:lnTo>
                    <a:pt x="69" y="69"/>
                  </a:lnTo>
                  <a:lnTo>
                    <a:pt x="69" y="70"/>
                  </a:lnTo>
                  <a:lnTo>
                    <a:pt x="69" y="72"/>
                  </a:lnTo>
                  <a:lnTo>
                    <a:pt x="69" y="73"/>
                  </a:lnTo>
                  <a:lnTo>
                    <a:pt x="69" y="74"/>
                  </a:lnTo>
                  <a:lnTo>
                    <a:pt x="68" y="74"/>
                  </a:lnTo>
                  <a:lnTo>
                    <a:pt x="68" y="75"/>
                  </a:lnTo>
                  <a:lnTo>
                    <a:pt x="67" y="75"/>
                  </a:lnTo>
                  <a:lnTo>
                    <a:pt x="67" y="77"/>
                  </a:lnTo>
                  <a:lnTo>
                    <a:pt x="67" y="78"/>
                  </a:lnTo>
                  <a:lnTo>
                    <a:pt x="67" y="79"/>
                  </a:lnTo>
                  <a:lnTo>
                    <a:pt x="66" y="79"/>
                  </a:lnTo>
                  <a:lnTo>
                    <a:pt x="64" y="79"/>
                  </a:lnTo>
                  <a:lnTo>
                    <a:pt x="64" y="81"/>
                  </a:lnTo>
                  <a:lnTo>
                    <a:pt x="64" y="81"/>
                  </a:lnTo>
                  <a:lnTo>
                    <a:pt x="64" y="82"/>
                  </a:lnTo>
                  <a:lnTo>
                    <a:pt x="64" y="83"/>
                  </a:lnTo>
                  <a:lnTo>
                    <a:pt x="64" y="83"/>
                  </a:lnTo>
                  <a:lnTo>
                    <a:pt x="64" y="85"/>
                  </a:lnTo>
                  <a:lnTo>
                    <a:pt x="64" y="85"/>
                  </a:lnTo>
                  <a:lnTo>
                    <a:pt x="64" y="86"/>
                  </a:lnTo>
                  <a:lnTo>
                    <a:pt x="63" y="86"/>
                  </a:lnTo>
                  <a:lnTo>
                    <a:pt x="63" y="87"/>
                  </a:lnTo>
                  <a:lnTo>
                    <a:pt x="63" y="88"/>
                  </a:lnTo>
                  <a:lnTo>
                    <a:pt x="63" y="90"/>
                  </a:lnTo>
                  <a:lnTo>
                    <a:pt x="62" y="90"/>
                  </a:lnTo>
                  <a:lnTo>
                    <a:pt x="62" y="91"/>
                  </a:lnTo>
                  <a:lnTo>
                    <a:pt x="60" y="91"/>
                  </a:lnTo>
                  <a:lnTo>
                    <a:pt x="60" y="91"/>
                  </a:lnTo>
                  <a:lnTo>
                    <a:pt x="59" y="91"/>
                  </a:lnTo>
                  <a:lnTo>
                    <a:pt x="59" y="92"/>
                  </a:lnTo>
                  <a:lnTo>
                    <a:pt x="59" y="94"/>
                  </a:lnTo>
                  <a:lnTo>
                    <a:pt x="58" y="94"/>
                  </a:lnTo>
                  <a:lnTo>
                    <a:pt x="58" y="95"/>
                  </a:lnTo>
                  <a:lnTo>
                    <a:pt x="58" y="96"/>
                  </a:lnTo>
                  <a:lnTo>
                    <a:pt x="58" y="97"/>
                  </a:lnTo>
                  <a:lnTo>
                    <a:pt x="58" y="99"/>
                  </a:lnTo>
                  <a:lnTo>
                    <a:pt x="57" y="99"/>
                  </a:lnTo>
                  <a:lnTo>
                    <a:pt x="55" y="99"/>
                  </a:lnTo>
                  <a:lnTo>
                    <a:pt x="55" y="100"/>
                  </a:lnTo>
                  <a:lnTo>
                    <a:pt x="54" y="100"/>
                  </a:lnTo>
                  <a:lnTo>
                    <a:pt x="54" y="101"/>
                  </a:lnTo>
                  <a:lnTo>
                    <a:pt x="54" y="103"/>
                  </a:lnTo>
                  <a:lnTo>
                    <a:pt x="55" y="103"/>
                  </a:lnTo>
                  <a:lnTo>
                    <a:pt x="55" y="104"/>
                  </a:lnTo>
                  <a:lnTo>
                    <a:pt x="54" y="104"/>
                  </a:lnTo>
                  <a:lnTo>
                    <a:pt x="53" y="104"/>
                  </a:lnTo>
                  <a:lnTo>
                    <a:pt x="51" y="104"/>
                  </a:lnTo>
                  <a:lnTo>
                    <a:pt x="51" y="105"/>
                  </a:lnTo>
                  <a:lnTo>
                    <a:pt x="50" y="105"/>
                  </a:lnTo>
                  <a:lnTo>
                    <a:pt x="49" y="105"/>
                  </a:lnTo>
                  <a:lnTo>
                    <a:pt x="48" y="105"/>
                  </a:lnTo>
                  <a:lnTo>
                    <a:pt x="46" y="105"/>
                  </a:lnTo>
                  <a:lnTo>
                    <a:pt x="45" y="105"/>
                  </a:lnTo>
                  <a:lnTo>
                    <a:pt x="45" y="104"/>
                  </a:lnTo>
                  <a:lnTo>
                    <a:pt x="44" y="104"/>
                  </a:lnTo>
                  <a:lnTo>
                    <a:pt x="42" y="104"/>
                  </a:lnTo>
                  <a:lnTo>
                    <a:pt x="42" y="105"/>
                  </a:lnTo>
                  <a:lnTo>
                    <a:pt x="42" y="106"/>
                  </a:lnTo>
                  <a:lnTo>
                    <a:pt x="41" y="106"/>
                  </a:lnTo>
                  <a:lnTo>
                    <a:pt x="40" y="106"/>
                  </a:lnTo>
                  <a:lnTo>
                    <a:pt x="39" y="106"/>
                  </a:lnTo>
                  <a:lnTo>
                    <a:pt x="39" y="108"/>
                  </a:lnTo>
                  <a:lnTo>
                    <a:pt x="37" y="108"/>
                  </a:lnTo>
                  <a:lnTo>
                    <a:pt x="36" y="108"/>
                  </a:lnTo>
                  <a:lnTo>
                    <a:pt x="35" y="108"/>
                  </a:lnTo>
                  <a:lnTo>
                    <a:pt x="35" y="106"/>
                  </a:lnTo>
                  <a:lnTo>
                    <a:pt x="35" y="105"/>
                  </a:lnTo>
                  <a:lnTo>
                    <a:pt x="33" y="105"/>
                  </a:lnTo>
                  <a:lnTo>
                    <a:pt x="33" y="105"/>
                  </a:lnTo>
                  <a:lnTo>
                    <a:pt x="33" y="104"/>
                  </a:lnTo>
                  <a:lnTo>
                    <a:pt x="32" y="104"/>
                  </a:lnTo>
                  <a:lnTo>
                    <a:pt x="32" y="103"/>
                  </a:lnTo>
                  <a:lnTo>
                    <a:pt x="31" y="103"/>
                  </a:lnTo>
                  <a:lnTo>
                    <a:pt x="31" y="101"/>
                  </a:lnTo>
                  <a:lnTo>
                    <a:pt x="31" y="100"/>
                  </a:lnTo>
                  <a:lnTo>
                    <a:pt x="30" y="99"/>
                  </a:lnTo>
                  <a:lnTo>
                    <a:pt x="30" y="100"/>
                  </a:lnTo>
                  <a:lnTo>
                    <a:pt x="28" y="100"/>
                  </a:lnTo>
                  <a:lnTo>
                    <a:pt x="28" y="99"/>
                  </a:lnTo>
                  <a:lnTo>
                    <a:pt x="27" y="99"/>
                  </a:lnTo>
                  <a:lnTo>
                    <a:pt x="27" y="100"/>
                  </a:lnTo>
                  <a:lnTo>
                    <a:pt x="27" y="101"/>
                  </a:lnTo>
                  <a:lnTo>
                    <a:pt x="27" y="103"/>
                  </a:lnTo>
                  <a:lnTo>
                    <a:pt x="26" y="103"/>
                  </a:lnTo>
                  <a:lnTo>
                    <a:pt x="24" y="103"/>
                  </a:lnTo>
                  <a:lnTo>
                    <a:pt x="23" y="103"/>
                  </a:lnTo>
                  <a:lnTo>
                    <a:pt x="22" y="103"/>
                  </a:lnTo>
                  <a:lnTo>
                    <a:pt x="21" y="103"/>
                  </a:lnTo>
                  <a:lnTo>
                    <a:pt x="19" y="103"/>
                  </a:lnTo>
                  <a:lnTo>
                    <a:pt x="19" y="101"/>
                  </a:lnTo>
                  <a:lnTo>
                    <a:pt x="19" y="100"/>
                  </a:lnTo>
                  <a:lnTo>
                    <a:pt x="19" y="99"/>
                  </a:lnTo>
                  <a:lnTo>
                    <a:pt x="19" y="97"/>
                  </a:lnTo>
                  <a:lnTo>
                    <a:pt x="19" y="96"/>
                  </a:lnTo>
                  <a:lnTo>
                    <a:pt x="19" y="95"/>
                  </a:lnTo>
                  <a:lnTo>
                    <a:pt x="18" y="95"/>
                  </a:lnTo>
                  <a:lnTo>
                    <a:pt x="18" y="94"/>
                  </a:lnTo>
                  <a:lnTo>
                    <a:pt x="17" y="94"/>
                  </a:lnTo>
                  <a:lnTo>
                    <a:pt x="15" y="94"/>
                  </a:lnTo>
                  <a:lnTo>
                    <a:pt x="14" y="94"/>
                  </a:lnTo>
                  <a:lnTo>
                    <a:pt x="14" y="95"/>
                  </a:lnTo>
                  <a:lnTo>
                    <a:pt x="14" y="96"/>
                  </a:lnTo>
                  <a:lnTo>
                    <a:pt x="13" y="96"/>
                  </a:lnTo>
                  <a:lnTo>
                    <a:pt x="12" y="96"/>
                  </a:lnTo>
                  <a:lnTo>
                    <a:pt x="10" y="96"/>
                  </a:lnTo>
                  <a:lnTo>
                    <a:pt x="10" y="97"/>
                  </a:lnTo>
                  <a:lnTo>
                    <a:pt x="9" y="97"/>
                  </a:lnTo>
                  <a:lnTo>
                    <a:pt x="8" y="97"/>
                  </a:lnTo>
                  <a:lnTo>
                    <a:pt x="6" y="97"/>
                  </a:lnTo>
                  <a:lnTo>
                    <a:pt x="6" y="99"/>
                  </a:lnTo>
                  <a:lnTo>
                    <a:pt x="6" y="100"/>
                  </a:lnTo>
                  <a:lnTo>
                    <a:pt x="6" y="101"/>
                  </a:lnTo>
                  <a:lnTo>
                    <a:pt x="5" y="101"/>
                  </a:lnTo>
                  <a:lnTo>
                    <a:pt x="5" y="100"/>
                  </a:lnTo>
                  <a:lnTo>
                    <a:pt x="4" y="100"/>
                  </a:lnTo>
                  <a:lnTo>
                    <a:pt x="4" y="101"/>
                  </a:lnTo>
                  <a:lnTo>
                    <a:pt x="3" y="101"/>
                  </a:lnTo>
                  <a:lnTo>
                    <a:pt x="3" y="101"/>
                  </a:lnTo>
                  <a:lnTo>
                    <a:pt x="3" y="100"/>
                  </a:lnTo>
                  <a:lnTo>
                    <a:pt x="1" y="100"/>
                  </a:lnTo>
                  <a:lnTo>
                    <a:pt x="0" y="100"/>
                  </a:lnTo>
                  <a:lnTo>
                    <a:pt x="1" y="99"/>
                  </a:lnTo>
                  <a:lnTo>
                    <a:pt x="1" y="97"/>
                  </a:lnTo>
                  <a:lnTo>
                    <a:pt x="1" y="96"/>
                  </a:lnTo>
                  <a:lnTo>
                    <a:pt x="1" y="95"/>
                  </a:lnTo>
                  <a:lnTo>
                    <a:pt x="3" y="94"/>
                  </a:lnTo>
                  <a:lnTo>
                    <a:pt x="3" y="92"/>
                  </a:lnTo>
                  <a:lnTo>
                    <a:pt x="3" y="91"/>
                  </a:lnTo>
                  <a:lnTo>
                    <a:pt x="3" y="91"/>
                  </a:lnTo>
                  <a:lnTo>
                    <a:pt x="3" y="88"/>
                  </a:lnTo>
                  <a:lnTo>
                    <a:pt x="3" y="87"/>
                  </a:lnTo>
                  <a:lnTo>
                    <a:pt x="4" y="86"/>
                  </a:lnTo>
                  <a:lnTo>
                    <a:pt x="4" y="85"/>
                  </a:lnTo>
                  <a:lnTo>
                    <a:pt x="4" y="83"/>
                  </a:lnTo>
                  <a:lnTo>
                    <a:pt x="5" y="81"/>
                  </a:lnTo>
                  <a:lnTo>
                    <a:pt x="5" y="79"/>
                  </a:lnTo>
                  <a:lnTo>
                    <a:pt x="6" y="77"/>
                  </a:lnTo>
                  <a:lnTo>
                    <a:pt x="6" y="75"/>
                  </a:lnTo>
                  <a:lnTo>
                    <a:pt x="6" y="74"/>
                  </a:lnTo>
                  <a:lnTo>
                    <a:pt x="8" y="73"/>
                  </a:lnTo>
                  <a:lnTo>
                    <a:pt x="8" y="72"/>
                  </a:lnTo>
                  <a:lnTo>
                    <a:pt x="8" y="70"/>
                  </a:lnTo>
                  <a:lnTo>
                    <a:pt x="8" y="69"/>
                  </a:lnTo>
                  <a:lnTo>
                    <a:pt x="9" y="68"/>
                  </a:lnTo>
                  <a:lnTo>
                    <a:pt x="9" y="66"/>
                  </a:lnTo>
                  <a:lnTo>
                    <a:pt x="9" y="65"/>
                  </a:lnTo>
                  <a:lnTo>
                    <a:pt x="10" y="65"/>
                  </a:lnTo>
                  <a:lnTo>
                    <a:pt x="12" y="65"/>
                  </a:lnTo>
                  <a:lnTo>
                    <a:pt x="12" y="66"/>
                  </a:lnTo>
                  <a:lnTo>
                    <a:pt x="13" y="66"/>
                  </a:lnTo>
                  <a:lnTo>
                    <a:pt x="14" y="66"/>
                  </a:lnTo>
                  <a:lnTo>
                    <a:pt x="14" y="68"/>
                  </a:lnTo>
                  <a:lnTo>
                    <a:pt x="15" y="68"/>
                  </a:lnTo>
                  <a:lnTo>
                    <a:pt x="15" y="69"/>
                  </a:lnTo>
                  <a:lnTo>
                    <a:pt x="17" y="68"/>
                  </a:lnTo>
                  <a:lnTo>
                    <a:pt x="17" y="69"/>
                  </a:lnTo>
                  <a:lnTo>
                    <a:pt x="18" y="69"/>
                  </a:lnTo>
                  <a:lnTo>
                    <a:pt x="19" y="69"/>
                  </a:lnTo>
                  <a:lnTo>
                    <a:pt x="19" y="70"/>
                  </a:lnTo>
                  <a:lnTo>
                    <a:pt x="21" y="70"/>
                  </a:lnTo>
                  <a:lnTo>
                    <a:pt x="21" y="72"/>
                  </a:lnTo>
                  <a:lnTo>
                    <a:pt x="22" y="72"/>
                  </a:lnTo>
                  <a:lnTo>
                    <a:pt x="22" y="70"/>
                  </a:lnTo>
                  <a:lnTo>
                    <a:pt x="22" y="69"/>
                  </a:lnTo>
                  <a:lnTo>
                    <a:pt x="22" y="68"/>
                  </a:lnTo>
                  <a:lnTo>
                    <a:pt x="23" y="68"/>
                  </a:lnTo>
                  <a:lnTo>
                    <a:pt x="23" y="66"/>
                  </a:lnTo>
                  <a:lnTo>
                    <a:pt x="23" y="65"/>
                  </a:lnTo>
                  <a:lnTo>
                    <a:pt x="24" y="65"/>
                  </a:lnTo>
                  <a:lnTo>
                    <a:pt x="24" y="64"/>
                  </a:lnTo>
                  <a:lnTo>
                    <a:pt x="24" y="63"/>
                  </a:lnTo>
                  <a:lnTo>
                    <a:pt x="24" y="61"/>
                  </a:lnTo>
                  <a:lnTo>
                    <a:pt x="26" y="61"/>
                  </a:lnTo>
                  <a:lnTo>
                    <a:pt x="26" y="60"/>
                  </a:lnTo>
                  <a:lnTo>
                    <a:pt x="24" y="60"/>
                  </a:lnTo>
                  <a:lnTo>
                    <a:pt x="24" y="60"/>
                  </a:lnTo>
                  <a:lnTo>
                    <a:pt x="23" y="60"/>
                  </a:lnTo>
                  <a:lnTo>
                    <a:pt x="23" y="59"/>
                  </a:lnTo>
                  <a:lnTo>
                    <a:pt x="22" y="59"/>
                  </a:lnTo>
                  <a:lnTo>
                    <a:pt x="22" y="57"/>
                  </a:lnTo>
                  <a:lnTo>
                    <a:pt x="22" y="56"/>
                  </a:lnTo>
                  <a:lnTo>
                    <a:pt x="21" y="56"/>
                  </a:lnTo>
                  <a:lnTo>
                    <a:pt x="21" y="55"/>
                  </a:lnTo>
                  <a:lnTo>
                    <a:pt x="19" y="55"/>
                  </a:lnTo>
                  <a:lnTo>
                    <a:pt x="19" y="54"/>
                  </a:lnTo>
                  <a:lnTo>
                    <a:pt x="18" y="54"/>
                  </a:lnTo>
                  <a:lnTo>
                    <a:pt x="18" y="52"/>
                  </a:lnTo>
                  <a:lnTo>
                    <a:pt x="17" y="52"/>
                  </a:lnTo>
                  <a:lnTo>
                    <a:pt x="15" y="52"/>
                  </a:lnTo>
                  <a:lnTo>
                    <a:pt x="15" y="51"/>
                  </a:lnTo>
                  <a:lnTo>
                    <a:pt x="17" y="51"/>
                  </a:lnTo>
                  <a:lnTo>
                    <a:pt x="17" y="50"/>
                  </a:lnTo>
                  <a:lnTo>
                    <a:pt x="18" y="50"/>
                  </a:lnTo>
                  <a:lnTo>
                    <a:pt x="18" y="48"/>
                  </a:lnTo>
                  <a:lnTo>
                    <a:pt x="17" y="48"/>
                  </a:lnTo>
                  <a:lnTo>
                    <a:pt x="15" y="48"/>
                  </a:lnTo>
                  <a:lnTo>
                    <a:pt x="14" y="48"/>
                  </a:lnTo>
                  <a:lnTo>
                    <a:pt x="15" y="46"/>
                  </a:lnTo>
                  <a:lnTo>
                    <a:pt x="15" y="45"/>
                  </a:lnTo>
                  <a:lnTo>
                    <a:pt x="17" y="45"/>
                  </a:lnTo>
                  <a:lnTo>
                    <a:pt x="18" y="45"/>
                  </a:lnTo>
                  <a:lnTo>
                    <a:pt x="19" y="45"/>
                  </a:lnTo>
                  <a:lnTo>
                    <a:pt x="19" y="43"/>
                  </a:lnTo>
                  <a:lnTo>
                    <a:pt x="21" y="43"/>
                  </a:lnTo>
                  <a:lnTo>
                    <a:pt x="22" y="43"/>
                  </a:lnTo>
                  <a:lnTo>
                    <a:pt x="22" y="42"/>
                  </a:lnTo>
                  <a:lnTo>
                    <a:pt x="23" y="42"/>
                  </a:lnTo>
                  <a:lnTo>
                    <a:pt x="24" y="41"/>
                  </a:lnTo>
                  <a:lnTo>
                    <a:pt x="24" y="39"/>
                  </a:lnTo>
                  <a:lnTo>
                    <a:pt x="24" y="38"/>
                  </a:lnTo>
                  <a:lnTo>
                    <a:pt x="26" y="38"/>
                  </a:lnTo>
                  <a:lnTo>
                    <a:pt x="26" y="37"/>
                  </a:lnTo>
                  <a:lnTo>
                    <a:pt x="26" y="36"/>
                  </a:lnTo>
                  <a:lnTo>
                    <a:pt x="24" y="36"/>
                  </a:lnTo>
                  <a:lnTo>
                    <a:pt x="24" y="34"/>
                  </a:lnTo>
                  <a:lnTo>
                    <a:pt x="23" y="34"/>
                  </a:lnTo>
                  <a:lnTo>
                    <a:pt x="23" y="33"/>
                  </a:lnTo>
                  <a:lnTo>
                    <a:pt x="23" y="32"/>
                  </a:lnTo>
                  <a:lnTo>
                    <a:pt x="22" y="32"/>
                  </a:lnTo>
                  <a:lnTo>
                    <a:pt x="22" y="30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21" y="29"/>
                  </a:lnTo>
                  <a:lnTo>
                    <a:pt x="21" y="28"/>
                  </a:lnTo>
                  <a:lnTo>
                    <a:pt x="22" y="27"/>
                  </a:lnTo>
                  <a:lnTo>
                    <a:pt x="22" y="24"/>
                  </a:lnTo>
                  <a:lnTo>
                    <a:pt x="22" y="23"/>
                  </a:lnTo>
                  <a:lnTo>
                    <a:pt x="23" y="23"/>
                  </a:lnTo>
                  <a:lnTo>
                    <a:pt x="23" y="20"/>
                  </a:lnTo>
                  <a:lnTo>
                    <a:pt x="24" y="15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5"/>
                  </a:lnTo>
                  <a:lnTo>
                    <a:pt x="27" y="15"/>
                  </a:lnTo>
                  <a:lnTo>
                    <a:pt x="27" y="14"/>
                  </a:lnTo>
                  <a:lnTo>
                    <a:pt x="26" y="14"/>
                  </a:lnTo>
                  <a:lnTo>
                    <a:pt x="26" y="12"/>
                  </a:lnTo>
                  <a:lnTo>
                    <a:pt x="27" y="12"/>
                  </a:lnTo>
                  <a:lnTo>
                    <a:pt x="27" y="11"/>
                  </a:lnTo>
                  <a:lnTo>
                    <a:pt x="27" y="10"/>
                  </a:lnTo>
                  <a:lnTo>
                    <a:pt x="28" y="10"/>
                  </a:lnTo>
                  <a:lnTo>
                    <a:pt x="28" y="11"/>
                  </a:lnTo>
                  <a:lnTo>
                    <a:pt x="30" y="11"/>
                  </a:lnTo>
                  <a:lnTo>
                    <a:pt x="30" y="10"/>
                  </a:lnTo>
                  <a:lnTo>
                    <a:pt x="31" y="10"/>
                  </a:lnTo>
                  <a:lnTo>
                    <a:pt x="31" y="9"/>
                  </a:lnTo>
                  <a:lnTo>
                    <a:pt x="31" y="7"/>
                  </a:lnTo>
                  <a:lnTo>
                    <a:pt x="32" y="7"/>
                  </a:lnTo>
                  <a:lnTo>
                    <a:pt x="32" y="6"/>
                  </a:lnTo>
                  <a:lnTo>
                    <a:pt x="33" y="6"/>
                  </a:lnTo>
                  <a:lnTo>
                    <a:pt x="33" y="5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2"/>
                  </a:lnTo>
                  <a:lnTo>
                    <a:pt x="35" y="2"/>
                  </a:lnTo>
                  <a:lnTo>
                    <a:pt x="35" y="1"/>
                  </a:lnTo>
                  <a:lnTo>
                    <a:pt x="36" y="1"/>
                  </a:lnTo>
                  <a:lnTo>
                    <a:pt x="37" y="1"/>
                  </a:lnTo>
                  <a:lnTo>
                    <a:pt x="39" y="1"/>
                  </a:lnTo>
                  <a:lnTo>
                    <a:pt x="40" y="1"/>
                  </a:lnTo>
                  <a:lnTo>
                    <a:pt x="40" y="2"/>
                  </a:lnTo>
                  <a:lnTo>
                    <a:pt x="41" y="2"/>
                  </a:lnTo>
                  <a:close/>
                  <a:moveTo>
                    <a:pt x="32" y="95"/>
                  </a:moveTo>
                  <a:lnTo>
                    <a:pt x="31" y="95"/>
                  </a:lnTo>
                  <a:lnTo>
                    <a:pt x="31" y="96"/>
                  </a:lnTo>
                  <a:lnTo>
                    <a:pt x="31" y="97"/>
                  </a:lnTo>
                  <a:lnTo>
                    <a:pt x="31" y="99"/>
                  </a:lnTo>
                  <a:lnTo>
                    <a:pt x="32" y="99"/>
                  </a:lnTo>
                  <a:lnTo>
                    <a:pt x="32" y="97"/>
                  </a:lnTo>
                  <a:lnTo>
                    <a:pt x="32" y="96"/>
                  </a:lnTo>
                  <a:lnTo>
                    <a:pt x="32" y="9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06" name="Freeform 35642">
              <a:extLst>
                <a:ext uri="{FF2B5EF4-FFF2-40B4-BE49-F238E27FC236}">
                  <a16:creationId xmlns:a16="http://schemas.microsoft.com/office/drawing/2014/main" id="{01923867-328D-034A-F230-2EF60D17C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8351" y="2122488"/>
              <a:ext cx="9525" cy="15875"/>
            </a:xfrm>
            <a:custGeom>
              <a:avLst/>
              <a:gdLst>
                <a:gd name="T0" fmla="*/ 0 w 6"/>
                <a:gd name="T1" fmla="*/ 1 h 10"/>
                <a:gd name="T2" fmla="*/ 0 w 6"/>
                <a:gd name="T3" fmla="*/ 0 h 10"/>
                <a:gd name="T4" fmla="*/ 0 w 6"/>
                <a:gd name="T5" fmla="*/ 0 h 10"/>
                <a:gd name="T6" fmla="*/ 1 w 6"/>
                <a:gd name="T7" fmla="*/ 0 h 10"/>
                <a:gd name="T8" fmla="*/ 1 w 6"/>
                <a:gd name="T9" fmla="*/ 0 h 10"/>
                <a:gd name="T10" fmla="*/ 1 w 6"/>
                <a:gd name="T11" fmla="*/ 1 h 10"/>
                <a:gd name="T12" fmla="*/ 2 w 6"/>
                <a:gd name="T13" fmla="*/ 1 h 10"/>
                <a:gd name="T14" fmla="*/ 4 w 6"/>
                <a:gd name="T15" fmla="*/ 1 h 10"/>
                <a:gd name="T16" fmla="*/ 5 w 6"/>
                <a:gd name="T17" fmla="*/ 1 h 10"/>
                <a:gd name="T18" fmla="*/ 5 w 6"/>
                <a:gd name="T19" fmla="*/ 3 h 10"/>
                <a:gd name="T20" fmla="*/ 5 w 6"/>
                <a:gd name="T21" fmla="*/ 4 h 10"/>
                <a:gd name="T22" fmla="*/ 6 w 6"/>
                <a:gd name="T23" fmla="*/ 4 h 10"/>
                <a:gd name="T24" fmla="*/ 6 w 6"/>
                <a:gd name="T25" fmla="*/ 5 h 10"/>
                <a:gd name="T26" fmla="*/ 5 w 6"/>
                <a:gd name="T27" fmla="*/ 5 h 10"/>
                <a:gd name="T28" fmla="*/ 5 w 6"/>
                <a:gd name="T29" fmla="*/ 6 h 10"/>
                <a:gd name="T30" fmla="*/ 5 w 6"/>
                <a:gd name="T31" fmla="*/ 8 h 10"/>
                <a:gd name="T32" fmla="*/ 4 w 6"/>
                <a:gd name="T33" fmla="*/ 8 h 10"/>
                <a:gd name="T34" fmla="*/ 4 w 6"/>
                <a:gd name="T35" fmla="*/ 9 h 10"/>
                <a:gd name="T36" fmla="*/ 2 w 6"/>
                <a:gd name="T37" fmla="*/ 9 h 10"/>
                <a:gd name="T38" fmla="*/ 2 w 6"/>
                <a:gd name="T39" fmla="*/ 10 h 10"/>
                <a:gd name="T40" fmla="*/ 1 w 6"/>
                <a:gd name="T41" fmla="*/ 10 h 10"/>
                <a:gd name="T42" fmla="*/ 1 w 6"/>
                <a:gd name="T43" fmla="*/ 9 h 10"/>
                <a:gd name="T44" fmla="*/ 1 w 6"/>
                <a:gd name="T45" fmla="*/ 8 h 10"/>
                <a:gd name="T46" fmla="*/ 0 w 6"/>
                <a:gd name="T47" fmla="*/ 8 h 10"/>
                <a:gd name="T48" fmla="*/ 0 w 6"/>
                <a:gd name="T49" fmla="*/ 6 h 10"/>
                <a:gd name="T50" fmla="*/ 0 w 6"/>
                <a:gd name="T51" fmla="*/ 6 h 10"/>
                <a:gd name="T52" fmla="*/ 0 w 6"/>
                <a:gd name="T53" fmla="*/ 5 h 10"/>
                <a:gd name="T54" fmla="*/ 0 w 6"/>
                <a:gd name="T55" fmla="*/ 4 h 10"/>
                <a:gd name="T56" fmla="*/ 0 w 6"/>
                <a:gd name="T57" fmla="*/ 3 h 10"/>
                <a:gd name="T58" fmla="*/ 0 w 6"/>
                <a:gd name="T5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" h="10">
                  <a:moveTo>
                    <a:pt x="0" y="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3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5" y="8"/>
                  </a:lnTo>
                  <a:lnTo>
                    <a:pt x="4" y="8"/>
                  </a:lnTo>
                  <a:lnTo>
                    <a:pt x="4" y="9"/>
                  </a:lnTo>
                  <a:lnTo>
                    <a:pt x="2" y="9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07" name="Freeform 35643">
              <a:extLst>
                <a:ext uri="{FF2B5EF4-FFF2-40B4-BE49-F238E27FC236}">
                  <a16:creationId xmlns:a16="http://schemas.microsoft.com/office/drawing/2014/main" id="{5454C0A7-E80C-03EC-ACD7-CA7034B8A2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7864" y="2116138"/>
              <a:ext cx="11113" cy="6350"/>
            </a:xfrm>
            <a:custGeom>
              <a:avLst/>
              <a:gdLst>
                <a:gd name="T0" fmla="*/ 4 w 7"/>
                <a:gd name="T1" fmla="*/ 3 h 4"/>
                <a:gd name="T2" fmla="*/ 3 w 7"/>
                <a:gd name="T3" fmla="*/ 3 h 4"/>
                <a:gd name="T4" fmla="*/ 1 w 7"/>
                <a:gd name="T5" fmla="*/ 3 h 4"/>
                <a:gd name="T6" fmla="*/ 0 w 7"/>
                <a:gd name="T7" fmla="*/ 3 h 4"/>
                <a:gd name="T8" fmla="*/ 0 w 7"/>
                <a:gd name="T9" fmla="*/ 1 h 4"/>
                <a:gd name="T10" fmla="*/ 1 w 7"/>
                <a:gd name="T11" fmla="*/ 1 h 4"/>
                <a:gd name="T12" fmla="*/ 1 w 7"/>
                <a:gd name="T13" fmla="*/ 0 h 4"/>
                <a:gd name="T14" fmla="*/ 3 w 7"/>
                <a:gd name="T15" fmla="*/ 0 h 4"/>
                <a:gd name="T16" fmla="*/ 4 w 7"/>
                <a:gd name="T17" fmla="*/ 0 h 4"/>
                <a:gd name="T18" fmla="*/ 5 w 7"/>
                <a:gd name="T19" fmla="*/ 0 h 4"/>
                <a:gd name="T20" fmla="*/ 7 w 7"/>
                <a:gd name="T21" fmla="*/ 0 h 4"/>
                <a:gd name="T22" fmla="*/ 7 w 7"/>
                <a:gd name="T23" fmla="*/ 1 h 4"/>
                <a:gd name="T24" fmla="*/ 7 w 7"/>
                <a:gd name="T25" fmla="*/ 3 h 4"/>
                <a:gd name="T26" fmla="*/ 7 w 7"/>
                <a:gd name="T27" fmla="*/ 4 h 4"/>
                <a:gd name="T28" fmla="*/ 5 w 7"/>
                <a:gd name="T29" fmla="*/ 4 h 4"/>
                <a:gd name="T30" fmla="*/ 4 w 7"/>
                <a:gd name="T31" fmla="*/ 4 h 4"/>
                <a:gd name="T32" fmla="*/ 4 w 7"/>
                <a:gd name="T3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4">
                  <a:moveTo>
                    <a:pt x="4" y="3"/>
                  </a:move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7" y="3"/>
                  </a:lnTo>
                  <a:lnTo>
                    <a:pt x="7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08" name="Freeform 35644">
              <a:extLst>
                <a:ext uri="{FF2B5EF4-FFF2-40B4-BE49-F238E27FC236}">
                  <a16:creationId xmlns:a16="http://schemas.microsoft.com/office/drawing/2014/main" id="{51A2A597-DD4A-7EBB-02FB-599FB8E71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3276" y="2095500"/>
              <a:ext cx="11113" cy="20638"/>
            </a:xfrm>
            <a:custGeom>
              <a:avLst/>
              <a:gdLst>
                <a:gd name="T0" fmla="*/ 0 w 7"/>
                <a:gd name="T1" fmla="*/ 5 h 13"/>
                <a:gd name="T2" fmla="*/ 0 w 7"/>
                <a:gd name="T3" fmla="*/ 4 h 13"/>
                <a:gd name="T4" fmla="*/ 0 w 7"/>
                <a:gd name="T5" fmla="*/ 3 h 13"/>
                <a:gd name="T6" fmla="*/ 0 w 7"/>
                <a:gd name="T7" fmla="*/ 1 h 13"/>
                <a:gd name="T8" fmla="*/ 1 w 7"/>
                <a:gd name="T9" fmla="*/ 1 h 13"/>
                <a:gd name="T10" fmla="*/ 2 w 7"/>
                <a:gd name="T11" fmla="*/ 1 h 13"/>
                <a:gd name="T12" fmla="*/ 4 w 7"/>
                <a:gd name="T13" fmla="*/ 1 h 13"/>
                <a:gd name="T14" fmla="*/ 4 w 7"/>
                <a:gd name="T15" fmla="*/ 0 h 13"/>
                <a:gd name="T16" fmla="*/ 5 w 7"/>
                <a:gd name="T17" fmla="*/ 0 h 13"/>
                <a:gd name="T18" fmla="*/ 5 w 7"/>
                <a:gd name="T19" fmla="*/ 1 h 13"/>
                <a:gd name="T20" fmla="*/ 5 w 7"/>
                <a:gd name="T21" fmla="*/ 3 h 13"/>
                <a:gd name="T22" fmla="*/ 5 w 7"/>
                <a:gd name="T23" fmla="*/ 4 h 13"/>
                <a:gd name="T24" fmla="*/ 5 w 7"/>
                <a:gd name="T25" fmla="*/ 5 h 13"/>
                <a:gd name="T26" fmla="*/ 6 w 7"/>
                <a:gd name="T27" fmla="*/ 5 h 13"/>
                <a:gd name="T28" fmla="*/ 6 w 7"/>
                <a:gd name="T29" fmla="*/ 7 h 13"/>
                <a:gd name="T30" fmla="*/ 6 w 7"/>
                <a:gd name="T31" fmla="*/ 8 h 13"/>
                <a:gd name="T32" fmla="*/ 6 w 7"/>
                <a:gd name="T33" fmla="*/ 9 h 13"/>
                <a:gd name="T34" fmla="*/ 6 w 7"/>
                <a:gd name="T35" fmla="*/ 11 h 13"/>
                <a:gd name="T36" fmla="*/ 7 w 7"/>
                <a:gd name="T37" fmla="*/ 11 h 13"/>
                <a:gd name="T38" fmla="*/ 7 w 7"/>
                <a:gd name="T39" fmla="*/ 12 h 13"/>
                <a:gd name="T40" fmla="*/ 7 w 7"/>
                <a:gd name="T41" fmla="*/ 13 h 13"/>
                <a:gd name="T42" fmla="*/ 6 w 7"/>
                <a:gd name="T43" fmla="*/ 13 h 13"/>
                <a:gd name="T44" fmla="*/ 5 w 7"/>
                <a:gd name="T45" fmla="*/ 13 h 13"/>
                <a:gd name="T46" fmla="*/ 4 w 7"/>
                <a:gd name="T47" fmla="*/ 13 h 13"/>
                <a:gd name="T48" fmla="*/ 2 w 7"/>
                <a:gd name="T49" fmla="*/ 13 h 13"/>
                <a:gd name="T50" fmla="*/ 1 w 7"/>
                <a:gd name="T51" fmla="*/ 13 h 13"/>
                <a:gd name="T52" fmla="*/ 1 w 7"/>
                <a:gd name="T53" fmla="*/ 12 h 13"/>
                <a:gd name="T54" fmla="*/ 0 w 7"/>
                <a:gd name="T55" fmla="*/ 12 h 13"/>
                <a:gd name="T56" fmla="*/ 0 w 7"/>
                <a:gd name="T57" fmla="*/ 11 h 13"/>
                <a:gd name="T58" fmla="*/ 0 w 7"/>
                <a:gd name="T59" fmla="*/ 9 h 13"/>
                <a:gd name="T60" fmla="*/ 0 w 7"/>
                <a:gd name="T61" fmla="*/ 8 h 13"/>
                <a:gd name="T62" fmla="*/ 0 w 7"/>
                <a:gd name="T63" fmla="*/ 7 h 13"/>
                <a:gd name="T64" fmla="*/ 0 w 7"/>
                <a:gd name="T65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" h="13">
                  <a:moveTo>
                    <a:pt x="0" y="5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5" y="4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7"/>
                  </a:lnTo>
                  <a:lnTo>
                    <a:pt x="6" y="8"/>
                  </a:lnTo>
                  <a:lnTo>
                    <a:pt x="6" y="9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7" y="12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09" name="Freeform 35645">
              <a:extLst>
                <a:ext uri="{FF2B5EF4-FFF2-40B4-BE49-F238E27FC236}">
                  <a16:creationId xmlns:a16="http://schemas.microsoft.com/office/drawing/2014/main" id="{958F3AF6-6F05-B460-5B80-348A0E7B9C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301" y="2078038"/>
              <a:ext cx="33338" cy="19050"/>
            </a:xfrm>
            <a:custGeom>
              <a:avLst/>
              <a:gdLst>
                <a:gd name="T0" fmla="*/ 11 w 21"/>
                <a:gd name="T1" fmla="*/ 2 h 12"/>
                <a:gd name="T2" fmla="*/ 11 w 21"/>
                <a:gd name="T3" fmla="*/ 1 h 12"/>
                <a:gd name="T4" fmla="*/ 12 w 21"/>
                <a:gd name="T5" fmla="*/ 1 h 12"/>
                <a:gd name="T6" fmla="*/ 13 w 21"/>
                <a:gd name="T7" fmla="*/ 1 h 12"/>
                <a:gd name="T8" fmla="*/ 15 w 21"/>
                <a:gd name="T9" fmla="*/ 1 h 12"/>
                <a:gd name="T10" fmla="*/ 16 w 21"/>
                <a:gd name="T11" fmla="*/ 1 h 12"/>
                <a:gd name="T12" fmla="*/ 17 w 21"/>
                <a:gd name="T13" fmla="*/ 1 h 12"/>
                <a:gd name="T14" fmla="*/ 17 w 21"/>
                <a:gd name="T15" fmla="*/ 0 h 12"/>
                <a:gd name="T16" fmla="*/ 18 w 21"/>
                <a:gd name="T17" fmla="*/ 0 h 12"/>
                <a:gd name="T18" fmla="*/ 20 w 21"/>
                <a:gd name="T19" fmla="*/ 0 h 12"/>
                <a:gd name="T20" fmla="*/ 20 w 21"/>
                <a:gd name="T21" fmla="*/ 1 h 12"/>
                <a:gd name="T22" fmla="*/ 20 w 21"/>
                <a:gd name="T23" fmla="*/ 2 h 12"/>
                <a:gd name="T24" fmla="*/ 21 w 21"/>
                <a:gd name="T25" fmla="*/ 2 h 12"/>
                <a:gd name="T26" fmla="*/ 21 w 21"/>
                <a:gd name="T27" fmla="*/ 3 h 12"/>
                <a:gd name="T28" fmla="*/ 20 w 21"/>
                <a:gd name="T29" fmla="*/ 3 h 12"/>
                <a:gd name="T30" fmla="*/ 20 w 21"/>
                <a:gd name="T31" fmla="*/ 5 h 12"/>
                <a:gd name="T32" fmla="*/ 18 w 21"/>
                <a:gd name="T33" fmla="*/ 5 h 12"/>
                <a:gd name="T34" fmla="*/ 17 w 21"/>
                <a:gd name="T35" fmla="*/ 5 h 12"/>
                <a:gd name="T36" fmla="*/ 16 w 21"/>
                <a:gd name="T37" fmla="*/ 5 h 12"/>
                <a:gd name="T38" fmla="*/ 16 w 21"/>
                <a:gd name="T39" fmla="*/ 6 h 12"/>
                <a:gd name="T40" fmla="*/ 15 w 21"/>
                <a:gd name="T41" fmla="*/ 6 h 12"/>
                <a:gd name="T42" fmla="*/ 13 w 21"/>
                <a:gd name="T43" fmla="*/ 6 h 12"/>
                <a:gd name="T44" fmla="*/ 13 w 21"/>
                <a:gd name="T45" fmla="*/ 7 h 12"/>
                <a:gd name="T46" fmla="*/ 13 w 21"/>
                <a:gd name="T47" fmla="*/ 9 h 12"/>
                <a:gd name="T48" fmla="*/ 12 w 21"/>
                <a:gd name="T49" fmla="*/ 10 h 12"/>
                <a:gd name="T50" fmla="*/ 12 w 21"/>
                <a:gd name="T51" fmla="*/ 11 h 12"/>
                <a:gd name="T52" fmla="*/ 11 w 21"/>
                <a:gd name="T53" fmla="*/ 11 h 12"/>
                <a:gd name="T54" fmla="*/ 9 w 21"/>
                <a:gd name="T55" fmla="*/ 11 h 12"/>
                <a:gd name="T56" fmla="*/ 8 w 21"/>
                <a:gd name="T57" fmla="*/ 12 h 12"/>
                <a:gd name="T58" fmla="*/ 7 w 21"/>
                <a:gd name="T59" fmla="*/ 12 h 12"/>
                <a:gd name="T60" fmla="*/ 6 w 21"/>
                <a:gd name="T61" fmla="*/ 12 h 12"/>
                <a:gd name="T62" fmla="*/ 4 w 21"/>
                <a:gd name="T63" fmla="*/ 12 h 12"/>
                <a:gd name="T64" fmla="*/ 4 w 21"/>
                <a:gd name="T65" fmla="*/ 11 h 12"/>
                <a:gd name="T66" fmla="*/ 3 w 21"/>
                <a:gd name="T67" fmla="*/ 11 h 12"/>
                <a:gd name="T68" fmla="*/ 2 w 21"/>
                <a:gd name="T69" fmla="*/ 11 h 12"/>
                <a:gd name="T70" fmla="*/ 0 w 21"/>
                <a:gd name="T71" fmla="*/ 11 h 12"/>
                <a:gd name="T72" fmla="*/ 0 w 21"/>
                <a:gd name="T73" fmla="*/ 10 h 12"/>
                <a:gd name="T74" fmla="*/ 0 w 21"/>
                <a:gd name="T75" fmla="*/ 9 h 12"/>
                <a:gd name="T76" fmla="*/ 2 w 21"/>
                <a:gd name="T77" fmla="*/ 9 h 12"/>
                <a:gd name="T78" fmla="*/ 2 w 21"/>
                <a:gd name="T79" fmla="*/ 7 h 12"/>
                <a:gd name="T80" fmla="*/ 3 w 21"/>
                <a:gd name="T81" fmla="*/ 7 h 12"/>
                <a:gd name="T82" fmla="*/ 4 w 21"/>
                <a:gd name="T83" fmla="*/ 7 h 12"/>
                <a:gd name="T84" fmla="*/ 4 w 21"/>
                <a:gd name="T85" fmla="*/ 6 h 12"/>
                <a:gd name="T86" fmla="*/ 4 w 21"/>
                <a:gd name="T87" fmla="*/ 5 h 12"/>
                <a:gd name="T88" fmla="*/ 6 w 21"/>
                <a:gd name="T89" fmla="*/ 5 h 12"/>
                <a:gd name="T90" fmla="*/ 6 w 21"/>
                <a:gd name="T91" fmla="*/ 3 h 12"/>
                <a:gd name="T92" fmla="*/ 7 w 21"/>
                <a:gd name="T93" fmla="*/ 3 h 12"/>
                <a:gd name="T94" fmla="*/ 7 w 21"/>
                <a:gd name="T95" fmla="*/ 2 h 12"/>
                <a:gd name="T96" fmla="*/ 8 w 21"/>
                <a:gd name="T97" fmla="*/ 2 h 12"/>
                <a:gd name="T98" fmla="*/ 9 w 21"/>
                <a:gd name="T99" fmla="*/ 2 h 12"/>
                <a:gd name="T100" fmla="*/ 11 w 21"/>
                <a:gd name="T101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" h="12">
                  <a:moveTo>
                    <a:pt x="11" y="2"/>
                  </a:move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0" y="1"/>
                  </a:lnTo>
                  <a:lnTo>
                    <a:pt x="20" y="2"/>
                  </a:lnTo>
                  <a:lnTo>
                    <a:pt x="21" y="2"/>
                  </a:lnTo>
                  <a:lnTo>
                    <a:pt x="21" y="3"/>
                  </a:lnTo>
                  <a:lnTo>
                    <a:pt x="20" y="3"/>
                  </a:lnTo>
                  <a:lnTo>
                    <a:pt x="20" y="5"/>
                  </a:lnTo>
                  <a:lnTo>
                    <a:pt x="18" y="5"/>
                  </a:lnTo>
                  <a:lnTo>
                    <a:pt x="17" y="5"/>
                  </a:lnTo>
                  <a:lnTo>
                    <a:pt x="16" y="5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3" y="9"/>
                  </a:lnTo>
                  <a:lnTo>
                    <a:pt x="12" y="10"/>
                  </a:lnTo>
                  <a:lnTo>
                    <a:pt x="12" y="11"/>
                  </a:lnTo>
                  <a:lnTo>
                    <a:pt x="11" y="11"/>
                  </a:lnTo>
                  <a:lnTo>
                    <a:pt x="9" y="11"/>
                  </a:lnTo>
                  <a:lnTo>
                    <a:pt x="8" y="12"/>
                  </a:lnTo>
                  <a:lnTo>
                    <a:pt x="7" y="12"/>
                  </a:lnTo>
                  <a:lnTo>
                    <a:pt x="6" y="12"/>
                  </a:lnTo>
                  <a:lnTo>
                    <a:pt x="4" y="12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2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2" y="9"/>
                  </a:lnTo>
                  <a:lnTo>
                    <a:pt x="2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6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2"/>
                  </a:lnTo>
                  <a:lnTo>
                    <a:pt x="8" y="2"/>
                  </a:lnTo>
                  <a:lnTo>
                    <a:pt x="9" y="2"/>
                  </a:lnTo>
                  <a:lnTo>
                    <a:pt x="1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10" name="Freeform 35646">
              <a:extLst>
                <a:ext uri="{FF2B5EF4-FFF2-40B4-BE49-F238E27FC236}">
                  <a16:creationId xmlns:a16="http://schemas.microsoft.com/office/drawing/2014/main" id="{765B8E58-2C70-B907-863D-08EC077698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7539" y="2082800"/>
              <a:ext cx="7938" cy="4763"/>
            </a:xfrm>
            <a:custGeom>
              <a:avLst/>
              <a:gdLst>
                <a:gd name="T0" fmla="*/ 1 w 5"/>
                <a:gd name="T1" fmla="*/ 2 h 3"/>
                <a:gd name="T2" fmla="*/ 0 w 5"/>
                <a:gd name="T3" fmla="*/ 2 h 3"/>
                <a:gd name="T4" fmla="*/ 0 w 5"/>
                <a:gd name="T5" fmla="*/ 0 h 3"/>
                <a:gd name="T6" fmla="*/ 1 w 5"/>
                <a:gd name="T7" fmla="*/ 0 h 3"/>
                <a:gd name="T8" fmla="*/ 2 w 5"/>
                <a:gd name="T9" fmla="*/ 0 h 3"/>
                <a:gd name="T10" fmla="*/ 2 w 5"/>
                <a:gd name="T11" fmla="*/ 0 h 3"/>
                <a:gd name="T12" fmla="*/ 3 w 5"/>
                <a:gd name="T13" fmla="*/ 0 h 3"/>
                <a:gd name="T14" fmla="*/ 5 w 5"/>
                <a:gd name="T15" fmla="*/ 0 h 3"/>
                <a:gd name="T16" fmla="*/ 5 w 5"/>
                <a:gd name="T17" fmla="*/ 2 h 3"/>
                <a:gd name="T18" fmla="*/ 3 w 5"/>
                <a:gd name="T19" fmla="*/ 2 h 3"/>
                <a:gd name="T20" fmla="*/ 2 w 5"/>
                <a:gd name="T21" fmla="*/ 2 h 3"/>
                <a:gd name="T22" fmla="*/ 2 w 5"/>
                <a:gd name="T23" fmla="*/ 3 h 3"/>
                <a:gd name="T24" fmla="*/ 2 w 5"/>
                <a:gd name="T25" fmla="*/ 3 h 3"/>
                <a:gd name="T26" fmla="*/ 1 w 5"/>
                <a:gd name="T27" fmla="*/ 3 h 3"/>
                <a:gd name="T28" fmla="*/ 1 w 5"/>
                <a:gd name="T2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3">
                  <a:moveTo>
                    <a:pt x="1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11" name="Freeform 35647">
              <a:extLst>
                <a:ext uri="{FF2B5EF4-FFF2-40B4-BE49-F238E27FC236}">
                  <a16:creationId xmlns:a16="http://schemas.microsoft.com/office/drawing/2014/main" id="{1BCCE19F-9FEE-ED28-CF01-FC1EE0AED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6014" y="2058988"/>
              <a:ext cx="17463" cy="26988"/>
            </a:xfrm>
            <a:custGeom>
              <a:avLst/>
              <a:gdLst>
                <a:gd name="T0" fmla="*/ 7 w 11"/>
                <a:gd name="T1" fmla="*/ 1 h 17"/>
                <a:gd name="T2" fmla="*/ 7 w 11"/>
                <a:gd name="T3" fmla="*/ 0 h 17"/>
                <a:gd name="T4" fmla="*/ 9 w 11"/>
                <a:gd name="T5" fmla="*/ 0 h 17"/>
                <a:gd name="T6" fmla="*/ 9 w 11"/>
                <a:gd name="T7" fmla="*/ 1 h 17"/>
                <a:gd name="T8" fmla="*/ 10 w 11"/>
                <a:gd name="T9" fmla="*/ 1 h 17"/>
                <a:gd name="T10" fmla="*/ 10 w 11"/>
                <a:gd name="T11" fmla="*/ 3 h 17"/>
                <a:gd name="T12" fmla="*/ 10 w 11"/>
                <a:gd name="T13" fmla="*/ 4 h 17"/>
                <a:gd name="T14" fmla="*/ 10 w 11"/>
                <a:gd name="T15" fmla="*/ 5 h 17"/>
                <a:gd name="T16" fmla="*/ 9 w 11"/>
                <a:gd name="T17" fmla="*/ 5 h 17"/>
                <a:gd name="T18" fmla="*/ 9 w 11"/>
                <a:gd name="T19" fmla="*/ 6 h 17"/>
                <a:gd name="T20" fmla="*/ 7 w 11"/>
                <a:gd name="T21" fmla="*/ 6 h 17"/>
                <a:gd name="T22" fmla="*/ 7 w 11"/>
                <a:gd name="T23" fmla="*/ 8 h 17"/>
                <a:gd name="T24" fmla="*/ 7 w 11"/>
                <a:gd name="T25" fmla="*/ 9 h 17"/>
                <a:gd name="T26" fmla="*/ 6 w 11"/>
                <a:gd name="T27" fmla="*/ 9 h 17"/>
                <a:gd name="T28" fmla="*/ 6 w 11"/>
                <a:gd name="T29" fmla="*/ 9 h 17"/>
                <a:gd name="T30" fmla="*/ 7 w 11"/>
                <a:gd name="T31" fmla="*/ 9 h 17"/>
                <a:gd name="T32" fmla="*/ 7 w 11"/>
                <a:gd name="T33" fmla="*/ 10 h 17"/>
                <a:gd name="T34" fmla="*/ 9 w 11"/>
                <a:gd name="T35" fmla="*/ 10 h 17"/>
                <a:gd name="T36" fmla="*/ 9 w 11"/>
                <a:gd name="T37" fmla="*/ 12 h 17"/>
                <a:gd name="T38" fmla="*/ 10 w 11"/>
                <a:gd name="T39" fmla="*/ 12 h 17"/>
                <a:gd name="T40" fmla="*/ 11 w 11"/>
                <a:gd name="T41" fmla="*/ 12 h 17"/>
                <a:gd name="T42" fmla="*/ 11 w 11"/>
                <a:gd name="T43" fmla="*/ 13 h 17"/>
                <a:gd name="T44" fmla="*/ 11 w 11"/>
                <a:gd name="T45" fmla="*/ 14 h 17"/>
                <a:gd name="T46" fmla="*/ 10 w 11"/>
                <a:gd name="T47" fmla="*/ 14 h 17"/>
                <a:gd name="T48" fmla="*/ 10 w 11"/>
                <a:gd name="T49" fmla="*/ 13 h 17"/>
                <a:gd name="T50" fmla="*/ 9 w 11"/>
                <a:gd name="T51" fmla="*/ 13 h 17"/>
                <a:gd name="T52" fmla="*/ 7 w 11"/>
                <a:gd name="T53" fmla="*/ 13 h 17"/>
                <a:gd name="T54" fmla="*/ 6 w 11"/>
                <a:gd name="T55" fmla="*/ 13 h 17"/>
                <a:gd name="T56" fmla="*/ 5 w 11"/>
                <a:gd name="T57" fmla="*/ 13 h 17"/>
                <a:gd name="T58" fmla="*/ 5 w 11"/>
                <a:gd name="T59" fmla="*/ 14 h 17"/>
                <a:gd name="T60" fmla="*/ 5 w 11"/>
                <a:gd name="T61" fmla="*/ 15 h 17"/>
                <a:gd name="T62" fmla="*/ 5 w 11"/>
                <a:gd name="T63" fmla="*/ 17 h 17"/>
                <a:gd name="T64" fmla="*/ 3 w 11"/>
                <a:gd name="T65" fmla="*/ 17 h 17"/>
                <a:gd name="T66" fmla="*/ 2 w 11"/>
                <a:gd name="T67" fmla="*/ 17 h 17"/>
                <a:gd name="T68" fmla="*/ 2 w 11"/>
                <a:gd name="T69" fmla="*/ 15 h 17"/>
                <a:gd name="T70" fmla="*/ 2 w 11"/>
                <a:gd name="T71" fmla="*/ 14 h 17"/>
                <a:gd name="T72" fmla="*/ 1 w 11"/>
                <a:gd name="T73" fmla="*/ 14 h 17"/>
                <a:gd name="T74" fmla="*/ 1 w 11"/>
                <a:gd name="T75" fmla="*/ 15 h 17"/>
                <a:gd name="T76" fmla="*/ 0 w 11"/>
                <a:gd name="T77" fmla="*/ 15 h 17"/>
                <a:gd name="T78" fmla="*/ 0 w 11"/>
                <a:gd name="T79" fmla="*/ 14 h 17"/>
                <a:gd name="T80" fmla="*/ 0 w 11"/>
                <a:gd name="T81" fmla="*/ 13 h 17"/>
                <a:gd name="T82" fmla="*/ 1 w 11"/>
                <a:gd name="T83" fmla="*/ 13 h 17"/>
                <a:gd name="T84" fmla="*/ 2 w 11"/>
                <a:gd name="T85" fmla="*/ 13 h 17"/>
                <a:gd name="T86" fmla="*/ 2 w 11"/>
                <a:gd name="T87" fmla="*/ 12 h 17"/>
                <a:gd name="T88" fmla="*/ 1 w 11"/>
                <a:gd name="T89" fmla="*/ 10 h 17"/>
                <a:gd name="T90" fmla="*/ 2 w 11"/>
                <a:gd name="T91" fmla="*/ 10 h 17"/>
                <a:gd name="T92" fmla="*/ 2 w 11"/>
                <a:gd name="T93" fmla="*/ 9 h 17"/>
                <a:gd name="T94" fmla="*/ 2 w 11"/>
                <a:gd name="T95" fmla="*/ 9 h 17"/>
                <a:gd name="T96" fmla="*/ 3 w 11"/>
                <a:gd name="T97" fmla="*/ 9 h 17"/>
                <a:gd name="T98" fmla="*/ 3 w 11"/>
                <a:gd name="T99" fmla="*/ 8 h 17"/>
                <a:gd name="T100" fmla="*/ 5 w 11"/>
                <a:gd name="T101" fmla="*/ 8 h 17"/>
                <a:gd name="T102" fmla="*/ 5 w 11"/>
                <a:gd name="T103" fmla="*/ 6 h 17"/>
                <a:gd name="T104" fmla="*/ 5 w 11"/>
                <a:gd name="T105" fmla="*/ 5 h 17"/>
                <a:gd name="T106" fmla="*/ 5 w 11"/>
                <a:gd name="T107" fmla="*/ 4 h 17"/>
                <a:gd name="T108" fmla="*/ 6 w 11"/>
                <a:gd name="T109" fmla="*/ 4 h 17"/>
                <a:gd name="T110" fmla="*/ 6 w 11"/>
                <a:gd name="T111" fmla="*/ 3 h 17"/>
                <a:gd name="T112" fmla="*/ 6 w 11"/>
                <a:gd name="T113" fmla="*/ 1 h 17"/>
                <a:gd name="T114" fmla="*/ 7 w 11"/>
                <a:gd name="T11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" h="17">
                  <a:moveTo>
                    <a:pt x="7" y="1"/>
                  </a:moveTo>
                  <a:lnTo>
                    <a:pt x="7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0" y="3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9" y="5"/>
                  </a:lnTo>
                  <a:lnTo>
                    <a:pt x="9" y="6"/>
                  </a:lnTo>
                  <a:lnTo>
                    <a:pt x="7" y="6"/>
                  </a:lnTo>
                  <a:lnTo>
                    <a:pt x="7" y="8"/>
                  </a:lnTo>
                  <a:lnTo>
                    <a:pt x="7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7" y="10"/>
                  </a:lnTo>
                  <a:lnTo>
                    <a:pt x="9" y="10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1" y="12"/>
                  </a:lnTo>
                  <a:lnTo>
                    <a:pt x="11" y="13"/>
                  </a:lnTo>
                  <a:lnTo>
                    <a:pt x="11" y="14"/>
                  </a:lnTo>
                  <a:lnTo>
                    <a:pt x="10" y="14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5" y="15"/>
                  </a:lnTo>
                  <a:lnTo>
                    <a:pt x="5" y="17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1" y="13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9"/>
                  </a:lnTo>
                  <a:lnTo>
                    <a:pt x="3" y="9"/>
                  </a:lnTo>
                  <a:lnTo>
                    <a:pt x="3" y="8"/>
                  </a:lnTo>
                  <a:lnTo>
                    <a:pt x="5" y="8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7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12" name="Freeform 35648">
              <a:extLst>
                <a:ext uri="{FF2B5EF4-FFF2-40B4-BE49-F238E27FC236}">
                  <a16:creationId xmlns:a16="http://schemas.microsoft.com/office/drawing/2014/main" id="{A42BD083-06C1-7CD7-9AF6-4371DA583D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4364" y="2071688"/>
              <a:ext cx="34925" cy="9525"/>
            </a:xfrm>
            <a:custGeom>
              <a:avLst/>
              <a:gdLst>
                <a:gd name="T0" fmla="*/ 2 w 22"/>
                <a:gd name="T1" fmla="*/ 4 h 6"/>
                <a:gd name="T2" fmla="*/ 0 w 22"/>
                <a:gd name="T3" fmla="*/ 4 h 6"/>
                <a:gd name="T4" fmla="*/ 0 w 22"/>
                <a:gd name="T5" fmla="*/ 2 h 6"/>
                <a:gd name="T6" fmla="*/ 2 w 22"/>
                <a:gd name="T7" fmla="*/ 2 h 6"/>
                <a:gd name="T8" fmla="*/ 3 w 22"/>
                <a:gd name="T9" fmla="*/ 2 h 6"/>
                <a:gd name="T10" fmla="*/ 4 w 22"/>
                <a:gd name="T11" fmla="*/ 2 h 6"/>
                <a:gd name="T12" fmla="*/ 4 w 22"/>
                <a:gd name="T13" fmla="*/ 2 h 6"/>
                <a:gd name="T14" fmla="*/ 5 w 22"/>
                <a:gd name="T15" fmla="*/ 2 h 6"/>
                <a:gd name="T16" fmla="*/ 5 w 22"/>
                <a:gd name="T17" fmla="*/ 1 h 6"/>
                <a:gd name="T18" fmla="*/ 7 w 22"/>
                <a:gd name="T19" fmla="*/ 1 h 6"/>
                <a:gd name="T20" fmla="*/ 8 w 22"/>
                <a:gd name="T21" fmla="*/ 1 h 6"/>
                <a:gd name="T22" fmla="*/ 9 w 22"/>
                <a:gd name="T23" fmla="*/ 1 h 6"/>
                <a:gd name="T24" fmla="*/ 9 w 22"/>
                <a:gd name="T25" fmla="*/ 1 h 6"/>
                <a:gd name="T26" fmla="*/ 11 w 22"/>
                <a:gd name="T27" fmla="*/ 1 h 6"/>
                <a:gd name="T28" fmla="*/ 12 w 22"/>
                <a:gd name="T29" fmla="*/ 1 h 6"/>
                <a:gd name="T30" fmla="*/ 13 w 22"/>
                <a:gd name="T31" fmla="*/ 1 h 6"/>
                <a:gd name="T32" fmla="*/ 13 w 22"/>
                <a:gd name="T33" fmla="*/ 0 h 6"/>
                <a:gd name="T34" fmla="*/ 14 w 22"/>
                <a:gd name="T35" fmla="*/ 0 h 6"/>
                <a:gd name="T36" fmla="*/ 16 w 22"/>
                <a:gd name="T37" fmla="*/ 0 h 6"/>
                <a:gd name="T38" fmla="*/ 17 w 22"/>
                <a:gd name="T39" fmla="*/ 0 h 6"/>
                <a:gd name="T40" fmla="*/ 18 w 22"/>
                <a:gd name="T41" fmla="*/ 0 h 6"/>
                <a:gd name="T42" fmla="*/ 20 w 22"/>
                <a:gd name="T43" fmla="*/ 0 h 6"/>
                <a:gd name="T44" fmla="*/ 21 w 22"/>
                <a:gd name="T45" fmla="*/ 0 h 6"/>
                <a:gd name="T46" fmla="*/ 22 w 22"/>
                <a:gd name="T47" fmla="*/ 0 h 6"/>
                <a:gd name="T48" fmla="*/ 22 w 22"/>
                <a:gd name="T49" fmla="*/ 1 h 6"/>
                <a:gd name="T50" fmla="*/ 22 w 22"/>
                <a:gd name="T51" fmla="*/ 1 h 6"/>
                <a:gd name="T52" fmla="*/ 22 w 22"/>
                <a:gd name="T53" fmla="*/ 2 h 6"/>
                <a:gd name="T54" fmla="*/ 21 w 22"/>
                <a:gd name="T55" fmla="*/ 2 h 6"/>
                <a:gd name="T56" fmla="*/ 21 w 22"/>
                <a:gd name="T57" fmla="*/ 4 h 6"/>
                <a:gd name="T58" fmla="*/ 20 w 22"/>
                <a:gd name="T59" fmla="*/ 4 h 6"/>
                <a:gd name="T60" fmla="*/ 18 w 22"/>
                <a:gd name="T61" fmla="*/ 4 h 6"/>
                <a:gd name="T62" fmla="*/ 17 w 22"/>
                <a:gd name="T63" fmla="*/ 4 h 6"/>
                <a:gd name="T64" fmla="*/ 16 w 22"/>
                <a:gd name="T65" fmla="*/ 4 h 6"/>
                <a:gd name="T66" fmla="*/ 14 w 22"/>
                <a:gd name="T67" fmla="*/ 4 h 6"/>
                <a:gd name="T68" fmla="*/ 14 w 22"/>
                <a:gd name="T69" fmla="*/ 5 h 6"/>
                <a:gd name="T70" fmla="*/ 13 w 22"/>
                <a:gd name="T71" fmla="*/ 5 h 6"/>
                <a:gd name="T72" fmla="*/ 12 w 22"/>
                <a:gd name="T73" fmla="*/ 5 h 6"/>
                <a:gd name="T74" fmla="*/ 11 w 22"/>
                <a:gd name="T75" fmla="*/ 5 h 6"/>
                <a:gd name="T76" fmla="*/ 9 w 22"/>
                <a:gd name="T77" fmla="*/ 5 h 6"/>
                <a:gd name="T78" fmla="*/ 9 w 22"/>
                <a:gd name="T79" fmla="*/ 6 h 6"/>
                <a:gd name="T80" fmla="*/ 8 w 22"/>
                <a:gd name="T81" fmla="*/ 6 h 6"/>
                <a:gd name="T82" fmla="*/ 7 w 22"/>
                <a:gd name="T83" fmla="*/ 6 h 6"/>
                <a:gd name="T84" fmla="*/ 5 w 22"/>
                <a:gd name="T85" fmla="*/ 6 h 6"/>
                <a:gd name="T86" fmla="*/ 4 w 22"/>
                <a:gd name="T87" fmla="*/ 6 h 6"/>
                <a:gd name="T88" fmla="*/ 4 w 22"/>
                <a:gd name="T89" fmla="*/ 6 h 6"/>
                <a:gd name="T90" fmla="*/ 3 w 22"/>
                <a:gd name="T91" fmla="*/ 6 h 6"/>
                <a:gd name="T92" fmla="*/ 2 w 22"/>
                <a:gd name="T93" fmla="*/ 6 h 6"/>
                <a:gd name="T94" fmla="*/ 2 w 22"/>
                <a:gd name="T95" fmla="*/ 5 h 6"/>
                <a:gd name="T96" fmla="*/ 2 w 22"/>
                <a:gd name="T9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2" h="6">
                  <a:moveTo>
                    <a:pt x="2" y="4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2" y="1"/>
                  </a:lnTo>
                  <a:lnTo>
                    <a:pt x="22" y="1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2" y="5"/>
                  </a:lnTo>
                  <a:lnTo>
                    <a:pt x="11" y="5"/>
                  </a:lnTo>
                  <a:lnTo>
                    <a:pt x="9" y="5"/>
                  </a:lnTo>
                  <a:lnTo>
                    <a:pt x="9" y="6"/>
                  </a:lnTo>
                  <a:lnTo>
                    <a:pt x="8" y="6"/>
                  </a:lnTo>
                  <a:lnTo>
                    <a:pt x="7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13" name="Freeform 35649">
              <a:extLst>
                <a:ext uri="{FF2B5EF4-FFF2-40B4-BE49-F238E27FC236}">
                  <a16:creationId xmlns:a16="http://schemas.microsoft.com/office/drawing/2014/main" id="{EB8E864F-7C8D-2E48-3E76-92FFF97D40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73589" y="2001838"/>
              <a:ext cx="368300" cy="222250"/>
            </a:xfrm>
            <a:custGeom>
              <a:avLst/>
              <a:gdLst>
                <a:gd name="T0" fmla="*/ 26 w 232"/>
                <a:gd name="T1" fmla="*/ 5 h 140"/>
                <a:gd name="T2" fmla="*/ 41 w 232"/>
                <a:gd name="T3" fmla="*/ 10 h 140"/>
                <a:gd name="T4" fmla="*/ 44 w 232"/>
                <a:gd name="T5" fmla="*/ 31 h 140"/>
                <a:gd name="T6" fmla="*/ 49 w 232"/>
                <a:gd name="T7" fmla="*/ 26 h 140"/>
                <a:gd name="T8" fmla="*/ 67 w 232"/>
                <a:gd name="T9" fmla="*/ 22 h 140"/>
                <a:gd name="T10" fmla="*/ 81 w 232"/>
                <a:gd name="T11" fmla="*/ 35 h 140"/>
                <a:gd name="T12" fmla="*/ 71 w 232"/>
                <a:gd name="T13" fmla="*/ 35 h 140"/>
                <a:gd name="T14" fmla="*/ 90 w 232"/>
                <a:gd name="T15" fmla="*/ 41 h 140"/>
                <a:gd name="T16" fmla="*/ 89 w 232"/>
                <a:gd name="T17" fmla="*/ 49 h 140"/>
                <a:gd name="T18" fmla="*/ 68 w 232"/>
                <a:gd name="T19" fmla="*/ 48 h 140"/>
                <a:gd name="T20" fmla="*/ 80 w 232"/>
                <a:gd name="T21" fmla="*/ 54 h 140"/>
                <a:gd name="T22" fmla="*/ 75 w 232"/>
                <a:gd name="T23" fmla="*/ 62 h 140"/>
                <a:gd name="T24" fmla="*/ 79 w 232"/>
                <a:gd name="T25" fmla="*/ 60 h 140"/>
                <a:gd name="T26" fmla="*/ 89 w 232"/>
                <a:gd name="T27" fmla="*/ 58 h 140"/>
                <a:gd name="T28" fmla="*/ 95 w 232"/>
                <a:gd name="T29" fmla="*/ 68 h 140"/>
                <a:gd name="T30" fmla="*/ 94 w 232"/>
                <a:gd name="T31" fmla="*/ 81 h 140"/>
                <a:gd name="T32" fmla="*/ 104 w 232"/>
                <a:gd name="T33" fmla="*/ 85 h 140"/>
                <a:gd name="T34" fmla="*/ 111 w 232"/>
                <a:gd name="T35" fmla="*/ 81 h 140"/>
                <a:gd name="T36" fmla="*/ 121 w 232"/>
                <a:gd name="T37" fmla="*/ 84 h 140"/>
                <a:gd name="T38" fmla="*/ 126 w 232"/>
                <a:gd name="T39" fmla="*/ 80 h 140"/>
                <a:gd name="T40" fmla="*/ 139 w 232"/>
                <a:gd name="T41" fmla="*/ 89 h 140"/>
                <a:gd name="T42" fmla="*/ 147 w 232"/>
                <a:gd name="T43" fmla="*/ 77 h 140"/>
                <a:gd name="T44" fmla="*/ 161 w 232"/>
                <a:gd name="T45" fmla="*/ 75 h 140"/>
                <a:gd name="T46" fmla="*/ 171 w 232"/>
                <a:gd name="T47" fmla="*/ 62 h 140"/>
                <a:gd name="T48" fmla="*/ 188 w 232"/>
                <a:gd name="T49" fmla="*/ 59 h 140"/>
                <a:gd name="T50" fmla="*/ 204 w 232"/>
                <a:gd name="T51" fmla="*/ 67 h 140"/>
                <a:gd name="T52" fmla="*/ 220 w 232"/>
                <a:gd name="T53" fmla="*/ 70 h 140"/>
                <a:gd name="T54" fmla="*/ 228 w 232"/>
                <a:gd name="T55" fmla="*/ 76 h 140"/>
                <a:gd name="T56" fmla="*/ 228 w 232"/>
                <a:gd name="T57" fmla="*/ 90 h 140"/>
                <a:gd name="T58" fmla="*/ 223 w 232"/>
                <a:gd name="T59" fmla="*/ 106 h 140"/>
                <a:gd name="T60" fmla="*/ 228 w 232"/>
                <a:gd name="T61" fmla="*/ 121 h 140"/>
                <a:gd name="T62" fmla="*/ 210 w 232"/>
                <a:gd name="T63" fmla="*/ 127 h 140"/>
                <a:gd name="T64" fmla="*/ 196 w 232"/>
                <a:gd name="T65" fmla="*/ 129 h 140"/>
                <a:gd name="T66" fmla="*/ 187 w 232"/>
                <a:gd name="T67" fmla="*/ 116 h 140"/>
                <a:gd name="T68" fmla="*/ 184 w 232"/>
                <a:gd name="T69" fmla="*/ 122 h 140"/>
                <a:gd name="T70" fmla="*/ 168 w 232"/>
                <a:gd name="T71" fmla="*/ 135 h 140"/>
                <a:gd name="T72" fmla="*/ 160 w 232"/>
                <a:gd name="T73" fmla="*/ 133 h 140"/>
                <a:gd name="T74" fmla="*/ 155 w 232"/>
                <a:gd name="T75" fmla="*/ 130 h 140"/>
                <a:gd name="T76" fmla="*/ 143 w 232"/>
                <a:gd name="T77" fmla="*/ 136 h 140"/>
                <a:gd name="T78" fmla="*/ 134 w 232"/>
                <a:gd name="T79" fmla="*/ 139 h 140"/>
                <a:gd name="T80" fmla="*/ 121 w 232"/>
                <a:gd name="T81" fmla="*/ 138 h 140"/>
                <a:gd name="T82" fmla="*/ 112 w 232"/>
                <a:gd name="T83" fmla="*/ 130 h 140"/>
                <a:gd name="T84" fmla="*/ 107 w 232"/>
                <a:gd name="T85" fmla="*/ 124 h 140"/>
                <a:gd name="T86" fmla="*/ 102 w 232"/>
                <a:gd name="T87" fmla="*/ 131 h 140"/>
                <a:gd name="T88" fmla="*/ 89 w 232"/>
                <a:gd name="T89" fmla="*/ 135 h 140"/>
                <a:gd name="T90" fmla="*/ 77 w 232"/>
                <a:gd name="T91" fmla="*/ 130 h 140"/>
                <a:gd name="T92" fmla="*/ 74 w 232"/>
                <a:gd name="T93" fmla="*/ 126 h 140"/>
                <a:gd name="T94" fmla="*/ 63 w 232"/>
                <a:gd name="T95" fmla="*/ 130 h 140"/>
                <a:gd name="T96" fmla="*/ 59 w 232"/>
                <a:gd name="T97" fmla="*/ 113 h 140"/>
                <a:gd name="T98" fmla="*/ 56 w 232"/>
                <a:gd name="T99" fmla="*/ 103 h 140"/>
                <a:gd name="T100" fmla="*/ 61 w 232"/>
                <a:gd name="T101" fmla="*/ 82 h 140"/>
                <a:gd name="T102" fmla="*/ 57 w 232"/>
                <a:gd name="T103" fmla="*/ 64 h 140"/>
                <a:gd name="T104" fmla="*/ 49 w 232"/>
                <a:gd name="T105" fmla="*/ 45 h 140"/>
                <a:gd name="T106" fmla="*/ 38 w 232"/>
                <a:gd name="T107" fmla="*/ 45 h 140"/>
                <a:gd name="T108" fmla="*/ 21 w 232"/>
                <a:gd name="T109" fmla="*/ 45 h 140"/>
                <a:gd name="T110" fmla="*/ 18 w 232"/>
                <a:gd name="T111" fmla="*/ 39 h 140"/>
                <a:gd name="T112" fmla="*/ 12 w 232"/>
                <a:gd name="T113" fmla="*/ 27 h 140"/>
                <a:gd name="T114" fmla="*/ 3 w 232"/>
                <a:gd name="T115" fmla="*/ 14 h 140"/>
                <a:gd name="T116" fmla="*/ 4 w 232"/>
                <a:gd name="T117" fmla="*/ 13 h 140"/>
                <a:gd name="T118" fmla="*/ 5 w 232"/>
                <a:gd name="T119" fmla="*/ 5 h 140"/>
                <a:gd name="T120" fmla="*/ 71 w 232"/>
                <a:gd name="T121" fmla="*/ 129 h 140"/>
                <a:gd name="T122" fmla="*/ 67 w 232"/>
                <a:gd name="T123" fmla="*/ 4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2" h="140">
                  <a:moveTo>
                    <a:pt x="177" y="111"/>
                  </a:moveTo>
                  <a:lnTo>
                    <a:pt x="175" y="111"/>
                  </a:lnTo>
                  <a:lnTo>
                    <a:pt x="174" y="111"/>
                  </a:lnTo>
                  <a:lnTo>
                    <a:pt x="174" y="112"/>
                  </a:lnTo>
                  <a:lnTo>
                    <a:pt x="175" y="112"/>
                  </a:lnTo>
                  <a:lnTo>
                    <a:pt x="177" y="112"/>
                  </a:lnTo>
                  <a:lnTo>
                    <a:pt x="177" y="111"/>
                  </a:lnTo>
                  <a:close/>
                  <a:moveTo>
                    <a:pt x="14" y="1"/>
                  </a:moveTo>
                  <a:lnTo>
                    <a:pt x="14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20" y="1"/>
                  </a:lnTo>
                  <a:lnTo>
                    <a:pt x="21" y="1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2" y="4"/>
                  </a:lnTo>
                  <a:lnTo>
                    <a:pt x="23" y="4"/>
                  </a:lnTo>
                  <a:lnTo>
                    <a:pt x="23" y="5"/>
                  </a:lnTo>
                  <a:lnTo>
                    <a:pt x="25" y="5"/>
                  </a:lnTo>
                  <a:lnTo>
                    <a:pt x="26" y="5"/>
                  </a:lnTo>
                  <a:lnTo>
                    <a:pt x="26" y="6"/>
                  </a:lnTo>
                  <a:lnTo>
                    <a:pt x="27" y="5"/>
                  </a:lnTo>
                  <a:lnTo>
                    <a:pt x="27" y="6"/>
                  </a:lnTo>
                  <a:lnTo>
                    <a:pt x="29" y="6"/>
                  </a:lnTo>
                  <a:lnTo>
                    <a:pt x="30" y="6"/>
                  </a:lnTo>
                  <a:lnTo>
                    <a:pt x="31" y="6"/>
                  </a:lnTo>
                  <a:lnTo>
                    <a:pt x="31" y="8"/>
                  </a:lnTo>
                  <a:lnTo>
                    <a:pt x="31" y="9"/>
                  </a:lnTo>
                  <a:lnTo>
                    <a:pt x="32" y="9"/>
                  </a:lnTo>
                  <a:lnTo>
                    <a:pt x="32" y="9"/>
                  </a:lnTo>
                  <a:lnTo>
                    <a:pt x="32" y="10"/>
                  </a:lnTo>
                  <a:lnTo>
                    <a:pt x="32" y="12"/>
                  </a:lnTo>
                  <a:lnTo>
                    <a:pt x="34" y="12"/>
                  </a:lnTo>
                  <a:lnTo>
                    <a:pt x="35" y="12"/>
                  </a:lnTo>
                  <a:lnTo>
                    <a:pt x="36" y="12"/>
                  </a:lnTo>
                  <a:lnTo>
                    <a:pt x="36" y="10"/>
                  </a:lnTo>
                  <a:lnTo>
                    <a:pt x="36" y="9"/>
                  </a:lnTo>
                  <a:lnTo>
                    <a:pt x="38" y="9"/>
                  </a:lnTo>
                  <a:lnTo>
                    <a:pt x="39" y="9"/>
                  </a:lnTo>
                  <a:lnTo>
                    <a:pt x="40" y="9"/>
                  </a:lnTo>
                  <a:lnTo>
                    <a:pt x="40" y="10"/>
                  </a:lnTo>
                  <a:lnTo>
                    <a:pt x="41" y="10"/>
                  </a:lnTo>
                  <a:lnTo>
                    <a:pt x="41" y="12"/>
                  </a:lnTo>
                  <a:lnTo>
                    <a:pt x="41" y="13"/>
                  </a:lnTo>
                  <a:lnTo>
                    <a:pt x="43" y="13"/>
                  </a:lnTo>
                  <a:lnTo>
                    <a:pt x="43" y="14"/>
                  </a:lnTo>
                  <a:lnTo>
                    <a:pt x="44" y="14"/>
                  </a:lnTo>
                  <a:lnTo>
                    <a:pt x="44" y="15"/>
                  </a:lnTo>
                  <a:lnTo>
                    <a:pt x="45" y="15"/>
                  </a:lnTo>
                  <a:lnTo>
                    <a:pt x="45" y="17"/>
                  </a:lnTo>
                  <a:lnTo>
                    <a:pt x="45" y="18"/>
                  </a:lnTo>
                  <a:lnTo>
                    <a:pt x="47" y="18"/>
                  </a:lnTo>
                  <a:lnTo>
                    <a:pt x="47" y="19"/>
                  </a:lnTo>
                  <a:lnTo>
                    <a:pt x="47" y="21"/>
                  </a:lnTo>
                  <a:lnTo>
                    <a:pt x="47" y="22"/>
                  </a:lnTo>
                  <a:lnTo>
                    <a:pt x="47" y="23"/>
                  </a:lnTo>
                  <a:lnTo>
                    <a:pt x="47" y="24"/>
                  </a:lnTo>
                  <a:lnTo>
                    <a:pt x="45" y="24"/>
                  </a:lnTo>
                  <a:lnTo>
                    <a:pt x="45" y="26"/>
                  </a:lnTo>
                  <a:lnTo>
                    <a:pt x="45" y="27"/>
                  </a:lnTo>
                  <a:lnTo>
                    <a:pt x="45" y="28"/>
                  </a:lnTo>
                  <a:lnTo>
                    <a:pt x="45" y="30"/>
                  </a:lnTo>
                  <a:lnTo>
                    <a:pt x="44" y="30"/>
                  </a:lnTo>
                  <a:lnTo>
                    <a:pt x="44" y="31"/>
                  </a:lnTo>
                  <a:lnTo>
                    <a:pt x="43" y="31"/>
                  </a:lnTo>
                  <a:lnTo>
                    <a:pt x="43" y="32"/>
                  </a:lnTo>
                  <a:lnTo>
                    <a:pt x="43" y="33"/>
                  </a:lnTo>
                  <a:lnTo>
                    <a:pt x="41" y="33"/>
                  </a:lnTo>
                  <a:lnTo>
                    <a:pt x="41" y="35"/>
                  </a:lnTo>
                  <a:lnTo>
                    <a:pt x="40" y="35"/>
                  </a:lnTo>
                  <a:lnTo>
                    <a:pt x="40" y="36"/>
                  </a:lnTo>
                  <a:lnTo>
                    <a:pt x="41" y="36"/>
                  </a:lnTo>
                  <a:lnTo>
                    <a:pt x="41" y="35"/>
                  </a:lnTo>
                  <a:lnTo>
                    <a:pt x="43" y="35"/>
                  </a:lnTo>
                  <a:lnTo>
                    <a:pt x="44" y="35"/>
                  </a:lnTo>
                  <a:lnTo>
                    <a:pt x="44" y="33"/>
                  </a:lnTo>
                  <a:lnTo>
                    <a:pt x="45" y="33"/>
                  </a:lnTo>
                  <a:lnTo>
                    <a:pt x="45" y="32"/>
                  </a:lnTo>
                  <a:lnTo>
                    <a:pt x="45" y="31"/>
                  </a:lnTo>
                  <a:lnTo>
                    <a:pt x="47" y="31"/>
                  </a:lnTo>
                  <a:lnTo>
                    <a:pt x="47" y="30"/>
                  </a:lnTo>
                  <a:lnTo>
                    <a:pt x="47" y="28"/>
                  </a:lnTo>
                  <a:lnTo>
                    <a:pt x="48" y="28"/>
                  </a:lnTo>
                  <a:lnTo>
                    <a:pt x="48" y="27"/>
                  </a:lnTo>
                  <a:lnTo>
                    <a:pt x="48" y="26"/>
                  </a:lnTo>
                  <a:lnTo>
                    <a:pt x="49" y="26"/>
                  </a:lnTo>
                  <a:lnTo>
                    <a:pt x="50" y="26"/>
                  </a:lnTo>
                  <a:lnTo>
                    <a:pt x="52" y="26"/>
                  </a:lnTo>
                  <a:lnTo>
                    <a:pt x="53" y="26"/>
                  </a:lnTo>
                  <a:lnTo>
                    <a:pt x="53" y="27"/>
                  </a:lnTo>
                  <a:lnTo>
                    <a:pt x="54" y="27"/>
                  </a:lnTo>
                  <a:lnTo>
                    <a:pt x="54" y="26"/>
                  </a:lnTo>
                  <a:lnTo>
                    <a:pt x="56" y="26"/>
                  </a:lnTo>
                  <a:lnTo>
                    <a:pt x="57" y="26"/>
                  </a:lnTo>
                  <a:lnTo>
                    <a:pt x="57" y="27"/>
                  </a:lnTo>
                  <a:lnTo>
                    <a:pt x="58" y="27"/>
                  </a:lnTo>
                  <a:lnTo>
                    <a:pt x="58" y="26"/>
                  </a:lnTo>
                  <a:lnTo>
                    <a:pt x="59" y="26"/>
                  </a:lnTo>
                  <a:lnTo>
                    <a:pt x="61" y="26"/>
                  </a:lnTo>
                  <a:lnTo>
                    <a:pt x="61" y="24"/>
                  </a:lnTo>
                  <a:lnTo>
                    <a:pt x="62" y="24"/>
                  </a:lnTo>
                  <a:lnTo>
                    <a:pt x="62" y="23"/>
                  </a:lnTo>
                  <a:lnTo>
                    <a:pt x="63" y="23"/>
                  </a:lnTo>
                  <a:lnTo>
                    <a:pt x="63" y="23"/>
                  </a:lnTo>
                  <a:lnTo>
                    <a:pt x="63" y="22"/>
                  </a:lnTo>
                  <a:lnTo>
                    <a:pt x="65" y="22"/>
                  </a:lnTo>
                  <a:lnTo>
                    <a:pt x="66" y="22"/>
                  </a:lnTo>
                  <a:lnTo>
                    <a:pt x="67" y="22"/>
                  </a:lnTo>
                  <a:lnTo>
                    <a:pt x="68" y="22"/>
                  </a:lnTo>
                  <a:lnTo>
                    <a:pt x="70" y="22"/>
                  </a:lnTo>
                  <a:lnTo>
                    <a:pt x="71" y="22"/>
                  </a:lnTo>
                  <a:lnTo>
                    <a:pt x="70" y="23"/>
                  </a:lnTo>
                  <a:lnTo>
                    <a:pt x="71" y="23"/>
                  </a:lnTo>
                  <a:lnTo>
                    <a:pt x="72" y="23"/>
                  </a:lnTo>
                  <a:lnTo>
                    <a:pt x="74" y="23"/>
                  </a:lnTo>
                  <a:lnTo>
                    <a:pt x="75" y="23"/>
                  </a:lnTo>
                  <a:lnTo>
                    <a:pt x="75" y="24"/>
                  </a:lnTo>
                  <a:lnTo>
                    <a:pt x="76" y="24"/>
                  </a:lnTo>
                  <a:lnTo>
                    <a:pt x="76" y="26"/>
                  </a:lnTo>
                  <a:lnTo>
                    <a:pt x="76" y="27"/>
                  </a:lnTo>
                  <a:lnTo>
                    <a:pt x="77" y="27"/>
                  </a:lnTo>
                  <a:lnTo>
                    <a:pt x="77" y="28"/>
                  </a:lnTo>
                  <a:lnTo>
                    <a:pt x="79" y="28"/>
                  </a:lnTo>
                  <a:lnTo>
                    <a:pt x="80" y="28"/>
                  </a:lnTo>
                  <a:lnTo>
                    <a:pt x="80" y="30"/>
                  </a:lnTo>
                  <a:lnTo>
                    <a:pt x="80" y="31"/>
                  </a:lnTo>
                  <a:lnTo>
                    <a:pt x="80" y="32"/>
                  </a:lnTo>
                  <a:lnTo>
                    <a:pt x="80" y="33"/>
                  </a:lnTo>
                  <a:lnTo>
                    <a:pt x="81" y="33"/>
                  </a:lnTo>
                  <a:lnTo>
                    <a:pt x="81" y="35"/>
                  </a:lnTo>
                  <a:lnTo>
                    <a:pt x="80" y="35"/>
                  </a:lnTo>
                  <a:lnTo>
                    <a:pt x="79" y="35"/>
                  </a:lnTo>
                  <a:lnTo>
                    <a:pt x="77" y="35"/>
                  </a:lnTo>
                  <a:lnTo>
                    <a:pt x="76" y="35"/>
                  </a:lnTo>
                  <a:lnTo>
                    <a:pt x="76" y="33"/>
                  </a:lnTo>
                  <a:lnTo>
                    <a:pt x="75" y="33"/>
                  </a:lnTo>
                  <a:lnTo>
                    <a:pt x="75" y="32"/>
                  </a:lnTo>
                  <a:lnTo>
                    <a:pt x="74" y="32"/>
                  </a:lnTo>
                  <a:lnTo>
                    <a:pt x="74" y="33"/>
                  </a:lnTo>
                  <a:lnTo>
                    <a:pt x="72" y="33"/>
                  </a:lnTo>
                  <a:lnTo>
                    <a:pt x="71" y="33"/>
                  </a:lnTo>
                  <a:lnTo>
                    <a:pt x="71" y="32"/>
                  </a:lnTo>
                  <a:lnTo>
                    <a:pt x="70" y="32"/>
                  </a:lnTo>
                  <a:lnTo>
                    <a:pt x="70" y="31"/>
                  </a:lnTo>
                  <a:lnTo>
                    <a:pt x="68" y="31"/>
                  </a:lnTo>
                  <a:lnTo>
                    <a:pt x="68" y="32"/>
                  </a:lnTo>
                  <a:lnTo>
                    <a:pt x="67" y="32"/>
                  </a:lnTo>
                  <a:lnTo>
                    <a:pt x="67" y="33"/>
                  </a:lnTo>
                  <a:lnTo>
                    <a:pt x="68" y="33"/>
                  </a:lnTo>
                  <a:lnTo>
                    <a:pt x="68" y="35"/>
                  </a:lnTo>
                  <a:lnTo>
                    <a:pt x="70" y="35"/>
                  </a:lnTo>
                  <a:lnTo>
                    <a:pt x="71" y="35"/>
                  </a:lnTo>
                  <a:lnTo>
                    <a:pt x="72" y="35"/>
                  </a:lnTo>
                  <a:lnTo>
                    <a:pt x="74" y="35"/>
                  </a:lnTo>
                  <a:lnTo>
                    <a:pt x="75" y="35"/>
                  </a:lnTo>
                  <a:lnTo>
                    <a:pt x="75" y="36"/>
                  </a:lnTo>
                  <a:lnTo>
                    <a:pt x="76" y="36"/>
                  </a:lnTo>
                  <a:lnTo>
                    <a:pt x="77" y="36"/>
                  </a:lnTo>
                  <a:lnTo>
                    <a:pt x="77" y="37"/>
                  </a:lnTo>
                  <a:lnTo>
                    <a:pt x="79" y="37"/>
                  </a:lnTo>
                  <a:lnTo>
                    <a:pt x="79" y="39"/>
                  </a:lnTo>
                  <a:lnTo>
                    <a:pt x="80" y="39"/>
                  </a:lnTo>
                  <a:lnTo>
                    <a:pt x="80" y="37"/>
                  </a:lnTo>
                  <a:lnTo>
                    <a:pt x="81" y="37"/>
                  </a:lnTo>
                  <a:lnTo>
                    <a:pt x="83" y="37"/>
                  </a:lnTo>
                  <a:lnTo>
                    <a:pt x="83" y="39"/>
                  </a:lnTo>
                  <a:lnTo>
                    <a:pt x="84" y="39"/>
                  </a:lnTo>
                  <a:lnTo>
                    <a:pt x="85" y="39"/>
                  </a:lnTo>
                  <a:lnTo>
                    <a:pt x="85" y="40"/>
                  </a:lnTo>
                  <a:lnTo>
                    <a:pt x="86" y="40"/>
                  </a:lnTo>
                  <a:lnTo>
                    <a:pt x="88" y="40"/>
                  </a:lnTo>
                  <a:lnTo>
                    <a:pt x="89" y="40"/>
                  </a:lnTo>
                  <a:lnTo>
                    <a:pt x="89" y="41"/>
                  </a:lnTo>
                  <a:lnTo>
                    <a:pt x="90" y="41"/>
                  </a:lnTo>
                  <a:lnTo>
                    <a:pt x="90" y="42"/>
                  </a:lnTo>
                  <a:lnTo>
                    <a:pt x="92" y="42"/>
                  </a:lnTo>
                  <a:lnTo>
                    <a:pt x="93" y="42"/>
                  </a:lnTo>
                  <a:lnTo>
                    <a:pt x="94" y="42"/>
                  </a:lnTo>
                  <a:lnTo>
                    <a:pt x="94" y="42"/>
                  </a:lnTo>
                  <a:lnTo>
                    <a:pt x="95" y="42"/>
                  </a:lnTo>
                  <a:lnTo>
                    <a:pt x="95" y="44"/>
                  </a:lnTo>
                  <a:lnTo>
                    <a:pt x="97" y="44"/>
                  </a:lnTo>
                  <a:lnTo>
                    <a:pt x="97" y="45"/>
                  </a:lnTo>
                  <a:lnTo>
                    <a:pt x="97" y="45"/>
                  </a:lnTo>
                  <a:lnTo>
                    <a:pt x="97" y="46"/>
                  </a:lnTo>
                  <a:lnTo>
                    <a:pt x="95" y="46"/>
                  </a:lnTo>
                  <a:lnTo>
                    <a:pt x="95" y="48"/>
                  </a:lnTo>
                  <a:lnTo>
                    <a:pt x="94" y="48"/>
                  </a:lnTo>
                  <a:lnTo>
                    <a:pt x="94" y="49"/>
                  </a:lnTo>
                  <a:lnTo>
                    <a:pt x="94" y="49"/>
                  </a:lnTo>
                  <a:lnTo>
                    <a:pt x="93" y="49"/>
                  </a:lnTo>
                  <a:lnTo>
                    <a:pt x="92" y="49"/>
                  </a:lnTo>
                  <a:lnTo>
                    <a:pt x="92" y="50"/>
                  </a:lnTo>
                  <a:lnTo>
                    <a:pt x="90" y="50"/>
                  </a:lnTo>
                  <a:lnTo>
                    <a:pt x="89" y="50"/>
                  </a:lnTo>
                  <a:lnTo>
                    <a:pt x="89" y="49"/>
                  </a:lnTo>
                  <a:lnTo>
                    <a:pt x="88" y="49"/>
                  </a:lnTo>
                  <a:lnTo>
                    <a:pt x="86" y="49"/>
                  </a:lnTo>
                  <a:lnTo>
                    <a:pt x="85" y="49"/>
                  </a:lnTo>
                  <a:lnTo>
                    <a:pt x="84" y="49"/>
                  </a:lnTo>
                  <a:lnTo>
                    <a:pt x="83" y="49"/>
                  </a:lnTo>
                  <a:lnTo>
                    <a:pt x="81" y="49"/>
                  </a:lnTo>
                  <a:lnTo>
                    <a:pt x="80" y="49"/>
                  </a:lnTo>
                  <a:lnTo>
                    <a:pt x="80" y="50"/>
                  </a:lnTo>
                  <a:lnTo>
                    <a:pt x="79" y="50"/>
                  </a:lnTo>
                  <a:lnTo>
                    <a:pt x="79" y="49"/>
                  </a:lnTo>
                  <a:lnTo>
                    <a:pt x="77" y="49"/>
                  </a:lnTo>
                  <a:lnTo>
                    <a:pt x="76" y="49"/>
                  </a:lnTo>
                  <a:lnTo>
                    <a:pt x="75" y="49"/>
                  </a:lnTo>
                  <a:lnTo>
                    <a:pt x="74" y="49"/>
                  </a:lnTo>
                  <a:lnTo>
                    <a:pt x="74" y="48"/>
                  </a:lnTo>
                  <a:lnTo>
                    <a:pt x="72" y="48"/>
                  </a:lnTo>
                  <a:lnTo>
                    <a:pt x="71" y="48"/>
                  </a:lnTo>
                  <a:lnTo>
                    <a:pt x="71" y="46"/>
                  </a:lnTo>
                  <a:lnTo>
                    <a:pt x="70" y="46"/>
                  </a:lnTo>
                  <a:lnTo>
                    <a:pt x="68" y="45"/>
                  </a:lnTo>
                  <a:lnTo>
                    <a:pt x="68" y="46"/>
                  </a:lnTo>
                  <a:lnTo>
                    <a:pt x="68" y="48"/>
                  </a:lnTo>
                  <a:lnTo>
                    <a:pt x="70" y="48"/>
                  </a:lnTo>
                  <a:lnTo>
                    <a:pt x="71" y="48"/>
                  </a:lnTo>
                  <a:lnTo>
                    <a:pt x="71" y="49"/>
                  </a:lnTo>
                  <a:lnTo>
                    <a:pt x="70" y="49"/>
                  </a:lnTo>
                  <a:lnTo>
                    <a:pt x="70" y="50"/>
                  </a:lnTo>
                  <a:lnTo>
                    <a:pt x="68" y="50"/>
                  </a:lnTo>
                  <a:lnTo>
                    <a:pt x="68" y="51"/>
                  </a:lnTo>
                  <a:lnTo>
                    <a:pt x="70" y="51"/>
                  </a:lnTo>
                  <a:lnTo>
                    <a:pt x="70" y="50"/>
                  </a:lnTo>
                  <a:lnTo>
                    <a:pt x="71" y="50"/>
                  </a:lnTo>
                  <a:lnTo>
                    <a:pt x="72" y="50"/>
                  </a:lnTo>
                  <a:lnTo>
                    <a:pt x="74" y="50"/>
                  </a:lnTo>
                  <a:lnTo>
                    <a:pt x="74" y="51"/>
                  </a:lnTo>
                  <a:lnTo>
                    <a:pt x="75" y="51"/>
                  </a:lnTo>
                  <a:lnTo>
                    <a:pt x="76" y="51"/>
                  </a:lnTo>
                  <a:lnTo>
                    <a:pt x="77" y="51"/>
                  </a:lnTo>
                  <a:lnTo>
                    <a:pt x="77" y="53"/>
                  </a:lnTo>
                  <a:lnTo>
                    <a:pt x="77" y="54"/>
                  </a:lnTo>
                  <a:lnTo>
                    <a:pt x="77" y="55"/>
                  </a:lnTo>
                  <a:lnTo>
                    <a:pt x="79" y="55"/>
                  </a:lnTo>
                  <a:lnTo>
                    <a:pt x="80" y="55"/>
                  </a:lnTo>
                  <a:lnTo>
                    <a:pt x="80" y="54"/>
                  </a:lnTo>
                  <a:lnTo>
                    <a:pt x="81" y="54"/>
                  </a:lnTo>
                  <a:lnTo>
                    <a:pt x="83" y="54"/>
                  </a:lnTo>
                  <a:lnTo>
                    <a:pt x="84" y="54"/>
                  </a:lnTo>
                  <a:lnTo>
                    <a:pt x="84" y="55"/>
                  </a:lnTo>
                  <a:lnTo>
                    <a:pt x="85" y="55"/>
                  </a:lnTo>
                  <a:lnTo>
                    <a:pt x="85" y="57"/>
                  </a:lnTo>
                  <a:lnTo>
                    <a:pt x="84" y="57"/>
                  </a:lnTo>
                  <a:lnTo>
                    <a:pt x="83" y="57"/>
                  </a:lnTo>
                  <a:lnTo>
                    <a:pt x="81" y="57"/>
                  </a:lnTo>
                  <a:lnTo>
                    <a:pt x="80" y="57"/>
                  </a:lnTo>
                  <a:lnTo>
                    <a:pt x="80" y="58"/>
                  </a:lnTo>
                  <a:lnTo>
                    <a:pt x="79" y="58"/>
                  </a:lnTo>
                  <a:lnTo>
                    <a:pt x="77" y="58"/>
                  </a:lnTo>
                  <a:lnTo>
                    <a:pt x="76" y="58"/>
                  </a:lnTo>
                  <a:lnTo>
                    <a:pt x="75" y="58"/>
                  </a:lnTo>
                  <a:lnTo>
                    <a:pt x="74" y="58"/>
                  </a:lnTo>
                  <a:lnTo>
                    <a:pt x="72" y="58"/>
                  </a:lnTo>
                  <a:lnTo>
                    <a:pt x="72" y="59"/>
                  </a:lnTo>
                  <a:lnTo>
                    <a:pt x="74" y="59"/>
                  </a:lnTo>
                  <a:lnTo>
                    <a:pt x="74" y="60"/>
                  </a:lnTo>
                  <a:lnTo>
                    <a:pt x="75" y="60"/>
                  </a:lnTo>
                  <a:lnTo>
                    <a:pt x="75" y="62"/>
                  </a:lnTo>
                  <a:lnTo>
                    <a:pt x="75" y="63"/>
                  </a:lnTo>
                  <a:lnTo>
                    <a:pt x="74" y="63"/>
                  </a:lnTo>
                  <a:lnTo>
                    <a:pt x="74" y="64"/>
                  </a:lnTo>
                  <a:lnTo>
                    <a:pt x="72" y="64"/>
                  </a:lnTo>
                  <a:lnTo>
                    <a:pt x="72" y="66"/>
                  </a:lnTo>
                  <a:lnTo>
                    <a:pt x="72" y="67"/>
                  </a:lnTo>
                  <a:lnTo>
                    <a:pt x="72" y="68"/>
                  </a:lnTo>
                  <a:lnTo>
                    <a:pt x="72" y="70"/>
                  </a:lnTo>
                  <a:lnTo>
                    <a:pt x="74" y="70"/>
                  </a:lnTo>
                  <a:lnTo>
                    <a:pt x="74" y="68"/>
                  </a:lnTo>
                  <a:lnTo>
                    <a:pt x="74" y="67"/>
                  </a:lnTo>
                  <a:lnTo>
                    <a:pt x="74" y="66"/>
                  </a:lnTo>
                  <a:lnTo>
                    <a:pt x="74" y="64"/>
                  </a:lnTo>
                  <a:lnTo>
                    <a:pt x="75" y="64"/>
                  </a:lnTo>
                  <a:lnTo>
                    <a:pt x="76" y="64"/>
                  </a:lnTo>
                  <a:lnTo>
                    <a:pt x="76" y="63"/>
                  </a:lnTo>
                  <a:lnTo>
                    <a:pt x="76" y="62"/>
                  </a:lnTo>
                  <a:lnTo>
                    <a:pt x="76" y="60"/>
                  </a:lnTo>
                  <a:lnTo>
                    <a:pt x="77" y="60"/>
                  </a:lnTo>
                  <a:lnTo>
                    <a:pt x="77" y="59"/>
                  </a:lnTo>
                  <a:lnTo>
                    <a:pt x="79" y="59"/>
                  </a:lnTo>
                  <a:lnTo>
                    <a:pt x="79" y="60"/>
                  </a:lnTo>
                  <a:lnTo>
                    <a:pt x="79" y="62"/>
                  </a:lnTo>
                  <a:lnTo>
                    <a:pt x="80" y="62"/>
                  </a:lnTo>
                  <a:lnTo>
                    <a:pt x="80" y="60"/>
                  </a:lnTo>
                  <a:lnTo>
                    <a:pt x="81" y="60"/>
                  </a:lnTo>
                  <a:lnTo>
                    <a:pt x="83" y="60"/>
                  </a:lnTo>
                  <a:lnTo>
                    <a:pt x="83" y="62"/>
                  </a:lnTo>
                  <a:lnTo>
                    <a:pt x="81" y="62"/>
                  </a:lnTo>
                  <a:lnTo>
                    <a:pt x="81" y="63"/>
                  </a:lnTo>
                  <a:lnTo>
                    <a:pt x="83" y="63"/>
                  </a:lnTo>
                  <a:lnTo>
                    <a:pt x="83" y="62"/>
                  </a:lnTo>
                  <a:lnTo>
                    <a:pt x="84" y="62"/>
                  </a:lnTo>
                  <a:lnTo>
                    <a:pt x="84" y="60"/>
                  </a:lnTo>
                  <a:lnTo>
                    <a:pt x="85" y="60"/>
                  </a:lnTo>
                  <a:lnTo>
                    <a:pt x="85" y="62"/>
                  </a:lnTo>
                  <a:lnTo>
                    <a:pt x="85" y="63"/>
                  </a:lnTo>
                  <a:lnTo>
                    <a:pt x="86" y="63"/>
                  </a:lnTo>
                  <a:lnTo>
                    <a:pt x="86" y="62"/>
                  </a:lnTo>
                  <a:lnTo>
                    <a:pt x="86" y="60"/>
                  </a:lnTo>
                  <a:lnTo>
                    <a:pt x="86" y="59"/>
                  </a:lnTo>
                  <a:lnTo>
                    <a:pt x="86" y="58"/>
                  </a:lnTo>
                  <a:lnTo>
                    <a:pt x="88" y="58"/>
                  </a:lnTo>
                  <a:lnTo>
                    <a:pt x="89" y="58"/>
                  </a:lnTo>
                  <a:lnTo>
                    <a:pt x="89" y="59"/>
                  </a:lnTo>
                  <a:lnTo>
                    <a:pt x="89" y="60"/>
                  </a:lnTo>
                  <a:lnTo>
                    <a:pt x="90" y="60"/>
                  </a:lnTo>
                  <a:lnTo>
                    <a:pt x="90" y="62"/>
                  </a:lnTo>
                  <a:lnTo>
                    <a:pt x="90" y="63"/>
                  </a:lnTo>
                  <a:lnTo>
                    <a:pt x="92" y="63"/>
                  </a:lnTo>
                  <a:lnTo>
                    <a:pt x="92" y="64"/>
                  </a:lnTo>
                  <a:lnTo>
                    <a:pt x="93" y="64"/>
                  </a:lnTo>
                  <a:lnTo>
                    <a:pt x="93" y="66"/>
                  </a:lnTo>
                  <a:lnTo>
                    <a:pt x="92" y="66"/>
                  </a:lnTo>
                  <a:lnTo>
                    <a:pt x="92" y="67"/>
                  </a:lnTo>
                  <a:lnTo>
                    <a:pt x="92" y="68"/>
                  </a:lnTo>
                  <a:lnTo>
                    <a:pt x="92" y="70"/>
                  </a:lnTo>
                  <a:lnTo>
                    <a:pt x="92" y="71"/>
                  </a:lnTo>
                  <a:lnTo>
                    <a:pt x="93" y="71"/>
                  </a:lnTo>
                  <a:lnTo>
                    <a:pt x="93" y="70"/>
                  </a:lnTo>
                  <a:lnTo>
                    <a:pt x="93" y="68"/>
                  </a:lnTo>
                  <a:lnTo>
                    <a:pt x="94" y="68"/>
                  </a:lnTo>
                  <a:lnTo>
                    <a:pt x="94" y="67"/>
                  </a:lnTo>
                  <a:lnTo>
                    <a:pt x="94" y="67"/>
                  </a:lnTo>
                  <a:lnTo>
                    <a:pt x="95" y="67"/>
                  </a:lnTo>
                  <a:lnTo>
                    <a:pt x="95" y="68"/>
                  </a:lnTo>
                  <a:lnTo>
                    <a:pt x="95" y="70"/>
                  </a:lnTo>
                  <a:lnTo>
                    <a:pt x="97" y="70"/>
                  </a:lnTo>
                  <a:lnTo>
                    <a:pt x="98" y="70"/>
                  </a:lnTo>
                  <a:lnTo>
                    <a:pt x="98" y="71"/>
                  </a:lnTo>
                  <a:lnTo>
                    <a:pt x="99" y="71"/>
                  </a:lnTo>
                  <a:lnTo>
                    <a:pt x="99" y="72"/>
                  </a:lnTo>
                  <a:lnTo>
                    <a:pt x="99" y="73"/>
                  </a:lnTo>
                  <a:lnTo>
                    <a:pt x="98" y="73"/>
                  </a:lnTo>
                  <a:lnTo>
                    <a:pt x="98" y="75"/>
                  </a:lnTo>
                  <a:lnTo>
                    <a:pt x="98" y="76"/>
                  </a:lnTo>
                  <a:lnTo>
                    <a:pt x="98" y="76"/>
                  </a:lnTo>
                  <a:lnTo>
                    <a:pt x="98" y="77"/>
                  </a:lnTo>
                  <a:lnTo>
                    <a:pt x="98" y="79"/>
                  </a:lnTo>
                  <a:lnTo>
                    <a:pt x="97" y="79"/>
                  </a:lnTo>
                  <a:lnTo>
                    <a:pt x="95" y="79"/>
                  </a:lnTo>
                  <a:lnTo>
                    <a:pt x="94" y="79"/>
                  </a:lnTo>
                  <a:lnTo>
                    <a:pt x="94" y="79"/>
                  </a:lnTo>
                  <a:lnTo>
                    <a:pt x="94" y="80"/>
                  </a:lnTo>
                  <a:lnTo>
                    <a:pt x="93" y="80"/>
                  </a:lnTo>
                  <a:lnTo>
                    <a:pt x="93" y="81"/>
                  </a:lnTo>
                  <a:lnTo>
                    <a:pt x="94" y="81"/>
                  </a:lnTo>
                  <a:lnTo>
                    <a:pt x="94" y="81"/>
                  </a:lnTo>
                  <a:lnTo>
                    <a:pt x="94" y="82"/>
                  </a:lnTo>
                  <a:lnTo>
                    <a:pt x="95" y="82"/>
                  </a:lnTo>
                  <a:lnTo>
                    <a:pt x="95" y="81"/>
                  </a:lnTo>
                  <a:lnTo>
                    <a:pt x="95" y="80"/>
                  </a:lnTo>
                  <a:lnTo>
                    <a:pt x="97" y="81"/>
                  </a:lnTo>
                  <a:lnTo>
                    <a:pt x="98" y="81"/>
                  </a:lnTo>
                  <a:lnTo>
                    <a:pt x="99" y="81"/>
                  </a:lnTo>
                  <a:lnTo>
                    <a:pt x="99" y="82"/>
                  </a:lnTo>
                  <a:lnTo>
                    <a:pt x="99" y="84"/>
                  </a:lnTo>
                  <a:lnTo>
                    <a:pt x="101" y="84"/>
                  </a:lnTo>
                  <a:lnTo>
                    <a:pt x="101" y="85"/>
                  </a:lnTo>
                  <a:lnTo>
                    <a:pt x="101" y="86"/>
                  </a:lnTo>
                  <a:lnTo>
                    <a:pt x="102" y="86"/>
                  </a:lnTo>
                  <a:lnTo>
                    <a:pt x="102" y="88"/>
                  </a:lnTo>
                  <a:lnTo>
                    <a:pt x="102" y="89"/>
                  </a:lnTo>
                  <a:lnTo>
                    <a:pt x="103" y="89"/>
                  </a:lnTo>
                  <a:lnTo>
                    <a:pt x="104" y="89"/>
                  </a:lnTo>
                  <a:lnTo>
                    <a:pt x="106" y="89"/>
                  </a:lnTo>
                  <a:lnTo>
                    <a:pt x="106" y="88"/>
                  </a:lnTo>
                  <a:lnTo>
                    <a:pt x="106" y="86"/>
                  </a:lnTo>
                  <a:lnTo>
                    <a:pt x="104" y="86"/>
                  </a:lnTo>
                  <a:lnTo>
                    <a:pt x="104" y="85"/>
                  </a:lnTo>
                  <a:lnTo>
                    <a:pt x="104" y="84"/>
                  </a:lnTo>
                  <a:lnTo>
                    <a:pt x="104" y="82"/>
                  </a:lnTo>
                  <a:lnTo>
                    <a:pt x="103" y="82"/>
                  </a:lnTo>
                  <a:lnTo>
                    <a:pt x="103" y="81"/>
                  </a:lnTo>
                  <a:lnTo>
                    <a:pt x="103" y="80"/>
                  </a:lnTo>
                  <a:lnTo>
                    <a:pt x="102" y="80"/>
                  </a:lnTo>
                  <a:lnTo>
                    <a:pt x="102" y="79"/>
                  </a:lnTo>
                  <a:lnTo>
                    <a:pt x="103" y="79"/>
                  </a:lnTo>
                  <a:lnTo>
                    <a:pt x="104" y="79"/>
                  </a:lnTo>
                  <a:lnTo>
                    <a:pt x="104" y="77"/>
                  </a:lnTo>
                  <a:lnTo>
                    <a:pt x="104" y="76"/>
                  </a:lnTo>
                  <a:lnTo>
                    <a:pt x="104" y="76"/>
                  </a:lnTo>
                  <a:lnTo>
                    <a:pt x="106" y="76"/>
                  </a:lnTo>
                  <a:lnTo>
                    <a:pt x="106" y="76"/>
                  </a:lnTo>
                  <a:lnTo>
                    <a:pt x="107" y="76"/>
                  </a:lnTo>
                  <a:lnTo>
                    <a:pt x="107" y="77"/>
                  </a:lnTo>
                  <a:lnTo>
                    <a:pt x="108" y="77"/>
                  </a:lnTo>
                  <a:lnTo>
                    <a:pt x="108" y="79"/>
                  </a:lnTo>
                  <a:lnTo>
                    <a:pt x="108" y="80"/>
                  </a:lnTo>
                  <a:lnTo>
                    <a:pt x="110" y="80"/>
                  </a:lnTo>
                  <a:lnTo>
                    <a:pt x="110" y="81"/>
                  </a:lnTo>
                  <a:lnTo>
                    <a:pt x="111" y="81"/>
                  </a:lnTo>
                  <a:lnTo>
                    <a:pt x="112" y="81"/>
                  </a:lnTo>
                  <a:lnTo>
                    <a:pt x="112" y="82"/>
                  </a:lnTo>
                  <a:lnTo>
                    <a:pt x="113" y="82"/>
                  </a:lnTo>
                  <a:lnTo>
                    <a:pt x="113" y="84"/>
                  </a:lnTo>
                  <a:lnTo>
                    <a:pt x="112" y="84"/>
                  </a:lnTo>
                  <a:lnTo>
                    <a:pt x="112" y="85"/>
                  </a:lnTo>
                  <a:lnTo>
                    <a:pt x="112" y="86"/>
                  </a:lnTo>
                  <a:lnTo>
                    <a:pt x="113" y="86"/>
                  </a:lnTo>
                  <a:lnTo>
                    <a:pt x="113" y="85"/>
                  </a:lnTo>
                  <a:lnTo>
                    <a:pt x="113" y="84"/>
                  </a:lnTo>
                  <a:lnTo>
                    <a:pt x="115" y="84"/>
                  </a:lnTo>
                  <a:lnTo>
                    <a:pt x="116" y="84"/>
                  </a:lnTo>
                  <a:lnTo>
                    <a:pt x="116" y="82"/>
                  </a:lnTo>
                  <a:lnTo>
                    <a:pt x="116" y="81"/>
                  </a:lnTo>
                  <a:lnTo>
                    <a:pt x="117" y="81"/>
                  </a:lnTo>
                  <a:lnTo>
                    <a:pt x="119" y="81"/>
                  </a:lnTo>
                  <a:lnTo>
                    <a:pt x="119" y="80"/>
                  </a:lnTo>
                  <a:lnTo>
                    <a:pt x="120" y="80"/>
                  </a:lnTo>
                  <a:lnTo>
                    <a:pt x="120" y="81"/>
                  </a:lnTo>
                  <a:lnTo>
                    <a:pt x="120" y="82"/>
                  </a:lnTo>
                  <a:lnTo>
                    <a:pt x="121" y="82"/>
                  </a:lnTo>
                  <a:lnTo>
                    <a:pt x="121" y="84"/>
                  </a:lnTo>
                  <a:lnTo>
                    <a:pt x="122" y="84"/>
                  </a:lnTo>
                  <a:lnTo>
                    <a:pt x="122" y="85"/>
                  </a:lnTo>
                  <a:lnTo>
                    <a:pt x="122" y="86"/>
                  </a:lnTo>
                  <a:lnTo>
                    <a:pt x="121" y="86"/>
                  </a:lnTo>
                  <a:lnTo>
                    <a:pt x="121" y="88"/>
                  </a:lnTo>
                  <a:lnTo>
                    <a:pt x="122" y="88"/>
                  </a:lnTo>
                  <a:lnTo>
                    <a:pt x="122" y="86"/>
                  </a:lnTo>
                  <a:lnTo>
                    <a:pt x="124" y="86"/>
                  </a:lnTo>
                  <a:lnTo>
                    <a:pt x="124" y="85"/>
                  </a:lnTo>
                  <a:lnTo>
                    <a:pt x="124" y="84"/>
                  </a:lnTo>
                  <a:lnTo>
                    <a:pt x="122" y="84"/>
                  </a:lnTo>
                  <a:lnTo>
                    <a:pt x="122" y="82"/>
                  </a:lnTo>
                  <a:lnTo>
                    <a:pt x="122" y="81"/>
                  </a:lnTo>
                  <a:lnTo>
                    <a:pt x="122" y="80"/>
                  </a:lnTo>
                  <a:lnTo>
                    <a:pt x="124" y="80"/>
                  </a:lnTo>
                  <a:lnTo>
                    <a:pt x="124" y="79"/>
                  </a:lnTo>
                  <a:lnTo>
                    <a:pt x="124" y="77"/>
                  </a:lnTo>
                  <a:lnTo>
                    <a:pt x="125" y="77"/>
                  </a:lnTo>
                  <a:lnTo>
                    <a:pt x="125" y="77"/>
                  </a:lnTo>
                  <a:lnTo>
                    <a:pt x="125" y="79"/>
                  </a:lnTo>
                  <a:lnTo>
                    <a:pt x="126" y="79"/>
                  </a:lnTo>
                  <a:lnTo>
                    <a:pt x="126" y="80"/>
                  </a:lnTo>
                  <a:lnTo>
                    <a:pt x="126" y="81"/>
                  </a:lnTo>
                  <a:lnTo>
                    <a:pt x="128" y="81"/>
                  </a:lnTo>
                  <a:lnTo>
                    <a:pt x="128" y="82"/>
                  </a:lnTo>
                  <a:lnTo>
                    <a:pt x="129" y="82"/>
                  </a:lnTo>
                  <a:lnTo>
                    <a:pt x="129" y="84"/>
                  </a:lnTo>
                  <a:lnTo>
                    <a:pt x="130" y="84"/>
                  </a:lnTo>
                  <a:lnTo>
                    <a:pt x="130" y="85"/>
                  </a:lnTo>
                  <a:lnTo>
                    <a:pt x="132" y="85"/>
                  </a:lnTo>
                  <a:lnTo>
                    <a:pt x="133" y="85"/>
                  </a:lnTo>
                  <a:lnTo>
                    <a:pt x="134" y="85"/>
                  </a:lnTo>
                  <a:lnTo>
                    <a:pt x="135" y="85"/>
                  </a:lnTo>
                  <a:lnTo>
                    <a:pt x="137" y="86"/>
                  </a:lnTo>
                  <a:lnTo>
                    <a:pt x="138" y="86"/>
                  </a:lnTo>
                  <a:lnTo>
                    <a:pt x="138" y="88"/>
                  </a:lnTo>
                  <a:lnTo>
                    <a:pt x="137" y="88"/>
                  </a:lnTo>
                  <a:lnTo>
                    <a:pt x="137" y="89"/>
                  </a:lnTo>
                  <a:lnTo>
                    <a:pt x="135" y="89"/>
                  </a:lnTo>
                  <a:lnTo>
                    <a:pt x="135" y="90"/>
                  </a:lnTo>
                  <a:lnTo>
                    <a:pt x="137" y="90"/>
                  </a:lnTo>
                  <a:lnTo>
                    <a:pt x="138" y="90"/>
                  </a:lnTo>
                  <a:lnTo>
                    <a:pt x="138" y="89"/>
                  </a:lnTo>
                  <a:lnTo>
                    <a:pt x="139" y="89"/>
                  </a:lnTo>
                  <a:lnTo>
                    <a:pt x="139" y="88"/>
                  </a:lnTo>
                  <a:lnTo>
                    <a:pt x="141" y="88"/>
                  </a:lnTo>
                  <a:lnTo>
                    <a:pt x="142" y="88"/>
                  </a:lnTo>
                  <a:lnTo>
                    <a:pt x="142" y="86"/>
                  </a:lnTo>
                  <a:lnTo>
                    <a:pt x="143" y="86"/>
                  </a:lnTo>
                  <a:lnTo>
                    <a:pt x="144" y="88"/>
                  </a:lnTo>
                  <a:lnTo>
                    <a:pt x="144" y="86"/>
                  </a:lnTo>
                  <a:lnTo>
                    <a:pt x="144" y="85"/>
                  </a:lnTo>
                  <a:lnTo>
                    <a:pt x="143" y="85"/>
                  </a:lnTo>
                  <a:lnTo>
                    <a:pt x="143" y="84"/>
                  </a:lnTo>
                  <a:lnTo>
                    <a:pt x="142" y="84"/>
                  </a:lnTo>
                  <a:lnTo>
                    <a:pt x="141" y="84"/>
                  </a:lnTo>
                  <a:lnTo>
                    <a:pt x="141" y="82"/>
                  </a:lnTo>
                  <a:lnTo>
                    <a:pt x="141" y="81"/>
                  </a:lnTo>
                  <a:lnTo>
                    <a:pt x="142" y="81"/>
                  </a:lnTo>
                  <a:lnTo>
                    <a:pt x="142" y="80"/>
                  </a:lnTo>
                  <a:lnTo>
                    <a:pt x="143" y="80"/>
                  </a:lnTo>
                  <a:lnTo>
                    <a:pt x="144" y="80"/>
                  </a:lnTo>
                  <a:lnTo>
                    <a:pt x="146" y="80"/>
                  </a:lnTo>
                  <a:lnTo>
                    <a:pt x="146" y="79"/>
                  </a:lnTo>
                  <a:lnTo>
                    <a:pt x="147" y="79"/>
                  </a:lnTo>
                  <a:lnTo>
                    <a:pt x="147" y="77"/>
                  </a:lnTo>
                  <a:lnTo>
                    <a:pt x="148" y="77"/>
                  </a:lnTo>
                  <a:lnTo>
                    <a:pt x="148" y="79"/>
                  </a:lnTo>
                  <a:lnTo>
                    <a:pt x="150" y="79"/>
                  </a:lnTo>
                  <a:lnTo>
                    <a:pt x="151" y="79"/>
                  </a:lnTo>
                  <a:lnTo>
                    <a:pt x="152" y="79"/>
                  </a:lnTo>
                  <a:lnTo>
                    <a:pt x="153" y="79"/>
                  </a:lnTo>
                  <a:lnTo>
                    <a:pt x="152" y="77"/>
                  </a:lnTo>
                  <a:lnTo>
                    <a:pt x="151" y="77"/>
                  </a:lnTo>
                  <a:lnTo>
                    <a:pt x="151" y="76"/>
                  </a:lnTo>
                  <a:lnTo>
                    <a:pt x="152" y="76"/>
                  </a:lnTo>
                  <a:lnTo>
                    <a:pt x="153" y="76"/>
                  </a:lnTo>
                  <a:lnTo>
                    <a:pt x="153" y="76"/>
                  </a:lnTo>
                  <a:lnTo>
                    <a:pt x="153" y="75"/>
                  </a:lnTo>
                  <a:lnTo>
                    <a:pt x="155" y="75"/>
                  </a:lnTo>
                  <a:lnTo>
                    <a:pt x="155" y="73"/>
                  </a:lnTo>
                  <a:lnTo>
                    <a:pt x="156" y="73"/>
                  </a:lnTo>
                  <a:lnTo>
                    <a:pt x="156" y="73"/>
                  </a:lnTo>
                  <a:lnTo>
                    <a:pt x="157" y="73"/>
                  </a:lnTo>
                  <a:lnTo>
                    <a:pt x="159" y="73"/>
                  </a:lnTo>
                  <a:lnTo>
                    <a:pt x="159" y="75"/>
                  </a:lnTo>
                  <a:lnTo>
                    <a:pt x="160" y="75"/>
                  </a:lnTo>
                  <a:lnTo>
                    <a:pt x="161" y="75"/>
                  </a:lnTo>
                  <a:lnTo>
                    <a:pt x="161" y="73"/>
                  </a:lnTo>
                  <a:lnTo>
                    <a:pt x="160" y="73"/>
                  </a:lnTo>
                  <a:lnTo>
                    <a:pt x="159" y="73"/>
                  </a:lnTo>
                  <a:lnTo>
                    <a:pt x="159" y="72"/>
                  </a:lnTo>
                  <a:lnTo>
                    <a:pt x="159" y="71"/>
                  </a:lnTo>
                  <a:lnTo>
                    <a:pt x="160" y="71"/>
                  </a:lnTo>
                  <a:lnTo>
                    <a:pt x="161" y="71"/>
                  </a:lnTo>
                  <a:lnTo>
                    <a:pt x="161" y="70"/>
                  </a:lnTo>
                  <a:lnTo>
                    <a:pt x="162" y="70"/>
                  </a:lnTo>
                  <a:lnTo>
                    <a:pt x="164" y="70"/>
                  </a:lnTo>
                  <a:lnTo>
                    <a:pt x="164" y="68"/>
                  </a:lnTo>
                  <a:lnTo>
                    <a:pt x="164" y="67"/>
                  </a:lnTo>
                  <a:lnTo>
                    <a:pt x="165" y="67"/>
                  </a:lnTo>
                  <a:lnTo>
                    <a:pt x="165" y="66"/>
                  </a:lnTo>
                  <a:lnTo>
                    <a:pt x="166" y="66"/>
                  </a:lnTo>
                  <a:lnTo>
                    <a:pt x="168" y="66"/>
                  </a:lnTo>
                  <a:lnTo>
                    <a:pt x="168" y="64"/>
                  </a:lnTo>
                  <a:lnTo>
                    <a:pt x="168" y="63"/>
                  </a:lnTo>
                  <a:lnTo>
                    <a:pt x="169" y="63"/>
                  </a:lnTo>
                  <a:lnTo>
                    <a:pt x="170" y="63"/>
                  </a:lnTo>
                  <a:lnTo>
                    <a:pt x="170" y="62"/>
                  </a:lnTo>
                  <a:lnTo>
                    <a:pt x="171" y="62"/>
                  </a:lnTo>
                  <a:lnTo>
                    <a:pt x="171" y="63"/>
                  </a:lnTo>
                  <a:lnTo>
                    <a:pt x="173" y="63"/>
                  </a:lnTo>
                  <a:lnTo>
                    <a:pt x="174" y="63"/>
                  </a:lnTo>
                  <a:lnTo>
                    <a:pt x="174" y="64"/>
                  </a:lnTo>
                  <a:lnTo>
                    <a:pt x="174" y="66"/>
                  </a:lnTo>
                  <a:lnTo>
                    <a:pt x="175" y="66"/>
                  </a:lnTo>
                  <a:lnTo>
                    <a:pt x="177" y="66"/>
                  </a:lnTo>
                  <a:lnTo>
                    <a:pt x="178" y="66"/>
                  </a:lnTo>
                  <a:lnTo>
                    <a:pt x="179" y="66"/>
                  </a:lnTo>
                  <a:lnTo>
                    <a:pt x="180" y="66"/>
                  </a:lnTo>
                  <a:lnTo>
                    <a:pt x="180" y="64"/>
                  </a:lnTo>
                  <a:lnTo>
                    <a:pt x="182" y="64"/>
                  </a:lnTo>
                  <a:lnTo>
                    <a:pt x="183" y="64"/>
                  </a:lnTo>
                  <a:lnTo>
                    <a:pt x="183" y="63"/>
                  </a:lnTo>
                  <a:lnTo>
                    <a:pt x="184" y="63"/>
                  </a:lnTo>
                  <a:lnTo>
                    <a:pt x="184" y="62"/>
                  </a:lnTo>
                  <a:lnTo>
                    <a:pt x="186" y="62"/>
                  </a:lnTo>
                  <a:lnTo>
                    <a:pt x="186" y="60"/>
                  </a:lnTo>
                  <a:lnTo>
                    <a:pt x="187" y="60"/>
                  </a:lnTo>
                  <a:lnTo>
                    <a:pt x="187" y="59"/>
                  </a:lnTo>
                  <a:lnTo>
                    <a:pt x="187" y="59"/>
                  </a:lnTo>
                  <a:lnTo>
                    <a:pt x="188" y="59"/>
                  </a:lnTo>
                  <a:lnTo>
                    <a:pt x="189" y="59"/>
                  </a:lnTo>
                  <a:lnTo>
                    <a:pt x="191" y="59"/>
                  </a:lnTo>
                  <a:lnTo>
                    <a:pt x="192" y="59"/>
                  </a:lnTo>
                  <a:lnTo>
                    <a:pt x="193" y="59"/>
                  </a:lnTo>
                  <a:lnTo>
                    <a:pt x="195" y="59"/>
                  </a:lnTo>
                  <a:lnTo>
                    <a:pt x="196" y="59"/>
                  </a:lnTo>
                  <a:lnTo>
                    <a:pt x="197" y="59"/>
                  </a:lnTo>
                  <a:lnTo>
                    <a:pt x="198" y="59"/>
                  </a:lnTo>
                  <a:lnTo>
                    <a:pt x="200" y="59"/>
                  </a:lnTo>
                  <a:lnTo>
                    <a:pt x="201" y="59"/>
                  </a:lnTo>
                  <a:lnTo>
                    <a:pt x="202" y="59"/>
                  </a:lnTo>
                  <a:lnTo>
                    <a:pt x="204" y="59"/>
                  </a:lnTo>
                  <a:lnTo>
                    <a:pt x="204" y="60"/>
                  </a:lnTo>
                  <a:lnTo>
                    <a:pt x="205" y="60"/>
                  </a:lnTo>
                  <a:lnTo>
                    <a:pt x="206" y="60"/>
                  </a:lnTo>
                  <a:lnTo>
                    <a:pt x="206" y="62"/>
                  </a:lnTo>
                  <a:lnTo>
                    <a:pt x="205" y="62"/>
                  </a:lnTo>
                  <a:lnTo>
                    <a:pt x="205" y="63"/>
                  </a:lnTo>
                  <a:lnTo>
                    <a:pt x="205" y="64"/>
                  </a:lnTo>
                  <a:lnTo>
                    <a:pt x="204" y="64"/>
                  </a:lnTo>
                  <a:lnTo>
                    <a:pt x="204" y="66"/>
                  </a:lnTo>
                  <a:lnTo>
                    <a:pt x="204" y="67"/>
                  </a:lnTo>
                  <a:lnTo>
                    <a:pt x="205" y="67"/>
                  </a:lnTo>
                  <a:lnTo>
                    <a:pt x="206" y="67"/>
                  </a:lnTo>
                  <a:lnTo>
                    <a:pt x="207" y="67"/>
                  </a:lnTo>
                  <a:lnTo>
                    <a:pt x="207" y="68"/>
                  </a:lnTo>
                  <a:lnTo>
                    <a:pt x="209" y="68"/>
                  </a:lnTo>
                  <a:lnTo>
                    <a:pt x="209" y="67"/>
                  </a:lnTo>
                  <a:lnTo>
                    <a:pt x="210" y="67"/>
                  </a:lnTo>
                  <a:lnTo>
                    <a:pt x="211" y="67"/>
                  </a:lnTo>
                  <a:lnTo>
                    <a:pt x="211" y="66"/>
                  </a:lnTo>
                  <a:lnTo>
                    <a:pt x="213" y="66"/>
                  </a:lnTo>
                  <a:lnTo>
                    <a:pt x="214" y="66"/>
                  </a:lnTo>
                  <a:lnTo>
                    <a:pt x="214" y="64"/>
                  </a:lnTo>
                  <a:lnTo>
                    <a:pt x="215" y="64"/>
                  </a:lnTo>
                  <a:lnTo>
                    <a:pt x="215" y="66"/>
                  </a:lnTo>
                  <a:lnTo>
                    <a:pt x="216" y="66"/>
                  </a:lnTo>
                  <a:lnTo>
                    <a:pt x="218" y="66"/>
                  </a:lnTo>
                  <a:lnTo>
                    <a:pt x="218" y="66"/>
                  </a:lnTo>
                  <a:lnTo>
                    <a:pt x="219" y="66"/>
                  </a:lnTo>
                  <a:lnTo>
                    <a:pt x="219" y="67"/>
                  </a:lnTo>
                  <a:lnTo>
                    <a:pt x="220" y="67"/>
                  </a:lnTo>
                  <a:lnTo>
                    <a:pt x="220" y="68"/>
                  </a:lnTo>
                  <a:lnTo>
                    <a:pt x="220" y="70"/>
                  </a:lnTo>
                  <a:lnTo>
                    <a:pt x="222" y="70"/>
                  </a:lnTo>
                  <a:lnTo>
                    <a:pt x="222" y="71"/>
                  </a:lnTo>
                  <a:lnTo>
                    <a:pt x="220" y="71"/>
                  </a:lnTo>
                  <a:lnTo>
                    <a:pt x="220" y="72"/>
                  </a:lnTo>
                  <a:lnTo>
                    <a:pt x="219" y="72"/>
                  </a:lnTo>
                  <a:lnTo>
                    <a:pt x="219" y="73"/>
                  </a:lnTo>
                  <a:lnTo>
                    <a:pt x="218" y="73"/>
                  </a:lnTo>
                  <a:lnTo>
                    <a:pt x="218" y="75"/>
                  </a:lnTo>
                  <a:lnTo>
                    <a:pt x="218" y="76"/>
                  </a:lnTo>
                  <a:lnTo>
                    <a:pt x="218" y="76"/>
                  </a:lnTo>
                  <a:lnTo>
                    <a:pt x="218" y="75"/>
                  </a:lnTo>
                  <a:lnTo>
                    <a:pt x="219" y="75"/>
                  </a:lnTo>
                  <a:lnTo>
                    <a:pt x="220" y="75"/>
                  </a:lnTo>
                  <a:lnTo>
                    <a:pt x="220" y="73"/>
                  </a:lnTo>
                  <a:lnTo>
                    <a:pt x="222" y="73"/>
                  </a:lnTo>
                  <a:lnTo>
                    <a:pt x="223" y="73"/>
                  </a:lnTo>
                  <a:lnTo>
                    <a:pt x="224" y="73"/>
                  </a:lnTo>
                  <a:lnTo>
                    <a:pt x="225" y="73"/>
                  </a:lnTo>
                  <a:lnTo>
                    <a:pt x="227" y="73"/>
                  </a:lnTo>
                  <a:lnTo>
                    <a:pt x="228" y="73"/>
                  </a:lnTo>
                  <a:lnTo>
                    <a:pt x="228" y="75"/>
                  </a:lnTo>
                  <a:lnTo>
                    <a:pt x="228" y="76"/>
                  </a:lnTo>
                  <a:lnTo>
                    <a:pt x="229" y="76"/>
                  </a:lnTo>
                  <a:lnTo>
                    <a:pt x="231" y="76"/>
                  </a:lnTo>
                  <a:lnTo>
                    <a:pt x="231" y="76"/>
                  </a:lnTo>
                  <a:lnTo>
                    <a:pt x="231" y="77"/>
                  </a:lnTo>
                  <a:lnTo>
                    <a:pt x="231" y="79"/>
                  </a:lnTo>
                  <a:lnTo>
                    <a:pt x="231" y="80"/>
                  </a:lnTo>
                  <a:lnTo>
                    <a:pt x="229" y="80"/>
                  </a:lnTo>
                  <a:lnTo>
                    <a:pt x="229" y="81"/>
                  </a:lnTo>
                  <a:lnTo>
                    <a:pt x="229" y="82"/>
                  </a:lnTo>
                  <a:lnTo>
                    <a:pt x="231" y="82"/>
                  </a:lnTo>
                  <a:lnTo>
                    <a:pt x="231" y="81"/>
                  </a:lnTo>
                  <a:lnTo>
                    <a:pt x="232" y="81"/>
                  </a:lnTo>
                  <a:lnTo>
                    <a:pt x="232" y="82"/>
                  </a:lnTo>
                  <a:lnTo>
                    <a:pt x="232" y="84"/>
                  </a:lnTo>
                  <a:lnTo>
                    <a:pt x="232" y="85"/>
                  </a:lnTo>
                  <a:lnTo>
                    <a:pt x="231" y="85"/>
                  </a:lnTo>
                  <a:lnTo>
                    <a:pt x="231" y="86"/>
                  </a:lnTo>
                  <a:lnTo>
                    <a:pt x="231" y="88"/>
                  </a:lnTo>
                  <a:lnTo>
                    <a:pt x="229" y="88"/>
                  </a:lnTo>
                  <a:lnTo>
                    <a:pt x="228" y="88"/>
                  </a:lnTo>
                  <a:lnTo>
                    <a:pt x="228" y="89"/>
                  </a:lnTo>
                  <a:lnTo>
                    <a:pt x="228" y="90"/>
                  </a:lnTo>
                  <a:lnTo>
                    <a:pt x="227" y="90"/>
                  </a:lnTo>
                  <a:lnTo>
                    <a:pt x="227" y="91"/>
                  </a:lnTo>
                  <a:lnTo>
                    <a:pt x="227" y="93"/>
                  </a:lnTo>
                  <a:lnTo>
                    <a:pt x="227" y="94"/>
                  </a:lnTo>
                  <a:lnTo>
                    <a:pt x="225" y="94"/>
                  </a:lnTo>
                  <a:lnTo>
                    <a:pt x="225" y="95"/>
                  </a:lnTo>
                  <a:lnTo>
                    <a:pt x="224" y="95"/>
                  </a:lnTo>
                  <a:lnTo>
                    <a:pt x="223" y="95"/>
                  </a:lnTo>
                  <a:lnTo>
                    <a:pt x="223" y="97"/>
                  </a:lnTo>
                  <a:lnTo>
                    <a:pt x="222" y="97"/>
                  </a:lnTo>
                  <a:lnTo>
                    <a:pt x="222" y="98"/>
                  </a:lnTo>
                  <a:lnTo>
                    <a:pt x="222" y="99"/>
                  </a:lnTo>
                  <a:lnTo>
                    <a:pt x="223" y="99"/>
                  </a:lnTo>
                  <a:lnTo>
                    <a:pt x="223" y="100"/>
                  </a:lnTo>
                  <a:lnTo>
                    <a:pt x="224" y="100"/>
                  </a:lnTo>
                  <a:lnTo>
                    <a:pt x="224" y="102"/>
                  </a:lnTo>
                  <a:lnTo>
                    <a:pt x="223" y="102"/>
                  </a:lnTo>
                  <a:lnTo>
                    <a:pt x="223" y="103"/>
                  </a:lnTo>
                  <a:lnTo>
                    <a:pt x="223" y="104"/>
                  </a:lnTo>
                  <a:lnTo>
                    <a:pt x="222" y="104"/>
                  </a:lnTo>
                  <a:lnTo>
                    <a:pt x="222" y="106"/>
                  </a:lnTo>
                  <a:lnTo>
                    <a:pt x="223" y="106"/>
                  </a:lnTo>
                  <a:lnTo>
                    <a:pt x="223" y="107"/>
                  </a:lnTo>
                  <a:lnTo>
                    <a:pt x="224" y="107"/>
                  </a:lnTo>
                  <a:lnTo>
                    <a:pt x="225" y="107"/>
                  </a:lnTo>
                  <a:lnTo>
                    <a:pt x="225" y="107"/>
                  </a:lnTo>
                  <a:lnTo>
                    <a:pt x="227" y="107"/>
                  </a:lnTo>
                  <a:lnTo>
                    <a:pt x="227" y="108"/>
                  </a:lnTo>
                  <a:lnTo>
                    <a:pt x="225" y="108"/>
                  </a:lnTo>
                  <a:lnTo>
                    <a:pt x="225" y="109"/>
                  </a:lnTo>
                  <a:lnTo>
                    <a:pt x="227" y="109"/>
                  </a:lnTo>
                  <a:lnTo>
                    <a:pt x="225" y="111"/>
                  </a:lnTo>
                  <a:lnTo>
                    <a:pt x="227" y="111"/>
                  </a:lnTo>
                  <a:lnTo>
                    <a:pt x="227" y="112"/>
                  </a:lnTo>
                  <a:lnTo>
                    <a:pt x="228" y="112"/>
                  </a:lnTo>
                  <a:lnTo>
                    <a:pt x="228" y="113"/>
                  </a:lnTo>
                  <a:lnTo>
                    <a:pt x="227" y="113"/>
                  </a:lnTo>
                  <a:lnTo>
                    <a:pt x="227" y="115"/>
                  </a:lnTo>
                  <a:lnTo>
                    <a:pt x="227" y="116"/>
                  </a:lnTo>
                  <a:lnTo>
                    <a:pt x="228" y="116"/>
                  </a:lnTo>
                  <a:lnTo>
                    <a:pt x="228" y="117"/>
                  </a:lnTo>
                  <a:lnTo>
                    <a:pt x="228" y="118"/>
                  </a:lnTo>
                  <a:lnTo>
                    <a:pt x="228" y="120"/>
                  </a:lnTo>
                  <a:lnTo>
                    <a:pt x="228" y="121"/>
                  </a:lnTo>
                  <a:lnTo>
                    <a:pt x="227" y="121"/>
                  </a:lnTo>
                  <a:lnTo>
                    <a:pt x="225" y="121"/>
                  </a:lnTo>
                  <a:lnTo>
                    <a:pt x="224" y="121"/>
                  </a:lnTo>
                  <a:lnTo>
                    <a:pt x="224" y="122"/>
                  </a:lnTo>
                  <a:lnTo>
                    <a:pt x="223" y="122"/>
                  </a:lnTo>
                  <a:lnTo>
                    <a:pt x="222" y="122"/>
                  </a:lnTo>
                  <a:lnTo>
                    <a:pt x="220" y="122"/>
                  </a:lnTo>
                  <a:lnTo>
                    <a:pt x="220" y="124"/>
                  </a:lnTo>
                  <a:lnTo>
                    <a:pt x="219" y="124"/>
                  </a:lnTo>
                  <a:lnTo>
                    <a:pt x="218" y="124"/>
                  </a:lnTo>
                  <a:lnTo>
                    <a:pt x="218" y="122"/>
                  </a:lnTo>
                  <a:lnTo>
                    <a:pt x="218" y="122"/>
                  </a:lnTo>
                  <a:lnTo>
                    <a:pt x="216" y="122"/>
                  </a:lnTo>
                  <a:lnTo>
                    <a:pt x="215" y="122"/>
                  </a:lnTo>
                  <a:lnTo>
                    <a:pt x="215" y="124"/>
                  </a:lnTo>
                  <a:lnTo>
                    <a:pt x="214" y="124"/>
                  </a:lnTo>
                  <a:lnTo>
                    <a:pt x="214" y="125"/>
                  </a:lnTo>
                  <a:lnTo>
                    <a:pt x="213" y="125"/>
                  </a:lnTo>
                  <a:lnTo>
                    <a:pt x="213" y="126"/>
                  </a:lnTo>
                  <a:lnTo>
                    <a:pt x="211" y="126"/>
                  </a:lnTo>
                  <a:lnTo>
                    <a:pt x="211" y="127"/>
                  </a:lnTo>
                  <a:lnTo>
                    <a:pt x="210" y="127"/>
                  </a:lnTo>
                  <a:lnTo>
                    <a:pt x="210" y="129"/>
                  </a:lnTo>
                  <a:lnTo>
                    <a:pt x="210" y="130"/>
                  </a:lnTo>
                  <a:lnTo>
                    <a:pt x="209" y="130"/>
                  </a:lnTo>
                  <a:lnTo>
                    <a:pt x="207" y="130"/>
                  </a:lnTo>
                  <a:lnTo>
                    <a:pt x="206" y="130"/>
                  </a:lnTo>
                  <a:lnTo>
                    <a:pt x="205" y="130"/>
                  </a:lnTo>
                  <a:lnTo>
                    <a:pt x="204" y="130"/>
                  </a:lnTo>
                  <a:lnTo>
                    <a:pt x="202" y="130"/>
                  </a:lnTo>
                  <a:lnTo>
                    <a:pt x="201" y="130"/>
                  </a:lnTo>
                  <a:lnTo>
                    <a:pt x="201" y="129"/>
                  </a:lnTo>
                  <a:lnTo>
                    <a:pt x="200" y="129"/>
                  </a:lnTo>
                  <a:lnTo>
                    <a:pt x="198" y="129"/>
                  </a:lnTo>
                  <a:lnTo>
                    <a:pt x="198" y="127"/>
                  </a:lnTo>
                  <a:lnTo>
                    <a:pt x="198" y="126"/>
                  </a:lnTo>
                  <a:lnTo>
                    <a:pt x="197" y="126"/>
                  </a:lnTo>
                  <a:lnTo>
                    <a:pt x="197" y="125"/>
                  </a:lnTo>
                  <a:lnTo>
                    <a:pt x="196" y="125"/>
                  </a:lnTo>
                  <a:lnTo>
                    <a:pt x="196" y="126"/>
                  </a:lnTo>
                  <a:lnTo>
                    <a:pt x="197" y="126"/>
                  </a:lnTo>
                  <a:lnTo>
                    <a:pt x="197" y="127"/>
                  </a:lnTo>
                  <a:lnTo>
                    <a:pt x="197" y="129"/>
                  </a:lnTo>
                  <a:lnTo>
                    <a:pt x="196" y="129"/>
                  </a:lnTo>
                  <a:lnTo>
                    <a:pt x="196" y="130"/>
                  </a:lnTo>
                  <a:lnTo>
                    <a:pt x="195" y="130"/>
                  </a:lnTo>
                  <a:lnTo>
                    <a:pt x="193" y="130"/>
                  </a:lnTo>
                  <a:lnTo>
                    <a:pt x="192" y="130"/>
                  </a:lnTo>
                  <a:lnTo>
                    <a:pt x="192" y="129"/>
                  </a:lnTo>
                  <a:lnTo>
                    <a:pt x="191" y="129"/>
                  </a:lnTo>
                  <a:lnTo>
                    <a:pt x="189" y="129"/>
                  </a:lnTo>
                  <a:lnTo>
                    <a:pt x="189" y="127"/>
                  </a:lnTo>
                  <a:lnTo>
                    <a:pt x="189" y="126"/>
                  </a:lnTo>
                  <a:lnTo>
                    <a:pt x="188" y="126"/>
                  </a:lnTo>
                  <a:lnTo>
                    <a:pt x="188" y="125"/>
                  </a:lnTo>
                  <a:lnTo>
                    <a:pt x="187" y="125"/>
                  </a:lnTo>
                  <a:lnTo>
                    <a:pt x="187" y="124"/>
                  </a:lnTo>
                  <a:lnTo>
                    <a:pt x="187" y="122"/>
                  </a:lnTo>
                  <a:lnTo>
                    <a:pt x="187" y="121"/>
                  </a:lnTo>
                  <a:lnTo>
                    <a:pt x="187" y="121"/>
                  </a:lnTo>
                  <a:lnTo>
                    <a:pt x="187" y="120"/>
                  </a:lnTo>
                  <a:lnTo>
                    <a:pt x="187" y="118"/>
                  </a:lnTo>
                  <a:lnTo>
                    <a:pt x="187" y="117"/>
                  </a:lnTo>
                  <a:lnTo>
                    <a:pt x="187" y="117"/>
                  </a:lnTo>
                  <a:lnTo>
                    <a:pt x="187" y="116"/>
                  </a:lnTo>
                  <a:lnTo>
                    <a:pt x="187" y="116"/>
                  </a:lnTo>
                  <a:lnTo>
                    <a:pt x="187" y="115"/>
                  </a:lnTo>
                  <a:lnTo>
                    <a:pt x="186" y="115"/>
                  </a:lnTo>
                  <a:lnTo>
                    <a:pt x="184" y="115"/>
                  </a:lnTo>
                  <a:lnTo>
                    <a:pt x="184" y="113"/>
                  </a:lnTo>
                  <a:lnTo>
                    <a:pt x="183" y="113"/>
                  </a:lnTo>
                  <a:lnTo>
                    <a:pt x="183" y="112"/>
                  </a:lnTo>
                  <a:lnTo>
                    <a:pt x="182" y="112"/>
                  </a:lnTo>
                  <a:lnTo>
                    <a:pt x="182" y="111"/>
                  </a:lnTo>
                  <a:lnTo>
                    <a:pt x="180" y="111"/>
                  </a:lnTo>
                  <a:lnTo>
                    <a:pt x="179" y="111"/>
                  </a:lnTo>
                  <a:lnTo>
                    <a:pt x="180" y="112"/>
                  </a:lnTo>
                  <a:lnTo>
                    <a:pt x="180" y="113"/>
                  </a:lnTo>
                  <a:lnTo>
                    <a:pt x="180" y="115"/>
                  </a:lnTo>
                  <a:lnTo>
                    <a:pt x="182" y="115"/>
                  </a:lnTo>
                  <a:lnTo>
                    <a:pt x="182" y="116"/>
                  </a:lnTo>
                  <a:lnTo>
                    <a:pt x="183" y="116"/>
                  </a:lnTo>
                  <a:lnTo>
                    <a:pt x="184" y="116"/>
                  </a:lnTo>
                  <a:lnTo>
                    <a:pt x="184" y="117"/>
                  </a:lnTo>
                  <a:lnTo>
                    <a:pt x="184" y="118"/>
                  </a:lnTo>
                  <a:lnTo>
                    <a:pt x="184" y="120"/>
                  </a:lnTo>
                  <a:lnTo>
                    <a:pt x="184" y="121"/>
                  </a:lnTo>
                  <a:lnTo>
                    <a:pt x="184" y="122"/>
                  </a:lnTo>
                  <a:lnTo>
                    <a:pt x="183" y="122"/>
                  </a:lnTo>
                  <a:lnTo>
                    <a:pt x="183" y="124"/>
                  </a:lnTo>
                  <a:lnTo>
                    <a:pt x="183" y="125"/>
                  </a:lnTo>
                  <a:lnTo>
                    <a:pt x="183" y="126"/>
                  </a:lnTo>
                  <a:lnTo>
                    <a:pt x="183" y="127"/>
                  </a:lnTo>
                  <a:lnTo>
                    <a:pt x="183" y="129"/>
                  </a:lnTo>
                  <a:lnTo>
                    <a:pt x="183" y="130"/>
                  </a:lnTo>
                  <a:lnTo>
                    <a:pt x="182" y="130"/>
                  </a:lnTo>
                  <a:lnTo>
                    <a:pt x="180" y="130"/>
                  </a:lnTo>
                  <a:lnTo>
                    <a:pt x="179" y="130"/>
                  </a:lnTo>
                  <a:lnTo>
                    <a:pt x="178" y="130"/>
                  </a:lnTo>
                  <a:lnTo>
                    <a:pt x="178" y="131"/>
                  </a:lnTo>
                  <a:lnTo>
                    <a:pt x="177" y="131"/>
                  </a:lnTo>
                  <a:lnTo>
                    <a:pt x="175" y="131"/>
                  </a:lnTo>
                  <a:lnTo>
                    <a:pt x="175" y="133"/>
                  </a:lnTo>
                  <a:lnTo>
                    <a:pt x="174" y="133"/>
                  </a:lnTo>
                  <a:lnTo>
                    <a:pt x="173" y="134"/>
                  </a:lnTo>
                  <a:lnTo>
                    <a:pt x="171" y="134"/>
                  </a:lnTo>
                  <a:lnTo>
                    <a:pt x="170" y="134"/>
                  </a:lnTo>
                  <a:lnTo>
                    <a:pt x="169" y="134"/>
                  </a:lnTo>
                  <a:lnTo>
                    <a:pt x="168" y="134"/>
                  </a:lnTo>
                  <a:lnTo>
                    <a:pt x="168" y="135"/>
                  </a:lnTo>
                  <a:lnTo>
                    <a:pt x="166" y="135"/>
                  </a:lnTo>
                  <a:lnTo>
                    <a:pt x="166" y="134"/>
                  </a:lnTo>
                  <a:lnTo>
                    <a:pt x="165" y="134"/>
                  </a:lnTo>
                  <a:lnTo>
                    <a:pt x="164" y="134"/>
                  </a:lnTo>
                  <a:lnTo>
                    <a:pt x="164" y="135"/>
                  </a:lnTo>
                  <a:lnTo>
                    <a:pt x="162" y="135"/>
                  </a:lnTo>
                  <a:lnTo>
                    <a:pt x="162" y="134"/>
                  </a:lnTo>
                  <a:lnTo>
                    <a:pt x="162" y="133"/>
                  </a:lnTo>
                  <a:lnTo>
                    <a:pt x="161" y="133"/>
                  </a:lnTo>
                  <a:lnTo>
                    <a:pt x="161" y="131"/>
                  </a:lnTo>
                  <a:lnTo>
                    <a:pt x="161" y="130"/>
                  </a:lnTo>
                  <a:lnTo>
                    <a:pt x="161" y="129"/>
                  </a:lnTo>
                  <a:lnTo>
                    <a:pt x="161" y="127"/>
                  </a:lnTo>
                  <a:lnTo>
                    <a:pt x="161" y="126"/>
                  </a:lnTo>
                  <a:lnTo>
                    <a:pt x="161" y="125"/>
                  </a:lnTo>
                  <a:lnTo>
                    <a:pt x="160" y="125"/>
                  </a:lnTo>
                  <a:lnTo>
                    <a:pt x="160" y="126"/>
                  </a:lnTo>
                  <a:lnTo>
                    <a:pt x="160" y="127"/>
                  </a:lnTo>
                  <a:lnTo>
                    <a:pt x="160" y="129"/>
                  </a:lnTo>
                  <a:lnTo>
                    <a:pt x="160" y="130"/>
                  </a:lnTo>
                  <a:lnTo>
                    <a:pt x="160" y="131"/>
                  </a:lnTo>
                  <a:lnTo>
                    <a:pt x="160" y="133"/>
                  </a:lnTo>
                  <a:lnTo>
                    <a:pt x="161" y="133"/>
                  </a:lnTo>
                  <a:lnTo>
                    <a:pt x="160" y="134"/>
                  </a:lnTo>
                  <a:lnTo>
                    <a:pt x="160" y="135"/>
                  </a:lnTo>
                  <a:lnTo>
                    <a:pt x="159" y="135"/>
                  </a:lnTo>
                  <a:lnTo>
                    <a:pt x="159" y="136"/>
                  </a:lnTo>
                  <a:lnTo>
                    <a:pt x="157" y="136"/>
                  </a:lnTo>
                  <a:lnTo>
                    <a:pt x="156" y="136"/>
                  </a:lnTo>
                  <a:lnTo>
                    <a:pt x="156" y="135"/>
                  </a:lnTo>
                  <a:lnTo>
                    <a:pt x="156" y="134"/>
                  </a:lnTo>
                  <a:lnTo>
                    <a:pt x="156" y="133"/>
                  </a:lnTo>
                  <a:lnTo>
                    <a:pt x="156" y="133"/>
                  </a:lnTo>
                  <a:lnTo>
                    <a:pt x="156" y="131"/>
                  </a:lnTo>
                  <a:lnTo>
                    <a:pt x="156" y="130"/>
                  </a:lnTo>
                  <a:lnTo>
                    <a:pt x="155" y="130"/>
                  </a:lnTo>
                  <a:lnTo>
                    <a:pt x="155" y="129"/>
                  </a:lnTo>
                  <a:lnTo>
                    <a:pt x="155" y="127"/>
                  </a:lnTo>
                  <a:lnTo>
                    <a:pt x="155" y="126"/>
                  </a:lnTo>
                  <a:lnTo>
                    <a:pt x="153" y="126"/>
                  </a:lnTo>
                  <a:lnTo>
                    <a:pt x="153" y="127"/>
                  </a:lnTo>
                  <a:lnTo>
                    <a:pt x="153" y="129"/>
                  </a:lnTo>
                  <a:lnTo>
                    <a:pt x="153" y="130"/>
                  </a:lnTo>
                  <a:lnTo>
                    <a:pt x="155" y="130"/>
                  </a:lnTo>
                  <a:lnTo>
                    <a:pt x="155" y="131"/>
                  </a:lnTo>
                  <a:lnTo>
                    <a:pt x="155" y="133"/>
                  </a:lnTo>
                  <a:lnTo>
                    <a:pt x="155" y="134"/>
                  </a:lnTo>
                  <a:lnTo>
                    <a:pt x="155" y="135"/>
                  </a:lnTo>
                  <a:lnTo>
                    <a:pt x="155" y="136"/>
                  </a:lnTo>
                  <a:lnTo>
                    <a:pt x="153" y="136"/>
                  </a:lnTo>
                  <a:lnTo>
                    <a:pt x="152" y="136"/>
                  </a:lnTo>
                  <a:lnTo>
                    <a:pt x="151" y="136"/>
                  </a:lnTo>
                  <a:lnTo>
                    <a:pt x="151" y="138"/>
                  </a:lnTo>
                  <a:lnTo>
                    <a:pt x="150" y="138"/>
                  </a:lnTo>
                  <a:lnTo>
                    <a:pt x="148" y="138"/>
                  </a:lnTo>
                  <a:lnTo>
                    <a:pt x="147" y="138"/>
                  </a:lnTo>
                  <a:lnTo>
                    <a:pt x="146" y="138"/>
                  </a:lnTo>
                  <a:lnTo>
                    <a:pt x="146" y="136"/>
                  </a:lnTo>
                  <a:lnTo>
                    <a:pt x="146" y="135"/>
                  </a:lnTo>
                  <a:lnTo>
                    <a:pt x="146" y="134"/>
                  </a:lnTo>
                  <a:lnTo>
                    <a:pt x="146" y="133"/>
                  </a:lnTo>
                  <a:lnTo>
                    <a:pt x="144" y="133"/>
                  </a:lnTo>
                  <a:lnTo>
                    <a:pt x="144" y="134"/>
                  </a:lnTo>
                  <a:lnTo>
                    <a:pt x="144" y="135"/>
                  </a:lnTo>
                  <a:lnTo>
                    <a:pt x="144" y="136"/>
                  </a:lnTo>
                  <a:lnTo>
                    <a:pt x="143" y="136"/>
                  </a:lnTo>
                  <a:lnTo>
                    <a:pt x="143" y="138"/>
                  </a:lnTo>
                  <a:lnTo>
                    <a:pt x="142" y="138"/>
                  </a:lnTo>
                  <a:lnTo>
                    <a:pt x="142" y="138"/>
                  </a:lnTo>
                  <a:lnTo>
                    <a:pt x="141" y="138"/>
                  </a:lnTo>
                  <a:lnTo>
                    <a:pt x="141" y="138"/>
                  </a:lnTo>
                  <a:lnTo>
                    <a:pt x="139" y="138"/>
                  </a:lnTo>
                  <a:lnTo>
                    <a:pt x="139" y="136"/>
                  </a:lnTo>
                  <a:lnTo>
                    <a:pt x="138" y="136"/>
                  </a:lnTo>
                  <a:lnTo>
                    <a:pt x="137" y="136"/>
                  </a:lnTo>
                  <a:lnTo>
                    <a:pt x="137" y="135"/>
                  </a:lnTo>
                  <a:lnTo>
                    <a:pt x="137" y="134"/>
                  </a:lnTo>
                  <a:lnTo>
                    <a:pt x="135" y="134"/>
                  </a:lnTo>
                  <a:lnTo>
                    <a:pt x="135" y="135"/>
                  </a:lnTo>
                  <a:lnTo>
                    <a:pt x="135" y="136"/>
                  </a:lnTo>
                  <a:lnTo>
                    <a:pt x="137" y="136"/>
                  </a:lnTo>
                  <a:lnTo>
                    <a:pt x="137" y="138"/>
                  </a:lnTo>
                  <a:lnTo>
                    <a:pt x="138" y="138"/>
                  </a:lnTo>
                  <a:lnTo>
                    <a:pt x="138" y="138"/>
                  </a:lnTo>
                  <a:lnTo>
                    <a:pt x="138" y="139"/>
                  </a:lnTo>
                  <a:lnTo>
                    <a:pt x="137" y="139"/>
                  </a:lnTo>
                  <a:lnTo>
                    <a:pt x="135" y="139"/>
                  </a:lnTo>
                  <a:lnTo>
                    <a:pt x="134" y="139"/>
                  </a:lnTo>
                  <a:lnTo>
                    <a:pt x="133" y="139"/>
                  </a:lnTo>
                  <a:lnTo>
                    <a:pt x="133" y="138"/>
                  </a:lnTo>
                  <a:lnTo>
                    <a:pt x="132" y="138"/>
                  </a:lnTo>
                  <a:lnTo>
                    <a:pt x="132" y="139"/>
                  </a:lnTo>
                  <a:lnTo>
                    <a:pt x="130" y="139"/>
                  </a:lnTo>
                  <a:lnTo>
                    <a:pt x="129" y="139"/>
                  </a:lnTo>
                  <a:lnTo>
                    <a:pt x="128" y="139"/>
                  </a:lnTo>
                  <a:lnTo>
                    <a:pt x="128" y="138"/>
                  </a:lnTo>
                  <a:lnTo>
                    <a:pt x="128" y="138"/>
                  </a:lnTo>
                  <a:lnTo>
                    <a:pt x="128" y="136"/>
                  </a:lnTo>
                  <a:lnTo>
                    <a:pt x="126" y="136"/>
                  </a:lnTo>
                  <a:lnTo>
                    <a:pt x="126" y="138"/>
                  </a:lnTo>
                  <a:lnTo>
                    <a:pt x="126" y="138"/>
                  </a:lnTo>
                  <a:lnTo>
                    <a:pt x="126" y="139"/>
                  </a:lnTo>
                  <a:lnTo>
                    <a:pt x="125" y="139"/>
                  </a:lnTo>
                  <a:lnTo>
                    <a:pt x="125" y="139"/>
                  </a:lnTo>
                  <a:lnTo>
                    <a:pt x="125" y="140"/>
                  </a:lnTo>
                  <a:lnTo>
                    <a:pt x="124" y="140"/>
                  </a:lnTo>
                  <a:lnTo>
                    <a:pt x="122" y="140"/>
                  </a:lnTo>
                  <a:lnTo>
                    <a:pt x="122" y="139"/>
                  </a:lnTo>
                  <a:lnTo>
                    <a:pt x="122" y="138"/>
                  </a:lnTo>
                  <a:lnTo>
                    <a:pt x="121" y="138"/>
                  </a:lnTo>
                  <a:lnTo>
                    <a:pt x="121" y="139"/>
                  </a:lnTo>
                  <a:lnTo>
                    <a:pt x="120" y="139"/>
                  </a:lnTo>
                  <a:lnTo>
                    <a:pt x="119" y="139"/>
                  </a:lnTo>
                  <a:lnTo>
                    <a:pt x="117" y="139"/>
                  </a:lnTo>
                  <a:lnTo>
                    <a:pt x="117" y="138"/>
                  </a:lnTo>
                  <a:lnTo>
                    <a:pt x="116" y="138"/>
                  </a:lnTo>
                  <a:lnTo>
                    <a:pt x="116" y="139"/>
                  </a:lnTo>
                  <a:lnTo>
                    <a:pt x="115" y="139"/>
                  </a:lnTo>
                  <a:lnTo>
                    <a:pt x="113" y="139"/>
                  </a:lnTo>
                  <a:lnTo>
                    <a:pt x="112" y="139"/>
                  </a:lnTo>
                  <a:lnTo>
                    <a:pt x="111" y="139"/>
                  </a:lnTo>
                  <a:lnTo>
                    <a:pt x="111" y="138"/>
                  </a:lnTo>
                  <a:lnTo>
                    <a:pt x="111" y="138"/>
                  </a:lnTo>
                  <a:lnTo>
                    <a:pt x="111" y="136"/>
                  </a:lnTo>
                  <a:lnTo>
                    <a:pt x="110" y="136"/>
                  </a:lnTo>
                  <a:lnTo>
                    <a:pt x="110" y="135"/>
                  </a:lnTo>
                  <a:lnTo>
                    <a:pt x="111" y="135"/>
                  </a:lnTo>
                  <a:lnTo>
                    <a:pt x="111" y="134"/>
                  </a:lnTo>
                  <a:lnTo>
                    <a:pt x="111" y="133"/>
                  </a:lnTo>
                  <a:lnTo>
                    <a:pt x="111" y="131"/>
                  </a:lnTo>
                  <a:lnTo>
                    <a:pt x="111" y="130"/>
                  </a:lnTo>
                  <a:lnTo>
                    <a:pt x="112" y="130"/>
                  </a:lnTo>
                  <a:lnTo>
                    <a:pt x="112" y="129"/>
                  </a:lnTo>
                  <a:lnTo>
                    <a:pt x="112" y="127"/>
                  </a:lnTo>
                  <a:lnTo>
                    <a:pt x="112" y="126"/>
                  </a:lnTo>
                  <a:lnTo>
                    <a:pt x="112" y="125"/>
                  </a:lnTo>
                  <a:lnTo>
                    <a:pt x="113" y="125"/>
                  </a:lnTo>
                  <a:lnTo>
                    <a:pt x="113" y="124"/>
                  </a:lnTo>
                  <a:lnTo>
                    <a:pt x="112" y="124"/>
                  </a:lnTo>
                  <a:lnTo>
                    <a:pt x="111" y="124"/>
                  </a:lnTo>
                  <a:lnTo>
                    <a:pt x="111" y="122"/>
                  </a:lnTo>
                  <a:lnTo>
                    <a:pt x="111" y="121"/>
                  </a:lnTo>
                  <a:lnTo>
                    <a:pt x="111" y="120"/>
                  </a:lnTo>
                  <a:lnTo>
                    <a:pt x="111" y="118"/>
                  </a:lnTo>
                  <a:lnTo>
                    <a:pt x="110" y="118"/>
                  </a:lnTo>
                  <a:lnTo>
                    <a:pt x="110" y="117"/>
                  </a:lnTo>
                  <a:lnTo>
                    <a:pt x="108" y="117"/>
                  </a:lnTo>
                  <a:lnTo>
                    <a:pt x="110" y="118"/>
                  </a:lnTo>
                  <a:lnTo>
                    <a:pt x="110" y="120"/>
                  </a:lnTo>
                  <a:lnTo>
                    <a:pt x="110" y="121"/>
                  </a:lnTo>
                  <a:lnTo>
                    <a:pt x="108" y="121"/>
                  </a:lnTo>
                  <a:lnTo>
                    <a:pt x="108" y="122"/>
                  </a:lnTo>
                  <a:lnTo>
                    <a:pt x="108" y="124"/>
                  </a:lnTo>
                  <a:lnTo>
                    <a:pt x="107" y="124"/>
                  </a:lnTo>
                  <a:lnTo>
                    <a:pt x="107" y="125"/>
                  </a:lnTo>
                  <a:lnTo>
                    <a:pt x="107" y="126"/>
                  </a:lnTo>
                  <a:lnTo>
                    <a:pt x="107" y="127"/>
                  </a:lnTo>
                  <a:lnTo>
                    <a:pt x="107" y="129"/>
                  </a:lnTo>
                  <a:lnTo>
                    <a:pt x="107" y="130"/>
                  </a:lnTo>
                  <a:lnTo>
                    <a:pt x="106" y="130"/>
                  </a:lnTo>
                  <a:lnTo>
                    <a:pt x="106" y="129"/>
                  </a:lnTo>
                  <a:lnTo>
                    <a:pt x="104" y="129"/>
                  </a:lnTo>
                  <a:lnTo>
                    <a:pt x="104" y="127"/>
                  </a:lnTo>
                  <a:lnTo>
                    <a:pt x="104" y="126"/>
                  </a:lnTo>
                  <a:lnTo>
                    <a:pt x="104" y="125"/>
                  </a:lnTo>
                  <a:lnTo>
                    <a:pt x="104" y="124"/>
                  </a:lnTo>
                  <a:lnTo>
                    <a:pt x="103" y="124"/>
                  </a:lnTo>
                  <a:lnTo>
                    <a:pt x="103" y="125"/>
                  </a:lnTo>
                  <a:lnTo>
                    <a:pt x="103" y="126"/>
                  </a:lnTo>
                  <a:lnTo>
                    <a:pt x="103" y="127"/>
                  </a:lnTo>
                  <a:lnTo>
                    <a:pt x="102" y="127"/>
                  </a:lnTo>
                  <a:lnTo>
                    <a:pt x="101" y="127"/>
                  </a:lnTo>
                  <a:lnTo>
                    <a:pt x="101" y="129"/>
                  </a:lnTo>
                  <a:lnTo>
                    <a:pt x="102" y="129"/>
                  </a:lnTo>
                  <a:lnTo>
                    <a:pt x="102" y="130"/>
                  </a:lnTo>
                  <a:lnTo>
                    <a:pt x="102" y="131"/>
                  </a:lnTo>
                  <a:lnTo>
                    <a:pt x="102" y="133"/>
                  </a:lnTo>
                  <a:lnTo>
                    <a:pt x="102" y="134"/>
                  </a:lnTo>
                  <a:lnTo>
                    <a:pt x="102" y="135"/>
                  </a:lnTo>
                  <a:lnTo>
                    <a:pt x="101" y="135"/>
                  </a:lnTo>
                  <a:lnTo>
                    <a:pt x="101" y="136"/>
                  </a:lnTo>
                  <a:lnTo>
                    <a:pt x="99" y="136"/>
                  </a:lnTo>
                  <a:lnTo>
                    <a:pt x="99" y="135"/>
                  </a:lnTo>
                  <a:lnTo>
                    <a:pt x="98" y="135"/>
                  </a:lnTo>
                  <a:lnTo>
                    <a:pt x="98" y="136"/>
                  </a:lnTo>
                  <a:lnTo>
                    <a:pt x="98" y="138"/>
                  </a:lnTo>
                  <a:lnTo>
                    <a:pt x="97" y="138"/>
                  </a:lnTo>
                  <a:lnTo>
                    <a:pt x="95" y="138"/>
                  </a:lnTo>
                  <a:lnTo>
                    <a:pt x="94" y="138"/>
                  </a:lnTo>
                  <a:lnTo>
                    <a:pt x="94" y="138"/>
                  </a:lnTo>
                  <a:lnTo>
                    <a:pt x="94" y="138"/>
                  </a:lnTo>
                  <a:lnTo>
                    <a:pt x="93" y="138"/>
                  </a:lnTo>
                  <a:lnTo>
                    <a:pt x="92" y="138"/>
                  </a:lnTo>
                  <a:lnTo>
                    <a:pt x="90" y="138"/>
                  </a:lnTo>
                  <a:lnTo>
                    <a:pt x="90" y="138"/>
                  </a:lnTo>
                  <a:lnTo>
                    <a:pt x="90" y="136"/>
                  </a:lnTo>
                  <a:lnTo>
                    <a:pt x="90" y="135"/>
                  </a:lnTo>
                  <a:lnTo>
                    <a:pt x="89" y="135"/>
                  </a:lnTo>
                  <a:lnTo>
                    <a:pt x="89" y="136"/>
                  </a:lnTo>
                  <a:lnTo>
                    <a:pt x="89" y="138"/>
                  </a:lnTo>
                  <a:lnTo>
                    <a:pt x="88" y="138"/>
                  </a:lnTo>
                  <a:lnTo>
                    <a:pt x="88" y="136"/>
                  </a:lnTo>
                  <a:lnTo>
                    <a:pt x="86" y="136"/>
                  </a:lnTo>
                  <a:lnTo>
                    <a:pt x="86" y="135"/>
                  </a:lnTo>
                  <a:lnTo>
                    <a:pt x="85" y="135"/>
                  </a:lnTo>
                  <a:lnTo>
                    <a:pt x="85" y="134"/>
                  </a:lnTo>
                  <a:lnTo>
                    <a:pt x="84" y="134"/>
                  </a:lnTo>
                  <a:lnTo>
                    <a:pt x="84" y="135"/>
                  </a:lnTo>
                  <a:lnTo>
                    <a:pt x="83" y="135"/>
                  </a:lnTo>
                  <a:lnTo>
                    <a:pt x="83" y="134"/>
                  </a:lnTo>
                  <a:lnTo>
                    <a:pt x="81" y="134"/>
                  </a:lnTo>
                  <a:lnTo>
                    <a:pt x="80" y="133"/>
                  </a:lnTo>
                  <a:lnTo>
                    <a:pt x="80" y="131"/>
                  </a:lnTo>
                  <a:lnTo>
                    <a:pt x="79" y="131"/>
                  </a:lnTo>
                  <a:lnTo>
                    <a:pt x="79" y="130"/>
                  </a:lnTo>
                  <a:lnTo>
                    <a:pt x="79" y="129"/>
                  </a:lnTo>
                  <a:lnTo>
                    <a:pt x="79" y="127"/>
                  </a:lnTo>
                  <a:lnTo>
                    <a:pt x="77" y="127"/>
                  </a:lnTo>
                  <a:lnTo>
                    <a:pt x="77" y="129"/>
                  </a:lnTo>
                  <a:lnTo>
                    <a:pt x="77" y="130"/>
                  </a:lnTo>
                  <a:lnTo>
                    <a:pt x="76" y="130"/>
                  </a:lnTo>
                  <a:lnTo>
                    <a:pt x="75" y="130"/>
                  </a:lnTo>
                  <a:lnTo>
                    <a:pt x="75" y="129"/>
                  </a:lnTo>
                  <a:lnTo>
                    <a:pt x="76" y="129"/>
                  </a:lnTo>
                  <a:lnTo>
                    <a:pt x="76" y="127"/>
                  </a:lnTo>
                  <a:lnTo>
                    <a:pt x="76" y="126"/>
                  </a:lnTo>
                  <a:lnTo>
                    <a:pt x="77" y="126"/>
                  </a:lnTo>
                  <a:lnTo>
                    <a:pt x="77" y="125"/>
                  </a:lnTo>
                  <a:lnTo>
                    <a:pt x="77" y="124"/>
                  </a:lnTo>
                  <a:lnTo>
                    <a:pt x="79" y="124"/>
                  </a:lnTo>
                  <a:lnTo>
                    <a:pt x="79" y="122"/>
                  </a:lnTo>
                  <a:lnTo>
                    <a:pt x="79" y="121"/>
                  </a:lnTo>
                  <a:lnTo>
                    <a:pt x="79" y="120"/>
                  </a:lnTo>
                  <a:lnTo>
                    <a:pt x="77" y="120"/>
                  </a:lnTo>
                  <a:lnTo>
                    <a:pt x="77" y="121"/>
                  </a:lnTo>
                  <a:lnTo>
                    <a:pt x="77" y="122"/>
                  </a:lnTo>
                  <a:lnTo>
                    <a:pt x="76" y="122"/>
                  </a:lnTo>
                  <a:lnTo>
                    <a:pt x="76" y="124"/>
                  </a:lnTo>
                  <a:lnTo>
                    <a:pt x="76" y="125"/>
                  </a:lnTo>
                  <a:lnTo>
                    <a:pt x="75" y="125"/>
                  </a:lnTo>
                  <a:lnTo>
                    <a:pt x="75" y="126"/>
                  </a:lnTo>
                  <a:lnTo>
                    <a:pt x="74" y="126"/>
                  </a:lnTo>
                  <a:lnTo>
                    <a:pt x="72" y="126"/>
                  </a:lnTo>
                  <a:lnTo>
                    <a:pt x="72" y="127"/>
                  </a:lnTo>
                  <a:lnTo>
                    <a:pt x="72" y="129"/>
                  </a:lnTo>
                  <a:lnTo>
                    <a:pt x="72" y="130"/>
                  </a:lnTo>
                  <a:lnTo>
                    <a:pt x="72" y="131"/>
                  </a:lnTo>
                  <a:lnTo>
                    <a:pt x="74" y="131"/>
                  </a:lnTo>
                  <a:lnTo>
                    <a:pt x="74" y="133"/>
                  </a:lnTo>
                  <a:lnTo>
                    <a:pt x="74" y="134"/>
                  </a:lnTo>
                  <a:lnTo>
                    <a:pt x="72" y="134"/>
                  </a:lnTo>
                  <a:lnTo>
                    <a:pt x="71" y="134"/>
                  </a:lnTo>
                  <a:lnTo>
                    <a:pt x="71" y="133"/>
                  </a:lnTo>
                  <a:lnTo>
                    <a:pt x="70" y="133"/>
                  </a:lnTo>
                  <a:lnTo>
                    <a:pt x="68" y="133"/>
                  </a:lnTo>
                  <a:lnTo>
                    <a:pt x="67" y="133"/>
                  </a:lnTo>
                  <a:lnTo>
                    <a:pt x="67" y="131"/>
                  </a:lnTo>
                  <a:lnTo>
                    <a:pt x="66" y="131"/>
                  </a:lnTo>
                  <a:lnTo>
                    <a:pt x="66" y="130"/>
                  </a:lnTo>
                  <a:lnTo>
                    <a:pt x="66" y="129"/>
                  </a:lnTo>
                  <a:lnTo>
                    <a:pt x="65" y="129"/>
                  </a:lnTo>
                  <a:lnTo>
                    <a:pt x="63" y="129"/>
                  </a:lnTo>
                  <a:lnTo>
                    <a:pt x="63" y="130"/>
                  </a:lnTo>
                  <a:lnTo>
                    <a:pt x="63" y="130"/>
                  </a:lnTo>
                  <a:lnTo>
                    <a:pt x="63" y="129"/>
                  </a:lnTo>
                  <a:lnTo>
                    <a:pt x="63" y="129"/>
                  </a:lnTo>
                  <a:lnTo>
                    <a:pt x="63" y="127"/>
                  </a:lnTo>
                  <a:lnTo>
                    <a:pt x="63" y="127"/>
                  </a:lnTo>
                  <a:lnTo>
                    <a:pt x="63" y="126"/>
                  </a:lnTo>
                  <a:lnTo>
                    <a:pt x="62" y="126"/>
                  </a:lnTo>
                  <a:lnTo>
                    <a:pt x="62" y="125"/>
                  </a:lnTo>
                  <a:lnTo>
                    <a:pt x="61" y="125"/>
                  </a:lnTo>
                  <a:lnTo>
                    <a:pt x="61" y="124"/>
                  </a:lnTo>
                  <a:lnTo>
                    <a:pt x="61" y="122"/>
                  </a:lnTo>
                  <a:lnTo>
                    <a:pt x="61" y="121"/>
                  </a:lnTo>
                  <a:lnTo>
                    <a:pt x="62" y="121"/>
                  </a:lnTo>
                  <a:lnTo>
                    <a:pt x="62" y="120"/>
                  </a:lnTo>
                  <a:lnTo>
                    <a:pt x="62" y="118"/>
                  </a:lnTo>
                  <a:lnTo>
                    <a:pt x="62" y="117"/>
                  </a:lnTo>
                  <a:lnTo>
                    <a:pt x="61" y="117"/>
                  </a:lnTo>
                  <a:lnTo>
                    <a:pt x="61" y="116"/>
                  </a:lnTo>
                  <a:lnTo>
                    <a:pt x="62" y="116"/>
                  </a:lnTo>
                  <a:lnTo>
                    <a:pt x="62" y="115"/>
                  </a:lnTo>
                  <a:lnTo>
                    <a:pt x="61" y="115"/>
                  </a:lnTo>
                  <a:lnTo>
                    <a:pt x="61" y="113"/>
                  </a:lnTo>
                  <a:lnTo>
                    <a:pt x="59" y="113"/>
                  </a:lnTo>
                  <a:lnTo>
                    <a:pt x="59" y="112"/>
                  </a:lnTo>
                  <a:lnTo>
                    <a:pt x="59" y="111"/>
                  </a:lnTo>
                  <a:lnTo>
                    <a:pt x="59" y="109"/>
                  </a:lnTo>
                  <a:lnTo>
                    <a:pt x="58" y="109"/>
                  </a:lnTo>
                  <a:lnTo>
                    <a:pt x="58" y="108"/>
                  </a:lnTo>
                  <a:lnTo>
                    <a:pt x="59" y="108"/>
                  </a:lnTo>
                  <a:lnTo>
                    <a:pt x="61" y="108"/>
                  </a:lnTo>
                  <a:lnTo>
                    <a:pt x="62" y="108"/>
                  </a:lnTo>
                  <a:lnTo>
                    <a:pt x="63" y="108"/>
                  </a:lnTo>
                  <a:lnTo>
                    <a:pt x="63" y="107"/>
                  </a:lnTo>
                  <a:lnTo>
                    <a:pt x="62" y="107"/>
                  </a:lnTo>
                  <a:lnTo>
                    <a:pt x="61" y="107"/>
                  </a:lnTo>
                  <a:lnTo>
                    <a:pt x="61" y="107"/>
                  </a:lnTo>
                  <a:lnTo>
                    <a:pt x="61" y="106"/>
                  </a:lnTo>
                  <a:lnTo>
                    <a:pt x="59" y="106"/>
                  </a:lnTo>
                  <a:lnTo>
                    <a:pt x="59" y="107"/>
                  </a:lnTo>
                  <a:lnTo>
                    <a:pt x="58" y="107"/>
                  </a:lnTo>
                  <a:lnTo>
                    <a:pt x="57" y="107"/>
                  </a:lnTo>
                  <a:lnTo>
                    <a:pt x="57" y="106"/>
                  </a:lnTo>
                  <a:lnTo>
                    <a:pt x="57" y="104"/>
                  </a:lnTo>
                  <a:lnTo>
                    <a:pt x="57" y="103"/>
                  </a:lnTo>
                  <a:lnTo>
                    <a:pt x="56" y="103"/>
                  </a:lnTo>
                  <a:lnTo>
                    <a:pt x="56" y="102"/>
                  </a:lnTo>
                  <a:lnTo>
                    <a:pt x="56" y="100"/>
                  </a:lnTo>
                  <a:lnTo>
                    <a:pt x="56" y="99"/>
                  </a:lnTo>
                  <a:lnTo>
                    <a:pt x="56" y="98"/>
                  </a:lnTo>
                  <a:lnTo>
                    <a:pt x="56" y="97"/>
                  </a:lnTo>
                  <a:lnTo>
                    <a:pt x="56" y="95"/>
                  </a:lnTo>
                  <a:lnTo>
                    <a:pt x="56" y="94"/>
                  </a:lnTo>
                  <a:lnTo>
                    <a:pt x="57" y="94"/>
                  </a:lnTo>
                  <a:lnTo>
                    <a:pt x="57" y="93"/>
                  </a:lnTo>
                  <a:lnTo>
                    <a:pt x="56" y="93"/>
                  </a:lnTo>
                  <a:lnTo>
                    <a:pt x="56" y="91"/>
                  </a:lnTo>
                  <a:lnTo>
                    <a:pt x="56" y="90"/>
                  </a:lnTo>
                  <a:lnTo>
                    <a:pt x="57" y="90"/>
                  </a:lnTo>
                  <a:lnTo>
                    <a:pt x="57" y="89"/>
                  </a:lnTo>
                  <a:lnTo>
                    <a:pt x="57" y="88"/>
                  </a:lnTo>
                  <a:lnTo>
                    <a:pt x="57" y="86"/>
                  </a:lnTo>
                  <a:lnTo>
                    <a:pt x="58" y="86"/>
                  </a:lnTo>
                  <a:lnTo>
                    <a:pt x="58" y="85"/>
                  </a:lnTo>
                  <a:lnTo>
                    <a:pt x="58" y="84"/>
                  </a:lnTo>
                  <a:lnTo>
                    <a:pt x="59" y="84"/>
                  </a:lnTo>
                  <a:lnTo>
                    <a:pt x="59" y="82"/>
                  </a:lnTo>
                  <a:lnTo>
                    <a:pt x="61" y="82"/>
                  </a:lnTo>
                  <a:lnTo>
                    <a:pt x="61" y="81"/>
                  </a:lnTo>
                  <a:lnTo>
                    <a:pt x="62" y="81"/>
                  </a:lnTo>
                  <a:lnTo>
                    <a:pt x="62" y="80"/>
                  </a:lnTo>
                  <a:lnTo>
                    <a:pt x="61" y="80"/>
                  </a:lnTo>
                  <a:lnTo>
                    <a:pt x="61" y="79"/>
                  </a:lnTo>
                  <a:lnTo>
                    <a:pt x="62" y="79"/>
                  </a:lnTo>
                  <a:lnTo>
                    <a:pt x="62" y="77"/>
                  </a:lnTo>
                  <a:lnTo>
                    <a:pt x="62" y="76"/>
                  </a:lnTo>
                  <a:lnTo>
                    <a:pt x="62" y="76"/>
                  </a:lnTo>
                  <a:lnTo>
                    <a:pt x="61" y="76"/>
                  </a:lnTo>
                  <a:lnTo>
                    <a:pt x="61" y="75"/>
                  </a:lnTo>
                  <a:lnTo>
                    <a:pt x="61" y="73"/>
                  </a:lnTo>
                  <a:lnTo>
                    <a:pt x="61" y="72"/>
                  </a:lnTo>
                  <a:lnTo>
                    <a:pt x="61" y="71"/>
                  </a:lnTo>
                  <a:lnTo>
                    <a:pt x="61" y="70"/>
                  </a:lnTo>
                  <a:lnTo>
                    <a:pt x="61" y="68"/>
                  </a:lnTo>
                  <a:lnTo>
                    <a:pt x="61" y="67"/>
                  </a:lnTo>
                  <a:lnTo>
                    <a:pt x="61" y="66"/>
                  </a:lnTo>
                  <a:lnTo>
                    <a:pt x="59" y="66"/>
                  </a:lnTo>
                  <a:lnTo>
                    <a:pt x="59" y="64"/>
                  </a:lnTo>
                  <a:lnTo>
                    <a:pt x="58" y="64"/>
                  </a:lnTo>
                  <a:lnTo>
                    <a:pt x="57" y="64"/>
                  </a:lnTo>
                  <a:lnTo>
                    <a:pt x="57" y="63"/>
                  </a:lnTo>
                  <a:lnTo>
                    <a:pt x="56" y="63"/>
                  </a:lnTo>
                  <a:lnTo>
                    <a:pt x="56" y="62"/>
                  </a:lnTo>
                  <a:lnTo>
                    <a:pt x="54" y="62"/>
                  </a:lnTo>
                  <a:lnTo>
                    <a:pt x="54" y="60"/>
                  </a:lnTo>
                  <a:lnTo>
                    <a:pt x="54" y="59"/>
                  </a:lnTo>
                  <a:lnTo>
                    <a:pt x="54" y="58"/>
                  </a:lnTo>
                  <a:lnTo>
                    <a:pt x="54" y="57"/>
                  </a:lnTo>
                  <a:lnTo>
                    <a:pt x="53" y="57"/>
                  </a:lnTo>
                  <a:lnTo>
                    <a:pt x="53" y="55"/>
                  </a:lnTo>
                  <a:lnTo>
                    <a:pt x="53" y="54"/>
                  </a:lnTo>
                  <a:lnTo>
                    <a:pt x="53" y="53"/>
                  </a:lnTo>
                  <a:lnTo>
                    <a:pt x="53" y="51"/>
                  </a:lnTo>
                  <a:lnTo>
                    <a:pt x="53" y="50"/>
                  </a:lnTo>
                  <a:lnTo>
                    <a:pt x="52" y="50"/>
                  </a:lnTo>
                  <a:lnTo>
                    <a:pt x="52" y="49"/>
                  </a:lnTo>
                  <a:lnTo>
                    <a:pt x="52" y="48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49" y="46"/>
                  </a:lnTo>
                  <a:lnTo>
                    <a:pt x="49" y="45"/>
                  </a:lnTo>
                  <a:lnTo>
                    <a:pt x="49" y="45"/>
                  </a:lnTo>
                  <a:lnTo>
                    <a:pt x="48" y="45"/>
                  </a:lnTo>
                  <a:lnTo>
                    <a:pt x="48" y="44"/>
                  </a:lnTo>
                  <a:lnTo>
                    <a:pt x="48" y="42"/>
                  </a:lnTo>
                  <a:lnTo>
                    <a:pt x="48" y="41"/>
                  </a:lnTo>
                  <a:lnTo>
                    <a:pt x="48" y="40"/>
                  </a:lnTo>
                  <a:lnTo>
                    <a:pt x="47" y="40"/>
                  </a:lnTo>
                  <a:lnTo>
                    <a:pt x="45" y="40"/>
                  </a:lnTo>
                  <a:lnTo>
                    <a:pt x="44" y="40"/>
                  </a:lnTo>
                  <a:lnTo>
                    <a:pt x="44" y="41"/>
                  </a:lnTo>
                  <a:lnTo>
                    <a:pt x="43" y="41"/>
                  </a:lnTo>
                  <a:lnTo>
                    <a:pt x="43" y="42"/>
                  </a:lnTo>
                  <a:lnTo>
                    <a:pt x="41" y="42"/>
                  </a:lnTo>
                  <a:lnTo>
                    <a:pt x="41" y="44"/>
                  </a:lnTo>
                  <a:lnTo>
                    <a:pt x="40" y="44"/>
                  </a:lnTo>
                  <a:lnTo>
                    <a:pt x="40" y="42"/>
                  </a:lnTo>
                  <a:lnTo>
                    <a:pt x="39" y="42"/>
                  </a:lnTo>
                  <a:lnTo>
                    <a:pt x="39" y="44"/>
                  </a:lnTo>
                  <a:lnTo>
                    <a:pt x="39" y="45"/>
                  </a:lnTo>
                  <a:lnTo>
                    <a:pt x="40" y="45"/>
                  </a:lnTo>
                  <a:lnTo>
                    <a:pt x="40" y="45"/>
                  </a:lnTo>
                  <a:lnTo>
                    <a:pt x="39" y="45"/>
                  </a:lnTo>
                  <a:lnTo>
                    <a:pt x="38" y="45"/>
                  </a:lnTo>
                  <a:lnTo>
                    <a:pt x="38" y="45"/>
                  </a:lnTo>
                  <a:lnTo>
                    <a:pt x="36" y="45"/>
                  </a:lnTo>
                  <a:lnTo>
                    <a:pt x="35" y="45"/>
                  </a:lnTo>
                  <a:lnTo>
                    <a:pt x="34" y="45"/>
                  </a:lnTo>
                  <a:lnTo>
                    <a:pt x="32" y="45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1" y="44"/>
                  </a:lnTo>
                  <a:lnTo>
                    <a:pt x="30" y="44"/>
                  </a:lnTo>
                  <a:lnTo>
                    <a:pt x="29" y="44"/>
                  </a:lnTo>
                  <a:lnTo>
                    <a:pt x="29" y="42"/>
                  </a:lnTo>
                  <a:lnTo>
                    <a:pt x="27" y="42"/>
                  </a:lnTo>
                  <a:lnTo>
                    <a:pt x="27" y="44"/>
                  </a:lnTo>
                  <a:lnTo>
                    <a:pt x="26" y="44"/>
                  </a:lnTo>
                  <a:lnTo>
                    <a:pt x="26" y="45"/>
                  </a:lnTo>
                  <a:lnTo>
                    <a:pt x="25" y="45"/>
                  </a:lnTo>
                  <a:lnTo>
                    <a:pt x="23" y="45"/>
                  </a:lnTo>
                  <a:lnTo>
                    <a:pt x="23" y="45"/>
                  </a:lnTo>
                  <a:lnTo>
                    <a:pt x="23" y="46"/>
                  </a:lnTo>
                  <a:lnTo>
                    <a:pt x="22" y="46"/>
                  </a:lnTo>
                  <a:lnTo>
                    <a:pt x="22" y="45"/>
                  </a:lnTo>
                  <a:lnTo>
                    <a:pt x="21" y="45"/>
                  </a:lnTo>
                  <a:lnTo>
                    <a:pt x="20" y="45"/>
                  </a:lnTo>
                  <a:lnTo>
                    <a:pt x="18" y="45"/>
                  </a:lnTo>
                  <a:lnTo>
                    <a:pt x="18" y="45"/>
                  </a:lnTo>
                  <a:lnTo>
                    <a:pt x="18" y="44"/>
                  </a:lnTo>
                  <a:lnTo>
                    <a:pt x="18" y="42"/>
                  </a:lnTo>
                  <a:lnTo>
                    <a:pt x="20" y="42"/>
                  </a:lnTo>
                  <a:lnTo>
                    <a:pt x="20" y="41"/>
                  </a:lnTo>
                  <a:lnTo>
                    <a:pt x="20" y="40"/>
                  </a:lnTo>
                  <a:lnTo>
                    <a:pt x="21" y="40"/>
                  </a:lnTo>
                  <a:lnTo>
                    <a:pt x="21" y="41"/>
                  </a:lnTo>
                  <a:lnTo>
                    <a:pt x="21" y="42"/>
                  </a:lnTo>
                  <a:lnTo>
                    <a:pt x="22" y="42"/>
                  </a:lnTo>
                  <a:lnTo>
                    <a:pt x="22" y="41"/>
                  </a:lnTo>
                  <a:lnTo>
                    <a:pt x="23" y="41"/>
                  </a:lnTo>
                  <a:lnTo>
                    <a:pt x="25" y="41"/>
                  </a:lnTo>
                  <a:lnTo>
                    <a:pt x="25" y="40"/>
                  </a:lnTo>
                  <a:lnTo>
                    <a:pt x="23" y="40"/>
                  </a:lnTo>
                  <a:lnTo>
                    <a:pt x="22" y="40"/>
                  </a:lnTo>
                  <a:lnTo>
                    <a:pt x="22" y="39"/>
                  </a:lnTo>
                  <a:lnTo>
                    <a:pt x="21" y="39"/>
                  </a:lnTo>
                  <a:lnTo>
                    <a:pt x="20" y="39"/>
                  </a:lnTo>
                  <a:lnTo>
                    <a:pt x="18" y="39"/>
                  </a:lnTo>
                  <a:lnTo>
                    <a:pt x="17" y="39"/>
                  </a:lnTo>
                  <a:lnTo>
                    <a:pt x="16" y="39"/>
                  </a:lnTo>
                  <a:lnTo>
                    <a:pt x="16" y="37"/>
                  </a:lnTo>
                  <a:lnTo>
                    <a:pt x="14" y="37"/>
                  </a:lnTo>
                  <a:lnTo>
                    <a:pt x="13" y="37"/>
                  </a:lnTo>
                  <a:lnTo>
                    <a:pt x="13" y="36"/>
                  </a:lnTo>
                  <a:lnTo>
                    <a:pt x="12" y="36"/>
                  </a:lnTo>
                  <a:lnTo>
                    <a:pt x="12" y="35"/>
                  </a:lnTo>
                  <a:lnTo>
                    <a:pt x="11" y="35"/>
                  </a:lnTo>
                  <a:lnTo>
                    <a:pt x="11" y="33"/>
                  </a:lnTo>
                  <a:lnTo>
                    <a:pt x="11" y="32"/>
                  </a:lnTo>
                  <a:lnTo>
                    <a:pt x="9" y="32"/>
                  </a:lnTo>
                  <a:lnTo>
                    <a:pt x="9" y="31"/>
                  </a:lnTo>
                  <a:lnTo>
                    <a:pt x="9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4" y="28"/>
                  </a:lnTo>
                  <a:lnTo>
                    <a:pt x="13" y="28"/>
                  </a:lnTo>
                  <a:lnTo>
                    <a:pt x="12" y="28"/>
                  </a:lnTo>
                  <a:lnTo>
                    <a:pt x="12" y="27"/>
                  </a:lnTo>
                  <a:lnTo>
                    <a:pt x="11" y="27"/>
                  </a:lnTo>
                  <a:lnTo>
                    <a:pt x="11" y="26"/>
                  </a:lnTo>
                  <a:lnTo>
                    <a:pt x="9" y="26"/>
                  </a:lnTo>
                  <a:lnTo>
                    <a:pt x="9" y="24"/>
                  </a:lnTo>
                  <a:lnTo>
                    <a:pt x="8" y="24"/>
                  </a:lnTo>
                  <a:lnTo>
                    <a:pt x="8" y="23"/>
                  </a:lnTo>
                  <a:lnTo>
                    <a:pt x="7" y="23"/>
                  </a:lnTo>
                  <a:lnTo>
                    <a:pt x="7" y="22"/>
                  </a:lnTo>
                  <a:lnTo>
                    <a:pt x="5" y="22"/>
                  </a:lnTo>
                  <a:lnTo>
                    <a:pt x="5" y="21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3" y="15"/>
                  </a:lnTo>
                  <a:lnTo>
                    <a:pt x="3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5"/>
                  </a:lnTo>
                  <a:lnTo>
                    <a:pt x="4" y="15"/>
                  </a:lnTo>
                  <a:lnTo>
                    <a:pt x="5" y="15"/>
                  </a:lnTo>
                  <a:lnTo>
                    <a:pt x="5" y="17"/>
                  </a:lnTo>
                  <a:lnTo>
                    <a:pt x="7" y="17"/>
                  </a:lnTo>
                  <a:lnTo>
                    <a:pt x="7" y="15"/>
                  </a:lnTo>
                  <a:lnTo>
                    <a:pt x="7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7" y="14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9"/>
                  </a:lnTo>
                  <a:lnTo>
                    <a:pt x="3" y="8"/>
                  </a:lnTo>
                  <a:lnTo>
                    <a:pt x="3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4"/>
                  </a:lnTo>
                  <a:lnTo>
                    <a:pt x="9" y="4"/>
                  </a:lnTo>
                  <a:lnTo>
                    <a:pt x="9" y="3"/>
                  </a:lnTo>
                  <a:lnTo>
                    <a:pt x="8" y="3"/>
                  </a:lnTo>
                  <a:lnTo>
                    <a:pt x="8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1"/>
                  </a:lnTo>
                  <a:close/>
                  <a:moveTo>
                    <a:pt x="137" y="131"/>
                  </a:moveTo>
                  <a:lnTo>
                    <a:pt x="135" y="131"/>
                  </a:lnTo>
                  <a:lnTo>
                    <a:pt x="135" y="133"/>
                  </a:lnTo>
                  <a:lnTo>
                    <a:pt x="137" y="133"/>
                  </a:lnTo>
                  <a:lnTo>
                    <a:pt x="137" y="131"/>
                  </a:lnTo>
                  <a:close/>
                  <a:moveTo>
                    <a:pt x="71" y="129"/>
                  </a:moveTo>
                  <a:lnTo>
                    <a:pt x="70" y="129"/>
                  </a:lnTo>
                  <a:lnTo>
                    <a:pt x="70" y="130"/>
                  </a:lnTo>
                  <a:lnTo>
                    <a:pt x="71" y="130"/>
                  </a:lnTo>
                  <a:lnTo>
                    <a:pt x="71" y="129"/>
                  </a:lnTo>
                  <a:close/>
                  <a:moveTo>
                    <a:pt x="17" y="24"/>
                  </a:moveTo>
                  <a:lnTo>
                    <a:pt x="16" y="24"/>
                  </a:lnTo>
                  <a:lnTo>
                    <a:pt x="16" y="26"/>
                  </a:lnTo>
                  <a:lnTo>
                    <a:pt x="14" y="26"/>
                  </a:lnTo>
                  <a:lnTo>
                    <a:pt x="14" y="27"/>
                  </a:lnTo>
                  <a:lnTo>
                    <a:pt x="16" y="27"/>
                  </a:lnTo>
                  <a:lnTo>
                    <a:pt x="16" y="26"/>
                  </a:lnTo>
                  <a:lnTo>
                    <a:pt x="17" y="26"/>
                  </a:lnTo>
                  <a:lnTo>
                    <a:pt x="17" y="24"/>
                  </a:lnTo>
                  <a:close/>
                  <a:moveTo>
                    <a:pt x="43" y="37"/>
                  </a:moveTo>
                  <a:lnTo>
                    <a:pt x="41" y="37"/>
                  </a:lnTo>
                  <a:lnTo>
                    <a:pt x="41" y="39"/>
                  </a:lnTo>
                  <a:lnTo>
                    <a:pt x="43" y="39"/>
                  </a:lnTo>
                  <a:lnTo>
                    <a:pt x="43" y="37"/>
                  </a:lnTo>
                  <a:close/>
                  <a:moveTo>
                    <a:pt x="150" y="86"/>
                  </a:moveTo>
                  <a:lnTo>
                    <a:pt x="148" y="86"/>
                  </a:lnTo>
                  <a:lnTo>
                    <a:pt x="147" y="86"/>
                  </a:lnTo>
                  <a:lnTo>
                    <a:pt x="147" y="88"/>
                  </a:lnTo>
                  <a:lnTo>
                    <a:pt x="148" y="88"/>
                  </a:lnTo>
                  <a:lnTo>
                    <a:pt x="150" y="88"/>
                  </a:lnTo>
                  <a:lnTo>
                    <a:pt x="150" y="86"/>
                  </a:lnTo>
                  <a:close/>
                  <a:moveTo>
                    <a:pt x="67" y="45"/>
                  </a:moveTo>
                  <a:lnTo>
                    <a:pt x="66" y="45"/>
                  </a:lnTo>
                  <a:lnTo>
                    <a:pt x="66" y="45"/>
                  </a:lnTo>
                  <a:lnTo>
                    <a:pt x="67" y="45"/>
                  </a:lnTo>
                  <a:lnTo>
                    <a:pt x="67" y="4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14" name="Freeform 35650">
              <a:extLst>
                <a:ext uri="{FF2B5EF4-FFF2-40B4-BE49-F238E27FC236}">
                  <a16:creationId xmlns:a16="http://schemas.microsoft.com/office/drawing/2014/main" id="{48A5C70B-E4E2-8235-C152-C9E8EE73B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6426" y="2049463"/>
              <a:ext cx="41275" cy="23813"/>
            </a:xfrm>
            <a:custGeom>
              <a:avLst/>
              <a:gdLst>
                <a:gd name="T0" fmla="*/ 5 w 26"/>
                <a:gd name="T1" fmla="*/ 1 h 15"/>
                <a:gd name="T2" fmla="*/ 7 w 26"/>
                <a:gd name="T3" fmla="*/ 2 h 15"/>
                <a:gd name="T4" fmla="*/ 9 w 26"/>
                <a:gd name="T5" fmla="*/ 2 h 15"/>
                <a:gd name="T6" fmla="*/ 9 w 26"/>
                <a:gd name="T7" fmla="*/ 1 h 15"/>
                <a:gd name="T8" fmla="*/ 12 w 26"/>
                <a:gd name="T9" fmla="*/ 1 h 15"/>
                <a:gd name="T10" fmla="*/ 14 w 26"/>
                <a:gd name="T11" fmla="*/ 1 h 15"/>
                <a:gd name="T12" fmla="*/ 17 w 26"/>
                <a:gd name="T13" fmla="*/ 1 h 15"/>
                <a:gd name="T14" fmla="*/ 18 w 26"/>
                <a:gd name="T15" fmla="*/ 0 h 15"/>
                <a:gd name="T16" fmla="*/ 21 w 26"/>
                <a:gd name="T17" fmla="*/ 0 h 15"/>
                <a:gd name="T18" fmla="*/ 23 w 26"/>
                <a:gd name="T19" fmla="*/ 0 h 15"/>
                <a:gd name="T20" fmla="*/ 25 w 26"/>
                <a:gd name="T21" fmla="*/ 1 h 15"/>
                <a:gd name="T22" fmla="*/ 25 w 26"/>
                <a:gd name="T23" fmla="*/ 3 h 15"/>
                <a:gd name="T24" fmla="*/ 26 w 26"/>
                <a:gd name="T25" fmla="*/ 5 h 15"/>
                <a:gd name="T26" fmla="*/ 26 w 26"/>
                <a:gd name="T27" fmla="*/ 7 h 15"/>
                <a:gd name="T28" fmla="*/ 25 w 26"/>
                <a:gd name="T29" fmla="*/ 9 h 15"/>
                <a:gd name="T30" fmla="*/ 25 w 26"/>
                <a:gd name="T31" fmla="*/ 11 h 15"/>
                <a:gd name="T32" fmla="*/ 22 w 26"/>
                <a:gd name="T33" fmla="*/ 11 h 15"/>
                <a:gd name="T34" fmla="*/ 21 w 26"/>
                <a:gd name="T35" fmla="*/ 12 h 15"/>
                <a:gd name="T36" fmla="*/ 18 w 26"/>
                <a:gd name="T37" fmla="*/ 12 h 15"/>
                <a:gd name="T38" fmla="*/ 17 w 26"/>
                <a:gd name="T39" fmla="*/ 14 h 15"/>
                <a:gd name="T40" fmla="*/ 14 w 26"/>
                <a:gd name="T41" fmla="*/ 14 h 15"/>
                <a:gd name="T42" fmla="*/ 12 w 26"/>
                <a:gd name="T43" fmla="*/ 14 h 15"/>
                <a:gd name="T44" fmla="*/ 10 w 26"/>
                <a:gd name="T45" fmla="*/ 15 h 15"/>
                <a:gd name="T46" fmla="*/ 9 w 26"/>
                <a:gd name="T47" fmla="*/ 14 h 15"/>
                <a:gd name="T48" fmla="*/ 9 w 26"/>
                <a:gd name="T49" fmla="*/ 12 h 15"/>
                <a:gd name="T50" fmla="*/ 8 w 26"/>
                <a:gd name="T51" fmla="*/ 11 h 15"/>
                <a:gd name="T52" fmla="*/ 5 w 26"/>
                <a:gd name="T53" fmla="*/ 11 h 15"/>
                <a:gd name="T54" fmla="*/ 4 w 26"/>
                <a:gd name="T55" fmla="*/ 10 h 15"/>
                <a:gd name="T56" fmla="*/ 3 w 26"/>
                <a:gd name="T57" fmla="*/ 9 h 15"/>
                <a:gd name="T58" fmla="*/ 1 w 26"/>
                <a:gd name="T59" fmla="*/ 7 h 15"/>
                <a:gd name="T60" fmla="*/ 0 w 26"/>
                <a:gd name="T61" fmla="*/ 6 h 15"/>
                <a:gd name="T62" fmla="*/ 1 w 26"/>
                <a:gd name="T63" fmla="*/ 5 h 15"/>
                <a:gd name="T64" fmla="*/ 3 w 26"/>
                <a:gd name="T65" fmla="*/ 3 h 15"/>
                <a:gd name="T66" fmla="*/ 4 w 26"/>
                <a:gd name="T67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" h="15">
                  <a:moveTo>
                    <a:pt x="5" y="2"/>
                  </a:moveTo>
                  <a:lnTo>
                    <a:pt x="5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8" y="2"/>
                  </a:lnTo>
                  <a:lnTo>
                    <a:pt x="9" y="2"/>
                  </a:lnTo>
                  <a:lnTo>
                    <a:pt x="9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5" y="1"/>
                  </a:lnTo>
                  <a:lnTo>
                    <a:pt x="25" y="2"/>
                  </a:lnTo>
                  <a:lnTo>
                    <a:pt x="25" y="3"/>
                  </a:lnTo>
                  <a:lnTo>
                    <a:pt x="25" y="5"/>
                  </a:lnTo>
                  <a:lnTo>
                    <a:pt x="26" y="5"/>
                  </a:lnTo>
                  <a:lnTo>
                    <a:pt x="26" y="6"/>
                  </a:lnTo>
                  <a:lnTo>
                    <a:pt x="26" y="7"/>
                  </a:lnTo>
                  <a:lnTo>
                    <a:pt x="25" y="7"/>
                  </a:lnTo>
                  <a:lnTo>
                    <a:pt x="25" y="9"/>
                  </a:lnTo>
                  <a:lnTo>
                    <a:pt x="25" y="10"/>
                  </a:lnTo>
                  <a:lnTo>
                    <a:pt x="25" y="11"/>
                  </a:lnTo>
                  <a:lnTo>
                    <a:pt x="23" y="11"/>
                  </a:lnTo>
                  <a:lnTo>
                    <a:pt x="22" y="11"/>
                  </a:lnTo>
                  <a:lnTo>
                    <a:pt x="22" y="12"/>
                  </a:lnTo>
                  <a:lnTo>
                    <a:pt x="21" y="12"/>
                  </a:lnTo>
                  <a:lnTo>
                    <a:pt x="19" y="12"/>
                  </a:lnTo>
                  <a:lnTo>
                    <a:pt x="18" y="12"/>
                  </a:lnTo>
                  <a:lnTo>
                    <a:pt x="18" y="14"/>
                  </a:lnTo>
                  <a:lnTo>
                    <a:pt x="17" y="14"/>
                  </a:lnTo>
                  <a:lnTo>
                    <a:pt x="16" y="14"/>
                  </a:lnTo>
                  <a:lnTo>
                    <a:pt x="14" y="14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5"/>
                  </a:lnTo>
                  <a:lnTo>
                    <a:pt x="10" y="15"/>
                  </a:lnTo>
                  <a:lnTo>
                    <a:pt x="10" y="14"/>
                  </a:lnTo>
                  <a:lnTo>
                    <a:pt x="9" y="14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8" y="12"/>
                  </a:lnTo>
                  <a:lnTo>
                    <a:pt x="8" y="11"/>
                  </a:lnTo>
                  <a:lnTo>
                    <a:pt x="7" y="11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3" y="9"/>
                  </a:lnTo>
                  <a:lnTo>
                    <a:pt x="1" y="9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3"/>
                  </a:lnTo>
                  <a:lnTo>
                    <a:pt x="3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15" name="Freeform 35651">
              <a:extLst>
                <a:ext uri="{FF2B5EF4-FFF2-40B4-BE49-F238E27FC236}">
                  <a16:creationId xmlns:a16="http://schemas.microsoft.com/office/drawing/2014/main" id="{8AC2EE7E-6336-1B4F-7F79-B1F910608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6326" y="2063750"/>
              <a:ext cx="4763" cy="3175"/>
            </a:xfrm>
            <a:custGeom>
              <a:avLst/>
              <a:gdLst>
                <a:gd name="T0" fmla="*/ 1 w 3"/>
                <a:gd name="T1" fmla="*/ 1 h 2"/>
                <a:gd name="T2" fmla="*/ 0 w 3"/>
                <a:gd name="T3" fmla="*/ 1 h 2"/>
                <a:gd name="T4" fmla="*/ 0 w 3"/>
                <a:gd name="T5" fmla="*/ 0 h 2"/>
                <a:gd name="T6" fmla="*/ 1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3 w 3"/>
                <a:gd name="T13" fmla="*/ 2 h 2"/>
                <a:gd name="T14" fmla="*/ 1 w 3"/>
                <a:gd name="T15" fmla="*/ 2 h 2"/>
                <a:gd name="T16" fmla="*/ 1 w 3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16" name="Freeform 35652">
              <a:extLst>
                <a:ext uri="{FF2B5EF4-FFF2-40B4-BE49-F238E27FC236}">
                  <a16:creationId xmlns:a16="http://schemas.microsoft.com/office/drawing/2014/main" id="{3078C599-9E40-01EC-D331-A3F3347F3C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9001" y="2024063"/>
              <a:ext cx="20638" cy="30163"/>
            </a:xfrm>
            <a:custGeom>
              <a:avLst/>
              <a:gdLst>
                <a:gd name="T0" fmla="*/ 6 w 13"/>
                <a:gd name="T1" fmla="*/ 0 h 19"/>
                <a:gd name="T2" fmla="*/ 6 w 13"/>
                <a:gd name="T3" fmla="*/ 0 h 19"/>
                <a:gd name="T4" fmla="*/ 7 w 13"/>
                <a:gd name="T5" fmla="*/ 0 h 19"/>
                <a:gd name="T6" fmla="*/ 9 w 13"/>
                <a:gd name="T7" fmla="*/ 0 h 19"/>
                <a:gd name="T8" fmla="*/ 9 w 13"/>
                <a:gd name="T9" fmla="*/ 0 h 19"/>
                <a:gd name="T10" fmla="*/ 10 w 13"/>
                <a:gd name="T11" fmla="*/ 0 h 19"/>
                <a:gd name="T12" fmla="*/ 10 w 13"/>
                <a:gd name="T13" fmla="*/ 1 h 19"/>
                <a:gd name="T14" fmla="*/ 10 w 13"/>
                <a:gd name="T15" fmla="*/ 3 h 19"/>
                <a:gd name="T16" fmla="*/ 11 w 13"/>
                <a:gd name="T17" fmla="*/ 3 h 19"/>
                <a:gd name="T18" fmla="*/ 11 w 13"/>
                <a:gd name="T19" fmla="*/ 4 h 19"/>
                <a:gd name="T20" fmla="*/ 11 w 13"/>
                <a:gd name="T21" fmla="*/ 5 h 19"/>
                <a:gd name="T22" fmla="*/ 11 w 13"/>
                <a:gd name="T23" fmla="*/ 7 h 19"/>
                <a:gd name="T24" fmla="*/ 11 w 13"/>
                <a:gd name="T25" fmla="*/ 8 h 19"/>
                <a:gd name="T26" fmla="*/ 10 w 13"/>
                <a:gd name="T27" fmla="*/ 8 h 19"/>
                <a:gd name="T28" fmla="*/ 10 w 13"/>
                <a:gd name="T29" fmla="*/ 9 h 19"/>
                <a:gd name="T30" fmla="*/ 10 w 13"/>
                <a:gd name="T31" fmla="*/ 10 h 19"/>
                <a:gd name="T32" fmla="*/ 10 w 13"/>
                <a:gd name="T33" fmla="*/ 12 h 19"/>
                <a:gd name="T34" fmla="*/ 10 w 13"/>
                <a:gd name="T35" fmla="*/ 13 h 19"/>
                <a:gd name="T36" fmla="*/ 10 w 13"/>
                <a:gd name="T37" fmla="*/ 14 h 19"/>
                <a:gd name="T38" fmla="*/ 10 w 13"/>
                <a:gd name="T39" fmla="*/ 16 h 19"/>
                <a:gd name="T40" fmla="*/ 11 w 13"/>
                <a:gd name="T41" fmla="*/ 16 h 19"/>
                <a:gd name="T42" fmla="*/ 11 w 13"/>
                <a:gd name="T43" fmla="*/ 17 h 19"/>
                <a:gd name="T44" fmla="*/ 13 w 13"/>
                <a:gd name="T45" fmla="*/ 17 h 19"/>
                <a:gd name="T46" fmla="*/ 13 w 13"/>
                <a:gd name="T47" fmla="*/ 18 h 19"/>
                <a:gd name="T48" fmla="*/ 11 w 13"/>
                <a:gd name="T49" fmla="*/ 18 h 19"/>
                <a:gd name="T50" fmla="*/ 11 w 13"/>
                <a:gd name="T51" fmla="*/ 19 h 19"/>
                <a:gd name="T52" fmla="*/ 10 w 13"/>
                <a:gd name="T53" fmla="*/ 19 h 19"/>
                <a:gd name="T54" fmla="*/ 10 w 13"/>
                <a:gd name="T55" fmla="*/ 18 h 19"/>
                <a:gd name="T56" fmla="*/ 10 w 13"/>
                <a:gd name="T57" fmla="*/ 17 h 19"/>
                <a:gd name="T58" fmla="*/ 9 w 13"/>
                <a:gd name="T59" fmla="*/ 17 h 19"/>
                <a:gd name="T60" fmla="*/ 9 w 13"/>
                <a:gd name="T61" fmla="*/ 18 h 19"/>
                <a:gd name="T62" fmla="*/ 9 w 13"/>
                <a:gd name="T63" fmla="*/ 19 h 19"/>
                <a:gd name="T64" fmla="*/ 7 w 13"/>
                <a:gd name="T65" fmla="*/ 19 h 19"/>
                <a:gd name="T66" fmla="*/ 7 w 13"/>
                <a:gd name="T67" fmla="*/ 18 h 19"/>
                <a:gd name="T68" fmla="*/ 6 w 13"/>
                <a:gd name="T69" fmla="*/ 18 h 19"/>
                <a:gd name="T70" fmla="*/ 6 w 13"/>
                <a:gd name="T71" fmla="*/ 17 h 19"/>
                <a:gd name="T72" fmla="*/ 5 w 13"/>
                <a:gd name="T73" fmla="*/ 17 h 19"/>
                <a:gd name="T74" fmla="*/ 5 w 13"/>
                <a:gd name="T75" fmla="*/ 16 h 19"/>
                <a:gd name="T76" fmla="*/ 5 w 13"/>
                <a:gd name="T77" fmla="*/ 14 h 19"/>
                <a:gd name="T78" fmla="*/ 5 w 13"/>
                <a:gd name="T79" fmla="*/ 13 h 19"/>
                <a:gd name="T80" fmla="*/ 4 w 13"/>
                <a:gd name="T81" fmla="*/ 13 h 19"/>
                <a:gd name="T82" fmla="*/ 4 w 13"/>
                <a:gd name="T83" fmla="*/ 12 h 19"/>
                <a:gd name="T84" fmla="*/ 4 w 13"/>
                <a:gd name="T85" fmla="*/ 10 h 19"/>
                <a:gd name="T86" fmla="*/ 2 w 13"/>
                <a:gd name="T87" fmla="*/ 10 h 19"/>
                <a:gd name="T88" fmla="*/ 2 w 13"/>
                <a:gd name="T89" fmla="*/ 9 h 19"/>
                <a:gd name="T90" fmla="*/ 2 w 13"/>
                <a:gd name="T91" fmla="*/ 8 h 19"/>
                <a:gd name="T92" fmla="*/ 1 w 13"/>
                <a:gd name="T93" fmla="*/ 8 h 19"/>
                <a:gd name="T94" fmla="*/ 1 w 13"/>
                <a:gd name="T95" fmla="*/ 7 h 19"/>
                <a:gd name="T96" fmla="*/ 1 w 13"/>
                <a:gd name="T97" fmla="*/ 5 h 19"/>
                <a:gd name="T98" fmla="*/ 0 w 13"/>
                <a:gd name="T99" fmla="*/ 5 h 19"/>
                <a:gd name="T100" fmla="*/ 0 w 13"/>
                <a:gd name="T101" fmla="*/ 4 h 19"/>
                <a:gd name="T102" fmla="*/ 1 w 13"/>
                <a:gd name="T103" fmla="*/ 4 h 19"/>
                <a:gd name="T104" fmla="*/ 1 w 13"/>
                <a:gd name="T105" fmla="*/ 3 h 19"/>
                <a:gd name="T106" fmla="*/ 1 w 13"/>
                <a:gd name="T107" fmla="*/ 1 h 19"/>
                <a:gd name="T108" fmla="*/ 2 w 13"/>
                <a:gd name="T109" fmla="*/ 1 h 19"/>
                <a:gd name="T110" fmla="*/ 4 w 13"/>
                <a:gd name="T111" fmla="*/ 1 h 19"/>
                <a:gd name="T112" fmla="*/ 4 w 13"/>
                <a:gd name="T113" fmla="*/ 0 h 19"/>
                <a:gd name="T114" fmla="*/ 5 w 13"/>
                <a:gd name="T115" fmla="*/ 0 h 19"/>
                <a:gd name="T116" fmla="*/ 6 w 13"/>
                <a:gd name="T1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" h="19">
                  <a:moveTo>
                    <a:pt x="6" y="0"/>
                  </a:moveTo>
                  <a:lnTo>
                    <a:pt x="6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1" y="5"/>
                  </a:lnTo>
                  <a:lnTo>
                    <a:pt x="11" y="7"/>
                  </a:lnTo>
                  <a:lnTo>
                    <a:pt x="11" y="8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10" y="10"/>
                  </a:lnTo>
                  <a:lnTo>
                    <a:pt x="10" y="12"/>
                  </a:lnTo>
                  <a:lnTo>
                    <a:pt x="10" y="13"/>
                  </a:lnTo>
                  <a:lnTo>
                    <a:pt x="10" y="14"/>
                  </a:lnTo>
                  <a:lnTo>
                    <a:pt x="10" y="16"/>
                  </a:lnTo>
                  <a:lnTo>
                    <a:pt x="11" y="16"/>
                  </a:lnTo>
                  <a:lnTo>
                    <a:pt x="11" y="17"/>
                  </a:lnTo>
                  <a:lnTo>
                    <a:pt x="13" y="17"/>
                  </a:lnTo>
                  <a:lnTo>
                    <a:pt x="13" y="18"/>
                  </a:lnTo>
                  <a:lnTo>
                    <a:pt x="11" y="18"/>
                  </a:lnTo>
                  <a:lnTo>
                    <a:pt x="11" y="19"/>
                  </a:lnTo>
                  <a:lnTo>
                    <a:pt x="10" y="19"/>
                  </a:lnTo>
                  <a:lnTo>
                    <a:pt x="10" y="18"/>
                  </a:lnTo>
                  <a:lnTo>
                    <a:pt x="10" y="17"/>
                  </a:lnTo>
                  <a:lnTo>
                    <a:pt x="9" y="17"/>
                  </a:lnTo>
                  <a:lnTo>
                    <a:pt x="9" y="18"/>
                  </a:lnTo>
                  <a:lnTo>
                    <a:pt x="9" y="19"/>
                  </a:lnTo>
                  <a:lnTo>
                    <a:pt x="7" y="19"/>
                  </a:lnTo>
                  <a:lnTo>
                    <a:pt x="7" y="18"/>
                  </a:lnTo>
                  <a:lnTo>
                    <a:pt x="6" y="18"/>
                  </a:lnTo>
                  <a:lnTo>
                    <a:pt x="6" y="17"/>
                  </a:lnTo>
                  <a:lnTo>
                    <a:pt x="5" y="17"/>
                  </a:lnTo>
                  <a:lnTo>
                    <a:pt x="5" y="16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1" y="1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17" name="Freeform 35653">
              <a:extLst>
                <a:ext uri="{FF2B5EF4-FFF2-40B4-BE49-F238E27FC236}">
                  <a16:creationId xmlns:a16="http://schemas.microsoft.com/office/drawing/2014/main" id="{E119F14D-63E2-79C3-A307-110A960698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41826" y="2028825"/>
              <a:ext cx="117475" cy="144463"/>
            </a:xfrm>
            <a:custGeom>
              <a:avLst/>
              <a:gdLst>
                <a:gd name="T0" fmla="*/ 54 w 74"/>
                <a:gd name="T1" fmla="*/ 55 h 91"/>
                <a:gd name="T2" fmla="*/ 42 w 74"/>
                <a:gd name="T3" fmla="*/ 89 h 91"/>
                <a:gd name="T4" fmla="*/ 45 w 74"/>
                <a:gd name="T5" fmla="*/ 54 h 91"/>
                <a:gd name="T6" fmla="*/ 64 w 74"/>
                <a:gd name="T7" fmla="*/ 5 h 91"/>
                <a:gd name="T8" fmla="*/ 69 w 74"/>
                <a:gd name="T9" fmla="*/ 10 h 91"/>
                <a:gd name="T10" fmla="*/ 72 w 74"/>
                <a:gd name="T11" fmla="*/ 20 h 91"/>
                <a:gd name="T12" fmla="*/ 74 w 74"/>
                <a:gd name="T13" fmla="*/ 32 h 91"/>
                <a:gd name="T14" fmla="*/ 72 w 74"/>
                <a:gd name="T15" fmla="*/ 42 h 91"/>
                <a:gd name="T16" fmla="*/ 67 w 74"/>
                <a:gd name="T17" fmla="*/ 53 h 91"/>
                <a:gd name="T18" fmla="*/ 72 w 74"/>
                <a:gd name="T19" fmla="*/ 59 h 91"/>
                <a:gd name="T20" fmla="*/ 68 w 74"/>
                <a:gd name="T21" fmla="*/ 63 h 91"/>
                <a:gd name="T22" fmla="*/ 65 w 74"/>
                <a:gd name="T23" fmla="*/ 64 h 91"/>
                <a:gd name="T24" fmla="*/ 63 w 74"/>
                <a:gd name="T25" fmla="*/ 72 h 91"/>
                <a:gd name="T26" fmla="*/ 64 w 74"/>
                <a:gd name="T27" fmla="*/ 78 h 91"/>
                <a:gd name="T28" fmla="*/ 65 w 74"/>
                <a:gd name="T29" fmla="*/ 86 h 91"/>
                <a:gd name="T30" fmla="*/ 61 w 74"/>
                <a:gd name="T31" fmla="*/ 86 h 91"/>
                <a:gd name="T32" fmla="*/ 56 w 74"/>
                <a:gd name="T33" fmla="*/ 90 h 91"/>
                <a:gd name="T34" fmla="*/ 50 w 74"/>
                <a:gd name="T35" fmla="*/ 89 h 91"/>
                <a:gd name="T36" fmla="*/ 37 w 74"/>
                <a:gd name="T37" fmla="*/ 90 h 91"/>
                <a:gd name="T38" fmla="*/ 29 w 74"/>
                <a:gd name="T39" fmla="*/ 86 h 91"/>
                <a:gd name="T40" fmla="*/ 30 w 74"/>
                <a:gd name="T41" fmla="*/ 77 h 91"/>
                <a:gd name="T42" fmla="*/ 32 w 74"/>
                <a:gd name="T43" fmla="*/ 73 h 91"/>
                <a:gd name="T44" fmla="*/ 29 w 74"/>
                <a:gd name="T45" fmla="*/ 68 h 91"/>
                <a:gd name="T46" fmla="*/ 36 w 74"/>
                <a:gd name="T47" fmla="*/ 64 h 91"/>
                <a:gd name="T48" fmla="*/ 34 w 74"/>
                <a:gd name="T49" fmla="*/ 60 h 91"/>
                <a:gd name="T50" fmla="*/ 41 w 74"/>
                <a:gd name="T51" fmla="*/ 55 h 91"/>
                <a:gd name="T52" fmla="*/ 34 w 74"/>
                <a:gd name="T53" fmla="*/ 54 h 91"/>
                <a:gd name="T54" fmla="*/ 24 w 74"/>
                <a:gd name="T55" fmla="*/ 55 h 91"/>
                <a:gd name="T56" fmla="*/ 14 w 74"/>
                <a:gd name="T57" fmla="*/ 55 h 91"/>
                <a:gd name="T58" fmla="*/ 3 w 74"/>
                <a:gd name="T59" fmla="*/ 58 h 91"/>
                <a:gd name="T60" fmla="*/ 0 w 74"/>
                <a:gd name="T61" fmla="*/ 50 h 91"/>
                <a:gd name="T62" fmla="*/ 9 w 74"/>
                <a:gd name="T63" fmla="*/ 46 h 91"/>
                <a:gd name="T64" fmla="*/ 10 w 74"/>
                <a:gd name="T65" fmla="*/ 42 h 91"/>
                <a:gd name="T66" fmla="*/ 15 w 74"/>
                <a:gd name="T67" fmla="*/ 37 h 91"/>
                <a:gd name="T68" fmla="*/ 21 w 74"/>
                <a:gd name="T69" fmla="*/ 46 h 91"/>
                <a:gd name="T70" fmla="*/ 23 w 74"/>
                <a:gd name="T71" fmla="*/ 45 h 91"/>
                <a:gd name="T72" fmla="*/ 20 w 74"/>
                <a:gd name="T73" fmla="*/ 37 h 91"/>
                <a:gd name="T74" fmla="*/ 21 w 74"/>
                <a:gd name="T75" fmla="*/ 33 h 91"/>
                <a:gd name="T76" fmla="*/ 18 w 74"/>
                <a:gd name="T77" fmla="*/ 25 h 91"/>
                <a:gd name="T78" fmla="*/ 21 w 74"/>
                <a:gd name="T79" fmla="*/ 22 h 91"/>
                <a:gd name="T80" fmla="*/ 15 w 74"/>
                <a:gd name="T81" fmla="*/ 15 h 91"/>
                <a:gd name="T82" fmla="*/ 19 w 74"/>
                <a:gd name="T83" fmla="*/ 9 h 91"/>
                <a:gd name="T84" fmla="*/ 27 w 74"/>
                <a:gd name="T85" fmla="*/ 13 h 91"/>
                <a:gd name="T86" fmla="*/ 30 w 74"/>
                <a:gd name="T87" fmla="*/ 22 h 91"/>
                <a:gd name="T88" fmla="*/ 33 w 74"/>
                <a:gd name="T89" fmla="*/ 28 h 91"/>
                <a:gd name="T90" fmla="*/ 39 w 74"/>
                <a:gd name="T91" fmla="*/ 37 h 91"/>
                <a:gd name="T92" fmla="*/ 46 w 74"/>
                <a:gd name="T93" fmla="*/ 38 h 91"/>
                <a:gd name="T94" fmla="*/ 41 w 74"/>
                <a:gd name="T95" fmla="*/ 33 h 91"/>
                <a:gd name="T96" fmla="*/ 43 w 74"/>
                <a:gd name="T97" fmla="*/ 28 h 91"/>
                <a:gd name="T98" fmla="*/ 38 w 74"/>
                <a:gd name="T99" fmla="*/ 25 h 91"/>
                <a:gd name="T100" fmla="*/ 42 w 74"/>
                <a:gd name="T101" fmla="*/ 22 h 91"/>
                <a:gd name="T102" fmla="*/ 37 w 74"/>
                <a:gd name="T103" fmla="*/ 14 h 91"/>
                <a:gd name="T104" fmla="*/ 34 w 74"/>
                <a:gd name="T105" fmla="*/ 6 h 91"/>
                <a:gd name="T106" fmla="*/ 43 w 74"/>
                <a:gd name="T107" fmla="*/ 0 h 91"/>
                <a:gd name="T108" fmla="*/ 51 w 74"/>
                <a:gd name="T109" fmla="*/ 5 h 91"/>
                <a:gd name="T110" fmla="*/ 54 w 74"/>
                <a:gd name="T111" fmla="*/ 15 h 91"/>
                <a:gd name="T112" fmla="*/ 56 w 74"/>
                <a:gd name="T113" fmla="*/ 14 h 91"/>
                <a:gd name="T114" fmla="*/ 56 w 74"/>
                <a:gd name="T115" fmla="*/ 4 h 91"/>
                <a:gd name="T116" fmla="*/ 45 w 74"/>
                <a:gd name="T117" fmla="*/ 18 h 91"/>
                <a:gd name="T118" fmla="*/ 61 w 74"/>
                <a:gd name="T119" fmla="*/ 73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4" h="91">
                  <a:moveTo>
                    <a:pt x="63" y="5"/>
                  </a:moveTo>
                  <a:lnTo>
                    <a:pt x="61" y="5"/>
                  </a:lnTo>
                  <a:lnTo>
                    <a:pt x="61" y="6"/>
                  </a:lnTo>
                  <a:lnTo>
                    <a:pt x="63" y="6"/>
                  </a:lnTo>
                  <a:lnTo>
                    <a:pt x="63" y="5"/>
                  </a:lnTo>
                  <a:close/>
                  <a:moveTo>
                    <a:pt x="54" y="53"/>
                  </a:moveTo>
                  <a:lnTo>
                    <a:pt x="52" y="53"/>
                  </a:lnTo>
                  <a:lnTo>
                    <a:pt x="52" y="54"/>
                  </a:lnTo>
                  <a:lnTo>
                    <a:pt x="51" y="54"/>
                  </a:lnTo>
                  <a:lnTo>
                    <a:pt x="51" y="55"/>
                  </a:lnTo>
                  <a:lnTo>
                    <a:pt x="52" y="55"/>
                  </a:lnTo>
                  <a:lnTo>
                    <a:pt x="54" y="55"/>
                  </a:lnTo>
                  <a:lnTo>
                    <a:pt x="54" y="54"/>
                  </a:lnTo>
                  <a:lnTo>
                    <a:pt x="54" y="53"/>
                  </a:lnTo>
                  <a:close/>
                  <a:moveTo>
                    <a:pt x="45" y="85"/>
                  </a:moveTo>
                  <a:lnTo>
                    <a:pt x="43" y="85"/>
                  </a:lnTo>
                  <a:lnTo>
                    <a:pt x="43" y="86"/>
                  </a:lnTo>
                  <a:lnTo>
                    <a:pt x="42" y="86"/>
                  </a:lnTo>
                  <a:lnTo>
                    <a:pt x="42" y="87"/>
                  </a:lnTo>
                  <a:lnTo>
                    <a:pt x="42" y="89"/>
                  </a:lnTo>
                  <a:lnTo>
                    <a:pt x="41" y="89"/>
                  </a:lnTo>
                  <a:lnTo>
                    <a:pt x="41" y="90"/>
                  </a:lnTo>
                  <a:lnTo>
                    <a:pt x="42" y="90"/>
                  </a:lnTo>
                  <a:lnTo>
                    <a:pt x="42" y="89"/>
                  </a:lnTo>
                  <a:lnTo>
                    <a:pt x="43" y="89"/>
                  </a:lnTo>
                  <a:lnTo>
                    <a:pt x="43" y="87"/>
                  </a:lnTo>
                  <a:lnTo>
                    <a:pt x="43" y="86"/>
                  </a:lnTo>
                  <a:lnTo>
                    <a:pt x="45" y="86"/>
                  </a:lnTo>
                  <a:lnTo>
                    <a:pt x="45" y="85"/>
                  </a:lnTo>
                  <a:close/>
                  <a:moveTo>
                    <a:pt x="45" y="20"/>
                  </a:moveTo>
                  <a:lnTo>
                    <a:pt x="43" y="20"/>
                  </a:lnTo>
                  <a:lnTo>
                    <a:pt x="43" y="22"/>
                  </a:lnTo>
                  <a:lnTo>
                    <a:pt x="45" y="22"/>
                  </a:lnTo>
                  <a:lnTo>
                    <a:pt x="45" y="20"/>
                  </a:lnTo>
                  <a:close/>
                  <a:moveTo>
                    <a:pt x="46" y="54"/>
                  </a:moveTo>
                  <a:lnTo>
                    <a:pt x="45" y="54"/>
                  </a:lnTo>
                  <a:lnTo>
                    <a:pt x="45" y="55"/>
                  </a:lnTo>
                  <a:lnTo>
                    <a:pt x="46" y="55"/>
                  </a:lnTo>
                  <a:lnTo>
                    <a:pt x="46" y="54"/>
                  </a:lnTo>
                  <a:close/>
                  <a:moveTo>
                    <a:pt x="60" y="1"/>
                  </a:moveTo>
                  <a:lnTo>
                    <a:pt x="60" y="0"/>
                  </a:lnTo>
                  <a:lnTo>
                    <a:pt x="61" y="0"/>
                  </a:lnTo>
                  <a:lnTo>
                    <a:pt x="63" y="0"/>
                  </a:lnTo>
                  <a:lnTo>
                    <a:pt x="63" y="1"/>
                  </a:lnTo>
                  <a:lnTo>
                    <a:pt x="64" y="1"/>
                  </a:lnTo>
                  <a:lnTo>
                    <a:pt x="64" y="2"/>
                  </a:lnTo>
                  <a:lnTo>
                    <a:pt x="64" y="4"/>
                  </a:lnTo>
                  <a:lnTo>
                    <a:pt x="64" y="5"/>
                  </a:lnTo>
                  <a:lnTo>
                    <a:pt x="65" y="5"/>
                  </a:lnTo>
                  <a:lnTo>
                    <a:pt x="67" y="5"/>
                  </a:lnTo>
                  <a:lnTo>
                    <a:pt x="67" y="6"/>
                  </a:lnTo>
                  <a:lnTo>
                    <a:pt x="65" y="6"/>
                  </a:lnTo>
                  <a:lnTo>
                    <a:pt x="64" y="6"/>
                  </a:lnTo>
                  <a:lnTo>
                    <a:pt x="64" y="7"/>
                  </a:lnTo>
                  <a:lnTo>
                    <a:pt x="65" y="7"/>
                  </a:lnTo>
                  <a:lnTo>
                    <a:pt x="67" y="7"/>
                  </a:lnTo>
                  <a:lnTo>
                    <a:pt x="67" y="9"/>
                  </a:lnTo>
                  <a:lnTo>
                    <a:pt x="68" y="9"/>
                  </a:lnTo>
                  <a:lnTo>
                    <a:pt x="68" y="10"/>
                  </a:lnTo>
                  <a:lnTo>
                    <a:pt x="69" y="10"/>
                  </a:lnTo>
                  <a:lnTo>
                    <a:pt x="70" y="10"/>
                  </a:lnTo>
                  <a:lnTo>
                    <a:pt x="70" y="11"/>
                  </a:lnTo>
                  <a:lnTo>
                    <a:pt x="72" y="11"/>
                  </a:lnTo>
                  <a:lnTo>
                    <a:pt x="73" y="11"/>
                  </a:lnTo>
                  <a:lnTo>
                    <a:pt x="73" y="13"/>
                  </a:lnTo>
                  <a:lnTo>
                    <a:pt x="73" y="14"/>
                  </a:lnTo>
                  <a:lnTo>
                    <a:pt x="73" y="15"/>
                  </a:lnTo>
                  <a:lnTo>
                    <a:pt x="73" y="16"/>
                  </a:lnTo>
                  <a:lnTo>
                    <a:pt x="73" y="18"/>
                  </a:lnTo>
                  <a:lnTo>
                    <a:pt x="72" y="18"/>
                  </a:lnTo>
                  <a:lnTo>
                    <a:pt x="72" y="19"/>
                  </a:lnTo>
                  <a:lnTo>
                    <a:pt x="72" y="20"/>
                  </a:lnTo>
                  <a:lnTo>
                    <a:pt x="72" y="22"/>
                  </a:lnTo>
                  <a:lnTo>
                    <a:pt x="72" y="23"/>
                  </a:lnTo>
                  <a:lnTo>
                    <a:pt x="72" y="24"/>
                  </a:lnTo>
                  <a:lnTo>
                    <a:pt x="72" y="25"/>
                  </a:lnTo>
                  <a:lnTo>
                    <a:pt x="73" y="25"/>
                  </a:lnTo>
                  <a:lnTo>
                    <a:pt x="73" y="27"/>
                  </a:lnTo>
                  <a:lnTo>
                    <a:pt x="73" y="28"/>
                  </a:lnTo>
                  <a:lnTo>
                    <a:pt x="74" y="28"/>
                  </a:lnTo>
                  <a:lnTo>
                    <a:pt x="74" y="28"/>
                  </a:lnTo>
                  <a:lnTo>
                    <a:pt x="74" y="29"/>
                  </a:lnTo>
                  <a:lnTo>
                    <a:pt x="74" y="31"/>
                  </a:lnTo>
                  <a:lnTo>
                    <a:pt x="74" y="32"/>
                  </a:lnTo>
                  <a:lnTo>
                    <a:pt x="73" y="32"/>
                  </a:lnTo>
                  <a:lnTo>
                    <a:pt x="73" y="33"/>
                  </a:lnTo>
                  <a:lnTo>
                    <a:pt x="73" y="34"/>
                  </a:lnTo>
                  <a:lnTo>
                    <a:pt x="72" y="34"/>
                  </a:lnTo>
                  <a:lnTo>
                    <a:pt x="72" y="36"/>
                  </a:lnTo>
                  <a:lnTo>
                    <a:pt x="72" y="37"/>
                  </a:lnTo>
                  <a:lnTo>
                    <a:pt x="72" y="38"/>
                  </a:lnTo>
                  <a:lnTo>
                    <a:pt x="72" y="40"/>
                  </a:lnTo>
                  <a:lnTo>
                    <a:pt x="70" y="40"/>
                  </a:lnTo>
                  <a:lnTo>
                    <a:pt x="70" y="41"/>
                  </a:lnTo>
                  <a:lnTo>
                    <a:pt x="72" y="41"/>
                  </a:lnTo>
                  <a:lnTo>
                    <a:pt x="72" y="42"/>
                  </a:lnTo>
                  <a:lnTo>
                    <a:pt x="72" y="43"/>
                  </a:lnTo>
                  <a:lnTo>
                    <a:pt x="72" y="45"/>
                  </a:lnTo>
                  <a:lnTo>
                    <a:pt x="72" y="46"/>
                  </a:lnTo>
                  <a:lnTo>
                    <a:pt x="72" y="47"/>
                  </a:lnTo>
                  <a:lnTo>
                    <a:pt x="70" y="47"/>
                  </a:lnTo>
                  <a:lnTo>
                    <a:pt x="70" y="49"/>
                  </a:lnTo>
                  <a:lnTo>
                    <a:pt x="70" y="50"/>
                  </a:lnTo>
                  <a:lnTo>
                    <a:pt x="69" y="50"/>
                  </a:lnTo>
                  <a:lnTo>
                    <a:pt x="69" y="51"/>
                  </a:lnTo>
                  <a:lnTo>
                    <a:pt x="68" y="51"/>
                  </a:lnTo>
                  <a:lnTo>
                    <a:pt x="67" y="51"/>
                  </a:lnTo>
                  <a:lnTo>
                    <a:pt x="67" y="53"/>
                  </a:lnTo>
                  <a:lnTo>
                    <a:pt x="67" y="54"/>
                  </a:lnTo>
                  <a:lnTo>
                    <a:pt x="68" y="54"/>
                  </a:lnTo>
                  <a:lnTo>
                    <a:pt x="69" y="54"/>
                  </a:lnTo>
                  <a:lnTo>
                    <a:pt x="69" y="55"/>
                  </a:lnTo>
                  <a:lnTo>
                    <a:pt x="70" y="55"/>
                  </a:lnTo>
                  <a:lnTo>
                    <a:pt x="72" y="55"/>
                  </a:lnTo>
                  <a:lnTo>
                    <a:pt x="72" y="56"/>
                  </a:lnTo>
                  <a:lnTo>
                    <a:pt x="73" y="56"/>
                  </a:lnTo>
                  <a:lnTo>
                    <a:pt x="73" y="58"/>
                  </a:lnTo>
                  <a:lnTo>
                    <a:pt x="73" y="59"/>
                  </a:lnTo>
                  <a:lnTo>
                    <a:pt x="73" y="59"/>
                  </a:lnTo>
                  <a:lnTo>
                    <a:pt x="72" y="59"/>
                  </a:lnTo>
                  <a:lnTo>
                    <a:pt x="72" y="60"/>
                  </a:lnTo>
                  <a:lnTo>
                    <a:pt x="72" y="62"/>
                  </a:lnTo>
                  <a:lnTo>
                    <a:pt x="73" y="62"/>
                  </a:lnTo>
                  <a:lnTo>
                    <a:pt x="73" y="63"/>
                  </a:lnTo>
                  <a:lnTo>
                    <a:pt x="72" y="63"/>
                  </a:lnTo>
                  <a:lnTo>
                    <a:pt x="72" y="64"/>
                  </a:lnTo>
                  <a:lnTo>
                    <a:pt x="72" y="65"/>
                  </a:lnTo>
                  <a:lnTo>
                    <a:pt x="70" y="65"/>
                  </a:lnTo>
                  <a:lnTo>
                    <a:pt x="70" y="64"/>
                  </a:lnTo>
                  <a:lnTo>
                    <a:pt x="69" y="64"/>
                  </a:lnTo>
                  <a:lnTo>
                    <a:pt x="69" y="63"/>
                  </a:lnTo>
                  <a:lnTo>
                    <a:pt x="68" y="63"/>
                  </a:lnTo>
                  <a:lnTo>
                    <a:pt x="68" y="62"/>
                  </a:lnTo>
                  <a:lnTo>
                    <a:pt x="67" y="62"/>
                  </a:lnTo>
                  <a:lnTo>
                    <a:pt x="67" y="63"/>
                  </a:lnTo>
                  <a:lnTo>
                    <a:pt x="67" y="64"/>
                  </a:lnTo>
                  <a:lnTo>
                    <a:pt x="67" y="65"/>
                  </a:lnTo>
                  <a:lnTo>
                    <a:pt x="68" y="65"/>
                  </a:lnTo>
                  <a:lnTo>
                    <a:pt x="68" y="67"/>
                  </a:lnTo>
                  <a:lnTo>
                    <a:pt x="67" y="68"/>
                  </a:lnTo>
                  <a:lnTo>
                    <a:pt x="65" y="68"/>
                  </a:lnTo>
                  <a:lnTo>
                    <a:pt x="65" y="67"/>
                  </a:lnTo>
                  <a:lnTo>
                    <a:pt x="65" y="65"/>
                  </a:lnTo>
                  <a:lnTo>
                    <a:pt x="65" y="64"/>
                  </a:lnTo>
                  <a:lnTo>
                    <a:pt x="64" y="64"/>
                  </a:lnTo>
                  <a:lnTo>
                    <a:pt x="64" y="65"/>
                  </a:lnTo>
                  <a:lnTo>
                    <a:pt x="63" y="65"/>
                  </a:lnTo>
                  <a:lnTo>
                    <a:pt x="63" y="67"/>
                  </a:lnTo>
                  <a:lnTo>
                    <a:pt x="64" y="67"/>
                  </a:lnTo>
                  <a:lnTo>
                    <a:pt x="64" y="68"/>
                  </a:lnTo>
                  <a:lnTo>
                    <a:pt x="65" y="68"/>
                  </a:lnTo>
                  <a:lnTo>
                    <a:pt x="65" y="69"/>
                  </a:lnTo>
                  <a:lnTo>
                    <a:pt x="65" y="71"/>
                  </a:lnTo>
                  <a:lnTo>
                    <a:pt x="64" y="71"/>
                  </a:lnTo>
                  <a:lnTo>
                    <a:pt x="63" y="71"/>
                  </a:lnTo>
                  <a:lnTo>
                    <a:pt x="63" y="72"/>
                  </a:lnTo>
                  <a:lnTo>
                    <a:pt x="64" y="72"/>
                  </a:lnTo>
                  <a:lnTo>
                    <a:pt x="65" y="72"/>
                  </a:lnTo>
                  <a:lnTo>
                    <a:pt x="65" y="73"/>
                  </a:lnTo>
                  <a:lnTo>
                    <a:pt x="64" y="73"/>
                  </a:lnTo>
                  <a:lnTo>
                    <a:pt x="63" y="73"/>
                  </a:lnTo>
                  <a:lnTo>
                    <a:pt x="63" y="74"/>
                  </a:lnTo>
                  <a:lnTo>
                    <a:pt x="61" y="74"/>
                  </a:lnTo>
                  <a:lnTo>
                    <a:pt x="61" y="76"/>
                  </a:lnTo>
                  <a:lnTo>
                    <a:pt x="61" y="77"/>
                  </a:lnTo>
                  <a:lnTo>
                    <a:pt x="63" y="77"/>
                  </a:lnTo>
                  <a:lnTo>
                    <a:pt x="63" y="78"/>
                  </a:lnTo>
                  <a:lnTo>
                    <a:pt x="64" y="78"/>
                  </a:lnTo>
                  <a:lnTo>
                    <a:pt x="65" y="78"/>
                  </a:lnTo>
                  <a:lnTo>
                    <a:pt x="65" y="80"/>
                  </a:lnTo>
                  <a:lnTo>
                    <a:pt x="65" y="81"/>
                  </a:lnTo>
                  <a:lnTo>
                    <a:pt x="65" y="82"/>
                  </a:lnTo>
                  <a:lnTo>
                    <a:pt x="67" y="82"/>
                  </a:lnTo>
                  <a:lnTo>
                    <a:pt x="67" y="83"/>
                  </a:lnTo>
                  <a:lnTo>
                    <a:pt x="67" y="85"/>
                  </a:lnTo>
                  <a:lnTo>
                    <a:pt x="68" y="85"/>
                  </a:lnTo>
                  <a:lnTo>
                    <a:pt x="68" y="86"/>
                  </a:lnTo>
                  <a:lnTo>
                    <a:pt x="68" y="87"/>
                  </a:lnTo>
                  <a:lnTo>
                    <a:pt x="67" y="86"/>
                  </a:lnTo>
                  <a:lnTo>
                    <a:pt x="65" y="86"/>
                  </a:lnTo>
                  <a:lnTo>
                    <a:pt x="65" y="87"/>
                  </a:lnTo>
                  <a:lnTo>
                    <a:pt x="64" y="87"/>
                  </a:lnTo>
                  <a:lnTo>
                    <a:pt x="64" y="86"/>
                  </a:lnTo>
                  <a:lnTo>
                    <a:pt x="63" y="86"/>
                  </a:lnTo>
                  <a:lnTo>
                    <a:pt x="63" y="85"/>
                  </a:lnTo>
                  <a:lnTo>
                    <a:pt x="63" y="83"/>
                  </a:lnTo>
                  <a:lnTo>
                    <a:pt x="61" y="83"/>
                  </a:lnTo>
                  <a:lnTo>
                    <a:pt x="61" y="82"/>
                  </a:lnTo>
                  <a:lnTo>
                    <a:pt x="60" y="82"/>
                  </a:lnTo>
                  <a:lnTo>
                    <a:pt x="60" y="83"/>
                  </a:lnTo>
                  <a:lnTo>
                    <a:pt x="60" y="85"/>
                  </a:lnTo>
                  <a:lnTo>
                    <a:pt x="61" y="86"/>
                  </a:lnTo>
                  <a:lnTo>
                    <a:pt x="63" y="86"/>
                  </a:lnTo>
                  <a:lnTo>
                    <a:pt x="63" y="87"/>
                  </a:lnTo>
                  <a:lnTo>
                    <a:pt x="61" y="87"/>
                  </a:lnTo>
                  <a:lnTo>
                    <a:pt x="61" y="89"/>
                  </a:lnTo>
                  <a:lnTo>
                    <a:pt x="63" y="89"/>
                  </a:lnTo>
                  <a:lnTo>
                    <a:pt x="63" y="90"/>
                  </a:lnTo>
                  <a:lnTo>
                    <a:pt x="61" y="90"/>
                  </a:lnTo>
                  <a:lnTo>
                    <a:pt x="61" y="90"/>
                  </a:lnTo>
                  <a:lnTo>
                    <a:pt x="60" y="90"/>
                  </a:lnTo>
                  <a:lnTo>
                    <a:pt x="59" y="90"/>
                  </a:lnTo>
                  <a:lnTo>
                    <a:pt x="58" y="90"/>
                  </a:lnTo>
                  <a:lnTo>
                    <a:pt x="56" y="90"/>
                  </a:lnTo>
                  <a:lnTo>
                    <a:pt x="55" y="90"/>
                  </a:lnTo>
                  <a:lnTo>
                    <a:pt x="55" y="91"/>
                  </a:lnTo>
                  <a:lnTo>
                    <a:pt x="55" y="91"/>
                  </a:lnTo>
                  <a:lnTo>
                    <a:pt x="55" y="90"/>
                  </a:lnTo>
                  <a:lnTo>
                    <a:pt x="54" y="90"/>
                  </a:lnTo>
                  <a:lnTo>
                    <a:pt x="54" y="91"/>
                  </a:lnTo>
                  <a:lnTo>
                    <a:pt x="52" y="91"/>
                  </a:lnTo>
                  <a:lnTo>
                    <a:pt x="51" y="91"/>
                  </a:lnTo>
                  <a:lnTo>
                    <a:pt x="51" y="90"/>
                  </a:lnTo>
                  <a:lnTo>
                    <a:pt x="50" y="90"/>
                  </a:lnTo>
                  <a:lnTo>
                    <a:pt x="50" y="90"/>
                  </a:lnTo>
                  <a:lnTo>
                    <a:pt x="50" y="89"/>
                  </a:lnTo>
                  <a:lnTo>
                    <a:pt x="49" y="89"/>
                  </a:lnTo>
                  <a:lnTo>
                    <a:pt x="49" y="90"/>
                  </a:lnTo>
                  <a:lnTo>
                    <a:pt x="49" y="90"/>
                  </a:lnTo>
                  <a:lnTo>
                    <a:pt x="47" y="90"/>
                  </a:lnTo>
                  <a:lnTo>
                    <a:pt x="46" y="90"/>
                  </a:lnTo>
                  <a:lnTo>
                    <a:pt x="45" y="90"/>
                  </a:lnTo>
                  <a:lnTo>
                    <a:pt x="43" y="90"/>
                  </a:lnTo>
                  <a:lnTo>
                    <a:pt x="42" y="90"/>
                  </a:lnTo>
                  <a:lnTo>
                    <a:pt x="41" y="90"/>
                  </a:lnTo>
                  <a:lnTo>
                    <a:pt x="39" y="90"/>
                  </a:lnTo>
                  <a:lnTo>
                    <a:pt x="38" y="90"/>
                  </a:lnTo>
                  <a:lnTo>
                    <a:pt x="37" y="90"/>
                  </a:lnTo>
                  <a:lnTo>
                    <a:pt x="36" y="90"/>
                  </a:lnTo>
                  <a:lnTo>
                    <a:pt x="34" y="90"/>
                  </a:lnTo>
                  <a:lnTo>
                    <a:pt x="34" y="90"/>
                  </a:lnTo>
                  <a:lnTo>
                    <a:pt x="33" y="90"/>
                  </a:lnTo>
                  <a:lnTo>
                    <a:pt x="32" y="90"/>
                  </a:lnTo>
                  <a:lnTo>
                    <a:pt x="30" y="90"/>
                  </a:lnTo>
                  <a:lnTo>
                    <a:pt x="30" y="89"/>
                  </a:lnTo>
                  <a:lnTo>
                    <a:pt x="29" y="89"/>
                  </a:lnTo>
                  <a:lnTo>
                    <a:pt x="28" y="89"/>
                  </a:lnTo>
                  <a:lnTo>
                    <a:pt x="28" y="87"/>
                  </a:lnTo>
                  <a:lnTo>
                    <a:pt x="28" y="86"/>
                  </a:lnTo>
                  <a:lnTo>
                    <a:pt x="29" y="86"/>
                  </a:lnTo>
                  <a:lnTo>
                    <a:pt x="29" y="85"/>
                  </a:lnTo>
                  <a:lnTo>
                    <a:pt x="29" y="83"/>
                  </a:lnTo>
                  <a:lnTo>
                    <a:pt x="29" y="82"/>
                  </a:lnTo>
                  <a:lnTo>
                    <a:pt x="29" y="81"/>
                  </a:lnTo>
                  <a:lnTo>
                    <a:pt x="29" y="80"/>
                  </a:lnTo>
                  <a:lnTo>
                    <a:pt x="28" y="80"/>
                  </a:lnTo>
                  <a:lnTo>
                    <a:pt x="28" y="78"/>
                  </a:lnTo>
                  <a:lnTo>
                    <a:pt x="27" y="78"/>
                  </a:lnTo>
                  <a:lnTo>
                    <a:pt x="27" y="77"/>
                  </a:lnTo>
                  <a:lnTo>
                    <a:pt x="28" y="77"/>
                  </a:lnTo>
                  <a:lnTo>
                    <a:pt x="29" y="77"/>
                  </a:lnTo>
                  <a:lnTo>
                    <a:pt x="30" y="77"/>
                  </a:lnTo>
                  <a:lnTo>
                    <a:pt x="32" y="77"/>
                  </a:lnTo>
                  <a:lnTo>
                    <a:pt x="33" y="77"/>
                  </a:lnTo>
                  <a:lnTo>
                    <a:pt x="34" y="77"/>
                  </a:lnTo>
                  <a:lnTo>
                    <a:pt x="36" y="77"/>
                  </a:lnTo>
                  <a:lnTo>
                    <a:pt x="36" y="76"/>
                  </a:lnTo>
                  <a:lnTo>
                    <a:pt x="34" y="76"/>
                  </a:lnTo>
                  <a:lnTo>
                    <a:pt x="33" y="76"/>
                  </a:lnTo>
                  <a:lnTo>
                    <a:pt x="32" y="76"/>
                  </a:lnTo>
                  <a:lnTo>
                    <a:pt x="30" y="76"/>
                  </a:lnTo>
                  <a:lnTo>
                    <a:pt x="30" y="74"/>
                  </a:lnTo>
                  <a:lnTo>
                    <a:pt x="32" y="74"/>
                  </a:lnTo>
                  <a:lnTo>
                    <a:pt x="32" y="73"/>
                  </a:lnTo>
                  <a:lnTo>
                    <a:pt x="33" y="73"/>
                  </a:lnTo>
                  <a:lnTo>
                    <a:pt x="33" y="72"/>
                  </a:lnTo>
                  <a:lnTo>
                    <a:pt x="32" y="72"/>
                  </a:lnTo>
                  <a:lnTo>
                    <a:pt x="30" y="72"/>
                  </a:lnTo>
                  <a:lnTo>
                    <a:pt x="29" y="72"/>
                  </a:lnTo>
                  <a:lnTo>
                    <a:pt x="28" y="72"/>
                  </a:lnTo>
                  <a:lnTo>
                    <a:pt x="27" y="72"/>
                  </a:lnTo>
                  <a:lnTo>
                    <a:pt x="27" y="71"/>
                  </a:lnTo>
                  <a:lnTo>
                    <a:pt x="27" y="69"/>
                  </a:lnTo>
                  <a:lnTo>
                    <a:pt x="28" y="69"/>
                  </a:lnTo>
                  <a:lnTo>
                    <a:pt x="28" y="68"/>
                  </a:lnTo>
                  <a:lnTo>
                    <a:pt x="29" y="68"/>
                  </a:lnTo>
                  <a:lnTo>
                    <a:pt x="30" y="68"/>
                  </a:lnTo>
                  <a:lnTo>
                    <a:pt x="30" y="67"/>
                  </a:lnTo>
                  <a:lnTo>
                    <a:pt x="29" y="67"/>
                  </a:lnTo>
                  <a:lnTo>
                    <a:pt x="29" y="65"/>
                  </a:lnTo>
                  <a:lnTo>
                    <a:pt x="28" y="65"/>
                  </a:lnTo>
                  <a:lnTo>
                    <a:pt x="28" y="64"/>
                  </a:lnTo>
                  <a:lnTo>
                    <a:pt x="29" y="64"/>
                  </a:lnTo>
                  <a:lnTo>
                    <a:pt x="30" y="64"/>
                  </a:lnTo>
                  <a:lnTo>
                    <a:pt x="32" y="64"/>
                  </a:lnTo>
                  <a:lnTo>
                    <a:pt x="33" y="64"/>
                  </a:lnTo>
                  <a:lnTo>
                    <a:pt x="34" y="64"/>
                  </a:lnTo>
                  <a:lnTo>
                    <a:pt x="36" y="64"/>
                  </a:lnTo>
                  <a:lnTo>
                    <a:pt x="36" y="63"/>
                  </a:lnTo>
                  <a:lnTo>
                    <a:pt x="37" y="63"/>
                  </a:lnTo>
                  <a:lnTo>
                    <a:pt x="38" y="63"/>
                  </a:lnTo>
                  <a:lnTo>
                    <a:pt x="39" y="63"/>
                  </a:lnTo>
                  <a:lnTo>
                    <a:pt x="41" y="63"/>
                  </a:lnTo>
                  <a:lnTo>
                    <a:pt x="41" y="62"/>
                  </a:lnTo>
                  <a:lnTo>
                    <a:pt x="39" y="62"/>
                  </a:lnTo>
                  <a:lnTo>
                    <a:pt x="38" y="62"/>
                  </a:lnTo>
                  <a:lnTo>
                    <a:pt x="37" y="62"/>
                  </a:lnTo>
                  <a:lnTo>
                    <a:pt x="36" y="62"/>
                  </a:lnTo>
                  <a:lnTo>
                    <a:pt x="34" y="62"/>
                  </a:lnTo>
                  <a:lnTo>
                    <a:pt x="34" y="60"/>
                  </a:lnTo>
                  <a:lnTo>
                    <a:pt x="36" y="60"/>
                  </a:lnTo>
                  <a:lnTo>
                    <a:pt x="37" y="60"/>
                  </a:lnTo>
                  <a:lnTo>
                    <a:pt x="38" y="60"/>
                  </a:lnTo>
                  <a:lnTo>
                    <a:pt x="39" y="60"/>
                  </a:lnTo>
                  <a:lnTo>
                    <a:pt x="39" y="59"/>
                  </a:lnTo>
                  <a:lnTo>
                    <a:pt x="39" y="59"/>
                  </a:lnTo>
                  <a:lnTo>
                    <a:pt x="41" y="59"/>
                  </a:lnTo>
                  <a:lnTo>
                    <a:pt x="42" y="59"/>
                  </a:lnTo>
                  <a:lnTo>
                    <a:pt x="42" y="58"/>
                  </a:lnTo>
                  <a:lnTo>
                    <a:pt x="42" y="56"/>
                  </a:lnTo>
                  <a:lnTo>
                    <a:pt x="41" y="56"/>
                  </a:lnTo>
                  <a:lnTo>
                    <a:pt x="41" y="55"/>
                  </a:lnTo>
                  <a:lnTo>
                    <a:pt x="42" y="55"/>
                  </a:lnTo>
                  <a:lnTo>
                    <a:pt x="42" y="54"/>
                  </a:lnTo>
                  <a:lnTo>
                    <a:pt x="43" y="54"/>
                  </a:lnTo>
                  <a:lnTo>
                    <a:pt x="43" y="53"/>
                  </a:lnTo>
                  <a:lnTo>
                    <a:pt x="42" y="53"/>
                  </a:lnTo>
                  <a:lnTo>
                    <a:pt x="42" y="54"/>
                  </a:lnTo>
                  <a:lnTo>
                    <a:pt x="41" y="54"/>
                  </a:lnTo>
                  <a:lnTo>
                    <a:pt x="39" y="54"/>
                  </a:lnTo>
                  <a:lnTo>
                    <a:pt x="38" y="54"/>
                  </a:lnTo>
                  <a:lnTo>
                    <a:pt x="37" y="54"/>
                  </a:lnTo>
                  <a:lnTo>
                    <a:pt x="36" y="54"/>
                  </a:lnTo>
                  <a:lnTo>
                    <a:pt x="34" y="54"/>
                  </a:lnTo>
                  <a:lnTo>
                    <a:pt x="33" y="54"/>
                  </a:lnTo>
                  <a:lnTo>
                    <a:pt x="32" y="54"/>
                  </a:lnTo>
                  <a:lnTo>
                    <a:pt x="30" y="54"/>
                  </a:lnTo>
                  <a:lnTo>
                    <a:pt x="29" y="54"/>
                  </a:lnTo>
                  <a:lnTo>
                    <a:pt x="29" y="55"/>
                  </a:lnTo>
                  <a:lnTo>
                    <a:pt x="28" y="55"/>
                  </a:lnTo>
                  <a:lnTo>
                    <a:pt x="27" y="55"/>
                  </a:lnTo>
                  <a:lnTo>
                    <a:pt x="25" y="55"/>
                  </a:lnTo>
                  <a:lnTo>
                    <a:pt x="24" y="55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55"/>
                  </a:lnTo>
                  <a:lnTo>
                    <a:pt x="24" y="56"/>
                  </a:lnTo>
                  <a:lnTo>
                    <a:pt x="23" y="56"/>
                  </a:lnTo>
                  <a:lnTo>
                    <a:pt x="21" y="56"/>
                  </a:lnTo>
                  <a:lnTo>
                    <a:pt x="21" y="55"/>
                  </a:lnTo>
                  <a:lnTo>
                    <a:pt x="20" y="55"/>
                  </a:lnTo>
                  <a:lnTo>
                    <a:pt x="19" y="55"/>
                  </a:lnTo>
                  <a:lnTo>
                    <a:pt x="19" y="54"/>
                  </a:lnTo>
                  <a:lnTo>
                    <a:pt x="18" y="54"/>
                  </a:lnTo>
                  <a:lnTo>
                    <a:pt x="18" y="55"/>
                  </a:lnTo>
                  <a:lnTo>
                    <a:pt x="16" y="55"/>
                  </a:lnTo>
                  <a:lnTo>
                    <a:pt x="15" y="55"/>
                  </a:lnTo>
                  <a:lnTo>
                    <a:pt x="14" y="55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1" y="56"/>
                  </a:lnTo>
                  <a:lnTo>
                    <a:pt x="10" y="56"/>
                  </a:lnTo>
                  <a:lnTo>
                    <a:pt x="9" y="56"/>
                  </a:lnTo>
                  <a:lnTo>
                    <a:pt x="9" y="55"/>
                  </a:lnTo>
                  <a:lnTo>
                    <a:pt x="7" y="55"/>
                  </a:lnTo>
                  <a:lnTo>
                    <a:pt x="7" y="56"/>
                  </a:lnTo>
                  <a:lnTo>
                    <a:pt x="6" y="56"/>
                  </a:lnTo>
                  <a:lnTo>
                    <a:pt x="5" y="56"/>
                  </a:lnTo>
                  <a:lnTo>
                    <a:pt x="3" y="56"/>
                  </a:lnTo>
                  <a:lnTo>
                    <a:pt x="3" y="58"/>
                  </a:lnTo>
                  <a:lnTo>
                    <a:pt x="2" y="58"/>
                  </a:lnTo>
                  <a:lnTo>
                    <a:pt x="1" y="58"/>
                  </a:lnTo>
                  <a:lnTo>
                    <a:pt x="1" y="56"/>
                  </a:lnTo>
                  <a:lnTo>
                    <a:pt x="2" y="56"/>
                  </a:lnTo>
                  <a:lnTo>
                    <a:pt x="2" y="55"/>
                  </a:lnTo>
                  <a:lnTo>
                    <a:pt x="1" y="55"/>
                  </a:lnTo>
                  <a:lnTo>
                    <a:pt x="0" y="55"/>
                  </a:lnTo>
                  <a:lnTo>
                    <a:pt x="1" y="54"/>
                  </a:lnTo>
                  <a:lnTo>
                    <a:pt x="1" y="53"/>
                  </a:lnTo>
                  <a:lnTo>
                    <a:pt x="0" y="53"/>
                  </a:lnTo>
                  <a:lnTo>
                    <a:pt x="0" y="51"/>
                  </a:lnTo>
                  <a:lnTo>
                    <a:pt x="0" y="50"/>
                  </a:lnTo>
                  <a:lnTo>
                    <a:pt x="1" y="50"/>
                  </a:lnTo>
                  <a:lnTo>
                    <a:pt x="1" y="51"/>
                  </a:lnTo>
                  <a:lnTo>
                    <a:pt x="2" y="51"/>
                  </a:lnTo>
                  <a:lnTo>
                    <a:pt x="2" y="50"/>
                  </a:lnTo>
                  <a:lnTo>
                    <a:pt x="2" y="49"/>
                  </a:lnTo>
                  <a:lnTo>
                    <a:pt x="2" y="47"/>
                  </a:lnTo>
                  <a:lnTo>
                    <a:pt x="3" y="47"/>
                  </a:lnTo>
                  <a:lnTo>
                    <a:pt x="5" y="47"/>
                  </a:lnTo>
                  <a:lnTo>
                    <a:pt x="6" y="47"/>
                  </a:lnTo>
                  <a:lnTo>
                    <a:pt x="6" y="46"/>
                  </a:lnTo>
                  <a:lnTo>
                    <a:pt x="7" y="46"/>
                  </a:lnTo>
                  <a:lnTo>
                    <a:pt x="9" y="46"/>
                  </a:lnTo>
                  <a:lnTo>
                    <a:pt x="10" y="46"/>
                  </a:lnTo>
                  <a:lnTo>
                    <a:pt x="10" y="47"/>
                  </a:lnTo>
                  <a:lnTo>
                    <a:pt x="10" y="49"/>
                  </a:lnTo>
                  <a:lnTo>
                    <a:pt x="11" y="49"/>
                  </a:lnTo>
                  <a:lnTo>
                    <a:pt x="11" y="47"/>
                  </a:lnTo>
                  <a:lnTo>
                    <a:pt x="11" y="46"/>
                  </a:lnTo>
                  <a:lnTo>
                    <a:pt x="10" y="46"/>
                  </a:lnTo>
                  <a:lnTo>
                    <a:pt x="10" y="45"/>
                  </a:lnTo>
                  <a:lnTo>
                    <a:pt x="10" y="43"/>
                  </a:lnTo>
                  <a:lnTo>
                    <a:pt x="11" y="43"/>
                  </a:lnTo>
                  <a:lnTo>
                    <a:pt x="11" y="42"/>
                  </a:lnTo>
                  <a:lnTo>
                    <a:pt x="10" y="42"/>
                  </a:lnTo>
                  <a:lnTo>
                    <a:pt x="10" y="43"/>
                  </a:lnTo>
                  <a:lnTo>
                    <a:pt x="9" y="43"/>
                  </a:lnTo>
                  <a:lnTo>
                    <a:pt x="9" y="42"/>
                  </a:lnTo>
                  <a:lnTo>
                    <a:pt x="9" y="41"/>
                  </a:lnTo>
                  <a:lnTo>
                    <a:pt x="9" y="40"/>
                  </a:lnTo>
                  <a:lnTo>
                    <a:pt x="10" y="40"/>
                  </a:lnTo>
                  <a:lnTo>
                    <a:pt x="10" y="38"/>
                  </a:lnTo>
                  <a:lnTo>
                    <a:pt x="11" y="38"/>
                  </a:lnTo>
                  <a:lnTo>
                    <a:pt x="11" y="37"/>
                  </a:lnTo>
                  <a:lnTo>
                    <a:pt x="12" y="37"/>
                  </a:lnTo>
                  <a:lnTo>
                    <a:pt x="14" y="37"/>
                  </a:lnTo>
                  <a:lnTo>
                    <a:pt x="15" y="37"/>
                  </a:lnTo>
                  <a:lnTo>
                    <a:pt x="16" y="37"/>
                  </a:lnTo>
                  <a:lnTo>
                    <a:pt x="16" y="38"/>
                  </a:lnTo>
                  <a:lnTo>
                    <a:pt x="18" y="38"/>
                  </a:lnTo>
                  <a:lnTo>
                    <a:pt x="18" y="40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19" y="42"/>
                  </a:lnTo>
                  <a:lnTo>
                    <a:pt x="20" y="42"/>
                  </a:lnTo>
                  <a:lnTo>
                    <a:pt x="20" y="43"/>
                  </a:lnTo>
                  <a:lnTo>
                    <a:pt x="20" y="45"/>
                  </a:lnTo>
                  <a:lnTo>
                    <a:pt x="20" y="46"/>
                  </a:lnTo>
                  <a:lnTo>
                    <a:pt x="21" y="46"/>
                  </a:lnTo>
                  <a:lnTo>
                    <a:pt x="23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4" y="45"/>
                  </a:lnTo>
                  <a:lnTo>
                    <a:pt x="25" y="45"/>
                  </a:lnTo>
                  <a:lnTo>
                    <a:pt x="27" y="45"/>
                  </a:lnTo>
                  <a:lnTo>
                    <a:pt x="27" y="43"/>
                  </a:lnTo>
                  <a:lnTo>
                    <a:pt x="25" y="43"/>
                  </a:lnTo>
                  <a:lnTo>
                    <a:pt x="24" y="43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23" y="45"/>
                  </a:lnTo>
                  <a:lnTo>
                    <a:pt x="21" y="45"/>
                  </a:lnTo>
                  <a:lnTo>
                    <a:pt x="21" y="43"/>
                  </a:lnTo>
                  <a:lnTo>
                    <a:pt x="23" y="43"/>
                  </a:lnTo>
                  <a:lnTo>
                    <a:pt x="23" y="42"/>
                  </a:lnTo>
                  <a:lnTo>
                    <a:pt x="23" y="41"/>
                  </a:lnTo>
                  <a:lnTo>
                    <a:pt x="21" y="41"/>
                  </a:lnTo>
                  <a:lnTo>
                    <a:pt x="21" y="40"/>
                  </a:lnTo>
                  <a:lnTo>
                    <a:pt x="20" y="40"/>
                  </a:lnTo>
                  <a:lnTo>
                    <a:pt x="19" y="40"/>
                  </a:lnTo>
                  <a:lnTo>
                    <a:pt x="19" y="38"/>
                  </a:lnTo>
                  <a:lnTo>
                    <a:pt x="20" y="38"/>
                  </a:lnTo>
                  <a:lnTo>
                    <a:pt x="20" y="37"/>
                  </a:lnTo>
                  <a:lnTo>
                    <a:pt x="19" y="37"/>
                  </a:lnTo>
                  <a:lnTo>
                    <a:pt x="19" y="36"/>
                  </a:lnTo>
                  <a:lnTo>
                    <a:pt x="20" y="36"/>
                  </a:lnTo>
                  <a:lnTo>
                    <a:pt x="21" y="36"/>
                  </a:lnTo>
                  <a:lnTo>
                    <a:pt x="21" y="34"/>
                  </a:lnTo>
                  <a:lnTo>
                    <a:pt x="23" y="34"/>
                  </a:lnTo>
                  <a:lnTo>
                    <a:pt x="23" y="33"/>
                  </a:lnTo>
                  <a:lnTo>
                    <a:pt x="24" y="33"/>
                  </a:lnTo>
                  <a:lnTo>
                    <a:pt x="24" y="32"/>
                  </a:lnTo>
                  <a:lnTo>
                    <a:pt x="23" y="32"/>
                  </a:lnTo>
                  <a:lnTo>
                    <a:pt x="23" y="33"/>
                  </a:lnTo>
                  <a:lnTo>
                    <a:pt x="21" y="33"/>
                  </a:lnTo>
                  <a:lnTo>
                    <a:pt x="20" y="33"/>
                  </a:lnTo>
                  <a:lnTo>
                    <a:pt x="19" y="33"/>
                  </a:lnTo>
                  <a:lnTo>
                    <a:pt x="19" y="32"/>
                  </a:lnTo>
                  <a:lnTo>
                    <a:pt x="18" y="32"/>
                  </a:lnTo>
                  <a:lnTo>
                    <a:pt x="18" y="31"/>
                  </a:lnTo>
                  <a:lnTo>
                    <a:pt x="18" y="29"/>
                  </a:lnTo>
                  <a:lnTo>
                    <a:pt x="16" y="29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27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9" y="25"/>
                  </a:lnTo>
                  <a:lnTo>
                    <a:pt x="19" y="24"/>
                  </a:lnTo>
                  <a:lnTo>
                    <a:pt x="19" y="23"/>
                  </a:lnTo>
                  <a:lnTo>
                    <a:pt x="20" y="23"/>
                  </a:lnTo>
                  <a:lnTo>
                    <a:pt x="21" y="23"/>
                  </a:lnTo>
                  <a:lnTo>
                    <a:pt x="23" y="23"/>
                  </a:lnTo>
                  <a:lnTo>
                    <a:pt x="23" y="22"/>
                  </a:lnTo>
                  <a:lnTo>
                    <a:pt x="24" y="22"/>
                  </a:lnTo>
                  <a:lnTo>
                    <a:pt x="24" y="20"/>
                  </a:lnTo>
                  <a:lnTo>
                    <a:pt x="23" y="20"/>
                  </a:lnTo>
                  <a:lnTo>
                    <a:pt x="23" y="22"/>
                  </a:lnTo>
                  <a:lnTo>
                    <a:pt x="21" y="22"/>
                  </a:lnTo>
                  <a:lnTo>
                    <a:pt x="20" y="22"/>
                  </a:lnTo>
                  <a:lnTo>
                    <a:pt x="20" y="20"/>
                  </a:lnTo>
                  <a:lnTo>
                    <a:pt x="19" y="20"/>
                  </a:lnTo>
                  <a:lnTo>
                    <a:pt x="18" y="20"/>
                  </a:lnTo>
                  <a:lnTo>
                    <a:pt x="16" y="20"/>
                  </a:lnTo>
                  <a:lnTo>
                    <a:pt x="15" y="20"/>
                  </a:lnTo>
                  <a:lnTo>
                    <a:pt x="15" y="19"/>
                  </a:lnTo>
                  <a:lnTo>
                    <a:pt x="15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5" y="16"/>
                  </a:lnTo>
                  <a:lnTo>
                    <a:pt x="15" y="15"/>
                  </a:lnTo>
                  <a:lnTo>
                    <a:pt x="16" y="15"/>
                  </a:lnTo>
                  <a:lnTo>
                    <a:pt x="18" y="15"/>
                  </a:lnTo>
                  <a:lnTo>
                    <a:pt x="18" y="14"/>
                  </a:lnTo>
                  <a:lnTo>
                    <a:pt x="16" y="14"/>
                  </a:lnTo>
                  <a:lnTo>
                    <a:pt x="16" y="13"/>
                  </a:lnTo>
                  <a:lnTo>
                    <a:pt x="18" y="13"/>
                  </a:lnTo>
                  <a:lnTo>
                    <a:pt x="19" y="13"/>
                  </a:lnTo>
                  <a:lnTo>
                    <a:pt x="19" y="11"/>
                  </a:lnTo>
                  <a:lnTo>
                    <a:pt x="18" y="11"/>
                  </a:lnTo>
                  <a:lnTo>
                    <a:pt x="18" y="10"/>
                  </a:lnTo>
                  <a:lnTo>
                    <a:pt x="19" y="10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0" y="7"/>
                  </a:lnTo>
                  <a:lnTo>
                    <a:pt x="21" y="7"/>
                  </a:lnTo>
                  <a:lnTo>
                    <a:pt x="23" y="7"/>
                  </a:lnTo>
                  <a:lnTo>
                    <a:pt x="23" y="9"/>
                  </a:lnTo>
                  <a:lnTo>
                    <a:pt x="24" y="9"/>
                  </a:lnTo>
                  <a:lnTo>
                    <a:pt x="24" y="9"/>
                  </a:lnTo>
                  <a:lnTo>
                    <a:pt x="25" y="9"/>
                  </a:lnTo>
                  <a:lnTo>
                    <a:pt x="25" y="10"/>
                  </a:lnTo>
                  <a:lnTo>
                    <a:pt x="27" y="10"/>
                  </a:lnTo>
                  <a:lnTo>
                    <a:pt x="27" y="11"/>
                  </a:lnTo>
                  <a:lnTo>
                    <a:pt x="27" y="13"/>
                  </a:lnTo>
                  <a:lnTo>
                    <a:pt x="27" y="14"/>
                  </a:lnTo>
                  <a:lnTo>
                    <a:pt x="28" y="14"/>
                  </a:lnTo>
                  <a:lnTo>
                    <a:pt x="28" y="15"/>
                  </a:lnTo>
                  <a:lnTo>
                    <a:pt x="29" y="15"/>
                  </a:lnTo>
                  <a:lnTo>
                    <a:pt x="29" y="16"/>
                  </a:lnTo>
                  <a:lnTo>
                    <a:pt x="28" y="16"/>
                  </a:lnTo>
                  <a:lnTo>
                    <a:pt x="28" y="18"/>
                  </a:lnTo>
                  <a:lnTo>
                    <a:pt x="28" y="19"/>
                  </a:lnTo>
                  <a:lnTo>
                    <a:pt x="28" y="20"/>
                  </a:lnTo>
                  <a:lnTo>
                    <a:pt x="28" y="22"/>
                  </a:lnTo>
                  <a:lnTo>
                    <a:pt x="29" y="22"/>
                  </a:lnTo>
                  <a:lnTo>
                    <a:pt x="30" y="22"/>
                  </a:lnTo>
                  <a:lnTo>
                    <a:pt x="30" y="23"/>
                  </a:lnTo>
                  <a:lnTo>
                    <a:pt x="30" y="24"/>
                  </a:lnTo>
                  <a:lnTo>
                    <a:pt x="32" y="24"/>
                  </a:lnTo>
                  <a:lnTo>
                    <a:pt x="32" y="25"/>
                  </a:lnTo>
                  <a:lnTo>
                    <a:pt x="32" y="27"/>
                  </a:lnTo>
                  <a:lnTo>
                    <a:pt x="32" y="28"/>
                  </a:lnTo>
                  <a:lnTo>
                    <a:pt x="33" y="28"/>
                  </a:lnTo>
                  <a:lnTo>
                    <a:pt x="33" y="28"/>
                  </a:lnTo>
                  <a:lnTo>
                    <a:pt x="32" y="28"/>
                  </a:lnTo>
                  <a:lnTo>
                    <a:pt x="32" y="29"/>
                  </a:lnTo>
                  <a:lnTo>
                    <a:pt x="33" y="29"/>
                  </a:lnTo>
                  <a:lnTo>
                    <a:pt x="33" y="28"/>
                  </a:lnTo>
                  <a:lnTo>
                    <a:pt x="34" y="28"/>
                  </a:lnTo>
                  <a:lnTo>
                    <a:pt x="34" y="29"/>
                  </a:lnTo>
                  <a:lnTo>
                    <a:pt x="34" y="31"/>
                  </a:lnTo>
                  <a:lnTo>
                    <a:pt x="36" y="31"/>
                  </a:lnTo>
                  <a:lnTo>
                    <a:pt x="37" y="31"/>
                  </a:lnTo>
                  <a:lnTo>
                    <a:pt x="37" y="32"/>
                  </a:lnTo>
                  <a:lnTo>
                    <a:pt x="37" y="33"/>
                  </a:lnTo>
                  <a:lnTo>
                    <a:pt x="37" y="34"/>
                  </a:lnTo>
                  <a:lnTo>
                    <a:pt x="38" y="34"/>
                  </a:lnTo>
                  <a:lnTo>
                    <a:pt x="38" y="36"/>
                  </a:lnTo>
                  <a:lnTo>
                    <a:pt x="38" y="37"/>
                  </a:lnTo>
                  <a:lnTo>
                    <a:pt x="39" y="37"/>
                  </a:lnTo>
                  <a:lnTo>
                    <a:pt x="39" y="38"/>
                  </a:lnTo>
                  <a:lnTo>
                    <a:pt x="38" y="38"/>
                  </a:lnTo>
                  <a:lnTo>
                    <a:pt x="38" y="40"/>
                  </a:lnTo>
                  <a:lnTo>
                    <a:pt x="39" y="40"/>
                  </a:lnTo>
                  <a:lnTo>
                    <a:pt x="41" y="40"/>
                  </a:lnTo>
                  <a:lnTo>
                    <a:pt x="41" y="41"/>
                  </a:lnTo>
                  <a:lnTo>
                    <a:pt x="42" y="41"/>
                  </a:lnTo>
                  <a:lnTo>
                    <a:pt x="43" y="41"/>
                  </a:lnTo>
                  <a:lnTo>
                    <a:pt x="43" y="40"/>
                  </a:lnTo>
                  <a:lnTo>
                    <a:pt x="45" y="40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7" y="38"/>
                  </a:lnTo>
                  <a:lnTo>
                    <a:pt x="47" y="37"/>
                  </a:lnTo>
                  <a:lnTo>
                    <a:pt x="46" y="37"/>
                  </a:lnTo>
                  <a:lnTo>
                    <a:pt x="46" y="38"/>
                  </a:lnTo>
                  <a:lnTo>
                    <a:pt x="45" y="38"/>
                  </a:lnTo>
                  <a:lnTo>
                    <a:pt x="43" y="38"/>
                  </a:lnTo>
                  <a:lnTo>
                    <a:pt x="42" y="38"/>
                  </a:lnTo>
                  <a:lnTo>
                    <a:pt x="42" y="37"/>
                  </a:lnTo>
                  <a:lnTo>
                    <a:pt x="42" y="36"/>
                  </a:lnTo>
                  <a:lnTo>
                    <a:pt x="41" y="36"/>
                  </a:lnTo>
                  <a:lnTo>
                    <a:pt x="41" y="34"/>
                  </a:lnTo>
                  <a:lnTo>
                    <a:pt x="41" y="33"/>
                  </a:lnTo>
                  <a:lnTo>
                    <a:pt x="39" y="33"/>
                  </a:lnTo>
                  <a:lnTo>
                    <a:pt x="39" y="32"/>
                  </a:lnTo>
                  <a:lnTo>
                    <a:pt x="39" y="31"/>
                  </a:lnTo>
                  <a:lnTo>
                    <a:pt x="39" y="29"/>
                  </a:lnTo>
                  <a:lnTo>
                    <a:pt x="39" y="28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39" y="28"/>
                  </a:lnTo>
                  <a:lnTo>
                    <a:pt x="41" y="28"/>
                  </a:lnTo>
                  <a:lnTo>
                    <a:pt x="42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5" y="28"/>
                  </a:lnTo>
                  <a:lnTo>
                    <a:pt x="46" y="29"/>
                  </a:lnTo>
                  <a:lnTo>
                    <a:pt x="46" y="28"/>
                  </a:lnTo>
                  <a:lnTo>
                    <a:pt x="45" y="28"/>
                  </a:lnTo>
                  <a:lnTo>
                    <a:pt x="45" y="28"/>
                  </a:lnTo>
                  <a:lnTo>
                    <a:pt x="43" y="28"/>
                  </a:lnTo>
                  <a:lnTo>
                    <a:pt x="43" y="27"/>
                  </a:lnTo>
                  <a:lnTo>
                    <a:pt x="42" y="27"/>
                  </a:lnTo>
                  <a:lnTo>
                    <a:pt x="42" y="25"/>
                  </a:lnTo>
                  <a:lnTo>
                    <a:pt x="41" y="25"/>
                  </a:lnTo>
                  <a:lnTo>
                    <a:pt x="39" y="25"/>
                  </a:lnTo>
                  <a:lnTo>
                    <a:pt x="38" y="25"/>
                  </a:lnTo>
                  <a:lnTo>
                    <a:pt x="38" y="24"/>
                  </a:lnTo>
                  <a:lnTo>
                    <a:pt x="37" y="24"/>
                  </a:lnTo>
                  <a:lnTo>
                    <a:pt x="36" y="24"/>
                  </a:lnTo>
                  <a:lnTo>
                    <a:pt x="36" y="23"/>
                  </a:lnTo>
                  <a:lnTo>
                    <a:pt x="36" y="22"/>
                  </a:lnTo>
                  <a:lnTo>
                    <a:pt x="36" y="20"/>
                  </a:lnTo>
                  <a:lnTo>
                    <a:pt x="37" y="20"/>
                  </a:lnTo>
                  <a:lnTo>
                    <a:pt x="38" y="20"/>
                  </a:lnTo>
                  <a:lnTo>
                    <a:pt x="39" y="20"/>
                  </a:lnTo>
                  <a:lnTo>
                    <a:pt x="41" y="20"/>
                  </a:lnTo>
                  <a:lnTo>
                    <a:pt x="41" y="22"/>
                  </a:lnTo>
                  <a:lnTo>
                    <a:pt x="42" y="22"/>
                  </a:lnTo>
                  <a:lnTo>
                    <a:pt x="42" y="20"/>
                  </a:lnTo>
                  <a:lnTo>
                    <a:pt x="42" y="19"/>
                  </a:lnTo>
                  <a:lnTo>
                    <a:pt x="42" y="18"/>
                  </a:lnTo>
                  <a:lnTo>
                    <a:pt x="42" y="16"/>
                  </a:lnTo>
                  <a:lnTo>
                    <a:pt x="41" y="16"/>
                  </a:lnTo>
                  <a:lnTo>
                    <a:pt x="41" y="15"/>
                  </a:lnTo>
                  <a:lnTo>
                    <a:pt x="41" y="14"/>
                  </a:lnTo>
                  <a:lnTo>
                    <a:pt x="39" y="14"/>
                  </a:lnTo>
                  <a:lnTo>
                    <a:pt x="38" y="14"/>
                  </a:lnTo>
                  <a:lnTo>
                    <a:pt x="38" y="15"/>
                  </a:lnTo>
                  <a:lnTo>
                    <a:pt x="37" y="15"/>
                  </a:lnTo>
                  <a:lnTo>
                    <a:pt x="37" y="14"/>
                  </a:lnTo>
                  <a:lnTo>
                    <a:pt x="36" y="14"/>
                  </a:lnTo>
                  <a:lnTo>
                    <a:pt x="34" y="14"/>
                  </a:lnTo>
                  <a:lnTo>
                    <a:pt x="33" y="14"/>
                  </a:lnTo>
                  <a:lnTo>
                    <a:pt x="33" y="13"/>
                  </a:lnTo>
                  <a:lnTo>
                    <a:pt x="33" y="11"/>
                  </a:lnTo>
                  <a:lnTo>
                    <a:pt x="33" y="10"/>
                  </a:lnTo>
                  <a:lnTo>
                    <a:pt x="32" y="10"/>
                  </a:lnTo>
                  <a:lnTo>
                    <a:pt x="32" y="9"/>
                  </a:lnTo>
                  <a:lnTo>
                    <a:pt x="32" y="7"/>
                  </a:lnTo>
                  <a:lnTo>
                    <a:pt x="32" y="6"/>
                  </a:lnTo>
                  <a:lnTo>
                    <a:pt x="33" y="6"/>
                  </a:lnTo>
                  <a:lnTo>
                    <a:pt x="34" y="6"/>
                  </a:lnTo>
                  <a:lnTo>
                    <a:pt x="34" y="5"/>
                  </a:lnTo>
                  <a:lnTo>
                    <a:pt x="36" y="5"/>
                  </a:lnTo>
                  <a:lnTo>
                    <a:pt x="36" y="4"/>
                  </a:lnTo>
                  <a:lnTo>
                    <a:pt x="37" y="4"/>
                  </a:lnTo>
                  <a:lnTo>
                    <a:pt x="37" y="2"/>
                  </a:lnTo>
                  <a:lnTo>
                    <a:pt x="38" y="2"/>
                  </a:lnTo>
                  <a:lnTo>
                    <a:pt x="38" y="1"/>
                  </a:lnTo>
                  <a:lnTo>
                    <a:pt x="39" y="1"/>
                  </a:lnTo>
                  <a:lnTo>
                    <a:pt x="41" y="1"/>
                  </a:lnTo>
                  <a:lnTo>
                    <a:pt x="41" y="0"/>
                  </a:lnTo>
                  <a:lnTo>
                    <a:pt x="42" y="0"/>
                  </a:lnTo>
                  <a:lnTo>
                    <a:pt x="43" y="0"/>
                  </a:lnTo>
                  <a:lnTo>
                    <a:pt x="43" y="1"/>
                  </a:lnTo>
                  <a:lnTo>
                    <a:pt x="45" y="1"/>
                  </a:lnTo>
                  <a:lnTo>
                    <a:pt x="45" y="2"/>
                  </a:lnTo>
                  <a:lnTo>
                    <a:pt x="46" y="2"/>
                  </a:lnTo>
                  <a:lnTo>
                    <a:pt x="47" y="2"/>
                  </a:lnTo>
                  <a:lnTo>
                    <a:pt x="47" y="1"/>
                  </a:lnTo>
                  <a:lnTo>
                    <a:pt x="49" y="1"/>
                  </a:lnTo>
                  <a:lnTo>
                    <a:pt x="49" y="2"/>
                  </a:lnTo>
                  <a:lnTo>
                    <a:pt x="50" y="2"/>
                  </a:lnTo>
                  <a:lnTo>
                    <a:pt x="51" y="2"/>
                  </a:lnTo>
                  <a:lnTo>
                    <a:pt x="51" y="4"/>
                  </a:lnTo>
                  <a:lnTo>
                    <a:pt x="51" y="5"/>
                  </a:lnTo>
                  <a:lnTo>
                    <a:pt x="51" y="6"/>
                  </a:lnTo>
                  <a:lnTo>
                    <a:pt x="52" y="6"/>
                  </a:lnTo>
                  <a:lnTo>
                    <a:pt x="52" y="7"/>
                  </a:lnTo>
                  <a:lnTo>
                    <a:pt x="52" y="9"/>
                  </a:lnTo>
                  <a:lnTo>
                    <a:pt x="54" y="9"/>
                  </a:lnTo>
                  <a:lnTo>
                    <a:pt x="54" y="10"/>
                  </a:lnTo>
                  <a:lnTo>
                    <a:pt x="55" y="10"/>
                  </a:lnTo>
                  <a:lnTo>
                    <a:pt x="55" y="11"/>
                  </a:lnTo>
                  <a:lnTo>
                    <a:pt x="54" y="11"/>
                  </a:lnTo>
                  <a:lnTo>
                    <a:pt x="54" y="13"/>
                  </a:lnTo>
                  <a:lnTo>
                    <a:pt x="54" y="14"/>
                  </a:lnTo>
                  <a:lnTo>
                    <a:pt x="54" y="15"/>
                  </a:lnTo>
                  <a:lnTo>
                    <a:pt x="55" y="15"/>
                  </a:lnTo>
                  <a:lnTo>
                    <a:pt x="55" y="16"/>
                  </a:lnTo>
                  <a:lnTo>
                    <a:pt x="55" y="16"/>
                  </a:lnTo>
                  <a:lnTo>
                    <a:pt x="55" y="15"/>
                  </a:lnTo>
                  <a:lnTo>
                    <a:pt x="55" y="14"/>
                  </a:lnTo>
                  <a:lnTo>
                    <a:pt x="55" y="14"/>
                  </a:lnTo>
                  <a:lnTo>
                    <a:pt x="55" y="13"/>
                  </a:lnTo>
                  <a:lnTo>
                    <a:pt x="55" y="13"/>
                  </a:lnTo>
                  <a:lnTo>
                    <a:pt x="55" y="11"/>
                  </a:lnTo>
                  <a:lnTo>
                    <a:pt x="56" y="11"/>
                  </a:lnTo>
                  <a:lnTo>
                    <a:pt x="56" y="13"/>
                  </a:lnTo>
                  <a:lnTo>
                    <a:pt x="56" y="14"/>
                  </a:lnTo>
                  <a:lnTo>
                    <a:pt x="58" y="14"/>
                  </a:lnTo>
                  <a:lnTo>
                    <a:pt x="58" y="13"/>
                  </a:lnTo>
                  <a:lnTo>
                    <a:pt x="58" y="11"/>
                  </a:lnTo>
                  <a:lnTo>
                    <a:pt x="58" y="10"/>
                  </a:lnTo>
                  <a:lnTo>
                    <a:pt x="56" y="10"/>
                  </a:lnTo>
                  <a:lnTo>
                    <a:pt x="56" y="9"/>
                  </a:lnTo>
                  <a:lnTo>
                    <a:pt x="55" y="9"/>
                  </a:lnTo>
                  <a:lnTo>
                    <a:pt x="55" y="7"/>
                  </a:lnTo>
                  <a:lnTo>
                    <a:pt x="56" y="7"/>
                  </a:lnTo>
                  <a:lnTo>
                    <a:pt x="56" y="6"/>
                  </a:lnTo>
                  <a:lnTo>
                    <a:pt x="56" y="5"/>
                  </a:lnTo>
                  <a:lnTo>
                    <a:pt x="56" y="4"/>
                  </a:lnTo>
                  <a:lnTo>
                    <a:pt x="58" y="4"/>
                  </a:lnTo>
                  <a:lnTo>
                    <a:pt x="59" y="4"/>
                  </a:lnTo>
                  <a:lnTo>
                    <a:pt x="60" y="4"/>
                  </a:lnTo>
                  <a:lnTo>
                    <a:pt x="61" y="4"/>
                  </a:lnTo>
                  <a:lnTo>
                    <a:pt x="63" y="4"/>
                  </a:lnTo>
                  <a:lnTo>
                    <a:pt x="63" y="2"/>
                  </a:lnTo>
                  <a:lnTo>
                    <a:pt x="61" y="2"/>
                  </a:lnTo>
                  <a:lnTo>
                    <a:pt x="60" y="2"/>
                  </a:lnTo>
                  <a:lnTo>
                    <a:pt x="59" y="2"/>
                  </a:lnTo>
                  <a:lnTo>
                    <a:pt x="59" y="1"/>
                  </a:lnTo>
                  <a:lnTo>
                    <a:pt x="60" y="1"/>
                  </a:lnTo>
                  <a:close/>
                  <a:moveTo>
                    <a:pt x="45" y="18"/>
                  </a:moveTo>
                  <a:lnTo>
                    <a:pt x="43" y="18"/>
                  </a:lnTo>
                  <a:lnTo>
                    <a:pt x="43" y="19"/>
                  </a:lnTo>
                  <a:lnTo>
                    <a:pt x="45" y="19"/>
                  </a:lnTo>
                  <a:lnTo>
                    <a:pt x="45" y="18"/>
                  </a:lnTo>
                  <a:close/>
                  <a:moveTo>
                    <a:pt x="50" y="28"/>
                  </a:moveTo>
                  <a:lnTo>
                    <a:pt x="49" y="28"/>
                  </a:lnTo>
                  <a:lnTo>
                    <a:pt x="47" y="28"/>
                  </a:lnTo>
                  <a:lnTo>
                    <a:pt x="47" y="28"/>
                  </a:lnTo>
                  <a:lnTo>
                    <a:pt x="49" y="28"/>
                  </a:lnTo>
                  <a:lnTo>
                    <a:pt x="50" y="28"/>
                  </a:lnTo>
                  <a:lnTo>
                    <a:pt x="50" y="28"/>
                  </a:lnTo>
                  <a:close/>
                  <a:moveTo>
                    <a:pt x="61" y="73"/>
                  </a:moveTo>
                  <a:lnTo>
                    <a:pt x="60" y="73"/>
                  </a:lnTo>
                  <a:lnTo>
                    <a:pt x="60" y="74"/>
                  </a:lnTo>
                  <a:lnTo>
                    <a:pt x="61" y="7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18" name="Freeform 35654">
              <a:extLst>
                <a:ext uri="{FF2B5EF4-FFF2-40B4-BE49-F238E27FC236}">
                  <a16:creationId xmlns:a16="http://schemas.microsoft.com/office/drawing/2014/main" id="{161D5CD8-F13A-3408-2F60-5EE921BEB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101" y="2044700"/>
              <a:ext cx="4763" cy="15875"/>
            </a:xfrm>
            <a:custGeom>
              <a:avLst/>
              <a:gdLst>
                <a:gd name="T0" fmla="*/ 1 w 3"/>
                <a:gd name="T1" fmla="*/ 4 h 10"/>
                <a:gd name="T2" fmla="*/ 0 w 3"/>
                <a:gd name="T3" fmla="*/ 4 h 10"/>
                <a:gd name="T4" fmla="*/ 0 w 3"/>
                <a:gd name="T5" fmla="*/ 3 h 10"/>
                <a:gd name="T6" fmla="*/ 0 w 3"/>
                <a:gd name="T7" fmla="*/ 1 h 10"/>
                <a:gd name="T8" fmla="*/ 1 w 3"/>
                <a:gd name="T9" fmla="*/ 1 h 10"/>
                <a:gd name="T10" fmla="*/ 1 w 3"/>
                <a:gd name="T11" fmla="*/ 0 h 10"/>
                <a:gd name="T12" fmla="*/ 3 w 3"/>
                <a:gd name="T13" fmla="*/ 0 h 10"/>
                <a:gd name="T14" fmla="*/ 3 w 3"/>
                <a:gd name="T15" fmla="*/ 1 h 10"/>
                <a:gd name="T16" fmla="*/ 3 w 3"/>
                <a:gd name="T17" fmla="*/ 3 h 10"/>
                <a:gd name="T18" fmla="*/ 3 w 3"/>
                <a:gd name="T19" fmla="*/ 4 h 10"/>
                <a:gd name="T20" fmla="*/ 3 w 3"/>
                <a:gd name="T21" fmla="*/ 5 h 10"/>
                <a:gd name="T22" fmla="*/ 1 w 3"/>
                <a:gd name="T23" fmla="*/ 5 h 10"/>
                <a:gd name="T24" fmla="*/ 1 w 3"/>
                <a:gd name="T25" fmla="*/ 6 h 10"/>
                <a:gd name="T26" fmla="*/ 1 w 3"/>
                <a:gd name="T27" fmla="*/ 8 h 10"/>
                <a:gd name="T28" fmla="*/ 1 w 3"/>
                <a:gd name="T29" fmla="*/ 9 h 10"/>
                <a:gd name="T30" fmla="*/ 1 w 3"/>
                <a:gd name="T31" fmla="*/ 10 h 10"/>
                <a:gd name="T32" fmla="*/ 0 w 3"/>
                <a:gd name="T33" fmla="*/ 10 h 10"/>
                <a:gd name="T34" fmla="*/ 0 w 3"/>
                <a:gd name="T35" fmla="*/ 9 h 10"/>
                <a:gd name="T36" fmla="*/ 0 w 3"/>
                <a:gd name="T37" fmla="*/ 8 h 10"/>
                <a:gd name="T38" fmla="*/ 0 w 3"/>
                <a:gd name="T39" fmla="*/ 6 h 10"/>
                <a:gd name="T40" fmla="*/ 0 w 3"/>
                <a:gd name="T41" fmla="*/ 5 h 10"/>
                <a:gd name="T42" fmla="*/ 1 w 3"/>
                <a:gd name="T43" fmla="*/ 5 h 10"/>
                <a:gd name="T44" fmla="*/ 1 w 3"/>
                <a:gd name="T45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" h="10">
                  <a:moveTo>
                    <a:pt x="1" y="4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1" y="5"/>
                  </a:lnTo>
                  <a:lnTo>
                    <a:pt x="1" y="6"/>
                  </a:lnTo>
                  <a:lnTo>
                    <a:pt x="1" y="8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19" name="Freeform 35655">
              <a:extLst>
                <a:ext uri="{FF2B5EF4-FFF2-40B4-BE49-F238E27FC236}">
                  <a16:creationId xmlns:a16="http://schemas.microsoft.com/office/drawing/2014/main" id="{54EA2435-DD6F-D844-CFCE-E8D45C1C77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1189" y="2014538"/>
              <a:ext cx="30163" cy="31750"/>
            </a:xfrm>
            <a:custGeom>
              <a:avLst/>
              <a:gdLst>
                <a:gd name="T0" fmla="*/ 5 w 19"/>
                <a:gd name="T1" fmla="*/ 0 h 20"/>
                <a:gd name="T2" fmla="*/ 6 w 19"/>
                <a:gd name="T3" fmla="*/ 0 h 20"/>
                <a:gd name="T4" fmla="*/ 7 w 19"/>
                <a:gd name="T5" fmla="*/ 1 h 20"/>
                <a:gd name="T6" fmla="*/ 9 w 19"/>
                <a:gd name="T7" fmla="*/ 2 h 20"/>
                <a:gd name="T8" fmla="*/ 9 w 19"/>
                <a:gd name="T9" fmla="*/ 5 h 20"/>
                <a:gd name="T10" fmla="*/ 7 w 19"/>
                <a:gd name="T11" fmla="*/ 6 h 20"/>
                <a:gd name="T12" fmla="*/ 9 w 19"/>
                <a:gd name="T13" fmla="*/ 5 h 20"/>
                <a:gd name="T14" fmla="*/ 11 w 19"/>
                <a:gd name="T15" fmla="*/ 5 h 20"/>
                <a:gd name="T16" fmla="*/ 11 w 19"/>
                <a:gd name="T17" fmla="*/ 6 h 20"/>
                <a:gd name="T18" fmla="*/ 13 w 19"/>
                <a:gd name="T19" fmla="*/ 7 h 20"/>
                <a:gd name="T20" fmla="*/ 11 w 19"/>
                <a:gd name="T21" fmla="*/ 9 h 20"/>
                <a:gd name="T22" fmla="*/ 13 w 19"/>
                <a:gd name="T23" fmla="*/ 10 h 20"/>
                <a:gd name="T24" fmla="*/ 14 w 19"/>
                <a:gd name="T25" fmla="*/ 11 h 20"/>
                <a:gd name="T26" fmla="*/ 16 w 19"/>
                <a:gd name="T27" fmla="*/ 11 h 20"/>
                <a:gd name="T28" fmla="*/ 18 w 19"/>
                <a:gd name="T29" fmla="*/ 13 h 20"/>
                <a:gd name="T30" fmla="*/ 19 w 19"/>
                <a:gd name="T31" fmla="*/ 14 h 20"/>
                <a:gd name="T32" fmla="*/ 18 w 19"/>
                <a:gd name="T33" fmla="*/ 15 h 20"/>
                <a:gd name="T34" fmla="*/ 18 w 19"/>
                <a:gd name="T35" fmla="*/ 18 h 20"/>
                <a:gd name="T36" fmla="*/ 16 w 19"/>
                <a:gd name="T37" fmla="*/ 19 h 20"/>
                <a:gd name="T38" fmla="*/ 14 w 19"/>
                <a:gd name="T39" fmla="*/ 19 h 20"/>
                <a:gd name="T40" fmla="*/ 13 w 19"/>
                <a:gd name="T41" fmla="*/ 20 h 20"/>
                <a:gd name="T42" fmla="*/ 11 w 19"/>
                <a:gd name="T43" fmla="*/ 20 h 20"/>
                <a:gd name="T44" fmla="*/ 9 w 19"/>
                <a:gd name="T45" fmla="*/ 20 h 20"/>
                <a:gd name="T46" fmla="*/ 6 w 19"/>
                <a:gd name="T47" fmla="*/ 20 h 20"/>
                <a:gd name="T48" fmla="*/ 6 w 19"/>
                <a:gd name="T49" fmla="*/ 19 h 20"/>
                <a:gd name="T50" fmla="*/ 4 w 19"/>
                <a:gd name="T51" fmla="*/ 19 h 20"/>
                <a:gd name="T52" fmla="*/ 5 w 19"/>
                <a:gd name="T53" fmla="*/ 18 h 20"/>
                <a:gd name="T54" fmla="*/ 6 w 19"/>
                <a:gd name="T55" fmla="*/ 16 h 20"/>
                <a:gd name="T56" fmla="*/ 4 w 19"/>
                <a:gd name="T57" fmla="*/ 16 h 20"/>
                <a:gd name="T58" fmla="*/ 2 w 19"/>
                <a:gd name="T59" fmla="*/ 18 h 20"/>
                <a:gd name="T60" fmla="*/ 1 w 19"/>
                <a:gd name="T61" fmla="*/ 16 h 20"/>
                <a:gd name="T62" fmla="*/ 2 w 19"/>
                <a:gd name="T63" fmla="*/ 15 h 20"/>
                <a:gd name="T64" fmla="*/ 1 w 19"/>
                <a:gd name="T65" fmla="*/ 14 h 20"/>
                <a:gd name="T66" fmla="*/ 2 w 19"/>
                <a:gd name="T67" fmla="*/ 13 h 20"/>
                <a:gd name="T68" fmla="*/ 2 w 19"/>
                <a:gd name="T69" fmla="*/ 10 h 20"/>
                <a:gd name="T70" fmla="*/ 1 w 19"/>
                <a:gd name="T71" fmla="*/ 9 h 20"/>
                <a:gd name="T72" fmla="*/ 0 w 19"/>
                <a:gd name="T73" fmla="*/ 7 h 20"/>
                <a:gd name="T74" fmla="*/ 0 w 19"/>
                <a:gd name="T75" fmla="*/ 6 h 20"/>
                <a:gd name="T76" fmla="*/ 0 w 19"/>
                <a:gd name="T77" fmla="*/ 4 h 20"/>
                <a:gd name="T78" fmla="*/ 1 w 19"/>
                <a:gd name="T79" fmla="*/ 2 h 20"/>
                <a:gd name="T80" fmla="*/ 2 w 19"/>
                <a:gd name="T81" fmla="*/ 1 h 20"/>
                <a:gd name="T82" fmla="*/ 5 w 19"/>
                <a:gd name="T83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" h="20">
                  <a:moveTo>
                    <a:pt x="5" y="1"/>
                  </a:moveTo>
                  <a:lnTo>
                    <a:pt x="5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9" y="1"/>
                  </a:lnTo>
                  <a:lnTo>
                    <a:pt x="9" y="2"/>
                  </a:lnTo>
                  <a:lnTo>
                    <a:pt x="9" y="4"/>
                  </a:lnTo>
                  <a:lnTo>
                    <a:pt x="9" y="5"/>
                  </a:lnTo>
                  <a:lnTo>
                    <a:pt x="7" y="5"/>
                  </a:lnTo>
                  <a:lnTo>
                    <a:pt x="7" y="6"/>
                  </a:lnTo>
                  <a:lnTo>
                    <a:pt x="9" y="6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1" y="5"/>
                  </a:lnTo>
                  <a:lnTo>
                    <a:pt x="11" y="6"/>
                  </a:lnTo>
                  <a:lnTo>
                    <a:pt x="11" y="6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1" y="7"/>
                  </a:lnTo>
                  <a:lnTo>
                    <a:pt x="11" y="9"/>
                  </a:lnTo>
                  <a:lnTo>
                    <a:pt x="13" y="9"/>
                  </a:lnTo>
                  <a:lnTo>
                    <a:pt x="13" y="10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5" y="11"/>
                  </a:lnTo>
                  <a:lnTo>
                    <a:pt x="16" y="11"/>
                  </a:lnTo>
                  <a:lnTo>
                    <a:pt x="16" y="13"/>
                  </a:lnTo>
                  <a:lnTo>
                    <a:pt x="18" y="13"/>
                  </a:lnTo>
                  <a:lnTo>
                    <a:pt x="18" y="14"/>
                  </a:lnTo>
                  <a:lnTo>
                    <a:pt x="19" y="14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8" y="16"/>
                  </a:lnTo>
                  <a:lnTo>
                    <a:pt x="18" y="18"/>
                  </a:lnTo>
                  <a:lnTo>
                    <a:pt x="16" y="18"/>
                  </a:lnTo>
                  <a:lnTo>
                    <a:pt x="16" y="19"/>
                  </a:lnTo>
                  <a:lnTo>
                    <a:pt x="15" y="19"/>
                  </a:lnTo>
                  <a:lnTo>
                    <a:pt x="14" y="19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1" y="19"/>
                  </a:lnTo>
                  <a:lnTo>
                    <a:pt x="11" y="20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7" y="20"/>
                  </a:lnTo>
                  <a:lnTo>
                    <a:pt x="6" y="20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4" y="18"/>
                  </a:lnTo>
                  <a:lnTo>
                    <a:pt x="5" y="18"/>
                  </a:lnTo>
                  <a:lnTo>
                    <a:pt x="6" y="18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4" y="16"/>
                  </a:lnTo>
                  <a:lnTo>
                    <a:pt x="4" y="18"/>
                  </a:lnTo>
                  <a:lnTo>
                    <a:pt x="2" y="18"/>
                  </a:lnTo>
                  <a:lnTo>
                    <a:pt x="1" y="18"/>
                  </a:lnTo>
                  <a:lnTo>
                    <a:pt x="1" y="16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2" y="9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4" y="1"/>
                  </a:lnTo>
                  <a:lnTo>
                    <a:pt x="5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20" name="Freeform 35656">
              <a:extLst>
                <a:ext uri="{FF2B5EF4-FFF2-40B4-BE49-F238E27FC236}">
                  <a16:creationId xmlns:a16="http://schemas.microsoft.com/office/drawing/2014/main" id="{2D31916E-5D95-DCEA-3547-BBB5FF804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926" y="2020888"/>
              <a:ext cx="28575" cy="14288"/>
            </a:xfrm>
            <a:custGeom>
              <a:avLst/>
              <a:gdLst>
                <a:gd name="T0" fmla="*/ 9 w 18"/>
                <a:gd name="T1" fmla="*/ 1 h 9"/>
                <a:gd name="T2" fmla="*/ 9 w 18"/>
                <a:gd name="T3" fmla="*/ 0 h 9"/>
                <a:gd name="T4" fmla="*/ 10 w 18"/>
                <a:gd name="T5" fmla="*/ 0 h 9"/>
                <a:gd name="T6" fmla="*/ 12 w 18"/>
                <a:gd name="T7" fmla="*/ 0 h 9"/>
                <a:gd name="T8" fmla="*/ 13 w 18"/>
                <a:gd name="T9" fmla="*/ 0 h 9"/>
                <a:gd name="T10" fmla="*/ 14 w 18"/>
                <a:gd name="T11" fmla="*/ 0 h 9"/>
                <a:gd name="T12" fmla="*/ 15 w 18"/>
                <a:gd name="T13" fmla="*/ 0 h 9"/>
                <a:gd name="T14" fmla="*/ 17 w 18"/>
                <a:gd name="T15" fmla="*/ 0 h 9"/>
                <a:gd name="T16" fmla="*/ 17 w 18"/>
                <a:gd name="T17" fmla="*/ 1 h 9"/>
                <a:gd name="T18" fmla="*/ 18 w 18"/>
                <a:gd name="T19" fmla="*/ 1 h 9"/>
                <a:gd name="T20" fmla="*/ 18 w 18"/>
                <a:gd name="T21" fmla="*/ 2 h 9"/>
                <a:gd name="T22" fmla="*/ 17 w 18"/>
                <a:gd name="T23" fmla="*/ 2 h 9"/>
                <a:gd name="T24" fmla="*/ 15 w 18"/>
                <a:gd name="T25" fmla="*/ 2 h 9"/>
                <a:gd name="T26" fmla="*/ 15 w 18"/>
                <a:gd name="T27" fmla="*/ 2 h 9"/>
                <a:gd name="T28" fmla="*/ 14 w 18"/>
                <a:gd name="T29" fmla="*/ 2 h 9"/>
                <a:gd name="T30" fmla="*/ 13 w 18"/>
                <a:gd name="T31" fmla="*/ 2 h 9"/>
                <a:gd name="T32" fmla="*/ 13 w 18"/>
                <a:gd name="T33" fmla="*/ 3 h 9"/>
                <a:gd name="T34" fmla="*/ 12 w 18"/>
                <a:gd name="T35" fmla="*/ 3 h 9"/>
                <a:gd name="T36" fmla="*/ 12 w 18"/>
                <a:gd name="T37" fmla="*/ 5 h 9"/>
                <a:gd name="T38" fmla="*/ 10 w 18"/>
                <a:gd name="T39" fmla="*/ 5 h 9"/>
                <a:gd name="T40" fmla="*/ 9 w 18"/>
                <a:gd name="T41" fmla="*/ 5 h 9"/>
                <a:gd name="T42" fmla="*/ 9 w 18"/>
                <a:gd name="T43" fmla="*/ 6 h 9"/>
                <a:gd name="T44" fmla="*/ 8 w 18"/>
                <a:gd name="T45" fmla="*/ 6 h 9"/>
                <a:gd name="T46" fmla="*/ 6 w 18"/>
                <a:gd name="T47" fmla="*/ 6 h 9"/>
                <a:gd name="T48" fmla="*/ 6 w 18"/>
                <a:gd name="T49" fmla="*/ 7 h 9"/>
                <a:gd name="T50" fmla="*/ 5 w 18"/>
                <a:gd name="T51" fmla="*/ 7 h 9"/>
                <a:gd name="T52" fmla="*/ 4 w 18"/>
                <a:gd name="T53" fmla="*/ 7 h 9"/>
                <a:gd name="T54" fmla="*/ 3 w 18"/>
                <a:gd name="T55" fmla="*/ 7 h 9"/>
                <a:gd name="T56" fmla="*/ 3 w 18"/>
                <a:gd name="T57" fmla="*/ 9 h 9"/>
                <a:gd name="T58" fmla="*/ 1 w 18"/>
                <a:gd name="T59" fmla="*/ 9 h 9"/>
                <a:gd name="T60" fmla="*/ 1 w 18"/>
                <a:gd name="T61" fmla="*/ 7 h 9"/>
                <a:gd name="T62" fmla="*/ 0 w 18"/>
                <a:gd name="T63" fmla="*/ 7 h 9"/>
                <a:gd name="T64" fmla="*/ 0 w 18"/>
                <a:gd name="T65" fmla="*/ 6 h 9"/>
                <a:gd name="T66" fmla="*/ 0 w 18"/>
                <a:gd name="T67" fmla="*/ 6 h 9"/>
                <a:gd name="T68" fmla="*/ 0 w 18"/>
                <a:gd name="T69" fmla="*/ 5 h 9"/>
                <a:gd name="T70" fmla="*/ 0 w 18"/>
                <a:gd name="T71" fmla="*/ 5 h 9"/>
                <a:gd name="T72" fmla="*/ 0 w 18"/>
                <a:gd name="T73" fmla="*/ 3 h 9"/>
                <a:gd name="T74" fmla="*/ 1 w 18"/>
                <a:gd name="T75" fmla="*/ 3 h 9"/>
                <a:gd name="T76" fmla="*/ 3 w 18"/>
                <a:gd name="T77" fmla="*/ 3 h 9"/>
                <a:gd name="T78" fmla="*/ 4 w 18"/>
                <a:gd name="T79" fmla="*/ 3 h 9"/>
                <a:gd name="T80" fmla="*/ 4 w 18"/>
                <a:gd name="T81" fmla="*/ 2 h 9"/>
                <a:gd name="T82" fmla="*/ 5 w 18"/>
                <a:gd name="T83" fmla="*/ 2 h 9"/>
                <a:gd name="T84" fmla="*/ 6 w 18"/>
                <a:gd name="T85" fmla="*/ 2 h 9"/>
                <a:gd name="T86" fmla="*/ 6 w 18"/>
                <a:gd name="T87" fmla="*/ 2 h 9"/>
                <a:gd name="T88" fmla="*/ 8 w 18"/>
                <a:gd name="T89" fmla="*/ 2 h 9"/>
                <a:gd name="T90" fmla="*/ 8 w 18"/>
                <a:gd name="T91" fmla="*/ 1 h 9"/>
                <a:gd name="T92" fmla="*/ 9 w 18"/>
                <a:gd name="T93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" h="9">
                  <a:moveTo>
                    <a:pt x="9" y="1"/>
                  </a:moveTo>
                  <a:lnTo>
                    <a:pt x="9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18" y="2"/>
                  </a:lnTo>
                  <a:lnTo>
                    <a:pt x="17" y="2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2" y="5"/>
                  </a:lnTo>
                  <a:lnTo>
                    <a:pt x="10" y="5"/>
                  </a:lnTo>
                  <a:lnTo>
                    <a:pt x="9" y="5"/>
                  </a:lnTo>
                  <a:lnTo>
                    <a:pt x="9" y="6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7"/>
                  </a:lnTo>
                  <a:lnTo>
                    <a:pt x="5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3" y="9"/>
                  </a:lnTo>
                  <a:lnTo>
                    <a:pt x="1" y="9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8" y="1"/>
                  </a:lnTo>
                  <a:lnTo>
                    <a:pt x="9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21" name="Freeform 35657">
              <a:extLst>
                <a:ext uri="{FF2B5EF4-FFF2-40B4-BE49-F238E27FC236}">
                  <a16:creationId xmlns:a16="http://schemas.microsoft.com/office/drawing/2014/main" id="{CCC479E4-AF99-2FDC-57F0-B841307FD1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6439" y="2022475"/>
              <a:ext cx="7938" cy="1588"/>
            </a:xfrm>
            <a:custGeom>
              <a:avLst/>
              <a:gdLst>
                <a:gd name="T0" fmla="*/ 3 w 5"/>
                <a:gd name="T1" fmla="*/ 1 h 1"/>
                <a:gd name="T2" fmla="*/ 3 w 5"/>
                <a:gd name="T3" fmla="*/ 0 h 1"/>
                <a:gd name="T4" fmla="*/ 4 w 5"/>
                <a:gd name="T5" fmla="*/ 0 h 1"/>
                <a:gd name="T6" fmla="*/ 4 w 5"/>
                <a:gd name="T7" fmla="*/ 1 h 1"/>
                <a:gd name="T8" fmla="*/ 5 w 5"/>
                <a:gd name="T9" fmla="*/ 1 h 1"/>
                <a:gd name="T10" fmla="*/ 5 w 5"/>
                <a:gd name="T11" fmla="*/ 1 h 1"/>
                <a:gd name="T12" fmla="*/ 4 w 5"/>
                <a:gd name="T13" fmla="*/ 1 h 1"/>
                <a:gd name="T14" fmla="*/ 3 w 5"/>
                <a:gd name="T15" fmla="*/ 1 h 1"/>
                <a:gd name="T16" fmla="*/ 2 w 5"/>
                <a:gd name="T17" fmla="*/ 1 h 1"/>
                <a:gd name="T18" fmla="*/ 0 w 5"/>
                <a:gd name="T19" fmla="*/ 1 h 1"/>
                <a:gd name="T20" fmla="*/ 0 w 5"/>
                <a:gd name="T21" fmla="*/ 1 h 1"/>
                <a:gd name="T22" fmla="*/ 2 w 5"/>
                <a:gd name="T23" fmla="*/ 1 h 1"/>
                <a:gd name="T24" fmla="*/ 3 w 5"/>
                <a:gd name="T2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1">
                  <a:moveTo>
                    <a:pt x="3" y="1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2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22" name="Freeform 35658">
              <a:extLst>
                <a:ext uri="{FF2B5EF4-FFF2-40B4-BE49-F238E27FC236}">
                  <a16:creationId xmlns:a16="http://schemas.microsoft.com/office/drawing/2014/main" id="{1CF6D9BC-B3BB-9DF3-8451-06E1B0A78C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5651" y="2001838"/>
              <a:ext cx="7938" cy="6350"/>
            </a:xfrm>
            <a:custGeom>
              <a:avLst/>
              <a:gdLst>
                <a:gd name="T0" fmla="*/ 1 w 5"/>
                <a:gd name="T1" fmla="*/ 1 h 4"/>
                <a:gd name="T2" fmla="*/ 1 w 5"/>
                <a:gd name="T3" fmla="*/ 0 h 4"/>
                <a:gd name="T4" fmla="*/ 3 w 5"/>
                <a:gd name="T5" fmla="*/ 0 h 4"/>
                <a:gd name="T6" fmla="*/ 4 w 5"/>
                <a:gd name="T7" fmla="*/ 0 h 4"/>
                <a:gd name="T8" fmla="*/ 4 w 5"/>
                <a:gd name="T9" fmla="*/ 1 h 4"/>
                <a:gd name="T10" fmla="*/ 5 w 5"/>
                <a:gd name="T11" fmla="*/ 1 h 4"/>
                <a:gd name="T12" fmla="*/ 5 w 5"/>
                <a:gd name="T13" fmla="*/ 3 h 4"/>
                <a:gd name="T14" fmla="*/ 4 w 5"/>
                <a:gd name="T15" fmla="*/ 3 h 4"/>
                <a:gd name="T16" fmla="*/ 3 w 5"/>
                <a:gd name="T17" fmla="*/ 3 h 4"/>
                <a:gd name="T18" fmla="*/ 3 w 5"/>
                <a:gd name="T19" fmla="*/ 4 h 4"/>
                <a:gd name="T20" fmla="*/ 1 w 5"/>
                <a:gd name="T21" fmla="*/ 4 h 4"/>
                <a:gd name="T22" fmla="*/ 0 w 5"/>
                <a:gd name="T23" fmla="*/ 4 h 4"/>
                <a:gd name="T24" fmla="*/ 1 w 5"/>
                <a:gd name="T25" fmla="*/ 3 h 4"/>
                <a:gd name="T26" fmla="*/ 1 w 5"/>
                <a:gd name="T2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4">
                  <a:moveTo>
                    <a:pt x="1" y="1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1" y="3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23" name="Freeform 35659">
              <a:extLst>
                <a:ext uri="{FF2B5EF4-FFF2-40B4-BE49-F238E27FC236}">
                  <a16:creationId xmlns:a16="http://schemas.microsoft.com/office/drawing/2014/main" id="{53E514BB-6322-2773-5578-EE080AE279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4714" y="1987550"/>
              <a:ext cx="11113" cy="9525"/>
            </a:xfrm>
            <a:custGeom>
              <a:avLst/>
              <a:gdLst>
                <a:gd name="T0" fmla="*/ 1 w 7"/>
                <a:gd name="T1" fmla="*/ 1 h 6"/>
                <a:gd name="T2" fmla="*/ 1 w 7"/>
                <a:gd name="T3" fmla="*/ 0 h 6"/>
                <a:gd name="T4" fmla="*/ 2 w 7"/>
                <a:gd name="T5" fmla="*/ 0 h 6"/>
                <a:gd name="T6" fmla="*/ 4 w 7"/>
                <a:gd name="T7" fmla="*/ 0 h 6"/>
                <a:gd name="T8" fmla="*/ 5 w 7"/>
                <a:gd name="T9" fmla="*/ 0 h 6"/>
                <a:gd name="T10" fmla="*/ 5 w 7"/>
                <a:gd name="T11" fmla="*/ 1 h 6"/>
                <a:gd name="T12" fmla="*/ 6 w 7"/>
                <a:gd name="T13" fmla="*/ 1 h 6"/>
                <a:gd name="T14" fmla="*/ 6 w 7"/>
                <a:gd name="T15" fmla="*/ 3 h 6"/>
                <a:gd name="T16" fmla="*/ 7 w 7"/>
                <a:gd name="T17" fmla="*/ 3 h 6"/>
                <a:gd name="T18" fmla="*/ 7 w 7"/>
                <a:gd name="T19" fmla="*/ 4 h 6"/>
                <a:gd name="T20" fmla="*/ 7 w 7"/>
                <a:gd name="T21" fmla="*/ 5 h 6"/>
                <a:gd name="T22" fmla="*/ 6 w 7"/>
                <a:gd name="T23" fmla="*/ 5 h 6"/>
                <a:gd name="T24" fmla="*/ 6 w 7"/>
                <a:gd name="T25" fmla="*/ 6 h 6"/>
                <a:gd name="T26" fmla="*/ 5 w 7"/>
                <a:gd name="T27" fmla="*/ 6 h 6"/>
                <a:gd name="T28" fmla="*/ 4 w 7"/>
                <a:gd name="T29" fmla="*/ 6 h 6"/>
                <a:gd name="T30" fmla="*/ 2 w 7"/>
                <a:gd name="T31" fmla="*/ 6 h 6"/>
                <a:gd name="T32" fmla="*/ 2 w 7"/>
                <a:gd name="T33" fmla="*/ 5 h 6"/>
                <a:gd name="T34" fmla="*/ 1 w 7"/>
                <a:gd name="T35" fmla="*/ 5 h 6"/>
                <a:gd name="T36" fmla="*/ 1 w 7"/>
                <a:gd name="T37" fmla="*/ 4 h 6"/>
                <a:gd name="T38" fmla="*/ 1 w 7"/>
                <a:gd name="T39" fmla="*/ 3 h 6"/>
                <a:gd name="T40" fmla="*/ 0 w 7"/>
                <a:gd name="T41" fmla="*/ 3 h 6"/>
                <a:gd name="T42" fmla="*/ 0 w 7"/>
                <a:gd name="T43" fmla="*/ 1 h 6"/>
                <a:gd name="T44" fmla="*/ 1 w 7"/>
                <a:gd name="T4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" h="6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6" y="5"/>
                  </a:lnTo>
                  <a:lnTo>
                    <a:pt x="6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24" name="Freeform 35660">
              <a:extLst>
                <a:ext uri="{FF2B5EF4-FFF2-40B4-BE49-F238E27FC236}">
                  <a16:creationId xmlns:a16="http://schemas.microsoft.com/office/drawing/2014/main" id="{77F098D4-D907-AD03-32F4-E77A37757C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2164" y="1985963"/>
              <a:ext cx="7938" cy="7938"/>
            </a:xfrm>
            <a:custGeom>
              <a:avLst/>
              <a:gdLst>
                <a:gd name="T0" fmla="*/ 2 w 5"/>
                <a:gd name="T1" fmla="*/ 1 h 5"/>
                <a:gd name="T2" fmla="*/ 0 w 5"/>
                <a:gd name="T3" fmla="*/ 1 h 5"/>
                <a:gd name="T4" fmla="*/ 0 w 5"/>
                <a:gd name="T5" fmla="*/ 0 h 5"/>
                <a:gd name="T6" fmla="*/ 2 w 5"/>
                <a:gd name="T7" fmla="*/ 0 h 5"/>
                <a:gd name="T8" fmla="*/ 3 w 5"/>
                <a:gd name="T9" fmla="*/ 0 h 5"/>
                <a:gd name="T10" fmla="*/ 3 w 5"/>
                <a:gd name="T11" fmla="*/ 1 h 5"/>
                <a:gd name="T12" fmla="*/ 4 w 5"/>
                <a:gd name="T13" fmla="*/ 1 h 5"/>
                <a:gd name="T14" fmla="*/ 4 w 5"/>
                <a:gd name="T15" fmla="*/ 2 h 5"/>
                <a:gd name="T16" fmla="*/ 5 w 5"/>
                <a:gd name="T17" fmla="*/ 2 h 5"/>
                <a:gd name="T18" fmla="*/ 5 w 5"/>
                <a:gd name="T19" fmla="*/ 4 h 5"/>
                <a:gd name="T20" fmla="*/ 5 w 5"/>
                <a:gd name="T21" fmla="*/ 5 h 5"/>
                <a:gd name="T22" fmla="*/ 4 w 5"/>
                <a:gd name="T23" fmla="*/ 5 h 5"/>
                <a:gd name="T24" fmla="*/ 3 w 5"/>
                <a:gd name="T25" fmla="*/ 5 h 5"/>
                <a:gd name="T26" fmla="*/ 3 w 5"/>
                <a:gd name="T27" fmla="*/ 4 h 5"/>
                <a:gd name="T28" fmla="*/ 2 w 5"/>
                <a:gd name="T29" fmla="*/ 4 h 5"/>
                <a:gd name="T30" fmla="*/ 2 w 5"/>
                <a:gd name="T31" fmla="*/ 2 h 5"/>
                <a:gd name="T32" fmla="*/ 2 w 5"/>
                <a:gd name="T3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" h="5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4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25" name="Freeform 35661">
              <a:extLst>
                <a:ext uri="{FF2B5EF4-FFF2-40B4-BE49-F238E27FC236}">
                  <a16:creationId xmlns:a16="http://schemas.microsoft.com/office/drawing/2014/main" id="{C85FE1C9-37AB-756C-0D9A-2A42384D1A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6301" y="1952625"/>
              <a:ext cx="30163" cy="39688"/>
            </a:xfrm>
            <a:custGeom>
              <a:avLst/>
              <a:gdLst>
                <a:gd name="T0" fmla="*/ 4 w 19"/>
                <a:gd name="T1" fmla="*/ 0 h 25"/>
                <a:gd name="T2" fmla="*/ 5 w 19"/>
                <a:gd name="T3" fmla="*/ 1 h 25"/>
                <a:gd name="T4" fmla="*/ 8 w 19"/>
                <a:gd name="T5" fmla="*/ 1 h 25"/>
                <a:gd name="T6" fmla="*/ 10 w 19"/>
                <a:gd name="T7" fmla="*/ 1 h 25"/>
                <a:gd name="T8" fmla="*/ 12 w 19"/>
                <a:gd name="T9" fmla="*/ 3 h 25"/>
                <a:gd name="T10" fmla="*/ 13 w 19"/>
                <a:gd name="T11" fmla="*/ 4 h 25"/>
                <a:gd name="T12" fmla="*/ 14 w 19"/>
                <a:gd name="T13" fmla="*/ 5 h 25"/>
                <a:gd name="T14" fmla="*/ 15 w 19"/>
                <a:gd name="T15" fmla="*/ 6 h 25"/>
                <a:gd name="T16" fmla="*/ 17 w 19"/>
                <a:gd name="T17" fmla="*/ 8 h 25"/>
                <a:gd name="T18" fmla="*/ 17 w 19"/>
                <a:gd name="T19" fmla="*/ 10 h 25"/>
                <a:gd name="T20" fmla="*/ 18 w 19"/>
                <a:gd name="T21" fmla="*/ 12 h 25"/>
                <a:gd name="T22" fmla="*/ 18 w 19"/>
                <a:gd name="T23" fmla="*/ 14 h 25"/>
                <a:gd name="T24" fmla="*/ 18 w 19"/>
                <a:gd name="T25" fmla="*/ 16 h 25"/>
                <a:gd name="T26" fmla="*/ 19 w 19"/>
                <a:gd name="T27" fmla="*/ 17 h 25"/>
                <a:gd name="T28" fmla="*/ 18 w 19"/>
                <a:gd name="T29" fmla="*/ 18 h 25"/>
                <a:gd name="T30" fmla="*/ 18 w 19"/>
                <a:gd name="T31" fmla="*/ 21 h 25"/>
                <a:gd name="T32" fmla="*/ 17 w 19"/>
                <a:gd name="T33" fmla="*/ 22 h 25"/>
                <a:gd name="T34" fmla="*/ 15 w 19"/>
                <a:gd name="T35" fmla="*/ 23 h 25"/>
                <a:gd name="T36" fmla="*/ 14 w 19"/>
                <a:gd name="T37" fmla="*/ 25 h 25"/>
                <a:gd name="T38" fmla="*/ 12 w 19"/>
                <a:gd name="T39" fmla="*/ 25 h 25"/>
                <a:gd name="T40" fmla="*/ 9 w 19"/>
                <a:gd name="T41" fmla="*/ 25 h 25"/>
                <a:gd name="T42" fmla="*/ 9 w 19"/>
                <a:gd name="T43" fmla="*/ 22 h 25"/>
                <a:gd name="T44" fmla="*/ 6 w 19"/>
                <a:gd name="T45" fmla="*/ 22 h 25"/>
                <a:gd name="T46" fmla="*/ 5 w 19"/>
                <a:gd name="T47" fmla="*/ 21 h 25"/>
                <a:gd name="T48" fmla="*/ 4 w 19"/>
                <a:gd name="T49" fmla="*/ 19 h 25"/>
                <a:gd name="T50" fmla="*/ 3 w 19"/>
                <a:gd name="T51" fmla="*/ 18 h 25"/>
                <a:gd name="T52" fmla="*/ 1 w 19"/>
                <a:gd name="T53" fmla="*/ 17 h 25"/>
                <a:gd name="T54" fmla="*/ 0 w 19"/>
                <a:gd name="T55" fmla="*/ 16 h 25"/>
                <a:gd name="T56" fmla="*/ 0 w 19"/>
                <a:gd name="T57" fmla="*/ 14 h 25"/>
                <a:gd name="T58" fmla="*/ 0 w 19"/>
                <a:gd name="T59" fmla="*/ 12 h 25"/>
                <a:gd name="T60" fmla="*/ 0 w 19"/>
                <a:gd name="T61" fmla="*/ 9 h 25"/>
                <a:gd name="T62" fmla="*/ 0 w 19"/>
                <a:gd name="T63" fmla="*/ 6 h 25"/>
                <a:gd name="T64" fmla="*/ 0 w 19"/>
                <a:gd name="T65" fmla="*/ 4 h 25"/>
                <a:gd name="T66" fmla="*/ 1 w 19"/>
                <a:gd name="T67" fmla="*/ 3 h 25"/>
                <a:gd name="T68" fmla="*/ 3 w 19"/>
                <a:gd name="T69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" h="25">
                  <a:moveTo>
                    <a:pt x="4" y="1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0" y="3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3" y="4"/>
                  </a:lnTo>
                  <a:lnTo>
                    <a:pt x="13" y="5"/>
                  </a:lnTo>
                  <a:lnTo>
                    <a:pt x="14" y="5"/>
                  </a:lnTo>
                  <a:lnTo>
                    <a:pt x="14" y="6"/>
                  </a:lnTo>
                  <a:lnTo>
                    <a:pt x="15" y="6"/>
                  </a:lnTo>
                  <a:lnTo>
                    <a:pt x="15" y="8"/>
                  </a:lnTo>
                  <a:lnTo>
                    <a:pt x="17" y="8"/>
                  </a:lnTo>
                  <a:lnTo>
                    <a:pt x="17" y="9"/>
                  </a:lnTo>
                  <a:lnTo>
                    <a:pt x="17" y="10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8" y="13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8" y="16"/>
                  </a:lnTo>
                  <a:lnTo>
                    <a:pt x="19" y="16"/>
                  </a:lnTo>
                  <a:lnTo>
                    <a:pt x="19" y="17"/>
                  </a:lnTo>
                  <a:lnTo>
                    <a:pt x="19" y="18"/>
                  </a:lnTo>
                  <a:lnTo>
                    <a:pt x="18" y="18"/>
                  </a:lnTo>
                  <a:lnTo>
                    <a:pt x="18" y="19"/>
                  </a:lnTo>
                  <a:lnTo>
                    <a:pt x="18" y="21"/>
                  </a:lnTo>
                  <a:lnTo>
                    <a:pt x="17" y="21"/>
                  </a:lnTo>
                  <a:lnTo>
                    <a:pt x="17" y="22"/>
                  </a:lnTo>
                  <a:lnTo>
                    <a:pt x="17" y="23"/>
                  </a:lnTo>
                  <a:lnTo>
                    <a:pt x="15" y="23"/>
                  </a:lnTo>
                  <a:lnTo>
                    <a:pt x="15" y="25"/>
                  </a:lnTo>
                  <a:lnTo>
                    <a:pt x="14" y="25"/>
                  </a:lnTo>
                  <a:lnTo>
                    <a:pt x="13" y="25"/>
                  </a:lnTo>
                  <a:lnTo>
                    <a:pt x="12" y="25"/>
                  </a:lnTo>
                  <a:lnTo>
                    <a:pt x="10" y="25"/>
                  </a:lnTo>
                  <a:lnTo>
                    <a:pt x="9" y="25"/>
                  </a:lnTo>
                  <a:lnTo>
                    <a:pt x="9" y="23"/>
                  </a:lnTo>
                  <a:lnTo>
                    <a:pt x="9" y="22"/>
                  </a:lnTo>
                  <a:lnTo>
                    <a:pt x="8" y="22"/>
                  </a:lnTo>
                  <a:lnTo>
                    <a:pt x="6" y="22"/>
                  </a:lnTo>
                  <a:lnTo>
                    <a:pt x="6" y="21"/>
                  </a:lnTo>
                  <a:lnTo>
                    <a:pt x="5" y="21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3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26" name="Freeform 35662">
              <a:extLst>
                <a:ext uri="{FF2B5EF4-FFF2-40B4-BE49-F238E27FC236}">
                  <a16:creationId xmlns:a16="http://schemas.microsoft.com/office/drawing/2014/main" id="{D11D0DD8-033F-5D19-1ACE-F84D14C0B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301" y="1973263"/>
              <a:ext cx="11113" cy="6350"/>
            </a:xfrm>
            <a:custGeom>
              <a:avLst/>
              <a:gdLst>
                <a:gd name="T0" fmla="*/ 3 w 7"/>
                <a:gd name="T1" fmla="*/ 1 h 4"/>
                <a:gd name="T2" fmla="*/ 3 w 7"/>
                <a:gd name="T3" fmla="*/ 0 h 4"/>
                <a:gd name="T4" fmla="*/ 4 w 7"/>
                <a:gd name="T5" fmla="*/ 0 h 4"/>
                <a:gd name="T6" fmla="*/ 6 w 7"/>
                <a:gd name="T7" fmla="*/ 0 h 4"/>
                <a:gd name="T8" fmla="*/ 6 w 7"/>
                <a:gd name="T9" fmla="*/ 1 h 4"/>
                <a:gd name="T10" fmla="*/ 7 w 7"/>
                <a:gd name="T11" fmla="*/ 1 h 4"/>
                <a:gd name="T12" fmla="*/ 7 w 7"/>
                <a:gd name="T13" fmla="*/ 1 h 4"/>
                <a:gd name="T14" fmla="*/ 6 w 7"/>
                <a:gd name="T15" fmla="*/ 1 h 4"/>
                <a:gd name="T16" fmla="*/ 6 w 7"/>
                <a:gd name="T17" fmla="*/ 3 h 4"/>
                <a:gd name="T18" fmla="*/ 4 w 7"/>
                <a:gd name="T19" fmla="*/ 3 h 4"/>
                <a:gd name="T20" fmla="*/ 4 w 7"/>
                <a:gd name="T21" fmla="*/ 4 h 4"/>
                <a:gd name="T22" fmla="*/ 3 w 7"/>
                <a:gd name="T23" fmla="*/ 4 h 4"/>
                <a:gd name="T24" fmla="*/ 2 w 7"/>
                <a:gd name="T25" fmla="*/ 4 h 4"/>
                <a:gd name="T26" fmla="*/ 0 w 7"/>
                <a:gd name="T27" fmla="*/ 4 h 4"/>
                <a:gd name="T28" fmla="*/ 0 w 7"/>
                <a:gd name="T29" fmla="*/ 3 h 4"/>
                <a:gd name="T30" fmla="*/ 0 w 7"/>
                <a:gd name="T31" fmla="*/ 1 h 4"/>
                <a:gd name="T32" fmla="*/ 2 w 7"/>
                <a:gd name="T33" fmla="*/ 1 h 4"/>
                <a:gd name="T34" fmla="*/ 2 w 7"/>
                <a:gd name="T35" fmla="*/ 1 h 4"/>
                <a:gd name="T36" fmla="*/ 3 w 7"/>
                <a:gd name="T3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4">
                  <a:moveTo>
                    <a:pt x="3" y="1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7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3"/>
                  </a:lnTo>
                  <a:lnTo>
                    <a:pt x="4" y="3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27" name="Freeform 35663">
              <a:extLst>
                <a:ext uri="{FF2B5EF4-FFF2-40B4-BE49-F238E27FC236}">
                  <a16:creationId xmlns:a16="http://schemas.microsoft.com/office/drawing/2014/main" id="{552D4D19-2AAF-7552-1E32-F5E96BB4B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4839" y="1916113"/>
              <a:ext cx="22225" cy="58738"/>
            </a:xfrm>
            <a:custGeom>
              <a:avLst/>
              <a:gdLst>
                <a:gd name="T0" fmla="*/ 1 w 14"/>
                <a:gd name="T1" fmla="*/ 0 h 37"/>
                <a:gd name="T2" fmla="*/ 4 w 14"/>
                <a:gd name="T3" fmla="*/ 0 h 37"/>
                <a:gd name="T4" fmla="*/ 5 w 14"/>
                <a:gd name="T5" fmla="*/ 1 h 37"/>
                <a:gd name="T6" fmla="*/ 6 w 14"/>
                <a:gd name="T7" fmla="*/ 2 h 37"/>
                <a:gd name="T8" fmla="*/ 8 w 14"/>
                <a:gd name="T9" fmla="*/ 4 h 37"/>
                <a:gd name="T10" fmla="*/ 8 w 14"/>
                <a:gd name="T11" fmla="*/ 6 h 37"/>
                <a:gd name="T12" fmla="*/ 9 w 14"/>
                <a:gd name="T13" fmla="*/ 6 h 37"/>
                <a:gd name="T14" fmla="*/ 9 w 14"/>
                <a:gd name="T15" fmla="*/ 9 h 37"/>
                <a:gd name="T16" fmla="*/ 10 w 14"/>
                <a:gd name="T17" fmla="*/ 10 h 37"/>
                <a:gd name="T18" fmla="*/ 10 w 14"/>
                <a:gd name="T19" fmla="*/ 13 h 37"/>
                <a:gd name="T20" fmla="*/ 10 w 14"/>
                <a:gd name="T21" fmla="*/ 15 h 37"/>
                <a:gd name="T22" fmla="*/ 10 w 14"/>
                <a:gd name="T23" fmla="*/ 18 h 37"/>
                <a:gd name="T24" fmla="*/ 9 w 14"/>
                <a:gd name="T25" fmla="*/ 19 h 37"/>
                <a:gd name="T26" fmla="*/ 10 w 14"/>
                <a:gd name="T27" fmla="*/ 20 h 37"/>
                <a:gd name="T28" fmla="*/ 11 w 14"/>
                <a:gd name="T29" fmla="*/ 20 h 37"/>
                <a:gd name="T30" fmla="*/ 11 w 14"/>
                <a:gd name="T31" fmla="*/ 23 h 37"/>
                <a:gd name="T32" fmla="*/ 13 w 14"/>
                <a:gd name="T33" fmla="*/ 24 h 37"/>
                <a:gd name="T34" fmla="*/ 13 w 14"/>
                <a:gd name="T35" fmla="*/ 27 h 37"/>
                <a:gd name="T36" fmla="*/ 14 w 14"/>
                <a:gd name="T37" fmla="*/ 28 h 37"/>
                <a:gd name="T38" fmla="*/ 13 w 14"/>
                <a:gd name="T39" fmla="*/ 29 h 37"/>
                <a:gd name="T40" fmla="*/ 14 w 14"/>
                <a:gd name="T41" fmla="*/ 31 h 37"/>
                <a:gd name="T42" fmla="*/ 14 w 14"/>
                <a:gd name="T43" fmla="*/ 33 h 37"/>
                <a:gd name="T44" fmla="*/ 13 w 14"/>
                <a:gd name="T45" fmla="*/ 35 h 37"/>
                <a:gd name="T46" fmla="*/ 11 w 14"/>
                <a:gd name="T47" fmla="*/ 36 h 37"/>
                <a:gd name="T48" fmla="*/ 10 w 14"/>
                <a:gd name="T49" fmla="*/ 37 h 37"/>
                <a:gd name="T50" fmla="*/ 10 w 14"/>
                <a:gd name="T51" fmla="*/ 36 h 37"/>
                <a:gd name="T52" fmla="*/ 9 w 14"/>
                <a:gd name="T53" fmla="*/ 37 h 37"/>
                <a:gd name="T54" fmla="*/ 8 w 14"/>
                <a:gd name="T55" fmla="*/ 36 h 37"/>
                <a:gd name="T56" fmla="*/ 6 w 14"/>
                <a:gd name="T57" fmla="*/ 35 h 37"/>
                <a:gd name="T58" fmla="*/ 5 w 14"/>
                <a:gd name="T59" fmla="*/ 33 h 37"/>
                <a:gd name="T60" fmla="*/ 4 w 14"/>
                <a:gd name="T61" fmla="*/ 32 h 37"/>
                <a:gd name="T62" fmla="*/ 4 w 14"/>
                <a:gd name="T63" fmla="*/ 29 h 37"/>
                <a:gd name="T64" fmla="*/ 2 w 14"/>
                <a:gd name="T65" fmla="*/ 28 h 37"/>
                <a:gd name="T66" fmla="*/ 2 w 14"/>
                <a:gd name="T67" fmla="*/ 26 h 37"/>
                <a:gd name="T68" fmla="*/ 2 w 14"/>
                <a:gd name="T69" fmla="*/ 24 h 37"/>
                <a:gd name="T70" fmla="*/ 1 w 14"/>
                <a:gd name="T71" fmla="*/ 23 h 37"/>
                <a:gd name="T72" fmla="*/ 2 w 14"/>
                <a:gd name="T73" fmla="*/ 22 h 37"/>
                <a:gd name="T74" fmla="*/ 1 w 14"/>
                <a:gd name="T75" fmla="*/ 20 h 37"/>
                <a:gd name="T76" fmla="*/ 1 w 14"/>
                <a:gd name="T77" fmla="*/ 18 h 37"/>
                <a:gd name="T78" fmla="*/ 1 w 14"/>
                <a:gd name="T79" fmla="*/ 15 h 37"/>
                <a:gd name="T80" fmla="*/ 2 w 14"/>
                <a:gd name="T81" fmla="*/ 14 h 37"/>
                <a:gd name="T82" fmla="*/ 1 w 14"/>
                <a:gd name="T83" fmla="*/ 11 h 37"/>
                <a:gd name="T84" fmla="*/ 0 w 14"/>
                <a:gd name="T85" fmla="*/ 10 h 37"/>
                <a:gd name="T86" fmla="*/ 1 w 14"/>
                <a:gd name="T87" fmla="*/ 9 h 37"/>
                <a:gd name="T88" fmla="*/ 1 w 14"/>
                <a:gd name="T89" fmla="*/ 6 h 37"/>
                <a:gd name="T90" fmla="*/ 1 w 14"/>
                <a:gd name="T91" fmla="*/ 5 h 37"/>
                <a:gd name="T92" fmla="*/ 0 w 14"/>
                <a:gd name="T93" fmla="*/ 4 h 37"/>
                <a:gd name="T94" fmla="*/ 0 w 14"/>
                <a:gd name="T9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" h="37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8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0" y="10"/>
                  </a:lnTo>
                  <a:lnTo>
                    <a:pt x="10" y="11"/>
                  </a:lnTo>
                  <a:lnTo>
                    <a:pt x="10" y="13"/>
                  </a:lnTo>
                  <a:lnTo>
                    <a:pt x="10" y="14"/>
                  </a:lnTo>
                  <a:lnTo>
                    <a:pt x="10" y="15"/>
                  </a:lnTo>
                  <a:lnTo>
                    <a:pt x="10" y="17"/>
                  </a:lnTo>
                  <a:lnTo>
                    <a:pt x="10" y="18"/>
                  </a:lnTo>
                  <a:lnTo>
                    <a:pt x="9" y="18"/>
                  </a:lnTo>
                  <a:lnTo>
                    <a:pt x="9" y="19"/>
                  </a:lnTo>
                  <a:lnTo>
                    <a:pt x="9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1" y="20"/>
                  </a:lnTo>
                  <a:lnTo>
                    <a:pt x="11" y="22"/>
                  </a:lnTo>
                  <a:lnTo>
                    <a:pt x="11" y="23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3" y="26"/>
                  </a:lnTo>
                  <a:lnTo>
                    <a:pt x="13" y="27"/>
                  </a:lnTo>
                  <a:lnTo>
                    <a:pt x="14" y="27"/>
                  </a:lnTo>
                  <a:lnTo>
                    <a:pt x="14" y="28"/>
                  </a:lnTo>
                  <a:lnTo>
                    <a:pt x="13" y="28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4" y="31"/>
                  </a:lnTo>
                  <a:lnTo>
                    <a:pt x="14" y="32"/>
                  </a:lnTo>
                  <a:lnTo>
                    <a:pt x="14" y="33"/>
                  </a:lnTo>
                  <a:lnTo>
                    <a:pt x="14" y="35"/>
                  </a:lnTo>
                  <a:lnTo>
                    <a:pt x="13" y="35"/>
                  </a:lnTo>
                  <a:lnTo>
                    <a:pt x="13" y="36"/>
                  </a:lnTo>
                  <a:lnTo>
                    <a:pt x="11" y="36"/>
                  </a:lnTo>
                  <a:lnTo>
                    <a:pt x="11" y="37"/>
                  </a:lnTo>
                  <a:lnTo>
                    <a:pt x="10" y="37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7"/>
                  </a:lnTo>
                  <a:lnTo>
                    <a:pt x="9" y="37"/>
                  </a:lnTo>
                  <a:lnTo>
                    <a:pt x="8" y="37"/>
                  </a:lnTo>
                  <a:lnTo>
                    <a:pt x="8" y="36"/>
                  </a:lnTo>
                  <a:lnTo>
                    <a:pt x="8" y="35"/>
                  </a:lnTo>
                  <a:lnTo>
                    <a:pt x="6" y="35"/>
                  </a:lnTo>
                  <a:lnTo>
                    <a:pt x="6" y="33"/>
                  </a:lnTo>
                  <a:lnTo>
                    <a:pt x="5" y="33"/>
                  </a:lnTo>
                  <a:lnTo>
                    <a:pt x="4" y="33"/>
                  </a:lnTo>
                  <a:lnTo>
                    <a:pt x="4" y="32"/>
                  </a:lnTo>
                  <a:lnTo>
                    <a:pt x="4" y="31"/>
                  </a:lnTo>
                  <a:lnTo>
                    <a:pt x="4" y="29"/>
                  </a:lnTo>
                  <a:lnTo>
                    <a:pt x="2" y="29"/>
                  </a:lnTo>
                  <a:lnTo>
                    <a:pt x="2" y="28"/>
                  </a:lnTo>
                  <a:lnTo>
                    <a:pt x="2" y="27"/>
                  </a:lnTo>
                  <a:lnTo>
                    <a:pt x="2" y="26"/>
                  </a:lnTo>
                  <a:lnTo>
                    <a:pt x="1" y="26"/>
                  </a:lnTo>
                  <a:lnTo>
                    <a:pt x="2" y="24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1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28" name="Freeform 35664">
              <a:extLst>
                <a:ext uri="{FF2B5EF4-FFF2-40B4-BE49-F238E27FC236}">
                  <a16:creationId xmlns:a16="http://schemas.microsoft.com/office/drawing/2014/main" id="{CA609FCC-99BE-5311-F45C-6863480E6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2639" y="1938338"/>
              <a:ext cx="58738" cy="33338"/>
            </a:xfrm>
            <a:custGeom>
              <a:avLst/>
              <a:gdLst>
                <a:gd name="T0" fmla="*/ 15 w 37"/>
                <a:gd name="T1" fmla="*/ 1 h 21"/>
                <a:gd name="T2" fmla="*/ 18 w 37"/>
                <a:gd name="T3" fmla="*/ 1 h 21"/>
                <a:gd name="T4" fmla="*/ 20 w 37"/>
                <a:gd name="T5" fmla="*/ 1 h 21"/>
                <a:gd name="T6" fmla="*/ 20 w 37"/>
                <a:gd name="T7" fmla="*/ 3 h 21"/>
                <a:gd name="T8" fmla="*/ 22 w 37"/>
                <a:gd name="T9" fmla="*/ 4 h 21"/>
                <a:gd name="T10" fmla="*/ 23 w 37"/>
                <a:gd name="T11" fmla="*/ 3 h 21"/>
                <a:gd name="T12" fmla="*/ 24 w 37"/>
                <a:gd name="T13" fmla="*/ 4 h 21"/>
                <a:gd name="T14" fmla="*/ 27 w 37"/>
                <a:gd name="T15" fmla="*/ 4 h 21"/>
                <a:gd name="T16" fmla="*/ 28 w 37"/>
                <a:gd name="T17" fmla="*/ 3 h 21"/>
                <a:gd name="T18" fmla="*/ 31 w 37"/>
                <a:gd name="T19" fmla="*/ 3 h 21"/>
                <a:gd name="T20" fmla="*/ 32 w 37"/>
                <a:gd name="T21" fmla="*/ 4 h 21"/>
                <a:gd name="T22" fmla="*/ 33 w 37"/>
                <a:gd name="T23" fmla="*/ 5 h 21"/>
                <a:gd name="T24" fmla="*/ 36 w 37"/>
                <a:gd name="T25" fmla="*/ 5 h 21"/>
                <a:gd name="T26" fmla="*/ 37 w 37"/>
                <a:gd name="T27" fmla="*/ 6 h 21"/>
                <a:gd name="T28" fmla="*/ 37 w 37"/>
                <a:gd name="T29" fmla="*/ 9 h 21"/>
                <a:gd name="T30" fmla="*/ 36 w 37"/>
                <a:gd name="T31" fmla="*/ 10 h 21"/>
                <a:gd name="T32" fmla="*/ 33 w 37"/>
                <a:gd name="T33" fmla="*/ 10 h 21"/>
                <a:gd name="T34" fmla="*/ 33 w 37"/>
                <a:gd name="T35" fmla="*/ 13 h 21"/>
                <a:gd name="T36" fmla="*/ 32 w 37"/>
                <a:gd name="T37" fmla="*/ 14 h 21"/>
                <a:gd name="T38" fmla="*/ 32 w 37"/>
                <a:gd name="T39" fmla="*/ 17 h 21"/>
                <a:gd name="T40" fmla="*/ 32 w 37"/>
                <a:gd name="T41" fmla="*/ 19 h 21"/>
                <a:gd name="T42" fmla="*/ 31 w 37"/>
                <a:gd name="T43" fmla="*/ 21 h 21"/>
                <a:gd name="T44" fmla="*/ 28 w 37"/>
                <a:gd name="T45" fmla="*/ 21 h 21"/>
                <a:gd name="T46" fmla="*/ 26 w 37"/>
                <a:gd name="T47" fmla="*/ 21 h 21"/>
                <a:gd name="T48" fmla="*/ 23 w 37"/>
                <a:gd name="T49" fmla="*/ 21 h 21"/>
                <a:gd name="T50" fmla="*/ 22 w 37"/>
                <a:gd name="T51" fmla="*/ 19 h 21"/>
                <a:gd name="T52" fmla="*/ 20 w 37"/>
                <a:gd name="T53" fmla="*/ 19 h 21"/>
                <a:gd name="T54" fmla="*/ 18 w 37"/>
                <a:gd name="T55" fmla="*/ 19 h 21"/>
                <a:gd name="T56" fmla="*/ 17 w 37"/>
                <a:gd name="T57" fmla="*/ 18 h 21"/>
                <a:gd name="T58" fmla="*/ 15 w 37"/>
                <a:gd name="T59" fmla="*/ 19 h 21"/>
                <a:gd name="T60" fmla="*/ 13 w 37"/>
                <a:gd name="T61" fmla="*/ 19 h 21"/>
                <a:gd name="T62" fmla="*/ 10 w 37"/>
                <a:gd name="T63" fmla="*/ 19 h 21"/>
                <a:gd name="T64" fmla="*/ 9 w 37"/>
                <a:gd name="T65" fmla="*/ 18 h 21"/>
                <a:gd name="T66" fmla="*/ 6 w 37"/>
                <a:gd name="T67" fmla="*/ 18 h 21"/>
                <a:gd name="T68" fmla="*/ 5 w 37"/>
                <a:gd name="T69" fmla="*/ 19 h 21"/>
                <a:gd name="T70" fmla="*/ 2 w 37"/>
                <a:gd name="T71" fmla="*/ 18 h 21"/>
                <a:gd name="T72" fmla="*/ 1 w 37"/>
                <a:gd name="T73" fmla="*/ 17 h 21"/>
                <a:gd name="T74" fmla="*/ 1 w 37"/>
                <a:gd name="T75" fmla="*/ 14 h 21"/>
                <a:gd name="T76" fmla="*/ 0 w 37"/>
                <a:gd name="T77" fmla="*/ 13 h 21"/>
                <a:gd name="T78" fmla="*/ 0 w 37"/>
                <a:gd name="T79" fmla="*/ 10 h 21"/>
                <a:gd name="T80" fmla="*/ 0 w 37"/>
                <a:gd name="T81" fmla="*/ 8 h 21"/>
                <a:gd name="T82" fmla="*/ 0 w 37"/>
                <a:gd name="T83" fmla="*/ 5 h 21"/>
                <a:gd name="T84" fmla="*/ 2 w 37"/>
                <a:gd name="T85" fmla="*/ 5 h 21"/>
                <a:gd name="T86" fmla="*/ 2 w 37"/>
                <a:gd name="T87" fmla="*/ 3 h 21"/>
                <a:gd name="T88" fmla="*/ 5 w 37"/>
                <a:gd name="T89" fmla="*/ 3 h 21"/>
                <a:gd name="T90" fmla="*/ 6 w 37"/>
                <a:gd name="T91" fmla="*/ 1 h 21"/>
                <a:gd name="T92" fmla="*/ 9 w 37"/>
                <a:gd name="T93" fmla="*/ 1 h 21"/>
                <a:gd name="T94" fmla="*/ 10 w 37"/>
                <a:gd name="T95" fmla="*/ 0 h 21"/>
                <a:gd name="T96" fmla="*/ 10 w 37"/>
                <a:gd name="T97" fmla="*/ 3 h 21"/>
                <a:gd name="T98" fmla="*/ 11 w 37"/>
                <a:gd name="T99" fmla="*/ 4 h 21"/>
                <a:gd name="T100" fmla="*/ 13 w 37"/>
                <a:gd name="T101" fmla="*/ 3 h 21"/>
                <a:gd name="T102" fmla="*/ 15 w 37"/>
                <a:gd name="T103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7" h="21">
                  <a:moveTo>
                    <a:pt x="15" y="3"/>
                  </a:moveTo>
                  <a:lnTo>
                    <a:pt x="15" y="1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20" y="3"/>
                  </a:lnTo>
                  <a:lnTo>
                    <a:pt x="22" y="3"/>
                  </a:lnTo>
                  <a:lnTo>
                    <a:pt x="22" y="4"/>
                  </a:lnTo>
                  <a:lnTo>
                    <a:pt x="23" y="4"/>
                  </a:lnTo>
                  <a:lnTo>
                    <a:pt x="23" y="3"/>
                  </a:lnTo>
                  <a:lnTo>
                    <a:pt x="24" y="3"/>
                  </a:lnTo>
                  <a:lnTo>
                    <a:pt x="24" y="4"/>
                  </a:lnTo>
                  <a:lnTo>
                    <a:pt x="26" y="4"/>
                  </a:lnTo>
                  <a:lnTo>
                    <a:pt x="27" y="4"/>
                  </a:lnTo>
                  <a:lnTo>
                    <a:pt x="28" y="4"/>
                  </a:lnTo>
                  <a:lnTo>
                    <a:pt x="28" y="3"/>
                  </a:lnTo>
                  <a:lnTo>
                    <a:pt x="29" y="3"/>
                  </a:lnTo>
                  <a:lnTo>
                    <a:pt x="31" y="3"/>
                  </a:lnTo>
                  <a:lnTo>
                    <a:pt x="32" y="3"/>
                  </a:lnTo>
                  <a:lnTo>
                    <a:pt x="32" y="4"/>
                  </a:lnTo>
                  <a:lnTo>
                    <a:pt x="33" y="4"/>
                  </a:lnTo>
                  <a:lnTo>
                    <a:pt x="33" y="5"/>
                  </a:lnTo>
                  <a:lnTo>
                    <a:pt x="35" y="5"/>
                  </a:lnTo>
                  <a:lnTo>
                    <a:pt x="36" y="5"/>
                  </a:lnTo>
                  <a:lnTo>
                    <a:pt x="36" y="6"/>
                  </a:lnTo>
                  <a:lnTo>
                    <a:pt x="37" y="6"/>
                  </a:lnTo>
                  <a:lnTo>
                    <a:pt x="37" y="8"/>
                  </a:lnTo>
                  <a:lnTo>
                    <a:pt x="37" y="9"/>
                  </a:lnTo>
                  <a:lnTo>
                    <a:pt x="37" y="10"/>
                  </a:lnTo>
                  <a:lnTo>
                    <a:pt x="36" y="10"/>
                  </a:lnTo>
                  <a:lnTo>
                    <a:pt x="35" y="10"/>
                  </a:lnTo>
                  <a:lnTo>
                    <a:pt x="33" y="10"/>
                  </a:lnTo>
                  <a:lnTo>
                    <a:pt x="33" y="12"/>
                  </a:lnTo>
                  <a:lnTo>
                    <a:pt x="33" y="13"/>
                  </a:lnTo>
                  <a:lnTo>
                    <a:pt x="33" y="14"/>
                  </a:lnTo>
                  <a:lnTo>
                    <a:pt x="32" y="14"/>
                  </a:lnTo>
                  <a:lnTo>
                    <a:pt x="32" y="15"/>
                  </a:lnTo>
                  <a:lnTo>
                    <a:pt x="32" y="17"/>
                  </a:lnTo>
                  <a:lnTo>
                    <a:pt x="32" y="18"/>
                  </a:lnTo>
                  <a:lnTo>
                    <a:pt x="32" y="19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29" y="21"/>
                  </a:lnTo>
                  <a:lnTo>
                    <a:pt x="28" y="21"/>
                  </a:lnTo>
                  <a:lnTo>
                    <a:pt x="27" y="21"/>
                  </a:lnTo>
                  <a:lnTo>
                    <a:pt x="26" y="21"/>
                  </a:lnTo>
                  <a:lnTo>
                    <a:pt x="24" y="21"/>
                  </a:lnTo>
                  <a:lnTo>
                    <a:pt x="23" y="21"/>
                  </a:lnTo>
                  <a:lnTo>
                    <a:pt x="22" y="21"/>
                  </a:lnTo>
                  <a:lnTo>
                    <a:pt x="22" y="1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8" y="19"/>
                  </a:lnTo>
                  <a:lnTo>
                    <a:pt x="18" y="18"/>
                  </a:lnTo>
                  <a:lnTo>
                    <a:pt x="17" y="18"/>
                  </a:lnTo>
                  <a:lnTo>
                    <a:pt x="15" y="18"/>
                  </a:lnTo>
                  <a:lnTo>
                    <a:pt x="15" y="19"/>
                  </a:lnTo>
                  <a:lnTo>
                    <a:pt x="14" y="19"/>
                  </a:lnTo>
                  <a:lnTo>
                    <a:pt x="13" y="19"/>
                  </a:lnTo>
                  <a:lnTo>
                    <a:pt x="11" y="19"/>
                  </a:lnTo>
                  <a:lnTo>
                    <a:pt x="10" y="19"/>
                  </a:lnTo>
                  <a:lnTo>
                    <a:pt x="10" y="18"/>
                  </a:lnTo>
                  <a:lnTo>
                    <a:pt x="9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5" y="18"/>
                  </a:lnTo>
                  <a:lnTo>
                    <a:pt x="5" y="19"/>
                  </a:lnTo>
                  <a:lnTo>
                    <a:pt x="4" y="18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1" y="17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2" y="3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0" y="3"/>
                  </a:lnTo>
                  <a:lnTo>
                    <a:pt x="10" y="4"/>
                  </a:lnTo>
                  <a:lnTo>
                    <a:pt x="11" y="4"/>
                  </a:lnTo>
                  <a:lnTo>
                    <a:pt x="11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5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29" name="Freeform 35665">
              <a:extLst>
                <a:ext uri="{FF2B5EF4-FFF2-40B4-BE49-F238E27FC236}">
                  <a16:creationId xmlns:a16="http://schemas.microsoft.com/office/drawing/2014/main" id="{A1F5D0DD-E0A1-DB09-715E-015277F4C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4251" y="1952625"/>
              <a:ext cx="12700" cy="12700"/>
            </a:xfrm>
            <a:custGeom>
              <a:avLst/>
              <a:gdLst>
                <a:gd name="T0" fmla="*/ 0 w 8"/>
                <a:gd name="T1" fmla="*/ 3 h 8"/>
                <a:gd name="T2" fmla="*/ 0 w 8"/>
                <a:gd name="T3" fmla="*/ 1 h 8"/>
                <a:gd name="T4" fmla="*/ 0 w 8"/>
                <a:gd name="T5" fmla="*/ 0 h 8"/>
                <a:gd name="T6" fmla="*/ 2 w 8"/>
                <a:gd name="T7" fmla="*/ 0 h 8"/>
                <a:gd name="T8" fmla="*/ 3 w 8"/>
                <a:gd name="T9" fmla="*/ 0 h 8"/>
                <a:gd name="T10" fmla="*/ 4 w 8"/>
                <a:gd name="T11" fmla="*/ 0 h 8"/>
                <a:gd name="T12" fmla="*/ 5 w 8"/>
                <a:gd name="T13" fmla="*/ 0 h 8"/>
                <a:gd name="T14" fmla="*/ 5 w 8"/>
                <a:gd name="T15" fmla="*/ 1 h 8"/>
                <a:gd name="T16" fmla="*/ 5 w 8"/>
                <a:gd name="T17" fmla="*/ 3 h 8"/>
                <a:gd name="T18" fmla="*/ 7 w 8"/>
                <a:gd name="T19" fmla="*/ 3 h 8"/>
                <a:gd name="T20" fmla="*/ 7 w 8"/>
                <a:gd name="T21" fmla="*/ 4 h 8"/>
                <a:gd name="T22" fmla="*/ 8 w 8"/>
                <a:gd name="T23" fmla="*/ 4 h 8"/>
                <a:gd name="T24" fmla="*/ 8 w 8"/>
                <a:gd name="T25" fmla="*/ 5 h 8"/>
                <a:gd name="T26" fmla="*/ 7 w 8"/>
                <a:gd name="T27" fmla="*/ 5 h 8"/>
                <a:gd name="T28" fmla="*/ 7 w 8"/>
                <a:gd name="T29" fmla="*/ 6 h 8"/>
                <a:gd name="T30" fmla="*/ 5 w 8"/>
                <a:gd name="T31" fmla="*/ 6 h 8"/>
                <a:gd name="T32" fmla="*/ 5 w 8"/>
                <a:gd name="T33" fmla="*/ 8 h 8"/>
                <a:gd name="T34" fmla="*/ 4 w 8"/>
                <a:gd name="T35" fmla="*/ 8 h 8"/>
                <a:gd name="T36" fmla="*/ 4 w 8"/>
                <a:gd name="T37" fmla="*/ 6 h 8"/>
                <a:gd name="T38" fmla="*/ 4 w 8"/>
                <a:gd name="T39" fmla="*/ 5 h 8"/>
                <a:gd name="T40" fmla="*/ 4 w 8"/>
                <a:gd name="T41" fmla="*/ 4 h 8"/>
                <a:gd name="T42" fmla="*/ 3 w 8"/>
                <a:gd name="T43" fmla="*/ 4 h 8"/>
                <a:gd name="T44" fmla="*/ 2 w 8"/>
                <a:gd name="T45" fmla="*/ 4 h 8"/>
                <a:gd name="T46" fmla="*/ 0 w 8"/>
                <a:gd name="T47" fmla="*/ 4 h 8"/>
                <a:gd name="T48" fmla="*/ 0 w 8"/>
                <a:gd name="T4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" h="8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7" y="3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7" y="6"/>
                  </a:lnTo>
                  <a:lnTo>
                    <a:pt x="5" y="6"/>
                  </a:lnTo>
                  <a:lnTo>
                    <a:pt x="5" y="8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30" name="Freeform 35666">
              <a:extLst>
                <a:ext uri="{FF2B5EF4-FFF2-40B4-BE49-F238E27FC236}">
                  <a16:creationId xmlns:a16="http://schemas.microsoft.com/office/drawing/2014/main" id="{8DE1E3F2-1B63-70ED-F358-C4A0EE6DC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5689" y="1954213"/>
              <a:ext cx="4763" cy="4763"/>
            </a:xfrm>
            <a:custGeom>
              <a:avLst/>
              <a:gdLst>
                <a:gd name="T0" fmla="*/ 2 w 3"/>
                <a:gd name="T1" fmla="*/ 2 h 3"/>
                <a:gd name="T2" fmla="*/ 0 w 3"/>
                <a:gd name="T3" fmla="*/ 2 h 3"/>
                <a:gd name="T4" fmla="*/ 0 w 3"/>
                <a:gd name="T5" fmla="*/ 0 h 3"/>
                <a:gd name="T6" fmla="*/ 2 w 3"/>
                <a:gd name="T7" fmla="*/ 0 h 3"/>
                <a:gd name="T8" fmla="*/ 3 w 3"/>
                <a:gd name="T9" fmla="*/ 0 h 3"/>
                <a:gd name="T10" fmla="*/ 3 w 3"/>
                <a:gd name="T11" fmla="*/ 2 h 3"/>
                <a:gd name="T12" fmla="*/ 3 w 3"/>
                <a:gd name="T13" fmla="*/ 3 h 3"/>
                <a:gd name="T14" fmla="*/ 2 w 3"/>
                <a:gd name="T15" fmla="*/ 3 h 3"/>
                <a:gd name="T16" fmla="*/ 2 w 3"/>
                <a:gd name="T1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31" name="Freeform 35667">
              <a:extLst>
                <a:ext uri="{FF2B5EF4-FFF2-40B4-BE49-F238E27FC236}">
                  <a16:creationId xmlns:a16="http://schemas.microsoft.com/office/drawing/2014/main" id="{8847C650-82AD-6084-1F8B-1538BA2F0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2476" y="1846263"/>
              <a:ext cx="60325" cy="92075"/>
            </a:xfrm>
            <a:custGeom>
              <a:avLst/>
              <a:gdLst>
                <a:gd name="T0" fmla="*/ 6 w 38"/>
                <a:gd name="T1" fmla="*/ 0 h 58"/>
                <a:gd name="T2" fmla="*/ 10 w 38"/>
                <a:gd name="T3" fmla="*/ 1 h 58"/>
                <a:gd name="T4" fmla="*/ 11 w 38"/>
                <a:gd name="T5" fmla="*/ 4 h 58"/>
                <a:gd name="T6" fmla="*/ 15 w 38"/>
                <a:gd name="T7" fmla="*/ 5 h 58"/>
                <a:gd name="T8" fmla="*/ 16 w 38"/>
                <a:gd name="T9" fmla="*/ 9 h 58"/>
                <a:gd name="T10" fmla="*/ 20 w 38"/>
                <a:gd name="T11" fmla="*/ 10 h 58"/>
                <a:gd name="T12" fmla="*/ 23 w 38"/>
                <a:gd name="T13" fmla="*/ 13 h 58"/>
                <a:gd name="T14" fmla="*/ 23 w 38"/>
                <a:gd name="T15" fmla="*/ 16 h 58"/>
                <a:gd name="T16" fmla="*/ 24 w 38"/>
                <a:gd name="T17" fmla="*/ 19 h 58"/>
                <a:gd name="T18" fmla="*/ 27 w 38"/>
                <a:gd name="T19" fmla="*/ 21 h 58"/>
                <a:gd name="T20" fmla="*/ 29 w 38"/>
                <a:gd name="T21" fmla="*/ 19 h 58"/>
                <a:gd name="T22" fmla="*/ 32 w 38"/>
                <a:gd name="T23" fmla="*/ 21 h 58"/>
                <a:gd name="T24" fmla="*/ 36 w 38"/>
                <a:gd name="T25" fmla="*/ 23 h 58"/>
                <a:gd name="T26" fmla="*/ 38 w 38"/>
                <a:gd name="T27" fmla="*/ 26 h 58"/>
                <a:gd name="T28" fmla="*/ 37 w 38"/>
                <a:gd name="T29" fmla="*/ 30 h 58"/>
                <a:gd name="T30" fmla="*/ 34 w 38"/>
                <a:gd name="T31" fmla="*/ 32 h 58"/>
                <a:gd name="T32" fmla="*/ 32 w 38"/>
                <a:gd name="T33" fmla="*/ 36 h 58"/>
                <a:gd name="T34" fmla="*/ 34 w 38"/>
                <a:gd name="T35" fmla="*/ 39 h 58"/>
                <a:gd name="T36" fmla="*/ 37 w 38"/>
                <a:gd name="T37" fmla="*/ 41 h 58"/>
                <a:gd name="T38" fmla="*/ 36 w 38"/>
                <a:gd name="T39" fmla="*/ 45 h 58"/>
                <a:gd name="T40" fmla="*/ 34 w 38"/>
                <a:gd name="T41" fmla="*/ 49 h 58"/>
                <a:gd name="T42" fmla="*/ 33 w 38"/>
                <a:gd name="T43" fmla="*/ 50 h 58"/>
                <a:gd name="T44" fmla="*/ 29 w 38"/>
                <a:gd name="T45" fmla="*/ 50 h 58"/>
                <a:gd name="T46" fmla="*/ 25 w 38"/>
                <a:gd name="T47" fmla="*/ 52 h 58"/>
                <a:gd name="T48" fmla="*/ 21 w 38"/>
                <a:gd name="T49" fmla="*/ 53 h 58"/>
                <a:gd name="T50" fmla="*/ 18 w 38"/>
                <a:gd name="T51" fmla="*/ 54 h 58"/>
                <a:gd name="T52" fmla="*/ 16 w 38"/>
                <a:gd name="T53" fmla="*/ 53 h 58"/>
                <a:gd name="T54" fmla="*/ 14 w 38"/>
                <a:gd name="T55" fmla="*/ 55 h 58"/>
                <a:gd name="T56" fmla="*/ 11 w 38"/>
                <a:gd name="T57" fmla="*/ 58 h 58"/>
                <a:gd name="T58" fmla="*/ 10 w 38"/>
                <a:gd name="T59" fmla="*/ 55 h 58"/>
                <a:gd name="T60" fmla="*/ 10 w 38"/>
                <a:gd name="T61" fmla="*/ 52 h 58"/>
                <a:gd name="T62" fmla="*/ 10 w 38"/>
                <a:gd name="T63" fmla="*/ 50 h 58"/>
                <a:gd name="T64" fmla="*/ 9 w 38"/>
                <a:gd name="T65" fmla="*/ 48 h 58"/>
                <a:gd name="T66" fmla="*/ 6 w 38"/>
                <a:gd name="T67" fmla="*/ 45 h 58"/>
                <a:gd name="T68" fmla="*/ 5 w 38"/>
                <a:gd name="T69" fmla="*/ 44 h 58"/>
                <a:gd name="T70" fmla="*/ 7 w 38"/>
                <a:gd name="T71" fmla="*/ 41 h 58"/>
                <a:gd name="T72" fmla="*/ 10 w 38"/>
                <a:gd name="T73" fmla="*/ 43 h 58"/>
                <a:gd name="T74" fmla="*/ 14 w 38"/>
                <a:gd name="T75" fmla="*/ 41 h 58"/>
                <a:gd name="T76" fmla="*/ 14 w 38"/>
                <a:gd name="T77" fmla="*/ 39 h 58"/>
                <a:gd name="T78" fmla="*/ 10 w 38"/>
                <a:gd name="T79" fmla="*/ 37 h 58"/>
                <a:gd name="T80" fmla="*/ 9 w 38"/>
                <a:gd name="T81" fmla="*/ 35 h 58"/>
                <a:gd name="T82" fmla="*/ 5 w 38"/>
                <a:gd name="T83" fmla="*/ 34 h 58"/>
                <a:gd name="T84" fmla="*/ 5 w 38"/>
                <a:gd name="T85" fmla="*/ 31 h 58"/>
                <a:gd name="T86" fmla="*/ 2 w 38"/>
                <a:gd name="T87" fmla="*/ 28 h 58"/>
                <a:gd name="T88" fmla="*/ 2 w 38"/>
                <a:gd name="T89" fmla="*/ 23 h 58"/>
                <a:gd name="T90" fmla="*/ 0 w 38"/>
                <a:gd name="T91" fmla="*/ 21 h 58"/>
                <a:gd name="T92" fmla="*/ 0 w 38"/>
                <a:gd name="T93" fmla="*/ 17 h 58"/>
                <a:gd name="T94" fmla="*/ 3 w 38"/>
                <a:gd name="T95" fmla="*/ 16 h 58"/>
                <a:gd name="T96" fmla="*/ 1 w 38"/>
                <a:gd name="T97" fmla="*/ 13 h 58"/>
                <a:gd name="T98" fmla="*/ 1 w 38"/>
                <a:gd name="T99" fmla="*/ 10 h 58"/>
                <a:gd name="T100" fmla="*/ 1 w 38"/>
                <a:gd name="T101" fmla="*/ 5 h 58"/>
                <a:gd name="T102" fmla="*/ 2 w 38"/>
                <a:gd name="T103" fmla="*/ 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" h="58">
                  <a:moveTo>
                    <a:pt x="3" y="1"/>
                  </a:moveTo>
                  <a:lnTo>
                    <a:pt x="3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5" y="7"/>
                  </a:lnTo>
                  <a:lnTo>
                    <a:pt x="15" y="8"/>
                  </a:lnTo>
                  <a:lnTo>
                    <a:pt x="16" y="8"/>
                  </a:lnTo>
                  <a:lnTo>
                    <a:pt x="16" y="9"/>
                  </a:lnTo>
                  <a:lnTo>
                    <a:pt x="18" y="9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0" y="10"/>
                  </a:lnTo>
                  <a:lnTo>
                    <a:pt x="21" y="10"/>
                  </a:lnTo>
                  <a:lnTo>
                    <a:pt x="21" y="12"/>
                  </a:lnTo>
                  <a:lnTo>
                    <a:pt x="21" y="13"/>
                  </a:lnTo>
                  <a:lnTo>
                    <a:pt x="23" y="13"/>
                  </a:lnTo>
                  <a:lnTo>
                    <a:pt x="24" y="13"/>
                  </a:lnTo>
                  <a:lnTo>
                    <a:pt x="24" y="14"/>
                  </a:lnTo>
                  <a:lnTo>
                    <a:pt x="23" y="14"/>
                  </a:lnTo>
                  <a:lnTo>
                    <a:pt x="23" y="16"/>
                  </a:lnTo>
                  <a:lnTo>
                    <a:pt x="23" y="17"/>
                  </a:lnTo>
                  <a:lnTo>
                    <a:pt x="23" y="18"/>
                  </a:lnTo>
                  <a:lnTo>
                    <a:pt x="23" y="19"/>
                  </a:lnTo>
                  <a:lnTo>
                    <a:pt x="24" y="19"/>
                  </a:lnTo>
                  <a:lnTo>
                    <a:pt x="24" y="19"/>
                  </a:lnTo>
                  <a:lnTo>
                    <a:pt x="25" y="19"/>
                  </a:lnTo>
                  <a:lnTo>
                    <a:pt x="25" y="21"/>
                  </a:lnTo>
                  <a:lnTo>
                    <a:pt x="27" y="21"/>
                  </a:lnTo>
                  <a:lnTo>
                    <a:pt x="27" y="19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30" y="19"/>
                  </a:lnTo>
                  <a:lnTo>
                    <a:pt x="30" y="19"/>
                  </a:lnTo>
                  <a:lnTo>
                    <a:pt x="32" y="19"/>
                  </a:lnTo>
                  <a:lnTo>
                    <a:pt x="32" y="21"/>
                  </a:lnTo>
                  <a:lnTo>
                    <a:pt x="33" y="21"/>
                  </a:lnTo>
                  <a:lnTo>
                    <a:pt x="34" y="22"/>
                  </a:lnTo>
                  <a:lnTo>
                    <a:pt x="34" y="23"/>
                  </a:lnTo>
                  <a:lnTo>
                    <a:pt x="36" y="23"/>
                  </a:lnTo>
                  <a:lnTo>
                    <a:pt x="36" y="25"/>
                  </a:lnTo>
                  <a:lnTo>
                    <a:pt x="37" y="25"/>
                  </a:lnTo>
                  <a:lnTo>
                    <a:pt x="37" y="26"/>
                  </a:lnTo>
                  <a:lnTo>
                    <a:pt x="38" y="26"/>
                  </a:lnTo>
                  <a:lnTo>
                    <a:pt x="38" y="27"/>
                  </a:lnTo>
                  <a:lnTo>
                    <a:pt x="38" y="28"/>
                  </a:lnTo>
                  <a:lnTo>
                    <a:pt x="38" y="30"/>
                  </a:lnTo>
                  <a:lnTo>
                    <a:pt x="37" y="30"/>
                  </a:lnTo>
                  <a:lnTo>
                    <a:pt x="37" y="31"/>
                  </a:lnTo>
                  <a:lnTo>
                    <a:pt x="36" y="31"/>
                  </a:lnTo>
                  <a:lnTo>
                    <a:pt x="34" y="31"/>
                  </a:lnTo>
                  <a:lnTo>
                    <a:pt x="34" y="32"/>
                  </a:lnTo>
                  <a:lnTo>
                    <a:pt x="33" y="34"/>
                  </a:lnTo>
                  <a:lnTo>
                    <a:pt x="32" y="34"/>
                  </a:lnTo>
                  <a:lnTo>
                    <a:pt x="32" y="35"/>
                  </a:lnTo>
                  <a:lnTo>
                    <a:pt x="32" y="36"/>
                  </a:lnTo>
                  <a:lnTo>
                    <a:pt x="33" y="36"/>
                  </a:lnTo>
                  <a:lnTo>
                    <a:pt x="33" y="37"/>
                  </a:lnTo>
                  <a:lnTo>
                    <a:pt x="34" y="37"/>
                  </a:lnTo>
                  <a:lnTo>
                    <a:pt x="34" y="39"/>
                  </a:lnTo>
                  <a:lnTo>
                    <a:pt x="34" y="40"/>
                  </a:lnTo>
                  <a:lnTo>
                    <a:pt x="36" y="40"/>
                  </a:lnTo>
                  <a:lnTo>
                    <a:pt x="36" y="41"/>
                  </a:lnTo>
                  <a:lnTo>
                    <a:pt x="37" y="41"/>
                  </a:lnTo>
                  <a:lnTo>
                    <a:pt x="37" y="43"/>
                  </a:lnTo>
                  <a:lnTo>
                    <a:pt x="37" y="44"/>
                  </a:lnTo>
                  <a:lnTo>
                    <a:pt x="37" y="45"/>
                  </a:lnTo>
                  <a:lnTo>
                    <a:pt x="36" y="45"/>
                  </a:lnTo>
                  <a:lnTo>
                    <a:pt x="36" y="46"/>
                  </a:lnTo>
                  <a:lnTo>
                    <a:pt x="36" y="48"/>
                  </a:lnTo>
                  <a:lnTo>
                    <a:pt x="36" y="49"/>
                  </a:lnTo>
                  <a:lnTo>
                    <a:pt x="34" y="49"/>
                  </a:lnTo>
                  <a:lnTo>
                    <a:pt x="34" y="50"/>
                  </a:lnTo>
                  <a:lnTo>
                    <a:pt x="34" y="50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2" y="50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29" y="50"/>
                  </a:lnTo>
                  <a:lnTo>
                    <a:pt x="28" y="50"/>
                  </a:lnTo>
                  <a:lnTo>
                    <a:pt x="27" y="50"/>
                  </a:lnTo>
                  <a:lnTo>
                    <a:pt x="27" y="52"/>
                  </a:lnTo>
                  <a:lnTo>
                    <a:pt x="25" y="52"/>
                  </a:lnTo>
                  <a:lnTo>
                    <a:pt x="25" y="53"/>
                  </a:lnTo>
                  <a:lnTo>
                    <a:pt x="24" y="53"/>
                  </a:lnTo>
                  <a:lnTo>
                    <a:pt x="23" y="53"/>
                  </a:lnTo>
                  <a:lnTo>
                    <a:pt x="21" y="53"/>
                  </a:lnTo>
                  <a:lnTo>
                    <a:pt x="21" y="54"/>
                  </a:lnTo>
                  <a:lnTo>
                    <a:pt x="20" y="54"/>
                  </a:lnTo>
                  <a:lnTo>
                    <a:pt x="19" y="54"/>
                  </a:lnTo>
                  <a:lnTo>
                    <a:pt x="18" y="54"/>
                  </a:lnTo>
                  <a:lnTo>
                    <a:pt x="18" y="53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3"/>
                  </a:lnTo>
                  <a:lnTo>
                    <a:pt x="15" y="53"/>
                  </a:lnTo>
                  <a:lnTo>
                    <a:pt x="14" y="53"/>
                  </a:lnTo>
                  <a:lnTo>
                    <a:pt x="14" y="54"/>
                  </a:lnTo>
                  <a:lnTo>
                    <a:pt x="14" y="55"/>
                  </a:lnTo>
                  <a:lnTo>
                    <a:pt x="14" y="57"/>
                  </a:lnTo>
                  <a:lnTo>
                    <a:pt x="12" y="57"/>
                  </a:lnTo>
                  <a:lnTo>
                    <a:pt x="12" y="58"/>
                  </a:lnTo>
                  <a:lnTo>
                    <a:pt x="11" y="58"/>
                  </a:lnTo>
                  <a:lnTo>
                    <a:pt x="11" y="57"/>
                  </a:lnTo>
                  <a:lnTo>
                    <a:pt x="10" y="57"/>
                  </a:lnTo>
                  <a:lnTo>
                    <a:pt x="10" y="57"/>
                  </a:lnTo>
                  <a:lnTo>
                    <a:pt x="10" y="55"/>
                  </a:lnTo>
                  <a:lnTo>
                    <a:pt x="10" y="55"/>
                  </a:lnTo>
                  <a:lnTo>
                    <a:pt x="10" y="54"/>
                  </a:lnTo>
                  <a:lnTo>
                    <a:pt x="10" y="53"/>
                  </a:lnTo>
                  <a:lnTo>
                    <a:pt x="10" y="52"/>
                  </a:lnTo>
                  <a:lnTo>
                    <a:pt x="11" y="52"/>
                  </a:lnTo>
                  <a:lnTo>
                    <a:pt x="11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49"/>
                  </a:lnTo>
                  <a:lnTo>
                    <a:pt x="9" y="49"/>
                  </a:lnTo>
                  <a:lnTo>
                    <a:pt x="9" y="48"/>
                  </a:lnTo>
                  <a:lnTo>
                    <a:pt x="7" y="48"/>
                  </a:lnTo>
                  <a:lnTo>
                    <a:pt x="7" y="46"/>
                  </a:lnTo>
                  <a:lnTo>
                    <a:pt x="6" y="46"/>
                  </a:lnTo>
                  <a:lnTo>
                    <a:pt x="6" y="45"/>
                  </a:lnTo>
                  <a:lnTo>
                    <a:pt x="5" y="45"/>
                  </a:lnTo>
                  <a:lnTo>
                    <a:pt x="3" y="45"/>
                  </a:lnTo>
                  <a:lnTo>
                    <a:pt x="3" y="44"/>
                  </a:lnTo>
                  <a:lnTo>
                    <a:pt x="5" y="44"/>
                  </a:lnTo>
                  <a:lnTo>
                    <a:pt x="5" y="43"/>
                  </a:lnTo>
                  <a:lnTo>
                    <a:pt x="5" y="41"/>
                  </a:lnTo>
                  <a:lnTo>
                    <a:pt x="6" y="41"/>
                  </a:lnTo>
                  <a:lnTo>
                    <a:pt x="7" y="41"/>
                  </a:lnTo>
                  <a:lnTo>
                    <a:pt x="7" y="43"/>
                  </a:lnTo>
                  <a:lnTo>
                    <a:pt x="9" y="43"/>
                  </a:lnTo>
                  <a:lnTo>
                    <a:pt x="10" y="43"/>
                  </a:lnTo>
                  <a:lnTo>
                    <a:pt x="10" y="43"/>
                  </a:lnTo>
                  <a:lnTo>
                    <a:pt x="11" y="43"/>
                  </a:lnTo>
                  <a:lnTo>
                    <a:pt x="12" y="43"/>
                  </a:lnTo>
                  <a:lnTo>
                    <a:pt x="14" y="43"/>
                  </a:lnTo>
                  <a:lnTo>
                    <a:pt x="14" y="41"/>
                  </a:lnTo>
                  <a:lnTo>
                    <a:pt x="12" y="41"/>
                  </a:lnTo>
                  <a:lnTo>
                    <a:pt x="12" y="40"/>
                  </a:lnTo>
                  <a:lnTo>
                    <a:pt x="14" y="40"/>
                  </a:lnTo>
                  <a:lnTo>
                    <a:pt x="14" y="39"/>
                  </a:lnTo>
                  <a:lnTo>
                    <a:pt x="12" y="39"/>
                  </a:lnTo>
                  <a:lnTo>
                    <a:pt x="11" y="39"/>
                  </a:lnTo>
                  <a:lnTo>
                    <a:pt x="11" y="37"/>
                  </a:lnTo>
                  <a:lnTo>
                    <a:pt x="10" y="37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5"/>
                  </a:lnTo>
                  <a:lnTo>
                    <a:pt x="9" y="35"/>
                  </a:lnTo>
                  <a:lnTo>
                    <a:pt x="7" y="35"/>
                  </a:lnTo>
                  <a:lnTo>
                    <a:pt x="6" y="35"/>
                  </a:lnTo>
                  <a:lnTo>
                    <a:pt x="6" y="34"/>
                  </a:lnTo>
                  <a:lnTo>
                    <a:pt x="5" y="34"/>
                  </a:lnTo>
                  <a:lnTo>
                    <a:pt x="3" y="34"/>
                  </a:lnTo>
                  <a:lnTo>
                    <a:pt x="3" y="32"/>
                  </a:lnTo>
                  <a:lnTo>
                    <a:pt x="3" y="31"/>
                  </a:lnTo>
                  <a:lnTo>
                    <a:pt x="5" y="31"/>
                  </a:lnTo>
                  <a:lnTo>
                    <a:pt x="5" y="30"/>
                  </a:lnTo>
                  <a:lnTo>
                    <a:pt x="3" y="30"/>
                  </a:lnTo>
                  <a:lnTo>
                    <a:pt x="3" y="28"/>
                  </a:lnTo>
                  <a:lnTo>
                    <a:pt x="2" y="28"/>
                  </a:lnTo>
                  <a:lnTo>
                    <a:pt x="2" y="27"/>
                  </a:lnTo>
                  <a:lnTo>
                    <a:pt x="2" y="26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3" y="17"/>
                  </a:lnTo>
                  <a:lnTo>
                    <a:pt x="3" y="16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2" y="3"/>
                  </a:lnTo>
                  <a:lnTo>
                    <a:pt x="2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32" name="Freeform 35668">
              <a:extLst>
                <a:ext uri="{FF2B5EF4-FFF2-40B4-BE49-F238E27FC236}">
                  <a16:creationId xmlns:a16="http://schemas.microsoft.com/office/drawing/2014/main" id="{CFE601EA-48DB-2A9A-C10A-6B944B906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926" y="1917700"/>
              <a:ext cx="28575" cy="19050"/>
            </a:xfrm>
            <a:custGeom>
              <a:avLst/>
              <a:gdLst>
                <a:gd name="T0" fmla="*/ 9 w 18"/>
                <a:gd name="T1" fmla="*/ 1 h 12"/>
                <a:gd name="T2" fmla="*/ 9 w 18"/>
                <a:gd name="T3" fmla="*/ 0 h 12"/>
                <a:gd name="T4" fmla="*/ 10 w 18"/>
                <a:gd name="T5" fmla="*/ 0 h 12"/>
                <a:gd name="T6" fmla="*/ 10 w 18"/>
                <a:gd name="T7" fmla="*/ 1 h 12"/>
                <a:gd name="T8" fmla="*/ 12 w 18"/>
                <a:gd name="T9" fmla="*/ 1 h 12"/>
                <a:gd name="T10" fmla="*/ 12 w 18"/>
                <a:gd name="T11" fmla="*/ 3 h 12"/>
                <a:gd name="T12" fmla="*/ 13 w 18"/>
                <a:gd name="T13" fmla="*/ 3 h 12"/>
                <a:gd name="T14" fmla="*/ 14 w 18"/>
                <a:gd name="T15" fmla="*/ 3 h 12"/>
                <a:gd name="T16" fmla="*/ 14 w 18"/>
                <a:gd name="T17" fmla="*/ 4 h 12"/>
                <a:gd name="T18" fmla="*/ 15 w 18"/>
                <a:gd name="T19" fmla="*/ 4 h 12"/>
                <a:gd name="T20" fmla="*/ 15 w 18"/>
                <a:gd name="T21" fmla="*/ 5 h 12"/>
                <a:gd name="T22" fmla="*/ 15 w 18"/>
                <a:gd name="T23" fmla="*/ 5 h 12"/>
                <a:gd name="T24" fmla="*/ 17 w 18"/>
                <a:gd name="T25" fmla="*/ 5 h 12"/>
                <a:gd name="T26" fmla="*/ 17 w 18"/>
                <a:gd name="T27" fmla="*/ 7 h 12"/>
                <a:gd name="T28" fmla="*/ 17 w 18"/>
                <a:gd name="T29" fmla="*/ 8 h 12"/>
                <a:gd name="T30" fmla="*/ 18 w 18"/>
                <a:gd name="T31" fmla="*/ 8 h 12"/>
                <a:gd name="T32" fmla="*/ 18 w 18"/>
                <a:gd name="T33" fmla="*/ 9 h 12"/>
                <a:gd name="T34" fmla="*/ 18 w 18"/>
                <a:gd name="T35" fmla="*/ 10 h 12"/>
                <a:gd name="T36" fmla="*/ 17 w 18"/>
                <a:gd name="T37" fmla="*/ 10 h 12"/>
                <a:gd name="T38" fmla="*/ 15 w 18"/>
                <a:gd name="T39" fmla="*/ 10 h 12"/>
                <a:gd name="T40" fmla="*/ 14 w 18"/>
                <a:gd name="T41" fmla="*/ 10 h 12"/>
                <a:gd name="T42" fmla="*/ 13 w 18"/>
                <a:gd name="T43" fmla="*/ 10 h 12"/>
                <a:gd name="T44" fmla="*/ 12 w 18"/>
                <a:gd name="T45" fmla="*/ 10 h 12"/>
                <a:gd name="T46" fmla="*/ 12 w 18"/>
                <a:gd name="T47" fmla="*/ 9 h 12"/>
                <a:gd name="T48" fmla="*/ 10 w 18"/>
                <a:gd name="T49" fmla="*/ 9 h 12"/>
                <a:gd name="T50" fmla="*/ 10 w 18"/>
                <a:gd name="T51" fmla="*/ 10 h 12"/>
                <a:gd name="T52" fmla="*/ 9 w 18"/>
                <a:gd name="T53" fmla="*/ 10 h 12"/>
                <a:gd name="T54" fmla="*/ 9 w 18"/>
                <a:gd name="T55" fmla="*/ 12 h 12"/>
                <a:gd name="T56" fmla="*/ 8 w 18"/>
                <a:gd name="T57" fmla="*/ 12 h 12"/>
                <a:gd name="T58" fmla="*/ 6 w 18"/>
                <a:gd name="T59" fmla="*/ 12 h 12"/>
                <a:gd name="T60" fmla="*/ 5 w 18"/>
                <a:gd name="T61" fmla="*/ 12 h 12"/>
                <a:gd name="T62" fmla="*/ 5 w 18"/>
                <a:gd name="T63" fmla="*/ 10 h 12"/>
                <a:gd name="T64" fmla="*/ 4 w 18"/>
                <a:gd name="T65" fmla="*/ 10 h 12"/>
                <a:gd name="T66" fmla="*/ 3 w 18"/>
                <a:gd name="T67" fmla="*/ 10 h 12"/>
                <a:gd name="T68" fmla="*/ 3 w 18"/>
                <a:gd name="T69" fmla="*/ 9 h 12"/>
                <a:gd name="T70" fmla="*/ 3 w 18"/>
                <a:gd name="T71" fmla="*/ 8 h 12"/>
                <a:gd name="T72" fmla="*/ 1 w 18"/>
                <a:gd name="T73" fmla="*/ 8 h 12"/>
                <a:gd name="T74" fmla="*/ 0 w 18"/>
                <a:gd name="T75" fmla="*/ 8 h 12"/>
                <a:gd name="T76" fmla="*/ 0 w 18"/>
                <a:gd name="T77" fmla="*/ 7 h 12"/>
                <a:gd name="T78" fmla="*/ 0 w 18"/>
                <a:gd name="T79" fmla="*/ 5 h 12"/>
                <a:gd name="T80" fmla="*/ 0 w 18"/>
                <a:gd name="T81" fmla="*/ 5 h 12"/>
                <a:gd name="T82" fmla="*/ 0 w 18"/>
                <a:gd name="T83" fmla="*/ 4 h 12"/>
                <a:gd name="T84" fmla="*/ 0 w 18"/>
                <a:gd name="T85" fmla="*/ 3 h 12"/>
                <a:gd name="T86" fmla="*/ 0 w 18"/>
                <a:gd name="T87" fmla="*/ 1 h 12"/>
                <a:gd name="T88" fmla="*/ 1 w 18"/>
                <a:gd name="T89" fmla="*/ 1 h 12"/>
                <a:gd name="T90" fmla="*/ 1 w 18"/>
                <a:gd name="T91" fmla="*/ 0 h 12"/>
                <a:gd name="T92" fmla="*/ 3 w 18"/>
                <a:gd name="T93" fmla="*/ 0 h 12"/>
                <a:gd name="T94" fmla="*/ 4 w 18"/>
                <a:gd name="T95" fmla="*/ 0 h 12"/>
                <a:gd name="T96" fmla="*/ 5 w 18"/>
                <a:gd name="T97" fmla="*/ 0 h 12"/>
                <a:gd name="T98" fmla="*/ 6 w 18"/>
                <a:gd name="T99" fmla="*/ 0 h 12"/>
                <a:gd name="T100" fmla="*/ 8 w 18"/>
                <a:gd name="T101" fmla="*/ 0 h 12"/>
                <a:gd name="T102" fmla="*/ 8 w 18"/>
                <a:gd name="T103" fmla="*/ 1 h 12"/>
                <a:gd name="T104" fmla="*/ 9 w 18"/>
                <a:gd name="T105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" h="12">
                  <a:moveTo>
                    <a:pt x="9" y="1"/>
                  </a:moveTo>
                  <a:lnTo>
                    <a:pt x="9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5" y="4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7" y="5"/>
                  </a:lnTo>
                  <a:lnTo>
                    <a:pt x="17" y="7"/>
                  </a:lnTo>
                  <a:lnTo>
                    <a:pt x="17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4" y="10"/>
                  </a:lnTo>
                  <a:lnTo>
                    <a:pt x="13" y="10"/>
                  </a:lnTo>
                  <a:lnTo>
                    <a:pt x="12" y="10"/>
                  </a:lnTo>
                  <a:lnTo>
                    <a:pt x="12" y="9"/>
                  </a:lnTo>
                  <a:lnTo>
                    <a:pt x="10" y="9"/>
                  </a:lnTo>
                  <a:lnTo>
                    <a:pt x="10" y="10"/>
                  </a:lnTo>
                  <a:lnTo>
                    <a:pt x="9" y="10"/>
                  </a:lnTo>
                  <a:lnTo>
                    <a:pt x="9" y="12"/>
                  </a:lnTo>
                  <a:lnTo>
                    <a:pt x="8" y="12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3" y="9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9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33" name="Freeform 35669">
              <a:extLst>
                <a:ext uri="{FF2B5EF4-FFF2-40B4-BE49-F238E27FC236}">
                  <a16:creationId xmlns:a16="http://schemas.microsoft.com/office/drawing/2014/main" id="{8999BA2B-9C53-50E8-8C48-6C8BEF288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4389" y="1897063"/>
              <a:ext cx="6350" cy="11113"/>
            </a:xfrm>
            <a:custGeom>
              <a:avLst/>
              <a:gdLst>
                <a:gd name="T0" fmla="*/ 0 w 4"/>
                <a:gd name="T1" fmla="*/ 3 h 7"/>
                <a:gd name="T2" fmla="*/ 0 w 4"/>
                <a:gd name="T3" fmla="*/ 3 h 7"/>
                <a:gd name="T4" fmla="*/ 0 w 4"/>
                <a:gd name="T5" fmla="*/ 2 h 7"/>
                <a:gd name="T6" fmla="*/ 0 w 4"/>
                <a:gd name="T7" fmla="*/ 0 h 7"/>
                <a:gd name="T8" fmla="*/ 0 w 4"/>
                <a:gd name="T9" fmla="*/ 0 h 7"/>
                <a:gd name="T10" fmla="*/ 2 w 4"/>
                <a:gd name="T11" fmla="*/ 0 h 7"/>
                <a:gd name="T12" fmla="*/ 2 w 4"/>
                <a:gd name="T13" fmla="*/ 2 h 7"/>
                <a:gd name="T14" fmla="*/ 3 w 4"/>
                <a:gd name="T15" fmla="*/ 3 h 7"/>
                <a:gd name="T16" fmla="*/ 3 w 4"/>
                <a:gd name="T17" fmla="*/ 4 h 7"/>
                <a:gd name="T18" fmla="*/ 3 w 4"/>
                <a:gd name="T19" fmla="*/ 5 h 7"/>
                <a:gd name="T20" fmla="*/ 4 w 4"/>
                <a:gd name="T21" fmla="*/ 5 h 7"/>
                <a:gd name="T22" fmla="*/ 4 w 4"/>
                <a:gd name="T23" fmla="*/ 7 h 7"/>
                <a:gd name="T24" fmla="*/ 3 w 4"/>
                <a:gd name="T25" fmla="*/ 7 h 7"/>
                <a:gd name="T26" fmla="*/ 2 w 4"/>
                <a:gd name="T27" fmla="*/ 7 h 7"/>
                <a:gd name="T28" fmla="*/ 2 w 4"/>
                <a:gd name="T29" fmla="*/ 5 h 7"/>
                <a:gd name="T30" fmla="*/ 0 w 4"/>
                <a:gd name="T31" fmla="*/ 5 h 7"/>
                <a:gd name="T32" fmla="*/ 0 w 4"/>
                <a:gd name="T33" fmla="*/ 4 h 7"/>
                <a:gd name="T34" fmla="*/ 0 w 4"/>
                <a:gd name="T35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" h="7">
                  <a:moveTo>
                    <a:pt x="0" y="3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7"/>
                  </a:lnTo>
                  <a:lnTo>
                    <a:pt x="3" y="7"/>
                  </a:lnTo>
                  <a:lnTo>
                    <a:pt x="2" y="7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34" name="Freeform 35670">
              <a:extLst>
                <a:ext uri="{FF2B5EF4-FFF2-40B4-BE49-F238E27FC236}">
                  <a16:creationId xmlns:a16="http://schemas.microsoft.com/office/drawing/2014/main" id="{951100AA-1117-B6BB-F5CC-7300CF2217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1989" y="1881188"/>
              <a:ext cx="7938" cy="14288"/>
            </a:xfrm>
            <a:custGeom>
              <a:avLst/>
              <a:gdLst>
                <a:gd name="T0" fmla="*/ 1 w 5"/>
                <a:gd name="T1" fmla="*/ 8 h 9"/>
                <a:gd name="T2" fmla="*/ 0 w 5"/>
                <a:gd name="T3" fmla="*/ 8 h 9"/>
                <a:gd name="T4" fmla="*/ 0 w 5"/>
                <a:gd name="T5" fmla="*/ 6 h 9"/>
                <a:gd name="T6" fmla="*/ 0 w 5"/>
                <a:gd name="T7" fmla="*/ 5 h 9"/>
                <a:gd name="T8" fmla="*/ 1 w 5"/>
                <a:gd name="T9" fmla="*/ 5 h 9"/>
                <a:gd name="T10" fmla="*/ 1 w 5"/>
                <a:gd name="T11" fmla="*/ 4 h 9"/>
                <a:gd name="T12" fmla="*/ 2 w 5"/>
                <a:gd name="T13" fmla="*/ 4 h 9"/>
                <a:gd name="T14" fmla="*/ 2 w 5"/>
                <a:gd name="T15" fmla="*/ 3 h 9"/>
                <a:gd name="T16" fmla="*/ 4 w 5"/>
                <a:gd name="T17" fmla="*/ 3 h 9"/>
                <a:gd name="T18" fmla="*/ 4 w 5"/>
                <a:gd name="T19" fmla="*/ 1 h 9"/>
                <a:gd name="T20" fmla="*/ 5 w 5"/>
                <a:gd name="T21" fmla="*/ 1 h 9"/>
                <a:gd name="T22" fmla="*/ 5 w 5"/>
                <a:gd name="T23" fmla="*/ 0 h 9"/>
                <a:gd name="T24" fmla="*/ 5 w 5"/>
                <a:gd name="T25" fmla="*/ 0 h 9"/>
                <a:gd name="T26" fmla="*/ 5 w 5"/>
                <a:gd name="T27" fmla="*/ 1 h 9"/>
                <a:gd name="T28" fmla="*/ 5 w 5"/>
                <a:gd name="T29" fmla="*/ 3 h 9"/>
                <a:gd name="T30" fmla="*/ 5 w 5"/>
                <a:gd name="T31" fmla="*/ 4 h 9"/>
                <a:gd name="T32" fmla="*/ 5 w 5"/>
                <a:gd name="T33" fmla="*/ 5 h 9"/>
                <a:gd name="T34" fmla="*/ 5 w 5"/>
                <a:gd name="T35" fmla="*/ 5 h 9"/>
                <a:gd name="T36" fmla="*/ 5 w 5"/>
                <a:gd name="T37" fmla="*/ 6 h 9"/>
                <a:gd name="T38" fmla="*/ 4 w 5"/>
                <a:gd name="T39" fmla="*/ 6 h 9"/>
                <a:gd name="T40" fmla="*/ 4 w 5"/>
                <a:gd name="T41" fmla="*/ 8 h 9"/>
                <a:gd name="T42" fmla="*/ 2 w 5"/>
                <a:gd name="T43" fmla="*/ 8 h 9"/>
                <a:gd name="T44" fmla="*/ 2 w 5"/>
                <a:gd name="T45" fmla="*/ 9 h 9"/>
                <a:gd name="T46" fmla="*/ 1 w 5"/>
                <a:gd name="T47" fmla="*/ 9 h 9"/>
                <a:gd name="T48" fmla="*/ 1 w 5"/>
                <a:gd name="T49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" h="9">
                  <a:moveTo>
                    <a:pt x="1" y="8"/>
                  </a:move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4" y="3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5" y="4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4" y="6"/>
                  </a:lnTo>
                  <a:lnTo>
                    <a:pt x="4" y="8"/>
                  </a:lnTo>
                  <a:lnTo>
                    <a:pt x="2" y="8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8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35" name="Freeform 35671">
              <a:extLst>
                <a:ext uri="{FF2B5EF4-FFF2-40B4-BE49-F238E27FC236}">
                  <a16:creationId xmlns:a16="http://schemas.microsoft.com/office/drawing/2014/main" id="{FEECD12D-8E4A-087F-1A73-FE9B12DA0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589" y="1784350"/>
              <a:ext cx="101600" cy="147638"/>
            </a:xfrm>
            <a:custGeom>
              <a:avLst/>
              <a:gdLst>
                <a:gd name="T0" fmla="*/ 21 w 64"/>
                <a:gd name="T1" fmla="*/ 0 h 93"/>
                <a:gd name="T2" fmla="*/ 25 w 64"/>
                <a:gd name="T3" fmla="*/ 4 h 93"/>
                <a:gd name="T4" fmla="*/ 29 w 64"/>
                <a:gd name="T5" fmla="*/ 9 h 93"/>
                <a:gd name="T6" fmla="*/ 31 w 64"/>
                <a:gd name="T7" fmla="*/ 16 h 93"/>
                <a:gd name="T8" fmla="*/ 30 w 64"/>
                <a:gd name="T9" fmla="*/ 25 h 93"/>
                <a:gd name="T10" fmla="*/ 31 w 64"/>
                <a:gd name="T11" fmla="*/ 27 h 93"/>
                <a:gd name="T12" fmla="*/ 33 w 64"/>
                <a:gd name="T13" fmla="*/ 29 h 93"/>
                <a:gd name="T14" fmla="*/ 35 w 64"/>
                <a:gd name="T15" fmla="*/ 24 h 93"/>
                <a:gd name="T16" fmla="*/ 40 w 64"/>
                <a:gd name="T17" fmla="*/ 20 h 93"/>
                <a:gd name="T18" fmla="*/ 44 w 64"/>
                <a:gd name="T19" fmla="*/ 25 h 93"/>
                <a:gd name="T20" fmla="*/ 48 w 64"/>
                <a:gd name="T21" fmla="*/ 29 h 93"/>
                <a:gd name="T22" fmla="*/ 46 w 64"/>
                <a:gd name="T23" fmla="*/ 35 h 93"/>
                <a:gd name="T24" fmla="*/ 48 w 64"/>
                <a:gd name="T25" fmla="*/ 39 h 93"/>
                <a:gd name="T26" fmla="*/ 52 w 64"/>
                <a:gd name="T27" fmla="*/ 35 h 93"/>
                <a:gd name="T28" fmla="*/ 55 w 64"/>
                <a:gd name="T29" fmla="*/ 39 h 93"/>
                <a:gd name="T30" fmla="*/ 56 w 64"/>
                <a:gd name="T31" fmla="*/ 44 h 93"/>
                <a:gd name="T32" fmla="*/ 57 w 64"/>
                <a:gd name="T33" fmla="*/ 49 h 93"/>
                <a:gd name="T34" fmla="*/ 61 w 64"/>
                <a:gd name="T35" fmla="*/ 52 h 93"/>
                <a:gd name="T36" fmla="*/ 57 w 64"/>
                <a:gd name="T37" fmla="*/ 57 h 93"/>
                <a:gd name="T38" fmla="*/ 56 w 64"/>
                <a:gd name="T39" fmla="*/ 64 h 93"/>
                <a:gd name="T40" fmla="*/ 58 w 64"/>
                <a:gd name="T41" fmla="*/ 70 h 93"/>
                <a:gd name="T42" fmla="*/ 61 w 64"/>
                <a:gd name="T43" fmla="*/ 76 h 93"/>
                <a:gd name="T44" fmla="*/ 62 w 64"/>
                <a:gd name="T45" fmla="*/ 82 h 93"/>
                <a:gd name="T46" fmla="*/ 61 w 64"/>
                <a:gd name="T47" fmla="*/ 89 h 93"/>
                <a:gd name="T48" fmla="*/ 56 w 64"/>
                <a:gd name="T49" fmla="*/ 92 h 93"/>
                <a:gd name="T50" fmla="*/ 51 w 64"/>
                <a:gd name="T51" fmla="*/ 92 h 93"/>
                <a:gd name="T52" fmla="*/ 44 w 64"/>
                <a:gd name="T53" fmla="*/ 89 h 93"/>
                <a:gd name="T54" fmla="*/ 43 w 64"/>
                <a:gd name="T55" fmla="*/ 82 h 93"/>
                <a:gd name="T56" fmla="*/ 44 w 64"/>
                <a:gd name="T57" fmla="*/ 76 h 93"/>
                <a:gd name="T58" fmla="*/ 42 w 64"/>
                <a:gd name="T59" fmla="*/ 70 h 93"/>
                <a:gd name="T60" fmla="*/ 36 w 64"/>
                <a:gd name="T61" fmla="*/ 69 h 93"/>
                <a:gd name="T62" fmla="*/ 34 w 64"/>
                <a:gd name="T63" fmla="*/ 65 h 93"/>
                <a:gd name="T64" fmla="*/ 27 w 64"/>
                <a:gd name="T65" fmla="*/ 62 h 93"/>
                <a:gd name="T66" fmla="*/ 22 w 64"/>
                <a:gd name="T67" fmla="*/ 61 h 93"/>
                <a:gd name="T68" fmla="*/ 24 w 64"/>
                <a:gd name="T69" fmla="*/ 57 h 93"/>
                <a:gd name="T70" fmla="*/ 18 w 64"/>
                <a:gd name="T71" fmla="*/ 57 h 93"/>
                <a:gd name="T72" fmla="*/ 12 w 64"/>
                <a:gd name="T73" fmla="*/ 58 h 93"/>
                <a:gd name="T74" fmla="*/ 7 w 64"/>
                <a:gd name="T75" fmla="*/ 60 h 93"/>
                <a:gd name="T76" fmla="*/ 2 w 64"/>
                <a:gd name="T77" fmla="*/ 56 h 93"/>
                <a:gd name="T78" fmla="*/ 0 w 64"/>
                <a:gd name="T79" fmla="*/ 48 h 93"/>
                <a:gd name="T80" fmla="*/ 3 w 64"/>
                <a:gd name="T81" fmla="*/ 42 h 93"/>
                <a:gd name="T82" fmla="*/ 9 w 64"/>
                <a:gd name="T83" fmla="*/ 44 h 93"/>
                <a:gd name="T84" fmla="*/ 16 w 64"/>
                <a:gd name="T85" fmla="*/ 47 h 93"/>
                <a:gd name="T86" fmla="*/ 20 w 64"/>
                <a:gd name="T87" fmla="*/ 44 h 93"/>
                <a:gd name="T88" fmla="*/ 13 w 64"/>
                <a:gd name="T89" fmla="*/ 42 h 93"/>
                <a:gd name="T90" fmla="*/ 20 w 64"/>
                <a:gd name="T91" fmla="*/ 39 h 93"/>
                <a:gd name="T92" fmla="*/ 21 w 64"/>
                <a:gd name="T93" fmla="*/ 34 h 93"/>
                <a:gd name="T94" fmla="*/ 18 w 64"/>
                <a:gd name="T95" fmla="*/ 33 h 93"/>
                <a:gd name="T96" fmla="*/ 13 w 64"/>
                <a:gd name="T97" fmla="*/ 31 h 93"/>
                <a:gd name="T98" fmla="*/ 15 w 64"/>
                <a:gd name="T99" fmla="*/ 29 h 93"/>
                <a:gd name="T100" fmla="*/ 17 w 64"/>
                <a:gd name="T101" fmla="*/ 25 h 93"/>
                <a:gd name="T102" fmla="*/ 13 w 64"/>
                <a:gd name="T103" fmla="*/ 22 h 93"/>
                <a:gd name="T104" fmla="*/ 9 w 64"/>
                <a:gd name="T105" fmla="*/ 27 h 93"/>
                <a:gd name="T106" fmla="*/ 4 w 64"/>
                <a:gd name="T107" fmla="*/ 27 h 93"/>
                <a:gd name="T108" fmla="*/ 8 w 64"/>
                <a:gd name="T109" fmla="*/ 24 h 93"/>
                <a:gd name="T110" fmla="*/ 8 w 64"/>
                <a:gd name="T111" fmla="*/ 17 h 93"/>
                <a:gd name="T112" fmla="*/ 2 w 64"/>
                <a:gd name="T113" fmla="*/ 17 h 93"/>
                <a:gd name="T114" fmla="*/ 2 w 64"/>
                <a:gd name="T115" fmla="*/ 9 h 93"/>
                <a:gd name="T116" fmla="*/ 3 w 64"/>
                <a:gd name="T117" fmla="*/ 4 h 93"/>
                <a:gd name="T118" fmla="*/ 7 w 64"/>
                <a:gd name="T119" fmla="*/ 2 h 93"/>
                <a:gd name="T120" fmla="*/ 13 w 64"/>
                <a:gd name="T121" fmla="*/ 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4" h="93">
                  <a:moveTo>
                    <a:pt x="15" y="2"/>
                  </a:moveTo>
                  <a:lnTo>
                    <a:pt x="15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24" y="2"/>
                  </a:lnTo>
                  <a:lnTo>
                    <a:pt x="24" y="3"/>
                  </a:lnTo>
                  <a:lnTo>
                    <a:pt x="25" y="3"/>
                  </a:lnTo>
                  <a:lnTo>
                    <a:pt x="25" y="4"/>
                  </a:lnTo>
                  <a:lnTo>
                    <a:pt x="25" y="6"/>
                  </a:lnTo>
                  <a:lnTo>
                    <a:pt x="26" y="6"/>
                  </a:lnTo>
                  <a:lnTo>
                    <a:pt x="27" y="6"/>
                  </a:lnTo>
                  <a:lnTo>
                    <a:pt x="27" y="7"/>
                  </a:lnTo>
                  <a:lnTo>
                    <a:pt x="29" y="7"/>
                  </a:lnTo>
                  <a:lnTo>
                    <a:pt x="29" y="8"/>
                  </a:lnTo>
                  <a:lnTo>
                    <a:pt x="29" y="9"/>
                  </a:lnTo>
                  <a:lnTo>
                    <a:pt x="30" y="9"/>
                  </a:lnTo>
                  <a:lnTo>
                    <a:pt x="30" y="11"/>
                  </a:lnTo>
                  <a:lnTo>
                    <a:pt x="30" y="12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31" y="15"/>
                  </a:lnTo>
                  <a:lnTo>
                    <a:pt x="31" y="16"/>
                  </a:lnTo>
                  <a:lnTo>
                    <a:pt x="31" y="17"/>
                  </a:lnTo>
                  <a:lnTo>
                    <a:pt x="31" y="18"/>
                  </a:lnTo>
                  <a:lnTo>
                    <a:pt x="31" y="20"/>
                  </a:lnTo>
                  <a:lnTo>
                    <a:pt x="31" y="21"/>
                  </a:lnTo>
                  <a:lnTo>
                    <a:pt x="31" y="22"/>
                  </a:lnTo>
                  <a:lnTo>
                    <a:pt x="30" y="24"/>
                  </a:lnTo>
                  <a:lnTo>
                    <a:pt x="30" y="25"/>
                  </a:lnTo>
                  <a:lnTo>
                    <a:pt x="29" y="25"/>
                  </a:lnTo>
                  <a:lnTo>
                    <a:pt x="29" y="26"/>
                  </a:lnTo>
                  <a:lnTo>
                    <a:pt x="29" y="27"/>
                  </a:lnTo>
                  <a:lnTo>
                    <a:pt x="30" y="27"/>
                  </a:lnTo>
                  <a:lnTo>
                    <a:pt x="30" y="26"/>
                  </a:lnTo>
                  <a:lnTo>
                    <a:pt x="31" y="26"/>
                  </a:lnTo>
                  <a:lnTo>
                    <a:pt x="31" y="27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30" y="29"/>
                  </a:lnTo>
                  <a:lnTo>
                    <a:pt x="30" y="30"/>
                  </a:lnTo>
                  <a:lnTo>
                    <a:pt x="31" y="30"/>
                  </a:lnTo>
                  <a:lnTo>
                    <a:pt x="31" y="29"/>
                  </a:lnTo>
                  <a:lnTo>
                    <a:pt x="33" y="29"/>
                  </a:lnTo>
                  <a:lnTo>
                    <a:pt x="33" y="27"/>
                  </a:lnTo>
                  <a:lnTo>
                    <a:pt x="33" y="27"/>
                  </a:lnTo>
                  <a:lnTo>
                    <a:pt x="33" y="26"/>
                  </a:lnTo>
                  <a:lnTo>
                    <a:pt x="33" y="25"/>
                  </a:lnTo>
                  <a:lnTo>
                    <a:pt x="33" y="24"/>
                  </a:lnTo>
                  <a:lnTo>
                    <a:pt x="34" y="24"/>
                  </a:lnTo>
                  <a:lnTo>
                    <a:pt x="35" y="24"/>
                  </a:lnTo>
                  <a:lnTo>
                    <a:pt x="35" y="22"/>
                  </a:lnTo>
                  <a:lnTo>
                    <a:pt x="36" y="22"/>
                  </a:lnTo>
                  <a:lnTo>
                    <a:pt x="36" y="21"/>
                  </a:lnTo>
                  <a:lnTo>
                    <a:pt x="38" y="21"/>
                  </a:lnTo>
                  <a:lnTo>
                    <a:pt x="38" y="20"/>
                  </a:lnTo>
                  <a:lnTo>
                    <a:pt x="39" y="20"/>
                  </a:lnTo>
                  <a:lnTo>
                    <a:pt x="40" y="20"/>
                  </a:lnTo>
                  <a:lnTo>
                    <a:pt x="40" y="21"/>
                  </a:lnTo>
                  <a:lnTo>
                    <a:pt x="42" y="21"/>
                  </a:lnTo>
                  <a:lnTo>
                    <a:pt x="43" y="21"/>
                  </a:lnTo>
                  <a:lnTo>
                    <a:pt x="43" y="22"/>
                  </a:lnTo>
                  <a:lnTo>
                    <a:pt x="43" y="24"/>
                  </a:lnTo>
                  <a:lnTo>
                    <a:pt x="44" y="24"/>
                  </a:lnTo>
                  <a:lnTo>
                    <a:pt x="44" y="25"/>
                  </a:lnTo>
                  <a:lnTo>
                    <a:pt x="44" y="26"/>
                  </a:lnTo>
                  <a:lnTo>
                    <a:pt x="46" y="26"/>
                  </a:lnTo>
                  <a:lnTo>
                    <a:pt x="46" y="27"/>
                  </a:lnTo>
                  <a:lnTo>
                    <a:pt x="46" y="27"/>
                  </a:lnTo>
                  <a:lnTo>
                    <a:pt x="47" y="27"/>
                  </a:lnTo>
                  <a:lnTo>
                    <a:pt x="48" y="27"/>
                  </a:lnTo>
                  <a:lnTo>
                    <a:pt x="48" y="29"/>
                  </a:lnTo>
                  <a:lnTo>
                    <a:pt x="48" y="30"/>
                  </a:lnTo>
                  <a:lnTo>
                    <a:pt x="47" y="30"/>
                  </a:lnTo>
                  <a:lnTo>
                    <a:pt x="47" y="31"/>
                  </a:lnTo>
                  <a:lnTo>
                    <a:pt x="47" y="33"/>
                  </a:lnTo>
                  <a:lnTo>
                    <a:pt x="46" y="33"/>
                  </a:lnTo>
                  <a:lnTo>
                    <a:pt x="46" y="34"/>
                  </a:lnTo>
                  <a:lnTo>
                    <a:pt x="46" y="35"/>
                  </a:lnTo>
                  <a:lnTo>
                    <a:pt x="44" y="35"/>
                  </a:lnTo>
                  <a:lnTo>
                    <a:pt x="44" y="36"/>
                  </a:lnTo>
                  <a:lnTo>
                    <a:pt x="46" y="36"/>
                  </a:lnTo>
                  <a:lnTo>
                    <a:pt x="47" y="36"/>
                  </a:lnTo>
                  <a:lnTo>
                    <a:pt x="47" y="38"/>
                  </a:lnTo>
                  <a:lnTo>
                    <a:pt x="47" y="39"/>
                  </a:lnTo>
                  <a:lnTo>
                    <a:pt x="48" y="39"/>
                  </a:lnTo>
                  <a:lnTo>
                    <a:pt x="48" y="38"/>
                  </a:lnTo>
                  <a:lnTo>
                    <a:pt x="48" y="36"/>
                  </a:lnTo>
                  <a:lnTo>
                    <a:pt x="49" y="36"/>
                  </a:lnTo>
                  <a:lnTo>
                    <a:pt x="51" y="36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2" y="35"/>
                  </a:lnTo>
                  <a:lnTo>
                    <a:pt x="53" y="35"/>
                  </a:lnTo>
                  <a:lnTo>
                    <a:pt x="53" y="36"/>
                  </a:lnTo>
                  <a:lnTo>
                    <a:pt x="53" y="38"/>
                  </a:lnTo>
                  <a:lnTo>
                    <a:pt x="52" y="38"/>
                  </a:lnTo>
                  <a:lnTo>
                    <a:pt x="52" y="39"/>
                  </a:lnTo>
                  <a:lnTo>
                    <a:pt x="53" y="39"/>
                  </a:lnTo>
                  <a:lnTo>
                    <a:pt x="55" y="39"/>
                  </a:lnTo>
                  <a:lnTo>
                    <a:pt x="55" y="40"/>
                  </a:lnTo>
                  <a:lnTo>
                    <a:pt x="56" y="40"/>
                  </a:lnTo>
                  <a:lnTo>
                    <a:pt x="56" y="42"/>
                  </a:lnTo>
                  <a:lnTo>
                    <a:pt x="56" y="43"/>
                  </a:lnTo>
                  <a:lnTo>
                    <a:pt x="57" y="43"/>
                  </a:lnTo>
                  <a:lnTo>
                    <a:pt x="57" y="44"/>
                  </a:lnTo>
                  <a:lnTo>
                    <a:pt x="56" y="44"/>
                  </a:lnTo>
                  <a:lnTo>
                    <a:pt x="56" y="46"/>
                  </a:lnTo>
                  <a:lnTo>
                    <a:pt x="56" y="47"/>
                  </a:lnTo>
                  <a:lnTo>
                    <a:pt x="57" y="47"/>
                  </a:lnTo>
                  <a:lnTo>
                    <a:pt x="57" y="48"/>
                  </a:lnTo>
                  <a:lnTo>
                    <a:pt x="58" y="48"/>
                  </a:lnTo>
                  <a:lnTo>
                    <a:pt x="58" y="49"/>
                  </a:lnTo>
                  <a:lnTo>
                    <a:pt x="57" y="49"/>
                  </a:lnTo>
                  <a:lnTo>
                    <a:pt x="57" y="51"/>
                  </a:lnTo>
                  <a:lnTo>
                    <a:pt x="58" y="51"/>
                  </a:lnTo>
                  <a:lnTo>
                    <a:pt x="58" y="49"/>
                  </a:lnTo>
                  <a:lnTo>
                    <a:pt x="60" y="49"/>
                  </a:lnTo>
                  <a:lnTo>
                    <a:pt x="60" y="51"/>
                  </a:lnTo>
                  <a:lnTo>
                    <a:pt x="61" y="51"/>
                  </a:lnTo>
                  <a:lnTo>
                    <a:pt x="61" y="52"/>
                  </a:lnTo>
                  <a:lnTo>
                    <a:pt x="60" y="52"/>
                  </a:lnTo>
                  <a:lnTo>
                    <a:pt x="58" y="52"/>
                  </a:lnTo>
                  <a:lnTo>
                    <a:pt x="58" y="53"/>
                  </a:lnTo>
                  <a:lnTo>
                    <a:pt x="58" y="55"/>
                  </a:lnTo>
                  <a:lnTo>
                    <a:pt x="58" y="56"/>
                  </a:lnTo>
                  <a:lnTo>
                    <a:pt x="58" y="57"/>
                  </a:lnTo>
                  <a:lnTo>
                    <a:pt x="57" y="57"/>
                  </a:lnTo>
                  <a:lnTo>
                    <a:pt x="56" y="57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60"/>
                  </a:lnTo>
                  <a:lnTo>
                    <a:pt x="56" y="61"/>
                  </a:lnTo>
                  <a:lnTo>
                    <a:pt x="56" y="62"/>
                  </a:lnTo>
                  <a:lnTo>
                    <a:pt x="56" y="64"/>
                  </a:lnTo>
                  <a:lnTo>
                    <a:pt x="56" y="65"/>
                  </a:lnTo>
                  <a:lnTo>
                    <a:pt x="57" y="65"/>
                  </a:lnTo>
                  <a:lnTo>
                    <a:pt x="57" y="66"/>
                  </a:lnTo>
                  <a:lnTo>
                    <a:pt x="58" y="66"/>
                  </a:lnTo>
                  <a:lnTo>
                    <a:pt x="58" y="67"/>
                  </a:lnTo>
                  <a:lnTo>
                    <a:pt x="58" y="69"/>
                  </a:lnTo>
                  <a:lnTo>
                    <a:pt x="58" y="70"/>
                  </a:lnTo>
                  <a:lnTo>
                    <a:pt x="58" y="71"/>
                  </a:lnTo>
                  <a:lnTo>
                    <a:pt x="60" y="71"/>
                  </a:lnTo>
                  <a:lnTo>
                    <a:pt x="60" y="73"/>
                  </a:lnTo>
                  <a:lnTo>
                    <a:pt x="60" y="74"/>
                  </a:lnTo>
                  <a:lnTo>
                    <a:pt x="61" y="74"/>
                  </a:lnTo>
                  <a:lnTo>
                    <a:pt x="61" y="75"/>
                  </a:lnTo>
                  <a:lnTo>
                    <a:pt x="61" y="76"/>
                  </a:lnTo>
                  <a:lnTo>
                    <a:pt x="62" y="76"/>
                  </a:lnTo>
                  <a:lnTo>
                    <a:pt x="62" y="78"/>
                  </a:lnTo>
                  <a:lnTo>
                    <a:pt x="62" y="79"/>
                  </a:lnTo>
                  <a:lnTo>
                    <a:pt x="64" y="79"/>
                  </a:lnTo>
                  <a:lnTo>
                    <a:pt x="64" y="80"/>
                  </a:lnTo>
                  <a:lnTo>
                    <a:pt x="64" y="82"/>
                  </a:lnTo>
                  <a:lnTo>
                    <a:pt x="62" y="82"/>
                  </a:lnTo>
                  <a:lnTo>
                    <a:pt x="62" y="83"/>
                  </a:lnTo>
                  <a:lnTo>
                    <a:pt x="62" y="84"/>
                  </a:lnTo>
                  <a:lnTo>
                    <a:pt x="61" y="84"/>
                  </a:lnTo>
                  <a:lnTo>
                    <a:pt x="61" y="85"/>
                  </a:lnTo>
                  <a:lnTo>
                    <a:pt x="61" y="87"/>
                  </a:lnTo>
                  <a:lnTo>
                    <a:pt x="61" y="88"/>
                  </a:lnTo>
                  <a:lnTo>
                    <a:pt x="61" y="89"/>
                  </a:lnTo>
                  <a:lnTo>
                    <a:pt x="61" y="89"/>
                  </a:lnTo>
                  <a:lnTo>
                    <a:pt x="60" y="89"/>
                  </a:lnTo>
                  <a:lnTo>
                    <a:pt x="60" y="91"/>
                  </a:lnTo>
                  <a:lnTo>
                    <a:pt x="58" y="91"/>
                  </a:lnTo>
                  <a:lnTo>
                    <a:pt x="57" y="91"/>
                  </a:lnTo>
                  <a:lnTo>
                    <a:pt x="57" y="92"/>
                  </a:lnTo>
                  <a:lnTo>
                    <a:pt x="56" y="92"/>
                  </a:lnTo>
                  <a:lnTo>
                    <a:pt x="55" y="92"/>
                  </a:lnTo>
                  <a:lnTo>
                    <a:pt x="53" y="92"/>
                  </a:lnTo>
                  <a:lnTo>
                    <a:pt x="52" y="92"/>
                  </a:lnTo>
                  <a:lnTo>
                    <a:pt x="52" y="92"/>
                  </a:lnTo>
                  <a:lnTo>
                    <a:pt x="52" y="93"/>
                  </a:lnTo>
                  <a:lnTo>
                    <a:pt x="51" y="93"/>
                  </a:lnTo>
                  <a:lnTo>
                    <a:pt x="51" y="92"/>
                  </a:lnTo>
                  <a:lnTo>
                    <a:pt x="49" y="92"/>
                  </a:lnTo>
                  <a:lnTo>
                    <a:pt x="49" y="91"/>
                  </a:lnTo>
                  <a:lnTo>
                    <a:pt x="48" y="91"/>
                  </a:lnTo>
                  <a:lnTo>
                    <a:pt x="47" y="91"/>
                  </a:lnTo>
                  <a:lnTo>
                    <a:pt x="47" y="89"/>
                  </a:lnTo>
                  <a:lnTo>
                    <a:pt x="46" y="89"/>
                  </a:lnTo>
                  <a:lnTo>
                    <a:pt x="44" y="89"/>
                  </a:lnTo>
                  <a:lnTo>
                    <a:pt x="44" y="88"/>
                  </a:lnTo>
                  <a:lnTo>
                    <a:pt x="44" y="87"/>
                  </a:lnTo>
                  <a:lnTo>
                    <a:pt x="44" y="85"/>
                  </a:lnTo>
                  <a:lnTo>
                    <a:pt x="43" y="85"/>
                  </a:lnTo>
                  <a:lnTo>
                    <a:pt x="43" y="84"/>
                  </a:lnTo>
                  <a:lnTo>
                    <a:pt x="43" y="83"/>
                  </a:lnTo>
                  <a:lnTo>
                    <a:pt x="43" y="82"/>
                  </a:lnTo>
                  <a:lnTo>
                    <a:pt x="43" y="80"/>
                  </a:lnTo>
                  <a:lnTo>
                    <a:pt x="42" y="80"/>
                  </a:lnTo>
                  <a:lnTo>
                    <a:pt x="42" y="79"/>
                  </a:lnTo>
                  <a:lnTo>
                    <a:pt x="43" y="79"/>
                  </a:lnTo>
                  <a:lnTo>
                    <a:pt x="43" y="78"/>
                  </a:lnTo>
                  <a:lnTo>
                    <a:pt x="43" y="76"/>
                  </a:lnTo>
                  <a:lnTo>
                    <a:pt x="44" y="76"/>
                  </a:lnTo>
                  <a:lnTo>
                    <a:pt x="44" y="75"/>
                  </a:lnTo>
                  <a:lnTo>
                    <a:pt x="43" y="75"/>
                  </a:lnTo>
                  <a:lnTo>
                    <a:pt x="43" y="74"/>
                  </a:lnTo>
                  <a:lnTo>
                    <a:pt x="42" y="74"/>
                  </a:lnTo>
                  <a:lnTo>
                    <a:pt x="42" y="73"/>
                  </a:lnTo>
                  <a:lnTo>
                    <a:pt x="42" y="71"/>
                  </a:lnTo>
                  <a:lnTo>
                    <a:pt x="42" y="70"/>
                  </a:lnTo>
                  <a:lnTo>
                    <a:pt x="42" y="69"/>
                  </a:lnTo>
                  <a:lnTo>
                    <a:pt x="40" y="69"/>
                  </a:lnTo>
                  <a:lnTo>
                    <a:pt x="40" y="70"/>
                  </a:lnTo>
                  <a:lnTo>
                    <a:pt x="39" y="70"/>
                  </a:lnTo>
                  <a:lnTo>
                    <a:pt x="38" y="70"/>
                  </a:lnTo>
                  <a:lnTo>
                    <a:pt x="38" y="69"/>
                  </a:lnTo>
                  <a:lnTo>
                    <a:pt x="36" y="69"/>
                  </a:lnTo>
                  <a:lnTo>
                    <a:pt x="36" y="67"/>
                  </a:lnTo>
                  <a:lnTo>
                    <a:pt x="38" y="67"/>
                  </a:lnTo>
                  <a:lnTo>
                    <a:pt x="38" y="66"/>
                  </a:lnTo>
                  <a:lnTo>
                    <a:pt x="36" y="66"/>
                  </a:lnTo>
                  <a:lnTo>
                    <a:pt x="35" y="66"/>
                  </a:lnTo>
                  <a:lnTo>
                    <a:pt x="35" y="65"/>
                  </a:lnTo>
                  <a:lnTo>
                    <a:pt x="34" y="65"/>
                  </a:lnTo>
                  <a:lnTo>
                    <a:pt x="34" y="64"/>
                  </a:lnTo>
                  <a:lnTo>
                    <a:pt x="33" y="64"/>
                  </a:lnTo>
                  <a:lnTo>
                    <a:pt x="31" y="64"/>
                  </a:lnTo>
                  <a:lnTo>
                    <a:pt x="31" y="62"/>
                  </a:lnTo>
                  <a:lnTo>
                    <a:pt x="30" y="62"/>
                  </a:lnTo>
                  <a:lnTo>
                    <a:pt x="29" y="62"/>
                  </a:lnTo>
                  <a:lnTo>
                    <a:pt x="27" y="62"/>
                  </a:lnTo>
                  <a:lnTo>
                    <a:pt x="27" y="64"/>
                  </a:lnTo>
                  <a:lnTo>
                    <a:pt x="26" y="64"/>
                  </a:lnTo>
                  <a:lnTo>
                    <a:pt x="25" y="64"/>
                  </a:lnTo>
                  <a:lnTo>
                    <a:pt x="24" y="64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22" y="61"/>
                  </a:lnTo>
                  <a:lnTo>
                    <a:pt x="22" y="60"/>
                  </a:lnTo>
                  <a:lnTo>
                    <a:pt x="22" y="58"/>
                  </a:lnTo>
                  <a:lnTo>
                    <a:pt x="24" y="58"/>
                  </a:lnTo>
                  <a:lnTo>
                    <a:pt x="24" y="58"/>
                  </a:lnTo>
                  <a:lnTo>
                    <a:pt x="25" y="58"/>
                  </a:lnTo>
                  <a:lnTo>
                    <a:pt x="25" y="57"/>
                  </a:lnTo>
                  <a:lnTo>
                    <a:pt x="24" y="57"/>
                  </a:lnTo>
                  <a:lnTo>
                    <a:pt x="24" y="56"/>
                  </a:lnTo>
                  <a:lnTo>
                    <a:pt x="22" y="56"/>
                  </a:lnTo>
                  <a:lnTo>
                    <a:pt x="22" y="57"/>
                  </a:lnTo>
                  <a:lnTo>
                    <a:pt x="21" y="57"/>
                  </a:lnTo>
                  <a:lnTo>
                    <a:pt x="21" y="57"/>
                  </a:lnTo>
                  <a:lnTo>
                    <a:pt x="20" y="57"/>
                  </a:lnTo>
                  <a:lnTo>
                    <a:pt x="18" y="57"/>
                  </a:lnTo>
                  <a:lnTo>
                    <a:pt x="18" y="58"/>
                  </a:lnTo>
                  <a:lnTo>
                    <a:pt x="17" y="58"/>
                  </a:lnTo>
                  <a:lnTo>
                    <a:pt x="16" y="58"/>
                  </a:lnTo>
                  <a:lnTo>
                    <a:pt x="15" y="58"/>
                  </a:lnTo>
                  <a:lnTo>
                    <a:pt x="13" y="58"/>
                  </a:lnTo>
                  <a:lnTo>
                    <a:pt x="13" y="58"/>
                  </a:lnTo>
                  <a:lnTo>
                    <a:pt x="12" y="58"/>
                  </a:lnTo>
                  <a:lnTo>
                    <a:pt x="11" y="58"/>
                  </a:lnTo>
                  <a:lnTo>
                    <a:pt x="11" y="60"/>
                  </a:lnTo>
                  <a:lnTo>
                    <a:pt x="11" y="61"/>
                  </a:lnTo>
                  <a:lnTo>
                    <a:pt x="9" y="61"/>
                  </a:lnTo>
                  <a:lnTo>
                    <a:pt x="8" y="61"/>
                  </a:lnTo>
                  <a:lnTo>
                    <a:pt x="8" y="60"/>
                  </a:lnTo>
                  <a:lnTo>
                    <a:pt x="7" y="60"/>
                  </a:lnTo>
                  <a:lnTo>
                    <a:pt x="6" y="60"/>
                  </a:lnTo>
                  <a:lnTo>
                    <a:pt x="6" y="58"/>
                  </a:lnTo>
                  <a:lnTo>
                    <a:pt x="4" y="58"/>
                  </a:lnTo>
                  <a:lnTo>
                    <a:pt x="4" y="58"/>
                  </a:lnTo>
                  <a:lnTo>
                    <a:pt x="3" y="58"/>
                  </a:lnTo>
                  <a:lnTo>
                    <a:pt x="3" y="57"/>
                  </a:lnTo>
                  <a:lnTo>
                    <a:pt x="2" y="56"/>
                  </a:lnTo>
                  <a:lnTo>
                    <a:pt x="2" y="55"/>
                  </a:lnTo>
                  <a:lnTo>
                    <a:pt x="2" y="53"/>
                  </a:lnTo>
                  <a:lnTo>
                    <a:pt x="2" y="52"/>
                  </a:lnTo>
                  <a:lnTo>
                    <a:pt x="0" y="52"/>
                  </a:lnTo>
                  <a:lnTo>
                    <a:pt x="0" y="51"/>
                  </a:lnTo>
                  <a:lnTo>
                    <a:pt x="0" y="49"/>
                  </a:lnTo>
                  <a:lnTo>
                    <a:pt x="0" y="48"/>
                  </a:lnTo>
                  <a:lnTo>
                    <a:pt x="0" y="47"/>
                  </a:lnTo>
                  <a:lnTo>
                    <a:pt x="0" y="46"/>
                  </a:lnTo>
                  <a:lnTo>
                    <a:pt x="0" y="44"/>
                  </a:lnTo>
                  <a:lnTo>
                    <a:pt x="2" y="44"/>
                  </a:lnTo>
                  <a:lnTo>
                    <a:pt x="2" y="43"/>
                  </a:lnTo>
                  <a:lnTo>
                    <a:pt x="3" y="43"/>
                  </a:lnTo>
                  <a:lnTo>
                    <a:pt x="3" y="42"/>
                  </a:lnTo>
                  <a:lnTo>
                    <a:pt x="4" y="42"/>
                  </a:lnTo>
                  <a:lnTo>
                    <a:pt x="6" y="42"/>
                  </a:lnTo>
                  <a:lnTo>
                    <a:pt x="7" y="42"/>
                  </a:lnTo>
                  <a:lnTo>
                    <a:pt x="7" y="43"/>
                  </a:lnTo>
                  <a:lnTo>
                    <a:pt x="8" y="43"/>
                  </a:lnTo>
                  <a:lnTo>
                    <a:pt x="8" y="44"/>
                  </a:lnTo>
                  <a:lnTo>
                    <a:pt x="9" y="44"/>
                  </a:lnTo>
                  <a:lnTo>
                    <a:pt x="9" y="46"/>
                  </a:lnTo>
                  <a:lnTo>
                    <a:pt x="11" y="46"/>
                  </a:lnTo>
                  <a:lnTo>
                    <a:pt x="11" y="47"/>
                  </a:lnTo>
                  <a:lnTo>
                    <a:pt x="12" y="47"/>
                  </a:lnTo>
                  <a:lnTo>
                    <a:pt x="13" y="47"/>
                  </a:lnTo>
                  <a:lnTo>
                    <a:pt x="15" y="47"/>
                  </a:lnTo>
                  <a:lnTo>
                    <a:pt x="16" y="47"/>
                  </a:lnTo>
                  <a:lnTo>
                    <a:pt x="16" y="48"/>
                  </a:lnTo>
                  <a:lnTo>
                    <a:pt x="17" y="48"/>
                  </a:lnTo>
                  <a:lnTo>
                    <a:pt x="18" y="48"/>
                  </a:lnTo>
                  <a:lnTo>
                    <a:pt x="18" y="47"/>
                  </a:lnTo>
                  <a:lnTo>
                    <a:pt x="18" y="46"/>
                  </a:lnTo>
                  <a:lnTo>
                    <a:pt x="18" y="44"/>
                  </a:lnTo>
                  <a:lnTo>
                    <a:pt x="20" y="44"/>
                  </a:lnTo>
                  <a:lnTo>
                    <a:pt x="20" y="43"/>
                  </a:lnTo>
                  <a:lnTo>
                    <a:pt x="18" y="43"/>
                  </a:lnTo>
                  <a:lnTo>
                    <a:pt x="18" y="42"/>
                  </a:lnTo>
                  <a:lnTo>
                    <a:pt x="17" y="42"/>
                  </a:lnTo>
                  <a:lnTo>
                    <a:pt x="16" y="42"/>
                  </a:lnTo>
                  <a:lnTo>
                    <a:pt x="15" y="42"/>
                  </a:lnTo>
                  <a:lnTo>
                    <a:pt x="13" y="42"/>
                  </a:lnTo>
                  <a:lnTo>
                    <a:pt x="13" y="40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6" y="39"/>
                  </a:lnTo>
                  <a:lnTo>
                    <a:pt x="17" y="39"/>
                  </a:lnTo>
                  <a:lnTo>
                    <a:pt x="18" y="39"/>
                  </a:lnTo>
                  <a:lnTo>
                    <a:pt x="20" y="39"/>
                  </a:lnTo>
                  <a:lnTo>
                    <a:pt x="20" y="38"/>
                  </a:lnTo>
                  <a:lnTo>
                    <a:pt x="20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5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3"/>
                  </a:lnTo>
                  <a:lnTo>
                    <a:pt x="20" y="33"/>
                  </a:lnTo>
                  <a:lnTo>
                    <a:pt x="18" y="33"/>
                  </a:lnTo>
                  <a:lnTo>
                    <a:pt x="18" y="34"/>
                  </a:lnTo>
                  <a:lnTo>
                    <a:pt x="17" y="34"/>
                  </a:lnTo>
                  <a:lnTo>
                    <a:pt x="17" y="33"/>
                  </a:lnTo>
                  <a:lnTo>
                    <a:pt x="18" y="33"/>
                  </a:lnTo>
                  <a:lnTo>
                    <a:pt x="18" y="31"/>
                  </a:lnTo>
                  <a:lnTo>
                    <a:pt x="17" y="31"/>
                  </a:lnTo>
                  <a:lnTo>
                    <a:pt x="16" y="31"/>
                  </a:lnTo>
                  <a:lnTo>
                    <a:pt x="16" y="33"/>
                  </a:lnTo>
                  <a:lnTo>
                    <a:pt x="15" y="33"/>
                  </a:lnTo>
                  <a:lnTo>
                    <a:pt x="15" y="31"/>
                  </a:lnTo>
                  <a:lnTo>
                    <a:pt x="13" y="31"/>
                  </a:lnTo>
                  <a:lnTo>
                    <a:pt x="13" y="33"/>
                  </a:lnTo>
                  <a:lnTo>
                    <a:pt x="12" y="33"/>
                  </a:lnTo>
                  <a:lnTo>
                    <a:pt x="12" y="31"/>
                  </a:lnTo>
                  <a:lnTo>
                    <a:pt x="13" y="31"/>
                  </a:lnTo>
                  <a:lnTo>
                    <a:pt x="13" y="30"/>
                  </a:lnTo>
                  <a:lnTo>
                    <a:pt x="13" y="29"/>
                  </a:lnTo>
                  <a:lnTo>
                    <a:pt x="15" y="29"/>
                  </a:lnTo>
                  <a:lnTo>
                    <a:pt x="16" y="29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18" y="27"/>
                  </a:lnTo>
                  <a:lnTo>
                    <a:pt x="17" y="26"/>
                  </a:lnTo>
                  <a:lnTo>
                    <a:pt x="17" y="25"/>
                  </a:lnTo>
                  <a:lnTo>
                    <a:pt x="16" y="25"/>
                  </a:lnTo>
                  <a:lnTo>
                    <a:pt x="16" y="24"/>
                  </a:lnTo>
                  <a:lnTo>
                    <a:pt x="16" y="22"/>
                  </a:lnTo>
                  <a:lnTo>
                    <a:pt x="16" y="21"/>
                  </a:lnTo>
                  <a:lnTo>
                    <a:pt x="15" y="21"/>
                  </a:lnTo>
                  <a:lnTo>
                    <a:pt x="15" y="22"/>
                  </a:lnTo>
                  <a:lnTo>
                    <a:pt x="13" y="22"/>
                  </a:lnTo>
                  <a:lnTo>
                    <a:pt x="12" y="22"/>
                  </a:lnTo>
                  <a:lnTo>
                    <a:pt x="12" y="24"/>
                  </a:lnTo>
                  <a:lnTo>
                    <a:pt x="12" y="25"/>
                  </a:lnTo>
                  <a:lnTo>
                    <a:pt x="11" y="25"/>
                  </a:lnTo>
                  <a:lnTo>
                    <a:pt x="11" y="26"/>
                  </a:lnTo>
                  <a:lnTo>
                    <a:pt x="9" y="26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8" y="27"/>
                  </a:lnTo>
                  <a:lnTo>
                    <a:pt x="7" y="27"/>
                  </a:lnTo>
                  <a:lnTo>
                    <a:pt x="7" y="29"/>
                  </a:lnTo>
                  <a:lnTo>
                    <a:pt x="6" y="29"/>
                  </a:lnTo>
                  <a:lnTo>
                    <a:pt x="4" y="29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6" y="27"/>
                  </a:lnTo>
                  <a:lnTo>
                    <a:pt x="6" y="26"/>
                  </a:lnTo>
                  <a:lnTo>
                    <a:pt x="7" y="26"/>
                  </a:lnTo>
                  <a:lnTo>
                    <a:pt x="7" y="25"/>
                  </a:lnTo>
                  <a:lnTo>
                    <a:pt x="8" y="25"/>
                  </a:lnTo>
                  <a:lnTo>
                    <a:pt x="8" y="24"/>
                  </a:lnTo>
                  <a:lnTo>
                    <a:pt x="8" y="22"/>
                  </a:lnTo>
                  <a:lnTo>
                    <a:pt x="8" y="21"/>
                  </a:lnTo>
                  <a:lnTo>
                    <a:pt x="9" y="21"/>
                  </a:lnTo>
                  <a:lnTo>
                    <a:pt x="9" y="20"/>
                  </a:lnTo>
                  <a:lnTo>
                    <a:pt x="9" y="18"/>
                  </a:lnTo>
                  <a:lnTo>
                    <a:pt x="9" y="17"/>
                  </a:lnTo>
                  <a:lnTo>
                    <a:pt x="8" y="17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7" y="17"/>
                  </a:lnTo>
                  <a:lnTo>
                    <a:pt x="6" y="17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2" y="9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6"/>
                  </a:lnTo>
                  <a:lnTo>
                    <a:pt x="3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2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5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36" name="Freeform 35672">
              <a:extLst>
                <a:ext uri="{FF2B5EF4-FFF2-40B4-BE49-F238E27FC236}">
                  <a16:creationId xmlns:a16="http://schemas.microsoft.com/office/drawing/2014/main" id="{32E796B0-F48B-A1D1-DAE9-41B0ABB583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6" y="1871663"/>
              <a:ext cx="7938" cy="9525"/>
            </a:xfrm>
            <a:custGeom>
              <a:avLst/>
              <a:gdLst>
                <a:gd name="T0" fmla="*/ 5 w 5"/>
                <a:gd name="T1" fmla="*/ 2 h 6"/>
                <a:gd name="T2" fmla="*/ 4 w 5"/>
                <a:gd name="T3" fmla="*/ 2 h 6"/>
                <a:gd name="T4" fmla="*/ 4 w 5"/>
                <a:gd name="T5" fmla="*/ 3 h 6"/>
                <a:gd name="T6" fmla="*/ 4 w 5"/>
                <a:gd name="T7" fmla="*/ 3 h 6"/>
                <a:gd name="T8" fmla="*/ 3 w 5"/>
                <a:gd name="T9" fmla="*/ 3 h 6"/>
                <a:gd name="T10" fmla="*/ 3 w 5"/>
                <a:gd name="T11" fmla="*/ 5 h 6"/>
                <a:gd name="T12" fmla="*/ 3 w 5"/>
                <a:gd name="T13" fmla="*/ 6 h 6"/>
                <a:gd name="T14" fmla="*/ 2 w 5"/>
                <a:gd name="T15" fmla="*/ 6 h 6"/>
                <a:gd name="T16" fmla="*/ 0 w 5"/>
                <a:gd name="T17" fmla="*/ 6 h 6"/>
                <a:gd name="T18" fmla="*/ 0 w 5"/>
                <a:gd name="T19" fmla="*/ 5 h 6"/>
                <a:gd name="T20" fmla="*/ 0 w 5"/>
                <a:gd name="T21" fmla="*/ 3 h 6"/>
                <a:gd name="T22" fmla="*/ 2 w 5"/>
                <a:gd name="T23" fmla="*/ 3 h 6"/>
                <a:gd name="T24" fmla="*/ 2 w 5"/>
                <a:gd name="T25" fmla="*/ 3 h 6"/>
                <a:gd name="T26" fmla="*/ 2 w 5"/>
                <a:gd name="T27" fmla="*/ 2 h 6"/>
                <a:gd name="T28" fmla="*/ 3 w 5"/>
                <a:gd name="T29" fmla="*/ 0 h 6"/>
                <a:gd name="T30" fmla="*/ 4 w 5"/>
                <a:gd name="T31" fmla="*/ 0 h 6"/>
                <a:gd name="T32" fmla="*/ 4 w 5"/>
                <a:gd name="T33" fmla="*/ 1 h 6"/>
                <a:gd name="T34" fmla="*/ 5 w 5"/>
                <a:gd name="T35" fmla="*/ 1 h 6"/>
                <a:gd name="T36" fmla="*/ 5 w 5"/>
                <a:gd name="T3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5" y="2"/>
                  </a:moveTo>
                  <a:lnTo>
                    <a:pt x="4" y="2"/>
                  </a:lnTo>
                  <a:lnTo>
                    <a:pt x="4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5"/>
                  </a:lnTo>
                  <a:lnTo>
                    <a:pt x="3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37" name="Freeform 35673">
              <a:extLst>
                <a:ext uri="{FF2B5EF4-FFF2-40B4-BE49-F238E27FC236}">
                  <a16:creationId xmlns:a16="http://schemas.microsoft.com/office/drawing/2014/main" id="{D433F4D4-485B-E8B0-6E76-24AFC3F107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864" y="1825625"/>
              <a:ext cx="17463" cy="28575"/>
            </a:xfrm>
            <a:custGeom>
              <a:avLst/>
              <a:gdLst>
                <a:gd name="T0" fmla="*/ 6 w 11"/>
                <a:gd name="T1" fmla="*/ 1 h 18"/>
                <a:gd name="T2" fmla="*/ 6 w 11"/>
                <a:gd name="T3" fmla="*/ 0 h 18"/>
                <a:gd name="T4" fmla="*/ 7 w 11"/>
                <a:gd name="T5" fmla="*/ 0 h 18"/>
                <a:gd name="T6" fmla="*/ 7 w 11"/>
                <a:gd name="T7" fmla="*/ 1 h 18"/>
                <a:gd name="T8" fmla="*/ 8 w 11"/>
                <a:gd name="T9" fmla="*/ 1 h 18"/>
                <a:gd name="T10" fmla="*/ 8 w 11"/>
                <a:gd name="T11" fmla="*/ 1 h 18"/>
                <a:gd name="T12" fmla="*/ 9 w 11"/>
                <a:gd name="T13" fmla="*/ 1 h 18"/>
                <a:gd name="T14" fmla="*/ 9 w 11"/>
                <a:gd name="T15" fmla="*/ 3 h 18"/>
                <a:gd name="T16" fmla="*/ 9 w 11"/>
                <a:gd name="T17" fmla="*/ 4 h 18"/>
                <a:gd name="T18" fmla="*/ 9 w 11"/>
                <a:gd name="T19" fmla="*/ 5 h 18"/>
                <a:gd name="T20" fmla="*/ 11 w 11"/>
                <a:gd name="T21" fmla="*/ 5 h 18"/>
                <a:gd name="T22" fmla="*/ 11 w 11"/>
                <a:gd name="T23" fmla="*/ 7 h 18"/>
                <a:gd name="T24" fmla="*/ 9 w 11"/>
                <a:gd name="T25" fmla="*/ 7 h 18"/>
                <a:gd name="T26" fmla="*/ 9 w 11"/>
                <a:gd name="T27" fmla="*/ 8 h 18"/>
                <a:gd name="T28" fmla="*/ 11 w 11"/>
                <a:gd name="T29" fmla="*/ 8 h 18"/>
                <a:gd name="T30" fmla="*/ 11 w 11"/>
                <a:gd name="T31" fmla="*/ 9 h 18"/>
                <a:gd name="T32" fmla="*/ 11 w 11"/>
                <a:gd name="T33" fmla="*/ 10 h 18"/>
                <a:gd name="T34" fmla="*/ 9 w 11"/>
                <a:gd name="T35" fmla="*/ 10 h 18"/>
                <a:gd name="T36" fmla="*/ 8 w 11"/>
                <a:gd name="T37" fmla="*/ 10 h 18"/>
                <a:gd name="T38" fmla="*/ 8 w 11"/>
                <a:gd name="T39" fmla="*/ 12 h 18"/>
                <a:gd name="T40" fmla="*/ 8 w 11"/>
                <a:gd name="T41" fmla="*/ 13 h 18"/>
                <a:gd name="T42" fmla="*/ 8 w 11"/>
                <a:gd name="T43" fmla="*/ 14 h 18"/>
                <a:gd name="T44" fmla="*/ 8 w 11"/>
                <a:gd name="T45" fmla="*/ 16 h 18"/>
                <a:gd name="T46" fmla="*/ 7 w 11"/>
                <a:gd name="T47" fmla="*/ 16 h 18"/>
                <a:gd name="T48" fmla="*/ 7 w 11"/>
                <a:gd name="T49" fmla="*/ 17 h 18"/>
                <a:gd name="T50" fmla="*/ 6 w 11"/>
                <a:gd name="T51" fmla="*/ 17 h 18"/>
                <a:gd name="T52" fmla="*/ 6 w 11"/>
                <a:gd name="T53" fmla="*/ 18 h 18"/>
                <a:gd name="T54" fmla="*/ 4 w 11"/>
                <a:gd name="T55" fmla="*/ 18 h 18"/>
                <a:gd name="T56" fmla="*/ 4 w 11"/>
                <a:gd name="T57" fmla="*/ 17 h 18"/>
                <a:gd name="T58" fmla="*/ 3 w 11"/>
                <a:gd name="T59" fmla="*/ 17 h 18"/>
                <a:gd name="T60" fmla="*/ 2 w 11"/>
                <a:gd name="T61" fmla="*/ 17 h 18"/>
                <a:gd name="T62" fmla="*/ 0 w 11"/>
                <a:gd name="T63" fmla="*/ 17 h 18"/>
                <a:gd name="T64" fmla="*/ 2 w 11"/>
                <a:gd name="T65" fmla="*/ 16 h 18"/>
                <a:gd name="T66" fmla="*/ 2 w 11"/>
                <a:gd name="T67" fmla="*/ 13 h 18"/>
                <a:gd name="T68" fmla="*/ 3 w 11"/>
                <a:gd name="T69" fmla="*/ 10 h 18"/>
                <a:gd name="T70" fmla="*/ 3 w 11"/>
                <a:gd name="T71" fmla="*/ 9 h 18"/>
                <a:gd name="T72" fmla="*/ 3 w 11"/>
                <a:gd name="T73" fmla="*/ 8 h 18"/>
                <a:gd name="T74" fmla="*/ 4 w 11"/>
                <a:gd name="T75" fmla="*/ 7 h 18"/>
                <a:gd name="T76" fmla="*/ 4 w 11"/>
                <a:gd name="T77" fmla="*/ 5 h 18"/>
                <a:gd name="T78" fmla="*/ 4 w 11"/>
                <a:gd name="T79" fmla="*/ 4 h 18"/>
                <a:gd name="T80" fmla="*/ 6 w 11"/>
                <a:gd name="T81" fmla="*/ 1 h 18"/>
                <a:gd name="T82" fmla="*/ 6 w 11"/>
                <a:gd name="T83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" h="18">
                  <a:moveTo>
                    <a:pt x="6" y="1"/>
                  </a:moveTo>
                  <a:lnTo>
                    <a:pt x="6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5"/>
                  </a:lnTo>
                  <a:lnTo>
                    <a:pt x="11" y="5"/>
                  </a:lnTo>
                  <a:lnTo>
                    <a:pt x="11" y="7"/>
                  </a:lnTo>
                  <a:lnTo>
                    <a:pt x="9" y="7"/>
                  </a:lnTo>
                  <a:lnTo>
                    <a:pt x="9" y="8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1" y="10"/>
                  </a:lnTo>
                  <a:lnTo>
                    <a:pt x="9" y="10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8" y="13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7" y="17"/>
                  </a:lnTo>
                  <a:lnTo>
                    <a:pt x="6" y="17"/>
                  </a:lnTo>
                  <a:lnTo>
                    <a:pt x="6" y="18"/>
                  </a:lnTo>
                  <a:lnTo>
                    <a:pt x="4" y="18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2" y="16"/>
                  </a:lnTo>
                  <a:lnTo>
                    <a:pt x="2" y="13"/>
                  </a:lnTo>
                  <a:lnTo>
                    <a:pt x="3" y="10"/>
                  </a:lnTo>
                  <a:lnTo>
                    <a:pt x="3" y="9"/>
                  </a:lnTo>
                  <a:lnTo>
                    <a:pt x="3" y="8"/>
                  </a:lnTo>
                  <a:lnTo>
                    <a:pt x="4" y="7"/>
                  </a:lnTo>
                  <a:lnTo>
                    <a:pt x="4" y="5"/>
                  </a:lnTo>
                  <a:lnTo>
                    <a:pt x="4" y="4"/>
                  </a:lnTo>
                  <a:lnTo>
                    <a:pt x="6" y="1"/>
                  </a:lnTo>
                  <a:lnTo>
                    <a:pt x="6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38" name="Freeform 35674">
              <a:extLst>
                <a:ext uri="{FF2B5EF4-FFF2-40B4-BE49-F238E27FC236}">
                  <a16:creationId xmlns:a16="http://schemas.microsoft.com/office/drawing/2014/main" id="{E9C201C0-2EA2-3166-95F8-F2A02B3E5A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00576" y="1627188"/>
              <a:ext cx="185738" cy="284163"/>
            </a:xfrm>
            <a:custGeom>
              <a:avLst/>
              <a:gdLst>
                <a:gd name="T0" fmla="*/ 45 w 117"/>
                <a:gd name="T1" fmla="*/ 8 h 179"/>
                <a:gd name="T2" fmla="*/ 50 w 117"/>
                <a:gd name="T3" fmla="*/ 27 h 179"/>
                <a:gd name="T4" fmla="*/ 57 w 117"/>
                <a:gd name="T5" fmla="*/ 43 h 179"/>
                <a:gd name="T6" fmla="*/ 69 w 117"/>
                <a:gd name="T7" fmla="*/ 47 h 179"/>
                <a:gd name="T8" fmla="*/ 73 w 117"/>
                <a:gd name="T9" fmla="*/ 63 h 179"/>
                <a:gd name="T10" fmla="*/ 86 w 117"/>
                <a:gd name="T11" fmla="*/ 71 h 179"/>
                <a:gd name="T12" fmla="*/ 93 w 117"/>
                <a:gd name="T13" fmla="*/ 80 h 179"/>
                <a:gd name="T14" fmla="*/ 91 w 117"/>
                <a:gd name="T15" fmla="*/ 98 h 179"/>
                <a:gd name="T16" fmla="*/ 98 w 117"/>
                <a:gd name="T17" fmla="*/ 97 h 179"/>
                <a:gd name="T18" fmla="*/ 104 w 117"/>
                <a:gd name="T19" fmla="*/ 101 h 179"/>
                <a:gd name="T20" fmla="*/ 109 w 117"/>
                <a:gd name="T21" fmla="*/ 96 h 179"/>
                <a:gd name="T22" fmla="*/ 117 w 117"/>
                <a:gd name="T23" fmla="*/ 114 h 179"/>
                <a:gd name="T24" fmla="*/ 104 w 117"/>
                <a:gd name="T25" fmla="*/ 125 h 179"/>
                <a:gd name="T26" fmla="*/ 98 w 117"/>
                <a:gd name="T27" fmla="*/ 132 h 179"/>
                <a:gd name="T28" fmla="*/ 91 w 117"/>
                <a:gd name="T29" fmla="*/ 150 h 179"/>
                <a:gd name="T30" fmla="*/ 89 w 117"/>
                <a:gd name="T31" fmla="*/ 129 h 179"/>
                <a:gd name="T32" fmla="*/ 86 w 117"/>
                <a:gd name="T33" fmla="*/ 147 h 179"/>
                <a:gd name="T34" fmla="*/ 85 w 117"/>
                <a:gd name="T35" fmla="*/ 157 h 179"/>
                <a:gd name="T36" fmla="*/ 82 w 117"/>
                <a:gd name="T37" fmla="*/ 163 h 179"/>
                <a:gd name="T38" fmla="*/ 77 w 117"/>
                <a:gd name="T39" fmla="*/ 174 h 179"/>
                <a:gd name="T40" fmla="*/ 68 w 117"/>
                <a:gd name="T41" fmla="*/ 157 h 179"/>
                <a:gd name="T42" fmla="*/ 68 w 117"/>
                <a:gd name="T43" fmla="*/ 163 h 179"/>
                <a:gd name="T44" fmla="*/ 71 w 117"/>
                <a:gd name="T45" fmla="*/ 175 h 179"/>
                <a:gd name="T46" fmla="*/ 60 w 117"/>
                <a:gd name="T47" fmla="*/ 170 h 179"/>
                <a:gd name="T48" fmla="*/ 54 w 117"/>
                <a:gd name="T49" fmla="*/ 177 h 179"/>
                <a:gd name="T50" fmla="*/ 41 w 117"/>
                <a:gd name="T51" fmla="*/ 170 h 179"/>
                <a:gd name="T52" fmla="*/ 35 w 117"/>
                <a:gd name="T53" fmla="*/ 159 h 179"/>
                <a:gd name="T54" fmla="*/ 40 w 117"/>
                <a:gd name="T55" fmla="*/ 155 h 179"/>
                <a:gd name="T56" fmla="*/ 27 w 117"/>
                <a:gd name="T57" fmla="*/ 147 h 179"/>
                <a:gd name="T58" fmla="*/ 28 w 117"/>
                <a:gd name="T59" fmla="*/ 141 h 179"/>
                <a:gd name="T60" fmla="*/ 26 w 117"/>
                <a:gd name="T61" fmla="*/ 128 h 179"/>
                <a:gd name="T62" fmla="*/ 37 w 117"/>
                <a:gd name="T63" fmla="*/ 123 h 179"/>
                <a:gd name="T64" fmla="*/ 57 w 117"/>
                <a:gd name="T65" fmla="*/ 120 h 179"/>
                <a:gd name="T66" fmla="*/ 50 w 117"/>
                <a:gd name="T67" fmla="*/ 119 h 179"/>
                <a:gd name="T68" fmla="*/ 42 w 117"/>
                <a:gd name="T69" fmla="*/ 115 h 179"/>
                <a:gd name="T70" fmla="*/ 35 w 117"/>
                <a:gd name="T71" fmla="*/ 106 h 179"/>
                <a:gd name="T72" fmla="*/ 31 w 117"/>
                <a:gd name="T73" fmla="*/ 107 h 179"/>
                <a:gd name="T74" fmla="*/ 24 w 117"/>
                <a:gd name="T75" fmla="*/ 111 h 179"/>
                <a:gd name="T76" fmla="*/ 14 w 117"/>
                <a:gd name="T77" fmla="*/ 115 h 179"/>
                <a:gd name="T78" fmla="*/ 9 w 117"/>
                <a:gd name="T79" fmla="*/ 105 h 179"/>
                <a:gd name="T80" fmla="*/ 22 w 117"/>
                <a:gd name="T81" fmla="*/ 96 h 179"/>
                <a:gd name="T82" fmla="*/ 15 w 117"/>
                <a:gd name="T83" fmla="*/ 94 h 179"/>
                <a:gd name="T84" fmla="*/ 3 w 117"/>
                <a:gd name="T85" fmla="*/ 88 h 179"/>
                <a:gd name="T86" fmla="*/ 4 w 117"/>
                <a:gd name="T87" fmla="*/ 79 h 179"/>
                <a:gd name="T88" fmla="*/ 3 w 117"/>
                <a:gd name="T89" fmla="*/ 67 h 179"/>
                <a:gd name="T90" fmla="*/ 18 w 117"/>
                <a:gd name="T91" fmla="*/ 74 h 179"/>
                <a:gd name="T92" fmla="*/ 23 w 117"/>
                <a:gd name="T93" fmla="*/ 66 h 179"/>
                <a:gd name="T94" fmla="*/ 13 w 117"/>
                <a:gd name="T95" fmla="*/ 69 h 179"/>
                <a:gd name="T96" fmla="*/ 10 w 117"/>
                <a:gd name="T97" fmla="*/ 63 h 179"/>
                <a:gd name="T98" fmla="*/ 8 w 117"/>
                <a:gd name="T99" fmla="*/ 54 h 179"/>
                <a:gd name="T100" fmla="*/ 12 w 117"/>
                <a:gd name="T101" fmla="*/ 45 h 179"/>
                <a:gd name="T102" fmla="*/ 23 w 117"/>
                <a:gd name="T103" fmla="*/ 45 h 179"/>
                <a:gd name="T104" fmla="*/ 22 w 117"/>
                <a:gd name="T105" fmla="*/ 41 h 179"/>
                <a:gd name="T106" fmla="*/ 19 w 117"/>
                <a:gd name="T107" fmla="*/ 34 h 179"/>
                <a:gd name="T108" fmla="*/ 15 w 117"/>
                <a:gd name="T109" fmla="*/ 26 h 179"/>
                <a:gd name="T110" fmla="*/ 23 w 117"/>
                <a:gd name="T111" fmla="*/ 23 h 179"/>
                <a:gd name="T112" fmla="*/ 35 w 117"/>
                <a:gd name="T113" fmla="*/ 16 h 179"/>
                <a:gd name="T114" fmla="*/ 27 w 117"/>
                <a:gd name="T115" fmla="*/ 8 h 179"/>
                <a:gd name="T116" fmla="*/ 33 w 117"/>
                <a:gd name="T117" fmla="*/ 2 h 179"/>
                <a:gd name="T118" fmla="*/ 50 w 117"/>
                <a:gd name="T119" fmla="*/ 114 h 179"/>
                <a:gd name="T120" fmla="*/ 90 w 117"/>
                <a:gd name="T121" fmla="*/ 12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7" h="179">
                  <a:moveTo>
                    <a:pt x="33" y="2"/>
                  </a:moveTo>
                  <a:lnTo>
                    <a:pt x="32" y="2"/>
                  </a:lnTo>
                  <a:lnTo>
                    <a:pt x="32" y="0"/>
                  </a:lnTo>
                  <a:lnTo>
                    <a:pt x="33" y="0"/>
                  </a:lnTo>
                  <a:lnTo>
                    <a:pt x="35" y="0"/>
                  </a:lnTo>
                  <a:lnTo>
                    <a:pt x="35" y="2"/>
                  </a:lnTo>
                  <a:lnTo>
                    <a:pt x="36" y="2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39" y="2"/>
                  </a:lnTo>
                  <a:lnTo>
                    <a:pt x="39" y="3"/>
                  </a:lnTo>
                  <a:lnTo>
                    <a:pt x="40" y="3"/>
                  </a:lnTo>
                  <a:lnTo>
                    <a:pt x="40" y="4"/>
                  </a:lnTo>
                  <a:lnTo>
                    <a:pt x="41" y="4"/>
                  </a:lnTo>
                  <a:lnTo>
                    <a:pt x="42" y="4"/>
                  </a:lnTo>
                  <a:lnTo>
                    <a:pt x="42" y="5"/>
                  </a:lnTo>
                  <a:lnTo>
                    <a:pt x="44" y="5"/>
                  </a:lnTo>
                  <a:lnTo>
                    <a:pt x="44" y="7"/>
                  </a:lnTo>
                  <a:lnTo>
                    <a:pt x="45" y="7"/>
                  </a:lnTo>
                  <a:lnTo>
                    <a:pt x="45" y="8"/>
                  </a:lnTo>
                  <a:lnTo>
                    <a:pt x="46" y="8"/>
                  </a:lnTo>
                  <a:lnTo>
                    <a:pt x="46" y="9"/>
                  </a:lnTo>
                  <a:lnTo>
                    <a:pt x="46" y="11"/>
                  </a:lnTo>
                  <a:lnTo>
                    <a:pt x="46" y="11"/>
                  </a:lnTo>
                  <a:lnTo>
                    <a:pt x="46" y="12"/>
                  </a:lnTo>
                  <a:lnTo>
                    <a:pt x="46" y="13"/>
                  </a:lnTo>
                  <a:lnTo>
                    <a:pt x="46" y="14"/>
                  </a:lnTo>
                  <a:lnTo>
                    <a:pt x="46" y="16"/>
                  </a:lnTo>
                  <a:lnTo>
                    <a:pt x="46" y="17"/>
                  </a:lnTo>
                  <a:lnTo>
                    <a:pt x="46" y="18"/>
                  </a:lnTo>
                  <a:lnTo>
                    <a:pt x="48" y="18"/>
                  </a:lnTo>
                  <a:lnTo>
                    <a:pt x="48" y="20"/>
                  </a:lnTo>
                  <a:lnTo>
                    <a:pt x="48" y="21"/>
                  </a:lnTo>
                  <a:lnTo>
                    <a:pt x="49" y="21"/>
                  </a:lnTo>
                  <a:lnTo>
                    <a:pt x="49" y="22"/>
                  </a:lnTo>
                  <a:lnTo>
                    <a:pt x="49" y="23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50" y="26"/>
                  </a:lnTo>
                  <a:lnTo>
                    <a:pt x="50" y="27"/>
                  </a:lnTo>
                  <a:lnTo>
                    <a:pt x="51" y="27"/>
                  </a:lnTo>
                  <a:lnTo>
                    <a:pt x="51" y="29"/>
                  </a:lnTo>
                  <a:lnTo>
                    <a:pt x="51" y="30"/>
                  </a:lnTo>
                  <a:lnTo>
                    <a:pt x="51" y="31"/>
                  </a:lnTo>
                  <a:lnTo>
                    <a:pt x="53" y="31"/>
                  </a:lnTo>
                  <a:lnTo>
                    <a:pt x="53" y="32"/>
                  </a:lnTo>
                  <a:lnTo>
                    <a:pt x="53" y="32"/>
                  </a:lnTo>
                  <a:lnTo>
                    <a:pt x="53" y="34"/>
                  </a:lnTo>
                  <a:lnTo>
                    <a:pt x="54" y="34"/>
                  </a:lnTo>
                  <a:lnTo>
                    <a:pt x="54" y="35"/>
                  </a:lnTo>
                  <a:lnTo>
                    <a:pt x="55" y="35"/>
                  </a:lnTo>
                  <a:lnTo>
                    <a:pt x="55" y="36"/>
                  </a:lnTo>
                  <a:lnTo>
                    <a:pt x="57" y="36"/>
                  </a:lnTo>
                  <a:lnTo>
                    <a:pt x="57" y="38"/>
                  </a:lnTo>
                  <a:lnTo>
                    <a:pt x="58" y="38"/>
                  </a:lnTo>
                  <a:lnTo>
                    <a:pt x="58" y="39"/>
                  </a:lnTo>
                  <a:lnTo>
                    <a:pt x="58" y="40"/>
                  </a:lnTo>
                  <a:lnTo>
                    <a:pt x="58" y="41"/>
                  </a:lnTo>
                  <a:lnTo>
                    <a:pt x="58" y="43"/>
                  </a:lnTo>
                  <a:lnTo>
                    <a:pt x="57" y="43"/>
                  </a:lnTo>
                  <a:lnTo>
                    <a:pt x="57" y="44"/>
                  </a:lnTo>
                  <a:lnTo>
                    <a:pt x="57" y="45"/>
                  </a:lnTo>
                  <a:lnTo>
                    <a:pt x="58" y="45"/>
                  </a:lnTo>
                  <a:lnTo>
                    <a:pt x="58" y="44"/>
                  </a:lnTo>
                  <a:lnTo>
                    <a:pt x="59" y="44"/>
                  </a:lnTo>
                  <a:lnTo>
                    <a:pt x="59" y="45"/>
                  </a:lnTo>
                  <a:lnTo>
                    <a:pt x="60" y="45"/>
                  </a:lnTo>
                  <a:lnTo>
                    <a:pt x="60" y="47"/>
                  </a:lnTo>
                  <a:lnTo>
                    <a:pt x="62" y="47"/>
                  </a:lnTo>
                  <a:lnTo>
                    <a:pt x="62" y="45"/>
                  </a:lnTo>
                  <a:lnTo>
                    <a:pt x="63" y="45"/>
                  </a:lnTo>
                  <a:lnTo>
                    <a:pt x="63" y="47"/>
                  </a:lnTo>
                  <a:lnTo>
                    <a:pt x="64" y="47"/>
                  </a:lnTo>
                  <a:lnTo>
                    <a:pt x="64" y="48"/>
                  </a:lnTo>
                  <a:lnTo>
                    <a:pt x="66" y="48"/>
                  </a:lnTo>
                  <a:lnTo>
                    <a:pt x="66" y="47"/>
                  </a:lnTo>
                  <a:lnTo>
                    <a:pt x="67" y="47"/>
                  </a:lnTo>
                  <a:lnTo>
                    <a:pt x="68" y="45"/>
                  </a:lnTo>
                  <a:lnTo>
                    <a:pt x="69" y="45"/>
                  </a:lnTo>
                  <a:lnTo>
                    <a:pt x="69" y="47"/>
                  </a:lnTo>
                  <a:lnTo>
                    <a:pt x="71" y="47"/>
                  </a:lnTo>
                  <a:lnTo>
                    <a:pt x="71" y="48"/>
                  </a:lnTo>
                  <a:lnTo>
                    <a:pt x="72" y="48"/>
                  </a:lnTo>
                  <a:lnTo>
                    <a:pt x="72" y="49"/>
                  </a:lnTo>
                  <a:lnTo>
                    <a:pt x="73" y="49"/>
                  </a:lnTo>
                  <a:lnTo>
                    <a:pt x="73" y="50"/>
                  </a:lnTo>
                  <a:lnTo>
                    <a:pt x="73" y="52"/>
                  </a:lnTo>
                  <a:lnTo>
                    <a:pt x="73" y="53"/>
                  </a:lnTo>
                  <a:lnTo>
                    <a:pt x="72" y="53"/>
                  </a:lnTo>
                  <a:lnTo>
                    <a:pt x="72" y="54"/>
                  </a:lnTo>
                  <a:lnTo>
                    <a:pt x="73" y="54"/>
                  </a:lnTo>
                  <a:lnTo>
                    <a:pt x="73" y="56"/>
                  </a:lnTo>
                  <a:lnTo>
                    <a:pt x="73" y="57"/>
                  </a:lnTo>
                  <a:lnTo>
                    <a:pt x="73" y="58"/>
                  </a:lnTo>
                  <a:lnTo>
                    <a:pt x="72" y="58"/>
                  </a:lnTo>
                  <a:lnTo>
                    <a:pt x="72" y="59"/>
                  </a:lnTo>
                  <a:lnTo>
                    <a:pt x="72" y="61"/>
                  </a:lnTo>
                  <a:lnTo>
                    <a:pt x="72" y="62"/>
                  </a:lnTo>
                  <a:lnTo>
                    <a:pt x="72" y="63"/>
                  </a:lnTo>
                  <a:lnTo>
                    <a:pt x="73" y="63"/>
                  </a:lnTo>
                  <a:lnTo>
                    <a:pt x="73" y="63"/>
                  </a:lnTo>
                  <a:lnTo>
                    <a:pt x="73" y="65"/>
                  </a:lnTo>
                  <a:lnTo>
                    <a:pt x="75" y="65"/>
                  </a:lnTo>
                  <a:lnTo>
                    <a:pt x="75" y="66"/>
                  </a:lnTo>
                  <a:lnTo>
                    <a:pt x="76" y="66"/>
                  </a:lnTo>
                  <a:lnTo>
                    <a:pt x="76" y="67"/>
                  </a:lnTo>
                  <a:lnTo>
                    <a:pt x="77" y="67"/>
                  </a:lnTo>
                  <a:lnTo>
                    <a:pt x="77" y="69"/>
                  </a:lnTo>
                  <a:lnTo>
                    <a:pt x="77" y="69"/>
                  </a:lnTo>
                  <a:lnTo>
                    <a:pt x="77" y="70"/>
                  </a:lnTo>
                  <a:lnTo>
                    <a:pt x="78" y="70"/>
                  </a:lnTo>
                  <a:lnTo>
                    <a:pt x="80" y="70"/>
                  </a:lnTo>
                  <a:lnTo>
                    <a:pt x="81" y="70"/>
                  </a:lnTo>
                  <a:lnTo>
                    <a:pt x="81" y="69"/>
                  </a:lnTo>
                  <a:lnTo>
                    <a:pt x="82" y="69"/>
                  </a:lnTo>
                  <a:lnTo>
                    <a:pt x="82" y="70"/>
                  </a:lnTo>
                  <a:lnTo>
                    <a:pt x="84" y="70"/>
                  </a:lnTo>
                  <a:lnTo>
                    <a:pt x="84" y="71"/>
                  </a:lnTo>
                  <a:lnTo>
                    <a:pt x="85" y="71"/>
                  </a:lnTo>
                  <a:lnTo>
                    <a:pt x="86" y="71"/>
                  </a:lnTo>
                  <a:lnTo>
                    <a:pt x="86" y="70"/>
                  </a:lnTo>
                  <a:lnTo>
                    <a:pt x="87" y="70"/>
                  </a:lnTo>
                  <a:lnTo>
                    <a:pt x="87" y="71"/>
                  </a:lnTo>
                  <a:lnTo>
                    <a:pt x="89" y="71"/>
                  </a:lnTo>
                  <a:lnTo>
                    <a:pt x="89" y="70"/>
                  </a:lnTo>
                  <a:lnTo>
                    <a:pt x="90" y="70"/>
                  </a:lnTo>
                  <a:lnTo>
                    <a:pt x="90" y="71"/>
                  </a:lnTo>
                  <a:lnTo>
                    <a:pt x="91" y="71"/>
                  </a:lnTo>
                  <a:lnTo>
                    <a:pt x="91" y="72"/>
                  </a:lnTo>
                  <a:lnTo>
                    <a:pt x="91" y="74"/>
                  </a:lnTo>
                  <a:lnTo>
                    <a:pt x="91" y="75"/>
                  </a:lnTo>
                  <a:lnTo>
                    <a:pt x="93" y="75"/>
                  </a:lnTo>
                  <a:lnTo>
                    <a:pt x="93" y="76"/>
                  </a:lnTo>
                  <a:lnTo>
                    <a:pt x="93" y="78"/>
                  </a:lnTo>
                  <a:lnTo>
                    <a:pt x="93" y="79"/>
                  </a:lnTo>
                  <a:lnTo>
                    <a:pt x="91" y="79"/>
                  </a:lnTo>
                  <a:lnTo>
                    <a:pt x="91" y="80"/>
                  </a:lnTo>
                  <a:lnTo>
                    <a:pt x="91" y="81"/>
                  </a:lnTo>
                  <a:lnTo>
                    <a:pt x="93" y="81"/>
                  </a:lnTo>
                  <a:lnTo>
                    <a:pt x="93" y="80"/>
                  </a:lnTo>
                  <a:lnTo>
                    <a:pt x="94" y="80"/>
                  </a:lnTo>
                  <a:lnTo>
                    <a:pt x="94" y="81"/>
                  </a:lnTo>
                  <a:lnTo>
                    <a:pt x="94" y="83"/>
                  </a:lnTo>
                  <a:lnTo>
                    <a:pt x="94" y="84"/>
                  </a:lnTo>
                  <a:lnTo>
                    <a:pt x="94" y="85"/>
                  </a:lnTo>
                  <a:lnTo>
                    <a:pt x="94" y="87"/>
                  </a:lnTo>
                  <a:lnTo>
                    <a:pt x="94" y="88"/>
                  </a:lnTo>
                  <a:lnTo>
                    <a:pt x="94" y="89"/>
                  </a:lnTo>
                  <a:lnTo>
                    <a:pt x="94" y="90"/>
                  </a:lnTo>
                  <a:lnTo>
                    <a:pt x="94" y="92"/>
                  </a:lnTo>
                  <a:lnTo>
                    <a:pt x="94" y="93"/>
                  </a:lnTo>
                  <a:lnTo>
                    <a:pt x="93" y="93"/>
                  </a:lnTo>
                  <a:lnTo>
                    <a:pt x="93" y="94"/>
                  </a:lnTo>
                  <a:lnTo>
                    <a:pt x="94" y="94"/>
                  </a:lnTo>
                  <a:lnTo>
                    <a:pt x="94" y="96"/>
                  </a:lnTo>
                  <a:lnTo>
                    <a:pt x="93" y="96"/>
                  </a:lnTo>
                  <a:lnTo>
                    <a:pt x="93" y="96"/>
                  </a:lnTo>
                  <a:lnTo>
                    <a:pt x="91" y="96"/>
                  </a:lnTo>
                  <a:lnTo>
                    <a:pt x="91" y="97"/>
                  </a:lnTo>
                  <a:lnTo>
                    <a:pt x="91" y="98"/>
                  </a:lnTo>
                  <a:lnTo>
                    <a:pt x="90" y="98"/>
                  </a:lnTo>
                  <a:lnTo>
                    <a:pt x="90" y="99"/>
                  </a:lnTo>
                  <a:lnTo>
                    <a:pt x="90" y="101"/>
                  </a:lnTo>
                  <a:lnTo>
                    <a:pt x="91" y="101"/>
                  </a:lnTo>
                  <a:lnTo>
                    <a:pt x="91" y="102"/>
                  </a:lnTo>
                  <a:lnTo>
                    <a:pt x="93" y="102"/>
                  </a:lnTo>
                  <a:lnTo>
                    <a:pt x="93" y="101"/>
                  </a:lnTo>
                  <a:lnTo>
                    <a:pt x="93" y="99"/>
                  </a:lnTo>
                  <a:lnTo>
                    <a:pt x="93" y="98"/>
                  </a:lnTo>
                  <a:lnTo>
                    <a:pt x="94" y="98"/>
                  </a:lnTo>
                  <a:lnTo>
                    <a:pt x="94" y="97"/>
                  </a:lnTo>
                  <a:lnTo>
                    <a:pt x="95" y="97"/>
                  </a:lnTo>
                  <a:lnTo>
                    <a:pt x="95" y="96"/>
                  </a:lnTo>
                  <a:lnTo>
                    <a:pt x="96" y="96"/>
                  </a:lnTo>
                  <a:lnTo>
                    <a:pt x="96" y="97"/>
                  </a:lnTo>
                  <a:lnTo>
                    <a:pt x="96" y="98"/>
                  </a:lnTo>
                  <a:lnTo>
                    <a:pt x="96" y="99"/>
                  </a:lnTo>
                  <a:lnTo>
                    <a:pt x="98" y="99"/>
                  </a:lnTo>
                  <a:lnTo>
                    <a:pt x="98" y="98"/>
                  </a:lnTo>
                  <a:lnTo>
                    <a:pt x="98" y="97"/>
                  </a:lnTo>
                  <a:lnTo>
                    <a:pt x="98" y="96"/>
                  </a:lnTo>
                  <a:lnTo>
                    <a:pt x="96" y="96"/>
                  </a:lnTo>
                  <a:lnTo>
                    <a:pt x="96" y="96"/>
                  </a:lnTo>
                  <a:lnTo>
                    <a:pt x="98" y="96"/>
                  </a:lnTo>
                  <a:lnTo>
                    <a:pt x="98" y="94"/>
                  </a:lnTo>
                  <a:lnTo>
                    <a:pt x="98" y="93"/>
                  </a:lnTo>
                  <a:lnTo>
                    <a:pt x="99" y="93"/>
                  </a:lnTo>
                  <a:lnTo>
                    <a:pt x="99" y="94"/>
                  </a:lnTo>
                  <a:lnTo>
                    <a:pt x="100" y="94"/>
                  </a:lnTo>
                  <a:lnTo>
                    <a:pt x="102" y="94"/>
                  </a:lnTo>
                  <a:lnTo>
                    <a:pt x="103" y="94"/>
                  </a:lnTo>
                  <a:lnTo>
                    <a:pt x="103" y="96"/>
                  </a:lnTo>
                  <a:lnTo>
                    <a:pt x="104" y="96"/>
                  </a:lnTo>
                  <a:lnTo>
                    <a:pt x="104" y="96"/>
                  </a:lnTo>
                  <a:lnTo>
                    <a:pt x="104" y="97"/>
                  </a:lnTo>
                  <a:lnTo>
                    <a:pt x="105" y="97"/>
                  </a:lnTo>
                  <a:lnTo>
                    <a:pt x="105" y="98"/>
                  </a:lnTo>
                  <a:lnTo>
                    <a:pt x="105" y="99"/>
                  </a:lnTo>
                  <a:lnTo>
                    <a:pt x="104" y="99"/>
                  </a:lnTo>
                  <a:lnTo>
                    <a:pt x="104" y="101"/>
                  </a:lnTo>
                  <a:lnTo>
                    <a:pt x="105" y="101"/>
                  </a:lnTo>
                  <a:lnTo>
                    <a:pt x="105" y="102"/>
                  </a:lnTo>
                  <a:lnTo>
                    <a:pt x="105" y="103"/>
                  </a:lnTo>
                  <a:lnTo>
                    <a:pt x="104" y="103"/>
                  </a:lnTo>
                  <a:lnTo>
                    <a:pt x="104" y="105"/>
                  </a:lnTo>
                  <a:lnTo>
                    <a:pt x="105" y="105"/>
                  </a:lnTo>
                  <a:lnTo>
                    <a:pt x="107" y="103"/>
                  </a:lnTo>
                  <a:lnTo>
                    <a:pt x="107" y="102"/>
                  </a:lnTo>
                  <a:lnTo>
                    <a:pt x="107" y="101"/>
                  </a:lnTo>
                  <a:lnTo>
                    <a:pt x="105" y="101"/>
                  </a:lnTo>
                  <a:lnTo>
                    <a:pt x="105" y="99"/>
                  </a:lnTo>
                  <a:lnTo>
                    <a:pt x="107" y="99"/>
                  </a:lnTo>
                  <a:lnTo>
                    <a:pt x="107" y="98"/>
                  </a:lnTo>
                  <a:lnTo>
                    <a:pt x="107" y="97"/>
                  </a:lnTo>
                  <a:lnTo>
                    <a:pt x="107" y="96"/>
                  </a:lnTo>
                  <a:lnTo>
                    <a:pt x="107" y="96"/>
                  </a:lnTo>
                  <a:lnTo>
                    <a:pt x="108" y="96"/>
                  </a:lnTo>
                  <a:lnTo>
                    <a:pt x="108" y="96"/>
                  </a:lnTo>
                  <a:lnTo>
                    <a:pt x="108" y="96"/>
                  </a:lnTo>
                  <a:lnTo>
                    <a:pt x="109" y="96"/>
                  </a:lnTo>
                  <a:lnTo>
                    <a:pt x="109" y="97"/>
                  </a:lnTo>
                  <a:lnTo>
                    <a:pt x="109" y="98"/>
                  </a:lnTo>
                  <a:lnTo>
                    <a:pt x="109" y="99"/>
                  </a:lnTo>
                  <a:lnTo>
                    <a:pt x="111" y="99"/>
                  </a:lnTo>
                  <a:lnTo>
                    <a:pt x="111" y="101"/>
                  </a:lnTo>
                  <a:lnTo>
                    <a:pt x="111" y="102"/>
                  </a:lnTo>
                  <a:lnTo>
                    <a:pt x="112" y="102"/>
                  </a:lnTo>
                  <a:lnTo>
                    <a:pt x="112" y="103"/>
                  </a:lnTo>
                  <a:lnTo>
                    <a:pt x="112" y="105"/>
                  </a:lnTo>
                  <a:lnTo>
                    <a:pt x="113" y="105"/>
                  </a:lnTo>
                  <a:lnTo>
                    <a:pt x="113" y="106"/>
                  </a:lnTo>
                  <a:lnTo>
                    <a:pt x="115" y="106"/>
                  </a:lnTo>
                  <a:lnTo>
                    <a:pt x="115" y="107"/>
                  </a:lnTo>
                  <a:lnTo>
                    <a:pt x="116" y="107"/>
                  </a:lnTo>
                  <a:lnTo>
                    <a:pt x="116" y="108"/>
                  </a:lnTo>
                  <a:lnTo>
                    <a:pt x="116" y="110"/>
                  </a:lnTo>
                  <a:lnTo>
                    <a:pt x="117" y="110"/>
                  </a:lnTo>
                  <a:lnTo>
                    <a:pt x="117" y="111"/>
                  </a:lnTo>
                  <a:lnTo>
                    <a:pt x="117" y="112"/>
                  </a:lnTo>
                  <a:lnTo>
                    <a:pt x="117" y="114"/>
                  </a:lnTo>
                  <a:lnTo>
                    <a:pt x="117" y="115"/>
                  </a:lnTo>
                  <a:lnTo>
                    <a:pt x="116" y="115"/>
                  </a:lnTo>
                  <a:lnTo>
                    <a:pt x="115" y="115"/>
                  </a:lnTo>
                  <a:lnTo>
                    <a:pt x="115" y="116"/>
                  </a:lnTo>
                  <a:lnTo>
                    <a:pt x="115" y="117"/>
                  </a:lnTo>
                  <a:lnTo>
                    <a:pt x="115" y="119"/>
                  </a:lnTo>
                  <a:lnTo>
                    <a:pt x="113" y="119"/>
                  </a:lnTo>
                  <a:lnTo>
                    <a:pt x="112" y="119"/>
                  </a:lnTo>
                  <a:lnTo>
                    <a:pt x="112" y="120"/>
                  </a:lnTo>
                  <a:lnTo>
                    <a:pt x="111" y="120"/>
                  </a:lnTo>
                  <a:lnTo>
                    <a:pt x="111" y="121"/>
                  </a:lnTo>
                  <a:lnTo>
                    <a:pt x="109" y="121"/>
                  </a:lnTo>
                  <a:lnTo>
                    <a:pt x="108" y="121"/>
                  </a:lnTo>
                  <a:lnTo>
                    <a:pt x="108" y="123"/>
                  </a:lnTo>
                  <a:lnTo>
                    <a:pt x="108" y="123"/>
                  </a:lnTo>
                  <a:lnTo>
                    <a:pt x="108" y="124"/>
                  </a:lnTo>
                  <a:lnTo>
                    <a:pt x="107" y="124"/>
                  </a:lnTo>
                  <a:lnTo>
                    <a:pt x="105" y="124"/>
                  </a:lnTo>
                  <a:lnTo>
                    <a:pt x="105" y="125"/>
                  </a:lnTo>
                  <a:lnTo>
                    <a:pt x="104" y="125"/>
                  </a:lnTo>
                  <a:lnTo>
                    <a:pt x="104" y="126"/>
                  </a:lnTo>
                  <a:lnTo>
                    <a:pt x="103" y="126"/>
                  </a:lnTo>
                  <a:lnTo>
                    <a:pt x="103" y="126"/>
                  </a:lnTo>
                  <a:lnTo>
                    <a:pt x="103" y="128"/>
                  </a:lnTo>
                  <a:lnTo>
                    <a:pt x="103" y="129"/>
                  </a:lnTo>
                  <a:lnTo>
                    <a:pt x="102" y="129"/>
                  </a:lnTo>
                  <a:lnTo>
                    <a:pt x="103" y="130"/>
                  </a:lnTo>
                  <a:lnTo>
                    <a:pt x="102" y="130"/>
                  </a:lnTo>
                  <a:lnTo>
                    <a:pt x="102" y="132"/>
                  </a:lnTo>
                  <a:lnTo>
                    <a:pt x="100" y="132"/>
                  </a:lnTo>
                  <a:lnTo>
                    <a:pt x="100" y="130"/>
                  </a:lnTo>
                  <a:lnTo>
                    <a:pt x="99" y="130"/>
                  </a:lnTo>
                  <a:lnTo>
                    <a:pt x="99" y="129"/>
                  </a:lnTo>
                  <a:lnTo>
                    <a:pt x="99" y="128"/>
                  </a:lnTo>
                  <a:lnTo>
                    <a:pt x="99" y="126"/>
                  </a:lnTo>
                  <a:lnTo>
                    <a:pt x="98" y="126"/>
                  </a:lnTo>
                  <a:lnTo>
                    <a:pt x="98" y="128"/>
                  </a:lnTo>
                  <a:lnTo>
                    <a:pt x="98" y="129"/>
                  </a:lnTo>
                  <a:lnTo>
                    <a:pt x="98" y="130"/>
                  </a:lnTo>
                  <a:lnTo>
                    <a:pt x="98" y="132"/>
                  </a:lnTo>
                  <a:lnTo>
                    <a:pt x="98" y="133"/>
                  </a:lnTo>
                  <a:lnTo>
                    <a:pt x="99" y="133"/>
                  </a:lnTo>
                  <a:lnTo>
                    <a:pt x="99" y="134"/>
                  </a:lnTo>
                  <a:lnTo>
                    <a:pt x="98" y="134"/>
                  </a:lnTo>
                  <a:lnTo>
                    <a:pt x="98" y="135"/>
                  </a:lnTo>
                  <a:lnTo>
                    <a:pt x="98" y="137"/>
                  </a:lnTo>
                  <a:lnTo>
                    <a:pt x="98" y="138"/>
                  </a:lnTo>
                  <a:lnTo>
                    <a:pt x="96" y="138"/>
                  </a:lnTo>
                  <a:lnTo>
                    <a:pt x="96" y="139"/>
                  </a:lnTo>
                  <a:lnTo>
                    <a:pt x="95" y="139"/>
                  </a:lnTo>
                  <a:lnTo>
                    <a:pt x="95" y="141"/>
                  </a:lnTo>
                  <a:lnTo>
                    <a:pt x="95" y="142"/>
                  </a:lnTo>
                  <a:lnTo>
                    <a:pt x="95" y="143"/>
                  </a:lnTo>
                  <a:lnTo>
                    <a:pt x="94" y="143"/>
                  </a:lnTo>
                  <a:lnTo>
                    <a:pt x="94" y="145"/>
                  </a:lnTo>
                  <a:lnTo>
                    <a:pt x="94" y="146"/>
                  </a:lnTo>
                  <a:lnTo>
                    <a:pt x="94" y="147"/>
                  </a:lnTo>
                  <a:lnTo>
                    <a:pt x="93" y="148"/>
                  </a:lnTo>
                  <a:lnTo>
                    <a:pt x="93" y="150"/>
                  </a:lnTo>
                  <a:lnTo>
                    <a:pt x="91" y="150"/>
                  </a:lnTo>
                  <a:lnTo>
                    <a:pt x="91" y="148"/>
                  </a:lnTo>
                  <a:lnTo>
                    <a:pt x="90" y="148"/>
                  </a:lnTo>
                  <a:lnTo>
                    <a:pt x="90" y="147"/>
                  </a:lnTo>
                  <a:lnTo>
                    <a:pt x="89" y="147"/>
                  </a:lnTo>
                  <a:lnTo>
                    <a:pt x="89" y="146"/>
                  </a:lnTo>
                  <a:lnTo>
                    <a:pt x="89" y="145"/>
                  </a:lnTo>
                  <a:lnTo>
                    <a:pt x="87" y="145"/>
                  </a:lnTo>
                  <a:lnTo>
                    <a:pt x="87" y="143"/>
                  </a:lnTo>
                  <a:lnTo>
                    <a:pt x="87" y="142"/>
                  </a:lnTo>
                  <a:lnTo>
                    <a:pt x="87" y="141"/>
                  </a:lnTo>
                  <a:lnTo>
                    <a:pt x="87" y="139"/>
                  </a:lnTo>
                  <a:lnTo>
                    <a:pt x="87" y="138"/>
                  </a:lnTo>
                  <a:lnTo>
                    <a:pt x="87" y="137"/>
                  </a:lnTo>
                  <a:lnTo>
                    <a:pt x="87" y="135"/>
                  </a:lnTo>
                  <a:lnTo>
                    <a:pt x="87" y="134"/>
                  </a:lnTo>
                  <a:lnTo>
                    <a:pt x="87" y="133"/>
                  </a:lnTo>
                  <a:lnTo>
                    <a:pt x="87" y="132"/>
                  </a:lnTo>
                  <a:lnTo>
                    <a:pt x="87" y="130"/>
                  </a:lnTo>
                  <a:lnTo>
                    <a:pt x="89" y="130"/>
                  </a:lnTo>
                  <a:lnTo>
                    <a:pt x="89" y="129"/>
                  </a:lnTo>
                  <a:lnTo>
                    <a:pt x="89" y="128"/>
                  </a:lnTo>
                  <a:lnTo>
                    <a:pt x="87" y="128"/>
                  </a:lnTo>
                  <a:lnTo>
                    <a:pt x="87" y="129"/>
                  </a:lnTo>
                  <a:lnTo>
                    <a:pt x="86" y="129"/>
                  </a:lnTo>
                  <a:lnTo>
                    <a:pt x="86" y="130"/>
                  </a:lnTo>
                  <a:lnTo>
                    <a:pt x="85" y="130"/>
                  </a:lnTo>
                  <a:lnTo>
                    <a:pt x="85" y="132"/>
                  </a:lnTo>
                  <a:lnTo>
                    <a:pt x="85" y="133"/>
                  </a:lnTo>
                  <a:lnTo>
                    <a:pt x="85" y="134"/>
                  </a:lnTo>
                  <a:lnTo>
                    <a:pt x="85" y="135"/>
                  </a:lnTo>
                  <a:lnTo>
                    <a:pt x="85" y="137"/>
                  </a:lnTo>
                  <a:lnTo>
                    <a:pt x="85" y="138"/>
                  </a:lnTo>
                  <a:lnTo>
                    <a:pt x="85" y="139"/>
                  </a:lnTo>
                  <a:lnTo>
                    <a:pt x="85" y="141"/>
                  </a:lnTo>
                  <a:lnTo>
                    <a:pt x="85" y="142"/>
                  </a:lnTo>
                  <a:lnTo>
                    <a:pt x="85" y="143"/>
                  </a:lnTo>
                  <a:lnTo>
                    <a:pt x="85" y="145"/>
                  </a:lnTo>
                  <a:lnTo>
                    <a:pt x="86" y="145"/>
                  </a:lnTo>
                  <a:lnTo>
                    <a:pt x="86" y="146"/>
                  </a:lnTo>
                  <a:lnTo>
                    <a:pt x="86" y="147"/>
                  </a:lnTo>
                  <a:lnTo>
                    <a:pt x="86" y="148"/>
                  </a:lnTo>
                  <a:lnTo>
                    <a:pt x="86" y="150"/>
                  </a:lnTo>
                  <a:lnTo>
                    <a:pt x="87" y="150"/>
                  </a:lnTo>
                  <a:lnTo>
                    <a:pt x="87" y="151"/>
                  </a:lnTo>
                  <a:lnTo>
                    <a:pt x="89" y="151"/>
                  </a:lnTo>
                  <a:lnTo>
                    <a:pt x="89" y="152"/>
                  </a:lnTo>
                  <a:lnTo>
                    <a:pt x="89" y="154"/>
                  </a:lnTo>
                  <a:lnTo>
                    <a:pt x="90" y="154"/>
                  </a:lnTo>
                  <a:lnTo>
                    <a:pt x="90" y="155"/>
                  </a:lnTo>
                  <a:lnTo>
                    <a:pt x="90" y="156"/>
                  </a:lnTo>
                  <a:lnTo>
                    <a:pt x="89" y="156"/>
                  </a:lnTo>
                  <a:lnTo>
                    <a:pt x="89" y="157"/>
                  </a:lnTo>
                  <a:lnTo>
                    <a:pt x="89" y="157"/>
                  </a:lnTo>
                  <a:lnTo>
                    <a:pt x="89" y="159"/>
                  </a:lnTo>
                  <a:lnTo>
                    <a:pt x="87" y="159"/>
                  </a:lnTo>
                  <a:lnTo>
                    <a:pt x="87" y="160"/>
                  </a:lnTo>
                  <a:lnTo>
                    <a:pt x="86" y="160"/>
                  </a:lnTo>
                  <a:lnTo>
                    <a:pt x="85" y="160"/>
                  </a:lnTo>
                  <a:lnTo>
                    <a:pt x="85" y="159"/>
                  </a:lnTo>
                  <a:lnTo>
                    <a:pt x="85" y="157"/>
                  </a:lnTo>
                  <a:lnTo>
                    <a:pt x="84" y="157"/>
                  </a:lnTo>
                  <a:lnTo>
                    <a:pt x="84" y="157"/>
                  </a:lnTo>
                  <a:lnTo>
                    <a:pt x="84" y="156"/>
                  </a:lnTo>
                  <a:lnTo>
                    <a:pt x="82" y="156"/>
                  </a:lnTo>
                  <a:lnTo>
                    <a:pt x="82" y="155"/>
                  </a:lnTo>
                  <a:lnTo>
                    <a:pt x="82" y="154"/>
                  </a:lnTo>
                  <a:lnTo>
                    <a:pt x="82" y="152"/>
                  </a:lnTo>
                  <a:lnTo>
                    <a:pt x="81" y="152"/>
                  </a:lnTo>
                  <a:lnTo>
                    <a:pt x="81" y="154"/>
                  </a:lnTo>
                  <a:lnTo>
                    <a:pt x="80" y="154"/>
                  </a:lnTo>
                  <a:lnTo>
                    <a:pt x="80" y="155"/>
                  </a:lnTo>
                  <a:lnTo>
                    <a:pt x="80" y="156"/>
                  </a:lnTo>
                  <a:lnTo>
                    <a:pt x="80" y="157"/>
                  </a:lnTo>
                  <a:lnTo>
                    <a:pt x="80" y="157"/>
                  </a:lnTo>
                  <a:lnTo>
                    <a:pt x="81" y="157"/>
                  </a:lnTo>
                  <a:lnTo>
                    <a:pt x="81" y="159"/>
                  </a:lnTo>
                  <a:lnTo>
                    <a:pt x="81" y="160"/>
                  </a:lnTo>
                  <a:lnTo>
                    <a:pt x="82" y="160"/>
                  </a:lnTo>
                  <a:lnTo>
                    <a:pt x="82" y="161"/>
                  </a:lnTo>
                  <a:lnTo>
                    <a:pt x="82" y="163"/>
                  </a:lnTo>
                  <a:lnTo>
                    <a:pt x="82" y="164"/>
                  </a:lnTo>
                  <a:lnTo>
                    <a:pt x="82" y="165"/>
                  </a:lnTo>
                  <a:lnTo>
                    <a:pt x="82" y="166"/>
                  </a:lnTo>
                  <a:lnTo>
                    <a:pt x="82" y="168"/>
                  </a:lnTo>
                  <a:lnTo>
                    <a:pt x="81" y="168"/>
                  </a:lnTo>
                  <a:lnTo>
                    <a:pt x="81" y="169"/>
                  </a:lnTo>
                  <a:lnTo>
                    <a:pt x="81" y="170"/>
                  </a:lnTo>
                  <a:lnTo>
                    <a:pt x="81" y="172"/>
                  </a:lnTo>
                  <a:lnTo>
                    <a:pt x="81" y="173"/>
                  </a:lnTo>
                  <a:lnTo>
                    <a:pt x="81" y="174"/>
                  </a:lnTo>
                  <a:lnTo>
                    <a:pt x="81" y="175"/>
                  </a:lnTo>
                  <a:lnTo>
                    <a:pt x="81" y="177"/>
                  </a:lnTo>
                  <a:lnTo>
                    <a:pt x="80" y="177"/>
                  </a:lnTo>
                  <a:lnTo>
                    <a:pt x="80" y="178"/>
                  </a:lnTo>
                  <a:lnTo>
                    <a:pt x="78" y="178"/>
                  </a:lnTo>
                  <a:lnTo>
                    <a:pt x="78" y="177"/>
                  </a:lnTo>
                  <a:lnTo>
                    <a:pt x="77" y="177"/>
                  </a:lnTo>
                  <a:lnTo>
                    <a:pt x="77" y="175"/>
                  </a:lnTo>
                  <a:lnTo>
                    <a:pt x="77" y="175"/>
                  </a:lnTo>
                  <a:lnTo>
                    <a:pt x="77" y="174"/>
                  </a:lnTo>
                  <a:lnTo>
                    <a:pt x="77" y="173"/>
                  </a:lnTo>
                  <a:lnTo>
                    <a:pt x="76" y="173"/>
                  </a:lnTo>
                  <a:lnTo>
                    <a:pt x="76" y="172"/>
                  </a:lnTo>
                  <a:lnTo>
                    <a:pt x="76" y="170"/>
                  </a:lnTo>
                  <a:lnTo>
                    <a:pt x="75" y="170"/>
                  </a:lnTo>
                  <a:lnTo>
                    <a:pt x="75" y="169"/>
                  </a:lnTo>
                  <a:lnTo>
                    <a:pt x="75" y="168"/>
                  </a:lnTo>
                  <a:lnTo>
                    <a:pt x="75" y="166"/>
                  </a:lnTo>
                  <a:lnTo>
                    <a:pt x="73" y="166"/>
                  </a:lnTo>
                  <a:lnTo>
                    <a:pt x="73" y="165"/>
                  </a:lnTo>
                  <a:lnTo>
                    <a:pt x="73" y="164"/>
                  </a:lnTo>
                  <a:lnTo>
                    <a:pt x="72" y="164"/>
                  </a:lnTo>
                  <a:lnTo>
                    <a:pt x="72" y="163"/>
                  </a:lnTo>
                  <a:lnTo>
                    <a:pt x="71" y="163"/>
                  </a:lnTo>
                  <a:lnTo>
                    <a:pt x="71" y="161"/>
                  </a:lnTo>
                  <a:lnTo>
                    <a:pt x="71" y="160"/>
                  </a:lnTo>
                  <a:lnTo>
                    <a:pt x="69" y="160"/>
                  </a:lnTo>
                  <a:lnTo>
                    <a:pt x="69" y="159"/>
                  </a:lnTo>
                  <a:lnTo>
                    <a:pt x="68" y="159"/>
                  </a:lnTo>
                  <a:lnTo>
                    <a:pt x="68" y="157"/>
                  </a:lnTo>
                  <a:lnTo>
                    <a:pt x="69" y="157"/>
                  </a:lnTo>
                  <a:lnTo>
                    <a:pt x="69" y="157"/>
                  </a:lnTo>
                  <a:lnTo>
                    <a:pt x="68" y="157"/>
                  </a:lnTo>
                  <a:lnTo>
                    <a:pt x="68" y="156"/>
                  </a:lnTo>
                  <a:lnTo>
                    <a:pt x="68" y="155"/>
                  </a:lnTo>
                  <a:lnTo>
                    <a:pt x="67" y="155"/>
                  </a:lnTo>
                  <a:lnTo>
                    <a:pt x="67" y="154"/>
                  </a:lnTo>
                  <a:lnTo>
                    <a:pt x="66" y="154"/>
                  </a:lnTo>
                  <a:lnTo>
                    <a:pt x="66" y="155"/>
                  </a:lnTo>
                  <a:lnTo>
                    <a:pt x="66" y="156"/>
                  </a:lnTo>
                  <a:lnTo>
                    <a:pt x="66" y="157"/>
                  </a:lnTo>
                  <a:lnTo>
                    <a:pt x="67" y="157"/>
                  </a:lnTo>
                  <a:lnTo>
                    <a:pt x="67" y="157"/>
                  </a:lnTo>
                  <a:lnTo>
                    <a:pt x="66" y="157"/>
                  </a:lnTo>
                  <a:lnTo>
                    <a:pt x="66" y="159"/>
                  </a:lnTo>
                  <a:lnTo>
                    <a:pt x="67" y="159"/>
                  </a:lnTo>
                  <a:lnTo>
                    <a:pt x="67" y="160"/>
                  </a:lnTo>
                  <a:lnTo>
                    <a:pt x="67" y="161"/>
                  </a:lnTo>
                  <a:lnTo>
                    <a:pt x="67" y="163"/>
                  </a:lnTo>
                  <a:lnTo>
                    <a:pt x="68" y="163"/>
                  </a:lnTo>
                  <a:lnTo>
                    <a:pt x="68" y="164"/>
                  </a:lnTo>
                  <a:lnTo>
                    <a:pt x="69" y="164"/>
                  </a:lnTo>
                  <a:lnTo>
                    <a:pt x="69" y="165"/>
                  </a:lnTo>
                  <a:lnTo>
                    <a:pt x="69" y="166"/>
                  </a:lnTo>
                  <a:lnTo>
                    <a:pt x="71" y="166"/>
                  </a:lnTo>
                  <a:lnTo>
                    <a:pt x="71" y="168"/>
                  </a:lnTo>
                  <a:lnTo>
                    <a:pt x="71" y="169"/>
                  </a:lnTo>
                  <a:lnTo>
                    <a:pt x="71" y="170"/>
                  </a:lnTo>
                  <a:lnTo>
                    <a:pt x="72" y="170"/>
                  </a:lnTo>
                  <a:lnTo>
                    <a:pt x="72" y="172"/>
                  </a:lnTo>
                  <a:lnTo>
                    <a:pt x="72" y="173"/>
                  </a:lnTo>
                  <a:lnTo>
                    <a:pt x="72" y="174"/>
                  </a:lnTo>
                  <a:lnTo>
                    <a:pt x="73" y="174"/>
                  </a:lnTo>
                  <a:lnTo>
                    <a:pt x="73" y="175"/>
                  </a:lnTo>
                  <a:lnTo>
                    <a:pt x="73" y="177"/>
                  </a:lnTo>
                  <a:lnTo>
                    <a:pt x="73" y="178"/>
                  </a:lnTo>
                  <a:lnTo>
                    <a:pt x="72" y="178"/>
                  </a:lnTo>
                  <a:lnTo>
                    <a:pt x="72" y="177"/>
                  </a:lnTo>
                  <a:lnTo>
                    <a:pt x="72" y="175"/>
                  </a:lnTo>
                  <a:lnTo>
                    <a:pt x="71" y="175"/>
                  </a:lnTo>
                  <a:lnTo>
                    <a:pt x="71" y="174"/>
                  </a:lnTo>
                  <a:lnTo>
                    <a:pt x="69" y="174"/>
                  </a:lnTo>
                  <a:lnTo>
                    <a:pt x="69" y="175"/>
                  </a:lnTo>
                  <a:lnTo>
                    <a:pt x="68" y="175"/>
                  </a:lnTo>
                  <a:lnTo>
                    <a:pt x="68" y="174"/>
                  </a:lnTo>
                  <a:lnTo>
                    <a:pt x="68" y="173"/>
                  </a:lnTo>
                  <a:lnTo>
                    <a:pt x="68" y="172"/>
                  </a:lnTo>
                  <a:lnTo>
                    <a:pt x="68" y="170"/>
                  </a:lnTo>
                  <a:lnTo>
                    <a:pt x="67" y="170"/>
                  </a:lnTo>
                  <a:lnTo>
                    <a:pt x="67" y="169"/>
                  </a:lnTo>
                  <a:lnTo>
                    <a:pt x="66" y="169"/>
                  </a:lnTo>
                  <a:lnTo>
                    <a:pt x="66" y="168"/>
                  </a:lnTo>
                  <a:lnTo>
                    <a:pt x="64" y="168"/>
                  </a:lnTo>
                  <a:lnTo>
                    <a:pt x="63" y="168"/>
                  </a:lnTo>
                  <a:lnTo>
                    <a:pt x="63" y="169"/>
                  </a:lnTo>
                  <a:lnTo>
                    <a:pt x="62" y="169"/>
                  </a:lnTo>
                  <a:lnTo>
                    <a:pt x="60" y="169"/>
                  </a:lnTo>
                  <a:lnTo>
                    <a:pt x="59" y="169"/>
                  </a:lnTo>
                  <a:lnTo>
                    <a:pt x="59" y="170"/>
                  </a:lnTo>
                  <a:lnTo>
                    <a:pt x="60" y="170"/>
                  </a:lnTo>
                  <a:lnTo>
                    <a:pt x="60" y="172"/>
                  </a:lnTo>
                  <a:lnTo>
                    <a:pt x="62" y="172"/>
                  </a:lnTo>
                  <a:lnTo>
                    <a:pt x="63" y="172"/>
                  </a:lnTo>
                  <a:lnTo>
                    <a:pt x="63" y="173"/>
                  </a:lnTo>
                  <a:lnTo>
                    <a:pt x="63" y="174"/>
                  </a:lnTo>
                  <a:lnTo>
                    <a:pt x="64" y="174"/>
                  </a:lnTo>
                  <a:lnTo>
                    <a:pt x="64" y="175"/>
                  </a:lnTo>
                  <a:lnTo>
                    <a:pt x="64" y="177"/>
                  </a:lnTo>
                  <a:lnTo>
                    <a:pt x="64" y="178"/>
                  </a:lnTo>
                  <a:lnTo>
                    <a:pt x="64" y="179"/>
                  </a:lnTo>
                  <a:lnTo>
                    <a:pt x="63" y="179"/>
                  </a:lnTo>
                  <a:lnTo>
                    <a:pt x="62" y="179"/>
                  </a:lnTo>
                  <a:lnTo>
                    <a:pt x="60" y="179"/>
                  </a:lnTo>
                  <a:lnTo>
                    <a:pt x="59" y="179"/>
                  </a:lnTo>
                  <a:lnTo>
                    <a:pt x="58" y="179"/>
                  </a:lnTo>
                  <a:lnTo>
                    <a:pt x="57" y="179"/>
                  </a:lnTo>
                  <a:lnTo>
                    <a:pt x="55" y="179"/>
                  </a:lnTo>
                  <a:lnTo>
                    <a:pt x="55" y="178"/>
                  </a:lnTo>
                  <a:lnTo>
                    <a:pt x="54" y="178"/>
                  </a:lnTo>
                  <a:lnTo>
                    <a:pt x="54" y="177"/>
                  </a:lnTo>
                  <a:lnTo>
                    <a:pt x="53" y="177"/>
                  </a:lnTo>
                  <a:lnTo>
                    <a:pt x="53" y="178"/>
                  </a:lnTo>
                  <a:lnTo>
                    <a:pt x="51" y="178"/>
                  </a:lnTo>
                  <a:lnTo>
                    <a:pt x="50" y="178"/>
                  </a:lnTo>
                  <a:lnTo>
                    <a:pt x="50" y="177"/>
                  </a:lnTo>
                  <a:lnTo>
                    <a:pt x="49" y="177"/>
                  </a:lnTo>
                  <a:lnTo>
                    <a:pt x="48" y="177"/>
                  </a:lnTo>
                  <a:lnTo>
                    <a:pt x="48" y="175"/>
                  </a:lnTo>
                  <a:lnTo>
                    <a:pt x="46" y="175"/>
                  </a:lnTo>
                  <a:lnTo>
                    <a:pt x="46" y="174"/>
                  </a:lnTo>
                  <a:lnTo>
                    <a:pt x="46" y="174"/>
                  </a:lnTo>
                  <a:lnTo>
                    <a:pt x="46" y="175"/>
                  </a:lnTo>
                  <a:lnTo>
                    <a:pt x="45" y="175"/>
                  </a:lnTo>
                  <a:lnTo>
                    <a:pt x="44" y="175"/>
                  </a:lnTo>
                  <a:lnTo>
                    <a:pt x="44" y="174"/>
                  </a:lnTo>
                  <a:lnTo>
                    <a:pt x="44" y="173"/>
                  </a:lnTo>
                  <a:lnTo>
                    <a:pt x="44" y="172"/>
                  </a:lnTo>
                  <a:lnTo>
                    <a:pt x="42" y="172"/>
                  </a:lnTo>
                  <a:lnTo>
                    <a:pt x="41" y="172"/>
                  </a:lnTo>
                  <a:lnTo>
                    <a:pt x="41" y="170"/>
                  </a:lnTo>
                  <a:lnTo>
                    <a:pt x="42" y="170"/>
                  </a:lnTo>
                  <a:lnTo>
                    <a:pt x="44" y="170"/>
                  </a:lnTo>
                  <a:lnTo>
                    <a:pt x="44" y="169"/>
                  </a:lnTo>
                  <a:lnTo>
                    <a:pt x="42" y="169"/>
                  </a:lnTo>
                  <a:lnTo>
                    <a:pt x="41" y="169"/>
                  </a:lnTo>
                  <a:lnTo>
                    <a:pt x="41" y="170"/>
                  </a:lnTo>
                  <a:lnTo>
                    <a:pt x="40" y="170"/>
                  </a:lnTo>
                  <a:lnTo>
                    <a:pt x="40" y="169"/>
                  </a:lnTo>
                  <a:lnTo>
                    <a:pt x="39" y="169"/>
                  </a:lnTo>
                  <a:lnTo>
                    <a:pt x="39" y="168"/>
                  </a:lnTo>
                  <a:lnTo>
                    <a:pt x="39" y="166"/>
                  </a:lnTo>
                  <a:lnTo>
                    <a:pt x="37" y="166"/>
                  </a:lnTo>
                  <a:lnTo>
                    <a:pt x="37" y="165"/>
                  </a:lnTo>
                  <a:lnTo>
                    <a:pt x="36" y="165"/>
                  </a:lnTo>
                  <a:lnTo>
                    <a:pt x="36" y="164"/>
                  </a:lnTo>
                  <a:lnTo>
                    <a:pt x="35" y="164"/>
                  </a:lnTo>
                  <a:lnTo>
                    <a:pt x="35" y="163"/>
                  </a:lnTo>
                  <a:lnTo>
                    <a:pt x="35" y="161"/>
                  </a:lnTo>
                  <a:lnTo>
                    <a:pt x="35" y="160"/>
                  </a:lnTo>
                  <a:lnTo>
                    <a:pt x="35" y="159"/>
                  </a:lnTo>
                  <a:lnTo>
                    <a:pt x="36" y="159"/>
                  </a:lnTo>
                  <a:lnTo>
                    <a:pt x="37" y="159"/>
                  </a:lnTo>
                  <a:lnTo>
                    <a:pt x="37" y="160"/>
                  </a:lnTo>
                  <a:lnTo>
                    <a:pt x="39" y="160"/>
                  </a:lnTo>
                  <a:lnTo>
                    <a:pt x="39" y="159"/>
                  </a:lnTo>
                  <a:lnTo>
                    <a:pt x="40" y="159"/>
                  </a:lnTo>
                  <a:lnTo>
                    <a:pt x="40" y="157"/>
                  </a:lnTo>
                  <a:lnTo>
                    <a:pt x="41" y="157"/>
                  </a:lnTo>
                  <a:lnTo>
                    <a:pt x="42" y="157"/>
                  </a:lnTo>
                  <a:lnTo>
                    <a:pt x="44" y="157"/>
                  </a:lnTo>
                  <a:lnTo>
                    <a:pt x="45" y="157"/>
                  </a:lnTo>
                  <a:lnTo>
                    <a:pt x="46" y="157"/>
                  </a:lnTo>
                  <a:lnTo>
                    <a:pt x="46" y="157"/>
                  </a:lnTo>
                  <a:lnTo>
                    <a:pt x="46" y="156"/>
                  </a:lnTo>
                  <a:lnTo>
                    <a:pt x="45" y="156"/>
                  </a:lnTo>
                  <a:lnTo>
                    <a:pt x="44" y="156"/>
                  </a:lnTo>
                  <a:lnTo>
                    <a:pt x="42" y="156"/>
                  </a:lnTo>
                  <a:lnTo>
                    <a:pt x="42" y="155"/>
                  </a:lnTo>
                  <a:lnTo>
                    <a:pt x="41" y="155"/>
                  </a:lnTo>
                  <a:lnTo>
                    <a:pt x="40" y="155"/>
                  </a:lnTo>
                  <a:lnTo>
                    <a:pt x="39" y="155"/>
                  </a:lnTo>
                  <a:lnTo>
                    <a:pt x="39" y="154"/>
                  </a:lnTo>
                  <a:lnTo>
                    <a:pt x="37" y="154"/>
                  </a:lnTo>
                  <a:lnTo>
                    <a:pt x="37" y="152"/>
                  </a:lnTo>
                  <a:lnTo>
                    <a:pt x="36" y="152"/>
                  </a:lnTo>
                  <a:lnTo>
                    <a:pt x="36" y="154"/>
                  </a:lnTo>
                  <a:lnTo>
                    <a:pt x="35" y="154"/>
                  </a:lnTo>
                  <a:lnTo>
                    <a:pt x="35" y="155"/>
                  </a:lnTo>
                  <a:lnTo>
                    <a:pt x="33" y="155"/>
                  </a:lnTo>
                  <a:lnTo>
                    <a:pt x="32" y="155"/>
                  </a:lnTo>
                  <a:lnTo>
                    <a:pt x="31" y="155"/>
                  </a:lnTo>
                  <a:lnTo>
                    <a:pt x="31" y="154"/>
                  </a:lnTo>
                  <a:lnTo>
                    <a:pt x="30" y="154"/>
                  </a:lnTo>
                  <a:lnTo>
                    <a:pt x="30" y="152"/>
                  </a:lnTo>
                  <a:lnTo>
                    <a:pt x="30" y="151"/>
                  </a:lnTo>
                  <a:lnTo>
                    <a:pt x="30" y="150"/>
                  </a:lnTo>
                  <a:lnTo>
                    <a:pt x="28" y="150"/>
                  </a:lnTo>
                  <a:lnTo>
                    <a:pt x="27" y="150"/>
                  </a:lnTo>
                  <a:lnTo>
                    <a:pt x="27" y="148"/>
                  </a:lnTo>
                  <a:lnTo>
                    <a:pt x="27" y="147"/>
                  </a:lnTo>
                  <a:lnTo>
                    <a:pt x="26" y="147"/>
                  </a:lnTo>
                  <a:lnTo>
                    <a:pt x="26" y="146"/>
                  </a:lnTo>
                  <a:lnTo>
                    <a:pt x="26" y="145"/>
                  </a:lnTo>
                  <a:lnTo>
                    <a:pt x="26" y="143"/>
                  </a:lnTo>
                  <a:lnTo>
                    <a:pt x="27" y="143"/>
                  </a:lnTo>
                  <a:lnTo>
                    <a:pt x="28" y="143"/>
                  </a:lnTo>
                  <a:lnTo>
                    <a:pt x="28" y="145"/>
                  </a:lnTo>
                  <a:lnTo>
                    <a:pt x="30" y="145"/>
                  </a:lnTo>
                  <a:lnTo>
                    <a:pt x="30" y="146"/>
                  </a:lnTo>
                  <a:lnTo>
                    <a:pt x="31" y="146"/>
                  </a:lnTo>
                  <a:lnTo>
                    <a:pt x="32" y="146"/>
                  </a:lnTo>
                  <a:lnTo>
                    <a:pt x="33" y="146"/>
                  </a:lnTo>
                  <a:lnTo>
                    <a:pt x="33" y="145"/>
                  </a:lnTo>
                  <a:lnTo>
                    <a:pt x="32" y="145"/>
                  </a:lnTo>
                  <a:lnTo>
                    <a:pt x="32" y="143"/>
                  </a:lnTo>
                  <a:lnTo>
                    <a:pt x="31" y="143"/>
                  </a:lnTo>
                  <a:lnTo>
                    <a:pt x="31" y="142"/>
                  </a:lnTo>
                  <a:lnTo>
                    <a:pt x="30" y="142"/>
                  </a:lnTo>
                  <a:lnTo>
                    <a:pt x="30" y="141"/>
                  </a:lnTo>
                  <a:lnTo>
                    <a:pt x="28" y="141"/>
                  </a:lnTo>
                  <a:lnTo>
                    <a:pt x="27" y="141"/>
                  </a:lnTo>
                  <a:lnTo>
                    <a:pt x="26" y="141"/>
                  </a:lnTo>
                  <a:lnTo>
                    <a:pt x="24" y="141"/>
                  </a:lnTo>
                  <a:lnTo>
                    <a:pt x="24" y="139"/>
                  </a:lnTo>
                  <a:lnTo>
                    <a:pt x="24" y="138"/>
                  </a:lnTo>
                  <a:lnTo>
                    <a:pt x="23" y="138"/>
                  </a:lnTo>
                  <a:lnTo>
                    <a:pt x="23" y="137"/>
                  </a:lnTo>
                  <a:lnTo>
                    <a:pt x="23" y="135"/>
                  </a:lnTo>
                  <a:lnTo>
                    <a:pt x="22" y="135"/>
                  </a:lnTo>
                  <a:lnTo>
                    <a:pt x="22" y="134"/>
                  </a:lnTo>
                  <a:lnTo>
                    <a:pt x="21" y="134"/>
                  </a:lnTo>
                  <a:lnTo>
                    <a:pt x="21" y="133"/>
                  </a:lnTo>
                  <a:lnTo>
                    <a:pt x="21" y="132"/>
                  </a:lnTo>
                  <a:lnTo>
                    <a:pt x="22" y="132"/>
                  </a:lnTo>
                  <a:lnTo>
                    <a:pt x="22" y="130"/>
                  </a:lnTo>
                  <a:lnTo>
                    <a:pt x="23" y="130"/>
                  </a:lnTo>
                  <a:lnTo>
                    <a:pt x="23" y="129"/>
                  </a:lnTo>
                  <a:lnTo>
                    <a:pt x="24" y="129"/>
                  </a:lnTo>
                  <a:lnTo>
                    <a:pt x="26" y="129"/>
                  </a:lnTo>
                  <a:lnTo>
                    <a:pt x="26" y="128"/>
                  </a:lnTo>
                  <a:lnTo>
                    <a:pt x="27" y="128"/>
                  </a:lnTo>
                  <a:lnTo>
                    <a:pt x="27" y="129"/>
                  </a:lnTo>
                  <a:lnTo>
                    <a:pt x="28" y="129"/>
                  </a:lnTo>
                  <a:lnTo>
                    <a:pt x="28" y="128"/>
                  </a:lnTo>
                  <a:lnTo>
                    <a:pt x="28" y="126"/>
                  </a:lnTo>
                  <a:lnTo>
                    <a:pt x="28" y="126"/>
                  </a:lnTo>
                  <a:lnTo>
                    <a:pt x="30" y="126"/>
                  </a:lnTo>
                  <a:lnTo>
                    <a:pt x="30" y="125"/>
                  </a:lnTo>
                  <a:lnTo>
                    <a:pt x="30" y="124"/>
                  </a:lnTo>
                  <a:lnTo>
                    <a:pt x="31" y="124"/>
                  </a:lnTo>
                  <a:lnTo>
                    <a:pt x="31" y="123"/>
                  </a:lnTo>
                  <a:lnTo>
                    <a:pt x="32" y="123"/>
                  </a:lnTo>
                  <a:lnTo>
                    <a:pt x="33" y="123"/>
                  </a:lnTo>
                  <a:lnTo>
                    <a:pt x="33" y="124"/>
                  </a:lnTo>
                  <a:lnTo>
                    <a:pt x="35" y="124"/>
                  </a:lnTo>
                  <a:lnTo>
                    <a:pt x="36" y="124"/>
                  </a:lnTo>
                  <a:lnTo>
                    <a:pt x="36" y="125"/>
                  </a:lnTo>
                  <a:lnTo>
                    <a:pt x="37" y="125"/>
                  </a:lnTo>
                  <a:lnTo>
                    <a:pt x="37" y="124"/>
                  </a:lnTo>
                  <a:lnTo>
                    <a:pt x="37" y="123"/>
                  </a:lnTo>
                  <a:lnTo>
                    <a:pt x="39" y="123"/>
                  </a:lnTo>
                  <a:lnTo>
                    <a:pt x="39" y="124"/>
                  </a:lnTo>
                  <a:lnTo>
                    <a:pt x="40" y="124"/>
                  </a:lnTo>
                  <a:lnTo>
                    <a:pt x="41" y="124"/>
                  </a:lnTo>
                  <a:lnTo>
                    <a:pt x="42" y="124"/>
                  </a:lnTo>
                  <a:lnTo>
                    <a:pt x="44" y="124"/>
                  </a:lnTo>
                  <a:lnTo>
                    <a:pt x="45" y="124"/>
                  </a:lnTo>
                  <a:lnTo>
                    <a:pt x="46" y="124"/>
                  </a:lnTo>
                  <a:lnTo>
                    <a:pt x="46" y="124"/>
                  </a:lnTo>
                  <a:lnTo>
                    <a:pt x="46" y="123"/>
                  </a:lnTo>
                  <a:lnTo>
                    <a:pt x="48" y="123"/>
                  </a:lnTo>
                  <a:lnTo>
                    <a:pt x="49" y="123"/>
                  </a:lnTo>
                  <a:lnTo>
                    <a:pt x="50" y="123"/>
                  </a:lnTo>
                  <a:lnTo>
                    <a:pt x="50" y="121"/>
                  </a:lnTo>
                  <a:lnTo>
                    <a:pt x="51" y="121"/>
                  </a:lnTo>
                  <a:lnTo>
                    <a:pt x="53" y="121"/>
                  </a:lnTo>
                  <a:lnTo>
                    <a:pt x="54" y="121"/>
                  </a:lnTo>
                  <a:lnTo>
                    <a:pt x="55" y="121"/>
                  </a:lnTo>
                  <a:lnTo>
                    <a:pt x="55" y="120"/>
                  </a:lnTo>
                  <a:lnTo>
                    <a:pt x="57" y="120"/>
                  </a:lnTo>
                  <a:lnTo>
                    <a:pt x="57" y="121"/>
                  </a:lnTo>
                  <a:lnTo>
                    <a:pt x="58" y="121"/>
                  </a:lnTo>
                  <a:lnTo>
                    <a:pt x="58" y="120"/>
                  </a:lnTo>
                  <a:lnTo>
                    <a:pt x="59" y="120"/>
                  </a:lnTo>
                  <a:lnTo>
                    <a:pt x="60" y="120"/>
                  </a:lnTo>
                  <a:lnTo>
                    <a:pt x="60" y="119"/>
                  </a:lnTo>
                  <a:lnTo>
                    <a:pt x="62" y="119"/>
                  </a:lnTo>
                  <a:lnTo>
                    <a:pt x="62" y="117"/>
                  </a:lnTo>
                  <a:lnTo>
                    <a:pt x="60" y="117"/>
                  </a:lnTo>
                  <a:lnTo>
                    <a:pt x="60" y="119"/>
                  </a:lnTo>
                  <a:lnTo>
                    <a:pt x="59" y="119"/>
                  </a:lnTo>
                  <a:lnTo>
                    <a:pt x="58" y="119"/>
                  </a:lnTo>
                  <a:lnTo>
                    <a:pt x="57" y="119"/>
                  </a:lnTo>
                  <a:lnTo>
                    <a:pt x="55" y="119"/>
                  </a:lnTo>
                  <a:lnTo>
                    <a:pt x="54" y="119"/>
                  </a:lnTo>
                  <a:lnTo>
                    <a:pt x="53" y="119"/>
                  </a:lnTo>
                  <a:lnTo>
                    <a:pt x="51" y="119"/>
                  </a:lnTo>
                  <a:lnTo>
                    <a:pt x="51" y="120"/>
                  </a:lnTo>
                  <a:lnTo>
                    <a:pt x="50" y="120"/>
                  </a:lnTo>
                  <a:lnTo>
                    <a:pt x="50" y="119"/>
                  </a:lnTo>
                  <a:lnTo>
                    <a:pt x="49" y="119"/>
                  </a:lnTo>
                  <a:lnTo>
                    <a:pt x="49" y="120"/>
                  </a:lnTo>
                  <a:lnTo>
                    <a:pt x="48" y="120"/>
                  </a:lnTo>
                  <a:lnTo>
                    <a:pt x="46" y="120"/>
                  </a:lnTo>
                  <a:lnTo>
                    <a:pt x="46" y="120"/>
                  </a:lnTo>
                  <a:lnTo>
                    <a:pt x="46" y="121"/>
                  </a:lnTo>
                  <a:lnTo>
                    <a:pt x="45" y="121"/>
                  </a:lnTo>
                  <a:lnTo>
                    <a:pt x="44" y="121"/>
                  </a:lnTo>
                  <a:lnTo>
                    <a:pt x="42" y="121"/>
                  </a:lnTo>
                  <a:lnTo>
                    <a:pt x="42" y="120"/>
                  </a:lnTo>
                  <a:lnTo>
                    <a:pt x="41" y="120"/>
                  </a:lnTo>
                  <a:lnTo>
                    <a:pt x="41" y="119"/>
                  </a:lnTo>
                  <a:lnTo>
                    <a:pt x="40" y="119"/>
                  </a:lnTo>
                  <a:lnTo>
                    <a:pt x="39" y="119"/>
                  </a:lnTo>
                  <a:lnTo>
                    <a:pt x="39" y="117"/>
                  </a:lnTo>
                  <a:lnTo>
                    <a:pt x="39" y="116"/>
                  </a:lnTo>
                  <a:lnTo>
                    <a:pt x="40" y="116"/>
                  </a:lnTo>
                  <a:lnTo>
                    <a:pt x="40" y="115"/>
                  </a:lnTo>
                  <a:lnTo>
                    <a:pt x="41" y="115"/>
                  </a:lnTo>
                  <a:lnTo>
                    <a:pt x="42" y="115"/>
                  </a:lnTo>
                  <a:lnTo>
                    <a:pt x="44" y="115"/>
                  </a:lnTo>
                  <a:lnTo>
                    <a:pt x="45" y="115"/>
                  </a:lnTo>
                  <a:lnTo>
                    <a:pt x="45" y="114"/>
                  </a:lnTo>
                  <a:lnTo>
                    <a:pt x="44" y="112"/>
                  </a:lnTo>
                  <a:lnTo>
                    <a:pt x="42" y="112"/>
                  </a:lnTo>
                  <a:lnTo>
                    <a:pt x="41" y="112"/>
                  </a:lnTo>
                  <a:lnTo>
                    <a:pt x="41" y="111"/>
                  </a:lnTo>
                  <a:lnTo>
                    <a:pt x="40" y="111"/>
                  </a:lnTo>
                  <a:lnTo>
                    <a:pt x="40" y="110"/>
                  </a:lnTo>
                  <a:lnTo>
                    <a:pt x="41" y="110"/>
                  </a:lnTo>
                  <a:lnTo>
                    <a:pt x="41" y="108"/>
                  </a:lnTo>
                  <a:lnTo>
                    <a:pt x="41" y="107"/>
                  </a:lnTo>
                  <a:lnTo>
                    <a:pt x="40" y="107"/>
                  </a:lnTo>
                  <a:lnTo>
                    <a:pt x="39" y="107"/>
                  </a:lnTo>
                  <a:lnTo>
                    <a:pt x="37" y="107"/>
                  </a:lnTo>
                  <a:lnTo>
                    <a:pt x="37" y="108"/>
                  </a:lnTo>
                  <a:lnTo>
                    <a:pt x="36" y="108"/>
                  </a:lnTo>
                  <a:lnTo>
                    <a:pt x="36" y="107"/>
                  </a:lnTo>
                  <a:lnTo>
                    <a:pt x="35" y="107"/>
                  </a:lnTo>
                  <a:lnTo>
                    <a:pt x="35" y="106"/>
                  </a:lnTo>
                  <a:lnTo>
                    <a:pt x="35" y="105"/>
                  </a:lnTo>
                  <a:lnTo>
                    <a:pt x="33" y="105"/>
                  </a:lnTo>
                  <a:lnTo>
                    <a:pt x="33" y="106"/>
                  </a:lnTo>
                  <a:lnTo>
                    <a:pt x="33" y="107"/>
                  </a:lnTo>
                  <a:lnTo>
                    <a:pt x="35" y="107"/>
                  </a:lnTo>
                  <a:lnTo>
                    <a:pt x="35" y="108"/>
                  </a:lnTo>
                  <a:lnTo>
                    <a:pt x="35" y="110"/>
                  </a:lnTo>
                  <a:lnTo>
                    <a:pt x="36" y="110"/>
                  </a:lnTo>
                  <a:lnTo>
                    <a:pt x="36" y="111"/>
                  </a:lnTo>
                  <a:lnTo>
                    <a:pt x="35" y="111"/>
                  </a:lnTo>
                  <a:lnTo>
                    <a:pt x="35" y="112"/>
                  </a:lnTo>
                  <a:lnTo>
                    <a:pt x="33" y="112"/>
                  </a:lnTo>
                  <a:lnTo>
                    <a:pt x="32" y="112"/>
                  </a:lnTo>
                  <a:lnTo>
                    <a:pt x="31" y="112"/>
                  </a:lnTo>
                  <a:lnTo>
                    <a:pt x="31" y="111"/>
                  </a:lnTo>
                  <a:lnTo>
                    <a:pt x="32" y="111"/>
                  </a:lnTo>
                  <a:lnTo>
                    <a:pt x="32" y="110"/>
                  </a:lnTo>
                  <a:lnTo>
                    <a:pt x="32" y="108"/>
                  </a:lnTo>
                  <a:lnTo>
                    <a:pt x="32" y="107"/>
                  </a:lnTo>
                  <a:lnTo>
                    <a:pt x="31" y="107"/>
                  </a:lnTo>
                  <a:lnTo>
                    <a:pt x="31" y="108"/>
                  </a:lnTo>
                  <a:lnTo>
                    <a:pt x="31" y="110"/>
                  </a:lnTo>
                  <a:lnTo>
                    <a:pt x="31" y="111"/>
                  </a:lnTo>
                  <a:lnTo>
                    <a:pt x="30" y="111"/>
                  </a:lnTo>
                  <a:lnTo>
                    <a:pt x="30" y="112"/>
                  </a:lnTo>
                  <a:lnTo>
                    <a:pt x="28" y="112"/>
                  </a:lnTo>
                  <a:lnTo>
                    <a:pt x="28" y="114"/>
                  </a:lnTo>
                  <a:lnTo>
                    <a:pt x="28" y="115"/>
                  </a:lnTo>
                  <a:lnTo>
                    <a:pt x="27" y="115"/>
                  </a:lnTo>
                  <a:lnTo>
                    <a:pt x="27" y="116"/>
                  </a:lnTo>
                  <a:lnTo>
                    <a:pt x="26" y="116"/>
                  </a:lnTo>
                  <a:lnTo>
                    <a:pt x="26" y="117"/>
                  </a:lnTo>
                  <a:lnTo>
                    <a:pt x="24" y="117"/>
                  </a:lnTo>
                  <a:lnTo>
                    <a:pt x="23" y="117"/>
                  </a:lnTo>
                  <a:lnTo>
                    <a:pt x="23" y="116"/>
                  </a:lnTo>
                  <a:lnTo>
                    <a:pt x="23" y="115"/>
                  </a:lnTo>
                  <a:lnTo>
                    <a:pt x="23" y="114"/>
                  </a:lnTo>
                  <a:lnTo>
                    <a:pt x="23" y="112"/>
                  </a:lnTo>
                  <a:lnTo>
                    <a:pt x="23" y="111"/>
                  </a:lnTo>
                  <a:lnTo>
                    <a:pt x="24" y="111"/>
                  </a:lnTo>
                  <a:lnTo>
                    <a:pt x="26" y="111"/>
                  </a:lnTo>
                  <a:lnTo>
                    <a:pt x="26" y="110"/>
                  </a:lnTo>
                  <a:lnTo>
                    <a:pt x="24" y="110"/>
                  </a:lnTo>
                  <a:lnTo>
                    <a:pt x="23" y="110"/>
                  </a:lnTo>
                  <a:lnTo>
                    <a:pt x="22" y="110"/>
                  </a:lnTo>
                  <a:lnTo>
                    <a:pt x="22" y="108"/>
                  </a:lnTo>
                  <a:lnTo>
                    <a:pt x="21" y="108"/>
                  </a:lnTo>
                  <a:lnTo>
                    <a:pt x="21" y="110"/>
                  </a:lnTo>
                  <a:lnTo>
                    <a:pt x="21" y="111"/>
                  </a:lnTo>
                  <a:lnTo>
                    <a:pt x="19" y="111"/>
                  </a:lnTo>
                  <a:lnTo>
                    <a:pt x="19" y="112"/>
                  </a:lnTo>
                  <a:lnTo>
                    <a:pt x="18" y="112"/>
                  </a:lnTo>
                  <a:lnTo>
                    <a:pt x="17" y="112"/>
                  </a:lnTo>
                  <a:lnTo>
                    <a:pt x="17" y="114"/>
                  </a:lnTo>
                  <a:lnTo>
                    <a:pt x="15" y="114"/>
                  </a:lnTo>
                  <a:lnTo>
                    <a:pt x="15" y="115"/>
                  </a:lnTo>
                  <a:lnTo>
                    <a:pt x="15" y="115"/>
                  </a:lnTo>
                  <a:lnTo>
                    <a:pt x="15" y="116"/>
                  </a:lnTo>
                  <a:lnTo>
                    <a:pt x="14" y="116"/>
                  </a:lnTo>
                  <a:lnTo>
                    <a:pt x="14" y="115"/>
                  </a:lnTo>
                  <a:lnTo>
                    <a:pt x="13" y="115"/>
                  </a:lnTo>
                  <a:lnTo>
                    <a:pt x="13" y="114"/>
                  </a:lnTo>
                  <a:lnTo>
                    <a:pt x="12" y="114"/>
                  </a:lnTo>
                  <a:lnTo>
                    <a:pt x="12" y="112"/>
                  </a:lnTo>
                  <a:lnTo>
                    <a:pt x="13" y="112"/>
                  </a:lnTo>
                  <a:lnTo>
                    <a:pt x="14" y="112"/>
                  </a:lnTo>
                  <a:lnTo>
                    <a:pt x="14" y="111"/>
                  </a:lnTo>
                  <a:lnTo>
                    <a:pt x="13" y="111"/>
                  </a:lnTo>
                  <a:lnTo>
                    <a:pt x="13" y="110"/>
                  </a:lnTo>
                  <a:lnTo>
                    <a:pt x="12" y="110"/>
                  </a:lnTo>
                  <a:lnTo>
                    <a:pt x="12" y="108"/>
                  </a:lnTo>
                  <a:lnTo>
                    <a:pt x="10" y="108"/>
                  </a:lnTo>
                  <a:lnTo>
                    <a:pt x="10" y="110"/>
                  </a:lnTo>
                  <a:lnTo>
                    <a:pt x="9" y="110"/>
                  </a:lnTo>
                  <a:lnTo>
                    <a:pt x="9" y="108"/>
                  </a:lnTo>
                  <a:lnTo>
                    <a:pt x="8" y="108"/>
                  </a:lnTo>
                  <a:lnTo>
                    <a:pt x="8" y="107"/>
                  </a:lnTo>
                  <a:lnTo>
                    <a:pt x="8" y="106"/>
                  </a:lnTo>
                  <a:lnTo>
                    <a:pt x="9" y="106"/>
                  </a:lnTo>
                  <a:lnTo>
                    <a:pt x="9" y="105"/>
                  </a:lnTo>
                  <a:lnTo>
                    <a:pt x="8" y="105"/>
                  </a:lnTo>
                  <a:lnTo>
                    <a:pt x="8" y="103"/>
                  </a:lnTo>
                  <a:lnTo>
                    <a:pt x="8" y="102"/>
                  </a:lnTo>
                  <a:lnTo>
                    <a:pt x="8" y="101"/>
                  </a:lnTo>
                  <a:lnTo>
                    <a:pt x="9" y="101"/>
                  </a:lnTo>
                  <a:lnTo>
                    <a:pt x="9" y="99"/>
                  </a:lnTo>
                  <a:lnTo>
                    <a:pt x="10" y="99"/>
                  </a:lnTo>
                  <a:lnTo>
                    <a:pt x="12" y="99"/>
                  </a:lnTo>
                  <a:lnTo>
                    <a:pt x="13" y="99"/>
                  </a:lnTo>
                  <a:lnTo>
                    <a:pt x="14" y="99"/>
                  </a:lnTo>
                  <a:lnTo>
                    <a:pt x="14" y="98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17" y="98"/>
                  </a:lnTo>
                  <a:lnTo>
                    <a:pt x="17" y="97"/>
                  </a:lnTo>
                  <a:lnTo>
                    <a:pt x="18" y="97"/>
                  </a:lnTo>
                  <a:lnTo>
                    <a:pt x="19" y="96"/>
                  </a:lnTo>
                  <a:lnTo>
                    <a:pt x="19" y="96"/>
                  </a:lnTo>
                  <a:lnTo>
                    <a:pt x="21" y="96"/>
                  </a:lnTo>
                  <a:lnTo>
                    <a:pt x="22" y="96"/>
                  </a:lnTo>
                  <a:lnTo>
                    <a:pt x="22" y="94"/>
                  </a:lnTo>
                  <a:lnTo>
                    <a:pt x="22" y="93"/>
                  </a:lnTo>
                  <a:lnTo>
                    <a:pt x="22" y="92"/>
                  </a:lnTo>
                  <a:lnTo>
                    <a:pt x="22" y="90"/>
                  </a:lnTo>
                  <a:lnTo>
                    <a:pt x="23" y="90"/>
                  </a:lnTo>
                  <a:lnTo>
                    <a:pt x="23" y="89"/>
                  </a:lnTo>
                  <a:lnTo>
                    <a:pt x="24" y="89"/>
                  </a:lnTo>
                  <a:lnTo>
                    <a:pt x="24" y="88"/>
                  </a:lnTo>
                  <a:lnTo>
                    <a:pt x="23" y="88"/>
                  </a:lnTo>
                  <a:lnTo>
                    <a:pt x="23" y="89"/>
                  </a:lnTo>
                  <a:lnTo>
                    <a:pt x="22" y="89"/>
                  </a:lnTo>
                  <a:lnTo>
                    <a:pt x="22" y="90"/>
                  </a:lnTo>
                  <a:lnTo>
                    <a:pt x="21" y="90"/>
                  </a:lnTo>
                  <a:lnTo>
                    <a:pt x="19" y="90"/>
                  </a:lnTo>
                  <a:lnTo>
                    <a:pt x="19" y="92"/>
                  </a:lnTo>
                  <a:lnTo>
                    <a:pt x="19" y="93"/>
                  </a:lnTo>
                  <a:lnTo>
                    <a:pt x="18" y="93"/>
                  </a:lnTo>
                  <a:lnTo>
                    <a:pt x="18" y="94"/>
                  </a:lnTo>
                  <a:lnTo>
                    <a:pt x="17" y="94"/>
                  </a:lnTo>
                  <a:lnTo>
                    <a:pt x="15" y="94"/>
                  </a:lnTo>
                  <a:lnTo>
                    <a:pt x="15" y="96"/>
                  </a:lnTo>
                  <a:lnTo>
                    <a:pt x="15" y="96"/>
                  </a:lnTo>
                  <a:lnTo>
                    <a:pt x="14" y="96"/>
                  </a:lnTo>
                  <a:lnTo>
                    <a:pt x="13" y="96"/>
                  </a:lnTo>
                  <a:lnTo>
                    <a:pt x="12" y="96"/>
                  </a:lnTo>
                  <a:lnTo>
                    <a:pt x="12" y="96"/>
                  </a:lnTo>
                  <a:lnTo>
                    <a:pt x="10" y="96"/>
                  </a:lnTo>
                  <a:lnTo>
                    <a:pt x="9" y="96"/>
                  </a:lnTo>
                  <a:lnTo>
                    <a:pt x="9" y="96"/>
                  </a:lnTo>
                  <a:lnTo>
                    <a:pt x="8" y="96"/>
                  </a:lnTo>
                  <a:lnTo>
                    <a:pt x="6" y="96"/>
                  </a:lnTo>
                  <a:lnTo>
                    <a:pt x="6" y="94"/>
                  </a:lnTo>
                  <a:lnTo>
                    <a:pt x="6" y="93"/>
                  </a:lnTo>
                  <a:lnTo>
                    <a:pt x="5" y="93"/>
                  </a:lnTo>
                  <a:lnTo>
                    <a:pt x="5" y="92"/>
                  </a:lnTo>
                  <a:lnTo>
                    <a:pt x="5" y="90"/>
                  </a:lnTo>
                  <a:lnTo>
                    <a:pt x="4" y="90"/>
                  </a:lnTo>
                  <a:lnTo>
                    <a:pt x="4" y="89"/>
                  </a:lnTo>
                  <a:lnTo>
                    <a:pt x="4" y="88"/>
                  </a:lnTo>
                  <a:lnTo>
                    <a:pt x="3" y="88"/>
                  </a:lnTo>
                  <a:lnTo>
                    <a:pt x="3" y="87"/>
                  </a:lnTo>
                  <a:lnTo>
                    <a:pt x="4" y="87"/>
                  </a:lnTo>
                  <a:lnTo>
                    <a:pt x="4" y="85"/>
                  </a:lnTo>
                  <a:lnTo>
                    <a:pt x="3" y="85"/>
                  </a:lnTo>
                  <a:lnTo>
                    <a:pt x="1" y="85"/>
                  </a:lnTo>
                  <a:lnTo>
                    <a:pt x="1" y="84"/>
                  </a:lnTo>
                  <a:lnTo>
                    <a:pt x="3" y="84"/>
                  </a:lnTo>
                  <a:lnTo>
                    <a:pt x="3" y="83"/>
                  </a:lnTo>
                  <a:lnTo>
                    <a:pt x="1" y="83"/>
                  </a:lnTo>
                  <a:lnTo>
                    <a:pt x="1" y="81"/>
                  </a:lnTo>
                  <a:lnTo>
                    <a:pt x="0" y="81"/>
                  </a:lnTo>
                  <a:lnTo>
                    <a:pt x="0" y="80"/>
                  </a:lnTo>
                  <a:lnTo>
                    <a:pt x="1" y="80"/>
                  </a:lnTo>
                  <a:lnTo>
                    <a:pt x="3" y="80"/>
                  </a:lnTo>
                  <a:lnTo>
                    <a:pt x="3" y="81"/>
                  </a:lnTo>
                  <a:lnTo>
                    <a:pt x="4" y="81"/>
                  </a:lnTo>
                  <a:lnTo>
                    <a:pt x="4" y="80"/>
                  </a:lnTo>
                  <a:lnTo>
                    <a:pt x="5" y="80"/>
                  </a:lnTo>
                  <a:lnTo>
                    <a:pt x="5" y="79"/>
                  </a:lnTo>
                  <a:lnTo>
                    <a:pt x="4" y="79"/>
                  </a:lnTo>
                  <a:lnTo>
                    <a:pt x="4" y="78"/>
                  </a:lnTo>
                  <a:lnTo>
                    <a:pt x="3" y="78"/>
                  </a:lnTo>
                  <a:lnTo>
                    <a:pt x="1" y="78"/>
                  </a:lnTo>
                  <a:lnTo>
                    <a:pt x="1" y="76"/>
                  </a:lnTo>
                  <a:lnTo>
                    <a:pt x="1" y="75"/>
                  </a:lnTo>
                  <a:lnTo>
                    <a:pt x="1" y="74"/>
                  </a:lnTo>
                  <a:lnTo>
                    <a:pt x="1" y="72"/>
                  </a:lnTo>
                  <a:lnTo>
                    <a:pt x="3" y="72"/>
                  </a:lnTo>
                  <a:lnTo>
                    <a:pt x="4" y="72"/>
                  </a:lnTo>
                  <a:lnTo>
                    <a:pt x="4" y="71"/>
                  </a:lnTo>
                  <a:lnTo>
                    <a:pt x="3" y="71"/>
                  </a:lnTo>
                  <a:lnTo>
                    <a:pt x="1" y="71"/>
                  </a:lnTo>
                  <a:lnTo>
                    <a:pt x="0" y="71"/>
                  </a:lnTo>
                  <a:lnTo>
                    <a:pt x="0" y="70"/>
                  </a:lnTo>
                  <a:lnTo>
                    <a:pt x="0" y="69"/>
                  </a:lnTo>
                  <a:lnTo>
                    <a:pt x="0" y="67"/>
                  </a:lnTo>
                  <a:lnTo>
                    <a:pt x="0" y="66"/>
                  </a:lnTo>
                  <a:lnTo>
                    <a:pt x="1" y="66"/>
                  </a:lnTo>
                  <a:lnTo>
                    <a:pt x="3" y="66"/>
                  </a:lnTo>
                  <a:lnTo>
                    <a:pt x="3" y="67"/>
                  </a:lnTo>
                  <a:lnTo>
                    <a:pt x="4" y="67"/>
                  </a:lnTo>
                  <a:lnTo>
                    <a:pt x="5" y="67"/>
                  </a:lnTo>
                  <a:lnTo>
                    <a:pt x="5" y="69"/>
                  </a:lnTo>
                  <a:lnTo>
                    <a:pt x="6" y="69"/>
                  </a:lnTo>
                  <a:lnTo>
                    <a:pt x="6" y="70"/>
                  </a:lnTo>
                  <a:lnTo>
                    <a:pt x="6" y="71"/>
                  </a:lnTo>
                  <a:lnTo>
                    <a:pt x="8" y="71"/>
                  </a:lnTo>
                  <a:lnTo>
                    <a:pt x="9" y="71"/>
                  </a:lnTo>
                  <a:lnTo>
                    <a:pt x="9" y="72"/>
                  </a:lnTo>
                  <a:lnTo>
                    <a:pt x="10" y="72"/>
                  </a:lnTo>
                  <a:lnTo>
                    <a:pt x="12" y="72"/>
                  </a:lnTo>
                  <a:lnTo>
                    <a:pt x="12" y="74"/>
                  </a:lnTo>
                  <a:lnTo>
                    <a:pt x="13" y="74"/>
                  </a:lnTo>
                  <a:lnTo>
                    <a:pt x="14" y="74"/>
                  </a:lnTo>
                  <a:lnTo>
                    <a:pt x="15" y="74"/>
                  </a:lnTo>
                  <a:lnTo>
                    <a:pt x="15" y="74"/>
                  </a:lnTo>
                  <a:lnTo>
                    <a:pt x="17" y="74"/>
                  </a:lnTo>
                  <a:lnTo>
                    <a:pt x="17" y="72"/>
                  </a:lnTo>
                  <a:lnTo>
                    <a:pt x="18" y="72"/>
                  </a:lnTo>
                  <a:lnTo>
                    <a:pt x="18" y="74"/>
                  </a:lnTo>
                  <a:lnTo>
                    <a:pt x="19" y="74"/>
                  </a:lnTo>
                  <a:lnTo>
                    <a:pt x="19" y="75"/>
                  </a:lnTo>
                  <a:lnTo>
                    <a:pt x="21" y="75"/>
                  </a:lnTo>
                  <a:lnTo>
                    <a:pt x="21" y="76"/>
                  </a:lnTo>
                  <a:lnTo>
                    <a:pt x="22" y="76"/>
                  </a:lnTo>
                  <a:lnTo>
                    <a:pt x="22" y="75"/>
                  </a:lnTo>
                  <a:lnTo>
                    <a:pt x="21" y="75"/>
                  </a:lnTo>
                  <a:lnTo>
                    <a:pt x="21" y="74"/>
                  </a:lnTo>
                  <a:lnTo>
                    <a:pt x="19" y="74"/>
                  </a:lnTo>
                  <a:lnTo>
                    <a:pt x="19" y="72"/>
                  </a:lnTo>
                  <a:lnTo>
                    <a:pt x="19" y="71"/>
                  </a:lnTo>
                  <a:lnTo>
                    <a:pt x="18" y="71"/>
                  </a:lnTo>
                  <a:lnTo>
                    <a:pt x="18" y="70"/>
                  </a:lnTo>
                  <a:lnTo>
                    <a:pt x="19" y="70"/>
                  </a:lnTo>
                  <a:lnTo>
                    <a:pt x="19" y="69"/>
                  </a:lnTo>
                  <a:lnTo>
                    <a:pt x="21" y="69"/>
                  </a:lnTo>
                  <a:lnTo>
                    <a:pt x="21" y="67"/>
                  </a:lnTo>
                  <a:lnTo>
                    <a:pt x="22" y="67"/>
                  </a:lnTo>
                  <a:lnTo>
                    <a:pt x="22" y="66"/>
                  </a:lnTo>
                  <a:lnTo>
                    <a:pt x="23" y="66"/>
                  </a:lnTo>
                  <a:lnTo>
                    <a:pt x="24" y="66"/>
                  </a:lnTo>
                  <a:lnTo>
                    <a:pt x="26" y="66"/>
                  </a:lnTo>
                  <a:lnTo>
                    <a:pt x="24" y="65"/>
                  </a:lnTo>
                  <a:lnTo>
                    <a:pt x="23" y="65"/>
                  </a:lnTo>
                  <a:lnTo>
                    <a:pt x="22" y="65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1" y="63"/>
                  </a:lnTo>
                  <a:lnTo>
                    <a:pt x="21" y="63"/>
                  </a:lnTo>
                  <a:lnTo>
                    <a:pt x="21" y="65"/>
                  </a:lnTo>
                  <a:lnTo>
                    <a:pt x="19" y="65"/>
                  </a:lnTo>
                  <a:lnTo>
                    <a:pt x="19" y="66"/>
                  </a:lnTo>
                  <a:lnTo>
                    <a:pt x="19" y="67"/>
                  </a:lnTo>
                  <a:lnTo>
                    <a:pt x="18" y="67"/>
                  </a:lnTo>
                  <a:lnTo>
                    <a:pt x="17" y="67"/>
                  </a:lnTo>
                  <a:lnTo>
                    <a:pt x="15" y="67"/>
                  </a:lnTo>
                  <a:lnTo>
                    <a:pt x="15" y="69"/>
                  </a:lnTo>
                  <a:lnTo>
                    <a:pt x="15" y="69"/>
                  </a:lnTo>
                  <a:lnTo>
                    <a:pt x="14" y="69"/>
                  </a:lnTo>
                  <a:lnTo>
                    <a:pt x="13" y="69"/>
                  </a:lnTo>
                  <a:lnTo>
                    <a:pt x="13" y="67"/>
                  </a:lnTo>
                  <a:lnTo>
                    <a:pt x="12" y="67"/>
                  </a:lnTo>
                  <a:lnTo>
                    <a:pt x="12" y="66"/>
                  </a:lnTo>
                  <a:lnTo>
                    <a:pt x="10" y="66"/>
                  </a:lnTo>
                  <a:lnTo>
                    <a:pt x="10" y="65"/>
                  </a:lnTo>
                  <a:lnTo>
                    <a:pt x="12" y="65"/>
                  </a:lnTo>
                  <a:lnTo>
                    <a:pt x="12" y="63"/>
                  </a:lnTo>
                  <a:lnTo>
                    <a:pt x="13" y="63"/>
                  </a:lnTo>
                  <a:lnTo>
                    <a:pt x="13" y="65"/>
                  </a:lnTo>
                  <a:lnTo>
                    <a:pt x="14" y="65"/>
                  </a:lnTo>
                  <a:lnTo>
                    <a:pt x="14" y="63"/>
                  </a:lnTo>
                  <a:lnTo>
                    <a:pt x="15" y="63"/>
                  </a:lnTo>
                  <a:lnTo>
                    <a:pt x="15" y="63"/>
                  </a:lnTo>
                  <a:lnTo>
                    <a:pt x="14" y="63"/>
                  </a:lnTo>
                  <a:lnTo>
                    <a:pt x="14" y="63"/>
                  </a:lnTo>
                  <a:lnTo>
                    <a:pt x="13" y="63"/>
                  </a:lnTo>
                  <a:lnTo>
                    <a:pt x="13" y="63"/>
                  </a:lnTo>
                  <a:lnTo>
                    <a:pt x="12" y="63"/>
                  </a:lnTo>
                  <a:lnTo>
                    <a:pt x="10" y="63"/>
                  </a:lnTo>
                  <a:lnTo>
                    <a:pt x="10" y="63"/>
                  </a:lnTo>
                  <a:lnTo>
                    <a:pt x="9" y="63"/>
                  </a:lnTo>
                  <a:lnTo>
                    <a:pt x="8" y="63"/>
                  </a:lnTo>
                  <a:lnTo>
                    <a:pt x="8" y="63"/>
                  </a:lnTo>
                  <a:lnTo>
                    <a:pt x="6" y="63"/>
                  </a:lnTo>
                  <a:lnTo>
                    <a:pt x="6" y="62"/>
                  </a:lnTo>
                  <a:lnTo>
                    <a:pt x="5" y="62"/>
                  </a:lnTo>
                  <a:lnTo>
                    <a:pt x="5" y="61"/>
                  </a:lnTo>
                  <a:lnTo>
                    <a:pt x="4" y="61"/>
                  </a:lnTo>
                  <a:lnTo>
                    <a:pt x="3" y="61"/>
                  </a:lnTo>
                  <a:lnTo>
                    <a:pt x="3" y="59"/>
                  </a:lnTo>
                  <a:lnTo>
                    <a:pt x="3" y="58"/>
                  </a:lnTo>
                  <a:lnTo>
                    <a:pt x="4" y="58"/>
                  </a:lnTo>
                  <a:lnTo>
                    <a:pt x="4" y="57"/>
                  </a:lnTo>
                  <a:lnTo>
                    <a:pt x="4" y="56"/>
                  </a:lnTo>
                  <a:lnTo>
                    <a:pt x="5" y="56"/>
                  </a:lnTo>
                  <a:lnTo>
                    <a:pt x="5" y="57"/>
                  </a:lnTo>
                  <a:lnTo>
                    <a:pt x="6" y="57"/>
                  </a:lnTo>
                  <a:lnTo>
                    <a:pt x="6" y="56"/>
                  </a:lnTo>
                  <a:lnTo>
                    <a:pt x="6" y="54"/>
                  </a:lnTo>
                  <a:lnTo>
                    <a:pt x="8" y="54"/>
                  </a:lnTo>
                  <a:lnTo>
                    <a:pt x="9" y="54"/>
                  </a:lnTo>
                  <a:lnTo>
                    <a:pt x="10" y="54"/>
                  </a:lnTo>
                  <a:lnTo>
                    <a:pt x="12" y="54"/>
                  </a:lnTo>
                  <a:lnTo>
                    <a:pt x="12" y="56"/>
                  </a:lnTo>
                  <a:lnTo>
                    <a:pt x="13" y="56"/>
                  </a:lnTo>
                  <a:lnTo>
                    <a:pt x="14" y="56"/>
                  </a:lnTo>
                  <a:lnTo>
                    <a:pt x="14" y="54"/>
                  </a:lnTo>
                  <a:lnTo>
                    <a:pt x="13" y="54"/>
                  </a:lnTo>
                  <a:lnTo>
                    <a:pt x="13" y="53"/>
                  </a:lnTo>
                  <a:lnTo>
                    <a:pt x="12" y="53"/>
                  </a:lnTo>
                  <a:lnTo>
                    <a:pt x="12" y="52"/>
                  </a:lnTo>
                  <a:lnTo>
                    <a:pt x="10" y="52"/>
                  </a:lnTo>
                  <a:lnTo>
                    <a:pt x="10" y="50"/>
                  </a:lnTo>
                  <a:lnTo>
                    <a:pt x="10" y="49"/>
                  </a:lnTo>
                  <a:lnTo>
                    <a:pt x="9" y="49"/>
                  </a:lnTo>
                  <a:lnTo>
                    <a:pt x="9" y="48"/>
                  </a:lnTo>
                  <a:lnTo>
                    <a:pt x="9" y="47"/>
                  </a:lnTo>
                  <a:lnTo>
                    <a:pt x="10" y="47"/>
                  </a:lnTo>
                  <a:lnTo>
                    <a:pt x="12" y="47"/>
                  </a:lnTo>
                  <a:lnTo>
                    <a:pt x="12" y="45"/>
                  </a:lnTo>
                  <a:lnTo>
                    <a:pt x="10" y="45"/>
                  </a:lnTo>
                  <a:lnTo>
                    <a:pt x="10" y="44"/>
                  </a:lnTo>
                  <a:lnTo>
                    <a:pt x="9" y="44"/>
                  </a:lnTo>
                  <a:lnTo>
                    <a:pt x="9" y="43"/>
                  </a:lnTo>
                  <a:lnTo>
                    <a:pt x="10" y="43"/>
                  </a:lnTo>
                  <a:lnTo>
                    <a:pt x="12" y="43"/>
                  </a:lnTo>
                  <a:lnTo>
                    <a:pt x="13" y="43"/>
                  </a:lnTo>
                  <a:lnTo>
                    <a:pt x="14" y="43"/>
                  </a:lnTo>
                  <a:lnTo>
                    <a:pt x="15" y="43"/>
                  </a:lnTo>
                  <a:lnTo>
                    <a:pt x="15" y="43"/>
                  </a:lnTo>
                  <a:lnTo>
                    <a:pt x="17" y="43"/>
                  </a:lnTo>
                  <a:lnTo>
                    <a:pt x="17" y="41"/>
                  </a:lnTo>
                  <a:lnTo>
                    <a:pt x="18" y="41"/>
                  </a:lnTo>
                  <a:lnTo>
                    <a:pt x="18" y="43"/>
                  </a:lnTo>
                  <a:lnTo>
                    <a:pt x="18" y="44"/>
                  </a:lnTo>
                  <a:lnTo>
                    <a:pt x="19" y="44"/>
                  </a:lnTo>
                  <a:lnTo>
                    <a:pt x="21" y="44"/>
                  </a:lnTo>
                  <a:lnTo>
                    <a:pt x="21" y="45"/>
                  </a:lnTo>
                  <a:lnTo>
                    <a:pt x="22" y="45"/>
                  </a:lnTo>
                  <a:lnTo>
                    <a:pt x="23" y="45"/>
                  </a:lnTo>
                  <a:lnTo>
                    <a:pt x="24" y="45"/>
                  </a:lnTo>
                  <a:lnTo>
                    <a:pt x="26" y="45"/>
                  </a:lnTo>
                  <a:lnTo>
                    <a:pt x="27" y="45"/>
                  </a:lnTo>
                  <a:lnTo>
                    <a:pt x="27" y="47"/>
                  </a:lnTo>
                  <a:lnTo>
                    <a:pt x="28" y="47"/>
                  </a:lnTo>
                  <a:lnTo>
                    <a:pt x="28" y="48"/>
                  </a:lnTo>
                  <a:lnTo>
                    <a:pt x="30" y="48"/>
                  </a:lnTo>
                  <a:lnTo>
                    <a:pt x="30" y="47"/>
                  </a:lnTo>
                  <a:lnTo>
                    <a:pt x="28" y="47"/>
                  </a:lnTo>
                  <a:lnTo>
                    <a:pt x="28" y="45"/>
                  </a:lnTo>
                  <a:lnTo>
                    <a:pt x="28" y="44"/>
                  </a:lnTo>
                  <a:lnTo>
                    <a:pt x="27" y="44"/>
                  </a:lnTo>
                  <a:lnTo>
                    <a:pt x="27" y="43"/>
                  </a:lnTo>
                  <a:lnTo>
                    <a:pt x="26" y="43"/>
                  </a:lnTo>
                  <a:lnTo>
                    <a:pt x="24" y="43"/>
                  </a:lnTo>
                  <a:lnTo>
                    <a:pt x="24" y="41"/>
                  </a:lnTo>
                  <a:lnTo>
                    <a:pt x="23" y="41"/>
                  </a:lnTo>
                  <a:lnTo>
                    <a:pt x="23" y="43"/>
                  </a:lnTo>
                  <a:lnTo>
                    <a:pt x="22" y="43"/>
                  </a:lnTo>
                  <a:lnTo>
                    <a:pt x="22" y="41"/>
                  </a:lnTo>
                  <a:lnTo>
                    <a:pt x="22" y="40"/>
                  </a:lnTo>
                  <a:lnTo>
                    <a:pt x="22" y="39"/>
                  </a:lnTo>
                  <a:lnTo>
                    <a:pt x="22" y="38"/>
                  </a:lnTo>
                  <a:lnTo>
                    <a:pt x="23" y="38"/>
                  </a:lnTo>
                  <a:lnTo>
                    <a:pt x="23" y="36"/>
                  </a:lnTo>
                  <a:lnTo>
                    <a:pt x="24" y="36"/>
                  </a:lnTo>
                  <a:lnTo>
                    <a:pt x="24" y="38"/>
                  </a:lnTo>
                  <a:lnTo>
                    <a:pt x="26" y="38"/>
                  </a:lnTo>
                  <a:lnTo>
                    <a:pt x="26" y="36"/>
                  </a:lnTo>
                  <a:lnTo>
                    <a:pt x="27" y="36"/>
                  </a:lnTo>
                  <a:lnTo>
                    <a:pt x="27" y="35"/>
                  </a:lnTo>
                  <a:lnTo>
                    <a:pt x="26" y="35"/>
                  </a:lnTo>
                  <a:lnTo>
                    <a:pt x="26" y="36"/>
                  </a:lnTo>
                  <a:lnTo>
                    <a:pt x="24" y="36"/>
                  </a:lnTo>
                  <a:lnTo>
                    <a:pt x="24" y="35"/>
                  </a:lnTo>
                  <a:lnTo>
                    <a:pt x="23" y="35"/>
                  </a:lnTo>
                  <a:lnTo>
                    <a:pt x="22" y="35"/>
                  </a:lnTo>
                  <a:lnTo>
                    <a:pt x="21" y="35"/>
                  </a:lnTo>
                  <a:lnTo>
                    <a:pt x="21" y="34"/>
                  </a:lnTo>
                  <a:lnTo>
                    <a:pt x="19" y="34"/>
                  </a:lnTo>
                  <a:lnTo>
                    <a:pt x="18" y="34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19" y="32"/>
                  </a:lnTo>
                  <a:lnTo>
                    <a:pt x="19" y="31"/>
                  </a:lnTo>
                  <a:lnTo>
                    <a:pt x="18" y="31"/>
                  </a:lnTo>
                  <a:lnTo>
                    <a:pt x="18" y="32"/>
                  </a:lnTo>
                  <a:lnTo>
                    <a:pt x="17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1"/>
                  </a:lnTo>
                  <a:lnTo>
                    <a:pt x="15" y="30"/>
                  </a:lnTo>
                  <a:lnTo>
                    <a:pt x="15" y="29"/>
                  </a:lnTo>
                  <a:lnTo>
                    <a:pt x="15" y="29"/>
                  </a:lnTo>
                  <a:lnTo>
                    <a:pt x="17" y="29"/>
                  </a:lnTo>
                  <a:lnTo>
                    <a:pt x="17" y="27"/>
                  </a:lnTo>
                  <a:lnTo>
                    <a:pt x="15" y="27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25"/>
                  </a:lnTo>
                  <a:lnTo>
                    <a:pt x="15" y="25"/>
                  </a:lnTo>
                  <a:lnTo>
                    <a:pt x="15" y="23"/>
                  </a:lnTo>
                  <a:lnTo>
                    <a:pt x="15" y="22"/>
                  </a:lnTo>
                  <a:lnTo>
                    <a:pt x="17" y="22"/>
                  </a:lnTo>
                  <a:lnTo>
                    <a:pt x="17" y="21"/>
                  </a:lnTo>
                  <a:lnTo>
                    <a:pt x="17" y="20"/>
                  </a:lnTo>
                  <a:lnTo>
                    <a:pt x="17" y="18"/>
                  </a:lnTo>
                  <a:lnTo>
                    <a:pt x="18" y="18"/>
                  </a:lnTo>
                  <a:lnTo>
                    <a:pt x="19" y="18"/>
                  </a:lnTo>
                  <a:lnTo>
                    <a:pt x="19" y="17"/>
                  </a:lnTo>
                  <a:lnTo>
                    <a:pt x="21" y="17"/>
                  </a:lnTo>
                  <a:lnTo>
                    <a:pt x="22" y="17"/>
                  </a:lnTo>
                  <a:lnTo>
                    <a:pt x="22" y="18"/>
                  </a:lnTo>
                  <a:lnTo>
                    <a:pt x="23" y="18"/>
                  </a:lnTo>
                  <a:lnTo>
                    <a:pt x="23" y="20"/>
                  </a:lnTo>
                  <a:lnTo>
                    <a:pt x="23" y="21"/>
                  </a:lnTo>
                  <a:lnTo>
                    <a:pt x="23" y="22"/>
                  </a:lnTo>
                  <a:lnTo>
                    <a:pt x="23" y="23"/>
                  </a:lnTo>
                  <a:lnTo>
                    <a:pt x="24" y="23"/>
                  </a:lnTo>
                  <a:lnTo>
                    <a:pt x="24" y="22"/>
                  </a:lnTo>
                  <a:lnTo>
                    <a:pt x="24" y="21"/>
                  </a:lnTo>
                  <a:lnTo>
                    <a:pt x="26" y="21"/>
                  </a:lnTo>
                  <a:lnTo>
                    <a:pt x="27" y="21"/>
                  </a:lnTo>
                  <a:lnTo>
                    <a:pt x="27" y="20"/>
                  </a:lnTo>
                  <a:lnTo>
                    <a:pt x="28" y="20"/>
                  </a:lnTo>
                  <a:lnTo>
                    <a:pt x="28" y="18"/>
                  </a:lnTo>
                  <a:lnTo>
                    <a:pt x="28" y="17"/>
                  </a:lnTo>
                  <a:lnTo>
                    <a:pt x="27" y="17"/>
                  </a:lnTo>
                  <a:lnTo>
                    <a:pt x="27" y="16"/>
                  </a:lnTo>
                  <a:lnTo>
                    <a:pt x="28" y="16"/>
                  </a:lnTo>
                  <a:lnTo>
                    <a:pt x="28" y="14"/>
                  </a:lnTo>
                  <a:lnTo>
                    <a:pt x="30" y="14"/>
                  </a:lnTo>
                  <a:lnTo>
                    <a:pt x="31" y="16"/>
                  </a:lnTo>
                  <a:lnTo>
                    <a:pt x="32" y="16"/>
                  </a:lnTo>
                  <a:lnTo>
                    <a:pt x="33" y="16"/>
                  </a:lnTo>
                  <a:lnTo>
                    <a:pt x="33" y="17"/>
                  </a:lnTo>
                  <a:lnTo>
                    <a:pt x="35" y="17"/>
                  </a:lnTo>
                  <a:lnTo>
                    <a:pt x="35" y="16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6" y="13"/>
                  </a:lnTo>
                  <a:lnTo>
                    <a:pt x="36" y="12"/>
                  </a:lnTo>
                  <a:lnTo>
                    <a:pt x="37" y="12"/>
                  </a:lnTo>
                  <a:lnTo>
                    <a:pt x="37" y="11"/>
                  </a:lnTo>
                  <a:lnTo>
                    <a:pt x="36" y="11"/>
                  </a:lnTo>
                  <a:lnTo>
                    <a:pt x="35" y="11"/>
                  </a:lnTo>
                  <a:lnTo>
                    <a:pt x="35" y="9"/>
                  </a:lnTo>
                  <a:lnTo>
                    <a:pt x="36" y="9"/>
                  </a:lnTo>
                  <a:lnTo>
                    <a:pt x="36" y="8"/>
                  </a:lnTo>
                  <a:lnTo>
                    <a:pt x="35" y="8"/>
                  </a:lnTo>
                  <a:lnTo>
                    <a:pt x="33" y="8"/>
                  </a:lnTo>
                  <a:lnTo>
                    <a:pt x="32" y="8"/>
                  </a:lnTo>
                  <a:lnTo>
                    <a:pt x="31" y="8"/>
                  </a:lnTo>
                  <a:lnTo>
                    <a:pt x="31" y="9"/>
                  </a:lnTo>
                  <a:lnTo>
                    <a:pt x="30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6" y="8"/>
                  </a:lnTo>
                  <a:lnTo>
                    <a:pt x="26" y="7"/>
                  </a:lnTo>
                  <a:lnTo>
                    <a:pt x="24" y="7"/>
                  </a:lnTo>
                  <a:lnTo>
                    <a:pt x="24" y="5"/>
                  </a:lnTo>
                  <a:lnTo>
                    <a:pt x="24" y="4"/>
                  </a:lnTo>
                  <a:lnTo>
                    <a:pt x="26" y="4"/>
                  </a:lnTo>
                  <a:lnTo>
                    <a:pt x="26" y="3"/>
                  </a:lnTo>
                  <a:lnTo>
                    <a:pt x="26" y="2"/>
                  </a:lnTo>
                  <a:lnTo>
                    <a:pt x="27" y="2"/>
                  </a:lnTo>
                  <a:lnTo>
                    <a:pt x="27" y="2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1" y="2"/>
                  </a:lnTo>
                  <a:lnTo>
                    <a:pt x="31" y="2"/>
                  </a:lnTo>
                  <a:lnTo>
                    <a:pt x="32" y="2"/>
                  </a:lnTo>
                  <a:lnTo>
                    <a:pt x="32" y="3"/>
                  </a:lnTo>
                  <a:lnTo>
                    <a:pt x="33" y="3"/>
                  </a:lnTo>
                  <a:lnTo>
                    <a:pt x="33" y="2"/>
                  </a:lnTo>
                  <a:lnTo>
                    <a:pt x="33" y="2"/>
                  </a:lnTo>
                  <a:close/>
                  <a:moveTo>
                    <a:pt x="54" y="110"/>
                  </a:moveTo>
                  <a:lnTo>
                    <a:pt x="53" y="110"/>
                  </a:lnTo>
                  <a:lnTo>
                    <a:pt x="53" y="111"/>
                  </a:lnTo>
                  <a:lnTo>
                    <a:pt x="53" y="112"/>
                  </a:lnTo>
                  <a:lnTo>
                    <a:pt x="51" y="112"/>
                  </a:lnTo>
                  <a:lnTo>
                    <a:pt x="51" y="111"/>
                  </a:lnTo>
                  <a:lnTo>
                    <a:pt x="50" y="111"/>
                  </a:lnTo>
                  <a:lnTo>
                    <a:pt x="49" y="111"/>
                  </a:lnTo>
                  <a:lnTo>
                    <a:pt x="49" y="112"/>
                  </a:lnTo>
                  <a:lnTo>
                    <a:pt x="48" y="112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46" y="114"/>
                  </a:lnTo>
                  <a:lnTo>
                    <a:pt x="46" y="115"/>
                  </a:lnTo>
                  <a:lnTo>
                    <a:pt x="46" y="115"/>
                  </a:lnTo>
                  <a:lnTo>
                    <a:pt x="48" y="115"/>
                  </a:lnTo>
                  <a:lnTo>
                    <a:pt x="48" y="114"/>
                  </a:lnTo>
                  <a:lnTo>
                    <a:pt x="49" y="114"/>
                  </a:lnTo>
                  <a:lnTo>
                    <a:pt x="50" y="114"/>
                  </a:lnTo>
                  <a:lnTo>
                    <a:pt x="51" y="114"/>
                  </a:lnTo>
                  <a:lnTo>
                    <a:pt x="53" y="114"/>
                  </a:lnTo>
                  <a:lnTo>
                    <a:pt x="53" y="112"/>
                  </a:lnTo>
                  <a:lnTo>
                    <a:pt x="54" y="112"/>
                  </a:lnTo>
                  <a:lnTo>
                    <a:pt x="54" y="111"/>
                  </a:lnTo>
                  <a:lnTo>
                    <a:pt x="54" y="110"/>
                  </a:lnTo>
                  <a:close/>
                  <a:moveTo>
                    <a:pt x="90" y="83"/>
                  </a:moveTo>
                  <a:lnTo>
                    <a:pt x="89" y="83"/>
                  </a:lnTo>
                  <a:lnTo>
                    <a:pt x="89" y="84"/>
                  </a:lnTo>
                  <a:lnTo>
                    <a:pt x="90" y="84"/>
                  </a:lnTo>
                  <a:lnTo>
                    <a:pt x="90" y="83"/>
                  </a:lnTo>
                  <a:close/>
                  <a:moveTo>
                    <a:pt x="67" y="49"/>
                  </a:moveTo>
                  <a:lnTo>
                    <a:pt x="66" y="49"/>
                  </a:lnTo>
                  <a:lnTo>
                    <a:pt x="66" y="50"/>
                  </a:lnTo>
                  <a:lnTo>
                    <a:pt x="67" y="50"/>
                  </a:lnTo>
                  <a:lnTo>
                    <a:pt x="67" y="49"/>
                  </a:lnTo>
                  <a:close/>
                  <a:moveTo>
                    <a:pt x="90" y="126"/>
                  </a:moveTo>
                  <a:lnTo>
                    <a:pt x="89" y="126"/>
                  </a:lnTo>
                  <a:lnTo>
                    <a:pt x="89" y="126"/>
                  </a:lnTo>
                  <a:lnTo>
                    <a:pt x="90" y="126"/>
                  </a:lnTo>
                  <a:lnTo>
                    <a:pt x="90" y="12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39" name="Freeform 35675">
              <a:extLst>
                <a:ext uri="{FF2B5EF4-FFF2-40B4-BE49-F238E27FC236}">
                  <a16:creationId xmlns:a16="http://schemas.microsoft.com/office/drawing/2014/main" id="{C6309FC3-54D2-5123-8EA4-44D423D8D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4114" y="1817688"/>
              <a:ext cx="7938" cy="6350"/>
            </a:xfrm>
            <a:custGeom>
              <a:avLst/>
              <a:gdLst>
                <a:gd name="T0" fmla="*/ 0 w 5"/>
                <a:gd name="T1" fmla="*/ 1 h 4"/>
                <a:gd name="T2" fmla="*/ 0 w 5"/>
                <a:gd name="T3" fmla="*/ 0 h 4"/>
                <a:gd name="T4" fmla="*/ 1 w 5"/>
                <a:gd name="T5" fmla="*/ 0 h 4"/>
                <a:gd name="T6" fmla="*/ 3 w 5"/>
                <a:gd name="T7" fmla="*/ 0 h 4"/>
                <a:gd name="T8" fmla="*/ 3 w 5"/>
                <a:gd name="T9" fmla="*/ 0 h 4"/>
                <a:gd name="T10" fmla="*/ 4 w 5"/>
                <a:gd name="T11" fmla="*/ 0 h 4"/>
                <a:gd name="T12" fmla="*/ 4 w 5"/>
                <a:gd name="T13" fmla="*/ 1 h 4"/>
                <a:gd name="T14" fmla="*/ 5 w 5"/>
                <a:gd name="T15" fmla="*/ 1 h 4"/>
                <a:gd name="T16" fmla="*/ 5 w 5"/>
                <a:gd name="T17" fmla="*/ 3 h 4"/>
                <a:gd name="T18" fmla="*/ 4 w 5"/>
                <a:gd name="T19" fmla="*/ 3 h 4"/>
                <a:gd name="T20" fmla="*/ 4 w 5"/>
                <a:gd name="T21" fmla="*/ 4 h 4"/>
                <a:gd name="T22" fmla="*/ 3 w 5"/>
                <a:gd name="T23" fmla="*/ 4 h 4"/>
                <a:gd name="T24" fmla="*/ 3 w 5"/>
                <a:gd name="T25" fmla="*/ 4 h 4"/>
                <a:gd name="T26" fmla="*/ 1 w 5"/>
                <a:gd name="T27" fmla="*/ 4 h 4"/>
                <a:gd name="T28" fmla="*/ 1 w 5"/>
                <a:gd name="T29" fmla="*/ 3 h 4"/>
                <a:gd name="T30" fmla="*/ 0 w 5"/>
                <a:gd name="T31" fmla="*/ 3 h 4"/>
                <a:gd name="T32" fmla="*/ 0 w 5"/>
                <a:gd name="T3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" h="4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40" name="Freeform 35676">
              <a:extLst>
                <a:ext uri="{FF2B5EF4-FFF2-40B4-BE49-F238E27FC236}">
                  <a16:creationId xmlns:a16="http://schemas.microsoft.com/office/drawing/2014/main" id="{DED8E8BC-6C0F-C33A-20F5-32CFC66779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5014" y="1727200"/>
              <a:ext cx="25400" cy="46038"/>
            </a:xfrm>
            <a:custGeom>
              <a:avLst/>
              <a:gdLst>
                <a:gd name="T0" fmla="*/ 5 w 16"/>
                <a:gd name="T1" fmla="*/ 2 h 29"/>
                <a:gd name="T2" fmla="*/ 7 w 16"/>
                <a:gd name="T3" fmla="*/ 0 h 29"/>
                <a:gd name="T4" fmla="*/ 9 w 16"/>
                <a:gd name="T5" fmla="*/ 0 h 29"/>
                <a:gd name="T6" fmla="*/ 9 w 16"/>
                <a:gd name="T7" fmla="*/ 3 h 29"/>
                <a:gd name="T8" fmla="*/ 12 w 16"/>
                <a:gd name="T9" fmla="*/ 3 h 29"/>
                <a:gd name="T10" fmla="*/ 13 w 16"/>
                <a:gd name="T11" fmla="*/ 2 h 29"/>
                <a:gd name="T12" fmla="*/ 14 w 16"/>
                <a:gd name="T13" fmla="*/ 3 h 29"/>
                <a:gd name="T14" fmla="*/ 16 w 16"/>
                <a:gd name="T15" fmla="*/ 4 h 29"/>
                <a:gd name="T16" fmla="*/ 14 w 16"/>
                <a:gd name="T17" fmla="*/ 6 h 29"/>
                <a:gd name="T18" fmla="*/ 14 w 16"/>
                <a:gd name="T19" fmla="*/ 8 h 29"/>
                <a:gd name="T20" fmla="*/ 16 w 16"/>
                <a:gd name="T21" fmla="*/ 9 h 29"/>
                <a:gd name="T22" fmla="*/ 16 w 16"/>
                <a:gd name="T23" fmla="*/ 12 h 29"/>
                <a:gd name="T24" fmla="*/ 16 w 16"/>
                <a:gd name="T25" fmla="*/ 15 h 29"/>
                <a:gd name="T26" fmla="*/ 14 w 16"/>
                <a:gd name="T27" fmla="*/ 16 h 29"/>
                <a:gd name="T28" fmla="*/ 16 w 16"/>
                <a:gd name="T29" fmla="*/ 17 h 29"/>
                <a:gd name="T30" fmla="*/ 16 w 16"/>
                <a:gd name="T31" fmla="*/ 20 h 29"/>
                <a:gd name="T32" fmla="*/ 16 w 16"/>
                <a:gd name="T33" fmla="*/ 22 h 29"/>
                <a:gd name="T34" fmla="*/ 14 w 16"/>
                <a:gd name="T35" fmla="*/ 24 h 29"/>
                <a:gd name="T36" fmla="*/ 14 w 16"/>
                <a:gd name="T37" fmla="*/ 26 h 29"/>
                <a:gd name="T38" fmla="*/ 13 w 16"/>
                <a:gd name="T39" fmla="*/ 27 h 29"/>
                <a:gd name="T40" fmla="*/ 12 w 16"/>
                <a:gd name="T41" fmla="*/ 29 h 29"/>
                <a:gd name="T42" fmla="*/ 12 w 16"/>
                <a:gd name="T43" fmla="*/ 26 h 29"/>
                <a:gd name="T44" fmla="*/ 11 w 16"/>
                <a:gd name="T45" fmla="*/ 25 h 29"/>
                <a:gd name="T46" fmla="*/ 9 w 16"/>
                <a:gd name="T47" fmla="*/ 24 h 29"/>
                <a:gd name="T48" fmla="*/ 8 w 16"/>
                <a:gd name="T49" fmla="*/ 22 h 29"/>
                <a:gd name="T50" fmla="*/ 8 w 16"/>
                <a:gd name="T51" fmla="*/ 20 h 29"/>
                <a:gd name="T52" fmla="*/ 9 w 16"/>
                <a:gd name="T53" fmla="*/ 18 h 29"/>
                <a:gd name="T54" fmla="*/ 8 w 16"/>
                <a:gd name="T55" fmla="*/ 17 h 29"/>
                <a:gd name="T56" fmla="*/ 8 w 16"/>
                <a:gd name="T57" fmla="*/ 15 h 29"/>
                <a:gd name="T58" fmla="*/ 5 w 16"/>
                <a:gd name="T59" fmla="*/ 15 h 29"/>
                <a:gd name="T60" fmla="*/ 4 w 16"/>
                <a:gd name="T61" fmla="*/ 16 h 29"/>
                <a:gd name="T62" fmla="*/ 2 w 16"/>
                <a:gd name="T63" fmla="*/ 16 h 29"/>
                <a:gd name="T64" fmla="*/ 0 w 16"/>
                <a:gd name="T65" fmla="*/ 15 h 29"/>
                <a:gd name="T66" fmla="*/ 2 w 16"/>
                <a:gd name="T67" fmla="*/ 13 h 29"/>
                <a:gd name="T68" fmla="*/ 2 w 16"/>
                <a:gd name="T69" fmla="*/ 11 h 29"/>
                <a:gd name="T70" fmla="*/ 3 w 16"/>
                <a:gd name="T71" fmla="*/ 9 h 29"/>
                <a:gd name="T72" fmla="*/ 3 w 16"/>
                <a:gd name="T73" fmla="*/ 7 h 29"/>
                <a:gd name="T74" fmla="*/ 3 w 16"/>
                <a:gd name="T75" fmla="*/ 4 h 29"/>
                <a:gd name="T76" fmla="*/ 4 w 16"/>
                <a:gd name="T77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" h="29">
                  <a:moveTo>
                    <a:pt x="5" y="3"/>
                  </a:moveTo>
                  <a:lnTo>
                    <a:pt x="5" y="2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2"/>
                  </a:lnTo>
                  <a:lnTo>
                    <a:pt x="9" y="3"/>
                  </a:lnTo>
                  <a:lnTo>
                    <a:pt x="11" y="3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6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4" y="7"/>
                  </a:lnTo>
                  <a:lnTo>
                    <a:pt x="14" y="8"/>
                  </a:lnTo>
                  <a:lnTo>
                    <a:pt x="16" y="8"/>
                  </a:lnTo>
                  <a:lnTo>
                    <a:pt x="16" y="9"/>
                  </a:lnTo>
                  <a:lnTo>
                    <a:pt x="16" y="11"/>
                  </a:lnTo>
                  <a:lnTo>
                    <a:pt x="16" y="12"/>
                  </a:lnTo>
                  <a:lnTo>
                    <a:pt x="16" y="13"/>
                  </a:lnTo>
                  <a:lnTo>
                    <a:pt x="16" y="15"/>
                  </a:lnTo>
                  <a:lnTo>
                    <a:pt x="16" y="16"/>
                  </a:lnTo>
                  <a:lnTo>
                    <a:pt x="14" y="16"/>
                  </a:lnTo>
                  <a:lnTo>
                    <a:pt x="14" y="17"/>
                  </a:lnTo>
                  <a:lnTo>
                    <a:pt x="16" y="17"/>
                  </a:lnTo>
                  <a:lnTo>
                    <a:pt x="16" y="18"/>
                  </a:lnTo>
                  <a:lnTo>
                    <a:pt x="16" y="20"/>
                  </a:lnTo>
                  <a:lnTo>
                    <a:pt x="16" y="21"/>
                  </a:lnTo>
                  <a:lnTo>
                    <a:pt x="16" y="22"/>
                  </a:lnTo>
                  <a:lnTo>
                    <a:pt x="14" y="22"/>
                  </a:lnTo>
                  <a:lnTo>
                    <a:pt x="14" y="24"/>
                  </a:lnTo>
                  <a:lnTo>
                    <a:pt x="14" y="25"/>
                  </a:lnTo>
                  <a:lnTo>
                    <a:pt x="14" y="26"/>
                  </a:lnTo>
                  <a:lnTo>
                    <a:pt x="13" y="26"/>
                  </a:lnTo>
                  <a:lnTo>
                    <a:pt x="13" y="27"/>
                  </a:lnTo>
                  <a:lnTo>
                    <a:pt x="13" y="29"/>
                  </a:lnTo>
                  <a:lnTo>
                    <a:pt x="12" y="29"/>
                  </a:lnTo>
                  <a:lnTo>
                    <a:pt x="12" y="27"/>
                  </a:lnTo>
                  <a:lnTo>
                    <a:pt x="12" y="26"/>
                  </a:lnTo>
                  <a:lnTo>
                    <a:pt x="12" y="25"/>
                  </a:lnTo>
                  <a:lnTo>
                    <a:pt x="11" y="25"/>
                  </a:lnTo>
                  <a:lnTo>
                    <a:pt x="11" y="24"/>
                  </a:lnTo>
                  <a:lnTo>
                    <a:pt x="9" y="24"/>
                  </a:lnTo>
                  <a:lnTo>
                    <a:pt x="8" y="24"/>
                  </a:lnTo>
                  <a:lnTo>
                    <a:pt x="8" y="22"/>
                  </a:lnTo>
                  <a:lnTo>
                    <a:pt x="8" y="21"/>
                  </a:lnTo>
                  <a:lnTo>
                    <a:pt x="8" y="20"/>
                  </a:lnTo>
                  <a:lnTo>
                    <a:pt x="9" y="20"/>
                  </a:lnTo>
                  <a:lnTo>
                    <a:pt x="9" y="18"/>
                  </a:lnTo>
                  <a:lnTo>
                    <a:pt x="9" y="17"/>
                  </a:lnTo>
                  <a:lnTo>
                    <a:pt x="8" y="17"/>
                  </a:lnTo>
                  <a:lnTo>
                    <a:pt x="8" y="16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5" y="15"/>
                  </a:lnTo>
                  <a:lnTo>
                    <a:pt x="5" y="16"/>
                  </a:lnTo>
                  <a:lnTo>
                    <a:pt x="4" y="16"/>
                  </a:lnTo>
                  <a:lnTo>
                    <a:pt x="3" y="16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2" y="9"/>
                  </a:lnTo>
                  <a:lnTo>
                    <a:pt x="3" y="9"/>
                  </a:lnTo>
                  <a:lnTo>
                    <a:pt x="3" y="8"/>
                  </a:lnTo>
                  <a:lnTo>
                    <a:pt x="3" y="7"/>
                  </a:lnTo>
                  <a:lnTo>
                    <a:pt x="3" y="6"/>
                  </a:lnTo>
                  <a:lnTo>
                    <a:pt x="3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41" name="Freeform 35677">
              <a:extLst>
                <a:ext uri="{FF2B5EF4-FFF2-40B4-BE49-F238E27FC236}">
                  <a16:creationId xmlns:a16="http://schemas.microsoft.com/office/drawing/2014/main" id="{4340B8D6-AE22-4030-4209-DA2EF15C43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2814" y="1709738"/>
              <a:ext cx="15875" cy="23813"/>
            </a:xfrm>
            <a:custGeom>
              <a:avLst/>
              <a:gdLst>
                <a:gd name="T0" fmla="*/ 0 w 10"/>
                <a:gd name="T1" fmla="*/ 1 h 15"/>
                <a:gd name="T2" fmla="*/ 0 w 10"/>
                <a:gd name="T3" fmla="*/ 0 h 15"/>
                <a:gd name="T4" fmla="*/ 1 w 10"/>
                <a:gd name="T5" fmla="*/ 0 h 15"/>
                <a:gd name="T6" fmla="*/ 3 w 10"/>
                <a:gd name="T7" fmla="*/ 0 h 15"/>
                <a:gd name="T8" fmla="*/ 4 w 10"/>
                <a:gd name="T9" fmla="*/ 0 h 15"/>
                <a:gd name="T10" fmla="*/ 5 w 10"/>
                <a:gd name="T11" fmla="*/ 0 h 15"/>
                <a:gd name="T12" fmla="*/ 7 w 10"/>
                <a:gd name="T13" fmla="*/ 0 h 15"/>
                <a:gd name="T14" fmla="*/ 7 w 10"/>
                <a:gd name="T15" fmla="*/ 1 h 15"/>
                <a:gd name="T16" fmla="*/ 8 w 10"/>
                <a:gd name="T17" fmla="*/ 1 h 15"/>
                <a:gd name="T18" fmla="*/ 9 w 10"/>
                <a:gd name="T19" fmla="*/ 1 h 15"/>
                <a:gd name="T20" fmla="*/ 9 w 10"/>
                <a:gd name="T21" fmla="*/ 2 h 15"/>
                <a:gd name="T22" fmla="*/ 9 w 10"/>
                <a:gd name="T23" fmla="*/ 4 h 15"/>
                <a:gd name="T24" fmla="*/ 9 w 10"/>
                <a:gd name="T25" fmla="*/ 5 h 15"/>
                <a:gd name="T26" fmla="*/ 9 w 10"/>
                <a:gd name="T27" fmla="*/ 6 h 15"/>
                <a:gd name="T28" fmla="*/ 9 w 10"/>
                <a:gd name="T29" fmla="*/ 7 h 15"/>
                <a:gd name="T30" fmla="*/ 9 w 10"/>
                <a:gd name="T31" fmla="*/ 9 h 15"/>
                <a:gd name="T32" fmla="*/ 10 w 10"/>
                <a:gd name="T33" fmla="*/ 9 h 15"/>
                <a:gd name="T34" fmla="*/ 10 w 10"/>
                <a:gd name="T35" fmla="*/ 10 h 15"/>
                <a:gd name="T36" fmla="*/ 10 w 10"/>
                <a:gd name="T37" fmla="*/ 11 h 15"/>
                <a:gd name="T38" fmla="*/ 9 w 10"/>
                <a:gd name="T39" fmla="*/ 11 h 15"/>
                <a:gd name="T40" fmla="*/ 9 w 10"/>
                <a:gd name="T41" fmla="*/ 11 h 15"/>
                <a:gd name="T42" fmla="*/ 10 w 10"/>
                <a:gd name="T43" fmla="*/ 11 h 15"/>
                <a:gd name="T44" fmla="*/ 10 w 10"/>
                <a:gd name="T45" fmla="*/ 13 h 15"/>
                <a:gd name="T46" fmla="*/ 9 w 10"/>
                <a:gd name="T47" fmla="*/ 13 h 15"/>
                <a:gd name="T48" fmla="*/ 9 w 10"/>
                <a:gd name="T49" fmla="*/ 14 h 15"/>
                <a:gd name="T50" fmla="*/ 8 w 10"/>
                <a:gd name="T51" fmla="*/ 14 h 15"/>
                <a:gd name="T52" fmla="*/ 8 w 10"/>
                <a:gd name="T53" fmla="*/ 15 h 15"/>
                <a:gd name="T54" fmla="*/ 7 w 10"/>
                <a:gd name="T55" fmla="*/ 15 h 15"/>
                <a:gd name="T56" fmla="*/ 5 w 10"/>
                <a:gd name="T57" fmla="*/ 15 h 15"/>
                <a:gd name="T58" fmla="*/ 4 w 10"/>
                <a:gd name="T59" fmla="*/ 15 h 15"/>
                <a:gd name="T60" fmla="*/ 4 w 10"/>
                <a:gd name="T61" fmla="*/ 14 h 15"/>
                <a:gd name="T62" fmla="*/ 3 w 10"/>
                <a:gd name="T63" fmla="*/ 14 h 15"/>
                <a:gd name="T64" fmla="*/ 1 w 10"/>
                <a:gd name="T65" fmla="*/ 14 h 15"/>
                <a:gd name="T66" fmla="*/ 1 w 10"/>
                <a:gd name="T67" fmla="*/ 13 h 15"/>
                <a:gd name="T68" fmla="*/ 3 w 10"/>
                <a:gd name="T69" fmla="*/ 13 h 15"/>
                <a:gd name="T70" fmla="*/ 3 w 10"/>
                <a:gd name="T71" fmla="*/ 11 h 15"/>
                <a:gd name="T72" fmla="*/ 1 w 10"/>
                <a:gd name="T73" fmla="*/ 11 h 15"/>
                <a:gd name="T74" fmla="*/ 0 w 10"/>
                <a:gd name="T75" fmla="*/ 11 h 15"/>
                <a:gd name="T76" fmla="*/ 0 w 10"/>
                <a:gd name="T77" fmla="*/ 11 h 15"/>
                <a:gd name="T78" fmla="*/ 0 w 10"/>
                <a:gd name="T79" fmla="*/ 10 h 15"/>
                <a:gd name="T80" fmla="*/ 0 w 10"/>
                <a:gd name="T81" fmla="*/ 10 h 15"/>
                <a:gd name="T82" fmla="*/ 0 w 10"/>
                <a:gd name="T83" fmla="*/ 9 h 15"/>
                <a:gd name="T84" fmla="*/ 0 w 10"/>
                <a:gd name="T85" fmla="*/ 7 h 15"/>
                <a:gd name="T86" fmla="*/ 0 w 10"/>
                <a:gd name="T87" fmla="*/ 6 h 15"/>
                <a:gd name="T88" fmla="*/ 0 w 10"/>
                <a:gd name="T89" fmla="*/ 5 h 15"/>
                <a:gd name="T90" fmla="*/ 0 w 10"/>
                <a:gd name="T91" fmla="*/ 4 h 15"/>
                <a:gd name="T92" fmla="*/ 0 w 10"/>
                <a:gd name="T93" fmla="*/ 2 h 15"/>
                <a:gd name="T94" fmla="*/ 0 w 10"/>
                <a:gd name="T95" fmla="*/ 2 h 15"/>
                <a:gd name="T96" fmla="*/ 0 w 10"/>
                <a:gd name="T97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" h="15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9" y="2"/>
                  </a:lnTo>
                  <a:lnTo>
                    <a:pt x="9" y="4"/>
                  </a:lnTo>
                  <a:lnTo>
                    <a:pt x="9" y="5"/>
                  </a:lnTo>
                  <a:lnTo>
                    <a:pt x="9" y="6"/>
                  </a:lnTo>
                  <a:lnTo>
                    <a:pt x="9" y="7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0" y="10"/>
                  </a:lnTo>
                  <a:lnTo>
                    <a:pt x="10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5" y="15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3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3" y="13"/>
                  </a:lnTo>
                  <a:lnTo>
                    <a:pt x="3" y="11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42" name="Freeform 35678">
              <a:extLst>
                <a:ext uri="{FF2B5EF4-FFF2-40B4-BE49-F238E27FC236}">
                  <a16:creationId xmlns:a16="http://schemas.microsoft.com/office/drawing/2014/main" id="{9189C9DB-F705-71D2-AEC9-11D6463016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4864" y="1684338"/>
              <a:ext cx="14288" cy="7938"/>
            </a:xfrm>
            <a:custGeom>
              <a:avLst/>
              <a:gdLst>
                <a:gd name="T0" fmla="*/ 1 w 9"/>
                <a:gd name="T1" fmla="*/ 2 h 5"/>
                <a:gd name="T2" fmla="*/ 0 w 9"/>
                <a:gd name="T3" fmla="*/ 2 h 5"/>
                <a:gd name="T4" fmla="*/ 0 w 9"/>
                <a:gd name="T5" fmla="*/ 0 h 5"/>
                <a:gd name="T6" fmla="*/ 1 w 9"/>
                <a:gd name="T7" fmla="*/ 0 h 5"/>
                <a:gd name="T8" fmla="*/ 3 w 9"/>
                <a:gd name="T9" fmla="*/ 0 h 5"/>
                <a:gd name="T10" fmla="*/ 4 w 9"/>
                <a:gd name="T11" fmla="*/ 0 h 5"/>
                <a:gd name="T12" fmla="*/ 5 w 9"/>
                <a:gd name="T13" fmla="*/ 0 h 5"/>
                <a:gd name="T14" fmla="*/ 6 w 9"/>
                <a:gd name="T15" fmla="*/ 0 h 5"/>
                <a:gd name="T16" fmla="*/ 6 w 9"/>
                <a:gd name="T17" fmla="*/ 0 h 5"/>
                <a:gd name="T18" fmla="*/ 8 w 9"/>
                <a:gd name="T19" fmla="*/ 0 h 5"/>
                <a:gd name="T20" fmla="*/ 8 w 9"/>
                <a:gd name="T21" fmla="*/ 2 h 5"/>
                <a:gd name="T22" fmla="*/ 9 w 9"/>
                <a:gd name="T23" fmla="*/ 2 h 5"/>
                <a:gd name="T24" fmla="*/ 9 w 9"/>
                <a:gd name="T25" fmla="*/ 3 h 5"/>
                <a:gd name="T26" fmla="*/ 9 w 9"/>
                <a:gd name="T27" fmla="*/ 4 h 5"/>
                <a:gd name="T28" fmla="*/ 8 w 9"/>
                <a:gd name="T29" fmla="*/ 4 h 5"/>
                <a:gd name="T30" fmla="*/ 8 w 9"/>
                <a:gd name="T31" fmla="*/ 5 h 5"/>
                <a:gd name="T32" fmla="*/ 6 w 9"/>
                <a:gd name="T33" fmla="*/ 5 h 5"/>
                <a:gd name="T34" fmla="*/ 6 w 9"/>
                <a:gd name="T35" fmla="*/ 4 h 5"/>
                <a:gd name="T36" fmla="*/ 6 w 9"/>
                <a:gd name="T37" fmla="*/ 4 h 5"/>
                <a:gd name="T38" fmla="*/ 5 w 9"/>
                <a:gd name="T39" fmla="*/ 4 h 5"/>
                <a:gd name="T40" fmla="*/ 5 w 9"/>
                <a:gd name="T41" fmla="*/ 3 h 5"/>
                <a:gd name="T42" fmla="*/ 4 w 9"/>
                <a:gd name="T43" fmla="*/ 3 h 5"/>
                <a:gd name="T44" fmla="*/ 3 w 9"/>
                <a:gd name="T45" fmla="*/ 3 h 5"/>
                <a:gd name="T46" fmla="*/ 1 w 9"/>
                <a:gd name="T47" fmla="*/ 3 h 5"/>
                <a:gd name="T48" fmla="*/ 1 w 9"/>
                <a:gd name="T4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" h="5">
                  <a:moveTo>
                    <a:pt x="1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9" y="2"/>
                  </a:lnTo>
                  <a:lnTo>
                    <a:pt x="9" y="3"/>
                  </a:lnTo>
                  <a:lnTo>
                    <a:pt x="9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43" name="Freeform 35679">
              <a:extLst>
                <a:ext uri="{FF2B5EF4-FFF2-40B4-BE49-F238E27FC236}">
                  <a16:creationId xmlns:a16="http://schemas.microsoft.com/office/drawing/2014/main" id="{94F38F70-3C4D-CD97-4918-91D920EA34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73601" y="1425575"/>
              <a:ext cx="360363" cy="641350"/>
            </a:xfrm>
            <a:custGeom>
              <a:avLst/>
              <a:gdLst>
                <a:gd name="T0" fmla="*/ 137 w 227"/>
                <a:gd name="T1" fmla="*/ 241 h 404"/>
                <a:gd name="T2" fmla="*/ 224 w 227"/>
                <a:gd name="T3" fmla="*/ 16 h 404"/>
                <a:gd name="T4" fmla="*/ 210 w 227"/>
                <a:gd name="T5" fmla="*/ 67 h 404"/>
                <a:gd name="T6" fmla="*/ 193 w 227"/>
                <a:gd name="T7" fmla="*/ 96 h 404"/>
                <a:gd name="T8" fmla="*/ 214 w 227"/>
                <a:gd name="T9" fmla="*/ 74 h 404"/>
                <a:gd name="T10" fmla="*/ 206 w 227"/>
                <a:gd name="T11" fmla="*/ 131 h 404"/>
                <a:gd name="T12" fmla="*/ 189 w 227"/>
                <a:gd name="T13" fmla="*/ 167 h 404"/>
                <a:gd name="T14" fmla="*/ 198 w 227"/>
                <a:gd name="T15" fmla="*/ 185 h 404"/>
                <a:gd name="T16" fmla="*/ 184 w 227"/>
                <a:gd name="T17" fmla="*/ 196 h 404"/>
                <a:gd name="T18" fmla="*/ 150 w 227"/>
                <a:gd name="T19" fmla="*/ 215 h 404"/>
                <a:gd name="T20" fmla="*/ 155 w 227"/>
                <a:gd name="T21" fmla="*/ 224 h 404"/>
                <a:gd name="T22" fmla="*/ 146 w 227"/>
                <a:gd name="T23" fmla="*/ 232 h 404"/>
                <a:gd name="T24" fmla="*/ 147 w 227"/>
                <a:gd name="T25" fmla="*/ 248 h 404"/>
                <a:gd name="T26" fmla="*/ 183 w 227"/>
                <a:gd name="T27" fmla="*/ 253 h 404"/>
                <a:gd name="T28" fmla="*/ 168 w 227"/>
                <a:gd name="T29" fmla="*/ 282 h 404"/>
                <a:gd name="T30" fmla="*/ 159 w 227"/>
                <a:gd name="T31" fmla="*/ 306 h 404"/>
                <a:gd name="T32" fmla="*/ 138 w 227"/>
                <a:gd name="T33" fmla="*/ 340 h 404"/>
                <a:gd name="T34" fmla="*/ 124 w 227"/>
                <a:gd name="T35" fmla="*/ 346 h 404"/>
                <a:gd name="T36" fmla="*/ 159 w 227"/>
                <a:gd name="T37" fmla="*/ 358 h 404"/>
                <a:gd name="T38" fmla="*/ 162 w 227"/>
                <a:gd name="T39" fmla="*/ 381 h 404"/>
                <a:gd name="T40" fmla="*/ 124 w 227"/>
                <a:gd name="T41" fmla="*/ 386 h 404"/>
                <a:gd name="T42" fmla="*/ 110 w 227"/>
                <a:gd name="T43" fmla="*/ 384 h 404"/>
                <a:gd name="T44" fmla="*/ 98 w 227"/>
                <a:gd name="T45" fmla="*/ 393 h 404"/>
                <a:gd name="T46" fmla="*/ 72 w 227"/>
                <a:gd name="T47" fmla="*/ 399 h 404"/>
                <a:gd name="T48" fmla="*/ 57 w 227"/>
                <a:gd name="T49" fmla="*/ 400 h 404"/>
                <a:gd name="T50" fmla="*/ 32 w 227"/>
                <a:gd name="T51" fmla="*/ 396 h 404"/>
                <a:gd name="T52" fmla="*/ 58 w 227"/>
                <a:gd name="T53" fmla="*/ 351 h 404"/>
                <a:gd name="T54" fmla="*/ 59 w 227"/>
                <a:gd name="T55" fmla="*/ 318 h 404"/>
                <a:gd name="T56" fmla="*/ 94 w 227"/>
                <a:gd name="T57" fmla="*/ 337 h 404"/>
                <a:gd name="T58" fmla="*/ 98 w 227"/>
                <a:gd name="T59" fmla="*/ 331 h 404"/>
                <a:gd name="T60" fmla="*/ 80 w 227"/>
                <a:gd name="T61" fmla="*/ 315 h 404"/>
                <a:gd name="T62" fmla="*/ 75 w 227"/>
                <a:gd name="T63" fmla="*/ 299 h 404"/>
                <a:gd name="T64" fmla="*/ 49 w 227"/>
                <a:gd name="T65" fmla="*/ 297 h 404"/>
                <a:gd name="T66" fmla="*/ 88 w 227"/>
                <a:gd name="T67" fmla="*/ 264 h 404"/>
                <a:gd name="T68" fmla="*/ 107 w 227"/>
                <a:gd name="T69" fmla="*/ 253 h 404"/>
                <a:gd name="T70" fmla="*/ 88 w 227"/>
                <a:gd name="T71" fmla="*/ 250 h 404"/>
                <a:gd name="T72" fmla="*/ 54 w 227"/>
                <a:gd name="T73" fmla="*/ 203 h 404"/>
                <a:gd name="T74" fmla="*/ 81 w 227"/>
                <a:gd name="T75" fmla="*/ 190 h 404"/>
                <a:gd name="T76" fmla="*/ 116 w 227"/>
                <a:gd name="T77" fmla="*/ 210 h 404"/>
                <a:gd name="T78" fmla="*/ 94 w 227"/>
                <a:gd name="T79" fmla="*/ 174 h 404"/>
                <a:gd name="T80" fmla="*/ 120 w 227"/>
                <a:gd name="T81" fmla="*/ 148 h 404"/>
                <a:gd name="T82" fmla="*/ 124 w 227"/>
                <a:gd name="T83" fmla="*/ 113 h 404"/>
                <a:gd name="T84" fmla="*/ 102 w 227"/>
                <a:gd name="T85" fmla="*/ 156 h 404"/>
                <a:gd name="T86" fmla="*/ 78 w 227"/>
                <a:gd name="T87" fmla="*/ 156 h 404"/>
                <a:gd name="T88" fmla="*/ 54 w 227"/>
                <a:gd name="T89" fmla="*/ 149 h 404"/>
                <a:gd name="T90" fmla="*/ 50 w 227"/>
                <a:gd name="T91" fmla="*/ 147 h 404"/>
                <a:gd name="T92" fmla="*/ 43 w 227"/>
                <a:gd name="T93" fmla="*/ 147 h 404"/>
                <a:gd name="T94" fmla="*/ 27 w 227"/>
                <a:gd name="T95" fmla="*/ 144 h 404"/>
                <a:gd name="T96" fmla="*/ 25 w 227"/>
                <a:gd name="T97" fmla="*/ 117 h 404"/>
                <a:gd name="T98" fmla="*/ 0 w 227"/>
                <a:gd name="T99" fmla="*/ 114 h 404"/>
                <a:gd name="T100" fmla="*/ 29 w 227"/>
                <a:gd name="T101" fmla="*/ 86 h 404"/>
                <a:gd name="T102" fmla="*/ 47 w 227"/>
                <a:gd name="T103" fmla="*/ 85 h 404"/>
                <a:gd name="T104" fmla="*/ 70 w 227"/>
                <a:gd name="T105" fmla="*/ 80 h 404"/>
                <a:gd name="T106" fmla="*/ 97 w 227"/>
                <a:gd name="T107" fmla="*/ 87 h 404"/>
                <a:gd name="T108" fmla="*/ 80 w 227"/>
                <a:gd name="T109" fmla="*/ 53 h 404"/>
                <a:gd name="T110" fmla="*/ 87 w 227"/>
                <a:gd name="T111" fmla="*/ 37 h 404"/>
                <a:gd name="T112" fmla="*/ 111 w 227"/>
                <a:gd name="T113" fmla="*/ 38 h 404"/>
                <a:gd name="T114" fmla="*/ 120 w 227"/>
                <a:gd name="T115" fmla="*/ 16 h 404"/>
                <a:gd name="T116" fmla="*/ 138 w 227"/>
                <a:gd name="T117" fmla="*/ 7 h 404"/>
                <a:gd name="T118" fmla="*/ 170 w 227"/>
                <a:gd name="T119" fmla="*/ 4 h 404"/>
                <a:gd name="T120" fmla="*/ 186 w 227"/>
                <a:gd name="T121" fmla="*/ 0 h 404"/>
                <a:gd name="T122" fmla="*/ 139 w 227"/>
                <a:gd name="T123" fmla="*/ 132 h 404"/>
                <a:gd name="T124" fmla="*/ 40 w 227"/>
                <a:gd name="T125" fmla="*/ 94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7" h="404">
                  <a:moveTo>
                    <a:pt x="62" y="355"/>
                  </a:moveTo>
                  <a:lnTo>
                    <a:pt x="61" y="355"/>
                  </a:lnTo>
                  <a:lnTo>
                    <a:pt x="59" y="355"/>
                  </a:lnTo>
                  <a:lnTo>
                    <a:pt x="59" y="357"/>
                  </a:lnTo>
                  <a:lnTo>
                    <a:pt x="61" y="357"/>
                  </a:lnTo>
                  <a:lnTo>
                    <a:pt x="61" y="358"/>
                  </a:lnTo>
                  <a:lnTo>
                    <a:pt x="62" y="358"/>
                  </a:lnTo>
                  <a:lnTo>
                    <a:pt x="62" y="357"/>
                  </a:lnTo>
                  <a:lnTo>
                    <a:pt x="62" y="355"/>
                  </a:lnTo>
                  <a:close/>
                  <a:moveTo>
                    <a:pt x="114" y="369"/>
                  </a:moveTo>
                  <a:lnTo>
                    <a:pt x="112" y="369"/>
                  </a:lnTo>
                  <a:lnTo>
                    <a:pt x="112" y="371"/>
                  </a:lnTo>
                  <a:lnTo>
                    <a:pt x="114" y="371"/>
                  </a:lnTo>
                  <a:lnTo>
                    <a:pt x="114" y="372"/>
                  </a:lnTo>
                  <a:lnTo>
                    <a:pt x="115" y="372"/>
                  </a:lnTo>
                  <a:lnTo>
                    <a:pt x="114" y="371"/>
                  </a:lnTo>
                  <a:lnTo>
                    <a:pt x="114" y="369"/>
                  </a:lnTo>
                  <a:close/>
                  <a:moveTo>
                    <a:pt x="87" y="326"/>
                  </a:moveTo>
                  <a:lnTo>
                    <a:pt x="85" y="326"/>
                  </a:lnTo>
                  <a:lnTo>
                    <a:pt x="85" y="327"/>
                  </a:lnTo>
                  <a:lnTo>
                    <a:pt x="87" y="327"/>
                  </a:lnTo>
                  <a:lnTo>
                    <a:pt x="87" y="326"/>
                  </a:lnTo>
                  <a:close/>
                  <a:moveTo>
                    <a:pt x="117" y="322"/>
                  </a:moveTo>
                  <a:lnTo>
                    <a:pt x="116" y="322"/>
                  </a:lnTo>
                  <a:lnTo>
                    <a:pt x="116" y="323"/>
                  </a:lnTo>
                  <a:lnTo>
                    <a:pt x="116" y="324"/>
                  </a:lnTo>
                  <a:lnTo>
                    <a:pt x="116" y="326"/>
                  </a:lnTo>
                  <a:lnTo>
                    <a:pt x="117" y="326"/>
                  </a:lnTo>
                  <a:lnTo>
                    <a:pt x="117" y="324"/>
                  </a:lnTo>
                  <a:lnTo>
                    <a:pt x="117" y="323"/>
                  </a:lnTo>
                  <a:lnTo>
                    <a:pt x="117" y="322"/>
                  </a:lnTo>
                  <a:close/>
                  <a:moveTo>
                    <a:pt x="87" y="314"/>
                  </a:moveTo>
                  <a:lnTo>
                    <a:pt x="85" y="314"/>
                  </a:lnTo>
                  <a:lnTo>
                    <a:pt x="84" y="314"/>
                  </a:lnTo>
                  <a:lnTo>
                    <a:pt x="84" y="315"/>
                  </a:lnTo>
                  <a:lnTo>
                    <a:pt x="85" y="315"/>
                  </a:lnTo>
                  <a:lnTo>
                    <a:pt x="87" y="315"/>
                  </a:lnTo>
                  <a:lnTo>
                    <a:pt x="87" y="314"/>
                  </a:lnTo>
                  <a:close/>
                  <a:moveTo>
                    <a:pt x="87" y="304"/>
                  </a:moveTo>
                  <a:lnTo>
                    <a:pt x="85" y="304"/>
                  </a:lnTo>
                  <a:lnTo>
                    <a:pt x="84" y="304"/>
                  </a:lnTo>
                  <a:lnTo>
                    <a:pt x="83" y="304"/>
                  </a:lnTo>
                  <a:lnTo>
                    <a:pt x="83" y="305"/>
                  </a:lnTo>
                  <a:lnTo>
                    <a:pt x="81" y="305"/>
                  </a:lnTo>
                  <a:lnTo>
                    <a:pt x="81" y="306"/>
                  </a:lnTo>
                  <a:lnTo>
                    <a:pt x="83" y="306"/>
                  </a:lnTo>
                  <a:lnTo>
                    <a:pt x="83" y="305"/>
                  </a:lnTo>
                  <a:lnTo>
                    <a:pt x="84" y="305"/>
                  </a:lnTo>
                  <a:lnTo>
                    <a:pt x="85" y="305"/>
                  </a:lnTo>
                  <a:lnTo>
                    <a:pt x="87" y="305"/>
                  </a:lnTo>
                  <a:lnTo>
                    <a:pt x="87" y="304"/>
                  </a:lnTo>
                  <a:close/>
                  <a:moveTo>
                    <a:pt x="187" y="82"/>
                  </a:moveTo>
                  <a:lnTo>
                    <a:pt x="186" y="82"/>
                  </a:lnTo>
                  <a:lnTo>
                    <a:pt x="186" y="83"/>
                  </a:lnTo>
                  <a:lnTo>
                    <a:pt x="187" y="83"/>
                  </a:lnTo>
                  <a:lnTo>
                    <a:pt x="187" y="82"/>
                  </a:lnTo>
                  <a:close/>
                  <a:moveTo>
                    <a:pt x="87" y="297"/>
                  </a:moveTo>
                  <a:lnTo>
                    <a:pt x="85" y="297"/>
                  </a:lnTo>
                  <a:lnTo>
                    <a:pt x="84" y="297"/>
                  </a:lnTo>
                  <a:lnTo>
                    <a:pt x="83" y="297"/>
                  </a:lnTo>
                  <a:lnTo>
                    <a:pt x="83" y="299"/>
                  </a:lnTo>
                  <a:lnTo>
                    <a:pt x="84" y="299"/>
                  </a:lnTo>
                  <a:lnTo>
                    <a:pt x="85" y="299"/>
                  </a:lnTo>
                  <a:lnTo>
                    <a:pt x="87" y="299"/>
                  </a:lnTo>
                  <a:lnTo>
                    <a:pt x="87" y="300"/>
                  </a:lnTo>
                  <a:lnTo>
                    <a:pt x="88" y="300"/>
                  </a:lnTo>
                  <a:lnTo>
                    <a:pt x="88" y="299"/>
                  </a:lnTo>
                  <a:lnTo>
                    <a:pt x="87" y="299"/>
                  </a:lnTo>
                  <a:lnTo>
                    <a:pt x="87" y="297"/>
                  </a:lnTo>
                  <a:close/>
                  <a:moveTo>
                    <a:pt x="67" y="288"/>
                  </a:moveTo>
                  <a:lnTo>
                    <a:pt x="66" y="288"/>
                  </a:lnTo>
                  <a:lnTo>
                    <a:pt x="66" y="290"/>
                  </a:lnTo>
                  <a:lnTo>
                    <a:pt x="67" y="290"/>
                  </a:lnTo>
                  <a:lnTo>
                    <a:pt x="67" y="288"/>
                  </a:lnTo>
                  <a:close/>
                  <a:moveTo>
                    <a:pt x="138" y="241"/>
                  </a:moveTo>
                  <a:lnTo>
                    <a:pt x="137" y="241"/>
                  </a:lnTo>
                  <a:lnTo>
                    <a:pt x="135" y="241"/>
                  </a:lnTo>
                  <a:lnTo>
                    <a:pt x="135" y="242"/>
                  </a:lnTo>
                  <a:lnTo>
                    <a:pt x="137" y="242"/>
                  </a:lnTo>
                  <a:lnTo>
                    <a:pt x="138" y="242"/>
                  </a:lnTo>
                  <a:lnTo>
                    <a:pt x="138" y="241"/>
                  </a:lnTo>
                  <a:close/>
                  <a:moveTo>
                    <a:pt x="187" y="7"/>
                  </a:moveTo>
                  <a:lnTo>
                    <a:pt x="186" y="7"/>
                  </a:lnTo>
                  <a:lnTo>
                    <a:pt x="186" y="9"/>
                  </a:lnTo>
                  <a:lnTo>
                    <a:pt x="187" y="9"/>
                  </a:lnTo>
                  <a:lnTo>
                    <a:pt x="187" y="7"/>
                  </a:lnTo>
                  <a:close/>
                  <a:moveTo>
                    <a:pt x="57" y="168"/>
                  </a:moveTo>
                  <a:lnTo>
                    <a:pt x="56" y="168"/>
                  </a:lnTo>
                  <a:lnTo>
                    <a:pt x="56" y="170"/>
                  </a:lnTo>
                  <a:lnTo>
                    <a:pt x="57" y="170"/>
                  </a:lnTo>
                  <a:lnTo>
                    <a:pt x="57" y="168"/>
                  </a:lnTo>
                  <a:close/>
                  <a:moveTo>
                    <a:pt x="58" y="166"/>
                  </a:moveTo>
                  <a:lnTo>
                    <a:pt x="57" y="166"/>
                  </a:lnTo>
                  <a:lnTo>
                    <a:pt x="57" y="167"/>
                  </a:lnTo>
                  <a:lnTo>
                    <a:pt x="58" y="167"/>
                  </a:lnTo>
                  <a:lnTo>
                    <a:pt x="58" y="166"/>
                  </a:lnTo>
                  <a:close/>
                  <a:moveTo>
                    <a:pt x="195" y="1"/>
                  </a:moveTo>
                  <a:lnTo>
                    <a:pt x="195" y="0"/>
                  </a:lnTo>
                  <a:lnTo>
                    <a:pt x="196" y="0"/>
                  </a:lnTo>
                  <a:lnTo>
                    <a:pt x="196" y="1"/>
                  </a:lnTo>
                  <a:lnTo>
                    <a:pt x="197" y="1"/>
                  </a:lnTo>
                  <a:lnTo>
                    <a:pt x="197" y="2"/>
                  </a:lnTo>
                  <a:lnTo>
                    <a:pt x="197" y="4"/>
                  </a:lnTo>
                  <a:lnTo>
                    <a:pt x="198" y="4"/>
                  </a:lnTo>
                  <a:lnTo>
                    <a:pt x="198" y="5"/>
                  </a:lnTo>
                  <a:lnTo>
                    <a:pt x="198" y="5"/>
                  </a:lnTo>
                  <a:lnTo>
                    <a:pt x="197" y="5"/>
                  </a:lnTo>
                  <a:lnTo>
                    <a:pt x="197" y="6"/>
                  </a:lnTo>
                  <a:lnTo>
                    <a:pt x="198" y="6"/>
                  </a:lnTo>
                  <a:lnTo>
                    <a:pt x="198" y="7"/>
                  </a:lnTo>
                  <a:lnTo>
                    <a:pt x="200" y="7"/>
                  </a:lnTo>
                  <a:lnTo>
                    <a:pt x="201" y="7"/>
                  </a:lnTo>
                  <a:lnTo>
                    <a:pt x="202" y="7"/>
                  </a:lnTo>
                  <a:lnTo>
                    <a:pt x="202" y="9"/>
                  </a:lnTo>
                  <a:lnTo>
                    <a:pt x="202" y="10"/>
                  </a:lnTo>
                  <a:lnTo>
                    <a:pt x="202" y="11"/>
                  </a:lnTo>
                  <a:lnTo>
                    <a:pt x="204" y="11"/>
                  </a:lnTo>
                  <a:lnTo>
                    <a:pt x="204" y="10"/>
                  </a:lnTo>
                  <a:lnTo>
                    <a:pt x="205" y="10"/>
                  </a:lnTo>
                  <a:lnTo>
                    <a:pt x="206" y="10"/>
                  </a:lnTo>
                  <a:lnTo>
                    <a:pt x="206" y="11"/>
                  </a:lnTo>
                  <a:lnTo>
                    <a:pt x="206" y="13"/>
                  </a:lnTo>
                  <a:lnTo>
                    <a:pt x="206" y="14"/>
                  </a:lnTo>
                  <a:lnTo>
                    <a:pt x="206" y="15"/>
                  </a:lnTo>
                  <a:lnTo>
                    <a:pt x="207" y="15"/>
                  </a:lnTo>
                  <a:lnTo>
                    <a:pt x="207" y="16"/>
                  </a:lnTo>
                  <a:lnTo>
                    <a:pt x="209" y="16"/>
                  </a:lnTo>
                  <a:lnTo>
                    <a:pt x="209" y="15"/>
                  </a:lnTo>
                  <a:lnTo>
                    <a:pt x="210" y="15"/>
                  </a:lnTo>
                  <a:lnTo>
                    <a:pt x="210" y="14"/>
                  </a:lnTo>
                  <a:lnTo>
                    <a:pt x="209" y="14"/>
                  </a:lnTo>
                  <a:lnTo>
                    <a:pt x="209" y="13"/>
                  </a:lnTo>
                  <a:lnTo>
                    <a:pt x="210" y="13"/>
                  </a:lnTo>
                  <a:lnTo>
                    <a:pt x="210" y="11"/>
                  </a:lnTo>
                  <a:lnTo>
                    <a:pt x="211" y="11"/>
                  </a:lnTo>
                  <a:lnTo>
                    <a:pt x="213" y="11"/>
                  </a:lnTo>
                  <a:lnTo>
                    <a:pt x="214" y="11"/>
                  </a:lnTo>
                  <a:lnTo>
                    <a:pt x="214" y="13"/>
                  </a:lnTo>
                  <a:lnTo>
                    <a:pt x="215" y="13"/>
                  </a:lnTo>
                  <a:lnTo>
                    <a:pt x="215" y="11"/>
                  </a:lnTo>
                  <a:lnTo>
                    <a:pt x="216" y="11"/>
                  </a:lnTo>
                  <a:lnTo>
                    <a:pt x="216" y="11"/>
                  </a:lnTo>
                  <a:lnTo>
                    <a:pt x="218" y="11"/>
                  </a:lnTo>
                  <a:lnTo>
                    <a:pt x="219" y="11"/>
                  </a:lnTo>
                  <a:lnTo>
                    <a:pt x="219" y="13"/>
                  </a:lnTo>
                  <a:lnTo>
                    <a:pt x="220" y="13"/>
                  </a:lnTo>
                  <a:lnTo>
                    <a:pt x="220" y="14"/>
                  </a:lnTo>
                  <a:lnTo>
                    <a:pt x="222" y="14"/>
                  </a:lnTo>
                  <a:lnTo>
                    <a:pt x="223" y="14"/>
                  </a:lnTo>
                  <a:lnTo>
                    <a:pt x="223" y="15"/>
                  </a:lnTo>
                  <a:lnTo>
                    <a:pt x="223" y="16"/>
                  </a:lnTo>
                  <a:lnTo>
                    <a:pt x="224" y="16"/>
                  </a:lnTo>
                  <a:lnTo>
                    <a:pt x="224" y="18"/>
                  </a:lnTo>
                  <a:lnTo>
                    <a:pt x="225" y="18"/>
                  </a:lnTo>
                  <a:lnTo>
                    <a:pt x="225" y="19"/>
                  </a:lnTo>
                  <a:lnTo>
                    <a:pt x="225" y="20"/>
                  </a:lnTo>
                  <a:lnTo>
                    <a:pt x="225" y="22"/>
                  </a:lnTo>
                  <a:lnTo>
                    <a:pt x="227" y="22"/>
                  </a:lnTo>
                  <a:lnTo>
                    <a:pt x="227" y="23"/>
                  </a:lnTo>
                  <a:lnTo>
                    <a:pt x="227" y="24"/>
                  </a:lnTo>
                  <a:lnTo>
                    <a:pt x="227" y="25"/>
                  </a:lnTo>
                  <a:lnTo>
                    <a:pt x="225" y="25"/>
                  </a:lnTo>
                  <a:lnTo>
                    <a:pt x="225" y="27"/>
                  </a:lnTo>
                  <a:lnTo>
                    <a:pt x="225" y="28"/>
                  </a:lnTo>
                  <a:lnTo>
                    <a:pt x="225" y="29"/>
                  </a:lnTo>
                  <a:lnTo>
                    <a:pt x="224" y="29"/>
                  </a:lnTo>
                  <a:lnTo>
                    <a:pt x="224" y="31"/>
                  </a:lnTo>
                  <a:lnTo>
                    <a:pt x="223" y="31"/>
                  </a:lnTo>
                  <a:lnTo>
                    <a:pt x="223" y="32"/>
                  </a:lnTo>
                  <a:lnTo>
                    <a:pt x="224" y="32"/>
                  </a:lnTo>
                  <a:lnTo>
                    <a:pt x="225" y="32"/>
                  </a:lnTo>
                  <a:lnTo>
                    <a:pt x="225" y="33"/>
                  </a:lnTo>
                  <a:lnTo>
                    <a:pt x="225" y="35"/>
                  </a:lnTo>
                  <a:lnTo>
                    <a:pt x="224" y="35"/>
                  </a:lnTo>
                  <a:lnTo>
                    <a:pt x="224" y="36"/>
                  </a:lnTo>
                  <a:lnTo>
                    <a:pt x="224" y="36"/>
                  </a:lnTo>
                  <a:lnTo>
                    <a:pt x="224" y="37"/>
                  </a:lnTo>
                  <a:lnTo>
                    <a:pt x="223" y="37"/>
                  </a:lnTo>
                  <a:lnTo>
                    <a:pt x="223" y="38"/>
                  </a:lnTo>
                  <a:lnTo>
                    <a:pt x="223" y="40"/>
                  </a:lnTo>
                  <a:lnTo>
                    <a:pt x="223" y="41"/>
                  </a:lnTo>
                  <a:lnTo>
                    <a:pt x="223" y="42"/>
                  </a:lnTo>
                  <a:lnTo>
                    <a:pt x="223" y="44"/>
                  </a:lnTo>
                  <a:lnTo>
                    <a:pt x="223" y="45"/>
                  </a:lnTo>
                  <a:lnTo>
                    <a:pt x="222" y="45"/>
                  </a:lnTo>
                  <a:lnTo>
                    <a:pt x="222" y="46"/>
                  </a:lnTo>
                  <a:lnTo>
                    <a:pt x="222" y="47"/>
                  </a:lnTo>
                  <a:lnTo>
                    <a:pt x="220" y="47"/>
                  </a:lnTo>
                  <a:lnTo>
                    <a:pt x="220" y="49"/>
                  </a:lnTo>
                  <a:lnTo>
                    <a:pt x="219" y="49"/>
                  </a:lnTo>
                  <a:lnTo>
                    <a:pt x="219" y="50"/>
                  </a:lnTo>
                  <a:lnTo>
                    <a:pt x="219" y="51"/>
                  </a:lnTo>
                  <a:lnTo>
                    <a:pt x="219" y="53"/>
                  </a:lnTo>
                  <a:lnTo>
                    <a:pt x="219" y="54"/>
                  </a:lnTo>
                  <a:lnTo>
                    <a:pt x="218" y="54"/>
                  </a:lnTo>
                  <a:lnTo>
                    <a:pt x="218" y="55"/>
                  </a:lnTo>
                  <a:lnTo>
                    <a:pt x="216" y="55"/>
                  </a:lnTo>
                  <a:lnTo>
                    <a:pt x="216" y="55"/>
                  </a:lnTo>
                  <a:lnTo>
                    <a:pt x="216" y="56"/>
                  </a:lnTo>
                  <a:lnTo>
                    <a:pt x="216" y="56"/>
                  </a:lnTo>
                  <a:lnTo>
                    <a:pt x="218" y="56"/>
                  </a:lnTo>
                  <a:lnTo>
                    <a:pt x="218" y="58"/>
                  </a:lnTo>
                  <a:lnTo>
                    <a:pt x="216" y="58"/>
                  </a:lnTo>
                  <a:lnTo>
                    <a:pt x="216" y="59"/>
                  </a:lnTo>
                  <a:lnTo>
                    <a:pt x="216" y="60"/>
                  </a:lnTo>
                  <a:lnTo>
                    <a:pt x="216" y="60"/>
                  </a:lnTo>
                  <a:lnTo>
                    <a:pt x="215" y="60"/>
                  </a:lnTo>
                  <a:lnTo>
                    <a:pt x="215" y="62"/>
                  </a:lnTo>
                  <a:lnTo>
                    <a:pt x="214" y="62"/>
                  </a:lnTo>
                  <a:lnTo>
                    <a:pt x="214" y="60"/>
                  </a:lnTo>
                  <a:lnTo>
                    <a:pt x="213" y="60"/>
                  </a:lnTo>
                  <a:lnTo>
                    <a:pt x="211" y="60"/>
                  </a:lnTo>
                  <a:lnTo>
                    <a:pt x="211" y="62"/>
                  </a:lnTo>
                  <a:lnTo>
                    <a:pt x="210" y="62"/>
                  </a:lnTo>
                  <a:lnTo>
                    <a:pt x="210" y="63"/>
                  </a:lnTo>
                  <a:lnTo>
                    <a:pt x="209" y="63"/>
                  </a:lnTo>
                  <a:lnTo>
                    <a:pt x="209" y="64"/>
                  </a:lnTo>
                  <a:lnTo>
                    <a:pt x="209" y="65"/>
                  </a:lnTo>
                  <a:lnTo>
                    <a:pt x="207" y="65"/>
                  </a:lnTo>
                  <a:lnTo>
                    <a:pt x="206" y="65"/>
                  </a:lnTo>
                  <a:lnTo>
                    <a:pt x="206" y="67"/>
                  </a:lnTo>
                  <a:lnTo>
                    <a:pt x="205" y="67"/>
                  </a:lnTo>
                  <a:lnTo>
                    <a:pt x="205" y="67"/>
                  </a:lnTo>
                  <a:lnTo>
                    <a:pt x="206" y="67"/>
                  </a:lnTo>
                  <a:lnTo>
                    <a:pt x="206" y="67"/>
                  </a:lnTo>
                  <a:lnTo>
                    <a:pt x="207" y="67"/>
                  </a:lnTo>
                  <a:lnTo>
                    <a:pt x="209" y="67"/>
                  </a:lnTo>
                  <a:lnTo>
                    <a:pt x="210" y="67"/>
                  </a:lnTo>
                  <a:lnTo>
                    <a:pt x="210" y="65"/>
                  </a:lnTo>
                  <a:lnTo>
                    <a:pt x="210" y="64"/>
                  </a:lnTo>
                  <a:lnTo>
                    <a:pt x="211" y="64"/>
                  </a:lnTo>
                  <a:lnTo>
                    <a:pt x="211" y="65"/>
                  </a:lnTo>
                  <a:lnTo>
                    <a:pt x="211" y="67"/>
                  </a:lnTo>
                  <a:lnTo>
                    <a:pt x="210" y="67"/>
                  </a:lnTo>
                  <a:lnTo>
                    <a:pt x="210" y="67"/>
                  </a:lnTo>
                  <a:lnTo>
                    <a:pt x="209" y="67"/>
                  </a:lnTo>
                  <a:lnTo>
                    <a:pt x="209" y="68"/>
                  </a:lnTo>
                  <a:lnTo>
                    <a:pt x="209" y="69"/>
                  </a:lnTo>
                  <a:lnTo>
                    <a:pt x="207" y="69"/>
                  </a:lnTo>
                  <a:lnTo>
                    <a:pt x="207" y="68"/>
                  </a:lnTo>
                  <a:lnTo>
                    <a:pt x="206" y="68"/>
                  </a:lnTo>
                  <a:lnTo>
                    <a:pt x="206" y="69"/>
                  </a:lnTo>
                  <a:lnTo>
                    <a:pt x="206" y="71"/>
                  </a:lnTo>
                  <a:lnTo>
                    <a:pt x="205" y="71"/>
                  </a:lnTo>
                  <a:lnTo>
                    <a:pt x="204" y="71"/>
                  </a:lnTo>
                  <a:lnTo>
                    <a:pt x="202" y="71"/>
                  </a:lnTo>
                  <a:lnTo>
                    <a:pt x="202" y="72"/>
                  </a:lnTo>
                  <a:lnTo>
                    <a:pt x="201" y="72"/>
                  </a:lnTo>
                  <a:lnTo>
                    <a:pt x="201" y="73"/>
                  </a:lnTo>
                  <a:lnTo>
                    <a:pt x="200" y="73"/>
                  </a:lnTo>
                  <a:lnTo>
                    <a:pt x="200" y="74"/>
                  </a:lnTo>
                  <a:lnTo>
                    <a:pt x="198" y="74"/>
                  </a:lnTo>
                  <a:lnTo>
                    <a:pt x="197" y="74"/>
                  </a:lnTo>
                  <a:lnTo>
                    <a:pt x="197" y="76"/>
                  </a:lnTo>
                  <a:lnTo>
                    <a:pt x="196" y="76"/>
                  </a:lnTo>
                  <a:lnTo>
                    <a:pt x="195" y="77"/>
                  </a:lnTo>
                  <a:lnTo>
                    <a:pt x="193" y="77"/>
                  </a:lnTo>
                  <a:lnTo>
                    <a:pt x="193" y="78"/>
                  </a:lnTo>
                  <a:lnTo>
                    <a:pt x="192" y="78"/>
                  </a:lnTo>
                  <a:lnTo>
                    <a:pt x="192" y="80"/>
                  </a:lnTo>
                  <a:lnTo>
                    <a:pt x="191" y="80"/>
                  </a:lnTo>
                  <a:lnTo>
                    <a:pt x="191" y="81"/>
                  </a:lnTo>
                  <a:lnTo>
                    <a:pt x="191" y="82"/>
                  </a:lnTo>
                  <a:lnTo>
                    <a:pt x="189" y="82"/>
                  </a:lnTo>
                  <a:lnTo>
                    <a:pt x="189" y="83"/>
                  </a:lnTo>
                  <a:lnTo>
                    <a:pt x="191" y="83"/>
                  </a:lnTo>
                  <a:lnTo>
                    <a:pt x="191" y="82"/>
                  </a:lnTo>
                  <a:lnTo>
                    <a:pt x="192" y="82"/>
                  </a:lnTo>
                  <a:lnTo>
                    <a:pt x="193" y="82"/>
                  </a:lnTo>
                  <a:lnTo>
                    <a:pt x="193" y="81"/>
                  </a:lnTo>
                  <a:lnTo>
                    <a:pt x="195" y="81"/>
                  </a:lnTo>
                  <a:lnTo>
                    <a:pt x="195" y="80"/>
                  </a:lnTo>
                  <a:lnTo>
                    <a:pt x="196" y="78"/>
                  </a:lnTo>
                  <a:lnTo>
                    <a:pt x="197" y="78"/>
                  </a:lnTo>
                  <a:lnTo>
                    <a:pt x="198" y="77"/>
                  </a:lnTo>
                  <a:lnTo>
                    <a:pt x="200" y="77"/>
                  </a:lnTo>
                  <a:lnTo>
                    <a:pt x="201" y="77"/>
                  </a:lnTo>
                  <a:lnTo>
                    <a:pt x="202" y="77"/>
                  </a:lnTo>
                  <a:lnTo>
                    <a:pt x="204" y="77"/>
                  </a:lnTo>
                  <a:lnTo>
                    <a:pt x="205" y="77"/>
                  </a:lnTo>
                  <a:lnTo>
                    <a:pt x="205" y="78"/>
                  </a:lnTo>
                  <a:lnTo>
                    <a:pt x="204" y="78"/>
                  </a:lnTo>
                  <a:lnTo>
                    <a:pt x="204" y="80"/>
                  </a:lnTo>
                  <a:lnTo>
                    <a:pt x="204" y="81"/>
                  </a:lnTo>
                  <a:lnTo>
                    <a:pt x="202" y="81"/>
                  </a:lnTo>
                  <a:lnTo>
                    <a:pt x="202" y="82"/>
                  </a:lnTo>
                  <a:lnTo>
                    <a:pt x="202" y="83"/>
                  </a:lnTo>
                  <a:lnTo>
                    <a:pt x="201" y="83"/>
                  </a:lnTo>
                  <a:lnTo>
                    <a:pt x="201" y="85"/>
                  </a:lnTo>
                  <a:lnTo>
                    <a:pt x="200" y="85"/>
                  </a:lnTo>
                  <a:lnTo>
                    <a:pt x="200" y="86"/>
                  </a:lnTo>
                  <a:lnTo>
                    <a:pt x="200" y="87"/>
                  </a:lnTo>
                  <a:lnTo>
                    <a:pt x="198" y="87"/>
                  </a:lnTo>
                  <a:lnTo>
                    <a:pt x="198" y="89"/>
                  </a:lnTo>
                  <a:lnTo>
                    <a:pt x="197" y="89"/>
                  </a:lnTo>
                  <a:lnTo>
                    <a:pt x="197" y="90"/>
                  </a:lnTo>
                  <a:lnTo>
                    <a:pt x="197" y="91"/>
                  </a:lnTo>
                  <a:lnTo>
                    <a:pt x="196" y="91"/>
                  </a:lnTo>
                  <a:lnTo>
                    <a:pt x="196" y="92"/>
                  </a:lnTo>
                  <a:lnTo>
                    <a:pt x="196" y="94"/>
                  </a:lnTo>
                  <a:lnTo>
                    <a:pt x="195" y="94"/>
                  </a:lnTo>
                  <a:lnTo>
                    <a:pt x="195" y="95"/>
                  </a:lnTo>
                  <a:lnTo>
                    <a:pt x="193" y="95"/>
                  </a:lnTo>
                  <a:lnTo>
                    <a:pt x="193" y="96"/>
                  </a:lnTo>
                  <a:lnTo>
                    <a:pt x="192" y="96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191" y="98"/>
                  </a:lnTo>
                  <a:lnTo>
                    <a:pt x="191" y="99"/>
                  </a:lnTo>
                  <a:lnTo>
                    <a:pt x="189" y="99"/>
                  </a:lnTo>
                  <a:lnTo>
                    <a:pt x="188" y="99"/>
                  </a:lnTo>
                  <a:lnTo>
                    <a:pt x="188" y="100"/>
                  </a:lnTo>
                  <a:lnTo>
                    <a:pt x="188" y="101"/>
                  </a:lnTo>
                  <a:lnTo>
                    <a:pt x="187" y="101"/>
                  </a:lnTo>
                  <a:lnTo>
                    <a:pt x="187" y="103"/>
                  </a:lnTo>
                  <a:lnTo>
                    <a:pt x="187" y="104"/>
                  </a:lnTo>
                  <a:lnTo>
                    <a:pt x="186" y="104"/>
                  </a:lnTo>
                  <a:lnTo>
                    <a:pt x="186" y="105"/>
                  </a:lnTo>
                  <a:lnTo>
                    <a:pt x="186" y="105"/>
                  </a:lnTo>
                  <a:lnTo>
                    <a:pt x="184" y="105"/>
                  </a:lnTo>
                  <a:lnTo>
                    <a:pt x="184" y="107"/>
                  </a:lnTo>
                  <a:lnTo>
                    <a:pt x="186" y="107"/>
                  </a:lnTo>
                  <a:lnTo>
                    <a:pt x="186" y="107"/>
                  </a:lnTo>
                  <a:lnTo>
                    <a:pt x="186" y="105"/>
                  </a:lnTo>
                  <a:lnTo>
                    <a:pt x="187" y="105"/>
                  </a:lnTo>
                  <a:lnTo>
                    <a:pt x="187" y="107"/>
                  </a:lnTo>
                  <a:lnTo>
                    <a:pt x="187" y="108"/>
                  </a:lnTo>
                  <a:lnTo>
                    <a:pt x="186" y="108"/>
                  </a:lnTo>
                  <a:lnTo>
                    <a:pt x="186" y="109"/>
                  </a:lnTo>
                  <a:lnTo>
                    <a:pt x="186" y="110"/>
                  </a:lnTo>
                  <a:lnTo>
                    <a:pt x="187" y="110"/>
                  </a:lnTo>
                  <a:lnTo>
                    <a:pt x="187" y="109"/>
                  </a:lnTo>
                  <a:lnTo>
                    <a:pt x="187" y="108"/>
                  </a:lnTo>
                  <a:lnTo>
                    <a:pt x="188" y="108"/>
                  </a:lnTo>
                  <a:lnTo>
                    <a:pt x="188" y="107"/>
                  </a:lnTo>
                  <a:lnTo>
                    <a:pt x="188" y="105"/>
                  </a:lnTo>
                  <a:lnTo>
                    <a:pt x="188" y="104"/>
                  </a:lnTo>
                  <a:lnTo>
                    <a:pt x="189" y="104"/>
                  </a:lnTo>
                  <a:lnTo>
                    <a:pt x="189" y="103"/>
                  </a:lnTo>
                  <a:lnTo>
                    <a:pt x="189" y="101"/>
                  </a:lnTo>
                  <a:lnTo>
                    <a:pt x="191" y="101"/>
                  </a:lnTo>
                  <a:lnTo>
                    <a:pt x="191" y="100"/>
                  </a:lnTo>
                  <a:lnTo>
                    <a:pt x="192" y="100"/>
                  </a:lnTo>
                  <a:lnTo>
                    <a:pt x="192" y="99"/>
                  </a:lnTo>
                  <a:lnTo>
                    <a:pt x="193" y="99"/>
                  </a:lnTo>
                  <a:lnTo>
                    <a:pt x="193" y="98"/>
                  </a:lnTo>
                  <a:lnTo>
                    <a:pt x="195" y="98"/>
                  </a:lnTo>
                  <a:lnTo>
                    <a:pt x="195" y="98"/>
                  </a:lnTo>
                  <a:lnTo>
                    <a:pt x="196" y="98"/>
                  </a:lnTo>
                  <a:lnTo>
                    <a:pt x="196" y="96"/>
                  </a:lnTo>
                  <a:lnTo>
                    <a:pt x="197" y="96"/>
                  </a:lnTo>
                  <a:lnTo>
                    <a:pt x="197" y="95"/>
                  </a:lnTo>
                  <a:lnTo>
                    <a:pt x="198" y="95"/>
                  </a:lnTo>
                  <a:lnTo>
                    <a:pt x="198" y="94"/>
                  </a:lnTo>
                  <a:lnTo>
                    <a:pt x="198" y="92"/>
                  </a:lnTo>
                  <a:lnTo>
                    <a:pt x="200" y="92"/>
                  </a:lnTo>
                  <a:lnTo>
                    <a:pt x="200" y="91"/>
                  </a:lnTo>
                  <a:lnTo>
                    <a:pt x="201" y="91"/>
                  </a:lnTo>
                  <a:lnTo>
                    <a:pt x="201" y="90"/>
                  </a:lnTo>
                  <a:lnTo>
                    <a:pt x="202" y="89"/>
                  </a:lnTo>
                  <a:lnTo>
                    <a:pt x="204" y="89"/>
                  </a:lnTo>
                  <a:lnTo>
                    <a:pt x="204" y="87"/>
                  </a:lnTo>
                  <a:lnTo>
                    <a:pt x="205" y="87"/>
                  </a:lnTo>
                  <a:lnTo>
                    <a:pt x="205" y="86"/>
                  </a:lnTo>
                  <a:lnTo>
                    <a:pt x="205" y="85"/>
                  </a:lnTo>
                  <a:lnTo>
                    <a:pt x="206" y="85"/>
                  </a:lnTo>
                  <a:lnTo>
                    <a:pt x="206" y="83"/>
                  </a:lnTo>
                  <a:lnTo>
                    <a:pt x="207" y="83"/>
                  </a:lnTo>
                  <a:lnTo>
                    <a:pt x="207" y="82"/>
                  </a:lnTo>
                  <a:lnTo>
                    <a:pt x="209" y="82"/>
                  </a:lnTo>
                  <a:lnTo>
                    <a:pt x="209" y="81"/>
                  </a:lnTo>
                  <a:lnTo>
                    <a:pt x="209" y="80"/>
                  </a:lnTo>
                  <a:lnTo>
                    <a:pt x="210" y="80"/>
                  </a:lnTo>
                  <a:lnTo>
                    <a:pt x="210" y="78"/>
                  </a:lnTo>
                  <a:lnTo>
                    <a:pt x="211" y="78"/>
                  </a:lnTo>
                  <a:lnTo>
                    <a:pt x="211" y="77"/>
                  </a:lnTo>
                  <a:lnTo>
                    <a:pt x="213" y="77"/>
                  </a:lnTo>
                  <a:lnTo>
                    <a:pt x="213" y="76"/>
                  </a:lnTo>
                  <a:lnTo>
                    <a:pt x="214" y="76"/>
                  </a:lnTo>
                  <a:lnTo>
                    <a:pt x="214" y="74"/>
                  </a:lnTo>
                  <a:lnTo>
                    <a:pt x="215" y="74"/>
                  </a:lnTo>
                  <a:lnTo>
                    <a:pt x="215" y="73"/>
                  </a:lnTo>
                  <a:lnTo>
                    <a:pt x="215" y="72"/>
                  </a:lnTo>
                  <a:lnTo>
                    <a:pt x="216" y="72"/>
                  </a:lnTo>
                  <a:lnTo>
                    <a:pt x="216" y="71"/>
                  </a:lnTo>
                  <a:lnTo>
                    <a:pt x="216" y="71"/>
                  </a:lnTo>
                  <a:lnTo>
                    <a:pt x="218" y="71"/>
                  </a:lnTo>
                  <a:lnTo>
                    <a:pt x="218" y="69"/>
                  </a:lnTo>
                  <a:lnTo>
                    <a:pt x="219" y="69"/>
                  </a:lnTo>
                  <a:lnTo>
                    <a:pt x="220" y="69"/>
                  </a:lnTo>
                  <a:lnTo>
                    <a:pt x="220" y="71"/>
                  </a:lnTo>
                  <a:lnTo>
                    <a:pt x="222" y="71"/>
                  </a:lnTo>
                  <a:lnTo>
                    <a:pt x="222" y="72"/>
                  </a:lnTo>
                  <a:lnTo>
                    <a:pt x="222" y="73"/>
                  </a:lnTo>
                  <a:lnTo>
                    <a:pt x="222" y="74"/>
                  </a:lnTo>
                  <a:lnTo>
                    <a:pt x="222" y="76"/>
                  </a:lnTo>
                  <a:lnTo>
                    <a:pt x="222" y="77"/>
                  </a:lnTo>
                  <a:lnTo>
                    <a:pt x="222" y="78"/>
                  </a:lnTo>
                  <a:lnTo>
                    <a:pt x="222" y="80"/>
                  </a:lnTo>
                  <a:lnTo>
                    <a:pt x="222" y="81"/>
                  </a:lnTo>
                  <a:lnTo>
                    <a:pt x="220" y="81"/>
                  </a:lnTo>
                  <a:lnTo>
                    <a:pt x="220" y="82"/>
                  </a:lnTo>
                  <a:lnTo>
                    <a:pt x="220" y="83"/>
                  </a:lnTo>
                  <a:lnTo>
                    <a:pt x="220" y="85"/>
                  </a:lnTo>
                  <a:lnTo>
                    <a:pt x="219" y="85"/>
                  </a:lnTo>
                  <a:lnTo>
                    <a:pt x="219" y="86"/>
                  </a:lnTo>
                  <a:lnTo>
                    <a:pt x="219" y="87"/>
                  </a:lnTo>
                  <a:lnTo>
                    <a:pt x="219" y="89"/>
                  </a:lnTo>
                  <a:lnTo>
                    <a:pt x="218" y="89"/>
                  </a:lnTo>
                  <a:lnTo>
                    <a:pt x="218" y="90"/>
                  </a:lnTo>
                  <a:lnTo>
                    <a:pt x="216" y="90"/>
                  </a:lnTo>
                  <a:lnTo>
                    <a:pt x="216" y="91"/>
                  </a:lnTo>
                  <a:lnTo>
                    <a:pt x="216" y="91"/>
                  </a:lnTo>
                  <a:lnTo>
                    <a:pt x="216" y="92"/>
                  </a:lnTo>
                  <a:lnTo>
                    <a:pt x="216" y="94"/>
                  </a:lnTo>
                  <a:lnTo>
                    <a:pt x="216" y="95"/>
                  </a:lnTo>
                  <a:lnTo>
                    <a:pt x="215" y="95"/>
                  </a:lnTo>
                  <a:lnTo>
                    <a:pt x="215" y="96"/>
                  </a:lnTo>
                  <a:lnTo>
                    <a:pt x="215" y="98"/>
                  </a:lnTo>
                  <a:lnTo>
                    <a:pt x="215" y="98"/>
                  </a:lnTo>
                  <a:lnTo>
                    <a:pt x="215" y="99"/>
                  </a:lnTo>
                  <a:lnTo>
                    <a:pt x="215" y="100"/>
                  </a:lnTo>
                  <a:lnTo>
                    <a:pt x="215" y="101"/>
                  </a:lnTo>
                  <a:lnTo>
                    <a:pt x="215" y="103"/>
                  </a:lnTo>
                  <a:lnTo>
                    <a:pt x="215" y="104"/>
                  </a:lnTo>
                  <a:lnTo>
                    <a:pt x="214" y="104"/>
                  </a:lnTo>
                  <a:lnTo>
                    <a:pt x="214" y="105"/>
                  </a:lnTo>
                  <a:lnTo>
                    <a:pt x="214" y="107"/>
                  </a:lnTo>
                  <a:lnTo>
                    <a:pt x="214" y="108"/>
                  </a:lnTo>
                  <a:lnTo>
                    <a:pt x="213" y="108"/>
                  </a:lnTo>
                  <a:lnTo>
                    <a:pt x="213" y="109"/>
                  </a:lnTo>
                  <a:lnTo>
                    <a:pt x="213" y="110"/>
                  </a:lnTo>
                  <a:lnTo>
                    <a:pt x="211" y="110"/>
                  </a:lnTo>
                  <a:lnTo>
                    <a:pt x="210" y="110"/>
                  </a:lnTo>
                  <a:lnTo>
                    <a:pt x="210" y="112"/>
                  </a:lnTo>
                  <a:lnTo>
                    <a:pt x="210" y="113"/>
                  </a:lnTo>
                  <a:lnTo>
                    <a:pt x="211" y="113"/>
                  </a:lnTo>
                  <a:lnTo>
                    <a:pt x="211" y="114"/>
                  </a:lnTo>
                  <a:lnTo>
                    <a:pt x="210" y="114"/>
                  </a:lnTo>
                  <a:lnTo>
                    <a:pt x="210" y="116"/>
                  </a:lnTo>
                  <a:lnTo>
                    <a:pt x="210" y="117"/>
                  </a:lnTo>
                  <a:lnTo>
                    <a:pt x="210" y="118"/>
                  </a:lnTo>
                  <a:lnTo>
                    <a:pt x="210" y="120"/>
                  </a:lnTo>
                  <a:lnTo>
                    <a:pt x="210" y="121"/>
                  </a:lnTo>
                  <a:lnTo>
                    <a:pt x="209" y="121"/>
                  </a:lnTo>
                  <a:lnTo>
                    <a:pt x="209" y="122"/>
                  </a:lnTo>
                  <a:lnTo>
                    <a:pt x="207" y="122"/>
                  </a:lnTo>
                  <a:lnTo>
                    <a:pt x="207" y="123"/>
                  </a:lnTo>
                  <a:lnTo>
                    <a:pt x="207" y="125"/>
                  </a:lnTo>
                  <a:lnTo>
                    <a:pt x="207" y="126"/>
                  </a:lnTo>
                  <a:lnTo>
                    <a:pt x="207" y="127"/>
                  </a:lnTo>
                  <a:lnTo>
                    <a:pt x="206" y="127"/>
                  </a:lnTo>
                  <a:lnTo>
                    <a:pt x="206" y="129"/>
                  </a:lnTo>
                  <a:lnTo>
                    <a:pt x="206" y="129"/>
                  </a:lnTo>
                  <a:lnTo>
                    <a:pt x="206" y="130"/>
                  </a:lnTo>
                  <a:lnTo>
                    <a:pt x="206" y="131"/>
                  </a:lnTo>
                  <a:lnTo>
                    <a:pt x="205" y="131"/>
                  </a:lnTo>
                  <a:lnTo>
                    <a:pt x="205" y="132"/>
                  </a:lnTo>
                  <a:lnTo>
                    <a:pt x="205" y="134"/>
                  </a:lnTo>
                  <a:lnTo>
                    <a:pt x="205" y="135"/>
                  </a:lnTo>
                  <a:lnTo>
                    <a:pt x="205" y="136"/>
                  </a:lnTo>
                  <a:lnTo>
                    <a:pt x="205" y="138"/>
                  </a:lnTo>
                  <a:lnTo>
                    <a:pt x="205" y="139"/>
                  </a:lnTo>
                  <a:lnTo>
                    <a:pt x="205" y="140"/>
                  </a:lnTo>
                  <a:lnTo>
                    <a:pt x="205" y="141"/>
                  </a:lnTo>
                  <a:lnTo>
                    <a:pt x="205" y="143"/>
                  </a:lnTo>
                  <a:lnTo>
                    <a:pt x="205" y="144"/>
                  </a:lnTo>
                  <a:lnTo>
                    <a:pt x="205" y="145"/>
                  </a:lnTo>
                  <a:lnTo>
                    <a:pt x="205" y="147"/>
                  </a:lnTo>
                  <a:lnTo>
                    <a:pt x="204" y="147"/>
                  </a:lnTo>
                  <a:lnTo>
                    <a:pt x="204" y="148"/>
                  </a:lnTo>
                  <a:lnTo>
                    <a:pt x="202" y="148"/>
                  </a:lnTo>
                  <a:lnTo>
                    <a:pt x="202" y="149"/>
                  </a:lnTo>
                  <a:lnTo>
                    <a:pt x="201" y="149"/>
                  </a:lnTo>
                  <a:lnTo>
                    <a:pt x="201" y="150"/>
                  </a:lnTo>
                  <a:lnTo>
                    <a:pt x="200" y="150"/>
                  </a:lnTo>
                  <a:lnTo>
                    <a:pt x="198" y="150"/>
                  </a:lnTo>
                  <a:lnTo>
                    <a:pt x="197" y="150"/>
                  </a:lnTo>
                  <a:lnTo>
                    <a:pt x="197" y="149"/>
                  </a:lnTo>
                  <a:lnTo>
                    <a:pt x="198" y="149"/>
                  </a:lnTo>
                  <a:lnTo>
                    <a:pt x="198" y="148"/>
                  </a:lnTo>
                  <a:lnTo>
                    <a:pt x="197" y="148"/>
                  </a:lnTo>
                  <a:lnTo>
                    <a:pt x="197" y="147"/>
                  </a:lnTo>
                  <a:lnTo>
                    <a:pt x="197" y="145"/>
                  </a:lnTo>
                  <a:lnTo>
                    <a:pt x="196" y="145"/>
                  </a:lnTo>
                  <a:lnTo>
                    <a:pt x="196" y="144"/>
                  </a:lnTo>
                  <a:lnTo>
                    <a:pt x="195" y="144"/>
                  </a:lnTo>
                  <a:lnTo>
                    <a:pt x="193" y="143"/>
                  </a:lnTo>
                  <a:lnTo>
                    <a:pt x="192" y="143"/>
                  </a:lnTo>
                  <a:lnTo>
                    <a:pt x="192" y="141"/>
                  </a:lnTo>
                  <a:lnTo>
                    <a:pt x="191" y="141"/>
                  </a:lnTo>
                  <a:lnTo>
                    <a:pt x="191" y="143"/>
                  </a:lnTo>
                  <a:lnTo>
                    <a:pt x="192" y="143"/>
                  </a:lnTo>
                  <a:lnTo>
                    <a:pt x="192" y="144"/>
                  </a:lnTo>
                  <a:lnTo>
                    <a:pt x="193" y="144"/>
                  </a:lnTo>
                  <a:lnTo>
                    <a:pt x="193" y="145"/>
                  </a:lnTo>
                  <a:lnTo>
                    <a:pt x="195" y="145"/>
                  </a:lnTo>
                  <a:lnTo>
                    <a:pt x="195" y="147"/>
                  </a:lnTo>
                  <a:lnTo>
                    <a:pt x="196" y="147"/>
                  </a:lnTo>
                  <a:lnTo>
                    <a:pt x="196" y="148"/>
                  </a:lnTo>
                  <a:lnTo>
                    <a:pt x="196" y="149"/>
                  </a:lnTo>
                  <a:lnTo>
                    <a:pt x="196" y="150"/>
                  </a:lnTo>
                  <a:lnTo>
                    <a:pt x="196" y="152"/>
                  </a:lnTo>
                  <a:lnTo>
                    <a:pt x="197" y="152"/>
                  </a:lnTo>
                  <a:lnTo>
                    <a:pt x="198" y="152"/>
                  </a:lnTo>
                  <a:lnTo>
                    <a:pt x="198" y="153"/>
                  </a:lnTo>
                  <a:lnTo>
                    <a:pt x="200" y="153"/>
                  </a:lnTo>
                  <a:lnTo>
                    <a:pt x="201" y="153"/>
                  </a:lnTo>
                  <a:lnTo>
                    <a:pt x="202" y="153"/>
                  </a:lnTo>
                  <a:lnTo>
                    <a:pt x="202" y="154"/>
                  </a:lnTo>
                  <a:lnTo>
                    <a:pt x="204" y="154"/>
                  </a:lnTo>
                  <a:lnTo>
                    <a:pt x="202" y="156"/>
                  </a:lnTo>
                  <a:lnTo>
                    <a:pt x="202" y="157"/>
                  </a:lnTo>
                  <a:lnTo>
                    <a:pt x="202" y="158"/>
                  </a:lnTo>
                  <a:lnTo>
                    <a:pt x="202" y="159"/>
                  </a:lnTo>
                  <a:lnTo>
                    <a:pt x="201" y="159"/>
                  </a:lnTo>
                  <a:lnTo>
                    <a:pt x="200" y="159"/>
                  </a:lnTo>
                  <a:lnTo>
                    <a:pt x="198" y="159"/>
                  </a:lnTo>
                  <a:lnTo>
                    <a:pt x="197" y="159"/>
                  </a:lnTo>
                  <a:lnTo>
                    <a:pt x="196" y="159"/>
                  </a:lnTo>
                  <a:lnTo>
                    <a:pt x="196" y="159"/>
                  </a:lnTo>
                  <a:lnTo>
                    <a:pt x="196" y="161"/>
                  </a:lnTo>
                  <a:lnTo>
                    <a:pt x="195" y="161"/>
                  </a:lnTo>
                  <a:lnTo>
                    <a:pt x="195" y="162"/>
                  </a:lnTo>
                  <a:lnTo>
                    <a:pt x="193" y="162"/>
                  </a:lnTo>
                  <a:lnTo>
                    <a:pt x="193" y="163"/>
                  </a:lnTo>
                  <a:lnTo>
                    <a:pt x="192" y="163"/>
                  </a:lnTo>
                  <a:lnTo>
                    <a:pt x="192" y="165"/>
                  </a:lnTo>
                  <a:lnTo>
                    <a:pt x="191" y="165"/>
                  </a:lnTo>
                  <a:lnTo>
                    <a:pt x="191" y="166"/>
                  </a:lnTo>
                  <a:lnTo>
                    <a:pt x="191" y="167"/>
                  </a:lnTo>
                  <a:lnTo>
                    <a:pt x="189" y="167"/>
                  </a:lnTo>
                  <a:lnTo>
                    <a:pt x="188" y="167"/>
                  </a:lnTo>
                  <a:lnTo>
                    <a:pt x="188" y="166"/>
                  </a:lnTo>
                  <a:lnTo>
                    <a:pt x="187" y="166"/>
                  </a:lnTo>
                  <a:lnTo>
                    <a:pt x="187" y="165"/>
                  </a:lnTo>
                  <a:lnTo>
                    <a:pt x="186" y="165"/>
                  </a:lnTo>
                  <a:lnTo>
                    <a:pt x="186" y="163"/>
                  </a:lnTo>
                  <a:lnTo>
                    <a:pt x="186" y="163"/>
                  </a:lnTo>
                  <a:lnTo>
                    <a:pt x="184" y="163"/>
                  </a:lnTo>
                  <a:lnTo>
                    <a:pt x="183" y="163"/>
                  </a:lnTo>
                  <a:lnTo>
                    <a:pt x="183" y="162"/>
                  </a:lnTo>
                  <a:lnTo>
                    <a:pt x="182" y="162"/>
                  </a:lnTo>
                  <a:lnTo>
                    <a:pt x="182" y="163"/>
                  </a:lnTo>
                  <a:lnTo>
                    <a:pt x="183" y="163"/>
                  </a:lnTo>
                  <a:lnTo>
                    <a:pt x="183" y="165"/>
                  </a:lnTo>
                  <a:lnTo>
                    <a:pt x="184" y="165"/>
                  </a:lnTo>
                  <a:lnTo>
                    <a:pt x="186" y="165"/>
                  </a:lnTo>
                  <a:lnTo>
                    <a:pt x="186" y="166"/>
                  </a:lnTo>
                  <a:lnTo>
                    <a:pt x="186" y="166"/>
                  </a:lnTo>
                  <a:lnTo>
                    <a:pt x="187" y="166"/>
                  </a:lnTo>
                  <a:lnTo>
                    <a:pt x="187" y="167"/>
                  </a:lnTo>
                  <a:lnTo>
                    <a:pt x="187" y="168"/>
                  </a:lnTo>
                  <a:lnTo>
                    <a:pt x="186" y="168"/>
                  </a:lnTo>
                  <a:lnTo>
                    <a:pt x="186" y="170"/>
                  </a:lnTo>
                  <a:lnTo>
                    <a:pt x="186" y="170"/>
                  </a:lnTo>
                  <a:lnTo>
                    <a:pt x="186" y="171"/>
                  </a:lnTo>
                  <a:lnTo>
                    <a:pt x="186" y="171"/>
                  </a:lnTo>
                  <a:lnTo>
                    <a:pt x="187" y="171"/>
                  </a:lnTo>
                  <a:lnTo>
                    <a:pt x="187" y="170"/>
                  </a:lnTo>
                  <a:lnTo>
                    <a:pt x="188" y="170"/>
                  </a:lnTo>
                  <a:lnTo>
                    <a:pt x="189" y="170"/>
                  </a:lnTo>
                  <a:lnTo>
                    <a:pt x="191" y="170"/>
                  </a:lnTo>
                  <a:lnTo>
                    <a:pt x="191" y="168"/>
                  </a:lnTo>
                  <a:lnTo>
                    <a:pt x="192" y="168"/>
                  </a:lnTo>
                  <a:lnTo>
                    <a:pt x="193" y="168"/>
                  </a:lnTo>
                  <a:lnTo>
                    <a:pt x="193" y="167"/>
                  </a:lnTo>
                  <a:lnTo>
                    <a:pt x="195" y="167"/>
                  </a:lnTo>
                  <a:lnTo>
                    <a:pt x="195" y="166"/>
                  </a:lnTo>
                  <a:lnTo>
                    <a:pt x="196" y="166"/>
                  </a:lnTo>
                  <a:lnTo>
                    <a:pt x="196" y="165"/>
                  </a:lnTo>
                  <a:lnTo>
                    <a:pt x="196" y="163"/>
                  </a:lnTo>
                  <a:lnTo>
                    <a:pt x="197" y="163"/>
                  </a:lnTo>
                  <a:lnTo>
                    <a:pt x="197" y="162"/>
                  </a:lnTo>
                  <a:lnTo>
                    <a:pt x="198" y="162"/>
                  </a:lnTo>
                  <a:lnTo>
                    <a:pt x="200" y="162"/>
                  </a:lnTo>
                  <a:lnTo>
                    <a:pt x="200" y="163"/>
                  </a:lnTo>
                  <a:lnTo>
                    <a:pt x="201" y="163"/>
                  </a:lnTo>
                  <a:lnTo>
                    <a:pt x="201" y="165"/>
                  </a:lnTo>
                  <a:lnTo>
                    <a:pt x="201" y="166"/>
                  </a:lnTo>
                  <a:lnTo>
                    <a:pt x="201" y="167"/>
                  </a:lnTo>
                  <a:lnTo>
                    <a:pt x="201" y="168"/>
                  </a:lnTo>
                  <a:lnTo>
                    <a:pt x="201" y="170"/>
                  </a:lnTo>
                  <a:lnTo>
                    <a:pt x="201" y="171"/>
                  </a:lnTo>
                  <a:lnTo>
                    <a:pt x="200" y="171"/>
                  </a:lnTo>
                  <a:lnTo>
                    <a:pt x="198" y="171"/>
                  </a:lnTo>
                  <a:lnTo>
                    <a:pt x="198" y="172"/>
                  </a:lnTo>
                  <a:lnTo>
                    <a:pt x="197" y="172"/>
                  </a:lnTo>
                  <a:lnTo>
                    <a:pt x="197" y="174"/>
                  </a:lnTo>
                  <a:lnTo>
                    <a:pt x="196" y="174"/>
                  </a:lnTo>
                  <a:lnTo>
                    <a:pt x="196" y="175"/>
                  </a:lnTo>
                  <a:lnTo>
                    <a:pt x="195" y="176"/>
                  </a:lnTo>
                  <a:lnTo>
                    <a:pt x="196" y="176"/>
                  </a:lnTo>
                  <a:lnTo>
                    <a:pt x="196" y="177"/>
                  </a:lnTo>
                  <a:lnTo>
                    <a:pt x="197" y="177"/>
                  </a:lnTo>
                  <a:lnTo>
                    <a:pt x="197" y="176"/>
                  </a:lnTo>
                  <a:lnTo>
                    <a:pt x="198" y="176"/>
                  </a:lnTo>
                  <a:lnTo>
                    <a:pt x="200" y="176"/>
                  </a:lnTo>
                  <a:lnTo>
                    <a:pt x="201" y="176"/>
                  </a:lnTo>
                  <a:lnTo>
                    <a:pt x="201" y="177"/>
                  </a:lnTo>
                  <a:lnTo>
                    <a:pt x="201" y="179"/>
                  </a:lnTo>
                  <a:lnTo>
                    <a:pt x="201" y="180"/>
                  </a:lnTo>
                  <a:lnTo>
                    <a:pt x="201" y="181"/>
                  </a:lnTo>
                  <a:lnTo>
                    <a:pt x="201" y="183"/>
                  </a:lnTo>
                  <a:lnTo>
                    <a:pt x="201" y="184"/>
                  </a:lnTo>
                  <a:lnTo>
                    <a:pt x="200" y="184"/>
                  </a:lnTo>
                  <a:lnTo>
                    <a:pt x="200" y="185"/>
                  </a:lnTo>
                  <a:lnTo>
                    <a:pt x="198" y="185"/>
                  </a:lnTo>
                  <a:lnTo>
                    <a:pt x="198" y="186"/>
                  </a:lnTo>
                  <a:lnTo>
                    <a:pt x="198" y="188"/>
                  </a:lnTo>
                  <a:lnTo>
                    <a:pt x="197" y="188"/>
                  </a:lnTo>
                  <a:lnTo>
                    <a:pt x="197" y="189"/>
                  </a:lnTo>
                  <a:lnTo>
                    <a:pt x="196" y="189"/>
                  </a:lnTo>
                  <a:lnTo>
                    <a:pt x="195" y="189"/>
                  </a:lnTo>
                  <a:lnTo>
                    <a:pt x="195" y="190"/>
                  </a:lnTo>
                  <a:lnTo>
                    <a:pt x="193" y="190"/>
                  </a:lnTo>
                  <a:lnTo>
                    <a:pt x="193" y="190"/>
                  </a:lnTo>
                  <a:lnTo>
                    <a:pt x="193" y="192"/>
                  </a:lnTo>
                  <a:lnTo>
                    <a:pt x="192" y="192"/>
                  </a:lnTo>
                  <a:lnTo>
                    <a:pt x="191" y="192"/>
                  </a:lnTo>
                  <a:lnTo>
                    <a:pt x="191" y="190"/>
                  </a:lnTo>
                  <a:lnTo>
                    <a:pt x="189" y="190"/>
                  </a:lnTo>
                  <a:lnTo>
                    <a:pt x="189" y="192"/>
                  </a:lnTo>
                  <a:lnTo>
                    <a:pt x="188" y="192"/>
                  </a:lnTo>
                  <a:lnTo>
                    <a:pt x="188" y="193"/>
                  </a:lnTo>
                  <a:lnTo>
                    <a:pt x="187" y="193"/>
                  </a:lnTo>
                  <a:lnTo>
                    <a:pt x="187" y="192"/>
                  </a:lnTo>
                  <a:lnTo>
                    <a:pt x="186" y="192"/>
                  </a:lnTo>
                  <a:lnTo>
                    <a:pt x="186" y="192"/>
                  </a:lnTo>
                  <a:lnTo>
                    <a:pt x="186" y="190"/>
                  </a:lnTo>
                  <a:lnTo>
                    <a:pt x="184" y="190"/>
                  </a:lnTo>
                  <a:lnTo>
                    <a:pt x="184" y="190"/>
                  </a:lnTo>
                  <a:lnTo>
                    <a:pt x="184" y="189"/>
                  </a:lnTo>
                  <a:lnTo>
                    <a:pt x="183" y="189"/>
                  </a:lnTo>
                  <a:lnTo>
                    <a:pt x="183" y="188"/>
                  </a:lnTo>
                  <a:lnTo>
                    <a:pt x="184" y="188"/>
                  </a:lnTo>
                  <a:lnTo>
                    <a:pt x="184" y="186"/>
                  </a:lnTo>
                  <a:lnTo>
                    <a:pt x="183" y="186"/>
                  </a:lnTo>
                  <a:lnTo>
                    <a:pt x="182" y="186"/>
                  </a:lnTo>
                  <a:lnTo>
                    <a:pt x="182" y="188"/>
                  </a:lnTo>
                  <a:lnTo>
                    <a:pt x="180" y="188"/>
                  </a:lnTo>
                  <a:lnTo>
                    <a:pt x="179" y="188"/>
                  </a:lnTo>
                  <a:lnTo>
                    <a:pt x="178" y="188"/>
                  </a:lnTo>
                  <a:lnTo>
                    <a:pt x="177" y="188"/>
                  </a:lnTo>
                  <a:lnTo>
                    <a:pt x="177" y="189"/>
                  </a:lnTo>
                  <a:lnTo>
                    <a:pt x="175" y="189"/>
                  </a:lnTo>
                  <a:lnTo>
                    <a:pt x="174" y="189"/>
                  </a:lnTo>
                  <a:lnTo>
                    <a:pt x="174" y="188"/>
                  </a:lnTo>
                  <a:lnTo>
                    <a:pt x="175" y="188"/>
                  </a:lnTo>
                  <a:lnTo>
                    <a:pt x="175" y="186"/>
                  </a:lnTo>
                  <a:lnTo>
                    <a:pt x="174" y="186"/>
                  </a:lnTo>
                  <a:lnTo>
                    <a:pt x="173" y="186"/>
                  </a:lnTo>
                  <a:lnTo>
                    <a:pt x="171" y="186"/>
                  </a:lnTo>
                  <a:lnTo>
                    <a:pt x="170" y="186"/>
                  </a:lnTo>
                  <a:lnTo>
                    <a:pt x="169" y="186"/>
                  </a:lnTo>
                  <a:lnTo>
                    <a:pt x="169" y="188"/>
                  </a:lnTo>
                  <a:lnTo>
                    <a:pt x="169" y="189"/>
                  </a:lnTo>
                  <a:lnTo>
                    <a:pt x="168" y="189"/>
                  </a:lnTo>
                  <a:lnTo>
                    <a:pt x="166" y="189"/>
                  </a:lnTo>
                  <a:lnTo>
                    <a:pt x="166" y="190"/>
                  </a:lnTo>
                  <a:lnTo>
                    <a:pt x="165" y="190"/>
                  </a:lnTo>
                  <a:lnTo>
                    <a:pt x="164" y="190"/>
                  </a:lnTo>
                  <a:lnTo>
                    <a:pt x="164" y="190"/>
                  </a:lnTo>
                  <a:lnTo>
                    <a:pt x="165" y="190"/>
                  </a:lnTo>
                  <a:lnTo>
                    <a:pt x="166" y="190"/>
                  </a:lnTo>
                  <a:lnTo>
                    <a:pt x="166" y="192"/>
                  </a:lnTo>
                  <a:lnTo>
                    <a:pt x="168" y="192"/>
                  </a:lnTo>
                  <a:lnTo>
                    <a:pt x="169" y="192"/>
                  </a:lnTo>
                  <a:lnTo>
                    <a:pt x="170" y="190"/>
                  </a:lnTo>
                  <a:lnTo>
                    <a:pt x="171" y="190"/>
                  </a:lnTo>
                  <a:lnTo>
                    <a:pt x="173" y="190"/>
                  </a:lnTo>
                  <a:lnTo>
                    <a:pt x="174" y="190"/>
                  </a:lnTo>
                  <a:lnTo>
                    <a:pt x="175" y="190"/>
                  </a:lnTo>
                  <a:lnTo>
                    <a:pt x="177" y="190"/>
                  </a:lnTo>
                  <a:lnTo>
                    <a:pt x="178" y="190"/>
                  </a:lnTo>
                  <a:lnTo>
                    <a:pt x="179" y="190"/>
                  </a:lnTo>
                  <a:lnTo>
                    <a:pt x="180" y="190"/>
                  </a:lnTo>
                  <a:lnTo>
                    <a:pt x="180" y="192"/>
                  </a:lnTo>
                  <a:lnTo>
                    <a:pt x="182" y="192"/>
                  </a:lnTo>
                  <a:lnTo>
                    <a:pt x="182" y="193"/>
                  </a:lnTo>
                  <a:lnTo>
                    <a:pt x="183" y="193"/>
                  </a:lnTo>
                  <a:lnTo>
                    <a:pt x="183" y="194"/>
                  </a:lnTo>
                  <a:lnTo>
                    <a:pt x="183" y="196"/>
                  </a:lnTo>
                  <a:lnTo>
                    <a:pt x="184" y="196"/>
                  </a:lnTo>
                  <a:lnTo>
                    <a:pt x="184" y="197"/>
                  </a:lnTo>
                  <a:lnTo>
                    <a:pt x="186" y="197"/>
                  </a:lnTo>
                  <a:lnTo>
                    <a:pt x="186" y="198"/>
                  </a:lnTo>
                  <a:lnTo>
                    <a:pt x="186" y="199"/>
                  </a:lnTo>
                  <a:lnTo>
                    <a:pt x="186" y="199"/>
                  </a:lnTo>
                  <a:lnTo>
                    <a:pt x="186" y="201"/>
                  </a:lnTo>
                  <a:lnTo>
                    <a:pt x="186" y="202"/>
                  </a:lnTo>
                  <a:lnTo>
                    <a:pt x="186" y="202"/>
                  </a:lnTo>
                  <a:lnTo>
                    <a:pt x="186" y="203"/>
                  </a:lnTo>
                  <a:lnTo>
                    <a:pt x="184" y="203"/>
                  </a:lnTo>
                  <a:lnTo>
                    <a:pt x="184" y="205"/>
                  </a:lnTo>
                  <a:lnTo>
                    <a:pt x="183" y="205"/>
                  </a:lnTo>
                  <a:lnTo>
                    <a:pt x="183" y="206"/>
                  </a:lnTo>
                  <a:lnTo>
                    <a:pt x="182" y="206"/>
                  </a:lnTo>
                  <a:lnTo>
                    <a:pt x="180" y="206"/>
                  </a:lnTo>
                  <a:lnTo>
                    <a:pt x="180" y="205"/>
                  </a:lnTo>
                  <a:lnTo>
                    <a:pt x="179" y="205"/>
                  </a:lnTo>
                  <a:lnTo>
                    <a:pt x="179" y="203"/>
                  </a:lnTo>
                  <a:lnTo>
                    <a:pt x="178" y="203"/>
                  </a:lnTo>
                  <a:lnTo>
                    <a:pt x="178" y="205"/>
                  </a:lnTo>
                  <a:lnTo>
                    <a:pt x="179" y="206"/>
                  </a:lnTo>
                  <a:lnTo>
                    <a:pt x="179" y="207"/>
                  </a:lnTo>
                  <a:lnTo>
                    <a:pt x="179" y="208"/>
                  </a:lnTo>
                  <a:lnTo>
                    <a:pt x="179" y="210"/>
                  </a:lnTo>
                  <a:lnTo>
                    <a:pt x="178" y="210"/>
                  </a:lnTo>
                  <a:lnTo>
                    <a:pt x="178" y="211"/>
                  </a:lnTo>
                  <a:lnTo>
                    <a:pt x="177" y="211"/>
                  </a:lnTo>
                  <a:lnTo>
                    <a:pt x="175" y="211"/>
                  </a:lnTo>
                  <a:lnTo>
                    <a:pt x="174" y="211"/>
                  </a:lnTo>
                  <a:lnTo>
                    <a:pt x="173" y="211"/>
                  </a:lnTo>
                  <a:lnTo>
                    <a:pt x="171" y="211"/>
                  </a:lnTo>
                  <a:lnTo>
                    <a:pt x="171" y="210"/>
                  </a:lnTo>
                  <a:lnTo>
                    <a:pt x="170" y="210"/>
                  </a:lnTo>
                  <a:lnTo>
                    <a:pt x="169" y="210"/>
                  </a:lnTo>
                  <a:lnTo>
                    <a:pt x="169" y="211"/>
                  </a:lnTo>
                  <a:lnTo>
                    <a:pt x="170" y="211"/>
                  </a:lnTo>
                  <a:lnTo>
                    <a:pt x="170" y="212"/>
                  </a:lnTo>
                  <a:lnTo>
                    <a:pt x="170" y="214"/>
                  </a:lnTo>
                  <a:lnTo>
                    <a:pt x="170" y="215"/>
                  </a:lnTo>
                  <a:lnTo>
                    <a:pt x="171" y="215"/>
                  </a:lnTo>
                  <a:lnTo>
                    <a:pt x="171" y="216"/>
                  </a:lnTo>
                  <a:lnTo>
                    <a:pt x="170" y="216"/>
                  </a:lnTo>
                  <a:lnTo>
                    <a:pt x="169" y="216"/>
                  </a:lnTo>
                  <a:lnTo>
                    <a:pt x="168" y="216"/>
                  </a:lnTo>
                  <a:lnTo>
                    <a:pt x="166" y="216"/>
                  </a:lnTo>
                  <a:lnTo>
                    <a:pt x="165" y="216"/>
                  </a:lnTo>
                  <a:lnTo>
                    <a:pt x="164" y="216"/>
                  </a:lnTo>
                  <a:lnTo>
                    <a:pt x="164" y="215"/>
                  </a:lnTo>
                  <a:lnTo>
                    <a:pt x="162" y="215"/>
                  </a:lnTo>
                  <a:lnTo>
                    <a:pt x="162" y="216"/>
                  </a:lnTo>
                  <a:lnTo>
                    <a:pt x="161" y="216"/>
                  </a:lnTo>
                  <a:lnTo>
                    <a:pt x="161" y="215"/>
                  </a:lnTo>
                  <a:lnTo>
                    <a:pt x="160" y="215"/>
                  </a:lnTo>
                  <a:lnTo>
                    <a:pt x="160" y="216"/>
                  </a:lnTo>
                  <a:lnTo>
                    <a:pt x="159" y="216"/>
                  </a:lnTo>
                  <a:lnTo>
                    <a:pt x="159" y="215"/>
                  </a:lnTo>
                  <a:lnTo>
                    <a:pt x="159" y="214"/>
                  </a:lnTo>
                  <a:lnTo>
                    <a:pt x="157" y="214"/>
                  </a:lnTo>
                  <a:lnTo>
                    <a:pt x="157" y="212"/>
                  </a:lnTo>
                  <a:lnTo>
                    <a:pt x="156" y="212"/>
                  </a:lnTo>
                  <a:lnTo>
                    <a:pt x="155" y="212"/>
                  </a:lnTo>
                  <a:lnTo>
                    <a:pt x="155" y="212"/>
                  </a:lnTo>
                  <a:lnTo>
                    <a:pt x="153" y="212"/>
                  </a:lnTo>
                  <a:lnTo>
                    <a:pt x="152" y="212"/>
                  </a:lnTo>
                  <a:lnTo>
                    <a:pt x="151" y="212"/>
                  </a:lnTo>
                  <a:lnTo>
                    <a:pt x="151" y="214"/>
                  </a:lnTo>
                  <a:lnTo>
                    <a:pt x="150" y="214"/>
                  </a:lnTo>
                  <a:lnTo>
                    <a:pt x="148" y="214"/>
                  </a:lnTo>
                  <a:lnTo>
                    <a:pt x="148" y="212"/>
                  </a:lnTo>
                  <a:lnTo>
                    <a:pt x="148" y="211"/>
                  </a:lnTo>
                  <a:lnTo>
                    <a:pt x="147" y="211"/>
                  </a:lnTo>
                  <a:lnTo>
                    <a:pt x="147" y="212"/>
                  </a:lnTo>
                  <a:lnTo>
                    <a:pt x="147" y="214"/>
                  </a:lnTo>
                  <a:lnTo>
                    <a:pt x="147" y="215"/>
                  </a:lnTo>
                  <a:lnTo>
                    <a:pt x="148" y="215"/>
                  </a:lnTo>
                  <a:lnTo>
                    <a:pt x="150" y="215"/>
                  </a:lnTo>
                  <a:lnTo>
                    <a:pt x="151" y="215"/>
                  </a:lnTo>
                  <a:lnTo>
                    <a:pt x="152" y="215"/>
                  </a:lnTo>
                  <a:lnTo>
                    <a:pt x="152" y="214"/>
                  </a:lnTo>
                  <a:lnTo>
                    <a:pt x="153" y="215"/>
                  </a:lnTo>
                  <a:lnTo>
                    <a:pt x="155" y="215"/>
                  </a:lnTo>
                  <a:lnTo>
                    <a:pt x="155" y="215"/>
                  </a:lnTo>
                  <a:lnTo>
                    <a:pt x="156" y="215"/>
                  </a:lnTo>
                  <a:lnTo>
                    <a:pt x="157" y="215"/>
                  </a:lnTo>
                  <a:lnTo>
                    <a:pt x="157" y="216"/>
                  </a:lnTo>
                  <a:lnTo>
                    <a:pt x="157" y="217"/>
                  </a:lnTo>
                  <a:lnTo>
                    <a:pt x="159" y="217"/>
                  </a:lnTo>
                  <a:lnTo>
                    <a:pt x="159" y="219"/>
                  </a:lnTo>
                  <a:lnTo>
                    <a:pt x="160" y="219"/>
                  </a:lnTo>
                  <a:lnTo>
                    <a:pt x="161" y="219"/>
                  </a:lnTo>
                  <a:lnTo>
                    <a:pt x="161" y="220"/>
                  </a:lnTo>
                  <a:lnTo>
                    <a:pt x="160" y="220"/>
                  </a:lnTo>
                  <a:lnTo>
                    <a:pt x="160" y="221"/>
                  </a:lnTo>
                  <a:lnTo>
                    <a:pt x="159" y="221"/>
                  </a:lnTo>
                  <a:lnTo>
                    <a:pt x="157" y="221"/>
                  </a:lnTo>
                  <a:lnTo>
                    <a:pt x="156" y="221"/>
                  </a:lnTo>
                  <a:lnTo>
                    <a:pt x="155" y="221"/>
                  </a:lnTo>
                  <a:lnTo>
                    <a:pt x="155" y="221"/>
                  </a:lnTo>
                  <a:lnTo>
                    <a:pt x="153" y="221"/>
                  </a:lnTo>
                  <a:lnTo>
                    <a:pt x="153" y="223"/>
                  </a:lnTo>
                  <a:lnTo>
                    <a:pt x="152" y="223"/>
                  </a:lnTo>
                  <a:lnTo>
                    <a:pt x="152" y="221"/>
                  </a:lnTo>
                  <a:lnTo>
                    <a:pt x="151" y="221"/>
                  </a:lnTo>
                  <a:lnTo>
                    <a:pt x="151" y="220"/>
                  </a:lnTo>
                  <a:lnTo>
                    <a:pt x="150" y="220"/>
                  </a:lnTo>
                  <a:lnTo>
                    <a:pt x="150" y="219"/>
                  </a:lnTo>
                  <a:lnTo>
                    <a:pt x="148" y="219"/>
                  </a:lnTo>
                  <a:lnTo>
                    <a:pt x="148" y="217"/>
                  </a:lnTo>
                  <a:lnTo>
                    <a:pt x="147" y="217"/>
                  </a:lnTo>
                  <a:lnTo>
                    <a:pt x="146" y="217"/>
                  </a:lnTo>
                  <a:lnTo>
                    <a:pt x="146" y="219"/>
                  </a:lnTo>
                  <a:lnTo>
                    <a:pt x="147" y="219"/>
                  </a:lnTo>
                  <a:lnTo>
                    <a:pt x="147" y="220"/>
                  </a:lnTo>
                  <a:lnTo>
                    <a:pt x="148" y="220"/>
                  </a:lnTo>
                  <a:lnTo>
                    <a:pt x="148" y="221"/>
                  </a:lnTo>
                  <a:lnTo>
                    <a:pt x="148" y="223"/>
                  </a:lnTo>
                  <a:lnTo>
                    <a:pt x="150" y="223"/>
                  </a:lnTo>
                  <a:lnTo>
                    <a:pt x="150" y="223"/>
                  </a:lnTo>
                  <a:lnTo>
                    <a:pt x="150" y="224"/>
                  </a:lnTo>
                  <a:lnTo>
                    <a:pt x="148" y="224"/>
                  </a:lnTo>
                  <a:lnTo>
                    <a:pt x="148" y="223"/>
                  </a:lnTo>
                  <a:lnTo>
                    <a:pt x="147" y="223"/>
                  </a:lnTo>
                  <a:lnTo>
                    <a:pt x="146" y="223"/>
                  </a:lnTo>
                  <a:lnTo>
                    <a:pt x="144" y="223"/>
                  </a:lnTo>
                  <a:lnTo>
                    <a:pt x="144" y="224"/>
                  </a:lnTo>
                  <a:lnTo>
                    <a:pt x="143" y="224"/>
                  </a:lnTo>
                  <a:lnTo>
                    <a:pt x="143" y="223"/>
                  </a:lnTo>
                  <a:lnTo>
                    <a:pt x="142" y="223"/>
                  </a:lnTo>
                  <a:lnTo>
                    <a:pt x="141" y="223"/>
                  </a:lnTo>
                  <a:lnTo>
                    <a:pt x="141" y="224"/>
                  </a:lnTo>
                  <a:lnTo>
                    <a:pt x="142" y="224"/>
                  </a:lnTo>
                  <a:lnTo>
                    <a:pt x="142" y="225"/>
                  </a:lnTo>
                  <a:lnTo>
                    <a:pt x="143" y="225"/>
                  </a:lnTo>
                  <a:lnTo>
                    <a:pt x="144" y="225"/>
                  </a:lnTo>
                  <a:lnTo>
                    <a:pt x="146" y="225"/>
                  </a:lnTo>
                  <a:lnTo>
                    <a:pt x="147" y="225"/>
                  </a:lnTo>
                  <a:lnTo>
                    <a:pt x="147" y="226"/>
                  </a:lnTo>
                  <a:lnTo>
                    <a:pt x="148" y="226"/>
                  </a:lnTo>
                  <a:lnTo>
                    <a:pt x="148" y="228"/>
                  </a:lnTo>
                  <a:lnTo>
                    <a:pt x="147" y="228"/>
                  </a:lnTo>
                  <a:lnTo>
                    <a:pt x="147" y="229"/>
                  </a:lnTo>
                  <a:lnTo>
                    <a:pt x="148" y="229"/>
                  </a:lnTo>
                  <a:lnTo>
                    <a:pt x="148" y="228"/>
                  </a:lnTo>
                  <a:lnTo>
                    <a:pt x="150" y="228"/>
                  </a:lnTo>
                  <a:lnTo>
                    <a:pt x="150" y="226"/>
                  </a:lnTo>
                  <a:lnTo>
                    <a:pt x="151" y="226"/>
                  </a:lnTo>
                  <a:lnTo>
                    <a:pt x="151" y="225"/>
                  </a:lnTo>
                  <a:lnTo>
                    <a:pt x="152" y="225"/>
                  </a:lnTo>
                  <a:lnTo>
                    <a:pt x="153" y="225"/>
                  </a:lnTo>
                  <a:lnTo>
                    <a:pt x="155" y="225"/>
                  </a:lnTo>
                  <a:lnTo>
                    <a:pt x="155" y="224"/>
                  </a:lnTo>
                  <a:lnTo>
                    <a:pt x="155" y="224"/>
                  </a:lnTo>
                  <a:lnTo>
                    <a:pt x="156" y="224"/>
                  </a:lnTo>
                  <a:lnTo>
                    <a:pt x="157" y="224"/>
                  </a:lnTo>
                  <a:lnTo>
                    <a:pt x="159" y="224"/>
                  </a:lnTo>
                  <a:lnTo>
                    <a:pt x="160" y="224"/>
                  </a:lnTo>
                  <a:lnTo>
                    <a:pt x="161" y="224"/>
                  </a:lnTo>
                  <a:lnTo>
                    <a:pt x="161" y="225"/>
                  </a:lnTo>
                  <a:lnTo>
                    <a:pt x="162" y="225"/>
                  </a:lnTo>
                  <a:lnTo>
                    <a:pt x="164" y="225"/>
                  </a:lnTo>
                  <a:lnTo>
                    <a:pt x="165" y="225"/>
                  </a:lnTo>
                  <a:lnTo>
                    <a:pt x="165" y="224"/>
                  </a:lnTo>
                  <a:lnTo>
                    <a:pt x="166" y="224"/>
                  </a:lnTo>
                  <a:lnTo>
                    <a:pt x="168" y="224"/>
                  </a:lnTo>
                  <a:lnTo>
                    <a:pt x="168" y="223"/>
                  </a:lnTo>
                  <a:lnTo>
                    <a:pt x="169" y="223"/>
                  </a:lnTo>
                  <a:lnTo>
                    <a:pt x="170" y="223"/>
                  </a:lnTo>
                  <a:lnTo>
                    <a:pt x="171" y="223"/>
                  </a:lnTo>
                  <a:lnTo>
                    <a:pt x="173" y="223"/>
                  </a:lnTo>
                  <a:lnTo>
                    <a:pt x="173" y="223"/>
                  </a:lnTo>
                  <a:lnTo>
                    <a:pt x="174" y="223"/>
                  </a:lnTo>
                  <a:lnTo>
                    <a:pt x="175" y="223"/>
                  </a:lnTo>
                  <a:lnTo>
                    <a:pt x="177" y="223"/>
                  </a:lnTo>
                  <a:lnTo>
                    <a:pt x="178" y="223"/>
                  </a:lnTo>
                  <a:lnTo>
                    <a:pt x="178" y="223"/>
                  </a:lnTo>
                  <a:lnTo>
                    <a:pt x="177" y="223"/>
                  </a:lnTo>
                  <a:lnTo>
                    <a:pt x="177" y="224"/>
                  </a:lnTo>
                  <a:lnTo>
                    <a:pt x="175" y="224"/>
                  </a:lnTo>
                  <a:lnTo>
                    <a:pt x="175" y="225"/>
                  </a:lnTo>
                  <a:lnTo>
                    <a:pt x="175" y="226"/>
                  </a:lnTo>
                  <a:lnTo>
                    <a:pt x="177" y="226"/>
                  </a:lnTo>
                  <a:lnTo>
                    <a:pt x="178" y="226"/>
                  </a:lnTo>
                  <a:lnTo>
                    <a:pt x="178" y="228"/>
                  </a:lnTo>
                  <a:lnTo>
                    <a:pt x="179" y="228"/>
                  </a:lnTo>
                  <a:lnTo>
                    <a:pt x="179" y="229"/>
                  </a:lnTo>
                  <a:lnTo>
                    <a:pt x="180" y="229"/>
                  </a:lnTo>
                  <a:lnTo>
                    <a:pt x="180" y="230"/>
                  </a:lnTo>
                  <a:lnTo>
                    <a:pt x="182" y="230"/>
                  </a:lnTo>
                  <a:lnTo>
                    <a:pt x="182" y="232"/>
                  </a:lnTo>
                  <a:lnTo>
                    <a:pt x="180" y="232"/>
                  </a:lnTo>
                  <a:lnTo>
                    <a:pt x="180" y="233"/>
                  </a:lnTo>
                  <a:lnTo>
                    <a:pt x="179" y="233"/>
                  </a:lnTo>
                  <a:lnTo>
                    <a:pt x="179" y="234"/>
                  </a:lnTo>
                  <a:lnTo>
                    <a:pt x="178" y="234"/>
                  </a:lnTo>
                  <a:lnTo>
                    <a:pt x="177" y="234"/>
                  </a:lnTo>
                  <a:lnTo>
                    <a:pt x="175" y="234"/>
                  </a:lnTo>
                  <a:lnTo>
                    <a:pt x="174" y="234"/>
                  </a:lnTo>
                  <a:lnTo>
                    <a:pt x="173" y="234"/>
                  </a:lnTo>
                  <a:lnTo>
                    <a:pt x="171" y="234"/>
                  </a:lnTo>
                  <a:lnTo>
                    <a:pt x="170" y="234"/>
                  </a:lnTo>
                  <a:lnTo>
                    <a:pt x="169" y="234"/>
                  </a:lnTo>
                  <a:lnTo>
                    <a:pt x="169" y="233"/>
                  </a:lnTo>
                  <a:lnTo>
                    <a:pt x="168" y="233"/>
                  </a:lnTo>
                  <a:lnTo>
                    <a:pt x="166" y="233"/>
                  </a:lnTo>
                  <a:lnTo>
                    <a:pt x="166" y="232"/>
                  </a:lnTo>
                  <a:lnTo>
                    <a:pt x="165" y="232"/>
                  </a:lnTo>
                  <a:lnTo>
                    <a:pt x="165" y="230"/>
                  </a:lnTo>
                  <a:lnTo>
                    <a:pt x="165" y="229"/>
                  </a:lnTo>
                  <a:lnTo>
                    <a:pt x="164" y="229"/>
                  </a:lnTo>
                  <a:lnTo>
                    <a:pt x="164" y="228"/>
                  </a:lnTo>
                  <a:lnTo>
                    <a:pt x="162" y="228"/>
                  </a:lnTo>
                  <a:lnTo>
                    <a:pt x="161" y="228"/>
                  </a:lnTo>
                  <a:lnTo>
                    <a:pt x="160" y="228"/>
                  </a:lnTo>
                  <a:lnTo>
                    <a:pt x="159" y="228"/>
                  </a:lnTo>
                  <a:lnTo>
                    <a:pt x="157" y="228"/>
                  </a:lnTo>
                  <a:lnTo>
                    <a:pt x="157" y="229"/>
                  </a:lnTo>
                  <a:lnTo>
                    <a:pt x="156" y="229"/>
                  </a:lnTo>
                  <a:lnTo>
                    <a:pt x="155" y="229"/>
                  </a:lnTo>
                  <a:lnTo>
                    <a:pt x="155" y="229"/>
                  </a:lnTo>
                  <a:lnTo>
                    <a:pt x="155" y="230"/>
                  </a:lnTo>
                  <a:lnTo>
                    <a:pt x="153" y="230"/>
                  </a:lnTo>
                  <a:lnTo>
                    <a:pt x="152" y="230"/>
                  </a:lnTo>
                  <a:lnTo>
                    <a:pt x="151" y="230"/>
                  </a:lnTo>
                  <a:lnTo>
                    <a:pt x="150" y="230"/>
                  </a:lnTo>
                  <a:lnTo>
                    <a:pt x="148" y="230"/>
                  </a:lnTo>
                  <a:lnTo>
                    <a:pt x="148" y="232"/>
                  </a:lnTo>
                  <a:lnTo>
                    <a:pt x="147" y="232"/>
                  </a:lnTo>
                  <a:lnTo>
                    <a:pt x="146" y="232"/>
                  </a:lnTo>
                  <a:lnTo>
                    <a:pt x="144" y="232"/>
                  </a:lnTo>
                  <a:lnTo>
                    <a:pt x="143" y="232"/>
                  </a:lnTo>
                  <a:lnTo>
                    <a:pt x="142" y="232"/>
                  </a:lnTo>
                  <a:lnTo>
                    <a:pt x="142" y="233"/>
                  </a:lnTo>
                  <a:lnTo>
                    <a:pt x="141" y="233"/>
                  </a:lnTo>
                  <a:lnTo>
                    <a:pt x="141" y="234"/>
                  </a:lnTo>
                  <a:lnTo>
                    <a:pt x="142" y="234"/>
                  </a:lnTo>
                  <a:lnTo>
                    <a:pt x="143" y="234"/>
                  </a:lnTo>
                  <a:lnTo>
                    <a:pt x="143" y="233"/>
                  </a:lnTo>
                  <a:lnTo>
                    <a:pt x="144" y="233"/>
                  </a:lnTo>
                  <a:lnTo>
                    <a:pt x="146" y="233"/>
                  </a:lnTo>
                  <a:lnTo>
                    <a:pt x="147" y="233"/>
                  </a:lnTo>
                  <a:lnTo>
                    <a:pt x="148" y="233"/>
                  </a:lnTo>
                  <a:lnTo>
                    <a:pt x="150" y="233"/>
                  </a:lnTo>
                  <a:lnTo>
                    <a:pt x="150" y="232"/>
                  </a:lnTo>
                  <a:lnTo>
                    <a:pt x="151" y="232"/>
                  </a:lnTo>
                  <a:lnTo>
                    <a:pt x="151" y="233"/>
                  </a:lnTo>
                  <a:lnTo>
                    <a:pt x="152" y="233"/>
                  </a:lnTo>
                  <a:lnTo>
                    <a:pt x="152" y="232"/>
                  </a:lnTo>
                  <a:lnTo>
                    <a:pt x="153" y="232"/>
                  </a:lnTo>
                  <a:lnTo>
                    <a:pt x="153" y="233"/>
                  </a:lnTo>
                  <a:lnTo>
                    <a:pt x="155" y="233"/>
                  </a:lnTo>
                  <a:lnTo>
                    <a:pt x="155" y="232"/>
                  </a:lnTo>
                  <a:lnTo>
                    <a:pt x="155" y="232"/>
                  </a:lnTo>
                  <a:lnTo>
                    <a:pt x="156" y="232"/>
                  </a:lnTo>
                  <a:lnTo>
                    <a:pt x="157" y="232"/>
                  </a:lnTo>
                  <a:lnTo>
                    <a:pt x="159" y="232"/>
                  </a:lnTo>
                  <a:lnTo>
                    <a:pt x="160" y="232"/>
                  </a:lnTo>
                  <a:lnTo>
                    <a:pt x="161" y="232"/>
                  </a:lnTo>
                  <a:lnTo>
                    <a:pt x="162" y="232"/>
                  </a:lnTo>
                  <a:lnTo>
                    <a:pt x="162" y="233"/>
                  </a:lnTo>
                  <a:lnTo>
                    <a:pt x="162" y="234"/>
                  </a:lnTo>
                  <a:lnTo>
                    <a:pt x="161" y="234"/>
                  </a:lnTo>
                  <a:lnTo>
                    <a:pt x="160" y="234"/>
                  </a:lnTo>
                  <a:lnTo>
                    <a:pt x="159" y="234"/>
                  </a:lnTo>
                  <a:lnTo>
                    <a:pt x="157" y="234"/>
                  </a:lnTo>
                  <a:lnTo>
                    <a:pt x="157" y="235"/>
                  </a:lnTo>
                  <a:lnTo>
                    <a:pt x="156" y="235"/>
                  </a:lnTo>
                  <a:lnTo>
                    <a:pt x="155" y="235"/>
                  </a:lnTo>
                  <a:lnTo>
                    <a:pt x="155" y="237"/>
                  </a:lnTo>
                  <a:lnTo>
                    <a:pt x="155" y="237"/>
                  </a:lnTo>
                  <a:lnTo>
                    <a:pt x="153" y="237"/>
                  </a:lnTo>
                  <a:lnTo>
                    <a:pt x="153" y="238"/>
                  </a:lnTo>
                  <a:lnTo>
                    <a:pt x="152" y="238"/>
                  </a:lnTo>
                  <a:lnTo>
                    <a:pt x="152" y="239"/>
                  </a:lnTo>
                  <a:lnTo>
                    <a:pt x="151" y="239"/>
                  </a:lnTo>
                  <a:lnTo>
                    <a:pt x="151" y="241"/>
                  </a:lnTo>
                  <a:lnTo>
                    <a:pt x="150" y="241"/>
                  </a:lnTo>
                  <a:lnTo>
                    <a:pt x="148" y="241"/>
                  </a:lnTo>
                  <a:lnTo>
                    <a:pt x="148" y="239"/>
                  </a:lnTo>
                  <a:lnTo>
                    <a:pt x="147" y="239"/>
                  </a:lnTo>
                  <a:lnTo>
                    <a:pt x="147" y="241"/>
                  </a:lnTo>
                  <a:lnTo>
                    <a:pt x="148" y="241"/>
                  </a:lnTo>
                  <a:lnTo>
                    <a:pt x="148" y="242"/>
                  </a:lnTo>
                  <a:lnTo>
                    <a:pt x="148" y="243"/>
                  </a:lnTo>
                  <a:lnTo>
                    <a:pt x="147" y="243"/>
                  </a:lnTo>
                  <a:lnTo>
                    <a:pt x="147" y="244"/>
                  </a:lnTo>
                  <a:lnTo>
                    <a:pt x="147" y="246"/>
                  </a:lnTo>
                  <a:lnTo>
                    <a:pt x="147" y="247"/>
                  </a:lnTo>
                  <a:lnTo>
                    <a:pt x="146" y="247"/>
                  </a:lnTo>
                  <a:lnTo>
                    <a:pt x="146" y="248"/>
                  </a:lnTo>
                  <a:lnTo>
                    <a:pt x="146" y="250"/>
                  </a:lnTo>
                  <a:lnTo>
                    <a:pt x="146" y="251"/>
                  </a:lnTo>
                  <a:lnTo>
                    <a:pt x="146" y="252"/>
                  </a:lnTo>
                  <a:lnTo>
                    <a:pt x="144" y="252"/>
                  </a:lnTo>
                  <a:lnTo>
                    <a:pt x="144" y="253"/>
                  </a:lnTo>
                  <a:lnTo>
                    <a:pt x="144" y="253"/>
                  </a:lnTo>
                  <a:lnTo>
                    <a:pt x="144" y="255"/>
                  </a:lnTo>
                  <a:lnTo>
                    <a:pt x="146" y="255"/>
                  </a:lnTo>
                  <a:lnTo>
                    <a:pt x="146" y="253"/>
                  </a:lnTo>
                  <a:lnTo>
                    <a:pt x="146" y="253"/>
                  </a:lnTo>
                  <a:lnTo>
                    <a:pt x="147" y="253"/>
                  </a:lnTo>
                  <a:lnTo>
                    <a:pt x="147" y="252"/>
                  </a:lnTo>
                  <a:lnTo>
                    <a:pt x="147" y="251"/>
                  </a:lnTo>
                  <a:lnTo>
                    <a:pt x="147" y="250"/>
                  </a:lnTo>
                  <a:lnTo>
                    <a:pt x="147" y="248"/>
                  </a:lnTo>
                  <a:lnTo>
                    <a:pt x="147" y="247"/>
                  </a:lnTo>
                  <a:lnTo>
                    <a:pt x="148" y="247"/>
                  </a:lnTo>
                  <a:lnTo>
                    <a:pt x="148" y="246"/>
                  </a:lnTo>
                  <a:lnTo>
                    <a:pt x="148" y="244"/>
                  </a:lnTo>
                  <a:lnTo>
                    <a:pt x="150" y="244"/>
                  </a:lnTo>
                  <a:lnTo>
                    <a:pt x="150" y="243"/>
                  </a:lnTo>
                  <a:lnTo>
                    <a:pt x="151" y="243"/>
                  </a:lnTo>
                  <a:lnTo>
                    <a:pt x="152" y="243"/>
                  </a:lnTo>
                  <a:lnTo>
                    <a:pt x="152" y="242"/>
                  </a:lnTo>
                  <a:lnTo>
                    <a:pt x="153" y="242"/>
                  </a:lnTo>
                  <a:lnTo>
                    <a:pt x="155" y="242"/>
                  </a:lnTo>
                  <a:lnTo>
                    <a:pt x="155" y="241"/>
                  </a:lnTo>
                  <a:lnTo>
                    <a:pt x="155" y="241"/>
                  </a:lnTo>
                  <a:lnTo>
                    <a:pt x="155" y="239"/>
                  </a:lnTo>
                  <a:lnTo>
                    <a:pt x="156" y="239"/>
                  </a:lnTo>
                  <a:lnTo>
                    <a:pt x="157" y="239"/>
                  </a:lnTo>
                  <a:lnTo>
                    <a:pt x="157" y="238"/>
                  </a:lnTo>
                  <a:lnTo>
                    <a:pt x="159" y="238"/>
                  </a:lnTo>
                  <a:lnTo>
                    <a:pt x="160" y="238"/>
                  </a:lnTo>
                  <a:lnTo>
                    <a:pt x="161" y="238"/>
                  </a:lnTo>
                  <a:lnTo>
                    <a:pt x="162" y="238"/>
                  </a:lnTo>
                  <a:lnTo>
                    <a:pt x="162" y="237"/>
                  </a:lnTo>
                  <a:lnTo>
                    <a:pt x="164" y="237"/>
                  </a:lnTo>
                  <a:lnTo>
                    <a:pt x="164" y="238"/>
                  </a:lnTo>
                  <a:lnTo>
                    <a:pt x="165" y="238"/>
                  </a:lnTo>
                  <a:lnTo>
                    <a:pt x="166" y="238"/>
                  </a:lnTo>
                  <a:lnTo>
                    <a:pt x="166" y="239"/>
                  </a:lnTo>
                  <a:lnTo>
                    <a:pt x="168" y="239"/>
                  </a:lnTo>
                  <a:lnTo>
                    <a:pt x="169" y="239"/>
                  </a:lnTo>
                  <a:lnTo>
                    <a:pt x="169" y="241"/>
                  </a:lnTo>
                  <a:lnTo>
                    <a:pt x="169" y="242"/>
                  </a:lnTo>
                  <a:lnTo>
                    <a:pt x="168" y="242"/>
                  </a:lnTo>
                  <a:lnTo>
                    <a:pt x="166" y="242"/>
                  </a:lnTo>
                  <a:lnTo>
                    <a:pt x="166" y="243"/>
                  </a:lnTo>
                  <a:lnTo>
                    <a:pt x="165" y="243"/>
                  </a:lnTo>
                  <a:lnTo>
                    <a:pt x="164" y="244"/>
                  </a:lnTo>
                  <a:lnTo>
                    <a:pt x="162" y="244"/>
                  </a:lnTo>
                  <a:lnTo>
                    <a:pt x="162" y="246"/>
                  </a:lnTo>
                  <a:lnTo>
                    <a:pt x="162" y="247"/>
                  </a:lnTo>
                  <a:lnTo>
                    <a:pt x="162" y="248"/>
                  </a:lnTo>
                  <a:lnTo>
                    <a:pt x="164" y="248"/>
                  </a:lnTo>
                  <a:lnTo>
                    <a:pt x="164" y="247"/>
                  </a:lnTo>
                  <a:lnTo>
                    <a:pt x="164" y="246"/>
                  </a:lnTo>
                  <a:lnTo>
                    <a:pt x="165" y="246"/>
                  </a:lnTo>
                  <a:lnTo>
                    <a:pt x="166" y="246"/>
                  </a:lnTo>
                  <a:lnTo>
                    <a:pt x="166" y="244"/>
                  </a:lnTo>
                  <a:lnTo>
                    <a:pt x="168" y="244"/>
                  </a:lnTo>
                  <a:lnTo>
                    <a:pt x="169" y="244"/>
                  </a:lnTo>
                  <a:lnTo>
                    <a:pt x="169" y="243"/>
                  </a:lnTo>
                  <a:lnTo>
                    <a:pt x="170" y="243"/>
                  </a:lnTo>
                  <a:lnTo>
                    <a:pt x="171" y="243"/>
                  </a:lnTo>
                  <a:lnTo>
                    <a:pt x="173" y="243"/>
                  </a:lnTo>
                  <a:lnTo>
                    <a:pt x="173" y="242"/>
                  </a:lnTo>
                  <a:lnTo>
                    <a:pt x="174" y="242"/>
                  </a:lnTo>
                  <a:lnTo>
                    <a:pt x="175" y="242"/>
                  </a:lnTo>
                  <a:lnTo>
                    <a:pt x="177" y="242"/>
                  </a:lnTo>
                  <a:lnTo>
                    <a:pt x="177" y="243"/>
                  </a:lnTo>
                  <a:lnTo>
                    <a:pt x="178" y="243"/>
                  </a:lnTo>
                  <a:lnTo>
                    <a:pt x="179" y="243"/>
                  </a:lnTo>
                  <a:lnTo>
                    <a:pt x="180" y="243"/>
                  </a:lnTo>
                  <a:lnTo>
                    <a:pt x="180" y="244"/>
                  </a:lnTo>
                  <a:lnTo>
                    <a:pt x="182" y="244"/>
                  </a:lnTo>
                  <a:lnTo>
                    <a:pt x="182" y="246"/>
                  </a:lnTo>
                  <a:lnTo>
                    <a:pt x="180" y="246"/>
                  </a:lnTo>
                  <a:lnTo>
                    <a:pt x="180" y="247"/>
                  </a:lnTo>
                  <a:lnTo>
                    <a:pt x="182" y="247"/>
                  </a:lnTo>
                  <a:lnTo>
                    <a:pt x="183" y="247"/>
                  </a:lnTo>
                  <a:lnTo>
                    <a:pt x="182" y="248"/>
                  </a:lnTo>
                  <a:lnTo>
                    <a:pt x="182" y="250"/>
                  </a:lnTo>
                  <a:lnTo>
                    <a:pt x="183" y="250"/>
                  </a:lnTo>
                  <a:lnTo>
                    <a:pt x="183" y="251"/>
                  </a:lnTo>
                  <a:lnTo>
                    <a:pt x="182" y="251"/>
                  </a:lnTo>
                  <a:lnTo>
                    <a:pt x="182" y="252"/>
                  </a:lnTo>
                  <a:lnTo>
                    <a:pt x="182" y="253"/>
                  </a:lnTo>
                  <a:lnTo>
                    <a:pt x="183" y="253"/>
                  </a:lnTo>
                  <a:lnTo>
                    <a:pt x="183" y="253"/>
                  </a:lnTo>
                  <a:lnTo>
                    <a:pt x="184" y="253"/>
                  </a:lnTo>
                  <a:lnTo>
                    <a:pt x="186" y="253"/>
                  </a:lnTo>
                  <a:lnTo>
                    <a:pt x="186" y="255"/>
                  </a:lnTo>
                  <a:lnTo>
                    <a:pt x="184" y="255"/>
                  </a:lnTo>
                  <a:lnTo>
                    <a:pt x="184" y="256"/>
                  </a:lnTo>
                  <a:lnTo>
                    <a:pt x="184" y="257"/>
                  </a:lnTo>
                  <a:lnTo>
                    <a:pt x="183" y="257"/>
                  </a:lnTo>
                  <a:lnTo>
                    <a:pt x="183" y="259"/>
                  </a:lnTo>
                  <a:lnTo>
                    <a:pt x="183" y="260"/>
                  </a:lnTo>
                  <a:lnTo>
                    <a:pt x="182" y="260"/>
                  </a:lnTo>
                  <a:lnTo>
                    <a:pt x="180" y="260"/>
                  </a:lnTo>
                  <a:lnTo>
                    <a:pt x="180" y="261"/>
                  </a:lnTo>
                  <a:lnTo>
                    <a:pt x="179" y="261"/>
                  </a:lnTo>
                  <a:lnTo>
                    <a:pt x="179" y="262"/>
                  </a:lnTo>
                  <a:lnTo>
                    <a:pt x="178" y="262"/>
                  </a:lnTo>
                  <a:lnTo>
                    <a:pt x="177" y="262"/>
                  </a:lnTo>
                  <a:lnTo>
                    <a:pt x="177" y="264"/>
                  </a:lnTo>
                  <a:lnTo>
                    <a:pt x="175" y="264"/>
                  </a:lnTo>
                  <a:lnTo>
                    <a:pt x="174" y="264"/>
                  </a:lnTo>
                  <a:lnTo>
                    <a:pt x="173" y="264"/>
                  </a:lnTo>
                  <a:lnTo>
                    <a:pt x="171" y="264"/>
                  </a:lnTo>
                  <a:lnTo>
                    <a:pt x="170" y="264"/>
                  </a:lnTo>
                  <a:lnTo>
                    <a:pt x="170" y="262"/>
                  </a:lnTo>
                  <a:lnTo>
                    <a:pt x="169" y="262"/>
                  </a:lnTo>
                  <a:lnTo>
                    <a:pt x="168" y="262"/>
                  </a:lnTo>
                  <a:lnTo>
                    <a:pt x="168" y="264"/>
                  </a:lnTo>
                  <a:lnTo>
                    <a:pt x="166" y="264"/>
                  </a:lnTo>
                  <a:lnTo>
                    <a:pt x="165" y="264"/>
                  </a:lnTo>
                  <a:lnTo>
                    <a:pt x="165" y="265"/>
                  </a:lnTo>
                  <a:lnTo>
                    <a:pt x="165" y="266"/>
                  </a:lnTo>
                  <a:lnTo>
                    <a:pt x="166" y="266"/>
                  </a:lnTo>
                  <a:lnTo>
                    <a:pt x="168" y="266"/>
                  </a:lnTo>
                  <a:lnTo>
                    <a:pt x="168" y="265"/>
                  </a:lnTo>
                  <a:lnTo>
                    <a:pt x="169" y="265"/>
                  </a:lnTo>
                  <a:lnTo>
                    <a:pt x="170" y="265"/>
                  </a:lnTo>
                  <a:lnTo>
                    <a:pt x="171" y="265"/>
                  </a:lnTo>
                  <a:lnTo>
                    <a:pt x="171" y="266"/>
                  </a:lnTo>
                  <a:lnTo>
                    <a:pt x="173" y="266"/>
                  </a:lnTo>
                  <a:lnTo>
                    <a:pt x="174" y="266"/>
                  </a:lnTo>
                  <a:lnTo>
                    <a:pt x="175" y="266"/>
                  </a:lnTo>
                  <a:lnTo>
                    <a:pt x="177" y="266"/>
                  </a:lnTo>
                  <a:lnTo>
                    <a:pt x="178" y="266"/>
                  </a:lnTo>
                  <a:lnTo>
                    <a:pt x="179" y="266"/>
                  </a:lnTo>
                  <a:lnTo>
                    <a:pt x="179" y="268"/>
                  </a:lnTo>
                  <a:lnTo>
                    <a:pt x="180" y="268"/>
                  </a:lnTo>
                  <a:lnTo>
                    <a:pt x="182" y="268"/>
                  </a:lnTo>
                  <a:lnTo>
                    <a:pt x="182" y="269"/>
                  </a:lnTo>
                  <a:lnTo>
                    <a:pt x="183" y="269"/>
                  </a:lnTo>
                  <a:lnTo>
                    <a:pt x="184" y="269"/>
                  </a:lnTo>
                  <a:lnTo>
                    <a:pt x="184" y="270"/>
                  </a:lnTo>
                  <a:lnTo>
                    <a:pt x="186" y="270"/>
                  </a:lnTo>
                  <a:lnTo>
                    <a:pt x="186" y="272"/>
                  </a:lnTo>
                  <a:lnTo>
                    <a:pt x="186" y="273"/>
                  </a:lnTo>
                  <a:lnTo>
                    <a:pt x="184" y="273"/>
                  </a:lnTo>
                  <a:lnTo>
                    <a:pt x="183" y="273"/>
                  </a:lnTo>
                  <a:lnTo>
                    <a:pt x="183" y="274"/>
                  </a:lnTo>
                  <a:lnTo>
                    <a:pt x="183" y="275"/>
                  </a:lnTo>
                  <a:lnTo>
                    <a:pt x="182" y="275"/>
                  </a:lnTo>
                  <a:lnTo>
                    <a:pt x="182" y="277"/>
                  </a:lnTo>
                  <a:lnTo>
                    <a:pt x="182" y="278"/>
                  </a:lnTo>
                  <a:lnTo>
                    <a:pt x="182" y="279"/>
                  </a:lnTo>
                  <a:lnTo>
                    <a:pt x="180" y="279"/>
                  </a:lnTo>
                  <a:lnTo>
                    <a:pt x="180" y="281"/>
                  </a:lnTo>
                  <a:lnTo>
                    <a:pt x="179" y="281"/>
                  </a:lnTo>
                  <a:lnTo>
                    <a:pt x="179" y="279"/>
                  </a:lnTo>
                  <a:lnTo>
                    <a:pt x="178" y="279"/>
                  </a:lnTo>
                  <a:lnTo>
                    <a:pt x="177" y="279"/>
                  </a:lnTo>
                  <a:lnTo>
                    <a:pt x="175" y="279"/>
                  </a:lnTo>
                  <a:lnTo>
                    <a:pt x="174" y="279"/>
                  </a:lnTo>
                  <a:lnTo>
                    <a:pt x="173" y="279"/>
                  </a:lnTo>
                  <a:lnTo>
                    <a:pt x="173" y="281"/>
                  </a:lnTo>
                  <a:lnTo>
                    <a:pt x="171" y="281"/>
                  </a:lnTo>
                  <a:lnTo>
                    <a:pt x="170" y="281"/>
                  </a:lnTo>
                  <a:lnTo>
                    <a:pt x="169" y="281"/>
                  </a:lnTo>
                  <a:lnTo>
                    <a:pt x="169" y="282"/>
                  </a:lnTo>
                  <a:lnTo>
                    <a:pt x="168" y="282"/>
                  </a:lnTo>
                  <a:lnTo>
                    <a:pt x="166" y="282"/>
                  </a:lnTo>
                  <a:lnTo>
                    <a:pt x="165" y="283"/>
                  </a:lnTo>
                  <a:lnTo>
                    <a:pt x="166" y="283"/>
                  </a:lnTo>
                  <a:lnTo>
                    <a:pt x="166" y="284"/>
                  </a:lnTo>
                  <a:lnTo>
                    <a:pt x="168" y="284"/>
                  </a:lnTo>
                  <a:lnTo>
                    <a:pt x="169" y="284"/>
                  </a:lnTo>
                  <a:lnTo>
                    <a:pt x="169" y="284"/>
                  </a:lnTo>
                  <a:lnTo>
                    <a:pt x="170" y="284"/>
                  </a:lnTo>
                  <a:lnTo>
                    <a:pt x="171" y="284"/>
                  </a:lnTo>
                  <a:lnTo>
                    <a:pt x="173" y="284"/>
                  </a:lnTo>
                  <a:lnTo>
                    <a:pt x="174" y="284"/>
                  </a:lnTo>
                  <a:lnTo>
                    <a:pt x="175" y="284"/>
                  </a:lnTo>
                  <a:lnTo>
                    <a:pt x="177" y="284"/>
                  </a:lnTo>
                  <a:lnTo>
                    <a:pt x="177" y="284"/>
                  </a:lnTo>
                  <a:lnTo>
                    <a:pt x="178" y="284"/>
                  </a:lnTo>
                  <a:lnTo>
                    <a:pt x="179" y="284"/>
                  </a:lnTo>
                  <a:lnTo>
                    <a:pt x="180" y="284"/>
                  </a:lnTo>
                  <a:lnTo>
                    <a:pt x="182" y="284"/>
                  </a:lnTo>
                  <a:lnTo>
                    <a:pt x="183" y="284"/>
                  </a:lnTo>
                  <a:lnTo>
                    <a:pt x="183" y="284"/>
                  </a:lnTo>
                  <a:lnTo>
                    <a:pt x="182" y="284"/>
                  </a:lnTo>
                  <a:lnTo>
                    <a:pt x="182" y="286"/>
                  </a:lnTo>
                  <a:lnTo>
                    <a:pt x="182" y="287"/>
                  </a:lnTo>
                  <a:lnTo>
                    <a:pt x="183" y="287"/>
                  </a:lnTo>
                  <a:lnTo>
                    <a:pt x="183" y="288"/>
                  </a:lnTo>
                  <a:lnTo>
                    <a:pt x="182" y="288"/>
                  </a:lnTo>
                  <a:lnTo>
                    <a:pt x="182" y="290"/>
                  </a:lnTo>
                  <a:lnTo>
                    <a:pt x="182" y="291"/>
                  </a:lnTo>
                  <a:lnTo>
                    <a:pt x="182" y="292"/>
                  </a:lnTo>
                  <a:lnTo>
                    <a:pt x="182" y="293"/>
                  </a:lnTo>
                  <a:lnTo>
                    <a:pt x="180" y="293"/>
                  </a:lnTo>
                  <a:lnTo>
                    <a:pt x="180" y="292"/>
                  </a:lnTo>
                  <a:lnTo>
                    <a:pt x="179" y="292"/>
                  </a:lnTo>
                  <a:lnTo>
                    <a:pt x="178" y="292"/>
                  </a:lnTo>
                  <a:lnTo>
                    <a:pt x="178" y="291"/>
                  </a:lnTo>
                  <a:lnTo>
                    <a:pt x="177" y="291"/>
                  </a:lnTo>
                  <a:lnTo>
                    <a:pt x="175" y="291"/>
                  </a:lnTo>
                  <a:lnTo>
                    <a:pt x="175" y="292"/>
                  </a:lnTo>
                  <a:lnTo>
                    <a:pt x="174" y="292"/>
                  </a:lnTo>
                  <a:lnTo>
                    <a:pt x="174" y="293"/>
                  </a:lnTo>
                  <a:lnTo>
                    <a:pt x="174" y="295"/>
                  </a:lnTo>
                  <a:lnTo>
                    <a:pt x="174" y="296"/>
                  </a:lnTo>
                  <a:lnTo>
                    <a:pt x="173" y="296"/>
                  </a:lnTo>
                  <a:lnTo>
                    <a:pt x="173" y="297"/>
                  </a:lnTo>
                  <a:lnTo>
                    <a:pt x="171" y="297"/>
                  </a:lnTo>
                  <a:lnTo>
                    <a:pt x="170" y="297"/>
                  </a:lnTo>
                  <a:lnTo>
                    <a:pt x="170" y="299"/>
                  </a:lnTo>
                  <a:lnTo>
                    <a:pt x="169" y="299"/>
                  </a:lnTo>
                  <a:lnTo>
                    <a:pt x="168" y="299"/>
                  </a:lnTo>
                  <a:lnTo>
                    <a:pt x="168" y="297"/>
                  </a:lnTo>
                  <a:lnTo>
                    <a:pt x="166" y="297"/>
                  </a:lnTo>
                  <a:lnTo>
                    <a:pt x="165" y="297"/>
                  </a:lnTo>
                  <a:lnTo>
                    <a:pt x="165" y="299"/>
                  </a:lnTo>
                  <a:lnTo>
                    <a:pt x="164" y="299"/>
                  </a:lnTo>
                  <a:lnTo>
                    <a:pt x="162" y="299"/>
                  </a:lnTo>
                  <a:lnTo>
                    <a:pt x="161" y="299"/>
                  </a:lnTo>
                  <a:lnTo>
                    <a:pt x="160" y="299"/>
                  </a:lnTo>
                  <a:lnTo>
                    <a:pt x="159" y="299"/>
                  </a:lnTo>
                  <a:lnTo>
                    <a:pt x="157" y="299"/>
                  </a:lnTo>
                  <a:lnTo>
                    <a:pt x="156" y="299"/>
                  </a:lnTo>
                  <a:lnTo>
                    <a:pt x="155" y="299"/>
                  </a:lnTo>
                  <a:lnTo>
                    <a:pt x="155" y="299"/>
                  </a:lnTo>
                  <a:lnTo>
                    <a:pt x="153" y="299"/>
                  </a:lnTo>
                  <a:lnTo>
                    <a:pt x="152" y="299"/>
                  </a:lnTo>
                  <a:lnTo>
                    <a:pt x="152" y="300"/>
                  </a:lnTo>
                  <a:lnTo>
                    <a:pt x="152" y="301"/>
                  </a:lnTo>
                  <a:lnTo>
                    <a:pt x="153" y="301"/>
                  </a:lnTo>
                  <a:lnTo>
                    <a:pt x="153" y="302"/>
                  </a:lnTo>
                  <a:lnTo>
                    <a:pt x="153" y="304"/>
                  </a:lnTo>
                  <a:lnTo>
                    <a:pt x="155" y="304"/>
                  </a:lnTo>
                  <a:lnTo>
                    <a:pt x="155" y="305"/>
                  </a:lnTo>
                  <a:lnTo>
                    <a:pt x="155" y="305"/>
                  </a:lnTo>
                  <a:lnTo>
                    <a:pt x="156" y="305"/>
                  </a:lnTo>
                  <a:lnTo>
                    <a:pt x="156" y="306"/>
                  </a:lnTo>
                  <a:lnTo>
                    <a:pt x="157" y="306"/>
                  </a:lnTo>
                  <a:lnTo>
                    <a:pt x="159" y="306"/>
                  </a:lnTo>
                  <a:lnTo>
                    <a:pt x="159" y="305"/>
                  </a:lnTo>
                  <a:lnTo>
                    <a:pt x="160" y="305"/>
                  </a:lnTo>
                  <a:lnTo>
                    <a:pt x="160" y="304"/>
                  </a:lnTo>
                  <a:lnTo>
                    <a:pt x="161" y="304"/>
                  </a:lnTo>
                  <a:lnTo>
                    <a:pt x="162" y="304"/>
                  </a:lnTo>
                  <a:lnTo>
                    <a:pt x="164" y="304"/>
                  </a:lnTo>
                  <a:lnTo>
                    <a:pt x="164" y="305"/>
                  </a:lnTo>
                  <a:lnTo>
                    <a:pt x="164" y="306"/>
                  </a:lnTo>
                  <a:lnTo>
                    <a:pt x="162" y="306"/>
                  </a:lnTo>
                  <a:lnTo>
                    <a:pt x="162" y="308"/>
                  </a:lnTo>
                  <a:lnTo>
                    <a:pt x="161" y="308"/>
                  </a:lnTo>
                  <a:lnTo>
                    <a:pt x="161" y="309"/>
                  </a:lnTo>
                  <a:lnTo>
                    <a:pt x="160" y="309"/>
                  </a:lnTo>
                  <a:lnTo>
                    <a:pt x="160" y="310"/>
                  </a:lnTo>
                  <a:lnTo>
                    <a:pt x="160" y="311"/>
                  </a:lnTo>
                  <a:lnTo>
                    <a:pt x="159" y="311"/>
                  </a:lnTo>
                  <a:lnTo>
                    <a:pt x="159" y="313"/>
                  </a:lnTo>
                  <a:lnTo>
                    <a:pt x="159" y="314"/>
                  </a:lnTo>
                  <a:lnTo>
                    <a:pt x="160" y="314"/>
                  </a:lnTo>
                  <a:lnTo>
                    <a:pt x="160" y="315"/>
                  </a:lnTo>
                  <a:lnTo>
                    <a:pt x="161" y="315"/>
                  </a:lnTo>
                  <a:lnTo>
                    <a:pt x="162" y="315"/>
                  </a:lnTo>
                  <a:lnTo>
                    <a:pt x="162" y="315"/>
                  </a:lnTo>
                  <a:lnTo>
                    <a:pt x="162" y="317"/>
                  </a:lnTo>
                  <a:lnTo>
                    <a:pt x="164" y="317"/>
                  </a:lnTo>
                  <a:lnTo>
                    <a:pt x="164" y="318"/>
                  </a:lnTo>
                  <a:lnTo>
                    <a:pt x="162" y="318"/>
                  </a:lnTo>
                  <a:lnTo>
                    <a:pt x="162" y="319"/>
                  </a:lnTo>
                  <a:lnTo>
                    <a:pt x="161" y="319"/>
                  </a:lnTo>
                  <a:lnTo>
                    <a:pt x="161" y="320"/>
                  </a:lnTo>
                  <a:lnTo>
                    <a:pt x="162" y="320"/>
                  </a:lnTo>
                  <a:lnTo>
                    <a:pt x="162" y="322"/>
                  </a:lnTo>
                  <a:lnTo>
                    <a:pt x="162" y="323"/>
                  </a:lnTo>
                  <a:lnTo>
                    <a:pt x="162" y="324"/>
                  </a:lnTo>
                  <a:lnTo>
                    <a:pt x="162" y="326"/>
                  </a:lnTo>
                  <a:lnTo>
                    <a:pt x="161" y="326"/>
                  </a:lnTo>
                  <a:lnTo>
                    <a:pt x="161" y="327"/>
                  </a:lnTo>
                  <a:lnTo>
                    <a:pt x="160" y="327"/>
                  </a:lnTo>
                  <a:lnTo>
                    <a:pt x="160" y="328"/>
                  </a:lnTo>
                  <a:lnTo>
                    <a:pt x="160" y="329"/>
                  </a:lnTo>
                  <a:lnTo>
                    <a:pt x="160" y="331"/>
                  </a:lnTo>
                  <a:lnTo>
                    <a:pt x="159" y="331"/>
                  </a:lnTo>
                  <a:lnTo>
                    <a:pt x="159" y="332"/>
                  </a:lnTo>
                  <a:lnTo>
                    <a:pt x="157" y="332"/>
                  </a:lnTo>
                  <a:lnTo>
                    <a:pt x="157" y="333"/>
                  </a:lnTo>
                  <a:lnTo>
                    <a:pt x="157" y="335"/>
                  </a:lnTo>
                  <a:lnTo>
                    <a:pt x="156" y="335"/>
                  </a:lnTo>
                  <a:lnTo>
                    <a:pt x="156" y="336"/>
                  </a:lnTo>
                  <a:lnTo>
                    <a:pt x="155" y="336"/>
                  </a:lnTo>
                  <a:lnTo>
                    <a:pt x="155" y="335"/>
                  </a:lnTo>
                  <a:lnTo>
                    <a:pt x="155" y="333"/>
                  </a:lnTo>
                  <a:lnTo>
                    <a:pt x="155" y="332"/>
                  </a:lnTo>
                  <a:lnTo>
                    <a:pt x="155" y="331"/>
                  </a:lnTo>
                  <a:lnTo>
                    <a:pt x="155" y="331"/>
                  </a:lnTo>
                  <a:lnTo>
                    <a:pt x="155" y="332"/>
                  </a:lnTo>
                  <a:lnTo>
                    <a:pt x="155" y="333"/>
                  </a:lnTo>
                  <a:lnTo>
                    <a:pt x="153" y="333"/>
                  </a:lnTo>
                  <a:lnTo>
                    <a:pt x="153" y="335"/>
                  </a:lnTo>
                  <a:lnTo>
                    <a:pt x="153" y="336"/>
                  </a:lnTo>
                  <a:lnTo>
                    <a:pt x="152" y="336"/>
                  </a:lnTo>
                  <a:lnTo>
                    <a:pt x="152" y="337"/>
                  </a:lnTo>
                  <a:lnTo>
                    <a:pt x="151" y="337"/>
                  </a:lnTo>
                  <a:lnTo>
                    <a:pt x="150" y="337"/>
                  </a:lnTo>
                  <a:lnTo>
                    <a:pt x="148" y="337"/>
                  </a:lnTo>
                  <a:lnTo>
                    <a:pt x="147" y="337"/>
                  </a:lnTo>
                  <a:lnTo>
                    <a:pt x="146" y="337"/>
                  </a:lnTo>
                  <a:lnTo>
                    <a:pt x="144" y="337"/>
                  </a:lnTo>
                  <a:lnTo>
                    <a:pt x="144" y="338"/>
                  </a:lnTo>
                  <a:lnTo>
                    <a:pt x="143" y="338"/>
                  </a:lnTo>
                  <a:lnTo>
                    <a:pt x="143" y="340"/>
                  </a:lnTo>
                  <a:lnTo>
                    <a:pt x="142" y="340"/>
                  </a:lnTo>
                  <a:lnTo>
                    <a:pt x="142" y="341"/>
                  </a:lnTo>
                  <a:lnTo>
                    <a:pt x="141" y="341"/>
                  </a:lnTo>
                  <a:lnTo>
                    <a:pt x="141" y="340"/>
                  </a:lnTo>
                  <a:lnTo>
                    <a:pt x="139" y="340"/>
                  </a:lnTo>
                  <a:lnTo>
                    <a:pt x="138" y="340"/>
                  </a:lnTo>
                  <a:lnTo>
                    <a:pt x="137" y="340"/>
                  </a:lnTo>
                  <a:lnTo>
                    <a:pt x="135" y="340"/>
                  </a:lnTo>
                  <a:lnTo>
                    <a:pt x="134" y="340"/>
                  </a:lnTo>
                  <a:lnTo>
                    <a:pt x="133" y="340"/>
                  </a:lnTo>
                  <a:lnTo>
                    <a:pt x="133" y="338"/>
                  </a:lnTo>
                  <a:lnTo>
                    <a:pt x="132" y="338"/>
                  </a:lnTo>
                  <a:lnTo>
                    <a:pt x="130" y="338"/>
                  </a:lnTo>
                  <a:lnTo>
                    <a:pt x="130" y="337"/>
                  </a:lnTo>
                  <a:lnTo>
                    <a:pt x="129" y="337"/>
                  </a:lnTo>
                  <a:lnTo>
                    <a:pt x="128" y="337"/>
                  </a:lnTo>
                  <a:lnTo>
                    <a:pt x="128" y="336"/>
                  </a:lnTo>
                  <a:lnTo>
                    <a:pt x="126" y="336"/>
                  </a:lnTo>
                  <a:lnTo>
                    <a:pt x="125" y="336"/>
                  </a:lnTo>
                  <a:lnTo>
                    <a:pt x="125" y="335"/>
                  </a:lnTo>
                  <a:lnTo>
                    <a:pt x="124" y="335"/>
                  </a:lnTo>
                  <a:lnTo>
                    <a:pt x="124" y="333"/>
                  </a:lnTo>
                  <a:lnTo>
                    <a:pt x="124" y="332"/>
                  </a:lnTo>
                  <a:lnTo>
                    <a:pt x="124" y="332"/>
                  </a:lnTo>
                  <a:lnTo>
                    <a:pt x="123" y="332"/>
                  </a:lnTo>
                  <a:lnTo>
                    <a:pt x="123" y="331"/>
                  </a:lnTo>
                  <a:lnTo>
                    <a:pt x="121" y="331"/>
                  </a:lnTo>
                  <a:lnTo>
                    <a:pt x="121" y="329"/>
                  </a:lnTo>
                  <a:lnTo>
                    <a:pt x="121" y="328"/>
                  </a:lnTo>
                  <a:lnTo>
                    <a:pt x="120" y="328"/>
                  </a:lnTo>
                  <a:lnTo>
                    <a:pt x="120" y="327"/>
                  </a:lnTo>
                  <a:lnTo>
                    <a:pt x="121" y="327"/>
                  </a:lnTo>
                  <a:lnTo>
                    <a:pt x="121" y="326"/>
                  </a:lnTo>
                  <a:lnTo>
                    <a:pt x="120" y="326"/>
                  </a:lnTo>
                  <a:lnTo>
                    <a:pt x="119" y="326"/>
                  </a:lnTo>
                  <a:lnTo>
                    <a:pt x="119" y="327"/>
                  </a:lnTo>
                  <a:lnTo>
                    <a:pt x="119" y="328"/>
                  </a:lnTo>
                  <a:lnTo>
                    <a:pt x="120" y="328"/>
                  </a:lnTo>
                  <a:lnTo>
                    <a:pt x="120" y="329"/>
                  </a:lnTo>
                  <a:lnTo>
                    <a:pt x="120" y="331"/>
                  </a:lnTo>
                  <a:lnTo>
                    <a:pt x="120" y="332"/>
                  </a:lnTo>
                  <a:lnTo>
                    <a:pt x="120" y="333"/>
                  </a:lnTo>
                  <a:lnTo>
                    <a:pt x="120" y="335"/>
                  </a:lnTo>
                  <a:lnTo>
                    <a:pt x="120" y="336"/>
                  </a:lnTo>
                  <a:lnTo>
                    <a:pt x="121" y="336"/>
                  </a:lnTo>
                  <a:lnTo>
                    <a:pt x="123" y="336"/>
                  </a:lnTo>
                  <a:lnTo>
                    <a:pt x="123" y="337"/>
                  </a:lnTo>
                  <a:lnTo>
                    <a:pt x="124" y="337"/>
                  </a:lnTo>
                  <a:lnTo>
                    <a:pt x="124" y="338"/>
                  </a:lnTo>
                  <a:lnTo>
                    <a:pt x="124" y="338"/>
                  </a:lnTo>
                  <a:lnTo>
                    <a:pt x="125" y="338"/>
                  </a:lnTo>
                  <a:lnTo>
                    <a:pt x="126" y="338"/>
                  </a:lnTo>
                  <a:lnTo>
                    <a:pt x="126" y="340"/>
                  </a:lnTo>
                  <a:lnTo>
                    <a:pt x="126" y="341"/>
                  </a:lnTo>
                  <a:lnTo>
                    <a:pt x="125" y="341"/>
                  </a:lnTo>
                  <a:lnTo>
                    <a:pt x="125" y="342"/>
                  </a:lnTo>
                  <a:lnTo>
                    <a:pt x="124" y="342"/>
                  </a:lnTo>
                  <a:lnTo>
                    <a:pt x="124" y="342"/>
                  </a:lnTo>
                  <a:lnTo>
                    <a:pt x="123" y="342"/>
                  </a:lnTo>
                  <a:lnTo>
                    <a:pt x="121" y="342"/>
                  </a:lnTo>
                  <a:lnTo>
                    <a:pt x="121" y="344"/>
                  </a:lnTo>
                  <a:lnTo>
                    <a:pt x="120" y="344"/>
                  </a:lnTo>
                  <a:lnTo>
                    <a:pt x="119" y="344"/>
                  </a:lnTo>
                  <a:lnTo>
                    <a:pt x="119" y="342"/>
                  </a:lnTo>
                  <a:lnTo>
                    <a:pt x="117" y="342"/>
                  </a:lnTo>
                  <a:lnTo>
                    <a:pt x="116" y="342"/>
                  </a:lnTo>
                  <a:lnTo>
                    <a:pt x="116" y="344"/>
                  </a:lnTo>
                  <a:lnTo>
                    <a:pt x="116" y="345"/>
                  </a:lnTo>
                  <a:lnTo>
                    <a:pt x="117" y="345"/>
                  </a:lnTo>
                  <a:lnTo>
                    <a:pt x="119" y="345"/>
                  </a:lnTo>
                  <a:lnTo>
                    <a:pt x="119" y="346"/>
                  </a:lnTo>
                  <a:lnTo>
                    <a:pt x="120" y="346"/>
                  </a:lnTo>
                  <a:lnTo>
                    <a:pt x="120" y="346"/>
                  </a:lnTo>
                  <a:lnTo>
                    <a:pt x="120" y="348"/>
                  </a:lnTo>
                  <a:lnTo>
                    <a:pt x="121" y="348"/>
                  </a:lnTo>
                  <a:lnTo>
                    <a:pt x="121" y="349"/>
                  </a:lnTo>
                  <a:lnTo>
                    <a:pt x="123" y="349"/>
                  </a:lnTo>
                  <a:lnTo>
                    <a:pt x="124" y="349"/>
                  </a:lnTo>
                  <a:lnTo>
                    <a:pt x="124" y="348"/>
                  </a:lnTo>
                  <a:lnTo>
                    <a:pt x="124" y="348"/>
                  </a:lnTo>
                  <a:lnTo>
                    <a:pt x="124" y="346"/>
                  </a:lnTo>
                  <a:lnTo>
                    <a:pt x="124" y="346"/>
                  </a:lnTo>
                  <a:lnTo>
                    <a:pt x="125" y="346"/>
                  </a:lnTo>
                  <a:lnTo>
                    <a:pt x="125" y="345"/>
                  </a:lnTo>
                  <a:lnTo>
                    <a:pt x="126" y="345"/>
                  </a:lnTo>
                  <a:lnTo>
                    <a:pt x="126" y="344"/>
                  </a:lnTo>
                  <a:lnTo>
                    <a:pt x="128" y="344"/>
                  </a:lnTo>
                  <a:lnTo>
                    <a:pt x="128" y="342"/>
                  </a:lnTo>
                  <a:lnTo>
                    <a:pt x="129" y="342"/>
                  </a:lnTo>
                  <a:lnTo>
                    <a:pt x="130" y="342"/>
                  </a:lnTo>
                  <a:lnTo>
                    <a:pt x="132" y="342"/>
                  </a:lnTo>
                  <a:lnTo>
                    <a:pt x="133" y="342"/>
                  </a:lnTo>
                  <a:lnTo>
                    <a:pt x="134" y="342"/>
                  </a:lnTo>
                  <a:lnTo>
                    <a:pt x="134" y="344"/>
                  </a:lnTo>
                  <a:lnTo>
                    <a:pt x="135" y="344"/>
                  </a:lnTo>
                  <a:lnTo>
                    <a:pt x="137" y="344"/>
                  </a:lnTo>
                  <a:lnTo>
                    <a:pt x="138" y="344"/>
                  </a:lnTo>
                  <a:lnTo>
                    <a:pt x="138" y="345"/>
                  </a:lnTo>
                  <a:lnTo>
                    <a:pt x="139" y="345"/>
                  </a:lnTo>
                  <a:lnTo>
                    <a:pt x="141" y="345"/>
                  </a:lnTo>
                  <a:lnTo>
                    <a:pt x="142" y="345"/>
                  </a:lnTo>
                  <a:lnTo>
                    <a:pt x="142" y="346"/>
                  </a:lnTo>
                  <a:lnTo>
                    <a:pt x="141" y="346"/>
                  </a:lnTo>
                  <a:lnTo>
                    <a:pt x="141" y="346"/>
                  </a:lnTo>
                  <a:lnTo>
                    <a:pt x="141" y="348"/>
                  </a:lnTo>
                  <a:lnTo>
                    <a:pt x="139" y="348"/>
                  </a:lnTo>
                  <a:lnTo>
                    <a:pt x="139" y="349"/>
                  </a:lnTo>
                  <a:lnTo>
                    <a:pt x="139" y="350"/>
                  </a:lnTo>
                  <a:lnTo>
                    <a:pt x="139" y="351"/>
                  </a:lnTo>
                  <a:lnTo>
                    <a:pt x="141" y="351"/>
                  </a:lnTo>
                  <a:lnTo>
                    <a:pt x="141" y="350"/>
                  </a:lnTo>
                  <a:lnTo>
                    <a:pt x="141" y="349"/>
                  </a:lnTo>
                  <a:lnTo>
                    <a:pt x="142" y="349"/>
                  </a:lnTo>
                  <a:lnTo>
                    <a:pt x="142" y="348"/>
                  </a:lnTo>
                  <a:lnTo>
                    <a:pt x="142" y="346"/>
                  </a:lnTo>
                  <a:lnTo>
                    <a:pt x="142" y="346"/>
                  </a:lnTo>
                  <a:lnTo>
                    <a:pt x="143" y="346"/>
                  </a:lnTo>
                  <a:lnTo>
                    <a:pt x="143" y="345"/>
                  </a:lnTo>
                  <a:lnTo>
                    <a:pt x="143" y="344"/>
                  </a:lnTo>
                  <a:lnTo>
                    <a:pt x="144" y="344"/>
                  </a:lnTo>
                  <a:lnTo>
                    <a:pt x="144" y="342"/>
                  </a:lnTo>
                  <a:lnTo>
                    <a:pt x="146" y="342"/>
                  </a:lnTo>
                  <a:lnTo>
                    <a:pt x="146" y="341"/>
                  </a:lnTo>
                  <a:lnTo>
                    <a:pt x="147" y="341"/>
                  </a:lnTo>
                  <a:lnTo>
                    <a:pt x="148" y="341"/>
                  </a:lnTo>
                  <a:lnTo>
                    <a:pt x="150" y="341"/>
                  </a:lnTo>
                  <a:lnTo>
                    <a:pt x="150" y="342"/>
                  </a:lnTo>
                  <a:lnTo>
                    <a:pt x="151" y="342"/>
                  </a:lnTo>
                  <a:lnTo>
                    <a:pt x="152" y="342"/>
                  </a:lnTo>
                  <a:lnTo>
                    <a:pt x="153" y="342"/>
                  </a:lnTo>
                  <a:lnTo>
                    <a:pt x="153" y="344"/>
                  </a:lnTo>
                  <a:lnTo>
                    <a:pt x="155" y="344"/>
                  </a:lnTo>
                  <a:lnTo>
                    <a:pt x="155" y="345"/>
                  </a:lnTo>
                  <a:lnTo>
                    <a:pt x="155" y="346"/>
                  </a:lnTo>
                  <a:lnTo>
                    <a:pt x="155" y="346"/>
                  </a:lnTo>
                  <a:lnTo>
                    <a:pt x="155" y="346"/>
                  </a:lnTo>
                  <a:lnTo>
                    <a:pt x="155" y="348"/>
                  </a:lnTo>
                  <a:lnTo>
                    <a:pt x="155" y="348"/>
                  </a:lnTo>
                  <a:lnTo>
                    <a:pt x="155" y="349"/>
                  </a:lnTo>
                  <a:lnTo>
                    <a:pt x="155" y="350"/>
                  </a:lnTo>
                  <a:lnTo>
                    <a:pt x="155" y="351"/>
                  </a:lnTo>
                  <a:lnTo>
                    <a:pt x="155" y="353"/>
                  </a:lnTo>
                  <a:lnTo>
                    <a:pt x="153" y="353"/>
                  </a:lnTo>
                  <a:lnTo>
                    <a:pt x="153" y="354"/>
                  </a:lnTo>
                  <a:lnTo>
                    <a:pt x="153" y="355"/>
                  </a:lnTo>
                  <a:lnTo>
                    <a:pt x="152" y="355"/>
                  </a:lnTo>
                  <a:lnTo>
                    <a:pt x="152" y="357"/>
                  </a:lnTo>
                  <a:lnTo>
                    <a:pt x="152" y="358"/>
                  </a:lnTo>
                  <a:lnTo>
                    <a:pt x="153" y="358"/>
                  </a:lnTo>
                  <a:lnTo>
                    <a:pt x="155" y="358"/>
                  </a:lnTo>
                  <a:lnTo>
                    <a:pt x="155" y="357"/>
                  </a:lnTo>
                  <a:lnTo>
                    <a:pt x="155" y="357"/>
                  </a:lnTo>
                  <a:lnTo>
                    <a:pt x="156" y="357"/>
                  </a:lnTo>
                  <a:lnTo>
                    <a:pt x="156" y="355"/>
                  </a:lnTo>
                  <a:lnTo>
                    <a:pt x="157" y="355"/>
                  </a:lnTo>
                  <a:lnTo>
                    <a:pt x="159" y="355"/>
                  </a:lnTo>
                  <a:lnTo>
                    <a:pt x="159" y="357"/>
                  </a:lnTo>
                  <a:lnTo>
                    <a:pt x="159" y="358"/>
                  </a:lnTo>
                  <a:lnTo>
                    <a:pt x="159" y="359"/>
                  </a:lnTo>
                  <a:lnTo>
                    <a:pt x="159" y="360"/>
                  </a:lnTo>
                  <a:lnTo>
                    <a:pt x="160" y="360"/>
                  </a:lnTo>
                  <a:lnTo>
                    <a:pt x="161" y="360"/>
                  </a:lnTo>
                  <a:lnTo>
                    <a:pt x="161" y="359"/>
                  </a:lnTo>
                  <a:lnTo>
                    <a:pt x="162" y="359"/>
                  </a:lnTo>
                  <a:lnTo>
                    <a:pt x="164" y="359"/>
                  </a:lnTo>
                  <a:lnTo>
                    <a:pt x="164" y="358"/>
                  </a:lnTo>
                  <a:lnTo>
                    <a:pt x="162" y="358"/>
                  </a:lnTo>
                  <a:lnTo>
                    <a:pt x="162" y="357"/>
                  </a:lnTo>
                  <a:lnTo>
                    <a:pt x="162" y="355"/>
                  </a:lnTo>
                  <a:lnTo>
                    <a:pt x="162" y="354"/>
                  </a:lnTo>
                  <a:lnTo>
                    <a:pt x="162" y="353"/>
                  </a:lnTo>
                  <a:lnTo>
                    <a:pt x="164" y="353"/>
                  </a:lnTo>
                  <a:lnTo>
                    <a:pt x="164" y="351"/>
                  </a:lnTo>
                  <a:lnTo>
                    <a:pt x="164" y="350"/>
                  </a:lnTo>
                  <a:lnTo>
                    <a:pt x="165" y="350"/>
                  </a:lnTo>
                  <a:lnTo>
                    <a:pt x="165" y="349"/>
                  </a:lnTo>
                  <a:lnTo>
                    <a:pt x="166" y="349"/>
                  </a:lnTo>
                  <a:lnTo>
                    <a:pt x="168" y="349"/>
                  </a:lnTo>
                  <a:lnTo>
                    <a:pt x="168" y="350"/>
                  </a:lnTo>
                  <a:lnTo>
                    <a:pt x="169" y="350"/>
                  </a:lnTo>
                  <a:lnTo>
                    <a:pt x="169" y="351"/>
                  </a:lnTo>
                  <a:lnTo>
                    <a:pt x="170" y="351"/>
                  </a:lnTo>
                  <a:lnTo>
                    <a:pt x="170" y="353"/>
                  </a:lnTo>
                  <a:lnTo>
                    <a:pt x="170" y="354"/>
                  </a:lnTo>
                  <a:lnTo>
                    <a:pt x="171" y="354"/>
                  </a:lnTo>
                  <a:lnTo>
                    <a:pt x="171" y="355"/>
                  </a:lnTo>
                  <a:lnTo>
                    <a:pt x="171" y="357"/>
                  </a:lnTo>
                  <a:lnTo>
                    <a:pt x="171" y="358"/>
                  </a:lnTo>
                  <a:lnTo>
                    <a:pt x="173" y="358"/>
                  </a:lnTo>
                  <a:lnTo>
                    <a:pt x="174" y="358"/>
                  </a:lnTo>
                  <a:lnTo>
                    <a:pt x="174" y="359"/>
                  </a:lnTo>
                  <a:lnTo>
                    <a:pt x="174" y="360"/>
                  </a:lnTo>
                  <a:lnTo>
                    <a:pt x="174" y="362"/>
                  </a:lnTo>
                  <a:lnTo>
                    <a:pt x="174" y="363"/>
                  </a:lnTo>
                  <a:lnTo>
                    <a:pt x="174" y="364"/>
                  </a:lnTo>
                  <a:lnTo>
                    <a:pt x="174" y="366"/>
                  </a:lnTo>
                  <a:lnTo>
                    <a:pt x="174" y="367"/>
                  </a:lnTo>
                  <a:lnTo>
                    <a:pt x="175" y="367"/>
                  </a:lnTo>
                  <a:lnTo>
                    <a:pt x="175" y="368"/>
                  </a:lnTo>
                  <a:lnTo>
                    <a:pt x="175" y="369"/>
                  </a:lnTo>
                  <a:lnTo>
                    <a:pt x="174" y="369"/>
                  </a:lnTo>
                  <a:lnTo>
                    <a:pt x="173" y="369"/>
                  </a:lnTo>
                  <a:lnTo>
                    <a:pt x="173" y="371"/>
                  </a:lnTo>
                  <a:lnTo>
                    <a:pt x="171" y="371"/>
                  </a:lnTo>
                  <a:lnTo>
                    <a:pt x="171" y="372"/>
                  </a:lnTo>
                  <a:lnTo>
                    <a:pt x="171" y="373"/>
                  </a:lnTo>
                  <a:lnTo>
                    <a:pt x="171" y="375"/>
                  </a:lnTo>
                  <a:lnTo>
                    <a:pt x="171" y="376"/>
                  </a:lnTo>
                  <a:lnTo>
                    <a:pt x="171" y="377"/>
                  </a:lnTo>
                  <a:lnTo>
                    <a:pt x="170" y="377"/>
                  </a:lnTo>
                  <a:lnTo>
                    <a:pt x="170" y="377"/>
                  </a:lnTo>
                  <a:lnTo>
                    <a:pt x="170" y="378"/>
                  </a:lnTo>
                  <a:lnTo>
                    <a:pt x="169" y="378"/>
                  </a:lnTo>
                  <a:lnTo>
                    <a:pt x="169" y="380"/>
                  </a:lnTo>
                  <a:lnTo>
                    <a:pt x="168" y="380"/>
                  </a:lnTo>
                  <a:lnTo>
                    <a:pt x="168" y="378"/>
                  </a:lnTo>
                  <a:lnTo>
                    <a:pt x="168" y="377"/>
                  </a:lnTo>
                  <a:lnTo>
                    <a:pt x="166" y="377"/>
                  </a:lnTo>
                  <a:lnTo>
                    <a:pt x="166" y="377"/>
                  </a:lnTo>
                  <a:lnTo>
                    <a:pt x="166" y="376"/>
                  </a:lnTo>
                  <a:lnTo>
                    <a:pt x="166" y="375"/>
                  </a:lnTo>
                  <a:lnTo>
                    <a:pt x="165" y="375"/>
                  </a:lnTo>
                  <a:lnTo>
                    <a:pt x="165" y="373"/>
                  </a:lnTo>
                  <a:lnTo>
                    <a:pt x="164" y="373"/>
                  </a:lnTo>
                  <a:lnTo>
                    <a:pt x="164" y="375"/>
                  </a:lnTo>
                  <a:lnTo>
                    <a:pt x="164" y="376"/>
                  </a:lnTo>
                  <a:lnTo>
                    <a:pt x="164" y="377"/>
                  </a:lnTo>
                  <a:lnTo>
                    <a:pt x="162" y="377"/>
                  </a:lnTo>
                  <a:lnTo>
                    <a:pt x="162" y="377"/>
                  </a:lnTo>
                  <a:lnTo>
                    <a:pt x="164" y="377"/>
                  </a:lnTo>
                  <a:lnTo>
                    <a:pt x="164" y="378"/>
                  </a:lnTo>
                  <a:lnTo>
                    <a:pt x="162" y="378"/>
                  </a:lnTo>
                  <a:lnTo>
                    <a:pt x="162" y="380"/>
                  </a:lnTo>
                  <a:lnTo>
                    <a:pt x="162" y="381"/>
                  </a:lnTo>
                  <a:lnTo>
                    <a:pt x="162" y="382"/>
                  </a:lnTo>
                  <a:lnTo>
                    <a:pt x="162" y="384"/>
                  </a:lnTo>
                  <a:lnTo>
                    <a:pt x="161" y="384"/>
                  </a:lnTo>
                  <a:lnTo>
                    <a:pt x="160" y="384"/>
                  </a:lnTo>
                  <a:lnTo>
                    <a:pt x="160" y="385"/>
                  </a:lnTo>
                  <a:lnTo>
                    <a:pt x="160" y="386"/>
                  </a:lnTo>
                  <a:lnTo>
                    <a:pt x="160" y="387"/>
                  </a:lnTo>
                  <a:lnTo>
                    <a:pt x="160" y="389"/>
                  </a:lnTo>
                  <a:lnTo>
                    <a:pt x="160" y="390"/>
                  </a:lnTo>
                  <a:lnTo>
                    <a:pt x="159" y="390"/>
                  </a:lnTo>
                  <a:lnTo>
                    <a:pt x="157" y="390"/>
                  </a:lnTo>
                  <a:lnTo>
                    <a:pt x="156" y="390"/>
                  </a:lnTo>
                  <a:lnTo>
                    <a:pt x="156" y="391"/>
                  </a:lnTo>
                  <a:lnTo>
                    <a:pt x="155" y="391"/>
                  </a:lnTo>
                  <a:lnTo>
                    <a:pt x="155" y="393"/>
                  </a:lnTo>
                  <a:lnTo>
                    <a:pt x="155" y="393"/>
                  </a:lnTo>
                  <a:lnTo>
                    <a:pt x="155" y="394"/>
                  </a:lnTo>
                  <a:lnTo>
                    <a:pt x="153" y="394"/>
                  </a:lnTo>
                  <a:lnTo>
                    <a:pt x="153" y="395"/>
                  </a:lnTo>
                  <a:lnTo>
                    <a:pt x="152" y="395"/>
                  </a:lnTo>
                  <a:lnTo>
                    <a:pt x="152" y="396"/>
                  </a:lnTo>
                  <a:lnTo>
                    <a:pt x="151" y="396"/>
                  </a:lnTo>
                  <a:lnTo>
                    <a:pt x="151" y="395"/>
                  </a:lnTo>
                  <a:lnTo>
                    <a:pt x="150" y="395"/>
                  </a:lnTo>
                  <a:lnTo>
                    <a:pt x="150" y="396"/>
                  </a:lnTo>
                  <a:lnTo>
                    <a:pt x="148" y="396"/>
                  </a:lnTo>
                  <a:lnTo>
                    <a:pt x="148" y="398"/>
                  </a:lnTo>
                  <a:lnTo>
                    <a:pt x="148" y="399"/>
                  </a:lnTo>
                  <a:lnTo>
                    <a:pt x="147" y="399"/>
                  </a:lnTo>
                  <a:lnTo>
                    <a:pt x="146" y="399"/>
                  </a:lnTo>
                  <a:lnTo>
                    <a:pt x="144" y="399"/>
                  </a:lnTo>
                  <a:lnTo>
                    <a:pt x="144" y="400"/>
                  </a:lnTo>
                  <a:lnTo>
                    <a:pt x="144" y="402"/>
                  </a:lnTo>
                  <a:lnTo>
                    <a:pt x="143" y="402"/>
                  </a:lnTo>
                  <a:lnTo>
                    <a:pt x="142" y="402"/>
                  </a:lnTo>
                  <a:lnTo>
                    <a:pt x="142" y="403"/>
                  </a:lnTo>
                  <a:lnTo>
                    <a:pt x="141" y="403"/>
                  </a:lnTo>
                  <a:lnTo>
                    <a:pt x="141" y="404"/>
                  </a:lnTo>
                  <a:lnTo>
                    <a:pt x="139" y="404"/>
                  </a:lnTo>
                  <a:lnTo>
                    <a:pt x="139" y="403"/>
                  </a:lnTo>
                  <a:lnTo>
                    <a:pt x="139" y="402"/>
                  </a:lnTo>
                  <a:lnTo>
                    <a:pt x="141" y="402"/>
                  </a:lnTo>
                  <a:lnTo>
                    <a:pt x="141" y="400"/>
                  </a:lnTo>
                  <a:lnTo>
                    <a:pt x="139" y="400"/>
                  </a:lnTo>
                  <a:lnTo>
                    <a:pt x="139" y="399"/>
                  </a:lnTo>
                  <a:lnTo>
                    <a:pt x="139" y="398"/>
                  </a:lnTo>
                  <a:lnTo>
                    <a:pt x="139" y="396"/>
                  </a:lnTo>
                  <a:lnTo>
                    <a:pt x="139" y="395"/>
                  </a:lnTo>
                  <a:lnTo>
                    <a:pt x="139" y="394"/>
                  </a:lnTo>
                  <a:lnTo>
                    <a:pt x="141" y="394"/>
                  </a:lnTo>
                  <a:lnTo>
                    <a:pt x="141" y="393"/>
                  </a:lnTo>
                  <a:lnTo>
                    <a:pt x="141" y="391"/>
                  </a:lnTo>
                  <a:lnTo>
                    <a:pt x="141" y="390"/>
                  </a:lnTo>
                  <a:lnTo>
                    <a:pt x="141" y="389"/>
                  </a:lnTo>
                  <a:lnTo>
                    <a:pt x="141" y="387"/>
                  </a:lnTo>
                  <a:lnTo>
                    <a:pt x="141" y="386"/>
                  </a:lnTo>
                  <a:lnTo>
                    <a:pt x="139" y="386"/>
                  </a:lnTo>
                  <a:lnTo>
                    <a:pt x="138" y="386"/>
                  </a:lnTo>
                  <a:lnTo>
                    <a:pt x="138" y="385"/>
                  </a:lnTo>
                  <a:lnTo>
                    <a:pt x="137" y="384"/>
                  </a:lnTo>
                  <a:lnTo>
                    <a:pt x="135" y="384"/>
                  </a:lnTo>
                  <a:lnTo>
                    <a:pt x="134" y="384"/>
                  </a:lnTo>
                  <a:lnTo>
                    <a:pt x="134" y="382"/>
                  </a:lnTo>
                  <a:lnTo>
                    <a:pt x="134" y="381"/>
                  </a:lnTo>
                  <a:lnTo>
                    <a:pt x="133" y="381"/>
                  </a:lnTo>
                  <a:lnTo>
                    <a:pt x="133" y="382"/>
                  </a:lnTo>
                  <a:lnTo>
                    <a:pt x="133" y="384"/>
                  </a:lnTo>
                  <a:lnTo>
                    <a:pt x="133" y="385"/>
                  </a:lnTo>
                  <a:lnTo>
                    <a:pt x="132" y="385"/>
                  </a:lnTo>
                  <a:lnTo>
                    <a:pt x="132" y="386"/>
                  </a:lnTo>
                  <a:lnTo>
                    <a:pt x="130" y="386"/>
                  </a:lnTo>
                  <a:lnTo>
                    <a:pt x="129" y="386"/>
                  </a:lnTo>
                  <a:lnTo>
                    <a:pt x="128" y="386"/>
                  </a:lnTo>
                  <a:lnTo>
                    <a:pt x="126" y="386"/>
                  </a:lnTo>
                  <a:lnTo>
                    <a:pt x="125" y="386"/>
                  </a:lnTo>
                  <a:lnTo>
                    <a:pt x="124" y="386"/>
                  </a:lnTo>
                  <a:lnTo>
                    <a:pt x="124" y="385"/>
                  </a:lnTo>
                  <a:lnTo>
                    <a:pt x="124" y="385"/>
                  </a:lnTo>
                  <a:lnTo>
                    <a:pt x="124" y="384"/>
                  </a:lnTo>
                  <a:lnTo>
                    <a:pt x="124" y="382"/>
                  </a:lnTo>
                  <a:lnTo>
                    <a:pt x="124" y="382"/>
                  </a:lnTo>
                  <a:lnTo>
                    <a:pt x="124" y="381"/>
                  </a:lnTo>
                  <a:lnTo>
                    <a:pt x="124" y="381"/>
                  </a:lnTo>
                  <a:lnTo>
                    <a:pt x="124" y="380"/>
                  </a:lnTo>
                  <a:lnTo>
                    <a:pt x="124" y="378"/>
                  </a:lnTo>
                  <a:lnTo>
                    <a:pt x="124" y="378"/>
                  </a:lnTo>
                  <a:lnTo>
                    <a:pt x="124" y="377"/>
                  </a:lnTo>
                  <a:lnTo>
                    <a:pt x="125" y="377"/>
                  </a:lnTo>
                  <a:lnTo>
                    <a:pt x="125" y="377"/>
                  </a:lnTo>
                  <a:lnTo>
                    <a:pt x="125" y="376"/>
                  </a:lnTo>
                  <a:lnTo>
                    <a:pt x="124" y="376"/>
                  </a:lnTo>
                  <a:lnTo>
                    <a:pt x="124" y="377"/>
                  </a:lnTo>
                  <a:lnTo>
                    <a:pt x="124" y="377"/>
                  </a:lnTo>
                  <a:lnTo>
                    <a:pt x="124" y="377"/>
                  </a:lnTo>
                  <a:lnTo>
                    <a:pt x="124" y="378"/>
                  </a:lnTo>
                  <a:lnTo>
                    <a:pt x="123" y="378"/>
                  </a:lnTo>
                  <a:lnTo>
                    <a:pt x="121" y="378"/>
                  </a:lnTo>
                  <a:lnTo>
                    <a:pt x="120" y="378"/>
                  </a:lnTo>
                  <a:lnTo>
                    <a:pt x="119" y="378"/>
                  </a:lnTo>
                  <a:lnTo>
                    <a:pt x="119" y="377"/>
                  </a:lnTo>
                  <a:lnTo>
                    <a:pt x="119" y="377"/>
                  </a:lnTo>
                  <a:lnTo>
                    <a:pt x="117" y="377"/>
                  </a:lnTo>
                  <a:lnTo>
                    <a:pt x="117" y="376"/>
                  </a:lnTo>
                  <a:lnTo>
                    <a:pt x="117" y="375"/>
                  </a:lnTo>
                  <a:lnTo>
                    <a:pt x="116" y="375"/>
                  </a:lnTo>
                  <a:lnTo>
                    <a:pt x="116" y="373"/>
                  </a:lnTo>
                  <a:lnTo>
                    <a:pt x="115" y="373"/>
                  </a:lnTo>
                  <a:lnTo>
                    <a:pt x="115" y="375"/>
                  </a:lnTo>
                  <a:lnTo>
                    <a:pt x="116" y="375"/>
                  </a:lnTo>
                  <a:lnTo>
                    <a:pt x="116" y="376"/>
                  </a:lnTo>
                  <a:lnTo>
                    <a:pt x="116" y="377"/>
                  </a:lnTo>
                  <a:lnTo>
                    <a:pt x="117" y="377"/>
                  </a:lnTo>
                  <a:lnTo>
                    <a:pt x="117" y="377"/>
                  </a:lnTo>
                  <a:lnTo>
                    <a:pt x="117" y="378"/>
                  </a:lnTo>
                  <a:lnTo>
                    <a:pt x="119" y="378"/>
                  </a:lnTo>
                  <a:lnTo>
                    <a:pt x="119" y="380"/>
                  </a:lnTo>
                  <a:lnTo>
                    <a:pt x="120" y="380"/>
                  </a:lnTo>
                  <a:lnTo>
                    <a:pt x="121" y="380"/>
                  </a:lnTo>
                  <a:lnTo>
                    <a:pt x="121" y="381"/>
                  </a:lnTo>
                  <a:lnTo>
                    <a:pt x="123" y="381"/>
                  </a:lnTo>
                  <a:lnTo>
                    <a:pt x="124" y="381"/>
                  </a:lnTo>
                  <a:lnTo>
                    <a:pt x="124" y="382"/>
                  </a:lnTo>
                  <a:lnTo>
                    <a:pt x="123" y="382"/>
                  </a:lnTo>
                  <a:lnTo>
                    <a:pt x="123" y="384"/>
                  </a:lnTo>
                  <a:lnTo>
                    <a:pt x="123" y="385"/>
                  </a:lnTo>
                  <a:lnTo>
                    <a:pt x="123" y="386"/>
                  </a:lnTo>
                  <a:lnTo>
                    <a:pt x="123" y="387"/>
                  </a:lnTo>
                  <a:lnTo>
                    <a:pt x="124" y="387"/>
                  </a:lnTo>
                  <a:lnTo>
                    <a:pt x="124" y="389"/>
                  </a:lnTo>
                  <a:lnTo>
                    <a:pt x="124" y="390"/>
                  </a:lnTo>
                  <a:lnTo>
                    <a:pt x="124" y="391"/>
                  </a:lnTo>
                  <a:lnTo>
                    <a:pt x="123" y="391"/>
                  </a:lnTo>
                  <a:lnTo>
                    <a:pt x="121" y="391"/>
                  </a:lnTo>
                  <a:lnTo>
                    <a:pt x="120" y="391"/>
                  </a:lnTo>
                  <a:lnTo>
                    <a:pt x="120" y="393"/>
                  </a:lnTo>
                  <a:lnTo>
                    <a:pt x="119" y="393"/>
                  </a:lnTo>
                  <a:lnTo>
                    <a:pt x="117" y="393"/>
                  </a:lnTo>
                  <a:lnTo>
                    <a:pt x="117" y="394"/>
                  </a:lnTo>
                  <a:lnTo>
                    <a:pt x="116" y="394"/>
                  </a:lnTo>
                  <a:lnTo>
                    <a:pt x="116" y="393"/>
                  </a:lnTo>
                  <a:lnTo>
                    <a:pt x="115" y="393"/>
                  </a:lnTo>
                  <a:lnTo>
                    <a:pt x="115" y="391"/>
                  </a:lnTo>
                  <a:lnTo>
                    <a:pt x="114" y="391"/>
                  </a:lnTo>
                  <a:lnTo>
                    <a:pt x="112" y="391"/>
                  </a:lnTo>
                  <a:lnTo>
                    <a:pt x="112" y="390"/>
                  </a:lnTo>
                  <a:lnTo>
                    <a:pt x="111" y="390"/>
                  </a:lnTo>
                  <a:lnTo>
                    <a:pt x="111" y="389"/>
                  </a:lnTo>
                  <a:lnTo>
                    <a:pt x="111" y="387"/>
                  </a:lnTo>
                  <a:lnTo>
                    <a:pt x="111" y="386"/>
                  </a:lnTo>
                  <a:lnTo>
                    <a:pt x="111" y="385"/>
                  </a:lnTo>
                  <a:lnTo>
                    <a:pt x="111" y="384"/>
                  </a:lnTo>
                  <a:lnTo>
                    <a:pt x="110" y="384"/>
                  </a:lnTo>
                  <a:lnTo>
                    <a:pt x="110" y="382"/>
                  </a:lnTo>
                  <a:lnTo>
                    <a:pt x="108" y="382"/>
                  </a:lnTo>
                  <a:lnTo>
                    <a:pt x="108" y="381"/>
                  </a:lnTo>
                  <a:lnTo>
                    <a:pt x="108" y="380"/>
                  </a:lnTo>
                  <a:lnTo>
                    <a:pt x="107" y="380"/>
                  </a:lnTo>
                  <a:lnTo>
                    <a:pt x="107" y="378"/>
                  </a:lnTo>
                  <a:lnTo>
                    <a:pt x="106" y="378"/>
                  </a:lnTo>
                  <a:lnTo>
                    <a:pt x="106" y="377"/>
                  </a:lnTo>
                  <a:lnTo>
                    <a:pt x="105" y="377"/>
                  </a:lnTo>
                  <a:lnTo>
                    <a:pt x="105" y="377"/>
                  </a:lnTo>
                  <a:lnTo>
                    <a:pt x="106" y="377"/>
                  </a:lnTo>
                  <a:lnTo>
                    <a:pt x="106" y="376"/>
                  </a:lnTo>
                  <a:lnTo>
                    <a:pt x="106" y="375"/>
                  </a:lnTo>
                  <a:lnTo>
                    <a:pt x="105" y="375"/>
                  </a:lnTo>
                  <a:lnTo>
                    <a:pt x="105" y="376"/>
                  </a:lnTo>
                  <a:lnTo>
                    <a:pt x="105" y="377"/>
                  </a:lnTo>
                  <a:lnTo>
                    <a:pt x="103" y="377"/>
                  </a:lnTo>
                  <a:lnTo>
                    <a:pt x="103" y="377"/>
                  </a:lnTo>
                  <a:lnTo>
                    <a:pt x="103" y="378"/>
                  </a:lnTo>
                  <a:lnTo>
                    <a:pt x="105" y="378"/>
                  </a:lnTo>
                  <a:lnTo>
                    <a:pt x="106" y="378"/>
                  </a:lnTo>
                  <a:lnTo>
                    <a:pt x="106" y="380"/>
                  </a:lnTo>
                  <a:lnTo>
                    <a:pt x="106" y="381"/>
                  </a:lnTo>
                  <a:lnTo>
                    <a:pt x="107" y="381"/>
                  </a:lnTo>
                  <a:lnTo>
                    <a:pt x="107" y="382"/>
                  </a:lnTo>
                  <a:lnTo>
                    <a:pt x="108" y="382"/>
                  </a:lnTo>
                  <a:lnTo>
                    <a:pt x="108" y="384"/>
                  </a:lnTo>
                  <a:lnTo>
                    <a:pt x="108" y="385"/>
                  </a:lnTo>
                  <a:lnTo>
                    <a:pt x="108" y="386"/>
                  </a:lnTo>
                  <a:lnTo>
                    <a:pt x="110" y="386"/>
                  </a:lnTo>
                  <a:lnTo>
                    <a:pt x="110" y="387"/>
                  </a:lnTo>
                  <a:lnTo>
                    <a:pt x="110" y="389"/>
                  </a:lnTo>
                  <a:lnTo>
                    <a:pt x="110" y="390"/>
                  </a:lnTo>
                  <a:lnTo>
                    <a:pt x="110" y="391"/>
                  </a:lnTo>
                  <a:lnTo>
                    <a:pt x="111" y="391"/>
                  </a:lnTo>
                  <a:lnTo>
                    <a:pt x="111" y="393"/>
                  </a:lnTo>
                  <a:lnTo>
                    <a:pt x="110" y="393"/>
                  </a:lnTo>
                  <a:lnTo>
                    <a:pt x="108" y="393"/>
                  </a:lnTo>
                  <a:lnTo>
                    <a:pt x="107" y="393"/>
                  </a:lnTo>
                  <a:lnTo>
                    <a:pt x="106" y="393"/>
                  </a:lnTo>
                  <a:lnTo>
                    <a:pt x="105" y="393"/>
                  </a:lnTo>
                  <a:lnTo>
                    <a:pt x="103" y="393"/>
                  </a:lnTo>
                  <a:lnTo>
                    <a:pt x="103" y="391"/>
                  </a:lnTo>
                  <a:lnTo>
                    <a:pt x="102" y="391"/>
                  </a:lnTo>
                  <a:lnTo>
                    <a:pt x="102" y="390"/>
                  </a:lnTo>
                  <a:lnTo>
                    <a:pt x="101" y="390"/>
                  </a:lnTo>
                  <a:lnTo>
                    <a:pt x="101" y="389"/>
                  </a:lnTo>
                  <a:lnTo>
                    <a:pt x="99" y="389"/>
                  </a:lnTo>
                  <a:lnTo>
                    <a:pt x="99" y="387"/>
                  </a:lnTo>
                  <a:lnTo>
                    <a:pt x="98" y="387"/>
                  </a:lnTo>
                  <a:lnTo>
                    <a:pt x="98" y="386"/>
                  </a:lnTo>
                  <a:lnTo>
                    <a:pt x="98" y="385"/>
                  </a:lnTo>
                  <a:lnTo>
                    <a:pt x="98" y="384"/>
                  </a:lnTo>
                  <a:lnTo>
                    <a:pt x="98" y="382"/>
                  </a:lnTo>
                  <a:lnTo>
                    <a:pt x="97" y="382"/>
                  </a:lnTo>
                  <a:lnTo>
                    <a:pt x="97" y="381"/>
                  </a:lnTo>
                  <a:lnTo>
                    <a:pt x="96" y="381"/>
                  </a:lnTo>
                  <a:lnTo>
                    <a:pt x="94" y="381"/>
                  </a:lnTo>
                  <a:lnTo>
                    <a:pt x="94" y="382"/>
                  </a:lnTo>
                  <a:lnTo>
                    <a:pt x="96" y="382"/>
                  </a:lnTo>
                  <a:lnTo>
                    <a:pt x="97" y="382"/>
                  </a:lnTo>
                  <a:lnTo>
                    <a:pt x="97" y="384"/>
                  </a:lnTo>
                  <a:lnTo>
                    <a:pt x="96" y="384"/>
                  </a:lnTo>
                  <a:lnTo>
                    <a:pt x="96" y="385"/>
                  </a:lnTo>
                  <a:lnTo>
                    <a:pt x="96" y="386"/>
                  </a:lnTo>
                  <a:lnTo>
                    <a:pt x="96" y="387"/>
                  </a:lnTo>
                  <a:lnTo>
                    <a:pt x="96" y="389"/>
                  </a:lnTo>
                  <a:lnTo>
                    <a:pt x="97" y="389"/>
                  </a:lnTo>
                  <a:lnTo>
                    <a:pt x="98" y="389"/>
                  </a:lnTo>
                  <a:lnTo>
                    <a:pt x="99" y="389"/>
                  </a:lnTo>
                  <a:lnTo>
                    <a:pt x="99" y="390"/>
                  </a:lnTo>
                  <a:lnTo>
                    <a:pt x="101" y="390"/>
                  </a:lnTo>
                  <a:lnTo>
                    <a:pt x="101" y="391"/>
                  </a:lnTo>
                  <a:lnTo>
                    <a:pt x="101" y="393"/>
                  </a:lnTo>
                  <a:lnTo>
                    <a:pt x="99" y="393"/>
                  </a:lnTo>
                  <a:lnTo>
                    <a:pt x="98" y="393"/>
                  </a:lnTo>
                  <a:lnTo>
                    <a:pt x="98" y="391"/>
                  </a:lnTo>
                  <a:lnTo>
                    <a:pt x="98" y="390"/>
                  </a:lnTo>
                  <a:lnTo>
                    <a:pt x="97" y="390"/>
                  </a:lnTo>
                  <a:lnTo>
                    <a:pt x="97" y="391"/>
                  </a:lnTo>
                  <a:lnTo>
                    <a:pt x="97" y="393"/>
                  </a:lnTo>
                  <a:lnTo>
                    <a:pt x="96" y="393"/>
                  </a:lnTo>
                  <a:lnTo>
                    <a:pt x="94" y="393"/>
                  </a:lnTo>
                  <a:lnTo>
                    <a:pt x="94" y="394"/>
                  </a:lnTo>
                  <a:lnTo>
                    <a:pt x="93" y="394"/>
                  </a:lnTo>
                  <a:lnTo>
                    <a:pt x="93" y="394"/>
                  </a:lnTo>
                  <a:lnTo>
                    <a:pt x="92" y="394"/>
                  </a:lnTo>
                  <a:lnTo>
                    <a:pt x="92" y="393"/>
                  </a:lnTo>
                  <a:lnTo>
                    <a:pt x="90" y="393"/>
                  </a:lnTo>
                  <a:lnTo>
                    <a:pt x="90" y="391"/>
                  </a:lnTo>
                  <a:lnTo>
                    <a:pt x="90" y="390"/>
                  </a:lnTo>
                  <a:lnTo>
                    <a:pt x="89" y="390"/>
                  </a:lnTo>
                  <a:lnTo>
                    <a:pt x="89" y="389"/>
                  </a:lnTo>
                  <a:lnTo>
                    <a:pt x="89" y="387"/>
                  </a:lnTo>
                  <a:lnTo>
                    <a:pt x="88" y="387"/>
                  </a:lnTo>
                  <a:lnTo>
                    <a:pt x="88" y="386"/>
                  </a:lnTo>
                  <a:lnTo>
                    <a:pt x="88" y="385"/>
                  </a:lnTo>
                  <a:lnTo>
                    <a:pt x="87" y="385"/>
                  </a:lnTo>
                  <a:lnTo>
                    <a:pt x="87" y="384"/>
                  </a:lnTo>
                  <a:lnTo>
                    <a:pt x="85" y="384"/>
                  </a:lnTo>
                  <a:lnTo>
                    <a:pt x="85" y="382"/>
                  </a:lnTo>
                  <a:lnTo>
                    <a:pt x="84" y="382"/>
                  </a:lnTo>
                  <a:lnTo>
                    <a:pt x="84" y="384"/>
                  </a:lnTo>
                  <a:lnTo>
                    <a:pt x="84" y="385"/>
                  </a:lnTo>
                  <a:lnTo>
                    <a:pt x="85" y="385"/>
                  </a:lnTo>
                  <a:lnTo>
                    <a:pt x="85" y="386"/>
                  </a:lnTo>
                  <a:lnTo>
                    <a:pt x="87" y="386"/>
                  </a:lnTo>
                  <a:lnTo>
                    <a:pt x="87" y="387"/>
                  </a:lnTo>
                  <a:lnTo>
                    <a:pt x="87" y="389"/>
                  </a:lnTo>
                  <a:lnTo>
                    <a:pt x="87" y="390"/>
                  </a:lnTo>
                  <a:lnTo>
                    <a:pt x="87" y="391"/>
                  </a:lnTo>
                  <a:lnTo>
                    <a:pt x="88" y="391"/>
                  </a:lnTo>
                  <a:lnTo>
                    <a:pt x="88" y="393"/>
                  </a:lnTo>
                  <a:lnTo>
                    <a:pt x="88" y="394"/>
                  </a:lnTo>
                  <a:lnTo>
                    <a:pt x="88" y="395"/>
                  </a:lnTo>
                  <a:lnTo>
                    <a:pt x="89" y="395"/>
                  </a:lnTo>
                  <a:lnTo>
                    <a:pt x="90" y="395"/>
                  </a:lnTo>
                  <a:lnTo>
                    <a:pt x="90" y="396"/>
                  </a:lnTo>
                  <a:lnTo>
                    <a:pt x="92" y="396"/>
                  </a:lnTo>
                  <a:lnTo>
                    <a:pt x="92" y="398"/>
                  </a:lnTo>
                  <a:lnTo>
                    <a:pt x="93" y="398"/>
                  </a:lnTo>
                  <a:lnTo>
                    <a:pt x="93" y="398"/>
                  </a:lnTo>
                  <a:lnTo>
                    <a:pt x="93" y="399"/>
                  </a:lnTo>
                  <a:lnTo>
                    <a:pt x="94" y="399"/>
                  </a:lnTo>
                  <a:lnTo>
                    <a:pt x="96" y="399"/>
                  </a:lnTo>
                  <a:lnTo>
                    <a:pt x="96" y="400"/>
                  </a:lnTo>
                  <a:lnTo>
                    <a:pt x="94" y="400"/>
                  </a:lnTo>
                  <a:lnTo>
                    <a:pt x="93" y="400"/>
                  </a:lnTo>
                  <a:lnTo>
                    <a:pt x="93" y="402"/>
                  </a:lnTo>
                  <a:lnTo>
                    <a:pt x="93" y="402"/>
                  </a:lnTo>
                  <a:lnTo>
                    <a:pt x="92" y="402"/>
                  </a:lnTo>
                  <a:lnTo>
                    <a:pt x="90" y="402"/>
                  </a:lnTo>
                  <a:lnTo>
                    <a:pt x="90" y="403"/>
                  </a:lnTo>
                  <a:lnTo>
                    <a:pt x="89" y="403"/>
                  </a:lnTo>
                  <a:lnTo>
                    <a:pt x="88" y="403"/>
                  </a:lnTo>
                  <a:lnTo>
                    <a:pt x="87" y="403"/>
                  </a:lnTo>
                  <a:lnTo>
                    <a:pt x="85" y="403"/>
                  </a:lnTo>
                  <a:lnTo>
                    <a:pt x="85" y="402"/>
                  </a:lnTo>
                  <a:lnTo>
                    <a:pt x="84" y="402"/>
                  </a:lnTo>
                  <a:lnTo>
                    <a:pt x="84" y="403"/>
                  </a:lnTo>
                  <a:lnTo>
                    <a:pt x="83" y="403"/>
                  </a:lnTo>
                  <a:lnTo>
                    <a:pt x="83" y="402"/>
                  </a:lnTo>
                  <a:lnTo>
                    <a:pt x="81" y="402"/>
                  </a:lnTo>
                  <a:lnTo>
                    <a:pt x="80" y="402"/>
                  </a:lnTo>
                  <a:lnTo>
                    <a:pt x="80" y="400"/>
                  </a:lnTo>
                  <a:lnTo>
                    <a:pt x="79" y="400"/>
                  </a:lnTo>
                  <a:lnTo>
                    <a:pt x="78" y="400"/>
                  </a:lnTo>
                  <a:lnTo>
                    <a:pt x="76" y="400"/>
                  </a:lnTo>
                  <a:lnTo>
                    <a:pt x="76" y="399"/>
                  </a:lnTo>
                  <a:lnTo>
                    <a:pt x="75" y="399"/>
                  </a:lnTo>
                  <a:lnTo>
                    <a:pt x="74" y="399"/>
                  </a:lnTo>
                  <a:lnTo>
                    <a:pt x="72" y="399"/>
                  </a:lnTo>
                  <a:lnTo>
                    <a:pt x="71" y="399"/>
                  </a:lnTo>
                  <a:lnTo>
                    <a:pt x="70" y="399"/>
                  </a:lnTo>
                  <a:lnTo>
                    <a:pt x="70" y="398"/>
                  </a:lnTo>
                  <a:lnTo>
                    <a:pt x="70" y="396"/>
                  </a:lnTo>
                  <a:lnTo>
                    <a:pt x="70" y="395"/>
                  </a:lnTo>
                  <a:lnTo>
                    <a:pt x="70" y="394"/>
                  </a:lnTo>
                  <a:lnTo>
                    <a:pt x="70" y="393"/>
                  </a:lnTo>
                  <a:lnTo>
                    <a:pt x="71" y="393"/>
                  </a:lnTo>
                  <a:lnTo>
                    <a:pt x="71" y="391"/>
                  </a:lnTo>
                  <a:lnTo>
                    <a:pt x="71" y="390"/>
                  </a:lnTo>
                  <a:lnTo>
                    <a:pt x="71" y="389"/>
                  </a:lnTo>
                  <a:lnTo>
                    <a:pt x="70" y="389"/>
                  </a:lnTo>
                  <a:lnTo>
                    <a:pt x="70" y="387"/>
                  </a:lnTo>
                  <a:lnTo>
                    <a:pt x="69" y="387"/>
                  </a:lnTo>
                  <a:lnTo>
                    <a:pt x="69" y="386"/>
                  </a:lnTo>
                  <a:lnTo>
                    <a:pt x="67" y="386"/>
                  </a:lnTo>
                  <a:lnTo>
                    <a:pt x="67" y="385"/>
                  </a:lnTo>
                  <a:lnTo>
                    <a:pt x="66" y="385"/>
                  </a:lnTo>
                  <a:lnTo>
                    <a:pt x="66" y="386"/>
                  </a:lnTo>
                  <a:lnTo>
                    <a:pt x="67" y="386"/>
                  </a:lnTo>
                  <a:lnTo>
                    <a:pt x="67" y="387"/>
                  </a:lnTo>
                  <a:lnTo>
                    <a:pt x="67" y="389"/>
                  </a:lnTo>
                  <a:lnTo>
                    <a:pt x="69" y="389"/>
                  </a:lnTo>
                  <a:lnTo>
                    <a:pt x="70" y="389"/>
                  </a:lnTo>
                  <a:lnTo>
                    <a:pt x="70" y="390"/>
                  </a:lnTo>
                  <a:lnTo>
                    <a:pt x="70" y="391"/>
                  </a:lnTo>
                  <a:lnTo>
                    <a:pt x="69" y="391"/>
                  </a:lnTo>
                  <a:lnTo>
                    <a:pt x="69" y="393"/>
                  </a:lnTo>
                  <a:lnTo>
                    <a:pt x="67" y="393"/>
                  </a:lnTo>
                  <a:lnTo>
                    <a:pt x="67" y="394"/>
                  </a:lnTo>
                  <a:lnTo>
                    <a:pt x="66" y="394"/>
                  </a:lnTo>
                  <a:lnTo>
                    <a:pt x="66" y="395"/>
                  </a:lnTo>
                  <a:lnTo>
                    <a:pt x="67" y="395"/>
                  </a:lnTo>
                  <a:lnTo>
                    <a:pt x="67" y="396"/>
                  </a:lnTo>
                  <a:lnTo>
                    <a:pt x="66" y="396"/>
                  </a:lnTo>
                  <a:lnTo>
                    <a:pt x="66" y="398"/>
                  </a:lnTo>
                  <a:lnTo>
                    <a:pt x="66" y="399"/>
                  </a:lnTo>
                  <a:lnTo>
                    <a:pt x="66" y="400"/>
                  </a:lnTo>
                  <a:lnTo>
                    <a:pt x="66" y="402"/>
                  </a:lnTo>
                  <a:lnTo>
                    <a:pt x="65" y="402"/>
                  </a:lnTo>
                  <a:lnTo>
                    <a:pt x="65" y="400"/>
                  </a:lnTo>
                  <a:lnTo>
                    <a:pt x="63" y="400"/>
                  </a:lnTo>
                  <a:lnTo>
                    <a:pt x="62" y="400"/>
                  </a:lnTo>
                  <a:lnTo>
                    <a:pt x="62" y="400"/>
                  </a:lnTo>
                  <a:lnTo>
                    <a:pt x="61" y="400"/>
                  </a:lnTo>
                  <a:lnTo>
                    <a:pt x="61" y="399"/>
                  </a:lnTo>
                  <a:lnTo>
                    <a:pt x="61" y="398"/>
                  </a:lnTo>
                  <a:lnTo>
                    <a:pt x="61" y="396"/>
                  </a:lnTo>
                  <a:lnTo>
                    <a:pt x="59" y="396"/>
                  </a:lnTo>
                  <a:lnTo>
                    <a:pt x="58" y="396"/>
                  </a:lnTo>
                  <a:lnTo>
                    <a:pt x="57" y="396"/>
                  </a:lnTo>
                  <a:lnTo>
                    <a:pt x="57" y="395"/>
                  </a:lnTo>
                  <a:lnTo>
                    <a:pt x="57" y="394"/>
                  </a:lnTo>
                  <a:lnTo>
                    <a:pt x="57" y="393"/>
                  </a:lnTo>
                  <a:lnTo>
                    <a:pt x="57" y="391"/>
                  </a:lnTo>
                  <a:lnTo>
                    <a:pt x="56" y="391"/>
                  </a:lnTo>
                  <a:lnTo>
                    <a:pt x="56" y="390"/>
                  </a:lnTo>
                  <a:lnTo>
                    <a:pt x="57" y="390"/>
                  </a:lnTo>
                  <a:lnTo>
                    <a:pt x="57" y="389"/>
                  </a:lnTo>
                  <a:lnTo>
                    <a:pt x="56" y="389"/>
                  </a:lnTo>
                  <a:lnTo>
                    <a:pt x="56" y="387"/>
                  </a:lnTo>
                  <a:lnTo>
                    <a:pt x="56" y="386"/>
                  </a:lnTo>
                  <a:lnTo>
                    <a:pt x="54" y="386"/>
                  </a:lnTo>
                  <a:lnTo>
                    <a:pt x="54" y="387"/>
                  </a:lnTo>
                  <a:lnTo>
                    <a:pt x="54" y="389"/>
                  </a:lnTo>
                  <a:lnTo>
                    <a:pt x="54" y="390"/>
                  </a:lnTo>
                  <a:lnTo>
                    <a:pt x="54" y="391"/>
                  </a:lnTo>
                  <a:lnTo>
                    <a:pt x="54" y="393"/>
                  </a:lnTo>
                  <a:lnTo>
                    <a:pt x="56" y="393"/>
                  </a:lnTo>
                  <a:lnTo>
                    <a:pt x="56" y="394"/>
                  </a:lnTo>
                  <a:lnTo>
                    <a:pt x="56" y="395"/>
                  </a:lnTo>
                  <a:lnTo>
                    <a:pt x="56" y="396"/>
                  </a:lnTo>
                  <a:lnTo>
                    <a:pt x="56" y="398"/>
                  </a:lnTo>
                  <a:lnTo>
                    <a:pt x="57" y="398"/>
                  </a:lnTo>
                  <a:lnTo>
                    <a:pt x="57" y="399"/>
                  </a:lnTo>
                  <a:lnTo>
                    <a:pt x="57" y="400"/>
                  </a:lnTo>
                  <a:lnTo>
                    <a:pt x="56" y="400"/>
                  </a:lnTo>
                  <a:lnTo>
                    <a:pt x="56" y="402"/>
                  </a:lnTo>
                  <a:lnTo>
                    <a:pt x="56" y="403"/>
                  </a:lnTo>
                  <a:lnTo>
                    <a:pt x="54" y="403"/>
                  </a:lnTo>
                  <a:lnTo>
                    <a:pt x="53" y="402"/>
                  </a:lnTo>
                  <a:lnTo>
                    <a:pt x="53" y="400"/>
                  </a:lnTo>
                  <a:lnTo>
                    <a:pt x="52" y="400"/>
                  </a:lnTo>
                  <a:lnTo>
                    <a:pt x="52" y="402"/>
                  </a:lnTo>
                  <a:lnTo>
                    <a:pt x="50" y="402"/>
                  </a:lnTo>
                  <a:lnTo>
                    <a:pt x="49" y="402"/>
                  </a:lnTo>
                  <a:lnTo>
                    <a:pt x="48" y="402"/>
                  </a:lnTo>
                  <a:lnTo>
                    <a:pt x="47" y="402"/>
                  </a:lnTo>
                  <a:lnTo>
                    <a:pt x="47" y="400"/>
                  </a:lnTo>
                  <a:lnTo>
                    <a:pt x="45" y="400"/>
                  </a:lnTo>
                  <a:lnTo>
                    <a:pt x="44" y="400"/>
                  </a:lnTo>
                  <a:lnTo>
                    <a:pt x="44" y="399"/>
                  </a:lnTo>
                  <a:lnTo>
                    <a:pt x="44" y="398"/>
                  </a:lnTo>
                  <a:lnTo>
                    <a:pt x="44" y="396"/>
                  </a:lnTo>
                  <a:lnTo>
                    <a:pt x="45" y="396"/>
                  </a:lnTo>
                  <a:lnTo>
                    <a:pt x="45" y="395"/>
                  </a:lnTo>
                  <a:lnTo>
                    <a:pt x="45" y="394"/>
                  </a:lnTo>
                  <a:lnTo>
                    <a:pt x="45" y="393"/>
                  </a:lnTo>
                  <a:lnTo>
                    <a:pt x="44" y="393"/>
                  </a:lnTo>
                  <a:lnTo>
                    <a:pt x="44" y="391"/>
                  </a:lnTo>
                  <a:lnTo>
                    <a:pt x="44" y="390"/>
                  </a:lnTo>
                  <a:lnTo>
                    <a:pt x="44" y="389"/>
                  </a:lnTo>
                  <a:lnTo>
                    <a:pt x="43" y="389"/>
                  </a:lnTo>
                  <a:lnTo>
                    <a:pt x="43" y="387"/>
                  </a:lnTo>
                  <a:lnTo>
                    <a:pt x="43" y="386"/>
                  </a:lnTo>
                  <a:lnTo>
                    <a:pt x="43" y="385"/>
                  </a:lnTo>
                  <a:lnTo>
                    <a:pt x="43" y="384"/>
                  </a:lnTo>
                  <a:lnTo>
                    <a:pt x="43" y="382"/>
                  </a:lnTo>
                  <a:lnTo>
                    <a:pt x="41" y="382"/>
                  </a:lnTo>
                  <a:lnTo>
                    <a:pt x="41" y="381"/>
                  </a:lnTo>
                  <a:lnTo>
                    <a:pt x="41" y="380"/>
                  </a:lnTo>
                  <a:lnTo>
                    <a:pt x="43" y="380"/>
                  </a:lnTo>
                  <a:lnTo>
                    <a:pt x="43" y="378"/>
                  </a:lnTo>
                  <a:lnTo>
                    <a:pt x="43" y="377"/>
                  </a:lnTo>
                  <a:lnTo>
                    <a:pt x="43" y="377"/>
                  </a:lnTo>
                  <a:lnTo>
                    <a:pt x="41" y="377"/>
                  </a:lnTo>
                  <a:lnTo>
                    <a:pt x="41" y="377"/>
                  </a:lnTo>
                  <a:lnTo>
                    <a:pt x="41" y="378"/>
                  </a:lnTo>
                  <a:lnTo>
                    <a:pt x="41" y="380"/>
                  </a:lnTo>
                  <a:lnTo>
                    <a:pt x="40" y="380"/>
                  </a:lnTo>
                  <a:lnTo>
                    <a:pt x="40" y="381"/>
                  </a:lnTo>
                  <a:lnTo>
                    <a:pt x="40" y="382"/>
                  </a:lnTo>
                  <a:lnTo>
                    <a:pt x="40" y="384"/>
                  </a:lnTo>
                  <a:lnTo>
                    <a:pt x="40" y="385"/>
                  </a:lnTo>
                  <a:lnTo>
                    <a:pt x="41" y="385"/>
                  </a:lnTo>
                  <a:lnTo>
                    <a:pt x="41" y="386"/>
                  </a:lnTo>
                  <a:lnTo>
                    <a:pt x="41" y="387"/>
                  </a:lnTo>
                  <a:lnTo>
                    <a:pt x="40" y="387"/>
                  </a:lnTo>
                  <a:lnTo>
                    <a:pt x="40" y="389"/>
                  </a:lnTo>
                  <a:lnTo>
                    <a:pt x="39" y="389"/>
                  </a:lnTo>
                  <a:lnTo>
                    <a:pt x="39" y="390"/>
                  </a:lnTo>
                  <a:lnTo>
                    <a:pt x="40" y="390"/>
                  </a:lnTo>
                  <a:lnTo>
                    <a:pt x="40" y="391"/>
                  </a:lnTo>
                  <a:lnTo>
                    <a:pt x="39" y="391"/>
                  </a:lnTo>
                  <a:lnTo>
                    <a:pt x="39" y="393"/>
                  </a:lnTo>
                  <a:lnTo>
                    <a:pt x="39" y="394"/>
                  </a:lnTo>
                  <a:lnTo>
                    <a:pt x="40" y="394"/>
                  </a:lnTo>
                  <a:lnTo>
                    <a:pt x="40" y="395"/>
                  </a:lnTo>
                  <a:lnTo>
                    <a:pt x="39" y="395"/>
                  </a:lnTo>
                  <a:lnTo>
                    <a:pt x="39" y="396"/>
                  </a:lnTo>
                  <a:lnTo>
                    <a:pt x="39" y="398"/>
                  </a:lnTo>
                  <a:lnTo>
                    <a:pt x="38" y="399"/>
                  </a:lnTo>
                  <a:lnTo>
                    <a:pt x="38" y="400"/>
                  </a:lnTo>
                  <a:lnTo>
                    <a:pt x="36" y="400"/>
                  </a:lnTo>
                  <a:lnTo>
                    <a:pt x="36" y="399"/>
                  </a:lnTo>
                  <a:lnTo>
                    <a:pt x="36" y="398"/>
                  </a:lnTo>
                  <a:lnTo>
                    <a:pt x="35" y="398"/>
                  </a:lnTo>
                  <a:lnTo>
                    <a:pt x="35" y="399"/>
                  </a:lnTo>
                  <a:lnTo>
                    <a:pt x="34" y="399"/>
                  </a:lnTo>
                  <a:lnTo>
                    <a:pt x="34" y="398"/>
                  </a:lnTo>
                  <a:lnTo>
                    <a:pt x="32" y="398"/>
                  </a:lnTo>
                  <a:lnTo>
                    <a:pt x="32" y="396"/>
                  </a:lnTo>
                  <a:lnTo>
                    <a:pt x="31" y="396"/>
                  </a:lnTo>
                  <a:lnTo>
                    <a:pt x="31" y="395"/>
                  </a:lnTo>
                  <a:lnTo>
                    <a:pt x="31" y="394"/>
                  </a:lnTo>
                  <a:lnTo>
                    <a:pt x="31" y="393"/>
                  </a:lnTo>
                  <a:lnTo>
                    <a:pt x="31" y="393"/>
                  </a:lnTo>
                  <a:lnTo>
                    <a:pt x="30" y="393"/>
                  </a:lnTo>
                  <a:lnTo>
                    <a:pt x="30" y="391"/>
                  </a:lnTo>
                  <a:lnTo>
                    <a:pt x="29" y="391"/>
                  </a:lnTo>
                  <a:lnTo>
                    <a:pt x="29" y="390"/>
                  </a:lnTo>
                  <a:lnTo>
                    <a:pt x="30" y="390"/>
                  </a:lnTo>
                  <a:lnTo>
                    <a:pt x="30" y="389"/>
                  </a:lnTo>
                  <a:lnTo>
                    <a:pt x="30" y="387"/>
                  </a:lnTo>
                  <a:lnTo>
                    <a:pt x="31" y="386"/>
                  </a:lnTo>
                  <a:lnTo>
                    <a:pt x="31" y="385"/>
                  </a:lnTo>
                  <a:lnTo>
                    <a:pt x="31" y="384"/>
                  </a:lnTo>
                  <a:lnTo>
                    <a:pt x="31" y="382"/>
                  </a:lnTo>
                  <a:lnTo>
                    <a:pt x="31" y="382"/>
                  </a:lnTo>
                  <a:lnTo>
                    <a:pt x="31" y="381"/>
                  </a:lnTo>
                  <a:lnTo>
                    <a:pt x="31" y="381"/>
                  </a:lnTo>
                  <a:lnTo>
                    <a:pt x="31" y="380"/>
                  </a:lnTo>
                  <a:lnTo>
                    <a:pt x="31" y="378"/>
                  </a:lnTo>
                  <a:lnTo>
                    <a:pt x="30" y="378"/>
                  </a:lnTo>
                  <a:lnTo>
                    <a:pt x="30" y="377"/>
                  </a:lnTo>
                  <a:lnTo>
                    <a:pt x="30" y="377"/>
                  </a:lnTo>
                  <a:lnTo>
                    <a:pt x="30" y="376"/>
                  </a:lnTo>
                  <a:lnTo>
                    <a:pt x="31" y="376"/>
                  </a:lnTo>
                  <a:lnTo>
                    <a:pt x="31" y="375"/>
                  </a:lnTo>
                  <a:lnTo>
                    <a:pt x="31" y="375"/>
                  </a:lnTo>
                  <a:lnTo>
                    <a:pt x="31" y="373"/>
                  </a:lnTo>
                  <a:lnTo>
                    <a:pt x="32" y="373"/>
                  </a:lnTo>
                  <a:lnTo>
                    <a:pt x="32" y="372"/>
                  </a:lnTo>
                  <a:lnTo>
                    <a:pt x="34" y="372"/>
                  </a:lnTo>
                  <a:lnTo>
                    <a:pt x="34" y="371"/>
                  </a:lnTo>
                  <a:lnTo>
                    <a:pt x="35" y="371"/>
                  </a:lnTo>
                  <a:lnTo>
                    <a:pt x="35" y="369"/>
                  </a:lnTo>
                  <a:lnTo>
                    <a:pt x="35" y="368"/>
                  </a:lnTo>
                  <a:lnTo>
                    <a:pt x="36" y="368"/>
                  </a:lnTo>
                  <a:lnTo>
                    <a:pt x="38" y="368"/>
                  </a:lnTo>
                  <a:lnTo>
                    <a:pt x="39" y="368"/>
                  </a:lnTo>
                  <a:lnTo>
                    <a:pt x="39" y="367"/>
                  </a:lnTo>
                  <a:lnTo>
                    <a:pt x="39" y="366"/>
                  </a:lnTo>
                  <a:lnTo>
                    <a:pt x="39" y="364"/>
                  </a:lnTo>
                  <a:lnTo>
                    <a:pt x="40" y="364"/>
                  </a:lnTo>
                  <a:lnTo>
                    <a:pt x="40" y="363"/>
                  </a:lnTo>
                  <a:lnTo>
                    <a:pt x="41" y="363"/>
                  </a:lnTo>
                  <a:lnTo>
                    <a:pt x="43" y="363"/>
                  </a:lnTo>
                  <a:lnTo>
                    <a:pt x="43" y="362"/>
                  </a:lnTo>
                  <a:lnTo>
                    <a:pt x="41" y="362"/>
                  </a:lnTo>
                  <a:lnTo>
                    <a:pt x="41" y="360"/>
                  </a:lnTo>
                  <a:lnTo>
                    <a:pt x="43" y="360"/>
                  </a:lnTo>
                  <a:lnTo>
                    <a:pt x="44" y="360"/>
                  </a:lnTo>
                  <a:lnTo>
                    <a:pt x="45" y="360"/>
                  </a:lnTo>
                  <a:lnTo>
                    <a:pt x="45" y="359"/>
                  </a:lnTo>
                  <a:lnTo>
                    <a:pt x="47" y="360"/>
                  </a:lnTo>
                  <a:lnTo>
                    <a:pt x="48" y="360"/>
                  </a:lnTo>
                  <a:lnTo>
                    <a:pt x="48" y="359"/>
                  </a:lnTo>
                  <a:lnTo>
                    <a:pt x="49" y="359"/>
                  </a:lnTo>
                  <a:lnTo>
                    <a:pt x="50" y="359"/>
                  </a:lnTo>
                  <a:lnTo>
                    <a:pt x="52" y="359"/>
                  </a:lnTo>
                  <a:lnTo>
                    <a:pt x="52" y="360"/>
                  </a:lnTo>
                  <a:lnTo>
                    <a:pt x="53" y="360"/>
                  </a:lnTo>
                  <a:lnTo>
                    <a:pt x="54" y="360"/>
                  </a:lnTo>
                  <a:lnTo>
                    <a:pt x="56" y="360"/>
                  </a:lnTo>
                  <a:lnTo>
                    <a:pt x="56" y="359"/>
                  </a:lnTo>
                  <a:lnTo>
                    <a:pt x="54" y="359"/>
                  </a:lnTo>
                  <a:lnTo>
                    <a:pt x="54" y="358"/>
                  </a:lnTo>
                  <a:lnTo>
                    <a:pt x="54" y="357"/>
                  </a:lnTo>
                  <a:lnTo>
                    <a:pt x="56" y="357"/>
                  </a:lnTo>
                  <a:lnTo>
                    <a:pt x="57" y="357"/>
                  </a:lnTo>
                  <a:lnTo>
                    <a:pt x="58" y="357"/>
                  </a:lnTo>
                  <a:lnTo>
                    <a:pt x="58" y="355"/>
                  </a:lnTo>
                  <a:lnTo>
                    <a:pt x="58" y="354"/>
                  </a:lnTo>
                  <a:lnTo>
                    <a:pt x="57" y="354"/>
                  </a:lnTo>
                  <a:lnTo>
                    <a:pt x="57" y="353"/>
                  </a:lnTo>
                  <a:lnTo>
                    <a:pt x="58" y="353"/>
                  </a:lnTo>
                  <a:lnTo>
                    <a:pt x="58" y="351"/>
                  </a:lnTo>
                  <a:lnTo>
                    <a:pt x="59" y="351"/>
                  </a:lnTo>
                  <a:lnTo>
                    <a:pt x="61" y="351"/>
                  </a:lnTo>
                  <a:lnTo>
                    <a:pt x="61" y="350"/>
                  </a:lnTo>
                  <a:lnTo>
                    <a:pt x="59" y="350"/>
                  </a:lnTo>
                  <a:lnTo>
                    <a:pt x="58" y="350"/>
                  </a:lnTo>
                  <a:lnTo>
                    <a:pt x="58" y="351"/>
                  </a:lnTo>
                  <a:lnTo>
                    <a:pt x="57" y="351"/>
                  </a:lnTo>
                  <a:lnTo>
                    <a:pt x="57" y="350"/>
                  </a:lnTo>
                  <a:lnTo>
                    <a:pt x="56" y="350"/>
                  </a:lnTo>
                  <a:lnTo>
                    <a:pt x="56" y="349"/>
                  </a:lnTo>
                  <a:lnTo>
                    <a:pt x="57" y="349"/>
                  </a:lnTo>
                  <a:lnTo>
                    <a:pt x="57" y="348"/>
                  </a:lnTo>
                  <a:lnTo>
                    <a:pt x="58" y="348"/>
                  </a:lnTo>
                  <a:lnTo>
                    <a:pt x="58" y="346"/>
                  </a:lnTo>
                  <a:lnTo>
                    <a:pt x="59" y="346"/>
                  </a:lnTo>
                  <a:lnTo>
                    <a:pt x="61" y="346"/>
                  </a:lnTo>
                  <a:lnTo>
                    <a:pt x="61" y="346"/>
                  </a:lnTo>
                  <a:lnTo>
                    <a:pt x="59" y="346"/>
                  </a:lnTo>
                  <a:lnTo>
                    <a:pt x="58" y="346"/>
                  </a:lnTo>
                  <a:lnTo>
                    <a:pt x="57" y="346"/>
                  </a:lnTo>
                  <a:lnTo>
                    <a:pt x="57" y="346"/>
                  </a:lnTo>
                  <a:lnTo>
                    <a:pt x="56" y="346"/>
                  </a:lnTo>
                  <a:lnTo>
                    <a:pt x="56" y="348"/>
                  </a:lnTo>
                  <a:lnTo>
                    <a:pt x="54" y="348"/>
                  </a:lnTo>
                  <a:lnTo>
                    <a:pt x="53" y="348"/>
                  </a:lnTo>
                  <a:lnTo>
                    <a:pt x="53" y="346"/>
                  </a:lnTo>
                  <a:lnTo>
                    <a:pt x="52" y="346"/>
                  </a:lnTo>
                  <a:lnTo>
                    <a:pt x="50" y="346"/>
                  </a:lnTo>
                  <a:lnTo>
                    <a:pt x="50" y="346"/>
                  </a:lnTo>
                  <a:lnTo>
                    <a:pt x="50" y="345"/>
                  </a:lnTo>
                  <a:lnTo>
                    <a:pt x="49" y="345"/>
                  </a:lnTo>
                  <a:lnTo>
                    <a:pt x="49" y="344"/>
                  </a:lnTo>
                  <a:lnTo>
                    <a:pt x="49" y="342"/>
                  </a:lnTo>
                  <a:lnTo>
                    <a:pt x="50" y="342"/>
                  </a:lnTo>
                  <a:lnTo>
                    <a:pt x="50" y="341"/>
                  </a:lnTo>
                  <a:lnTo>
                    <a:pt x="50" y="340"/>
                  </a:lnTo>
                  <a:lnTo>
                    <a:pt x="49" y="340"/>
                  </a:lnTo>
                  <a:lnTo>
                    <a:pt x="49" y="338"/>
                  </a:lnTo>
                  <a:lnTo>
                    <a:pt x="49" y="337"/>
                  </a:lnTo>
                  <a:lnTo>
                    <a:pt x="48" y="337"/>
                  </a:lnTo>
                  <a:lnTo>
                    <a:pt x="48" y="336"/>
                  </a:lnTo>
                  <a:lnTo>
                    <a:pt x="47" y="336"/>
                  </a:lnTo>
                  <a:lnTo>
                    <a:pt x="47" y="335"/>
                  </a:lnTo>
                  <a:lnTo>
                    <a:pt x="45" y="335"/>
                  </a:lnTo>
                  <a:lnTo>
                    <a:pt x="45" y="333"/>
                  </a:lnTo>
                  <a:lnTo>
                    <a:pt x="44" y="333"/>
                  </a:lnTo>
                  <a:lnTo>
                    <a:pt x="44" y="332"/>
                  </a:lnTo>
                  <a:lnTo>
                    <a:pt x="43" y="332"/>
                  </a:lnTo>
                  <a:lnTo>
                    <a:pt x="43" y="331"/>
                  </a:lnTo>
                  <a:lnTo>
                    <a:pt x="43" y="329"/>
                  </a:lnTo>
                  <a:lnTo>
                    <a:pt x="43" y="328"/>
                  </a:lnTo>
                  <a:lnTo>
                    <a:pt x="43" y="327"/>
                  </a:lnTo>
                  <a:lnTo>
                    <a:pt x="43" y="326"/>
                  </a:lnTo>
                  <a:lnTo>
                    <a:pt x="43" y="324"/>
                  </a:lnTo>
                  <a:lnTo>
                    <a:pt x="43" y="323"/>
                  </a:lnTo>
                  <a:lnTo>
                    <a:pt x="44" y="323"/>
                  </a:lnTo>
                  <a:lnTo>
                    <a:pt x="44" y="322"/>
                  </a:lnTo>
                  <a:lnTo>
                    <a:pt x="45" y="322"/>
                  </a:lnTo>
                  <a:lnTo>
                    <a:pt x="47" y="322"/>
                  </a:lnTo>
                  <a:lnTo>
                    <a:pt x="47" y="320"/>
                  </a:lnTo>
                  <a:lnTo>
                    <a:pt x="48" y="320"/>
                  </a:lnTo>
                  <a:lnTo>
                    <a:pt x="48" y="319"/>
                  </a:lnTo>
                  <a:lnTo>
                    <a:pt x="49" y="319"/>
                  </a:lnTo>
                  <a:lnTo>
                    <a:pt x="50" y="319"/>
                  </a:lnTo>
                  <a:lnTo>
                    <a:pt x="50" y="318"/>
                  </a:lnTo>
                  <a:lnTo>
                    <a:pt x="52" y="318"/>
                  </a:lnTo>
                  <a:lnTo>
                    <a:pt x="52" y="317"/>
                  </a:lnTo>
                  <a:lnTo>
                    <a:pt x="53" y="317"/>
                  </a:lnTo>
                  <a:lnTo>
                    <a:pt x="54" y="317"/>
                  </a:lnTo>
                  <a:lnTo>
                    <a:pt x="56" y="317"/>
                  </a:lnTo>
                  <a:lnTo>
                    <a:pt x="56" y="318"/>
                  </a:lnTo>
                  <a:lnTo>
                    <a:pt x="57" y="318"/>
                  </a:lnTo>
                  <a:lnTo>
                    <a:pt x="57" y="317"/>
                  </a:lnTo>
                  <a:lnTo>
                    <a:pt x="58" y="317"/>
                  </a:lnTo>
                  <a:lnTo>
                    <a:pt x="58" y="318"/>
                  </a:lnTo>
                  <a:lnTo>
                    <a:pt x="59" y="318"/>
                  </a:lnTo>
                  <a:lnTo>
                    <a:pt x="61" y="318"/>
                  </a:lnTo>
                  <a:lnTo>
                    <a:pt x="61" y="319"/>
                  </a:lnTo>
                  <a:lnTo>
                    <a:pt x="62" y="319"/>
                  </a:lnTo>
                  <a:lnTo>
                    <a:pt x="62" y="319"/>
                  </a:lnTo>
                  <a:lnTo>
                    <a:pt x="63" y="319"/>
                  </a:lnTo>
                  <a:lnTo>
                    <a:pt x="63" y="320"/>
                  </a:lnTo>
                  <a:lnTo>
                    <a:pt x="65" y="320"/>
                  </a:lnTo>
                  <a:lnTo>
                    <a:pt x="65" y="322"/>
                  </a:lnTo>
                  <a:lnTo>
                    <a:pt x="66" y="322"/>
                  </a:lnTo>
                  <a:lnTo>
                    <a:pt x="66" y="323"/>
                  </a:lnTo>
                  <a:lnTo>
                    <a:pt x="67" y="323"/>
                  </a:lnTo>
                  <a:lnTo>
                    <a:pt x="67" y="324"/>
                  </a:lnTo>
                  <a:lnTo>
                    <a:pt x="67" y="326"/>
                  </a:lnTo>
                  <a:lnTo>
                    <a:pt x="69" y="326"/>
                  </a:lnTo>
                  <a:lnTo>
                    <a:pt x="69" y="327"/>
                  </a:lnTo>
                  <a:lnTo>
                    <a:pt x="69" y="328"/>
                  </a:lnTo>
                  <a:lnTo>
                    <a:pt x="70" y="328"/>
                  </a:lnTo>
                  <a:lnTo>
                    <a:pt x="70" y="329"/>
                  </a:lnTo>
                  <a:lnTo>
                    <a:pt x="70" y="331"/>
                  </a:lnTo>
                  <a:lnTo>
                    <a:pt x="70" y="332"/>
                  </a:lnTo>
                  <a:lnTo>
                    <a:pt x="71" y="332"/>
                  </a:lnTo>
                  <a:lnTo>
                    <a:pt x="71" y="333"/>
                  </a:lnTo>
                  <a:lnTo>
                    <a:pt x="71" y="335"/>
                  </a:lnTo>
                  <a:lnTo>
                    <a:pt x="71" y="336"/>
                  </a:lnTo>
                  <a:lnTo>
                    <a:pt x="71" y="337"/>
                  </a:lnTo>
                  <a:lnTo>
                    <a:pt x="72" y="337"/>
                  </a:lnTo>
                  <a:lnTo>
                    <a:pt x="72" y="338"/>
                  </a:lnTo>
                  <a:lnTo>
                    <a:pt x="72" y="340"/>
                  </a:lnTo>
                  <a:lnTo>
                    <a:pt x="72" y="341"/>
                  </a:lnTo>
                  <a:lnTo>
                    <a:pt x="74" y="341"/>
                  </a:lnTo>
                  <a:lnTo>
                    <a:pt x="74" y="340"/>
                  </a:lnTo>
                  <a:lnTo>
                    <a:pt x="75" y="340"/>
                  </a:lnTo>
                  <a:lnTo>
                    <a:pt x="75" y="341"/>
                  </a:lnTo>
                  <a:lnTo>
                    <a:pt x="76" y="341"/>
                  </a:lnTo>
                  <a:lnTo>
                    <a:pt x="76" y="342"/>
                  </a:lnTo>
                  <a:lnTo>
                    <a:pt x="76" y="344"/>
                  </a:lnTo>
                  <a:lnTo>
                    <a:pt x="78" y="344"/>
                  </a:lnTo>
                  <a:lnTo>
                    <a:pt x="79" y="344"/>
                  </a:lnTo>
                  <a:lnTo>
                    <a:pt x="80" y="344"/>
                  </a:lnTo>
                  <a:lnTo>
                    <a:pt x="81" y="344"/>
                  </a:lnTo>
                  <a:lnTo>
                    <a:pt x="83" y="344"/>
                  </a:lnTo>
                  <a:lnTo>
                    <a:pt x="84" y="344"/>
                  </a:lnTo>
                  <a:lnTo>
                    <a:pt x="84" y="345"/>
                  </a:lnTo>
                  <a:lnTo>
                    <a:pt x="84" y="346"/>
                  </a:lnTo>
                  <a:lnTo>
                    <a:pt x="85" y="346"/>
                  </a:lnTo>
                  <a:lnTo>
                    <a:pt x="87" y="346"/>
                  </a:lnTo>
                  <a:lnTo>
                    <a:pt x="87" y="346"/>
                  </a:lnTo>
                  <a:lnTo>
                    <a:pt x="88" y="346"/>
                  </a:lnTo>
                  <a:lnTo>
                    <a:pt x="89" y="346"/>
                  </a:lnTo>
                  <a:lnTo>
                    <a:pt x="89" y="346"/>
                  </a:lnTo>
                  <a:lnTo>
                    <a:pt x="88" y="346"/>
                  </a:lnTo>
                  <a:lnTo>
                    <a:pt x="88" y="345"/>
                  </a:lnTo>
                  <a:lnTo>
                    <a:pt x="88" y="344"/>
                  </a:lnTo>
                  <a:lnTo>
                    <a:pt x="87" y="344"/>
                  </a:lnTo>
                  <a:lnTo>
                    <a:pt x="87" y="342"/>
                  </a:lnTo>
                  <a:lnTo>
                    <a:pt x="88" y="342"/>
                  </a:lnTo>
                  <a:lnTo>
                    <a:pt x="89" y="342"/>
                  </a:lnTo>
                  <a:lnTo>
                    <a:pt x="90" y="342"/>
                  </a:lnTo>
                  <a:lnTo>
                    <a:pt x="92" y="342"/>
                  </a:lnTo>
                  <a:lnTo>
                    <a:pt x="92" y="341"/>
                  </a:lnTo>
                  <a:lnTo>
                    <a:pt x="93" y="341"/>
                  </a:lnTo>
                  <a:lnTo>
                    <a:pt x="93" y="341"/>
                  </a:lnTo>
                  <a:lnTo>
                    <a:pt x="93" y="342"/>
                  </a:lnTo>
                  <a:lnTo>
                    <a:pt x="94" y="342"/>
                  </a:lnTo>
                  <a:lnTo>
                    <a:pt x="96" y="342"/>
                  </a:lnTo>
                  <a:lnTo>
                    <a:pt x="97" y="342"/>
                  </a:lnTo>
                  <a:lnTo>
                    <a:pt x="98" y="342"/>
                  </a:lnTo>
                  <a:lnTo>
                    <a:pt x="99" y="342"/>
                  </a:lnTo>
                  <a:lnTo>
                    <a:pt x="99" y="341"/>
                  </a:lnTo>
                  <a:lnTo>
                    <a:pt x="98" y="341"/>
                  </a:lnTo>
                  <a:lnTo>
                    <a:pt x="97" y="341"/>
                  </a:lnTo>
                  <a:lnTo>
                    <a:pt x="97" y="340"/>
                  </a:lnTo>
                  <a:lnTo>
                    <a:pt x="96" y="340"/>
                  </a:lnTo>
                  <a:lnTo>
                    <a:pt x="96" y="338"/>
                  </a:lnTo>
                  <a:lnTo>
                    <a:pt x="94" y="338"/>
                  </a:lnTo>
                  <a:lnTo>
                    <a:pt x="94" y="337"/>
                  </a:lnTo>
                  <a:lnTo>
                    <a:pt x="96" y="337"/>
                  </a:lnTo>
                  <a:lnTo>
                    <a:pt x="97" y="337"/>
                  </a:lnTo>
                  <a:lnTo>
                    <a:pt x="97" y="336"/>
                  </a:lnTo>
                  <a:lnTo>
                    <a:pt x="98" y="336"/>
                  </a:lnTo>
                  <a:lnTo>
                    <a:pt x="98" y="335"/>
                  </a:lnTo>
                  <a:lnTo>
                    <a:pt x="99" y="335"/>
                  </a:lnTo>
                  <a:lnTo>
                    <a:pt x="99" y="333"/>
                  </a:lnTo>
                  <a:lnTo>
                    <a:pt x="99" y="332"/>
                  </a:lnTo>
                  <a:lnTo>
                    <a:pt x="101" y="332"/>
                  </a:lnTo>
                  <a:lnTo>
                    <a:pt x="101" y="331"/>
                  </a:lnTo>
                  <a:lnTo>
                    <a:pt x="101" y="329"/>
                  </a:lnTo>
                  <a:lnTo>
                    <a:pt x="102" y="329"/>
                  </a:lnTo>
                  <a:lnTo>
                    <a:pt x="102" y="328"/>
                  </a:lnTo>
                  <a:lnTo>
                    <a:pt x="102" y="327"/>
                  </a:lnTo>
                  <a:lnTo>
                    <a:pt x="102" y="326"/>
                  </a:lnTo>
                  <a:lnTo>
                    <a:pt x="102" y="324"/>
                  </a:lnTo>
                  <a:lnTo>
                    <a:pt x="103" y="324"/>
                  </a:lnTo>
                  <a:lnTo>
                    <a:pt x="103" y="323"/>
                  </a:lnTo>
                  <a:lnTo>
                    <a:pt x="103" y="322"/>
                  </a:lnTo>
                  <a:lnTo>
                    <a:pt x="103" y="320"/>
                  </a:lnTo>
                  <a:lnTo>
                    <a:pt x="105" y="320"/>
                  </a:lnTo>
                  <a:lnTo>
                    <a:pt x="105" y="319"/>
                  </a:lnTo>
                  <a:lnTo>
                    <a:pt x="105" y="318"/>
                  </a:lnTo>
                  <a:lnTo>
                    <a:pt x="105" y="317"/>
                  </a:lnTo>
                  <a:lnTo>
                    <a:pt x="105" y="315"/>
                  </a:lnTo>
                  <a:lnTo>
                    <a:pt x="106" y="315"/>
                  </a:lnTo>
                  <a:lnTo>
                    <a:pt x="106" y="315"/>
                  </a:lnTo>
                  <a:lnTo>
                    <a:pt x="106" y="314"/>
                  </a:lnTo>
                  <a:lnTo>
                    <a:pt x="106" y="313"/>
                  </a:lnTo>
                  <a:lnTo>
                    <a:pt x="106" y="311"/>
                  </a:lnTo>
                  <a:lnTo>
                    <a:pt x="107" y="311"/>
                  </a:lnTo>
                  <a:lnTo>
                    <a:pt x="107" y="310"/>
                  </a:lnTo>
                  <a:lnTo>
                    <a:pt x="106" y="310"/>
                  </a:lnTo>
                  <a:lnTo>
                    <a:pt x="106" y="309"/>
                  </a:lnTo>
                  <a:lnTo>
                    <a:pt x="106" y="308"/>
                  </a:lnTo>
                  <a:lnTo>
                    <a:pt x="106" y="306"/>
                  </a:lnTo>
                  <a:lnTo>
                    <a:pt x="106" y="305"/>
                  </a:lnTo>
                  <a:lnTo>
                    <a:pt x="106" y="304"/>
                  </a:lnTo>
                  <a:lnTo>
                    <a:pt x="107" y="304"/>
                  </a:lnTo>
                  <a:lnTo>
                    <a:pt x="107" y="302"/>
                  </a:lnTo>
                  <a:lnTo>
                    <a:pt x="108" y="302"/>
                  </a:lnTo>
                  <a:lnTo>
                    <a:pt x="108" y="301"/>
                  </a:lnTo>
                  <a:lnTo>
                    <a:pt x="107" y="301"/>
                  </a:lnTo>
                  <a:lnTo>
                    <a:pt x="106" y="301"/>
                  </a:lnTo>
                  <a:lnTo>
                    <a:pt x="106" y="302"/>
                  </a:lnTo>
                  <a:lnTo>
                    <a:pt x="105" y="302"/>
                  </a:lnTo>
                  <a:lnTo>
                    <a:pt x="105" y="304"/>
                  </a:lnTo>
                  <a:lnTo>
                    <a:pt x="103" y="304"/>
                  </a:lnTo>
                  <a:lnTo>
                    <a:pt x="103" y="305"/>
                  </a:lnTo>
                  <a:lnTo>
                    <a:pt x="103" y="306"/>
                  </a:lnTo>
                  <a:lnTo>
                    <a:pt x="103" y="308"/>
                  </a:lnTo>
                  <a:lnTo>
                    <a:pt x="103" y="309"/>
                  </a:lnTo>
                  <a:lnTo>
                    <a:pt x="105" y="309"/>
                  </a:lnTo>
                  <a:lnTo>
                    <a:pt x="105" y="310"/>
                  </a:lnTo>
                  <a:lnTo>
                    <a:pt x="105" y="311"/>
                  </a:lnTo>
                  <a:lnTo>
                    <a:pt x="103" y="311"/>
                  </a:lnTo>
                  <a:lnTo>
                    <a:pt x="103" y="313"/>
                  </a:lnTo>
                  <a:lnTo>
                    <a:pt x="102" y="313"/>
                  </a:lnTo>
                  <a:lnTo>
                    <a:pt x="102" y="314"/>
                  </a:lnTo>
                  <a:lnTo>
                    <a:pt x="102" y="315"/>
                  </a:lnTo>
                  <a:lnTo>
                    <a:pt x="102" y="315"/>
                  </a:lnTo>
                  <a:lnTo>
                    <a:pt x="101" y="315"/>
                  </a:lnTo>
                  <a:lnTo>
                    <a:pt x="101" y="317"/>
                  </a:lnTo>
                  <a:lnTo>
                    <a:pt x="101" y="318"/>
                  </a:lnTo>
                  <a:lnTo>
                    <a:pt x="101" y="319"/>
                  </a:lnTo>
                  <a:lnTo>
                    <a:pt x="101" y="320"/>
                  </a:lnTo>
                  <a:lnTo>
                    <a:pt x="101" y="322"/>
                  </a:lnTo>
                  <a:lnTo>
                    <a:pt x="101" y="323"/>
                  </a:lnTo>
                  <a:lnTo>
                    <a:pt x="99" y="323"/>
                  </a:lnTo>
                  <a:lnTo>
                    <a:pt x="99" y="324"/>
                  </a:lnTo>
                  <a:lnTo>
                    <a:pt x="99" y="326"/>
                  </a:lnTo>
                  <a:lnTo>
                    <a:pt x="99" y="327"/>
                  </a:lnTo>
                  <a:lnTo>
                    <a:pt x="98" y="327"/>
                  </a:lnTo>
                  <a:lnTo>
                    <a:pt x="98" y="328"/>
                  </a:lnTo>
                  <a:lnTo>
                    <a:pt x="98" y="329"/>
                  </a:lnTo>
                  <a:lnTo>
                    <a:pt x="98" y="331"/>
                  </a:lnTo>
                  <a:lnTo>
                    <a:pt x="97" y="331"/>
                  </a:lnTo>
                  <a:lnTo>
                    <a:pt x="97" y="332"/>
                  </a:lnTo>
                  <a:lnTo>
                    <a:pt x="97" y="333"/>
                  </a:lnTo>
                  <a:lnTo>
                    <a:pt x="96" y="333"/>
                  </a:lnTo>
                  <a:lnTo>
                    <a:pt x="96" y="335"/>
                  </a:lnTo>
                  <a:lnTo>
                    <a:pt x="94" y="335"/>
                  </a:lnTo>
                  <a:lnTo>
                    <a:pt x="94" y="336"/>
                  </a:lnTo>
                  <a:lnTo>
                    <a:pt x="93" y="336"/>
                  </a:lnTo>
                  <a:lnTo>
                    <a:pt x="93" y="336"/>
                  </a:lnTo>
                  <a:lnTo>
                    <a:pt x="93" y="335"/>
                  </a:lnTo>
                  <a:lnTo>
                    <a:pt x="92" y="335"/>
                  </a:lnTo>
                  <a:lnTo>
                    <a:pt x="90" y="335"/>
                  </a:lnTo>
                  <a:lnTo>
                    <a:pt x="89" y="335"/>
                  </a:lnTo>
                  <a:lnTo>
                    <a:pt x="88" y="335"/>
                  </a:lnTo>
                  <a:lnTo>
                    <a:pt x="87" y="335"/>
                  </a:lnTo>
                  <a:lnTo>
                    <a:pt x="87" y="336"/>
                  </a:lnTo>
                  <a:lnTo>
                    <a:pt x="85" y="336"/>
                  </a:lnTo>
                  <a:lnTo>
                    <a:pt x="85" y="335"/>
                  </a:lnTo>
                  <a:lnTo>
                    <a:pt x="84" y="335"/>
                  </a:lnTo>
                  <a:lnTo>
                    <a:pt x="83" y="335"/>
                  </a:lnTo>
                  <a:lnTo>
                    <a:pt x="83" y="333"/>
                  </a:lnTo>
                  <a:lnTo>
                    <a:pt x="83" y="332"/>
                  </a:lnTo>
                  <a:lnTo>
                    <a:pt x="84" y="331"/>
                  </a:lnTo>
                  <a:lnTo>
                    <a:pt x="84" y="329"/>
                  </a:lnTo>
                  <a:lnTo>
                    <a:pt x="85" y="329"/>
                  </a:lnTo>
                  <a:lnTo>
                    <a:pt x="85" y="328"/>
                  </a:lnTo>
                  <a:lnTo>
                    <a:pt x="84" y="328"/>
                  </a:lnTo>
                  <a:lnTo>
                    <a:pt x="84" y="329"/>
                  </a:lnTo>
                  <a:lnTo>
                    <a:pt x="83" y="329"/>
                  </a:lnTo>
                  <a:lnTo>
                    <a:pt x="83" y="331"/>
                  </a:lnTo>
                  <a:lnTo>
                    <a:pt x="81" y="331"/>
                  </a:lnTo>
                  <a:lnTo>
                    <a:pt x="80" y="331"/>
                  </a:lnTo>
                  <a:lnTo>
                    <a:pt x="80" y="329"/>
                  </a:lnTo>
                  <a:lnTo>
                    <a:pt x="79" y="329"/>
                  </a:lnTo>
                  <a:lnTo>
                    <a:pt x="79" y="328"/>
                  </a:lnTo>
                  <a:lnTo>
                    <a:pt x="78" y="328"/>
                  </a:lnTo>
                  <a:lnTo>
                    <a:pt x="76" y="328"/>
                  </a:lnTo>
                  <a:lnTo>
                    <a:pt x="76" y="327"/>
                  </a:lnTo>
                  <a:lnTo>
                    <a:pt x="78" y="327"/>
                  </a:lnTo>
                  <a:lnTo>
                    <a:pt x="78" y="326"/>
                  </a:lnTo>
                  <a:lnTo>
                    <a:pt x="76" y="326"/>
                  </a:lnTo>
                  <a:lnTo>
                    <a:pt x="76" y="324"/>
                  </a:lnTo>
                  <a:lnTo>
                    <a:pt x="76" y="323"/>
                  </a:lnTo>
                  <a:lnTo>
                    <a:pt x="78" y="323"/>
                  </a:lnTo>
                  <a:lnTo>
                    <a:pt x="78" y="322"/>
                  </a:lnTo>
                  <a:lnTo>
                    <a:pt x="78" y="320"/>
                  </a:lnTo>
                  <a:lnTo>
                    <a:pt x="79" y="320"/>
                  </a:lnTo>
                  <a:lnTo>
                    <a:pt x="79" y="319"/>
                  </a:lnTo>
                  <a:lnTo>
                    <a:pt x="80" y="319"/>
                  </a:lnTo>
                  <a:lnTo>
                    <a:pt x="80" y="318"/>
                  </a:lnTo>
                  <a:lnTo>
                    <a:pt x="81" y="318"/>
                  </a:lnTo>
                  <a:lnTo>
                    <a:pt x="81" y="317"/>
                  </a:lnTo>
                  <a:lnTo>
                    <a:pt x="81" y="315"/>
                  </a:lnTo>
                  <a:lnTo>
                    <a:pt x="83" y="315"/>
                  </a:lnTo>
                  <a:lnTo>
                    <a:pt x="83" y="315"/>
                  </a:lnTo>
                  <a:lnTo>
                    <a:pt x="83" y="314"/>
                  </a:lnTo>
                  <a:lnTo>
                    <a:pt x="81" y="314"/>
                  </a:lnTo>
                  <a:lnTo>
                    <a:pt x="81" y="315"/>
                  </a:lnTo>
                  <a:lnTo>
                    <a:pt x="81" y="315"/>
                  </a:lnTo>
                  <a:lnTo>
                    <a:pt x="80" y="315"/>
                  </a:lnTo>
                  <a:lnTo>
                    <a:pt x="80" y="317"/>
                  </a:lnTo>
                  <a:lnTo>
                    <a:pt x="80" y="318"/>
                  </a:lnTo>
                  <a:lnTo>
                    <a:pt x="79" y="318"/>
                  </a:lnTo>
                  <a:lnTo>
                    <a:pt x="79" y="319"/>
                  </a:lnTo>
                  <a:lnTo>
                    <a:pt x="78" y="319"/>
                  </a:lnTo>
                  <a:lnTo>
                    <a:pt x="76" y="319"/>
                  </a:lnTo>
                  <a:lnTo>
                    <a:pt x="76" y="320"/>
                  </a:lnTo>
                  <a:lnTo>
                    <a:pt x="75" y="320"/>
                  </a:lnTo>
                  <a:lnTo>
                    <a:pt x="75" y="319"/>
                  </a:lnTo>
                  <a:lnTo>
                    <a:pt x="75" y="318"/>
                  </a:lnTo>
                  <a:lnTo>
                    <a:pt x="75" y="317"/>
                  </a:lnTo>
                  <a:lnTo>
                    <a:pt x="76" y="317"/>
                  </a:lnTo>
                  <a:lnTo>
                    <a:pt x="76" y="315"/>
                  </a:lnTo>
                  <a:lnTo>
                    <a:pt x="78" y="315"/>
                  </a:lnTo>
                  <a:lnTo>
                    <a:pt x="79" y="315"/>
                  </a:lnTo>
                  <a:lnTo>
                    <a:pt x="80" y="315"/>
                  </a:lnTo>
                  <a:lnTo>
                    <a:pt x="80" y="315"/>
                  </a:lnTo>
                  <a:lnTo>
                    <a:pt x="79" y="315"/>
                  </a:lnTo>
                  <a:lnTo>
                    <a:pt x="78" y="315"/>
                  </a:lnTo>
                  <a:lnTo>
                    <a:pt x="76" y="315"/>
                  </a:lnTo>
                  <a:lnTo>
                    <a:pt x="75" y="315"/>
                  </a:lnTo>
                  <a:lnTo>
                    <a:pt x="75" y="315"/>
                  </a:lnTo>
                  <a:lnTo>
                    <a:pt x="74" y="315"/>
                  </a:lnTo>
                  <a:lnTo>
                    <a:pt x="74" y="315"/>
                  </a:lnTo>
                  <a:lnTo>
                    <a:pt x="72" y="315"/>
                  </a:lnTo>
                  <a:lnTo>
                    <a:pt x="71" y="315"/>
                  </a:lnTo>
                  <a:lnTo>
                    <a:pt x="71" y="314"/>
                  </a:lnTo>
                  <a:lnTo>
                    <a:pt x="71" y="313"/>
                  </a:lnTo>
                  <a:lnTo>
                    <a:pt x="72" y="313"/>
                  </a:lnTo>
                  <a:lnTo>
                    <a:pt x="72" y="311"/>
                  </a:lnTo>
                  <a:lnTo>
                    <a:pt x="72" y="310"/>
                  </a:lnTo>
                  <a:lnTo>
                    <a:pt x="74" y="310"/>
                  </a:lnTo>
                  <a:lnTo>
                    <a:pt x="74" y="309"/>
                  </a:lnTo>
                  <a:lnTo>
                    <a:pt x="75" y="309"/>
                  </a:lnTo>
                  <a:lnTo>
                    <a:pt x="75" y="308"/>
                  </a:lnTo>
                  <a:lnTo>
                    <a:pt x="76" y="308"/>
                  </a:lnTo>
                  <a:lnTo>
                    <a:pt x="76" y="306"/>
                  </a:lnTo>
                  <a:lnTo>
                    <a:pt x="78" y="306"/>
                  </a:lnTo>
                  <a:lnTo>
                    <a:pt x="79" y="306"/>
                  </a:lnTo>
                  <a:lnTo>
                    <a:pt x="79" y="308"/>
                  </a:lnTo>
                  <a:lnTo>
                    <a:pt x="80" y="308"/>
                  </a:lnTo>
                  <a:lnTo>
                    <a:pt x="80" y="306"/>
                  </a:lnTo>
                  <a:lnTo>
                    <a:pt x="80" y="305"/>
                  </a:lnTo>
                  <a:lnTo>
                    <a:pt x="79" y="305"/>
                  </a:lnTo>
                  <a:lnTo>
                    <a:pt x="78" y="305"/>
                  </a:lnTo>
                  <a:lnTo>
                    <a:pt x="76" y="305"/>
                  </a:lnTo>
                  <a:lnTo>
                    <a:pt x="76" y="304"/>
                  </a:lnTo>
                  <a:lnTo>
                    <a:pt x="78" y="304"/>
                  </a:lnTo>
                  <a:lnTo>
                    <a:pt x="78" y="302"/>
                  </a:lnTo>
                  <a:lnTo>
                    <a:pt x="78" y="301"/>
                  </a:lnTo>
                  <a:lnTo>
                    <a:pt x="78" y="300"/>
                  </a:lnTo>
                  <a:lnTo>
                    <a:pt x="79" y="300"/>
                  </a:lnTo>
                  <a:lnTo>
                    <a:pt x="80" y="300"/>
                  </a:lnTo>
                  <a:lnTo>
                    <a:pt x="80" y="299"/>
                  </a:lnTo>
                  <a:lnTo>
                    <a:pt x="81" y="299"/>
                  </a:lnTo>
                  <a:lnTo>
                    <a:pt x="81" y="297"/>
                  </a:lnTo>
                  <a:lnTo>
                    <a:pt x="80" y="297"/>
                  </a:lnTo>
                  <a:lnTo>
                    <a:pt x="79" y="297"/>
                  </a:lnTo>
                  <a:lnTo>
                    <a:pt x="79" y="299"/>
                  </a:lnTo>
                  <a:lnTo>
                    <a:pt x="78" y="299"/>
                  </a:lnTo>
                  <a:lnTo>
                    <a:pt x="78" y="297"/>
                  </a:lnTo>
                  <a:lnTo>
                    <a:pt x="78" y="296"/>
                  </a:lnTo>
                  <a:lnTo>
                    <a:pt x="78" y="295"/>
                  </a:lnTo>
                  <a:lnTo>
                    <a:pt x="79" y="295"/>
                  </a:lnTo>
                  <a:lnTo>
                    <a:pt x="79" y="293"/>
                  </a:lnTo>
                  <a:lnTo>
                    <a:pt x="79" y="292"/>
                  </a:lnTo>
                  <a:lnTo>
                    <a:pt x="79" y="291"/>
                  </a:lnTo>
                  <a:lnTo>
                    <a:pt x="80" y="291"/>
                  </a:lnTo>
                  <a:lnTo>
                    <a:pt x="80" y="290"/>
                  </a:lnTo>
                  <a:lnTo>
                    <a:pt x="81" y="290"/>
                  </a:lnTo>
                  <a:lnTo>
                    <a:pt x="81" y="288"/>
                  </a:lnTo>
                  <a:lnTo>
                    <a:pt x="80" y="288"/>
                  </a:lnTo>
                  <a:lnTo>
                    <a:pt x="80" y="290"/>
                  </a:lnTo>
                  <a:lnTo>
                    <a:pt x="79" y="290"/>
                  </a:lnTo>
                  <a:lnTo>
                    <a:pt x="78" y="290"/>
                  </a:lnTo>
                  <a:lnTo>
                    <a:pt x="78" y="288"/>
                  </a:lnTo>
                  <a:lnTo>
                    <a:pt x="78" y="287"/>
                  </a:lnTo>
                  <a:lnTo>
                    <a:pt x="78" y="286"/>
                  </a:lnTo>
                  <a:lnTo>
                    <a:pt x="76" y="286"/>
                  </a:lnTo>
                  <a:lnTo>
                    <a:pt x="76" y="287"/>
                  </a:lnTo>
                  <a:lnTo>
                    <a:pt x="76" y="288"/>
                  </a:lnTo>
                  <a:lnTo>
                    <a:pt x="76" y="290"/>
                  </a:lnTo>
                  <a:lnTo>
                    <a:pt x="78" y="290"/>
                  </a:lnTo>
                  <a:lnTo>
                    <a:pt x="78" y="291"/>
                  </a:lnTo>
                  <a:lnTo>
                    <a:pt x="76" y="291"/>
                  </a:lnTo>
                  <a:lnTo>
                    <a:pt x="76" y="292"/>
                  </a:lnTo>
                  <a:lnTo>
                    <a:pt x="76" y="293"/>
                  </a:lnTo>
                  <a:lnTo>
                    <a:pt x="76" y="295"/>
                  </a:lnTo>
                  <a:lnTo>
                    <a:pt x="75" y="295"/>
                  </a:lnTo>
                  <a:lnTo>
                    <a:pt x="75" y="296"/>
                  </a:lnTo>
                  <a:lnTo>
                    <a:pt x="75" y="297"/>
                  </a:lnTo>
                  <a:lnTo>
                    <a:pt x="75" y="299"/>
                  </a:lnTo>
                  <a:lnTo>
                    <a:pt x="75" y="300"/>
                  </a:lnTo>
                  <a:lnTo>
                    <a:pt x="74" y="300"/>
                  </a:lnTo>
                  <a:lnTo>
                    <a:pt x="74" y="301"/>
                  </a:lnTo>
                  <a:lnTo>
                    <a:pt x="74" y="302"/>
                  </a:lnTo>
                  <a:lnTo>
                    <a:pt x="72" y="302"/>
                  </a:lnTo>
                  <a:lnTo>
                    <a:pt x="72" y="304"/>
                  </a:lnTo>
                  <a:lnTo>
                    <a:pt x="71" y="304"/>
                  </a:lnTo>
                  <a:lnTo>
                    <a:pt x="71" y="305"/>
                  </a:lnTo>
                  <a:lnTo>
                    <a:pt x="70" y="305"/>
                  </a:lnTo>
                  <a:lnTo>
                    <a:pt x="69" y="305"/>
                  </a:lnTo>
                  <a:lnTo>
                    <a:pt x="69" y="306"/>
                  </a:lnTo>
                  <a:lnTo>
                    <a:pt x="67" y="306"/>
                  </a:lnTo>
                  <a:lnTo>
                    <a:pt x="67" y="308"/>
                  </a:lnTo>
                  <a:lnTo>
                    <a:pt x="66" y="308"/>
                  </a:lnTo>
                  <a:lnTo>
                    <a:pt x="65" y="308"/>
                  </a:lnTo>
                  <a:lnTo>
                    <a:pt x="63" y="308"/>
                  </a:lnTo>
                  <a:lnTo>
                    <a:pt x="63" y="306"/>
                  </a:lnTo>
                  <a:lnTo>
                    <a:pt x="63" y="305"/>
                  </a:lnTo>
                  <a:lnTo>
                    <a:pt x="63" y="304"/>
                  </a:lnTo>
                  <a:lnTo>
                    <a:pt x="63" y="302"/>
                  </a:lnTo>
                  <a:lnTo>
                    <a:pt x="65" y="302"/>
                  </a:lnTo>
                  <a:lnTo>
                    <a:pt x="65" y="301"/>
                  </a:lnTo>
                  <a:lnTo>
                    <a:pt x="65" y="300"/>
                  </a:lnTo>
                  <a:lnTo>
                    <a:pt x="65" y="299"/>
                  </a:lnTo>
                  <a:lnTo>
                    <a:pt x="66" y="299"/>
                  </a:lnTo>
                  <a:lnTo>
                    <a:pt x="66" y="297"/>
                  </a:lnTo>
                  <a:lnTo>
                    <a:pt x="66" y="296"/>
                  </a:lnTo>
                  <a:lnTo>
                    <a:pt x="66" y="295"/>
                  </a:lnTo>
                  <a:lnTo>
                    <a:pt x="66" y="293"/>
                  </a:lnTo>
                  <a:lnTo>
                    <a:pt x="66" y="292"/>
                  </a:lnTo>
                  <a:lnTo>
                    <a:pt x="67" y="292"/>
                  </a:lnTo>
                  <a:lnTo>
                    <a:pt x="67" y="291"/>
                  </a:lnTo>
                  <a:lnTo>
                    <a:pt x="66" y="291"/>
                  </a:lnTo>
                  <a:lnTo>
                    <a:pt x="66" y="292"/>
                  </a:lnTo>
                  <a:lnTo>
                    <a:pt x="65" y="292"/>
                  </a:lnTo>
                  <a:lnTo>
                    <a:pt x="65" y="293"/>
                  </a:lnTo>
                  <a:lnTo>
                    <a:pt x="65" y="295"/>
                  </a:lnTo>
                  <a:lnTo>
                    <a:pt x="65" y="296"/>
                  </a:lnTo>
                  <a:lnTo>
                    <a:pt x="65" y="297"/>
                  </a:lnTo>
                  <a:lnTo>
                    <a:pt x="63" y="297"/>
                  </a:lnTo>
                  <a:lnTo>
                    <a:pt x="63" y="299"/>
                  </a:lnTo>
                  <a:lnTo>
                    <a:pt x="63" y="300"/>
                  </a:lnTo>
                  <a:lnTo>
                    <a:pt x="62" y="300"/>
                  </a:lnTo>
                  <a:lnTo>
                    <a:pt x="62" y="300"/>
                  </a:lnTo>
                  <a:lnTo>
                    <a:pt x="62" y="299"/>
                  </a:lnTo>
                  <a:lnTo>
                    <a:pt x="61" y="299"/>
                  </a:lnTo>
                  <a:lnTo>
                    <a:pt x="61" y="300"/>
                  </a:lnTo>
                  <a:lnTo>
                    <a:pt x="61" y="301"/>
                  </a:lnTo>
                  <a:lnTo>
                    <a:pt x="61" y="302"/>
                  </a:lnTo>
                  <a:lnTo>
                    <a:pt x="59" y="302"/>
                  </a:lnTo>
                  <a:lnTo>
                    <a:pt x="59" y="304"/>
                  </a:lnTo>
                  <a:lnTo>
                    <a:pt x="59" y="305"/>
                  </a:lnTo>
                  <a:lnTo>
                    <a:pt x="58" y="305"/>
                  </a:lnTo>
                  <a:lnTo>
                    <a:pt x="57" y="305"/>
                  </a:lnTo>
                  <a:lnTo>
                    <a:pt x="56" y="305"/>
                  </a:lnTo>
                  <a:lnTo>
                    <a:pt x="56" y="306"/>
                  </a:lnTo>
                  <a:lnTo>
                    <a:pt x="54" y="306"/>
                  </a:lnTo>
                  <a:lnTo>
                    <a:pt x="53" y="306"/>
                  </a:lnTo>
                  <a:lnTo>
                    <a:pt x="52" y="306"/>
                  </a:lnTo>
                  <a:lnTo>
                    <a:pt x="50" y="306"/>
                  </a:lnTo>
                  <a:lnTo>
                    <a:pt x="50" y="305"/>
                  </a:lnTo>
                  <a:lnTo>
                    <a:pt x="49" y="305"/>
                  </a:lnTo>
                  <a:lnTo>
                    <a:pt x="49" y="304"/>
                  </a:lnTo>
                  <a:lnTo>
                    <a:pt x="49" y="302"/>
                  </a:lnTo>
                  <a:lnTo>
                    <a:pt x="50" y="302"/>
                  </a:lnTo>
                  <a:lnTo>
                    <a:pt x="50" y="301"/>
                  </a:lnTo>
                  <a:lnTo>
                    <a:pt x="52" y="301"/>
                  </a:lnTo>
                  <a:lnTo>
                    <a:pt x="53" y="301"/>
                  </a:lnTo>
                  <a:lnTo>
                    <a:pt x="54" y="301"/>
                  </a:lnTo>
                  <a:lnTo>
                    <a:pt x="54" y="300"/>
                  </a:lnTo>
                  <a:lnTo>
                    <a:pt x="53" y="300"/>
                  </a:lnTo>
                  <a:lnTo>
                    <a:pt x="52" y="300"/>
                  </a:lnTo>
                  <a:lnTo>
                    <a:pt x="50" y="300"/>
                  </a:lnTo>
                  <a:lnTo>
                    <a:pt x="49" y="300"/>
                  </a:lnTo>
                  <a:lnTo>
                    <a:pt x="49" y="299"/>
                  </a:lnTo>
                  <a:lnTo>
                    <a:pt x="49" y="297"/>
                  </a:lnTo>
                  <a:lnTo>
                    <a:pt x="49" y="296"/>
                  </a:lnTo>
                  <a:lnTo>
                    <a:pt x="49" y="295"/>
                  </a:lnTo>
                  <a:lnTo>
                    <a:pt x="49" y="293"/>
                  </a:lnTo>
                  <a:lnTo>
                    <a:pt x="49" y="292"/>
                  </a:lnTo>
                  <a:lnTo>
                    <a:pt x="49" y="291"/>
                  </a:lnTo>
                  <a:lnTo>
                    <a:pt x="48" y="291"/>
                  </a:lnTo>
                  <a:lnTo>
                    <a:pt x="48" y="290"/>
                  </a:lnTo>
                  <a:lnTo>
                    <a:pt x="48" y="288"/>
                  </a:lnTo>
                  <a:lnTo>
                    <a:pt x="48" y="287"/>
                  </a:lnTo>
                  <a:lnTo>
                    <a:pt x="49" y="287"/>
                  </a:lnTo>
                  <a:lnTo>
                    <a:pt x="49" y="286"/>
                  </a:lnTo>
                  <a:lnTo>
                    <a:pt x="49" y="284"/>
                  </a:lnTo>
                  <a:lnTo>
                    <a:pt x="50" y="284"/>
                  </a:lnTo>
                  <a:lnTo>
                    <a:pt x="50" y="284"/>
                  </a:lnTo>
                  <a:lnTo>
                    <a:pt x="50" y="283"/>
                  </a:lnTo>
                  <a:lnTo>
                    <a:pt x="52" y="283"/>
                  </a:lnTo>
                  <a:lnTo>
                    <a:pt x="52" y="282"/>
                  </a:lnTo>
                  <a:lnTo>
                    <a:pt x="53" y="282"/>
                  </a:lnTo>
                  <a:lnTo>
                    <a:pt x="54" y="282"/>
                  </a:lnTo>
                  <a:lnTo>
                    <a:pt x="56" y="282"/>
                  </a:lnTo>
                  <a:lnTo>
                    <a:pt x="56" y="281"/>
                  </a:lnTo>
                  <a:lnTo>
                    <a:pt x="54" y="281"/>
                  </a:lnTo>
                  <a:lnTo>
                    <a:pt x="53" y="281"/>
                  </a:lnTo>
                  <a:lnTo>
                    <a:pt x="53" y="279"/>
                  </a:lnTo>
                  <a:lnTo>
                    <a:pt x="53" y="278"/>
                  </a:lnTo>
                  <a:lnTo>
                    <a:pt x="53" y="277"/>
                  </a:lnTo>
                  <a:lnTo>
                    <a:pt x="53" y="275"/>
                  </a:lnTo>
                  <a:lnTo>
                    <a:pt x="54" y="275"/>
                  </a:lnTo>
                  <a:lnTo>
                    <a:pt x="54" y="274"/>
                  </a:lnTo>
                  <a:lnTo>
                    <a:pt x="54" y="273"/>
                  </a:lnTo>
                  <a:lnTo>
                    <a:pt x="54" y="272"/>
                  </a:lnTo>
                  <a:lnTo>
                    <a:pt x="54" y="270"/>
                  </a:lnTo>
                  <a:lnTo>
                    <a:pt x="56" y="270"/>
                  </a:lnTo>
                  <a:lnTo>
                    <a:pt x="56" y="269"/>
                  </a:lnTo>
                  <a:lnTo>
                    <a:pt x="56" y="268"/>
                  </a:lnTo>
                  <a:lnTo>
                    <a:pt x="57" y="268"/>
                  </a:lnTo>
                  <a:lnTo>
                    <a:pt x="58" y="268"/>
                  </a:lnTo>
                  <a:lnTo>
                    <a:pt x="58" y="266"/>
                  </a:lnTo>
                  <a:lnTo>
                    <a:pt x="59" y="266"/>
                  </a:lnTo>
                  <a:lnTo>
                    <a:pt x="61" y="266"/>
                  </a:lnTo>
                  <a:lnTo>
                    <a:pt x="62" y="266"/>
                  </a:lnTo>
                  <a:lnTo>
                    <a:pt x="62" y="265"/>
                  </a:lnTo>
                  <a:lnTo>
                    <a:pt x="62" y="265"/>
                  </a:lnTo>
                  <a:lnTo>
                    <a:pt x="63" y="265"/>
                  </a:lnTo>
                  <a:lnTo>
                    <a:pt x="65" y="265"/>
                  </a:lnTo>
                  <a:lnTo>
                    <a:pt x="65" y="264"/>
                  </a:lnTo>
                  <a:lnTo>
                    <a:pt x="66" y="264"/>
                  </a:lnTo>
                  <a:lnTo>
                    <a:pt x="67" y="264"/>
                  </a:lnTo>
                  <a:lnTo>
                    <a:pt x="67" y="262"/>
                  </a:lnTo>
                  <a:lnTo>
                    <a:pt x="69" y="262"/>
                  </a:lnTo>
                  <a:lnTo>
                    <a:pt x="69" y="261"/>
                  </a:lnTo>
                  <a:lnTo>
                    <a:pt x="70" y="261"/>
                  </a:lnTo>
                  <a:lnTo>
                    <a:pt x="70" y="260"/>
                  </a:lnTo>
                  <a:lnTo>
                    <a:pt x="71" y="260"/>
                  </a:lnTo>
                  <a:lnTo>
                    <a:pt x="71" y="259"/>
                  </a:lnTo>
                  <a:lnTo>
                    <a:pt x="72" y="259"/>
                  </a:lnTo>
                  <a:lnTo>
                    <a:pt x="72" y="260"/>
                  </a:lnTo>
                  <a:lnTo>
                    <a:pt x="74" y="260"/>
                  </a:lnTo>
                  <a:lnTo>
                    <a:pt x="75" y="260"/>
                  </a:lnTo>
                  <a:lnTo>
                    <a:pt x="75" y="261"/>
                  </a:lnTo>
                  <a:lnTo>
                    <a:pt x="76" y="261"/>
                  </a:lnTo>
                  <a:lnTo>
                    <a:pt x="76" y="262"/>
                  </a:lnTo>
                  <a:lnTo>
                    <a:pt x="78" y="262"/>
                  </a:lnTo>
                  <a:lnTo>
                    <a:pt x="79" y="262"/>
                  </a:lnTo>
                  <a:lnTo>
                    <a:pt x="80" y="262"/>
                  </a:lnTo>
                  <a:lnTo>
                    <a:pt x="80" y="261"/>
                  </a:lnTo>
                  <a:lnTo>
                    <a:pt x="81" y="261"/>
                  </a:lnTo>
                  <a:lnTo>
                    <a:pt x="83" y="261"/>
                  </a:lnTo>
                  <a:lnTo>
                    <a:pt x="83" y="262"/>
                  </a:lnTo>
                  <a:lnTo>
                    <a:pt x="84" y="262"/>
                  </a:lnTo>
                  <a:lnTo>
                    <a:pt x="84" y="261"/>
                  </a:lnTo>
                  <a:lnTo>
                    <a:pt x="85" y="261"/>
                  </a:lnTo>
                  <a:lnTo>
                    <a:pt x="87" y="261"/>
                  </a:lnTo>
                  <a:lnTo>
                    <a:pt x="87" y="262"/>
                  </a:lnTo>
                  <a:lnTo>
                    <a:pt x="88" y="262"/>
                  </a:lnTo>
                  <a:lnTo>
                    <a:pt x="88" y="264"/>
                  </a:lnTo>
                  <a:lnTo>
                    <a:pt x="89" y="264"/>
                  </a:lnTo>
                  <a:lnTo>
                    <a:pt x="89" y="265"/>
                  </a:lnTo>
                  <a:lnTo>
                    <a:pt x="90" y="265"/>
                  </a:lnTo>
                  <a:lnTo>
                    <a:pt x="92" y="265"/>
                  </a:lnTo>
                  <a:lnTo>
                    <a:pt x="92" y="266"/>
                  </a:lnTo>
                  <a:lnTo>
                    <a:pt x="93" y="266"/>
                  </a:lnTo>
                  <a:lnTo>
                    <a:pt x="93" y="266"/>
                  </a:lnTo>
                  <a:lnTo>
                    <a:pt x="93" y="268"/>
                  </a:lnTo>
                  <a:lnTo>
                    <a:pt x="94" y="268"/>
                  </a:lnTo>
                  <a:lnTo>
                    <a:pt x="94" y="269"/>
                  </a:lnTo>
                  <a:lnTo>
                    <a:pt x="96" y="269"/>
                  </a:lnTo>
                  <a:lnTo>
                    <a:pt x="97" y="269"/>
                  </a:lnTo>
                  <a:lnTo>
                    <a:pt x="97" y="270"/>
                  </a:lnTo>
                  <a:lnTo>
                    <a:pt x="98" y="270"/>
                  </a:lnTo>
                  <a:lnTo>
                    <a:pt x="98" y="272"/>
                  </a:lnTo>
                  <a:lnTo>
                    <a:pt x="99" y="272"/>
                  </a:lnTo>
                  <a:lnTo>
                    <a:pt x="99" y="273"/>
                  </a:lnTo>
                  <a:lnTo>
                    <a:pt x="101" y="273"/>
                  </a:lnTo>
                  <a:lnTo>
                    <a:pt x="101" y="274"/>
                  </a:lnTo>
                  <a:lnTo>
                    <a:pt x="102" y="274"/>
                  </a:lnTo>
                  <a:lnTo>
                    <a:pt x="102" y="275"/>
                  </a:lnTo>
                  <a:lnTo>
                    <a:pt x="103" y="275"/>
                  </a:lnTo>
                  <a:lnTo>
                    <a:pt x="103" y="274"/>
                  </a:lnTo>
                  <a:lnTo>
                    <a:pt x="105" y="274"/>
                  </a:lnTo>
                  <a:lnTo>
                    <a:pt x="105" y="273"/>
                  </a:lnTo>
                  <a:lnTo>
                    <a:pt x="103" y="273"/>
                  </a:lnTo>
                  <a:lnTo>
                    <a:pt x="103" y="272"/>
                  </a:lnTo>
                  <a:lnTo>
                    <a:pt x="102" y="272"/>
                  </a:lnTo>
                  <a:lnTo>
                    <a:pt x="102" y="270"/>
                  </a:lnTo>
                  <a:lnTo>
                    <a:pt x="101" y="270"/>
                  </a:lnTo>
                  <a:lnTo>
                    <a:pt x="101" y="269"/>
                  </a:lnTo>
                  <a:lnTo>
                    <a:pt x="99" y="269"/>
                  </a:lnTo>
                  <a:lnTo>
                    <a:pt x="99" y="268"/>
                  </a:lnTo>
                  <a:lnTo>
                    <a:pt x="101" y="268"/>
                  </a:lnTo>
                  <a:lnTo>
                    <a:pt x="101" y="266"/>
                  </a:lnTo>
                  <a:lnTo>
                    <a:pt x="102" y="266"/>
                  </a:lnTo>
                  <a:lnTo>
                    <a:pt x="103" y="266"/>
                  </a:lnTo>
                  <a:lnTo>
                    <a:pt x="103" y="265"/>
                  </a:lnTo>
                  <a:lnTo>
                    <a:pt x="102" y="265"/>
                  </a:lnTo>
                  <a:lnTo>
                    <a:pt x="101" y="265"/>
                  </a:lnTo>
                  <a:lnTo>
                    <a:pt x="99" y="265"/>
                  </a:lnTo>
                  <a:lnTo>
                    <a:pt x="99" y="266"/>
                  </a:lnTo>
                  <a:lnTo>
                    <a:pt x="98" y="266"/>
                  </a:lnTo>
                  <a:lnTo>
                    <a:pt x="97" y="266"/>
                  </a:lnTo>
                  <a:lnTo>
                    <a:pt x="97" y="265"/>
                  </a:lnTo>
                  <a:lnTo>
                    <a:pt x="96" y="265"/>
                  </a:lnTo>
                  <a:lnTo>
                    <a:pt x="94" y="265"/>
                  </a:lnTo>
                  <a:lnTo>
                    <a:pt x="94" y="264"/>
                  </a:lnTo>
                  <a:lnTo>
                    <a:pt x="93" y="264"/>
                  </a:lnTo>
                  <a:lnTo>
                    <a:pt x="93" y="262"/>
                  </a:lnTo>
                  <a:lnTo>
                    <a:pt x="93" y="262"/>
                  </a:lnTo>
                  <a:lnTo>
                    <a:pt x="93" y="261"/>
                  </a:lnTo>
                  <a:lnTo>
                    <a:pt x="92" y="261"/>
                  </a:lnTo>
                  <a:lnTo>
                    <a:pt x="92" y="260"/>
                  </a:lnTo>
                  <a:lnTo>
                    <a:pt x="93" y="260"/>
                  </a:lnTo>
                  <a:lnTo>
                    <a:pt x="93" y="260"/>
                  </a:lnTo>
                  <a:lnTo>
                    <a:pt x="94" y="260"/>
                  </a:lnTo>
                  <a:lnTo>
                    <a:pt x="96" y="260"/>
                  </a:lnTo>
                  <a:lnTo>
                    <a:pt x="97" y="260"/>
                  </a:lnTo>
                  <a:lnTo>
                    <a:pt x="98" y="260"/>
                  </a:lnTo>
                  <a:lnTo>
                    <a:pt x="99" y="260"/>
                  </a:lnTo>
                  <a:lnTo>
                    <a:pt x="101" y="260"/>
                  </a:lnTo>
                  <a:lnTo>
                    <a:pt x="102" y="260"/>
                  </a:lnTo>
                  <a:lnTo>
                    <a:pt x="102" y="259"/>
                  </a:lnTo>
                  <a:lnTo>
                    <a:pt x="103" y="259"/>
                  </a:lnTo>
                  <a:lnTo>
                    <a:pt x="103" y="257"/>
                  </a:lnTo>
                  <a:lnTo>
                    <a:pt x="105" y="257"/>
                  </a:lnTo>
                  <a:lnTo>
                    <a:pt x="106" y="257"/>
                  </a:lnTo>
                  <a:lnTo>
                    <a:pt x="107" y="257"/>
                  </a:lnTo>
                  <a:lnTo>
                    <a:pt x="107" y="259"/>
                  </a:lnTo>
                  <a:lnTo>
                    <a:pt x="108" y="259"/>
                  </a:lnTo>
                  <a:lnTo>
                    <a:pt x="108" y="257"/>
                  </a:lnTo>
                  <a:lnTo>
                    <a:pt x="108" y="256"/>
                  </a:lnTo>
                  <a:lnTo>
                    <a:pt x="108" y="255"/>
                  </a:lnTo>
                  <a:lnTo>
                    <a:pt x="107" y="255"/>
                  </a:lnTo>
                  <a:lnTo>
                    <a:pt x="107" y="253"/>
                  </a:lnTo>
                  <a:lnTo>
                    <a:pt x="107" y="253"/>
                  </a:lnTo>
                  <a:lnTo>
                    <a:pt x="107" y="252"/>
                  </a:lnTo>
                  <a:lnTo>
                    <a:pt x="107" y="251"/>
                  </a:lnTo>
                  <a:lnTo>
                    <a:pt x="107" y="250"/>
                  </a:lnTo>
                  <a:lnTo>
                    <a:pt x="108" y="250"/>
                  </a:lnTo>
                  <a:lnTo>
                    <a:pt x="108" y="248"/>
                  </a:lnTo>
                  <a:lnTo>
                    <a:pt x="108" y="247"/>
                  </a:lnTo>
                  <a:lnTo>
                    <a:pt x="107" y="247"/>
                  </a:lnTo>
                  <a:lnTo>
                    <a:pt x="107" y="248"/>
                  </a:lnTo>
                  <a:lnTo>
                    <a:pt x="107" y="250"/>
                  </a:lnTo>
                  <a:lnTo>
                    <a:pt x="106" y="250"/>
                  </a:lnTo>
                  <a:lnTo>
                    <a:pt x="105" y="250"/>
                  </a:lnTo>
                  <a:lnTo>
                    <a:pt x="105" y="251"/>
                  </a:lnTo>
                  <a:lnTo>
                    <a:pt x="105" y="252"/>
                  </a:lnTo>
                  <a:lnTo>
                    <a:pt x="103" y="252"/>
                  </a:lnTo>
                  <a:lnTo>
                    <a:pt x="103" y="253"/>
                  </a:lnTo>
                  <a:lnTo>
                    <a:pt x="103" y="253"/>
                  </a:lnTo>
                  <a:lnTo>
                    <a:pt x="103" y="255"/>
                  </a:lnTo>
                  <a:lnTo>
                    <a:pt x="102" y="255"/>
                  </a:lnTo>
                  <a:lnTo>
                    <a:pt x="102" y="256"/>
                  </a:lnTo>
                  <a:lnTo>
                    <a:pt x="101" y="256"/>
                  </a:lnTo>
                  <a:lnTo>
                    <a:pt x="99" y="256"/>
                  </a:lnTo>
                  <a:lnTo>
                    <a:pt x="99" y="257"/>
                  </a:lnTo>
                  <a:lnTo>
                    <a:pt x="98" y="257"/>
                  </a:lnTo>
                  <a:lnTo>
                    <a:pt x="98" y="256"/>
                  </a:lnTo>
                  <a:lnTo>
                    <a:pt x="97" y="256"/>
                  </a:lnTo>
                  <a:lnTo>
                    <a:pt x="96" y="256"/>
                  </a:lnTo>
                  <a:lnTo>
                    <a:pt x="96" y="255"/>
                  </a:lnTo>
                  <a:lnTo>
                    <a:pt x="94" y="255"/>
                  </a:lnTo>
                  <a:lnTo>
                    <a:pt x="93" y="255"/>
                  </a:lnTo>
                  <a:lnTo>
                    <a:pt x="93" y="255"/>
                  </a:lnTo>
                  <a:lnTo>
                    <a:pt x="92" y="255"/>
                  </a:lnTo>
                  <a:lnTo>
                    <a:pt x="92" y="256"/>
                  </a:lnTo>
                  <a:lnTo>
                    <a:pt x="90" y="256"/>
                  </a:lnTo>
                  <a:lnTo>
                    <a:pt x="89" y="256"/>
                  </a:lnTo>
                  <a:lnTo>
                    <a:pt x="88" y="256"/>
                  </a:lnTo>
                  <a:lnTo>
                    <a:pt x="87" y="256"/>
                  </a:lnTo>
                  <a:lnTo>
                    <a:pt x="85" y="256"/>
                  </a:lnTo>
                  <a:lnTo>
                    <a:pt x="85" y="255"/>
                  </a:lnTo>
                  <a:lnTo>
                    <a:pt x="84" y="255"/>
                  </a:lnTo>
                  <a:lnTo>
                    <a:pt x="83" y="255"/>
                  </a:lnTo>
                  <a:lnTo>
                    <a:pt x="81" y="255"/>
                  </a:lnTo>
                  <a:lnTo>
                    <a:pt x="80" y="255"/>
                  </a:lnTo>
                  <a:lnTo>
                    <a:pt x="79" y="255"/>
                  </a:lnTo>
                  <a:lnTo>
                    <a:pt x="79" y="253"/>
                  </a:lnTo>
                  <a:lnTo>
                    <a:pt x="78" y="253"/>
                  </a:lnTo>
                  <a:lnTo>
                    <a:pt x="76" y="253"/>
                  </a:lnTo>
                  <a:lnTo>
                    <a:pt x="75" y="253"/>
                  </a:lnTo>
                  <a:lnTo>
                    <a:pt x="75" y="253"/>
                  </a:lnTo>
                  <a:lnTo>
                    <a:pt x="75" y="252"/>
                  </a:lnTo>
                  <a:lnTo>
                    <a:pt x="74" y="252"/>
                  </a:lnTo>
                  <a:lnTo>
                    <a:pt x="74" y="251"/>
                  </a:lnTo>
                  <a:lnTo>
                    <a:pt x="75" y="251"/>
                  </a:lnTo>
                  <a:lnTo>
                    <a:pt x="75" y="250"/>
                  </a:lnTo>
                  <a:lnTo>
                    <a:pt x="75" y="248"/>
                  </a:lnTo>
                  <a:lnTo>
                    <a:pt x="75" y="247"/>
                  </a:lnTo>
                  <a:lnTo>
                    <a:pt x="76" y="247"/>
                  </a:lnTo>
                  <a:lnTo>
                    <a:pt x="78" y="247"/>
                  </a:lnTo>
                  <a:lnTo>
                    <a:pt x="79" y="247"/>
                  </a:lnTo>
                  <a:lnTo>
                    <a:pt x="80" y="247"/>
                  </a:lnTo>
                  <a:lnTo>
                    <a:pt x="80" y="248"/>
                  </a:lnTo>
                  <a:lnTo>
                    <a:pt x="81" y="248"/>
                  </a:lnTo>
                  <a:lnTo>
                    <a:pt x="81" y="250"/>
                  </a:lnTo>
                  <a:lnTo>
                    <a:pt x="83" y="250"/>
                  </a:lnTo>
                  <a:lnTo>
                    <a:pt x="83" y="248"/>
                  </a:lnTo>
                  <a:lnTo>
                    <a:pt x="84" y="248"/>
                  </a:lnTo>
                  <a:lnTo>
                    <a:pt x="84" y="250"/>
                  </a:lnTo>
                  <a:lnTo>
                    <a:pt x="84" y="251"/>
                  </a:lnTo>
                  <a:lnTo>
                    <a:pt x="84" y="252"/>
                  </a:lnTo>
                  <a:lnTo>
                    <a:pt x="85" y="252"/>
                  </a:lnTo>
                  <a:lnTo>
                    <a:pt x="87" y="252"/>
                  </a:lnTo>
                  <a:lnTo>
                    <a:pt x="88" y="252"/>
                  </a:lnTo>
                  <a:lnTo>
                    <a:pt x="89" y="252"/>
                  </a:lnTo>
                  <a:lnTo>
                    <a:pt x="89" y="251"/>
                  </a:lnTo>
                  <a:lnTo>
                    <a:pt x="89" y="250"/>
                  </a:lnTo>
                  <a:lnTo>
                    <a:pt x="88" y="250"/>
                  </a:lnTo>
                  <a:lnTo>
                    <a:pt x="88" y="251"/>
                  </a:lnTo>
                  <a:lnTo>
                    <a:pt x="87" y="251"/>
                  </a:lnTo>
                  <a:lnTo>
                    <a:pt x="87" y="250"/>
                  </a:lnTo>
                  <a:lnTo>
                    <a:pt x="85" y="250"/>
                  </a:lnTo>
                  <a:lnTo>
                    <a:pt x="85" y="248"/>
                  </a:lnTo>
                  <a:lnTo>
                    <a:pt x="84" y="248"/>
                  </a:lnTo>
                  <a:lnTo>
                    <a:pt x="84" y="247"/>
                  </a:lnTo>
                  <a:lnTo>
                    <a:pt x="83" y="247"/>
                  </a:lnTo>
                  <a:lnTo>
                    <a:pt x="83" y="246"/>
                  </a:lnTo>
                  <a:lnTo>
                    <a:pt x="81" y="246"/>
                  </a:lnTo>
                  <a:lnTo>
                    <a:pt x="81" y="244"/>
                  </a:lnTo>
                  <a:lnTo>
                    <a:pt x="81" y="243"/>
                  </a:lnTo>
                  <a:lnTo>
                    <a:pt x="83" y="243"/>
                  </a:lnTo>
                  <a:lnTo>
                    <a:pt x="83" y="242"/>
                  </a:lnTo>
                  <a:lnTo>
                    <a:pt x="81" y="242"/>
                  </a:lnTo>
                  <a:lnTo>
                    <a:pt x="81" y="243"/>
                  </a:lnTo>
                  <a:lnTo>
                    <a:pt x="80" y="243"/>
                  </a:lnTo>
                  <a:lnTo>
                    <a:pt x="80" y="244"/>
                  </a:lnTo>
                  <a:lnTo>
                    <a:pt x="79" y="244"/>
                  </a:lnTo>
                  <a:lnTo>
                    <a:pt x="79" y="243"/>
                  </a:lnTo>
                  <a:lnTo>
                    <a:pt x="78" y="243"/>
                  </a:lnTo>
                  <a:lnTo>
                    <a:pt x="78" y="242"/>
                  </a:lnTo>
                  <a:lnTo>
                    <a:pt x="78" y="241"/>
                  </a:lnTo>
                  <a:lnTo>
                    <a:pt x="78" y="239"/>
                  </a:lnTo>
                  <a:lnTo>
                    <a:pt x="76" y="239"/>
                  </a:lnTo>
                  <a:lnTo>
                    <a:pt x="76" y="238"/>
                  </a:lnTo>
                  <a:lnTo>
                    <a:pt x="76" y="237"/>
                  </a:lnTo>
                  <a:lnTo>
                    <a:pt x="76" y="235"/>
                  </a:lnTo>
                  <a:lnTo>
                    <a:pt x="76" y="234"/>
                  </a:lnTo>
                  <a:lnTo>
                    <a:pt x="76" y="233"/>
                  </a:lnTo>
                  <a:lnTo>
                    <a:pt x="75" y="233"/>
                  </a:lnTo>
                  <a:lnTo>
                    <a:pt x="75" y="232"/>
                  </a:lnTo>
                  <a:lnTo>
                    <a:pt x="75" y="230"/>
                  </a:lnTo>
                  <a:lnTo>
                    <a:pt x="74" y="230"/>
                  </a:lnTo>
                  <a:lnTo>
                    <a:pt x="74" y="229"/>
                  </a:lnTo>
                  <a:lnTo>
                    <a:pt x="72" y="229"/>
                  </a:lnTo>
                  <a:lnTo>
                    <a:pt x="71" y="229"/>
                  </a:lnTo>
                  <a:lnTo>
                    <a:pt x="71" y="228"/>
                  </a:lnTo>
                  <a:lnTo>
                    <a:pt x="70" y="228"/>
                  </a:lnTo>
                  <a:lnTo>
                    <a:pt x="70" y="226"/>
                  </a:lnTo>
                  <a:lnTo>
                    <a:pt x="70" y="225"/>
                  </a:lnTo>
                  <a:lnTo>
                    <a:pt x="69" y="225"/>
                  </a:lnTo>
                  <a:lnTo>
                    <a:pt x="69" y="224"/>
                  </a:lnTo>
                  <a:lnTo>
                    <a:pt x="69" y="223"/>
                  </a:lnTo>
                  <a:lnTo>
                    <a:pt x="69" y="223"/>
                  </a:lnTo>
                  <a:lnTo>
                    <a:pt x="69" y="221"/>
                  </a:lnTo>
                  <a:lnTo>
                    <a:pt x="67" y="221"/>
                  </a:lnTo>
                  <a:lnTo>
                    <a:pt x="67" y="220"/>
                  </a:lnTo>
                  <a:lnTo>
                    <a:pt x="66" y="220"/>
                  </a:lnTo>
                  <a:lnTo>
                    <a:pt x="66" y="219"/>
                  </a:lnTo>
                  <a:lnTo>
                    <a:pt x="65" y="219"/>
                  </a:lnTo>
                  <a:lnTo>
                    <a:pt x="63" y="219"/>
                  </a:lnTo>
                  <a:lnTo>
                    <a:pt x="63" y="217"/>
                  </a:lnTo>
                  <a:lnTo>
                    <a:pt x="62" y="217"/>
                  </a:lnTo>
                  <a:lnTo>
                    <a:pt x="62" y="217"/>
                  </a:lnTo>
                  <a:lnTo>
                    <a:pt x="61" y="217"/>
                  </a:lnTo>
                  <a:lnTo>
                    <a:pt x="59" y="217"/>
                  </a:lnTo>
                  <a:lnTo>
                    <a:pt x="59" y="216"/>
                  </a:lnTo>
                  <a:lnTo>
                    <a:pt x="58" y="216"/>
                  </a:lnTo>
                  <a:lnTo>
                    <a:pt x="57" y="216"/>
                  </a:lnTo>
                  <a:lnTo>
                    <a:pt x="57" y="215"/>
                  </a:lnTo>
                  <a:lnTo>
                    <a:pt x="56" y="215"/>
                  </a:lnTo>
                  <a:lnTo>
                    <a:pt x="54" y="215"/>
                  </a:lnTo>
                  <a:lnTo>
                    <a:pt x="54" y="214"/>
                  </a:lnTo>
                  <a:lnTo>
                    <a:pt x="53" y="214"/>
                  </a:lnTo>
                  <a:lnTo>
                    <a:pt x="53" y="212"/>
                  </a:lnTo>
                  <a:lnTo>
                    <a:pt x="53" y="211"/>
                  </a:lnTo>
                  <a:lnTo>
                    <a:pt x="54" y="211"/>
                  </a:lnTo>
                  <a:lnTo>
                    <a:pt x="54" y="210"/>
                  </a:lnTo>
                  <a:lnTo>
                    <a:pt x="53" y="210"/>
                  </a:lnTo>
                  <a:lnTo>
                    <a:pt x="53" y="208"/>
                  </a:lnTo>
                  <a:lnTo>
                    <a:pt x="53" y="207"/>
                  </a:lnTo>
                  <a:lnTo>
                    <a:pt x="53" y="206"/>
                  </a:lnTo>
                  <a:lnTo>
                    <a:pt x="53" y="205"/>
                  </a:lnTo>
                  <a:lnTo>
                    <a:pt x="53" y="203"/>
                  </a:lnTo>
                  <a:lnTo>
                    <a:pt x="54" y="203"/>
                  </a:lnTo>
                  <a:lnTo>
                    <a:pt x="54" y="202"/>
                  </a:lnTo>
                  <a:lnTo>
                    <a:pt x="56" y="202"/>
                  </a:lnTo>
                  <a:lnTo>
                    <a:pt x="56" y="203"/>
                  </a:lnTo>
                  <a:lnTo>
                    <a:pt x="57" y="203"/>
                  </a:lnTo>
                  <a:lnTo>
                    <a:pt x="58" y="203"/>
                  </a:lnTo>
                  <a:lnTo>
                    <a:pt x="59" y="203"/>
                  </a:lnTo>
                  <a:lnTo>
                    <a:pt x="61" y="203"/>
                  </a:lnTo>
                  <a:lnTo>
                    <a:pt x="62" y="203"/>
                  </a:lnTo>
                  <a:lnTo>
                    <a:pt x="62" y="205"/>
                  </a:lnTo>
                  <a:lnTo>
                    <a:pt x="62" y="205"/>
                  </a:lnTo>
                  <a:lnTo>
                    <a:pt x="62" y="206"/>
                  </a:lnTo>
                  <a:lnTo>
                    <a:pt x="63" y="206"/>
                  </a:lnTo>
                  <a:lnTo>
                    <a:pt x="63" y="205"/>
                  </a:lnTo>
                  <a:lnTo>
                    <a:pt x="62" y="205"/>
                  </a:lnTo>
                  <a:lnTo>
                    <a:pt x="62" y="203"/>
                  </a:lnTo>
                  <a:lnTo>
                    <a:pt x="62" y="202"/>
                  </a:lnTo>
                  <a:lnTo>
                    <a:pt x="62" y="202"/>
                  </a:lnTo>
                  <a:lnTo>
                    <a:pt x="61" y="202"/>
                  </a:lnTo>
                  <a:lnTo>
                    <a:pt x="59" y="202"/>
                  </a:lnTo>
                  <a:lnTo>
                    <a:pt x="58" y="202"/>
                  </a:lnTo>
                  <a:lnTo>
                    <a:pt x="58" y="201"/>
                  </a:lnTo>
                  <a:lnTo>
                    <a:pt x="57" y="201"/>
                  </a:lnTo>
                  <a:lnTo>
                    <a:pt x="56" y="201"/>
                  </a:lnTo>
                  <a:lnTo>
                    <a:pt x="54" y="201"/>
                  </a:lnTo>
                  <a:lnTo>
                    <a:pt x="53" y="201"/>
                  </a:lnTo>
                  <a:lnTo>
                    <a:pt x="52" y="201"/>
                  </a:lnTo>
                  <a:lnTo>
                    <a:pt x="52" y="199"/>
                  </a:lnTo>
                  <a:lnTo>
                    <a:pt x="52" y="198"/>
                  </a:lnTo>
                  <a:lnTo>
                    <a:pt x="52" y="197"/>
                  </a:lnTo>
                  <a:lnTo>
                    <a:pt x="50" y="197"/>
                  </a:lnTo>
                  <a:lnTo>
                    <a:pt x="50" y="196"/>
                  </a:lnTo>
                  <a:lnTo>
                    <a:pt x="50" y="194"/>
                  </a:lnTo>
                  <a:lnTo>
                    <a:pt x="50" y="193"/>
                  </a:lnTo>
                  <a:lnTo>
                    <a:pt x="50" y="192"/>
                  </a:lnTo>
                  <a:lnTo>
                    <a:pt x="50" y="190"/>
                  </a:lnTo>
                  <a:lnTo>
                    <a:pt x="50" y="190"/>
                  </a:lnTo>
                  <a:lnTo>
                    <a:pt x="50" y="189"/>
                  </a:lnTo>
                  <a:lnTo>
                    <a:pt x="50" y="188"/>
                  </a:lnTo>
                  <a:lnTo>
                    <a:pt x="50" y="186"/>
                  </a:lnTo>
                  <a:lnTo>
                    <a:pt x="50" y="185"/>
                  </a:lnTo>
                  <a:lnTo>
                    <a:pt x="52" y="185"/>
                  </a:lnTo>
                  <a:lnTo>
                    <a:pt x="52" y="184"/>
                  </a:lnTo>
                  <a:lnTo>
                    <a:pt x="53" y="184"/>
                  </a:lnTo>
                  <a:lnTo>
                    <a:pt x="54" y="184"/>
                  </a:lnTo>
                  <a:lnTo>
                    <a:pt x="54" y="183"/>
                  </a:lnTo>
                  <a:lnTo>
                    <a:pt x="56" y="183"/>
                  </a:lnTo>
                  <a:lnTo>
                    <a:pt x="57" y="183"/>
                  </a:lnTo>
                  <a:lnTo>
                    <a:pt x="58" y="183"/>
                  </a:lnTo>
                  <a:lnTo>
                    <a:pt x="58" y="184"/>
                  </a:lnTo>
                  <a:lnTo>
                    <a:pt x="59" y="184"/>
                  </a:lnTo>
                  <a:lnTo>
                    <a:pt x="59" y="185"/>
                  </a:lnTo>
                  <a:lnTo>
                    <a:pt x="61" y="185"/>
                  </a:lnTo>
                  <a:lnTo>
                    <a:pt x="62" y="185"/>
                  </a:lnTo>
                  <a:lnTo>
                    <a:pt x="62" y="185"/>
                  </a:lnTo>
                  <a:lnTo>
                    <a:pt x="63" y="185"/>
                  </a:lnTo>
                  <a:lnTo>
                    <a:pt x="65" y="185"/>
                  </a:lnTo>
                  <a:lnTo>
                    <a:pt x="66" y="185"/>
                  </a:lnTo>
                  <a:lnTo>
                    <a:pt x="67" y="185"/>
                  </a:lnTo>
                  <a:lnTo>
                    <a:pt x="69" y="185"/>
                  </a:lnTo>
                  <a:lnTo>
                    <a:pt x="70" y="185"/>
                  </a:lnTo>
                  <a:lnTo>
                    <a:pt x="70" y="184"/>
                  </a:lnTo>
                  <a:lnTo>
                    <a:pt x="71" y="185"/>
                  </a:lnTo>
                  <a:lnTo>
                    <a:pt x="71" y="184"/>
                  </a:lnTo>
                  <a:lnTo>
                    <a:pt x="72" y="184"/>
                  </a:lnTo>
                  <a:lnTo>
                    <a:pt x="74" y="184"/>
                  </a:lnTo>
                  <a:lnTo>
                    <a:pt x="75" y="184"/>
                  </a:lnTo>
                  <a:lnTo>
                    <a:pt x="75" y="185"/>
                  </a:lnTo>
                  <a:lnTo>
                    <a:pt x="76" y="185"/>
                  </a:lnTo>
                  <a:lnTo>
                    <a:pt x="78" y="185"/>
                  </a:lnTo>
                  <a:lnTo>
                    <a:pt x="78" y="186"/>
                  </a:lnTo>
                  <a:lnTo>
                    <a:pt x="79" y="186"/>
                  </a:lnTo>
                  <a:lnTo>
                    <a:pt x="79" y="188"/>
                  </a:lnTo>
                  <a:lnTo>
                    <a:pt x="80" y="188"/>
                  </a:lnTo>
                  <a:lnTo>
                    <a:pt x="80" y="189"/>
                  </a:lnTo>
                  <a:lnTo>
                    <a:pt x="80" y="190"/>
                  </a:lnTo>
                  <a:lnTo>
                    <a:pt x="81" y="190"/>
                  </a:lnTo>
                  <a:lnTo>
                    <a:pt x="81" y="190"/>
                  </a:lnTo>
                  <a:lnTo>
                    <a:pt x="83" y="190"/>
                  </a:lnTo>
                  <a:lnTo>
                    <a:pt x="83" y="192"/>
                  </a:lnTo>
                  <a:lnTo>
                    <a:pt x="84" y="192"/>
                  </a:lnTo>
                  <a:lnTo>
                    <a:pt x="84" y="193"/>
                  </a:lnTo>
                  <a:lnTo>
                    <a:pt x="85" y="193"/>
                  </a:lnTo>
                  <a:lnTo>
                    <a:pt x="85" y="194"/>
                  </a:lnTo>
                  <a:lnTo>
                    <a:pt x="87" y="194"/>
                  </a:lnTo>
                  <a:lnTo>
                    <a:pt x="87" y="196"/>
                  </a:lnTo>
                  <a:lnTo>
                    <a:pt x="88" y="196"/>
                  </a:lnTo>
                  <a:lnTo>
                    <a:pt x="88" y="197"/>
                  </a:lnTo>
                  <a:lnTo>
                    <a:pt x="89" y="197"/>
                  </a:lnTo>
                  <a:lnTo>
                    <a:pt x="89" y="198"/>
                  </a:lnTo>
                  <a:lnTo>
                    <a:pt x="90" y="198"/>
                  </a:lnTo>
                  <a:lnTo>
                    <a:pt x="90" y="199"/>
                  </a:lnTo>
                  <a:lnTo>
                    <a:pt x="92" y="199"/>
                  </a:lnTo>
                  <a:lnTo>
                    <a:pt x="92" y="201"/>
                  </a:lnTo>
                  <a:lnTo>
                    <a:pt x="93" y="201"/>
                  </a:lnTo>
                  <a:lnTo>
                    <a:pt x="93" y="202"/>
                  </a:lnTo>
                  <a:lnTo>
                    <a:pt x="93" y="202"/>
                  </a:lnTo>
                  <a:lnTo>
                    <a:pt x="93" y="203"/>
                  </a:lnTo>
                  <a:lnTo>
                    <a:pt x="94" y="203"/>
                  </a:lnTo>
                  <a:lnTo>
                    <a:pt x="94" y="205"/>
                  </a:lnTo>
                  <a:lnTo>
                    <a:pt x="96" y="205"/>
                  </a:lnTo>
                  <a:lnTo>
                    <a:pt x="96" y="206"/>
                  </a:lnTo>
                  <a:lnTo>
                    <a:pt x="96" y="207"/>
                  </a:lnTo>
                  <a:lnTo>
                    <a:pt x="96" y="208"/>
                  </a:lnTo>
                  <a:lnTo>
                    <a:pt x="97" y="208"/>
                  </a:lnTo>
                  <a:lnTo>
                    <a:pt x="97" y="210"/>
                  </a:lnTo>
                  <a:lnTo>
                    <a:pt x="97" y="211"/>
                  </a:lnTo>
                  <a:lnTo>
                    <a:pt x="97" y="212"/>
                  </a:lnTo>
                  <a:lnTo>
                    <a:pt x="98" y="212"/>
                  </a:lnTo>
                  <a:lnTo>
                    <a:pt x="99" y="212"/>
                  </a:lnTo>
                  <a:lnTo>
                    <a:pt x="99" y="214"/>
                  </a:lnTo>
                  <a:lnTo>
                    <a:pt x="101" y="214"/>
                  </a:lnTo>
                  <a:lnTo>
                    <a:pt x="101" y="215"/>
                  </a:lnTo>
                  <a:lnTo>
                    <a:pt x="101" y="216"/>
                  </a:lnTo>
                  <a:lnTo>
                    <a:pt x="102" y="216"/>
                  </a:lnTo>
                  <a:lnTo>
                    <a:pt x="102" y="217"/>
                  </a:lnTo>
                  <a:lnTo>
                    <a:pt x="101" y="217"/>
                  </a:lnTo>
                  <a:lnTo>
                    <a:pt x="101" y="219"/>
                  </a:lnTo>
                  <a:lnTo>
                    <a:pt x="102" y="219"/>
                  </a:lnTo>
                  <a:lnTo>
                    <a:pt x="102" y="217"/>
                  </a:lnTo>
                  <a:lnTo>
                    <a:pt x="103" y="217"/>
                  </a:lnTo>
                  <a:lnTo>
                    <a:pt x="103" y="216"/>
                  </a:lnTo>
                  <a:lnTo>
                    <a:pt x="103" y="215"/>
                  </a:lnTo>
                  <a:lnTo>
                    <a:pt x="105" y="215"/>
                  </a:lnTo>
                  <a:lnTo>
                    <a:pt x="105" y="216"/>
                  </a:lnTo>
                  <a:lnTo>
                    <a:pt x="106" y="216"/>
                  </a:lnTo>
                  <a:lnTo>
                    <a:pt x="107" y="216"/>
                  </a:lnTo>
                  <a:lnTo>
                    <a:pt x="108" y="216"/>
                  </a:lnTo>
                  <a:lnTo>
                    <a:pt x="108" y="217"/>
                  </a:lnTo>
                  <a:lnTo>
                    <a:pt x="110" y="217"/>
                  </a:lnTo>
                  <a:lnTo>
                    <a:pt x="111" y="217"/>
                  </a:lnTo>
                  <a:lnTo>
                    <a:pt x="112" y="217"/>
                  </a:lnTo>
                  <a:lnTo>
                    <a:pt x="112" y="219"/>
                  </a:lnTo>
                  <a:lnTo>
                    <a:pt x="114" y="219"/>
                  </a:lnTo>
                  <a:lnTo>
                    <a:pt x="114" y="217"/>
                  </a:lnTo>
                  <a:lnTo>
                    <a:pt x="112" y="217"/>
                  </a:lnTo>
                  <a:lnTo>
                    <a:pt x="112" y="216"/>
                  </a:lnTo>
                  <a:lnTo>
                    <a:pt x="112" y="215"/>
                  </a:lnTo>
                  <a:lnTo>
                    <a:pt x="114" y="215"/>
                  </a:lnTo>
                  <a:lnTo>
                    <a:pt x="115" y="215"/>
                  </a:lnTo>
                  <a:lnTo>
                    <a:pt x="115" y="214"/>
                  </a:lnTo>
                  <a:lnTo>
                    <a:pt x="116" y="214"/>
                  </a:lnTo>
                  <a:lnTo>
                    <a:pt x="116" y="212"/>
                  </a:lnTo>
                  <a:lnTo>
                    <a:pt x="117" y="212"/>
                  </a:lnTo>
                  <a:lnTo>
                    <a:pt x="119" y="212"/>
                  </a:lnTo>
                  <a:lnTo>
                    <a:pt x="120" y="212"/>
                  </a:lnTo>
                  <a:lnTo>
                    <a:pt x="120" y="211"/>
                  </a:lnTo>
                  <a:lnTo>
                    <a:pt x="120" y="210"/>
                  </a:lnTo>
                  <a:lnTo>
                    <a:pt x="120" y="208"/>
                  </a:lnTo>
                  <a:lnTo>
                    <a:pt x="119" y="208"/>
                  </a:lnTo>
                  <a:lnTo>
                    <a:pt x="119" y="210"/>
                  </a:lnTo>
                  <a:lnTo>
                    <a:pt x="117" y="210"/>
                  </a:lnTo>
                  <a:lnTo>
                    <a:pt x="116" y="210"/>
                  </a:lnTo>
                  <a:lnTo>
                    <a:pt x="116" y="211"/>
                  </a:lnTo>
                  <a:lnTo>
                    <a:pt x="115" y="211"/>
                  </a:lnTo>
                  <a:lnTo>
                    <a:pt x="114" y="211"/>
                  </a:lnTo>
                  <a:lnTo>
                    <a:pt x="114" y="212"/>
                  </a:lnTo>
                  <a:lnTo>
                    <a:pt x="112" y="212"/>
                  </a:lnTo>
                  <a:lnTo>
                    <a:pt x="112" y="214"/>
                  </a:lnTo>
                  <a:lnTo>
                    <a:pt x="111" y="214"/>
                  </a:lnTo>
                  <a:lnTo>
                    <a:pt x="110" y="214"/>
                  </a:lnTo>
                  <a:lnTo>
                    <a:pt x="108" y="214"/>
                  </a:lnTo>
                  <a:lnTo>
                    <a:pt x="108" y="212"/>
                  </a:lnTo>
                  <a:lnTo>
                    <a:pt x="107" y="212"/>
                  </a:lnTo>
                  <a:lnTo>
                    <a:pt x="106" y="212"/>
                  </a:lnTo>
                  <a:lnTo>
                    <a:pt x="106" y="211"/>
                  </a:lnTo>
                  <a:lnTo>
                    <a:pt x="105" y="211"/>
                  </a:lnTo>
                  <a:lnTo>
                    <a:pt x="103" y="211"/>
                  </a:lnTo>
                  <a:lnTo>
                    <a:pt x="102" y="211"/>
                  </a:lnTo>
                  <a:lnTo>
                    <a:pt x="102" y="210"/>
                  </a:lnTo>
                  <a:lnTo>
                    <a:pt x="102" y="208"/>
                  </a:lnTo>
                  <a:lnTo>
                    <a:pt x="101" y="208"/>
                  </a:lnTo>
                  <a:lnTo>
                    <a:pt x="101" y="207"/>
                  </a:lnTo>
                  <a:lnTo>
                    <a:pt x="101" y="206"/>
                  </a:lnTo>
                  <a:lnTo>
                    <a:pt x="101" y="205"/>
                  </a:lnTo>
                  <a:lnTo>
                    <a:pt x="101" y="203"/>
                  </a:lnTo>
                  <a:lnTo>
                    <a:pt x="99" y="203"/>
                  </a:lnTo>
                  <a:lnTo>
                    <a:pt x="99" y="202"/>
                  </a:lnTo>
                  <a:lnTo>
                    <a:pt x="99" y="201"/>
                  </a:lnTo>
                  <a:lnTo>
                    <a:pt x="99" y="199"/>
                  </a:lnTo>
                  <a:lnTo>
                    <a:pt x="101" y="199"/>
                  </a:lnTo>
                  <a:lnTo>
                    <a:pt x="101" y="198"/>
                  </a:lnTo>
                  <a:lnTo>
                    <a:pt x="99" y="198"/>
                  </a:lnTo>
                  <a:lnTo>
                    <a:pt x="99" y="199"/>
                  </a:lnTo>
                  <a:lnTo>
                    <a:pt x="98" y="199"/>
                  </a:lnTo>
                  <a:lnTo>
                    <a:pt x="98" y="198"/>
                  </a:lnTo>
                  <a:lnTo>
                    <a:pt x="98" y="197"/>
                  </a:lnTo>
                  <a:lnTo>
                    <a:pt x="97" y="197"/>
                  </a:lnTo>
                  <a:lnTo>
                    <a:pt x="96" y="197"/>
                  </a:lnTo>
                  <a:lnTo>
                    <a:pt x="96" y="196"/>
                  </a:lnTo>
                  <a:lnTo>
                    <a:pt x="94" y="196"/>
                  </a:lnTo>
                  <a:lnTo>
                    <a:pt x="93" y="194"/>
                  </a:lnTo>
                  <a:lnTo>
                    <a:pt x="93" y="194"/>
                  </a:lnTo>
                  <a:lnTo>
                    <a:pt x="93" y="193"/>
                  </a:lnTo>
                  <a:lnTo>
                    <a:pt x="92" y="193"/>
                  </a:lnTo>
                  <a:lnTo>
                    <a:pt x="92" y="192"/>
                  </a:lnTo>
                  <a:lnTo>
                    <a:pt x="92" y="190"/>
                  </a:lnTo>
                  <a:lnTo>
                    <a:pt x="90" y="190"/>
                  </a:lnTo>
                  <a:lnTo>
                    <a:pt x="89" y="190"/>
                  </a:lnTo>
                  <a:lnTo>
                    <a:pt x="89" y="189"/>
                  </a:lnTo>
                  <a:lnTo>
                    <a:pt x="88" y="189"/>
                  </a:lnTo>
                  <a:lnTo>
                    <a:pt x="88" y="188"/>
                  </a:lnTo>
                  <a:lnTo>
                    <a:pt x="87" y="188"/>
                  </a:lnTo>
                  <a:lnTo>
                    <a:pt x="87" y="186"/>
                  </a:lnTo>
                  <a:lnTo>
                    <a:pt x="87" y="185"/>
                  </a:lnTo>
                  <a:lnTo>
                    <a:pt x="85" y="185"/>
                  </a:lnTo>
                  <a:lnTo>
                    <a:pt x="85" y="184"/>
                  </a:lnTo>
                  <a:lnTo>
                    <a:pt x="84" y="184"/>
                  </a:lnTo>
                  <a:lnTo>
                    <a:pt x="84" y="183"/>
                  </a:lnTo>
                  <a:lnTo>
                    <a:pt x="83" y="183"/>
                  </a:lnTo>
                  <a:lnTo>
                    <a:pt x="83" y="181"/>
                  </a:lnTo>
                  <a:lnTo>
                    <a:pt x="81" y="181"/>
                  </a:lnTo>
                  <a:lnTo>
                    <a:pt x="81" y="180"/>
                  </a:lnTo>
                  <a:lnTo>
                    <a:pt x="81" y="179"/>
                  </a:lnTo>
                  <a:lnTo>
                    <a:pt x="83" y="179"/>
                  </a:lnTo>
                  <a:lnTo>
                    <a:pt x="84" y="179"/>
                  </a:lnTo>
                  <a:lnTo>
                    <a:pt x="84" y="177"/>
                  </a:lnTo>
                  <a:lnTo>
                    <a:pt x="85" y="177"/>
                  </a:lnTo>
                  <a:lnTo>
                    <a:pt x="87" y="177"/>
                  </a:lnTo>
                  <a:lnTo>
                    <a:pt x="88" y="177"/>
                  </a:lnTo>
                  <a:lnTo>
                    <a:pt x="88" y="176"/>
                  </a:lnTo>
                  <a:lnTo>
                    <a:pt x="89" y="176"/>
                  </a:lnTo>
                  <a:lnTo>
                    <a:pt x="89" y="175"/>
                  </a:lnTo>
                  <a:lnTo>
                    <a:pt x="90" y="175"/>
                  </a:lnTo>
                  <a:lnTo>
                    <a:pt x="92" y="175"/>
                  </a:lnTo>
                  <a:lnTo>
                    <a:pt x="92" y="174"/>
                  </a:lnTo>
                  <a:lnTo>
                    <a:pt x="93" y="174"/>
                  </a:lnTo>
                  <a:lnTo>
                    <a:pt x="93" y="174"/>
                  </a:lnTo>
                  <a:lnTo>
                    <a:pt x="94" y="174"/>
                  </a:lnTo>
                  <a:lnTo>
                    <a:pt x="94" y="172"/>
                  </a:lnTo>
                  <a:lnTo>
                    <a:pt x="96" y="172"/>
                  </a:lnTo>
                  <a:lnTo>
                    <a:pt x="97" y="172"/>
                  </a:lnTo>
                  <a:lnTo>
                    <a:pt x="97" y="171"/>
                  </a:lnTo>
                  <a:lnTo>
                    <a:pt x="98" y="171"/>
                  </a:lnTo>
                  <a:lnTo>
                    <a:pt x="99" y="171"/>
                  </a:lnTo>
                  <a:lnTo>
                    <a:pt x="99" y="170"/>
                  </a:lnTo>
                  <a:lnTo>
                    <a:pt x="101" y="170"/>
                  </a:lnTo>
                  <a:lnTo>
                    <a:pt x="101" y="168"/>
                  </a:lnTo>
                  <a:lnTo>
                    <a:pt x="102" y="168"/>
                  </a:lnTo>
                  <a:lnTo>
                    <a:pt x="103" y="168"/>
                  </a:lnTo>
                  <a:lnTo>
                    <a:pt x="105" y="168"/>
                  </a:lnTo>
                  <a:lnTo>
                    <a:pt x="106" y="168"/>
                  </a:lnTo>
                  <a:lnTo>
                    <a:pt x="106" y="167"/>
                  </a:lnTo>
                  <a:lnTo>
                    <a:pt x="106" y="166"/>
                  </a:lnTo>
                  <a:lnTo>
                    <a:pt x="106" y="165"/>
                  </a:lnTo>
                  <a:lnTo>
                    <a:pt x="107" y="163"/>
                  </a:lnTo>
                  <a:lnTo>
                    <a:pt x="108" y="163"/>
                  </a:lnTo>
                  <a:lnTo>
                    <a:pt x="110" y="163"/>
                  </a:lnTo>
                  <a:lnTo>
                    <a:pt x="111" y="163"/>
                  </a:lnTo>
                  <a:lnTo>
                    <a:pt x="111" y="162"/>
                  </a:lnTo>
                  <a:lnTo>
                    <a:pt x="112" y="162"/>
                  </a:lnTo>
                  <a:lnTo>
                    <a:pt x="114" y="162"/>
                  </a:lnTo>
                  <a:lnTo>
                    <a:pt x="114" y="161"/>
                  </a:lnTo>
                  <a:lnTo>
                    <a:pt x="115" y="161"/>
                  </a:lnTo>
                  <a:lnTo>
                    <a:pt x="116" y="161"/>
                  </a:lnTo>
                  <a:lnTo>
                    <a:pt x="117" y="161"/>
                  </a:lnTo>
                  <a:lnTo>
                    <a:pt x="117" y="159"/>
                  </a:lnTo>
                  <a:lnTo>
                    <a:pt x="119" y="159"/>
                  </a:lnTo>
                  <a:lnTo>
                    <a:pt x="120" y="159"/>
                  </a:lnTo>
                  <a:lnTo>
                    <a:pt x="121" y="159"/>
                  </a:lnTo>
                  <a:lnTo>
                    <a:pt x="121" y="159"/>
                  </a:lnTo>
                  <a:lnTo>
                    <a:pt x="123" y="159"/>
                  </a:lnTo>
                  <a:lnTo>
                    <a:pt x="124" y="159"/>
                  </a:lnTo>
                  <a:lnTo>
                    <a:pt x="124" y="159"/>
                  </a:lnTo>
                  <a:lnTo>
                    <a:pt x="125" y="159"/>
                  </a:lnTo>
                  <a:lnTo>
                    <a:pt x="125" y="158"/>
                  </a:lnTo>
                  <a:lnTo>
                    <a:pt x="125" y="157"/>
                  </a:lnTo>
                  <a:lnTo>
                    <a:pt x="124" y="157"/>
                  </a:lnTo>
                  <a:lnTo>
                    <a:pt x="124" y="157"/>
                  </a:lnTo>
                  <a:lnTo>
                    <a:pt x="124" y="158"/>
                  </a:lnTo>
                  <a:lnTo>
                    <a:pt x="123" y="158"/>
                  </a:lnTo>
                  <a:lnTo>
                    <a:pt x="123" y="157"/>
                  </a:lnTo>
                  <a:lnTo>
                    <a:pt x="121" y="157"/>
                  </a:lnTo>
                  <a:lnTo>
                    <a:pt x="120" y="157"/>
                  </a:lnTo>
                  <a:lnTo>
                    <a:pt x="119" y="157"/>
                  </a:lnTo>
                  <a:lnTo>
                    <a:pt x="119" y="158"/>
                  </a:lnTo>
                  <a:lnTo>
                    <a:pt x="117" y="158"/>
                  </a:lnTo>
                  <a:lnTo>
                    <a:pt x="116" y="158"/>
                  </a:lnTo>
                  <a:lnTo>
                    <a:pt x="115" y="158"/>
                  </a:lnTo>
                  <a:lnTo>
                    <a:pt x="115" y="159"/>
                  </a:lnTo>
                  <a:lnTo>
                    <a:pt x="114" y="159"/>
                  </a:lnTo>
                  <a:lnTo>
                    <a:pt x="112" y="159"/>
                  </a:lnTo>
                  <a:lnTo>
                    <a:pt x="112" y="159"/>
                  </a:lnTo>
                  <a:lnTo>
                    <a:pt x="111" y="159"/>
                  </a:lnTo>
                  <a:lnTo>
                    <a:pt x="111" y="159"/>
                  </a:lnTo>
                  <a:lnTo>
                    <a:pt x="110" y="159"/>
                  </a:lnTo>
                  <a:lnTo>
                    <a:pt x="108" y="159"/>
                  </a:lnTo>
                  <a:lnTo>
                    <a:pt x="108" y="158"/>
                  </a:lnTo>
                  <a:lnTo>
                    <a:pt x="110" y="158"/>
                  </a:lnTo>
                  <a:lnTo>
                    <a:pt x="110" y="157"/>
                  </a:lnTo>
                  <a:lnTo>
                    <a:pt x="111" y="157"/>
                  </a:lnTo>
                  <a:lnTo>
                    <a:pt x="111" y="156"/>
                  </a:lnTo>
                  <a:lnTo>
                    <a:pt x="112" y="156"/>
                  </a:lnTo>
                  <a:lnTo>
                    <a:pt x="112" y="154"/>
                  </a:lnTo>
                  <a:lnTo>
                    <a:pt x="114" y="154"/>
                  </a:lnTo>
                  <a:lnTo>
                    <a:pt x="114" y="153"/>
                  </a:lnTo>
                  <a:lnTo>
                    <a:pt x="115" y="153"/>
                  </a:lnTo>
                  <a:lnTo>
                    <a:pt x="115" y="152"/>
                  </a:lnTo>
                  <a:lnTo>
                    <a:pt x="116" y="152"/>
                  </a:lnTo>
                  <a:lnTo>
                    <a:pt x="116" y="150"/>
                  </a:lnTo>
                  <a:lnTo>
                    <a:pt x="117" y="150"/>
                  </a:lnTo>
                  <a:lnTo>
                    <a:pt x="117" y="149"/>
                  </a:lnTo>
                  <a:lnTo>
                    <a:pt x="119" y="149"/>
                  </a:lnTo>
                  <a:lnTo>
                    <a:pt x="119" y="148"/>
                  </a:lnTo>
                  <a:lnTo>
                    <a:pt x="120" y="148"/>
                  </a:lnTo>
                  <a:lnTo>
                    <a:pt x="120" y="147"/>
                  </a:lnTo>
                  <a:lnTo>
                    <a:pt x="121" y="147"/>
                  </a:lnTo>
                  <a:lnTo>
                    <a:pt x="123" y="147"/>
                  </a:lnTo>
                  <a:lnTo>
                    <a:pt x="123" y="145"/>
                  </a:lnTo>
                  <a:lnTo>
                    <a:pt x="124" y="145"/>
                  </a:lnTo>
                  <a:lnTo>
                    <a:pt x="124" y="144"/>
                  </a:lnTo>
                  <a:lnTo>
                    <a:pt x="124" y="144"/>
                  </a:lnTo>
                  <a:lnTo>
                    <a:pt x="125" y="144"/>
                  </a:lnTo>
                  <a:lnTo>
                    <a:pt x="125" y="143"/>
                  </a:lnTo>
                  <a:lnTo>
                    <a:pt x="126" y="143"/>
                  </a:lnTo>
                  <a:lnTo>
                    <a:pt x="128" y="143"/>
                  </a:lnTo>
                  <a:lnTo>
                    <a:pt x="129" y="143"/>
                  </a:lnTo>
                  <a:lnTo>
                    <a:pt x="129" y="141"/>
                  </a:lnTo>
                  <a:lnTo>
                    <a:pt x="130" y="141"/>
                  </a:lnTo>
                  <a:lnTo>
                    <a:pt x="132" y="141"/>
                  </a:lnTo>
                  <a:lnTo>
                    <a:pt x="133" y="141"/>
                  </a:lnTo>
                  <a:lnTo>
                    <a:pt x="134" y="141"/>
                  </a:lnTo>
                  <a:lnTo>
                    <a:pt x="134" y="140"/>
                  </a:lnTo>
                  <a:lnTo>
                    <a:pt x="135" y="140"/>
                  </a:lnTo>
                  <a:lnTo>
                    <a:pt x="135" y="139"/>
                  </a:lnTo>
                  <a:lnTo>
                    <a:pt x="135" y="138"/>
                  </a:lnTo>
                  <a:lnTo>
                    <a:pt x="134" y="138"/>
                  </a:lnTo>
                  <a:lnTo>
                    <a:pt x="133" y="138"/>
                  </a:lnTo>
                  <a:lnTo>
                    <a:pt x="132" y="138"/>
                  </a:lnTo>
                  <a:lnTo>
                    <a:pt x="132" y="139"/>
                  </a:lnTo>
                  <a:lnTo>
                    <a:pt x="130" y="139"/>
                  </a:lnTo>
                  <a:lnTo>
                    <a:pt x="129" y="139"/>
                  </a:lnTo>
                  <a:lnTo>
                    <a:pt x="128" y="139"/>
                  </a:lnTo>
                  <a:lnTo>
                    <a:pt x="126" y="139"/>
                  </a:lnTo>
                  <a:lnTo>
                    <a:pt x="125" y="139"/>
                  </a:lnTo>
                  <a:lnTo>
                    <a:pt x="124" y="139"/>
                  </a:lnTo>
                  <a:lnTo>
                    <a:pt x="124" y="139"/>
                  </a:lnTo>
                  <a:lnTo>
                    <a:pt x="123" y="139"/>
                  </a:lnTo>
                  <a:lnTo>
                    <a:pt x="123" y="140"/>
                  </a:lnTo>
                  <a:lnTo>
                    <a:pt x="121" y="140"/>
                  </a:lnTo>
                  <a:lnTo>
                    <a:pt x="120" y="141"/>
                  </a:lnTo>
                  <a:lnTo>
                    <a:pt x="119" y="141"/>
                  </a:lnTo>
                  <a:lnTo>
                    <a:pt x="119" y="143"/>
                  </a:lnTo>
                  <a:lnTo>
                    <a:pt x="117" y="143"/>
                  </a:lnTo>
                  <a:lnTo>
                    <a:pt x="116" y="143"/>
                  </a:lnTo>
                  <a:lnTo>
                    <a:pt x="116" y="144"/>
                  </a:lnTo>
                  <a:lnTo>
                    <a:pt x="115" y="144"/>
                  </a:lnTo>
                  <a:lnTo>
                    <a:pt x="115" y="143"/>
                  </a:lnTo>
                  <a:lnTo>
                    <a:pt x="115" y="141"/>
                  </a:lnTo>
                  <a:lnTo>
                    <a:pt x="115" y="140"/>
                  </a:lnTo>
                  <a:lnTo>
                    <a:pt x="115" y="139"/>
                  </a:lnTo>
                  <a:lnTo>
                    <a:pt x="114" y="139"/>
                  </a:lnTo>
                  <a:lnTo>
                    <a:pt x="114" y="138"/>
                  </a:lnTo>
                  <a:lnTo>
                    <a:pt x="114" y="136"/>
                  </a:lnTo>
                  <a:lnTo>
                    <a:pt x="114" y="135"/>
                  </a:lnTo>
                  <a:lnTo>
                    <a:pt x="115" y="135"/>
                  </a:lnTo>
                  <a:lnTo>
                    <a:pt x="115" y="134"/>
                  </a:lnTo>
                  <a:lnTo>
                    <a:pt x="115" y="132"/>
                  </a:lnTo>
                  <a:lnTo>
                    <a:pt x="116" y="132"/>
                  </a:lnTo>
                  <a:lnTo>
                    <a:pt x="116" y="131"/>
                  </a:lnTo>
                  <a:lnTo>
                    <a:pt x="116" y="130"/>
                  </a:lnTo>
                  <a:lnTo>
                    <a:pt x="116" y="129"/>
                  </a:lnTo>
                  <a:lnTo>
                    <a:pt x="116" y="129"/>
                  </a:lnTo>
                  <a:lnTo>
                    <a:pt x="116" y="127"/>
                  </a:lnTo>
                  <a:lnTo>
                    <a:pt x="116" y="126"/>
                  </a:lnTo>
                  <a:lnTo>
                    <a:pt x="117" y="126"/>
                  </a:lnTo>
                  <a:lnTo>
                    <a:pt x="117" y="125"/>
                  </a:lnTo>
                  <a:lnTo>
                    <a:pt x="119" y="123"/>
                  </a:lnTo>
                  <a:lnTo>
                    <a:pt x="119" y="122"/>
                  </a:lnTo>
                  <a:lnTo>
                    <a:pt x="119" y="121"/>
                  </a:lnTo>
                  <a:lnTo>
                    <a:pt x="119" y="120"/>
                  </a:lnTo>
                  <a:lnTo>
                    <a:pt x="120" y="120"/>
                  </a:lnTo>
                  <a:lnTo>
                    <a:pt x="120" y="118"/>
                  </a:lnTo>
                  <a:lnTo>
                    <a:pt x="120" y="117"/>
                  </a:lnTo>
                  <a:lnTo>
                    <a:pt x="120" y="116"/>
                  </a:lnTo>
                  <a:lnTo>
                    <a:pt x="121" y="116"/>
                  </a:lnTo>
                  <a:lnTo>
                    <a:pt x="123" y="116"/>
                  </a:lnTo>
                  <a:lnTo>
                    <a:pt x="123" y="114"/>
                  </a:lnTo>
                  <a:lnTo>
                    <a:pt x="124" y="114"/>
                  </a:lnTo>
                  <a:lnTo>
                    <a:pt x="124" y="113"/>
                  </a:lnTo>
                  <a:lnTo>
                    <a:pt x="124" y="113"/>
                  </a:lnTo>
                  <a:lnTo>
                    <a:pt x="124" y="112"/>
                  </a:lnTo>
                  <a:lnTo>
                    <a:pt x="124" y="110"/>
                  </a:lnTo>
                  <a:lnTo>
                    <a:pt x="124" y="109"/>
                  </a:lnTo>
                  <a:lnTo>
                    <a:pt x="125" y="109"/>
                  </a:lnTo>
                  <a:lnTo>
                    <a:pt x="125" y="108"/>
                  </a:lnTo>
                  <a:lnTo>
                    <a:pt x="124" y="108"/>
                  </a:lnTo>
                  <a:lnTo>
                    <a:pt x="124" y="108"/>
                  </a:lnTo>
                  <a:lnTo>
                    <a:pt x="124" y="109"/>
                  </a:lnTo>
                  <a:lnTo>
                    <a:pt x="123" y="110"/>
                  </a:lnTo>
                  <a:lnTo>
                    <a:pt x="123" y="112"/>
                  </a:lnTo>
                  <a:lnTo>
                    <a:pt x="121" y="112"/>
                  </a:lnTo>
                  <a:lnTo>
                    <a:pt x="121" y="113"/>
                  </a:lnTo>
                  <a:lnTo>
                    <a:pt x="120" y="113"/>
                  </a:lnTo>
                  <a:lnTo>
                    <a:pt x="120" y="114"/>
                  </a:lnTo>
                  <a:lnTo>
                    <a:pt x="119" y="114"/>
                  </a:lnTo>
                  <a:lnTo>
                    <a:pt x="119" y="116"/>
                  </a:lnTo>
                  <a:lnTo>
                    <a:pt x="117" y="116"/>
                  </a:lnTo>
                  <a:lnTo>
                    <a:pt x="117" y="117"/>
                  </a:lnTo>
                  <a:lnTo>
                    <a:pt x="117" y="118"/>
                  </a:lnTo>
                  <a:lnTo>
                    <a:pt x="116" y="118"/>
                  </a:lnTo>
                  <a:lnTo>
                    <a:pt x="115" y="118"/>
                  </a:lnTo>
                  <a:lnTo>
                    <a:pt x="115" y="120"/>
                  </a:lnTo>
                  <a:lnTo>
                    <a:pt x="115" y="121"/>
                  </a:lnTo>
                  <a:lnTo>
                    <a:pt x="115" y="122"/>
                  </a:lnTo>
                  <a:lnTo>
                    <a:pt x="115" y="123"/>
                  </a:lnTo>
                  <a:lnTo>
                    <a:pt x="115" y="125"/>
                  </a:lnTo>
                  <a:lnTo>
                    <a:pt x="114" y="125"/>
                  </a:lnTo>
                  <a:lnTo>
                    <a:pt x="114" y="126"/>
                  </a:lnTo>
                  <a:lnTo>
                    <a:pt x="114" y="127"/>
                  </a:lnTo>
                  <a:lnTo>
                    <a:pt x="114" y="129"/>
                  </a:lnTo>
                  <a:lnTo>
                    <a:pt x="114" y="129"/>
                  </a:lnTo>
                  <a:lnTo>
                    <a:pt x="114" y="130"/>
                  </a:lnTo>
                  <a:lnTo>
                    <a:pt x="112" y="130"/>
                  </a:lnTo>
                  <a:lnTo>
                    <a:pt x="111" y="130"/>
                  </a:lnTo>
                  <a:lnTo>
                    <a:pt x="111" y="129"/>
                  </a:lnTo>
                  <a:lnTo>
                    <a:pt x="110" y="129"/>
                  </a:lnTo>
                  <a:lnTo>
                    <a:pt x="108" y="129"/>
                  </a:lnTo>
                  <a:lnTo>
                    <a:pt x="108" y="129"/>
                  </a:lnTo>
                  <a:lnTo>
                    <a:pt x="107" y="129"/>
                  </a:lnTo>
                  <a:lnTo>
                    <a:pt x="107" y="127"/>
                  </a:lnTo>
                  <a:lnTo>
                    <a:pt x="106" y="127"/>
                  </a:lnTo>
                  <a:lnTo>
                    <a:pt x="107" y="129"/>
                  </a:lnTo>
                  <a:lnTo>
                    <a:pt x="107" y="129"/>
                  </a:lnTo>
                  <a:lnTo>
                    <a:pt x="108" y="129"/>
                  </a:lnTo>
                  <a:lnTo>
                    <a:pt x="108" y="130"/>
                  </a:lnTo>
                  <a:lnTo>
                    <a:pt x="110" y="130"/>
                  </a:lnTo>
                  <a:lnTo>
                    <a:pt x="110" y="131"/>
                  </a:lnTo>
                  <a:lnTo>
                    <a:pt x="111" y="131"/>
                  </a:lnTo>
                  <a:lnTo>
                    <a:pt x="111" y="132"/>
                  </a:lnTo>
                  <a:lnTo>
                    <a:pt x="110" y="132"/>
                  </a:lnTo>
                  <a:lnTo>
                    <a:pt x="110" y="134"/>
                  </a:lnTo>
                  <a:lnTo>
                    <a:pt x="110" y="135"/>
                  </a:lnTo>
                  <a:lnTo>
                    <a:pt x="110" y="136"/>
                  </a:lnTo>
                  <a:lnTo>
                    <a:pt x="110" y="138"/>
                  </a:lnTo>
                  <a:lnTo>
                    <a:pt x="111" y="138"/>
                  </a:lnTo>
                  <a:lnTo>
                    <a:pt x="111" y="139"/>
                  </a:lnTo>
                  <a:lnTo>
                    <a:pt x="111" y="140"/>
                  </a:lnTo>
                  <a:lnTo>
                    <a:pt x="111" y="141"/>
                  </a:lnTo>
                  <a:lnTo>
                    <a:pt x="110" y="141"/>
                  </a:lnTo>
                  <a:lnTo>
                    <a:pt x="110" y="143"/>
                  </a:lnTo>
                  <a:lnTo>
                    <a:pt x="110" y="144"/>
                  </a:lnTo>
                  <a:lnTo>
                    <a:pt x="110" y="145"/>
                  </a:lnTo>
                  <a:lnTo>
                    <a:pt x="110" y="147"/>
                  </a:lnTo>
                  <a:lnTo>
                    <a:pt x="108" y="147"/>
                  </a:lnTo>
                  <a:lnTo>
                    <a:pt x="108" y="148"/>
                  </a:lnTo>
                  <a:lnTo>
                    <a:pt x="108" y="149"/>
                  </a:lnTo>
                  <a:lnTo>
                    <a:pt x="107" y="149"/>
                  </a:lnTo>
                  <a:lnTo>
                    <a:pt x="107" y="150"/>
                  </a:lnTo>
                  <a:lnTo>
                    <a:pt x="106" y="150"/>
                  </a:lnTo>
                  <a:lnTo>
                    <a:pt x="106" y="152"/>
                  </a:lnTo>
                  <a:lnTo>
                    <a:pt x="105" y="152"/>
                  </a:lnTo>
                  <a:lnTo>
                    <a:pt x="105" y="153"/>
                  </a:lnTo>
                  <a:lnTo>
                    <a:pt x="103" y="153"/>
                  </a:lnTo>
                  <a:lnTo>
                    <a:pt x="103" y="154"/>
                  </a:lnTo>
                  <a:lnTo>
                    <a:pt x="102" y="154"/>
                  </a:lnTo>
                  <a:lnTo>
                    <a:pt x="102" y="156"/>
                  </a:lnTo>
                  <a:lnTo>
                    <a:pt x="101" y="156"/>
                  </a:lnTo>
                  <a:lnTo>
                    <a:pt x="101" y="157"/>
                  </a:lnTo>
                  <a:lnTo>
                    <a:pt x="99" y="157"/>
                  </a:lnTo>
                  <a:lnTo>
                    <a:pt x="99" y="158"/>
                  </a:lnTo>
                  <a:lnTo>
                    <a:pt x="98" y="158"/>
                  </a:lnTo>
                  <a:lnTo>
                    <a:pt x="98" y="159"/>
                  </a:lnTo>
                  <a:lnTo>
                    <a:pt x="97" y="159"/>
                  </a:lnTo>
                  <a:lnTo>
                    <a:pt x="97" y="159"/>
                  </a:lnTo>
                  <a:lnTo>
                    <a:pt x="96" y="159"/>
                  </a:lnTo>
                  <a:lnTo>
                    <a:pt x="96" y="161"/>
                  </a:lnTo>
                  <a:lnTo>
                    <a:pt x="94" y="161"/>
                  </a:lnTo>
                  <a:lnTo>
                    <a:pt x="94" y="162"/>
                  </a:lnTo>
                  <a:lnTo>
                    <a:pt x="93" y="162"/>
                  </a:lnTo>
                  <a:lnTo>
                    <a:pt x="93" y="162"/>
                  </a:lnTo>
                  <a:lnTo>
                    <a:pt x="93" y="163"/>
                  </a:lnTo>
                  <a:lnTo>
                    <a:pt x="92" y="163"/>
                  </a:lnTo>
                  <a:lnTo>
                    <a:pt x="90" y="163"/>
                  </a:lnTo>
                  <a:lnTo>
                    <a:pt x="90" y="165"/>
                  </a:lnTo>
                  <a:lnTo>
                    <a:pt x="89" y="165"/>
                  </a:lnTo>
                  <a:lnTo>
                    <a:pt x="88" y="165"/>
                  </a:lnTo>
                  <a:lnTo>
                    <a:pt x="88" y="166"/>
                  </a:lnTo>
                  <a:lnTo>
                    <a:pt x="87" y="166"/>
                  </a:lnTo>
                  <a:lnTo>
                    <a:pt x="85" y="166"/>
                  </a:lnTo>
                  <a:lnTo>
                    <a:pt x="85" y="167"/>
                  </a:lnTo>
                  <a:lnTo>
                    <a:pt x="84" y="167"/>
                  </a:lnTo>
                  <a:lnTo>
                    <a:pt x="83" y="167"/>
                  </a:lnTo>
                  <a:lnTo>
                    <a:pt x="81" y="167"/>
                  </a:lnTo>
                  <a:lnTo>
                    <a:pt x="80" y="167"/>
                  </a:lnTo>
                  <a:lnTo>
                    <a:pt x="80" y="166"/>
                  </a:lnTo>
                  <a:lnTo>
                    <a:pt x="80" y="165"/>
                  </a:lnTo>
                  <a:lnTo>
                    <a:pt x="80" y="163"/>
                  </a:lnTo>
                  <a:lnTo>
                    <a:pt x="80" y="162"/>
                  </a:lnTo>
                  <a:lnTo>
                    <a:pt x="81" y="161"/>
                  </a:lnTo>
                  <a:lnTo>
                    <a:pt x="81" y="159"/>
                  </a:lnTo>
                  <a:lnTo>
                    <a:pt x="83" y="159"/>
                  </a:lnTo>
                  <a:lnTo>
                    <a:pt x="83" y="159"/>
                  </a:lnTo>
                  <a:lnTo>
                    <a:pt x="84" y="159"/>
                  </a:lnTo>
                  <a:lnTo>
                    <a:pt x="84" y="158"/>
                  </a:lnTo>
                  <a:lnTo>
                    <a:pt x="85" y="158"/>
                  </a:lnTo>
                  <a:lnTo>
                    <a:pt x="87" y="158"/>
                  </a:lnTo>
                  <a:lnTo>
                    <a:pt x="88" y="158"/>
                  </a:lnTo>
                  <a:lnTo>
                    <a:pt x="88" y="157"/>
                  </a:lnTo>
                  <a:lnTo>
                    <a:pt x="89" y="157"/>
                  </a:lnTo>
                  <a:lnTo>
                    <a:pt x="89" y="156"/>
                  </a:lnTo>
                  <a:lnTo>
                    <a:pt x="89" y="154"/>
                  </a:lnTo>
                  <a:lnTo>
                    <a:pt x="90" y="154"/>
                  </a:lnTo>
                  <a:lnTo>
                    <a:pt x="90" y="153"/>
                  </a:lnTo>
                  <a:lnTo>
                    <a:pt x="90" y="152"/>
                  </a:lnTo>
                  <a:lnTo>
                    <a:pt x="90" y="150"/>
                  </a:lnTo>
                  <a:lnTo>
                    <a:pt x="89" y="150"/>
                  </a:lnTo>
                  <a:lnTo>
                    <a:pt x="88" y="150"/>
                  </a:lnTo>
                  <a:lnTo>
                    <a:pt x="88" y="152"/>
                  </a:lnTo>
                  <a:lnTo>
                    <a:pt x="88" y="153"/>
                  </a:lnTo>
                  <a:lnTo>
                    <a:pt x="87" y="153"/>
                  </a:lnTo>
                  <a:lnTo>
                    <a:pt x="87" y="154"/>
                  </a:lnTo>
                  <a:lnTo>
                    <a:pt x="85" y="154"/>
                  </a:lnTo>
                  <a:lnTo>
                    <a:pt x="85" y="156"/>
                  </a:lnTo>
                  <a:lnTo>
                    <a:pt x="84" y="156"/>
                  </a:lnTo>
                  <a:lnTo>
                    <a:pt x="84" y="157"/>
                  </a:lnTo>
                  <a:lnTo>
                    <a:pt x="83" y="157"/>
                  </a:lnTo>
                  <a:lnTo>
                    <a:pt x="83" y="158"/>
                  </a:lnTo>
                  <a:lnTo>
                    <a:pt x="81" y="158"/>
                  </a:lnTo>
                  <a:lnTo>
                    <a:pt x="80" y="158"/>
                  </a:lnTo>
                  <a:lnTo>
                    <a:pt x="80" y="159"/>
                  </a:lnTo>
                  <a:lnTo>
                    <a:pt x="79" y="159"/>
                  </a:lnTo>
                  <a:lnTo>
                    <a:pt x="79" y="159"/>
                  </a:lnTo>
                  <a:lnTo>
                    <a:pt x="78" y="159"/>
                  </a:lnTo>
                  <a:lnTo>
                    <a:pt x="76" y="159"/>
                  </a:lnTo>
                  <a:lnTo>
                    <a:pt x="76" y="159"/>
                  </a:lnTo>
                  <a:lnTo>
                    <a:pt x="75" y="159"/>
                  </a:lnTo>
                  <a:lnTo>
                    <a:pt x="74" y="159"/>
                  </a:lnTo>
                  <a:lnTo>
                    <a:pt x="75" y="158"/>
                  </a:lnTo>
                  <a:lnTo>
                    <a:pt x="75" y="157"/>
                  </a:lnTo>
                  <a:lnTo>
                    <a:pt x="76" y="157"/>
                  </a:lnTo>
                  <a:lnTo>
                    <a:pt x="76" y="156"/>
                  </a:lnTo>
                  <a:lnTo>
                    <a:pt x="78" y="156"/>
                  </a:lnTo>
                  <a:lnTo>
                    <a:pt x="78" y="154"/>
                  </a:lnTo>
                  <a:lnTo>
                    <a:pt x="78" y="153"/>
                  </a:lnTo>
                  <a:lnTo>
                    <a:pt x="79" y="153"/>
                  </a:lnTo>
                  <a:lnTo>
                    <a:pt x="79" y="152"/>
                  </a:lnTo>
                  <a:lnTo>
                    <a:pt x="78" y="152"/>
                  </a:lnTo>
                  <a:lnTo>
                    <a:pt x="78" y="153"/>
                  </a:lnTo>
                  <a:lnTo>
                    <a:pt x="76" y="153"/>
                  </a:lnTo>
                  <a:lnTo>
                    <a:pt x="76" y="154"/>
                  </a:lnTo>
                  <a:lnTo>
                    <a:pt x="76" y="156"/>
                  </a:lnTo>
                  <a:lnTo>
                    <a:pt x="75" y="156"/>
                  </a:lnTo>
                  <a:lnTo>
                    <a:pt x="75" y="157"/>
                  </a:lnTo>
                  <a:lnTo>
                    <a:pt x="74" y="157"/>
                  </a:lnTo>
                  <a:lnTo>
                    <a:pt x="74" y="158"/>
                  </a:lnTo>
                  <a:lnTo>
                    <a:pt x="72" y="158"/>
                  </a:lnTo>
                  <a:lnTo>
                    <a:pt x="72" y="159"/>
                  </a:lnTo>
                  <a:lnTo>
                    <a:pt x="74" y="159"/>
                  </a:lnTo>
                  <a:lnTo>
                    <a:pt x="74" y="159"/>
                  </a:lnTo>
                  <a:lnTo>
                    <a:pt x="74" y="161"/>
                  </a:lnTo>
                  <a:lnTo>
                    <a:pt x="74" y="162"/>
                  </a:lnTo>
                  <a:lnTo>
                    <a:pt x="75" y="162"/>
                  </a:lnTo>
                  <a:lnTo>
                    <a:pt x="75" y="163"/>
                  </a:lnTo>
                  <a:lnTo>
                    <a:pt x="75" y="165"/>
                  </a:lnTo>
                  <a:lnTo>
                    <a:pt x="75" y="166"/>
                  </a:lnTo>
                  <a:lnTo>
                    <a:pt x="75" y="167"/>
                  </a:lnTo>
                  <a:lnTo>
                    <a:pt x="74" y="167"/>
                  </a:lnTo>
                  <a:lnTo>
                    <a:pt x="74" y="168"/>
                  </a:lnTo>
                  <a:lnTo>
                    <a:pt x="72" y="168"/>
                  </a:lnTo>
                  <a:lnTo>
                    <a:pt x="71" y="168"/>
                  </a:lnTo>
                  <a:lnTo>
                    <a:pt x="71" y="170"/>
                  </a:lnTo>
                  <a:lnTo>
                    <a:pt x="70" y="170"/>
                  </a:lnTo>
                  <a:lnTo>
                    <a:pt x="70" y="171"/>
                  </a:lnTo>
                  <a:lnTo>
                    <a:pt x="69" y="171"/>
                  </a:lnTo>
                  <a:lnTo>
                    <a:pt x="67" y="171"/>
                  </a:lnTo>
                  <a:lnTo>
                    <a:pt x="66" y="171"/>
                  </a:lnTo>
                  <a:lnTo>
                    <a:pt x="66" y="170"/>
                  </a:lnTo>
                  <a:lnTo>
                    <a:pt x="65" y="170"/>
                  </a:lnTo>
                  <a:lnTo>
                    <a:pt x="65" y="171"/>
                  </a:lnTo>
                  <a:lnTo>
                    <a:pt x="63" y="171"/>
                  </a:lnTo>
                  <a:lnTo>
                    <a:pt x="62" y="171"/>
                  </a:lnTo>
                  <a:lnTo>
                    <a:pt x="62" y="172"/>
                  </a:lnTo>
                  <a:lnTo>
                    <a:pt x="62" y="172"/>
                  </a:lnTo>
                  <a:lnTo>
                    <a:pt x="62" y="171"/>
                  </a:lnTo>
                  <a:lnTo>
                    <a:pt x="61" y="171"/>
                  </a:lnTo>
                  <a:lnTo>
                    <a:pt x="59" y="171"/>
                  </a:lnTo>
                  <a:lnTo>
                    <a:pt x="58" y="171"/>
                  </a:lnTo>
                  <a:lnTo>
                    <a:pt x="57" y="171"/>
                  </a:lnTo>
                  <a:lnTo>
                    <a:pt x="56" y="171"/>
                  </a:lnTo>
                  <a:lnTo>
                    <a:pt x="54" y="171"/>
                  </a:lnTo>
                  <a:lnTo>
                    <a:pt x="53" y="171"/>
                  </a:lnTo>
                  <a:lnTo>
                    <a:pt x="52" y="171"/>
                  </a:lnTo>
                  <a:lnTo>
                    <a:pt x="52" y="170"/>
                  </a:lnTo>
                  <a:lnTo>
                    <a:pt x="50" y="170"/>
                  </a:lnTo>
                  <a:lnTo>
                    <a:pt x="49" y="170"/>
                  </a:lnTo>
                  <a:lnTo>
                    <a:pt x="49" y="168"/>
                  </a:lnTo>
                  <a:lnTo>
                    <a:pt x="48" y="168"/>
                  </a:lnTo>
                  <a:lnTo>
                    <a:pt x="48" y="167"/>
                  </a:lnTo>
                  <a:lnTo>
                    <a:pt x="48" y="166"/>
                  </a:lnTo>
                  <a:lnTo>
                    <a:pt x="48" y="165"/>
                  </a:lnTo>
                  <a:lnTo>
                    <a:pt x="48" y="163"/>
                  </a:lnTo>
                  <a:lnTo>
                    <a:pt x="48" y="162"/>
                  </a:lnTo>
                  <a:lnTo>
                    <a:pt x="49" y="162"/>
                  </a:lnTo>
                  <a:lnTo>
                    <a:pt x="49" y="161"/>
                  </a:lnTo>
                  <a:lnTo>
                    <a:pt x="49" y="159"/>
                  </a:lnTo>
                  <a:lnTo>
                    <a:pt x="49" y="159"/>
                  </a:lnTo>
                  <a:lnTo>
                    <a:pt x="50" y="159"/>
                  </a:lnTo>
                  <a:lnTo>
                    <a:pt x="50" y="158"/>
                  </a:lnTo>
                  <a:lnTo>
                    <a:pt x="52" y="158"/>
                  </a:lnTo>
                  <a:lnTo>
                    <a:pt x="52" y="157"/>
                  </a:lnTo>
                  <a:lnTo>
                    <a:pt x="52" y="156"/>
                  </a:lnTo>
                  <a:lnTo>
                    <a:pt x="52" y="154"/>
                  </a:lnTo>
                  <a:lnTo>
                    <a:pt x="53" y="154"/>
                  </a:lnTo>
                  <a:lnTo>
                    <a:pt x="53" y="153"/>
                  </a:lnTo>
                  <a:lnTo>
                    <a:pt x="53" y="152"/>
                  </a:lnTo>
                  <a:lnTo>
                    <a:pt x="53" y="150"/>
                  </a:lnTo>
                  <a:lnTo>
                    <a:pt x="54" y="150"/>
                  </a:lnTo>
                  <a:lnTo>
                    <a:pt x="54" y="149"/>
                  </a:lnTo>
                  <a:lnTo>
                    <a:pt x="54" y="148"/>
                  </a:lnTo>
                  <a:lnTo>
                    <a:pt x="54" y="147"/>
                  </a:lnTo>
                  <a:lnTo>
                    <a:pt x="56" y="147"/>
                  </a:lnTo>
                  <a:lnTo>
                    <a:pt x="57" y="147"/>
                  </a:lnTo>
                  <a:lnTo>
                    <a:pt x="57" y="145"/>
                  </a:lnTo>
                  <a:lnTo>
                    <a:pt x="58" y="145"/>
                  </a:lnTo>
                  <a:lnTo>
                    <a:pt x="59" y="145"/>
                  </a:lnTo>
                  <a:lnTo>
                    <a:pt x="59" y="144"/>
                  </a:lnTo>
                  <a:lnTo>
                    <a:pt x="61" y="144"/>
                  </a:lnTo>
                  <a:lnTo>
                    <a:pt x="61" y="143"/>
                  </a:lnTo>
                  <a:lnTo>
                    <a:pt x="62" y="143"/>
                  </a:lnTo>
                  <a:lnTo>
                    <a:pt x="62" y="143"/>
                  </a:lnTo>
                  <a:lnTo>
                    <a:pt x="63" y="143"/>
                  </a:lnTo>
                  <a:lnTo>
                    <a:pt x="63" y="141"/>
                  </a:lnTo>
                  <a:lnTo>
                    <a:pt x="65" y="141"/>
                  </a:lnTo>
                  <a:lnTo>
                    <a:pt x="66" y="141"/>
                  </a:lnTo>
                  <a:lnTo>
                    <a:pt x="66" y="140"/>
                  </a:lnTo>
                  <a:lnTo>
                    <a:pt x="67" y="140"/>
                  </a:lnTo>
                  <a:lnTo>
                    <a:pt x="69" y="140"/>
                  </a:lnTo>
                  <a:lnTo>
                    <a:pt x="70" y="140"/>
                  </a:lnTo>
                  <a:lnTo>
                    <a:pt x="70" y="139"/>
                  </a:lnTo>
                  <a:lnTo>
                    <a:pt x="71" y="139"/>
                  </a:lnTo>
                  <a:lnTo>
                    <a:pt x="72" y="139"/>
                  </a:lnTo>
                  <a:lnTo>
                    <a:pt x="72" y="138"/>
                  </a:lnTo>
                  <a:lnTo>
                    <a:pt x="74" y="138"/>
                  </a:lnTo>
                  <a:lnTo>
                    <a:pt x="74" y="136"/>
                  </a:lnTo>
                  <a:lnTo>
                    <a:pt x="75" y="136"/>
                  </a:lnTo>
                  <a:lnTo>
                    <a:pt x="75" y="135"/>
                  </a:lnTo>
                  <a:lnTo>
                    <a:pt x="76" y="135"/>
                  </a:lnTo>
                  <a:lnTo>
                    <a:pt x="78" y="135"/>
                  </a:lnTo>
                  <a:lnTo>
                    <a:pt x="79" y="135"/>
                  </a:lnTo>
                  <a:lnTo>
                    <a:pt x="80" y="135"/>
                  </a:lnTo>
                  <a:lnTo>
                    <a:pt x="80" y="134"/>
                  </a:lnTo>
                  <a:lnTo>
                    <a:pt x="81" y="134"/>
                  </a:lnTo>
                  <a:lnTo>
                    <a:pt x="81" y="132"/>
                  </a:lnTo>
                  <a:lnTo>
                    <a:pt x="83" y="132"/>
                  </a:lnTo>
                  <a:lnTo>
                    <a:pt x="83" y="131"/>
                  </a:lnTo>
                  <a:lnTo>
                    <a:pt x="81" y="131"/>
                  </a:lnTo>
                  <a:lnTo>
                    <a:pt x="81" y="132"/>
                  </a:lnTo>
                  <a:lnTo>
                    <a:pt x="80" y="132"/>
                  </a:lnTo>
                  <a:lnTo>
                    <a:pt x="79" y="132"/>
                  </a:lnTo>
                  <a:lnTo>
                    <a:pt x="78" y="132"/>
                  </a:lnTo>
                  <a:lnTo>
                    <a:pt x="78" y="134"/>
                  </a:lnTo>
                  <a:lnTo>
                    <a:pt x="76" y="132"/>
                  </a:lnTo>
                  <a:lnTo>
                    <a:pt x="76" y="134"/>
                  </a:lnTo>
                  <a:lnTo>
                    <a:pt x="75" y="134"/>
                  </a:lnTo>
                  <a:lnTo>
                    <a:pt x="75" y="135"/>
                  </a:lnTo>
                  <a:lnTo>
                    <a:pt x="74" y="135"/>
                  </a:lnTo>
                  <a:lnTo>
                    <a:pt x="72" y="135"/>
                  </a:lnTo>
                  <a:lnTo>
                    <a:pt x="72" y="136"/>
                  </a:lnTo>
                  <a:lnTo>
                    <a:pt x="71" y="136"/>
                  </a:lnTo>
                  <a:lnTo>
                    <a:pt x="70" y="136"/>
                  </a:lnTo>
                  <a:lnTo>
                    <a:pt x="70" y="138"/>
                  </a:lnTo>
                  <a:lnTo>
                    <a:pt x="69" y="138"/>
                  </a:lnTo>
                  <a:lnTo>
                    <a:pt x="67" y="138"/>
                  </a:lnTo>
                  <a:lnTo>
                    <a:pt x="66" y="138"/>
                  </a:lnTo>
                  <a:lnTo>
                    <a:pt x="66" y="139"/>
                  </a:lnTo>
                  <a:lnTo>
                    <a:pt x="65" y="139"/>
                  </a:lnTo>
                  <a:lnTo>
                    <a:pt x="63" y="139"/>
                  </a:lnTo>
                  <a:lnTo>
                    <a:pt x="62" y="139"/>
                  </a:lnTo>
                  <a:lnTo>
                    <a:pt x="62" y="140"/>
                  </a:lnTo>
                  <a:lnTo>
                    <a:pt x="62" y="140"/>
                  </a:lnTo>
                  <a:lnTo>
                    <a:pt x="61" y="140"/>
                  </a:lnTo>
                  <a:lnTo>
                    <a:pt x="61" y="141"/>
                  </a:lnTo>
                  <a:lnTo>
                    <a:pt x="59" y="141"/>
                  </a:lnTo>
                  <a:lnTo>
                    <a:pt x="58" y="141"/>
                  </a:lnTo>
                  <a:lnTo>
                    <a:pt x="57" y="141"/>
                  </a:lnTo>
                  <a:lnTo>
                    <a:pt x="56" y="141"/>
                  </a:lnTo>
                  <a:lnTo>
                    <a:pt x="56" y="143"/>
                  </a:lnTo>
                  <a:lnTo>
                    <a:pt x="54" y="143"/>
                  </a:lnTo>
                  <a:lnTo>
                    <a:pt x="54" y="144"/>
                  </a:lnTo>
                  <a:lnTo>
                    <a:pt x="53" y="144"/>
                  </a:lnTo>
                  <a:lnTo>
                    <a:pt x="53" y="145"/>
                  </a:lnTo>
                  <a:lnTo>
                    <a:pt x="52" y="145"/>
                  </a:lnTo>
                  <a:lnTo>
                    <a:pt x="52" y="147"/>
                  </a:lnTo>
                  <a:lnTo>
                    <a:pt x="50" y="147"/>
                  </a:lnTo>
                  <a:lnTo>
                    <a:pt x="50" y="148"/>
                  </a:lnTo>
                  <a:lnTo>
                    <a:pt x="50" y="149"/>
                  </a:lnTo>
                  <a:lnTo>
                    <a:pt x="49" y="149"/>
                  </a:lnTo>
                  <a:lnTo>
                    <a:pt x="49" y="150"/>
                  </a:lnTo>
                  <a:lnTo>
                    <a:pt x="49" y="152"/>
                  </a:lnTo>
                  <a:lnTo>
                    <a:pt x="49" y="153"/>
                  </a:lnTo>
                  <a:lnTo>
                    <a:pt x="48" y="153"/>
                  </a:lnTo>
                  <a:lnTo>
                    <a:pt x="48" y="154"/>
                  </a:lnTo>
                  <a:lnTo>
                    <a:pt x="48" y="156"/>
                  </a:lnTo>
                  <a:lnTo>
                    <a:pt x="48" y="157"/>
                  </a:lnTo>
                  <a:lnTo>
                    <a:pt x="47" y="157"/>
                  </a:lnTo>
                  <a:lnTo>
                    <a:pt x="47" y="158"/>
                  </a:lnTo>
                  <a:lnTo>
                    <a:pt x="45" y="159"/>
                  </a:lnTo>
                  <a:lnTo>
                    <a:pt x="45" y="159"/>
                  </a:lnTo>
                  <a:lnTo>
                    <a:pt x="44" y="159"/>
                  </a:lnTo>
                  <a:lnTo>
                    <a:pt x="44" y="161"/>
                  </a:lnTo>
                  <a:lnTo>
                    <a:pt x="44" y="162"/>
                  </a:lnTo>
                  <a:lnTo>
                    <a:pt x="44" y="163"/>
                  </a:lnTo>
                  <a:lnTo>
                    <a:pt x="44" y="165"/>
                  </a:lnTo>
                  <a:lnTo>
                    <a:pt x="43" y="165"/>
                  </a:lnTo>
                  <a:lnTo>
                    <a:pt x="43" y="166"/>
                  </a:lnTo>
                  <a:lnTo>
                    <a:pt x="43" y="167"/>
                  </a:lnTo>
                  <a:lnTo>
                    <a:pt x="41" y="167"/>
                  </a:lnTo>
                  <a:lnTo>
                    <a:pt x="40" y="167"/>
                  </a:lnTo>
                  <a:lnTo>
                    <a:pt x="39" y="167"/>
                  </a:lnTo>
                  <a:lnTo>
                    <a:pt x="39" y="166"/>
                  </a:lnTo>
                  <a:lnTo>
                    <a:pt x="38" y="166"/>
                  </a:lnTo>
                  <a:lnTo>
                    <a:pt x="36" y="166"/>
                  </a:lnTo>
                  <a:lnTo>
                    <a:pt x="36" y="165"/>
                  </a:lnTo>
                  <a:lnTo>
                    <a:pt x="35" y="165"/>
                  </a:lnTo>
                  <a:lnTo>
                    <a:pt x="35" y="163"/>
                  </a:lnTo>
                  <a:lnTo>
                    <a:pt x="34" y="165"/>
                  </a:lnTo>
                  <a:lnTo>
                    <a:pt x="32" y="165"/>
                  </a:lnTo>
                  <a:lnTo>
                    <a:pt x="32" y="163"/>
                  </a:lnTo>
                  <a:lnTo>
                    <a:pt x="31" y="163"/>
                  </a:lnTo>
                  <a:lnTo>
                    <a:pt x="31" y="162"/>
                  </a:lnTo>
                  <a:lnTo>
                    <a:pt x="31" y="162"/>
                  </a:lnTo>
                  <a:lnTo>
                    <a:pt x="31" y="161"/>
                  </a:lnTo>
                  <a:lnTo>
                    <a:pt x="31" y="159"/>
                  </a:lnTo>
                  <a:lnTo>
                    <a:pt x="30" y="159"/>
                  </a:lnTo>
                  <a:lnTo>
                    <a:pt x="29" y="159"/>
                  </a:lnTo>
                  <a:lnTo>
                    <a:pt x="29" y="159"/>
                  </a:lnTo>
                  <a:lnTo>
                    <a:pt x="27" y="159"/>
                  </a:lnTo>
                  <a:lnTo>
                    <a:pt x="27" y="158"/>
                  </a:lnTo>
                  <a:lnTo>
                    <a:pt x="26" y="158"/>
                  </a:lnTo>
                  <a:lnTo>
                    <a:pt x="26" y="157"/>
                  </a:lnTo>
                  <a:lnTo>
                    <a:pt x="25" y="157"/>
                  </a:lnTo>
                  <a:lnTo>
                    <a:pt x="23" y="157"/>
                  </a:lnTo>
                  <a:lnTo>
                    <a:pt x="23" y="156"/>
                  </a:lnTo>
                  <a:lnTo>
                    <a:pt x="23" y="154"/>
                  </a:lnTo>
                  <a:lnTo>
                    <a:pt x="22" y="154"/>
                  </a:lnTo>
                  <a:lnTo>
                    <a:pt x="22" y="153"/>
                  </a:lnTo>
                  <a:lnTo>
                    <a:pt x="22" y="152"/>
                  </a:lnTo>
                  <a:lnTo>
                    <a:pt x="23" y="152"/>
                  </a:lnTo>
                  <a:lnTo>
                    <a:pt x="23" y="150"/>
                  </a:lnTo>
                  <a:lnTo>
                    <a:pt x="25" y="150"/>
                  </a:lnTo>
                  <a:lnTo>
                    <a:pt x="26" y="150"/>
                  </a:lnTo>
                  <a:lnTo>
                    <a:pt x="26" y="149"/>
                  </a:lnTo>
                  <a:lnTo>
                    <a:pt x="27" y="149"/>
                  </a:lnTo>
                  <a:lnTo>
                    <a:pt x="29" y="149"/>
                  </a:lnTo>
                  <a:lnTo>
                    <a:pt x="29" y="148"/>
                  </a:lnTo>
                  <a:lnTo>
                    <a:pt x="30" y="148"/>
                  </a:lnTo>
                  <a:lnTo>
                    <a:pt x="31" y="148"/>
                  </a:lnTo>
                  <a:lnTo>
                    <a:pt x="31" y="148"/>
                  </a:lnTo>
                  <a:lnTo>
                    <a:pt x="31" y="147"/>
                  </a:lnTo>
                  <a:lnTo>
                    <a:pt x="32" y="147"/>
                  </a:lnTo>
                  <a:lnTo>
                    <a:pt x="34" y="147"/>
                  </a:lnTo>
                  <a:lnTo>
                    <a:pt x="35" y="147"/>
                  </a:lnTo>
                  <a:lnTo>
                    <a:pt x="36" y="147"/>
                  </a:lnTo>
                  <a:lnTo>
                    <a:pt x="36" y="148"/>
                  </a:lnTo>
                  <a:lnTo>
                    <a:pt x="38" y="148"/>
                  </a:lnTo>
                  <a:lnTo>
                    <a:pt x="39" y="148"/>
                  </a:lnTo>
                  <a:lnTo>
                    <a:pt x="40" y="148"/>
                  </a:lnTo>
                  <a:lnTo>
                    <a:pt x="41" y="148"/>
                  </a:lnTo>
                  <a:lnTo>
                    <a:pt x="41" y="147"/>
                  </a:lnTo>
                  <a:lnTo>
                    <a:pt x="43" y="147"/>
                  </a:lnTo>
                  <a:lnTo>
                    <a:pt x="44" y="147"/>
                  </a:lnTo>
                  <a:lnTo>
                    <a:pt x="45" y="147"/>
                  </a:lnTo>
                  <a:lnTo>
                    <a:pt x="45" y="145"/>
                  </a:lnTo>
                  <a:lnTo>
                    <a:pt x="47" y="145"/>
                  </a:lnTo>
                  <a:lnTo>
                    <a:pt x="48" y="145"/>
                  </a:lnTo>
                  <a:lnTo>
                    <a:pt x="48" y="144"/>
                  </a:lnTo>
                  <a:lnTo>
                    <a:pt x="48" y="143"/>
                  </a:lnTo>
                  <a:lnTo>
                    <a:pt x="49" y="143"/>
                  </a:lnTo>
                  <a:lnTo>
                    <a:pt x="49" y="141"/>
                  </a:lnTo>
                  <a:lnTo>
                    <a:pt x="50" y="141"/>
                  </a:lnTo>
                  <a:lnTo>
                    <a:pt x="52" y="141"/>
                  </a:lnTo>
                  <a:lnTo>
                    <a:pt x="53" y="141"/>
                  </a:lnTo>
                  <a:lnTo>
                    <a:pt x="53" y="140"/>
                  </a:lnTo>
                  <a:lnTo>
                    <a:pt x="52" y="140"/>
                  </a:lnTo>
                  <a:lnTo>
                    <a:pt x="52" y="139"/>
                  </a:lnTo>
                  <a:lnTo>
                    <a:pt x="53" y="139"/>
                  </a:lnTo>
                  <a:lnTo>
                    <a:pt x="53" y="138"/>
                  </a:lnTo>
                  <a:lnTo>
                    <a:pt x="53" y="136"/>
                  </a:lnTo>
                  <a:lnTo>
                    <a:pt x="54" y="136"/>
                  </a:lnTo>
                  <a:lnTo>
                    <a:pt x="54" y="135"/>
                  </a:lnTo>
                  <a:lnTo>
                    <a:pt x="56" y="135"/>
                  </a:lnTo>
                  <a:lnTo>
                    <a:pt x="56" y="134"/>
                  </a:lnTo>
                  <a:lnTo>
                    <a:pt x="57" y="134"/>
                  </a:lnTo>
                  <a:lnTo>
                    <a:pt x="57" y="132"/>
                  </a:lnTo>
                  <a:lnTo>
                    <a:pt x="58" y="132"/>
                  </a:lnTo>
                  <a:lnTo>
                    <a:pt x="58" y="131"/>
                  </a:lnTo>
                  <a:lnTo>
                    <a:pt x="59" y="131"/>
                  </a:lnTo>
                  <a:lnTo>
                    <a:pt x="59" y="130"/>
                  </a:lnTo>
                  <a:lnTo>
                    <a:pt x="61" y="130"/>
                  </a:lnTo>
                  <a:lnTo>
                    <a:pt x="61" y="129"/>
                  </a:lnTo>
                  <a:lnTo>
                    <a:pt x="62" y="129"/>
                  </a:lnTo>
                  <a:lnTo>
                    <a:pt x="62" y="129"/>
                  </a:lnTo>
                  <a:lnTo>
                    <a:pt x="61" y="129"/>
                  </a:lnTo>
                  <a:lnTo>
                    <a:pt x="61" y="127"/>
                  </a:lnTo>
                  <a:lnTo>
                    <a:pt x="59" y="127"/>
                  </a:lnTo>
                  <a:lnTo>
                    <a:pt x="59" y="129"/>
                  </a:lnTo>
                  <a:lnTo>
                    <a:pt x="58" y="129"/>
                  </a:lnTo>
                  <a:lnTo>
                    <a:pt x="58" y="129"/>
                  </a:lnTo>
                  <a:lnTo>
                    <a:pt x="57" y="129"/>
                  </a:lnTo>
                  <a:lnTo>
                    <a:pt x="56" y="129"/>
                  </a:lnTo>
                  <a:lnTo>
                    <a:pt x="56" y="130"/>
                  </a:lnTo>
                  <a:lnTo>
                    <a:pt x="54" y="130"/>
                  </a:lnTo>
                  <a:lnTo>
                    <a:pt x="54" y="131"/>
                  </a:lnTo>
                  <a:lnTo>
                    <a:pt x="53" y="131"/>
                  </a:lnTo>
                  <a:lnTo>
                    <a:pt x="53" y="132"/>
                  </a:lnTo>
                  <a:lnTo>
                    <a:pt x="52" y="132"/>
                  </a:lnTo>
                  <a:lnTo>
                    <a:pt x="50" y="132"/>
                  </a:lnTo>
                  <a:lnTo>
                    <a:pt x="50" y="134"/>
                  </a:lnTo>
                  <a:lnTo>
                    <a:pt x="50" y="135"/>
                  </a:lnTo>
                  <a:lnTo>
                    <a:pt x="49" y="135"/>
                  </a:lnTo>
                  <a:lnTo>
                    <a:pt x="49" y="136"/>
                  </a:lnTo>
                  <a:lnTo>
                    <a:pt x="49" y="138"/>
                  </a:lnTo>
                  <a:lnTo>
                    <a:pt x="48" y="138"/>
                  </a:lnTo>
                  <a:lnTo>
                    <a:pt x="48" y="139"/>
                  </a:lnTo>
                  <a:lnTo>
                    <a:pt x="47" y="139"/>
                  </a:lnTo>
                  <a:lnTo>
                    <a:pt x="45" y="139"/>
                  </a:lnTo>
                  <a:lnTo>
                    <a:pt x="45" y="140"/>
                  </a:lnTo>
                  <a:lnTo>
                    <a:pt x="44" y="140"/>
                  </a:lnTo>
                  <a:lnTo>
                    <a:pt x="43" y="140"/>
                  </a:lnTo>
                  <a:lnTo>
                    <a:pt x="43" y="141"/>
                  </a:lnTo>
                  <a:lnTo>
                    <a:pt x="41" y="141"/>
                  </a:lnTo>
                  <a:lnTo>
                    <a:pt x="40" y="141"/>
                  </a:lnTo>
                  <a:lnTo>
                    <a:pt x="40" y="143"/>
                  </a:lnTo>
                  <a:lnTo>
                    <a:pt x="39" y="143"/>
                  </a:lnTo>
                  <a:lnTo>
                    <a:pt x="38" y="143"/>
                  </a:lnTo>
                  <a:lnTo>
                    <a:pt x="36" y="143"/>
                  </a:lnTo>
                  <a:lnTo>
                    <a:pt x="36" y="144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4" y="143"/>
                  </a:lnTo>
                  <a:lnTo>
                    <a:pt x="32" y="143"/>
                  </a:lnTo>
                  <a:lnTo>
                    <a:pt x="31" y="143"/>
                  </a:lnTo>
                  <a:lnTo>
                    <a:pt x="31" y="144"/>
                  </a:lnTo>
                  <a:lnTo>
                    <a:pt x="30" y="144"/>
                  </a:lnTo>
                  <a:lnTo>
                    <a:pt x="29" y="144"/>
                  </a:lnTo>
                  <a:lnTo>
                    <a:pt x="27" y="144"/>
                  </a:lnTo>
                  <a:lnTo>
                    <a:pt x="27" y="145"/>
                  </a:lnTo>
                  <a:lnTo>
                    <a:pt x="26" y="145"/>
                  </a:lnTo>
                  <a:lnTo>
                    <a:pt x="25" y="145"/>
                  </a:lnTo>
                  <a:lnTo>
                    <a:pt x="25" y="147"/>
                  </a:lnTo>
                  <a:lnTo>
                    <a:pt x="23" y="147"/>
                  </a:lnTo>
                  <a:lnTo>
                    <a:pt x="22" y="147"/>
                  </a:lnTo>
                  <a:lnTo>
                    <a:pt x="21" y="147"/>
                  </a:lnTo>
                  <a:lnTo>
                    <a:pt x="20" y="147"/>
                  </a:lnTo>
                  <a:lnTo>
                    <a:pt x="18" y="147"/>
                  </a:lnTo>
                  <a:lnTo>
                    <a:pt x="17" y="147"/>
                  </a:lnTo>
                  <a:lnTo>
                    <a:pt x="17" y="145"/>
                  </a:lnTo>
                  <a:lnTo>
                    <a:pt x="16" y="145"/>
                  </a:lnTo>
                  <a:lnTo>
                    <a:pt x="16" y="144"/>
                  </a:lnTo>
                  <a:lnTo>
                    <a:pt x="14" y="144"/>
                  </a:lnTo>
                  <a:lnTo>
                    <a:pt x="14" y="143"/>
                  </a:lnTo>
                  <a:lnTo>
                    <a:pt x="14" y="141"/>
                  </a:lnTo>
                  <a:lnTo>
                    <a:pt x="14" y="140"/>
                  </a:lnTo>
                  <a:lnTo>
                    <a:pt x="14" y="139"/>
                  </a:lnTo>
                  <a:lnTo>
                    <a:pt x="14" y="138"/>
                  </a:lnTo>
                  <a:lnTo>
                    <a:pt x="14" y="136"/>
                  </a:lnTo>
                  <a:lnTo>
                    <a:pt x="16" y="136"/>
                  </a:lnTo>
                  <a:lnTo>
                    <a:pt x="16" y="135"/>
                  </a:lnTo>
                  <a:lnTo>
                    <a:pt x="16" y="134"/>
                  </a:lnTo>
                  <a:lnTo>
                    <a:pt x="17" y="134"/>
                  </a:lnTo>
                  <a:lnTo>
                    <a:pt x="18" y="134"/>
                  </a:lnTo>
                  <a:lnTo>
                    <a:pt x="20" y="134"/>
                  </a:lnTo>
                  <a:lnTo>
                    <a:pt x="20" y="135"/>
                  </a:lnTo>
                  <a:lnTo>
                    <a:pt x="21" y="135"/>
                  </a:lnTo>
                  <a:lnTo>
                    <a:pt x="22" y="135"/>
                  </a:lnTo>
                  <a:lnTo>
                    <a:pt x="23" y="135"/>
                  </a:lnTo>
                  <a:lnTo>
                    <a:pt x="23" y="134"/>
                  </a:lnTo>
                  <a:lnTo>
                    <a:pt x="25" y="134"/>
                  </a:lnTo>
                  <a:lnTo>
                    <a:pt x="26" y="134"/>
                  </a:lnTo>
                  <a:lnTo>
                    <a:pt x="26" y="132"/>
                  </a:lnTo>
                  <a:lnTo>
                    <a:pt x="25" y="132"/>
                  </a:lnTo>
                  <a:lnTo>
                    <a:pt x="23" y="132"/>
                  </a:lnTo>
                  <a:lnTo>
                    <a:pt x="23" y="134"/>
                  </a:lnTo>
                  <a:lnTo>
                    <a:pt x="22" y="134"/>
                  </a:lnTo>
                  <a:lnTo>
                    <a:pt x="22" y="132"/>
                  </a:lnTo>
                  <a:lnTo>
                    <a:pt x="21" y="132"/>
                  </a:lnTo>
                  <a:lnTo>
                    <a:pt x="21" y="131"/>
                  </a:lnTo>
                  <a:lnTo>
                    <a:pt x="20" y="131"/>
                  </a:lnTo>
                  <a:lnTo>
                    <a:pt x="20" y="130"/>
                  </a:lnTo>
                  <a:lnTo>
                    <a:pt x="18" y="130"/>
                  </a:lnTo>
                  <a:lnTo>
                    <a:pt x="17" y="130"/>
                  </a:lnTo>
                  <a:lnTo>
                    <a:pt x="17" y="129"/>
                  </a:lnTo>
                  <a:lnTo>
                    <a:pt x="17" y="129"/>
                  </a:lnTo>
                  <a:lnTo>
                    <a:pt x="18" y="129"/>
                  </a:lnTo>
                  <a:lnTo>
                    <a:pt x="20" y="129"/>
                  </a:lnTo>
                  <a:lnTo>
                    <a:pt x="21" y="129"/>
                  </a:lnTo>
                  <a:lnTo>
                    <a:pt x="21" y="127"/>
                  </a:lnTo>
                  <a:lnTo>
                    <a:pt x="21" y="126"/>
                  </a:lnTo>
                  <a:lnTo>
                    <a:pt x="22" y="126"/>
                  </a:lnTo>
                  <a:lnTo>
                    <a:pt x="22" y="125"/>
                  </a:lnTo>
                  <a:lnTo>
                    <a:pt x="23" y="125"/>
                  </a:lnTo>
                  <a:lnTo>
                    <a:pt x="23" y="123"/>
                  </a:lnTo>
                  <a:lnTo>
                    <a:pt x="25" y="123"/>
                  </a:lnTo>
                  <a:lnTo>
                    <a:pt x="25" y="122"/>
                  </a:lnTo>
                  <a:lnTo>
                    <a:pt x="26" y="122"/>
                  </a:lnTo>
                  <a:lnTo>
                    <a:pt x="26" y="121"/>
                  </a:lnTo>
                  <a:lnTo>
                    <a:pt x="26" y="120"/>
                  </a:lnTo>
                  <a:lnTo>
                    <a:pt x="27" y="120"/>
                  </a:lnTo>
                  <a:lnTo>
                    <a:pt x="27" y="118"/>
                  </a:lnTo>
                  <a:lnTo>
                    <a:pt x="29" y="118"/>
                  </a:lnTo>
                  <a:lnTo>
                    <a:pt x="30" y="118"/>
                  </a:lnTo>
                  <a:lnTo>
                    <a:pt x="31" y="118"/>
                  </a:lnTo>
                  <a:lnTo>
                    <a:pt x="31" y="117"/>
                  </a:lnTo>
                  <a:lnTo>
                    <a:pt x="31" y="116"/>
                  </a:lnTo>
                  <a:lnTo>
                    <a:pt x="31" y="114"/>
                  </a:lnTo>
                  <a:lnTo>
                    <a:pt x="30" y="114"/>
                  </a:lnTo>
                  <a:lnTo>
                    <a:pt x="30" y="116"/>
                  </a:lnTo>
                  <a:lnTo>
                    <a:pt x="29" y="116"/>
                  </a:lnTo>
                  <a:lnTo>
                    <a:pt x="29" y="117"/>
                  </a:lnTo>
                  <a:lnTo>
                    <a:pt x="27" y="117"/>
                  </a:lnTo>
                  <a:lnTo>
                    <a:pt x="26" y="117"/>
                  </a:lnTo>
                  <a:lnTo>
                    <a:pt x="25" y="117"/>
                  </a:lnTo>
                  <a:lnTo>
                    <a:pt x="25" y="118"/>
                  </a:lnTo>
                  <a:lnTo>
                    <a:pt x="23" y="118"/>
                  </a:lnTo>
                  <a:lnTo>
                    <a:pt x="23" y="120"/>
                  </a:lnTo>
                  <a:lnTo>
                    <a:pt x="22" y="120"/>
                  </a:lnTo>
                  <a:lnTo>
                    <a:pt x="22" y="121"/>
                  </a:lnTo>
                  <a:lnTo>
                    <a:pt x="21" y="121"/>
                  </a:lnTo>
                  <a:lnTo>
                    <a:pt x="20" y="121"/>
                  </a:lnTo>
                  <a:lnTo>
                    <a:pt x="20" y="122"/>
                  </a:lnTo>
                  <a:lnTo>
                    <a:pt x="20" y="123"/>
                  </a:lnTo>
                  <a:lnTo>
                    <a:pt x="18" y="123"/>
                  </a:lnTo>
                  <a:lnTo>
                    <a:pt x="18" y="125"/>
                  </a:lnTo>
                  <a:lnTo>
                    <a:pt x="17" y="125"/>
                  </a:lnTo>
                  <a:lnTo>
                    <a:pt x="16" y="125"/>
                  </a:lnTo>
                  <a:lnTo>
                    <a:pt x="16" y="126"/>
                  </a:lnTo>
                  <a:lnTo>
                    <a:pt x="14" y="126"/>
                  </a:lnTo>
                  <a:lnTo>
                    <a:pt x="14" y="127"/>
                  </a:lnTo>
                  <a:lnTo>
                    <a:pt x="13" y="127"/>
                  </a:lnTo>
                  <a:lnTo>
                    <a:pt x="12" y="127"/>
                  </a:lnTo>
                  <a:lnTo>
                    <a:pt x="12" y="126"/>
                  </a:lnTo>
                  <a:lnTo>
                    <a:pt x="12" y="125"/>
                  </a:lnTo>
                  <a:lnTo>
                    <a:pt x="11" y="125"/>
                  </a:lnTo>
                  <a:lnTo>
                    <a:pt x="9" y="125"/>
                  </a:lnTo>
                  <a:lnTo>
                    <a:pt x="9" y="123"/>
                  </a:lnTo>
                  <a:lnTo>
                    <a:pt x="9" y="122"/>
                  </a:lnTo>
                  <a:lnTo>
                    <a:pt x="11" y="122"/>
                  </a:lnTo>
                  <a:lnTo>
                    <a:pt x="11" y="121"/>
                  </a:lnTo>
                  <a:lnTo>
                    <a:pt x="12" y="121"/>
                  </a:lnTo>
                  <a:lnTo>
                    <a:pt x="12" y="120"/>
                  </a:lnTo>
                  <a:lnTo>
                    <a:pt x="13" y="120"/>
                  </a:lnTo>
                  <a:lnTo>
                    <a:pt x="13" y="118"/>
                  </a:lnTo>
                  <a:lnTo>
                    <a:pt x="14" y="118"/>
                  </a:lnTo>
                  <a:lnTo>
                    <a:pt x="14" y="117"/>
                  </a:lnTo>
                  <a:lnTo>
                    <a:pt x="14" y="116"/>
                  </a:lnTo>
                  <a:lnTo>
                    <a:pt x="16" y="116"/>
                  </a:lnTo>
                  <a:lnTo>
                    <a:pt x="17" y="116"/>
                  </a:lnTo>
                  <a:lnTo>
                    <a:pt x="17" y="114"/>
                  </a:lnTo>
                  <a:lnTo>
                    <a:pt x="18" y="114"/>
                  </a:lnTo>
                  <a:lnTo>
                    <a:pt x="18" y="113"/>
                  </a:lnTo>
                  <a:lnTo>
                    <a:pt x="18" y="112"/>
                  </a:lnTo>
                  <a:lnTo>
                    <a:pt x="17" y="112"/>
                  </a:lnTo>
                  <a:lnTo>
                    <a:pt x="17" y="113"/>
                  </a:lnTo>
                  <a:lnTo>
                    <a:pt x="16" y="113"/>
                  </a:lnTo>
                  <a:lnTo>
                    <a:pt x="16" y="112"/>
                  </a:lnTo>
                  <a:lnTo>
                    <a:pt x="14" y="112"/>
                  </a:lnTo>
                  <a:lnTo>
                    <a:pt x="14" y="110"/>
                  </a:lnTo>
                  <a:lnTo>
                    <a:pt x="14" y="109"/>
                  </a:lnTo>
                  <a:lnTo>
                    <a:pt x="14" y="108"/>
                  </a:lnTo>
                  <a:lnTo>
                    <a:pt x="13" y="108"/>
                  </a:lnTo>
                  <a:lnTo>
                    <a:pt x="13" y="109"/>
                  </a:lnTo>
                  <a:lnTo>
                    <a:pt x="13" y="110"/>
                  </a:lnTo>
                  <a:lnTo>
                    <a:pt x="12" y="110"/>
                  </a:lnTo>
                  <a:lnTo>
                    <a:pt x="11" y="110"/>
                  </a:lnTo>
                  <a:lnTo>
                    <a:pt x="11" y="109"/>
                  </a:lnTo>
                  <a:lnTo>
                    <a:pt x="9" y="109"/>
                  </a:lnTo>
                  <a:lnTo>
                    <a:pt x="9" y="110"/>
                  </a:lnTo>
                  <a:lnTo>
                    <a:pt x="9" y="112"/>
                  </a:lnTo>
                  <a:lnTo>
                    <a:pt x="9" y="113"/>
                  </a:lnTo>
                  <a:lnTo>
                    <a:pt x="8" y="113"/>
                  </a:lnTo>
                  <a:lnTo>
                    <a:pt x="8" y="114"/>
                  </a:lnTo>
                  <a:lnTo>
                    <a:pt x="8" y="116"/>
                  </a:lnTo>
                  <a:lnTo>
                    <a:pt x="8" y="117"/>
                  </a:lnTo>
                  <a:lnTo>
                    <a:pt x="7" y="117"/>
                  </a:lnTo>
                  <a:lnTo>
                    <a:pt x="5" y="117"/>
                  </a:lnTo>
                  <a:lnTo>
                    <a:pt x="5" y="118"/>
                  </a:lnTo>
                  <a:lnTo>
                    <a:pt x="4" y="118"/>
                  </a:lnTo>
                  <a:lnTo>
                    <a:pt x="4" y="117"/>
                  </a:lnTo>
                  <a:lnTo>
                    <a:pt x="4" y="116"/>
                  </a:lnTo>
                  <a:lnTo>
                    <a:pt x="4" y="114"/>
                  </a:lnTo>
                  <a:lnTo>
                    <a:pt x="3" y="114"/>
                  </a:lnTo>
                  <a:lnTo>
                    <a:pt x="3" y="116"/>
                  </a:lnTo>
                  <a:lnTo>
                    <a:pt x="3" y="117"/>
                  </a:lnTo>
                  <a:lnTo>
                    <a:pt x="2" y="117"/>
                  </a:lnTo>
                  <a:lnTo>
                    <a:pt x="0" y="117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2" y="114"/>
                  </a:lnTo>
                  <a:lnTo>
                    <a:pt x="2" y="113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12"/>
                  </a:lnTo>
                  <a:lnTo>
                    <a:pt x="0" y="110"/>
                  </a:lnTo>
                  <a:lnTo>
                    <a:pt x="0" y="109"/>
                  </a:lnTo>
                  <a:lnTo>
                    <a:pt x="2" y="109"/>
                  </a:lnTo>
                  <a:lnTo>
                    <a:pt x="2" y="108"/>
                  </a:lnTo>
                  <a:lnTo>
                    <a:pt x="2" y="107"/>
                  </a:lnTo>
                  <a:lnTo>
                    <a:pt x="3" y="107"/>
                  </a:lnTo>
                  <a:lnTo>
                    <a:pt x="3" y="105"/>
                  </a:lnTo>
                  <a:lnTo>
                    <a:pt x="3" y="104"/>
                  </a:lnTo>
                  <a:lnTo>
                    <a:pt x="4" y="104"/>
                  </a:lnTo>
                  <a:lnTo>
                    <a:pt x="5" y="104"/>
                  </a:lnTo>
                  <a:lnTo>
                    <a:pt x="7" y="104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7" y="104"/>
                  </a:lnTo>
                  <a:lnTo>
                    <a:pt x="7" y="103"/>
                  </a:lnTo>
                  <a:lnTo>
                    <a:pt x="5" y="103"/>
                  </a:lnTo>
                  <a:lnTo>
                    <a:pt x="7" y="101"/>
                  </a:lnTo>
                  <a:lnTo>
                    <a:pt x="7" y="100"/>
                  </a:lnTo>
                  <a:lnTo>
                    <a:pt x="8" y="100"/>
                  </a:lnTo>
                  <a:lnTo>
                    <a:pt x="9" y="100"/>
                  </a:lnTo>
                  <a:lnTo>
                    <a:pt x="11" y="100"/>
                  </a:lnTo>
                  <a:lnTo>
                    <a:pt x="11" y="99"/>
                  </a:lnTo>
                  <a:lnTo>
                    <a:pt x="11" y="98"/>
                  </a:lnTo>
                  <a:lnTo>
                    <a:pt x="11" y="98"/>
                  </a:lnTo>
                  <a:lnTo>
                    <a:pt x="12" y="98"/>
                  </a:lnTo>
                  <a:lnTo>
                    <a:pt x="12" y="98"/>
                  </a:lnTo>
                  <a:lnTo>
                    <a:pt x="13" y="98"/>
                  </a:lnTo>
                  <a:lnTo>
                    <a:pt x="13" y="98"/>
                  </a:lnTo>
                  <a:lnTo>
                    <a:pt x="14" y="98"/>
                  </a:lnTo>
                  <a:lnTo>
                    <a:pt x="16" y="98"/>
                  </a:lnTo>
                  <a:lnTo>
                    <a:pt x="17" y="98"/>
                  </a:lnTo>
                  <a:lnTo>
                    <a:pt x="18" y="98"/>
                  </a:lnTo>
                  <a:lnTo>
                    <a:pt x="18" y="98"/>
                  </a:lnTo>
                  <a:lnTo>
                    <a:pt x="18" y="99"/>
                  </a:lnTo>
                  <a:lnTo>
                    <a:pt x="20" y="99"/>
                  </a:lnTo>
                  <a:lnTo>
                    <a:pt x="20" y="100"/>
                  </a:lnTo>
                  <a:lnTo>
                    <a:pt x="21" y="100"/>
                  </a:lnTo>
                  <a:lnTo>
                    <a:pt x="22" y="100"/>
                  </a:lnTo>
                  <a:lnTo>
                    <a:pt x="22" y="99"/>
                  </a:lnTo>
                  <a:lnTo>
                    <a:pt x="21" y="99"/>
                  </a:lnTo>
                  <a:lnTo>
                    <a:pt x="21" y="98"/>
                  </a:lnTo>
                  <a:lnTo>
                    <a:pt x="21" y="98"/>
                  </a:lnTo>
                  <a:lnTo>
                    <a:pt x="21" y="96"/>
                  </a:lnTo>
                  <a:lnTo>
                    <a:pt x="21" y="95"/>
                  </a:lnTo>
                  <a:lnTo>
                    <a:pt x="22" y="95"/>
                  </a:lnTo>
                  <a:lnTo>
                    <a:pt x="22" y="96"/>
                  </a:lnTo>
                  <a:lnTo>
                    <a:pt x="23" y="96"/>
                  </a:lnTo>
                  <a:lnTo>
                    <a:pt x="23" y="98"/>
                  </a:lnTo>
                  <a:lnTo>
                    <a:pt x="23" y="98"/>
                  </a:lnTo>
                  <a:lnTo>
                    <a:pt x="25" y="98"/>
                  </a:lnTo>
                  <a:lnTo>
                    <a:pt x="25" y="99"/>
                  </a:lnTo>
                  <a:lnTo>
                    <a:pt x="26" y="99"/>
                  </a:lnTo>
                  <a:lnTo>
                    <a:pt x="26" y="98"/>
                  </a:lnTo>
                  <a:lnTo>
                    <a:pt x="25" y="98"/>
                  </a:lnTo>
                  <a:lnTo>
                    <a:pt x="25" y="98"/>
                  </a:lnTo>
                  <a:lnTo>
                    <a:pt x="23" y="96"/>
                  </a:lnTo>
                  <a:lnTo>
                    <a:pt x="23" y="95"/>
                  </a:lnTo>
                  <a:lnTo>
                    <a:pt x="22" y="95"/>
                  </a:lnTo>
                  <a:lnTo>
                    <a:pt x="22" y="94"/>
                  </a:lnTo>
                  <a:lnTo>
                    <a:pt x="23" y="94"/>
                  </a:lnTo>
                  <a:lnTo>
                    <a:pt x="23" y="92"/>
                  </a:lnTo>
                  <a:lnTo>
                    <a:pt x="23" y="91"/>
                  </a:lnTo>
                  <a:lnTo>
                    <a:pt x="23" y="90"/>
                  </a:lnTo>
                  <a:lnTo>
                    <a:pt x="25" y="90"/>
                  </a:lnTo>
                  <a:lnTo>
                    <a:pt x="25" y="89"/>
                  </a:lnTo>
                  <a:lnTo>
                    <a:pt x="26" y="89"/>
                  </a:lnTo>
                  <a:lnTo>
                    <a:pt x="26" y="87"/>
                  </a:lnTo>
                  <a:lnTo>
                    <a:pt x="27" y="87"/>
                  </a:lnTo>
                  <a:lnTo>
                    <a:pt x="29" y="87"/>
                  </a:lnTo>
                  <a:lnTo>
                    <a:pt x="29" y="86"/>
                  </a:lnTo>
                  <a:lnTo>
                    <a:pt x="30" y="86"/>
                  </a:lnTo>
                  <a:lnTo>
                    <a:pt x="31" y="86"/>
                  </a:lnTo>
                  <a:lnTo>
                    <a:pt x="31" y="85"/>
                  </a:lnTo>
                  <a:lnTo>
                    <a:pt x="31" y="85"/>
                  </a:lnTo>
                  <a:lnTo>
                    <a:pt x="31" y="86"/>
                  </a:lnTo>
                  <a:lnTo>
                    <a:pt x="32" y="86"/>
                  </a:lnTo>
                  <a:lnTo>
                    <a:pt x="34" y="86"/>
                  </a:lnTo>
                  <a:lnTo>
                    <a:pt x="35" y="86"/>
                  </a:lnTo>
                  <a:lnTo>
                    <a:pt x="35" y="87"/>
                  </a:lnTo>
                  <a:lnTo>
                    <a:pt x="36" y="87"/>
                  </a:lnTo>
                  <a:lnTo>
                    <a:pt x="36" y="89"/>
                  </a:lnTo>
                  <a:lnTo>
                    <a:pt x="36" y="90"/>
                  </a:lnTo>
                  <a:lnTo>
                    <a:pt x="38" y="90"/>
                  </a:lnTo>
                  <a:lnTo>
                    <a:pt x="38" y="91"/>
                  </a:lnTo>
                  <a:lnTo>
                    <a:pt x="36" y="91"/>
                  </a:lnTo>
                  <a:lnTo>
                    <a:pt x="36" y="92"/>
                  </a:lnTo>
                  <a:lnTo>
                    <a:pt x="36" y="94"/>
                  </a:lnTo>
                  <a:lnTo>
                    <a:pt x="38" y="94"/>
                  </a:lnTo>
                  <a:lnTo>
                    <a:pt x="38" y="92"/>
                  </a:lnTo>
                  <a:lnTo>
                    <a:pt x="38" y="91"/>
                  </a:lnTo>
                  <a:lnTo>
                    <a:pt x="39" y="91"/>
                  </a:lnTo>
                  <a:lnTo>
                    <a:pt x="40" y="91"/>
                  </a:lnTo>
                  <a:lnTo>
                    <a:pt x="40" y="90"/>
                  </a:lnTo>
                  <a:lnTo>
                    <a:pt x="39" y="90"/>
                  </a:lnTo>
                  <a:lnTo>
                    <a:pt x="39" y="89"/>
                  </a:lnTo>
                  <a:lnTo>
                    <a:pt x="39" y="87"/>
                  </a:lnTo>
                  <a:lnTo>
                    <a:pt x="40" y="87"/>
                  </a:lnTo>
                  <a:lnTo>
                    <a:pt x="41" y="87"/>
                  </a:lnTo>
                  <a:lnTo>
                    <a:pt x="43" y="87"/>
                  </a:lnTo>
                  <a:lnTo>
                    <a:pt x="44" y="87"/>
                  </a:lnTo>
                  <a:lnTo>
                    <a:pt x="45" y="87"/>
                  </a:lnTo>
                  <a:lnTo>
                    <a:pt x="45" y="89"/>
                  </a:lnTo>
                  <a:lnTo>
                    <a:pt x="47" y="89"/>
                  </a:lnTo>
                  <a:lnTo>
                    <a:pt x="47" y="90"/>
                  </a:lnTo>
                  <a:lnTo>
                    <a:pt x="48" y="90"/>
                  </a:lnTo>
                  <a:lnTo>
                    <a:pt x="48" y="91"/>
                  </a:lnTo>
                  <a:lnTo>
                    <a:pt x="49" y="91"/>
                  </a:lnTo>
                  <a:lnTo>
                    <a:pt x="49" y="90"/>
                  </a:lnTo>
                  <a:lnTo>
                    <a:pt x="49" y="89"/>
                  </a:lnTo>
                  <a:lnTo>
                    <a:pt x="50" y="89"/>
                  </a:lnTo>
                  <a:lnTo>
                    <a:pt x="52" y="89"/>
                  </a:lnTo>
                  <a:lnTo>
                    <a:pt x="53" y="89"/>
                  </a:lnTo>
                  <a:lnTo>
                    <a:pt x="53" y="90"/>
                  </a:lnTo>
                  <a:lnTo>
                    <a:pt x="54" y="90"/>
                  </a:lnTo>
                  <a:lnTo>
                    <a:pt x="54" y="89"/>
                  </a:lnTo>
                  <a:lnTo>
                    <a:pt x="56" y="89"/>
                  </a:lnTo>
                  <a:lnTo>
                    <a:pt x="56" y="90"/>
                  </a:lnTo>
                  <a:lnTo>
                    <a:pt x="57" y="90"/>
                  </a:lnTo>
                  <a:lnTo>
                    <a:pt x="57" y="91"/>
                  </a:lnTo>
                  <a:lnTo>
                    <a:pt x="57" y="92"/>
                  </a:lnTo>
                  <a:lnTo>
                    <a:pt x="57" y="94"/>
                  </a:lnTo>
                  <a:lnTo>
                    <a:pt x="56" y="94"/>
                  </a:lnTo>
                  <a:lnTo>
                    <a:pt x="57" y="95"/>
                  </a:lnTo>
                  <a:lnTo>
                    <a:pt x="57" y="96"/>
                  </a:lnTo>
                  <a:lnTo>
                    <a:pt x="58" y="96"/>
                  </a:lnTo>
                  <a:lnTo>
                    <a:pt x="58" y="95"/>
                  </a:lnTo>
                  <a:lnTo>
                    <a:pt x="59" y="95"/>
                  </a:lnTo>
                  <a:lnTo>
                    <a:pt x="59" y="94"/>
                  </a:lnTo>
                  <a:lnTo>
                    <a:pt x="58" y="94"/>
                  </a:lnTo>
                  <a:lnTo>
                    <a:pt x="58" y="92"/>
                  </a:lnTo>
                  <a:lnTo>
                    <a:pt x="58" y="91"/>
                  </a:lnTo>
                  <a:lnTo>
                    <a:pt x="58" y="90"/>
                  </a:lnTo>
                  <a:lnTo>
                    <a:pt x="57" y="90"/>
                  </a:lnTo>
                  <a:lnTo>
                    <a:pt x="57" y="89"/>
                  </a:lnTo>
                  <a:lnTo>
                    <a:pt x="57" y="87"/>
                  </a:lnTo>
                  <a:lnTo>
                    <a:pt x="56" y="87"/>
                  </a:lnTo>
                  <a:lnTo>
                    <a:pt x="54" y="87"/>
                  </a:lnTo>
                  <a:lnTo>
                    <a:pt x="53" y="87"/>
                  </a:lnTo>
                  <a:lnTo>
                    <a:pt x="52" y="87"/>
                  </a:lnTo>
                  <a:lnTo>
                    <a:pt x="50" y="86"/>
                  </a:lnTo>
                  <a:lnTo>
                    <a:pt x="50" y="87"/>
                  </a:lnTo>
                  <a:lnTo>
                    <a:pt x="49" y="87"/>
                  </a:lnTo>
                  <a:lnTo>
                    <a:pt x="49" y="86"/>
                  </a:lnTo>
                  <a:lnTo>
                    <a:pt x="48" y="86"/>
                  </a:lnTo>
                  <a:lnTo>
                    <a:pt x="48" y="85"/>
                  </a:lnTo>
                  <a:lnTo>
                    <a:pt x="47" y="85"/>
                  </a:lnTo>
                  <a:lnTo>
                    <a:pt x="47" y="83"/>
                  </a:lnTo>
                  <a:lnTo>
                    <a:pt x="45" y="83"/>
                  </a:lnTo>
                  <a:lnTo>
                    <a:pt x="44" y="83"/>
                  </a:lnTo>
                  <a:lnTo>
                    <a:pt x="43" y="83"/>
                  </a:lnTo>
                  <a:lnTo>
                    <a:pt x="41" y="83"/>
                  </a:lnTo>
                  <a:lnTo>
                    <a:pt x="40" y="83"/>
                  </a:lnTo>
                  <a:lnTo>
                    <a:pt x="40" y="82"/>
                  </a:lnTo>
                  <a:lnTo>
                    <a:pt x="40" y="81"/>
                  </a:lnTo>
                  <a:lnTo>
                    <a:pt x="39" y="81"/>
                  </a:lnTo>
                  <a:lnTo>
                    <a:pt x="39" y="80"/>
                  </a:lnTo>
                  <a:lnTo>
                    <a:pt x="39" y="78"/>
                  </a:lnTo>
                  <a:lnTo>
                    <a:pt x="39" y="77"/>
                  </a:lnTo>
                  <a:lnTo>
                    <a:pt x="40" y="77"/>
                  </a:lnTo>
                  <a:lnTo>
                    <a:pt x="41" y="77"/>
                  </a:lnTo>
                  <a:lnTo>
                    <a:pt x="43" y="77"/>
                  </a:lnTo>
                  <a:lnTo>
                    <a:pt x="44" y="77"/>
                  </a:lnTo>
                  <a:lnTo>
                    <a:pt x="44" y="76"/>
                  </a:lnTo>
                  <a:lnTo>
                    <a:pt x="45" y="76"/>
                  </a:lnTo>
                  <a:lnTo>
                    <a:pt x="47" y="76"/>
                  </a:lnTo>
                  <a:lnTo>
                    <a:pt x="48" y="76"/>
                  </a:lnTo>
                  <a:lnTo>
                    <a:pt x="48" y="74"/>
                  </a:lnTo>
                  <a:lnTo>
                    <a:pt x="49" y="74"/>
                  </a:lnTo>
                  <a:lnTo>
                    <a:pt x="49" y="73"/>
                  </a:lnTo>
                  <a:lnTo>
                    <a:pt x="50" y="73"/>
                  </a:lnTo>
                  <a:lnTo>
                    <a:pt x="50" y="72"/>
                  </a:lnTo>
                  <a:lnTo>
                    <a:pt x="49" y="72"/>
                  </a:lnTo>
                  <a:lnTo>
                    <a:pt x="49" y="71"/>
                  </a:lnTo>
                  <a:lnTo>
                    <a:pt x="49" y="69"/>
                  </a:lnTo>
                  <a:lnTo>
                    <a:pt x="48" y="69"/>
                  </a:lnTo>
                  <a:lnTo>
                    <a:pt x="48" y="68"/>
                  </a:lnTo>
                  <a:lnTo>
                    <a:pt x="48" y="67"/>
                  </a:lnTo>
                  <a:lnTo>
                    <a:pt x="48" y="67"/>
                  </a:lnTo>
                  <a:lnTo>
                    <a:pt x="47" y="67"/>
                  </a:lnTo>
                  <a:lnTo>
                    <a:pt x="47" y="65"/>
                  </a:lnTo>
                  <a:lnTo>
                    <a:pt x="47" y="64"/>
                  </a:lnTo>
                  <a:lnTo>
                    <a:pt x="47" y="63"/>
                  </a:lnTo>
                  <a:lnTo>
                    <a:pt x="48" y="63"/>
                  </a:lnTo>
                  <a:lnTo>
                    <a:pt x="49" y="63"/>
                  </a:lnTo>
                  <a:lnTo>
                    <a:pt x="49" y="62"/>
                  </a:lnTo>
                  <a:lnTo>
                    <a:pt x="50" y="62"/>
                  </a:lnTo>
                  <a:lnTo>
                    <a:pt x="52" y="62"/>
                  </a:lnTo>
                  <a:lnTo>
                    <a:pt x="50" y="63"/>
                  </a:lnTo>
                  <a:lnTo>
                    <a:pt x="52" y="63"/>
                  </a:lnTo>
                  <a:lnTo>
                    <a:pt x="52" y="62"/>
                  </a:lnTo>
                  <a:lnTo>
                    <a:pt x="53" y="63"/>
                  </a:lnTo>
                  <a:lnTo>
                    <a:pt x="54" y="63"/>
                  </a:lnTo>
                  <a:lnTo>
                    <a:pt x="54" y="64"/>
                  </a:lnTo>
                  <a:lnTo>
                    <a:pt x="53" y="64"/>
                  </a:lnTo>
                  <a:lnTo>
                    <a:pt x="52" y="64"/>
                  </a:lnTo>
                  <a:lnTo>
                    <a:pt x="52" y="65"/>
                  </a:lnTo>
                  <a:lnTo>
                    <a:pt x="53" y="65"/>
                  </a:lnTo>
                  <a:lnTo>
                    <a:pt x="54" y="65"/>
                  </a:lnTo>
                  <a:lnTo>
                    <a:pt x="54" y="67"/>
                  </a:lnTo>
                  <a:lnTo>
                    <a:pt x="56" y="67"/>
                  </a:lnTo>
                  <a:lnTo>
                    <a:pt x="57" y="67"/>
                  </a:lnTo>
                  <a:lnTo>
                    <a:pt x="57" y="67"/>
                  </a:lnTo>
                  <a:lnTo>
                    <a:pt x="58" y="67"/>
                  </a:lnTo>
                  <a:lnTo>
                    <a:pt x="59" y="67"/>
                  </a:lnTo>
                  <a:lnTo>
                    <a:pt x="61" y="67"/>
                  </a:lnTo>
                  <a:lnTo>
                    <a:pt x="62" y="67"/>
                  </a:lnTo>
                  <a:lnTo>
                    <a:pt x="62" y="67"/>
                  </a:lnTo>
                  <a:lnTo>
                    <a:pt x="62" y="68"/>
                  </a:lnTo>
                  <a:lnTo>
                    <a:pt x="63" y="68"/>
                  </a:lnTo>
                  <a:lnTo>
                    <a:pt x="63" y="69"/>
                  </a:lnTo>
                  <a:lnTo>
                    <a:pt x="65" y="71"/>
                  </a:lnTo>
                  <a:lnTo>
                    <a:pt x="65" y="72"/>
                  </a:lnTo>
                  <a:lnTo>
                    <a:pt x="65" y="73"/>
                  </a:lnTo>
                  <a:lnTo>
                    <a:pt x="66" y="73"/>
                  </a:lnTo>
                  <a:lnTo>
                    <a:pt x="66" y="74"/>
                  </a:lnTo>
                  <a:lnTo>
                    <a:pt x="67" y="74"/>
                  </a:lnTo>
                  <a:lnTo>
                    <a:pt x="67" y="76"/>
                  </a:lnTo>
                  <a:lnTo>
                    <a:pt x="69" y="76"/>
                  </a:lnTo>
                  <a:lnTo>
                    <a:pt x="69" y="77"/>
                  </a:lnTo>
                  <a:lnTo>
                    <a:pt x="69" y="78"/>
                  </a:lnTo>
                  <a:lnTo>
                    <a:pt x="70" y="78"/>
                  </a:lnTo>
                  <a:lnTo>
                    <a:pt x="70" y="80"/>
                  </a:lnTo>
                  <a:lnTo>
                    <a:pt x="70" y="81"/>
                  </a:lnTo>
                  <a:lnTo>
                    <a:pt x="70" y="82"/>
                  </a:lnTo>
                  <a:lnTo>
                    <a:pt x="69" y="82"/>
                  </a:lnTo>
                  <a:lnTo>
                    <a:pt x="69" y="83"/>
                  </a:lnTo>
                  <a:lnTo>
                    <a:pt x="70" y="83"/>
                  </a:lnTo>
                  <a:lnTo>
                    <a:pt x="70" y="82"/>
                  </a:lnTo>
                  <a:lnTo>
                    <a:pt x="71" y="82"/>
                  </a:lnTo>
                  <a:lnTo>
                    <a:pt x="72" y="82"/>
                  </a:lnTo>
                  <a:lnTo>
                    <a:pt x="74" y="82"/>
                  </a:lnTo>
                  <a:lnTo>
                    <a:pt x="75" y="82"/>
                  </a:lnTo>
                  <a:lnTo>
                    <a:pt x="76" y="82"/>
                  </a:lnTo>
                  <a:lnTo>
                    <a:pt x="78" y="82"/>
                  </a:lnTo>
                  <a:lnTo>
                    <a:pt x="78" y="83"/>
                  </a:lnTo>
                  <a:lnTo>
                    <a:pt x="79" y="83"/>
                  </a:lnTo>
                  <a:lnTo>
                    <a:pt x="79" y="82"/>
                  </a:lnTo>
                  <a:lnTo>
                    <a:pt x="78" y="82"/>
                  </a:lnTo>
                  <a:lnTo>
                    <a:pt x="78" y="81"/>
                  </a:lnTo>
                  <a:lnTo>
                    <a:pt x="76" y="81"/>
                  </a:lnTo>
                  <a:lnTo>
                    <a:pt x="75" y="81"/>
                  </a:lnTo>
                  <a:lnTo>
                    <a:pt x="74" y="81"/>
                  </a:lnTo>
                  <a:lnTo>
                    <a:pt x="72" y="81"/>
                  </a:lnTo>
                  <a:lnTo>
                    <a:pt x="71" y="81"/>
                  </a:lnTo>
                  <a:lnTo>
                    <a:pt x="71" y="80"/>
                  </a:lnTo>
                  <a:lnTo>
                    <a:pt x="71" y="78"/>
                  </a:lnTo>
                  <a:lnTo>
                    <a:pt x="71" y="77"/>
                  </a:lnTo>
                  <a:lnTo>
                    <a:pt x="70" y="77"/>
                  </a:lnTo>
                  <a:lnTo>
                    <a:pt x="70" y="76"/>
                  </a:lnTo>
                  <a:lnTo>
                    <a:pt x="70" y="74"/>
                  </a:lnTo>
                  <a:lnTo>
                    <a:pt x="69" y="74"/>
                  </a:lnTo>
                  <a:lnTo>
                    <a:pt x="69" y="73"/>
                  </a:lnTo>
                  <a:lnTo>
                    <a:pt x="67" y="73"/>
                  </a:lnTo>
                  <a:lnTo>
                    <a:pt x="67" y="72"/>
                  </a:lnTo>
                  <a:lnTo>
                    <a:pt x="67" y="71"/>
                  </a:lnTo>
                  <a:lnTo>
                    <a:pt x="67" y="69"/>
                  </a:lnTo>
                  <a:lnTo>
                    <a:pt x="69" y="69"/>
                  </a:lnTo>
                  <a:lnTo>
                    <a:pt x="70" y="69"/>
                  </a:lnTo>
                  <a:lnTo>
                    <a:pt x="71" y="69"/>
                  </a:lnTo>
                  <a:lnTo>
                    <a:pt x="71" y="71"/>
                  </a:lnTo>
                  <a:lnTo>
                    <a:pt x="72" y="71"/>
                  </a:lnTo>
                  <a:lnTo>
                    <a:pt x="72" y="72"/>
                  </a:lnTo>
                  <a:lnTo>
                    <a:pt x="74" y="72"/>
                  </a:lnTo>
                  <a:lnTo>
                    <a:pt x="74" y="73"/>
                  </a:lnTo>
                  <a:lnTo>
                    <a:pt x="74" y="74"/>
                  </a:lnTo>
                  <a:lnTo>
                    <a:pt x="75" y="74"/>
                  </a:lnTo>
                  <a:lnTo>
                    <a:pt x="75" y="76"/>
                  </a:lnTo>
                  <a:lnTo>
                    <a:pt x="76" y="76"/>
                  </a:lnTo>
                  <a:lnTo>
                    <a:pt x="78" y="76"/>
                  </a:lnTo>
                  <a:lnTo>
                    <a:pt x="78" y="77"/>
                  </a:lnTo>
                  <a:lnTo>
                    <a:pt x="79" y="77"/>
                  </a:lnTo>
                  <a:lnTo>
                    <a:pt x="79" y="78"/>
                  </a:lnTo>
                  <a:lnTo>
                    <a:pt x="80" y="78"/>
                  </a:lnTo>
                  <a:lnTo>
                    <a:pt x="81" y="78"/>
                  </a:lnTo>
                  <a:lnTo>
                    <a:pt x="81" y="80"/>
                  </a:lnTo>
                  <a:lnTo>
                    <a:pt x="83" y="80"/>
                  </a:lnTo>
                  <a:lnTo>
                    <a:pt x="84" y="80"/>
                  </a:lnTo>
                  <a:lnTo>
                    <a:pt x="84" y="81"/>
                  </a:lnTo>
                  <a:lnTo>
                    <a:pt x="85" y="81"/>
                  </a:lnTo>
                  <a:lnTo>
                    <a:pt x="85" y="82"/>
                  </a:lnTo>
                  <a:lnTo>
                    <a:pt x="87" y="82"/>
                  </a:lnTo>
                  <a:lnTo>
                    <a:pt x="88" y="82"/>
                  </a:lnTo>
                  <a:lnTo>
                    <a:pt x="88" y="83"/>
                  </a:lnTo>
                  <a:lnTo>
                    <a:pt x="89" y="83"/>
                  </a:lnTo>
                  <a:lnTo>
                    <a:pt x="90" y="83"/>
                  </a:lnTo>
                  <a:lnTo>
                    <a:pt x="92" y="83"/>
                  </a:lnTo>
                  <a:lnTo>
                    <a:pt x="93" y="83"/>
                  </a:lnTo>
                  <a:lnTo>
                    <a:pt x="93" y="85"/>
                  </a:lnTo>
                  <a:lnTo>
                    <a:pt x="93" y="85"/>
                  </a:lnTo>
                  <a:lnTo>
                    <a:pt x="93" y="86"/>
                  </a:lnTo>
                  <a:lnTo>
                    <a:pt x="94" y="86"/>
                  </a:lnTo>
                  <a:lnTo>
                    <a:pt x="94" y="87"/>
                  </a:lnTo>
                  <a:lnTo>
                    <a:pt x="96" y="87"/>
                  </a:lnTo>
                  <a:lnTo>
                    <a:pt x="96" y="89"/>
                  </a:lnTo>
                  <a:lnTo>
                    <a:pt x="97" y="89"/>
                  </a:lnTo>
                  <a:lnTo>
                    <a:pt x="98" y="89"/>
                  </a:lnTo>
                  <a:lnTo>
                    <a:pt x="98" y="87"/>
                  </a:lnTo>
                  <a:lnTo>
                    <a:pt x="97" y="87"/>
                  </a:lnTo>
                  <a:lnTo>
                    <a:pt x="97" y="86"/>
                  </a:lnTo>
                  <a:lnTo>
                    <a:pt x="96" y="86"/>
                  </a:lnTo>
                  <a:lnTo>
                    <a:pt x="96" y="85"/>
                  </a:lnTo>
                  <a:lnTo>
                    <a:pt x="96" y="83"/>
                  </a:lnTo>
                  <a:lnTo>
                    <a:pt x="94" y="83"/>
                  </a:lnTo>
                  <a:lnTo>
                    <a:pt x="94" y="82"/>
                  </a:lnTo>
                  <a:lnTo>
                    <a:pt x="94" y="81"/>
                  </a:lnTo>
                  <a:lnTo>
                    <a:pt x="93" y="81"/>
                  </a:lnTo>
                  <a:lnTo>
                    <a:pt x="93" y="81"/>
                  </a:lnTo>
                  <a:lnTo>
                    <a:pt x="92" y="81"/>
                  </a:lnTo>
                  <a:lnTo>
                    <a:pt x="90" y="81"/>
                  </a:lnTo>
                  <a:lnTo>
                    <a:pt x="89" y="81"/>
                  </a:lnTo>
                  <a:lnTo>
                    <a:pt x="88" y="80"/>
                  </a:lnTo>
                  <a:lnTo>
                    <a:pt x="87" y="80"/>
                  </a:lnTo>
                  <a:lnTo>
                    <a:pt x="87" y="78"/>
                  </a:lnTo>
                  <a:lnTo>
                    <a:pt x="85" y="78"/>
                  </a:lnTo>
                  <a:lnTo>
                    <a:pt x="85" y="77"/>
                  </a:lnTo>
                  <a:lnTo>
                    <a:pt x="85" y="76"/>
                  </a:lnTo>
                  <a:lnTo>
                    <a:pt x="87" y="74"/>
                  </a:lnTo>
                  <a:lnTo>
                    <a:pt x="85" y="74"/>
                  </a:lnTo>
                  <a:lnTo>
                    <a:pt x="84" y="74"/>
                  </a:lnTo>
                  <a:lnTo>
                    <a:pt x="84" y="76"/>
                  </a:lnTo>
                  <a:lnTo>
                    <a:pt x="83" y="76"/>
                  </a:lnTo>
                  <a:lnTo>
                    <a:pt x="83" y="74"/>
                  </a:lnTo>
                  <a:lnTo>
                    <a:pt x="81" y="74"/>
                  </a:lnTo>
                  <a:lnTo>
                    <a:pt x="80" y="74"/>
                  </a:lnTo>
                  <a:lnTo>
                    <a:pt x="80" y="73"/>
                  </a:lnTo>
                  <a:lnTo>
                    <a:pt x="79" y="73"/>
                  </a:lnTo>
                  <a:lnTo>
                    <a:pt x="78" y="72"/>
                  </a:lnTo>
                  <a:lnTo>
                    <a:pt x="76" y="72"/>
                  </a:lnTo>
                  <a:lnTo>
                    <a:pt x="76" y="71"/>
                  </a:lnTo>
                  <a:lnTo>
                    <a:pt x="75" y="71"/>
                  </a:lnTo>
                  <a:lnTo>
                    <a:pt x="75" y="69"/>
                  </a:lnTo>
                  <a:lnTo>
                    <a:pt x="74" y="69"/>
                  </a:lnTo>
                  <a:lnTo>
                    <a:pt x="74" y="68"/>
                  </a:lnTo>
                  <a:lnTo>
                    <a:pt x="72" y="68"/>
                  </a:lnTo>
                  <a:lnTo>
                    <a:pt x="72" y="67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70" y="67"/>
                  </a:lnTo>
                  <a:lnTo>
                    <a:pt x="70" y="65"/>
                  </a:lnTo>
                  <a:lnTo>
                    <a:pt x="69" y="65"/>
                  </a:lnTo>
                  <a:lnTo>
                    <a:pt x="69" y="64"/>
                  </a:lnTo>
                  <a:lnTo>
                    <a:pt x="70" y="64"/>
                  </a:lnTo>
                  <a:lnTo>
                    <a:pt x="70" y="63"/>
                  </a:lnTo>
                  <a:lnTo>
                    <a:pt x="69" y="62"/>
                  </a:lnTo>
                  <a:lnTo>
                    <a:pt x="69" y="60"/>
                  </a:lnTo>
                  <a:lnTo>
                    <a:pt x="70" y="60"/>
                  </a:lnTo>
                  <a:lnTo>
                    <a:pt x="70" y="59"/>
                  </a:lnTo>
                  <a:lnTo>
                    <a:pt x="70" y="58"/>
                  </a:lnTo>
                  <a:lnTo>
                    <a:pt x="71" y="58"/>
                  </a:lnTo>
                  <a:lnTo>
                    <a:pt x="72" y="58"/>
                  </a:lnTo>
                  <a:lnTo>
                    <a:pt x="74" y="58"/>
                  </a:lnTo>
                  <a:lnTo>
                    <a:pt x="74" y="56"/>
                  </a:lnTo>
                  <a:lnTo>
                    <a:pt x="74" y="55"/>
                  </a:lnTo>
                  <a:lnTo>
                    <a:pt x="72" y="55"/>
                  </a:lnTo>
                  <a:lnTo>
                    <a:pt x="72" y="54"/>
                  </a:lnTo>
                  <a:lnTo>
                    <a:pt x="71" y="54"/>
                  </a:lnTo>
                  <a:lnTo>
                    <a:pt x="71" y="53"/>
                  </a:lnTo>
                  <a:lnTo>
                    <a:pt x="70" y="53"/>
                  </a:lnTo>
                  <a:lnTo>
                    <a:pt x="70" y="51"/>
                  </a:lnTo>
                  <a:lnTo>
                    <a:pt x="70" y="50"/>
                  </a:lnTo>
                  <a:lnTo>
                    <a:pt x="70" y="49"/>
                  </a:lnTo>
                  <a:lnTo>
                    <a:pt x="70" y="47"/>
                  </a:lnTo>
                  <a:lnTo>
                    <a:pt x="71" y="47"/>
                  </a:lnTo>
                  <a:lnTo>
                    <a:pt x="72" y="47"/>
                  </a:lnTo>
                  <a:lnTo>
                    <a:pt x="72" y="49"/>
                  </a:lnTo>
                  <a:lnTo>
                    <a:pt x="74" y="49"/>
                  </a:lnTo>
                  <a:lnTo>
                    <a:pt x="75" y="49"/>
                  </a:lnTo>
                  <a:lnTo>
                    <a:pt x="76" y="49"/>
                  </a:lnTo>
                  <a:lnTo>
                    <a:pt x="76" y="50"/>
                  </a:lnTo>
                  <a:lnTo>
                    <a:pt x="78" y="50"/>
                  </a:lnTo>
                  <a:lnTo>
                    <a:pt x="78" y="51"/>
                  </a:lnTo>
                  <a:lnTo>
                    <a:pt x="79" y="51"/>
                  </a:lnTo>
                  <a:lnTo>
                    <a:pt x="79" y="53"/>
                  </a:lnTo>
                  <a:lnTo>
                    <a:pt x="80" y="53"/>
                  </a:lnTo>
                  <a:lnTo>
                    <a:pt x="80" y="54"/>
                  </a:lnTo>
                  <a:lnTo>
                    <a:pt x="81" y="54"/>
                  </a:lnTo>
                  <a:lnTo>
                    <a:pt x="81" y="55"/>
                  </a:lnTo>
                  <a:lnTo>
                    <a:pt x="83" y="55"/>
                  </a:lnTo>
                  <a:lnTo>
                    <a:pt x="83" y="56"/>
                  </a:lnTo>
                  <a:lnTo>
                    <a:pt x="84" y="56"/>
                  </a:lnTo>
                  <a:lnTo>
                    <a:pt x="84" y="58"/>
                  </a:lnTo>
                  <a:lnTo>
                    <a:pt x="85" y="59"/>
                  </a:lnTo>
                  <a:lnTo>
                    <a:pt x="85" y="58"/>
                  </a:lnTo>
                  <a:lnTo>
                    <a:pt x="87" y="58"/>
                  </a:lnTo>
                  <a:lnTo>
                    <a:pt x="87" y="56"/>
                  </a:lnTo>
                  <a:lnTo>
                    <a:pt x="85" y="55"/>
                  </a:lnTo>
                  <a:lnTo>
                    <a:pt x="85" y="54"/>
                  </a:lnTo>
                  <a:lnTo>
                    <a:pt x="84" y="54"/>
                  </a:lnTo>
                  <a:lnTo>
                    <a:pt x="84" y="53"/>
                  </a:lnTo>
                  <a:lnTo>
                    <a:pt x="83" y="53"/>
                  </a:lnTo>
                  <a:lnTo>
                    <a:pt x="83" y="51"/>
                  </a:lnTo>
                  <a:lnTo>
                    <a:pt x="83" y="50"/>
                  </a:lnTo>
                  <a:lnTo>
                    <a:pt x="81" y="50"/>
                  </a:lnTo>
                  <a:lnTo>
                    <a:pt x="81" y="49"/>
                  </a:lnTo>
                  <a:lnTo>
                    <a:pt x="80" y="49"/>
                  </a:lnTo>
                  <a:lnTo>
                    <a:pt x="80" y="47"/>
                  </a:lnTo>
                  <a:lnTo>
                    <a:pt x="79" y="47"/>
                  </a:lnTo>
                  <a:lnTo>
                    <a:pt x="79" y="46"/>
                  </a:lnTo>
                  <a:lnTo>
                    <a:pt x="79" y="45"/>
                  </a:lnTo>
                  <a:lnTo>
                    <a:pt x="78" y="45"/>
                  </a:lnTo>
                  <a:lnTo>
                    <a:pt x="78" y="44"/>
                  </a:lnTo>
                  <a:lnTo>
                    <a:pt x="78" y="42"/>
                  </a:lnTo>
                  <a:lnTo>
                    <a:pt x="76" y="42"/>
                  </a:lnTo>
                  <a:lnTo>
                    <a:pt x="75" y="42"/>
                  </a:lnTo>
                  <a:lnTo>
                    <a:pt x="75" y="41"/>
                  </a:lnTo>
                  <a:lnTo>
                    <a:pt x="74" y="40"/>
                  </a:lnTo>
                  <a:lnTo>
                    <a:pt x="74" y="38"/>
                  </a:lnTo>
                  <a:lnTo>
                    <a:pt x="75" y="38"/>
                  </a:lnTo>
                  <a:lnTo>
                    <a:pt x="76" y="38"/>
                  </a:lnTo>
                  <a:lnTo>
                    <a:pt x="78" y="38"/>
                  </a:lnTo>
                  <a:lnTo>
                    <a:pt x="79" y="38"/>
                  </a:lnTo>
                  <a:lnTo>
                    <a:pt x="80" y="38"/>
                  </a:lnTo>
                  <a:lnTo>
                    <a:pt x="81" y="38"/>
                  </a:lnTo>
                  <a:lnTo>
                    <a:pt x="83" y="38"/>
                  </a:lnTo>
                  <a:lnTo>
                    <a:pt x="83" y="40"/>
                  </a:lnTo>
                  <a:lnTo>
                    <a:pt x="84" y="40"/>
                  </a:lnTo>
                  <a:lnTo>
                    <a:pt x="84" y="41"/>
                  </a:lnTo>
                  <a:lnTo>
                    <a:pt x="85" y="41"/>
                  </a:lnTo>
                  <a:lnTo>
                    <a:pt x="85" y="42"/>
                  </a:lnTo>
                  <a:lnTo>
                    <a:pt x="85" y="44"/>
                  </a:lnTo>
                  <a:lnTo>
                    <a:pt x="85" y="45"/>
                  </a:lnTo>
                  <a:lnTo>
                    <a:pt x="87" y="45"/>
                  </a:lnTo>
                  <a:lnTo>
                    <a:pt x="87" y="46"/>
                  </a:lnTo>
                  <a:lnTo>
                    <a:pt x="88" y="46"/>
                  </a:lnTo>
                  <a:lnTo>
                    <a:pt x="88" y="45"/>
                  </a:lnTo>
                  <a:lnTo>
                    <a:pt x="87" y="45"/>
                  </a:lnTo>
                  <a:lnTo>
                    <a:pt x="87" y="44"/>
                  </a:lnTo>
                  <a:lnTo>
                    <a:pt x="87" y="42"/>
                  </a:lnTo>
                  <a:lnTo>
                    <a:pt x="88" y="42"/>
                  </a:lnTo>
                  <a:lnTo>
                    <a:pt x="89" y="42"/>
                  </a:lnTo>
                  <a:lnTo>
                    <a:pt x="89" y="44"/>
                  </a:lnTo>
                  <a:lnTo>
                    <a:pt x="90" y="44"/>
                  </a:lnTo>
                  <a:lnTo>
                    <a:pt x="92" y="44"/>
                  </a:lnTo>
                  <a:lnTo>
                    <a:pt x="93" y="44"/>
                  </a:lnTo>
                  <a:lnTo>
                    <a:pt x="93" y="44"/>
                  </a:lnTo>
                  <a:lnTo>
                    <a:pt x="94" y="44"/>
                  </a:lnTo>
                  <a:lnTo>
                    <a:pt x="96" y="44"/>
                  </a:lnTo>
                  <a:lnTo>
                    <a:pt x="96" y="42"/>
                  </a:lnTo>
                  <a:lnTo>
                    <a:pt x="94" y="42"/>
                  </a:lnTo>
                  <a:lnTo>
                    <a:pt x="93" y="42"/>
                  </a:lnTo>
                  <a:lnTo>
                    <a:pt x="93" y="42"/>
                  </a:lnTo>
                  <a:lnTo>
                    <a:pt x="92" y="42"/>
                  </a:lnTo>
                  <a:lnTo>
                    <a:pt x="90" y="42"/>
                  </a:lnTo>
                  <a:lnTo>
                    <a:pt x="90" y="41"/>
                  </a:lnTo>
                  <a:lnTo>
                    <a:pt x="89" y="41"/>
                  </a:lnTo>
                  <a:lnTo>
                    <a:pt x="88" y="41"/>
                  </a:lnTo>
                  <a:lnTo>
                    <a:pt x="87" y="41"/>
                  </a:lnTo>
                  <a:lnTo>
                    <a:pt x="87" y="40"/>
                  </a:lnTo>
                  <a:lnTo>
                    <a:pt x="87" y="38"/>
                  </a:lnTo>
                  <a:lnTo>
                    <a:pt x="87" y="37"/>
                  </a:lnTo>
                  <a:lnTo>
                    <a:pt x="87" y="36"/>
                  </a:lnTo>
                  <a:lnTo>
                    <a:pt x="88" y="36"/>
                  </a:lnTo>
                  <a:lnTo>
                    <a:pt x="89" y="36"/>
                  </a:lnTo>
                  <a:lnTo>
                    <a:pt x="89" y="36"/>
                  </a:lnTo>
                  <a:lnTo>
                    <a:pt x="88" y="36"/>
                  </a:lnTo>
                  <a:lnTo>
                    <a:pt x="87" y="36"/>
                  </a:lnTo>
                  <a:lnTo>
                    <a:pt x="87" y="36"/>
                  </a:lnTo>
                  <a:lnTo>
                    <a:pt x="85" y="36"/>
                  </a:lnTo>
                  <a:lnTo>
                    <a:pt x="84" y="36"/>
                  </a:lnTo>
                  <a:lnTo>
                    <a:pt x="83" y="36"/>
                  </a:lnTo>
                  <a:lnTo>
                    <a:pt x="83" y="36"/>
                  </a:lnTo>
                  <a:lnTo>
                    <a:pt x="81" y="36"/>
                  </a:lnTo>
                  <a:lnTo>
                    <a:pt x="81" y="35"/>
                  </a:lnTo>
                  <a:lnTo>
                    <a:pt x="81" y="33"/>
                  </a:lnTo>
                  <a:lnTo>
                    <a:pt x="83" y="33"/>
                  </a:lnTo>
                  <a:lnTo>
                    <a:pt x="83" y="32"/>
                  </a:lnTo>
                  <a:lnTo>
                    <a:pt x="83" y="31"/>
                  </a:lnTo>
                  <a:lnTo>
                    <a:pt x="84" y="31"/>
                  </a:lnTo>
                  <a:lnTo>
                    <a:pt x="84" y="29"/>
                  </a:lnTo>
                  <a:lnTo>
                    <a:pt x="85" y="29"/>
                  </a:lnTo>
                  <a:lnTo>
                    <a:pt x="87" y="29"/>
                  </a:lnTo>
                  <a:lnTo>
                    <a:pt x="88" y="29"/>
                  </a:lnTo>
                  <a:lnTo>
                    <a:pt x="88" y="28"/>
                  </a:lnTo>
                  <a:lnTo>
                    <a:pt x="89" y="28"/>
                  </a:lnTo>
                  <a:lnTo>
                    <a:pt x="89" y="29"/>
                  </a:lnTo>
                  <a:lnTo>
                    <a:pt x="90" y="29"/>
                  </a:lnTo>
                  <a:lnTo>
                    <a:pt x="90" y="31"/>
                  </a:lnTo>
                  <a:lnTo>
                    <a:pt x="90" y="32"/>
                  </a:lnTo>
                  <a:lnTo>
                    <a:pt x="90" y="33"/>
                  </a:lnTo>
                  <a:lnTo>
                    <a:pt x="92" y="33"/>
                  </a:lnTo>
                  <a:lnTo>
                    <a:pt x="92" y="32"/>
                  </a:lnTo>
                  <a:lnTo>
                    <a:pt x="92" y="31"/>
                  </a:lnTo>
                  <a:lnTo>
                    <a:pt x="93" y="31"/>
                  </a:lnTo>
                  <a:lnTo>
                    <a:pt x="93" y="29"/>
                  </a:lnTo>
                  <a:lnTo>
                    <a:pt x="93" y="28"/>
                  </a:lnTo>
                  <a:lnTo>
                    <a:pt x="93" y="29"/>
                  </a:lnTo>
                  <a:lnTo>
                    <a:pt x="93" y="31"/>
                  </a:lnTo>
                  <a:lnTo>
                    <a:pt x="94" y="31"/>
                  </a:lnTo>
                  <a:lnTo>
                    <a:pt x="94" y="29"/>
                  </a:lnTo>
                  <a:lnTo>
                    <a:pt x="94" y="28"/>
                  </a:lnTo>
                  <a:lnTo>
                    <a:pt x="93" y="28"/>
                  </a:lnTo>
                  <a:lnTo>
                    <a:pt x="94" y="27"/>
                  </a:lnTo>
                  <a:lnTo>
                    <a:pt x="96" y="27"/>
                  </a:lnTo>
                  <a:lnTo>
                    <a:pt x="96" y="28"/>
                  </a:lnTo>
                  <a:lnTo>
                    <a:pt x="96" y="29"/>
                  </a:lnTo>
                  <a:lnTo>
                    <a:pt x="96" y="31"/>
                  </a:lnTo>
                  <a:lnTo>
                    <a:pt x="96" y="32"/>
                  </a:lnTo>
                  <a:lnTo>
                    <a:pt x="94" y="32"/>
                  </a:lnTo>
                  <a:lnTo>
                    <a:pt x="96" y="33"/>
                  </a:lnTo>
                  <a:lnTo>
                    <a:pt x="96" y="32"/>
                  </a:lnTo>
                  <a:lnTo>
                    <a:pt x="97" y="32"/>
                  </a:lnTo>
                  <a:lnTo>
                    <a:pt x="98" y="32"/>
                  </a:lnTo>
                  <a:lnTo>
                    <a:pt x="98" y="31"/>
                  </a:lnTo>
                  <a:lnTo>
                    <a:pt x="97" y="31"/>
                  </a:lnTo>
                  <a:lnTo>
                    <a:pt x="97" y="29"/>
                  </a:lnTo>
                  <a:lnTo>
                    <a:pt x="98" y="29"/>
                  </a:lnTo>
                  <a:lnTo>
                    <a:pt x="98" y="28"/>
                  </a:lnTo>
                  <a:lnTo>
                    <a:pt x="99" y="28"/>
                  </a:lnTo>
                  <a:lnTo>
                    <a:pt x="99" y="29"/>
                  </a:lnTo>
                  <a:lnTo>
                    <a:pt x="101" y="29"/>
                  </a:lnTo>
                  <a:lnTo>
                    <a:pt x="102" y="29"/>
                  </a:lnTo>
                  <a:lnTo>
                    <a:pt x="102" y="31"/>
                  </a:lnTo>
                  <a:lnTo>
                    <a:pt x="103" y="31"/>
                  </a:lnTo>
                  <a:lnTo>
                    <a:pt x="105" y="31"/>
                  </a:lnTo>
                  <a:lnTo>
                    <a:pt x="105" y="32"/>
                  </a:lnTo>
                  <a:lnTo>
                    <a:pt x="106" y="32"/>
                  </a:lnTo>
                  <a:lnTo>
                    <a:pt x="106" y="33"/>
                  </a:lnTo>
                  <a:lnTo>
                    <a:pt x="106" y="35"/>
                  </a:lnTo>
                  <a:lnTo>
                    <a:pt x="107" y="35"/>
                  </a:lnTo>
                  <a:lnTo>
                    <a:pt x="107" y="36"/>
                  </a:lnTo>
                  <a:lnTo>
                    <a:pt x="108" y="36"/>
                  </a:lnTo>
                  <a:lnTo>
                    <a:pt x="108" y="36"/>
                  </a:lnTo>
                  <a:lnTo>
                    <a:pt x="110" y="36"/>
                  </a:lnTo>
                  <a:lnTo>
                    <a:pt x="110" y="37"/>
                  </a:lnTo>
                  <a:lnTo>
                    <a:pt x="110" y="38"/>
                  </a:lnTo>
                  <a:lnTo>
                    <a:pt x="111" y="38"/>
                  </a:lnTo>
                  <a:lnTo>
                    <a:pt x="111" y="40"/>
                  </a:lnTo>
                  <a:lnTo>
                    <a:pt x="112" y="40"/>
                  </a:lnTo>
                  <a:lnTo>
                    <a:pt x="112" y="41"/>
                  </a:lnTo>
                  <a:lnTo>
                    <a:pt x="114" y="41"/>
                  </a:lnTo>
                  <a:lnTo>
                    <a:pt x="115" y="41"/>
                  </a:lnTo>
                  <a:lnTo>
                    <a:pt x="115" y="42"/>
                  </a:lnTo>
                  <a:lnTo>
                    <a:pt x="116" y="42"/>
                  </a:lnTo>
                  <a:lnTo>
                    <a:pt x="117" y="42"/>
                  </a:lnTo>
                  <a:lnTo>
                    <a:pt x="117" y="44"/>
                  </a:lnTo>
                  <a:lnTo>
                    <a:pt x="116" y="44"/>
                  </a:lnTo>
                  <a:lnTo>
                    <a:pt x="116" y="45"/>
                  </a:lnTo>
                  <a:lnTo>
                    <a:pt x="116" y="46"/>
                  </a:lnTo>
                  <a:lnTo>
                    <a:pt x="116" y="47"/>
                  </a:lnTo>
                  <a:lnTo>
                    <a:pt x="116" y="49"/>
                  </a:lnTo>
                  <a:lnTo>
                    <a:pt x="117" y="49"/>
                  </a:lnTo>
                  <a:lnTo>
                    <a:pt x="117" y="47"/>
                  </a:lnTo>
                  <a:lnTo>
                    <a:pt x="117" y="46"/>
                  </a:lnTo>
                  <a:lnTo>
                    <a:pt x="119" y="46"/>
                  </a:lnTo>
                  <a:lnTo>
                    <a:pt x="119" y="45"/>
                  </a:lnTo>
                  <a:lnTo>
                    <a:pt x="119" y="44"/>
                  </a:lnTo>
                  <a:lnTo>
                    <a:pt x="119" y="42"/>
                  </a:lnTo>
                  <a:lnTo>
                    <a:pt x="120" y="42"/>
                  </a:lnTo>
                  <a:lnTo>
                    <a:pt x="120" y="41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7" y="40"/>
                  </a:lnTo>
                  <a:lnTo>
                    <a:pt x="116" y="40"/>
                  </a:lnTo>
                  <a:lnTo>
                    <a:pt x="116" y="38"/>
                  </a:lnTo>
                  <a:lnTo>
                    <a:pt x="115" y="38"/>
                  </a:lnTo>
                  <a:lnTo>
                    <a:pt x="114" y="38"/>
                  </a:lnTo>
                  <a:lnTo>
                    <a:pt x="114" y="37"/>
                  </a:lnTo>
                  <a:lnTo>
                    <a:pt x="112" y="37"/>
                  </a:lnTo>
                  <a:lnTo>
                    <a:pt x="112" y="36"/>
                  </a:lnTo>
                  <a:lnTo>
                    <a:pt x="112" y="36"/>
                  </a:lnTo>
                  <a:lnTo>
                    <a:pt x="111" y="36"/>
                  </a:lnTo>
                  <a:lnTo>
                    <a:pt x="111" y="35"/>
                  </a:lnTo>
                  <a:lnTo>
                    <a:pt x="112" y="35"/>
                  </a:lnTo>
                  <a:lnTo>
                    <a:pt x="112" y="33"/>
                  </a:lnTo>
                  <a:lnTo>
                    <a:pt x="111" y="33"/>
                  </a:lnTo>
                  <a:lnTo>
                    <a:pt x="110" y="33"/>
                  </a:lnTo>
                  <a:lnTo>
                    <a:pt x="110" y="32"/>
                  </a:lnTo>
                  <a:lnTo>
                    <a:pt x="108" y="32"/>
                  </a:lnTo>
                  <a:lnTo>
                    <a:pt x="108" y="31"/>
                  </a:lnTo>
                  <a:lnTo>
                    <a:pt x="107" y="31"/>
                  </a:lnTo>
                  <a:lnTo>
                    <a:pt x="107" y="29"/>
                  </a:lnTo>
                  <a:lnTo>
                    <a:pt x="107" y="28"/>
                  </a:lnTo>
                  <a:lnTo>
                    <a:pt x="106" y="28"/>
                  </a:lnTo>
                  <a:lnTo>
                    <a:pt x="106" y="27"/>
                  </a:lnTo>
                  <a:lnTo>
                    <a:pt x="105" y="27"/>
                  </a:lnTo>
                  <a:lnTo>
                    <a:pt x="103" y="27"/>
                  </a:lnTo>
                  <a:lnTo>
                    <a:pt x="102" y="25"/>
                  </a:lnTo>
                  <a:lnTo>
                    <a:pt x="101" y="25"/>
                  </a:lnTo>
                  <a:lnTo>
                    <a:pt x="101" y="24"/>
                  </a:lnTo>
                  <a:lnTo>
                    <a:pt x="101" y="23"/>
                  </a:lnTo>
                  <a:lnTo>
                    <a:pt x="101" y="22"/>
                  </a:lnTo>
                  <a:lnTo>
                    <a:pt x="99" y="22"/>
                  </a:lnTo>
                  <a:lnTo>
                    <a:pt x="99" y="20"/>
                  </a:lnTo>
                  <a:lnTo>
                    <a:pt x="99" y="19"/>
                  </a:lnTo>
                  <a:lnTo>
                    <a:pt x="101" y="19"/>
                  </a:lnTo>
                  <a:lnTo>
                    <a:pt x="101" y="18"/>
                  </a:lnTo>
                  <a:lnTo>
                    <a:pt x="102" y="18"/>
                  </a:lnTo>
                  <a:lnTo>
                    <a:pt x="103" y="18"/>
                  </a:lnTo>
                  <a:lnTo>
                    <a:pt x="105" y="18"/>
                  </a:lnTo>
                  <a:lnTo>
                    <a:pt x="106" y="18"/>
                  </a:lnTo>
                  <a:lnTo>
                    <a:pt x="107" y="18"/>
                  </a:lnTo>
                  <a:lnTo>
                    <a:pt x="108" y="18"/>
                  </a:lnTo>
                  <a:lnTo>
                    <a:pt x="110" y="18"/>
                  </a:lnTo>
                  <a:lnTo>
                    <a:pt x="111" y="18"/>
                  </a:lnTo>
                  <a:lnTo>
                    <a:pt x="112" y="18"/>
                  </a:lnTo>
                  <a:lnTo>
                    <a:pt x="114" y="18"/>
                  </a:lnTo>
                  <a:lnTo>
                    <a:pt x="115" y="18"/>
                  </a:lnTo>
                  <a:lnTo>
                    <a:pt x="116" y="18"/>
                  </a:lnTo>
                  <a:lnTo>
                    <a:pt x="116" y="16"/>
                  </a:lnTo>
                  <a:lnTo>
                    <a:pt x="117" y="16"/>
                  </a:lnTo>
                  <a:lnTo>
                    <a:pt x="119" y="16"/>
                  </a:lnTo>
                  <a:lnTo>
                    <a:pt x="120" y="16"/>
                  </a:lnTo>
                  <a:lnTo>
                    <a:pt x="121" y="16"/>
                  </a:lnTo>
                  <a:lnTo>
                    <a:pt x="123" y="16"/>
                  </a:lnTo>
                  <a:lnTo>
                    <a:pt x="123" y="18"/>
                  </a:lnTo>
                  <a:lnTo>
                    <a:pt x="124" y="18"/>
                  </a:lnTo>
                  <a:lnTo>
                    <a:pt x="124" y="19"/>
                  </a:lnTo>
                  <a:lnTo>
                    <a:pt x="124" y="19"/>
                  </a:lnTo>
                  <a:lnTo>
                    <a:pt x="124" y="20"/>
                  </a:lnTo>
                  <a:lnTo>
                    <a:pt x="125" y="20"/>
                  </a:lnTo>
                  <a:lnTo>
                    <a:pt x="125" y="22"/>
                  </a:lnTo>
                  <a:lnTo>
                    <a:pt x="125" y="23"/>
                  </a:lnTo>
                  <a:lnTo>
                    <a:pt x="126" y="23"/>
                  </a:lnTo>
                  <a:lnTo>
                    <a:pt x="126" y="24"/>
                  </a:lnTo>
                  <a:lnTo>
                    <a:pt x="126" y="25"/>
                  </a:lnTo>
                  <a:lnTo>
                    <a:pt x="128" y="25"/>
                  </a:lnTo>
                  <a:lnTo>
                    <a:pt x="129" y="25"/>
                  </a:lnTo>
                  <a:lnTo>
                    <a:pt x="129" y="27"/>
                  </a:lnTo>
                  <a:lnTo>
                    <a:pt x="130" y="27"/>
                  </a:lnTo>
                  <a:lnTo>
                    <a:pt x="130" y="28"/>
                  </a:lnTo>
                  <a:lnTo>
                    <a:pt x="132" y="28"/>
                  </a:lnTo>
                  <a:lnTo>
                    <a:pt x="132" y="29"/>
                  </a:lnTo>
                  <a:lnTo>
                    <a:pt x="133" y="29"/>
                  </a:lnTo>
                  <a:lnTo>
                    <a:pt x="134" y="29"/>
                  </a:lnTo>
                  <a:lnTo>
                    <a:pt x="135" y="29"/>
                  </a:lnTo>
                  <a:lnTo>
                    <a:pt x="135" y="31"/>
                  </a:lnTo>
                  <a:lnTo>
                    <a:pt x="137" y="31"/>
                  </a:lnTo>
                  <a:lnTo>
                    <a:pt x="138" y="31"/>
                  </a:lnTo>
                  <a:lnTo>
                    <a:pt x="138" y="32"/>
                  </a:lnTo>
                  <a:lnTo>
                    <a:pt x="138" y="33"/>
                  </a:lnTo>
                  <a:lnTo>
                    <a:pt x="138" y="35"/>
                  </a:lnTo>
                  <a:lnTo>
                    <a:pt x="138" y="36"/>
                  </a:lnTo>
                  <a:lnTo>
                    <a:pt x="139" y="36"/>
                  </a:lnTo>
                  <a:lnTo>
                    <a:pt x="139" y="35"/>
                  </a:lnTo>
                  <a:lnTo>
                    <a:pt x="139" y="33"/>
                  </a:lnTo>
                  <a:lnTo>
                    <a:pt x="139" y="32"/>
                  </a:lnTo>
                  <a:lnTo>
                    <a:pt x="139" y="31"/>
                  </a:lnTo>
                  <a:lnTo>
                    <a:pt x="138" y="31"/>
                  </a:lnTo>
                  <a:lnTo>
                    <a:pt x="138" y="29"/>
                  </a:lnTo>
                  <a:lnTo>
                    <a:pt x="138" y="28"/>
                  </a:lnTo>
                  <a:lnTo>
                    <a:pt x="137" y="28"/>
                  </a:lnTo>
                  <a:lnTo>
                    <a:pt x="135" y="28"/>
                  </a:lnTo>
                  <a:lnTo>
                    <a:pt x="135" y="27"/>
                  </a:lnTo>
                  <a:lnTo>
                    <a:pt x="134" y="27"/>
                  </a:lnTo>
                  <a:lnTo>
                    <a:pt x="133" y="27"/>
                  </a:lnTo>
                  <a:lnTo>
                    <a:pt x="132" y="27"/>
                  </a:lnTo>
                  <a:lnTo>
                    <a:pt x="132" y="25"/>
                  </a:lnTo>
                  <a:lnTo>
                    <a:pt x="132" y="24"/>
                  </a:lnTo>
                  <a:lnTo>
                    <a:pt x="130" y="24"/>
                  </a:lnTo>
                  <a:lnTo>
                    <a:pt x="130" y="23"/>
                  </a:lnTo>
                  <a:lnTo>
                    <a:pt x="129" y="23"/>
                  </a:lnTo>
                  <a:lnTo>
                    <a:pt x="129" y="22"/>
                  </a:lnTo>
                  <a:lnTo>
                    <a:pt x="128" y="22"/>
                  </a:lnTo>
                  <a:lnTo>
                    <a:pt x="128" y="20"/>
                  </a:lnTo>
                  <a:lnTo>
                    <a:pt x="126" y="20"/>
                  </a:lnTo>
                  <a:lnTo>
                    <a:pt x="126" y="19"/>
                  </a:lnTo>
                  <a:lnTo>
                    <a:pt x="128" y="19"/>
                  </a:lnTo>
                  <a:lnTo>
                    <a:pt x="128" y="18"/>
                  </a:lnTo>
                  <a:lnTo>
                    <a:pt x="128" y="16"/>
                  </a:lnTo>
                  <a:lnTo>
                    <a:pt x="128" y="15"/>
                  </a:lnTo>
                  <a:lnTo>
                    <a:pt x="128" y="14"/>
                  </a:lnTo>
                  <a:lnTo>
                    <a:pt x="129" y="14"/>
                  </a:lnTo>
                  <a:lnTo>
                    <a:pt x="129" y="13"/>
                  </a:lnTo>
                  <a:lnTo>
                    <a:pt x="130" y="13"/>
                  </a:lnTo>
                  <a:lnTo>
                    <a:pt x="130" y="11"/>
                  </a:lnTo>
                  <a:lnTo>
                    <a:pt x="129" y="11"/>
                  </a:lnTo>
                  <a:lnTo>
                    <a:pt x="129" y="10"/>
                  </a:lnTo>
                  <a:lnTo>
                    <a:pt x="130" y="10"/>
                  </a:lnTo>
                  <a:lnTo>
                    <a:pt x="130" y="9"/>
                  </a:lnTo>
                  <a:lnTo>
                    <a:pt x="132" y="9"/>
                  </a:lnTo>
                  <a:lnTo>
                    <a:pt x="132" y="7"/>
                  </a:lnTo>
                  <a:lnTo>
                    <a:pt x="133" y="7"/>
                  </a:lnTo>
                  <a:lnTo>
                    <a:pt x="134" y="7"/>
                  </a:lnTo>
                  <a:lnTo>
                    <a:pt x="135" y="7"/>
                  </a:lnTo>
                  <a:lnTo>
                    <a:pt x="135" y="6"/>
                  </a:lnTo>
                  <a:lnTo>
                    <a:pt x="137" y="6"/>
                  </a:lnTo>
                  <a:lnTo>
                    <a:pt x="138" y="6"/>
                  </a:lnTo>
                  <a:lnTo>
                    <a:pt x="138" y="7"/>
                  </a:lnTo>
                  <a:lnTo>
                    <a:pt x="138" y="9"/>
                  </a:lnTo>
                  <a:lnTo>
                    <a:pt x="138" y="10"/>
                  </a:lnTo>
                  <a:lnTo>
                    <a:pt x="138" y="11"/>
                  </a:lnTo>
                  <a:lnTo>
                    <a:pt x="139" y="11"/>
                  </a:lnTo>
                  <a:lnTo>
                    <a:pt x="139" y="13"/>
                  </a:lnTo>
                  <a:lnTo>
                    <a:pt x="141" y="13"/>
                  </a:lnTo>
                  <a:lnTo>
                    <a:pt x="141" y="14"/>
                  </a:lnTo>
                  <a:lnTo>
                    <a:pt x="142" y="14"/>
                  </a:lnTo>
                  <a:lnTo>
                    <a:pt x="142" y="15"/>
                  </a:lnTo>
                  <a:lnTo>
                    <a:pt x="143" y="15"/>
                  </a:lnTo>
                  <a:lnTo>
                    <a:pt x="144" y="15"/>
                  </a:lnTo>
                  <a:lnTo>
                    <a:pt x="146" y="15"/>
                  </a:lnTo>
                  <a:lnTo>
                    <a:pt x="146" y="16"/>
                  </a:lnTo>
                  <a:lnTo>
                    <a:pt x="147" y="16"/>
                  </a:lnTo>
                  <a:lnTo>
                    <a:pt x="147" y="15"/>
                  </a:lnTo>
                  <a:lnTo>
                    <a:pt x="146" y="15"/>
                  </a:lnTo>
                  <a:lnTo>
                    <a:pt x="146" y="14"/>
                  </a:lnTo>
                  <a:lnTo>
                    <a:pt x="144" y="14"/>
                  </a:lnTo>
                  <a:lnTo>
                    <a:pt x="143" y="14"/>
                  </a:lnTo>
                  <a:lnTo>
                    <a:pt x="143" y="13"/>
                  </a:lnTo>
                  <a:lnTo>
                    <a:pt x="142" y="13"/>
                  </a:lnTo>
                  <a:lnTo>
                    <a:pt x="142" y="11"/>
                  </a:lnTo>
                  <a:lnTo>
                    <a:pt x="141" y="11"/>
                  </a:lnTo>
                  <a:lnTo>
                    <a:pt x="141" y="10"/>
                  </a:lnTo>
                  <a:lnTo>
                    <a:pt x="141" y="9"/>
                  </a:lnTo>
                  <a:lnTo>
                    <a:pt x="141" y="7"/>
                  </a:lnTo>
                  <a:lnTo>
                    <a:pt x="142" y="7"/>
                  </a:lnTo>
                  <a:lnTo>
                    <a:pt x="142" y="6"/>
                  </a:lnTo>
                  <a:lnTo>
                    <a:pt x="142" y="5"/>
                  </a:lnTo>
                  <a:lnTo>
                    <a:pt x="143" y="5"/>
                  </a:lnTo>
                  <a:lnTo>
                    <a:pt x="143" y="5"/>
                  </a:lnTo>
                  <a:lnTo>
                    <a:pt x="144" y="5"/>
                  </a:lnTo>
                  <a:lnTo>
                    <a:pt x="146" y="5"/>
                  </a:lnTo>
                  <a:lnTo>
                    <a:pt x="146" y="4"/>
                  </a:lnTo>
                  <a:lnTo>
                    <a:pt x="147" y="4"/>
                  </a:lnTo>
                  <a:lnTo>
                    <a:pt x="148" y="4"/>
                  </a:lnTo>
                  <a:lnTo>
                    <a:pt x="148" y="2"/>
                  </a:lnTo>
                  <a:lnTo>
                    <a:pt x="150" y="2"/>
                  </a:lnTo>
                  <a:lnTo>
                    <a:pt x="150" y="4"/>
                  </a:lnTo>
                  <a:lnTo>
                    <a:pt x="151" y="4"/>
                  </a:lnTo>
                  <a:lnTo>
                    <a:pt x="151" y="5"/>
                  </a:lnTo>
                  <a:lnTo>
                    <a:pt x="151" y="5"/>
                  </a:lnTo>
                  <a:lnTo>
                    <a:pt x="152" y="5"/>
                  </a:lnTo>
                  <a:lnTo>
                    <a:pt x="153" y="5"/>
                  </a:lnTo>
                  <a:lnTo>
                    <a:pt x="153" y="6"/>
                  </a:lnTo>
                  <a:lnTo>
                    <a:pt x="153" y="7"/>
                  </a:lnTo>
                  <a:lnTo>
                    <a:pt x="155" y="7"/>
                  </a:lnTo>
                  <a:lnTo>
                    <a:pt x="155" y="6"/>
                  </a:lnTo>
                  <a:lnTo>
                    <a:pt x="155" y="5"/>
                  </a:lnTo>
                  <a:lnTo>
                    <a:pt x="155" y="5"/>
                  </a:lnTo>
                  <a:lnTo>
                    <a:pt x="155" y="5"/>
                  </a:lnTo>
                  <a:lnTo>
                    <a:pt x="156" y="5"/>
                  </a:lnTo>
                  <a:lnTo>
                    <a:pt x="156" y="5"/>
                  </a:lnTo>
                  <a:lnTo>
                    <a:pt x="156" y="6"/>
                  </a:lnTo>
                  <a:lnTo>
                    <a:pt x="157" y="6"/>
                  </a:lnTo>
                  <a:lnTo>
                    <a:pt x="157" y="7"/>
                  </a:lnTo>
                  <a:lnTo>
                    <a:pt x="159" y="7"/>
                  </a:lnTo>
                  <a:lnTo>
                    <a:pt x="159" y="6"/>
                  </a:lnTo>
                  <a:lnTo>
                    <a:pt x="159" y="5"/>
                  </a:lnTo>
                  <a:lnTo>
                    <a:pt x="159" y="5"/>
                  </a:lnTo>
                  <a:lnTo>
                    <a:pt x="160" y="5"/>
                  </a:lnTo>
                  <a:lnTo>
                    <a:pt x="161" y="5"/>
                  </a:lnTo>
                  <a:lnTo>
                    <a:pt x="162" y="5"/>
                  </a:lnTo>
                  <a:lnTo>
                    <a:pt x="162" y="5"/>
                  </a:lnTo>
                  <a:lnTo>
                    <a:pt x="162" y="6"/>
                  </a:lnTo>
                  <a:lnTo>
                    <a:pt x="164" y="6"/>
                  </a:lnTo>
                  <a:lnTo>
                    <a:pt x="164" y="5"/>
                  </a:lnTo>
                  <a:lnTo>
                    <a:pt x="165" y="5"/>
                  </a:lnTo>
                  <a:lnTo>
                    <a:pt x="166" y="5"/>
                  </a:lnTo>
                  <a:lnTo>
                    <a:pt x="166" y="5"/>
                  </a:lnTo>
                  <a:lnTo>
                    <a:pt x="168" y="5"/>
                  </a:lnTo>
                  <a:lnTo>
                    <a:pt x="168" y="5"/>
                  </a:lnTo>
                  <a:lnTo>
                    <a:pt x="169" y="5"/>
                  </a:lnTo>
                  <a:lnTo>
                    <a:pt x="170" y="5"/>
                  </a:lnTo>
                  <a:lnTo>
                    <a:pt x="170" y="5"/>
                  </a:lnTo>
                  <a:lnTo>
                    <a:pt x="170" y="4"/>
                  </a:lnTo>
                  <a:lnTo>
                    <a:pt x="171" y="4"/>
                  </a:lnTo>
                  <a:lnTo>
                    <a:pt x="173" y="4"/>
                  </a:lnTo>
                  <a:lnTo>
                    <a:pt x="173" y="5"/>
                  </a:lnTo>
                  <a:lnTo>
                    <a:pt x="174" y="5"/>
                  </a:lnTo>
                  <a:lnTo>
                    <a:pt x="174" y="4"/>
                  </a:lnTo>
                  <a:lnTo>
                    <a:pt x="175" y="4"/>
                  </a:lnTo>
                  <a:lnTo>
                    <a:pt x="175" y="5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75" y="5"/>
                  </a:lnTo>
                  <a:lnTo>
                    <a:pt x="175" y="6"/>
                  </a:lnTo>
                  <a:lnTo>
                    <a:pt x="175" y="7"/>
                  </a:lnTo>
                  <a:lnTo>
                    <a:pt x="175" y="9"/>
                  </a:lnTo>
                  <a:lnTo>
                    <a:pt x="175" y="10"/>
                  </a:lnTo>
                  <a:lnTo>
                    <a:pt x="174" y="10"/>
                  </a:lnTo>
                  <a:lnTo>
                    <a:pt x="174" y="11"/>
                  </a:lnTo>
                  <a:lnTo>
                    <a:pt x="174" y="13"/>
                  </a:lnTo>
                  <a:lnTo>
                    <a:pt x="173" y="13"/>
                  </a:lnTo>
                  <a:lnTo>
                    <a:pt x="173" y="14"/>
                  </a:lnTo>
                  <a:lnTo>
                    <a:pt x="173" y="15"/>
                  </a:lnTo>
                  <a:lnTo>
                    <a:pt x="171" y="15"/>
                  </a:lnTo>
                  <a:lnTo>
                    <a:pt x="171" y="16"/>
                  </a:lnTo>
                  <a:lnTo>
                    <a:pt x="170" y="16"/>
                  </a:lnTo>
                  <a:lnTo>
                    <a:pt x="170" y="18"/>
                  </a:lnTo>
                  <a:lnTo>
                    <a:pt x="169" y="19"/>
                  </a:lnTo>
                  <a:lnTo>
                    <a:pt x="169" y="20"/>
                  </a:lnTo>
                  <a:lnTo>
                    <a:pt x="168" y="20"/>
                  </a:lnTo>
                  <a:lnTo>
                    <a:pt x="168" y="22"/>
                  </a:lnTo>
                  <a:lnTo>
                    <a:pt x="166" y="22"/>
                  </a:lnTo>
                  <a:lnTo>
                    <a:pt x="166" y="23"/>
                  </a:lnTo>
                  <a:lnTo>
                    <a:pt x="166" y="24"/>
                  </a:lnTo>
                  <a:lnTo>
                    <a:pt x="166" y="25"/>
                  </a:lnTo>
                  <a:lnTo>
                    <a:pt x="168" y="25"/>
                  </a:lnTo>
                  <a:lnTo>
                    <a:pt x="168" y="24"/>
                  </a:lnTo>
                  <a:lnTo>
                    <a:pt x="168" y="23"/>
                  </a:lnTo>
                  <a:lnTo>
                    <a:pt x="169" y="23"/>
                  </a:lnTo>
                  <a:lnTo>
                    <a:pt x="170" y="23"/>
                  </a:lnTo>
                  <a:lnTo>
                    <a:pt x="170" y="22"/>
                  </a:lnTo>
                  <a:lnTo>
                    <a:pt x="171" y="22"/>
                  </a:lnTo>
                  <a:lnTo>
                    <a:pt x="173" y="22"/>
                  </a:lnTo>
                  <a:lnTo>
                    <a:pt x="173" y="20"/>
                  </a:lnTo>
                  <a:lnTo>
                    <a:pt x="174" y="20"/>
                  </a:lnTo>
                  <a:lnTo>
                    <a:pt x="174" y="19"/>
                  </a:lnTo>
                  <a:lnTo>
                    <a:pt x="175" y="19"/>
                  </a:lnTo>
                  <a:lnTo>
                    <a:pt x="175" y="18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7" y="15"/>
                  </a:lnTo>
                  <a:lnTo>
                    <a:pt x="178" y="15"/>
                  </a:lnTo>
                  <a:lnTo>
                    <a:pt x="178" y="14"/>
                  </a:lnTo>
                  <a:lnTo>
                    <a:pt x="178" y="13"/>
                  </a:lnTo>
                  <a:lnTo>
                    <a:pt x="178" y="11"/>
                  </a:lnTo>
                  <a:lnTo>
                    <a:pt x="178" y="10"/>
                  </a:lnTo>
                  <a:lnTo>
                    <a:pt x="179" y="10"/>
                  </a:lnTo>
                  <a:lnTo>
                    <a:pt x="179" y="9"/>
                  </a:lnTo>
                  <a:lnTo>
                    <a:pt x="180" y="9"/>
                  </a:lnTo>
                  <a:lnTo>
                    <a:pt x="180" y="7"/>
                  </a:lnTo>
                  <a:lnTo>
                    <a:pt x="180" y="6"/>
                  </a:lnTo>
                  <a:lnTo>
                    <a:pt x="182" y="6"/>
                  </a:lnTo>
                  <a:lnTo>
                    <a:pt x="182" y="5"/>
                  </a:lnTo>
                  <a:lnTo>
                    <a:pt x="183" y="5"/>
                  </a:lnTo>
                  <a:lnTo>
                    <a:pt x="184" y="5"/>
                  </a:lnTo>
                  <a:lnTo>
                    <a:pt x="184" y="6"/>
                  </a:lnTo>
                  <a:lnTo>
                    <a:pt x="184" y="7"/>
                  </a:lnTo>
                  <a:lnTo>
                    <a:pt x="186" y="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6" y="5"/>
                  </a:lnTo>
                  <a:lnTo>
                    <a:pt x="186" y="5"/>
                  </a:lnTo>
                  <a:lnTo>
                    <a:pt x="186" y="4"/>
                  </a:lnTo>
                  <a:lnTo>
                    <a:pt x="186" y="4"/>
                  </a:lnTo>
                  <a:lnTo>
                    <a:pt x="184" y="4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6" y="1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87" y="0"/>
                  </a:lnTo>
                  <a:lnTo>
                    <a:pt x="187" y="1"/>
                  </a:lnTo>
                  <a:lnTo>
                    <a:pt x="187" y="2"/>
                  </a:lnTo>
                  <a:lnTo>
                    <a:pt x="187" y="4"/>
                  </a:lnTo>
                  <a:lnTo>
                    <a:pt x="188" y="4"/>
                  </a:lnTo>
                  <a:lnTo>
                    <a:pt x="188" y="5"/>
                  </a:lnTo>
                  <a:lnTo>
                    <a:pt x="189" y="5"/>
                  </a:lnTo>
                  <a:lnTo>
                    <a:pt x="189" y="5"/>
                  </a:lnTo>
                  <a:lnTo>
                    <a:pt x="191" y="5"/>
                  </a:lnTo>
                  <a:lnTo>
                    <a:pt x="191" y="6"/>
                  </a:lnTo>
                  <a:lnTo>
                    <a:pt x="192" y="6"/>
                  </a:lnTo>
                  <a:lnTo>
                    <a:pt x="192" y="5"/>
                  </a:lnTo>
                  <a:lnTo>
                    <a:pt x="191" y="5"/>
                  </a:lnTo>
                  <a:lnTo>
                    <a:pt x="191" y="5"/>
                  </a:lnTo>
                  <a:lnTo>
                    <a:pt x="192" y="5"/>
                  </a:lnTo>
                  <a:lnTo>
                    <a:pt x="192" y="4"/>
                  </a:lnTo>
                  <a:lnTo>
                    <a:pt x="192" y="2"/>
                  </a:lnTo>
                  <a:lnTo>
                    <a:pt x="192" y="1"/>
                  </a:lnTo>
                  <a:lnTo>
                    <a:pt x="193" y="1"/>
                  </a:lnTo>
                  <a:lnTo>
                    <a:pt x="195" y="1"/>
                  </a:lnTo>
                  <a:close/>
                  <a:moveTo>
                    <a:pt x="108" y="166"/>
                  </a:moveTo>
                  <a:lnTo>
                    <a:pt x="107" y="166"/>
                  </a:lnTo>
                  <a:lnTo>
                    <a:pt x="107" y="167"/>
                  </a:lnTo>
                  <a:lnTo>
                    <a:pt x="108" y="167"/>
                  </a:lnTo>
                  <a:lnTo>
                    <a:pt x="108" y="166"/>
                  </a:lnTo>
                  <a:close/>
                  <a:moveTo>
                    <a:pt x="207" y="19"/>
                  </a:moveTo>
                  <a:lnTo>
                    <a:pt x="206" y="19"/>
                  </a:lnTo>
                  <a:lnTo>
                    <a:pt x="206" y="20"/>
                  </a:lnTo>
                  <a:lnTo>
                    <a:pt x="207" y="20"/>
                  </a:lnTo>
                  <a:lnTo>
                    <a:pt x="207" y="19"/>
                  </a:lnTo>
                  <a:close/>
                  <a:moveTo>
                    <a:pt x="98" y="33"/>
                  </a:moveTo>
                  <a:lnTo>
                    <a:pt x="97" y="33"/>
                  </a:lnTo>
                  <a:lnTo>
                    <a:pt x="97" y="35"/>
                  </a:lnTo>
                  <a:lnTo>
                    <a:pt x="98" y="35"/>
                  </a:lnTo>
                  <a:lnTo>
                    <a:pt x="98" y="33"/>
                  </a:lnTo>
                  <a:close/>
                  <a:moveTo>
                    <a:pt x="78" y="56"/>
                  </a:moveTo>
                  <a:lnTo>
                    <a:pt x="76" y="56"/>
                  </a:lnTo>
                  <a:lnTo>
                    <a:pt x="75" y="56"/>
                  </a:lnTo>
                  <a:lnTo>
                    <a:pt x="75" y="58"/>
                  </a:lnTo>
                  <a:lnTo>
                    <a:pt x="76" y="58"/>
                  </a:lnTo>
                  <a:lnTo>
                    <a:pt x="78" y="58"/>
                  </a:lnTo>
                  <a:lnTo>
                    <a:pt x="78" y="56"/>
                  </a:lnTo>
                  <a:close/>
                  <a:moveTo>
                    <a:pt x="81" y="83"/>
                  </a:moveTo>
                  <a:lnTo>
                    <a:pt x="80" y="83"/>
                  </a:lnTo>
                  <a:lnTo>
                    <a:pt x="80" y="85"/>
                  </a:lnTo>
                  <a:lnTo>
                    <a:pt x="81" y="85"/>
                  </a:lnTo>
                  <a:lnTo>
                    <a:pt x="81" y="86"/>
                  </a:lnTo>
                  <a:lnTo>
                    <a:pt x="83" y="86"/>
                  </a:lnTo>
                  <a:lnTo>
                    <a:pt x="81" y="85"/>
                  </a:lnTo>
                  <a:lnTo>
                    <a:pt x="81" y="83"/>
                  </a:lnTo>
                  <a:close/>
                  <a:moveTo>
                    <a:pt x="179" y="74"/>
                  </a:moveTo>
                  <a:lnTo>
                    <a:pt x="178" y="74"/>
                  </a:lnTo>
                  <a:lnTo>
                    <a:pt x="178" y="76"/>
                  </a:lnTo>
                  <a:lnTo>
                    <a:pt x="179" y="76"/>
                  </a:lnTo>
                  <a:lnTo>
                    <a:pt x="179" y="74"/>
                  </a:lnTo>
                  <a:close/>
                  <a:moveTo>
                    <a:pt x="184" y="76"/>
                  </a:moveTo>
                  <a:lnTo>
                    <a:pt x="183" y="76"/>
                  </a:lnTo>
                  <a:lnTo>
                    <a:pt x="183" y="77"/>
                  </a:lnTo>
                  <a:lnTo>
                    <a:pt x="184" y="77"/>
                  </a:lnTo>
                  <a:lnTo>
                    <a:pt x="184" y="76"/>
                  </a:lnTo>
                  <a:close/>
                  <a:moveTo>
                    <a:pt x="78" y="284"/>
                  </a:moveTo>
                  <a:lnTo>
                    <a:pt x="76" y="284"/>
                  </a:lnTo>
                  <a:lnTo>
                    <a:pt x="76" y="284"/>
                  </a:lnTo>
                  <a:lnTo>
                    <a:pt x="78" y="284"/>
                  </a:lnTo>
                  <a:lnTo>
                    <a:pt x="78" y="284"/>
                  </a:lnTo>
                  <a:close/>
                  <a:moveTo>
                    <a:pt x="146" y="129"/>
                  </a:moveTo>
                  <a:lnTo>
                    <a:pt x="144" y="129"/>
                  </a:lnTo>
                  <a:lnTo>
                    <a:pt x="144" y="129"/>
                  </a:lnTo>
                  <a:lnTo>
                    <a:pt x="143" y="129"/>
                  </a:lnTo>
                  <a:lnTo>
                    <a:pt x="143" y="130"/>
                  </a:lnTo>
                  <a:lnTo>
                    <a:pt x="142" y="130"/>
                  </a:lnTo>
                  <a:lnTo>
                    <a:pt x="142" y="131"/>
                  </a:lnTo>
                  <a:lnTo>
                    <a:pt x="141" y="131"/>
                  </a:lnTo>
                  <a:lnTo>
                    <a:pt x="139" y="131"/>
                  </a:lnTo>
                  <a:lnTo>
                    <a:pt x="139" y="132"/>
                  </a:lnTo>
                  <a:lnTo>
                    <a:pt x="138" y="132"/>
                  </a:lnTo>
                  <a:lnTo>
                    <a:pt x="138" y="134"/>
                  </a:lnTo>
                  <a:lnTo>
                    <a:pt x="139" y="134"/>
                  </a:lnTo>
                  <a:lnTo>
                    <a:pt x="141" y="134"/>
                  </a:lnTo>
                  <a:lnTo>
                    <a:pt x="141" y="132"/>
                  </a:lnTo>
                  <a:lnTo>
                    <a:pt x="142" y="132"/>
                  </a:lnTo>
                  <a:lnTo>
                    <a:pt x="142" y="131"/>
                  </a:lnTo>
                  <a:lnTo>
                    <a:pt x="143" y="131"/>
                  </a:lnTo>
                  <a:lnTo>
                    <a:pt x="143" y="130"/>
                  </a:lnTo>
                  <a:lnTo>
                    <a:pt x="144" y="130"/>
                  </a:lnTo>
                  <a:lnTo>
                    <a:pt x="144" y="129"/>
                  </a:lnTo>
                  <a:lnTo>
                    <a:pt x="146" y="129"/>
                  </a:lnTo>
                  <a:lnTo>
                    <a:pt x="146" y="129"/>
                  </a:lnTo>
                  <a:close/>
                  <a:moveTo>
                    <a:pt x="146" y="239"/>
                  </a:moveTo>
                  <a:lnTo>
                    <a:pt x="144" y="239"/>
                  </a:lnTo>
                  <a:lnTo>
                    <a:pt x="143" y="239"/>
                  </a:lnTo>
                  <a:lnTo>
                    <a:pt x="142" y="239"/>
                  </a:lnTo>
                  <a:lnTo>
                    <a:pt x="141" y="239"/>
                  </a:lnTo>
                  <a:lnTo>
                    <a:pt x="139" y="239"/>
                  </a:lnTo>
                  <a:lnTo>
                    <a:pt x="139" y="241"/>
                  </a:lnTo>
                  <a:lnTo>
                    <a:pt x="141" y="241"/>
                  </a:lnTo>
                  <a:lnTo>
                    <a:pt x="142" y="241"/>
                  </a:lnTo>
                  <a:lnTo>
                    <a:pt x="143" y="241"/>
                  </a:lnTo>
                  <a:lnTo>
                    <a:pt x="144" y="241"/>
                  </a:lnTo>
                  <a:lnTo>
                    <a:pt x="146" y="241"/>
                  </a:lnTo>
                  <a:lnTo>
                    <a:pt x="146" y="239"/>
                  </a:lnTo>
                  <a:close/>
                  <a:moveTo>
                    <a:pt x="188" y="78"/>
                  </a:moveTo>
                  <a:lnTo>
                    <a:pt x="187" y="78"/>
                  </a:lnTo>
                  <a:lnTo>
                    <a:pt x="187" y="80"/>
                  </a:lnTo>
                  <a:lnTo>
                    <a:pt x="188" y="80"/>
                  </a:lnTo>
                  <a:lnTo>
                    <a:pt x="188" y="81"/>
                  </a:lnTo>
                  <a:lnTo>
                    <a:pt x="189" y="81"/>
                  </a:lnTo>
                  <a:lnTo>
                    <a:pt x="189" y="80"/>
                  </a:lnTo>
                  <a:lnTo>
                    <a:pt x="188" y="80"/>
                  </a:lnTo>
                  <a:lnTo>
                    <a:pt x="188" y="78"/>
                  </a:lnTo>
                  <a:close/>
                  <a:moveTo>
                    <a:pt x="39" y="118"/>
                  </a:moveTo>
                  <a:lnTo>
                    <a:pt x="38" y="118"/>
                  </a:lnTo>
                  <a:lnTo>
                    <a:pt x="38" y="120"/>
                  </a:lnTo>
                  <a:lnTo>
                    <a:pt x="39" y="120"/>
                  </a:lnTo>
                  <a:lnTo>
                    <a:pt x="39" y="118"/>
                  </a:lnTo>
                  <a:close/>
                  <a:moveTo>
                    <a:pt x="34" y="116"/>
                  </a:moveTo>
                  <a:lnTo>
                    <a:pt x="32" y="116"/>
                  </a:lnTo>
                  <a:lnTo>
                    <a:pt x="31" y="116"/>
                  </a:lnTo>
                  <a:lnTo>
                    <a:pt x="31" y="117"/>
                  </a:lnTo>
                  <a:lnTo>
                    <a:pt x="32" y="117"/>
                  </a:lnTo>
                  <a:lnTo>
                    <a:pt x="32" y="118"/>
                  </a:lnTo>
                  <a:lnTo>
                    <a:pt x="34" y="118"/>
                  </a:lnTo>
                  <a:lnTo>
                    <a:pt x="35" y="118"/>
                  </a:lnTo>
                  <a:lnTo>
                    <a:pt x="36" y="118"/>
                  </a:lnTo>
                  <a:lnTo>
                    <a:pt x="36" y="117"/>
                  </a:lnTo>
                  <a:lnTo>
                    <a:pt x="35" y="117"/>
                  </a:lnTo>
                  <a:lnTo>
                    <a:pt x="34" y="117"/>
                  </a:lnTo>
                  <a:lnTo>
                    <a:pt x="34" y="116"/>
                  </a:lnTo>
                  <a:close/>
                  <a:moveTo>
                    <a:pt x="79" y="278"/>
                  </a:moveTo>
                  <a:lnTo>
                    <a:pt x="78" y="278"/>
                  </a:lnTo>
                  <a:lnTo>
                    <a:pt x="78" y="279"/>
                  </a:lnTo>
                  <a:lnTo>
                    <a:pt x="78" y="281"/>
                  </a:lnTo>
                  <a:lnTo>
                    <a:pt x="79" y="281"/>
                  </a:lnTo>
                  <a:lnTo>
                    <a:pt x="79" y="279"/>
                  </a:lnTo>
                  <a:lnTo>
                    <a:pt x="79" y="278"/>
                  </a:lnTo>
                  <a:close/>
                  <a:moveTo>
                    <a:pt x="22" y="101"/>
                  </a:moveTo>
                  <a:lnTo>
                    <a:pt x="21" y="101"/>
                  </a:lnTo>
                  <a:lnTo>
                    <a:pt x="21" y="103"/>
                  </a:lnTo>
                  <a:lnTo>
                    <a:pt x="22" y="103"/>
                  </a:lnTo>
                  <a:lnTo>
                    <a:pt x="22" y="101"/>
                  </a:lnTo>
                  <a:close/>
                  <a:moveTo>
                    <a:pt x="53" y="96"/>
                  </a:moveTo>
                  <a:lnTo>
                    <a:pt x="52" y="96"/>
                  </a:lnTo>
                  <a:lnTo>
                    <a:pt x="52" y="98"/>
                  </a:lnTo>
                  <a:lnTo>
                    <a:pt x="53" y="98"/>
                  </a:lnTo>
                  <a:lnTo>
                    <a:pt x="53" y="96"/>
                  </a:lnTo>
                  <a:close/>
                  <a:moveTo>
                    <a:pt x="186" y="77"/>
                  </a:moveTo>
                  <a:lnTo>
                    <a:pt x="186" y="77"/>
                  </a:lnTo>
                  <a:lnTo>
                    <a:pt x="186" y="78"/>
                  </a:lnTo>
                  <a:lnTo>
                    <a:pt x="186" y="78"/>
                  </a:lnTo>
                  <a:lnTo>
                    <a:pt x="186" y="77"/>
                  </a:lnTo>
                  <a:close/>
                  <a:moveTo>
                    <a:pt x="40" y="94"/>
                  </a:moveTo>
                  <a:lnTo>
                    <a:pt x="39" y="94"/>
                  </a:lnTo>
                  <a:lnTo>
                    <a:pt x="39" y="95"/>
                  </a:lnTo>
                  <a:lnTo>
                    <a:pt x="40" y="95"/>
                  </a:lnTo>
                  <a:lnTo>
                    <a:pt x="40" y="96"/>
                  </a:lnTo>
                  <a:lnTo>
                    <a:pt x="41" y="96"/>
                  </a:lnTo>
                  <a:lnTo>
                    <a:pt x="41" y="95"/>
                  </a:lnTo>
                  <a:lnTo>
                    <a:pt x="40" y="95"/>
                  </a:lnTo>
                  <a:lnTo>
                    <a:pt x="40" y="94"/>
                  </a:lnTo>
                  <a:close/>
                  <a:moveTo>
                    <a:pt x="50" y="92"/>
                  </a:moveTo>
                  <a:lnTo>
                    <a:pt x="49" y="92"/>
                  </a:lnTo>
                  <a:lnTo>
                    <a:pt x="49" y="94"/>
                  </a:lnTo>
                  <a:lnTo>
                    <a:pt x="50" y="94"/>
                  </a:lnTo>
                  <a:lnTo>
                    <a:pt x="50" y="95"/>
                  </a:lnTo>
                  <a:lnTo>
                    <a:pt x="52" y="95"/>
                  </a:lnTo>
                  <a:lnTo>
                    <a:pt x="52" y="94"/>
                  </a:lnTo>
                  <a:lnTo>
                    <a:pt x="50" y="94"/>
                  </a:lnTo>
                  <a:lnTo>
                    <a:pt x="50" y="92"/>
                  </a:lnTo>
                  <a:close/>
                  <a:moveTo>
                    <a:pt x="56" y="91"/>
                  </a:moveTo>
                  <a:lnTo>
                    <a:pt x="54" y="91"/>
                  </a:lnTo>
                  <a:lnTo>
                    <a:pt x="54" y="92"/>
                  </a:lnTo>
                  <a:lnTo>
                    <a:pt x="56" y="92"/>
                  </a:lnTo>
                  <a:lnTo>
                    <a:pt x="56" y="9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44" name="Freeform 35680">
              <a:extLst>
                <a:ext uri="{FF2B5EF4-FFF2-40B4-BE49-F238E27FC236}">
                  <a16:creationId xmlns:a16="http://schemas.microsoft.com/office/drawing/2014/main" id="{072D43C7-8019-8D2D-E8E0-4CB19EF8AC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2514" y="1439863"/>
              <a:ext cx="7938" cy="7938"/>
            </a:xfrm>
            <a:custGeom>
              <a:avLst/>
              <a:gdLst>
                <a:gd name="T0" fmla="*/ 2 w 5"/>
                <a:gd name="T1" fmla="*/ 1 h 5"/>
                <a:gd name="T2" fmla="*/ 2 w 5"/>
                <a:gd name="T3" fmla="*/ 0 h 5"/>
                <a:gd name="T4" fmla="*/ 4 w 5"/>
                <a:gd name="T5" fmla="*/ 1 h 5"/>
                <a:gd name="T6" fmla="*/ 5 w 5"/>
                <a:gd name="T7" fmla="*/ 1 h 5"/>
                <a:gd name="T8" fmla="*/ 5 w 5"/>
                <a:gd name="T9" fmla="*/ 2 h 5"/>
                <a:gd name="T10" fmla="*/ 4 w 5"/>
                <a:gd name="T11" fmla="*/ 2 h 5"/>
                <a:gd name="T12" fmla="*/ 4 w 5"/>
                <a:gd name="T13" fmla="*/ 4 h 5"/>
                <a:gd name="T14" fmla="*/ 4 w 5"/>
                <a:gd name="T15" fmla="*/ 5 h 5"/>
                <a:gd name="T16" fmla="*/ 2 w 5"/>
                <a:gd name="T17" fmla="*/ 5 h 5"/>
                <a:gd name="T18" fmla="*/ 2 w 5"/>
                <a:gd name="T19" fmla="*/ 4 h 5"/>
                <a:gd name="T20" fmla="*/ 1 w 5"/>
                <a:gd name="T21" fmla="*/ 4 h 5"/>
                <a:gd name="T22" fmla="*/ 1 w 5"/>
                <a:gd name="T23" fmla="*/ 5 h 5"/>
                <a:gd name="T24" fmla="*/ 0 w 5"/>
                <a:gd name="T25" fmla="*/ 5 h 5"/>
                <a:gd name="T26" fmla="*/ 0 w 5"/>
                <a:gd name="T27" fmla="*/ 4 h 5"/>
                <a:gd name="T28" fmla="*/ 0 w 5"/>
                <a:gd name="T29" fmla="*/ 2 h 5"/>
                <a:gd name="T30" fmla="*/ 1 w 5"/>
                <a:gd name="T31" fmla="*/ 2 h 5"/>
                <a:gd name="T32" fmla="*/ 1 w 5"/>
                <a:gd name="T33" fmla="*/ 1 h 5"/>
                <a:gd name="T34" fmla="*/ 2 w 5"/>
                <a:gd name="T3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5">
                  <a:moveTo>
                    <a:pt x="2" y="1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4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45" name="Rectangle 35681">
              <a:extLst>
                <a:ext uri="{FF2B5EF4-FFF2-40B4-BE49-F238E27FC236}">
                  <a16:creationId xmlns:a16="http://schemas.microsoft.com/office/drawing/2014/main" id="{CA505CD2-3EA2-3F4A-7E21-3A2ABBF6C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9714" y="41163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46" name="Rectangle 35682">
              <a:extLst>
                <a:ext uri="{FF2B5EF4-FFF2-40B4-BE49-F238E27FC236}">
                  <a16:creationId xmlns:a16="http://schemas.microsoft.com/office/drawing/2014/main" id="{0A1BCA78-7D8C-82B7-5E00-F4F3999AE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701" y="4076700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47" name="Freeform 35683">
              <a:extLst>
                <a:ext uri="{FF2B5EF4-FFF2-40B4-BE49-F238E27FC236}">
                  <a16:creationId xmlns:a16="http://schemas.microsoft.com/office/drawing/2014/main" id="{72323E79-1AF7-4F1A-E81B-9B6A4227D2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4001" y="4068763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1 h 3"/>
                <a:gd name="T4" fmla="*/ 1 w 3"/>
                <a:gd name="T5" fmla="*/ 1 h 3"/>
                <a:gd name="T6" fmla="*/ 1 w 3"/>
                <a:gd name="T7" fmla="*/ 0 h 3"/>
                <a:gd name="T8" fmla="*/ 3 w 3"/>
                <a:gd name="T9" fmla="*/ 0 h 3"/>
                <a:gd name="T10" fmla="*/ 3 w 3"/>
                <a:gd name="T11" fmla="*/ 1 h 3"/>
                <a:gd name="T12" fmla="*/ 1 w 3"/>
                <a:gd name="T13" fmla="*/ 1 h 3"/>
                <a:gd name="T14" fmla="*/ 1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48" name="Freeform 35684">
              <a:extLst>
                <a:ext uri="{FF2B5EF4-FFF2-40B4-BE49-F238E27FC236}">
                  <a16:creationId xmlns:a16="http://schemas.microsoft.com/office/drawing/2014/main" id="{D0F0D31E-2D14-FCAB-3E8E-FB3A0679A7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1776" y="4041775"/>
              <a:ext cx="17463" cy="19050"/>
            </a:xfrm>
            <a:custGeom>
              <a:avLst/>
              <a:gdLst>
                <a:gd name="T0" fmla="*/ 0 w 11"/>
                <a:gd name="T1" fmla="*/ 12 h 12"/>
                <a:gd name="T2" fmla="*/ 0 w 11"/>
                <a:gd name="T3" fmla="*/ 11 h 12"/>
                <a:gd name="T4" fmla="*/ 0 w 11"/>
                <a:gd name="T5" fmla="*/ 9 h 12"/>
                <a:gd name="T6" fmla="*/ 0 w 11"/>
                <a:gd name="T7" fmla="*/ 8 h 12"/>
                <a:gd name="T8" fmla="*/ 0 w 11"/>
                <a:gd name="T9" fmla="*/ 7 h 12"/>
                <a:gd name="T10" fmla="*/ 1 w 11"/>
                <a:gd name="T11" fmla="*/ 7 h 12"/>
                <a:gd name="T12" fmla="*/ 2 w 11"/>
                <a:gd name="T13" fmla="*/ 7 h 12"/>
                <a:gd name="T14" fmla="*/ 2 w 11"/>
                <a:gd name="T15" fmla="*/ 6 h 12"/>
                <a:gd name="T16" fmla="*/ 4 w 11"/>
                <a:gd name="T17" fmla="*/ 6 h 12"/>
                <a:gd name="T18" fmla="*/ 4 w 11"/>
                <a:gd name="T19" fmla="*/ 4 h 12"/>
                <a:gd name="T20" fmla="*/ 5 w 11"/>
                <a:gd name="T21" fmla="*/ 4 h 12"/>
                <a:gd name="T22" fmla="*/ 5 w 11"/>
                <a:gd name="T23" fmla="*/ 3 h 12"/>
                <a:gd name="T24" fmla="*/ 6 w 11"/>
                <a:gd name="T25" fmla="*/ 3 h 12"/>
                <a:gd name="T26" fmla="*/ 6 w 11"/>
                <a:gd name="T27" fmla="*/ 2 h 12"/>
                <a:gd name="T28" fmla="*/ 8 w 11"/>
                <a:gd name="T29" fmla="*/ 2 h 12"/>
                <a:gd name="T30" fmla="*/ 8 w 11"/>
                <a:gd name="T31" fmla="*/ 0 h 12"/>
                <a:gd name="T32" fmla="*/ 9 w 11"/>
                <a:gd name="T33" fmla="*/ 0 h 12"/>
                <a:gd name="T34" fmla="*/ 10 w 11"/>
                <a:gd name="T35" fmla="*/ 0 h 12"/>
                <a:gd name="T36" fmla="*/ 11 w 11"/>
                <a:gd name="T37" fmla="*/ 0 h 12"/>
                <a:gd name="T38" fmla="*/ 11 w 11"/>
                <a:gd name="T39" fmla="*/ 2 h 12"/>
                <a:gd name="T40" fmla="*/ 11 w 11"/>
                <a:gd name="T41" fmla="*/ 3 h 12"/>
                <a:gd name="T42" fmla="*/ 10 w 11"/>
                <a:gd name="T43" fmla="*/ 3 h 12"/>
                <a:gd name="T44" fmla="*/ 10 w 11"/>
                <a:gd name="T45" fmla="*/ 4 h 12"/>
                <a:gd name="T46" fmla="*/ 10 w 11"/>
                <a:gd name="T47" fmla="*/ 6 h 12"/>
                <a:gd name="T48" fmla="*/ 10 w 11"/>
                <a:gd name="T49" fmla="*/ 7 h 12"/>
                <a:gd name="T50" fmla="*/ 10 w 11"/>
                <a:gd name="T51" fmla="*/ 8 h 12"/>
                <a:gd name="T52" fmla="*/ 10 w 11"/>
                <a:gd name="T53" fmla="*/ 9 h 12"/>
                <a:gd name="T54" fmla="*/ 9 w 11"/>
                <a:gd name="T55" fmla="*/ 9 h 12"/>
                <a:gd name="T56" fmla="*/ 8 w 11"/>
                <a:gd name="T57" fmla="*/ 9 h 12"/>
                <a:gd name="T58" fmla="*/ 8 w 11"/>
                <a:gd name="T59" fmla="*/ 11 h 12"/>
                <a:gd name="T60" fmla="*/ 6 w 11"/>
                <a:gd name="T61" fmla="*/ 11 h 12"/>
                <a:gd name="T62" fmla="*/ 5 w 11"/>
                <a:gd name="T63" fmla="*/ 11 h 12"/>
                <a:gd name="T64" fmla="*/ 4 w 11"/>
                <a:gd name="T65" fmla="*/ 11 h 12"/>
                <a:gd name="T66" fmla="*/ 2 w 11"/>
                <a:gd name="T67" fmla="*/ 11 h 12"/>
                <a:gd name="T68" fmla="*/ 2 w 11"/>
                <a:gd name="T69" fmla="*/ 12 h 12"/>
                <a:gd name="T70" fmla="*/ 1 w 11"/>
                <a:gd name="T71" fmla="*/ 12 h 12"/>
                <a:gd name="T72" fmla="*/ 0 w 11"/>
                <a:gd name="T7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" h="12">
                  <a:moveTo>
                    <a:pt x="0" y="12"/>
                  </a:moveTo>
                  <a:lnTo>
                    <a:pt x="0" y="11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1" y="7"/>
                  </a:lnTo>
                  <a:lnTo>
                    <a:pt x="2" y="7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9" y="9"/>
                  </a:lnTo>
                  <a:lnTo>
                    <a:pt x="8" y="9"/>
                  </a:lnTo>
                  <a:lnTo>
                    <a:pt x="8" y="11"/>
                  </a:lnTo>
                  <a:lnTo>
                    <a:pt x="6" y="11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49" name="Freeform 35685">
              <a:extLst>
                <a:ext uri="{FF2B5EF4-FFF2-40B4-BE49-F238E27FC236}">
                  <a16:creationId xmlns:a16="http://schemas.microsoft.com/office/drawing/2014/main" id="{27105AC9-F9BC-8A42-7C71-19BF410FA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9239" y="4052888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0 w 3"/>
                <a:gd name="T5" fmla="*/ 0 h 2"/>
                <a:gd name="T6" fmla="*/ 2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2 w 3"/>
                <a:gd name="T13" fmla="*/ 1 h 2"/>
                <a:gd name="T14" fmla="*/ 2 w 3"/>
                <a:gd name="T15" fmla="*/ 2 h 2"/>
                <a:gd name="T16" fmla="*/ 0 w 3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50" name="Rectangle 35686">
              <a:extLst>
                <a:ext uri="{FF2B5EF4-FFF2-40B4-BE49-F238E27FC236}">
                  <a16:creationId xmlns:a16="http://schemas.microsoft.com/office/drawing/2014/main" id="{97906A78-A91C-61BF-0196-E90B28DBB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2414" y="404812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51" name="Rectangle 35687">
              <a:extLst>
                <a:ext uri="{FF2B5EF4-FFF2-40B4-BE49-F238E27FC236}">
                  <a16:creationId xmlns:a16="http://schemas.microsoft.com/office/drawing/2014/main" id="{328C0E69-3560-B45B-E081-8E3FAA7E4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1764" y="40449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52" name="Freeform 35688">
              <a:extLst>
                <a:ext uri="{FF2B5EF4-FFF2-40B4-BE49-F238E27FC236}">
                  <a16:creationId xmlns:a16="http://schemas.microsoft.com/office/drawing/2014/main" id="{24870B1A-E4FD-7B60-0EBD-11F453718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8764" y="4038600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1 w 2"/>
                <a:gd name="T5" fmla="*/ 1 h 2"/>
                <a:gd name="T6" fmla="*/ 2 w 2"/>
                <a:gd name="T7" fmla="*/ 0 h 2"/>
                <a:gd name="T8" fmla="*/ 2 w 2"/>
                <a:gd name="T9" fmla="*/ 1 h 2"/>
                <a:gd name="T10" fmla="*/ 1 w 2"/>
                <a:gd name="T11" fmla="*/ 1 h 2"/>
                <a:gd name="T12" fmla="*/ 1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53" name="Freeform 35689">
              <a:extLst>
                <a:ext uri="{FF2B5EF4-FFF2-40B4-BE49-F238E27FC236}">
                  <a16:creationId xmlns:a16="http://schemas.microsoft.com/office/drawing/2014/main" id="{B69F2C11-EAE8-13CC-9C58-773DA849E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3526" y="4038600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54" name="Freeform 35690">
              <a:extLst>
                <a:ext uri="{FF2B5EF4-FFF2-40B4-BE49-F238E27FC236}">
                  <a16:creationId xmlns:a16="http://schemas.microsoft.com/office/drawing/2014/main" id="{63A142EF-C4EC-05CC-6497-8364C4EC7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3364" y="4030663"/>
              <a:ext cx="7938" cy="3175"/>
            </a:xfrm>
            <a:custGeom>
              <a:avLst/>
              <a:gdLst>
                <a:gd name="T0" fmla="*/ 0 w 5"/>
                <a:gd name="T1" fmla="*/ 2 h 2"/>
                <a:gd name="T2" fmla="*/ 0 w 5"/>
                <a:gd name="T3" fmla="*/ 1 h 2"/>
                <a:gd name="T4" fmla="*/ 1 w 5"/>
                <a:gd name="T5" fmla="*/ 1 h 2"/>
                <a:gd name="T6" fmla="*/ 1 w 5"/>
                <a:gd name="T7" fmla="*/ 0 h 2"/>
                <a:gd name="T8" fmla="*/ 3 w 5"/>
                <a:gd name="T9" fmla="*/ 0 h 2"/>
                <a:gd name="T10" fmla="*/ 4 w 5"/>
                <a:gd name="T11" fmla="*/ 0 h 2"/>
                <a:gd name="T12" fmla="*/ 5 w 5"/>
                <a:gd name="T13" fmla="*/ 0 h 2"/>
                <a:gd name="T14" fmla="*/ 5 w 5"/>
                <a:gd name="T15" fmla="*/ 1 h 2"/>
                <a:gd name="T16" fmla="*/ 4 w 5"/>
                <a:gd name="T17" fmla="*/ 1 h 2"/>
                <a:gd name="T18" fmla="*/ 3 w 5"/>
                <a:gd name="T19" fmla="*/ 1 h 2"/>
                <a:gd name="T20" fmla="*/ 1 w 5"/>
                <a:gd name="T21" fmla="*/ 1 h 2"/>
                <a:gd name="T22" fmla="*/ 1 w 5"/>
                <a:gd name="T23" fmla="*/ 2 h 2"/>
                <a:gd name="T24" fmla="*/ 0 w 5"/>
                <a:gd name="T2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55" name="Rectangle 35691">
              <a:extLst>
                <a:ext uri="{FF2B5EF4-FFF2-40B4-BE49-F238E27FC236}">
                  <a16:creationId xmlns:a16="http://schemas.microsoft.com/office/drawing/2014/main" id="{054E0C49-1256-F001-EC94-D581E89D8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5589" y="402272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56" name="Freeform 35692">
              <a:extLst>
                <a:ext uri="{FF2B5EF4-FFF2-40B4-BE49-F238E27FC236}">
                  <a16:creationId xmlns:a16="http://schemas.microsoft.com/office/drawing/2014/main" id="{FC223BF7-C1B6-ECEC-B24F-8CC04F1C7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6701" y="4008438"/>
              <a:ext cx="6350" cy="3175"/>
            </a:xfrm>
            <a:custGeom>
              <a:avLst/>
              <a:gdLst>
                <a:gd name="T0" fmla="*/ 0 w 4"/>
                <a:gd name="T1" fmla="*/ 2 h 2"/>
                <a:gd name="T2" fmla="*/ 0 w 4"/>
                <a:gd name="T3" fmla="*/ 1 h 2"/>
                <a:gd name="T4" fmla="*/ 1 w 4"/>
                <a:gd name="T5" fmla="*/ 1 h 2"/>
                <a:gd name="T6" fmla="*/ 1 w 4"/>
                <a:gd name="T7" fmla="*/ 0 h 2"/>
                <a:gd name="T8" fmla="*/ 2 w 4"/>
                <a:gd name="T9" fmla="*/ 0 h 2"/>
                <a:gd name="T10" fmla="*/ 4 w 4"/>
                <a:gd name="T11" fmla="*/ 0 h 2"/>
                <a:gd name="T12" fmla="*/ 4 w 4"/>
                <a:gd name="T13" fmla="*/ 1 h 2"/>
                <a:gd name="T14" fmla="*/ 4 w 4"/>
                <a:gd name="T15" fmla="*/ 2 h 2"/>
                <a:gd name="T16" fmla="*/ 2 w 4"/>
                <a:gd name="T17" fmla="*/ 2 h 2"/>
                <a:gd name="T18" fmla="*/ 1 w 4"/>
                <a:gd name="T19" fmla="*/ 2 h 2"/>
                <a:gd name="T20" fmla="*/ 0 w 4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57" name="Rectangle 35693">
              <a:extLst>
                <a:ext uri="{FF2B5EF4-FFF2-40B4-BE49-F238E27FC236}">
                  <a16:creationId xmlns:a16="http://schemas.microsoft.com/office/drawing/2014/main" id="{B35DFFDC-9D02-2ADA-1C18-A1B43F05B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5426" y="40084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58" name="Freeform 35694">
              <a:extLst>
                <a:ext uri="{FF2B5EF4-FFF2-40B4-BE49-F238E27FC236}">
                  <a16:creationId xmlns:a16="http://schemas.microsoft.com/office/drawing/2014/main" id="{0EE2DB38-1F31-D00A-B175-D068F796B2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6064" y="400208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59" name="Rectangle 35695">
              <a:extLst>
                <a:ext uri="{FF2B5EF4-FFF2-40B4-BE49-F238E27FC236}">
                  <a16:creationId xmlns:a16="http://schemas.microsoft.com/office/drawing/2014/main" id="{A314E71C-98FE-544B-7AE2-B9F0B4D93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6064" y="39957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60" name="Rectangle 35696">
              <a:extLst>
                <a:ext uri="{FF2B5EF4-FFF2-40B4-BE49-F238E27FC236}">
                  <a16:creationId xmlns:a16="http://schemas.microsoft.com/office/drawing/2014/main" id="{22461A38-E38E-1583-8D14-EAAE7D9AA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701" y="39893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61" name="Rectangle 35697">
              <a:extLst>
                <a:ext uri="{FF2B5EF4-FFF2-40B4-BE49-F238E27FC236}">
                  <a16:creationId xmlns:a16="http://schemas.microsoft.com/office/drawing/2014/main" id="{A85B343C-80C2-1CA1-0323-C480B04BC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651" y="39703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62" name="Rectangle 35698">
              <a:extLst>
                <a:ext uri="{FF2B5EF4-FFF2-40B4-BE49-F238E27FC236}">
                  <a16:creationId xmlns:a16="http://schemas.microsoft.com/office/drawing/2014/main" id="{668DED0C-2B88-9893-C4BA-D0003E534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9239" y="396557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63" name="Rectangle 35699">
              <a:extLst>
                <a:ext uri="{FF2B5EF4-FFF2-40B4-BE49-F238E27FC236}">
                  <a16:creationId xmlns:a16="http://schemas.microsoft.com/office/drawing/2014/main" id="{8625D9F7-2232-8246-F430-DE540331B7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4001" y="396557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64" name="Rectangle 35700">
              <a:extLst>
                <a:ext uri="{FF2B5EF4-FFF2-40B4-BE49-F238E27FC236}">
                  <a16:creationId xmlns:a16="http://schemas.microsoft.com/office/drawing/2014/main" id="{731B8ED4-CA5A-6B93-67A3-589FBA6AA5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4476" y="39608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65" name="Freeform 35701">
              <a:extLst>
                <a:ext uri="{FF2B5EF4-FFF2-40B4-BE49-F238E27FC236}">
                  <a16:creationId xmlns:a16="http://schemas.microsoft.com/office/drawing/2014/main" id="{7A9C526C-DB21-6192-CB80-893DDAE41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301" y="3944938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66" name="Freeform 35702">
              <a:extLst>
                <a:ext uri="{FF2B5EF4-FFF2-40B4-BE49-F238E27FC236}">
                  <a16:creationId xmlns:a16="http://schemas.microsoft.com/office/drawing/2014/main" id="{A18C4C0E-C8E1-F067-12DA-6566EABDC2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8126" y="3940175"/>
              <a:ext cx="6350" cy="1588"/>
            </a:xfrm>
            <a:custGeom>
              <a:avLst/>
              <a:gdLst>
                <a:gd name="T0" fmla="*/ 0 w 4"/>
                <a:gd name="T1" fmla="*/ 1 h 1"/>
                <a:gd name="T2" fmla="*/ 0 w 4"/>
                <a:gd name="T3" fmla="*/ 0 h 1"/>
                <a:gd name="T4" fmla="*/ 1 w 4"/>
                <a:gd name="T5" fmla="*/ 0 h 1"/>
                <a:gd name="T6" fmla="*/ 2 w 4"/>
                <a:gd name="T7" fmla="*/ 0 h 1"/>
                <a:gd name="T8" fmla="*/ 4 w 4"/>
                <a:gd name="T9" fmla="*/ 0 h 1"/>
                <a:gd name="T10" fmla="*/ 4 w 4"/>
                <a:gd name="T11" fmla="*/ 1 h 1"/>
                <a:gd name="T12" fmla="*/ 2 w 4"/>
                <a:gd name="T13" fmla="*/ 1 h 1"/>
                <a:gd name="T14" fmla="*/ 1 w 4"/>
                <a:gd name="T15" fmla="*/ 1 h 1"/>
                <a:gd name="T16" fmla="*/ 0 w 4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67" name="Rectangle 35703">
              <a:extLst>
                <a:ext uri="{FF2B5EF4-FFF2-40B4-BE49-F238E27FC236}">
                  <a16:creationId xmlns:a16="http://schemas.microsoft.com/office/drawing/2014/main" id="{66430A60-5635-A685-8B8A-205BBC386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3364" y="392747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68" name="Rectangle 35704">
              <a:extLst>
                <a:ext uri="{FF2B5EF4-FFF2-40B4-BE49-F238E27FC236}">
                  <a16:creationId xmlns:a16="http://schemas.microsoft.com/office/drawing/2014/main" id="{66D7FC43-50C0-18F4-5569-BA82D62FA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1776" y="39243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69" name="Rectangle 35705">
              <a:extLst>
                <a:ext uri="{FF2B5EF4-FFF2-40B4-BE49-F238E27FC236}">
                  <a16:creationId xmlns:a16="http://schemas.microsoft.com/office/drawing/2014/main" id="{BB0B1017-893F-C782-8FAE-1270EB800C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1776" y="39179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70" name="Rectangle 35706">
              <a:extLst>
                <a:ext uri="{FF2B5EF4-FFF2-40B4-BE49-F238E27FC236}">
                  <a16:creationId xmlns:a16="http://schemas.microsoft.com/office/drawing/2014/main" id="{830963EE-07BB-340C-B45C-5D4F0D19E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1776" y="39116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71" name="Rectangle 35707">
              <a:extLst>
                <a:ext uri="{FF2B5EF4-FFF2-40B4-BE49-F238E27FC236}">
                  <a16:creationId xmlns:a16="http://schemas.microsoft.com/office/drawing/2014/main" id="{B8B6F3E7-FEC3-4A51-E4A0-087C6A909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1776" y="39068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72" name="Rectangle 35708">
              <a:extLst>
                <a:ext uri="{FF2B5EF4-FFF2-40B4-BE49-F238E27FC236}">
                  <a16:creationId xmlns:a16="http://schemas.microsoft.com/office/drawing/2014/main" id="{3224A8CB-A377-74F0-82DD-DAD8FD1809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7014" y="39036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73" name="Rectangle 35709">
              <a:extLst>
                <a:ext uri="{FF2B5EF4-FFF2-40B4-BE49-F238E27FC236}">
                  <a16:creationId xmlns:a16="http://schemas.microsoft.com/office/drawing/2014/main" id="{3250B8BC-575F-935D-D994-37758619F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0189" y="390207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74" name="Rectangle 35710">
              <a:extLst>
                <a:ext uri="{FF2B5EF4-FFF2-40B4-BE49-F238E27FC236}">
                  <a16:creationId xmlns:a16="http://schemas.microsoft.com/office/drawing/2014/main" id="{B5F11A16-B027-5640-5464-B0141E725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5426" y="38973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75" name="Rectangle 35711">
              <a:extLst>
                <a:ext uri="{FF2B5EF4-FFF2-40B4-BE49-F238E27FC236}">
                  <a16:creationId xmlns:a16="http://schemas.microsoft.com/office/drawing/2014/main" id="{0E3A4FC0-0901-F2C5-D387-7712322B8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7014" y="3892550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76" name="Rectangle 35712">
              <a:extLst>
                <a:ext uri="{FF2B5EF4-FFF2-40B4-BE49-F238E27FC236}">
                  <a16:creationId xmlns:a16="http://schemas.microsoft.com/office/drawing/2014/main" id="{6C784642-DE3F-DB96-6AC0-7B15777A6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7014" y="388302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77" name="Rectangle 35713">
              <a:extLst>
                <a:ext uri="{FF2B5EF4-FFF2-40B4-BE49-F238E27FC236}">
                  <a16:creationId xmlns:a16="http://schemas.microsoft.com/office/drawing/2014/main" id="{9947E3EA-3546-46E2-5E06-D57972944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3826" y="387032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78" name="Rectangle 35714">
              <a:extLst>
                <a:ext uri="{FF2B5EF4-FFF2-40B4-BE49-F238E27FC236}">
                  <a16:creationId xmlns:a16="http://schemas.microsoft.com/office/drawing/2014/main" id="{8C715198-166D-39AC-AE11-A5D188C4E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7151" y="383222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79" name="Rectangle 35715">
              <a:extLst>
                <a:ext uri="{FF2B5EF4-FFF2-40B4-BE49-F238E27FC236}">
                  <a16:creationId xmlns:a16="http://schemas.microsoft.com/office/drawing/2014/main" id="{EFC672DA-3A68-17AD-0612-F254E8761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0976" y="382587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80" name="Rectangle 35716">
              <a:extLst>
                <a:ext uri="{FF2B5EF4-FFF2-40B4-BE49-F238E27FC236}">
                  <a16:creationId xmlns:a16="http://schemas.microsoft.com/office/drawing/2014/main" id="{A8D8637A-98EC-E7C0-299C-8AEA742E9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914" y="382587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81" name="Rectangle 35717">
              <a:extLst>
                <a:ext uri="{FF2B5EF4-FFF2-40B4-BE49-F238E27FC236}">
                  <a16:creationId xmlns:a16="http://schemas.microsoft.com/office/drawing/2014/main" id="{13E0E70E-DC50-943D-1038-C0BC79C38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4151" y="38242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82" name="Rectangle 35718">
              <a:extLst>
                <a:ext uri="{FF2B5EF4-FFF2-40B4-BE49-F238E27FC236}">
                  <a16:creationId xmlns:a16="http://schemas.microsoft.com/office/drawing/2014/main" id="{CB9B7E41-96C4-A110-795B-EBA6E3E35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0501" y="38242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83" name="Rectangle 35719">
              <a:extLst>
                <a:ext uri="{FF2B5EF4-FFF2-40B4-BE49-F238E27FC236}">
                  <a16:creationId xmlns:a16="http://schemas.microsoft.com/office/drawing/2014/main" id="{B41123BE-6F38-69CF-0D72-3E7226C4D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1739" y="38211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84" name="Freeform 35720">
              <a:extLst>
                <a:ext uri="{FF2B5EF4-FFF2-40B4-BE49-F238E27FC236}">
                  <a16:creationId xmlns:a16="http://schemas.microsoft.com/office/drawing/2014/main" id="{143BFF68-50FB-2F01-B3C9-20D86D61EE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2564" y="3803650"/>
              <a:ext cx="30163" cy="20638"/>
            </a:xfrm>
            <a:custGeom>
              <a:avLst/>
              <a:gdLst>
                <a:gd name="T0" fmla="*/ 0 w 19"/>
                <a:gd name="T1" fmla="*/ 13 h 13"/>
                <a:gd name="T2" fmla="*/ 0 w 19"/>
                <a:gd name="T3" fmla="*/ 11 h 13"/>
                <a:gd name="T4" fmla="*/ 0 w 19"/>
                <a:gd name="T5" fmla="*/ 10 h 13"/>
                <a:gd name="T6" fmla="*/ 1 w 19"/>
                <a:gd name="T7" fmla="*/ 10 h 13"/>
                <a:gd name="T8" fmla="*/ 1 w 19"/>
                <a:gd name="T9" fmla="*/ 9 h 13"/>
                <a:gd name="T10" fmla="*/ 2 w 19"/>
                <a:gd name="T11" fmla="*/ 9 h 13"/>
                <a:gd name="T12" fmla="*/ 2 w 19"/>
                <a:gd name="T13" fmla="*/ 7 h 13"/>
                <a:gd name="T14" fmla="*/ 4 w 19"/>
                <a:gd name="T15" fmla="*/ 7 h 13"/>
                <a:gd name="T16" fmla="*/ 5 w 19"/>
                <a:gd name="T17" fmla="*/ 7 h 13"/>
                <a:gd name="T18" fmla="*/ 5 w 19"/>
                <a:gd name="T19" fmla="*/ 6 h 13"/>
                <a:gd name="T20" fmla="*/ 6 w 19"/>
                <a:gd name="T21" fmla="*/ 6 h 13"/>
                <a:gd name="T22" fmla="*/ 8 w 19"/>
                <a:gd name="T23" fmla="*/ 6 h 13"/>
                <a:gd name="T24" fmla="*/ 8 w 19"/>
                <a:gd name="T25" fmla="*/ 5 h 13"/>
                <a:gd name="T26" fmla="*/ 9 w 19"/>
                <a:gd name="T27" fmla="*/ 5 h 13"/>
                <a:gd name="T28" fmla="*/ 10 w 19"/>
                <a:gd name="T29" fmla="*/ 5 h 13"/>
                <a:gd name="T30" fmla="*/ 10 w 19"/>
                <a:gd name="T31" fmla="*/ 4 h 13"/>
                <a:gd name="T32" fmla="*/ 11 w 19"/>
                <a:gd name="T33" fmla="*/ 4 h 13"/>
                <a:gd name="T34" fmla="*/ 13 w 19"/>
                <a:gd name="T35" fmla="*/ 4 h 13"/>
                <a:gd name="T36" fmla="*/ 13 w 19"/>
                <a:gd name="T37" fmla="*/ 2 h 13"/>
                <a:gd name="T38" fmla="*/ 14 w 19"/>
                <a:gd name="T39" fmla="*/ 2 h 13"/>
                <a:gd name="T40" fmla="*/ 15 w 19"/>
                <a:gd name="T41" fmla="*/ 2 h 13"/>
                <a:gd name="T42" fmla="*/ 15 w 19"/>
                <a:gd name="T43" fmla="*/ 1 h 13"/>
                <a:gd name="T44" fmla="*/ 17 w 19"/>
                <a:gd name="T45" fmla="*/ 1 h 13"/>
                <a:gd name="T46" fmla="*/ 18 w 19"/>
                <a:gd name="T47" fmla="*/ 1 h 13"/>
                <a:gd name="T48" fmla="*/ 18 w 19"/>
                <a:gd name="T49" fmla="*/ 0 h 13"/>
                <a:gd name="T50" fmla="*/ 19 w 19"/>
                <a:gd name="T51" fmla="*/ 0 h 13"/>
                <a:gd name="T52" fmla="*/ 19 w 19"/>
                <a:gd name="T53" fmla="*/ 1 h 13"/>
                <a:gd name="T54" fmla="*/ 19 w 19"/>
                <a:gd name="T55" fmla="*/ 2 h 13"/>
                <a:gd name="T56" fmla="*/ 18 w 19"/>
                <a:gd name="T57" fmla="*/ 2 h 13"/>
                <a:gd name="T58" fmla="*/ 17 w 19"/>
                <a:gd name="T59" fmla="*/ 2 h 13"/>
                <a:gd name="T60" fmla="*/ 17 w 19"/>
                <a:gd name="T61" fmla="*/ 4 h 13"/>
                <a:gd name="T62" fmla="*/ 15 w 19"/>
                <a:gd name="T63" fmla="*/ 4 h 13"/>
                <a:gd name="T64" fmla="*/ 14 w 19"/>
                <a:gd name="T65" fmla="*/ 4 h 13"/>
                <a:gd name="T66" fmla="*/ 13 w 19"/>
                <a:gd name="T67" fmla="*/ 4 h 13"/>
                <a:gd name="T68" fmla="*/ 13 w 19"/>
                <a:gd name="T69" fmla="*/ 5 h 13"/>
                <a:gd name="T70" fmla="*/ 13 w 19"/>
                <a:gd name="T71" fmla="*/ 6 h 13"/>
                <a:gd name="T72" fmla="*/ 11 w 19"/>
                <a:gd name="T73" fmla="*/ 6 h 13"/>
                <a:gd name="T74" fmla="*/ 10 w 19"/>
                <a:gd name="T75" fmla="*/ 6 h 13"/>
                <a:gd name="T76" fmla="*/ 10 w 19"/>
                <a:gd name="T77" fmla="*/ 7 h 13"/>
                <a:gd name="T78" fmla="*/ 9 w 19"/>
                <a:gd name="T79" fmla="*/ 7 h 13"/>
                <a:gd name="T80" fmla="*/ 8 w 19"/>
                <a:gd name="T81" fmla="*/ 7 h 13"/>
                <a:gd name="T82" fmla="*/ 8 w 19"/>
                <a:gd name="T83" fmla="*/ 9 h 13"/>
                <a:gd name="T84" fmla="*/ 6 w 19"/>
                <a:gd name="T85" fmla="*/ 9 h 13"/>
                <a:gd name="T86" fmla="*/ 5 w 19"/>
                <a:gd name="T87" fmla="*/ 9 h 13"/>
                <a:gd name="T88" fmla="*/ 4 w 19"/>
                <a:gd name="T89" fmla="*/ 9 h 13"/>
                <a:gd name="T90" fmla="*/ 4 w 19"/>
                <a:gd name="T91" fmla="*/ 10 h 13"/>
                <a:gd name="T92" fmla="*/ 2 w 19"/>
                <a:gd name="T93" fmla="*/ 10 h 13"/>
                <a:gd name="T94" fmla="*/ 2 w 19"/>
                <a:gd name="T95" fmla="*/ 11 h 13"/>
                <a:gd name="T96" fmla="*/ 1 w 19"/>
                <a:gd name="T97" fmla="*/ 11 h 13"/>
                <a:gd name="T98" fmla="*/ 1 w 19"/>
                <a:gd name="T99" fmla="*/ 13 h 13"/>
                <a:gd name="T100" fmla="*/ 0 w 19"/>
                <a:gd name="T10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" h="13">
                  <a:moveTo>
                    <a:pt x="0" y="13"/>
                  </a:moveTo>
                  <a:lnTo>
                    <a:pt x="0" y="11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2" y="9"/>
                  </a:lnTo>
                  <a:lnTo>
                    <a:pt x="2" y="7"/>
                  </a:lnTo>
                  <a:lnTo>
                    <a:pt x="4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6" y="6"/>
                  </a:lnTo>
                  <a:lnTo>
                    <a:pt x="8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0" y="4"/>
                  </a:lnTo>
                  <a:lnTo>
                    <a:pt x="11" y="4"/>
                  </a:lnTo>
                  <a:lnTo>
                    <a:pt x="13" y="4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5" y="1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19" y="1"/>
                  </a:lnTo>
                  <a:lnTo>
                    <a:pt x="19" y="2"/>
                  </a:lnTo>
                  <a:lnTo>
                    <a:pt x="18" y="2"/>
                  </a:lnTo>
                  <a:lnTo>
                    <a:pt x="17" y="2"/>
                  </a:lnTo>
                  <a:lnTo>
                    <a:pt x="17" y="4"/>
                  </a:lnTo>
                  <a:lnTo>
                    <a:pt x="15" y="4"/>
                  </a:lnTo>
                  <a:lnTo>
                    <a:pt x="14" y="4"/>
                  </a:lnTo>
                  <a:lnTo>
                    <a:pt x="13" y="4"/>
                  </a:lnTo>
                  <a:lnTo>
                    <a:pt x="13" y="5"/>
                  </a:lnTo>
                  <a:lnTo>
                    <a:pt x="13" y="6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9" y="7"/>
                  </a:lnTo>
                  <a:lnTo>
                    <a:pt x="8" y="7"/>
                  </a:lnTo>
                  <a:lnTo>
                    <a:pt x="8" y="9"/>
                  </a:lnTo>
                  <a:lnTo>
                    <a:pt x="6" y="9"/>
                  </a:lnTo>
                  <a:lnTo>
                    <a:pt x="5" y="9"/>
                  </a:lnTo>
                  <a:lnTo>
                    <a:pt x="4" y="9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13"/>
                  </a:lnTo>
                  <a:lnTo>
                    <a:pt x="0" y="1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85" name="Freeform 35721">
              <a:extLst>
                <a:ext uri="{FF2B5EF4-FFF2-40B4-BE49-F238E27FC236}">
                  <a16:creationId xmlns:a16="http://schemas.microsoft.com/office/drawing/2014/main" id="{88F4DC7D-D87E-5D5F-3FEA-890C5158E06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5739" y="3821113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2 w 2"/>
                <a:gd name="T3" fmla="*/ 0 h 2"/>
                <a:gd name="T4" fmla="*/ 2 w 2"/>
                <a:gd name="T5" fmla="*/ 2 h 2"/>
                <a:gd name="T6" fmla="*/ 0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86" name="Freeform 35722">
              <a:extLst>
                <a:ext uri="{FF2B5EF4-FFF2-40B4-BE49-F238E27FC236}">
                  <a16:creationId xmlns:a16="http://schemas.microsoft.com/office/drawing/2014/main" id="{EC12555A-C967-6A0D-AD5C-F6EE55B2BF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0501" y="38179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87" name="Freeform 35723">
              <a:extLst>
                <a:ext uri="{FF2B5EF4-FFF2-40B4-BE49-F238E27FC236}">
                  <a16:creationId xmlns:a16="http://schemas.microsoft.com/office/drawing/2014/main" id="{75D67774-9071-5328-17FC-E77EB6785F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2089" y="3817938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2 w 2"/>
                <a:gd name="T5" fmla="*/ 1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88" name="Rectangle 35724">
              <a:extLst>
                <a:ext uri="{FF2B5EF4-FFF2-40B4-BE49-F238E27FC236}">
                  <a16:creationId xmlns:a16="http://schemas.microsoft.com/office/drawing/2014/main" id="{C6E4C871-A502-D925-650E-901AB189C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0639" y="381000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89" name="Rectangle 35725">
              <a:extLst>
                <a:ext uri="{FF2B5EF4-FFF2-40B4-BE49-F238E27FC236}">
                  <a16:creationId xmlns:a16="http://schemas.microsoft.com/office/drawing/2014/main" id="{3811C1C4-2C5E-6C15-63AF-3EAE025AD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6214" y="37544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90" name="Rectangle 35726">
              <a:extLst>
                <a:ext uri="{FF2B5EF4-FFF2-40B4-BE49-F238E27FC236}">
                  <a16:creationId xmlns:a16="http://schemas.microsoft.com/office/drawing/2014/main" id="{3708D43B-B652-1EE3-6EB4-291B1675F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701" y="37544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91" name="Rectangle 35727">
              <a:extLst>
                <a:ext uri="{FF2B5EF4-FFF2-40B4-BE49-F238E27FC236}">
                  <a16:creationId xmlns:a16="http://schemas.microsoft.com/office/drawing/2014/main" id="{2ABC0FAF-0FEC-C41A-EE95-AC8FAC7D8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3989" y="37480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92" name="Freeform 35728">
              <a:extLst>
                <a:ext uri="{FF2B5EF4-FFF2-40B4-BE49-F238E27FC236}">
                  <a16:creationId xmlns:a16="http://schemas.microsoft.com/office/drawing/2014/main" id="{96AB39ED-A08A-2714-1458-CE4BC50942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4151" y="3741738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93" name="Freeform 35729">
              <a:extLst>
                <a:ext uri="{FF2B5EF4-FFF2-40B4-BE49-F238E27FC236}">
                  <a16:creationId xmlns:a16="http://schemas.microsoft.com/office/drawing/2014/main" id="{4936C27B-7F85-E83F-0926-35EB5C234C7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914" y="3743325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94" name="Rectangle 35730">
              <a:extLst>
                <a:ext uri="{FF2B5EF4-FFF2-40B4-BE49-F238E27FC236}">
                  <a16:creationId xmlns:a16="http://schemas.microsoft.com/office/drawing/2014/main" id="{78874FC6-CAA1-77D6-839E-6A8093F68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6226" y="37417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95" name="Rectangle 35731">
              <a:extLst>
                <a:ext uri="{FF2B5EF4-FFF2-40B4-BE49-F238E27FC236}">
                  <a16:creationId xmlns:a16="http://schemas.microsoft.com/office/drawing/2014/main" id="{A35511B3-927C-3BFE-FD41-8C645A44D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3514" y="374015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96" name="Rectangle 35732">
              <a:extLst>
                <a:ext uri="{FF2B5EF4-FFF2-40B4-BE49-F238E27FC236}">
                  <a16:creationId xmlns:a16="http://schemas.microsoft.com/office/drawing/2014/main" id="{83313558-AFA8-773D-6A6F-E29C1E004B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2089" y="37385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97" name="Rectangle 35733">
              <a:extLst>
                <a:ext uri="{FF2B5EF4-FFF2-40B4-BE49-F238E27FC236}">
                  <a16:creationId xmlns:a16="http://schemas.microsoft.com/office/drawing/2014/main" id="{3DDECE4F-F789-F69D-07E3-4B3C4E4CF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7814" y="37385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98" name="Rectangle 35734">
              <a:extLst>
                <a:ext uri="{FF2B5EF4-FFF2-40B4-BE49-F238E27FC236}">
                  <a16:creationId xmlns:a16="http://schemas.microsoft.com/office/drawing/2014/main" id="{39EAE965-DEDF-1886-C03C-3DC171C43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6689" y="373538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999" name="Rectangle 35735">
              <a:extLst>
                <a:ext uri="{FF2B5EF4-FFF2-40B4-BE49-F238E27FC236}">
                  <a16:creationId xmlns:a16="http://schemas.microsoft.com/office/drawing/2014/main" id="{FEDC2B8C-DFB5-7552-36BB-7D268CDEF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989" y="373538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00" name="Freeform 35736">
              <a:extLst>
                <a:ext uri="{FF2B5EF4-FFF2-40B4-BE49-F238E27FC236}">
                  <a16:creationId xmlns:a16="http://schemas.microsoft.com/office/drawing/2014/main" id="{5B892F5A-E713-25C4-DE47-2001EEBC47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0989" y="3729038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1 w 2"/>
                <a:gd name="T5" fmla="*/ 2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2 h 3"/>
                <a:gd name="T12" fmla="*/ 1 w 2"/>
                <a:gd name="T13" fmla="*/ 2 h 3"/>
                <a:gd name="T14" fmla="*/ 1 w 2"/>
                <a:gd name="T15" fmla="*/ 3 h 3"/>
                <a:gd name="T16" fmla="*/ 0 w 2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01" name="Rectangle 35737">
              <a:extLst>
                <a:ext uri="{FF2B5EF4-FFF2-40B4-BE49-F238E27FC236}">
                  <a16:creationId xmlns:a16="http://schemas.microsoft.com/office/drawing/2014/main" id="{888F69AC-D4CF-070D-972F-929C848A7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4151" y="37290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02" name="Freeform 35738">
              <a:extLst>
                <a:ext uri="{FF2B5EF4-FFF2-40B4-BE49-F238E27FC236}">
                  <a16:creationId xmlns:a16="http://schemas.microsoft.com/office/drawing/2014/main" id="{B003AC34-AC28-27D5-50F0-ABC51ADE3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914" y="3719513"/>
              <a:ext cx="1588" cy="7938"/>
            </a:xfrm>
            <a:custGeom>
              <a:avLst/>
              <a:gdLst>
                <a:gd name="T0" fmla="*/ 0 w 1"/>
                <a:gd name="T1" fmla="*/ 5 h 5"/>
                <a:gd name="T2" fmla="*/ 0 w 1"/>
                <a:gd name="T3" fmla="*/ 4 h 5"/>
                <a:gd name="T4" fmla="*/ 0 w 1"/>
                <a:gd name="T5" fmla="*/ 3 h 5"/>
                <a:gd name="T6" fmla="*/ 0 w 1"/>
                <a:gd name="T7" fmla="*/ 1 h 5"/>
                <a:gd name="T8" fmla="*/ 0 w 1"/>
                <a:gd name="T9" fmla="*/ 0 h 5"/>
                <a:gd name="T10" fmla="*/ 1 w 1"/>
                <a:gd name="T11" fmla="*/ 0 h 5"/>
                <a:gd name="T12" fmla="*/ 1 w 1"/>
                <a:gd name="T13" fmla="*/ 1 h 5"/>
                <a:gd name="T14" fmla="*/ 1 w 1"/>
                <a:gd name="T15" fmla="*/ 3 h 5"/>
                <a:gd name="T16" fmla="*/ 1 w 1"/>
                <a:gd name="T17" fmla="*/ 4 h 5"/>
                <a:gd name="T18" fmla="*/ 1 w 1"/>
                <a:gd name="T19" fmla="*/ 5 h 5"/>
                <a:gd name="T20" fmla="*/ 0 w 1"/>
                <a:gd name="T2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03" name="Rectangle 35739">
              <a:extLst>
                <a:ext uri="{FF2B5EF4-FFF2-40B4-BE49-F238E27FC236}">
                  <a16:creationId xmlns:a16="http://schemas.microsoft.com/office/drawing/2014/main" id="{0B8D2FDD-C49D-95E1-A1EC-4F8E66882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4164" y="37258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04" name="Rectangle 35740">
              <a:extLst>
                <a:ext uri="{FF2B5EF4-FFF2-40B4-BE49-F238E27FC236}">
                  <a16:creationId xmlns:a16="http://schemas.microsoft.com/office/drawing/2014/main" id="{274CC8CC-7BC0-AB1E-75E4-1CBFC38D6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276" y="37195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05" name="Rectangle 35741">
              <a:extLst>
                <a:ext uri="{FF2B5EF4-FFF2-40B4-BE49-F238E27FC236}">
                  <a16:creationId xmlns:a16="http://schemas.microsoft.com/office/drawing/2014/main" id="{BDF630EF-1A98-9D70-F917-42C5FAC9A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5739" y="371792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06" name="Freeform 35742">
              <a:extLst>
                <a:ext uri="{FF2B5EF4-FFF2-40B4-BE49-F238E27FC236}">
                  <a16:creationId xmlns:a16="http://schemas.microsoft.com/office/drawing/2014/main" id="{3E16C890-7A1E-2E77-B127-52AEE9A10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2576" y="3714750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1 w 3"/>
                <a:gd name="T5" fmla="*/ 2 h 3"/>
                <a:gd name="T6" fmla="*/ 1 w 3"/>
                <a:gd name="T7" fmla="*/ 0 h 3"/>
                <a:gd name="T8" fmla="*/ 3 w 3"/>
                <a:gd name="T9" fmla="*/ 0 h 3"/>
                <a:gd name="T10" fmla="*/ 3 w 3"/>
                <a:gd name="T11" fmla="*/ 2 h 3"/>
                <a:gd name="T12" fmla="*/ 1 w 3"/>
                <a:gd name="T13" fmla="*/ 2 h 3"/>
                <a:gd name="T14" fmla="*/ 1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07" name="Rectangle 35743">
              <a:extLst>
                <a:ext uri="{FF2B5EF4-FFF2-40B4-BE49-F238E27FC236}">
                  <a16:creationId xmlns:a16="http://schemas.microsoft.com/office/drawing/2014/main" id="{FA689273-9DF8-AEB9-2FD7-48864DF18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3201" y="3708400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08" name="Freeform 35744">
              <a:extLst>
                <a:ext uri="{FF2B5EF4-FFF2-40B4-BE49-F238E27FC236}">
                  <a16:creationId xmlns:a16="http://schemas.microsoft.com/office/drawing/2014/main" id="{629ED7E9-94FE-968A-1FC4-3ED0E5E765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1239" y="370681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09" name="Freeform 35745">
              <a:extLst>
                <a:ext uri="{FF2B5EF4-FFF2-40B4-BE49-F238E27FC236}">
                  <a16:creationId xmlns:a16="http://schemas.microsoft.com/office/drawing/2014/main" id="{22B79FDD-170C-1ACE-8B45-ED99CE107B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026" y="3705225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10" name="Rectangle 35746">
              <a:extLst>
                <a:ext uri="{FF2B5EF4-FFF2-40B4-BE49-F238E27FC236}">
                  <a16:creationId xmlns:a16="http://schemas.microsoft.com/office/drawing/2014/main" id="{566C859A-129B-9E9E-F9E6-97159243E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7164" y="37036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11" name="Freeform 35747">
              <a:extLst>
                <a:ext uri="{FF2B5EF4-FFF2-40B4-BE49-F238E27FC236}">
                  <a16:creationId xmlns:a16="http://schemas.microsoft.com/office/drawing/2014/main" id="{309D9D3D-1EF3-29C2-758A-D14A801AF9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0501" y="3700463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12" name="Rectangle 35748">
              <a:extLst>
                <a:ext uri="{FF2B5EF4-FFF2-40B4-BE49-F238E27FC236}">
                  <a16:creationId xmlns:a16="http://schemas.microsoft.com/office/drawing/2014/main" id="{171B4867-CAE9-7565-0FC5-A36E7922A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3201" y="37036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13" name="Freeform 35749">
              <a:extLst>
                <a:ext uri="{FF2B5EF4-FFF2-40B4-BE49-F238E27FC236}">
                  <a16:creationId xmlns:a16="http://schemas.microsoft.com/office/drawing/2014/main" id="{F814AE70-08A5-2B3B-BDB0-F0ED91491D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1289" y="3698875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14" name="Rectangle 35750">
              <a:extLst>
                <a:ext uri="{FF2B5EF4-FFF2-40B4-BE49-F238E27FC236}">
                  <a16:creationId xmlns:a16="http://schemas.microsoft.com/office/drawing/2014/main" id="{4BB2AB6F-ABAC-23AA-6826-E1D48CD29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2089" y="369252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15" name="Freeform 35751">
              <a:extLst>
                <a:ext uri="{FF2B5EF4-FFF2-40B4-BE49-F238E27FC236}">
                  <a16:creationId xmlns:a16="http://schemas.microsoft.com/office/drawing/2014/main" id="{93AFC8D3-4CC2-A4EF-000E-5CBC4429A2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9801" y="3683000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16" name="Rectangle 35752">
              <a:extLst>
                <a:ext uri="{FF2B5EF4-FFF2-40B4-BE49-F238E27FC236}">
                  <a16:creationId xmlns:a16="http://schemas.microsoft.com/office/drawing/2014/main" id="{D52AF4B2-3D56-9142-3943-19878945F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3364" y="36830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17" name="Freeform 35753">
              <a:extLst>
                <a:ext uri="{FF2B5EF4-FFF2-40B4-BE49-F238E27FC236}">
                  <a16:creationId xmlns:a16="http://schemas.microsoft.com/office/drawing/2014/main" id="{A6C5DBD0-023C-6737-1656-D0DB10691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6864" y="3679825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18" name="Freeform 35754">
              <a:extLst>
                <a:ext uri="{FF2B5EF4-FFF2-40B4-BE49-F238E27FC236}">
                  <a16:creationId xmlns:a16="http://schemas.microsoft.com/office/drawing/2014/main" id="{9AA24F4B-5D21-B300-CF61-3688797AF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8126" y="3678238"/>
              <a:ext cx="6350" cy="476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1 h 3"/>
                <a:gd name="T4" fmla="*/ 1 w 4"/>
                <a:gd name="T5" fmla="*/ 1 h 3"/>
                <a:gd name="T6" fmla="*/ 2 w 4"/>
                <a:gd name="T7" fmla="*/ 1 h 3"/>
                <a:gd name="T8" fmla="*/ 2 w 4"/>
                <a:gd name="T9" fmla="*/ 0 h 3"/>
                <a:gd name="T10" fmla="*/ 4 w 4"/>
                <a:gd name="T11" fmla="*/ 0 h 3"/>
                <a:gd name="T12" fmla="*/ 4 w 4"/>
                <a:gd name="T13" fmla="*/ 1 h 3"/>
                <a:gd name="T14" fmla="*/ 2 w 4"/>
                <a:gd name="T15" fmla="*/ 1 h 3"/>
                <a:gd name="T16" fmla="*/ 2 w 4"/>
                <a:gd name="T17" fmla="*/ 3 h 3"/>
                <a:gd name="T18" fmla="*/ 1 w 4"/>
                <a:gd name="T19" fmla="*/ 3 h 3"/>
                <a:gd name="T20" fmla="*/ 0 w 4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19" name="Rectangle 35755">
              <a:extLst>
                <a:ext uri="{FF2B5EF4-FFF2-40B4-BE49-F238E27FC236}">
                  <a16:creationId xmlns:a16="http://schemas.microsoft.com/office/drawing/2014/main" id="{FE0B69A2-5F3D-5387-063D-870345240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6064" y="367982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20" name="Freeform 35756">
              <a:extLst>
                <a:ext uri="{FF2B5EF4-FFF2-40B4-BE49-F238E27FC236}">
                  <a16:creationId xmlns:a16="http://schemas.microsoft.com/office/drawing/2014/main" id="{EC83364C-0308-D8D2-1A9E-82ACDD7430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5276" y="36782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21" name="Rectangle 35757">
              <a:extLst>
                <a:ext uri="{FF2B5EF4-FFF2-40B4-BE49-F238E27FC236}">
                  <a16:creationId xmlns:a16="http://schemas.microsoft.com/office/drawing/2014/main" id="{3B95F9F5-4251-65A3-33AC-84079FE64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6689" y="36750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22" name="Rectangle 35758">
              <a:extLst>
                <a:ext uri="{FF2B5EF4-FFF2-40B4-BE49-F238E27FC236}">
                  <a16:creationId xmlns:a16="http://schemas.microsoft.com/office/drawing/2014/main" id="{19BCB578-EC4B-69E9-3153-7260A1599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6064" y="36750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23" name="Rectangle 35759">
              <a:extLst>
                <a:ext uri="{FF2B5EF4-FFF2-40B4-BE49-F238E27FC236}">
                  <a16:creationId xmlns:a16="http://schemas.microsoft.com/office/drawing/2014/main" id="{86234C7A-5C85-CF8C-FAC2-425C91B6D3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0976" y="36687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24" name="Rectangle 35760">
              <a:extLst>
                <a:ext uri="{FF2B5EF4-FFF2-40B4-BE49-F238E27FC236}">
                  <a16:creationId xmlns:a16="http://schemas.microsoft.com/office/drawing/2014/main" id="{2C5A6150-A9F1-1DCB-EE30-B316DA10C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5589" y="36687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25" name="Freeform 35761">
              <a:extLst>
                <a:ext uri="{FF2B5EF4-FFF2-40B4-BE49-F238E27FC236}">
                  <a16:creationId xmlns:a16="http://schemas.microsoft.com/office/drawing/2014/main" id="{1BF84FEC-4AE7-1809-FF1D-3DE352C10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5276" y="3665538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26" name="Rectangle 35762">
              <a:extLst>
                <a:ext uri="{FF2B5EF4-FFF2-40B4-BE49-F238E27FC236}">
                  <a16:creationId xmlns:a16="http://schemas.microsoft.com/office/drawing/2014/main" id="{7F1BB21E-39D5-06A7-9C4F-E080CFAA2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7164" y="366553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27" name="Rectangle 35763">
              <a:extLst>
                <a:ext uri="{FF2B5EF4-FFF2-40B4-BE49-F238E27FC236}">
                  <a16:creationId xmlns:a16="http://schemas.microsoft.com/office/drawing/2014/main" id="{A85EF17C-7E8C-340D-F2E5-8F85FAD4C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8764" y="36639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28" name="Freeform 35764">
              <a:extLst>
                <a:ext uri="{FF2B5EF4-FFF2-40B4-BE49-F238E27FC236}">
                  <a16:creationId xmlns:a16="http://schemas.microsoft.com/office/drawing/2014/main" id="{D3973E69-4651-FCCE-B9AA-F04F69331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2089" y="3657600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2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2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29" name="Freeform 35765">
              <a:extLst>
                <a:ext uri="{FF2B5EF4-FFF2-40B4-BE49-F238E27FC236}">
                  <a16:creationId xmlns:a16="http://schemas.microsoft.com/office/drawing/2014/main" id="{3A36043A-2602-37E3-769E-2D1E58A033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3989" y="3654425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30" name="Rectangle 35766">
              <a:extLst>
                <a:ext uri="{FF2B5EF4-FFF2-40B4-BE49-F238E27FC236}">
                  <a16:creationId xmlns:a16="http://schemas.microsoft.com/office/drawing/2014/main" id="{7115CB8B-5AD3-B5F2-D696-EF3BE449DE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5576" y="365442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31" name="Freeform 35767">
              <a:extLst>
                <a:ext uri="{FF2B5EF4-FFF2-40B4-BE49-F238E27FC236}">
                  <a16:creationId xmlns:a16="http://schemas.microsoft.com/office/drawing/2014/main" id="{DED37CBB-FFB0-CEB4-8A3A-7938670E1F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5276" y="3651250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32" name="Rectangle 35768">
              <a:extLst>
                <a:ext uri="{FF2B5EF4-FFF2-40B4-BE49-F238E27FC236}">
                  <a16:creationId xmlns:a16="http://schemas.microsoft.com/office/drawing/2014/main" id="{4D284107-7BE0-13C1-6294-AFF276B23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401" y="36496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33" name="Rectangle 35769">
              <a:extLst>
                <a:ext uri="{FF2B5EF4-FFF2-40B4-BE49-F238E27FC236}">
                  <a16:creationId xmlns:a16="http://schemas.microsoft.com/office/drawing/2014/main" id="{F345E1D7-0D9F-0DEF-275D-D17F84AF0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2101" y="36496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34" name="Rectangle 35770">
              <a:extLst>
                <a:ext uri="{FF2B5EF4-FFF2-40B4-BE49-F238E27FC236}">
                  <a16:creationId xmlns:a16="http://schemas.microsoft.com/office/drawing/2014/main" id="{EF904A64-315F-0308-798D-36094AC1B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9226" y="364807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35" name="Freeform 35771">
              <a:extLst>
                <a:ext uri="{FF2B5EF4-FFF2-40B4-BE49-F238E27FC236}">
                  <a16:creationId xmlns:a16="http://schemas.microsoft.com/office/drawing/2014/main" id="{F873972D-B78E-DBCD-0F2D-388B3679AF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9701" y="36464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36" name="Freeform 35772">
              <a:extLst>
                <a:ext uri="{FF2B5EF4-FFF2-40B4-BE49-F238E27FC236}">
                  <a16:creationId xmlns:a16="http://schemas.microsoft.com/office/drawing/2014/main" id="{727503F9-5DE3-964D-82E2-4FD099AF3B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2101" y="3643313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2 h 3"/>
                <a:gd name="T10" fmla="*/ 2 w 2"/>
                <a:gd name="T11" fmla="*/ 3 h 3"/>
                <a:gd name="T12" fmla="*/ 0 w 2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37" name="Freeform 35773">
              <a:extLst>
                <a:ext uri="{FF2B5EF4-FFF2-40B4-BE49-F238E27FC236}">
                  <a16:creationId xmlns:a16="http://schemas.microsoft.com/office/drawing/2014/main" id="{BDF0FF21-2752-AF0E-36A0-5495FBF8D0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7639" y="3641725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38" name="Freeform 35774">
              <a:extLst>
                <a:ext uri="{FF2B5EF4-FFF2-40B4-BE49-F238E27FC236}">
                  <a16:creationId xmlns:a16="http://schemas.microsoft.com/office/drawing/2014/main" id="{6CCCDC5F-FFD6-51FD-02EA-5BF98E20FB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0514" y="363378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39" name="Rectangle 35775">
              <a:extLst>
                <a:ext uri="{FF2B5EF4-FFF2-40B4-BE49-F238E27FC236}">
                  <a16:creationId xmlns:a16="http://schemas.microsoft.com/office/drawing/2014/main" id="{12A9C639-6D66-E07C-25D2-BE8A317E0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8926" y="36322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40" name="Freeform 35776">
              <a:extLst>
                <a:ext uri="{FF2B5EF4-FFF2-40B4-BE49-F238E27FC236}">
                  <a16:creationId xmlns:a16="http://schemas.microsoft.com/office/drawing/2014/main" id="{3922870B-0A97-A976-7FBB-D326C2F73A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8926" y="3627438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0 w 1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41" name="Rectangle 35777">
              <a:extLst>
                <a:ext uri="{FF2B5EF4-FFF2-40B4-BE49-F238E27FC236}">
                  <a16:creationId xmlns:a16="http://schemas.microsoft.com/office/drawing/2014/main" id="{7118D049-A8F1-4581-AED2-9E914E60B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914" y="36258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42" name="Rectangle 35778">
              <a:extLst>
                <a:ext uri="{FF2B5EF4-FFF2-40B4-BE49-F238E27FC236}">
                  <a16:creationId xmlns:a16="http://schemas.microsoft.com/office/drawing/2014/main" id="{73F01DE2-3951-0998-5D5F-F6806148C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3839" y="36258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43" name="Rectangle 35779">
              <a:extLst>
                <a:ext uri="{FF2B5EF4-FFF2-40B4-BE49-F238E27FC236}">
                  <a16:creationId xmlns:a16="http://schemas.microsoft.com/office/drawing/2014/main" id="{3F9E3EEF-E004-8D87-2C35-BAFAA441F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7339" y="362267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44" name="Freeform 35780">
              <a:extLst>
                <a:ext uri="{FF2B5EF4-FFF2-40B4-BE49-F238E27FC236}">
                  <a16:creationId xmlns:a16="http://schemas.microsoft.com/office/drawing/2014/main" id="{7387E3BB-AF5A-433D-4D77-374F806538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789" y="3608388"/>
              <a:ext cx="6350" cy="476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2 h 3"/>
                <a:gd name="T4" fmla="*/ 1 w 4"/>
                <a:gd name="T5" fmla="*/ 2 h 3"/>
                <a:gd name="T6" fmla="*/ 1 w 4"/>
                <a:gd name="T7" fmla="*/ 0 h 3"/>
                <a:gd name="T8" fmla="*/ 3 w 4"/>
                <a:gd name="T9" fmla="*/ 0 h 3"/>
                <a:gd name="T10" fmla="*/ 4 w 4"/>
                <a:gd name="T11" fmla="*/ 0 h 3"/>
                <a:gd name="T12" fmla="*/ 4 w 4"/>
                <a:gd name="T13" fmla="*/ 2 h 3"/>
                <a:gd name="T14" fmla="*/ 3 w 4"/>
                <a:gd name="T15" fmla="*/ 2 h 3"/>
                <a:gd name="T16" fmla="*/ 3 w 4"/>
                <a:gd name="T17" fmla="*/ 3 h 3"/>
                <a:gd name="T18" fmla="*/ 1 w 4"/>
                <a:gd name="T19" fmla="*/ 3 h 3"/>
                <a:gd name="T20" fmla="*/ 0 w 4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45" name="Rectangle 35781">
              <a:extLst>
                <a:ext uri="{FF2B5EF4-FFF2-40B4-BE49-F238E27FC236}">
                  <a16:creationId xmlns:a16="http://schemas.microsoft.com/office/drawing/2014/main" id="{1DC72B0A-3505-ECD3-78A6-1D3EC6777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2576" y="36115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46" name="Rectangle 35782">
              <a:extLst>
                <a:ext uri="{FF2B5EF4-FFF2-40B4-BE49-F238E27FC236}">
                  <a16:creationId xmlns:a16="http://schemas.microsoft.com/office/drawing/2014/main" id="{2FFE3D12-3D0D-C520-ACAA-7EC63763D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4789" y="36052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47" name="Freeform 35783">
              <a:extLst>
                <a:ext uri="{FF2B5EF4-FFF2-40B4-BE49-F238E27FC236}">
                  <a16:creationId xmlns:a16="http://schemas.microsoft.com/office/drawing/2014/main" id="{CD4BB12D-33A3-798C-E863-704833249D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3351" y="3600450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48" name="Freeform 35784">
              <a:extLst>
                <a:ext uri="{FF2B5EF4-FFF2-40B4-BE49-F238E27FC236}">
                  <a16:creationId xmlns:a16="http://schemas.microsoft.com/office/drawing/2014/main" id="{6BE11F79-2B70-A127-731E-91B79419BD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8439" y="3600450"/>
              <a:ext cx="6350" cy="476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2 h 3"/>
                <a:gd name="T4" fmla="*/ 0 w 4"/>
                <a:gd name="T5" fmla="*/ 0 h 3"/>
                <a:gd name="T6" fmla="*/ 1 w 4"/>
                <a:gd name="T7" fmla="*/ 0 h 3"/>
                <a:gd name="T8" fmla="*/ 1 w 4"/>
                <a:gd name="T9" fmla="*/ 0 h 3"/>
                <a:gd name="T10" fmla="*/ 3 w 4"/>
                <a:gd name="T11" fmla="*/ 0 h 3"/>
                <a:gd name="T12" fmla="*/ 4 w 4"/>
                <a:gd name="T13" fmla="*/ 0 h 3"/>
                <a:gd name="T14" fmla="*/ 4 w 4"/>
                <a:gd name="T15" fmla="*/ 0 h 3"/>
                <a:gd name="T16" fmla="*/ 3 w 4"/>
                <a:gd name="T17" fmla="*/ 0 h 3"/>
                <a:gd name="T18" fmla="*/ 3 w 4"/>
                <a:gd name="T19" fmla="*/ 2 h 3"/>
                <a:gd name="T20" fmla="*/ 1 w 4"/>
                <a:gd name="T21" fmla="*/ 2 h 3"/>
                <a:gd name="T22" fmla="*/ 1 w 4"/>
                <a:gd name="T23" fmla="*/ 3 h 3"/>
                <a:gd name="T24" fmla="*/ 0 w 4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49" name="Freeform 35785">
              <a:extLst>
                <a:ext uri="{FF2B5EF4-FFF2-40B4-BE49-F238E27FC236}">
                  <a16:creationId xmlns:a16="http://schemas.microsoft.com/office/drawing/2014/main" id="{B9A1E951-4EF5-0B15-1B9D-AFC6B705CD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5264" y="359886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50" name="Freeform 35786">
              <a:extLst>
                <a:ext uri="{FF2B5EF4-FFF2-40B4-BE49-F238E27FC236}">
                  <a16:creationId xmlns:a16="http://schemas.microsoft.com/office/drawing/2014/main" id="{16D259A4-8413-0F1E-1ABD-A63886300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3351" y="3592513"/>
              <a:ext cx="4763" cy="6350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3 h 4"/>
                <a:gd name="T4" fmla="*/ 1 w 3"/>
                <a:gd name="T5" fmla="*/ 3 h 4"/>
                <a:gd name="T6" fmla="*/ 1 w 3"/>
                <a:gd name="T7" fmla="*/ 1 h 4"/>
                <a:gd name="T8" fmla="*/ 1 w 3"/>
                <a:gd name="T9" fmla="*/ 0 h 4"/>
                <a:gd name="T10" fmla="*/ 3 w 3"/>
                <a:gd name="T11" fmla="*/ 0 h 4"/>
                <a:gd name="T12" fmla="*/ 3 w 3"/>
                <a:gd name="T13" fmla="*/ 1 h 4"/>
                <a:gd name="T14" fmla="*/ 3 w 3"/>
                <a:gd name="T15" fmla="*/ 3 h 4"/>
                <a:gd name="T16" fmla="*/ 3 w 3"/>
                <a:gd name="T17" fmla="*/ 4 h 4"/>
                <a:gd name="T18" fmla="*/ 1 w 3"/>
                <a:gd name="T19" fmla="*/ 4 h 4"/>
                <a:gd name="T20" fmla="*/ 0 w 3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0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51" name="Freeform 35787">
              <a:extLst>
                <a:ext uri="{FF2B5EF4-FFF2-40B4-BE49-F238E27FC236}">
                  <a16:creationId xmlns:a16="http://schemas.microsoft.com/office/drawing/2014/main" id="{4D36C054-C72A-69C2-52BE-E5D5A3705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4639" y="3590925"/>
              <a:ext cx="3175" cy="1588"/>
            </a:xfrm>
            <a:custGeom>
              <a:avLst/>
              <a:gdLst>
                <a:gd name="T0" fmla="*/ 1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52" name="Rectangle 35788">
              <a:extLst>
                <a:ext uri="{FF2B5EF4-FFF2-40B4-BE49-F238E27FC236}">
                  <a16:creationId xmlns:a16="http://schemas.microsoft.com/office/drawing/2014/main" id="{655A2E26-4C6F-54E7-0F5A-9D548AF88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4639" y="35861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53" name="Rectangle 35789">
              <a:extLst>
                <a:ext uri="{FF2B5EF4-FFF2-40B4-BE49-F238E27FC236}">
                  <a16:creationId xmlns:a16="http://schemas.microsoft.com/office/drawing/2014/main" id="{A1C343AC-38AB-9EF5-94D9-EC2DA605A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0501" y="358457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54" name="Freeform 35790">
              <a:extLst>
                <a:ext uri="{FF2B5EF4-FFF2-40B4-BE49-F238E27FC236}">
                  <a16:creationId xmlns:a16="http://schemas.microsoft.com/office/drawing/2014/main" id="{411DC929-7ABF-DD7B-1D8A-49554C505F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8289" y="35766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55" name="Freeform 35791">
              <a:extLst>
                <a:ext uri="{FF2B5EF4-FFF2-40B4-BE49-F238E27FC236}">
                  <a16:creationId xmlns:a16="http://schemas.microsoft.com/office/drawing/2014/main" id="{C11ACF0E-CD6D-8901-39F1-E84063D57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3526" y="3568700"/>
              <a:ext cx="3175" cy="3175"/>
            </a:xfrm>
            <a:custGeom>
              <a:avLst/>
              <a:gdLst>
                <a:gd name="T0" fmla="*/ 2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56" name="Freeform 35793">
              <a:extLst>
                <a:ext uri="{FF2B5EF4-FFF2-40B4-BE49-F238E27FC236}">
                  <a16:creationId xmlns:a16="http://schemas.microsoft.com/office/drawing/2014/main" id="{33CB2756-2EFD-8953-270C-E2BD1747D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939" y="356552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57" name="Freeform 35794">
              <a:extLst>
                <a:ext uri="{FF2B5EF4-FFF2-40B4-BE49-F238E27FC236}">
                  <a16:creationId xmlns:a16="http://schemas.microsoft.com/office/drawing/2014/main" id="{602B3E92-107D-C0A3-1422-D3114A169E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3276" y="354171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58" name="Freeform 35795">
              <a:extLst>
                <a:ext uri="{FF2B5EF4-FFF2-40B4-BE49-F238E27FC236}">
                  <a16:creationId xmlns:a16="http://schemas.microsoft.com/office/drawing/2014/main" id="{0D1902DC-B7F6-40B1-6392-9753A939F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9301" y="354012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1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59" name="Rectangle 35796">
              <a:extLst>
                <a:ext uri="{FF2B5EF4-FFF2-40B4-BE49-F238E27FC236}">
                  <a16:creationId xmlns:a16="http://schemas.microsoft.com/office/drawing/2014/main" id="{10ED5B41-5E3D-C2DC-ED7A-1CDD20427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8439" y="35369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60" name="Freeform 35797">
              <a:extLst>
                <a:ext uri="{FF2B5EF4-FFF2-40B4-BE49-F238E27FC236}">
                  <a16:creationId xmlns:a16="http://schemas.microsoft.com/office/drawing/2014/main" id="{84444D1F-278E-6D85-78E4-406FBB65F7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0664" y="352107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1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61" name="Freeform 35798">
              <a:extLst>
                <a:ext uri="{FF2B5EF4-FFF2-40B4-BE49-F238E27FC236}">
                  <a16:creationId xmlns:a16="http://schemas.microsoft.com/office/drawing/2014/main" id="{0DC71AAA-2D4F-0EF5-15D5-B6C22A2D4D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2726" y="3519488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62" name="Freeform 35799">
              <a:extLst>
                <a:ext uri="{FF2B5EF4-FFF2-40B4-BE49-F238E27FC236}">
                  <a16:creationId xmlns:a16="http://schemas.microsoft.com/office/drawing/2014/main" id="{88006AE8-B428-EFFE-F50A-B26766BC2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9551" y="3516313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1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1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63" name="Freeform 35800">
              <a:extLst>
                <a:ext uri="{FF2B5EF4-FFF2-40B4-BE49-F238E27FC236}">
                  <a16:creationId xmlns:a16="http://schemas.microsoft.com/office/drawing/2014/main" id="{8A5E1C3D-4718-94A6-02E7-D2F0021AAF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789" y="3514726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64" name="Rectangle 35801">
              <a:extLst>
                <a:ext uri="{FF2B5EF4-FFF2-40B4-BE49-F238E27FC236}">
                  <a16:creationId xmlns:a16="http://schemas.microsoft.com/office/drawing/2014/main" id="{732D57A7-92E8-C373-1F89-CF196CFC9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8439" y="35131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65" name="Rectangle 35802">
              <a:extLst>
                <a:ext uri="{FF2B5EF4-FFF2-40B4-BE49-F238E27FC236}">
                  <a16:creationId xmlns:a16="http://schemas.microsoft.com/office/drawing/2014/main" id="{0EC5F69C-EF3A-7D00-8C1C-B88CAF1C7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914" y="35067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66" name="Rectangle 35803">
              <a:extLst>
                <a:ext uri="{FF2B5EF4-FFF2-40B4-BE49-F238E27FC236}">
                  <a16:creationId xmlns:a16="http://schemas.microsoft.com/office/drawing/2014/main" id="{4E661EE5-CA66-8115-F5F9-1B16B9EDB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4151" y="35052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67" name="Rectangle 35804">
              <a:extLst>
                <a:ext uri="{FF2B5EF4-FFF2-40B4-BE49-F238E27FC236}">
                  <a16:creationId xmlns:a16="http://schemas.microsoft.com/office/drawing/2014/main" id="{BB80BE49-2134-8B05-AAED-77CE6EA35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276" y="34988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68" name="Rectangle 35805">
              <a:extLst>
                <a:ext uri="{FF2B5EF4-FFF2-40B4-BE49-F238E27FC236}">
                  <a16:creationId xmlns:a16="http://schemas.microsoft.com/office/drawing/2014/main" id="{8C2CD136-DDF9-F192-7715-DDE51CCE6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7164" y="348773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69" name="Rectangle 35806">
              <a:extLst>
                <a:ext uri="{FF2B5EF4-FFF2-40B4-BE49-F238E27FC236}">
                  <a16:creationId xmlns:a16="http://schemas.microsoft.com/office/drawing/2014/main" id="{07D13E06-389F-2C3A-EC7B-48AD3BAA7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289" y="34845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70" name="Rectangle 35807">
              <a:extLst>
                <a:ext uri="{FF2B5EF4-FFF2-40B4-BE49-F238E27FC236}">
                  <a16:creationId xmlns:a16="http://schemas.microsoft.com/office/drawing/2014/main" id="{0B541064-78EF-8893-F6FA-0E20CC5B3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401" y="34829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71" name="Freeform 35808">
              <a:extLst>
                <a:ext uri="{FF2B5EF4-FFF2-40B4-BE49-F238E27FC236}">
                  <a16:creationId xmlns:a16="http://schemas.microsoft.com/office/drawing/2014/main" id="{CA744207-F8A0-4F17-1D4B-EC18EED13F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1926" y="3482976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72" name="Freeform 35809">
              <a:extLst>
                <a:ext uri="{FF2B5EF4-FFF2-40B4-BE49-F238E27FC236}">
                  <a16:creationId xmlns:a16="http://schemas.microsoft.com/office/drawing/2014/main" id="{B5729CB1-B6F9-F478-AD3E-6F24EEB44E4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1926" y="347821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73" name="Freeform 35810">
              <a:extLst>
                <a:ext uri="{FF2B5EF4-FFF2-40B4-BE49-F238E27FC236}">
                  <a16:creationId xmlns:a16="http://schemas.microsoft.com/office/drawing/2014/main" id="{6ECFBB45-1C8D-86FB-A307-C4971ED6E9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0339" y="347027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74" name="Rectangle 35811">
              <a:extLst>
                <a:ext uri="{FF2B5EF4-FFF2-40B4-BE49-F238E27FC236}">
                  <a16:creationId xmlns:a16="http://schemas.microsoft.com/office/drawing/2014/main" id="{603AC464-16ED-1B09-9607-7B9390F98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4614" y="34575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75" name="Rectangle 35812">
              <a:extLst>
                <a:ext uri="{FF2B5EF4-FFF2-40B4-BE49-F238E27FC236}">
                  <a16:creationId xmlns:a16="http://schemas.microsoft.com/office/drawing/2014/main" id="{F86D4F7F-0B37-271B-6A16-0509BB347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2551" y="34575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76" name="Freeform 35813">
              <a:extLst>
                <a:ext uri="{FF2B5EF4-FFF2-40B4-BE49-F238E27FC236}">
                  <a16:creationId xmlns:a16="http://schemas.microsoft.com/office/drawing/2014/main" id="{76CBC143-0CAF-78F4-CF81-E19D595DEC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4614" y="3451226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77" name="Freeform 35814">
              <a:extLst>
                <a:ext uri="{FF2B5EF4-FFF2-40B4-BE49-F238E27FC236}">
                  <a16:creationId xmlns:a16="http://schemas.microsoft.com/office/drawing/2014/main" id="{47BDA3AB-0643-D832-B616-86A8B460E8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4614" y="34496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78" name="Rectangle 35815">
              <a:extLst>
                <a:ext uri="{FF2B5EF4-FFF2-40B4-BE49-F238E27FC236}">
                  <a16:creationId xmlns:a16="http://schemas.microsoft.com/office/drawing/2014/main" id="{06F6CCF4-ED1B-0902-47F8-481C19CFD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4614" y="34480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79" name="Rectangle 35816">
              <a:extLst>
                <a:ext uri="{FF2B5EF4-FFF2-40B4-BE49-F238E27FC236}">
                  <a16:creationId xmlns:a16="http://schemas.microsoft.com/office/drawing/2014/main" id="{EBA47495-A009-F28A-C52B-D2009162D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4139" y="34480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80" name="Rectangle 35817">
              <a:extLst>
                <a:ext uri="{FF2B5EF4-FFF2-40B4-BE49-F238E27FC236}">
                  <a16:creationId xmlns:a16="http://schemas.microsoft.com/office/drawing/2014/main" id="{AFF1CB29-AFA6-D7B8-95D1-05F8DE983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6201" y="34417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81" name="Freeform 35818">
              <a:extLst>
                <a:ext uri="{FF2B5EF4-FFF2-40B4-BE49-F238E27FC236}">
                  <a16:creationId xmlns:a16="http://schemas.microsoft.com/office/drawing/2014/main" id="{AAD67C78-1B01-9247-FAF1-A2013234A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9851" y="3424238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82" name="Rectangle 35819">
              <a:extLst>
                <a:ext uri="{FF2B5EF4-FFF2-40B4-BE49-F238E27FC236}">
                  <a16:creationId xmlns:a16="http://schemas.microsoft.com/office/drawing/2014/main" id="{A0C950C5-2D44-A535-825A-A6C0D916B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6201" y="34226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83" name="Rectangle 35820">
              <a:extLst>
                <a:ext uri="{FF2B5EF4-FFF2-40B4-BE49-F238E27FC236}">
                  <a16:creationId xmlns:a16="http://schemas.microsoft.com/office/drawing/2014/main" id="{0200D87A-A7EC-42B9-1E9C-646FD8FC5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2076" y="34131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84" name="Freeform 35821">
              <a:extLst>
                <a:ext uri="{FF2B5EF4-FFF2-40B4-BE49-F238E27FC236}">
                  <a16:creationId xmlns:a16="http://schemas.microsoft.com/office/drawing/2014/main" id="{6C507CB3-3AD8-541C-49B9-759E57151E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489" y="340042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0 h 1"/>
                <a:gd name="T6" fmla="*/ 1 w 1"/>
                <a:gd name="T7" fmla="*/ 0 h 1"/>
                <a:gd name="T8" fmla="*/ 1 w 1"/>
                <a:gd name="T9" fmla="*/ 1 h 1"/>
                <a:gd name="T10" fmla="*/ 1 w 1"/>
                <a:gd name="T11" fmla="*/ 1 h 1"/>
                <a:gd name="T12" fmla="*/ 0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85" name="Freeform 35822">
              <a:extLst>
                <a:ext uri="{FF2B5EF4-FFF2-40B4-BE49-F238E27FC236}">
                  <a16:creationId xmlns:a16="http://schemas.microsoft.com/office/drawing/2014/main" id="{B6413E92-E77C-751A-36D0-FC381B6AB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0389" y="33416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86" name="Freeform 35823">
              <a:extLst>
                <a:ext uri="{FF2B5EF4-FFF2-40B4-BE49-F238E27FC236}">
                  <a16:creationId xmlns:a16="http://schemas.microsoft.com/office/drawing/2014/main" id="{F1E0AA9D-A1E0-B190-0D89-CC25BBF15B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4226" y="3324226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87" name="Freeform 35824">
              <a:extLst>
                <a:ext uri="{FF2B5EF4-FFF2-40B4-BE49-F238E27FC236}">
                  <a16:creationId xmlns:a16="http://schemas.microsoft.com/office/drawing/2014/main" id="{FA737D0E-F7DD-14CC-3AFF-C31F9B32C5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1764" y="3313113"/>
              <a:ext cx="14288" cy="14288"/>
            </a:xfrm>
            <a:custGeom>
              <a:avLst/>
              <a:gdLst>
                <a:gd name="T0" fmla="*/ 0 w 9"/>
                <a:gd name="T1" fmla="*/ 9 h 9"/>
                <a:gd name="T2" fmla="*/ 0 w 9"/>
                <a:gd name="T3" fmla="*/ 7 h 9"/>
                <a:gd name="T4" fmla="*/ 0 w 9"/>
                <a:gd name="T5" fmla="*/ 6 h 9"/>
                <a:gd name="T6" fmla="*/ 1 w 9"/>
                <a:gd name="T7" fmla="*/ 6 h 9"/>
                <a:gd name="T8" fmla="*/ 1 w 9"/>
                <a:gd name="T9" fmla="*/ 5 h 9"/>
                <a:gd name="T10" fmla="*/ 1 w 9"/>
                <a:gd name="T11" fmla="*/ 3 h 9"/>
                <a:gd name="T12" fmla="*/ 1 w 9"/>
                <a:gd name="T13" fmla="*/ 3 h 9"/>
                <a:gd name="T14" fmla="*/ 2 w 9"/>
                <a:gd name="T15" fmla="*/ 3 h 9"/>
                <a:gd name="T16" fmla="*/ 2 w 9"/>
                <a:gd name="T17" fmla="*/ 2 h 9"/>
                <a:gd name="T18" fmla="*/ 4 w 9"/>
                <a:gd name="T19" fmla="*/ 2 h 9"/>
                <a:gd name="T20" fmla="*/ 5 w 9"/>
                <a:gd name="T21" fmla="*/ 2 h 9"/>
                <a:gd name="T22" fmla="*/ 5 w 9"/>
                <a:gd name="T23" fmla="*/ 1 h 9"/>
                <a:gd name="T24" fmla="*/ 6 w 9"/>
                <a:gd name="T25" fmla="*/ 1 h 9"/>
                <a:gd name="T26" fmla="*/ 7 w 9"/>
                <a:gd name="T27" fmla="*/ 1 h 9"/>
                <a:gd name="T28" fmla="*/ 7 w 9"/>
                <a:gd name="T29" fmla="*/ 0 h 9"/>
                <a:gd name="T30" fmla="*/ 9 w 9"/>
                <a:gd name="T31" fmla="*/ 0 h 9"/>
                <a:gd name="T32" fmla="*/ 9 w 9"/>
                <a:gd name="T33" fmla="*/ 1 h 9"/>
                <a:gd name="T34" fmla="*/ 7 w 9"/>
                <a:gd name="T35" fmla="*/ 1 h 9"/>
                <a:gd name="T36" fmla="*/ 7 w 9"/>
                <a:gd name="T37" fmla="*/ 2 h 9"/>
                <a:gd name="T38" fmla="*/ 7 w 9"/>
                <a:gd name="T39" fmla="*/ 3 h 9"/>
                <a:gd name="T40" fmla="*/ 6 w 9"/>
                <a:gd name="T41" fmla="*/ 3 h 9"/>
                <a:gd name="T42" fmla="*/ 5 w 9"/>
                <a:gd name="T43" fmla="*/ 3 h 9"/>
                <a:gd name="T44" fmla="*/ 5 w 9"/>
                <a:gd name="T45" fmla="*/ 5 h 9"/>
                <a:gd name="T46" fmla="*/ 4 w 9"/>
                <a:gd name="T47" fmla="*/ 5 h 9"/>
                <a:gd name="T48" fmla="*/ 4 w 9"/>
                <a:gd name="T49" fmla="*/ 6 h 9"/>
                <a:gd name="T50" fmla="*/ 2 w 9"/>
                <a:gd name="T51" fmla="*/ 6 h 9"/>
                <a:gd name="T52" fmla="*/ 2 w 9"/>
                <a:gd name="T53" fmla="*/ 7 h 9"/>
                <a:gd name="T54" fmla="*/ 1 w 9"/>
                <a:gd name="T55" fmla="*/ 7 h 9"/>
                <a:gd name="T56" fmla="*/ 1 w 9"/>
                <a:gd name="T57" fmla="*/ 7 h 9"/>
                <a:gd name="T58" fmla="*/ 1 w 9"/>
                <a:gd name="T59" fmla="*/ 9 h 9"/>
                <a:gd name="T60" fmla="*/ 0 w 9"/>
                <a:gd name="T6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" h="9">
                  <a:moveTo>
                    <a:pt x="0" y="9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1" y="3"/>
                  </a:lnTo>
                  <a:lnTo>
                    <a:pt x="1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1"/>
                  </a:lnTo>
                  <a:lnTo>
                    <a:pt x="7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3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6"/>
                  </a:lnTo>
                  <a:lnTo>
                    <a:pt x="2" y="6"/>
                  </a:lnTo>
                  <a:lnTo>
                    <a:pt x="2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9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88" name="Freeform 35825">
              <a:extLst>
                <a:ext uri="{FF2B5EF4-FFF2-40B4-BE49-F238E27FC236}">
                  <a16:creationId xmlns:a16="http://schemas.microsoft.com/office/drawing/2014/main" id="{829DFEBB-BE24-340E-DBD4-E69B986AB5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8989" y="331787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89" name="Freeform 35826">
              <a:extLst>
                <a:ext uri="{FF2B5EF4-FFF2-40B4-BE49-F238E27FC236}">
                  <a16:creationId xmlns:a16="http://schemas.microsoft.com/office/drawing/2014/main" id="{6DEC4C61-FC23-07C9-91F9-DCDE4792EB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9226" y="3314701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0 w 3"/>
                <a:gd name="T5" fmla="*/ 0 h 2"/>
                <a:gd name="T6" fmla="*/ 2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2 w 3"/>
                <a:gd name="T13" fmla="*/ 1 h 2"/>
                <a:gd name="T14" fmla="*/ 2 w 3"/>
                <a:gd name="T15" fmla="*/ 2 h 2"/>
                <a:gd name="T16" fmla="*/ 0 w 3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90" name="Rectangle 35827">
              <a:extLst>
                <a:ext uri="{FF2B5EF4-FFF2-40B4-BE49-F238E27FC236}">
                  <a16:creationId xmlns:a16="http://schemas.microsoft.com/office/drawing/2014/main" id="{68C7F466-DD1C-2EDB-3A7F-4AAB754218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226" y="33147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91" name="Freeform 35828">
              <a:extLst>
                <a:ext uri="{FF2B5EF4-FFF2-40B4-BE49-F238E27FC236}">
                  <a16:creationId xmlns:a16="http://schemas.microsoft.com/office/drawing/2014/main" id="{8C734736-481C-DFAC-3955-76B63D12F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451" y="3303588"/>
              <a:ext cx="3175" cy="0"/>
            </a:xfrm>
            <a:custGeom>
              <a:avLst/>
              <a:gdLst>
                <a:gd name="T0" fmla="*/ 0 w 2"/>
                <a:gd name="T1" fmla="*/ 0 w 2"/>
                <a:gd name="T2" fmla="*/ 1 w 2"/>
                <a:gd name="T3" fmla="*/ 2 w 2"/>
                <a:gd name="T4" fmla="*/ 2 w 2"/>
                <a:gd name="T5" fmla="*/ 1 w 2"/>
                <a:gd name="T6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92" name="Rectangle 35829">
              <a:extLst>
                <a:ext uri="{FF2B5EF4-FFF2-40B4-BE49-F238E27FC236}">
                  <a16:creationId xmlns:a16="http://schemas.microsoft.com/office/drawing/2014/main" id="{3B3DCE56-F700-D3CC-AD19-2DA6F4C14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851" y="32861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93" name="Rectangle 35830">
              <a:extLst>
                <a:ext uri="{FF2B5EF4-FFF2-40B4-BE49-F238E27FC236}">
                  <a16:creationId xmlns:a16="http://schemas.microsoft.com/office/drawing/2014/main" id="{B9C58AF0-AE6A-8603-7EE5-A1FCEBD17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0101" y="32845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94" name="Rectangle 35831">
              <a:extLst>
                <a:ext uri="{FF2B5EF4-FFF2-40B4-BE49-F238E27FC236}">
                  <a16:creationId xmlns:a16="http://schemas.microsoft.com/office/drawing/2014/main" id="{0F40017D-99B2-5A19-BF53-89B4BD89E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5501" y="32781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95" name="Rectangle 35832">
              <a:extLst>
                <a:ext uri="{FF2B5EF4-FFF2-40B4-BE49-F238E27FC236}">
                  <a16:creationId xmlns:a16="http://schemas.microsoft.com/office/drawing/2014/main" id="{6E7BC636-0929-7753-F1C6-95A6100FE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3914" y="32750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96" name="Freeform 35833">
              <a:extLst>
                <a:ext uri="{FF2B5EF4-FFF2-40B4-BE49-F238E27FC236}">
                  <a16:creationId xmlns:a16="http://schemas.microsoft.com/office/drawing/2014/main" id="{1B0644CA-EBF9-F18D-9109-0F35DD0610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1851" y="3267076"/>
              <a:ext cx="1588" cy="4763"/>
            </a:xfrm>
            <a:custGeom>
              <a:avLst/>
              <a:gdLst>
                <a:gd name="T0" fmla="*/ 1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97" name="Rectangle 35834">
              <a:extLst>
                <a:ext uri="{FF2B5EF4-FFF2-40B4-BE49-F238E27FC236}">
                  <a16:creationId xmlns:a16="http://schemas.microsoft.com/office/drawing/2014/main" id="{01538E6A-F25F-AD54-16FC-288CACB5F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8201" y="32591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98" name="Freeform 35835">
              <a:extLst>
                <a:ext uri="{FF2B5EF4-FFF2-40B4-BE49-F238E27FC236}">
                  <a16:creationId xmlns:a16="http://schemas.microsoft.com/office/drawing/2014/main" id="{BB599035-B169-271E-E0EF-B3F3B436B9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2964" y="3238501"/>
              <a:ext cx="4763" cy="6350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3 h 4"/>
                <a:gd name="T4" fmla="*/ 0 w 3"/>
                <a:gd name="T5" fmla="*/ 2 h 4"/>
                <a:gd name="T6" fmla="*/ 2 w 3"/>
                <a:gd name="T7" fmla="*/ 2 h 4"/>
                <a:gd name="T8" fmla="*/ 2 w 3"/>
                <a:gd name="T9" fmla="*/ 0 h 4"/>
                <a:gd name="T10" fmla="*/ 3 w 3"/>
                <a:gd name="T11" fmla="*/ 0 h 4"/>
                <a:gd name="T12" fmla="*/ 3 w 3"/>
                <a:gd name="T13" fmla="*/ 2 h 4"/>
                <a:gd name="T14" fmla="*/ 2 w 3"/>
                <a:gd name="T15" fmla="*/ 2 h 4"/>
                <a:gd name="T16" fmla="*/ 2 w 3"/>
                <a:gd name="T17" fmla="*/ 3 h 4"/>
                <a:gd name="T18" fmla="*/ 2 w 3"/>
                <a:gd name="T19" fmla="*/ 4 h 4"/>
                <a:gd name="T20" fmla="*/ 0 w 3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099" name="Rectangle 35836">
              <a:extLst>
                <a:ext uri="{FF2B5EF4-FFF2-40B4-BE49-F238E27FC236}">
                  <a16:creationId xmlns:a16="http://schemas.microsoft.com/office/drawing/2014/main" id="{0424EB72-ACA7-9EDC-2642-F1379268B5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1376" y="32321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00" name="Rectangle 35837">
              <a:extLst>
                <a:ext uri="{FF2B5EF4-FFF2-40B4-BE49-F238E27FC236}">
                  <a16:creationId xmlns:a16="http://schemas.microsoft.com/office/drawing/2014/main" id="{2461F9C8-0BBA-34C0-5B11-37DFFEE14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6301" y="32305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01" name="Rectangle 35838">
              <a:extLst>
                <a:ext uri="{FF2B5EF4-FFF2-40B4-BE49-F238E27FC236}">
                  <a16:creationId xmlns:a16="http://schemas.microsoft.com/office/drawing/2014/main" id="{16469750-8C4B-7F9F-11FD-B231C75EC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139" y="32289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02" name="Rectangle 35839">
              <a:extLst>
                <a:ext uri="{FF2B5EF4-FFF2-40B4-BE49-F238E27FC236}">
                  <a16:creationId xmlns:a16="http://schemas.microsoft.com/office/drawing/2014/main" id="{29F2C3EE-CF76-C43F-4032-43800073C9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1539" y="32210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03" name="Rectangle 35840">
              <a:extLst>
                <a:ext uri="{FF2B5EF4-FFF2-40B4-BE49-F238E27FC236}">
                  <a16:creationId xmlns:a16="http://schemas.microsoft.com/office/drawing/2014/main" id="{9437448E-D2B8-D5D6-8D34-4F44E82DE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3076" y="32162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04" name="Rectangle 35841">
              <a:extLst>
                <a:ext uri="{FF2B5EF4-FFF2-40B4-BE49-F238E27FC236}">
                  <a16:creationId xmlns:a16="http://schemas.microsoft.com/office/drawing/2014/main" id="{3B41D466-A466-4343-01A5-1AE3E7BBD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2489" y="32099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05" name="Rectangle 35842">
              <a:extLst>
                <a:ext uri="{FF2B5EF4-FFF2-40B4-BE49-F238E27FC236}">
                  <a16:creationId xmlns:a16="http://schemas.microsoft.com/office/drawing/2014/main" id="{ADF5505A-AE2A-B071-7D8C-F892E9873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8314" y="32099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06" name="Rectangle 35843">
              <a:extLst>
                <a:ext uri="{FF2B5EF4-FFF2-40B4-BE49-F238E27FC236}">
                  <a16:creationId xmlns:a16="http://schemas.microsoft.com/office/drawing/2014/main" id="{C60549EE-8F10-38D4-754F-03FE47648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726" y="32083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07" name="Rectangle 35844">
              <a:extLst>
                <a:ext uri="{FF2B5EF4-FFF2-40B4-BE49-F238E27FC236}">
                  <a16:creationId xmlns:a16="http://schemas.microsoft.com/office/drawing/2014/main" id="{05998326-19AE-705C-2032-88157416D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4076" y="32083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08" name="Freeform 35845">
              <a:extLst>
                <a:ext uri="{FF2B5EF4-FFF2-40B4-BE49-F238E27FC236}">
                  <a16:creationId xmlns:a16="http://schemas.microsoft.com/office/drawing/2014/main" id="{E90AA16D-7A8E-5522-EC3C-C5C2C2DF6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6726" y="3206751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1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1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09" name="Freeform 35846">
              <a:extLst>
                <a:ext uri="{FF2B5EF4-FFF2-40B4-BE49-F238E27FC236}">
                  <a16:creationId xmlns:a16="http://schemas.microsoft.com/office/drawing/2014/main" id="{A8D6F574-CDB1-72CA-0BE9-9122CF560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5289" y="3201988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10" name="Rectangle 35847">
              <a:extLst>
                <a:ext uri="{FF2B5EF4-FFF2-40B4-BE49-F238E27FC236}">
                  <a16:creationId xmlns:a16="http://schemas.microsoft.com/office/drawing/2014/main" id="{E4B11F0B-6090-5316-A034-2583FD58E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9451" y="31940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11" name="Freeform 35848">
              <a:extLst>
                <a:ext uri="{FF2B5EF4-FFF2-40B4-BE49-F238E27FC236}">
                  <a16:creationId xmlns:a16="http://schemas.microsoft.com/office/drawing/2014/main" id="{6C9158F2-4CD3-2369-7CD5-41AAEABE56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3826" y="318293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1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1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12" name="Freeform 35849">
              <a:extLst>
                <a:ext uri="{FF2B5EF4-FFF2-40B4-BE49-F238E27FC236}">
                  <a16:creationId xmlns:a16="http://schemas.microsoft.com/office/drawing/2014/main" id="{16187F57-D17E-A37A-A62C-29B414BBD6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0364" y="317341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13" name="Rectangle 35850">
              <a:extLst>
                <a:ext uri="{FF2B5EF4-FFF2-40B4-BE49-F238E27FC236}">
                  <a16:creationId xmlns:a16="http://schemas.microsoft.com/office/drawing/2014/main" id="{28BDD64C-A35D-A95A-3835-C97A2134F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4176" y="31734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14" name="Freeform 35851">
              <a:extLst>
                <a:ext uri="{FF2B5EF4-FFF2-40B4-BE49-F238E27FC236}">
                  <a16:creationId xmlns:a16="http://schemas.microsoft.com/office/drawing/2014/main" id="{095E740C-7BE4-938A-18CA-E698BF226C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564" y="3173413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15" name="Freeform 35852">
              <a:extLst>
                <a:ext uri="{FF2B5EF4-FFF2-40B4-BE49-F238E27FC236}">
                  <a16:creationId xmlns:a16="http://schemas.microsoft.com/office/drawing/2014/main" id="{97A9E6B8-3410-C29F-3364-3D3EEA222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9639" y="316547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16" name="Rectangle 35853">
              <a:extLst>
                <a:ext uri="{FF2B5EF4-FFF2-40B4-BE49-F238E27FC236}">
                  <a16:creationId xmlns:a16="http://schemas.microsoft.com/office/drawing/2014/main" id="{52A2D72F-4F3F-15D7-EF11-DFCBEDE54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676" y="31654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17" name="Freeform 35854">
              <a:extLst>
                <a:ext uri="{FF2B5EF4-FFF2-40B4-BE49-F238E27FC236}">
                  <a16:creationId xmlns:a16="http://schemas.microsoft.com/office/drawing/2014/main" id="{EBB0331D-AD2B-14FA-EE3C-E94E26D53E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8776" y="316388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2 w 3"/>
                <a:gd name="T7" fmla="*/ 0 h 1"/>
                <a:gd name="T8" fmla="*/ 3 w 3"/>
                <a:gd name="T9" fmla="*/ 0 h 1"/>
                <a:gd name="T10" fmla="*/ 3 w 3"/>
                <a:gd name="T11" fmla="*/ 1 h 1"/>
                <a:gd name="T12" fmla="*/ 2 w 3"/>
                <a:gd name="T13" fmla="*/ 1 h 1"/>
                <a:gd name="T14" fmla="*/ 1 w 3"/>
                <a:gd name="T15" fmla="*/ 1 h 1"/>
                <a:gd name="T16" fmla="*/ 0 w 3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18" name="Freeform 35855">
              <a:extLst>
                <a:ext uri="{FF2B5EF4-FFF2-40B4-BE49-F238E27FC236}">
                  <a16:creationId xmlns:a16="http://schemas.microsoft.com/office/drawing/2014/main" id="{9EE9C89D-67D7-5670-AE25-658E16DC59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8976" y="316388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19" name="Freeform 35856">
              <a:extLst>
                <a:ext uri="{FF2B5EF4-FFF2-40B4-BE49-F238E27FC236}">
                  <a16:creationId xmlns:a16="http://schemas.microsoft.com/office/drawing/2014/main" id="{BD500B70-464A-0051-5092-F26662BDE9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4489" y="3157538"/>
              <a:ext cx="3175" cy="0"/>
            </a:xfrm>
            <a:custGeom>
              <a:avLst/>
              <a:gdLst>
                <a:gd name="T0" fmla="*/ 0 w 2"/>
                <a:gd name="T1" fmla="*/ 0 w 2"/>
                <a:gd name="T2" fmla="*/ 1 w 2"/>
                <a:gd name="T3" fmla="*/ 2 w 2"/>
                <a:gd name="T4" fmla="*/ 2 w 2"/>
                <a:gd name="T5" fmla="*/ 1 w 2"/>
                <a:gd name="T6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20" name="Freeform 35857">
              <a:extLst>
                <a:ext uri="{FF2B5EF4-FFF2-40B4-BE49-F238E27FC236}">
                  <a16:creationId xmlns:a16="http://schemas.microsoft.com/office/drawing/2014/main" id="{8D08B745-AACB-61FC-C4A2-0E8440062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9251" y="3157538"/>
              <a:ext cx="6350" cy="0"/>
            </a:xfrm>
            <a:custGeom>
              <a:avLst/>
              <a:gdLst>
                <a:gd name="T0" fmla="*/ 0 w 4"/>
                <a:gd name="T1" fmla="*/ 0 w 4"/>
                <a:gd name="T2" fmla="*/ 2 w 4"/>
                <a:gd name="T3" fmla="*/ 3 w 4"/>
                <a:gd name="T4" fmla="*/ 4 w 4"/>
                <a:gd name="T5" fmla="*/ 4 w 4"/>
                <a:gd name="T6" fmla="*/ 3 w 4"/>
                <a:gd name="T7" fmla="*/ 2 w 4"/>
                <a:gd name="T8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21" name="Rectangle 35858">
              <a:extLst>
                <a:ext uri="{FF2B5EF4-FFF2-40B4-BE49-F238E27FC236}">
                  <a16:creationId xmlns:a16="http://schemas.microsoft.com/office/drawing/2014/main" id="{C744F0CE-E677-5C44-A38B-7258DB61F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926" y="31575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22" name="Rectangle 35859">
              <a:extLst>
                <a:ext uri="{FF2B5EF4-FFF2-40B4-BE49-F238E27FC236}">
                  <a16:creationId xmlns:a16="http://schemas.microsoft.com/office/drawing/2014/main" id="{D97F7A2E-F6EF-F041-5ADB-735F3DCA8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3101" y="31543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23" name="Rectangle 35860">
              <a:extLst>
                <a:ext uri="{FF2B5EF4-FFF2-40B4-BE49-F238E27FC236}">
                  <a16:creationId xmlns:a16="http://schemas.microsoft.com/office/drawing/2014/main" id="{85C0B7A6-8394-F3AC-7732-B5C6613A2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1039" y="31543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24" name="Rectangle 35861">
              <a:extLst>
                <a:ext uri="{FF2B5EF4-FFF2-40B4-BE49-F238E27FC236}">
                  <a16:creationId xmlns:a16="http://schemas.microsoft.com/office/drawing/2014/main" id="{E6B45C72-8D85-FBB7-A196-C58338AE0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4489" y="31527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25" name="Rectangle 35862">
              <a:extLst>
                <a:ext uri="{FF2B5EF4-FFF2-40B4-BE49-F238E27FC236}">
                  <a16:creationId xmlns:a16="http://schemas.microsoft.com/office/drawing/2014/main" id="{749CF031-1031-0C50-F64A-16A612C8D1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926" y="31527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26" name="Freeform 35863">
              <a:extLst>
                <a:ext uri="{FF2B5EF4-FFF2-40B4-BE49-F238E27FC236}">
                  <a16:creationId xmlns:a16="http://schemas.microsoft.com/office/drawing/2014/main" id="{046B6920-2ED3-9906-8B32-D8F8253C7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6276" y="3149601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1 h 3"/>
                <a:gd name="T6" fmla="*/ 0 w 2"/>
                <a:gd name="T7" fmla="*/ 0 h 3"/>
                <a:gd name="T8" fmla="*/ 2 w 2"/>
                <a:gd name="T9" fmla="*/ 0 h 3"/>
                <a:gd name="T10" fmla="*/ 2 w 2"/>
                <a:gd name="T11" fmla="*/ 1 h 3"/>
                <a:gd name="T12" fmla="*/ 2 w 2"/>
                <a:gd name="T13" fmla="*/ 2 h 3"/>
                <a:gd name="T14" fmla="*/ 2 w 2"/>
                <a:gd name="T15" fmla="*/ 3 h 3"/>
                <a:gd name="T16" fmla="*/ 0 w 2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27" name="Freeform 35864">
              <a:extLst>
                <a:ext uri="{FF2B5EF4-FFF2-40B4-BE49-F238E27FC236}">
                  <a16:creationId xmlns:a16="http://schemas.microsoft.com/office/drawing/2014/main" id="{FCAC50C6-3DA3-3C26-C346-BE255B2AE3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176" y="3149601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28" name="Freeform 35865">
              <a:extLst>
                <a:ext uri="{FF2B5EF4-FFF2-40B4-BE49-F238E27FC236}">
                  <a16:creationId xmlns:a16="http://schemas.microsoft.com/office/drawing/2014/main" id="{2ACDD502-09D2-DAF2-5274-803210EE57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5826" y="3146426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2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2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29" name="Freeform 35866">
              <a:extLst>
                <a:ext uri="{FF2B5EF4-FFF2-40B4-BE49-F238E27FC236}">
                  <a16:creationId xmlns:a16="http://schemas.microsoft.com/office/drawing/2014/main" id="{84A25CC5-0B9F-EFB0-E9DC-D4CB2193E8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0589" y="31448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30" name="Rectangle 35867">
              <a:extLst>
                <a:ext uri="{FF2B5EF4-FFF2-40B4-BE49-F238E27FC236}">
                  <a16:creationId xmlns:a16="http://schemas.microsoft.com/office/drawing/2014/main" id="{FE01B4AC-B072-6987-8BF8-76D049795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4401" y="31448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31" name="Rectangle 35868">
              <a:extLst>
                <a:ext uri="{FF2B5EF4-FFF2-40B4-BE49-F238E27FC236}">
                  <a16:creationId xmlns:a16="http://schemas.microsoft.com/office/drawing/2014/main" id="{97B1930F-ABF0-FB82-5D01-CDF06C6D1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2739" y="31448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32" name="Freeform 35869">
              <a:extLst>
                <a:ext uri="{FF2B5EF4-FFF2-40B4-BE49-F238E27FC236}">
                  <a16:creationId xmlns:a16="http://schemas.microsoft.com/office/drawing/2014/main" id="{6B998A4C-199E-8C5B-A984-F3CFC4398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3851" y="31448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0 h 1"/>
                <a:gd name="T8" fmla="*/ 0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33" name="Freeform 35870">
              <a:extLst>
                <a:ext uri="{FF2B5EF4-FFF2-40B4-BE49-F238E27FC236}">
                  <a16:creationId xmlns:a16="http://schemas.microsoft.com/office/drawing/2014/main" id="{263B2FBB-432F-C111-220D-75A4128341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5439" y="3144838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34" name="Freeform 35871">
              <a:extLst>
                <a:ext uri="{FF2B5EF4-FFF2-40B4-BE49-F238E27FC236}">
                  <a16:creationId xmlns:a16="http://schemas.microsoft.com/office/drawing/2014/main" id="{290D83E3-77F8-D73A-9B6A-D857ACC2C9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2964" y="3143251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2 w 2"/>
                <a:gd name="T5" fmla="*/ 1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35" name="Freeform 35872">
              <a:extLst>
                <a:ext uri="{FF2B5EF4-FFF2-40B4-BE49-F238E27FC236}">
                  <a16:creationId xmlns:a16="http://schemas.microsoft.com/office/drawing/2014/main" id="{B8729FF9-9E0D-529F-D003-60465B67D8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6301" y="313531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36" name="Freeform 35873">
              <a:extLst>
                <a:ext uri="{FF2B5EF4-FFF2-40B4-BE49-F238E27FC236}">
                  <a16:creationId xmlns:a16="http://schemas.microsoft.com/office/drawing/2014/main" id="{224D3B7B-52FF-0860-79C2-73D4EE406E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676" y="3121026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37" name="Rectangle 35874">
              <a:extLst>
                <a:ext uri="{FF2B5EF4-FFF2-40B4-BE49-F238E27FC236}">
                  <a16:creationId xmlns:a16="http://schemas.microsoft.com/office/drawing/2014/main" id="{571C8316-02DC-F1E6-556B-A12724DFB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8214" y="31146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38" name="Rectangle 35875">
              <a:extLst>
                <a:ext uri="{FF2B5EF4-FFF2-40B4-BE49-F238E27FC236}">
                  <a16:creationId xmlns:a16="http://schemas.microsoft.com/office/drawing/2014/main" id="{1B8793FE-EAD9-D7B9-65FD-723294671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0101" y="31099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39" name="Rectangle 35876">
              <a:extLst>
                <a:ext uri="{FF2B5EF4-FFF2-40B4-BE49-F238E27FC236}">
                  <a16:creationId xmlns:a16="http://schemas.microsoft.com/office/drawing/2014/main" id="{45A31811-81DA-359B-1B84-3AA87F6A0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6789" y="31083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40" name="Rectangle 35877">
              <a:extLst>
                <a:ext uri="{FF2B5EF4-FFF2-40B4-BE49-F238E27FC236}">
                  <a16:creationId xmlns:a16="http://schemas.microsoft.com/office/drawing/2014/main" id="{501E0526-4B7E-C717-02C3-C472C824B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2501" y="31067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41" name="Rectangle 35878">
              <a:extLst>
                <a:ext uri="{FF2B5EF4-FFF2-40B4-BE49-F238E27FC236}">
                  <a16:creationId xmlns:a16="http://schemas.microsoft.com/office/drawing/2014/main" id="{8E44E9CB-B884-B051-8DD3-35BB170F7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6114" y="31035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42" name="Freeform 35879">
              <a:extLst>
                <a:ext uri="{FF2B5EF4-FFF2-40B4-BE49-F238E27FC236}">
                  <a16:creationId xmlns:a16="http://schemas.microsoft.com/office/drawing/2014/main" id="{B38E15A0-F7AE-75BB-8AE2-86932209D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7701" y="310197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2 w 2"/>
                <a:gd name="T5" fmla="*/ 1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43" name="Rectangle 35880">
              <a:extLst>
                <a:ext uri="{FF2B5EF4-FFF2-40B4-BE49-F238E27FC236}">
                  <a16:creationId xmlns:a16="http://schemas.microsoft.com/office/drawing/2014/main" id="{0FA4040C-63E0-A04D-9182-2D2A239DF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3239" y="30876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44" name="Rectangle 35881">
              <a:extLst>
                <a:ext uri="{FF2B5EF4-FFF2-40B4-BE49-F238E27FC236}">
                  <a16:creationId xmlns:a16="http://schemas.microsoft.com/office/drawing/2014/main" id="{B8E20D40-F989-C45B-6D29-CCD9CB75D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5926" y="30861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45" name="Rectangle 35882">
              <a:extLst>
                <a:ext uri="{FF2B5EF4-FFF2-40B4-BE49-F238E27FC236}">
                  <a16:creationId xmlns:a16="http://schemas.microsoft.com/office/drawing/2014/main" id="{BCB4F067-32F4-AF85-596D-D6DDC3648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8001" y="30861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46" name="Freeform 35883">
              <a:extLst>
                <a:ext uri="{FF2B5EF4-FFF2-40B4-BE49-F238E27FC236}">
                  <a16:creationId xmlns:a16="http://schemas.microsoft.com/office/drawing/2014/main" id="{3024010E-B271-63E0-9E36-EE0DECFF0F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7514" y="3082926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1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1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47" name="Rectangle 35884">
              <a:extLst>
                <a:ext uri="{FF2B5EF4-FFF2-40B4-BE49-F238E27FC236}">
                  <a16:creationId xmlns:a16="http://schemas.microsoft.com/office/drawing/2014/main" id="{157A1A6B-3A74-54F3-2EFA-389005D8E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9589" y="30829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48" name="Rectangle 35885">
              <a:extLst>
                <a:ext uri="{FF2B5EF4-FFF2-40B4-BE49-F238E27FC236}">
                  <a16:creationId xmlns:a16="http://schemas.microsoft.com/office/drawing/2014/main" id="{737315D8-D7C4-843B-BCE0-B988157EF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2776" y="308292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49" name="Rectangle 35886">
              <a:extLst>
                <a:ext uri="{FF2B5EF4-FFF2-40B4-BE49-F238E27FC236}">
                  <a16:creationId xmlns:a16="http://schemas.microsoft.com/office/drawing/2014/main" id="{98F8C51E-4FE7-9E20-56EC-497434ACDE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5951" y="30813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50" name="Rectangle 35887">
              <a:extLst>
                <a:ext uri="{FF2B5EF4-FFF2-40B4-BE49-F238E27FC236}">
                  <a16:creationId xmlns:a16="http://schemas.microsoft.com/office/drawing/2014/main" id="{880A7A96-AD07-7546-BFDB-11D07A5D6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2751" y="30797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51" name="Rectangle 35888">
              <a:extLst>
                <a:ext uri="{FF2B5EF4-FFF2-40B4-BE49-F238E27FC236}">
                  <a16:creationId xmlns:a16="http://schemas.microsoft.com/office/drawing/2014/main" id="{90F804E0-2009-4259-A9F5-3AB38862D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7826" y="307657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52" name="Freeform 35889">
              <a:extLst>
                <a:ext uri="{FF2B5EF4-FFF2-40B4-BE49-F238E27FC236}">
                  <a16:creationId xmlns:a16="http://schemas.microsoft.com/office/drawing/2014/main" id="{879DAB9A-13A0-4DC1-AE1D-890A9FCB8E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3826" y="30734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53" name="Rectangle 35890">
              <a:extLst>
                <a:ext uri="{FF2B5EF4-FFF2-40B4-BE49-F238E27FC236}">
                  <a16:creationId xmlns:a16="http://schemas.microsoft.com/office/drawing/2014/main" id="{941CAE55-06BE-FD71-7837-BCC8E4B64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5951" y="30734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54" name="Freeform 35891">
              <a:extLst>
                <a:ext uri="{FF2B5EF4-FFF2-40B4-BE49-F238E27FC236}">
                  <a16:creationId xmlns:a16="http://schemas.microsoft.com/office/drawing/2014/main" id="{50C6489F-ACA7-3A5B-92CD-B08A7D4B4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306863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55" name="Freeform 35892">
              <a:extLst>
                <a:ext uri="{FF2B5EF4-FFF2-40B4-BE49-F238E27FC236}">
                  <a16:creationId xmlns:a16="http://schemas.microsoft.com/office/drawing/2014/main" id="{3947E7E9-7965-3FBE-78DB-329ED6CF0F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9889" y="3067051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56" name="Rectangle 35893">
              <a:extLst>
                <a:ext uri="{FF2B5EF4-FFF2-40B4-BE49-F238E27FC236}">
                  <a16:creationId xmlns:a16="http://schemas.microsoft.com/office/drawing/2014/main" id="{24C7E42D-545E-B31B-C17B-B05F6FB31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3864" y="30654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57" name="Rectangle 35894">
              <a:extLst>
                <a:ext uri="{FF2B5EF4-FFF2-40B4-BE49-F238E27FC236}">
                  <a16:creationId xmlns:a16="http://schemas.microsoft.com/office/drawing/2014/main" id="{F37C2AF9-5980-1EE2-D5DE-97A64986E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9439" y="30654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58" name="Freeform 35895">
              <a:extLst>
                <a:ext uri="{FF2B5EF4-FFF2-40B4-BE49-F238E27FC236}">
                  <a16:creationId xmlns:a16="http://schemas.microsoft.com/office/drawing/2014/main" id="{9802CD87-1EE3-C951-7552-5F4C3E0854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2614" y="3062288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59" name="Freeform 35896">
              <a:extLst>
                <a:ext uri="{FF2B5EF4-FFF2-40B4-BE49-F238E27FC236}">
                  <a16:creationId xmlns:a16="http://schemas.microsoft.com/office/drawing/2014/main" id="{C04DD424-5C54-D0E8-AEAF-E47224B0B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9101" y="3062288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60" name="Freeform 35897">
              <a:extLst>
                <a:ext uri="{FF2B5EF4-FFF2-40B4-BE49-F238E27FC236}">
                  <a16:creationId xmlns:a16="http://schemas.microsoft.com/office/drawing/2014/main" id="{591D81E5-309F-2DCD-F2BC-2D25D5ACC1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8251" y="3059113"/>
              <a:ext cx="6350" cy="1588"/>
            </a:xfrm>
            <a:custGeom>
              <a:avLst/>
              <a:gdLst>
                <a:gd name="T0" fmla="*/ 0 w 4"/>
                <a:gd name="T1" fmla="*/ 1 h 1"/>
                <a:gd name="T2" fmla="*/ 0 w 4"/>
                <a:gd name="T3" fmla="*/ 0 h 1"/>
                <a:gd name="T4" fmla="*/ 1 w 4"/>
                <a:gd name="T5" fmla="*/ 0 h 1"/>
                <a:gd name="T6" fmla="*/ 1 w 4"/>
                <a:gd name="T7" fmla="*/ 0 h 1"/>
                <a:gd name="T8" fmla="*/ 2 w 4"/>
                <a:gd name="T9" fmla="*/ 0 h 1"/>
                <a:gd name="T10" fmla="*/ 4 w 4"/>
                <a:gd name="T11" fmla="*/ 0 h 1"/>
                <a:gd name="T12" fmla="*/ 4 w 4"/>
                <a:gd name="T13" fmla="*/ 0 h 1"/>
                <a:gd name="T14" fmla="*/ 2 w 4"/>
                <a:gd name="T15" fmla="*/ 0 h 1"/>
                <a:gd name="T16" fmla="*/ 2 w 4"/>
                <a:gd name="T17" fmla="*/ 1 h 1"/>
                <a:gd name="T18" fmla="*/ 1 w 4"/>
                <a:gd name="T19" fmla="*/ 1 h 1"/>
                <a:gd name="T20" fmla="*/ 0 w 4"/>
                <a:gd name="T2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61" name="Freeform 35898">
              <a:extLst>
                <a:ext uri="{FF2B5EF4-FFF2-40B4-BE49-F238E27FC236}">
                  <a16:creationId xmlns:a16="http://schemas.microsoft.com/office/drawing/2014/main" id="{418D9D80-D48A-D9C2-7A38-A151371C5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2301" y="3059113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62" name="Freeform 35899">
              <a:extLst>
                <a:ext uri="{FF2B5EF4-FFF2-40B4-BE49-F238E27FC236}">
                  <a16:creationId xmlns:a16="http://schemas.microsoft.com/office/drawing/2014/main" id="{CBDAB50C-711C-4041-E8DA-79B1CAB04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4301" y="3048001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2 h 3"/>
                <a:gd name="T10" fmla="*/ 2 w 2"/>
                <a:gd name="T11" fmla="*/ 3 h 3"/>
                <a:gd name="T12" fmla="*/ 0 w 2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63" name="Freeform 35900">
              <a:extLst>
                <a:ext uri="{FF2B5EF4-FFF2-40B4-BE49-F238E27FC236}">
                  <a16:creationId xmlns:a16="http://schemas.microsoft.com/office/drawing/2014/main" id="{15C1E994-F53D-E0BC-1B02-71D7358B5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9089" y="3033713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1 w 3"/>
                <a:gd name="T3" fmla="*/ 0 h 2"/>
                <a:gd name="T4" fmla="*/ 3 w 3"/>
                <a:gd name="T5" fmla="*/ 0 h 2"/>
                <a:gd name="T6" fmla="*/ 3 w 3"/>
                <a:gd name="T7" fmla="*/ 2 h 2"/>
                <a:gd name="T8" fmla="*/ 1 w 3"/>
                <a:gd name="T9" fmla="*/ 2 h 2"/>
                <a:gd name="T10" fmla="*/ 0 w 3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64" name="Rectangle 35901">
              <a:extLst>
                <a:ext uri="{FF2B5EF4-FFF2-40B4-BE49-F238E27FC236}">
                  <a16:creationId xmlns:a16="http://schemas.microsoft.com/office/drawing/2014/main" id="{F2A263EE-3EDA-566F-095B-EE13F0F49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5914" y="30321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65" name="Rectangle 35902">
              <a:extLst>
                <a:ext uri="{FF2B5EF4-FFF2-40B4-BE49-F238E27FC236}">
                  <a16:creationId xmlns:a16="http://schemas.microsoft.com/office/drawing/2014/main" id="{314D2792-9077-F7AE-3ACC-58294E7BF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089" y="30321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66" name="Rectangle 35903">
              <a:extLst>
                <a:ext uri="{FF2B5EF4-FFF2-40B4-BE49-F238E27FC236}">
                  <a16:creationId xmlns:a16="http://schemas.microsoft.com/office/drawing/2014/main" id="{BC2FEC16-0ED1-0D08-03EA-DBCEB8A1C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7339" y="30305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67" name="Rectangle 35904">
              <a:extLst>
                <a:ext uri="{FF2B5EF4-FFF2-40B4-BE49-F238E27FC236}">
                  <a16:creationId xmlns:a16="http://schemas.microsoft.com/office/drawing/2014/main" id="{7BDD24A5-C3C2-E870-5CB1-760DB3A01D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0514" y="30305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68" name="Freeform 35905">
              <a:extLst>
                <a:ext uri="{FF2B5EF4-FFF2-40B4-BE49-F238E27FC236}">
                  <a16:creationId xmlns:a16="http://schemas.microsoft.com/office/drawing/2014/main" id="{7F91B9AD-8047-11DE-8410-D3FBE0D5F2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4164" y="3028951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2 w 2"/>
                <a:gd name="T5" fmla="*/ 1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69" name="Freeform 35906">
              <a:extLst>
                <a:ext uri="{FF2B5EF4-FFF2-40B4-BE49-F238E27FC236}">
                  <a16:creationId xmlns:a16="http://schemas.microsoft.com/office/drawing/2014/main" id="{12DE4F4C-0E88-DA66-11D0-F017BA08BE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1626" y="3025776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1 w 2"/>
                <a:gd name="T5" fmla="*/ 2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2 h 3"/>
                <a:gd name="T12" fmla="*/ 2 w 2"/>
                <a:gd name="T13" fmla="*/ 3 h 3"/>
                <a:gd name="T14" fmla="*/ 1 w 2"/>
                <a:gd name="T15" fmla="*/ 3 h 3"/>
                <a:gd name="T16" fmla="*/ 0 w 2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70" name="Rectangle 35907">
              <a:extLst>
                <a:ext uri="{FF2B5EF4-FFF2-40B4-BE49-F238E27FC236}">
                  <a16:creationId xmlns:a16="http://schemas.microsoft.com/office/drawing/2014/main" id="{7130B01F-471F-1977-AEFB-918E03B81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6389" y="30289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71" name="Rectangle 35908">
              <a:extLst>
                <a:ext uri="{FF2B5EF4-FFF2-40B4-BE49-F238E27FC236}">
                  <a16:creationId xmlns:a16="http://schemas.microsoft.com/office/drawing/2014/main" id="{9291AB9F-016E-7D16-F133-2283AA24D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201" y="30289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72" name="Rectangle 35909">
              <a:extLst>
                <a:ext uri="{FF2B5EF4-FFF2-40B4-BE49-F238E27FC236}">
                  <a16:creationId xmlns:a16="http://schemas.microsoft.com/office/drawing/2014/main" id="{84F06D41-C97A-BAC2-9FC4-CDA53F8197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051" y="30257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73" name="Rectangle 35910">
              <a:extLst>
                <a:ext uri="{FF2B5EF4-FFF2-40B4-BE49-F238E27FC236}">
                  <a16:creationId xmlns:a16="http://schemas.microsoft.com/office/drawing/2014/main" id="{C4AE94DE-2A48-5B41-0240-3950BBBFA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989" y="30257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74" name="Freeform 35911">
              <a:extLst>
                <a:ext uri="{FF2B5EF4-FFF2-40B4-BE49-F238E27FC236}">
                  <a16:creationId xmlns:a16="http://schemas.microsoft.com/office/drawing/2014/main" id="{80E17D65-B767-14FF-57A0-C3EFB4842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4964" y="3024188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1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1 h 3"/>
                <a:gd name="T10" fmla="*/ 2 w 2"/>
                <a:gd name="T11" fmla="*/ 3 h 3"/>
                <a:gd name="T12" fmla="*/ 0 w 2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75" name="Rectangle 35912">
              <a:extLst>
                <a:ext uri="{FF2B5EF4-FFF2-40B4-BE49-F238E27FC236}">
                  <a16:creationId xmlns:a16="http://schemas.microsoft.com/office/drawing/2014/main" id="{547A586D-F4B0-A606-D97B-D606C7332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626" y="30241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76" name="Rectangle 35913">
              <a:extLst>
                <a:ext uri="{FF2B5EF4-FFF2-40B4-BE49-F238E27FC236}">
                  <a16:creationId xmlns:a16="http://schemas.microsoft.com/office/drawing/2014/main" id="{A215CD53-DFD4-D447-E6BB-96D27EF2A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501" y="30241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77" name="Rectangle 35914">
              <a:extLst>
                <a:ext uri="{FF2B5EF4-FFF2-40B4-BE49-F238E27FC236}">
                  <a16:creationId xmlns:a16="http://schemas.microsoft.com/office/drawing/2014/main" id="{95CCFD08-117A-086C-79D8-09B91CF67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1314" y="30241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78" name="Rectangle 35915">
              <a:extLst>
                <a:ext uri="{FF2B5EF4-FFF2-40B4-BE49-F238E27FC236}">
                  <a16:creationId xmlns:a16="http://schemas.microsoft.com/office/drawing/2014/main" id="{253F174F-A70D-6532-19E8-59CD9FB08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0676" y="302260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79" name="Freeform 35916">
              <a:extLst>
                <a:ext uri="{FF2B5EF4-FFF2-40B4-BE49-F238E27FC236}">
                  <a16:creationId xmlns:a16="http://schemas.microsoft.com/office/drawing/2014/main" id="{2B029C71-2F9B-5039-4548-8AE335BFE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0201" y="3019426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2 h 3"/>
                <a:gd name="T8" fmla="*/ 1 w 1"/>
                <a:gd name="T9" fmla="*/ 3 h 3"/>
                <a:gd name="T10" fmla="*/ 0 w 1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80" name="Rectangle 35917">
              <a:extLst>
                <a:ext uri="{FF2B5EF4-FFF2-40B4-BE49-F238E27FC236}">
                  <a16:creationId xmlns:a16="http://schemas.microsoft.com/office/drawing/2014/main" id="{29FA3E61-B592-35D6-80C9-998DF767B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9126" y="302260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81" name="Rectangle 35918">
              <a:extLst>
                <a:ext uri="{FF2B5EF4-FFF2-40B4-BE49-F238E27FC236}">
                  <a16:creationId xmlns:a16="http://schemas.microsoft.com/office/drawing/2014/main" id="{73E2E977-7DEC-1D0E-6B69-AC377479C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3214" y="30194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82" name="Rectangle 35919">
              <a:extLst>
                <a:ext uri="{FF2B5EF4-FFF2-40B4-BE49-F238E27FC236}">
                  <a16:creationId xmlns:a16="http://schemas.microsoft.com/office/drawing/2014/main" id="{6137D9AF-262D-0417-FB91-47C0DD220F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089" y="30194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83" name="Freeform 35920">
              <a:extLst>
                <a:ext uri="{FF2B5EF4-FFF2-40B4-BE49-F238E27FC236}">
                  <a16:creationId xmlns:a16="http://schemas.microsoft.com/office/drawing/2014/main" id="{963F75F6-7DFC-8069-98AB-2835CB0A0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1314" y="3019426"/>
              <a:ext cx="3175" cy="3175"/>
            </a:xfrm>
            <a:custGeom>
              <a:avLst/>
              <a:gdLst>
                <a:gd name="T0" fmla="*/ 2 w 2"/>
                <a:gd name="T1" fmla="*/ 2 h 2"/>
                <a:gd name="T2" fmla="*/ 0 w 2"/>
                <a:gd name="T3" fmla="*/ 0 h 2"/>
                <a:gd name="T4" fmla="*/ 2 w 2"/>
                <a:gd name="T5" fmla="*/ 0 h 2"/>
                <a:gd name="T6" fmla="*/ 2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84" name="Freeform 35921">
              <a:extLst>
                <a:ext uri="{FF2B5EF4-FFF2-40B4-BE49-F238E27FC236}">
                  <a16:creationId xmlns:a16="http://schemas.microsoft.com/office/drawing/2014/main" id="{F3B6CDFB-CA54-5447-E286-7E35AFE2C49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9601" y="301942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85" name="Rectangle 35922">
              <a:extLst>
                <a:ext uri="{FF2B5EF4-FFF2-40B4-BE49-F238E27FC236}">
                  <a16:creationId xmlns:a16="http://schemas.microsoft.com/office/drawing/2014/main" id="{6E7434CD-A4CE-D548-E5AA-E6F6C2A8B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2301" y="30194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86" name="Rectangle 35923">
              <a:extLst>
                <a:ext uri="{FF2B5EF4-FFF2-40B4-BE49-F238E27FC236}">
                  <a16:creationId xmlns:a16="http://schemas.microsoft.com/office/drawing/2014/main" id="{C51DC5F4-11CA-60C3-A7D8-E872F52DF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2876" y="30162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87" name="Rectangle 35924">
              <a:extLst>
                <a:ext uri="{FF2B5EF4-FFF2-40B4-BE49-F238E27FC236}">
                  <a16:creationId xmlns:a16="http://schemas.microsoft.com/office/drawing/2014/main" id="{BB72802C-98EC-7EF1-E29A-5AC047BA7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0514" y="30162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88" name="Freeform 35925">
              <a:extLst>
                <a:ext uri="{FF2B5EF4-FFF2-40B4-BE49-F238E27FC236}">
                  <a16:creationId xmlns:a16="http://schemas.microsoft.com/office/drawing/2014/main" id="{6E33ACF9-9E21-04AA-2CD0-12F282D90E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6051" y="301466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89" name="Rectangle 35926">
              <a:extLst>
                <a:ext uri="{FF2B5EF4-FFF2-40B4-BE49-F238E27FC236}">
                  <a16:creationId xmlns:a16="http://schemas.microsoft.com/office/drawing/2014/main" id="{EF337D20-62D3-EF34-DA64-281C2B319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2576" y="30146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90" name="Rectangle 35927">
              <a:extLst>
                <a:ext uri="{FF2B5EF4-FFF2-40B4-BE49-F238E27FC236}">
                  <a16:creationId xmlns:a16="http://schemas.microsoft.com/office/drawing/2014/main" id="{F6E5E506-ABD1-EA4C-0000-BB168F480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989" y="301148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91" name="Freeform 35928">
              <a:extLst>
                <a:ext uri="{FF2B5EF4-FFF2-40B4-BE49-F238E27FC236}">
                  <a16:creationId xmlns:a16="http://schemas.microsoft.com/office/drawing/2014/main" id="{85BE5C7F-4EAD-3F06-D2ED-BB2D72A7DF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7501" y="3011488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92" name="Freeform 35929">
              <a:extLst>
                <a:ext uri="{FF2B5EF4-FFF2-40B4-BE49-F238E27FC236}">
                  <a16:creationId xmlns:a16="http://schemas.microsoft.com/office/drawing/2014/main" id="{70022052-64AF-03E8-E59B-FACD49609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3889" y="301148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93" name="Freeform 35930">
              <a:extLst>
                <a:ext uri="{FF2B5EF4-FFF2-40B4-BE49-F238E27FC236}">
                  <a16:creationId xmlns:a16="http://schemas.microsoft.com/office/drawing/2014/main" id="{B4C7F7E7-634F-2788-E5DE-69870CAB7E7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2576" y="300990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1 h 1"/>
                <a:gd name="T12" fmla="*/ 0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94" name="Rectangle 35931">
              <a:extLst>
                <a:ext uri="{FF2B5EF4-FFF2-40B4-BE49-F238E27FC236}">
                  <a16:creationId xmlns:a16="http://schemas.microsoft.com/office/drawing/2014/main" id="{64F07D0A-ADEE-8E22-2BE6-4239D709F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7339" y="30099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95" name="Freeform 35932">
              <a:extLst>
                <a:ext uri="{FF2B5EF4-FFF2-40B4-BE49-F238E27FC236}">
                  <a16:creationId xmlns:a16="http://schemas.microsoft.com/office/drawing/2014/main" id="{C460947F-F506-DA7C-BD90-A9BDC6E49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864" y="3009901"/>
              <a:ext cx="4763" cy="0"/>
            </a:xfrm>
            <a:custGeom>
              <a:avLst/>
              <a:gdLst>
                <a:gd name="T0" fmla="*/ 0 w 3"/>
                <a:gd name="T1" fmla="*/ 0 w 3"/>
                <a:gd name="T2" fmla="*/ 1 w 3"/>
                <a:gd name="T3" fmla="*/ 3 w 3"/>
                <a:gd name="T4" fmla="*/ 3 w 3"/>
                <a:gd name="T5" fmla="*/ 1 w 3"/>
                <a:gd name="T6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96" name="Freeform 35933">
              <a:extLst>
                <a:ext uri="{FF2B5EF4-FFF2-40B4-BE49-F238E27FC236}">
                  <a16:creationId xmlns:a16="http://schemas.microsoft.com/office/drawing/2014/main" id="{FA6450B0-208A-C50C-65A3-342EC9B3F5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3401" y="3009901"/>
              <a:ext cx="4763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3 w 3"/>
                <a:gd name="T4" fmla="*/ 3 w 3"/>
                <a:gd name="T5" fmla="*/ 2 w 3"/>
                <a:gd name="T6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97" name="Rectangle 35934">
              <a:extLst>
                <a:ext uri="{FF2B5EF4-FFF2-40B4-BE49-F238E27FC236}">
                  <a16:creationId xmlns:a16="http://schemas.microsoft.com/office/drawing/2014/main" id="{F0D2E71A-57BC-1A34-03CC-84D177428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5476" y="30099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98" name="Rectangle 35935">
              <a:extLst>
                <a:ext uri="{FF2B5EF4-FFF2-40B4-BE49-F238E27FC236}">
                  <a16:creationId xmlns:a16="http://schemas.microsoft.com/office/drawing/2014/main" id="{A4B5493A-BCB5-8BCD-14ED-5232DD2B8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2414" y="30083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199" name="Freeform 35936">
              <a:extLst>
                <a:ext uri="{FF2B5EF4-FFF2-40B4-BE49-F238E27FC236}">
                  <a16:creationId xmlns:a16="http://schemas.microsoft.com/office/drawing/2014/main" id="{A017BB86-6879-BD7C-83E5-220284465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7814" y="3005138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2 w 2"/>
                <a:gd name="T5" fmla="*/ 2 h 3"/>
                <a:gd name="T6" fmla="*/ 2 w 2"/>
                <a:gd name="T7" fmla="*/ 0 h 3"/>
                <a:gd name="T8" fmla="*/ 2 w 2"/>
                <a:gd name="T9" fmla="*/ 2 h 3"/>
                <a:gd name="T10" fmla="*/ 2 w 2"/>
                <a:gd name="T11" fmla="*/ 3 h 3"/>
                <a:gd name="T12" fmla="*/ 2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00" name="Rectangle 35937">
              <a:extLst>
                <a:ext uri="{FF2B5EF4-FFF2-40B4-BE49-F238E27FC236}">
                  <a16:creationId xmlns:a16="http://schemas.microsoft.com/office/drawing/2014/main" id="{FA0998BB-C0BB-4F61-F3D5-5346C916C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7339" y="30083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01" name="Freeform 35938">
              <a:extLst>
                <a:ext uri="{FF2B5EF4-FFF2-40B4-BE49-F238E27FC236}">
                  <a16:creationId xmlns:a16="http://schemas.microsoft.com/office/drawing/2014/main" id="{9E3EA656-B39D-55C6-F060-098CDD2010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8314" y="3005138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1 w 3"/>
                <a:gd name="T5" fmla="*/ 2 h 3"/>
                <a:gd name="T6" fmla="*/ 1 w 3"/>
                <a:gd name="T7" fmla="*/ 0 h 3"/>
                <a:gd name="T8" fmla="*/ 3 w 3"/>
                <a:gd name="T9" fmla="*/ 0 h 3"/>
                <a:gd name="T10" fmla="*/ 3 w 3"/>
                <a:gd name="T11" fmla="*/ 2 h 3"/>
                <a:gd name="T12" fmla="*/ 3 w 3"/>
                <a:gd name="T13" fmla="*/ 3 h 3"/>
                <a:gd name="T14" fmla="*/ 1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02" name="Rectangle 35939">
              <a:extLst>
                <a:ext uri="{FF2B5EF4-FFF2-40B4-BE49-F238E27FC236}">
                  <a16:creationId xmlns:a16="http://schemas.microsoft.com/office/drawing/2014/main" id="{40A7EB6B-A978-4498-8982-A38AF4B85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276" y="30051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03" name="Freeform 35940">
              <a:extLst>
                <a:ext uri="{FF2B5EF4-FFF2-40B4-BE49-F238E27FC236}">
                  <a16:creationId xmlns:a16="http://schemas.microsoft.com/office/drawing/2014/main" id="{45D7B7EE-68FC-17CD-9F9F-1D3671572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7651" y="3003551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04" name="Rectangle 35941">
              <a:extLst>
                <a:ext uri="{FF2B5EF4-FFF2-40B4-BE49-F238E27FC236}">
                  <a16:creationId xmlns:a16="http://schemas.microsoft.com/office/drawing/2014/main" id="{7EBF89F0-23FE-A155-A811-B893CEC91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6251" y="30051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05" name="Rectangle 35942">
              <a:extLst>
                <a:ext uri="{FF2B5EF4-FFF2-40B4-BE49-F238E27FC236}">
                  <a16:creationId xmlns:a16="http://schemas.microsoft.com/office/drawing/2014/main" id="{5018F34E-5F8E-3A98-5AB5-18498F09F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4951" y="30035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06" name="Rectangle 35943">
              <a:extLst>
                <a:ext uri="{FF2B5EF4-FFF2-40B4-BE49-F238E27FC236}">
                  <a16:creationId xmlns:a16="http://schemas.microsoft.com/office/drawing/2014/main" id="{07958CC7-4447-CBE7-4A3A-2AF59DB6E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6226" y="30035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07" name="Freeform 35944">
              <a:extLst>
                <a:ext uri="{FF2B5EF4-FFF2-40B4-BE49-F238E27FC236}">
                  <a16:creationId xmlns:a16="http://schemas.microsoft.com/office/drawing/2014/main" id="{D2BE1C31-BF65-8C5E-B628-A2B848085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4164" y="3003551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08" name="Freeform 35945">
              <a:extLst>
                <a:ext uri="{FF2B5EF4-FFF2-40B4-BE49-F238E27FC236}">
                  <a16:creationId xmlns:a16="http://schemas.microsoft.com/office/drawing/2014/main" id="{44908DC0-72EF-61BD-7B7C-4D132773CA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8314" y="300355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09" name="Rectangle 35946">
              <a:extLst>
                <a:ext uri="{FF2B5EF4-FFF2-40B4-BE49-F238E27FC236}">
                  <a16:creationId xmlns:a16="http://schemas.microsoft.com/office/drawing/2014/main" id="{84277A74-9A2A-363A-14C0-2A2ECDFDE3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3076" y="30035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10" name="Freeform 35947">
              <a:extLst>
                <a:ext uri="{FF2B5EF4-FFF2-40B4-BE49-F238E27FC236}">
                  <a16:creationId xmlns:a16="http://schemas.microsoft.com/office/drawing/2014/main" id="{B07A5131-9046-EEE1-A25F-9AF3893E16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1814" y="300355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11" name="Rectangle 35948">
              <a:extLst>
                <a:ext uri="{FF2B5EF4-FFF2-40B4-BE49-F238E27FC236}">
                  <a16:creationId xmlns:a16="http://schemas.microsoft.com/office/drawing/2014/main" id="{3BF8209D-B486-BC32-7F05-85FD5AF9E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2301" y="30035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12" name="Freeform 35949">
              <a:extLst>
                <a:ext uri="{FF2B5EF4-FFF2-40B4-BE49-F238E27FC236}">
                  <a16:creationId xmlns:a16="http://schemas.microsoft.com/office/drawing/2014/main" id="{45328AC1-59F9-A55F-D7BD-C8F317F6B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1451" y="300196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2 w 2"/>
                <a:gd name="T5" fmla="*/ 1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13" name="Rectangle 35950">
              <a:extLst>
                <a:ext uri="{FF2B5EF4-FFF2-40B4-BE49-F238E27FC236}">
                  <a16:creationId xmlns:a16="http://schemas.microsoft.com/office/drawing/2014/main" id="{8E9653B9-7E88-81D8-5CBA-71671AC86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9239" y="30019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14" name="Rectangle 35951">
              <a:extLst>
                <a:ext uri="{FF2B5EF4-FFF2-40B4-BE49-F238E27FC236}">
                  <a16:creationId xmlns:a16="http://schemas.microsoft.com/office/drawing/2014/main" id="{6804A482-7714-B2DB-B4FE-FD983BD74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3526" y="30019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15" name="Rectangle 35952">
              <a:extLst>
                <a:ext uri="{FF2B5EF4-FFF2-40B4-BE49-F238E27FC236}">
                  <a16:creationId xmlns:a16="http://schemas.microsoft.com/office/drawing/2014/main" id="{35566E19-32E6-731D-7C31-ACE4ED04C7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051" y="30019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16" name="Freeform 35953">
              <a:extLst>
                <a:ext uri="{FF2B5EF4-FFF2-40B4-BE49-F238E27FC236}">
                  <a16:creationId xmlns:a16="http://schemas.microsoft.com/office/drawing/2014/main" id="{CF19BA62-B863-0BC3-F89F-D670733DCC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9901" y="300196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17" name="Freeform 35954">
              <a:extLst>
                <a:ext uri="{FF2B5EF4-FFF2-40B4-BE49-F238E27FC236}">
                  <a16:creationId xmlns:a16="http://schemas.microsoft.com/office/drawing/2014/main" id="{0989AB3F-1BF8-BBB0-59F8-03206F6A1D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1176" y="3001963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18" name="Freeform 35955">
              <a:extLst>
                <a:ext uri="{FF2B5EF4-FFF2-40B4-BE49-F238E27FC236}">
                  <a16:creationId xmlns:a16="http://schemas.microsoft.com/office/drawing/2014/main" id="{D1F8F85B-E097-6694-FF34-22BEC3E0EF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7064" y="3000376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19" name="Rectangle 35956">
              <a:extLst>
                <a:ext uri="{FF2B5EF4-FFF2-40B4-BE49-F238E27FC236}">
                  <a16:creationId xmlns:a16="http://schemas.microsoft.com/office/drawing/2014/main" id="{C72C0F83-AB0D-8499-B62C-ED84591F8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4476" y="30003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20" name="Freeform 35957">
              <a:extLst>
                <a:ext uri="{FF2B5EF4-FFF2-40B4-BE49-F238E27FC236}">
                  <a16:creationId xmlns:a16="http://schemas.microsoft.com/office/drawing/2014/main" id="{2606D3DD-FA6F-825E-AEA3-444E63CB24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6701" y="300037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21" name="Freeform 35958">
              <a:extLst>
                <a:ext uri="{FF2B5EF4-FFF2-40B4-BE49-F238E27FC236}">
                  <a16:creationId xmlns:a16="http://schemas.microsoft.com/office/drawing/2014/main" id="{83DC9C8A-C9B4-F0BD-EA60-691F94C4E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6726" y="300037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22" name="Rectangle 35959">
              <a:extLst>
                <a:ext uri="{FF2B5EF4-FFF2-40B4-BE49-F238E27FC236}">
                  <a16:creationId xmlns:a16="http://schemas.microsoft.com/office/drawing/2014/main" id="{5BD17A66-299B-D89D-5814-9655CA3B3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7689" y="30003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23" name="Rectangle 35960">
              <a:extLst>
                <a:ext uri="{FF2B5EF4-FFF2-40B4-BE49-F238E27FC236}">
                  <a16:creationId xmlns:a16="http://schemas.microsoft.com/office/drawing/2014/main" id="{3C0AB938-E2BA-EEAF-3BCA-7004114B4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626" y="29972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24" name="Rectangle 35961">
              <a:extLst>
                <a:ext uri="{FF2B5EF4-FFF2-40B4-BE49-F238E27FC236}">
                  <a16:creationId xmlns:a16="http://schemas.microsoft.com/office/drawing/2014/main" id="{C1D41645-AE7D-F85A-D0C6-1551E66D2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1776" y="29972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25" name="Freeform 35962">
              <a:extLst>
                <a:ext uri="{FF2B5EF4-FFF2-40B4-BE49-F238E27FC236}">
                  <a16:creationId xmlns:a16="http://schemas.microsoft.com/office/drawing/2014/main" id="{35EEE361-9F1B-616A-66E5-AD8E63371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9714" y="2997201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1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1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26" name="Freeform 35963">
              <a:extLst>
                <a:ext uri="{FF2B5EF4-FFF2-40B4-BE49-F238E27FC236}">
                  <a16:creationId xmlns:a16="http://schemas.microsoft.com/office/drawing/2014/main" id="{66A496DB-6268-F3BD-08D1-466950B4A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7651" y="2997201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27" name="Rectangle 35964">
              <a:extLst>
                <a:ext uri="{FF2B5EF4-FFF2-40B4-BE49-F238E27FC236}">
                  <a16:creationId xmlns:a16="http://schemas.microsoft.com/office/drawing/2014/main" id="{08818F24-5D35-6DA2-7F72-77EC624DFC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8764" y="29972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28" name="Freeform 35965">
              <a:extLst>
                <a:ext uri="{FF2B5EF4-FFF2-40B4-BE49-F238E27FC236}">
                  <a16:creationId xmlns:a16="http://schemas.microsoft.com/office/drawing/2014/main" id="{6CD745BE-14B2-E03C-C835-508BA69442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0351" y="2990851"/>
              <a:ext cx="1588" cy="9525"/>
            </a:xfrm>
            <a:custGeom>
              <a:avLst/>
              <a:gdLst>
                <a:gd name="T0" fmla="*/ 1 w 1"/>
                <a:gd name="T1" fmla="*/ 6 h 6"/>
                <a:gd name="T2" fmla="*/ 0 w 1"/>
                <a:gd name="T3" fmla="*/ 4 h 6"/>
                <a:gd name="T4" fmla="*/ 0 w 1"/>
                <a:gd name="T5" fmla="*/ 3 h 6"/>
                <a:gd name="T6" fmla="*/ 0 w 1"/>
                <a:gd name="T7" fmla="*/ 2 h 6"/>
                <a:gd name="T8" fmla="*/ 0 w 1"/>
                <a:gd name="T9" fmla="*/ 0 h 6"/>
                <a:gd name="T10" fmla="*/ 1 w 1"/>
                <a:gd name="T11" fmla="*/ 0 h 6"/>
                <a:gd name="T12" fmla="*/ 1 w 1"/>
                <a:gd name="T13" fmla="*/ 2 h 6"/>
                <a:gd name="T14" fmla="*/ 1 w 1"/>
                <a:gd name="T15" fmla="*/ 3 h 6"/>
                <a:gd name="T16" fmla="*/ 1 w 1"/>
                <a:gd name="T17" fmla="*/ 4 h 6"/>
                <a:gd name="T18" fmla="*/ 1 w 1"/>
                <a:gd name="T1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6">
                  <a:moveTo>
                    <a:pt x="1" y="6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29" name="Freeform 35966">
              <a:extLst>
                <a:ext uri="{FF2B5EF4-FFF2-40B4-BE49-F238E27FC236}">
                  <a16:creationId xmlns:a16="http://schemas.microsoft.com/office/drawing/2014/main" id="{EC88BACD-6FD8-28BF-E431-A529540B1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6701" y="2997201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1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1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30" name="Freeform 35967">
              <a:extLst>
                <a:ext uri="{FF2B5EF4-FFF2-40B4-BE49-F238E27FC236}">
                  <a16:creationId xmlns:a16="http://schemas.microsoft.com/office/drawing/2014/main" id="{A9D876D4-E3C6-A737-7F65-79CD7607E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9876" y="2990851"/>
              <a:ext cx="4763" cy="9525"/>
            </a:xfrm>
            <a:custGeom>
              <a:avLst/>
              <a:gdLst>
                <a:gd name="T0" fmla="*/ 0 w 3"/>
                <a:gd name="T1" fmla="*/ 6 h 6"/>
                <a:gd name="T2" fmla="*/ 2 w 3"/>
                <a:gd name="T3" fmla="*/ 4 h 6"/>
                <a:gd name="T4" fmla="*/ 2 w 3"/>
                <a:gd name="T5" fmla="*/ 3 h 6"/>
                <a:gd name="T6" fmla="*/ 2 w 3"/>
                <a:gd name="T7" fmla="*/ 2 h 6"/>
                <a:gd name="T8" fmla="*/ 2 w 3"/>
                <a:gd name="T9" fmla="*/ 0 h 6"/>
                <a:gd name="T10" fmla="*/ 3 w 3"/>
                <a:gd name="T11" fmla="*/ 0 h 6"/>
                <a:gd name="T12" fmla="*/ 3 w 3"/>
                <a:gd name="T13" fmla="*/ 2 h 6"/>
                <a:gd name="T14" fmla="*/ 3 w 3"/>
                <a:gd name="T15" fmla="*/ 3 h 6"/>
                <a:gd name="T16" fmla="*/ 3 w 3"/>
                <a:gd name="T17" fmla="*/ 4 h 6"/>
                <a:gd name="T18" fmla="*/ 2 w 3"/>
                <a:gd name="T19" fmla="*/ 4 h 6"/>
                <a:gd name="T20" fmla="*/ 2 w 3"/>
                <a:gd name="T21" fmla="*/ 6 h 6"/>
                <a:gd name="T22" fmla="*/ 0 w 3"/>
                <a:gd name="T2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6">
                  <a:moveTo>
                    <a:pt x="0" y="6"/>
                  </a:moveTo>
                  <a:lnTo>
                    <a:pt x="2" y="4"/>
                  </a:lnTo>
                  <a:lnTo>
                    <a:pt x="2" y="3"/>
                  </a:lnTo>
                  <a:lnTo>
                    <a:pt x="2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31" name="Rectangle 35968">
              <a:extLst>
                <a:ext uri="{FF2B5EF4-FFF2-40B4-BE49-F238E27FC236}">
                  <a16:creationId xmlns:a16="http://schemas.microsoft.com/office/drawing/2014/main" id="{1716311F-DD0E-9509-F059-5540461E4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0501" y="29956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32" name="Freeform 35969">
              <a:extLst>
                <a:ext uri="{FF2B5EF4-FFF2-40B4-BE49-F238E27FC236}">
                  <a16:creationId xmlns:a16="http://schemas.microsoft.com/office/drawing/2014/main" id="{70E566DB-3E10-1CD8-59B3-AEDC4AF6D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5589" y="2994026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33" name="Rectangle 35970">
              <a:extLst>
                <a:ext uri="{FF2B5EF4-FFF2-40B4-BE49-F238E27FC236}">
                  <a16:creationId xmlns:a16="http://schemas.microsoft.com/office/drawing/2014/main" id="{95D92BA3-E543-1FC6-344F-DA6DB211B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8314" y="29956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34" name="Rectangle 35971">
              <a:extLst>
                <a:ext uri="{FF2B5EF4-FFF2-40B4-BE49-F238E27FC236}">
                  <a16:creationId xmlns:a16="http://schemas.microsoft.com/office/drawing/2014/main" id="{8B3B53A5-963A-975D-1FB4-9BC7BB977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9714" y="29940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35" name="Rectangle 35972">
              <a:extLst>
                <a:ext uri="{FF2B5EF4-FFF2-40B4-BE49-F238E27FC236}">
                  <a16:creationId xmlns:a16="http://schemas.microsoft.com/office/drawing/2014/main" id="{DD2F4397-05D8-B0AC-812F-ABAE2E304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6064" y="29940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36" name="Freeform 35973">
              <a:extLst>
                <a:ext uri="{FF2B5EF4-FFF2-40B4-BE49-F238E27FC236}">
                  <a16:creationId xmlns:a16="http://schemas.microsoft.com/office/drawing/2014/main" id="{06050A1E-5EED-B2DE-4C12-EADC7B53F4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9239" y="2994026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37" name="Rectangle 35974">
              <a:extLst>
                <a:ext uri="{FF2B5EF4-FFF2-40B4-BE49-F238E27FC236}">
                  <a16:creationId xmlns:a16="http://schemas.microsoft.com/office/drawing/2014/main" id="{E7DE1A20-AC03-95CA-A79C-27C6C61A3D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701" y="29940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38" name="Rectangle 35975">
              <a:extLst>
                <a:ext uri="{FF2B5EF4-FFF2-40B4-BE49-F238E27FC236}">
                  <a16:creationId xmlns:a16="http://schemas.microsoft.com/office/drawing/2014/main" id="{561CABCC-EA86-8E5E-B386-560999560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4314" y="2990851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39" name="Freeform 35976">
              <a:extLst>
                <a:ext uri="{FF2B5EF4-FFF2-40B4-BE49-F238E27FC236}">
                  <a16:creationId xmlns:a16="http://schemas.microsoft.com/office/drawing/2014/main" id="{89478576-0A61-19A9-3F95-3866A71DEB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8314" y="2990851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1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1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40" name="Rectangle 35977">
              <a:extLst>
                <a:ext uri="{FF2B5EF4-FFF2-40B4-BE49-F238E27FC236}">
                  <a16:creationId xmlns:a16="http://schemas.microsoft.com/office/drawing/2014/main" id="{429320D3-2D54-EEE9-112C-ED6BFBF07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8951" y="29908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41" name="Rectangle 35978">
              <a:extLst>
                <a:ext uri="{FF2B5EF4-FFF2-40B4-BE49-F238E27FC236}">
                  <a16:creationId xmlns:a16="http://schemas.microsoft.com/office/drawing/2014/main" id="{F36B3DF1-BD07-E56E-62B2-6E45FB3DE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826" y="2990851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42" name="Rectangle 35979">
              <a:extLst>
                <a:ext uri="{FF2B5EF4-FFF2-40B4-BE49-F238E27FC236}">
                  <a16:creationId xmlns:a16="http://schemas.microsoft.com/office/drawing/2014/main" id="{D198C010-4C16-3713-4123-73D18F976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1326" y="29892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43" name="Freeform 35980">
              <a:extLst>
                <a:ext uri="{FF2B5EF4-FFF2-40B4-BE49-F238E27FC236}">
                  <a16:creationId xmlns:a16="http://schemas.microsoft.com/office/drawing/2014/main" id="{836A65F7-AFAC-F451-BAF8-848EF07409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7364" y="298926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44" name="Rectangle 35981">
              <a:extLst>
                <a:ext uri="{FF2B5EF4-FFF2-40B4-BE49-F238E27FC236}">
                  <a16:creationId xmlns:a16="http://schemas.microsoft.com/office/drawing/2014/main" id="{26D84A67-86E1-B61F-FD9F-E469DB7C8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2026" y="29876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45" name="Rectangle 35982">
              <a:extLst>
                <a:ext uri="{FF2B5EF4-FFF2-40B4-BE49-F238E27FC236}">
                  <a16:creationId xmlns:a16="http://schemas.microsoft.com/office/drawing/2014/main" id="{26A9ED88-BEC9-C9E0-CF73-1A8746C44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6689" y="29876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46" name="Rectangle 35983">
              <a:extLst>
                <a:ext uri="{FF2B5EF4-FFF2-40B4-BE49-F238E27FC236}">
                  <a16:creationId xmlns:a16="http://schemas.microsoft.com/office/drawing/2014/main" id="{3F45A8BD-C85E-A4E3-3B39-7BAE0C11E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2726" y="29876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47" name="Rectangle 35984">
              <a:extLst>
                <a:ext uri="{FF2B5EF4-FFF2-40B4-BE49-F238E27FC236}">
                  <a16:creationId xmlns:a16="http://schemas.microsoft.com/office/drawing/2014/main" id="{A1C29B6F-281D-9158-44B9-D2171F459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7489" y="29876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48" name="Rectangle 35985">
              <a:extLst>
                <a:ext uri="{FF2B5EF4-FFF2-40B4-BE49-F238E27FC236}">
                  <a16:creationId xmlns:a16="http://schemas.microsoft.com/office/drawing/2014/main" id="{4393E2EA-3698-A322-EAC8-105F13D88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1939" y="29876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49" name="Rectangle 35986">
              <a:extLst>
                <a:ext uri="{FF2B5EF4-FFF2-40B4-BE49-F238E27FC236}">
                  <a16:creationId xmlns:a16="http://schemas.microsoft.com/office/drawing/2014/main" id="{CBAEC62B-BC6A-A642-774B-CEB83D369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3551" y="29876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50" name="Rectangle 35987">
              <a:extLst>
                <a:ext uri="{FF2B5EF4-FFF2-40B4-BE49-F238E27FC236}">
                  <a16:creationId xmlns:a16="http://schemas.microsoft.com/office/drawing/2014/main" id="{C68BB679-BD0D-7B5C-A8AF-B51B2940F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1014" y="29876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51" name="Freeform 35988">
              <a:extLst>
                <a:ext uri="{FF2B5EF4-FFF2-40B4-BE49-F238E27FC236}">
                  <a16:creationId xmlns:a16="http://schemas.microsoft.com/office/drawing/2014/main" id="{FB4D502C-D089-6831-7D24-E5FE3D3E3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4189" y="298767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52" name="Rectangle 35989">
              <a:extLst>
                <a:ext uri="{FF2B5EF4-FFF2-40B4-BE49-F238E27FC236}">
                  <a16:creationId xmlns:a16="http://schemas.microsoft.com/office/drawing/2014/main" id="{540E5743-8218-D82F-20EF-54CF6D17E6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7426" y="29860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53" name="Rectangle 35990">
              <a:extLst>
                <a:ext uri="{FF2B5EF4-FFF2-40B4-BE49-F238E27FC236}">
                  <a16:creationId xmlns:a16="http://schemas.microsoft.com/office/drawing/2014/main" id="{192C5B0C-B2DF-0F18-293C-7E05885C5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3389" y="29860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54" name="Freeform 35991">
              <a:extLst>
                <a:ext uri="{FF2B5EF4-FFF2-40B4-BE49-F238E27FC236}">
                  <a16:creationId xmlns:a16="http://schemas.microsoft.com/office/drawing/2014/main" id="{9A8FC1EB-AAE6-FEFB-3420-554994AC1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2614" y="2986088"/>
              <a:ext cx="4763" cy="1588"/>
            </a:xfrm>
            <a:custGeom>
              <a:avLst/>
              <a:gdLst>
                <a:gd name="T0" fmla="*/ 1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55" name="Rectangle 35992">
              <a:extLst>
                <a:ext uri="{FF2B5EF4-FFF2-40B4-BE49-F238E27FC236}">
                  <a16:creationId xmlns:a16="http://schemas.microsoft.com/office/drawing/2014/main" id="{7AA8A98D-47A6-545A-A399-84D92D80C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5426" y="29829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56" name="Rectangle 35994">
              <a:extLst>
                <a:ext uri="{FF2B5EF4-FFF2-40B4-BE49-F238E27FC236}">
                  <a16:creationId xmlns:a16="http://schemas.microsoft.com/office/drawing/2014/main" id="{54C234A3-2BC7-99A3-D755-6CA7CC255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9438" y="29829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57" name="Rectangle 35995">
              <a:extLst>
                <a:ext uri="{FF2B5EF4-FFF2-40B4-BE49-F238E27FC236}">
                  <a16:creationId xmlns:a16="http://schemas.microsoft.com/office/drawing/2014/main" id="{FA2B0AE4-C27E-C2C4-4D8E-533129A9E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7363" y="298132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58" name="Rectangle 35996">
              <a:extLst>
                <a:ext uri="{FF2B5EF4-FFF2-40B4-BE49-F238E27FC236}">
                  <a16:creationId xmlns:a16="http://schemas.microsoft.com/office/drawing/2014/main" id="{0185CC77-34EF-A7E8-CDA0-34E446CAFE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9551" y="29797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59" name="Rectangle 35997">
              <a:extLst>
                <a:ext uri="{FF2B5EF4-FFF2-40B4-BE49-F238E27FC236}">
                  <a16:creationId xmlns:a16="http://schemas.microsoft.com/office/drawing/2014/main" id="{06AB4A72-40DA-A8D3-5BA7-92AE5C490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4026" y="29797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60" name="Rectangle 35998">
              <a:extLst>
                <a:ext uri="{FF2B5EF4-FFF2-40B4-BE49-F238E27FC236}">
                  <a16:creationId xmlns:a16="http://schemas.microsoft.com/office/drawing/2014/main" id="{F997C472-50B0-6421-E5FD-99F398E42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0238" y="29765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61" name="Freeform 35999">
              <a:extLst>
                <a:ext uri="{FF2B5EF4-FFF2-40B4-BE49-F238E27FC236}">
                  <a16:creationId xmlns:a16="http://schemas.microsoft.com/office/drawing/2014/main" id="{B8892435-CF2D-2887-8D53-FA2F064EC7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5313" y="2974975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62" name="Freeform 36000">
              <a:extLst>
                <a:ext uri="{FF2B5EF4-FFF2-40B4-BE49-F238E27FC236}">
                  <a16:creationId xmlns:a16="http://schemas.microsoft.com/office/drawing/2014/main" id="{BF05031A-D97A-81F0-9160-7874FA16D6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9901" y="2971800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2 w 3"/>
                <a:gd name="T5" fmla="*/ 1 h 2"/>
                <a:gd name="T6" fmla="*/ 2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3 w 3"/>
                <a:gd name="T13" fmla="*/ 2 h 2"/>
                <a:gd name="T14" fmla="*/ 2 w 3"/>
                <a:gd name="T15" fmla="*/ 2 h 2"/>
                <a:gd name="T16" fmla="*/ 0 w 3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63" name="Freeform 36001">
              <a:extLst>
                <a:ext uri="{FF2B5EF4-FFF2-40B4-BE49-F238E27FC236}">
                  <a16:creationId xmlns:a16="http://schemas.microsoft.com/office/drawing/2014/main" id="{D6C6B55A-9BD7-7EAC-6FDB-6A14DF31A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3838" y="2968625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0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2 h 3"/>
                <a:gd name="T12" fmla="*/ 1 w 2"/>
                <a:gd name="T13" fmla="*/ 2 h 3"/>
                <a:gd name="T14" fmla="*/ 1 w 2"/>
                <a:gd name="T15" fmla="*/ 3 h 3"/>
                <a:gd name="T16" fmla="*/ 0 w 2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64" name="Freeform 36002">
              <a:extLst>
                <a:ext uri="{FF2B5EF4-FFF2-40B4-BE49-F238E27FC236}">
                  <a16:creationId xmlns:a16="http://schemas.microsoft.com/office/drawing/2014/main" id="{40420EC1-A95B-C9BB-D2EC-DDF6BB105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9901" y="2968625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2 w 2"/>
                <a:gd name="T5" fmla="*/ 0 h 2"/>
                <a:gd name="T6" fmla="*/ 2 w 2"/>
                <a:gd name="T7" fmla="*/ 2 h 2"/>
                <a:gd name="T8" fmla="*/ 2 w 2"/>
                <a:gd name="T9" fmla="*/ 2 h 2"/>
                <a:gd name="T10" fmla="*/ 0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65" name="Rectangle 36003">
              <a:extLst>
                <a:ext uri="{FF2B5EF4-FFF2-40B4-BE49-F238E27FC236}">
                  <a16:creationId xmlns:a16="http://schemas.microsoft.com/office/drawing/2014/main" id="{A6081822-B9D4-3E80-FB18-5E312FAAF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76" y="29654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66" name="Rectangle 36004">
              <a:extLst>
                <a:ext uri="{FF2B5EF4-FFF2-40B4-BE49-F238E27FC236}">
                  <a16:creationId xmlns:a16="http://schemas.microsoft.com/office/drawing/2014/main" id="{1BF1970D-F4C9-75A2-373C-7AD503D76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6851" y="296227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67" name="Rectangle 36005">
              <a:extLst>
                <a:ext uri="{FF2B5EF4-FFF2-40B4-BE49-F238E27FC236}">
                  <a16:creationId xmlns:a16="http://schemas.microsoft.com/office/drawing/2014/main" id="{A77AD40A-97F3-524C-F6F4-1DA7A23E9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6851" y="29606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68" name="Rectangle 36006">
              <a:extLst>
                <a:ext uri="{FF2B5EF4-FFF2-40B4-BE49-F238E27FC236}">
                  <a16:creationId xmlns:a16="http://schemas.microsoft.com/office/drawing/2014/main" id="{57C5C2AA-FA02-1CF7-F0DD-6613B9F24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6263" y="295910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69" name="Rectangle 36007">
              <a:extLst>
                <a:ext uri="{FF2B5EF4-FFF2-40B4-BE49-F238E27FC236}">
                  <a16:creationId xmlns:a16="http://schemas.microsoft.com/office/drawing/2014/main" id="{00CEDC0F-9E65-221D-63BD-8F3521D79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1863" y="295592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70" name="Freeform 36008">
              <a:extLst>
                <a:ext uri="{FF2B5EF4-FFF2-40B4-BE49-F238E27FC236}">
                  <a16:creationId xmlns:a16="http://schemas.microsoft.com/office/drawing/2014/main" id="{3F3487D2-BC43-89E3-48B1-9B6CB64AD3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9338" y="2955925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2 w 2"/>
                <a:gd name="T5" fmla="*/ 2 h 2"/>
                <a:gd name="T6" fmla="*/ 0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71" name="Rectangle 36009">
              <a:extLst>
                <a:ext uri="{FF2B5EF4-FFF2-40B4-BE49-F238E27FC236}">
                  <a16:creationId xmlns:a16="http://schemas.microsoft.com/office/drawing/2014/main" id="{12895540-50DA-C22C-01BA-3755B19E1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4201" y="2955925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72" name="Freeform 36010">
              <a:extLst>
                <a:ext uri="{FF2B5EF4-FFF2-40B4-BE49-F238E27FC236}">
                  <a16:creationId xmlns:a16="http://schemas.microsoft.com/office/drawing/2014/main" id="{3D9E6779-629A-AAD0-E8DA-6132EE1A0A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2613" y="29543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73" name="Rectangle 36011">
              <a:extLst>
                <a:ext uri="{FF2B5EF4-FFF2-40B4-BE49-F238E27FC236}">
                  <a16:creationId xmlns:a16="http://schemas.microsoft.com/office/drawing/2014/main" id="{B1108A19-29C2-D480-CE5E-95F3E5836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8688" y="295275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74" name="Rectangle 36012">
              <a:extLst>
                <a:ext uri="{FF2B5EF4-FFF2-40B4-BE49-F238E27FC236}">
                  <a16:creationId xmlns:a16="http://schemas.microsoft.com/office/drawing/2014/main" id="{A2106AA7-5589-FF1B-8C8C-2AD5BF756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1026" y="29527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75" name="Rectangle 36013">
              <a:extLst>
                <a:ext uri="{FF2B5EF4-FFF2-40B4-BE49-F238E27FC236}">
                  <a16:creationId xmlns:a16="http://schemas.microsoft.com/office/drawing/2014/main" id="{795E8BD2-EA7A-D1C6-9E12-A26F50E88E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6176" y="29511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76" name="Rectangle 36014">
              <a:extLst>
                <a:ext uri="{FF2B5EF4-FFF2-40B4-BE49-F238E27FC236}">
                  <a16:creationId xmlns:a16="http://schemas.microsoft.com/office/drawing/2014/main" id="{65238679-CBFB-B534-19C5-A052DB210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9663" y="29400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77" name="Freeform 36015">
              <a:extLst>
                <a:ext uri="{FF2B5EF4-FFF2-40B4-BE49-F238E27FC236}">
                  <a16:creationId xmlns:a16="http://schemas.microsoft.com/office/drawing/2014/main" id="{60F10143-8120-FE25-2AF5-DD37A4BFC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3251" y="293846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1 w 1"/>
                <a:gd name="T5" fmla="*/ 0 h 2"/>
                <a:gd name="T6" fmla="*/ 1 w 1"/>
                <a:gd name="T7" fmla="*/ 1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78" name="Rectangle 36016">
              <a:extLst>
                <a:ext uri="{FF2B5EF4-FFF2-40B4-BE49-F238E27FC236}">
                  <a16:creationId xmlns:a16="http://schemas.microsoft.com/office/drawing/2014/main" id="{08174C46-1664-836E-2F23-F5D668904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6176" y="293052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79" name="Rectangle 36017">
              <a:extLst>
                <a:ext uri="{FF2B5EF4-FFF2-40B4-BE49-F238E27FC236}">
                  <a16:creationId xmlns:a16="http://schemas.microsoft.com/office/drawing/2014/main" id="{98F8C522-337F-A91D-F7B9-EA660BCF8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0776" y="2927350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80" name="Rectangle 36018">
              <a:extLst>
                <a:ext uri="{FF2B5EF4-FFF2-40B4-BE49-F238E27FC236}">
                  <a16:creationId xmlns:a16="http://schemas.microsoft.com/office/drawing/2014/main" id="{27468970-77F3-B20E-CBE4-DCBFAA9E2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4838" y="2927350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81" name="Rectangle 36019">
              <a:extLst>
                <a:ext uri="{FF2B5EF4-FFF2-40B4-BE49-F238E27FC236}">
                  <a16:creationId xmlns:a16="http://schemas.microsoft.com/office/drawing/2014/main" id="{D43ECACA-3851-711B-6BB8-BDB579B89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6901" y="29257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82" name="Rectangle 36020">
              <a:extLst>
                <a:ext uri="{FF2B5EF4-FFF2-40B4-BE49-F238E27FC236}">
                  <a16:creationId xmlns:a16="http://schemas.microsoft.com/office/drawing/2014/main" id="{D909F723-92E9-8921-5249-2B1B946D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051" y="29225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83" name="Rectangle 36021">
              <a:extLst>
                <a:ext uri="{FF2B5EF4-FFF2-40B4-BE49-F238E27FC236}">
                  <a16:creationId xmlns:a16="http://schemas.microsoft.com/office/drawing/2014/main" id="{A2FFE629-7E6B-751C-5EBD-9FEA3C6C5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8488" y="29225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84" name="Freeform 36022">
              <a:extLst>
                <a:ext uri="{FF2B5EF4-FFF2-40B4-BE49-F238E27FC236}">
                  <a16:creationId xmlns:a16="http://schemas.microsoft.com/office/drawing/2014/main" id="{E9A941B6-0FB6-D695-EA2F-CD561E17DC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2201" y="2919413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2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2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85" name="Rectangle 36023">
              <a:extLst>
                <a:ext uri="{FF2B5EF4-FFF2-40B4-BE49-F238E27FC236}">
                  <a16:creationId xmlns:a16="http://schemas.microsoft.com/office/drawing/2014/main" id="{35ECE2ED-DDFF-7AD4-2E34-1721C52768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6176" y="29194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86" name="Freeform 36024">
              <a:extLst>
                <a:ext uri="{FF2B5EF4-FFF2-40B4-BE49-F238E27FC236}">
                  <a16:creationId xmlns:a16="http://schemas.microsoft.com/office/drawing/2014/main" id="{48BACD9A-6AB6-2A05-EECA-775D59C381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0651" y="2919413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2 w 2"/>
                <a:gd name="T3" fmla="*/ 0 h 2"/>
                <a:gd name="T4" fmla="*/ 2 w 2"/>
                <a:gd name="T5" fmla="*/ 2 h 2"/>
                <a:gd name="T6" fmla="*/ 0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87" name="Freeform 36025">
              <a:extLst>
                <a:ext uri="{FF2B5EF4-FFF2-40B4-BE49-F238E27FC236}">
                  <a16:creationId xmlns:a16="http://schemas.microsoft.com/office/drawing/2014/main" id="{FD0BA482-EDB9-D861-98C0-BE1BD75E9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8963" y="291623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1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88" name="Rectangle 36026">
              <a:extLst>
                <a:ext uri="{FF2B5EF4-FFF2-40B4-BE49-F238E27FC236}">
                  <a16:creationId xmlns:a16="http://schemas.microsoft.com/office/drawing/2014/main" id="{E343CA36-BAA2-3D68-4D4C-D5F67302E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6901" y="291782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89" name="Freeform 36027">
              <a:extLst>
                <a:ext uri="{FF2B5EF4-FFF2-40B4-BE49-F238E27FC236}">
                  <a16:creationId xmlns:a16="http://schemas.microsoft.com/office/drawing/2014/main" id="{C251CE27-FD31-FB7D-4D2F-73D41C2C0D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9663" y="2911475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1 h 1"/>
                <a:gd name="T8" fmla="*/ 0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90" name="Rectangle 36028">
              <a:extLst>
                <a:ext uri="{FF2B5EF4-FFF2-40B4-BE49-F238E27FC236}">
                  <a16:creationId xmlns:a16="http://schemas.microsoft.com/office/drawing/2014/main" id="{0C2CF71F-94F8-D1F0-F3E1-0B515B0377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6688" y="291147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91" name="Rectangle 36029">
              <a:extLst>
                <a:ext uri="{FF2B5EF4-FFF2-40B4-BE49-F238E27FC236}">
                  <a16:creationId xmlns:a16="http://schemas.microsoft.com/office/drawing/2014/main" id="{902668E1-649F-390E-38E3-45CF4300D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76" y="291147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92" name="Freeform 36030">
              <a:extLst>
                <a:ext uri="{FF2B5EF4-FFF2-40B4-BE49-F238E27FC236}">
                  <a16:creationId xmlns:a16="http://schemas.microsoft.com/office/drawing/2014/main" id="{CE4A839A-9351-4515-77A9-D549A166C2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6488" y="2909888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93" name="Rectangle 36031">
              <a:extLst>
                <a:ext uri="{FF2B5EF4-FFF2-40B4-BE49-F238E27FC236}">
                  <a16:creationId xmlns:a16="http://schemas.microsoft.com/office/drawing/2014/main" id="{F2171482-6457-3694-4F43-D6252DAF9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8238" y="29098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94" name="Rectangle 36032">
              <a:extLst>
                <a:ext uri="{FF2B5EF4-FFF2-40B4-BE49-F238E27FC236}">
                  <a16:creationId xmlns:a16="http://schemas.microsoft.com/office/drawing/2014/main" id="{85705790-EDB3-D6A0-6FD3-6019F3BA7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2201" y="290830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95" name="Freeform 36033">
              <a:extLst>
                <a:ext uri="{FF2B5EF4-FFF2-40B4-BE49-F238E27FC236}">
                  <a16:creationId xmlns:a16="http://schemas.microsoft.com/office/drawing/2014/main" id="{8AA19B07-6E19-E2A9-6B40-F8CE0DE82B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0501" y="2908300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96" name="Rectangle 36034">
              <a:extLst>
                <a:ext uri="{FF2B5EF4-FFF2-40B4-BE49-F238E27FC236}">
                  <a16:creationId xmlns:a16="http://schemas.microsoft.com/office/drawing/2014/main" id="{96A8839B-8F0E-2AB9-A40F-964323CC4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2613" y="290512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97" name="Freeform 36035">
              <a:extLst>
                <a:ext uri="{FF2B5EF4-FFF2-40B4-BE49-F238E27FC236}">
                  <a16:creationId xmlns:a16="http://schemas.microsoft.com/office/drawing/2014/main" id="{4EBD3B59-4C9C-68FA-0948-80C033AFF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5738" y="2901950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98" name="Rectangle 36036">
              <a:extLst>
                <a:ext uri="{FF2B5EF4-FFF2-40B4-BE49-F238E27FC236}">
                  <a16:creationId xmlns:a16="http://schemas.microsoft.com/office/drawing/2014/main" id="{A8447C81-EB24-CBD5-6054-57293BC14E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3088" y="29019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299" name="Rectangle 36037">
              <a:extLst>
                <a:ext uri="{FF2B5EF4-FFF2-40B4-BE49-F238E27FC236}">
                  <a16:creationId xmlns:a16="http://schemas.microsoft.com/office/drawing/2014/main" id="{B810B106-DBAA-DAC6-0544-E715DF8CD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9663" y="28971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00" name="Rectangle 36038">
              <a:extLst>
                <a:ext uri="{FF2B5EF4-FFF2-40B4-BE49-F238E27FC236}">
                  <a16:creationId xmlns:a16="http://schemas.microsoft.com/office/drawing/2014/main" id="{936170B9-5842-D39E-F5B6-1A60C250F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226" y="28956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01" name="Freeform 36039">
              <a:extLst>
                <a:ext uri="{FF2B5EF4-FFF2-40B4-BE49-F238E27FC236}">
                  <a16:creationId xmlns:a16="http://schemas.microsoft.com/office/drawing/2014/main" id="{B94ACB3B-8A45-1A03-0CCD-65AD1DEA5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2088" y="2895600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02" name="Rectangle 36040">
              <a:extLst>
                <a:ext uri="{FF2B5EF4-FFF2-40B4-BE49-F238E27FC236}">
                  <a16:creationId xmlns:a16="http://schemas.microsoft.com/office/drawing/2014/main" id="{41B70C6D-DD54-52FB-0D93-F89EAAE3D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9351" y="289083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03" name="Rectangle 36041">
              <a:extLst>
                <a:ext uri="{FF2B5EF4-FFF2-40B4-BE49-F238E27FC236}">
                  <a16:creationId xmlns:a16="http://schemas.microsoft.com/office/drawing/2014/main" id="{D9CB2DF9-5DBD-6BC3-6499-77E4ECEC7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3088" y="28908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04" name="Freeform 36042">
              <a:extLst>
                <a:ext uri="{FF2B5EF4-FFF2-40B4-BE49-F238E27FC236}">
                  <a16:creationId xmlns:a16="http://schemas.microsoft.com/office/drawing/2014/main" id="{BD9CEE0D-E0D3-B08C-F1F3-6350B5322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2526" y="2889250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05" name="Freeform 36043">
              <a:extLst>
                <a:ext uri="{FF2B5EF4-FFF2-40B4-BE49-F238E27FC236}">
                  <a16:creationId xmlns:a16="http://schemas.microsoft.com/office/drawing/2014/main" id="{17E047EC-DF5D-FFF9-9103-2D516EE3E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338" y="2887663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2 w 3"/>
                <a:gd name="T5" fmla="*/ 1 h 2"/>
                <a:gd name="T6" fmla="*/ 2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3 w 3"/>
                <a:gd name="T13" fmla="*/ 2 h 2"/>
                <a:gd name="T14" fmla="*/ 2 w 3"/>
                <a:gd name="T15" fmla="*/ 2 h 2"/>
                <a:gd name="T16" fmla="*/ 0 w 3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06" name="Freeform 36044">
              <a:extLst>
                <a:ext uri="{FF2B5EF4-FFF2-40B4-BE49-F238E27FC236}">
                  <a16:creationId xmlns:a16="http://schemas.microsoft.com/office/drawing/2014/main" id="{130692FD-4C62-8157-072F-CDB104EB7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9826" y="288766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07" name="Freeform 36045">
              <a:extLst>
                <a:ext uri="{FF2B5EF4-FFF2-40B4-BE49-F238E27FC236}">
                  <a16:creationId xmlns:a16="http://schemas.microsoft.com/office/drawing/2014/main" id="{178FF384-347A-7B14-E301-38E507E9D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3401" y="288766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08" name="Freeform 36046">
              <a:extLst>
                <a:ext uri="{FF2B5EF4-FFF2-40B4-BE49-F238E27FC236}">
                  <a16:creationId xmlns:a16="http://schemas.microsoft.com/office/drawing/2014/main" id="{16254063-9970-1EBE-67B2-4A86C7C101B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5626" y="2887663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09" name="Rectangle 36047">
              <a:extLst>
                <a:ext uri="{FF2B5EF4-FFF2-40B4-BE49-F238E27FC236}">
                  <a16:creationId xmlns:a16="http://schemas.microsoft.com/office/drawing/2014/main" id="{2C2244C4-24B8-EAB9-8BEE-728D2C9CF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0463" y="28829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10" name="Freeform 36048">
              <a:extLst>
                <a:ext uri="{FF2B5EF4-FFF2-40B4-BE49-F238E27FC236}">
                  <a16:creationId xmlns:a16="http://schemas.microsoft.com/office/drawing/2014/main" id="{AD362B62-EC04-7A72-0CB3-997475512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6101" y="2879725"/>
              <a:ext cx="6350" cy="476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2 h 3"/>
                <a:gd name="T4" fmla="*/ 0 w 4"/>
                <a:gd name="T5" fmla="*/ 1 h 3"/>
                <a:gd name="T6" fmla="*/ 0 w 4"/>
                <a:gd name="T7" fmla="*/ 0 h 3"/>
                <a:gd name="T8" fmla="*/ 1 w 4"/>
                <a:gd name="T9" fmla="*/ 0 h 3"/>
                <a:gd name="T10" fmla="*/ 3 w 4"/>
                <a:gd name="T11" fmla="*/ 0 h 3"/>
                <a:gd name="T12" fmla="*/ 4 w 4"/>
                <a:gd name="T13" fmla="*/ 0 h 3"/>
                <a:gd name="T14" fmla="*/ 4 w 4"/>
                <a:gd name="T15" fmla="*/ 1 h 3"/>
                <a:gd name="T16" fmla="*/ 3 w 4"/>
                <a:gd name="T17" fmla="*/ 1 h 3"/>
                <a:gd name="T18" fmla="*/ 3 w 4"/>
                <a:gd name="T19" fmla="*/ 2 h 3"/>
                <a:gd name="T20" fmla="*/ 1 w 4"/>
                <a:gd name="T21" fmla="*/ 2 h 3"/>
                <a:gd name="T22" fmla="*/ 1 w 4"/>
                <a:gd name="T23" fmla="*/ 3 h 3"/>
                <a:gd name="T24" fmla="*/ 0 w 4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11" name="Freeform 36049">
              <a:extLst>
                <a:ext uri="{FF2B5EF4-FFF2-40B4-BE49-F238E27FC236}">
                  <a16:creationId xmlns:a16="http://schemas.microsoft.com/office/drawing/2014/main" id="{30A5A6E7-C9CB-1EEE-3FFB-598435C5D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4038" y="2876550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1 w 3"/>
                <a:gd name="T5" fmla="*/ 2 h 3"/>
                <a:gd name="T6" fmla="*/ 3 w 3"/>
                <a:gd name="T7" fmla="*/ 0 h 3"/>
                <a:gd name="T8" fmla="*/ 3 w 3"/>
                <a:gd name="T9" fmla="*/ 2 h 3"/>
                <a:gd name="T10" fmla="*/ 1 w 3"/>
                <a:gd name="T11" fmla="*/ 2 h 3"/>
                <a:gd name="T12" fmla="*/ 1 w 3"/>
                <a:gd name="T13" fmla="*/ 3 h 3"/>
                <a:gd name="T14" fmla="*/ 0 w 3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12" name="Rectangle 36050">
              <a:extLst>
                <a:ext uri="{FF2B5EF4-FFF2-40B4-BE49-F238E27FC236}">
                  <a16:creationId xmlns:a16="http://schemas.microsoft.com/office/drawing/2014/main" id="{D348AC46-7E50-F144-3FC9-B95BD4000A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7688" y="287337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13" name="Rectangle 36051">
              <a:extLst>
                <a:ext uri="{FF2B5EF4-FFF2-40B4-BE49-F238E27FC236}">
                  <a16:creationId xmlns:a16="http://schemas.microsoft.com/office/drawing/2014/main" id="{78DD604C-479F-37C8-EBE8-6DEE2EE96A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038" y="287337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14" name="Freeform 36052">
              <a:extLst>
                <a:ext uri="{FF2B5EF4-FFF2-40B4-BE49-F238E27FC236}">
                  <a16:creationId xmlns:a16="http://schemas.microsoft.com/office/drawing/2014/main" id="{FB55883B-AA19-D504-D03B-DD18944FCC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8163" y="2870200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15" name="Rectangle 36053">
              <a:extLst>
                <a:ext uri="{FF2B5EF4-FFF2-40B4-BE49-F238E27FC236}">
                  <a16:creationId xmlns:a16="http://schemas.microsoft.com/office/drawing/2014/main" id="{EE4316F7-ABBA-68D0-3505-4B2B1D302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1813" y="28654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16" name="Freeform 36054">
              <a:extLst>
                <a:ext uri="{FF2B5EF4-FFF2-40B4-BE49-F238E27FC236}">
                  <a16:creationId xmlns:a16="http://schemas.microsoft.com/office/drawing/2014/main" id="{7A8A55E5-EBA3-F972-30E0-6C91DD00A1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0226" y="286226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17" name="Freeform 36055">
              <a:extLst>
                <a:ext uri="{FF2B5EF4-FFF2-40B4-BE49-F238E27FC236}">
                  <a16:creationId xmlns:a16="http://schemas.microsoft.com/office/drawing/2014/main" id="{61B07A51-BE65-C756-81F5-A95832307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876" y="285908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1 w 1"/>
                <a:gd name="T5" fmla="*/ 1 h 2"/>
                <a:gd name="T6" fmla="*/ 1 w 1"/>
                <a:gd name="T7" fmla="*/ 1 h 2"/>
                <a:gd name="T8" fmla="*/ 1 w 1"/>
                <a:gd name="T9" fmla="*/ 0 h 2"/>
                <a:gd name="T10" fmla="*/ 1 w 1"/>
                <a:gd name="T11" fmla="*/ 1 h 2"/>
                <a:gd name="T12" fmla="*/ 1 w 1"/>
                <a:gd name="T13" fmla="*/ 1 h 2"/>
                <a:gd name="T14" fmla="*/ 1 w 1"/>
                <a:gd name="T15" fmla="*/ 1 h 2"/>
                <a:gd name="T16" fmla="*/ 1 w 1"/>
                <a:gd name="T17" fmla="*/ 2 h 2"/>
                <a:gd name="T18" fmla="*/ 1 w 1"/>
                <a:gd name="T19" fmla="*/ 2 h 2"/>
                <a:gd name="T20" fmla="*/ 0 w 1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18" name="Rectangle 36056">
              <a:extLst>
                <a:ext uri="{FF2B5EF4-FFF2-40B4-BE49-F238E27FC236}">
                  <a16:creationId xmlns:a16="http://schemas.microsoft.com/office/drawing/2014/main" id="{EDA88E02-61A5-F6A0-BBCA-98C15F17F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2763" y="285115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19" name="Rectangle 36057">
              <a:extLst>
                <a:ext uri="{FF2B5EF4-FFF2-40B4-BE49-F238E27FC236}">
                  <a16:creationId xmlns:a16="http://schemas.microsoft.com/office/drawing/2014/main" id="{53AC86C5-00B2-B9A8-4565-EBA55D94C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826" y="2847975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20" name="Rectangle 36058">
              <a:extLst>
                <a:ext uri="{FF2B5EF4-FFF2-40B4-BE49-F238E27FC236}">
                  <a16:creationId xmlns:a16="http://schemas.microsoft.com/office/drawing/2014/main" id="{AFB0F1E1-1DD7-B805-3EFB-15F2BADCD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6251" y="28448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21" name="Freeform 36059">
              <a:extLst>
                <a:ext uri="{FF2B5EF4-FFF2-40B4-BE49-F238E27FC236}">
                  <a16:creationId xmlns:a16="http://schemas.microsoft.com/office/drawing/2014/main" id="{EA843707-6F48-AF53-3DAF-CCFDFADE5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9301" y="2838450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22" name="Rectangle 36060">
              <a:extLst>
                <a:ext uri="{FF2B5EF4-FFF2-40B4-BE49-F238E27FC236}">
                  <a16:creationId xmlns:a16="http://schemas.microsoft.com/office/drawing/2014/main" id="{772A5D49-167E-AE0E-2456-45A7F5CCE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4026" y="28336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23" name="Freeform 36061">
              <a:extLst>
                <a:ext uri="{FF2B5EF4-FFF2-40B4-BE49-F238E27FC236}">
                  <a16:creationId xmlns:a16="http://schemas.microsoft.com/office/drawing/2014/main" id="{48815485-7576-F39C-96E9-D1679C800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326" y="283051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24" name="Rectangle 36062">
              <a:extLst>
                <a:ext uri="{FF2B5EF4-FFF2-40B4-BE49-F238E27FC236}">
                  <a16:creationId xmlns:a16="http://schemas.microsoft.com/office/drawing/2014/main" id="{31C48981-F7D3-214C-AC83-F603D236D5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2438" y="28321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25" name="Freeform 36063">
              <a:extLst>
                <a:ext uri="{FF2B5EF4-FFF2-40B4-BE49-F238E27FC236}">
                  <a16:creationId xmlns:a16="http://schemas.microsoft.com/office/drawing/2014/main" id="{BCB81832-3A43-19C4-C281-D89C0E099D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2830513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26" name="Rectangle 36064">
              <a:extLst>
                <a:ext uri="{FF2B5EF4-FFF2-40B4-BE49-F238E27FC236}">
                  <a16:creationId xmlns:a16="http://schemas.microsoft.com/office/drawing/2014/main" id="{91FFB94E-433F-E8FC-FD9E-99FB6E6C8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7076" y="28257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27" name="Rectangle 36065">
              <a:extLst>
                <a:ext uri="{FF2B5EF4-FFF2-40B4-BE49-F238E27FC236}">
                  <a16:creationId xmlns:a16="http://schemas.microsoft.com/office/drawing/2014/main" id="{A2C5A4D2-00D2-8166-B775-8383D3411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1838" y="28194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28" name="Freeform 36066">
              <a:extLst>
                <a:ext uri="{FF2B5EF4-FFF2-40B4-BE49-F238E27FC236}">
                  <a16:creationId xmlns:a16="http://schemas.microsoft.com/office/drawing/2014/main" id="{2C130A89-D0B5-ADE9-22F2-47CD408BB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1326" y="2817813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29" name="Rectangle 36067">
              <a:extLst>
                <a:ext uri="{FF2B5EF4-FFF2-40B4-BE49-F238E27FC236}">
                  <a16:creationId xmlns:a16="http://schemas.microsoft.com/office/drawing/2014/main" id="{0356D2E8-041E-A99C-4D23-67B0EE5F7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9301" y="281622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30" name="Rectangle 36068">
              <a:extLst>
                <a:ext uri="{FF2B5EF4-FFF2-40B4-BE49-F238E27FC236}">
                  <a16:creationId xmlns:a16="http://schemas.microsoft.com/office/drawing/2014/main" id="{1D957D36-B9AA-4136-6C67-74C9F1355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0213" y="2813050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31" name="Freeform 36069">
              <a:extLst>
                <a:ext uri="{FF2B5EF4-FFF2-40B4-BE49-F238E27FC236}">
                  <a16:creationId xmlns:a16="http://schemas.microsoft.com/office/drawing/2014/main" id="{09A2C30B-392E-611B-B1C4-207EBC7F1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2951" y="2811463"/>
              <a:ext cx="3175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32" name="Freeform 36070">
              <a:extLst>
                <a:ext uri="{FF2B5EF4-FFF2-40B4-BE49-F238E27FC236}">
                  <a16:creationId xmlns:a16="http://schemas.microsoft.com/office/drawing/2014/main" id="{C6318414-0F06-DCA5-B739-DE2A000DD4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2901" y="2809875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33" name="Freeform 36071">
              <a:extLst>
                <a:ext uri="{FF2B5EF4-FFF2-40B4-BE49-F238E27FC236}">
                  <a16:creationId xmlns:a16="http://schemas.microsoft.com/office/drawing/2014/main" id="{8603953C-88C3-5955-407D-BD764153F8B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4813" y="2795588"/>
              <a:ext cx="11113" cy="15875"/>
            </a:xfrm>
            <a:custGeom>
              <a:avLst/>
              <a:gdLst>
                <a:gd name="T0" fmla="*/ 0 w 7"/>
                <a:gd name="T1" fmla="*/ 10 h 10"/>
                <a:gd name="T2" fmla="*/ 0 w 7"/>
                <a:gd name="T3" fmla="*/ 9 h 10"/>
                <a:gd name="T4" fmla="*/ 0 w 7"/>
                <a:gd name="T5" fmla="*/ 7 h 10"/>
                <a:gd name="T6" fmla="*/ 1 w 7"/>
                <a:gd name="T7" fmla="*/ 7 h 10"/>
                <a:gd name="T8" fmla="*/ 3 w 7"/>
                <a:gd name="T9" fmla="*/ 7 h 10"/>
                <a:gd name="T10" fmla="*/ 3 w 7"/>
                <a:gd name="T11" fmla="*/ 6 h 10"/>
                <a:gd name="T12" fmla="*/ 4 w 7"/>
                <a:gd name="T13" fmla="*/ 6 h 10"/>
                <a:gd name="T14" fmla="*/ 4 w 7"/>
                <a:gd name="T15" fmla="*/ 5 h 10"/>
                <a:gd name="T16" fmla="*/ 4 w 7"/>
                <a:gd name="T17" fmla="*/ 4 h 10"/>
                <a:gd name="T18" fmla="*/ 5 w 7"/>
                <a:gd name="T19" fmla="*/ 4 h 10"/>
                <a:gd name="T20" fmla="*/ 5 w 7"/>
                <a:gd name="T21" fmla="*/ 2 h 10"/>
                <a:gd name="T22" fmla="*/ 5 w 7"/>
                <a:gd name="T23" fmla="*/ 1 h 10"/>
                <a:gd name="T24" fmla="*/ 5 w 7"/>
                <a:gd name="T25" fmla="*/ 0 h 10"/>
                <a:gd name="T26" fmla="*/ 7 w 7"/>
                <a:gd name="T27" fmla="*/ 0 h 10"/>
                <a:gd name="T28" fmla="*/ 7 w 7"/>
                <a:gd name="T29" fmla="*/ 1 h 10"/>
                <a:gd name="T30" fmla="*/ 7 w 7"/>
                <a:gd name="T31" fmla="*/ 2 h 10"/>
                <a:gd name="T32" fmla="*/ 7 w 7"/>
                <a:gd name="T33" fmla="*/ 4 h 10"/>
                <a:gd name="T34" fmla="*/ 7 w 7"/>
                <a:gd name="T35" fmla="*/ 5 h 10"/>
                <a:gd name="T36" fmla="*/ 7 w 7"/>
                <a:gd name="T37" fmla="*/ 6 h 10"/>
                <a:gd name="T38" fmla="*/ 5 w 7"/>
                <a:gd name="T39" fmla="*/ 6 h 10"/>
                <a:gd name="T40" fmla="*/ 5 w 7"/>
                <a:gd name="T41" fmla="*/ 7 h 10"/>
                <a:gd name="T42" fmla="*/ 4 w 7"/>
                <a:gd name="T43" fmla="*/ 7 h 10"/>
                <a:gd name="T44" fmla="*/ 3 w 7"/>
                <a:gd name="T45" fmla="*/ 7 h 10"/>
                <a:gd name="T46" fmla="*/ 3 w 7"/>
                <a:gd name="T47" fmla="*/ 9 h 10"/>
                <a:gd name="T48" fmla="*/ 1 w 7"/>
                <a:gd name="T49" fmla="*/ 9 h 10"/>
                <a:gd name="T50" fmla="*/ 1 w 7"/>
                <a:gd name="T51" fmla="*/ 10 h 10"/>
                <a:gd name="T52" fmla="*/ 0 w 7"/>
                <a:gd name="T5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10">
                  <a:moveTo>
                    <a:pt x="0" y="10"/>
                  </a:moveTo>
                  <a:lnTo>
                    <a:pt x="0" y="9"/>
                  </a:lnTo>
                  <a:lnTo>
                    <a:pt x="0" y="7"/>
                  </a:lnTo>
                  <a:lnTo>
                    <a:pt x="1" y="7"/>
                  </a:lnTo>
                  <a:lnTo>
                    <a:pt x="3" y="7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6"/>
                  </a:lnTo>
                  <a:lnTo>
                    <a:pt x="5" y="6"/>
                  </a:lnTo>
                  <a:lnTo>
                    <a:pt x="5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3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34" name="Rectangle 36072">
              <a:extLst>
                <a:ext uri="{FF2B5EF4-FFF2-40B4-BE49-F238E27FC236}">
                  <a16:creationId xmlns:a16="http://schemas.microsoft.com/office/drawing/2014/main" id="{D14F9FAA-C199-131C-247B-0112DDC32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4676" y="280987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35" name="Rectangle 36073">
              <a:extLst>
                <a:ext uri="{FF2B5EF4-FFF2-40B4-BE49-F238E27FC236}">
                  <a16:creationId xmlns:a16="http://schemas.microsoft.com/office/drawing/2014/main" id="{43794D49-1CFA-5CE1-F1FD-D32DE2342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3863" y="2806700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36" name="Freeform 36074">
              <a:extLst>
                <a:ext uri="{FF2B5EF4-FFF2-40B4-BE49-F238E27FC236}">
                  <a16:creationId xmlns:a16="http://schemas.microsoft.com/office/drawing/2014/main" id="{D71D2B9A-B252-D7A9-0113-DEB4A6768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4513" y="2803525"/>
              <a:ext cx="1588" cy="6350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2 h 4"/>
                <a:gd name="T4" fmla="*/ 0 w 1"/>
                <a:gd name="T5" fmla="*/ 1 h 4"/>
                <a:gd name="T6" fmla="*/ 0 w 1"/>
                <a:gd name="T7" fmla="*/ 0 h 4"/>
                <a:gd name="T8" fmla="*/ 1 w 1"/>
                <a:gd name="T9" fmla="*/ 0 h 4"/>
                <a:gd name="T10" fmla="*/ 1 w 1"/>
                <a:gd name="T11" fmla="*/ 1 h 4"/>
                <a:gd name="T12" fmla="*/ 1 w 1"/>
                <a:gd name="T13" fmla="*/ 2 h 4"/>
                <a:gd name="T14" fmla="*/ 1 w 1"/>
                <a:gd name="T15" fmla="*/ 4 h 4"/>
                <a:gd name="T16" fmla="*/ 0 w 1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37" name="Rectangle 36075">
              <a:extLst>
                <a:ext uri="{FF2B5EF4-FFF2-40B4-BE49-F238E27FC236}">
                  <a16:creationId xmlns:a16="http://schemas.microsoft.com/office/drawing/2014/main" id="{82E4EFDB-4786-1A3F-8F97-EE803A5A4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3088" y="2806700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38" name="Freeform 36076">
              <a:extLst>
                <a:ext uri="{FF2B5EF4-FFF2-40B4-BE49-F238E27FC236}">
                  <a16:creationId xmlns:a16="http://schemas.microsoft.com/office/drawing/2014/main" id="{F8BF2078-8B51-A196-D517-4CFD283B1D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8463" y="2805113"/>
              <a:ext cx="4763" cy="1588"/>
            </a:xfrm>
            <a:custGeom>
              <a:avLst/>
              <a:gdLst>
                <a:gd name="T0" fmla="*/ 2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39" name="Freeform 36077">
              <a:extLst>
                <a:ext uri="{FF2B5EF4-FFF2-40B4-BE49-F238E27FC236}">
                  <a16:creationId xmlns:a16="http://schemas.microsoft.com/office/drawing/2014/main" id="{1E4BD286-782E-9102-6D57-F8158C4A1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8326" y="2805113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40" name="Rectangle 36078">
              <a:extLst>
                <a:ext uri="{FF2B5EF4-FFF2-40B4-BE49-F238E27FC236}">
                  <a16:creationId xmlns:a16="http://schemas.microsoft.com/office/drawing/2014/main" id="{B911A56B-3841-F86F-00C3-D83CE28C2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0726" y="280352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41" name="Freeform 36079">
              <a:extLst>
                <a:ext uri="{FF2B5EF4-FFF2-40B4-BE49-F238E27FC236}">
                  <a16:creationId xmlns:a16="http://schemas.microsoft.com/office/drawing/2014/main" id="{BEFCD11C-A264-4F39-4B3F-E19563202F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2798763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3 h 4"/>
                <a:gd name="T4" fmla="*/ 1 w 4"/>
                <a:gd name="T5" fmla="*/ 3 h 4"/>
                <a:gd name="T6" fmla="*/ 2 w 4"/>
                <a:gd name="T7" fmla="*/ 3 h 4"/>
                <a:gd name="T8" fmla="*/ 2 w 4"/>
                <a:gd name="T9" fmla="*/ 2 h 4"/>
                <a:gd name="T10" fmla="*/ 2 w 4"/>
                <a:gd name="T11" fmla="*/ 0 h 4"/>
                <a:gd name="T12" fmla="*/ 4 w 4"/>
                <a:gd name="T13" fmla="*/ 0 h 4"/>
                <a:gd name="T14" fmla="*/ 4 w 4"/>
                <a:gd name="T15" fmla="*/ 2 h 4"/>
                <a:gd name="T16" fmla="*/ 4 w 4"/>
                <a:gd name="T17" fmla="*/ 3 h 4"/>
                <a:gd name="T18" fmla="*/ 2 w 4"/>
                <a:gd name="T19" fmla="*/ 3 h 4"/>
                <a:gd name="T20" fmla="*/ 2 w 4"/>
                <a:gd name="T21" fmla="*/ 4 h 4"/>
                <a:gd name="T22" fmla="*/ 1 w 4"/>
                <a:gd name="T23" fmla="*/ 4 h 4"/>
                <a:gd name="T24" fmla="*/ 0 w 4"/>
                <a:gd name="T2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3"/>
                  </a:lnTo>
                  <a:lnTo>
                    <a:pt x="1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3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42" name="Freeform 36080">
              <a:extLst>
                <a:ext uri="{FF2B5EF4-FFF2-40B4-BE49-F238E27FC236}">
                  <a16:creationId xmlns:a16="http://schemas.microsoft.com/office/drawing/2014/main" id="{FC658E95-D414-CC81-43E9-4935F22C90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6738" y="2803525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43" name="Rectangle 36081">
              <a:extLst>
                <a:ext uri="{FF2B5EF4-FFF2-40B4-BE49-F238E27FC236}">
                  <a16:creationId xmlns:a16="http://schemas.microsoft.com/office/drawing/2014/main" id="{D794B476-21C7-BCFF-F47E-48F416A31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1313" y="28019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44" name="Freeform 36082">
              <a:extLst>
                <a:ext uri="{FF2B5EF4-FFF2-40B4-BE49-F238E27FC236}">
                  <a16:creationId xmlns:a16="http://schemas.microsoft.com/office/drawing/2014/main" id="{65443CFF-8393-39C0-C266-3F11AF876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0526" y="2798763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1 w 3"/>
                <a:gd name="T5" fmla="*/ 2 h 3"/>
                <a:gd name="T6" fmla="*/ 1 w 3"/>
                <a:gd name="T7" fmla="*/ 0 h 3"/>
                <a:gd name="T8" fmla="*/ 3 w 3"/>
                <a:gd name="T9" fmla="*/ 0 h 3"/>
                <a:gd name="T10" fmla="*/ 3 w 3"/>
                <a:gd name="T11" fmla="*/ 2 h 3"/>
                <a:gd name="T12" fmla="*/ 3 w 3"/>
                <a:gd name="T13" fmla="*/ 3 h 3"/>
                <a:gd name="T14" fmla="*/ 1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45" name="Freeform 36083">
              <a:extLst>
                <a:ext uri="{FF2B5EF4-FFF2-40B4-BE49-F238E27FC236}">
                  <a16:creationId xmlns:a16="http://schemas.microsoft.com/office/drawing/2014/main" id="{C29BA52D-0CD6-BC22-6079-29DEFA4A46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1638" y="2798763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1 w 2"/>
                <a:gd name="T5" fmla="*/ 2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2 h 3"/>
                <a:gd name="T12" fmla="*/ 1 w 2"/>
                <a:gd name="T13" fmla="*/ 2 h 3"/>
                <a:gd name="T14" fmla="*/ 1 w 2"/>
                <a:gd name="T15" fmla="*/ 3 h 3"/>
                <a:gd name="T16" fmla="*/ 0 w 2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46" name="Freeform 36084">
              <a:extLst>
                <a:ext uri="{FF2B5EF4-FFF2-40B4-BE49-F238E27FC236}">
                  <a16:creationId xmlns:a16="http://schemas.microsoft.com/office/drawing/2014/main" id="{0B281955-DBCC-D25A-4C9F-9CC64F12D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8776" y="2797175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47" name="Rectangle 36085">
              <a:extLst>
                <a:ext uri="{FF2B5EF4-FFF2-40B4-BE49-F238E27FC236}">
                  <a16:creationId xmlns:a16="http://schemas.microsoft.com/office/drawing/2014/main" id="{58D80F86-317F-F5BA-968E-2AC43F5B2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3538" y="279717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48" name="Rectangle 36086">
              <a:extLst>
                <a:ext uri="{FF2B5EF4-FFF2-40B4-BE49-F238E27FC236}">
                  <a16:creationId xmlns:a16="http://schemas.microsoft.com/office/drawing/2014/main" id="{2CE2A4AE-2614-202F-3540-4133FA4BC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0288" y="27955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49" name="Rectangle 36087">
              <a:extLst>
                <a:ext uri="{FF2B5EF4-FFF2-40B4-BE49-F238E27FC236}">
                  <a16:creationId xmlns:a16="http://schemas.microsoft.com/office/drawing/2014/main" id="{30A528FD-D7F0-60FE-3361-B65BD8665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1001" y="27955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50" name="Freeform 36088">
              <a:extLst>
                <a:ext uri="{FF2B5EF4-FFF2-40B4-BE49-F238E27FC236}">
                  <a16:creationId xmlns:a16="http://schemas.microsoft.com/office/drawing/2014/main" id="{8ECEF533-6D42-0B0B-DA0E-2324058E4E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7826" y="2790825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51" name="Rectangle 36089">
              <a:extLst>
                <a:ext uri="{FF2B5EF4-FFF2-40B4-BE49-F238E27FC236}">
                  <a16:creationId xmlns:a16="http://schemas.microsoft.com/office/drawing/2014/main" id="{8D71DE52-16E5-5DEA-2700-0379D2BEA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7838" y="279082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52" name="Freeform 36090">
              <a:extLst>
                <a:ext uri="{FF2B5EF4-FFF2-40B4-BE49-F238E27FC236}">
                  <a16:creationId xmlns:a16="http://schemas.microsoft.com/office/drawing/2014/main" id="{AE024BA0-EB63-3C89-4FD6-C3544408E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951" y="27892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53" name="Rectangle 36091">
              <a:extLst>
                <a:ext uri="{FF2B5EF4-FFF2-40B4-BE49-F238E27FC236}">
                  <a16:creationId xmlns:a16="http://schemas.microsoft.com/office/drawing/2014/main" id="{61073BC1-5185-BECD-ECFF-0CCEFBFB4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7663" y="278447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54" name="Freeform 36092">
              <a:extLst>
                <a:ext uri="{FF2B5EF4-FFF2-40B4-BE49-F238E27FC236}">
                  <a16:creationId xmlns:a16="http://schemas.microsoft.com/office/drawing/2014/main" id="{E07D2629-9465-46A4-BC63-DA7DB93AFE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2151" y="2784475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1 w 3"/>
                <a:gd name="T3" fmla="*/ 0 h 2"/>
                <a:gd name="T4" fmla="*/ 3 w 3"/>
                <a:gd name="T5" fmla="*/ 0 h 2"/>
                <a:gd name="T6" fmla="*/ 3 w 3"/>
                <a:gd name="T7" fmla="*/ 2 h 2"/>
                <a:gd name="T8" fmla="*/ 1 w 3"/>
                <a:gd name="T9" fmla="*/ 2 h 2"/>
                <a:gd name="T10" fmla="*/ 0 w 3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55" name="Rectangle 36093">
              <a:extLst>
                <a:ext uri="{FF2B5EF4-FFF2-40B4-BE49-F238E27FC236}">
                  <a16:creationId xmlns:a16="http://schemas.microsoft.com/office/drawing/2014/main" id="{1B6496CE-9C9F-A0E6-6C92-8C531937D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5926" y="27828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56" name="Rectangle 36094">
              <a:extLst>
                <a:ext uri="{FF2B5EF4-FFF2-40B4-BE49-F238E27FC236}">
                  <a16:creationId xmlns:a16="http://schemas.microsoft.com/office/drawing/2014/main" id="{36C7CB82-2674-6E2A-4B87-086E2A233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3551" y="27828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57" name="Rectangle 36095">
              <a:extLst>
                <a:ext uri="{FF2B5EF4-FFF2-40B4-BE49-F238E27FC236}">
                  <a16:creationId xmlns:a16="http://schemas.microsoft.com/office/drawing/2014/main" id="{29280CB4-9E6A-D1BE-567F-0CC0CDC179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4688" y="27813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58" name="Freeform 36096">
              <a:extLst>
                <a:ext uri="{FF2B5EF4-FFF2-40B4-BE49-F238E27FC236}">
                  <a16:creationId xmlns:a16="http://schemas.microsoft.com/office/drawing/2014/main" id="{872EDACD-3EC4-B7ED-6F48-658DBD2E50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1963" y="2778125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59" name="Rectangle 36097">
              <a:extLst>
                <a:ext uri="{FF2B5EF4-FFF2-40B4-BE49-F238E27FC236}">
                  <a16:creationId xmlns:a16="http://schemas.microsoft.com/office/drawing/2014/main" id="{6D6DB5AB-0989-D2C1-6B03-CB83048957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4013" y="277812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60" name="Rectangle 36098">
              <a:extLst>
                <a:ext uri="{FF2B5EF4-FFF2-40B4-BE49-F238E27FC236}">
                  <a16:creationId xmlns:a16="http://schemas.microsoft.com/office/drawing/2014/main" id="{47AEC4C5-62DA-410B-F1CC-D0B37980F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5926" y="277812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61" name="Freeform 36099">
              <a:extLst>
                <a:ext uri="{FF2B5EF4-FFF2-40B4-BE49-F238E27FC236}">
                  <a16:creationId xmlns:a16="http://schemas.microsoft.com/office/drawing/2014/main" id="{C2085D02-18C8-667E-8D53-4787DADF0E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3413" y="27765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62" name="Rectangle 36100">
              <a:extLst>
                <a:ext uri="{FF2B5EF4-FFF2-40B4-BE49-F238E27FC236}">
                  <a16:creationId xmlns:a16="http://schemas.microsoft.com/office/drawing/2014/main" id="{DC6D74E4-8421-CDEA-37E1-91C5CA154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1513" y="27765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63" name="Rectangle 36101">
              <a:extLst>
                <a:ext uri="{FF2B5EF4-FFF2-40B4-BE49-F238E27FC236}">
                  <a16:creationId xmlns:a16="http://schemas.microsoft.com/office/drawing/2014/main" id="{F1E5F693-5BD5-5671-9D5C-0004F17DB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863" y="27765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64" name="Freeform 36102">
              <a:extLst>
                <a:ext uri="{FF2B5EF4-FFF2-40B4-BE49-F238E27FC236}">
                  <a16:creationId xmlns:a16="http://schemas.microsoft.com/office/drawing/2014/main" id="{9B1074D5-3233-6BD0-87FB-34B5BAEAD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7513" y="2776538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65" name="Freeform 36103">
              <a:extLst>
                <a:ext uri="{FF2B5EF4-FFF2-40B4-BE49-F238E27FC236}">
                  <a16:creationId xmlns:a16="http://schemas.microsoft.com/office/drawing/2014/main" id="{8CB32008-D4FC-44D6-AB50-65CD4385F2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1963" y="2776538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66" name="Rectangle 36104">
              <a:extLst>
                <a:ext uri="{FF2B5EF4-FFF2-40B4-BE49-F238E27FC236}">
                  <a16:creationId xmlns:a16="http://schemas.microsoft.com/office/drawing/2014/main" id="{CB317AFB-0735-0A6E-7320-E703BEBBC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8326" y="27749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67" name="Freeform 36105">
              <a:extLst>
                <a:ext uri="{FF2B5EF4-FFF2-40B4-BE49-F238E27FC236}">
                  <a16:creationId xmlns:a16="http://schemas.microsoft.com/office/drawing/2014/main" id="{84779D87-FF96-1994-C3AF-9733BA6F5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7188" y="2763838"/>
              <a:ext cx="1588" cy="11113"/>
            </a:xfrm>
            <a:custGeom>
              <a:avLst/>
              <a:gdLst>
                <a:gd name="T0" fmla="*/ 0 w 1"/>
                <a:gd name="T1" fmla="*/ 7 h 7"/>
                <a:gd name="T2" fmla="*/ 0 w 1"/>
                <a:gd name="T3" fmla="*/ 6 h 7"/>
                <a:gd name="T4" fmla="*/ 0 w 1"/>
                <a:gd name="T5" fmla="*/ 4 h 7"/>
                <a:gd name="T6" fmla="*/ 0 w 1"/>
                <a:gd name="T7" fmla="*/ 3 h 7"/>
                <a:gd name="T8" fmla="*/ 0 w 1"/>
                <a:gd name="T9" fmla="*/ 2 h 7"/>
                <a:gd name="T10" fmla="*/ 0 w 1"/>
                <a:gd name="T11" fmla="*/ 0 h 7"/>
                <a:gd name="T12" fmla="*/ 1 w 1"/>
                <a:gd name="T13" fmla="*/ 0 h 7"/>
                <a:gd name="T14" fmla="*/ 1 w 1"/>
                <a:gd name="T15" fmla="*/ 2 h 7"/>
                <a:gd name="T16" fmla="*/ 1 w 1"/>
                <a:gd name="T17" fmla="*/ 3 h 7"/>
                <a:gd name="T18" fmla="*/ 1 w 1"/>
                <a:gd name="T19" fmla="*/ 4 h 7"/>
                <a:gd name="T20" fmla="*/ 1 w 1"/>
                <a:gd name="T21" fmla="*/ 6 h 7"/>
                <a:gd name="T22" fmla="*/ 1 w 1"/>
                <a:gd name="T23" fmla="*/ 7 h 7"/>
                <a:gd name="T24" fmla="*/ 0 w 1"/>
                <a:gd name="T2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" h="7">
                  <a:moveTo>
                    <a:pt x="0" y="7"/>
                  </a:move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1" y="7"/>
                  </a:lnTo>
                  <a:lnTo>
                    <a:pt x="0" y="7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68" name="Freeform 36106">
              <a:extLst>
                <a:ext uri="{FF2B5EF4-FFF2-40B4-BE49-F238E27FC236}">
                  <a16:creationId xmlns:a16="http://schemas.microsoft.com/office/drawing/2014/main" id="{9345D756-D624-4834-54A4-FDC59B3C16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0376" y="2770188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69" name="Rectangle 36107">
              <a:extLst>
                <a:ext uri="{FF2B5EF4-FFF2-40B4-BE49-F238E27FC236}">
                  <a16:creationId xmlns:a16="http://schemas.microsoft.com/office/drawing/2014/main" id="{861D04E6-C7C9-0C36-BF52-5FF75ADB1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4363" y="276860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70" name="Rectangle 36108">
              <a:extLst>
                <a:ext uri="{FF2B5EF4-FFF2-40B4-BE49-F238E27FC236}">
                  <a16:creationId xmlns:a16="http://schemas.microsoft.com/office/drawing/2014/main" id="{920FA978-043B-BC81-728C-9B8A579BF5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5926" y="27686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71" name="Freeform 36109">
              <a:extLst>
                <a:ext uri="{FF2B5EF4-FFF2-40B4-BE49-F238E27FC236}">
                  <a16:creationId xmlns:a16="http://schemas.microsoft.com/office/drawing/2014/main" id="{D1A91748-95B6-D6BB-5D12-3EF4CE38FB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6726" y="2763838"/>
              <a:ext cx="3175" cy="635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3 h 4"/>
                <a:gd name="T4" fmla="*/ 0 w 2"/>
                <a:gd name="T5" fmla="*/ 2 h 4"/>
                <a:gd name="T6" fmla="*/ 0 w 2"/>
                <a:gd name="T7" fmla="*/ 0 h 4"/>
                <a:gd name="T8" fmla="*/ 1 w 2"/>
                <a:gd name="T9" fmla="*/ 0 h 4"/>
                <a:gd name="T10" fmla="*/ 2 w 2"/>
                <a:gd name="T11" fmla="*/ 0 h 4"/>
                <a:gd name="T12" fmla="*/ 2 w 2"/>
                <a:gd name="T13" fmla="*/ 2 h 4"/>
                <a:gd name="T14" fmla="*/ 2 w 2"/>
                <a:gd name="T15" fmla="*/ 3 h 4"/>
                <a:gd name="T16" fmla="*/ 2 w 2"/>
                <a:gd name="T17" fmla="*/ 4 h 4"/>
                <a:gd name="T18" fmla="*/ 1 w 2"/>
                <a:gd name="T19" fmla="*/ 4 h 4"/>
                <a:gd name="T20" fmla="*/ 0 w 2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72" name="Rectangle 36110">
              <a:extLst>
                <a:ext uri="{FF2B5EF4-FFF2-40B4-BE49-F238E27FC236}">
                  <a16:creationId xmlns:a16="http://schemas.microsoft.com/office/drawing/2014/main" id="{CE8039E2-9C99-82CA-471A-741B475DD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6401" y="276383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73" name="Rectangle 36111">
              <a:extLst>
                <a:ext uri="{FF2B5EF4-FFF2-40B4-BE49-F238E27FC236}">
                  <a16:creationId xmlns:a16="http://schemas.microsoft.com/office/drawing/2014/main" id="{D0A4C758-B932-AD17-782D-A4652A32C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0838" y="276225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74" name="Rectangle 36112">
              <a:extLst>
                <a:ext uri="{FF2B5EF4-FFF2-40B4-BE49-F238E27FC236}">
                  <a16:creationId xmlns:a16="http://schemas.microsoft.com/office/drawing/2014/main" id="{BD126535-0D57-5DCC-2061-8D5A6AF2D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0388" y="27622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75" name="Rectangle 36113">
              <a:extLst>
                <a:ext uri="{FF2B5EF4-FFF2-40B4-BE49-F238E27FC236}">
                  <a16:creationId xmlns:a16="http://schemas.microsoft.com/office/drawing/2014/main" id="{897D9422-F74D-3B2C-33F6-D9DE2902E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526" y="27622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76" name="Freeform 36114">
              <a:extLst>
                <a:ext uri="{FF2B5EF4-FFF2-40B4-BE49-F238E27FC236}">
                  <a16:creationId xmlns:a16="http://schemas.microsoft.com/office/drawing/2014/main" id="{62510254-075F-A084-3609-62B949DD45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762250"/>
              <a:ext cx="3175" cy="0"/>
            </a:xfrm>
            <a:custGeom>
              <a:avLst/>
              <a:gdLst>
                <a:gd name="T0" fmla="*/ 2 w 2"/>
                <a:gd name="T1" fmla="*/ 0 w 2"/>
                <a:gd name="T2" fmla="*/ 2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77" name="Rectangle 36115">
              <a:extLst>
                <a:ext uri="{FF2B5EF4-FFF2-40B4-BE49-F238E27FC236}">
                  <a16:creationId xmlns:a16="http://schemas.microsoft.com/office/drawing/2014/main" id="{4D451C90-BDAC-40CE-9313-D43F2BEC4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4988" y="27622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78" name="Freeform 36116">
              <a:extLst>
                <a:ext uri="{FF2B5EF4-FFF2-40B4-BE49-F238E27FC236}">
                  <a16:creationId xmlns:a16="http://schemas.microsoft.com/office/drawing/2014/main" id="{21549193-E4C5-AE4F-1339-B993FF08FE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251" y="2752725"/>
              <a:ext cx="7938" cy="9525"/>
            </a:xfrm>
            <a:custGeom>
              <a:avLst/>
              <a:gdLst>
                <a:gd name="T0" fmla="*/ 0 w 5"/>
                <a:gd name="T1" fmla="*/ 6 h 6"/>
                <a:gd name="T2" fmla="*/ 0 w 5"/>
                <a:gd name="T3" fmla="*/ 5 h 6"/>
                <a:gd name="T4" fmla="*/ 0 w 5"/>
                <a:gd name="T5" fmla="*/ 4 h 6"/>
                <a:gd name="T6" fmla="*/ 1 w 5"/>
                <a:gd name="T7" fmla="*/ 4 h 6"/>
                <a:gd name="T8" fmla="*/ 1 w 5"/>
                <a:gd name="T9" fmla="*/ 2 h 6"/>
                <a:gd name="T10" fmla="*/ 1 w 5"/>
                <a:gd name="T11" fmla="*/ 1 h 6"/>
                <a:gd name="T12" fmla="*/ 3 w 5"/>
                <a:gd name="T13" fmla="*/ 1 h 6"/>
                <a:gd name="T14" fmla="*/ 4 w 5"/>
                <a:gd name="T15" fmla="*/ 1 h 6"/>
                <a:gd name="T16" fmla="*/ 4 w 5"/>
                <a:gd name="T17" fmla="*/ 0 h 6"/>
                <a:gd name="T18" fmla="*/ 5 w 5"/>
                <a:gd name="T19" fmla="*/ 0 h 6"/>
                <a:gd name="T20" fmla="*/ 5 w 5"/>
                <a:gd name="T21" fmla="*/ 1 h 6"/>
                <a:gd name="T22" fmla="*/ 4 w 5"/>
                <a:gd name="T23" fmla="*/ 1 h 6"/>
                <a:gd name="T24" fmla="*/ 4 w 5"/>
                <a:gd name="T25" fmla="*/ 2 h 6"/>
                <a:gd name="T26" fmla="*/ 4 w 5"/>
                <a:gd name="T27" fmla="*/ 4 h 6"/>
                <a:gd name="T28" fmla="*/ 4 w 5"/>
                <a:gd name="T29" fmla="*/ 5 h 6"/>
                <a:gd name="T30" fmla="*/ 3 w 5"/>
                <a:gd name="T31" fmla="*/ 5 h 6"/>
                <a:gd name="T32" fmla="*/ 3 w 5"/>
                <a:gd name="T33" fmla="*/ 6 h 6"/>
                <a:gd name="T34" fmla="*/ 1 w 5"/>
                <a:gd name="T35" fmla="*/ 6 h 6"/>
                <a:gd name="T36" fmla="*/ 0 w 5"/>
                <a:gd name="T3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0" y="6"/>
                  </a:move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1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1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79" name="Freeform 36117">
              <a:extLst>
                <a:ext uri="{FF2B5EF4-FFF2-40B4-BE49-F238E27FC236}">
                  <a16:creationId xmlns:a16="http://schemas.microsoft.com/office/drawing/2014/main" id="{CC3449EF-7C2F-421B-74F1-BF7B31FF9A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7051" y="2760663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80" name="Freeform 36118">
              <a:extLst>
                <a:ext uri="{FF2B5EF4-FFF2-40B4-BE49-F238E27FC236}">
                  <a16:creationId xmlns:a16="http://schemas.microsoft.com/office/drawing/2014/main" id="{7FD2CE00-C305-BA56-D615-B92BA0A423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1976" y="276066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81" name="Freeform 36119">
              <a:extLst>
                <a:ext uri="{FF2B5EF4-FFF2-40B4-BE49-F238E27FC236}">
                  <a16:creationId xmlns:a16="http://schemas.microsoft.com/office/drawing/2014/main" id="{60BA6BA9-55C6-94A8-C714-832DB476F1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6113" y="276066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82" name="Rectangle 36120">
              <a:extLst>
                <a:ext uri="{FF2B5EF4-FFF2-40B4-BE49-F238E27FC236}">
                  <a16:creationId xmlns:a16="http://schemas.microsoft.com/office/drawing/2014/main" id="{C6040FD9-0FBE-991B-74BF-5511E04BF7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7751" y="27606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83" name="Rectangle 36121">
              <a:extLst>
                <a:ext uri="{FF2B5EF4-FFF2-40B4-BE49-F238E27FC236}">
                  <a16:creationId xmlns:a16="http://schemas.microsoft.com/office/drawing/2014/main" id="{F8FD150B-CE4E-FD89-F798-39CC8204E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8776" y="275907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84" name="Rectangle 36122">
              <a:extLst>
                <a:ext uri="{FF2B5EF4-FFF2-40B4-BE49-F238E27FC236}">
                  <a16:creationId xmlns:a16="http://schemas.microsoft.com/office/drawing/2014/main" id="{44CF8EF8-7187-8B7A-BD6B-72B5012EC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1976" y="275907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85" name="Freeform 36123">
              <a:extLst>
                <a:ext uri="{FF2B5EF4-FFF2-40B4-BE49-F238E27FC236}">
                  <a16:creationId xmlns:a16="http://schemas.microsoft.com/office/drawing/2014/main" id="{5D794CF6-3E0A-D917-12E1-544C255CE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8938" y="2759075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86" name="Freeform 36124">
              <a:extLst>
                <a:ext uri="{FF2B5EF4-FFF2-40B4-BE49-F238E27FC236}">
                  <a16:creationId xmlns:a16="http://schemas.microsoft.com/office/drawing/2014/main" id="{FD1C5BCB-3AC7-322D-A757-3471356F9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0863" y="2759075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2 w 3"/>
                <a:gd name="T7" fmla="*/ 0 h 1"/>
                <a:gd name="T8" fmla="*/ 3 w 3"/>
                <a:gd name="T9" fmla="*/ 0 h 1"/>
                <a:gd name="T10" fmla="*/ 3 w 3"/>
                <a:gd name="T11" fmla="*/ 1 h 1"/>
                <a:gd name="T12" fmla="*/ 2 w 3"/>
                <a:gd name="T13" fmla="*/ 1 h 1"/>
                <a:gd name="T14" fmla="*/ 1 w 3"/>
                <a:gd name="T15" fmla="*/ 1 h 1"/>
                <a:gd name="T16" fmla="*/ 0 w 3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87" name="Rectangle 36125">
              <a:extLst>
                <a:ext uri="{FF2B5EF4-FFF2-40B4-BE49-F238E27FC236}">
                  <a16:creationId xmlns:a16="http://schemas.microsoft.com/office/drawing/2014/main" id="{EC397CF0-A49B-8ACB-5FFF-35ACC95B68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7663" y="2755900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88" name="Freeform 36126">
              <a:extLst>
                <a:ext uri="{FF2B5EF4-FFF2-40B4-BE49-F238E27FC236}">
                  <a16:creationId xmlns:a16="http://schemas.microsoft.com/office/drawing/2014/main" id="{1C445DDD-6BEF-F34B-B73F-EFC2F87F04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9751" y="2755900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89" name="Freeform 36127">
              <a:extLst>
                <a:ext uri="{FF2B5EF4-FFF2-40B4-BE49-F238E27FC236}">
                  <a16:creationId xmlns:a16="http://schemas.microsoft.com/office/drawing/2014/main" id="{DB9512BE-5CA6-0CDA-7DB7-8FB958DC2C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0388" y="2755900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90" name="Rectangle 36128">
              <a:extLst>
                <a:ext uri="{FF2B5EF4-FFF2-40B4-BE49-F238E27FC236}">
                  <a16:creationId xmlns:a16="http://schemas.microsoft.com/office/drawing/2014/main" id="{1A7B7BD5-B7DB-2D2C-D460-B4FE65539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4176" y="2755900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91" name="Rectangle 36129">
              <a:extLst>
                <a:ext uri="{FF2B5EF4-FFF2-40B4-BE49-F238E27FC236}">
                  <a16:creationId xmlns:a16="http://schemas.microsoft.com/office/drawing/2014/main" id="{FBBD7761-B2A8-2C94-5B8C-92BC87BAC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6113" y="27543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92" name="Freeform 36130">
              <a:extLst>
                <a:ext uri="{FF2B5EF4-FFF2-40B4-BE49-F238E27FC236}">
                  <a16:creationId xmlns:a16="http://schemas.microsoft.com/office/drawing/2014/main" id="{339C9FA7-CF92-21CA-B6F5-567DC63B6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1801" y="275431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93" name="Rectangle 36131">
              <a:extLst>
                <a:ext uri="{FF2B5EF4-FFF2-40B4-BE49-F238E27FC236}">
                  <a16:creationId xmlns:a16="http://schemas.microsoft.com/office/drawing/2014/main" id="{126788BD-1102-AE94-8463-3F1E480D0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0863" y="27543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94" name="Rectangle 36132">
              <a:extLst>
                <a:ext uri="{FF2B5EF4-FFF2-40B4-BE49-F238E27FC236}">
                  <a16:creationId xmlns:a16="http://schemas.microsoft.com/office/drawing/2014/main" id="{4990060E-275B-70DA-06F5-37D35BBFE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0701" y="275272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95" name="Freeform 36133">
              <a:extLst>
                <a:ext uri="{FF2B5EF4-FFF2-40B4-BE49-F238E27FC236}">
                  <a16:creationId xmlns:a16="http://schemas.microsoft.com/office/drawing/2014/main" id="{77662B2B-32D2-64E7-1E80-864E7F0B06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0876" y="2752725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96" name="Rectangle 36134">
              <a:extLst>
                <a:ext uri="{FF2B5EF4-FFF2-40B4-BE49-F238E27FC236}">
                  <a16:creationId xmlns:a16="http://schemas.microsoft.com/office/drawing/2014/main" id="{D297BA93-7AA4-F63D-CB35-6049768B5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5151" y="275272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97" name="Rectangle 36135">
              <a:extLst>
                <a:ext uri="{FF2B5EF4-FFF2-40B4-BE49-F238E27FC236}">
                  <a16:creationId xmlns:a16="http://schemas.microsoft.com/office/drawing/2014/main" id="{BAD808AD-0560-2F0A-3E9D-591806459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1001" y="2749550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98" name="Freeform 36136">
              <a:extLst>
                <a:ext uri="{FF2B5EF4-FFF2-40B4-BE49-F238E27FC236}">
                  <a16:creationId xmlns:a16="http://schemas.microsoft.com/office/drawing/2014/main" id="{AEADA4F0-A2FF-733D-FB9F-0AA2D85A1D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9113" y="2746375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399" name="Freeform 36137">
              <a:extLst>
                <a:ext uri="{FF2B5EF4-FFF2-40B4-BE49-F238E27FC236}">
                  <a16:creationId xmlns:a16="http://schemas.microsoft.com/office/drawing/2014/main" id="{B4455CAA-1015-E3F5-DDB7-5572981C3F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3901" y="2746375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1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2 w 2"/>
                <a:gd name="T13" fmla="*/ 2 h 2"/>
                <a:gd name="T14" fmla="*/ 1 w 2"/>
                <a:gd name="T15" fmla="*/ 2 h 2"/>
                <a:gd name="T16" fmla="*/ 0 w 2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00" name="Freeform 36138">
              <a:extLst>
                <a:ext uri="{FF2B5EF4-FFF2-40B4-BE49-F238E27FC236}">
                  <a16:creationId xmlns:a16="http://schemas.microsoft.com/office/drawing/2014/main" id="{38FDFAD4-ABCC-6BF8-813F-32CA46CC2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1" y="2747963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01" name="Rectangle 36139">
              <a:extLst>
                <a:ext uri="{FF2B5EF4-FFF2-40B4-BE49-F238E27FC236}">
                  <a16:creationId xmlns:a16="http://schemas.microsoft.com/office/drawing/2014/main" id="{A2777322-CF9F-7CD5-309F-34383052B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0701" y="27447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02" name="Freeform 36140">
              <a:extLst>
                <a:ext uri="{FF2B5EF4-FFF2-40B4-BE49-F238E27FC236}">
                  <a16:creationId xmlns:a16="http://schemas.microsoft.com/office/drawing/2014/main" id="{3B50A1AC-480E-6E31-5685-EBB68A51F0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051" y="2741613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0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2 h 3"/>
                <a:gd name="T12" fmla="*/ 1 w 2"/>
                <a:gd name="T13" fmla="*/ 2 h 3"/>
                <a:gd name="T14" fmla="*/ 1 w 2"/>
                <a:gd name="T15" fmla="*/ 3 h 3"/>
                <a:gd name="T16" fmla="*/ 0 w 2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03" name="Freeform 36141">
              <a:extLst>
                <a:ext uri="{FF2B5EF4-FFF2-40B4-BE49-F238E27FC236}">
                  <a16:creationId xmlns:a16="http://schemas.microsoft.com/office/drawing/2014/main" id="{BB2C8498-DD34-A19D-C8F7-71B497213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651" y="2741613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2 h 3"/>
                <a:gd name="T8" fmla="*/ 1 w 1"/>
                <a:gd name="T9" fmla="*/ 3 h 3"/>
                <a:gd name="T10" fmla="*/ 0 w 1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04" name="Freeform 36142">
              <a:extLst>
                <a:ext uri="{FF2B5EF4-FFF2-40B4-BE49-F238E27FC236}">
                  <a16:creationId xmlns:a16="http://schemas.microsoft.com/office/drawing/2014/main" id="{EFBB5BCF-87C6-CE5F-1F34-B8D553FD39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7663" y="274161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05" name="Rectangle 36143">
              <a:extLst>
                <a:ext uri="{FF2B5EF4-FFF2-40B4-BE49-F238E27FC236}">
                  <a16:creationId xmlns:a16="http://schemas.microsoft.com/office/drawing/2014/main" id="{AD3651DD-158C-1CAF-ED85-3A478E891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2763" y="274002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06" name="Rectangle 36144">
              <a:extLst>
                <a:ext uri="{FF2B5EF4-FFF2-40B4-BE49-F238E27FC236}">
                  <a16:creationId xmlns:a16="http://schemas.microsoft.com/office/drawing/2014/main" id="{2C6F6C99-4B28-1574-0F1C-70CBA2D4A4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701" y="27352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07" name="Rectangle 36145">
              <a:extLst>
                <a:ext uri="{FF2B5EF4-FFF2-40B4-BE49-F238E27FC236}">
                  <a16:creationId xmlns:a16="http://schemas.microsoft.com/office/drawing/2014/main" id="{15B2715F-CB8A-C0B5-895A-717BA3087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2938" y="273367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08" name="Rectangle 36146">
              <a:extLst>
                <a:ext uri="{FF2B5EF4-FFF2-40B4-BE49-F238E27FC236}">
                  <a16:creationId xmlns:a16="http://schemas.microsoft.com/office/drawing/2014/main" id="{0F89080B-6E67-6EB3-C79F-D371C0B71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6113" y="27320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09" name="Freeform 36147">
              <a:extLst>
                <a:ext uri="{FF2B5EF4-FFF2-40B4-BE49-F238E27FC236}">
                  <a16:creationId xmlns:a16="http://schemas.microsoft.com/office/drawing/2014/main" id="{91641097-4CD7-1E78-DB84-E1147AA46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8013" y="2725738"/>
              <a:ext cx="4763" cy="6350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3 h 4"/>
                <a:gd name="T4" fmla="*/ 0 w 3"/>
                <a:gd name="T5" fmla="*/ 1 h 4"/>
                <a:gd name="T6" fmla="*/ 2 w 3"/>
                <a:gd name="T7" fmla="*/ 1 h 4"/>
                <a:gd name="T8" fmla="*/ 2 w 3"/>
                <a:gd name="T9" fmla="*/ 0 h 4"/>
                <a:gd name="T10" fmla="*/ 3 w 3"/>
                <a:gd name="T11" fmla="*/ 0 h 4"/>
                <a:gd name="T12" fmla="*/ 3 w 3"/>
                <a:gd name="T13" fmla="*/ 1 h 4"/>
                <a:gd name="T14" fmla="*/ 3 w 3"/>
                <a:gd name="T15" fmla="*/ 3 h 4"/>
                <a:gd name="T16" fmla="*/ 3 w 3"/>
                <a:gd name="T17" fmla="*/ 4 h 4"/>
                <a:gd name="T18" fmla="*/ 2 w 3"/>
                <a:gd name="T19" fmla="*/ 4 h 4"/>
                <a:gd name="T20" fmla="*/ 0 w 3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10" name="Rectangle 36148">
              <a:extLst>
                <a:ext uri="{FF2B5EF4-FFF2-40B4-BE49-F238E27FC236}">
                  <a16:creationId xmlns:a16="http://schemas.microsoft.com/office/drawing/2014/main" id="{F7BE79E1-165F-3EDE-40B0-B6270E5EC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2938" y="273050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11" name="Rectangle 36149">
              <a:extLst>
                <a:ext uri="{FF2B5EF4-FFF2-40B4-BE49-F238E27FC236}">
                  <a16:creationId xmlns:a16="http://schemas.microsoft.com/office/drawing/2014/main" id="{0AC0C548-4572-88C3-9DF6-4AECA68AB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6126" y="27305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12" name="Rectangle 36150">
              <a:extLst>
                <a:ext uri="{FF2B5EF4-FFF2-40B4-BE49-F238E27FC236}">
                  <a16:creationId xmlns:a16="http://schemas.microsoft.com/office/drawing/2014/main" id="{BAC10A1E-30C0-F780-2695-D8925422C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6263" y="273050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13" name="Rectangle 36151">
              <a:extLst>
                <a:ext uri="{FF2B5EF4-FFF2-40B4-BE49-F238E27FC236}">
                  <a16:creationId xmlns:a16="http://schemas.microsoft.com/office/drawing/2014/main" id="{5FBB4F5D-46C3-4CC3-B5A0-678F0B2B0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8338" y="272732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14" name="Rectangle 36152">
              <a:extLst>
                <a:ext uri="{FF2B5EF4-FFF2-40B4-BE49-F238E27FC236}">
                  <a16:creationId xmlns:a16="http://schemas.microsoft.com/office/drawing/2014/main" id="{E3516022-B33A-A12F-F371-465F30D73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7713" y="272732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15" name="Rectangle 36153">
              <a:extLst>
                <a:ext uri="{FF2B5EF4-FFF2-40B4-BE49-F238E27FC236}">
                  <a16:creationId xmlns:a16="http://schemas.microsoft.com/office/drawing/2014/main" id="{F6D26502-5CC7-45D2-5C1E-3DF595055B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9763" y="27257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16" name="Rectangle 36154">
              <a:extLst>
                <a:ext uri="{FF2B5EF4-FFF2-40B4-BE49-F238E27FC236}">
                  <a16:creationId xmlns:a16="http://schemas.microsoft.com/office/drawing/2014/main" id="{96421F31-B7D8-8168-A970-0AE472D48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4688" y="27257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17" name="Freeform 36155">
              <a:extLst>
                <a:ext uri="{FF2B5EF4-FFF2-40B4-BE49-F238E27FC236}">
                  <a16:creationId xmlns:a16="http://schemas.microsoft.com/office/drawing/2014/main" id="{1F367952-BE57-AB39-3032-21AB6AD651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2776" y="2724150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18" name="Rectangle 36156">
              <a:extLst>
                <a:ext uri="{FF2B5EF4-FFF2-40B4-BE49-F238E27FC236}">
                  <a16:creationId xmlns:a16="http://schemas.microsoft.com/office/drawing/2014/main" id="{9FEAA152-3C27-B596-AF1D-357020C1E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2938" y="272415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19" name="Rectangle 36157">
              <a:extLst>
                <a:ext uri="{FF2B5EF4-FFF2-40B4-BE49-F238E27FC236}">
                  <a16:creationId xmlns:a16="http://schemas.microsoft.com/office/drawing/2014/main" id="{296896BC-415E-9FFE-6FE0-499B4FA33B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701" y="27241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20" name="Rectangle 36158">
              <a:extLst>
                <a:ext uri="{FF2B5EF4-FFF2-40B4-BE49-F238E27FC236}">
                  <a16:creationId xmlns:a16="http://schemas.microsoft.com/office/drawing/2014/main" id="{9DE2335E-FC17-4C94-A9B0-05F73131E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9926" y="272097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21" name="Rectangle 36159">
              <a:extLst>
                <a:ext uri="{FF2B5EF4-FFF2-40B4-BE49-F238E27FC236}">
                  <a16:creationId xmlns:a16="http://schemas.microsoft.com/office/drawing/2014/main" id="{A5C43EB9-1772-1DA9-7B6A-6D5C7C7A8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7188" y="27193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22" name="Freeform 36160">
              <a:extLst>
                <a:ext uri="{FF2B5EF4-FFF2-40B4-BE49-F238E27FC236}">
                  <a16:creationId xmlns:a16="http://schemas.microsoft.com/office/drawing/2014/main" id="{D3963D41-0FC1-005D-1E3A-F715F9015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0563" y="2719388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23" name="Rectangle 36161">
              <a:extLst>
                <a:ext uri="{FF2B5EF4-FFF2-40B4-BE49-F238E27FC236}">
                  <a16:creationId xmlns:a16="http://schemas.microsoft.com/office/drawing/2014/main" id="{00B0F49C-D9DD-E48D-AB0D-C64486589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8963" y="27178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24" name="Rectangle 36162">
              <a:extLst>
                <a:ext uri="{FF2B5EF4-FFF2-40B4-BE49-F238E27FC236}">
                  <a16:creationId xmlns:a16="http://schemas.microsoft.com/office/drawing/2014/main" id="{2D3B4F95-86A5-E2F5-BD11-66C8EA5ACE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2138" y="27178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25" name="Freeform 36163">
              <a:extLst>
                <a:ext uri="{FF2B5EF4-FFF2-40B4-BE49-F238E27FC236}">
                  <a16:creationId xmlns:a16="http://schemas.microsoft.com/office/drawing/2014/main" id="{8DB8533B-9495-7F61-6859-BF65AB600D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3088" y="2717800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0 h 1"/>
                <a:gd name="T8" fmla="*/ 1 w 1"/>
                <a:gd name="T9" fmla="*/ 1 h 1"/>
                <a:gd name="T10" fmla="*/ 1 w 1"/>
                <a:gd name="T11" fmla="*/ 1 h 1"/>
                <a:gd name="T12" fmla="*/ 0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26" name="Rectangle 36164">
              <a:extLst>
                <a:ext uri="{FF2B5EF4-FFF2-40B4-BE49-F238E27FC236}">
                  <a16:creationId xmlns:a16="http://schemas.microsoft.com/office/drawing/2014/main" id="{EBE7CEB1-D562-2C2A-BD47-E7D65A695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9088" y="271462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27" name="Rectangle 36165">
              <a:extLst>
                <a:ext uri="{FF2B5EF4-FFF2-40B4-BE49-F238E27FC236}">
                  <a16:creationId xmlns:a16="http://schemas.microsoft.com/office/drawing/2014/main" id="{000C07C9-762E-53A1-E005-7D7015D11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1951" y="271462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28" name="Freeform 36166">
              <a:extLst>
                <a:ext uri="{FF2B5EF4-FFF2-40B4-BE49-F238E27FC236}">
                  <a16:creationId xmlns:a16="http://schemas.microsoft.com/office/drawing/2014/main" id="{E1099852-6B0A-2387-632E-02525FD1D0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5126" y="2713038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1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1 h 3"/>
                <a:gd name="T10" fmla="*/ 2 w 2"/>
                <a:gd name="T11" fmla="*/ 3 h 3"/>
                <a:gd name="T12" fmla="*/ 0 w 2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29" name="Freeform 36167">
              <a:extLst>
                <a:ext uri="{FF2B5EF4-FFF2-40B4-BE49-F238E27FC236}">
                  <a16:creationId xmlns:a16="http://schemas.microsoft.com/office/drawing/2014/main" id="{6FF33BDD-9504-9D06-6052-83F6AFC0B9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0551" y="2714625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30" name="Rectangle 36168">
              <a:extLst>
                <a:ext uri="{FF2B5EF4-FFF2-40B4-BE49-F238E27FC236}">
                  <a16:creationId xmlns:a16="http://schemas.microsoft.com/office/drawing/2014/main" id="{E98E9AF6-4A53-A413-84D5-2B59B9738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5913" y="27130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31" name="Rectangle 36169">
              <a:extLst>
                <a:ext uri="{FF2B5EF4-FFF2-40B4-BE49-F238E27FC236}">
                  <a16:creationId xmlns:a16="http://schemas.microsoft.com/office/drawing/2014/main" id="{EAF6D94F-035E-F562-F84A-217E8765CC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2263" y="27130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32" name="Freeform 36170">
              <a:extLst>
                <a:ext uri="{FF2B5EF4-FFF2-40B4-BE49-F238E27FC236}">
                  <a16:creationId xmlns:a16="http://schemas.microsoft.com/office/drawing/2014/main" id="{4EA2B8CC-561C-CE08-FEC1-F6FAE592C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026" y="2711450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0 w 2"/>
                <a:gd name="T7" fmla="*/ 0 h 1"/>
                <a:gd name="T8" fmla="*/ 1 w 2"/>
                <a:gd name="T9" fmla="*/ 0 h 1"/>
                <a:gd name="T10" fmla="*/ 2 w 2"/>
                <a:gd name="T11" fmla="*/ 0 h 1"/>
                <a:gd name="T12" fmla="*/ 2 w 2"/>
                <a:gd name="T13" fmla="*/ 1 h 1"/>
                <a:gd name="T14" fmla="*/ 1 w 2"/>
                <a:gd name="T15" fmla="*/ 1 h 1"/>
                <a:gd name="T16" fmla="*/ 1 w 2"/>
                <a:gd name="T17" fmla="*/ 1 h 1"/>
                <a:gd name="T18" fmla="*/ 0 w 2"/>
                <a:gd name="T19" fmla="*/ 1 h 1"/>
                <a:gd name="T20" fmla="*/ 0 w 2"/>
                <a:gd name="T2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33" name="Rectangle 36171">
              <a:extLst>
                <a:ext uri="{FF2B5EF4-FFF2-40B4-BE49-F238E27FC236}">
                  <a16:creationId xmlns:a16="http://schemas.microsoft.com/office/drawing/2014/main" id="{E610519F-5F93-3060-E542-BE89DF2CE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201" y="27130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34" name="Rectangle 36172">
              <a:extLst>
                <a:ext uri="{FF2B5EF4-FFF2-40B4-BE49-F238E27FC236}">
                  <a16:creationId xmlns:a16="http://schemas.microsoft.com/office/drawing/2014/main" id="{269EF48E-4D0A-8C2E-218C-9C51CD850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1313" y="27130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35" name="Freeform 36173">
              <a:extLst>
                <a:ext uri="{FF2B5EF4-FFF2-40B4-BE49-F238E27FC236}">
                  <a16:creationId xmlns:a16="http://schemas.microsoft.com/office/drawing/2014/main" id="{4FC37C2C-2B9C-5451-92D3-46E50DF23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8963" y="2713038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36" name="Freeform 36174">
              <a:extLst>
                <a:ext uri="{FF2B5EF4-FFF2-40B4-BE49-F238E27FC236}">
                  <a16:creationId xmlns:a16="http://schemas.microsoft.com/office/drawing/2014/main" id="{515D1D30-FED2-48B9-C74F-A41D9F0FF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0551" y="2713038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37" name="Freeform 36175">
              <a:extLst>
                <a:ext uri="{FF2B5EF4-FFF2-40B4-BE49-F238E27FC236}">
                  <a16:creationId xmlns:a16="http://schemas.microsoft.com/office/drawing/2014/main" id="{486DB865-35AF-5BE7-F2F5-3F13C6C5B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4751" y="2713038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38" name="Rectangle 36176">
              <a:extLst>
                <a:ext uri="{FF2B5EF4-FFF2-40B4-BE49-F238E27FC236}">
                  <a16:creationId xmlns:a16="http://schemas.microsoft.com/office/drawing/2014/main" id="{122E119B-0E1A-94AB-AAC8-7F5B574BF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2901" y="27114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39" name="Rectangle 36177">
              <a:extLst>
                <a:ext uri="{FF2B5EF4-FFF2-40B4-BE49-F238E27FC236}">
                  <a16:creationId xmlns:a16="http://schemas.microsoft.com/office/drawing/2014/main" id="{4047AC5D-4A11-B4AF-D455-B8FA620EC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0001" y="271145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40" name="Freeform 36178">
              <a:extLst>
                <a:ext uri="{FF2B5EF4-FFF2-40B4-BE49-F238E27FC236}">
                  <a16:creationId xmlns:a16="http://schemas.microsoft.com/office/drawing/2014/main" id="{1A808737-3176-69C1-8145-50852EA36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3176" y="2706688"/>
              <a:ext cx="1588" cy="6350"/>
            </a:xfrm>
            <a:custGeom>
              <a:avLst/>
              <a:gdLst>
                <a:gd name="T0" fmla="*/ 1 w 1"/>
                <a:gd name="T1" fmla="*/ 4 h 4"/>
                <a:gd name="T2" fmla="*/ 0 w 1"/>
                <a:gd name="T3" fmla="*/ 3 h 4"/>
                <a:gd name="T4" fmla="*/ 0 w 1"/>
                <a:gd name="T5" fmla="*/ 2 h 4"/>
                <a:gd name="T6" fmla="*/ 0 w 1"/>
                <a:gd name="T7" fmla="*/ 0 h 4"/>
                <a:gd name="T8" fmla="*/ 1 w 1"/>
                <a:gd name="T9" fmla="*/ 0 h 4"/>
                <a:gd name="T10" fmla="*/ 1 w 1"/>
                <a:gd name="T11" fmla="*/ 2 h 4"/>
                <a:gd name="T12" fmla="*/ 1 w 1"/>
                <a:gd name="T13" fmla="*/ 3 h 4"/>
                <a:gd name="T14" fmla="*/ 1 w 1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4">
                  <a:moveTo>
                    <a:pt x="1" y="4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41" name="Rectangle 36179">
              <a:extLst>
                <a:ext uri="{FF2B5EF4-FFF2-40B4-BE49-F238E27FC236}">
                  <a16:creationId xmlns:a16="http://schemas.microsoft.com/office/drawing/2014/main" id="{3BE14E33-40EC-94B1-7760-09BAAF4C1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8326" y="27114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42" name="Freeform 36180">
              <a:extLst>
                <a:ext uri="{FF2B5EF4-FFF2-40B4-BE49-F238E27FC236}">
                  <a16:creationId xmlns:a16="http://schemas.microsoft.com/office/drawing/2014/main" id="{DEC82A15-01C9-1595-31D4-57B16C387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551" y="270986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43" name="Freeform 36181">
              <a:extLst>
                <a:ext uri="{FF2B5EF4-FFF2-40B4-BE49-F238E27FC236}">
                  <a16:creationId xmlns:a16="http://schemas.microsoft.com/office/drawing/2014/main" id="{9DF1692B-75E9-FC04-2B25-027B6F3822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2626" y="270986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44" name="Freeform 36182">
              <a:extLst>
                <a:ext uri="{FF2B5EF4-FFF2-40B4-BE49-F238E27FC236}">
                  <a16:creationId xmlns:a16="http://schemas.microsoft.com/office/drawing/2014/main" id="{95CED469-5FD0-319C-AC0B-85E52BA20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6901" y="270668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45" name="Rectangle 36183">
              <a:extLst>
                <a:ext uri="{FF2B5EF4-FFF2-40B4-BE49-F238E27FC236}">
                  <a16:creationId xmlns:a16="http://schemas.microsoft.com/office/drawing/2014/main" id="{C7D747DE-6D1A-104F-1C4B-6F1994018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4363" y="270668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46" name="Freeform 36184">
              <a:extLst>
                <a:ext uri="{FF2B5EF4-FFF2-40B4-BE49-F238E27FC236}">
                  <a16:creationId xmlns:a16="http://schemas.microsoft.com/office/drawing/2014/main" id="{EB38135D-977A-32C0-8240-38FEE8124B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2051" y="270668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47" name="Freeform 36185">
              <a:extLst>
                <a:ext uri="{FF2B5EF4-FFF2-40B4-BE49-F238E27FC236}">
                  <a16:creationId xmlns:a16="http://schemas.microsoft.com/office/drawing/2014/main" id="{ED32A225-FBEA-32BA-9C02-A361C63A8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676" y="2700338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1 w 3"/>
                <a:gd name="T5" fmla="*/ 2 h 3"/>
                <a:gd name="T6" fmla="*/ 1 w 3"/>
                <a:gd name="T7" fmla="*/ 0 h 3"/>
                <a:gd name="T8" fmla="*/ 3 w 3"/>
                <a:gd name="T9" fmla="*/ 0 h 3"/>
                <a:gd name="T10" fmla="*/ 3 w 3"/>
                <a:gd name="T11" fmla="*/ 2 h 3"/>
                <a:gd name="T12" fmla="*/ 3 w 3"/>
                <a:gd name="T13" fmla="*/ 3 h 3"/>
                <a:gd name="T14" fmla="*/ 1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48" name="Freeform 36186">
              <a:extLst>
                <a:ext uri="{FF2B5EF4-FFF2-40B4-BE49-F238E27FC236}">
                  <a16:creationId xmlns:a16="http://schemas.microsoft.com/office/drawing/2014/main" id="{E6062C09-AA3D-C38D-2686-0B055E3C17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026" y="270351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49" name="Freeform 36187">
              <a:extLst>
                <a:ext uri="{FF2B5EF4-FFF2-40B4-BE49-F238E27FC236}">
                  <a16:creationId xmlns:a16="http://schemas.microsoft.com/office/drawing/2014/main" id="{9534F3DE-B5BC-CCDA-D6A7-CD42045CA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4013" y="270033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50" name="Rectangle 36188">
              <a:extLst>
                <a:ext uri="{FF2B5EF4-FFF2-40B4-BE49-F238E27FC236}">
                  <a16:creationId xmlns:a16="http://schemas.microsoft.com/office/drawing/2014/main" id="{D78B4647-16D7-EC0B-4300-7770EB415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2138" y="27003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51" name="Freeform 36189">
              <a:extLst>
                <a:ext uri="{FF2B5EF4-FFF2-40B4-BE49-F238E27FC236}">
                  <a16:creationId xmlns:a16="http://schemas.microsoft.com/office/drawing/2014/main" id="{DDBF71EF-41E3-D2E1-2675-9156210A95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5438" y="2698750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1 w 2"/>
                <a:gd name="T7" fmla="*/ 0 h 1"/>
                <a:gd name="T8" fmla="*/ 2 w 2"/>
                <a:gd name="T9" fmla="*/ 0 h 1"/>
                <a:gd name="T10" fmla="*/ 2 w 2"/>
                <a:gd name="T11" fmla="*/ 1 h 1"/>
                <a:gd name="T12" fmla="*/ 1 w 2"/>
                <a:gd name="T13" fmla="*/ 1 h 1"/>
                <a:gd name="T14" fmla="*/ 1 w 2"/>
                <a:gd name="T15" fmla="*/ 1 h 1"/>
                <a:gd name="T16" fmla="*/ 0 w 2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52" name="Rectangle 36190">
              <a:extLst>
                <a:ext uri="{FF2B5EF4-FFF2-40B4-BE49-F238E27FC236}">
                  <a16:creationId xmlns:a16="http://schemas.microsoft.com/office/drawing/2014/main" id="{B22C35EF-87B8-3C70-8870-EE00DEBE5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201" y="269875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53" name="Rectangle 36191">
              <a:extLst>
                <a:ext uri="{FF2B5EF4-FFF2-40B4-BE49-F238E27FC236}">
                  <a16:creationId xmlns:a16="http://schemas.microsoft.com/office/drawing/2014/main" id="{860BE49A-507F-0C8B-E871-5F3925281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9413" y="269875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54" name="Freeform 36192">
              <a:extLst>
                <a:ext uri="{FF2B5EF4-FFF2-40B4-BE49-F238E27FC236}">
                  <a16:creationId xmlns:a16="http://schemas.microsoft.com/office/drawing/2014/main" id="{39194AC5-954B-C4EC-FE57-CEA4872363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0551" y="2698750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55" name="Rectangle 36193">
              <a:extLst>
                <a:ext uri="{FF2B5EF4-FFF2-40B4-BE49-F238E27FC236}">
                  <a16:creationId xmlns:a16="http://schemas.microsoft.com/office/drawing/2014/main" id="{87684479-9CB4-0732-E4EB-61379C01A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9163" y="26987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56" name="Rectangle 36195">
              <a:extLst>
                <a:ext uri="{FF2B5EF4-FFF2-40B4-BE49-F238E27FC236}">
                  <a16:creationId xmlns:a16="http://schemas.microsoft.com/office/drawing/2014/main" id="{99EB1551-BE8A-4038-EE6B-9A0C3DDE0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5126" y="26971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57" name="Rectangle 36196">
              <a:extLst>
                <a:ext uri="{FF2B5EF4-FFF2-40B4-BE49-F238E27FC236}">
                  <a16:creationId xmlns:a16="http://schemas.microsoft.com/office/drawing/2014/main" id="{89C59A0F-D835-F44C-2CB1-42E99AF30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7826" y="26971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58" name="Freeform 36197">
              <a:extLst>
                <a:ext uri="{FF2B5EF4-FFF2-40B4-BE49-F238E27FC236}">
                  <a16:creationId xmlns:a16="http://schemas.microsoft.com/office/drawing/2014/main" id="{7F8281AB-91DB-04DD-24D6-6AA282C780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4176" y="269716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59" name="Rectangle 36198">
              <a:extLst>
                <a:ext uri="{FF2B5EF4-FFF2-40B4-BE49-F238E27FC236}">
                  <a16:creationId xmlns:a16="http://schemas.microsoft.com/office/drawing/2014/main" id="{B8F018DB-E0F9-E8E6-A16D-F5F2FBC9F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0376" y="26971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60" name="Rectangle 36199">
              <a:extLst>
                <a:ext uri="{FF2B5EF4-FFF2-40B4-BE49-F238E27FC236}">
                  <a16:creationId xmlns:a16="http://schemas.microsoft.com/office/drawing/2014/main" id="{A5E56C62-2F92-1FC7-74F0-769487A5C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0076" y="26971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61" name="Rectangle 36200">
              <a:extLst>
                <a:ext uri="{FF2B5EF4-FFF2-40B4-BE49-F238E27FC236}">
                  <a16:creationId xmlns:a16="http://schemas.microsoft.com/office/drawing/2014/main" id="{F975DB70-9F10-CB0E-F74C-03F9E669F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7226" y="26971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62" name="Rectangle 36201">
              <a:extLst>
                <a:ext uri="{FF2B5EF4-FFF2-40B4-BE49-F238E27FC236}">
                  <a16:creationId xmlns:a16="http://schemas.microsoft.com/office/drawing/2014/main" id="{2FB7E525-8225-BBD2-DA27-2B405A367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4864" y="26971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63" name="Freeform 36202">
              <a:extLst>
                <a:ext uri="{FF2B5EF4-FFF2-40B4-BE49-F238E27FC236}">
                  <a16:creationId xmlns:a16="http://schemas.microsoft.com/office/drawing/2014/main" id="{E743EA40-6FB2-3D5A-A73E-21B132C465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8864" y="269716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64" name="Rectangle 36203">
              <a:extLst>
                <a:ext uri="{FF2B5EF4-FFF2-40B4-BE49-F238E27FC236}">
                  <a16:creationId xmlns:a16="http://schemas.microsoft.com/office/drawing/2014/main" id="{CDA8A0FE-6D5E-9F30-BEF1-129D18342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2039" y="26971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65" name="Freeform 36204">
              <a:extLst>
                <a:ext uri="{FF2B5EF4-FFF2-40B4-BE49-F238E27FC236}">
                  <a16:creationId xmlns:a16="http://schemas.microsoft.com/office/drawing/2014/main" id="{107CEE0E-D278-0DED-1D35-6C7BE2AB74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4476" y="2695576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66" name="Rectangle 36205">
              <a:extLst>
                <a:ext uri="{FF2B5EF4-FFF2-40B4-BE49-F238E27FC236}">
                  <a16:creationId xmlns:a16="http://schemas.microsoft.com/office/drawing/2014/main" id="{EDF6AA4C-42BC-6727-65D8-3CB6E2EF3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8489" y="26955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67" name="Rectangle 36206">
              <a:extLst>
                <a:ext uri="{FF2B5EF4-FFF2-40B4-BE49-F238E27FC236}">
                  <a16:creationId xmlns:a16="http://schemas.microsoft.com/office/drawing/2014/main" id="{C0F111AC-5B38-EC6D-DC90-7B64DC0A9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426" y="26955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68" name="Rectangle 36207">
              <a:extLst>
                <a:ext uri="{FF2B5EF4-FFF2-40B4-BE49-F238E27FC236}">
                  <a16:creationId xmlns:a16="http://schemas.microsoft.com/office/drawing/2014/main" id="{36FA9F9C-F789-0052-33E8-F9753AAA2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9164" y="26955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69" name="Rectangle 36208">
              <a:extLst>
                <a:ext uri="{FF2B5EF4-FFF2-40B4-BE49-F238E27FC236}">
                  <a16:creationId xmlns:a16="http://schemas.microsoft.com/office/drawing/2014/main" id="{6F625FB9-DF04-F298-8C8A-2BCD5771F6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801" y="26955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70" name="Freeform 36209">
              <a:extLst>
                <a:ext uri="{FF2B5EF4-FFF2-40B4-BE49-F238E27FC236}">
                  <a16:creationId xmlns:a16="http://schemas.microsoft.com/office/drawing/2014/main" id="{52E9574F-9FCA-847E-F137-29AB4E0582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0464" y="269557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71" name="Freeform 36210">
              <a:extLst>
                <a:ext uri="{FF2B5EF4-FFF2-40B4-BE49-F238E27FC236}">
                  <a16:creationId xmlns:a16="http://schemas.microsoft.com/office/drawing/2014/main" id="{9F28847D-F29D-1702-2055-FB0A329514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2451" y="2690813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3 h 4"/>
                <a:gd name="T4" fmla="*/ 0 w 4"/>
                <a:gd name="T5" fmla="*/ 1 h 4"/>
                <a:gd name="T6" fmla="*/ 1 w 4"/>
                <a:gd name="T7" fmla="*/ 1 h 4"/>
                <a:gd name="T8" fmla="*/ 1 w 4"/>
                <a:gd name="T9" fmla="*/ 0 h 4"/>
                <a:gd name="T10" fmla="*/ 2 w 4"/>
                <a:gd name="T11" fmla="*/ 0 h 4"/>
                <a:gd name="T12" fmla="*/ 4 w 4"/>
                <a:gd name="T13" fmla="*/ 0 h 4"/>
                <a:gd name="T14" fmla="*/ 4 w 4"/>
                <a:gd name="T15" fmla="*/ 1 h 4"/>
                <a:gd name="T16" fmla="*/ 4 w 4"/>
                <a:gd name="T17" fmla="*/ 3 h 4"/>
                <a:gd name="T18" fmla="*/ 2 w 4"/>
                <a:gd name="T19" fmla="*/ 3 h 4"/>
                <a:gd name="T20" fmla="*/ 1 w 4"/>
                <a:gd name="T21" fmla="*/ 3 h 4"/>
                <a:gd name="T22" fmla="*/ 1 w 4"/>
                <a:gd name="T23" fmla="*/ 4 h 4"/>
                <a:gd name="T24" fmla="*/ 0 w 4"/>
                <a:gd name="T2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72" name="Freeform 36211">
              <a:extLst>
                <a:ext uri="{FF2B5EF4-FFF2-40B4-BE49-F238E27FC236}">
                  <a16:creationId xmlns:a16="http://schemas.microsoft.com/office/drawing/2014/main" id="{A73D8AD1-5EBF-8166-C9CA-82C6136D6F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6539" y="2692401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2 w 2"/>
                <a:gd name="T3" fmla="*/ 0 h 2"/>
                <a:gd name="T4" fmla="*/ 2 w 2"/>
                <a:gd name="T5" fmla="*/ 2 h 2"/>
                <a:gd name="T6" fmla="*/ 0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73" name="Freeform 36212">
              <a:extLst>
                <a:ext uri="{FF2B5EF4-FFF2-40B4-BE49-F238E27FC236}">
                  <a16:creationId xmlns:a16="http://schemas.microsoft.com/office/drawing/2014/main" id="{7B0627D9-BD8A-BD7D-FC63-7A2F595371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8289" y="2690813"/>
              <a:ext cx="7938" cy="4763"/>
            </a:xfrm>
            <a:custGeom>
              <a:avLst/>
              <a:gdLst>
                <a:gd name="T0" fmla="*/ 0 w 5"/>
                <a:gd name="T1" fmla="*/ 3 h 3"/>
                <a:gd name="T2" fmla="*/ 0 w 5"/>
                <a:gd name="T3" fmla="*/ 1 h 3"/>
                <a:gd name="T4" fmla="*/ 1 w 5"/>
                <a:gd name="T5" fmla="*/ 1 h 3"/>
                <a:gd name="T6" fmla="*/ 2 w 5"/>
                <a:gd name="T7" fmla="*/ 1 h 3"/>
                <a:gd name="T8" fmla="*/ 2 w 5"/>
                <a:gd name="T9" fmla="*/ 0 h 3"/>
                <a:gd name="T10" fmla="*/ 3 w 5"/>
                <a:gd name="T11" fmla="*/ 0 h 3"/>
                <a:gd name="T12" fmla="*/ 5 w 5"/>
                <a:gd name="T13" fmla="*/ 0 h 3"/>
                <a:gd name="T14" fmla="*/ 5 w 5"/>
                <a:gd name="T15" fmla="*/ 1 h 3"/>
                <a:gd name="T16" fmla="*/ 3 w 5"/>
                <a:gd name="T17" fmla="*/ 1 h 3"/>
                <a:gd name="T18" fmla="*/ 2 w 5"/>
                <a:gd name="T19" fmla="*/ 1 h 3"/>
                <a:gd name="T20" fmla="*/ 2 w 5"/>
                <a:gd name="T21" fmla="*/ 3 h 3"/>
                <a:gd name="T22" fmla="*/ 1 w 5"/>
                <a:gd name="T23" fmla="*/ 3 h 3"/>
                <a:gd name="T24" fmla="*/ 0 w 5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3">
                  <a:moveTo>
                    <a:pt x="0" y="3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74" name="Rectangle 36213">
              <a:extLst>
                <a:ext uri="{FF2B5EF4-FFF2-40B4-BE49-F238E27FC236}">
                  <a16:creationId xmlns:a16="http://schemas.microsoft.com/office/drawing/2014/main" id="{AE9A6EFB-6506-6FBE-41DF-1229F0FDD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639" y="2692401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75" name="Rectangle 36214">
              <a:extLst>
                <a:ext uri="{FF2B5EF4-FFF2-40B4-BE49-F238E27FC236}">
                  <a16:creationId xmlns:a16="http://schemas.microsoft.com/office/drawing/2014/main" id="{961DC5D5-4377-F2E4-92D6-624EA347E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026" y="26924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76" name="Freeform 36215">
              <a:extLst>
                <a:ext uri="{FF2B5EF4-FFF2-40B4-BE49-F238E27FC236}">
                  <a16:creationId xmlns:a16="http://schemas.microsoft.com/office/drawing/2014/main" id="{32D211FC-063F-170E-D35A-AC6ADFBF1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926" y="26924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77" name="Rectangle 36216">
              <a:extLst>
                <a:ext uri="{FF2B5EF4-FFF2-40B4-BE49-F238E27FC236}">
                  <a16:creationId xmlns:a16="http://schemas.microsoft.com/office/drawing/2014/main" id="{0E271EBB-0205-CDD1-E1FF-53D4CA8D4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0751" y="2692401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78" name="Rectangle 36217">
              <a:extLst>
                <a:ext uri="{FF2B5EF4-FFF2-40B4-BE49-F238E27FC236}">
                  <a16:creationId xmlns:a16="http://schemas.microsoft.com/office/drawing/2014/main" id="{998F26DB-0950-0959-9748-12E987A80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8864" y="26924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79" name="Freeform 36218">
              <a:extLst>
                <a:ext uri="{FF2B5EF4-FFF2-40B4-BE49-F238E27FC236}">
                  <a16:creationId xmlns:a16="http://schemas.microsoft.com/office/drawing/2014/main" id="{3A6BAB42-764C-3BAE-B692-BFA0477E5D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8876" y="26924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0 w 1"/>
                <a:gd name="T5" fmla="*/ 0 h 2"/>
                <a:gd name="T6" fmla="*/ 1 w 1"/>
                <a:gd name="T7" fmla="*/ 2 h 2"/>
                <a:gd name="T8" fmla="*/ 0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80" name="Freeform 36219">
              <a:extLst>
                <a:ext uri="{FF2B5EF4-FFF2-40B4-BE49-F238E27FC236}">
                  <a16:creationId xmlns:a16="http://schemas.microsoft.com/office/drawing/2014/main" id="{494AEDE8-2129-A5E3-767F-BD512F3EC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4489" y="2689226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2 w 3"/>
                <a:gd name="T5" fmla="*/ 1 h 2"/>
                <a:gd name="T6" fmla="*/ 2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3 w 3"/>
                <a:gd name="T13" fmla="*/ 2 h 2"/>
                <a:gd name="T14" fmla="*/ 2 w 3"/>
                <a:gd name="T15" fmla="*/ 2 h 2"/>
                <a:gd name="T16" fmla="*/ 0 w 3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81" name="Freeform 36220">
              <a:extLst>
                <a:ext uri="{FF2B5EF4-FFF2-40B4-BE49-F238E27FC236}">
                  <a16:creationId xmlns:a16="http://schemas.microsoft.com/office/drawing/2014/main" id="{4F974CE1-DE83-8F7E-59EF-208EACF0C7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0051" y="269081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82" name="Freeform 36221">
              <a:extLst>
                <a:ext uri="{FF2B5EF4-FFF2-40B4-BE49-F238E27FC236}">
                  <a16:creationId xmlns:a16="http://schemas.microsoft.com/office/drawing/2014/main" id="{24957551-9A07-71B4-E217-CF310F385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5701" y="269081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83" name="Rectangle 36222">
              <a:extLst>
                <a:ext uri="{FF2B5EF4-FFF2-40B4-BE49-F238E27FC236}">
                  <a16:creationId xmlns:a16="http://schemas.microsoft.com/office/drawing/2014/main" id="{330A4EEB-8704-CE20-0F70-DB354498B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6401" y="26892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84" name="Rectangle 36223">
              <a:extLst>
                <a:ext uri="{FF2B5EF4-FFF2-40B4-BE49-F238E27FC236}">
                  <a16:creationId xmlns:a16="http://schemas.microsoft.com/office/drawing/2014/main" id="{2E74F0FE-A208-05A2-90E2-37E62B66F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8876" y="26892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85" name="Freeform 36224">
              <a:extLst>
                <a:ext uri="{FF2B5EF4-FFF2-40B4-BE49-F238E27FC236}">
                  <a16:creationId xmlns:a16="http://schemas.microsoft.com/office/drawing/2014/main" id="{FBF945AE-92D3-33A6-9F1D-232029D65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2101" y="2681288"/>
              <a:ext cx="20638" cy="7938"/>
            </a:xfrm>
            <a:custGeom>
              <a:avLst/>
              <a:gdLst>
                <a:gd name="T0" fmla="*/ 0 w 13"/>
                <a:gd name="T1" fmla="*/ 5 h 5"/>
                <a:gd name="T2" fmla="*/ 0 w 13"/>
                <a:gd name="T3" fmla="*/ 3 h 5"/>
                <a:gd name="T4" fmla="*/ 1 w 13"/>
                <a:gd name="T5" fmla="*/ 3 h 5"/>
                <a:gd name="T6" fmla="*/ 1 w 13"/>
                <a:gd name="T7" fmla="*/ 2 h 5"/>
                <a:gd name="T8" fmla="*/ 3 w 13"/>
                <a:gd name="T9" fmla="*/ 2 h 5"/>
                <a:gd name="T10" fmla="*/ 4 w 13"/>
                <a:gd name="T11" fmla="*/ 2 h 5"/>
                <a:gd name="T12" fmla="*/ 5 w 13"/>
                <a:gd name="T13" fmla="*/ 2 h 5"/>
                <a:gd name="T14" fmla="*/ 6 w 13"/>
                <a:gd name="T15" fmla="*/ 2 h 5"/>
                <a:gd name="T16" fmla="*/ 8 w 13"/>
                <a:gd name="T17" fmla="*/ 2 h 5"/>
                <a:gd name="T18" fmla="*/ 8 w 13"/>
                <a:gd name="T19" fmla="*/ 1 h 5"/>
                <a:gd name="T20" fmla="*/ 9 w 13"/>
                <a:gd name="T21" fmla="*/ 1 h 5"/>
                <a:gd name="T22" fmla="*/ 10 w 13"/>
                <a:gd name="T23" fmla="*/ 1 h 5"/>
                <a:gd name="T24" fmla="*/ 10 w 13"/>
                <a:gd name="T25" fmla="*/ 0 h 5"/>
                <a:gd name="T26" fmla="*/ 12 w 13"/>
                <a:gd name="T27" fmla="*/ 0 h 5"/>
                <a:gd name="T28" fmla="*/ 13 w 13"/>
                <a:gd name="T29" fmla="*/ 0 h 5"/>
                <a:gd name="T30" fmla="*/ 13 w 13"/>
                <a:gd name="T31" fmla="*/ 1 h 5"/>
                <a:gd name="T32" fmla="*/ 12 w 13"/>
                <a:gd name="T33" fmla="*/ 1 h 5"/>
                <a:gd name="T34" fmla="*/ 12 w 13"/>
                <a:gd name="T35" fmla="*/ 2 h 5"/>
                <a:gd name="T36" fmla="*/ 10 w 13"/>
                <a:gd name="T37" fmla="*/ 2 h 5"/>
                <a:gd name="T38" fmla="*/ 9 w 13"/>
                <a:gd name="T39" fmla="*/ 2 h 5"/>
                <a:gd name="T40" fmla="*/ 8 w 13"/>
                <a:gd name="T41" fmla="*/ 2 h 5"/>
                <a:gd name="T42" fmla="*/ 8 w 13"/>
                <a:gd name="T43" fmla="*/ 3 h 5"/>
                <a:gd name="T44" fmla="*/ 6 w 13"/>
                <a:gd name="T45" fmla="*/ 3 h 5"/>
                <a:gd name="T46" fmla="*/ 5 w 13"/>
                <a:gd name="T47" fmla="*/ 3 h 5"/>
                <a:gd name="T48" fmla="*/ 4 w 13"/>
                <a:gd name="T49" fmla="*/ 3 h 5"/>
                <a:gd name="T50" fmla="*/ 3 w 13"/>
                <a:gd name="T51" fmla="*/ 3 h 5"/>
                <a:gd name="T52" fmla="*/ 1 w 13"/>
                <a:gd name="T53" fmla="*/ 3 h 5"/>
                <a:gd name="T54" fmla="*/ 1 w 13"/>
                <a:gd name="T55" fmla="*/ 5 h 5"/>
                <a:gd name="T56" fmla="*/ 0 w 13"/>
                <a:gd name="T5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" h="5">
                  <a:moveTo>
                    <a:pt x="0" y="5"/>
                  </a:move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9" y="2"/>
                  </a:lnTo>
                  <a:lnTo>
                    <a:pt x="8" y="2"/>
                  </a:lnTo>
                  <a:lnTo>
                    <a:pt x="8" y="3"/>
                  </a:lnTo>
                  <a:lnTo>
                    <a:pt x="6" y="3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86" name="Rectangle 36225">
              <a:extLst>
                <a:ext uri="{FF2B5EF4-FFF2-40B4-BE49-F238E27FC236}">
                  <a16:creationId xmlns:a16="http://schemas.microsoft.com/office/drawing/2014/main" id="{FE6A2111-F52F-784A-EAC4-43C1F8515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2901" y="26860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87" name="Rectangle 36226">
              <a:extLst>
                <a:ext uri="{FF2B5EF4-FFF2-40B4-BE49-F238E27FC236}">
                  <a16:creationId xmlns:a16="http://schemas.microsoft.com/office/drawing/2014/main" id="{28D7D86D-67B1-76F6-73DD-83D0DFBB4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1964" y="26860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88" name="Rectangle 36227">
              <a:extLst>
                <a:ext uri="{FF2B5EF4-FFF2-40B4-BE49-F238E27FC236}">
                  <a16:creationId xmlns:a16="http://schemas.microsoft.com/office/drawing/2014/main" id="{0FA28161-75BD-709A-9473-B09F5FC36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0389" y="26860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89" name="Freeform 36228">
              <a:extLst>
                <a:ext uri="{FF2B5EF4-FFF2-40B4-BE49-F238E27FC236}">
                  <a16:creationId xmlns:a16="http://schemas.microsoft.com/office/drawing/2014/main" id="{7D11CE23-D829-516E-260E-A005F53C8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026" y="268287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90" name="Rectangle 36229">
              <a:extLst>
                <a:ext uri="{FF2B5EF4-FFF2-40B4-BE49-F238E27FC236}">
                  <a16:creationId xmlns:a16="http://schemas.microsoft.com/office/drawing/2014/main" id="{DDD22946-B185-EFC7-CB56-540DECA32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5451" y="26844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91" name="Freeform 36230">
              <a:extLst>
                <a:ext uri="{FF2B5EF4-FFF2-40B4-BE49-F238E27FC236}">
                  <a16:creationId xmlns:a16="http://schemas.microsoft.com/office/drawing/2014/main" id="{7B8B6E8A-F505-00D3-C145-6747023C7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8626" y="2682876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92" name="Rectangle 36231">
              <a:extLst>
                <a:ext uri="{FF2B5EF4-FFF2-40B4-BE49-F238E27FC236}">
                  <a16:creationId xmlns:a16="http://schemas.microsoft.com/office/drawing/2014/main" id="{D8AD4341-8834-090D-424F-49AE1AFBAE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2814" y="26844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93" name="Freeform 36232">
              <a:extLst>
                <a:ext uri="{FF2B5EF4-FFF2-40B4-BE49-F238E27FC236}">
                  <a16:creationId xmlns:a16="http://schemas.microsoft.com/office/drawing/2014/main" id="{0BF47503-2519-159A-B306-529A1FE805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3926" y="268287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94" name="Freeform 36233">
              <a:extLst>
                <a:ext uri="{FF2B5EF4-FFF2-40B4-BE49-F238E27FC236}">
                  <a16:creationId xmlns:a16="http://schemas.microsoft.com/office/drawing/2014/main" id="{C9A6A63A-C362-B4DB-909A-3056B62E66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2039" y="268446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95" name="Freeform 36234">
              <a:extLst>
                <a:ext uri="{FF2B5EF4-FFF2-40B4-BE49-F238E27FC236}">
                  <a16:creationId xmlns:a16="http://schemas.microsoft.com/office/drawing/2014/main" id="{45ADB18F-ED11-9660-E22E-62C298D09E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8801" y="268446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96" name="Rectangle 36235">
              <a:extLst>
                <a:ext uri="{FF2B5EF4-FFF2-40B4-BE49-F238E27FC236}">
                  <a16:creationId xmlns:a16="http://schemas.microsoft.com/office/drawing/2014/main" id="{F2FE8989-9BD6-9EC1-F982-27F2E0E970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4164" y="26828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97" name="Freeform 36236">
              <a:extLst>
                <a:ext uri="{FF2B5EF4-FFF2-40B4-BE49-F238E27FC236}">
                  <a16:creationId xmlns:a16="http://schemas.microsoft.com/office/drawing/2014/main" id="{00508988-3556-F7EA-595E-730F1D703A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3376" y="268128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1 w 2"/>
                <a:gd name="T13" fmla="*/ 1 h 2"/>
                <a:gd name="T14" fmla="*/ 1 w 2"/>
                <a:gd name="T15" fmla="*/ 2 h 2"/>
                <a:gd name="T16" fmla="*/ 0 w 2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98" name="Freeform 36237">
              <a:extLst>
                <a:ext uri="{FF2B5EF4-FFF2-40B4-BE49-F238E27FC236}">
                  <a16:creationId xmlns:a16="http://schemas.microsoft.com/office/drawing/2014/main" id="{70EF2461-7598-1C07-C489-0F50ED4CC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0376" y="268128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499" name="Rectangle 36238">
              <a:extLst>
                <a:ext uri="{FF2B5EF4-FFF2-40B4-BE49-F238E27FC236}">
                  <a16:creationId xmlns:a16="http://schemas.microsoft.com/office/drawing/2014/main" id="{5DA9903A-8EA9-910D-125F-8D4AB6D83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3726" y="26828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00" name="Rectangle 36239">
              <a:extLst>
                <a:ext uri="{FF2B5EF4-FFF2-40B4-BE49-F238E27FC236}">
                  <a16:creationId xmlns:a16="http://schemas.microsoft.com/office/drawing/2014/main" id="{B9FB3600-8588-F3EB-BF90-083A37C81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101" y="26812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01" name="Freeform 36240">
              <a:extLst>
                <a:ext uri="{FF2B5EF4-FFF2-40B4-BE49-F238E27FC236}">
                  <a16:creationId xmlns:a16="http://schemas.microsoft.com/office/drawing/2014/main" id="{374C3403-1786-F993-B872-747D152F3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1226" y="26812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02" name="Freeform 36241">
              <a:extLst>
                <a:ext uri="{FF2B5EF4-FFF2-40B4-BE49-F238E27FC236}">
                  <a16:creationId xmlns:a16="http://schemas.microsoft.com/office/drawing/2014/main" id="{E9544B21-379F-8ECB-C657-9AAF17B5E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7201" y="2678113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2 w 2"/>
                <a:gd name="T5" fmla="*/ 0 h 2"/>
                <a:gd name="T6" fmla="*/ 2 w 2"/>
                <a:gd name="T7" fmla="*/ 2 h 2"/>
                <a:gd name="T8" fmla="*/ 2 w 2"/>
                <a:gd name="T9" fmla="*/ 2 h 2"/>
                <a:gd name="T10" fmla="*/ 0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03" name="Rectangle 36242">
              <a:extLst>
                <a:ext uri="{FF2B5EF4-FFF2-40B4-BE49-F238E27FC236}">
                  <a16:creationId xmlns:a16="http://schemas.microsoft.com/office/drawing/2014/main" id="{4790A738-F533-CA3D-9A43-C30613B89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2039" y="26781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04" name="Rectangle 36243">
              <a:extLst>
                <a:ext uri="{FF2B5EF4-FFF2-40B4-BE49-F238E27FC236}">
                  <a16:creationId xmlns:a16="http://schemas.microsoft.com/office/drawing/2014/main" id="{696DA1B8-26CC-5CA8-9CFC-30870EE32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0026" y="26765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05" name="Freeform 36244">
              <a:extLst>
                <a:ext uri="{FF2B5EF4-FFF2-40B4-BE49-F238E27FC236}">
                  <a16:creationId xmlns:a16="http://schemas.microsoft.com/office/drawing/2014/main" id="{087E9A8F-98A8-01F0-1100-9D5EE7B0C5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676" y="2674938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1 w 3"/>
                <a:gd name="T5" fmla="*/ 1 h 2"/>
                <a:gd name="T6" fmla="*/ 1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1 w 3"/>
                <a:gd name="T13" fmla="*/ 1 h 2"/>
                <a:gd name="T14" fmla="*/ 1 w 3"/>
                <a:gd name="T15" fmla="*/ 2 h 2"/>
                <a:gd name="T16" fmla="*/ 0 w 3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06" name="Rectangle 36245">
              <a:extLst>
                <a:ext uri="{FF2B5EF4-FFF2-40B4-BE49-F238E27FC236}">
                  <a16:creationId xmlns:a16="http://schemas.microsoft.com/office/drawing/2014/main" id="{B5C20A6B-435A-52F0-C65B-44EECFCB2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4976" y="26765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07" name="Rectangle 36246">
              <a:extLst>
                <a:ext uri="{FF2B5EF4-FFF2-40B4-BE49-F238E27FC236}">
                  <a16:creationId xmlns:a16="http://schemas.microsoft.com/office/drawing/2014/main" id="{EEF0BA03-9A3D-0F49-188D-DE9340219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0751" y="26765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08" name="Rectangle 36247">
              <a:extLst>
                <a:ext uri="{FF2B5EF4-FFF2-40B4-BE49-F238E27FC236}">
                  <a16:creationId xmlns:a16="http://schemas.microsoft.com/office/drawing/2014/main" id="{14DB5D37-F8A7-8F8B-8DE3-5B0A37E6A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0451" y="26765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09" name="Rectangle 36248">
              <a:extLst>
                <a:ext uri="{FF2B5EF4-FFF2-40B4-BE49-F238E27FC236}">
                  <a16:creationId xmlns:a16="http://schemas.microsoft.com/office/drawing/2014/main" id="{08F4821A-E18D-651E-C1B8-85294CE703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8526" y="26749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10" name="Rectangle 36249">
              <a:extLst>
                <a:ext uri="{FF2B5EF4-FFF2-40B4-BE49-F238E27FC236}">
                  <a16:creationId xmlns:a16="http://schemas.microsoft.com/office/drawing/2014/main" id="{4F0778F5-2163-AC5E-16A0-2BDFC062A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7026" y="26717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11" name="Freeform 36250">
              <a:extLst>
                <a:ext uri="{FF2B5EF4-FFF2-40B4-BE49-F238E27FC236}">
                  <a16:creationId xmlns:a16="http://schemas.microsoft.com/office/drawing/2014/main" id="{FBD64568-FFCA-F0B8-D090-86AA7F029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939" y="2670176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1 h 3"/>
                <a:gd name="T4" fmla="*/ 0 w 2"/>
                <a:gd name="T5" fmla="*/ 0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1 h 3"/>
                <a:gd name="T12" fmla="*/ 1 w 2"/>
                <a:gd name="T13" fmla="*/ 1 h 3"/>
                <a:gd name="T14" fmla="*/ 1 w 2"/>
                <a:gd name="T15" fmla="*/ 3 h 3"/>
                <a:gd name="T16" fmla="*/ 1 w 2"/>
                <a:gd name="T17" fmla="*/ 3 h 3"/>
                <a:gd name="T18" fmla="*/ 0 w 2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12" name="Freeform 36251">
              <a:extLst>
                <a:ext uri="{FF2B5EF4-FFF2-40B4-BE49-F238E27FC236}">
                  <a16:creationId xmlns:a16="http://schemas.microsoft.com/office/drawing/2014/main" id="{A68DAEE5-3CF9-731E-7068-B590219D10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401" y="2671763"/>
              <a:ext cx="4763" cy="3175"/>
            </a:xfrm>
            <a:custGeom>
              <a:avLst/>
              <a:gdLst>
                <a:gd name="T0" fmla="*/ 2 w 3"/>
                <a:gd name="T1" fmla="*/ 2 h 2"/>
                <a:gd name="T2" fmla="*/ 0 w 3"/>
                <a:gd name="T3" fmla="*/ 0 h 2"/>
                <a:gd name="T4" fmla="*/ 2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2 w 3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13" name="Freeform 36252">
              <a:extLst>
                <a:ext uri="{FF2B5EF4-FFF2-40B4-BE49-F238E27FC236}">
                  <a16:creationId xmlns:a16="http://schemas.microsoft.com/office/drawing/2014/main" id="{5E5D5D45-D245-9485-9F0A-6EB470942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5689" y="2671763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2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2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14" name="Freeform 36253">
              <a:extLst>
                <a:ext uri="{FF2B5EF4-FFF2-40B4-BE49-F238E27FC236}">
                  <a16:creationId xmlns:a16="http://schemas.microsoft.com/office/drawing/2014/main" id="{83A7346E-4597-87BA-EBAE-20ABB1CC2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4739" y="267176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15" name="Rectangle 36254">
              <a:extLst>
                <a:ext uri="{FF2B5EF4-FFF2-40B4-BE49-F238E27FC236}">
                  <a16:creationId xmlns:a16="http://schemas.microsoft.com/office/drawing/2014/main" id="{B7FA7197-6D39-D775-8719-838DB5155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014" y="26701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16" name="Rectangle 36255">
              <a:extLst>
                <a:ext uri="{FF2B5EF4-FFF2-40B4-BE49-F238E27FC236}">
                  <a16:creationId xmlns:a16="http://schemas.microsoft.com/office/drawing/2014/main" id="{27FAE563-CFB2-424B-5E3E-ED38D744F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6464" y="26701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17" name="Freeform 36256">
              <a:extLst>
                <a:ext uri="{FF2B5EF4-FFF2-40B4-BE49-F238E27FC236}">
                  <a16:creationId xmlns:a16="http://schemas.microsoft.com/office/drawing/2014/main" id="{1E4C8FCE-E327-6051-B3D9-C17FF02686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0451" y="267017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  <a:gd name="T8" fmla="*/ 1 w 1"/>
                <a:gd name="T9" fmla="*/ 1 h 1"/>
                <a:gd name="T10" fmla="*/ 0 w 1"/>
                <a:gd name="T11" fmla="*/ 1 h 1"/>
                <a:gd name="T12" fmla="*/ 0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18" name="Freeform 36257">
              <a:extLst>
                <a:ext uri="{FF2B5EF4-FFF2-40B4-BE49-F238E27FC236}">
                  <a16:creationId xmlns:a16="http://schemas.microsoft.com/office/drawing/2014/main" id="{EEECEA7B-811B-4503-DD55-8605D2978B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0501" y="26685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19" name="Rectangle 36258">
              <a:extLst>
                <a:ext uri="{FF2B5EF4-FFF2-40B4-BE49-F238E27FC236}">
                  <a16:creationId xmlns:a16="http://schemas.microsoft.com/office/drawing/2014/main" id="{40DD15C0-EB54-F4B0-2F4C-CB94233C6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351" y="26685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20" name="Rectangle 36259">
              <a:extLst>
                <a:ext uri="{FF2B5EF4-FFF2-40B4-BE49-F238E27FC236}">
                  <a16:creationId xmlns:a16="http://schemas.microsoft.com/office/drawing/2014/main" id="{FCD3F6A9-A31E-DF1E-848C-F0BD90F238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2564" y="26670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21" name="Rectangle 36260">
              <a:extLst>
                <a:ext uri="{FF2B5EF4-FFF2-40B4-BE49-F238E27FC236}">
                  <a16:creationId xmlns:a16="http://schemas.microsoft.com/office/drawing/2014/main" id="{3C83DB97-DB62-7073-4F7B-8DEF8B17F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5739" y="26670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22" name="Rectangle 36261">
              <a:extLst>
                <a:ext uri="{FF2B5EF4-FFF2-40B4-BE49-F238E27FC236}">
                  <a16:creationId xmlns:a16="http://schemas.microsoft.com/office/drawing/2014/main" id="{922CC5D4-0720-A1F1-5382-8B545A2F8C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8864" y="26670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23" name="Rectangle 36262">
              <a:extLst>
                <a:ext uri="{FF2B5EF4-FFF2-40B4-BE49-F238E27FC236}">
                  <a16:creationId xmlns:a16="http://schemas.microsoft.com/office/drawing/2014/main" id="{EF1F3475-5B92-597B-3C1A-F27E4CF15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1189" y="26638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24" name="Rectangle 36263">
              <a:extLst>
                <a:ext uri="{FF2B5EF4-FFF2-40B4-BE49-F238E27FC236}">
                  <a16:creationId xmlns:a16="http://schemas.microsoft.com/office/drawing/2014/main" id="{2E1E8E1E-5749-BCDF-8040-034AD87F00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4151" y="26638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25" name="Rectangle 36264">
              <a:extLst>
                <a:ext uri="{FF2B5EF4-FFF2-40B4-BE49-F238E27FC236}">
                  <a16:creationId xmlns:a16="http://schemas.microsoft.com/office/drawing/2014/main" id="{20002640-738D-DB42-2987-FD17DB2E3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501" y="26638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26" name="Rectangle 36265">
              <a:extLst>
                <a:ext uri="{FF2B5EF4-FFF2-40B4-BE49-F238E27FC236}">
                  <a16:creationId xmlns:a16="http://schemas.microsoft.com/office/drawing/2014/main" id="{75B6A519-0784-0398-2438-E8D1468A08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2301" y="26638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27" name="Freeform 36266">
              <a:extLst>
                <a:ext uri="{FF2B5EF4-FFF2-40B4-BE49-F238E27FC236}">
                  <a16:creationId xmlns:a16="http://schemas.microsoft.com/office/drawing/2014/main" id="{593EFAC2-CD67-57F7-E85A-2FE295255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3514" y="2662238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28" name="Rectangle 36267">
              <a:extLst>
                <a:ext uri="{FF2B5EF4-FFF2-40B4-BE49-F238E27FC236}">
                  <a16:creationId xmlns:a16="http://schemas.microsoft.com/office/drawing/2014/main" id="{0064509A-3C05-154A-972F-1F8E7566B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9389" y="26622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29" name="Rectangle 36268">
              <a:extLst>
                <a:ext uri="{FF2B5EF4-FFF2-40B4-BE49-F238E27FC236}">
                  <a16:creationId xmlns:a16="http://schemas.microsoft.com/office/drawing/2014/main" id="{1E42CC47-7DBD-E540-84CC-B9E04E9DF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5739" y="26622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30" name="Freeform 36269">
              <a:extLst>
                <a:ext uri="{FF2B5EF4-FFF2-40B4-BE49-F238E27FC236}">
                  <a16:creationId xmlns:a16="http://schemas.microsoft.com/office/drawing/2014/main" id="{96276F23-B697-50D4-75DB-01407911C4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2939" y="2662238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31" name="Freeform 36270">
              <a:extLst>
                <a:ext uri="{FF2B5EF4-FFF2-40B4-BE49-F238E27FC236}">
                  <a16:creationId xmlns:a16="http://schemas.microsoft.com/office/drawing/2014/main" id="{4960ACBE-DEAA-2937-2B0E-5C9D01EA2E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7714" y="266065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1 w 1"/>
                <a:gd name="T5" fmla="*/ 0 h 2"/>
                <a:gd name="T6" fmla="*/ 1 w 1"/>
                <a:gd name="T7" fmla="*/ 1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32" name="Freeform 36271">
              <a:extLst>
                <a:ext uri="{FF2B5EF4-FFF2-40B4-BE49-F238E27FC236}">
                  <a16:creationId xmlns:a16="http://schemas.microsoft.com/office/drawing/2014/main" id="{1D8CEF83-036D-ED35-4D06-654AD2E129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2814" y="2662238"/>
              <a:ext cx="0" cy="1588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33" name="Rectangle 36272">
              <a:extLst>
                <a:ext uri="{FF2B5EF4-FFF2-40B4-BE49-F238E27FC236}">
                  <a16:creationId xmlns:a16="http://schemas.microsoft.com/office/drawing/2014/main" id="{50FB7A27-AA75-9FE5-C474-6FFF5718D6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5689" y="26622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34" name="Rectangle 36273">
              <a:extLst>
                <a:ext uri="{FF2B5EF4-FFF2-40B4-BE49-F238E27FC236}">
                  <a16:creationId xmlns:a16="http://schemas.microsoft.com/office/drawing/2014/main" id="{0EEEAE19-D9A1-EE58-F539-ADDDF36B3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8326" y="26622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35" name="Freeform 36274">
              <a:extLst>
                <a:ext uri="{FF2B5EF4-FFF2-40B4-BE49-F238E27FC236}">
                  <a16:creationId xmlns:a16="http://schemas.microsoft.com/office/drawing/2014/main" id="{6C3746C4-C46D-D021-5655-0EBFA1D2C7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826" y="2660651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36" name="Rectangle 36275">
              <a:extLst>
                <a:ext uri="{FF2B5EF4-FFF2-40B4-BE49-F238E27FC236}">
                  <a16:creationId xmlns:a16="http://schemas.microsoft.com/office/drawing/2014/main" id="{53591D51-2F4F-A456-7ABF-E136110B7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4064" y="26606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37" name="Freeform 36276">
              <a:extLst>
                <a:ext uri="{FF2B5EF4-FFF2-40B4-BE49-F238E27FC236}">
                  <a16:creationId xmlns:a16="http://schemas.microsoft.com/office/drawing/2014/main" id="{50BDC440-6303-E0EB-DA26-C5857B65C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7326" y="2657476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2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2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38" name="Rectangle 36277">
              <a:extLst>
                <a:ext uri="{FF2B5EF4-FFF2-40B4-BE49-F238E27FC236}">
                  <a16:creationId xmlns:a16="http://schemas.microsoft.com/office/drawing/2014/main" id="{4DBC862E-DE5D-FDF1-0753-31079FF16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6851" y="26574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39" name="Freeform 36278">
              <a:extLst>
                <a:ext uri="{FF2B5EF4-FFF2-40B4-BE49-F238E27FC236}">
                  <a16:creationId xmlns:a16="http://schemas.microsoft.com/office/drawing/2014/main" id="{5E4487E3-C467-1C35-E3BB-6D9BF25EF8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1301" y="2657476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1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1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40" name="Freeform 36279">
              <a:extLst>
                <a:ext uri="{FF2B5EF4-FFF2-40B4-BE49-F238E27FC236}">
                  <a16:creationId xmlns:a16="http://schemas.microsoft.com/office/drawing/2014/main" id="{53AC7620-84B6-3B37-E2F6-88FDE28C5C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5589" y="2649538"/>
              <a:ext cx="12700" cy="11113"/>
            </a:xfrm>
            <a:custGeom>
              <a:avLst/>
              <a:gdLst>
                <a:gd name="T0" fmla="*/ 0 w 8"/>
                <a:gd name="T1" fmla="*/ 7 h 7"/>
                <a:gd name="T2" fmla="*/ 0 w 8"/>
                <a:gd name="T3" fmla="*/ 5 h 7"/>
                <a:gd name="T4" fmla="*/ 1 w 8"/>
                <a:gd name="T5" fmla="*/ 5 h 7"/>
                <a:gd name="T6" fmla="*/ 1 w 8"/>
                <a:gd name="T7" fmla="*/ 4 h 7"/>
                <a:gd name="T8" fmla="*/ 2 w 8"/>
                <a:gd name="T9" fmla="*/ 4 h 7"/>
                <a:gd name="T10" fmla="*/ 2 w 8"/>
                <a:gd name="T11" fmla="*/ 3 h 7"/>
                <a:gd name="T12" fmla="*/ 2 w 8"/>
                <a:gd name="T13" fmla="*/ 2 h 7"/>
                <a:gd name="T14" fmla="*/ 4 w 8"/>
                <a:gd name="T15" fmla="*/ 2 h 7"/>
                <a:gd name="T16" fmla="*/ 4 w 8"/>
                <a:gd name="T17" fmla="*/ 0 h 7"/>
                <a:gd name="T18" fmla="*/ 5 w 8"/>
                <a:gd name="T19" fmla="*/ 0 h 7"/>
                <a:gd name="T20" fmla="*/ 6 w 8"/>
                <a:gd name="T21" fmla="*/ 0 h 7"/>
                <a:gd name="T22" fmla="*/ 8 w 8"/>
                <a:gd name="T23" fmla="*/ 0 h 7"/>
                <a:gd name="T24" fmla="*/ 8 w 8"/>
                <a:gd name="T25" fmla="*/ 2 h 7"/>
                <a:gd name="T26" fmla="*/ 6 w 8"/>
                <a:gd name="T27" fmla="*/ 2 h 7"/>
                <a:gd name="T28" fmla="*/ 5 w 8"/>
                <a:gd name="T29" fmla="*/ 2 h 7"/>
                <a:gd name="T30" fmla="*/ 5 w 8"/>
                <a:gd name="T31" fmla="*/ 3 h 7"/>
                <a:gd name="T32" fmla="*/ 5 w 8"/>
                <a:gd name="T33" fmla="*/ 4 h 7"/>
                <a:gd name="T34" fmla="*/ 4 w 8"/>
                <a:gd name="T35" fmla="*/ 4 h 7"/>
                <a:gd name="T36" fmla="*/ 4 w 8"/>
                <a:gd name="T37" fmla="*/ 5 h 7"/>
                <a:gd name="T38" fmla="*/ 2 w 8"/>
                <a:gd name="T39" fmla="*/ 5 h 7"/>
                <a:gd name="T40" fmla="*/ 2 w 8"/>
                <a:gd name="T41" fmla="*/ 7 h 7"/>
                <a:gd name="T42" fmla="*/ 1 w 8"/>
                <a:gd name="T43" fmla="*/ 7 h 7"/>
                <a:gd name="T44" fmla="*/ 0 w 8"/>
                <a:gd name="T4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6" y="2"/>
                  </a:lnTo>
                  <a:lnTo>
                    <a:pt x="5" y="2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2" y="5"/>
                  </a:lnTo>
                  <a:lnTo>
                    <a:pt x="2" y="7"/>
                  </a:lnTo>
                  <a:lnTo>
                    <a:pt x="1" y="7"/>
                  </a:lnTo>
                  <a:lnTo>
                    <a:pt x="0" y="7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41" name="Rectangle 36280">
              <a:extLst>
                <a:ext uri="{FF2B5EF4-FFF2-40B4-BE49-F238E27FC236}">
                  <a16:creationId xmlns:a16="http://schemas.microsoft.com/office/drawing/2014/main" id="{DA2C9FC4-DC04-D0A3-80CA-9CF2C5ECA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9226" y="26558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42" name="Rectangle 36281">
              <a:extLst>
                <a:ext uri="{FF2B5EF4-FFF2-40B4-BE49-F238E27FC236}">
                  <a16:creationId xmlns:a16="http://schemas.microsoft.com/office/drawing/2014/main" id="{1D0B1551-9BA9-8BF8-5447-9858BD4A1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9864" y="26558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43" name="Rectangle 36282">
              <a:extLst>
                <a:ext uri="{FF2B5EF4-FFF2-40B4-BE49-F238E27FC236}">
                  <a16:creationId xmlns:a16="http://schemas.microsoft.com/office/drawing/2014/main" id="{4DF6E68A-6979-D298-3B22-5B7749399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2564" y="26558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44" name="Rectangle 36283">
              <a:extLst>
                <a:ext uri="{FF2B5EF4-FFF2-40B4-BE49-F238E27FC236}">
                  <a16:creationId xmlns:a16="http://schemas.microsoft.com/office/drawing/2014/main" id="{D9ABEF71-07D4-5DD7-A488-A0858F208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0664" y="26558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45" name="Rectangle 36284">
              <a:extLst>
                <a:ext uri="{FF2B5EF4-FFF2-40B4-BE49-F238E27FC236}">
                  <a16:creationId xmlns:a16="http://schemas.microsoft.com/office/drawing/2014/main" id="{B19094BB-6C0F-8397-130B-085057EE3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7651" y="26558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46" name="Rectangle 36285">
              <a:extLst>
                <a:ext uri="{FF2B5EF4-FFF2-40B4-BE49-F238E27FC236}">
                  <a16:creationId xmlns:a16="http://schemas.microsoft.com/office/drawing/2014/main" id="{F2104356-D8AF-080F-5068-0FD146FDF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1464" y="26558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47" name="Freeform 36286">
              <a:extLst>
                <a:ext uri="{FF2B5EF4-FFF2-40B4-BE49-F238E27FC236}">
                  <a16:creationId xmlns:a16="http://schemas.microsoft.com/office/drawing/2014/main" id="{98B7DE7A-36F2-4921-D69E-D39799FC9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4389" y="2655888"/>
              <a:ext cx="0" cy="1588"/>
            </a:xfrm>
            <a:custGeom>
              <a:avLst/>
              <a:gdLst>
                <a:gd name="T0" fmla="*/ 1 h 1"/>
                <a:gd name="T1" fmla="*/ 0 h 1"/>
                <a:gd name="T2" fmla="*/ 0 h 1"/>
                <a:gd name="T3" fmla="*/ 0 h 1"/>
                <a:gd name="T4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48" name="Rectangle 36287">
              <a:extLst>
                <a:ext uri="{FF2B5EF4-FFF2-40B4-BE49-F238E27FC236}">
                  <a16:creationId xmlns:a16="http://schemas.microsoft.com/office/drawing/2014/main" id="{48C5093D-7F3C-2D59-FEB5-8B90F88B3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1" y="26558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49" name="Rectangle 36288">
              <a:extLst>
                <a:ext uri="{FF2B5EF4-FFF2-40B4-BE49-F238E27FC236}">
                  <a16:creationId xmlns:a16="http://schemas.microsoft.com/office/drawing/2014/main" id="{224BCACE-E165-B386-FE96-D8827AE616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7164" y="26543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50" name="Rectangle 36289">
              <a:extLst>
                <a:ext uri="{FF2B5EF4-FFF2-40B4-BE49-F238E27FC236}">
                  <a16:creationId xmlns:a16="http://schemas.microsoft.com/office/drawing/2014/main" id="{0848959A-B489-5494-16B0-4311FDEFD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6689" y="265430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51" name="Freeform 36290">
              <a:extLst>
                <a:ext uri="{FF2B5EF4-FFF2-40B4-BE49-F238E27FC236}">
                  <a16:creationId xmlns:a16="http://schemas.microsoft.com/office/drawing/2014/main" id="{7897EB48-759E-389E-08A0-492E370CA3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6214" y="2654301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52" name="Rectangle 36291">
              <a:extLst>
                <a:ext uri="{FF2B5EF4-FFF2-40B4-BE49-F238E27FC236}">
                  <a16:creationId xmlns:a16="http://schemas.microsoft.com/office/drawing/2014/main" id="{23EF7DEA-6FE2-C9DF-892B-7D9058232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3364" y="26543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53" name="Rectangle 36292">
              <a:extLst>
                <a:ext uri="{FF2B5EF4-FFF2-40B4-BE49-F238E27FC236}">
                  <a16:creationId xmlns:a16="http://schemas.microsoft.com/office/drawing/2014/main" id="{D700D320-FEF3-4BB4-FE83-8C89B30FA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0826" y="265430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54" name="Rectangle 36293">
              <a:extLst>
                <a:ext uri="{FF2B5EF4-FFF2-40B4-BE49-F238E27FC236}">
                  <a16:creationId xmlns:a16="http://schemas.microsoft.com/office/drawing/2014/main" id="{1CD7B415-8786-6318-FC13-5E4E54B2A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9064" y="26543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55" name="Rectangle 36294">
              <a:extLst>
                <a:ext uri="{FF2B5EF4-FFF2-40B4-BE49-F238E27FC236}">
                  <a16:creationId xmlns:a16="http://schemas.microsoft.com/office/drawing/2014/main" id="{A0B77F49-23E4-0D0D-4ACF-C443DAE36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926" y="26527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56" name="Rectangle 36295">
              <a:extLst>
                <a:ext uri="{FF2B5EF4-FFF2-40B4-BE49-F238E27FC236}">
                  <a16:creationId xmlns:a16="http://schemas.microsoft.com/office/drawing/2014/main" id="{B00F94A4-061A-BA99-93E1-F6602F9C6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2401" y="264953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57" name="Rectangle 36296">
              <a:extLst>
                <a:ext uri="{FF2B5EF4-FFF2-40B4-BE49-F238E27FC236}">
                  <a16:creationId xmlns:a16="http://schemas.microsoft.com/office/drawing/2014/main" id="{722A20DF-6DD2-F369-C7A3-AC7DDD653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014" y="26495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58" name="Rectangle 36297">
              <a:extLst>
                <a:ext uri="{FF2B5EF4-FFF2-40B4-BE49-F238E27FC236}">
                  <a16:creationId xmlns:a16="http://schemas.microsoft.com/office/drawing/2014/main" id="{596D7E40-BAFF-6A6E-1ECA-A2421E6D1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0826" y="264953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59" name="Rectangle 36298">
              <a:extLst>
                <a:ext uri="{FF2B5EF4-FFF2-40B4-BE49-F238E27FC236}">
                  <a16:creationId xmlns:a16="http://schemas.microsoft.com/office/drawing/2014/main" id="{052FC15D-F92C-4279-E329-7EC32240B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9926" y="26495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60" name="Freeform 36299">
              <a:extLst>
                <a:ext uri="{FF2B5EF4-FFF2-40B4-BE49-F238E27FC236}">
                  <a16:creationId xmlns:a16="http://schemas.microsoft.com/office/drawing/2014/main" id="{1AA78E9B-F1F4-F139-804F-7D49093777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3051" y="2647951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61" name="Freeform 36300">
              <a:extLst>
                <a:ext uri="{FF2B5EF4-FFF2-40B4-BE49-F238E27FC236}">
                  <a16:creationId xmlns:a16="http://schemas.microsoft.com/office/drawing/2014/main" id="{0712CDB6-6E2B-5E02-C71B-A22FBE56CC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3239" y="2647951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62" name="Rectangle 36301">
              <a:extLst>
                <a:ext uri="{FF2B5EF4-FFF2-40B4-BE49-F238E27FC236}">
                  <a16:creationId xmlns:a16="http://schemas.microsoft.com/office/drawing/2014/main" id="{6E175F51-2E0C-C7F7-31BA-AD4195659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9401" y="26463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63" name="Freeform 36302">
              <a:extLst>
                <a:ext uri="{FF2B5EF4-FFF2-40B4-BE49-F238E27FC236}">
                  <a16:creationId xmlns:a16="http://schemas.microsoft.com/office/drawing/2014/main" id="{09D41507-6CC9-3F0C-E199-1F6D55B056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1651" y="264636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64" name="Rectangle 36303">
              <a:extLst>
                <a:ext uri="{FF2B5EF4-FFF2-40B4-BE49-F238E27FC236}">
                  <a16:creationId xmlns:a16="http://schemas.microsoft.com/office/drawing/2014/main" id="{66B9F6E8-E703-B38B-38F6-856415DF4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6464" y="264318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65" name="Rectangle 36304">
              <a:extLst>
                <a:ext uri="{FF2B5EF4-FFF2-40B4-BE49-F238E27FC236}">
                  <a16:creationId xmlns:a16="http://schemas.microsoft.com/office/drawing/2014/main" id="{E1AADFC6-A8BF-EEFF-F4E4-F75BCF922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8476" y="264318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66" name="Freeform 36305">
              <a:extLst>
                <a:ext uri="{FF2B5EF4-FFF2-40B4-BE49-F238E27FC236}">
                  <a16:creationId xmlns:a16="http://schemas.microsoft.com/office/drawing/2014/main" id="{3E916794-ECDA-2272-4E86-78DE48372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9001" y="264160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67" name="Rectangle 36306">
              <a:extLst>
                <a:ext uri="{FF2B5EF4-FFF2-40B4-BE49-F238E27FC236}">
                  <a16:creationId xmlns:a16="http://schemas.microsoft.com/office/drawing/2014/main" id="{2F3302AF-5868-4C5D-675B-EC97D17B1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876" y="26416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68" name="Rectangle 36307">
              <a:extLst>
                <a:ext uri="{FF2B5EF4-FFF2-40B4-BE49-F238E27FC236}">
                  <a16:creationId xmlns:a16="http://schemas.microsoft.com/office/drawing/2014/main" id="{719F06C4-A3A0-4DD3-E033-B00FBDF80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9639" y="26416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69" name="Rectangle 36308">
              <a:extLst>
                <a:ext uri="{FF2B5EF4-FFF2-40B4-BE49-F238E27FC236}">
                  <a16:creationId xmlns:a16="http://schemas.microsoft.com/office/drawing/2014/main" id="{D872A7B0-4307-75EA-A508-261477D3A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3351" y="26416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70" name="Freeform 36309">
              <a:extLst>
                <a:ext uri="{FF2B5EF4-FFF2-40B4-BE49-F238E27FC236}">
                  <a16:creationId xmlns:a16="http://schemas.microsoft.com/office/drawing/2014/main" id="{F5DBA33E-440E-9D00-8461-546BE526F4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9701" y="264160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1 w 1"/>
                <a:gd name="T7" fmla="*/ 1 h 1"/>
                <a:gd name="T8" fmla="*/ 0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71" name="Rectangle 36310">
              <a:extLst>
                <a:ext uri="{FF2B5EF4-FFF2-40B4-BE49-F238E27FC236}">
                  <a16:creationId xmlns:a16="http://schemas.microsoft.com/office/drawing/2014/main" id="{5B803BEB-E27A-13B3-9ACC-E002B1D3D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7526" y="26416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72" name="Freeform 36311">
              <a:extLst>
                <a:ext uri="{FF2B5EF4-FFF2-40B4-BE49-F238E27FC236}">
                  <a16:creationId xmlns:a16="http://schemas.microsoft.com/office/drawing/2014/main" id="{E2B6E8C7-9A30-4BCB-4B9C-226DCB4EE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576" y="264001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73" name="Rectangle 36312">
              <a:extLst>
                <a:ext uri="{FF2B5EF4-FFF2-40B4-BE49-F238E27FC236}">
                  <a16:creationId xmlns:a16="http://schemas.microsoft.com/office/drawing/2014/main" id="{8F9FCE04-8DE3-6016-44BD-5831C5DF7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214" y="26400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74" name="Rectangle 36313">
              <a:extLst>
                <a:ext uri="{FF2B5EF4-FFF2-40B4-BE49-F238E27FC236}">
                  <a16:creationId xmlns:a16="http://schemas.microsoft.com/office/drawing/2014/main" id="{AD4B7BA4-990B-E0BB-8B55-65AA99724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3601" y="26400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75" name="Rectangle 36314">
              <a:extLst>
                <a:ext uri="{FF2B5EF4-FFF2-40B4-BE49-F238E27FC236}">
                  <a16:creationId xmlns:a16="http://schemas.microsoft.com/office/drawing/2014/main" id="{CC25BAF9-B960-0BFE-71CB-C32467200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6776" y="26400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76" name="Freeform 36315">
              <a:extLst>
                <a:ext uri="{FF2B5EF4-FFF2-40B4-BE49-F238E27FC236}">
                  <a16:creationId xmlns:a16="http://schemas.microsoft.com/office/drawing/2014/main" id="{CD9AE573-DC9A-BCA5-DF1E-BE077EF973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2638426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1 w 3"/>
                <a:gd name="T5" fmla="*/ 0 h 2"/>
                <a:gd name="T6" fmla="*/ 3 w 3"/>
                <a:gd name="T7" fmla="*/ 0 h 2"/>
                <a:gd name="T8" fmla="*/ 3 w 3"/>
                <a:gd name="T9" fmla="*/ 1 h 2"/>
                <a:gd name="T10" fmla="*/ 1 w 3"/>
                <a:gd name="T11" fmla="*/ 1 h 2"/>
                <a:gd name="T12" fmla="*/ 1 w 3"/>
                <a:gd name="T13" fmla="*/ 2 h 2"/>
                <a:gd name="T14" fmla="*/ 0 w 3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77" name="Rectangle 36316">
              <a:extLst>
                <a:ext uri="{FF2B5EF4-FFF2-40B4-BE49-F238E27FC236}">
                  <a16:creationId xmlns:a16="http://schemas.microsoft.com/office/drawing/2014/main" id="{B57E81C5-4DE4-14A8-DB5E-3CFDD4DFC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226" y="26400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78" name="Rectangle 36317">
              <a:extLst>
                <a:ext uri="{FF2B5EF4-FFF2-40B4-BE49-F238E27FC236}">
                  <a16:creationId xmlns:a16="http://schemas.microsoft.com/office/drawing/2014/main" id="{A4DAEDDD-6429-B342-68D7-C95DED301B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2076" y="26400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79" name="Freeform 36318">
              <a:extLst>
                <a:ext uri="{FF2B5EF4-FFF2-40B4-BE49-F238E27FC236}">
                  <a16:creationId xmlns:a16="http://schemas.microsoft.com/office/drawing/2014/main" id="{72472637-7BFB-4345-3F67-EFCB481F0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5301" y="2638426"/>
              <a:ext cx="6350" cy="3175"/>
            </a:xfrm>
            <a:custGeom>
              <a:avLst/>
              <a:gdLst>
                <a:gd name="T0" fmla="*/ 0 w 4"/>
                <a:gd name="T1" fmla="*/ 2 h 2"/>
                <a:gd name="T2" fmla="*/ 0 w 4"/>
                <a:gd name="T3" fmla="*/ 1 h 2"/>
                <a:gd name="T4" fmla="*/ 1 w 4"/>
                <a:gd name="T5" fmla="*/ 1 h 2"/>
                <a:gd name="T6" fmla="*/ 2 w 4"/>
                <a:gd name="T7" fmla="*/ 1 h 2"/>
                <a:gd name="T8" fmla="*/ 2 w 4"/>
                <a:gd name="T9" fmla="*/ 0 h 2"/>
                <a:gd name="T10" fmla="*/ 4 w 4"/>
                <a:gd name="T11" fmla="*/ 0 h 2"/>
                <a:gd name="T12" fmla="*/ 4 w 4"/>
                <a:gd name="T13" fmla="*/ 1 h 2"/>
                <a:gd name="T14" fmla="*/ 2 w 4"/>
                <a:gd name="T15" fmla="*/ 1 h 2"/>
                <a:gd name="T16" fmla="*/ 2 w 4"/>
                <a:gd name="T17" fmla="*/ 2 h 2"/>
                <a:gd name="T18" fmla="*/ 1 w 4"/>
                <a:gd name="T19" fmla="*/ 2 h 2"/>
                <a:gd name="T20" fmla="*/ 0 w 4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80" name="Freeform 36319">
              <a:extLst>
                <a:ext uri="{FF2B5EF4-FFF2-40B4-BE49-F238E27FC236}">
                  <a16:creationId xmlns:a16="http://schemas.microsoft.com/office/drawing/2014/main" id="{48B41BA0-8666-66B9-9A2D-78702F018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0039" y="263842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1 w 1"/>
                <a:gd name="T7" fmla="*/ 1 h 1"/>
                <a:gd name="T8" fmla="*/ 0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81" name="Rectangle 36320">
              <a:extLst>
                <a:ext uri="{FF2B5EF4-FFF2-40B4-BE49-F238E27FC236}">
                  <a16:creationId xmlns:a16="http://schemas.microsoft.com/office/drawing/2014/main" id="{0DCE6EEA-58D3-E0DD-8FBB-C85AAF71D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1" y="26384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82" name="Rectangle 36321">
              <a:extLst>
                <a:ext uri="{FF2B5EF4-FFF2-40B4-BE49-F238E27FC236}">
                  <a16:creationId xmlns:a16="http://schemas.microsoft.com/office/drawing/2014/main" id="{EB749F7D-3CEF-2630-6D62-F95A2BD84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3351" y="26384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83" name="Freeform 36322">
              <a:extLst>
                <a:ext uri="{FF2B5EF4-FFF2-40B4-BE49-F238E27FC236}">
                  <a16:creationId xmlns:a16="http://schemas.microsoft.com/office/drawing/2014/main" id="{19247EA1-9284-C13E-FB24-3A7B369DB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0414" y="263525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84" name="Rectangle 36323">
              <a:extLst>
                <a:ext uri="{FF2B5EF4-FFF2-40B4-BE49-F238E27FC236}">
                  <a16:creationId xmlns:a16="http://schemas.microsoft.com/office/drawing/2014/main" id="{48EA1627-26BD-903D-93E2-49F5B6658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5664" y="26352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85" name="Rectangle 36324">
              <a:extLst>
                <a:ext uri="{FF2B5EF4-FFF2-40B4-BE49-F238E27FC236}">
                  <a16:creationId xmlns:a16="http://schemas.microsoft.com/office/drawing/2014/main" id="{6971AEF2-00B3-5F41-F6CE-15FFC5CC7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876" y="26352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86" name="Freeform 36325">
              <a:extLst>
                <a:ext uri="{FF2B5EF4-FFF2-40B4-BE49-F238E27FC236}">
                  <a16:creationId xmlns:a16="http://schemas.microsoft.com/office/drawing/2014/main" id="{E598EEDB-CF79-CE68-16C0-B89E41A5D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0726" y="2633663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87" name="Rectangle 36326">
              <a:extLst>
                <a:ext uri="{FF2B5EF4-FFF2-40B4-BE49-F238E27FC236}">
                  <a16:creationId xmlns:a16="http://schemas.microsoft.com/office/drawing/2014/main" id="{6297CD2E-A10B-E3A1-0014-B456431E01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6726" y="26336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88" name="Rectangle 36327">
              <a:extLst>
                <a:ext uri="{FF2B5EF4-FFF2-40B4-BE49-F238E27FC236}">
                  <a16:creationId xmlns:a16="http://schemas.microsoft.com/office/drawing/2014/main" id="{38254A9B-B27C-37A7-8FC5-0A494E8D1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826" y="26336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89" name="Rectangle 36328">
              <a:extLst>
                <a:ext uri="{FF2B5EF4-FFF2-40B4-BE49-F238E27FC236}">
                  <a16:creationId xmlns:a16="http://schemas.microsoft.com/office/drawing/2014/main" id="{6B65B7D0-5570-FB98-3830-96246236F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9114" y="26336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90" name="Freeform 36329">
              <a:extLst>
                <a:ext uri="{FF2B5EF4-FFF2-40B4-BE49-F238E27FC236}">
                  <a16:creationId xmlns:a16="http://schemas.microsoft.com/office/drawing/2014/main" id="{975FB06B-9E7E-860A-F490-2188DD4149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876" y="263207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91" name="Rectangle 36330">
              <a:extLst>
                <a:ext uri="{FF2B5EF4-FFF2-40B4-BE49-F238E27FC236}">
                  <a16:creationId xmlns:a16="http://schemas.microsoft.com/office/drawing/2014/main" id="{AEEF8B3E-9CCF-CE9E-1F9B-1BB824E9D2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7651" y="26320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92" name="Rectangle 36331">
              <a:extLst>
                <a:ext uri="{FF2B5EF4-FFF2-40B4-BE49-F238E27FC236}">
                  <a16:creationId xmlns:a16="http://schemas.microsoft.com/office/drawing/2014/main" id="{52B9BB80-A8FB-49D9-6A8E-BA6834B06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0826" y="26320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93" name="Rectangle 36332">
              <a:extLst>
                <a:ext uri="{FF2B5EF4-FFF2-40B4-BE49-F238E27FC236}">
                  <a16:creationId xmlns:a16="http://schemas.microsoft.com/office/drawing/2014/main" id="{6B8BC53A-BE75-D9B8-510F-389C7DFE9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2914" y="26320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94" name="Rectangle 36333">
              <a:extLst>
                <a:ext uri="{FF2B5EF4-FFF2-40B4-BE49-F238E27FC236}">
                  <a16:creationId xmlns:a16="http://schemas.microsoft.com/office/drawing/2014/main" id="{F0637AE2-2C28-2FE8-4ED1-06D97C9ADE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8314" y="26320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95" name="Rectangle 36334">
              <a:extLst>
                <a:ext uri="{FF2B5EF4-FFF2-40B4-BE49-F238E27FC236}">
                  <a16:creationId xmlns:a16="http://schemas.microsoft.com/office/drawing/2014/main" id="{0E4B8F8C-B6F9-F97C-11FB-BEF5EE396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9314" y="2628901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96" name="Rectangle 36335">
              <a:extLst>
                <a:ext uri="{FF2B5EF4-FFF2-40B4-BE49-F238E27FC236}">
                  <a16:creationId xmlns:a16="http://schemas.microsoft.com/office/drawing/2014/main" id="{3585CC91-2104-1B71-F3FC-F7977981C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2651" y="26289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97" name="Freeform 36336">
              <a:extLst>
                <a:ext uri="{FF2B5EF4-FFF2-40B4-BE49-F238E27FC236}">
                  <a16:creationId xmlns:a16="http://schemas.microsoft.com/office/drawing/2014/main" id="{D41A1B1D-843E-4E54-4B99-3F3D7BD7D6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6726" y="26289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98" name="Freeform 36337">
              <a:extLst>
                <a:ext uri="{FF2B5EF4-FFF2-40B4-BE49-F238E27FC236}">
                  <a16:creationId xmlns:a16="http://schemas.microsoft.com/office/drawing/2014/main" id="{F3AEC704-D2F5-7561-F047-60E44E87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6539" y="262731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1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599" name="Rectangle 36338">
              <a:extLst>
                <a:ext uri="{FF2B5EF4-FFF2-40B4-BE49-F238E27FC236}">
                  <a16:creationId xmlns:a16="http://schemas.microsoft.com/office/drawing/2014/main" id="{85E11733-E7AA-704C-9608-7A025C87B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6264" y="26273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00" name="Rectangle 36339">
              <a:extLst>
                <a:ext uri="{FF2B5EF4-FFF2-40B4-BE49-F238E27FC236}">
                  <a16:creationId xmlns:a16="http://schemas.microsoft.com/office/drawing/2014/main" id="{52D215BA-504D-6DED-CB3B-5B50D0900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9139" y="26273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01" name="Rectangle 36340">
              <a:extLst>
                <a:ext uri="{FF2B5EF4-FFF2-40B4-BE49-F238E27FC236}">
                  <a16:creationId xmlns:a16="http://schemas.microsoft.com/office/drawing/2014/main" id="{CEE2D870-8253-5FAF-B380-67989C52D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2964" y="26273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02" name="Rectangle 36341">
              <a:extLst>
                <a:ext uri="{FF2B5EF4-FFF2-40B4-BE49-F238E27FC236}">
                  <a16:creationId xmlns:a16="http://schemas.microsoft.com/office/drawing/2014/main" id="{F3F5B534-82C2-AE66-06E9-8A3FD9E02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6839" y="26273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03" name="Freeform 36342">
              <a:extLst>
                <a:ext uri="{FF2B5EF4-FFF2-40B4-BE49-F238E27FC236}">
                  <a16:creationId xmlns:a16="http://schemas.microsoft.com/office/drawing/2014/main" id="{C95A0E99-54F0-B0D2-AE0D-B91E2E7A76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876" y="2624138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1 w 2"/>
                <a:gd name="T5" fmla="*/ 2 h 3"/>
                <a:gd name="T6" fmla="*/ 1 w 2"/>
                <a:gd name="T7" fmla="*/ 1 h 3"/>
                <a:gd name="T8" fmla="*/ 1 w 2"/>
                <a:gd name="T9" fmla="*/ 1 h 3"/>
                <a:gd name="T10" fmla="*/ 1 w 2"/>
                <a:gd name="T11" fmla="*/ 0 h 3"/>
                <a:gd name="T12" fmla="*/ 2 w 2"/>
                <a:gd name="T13" fmla="*/ 0 h 3"/>
                <a:gd name="T14" fmla="*/ 2 w 2"/>
                <a:gd name="T15" fmla="*/ 1 h 3"/>
                <a:gd name="T16" fmla="*/ 2 w 2"/>
                <a:gd name="T17" fmla="*/ 2 h 3"/>
                <a:gd name="T18" fmla="*/ 1 w 2"/>
                <a:gd name="T19" fmla="*/ 2 h 3"/>
                <a:gd name="T20" fmla="*/ 1 w 2"/>
                <a:gd name="T21" fmla="*/ 3 h 3"/>
                <a:gd name="T22" fmla="*/ 1 w 2"/>
                <a:gd name="T23" fmla="*/ 3 h 3"/>
                <a:gd name="T24" fmla="*/ 0 w 2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04" name="Rectangle 36343">
              <a:extLst>
                <a:ext uri="{FF2B5EF4-FFF2-40B4-BE49-F238E27FC236}">
                  <a16:creationId xmlns:a16="http://schemas.microsoft.com/office/drawing/2014/main" id="{476EAD65-0F85-766A-012E-039095DDEC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5789" y="26257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05" name="Rectangle 36344">
              <a:extLst>
                <a:ext uri="{FF2B5EF4-FFF2-40B4-BE49-F238E27FC236}">
                  <a16:creationId xmlns:a16="http://schemas.microsoft.com/office/drawing/2014/main" id="{397869F7-E0B3-3D5C-FAA7-9556E2C033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8239" y="26257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06" name="Rectangle 36345">
              <a:extLst>
                <a:ext uri="{FF2B5EF4-FFF2-40B4-BE49-F238E27FC236}">
                  <a16:creationId xmlns:a16="http://schemas.microsoft.com/office/drawing/2014/main" id="{CA8C5668-86C1-72DB-FB53-33F7029FC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3551" y="26257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07" name="Rectangle 36346">
              <a:extLst>
                <a:ext uri="{FF2B5EF4-FFF2-40B4-BE49-F238E27FC236}">
                  <a16:creationId xmlns:a16="http://schemas.microsoft.com/office/drawing/2014/main" id="{C8706ADB-03F2-3B20-1078-FD3D971A4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3076" y="26257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08" name="Freeform 36347">
              <a:extLst>
                <a:ext uri="{FF2B5EF4-FFF2-40B4-BE49-F238E27FC236}">
                  <a16:creationId xmlns:a16="http://schemas.microsoft.com/office/drawing/2014/main" id="{65DE96A4-95DA-A044-5F09-200788E70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9" y="2624138"/>
              <a:ext cx="6350" cy="1588"/>
            </a:xfrm>
            <a:custGeom>
              <a:avLst/>
              <a:gdLst>
                <a:gd name="T0" fmla="*/ 0 w 4"/>
                <a:gd name="T1" fmla="*/ 1 h 1"/>
                <a:gd name="T2" fmla="*/ 0 w 4"/>
                <a:gd name="T3" fmla="*/ 0 h 1"/>
                <a:gd name="T4" fmla="*/ 2 w 4"/>
                <a:gd name="T5" fmla="*/ 0 h 1"/>
                <a:gd name="T6" fmla="*/ 3 w 4"/>
                <a:gd name="T7" fmla="*/ 0 h 1"/>
                <a:gd name="T8" fmla="*/ 4 w 4"/>
                <a:gd name="T9" fmla="*/ 0 h 1"/>
                <a:gd name="T10" fmla="*/ 4 w 4"/>
                <a:gd name="T11" fmla="*/ 1 h 1"/>
                <a:gd name="T12" fmla="*/ 3 w 4"/>
                <a:gd name="T13" fmla="*/ 1 h 1"/>
                <a:gd name="T14" fmla="*/ 2 w 4"/>
                <a:gd name="T15" fmla="*/ 1 h 1"/>
                <a:gd name="T16" fmla="*/ 0 w 4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09" name="Rectangle 36348">
              <a:extLst>
                <a:ext uri="{FF2B5EF4-FFF2-40B4-BE49-F238E27FC236}">
                  <a16:creationId xmlns:a16="http://schemas.microsoft.com/office/drawing/2014/main" id="{8A741FDA-47D0-DDC2-2D69-38A18A278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6501" y="26241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10" name="Freeform 36349">
              <a:extLst>
                <a:ext uri="{FF2B5EF4-FFF2-40B4-BE49-F238E27FC236}">
                  <a16:creationId xmlns:a16="http://schemas.microsoft.com/office/drawing/2014/main" id="{7A173580-E9EA-AD33-FFA4-8C6126AE1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1964" y="26241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11" name="Rectangle 36350">
              <a:extLst>
                <a:ext uri="{FF2B5EF4-FFF2-40B4-BE49-F238E27FC236}">
                  <a16:creationId xmlns:a16="http://schemas.microsoft.com/office/drawing/2014/main" id="{3E0C178D-4CB8-E7D2-05AC-C6777094A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1014" y="26241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12" name="Freeform 36351">
              <a:extLst>
                <a:ext uri="{FF2B5EF4-FFF2-40B4-BE49-F238E27FC236}">
                  <a16:creationId xmlns:a16="http://schemas.microsoft.com/office/drawing/2014/main" id="{BCE8A0B6-4013-58A1-35C0-492603964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9589" y="2620963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1 w 2"/>
                <a:gd name="T5" fmla="*/ 2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2 h 3"/>
                <a:gd name="T12" fmla="*/ 1 w 2"/>
                <a:gd name="T13" fmla="*/ 2 h 3"/>
                <a:gd name="T14" fmla="*/ 1 w 2"/>
                <a:gd name="T15" fmla="*/ 3 h 3"/>
                <a:gd name="T16" fmla="*/ 0 w 2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13" name="Freeform 36352">
              <a:extLst>
                <a:ext uri="{FF2B5EF4-FFF2-40B4-BE49-F238E27FC236}">
                  <a16:creationId xmlns:a16="http://schemas.microsoft.com/office/drawing/2014/main" id="{6CB00289-2B75-BA04-24F0-34CDE7458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0464" y="2620963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1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1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14" name="Freeform 36353">
              <a:extLst>
                <a:ext uri="{FF2B5EF4-FFF2-40B4-BE49-F238E27FC236}">
                  <a16:creationId xmlns:a16="http://schemas.microsoft.com/office/drawing/2014/main" id="{1992D0BF-AB46-6B2F-76FD-650E93081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6501" y="2620963"/>
              <a:ext cx="0" cy="3175"/>
            </a:xfrm>
            <a:custGeom>
              <a:avLst/>
              <a:gdLst>
                <a:gd name="T0" fmla="*/ 2 h 2"/>
                <a:gd name="T1" fmla="*/ 0 h 2"/>
                <a:gd name="T2" fmla="*/ 0 h 2"/>
                <a:gd name="T3" fmla="*/ 2 h 2"/>
                <a:gd name="T4" fmla="*/ 2 h 2"/>
                <a:gd name="T5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15" name="Rectangle 36354">
              <a:extLst>
                <a:ext uri="{FF2B5EF4-FFF2-40B4-BE49-F238E27FC236}">
                  <a16:creationId xmlns:a16="http://schemas.microsoft.com/office/drawing/2014/main" id="{9A80135D-3AE1-C292-8521-61B97FBEF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1139" y="26193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16" name="Freeform 36355">
              <a:extLst>
                <a:ext uri="{FF2B5EF4-FFF2-40B4-BE49-F238E27FC236}">
                  <a16:creationId xmlns:a16="http://schemas.microsoft.com/office/drawing/2014/main" id="{180C1E77-4A2D-9131-F5BA-12B8452DE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601" y="2614613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3 h 4"/>
                <a:gd name="T4" fmla="*/ 0 w 4"/>
                <a:gd name="T5" fmla="*/ 2 h 4"/>
                <a:gd name="T6" fmla="*/ 0 w 4"/>
                <a:gd name="T7" fmla="*/ 0 h 4"/>
                <a:gd name="T8" fmla="*/ 2 w 4"/>
                <a:gd name="T9" fmla="*/ 0 h 4"/>
                <a:gd name="T10" fmla="*/ 3 w 4"/>
                <a:gd name="T11" fmla="*/ 0 h 4"/>
                <a:gd name="T12" fmla="*/ 4 w 4"/>
                <a:gd name="T13" fmla="*/ 0 h 4"/>
                <a:gd name="T14" fmla="*/ 4 w 4"/>
                <a:gd name="T15" fmla="*/ 2 h 4"/>
                <a:gd name="T16" fmla="*/ 3 w 4"/>
                <a:gd name="T17" fmla="*/ 2 h 4"/>
                <a:gd name="T18" fmla="*/ 2 w 4"/>
                <a:gd name="T19" fmla="*/ 2 h 4"/>
                <a:gd name="T20" fmla="*/ 2 w 4"/>
                <a:gd name="T21" fmla="*/ 3 h 4"/>
                <a:gd name="T22" fmla="*/ 2 w 4"/>
                <a:gd name="T23" fmla="*/ 4 h 4"/>
                <a:gd name="T24" fmla="*/ 0 w 4"/>
                <a:gd name="T2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17" name="Freeform 36356">
              <a:extLst>
                <a:ext uri="{FF2B5EF4-FFF2-40B4-BE49-F238E27FC236}">
                  <a16:creationId xmlns:a16="http://schemas.microsoft.com/office/drawing/2014/main" id="{0BB4E548-22C1-D86F-179C-683AABAD3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4714" y="2614613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0 h 3"/>
                <a:gd name="T6" fmla="*/ 1 w 2"/>
                <a:gd name="T7" fmla="*/ 0 h 3"/>
                <a:gd name="T8" fmla="*/ 1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1 w 2"/>
                <a:gd name="T15" fmla="*/ 0 h 3"/>
                <a:gd name="T16" fmla="*/ 1 w 2"/>
                <a:gd name="T17" fmla="*/ 2 h 3"/>
                <a:gd name="T18" fmla="*/ 1 w 2"/>
                <a:gd name="T19" fmla="*/ 3 h 3"/>
                <a:gd name="T20" fmla="*/ 0 w 2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18" name="Freeform 36357">
              <a:extLst>
                <a:ext uri="{FF2B5EF4-FFF2-40B4-BE49-F238E27FC236}">
                  <a16:creationId xmlns:a16="http://schemas.microsoft.com/office/drawing/2014/main" id="{32A5EE3B-8413-267B-2FB6-54D508738C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9339" y="2614613"/>
              <a:ext cx="3175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2 w 2"/>
                <a:gd name="T4" fmla="*/ 2 w 2"/>
                <a:gd name="T5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19" name="Rectangle 36358">
              <a:extLst>
                <a:ext uri="{FF2B5EF4-FFF2-40B4-BE49-F238E27FC236}">
                  <a16:creationId xmlns:a16="http://schemas.microsoft.com/office/drawing/2014/main" id="{4BFAE120-B329-1C91-3319-D75DB7E77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6439" y="26130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20" name="Rectangle 36359">
              <a:extLst>
                <a:ext uri="{FF2B5EF4-FFF2-40B4-BE49-F238E27FC236}">
                  <a16:creationId xmlns:a16="http://schemas.microsoft.com/office/drawing/2014/main" id="{81ADAF01-7C66-75D3-FC1B-B3A44FA97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6176" y="26130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21" name="Rectangle 36360">
              <a:extLst>
                <a:ext uri="{FF2B5EF4-FFF2-40B4-BE49-F238E27FC236}">
                  <a16:creationId xmlns:a16="http://schemas.microsoft.com/office/drawing/2014/main" id="{4A2B4591-23B4-0AE0-BEEC-6244F318F1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7964" y="26098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22" name="Freeform 36361">
              <a:extLst>
                <a:ext uri="{FF2B5EF4-FFF2-40B4-BE49-F238E27FC236}">
                  <a16:creationId xmlns:a16="http://schemas.microsoft.com/office/drawing/2014/main" id="{FF33A6BC-0EB3-83C1-93C3-64A20EB38F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4851" y="2606676"/>
              <a:ext cx="6350" cy="476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2 h 3"/>
                <a:gd name="T4" fmla="*/ 1 w 4"/>
                <a:gd name="T5" fmla="*/ 2 h 3"/>
                <a:gd name="T6" fmla="*/ 1 w 4"/>
                <a:gd name="T7" fmla="*/ 0 h 3"/>
                <a:gd name="T8" fmla="*/ 3 w 4"/>
                <a:gd name="T9" fmla="*/ 0 h 3"/>
                <a:gd name="T10" fmla="*/ 4 w 4"/>
                <a:gd name="T11" fmla="*/ 0 h 3"/>
                <a:gd name="T12" fmla="*/ 4 w 4"/>
                <a:gd name="T13" fmla="*/ 2 h 3"/>
                <a:gd name="T14" fmla="*/ 4 w 4"/>
                <a:gd name="T15" fmla="*/ 3 h 3"/>
                <a:gd name="T16" fmla="*/ 3 w 4"/>
                <a:gd name="T17" fmla="*/ 3 h 3"/>
                <a:gd name="T18" fmla="*/ 1 w 4"/>
                <a:gd name="T19" fmla="*/ 3 h 3"/>
                <a:gd name="T20" fmla="*/ 0 w 4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23" name="Rectangle 36362">
              <a:extLst>
                <a:ext uri="{FF2B5EF4-FFF2-40B4-BE49-F238E27FC236}">
                  <a16:creationId xmlns:a16="http://schemas.microsoft.com/office/drawing/2014/main" id="{A029B1EE-C1ED-B74C-2FB6-F2B82780B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9101" y="26098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24" name="Freeform 36363">
              <a:extLst>
                <a:ext uri="{FF2B5EF4-FFF2-40B4-BE49-F238E27FC236}">
                  <a16:creationId xmlns:a16="http://schemas.microsoft.com/office/drawing/2014/main" id="{28662B81-9761-EB15-DE09-DABC892C71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614" y="2606676"/>
              <a:ext cx="6350" cy="3175"/>
            </a:xfrm>
            <a:custGeom>
              <a:avLst/>
              <a:gdLst>
                <a:gd name="T0" fmla="*/ 0 w 4"/>
                <a:gd name="T1" fmla="*/ 2 h 2"/>
                <a:gd name="T2" fmla="*/ 0 w 4"/>
                <a:gd name="T3" fmla="*/ 0 h 2"/>
                <a:gd name="T4" fmla="*/ 2 w 4"/>
                <a:gd name="T5" fmla="*/ 0 h 2"/>
                <a:gd name="T6" fmla="*/ 3 w 4"/>
                <a:gd name="T7" fmla="*/ 0 h 2"/>
                <a:gd name="T8" fmla="*/ 4 w 4"/>
                <a:gd name="T9" fmla="*/ 0 h 2"/>
                <a:gd name="T10" fmla="*/ 4 w 4"/>
                <a:gd name="T11" fmla="*/ 2 h 2"/>
                <a:gd name="T12" fmla="*/ 3 w 4"/>
                <a:gd name="T13" fmla="*/ 2 h 2"/>
                <a:gd name="T14" fmla="*/ 2 w 4"/>
                <a:gd name="T15" fmla="*/ 2 h 2"/>
                <a:gd name="T16" fmla="*/ 0 w 4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25" name="Freeform 36364">
              <a:extLst>
                <a:ext uri="{FF2B5EF4-FFF2-40B4-BE49-F238E27FC236}">
                  <a16:creationId xmlns:a16="http://schemas.microsoft.com/office/drawing/2014/main" id="{7DE3305A-9860-DC7A-BE67-09EEDDDE4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2839" y="2606676"/>
              <a:ext cx="6350" cy="3175"/>
            </a:xfrm>
            <a:custGeom>
              <a:avLst/>
              <a:gdLst>
                <a:gd name="T0" fmla="*/ 0 w 4"/>
                <a:gd name="T1" fmla="*/ 2 h 2"/>
                <a:gd name="T2" fmla="*/ 0 w 4"/>
                <a:gd name="T3" fmla="*/ 0 h 2"/>
                <a:gd name="T4" fmla="*/ 2 w 4"/>
                <a:gd name="T5" fmla="*/ 0 h 2"/>
                <a:gd name="T6" fmla="*/ 3 w 4"/>
                <a:gd name="T7" fmla="*/ 0 h 2"/>
                <a:gd name="T8" fmla="*/ 4 w 4"/>
                <a:gd name="T9" fmla="*/ 0 h 2"/>
                <a:gd name="T10" fmla="*/ 4 w 4"/>
                <a:gd name="T11" fmla="*/ 2 h 2"/>
                <a:gd name="T12" fmla="*/ 3 w 4"/>
                <a:gd name="T13" fmla="*/ 2 h 2"/>
                <a:gd name="T14" fmla="*/ 2 w 4"/>
                <a:gd name="T15" fmla="*/ 2 h 2"/>
                <a:gd name="T16" fmla="*/ 0 w 4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26" name="Freeform 36365">
              <a:extLst>
                <a:ext uri="{FF2B5EF4-FFF2-40B4-BE49-F238E27FC236}">
                  <a16:creationId xmlns:a16="http://schemas.microsoft.com/office/drawing/2014/main" id="{6B54512B-FEA8-EA15-9B09-AACE6BA68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614" y="2605088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27" name="Freeform 36366">
              <a:extLst>
                <a:ext uri="{FF2B5EF4-FFF2-40B4-BE49-F238E27FC236}">
                  <a16:creationId xmlns:a16="http://schemas.microsoft.com/office/drawing/2014/main" id="{39B1A42C-0EC1-D62C-C882-C952419064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064" y="2605088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28" name="Rectangle 36367">
              <a:extLst>
                <a:ext uri="{FF2B5EF4-FFF2-40B4-BE49-F238E27FC236}">
                  <a16:creationId xmlns:a16="http://schemas.microsoft.com/office/drawing/2014/main" id="{2CF13CA5-2336-0D32-1E90-AF52C6E41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8939" y="26050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29" name="Rectangle 36368">
              <a:extLst>
                <a:ext uri="{FF2B5EF4-FFF2-40B4-BE49-F238E27FC236}">
                  <a16:creationId xmlns:a16="http://schemas.microsoft.com/office/drawing/2014/main" id="{8A031EA3-AE63-0352-AB50-452554A78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0689" y="26050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30" name="Freeform 36369">
              <a:extLst>
                <a:ext uri="{FF2B5EF4-FFF2-40B4-BE49-F238E27FC236}">
                  <a16:creationId xmlns:a16="http://schemas.microsoft.com/office/drawing/2014/main" id="{7A7B02EA-A6D5-35DD-C639-D10F6FDDC0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8439" y="2600326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31" name="Rectangle 36370">
              <a:extLst>
                <a:ext uri="{FF2B5EF4-FFF2-40B4-BE49-F238E27FC236}">
                  <a16:creationId xmlns:a16="http://schemas.microsoft.com/office/drawing/2014/main" id="{29925210-5250-4B53-A054-50B2CA90E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3064" y="26035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32" name="Rectangle 36371">
              <a:extLst>
                <a:ext uri="{FF2B5EF4-FFF2-40B4-BE49-F238E27FC236}">
                  <a16:creationId xmlns:a16="http://schemas.microsoft.com/office/drawing/2014/main" id="{71902FA2-0A77-736A-8EF7-7F12426B8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6239" y="26003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33" name="Freeform 36372">
              <a:extLst>
                <a:ext uri="{FF2B5EF4-FFF2-40B4-BE49-F238E27FC236}">
                  <a16:creationId xmlns:a16="http://schemas.microsoft.com/office/drawing/2014/main" id="{A93B8533-3EE9-B90F-F24A-632AF8106B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3864" y="2598738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34" name="Rectangle 36373">
              <a:extLst>
                <a:ext uri="{FF2B5EF4-FFF2-40B4-BE49-F238E27FC236}">
                  <a16:creationId xmlns:a16="http://schemas.microsoft.com/office/drawing/2014/main" id="{B6F66251-1A43-C898-B8E4-C1699E215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5601" y="25987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35" name="Rectangle 36374">
              <a:extLst>
                <a:ext uri="{FF2B5EF4-FFF2-40B4-BE49-F238E27FC236}">
                  <a16:creationId xmlns:a16="http://schemas.microsoft.com/office/drawing/2014/main" id="{C5BC820C-951C-14E3-34E5-A430DB957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526" y="25987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36" name="Freeform 36375">
              <a:extLst>
                <a:ext uri="{FF2B5EF4-FFF2-40B4-BE49-F238E27FC236}">
                  <a16:creationId xmlns:a16="http://schemas.microsoft.com/office/drawing/2014/main" id="{F0626122-71F8-5A0F-1BB4-F09F2C44BE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5289" y="2597151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2 w 2"/>
                <a:gd name="T13" fmla="*/ 2 h 2"/>
                <a:gd name="T14" fmla="*/ 1 w 2"/>
                <a:gd name="T15" fmla="*/ 2 h 2"/>
                <a:gd name="T16" fmla="*/ 0 w 2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37" name="Freeform 36376">
              <a:extLst>
                <a:ext uri="{FF2B5EF4-FFF2-40B4-BE49-F238E27FC236}">
                  <a16:creationId xmlns:a16="http://schemas.microsoft.com/office/drawing/2014/main" id="{4512BB67-FD44-4320-2031-55FE9403F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6076" y="2597151"/>
              <a:ext cx="6350" cy="1588"/>
            </a:xfrm>
            <a:custGeom>
              <a:avLst/>
              <a:gdLst>
                <a:gd name="T0" fmla="*/ 0 w 4"/>
                <a:gd name="T1" fmla="*/ 1 h 1"/>
                <a:gd name="T2" fmla="*/ 0 w 4"/>
                <a:gd name="T3" fmla="*/ 0 h 1"/>
                <a:gd name="T4" fmla="*/ 1 w 4"/>
                <a:gd name="T5" fmla="*/ 0 h 1"/>
                <a:gd name="T6" fmla="*/ 2 w 4"/>
                <a:gd name="T7" fmla="*/ 0 h 1"/>
                <a:gd name="T8" fmla="*/ 4 w 4"/>
                <a:gd name="T9" fmla="*/ 0 h 1"/>
                <a:gd name="T10" fmla="*/ 4 w 4"/>
                <a:gd name="T11" fmla="*/ 1 h 1"/>
                <a:gd name="T12" fmla="*/ 2 w 4"/>
                <a:gd name="T13" fmla="*/ 1 h 1"/>
                <a:gd name="T14" fmla="*/ 1 w 4"/>
                <a:gd name="T15" fmla="*/ 1 h 1"/>
                <a:gd name="T16" fmla="*/ 0 w 4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38" name="Rectangle 36377">
              <a:extLst>
                <a:ext uri="{FF2B5EF4-FFF2-40B4-BE49-F238E27FC236}">
                  <a16:creationId xmlns:a16="http://schemas.microsoft.com/office/drawing/2014/main" id="{FCC3B612-B2DB-DB8B-E0CA-1106F9D38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3064" y="25971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39" name="Freeform 36378">
              <a:extLst>
                <a:ext uri="{FF2B5EF4-FFF2-40B4-BE49-F238E27FC236}">
                  <a16:creationId xmlns:a16="http://schemas.microsoft.com/office/drawing/2014/main" id="{B25A6645-9C17-210B-E66B-9D2EE2BCD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7826" y="2597151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40" name="Rectangle 36379">
              <a:extLst>
                <a:ext uri="{FF2B5EF4-FFF2-40B4-BE49-F238E27FC236}">
                  <a16:creationId xmlns:a16="http://schemas.microsoft.com/office/drawing/2014/main" id="{6CCD1B06-C278-47FB-DA03-886A0F7A1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2514" y="25939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41" name="Rectangle 36380">
              <a:extLst>
                <a:ext uri="{FF2B5EF4-FFF2-40B4-BE49-F238E27FC236}">
                  <a16:creationId xmlns:a16="http://schemas.microsoft.com/office/drawing/2014/main" id="{096C9EB0-D4B5-8F57-B839-7C9B3240F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5601" y="259397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42" name="Rectangle 36381">
              <a:extLst>
                <a:ext uri="{FF2B5EF4-FFF2-40B4-BE49-F238E27FC236}">
                  <a16:creationId xmlns:a16="http://schemas.microsoft.com/office/drawing/2014/main" id="{0830DE52-C716-B5C1-054D-8ECE6E422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9314" y="25923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43" name="Freeform 36382">
              <a:extLst>
                <a:ext uri="{FF2B5EF4-FFF2-40B4-BE49-F238E27FC236}">
                  <a16:creationId xmlns:a16="http://schemas.microsoft.com/office/drawing/2014/main" id="{51FD81D9-EFB6-C022-F9AC-FF17A1301E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4489" y="2590801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1 w 3"/>
                <a:gd name="T5" fmla="*/ 1 h 2"/>
                <a:gd name="T6" fmla="*/ 2 w 3"/>
                <a:gd name="T7" fmla="*/ 1 h 2"/>
                <a:gd name="T8" fmla="*/ 2 w 3"/>
                <a:gd name="T9" fmla="*/ 0 h 2"/>
                <a:gd name="T10" fmla="*/ 3 w 3"/>
                <a:gd name="T11" fmla="*/ 0 h 2"/>
                <a:gd name="T12" fmla="*/ 3 w 3"/>
                <a:gd name="T13" fmla="*/ 1 h 2"/>
                <a:gd name="T14" fmla="*/ 2 w 3"/>
                <a:gd name="T15" fmla="*/ 1 h 2"/>
                <a:gd name="T16" fmla="*/ 2 w 3"/>
                <a:gd name="T17" fmla="*/ 2 h 2"/>
                <a:gd name="T18" fmla="*/ 1 w 3"/>
                <a:gd name="T19" fmla="*/ 2 h 2"/>
                <a:gd name="T20" fmla="*/ 0 w 3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44" name="Rectangle 36383">
              <a:extLst>
                <a:ext uri="{FF2B5EF4-FFF2-40B4-BE49-F238E27FC236}">
                  <a16:creationId xmlns:a16="http://schemas.microsoft.com/office/drawing/2014/main" id="{42B016B7-4EEB-4D8A-BA94-69D95B724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4114" y="25908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45" name="Freeform 36384">
              <a:extLst>
                <a:ext uri="{FF2B5EF4-FFF2-40B4-BE49-F238E27FC236}">
                  <a16:creationId xmlns:a16="http://schemas.microsoft.com/office/drawing/2014/main" id="{43BDEDFE-EFAB-8ADB-6A95-078307971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176" y="2589213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46" name="Freeform 36385">
              <a:extLst>
                <a:ext uri="{FF2B5EF4-FFF2-40B4-BE49-F238E27FC236}">
                  <a16:creationId xmlns:a16="http://schemas.microsoft.com/office/drawing/2014/main" id="{265A1614-CB8E-7C95-DD32-CD7D42D7A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551" y="2586038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47" name="Rectangle 36386">
              <a:extLst>
                <a:ext uri="{FF2B5EF4-FFF2-40B4-BE49-F238E27FC236}">
                  <a16:creationId xmlns:a16="http://schemas.microsoft.com/office/drawing/2014/main" id="{9ADB4BFB-53FA-F638-5983-F676CB6AF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8776" y="25892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48" name="Rectangle 36387">
              <a:extLst>
                <a:ext uri="{FF2B5EF4-FFF2-40B4-BE49-F238E27FC236}">
                  <a16:creationId xmlns:a16="http://schemas.microsoft.com/office/drawing/2014/main" id="{D5E61506-376A-B47D-0C3D-961C91F45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426" y="25860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49" name="Freeform 36388">
              <a:extLst>
                <a:ext uri="{FF2B5EF4-FFF2-40B4-BE49-F238E27FC236}">
                  <a16:creationId xmlns:a16="http://schemas.microsoft.com/office/drawing/2014/main" id="{4FC8C93C-DC16-7C36-564E-6894356E69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7664" y="2586038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1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1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50" name="Rectangle 36389">
              <a:extLst>
                <a:ext uri="{FF2B5EF4-FFF2-40B4-BE49-F238E27FC236}">
                  <a16:creationId xmlns:a16="http://schemas.microsoft.com/office/drawing/2014/main" id="{04765EA9-81E2-EFCF-A83C-FEEA07324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5739" y="25844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51" name="Freeform 36390">
              <a:extLst>
                <a:ext uri="{FF2B5EF4-FFF2-40B4-BE49-F238E27FC236}">
                  <a16:creationId xmlns:a16="http://schemas.microsoft.com/office/drawing/2014/main" id="{D84D957E-7798-567D-0A53-0673A5ECD9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2189" y="2584451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52" name="Rectangle 36391">
              <a:extLst>
                <a:ext uri="{FF2B5EF4-FFF2-40B4-BE49-F238E27FC236}">
                  <a16:creationId xmlns:a16="http://schemas.microsoft.com/office/drawing/2014/main" id="{F3A9E7BA-90E9-1397-919F-7E3BF8D59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5439" y="25844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53" name="Rectangle 36392">
              <a:extLst>
                <a:ext uri="{FF2B5EF4-FFF2-40B4-BE49-F238E27FC236}">
                  <a16:creationId xmlns:a16="http://schemas.microsoft.com/office/drawing/2014/main" id="{4ADC4270-8780-820E-3986-A0A5F7BA4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3851" y="25828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54" name="Rectangle 36393">
              <a:extLst>
                <a:ext uri="{FF2B5EF4-FFF2-40B4-BE49-F238E27FC236}">
                  <a16:creationId xmlns:a16="http://schemas.microsoft.com/office/drawing/2014/main" id="{8292F609-B25B-FB2F-EFD7-24E03E4A3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201" y="25828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55" name="Freeform 36394">
              <a:extLst>
                <a:ext uri="{FF2B5EF4-FFF2-40B4-BE49-F238E27FC236}">
                  <a16:creationId xmlns:a16="http://schemas.microsoft.com/office/drawing/2014/main" id="{87D4D9F6-103C-5D96-488B-EAE29E4A16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6851" y="257651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56" name="Rectangle 36396">
              <a:extLst>
                <a:ext uri="{FF2B5EF4-FFF2-40B4-BE49-F238E27FC236}">
                  <a16:creationId xmlns:a16="http://schemas.microsoft.com/office/drawing/2014/main" id="{C36B13A8-1FEB-8378-E29A-57C5082D7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0026" y="25765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57" name="Rectangle 36397">
              <a:extLst>
                <a:ext uri="{FF2B5EF4-FFF2-40B4-BE49-F238E27FC236}">
                  <a16:creationId xmlns:a16="http://schemas.microsoft.com/office/drawing/2014/main" id="{14161B8A-160E-5985-7D29-FFDC93958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6338" y="25765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58" name="Rectangle 36398">
              <a:extLst>
                <a:ext uri="{FF2B5EF4-FFF2-40B4-BE49-F238E27FC236}">
                  <a16:creationId xmlns:a16="http://schemas.microsoft.com/office/drawing/2014/main" id="{D3F102FC-26C9-B2E3-966E-074214E20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6501" y="25765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59" name="Rectangle 36399">
              <a:extLst>
                <a:ext uri="{FF2B5EF4-FFF2-40B4-BE49-F238E27FC236}">
                  <a16:creationId xmlns:a16="http://schemas.microsoft.com/office/drawing/2014/main" id="{2EA83E46-1E5E-660C-475E-5D6822879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1113" y="25765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60" name="Freeform 36400">
              <a:extLst>
                <a:ext uri="{FF2B5EF4-FFF2-40B4-BE49-F238E27FC236}">
                  <a16:creationId xmlns:a16="http://schemas.microsoft.com/office/drawing/2014/main" id="{D21AD0CB-9B8A-5C12-7725-FBD351D75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3851" y="2576513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61" name="Freeform 36401">
              <a:extLst>
                <a:ext uri="{FF2B5EF4-FFF2-40B4-BE49-F238E27FC236}">
                  <a16:creationId xmlns:a16="http://schemas.microsoft.com/office/drawing/2014/main" id="{DCA2BE2A-A1A7-5E42-A6CD-9DB9A0BAD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4963" y="2574926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62" name="Rectangle 36402">
              <a:extLst>
                <a:ext uri="{FF2B5EF4-FFF2-40B4-BE49-F238E27FC236}">
                  <a16:creationId xmlns:a16="http://schemas.microsoft.com/office/drawing/2014/main" id="{A8DFB6AC-9A4B-4AEE-1E5A-38CACA3CA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1738" y="25749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63" name="Rectangle 36403">
              <a:extLst>
                <a:ext uri="{FF2B5EF4-FFF2-40B4-BE49-F238E27FC236}">
                  <a16:creationId xmlns:a16="http://schemas.microsoft.com/office/drawing/2014/main" id="{A26B396D-8747-5655-A23C-5512FABB9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3326" y="25717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64" name="Rectangle 36404">
              <a:extLst>
                <a:ext uri="{FF2B5EF4-FFF2-40B4-BE49-F238E27FC236}">
                  <a16:creationId xmlns:a16="http://schemas.microsoft.com/office/drawing/2014/main" id="{61DC9568-DB76-F152-FC4C-957B890B7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8888" y="25717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65" name="Rectangle 36405">
              <a:extLst>
                <a:ext uri="{FF2B5EF4-FFF2-40B4-BE49-F238E27FC236}">
                  <a16:creationId xmlns:a16="http://schemas.microsoft.com/office/drawing/2014/main" id="{2AE2D9B9-3D6A-9F4D-C706-35B7AAD91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0676" y="2571751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66" name="Freeform 36406">
              <a:extLst>
                <a:ext uri="{FF2B5EF4-FFF2-40B4-BE49-F238E27FC236}">
                  <a16:creationId xmlns:a16="http://schemas.microsoft.com/office/drawing/2014/main" id="{CC56FF21-48A4-3799-8C15-B927B6724D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3726" y="2568576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67" name="Rectangle 36407">
              <a:extLst>
                <a:ext uri="{FF2B5EF4-FFF2-40B4-BE49-F238E27FC236}">
                  <a16:creationId xmlns:a16="http://schemas.microsoft.com/office/drawing/2014/main" id="{3DDC0194-EB67-58F5-0605-5185A7F53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8888" y="25685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68" name="Freeform 36408">
              <a:extLst>
                <a:ext uri="{FF2B5EF4-FFF2-40B4-BE49-F238E27FC236}">
                  <a16:creationId xmlns:a16="http://schemas.microsoft.com/office/drawing/2014/main" id="{08EDCC1C-49CC-0829-8B18-BAE059A0A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3251" y="2565401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69" name="Rectangle 36409">
              <a:extLst>
                <a:ext uri="{FF2B5EF4-FFF2-40B4-BE49-F238E27FC236}">
                  <a16:creationId xmlns:a16="http://schemas.microsoft.com/office/drawing/2014/main" id="{06A68E0D-5A60-C3CE-8848-A0A0442A9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26" y="25654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70" name="Freeform 36410">
              <a:extLst>
                <a:ext uri="{FF2B5EF4-FFF2-40B4-BE49-F238E27FC236}">
                  <a16:creationId xmlns:a16="http://schemas.microsoft.com/office/drawing/2014/main" id="{266C730D-A71F-3BC9-6DCD-922353E146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4801" y="256381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0 h 1"/>
                <a:gd name="T6" fmla="*/ 1 w 1"/>
                <a:gd name="T7" fmla="*/ 0 h 1"/>
                <a:gd name="T8" fmla="*/ 1 w 1"/>
                <a:gd name="T9" fmla="*/ 1 h 1"/>
                <a:gd name="T10" fmla="*/ 1 w 1"/>
                <a:gd name="T11" fmla="*/ 1 h 1"/>
                <a:gd name="T12" fmla="*/ 0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71" name="Freeform 36411">
              <a:extLst>
                <a:ext uri="{FF2B5EF4-FFF2-40B4-BE49-F238E27FC236}">
                  <a16:creationId xmlns:a16="http://schemas.microsoft.com/office/drawing/2014/main" id="{5CFCD484-9604-64B5-CDD7-475A5D314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9563" y="2565401"/>
              <a:ext cx="3175" cy="0"/>
            </a:xfrm>
            <a:custGeom>
              <a:avLst/>
              <a:gdLst>
                <a:gd name="T0" fmla="*/ 0 w 2"/>
                <a:gd name="T1" fmla="*/ 0 w 2"/>
                <a:gd name="T2" fmla="*/ 1 w 2"/>
                <a:gd name="T3" fmla="*/ 2 w 2"/>
                <a:gd name="T4" fmla="*/ 2 w 2"/>
                <a:gd name="T5" fmla="*/ 1 w 2"/>
                <a:gd name="T6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72" name="Rectangle 36412">
              <a:extLst>
                <a:ext uri="{FF2B5EF4-FFF2-40B4-BE49-F238E27FC236}">
                  <a16:creationId xmlns:a16="http://schemas.microsoft.com/office/drawing/2014/main" id="{BFFFB3A2-FF98-3123-DE48-7D4804F62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2013" y="25638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73" name="Rectangle 36413">
              <a:extLst>
                <a:ext uri="{FF2B5EF4-FFF2-40B4-BE49-F238E27FC236}">
                  <a16:creationId xmlns:a16="http://schemas.microsoft.com/office/drawing/2014/main" id="{832ECACC-E8A2-82BC-6F1B-982506382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626" y="25638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74" name="Freeform 36414">
              <a:extLst>
                <a:ext uri="{FF2B5EF4-FFF2-40B4-BE49-F238E27FC236}">
                  <a16:creationId xmlns:a16="http://schemas.microsoft.com/office/drawing/2014/main" id="{374AD8EE-97C4-C78A-7331-649E957DAA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1188" y="256063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2 w 2"/>
                <a:gd name="T13" fmla="*/ 2 h 2"/>
                <a:gd name="T14" fmla="*/ 1 w 2"/>
                <a:gd name="T15" fmla="*/ 2 h 2"/>
                <a:gd name="T16" fmla="*/ 0 w 2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75" name="Rectangle 36415">
              <a:extLst>
                <a:ext uri="{FF2B5EF4-FFF2-40B4-BE49-F238E27FC236}">
                  <a16:creationId xmlns:a16="http://schemas.microsoft.com/office/drawing/2014/main" id="{5B3E91A8-7661-67DA-F372-E7FDE2B62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451" y="25622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76" name="Freeform 36416">
              <a:extLst>
                <a:ext uri="{FF2B5EF4-FFF2-40B4-BE49-F238E27FC236}">
                  <a16:creationId xmlns:a16="http://schemas.microsoft.com/office/drawing/2014/main" id="{4DE8AA15-C06C-B876-6F8D-370C41785B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9563" y="256222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1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1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77" name="Freeform 36417">
              <a:extLst>
                <a:ext uri="{FF2B5EF4-FFF2-40B4-BE49-F238E27FC236}">
                  <a16:creationId xmlns:a16="http://schemas.microsoft.com/office/drawing/2014/main" id="{006B3C68-627A-69F3-28A0-1B457ADD3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4076" y="2560638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78" name="Rectangle 36418">
              <a:extLst>
                <a:ext uri="{FF2B5EF4-FFF2-40B4-BE49-F238E27FC236}">
                  <a16:creationId xmlns:a16="http://schemas.microsoft.com/office/drawing/2014/main" id="{86314E89-3C68-2DEB-00CD-E08974D46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8888" y="25606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79" name="Freeform 36419">
              <a:extLst>
                <a:ext uri="{FF2B5EF4-FFF2-40B4-BE49-F238E27FC236}">
                  <a16:creationId xmlns:a16="http://schemas.microsoft.com/office/drawing/2014/main" id="{4F4B4C64-98D6-9337-C6CE-3B24CD38C7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6863" y="25606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80" name="Freeform 36420">
              <a:extLst>
                <a:ext uri="{FF2B5EF4-FFF2-40B4-BE49-F238E27FC236}">
                  <a16:creationId xmlns:a16="http://schemas.microsoft.com/office/drawing/2014/main" id="{FFAFE1B7-C69A-436B-5D9C-14B4DCEDFF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4801" y="2557463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1 w 3"/>
                <a:gd name="T5" fmla="*/ 2 h 3"/>
                <a:gd name="T6" fmla="*/ 1 w 3"/>
                <a:gd name="T7" fmla="*/ 0 h 3"/>
                <a:gd name="T8" fmla="*/ 3 w 3"/>
                <a:gd name="T9" fmla="*/ 0 h 3"/>
                <a:gd name="T10" fmla="*/ 3 w 3"/>
                <a:gd name="T11" fmla="*/ 2 h 3"/>
                <a:gd name="T12" fmla="*/ 1 w 3"/>
                <a:gd name="T13" fmla="*/ 2 h 3"/>
                <a:gd name="T14" fmla="*/ 1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81" name="Freeform 36421">
              <a:extLst>
                <a:ext uri="{FF2B5EF4-FFF2-40B4-BE49-F238E27FC236}">
                  <a16:creationId xmlns:a16="http://schemas.microsoft.com/office/drawing/2014/main" id="{AEEBC15B-DFEA-4113-7E8C-B31CBF21E9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301" y="2557463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2 w 2"/>
                <a:gd name="T5" fmla="*/ 2 h 2"/>
                <a:gd name="T6" fmla="*/ 0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82" name="Rectangle 36422">
              <a:extLst>
                <a:ext uri="{FF2B5EF4-FFF2-40B4-BE49-F238E27FC236}">
                  <a16:creationId xmlns:a16="http://schemas.microsoft.com/office/drawing/2014/main" id="{1B23E1E3-7890-FD2B-F477-E76B25D0C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251" y="2557463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83" name="Rectangle 36423">
              <a:extLst>
                <a:ext uri="{FF2B5EF4-FFF2-40B4-BE49-F238E27FC236}">
                  <a16:creationId xmlns:a16="http://schemas.microsoft.com/office/drawing/2014/main" id="{B34D7D8F-AC60-DF5F-A5EA-3DFE1CBE6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8651" y="25558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84" name="Freeform 36424">
              <a:extLst>
                <a:ext uri="{FF2B5EF4-FFF2-40B4-BE49-F238E27FC236}">
                  <a16:creationId xmlns:a16="http://schemas.microsoft.com/office/drawing/2014/main" id="{0B37317D-3B03-0694-EA4C-4A9C3AF109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8751" y="2554288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85" name="Rectangle 36425">
              <a:extLst>
                <a:ext uri="{FF2B5EF4-FFF2-40B4-BE49-F238E27FC236}">
                  <a16:creationId xmlns:a16="http://schemas.microsoft.com/office/drawing/2014/main" id="{C6784DE6-BF21-BFF0-2410-133AB1C27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1826" y="25511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86" name="Freeform 36426">
              <a:extLst>
                <a:ext uri="{FF2B5EF4-FFF2-40B4-BE49-F238E27FC236}">
                  <a16:creationId xmlns:a16="http://schemas.microsoft.com/office/drawing/2014/main" id="{881891DD-E862-1E77-46E8-DD74656BE47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2543176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2 h 3"/>
                <a:gd name="T10" fmla="*/ 0 w 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87" name="Rectangle 36427">
              <a:extLst>
                <a:ext uri="{FF2B5EF4-FFF2-40B4-BE49-F238E27FC236}">
                  <a16:creationId xmlns:a16="http://schemas.microsoft.com/office/drawing/2014/main" id="{7FED2071-2BED-8975-F9CB-F85C967E1E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451" y="25463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88" name="Rectangle 36428">
              <a:extLst>
                <a:ext uri="{FF2B5EF4-FFF2-40B4-BE49-F238E27FC236}">
                  <a16:creationId xmlns:a16="http://schemas.microsoft.com/office/drawing/2014/main" id="{C25CC3FC-36E9-7120-3478-491C4B47C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3213" y="25463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89" name="Rectangle 36429">
              <a:extLst>
                <a:ext uri="{FF2B5EF4-FFF2-40B4-BE49-F238E27FC236}">
                  <a16:creationId xmlns:a16="http://schemas.microsoft.com/office/drawing/2014/main" id="{BA87D99F-0656-885A-4105-AEBEB95FA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2101" y="254317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90" name="Freeform 36430">
              <a:extLst>
                <a:ext uri="{FF2B5EF4-FFF2-40B4-BE49-F238E27FC236}">
                  <a16:creationId xmlns:a16="http://schemas.microsoft.com/office/drawing/2014/main" id="{1E536DE4-B665-DBF0-B299-3184F54A47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8651" y="2536826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2 w 3"/>
                <a:gd name="T5" fmla="*/ 2 h 3"/>
                <a:gd name="T6" fmla="*/ 2 w 3"/>
                <a:gd name="T7" fmla="*/ 0 h 3"/>
                <a:gd name="T8" fmla="*/ 3 w 3"/>
                <a:gd name="T9" fmla="*/ 0 h 3"/>
                <a:gd name="T10" fmla="*/ 3 w 3"/>
                <a:gd name="T11" fmla="*/ 2 h 3"/>
                <a:gd name="T12" fmla="*/ 3 w 3"/>
                <a:gd name="T13" fmla="*/ 3 h 3"/>
                <a:gd name="T14" fmla="*/ 2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91" name="Rectangle 36431">
              <a:extLst>
                <a:ext uri="{FF2B5EF4-FFF2-40B4-BE49-F238E27FC236}">
                  <a16:creationId xmlns:a16="http://schemas.microsoft.com/office/drawing/2014/main" id="{092B1138-DA93-094F-1F54-3F466C55C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8651" y="25352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92" name="Rectangle 36432">
              <a:extLst>
                <a:ext uri="{FF2B5EF4-FFF2-40B4-BE49-F238E27FC236}">
                  <a16:creationId xmlns:a16="http://schemas.microsoft.com/office/drawing/2014/main" id="{A31F3F9A-21D2-E75D-27CD-596A9E64D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6663" y="25352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93" name="Rectangle 36433">
              <a:extLst>
                <a:ext uri="{FF2B5EF4-FFF2-40B4-BE49-F238E27FC236}">
                  <a16:creationId xmlns:a16="http://schemas.microsoft.com/office/drawing/2014/main" id="{0C7FDFCD-E2DD-71DE-81AA-1A9C83D1B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1151" y="25336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94" name="Rectangle 36434">
              <a:extLst>
                <a:ext uri="{FF2B5EF4-FFF2-40B4-BE49-F238E27FC236}">
                  <a16:creationId xmlns:a16="http://schemas.microsoft.com/office/drawing/2014/main" id="{AE8FA9D6-8CA5-E3B5-0E07-9F198F1AF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0713" y="25273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95" name="Rectangle 36435">
              <a:extLst>
                <a:ext uri="{FF2B5EF4-FFF2-40B4-BE49-F238E27FC236}">
                  <a16:creationId xmlns:a16="http://schemas.microsoft.com/office/drawing/2014/main" id="{4554E272-2B43-D1E9-4142-3AFEC4861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7063" y="25273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96" name="Rectangle 36436">
              <a:extLst>
                <a:ext uri="{FF2B5EF4-FFF2-40B4-BE49-F238E27FC236}">
                  <a16:creationId xmlns:a16="http://schemas.microsoft.com/office/drawing/2014/main" id="{2B57CE3F-B477-A4BF-2AAB-633182155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8651" y="25257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97" name="Freeform 36437">
              <a:extLst>
                <a:ext uri="{FF2B5EF4-FFF2-40B4-BE49-F238E27FC236}">
                  <a16:creationId xmlns:a16="http://schemas.microsoft.com/office/drawing/2014/main" id="{CDBF923A-6E8C-E7D9-DA64-E10387B6C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9276" y="2517776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1 h 3"/>
                <a:gd name="T6" fmla="*/ 0 w 1"/>
                <a:gd name="T7" fmla="*/ 0 h 3"/>
                <a:gd name="T8" fmla="*/ 1 w 1"/>
                <a:gd name="T9" fmla="*/ 0 h 3"/>
                <a:gd name="T10" fmla="*/ 1 w 1"/>
                <a:gd name="T11" fmla="*/ 1 h 3"/>
                <a:gd name="T12" fmla="*/ 1 w 1"/>
                <a:gd name="T13" fmla="*/ 2 h 3"/>
                <a:gd name="T14" fmla="*/ 1 w 1"/>
                <a:gd name="T15" fmla="*/ 3 h 3"/>
                <a:gd name="T16" fmla="*/ 0 w 1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98" name="Freeform 36438">
              <a:extLst>
                <a:ext uri="{FF2B5EF4-FFF2-40B4-BE49-F238E27FC236}">
                  <a16:creationId xmlns:a16="http://schemas.microsoft.com/office/drawing/2014/main" id="{63F7D54B-CCB7-4C9D-B1C9-F2AABF18CB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301" y="2519363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699" name="Freeform 36439">
              <a:extLst>
                <a:ext uri="{FF2B5EF4-FFF2-40B4-BE49-F238E27FC236}">
                  <a16:creationId xmlns:a16="http://schemas.microsoft.com/office/drawing/2014/main" id="{17F54806-1C6F-F75A-F12E-C74C69B219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6101" y="25146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2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00" name="Freeform 36440">
              <a:extLst>
                <a:ext uri="{FF2B5EF4-FFF2-40B4-BE49-F238E27FC236}">
                  <a16:creationId xmlns:a16="http://schemas.microsoft.com/office/drawing/2014/main" id="{339B1680-3ACD-C883-6A54-551CD2A110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7901" y="2513013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01" name="Rectangle 36441">
              <a:extLst>
                <a:ext uri="{FF2B5EF4-FFF2-40B4-BE49-F238E27FC236}">
                  <a16:creationId xmlns:a16="http://schemas.microsoft.com/office/drawing/2014/main" id="{618E76BA-6C09-0BFD-4C62-CE94BFEE1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6313" y="25114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02" name="Rectangle 36442">
              <a:extLst>
                <a:ext uri="{FF2B5EF4-FFF2-40B4-BE49-F238E27FC236}">
                  <a16:creationId xmlns:a16="http://schemas.microsoft.com/office/drawing/2014/main" id="{15ABBE44-ACA3-ED96-DBAE-75A83EE32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6163" y="24939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03" name="Freeform 36443">
              <a:extLst>
                <a:ext uri="{FF2B5EF4-FFF2-40B4-BE49-F238E27FC236}">
                  <a16:creationId xmlns:a16="http://schemas.microsoft.com/office/drawing/2014/main" id="{65A9EBE5-C89B-DCF5-89C6-D8A5A91DA5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1838" y="2486026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04" name="Freeform 36444">
              <a:extLst>
                <a:ext uri="{FF2B5EF4-FFF2-40B4-BE49-F238E27FC236}">
                  <a16:creationId xmlns:a16="http://schemas.microsoft.com/office/drawing/2014/main" id="{0BA70716-B260-AF02-F589-008C57948E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0188" y="247015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05" name="Rectangle 36445">
              <a:extLst>
                <a:ext uri="{FF2B5EF4-FFF2-40B4-BE49-F238E27FC236}">
                  <a16:creationId xmlns:a16="http://schemas.microsoft.com/office/drawing/2014/main" id="{86E01C16-7A13-7DFB-98BD-74DDBF2FD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9238" y="24701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06" name="Freeform 36446">
              <a:extLst>
                <a:ext uri="{FF2B5EF4-FFF2-40B4-BE49-F238E27FC236}">
                  <a16:creationId xmlns:a16="http://schemas.microsoft.com/office/drawing/2014/main" id="{E2272501-0183-55F6-0106-AFA28560AD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4476" y="246856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0 w 2"/>
                <a:gd name="T5" fmla="*/ 0 h 1"/>
                <a:gd name="T6" fmla="*/ 1 w 2"/>
                <a:gd name="T7" fmla="*/ 0 h 1"/>
                <a:gd name="T8" fmla="*/ 2 w 2"/>
                <a:gd name="T9" fmla="*/ 0 h 1"/>
                <a:gd name="T10" fmla="*/ 2 w 2"/>
                <a:gd name="T11" fmla="*/ 0 h 1"/>
                <a:gd name="T12" fmla="*/ 2 w 2"/>
                <a:gd name="T13" fmla="*/ 1 h 1"/>
                <a:gd name="T14" fmla="*/ 1 w 2"/>
                <a:gd name="T15" fmla="*/ 1 h 1"/>
                <a:gd name="T16" fmla="*/ 0 w 2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07" name="Rectangle 36447">
              <a:extLst>
                <a:ext uri="{FF2B5EF4-FFF2-40B4-BE49-F238E27FC236}">
                  <a16:creationId xmlns:a16="http://schemas.microsoft.com/office/drawing/2014/main" id="{0C94DCE8-128D-1AA6-7C80-B63F1FBE1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9713" y="24685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08" name="Rectangle 36448">
              <a:extLst>
                <a:ext uri="{FF2B5EF4-FFF2-40B4-BE49-F238E27FC236}">
                  <a16:creationId xmlns:a16="http://schemas.microsoft.com/office/drawing/2014/main" id="{6E460E1D-4205-186E-F1BB-4C26D01D2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9713" y="24590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09" name="Freeform 36449">
              <a:extLst>
                <a:ext uri="{FF2B5EF4-FFF2-40B4-BE49-F238E27FC236}">
                  <a16:creationId xmlns:a16="http://schemas.microsoft.com/office/drawing/2014/main" id="{01838EBE-390E-DBA6-A6D0-5B8787EF69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6451" y="2449513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10" name="Freeform 36450">
              <a:extLst>
                <a:ext uri="{FF2B5EF4-FFF2-40B4-BE49-F238E27FC236}">
                  <a16:creationId xmlns:a16="http://schemas.microsoft.com/office/drawing/2014/main" id="{09508415-3823-D3D0-EE5A-EE5A240BA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0101" y="243363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11" name="Rectangle 36451">
              <a:extLst>
                <a:ext uri="{FF2B5EF4-FFF2-40B4-BE49-F238E27FC236}">
                  <a16:creationId xmlns:a16="http://schemas.microsoft.com/office/drawing/2014/main" id="{9198801E-F544-58AF-278B-5C837966B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401" y="24272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12" name="Rectangle 36452">
              <a:extLst>
                <a:ext uri="{FF2B5EF4-FFF2-40B4-BE49-F238E27FC236}">
                  <a16:creationId xmlns:a16="http://schemas.microsoft.com/office/drawing/2014/main" id="{A76DEA9F-9A7C-5C09-A240-B306F65A8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6288" y="24257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13" name="Freeform 36453">
              <a:extLst>
                <a:ext uri="{FF2B5EF4-FFF2-40B4-BE49-F238E27FC236}">
                  <a16:creationId xmlns:a16="http://schemas.microsoft.com/office/drawing/2014/main" id="{582540EC-63AB-F400-4354-AAB548046A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6051" y="2419351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1 w 2"/>
                <a:gd name="T7" fmla="*/ 0 h 2"/>
                <a:gd name="T8" fmla="*/ 1 w 2"/>
                <a:gd name="T9" fmla="*/ 0 h 2"/>
                <a:gd name="T10" fmla="*/ 2 w 2"/>
                <a:gd name="T11" fmla="*/ 0 h 2"/>
                <a:gd name="T12" fmla="*/ 2 w 2"/>
                <a:gd name="T13" fmla="*/ 0 h 2"/>
                <a:gd name="T14" fmla="*/ 2 w 2"/>
                <a:gd name="T15" fmla="*/ 1 h 2"/>
                <a:gd name="T16" fmla="*/ 1 w 2"/>
                <a:gd name="T17" fmla="*/ 2 h 2"/>
                <a:gd name="T18" fmla="*/ 0 w 2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14" name="Freeform 36454">
              <a:extLst>
                <a:ext uri="{FF2B5EF4-FFF2-40B4-BE49-F238E27FC236}">
                  <a16:creationId xmlns:a16="http://schemas.microsoft.com/office/drawing/2014/main" id="{064A174A-8FCD-30E7-878E-E47B37F1B4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0763" y="2411413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0 w 2"/>
                <a:gd name="T11" fmla="*/ 1 h 2"/>
                <a:gd name="T12" fmla="*/ 2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15" name="Freeform 36455">
              <a:extLst>
                <a:ext uri="{FF2B5EF4-FFF2-40B4-BE49-F238E27FC236}">
                  <a16:creationId xmlns:a16="http://schemas.microsoft.com/office/drawing/2014/main" id="{E25C6136-8CD0-47EE-905D-E49C3ABF3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113" y="2406651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16" name="Freeform 36456">
              <a:extLst>
                <a:ext uri="{FF2B5EF4-FFF2-40B4-BE49-F238E27FC236}">
                  <a16:creationId xmlns:a16="http://schemas.microsoft.com/office/drawing/2014/main" id="{017D21B1-F117-42DD-449F-C446C9C7A1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4113" y="2401888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1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1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17" name="Rectangle 36457">
              <a:extLst>
                <a:ext uri="{FF2B5EF4-FFF2-40B4-BE49-F238E27FC236}">
                  <a16:creationId xmlns:a16="http://schemas.microsoft.com/office/drawing/2014/main" id="{8D36CC78-B9D4-0C98-E012-31D513628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8876" y="240188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18" name="Rectangle 36458">
              <a:extLst>
                <a:ext uri="{FF2B5EF4-FFF2-40B4-BE49-F238E27FC236}">
                  <a16:creationId xmlns:a16="http://schemas.microsoft.com/office/drawing/2014/main" id="{AA2AE2D0-7274-8713-5BDE-BFD16C1F1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201" y="240030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19" name="Rectangle 36459">
              <a:extLst>
                <a:ext uri="{FF2B5EF4-FFF2-40B4-BE49-F238E27FC236}">
                  <a16:creationId xmlns:a16="http://schemas.microsoft.com/office/drawing/2014/main" id="{2C907C54-B8FC-5337-82AA-7E811C1CB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5701" y="23987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20" name="Freeform 36460">
              <a:extLst>
                <a:ext uri="{FF2B5EF4-FFF2-40B4-BE49-F238E27FC236}">
                  <a16:creationId xmlns:a16="http://schemas.microsoft.com/office/drawing/2014/main" id="{68F31AC4-61E0-CC76-0F98-12F17E056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9813" y="2397126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21" name="Freeform 36461">
              <a:extLst>
                <a:ext uri="{FF2B5EF4-FFF2-40B4-BE49-F238E27FC236}">
                  <a16:creationId xmlns:a16="http://schemas.microsoft.com/office/drawing/2014/main" id="{38189455-C4F8-25EC-8288-FCA08521D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4113" y="2393951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1 w 1"/>
                <a:gd name="T13" fmla="*/ 3 h 3"/>
                <a:gd name="T14" fmla="*/ 0 w 1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22" name="Rectangle 36462">
              <a:extLst>
                <a:ext uri="{FF2B5EF4-FFF2-40B4-BE49-F238E27FC236}">
                  <a16:creationId xmlns:a16="http://schemas.microsoft.com/office/drawing/2014/main" id="{2E578CEB-1231-7FAB-DB8F-56F1DEDD7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7626" y="23971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23" name="Rectangle 36463">
              <a:extLst>
                <a:ext uri="{FF2B5EF4-FFF2-40B4-BE49-F238E27FC236}">
                  <a16:creationId xmlns:a16="http://schemas.microsoft.com/office/drawing/2014/main" id="{42BB5A15-46B7-1A34-CA8E-8C151C541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9938" y="23844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24" name="Freeform 36464">
              <a:extLst>
                <a:ext uri="{FF2B5EF4-FFF2-40B4-BE49-F238E27FC236}">
                  <a16:creationId xmlns:a16="http://schemas.microsoft.com/office/drawing/2014/main" id="{08F8C569-F352-B1BC-2399-1C72409AA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7613" y="2373313"/>
              <a:ext cx="6350" cy="3175"/>
            </a:xfrm>
            <a:custGeom>
              <a:avLst/>
              <a:gdLst>
                <a:gd name="T0" fmla="*/ 0 w 4"/>
                <a:gd name="T1" fmla="*/ 2 h 2"/>
                <a:gd name="T2" fmla="*/ 1 w 4"/>
                <a:gd name="T3" fmla="*/ 0 h 2"/>
                <a:gd name="T4" fmla="*/ 2 w 4"/>
                <a:gd name="T5" fmla="*/ 0 h 2"/>
                <a:gd name="T6" fmla="*/ 4 w 4"/>
                <a:gd name="T7" fmla="*/ 0 h 2"/>
                <a:gd name="T8" fmla="*/ 4 w 4"/>
                <a:gd name="T9" fmla="*/ 2 h 2"/>
                <a:gd name="T10" fmla="*/ 0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25" name="Freeform 36465">
              <a:extLst>
                <a:ext uri="{FF2B5EF4-FFF2-40B4-BE49-F238E27FC236}">
                  <a16:creationId xmlns:a16="http://schemas.microsoft.com/office/drawing/2014/main" id="{A6FB90BA-FE6A-E23E-90CA-B7B44A2A7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6976" y="2370138"/>
              <a:ext cx="7938" cy="3175"/>
            </a:xfrm>
            <a:custGeom>
              <a:avLst/>
              <a:gdLst>
                <a:gd name="T0" fmla="*/ 0 w 5"/>
                <a:gd name="T1" fmla="*/ 2 h 2"/>
                <a:gd name="T2" fmla="*/ 0 w 5"/>
                <a:gd name="T3" fmla="*/ 1 h 2"/>
                <a:gd name="T4" fmla="*/ 1 w 5"/>
                <a:gd name="T5" fmla="*/ 1 h 2"/>
                <a:gd name="T6" fmla="*/ 3 w 5"/>
                <a:gd name="T7" fmla="*/ 1 h 2"/>
                <a:gd name="T8" fmla="*/ 3 w 5"/>
                <a:gd name="T9" fmla="*/ 0 h 2"/>
                <a:gd name="T10" fmla="*/ 4 w 5"/>
                <a:gd name="T11" fmla="*/ 0 h 2"/>
                <a:gd name="T12" fmla="*/ 5 w 5"/>
                <a:gd name="T13" fmla="*/ 0 h 2"/>
                <a:gd name="T14" fmla="*/ 5 w 5"/>
                <a:gd name="T15" fmla="*/ 1 h 2"/>
                <a:gd name="T16" fmla="*/ 5 w 5"/>
                <a:gd name="T17" fmla="*/ 2 h 2"/>
                <a:gd name="T18" fmla="*/ 1 w 5"/>
                <a:gd name="T19" fmla="*/ 2 h 2"/>
                <a:gd name="T20" fmla="*/ 0 w 5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26" name="Freeform 36466">
              <a:extLst>
                <a:ext uri="{FF2B5EF4-FFF2-40B4-BE49-F238E27FC236}">
                  <a16:creationId xmlns:a16="http://schemas.microsoft.com/office/drawing/2014/main" id="{CF34A97D-4DD0-A3B9-A7F4-A25EDCE311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8" y="2368551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1 h 2"/>
                <a:gd name="T6" fmla="*/ 0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2 w 2"/>
                <a:gd name="T13" fmla="*/ 1 h 2"/>
                <a:gd name="T14" fmla="*/ 2 w 2"/>
                <a:gd name="T15" fmla="*/ 2 h 2"/>
                <a:gd name="T16" fmla="*/ 0 w 2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27" name="Rectangle 36467">
              <a:extLst>
                <a:ext uri="{FF2B5EF4-FFF2-40B4-BE49-F238E27FC236}">
                  <a16:creationId xmlns:a16="http://schemas.microsoft.com/office/drawing/2014/main" id="{77F46A15-CB22-44AF-C6FA-1D783C7BC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2701" y="23701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28" name="Freeform 36468">
              <a:extLst>
                <a:ext uri="{FF2B5EF4-FFF2-40B4-BE49-F238E27FC236}">
                  <a16:creationId xmlns:a16="http://schemas.microsoft.com/office/drawing/2014/main" id="{16B9099B-9819-4F77-B1F5-DF73C9033B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676" y="2370138"/>
              <a:ext cx="3175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29" name="Freeform 36469">
              <a:extLst>
                <a:ext uri="{FF2B5EF4-FFF2-40B4-BE49-F238E27FC236}">
                  <a16:creationId xmlns:a16="http://schemas.microsoft.com/office/drawing/2014/main" id="{FACC3EB2-19A9-70EC-E309-62D4A633C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0751" y="2370138"/>
              <a:ext cx="4763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3 w 3"/>
                <a:gd name="T4" fmla="*/ 3 w 3"/>
                <a:gd name="T5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30" name="Rectangle 36470">
              <a:extLst>
                <a:ext uri="{FF2B5EF4-FFF2-40B4-BE49-F238E27FC236}">
                  <a16:creationId xmlns:a16="http://schemas.microsoft.com/office/drawing/2014/main" id="{31281D90-80DE-5409-C672-65A137627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9351" y="23685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31" name="Rectangle 36471">
              <a:extLst>
                <a:ext uri="{FF2B5EF4-FFF2-40B4-BE49-F238E27FC236}">
                  <a16:creationId xmlns:a16="http://schemas.microsoft.com/office/drawing/2014/main" id="{E397DC21-EBD8-0A57-DCF1-DABC4C36B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1238" y="23653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32" name="Freeform 36472">
              <a:extLst>
                <a:ext uri="{FF2B5EF4-FFF2-40B4-BE49-F238E27FC236}">
                  <a16:creationId xmlns:a16="http://schemas.microsoft.com/office/drawing/2014/main" id="{D22175E4-11B4-2344-0AC3-929F694782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0463" y="2365376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1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1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33" name="Freeform 36473">
              <a:extLst>
                <a:ext uri="{FF2B5EF4-FFF2-40B4-BE49-F238E27FC236}">
                  <a16:creationId xmlns:a16="http://schemas.microsoft.com/office/drawing/2014/main" id="{9CC61C95-AB01-A310-774E-45C5ADFEF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6988" y="2357438"/>
              <a:ext cx="6350" cy="7938"/>
            </a:xfrm>
            <a:custGeom>
              <a:avLst/>
              <a:gdLst>
                <a:gd name="T0" fmla="*/ 1 w 4"/>
                <a:gd name="T1" fmla="*/ 5 h 5"/>
                <a:gd name="T2" fmla="*/ 0 w 4"/>
                <a:gd name="T3" fmla="*/ 4 h 5"/>
                <a:gd name="T4" fmla="*/ 0 w 4"/>
                <a:gd name="T5" fmla="*/ 3 h 5"/>
                <a:gd name="T6" fmla="*/ 1 w 4"/>
                <a:gd name="T7" fmla="*/ 1 h 5"/>
                <a:gd name="T8" fmla="*/ 3 w 4"/>
                <a:gd name="T9" fmla="*/ 1 h 5"/>
                <a:gd name="T10" fmla="*/ 3 w 4"/>
                <a:gd name="T11" fmla="*/ 0 h 5"/>
                <a:gd name="T12" fmla="*/ 4 w 4"/>
                <a:gd name="T13" fmla="*/ 0 h 5"/>
                <a:gd name="T14" fmla="*/ 4 w 4"/>
                <a:gd name="T15" fmla="*/ 1 h 5"/>
                <a:gd name="T16" fmla="*/ 4 w 4"/>
                <a:gd name="T17" fmla="*/ 3 h 5"/>
                <a:gd name="T18" fmla="*/ 3 w 4"/>
                <a:gd name="T19" fmla="*/ 3 h 5"/>
                <a:gd name="T20" fmla="*/ 3 w 4"/>
                <a:gd name="T21" fmla="*/ 4 h 5"/>
                <a:gd name="T22" fmla="*/ 3 w 4"/>
                <a:gd name="T23" fmla="*/ 5 h 5"/>
                <a:gd name="T24" fmla="*/ 1 w 4"/>
                <a:gd name="T2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5">
                  <a:moveTo>
                    <a:pt x="1" y="5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1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34" name="Freeform 36474">
              <a:extLst>
                <a:ext uri="{FF2B5EF4-FFF2-40B4-BE49-F238E27FC236}">
                  <a16:creationId xmlns:a16="http://schemas.microsoft.com/office/drawing/2014/main" id="{2CFD3151-3094-BBE6-2836-D3AF8B9801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3338" y="23622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1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1 h 2"/>
                <a:gd name="T12" fmla="*/ 1 w 1"/>
                <a:gd name="T13" fmla="*/ 1 h 2"/>
                <a:gd name="T14" fmla="*/ 1 w 1"/>
                <a:gd name="T15" fmla="*/ 2 h 2"/>
                <a:gd name="T16" fmla="*/ 0 w 1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35" name="Freeform 36475">
              <a:extLst>
                <a:ext uri="{FF2B5EF4-FFF2-40B4-BE49-F238E27FC236}">
                  <a16:creationId xmlns:a16="http://schemas.microsoft.com/office/drawing/2014/main" id="{68630348-40D6-741B-AB74-FC9FFEA0CE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7201" y="2359026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2 w 2"/>
                <a:gd name="T5" fmla="*/ 0 h 2"/>
                <a:gd name="T6" fmla="*/ 2 w 2"/>
                <a:gd name="T7" fmla="*/ 2 h 2"/>
                <a:gd name="T8" fmla="*/ 2 w 2"/>
                <a:gd name="T9" fmla="*/ 2 h 2"/>
                <a:gd name="T10" fmla="*/ 0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36" name="Rectangle 36476">
              <a:extLst>
                <a:ext uri="{FF2B5EF4-FFF2-40B4-BE49-F238E27FC236}">
                  <a16:creationId xmlns:a16="http://schemas.microsoft.com/office/drawing/2014/main" id="{4EAD2BF0-8AD2-7EB3-9F6A-3721C5DEE4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3413" y="23574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37" name="Freeform 36477">
              <a:extLst>
                <a:ext uri="{FF2B5EF4-FFF2-40B4-BE49-F238E27FC236}">
                  <a16:creationId xmlns:a16="http://schemas.microsoft.com/office/drawing/2014/main" id="{98DE7CC3-498D-E2F8-0B7F-482455F55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0876" y="2341563"/>
              <a:ext cx="6350" cy="3175"/>
            </a:xfrm>
            <a:custGeom>
              <a:avLst/>
              <a:gdLst>
                <a:gd name="T0" fmla="*/ 0 w 4"/>
                <a:gd name="T1" fmla="*/ 2 h 2"/>
                <a:gd name="T2" fmla="*/ 0 w 4"/>
                <a:gd name="T3" fmla="*/ 1 h 2"/>
                <a:gd name="T4" fmla="*/ 2 w 4"/>
                <a:gd name="T5" fmla="*/ 1 h 2"/>
                <a:gd name="T6" fmla="*/ 2 w 4"/>
                <a:gd name="T7" fmla="*/ 0 h 2"/>
                <a:gd name="T8" fmla="*/ 3 w 4"/>
                <a:gd name="T9" fmla="*/ 0 h 2"/>
                <a:gd name="T10" fmla="*/ 4 w 4"/>
                <a:gd name="T11" fmla="*/ 0 h 2"/>
                <a:gd name="T12" fmla="*/ 4 w 4"/>
                <a:gd name="T13" fmla="*/ 1 h 2"/>
                <a:gd name="T14" fmla="*/ 4 w 4"/>
                <a:gd name="T15" fmla="*/ 2 h 2"/>
                <a:gd name="T16" fmla="*/ 3 w 4"/>
                <a:gd name="T17" fmla="*/ 2 h 2"/>
                <a:gd name="T18" fmla="*/ 2 w 4"/>
                <a:gd name="T19" fmla="*/ 2 h 2"/>
                <a:gd name="T20" fmla="*/ 0 w 4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38" name="Rectangle 36478">
              <a:extLst>
                <a:ext uri="{FF2B5EF4-FFF2-40B4-BE49-F238E27FC236}">
                  <a16:creationId xmlns:a16="http://schemas.microsoft.com/office/drawing/2014/main" id="{DB232D59-C923-A96F-A719-A681CBC80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1351" y="23415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39" name="Freeform 36479">
              <a:extLst>
                <a:ext uri="{FF2B5EF4-FFF2-40B4-BE49-F238E27FC236}">
                  <a16:creationId xmlns:a16="http://schemas.microsoft.com/office/drawing/2014/main" id="{D2FE9D4E-5399-DEFF-2B1A-0D960C7DC8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0876" y="2335213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2 h 4"/>
                <a:gd name="T4" fmla="*/ 0 w 4"/>
                <a:gd name="T5" fmla="*/ 1 h 4"/>
                <a:gd name="T6" fmla="*/ 2 w 4"/>
                <a:gd name="T7" fmla="*/ 1 h 4"/>
                <a:gd name="T8" fmla="*/ 2 w 4"/>
                <a:gd name="T9" fmla="*/ 0 h 4"/>
                <a:gd name="T10" fmla="*/ 3 w 4"/>
                <a:gd name="T11" fmla="*/ 0 h 4"/>
                <a:gd name="T12" fmla="*/ 4 w 4"/>
                <a:gd name="T13" fmla="*/ 0 h 4"/>
                <a:gd name="T14" fmla="*/ 4 w 4"/>
                <a:gd name="T15" fmla="*/ 1 h 4"/>
                <a:gd name="T16" fmla="*/ 3 w 4"/>
                <a:gd name="T17" fmla="*/ 1 h 4"/>
                <a:gd name="T18" fmla="*/ 2 w 4"/>
                <a:gd name="T19" fmla="*/ 1 h 4"/>
                <a:gd name="T20" fmla="*/ 2 w 4"/>
                <a:gd name="T21" fmla="*/ 2 h 4"/>
                <a:gd name="T22" fmla="*/ 2 w 4"/>
                <a:gd name="T23" fmla="*/ 4 h 4"/>
                <a:gd name="T24" fmla="*/ 2 w 4"/>
                <a:gd name="T25" fmla="*/ 4 h 4"/>
                <a:gd name="T26" fmla="*/ 0 w 4"/>
                <a:gd name="T2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40" name="Rectangle 36480">
              <a:extLst>
                <a:ext uri="{FF2B5EF4-FFF2-40B4-BE49-F238E27FC236}">
                  <a16:creationId xmlns:a16="http://schemas.microsoft.com/office/drawing/2014/main" id="{07193DC8-72D5-3D61-CE70-4C5EEDA7C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7676" y="23352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41" name="Freeform 36481">
              <a:extLst>
                <a:ext uri="{FF2B5EF4-FFF2-40B4-BE49-F238E27FC236}">
                  <a16:creationId xmlns:a16="http://schemas.microsoft.com/office/drawing/2014/main" id="{88D1F323-C85B-F851-A8E2-F26C339DA1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7676" y="2324101"/>
              <a:ext cx="1588" cy="9525"/>
            </a:xfrm>
            <a:custGeom>
              <a:avLst/>
              <a:gdLst>
                <a:gd name="T0" fmla="*/ 0 w 1"/>
                <a:gd name="T1" fmla="*/ 6 h 6"/>
                <a:gd name="T2" fmla="*/ 0 w 1"/>
                <a:gd name="T3" fmla="*/ 4 h 6"/>
                <a:gd name="T4" fmla="*/ 0 w 1"/>
                <a:gd name="T5" fmla="*/ 3 h 6"/>
                <a:gd name="T6" fmla="*/ 0 w 1"/>
                <a:gd name="T7" fmla="*/ 2 h 6"/>
                <a:gd name="T8" fmla="*/ 0 w 1"/>
                <a:gd name="T9" fmla="*/ 0 h 6"/>
                <a:gd name="T10" fmla="*/ 1 w 1"/>
                <a:gd name="T11" fmla="*/ 0 h 6"/>
                <a:gd name="T12" fmla="*/ 1 w 1"/>
                <a:gd name="T13" fmla="*/ 2 h 6"/>
                <a:gd name="T14" fmla="*/ 1 w 1"/>
                <a:gd name="T15" fmla="*/ 3 h 6"/>
                <a:gd name="T16" fmla="*/ 1 w 1"/>
                <a:gd name="T17" fmla="*/ 4 h 6"/>
                <a:gd name="T18" fmla="*/ 1 w 1"/>
                <a:gd name="T19" fmla="*/ 6 h 6"/>
                <a:gd name="T20" fmla="*/ 0 w 1"/>
                <a:gd name="T2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" h="6">
                  <a:moveTo>
                    <a:pt x="0" y="6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42" name="Rectangle 36482">
              <a:extLst>
                <a:ext uri="{FF2B5EF4-FFF2-40B4-BE49-F238E27FC236}">
                  <a16:creationId xmlns:a16="http://schemas.microsoft.com/office/drawing/2014/main" id="{5CEC04E1-99FC-D3EA-BB43-4AE793016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8638" y="23288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43" name="Freeform 36483">
              <a:extLst>
                <a:ext uri="{FF2B5EF4-FFF2-40B4-BE49-F238E27FC236}">
                  <a16:creationId xmlns:a16="http://schemas.microsoft.com/office/drawing/2014/main" id="{1B3E5EC4-5105-0C1D-7925-935027392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1813" y="2322513"/>
              <a:ext cx="3175" cy="635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3 h 4"/>
                <a:gd name="T4" fmla="*/ 0 w 2"/>
                <a:gd name="T5" fmla="*/ 1 h 4"/>
                <a:gd name="T6" fmla="*/ 0 w 2"/>
                <a:gd name="T7" fmla="*/ 0 h 4"/>
                <a:gd name="T8" fmla="*/ 1 w 2"/>
                <a:gd name="T9" fmla="*/ 0 h 4"/>
                <a:gd name="T10" fmla="*/ 2 w 2"/>
                <a:gd name="T11" fmla="*/ 0 h 4"/>
                <a:gd name="T12" fmla="*/ 2 w 2"/>
                <a:gd name="T13" fmla="*/ 1 h 4"/>
                <a:gd name="T14" fmla="*/ 1 w 2"/>
                <a:gd name="T15" fmla="*/ 1 h 4"/>
                <a:gd name="T16" fmla="*/ 1 w 2"/>
                <a:gd name="T17" fmla="*/ 3 h 4"/>
                <a:gd name="T18" fmla="*/ 1 w 2"/>
                <a:gd name="T19" fmla="*/ 4 h 4"/>
                <a:gd name="T20" fmla="*/ 0 w 2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44" name="Freeform 36484">
              <a:extLst>
                <a:ext uri="{FF2B5EF4-FFF2-40B4-BE49-F238E27FC236}">
                  <a16:creationId xmlns:a16="http://schemas.microsoft.com/office/drawing/2014/main" id="{0DFA9183-02C6-51F8-B981-C34EB44B0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8188" y="2322513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1 h 3"/>
                <a:gd name="T4" fmla="*/ 0 w 2"/>
                <a:gd name="T5" fmla="*/ 0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1 h 3"/>
                <a:gd name="T12" fmla="*/ 1 w 2"/>
                <a:gd name="T13" fmla="*/ 1 h 3"/>
                <a:gd name="T14" fmla="*/ 1 w 2"/>
                <a:gd name="T15" fmla="*/ 3 h 3"/>
                <a:gd name="T16" fmla="*/ 0 w 2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45" name="Rectangle 36485">
              <a:extLst>
                <a:ext uri="{FF2B5EF4-FFF2-40B4-BE49-F238E27FC236}">
                  <a16:creationId xmlns:a16="http://schemas.microsoft.com/office/drawing/2014/main" id="{818AA80F-5489-88F7-8CEB-097CEEDA9D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3426" y="23193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46" name="Rectangle 36486">
              <a:extLst>
                <a:ext uri="{FF2B5EF4-FFF2-40B4-BE49-F238E27FC236}">
                  <a16:creationId xmlns:a16="http://schemas.microsoft.com/office/drawing/2014/main" id="{CCAB637D-B202-229D-1C0E-C30A2C33F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0876" y="23193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47" name="Freeform 36487">
              <a:extLst>
                <a:ext uri="{FF2B5EF4-FFF2-40B4-BE49-F238E27FC236}">
                  <a16:creationId xmlns:a16="http://schemas.microsoft.com/office/drawing/2014/main" id="{E3A4A13F-7583-98E6-E101-9A6FB7B30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6563" y="2314576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1 h 3"/>
                <a:gd name="T4" fmla="*/ 2 w 3"/>
                <a:gd name="T5" fmla="*/ 1 h 3"/>
                <a:gd name="T6" fmla="*/ 2 w 3"/>
                <a:gd name="T7" fmla="*/ 0 h 3"/>
                <a:gd name="T8" fmla="*/ 3 w 3"/>
                <a:gd name="T9" fmla="*/ 0 h 3"/>
                <a:gd name="T10" fmla="*/ 3 w 3"/>
                <a:gd name="T11" fmla="*/ 1 h 3"/>
                <a:gd name="T12" fmla="*/ 3 w 3"/>
                <a:gd name="T13" fmla="*/ 3 h 3"/>
                <a:gd name="T14" fmla="*/ 2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48" name="Rectangle 36488">
              <a:extLst>
                <a:ext uri="{FF2B5EF4-FFF2-40B4-BE49-F238E27FC236}">
                  <a16:creationId xmlns:a16="http://schemas.microsoft.com/office/drawing/2014/main" id="{5AECB5A9-FAC4-41A3-386F-21B7A27DE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288" y="23161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49" name="Rectangle 36489">
              <a:extLst>
                <a:ext uri="{FF2B5EF4-FFF2-40B4-BE49-F238E27FC236}">
                  <a16:creationId xmlns:a16="http://schemas.microsoft.com/office/drawing/2014/main" id="{99A85DEC-F40B-D124-5A4A-491FCA843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1838" y="23018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50" name="Rectangle 36490">
              <a:extLst>
                <a:ext uri="{FF2B5EF4-FFF2-40B4-BE49-F238E27FC236}">
                  <a16:creationId xmlns:a16="http://schemas.microsoft.com/office/drawing/2014/main" id="{E401AA51-1FEF-A07D-AB6B-9625EFEC4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4351" y="22844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51" name="Rectangle 36491">
              <a:extLst>
                <a:ext uri="{FF2B5EF4-FFF2-40B4-BE49-F238E27FC236}">
                  <a16:creationId xmlns:a16="http://schemas.microsoft.com/office/drawing/2014/main" id="{CD84496A-4F1C-8758-8AFA-20287F6005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6113" y="22796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52" name="Rectangle 36492">
              <a:extLst>
                <a:ext uri="{FF2B5EF4-FFF2-40B4-BE49-F238E27FC236}">
                  <a16:creationId xmlns:a16="http://schemas.microsoft.com/office/drawing/2014/main" id="{BC01E0C4-94F9-8ADC-B96C-04F6230A0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8188" y="22701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53" name="Rectangle 36493">
              <a:extLst>
                <a:ext uri="{FF2B5EF4-FFF2-40B4-BE49-F238E27FC236}">
                  <a16:creationId xmlns:a16="http://schemas.microsoft.com/office/drawing/2014/main" id="{DA4C31D8-068B-D690-21F8-D20D15D6B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5013" y="22701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54" name="Rectangle 36494">
              <a:extLst>
                <a:ext uri="{FF2B5EF4-FFF2-40B4-BE49-F238E27FC236}">
                  <a16:creationId xmlns:a16="http://schemas.microsoft.com/office/drawing/2014/main" id="{052E8F28-0730-14E9-6009-3E40D8A2E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8188" y="22669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55" name="Freeform 36495">
              <a:extLst>
                <a:ext uri="{FF2B5EF4-FFF2-40B4-BE49-F238E27FC236}">
                  <a16:creationId xmlns:a16="http://schemas.microsoft.com/office/drawing/2014/main" id="{EEB20B0B-6786-BE6C-9C24-98120000C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3951" y="226536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0 h 1"/>
                <a:gd name="T8" fmla="*/ 0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56" name="Rectangle 36496">
              <a:extLst>
                <a:ext uri="{FF2B5EF4-FFF2-40B4-BE49-F238E27FC236}">
                  <a16:creationId xmlns:a16="http://schemas.microsoft.com/office/drawing/2014/main" id="{B2C96319-DF76-3CCA-8D8F-CB3222A92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8213" y="22018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57" name="Rectangle 36497">
              <a:extLst>
                <a:ext uri="{FF2B5EF4-FFF2-40B4-BE49-F238E27FC236}">
                  <a16:creationId xmlns:a16="http://schemas.microsoft.com/office/drawing/2014/main" id="{5D1F92C7-A31B-2C4F-589D-45D01DE8A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351" y="22002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58" name="Rectangle 36498">
              <a:extLst>
                <a:ext uri="{FF2B5EF4-FFF2-40B4-BE49-F238E27FC236}">
                  <a16:creationId xmlns:a16="http://schemas.microsoft.com/office/drawing/2014/main" id="{0C7D84D7-51E4-C863-D07D-9FEFD64E4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2638" y="22002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59" name="Freeform 36499">
              <a:extLst>
                <a:ext uri="{FF2B5EF4-FFF2-40B4-BE49-F238E27FC236}">
                  <a16:creationId xmlns:a16="http://schemas.microsoft.com/office/drawing/2014/main" id="{B83C5F5B-B343-7B96-B297-0178FFAAC5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9138" y="2193926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60" name="Rectangle 36500">
              <a:extLst>
                <a:ext uri="{FF2B5EF4-FFF2-40B4-BE49-F238E27FC236}">
                  <a16:creationId xmlns:a16="http://schemas.microsoft.com/office/drawing/2014/main" id="{90BB9D73-C9C1-0935-2219-5060EA1DE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3588" y="21923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61" name="Rectangle 36501">
              <a:extLst>
                <a:ext uri="{FF2B5EF4-FFF2-40B4-BE49-F238E27FC236}">
                  <a16:creationId xmlns:a16="http://schemas.microsoft.com/office/drawing/2014/main" id="{47DD61B2-D00A-6C81-2514-00571FFC8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5013" y="217170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62" name="Freeform 36502">
              <a:extLst>
                <a:ext uri="{FF2B5EF4-FFF2-40B4-BE49-F238E27FC236}">
                  <a16:creationId xmlns:a16="http://schemas.microsoft.com/office/drawing/2014/main" id="{7036991A-7109-C0F4-E082-1F186800F5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8351" y="215741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63" name="Freeform 36503">
              <a:extLst>
                <a:ext uri="{FF2B5EF4-FFF2-40B4-BE49-F238E27FC236}">
                  <a16:creationId xmlns:a16="http://schemas.microsoft.com/office/drawing/2014/main" id="{E6ABF989-EB35-67A7-0E2A-C073EC6457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9301" y="215106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1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64" name="Rectangle 36504">
              <a:extLst>
                <a:ext uri="{FF2B5EF4-FFF2-40B4-BE49-F238E27FC236}">
                  <a16:creationId xmlns:a16="http://schemas.microsoft.com/office/drawing/2014/main" id="{8B09FB84-8425-F948-53A0-81CB22F85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1363" y="21494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65" name="Rectangle 36505">
              <a:extLst>
                <a:ext uri="{FF2B5EF4-FFF2-40B4-BE49-F238E27FC236}">
                  <a16:creationId xmlns:a16="http://schemas.microsoft.com/office/drawing/2014/main" id="{B00DF1E1-D616-9729-81CF-EF6A41546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1838" y="21463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66" name="Rectangle 36506">
              <a:extLst>
                <a:ext uri="{FF2B5EF4-FFF2-40B4-BE49-F238E27FC236}">
                  <a16:creationId xmlns:a16="http://schemas.microsoft.com/office/drawing/2014/main" id="{97101B18-8D11-84E3-4A34-C26C12783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7713" y="21463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67" name="Rectangle 36507">
              <a:extLst>
                <a:ext uri="{FF2B5EF4-FFF2-40B4-BE49-F238E27FC236}">
                  <a16:creationId xmlns:a16="http://schemas.microsoft.com/office/drawing/2014/main" id="{0307634B-6B29-A953-F385-6CBB7C2A3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9776" y="21447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68" name="Rectangle 36508">
              <a:extLst>
                <a:ext uri="{FF2B5EF4-FFF2-40B4-BE49-F238E27FC236}">
                  <a16:creationId xmlns:a16="http://schemas.microsoft.com/office/drawing/2014/main" id="{BFA9F604-95DE-FE47-64E9-CF6223D7B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9938" y="21447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69" name="Freeform 36509">
              <a:extLst>
                <a:ext uri="{FF2B5EF4-FFF2-40B4-BE49-F238E27FC236}">
                  <a16:creationId xmlns:a16="http://schemas.microsoft.com/office/drawing/2014/main" id="{38A77C94-41A2-73B5-BDD9-2F306A1D87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6126" y="2138363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70" name="Freeform 36510">
              <a:extLst>
                <a:ext uri="{FF2B5EF4-FFF2-40B4-BE49-F238E27FC236}">
                  <a16:creationId xmlns:a16="http://schemas.microsoft.com/office/drawing/2014/main" id="{28C61223-FFBE-C606-C6CB-D6318B98B7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1513" y="213677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1 h 1"/>
                <a:gd name="T6" fmla="*/ 2 w 2"/>
                <a:gd name="T7" fmla="*/ 1 h 1"/>
                <a:gd name="T8" fmla="*/ 0 w 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71" name="Freeform 36511">
              <a:extLst>
                <a:ext uri="{FF2B5EF4-FFF2-40B4-BE49-F238E27FC236}">
                  <a16:creationId xmlns:a16="http://schemas.microsoft.com/office/drawing/2014/main" id="{0B3E1ADC-A086-E6BC-5087-A7617072FD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2951" y="213518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  <a:gd name="T12" fmla="*/ 2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72" name="Rectangle 36512">
              <a:extLst>
                <a:ext uri="{FF2B5EF4-FFF2-40B4-BE49-F238E27FC236}">
                  <a16:creationId xmlns:a16="http://schemas.microsoft.com/office/drawing/2014/main" id="{108CE78A-EE32-0003-C25F-1FADB1BE0F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3713" y="21351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73" name="Freeform 36513">
              <a:extLst>
                <a:ext uri="{FF2B5EF4-FFF2-40B4-BE49-F238E27FC236}">
                  <a16:creationId xmlns:a16="http://schemas.microsoft.com/office/drawing/2014/main" id="{2EE12A33-E67A-5852-EA47-600B4C0DE6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5651" y="2122488"/>
              <a:ext cx="6350" cy="476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1 h 3"/>
                <a:gd name="T4" fmla="*/ 0 w 4"/>
                <a:gd name="T5" fmla="*/ 0 h 3"/>
                <a:gd name="T6" fmla="*/ 1 w 4"/>
                <a:gd name="T7" fmla="*/ 0 h 3"/>
                <a:gd name="T8" fmla="*/ 3 w 4"/>
                <a:gd name="T9" fmla="*/ 0 h 3"/>
                <a:gd name="T10" fmla="*/ 3 w 4"/>
                <a:gd name="T11" fmla="*/ 0 h 3"/>
                <a:gd name="T12" fmla="*/ 4 w 4"/>
                <a:gd name="T13" fmla="*/ 0 h 3"/>
                <a:gd name="T14" fmla="*/ 4 w 4"/>
                <a:gd name="T15" fmla="*/ 0 h 3"/>
                <a:gd name="T16" fmla="*/ 3 w 4"/>
                <a:gd name="T17" fmla="*/ 0 h 3"/>
                <a:gd name="T18" fmla="*/ 3 w 4"/>
                <a:gd name="T19" fmla="*/ 1 h 3"/>
                <a:gd name="T20" fmla="*/ 1 w 4"/>
                <a:gd name="T21" fmla="*/ 1 h 3"/>
                <a:gd name="T22" fmla="*/ 1 w 4"/>
                <a:gd name="T23" fmla="*/ 3 h 3"/>
                <a:gd name="T24" fmla="*/ 0 w 4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74" name="Freeform 36514">
              <a:extLst>
                <a:ext uri="{FF2B5EF4-FFF2-40B4-BE49-F238E27FC236}">
                  <a16:creationId xmlns:a16="http://schemas.microsoft.com/office/drawing/2014/main" id="{BCB941FA-1896-A6DF-589A-B9823F5A8F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0401" y="2120901"/>
              <a:ext cx="7938" cy="1588"/>
            </a:xfrm>
            <a:custGeom>
              <a:avLst/>
              <a:gdLst>
                <a:gd name="T0" fmla="*/ 0 w 5"/>
                <a:gd name="T1" fmla="*/ 1 h 1"/>
                <a:gd name="T2" fmla="*/ 0 w 5"/>
                <a:gd name="T3" fmla="*/ 0 h 1"/>
                <a:gd name="T4" fmla="*/ 1 w 5"/>
                <a:gd name="T5" fmla="*/ 0 h 1"/>
                <a:gd name="T6" fmla="*/ 2 w 5"/>
                <a:gd name="T7" fmla="*/ 0 h 1"/>
                <a:gd name="T8" fmla="*/ 3 w 5"/>
                <a:gd name="T9" fmla="*/ 0 h 1"/>
                <a:gd name="T10" fmla="*/ 5 w 5"/>
                <a:gd name="T11" fmla="*/ 0 h 1"/>
                <a:gd name="T12" fmla="*/ 5 w 5"/>
                <a:gd name="T13" fmla="*/ 1 h 1"/>
                <a:gd name="T14" fmla="*/ 3 w 5"/>
                <a:gd name="T15" fmla="*/ 1 h 1"/>
                <a:gd name="T16" fmla="*/ 2 w 5"/>
                <a:gd name="T17" fmla="*/ 1 h 1"/>
                <a:gd name="T18" fmla="*/ 1 w 5"/>
                <a:gd name="T19" fmla="*/ 1 h 1"/>
                <a:gd name="T20" fmla="*/ 0 w 5"/>
                <a:gd name="T2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75" name="Freeform 36515">
              <a:extLst>
                <a:ext uri="{FF2B5EF4-FFF2-40B4-BE49-F238E27FC236}">
                  <a16:creationId xmlns:a16="http://schemas.microsoft.com/office/drawing/2014/main" id="{0932DBAC-8819-1A79-D678-B05FFC3848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926" y="2117726"/>
              <a:ext cx="6350" cy="476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2 h 3"/>
                <a:gd name="T4" fmla="*/ 1 w 4"/>
                <a:gd name="T5" fmla="*/ 2 h 3"/>
                <a:gd name="T6" fmla="*/ 1 w 4"/>
                <a:gd name="T7" fmla="*/ 0 h 3"/>
                <a:gd name="T8" fmla="*/ 3 w 4"/>
                <a:gd name="T9" fmla="*/ 0 h 3"/>
                <a:gd name="T10" fmla="*/ 4 w 4"/>
                <a:gd name="T11" fmla="*/ 0 h 3"/>
                <a:gd name="T12" fmla="*/ 4 w 4"/>
                <a:gd name="T13" fmla="*/ 2 h 3"/>
                <a:gd name="T14" fmla="*/ 4 w 4"/>
                <a:gd name="T15" fmla="*/ 3 h 3"/>
                <a:gd name="T16" fmla="*/ 3 w 4"/>
                <a:gd name="T17" fmla="*/ 3 h 3"/>
                <a:gd name="T18" fmla="*/ 1 w 4"/>
                <a:gd name="T19" fmla="*/ 3 h 3"/>
                <a:gd name="T20" fmla="*/ 0 w 4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76" name="Freeform 36516">
              <a:extLst>
                <a:ext uri="{FF2B5EF4-FFF2-40B4-BE49-F238E27FC236}">
                  <a16:creationId xmlns:a16="http://schemas.microsoft.com/office/drawing/2014/main" id="{6C7AA36B-E27D-565F-5660-64A1D7555A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0563" y="2116138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77" name="Rectangle 36517">
              <a:extLst>
                <a:ext uri="{FF2B5EF4-FFF2-40B4-BE49-F238E27FC236}">
                  <a16:creationId xmlns:a16="http://schemas.microsoft.com/office/drawing/2014/main" id="{45A3FB1E-DA9B-4FBD-36EF-9AF5578AF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5813" y="211772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78" name="Freeform 36518">
              <a:extLst>
                <a:ext uri="{FF2B5EF4-FFF2-40B4-BE49-F238E27FC236}">
                  <a16:creationId xmlns:a16="http://schemas.microsoft.com/office/drawing/2014/main" id="{4E26BFD6-C007-9DEC-A00E-A73F08C5E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2151" y="211455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79" name="Freeform 36519">
              <a:extLst>
                <a:ext uri="{FF2B5EF4-FFF2-40B4-BE49-F238E27FC236}">
                  <a16:creationId xmlns:a16="http://schemas.microsoft.com/office/drawing/2014/main" id="{2D362885-AFB8-3CDD-D076-DF8B80B1A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3588" y="2108201"/>
              <a:ext cx="4763" cy="6350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3 h 4"/>
                <a:gd name="T4" fmla="*/ 0 w 3"/>
                <a:gd name="T5" fmla="*/ 1 h 4"/>
                <a:gd name="T6" fmla="*/ 2 w 3"/>
                <a:gd name="T7" fmla="*/ 1 h 4"/>
                <a:gd name="T8" fmla="*/ 2 w 3"/>
                <a:gd name="T9" fmla="*/ 0 h 4"/>
                <a:gd name="T10" fmla="*/ 3 w 3"/>
                <a:gd name="T11" fmla="*/ 0 h 4"/>
                <a:gd name="T12" fmla="*/ 3 w 3"/>
                <a:gd name="T13" fmla="*/ 0 h 4"/>
                <a:gd name="T14" fmla="*/ 3 w 3"/>
                <a:gd name="T15" fmla="*/ 1 h 4"/>
                <a:gd name="T16" fmla="*/ 3 w 3"/>
                <a:gd name="T17" fmla="*/ 1 h 4"/>
                <a:gd name="T18" fmla="*/ 3 w 3"/>
                <a:gd name="T19" fmla="*/ 3 h 4"/>
                <a:gd name="T20" fmla="*/ 2 w 3"/>
                <a:gd name="T21" fmla="*/ 4 h 4"/>
                <a:gd name="T22" fmla="*/ 0 w 3"/>
                <a:gd name="T2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3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80" name="Freeform 36520">
              <a:extLst>
                <a:ext uri="{FF2B5EF4-FFF2-40B4-BE49-F238E27FC236}">
                  <a16:creationId xmlns:a16="http://schemas.microsoft.com/office/drawing/2014/main" id="{641E67CB-A1D3-7DB6-3C28-23B09D2D96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1051" y="2095501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1 h 3"/>
                <a:gd name="T4" fmla="*/ 0 w 2"/>
                <a:gd name="T5" fmla="*/ 0 h 3"/>
                <a:gd name="T6" fmla="*/ 1 w 2"/>
                <a:gd name="T7" fmla="*/ 0 h 3"/>
                <a:gd name="T8" fmla="*/ 2 w 2"/>
                <a:gd name="T9" fmla="*/ 0 h 3"/>
                <a:gd name="T10" fmla="*/ 1 w 2"/>
                <a:gd name="T11" fmla="*/ 1 h 3"/>
                <a:gd name="T12" fmla="*/ 1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81" name="Freeform 36521">
              <a:extLst>
                <a:ext uri="{FF2B5EF4-FFF2-40B4-BE49-F238E27FC236}">
                  <a16:creationId xmlns:a16="http://schemas.microsoft.com/office/drawing/2014/main" id="{B90AA42E-E9A8-DDC9-06D2-0899D32B3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513" y="2082801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3 h 4"/>
                <a:gd name="T4" fmla="*/ 0 w 4"/>
                <a:gd name="T5" fmla="*/ 2 h 4"/>
                <a:gd name="T6" fmla="*/ 1 w 4"/>
                <a:gd name="T7" fmla="*/ 2 h 4"/>
                <a:gd name="T8" fmla="*/ 1 w 4"/>
                <a:gd name="T9" fmla="*/ 0 h 4"/>
                <a:gd name="T10" fmla="*/ 3 w 4"/>
                <a:gd name="T11" fmla="*/ 0 h 4"/>
                <a:gd name="T12" fmla="*/ 4 w 4"/>
                <a:gd name="T13" fmla="*/ 0 h 4"/>
                <a:gd name="T14" fmla="*/ 4 w 4"/>
                <a:gd name="T15" fmla="*/ 2 h 4"/>
                <a:gd name="T16" fmla="*/ 3 w 4"/>
                <a:gd name="T17" fmla="*/ 2 h 4"/>
                <a:gd name="T18" fmla="*/ 3 w 4"/>
                <a:gd name="T19" fmla="*/ 3 h 4"/>
                <a:gd name="T20" fmla="*/ 3 w 4"/>
                <a:gd name="T21" fmla="*/ 4 h 4"/>
                <a:gd name="T22" fmla="*/ 1 w 4"/>
                <a:gd name="T23" fmla="*/ 4 h 4"/>
                <a:gd name="T24" fmla="*/ 0 w 4"/>
                <a:gd name="T2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82" name="Freeform 36522">
              <a:extLst>
                <a:ext uri="{FF2B5EF4-FFF2-40B4-BE49-F238E27FC236}">
                  <a16:creationId xmlns:a16="http://schemas.microsoft.com/office/drawing/2014/main" id="{18BAC699-45C3-866F-D332-FA43685D08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238" y="20828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83" name="Freeform 36523">
              <a:extLst>
                <a:ext uri="{FF2B5EF4-FFF2-40B4-BE49-F238E27FC236}">
                  <a16:creationId xmlns:a16="http://schemas.microsoft.com/office/drawing/2014/main" id="{3E076FFD-1F0A-1C4C-A482-8E868FD3DE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6926" y="20828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84" name="Freeform 36524">
              <a:extLst>
                <a:ext uri="{FF2B5EF4-FFF2-40B4-BE49-F238E27FC236}">
                  <a16:creationId xmlns:a16="http://schemas.microsoft.com/office/drawing/2014/main" id="{57F23CB9-FA25-49A6-DF71-EFB8BB89D9D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5351" y="208121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85" name="Rectangle 36525">
              <a:extLst>
                <a:ext uri="{FF2B5EF4-FFF2-40B4-BE49-F238E27FC236}">
                  <a16:creationId xmlns:a16="http://schemas.microsoft.com/office/drawing/2014/main" id="{B457FDE2-A3ED-2050-5603-C2A25AC40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563" y="20685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86" name="Rectangle 36526">
              <a:extLst>
                <a:ext uri="{FF2B5EF4-FFF2-40B4-BE49-F238E27FC236}">
                  <a16:creationId xmlns:a16="http://schemas.microsoft.com/office/drawing/2014/main" id="{9FE1A6A6-709C-CDF0-31B3-95AAAA872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863" y="20542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87" name="Freeform 36527">
              <a:extLst>
                <a:ext uri="{FF2B5EF4-FFF2-40B4-BE49-F238E27FC236}">
                  <a16:creationId xmlns:a16="http://schemas.microsoft.com/office/drawing/2014/main" id="{011296BE-FAB5-268E-E7FC-55418227F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1226" y="205422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88" name="Rectangle 36528">
              <a:extLst>
                <a:ext uri="{FF2B5EF4-FFF2-40B4-BE49-F238E27FC236}">
                  <a16:creationId xmlns:a16="http://schemas.microsoft.com/office/drawing/2014/main" id="{C1002EEA-F20C-CFB6-CD86-89080D412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9663" y="20526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89" name="Rectangle 36529">
              <a:extLst>
                <a:ext uri="{FF2B5EF4-FFF2-40B4-BE49-F238E27FC236}">
                  <a16:creationId xmlns:a16="http://schemas.microsoft.com/office/drawing/2014/main" id="{43BA064D-A36D-11A0-D27B-0BB23C4A7E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7238" y="20494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90" name="Rectangle 36530">
              <a:extLst>
                <a:ext uri="{FF2B5EF4-FFF2-40B4-BE49-F238E27FC236}">
                  <a16:creationId xmlns:a16="http://schemas.microsoft.com/office/drawing/2014/main" id="{AC011D31-6A54-D57E-1284-CABCBBC16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2951" y="20431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91" name="Rectangle 36531">
              <a:extLst>
                <a:ext uri="{FF2B5EF4-FFF2-40B4-BE49-F238E27FC236}">
                  <a16:creationId xmlns:a16="http://schemas.microsoft.com/office/drawing/2014/main" id="{221A8741-2017-1E47-2FD7-3E1ADF6DB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1526" y="20431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92" name="Freeform 36532">
              <a:extLst>
                <a:ext uri="{FF2B5EF4-FFF2-40B4-BE49-F238E27FC236}">
                  <a16:creationId xmlns:a16="http://schemas.microsoft.com/office/drawing/2014/main" id="{C8F57371-9025-BF46-9273-4BBD727E72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9776" y="203993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1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1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93" name="Rectangle 36533">
              <a:extLst>
                <a:ext uri="{FF2B5EF4-FFF2-40B4-BE49-F238E27FC236}">
                  <a16:creationId xmlns:a16="http://schemas.microsoft.com/office/drawing/2014/main" id="{28ECEDA4-6525-D31C-3ED1-EC4B24818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8188" y="20383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94" name="Rectangle 36534">
              <a:extLst>
                <a:ext uri="{FF2B5EF4-FFF2-40B4-BE49-F238E27FC236}">
                  <a16:creationId xmlns:a16="http://schemas.microsoft.com/office/drawing/2014/main" id="{EF4BB250-C884-9959-D279-2604AA150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9938" y="20383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95" name="Rectangle 36535">
              <a:extLst>
                <a:ext uri="{FF2B5EF4-FFF2-40B4-BE49-F238E27FC236}">
                  <a16:creationId xmlns:a16="http://schemas.microsoft.com/office/drawing/2014/main" id="{B84D58A9-CC67-3C23-17D0-685DCD0DE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0726" y="20304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96" name="Freeform 36536">
              <a:extLst>
                <a:ext uri="{FF2B5EF4-FFF2-40B4-BE49-F238E27FC236}">
                  <a16:creationId xmlns:a16="http://schemas.microsoft.com/office/drawing/2014/main" id="{570380A2-92E9-4A1B-0AC3-4072D5160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9138" y="202882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97" name="Freeform 36537">
              <a:extLst>
                <a:ext uri="{FF2B5EF4-FFF2-40B4-BE49-F238E27FC236}">
                  <a16:creationId xmlns:a16="http://schemas.microsoft.com/office/drawing/2014/main" id="{38E44330-550B-473B-50C9-21EA6984F2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1201" y="2024063"/>
              <a:ext cx="6350" cy="476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1 h 3"/>
                <a:gd name="T4" fmla="*/ 1 w 4"/>
                <a:gd name="T5" fmla="*/ 1 h 3"/>
                <a:gd name="T6" fmla="*/ 2 w 4"/>
                <a:gd name="T7" fmla="*/ 1 h 3"/>
                <a:gd name="T8" fmla="*/ 2 w 4"/>
                <a:gd name="T9" fmla="*/ 0 h 3"/>
                <a:gd name="T10" fmla="*/ 4 w 4"/>
                <a:gd name="T11" fmla="*/ 0 h 3"/>
                <a:gd name="T12" fmla="*/ 4 w 4"/>
                <a:gd name="T13" fmla="*/ 1 h 3"/>
                <a:gd name="T14" fmla="*/ 2 w 4"/>
                <a:gd name="T15" fmla="*/ 1 h 3"/>
                <a:gd name="T16" fmla="*/ 2 w 4"/>
                <a:gd name="T17" fmla="*/ 3 h 3"/>
                <a:gd name="T18" fmla="*/ 1 w 4"/>
                <a:gd name="T19" fmla="*/ 3 h 3"/>
                <a:gd name="T20" fmla="*/ 0 w 4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98" name="Freeform 36538">
              <a:extLst>
                <a:ext uri="{FF2B5EF4-FFF2-40B4-BE49-F238E27FC236}">
                  <a16:creationId xmlns:a16="http://schemas.microsoft.com/office/drawing/2014/main" id="{C1D62192-58B4-907C-65BC-ED15E4B00D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3263" y="202247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799" name="Rectangle 36539">
              <a:extLst>
                <a:ext uri="{FF2B5EF4-FFF2-40B4-BE49-F238E27FC236}">
                  <a16:creationId xmlns:a16="http://schemas.microsoft.com/office/drawing/2014/main" id="{A2B57B18-227B-DBA8-DFE0-91CDA7552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1" y="20224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00" name="Freeform 36540">
              <a:extLst>
                <a:ext uri="{FF2B5EF4-FFF2-40B4-BE49-F238E27FC236}">
                  <a16:creationId xmlns:a16="http://schemas.microsoft.com/office/drawing/2014/main" id="{BD2C4BE5-0CAB-6660-CC34-0182825D48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0413" y="2017713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1 w 1"/>
                <a:gd name="T13" fmla="*/ 3 h 3"/>
                <a:gd name="T14" fmla="*/ 0 w 1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01" name="Freeform 36541">
              <a:extLst>
                <a:ext uri="{FF2B5EF4-FFF2-40B4-BE49-F238E27FC236}">
                  <a16:creationId xmlns:a16="http://schemas.microsoft.com/office/drawing/2014/main" id="{F15053DA-3627-C938-0DEC-C8C936BC9A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4388" y="2011363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2 h 3"/>
                <a:gd name="T10" fmla="*/ 2 w 2"/>
                <a:gd name="T11" fmla="*/ 3 h 3"/>
                <a:gd name="T12" fmla="*/ 0 w 2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02" name="Rectangle 36542">
              <a:extLst>
                <a:ext uri="{FF2B5EF4-FFF2-40B4-BE49-F238E27FC236}">
                  <a16:creationId xmlns:a16="http://schemas.microsoft.com/office/drawing/2014/main" id="{F27DDF8F-0E10-72C3-3AA7-CCD5A1609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351" y="20034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03" name="Freeform 36543">
              <a:extLst>
                <a:ext uri="{FF2B5EF4-FFF2-40B4-BE49-F238E27FC236}">
                  <a16:creationId xmlns:a16="http://schemas.microsoft.com/office/drawing/2014/main" id="{BDA02F6F-B39E-C1BC-44FF-39C0921BD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5813" y="1993901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04" name="Rectangle 36544">
              <a:extLst>
                <a:ext uri="{FF2B5EF4-FFF2-40B4-BE49-F238E27FC236}">
                  <a16:creationId xmlns:a16="http://schemas.microsoft.com/office/drawing/2014/main" id="{32CA606E-053D-C066-9748-C2DD0D8AC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5813" y="19875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05" name="Freeform 36545">
              <a:extLst>
                <a:ext uri="{FF2B5EF4-FFF2-40B4-BE49-F238E27FC236}">
                  <a16:creationId xmlns:a16="http://schemas.microsoft.com/office/drawing/2014/main" id="{492A4A26-E8A6-5F9A-9518-56D07B0EF0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6013" y="198596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06" name="Rectangle 36546">
              <a:extLst>
                <a:ext uri="{FF2B5EF4-FFF2-40B4-BE49-F238E27FC236}">
                  <a16:creationId xmlns:a16="http://schemas.microsoft.com/office/drawing/2014/main" id="{B0D0A23B-CACA-FF7D-5143-12AB25E04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5001" y="198278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07" name="Rectangle 36547">
              <a:extLst>
                <a:ext uri="{FF2B5EF4-FFF2-40B4-BE49-F238E27FC236}">
                  <a16:creationId xmlns:a16="http://schemas.microsoft.com/office/drawing/2014/main" id="{7FF8D403-02C3-24B8-1406-8C9296D4D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3413" y="19796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08" name="Rectangle 36548">
              <a:extLst>
                <a:ext uri="{FF2B5EF4-FFF2-40B4-BE49-F238E27FC236}">
                  <a16:creationId xmlns:a16="http://schemas.microsoft.com/office/drawing/2014/main" id="{FE926811-E668-FDAF-AB19-F53AF9085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8638" y="19716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09" name="Rectangle 36549">
              <a:extLst>
                <a:ext uri="{FF2B5EF4-FFF2-40B4-BE49-F238E27FC236}">
                  <a16:creationId xmlns:a16="http://schemas.microsoft.com/office/drawing/2014/main" id="{C9A47902-3F25-41A3-F795-33DA52D4B0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426" y="19621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10" name="Rectangle 36550">
              <a:extLst>
                <a:ext uri="{FF2B5EF4-FFF2-40B4-BE49-F238E27FC236}">
                  <a16:creationId xmlns:a16="http://schemas.microsoft.com/office/drawing/2014/main" id="{5BF45D4A-B5CF-3843-9B45-486CFAE57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2663" y="19621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11" name="Rectangle 36551">
              <a:extLst>
                <a:ext uri="{FF2B5EF4-FFF2-40B4-BE49-F238E27FC236}">
                  <a16:creationId xmlns:a16="http://schemas.microsoft.com/office/drawing/2014/main" id="{AC362971-022E-4334-E511-7D7073535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0101" y="19383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12" name="Freeform 36552">
              <a:extLst>
                <a:ext uri="{FF2B5EF4-FFF2-40B4-BE49-F238E27FC236}">
                  <a16:creationId xmlns:a16="http://schemas.microsoft.com/office/drawing/2014/main" id="{CC96F854-19B8-17D3-C499-B21C325E2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5513" y="1882776"/>
              <a:ext cx="3175" cy="19050"/>
            </a:xfrm>
            <a:custGeom>
              <a:avLst/>
              <a:gdLst>
                <a:gd name="T0" fmla="*/ 0 w 2"/>
                <a:gd name="T1" fmla="*/ 12 h 12"/>
                <a:gd name="T2" fmla="*/ 0 w 2"/>
                <a:gd name="T3" fmla="*/ 11 h 12"/>
                <a:gd name="T4" fmla="*/ 0 w 2"/>
                <a:gd name="T5" fmla="*/ 9 h 12"/>
                <a:gd name="T6" fmla="*/ 0 w 2"/>
                <a:gd name="T7" fmla="*/ 8 h 12"/>
                <a:gd name="T8" fmla="*/ 0 w 2"/>
                <a:gd name="T9" fmla="*/ 7 h 12"/>
                <a:gd name="T10" fmla="*/ 0 w 2"/>
                <a:gd name="T11" fmla="*/ 5 h 12"/>
                <a:gd name="T12" fmla="*/ 0 w 2"/>
                <a:gd name="T13" fmla="*/ 4 h 12"/>
                <a:gd name="T14" fmla="*/ 1 w 2"/>
                <a:gd name="T15" fmla="*/ 4 h 12"/>
                <a:gd name="T16" fmla="*/ 1 w 2"/>
                <a:gd name="T17" fmla="*/ 3 h 12"/>
                <a:gd name="T18" fmla="*/ 1 w 2"/>
                <a:gd name="T19" fmla="*/ 2 h 12"/>
                <a:gd name="T20" fmla="*/ 1 w 2"/>
                <a:gd name="T21" fmla="*/ 0 h 12"/>
                <a:gd name="T22" fmla="*/ 2 w 2"/>
                <a:gd name="T23" fmla="*/ 0 h 12"/>
                <a:gd name="T24" fmla="*/ 2 w 2"/>
                <a:gd name="T25" fmla="*/ 2 h 12"/>
                <a:gd name="T26" fmla="*/ 2 w 2"/>
                <a:gd name="T27" fmla="*/ 3 h 12"/>
                <a:gd name="T28" fmla="*/ 2 w 2"/>
                <a:gd name="T29" fmla="*/ 4 h 12"/>
                <a:gd name="T30" fmla="*/ 2 w 2"/>
                <a:gd name="T31" fmla="*/ 5 h 12"/>
                <a:gd name="T32" fmla="*/ 2 w 2"/>
                <a:gd name="T33" fmla="*/ 7 h 12"/>
                <a:gd name="T34" fmla="*/ 2 w 2"/>
                <a:gd name="T35" fmla="*/ 8 h 12"/>
                <a:gd name="T36" fmla="*/ 1 w 2"/>
                <a:gd name="T37" fmla="*/ 8 h 12"/>
                <a:gd name="T38" fmla="*/ 1 w 2"/>
                <a:gd name="T39" fmla="*/ 9 h 12"/>
                <a:gd name="T40" fmla="*/ 1 w 2"/>
                <a:gd name="T41" fmla="*/ 11 h 12"/>
                <a:gd name="T42" fmla="*/ 1 w 2"/>
                <a:gd name="T43" fmla="*/ 12 h 12"/>
                <a:gd name="T44" fmla="*/ 0 w 2"/>
                <a:gd name="T4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" h="12">
                  <a:moveTo>
                    <a:pt x="0" y="12"/>
                  </a:moveTo>
                  <a:lnTo>
                    <a:pt x="0" y="11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4"/>
                  </a:lnTo>
                  <a:lnTo>
                    <a:pt x="2" y="5"/>
                  </a:lnTo>
                  <a:lnTo>
                    <a:pt x="2" y="7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1" y="11"/>
                  </a:lnTo>
                  <a:lnTo>
                    <a:pt x="1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13" name="Rectangle 36553">
              <a:extLst>
                <a:ext uri="{FF2B5EF4-FFF2-40B4-BE49-F238E27FC236}">
                  <a16:creationId xmlns:a16="http://schemas.microsoft.com/office/drawing/2014/main" id="{D70B88D9-E24E-B95F-33FC-3F87E01D7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5063" y="19002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14" name="Freeform 36554">
              <a:extLst>
                <a:ext uri="{FF2B5EF4-FFF2-40B4-BE49-F238E27FC236}">
                  <a16:creationId xmlns:a16="http://schemas.microsoft.com/office/drawing/2014/main" id="{52D4F094-D074-42AC-3D74-F68E8FD98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5801" y="1889126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3 h 4"/>
                <a:gd name="T4" fmla="*/ 2 w 4"/>
                <a:gd name="T5" fmla="*/ 3 h 4"/>
                <a:gd name="T6" fmla="*/ 2 w 4"/>
                <a:gd name="T7" fmla="*/ 1 h 4"/>
                <a:gd name="T8" fmla="*/ 2 w 4"/>
                <a:gd name="T9" fmla="*/ 0 h 4"/>
                <a:gd name="T10" fmla="*/ 3 w 4"/>
                <a:gd name="T11" fmla="*/ 0 h 4"/>
                <a:gd name="T12" fmla="*/ 4 w 4"/>
                <a:gd name="T13" fmla="*/ 0 h 4"/>
                <a:gd name="T14" fmla="*/ 4 w 4"/>
                <a:gd name="T15" fmla="*/ 1 h 4"/>
                <a:gd name="T16" fmla="*/ 4 w 4"/>
                <a:gd name="T17" fmla="*/ 3 h 4"/>
                <a:gd name="T18" fmla="*/ 4 w 4"/>
                <a:gd name="T19" fmla="*/ 4 h 4"/>
                <a:gd name="T20" fmla="*/ 3 w 4"/>
                <a:gd name="T21" fmla="*/ 4 h 4"/>
                <a:gd name="T22" fmla="*/ 2 w 4"/>
                <a:gd name="T23" fmla="*/ 4 h 4"/>
                <a:gd name="T24" fmla="*/ 0 w 4"/>
                <a:gd name="T2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3"/>
                  </a:lnTo>
                  <a:lnTo>
                    <a:pt x="2" y="3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15" name="Rectangle 36555">
              <a:extLst>
                <a:ext uri="{FF2B5EF4-FFF2-40B4-BE49-F238E27FC236}">
                  <a16:creationId xmlns:a16="http://schemas.microsoft.com/office/drawing/2014/main" id="{217EC6E8-50A3-38A1-CFA2-87B0E0C2F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3576" y="18526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16" name="Rectangle 36556">
              <a:extLst>
                <a:ext uri="{FF2B5EF4-FFF2-40B4-BE49-F238E27FC236}">
                  <a16:creationId xmlns:a16="http://schemas.microsoft.com/office/drawing/2014/main" id="{4B1C37E0-3D35-2FA6-32DC-7C46AF0E6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5163" y="18383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17" name="Freeform 36557">
              <a:extLst>
                <a:ext uri="{FF2B5EF4-FFF2-40B4-BE49-F238E27FC236}">
                  <a16:creationId xmlns:a16="http://schemas.microsoft.com/office/drawing/2014/main" id="{ACCE2DF0-5E46-00F1-6135-B167DC083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5676" y="1825626"/>
              <a:ext cx="19050" cy="14288"/>
            </a:xfrm>
            <a:custGeom>
              <a:avLst/>
              <a:gdLst>
                <a:gd name="T0" fmla="*/ 0 w 12"/>
                <a:gd name="T1" fmla="*/ 9 h 9"/>
                <a:gd name="T2" fmla="*/ 0 w 12"/>
                <a:gd name="T3" fmla="*/ 8 h 9"/>
                <a:gd name="T4" fmla="*/ 0 w 12"/>
                <a:gd name="T5" fmla="*/ 7 h 9"/>
                <a:gd name="T6" fmla="*/ 1 w 12"/>
                <a:gd name="T7" fmla="*/ 7 h 9"/>
                <a:gd name="T8" fmla="*/ 1 w 12"/>
                <a:gd name="T9" fmla="*/ 5 h 9"/>
                <a:gd name="T10" fmla="*/ 1 w 12"/>
                <a:gd name="T11" fmla="*/ 4 h 9"/>
                <a:gd name="T12" fmla="*/ 1 w 12"/>
                <a:gd name="T13" fmla="*/ 3 h 9"/>
                <a:gd name="T14" fmla="*/ 3 w 12"/>
                <a:gd name="T15" fmla="*/ 3 h 9"/>
                <a:gd name="T16" fmla="*/ 3 w 12"/>
                <a:gd name="T17" fmla="*/ 1 h 9"/>
                <a:gd name="T18" fmla="*/ 4 w 12"/>
                <a:gd name="T19" fmla="*/ 1 h 9"/>
                <a:gd name="T20" fmla="*/ 4 w 12"/>
                <a:gd name="T21" fmla="*/ 1 h 9"/>
                <a:gd name="T22" fmla="*/ 4 w 12"/>
                <a:gd name="T23" fmla="*/ 1 h 9"/>
                <a:gd name="T24" fmla="*/ 4 w 12"/>
                <a:gd name="T25" fmla="*/ 0 h 9"/>
                <a:gd name="T26" fmla="*/ 5 w 12"/>
                <a:gd name="T27" fmla="*/ 0 h 9"/>
                <a:gd name="T28" fmla="*/ 7 w 12"/>
                <a:gd name="T29" fmla="*/ 0 h 9"/>
                <a:gd name="T30" fmla="*/ 8 w 12"/>
                <a:gd name="T31" fmla="*/ 0 h 9"/>
                <a:gd name="T32" fmla="*/ 9 w 12"/>
                <a:gd name="T33" fmla="*/ 0 h 9"/>
                <a:gd name="T34" fmla="*/ 11 w 12"/>
                <a:gd name="T35" fmla="*/ 0 h 9"/>
                <a:gd name="T36" fmla="*/ 12 w 12"/>
                <a:gd name="T37" fmla="*/ 0 h 9"/>
                <a:gd name="T38" fmla="*/ 12 w 12"/>
                <a:gd name="T39" fmla="*/ 1 h 9"/>
                <a:gd name="T40" fmla="*/ 12 w 12"/>
                <a:gd name="T41" fmla="*/ 1 h 9"/>
                <a:gd name="T42" fmla="*/ 12 w 12"/>
                <a:gd name="T43" fmla="*/ 3 h 9"/>
                <a:gd name="T44" fmla="*/ 12 w 12"/>
                <a:gd name="T45" fmla="*/ 4 h 9"/>
                <a:gd name="T46" fmla="*/ 11 w 12"/>
                <a:gd name="T47" fmla="*/ 4 h 9"/>
                <a:gd name="T48" fmla="*/ 9 w 12"/>
                <a:gd name="T49" fmla="*/ 4 h 9"/>
                <a:gd name="T50" fmla="*/ 9 w 12"/>
                <a:gd name="T51" fmla="*/ 5 h 9"/>
                <a:gd name="T52" fmla="*/ 8 w 12"/>
                <a:gd name="T53" fmla="*/ 5 h 9"/>
                <a:gd name="T54" fmla="*/ 8 w 12"/>
                <a:gd name="T55" fmla="*/ 7 h 9"/>
                <a:gd name="T56" fmla="*/ 7 w 12"/>
                <a:gd name="T57" fmla="*/ 7 h 9"/>
                <a:gd name="T58" fmla="*/ 5 w 12"/>
                <a:gd name="T59" fmla="*/ 7 h 9"/>
                <a:gd name="T60" fmla="*/ 5 w 12"/>
                <a:gd name="T61" fmla="*/ 8 h 9"/>
                <a:gd name="T62" fmla="*/ 4 w 12"/>
                <a:gd name="T63" fmla="*/ 8 h 9"/>
                <a:gd name="T64" fmla="*/ 4 w 12"/>
                <a:gd name="T65" fmla="*/ 8 h 9"/>
                <a:gd name="T66" fmla="*/ 4 w 12"/>
                <a:gd name="T67" fmla="*/ 9 h 9"/>
                <a:gd name="T68" fmla="*/ 3 w 12"/>
                <a:gd name="T69" fmla="*/ 9 h 9"/>
                <a:gd name="T70" fmla="*/ 1 w 12"/>
                <a:gd name="T71" fmla="*/ 9 h 9"/>
                <a:gd name="T72" fmla="*/ 0 w 12"/>
                <a:gd name="T7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" h="9">
                  <a:moveTo>
                    <a:pt x="0" y="9"/>
                  </a:moveTo>
                  <a:lnTo>
                    <a:pt x="0" y="8"/>
                  </a:lnTo>
                  <a:lnTo>
                    <a:pt x="0" y="7"/>
                  </a:lnTo>
                  <a:lnTo>
                    <a:pt x="1" y="7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3" y="3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9" y="4"/>
                  </a:lnTo>
                  <a:lnTo>
                    <a:pt x="9" y="5"/>
                  </a:lnTo>
                  <a:lnTo>
                    <a:pt x="8" y="5"/>
                  </a:lnTo>
                  <a:lnTo>
                    <a:pt x="8" y="7"/>
                  </a:lnTo>
                  <a:lnTo>
                    <a:pt x="7" y="7"/>
                  </a:lnTo>
                  <a:lnTo>
                    <a:pt x="5" y="7"/>
                  </a:lnTo>
                  <a:lnTo>
                    <a:pt x="5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9"/>
                  </a:lnTo>
                  <a:lnTo>
                    <a:pt x="3" y="9"/>
                  </a:lnTo>
                  <a:lnTo>
                    <a:pt x="1" y="9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18" name="Rectangle 36558">
              <a:extLst>
                <a:ext uri="{FF2B5EF4-FFF2-40B4-BE49-F238E27FC236}">
                  <a16:creationId xmlns:a16="http://schemas.microsoft.com/office/drawing/2014/main" id="{5A715F54-215B-C445-8DAF-12D1A7EDE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7426" y="18335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19" name="Rectangle 36559">
              <a:extLst>
                <a:ext uri="{FF2B5EF4-FFF2-40B4-BE49-F238E27FC236}">
                  <a16:creationId xmlns:a16="http://schemas.microsoft.com/office/drawing/2014/main" id="{A2CE2831-A1AA-577F-4421-ABB101CAB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8876" y="18303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20" name="Rectangle 36560">
              <a:extLst>
                <a:ext uri="{FF2B5EF4-FFF2-40B4-BE49-F238E27FC236}">
                  <a16:creationId xmlns:a16="http://schemas.microsoft.com/office/drawing/2014/main" id="{8881B02B-A5C6-EA91-2E12-8B5878D8B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2051" y="18224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21" name="Rectangle 36561">
              <a:extLst>
                <a:ext uri="{FF2B5EF4-FFF2-40B4-BE49-F238E27FC236}">
                  <a16:creationId xmlns:a16="http://schemas.microsoft.com/office/drawing/2014/main" id="{AAEF38F7-CFB5-B50B-1370-16E26236C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9151" y="18129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22" name="Rectangle 36562">
              <a:extLst>
                <a:ext uri="{FF2B5EF4-FFF2-40B4-BE49-F238E27FC236}">
                  <a16:creationId xmlns:a16="http://schemas.microsoft.com/office/drawing/2014/main" id="{48E41D67-FCC3-94A4-F649-74F8F0E5D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9151" y="18097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23" name="Freeform 36563">
              <a:extLst>
                <a:ext uri="{FF2B5EF4-FFF2-40B4-BE49-F238E27FC236}">
                  <a16:creationId xmlns:a16="http://schemas.microsoft.com/office/drawing/2014/main" id="{94811204-8DDF-89A0-F2FA-B9B8BE043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7251" y="1808163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24" name="Rectangle 36564">
              <a:extLst>
                <a:ext uri="{FF2B5EF4-FFF2-40B4-BE49-F238E27FC236}">
                  <a16:creationId xmlns:a16="http://schemas.microsoft.com/office/drawing/2014/main" id="{BD643785-F56B-D0D8-32E9-487513934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9938" y="17954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25" name="Freeform 36565">
              <a:extLst>
                <a:ext uri="{FF2B5EF4-FFF2-40B4-BE49-F238E27FC236}">
                  <a16:creationId xmlns:a16="http://schemas.microsoft.com/office/drawing/2014/main" id="{25DD5647-D548-BC49-4352-45133142D4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7701" y="17795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26" name="Rectangle 36566">
              <a:extLst>
                <a:ext uri="{FF2B5EF4-FFF2-40B4-BE49-F238E27FC236}">
                  <a16:creationId xmlns:a16="http://schemas.microsoft.com/office/drawing/2014/main" id="{9030DC9D-8C13-F761-36CC-6076288AE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8238" y="17653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27" name="Freeform 36567">
              <a:extLst>
                <a:ext uri="{FF2B5EF4-FFF2-40B4-BE49-F238E27FC236}">
                  <a16:creationId xmlns:a16="http://schemas.microsoft.com/office/drawing/2014/main" id="{4F7C8332-5932-1C99-3CC2-89A90BA74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7576" y="173355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28" name="Rectangle 36568">
              <a:extLst>
                <a:ext uri="{FF2B5EF4-FFF2-40B4-BE49-F238E27FC236}">
                  <a16:creationId xmlns:a16="http://schemas.microsoft.com/office/drawing/2014/main" id="{5BCADD9A-EE93-5CFE-03FC-192F191F1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2476" y="17272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29" name="Freeform 36569">
              <a:extLst>
                <a:ext uri="{FF2B5EF4-FFF2-40B4-BE49-F238E27FC236}">
                  <a16:creationId xmlns:a16="http://schemas.microsoft.com/office/drawing/2014/main" id="{61736854-D6EB-C066-E12E-03B9B0F6D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0101" y="1697038"/>
              <a:ext cx="3175" cy="635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3 h 4"/>
                <a:gd name="T4" fmla="*/ 0 w 2"/>
                <a:gd name="T5" fmla="*/ 1 h 4"/>
                <a:gd name="T6" fmla="*/ 0 w 2"/>
                <a:gd name="T7" fmla="*/ 0 h 4"/>
                <a:gd name="T8" fmla="*/ 2 w 2"/>
                <a:gd name="T9" fmla="*/ 0 h 4"/>
                <a:gd name="T10" fmla="*/ 2 w 2"/>
                <a:gd name="T11" fmla="*/ 1 h 4"/>
                <a:gd name="T12" fmla="*/ 2 w 2"/>
                <a:gd name="T13" fmla="*/ 3 h 4"/>
                <a:gd name="T14" fmla="*/ 2 w 2"/>
                <a:gd name="T15" fmla="*/ 4 h 4"/>
                <a:gd name="T16" fmla="*/ 0 w 2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30" name="Rectangle 36570">
              <a:extLst>
                <a:ext uri="{FF2B5EF4-FFF2-40B4-BE49-F238E27FC236}">
                  <a16:creationId xmlns:a16="http://schemas.microsoft.com/office/drawing/2014/main" id="{87967059-E8A8-5B26-83FF-53525F999E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1713" y="16700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31" name="Freeform 36571">
              <a:extLst>
                <a:ext uri="{FF2B5EF4-FFF2-40B4-BE49-F238E27FC236}">
                  <a16:creationId xmlns:a16="http://schemas.microsoft.com/office/drawing/2014/main" id="{7515DF53-8BA8-F6F6-9CF7-B4020372ED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676" y="1649413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2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2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32" name="Rectangle 36572">
              <a:extLst>
                <a:ext uri="{FF2B5EF4-FFF2-40B4-BE49-F238E27FC236}">
                  <a16:creationId xmlns:a16="http://schemas.microsoft.com/office/drawing/2014/main" id="{5C46508F-56C2-8879-EA7A-FDD8D0C4F2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3601" y="16160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33" name="Freeform 36573">
              <a:extLst>
                <a:ext uri="{FF2B5EF4-FFF2-40B4-BE49-F238E27FC236}">
                  <a16:creationId xmlns:a16="http://schemas.microsoft.com/office/drawing/2014/main" id="{63807D71-969C-F090-3D7B-ED38BBEAB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4088" y="157480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34" name="Freeform 36574">
              <a:extLst>
                <a:ext uri="{FF2B5EF4-FFF2-40B4-BE49-F238E27FC236}">
                  <a16:creationId xmlns:a16="http://schemas.microsoft.com/office/drawing/2014/main" id="{34A47D86-DCC4-52B6-3593-DABB6ADCB8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2688" y="1541463"/>
              <a:ext cx="6350" cy="476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1 h 3"/>
                <a:gd name="T4" fmla="*/ 1 w 4"/>
                <a:gd name="T5" fmla="*/ 1 h 3"/>
                <a:gd name="T6" fmla="*/ 1 w 4"/>
                <a:gd name="T7" fmla="*/ 0 h 3"/>
                <a:gd name="T8" fmla="*/ 3 w 4"/>
                <a:gd name="T9" fmla="*/ 0 h 3"/>
                <a:gd name="T10" fmla="*/ 4 w 4"/>
                <a:gd name="T11" fmla="*/ 0 h 3"/>
                <a:gd name="T12" fmla="*/ 4 w 4"/>
                <a:gd name="T13" fmla="*/ 1 h 3"/>
                <a:gd name="T14" fmla="*/ 3 w 4"/>
                <a:gd name="T15" fmla="*/ 1 h 3"/>
                <a:gd name="T16" fmla="*/ 1 w 4"/>
                <a:gd name="T17" fmla="*/ 1 h 3"/>
                <a:gd name="T18" fmla="*/ 1 w 4"/>
                <a:gd name="T19" fmla="*/ 3 h 3"/>
                <a:gd name="T20" fmla="*/ 0 w 4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35" name="Freeform 36575">
              <a:extLst>
                <a:ext uri="{FF2B5EF4-FFF2-40B4-BE49-F238E27FC236}">
                  <a16:creationId xmlns:a16="http://schemas.microsoft.com/office/drawing/2014/main" id="{3242C448-EB69-66CD-C0F6-B66DE968C2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8563" y="1524001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2 w 3"/>
                <a:gd name="T5" fmla="*/ 1 h 2"/>
                <a:gd name="T6" fmla="*/ 2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3 w 3"/>
                <a:gd name="T13" fmla="*/ 2 h 2"/>
                <a:gd name="T14" fmla="*/ 2 w 3"/>
                <a:gd name="T15" fmla="*/ 2 h 2"/>
                <a:gd name="T16" fmla="*/ 0 w 3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36" name="Rectangle 36576">
              <a:extLst>
                <a:ext uri="{FF2B5EF4-FFF2-40B4-BE49-F238E27FC236}">
                  <a16:creationId xmlns:a16="http://schemas.microsoft.com/office/drawing/2014/main" id="{02D39512-6DA7-8421-61C0-8A36CAE6B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801" y="14620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7837" name="Freeform 36577">
              <a:extLst>
                <a:ext uri="{FF2B5EF4-FFF2-40B4-BE49-F238E27FC236}">
                  <a16:creationId xmlns:a16="http://schemas.microsoft.com/office/drawing/2014/main" id="{93970FFD-9DDB-AC50-7C7C-24ECCA96E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213" y="1447801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A0DC02A-8963-8136-8112-8A9B407D2602}"/>
              </a:ext>
            </a:extLst>
          </p:cNvPr>
          <p:cNvGrpSpPr/>
          <p:nvPr/>
        </p:nvGrpSpPr>
        <p:grpSpPr>
          <a:xfrm>
            <a:off x="1268760" y="1437624"/>
            <a:ext cx="1418469" cy="1626962"/>
            <a:chOff x="1331913" y="989013"/>
            <a:chExt cx="2044701" cy="2335213"/>
          </a:xfrm>
          <a:solidFill>
            <a:srgbClr val="00B0F0"/>
          </a:solidFill>
        </p:grpSpPr>
        <p:sp>
          <p:nvSpPr>
            <p:cNvPr id="8" name="Rectangle 35337">
              <a:extLst>
                <a:ext uri="{FF2B5EF4-FFF2-40B4-BE49-F238E27FC236}">
                  <a16:creationId xmlns:a16="http://schemas.microsoft.com/office/drawing/2014/main" id="{0ACBB750-77D8-DB47-D869-5EBC42D26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1788" y="331787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9" name="Freeform 36578">
              <a:extLst>
                <a:ext uri="{FF2B5EF4-FFF2-40B4-BE49-F238E27FC236}">
                  <a16:creationId xmlns:a16="http://schemas.microsoft.com/office/drawing/2014/main" id="{B786A56E-8A67-3814-0543-6390701A17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7363" y="2016126"/>
              <a:ext cx="373063" cy="276225"/>
            </a:xfrm>
            <a:custGeom>
              <a:avLst/>
              <a:gdLst>
                <a:gd name="T0" fmla="*/ 127 w 235"/>
                <a:gd name="T1" fmla="*/ 160 h 174"/>
                <a:gd name="T2" fmla="*/ 144 w 235"/>
                <a:gd name="T3" fmla="*/ 165 h 174"/>
                <a:gd name="T4" fmla="*/ 130 w 235"/>
                <a:gd name="T5" fmla="*/ 151 h 174"/>
                <a:gd name="T6" fmla="*/ 143 w 235"/>
                <a:gd name="T7" fmla="*/ 160 h 174"/>
                <a:gd name="T8" fmla="*/ 148 w 235"/>
                <a:gd name="T9" fmla="*/ 157 h 174"/>
                <a:gd name="T10" fmla="*/ 141 w 235"/>
                <a:gd name="T11" fmla="*/ 151 h 174"/>
                <a:gd name="T12" fmla="*/ 126 w 235"/>
                <a:gd name="T13" fmla="*/ 144 h 174"/>
                <a:gd name="T14" fmla="*/ 139 w 235"/>
                <a:gd name="T15" fmla="*/ 146 h 174"/>
                <a:gd name="T16" fmla="*/ 144 w 235"/>
                <a:gd name="T17" fmla="*/ 147 h 174"/>
                <a:gd name="T18" fmla="*/ 141 w 235"/>
                <a:gd name="T19" fmla="*/ 130 h 174"/>
                <a:gd name="T20" fmla="*/ 149 w 235"/>
                <a:gd name="T21" fmla="*/ 129 h 174"/>
                <a:gd name="T22" fmla="*/ 143 w 235"/>
                <a:gd name="T23" fmla="*/ 122 h 174"/>
                <a:gd name="T24" fmla="*/ 135 w 235"/>
                <a:gd name="T25" fmla="*/ 133 h 174"/>
                <a:gd name="T26" fmla="*/ 134 w 235"/>
                <a:gd name="T27" fmla="*/ 120 h 174"/>
                <a:gd name="T28" fmla="*/ 113 w 235"/>
                <a:gd name="T29" fmla="*/ 104 h 174"/>
                <a:gd name="T30" fmla="*/ 68 w 235"/>
                <a:gd name="T31" fmla="*/ 94 h 174"/>
                <a:gd name="T32" fmla="*/ 112 w 235"/>
                <a:gd name="T33" fmla="*/ 97 h 174"/>
                <a:gd name="T34" fmla="*/ 112 w 235"/>
                <a:gd name="T35" fmla="*/ 102 h 174"/>
                <a:gd name="T36" fmla="*/ 100 w 235"/>
                <a:gd name="T37" fmla="*/ 89 h 174"/>
                <a:gd name="T38" fmla="*/ 166 w 235"/>
                <a:gd name="T39" fmla="*/ 104 h 174"/>
                <a:gd name="T40" fmla="*/ 103 w 235"/>
                <a:gd name="T41" fmla="*/ 66 h 174"/>
                <a:gd name="T42" fmla="*/ 28 w 235"/>
                <a:gd name="T43" fmla="*/ 36 h 174"/>
                <a:gd name="T44" fmla="*/ 143 w 235"/>
                <a:gd name="T45" fmla="*/ 77 h 174"/>
                <a:gd name="T46" fmla="*/ 159 w 235"/>
                <a:gd name="T47" fmla="*/ 90 h 174"/>
                <a:gd name="T48" fmla="*/ 157 w 235"/>
                <a:gd name="T49" fmla="*/ 106 h 174"/>
                <a:gd name="T50" fmla="*/ 166 w 235"/>
                <a:gd name="T51" fmla="*/ 115 h 174"/>
                <a:gd name="T52" fmla="*/ 171 w 235"/>
                <a:gd name="T53" fmla="*/ 111 h 174"/>
                <a:gd name="T54" fmla="*/ 208 w 235"/>
                <a:gd name="T55" fmla="*/ 116 h 174"/>
                <a:gd name="T56" fmla="*/ 209 w 235"/>
                <a:gd name="T57" fmla="*/ 117 h 174"/>
                <a:gd name="T58" fmla="*/ 227 w 235"/>
                <a:gd name="T59" fmla="*/ 126 h 174"/>
                <a:gd name="T60" fmla="*/ 227 w 235"/>
                <a:gd name="T61" fmla="*/ 129 h 174"/>
                <a:gd name="T62" fmla="*/ 180 w 235"/>
                <a:gd name="T63" fmla="*/ 129 h 174"/>
                <a:gd name="T64" fmla="*/ 166 w 235"/>
                <a:gd name="T65" fmla="*/ 143 h 174"/>
                <a:gd name="T66" fmla="*/ 172 w 235"/>
                <a:gd name="T67" fmla="*/ 139 h 174"/>
                <a:gd name="T68" fmla="*/ 167 w 235"/>
                <a:gd name="T69" fmla="*/ 129 h 174"/>
                <a:gd name="T70" fmla="*/ 158 w 235"/>
                <a:gd name="T71" fmla="*/ 124 h 174"/>
                <a:gd name="T72" fmla="*/ 146 w 235"/>
                <a:gd name="T73" fmla="*/ 116 h 174"/>
                <a:gd name="T74" fmla="*/ 131 w 235"/>
                <a:gd name="T75" fmla="*/ 104 h 174"/>
                <a:gd name="T76" fmla="*/ 143 w 235"/>
                <a:gd name="T77" fmla="*/ 100 h 174"/>
                <a:gd name="T78" fmla="*/ 131 w 235"/>
                <a:gd name="T79" fmla="*/ 93 h 174"/>
                <a:gd name="T80" fmla="*/ 114 w 235"/>
                <a:gd name="T81" fmla="*/ 90 h 174"/>
                <a:gd name="T82" fmla="*/ 101 w 235"/>
                <a:gd name="T83" fmla="*/ 89 h 174"/>
                <a:gd name="T84" fmla="*/ 109 w 235"/>
                <a:gd name="T85" fmla="*/ 72 h 174"/>
                <a:gd name="T86" fmla="*/ 103 w 235"/>
                <a:gd name="T87" fmla="*/ 76 h 174"/>
                <a:gd name="T88" fmla="*/ 91 w 235"/>
                <a:gd name="T89" fmla="*/ 68 h 174"/>
                <a:gd name="T90" fmla="*/ 89 w 235"/>
                <a:gd name="T91" fmla="*/ 67 h 174"/>
                <a:gd name="T92" fmla="*/ 83 w 235"/>
                <a:gd name="T93" fmla="*/ 63 h 174"/>
                <a:gd name="T94" fmla="*/ 99 w 235"/>
                <a:gd name="T95" fmla="*/ 63 h 174"/>
                <a:gd name="T96" fmla="*/ 108 w 235"/>
                <a:gd name="T97" fmla="*/ 67 h 174"/>
                <a:gd name="T98" fmla="*/ 118 w 235"/>
                <a:gd name="T99" fmla="*/ 70 h 174"/>
                <a:gd name="T100" fmla="*/ 22 w 235"/>
                <a:gd name="T101" fmla="*/ 32 h 174"/>
                <a:gd name="T102" fmla="*/ 16 w 235"/>
                <a:gd name="T103" fmla="*/ 24 h 174"/>
                <a:gd name="T104" fmla="*/ 69 w 235"/>
                <a:gd name="T105" fmla="*/ 35 h 174"/>
                <a:gd name="T106" fmla="*/ 83 w 235"/>
                <a:gd name="T107" fmla="*/ 46 h 174"/>
                <a:gd name="T108" fmla="*/ 78 w 235"/>
                <a:gd name="T109" fmla="*/ 62 h 174"/>
                <a:gd name="T110" fmla="*/ 73 w 235"/>
                <a:gd name="T111" fmla="*/ 68 h 174"/>
                <a:gd name="T112" fmla="*/ 59 w 235"/>
                <a:gd name="T113" fmla="*/ 48 h 174"/>
                <a:gd name="T114" fmla="*/ 42 w 235"/>
                <a:gd name="T115" fmla="*/ 26 h 174"/>
                <a:gd name="T116" fmla="*/ 23 w 235"/>
                <a:gd name="T117" fmla="*/ 10 h 174"/>
                <a:gd name="T118" fmla="*/ 15 w 235"/>
                <a:gd name="T119" fmla="*/ 15 h 174"/>
                <a:gd name="T120" fmla="*/ 11 w 235"/>
                <a:gd name="T121" fmla="*/ 0 h 174"/>
                <a:gd name="T122" fmla="*/ 11 w 235"/>
                <a:gd name="T123" fmla="*/ 1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5" h="174">
                  <a:moveTo>
                    <a:pt x="140" y="170"/>
                  </a:moveTo>
                  <a:lnTo>
                    <a:pt x="141" y="170"/>
                  </a:lnTo>
                  <a:lnTo>
                    <a:pt x="141" y="171"/>
                  </a:lnTo>
                  <a:lnTo>
                    <a:pt x="141" y="173"/>
                  </a:lnTo>
                  <a:lnTo>
                    <a:pt x="140" y="174"/>
                  </a:lnTo>
                  <a:lnTo>
                    <a:pt x="139" y="174"/>
                  </a:lnTo>
                  <a:lnTo>
                    <a:pt x="139" y="173"/>
                  </a:lnTo>
                  <a:lnTo>
                    <a:pt x="137" y="173"/>
                  </a:lnTo>
                  <a:lnTo>
                    <a:pt x="137" y="171"/>
                  </a:lnTo>
                  <a:lnTo>
                    <a:pt x="137" y="170"/>
                  </a:lnTo>
                  <a:lnTo>
                    <a:pt x="139" y="170"/>
                  </a:lnTo>
                  <a:lnTo>
                    <a:pt x="140" y="170"/>
                  </a:lnTo>
                  <a:lnTo>
                    <a:pt x="140" y="171"/>
                  </a:lnTo>
                  <a:lnTo>
                    <a:pt x="140" y="170"/>
                  </a:lnTo>
                  <a:lnTo>
                    <a:pt x="140" y="171"/>
                  </a:lnTo>
                  <a:lnTo>
                    <a:pt x="140" y="170"/>
                  </a:lnTo>
                  <a:lnTo>
                    <a:pt x="140" y="169"/>
                  </a:lnTo>
                  <a:lnTo>
                    <a:pt x="140" y="170"/>
                  </a:lnTo>
                  <a:close/>
                  <a:moveTo>
                    <a:pt x="131" y="165"/>
                  </a:moveTo>
                  <a:lnTo>
                    <a:pt x="131" y="166"/>
                  </a:lnTo>
                  <a:lnTo>
                    <a:pt x="130" y="166"/>
                  </a:lnTo>
                  <a:lnTo>
                    <a:pt x="130" y="167"/>
                  </a:lnTo>
                  <a:lnTo>
                    <a:pt x="130" y="169"/>
                  </a:lnTo>
                  <a:lnTo>
                    <a:pt x="130" y="167"/>
                  </a:lnTo>
                  <a:lnTo>
                    <a:pt x="130" y="169"/>
                  </a:lnTo>
                  <a:lnTo>
                    <a:pt x="128" y="169"/>
                  </a:lnTo>
                  <a:lnTo>
                    <a:pt x="128" y="167"/>
                  </a:lnTo>
                  <a:lnTo>
                    <a:pt x="127" y="167"/>
                  </a:lnTo>
                  <a:lnTo>
                    <a:pt x="128" y="167"/>
                  </a:lnTo>
                  <a:lnTo>
                    <a:pt x="127" y="167"/>
                  </a:lnTo>
                  <a:lnTo>
                    <a:pt x="127" y="166"/>
                  </a:lnTo>
                  <a:lnTo>
                    <a:pt x="128" y="166"/>
                  </a:lnTo>
                  <a:lnTo>
                    <a:pt x="128" y="165"/>
                  </a:lnTo>
                  <a:lnTo>
                    <a:pt x="128" y="166"/>
                  </a:lnTo>
                  <a:lnTo>
                    <a:pt x="130" y="166"/>
                  </a:lnTo>
                  <a:lnTo>
                    <a:pt x="130" y="165"/>
                  </a:lnTo>
                  <a:lnTo>
                    <a:pt x="131" y="165"/>
                  </a:lnTo>
                  <a:close/>
                  <a:moveTo>
                    <a:pt x="127" y="160"/>
                  </a:moveTo>
                  <a:lnTo>
                    <a:pt x="127" y="160"/>
                  </a:lnTo>
                  <a:lnTo>
                    <a:pt x="127" y="160"/>
                  </a:lnTo>
                  <a:lnTo>
                    <a:pt x="127" y="160"/>
                  </a:lnTo>
                  <a:lnTo>
                    <a:pt x="127" y="160"/>
                  </a:lnTo>
                  <a:lnTo>
                    <a:pt x="127" y="160"/>
                  </a:lnTo>
                  <a:lnTo>
                    <a:pt x="127" y="160"/>
                  </a:lnTo>
                  <a:lnTo>
                    <a:pt x="127" y="160"/>
                  </a:lnTo>
                  <a:lnTo>
                    <a:pt x="127" y="160"/>
                  </a:lnTo>
                  <a:lnTo>
                    <a:pt x="127" y="160"/>
                  </a:lnTo>
                  <a:lnTo>
                    <a:pt x="128" y="160"/>
                  </a:lnTo>
                  <a:lnTo>
                    <a:pt x="130" y="160"/>
                  </a:lnTo>
                  <a:lnTo>
                    <a:pt x="130" y="161"/>
                  </a:lnTo>
                  <a:lnTo>
                    <a:pt x="130" y="162"/>
                  </a:lnTo>
                  <a:lnTo>
                    <a:pt x="130" y="161"/>
                  </a:lnTo>
                  <a:lnTo>
                    <a:pt x="128" y="161"/>
                  </a:lnTo>
                  <a:lnTo>
                    <a:pt x="128" y="162"/>
                  </a:lnTo>
                  <a:lnTo>
                    <a:pt x="128" y="161"/>
                  </a:lnTo>
                  <a:lnTo>
                    <a:pt x="128" y="162"/>
                  </a:lnTo>
                  <a:lnTo>
                    <a:pt x="128" y="161"/>
                  </a:lnTo>
                  <a:lnTo>
                    <a:pt x="127" y="161"/>
                  </a:lnTo>
                  <a:lnTo>
                    <a:pt x="127" y="160"/>
                  </a:lnTo>
                  <a:lnTo>
                    <a:pt x="127" y="161"/>
                  </a:lnTo>
                  <a:lnTo>
                    <a:pt x="126" y="161"/>
                  </a:lnTo>
                  <a:lnTo>
                    <a:pt x="126" y="160"/>
                  </a:lnTo>
                  <a:lnTo>
                    <a:pt x="126" y="161"/>
                  </a:lnTo>
                  <a:lnTo>
                    <a:pt x="126" y="160"/>
                  </a:lnTo>
                  <a:lnTo>
                    <a:pt x="127" y="160"/>
                  </a:lnTo>
                  <a:lnTo>
                    <a:pt x="127" y="160"/>
                  </a:lnTo>
                  <a:close/>
                  <a:moveTo>
                    <a:pt x="145" y="167"/>
                  </a:moveTo>
                  <a:lnTo>
                    <a:pt x="145" y="166"/>
                  </a:lnTo>
                  <a:lnTo>
                    <a:pt x="145" y="167"/>
                  </a:lnTo>
                  <a:close/>
                  <a:moveTo>
                    <a:pt x="144" y="162"/>
                  </a:moveTo>
                  <a:lnTo>
                    <a:pt x="144" y="164"/>
                  </a:lnTo>
                  <a:lnTo>
                    <a:pt x="144" y="162"/>
                  </a:lnTo>
                  <a:close/>
                  <a:moveTo>
                    <a:pt x="143" y="162"/>
                  </a:moveTo>
                  <a:lnTo>
                    <a:pt x="143" y="164"/>
                  </a:lnTo>
                  <a:lnTo>
                    <a:pt x="144" y="164"/>
                  </a:lnTo>
                  <a:lnTo>
                    <a:pt x="143" y="164"/>
                  </a:lnTo>
                  <a:lnTo>
                    <a:pt x="144" y="164"/>
                  </a:lnTo>
                  <a:lnTo>
                    <a:pt x="144" y="165"/>
                  </a:lnTo>
                  <a:lnTo>
                    <a:pt x="145" y="165"/>
                  </a:lnTo>
                  <a:lnTo>
                    <a:pt x="144" y="165"/>
                  </a:lnTo>
                  <a:lnTo>
                    <a:pt x="144" y="166"/>
                  </a:lnTo>
                  <a:lnTo>
                    <a:pt x="143" y="166"/>
                  </a:lnTo>
                  <a:lnTo>
                    <a:pt x="144" y="166"/>
                  </a:lnTo>
                  <a:lnTo>
                    <a:pt x="144" y="165"/>
                  </a:lnTo>
                  <a:lnTo>
                    <a:pt x="143" y="165"/>
                  </a:lnTo>
                  <a:lnTo>
                    <a:pt x="143" y="166"/>
                  </a:lnTo>
                  <a:lnTo>
                    <a:pt x="143" y="166"/>
                  </a:lnTo>
                  <a:lnTo>
                    <a:pt x="143" y="167"/>
                  </a:lnTo>
                  <a:lnTo>
                    <a:pt x="141" y="167"/>
                  </a:lnTo>
                  <a:lnTo>
                    <a:pt x="140" y="167"/>
                  </a:lnTo>
                  <a:lnTo>
                    <a:pt x="140" y="166"/>
                  </a:lnTo>
                  <a:lnTo>
                    <a:pt x="139" y="166"/>
                  </a:lnTo>
                  <a:lnTo>
                    <a:pt x="139" y="165"/>
                  </a:lnTo>
                  <a:lnTo>
                    <a:pt x="139" y="166"/>
                  </a:lnTo>
                  <a:lnTo>
                    <a:pt x="140" y="166"/>
                  </a:lnTo>
                  <a:lnTo>
                    <a:pt x="140" y="165"/>
                  </a:lnTo>
                  <a:lnTo>
                    <a:pt x="141" y="165"/>
                  </a:lnTo>
                  <a:lnTo>
                    <a:pt x="141" y="166"/>
                  </a:lnTo>
                  <a:lnTo>
                    <a:pt x="141" y="165"/>
                  </a:lnTo>
                  <a:lnTo>
                    <a:pt x="143" y="165"/>
                  </a:lnTo>
                  <a:lnTo>
                    <a:pt x="143" y="164"/>
                  </a:lnTo>
                  <a:lnTo>
                    <a:pt x="143" y="164"/>
                  </a:lnTo>
                  <a:lnTo>
                    <a:pt x="143" y="165"/>
                  </a:lnTo>
                  <a:lnTo>
                    <a:pt x="143" y="164"/>
                  </a:lnTo>
                  <a:lnTo>
                    <a:pt x="143" y="164"/>
                  </a:lnTo>
                  <a:lnTo>
                    <a:pt x="141" y="164"/>
                  </a:lnTo>
                  <a:lnTo>
                    <a:pt x="141" y="162"/>
                  </a:lnTo>
                  <a:lnTo>
                    <a:pt x="143" y="162"/>
                  </a:lnTo>
                  <a:lnTo>
                    <a:pt x="143" y="162"/>
                  </a:lnTo>
                  <a:lnTo>
                    <a:pt x="143" y="164"/>
                  </a:lnTo>
                  <a:lnTo>
                    <a:pt x="143" y="162"/>
                  </a:lnTo>
                  <a:close/>
                  <a:moveTo>
                    <a:pt x="137" y="153"/>
                  </a:moveTo>
                  <a:lnTo>
                    <a:pt x="137" y="155"/>
                  </a:lnTo>
                  <a:lnTo>
                    <a:pt x="136" y="155"/>
                  </a:lnTo>
                  <a:lnTo>
                    <a:pt x="136" y="153"/>
                  </a:lnTo>
                  <a:lnTo>
                    <a:pt x="137" y="153"/>
                  </a:lnTo>
                  <a:close/>
                  <a:moveTo>
                    <a:pt x="130" y="149"/>
                  </a:moveTo>
                  <a:lnTo>
                    <a:pt x="130" y="151"/>
                  </a:lnTo>
                  <a:lnTo>
                    <a:pt x="128" y="151"/>
                  </a:lnTo>
                  <a:lnTo>
                    <a:pt x="130" y="151"/>
                  </a:lnTo>
                  <a:lnTo>
                    <a:pt x="128" y="151"/>
                  </a:lnTo>
                  <a:lnTo>
                    <a:pt x="130" y="151"/>
                  </a:lnTo>
                  <a:lnTo>
                    <a:pt x="130" y="149"/>
                  </a:lnTo>
                  <a:close/>
                  <a:moveTo>
                    <a:pt x="143" y="155"/>
                  </a:moveTo>
                  <a:lnTo>
                    <a:pt x="143" y="155"/>
                  </a:lnTo>
                  <a:lnTo>
                    <a:pt x="143" y="156"/>
                  </a:lnTo>
                  <a:lnTo>
                    <a:pt x="141" y="156"/>
                  </a:lnTo>
                  <a:lnTo>
                    <a:pt x="141" y="155"/>
                  </a:lnTo>
                  <a:lnTo>
                    <a:pt x="143" y="155"/>
                  </a:lnTo>
                  <a:lnTo>
                    <a:pt x="143" y="155"/>
                  </a:lnTo>
                  <a:close/>
                  <a:moveTo>
                    <a:pt x="140" y="153"/>
                  </a:moveTo>
                  <a:lnTo>
                    <a:pt x="140" y="155"/>
                  </a:lnTo>
                  <a:lnTo>
                    <a:pt x="139" y="155"/>
                  </a:lnTo>
                  <a:lnTo>
                    <a:pt x="139" y="153"/>
                  </a:lnTo>
                  <a:lnTo>
                    <a:pt x="140" y="153"/>
                  </a:lnTo>
                  <a:close/>
                  <a:moveTo>
                    <a:pt x="152" y="156"/>
                  </a:moveTo>
                  <a:lnTo>
                    <a:pt x="152" y="157"/>
                  </a:lnTo>
                  <a:lnTo>
                    <a:pt x="150" y="157"/>
                  </a:lnTo>
                  <a:lnTo>
                    <a:pt x="150" y="158"/>
                  </a:lnTo>
                  <a:lnTo>
                    <a:pt x="149" y="158"/>
                  </a:lnTo>
                  <a:lnTo>
                    <a:pt x="149" y="157"/>
                  </a:lnTo>
                  <a:lnTo>
                    <a:pt x="149" y="158"/>
                  </a:lnTo>
                  <a:lnTo>
                    <a:pt x="149" y="157"/>
                  </a:lnTo>
                  <a:lnTo>
                    <a:pt x="149" y="158"/>
                  </a:lnTo>
                  <a:lnTo>
                    <a:pt x="149" y="157"/>
                  </a:lnTo>
                  <a:lnTo>
                    <a:pt x="148" y="157"/>
                  </a:lnTo>
                  <a:lnTo>
                    <a:pt x="148" y="158"/>
                  </a:lnTo>
                  <a:lnTo>
                    <a:pt x="146" y="158"/>
                  </a:lnTo>
                  <a:lnTo>
                    <a:pt x="148" y="158"/>
                  </a:lnTo>
                  <a:lnTo>
                    <a:pt x="148" y="160"/>
                  </a:lnTo>
                  <a:lnTo>
                    <a:pt x="146" y="160"/>
                  </a:lnTo>
                  <a:lnTo>
                    <a:pt x="145" y="160"/>
                  </a:lnTo>
                  <a:lnTo>
                    <a:pt x="144" y="160"/>
                  </a:lnTo>
                  <a:lnTo>
                    <a:pt x="144" y="160"/>
                  </a:lnTo>
                  <a:lnTo>
                    <a:pt x="144" y="160"/>
                  </a:lnTo>
                  <a:lnTo>
                    <a:pt x="144" y="160"/>
                  </a:lnTo>
                  <a:lnTo>
                    <a:pt x="143" y="160"/>
                  </a:lnTo>
                  <a:lnTo>
                    <a:pt x="143" y="161"/>
                  </a:lnTo>
                  <a:lnTo>
                    <a:pt x="143" y="161"/>
                  </a:lnTo>
                  <a:lnTo>
                    <a:pt x="143" y="160"/>
                  </a:lnTo>
                  <a:lnTo>
                    <a:pt x="143" y="160"/>
                  </a:lnTo>
                  <a:lnTo>
                    <a:pt x="143" y="160"/>
                  </a:lnTo>
                  <a:lnTo>
                    <a:pt x="143" y="160"/>
                  </a:lnTo>
                  <a:lnTo>
                    <a:pt x="143" y="160"/>
                  </a:lnTo>
                  <a:lnTo>
                    <a:pt x="141" y="160"/>
                  </a:lnTo>
                  <a:lnTo>
                    <a:pt x="141" y="160"/>
                  </a:lnTo>
                  <a:lnTo>
                    <a:pt x="143" y="160"/>
                  </a:lnTo>
                  <a:lnTo>
                    <a:pt x="143" y="158"/>
                  </a:lnTo>
                  <a:lnTo>
                    <a:pt x="141" y="158"/>
                  </a:lnTo>
                  <a:lnTo>
                    <a:pt x="141" y="160"/>
                  </a:lnTo>
                  <a:lnTo>
                    <a:pt x="141" y="158"/>
                  </a:lnTo>
                  <a:lnTo>
                    <a:pt x="140" y="158"/>
                  </a:lnTo>
                  <a:lnTo>
                    <a:pt x="140" y="160"/>
                  </a:lnTo>
                  <a:lnTo>
                    <a:pt x="140" y="158"/>
                  </a:lnTo>
                  <a:lnTo>
                    <a:pt x="141" y="158"/>
                  </a:lnTo>
                  <a:lnTo>
                    <a:pt x="143" y="158"/>
                  </a:lnTo>
                  <a:lnTo>
                    <a:pt x="143" y="157"/>
                  </a:lnTo>
                  <a:lnTo>
                    <a:pt x="143" y="158"/>
                  </a:lnTo>
                  <a:lnTo>
                    <a:pt x="143" y="158"/>
                  </a:lnTo>
                  <a:lnTo>
                    <a:pt x="143" y="157"/>
                  </a:lnTo>
                  <a:lnTo>
                    <a:pt x="143" y="156"/>
                  </a:lnTo>
                  <a:lnTo>
                    <a:pt x="144" y="156"/>
                  </a:lnTo>
                  <a:lnTo>
                    <a:pt x="144" y="157"/>
                  </a:lnTo>
                  <a:lnTo>
                    <a:pt x="144" y="158"/>
                  </a:lnTo>
                  <a:lnTo>
                    <a:pt x="143" y="158"/>
                  </a:lnTo>
                  <a:lnTo>
                    <a:pt x="143" y="160"/>
                  </a:lnTo>
                  <a:lnTo>
                    <a:pt x="144" y="160"/>
                  </a:lnTo>
                  <a:lnTo>
                    <a:pt x="143" y="160"/>
                  </a:lnTo>
                  <a:lnTo>
                    <a:pt x="144" y="160"/>
                  </a:lnTo>
                  <a:lnTo>
                    <a:pt x="144" y="158"/>
                  </a:lnTo>
                  <a:lnTo>
                    <a:pt x="145" y="158"/>
                  </a:lnTo>
                  <a:lnTo>
                    <a:pt x="145" y="157"/>
                  </a:lnTo>
                  <a:lnTo>
                    <a:pt x="145" y="158"/>
                  </a:lnTo>
                  <a:lnTo>
                    <a:pt x="146" y="158"/>
                  </a:lnTo>
                  <a:lnTo>
                    <a:pt x="145" y="158"/>
                  </a:lnTo>
                  <a:lnTo>
                    <a:pt x="145" y="157"/>
                  </a:lnTo>
                  <a:lnTo>
                    <a:pt x="146" y="157"/>
                  </a:lnTo>
                  <a:lnTo>
                    <a:pt x="146" y="156"/>
                  </a:lnTo>
                  <a:lnTo>
                    <a:pt x="146" y="157"/>
                  </a:lnTo>
                  <a:lnTo>
                    <a:pt x="148" y="157"/>
                  </a:lnTo>
                  <a:lnTo>
                    <a:pt x="148" y="156"/>
                  </a:lnTo>
                  <a:lnTo>
                    <a:pt x="149" y="156"/>
                  </a:lnTo>
                  <a:lnTo>
                    <a:pt x="148" y="156"/>
                  </a:lnTo>
                  <a:lnTo>
                    <a:pt x="148" y="157"/>
                  </a:lnTo>
                  <a:lnTo>
                    <a:pt x="149" y="157"/>
                  </a:lnTo>
                  <a:lnTo>
                    <a:pt x="150" y="157"/>
                  </a:lnTo>
                  <a:lnTo>
                    <a:pt x="150" y="156"/>
                  </a:lnTo>
                  <a:lnTo>
                    <a:pt x="150" y="157"/>
                  </a:lnTo>
                  <a:lnTo>
                    <a:pt x="152" y="157"/>
                  </a:lnTo>
                  <a:lnTo>
                    <a:pt x="152" y="156"/>
                  </a:lnTo>
                  <a:close/>
                  <a:moveTo>
                    <a:pt x="145" y="156"/>
                  </a:moveTo>
                  <a:lnTo>
                    <a:pt x="145" y="155"/>
                  </a:lnTo>
                  <a:lnTo>
                    <a:pt x="146" y="155"/>
                  </a:lnTo>
                  <a:lnTo>
                    <a:pt x="145" y="155"/>
                  </a:lnTo>
                  <a:lnTo>
                    <a:pt x="145" y="156"/>
                  </a:lnTo>
                  <a:close/>
                  <a:moveTo>
                    <a:pt x="153" y="156"/>
                  </a:moveTo>
                  <a:lnTo>
                    <a:pt x="153" y="157"/>
                  </a:lnTo>
                  <a:lnTo>
                    <a:pt x="153" y="156"/>
                  </a:lnTo>
                  <a:close/>
                  <a:moveTo>
                    <a:pt x="130" y="146"/>
                  </a:moveTo>
                  <a:lnTo>
                    <a:pt x="128" y="146"/>
                  </a:lnTo>
                  <a:lnTo>
                    <a:pt x="128" y="144"/>
                  </a:lnTo>
                  <a:lnTo>
                    <a:pt x="128" y="146"/>
                  </a:lnTo>
                  <a:lnTo>
                    <a:pt x="130" y="146"/>
                  </a:lnTo>
                  <a:close/>
                  <a:moveTo>
                    <a:pt x="148" y="146"/>
                  </a:moveTo>
                  <a:lnTo>
                    <a:pt x="148" y="147"/>
                  </a:lnTo>
                  <a:lnTo>
                    <a:pt x="146" y="147"/>
                  </a:lnTo>
                  <a:lnTo>
                    <a:pt x="146" y="148"/>
                  </a:lnTo>
                  <a:lnTo>
                    <a:pt x="145" y="148"/>
                  </a:lnTo>
                  <a:lnTo>
                    <a:pt x="145" y="147"/>
                  </a:lnTo>
                  <a:lnTo>
                    <a:pt x="144" y="147"/>
                  </a:lnTo>
                  <a:lnTo>
                    <a:pt x="144" y="148"/>
                  </a:lnTo>
                  <a:lnTo>
                    <a:pt x="143" y="148"/>
                  </a:lnTo>
                  <a:lnTo>
                    <a:pt x="143" y="148"/>
                  </a:lnTo>
                  <a:lnTo>
                    <a:pt x="141" y="148"/>
                  </a:lnTo>
                  <a:lnTo>
                    <a:pt x="141" y="149"/>
                  </a:lnTo>
                  <a:lnTo>
                    <a:pt x="143" y="149"/>
                  </a:lnTo>
                  <a:lnTo>
                    <a:pt x="143" y="149"/>
                  </a:lnTo>
                  <a:lnTo>
                    <a:pt x="143" y="151"/>
                  </a:lnTo>
                  <a:lnTo>
                    <a:pt x="143" y="151"/>
                  </a:lnTo>
                  <a:lnTo>
                    <a:pt x="141" y="151"/>
                  </a:lnTo>
                  <a:lnTo>
                    <a:pt x="141" y="149"/>
                  </a:lnTo>
                  <a:lnTo>
                    <a:pt x="141" y="151"/>
                  </a:lnTo>
                  <a:lnTo>
                    <a:pt x="141" y="149"/>
                  </a:lnTo>
                  <a:lnTo>
                    <a:pt x="141" y="151"/>
                  </a:lnTo>
                  <a:lnTo>
                    <a:pt x="140" y="151"/>
                  </a:lnTo>
                  <a:lnTo>
                    <a:pt x="140" y="149"/>
                  </a:lnTo>
                  <a:lnTo>
                    <a:pt x="140" y="148"/>
                  </a:lnTo>
                  <a:lnTo>
                    <a:pt x="139" y="148"/>
                  </a:lnTo>
                  <a:lnTo>
                    <a:pt x="137" y="148"/>
                  </a:lnTo>
                  <a:lnTo>
                    <a:pt x="137" y="149"/>
                  </a:lnTo>
                  <a:lnTo>
                    <a:pt x="139" y="149"/>
                  </a:lnTo>
                  <a:lnTo>
                    <a:pt x="137" y="149"/>
                  </a:lnTo>
                  <a:lnTo>
                    <a:pt x="137" y="151"/>
                  </a:lnTo>
                  <a:lnTo>
                    <a:pt x="137" y="149"/>
                  </a:lnTo>
                  <a:lnTo>
                    <a:pt x="136" y="149"/>
                  </a:lnTo>
                  <a:lnTo>
                    <a:pt x="137" y="149"/>
                  </a:lnTo>
                  <a:lnTo>
                    <a:pt x="136" y="149"/>
                  </a:lnTo>
                  <a:lnTo>
                    <a:pt x="136" y="148"/>
                  </a:lnTo>
                  <a:lnTo>
                    <a:pt x="136" y="149"/>
                  </a:lnTo>
                  <a:lnTo>
                    <a:pt x="135" y="149"/>
                  </a:lnTo>
                  <a:lnTo>
                    <a:pt x="135" y="148"/>
                  </a:lnTo>
                  <a:lnTo>
                    <a:pt x="134" y="148"/>
                  </a:lnTo>
                  <a:lnTo>
                    <a:pt x="132" y="148"/>
                  </a:lnTo>
                  <a:lnTo>
                    <a:pt x="131" y="148"/>
                  </a:lnTo>
                  <a:lnTo>
                    <a:pt x="131" y="147"/>
                  </a:lnTo>
                  <a:lnTo>
                    <a:pt x="130" y="147"/>
                  </a:lnTo>
                  <a:lnTo>
                    <a:pt x="128" y="148"/>
                  </a:lnTo>
                  <a:lnTo>
                    <a:pt x="128" y="147"/>
                  </a:lnTo>
                  <a:lnTo>
                    <a:pt x="127" y="147"/>
                  </a:lnTo>
                  <a:lnTo>
                    <a:pt x="126" y="147"/>
                  </a:lnTo>
                  <a:lnTo>
                    <a:pt x="126" y="148"/>
                  </a:lnTo>
                  <a:lnTo>
                    <a:pt x="126" y="147"/>
                  </a:lnTo>
                  <a:lnTo>
                    <a:pt x="125" y="147"/>
                  </a:lnTo>
                  <a:lnTo>
                    <a:pt x="125" y="148"/>
                  </a:lnTo>
                  <a:lnTo>
                    <a:pt x="123" y="148"/>
                  </a:lnTo>
                  <a:lnTo>
                    <a:pt x="123" y="147"/>
                  </a:lnTo>
                  <a:lnTo>
                    <a:pt x="125" y="147"/>
                  </a:lnTo>
                  <a:lnTo>
                    <a:pt x="125" y="146"/>
                  </a:lnTo>
                  <a:lnTo>
                    <a:pt x="126" y="146"/>
                  </a:lnTo>
                  <a:lnTo>
                    <a:pt x="126" y="144"/>
                  </a:lnTo>
                  <a:lnTo>
                    <a:pt x="126" y="146"/>
                  </a:lnTo>
                  <a:lnTo>
                    <a:pt x="127" y="146"/>
                  </a:lnTo>
                  <a:lnTo>
                    <a:pt x="127" y="147"/>
                  </a:lnTo>
                  <a:lnTo>
                    <a:pt x="128" y="146"/>
                  </a:lnTo>
                  <a:lnTo>
                    <a:pt x="130" y="146"/>
                  </a:lnTo>
                  <a:lnTo>
                    <a:pt x="131" y="146"/>
                  </a:lnTo>
                  <a:lnTo>
                    <a:pt x="132" y="146"/>
                  </a:lnTo>
                  <a:lnTo>
                    <a:pt x="132" y="147"/>
                  </a:lnTo>
                  <a:lnTo>
                    <a:pt x="132" y="146"/>
                  </a:lnTo>
                  <a:lnTo>
                    <a:pt x="132" y="147"/>
                  </a:lnTo>
                  <a:lnTo>
                    <a:pt x="132" y="146"/>
                  </a:lnTo>
                  <a:lnTo>
                    <a:pt x="132" y="147"/>
                  </a:lnTo>
                  <a:lnTo>
                    <a:pt x="134" y="147"/>
                  </a:lnTo>
                  <a:lnTo>
                    <a:pt x="134" y="146"/>
                  </a:lnTo>
                  <a:lnTo>
                    <a:pt x="134" y="144"/>
                  </a:lnTo>
                  <a:lnTo>
                    <a:pt x="132" y="144"/>
                  </a:lnTo>
                  <a:lnTo>
                    <a:pt x="134" y="144"/>
                  </a:lnTo>
                  <a:lnTo>
                    <a:pt x="134" y="143"/>
                  </a:lnTo>
                  <a:lnTo>
                    <a:pt x="134" y="144"/>
                  </a:lnTo>
                  <a:lnTo>
                    <a:pt x="135" y="144"/>
                  </a:lnTo>
                  <a:lnTo>
                    <a:pt x="135" y="146"/>
                  </a:lnTo>
                  <a:lnTo>
                    <a:pt x="134" y="146"/>
                  </a:lnTo>
                  <a:lnTo>
                    <a:pt x="135" y="146"/>
                  </a:lnTo>
                  <a:lnTo>
                    <a:pt x="135" y="144"/>
                  </a:lnTo>
                  <a:lnTo>
                    <a:pt x="135" y="143"/>
                  </a:lnTo>
                  <a:lnTo>
                    <a:pt x="135" y="142"/>
                  </a:lnTo>
                  <a:lnTo>
                    <a:pt x="136" y="142"/>
                  </a:lnTo>
                  <a:lnTo>
                    <a:pt x="136" y="143"/>
                  </a:lnTo>
                  <a:lnTo>
                    <a:pt x="136" y="144"/>
                  </a:lnTo>
                  <a:lnTo>
                    <a:pt x="136" y="146"/>
                  </a:lnTo>
                  <a:lnTo>
                    <a:pt x="136" y="144"/>
                  </a:lnTo>
                  <a:lnTo>
                    <a:pt x="136" y="146"/>
                  </a:lnTo>
                  <a:lnTo>
                    <a:pt x="136" y="144"/>
                  </a:lnTo>
                  <a:lnTo>
                    <a:pt x="136" y="146"/>
                  </a:lnTo>
                  <a:lnTo>
                    <a:pt x="136" y="144"/>
                  </a:lnTo>
                  <a:lnTo>
                    <a:pt x="137" y="144"/>
                  </a:lnTo>
                  <a:lnTo>
                    <a:pt x="137" y="143"/>
                  </a:lnTo>
                  <a:lnTo>
                    <a:pt x="139" y="143"/>
                  </a:lnTo>
                  <a:lnTo>
                    <a:pt x="139" y="144"/>
                  </a:lnTo>
                  <a:lnTo>
                    <a:pt x="139" y="146"/>
                  </a:lnTo>
                  <a:lnTo>
                    <a:pt x="139" y="144"/>
                  </a:lnTo>
                  <a:lnTo>
                    <a:pt x="139" y="146"/>
                  </a:lnTo>
                  <a:lnTo>
                    <a:pt x="137" y="146"/>
                  </a:lnTo>
                  <a:lnTo>
                    <a:pt x="139" y="146"/>
                  </a:lnTo>
                  <a:lnTo>
                    <a:pt x="139" y="147"/>
                  </a:lnTo>
                  <a:lnTo>
                    <a:pt x="137" y="147"/>
                  </a:lnTo>
                  <a:lnTo>
                    <a:pt x="139" y="147"/>
                  </a:lnTo>
                  <a:lnTo>
                    <a:pt x="139" y="148"/>
                  </a:lnTo>
                  <a:lnTo>
                    <a:pt x="140" y="148"/>
                  </a:lnTo>
                  <a:lnTo>
                    <a:pt x="140" y="147"/>
                  </a:lnTo>
                  <a:lnTo>
                    <a:pt x="139" y="147"/>
                  </a:lnTo>
                  <a:lnTo>
                    <a:pt x="140" y="147"/>
                  </a:lnTo>
                  <a:lnTo>
                    <a:pt x="140" y="146"/>
                  </a:lnTo>
                  <a:lnTo>
                    <a:pt x="140" y="144"/>
                  </a:lnTo>
                  <a:lnTo>
                    <a:pt x="141" y="144"/>
                  </a:lnTo>
                  <a:lnTo>
                    <a:pt x="141" y="143"/>
                  </a:lnTo>
                  <a:lnTo>
                    <a:pt x="141" y="144"/>
                  </a:lnTo>
                  <a:lnTo>
                    <a:pt x="141" y="143"/>
                  </a:lnTo>
                  <a:lnTo>
                    <a:pt x="141" y="144"/>
                  </a:lnTo>
                  <a:lnTo>
                    <a:pt x="141" y="143"/>
                  </a:lnTo>
                  <a:lnTo>
                    <a:pt x="141" y="144"/>
                  </a:lnTo>
                  <a:lnTo>
                    <a:pt x="141" y="143"/>
                  </a:lnTo>
                  <a:lnTo>
                    <a:pt x="141" y="144"/>
                  </a:lnTo>
                  <a:lnTo>
                    <a:pt x="141" y="143"/>
                  </a:lnTo>
                  <a:lnTo>
                    <a:pt x="143" y="143"/>
                  </a:lnTo>
                  <a:lnTo>
                    <a:pt x="143" y="144"/>
                  </a:lnTo>
                  <a:lnTo>
                    <a:pt x="143" y="146"/>
                  </a:lnTo>
                  <a:lnTo>
                    <a:pt x="141" y="146"/>
                  </a:lnTo>
                  <a:lnTo>
                    <a:pt x="143" y="146"/>
                  </a:lnTo>
                  <a:lnTo>
                    <a:pt x="141" y="146"/>
                  </a:lnTo>
                  <a:lnTo>
                    <a:pt x="143" y="146"/>
                  </a:lnTo>
                  <a:lnTo>
                    <a:pt x="141" y="146"/>
                  </a:lnTo>
                  <a:lnTo>
                    <a:pt x="141" y="147"/>
                  </a:lnTo>
                  <a:lnTo>
                    <a:pt x="143" y="147"/>
                  </a:lnTo>
                  <a:lnTo>
                    <a:pt x="143" y="146"/>
                  </a:lnTo>
                  <a:lnTo>
                    <a:pt x="143" y="146"/>
                  </a:lnTo>
                  <a:lnTo>
                    <a:pt x="143" y="147"/>
                  </a:lnTo>
                  <a:lnTo>
                    <a:pt x="144" y="147"/>
                  </a:lnTo>
                  <a:lnTo>
                    <a:pt x="144" y="146"/>
                  </a:lnTo>
                  <a:lnTo>
                    <a:pt x="144" y="147"/>
                  </a:lnTo>
                  <a:lnTo>
                    <a:pt x="144" y="146"/>
                  </a:lnTo>
                  <a:lnTo>
                    <a:pt x="145" y="146"/>
                  </a:lnTo>
                  <a:lnTo>
                    <a:pt x="145" y="144"/>
                  </a:lnTo>
                  <a:lnTo>
                    <a:pt x="145" y="146"/>
                  </a:lnTo>
                  <a:lnTo>
                    <a:pt x="146" y="146"/>
                  </a:lnTo>
                  <a:lnTo>
                    <a:pt x="148" y="146"/>
                  </a:lnTo>
                  <a:close/>
                  <a:moveTo>
                    <a:pt x="146" y="138"/>
                  </a:moveTo>
                  <a:lnTo>
                    <a:pt x="146" y="139"/>
                  </a:lnTo>
                  <a:lnTo>
                    <a:pt x="148" y="139"/>
                  </a:lnTo>
                  <a:lnTo>
                    <a:pt x="146" y="139"/>
                  </a:lnTo>
                  <a:lnTo>
                    <a:pt x="146" y="140"/>
                  </a:lnTo>
                  <a:lnTo>
                    <a:pt x="145" y="140"/>
                  </a:lnTo>
                  <a:lnTo>
                    <a:pt x="146" y="140"/>
                  </a:lnTo>
                  <a:lnTo>
                    <a:pt x="145" y="140"/>
                  </a:lnTo>
                  <a:lnTo>
                    <a:pt x="145" y="139"/>
                  </a:lnTo>
                  <a:lnTo>
                    <a:pt x="146" y="139"/>
                  </a:lnTo>
                  <a:lnTo>
                    <a:pt x="146" y="138"/>
                  </a:lnTo>
                  <a:close/>
                  <a:moveTo>
                    <a:pt x="155" y="135"/>
                  </a:moveTo>
                  <a:lnTo>
                    <a:pt x="157" y="135"/>
                  </a:lnTo>
                  <a:lnTo>
                    <a:pt x="155" y="135"/>
                  </a:lnTo>
                  <a:close/>
                  <a:moveTo>
                    <a:pt x="143" y="129"/>
                  </a:moveTo>
                  <a:lnTo>
                    <a:pt x="143" y="129"/>
                  </a:lnTo>
                  <a:lnTo>
                    <a:pt x="143" y="129"/>
                  </a:lnTo>
                  <a:lnTo>
                    <a:pt x="143" y="130"/>
                  </a:lnTo>
                  <a:lnTo>
                    <a:pt x="144" y="130"/>
                  </a:lnTo>
                  <a:lnTo>
                    <a:pt x="144" y="131"/>
                  </a:lnTo>
                  <a:lnTo>
                    <a:pt x="143" y="131"/>
                  </a:lnTo>
                  <a:lnTo>
                    <a:pt x="143" y="133"/>
                  </a:lnTo>
                  <a:lnTo>
                    <a:pt x="144" y="133"/>
                  </a:lnTo>
                  <a:lnTo>
                    <a:pt x="143" y="133"/>
                  </a:lnTo>
                  <a:lnTo>
                    <a:pt x="143" y="133"/>
                  </a:lnTo>
                  <a:lnTo>
                    <a:pt x="143" y="134"/>
                  </a:lnTo>
                  <a:lnTo>
                    <a:pt x="141" y="134"/>
                  </a:lnTo>
                  <a:lnTo>
                    <a:pt x="140" y="134"/>
                  </a:lnTo>
                  <a:lnTo>
                    <a:pt x="140" y="133"/>
                  </a:lnTo>
                  <a:lnTo>
                    <a:pt x="140" y="131"/>
                  </a:lnTo>
                  <a:lnTo>
                    <a:pt x="141" y="131"/>
                  </a:lnTo>
                  <a:lnTo>
                    <a:pt x="140" y="131"/>
                  </a:lnTo>
                  <a:lnTo>
                    <a:pt x="140" y="130"/>
                  </a:lnTo>
                  <a:lnTo>
                    <a:pt x="141" y="130"/>
                  </a:lnTo>
                  <a:lnTo>
                    <a:pt x="140" y="130"/>
                  </a:lnTo>
                  <a:lnTo>
                    <a:pt x="140" y="129"/>
                  </a:lnTo>
                  <a:lnTo>
                    <a:pt x="140" y="129"/>
                  </a:lnTo>
                  <a:lnTo>
                    <a:pt x="140" y="127"/>
                  </a:lnTo>
                  <a:lnTo>
                    <a:pt x="140" y="129"/>
                  </a:lnTo>
                  <a:lnTo>
                    <a:pt x="141" y="129"/>
                  </a:lnTo>
                  <a:lnTo>
                    <a:pt x="143" y="129"/>
                  </a:lnTo>
                  <a:lnTo>
                    <a:pt x="141" y="129"/>
                  </a:lnTo>
                  <a:lnTo>
                    <a:pt x="143" y="129"/>
                  </a:lnTo>
                  <a:lnTo>
                    <a:pt x="143" y="127"/>
                  </a:lnTo>
                  <a:lnTo>
                    <a:pt x="143" y="129"/>
                  </a:lnTo>
                  <a:lnTo>
                    <a:pt x="143" y="127"/>
                  </a:lnTo>
                  <a:lnTo>
                    <a:pt x="143" y="129"/>
                  </a:lnTo>
                  <a:lnTo>
                    <a:pt x="143" y="127"/>
                  </a:lnTo>
                  <a:lnTo>
                    <a:pt x="143" y="129"/>
                  </a:lnTo>
                  <a:close/>
                  <a:moveTo>
                    <a:pt x="149" y="129"/>
                  </a:moveTo>
                  <a:lnTo>
                    <a:pt x="149" y="130"/>
                  </a:lnTo>
                  <a:lnTo>
                    <a:pt x="150" y="130"/>
                  </a:lnTo>
                  <a:lnTo>
                    <a:pt x="150" y="131"/>
                  </a:lnTo>
                  <a:lnTo>
                    <a:pt x="150" y="133"/>
                  </a:lnTo>
                  <a:lnTo>
                    <a:pt x="150" y="131"/>
                  </a:lnTo>
                  <a:lnTo>
                    <a:pt x="149" y="131"/>
                  </a:lnTo>
                  <a:lnTo>
                    <a:pt x="149" y="133"/>
                  </a:lnTo>
                  <a:lnTo>
                    <a:pt x="150" y="133"/>
                  </a:lnTo>
                  <a:lnTo>
                    <a:pt x="150" y="134"/>
                  </a:lnTo>
                  <a:lnTo>
                    <a:pt x="152" y="134"/>
                  </a:lnTo>
                  <a:lnTo>
                    <a:pt x="150" y="134"/>
                  </a:lnTo>
                  <a:lnTo>
                    <a:pt x="149" y="134"/>
                  </a:lnTo>
                  <a:lnTo>
                    <a:pt x="149" y="135"/>
                  </a:lnTo>
                  <a:lnTo>
                    <a:pt x="148" y="135"/>
                  </a:lnTo>
                  <a:lnTo>
                    <a:pt x="149" y="135"/>
                  </a:lnTo>
                  <a:lnTo>
                    <a:pt x="148" y="135"/>
                  </a:lnTo>
                  <a:lnTo>
                    <a:pt x="148" y="134"/>
                  </a:lnTo>
                  <a:lnTo>
                    <a:pt x="148" y="133"/>
                  </a:lnTo>
                  <a:lnTo>
                    <a:pt x="148" y="131"/>
                  </a:lnTo>
                  <a:lnTo>
                    <a:pt x="146" y="131"/>
                  </a:lnTo>
                  <a:lnTo>
                    <a:pt x="146" y="130"/>
                  </a:lnTo>
                  <a:lnTo>
                    <a:pt x="146" y="129"/>
                  </a:lnTo>
                  <a:lnTo>
                    <a:pt x="148" y="129"/>
                  </a:lnTo>
                  <a:lnTo>
                    <a:pt x="149" y="129"/>
                  </a:lnTo>
                  <a:close/>
                  <a:moveTo>
                    <a:pt x="68" y="98"/>
                  </a:moveTo>
                  <a:lnTo>
                    <a:pt x="68" y="98"/>
                  </a:lnTo>
                  <a:lnTo>
                    <a:pt x="68" y="98"/>
                  </a:lnTo>
                  <a:lnTo>
                    <a:pt x="67" y="98"/>
                  </a:lnTo>
                  <a:lnTo>
                    <a:pt x="68" y="98"/>
                  </a:lnTo>
                  <a:lnTo>
                    <a:pt x="67" y="98"/>
                  </a:lnTo>
                  <a:lnTo>
                    <a:pt x="68" y="98"/>
                  </a:lnTo>
                  <a:lnTo>
                    <a:pt x="68" y="97"/>
                  </a:lnTo>
                  <a:lnTo>
                    <a:pt x="67" y="97"/>
                  </a:lnTo>
                  <a:lnTo>
                    <a:pt x="68" y="97"/>
                  </a:lnTo>
                  <a:lnTo>
                    <a:pt x="68" y="98"/>
                  </a:lnTo>
                  <a:close/>
                  <a:moveTo>
                    <a:pt x="70" y="97"/>
                  </a:moveTo>
                  <a:lnTo>
                    <a:pt x="70" y="98"/>
                  </a:lnTo>
                  <a:lnTo>
                    <a:pt x="70" y="98"/>
                  </a:lnTo>
                  <a:lnTo>
                    <a:pt x="69" y="98"/>
                  </a:lnTo>
                  <a:lnTo>
                    <a:pt x="69" y="99"/>
                  </a:lnTo>
                  <a:lnTo>
                    <a:pt x="70" y="99"/>
                  </a:lnTo>
                  <a:lnTo>
                    <a:pt x="69" y="99"/>
                  </a:lnTo>
                  <a:lnTo>
                    <a:pt x="69" y="98"/>
                  </a:lnTo>
                  <a:lnTo>
                    <a:pt x="68" y="98"/>
                  </a:lnTo>
                  <a:lnTo>
                    <a:pt x="69" y="98"/>
                  </a:lnTo>
                  <a:lnTo>
                    <a:pt x="69" y="98"/>
                  </a:lnTo>
                  <a:lnTo>
                    <a:pt x="69" y="97"/>
                  </a:lnTo>
                  <a:lnTo>
                    <a:pt x="70" y="97"/>
                  </a:lnTo>
                  <a:close/>
                  <a:moveTo>
                    <a:pt x="153" y="126"/>
                  </a:moveTo>
                  <a:lnTo>
                    <a:pt x="153" y="127"/>
                  </a:lnTo>
                  <a:lnTo>
                    <a:pt x="153" y="126"/>
                  </a:lnTo>
                  <a:lnTo>
                    <a:pt x="152" y="126"/>
                  </a:lnTo>
                  <a:lnTo>
                    <a:pt x="153" y="126"/>
                  </a:lnTo>
                  <a:lnTo>
                    <a:pt x="152" y="126"/>
                  </a:lnTo>
                  <a:lnTo>
                    <a:pt x="152" y="125"/>
                  </a:lnTo>
                  <a:lnTo>
                    <a:pt x="153" y="125"/>
                  </a:lnTo>
                  <a:lnTo>
                    <a:pt x="153" y="126"/>
                  </a:lnTo>
                  <a:close/>
                  <a:moveTo>
                    <a:pt x="140" y="118"/>
                  </a:moveTo>
                  <a:lnTo>
                    <a:pt x="140" y="120"/>
                  </a:lnTo>
                  <a:lnTo>
                    <a:pt x="141" y="120"/>
                  </a:lnTo>
                  <a:lnTo>
                    <a:pt x="143" y="120"/>
                  </a:lnTo>
                  <a:lnTo>
                    <a:pt x="141" y="121"/>
                  </a:lnTo>
                  <a:lnTo>
                    <a:pt x="143" y="121"/>
                  </a:lnTo>
                  <a:lnTo>
                    <a:pt x="143" y="122"/>
                  </a:lnTo>
                  <a:lnTo>
                    <a:pt x="143" y="124"/>
                  </a:lnTo>
                  <a:lnTo>
                    <a:pt x="141" y="124"/>
                  </a:lnTo>
                  <a:lnTo>
                    <a:pt x="140" y="124"/>
                  </a:lnTo>
                  <a:lnTo>
                    <a:pt x="139" y="124"/>
                  </a:lnTo>
                  <a:lnTo>
                    <a:pt x="140" y="124"/>
                  </a:lnTo>
                  <a:lnTo>
                    <a:pt x="139" y="124"/>
                  </a:lnTo>
                  <a:lnTo>
                    <a:pt x="137" y="124"/>
                  </a:lnTo>
                  <a:lnTo>
                    <a:pt x="137" y="125"/>
                  </a:lnTo>
                  <a:lnTo>
                    <a:pt x="139" y="125"/>
                  </a:lnTo>
                  <a:lnTo>
                    <a:pt x="140" y="125"/>
                  </a:lnTo>
                  <a:lnTo>
                    <a:pt x="140" y="126"/>
                  </a:lnTo>
                  <a:lnTo>
                    <a:pt x="140" y="125"/>
                  </a:lnTo>
                  <a:lnTo>
                    <a:pt x="140" y="126"/>
                  </a:lnTo>
                  <a:lnTo>
                    <a:pt x="140" y="125"/>
                  </a:lnTo>
                  <a:lnTo>
                    <a:pt x="141" y="125"/>
                  </a:lnTo>
                  <a:lnTo>
                    <a:pt x="143" y="125"/>
                  </a:lnTo>
                  <a:lnTo>
                    <a:pt x="143" y="125"/>
                  </a:lnTo>
                  <a:lnTo>
                    <a:pt x="143" y="125"/>
                  </a:lnTo>
                  <a:lnTo>
                    <a:pt x="143" y="125"/>
                  </a:lnTo>
                  <a:lnTo>
                    <a:pt x="143" y="126"/>
                  </a:lnTo>
                  <a:lnTo>
                    <a:pt x="143" y="126"/>
                  </a:lnTo>
                  <a:lnTo>
                    <a:pt x="143" y="127"/>
                  </a:lnTo>
                  <a:lnTo>
                    <a:pt x="141" y="127"/>
                  </a:lnTo>
                  <a:lnTo>
                    <a:pt x="141" y="126"/>
                  </a:lnTo>
                  <a:lnTo>
                    <a:pt x="140" y="126"/>
                  </a:lnTo>
                  <a:lnTo>
                    <a:pt x="140" y="127"/>
                  </a:lnTo>
                  <a:lnTo>
                    <a:pt x="140" y="126"/>
                  </a:lnTo>
                  <a:lnTo>
                    <a:pt x="139" y="127"/>
                  </a:lnTo>
                  <a:lnTo>
                    <a:pt x="137" y="127"/>
                  </a:lnTo>
                  <a:lnTo>
                    <a:pt x="137" y="129"/>
                  </a:lnTo>
                  <a:lnTo>
                    <a:pt x="137" y="129"/>
                  </a:lnTo>
                  <a:lnTo>
                    <a:pt x="137" y="129"/>
                  </a:lnTo>
                  <a:lnTo>
                    <a:pt x="137" y="129"/>
                  </a:lnTo>
                  <a:lnTo>
                    <a:pt x="136" y="129"/>
                  </a:lnTo>
                  <a:lnTo>
                    <a:pt x="136" y="129"/>
                  </a:lnTo>
                  <a:lnTo>
                    <a:pt x="136" y="129"/>
                  </a:lnTo>
                  <a:lnTo>
                    <a:pt x="136" y="130"/>
                  </a:lnTo>
                  <a:lnTo>
                    <a:pt x="135" y="130"/>
                  </a:lnTo>
                  <a:lnTo>
                    <a:pt x="135" y="131"/>
                  </a:lnTo>
                  <a:lnTo>
                    <a:pt x="135" y="133"/>
                  </a:lnTo>
                  <a:lnTo>
                    <a:pt x="135" y="131"/>
                  </a:lnTo>
                  <a:lnTo>
                    <a:pt x="134" y="131"/>
                  </a:lnTo>
                  <a:lnTo>
                    <a:pt x="134" y="130"/>
                  </a:lnTo>
                  <a:lnTo>
                    <a:pt x="134" y="129"/>
                  </a:lnTo>
                  <a:lnTo>
                    <a:pt x="134" y="130"/>
                  </a:lnTo>
                  <a:lnTo>
                    <a:pt x="134" y="131"/>
                  </a:lnTo>
                  <a:lnTo>
                    <a:pt x="132" y="131"/>
                  </a:lnTo>
                  <a:lnTo>
                    <a:pt x="131" y="131"/>
                  </a:lnTo>
                  <a:lnTo>
                    <a:pt x="132" y="131"/>
                  </a:lnTo>
                  <a:lnTo>
                    <a:pt x="132" y="130"/>
                  </a:lnTo>
                  <a:lnTo>
                    <a:pt x="131" y="130"/>
                  </a:lnTo>
                  <a:lnTo>
                    <a:pt x="132" y="130"/>
                  </a:lnTo>
                  <a:lnTo>
                    <a:pt x="132" y="129"/>
                  </a:lnTo>
                  <a:lnTo>
                    <a:pt x="131" y="129"/>
                  </a:lnTo>
                  <a:lnTo>
                    <a:pt x="131" y="129"/>
                  </a:lnTo>
                  <a:lnTo>
                    <a:pt x="131" y="127"/>
                  </a:lnTo>
                  <a:lnTo>
                    <a:pt x="132" y="127"/>
                  </a:lnTo>
                  <a:lnTo>
                    <a:pt x="134" y="127"/>
                  </a:lnTo>
                  <a:lnTo>
                    <a:pt x="134" y="126"/>
                  </a:lnTo>
                  <a:lnTo>
                    <a:pt x="132" y="126"/>
                  </a:lnTo>
                  <a:lnTo>
                    <a:pt x="132" y="127"/>
                  </a:lnTo>
                  <a:lnTo>
                    <a:pt x="132" y="126"/>
                  </a:lnTo>
                  <a:lnTo>
                    <a:pt x="131" y="126"/>
                  </a:lnTo>
                  <a:lnTo>
                    <a:pt x="131" y="125"/>
                  </a:lnTo>
                  <a:lnTo>
                    <a:pt x="130" y="125"/>
                  </a:lnTo>
                  <a:lnTo>
                    <a:pt x="128" y="125"/>
                  </a:lnTo>
                  <a:lnTo>
                    <a:pt x="127" y="125"/>
                  </a:lnTo>
                  <a:lnTo>
                    <a:pt x="126" y="125"/>
                  </a:lnTo>
                  <a:lnTo>
                    <a:pt x="127" y="125"/>
                  </a:lnTo>
                  <a:lnTo>
                    <a:pt x="128" y="125"/>
                  </a:lnTo>
                  <a:lnTo>
                    <a:pt x="128" y="124"/>
                  </a:lnTo>
                  <a:lnTo>
                    <a:pt x="130" y="124"/>
                  </a:lnTo>
                  <a:lnTo>
                    <a:pt x="128" y="124"/>
                  </a:lnTo>
                  <a:lnTo>
                    <a:pt x="130" y="124"/>
                  </a:lnTo>
                  <a:lnTo>
                    <a:pt x="130" y="122"/>
                  </a:lnTo>
                  <a:lnTo>
                    <a:pt x="131" y="122"/>
                  </a:lnTo>
                  <a:lnTo>
                    <a:pt x="131" y="121"/>
                  </a:lnTo>
                  <a:lnTo>
                    <a:pt x="132" y="121"/>
                  </a:lnTo>
                  <a:lnTo>
                    <a:pt x="134" y="121"/>
                  </a:lnTo>
                  <a:lnTo>
                    <a:pt x="134" y="120"/>
                  </a:lnTo>
                  <a:lnTo>
                    <a:pt x="135" y="120"/>
                  </a:lnTo>
                  <a:lnTo>
                    <a:pt x="136" y="120"/>
                  </a:lnTo>
                  <a:lnTo>
                    <a:pt x="136" y="118"/>
                  </a:lnTo>
                  <a:lnTo>
                    <a:pt x="136" y="120"/>
                  </a:lnTo>
                  <a:lnTo>
                    <a:pt x="136" y="118"/>
                  </a:lnTo>
                  <a:lnTo>
                    <a:pt x="136" y="120"/>
                  </a:lnTo>
                  <a:lnTo>
                    <a:pt x="136" y="118"/>
                  </a:lnTo>
                  <a:lnTo>
                    <a:pt x="137" y="118"/>
                  </a:lnTo>
                  <a:lnTo>
                    <a:pt x="137" y="120"/>
                  </a:lnTo>
                  <a:lnTo>
                    <a:pt x="137" y="118"/>
                  </a:lnTo>
                  <a:lnTo>
                    <a:pt x="139" y="118"/>
                  </a:lnTo>
                  <a:lnTo>
                    <a:pt x="140" y="118"/>
                  </a:lnTo>
                  <a:close/>
                  <a:moveTo>
                    <a:pt x="64" y="89"/>
                  </a:moveTo>
                  <a:lnTo>
                    <a:pt x="65" y="89"/>
                  </a:lnTo>
                  <a:lnTo>
                    <a:pt x="64" y="89"/>
                  </a:lnTo>
                  <a:lnTo>
                    <a:pt x="64" y="90"/>
                  </a:lnTo>
                  <a:lnTo>
                    <a:pt x="64" y="89"/>
                  </a:lnTo>
                  <a:close/>
                  <a:moveTo>
                    <a:pt x="65" y="86"/>
                  </a:moveTo>
                  <a:lnTo>
                    <a:pt x="65" y="88"/>
                  </a:lnTo>
                  <a:lnTo>
                    <a:pt x="65" y="89"/>
                  </a:lnTo>
                  <a:lnTo>
                    <a:pt x="64" y="89"/>
                  </a:lnTo>
                  <a:lnTo>
                    <a:pt x="64" y="88"/>
                  </a:lnTo>
                  <a:lnTo>
                    <a:pt x="64" y="89"/>
                  </a:lnTo>
                  <a:lnTo>
                    <a:pt x="64" y="88"/>
                  </a:lnTo>
                  <a:lnTo>
                    <a:pt x="65" y="88"/>
                  </a:lnTo>
                  <a:lnTo>
                    <a:pt x="65" y="86"/>
                  </a:lnTo>
                  <a:lnTo>
                    <a:pt x="65" y="85"/>
                  </a:lnTo>
                  <a:lnTo>
                    <a:pt x="65" y="86"/>
                  </a:lnTo>
                  <a:close/>
                  <a:moveTo>
                    <a:pt x="90" y="95"/>
                  </a:moveTo>
                  <a:lnTo>
                    <a:pt x="89" y="95"/>
                  </a:lnTo>
                  <a:lnTo>
                    <a:pt x="90" y="95"/>
                  </a:lnTo>
                  <a:lnTo>
                    <a:pt x="89" y="95"/>
                  </a:lnTo>
                  <a:lnTo>
                    <a:pt x="90" y="95"/>
                  </a:lnTo>
                  <a:close/>
                  <a:moveTo>
                    <a:pt x="114" y="103"/>
                  </a:moveTo>
                  <a:lnTo>
                    <a:pt x="114" y="104"/>
                  </a:lnTo>
                  <a:lnTo>
                    <a:pt x="114" y="106"/>
                  </a:lnTo>
                  <a:lnTo>
                    <a:pt x="113" y="106"/>
                  </a:lnTo>
                  <a:lnTo>
                    <a:pt x="112" y="106"/>
                  </a:lnTo>
                  <a:lnTo>
                    <a:pt x="112" y="104"/>
                  </a:lnTo>
                  <a:lnTo>
                    <a:pt x="113" y="104"/>
                  </a:lnTo>
                  <a:lnTo>
                    <a:pt x="112" y="104"/>
                  </a:lnTo>
                  <a:lnTo>
                    <a:pt x="113" y="104"/>
                  </a:lnTo>
                  <a:lnTo>
                    <a:pt x="114" y="104"/>
                  </a:lnTo>
                  <a:lnTo>
                    <a:pt x="114" y="103"/>
                  </a:lnTo>
                  <a:close/>
                  <a:moveTo>
                    <a:pt x="122" y="106"/>
                  </a:moveTo>
                  <a:lnTo>
                    <a:pt x="123" y="106"/>
                  </a:lnTo>
                  <a:lnTo>
                    <a:pt x="123" y="107"/>
                  </a:lnTo>
                  <a:lnTo>
                    <a:pt x="123" y="108"/>
                  </a:lnTo>
                  <a:lnTo>
                    <a:pt x="122" y="108"/>
                  </a:lnTo>
                  <a:lnTo>
                    <a:pt x="123" y="108"/>
                  </a:lnTo>
                  <a:lnTo>
                    <a:pt x="122" y="108"/>
                  </a:lnTo>
                  <a:lnTo>
                    <a:pt x="122" y="109"/>
                  </a:lnTo>
                  <a:lnTo>
                    <a:pt x="121" y="109"/>
                  </a:lnTo>
                  <a:lnTo>
                    <a:pt x="121" y="108"/>
                  </a:lnTo>
                  <a:lnTo>
                    <a:pt x="121" y="107"/>
                  </a:lnTo>
                  <a:lnTo>
                    <a:pt x="121" y="106"/>
                  </a:lnTo>
                  <a:lnTo>
                    <a:pt x="122" y="106"/>
                  </a:lnTo>
                  <a:close/>
                  <a:moveTo>
                    <a:pt x="69" y="85"/>
                  </a:moveTo>
                  <a:lnTo>
                    <a:pt x="69" y="86"/>
                  </a:lnTo>
                  <a:lnTo>
                    <a:pt x="69" y="88"/>
                  </a:lnTo>
                  <a:lnTo>
                    <a:pt x="69" y="89"/>
                  </a:lnTo>
                  <a:lnTo>
                    <a:pt x="69" y="90"/>
                  </a:lnTo>
                  <a:lnTo>
                    <a:pt x="69" y="91"/>
                  </a:lnTo>
                  <a:lnTo>
                    <a:pt x="70" y="91"/>
                  </a:lnTo>
                  <a:lnTo>
                    <a:pt x="70" y="93"/>
                  </a:lnTo>
                  <a:lnTo>
                    <a:pt x="69" y="93"/>
                  </a:lnTo>
                  <a:lnTo>
                    <a:pt x="69" y="94"/>
                  </a:lnTo>
                  <a:lnTo>
                    <a:pt x="69" y="95"/>
                  </a:lnTo>
                  <a:lnTo>
                    <a:pt x="68" y="95"/>
                  </a:lnTo>
                  <a:lnTo>
                    <a:pt x="68" y="97"/>
                  </a:lnTo>
                  <a:lnTo>
                    <a:pt x="68" y="95"/>
                  </a:lnTo>
                  <a:lnTo>
                    <a:pt x="67" y="95"/>
                  </a:lnTo>
                  <a:lnTo>
                    <a:pt x="68" y="95"/>
                  </a:lnTo>
                  <a:lnTo>
                    <a:pt x="67" y="95"/>
                  </a:lnTo>
                  <a:lnTo>
                    <a:pt x="68" y="95"/>
                  </a:lnTo>
                  <a:lnTo>
                    <a:pt x="67" y="95"/>
                  </a:lnTo>
                  <a:lnTo>
                    <a:pt x="68" y="95"/>
                  </a:lnTo>
                  <a:lnTo>
                    <a:pt x="68" y="94"/>
                  </a:lnTo>
                  <a:lnTo>
                    <a:pt x="67" y="94"/>
                  </a:lnTo>
                  <a:lnTo>
                    <a:pt x="68" y="94"/>
                  </a:lnTo>
                  <a:lnTo>
                    <a:pt x="67" y="94"/>
                  </a:lnTo>
                  <a:lnTo>
                    <a:pt x="67" y="93"/>
                  </a:lnTo>
                  <a:lnTo>
                    <a:pt x="67" y="94"/>
                  </a:lnTo>
                  <a:lnTo>
                    <a:pt x="65" y="94"/>
                  </a:lnTo>
                  <a:lnTo>
                    <a:pt x="67" y="94"/>
                  </a:lnTo>
                  <a:lnTo>
                    <a:pt x="65" y="94"/>
                  </a:lnTo>
                  <a:lnTo>
                    <a:pt x="67" y="94"/>
                  </a:lnTo>
                  <a:lnTo>
                    <a:pt x="65" y="94"/>
                  </a:lnTo>
                  <a:lnTo>
                    <a:pt x="65" y="93"/>
                  </a:lnTo>
                  <a:lnTo>
                    <a:pt x="67" y="93"/>
                  </a:lnTo>
                  <a:lnTo>
                    <a:pt x="67" y="91"/>
                  </a:lnTo>
                  <a:lnTo>
                    <a:pt x="65" y="91"/>
                  </a:lnTo>
                  <a:lnTo>
                    <a:pt x="65" y="90"/>
                  </a:lnTo>
                  <a:lnTo>
                    <a:pt x="65" y="89"/>
                  </a:lnTo>
                  <a:lnTo>
                    <a:pt x="65" y="88"/>
                  </a:lnTo>
                  <a:lnTo>
                    <a:pt x="67" y="88"/>
                  </a:lnTo>
                  <a:lnTo>
                    <a:pt x="67" y="86"/>
                  </a:lnTo>
                  <a:lnTo>
                    <a:pt x="67" y="85"/>
                  </a:lnTo>
                  <a:lnTo>
                    <a:pt x="67" y="86"/>
                  </a:lnTo>
                  <a:lnTo>
                    <a:pt x="68" y="86"/>
                  </a:lnTo>
                  <a:lnTo>
                    <a:pt x="68" y="85"/>
                  </a:lnTo>
                  <a:lnTo>
                    <a:pt x="68" y="86"/>
                  </a:lnTo>
                  <a:lnTo>
                    <a:pt x="68" y="85"/>
                  </a:lnTo>
                  <a:lnTo>
                    <a:pt x="69" y="85"/>
                  </a:lnTo>
                  <a:close/>
                  <a:moveTo>
                    <a:pt x="107" y="100"/>
                  </a:moveTo>
                  <a:lnTo>
                    <a:pt x="105" y="100"/>
                  </a:lnTo>
                  <a:lnTo>
                    <a:pt x="105" y="99"/>
                  </a:lnTo>
                  <a:lnTo>
                    <a:pt x="105" y="98"/>
                  </a:lnTo>
                  <a:lnTo>
                    <a:pt x="105" y="98"/>
                  </a:lnTo>
                  <a:lnTo>
                    <a:pt x="107" y="98"/>
                  </a:lnTo>
                  <a:lnTo>
                    <a:pt x="107" y="98"/>
                  </a:lnTo>
                  <a:lnTo>
                    <a:pt x="107" y="99"/>
                  </a:lnTo>
                  <a:lnTo>
                    <a:pt x="107" y="100"/>
                  </a:lnTo>
                  <a:close/>
                  <a:moveTo>
                    <a:pt x="112" y="97"/>
                  </a:moveTo>
                  <a:lnTo>
                    <a:pt x="112" y="98"/>
                  </a:lnTo>
                  <a:lnTo>
                    <a:pt x="112" y="98"/>
                  </a:lnTo>
                  <a:lnTo>
                    <a:pt x="110" y="98"/>
                  </a:lnTo>
                  <a:lnTo>
                    <a:pt x="110" y="98"/>
                  </a:lnTo>
                  <a:lnTo>
                    <a:pt x="112" y="98"/>
                  </a:lnTo>
                  <a:lnTo>
                    <a:pt x="112" y="97"/>
                  </a:lnTo>
                  <a:close/>
                  <a:moveTo>
                    <a:pt x="109" y="95"/>
                  </a:moveTo>
                  <a:lnTo>
                    <a:pt x="108" y="95"/>
                  </a:lnTo>
                  <a:lnTo>
                    <a:pt x="108" y="97"/>
                  </a:lnTo>
                  <a:lnTo>
                    <a:pt x="108" y="95"/>
                  </a:lnTo>
                  <a:lnTo>
                    <a:pt x="109" y="95"/>
                  </a:lnTo>
                  <a:close/>
                  <a:moveTo>
                    <a:pt x="119" y="98"/>
                  </a:moveTo>
                  <a:lnTo>
                    <a:pt x="121" y="98"/>
                  </a:lnTo>
                  <a:lnTo>
                    <a:pt x="121" y="99"/>
                  </a:lnTo>
                  <a:lnTo>
                    <a:pt x="121" y="100"/>
                  </a:lnTo>
                  <a:lnTo>
                    <a:pt x="122" y="100"/>
                  </a:lnTo>
                  <a:lnTo>
                    <a:pt x="122" y="102"/>
                  </a:lnTo>
                  <a:lnTo>
                    <a:pt x="123" y="102"/>
                  </a:lnTo>
                  <a:lnTo>
                    <a:pt x="122" y="102"/>
                  </a:lnTo>
                  <a:lnTo>
                    <a:pt x="121" y="102"/>
                  </a:lnTo>
                  <a:lnTo>
                    <a:pt x="119" y="102"/>
                  </a:lnTo>
                  <a:lnTo>
                    <a:pt x="119" y="100"/>
                  </a:lnTo>
                  <a:lnTo>
                    <a:pt x="118" y="100"/>
                  </a:lnTo>
                  <a:lnTo>
                    <a:pt x="118" y="99"/>
                  </a:lnTo>
                  <a:lnTo>
                    <a:pt x="118" y="98"/>
                  </a:lnTo>
                  <a:lnTo>
                    <a:pt x="119" y="98"/>
                  </a:lnTo>
                  <a:close/>
                  <a:moveTo>
                    <a:pt x="113" y="95"/>
                  </a:moveTo>
                  <a:lnTo>
                    <a:pt x="113" y="97"/>
                  </a:lnTo>
                  <a:lnTo>
                    <a:pt x="114" y="97"/>
                  </a:lnTo>
                  <a:lnTo>
                    <a:pt x="114" y="95"/>
                  </a:lnTo>
                  <a:lnTo>
                    <a:pt x="114" y="97"/>
                  </a:lnTo>
                  <a:lnTo>
                    <a:pt x="114" y="98"/>
                  </a:lnTo>
                  <a:lnTo>
                    <a:pt x="116" y="98"/>
                  </a:lnTo>
                  <a:lnTo>
                    <a:pt x="116" y="98"/>
                  </a:lnTo>
                  <a:lnTo>
                    <a:pt x="114" y="98"/>
                  </a:lnTo>
                  <a:lnTo>
                    <a:pt x="116" y="98"/>
                  </a:lnTo>
                  <a:lnTo>
                    <a:pt x="116" y="99"/>
                  </a:lnTo>
                  <a:lnTo>
                    <a:pt x="114" y="99"/>
                  </a:lnTo>
                  <a:lnTo>
                    <a:pt x="114" y="100"/>
                  </a:lnTo>
                  <a:lnTo>
                    <a:pt x="114" y="102"/>
                  </a:lnTo>
                  <a:lnTo>
                    <a:pt x="114" y="103"/>
                  </a:lnTo>
                  <a:lnTo>
                    <a:pt x="113" y="103"/>
                  </a:lnTo>
                  <a:lnTo>
                    <a:pt x="113" y="102"/>
                  </a:lnTo>
                  <a:lnTo>
                    <a:pt x="112" y="102"/>
                  </a:lnTo>
                  <a:lnTo>
                    <a:pt x="112" y="100"/>
                  </a:lnTo>
                  <a:lnTo>
                    <a:pt x="112" y="102"/>
                  </a:lnTo>
                  <a:lnTo>
                    <a:pt x="112" y="102"/>
                  </a:lnTo>
                  <a:lnTo>
                    <a:pt x="112" y="100"/>
                  </a:lnTo>
                  <a:lnTo>
                    <a:pt x="110" y="100"/>
                  </a:lnTo>
                  <a:lnTo>
                    <a:pt x="112" y="100"/>
                  </a:lnTo>
                  <a:lnTo>
                    <a:pt x="110" y="100"/>
                  </a:lnTo>
                  <a:lnTo>
                    <a:pt x="112" y="100"/>
                  </a:lnTo>
                  <a:lnTo>
                    <a:pt x="110" y="100"/>
                  </a:lnTo>
                  <a:lnTo>
                    <a:pt x="112" y="100"/>
                  </a:lnTo>
                  <a:lnTo>
                    <a:pt x="112" y="99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2" y="99"/>
                  </a:lnTo>
                  <a:lnTo>
                    <a:pt x="112" y="98"/>
                  </a:lnTo>
                  <a:lnTo>
                    <a:pt x="112" y="99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4" y="98"/>
                  </a:lnTo>
                  <a:lnTo>
                    <a:pt x="114" y="98"/>
                  </a:lnTo>
                  <a:lnTo>
                    <a:pt x="114" y="98"/>
                  </a:lnTo>
                  <a:lnTo>
                    <a:pt x="114" y="98"/>
                  </a:lnTo>
                  <a:lnTo>
                    <a:pt x="113" y="98"/>
                  </a:lnTo>
                  <a:lnTo>
                    <a:pt x="114" y="98"/>
                  </a:lnTo>
                  <a:lnTo>
                    <a:pt x="113" y="98"/>
                  </a:lnTo>
                  <a:lnTo>
                    <a:pt x="113" y="98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2" y="97"/>
                  </a:lnTo>
                  <a:lnTo>
                    <a:pt x="112" y="95"/>
                  </a:lnTo>
                  <a:lnTo>
                    <a:pt x="113" y="95"/>
                  </a:lnTo>
                  <a:close/>
                  <a:moveTo>
                    <a:pt x="98" y="86"/>
                  </a:moveTo>
                  <a:lnTo>
                    <a:pt x="99" y="86"/>
                  </a:lnTo>
                  <a:lnTo>
                    <a:pt x="99" y="88"/>
                  </a:lnTo>
                  <a:lnTo>
                    <a:pt x="100" y="88"/>
                  </a:lnTo>
                  <a:lnTo>
                    <a:pt x="99" y="88"/>
                  </a:lnTo>
                  <a:lnTo>
                    <a:pt x="99" y="89"/>
                  </a:lnTo>
                  <a:lnTo>
                    <a:pt x="100" y="89"/>
                  </a:lnTo>
                  <a:lnTo>
                    <a:pt x="100" y="90"/>
                  </a:lnTo>
                  <a:lnTo>
                    <a:pt x="99" y="90"/>
                  </a:lnTo>
                  <a:lnTo>
                    <a:pt x="99" y="91"/>
                  </a:lnTo>
                  <a:lnTo>
                    <a:pt x="98" y="91"/>
                  </a:lnTo>
                  <a:lnTo>
                    <a:pt x="96" y="91"/>
                  </a:lnTo>
                  <a:lnTo>
                    <a:pt x="96" y="93"/>
                  </a:lnTo>
                  <a:lnTo>
                    <a:pt x="95" y="93"/>
                  </a:lnTo>
                  <a:lnTo>
                    <a:pt x="95" y="91"/>
                  </a:lnTo>
                  <a:lnTo>
                    <a:pt x="94" y="91"/>
                  </a:lnTo>
                  <a:lnTo>
                    <a:pt x="94" y="93"/>
                  </a:lnTo>
                  <a:lnTo>
                    <a:pt x="92" y="93"/>
                  </a:lnTo>
                  <a:lnTo>
                    <a:pt x="92" y="91"/>
                  </a:lnTo>
                  <a:lnTo>
                    <a:pt x="91" y="91"/>
                  </a:lnTo>
                  <a:lnTo>
                    <a:pt x="91" y="90"/>
                  </a:lnTo>
                  <a:lnTo>
                    <a:pt x="92" y="90"/>
                  </a:lnTo>
                  <a:lnTo>
                    <a:pt x="92" y="89"/>
                  </a:lnTo>
                  <a:lnTo>
                    <a:pt x="92" y="88"/>
                  </a:lnTo>
                  <a:lnTo>
                    <a:pt x="92" y="86"/>
                  </a:lnTo>
                  <a:lnTo>
                    <a:pt x="92" y="88"/>
                  </a:lnTo>
                  <a:lnTo>
                    <a:pt x="92" y="86"/>
                  </a:lnTo>
                  <a:lnTo>
                    <a:pt x="92" y="88"/>
                  </a:lnTo>
                  <a:lnTo>
                    <a:pt x="94" y="88"/>
                  </a:lnTo>
                  <a:lnTo>
                    <a:pt x="94" y="86"/>
                  </a:lnTo>
                  <a:lnTo>
                    <a:pt x="95" y="86"/>
                  </a:lnTo>
                  <a:lnTo>
                    <a:pt x="95" y="85"/>
                  </a:lnTo>
                  <a:lnTo>
                    <a:pt x="95" y="86"/>
                  </a:lnTo>
                  <a:lnTo>
                    <a:pt x="96" y="86"/>
                  </a:lnTo>
                  <a:lnTo>
                    <a:pt x="98" y="86"/>
                  </a:lnTo>
                  <a:close/>
                  <a:moveTo>
                    <a:pt x="162" y="102"/>
                  </a:moveTo>
                  <a:lnTo>
                    <a:pt x="162" y="103"/>
                  </a:lnTo>
                  <a:lnTo>
                    <a:pt x="163" y="103"/>
                  </a:lnTo>
                  <a:lnTo>
                    <a:pt x="162" y="103"/>
                  </a:lnTo>
                  <a:lnTo>
                    <a:pt x="163" y="103"/>
                  </a:lnTo>
                  <a:lnTo>
                    <a:pt x="162" y="103"/>
                  </a:lnTo>
                  <a:lnTo>
                    <a:pt x="163" y="103"/>
                  </a:lnTo>
                  <a:lnTo>
                    <a:pt x="164" y="103"/>
                  </a:lnTo>
                  <a:lnTo>
                    <a:pt x="164" y="104"/>
                  </a:lnTo>
                  <a:lnTo>
                    <a:pt x="164" y="103"/>
                  </a:lnTo>
                  <a:lnTo>
                    <a:pt x="166" y="103"/>
                  </a:lnTo>
                  <a:lnTo>
                    <a:pt x="166" y="104"/>
                  </a:lnTo>
                  <a:lnTo>
                    <a:pt x="164" y="104"/>
                  </a:lnTo>
                  <a:lnTo>
                    <a:pt x="164" y="106"/>
                  </a:lnTo>
                  <a:lnTo>
                    <a:pt x="163" y="106"/>
                  </a:lnTo>
                  <a:lnTo>
                    <a:pt x="163" y="104"/>
                  </a:lnTo>
                  <a:lnTo>
                    <a:pt x="163" y="103"/>
                  </a:lnTo>
                  <a:lnTo>
                    <a:pt x="162" y="103"/>
                  </a:lnTo>
                  <a:lnTo>
                    <a:pt x="162" y="102"/>
                  </a:lnTo>
                  <a:close/>
                  <a:moveTo>
                    <a:pt x="222" y="125"/>
                  </a:moveTo>
                  <a:lnTo>
                    <a:pt x="222" y="124"/>
                  </a:lnTo>
                  <a:lnTo>
                    <a:pt x="221" y="124"/>
                  </a:lnTo>
                  <a:lnTo>
                    <a:pt x="222" y="124"/>
                  </a:lnTo>
                  <a:lnTo>
                    <a:pt x="222" y="125"/>
                  </a:lnTo>
                  <a:close/>
                  <a:moveTo>
                    <a:pt x="221" y="124"/>
                  </a:moveTo>
                  <a:lnTo>
                    <a:pt x="220" y="124"/>
                  </a:lnTo>
                  <a:lnTo>
                    <a:pt x="221" y="124"/>
                  </a:lnTo>
                  <a:close/>
                  <a:moveTo>
                    <a:pt x="220" y="124"/>
                  </a:moveTo>
                  <a:lnTo>
                    <a:pt x="220" y="122"/>
                  </a:lnTo>
                  <a:lnTo>
                    <a:pt x="218" y="122"/>
                  </a:lnTo>
                  <a:lnTo>
                    <a:pt x="220" y="122"/>
                  </a:lnTo>
                  <a:lnTo>
                    <a:pt x="220" y="124"/>
                  </a:lnTo>
                  <a:close/>
                  <a:moveTo>
                    <a:pt x="87" y="73"/>
                  </a:moveTo>
                  <a:lnTo>
                    <a:pt x="87" y="72"/>
                  </a:lnTo>
                  <a:lnTo>
                    <a:pt x="87" y="73"/>
                  </a:lnTo>
                  <a:close/>
                  <a:moveTo>
                    <a:pt x="170" y="100"/>
                  </a:moveTo>
                  <a:lnTo>
                    <a:pt x="170" y="102"/>
                  </a:lnTo>
                  <a:lnTo>
                    <a:pt x="170" y="100"/>
                  </a:lnTo>
                  <a:lnTo>
                    <a:pt x="168" y="100"/>
                  </a:lnTo>
                  <a:lnTo>
                    <a:pt x="170" y="100"/>
                  </a:lnTo>
                  <a:close/>
                  <a:moveTo>
                    <a:pt x="166" y="98"/>
                  </a:moveTo>
                  <a:lnTo>
                    <a:pt x="167" y="98"/>
                  </a:lnTo>
                  <a:lnTo>
                    <a:pt x="167" y="98"/>
                  </a:lnTo>
                  <a:lnTo>
                    <a:pt x="167" y="98"/>
                  </a:lnTo>
                  <a:lnTo>
                    <a:pt x="166" y="98"/>
                  </a:lnTo>
                  <a:close/>
                  <a:moveTo>
                    <a:pt x="116" y="72"/>
                  </a:moveTo>
                  <a:lnTo>
                    <a:pt x="116" y="73"/>
                  </a:lnTo>
                  <a:lnTo>
                    <a:pt x="116" y="72"/>
                  </a:lnTo>
                  <a:close/>
                  <a:moveTo>
                    <a:pt x="104" y="66"/>
                  </a:moveTo>
                  <a:lnTo>
                    <a:pt x="103" y="66"/>
                  </a:lnTo>
                  <a:lnTo>
                    <a:pt x="104" y="66"/>
                  </a:lnTo>
                  <a:lnTo>
                    <a:pt x="103" y="66"/>
                  </a:lnTo>
                  <a:lnTo>
                    <a:pt x="104" y="66"/>
                  </a:lnTo>
                  <a:close/>
                  <a:moveTo>
                    <a:pt x="27" y="36"/>
                  </a:moveTo>
                  <a:lnTo>
                    <a:pt x="28" y="36"/>
                  </a:lnTo>
                  <a:lnTo>
                    <a:pt x="27" y="36"/>
                  </a:lnTo>
                  <a:lnTo>
                    <a:pt x="28" y="36"/>
                  </a:lnTo>
                  <a:lnTo>
                    <a:pt x="27" y="36"/>
                  </a:lnTo>
                  <a:lnTo>
                    <a:pt x="28" y="36"/>
                  </a:lnTo>
                  <a:lnTo>
                    <a:pt x="27" y="36"/>
                  </a:lnTo>
                  <a:close/>
                  <a:moveTo>
                    <a:pt x="24" y="35"/>
                  </a:moveTo>
                  <a:lnTo>
                    <a:pt x="24" y="33"/>
                  </a:lnTo>
                  <a:lnTo>
                    <a:pt x="24" y="35"/>
                  </a:lnTo>
                  <a:close/>
                  <a:moveTo>
                    <a:pt x="107" y="67"/>
                  </a:moveTo>
                  <a:lnTo>
                    <a:pt x="107" y="66"/>
                  </a:lnTo>
                  <a:lnTo>
                    <a:pt x="108" y="66"/>
                  </a:lnTo>
                  <a:lnTo>
                    <a:pt x="108" y="67"/>
                  </a:lnTo>
                  <a:lnTo>
                    <a:pt x="107" y="67"/>
                  </a:lnTo>
                  <a:close/>
                  <a:moveTo>
                    <a:pt x="117" y="68"/>
                  </a:moveTo>
                  <a:lnTo>
                    <a:pt x="116" y="68"/>
                  </a:lnTo>
                  <a:lnTo>
                    <a:pt x="116" y="67"/>
                  </a:lnTo>
                  <a:lnTo>
                    <a:pt x="116" y="68"/>
                  </a:lnTo>
                  <a:lnTo>
                    <a:pt x="114" y="68"/>
                  </a:lnTo>
                  <a:lnTo>
                    <a:pt x="116" y="68"/>
                  </a:lnTo>
                  <a:lnTo>
                    <a:pt x="114" y="68"/>
                  </a:lnTo>
                  <a:lnTo>
                    <a:pt x="116" y="68"/>
                  </a:lnTo>
                  <a:lnTo>
                    <a:pt x="116" y="67"/>
                  </a:lnTo>
                  <a:lnTo>
                    <a:pt x="116" y="68"/>
                  </a:lnTo>
                  <a:lnTo>
                    <a:pt x="117" y="68"/>
                  </a:lnTo>
                  <a:lnTo>
                    <a:pt x="117" y="67"/>
                  </a:lnTo>
                  <a:lnTo>
                    <a:pt x="116" y="67"/>
                  </a:lnTo>
                  <a:lnTo>
                    <a:pt x="117" y="67"/>
                  </a:lnTo>
                  <a:lnTo>
                    <a:pt x="117" y="68"/>
                  </a:lnTo>
                  <a:close/>
                  <a:moveTo>
                    <a:pt x="27" y="35"/>
                  </a:moveTo>
                  <a:lnTo>
                    <a:pt x="28" y="35"/>
                  </a:lnTo>
                  <a:lnTo>
                    <a:pt x="29" y="35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31" y="36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28" y="36"/>
                  </a:lnTo>
                  <a:lnTo>
                    <a:pt x="28" y="35"/>
                  </a:lnTo>
                  <a:lnTo>
                    <a:pt x="27" y="35"/>
                  </a:lnTo>
                  <a:close/>
                  <a:moveTo>
                    <a:pt x="108" y="64"/>
                  </a:moveTo>
                  <a:lnTo>
                    <a:pt x="107" y="63"/>
                  </a:lnTo>
                  <a:lnTo>
                    <a:pt x="107" y="64"/>
                  </a:lnTo>
                  <a:lnTo>
                    <a:pt x="105" y="64"/>
                  </a:lnTo>
                  <a:lnTo>
                    <a:pt x="105" y="63"/>
                  </a:lnTo>
                  <a:lnTo>
                    <a:pt x="104" y="63"/>
                  </a:lnTo>
                  <a:lnTo>
                    <a:pt x="103" y="63"/>
                  </a:lnTo>
                  <a:lnTo>
                    <a:pt x="104" y="63"/>
                  </a:lnTo>
                  <a:lnTo>
                    <a:pt x="105" y="63"/>
                  </a:lnTo>
                  <a:lnTo>
                    <a:pt x="107" y="63"/>
                  </a:lnTo>
                  <a:lnTo>
                    <a:pt x="108" y="63"/>
                  </a:lnTo>
                  <a:lnTo>
                    <a:pt x="108" y="64"/>
                  </a:lnTo>
                  <a:close/>
                  <a:moveTo>
                    <a:pt x="110" y="64"/>
                  </a:moveTo>
                  <a:lnTo>
                    <a:pt x="112" y="64"/>
                  </a:lnTo>
                  <a:lnTo>
                    <a:pt x="112" y="66"/>
                  </a:lnTo>
                  <a:lnTo>
                    <a:pt x="112" y="66"/>
                  </a:lnTo>
                  <a:lnTo>
                    <a:pt x="113" y="67"/>
                  </a:lnTo>
                  <a:lnTo>
                    <a:pt x="114" y="67"/>
                  </a:lnTo>
                  <a:lnTo>
                    <a:pt x="114" y="67"/>
                  </a:lnTo>
                  <a:lnTo>
                    <a:pt x="114" y="67"/>
                  </a:lnTo>
                  <a:lnTo>
                    <a:pt x="113" y="67"/>
                  </a:lnTo>
                  <a:lnTo>
                    <a:pt x="112" y="67"/>
                  </a:lnTo>
                  <a:lnTo>
                    <a:pt x="112" y="66"/>
                  </a:lnTo>
                  <a:lnTo>
                    <a:pt x="112" y="66"/>
                  </a:lnTo>
                  <a:lnTo>
                    <a:pt x="112" y="64"/>
                  </a:lnTo>
                  <a:lnTo>
                    <a:pt x="110" y="64"/>
                  </a:lnTo>
                  <a:close/>
                  <a:moveTo>
                    <a:pt x="134" y="72"/>
                  </a:moveTo>
                  <a:lnTo>
                    <a:pt x="135" y="72"/>
                  </a:lnTo>
                  <a:lnTo>
                    <a:pt x="136" y="72"/>
                  </a:lnTo>
                  <a:lnTo>
                    <a:pt x="136" y="73"/>
                  </a:lnTo>
                  <a:lnTo>
                    <a:pt x="137" y="73"/>
                  </a:lnTo>
                  <a:lnTo>
                    <a:pt x="139" y="73"/>
                  </a:lnTo>
                  <a:lnTo>
                    <a:pt x="139" y="75"/>
                  </a:lnTo>
                  <a:lnTo>
                    <a:pt x="140" y="75"/>
                  </a:lnTo>
                  <a:lnTo>
                    <a:pt x="141" y="75"/>
                  </a:lnTo>
                  <a:lnTo>
                    <a:pt x="141" y="76"/>
                  </a:lnTo>
                  <a:lnTo>
                    <a:pt x="143" y="76"/>
                  </a:lnTo>
                  <a:lnTo>
                    <a:pt x="143" y="77"/>
                  </a:lnTo>
                  <a:lnTo>
                    <a:pt x="143" y="77"/>
                  </a:lnTo>
                  <a:lnTo>
                    <a:pt x="144" y="77"/>
                  </a:lnTo>
                  <a:lnTo>
                    <a:pt x="145" y="79"/>
                  </a:lnTo>
                  <a:lnTo>
                    <a:pt x="146" y="79"/>
                  </a:lnTo>
                  <a:lnTo>
                    <a:pt x="148" y="79"/>
                  </a:lnTo>
                  <a:lnTo>
                    <a:pt x="149" y="79"/>
                  </a:lnTo>
                  <a:lnTo>
                    <a:pt x="149" y="80"/>
                  </a:lnTo>
                  <a:lnTo>
                    <a:pt x="150" y="80"/>
                  </a:lnTo>
                  <a:lnTo>
                    <a:pt x="150" y="81"/>
                  </a:lnTo>
                  <a:lnTo>
                    <a:pt x="152" y="81"/>
                  </a:lnTo>
                  <a:lnTo>
                    <a:pt x="152" y="82"/>
                  </a:lnTo>
                  <a:lnTo>
                    <a:pt x="153" y="82"/>
                  </a:lnTo>
                  <a:lnTo>
                    <a:pt x="153" y="84"/>
                  </a:lnTo>
                  <a:lnTo>
                    <a:pt x="154" y="84"/>
                  </a:lnTo>
                  <a:lnTo>
                    <a:pt x="154" y="85"/>
                  </a:lnTo>
                  <a:lnTo>
                    <a:pt x="155" y="85"/>
                  </a:lnTo>
                  <a:lnTo>
                    <a:pt x="155" y="86"/>
                  </a:lnTo>
                  <a:lnTo>
                    <a:pt x="157" y="86"/>
                  </a:lnTo>
                  <a:lnTo>
                    <a:pt x="157" y="88"/>
                  </a:lnTo>
                  <a:lnTo>
                    <a:pt x="158" y="88"/>
                  </a:lnTo>
                  <a:lnTo>
                    <a:pt x="158" y="89"/>
                  </a:lnTo>
                  <a:lnTo>
                    <a:pt x="159" y="89"/>
                  </a:lnTo>
                  <a:lnTo>
                    <a:pt x="159" y="90"/>
                  </a:lnTo>
                  <a:lnTo>
                    <a:pt x="161" y="90"/>
                  </a:lnTo>
                  <a:lnTo>
                    <a:pt x="161" y="91"/>
                  </a:lnTo>
                  <a:lnTo>
                    <a:pt x="162" y="91"/>
                  </a:lnTo>
                  <a:lnTo>
                    <a:pt x="162" y="93"/>
                  </a:lnTo>
                  <a:lnTo>
                    <a:pt x="163" y="93"/>
                  </a:lnTo>
                  <a:lnTo>
                    <a:pt x="163" y="94"/>
                  </a:lnTo>
                  <a:lnTo>
                    <a:pt x="164" y="94"/>
                  </a:lnTo>
                  <a:lnTo>
                    <a:pt x="164" y="95"/>
                  </a:lnTo>
                  <a:lnTo>
                    <a:pt x="163" y="94"/>
                  </a:lnTo>
                  <a:lnTo>
                    <a:pt x="163" y="93"/>
                  </a:lnTo>
                  <a:lnTo>
                    <a:pt x="162" y="93"/>
                  </a:lnTo>
                  <a:lnTo>
                    <a:pt x="162" y="91"/>
                  </a:lnTo>
                  <a:lnTo>
                    <a:pt x="161" y="91"/>
                  </a:lnTo>
                  <a:lnTo>
                    <a:pt x="159" y="91"/>
                  </a:lnTo>
                  <a:lnTo>
                    <a:pt x="159" y="90"/>
                  </a:lnTo>
                  <a:lnTo>
                    <a:pt x="158" y="90"/>
                  </a:lnTo>
                  <a:lnTo>
                    <a:pt x="159" y="90"/>
                  </a:lnTo>
                  <a:lnTo>
                    <a:pt x="159" y="91"/>
                  </a:lnTo>
                  <a:lnTo>
                    <a:pt x="159" y="93"/>
                  </a:lnTo>
                  <a:lnTo>
                    <a:pt x="161" y="93"/>
                  </a:lnTo>
                  <a:lnTo>
                    <a:pt x="161" y="94"/>
                  </a:lnTo>
                  <a:lnTo>
                    <a:pt x="159" y="94"/>
                  </a:lnTo>
                  <a:lnTo>
                    <a:pt x="161" y="94"/>
                  </a:lnTo>
                  <a:lnTo>
                    <a:pt x="161" y="95"/>
                  </a:lnTo>
                  <a:lnTo>
                    <a:pt x="161" y="97"/>
                  </a:lnTo>
                  <a:lnTo>
                    <a:pt x="162" y="97"/>
                  </a:lnTo>
                  <a:lnTo>
                    <a:pt x="162" y="95"/>
                  </a:lnTo>
                  <a:lnTo>
                    <a:pt x="162" y="97"/>
                  </a:lnTo>
                  <a:lnTo>
                    <a:pt x="162" y="98"/>
                  </a:lnTo>
                  <a:lnTo>
                    <a:pt x="162" y="98"/>
                  </a:lnTo>
                  <a:lnTo>
                    <a:pt x="163" y="98"/>
                  </a:lnTo>
                  <a:lnTo>
                    <a:pt x="164" y="98"/>
                  </a:lnTo>
                  <a:lnTo>
                    <a:pt x="164" y="99"/>
                  </a:lnTo>
                  <a:lnTo>
                    <a:pt x="166" y="99"/>
                  </a:lnTo>
                  <a:lnTo>
                    <a:pt x="166" y="100"/>
                  </a:lnTo>
                  <a:lnTo>
                    <a:pt x="167" y="100"/>
                  </a:lnTo>
                  <a:lnTo>
                    <a:pt x="167" y="102"/>
                  </a:lnTo>
                  <a:lnTo>
                    <a:pt x="166" y="102"/>
                  </a:lnTo>
                  <a:lnTo>
                    <a:pt x="164" y="103"/>
                  </a:lnTo>
                  <a:lnTo>
                    <a:pt x="164" y="102"/>
                  </a:lnTo>
                  <a:lnTo>
                    <a:pt x="164" y="100"/>
                  </a:lnTo>
                  <a:lnTo>
                    <a:pt x="163" y="100"/>
                  </a:lnTo>
                  <a:lnTo>
                    <a:pt x="163" y="99"/>
                  </a:lnTo>
                  <a:lnTo>
                    <a:pt x="162" y="99"/>
                  </a:lnTo>
                  <a:lnTo>
                    <a:pt x="161" y="99"/>
                  </a:lnTo>
                  <a:lnTo>
                    <a:pt x="159" y="99"/>
                  </a:lnTo>
                  <a:lnTo>
                    <a:pt x="159" y="100"/>
                  </a:lnTo>
                  <a:lnTo>
                    <a:pt x="159" y="102"/>
                  </a:lnTo>
                  <a:lnTo>
                    <a:pt x="161" y="102"/>
                  </a:lnTo>
                  <a:lnTo>
                    <a:pt x="161" y="103"/>
                  </a:lnTo>
                  <a:lnTo>
                    <a:pt x="159" y="103"/>
                  </a:lnTo>
                  <a:lnTo>
                    <a:pt x="158" y="103"/>
                  </a:lnTo>
                  <a:lnTo>
                    <a:pt x="157" y="103"/>
                  </a:lnTo>
                  <a:lnTo>
                    <a:pt x="157" y="104"/>
                  </a:lnTo>
                  <a:lnTo>
                    <a:pt x="157" y="106"/>
                  </a:lnTo>
                  <a:lnTo>
                    <a:pt x="158" y="106"/>
                  </a:lnTo>
                  <a:lnTo>
                    <a:pt x="157" y="106"/>
                  </a:lnTo>
                  <a:lnTo>
                    <a:pt x="157" y="107"/>
                  </a:lnTo>
                  <a:lnTo>
                    <a:pt x="157" y="108"/>
                  </a:lnTo>
                  <a:lnTo>
                    <a:pt x="155" y="108"/>
                  </a:lnTo>
                  <a:lnTo>
                    <a:pt x="157" y="108"/>
                  </a:lnTo>
                  <a:lnTo>
                    <a:pt x="155" y="108"/>
                  </a:lnTo>
                  <a:lnTo>
                    <a:pt x="155" y="109"/>
                  </a:lnTo>
                  <a:lnTo>
                    <a:pt x="155" y="111"/>
                  </a:lnTo>
                  <a:lnTo>
                    <a:pt x="155" y="109"/>
                  </a:lnTo>
                  <a:lnTo>
                    <a:pt x="154" y="109"/>
                  </a:lnTo>
                  <a:lnTo>
                    <a:pt x="154" y="111"/>
                  </a:lnTo>
                  <a:lnTo>
                    <a:pt x="155" y="111"/>
                  </a:lnTo>
                  <a:lnTo>
                    <a:pt x="155" y="109"/>
                  </a:lnTo>
                  <a:lnTo>
                    <a:pt x="157" y="109"/>
                  </a:lnTo>
                  <a:lnTo>
                    <a:pt x="157" y="111"/>
                  </a:lnTo>
                  <a:lnTo>
                    <a:pt x="157" y="112"/>
                  </a:lnTo>
                  <a:lnTo>
                    <a:pt x="157" y="113"/>
                  </a:lnTo>
                  <a:lnTo>
                    <a:pt x="155" y="113"/>
                  </a:lnTo>
                  <a:lnTo>
                    <a:pt x="155" y="115"/>
                  </a:lnTo>
                  <a:lnTo>
                    <a:pt x="157" y="115"/>
                  </a:lnTo>
                  <a:lnTo>
                    <a:pt x="157" y="113"/>
                  </a:lnTo>
                  <a:lnTo>
                    <a:pt x="158" y="113"/>
                  </a:lnTo>
                  <a:lnTo>
                    <a:pt x="158" y="112"/>
                  </a:lnTo>
                  <a:lnTo>
                    <a:pt x="159" y="112"/>
                  </a:lnTo>
                  <a:lnTo>
                    <a:pt x="158" y="112"/>
                  </a:lnTo>
                  <a:lnTo>
                    <a:pt x="158" y="111"/>
                  </a:lnTo>
                  <a:lnTo>
                    <a:pt x="158" y="109"/>
                  </a:lnTo>
                  <a:lnTo>
                    <a:pt x="159" y="109"/>
                  </a:lnTo>
                  <a:lnTo>
                    <a:pt x="161" y="109"/>
                  </a:lnTo>
                  <a:lnTo>
                    <a:pt x="161" y="108"/>
                  </a:lnTo>
                  <a:lnTo>
                    <a:pt x="162" y="108"/>
                  </a:lnTo>
                  <a:lnTo>
                    <a:pt x="162" y="107"/>
                  </a:lnTo>
                  <a:lnTo>
                    <a:pt x="163" y="107"/>
                  </a:lnTo>
                  <a:lnTo>
                    <a:pt x="163" y="108"/>
                  </a:lnTo>
                  <a:lnTo>
                    <a:pt x="163" y="109"/>
                  </a:lnTo>
                  <a:lnTo>
                    <a:pt x="163" y="111"/>
                  </a:lnTo>
                  <a:lnTo>
                    <a:pt x="164" y="111"/>
                  </a:lnTo>
                  <a:lnTo>
                    <a:pt x="164" y="112"/>
                  </a:lnTo>
                  <a:lnTo>
                    <a:pt x="164" y="113"/>
                  </a:lnTo>
                  <a:lnTo>
                    <a:pt x="166" y="113"/>
                  </a:lnTo>
                  <a:lnTo>
                    <a:pt x="166" y="115"/>
                  </a:lnTo>
                  <a:lnTo>
                    <a:pt x="166" y="116"/>
                  </a:lnTo>
                  <a:lnTo>
                    <a:pt x="164" y="116"/>
                  </a:lnTo>
                  <a:lnTo>
                    <a:pt x="164" y="117"/>
                  </a:lnTo>
                  <a:lnTo>
                    <a:pt x="163" y="117"/>
                  </a:lnTo>
                  <a:lnTo>
                    <a:pt x="163" y="118"/>
                  </a:lnTo>
                  <a:lnTo>
                    <a:pt x="164" y="118"/>
                  </a:lnTo>
                  <a:lnTo>
                    <a:pt x="164" y="120"/>
                  </a:lnTo>
                  <a:lnTo>
                    <a:pt x="164" y="121"/>
                  </a:lnTo>
                  <a:lnTo>
                    <a:pt x="164" y="122"/>
                  </a:lnTo>
                  <a:lnTo>
                    <a:pt x="164" y="124"/>
                  </a:lnTo>
                  <a:lnTo>
                    <a:pt x="166" y="124"/>
                  </a:lnTo>
                  <a:lnTo>
                    <a:pt x="166" y="122"/>
                  </a:lnTo>
                  <a:lnTo>
                    <a:pt x="167" y="122"/>
                  </a:lnTo>
                  <a:lnTo>
                    <a:pt x="167" y="121"/>
                  </a:lnTo>
                  <a:lnTo>
                    <a:pt x="168" y="121"/>
                  </a:lnTo>
                  <a:lnTo>
                    <a:pt x="168" y="122"/>
                  </a:lnTo>
                  <a:lnTo>
                    <a:pt x="168" y="124"/>
                  </a:lnTo>
                  <a:lnTo>
                    <a:pt x="168" y="122"/>
                  </a:lnTo>
                  <a:lnTo>
                    <a:pt x="170" y="122"/>
                  </a:lnTo>
                  <a:lnTo>
                    <a:pt x="168" y="122"/>
                  </a:lnTo>
                  <a:lnTo>
                    <a:pt x="170" y="122"/>
                  </a:lnTo>
                  <a:lnTo>
                    <a:pt x="170" y="121"/>
                  </a:lnTo>
                  <a:lnTo>
                    <a:pt x="168" y="121"/>
                  </a:lnTo>
                  <a:lnTo>
                    <a:pt x="168" y="120"/>
                  </a:lnTo>
                  <a:lnTo>
                    <a:pt x="170" y="120"/>
                  </a:lnTo>
                  <a:lnTo>
                    <a:pt x="168" y="120"/>
                  </a:lnTo>
                  <a:lnTo>
                    <a:pt x="168" y="118"/>
                  </a:lnTo>
                  <a:lnTo>
                    <a:pt x="170" y="118"/>
                  </a:lnTo>
                  <a:lnTo>
                    <a:pt x="170" y="117"/>
                  </a:lnTo>
                  <a:lnTo>
                    <a:pt x="170" y="116"/>
                  </a:lnTo>
                  <a:lnTo>
                    <a:pt x="170" y="115"/>
                  </a:lnTo>
                  <a:lnTo>
                    <a:pt x="170" y="113"/>
                  </a:lnTo>
                  <a:lnTo>
                    <a:pt x="170" y="112"/>
                  </a:lnTo>
                  <a:lnTo>
                    <a:pt x="168" y="111"/>
                  </a:lnTo>
                  <a:lnTo>
                    <a:pt x="167" y="111"/>
                  </a:lnTo>
                  <a:lnTo>
                    <a:pt x="168" y="111"/>
                  </a:lnTo>
                  <a:lnTo>
                    <a:pt x="170" y="111"/>
                  </a:lnTo>
                  <a:lnTo>
                    <a:pt x="171" y="111"/>
                  </a:lnTo>
                  <a:lnTo>
                    <a:pt x="172" y="111"/>
                  </a:lnTo>
                  <a:lnTo>
                    <a:pt x="171" y="111"/>
                  </a:lnTo>
                  <a:lnTo>
                    <a:pt x="172" y="111"/>
                  </a:lnTo>
                  <a:lnTo>
                    <a:pt x="172" y="109"/>
                  </a:lnTo>
                  <a:lnTo>
                    <a:pt x="171" y="109"/>
                  </a:lnTo>
                  <a:lnTo>
                    <a:pt x="172" y="109"/>
                  </a:lnTo>
                  <a:lnTo>
                    <a:pt x="173" y="109"/>
                  </a:lnTo>
                  <a:lnTo>
                    <a:pt x="173" y="109"/>
                  </a:lnTo>
                  <a:lnTo>
                    <a:pt x="175" y="109"/>
                  </a:lnTo>
                  <a:lnTo>
                    <a:pt x="176" y="109"/>
                  </a:lnTo>
                  <a:lnTo>
                    <a:pt x="177" y="109"/>
                  </a:lnTo>
                  <a:lnTo>
                    <a:pt x="179" y="109"/>
                  </a:lnTo>
                  <a:lnTo>
                    <a:pt x="180" y="108"/>
                  </a:lnTo>
                  <a:lnTo>
                    <a:pt x="181" y="108"/>
                  </a:lnTo>
                  <a:lnTo>
                    <a:pt x="182" y="108"/>
                  </a:lnTo>
                  <a:lnTo>
                    <a:pt x="184" y="108"/>
                  </a:lnTo>
                  <a:lnTo>
                    <a:pt x="185" y="108"/>
                  </a:lnTo>
                  <a:lnTo>
                    <a:pt x="186" y="108"/>
                  </a:lnTo>
                  <a:lnTo>
                    <a:pt x="188" y="108"/>
                  </a:lnTo>
                  <a:lnTo>
                    <a:pt x="189" y="108"/>
                  </a:lnTo>
                  <a:lnTo>
                    <a:pt x="190" y="108"/>
                  </a:lnTo>
                  <a:lnTo>
                    <a:pt x="190" y="109"/>
                  </a:lnTo>
                  <a:lnTo>
                    <a:pt x="191" y="109"/>
                  </a:lnTo>
                  <a:lnTo>
                    <a:pt x="193" y="109"/>
                  </a:lnTo>
                  <a:lnTo>
                    <a:pt x="194" y="109"/>
                  </a:lnTo>
                  <a:lnTo>
                    <a:pt x="195" y="109"/>
                  </a:lnTo>
                  <a:lnTo>
                    <a:pt x="195" y="111"/>
                  </a:lnTo>
                  <a:lnTo>
                    <a:pt x="197" y="111"/>
                  </a:lnTo>
                  <a:lnTo>
                    <a:pt x="197" y="112"/>
                  </a:lnTo>
                  <a:lnTo>
                    <a:pt x="198" y="112"/>
                  </a:lnTo>
                  <a:lnTo>
                    <a:pt x="199" y="112"/>
                  </a:lnTo>
                  <a:lnTo>
                    <a:pt x="199" y="113"/>
                  </a:lnTo>
                  <a:lnTo>
                    <a:pt x="200" y="113"/>
                  </a:lnTo>
                  <a:lnTo>
                    <a:pt x="202" y="113"/>
                  </a:lnTo>
                  <a:lnTo>
                    <a:pt x="203" y="113"/>
                  </a:lnTo>
                  <a:lnTo>
                    <a:pt x="203" y="115"/>
                  </a:lnTo>
                  <a:lnTo>
                    <a:pt x="204" y="115"/>
                  </a:lnTo>
                  <a:lnTo>
                    <a:pt x="204" y="115"/>
                  </a:lnTo>
                  <a:lnTo>
                    <a:pt x="206" y="115"/>
                  </a:lnTo>
                  <a:lnTo>
                    <a:pt x="207" y="115"/>
                  </a:lnTo>
                  <a:lnTo>
                    <a:pt x="207" y="116"/>
                  </a:lnTo>
                  <a:lnTo>
                    <a:pt x="208" y="116"/>
                  </a:lnTo>
                  <a:lnTo>
                    <a:pt x="207" y="116"/>
                  </a:lnTo>
                  <a:lnTo>
                    <a:pt x="207" y="115"/>
                  </a:lnTo>
                  <a:lnTo>
                    <a:pt x="206" y="115"/>
                  </a:lnTo>
                  <a:lnTo>
                    <a:pt x="207" y="115"/>
                  </a:lnTo>
                  <a:lnTo>
                    <a:pt x="207" y="116"/>
                  </a:lnTo>
                  <a:lnTo>
                    <a:pt x="207" y="115"/>
                  </a:lnTo>
                  <a:lnTo>
                    <a:pt x="207" y="116"/>
                  </a:lnTo>
                  <a:lnTo>
                    <a:pt x="208" y="116"/>
                  </a:lnTo>
                  <a:lnTo>
                    <a:pt x="208" y="117"/>
                  </a:lnTo>
                  <a:lnTo>
                    <a:pt x="209" y="117"/>
                  </a:lnTo>
                  <a:lnTo>
                    <a:pt x="211" y="117"/>
                  </a:lnTo>
                  <a:lnTo>
                    <a:pt x="209" y="117"/>
                  </a:lnTo>
                  <a:lnTo>
                    <a:pt x="211" y="117"/>
                  </a:lnTo>
                  <a:lnTo>
                    <a:pt x="211" y="118"/>
                  </a:lnTo>
                  <a:lnTo>
                    <a:pt x="212" y="118"/>
                  </a:lnTo>
                  <a:lnTo>
                    <a:pt x="212" y="120"/>
                  </a:lnTo>
                  <a:lnTo>
                    <a:pt x="213" y="120"/>
                  </a:lnTo>
                  <a:lnTo>
                    <a:pt x="215" y="120"/>
                  </a:lnTo>
                  <a:lnTo>
                    <a:pt x="215" y="121"/>
                  </a:lnTo>
                  <a:lnTo>
                    <a:pt x="216" y="121"/>
                  </a:lnTo>
                  <a:lnTo>
                    <a:pt x="217" y="121"/>
                  </a:lnTo>
                  <a:lnTo>
                    <a:pt x="217" y="122"/>
                  </a:lnTo>
                  <a:lnTo>
                    <a:pt x="218" y="122"/>
                  </a:lnTo>
                  <a:lnTo>
                    <a:pt x="217" y="122"/>
                  </a:lnTo>
                  <a:lnTo>
                    <a:pt x="217" y="121"/>
                  </a:lnTo>
                  <a:lnTo>
                    <a:pt x="216" y="121"/>
                  </a:lnTo>
                  <a:lnTo>
                    <a:pt x="215" y="121"/>
                  </a:lnTo>
                  <a:lnTo>
                    <a:pt x="215" y="120"/>
                  </a:lnTo>
                  <a:lnTo>
                    <a:pt x="213" y="120"/>
                  </a:lnTo>
                  <a:lnTo>
                    <a:pt x="215" y="120"/>
                  </a:lnTo>
                  <a:lnTo>
                    <a:pt x="213" y="120"/>
                  </a:lnTo>
                  <a:lnTo>
                    <a:pt x="212" y="120"/>
                  </a:lnTo>
                  <a:lnTo>
                    <a:pt x="212" y="118"/>
                  </a:lnTo>
                  <a:lnTo>
                    <a:pt x="211" y="118"/>
                  </a:lnTo>
                  <a:lnTo>
                    <a:pt x="209" y="118"/>
                  </a:lnTo>
                  <a:lnTo>
                    <a:pt x="209" y="117"/>
                  </a:lnTo>
                  <a:lnTo>
                    <a:pt x="208" y="117"/>
                  </a:lnTo>
                  <a:lnTo>
                    <a:pt x="209" y="117"/>
                  </a:lnTo>
                  <a:lnTo>
                    <a:pt x="208" y="117"/>
                  </a:lnTo>
                  <a:lnTo>
                    <a:pt x="209" y="117"/>
                  </a:lnTo>
                  <a:lnTo>
                    <a:pt x="209" y="118"/>
                  </a:lnTo>
                  <a:lnTo>
                    <a:pt x="208" y="117"/>
                  </a:lnTo>
                  <a:lnTo>
                    <a:pt x="208" y="118"/>
                  </a:lnTo>
                  <a:lnTo>
                    <a:pt x="209" y="118"/>
                  </a:lnTo>
                  <a:lnTo>
                    <a:pt x="209" y="117"/>
                  </a:lnTo>
                  <a:lnTo>
                    <a:pt x="209" y="118"/>
                  </a:lnTo>
                  <a:lnTo>
                    <a:pt x="211" y="118"/>
                  </a:lnTo>
                  <a:lnTo>
                    <a:pt x="212" y="118"/>
                  </a:lnTo>
                  <a:lnTo>
                    <a:pt x="212" y="120"/>
                  </a:lnTo>
                  <a:lnTo>
                    <a:pt x="213" y="120"/>
                  </a:lnTo>
                  <a:lnTo>
                    <a:pt x="213" y="121"/>
                  </a:lnTo>
                  <a:lnTo>
                    <a:pt x="215" y="121"/>
                  </a:lnTo>
                  <a:lnTo>
                    <a:pt x="216" y="121"/>
                  </a:lnTo>
                  <a:lnTo>
                    <a:pt x="215" y="121"/>
                  </a:lnTo>
                  <a:lnTo>
                    <a:pt x="216" y="121"/>
                  </a:lnTo>
                  <a:lnTo>
                    <a:pt x="216" y="122"/>
                  </a:lnTo>
                  <a:lnTo>
                    <a:pt x="217" y="122"/>
                  </a:lnTo>
                  <a:lnTo>
                    <a:pt x="217" y="124"/>
                  </a:lnTo>
                  <a:lnTo>
                    <a:pt x="218" y="124"/>
                  </a:lnTo>
                  <a:lnTo>
                    <a:pt x="218" y="125"/>
                  </a:lnTo>
                  <a:lnTo>
                    <a:pt x="220" y="125"/>
                  </a:lnTo>
                  <a:lnTo>
                    <a:pt x="221" y="125"/>
                  </a:lnTo>
                  <a:lnTo>
                    <a:pt x="222" y="125"/>
                  </a:lnTo>
                  <a:lnTo>
                    <a:pt x="221" y="125"/>
                  </a:lnTo>
                  <a:lnTo>
                    <a:pt x="221" y="126"/>
                  </a:lnTo>
                  <a:lnTo>
                    <a:pt x="222" y="126"/>
                  </a:lnTo>
                  <a:lnTo>
                    <a:pt x="222" y="127"/>
                  </a:lnTo>
                  <a:lnTo>
                    <a:pt x="224" y="127"/>
                  </a:lnTo>
                  <a:lnTo>
                    <a:pt x="224" y="126"/>
                  </a:lnTo>
                  <a:lnTo>
                    <a:pt x="222" y="126"/>
                  </a:lnTo>
                  <a:lnTo>
                    <a:pt x="222" y="125"/>
                  </a:lnTo>
                  <a:lnTo>
                    <a:pt x="224" y="125"/>
                  </a:lnTo>
                  <a:lnTo>
                    <a:pt x="224" y="126"/>
                  </a:lnTo>
                  <a:lnTo>
                    <a:pt x="224" y="125"/>
                  </a:lnTo>
                  <a:lnTo>
                    <a:pt x="222" y="125"/>
                  </a:lnTo>
                  <a:lnTo>
                    <a:pt x="224" y="125"/>
                  </a:lnTo>
                  <a:lnTo>
                    <a:pt x="224" y="126"/>
                  </a:lnTo>
                  <a:lnTo>
                    <a:pt x="225" y="126"/>
                  </a:lnTo>
                  <a:lnTo>
                    <a:pt x="226" y="126"/>
                  </a:lnTo>
                  <a:lnTo>
                    <a:pt x="227" y="126"/>
                  </a:lnTo>
                  <a:lnTo>
                    <a:pt x="227" y="127"/>
                  </a:lnTo>
                  <a:lnTo>
                    <a:pt x="229" y="127"/>
                  </a:lnTo>
                  <a:lnTo>
                    <a:pt x="227" y="127"/>
                  </a:lnTo>
                  <a:lnTo>
                    <a:pt x="229" y="127"/>
                  </a:lnTo>
                  <a:lnTo>
                    <a:pt x="229" y="129"/>
                  </a:lnTo>
                  <a:lnTo>
                    <a:pt x="229" y="127"/>
                  </a:lnTo>
                  <a:lnTo>
                    <a:pt x="229" y="129"/>
                  </a:lnTo>
                  <a:lnTo>
                    <a:pt x="230" y="129"/>
                  </a:lnTo>
                  <a:lnTo>
                    <a:pt x="231" y="129"/>
                  </a:lnTo>
                  <a:lnTo>
                    <a:pt x="230" y="129"/>
                  </a:lnTo>
                  <a:lnTo>
                    <a:pt x="231" y="129"/>
                  </a:lnTo>
                  <a:lnTo>
                    <a:pt x="233" y="129"/>
                  </a:lnTo>
                  <a:lnTo>
                    <a:pt x="233" y="129"/>
                  </a:lnTo>
                  <a:lnTo>
                    <a:pt x="234" y="129"/>
                  </a:lnTo>
                  <a:lnTo>
                    <a:pt x="235" y="129"/>
                  </a:lnTo>
                  <a:lnTo>
                    <a:pt x="235" y="129"/>
                  </a:lnTo>
                  <a:lnTo>
                    <a:pt x="235" y="130"/>
                  </a:lnTo>
                  <a:lnTo>
                    <a:pt x="235" y="130"/>
                  </a:lnTo>
                  <a:lnTo>
                    <a:pt x="235" y="129"/>
                  </a:lnTo>
                  <a:lnTo>
                    <a:pt x="235" y="129"/>
                  </a:lnTo>
                  <a:lnTo>
                    <a:pt x="235" y="129"/>
                  </a:lnTo>
                  <a:lnTo>
                    <a:pt x="234" y="129"/>
                  </a:lnTo>
                  <a:lnTo>
                    <a:pt x="233" y="129"/>
                  </a:lnTo>
                  <a:lnTo>
                    <a:pt x="233" y="129"/>
                  </a:lnTo>
                  <a:lnTo>
                    <a:pt x="231" y="129"/>
                  </a:lnTo>
                  <a:lnTo>
                    <a:pt x="231" y="129"/>
                  </a:lnTo>
                  <a:lnTo>
                    <a:pt x="230" y="129"/>
                  </a:lnTo>
                  <a:lnTo>
                    <a:pt x="230" y="130"/>
                  </a:lnTo>
                  <a:lnTo>
                    <a:pt x="231" y="130"/>
                  </a:lnTo>
                  <a:lnTo>
                    <a:pt x="231" y="129"/>
                  </a:lnTo>
                  <a:lnTo>
                    <a:pt x="233" y="129"/>
                  </a:lnTo>
                  <a:lnTo>
                    <a:pt x="234" y="129"/>
                  </a:lnTo>
                  <a:lnTo>
                    <a:pt x="234" y="130"/>
                  </a:lnTo>
                  <a:lnTo>
                    <a:pt x="233" y="130"/>
                  </a:lnTo>
                  <a:lnTo>
                    <a:pt x="233" y="131"/>
                  </a:lnTo>
                  <a:lnTo>
                    <a:pt x="231" y="133"/>
                  </a:lnTo>
                  <a:lnTo>
                    <a:pt x="230" y="133"/>
                  </a:lnTo>
                  <a:lnTo>
                    <a:pt x="230" y="131"/>
                  </a:lnTo>
                  <a:lnTo>
                    <a:pt x="229" y="131"/>
                  </a:lnTo>
                  <a:lnTo>
                    <a:pt x="227" y="129"/>
                  </a:lnTo>
                  <a:lnTo>
                    <a:pt x="226" y="130"/>
                  </a:lnTo>
                  <a:lnTo>
                    <a:pt x="224" y="131"/>
                  </a:lnTo>
                  <a:lnTo>
                    <a:pt x="224" y="130"/>
                  </a:lnTo>
                  <a:lnTo>
                    <a:pt x="222" y="129"/>
                  </a:lnTo>
                  <a:lnTo>
                    <a:pt x="221" y="127"/>
                  </a:lnTo>
                  <a:lnTo>
                    <a:pt x="221" y="126"/>
                  </a:lnTo>
                  <a:lnTo>
                    <a:pt x="220" y="126"/>
                  </a:lnTo>
                  <a:lnTo>
                    <a:pt x="218" y="127"/>
                  </a:lnTo>
                  <a:lnTo>
                    <a:pt x="217" y="129"/>
                  </a:lnTo>
                  <a:lnTo>
                    <a:pt x="216" y="129"/>
                  </a:lnTo>
                  <a:lnTo>
                    <a:pt x="216" y="127"/>
                  </a:lnTo>
                  <a:lnTo>
                    <a:pt x="215" y="125"/>
                  </a:lnTo>
                  <a:lnTo>
                    <a:pt x="213" y="124"/>
                  </a:lnTo>
                  <a:lnTo>
                    <a:pt x="213" y="122"/>
                  </a:lnTo>
                  <a:lnTo>
                    <a:pt x="212" y="121"/>
                  </a:lnTo>
                  <a:lnTo>
                    <a:pt x="212" y="120"/>
                  </a:lnTo>
                  <a:lnTo>
                    <a:pt x="211" y="121"/>
                  </a:lnTo>
                  <a:lnTo>
                    <a:pt x="209" y="121"/>
                  </a:lnTo>
                  <a:lnTo>
                    <a:pt x="208" y="122"/>
                  </a:lnTo>
                  <a:lnTo>
                    <a:pt x="207" y="122"/>
                  </a:lnTo>
                  <a:lnTo>
                    <a:pt x="207" y="121"/>
                  </a:lnTo>
                  <a:lnTo>
                    <a:pt x="206" y="120"/>
                  </a:lnTo>
                  <a:lnTo>
                    <a:pt x="204" y="117"/>
                  </a:lnTo>
                  <a:lnTo>
                    <a:pt x="204" y="116"/>
                  </a:lnTo>
                  <a:lnTo>
                    <a:pt x="204" y="115"/>
                  </a:lnTo>
                  <a:lnTo>
                    <a:pt x="203" y="115"/>
                  </a:lnTo>
                  <a:lnTo>
                    <a:pt x="202" y="116"/>
                  </a:lnTo>
                  <a:lnTo>
                    <a:pt x="199" y="117"/>
                  </a:lnTo>
                  <a:lnTo>
                    <a:pt x="198" y="117"/>
                  </a:lnTo>
                  <a:lnTo>
                    <a:pt x="195" y="118"/>
                  </a:lnTo>
                  <a:lnTo>
                    <a:pt x="197" y="120"/>
                  </a:lnTo>
                  <a:lnTo>
                    <a:pt x="197" y="121"/>
                  </a:lnTo>
                  <a:lnTo>
                    <a:pt x="194" y="124"/>
                  </a:lnTo>
                  <a:lnTo>
                    <a:pt x="193" y="124"/>
                  </a:lnTo>
                  <a:lnTo>
                    <a:pt x="191" y="125"/>
                  </a:lnTo>
                  <a:lnTo>
                    <a:pt x="188" y="126"/>
                  </a:lnTo>
                  <a:lnTo>
                    <a:pt x="188" y="127"/>
                  </a:lnTo>
                  <a:lnTo>
                    <a:pt x="182" y="129"/>
                  </a:lnTo>
                  <a:lnTo>
                    <a:pt x="181" y="129"/>
                  </a:lnTo>
                  <a:lnTo>
                    <a:pt x="180" y="129"/>
                  </a:lnTo>
                  <a:lnTo>
                    <a:pt x="180" y="129"/>
                  </a:lnTo>
                  <a:lnTo>
                    <a:pt x="179" y="129"/>
                  </a:lnTo>
                  <a:lnTo>
                    <a:pt x="179" y="129"/>
                  </a:lnTo>
                  <a:lnTo>
                    <a:pt x="177" y="129"/>
                  </a:lnTo>
                  <a:lnTo>
                    <a:pt x="176" y="130"/>
                  </a:lnTo>
                  <a:lnTo>
                    <a:pt x="175" y="130"/>
                  </a:lnTo>
                  <a:lnTo>
                    <a:pt x="176" y="130"/>
                  </a:lnTo>
                  <a:lnTo>
                    <a:pt x="176" y="131"/>
                  </a:lnTo>
                  <a:lnTo>
                    <a:pt x="176" y="133"/>
                  </a:lnTo>
                  <a:lnTo>
                    <a:pt x="177" y="133"/>
                  </a:lnTo>
                  <a:lnTo>
                    <a:pt x="177" y="134"/>
                  </a:lnTo>
                  <a:lnTo>
                    <a:pt x="179" y="135"/>
                  </a:lnTo>
                  <a:lnTo>
                    <a:pt x="179" y="137"/>
                  </a:lnTo>
                  <a:lnTo>
                    <a:pt x="180" y="138"/>
                  </a:lnTo>
                  <a:lnTo>
                    <a:pt x="180" y="139"/>
                  </a:lnTo>
                  <a:lnTo>
                    <a:pt x="176" y="140"/>
                  </a:lnTo>
                  <a:lnTo>
                    <a:pt x="173" y="142"/>
                  </a:lnTo>
                  <a:lnTo>
                    <a:pt x="173" y="143"/>
                  </a:lnTo>
                  <a:lnTo>
                    <a:pt x="172" y="143"/>
                  </a:lnTo>
                  <a:lnTo>
                    <a:pt x="170" y="144"/>
                  </a:lnTo>
                  <a:lnTo>
                    <a:pt x="170" y="146"/>
                  </a:lnTo>
                  <a:lnTo>
                    <a:pt x="170" y="144"/>
                  </a:lnTo>
                  <a:lnTo>
                    <a:pt x="168" y="144"/>
                  </a:lnTo>
                  <a:lnTo>
                    <a:pt x="167" y="144"/>
                  </a:lnTo>
                  <a:lnTo>
                    <a:pt x="166" y="144"/>
                  </a:lnTo>
                  <a:lnTo>
                    <a:pt x="166" y="146"/>
                  </a:lnTo>
                  <a:lnTo>
                    <a:pt x="164" y="146"/>
                  </a:lnTo>
                  <a:lnTo>
                    <a:pt x="166" y="146"/>
                  </a:lnTo>
                  <a:lnTo>
                    <a:pt x="164" y="146"/>
                  </a:lnTo>
                  <a:lnTo>
                    <a:pt x="166" y="146"/>
                  </a:lnTo>
                  <a:lnTo>
                    <a:pt x="166" y="144"/>
                  </a:lnTo>
                  <a:lnTo>
                    <a:pt x="164" y="144"/>
                  </a:lnTo>
                  <a:lnTo>
                    <a:pt x="164" y="143"/>
                  </a:lnTo>
                  <a:lnTo>
                    <a:pt x="163" y="143"/>
                  </a:lnTo>
                  <a:lnTo>
                    <a:pt x="163" y="142"/>
                  </a:lnTo>
                  <a:lnTo>
                    <a:pt x="164" y="142"/>
                  </a:lnTo>
                  <a:lnTo>
                    <a:pt x="166" y="142"/>
                  </a:lnTo>
                  <a:lnTo>
                    <a:pt x="166" y="143"/>
                  </a:lnTo>
                  <a:lnTo>
                    <a:pt x="166" y="142"/>
                  </a:lnTo>
                  <a:lnTo>
                    <a:pt x="166" y="143"/>
                  </a:lnTo>
                  <a:lnTo>
                    <a:pt x="166" y="142"/>
                  </a:lnTo>
                  <a:lnTo>
                    <a:pt x="164" y="142"/>
                  </a:lnTo>
                  <a:lnTo>
                    <a:pt x="164" y="140"/>
                  </a:lnTo>
                  <a:lnTo>
                    <a:pt x="164" y="142"/>
                  </a:lnTo>
                  <a:lnTo>
                    <a:pt x="164" y="140"/>
                  </a:lnTo>
                  <a:lnTo>
                    <a:pt x="166" y="140"/>
                  </a:lnTo>
                  <a:lnTo>
                    <a:pt x="166" y="142"/>
                  </a:lnTo>
                  <a:lnTo>
                    <a:pt x="166" y="140"/>
                  </a:lnTo>
                  <a:lnTo>
                    <a:pt x="166" y="142"/>
                  </a:lnTo>
                  <a:lnTo>
                    <a:pt x="166" y="140"/>
                  </a:lnTo>
                  <a:lnTo>
                    <a:pt x="166" y="142"/>
                  </a:lnTo>
                  <a:lnTo>
                    <a:pt x="167" y="142"/>
                  </a:lnTo>
                  <a:lnTo>
                    <a:pt x="167" y="143"/>
                  </a:lnTo>
                  <a:lnTo>
                    <a:pt x="167" y="144"/>
                  </a:lnTo>
                  <a:lnTo>
                    <a:pt x="167" y="143"/>
                  </a:lnTo>
                  <a:lnTo>
                    <a:pt x="168" y="143"/>
                  </a:lnTo>
                  <a:lnTo>
                    <a:pt x="168" y="144"/>
                  </a:lnTo>
                  <a:lnTo>
                    <a:pt x="168" y="143"/>
                  </a:lnTo>
                  <a:lnTo>
                    <a:pt x="168" y="142"/>
                  </a:lnTo>
                  <a:lnTo>
                    <a:pt x="168" y="140"/>
                  </a:lnTo>
                  <a:lnTo>
                    <a:pt x="168" y="142"/>
                  </a:lnTo>
                  <a:lnTo>
                    <a:pt x="168" y="140"/>
                  </a:lnTo>
                  <a:lnTo>
                    <a:pt x="170" y="140"/>
                  </a:lnTo>
                  <a:lnTo>
                    <a:pt x="168" y="140"/>
                  </a:lnTo>
                  <a:lnTo>
                    <a:pt x="170" y="140"/>
                  </a:lnTo>
                  <a:lnTo>
                    <a:pt x="171" y="140"/>
                  </a:lnTo>
                  <a:lnTo>
                    <a:pt x="171" y="142"/>
                  </a:lnTo>
                  <a:lnTo>
                    <a:pt x="172" y="142"/>
                  </a:lnTo>
                  <a:lnTo>
                    <a:pt x="171" y="142"/>
                  </a:lnTo>
                  <a:lnTo>
                    <a:pt x="171" y="140"/>
                  </a:lnTo>
                  <a:lnTo>
                    <a:pt x="172" y="140"/>
                  </a:lnTo>
                  <a:lnTo>
                    <a:pt x="171" y="140"/>
                  </a:lnTo>
                  <a:lnTo>
                    <a:pt x="172" y="140"/>
                  </a:lnTo>
                  <a:lnTo>
                    <a:pt x="171" y="140"/>
                  </a:lnTo>
                  <a:lnTo>
                    <a:pt x="172" y="140"/>
                  </a:lnTo>
                  <a:lnTo>
                    <a:pt x="172" y="139"/>
                  </a:lnTo>
                  <a:lnTo>
                    <a:pt x="172" y="140"/>
                  </a:lnTo>
                  <a:lnTo>
                    <a:pt x="172" y="139"/>
                  </a:lnTo>
                  <a:lnTo>
                    <a:pt x="172" y="140"/>
                  </a:lnTo>
                  <a:lnTo>
                    <a:pt x="172" y="139"/>
                  </a:lnTo>
                  <a:lnTo>
                    <a:pt x="173" y="139"/>
                  </a:lnTo>
                  <a:lnTo>
                    <a:pt x="173" y="139"/>
                  </a:lnTo>
                  <a:lnTo>
                    <a:pt x="175" y="139"/>
                  </a:lnTo>
                  <a:lnTo>
                    <a:pt x="176" y="139"/>
                  </a:lnTo>
                  <a:lnTo>
                    <a:pt x="175" y="139"/>
                  </a:lnTo>
                  <a:lnTo>
                    <a:pt x="175" y="140"/>
                  </a:lnTo>
                  <a:lnTo>
                    <a:pt x="176" y="140"/>
                  </a:lnTo>
                  <a:lnTo>
                    <a:pt x="176" y="139"/>
                  </a:lnTo>
                  <a:lnTo>
                    <a:pt x="176" y="138"/>
                  </a:lnTo>
                  <a:lnTo>
                    <a:pt x="176" y="137"/>
                  </a:lnTo>
                  <a:lnTo>
                    <a:pt x="176" y="135"/>
                  </a:lnTo>
                  <a:lnTo>
                    <a:pt x="175" y="135"/>
                  </a:lnTo>
                  <a:lnTo>
                    <a:pt x="175" y="134"/>
                  </a:lnTo>
                  <a:lnTo>
                    <a:pt x="176" y="134"/>
                  </a:lnTo>
                  <a:lnTo>
                    <a:pt x="176" y="133"/>
                  </a:lnTo>
                  <a:lnTo>
                    <a:pt x="175" y="133"/>
                  </a:lnTo>
                  <a:lnTo>
                    <a:pt x="175" y="131"/>
                  </a:lnTo>
                  <a:lnTo>
                    <a:pt x="173" y="131"/>
                  </a:lnTo>
                  <a:lnTo>
                    <a:pt x="173" y="131"/>
                  </a:lnTo>
                  <a:lnTo>
                    <a:pt x="173" y="131"/>
                  </a:lnTo>
                  <a:lnTo>
                    <a:pt x="173" y="131"/>
                  </a:lnTo>
                  <a:lnTo>
                    <a:pt x="173" y="133"/>
                  </a:lnTo>
                  <a:lnTo>
                    <a:pt x="172" y="133"/>
                  </a:lnTo>
                  <a:lnTo>
                    <a:pt x="171" y="133"/>
                  </a:lnTo>
                  <a:lnTo>
                    <a:pt x="171" y="131"/>
                  </a:lnTo>
                  <a:lnTo>
                    <a:pt x="172" y="131"/>
                  </a:lnTo>
                  <a:lnTo>
                    <a:pt x="171" y="131"/>
                  </a:lnTo>
                  <a:lnTo>
                    <a:pt x="172" y="131"/>
                  </a:lnTo>
                  <a:lnTo>
                    <a:pt x="172" y="130"/>
                  </a:lnTo>
                  <a:lnTo>
                    <a:pt x="172" y="129"/>
                  </a:lnTo>
                  <a:lnTo>
                    <a:pt x="171" y="129"/>
                  </a:lnTo>
                  <a:lnTo>
                    <a:pt x="171" y="130"/>
                  </a:lnTo>
                  <a:lnTo>
                    <a:pt x="170" y="130"/>
                  </a:lnTo>
                  <a:lnTo>
                    <a:pt x="170" y="129"/>
                  </a:lnTo>
                  <a:lnTo>
                    <a:pt x="171" y="129"/>
                  </a:lnTo>
                  <a:lnTo>
                    <a:pt x="170" y="129"/>
                  </a:lnTo>
                  <a:lnTo>
                    <a:pt x="168" y="129"/>
                  </a:lnTo>
                  <a:lnTo>
                    <a:pt x="167" y="129"/>
                  </a:lnTo>
                  <a:lnTo>
                    <a:pt x="168" y="129"/>
                  </a:lnTo>
                  <a:lnTo>
                    <a:pt x="167" y="129"/>
                  </a:lnTo>
                  <a:lnTo>
                    <a:pt x="167" y="130"/>
                  </a:lnTo>
                  <a:lnTo>
                    <a:pt x="166" y="130"/>
                  </a:lnTo>
                  <a:lnTo>
                    <a:pt x="166" y="129"/>
                  </a:lnTo>
                  <a:lnTo>
                    <a:pt x="166" y="129"/>
                  </a:lnTo>
                  <a:lnTo>
                    <a:pt x="166" y="129"/>
                  </a:lnTo>
                  <a:lnTo>
                    <a:pt x="166" y="129"/>
                  </a:lnTo>
                  <a:lnTo>
                    <a:pt x="166" y="129"/>
                  </a:lnTo>
                  <a:lnTo>
                    <a:pt x="166" y="129"/>
                  </a:lnTo>
                  <a:lnTo>
                    <a:pt x="166" y="129"/>
                  </a:lnTo>
                  <a:lnTo>
                    <a:pt x="166" y="129"/>
                  </a:lnTo>
                  <a:lnTo>
                    <a:pt x="166" y="129"/>
                  </a:lnTo>
                  <a:lnTo>
                    <a:pt x="166" y="129"/>
                  </a:lnTo>
                  <a:lnTo>
                    <a:pt x="166" y="129"/>
                  </a:lnTo>
                  <a:lnTo>
                    <a:pt x="166" y="129"/>
                  </a:lnTo>
                  <a:lnTo>
                    <a:pt x="166" y="129"/>
                  </a:lnTo>
                  <a:lnTo>
                    <a:pt x="164" y="129"/>
                  </a:lnTo>
                  <a:lnTo>
                    <a:pt x="164" y="130"/>
                  </a:lnTo>
                  <a:lnTo>
                    <a:pt x="164" y="129"/>
                  </a:lnTo>
                  <a:lnTo>
                    <a:pt x="164" y="129"/>
                  </a:lnTo>
                  <a:lnTo>
                    <a:pt x="166" y="129"/>
                  </a:lnTo>
                  <a:lnTo>
                    <a:pt x="166" y="127"/>
                  </a:lnTo>
                  <a:lnTo>
                    <a:pt x="164" y="127"/>
                  </a:lnTo>
                  <a:lnTo>
                    <a:pt x="164" y="129"/>
                  </a:lnTo>
                  <a:lnTo>
                    <a:pt x="163" y="129"/>
                  </a:lnTo>
                  <a:lnTo>
                    <a:pt x="163" y="129"/>
                  </a:lnTo>
                  <a:lnTo>
                    <a:pt x="162" y="129"/>
                  </a:lnTo>
                  <a:lnTo>
                    <a:pt x="162" y="129"/>
                  </a:lnTo>
                  <a:lnTo>
                    <a:pt x="161" y="129"/>
                  </a:lnTo>
                  <a:lnTo>
                    <a:pt x="161" y="127"/>
                  </a:lnTo>
                  <a:lnTo>
                    <a:pt x="161" y="126"/>
                  </a:lnTo>
                  <a:lnTo>
                    <a:pt x="162" y="126"/>
                  </a:lnTo>
                  <a:lnTo>
                    <a:pt x="161" y="126"/>
                  </a:lnTo>
                  <a:lnTo>
                    <a:pt x="161" y="127"/>
                  </a:lnTo>
                  <a:lnTo>
                    <a:pt x="161" y="126"/>
                  </a:lnTo>
                  <a:lnTo>
                    <a:pt x="159" y="126"/>
                  </a:lnTo>
                  <a:lnTo>
                    <a:pt x="159" y="127"/>
                  </a:lnTo>
                  <a:lnTo>
                    <a:pt x="159" y="126"/>
                  </a:lnTo>
                  <a:lnTo>
                    <a:pt x="158" y="126"/>
                  </a:lnTo>
                  <a:lnTo>
                    <a:pt x="158" y="125"/>
                  </a:lnTo>
                  <a:lnTo>
                    <a:pt x="158" y="124"/>
                  </a:lnTo>
                  <a:lnTo>
                    <a:pt x="158" y="122"/>
                  </a:lnTo>
                  <a:lnTo>
                    <a:pt x="157" y="122"/>
                  </a:lnTo>
                  <a:lnTo>
                    <a:pt x="157" y="124"/>
                  </a:lnTo>
                  <a:lnTo>
                    <a:pt x="157" y="125"/>
                  </a:lnTo>
                  <a:lnTo>
                    <a:pt x="155" y="125"/>
                  </a:lnTo>
                  <a:lnTo>
                    <a:pt x="154" y="125"/>
                  </a:lnTo>
                  <a:lnTo>
                    <a:pt x="153" y="125"/>
                  </a:lnTo>
                  <a:lnTo>
                    <a:pt x="153" y="124"/>
                  </a:lnTo>
                  <a:lnTo>
                    <a:pt x="153" y="125"/>
                  </a:lnTo>
                  <a:lnTo>
                    <a:pt x="153" y="124"/>
                  </a:lnTo>
                  <a:lnTo>
                    <a:pt x="153" y="122"/>
                  </a:lnTo>
                  <a:lnTo>
                    <a:pt x="153" y="124"/>
                  </a:lnTo>
                  <a:lnTo>
                    <a:pt x="152" y="124"/>
                  </a:lnTo>
                  <a:lnTo>
                    <a:pt x="152" y="125"/>
                  </a:lnTo>
                  <a:lnTo>
                    <a:pt x="150" y="125"/>
                  </a:lnTo>
                  <a:lnTo>
                    <a:pt x="150" y="124"/>
                  </a:lnTo>
                  <a:lnTo>
                    <a:pt x="150" y="125"/>
                  </a:lnTo>
                  <a:lnTo>
                    <a:pt x="149" y="125"/>
                  </a:lnTo>
                  <a:lnTo>
                    <a:pt x="148" y="125"/>
                  </a:lnTo>
                  <a:lnTo>
                    <a:pt x="146" y="125"/>
                  </a:lnTo>
                  <a:lnTo>
                    <a:pt x="146" y="124"/>
                  </a:lnTo>
                  <a:lnTo>
                    <a:pt x="148" y="124"/>
                  </a:lnTo>
                  <a:lnTo>
                    <a:pt x="148" y="122"/>
                  </a:lnTo>
                  <a:lnTo>
                    <a:pt x="149" y="122"/>
                  </a:lnTo>
                  <a:lnTo>
                    <a:pt x="149" y="121"/>
                  </a:lnTo>
                  <a:lnTo>
                    <a:pt x="150" y="121"/>
                  </a:lnTo>
                  <a:lnTo>
                    <a:pt x="150" y="120"/>
                  </a:lnTo>
                  <a:lnTo>
                    <a:pt x="152" y="120"/>
                  </a:lnTo>
                  <a:lnTo>
                    <a:pt x="152" y="118"/>
                  </a:lnTo>
                  <a:lnTo>
                    <a:pt x="153" y="120"/>
                  </a:lnTo>
                  <a:lnTo>
                    <a:pt x="153" y="118"/>
                  </a:lnTo>
                  <a:lnTo>
                    <a:pt x="152" y="118"/>
                  </a:lnTo>
                  <a:lnTo>
                    <a:pt x="150" y="118"/>
                  </a:lnTo>
                  <a:lnTo>
                    <a:pt x="149" y="118"/>
                  </a:lnTo>
                  <a:lnTo>
                    <a:pt x="148" y="118"/>
                  </a:lnTo>
                  <a:lnTo>
                    <a:pt x="148" y="117"/>
                  </a:lnTo>
                  <a:lnTo>
                    <a:pt x="148" y="116"/>
                  </a:lnTo>
                  <a:lnTo>
                    <a:pt x="146" y="116"/>
                  </a:lnTo>
                  <a:lnTo>
                    <a:pt x="145" y="116"/>
                  </a:lnTo>
                  <a:lnTo>
                    <a:pt x="146" y="116"/>
                  </a:lnTo>
                  <a:lnTo>
                    <a:pt x="145" y="116"/>
                  </a:lnTo>
                  <a:lnTo>
                    <a:pt x="146" y="116"/>
                  </a:lnTo>
                  <a:lnTo>
                    <a:pt x="146" y="117"/>
                  </a:lnTo>
                  <a:lnTo>
                    <a:pt x="146" y="118"/>
                  </a:lnTo>
                  <a:lnTo>
                    <a:pt x="146" y="120"/>
                  </a:lnTo>
                  <a:lnTo>
                    <a:pt x="145" y="120"/>
                  </a:lnTo>
                  <a:lnTo>
                    <a:pt x="145" y="121"/>
                  </a:lnTo>
                  <a:lnTo>
                    <a:pt x="144" y="121"/>
                  </a:lnTo>
                  <a:lnTo>
                    <a:pt x="144" y="120"/>
                  </a:lnTo>
                  <a:lnTo>
                    <a:pt x="143" y="120"/>
                  </a:lnTo>
                  <a:lnTo>
                    <a:pt x="143" y="118"/>
                  </a:lnTo>
                  <a:lnTo>
                    <a:pt x="143" y="117"/>
                  </a:lnTo>
                  <a:lnTo>
                    <a:pt x="143" y="117"/>
                  </a:lnTo>
                  <a:lnTo>
                    <a:pt x="143" y="117"/>
                  </a:lnTo>
                  <a:lnTo>
                    <a:pt x="143" y="116"/>
                  </a:lnTo>
                  <a:lnTo>
                    <a:pt x="143" y="115"/>
                  </a:lnTo>
                  <a:lnTo>
                    <a:pt x="144" y="115"/>
                  </a:lnTo>
                  <a:lnTo>
                    <a:pt x="144" y="113"/>
                  </a:lnTo>
                  <a:lnTo>
                    <a:pt x="144" y="115"/>
                  </a:lnTo>
                  <a:lnTo>
                    <a:pt x="145" y="115"/>
                  </a:lnTo>
                  <a:lnTo>
                    <a:pt x="144" y="115"/>
                  </a:lnTo>
                  <a:lnTo>
                    <a:pt x="144" y="113"/>
                  </a:lnTo>
                  <a:lnTo>
                    <a:pt x="144" y="112"/>
                  </a:lnTo>
                  <a:lnTo>
                    <a:pt x="143" y="112"/>
                  </a:lnTo>
                  <a:lnTo>
                    <a:pt x="143" y="112"/>
                  </a:lnTo>
                  <a:lnTo>
                    <a:pt x="141" y="112"/>
                  </a:lnTo>
                  <a:lnTo>
                    <a:pt x="140" y="112"/>
                  </a:lnTo>
                  <a:lnTo>
                    <a:pt x="139" y="112"/>
                  </a:lnTo>
                  <a:lnTo>
                    <a:pt x="139" y="111"/>
                  </a:lnTo>
                  <a:lnTo>
                    <a:pt x="137" y="111"/>
                  </a:lnTo>
                  <a:lnTo>
                    <a:pt x="136" y="111"/>
                  </a:lnTo>
                  <a:lnTo>
                    <a:pt x="136" y="109"/>
                  </a:lnTo>
                  <a:lnTo>
                    <a:pt x="135" y="109"/>
                  </a:lnTo>
                  <a:lnTo>
                    <a:pt x="135" y="108"/>
                  </a:lnTo>
                  <a:lnTo>
                    <a:pt x="134" y="108"/>
                  </a:lnTo>
                  <a:lnTo>
                    <a:pt x="132" y="108"/>
                  </a:lnTo>
                  <a:lnTo>
                    <a:pt x="132" y="107"/>
                  </a:lnTo>
                  <a:lnTo>
                    <a:pt x="131" y="107"/>
                  </a:lnTo>
                  <a:lnTo>
                    <a:pt x="131" y="106"/>
                  </a:lnTo>
                  <a:lnTo>
                    <a:pt x="131" y="104"/>
                  </a:lnTo>
                  <a:lnTo>
                    <a:pt x="132" y="104"/>
                  </a:lnTo>
                  <a:lnTo>
                    <a:pt x="131" y="103"/>
                  </a:lnTo>
                  <a:lnTo>
                    <a:pt x="131" y="102"/>
                  </a:lnTo>
                  <a:lnTo>
                    <a:pt x="130" y="102"/>
                  </a:lnTo>
                  <a:lnTo>
                    <a:pt x="128" y="102"/>
                  </a:lnTo>
                  <a:lnTo>
                    <a:pt x="128" y="100"/>
                  </a:lnTo>
                  <a:lnTo>
                    <a:pt x="128" y="99"/>
                  </a:lnTo>
                  <a:lnTo>
                    <a:pt x="130" y="99"/>
                  </a:lnTo>
                  <a:lnTo>
                    <a:pt x="131" y="99"/>
                  </a:lnTo>
                  <a:lnTo>
                    <a:pt x="132" y="99"/>
                  </a:lnTo>
                  <a:lnTo>
                    <a:pt x="132" y="98"/>
                  </a:lnTo>
                  <a:lnTo>
                    <a:pt x="134" y="98"/>
                  </a:lnTo>
                  <a:lnTo>
                    <a:pt x="135" y="98"/>
                  </a:lnTo>
                  <a:lnTo>
                    <a:pt x="135" y="98"/>
                  </a:lnTo>
                  <a:lnTo>
                    <a:pt x="135" y="98"/>
                  </a:lnTo>
                  <a:lnTo>
                    <a:pt x="136" y="98"/>
                  </a:lnTo>
                  <a:lnTo>
                    <a:pt x="137" y="98"/>
                  </a:lnTo>
                  <a:lnTo>
                    <a:pt x="139" y="98"/>
                  </a:lnTo>
                  <a:lnTo>
                    <a:pt x="140" y="98"/>
                  </a:lnTo>
                  <a:lnTo>
                    <a:pt x="141" y="98"/>
                  </a:lnTo>
                  <a:lnTo>
                    <a:pt x="141" y="99"/>
                  </a:lnTo>
                  <a:lnTo>
                    <a:pt x="140" y="99"/>
                  </a:lnTo>
                  <a:lnTo>
                    <a:pt x="140" y="100"/>
                  </a:lnTo>
                  <a:lnTo>
                    <a:pt x="141" y="100"/>
                  </a:lnTo>
                  <a:lnTo>
                    <a:pt x="140" y="100"/>
                  </a:lnTo>
                  <a:lnTo>
                    <a:pt x="140" y="102"/>
                  </a:lnTo>
                  <a:lnTo>
                    <a:pt x="141" y="102"/>
                  </a:lnTo>
                  <a:lnTo>
                    <a:pt x="141" y="103"/>
                  </a:lnTo>
                  <a:lnTo>
                    <a:pt x="141" y="104"/>
                  </a:lnTo>
                  <a:lnTo>
                    <a:pt x="141" y="106"/>
                  </a:lnTo>
                  <a:lnTo>
                    <a:pt x="141" y="104"/>
                  </a:lnTo>
                  <a:lnTo>
                    <a:pt x="141" y="106"/>
                  </a:lnTo>
                  <a:lnTo>
                    <a:pt x="143" y="106"/>
                  </a:lnTo>
                  <a:lnTo>
                    <a:pt x="143" y="104"/>
                  </a:lnTo>
                  <a:lnTo>
                    <a:pt x="141" y="104"/>
                  </a:lnTo>
                  <a:lnTo>
                    <a:pt x="141" y="103"/>
                  </a:lnTo>
                  <a:lnTo>
                    <a:pt x="141" y="102"/>
                  </a:lnTo>
                  <a:lnTo>
                    <a:pt x="143" y="102"/>
                  </a:lnTo>
                  <a:lnTo>
                    <a:pt x="141" y="100"/>
                  </a:lnTo>
                  <a:lnTo>
                    <a:pt x="143" y="100"/>
                  </a:lnTo>
                  <a:lnTo>
                    <a:pt x="143" y="99"/>
                  </a:lnTo>
                  <a:lnTo>
                    <a:pt x="143" y="98"/>
                  </a:lnTo>
                  <a:lnTo>
                    <a:pt x="141" y="98"/>
                  </a:lnTo>
                  <a:lnTo>
                    <a:pt x="143" y="98"/>
                  </a:lnTo>
                  <a:lnTo>
                    <a:pt x="143" y="98"/>
                  </a:lnTo>
                  <a:lnTo>
                    <a:pt x="143" y="97"/>
                  </a:lnTo>
                  <a:lnTo>
                    <a:pt x="143" y="95"/>
                  </a:lnTo>
                  <a:lnTo>
                    <a:pt x="141" y="95"/>
                  </a:lnTo>
                  <a:lnTo>
                    <a:pt x="141" y="94"/>
                  </a:lnTo>
                  <a:lnTo>
                    <a:pt x="141" y="93"/>
                  </a:lnTo>
                  <a:lnTo>
                    <a:pt x="140" y="93"/>
                  </a:lnTo>
                  <a:lnTo>
                    <a:pt x="140" y="91"/>
                  </a:lnTo>
                  <a:lnTo>
                    <a:pt x="139" y="91"/>
                  </a:lnTo>
                  <a:lnTo>
                    <a:pt x="139" y="93"/>
                  </a:lnTo>
                  <a:lnTo>
                    <a:pt x="137" y="93"/>
                  </a:lnTo>
                  <a:lnTo>
                    <a:pt x="137" y="91"/>
                  </a:lnTo>
                  <a:lnTo>
                    <a:pt x="139" y="91"/>
                  </a:lnTo>
                  <a:lnTo>
                    <a:pt x="137" y="91"/>
                  </a:lnTo>
                  <a:lnTo>
                    <a:pt x="136" y="91"/>
                  </a:lnTo>
                  <a:lnTo>
                    <a:pt x="136" y="90"/>
                  </a:lnTo>
                  <a:lnTo>
                    <a:pt x="136" y="91"/>
                  </a:lnTo>
                  <a:lnTo>
                    <a:pt x="137" y="91"/>
                  </a:lnTo>
                  <a:lnTo>
                    <a:pt x="136" y="91"/>
                  </a:lnTo>
                  <a:lnTo>
                    <a:pt x="136" y="93"/>
                  </a:lnTo>
                  <a:lnTo>
                    <a:pt x="136" y="91"/>
                  </a:lnTo>
                  <a:lnTo>
                    <a:pt x="135" y="91"/>
                  </a:lnTo>
                  <a:lnTo>
                    <a:pt x="134" y="91"/>
                  </a:lnTo>
                  <a:lnTo>
                    <a:pt x="132" y="91"/>
                  </a:lnTo>
                  <a:lnTo>
                    <a:pt x="132" y="93"/>
                  </a:lnTo>
                  <a:lnTo>
                    <a:pt x="132" y="91"/>
                  </a:lnTo>
                  <a:lnTo>
                    <a:pt x="132" y="93"/>
                  </a:lnTo>
                  <a:lnTo>
                    <a:pt x="132" y="91"/>
                  </a:lnTo>
                  <a:lnTo>
                    <a:pt x="132" y="93"/>
                  </a:lnTo>
                  <a:lnTo>
                    <a:pt x="131" y="93"/>
                  </a:lnTo>
                  <a:lnTo>
                    <a:pt x="132" y="93"/>
                  </a:lnTo>
                  <a:lnTo>
                    <a:pt x="131" y="93"/>
                  </a:lnTo>
                  <a:lnTo>
                    <a:pt x="132" y="93"/>
                  </a:lnTo>
                  <a:lnTo>
                    <a:pt x="131" y="93"/>
                  </a:lnTo>
                  <a:lnTo>
                    <a:pt x="132" y="93"/>
                  </a:lnTo>
                  <a:lnTo>
                    <a:pt x="131" y="93"/>
                  </a:lnTo>
                  <a:lnTo>
                    <a:pt x="130" y="93"/>
                  </a:lnTo>
                  <a:lnTo>
                    <a:pt x="130" y="94"/>
                  </a:lnTo>
                  <a:lnTo>
                    <a:pt x="128" y="94"/>
                  </a:lnTo>
                  <a:lnTo>
                    <a:pt x="128" y="95"/>
                  </a:lnTo>
                  <a:lnTo>
                    <a:pt x="127" y="95"/>
                  </a:lnTo>
                  <a:lnTo>
                    <a:pt x="126" y="95"/>
                  </a:lnTo>
                  <a:lnTo>
                    <a:pt x="126" y="94"/>
                  </a:lnTo>
                  <a:lnTo>
                    <a:pt x="125" y="94"/>
                  </a:lnTo>
                  <a:lnTo>
                    <a:pt x="123" y="94"/>
                  </a:lnTo>
                  <a:lnTo>
                    <a:pt x="122" y="94"/>
                  </a:lnTo>
                  <a:lnTo>
                    <a:pt x="121" y="94"/>
                  </a:lnTo>
                  <a:lnTo>
                    <a:pt x="119" y="94"/>
                  </a:lnTo>
                  <a:lnTo>
                    <a:pt x="119" y="93"/>
                  </a:lnTo>
                  <a:lnTo>
                    <a:pt x="118" y="93"/>
                  </a:lnTo>
                  <a:lnTo>
                    <a:pt x="118" y="94"/>
                  </a:lnTo>
                  <a:lnTo>
                    <a:pt x="117" y="94"/>
                  </a:lnTo>
                  <a:lnTo>
                    <a:pt x="116" y="94"/>
                  </a:lnTo>
                  <a:lnTo>
                    <a:pt x="117" y="94"/>
                  </a:lnTo>
                  <a:lnTo>
                    <a:pt x="117" y="93"/>
                  </a:lnTo>
                  <a:lnTo>
                    <a:pt x="118" y="93"/>
                  </a:lnTo>
                  <a:lnTo>
                    <a:pt x="117" y="93"/>
                  </a:lnTo>
                  <a:lnTo>
                    <a:pt x="118" y="93"/>
                  </a:lnTo>
                  <a:lnTo>
                    <a:pt x="118" y="91"/>
                  </a:lnTo>
                  <a:lnTo>
                    <a:pt x="117" y="91"/>
                  </a:lnTo>
                  <a:lnTo>
                    <a:pt x="117" y="93"/>
                  </a:lnTo>
                  <a:lnTo>
                    <a:pt x="116" y="94"/>
                  </a:lnTo>
                  <a:lnTo>
                    <a:pt x="117" y="94"/>
                  </a:lnTo>
                  <a:lnTo>
                    <a:pt x="116" y="94"/>
                  </a:lnTo>
                  <a:lnTo>
                    <a:pt x="114" y="94"/>
                  </a:lnTo>
                  <a:lnTo>
                    <a:pt x="114" y="93"/>
                  </a:lnTo>
                  <a:lnTo>
                    <a:pt x="116" y="93"/>
                  </a:lnTo>
                  <a:lnTo>
                    <a:pt x="116" y="91"/>
                  </a:lnTo>
                  <a:lnTo>
                    <a:pt x="116" y="93"/>
                  </a:lnTo>
                  <a:lnTo>
                    <a:pt x="116" y="91"/>
                  </a:lnTo>
                  <a:lnTo>
                    <a:pt x="116" y="90"/>
                  </a:lnTo>
                  <a:lnTo>
                    <a:pt x="114" y="90"/>
                  </a:lnTo>
                  <a:lnTo>
                    <a:pt x="116" y="90"/>
                  </a:lnTo>
                  <a:lnTo>
                    <a:pt x="114" y="90"/>
                  </a:lnTo>
                  <a:lnTo>
                    <a:pt x="114" y="89"/>
                  </a:lnTo>
                  <a:lnTo>
                    <a:pt x="114" y="90"/>
                  </a:lnTo>
                  <a:lnTo>
                    <a:pt x="114" y="89"/>
                  </a:lnTo>
                  <a:lnTo>
                    <a:pt x="114" y="90"/>
                  </a:lnTo>
                  <a:lnTo>
                    <a:pt x="113" y="90"/>
                  </a:lnTo>
                  <a:lnTo>
                    <a:pt x="113" y="91"/>
                  </a:lnTo>
                  <a:lnTo>
                    <a:pt x="112" y="91"/>
                  </a:lnTo>
                  <a:lnTo>
                    <a:pt x="112" y="90"/>
                  </a:lnTo>
                  <a:lnTo>
                    <a:pt x="112" y="91"/>
                  </a:lnTo>
                  <a:lnTo>
                    <a:pt x="112" y="93"/>
                  </a:lnTo>
                  <a:lnTo>
                    <a:pt x="112" y="94"/>
                  </a:lnTo>
                  <a:lnTo>
                    <a:pt x="112" y="94"/>
                  </a:lnTo>
                  <a:lnTo>
                    <a:pt x="112" y="95"/>
                  </a:lnTo>
                  <a:lnTo>
                    <a:pt x="112" y="94"/>
                  </a:lnTo>
                  <a:lnTo>
                    <a:pt x="110" y="94"/>
                  </a:lnTo>
                  <a:lnTo>
                    <a:pt x="109" y="94"/>
                  </a:lnTo>
                  <a:lnTo>
                    <a:pt x="109" y="93"/>
                  </a:lnTo>
                  <a:lnTo>
                    <a:pt x="108" y="93"/>
                  </a:lnTo>
                  <a:lnTo>
                    <a:pt x="108" y="91"/>
                  </a:lnTo>
                  <a:lnTo>
                    <a:pt x="108" y="90"/>
                  </a:lnTo>
                  <a:lnTo>
                    <a:pt x="108" y="89"/>
                  </a:lnTo>
                  <a:lnTo>
                    <a:pt x="109" y="89"/>
                  </a:lnTo>
                  <a:lnTo>
                    <a:pt x="109" y="90"/>
                  </a:lnTo>
                  <a:lnTo>
                    <a:pt x="109" y="89"/>
                  </a:lnTo>
                  <a:lnTo>
                    <a:pt x="110" y="89"/>
                  </a:lnTo>
                  <a:lnTo>
                    <a:pt x="110" y="90"/>
                  </a:lnTo>
                  <a:lnTo>
                    <a:pt x="112" y="90"/>
                  </a:lnTo>
                  <a:lnTo>
                    <a:pt x="112" y="89"/>
                  </a:lnTo>
                  <a:lnTo>
                    <a:pt x="112" y="90"/>
                  </a:lnTo>
                  <a:lnTo>
                    <a:pt x="112" y="89"/>
                  </a:lnTo>
                  <a:lnTo>
                    <a:pt x="110" y="89"/>
                  </a:lnTo>
                  <a:lnTo>
                    <a:pt x="110" y="88"/>
                  </a:lnTo>
                  <a:lnTo>
                    <a:pt x="109" y="88"/>
                  </a:lnTo>
                  <a:lnTo>
                    <a:pt x="108" y="88"/>
                  </a:lnTo>
                  <a:lnTo>
                    <a:pt x="108" y="86"/>
                  </a:lnTo>
                  <a:lnTo>
                    <a:pt x="107" y="86"/>
                  </a:lnTo>
                  <a:lnTo>
                    <a:pt x="107" y="88"/>
                  </a:lnTo>
                  <a:lnTo>
                    <a:pt x="105" y="88"/>
                  </a:lnTo>
                  <a:lnTo>
                    <a:pt x="105" y="89"/>
                  </a:lnTo>
                  <a:lnTo>
                    <a:pt x="104" y="89"/>
                  </a:lnTo>
                  <a:lnTo>
                    <a:pt x="103" y="89"/>
                  </a:lnTo>
                  <a:lnTo>
                    <a:pt x="101" y="89"/>
                  </a:lnTo>
                  <a:lnTo>
                    <a:pt x="101" y="88"/>
                  </a:lnTo>
                  <a:lnTo>
                    <a:pt x="103" y="86"/>
                  </a:lnTo>
                  <a:lnTo>
                    <a:pt x="103" y="85"/>
                  </a:lnTo>
                  <a:lnTo>
                    <a:pt x="103" y="86"/>
                  </a:lnTo>
                  <a:lnTo>
                    <a:pt x="104" y="86"/>
                  </a:lnTo>
                  <a:lnTo>
                    <a:pt x="104" y="85"/>
                  </a:lnTo>
                  <a:lnTo>
                    <a:pt x="103" y="85"/>
                  </a:lnTo>
                  <a:lnTo>
                    <a:pt x="101" y="85"/>
                  </a:lnTo>
                  <a:lnTo>
                    <a:pt x="101" y="84"/>
                  </a:lnTo>
                  <a:lnTo>
                    <a:pt x="100" y="84"/>
                  </a:lnTo>
                  <a:lnTo>
                    <a:pt x="100" y="82"/>
                  </a:lnTo>
                  <a:lnTo>
                    <a:pt x="100" y="81"/>
                  </a:lnTo>
                  <a:lnTo>
                    <a:pt x="101" y="81"/>
                  </a:lnTo>
                  <a:lnTo>
                    <a:pt x="101" y="80"/>
                  </a:lnTo>
                  <a:lnTo>
                    <a:pt x="103" y="80"/>
                  </a:lnTo>
                  <a:lnTo>
                    <a:pt x="103" y="79"/>
                  </a:lnTo>
                  <a:lnTo>
                    <a:pt x="103" y="80"/>
                  </a:lnTo>
                  <a:lnTo>
                    <a:pt x="103" y="79"/>
                  </a:lnTo>
                  <a:lnTo>
                    <a:pt x="104" y="79"/>
                  </a:lnTo>
                  <a:lnTo>
                    <a:pt x="104" y="80"/>
                  </a:lnTo>
                  <a:lnTo>
                    <a:pt x="104" y="81"/>
                  </a:lnTo>
                  <a:lnTo>
                    <a:pt x="104" y="82"/>
                  </a:lnTo>
                  <a:lnTo>
                    <a:pt x="104" y="84"/>
                  </a:lnTo>
                  <a:lnTo>
                    <a:pt x="105" y="84"/>
                  </a:lnTo>
                  <a:lnTo>
                    <a:pt x="105" y="82"/>
                  </a:lnTo>
                  <a:lnTo>
                    <a:pt x="104" y="82"/>
                  </a:lnTo>
                  <a:lnTo>
                    <a:pt x="104" y="81"/>
                  </a:lnTo>
                  <a:lnTo>
                    <a:pt x="105" y="81"/>
                  </a:lnTo>
                  <a:lnTo>
                    <a:pt x="105" y="80"/>
                  </a:lnTo>
                  <a:lnTo>
                    <a:pt x="105" y="79"/>
                  </a:lnTo>
                  <a:lnTo>
                    <a:pt x="107" y="79"/>
                  </a:lnTo>
                  <a:lnTo>
                    <a:pt x="107" y="77"/>
                  </a:lnTo>
                  <a:lnTo>
                    <a:pt x="108" y="77"/>
                  </a:lnTo>
                  <a:lnTo>
                    <a:pt x="108" y="76"/>
                  </a:lnTo>
                  <a:lnTo>
                    <a:pt x="109" y="76"/>
                  </a:lnTo>
                  <a:lnTo>
                    <a:pt x="109" y="75"/>
                  </a:lnTo>
                  <a:lnTo>
                    <a:pt x="110" y="75"/>
                  </a:lnTo>
                  <a:lnTo>
                    <a:pt x="109" y="75"/>
                  </a:lnTo>
                  <a:lnTo>
                    <a:pt x="109" y="73"/>
                  </a:lnTo>
                  <a:lnTo>
                    <a:pt x="109" y="72"/>
                  </a:lnTo>
                  <a:lnTo>
                    <a:pt x="109" y="71"/>
                  </a:lnTo>
                  <a:lnTo>
                    <a:pt x="109" y="72"/>
                  </a:lnTo>
                  <a:lnTo>
                    <a:pt x="110" y="72"/>
                  </a:lnTo>
                  <a:lnTo>
                    <a:pt x="110" y="73"/>
                  </a:lnTo>
                  <a:lnTo>
                    <a:pt x="110" y="72"/>
                  </a:lnTo>
                  <a:lnTo>
                    <a:pt x="110" y="73"/>
                  </a:lnTo>
                  <a:lnTo>
                    <a:pt x="112" y="73"/>
                  </a:lnTo>
                  <a:lnTo>
                    <a:pt x="112" y="72"/>
                  </a:lnTo>
                  <a:lnTo>
                    <a:pt x="110" y="72"/>
                  </a:lnTo>
                  <a:lnTo>
                    <a:pt x="112" y="72"/>
                  </a:lnTo>
                  <a:lnTo>
                    <a:pt x="110" y="72"/>
                  </a:lnTo>
                  <a:lnTo>
                    <a:pt x="110" y="71"/>
                  </a:lnTo>
                  <a:lnTo>
                    <a:pt x="110" y="70"/>
                  </a:lnTo>
                  <a:lnTo>
                    <a:pt x="109" y="70"/>
                  </a:lnTo>
                  <a:lnTo>
                    <a:pt x="108" y="70"/>
                  </a:lnTo>
                  <a:lnTo>
                    <a:pt x="109" y="70"/>
                  </a:lnTo>
                  <a:lnTo>
                    <a:pt x="108" y="70"/>
                  </a:lnTo>
                  <a:lnTo>
                    <a:pt x="107" y="70"/>
                  </a:lnTo>
                  <a:lnTo>
                    <a:pt x="105" y="70"/>
                  </a:lnTo>
                  <a:lnTo>
                    <a:pt x="105" y="71"/>
                  </a:lnTo>
                  <a:lnTo>
                    <a:pt x="104" y="71"/>
                  </a:lnTo>
                  <a:lnTo>
                    <a:pt x="104" y="72"/>
                  </a:lnTo>
                  <a:lnTo>
                    <a:pt x="105" y="72"/>
                  </a:lnTo>
                  <a:lnTo>
                    <a:pt x="104" y="72"/>
                  </a:lnTo>
                  <a:lnTo>
                    <a:pt x="105" y="72"/>
                  </a:lnTo>
                  <a:lnTo>
                    <a:pt x="104" y="72"/>
                  </a:lnTo>
                  <a:lnTo>
                    <a:pt x="104" y="73"/>
                  </a:lnTo>
                  <a:lnTo>
                    <a:pt x="105" y="73"/>
                  </a:lnTo>
                  <a:lnTo>
                    <a:pt x="104" y="73"/>
                  </a:lnTo>
                  <a:lnTo>
                    <a:pt x="105" y="73"/>
                  </a:lnTo>
                  <a:lnTo>
                    <a:pt x="105" y="72"/>
                  </a:lnTo>
                  <a:lnTo>
                    <a:pt x="105" y="73"/>
                  </a:lnTo>
                  <a:lnTo>
                    <a:pt x="105" y="72"/>
                  </a:lnTo>
                  <a:lnTo>
                    <a:pt x="105" y="73"/>
                  </a:lnTo>
                  <a:lnTo>
                    <a:pt x="104" y="73"/>
                  </a:lnTo>
                  <a:lnTo>
                    <a:pt x="105" y="73"/>
                  </a:lnTo>
                  <a:lnTo>
                    <a:pt x="104" y="73"/>
                  </a:lnTo>
                  <a:lnTo>
                    <a:pt x="104" y="75"/>
                  </a:lnTo>
                  <a:lnTo>
                    <a:pt x="104" y="76"/>
                  </a:lnTo>
                  <a:lnTo>
                    <a:pt x="103" y="76"/>
                  </a:lnTo>
                  <a:lnTo>
                    <a:pt x="103" y="75"/>
                  </a:lnTo>
                  <a:lnTo>
                    <a:pt x="101" y="75"/>
                  </a:lnTo>
                  <a:lnTo>
                    <a:pt x="101" y="76"/>
                  </a:lnTo>
                  <a:lnTo>
                    <a:pt x="101" y="75"/>
                  </a:lnTo>
                  <a:lnTo>
                    <a:pt x="101" y="76"/>
                  </a:lnTo>
                  <a:lnTo>
                    <a:pt x="101" y="75"/>
                  </a:lnTo>
                  <a:lnTo>
                    <a:pt x="101" y="76"/>
                  </a:lnTo>
                  <a:lnTo>
                    <a:pt x="103" y="76"/>
                  </a:lnTo>
                  <a:lnTo>
                    <a:pt x="101" y="76"/>
                  </a:lnTo>
                  <a:lnTo>
                    <a:pt x="100" y="76"/>
                  </a:lnTo>
                  <a:lnTo>
                    <a:pt x="100" y="77"/>
                  </a:lnTo>
                  <a:lnTo>
                    <a:pt x="99" y="77"/>
                  </a:lnTo>
                  <a:lnTo>
                    <a:pt x="99" y="79"/>
                  </a:lnTo>
                  <a:lnTo>
                    <a:pt x="98" y="79"/>
                  </a:lnTo>
                  <a:lnTo>
                    <a:pt x="98" y="80"/>
                  </a:lnTo>
                  <a:lnTo>
                    <a:pt x="96" y="80"/>
                  </a:lnTo>
                  <a:lnTo>
                    <a:pt x="95" y="80"/>
                  </a:lnTo>
                  <a:lnTo>
                    <a:pt x="95" y="81"/>
                  </a:lnTo>
                  <a:lnTo>
                    <a:pt x="95" y="80"/>
                  </a:lnTo>
                  <a:lnTo>
                    <a:pt x="95" y="79"/>
                  </a:lnTo>
                  <a:lnTo>
                    <a:pt x="95" y="77"/>
                  </a:lnTo>
                  <a:lnTo>
                    <a:pt x="96" y="77"/>
                  </a:lnTo>
                  <a:lnTo>
                    <a:pt x="96" y="79"/>
                  </a:lnTo>
                  <a:lnTo>
                    <a:pt x="96" y="77"/>
                  </a:lnTo>
                  <a:lnTo>
                    <a:pt x="95" y="77"/>
                  </a:lnTo>
                  <a:lnTo>
                    <a:pt x="95" y="76"/>
                  </a:lnTo>
                  <a:lnTo>
                    <a:pt x="94" y="76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92" y="76"/>
                  </a:lnTo>
                  <a:lnTo>
                    <a:pt x="91" y="76"/>
                  </a:lnTo>
                  <a:lnTo>
                    <a:pt x="90" y="76"/>
                  </a:lnTo>
                  <a:lnTo>
                    <a:pt x="90" y="75"/>
                  </a:lnTo>
                  <a:lnTo>
                    <a:pt x="89" y="73"/>
                  </a:lnTo>
                  <a:lnTo>
                    <a:pt x="89" y="72"/>
                  </a:lnTo>
                  <a:lnTo>
                    <a:pt x="90" y="72"/>
                  </a:lnTo>
                  <a:lnTo>
                    <a:pt x="90" y="71"/>
                  </a:lnTo>
                  <a:lnTo>
                    <a:pt x="90" y="70"/>
                  </a:lnTo>
                  <a:lnTo>
                    <a:pt x="91" y="70"/>
                  </a:lnTo>
                  <a:lnTo>
                    <a:pt x="91" y="68"/>
                  </a:lnTo>
                  <a:lnTo>
                    <a:pt x="92" y="68"/>
                  </a:lnTo>
                  <a:lnTo>
                    <a:pt x="91" y="68"/>
                  </a:lnTo>
                  <a:lnTo>
                    <a:pt x="92" y="68"/>
                  </a:lnTo>
                  <a:lnTo>
                    <a:pt x="92" y="70"/>
                  </a:lnTo>
                  <a:lnTo>
                    <a:pt x="92" y="68"/>
                  </a:lnTo>
                  <a:lnTo>
                    <a:pt x="94" y="68"/>
                  </a:lnTo>
                  <a:lnTo>
                    <a:pt x="94" y="67"/>
                  </a:lnTo>
                  <a:lnTo>
                    <a:pt x="94" y="67"/>
                  </a:lnTo>
                  <a:lnTo>
                    <a:pt x="95" y="67"/>
                  </a:lnTo>
                  <a:lnTo>
                    <a:pt x="95" y="66"/>
                  </a:lnTo>
                  <a:lnTo>
                    <a:pt x="95" y="64"/>
                  </a:lnTo>
                  <a:lnTo>
                    <a:pt x="95" y="63"/>
                  </a:lnTo>
                  <a:lnTo>
                    <a:pt x="94" y="63"/>
                  </a:lnTo>
                  <a:lnTo>
                    <a:pt x="92" y="62"/>
                  </a:lnTo>
                  <a:lnTo>
                    <a:pt x="94" y="62"/>
                  </a:lnTo>
                  <a:lnTo>
                    <a:pt x="94" y="63"/>
                  </a:lnTo>
                  <a:lnTo>
                    <a:pt x="95" y="63"/>
                  </a:lnTo>
                  <a:lnTo>
                    <a:pt x="95" y="62"/>
                  </a:lnTo>
                  <a:lnTo>
                    <a:pt x="94" y="62"/>
                  </a:lnTo>
                  <a:lnTo>
                    <a:pt x="94" y="61"/>
                  </a:lnTo>
                  <a:lnTo>
                    <a:pt x="95" y="61"/>
                  </a:lnTo>
                  <a:lnTo>
                    <a:pt x="95" y="62"/>
                  </a:lnTo>
                  <a:lnTo>
                    <a:pt x="95" y="61"/>
                  </a:lnTo>
                  <a:lnTo>
                    <a:pt x="95" y="62"/>
                  </a:lnTo>
                  <a:lnTo>
                    <a:pt x="95" y="61"/>
                  </a:lnTo>
                  <a:lnTo>
                    <a:pt x="94" y="61"/>
                  </a:lnTo>
                  <a:lnTo>
                    <a:pt x="92" y="61"/>
                  </a:lnTo>
                  <a:lnTo>
                    <a:pt x="92" y="62"/>
                  </a:lnTo>
                  <a:lnTo>
                    <a:pt x="92" y="61"/>
                  </a:lnTo>
                  <a:lnTo>
                    <a:pt x="91" y="61"/>
                  </a:lnTo>
                  <a:lnTo>
                    <a:pt x="91" y="62"/>
                  </a:lnTo>
                  <a:lnTo>
                    <a:pt x="92" y="62"/>
                  </a:lnTo>
                  <a:lnTo>
                    <a:pt x="91" y="62"/>
                  </a:lnTo>
                  <a:lnTo>
                    <a:pt x="90" y="62"/>
                  </a:lnTo>
                  <a:lnTo>
                    <a:pt x="89" y="62"/>
                  </a:lnTo>
                  <a:lnTo>
                    <a:pt x="89" y="63"/>
                  </a:lnTo>
                  <a:lnTo>
                    <a:pt x="89" y="64"/>
                  </a:lnTo>
                  <a:lnTo>
                    <a:pt x="89" y="66"/>
                  </a:lnTo>
                  <a:lnTo>
                    <a:pt x="89" y="67"/>
                  </a:lnTo>
                  <a:lnTo>
                    <a:pt x="89" y="67"/>
                  </a:lnTo>
                  <a:lnTo>
                    <a:pt x="87" y="67"/>
                  </a:lnTo>
                  <a:lnTo>
                    <a:pt x="87" y="68"/>
                  </a:lnTo>
                  <a:lnTo>
                    <a:pt x="86" y="68"/>
                  </a:lnTo>
                  <a:lnTo>
                    <a:pt x="86" y="67"/>
                  </a:lnTo>
                  <a:lnTo>
                    <a:pt x="85" y="67"/>
                  </a:lnTo>
                  <a:lnTo>
                    <a:pt x="85" y="67"/>
                  </a:lnTo>
                  <a:lnTo>
                    <a:pt x="83" y="67"/>
                  </a:lnTo>
                  <a:lnTo>
                    <a:pt x="82" y="67"/>
                  </a:lnTo>
                  <a:lnTo>
                    <a:pt x="81" y="67"/>
                  </a:lnTo>
                  <a:lnTo>
                    <a:pt x="81" y="66"/>
                  </a:lnTo>
                  <a:lnTo>
                    <a:pt x="81" y="66"/>
                  </a:lnTo>
                  <a:lnTo>
                    <a:pt x="81" y="67"/>
                  </a:lnTo>
                  <a:lnTo>
                    <a:pt x="81" y="66"/>
                  </a:lnTo>
                  <a:lnTo>
                    <a:pt x="81" y="67"/>
                  </a:lnTo>
                  <a:lnTo>
                    <a:pt x="81" y="66"/>
                  </a:lnTo>
                  <a:lnTo>
                    <a:pt x="81" y="67"/>
                  </a:lnTo>
                  <a:lnTo>
                    <a:pt x="81" y="66"/>
                  </a:lnTo>
                  <a:lnTo>
                    <a:pt x="80" y="66"/>
                  </a:lnTo>
                  <a:lnTo>
                    <a:pt x="80" y="64"/>
                  </a:lnTo>
                  <a:lnTo>
                    <a:pt x="78" y="64"/>
                  </a:lnTo>
                  <a:lnTo>
                    <a:pt x="77" y="64"/>
                  </a:lnTo>
                  <a:lnTo>
                    <a:pt x="77" y="63"/>
                  </a:lnTo>
                  <a:lnTo>
                    <a:pt x="78" y="63"/>
                  </a:lnTo>
                  <a:lnTo>
                    <a:pt x="78" y="62"/>
                  </a:lnTo>
                  <a:lnTo>
                    <a:pt x="80" y="62"/>
                  </a:lnTo>
                  <a:lnTo>
                    <a:pt x="81" y="62"/>
                  </a:lnTo>
                  <a:lnTo>
                    <a:pt x="81" y="63"/>
                  </a:lnTo>
                  <a:lnTo>
                    <a:pt x="81" y="63"/>
                  </a:lnTo>
                  <a:lnTo>
                    <a:pt x="81" y="62"/>
                  </a:lnTo>
                  <a:lnTo>
                    <a:pt x="82" y="62"/>
                  </a:lnTo>
                  <a:lnTo>
                    <a:pt x="82" y="63"/>
                  </a:lnTo>
                  <a:lnTo>
                    <a:pt x="83" y="63"/>
                  </a:lnTo>
                  <a:lnTo>
                    <a:pt x="82" y="63"/>
                  </a:lnTo>
                  <a:lnTo>
                    <a:pt x="82" y="62"/>
                  </a:lnTo>
                  <a:lnTo>
                    <a:pt x="83" y="62"/>
                  </a:lnTo>
                  <a:lnTo>
                    <a:pt x="82" y="62"/>
                  </a:lnTo>
                  <a:lnTo>
                    <a:pt x="82" y="61"/>
                  </a:lnTo>
                  <a:lnTo>
                    <a:pt x="83" y="61"/>
                  </a:lnTo>
                  <a:lnTo>
                    <a:pt x="83" y="62"/>
                  </a:lnTo>
                  <a:lnTo>
                    <a:pt x="83" y="63"/>
                  </a:lnTo>
                  <a:lnTo>
                    <a:pt x="83" y="64"/>
                  </a:lnTo>
                  <a:lnTo>
                    <a:pt x="85" y="64"/>
                  </a:lnTo>
                  <a:lnTo>
                    <a:pt x="85" y="63"/>
                  </a:lnTo>
                  <a:lnTo>
                    <a:pt x="85" y="62"/>
                  </a:lnTo>
                  <a:lnTo>
                    <a:pt x="85" y="61"/>
                  </a:lnTo>
                  <a:lnTo>
                    <a:pt x="86" y="61"/>
                  </a:lnTo>
                  <a:lnTo>
                    <a:pt x="87" y="61"/>
                  </a:lnTo>
                  <a:lnTo>
                    <a:pt x="89" y="61"/>
                  </a:lnTo>
                  <a:lnTo>
                    <a:pt x="89" y="59"/>
                  </a:lnTo>
                  <a:lnTo>
                    <a:pt x="90" y="59"/>
                  </a:lnTo>
                  <a:lnTo>
                    <a:pt x="90" y="58"/>
                  </a:lnTo>
                  <a:lnTo>
                    <a:pt x="91" y="58"/>
                  </a:lnTo>
                  <a:lnTo>
                    <a:pt x="92" y="58"/>
                  </a:lnTo>
                  <a:lnTo>
                    <a:pt x="91" y="58"/>
                  </a:lnTo>
                  <a:lnTo>
                    <a:pt x="91" y="57"/>
                  </a:lnTo>
                  <a:lnTo>
                    <a:pt x="90" y="57"/>
                  </a:lnTo>
                  <a:lnTo>
                    <a:pt x="91" y="57"/>
                  </a:lnTo>
                  <a:lnTo>
                    <a:pt x="91" y="58"/>
                  </a:lnTo>
                  <a:lnTo>
                    <a:pt x="92" y="58"/>
                  </a:lnTo>
                  <a:lnTo>
                    <a:pt x="94" y="58"/>
                  </a:lnTo>
                  <a:lnTo>
                    <a:pt x="94" y="59"/>
                  </a:lnTo>
                  <a:lnTo>
                    <a:pt x="95" y="59"/>
                  </a:lnTo>
                  <a:lnTo>
                    <a:pt x="96" y="59"/>
                  </a:lnTo>
                  <a:lnTo>
                    <a:pt x="96" y="61"/>
                  </a:lnTo>
                  <a:lnTo>
                    <a:pt x="98" y="61"/>
                  </a:lnTo>
                  <a:lnTo>
                    <a:pt x="98" y="62"/>
                  </a:lnTo>
                  <a:lnTo>
                    <a:pt x="99" y="62"/>
                  </a:lnTo>
                  <a:lnTo>
                    <a:pt x="100" y="62"/>
                  </a:lnTo>
                  <a:lnTo>
                    <a:pt x="101" y="62"/>
                  </a:lnTo>
                  <a:lnTo>
                    <a:pt x="101" y="63"/>
                  </a:lnTo>
                  <a:lnTo>
                    <a:pt x="103" y="63"/>
                  </a:lnTo>
                  <a:lnTo>
                    <a:pt x="101" y="63"/>
                  </a:lnTo>
                  <a:lnTo>
                    <a:pt x="103" y="63"/>
                  </a:lnTo>
                  <a:lnTo>
                    <a:pt x="101" y="63"/>
                  </a:lnTo>
                  <a:lnTo>
                    <a:pt x="100" y="63"/>
                  </a:lnTo>
                  <a:lnTo>
                    <a:pt x="99" y="63"/>
                  </a:lnTo>
                  <a:lnTo>
                    <a:pt x="99" y="62"/>
                  </a:lnTo>
                  <a:lnTo>
                    <a:pt x="98" y="62"/>
                  </a:lnTo>
                  <a:lnTo>
                    <a:pt x="98" y="63"/>
                  </a:lnTo>
                  <a:lnTo>
                    <a:pt x="99" y="63"/>
                  </a:lnTo>
                  <a:lnTo>
                    <a:pt x="98" y="63"/>
                  </a:lnTo>
                  <a:lnTo>
                    <a:pt x="99" y="63"/>
                  </a:lnTo>
                  <a:lnTo>
                    <a:pt x="99" y="64"/>
                  </a:lnTo>
                  <a:lnTo>
                    <a:pt x="99" y="63"/>
                  </a:lnTo>
                  <a:lnTo>
                    <a:pt x="99" y="64"/>
                  </a:lnTo>
                  <a:lnTo>
                    <a:pt x="99" y="63"/>
                  </a:lnTo>
                  <a:lnTo>
                    <a:pt x="99" y="64"/>
                  </a:lnTo>
                  <a:lnTo>
                    <a:pt x="98" y="64"/>
                  </a:lnTo>
                  <a:lnTo>
                    <a:pt x="99" y="64"/>
                  </a:lnTo>
                  <a:lnTo>
                    <a:pt x="98" y="64"/>
                  </a:lnTo>
                  <a:lnTo>
                    <a:pt x="99" y="64"/>
                  </a:lnTo>
                  <a:lnTo>
                    <a:pt x="99" y="66"/>
                  </a:lnTo>
                  <a:lnTo>
                    <a:pt x="100" y="66"/>
                  </a:lnTo>
                  <a:lnTo>
                    <a:pt x="99" y="66"/>
                  </a:lnTo>
                  <a:lnTo>
                    <a:pt x="99" y="67"/>
                  </a:lnTo>
                  <a:lnTo>
                    <a:pt x="100" y="67"/>
                  </a:lnTo>
                  <a:lnTo>
                    <a:pt x="101" y="67"/>
                  </a:lnTo>
                  <a:lnTo>
                    <a:pt x="100" y="67"/>
                  </a:lnTo>
                  <a:lnTo>
                    <a:pt x="101" y="67"/>
                  </a:lnTo>
                  <a:lnTo>
                    <a:pt x="101" y="67"/>
                  </a:lnTo>
                  <a:lnTo>
                    <a:pt x="101" y="67"/>
                  </a:lnTo>
                  <a:lnTo>
                    <a:pt x="101" y="67"/>
                  </a:lnTo>
                  <a:lnTo>
                    <a:pt x="103" y="67"/>
                  </a:lnTo>
                  <a:lnTo>
                    <a:pt x="101" y="67"/>
                  </a:lnTo>
                  <a:lnTo>
                    <a:pt x="103" y="67"/>
                  </a:lnTo>
                  <a:lnTo>
                    <a:pt x="104" y="67"/>
                  </a:lnTo>
                  <a:lnTo>
                    <a:pt x="104" y="67"/>
                  </a:lnTo>
                  <a:lnTo>
                    <a:pt x="105" y="67"/>
                  </a:lnTo>
                  <a:lnTo>
                    <a:pt x="104" y="67"/>
                  </a:lnTo>
                  <a:lnTo>
                    <a:pt x="104" y="66"/>
                  </a:lnTo>
                  <a:lnTo>
                    <a:pt x="105" y="66"/>
                  </a:lnTo>
                  <a:lnTo>
                    <a:pt x="107" y="66"/>
                  </a:lnTo>
                  <a:lnTo>
                    <a:pt x="105" y="66"/>
                  </a:lnTo>
                  <a:lnTo>
                    <a:pt x="105" y="67"/>
                  </a:lnTo>
                  <a:lnTo>
                    <a:pt x="107" y="67"/>
                  </a:lnTo>
                  <a:lnTo>
                    <a:pt x="107" y="66"/>
                  </a:lnTo>
                  <a:lnTo>
                    <a:pt x="107" y="67"/>
                  </a:lnTo>
                  <a:lnTo>
                    <a:pt x="105" y="67"/>
                  </a:lnTo>
                  <a:lnTo>
                    <a:pt x="107" y="67"/>
                  </a:lnTo>
                  <a:lnTo>
                    <a:pt x="108" y="67"/>
                  </a:lnTo>
                  <a:lnTo>
                    <a:pt x="108" y="67"/>
                  </a:lnTo>
                  <a:lnTo>
                    <a:pt x="108" y="67"/>
                  </a:lnTo>
                  <a:lnTo>
                    <a:pt x="109" y="67"/>
                  </a:lnTo>
                  <a:lnTo>
                    <a:pt x="109" y="67"/>
                  </a:lnTo>
                  <a:lnTo>
                    <a:pt x="109" y="67"/>
                  </a:lnTo>
                  <a:lnTo>
                    <a:pt x="108" y="67"/>
                  </a:lnTo>
                  <a:lnTo>
                    <a:pt x="108" y="67"/>
                  </a:lnTo>
                  <a:lnTo>
                    <a:pt x="109" y="67"/>
                  </a:lnTo>
                  <a:lnTo>
                    <a:pt x="108" y="67"/>
                  </a:lnTo>
                  <a:lnTo>
                    <a:pt x="109" y="67"/>
                  </a:lnTo>
                  <a:lnTo>
                    <a:pt x="109" y="68"/>
                  </a:lnTo>
                  <a:lnTo>
                    <a:pt x="110" y="68"/>
                  </a:lnTo>
                  <a:lnTo>
                    <a:pt x="112" y="68"/>
                  </a:lnTo>
                  <a:lnTo>
                    <a:pt x="112" y="67"/>
                  </a:lnTo>
                  <a:lnTo>
                    <a:pt x="112" y="68"/>
                  </a:lnTo>
                  <a:lnTo>
                    <a:pt x="112" y="68"/>
                  </a:lnTo>
                  <a:lnTo>
                    <a:pt x="112" y="68"/>
                  </a:lnTo>
                  <a:lnTo>
                    <a:pt x="112" y="68"/>
                  </a:lnTo>
                  <a:lnTo>
                    <a:pt x="113" y="68"/>
                  </a:lnTo>
                  <a:lnTo>
                    <a:pt x="114" y="68"/>
                  </a:lnTo>
                  <a:lnTo>
                    <a:pt x="113" y="68"/>
                  </a:lnTo>
                  <a:lnTo>
                    <a:pt x="112" y="68"/>
                  </a:lnTo>
                  <a:lnTo>
                    <a:pt x="113" y="68"/>
                  </a:lnTo>
                  <a:lnTo>
                    <a:pt x="112" y="68"/>
                  </a:lnTo>
                  <a:lnTo>
                    <a:pt x="113" y="68"/>
                  </a:lnTo>
                  <a:lnTo>
                    <a:pt x="113" y="70"/>
                  </a:lnTo>
                  <a:lnTo>
                    <a:pt x="112" y="70"/>
                  </a:lnTo>
                  <a:lnTo>
                    <a:pt x="113" y="70"/>
                  </a:lnTo>
                  <a:lnTo>
                    <a:pt x="113" y="71"/>
                  </a:lnTo>
                  <a:lnTo>
                    <a:pt x="113" y="72"/>
                  </a:lnTo>
                  <a:lnTo>
                    <a:pt x="114" y="72"/>
                  </a:lnTo>
                  <a:lnTo>
                    <a:pt x="116" y="72"/>
                  </a:lnTo>
                  <a:lnTo>
                    <a:pt x="116" y="73"/>
                  </a:lnTo>
                  <a:lnTo>
                    <a:pt x="116" y="72"/>
                  </a:lnTo>
                  <a:lnTo>
                    <a:pt x="117" y="72"/>
                  </a:lnTo>
                  <a:lnTo>
                    <a:pt x="117" y="71"/>
                  </a:lnTo>
                  <a:lnTo>
                    <a:pt x="118" y="71"/>
                  </a:lnTo>
                  <a:lnTo>
                    <a:pt x="119" y="71"/>
                  </a:lnTo>
                  <a:lnTo>
                    <a:pt x="119" y="70"/>
                  </a:lnTo>
                  <a:lnTo>
                    <a:pt x="118" y="70"/>
                  </a:lnTo>
                  <a:lnTo>
                    <a:pt x="117" y="68"/>
                  </a:lnTo>
                  <a:lnTo>
                    <a:pt x="118" y="68"/>
                  </a:lnTo>
                  <a:lnTo>
                    <a:pt x="119" y="68"/>
                  </a:lnTo>
                  <a:lnTo>
                    <a:pt x="119" y="70"/>
                  </a:lnTo>
                  <a:lnTo>
                    <a:pt x="121" y="70"/>
                  </a:lnTo>
                  <a:lnTo>
                    <a:pt x="122" y="70"/>
                  </a:lnTo>
                  <a:lnTo>
                    <a:pt x="123" y="70"/>
                  </a:lnTo>
                  <a:lnTo>
                    <a:pt x="125" y="70"/>
                  </a:lnTo>
                  <a:lnTo>
                    <a:pt x="126" y="71"/>
                  </a:lnTo>
                  <a:lnTo>
                    <a:pt x="127" y="71"/>
                  </a:lnTo>
                  <a:lnTo>
                    <a:pt x="128" y="71"/>
                  </a:lnTo>
                  <a:lnTo>
                    <a:pt x="130" y="71"/>
                  </a:lnTo>
                  <a:lnTo>
                    <a:pt x="131" y="71"/>
                  </a:lnTo>
                  <a:lnTo>
                    <a:pt x="132" y="71"/>
                  </a:lnTo>
                  <a:lnTo>
                    <a:pt x="132" y="72"/>
                  </a:lnTo>
                  <a:lnTo>
                    <a:pt x="134" y="72"/>
                  </a:lnTo>
                  <a:close/>
                  <a:moveTo>
                    <a:pt x="89" y="55"/>
                  </a:moveTo>
                  <a:lnTo>
                    <a:pt x="89" y="57"/>
                  </a:lnTo>
                  <a:lnTo>
                    <a:pt x="90" y="57"/>
                  </a:lnTo>
                  <a:lnTo>
                    <a:pt x="89" y="57"/>
                  </a:lnTo>
                  <a:lnTo>
                    <a:pt x="89" y="55"/>
                  </a:lnTo>
                  <a:lnTo>
                    <a:pt x="87" y="55"/>
                  </a:lnTo>
                  <a:lnTo>
                    <a:pt x="87" y="57"/>
                  </a:lnTo>
                  <a:lnTo>
                    <a:pt x="89" y="57"/>
                  </a:lnTo>
                  <a:lnTo>
                    <a:pt x="87" y="57"/>
                  </a:lnTo>
                  <a:lnTo>
                    <a:pt x="89" y="57"/>
                  </a:lnTo>
                  <a:lnTo>
                    <a:pt x="87" y="57"/>
                  </a:lnTo>
                  <a:lnTo>
                    <a:pt x="87" y="55"/>
                  </a:lnTo>
                  <a:lnTo>
                    <a:pt x="89" y="55"/>
                  </a:lnTo>
                  <a:close/>
                  <a:moveTo>
                    <a:pt x="19" y="27"/>
                  </a:moveTo>
                  <a:lnTo>
                    <a:pt x="19" y="28"/>
                  </a:lnTo>
                  <a:lnTo>
                    <a:pt x="20" y="28"/>
                  </a:lnTo>
                  <a:lnTo>
                    <a:pt x="20" y="30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20" y="31"/>
                  </a:lnTo>
                  <a:lnTo>
                    <a:pt x="22" y="31"/>
                  </a:lnTo>
                  <a:lnTo>
                    <a:pt x="20" y="31"/>
                  </a:lnTo>
                  <a:lnTo>
                    <a:pt x="20" y="32"/>
                  </a:lnTo>
                  <a:lnTo>
                    <a:pt x="22" y="32"/>
                  </a:lnTo>
                  <a:lnTo>
                    <a:pt x="22" y="33"/>
                  </a:lnTo>
                  <a:lnTo>
                    <a:pt x="22" y="32"/>
                  </a:lnTo>
                  <a:lnTo>
                    <a:pt x="23" y="32"/>
                  </a:lnTo>
                  <a:lnTo>
                    <a:pt x="22" y="32"/>
                  </a:lnTo>
                  <a:lnTo>
                    <a:pt x="23" y="32"/>
                  </a:lnTo>
                  <a:lnTo>
                    <a:pt x="23" y="33"/>
                  </a:lnTo>
                  <a:lnTo>
                    <a:pt x="23" y="32"/>
                  </a:lnTo>
                  <a:lnTo>
                    <a:pt x="23" y="33"/>
                  </a:lnTo>
                  <a:lnTo>
                    <a:pt x="23" y="35"/>
                  </a:lnTo>
                  <a:lnTo>
                    <a:pt x="22" y="35"/>
                  </a:lnTo>
                  <a:lnTo>
                    <a:pt x="20" y="35"/>
                  </a:lnTo>
                  <a:lnTo>
                    <a:pt x="20" y="33"/>
                  </a:lnTo>
                  <a:lnTo>
                    <a:pt x="19" y="33"/>
                  </a:lnTo>
                  <a:lnTo>
                    <a:pt x="19" y="32"/>
                  </a:lnTo>
                  <a:lnTo>
                    <a:pt x="19" y="33"/>
                  </a:lnTo>
                  <a:lnTo>
                    <a:pt x="19" y="32"/>
                  </a:lnTo>
                  <a:lnTo>
                    <a:pt x="19" y="32"/>
                  </a:lnTo>
                  <a:lnTo>
                    <a:pt x="19" y="32"/>
                  </a:lnTo>
                  <a:lnTo>
                    <a:pt x="19" y="32"/>
                  </a:lnTo>
                  <a:lnTo>
                    <a:pt x="19" y="31"/>
                  </a:lnTo>
                  <a:lnTo>
                    <a:pt x="19" y="30"/>
                  </a:lnTo>
                  <a:lnTo>
                    <a:pt x="19" y="28"/>
                  </a:lnTo>
                  <a:lnTo>
                    <a:pt x="19" y="27"/>
                  </a:lnTo>
                  <a:lnTo>
                    <a:pt x="19" y="26"/>
                  </a:lnTo>
                  <a:lnTo>
                    <a:pt x="19" y="27"/>
                  </a:lnTo>
                  <a:lnTo>
                    <a:pt x="19" y="27"/>
                  </a:lnTo>
                  <a:close/>
                  <a:moveTo>
                    <a:pt x="15" y="19"/>
                  </a:moveTo>
                  <a:lnTo>
                    <a:pt x="15" y="21"/>
                  </a:lnTo>
                  <a:lnTo>
                    <a:pt x="15" y="22"/>
                  </a:lnTo>
                  <a:lnTo>
                    <a:pt x="16" y="22"/>
                  </a:lnTo>
                  <a:lnTo>
                    <a:pt x="16" y="23"/>
                  </a:lnTo>
                  <a:lnTo>
                    <a:pt x="18" y="23"/>
                  </a:lnTo>
                  <a:lnTo>
                    <a:pt x="18" y="24"/>
                  </a:lnTo>
                  <a:lnTo>
                    <a:pt x="18" y="26"/>
                  </a:lnTo>
                  <a:lnTo>
                    <a:pt x="18" y="27"/>
                  </a:lnTo>
                  <a:lnTo>
                    <a:pt x="16" y="27"/>
                  </a:lnTo>
                  <a:lnTo>
                    <a:pt x="16" y="26"/>
                  </a:lnTo>
                  <a:lnTo>
                    <a:pt x="15" y="26"/>
                  </a:lnTo>
                  <a:lnTo>
                    <a:pt x="15" y="24"/>
                  </a:lnTo>
                  <a:lnTo>
                    <a:pt x="16" y="24"/>
                  </a:lnTo>
                  <a:lnTo>
                    <a:pt x="16" y="23"/>
                  </a:lnTo>
                  <a:lnTo>
                    <a:pt x="15" y="23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15" y="22"/>
                  </a:lnTo>
                  <a:lnTo>
                    <a:pt x="15" y="21"/>
                  </a:lnTo>
                  <a:lnTo>
                    <a:pt x="14" y="21"/>
                  </a:lnTo>
                  <a:lnTo>
                    <a:pt x="14" y="19"/>
                  </a:lnTo>
                  <a:lnTo>
                    <a:pt x="15" y="19"/>
                  </a:lnTo>
                  <a:close/>
                  <a:moveTo>
                    <a:pt x="13" y="17"/>
                  </a:moveTo>
                  <a:lnTo>
                    <a:pt x="13" y="18"/>
                  </a:lnTo>
                  <a:lnTo>
                    <a:pt x="14" y="18"/>
                  </a:lnTo>
                  <a:lnTo>
                    <a:pt x="13" y="18"/>
                  </a:lnTo>
                  <a:lnTo>
                    <a:pt x="13" y="19"/>
                  </a:lnTo>
                  <a:lnTo>
                    <a:pt x="11" y="19"/>
                  </a:lnTo>
                  <a:lnTo>
                    <a:pt x="11" y="18"/>
                  </a:lnTo>
                  <a:lnTo>
                    <a:pt x="11" y="17"/>
                  </a:lnTo>
                  <a:lnTo>
                    <a:pt x="13" y="17"/>
                  </a:lnTo>
                  <a:close/>
                  <a:moveTo>
                    <a:pt x="109" y="55"/>
                  </a:moveTo>
                  <a:lnTo>
                    <a:pt x="108" y="55"/>
                  </a:lnTo>
                  <a:lnTo>
                    <a:pt x="108" y="54"/>
                  </a:lnTo>
                  <a:lnTo>
                    <a:pt x="109" y="54"/>
                  </a:lnTo>
                  <a:lnTo>
                    <a:pt x="110" y="54"/>
                  </a:lnTo>
                  <a:lnTo>
                    <a:pt x="110" y="55"/>
                  </a:lnTo>
                  <a:lnTo>
                    <a:pt x="109" y="55"/>
                  </a:lnTo>
                  <a:close/>
                  <a:moveTo>
                    <a:pt x="65" y="28"/>
                  </a:moveTo>
                  <a:lnTo>
                    <a:pt x="67" y="28"/>
                  </a:lnTo>
                  <a:lnTo>
                    <a:pt x="67" y="30"/>
                  </a:lnTo>
                  <a:lnTo>
                    <a:pt x="68" y="30"/>
                  </a:lnTo>
                  <a:lnTo>
                    <a:pt x="68" y="31"/>
                  </a:lnTo>
                  <a:lnTo>
                    <a:pt x="69" y="31"/>
                  </a:lnTo>
                  <a:lnTo>
                    <a:pt x="69" y="32"/>
                  </a:lnTo>
                  <a:lnTo>
                    <a:pt x="69" y="33"/>
                  </a:lnTo>
                  <a:lnTo>
                    <a:pt x="68" y="33"/>
                  </a:lnTo>
                  <a:lnTo>
                    <a:pt x="69" y="33"/>
                  </a:lnTo>
                  <a:lnTo>
                    <a:pt x="68" y="33"/>
                  </a:lnTo>
                  <a:lnTo>
                    <a:pt x="68" y="35"/>
                  </a:lnTo>
                  <a:lnTo>
                    <a:pt x="69" y="35"/>
                  </a:lnTo>
                  <a:lnTo>
                    <a:pt x="68" y="35"/>
                  </a:lnTo>
                  <a:lnTo>
                    <a:pt x="69" y="35"/>
                  </a:lnTo>
                  <a:lnTo>
                    <a:pt x="69" y="36"/>
                  </a:lnTo>
                  <a:lnTo>
                    <a:pt x="69" y="35"/>
                  </a:lnTo>
                  <a:lnTo>
                    <a:pt x="69" y="36"/>
                  </a:lnTo>
                  <a:lnTo>
                    <a:pt x="69" y="36"/>
                  </a:lnTo>
                  <a:lnTo>
                    <a:pt x="70" y="36"/>
                  </a:lnTo>
                  <a:lnTo>
                    <a:pt x="70" y="36"/>
                  </a:lnTo>
                  <a:lnTo>
                    <a:pt x="69" y="36"/>
                  </a:lnTo>
                  <a:lnTo>
                    <a:pt x="69" y="35"/>
                  </a:lnTo>
                  <a:lnTo>
                    <a:pt x="69" y="36"/>
                  </a:lnTo>
                  <a:lnTo>
                    <a:pt x="70" y="36"/>
                  </a:lnTo>
                  <a:lnTo>
                    <a:pt x="70" y="36"/>
                  </a:lnTo>
                  <a:lnTo>
                    <a:pt x="72" y="36"/>
                  </a:lnTo>
                  <a:lnTo>
                    <a:pt x="72" y="37"/>
                  </a:lnTo>
                  <a:lnTo>
                    <a:pt x="72" y="36"/>
                  </a:lnTo>
                  <a:lnTo>
                    <a:pt x="72" y="37"/>
                  </a:lnTo>
                  <a:lnTo>
                    <a:pt x="72" y="36"/>
                  </a:lnTo>
                  <a:lnTo>
                    <a:pt x="72" y="37"/>
                  </a:lnTo>
                  <a:lnTo>
                    <a:pt x="73" y="37"/>
                  </a:lnTo>
                  <a:lnTo>
                    <a:pt x="73" y="36"/>
                  </a:lnTo>
                  <a:lnTo>
                    <a:pt x="72" y="36"/>
                  </a:lnTo>
                  <a:lnTo>
                    <a:pt x="73" y="36"/>
                  </a:lnTo>
                  <a:lnTo>
                    <a:pt x="74" y="36"/>
                  </a:lnTo>
                  <a:lnTo>
                    <a:pt x="74" y="37"/>
                  </a:lnTo>
                  <a:lnTo>
                    <a:pt x="74" y="39"/>
                  </a:lnTo>
                  <a:lnTo>
                    <a:pt x="76" y="39"/>
                  </a:lnTo>
                  <a:lnTo>
                    <a:pt x="76" y="40"/>
                  </a:lnTo>
                  <a:lnTo>
                    <a:pt x="77" y="40"/>
                  </a:lnTo>
                  <a:lnTo>
                    <a:pt x="77" y="41"/>
                  </a:lnTo>
                  <a:lnTo>
                    <a:pt x="78" y="41"/>
                  </a:lnTo>
                  <a:lnTo>
                    <a:pt x="80" y="41"/>
                  </a:lnTo>
                  <a:lnTo>
                    <a:pt x="80" y="42"/>
                  </a:lnTo>
                  <a:lnTo>
                    <a:pt x="81" y="42"/>
                  </a:lnTo>
                  <a:lnTo>
                    <a:pt x="81" y="42"/>
                  </a:lnTo>
                  <a:lnTo>
                    <a:pt x="81" y="44"/>
                  </a:lnTo>
                  <a:lnTo>
                    <a:pt x="81" y="45"/>
                  </a:lnTo>
                  <a:lnTo>
                    <a:pt x="82" y="45"/>
                  </a:lnTo>
                  <a:lnTo>
                    <a:pt x="82" y="46"/>
                  </a:lnTo>
                  <a:lnTo>
                    <a:pt x="83" y="46"/>
                  </a:lnTo>
                  <a:lnTo>
                    <a:pt x="83" y="48"/>
                  </a:lnTo>
                  <a:lnTo>
                    <a:pt x="83" y="49"/>
                  </a:lnTo>
                  <a:lnTo>
                    <a:pt x="85" y="50"/>
                  </a:lnTo>
                  <a:lnTo>
                    <a:pt x="83" y="50"/>
                  </a:lnTo>
                  <a:lnTo>
                    <a:pt x="83" y="49"/>
                  </a:lnTo>
                  <a:lnTo>
                    <a:pt x="83" y="50"/>
                  </a:lnTo>
                  <a:lnTo>
                    <a:pt x="83" y="51"/>
                  </a:lnTo>
                  <a:lnTo>
                    <a:pt x="85" y="51"/>
                  </a:lnTo>
                  <a:lnTo>
                    <a:pt x="85" y="50"/>
                  </a:lnTo>
                  <a:lnTo>
                    <a:pt x="83" y="50"/>
                  </a:lnTo>
                  <a:lnTo>
                    <a:pt x="83" y="49"/>
                  </a:lnTo>
                  <a:lnTo>
                    <a:pt x="83" y="50"/>
                  </a:lnTo>
                  <a:lnTo>
                    <a:pt x="85" y="50"/>
                  </a:lnTo>
                  <a:lnTo>
                    <a:pt x="85" y="51"/>
                  </a:lnTo>
                  <a:lnTo>
                    <a:pt x="86" y="51"/>
                  </a:lnTo>
                  <a:lnTo>
                    <a:pt x="86" y="53"/>
                  </a:lnTo>
                  <a:lnTo>
                    <a:pt x="86" y="54"/>
                  </a:lnTo>
                  <a:lnTo>
                    <a:pt x="86" y="55"/>
                  </a:lnTo>
                  <a:lnTo>
                    <a:pt x="86" y="54"/>
                  </a:lnTo>
                  <a:lnTo>
                    <a:pt x="86" y="55"/>
                  </a:lnTo>
                  <a:lnTo>
                    <a:pt x="86" y="54"/>
                  </a:lnTo>
                  <a:lnTo>
                    <a:pt x="86" y="53"/>
                  </a:lnTo>
                  <a:lnTo>
                    <a:pt x="85" y="53"/>
                  </a:lnTo>
                  <a:lnTo>
                    <a:pt x="86" y="53"/>
                  </a:lnTo>
                  <a:lnTo>
                    <a:pt x="85" y="53"/>
                  </a:lnTo>
                  <a:lnTo>
                    <a:pt x="83" y="53"/>
                  </a:lnTo>
                  <a:lnTo>
                    <a:pt x="83" y="54"/>
                  </a:lnTo>
                  <a:lnTo>
                    <a:pt x="83" y="53"/>
                  </a:lnTo>
                  <a:lnTo>
                    <a:pt x="83" y="54"/>
                  </a:lnTo>
                  <a:lnTo>
                    <a:pt x="83" y="55"/>
                  </a:lnTo>
                  <a:lnTo>
                    <a:pt x="83" y="57"/>
                  </a:lnTo>
                  <a:lnTo>
                    <a:pt x="82" y="57"/>
                  </a:lnTo>
                  <a:lnTo>
                    <a:pt x="82" y="58"/>
                  </a:lnTo>
                  <a:lnTo>
                    <a:pt x="81" y="58"/>
                  </a:lnTo>
                  <a:lnTo>
                    <a:pt x="81" y="59"/>
                  </a:lnTo>
                  <a:lnTo>
                    <a:pt x="81" y="59"/>
                  </a:lnTo>
                  <a:lnTo>
                    <a:pt x="81" y="61"/>
                  </a:lnTo>
                  <a:lnTo>
                    <a:pt x="80" y="61"/>
                  </a:lnTo>
                  <a:lnTo>
                    <a:pt x="78" y="61"/>
                  </a:lnTo>
                  <a:lnTo>
                    <a:pt x="78" y="62"/>
                  </a:lnTo>
                  <a:lnTo>
                    <a:pt x="78" y="63"/>
                  </a:lnTo>
                  <a:lnTo>
                    <a:pt x="77" y="63"/>
                  </a:lnTo>
                  <a:lnTo>
                    <a:pt x="76" y="63"/>
                  </a:lnTo>
                  <a:lnTo>
                    <a:pt x="76" y="64"/>
                  </a:lnTo>
                  <a:lnTo>
                    <a:pt x="76" y="66"/>
                  </a:lnTo>
                  <a:lnTo>
                    <a:pt x="74" y="66"/>
                  </a:lnTo>
                  <a:lnTo>
                    <a:pt x="76" y="66"/>
                  </a:lnTo>
                  <a:lnTo>
                    <a:pt x="76" y="67"/>
                  </a:lnTo>
                  <a:lnTo>
                    <a:pt x="77" y="67"/>
                  </a:lnTo>
                  <a:lnTo>
                    <a:pt x="77" y="67"/>
                  </a:lnTo>
                  <a:lnTo>
                    <a:pt x="76" y="67"/>
                  </a:lnTo>
                  <a:lnTo>
                    <a:pt x="77" y="67"/>
                  </a:lnTo>
                  <a:lnTo>
                    <a:pt x="77" y="68"/>
                  </a:lnTo>
                  <a:lnTo>
                    <a:pt x="78" y="68"/>
                  </a:lnTo>
                  <a:lnTo>
                    <a:pt x="78" y="70"/>
                  </a:lnTo>
                  <a:lnTo>
                    <a:pt x="77" y="70"/>
                  </a:lnTo>
                  <a:lnTo>
                    <a:pt x="78" y="70"/>
                  </a:lnTo>
                  <a:lnTo>
                    <a:pt x="77" y="70"/>
                  </a:lnTo>
                  <a:lnTo>
                    <a:pt x="77" y="71"/>
                  </a:lnTo>
                  <a:lnTo>
                    <a:pt x="77" y="72"/>
                  </a:lnTo>
                  <a:lnTo>
                    <a:pt x="76" y="72"/>
                  </a:lnTo>
                  <a:lnTo>
                    <a:pt x="74" y="72"/>
                  </a:lnTo>
                  <a:lnTo>
                    <a:pt x="74" y="73"/>
                  </a:lnTo>
                  <a:lnTo>
                    <a:pt x="76" y="73"/>
                  </a:lnTo>
                  <a:lnTo>
                    <a:pt x="74" y="73"/>
                  </a:lnTo>
                  <a:lnTo>
                    <a:pt x="74" y="75"/>
                  </a:lnTo>
                  <a:lnTo>
                    <a:pt x="74" y="73"/>
                  </a:lnTo>
                  <a:lnTo>
                    <a:pt x="74" y="75"/>
                  </a:lnTo>
                  <a:lnTo>
                    <a:pt x="74" y="73"/>
                  </a:lnTo>
                  <a:lnTo>
                    <a:pt x="73" y="73"/>
                  </a:lnTo>
                  <a:lnTo>
                    <a:pt x="73" y="72"/>
                  </a:lnTo>
                  <a:lnTo>
                    <a:pt x="73" y="71"/>
                  </a:lnTo>
                  <a:lnTo>
                    <a:pt x="74" y="71"/>
                  </a:lnTo>
                  <a:lnTo>
                    <a:pt x="74" y="72"/>
                  </a:lnTo>
                  <a:lnTo>
                    <a:pt x="76" y="72"/>
                  </a:lnTo>
                  <a:lnTo>
                    <a:pt x="74" y="72"/>
                  </a:lnTo>
                  <a:lnTo>
                    <a:pt x="74" y="71"/>
                  </a:lnTo>
                  <a:lnTo>
                    <a:pt x="74" y="70"/>
                  </a:lnTo>
                  <a:lnTo>
                    <a:pt x="73" y="70"/>
                  </a:lnTo>
                  <a:lnTo>
                    <a:pt x="73" y="68"/>
                  </a:lnTo>
                  <a:lnTo>
                    <a:pt x="73" y="67"/>
                  </a:lnTo>
                  <a:lnTo>
                    <a:pt x="73" y="68"/>
                  </a:lnTo>
                  <a:lnTo>
                    <a:pt x="74" y="67"/>
                  </a:lnTo>
                  <a:lnTo>
                    <a:pt x="73" y="67"/>
                  </a:lnTo>
                  <a:lnTo>
                    <a:pt x="73" y="67"/>
                  </a:lnTo>
                  <a:lnTo>
                    <a:pt x="73" y="66"/>
                  </a:lnTo>
                  <a:lnTo>
                    <a:pt x="74" y="66"/>
                  </a:lnTo>
                  <a:lnTo>
                    <a:pt x="74" y="64"/>
                  </a:lnTo>
                  <a:lnTo>
                    <a:pt x="73" y="64"/>
                  </a:lnTo>
                  <a:lnTo>
                    <a:pt x="73" y="63"/>
                  </a:lnTo>
                  <a:lnTo>
                    <a:pt x="73" y="64"/>
                  </a:lnTo>
                  <a:lnTo>
                    <a:pt x="73" y="63"/>
                  </a:lnTo>
                  <a:lnTo>
                    <a:pt x="72" y="63"/>
                  </a:lnTo>
                  <a:lnTo>
                    <a:pt x="72" y="64"/>
                  </a:lnTo>
                  <a:lnTo>
                    <a:pt x="70" y="64"/>
                  </a:lnTo>
                  <a:lnTo>
                    <a:pt x="69" y="64"/>
                  </a:lnTo>
                  <a:lnTo>
                    <a:pt x="69" y="66"/>
                  </a:lnTo>
                  <a:lnTo>
                    <a:pt x="69" y="64"/>
                  </a:lnTo>
                  <a:lnTo>
                    <a:pt x="68" y="64"/>
                  </a:lnTo>
                  <a:lnTo>
                    <a:pt x="68" y="63"/>
                  </a:lnTo>
                  <a:lnTo>
                    <a:pt x="67" y="63"/>
                  </a:lnTo>
                  <a:lnTo>
                    <a:pt x="67" y="62"/>
                  </a:lnTo>
                  <a:lnTo>
                    <a:pt x="65" y="62"/>
                  </a:lnTo>
                  <a:lnTo>
                    <a:pt x="65" y="61"/>
                  </a:lnTo>
                  <a:lnTo>
                    <a:pt x="65" y="62"/>
                  </a:lnTo>
                  <a:lnTo>
                    <a:pt x="64" y="62"/>
                  </a:lnTo>
                  <a:lnTo>
                    <a:pt x="64" y="61"/>
                  </a:lnTo>
                  <a:lnTo>
                    <a:pt x="64" y="59"/>
                  </a:lnTo>
                  <a:lnTo>
                    <a:pt x="64" y="58"/>
                  </a:lnTo>
                  <a:lnTo>
                    <a:pt x="63" y="57"/>
                  </a:lnTo>
                  <a:lnTo>
                    <a:pt x="63" y="55"/>
                  </a:lnTo>
                  <a:lnTo>
                    <a:pt x="63" y="54"/>
                  </a:lnTo>
                  <a:lnTo>
                    <a:pt x="61" y="54"/>
                  </a:lnTo>
                  <a:lnTo>
                    <a:pt x="61" y="53"/>
                  </a:lnTo>
                  <a:lnTo>
                    <a:pt x="61" y="51"/>
                  </a:lnTo>
                  <a:lnTo>
                    <a:pt x="60" y="51"/>
                  </a:lnTo>
                  <a:lnTo>
                    <a:pt x="60" y="50"/>
                  </a:lnTo>
                  <a:lnTo>
                    <a:pt x="60" y="49"/>
                  </a:lnTo>
                  <a:lnTo>
                    <a:pt x="59" y="49"/>
                  </a:lnTo>
                  <a:lnTo>
                    <a:pt x="59" y="48"/>
                  </a:lnTo>
                  <a:lnTo>
                    <a:pt x="58" y="48"/>
                  </a:lnTo>
                  <a:lnTo>
                    <a:pt x="58" y="46"/>
                  </a:lnTo>
                  <a:lnTo>
                    <a:pt x="58" y="45"/>
                  </a:lnTo>
                  <a:lnTo>
                    <a:pt x="56" y="45"/>
                  </a:lnTo>
                  <a:lnTo>
                    <a:pt x="56" y="44"/>
                  </a:lnTo>
                  <a:lnTo>
                    <a:pt x="55" y="44"/>
                  </a:lnTo>
                  <a:lnTo>
                    <a:pt x="54" y="44"/>
                  </a:lnTo>
                  <a:lnTo>
                    <a:pt x="54" y="42"/>
                  </a:lnTo>
                  <a:lnTo>
                    <a:pt x="52" y="42"/>
                  </a:lnTo>
                  <a:lnTo>
                    <a:pt x="51" y="42"/>
                  </a:lnTo>
                  <a:lnTo>
                    <a:pt x="51" y="41"/>
                  </a:lnTo>
                  <a:lnTo>
                    <a:pt x="50" y="41"/>
                  </a:lnTo>
                  <a:lnTo>
                    <a:pt x="50" y="41"/>
                  </a:lnTo>
                  <a:lnTo>
                    <a:pt x="50" y="42"/>
                  </a:lnTo>
                  <a:lnTo>
                    <a:pt x="49" y="42"/>
                  </a:lnTo>
                  <a:lnTo>
                    <a:pt x="47" y="42"/>
                  </a:lnTo>
                  <a:lnTo>
                    <a:pt x="46" y="42"/>
                  </a:lnTo>
                  <a:lnTo>
                    <a:pt x="46" y="41"/>
                  </a:lnTo>
                  <a:lnTo>
                    <a:pt x="45" y="41"/>
                  </a:lnTo>
                  <a:lnTo>
                    <a:pt x="45" y="40"/>
                  </a:lnTo>
                  <a:lnTo>
                    <a:pt x="43" y="40"/>
                  </a:lnTo>
                  <a:lnTo>
                    <a:pt x="43" y="39"/>
                  </a:lnTo>
                  <a:lnTo>
                    <a:pt x="42" y="39"/>
                  </a:lnTo>
                  <a:lnTo>
                    <a:pt x="42" y="37"/>
                  </a:lnTo>
                  <a:lnTo>
                    <a:pt x="41" y="37"/>
                  </a:lnTo>
                  <a:lnTo>
                    <a:pt x="41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0" y="35"/>
                  </a:lnTo>
                  <a:lnTo>
                    <a:pt x="40" y="33"/>
                  </a:lnTo>
                  <a:lnTo>
                    <a:pt x="38" y="33"/>
                  </a:lnTo>
                  <a:lnTo>
                    <a:pt x="38" y="32"/>
                  </a:lnTo>
                  <a:lnTo>
                    <a:pt x="38" y="31"/>
                  </a:lnTo>
                  <a:lnTo>
                    <a:pt x="38" y="30"/>
                  </a:lnTo>
                  <a:lnTo>
                    <a:pt x="40" y="30"/>
                  </a:lnTo>
                  <a:lnTo>
                    <a:pt x="40" y="28"/>
                  </a:lnTo>
                  <a:lnTo>
                    <a:pt x="41" y="28"/>
                  </a:lnTo>
                  <a:lnTo>
                    <a:pt x="41" y="27"/>
                  </a:lnTo>
                  <a:lnTo>
                    <a:pt x="42" y="27"/>
                  </a:lnTo>
                  <a:lnTo>
                    <a:pt x="42" y="26"/>
                  </a:lnTo>
                  <a:lnTo>
                    <a:pt x="43" y="26"/>
                  </a:lnTo>
                  <a:lnTo>
                    <a:pt x="43" y="24"/>
                  </a:lnTo>
                  <a:lnTo>
                    <a:pt x="45" y="24"/>
                  </a:lnTo>
                  <a:lnTo>
                    <a:pt x="45" y="23"/>
                  </a:lnTo>
                  <a:lnTo>
                    <a:pt x="46" y="23"/>
                  </a:lnTo>
                  <a:lnTo>
                    <a:pt x="46" y="24"/>
                  </a:lnTo>
                  <a:lnTo>
                    <a:pt x="46" y="23"/>
                  </a:lnTo>
                  <a:lnTo>
                    <a:pt x="47" y="23"/>
                  </a:lnTo>
                  <a:lnTo>
                    <a:pt x="47" y="24"/>
                  </a:lnTo>
                  <a:lnTo>
                    <a:pt x="49" y="24"/>
                  </a:lnTo>
                  <a:lnTo>
                    <a:pt x="49" y="26"/>
                  </a:lnTo>
                  <a:lnTo>
                    <a:pt x="50" y="26"/>
                  </a:lnTo>
                  <a:lnTo>
                    <a:pt x="50" y="27"/>
                  </a:lnTo>
                  <a:lnTo>
                    <a:pt x="50" y="26"/>
                  </a:lnTo>
                  <a:lnTo>
                    <a:pt x="50" y="27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7"/>
                  </a:lnTo>
                  <a:lnTo>
                    <a:pt x="50" y="28"/>
                  </a:lnTo>
                  <a:lnTo>
                    <a:pt x="51" y="28"/>
                  </a:lnTo>
                  <a:lnTo>
                    <a:pt x="52" y="28"/>
                  </a:lnTo>
                  <a:lnTo>
                    <a:pt x="54" y="28"/>
                  </a:lnTo>
                  <a:lnTo>
                    <a:pt x="55" y="28"/>
                  </a:lnTo>
                  <a:lnTo>
                    <a:pt x="56" y="28"/>
                  </a:lnTo>
                  <a:lnTo>
                    <a:pt x="58" y="28"/>
                  </a:lnTo>
                  <a:lnTo>
                    <a:pt x="59" y="28"/>
                  </a:lnTo>
                  <a:lnTo>
                    <a:pt x="60" y="28"/>
                  </a:lnTo>
                  <a:lnTo>
                    <a:pt x="61" y="28"/>
                  </a:lnTo>
                  <a:lnTo>
                    <a:pt x="63" y="28"/>
                  </a:lnTo>
                  <a:lnTo>
                    <a:pt x="63" y="30"/>
                  </a:lnTo>
                  <a:lnTo>
                    <a:pt x="63" y="28"/>
                  </a:lnTo>
                  <a:lnTo>
                    <a:pt x="61" y="28"/>
                  </a:lnTo>
                  <a:lnTo>
                    <a:pt x="61" y="30"/>
                  </a:lnTo>
                  <a:lnTo>
                    <a:pt x="61" y="28"/>
                  </a:lnTo>
                  <a:lnTo>
                    <a:pt x="63" y="28"/>
                  </a:lnTo>
                  <a:lnTo>
                    <a:pt x="63" y="30"/>
                  </a:lnTo>
                  <a:lnTo>
                    <a:pt x="63" y="28"/>
                  </a:lnTo>
                  <a:lnTo>
                    <a:pt x="64" y="28"/>
                  </a:lnTo>
                  <a:lnTo>
                    <a:pt x="65" y="28"/>
                  </a:lnTo>
                  <a:close/>
                  <a:moveTo>
                    <a:pt x="23" y="10"/>
                  </a:moveTo>
                  <a:lnTo>
                    <a:pt x="22" y="10"/>
                  </a:lnTo>
                  <a:lnTo>
                    <a:pt x="22" y="12"/>
                  </a:lnTo>
                  <a:lnTo>
                    <a:pt x="22" y="10"/>
                  </a:lnTo>
                  <a:lnTo>
                    <a:pt x="22" y="12"/>
                  </a:lnTo>
                  <a:lnTo>
                    <a:pt x="23" y="12"/>
                  </a:lnTo>
                  <a:lnTo>
                    <a:pt x="23" y="13"/>
                  </a:lnTo>
                  <a:lnTo>
                    <a:pt x="23" y="12"/>
                  </a:lnTo>
                  <a:lnTo>
                    <a:pt x="23" y="13"/>
                  </a:lnTo>
                  <a:lnTo>
                    <a:pt x="24" y="13"/>
                  </a:lnTo>
                  <a:lnTo>
                    <a:pt x="24" y="14"/>
                  </a:lnTo>
                  <a:lnTo>
                    <a:pt x="23" y="14"/>
                  </a:lnTo>
                  <a:lnTo>
                    <a:pt x="23" y="13"/>
                  </a:lnTo>
                  <a:lnTo>
                    <a:pt x="23" y="14"/>
                  </a:lnTo>
                  <a:lnTo>
                    <a:pt x="22" y="14"/>
                  </a:lnTo>
                  <a:lnTo>
                    <a:pt x="22" y="13"/>
                  </a:lnTo>
                  <a:lnTo>
                    <a:pt x="20" y="13"/>
                  </a:lnTo>
                  <a:lnTo>
                    <a:pt x="22" y="13"/>
                  </a:lnTo>
                  <a:lnTo>
                    <a:pt x="20" y="13"/>
                  </a:lnTo>
                  <a:lnTo>
                    <a:pt x="20" y="14"/>
                  </a:lnTo>
                  <a:lnTo>
                    <a:pt x="19" y="14"/>
                  </a:lnTo>
                  <a:lnTo>
                    <a:pt x="20" y="14"/>
                  </a:lnTo>
                  <a:lnTo>
                    <a:pt x="19" y="15"/>
                  </a:lnTo>
                  <a:lnTo>
                    <a:pt x="20" y="15"/>
                  </a:lnTo>
                  <a:lnTo>
                    <a:pt x="19" y="15"/>
                  </a:lnTo>
                  <a:lnTo>
                    <a:pt x="20" y="15"/>
                  </a:lnTo>
                  <a:lnTo>
                    <a:pt x="20" y="17"/>
                  </a:lnTo>
                  <a:lnTo>
                    <a:pt x="20" y="18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18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18" y="17"/>
                  </a:lnTo>
                  <a:lnTo>
                    <a:pt x="18" y="15"/>
                  </a:lnTo>
                  <a:lnTo>
                    <a:pt x="16" y="15"/>
                  </a:lnTo>
                  <a:lnTo>
                    <a:pt x="16" y="17"/>
                  </a:lnTo>
                  <a:lnTo>
                    <a:pt x="15" y="17"/>
                  </a:lnTo>
                  <a:lnTo>
                    <a:pt x="15" y="15"/>
                  </a:lnTo>
                  <a:lnTo>
                    <a:pt x="15" y="14"/>
                  </a:lnTo>
                  <a:lnTo>
                    <a:pt x="15" y="13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8" y="14"/>
                  </a:lnTo>
                  <a:lnTo>
                    <a:pt x="18" y="13"/>
                  </a:lnTo>
                  <a:lnTo>
                    <a:pt x="18" y="12"/>
                  </a:lnTo>
                  <a:lnTo>
                    <a:pt x="19" y="12"/>
                  </a:lnTo>
                  <a:lnTo>
                    <a:pt x="19" y="13"/>
                  </a:lnTo>
                  <a:lnTo>
                    <a:pt x="20" y="13"/>
                  </a:lnTo>
                  <a:lnTo>
                    <a:pt x="20" y="12"/>
                  </a:lnTo>
                  <a:lnTo>
                    <a:pt x="19" y="12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2" y="9"/>
                  </a:lnTo>
                  <a:lnTo>
                    <a:pt x="22" y="10"/>
                  </a:lnTo>
                  <a:lnTo>
                    <a:pt x="22" y="9"/>
                  </a:lnTo>
                  <a:lnTo>
                    <a:pt x="23" y="9"/>
                  </a:lnTo>
                  <a:lnTo>
                    <a:pt x="23" y="10"/>
                  </a:lnTo>
                  <a:close/>
                  <a:moveTo>
                    <a:pt x="1" y="1"/>
                  </a:moveTo>
                  <a:lnTo>
                    <a:pt x="1" y="3"/>
                  </a:lnTo>
                  <a:lnTo>
                    <a:pt x="1" y="1"/>
                  </a:lnTo>
                  <a:lnTo>
                    <a:pt x="1" y="3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close/>
                  <a:moveTo>
                    <a:pt x="11" y="0"/>
                  </a:moveTo>
                  <a:lnTo>
                    <a:pt x="13" y="0"/>
                  </a:lnTo>
                  <a:lnTo>
                    <a:pt x="13" y="1"/>
                  </a:lnTo>
                  <a:lnTo>
                    <a:pt x="13" y="0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4" y="3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5" y="3"/>
                  </a:lnTo>
                  <a:lnTo>
                    <a:pt x="14" y="3"/>
                  </a:lnTo>
                  <a:lnTo>
                    <a:pt x="15" y="3"/>
                  </a:lnTo>
                  <a:lnTo>
                    <a:pt x="15" y="4"/>
                  </a:lnTo>
                  <a:lnTo>
                    <a:pt x="16" y="4"/>
                  </a:lnTo>
                  <a:lnTo>
                    <a:pt x="15" y="4"/>
                  </a:lnTo>
                  <a:lnTo>
                    <a:pt x="15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4" y="6"/>
                  </a:lnTo>
                  <a:lnTo>
                    <a:pt x="15" y="6"/>
                  </a:lnTo>
                  <a:lnTo>
                    <a:pt x="15" y="8"/>
                  </a:lnTo>
                  <a:lnTo>
                    <a:pt x="15" y="9"/>
                  </a:lnTo>
                  <a:lnTo>
                    <a:pt x="15" y="10"/>
                  </a:lnTo>
                  <a:lnTo>
                    <a:pt x="14" y="10"/>
                  </a:lnTo>
                  <a:lnTo>
                    <a:pt x="15" y="10"/>
                  </a:lnTo>
                  <a:lnTo>
                    <a:pt x="14" y="10"/>
                  </a:lnTo>
                  <a:lnTo>
                    <a:pt x="14" y="9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3" y="9"/>
                  </a:lnTo>
                  <a:lnTo>
                    <a:pt x="13" y="10"/>
                  </a:lnTo>
                  <a:lnTo>
                    <a:pt x="14" y="10"/>
                  </a:lnTo>
                  <a:lnTo>
                    <a:pt x="14" y="12"/>
                  </a:lnTo>
                  <a:lnTo>
                    <a:pt x="15" y="12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1" y="12"/>
                  </a:lnTo>
                  <a:lnTo>
                    <a:pt x="10" y="12"/>
                  </a:lnTo>
                  <a:lnTo>
                    <a:pt x="10" y="10"/>
                  </a:lnTo>
                  <a:lnTo>
                    <a:pt x="10" y="9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10" y="8"/>
                  </a:lnTo>
                  <a:lnTo>
                    <a:pt x="9" y="8"/>
                  </a:lnTo>
                  <a:lnTo>
                    <a:pt x="9" y="9"/>
                  </a:lnTo>
                  <a:lnTo>
                    <a:pt x="9" y="8"/>
                  </a:lnTo>
                  <a:lnTo>
                    <a:pt x="9" y="9"/>
                  </a:lnTo>
                  <a:lnTo>
                    <a:pt x="9" y="8"/>
                  </a:lnTo>
                  <a:lnTo>
                    <a:pt x="9" y="9"/>
                  </a:lnTo>
                  <a:lnTo>
                    <a:pt x="9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9" y="6"/>
                  </a:lnTo>
                  <a:lnTo>
                    <a:pt x="7" y="6"/>
                  </a:lnTo>
                  <a:lnTo>
                    <a:pt x="7" y="5"/>
                  </a:lnTo>
                  <a:lnTo>
                    <a:pt x="9" y="5"/>
                  </a:lnTo>
                  <a:lnTo>
                    <a:pt x="7" y="5"/>
                  </a:lnTo>
                  <a:lnTo>
                    <a:pt x="9" y="5"/>
                  </a:lnTo>
                  <a:lnTo>
                    <a:pt x="7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5" y="4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1"/>
                  </a:lnTo>
                  <a:lnTo>
                    <a:pt x="9" y="1"/>
                  </a:lnTo>
                  <a:lnTo>
                    <a:pt x="9" y="0"/>
                  </a:lnTo>
                  <a:lnTo>
                    <a:pt x="9" y="1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0" name="Freeform 36579">
              <a:extLst>
                <a:ext uri="{FF2B5EF4-FFF2-40B4-BE49-F238E27FC236}">
                  <a16:creationId xmlns:a16="http://schemas.microsoft.com/office/drawing/2014/main" id="{1F0ABB7A-2AFB-A909-106C-29C42E7769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31913" y="989013"/>
              <a:ext cx="614363" cy="1036638"/>
            </a:xfrm>
            <a:custGeom>
              <a:avLst/>
              <a:gdLst>
                <a:gd name="T0" fmla="*/ 256 w 387"/>
                <a:gd name="T1" fmla="*/ 652 h 653"/>
                <a:gd name="T2" fmla="*/ 260 w 387"/>
                <a:gd name="T3" fmla="*/ 638 h 653"/>
                <a:gd name="T4" fmla="*/ 260 w 387"/>
                <a:gd name="T5" fmla="*/ 635 h 653"/>
                <a:gd name="T6" fmla="*/ 266 w 387"/>
                <a:gd name="T7" fmla="*/ 643 h 653"/>
                <a:gd name="T8" fmla="*/ 255 w 387"/>
                <a:gd name="T9" fmla="*/ 644 h 653"/>
                <a:gd name="T10" fmla="*/ 256 w 387"/>
                <a:gd name="T11" fmla="*/ 648 h 653"/>
                <a:gd name="T12" fmla="*/ 246 w 387"/>
                <a:gd name="T13" fmla="*/ 646 h 653"/>
                <a:gd name="T14" fmla="*/ 234 w 387"/>
                <a:gd name="T15" fmla="*/ 643 h 653"/>
                <a:gd name="T16" fmla="*/ 230 w 387"/>
                <a:gd name="T17" fmla="*/ 633 h 653"/>
                <a:gd name="T18" fmla="*/ 220 w 387"/>
                <a:gd name="T19" fmla="*/ 615 h 653"/>
                <a:gd name="T20" fmla="*/ 227 w 387"/>
                <a:gd name="T21" fmla="*/ 625 h 653"/>
                <a:gd name="T22" fmla="*/ 236 w 387"/>
                <a:gd name="T23" fmla="*/ 630 h 653"/>
                <a:gd name="T24" fmla="*/ 246 w 387"/>
                <a:gd name="T25" fmla="*/ 632 h 653"/>
                <a:gd name="T26" fmla="*/ 250 w 387"/>
                <a:gd name="T27" fmla="*/ 629 h 653"/>
                <a:gd name="T28" fmla="*/ 224 w 387"/>
                <a:gd name="T29" fmla="*/ 599 h 653"/>
                <a:gd name="T30" fmla="*/ 209 w 387"/>
                <a:gd name="T31" fmla="*/ 603 h 653"/>
                <a:gd name="T32" fmla="*/ 185 w 387"/>
                <a:gd name="T33" fmla="*/ 592 h 653"/>
                <a:gd name="T34" fmla="*/ 194 w 387"/>
                <a:gd name="T35" fmla="*/ 590 h 653"/>
                <a:gd name="T36" fmla="*/ 215 w 387"/>
                <a:gd name="T37" fmla="*/ 594 h 653"/>
                <a:gd name="T38" fmla="*/ 167 w 387"/>
                <a:gd name="T39" fmla="*/ 562 h 653"/>
                <a:gd name="T40" fmla="*/ 163 w 387"/>
                <a:gd name="T41" fmla="*/ 553 h 653"/>
                <a:gd name="T42" fmla="*/ 151 w 387"/>
                <a:gd name="T43" fmla="*/ 543 h 653"/>
                <a:gd name="T44" fmla="*/ 138 w 387"/>
                <a:gd name="T45" fmla="*/ 526 h 653"/>
                <a:gd name="T46" fmla="*/ 115 w 387"/>
                <a:gd name="T47" fmla="*/ 486 h 653"/>
                <a:gd name="T48" fmla="*/ 95 w 387"/>
                <a:gd name="T49" fmla="*/ 460 h 653"/>
                <a:gd name="T50" fmla="*/ 95 w 387"/>
                <a:gd name="T51" fmla="*/ 469 h 653"/>
                <a:gd name="T52" fmla="*/ 89 w 387"/>
                <a:gd name="T53" fmla="*/ 446 h 653"/>
                <a:gd name="T54" fmla="*/ 80 w 387"/>
                <a:gd name="T55" fmla="*/ 413 h 653"/>
                <a:gd name="T56" fmla="*/ 89 w 387"/>
                <a:gd name="T57" fmla="*/ 427 h 653"/>
                <a:gd name="T58" fmla="*/ 100 w 387"/>
                <a:gd name="T59" fmla="*/ 432 h 653"/>
                <a:gd name="T60" fmla="*/ 98 w 387"/>
                <a:gd name="T61" fmla="*/ 440 h 653"/>
                <a:gd name="T62" fmla="*/ 82 w 387"/>
                <a:gd name="T63" fmla="*/ 433 h 653"/>
                <a:gd name="T64" fmla="*/ 80 w 387"/>
                <a:gd name="T65" fmla="*/ 416 h 653"/>
                <a:gd name="T66" fmla="*/ 70 w 387"/>
                <a:gd name="T67" fmla="*/ 391 h 653"/>
                <a:gd name="T68" fmla="*/ 62 w 387"/>
                <a:gd name="T69" fmla="*/ 384 h 653"/>
                <a:gd name="T70" fmla="*/ 57 w 387"/>
                <a:gd name="T71" fmla="*/ 380 h 653"/>
                <a:gd name="T72" fmla="*/ 57 w 387"/>
                <a:gd name="T73" fmla="*/ 374 h 653"/>
                <a:gd name="T74" fmla="*/ 70 w 387"/>
                <a:gd name="T75" fmla="*/ 382 h 653"/>
                <a:gd name="T76" fmla="*/ 362 w 387"/>
                <a:gd name="T77" fmla="*/ 501 h 653"/>
                <a:gd name="T78" fmla="*/ 57 w 387"/>
                <a:gd name="T79" fmla="*/ 364 h 653"/>
                <a:gd name="T80" fmla="*/ 50 w 387"/>
                <a:gd name="T81" fmla="*/ 369 h 653"/>
                <a:gd name="T82" fmla="*/ 46 w 387"/>
                <a:gd name="T83" fmla="*/ 358 h 653"/>
                <a:gd name="T84" fmla="*/ 50 w 387"/>
                <a:gd name="T85" fmla="*/ 361 h 653"/>
                <a:gd name="T86" fmla="*/ 45 w 387"/>
                <a:gd name="T87" fmla="*/ 342 h 653"/>
                <a:gd name="T88" fmla="*/ 41 w 387"/>
                <a:gd name="T89" fmla="*/ 343 h 653"/>
                <a:gd name="T90" fmla="*/ 23 w 387"/>
                <a:gd name="T91" fmla="*/ 315 h 653"/>
                <a:gd name="T92" fmla="*/ 46 w 387"/>
                <a:gd name="T93" fmla="*/ 315 h 653"/>
                <a:gd name="T94" fmla="*/ 36 w 387"/>
                <a:gd name="T95" fmla="*/ 324 h 653"/>
                <a:gd name="T96" fmla="*/ 45 w 387"/>
                <a:gd name="T97" fmla="*/ 311 h 653"/>
                <a:gd name="T98" fmla="*/ 13 w 387"/>
                <a:gd name="T99" fmla="*/ 291 h 653"/>
                <a:gd name="T100" fmla="*/ 39 w 387"/>
                <a:gd name="T101" fmla="*/ 293 h 653"/>
                <a:gd name="T102" fmla="*/ 34 w 387"/>
                <a:gd name="T103" fmla="*/ 236 h 653"/>
                <a:gd name="T104" fmla="*/ 3 w 387"/>
                <a:gd name="T105" fmla="*/ 235 h 653"/>
                <a:gd name="T106" fmla="*/ 9 w 387"/>
                <a:gd name="T107" fmla="*/ 218 h 653"/>
                <a:gd name="T108" fmla="*/ 18 w 387"/>
                <a:gd name="T109" fmla="*/ 200 h 653"/>
                <a:gd name="T110" fmla="*/ 23 w 387"/>
                <a:gd name="T111" fmla="*/ 178 h 653"/>
                <a:gd name="T112" fmla="*/ 27 w 387"/>
                <a:gd name="T113" fmla="*/ 174 h 653"/>
                <a:gd name="T114" fmla="*/ 39 w 387"/>
                <a:gd name="T115" fmla="*/ 119 h 653"/>
                <a:gd name="T116" fmla="*/ 36 w 387"/>
                <a:gd name="T117" fmla="*/ 40 h 653"/>
                <a:gd name="T118" fmla="*/ 52 w 387"/>
                <a:gd name="T119" fmla="*/ 24 h 653"/>
                <a:gd name="T120" fmla="*/ 58 w 387"/>
                <a:gd name="T121" fmla="*/ 30 h 653"/>
                <a:gd name="T122" fmla="*/ 50 w 387"/>
                <a:gd name="T123" fmla="*/ 16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7" h="653">
                  <a:moveTo>
                    <a:pt x="257" y="650"/>
                  </a:moveTo>
                  <a:lnTo>
                    <a:pt x="259" y="650"/>
                  </a:lnTo>
                  <a:lnTo>
                    <a:pt x="259" y="651"/>
                  </a:lnTo>
                  <a:lnTo>
                    <a:pt x="257" y="651"/>
                  </a:lnTo>
                  <a:lnTo>
                    <a:pt x="257" y="652"/>
                  </a:lnTo>
                  <a:lnTo>
                    <a:pt x="257" y="651"/>
                  </a:lnTo>
                  <a:lnTo>
                    <a:pt x="259" y="651"/>
                  </a:lnTo>
                  <a:lnTo>
                    <a:pt x="259" y="652"/>
                  </a:lnTo>
                  <a:lnTo>
                    <a:pt x="259" y="651"/>
                  </a:lnTo>
                  <a:lnTo>
                    <a:pt x="260" y="651"/>
                  </a:lnTo>
                  <a:lnTo>
                    <a:pt x="261" y="651"/>
                  </a:lnTo>
                  <a:lnTo>
                    <a:pt x="261" y="652"/>
                  </a:lnTo>
                  <a:lnTo>
                    <a:pt x="263" y="652"/>
                  </a:lnTo>
                  <a:lnTo>
                    <a:pt x="261" y="652"/>
                  </a:lnTo>
                  <a:lnTo>
                    <a:pt x="263" y="652"/>
                  </a:lnTo>
                  <a:lnTo>
                    <a:pt x="263" y="652"/>
                  </a:lnTo>
                  <a:lnTo>
                    <a:pt x="263" y="653"/>
                  </a:lnTo>
                  <a:lnTo>
                    <a:pt x="263" y="652"/>
                  </a:lnTo>
                  <a:lnTo>
                    <a:pt x="261" y="652"/>
                  </a:lnTo>
                  <a:lnTo>
                    <a:pt x="260" y="652"/>
                  </a:lnTo>
                  <a:lnTo>
                    <a:pt x="260" y="653"/>
                  </a:lnTo>
                  <a:lnTo>
                    <a:pt x="259" y="653"/>
                  </a:lnTo>
                  <a:lnTo>
                    <a:pt x="257" y="653"/>
                  </a:lnTo>
                  <a:lnTo>
                    <a:pt x="257" y="652"/>
                  </a:lnTo>
                  <a:lnTo>
                    <a:pt x="257" y="652"/>
                  </a:lnTo>
                  <a:lnTo>
                    <a:pt x="257" y="652"/>
                  </a:lnTo>
                  <a:lnTo>
                    <a:pt x="256" y="652"/>
                  </a:lnTo>
                  <a:lnTo>
                    <a:pt x="256" y="653"/>
                  </a:lnTo>
                  <a:lnTo>
                    <a:pt x="256" y="652"/>
                  </a:lnTo>
                  <a:lnTo>
                    <a:pt x="256" y="653"/>
                  </a:lnTo>
                  <a:lnTo>
                    <a:pt x="256" y="652"/>
                  </a:lnTo>
                  <a:lnTo>
                    <a:pt x="256" y="653"/>
                  </a:lnTo>
                  <a:lnTo>
                    <a:pt x="256" y="652"/>
                  </a:lnTo>
                  <a:lnTo>
                    <a:pt x="256" y="652"/>
                  </a:lnTo>
                  <a:lnTo>
                    <a:pt x="256" y="652"/>
                  </a:lnTo>
                  <a:lnTo>
                    <a:pt x="256" y="652"/>
                  </a:lnTo>
                  <a:lnTo>
                    <a:pt x="256" y="652"/>
                  </a:lnTo>
                  <a:lnTo>
                    <a:pt x="256" y="652"/>
                  </a:lnTo>
                  <a:lnTo>
                    <a:pt x="255" y="652"/>
                  </a:lnTo>
                  <a:lnTo>
                    <a:pt x="255" y="652"/>
                  </a:lnTo>
                  <a:lnTo>
                    <a:pt x="256" y="652"/>
                  </a:lnTo>
                  <a:lnTo>
                    <a:pt x="256" y="651"/>
                  </a:lnTo>
                  <a:lnTo>
                    <a:pt x="256" y="650"/>
                  </a:lnTo>
                  <a:lnTo>
                    <a:pt x="256" y="650"/>
                  </a:lnTo>
                  <a:lnTo>
                    <a:pt x="257" y="650"/>
                  </a:lnTo>
                  <a:lnTo>
                    <a:pt x="257" y="648"/>
                  </a:lnTo>
                  <a:lnTo>
                    <a:pt x="257" y="650"/>
                  </a:lnTo>
                  <a:close/>
                  <a:moveTo>
                    <a:pt x="234" y="638"/>
                  </a:moveTo>
                  <a:lnTo>
                    <a:pt x="234" y="639"/>
                  </a:lnTo>
                  <a:lnTo>
                    <a:pt x="233" y="639"/>
                  </a:lnTo>
                  <a:lnTo>
                    <a:pt x="233" y="638"/>
                  </a:lnTo>
                  <a:lnTo>
                    <a:pt x="234" y="638"/>
                  </a:lnTo>
                  <a:close/>
                  <a:moveTo>
                    <a:pt x="256" y="639"/>
                  </a:moveTo>
                  <a:lnTo>
                    <a:pt x="256" y="639"/>
                  </a:lnTo>
                  <a:lnTo>
                    <a:pt x="256" y="639"/>
                  </a:lnTo>
                  <a:close/>
                  <a:moveTo>
                    <a:pt x="247" y="634"/>
                  </a:moveTo>
                  <a:lnTo>
                    <a:pt x="247" y="635"/>
                  </a:lnTo>
                  <a:lnTo>
                    <a:pt x="246" y="634"/>
                  </a:lnTo>
                  <a:lnTo>
                    <a:pt x="247" y="634"/>
                  </a:lnTo>
                  <a:lnTo>
                    <a:pt x="246" y="634"/>
                  </a:lnTo>
                  <a:lnTo>
                    <a:pt x="247" y="634"/>
                  </a:lnTo>
                  <a:lnTo>
                    <a:pt x="246" y="634"/>
                  </a:lnTo>
                  <a:lnTo>
                    <a:pt x="247" y="634"/>
                  </a:lnTo>
                  <a:close/>
                  <a:moveTo>
                    <a:pt x="256" y="639"/>
                  </a:moveTo>
                  <a:lnTo>
                    <a:pt x="256" y="638"/>
                  </a:lnTo>
                  <a:lnTo>
                    <a:pt x="256" y="639"/>
                  </a:lnTo>
                  <a:close/>
                  <a:moveTo>
                    <a:pt x="261" y="639"/>
                  </a:moveTo>
                  <a:lnTo>
                    <a:pt x="261" y="641"/>
                  </a:lnTo>
                  <a:lnTo>
                    <a:pt x="260" y="641"/>
                  </a:lnTo>
                  <a:lnTo>
                    <a:pt x="261" y="641"/>
                  </a:lnTo>
                  <a:lnTo>
                    <a:pt x="260" y="641"/>
                  </a:lnTo>
                  <a:lnTo>
                    <a:pt x="260" y="639"/>
                  </a:lnTo>
                  <a:lnTo>
                    <a:pt x="259" y="639"/>
                  </a:lnTo>
                  <a:lnTo>
                    <a:pt x="259" y="641"/>
                  </a:lnTo>
                  <a:lnTo>
                    <a:pt x="259" y="639"/>
                  </a:lnTo>
                  <a:lnTo>
                    <a:pt x="257" y="639"/>
                  </a:lnTo>
                  <a:lnTo>
                    <a:pt x="259" y="639"/>
                  </a:lnTo>
                  <a:lnTo>
                    <a:pt x="260" y="639"/>
                  </a:lnTo>
                  <a:lnTo>
                    <a:pt x="261" y="639"/>
                  </a:lnTo>
                  <a:close/>
                  <a:moveTo>
                    <a:pt x="260" y="638"/>
                  </a:moveTo>
                  <a:lnTo>
                    <a:pt x="259" y="638"/>
                  </a:lnTo>
                  <a:lnTo>
                    <a:pt x="260" y="638"/>
                  </a:lnTo>
                  <a:close/>
                  <a:moveTo>
                    <a:pt x="193" y="601"/>
                  </a:moveTo>
                  <a:lnTo>
                    <a:pt x="192" y="601"/>
                  </a:lnTo>
                  <a:lnTo>
                    <a:pt x="192" y="599"/>
                  </a:lnTo>
                  <a:lnTo>
                    <a:pt x="193" y="599"/>
                  </a:lnTo>
                  <a:lnTo>
                    <a:pt x="193" y="601"/>
                  </a:lnTo>
                  <a:close/>
                  <a:moveTo>
                    <a:pt x="194" y="601"/>
                  </a:moveTo>
                  <a:lnTo>
                    <a:pt x="194" y="599"/>
                  </a:lnTo>
                  <a:lnTo>
                    <a:pt x="194" y="601"/>
                  </a:lnTo>
                  <a:close/>
                  <a:moveTo>
                    <a:pt x="256" y="623"/>
                  </a:moveTo>
                  <a:lnTo>
                    <a:pt x="256" y="624"/>
                  </a:lnTo>
                  <a:lnTo>
                    <a:pt x="256" y="624"/>
                  </a:lnTo>
                  <a:lnTo>
                    <a:pt x="257" y="624"/>
                  </a:lnTo>
                  <a:lnTo>
                    <a:pt x="257" y="625"/>
                  </a:lnTo>
                  <a:lnTo>
                    <a:pt x="259" y="625"/>
                  </a:lnTo>
                  <a:lnTo>
                    <a:pt x="259" y="626"/>
                  </a:lnTo>
                  <a:lnTo>
                    <a:pt x="260" y="626"/>
                  </a:lnTo>
                  <a:lnTo>
                    <a:pt x="260" y="628"/>
                  </a:lnTo>
                  <a:lnTo>
                    <a:pt x="260" y="629"/>
                  </a:lnTo>
                  <a:lnTo>
                    <a:pt x="261" y="629"/>
                  </a:lnTo>
                  <a:lnTo>
                    <a:pt x="261" y="630"/>
                  </a:lnTo>
                  <a:lnTo>
                    <a:pt x="263" y="630"/>
                  </a:lnTo>
                  <a:lnTo>
                    <a:pt x="263" y="632"/>
                  </a:lnTo>
                  <a:lnTo>
                    <a:pt x="261" y="632"/>
                  </a:lnTo>
                  <a:lnTo>
                    <a:pt x="261" y="633"/>
                  </a:lnTo>
                  <a:lnTo>
                    <a:pt x="263" y="633"/>
                  </a:lnTo>
                  <a:lnTo>
                    <a:pt x="263" y="632"/>
                  </a:lnTo>
                  <a:lnTo>
                    <a:pt x="263" y="633"/>
                  </a:lnTo>
                  <a:lnTo>
                    <a:pt x="263" y="632"/>
                  </a:lnTo>
                  <a:lnTo>
                    <a:pt x="263" y="633"/>
                  </a:lnTo>
                  <a:lnTo>
                    <a:pt x="263" y="632"/>
                  </a:lnTo>
                  <a:lnTo>
                    <a:pt x="263" y="633"/>
                  </a:lnTo>
                  <a:lnTo>
                    <a:pt x="264" y="633"/>
                  </a:lnTo>
                  <a:lnTo>
                    <a:pt x="264" y="634"/>
                  </a:lnTo>
                  <a:lnTo>
                    <a:pt x="264" y="635"/>
                  </a:lnTo>
                  <a:lnTo>
                    <a:pt x="263" y="635"/>
                  </a:lnTo>
                  <a:lnTo>
                    <a:pt x="263" y="637"/>
                  </a:lnTo>
                  <a:lnTo>
                    <a:pt x="263" y="635"/>
                  </a:lnTo>
                  <a:lnTo>
                    <a:pt x="263" y="637"/>
                  </a:lnTo>
                  <a:lnTo>
                    <a:pt x="261" y="637"/>
                  </a:lnTo>
                  <a:lnTo>
                    <a:pt x="261" y="635"/>
                  </a:lnTo>
                  <a:lnTo>
                    <a:pt x="260" y="635"/>
                  </a:lnTo>
                  <a:lnTo>
                    <a:pt x="259" y="635"/>
                  </a:lnTo>
                  <a:lnTo>
                    <a:pt x="259" y="637"/>
                  </a:lnTo>
                  <a:lnTo>
                    <a:pt x="259" y="635"/>
                  </a:lnTo>
                  <a:lnTo>
                    <a:pt x="259" y="637"/>
                  </a:lnTo>
                  <a:lnTo>
                    <a:pt x="257" y="637"/>
                  </a:lnTo>
                  <a:lnTo>
                    <a:pt x="257" y="638"/>
                  </a:lnTo>
                  <a:lnTo>
                    <a:pt x="259" y="638"/>
                  </a:lnTo>
                  <a:lnTo>
                    <a:pt x="259" y="639"/>
                  </a:lnTo>
                  <a:lnTo>
                    <a:pt x="257" y="639"/>
                  </a:lnTo>
                  <a:lnTo>
                    <a:pt x="257" y="638"/>
                  </a:lnTo>
                  <a:lnTo>
                    <a:pt x="257" y="639"/>
                  </a:lnTo>
                  <a:lnTo>
                    <a:pt x="257" y="638"/>
                  </a:lnTo>
                  <a:lnTo>
                    <a:pt x="257" y="639"/>
                  </a:lnTo>
                  <a:lnTo>
                    <a:pt x="256" y="639"/>
                  </a:lnTo>
                  <a:lnTo>
                    <a:pt x="256" y="638"/>
                  </a:lnTo>
                  <a:lnTo>
                    <a:pt x="256" y="639"/>
                  </a:lnTo>
                  <a:lnTo>
                    <a:pt x="256" y="638"/>
                  </a:lnTo>
                  <a:lnTo>
                    <a:pt x="256" y="638"/>
                  </a:lnTo>
                  <a:lnTo>
                    <a:pt x="256" y="639"/>
                  </a:lnTo>
                  <a:lnTo>
                    <a:pt x="256" y="639"/>
                  </a:lnTo>
                  <a:lnTo>
                    <a:pt x="257" y="639"/>
                  </a:lnTo>
                  <a:lnTo>
                    <a:pt x="257" y="641"/>
                  </a:lnTo>
                  <a:lnTo>
                    <a:pt x="257" y="639"/>
                  </a:lnTo>
                  <a:lnTo>
                    <a:pt x="259" y="639"/>
                  </a:lnTo>
                  <a:lnTo>
                    <a:pt x="259" y="641"/>
                  </a:lnTo>
                  <a:lnTo>
                    <a:pt x="257" y="641"/>
                  </a:lnTo>
                  <a:lnTo>
                    <a:pt x="259" y="641"/>
                  </a:lnTo>
                  <a:lnTo>
                    <a:pt x="259" y="639"/>
                  </a:lnTo>
                  <a:lnTo>
                    <a:pt x="259" y="641"/>
                  </a:lnTo>
                  <a:lnTo>
                    <a:pt x="260" y="641"/>
                  </a:lnTo>
                  <a:lnTo>
                    <a:pt x="260" y="642"/>
                  </a:lnTo>
                  <a:lnTo>
                    <a:pt x="261" y="642"/>
                  </a:lnTo>
                  <a:lnTo>
                    <a:pt x="260" y="642"/>
                  </a:lnTo>
                  <a:lnTo>
                    <a:pt x="261" y="642"/>
                  </a:lnTo>
                  <a:lnTo>
                    <a:pt x="263" y="642"/>
                  </a:lnTo>
                  <a:lnTo>
                    <a:pt x="264" y="642"/>
                  </a:lnTo>
                  <a:lnTo>
                    <a:pt x="265" y="642"/>
                  </a:lnTo>
                  <a:lnTo>
                    <a:pt x="266" y="642"/>
                  </a:lnTo>
                  <a:lnTo>
                    <a:pt x="268" y="642"/>
                  </a:lnTo>
                  <a:lnTo>
                    <a:pt x="268" y="643"/>
                  </a:lnTo>
                  <a:lnTo>
                    <a:pt x="266" y="643"/>
                  </a:lnTo>
                  <a:lnTo>
                    <a:pt x="265" y="643"/>
                  </a:lnTo>
                  <a:lnTo>
                    <a:pt x="264" y="643"/>
                  </a:lnTo>
                  <a:lnTo>
                    <a:pt x="264" y="644"/>
                  </a:lnTo>
                  <a:lnTo>
                    <a:pt x="264" y="643"/>
                  </a:lnTo>
                  <a:lnTo>
                    <a:pt x="264" y="644"/>
                  </a:lnTo>
                  <a:lnTo>
                    <a:pt x="264" y="643"/>
                  </a:lnTo>
                  <a:lnTo>
                    <a:pt x="264" y="644"/>
                  </a:lnTo>
                  <a:lnTo>
                    <a:pt x="265" y="644"/>
                  </a:lnTo>
                  <a:lnTo>
                    <a:pt x="266" y="644"/>
                  </a:lnTo>
                  <a:lnTo>
                    <a:pt x="266" y="646"/>
                  </a:lnTo>
                  <a:lnTo>
                    <a:pt x="268" y="646"/>
                  </a:lnTo>
                  <a:lnTo>
                    <a:pt x="266" y="646"/>
                  </a:lnTo>
                  <a:lnTo>
                    <a:pt x="266" y="647"/>
                  </a:lnTo>
                  <a:lnTo>
                    <a:pt x="265" y="647"/>
                  </a:lnTo>
                  <a:lnTo>
                    <a:pt x="266" y="647"/>
                  </a:lnTo>
                  <a:lnTo>
                    <a:pt x="265" y="647"/>
                  </a:lnTo>
                  <a:lnTo>
                    <a:pt x="264" y="647"/>
                  </a:lnTo>
                  <a:lnTo>
                    <a:pt x="264" y="648"/>
                  </a:lnTo>
                  <a:lnTo>
                    <a:pt x="265" y="648"/>
                  </a:lnTo>
                  <a:lnTo>
                    <a:pt x="265" y="650"/>
                  </a:lnTo>
                  <a:lnTo>
                    <a:pt x="264" y="650"/>
                  </a:lnTo>
                  <a:lnTo>
                    <a:pt x="264" y="648"/>
                  </a:lnTo>
                  <a:lnTo>
                    <a:pt x="264" y="650"/>
                  </a:lnTo>
                  <a:lnTo>
                    <a:pt x="264" y="648"/>
                  </a:lnTo>
                  <a:lnTo>
                    <a:pt x="263" y="648"/>
                  </a:lnTo>
                  <a:lnTo>
                    <a:pt x="261" y="648"/>
                  </a:lnTo>
                  <a:lnTo>
                    <a:pt x="261" y="647"/>
                  </a:lnTo>
                  <a:lnTo>
                    <a:pt x="261" y="646"/>
                  </a:lnTo>
                  <a:lnTo>
                    <a:pt x="260" y="646"/>
                  </a:lnTo>
                  <a:lnTo>
                    <a:pt x="259" y="646"/>
                  </a:lnTo>
                  <a:lnTo>
                    <a:pt x="257" y="646"/>
                  </a:lnTo>
                  <a:lnTo>
                    <a:pt x="257" y="644"/>
                  </a:lnTo>
                  <a:lnTo>
                    <a:pt x="256" y="644"/>
                  </a:lnTo>
                  <a:lnTo>
                    <a:pt x="256" y="646"/>
                  </a:lnTo>
                  <a:lnTo>
                    <a:pt x="256" y="644"/>
                  </a:lnTo>
                  <a:lnTo>
                    <a:pt x="256" y="644"/>
                  </a:lnTo>
                  <a:lnTo>
                    <a:pt x="256" y="643"/>
                  </a:lnTo>
                  <a:lnTo>
                    <a:pt x="256" y="642"/>
                  </a:lnTo>
                  <a:lnTo>
                    <a:pt x="255" y="642"/>
                  </a:lnTo>
                  <a:lnTo>
                    <a:pt x="255" y="643"/>
                  </a:lnTo>
                  <a:lnTo>
                    <a:pt x="255" y="644"/>
                  </a:lnTo>
                  <a:lnTo>
                    <a:pt x="255" y="643"/>
                  </a:lnTo>
                  <a:lnTo>
                    <a:pt x="254" y="643"/>
                  </a:lnTo>
                  <a:lnTo>
                    <a:pt x="254" y="642"/>
                  </a:lnTo>
                  <a:lnTo>
                    <a:pt x="252" y="642"/>
                  </a:lnTo>
                  <a:lnTo>
                    <a:pt x="252" y="641"/>
                  </a:lnTo>
                  <a:lnTo>
                    <a:pt x="251" y="641"/>
                  </a:lnTo>
                  <a:lnTo>
                    <a:pt x="252" y="641"/>
                  </a:lnTo>
                  <a:lnTo>
                    <a:pt x="251" y="641"/>
                  </a:lnTo>
                  <a:lnTo>
                    <a:pt x="252" y="641"/>
                  </a:lnTo>
                  <a:lnTo>
                    <a:pt x="252" y="642"/>
                  </a:lnTo>
                  <a:lnTo>
                    <a:pt x="252" y="643"/>
                  </a:lnTo>
                  <a:lnTo>
                    <a:pt x="251" y="643"/>
                  </a:lnTo>
                  <a:lnTo>
                    <a:pt x="251" y="642"/>
                  </a:lnTo>
                  <a:lnTo>
                    <a:pt x="250" y="642"/>
                  </a:lnTo>
                  <a:lnTo>
                    <a:pt x="251" y="642"/>
                  </a:lnTo>
                  <a:lnTo>
                    <a:pt x="250" y="642"/>
                  </a:lnTo>
                  <a:lnTo>
                    <a:pt x="251" y="642"/>
                  </a:lnTo>
                  <a:lnTo>
                    <a:pt x="251" y="643"/>
                  </a:lnTo>
                  <a:lnTo>
                    <a:pt x="250" y="643"/>
                  </a:lnTo>
                  <a:lnTo>
                    <a:pt x="250" y="644"/>
                  </a:lnTo>
                  <a:lnTo>
                    <a:pt x="251" y="644"/>
                  </a:lnTo>
                  <a:lnTo>
                    <a:pt x="252" y="644"/>
                  </a:lnTo>
                  <a:lnTo>
                    <a:pt x="252" y="646"/>
                  </a:lnTo>
                  <a:lnTo>
                    <a:pt x="251" y="646"/>
                  </a:lnTo>
                  <a:lnTo>
                    <a:pt x="252" y="646"/>
                  </a:lnTo>
                  <a:lnTo>
                    <a:pt x="254" y="646"/>
                  </a:lnTo>
                  <a:lnTo>
                    <a:pt x="254" y="644"/>
                  </a:lnTo>
                  <a:lnTo>
                    <a:pt x="254" y="646"/>
                  </a:lnTo>
                  <a:lnTo>
                    <a:pt x="254" y="644"/>
                  </a:lnTo>
                  <a:lnTo>
                    <a:pt x="254" y="646"/>
                  </a:lnTo>
                  <a:lnTo>
                    <a:pt x="255" y="646"/>
                  </a:lnTo>
                  <a:lnTo>
                    <a:pt x="256" y="646"/>
                  </a:lnTo>
                  <a:lnTo>
                    <a:pt x="256" y="647"/>
                  </a:lnTo>
                  <a:lnTo>
                    <a:pt x="255" y="647"/>
                  </a:lnTo>
                  <a:lnTo>
                    <a:pt x="255" y="648"/>
                  </a:lnTo>
                  <a:lnTo>
                    <a:pt x="254" y="648"/>
                  </a:lnTo>
                  <a:lnTo>
                    <a:pt x="255" y="648"/>
                  </a:lnTo>
                  <a:lnTo>
                    <a:pt x="255" y="647"/>
                  </a:lnTo>
                  <a:lnTo>
                    <a:pt x="256" y="647"/>
                  </a:lnTo>
                  <a:lnTo>
                    <a:pt x="256" y="647"/>
                  </a:lnTo>
                  <a:lnTo>
                    <a:pt x="256" y="648"/>
                  </a:lnTo>
                  <a:lnTo>
                    <a:pt x="256" y="650"/>
                  </a:lnTo>
                  <a:lnTo>
                    <a:pt x="256" y="650"/>
                  </a:lnTo>
                  <a:lnTo>
                    <a:pt x="255" y="650"/>
                  </a:lnTo>
                  <a:lnTo>
                    <a:pt x="256" y="650"/>
                  </a:lnTo>
                  <a:lnTo>
                    <a:pt x="256" y="651"/>
                  </a:lnTo>
                  <a:lnTo>
                    <a:pt x="255" y="651"/>
                  </a:lnTo>
                  <a:lnTo>
                    <a:pt x="255" y="652"/>
                  </a:lnTo>
                  <a:lnTo>
                    <a:pt x="254" y="652"/>
                  </a:lnTo>
                  <a:lnTo>
                    <a:pt x="254" y="651"/>
                  </a:lnTo>
                  <a:lnTo>
                    <a:pt x="254" y="652"/>
                  </a:lnTo>
                  <a:lnTo>
                    <a:pt x="254" y="651"/>
                  </a:lnTo>
                  <a:lnTo>
                    <a:pt x="252" y="651"/>
                  </a:lnTo>
                  <a:lnTo>
                    <a:pt x="252" y="650"/>
                  </a:lnTo>
                  <a:lnTo>
                    <a:pt x="251" y="651"/>
                  </a:lnTo>
                  <a:lnTo>
                    <a:pt x="251" y="650"/>
                  </a:lnTo>
                  <a:lnTo>
                    <a:pt x="252" y="650"/>
                  </a:lnTo>
                  <a:lnTo>
                    <a:pt x="251" y="650"/>
                  </a:lnTo>
                  <a:lnTo>
                    <a:pt x="252" y="650"/>
                  </a:lnTo>
                  <a:lnTo>
                    <a:pt x="252" y="648"/>
                  </a:lnTo>
                  <a:lnTo>
                    <a:pt x="251" y="650"/>
                  </a:lnTo>
                  <a:lnTo>
                    <a:pt x="251" y="648"/>
                  </a:lnTo>
                  <a:lnTo>
                    <a:pt x="250" y="648"/>
                  </a:lnTo>
                  <a:lnTo>
                    <a:pt x="250" y="650"/>
                  </a:lnTo>
                  <a:lnTo>
                    <a:pt x="250" y="648"/>
                  </a:lnTo>
                  <a:lnTo>
                    <a:pt x="248" y="648"/>
                  </a:lnTo>
                  <a:lnTo>
                    <a:pt x="248" y="647"/>
                  </a:lnTo>
                  <a:lnTo>
                    <a:pt x="248" y="646"/>
                  </a:lnTo>
                  <a:lnTo>
                    <a:pt x="247" y="646"/>
                  </a:lnTo>
                  <a:lnTo>
                    <a:pt x="248" y="646"/>
                  </a:lnTo>
                  <a:lnTo>
                    <a:pt x="248" y="644"/>
                  </a:lnTo>
                  <a:lnTo>
                    <a:pt x="247" y="644"/>
                  </a:lnTo>
                  <a:lnTo>
                    <a:pt x="247" y="646"/>
                  </a:lnTo>
                  <a:lnTo>
                    <a:pt x="247" y="644"/>
                  </a:lnTo>
                  <a:lnTo>
                    <a:pt x="246" y="644"/>
                  </a:lnTo>
                  <a:lnTo>
                    <a:pt x="246" y="646"/>
                  </a:lnTo>
                  <a:lnTo>
                    <a:pt x="246" y="647"/>
                  </a:lnTo>
                  <a:lnTo>
                    <a:pt x="245" y="647"/>
                  </a:lnTo>
                  <a:lnTo>
                    <a:pt x="246" y="647"/>
                  </a:lnTo>
                  <a:lnTo>
                    <a:pt x="246" y="646"/>
                  </a:lnTo>
                  <a:lnTo>
                    <a:pt x="246" y="644"/>
                  </a:lnTo>
                  <a:lnTo>
                    <a:pt x="246" y="646"/>
                  </a:lnTo>
                  <a:lnTo>
                    <a:pt x="245" y="646"/>
                  </a:lnTo>
                  <a:lnTo>
                    <a:pt x="243" y="646"/>
                  </a:lnTo>
                  <a:lnTo>
                    <a:pt x="243" y="644"/>
                  </a:lnTo>
                  <a:lnTo>
                    <a:pt x="242" y="644"/>
                  </a:lnTo>
                  <a:lnTo>
                    <a:pt x="242" y="646"/>
                  </a:lnTo>
                  <a:lnTo>
                    <a:pt x="242" y="644"/>
                  </a:lnTo>
                  <a:lnTo>
                    <a:pt x="243" y="644"/>
                  </a:lnTo>
                  <a:lnTo>
                    <a:pt x="243" y="643"/>
                  </a:lnTo>
                  <a:lnTo>
                    <a:pt x="243" y="642"/>
                  </a:lnTo>
                  <a:lnTo>
                    <a:pt x="245" y="642"/>
                  </a:lnTo>
                  <a:lnTo>
                    <a:pt x="243" y="642"/>
                  </a:lnTo>
                  <a:lnTo>
                    <a:pt x="243" y="643"/>
                  </a:lnTo>
                  <a:lnTo>
                    <a:pt x="243" y="642"/>
                  </a:lnTo>
                  <a:lnTo>
                    <a:pt x="243" y="643"/>
                  </a:lnTo>
                  <a:lnTo>
                    <a:pt x="242" y="643"/>
                  </a:lnTo>
                  <a:lnTo>
                    <a:pt x="242" y="644"/>
                  </a:lnTo>
                  <a:lnTo>
                    <a:pt x="241" y="644"/>
                  </a:lnTo>
                  <a:lnTo>
                    <a:pt x="241" y="643"/>
                  </a:lnTo>
                  <a:lnTo>
                    <a:pt x="241" y="642"/>
                  </a:lnTo>
                  <a:lnTo>
                    <a:pt x="239" y="642"/>
                  </a:lnTo>
                  <a:lnTo>
                    <a:pt x="239" y="643"/>
                  </a:lnTo>
                  <a:lnTo>
                    <a:pt x="239" y="644"/>
                  </a:lnTo>
                  <a:lnTo>
                    <a:pt x="238" y="644"/>
                  </a:lnTo>
                  <a:lnTo>
                    <a:pt x="238" y="643"/>
                  </a:lnTo>
                  <a:lnTo>
                    <a:pt x="239" y="643"/>
                  </a:lnTo>
                  <a:lnTo>
                    <a:pt x="238" y="643"/>
                  </a:lnTo>
                  <a:lnTo>
                    <a:pt x="238" y="642"/>
                  </a:lnTo>
                  <a:lnTo>
                    <a:pt x="239" y="642"/>
                  </a:lnTo>
                  <a:lnTo>
                    <a:pt x="238" y="642"/>
                  </a:lnTo>
                  <a:lnTo>
                    <a:pt x="239" y="642"/>
                  </a:lnTo>
                  <a:lnTo>
                    <a:pt x="239" y="641"/>
                  </a:lnTo>
                  <a:lnTo>
                    <a:pt x="239" y="639"/>
                  </a:lnTo>
                  <a:lnTo>
                    <a:pt x="241" y="639"/>
                  </a:lnTo>
                  <a:lnTo>
                    <a:pt x="239" y="639"/>
                  </a:lnTo>
                  <a:lnTo>
                    <a:pt x="239" y="641"/>
                  </a:lnTo>
                  <a:lnTo>
                    <a:pt x="238" y="641"/>
                  </a:lnTo>
                  <a:lnTo>
                    <a:pt x="237" y="641"/>
                  </a:lnTo>
                  <a:lnTo>
                    <a:pt x="237" y="642"/>
                  </a:lnTo>
                  <a:lnTo>
                    <a:pt x="236" y="642"/>
                  </a:lnTo>
                  <a:lnTo>
                    <a:pt x="236" y="643"/>
                  </a:lnTo>
                  <a:lnTo>
                    <a:pt x="234" y="643"/>
                  </a:lnTo>
                  <a:lnTo>
                    <a:pt x="234" y="642"/>
                  </a:lnTo>
                  <a:lnTo>
                    <a:pt x="236" y="642"/>
                  </a:lnTo>
                  <a:lnTo>
                    <a:pt x="234" y="642"/>
                  </a:lnTo>
                  <a:lnTo>
                    <a:pt x="236" y="642"/>
                  </a:lnTo>
                  <a:lnTo>
                    <a:pt x="234" y="642"/>
                  </a:lnTo>
                  <a:lnTo>
                    <a:pt x="236" y="642"/>
                  </a:lnTo>
                  <a:lnTo>
                    <a:pt x="236" y="641"/>
                  </a:lnTo>
                  <a:lnTo>
                    <a:pt x="234" y="641"/>
                  </a:lnTo>
                  <a:lnTo>
                    <a:pt x="234" y="639"/>
                  </a:lnTo>
                  <a:lnTo>
                    <a:pt x="236" y="639"/>
                  </a:lnTo>
                  <a:lnTo>
                    <a:pt x="234" y="639"/>
                  </a:lnTo>
                  <a:lnTo>
                    <a:pt x="236" y="639"/>
                  </a:lnTo>
                  <a:lnTo>
                    <a:pt x="236" y="638"/>
                  </a:lnTo>
                  <a:lnTo>
                    <a:pt x="234" y="638"/>
                  </a:lnTo>
                  <a:lnTo>
                    <a:pt x="236" y="638"/>
                  </a:lnTo>
                  <a:lnTo>
                    <a:pt x="234" y="638"/>
                  </a:lnTo>
                  <a:lnTo>
                    <a:pt x="233" y="638"/>
                  </a:lnTo>
                  <a:lnTo>
                    <a:pt x="233" y="637"/>
                  </a:lnTo>
                  <a:lnTo>
                    <a:pt x="234" y="637"/>
                  </a:lnTo>
                  <a:lnTo>
                    <a:pt x="233" y="637"/>
                  </a:lnTo>
                  <a:lnTo>
                    <a:pt x="234" y="637"/>
                  </a:lnTo>
                  <a:lnTo>
                    <a:pt x="233" y="637"/>
                  </a:lnTo>
                  <a:lnTo>
                    <a:pt x="234" y="637"/>
                  </a:lnTo>
                  <a:lnTo>
                    <a:pt x="233" y="637"/>
                  </a:lnTo>
                  <a:lnTo>
                    <a:pt x="233" y="635"/>
                  </a:lnTo>
                  <a:lnTo>
                    <a:pt x="233" y="637"/>
                  </a:lnTo>
                  <a:lnTo>
                    <a:pt x="233" y="635"/>
                  </a:lnTo>
                  <a:lnTo>
                    <a:pt x="233" y="637"/>
                  </a:lnTo>
                  <a:lnTo>
                    <a:pt x="232" y="637"/>
                  </a:lnTo>
                  <a:lnTo>
                    <a:pt x="230" y="637"/>
                  </a:lnTo>
                  <a:lnTo>
                    <a:pt x="230" y="635"/>
                  </a:lnTo>
                  <a:lnTo>
                    <a:pt x="230" y="637"/>
                  </a:lnTo>
                  <a:lnTo>
                    <a:pt x="230" y="635"/>
                  </a:lnTo>
                  <a:lnTo>
                    <a:pt x="232" y="635"/>
                  </a:lnTo>
                  <a:lnTo>
                    <a:pt x="233" y="635"/>
                  </a:lnTo>
                  <a:lnTo>
                    <a:pt x="232" y="635"/>
                  </a:lnTo>
                  <a:lnTo>
                    <a:pt x="232" y="634"/>
                  </a:lnTo>
                  <a:lnTo>
                    <a:pt x="233" y="634"/>
                  </a:lnTo>
                  <a:lnTo>
                    <a:pt x="232" y="634"/>
                  </a:lnTo>
                  <a:lnTo>
                    <a:pt x="232" y="633"/>
                  </a:lnTo>
                  <a:lnTo>
                    <a:pt x="230" y="633"/>
                  </a:lnTo>
                  <a:lnTo>
                    <a:pt x="230" y="634"/>
                  </a:lnTo>
                  <a:lnTo>
                    <a:pt x="230" y="633"/>
                  </a:lnTo>
                  <a:lnTo>
                    <a:pt x="229" y="633"/>
                  </a:lnTo>
                  <a:lnTo>
                    <a:pt x="229" y="632"/>
                  </a:lnTo>
                  <a:lnTo>
                    <a:pt x="228" y="632"/>
                  </a:lnTo>
                  <a:lnTo>
                    <a:pt x="228" y="630"/>
                  </a:lnTo>
                  <a:lnTo>
                    <a:pt x="227" y="630"/>
                  </a:lnTo>
                  <a:lnTo>
                    <a:pt x="225" y="630"/>
                  </a:lnTo>
                  <a:lnTo>
                    <a:pt x="225" y="629"/>
                  </a:lnTo>
                  <a:lnTo>
                    <a:pt x="225" y="628"/>
                  </a:lnTo>
                  <a:lnTo>
                    <a:pt x="225" y="628"/>
                  </a:lnTo>
                  <a:lnTo>
                    <a:pt x="224" y="628"/>
                  </a:lnTo>
                  <a:lnTo>
                    <a:pt x="223" y="628"/>
                  </a:lnTo>
                  <a:lnTo>
                    <a:pt x="223" y="626"/>
                  </a:lnTo>
                  <a:lnTo>
                    <a:pt x="223" y="625"/>
                  </a:lnTo>
                  <a:lnTo>
                    <a:pt x="221" y="625"/>
                  </a:lnTo>
                  <a:lnTo>
                    <a:pt x="221" y="624"/>
                  </a:lnTo>
                  <a:lnTo>
                    <a:pt x="220" y="624"/>
                  </a:lnTo>
                  <a:lnTo>
                    <a:pt x="219" y="624"/>
                  </a:lnTo>
                  <a:lnTo>
                    <a:pt x="218" y="624"/>
                  </a:lnTo>
                  <a:lnTo>
                    <a:pt x="218" y="623"/>
                  </a:lnTo>
                  <a:lnTo>
                    <a:pt x="218" y="621"/>
                  </a:lnTo>
                  <a:lnTo>
                    <a:pt x="218" y="621"/>
                  </a:lnTo>
                  <a:lnTo>
                    <a:pt x="216" y="621"/>
                  </a:lnTo>
                  <a:lnTo>
                    <a:pt x="215" y="621"/>
                  </a:lnTo>
                  <a:lnTo>
                    <a:pt x="215" y="620"/>
                  </a:lnTo>
                  <a:lnTo>
                    <a:pt x="214" y="620"/>
                  </a:lnTo>
                  <a:lnTo>
                    <a:pt x="215" y="620"/>
                  </a:lnTo>
                  <a:lnTo>
                    <a:pt x="215" y="619"/>
                  </a:lnTo>
                  <a:lnTo>
                    <a:pt x="215" y="617"/>
                  </a:lnTo>
                  <a:lnTo>
                    <a:pt x="215" y="616"/>
                  </a:lnTo>
                  <a:lnTo>
                    <a:pt x="215" y="615"/>
                  </a:lnTo>
                  <a:lnTo>
                    <a:pt x="215" y="613"/>
                  </a:lnTo>
                  <a:lnTo>
                    <a:pt x="216" y="612"/>
                  </a:lnTo>
                  <a:lnTo>
                    <a:pt x="216" y="613"/>
                  </a:lnTo>
                  <a:lnTo>
                    <a:pt x="218" y="613"/>
                  </a:lnTo>
                  <a:lnTo>
                    <a:pt x="218" y="615"/>
                  </a:lnTo>
                  <a:lnTo>
                    <a:pt x="219" y="615"/>
                  </a:lnTo>
                  <a:lnTo>
                    <a:pt x="220" y="615"/>
                  </a:lnTo>
                  <a:lnTo>
                    <a:pt x="220" y="616"/>
                  </a:lnTo>
                  <a:lnTo>
                    <a:pt x="220" y="615"/>
                  </a:lnTo>
                  <a:lnTo>
                    <a:pt x="220" y="616"/>
                  </a:lnTo>
                  <a:lnTo>
                    <a:pt x="220" y="615"/>
                  </a:lnTo>
                  <a:lnTo>
                    <a:pt x="220" y="616"/>
                  </a:lnTo>
                  <a:lnTo>
                    <a:pt x="221" y="616"/>
                  </a:lnTo>
                  <a:lnTo>
                    <a:pt x="221" y="617"/>
                  </a:lnTo>
                  <a:lnTo>
                    <a:pt x="223" y="617"/>
                  </a:lnTo>
                  <a:lnTo>
                    <a:pt x="221" y="617"/>
                  </a:lnTo>
                  <a:lnTo>
                    <a:pt x="221" y="619"/>
                  </a:lnTo>
                  <a:lnTo>
                    <a:pt x="223" y="619"/>
                  </a:lnTo>
                  <a:lnTo>
                    <a:pt x="223" y="620"/>
                  </a:lnTo>
                  <a:lnTo>
                    <a:pt x="221" y="620"/>
                  </a:lnTo>
                  <a:lnTo>
                    <a:pt x="223" y="620"/>
                  </a:lnTo>
                  <a:lnTo>
                    <a:pt x="223" y="619"/>
                  </a:lnTo>
                  <a:lnTo>
                    <a:pt x="223" y="620"/>
                  </a:lnTo>
                  <a:lnTo>
                    <a:pt x="224" y="620"/>
                  </a:lnTo>
                  <a:lnTo>
                    <a:pt x="224" y="619"/>
                  </a:lnTo>
                  <a:lnTo>
                    <a:pt x="224" y="620"/>
                  </a:lnTo>
                  <a:lnTo>
                    <a:pt x="224" y="621"/>
                  </a:lnTo>
                  <a:lnTo>
                    <a:pt x="224" y="621"/>
                  </a:lnTo>
                  <a:lnTo>
                    <a:pt x="224" y="623"/>
                  </a:lnTo>
                  <a:lnTo>
                    <a:pt x="224" y="621"/>
                  </a:lnTo>
                  <a:lnTo>
                    <a:pt x="224" y="621"/>
                  </a:lnTo>
                  <a:lnTo>
                    <a:pt x="225" y="621"/>
                  </a:lnTo>
                  <a:lnTo>
                    <a:pt x="224" y="621"/>
                  </a:lnTo>
                  <a:lnTo>
                    <a:pt x="224" y="620"/>
                  </a:lnTo>
                  <a:lnTo>
                    <a:pt x="225" y="620"/>
                  </a:lnTo>
                  <a:lnTo>
                    <a:pt x="224" y="620"/>
                  </a:lnTo>
                  <a:lnTo>
                    <a:pt x="224" y="621"/>
                  </a:lnTo>
                  <a:lnTo>
                    <a:pt x="225" y="621"/>
                  </a:lnTo>
                  <a:lnTo>
                    <a:pt x="225" y="621"/>
                  </a:lnTo>
                  <a:lnTo>
                    <a:pt x="225" y="621"/>
                  </a:lnTo>
                  <a:lnTo>
                    <a:pt x="225" y="621"/>
                  </a:lnTo>
                  <a:lnTo>
                    <a:pt x="227" y="621"/>
                  </a:lnTo>
                  <a:lnTo>
                    <a:pt x="227" y="621"/>
                  </a:lnTo>
                  <a:lnTo>
                    <a:pt x="227" y="623"/>
                  </a:lnTo>
                  <a:lnTo>
                    <a:pt x="225" y="623"/>
                  </a:lnTo>
                  <a:lnTo>
                    <a:pt x="225" y="624"/>
                  </a:lnTo>
                  <a:lnTo>
                    <a:pt x="227" y="624"/>
                  </a:lnTo>
                  <a:lnTo>
                    <a:pt x="227" y="623"/>
                  </a:lnTo>
                  <a:lnTo>
                    <a:pt x="227" y="624"/>
                  </a:lnTo>
                  <a:lnTo>
                    <a:pt x="227" y="625"/>
                  </a:lnTo>
                  <a:lnTo>
                    <a:pt x="225" y="625"/>
                  </a:lnTo>
                  <a:lnTo>
                    <a:pt x="225" y="626"/>
                  </a:lnTo>
                  <a:lnTo>
                    <a:pt x="227" y="626"/>
                  </a:lnTo>
                  <a:lnTo>
                    <a:pt x="227" y="625"/>
                  </a:lnTo>
                  <a:lnTo>
                    <a:pt x="228" y="625"/>
                  </a:lnTo>
                  <a:lnTo>
                    <a:pt x="228" y="624"/>
                  </a:lnTo>
                  <a:lnTo>
                    <a:pt x="228" y="625"/>
                  </a:lnTo>
                  <a:lnTo>
                    <a:pt x="228" y="626"/>
                  </a:lnTo>
                  <a:lnTo>
                    <a:pt x="228" y="625"/>
                  </a:lnTo>
                  <a:lnTo>
                    <a:pt x="228" y="626"/>
                  </a:lnTo>
                  <a:lnTo>
                    <a:pt x="229" y="626"/>
                  </a:lnTo>
                  <a:lnTo>
                    <a:pt x="229" y="625"/>
                  </a:lnTo>
                  <a:lnTo>
                    <a:pt x="230" y="625"/>
                  </a:lnTo>
                  <a:lnTo>
                    <a:pt x="229" y="625"/>
                  </a:lnTo>
                  <a:lnTo>
                    <a:pt x="230" y="625"/>
                  </a:lnTo>
                  <a:lnTo>
                    <a:pt x="230" y="626"/>
                  </a:lnTo>
                  <a:lnTo>
                    <a:pt x="230" y="628"/>
                  </a:lnTo>
                  <a:lnTo>
                    <a:pt x="230" y="629"/>
                  </a:lnTo>
                  <a:lnTo>
                    <a:pt x="232" y="629"/>
                  </a:lnTo>
                  <a:lnTo>
                    <a:pt x="230" y="629"/>
                  </a:lnTo>
                  <a:lnTo>
                    <a:pt x="230" y="630"/>
                  </a:lnTo>
                  <a:lnTo>
                    <a:pt x="232" y="630"/>
                  </a:lnTo>
                  <a:lnTo>
                    <a:pt x="232" y="629"/>
                  </a:lnTo>
                  <a:lnTo>
                    <a:pt x="233" y="629"/>
                  </a:lnTo>
                  <a:lnTo>
                    <a:pt x="233" y="628"/>
                  </a:lnTo>
                  <a:lnTo>
                    <a:pt x="234" y="628"/>
                  </a:lnTo>
                  <a:lnTo>
                    <a:pt x="234" y="629"/>
                  </a:lnTo>
                  <a:lnTo>
                    <a:pt x="234" y="630"/>
                  </a:lnTo>
                  <a:lnTo>
                    <a:pt x="234" y="632"/>
                  </a:lnTo>
                  <a:lnTo>
                    <a:pt x="236" y="632"/>
                  </a:lnTo>
                  <a:lnTo>
                    <a:pt x="236" y="633"/>
                  </a:lnTo>
                  <a:lnTo>
                    <a:pt x="237" y="633"/>
                  </a:lnTo>
                  <a:lnTo>
                    <a:pt x="237" y="634"/>
                  </a:lnTo>
                  <a:lnTo>
                    <a:pt x="237" y="635"/>
                  </a:lnTo>
                  <a:lnTo>
                    <a:pt x="236" y="635"/>
                  </a:lnTo>
                  <a:lnTo>
                    <a:pt x="237" y="635"/>
                  </a:lnTo>
                  <a:lnTo>
                    <a:pt x="237" y="634"/>
                  </a:lnTo>
                  <a:lnTo>
                    <a:pt x="237" y="633"/>
                  </a:lnTo>
                  <a:lnTo>
                    <a:pt x="236" y="633"/>
                  </a:lnTo>
                  <a:lnTo>
                    <a:pt x="236" y="632"/>
                  </a:lnTo>
                  <a:lnTo>
                    <a:pt x="236" y="630"/>
                  </a:lnTo>
                  <a:lnTo>
                    <a:pt x="234" y="630"/>
                  </a:lnTo>
                  <a:lnTo>
                    <a:pt x="236" y="630"/>
                  </a:lnTo>
                  <a:lnTo>
                    <a:pt x="236" y="629"/>
                  </a:lnTo>
                  <a:lnTo>
                    <a:pt x="236" y="628"/>
                  </a:lnTo>
                  <a:lnTo>
                    <a:pt x="236" y="629"/>
                  </a:lnTo>
                  <a:lnTo>
                    <a:pt x="236" y="628"/>
                  </a:lnTo>
                  <a:lnTo>
                    <a:pt x="236" y="629"/>
                  </a:lnTo>
                  <a:lnTo>
                    <a:pt x="237" y="629"/>
                  </a:lnTo>
                  <a:lnTo>
                    <a:pt x="237" y="628"/>
                  </a:lnTo>
                  <a:lnTo>
                    <a:pt x="238" y="628"/>
                  </a:lnTo>
                  <a:lnTo>
                    <a:pt x="238" y="626"/>
                  </a:lnTo>
                  <a:lnTo>
                    <a:pt x="238" y="628"/>
                  </a:lnTo>
                  <a:lnTo>
                    <a:pt x="239" y="628"/>
                  </a:lnTo>
                  <a:lnTo>
                    <a:pt x="239" y="626"/>
                  </a:lnTo>
                  <a:lnTo>
                    <a:pt x="239" y="628"/>
                  </a:lnTo>
                  <a:lnTo>
                    <a:pt x="241" y="628"/>
                  </a:lnTo>
                  <a:lnTo>
                    <a:pt x="241" y="629"/>
                  </a:lnTo>
                  <a:lnTo>
                    <a:pt x="239" y="629"/>
                  </a:lnTo>
                  <a:lnTo>
                    <a:pt x="241" y="629"/>
                  </a:lnTo>
                  <a:lnTo>
                    <a:pt x="239" y="629"/>
                  </a:lnTo>
                  <a:lnTo>
                    <a:pt x="241" y="629"/>
                  </a:lnTo>
                  <a:lnTo>
                    <a:pt x="241" y="630"/>
                  </a:lnTo>
                  <a:lnTo>
                    <a:pt x="239" y="630"/>
                  </a:lnTo>
                  <a:lnTo>
                    <a:pt x="241" y="630"/>
                  </a:lnTo>
                  <a:lnTo>
                    <a:pt x="241" y="629"/>
                  </a:lnTo>
                  <a:lnTo>
                    <a:pt x="241" y="630"/>
                  </a:lnTo>
                  <a:lnTo>
                    <a:pt x="241" y="632"/>
                  </a:lnTo>
                  <a:lnTo>
                    <a:pt x="242" y="632"/>
                  </a:lnTo>
                  <a:lnTo>
                    <a:pt x="241" y="632"/>
                  </a:lnTo>
                  <a:lnTo>
                    <a:pt x="241" y="630"/>
                  </a:lnTo>
                  <a:lnTo>
                    <a:pt x="242" y="630"/>
                  </a:lnTo>
                  <a:lnTo>
                    <a:pt x="242" y="629"/>
                  </a:lnTo>
                  <a:lnTo>
                    <a:pt x="242" y="628"/>
                  </a:lnTo>
                  <a:lnTo>
                    <a:pt x="242" y="629"/>
                  </a:lnTo>
                  <a:lnTo>
                    <a:pt x="243" y="629"/>
                  </a:lnTo>
                  <a:lnTo>
                    <a:pt x="243" y="628"/>
                  </a:lnTo>
                  <a:lnTo>
                    <a:pt x="245" y="628"/>
                  </a:lnTo>
                  <a:lnTo>
                    <a:pt x="245" y="629"/>
                  </a:lnTo>
                  <a:lnTo>
                    <a:pt x="246" y="629"/>
                  </a:lnTo>
                  <a:lnTo>
                    <a:pt x="246" y="630"/>
                  </a:lnTo>
                  <a:lnTo>
                    <a:pt x="246" y="632"/>
                  </a:lnTo>
                  <a:lnTo>
                    <a:pt x="247" y="632"/>
                  </a:lnTo>
                  <a:lnTo>
                    <a:pt x="247" y="633"/>
                  </a:lnTo>
                  <a:lnTo>
                    <a:pt x="246" y="633"/>
                  </a:lnTo>
                  <a:lnTo>
                    <a:pt x="246" y="634"/>
                  </a:lnTo>
                  <a:lnTo>
                    <a:pt x="245" y="634"/>
                  </a:lnTo>
                  <a:lnTo>
                    <a:pt x="245" y="635"/>
                  </a:lnTo>
                  <a:lnTo>
                    <a:pt x="243" y="635"/>
                  </a:lnTo>
                  <a:lnTo>
                    <a:pt x="245" y="635"/>
                  </a:lnTo>
                  <a:lnTo>
                    <a:pt x="245" y="637"/>
                  </a:lnTo>
                  <a:lnTo>
                    <a:pt x="243" y="637"/>
                  </a:lnTo>
                  <a:lnTo>
                    <a:pt x="243" y="638"/>
                  </a:lnTo>
                  <a:lnTo>
                    <a:pt x="245" y="638"/>
                  </a:lnTo>
                  <a:lnTo>
                    <a:pt x="245" y="637"/>
                  </a:lnTo>
                  <a:lnTo>
                    <a:pt x="246" y="637"/>
                  </a:lnTo>
                  <a:lnTo>
                    <a:pt x="246" y="635"/>
                  </a:lnTo>
                  <a:lnTo>
                    <a:pt x="247" y="635"/>
                  </a:lnTo>
                  <a:lnTo>
                    <a:pt x="247" y="634"/>
                  </a:lnTo>
                  <a:lnTo>
                    <a:pt x="247" y="635"/>
                  </a:lnTo>
                  <a:lnTo>
                    <a:pt x="247" y="637"/>
                  </a:lnTo>
                  <a:lnTo>
                    <a:pt x="248" y="637"/>
                  </a:lnTo>
                  <a:lnTo>
                    <a:pt x="248" y="638"/>
                  </a:lnTo>
                  <a:lnTo>
                    <a:pt x="248" y="637"/>
                  </a:lnTo>
                  <a:lnTo>
                    <a:pt x="248" y="635"/>
                  </a:lnTo>
                  <a:lnTo>
                    <a:pt x="248" y="637"/>
                  </a:lnTo>
                  <a:lnTo>
                    <a:pt x="248" y="638"/>
                  </a:lnTo>
                  <a:lnTo>
                    <a:pt x="250" y="638"/>
                  </a:lnTo>
                  <a:lnTo>
                    <a:pt x="250" y="639"/>
                  </a:lnTo>
                  <a:lnTo>
                    <a:pt x="250" y="638"/>
                  </a:lnTo>
                  <a:lnTo>
                    <a:pt x="250" y="637"/>
                  </a:lnTo>
                  <a:lnTo>
                    <a:pt x="250" y="635"/>
                  </a:lnTo>
                  <a:lnTo>
                    <a:pt x="250" y="634"/>
                  </a:lnTo>
                  <a:lnTo>
                    <a:pt x="248" y="634"/>
                  </a:lnTo>
                  <a:lnTo>
                    <a:pt x="248" y="633"/>
                  </a:lnTo>
                  <a:lnTo>
                    <a:pt x="250" y="633"/>
                  </a:lnTo>
                  <a:lnTo>
                    <a:pt x="250" y="632"/>
                  </a:lnTo>
                  <a:lnTo>
                    <a:pt x="248" y="632"/>
                  </a:lnTo>
                  <a:lnTo>
                    <a:pt x="250" y="632"/>
                  </a:lnTo>
                  <a:lnTo>
                    <a:pt x="248" y="632"/>
                  </a:lnTo>
                  <a:lnTo>
                    <a:pt x="248" y="630"/>
                  </a:lnTo>
                  <a:lnTo>
                    <a:pt x="250" y="630"/>
                  </a:lnTo>
                  <a:lnTo>
                    <a:pt x="250" y="629"/>
                  </a:lnTo>
                  <a:lnTo>
                    <a:pt x="248" y="629"/>
                  </a:lnTo>
                  <a:lnTo>
                    <a:pt x="248" y="628"/>
                  </a:lnTo>
                  <a:lnTo>
                    <a:pt x="248" y="629"/>
                  </a:lnTo>
                  <a:lnTo>
                    <a:pt x="248" y="628"/>
                  </a:lnTo>
                  <a:lnTo>
                    <a:pt x="247" y="628"/>
                  </a:lnTo>
                  <a:lnTo>
                    <a:pt x="248" y="628"/>
                  </a:lnTo>
                  <a:lnTo>
                    <a:pt x="248" y="626"/>
                  </a:lnTo>
                  <a:lnTo>
                    <a:pt x="248" y="625"/>
                  </a:lnTo>
                  <a:lnTo>
                    <a:pt x="250" y="625"/>
                  </a:lnTo>
                  <a:lnTo>
                    <a:pt x="250" y="624"/>
                  </a:lnTo>
                  <a:lnTo>
                    <a:pt x="250" y="623"/>
                  </a:lnTo>
                  <a:lnTo>
                    <a:pt x="251" y="623"/>
                  </a:lnTo>
                  <a:lnTo>
                    <a:pt x="251" y="621"/>
                  </a:lnTo>
                  <a:lnTo>
                    <a:pt x="252" y="621"/>
                  </a:lnTo>
                  <a:lnTo>
                    <a:pt x="252" y="623"/>
                  </a:lnTo>
                  <a:lnTo>
                    <a:pt x="254" y="623"/>
                  </a:lnTo>
                  <a:lnTo>
                    <a:pt x="255" y="623"/>
                  </a:lnTo>
                  <a:lnTo>
                    <a:pt x="256" y="623"/>
                  </a:lnTo>
                  <a:close/>
                  <a:moveTo>
                    <a:pt x="172" y="581"/>
                  </a:moveTo>
                  <a:lnTo>
                    <a:pt x="174" y="583"/>
                  </a:lnTo>
                  <a:lnTo>
                    <a:pt x="175" y="583"/>
                  </a:lnTo>
                  <a:lnTo>
                    <a:pt x="175" y="584"/>
                  </a:lnTo>
                  <a:lnTo>
                    <a:pt x="174" y="584"/>
                  </a:lnTo>
                  <a:lnTo>
                    <a:pt x="175" y="584"/>
                  </a:lnTo>
                  <a:lnTo>
                    <a:pt x="175" y="583"/>
                  </a:lnTo>
                  <a:lnTo>
                    <a:pt x="174" y="583"/>
                  </a:lnTo>
                  <a:lnTo>
                    <a:pt x="172" y="583"/>
                  </a:lnTo>
                  <a:lnTo>
                    <a:pt x="172" y="581"/>
                  </a:lnTo>
                  <a:close/>
                  <a:moveTo>
                    <a:pt x="189" y="588"/>
                  </a:moveTo>
                  <a:lnTo>
                    <a:pt x="188" y="588"/>
                  </a:lnTo>
                  <a:lnTo>
                    <a:pt x="188" y="586"/>
                  </a:lnTo>
                  <a:lnTo>
                    <a:pt x="188" y="588"/>
                  </a:lnTo>
                  <a:lnTo>
                    <a:pt x="189" y="588"/>
                  </a:lnTo>
                  <a:close/>
                  <a:moveTo>
                    <a:pt x="219" y="594"/>
                  </a:moveTo>
                  <a:lnTo>
                    <a:pt x="219" y="595"/>
                  </a:lnTo>
                  <a:lnTo>
                    <a:pt x="220" y="595"/>
                  </a:lnTo>
                  <a:lnTo>
                    <a:pt x="221" y="597"/>
                  </a:lnTo>
                  <a:lnTo>
                    <a:pt x="223" y="597"/>
                  </a:lnTo>
                  <a:lnTo>
                    <a:pt x="223" y="598"/>
                  </a:lnTo>
                  <a:lnTo>
                    <a:pt x="224" y="598"/>
                  </a:lnTo>
                  <a:lnTo>
                    <a:pt x="224" y="599"/>
                  </a:lnTo>
                  <a:lnTo>
                    <a:pt x="225" y="599"/>
                  </a:lnTo>
                  <a:lnTo>
                    <a:pt x="225" y="601"/>
                  </a:lnTo>
                  <a:lnTo>
                    <a:pt x="225" y="601"/>
                  </a:lnTo>
                  <a:lnTo>
                    <a:pt x="225" y="601"/>
                  </a:lnTo>
                  <a:lnTo>
                    <a:pt x="225" y="602"/>
                  </a:lnTo>
                  <a:lnTo>
                    <a:pt x="225" y="602"/>
                  </a:lnTo>
                  <a:lnTo>
                    <a:pt x="225" y="603"/>
                  </a:lnTo>
                  <a:lnTo>
                    <a:pt x="225" y="604"/>
                  </a:lnTo>
                  <a:lnTo>
                    <a:pt x="225" y="606"/>
                  </a:lnTo>
                  <a:lnTo>
                    <a:pt x="225" y="606"/>
                  </a:lnTo>
                  <a:lnTo>
                    <a:pt x="225" y="607"/>
                  </a:lnTo>
                  <a:lnTo>
                    <a:pt x="225" y="607"/>
                  </a:lnTo>
                  <a:lnTo>
                    <a:pt x="225" y="608"/>
                  </a:lnTo>
                  <a:lnTo>
                    <a:pt x="225" y="610"/>
                  </a:lnTo>
                  <a:lnTo>
                    <a:pt x="227" y="610"/>
                  </a:lnTo>
                  <a:lnTo>
                    <a:pt x="227" y="611"/>
                  </a:lnTo>
                  <a:lnTo>
                    <a:pt x="225" y="611"/>
                  </a:lnTo>
                  <a:lnTo>
                    <a:pt x="225" y="611"/>
                  </a:lnTo>
                  <a:lnTo>
                    <a:pt x="224" y="611"/>
                  </a:lnTo>
                  <a:lnTo>
                    <a:pt x="223" y="610"/>
                  </a:lnTo>
                  <a:lnTo>
                    <a:pt x="221" y="610"/>
                  </a:lnTo>
                  <a:lnTo>
                    <a:pt x="221" y="611"/>
                  </a:lnTo>
                  <a:lnTo>
                    <a:pt x="220" y="611"/>
                  </a:lnTo>
                  <a:lnTo>
                    <a:pt x="220" y="612"/>
                  </a:lnTo>
                  <a:lnTo>
                    <a:pt x="220" y="611"/>
                  </a:lnTo>
                  <a:lnTo>
                    <a:pt x="219" y="611"/>
                  </a:lnTo>
                  <a:lnTo>
                    <a:pt x="218" y="611"/>
                  </a:lnTo>
                  <a:lnTo>
                    <a:pt x="218" y="610"/>
                  </a:lnTo>
                  <a:lnTo>
                    <a:pt x="216" y="610"/>
                  </a:lnTo>
                  <a:lnTo>
                    <a:pt x="216" y="608"/>
                  </a:lnTo>
                  <a:lnTo>
                    <a:pt x="215" y="608"/>
                  </a:lnTo>
                  <a:lnTo>
                    <a:pt x="214" y="608"/>
                  </a:lnTo>
                  <a:lnTo>
                    <a:pt x="214" y="607"/>
                  </a:lnTo>
                  <a:lnTo>
                    <a:pt x="212" y="607"/>
                  </a:lnTo>
                  <a:lnTo>
                    <a:pt x="212" y="606"/>
                  </a:lnTo>
                  <a:lnTo>
                    <a:pt x="211" y="606"/>
                  </a:lnTo>
                  <a:lnTo>
                    <a:pt x="210" y="604"/>
                  </a:lnTo>
                  <a:lnTo>
                    <a:pt x="210" y="603"/>
                  </a:lnTo>
                  <a:lnTo>
                    <a:pt x="209" y="603"/>
                  </a:lnTo>
                  <a:lnTo>
                    <a:pt x="209" y="602"/>
                  </a:lnTo>
                  <a:lnTo>
                    <a:pt x="209" y="603"/>
                  </a:lnTo>
                  <a:lnTo>
                    <a:pt x="209" y="602"/>
                  </a:lnTo>
                  <a:lnTo>
                    <a:pt x="207" y="602"/>
                  </a:lnTo>
                  <a:lnTo>
                    <a:pt x="209" y="602"/>
                  </a:lnTo>
                  <a:lnTo>
                    <a:pt x="207" y="602"/>
                  </a:lnTo>
                  <a:lnTo>
                    <a:pt x="207" y="601"/>
                  </a:lnTo>
                  <a:lnTo>
                    <a:pt x="206" y="601"/>
                  </a:lnTo>
                  <a:lnTo>
                    <a:pt x="205" y="601"/>
                  </a:lnTo>
                  <a:lnTo>
                    <a:pt x="203" y="601"/>
                  </a:lnTo>
                  <a:lnTo>
                    <a:pt x="202" y="601"/>
                  </a:lnTo>
                  <a:lnTo>
                    <a:pt x="202" y="599"/>
                  </a:lnTo>
                  <a:lnTo>
                    <a:pt x="201" y="601"/>
                  </a:lnTo>
                  <a:lnTo>
                    <a:pt x="200" y="601"/>
                  </a:lnTo>
                  <a:lnTo>
                    <a:pt x="200" y="599"/>
                  </a:lnTo>
                  <a:lnTo>
                    <a:pt x="198" y="599"/>
                  </a:lnTo>
                  <a:lnTo>
                    <a:pt x="197" y="599"/>
                  </a:lnTo>
                  <a:lnTo>
                    <a:pt x="196" y="599"/>
                  </a:lnTo>
                  <a:lnTo>
                    <a:pt x="194" y="599"/>
                  </a:lnTo>
                  <a:lnTo>
                    <a:pt x="194" y="598"/>
                  </a:lnTo>
                  <a:lnTo>
                    <a:pt x="194" y="598"/>
                  </a:lnTo>
                  <a:lnTo>
                    <a:pt x="194" y="598"/>
                  </a:lnTo>
                  <a:lnTo>
                    <a:pt x="194" y="598"/>
                  </a:lnTo>
                  <a:lnTo>
                    <a:pt x="194" y="597"/>
                  </a:lnTo>
                  <a:lnTo>
                    <a:pt x="193" y="597"/>
                  </a:lnTo>
                  <a:lnTo>
                    <a:pt x="193" y="595"/>
                  </a:lnTo>
                  <a:lnTo>
                    <a:pt x="192" y="595"/>
                  </a:lnTo>
                  <a:lnTo>
                    <a:pt x="191" y="595"/>
                  </a:lnTo>
                  <a:lnTo>
                    <a:pt x="191" y="594"/>
                  </a:lnTo>
                  <a:lnTo>
                    <a:pt x="189" y="594"/>
                  </a:lnTo>
                  <a:lnTo>
                    <a:pt x="188" y="594"/>
                  </a:lnTo>
                  <a:lnTo>
                    <a:pt x="189" y="594"/>
                  </a:lnTo>
                  <a:lnTo>
                    <a:pt x="189" y="593"/>
                  </a:lnTo>
                  <a:lnTo>
                    <a:pt x="188" y="593"/>
                  </a:lnTo>
                  <a:lnTo>
                    <a:pt x="188" y="592"/>
                  </a:lnTo>
                  <a:lnTo>
                    <a:pt x="187" y="592"/>
                  </a:lnTo>
                  <a:lnTo>
                    <a:pt x="187" y="590"/>
                  </a:lnTo>
                  <a:lnTo>
                    <a:pt x="187" y="592"/>
                  </a:lnTo>
                  <a:lnTo>
                    <a:pt x="185" y="592"/>
                  </a:lnTo>
                  <a:lnTo>
                    <a:pt x="185" y="593"/>
                  </a:lnTo>
                  <a:lnTo>
                    <a:pt x="185" y="592"/>
                  </a:lnTo>
                  <a:lnTo>
                    <a:pt x="184" y="592"/>
                  </a:lnTo>
                  <a:lnTo>
                    <a:pt x="185" y="592"/>
                  </a:lnTo>
                  <a:lnTo>
                    <a:pt x="185" y="590"/>
                  </a:lnTo>
                  <a:lnTo>
                    <a:pt x="184" y="590"/>
                  </a:lnTo>
                  <a:lnTo>
                    <a:pt x="184" y="590"/>
                  </a:lnTo>
                  <a:lnTo>
                    <a:pt x="183" y="590"/>
                  </a:lnTo>
                  <a:lnTo>
                    <a:pt x="182" y="590"/>
                  </a:lnTo>
                  <a:lnTo>
                    <a:pt x="182" y="589"/>
                  </a:lnTo>
                  <a:lnTo>
                    <a:pt x="180" y="589"/>
                  </a:lnTo>
                  <a:lnTo>
                    <a:pt x="180" y="588"/>
                  </a:lnTo>
                  <a:lnTo>
                    <a:pt x="180" y="586"/>
                  </a:lnTo>
                  <a:lnTo>
                    <a:pt x="179" y="586"/>
                  </a:lnTo>
                  <a:lnTo>
                    <a:pt x="178" y="586"/>
                  </a:lnTo>
                  <a:lnTo>
                    <a:pt x="178" y="585"/>
                  </a:lnTo>
                  <a:lnTo>
                    <a:pt x="176" y="585"/>
                  </a:lnTo>
                  <a:lnTo>
                    <a:pt x="176" y="584"/>
                  </a:lnTo>
                  <a:lnTo>
                    <a:pt x="178" y="584"/>
                  </a:lnTo>
                  <a:lnTo>
                    <a:pt x="178" y="585"/>
                  </a:lnTo>
                  <a:lnTo>
                    <a:pt x="179" y="585"/>
                  </a:lnTo>
                  <a:lnTo>
                    <a:pt x="180" y="585"/>
                  </a:lnTo>
                  <a:lnTo>
                    <a:pt x="180" y="586"/>
                  </a:lnTo>
                  <a:lnTo>
                    <a:pt x="180" y="588"/>
                  </a:lnTo>
                  <a:lnTo>
                    <a:pt x="182" y="588"/>
                  </a:lnTo>
                  <a:lnTo>
                    <a:pt x="183" y="588"/>
                  </a:lnTo>
                  <a:lnTo>
                    <a:pt x="183" y="586"/>
                  </a:lnTo>
                  <a:lnTo>
                    <a:pt x="184" y="586"/>
                  </a:lnTo>
                  <a:lnTo>
                    <a:pt x="184" y="588"/>
                  </a:lnTo>
                  <a:lnTo>
                    <a:pt x="184" y="586"/>
                  </a:lnTo>
                  <a:lnTo>
                    <a:pt x="184" y="588"/>
                  </a:lnTo>
                  <a:lnTo>
                    <a:pt x="184" y="589"/>
                  </a:lnTo>
                  <a:lnTo>
                    <a:pt x="185" y="589"/>
                  </a:lnTo>
                  <a:lnTo>
                    <a:pt x="185" y="590"/>
                  </a:lnTo>
                  <a:lnTo>
                    <a:pt x="187" y="590"/>
                  </a:lnTo>
                  <a:lnTo>
                    <a:pt x="187" y="589"/>
                  </a:lnTo>
                  <a:lnTo>
                    <a:pt x="188" y="589"/>
                  </a:lnTo>
                  <a:lnTo>
                    <a:pt x="189" y="589"/>
                  </a:lnTo>
                  <a:lnTo>
                    <a:pt x="191" y="589"/>
                  </a:lnTo>
                  <a:lnTo>
                    <a:pt x="189" y="589"/>
                  </a:lnTo>
                  <a:lnTo>
                    <a:pt x="191" y="589"/>
                  </a:lnTo>
                  <a:lnTo>
                    <a:pt x="191" y="590"/>
                  </a:lnTo>
                  <a:lnTo>
                    <a:pt x="192" y="590"/>
                  </a:lnTo>
                  <a:lnTo>
                    <a:pt x="193" y="590"/>
                  </a:lnTo>
                  <a:lnTo>
                    <a:pt x="194" y="590"/>
                  </a:lnTo>
                  <a:lnTo>
                    <a:pt x="194" y="589"/>
                  </a:lnTo>
                  <a:lnTo>
                    <a:pt x="194" y="589"/>
                  </a:lnTo>
                  <a:lnTo>
                    <a:pt x="194" y="588"/>
                  </a:lnTo>
                  <a:lnTo>
                    <a:pt x="194" y="589"/>
                  </a:lnTo>
                  <a:lnTo>
                    <a:pt x="194" y="588"/>
                  </a:lnTo>
                  <a:lnTo>
                    <a:pt x="194" y="589"/>
                  </a:lnTo>
                  <a:lnTo>
                    <a:pt x="196" y="588"/>
                  </a:lnTo>
                  <a:lnTo>
                    <a:pt x="197" y="588"/>
                  </a:lnTo>
                  <a:lnTo>
                    <a:pt x="197" y="589"/>
                  </a:lnTo>
                  <a:lnTo>
                    <a:pt x="198" y="589"/>
                  </a:lnTo>
                  <a:lnTo>
                    <a:pt x="198" y="588"/>
                  </a:lnTo>
                  <a:lnTo>
                    <a:pt x="198" y="589"/>
                  </a:lnTo>
                  <a:lnTo>
                    <a:pt x="200" y="589"/>
                  </a:lnTo>
                  <a:lnTo>
                    <a:pt x="200" y="590"/>
                  </a:lnTo>
                  <a:lnTo>
                    <a:pt x="201" y="590"/>
                  </a:lnTo>
                  <a:lnTo>
                    <a:pt x="201" y="589"/>
                  </a:lnTo>
                  <a:lnTo>
                    <a:pt x="202" y="590"/>
                  </a:lnTo>
                  <a:lnTo>
                    <a:pt x="203" y="590"/>
                  </a:lnTo>
                  <a:lnTo>
                    <a:pt x="205" y="590"/>
                  </a:lnTo>
                  <a:lnTo>
                    <a:pt x="205" y="592"/>
                  </a:lnTo>
                  <a:lnTo>
                    <a:pt x="205" y="593"/>
                  </a:lnTo>
                  <a:lnTo>
                    <a:pt x="205" y="594"/>
                  </a:lnTo>
                  <a:lnTo>
                    <a:pt x="206" y="594"/>
                  </a:lnTo>
                  <a:lnTo>
                    <a:pt x="206" y="595"/>
                  </a:lnTo>
                  <a:lnTo>
                    <a:pt x="206" y="597"/>
                  </a:lnTo>
                  <a:lnTo>
                    <a:pt x="207" y="597"/>
                  </a:lnTo>
                  <a:lnTo>
                    <a:pt x="207" y="598"/>
                  </a:lnTo>
                  <a:lnTo>
                    <a:pt x="206" y="598"/>
                  </a:lnTo>
                  <a:lnTo>
                    <a:pt x="207" y="598"/>
                  </a:lnTo>
                  <a:lnTo>
                    <a:pt x="209" y="598"/>
                  </a:lnTo>
                  <a:lnTo>
                    <a:pt x="209" y="597"/>
                  </a:lnTo>
                  <a:lnTo>
                    <a:pt x="210" y="597"/>
                  </a:lnTo>
                  <a:lnTo>
                    <a:pt x="210" y="595"/>
                  </a:lnTo>
                  <a:lnTo>
                    <a:pt x="210" y="594"/>
                  </a:lnTo>
                  <a:lnTo>
                    <a:pt x="210" y="595"/>
                  </a:lnTo>
                  <a:lnTo>
                    <a:pt x="211" y="595"/>
                  </a:lnTo>
                  <a:lnTo>
                    <a:pt x="212" y="595"/>
                  </a:lnTo>
                  <a:lnTo>
                    <a:pt x="214" y="594"/>
                  </a:lnTo>
                  <a:lnTo>
                    <a:pt x="214" y="593"/>
                  </a:lnTo>
                  <a:lnTo>
                    <a:pt x="215" y="593"/>
                  </a:lnTo>
                  <a:lnTo>
                    <a:pt x="215" y="594"/>
                  </a:lnTo>
                  <a:lnTo>
                    <a:pt x="216" y="594"/>
                  </a:lnTo>
                  <a:lnTo>
                    <a:pt x="218" y="594"/>
                  </a:lnTo>
                  <a:lnTo>
                    <a:pt x="219" y="594"/>
                  </a:lnTo>
                  <a:close/>
                  <a:moveTo>
                    <a:pt x="245" y="594"/>
                  </a:moveTo>
                  <a:lnTo>
                    <a:pt x="245" y="595"/>
                  </a:lnTo>
                  <a:lnTo>
                    <a:pt x="245" y="594"/>
                  </a:lnTo>
                  <a:close/>
                  <a:moveTo>
                    <a:pt x="169" y="557"/>
                  </a:moveTo>
                  <a:lnTo>
                    <a:pt x="169" y="558"/>
                  </a:lnTo>
                  <a:lnTo>
                    <a:pt x="169" y="559"/>
                  </a:lnTo>
                  <a:lnTo>
                    <a:pt x="169" y="559"/>
                  </a:lnTo>
                  <a:lnTo>
                    <a:pt x="170" y="559"/>
                  </a:lnTo>
                  <a:lnTo>
                    <a:pt x="170" y="561"/>
                  </a:lnTo>
                  <a:lnTo>
                    <a:pt x="170" y="559"/>
                  </a:lnTo>
                  <a:lnTo>
                    <a:pt x="171" y="559"/>
                  </a:lnTo>
                  <a:lnTo>
                    <a:pt x="171" y="561"/>
                  </a:lnTo>
                  <a:lnTo>
                    <a:pt x="171" y="562"/>
                  </a:lnTo>
                  <a:lnTo>
                    <a:pt x="172" y="562"/>
                  </a:lnTo>
                  <a:lnTo>
                    <a:pt x="172" y="563"/>
                  </a:lnTo>
                  <a:lnTo>
                    <a:pt x="172" y="562"/>
                  </a:lnTo>
                  <a:lnTo>
                    <a:pt x="172" y="563"/>
                  </a:lnTo>
                  <a:lnTo>
                    <a:pt x="172" y="565"/>
                  </a:lnTo>
                  <a:lnTo>
                    <a:pt x="172" y="566"/>
                  </a:lnTo>
                  <a:lnTo>
                    <a:pt x="171" y="566"/>
                  </a:lnTo>
                  <a:lnTo>
                    <a:pt x="170" y="566"/>
                  </a:lnTo>
                  <a:lnTo>
                    <a:pt x="170" y="567"/>
                  </a:lnTo>
                  <a:lnTo>
                    <a:pt x="170" y="566"/>
                  </a:lnTo>
                  <a:lnTo>
                    <a:pt x="169" y="566"/>
                  </a:lnTo>
                  <a:lnTo>
                    <a:pt x="167" y="566"/>
                  </a:lnTo>
                  <a:lnTo>
                    <a:pt x="169" y="566"/>
                  </a:lnTo>
                  <a:lnTo>
                    <a:pt x="167" y="566"/>
                  </a:lnTo>
                  <a:lnTo>
                    <a:pt x="167" y="567"/>
                  </a:lnTo>
                  <a:lnTo>
                    <a:pt x="167" y="566"/>
                  </a:lnTo>
                  <a:lnTo>
                    <a:pt x="167" y="565"/>
                  </a:lnTo>
                  <a:lnTo>
                    <a:pt x="167" y="566"/>
                  </a:lnTo>
                  <a:lnTo>
                    <a:pt x="167" y="565"/>
                  </a:lnTo>
                  <a:lnTo>
                    <a:pt x="169" y="565"/>
                  </a:lnTo>
                  <a:lnTo>
                    <a:pt x="169" y="563"/>
                  </a:lnTo>
                  <a:lnTo>
                    <a:pt x="167" y="563"/>
                  </a:lnTo>
                  <a:lnTo>
                    <a:pt x="167" y="562"/>
                  </a:lnTo>
                  <a:lnTo>
                    <a:pt x="169" y="562"/>
                  </a:lnTo>
                  <a:lnTo>
                    <a:pt x="167" y="562"/>
                  </a:lnTo>
                  <a:lnTo>
                    <a:pt x="167" y="561"/>
                  </a:lnTo>
                  <a:lnTo>
                    <a:pt x="169" y="561"/>
                  </a:lnTo>
                  <a:lnTo>
                    <a:pt x="167" y="561"/>
                  </a:lnTo>
                  <a:lnTo>
                    <a:pt x="166" y="559"/>
                  </a:lnTo>
                  <a:lnTo>
                    <a:pt x="165" y="559"/>
                  </a:lnTo>
                  <a:lnTo>
                    <a:pt x="166" y="559"/>
                  </a:lnTo>
                  <a:lnTo>
                    <a:pt x="165" y="559"/>
                  </a:lnTo>
                  <a:lnTo>
                    <a:pt x="165" y="558"/>
                  </a:lnTo>
                  <a:lnTo>
                    <a:pt x="166" y="558"/>
                  </a:lnTo>
                  <a:lnTo>
                    <a:pt x="166" y="557"/>
                  </a:lnTo>
                  <a:lnTo>
                    <a:pt x="167" y="557"/>
                  </a:lnTo>
                  <a:lnTo>
                    <a:pt x="169" y="557"/>
                  </a:lnTo>
                  <a:close/>
                  <a:moveTo>
                    <a:pt x="180" y="561"/>
                  </a:moveTo>
                  <a:lnTo>
                    <a:pt x="180" y="562"/>
                  </a:lnTo>
                  <a:lnTo>
                    <a:pt x="182" y="562"/>
                  </a:lnTo>
                  <a:lnTo>
                    <a:pt x="180" y="563"/>
                  </a:lnTo>
                  <a:lnTo>
                    <a:pt x="179" y="563"/>
                  </a:lnTo>
                  <a:lnTo>
                    <a:pt x="178" y="563"/>
                  </a:lnTo>
                  <a:lnTo>
                    <a:pt x="176" y="563"/>
                  </a:lnTo>
                  <a:lnTo>
                    <a:pt x="176" y="562"/>
                  </a:lnTo>
                  <a:lnTo>
                    <a:pt x="176" y="561"/>
                  </a:lnTo>
                  <a:lnTo>
                    <a:pt x="178" y="561"/>
                  </a:lnTo>
                  <a:lnTo>
                    <a:pt x="179" y="561"/>
                  </a:lnTo>
                  <a:lnTo>
                    <a:pt x="180" y="561"/>
                  </a:lnTo>
                  <a:close/>
                  <a:moveTo>
                    <a:pt x="163" y="553"/>
                  </a:moveTo>
                  <a:lnTo>
                    <a:pt x="163" y="554"/>
                  </a:lnTo>
                  <a:lnTo>
                    <a:pt x="163" y="554"/>
                  </a:lnTo>
                  <a:lnTo>
                    <a:pt x="163" y="556"/>
                  </a:lnTo>
                  <a:lnTo>
                    <a:pt x="163" y="557"/>
                  </a:lnTo>
                  <a:lnTo>
                    <a:pt x="163" y="557"/>
                  </a:lnTo>
                  <a:lnTo>
                    <a:pt x="162" y="557"/>
                  </a:lnTo>
                  <a:lnTo>
                    <a:pt x="161" y="557"/>
                  </a:lnTo>
                  <a:lnTo>
                    <a:pt x="161" y="556"/>
                  </a:lnTo>
                  <a:lnTo>
                    <a:pt x="161" y="554"/>
                  </a:lnTo>
                  <a:lnTo>
                    <a:pt x="160" y="554"/>
                  </a:lnTo>
                  <a:lnTo>
                    <a:pt x="160" y="553"/>
                  </a:lnTo>
                  <a:lnTo>
                    <a:pt x="161" y="553"/>
                  </a:lnTo>
                  <a:lnTo>
                    <a:pt x="161" y="554"/>
                  </a:lnTo>
                  <a:lnTo>
                    <a:pt x="161" y="553"/>
                  </a:lnTo>
                  <a:lnTo>
                    <a:pt x="162" y="553"/>
                  </a:lnTo>
                  <a:lnTo>
                    <a:pt x="163" y="553"/>
                  </a:lnTo>
                  <a:close/>
                  <a:moveTo>
                    <a:pt x="183" y="559"/>
                  </a:moveTo>
                  <a:lnTo>
                    <a:pt x="183" y="559"/>
                  </a:lnTo>
                  <a:lnTo>
                    <a:pt x="182" y="559"/>
                  </a:lnTo>
                  <a:lnTo>
                    <a:pt x="182" y="561"/>
                  </a:lnTo>
                  <a:lnTo>
                    <a:pt x="180" y="561"/>
                  </a:lnTo>
                  <a:lnTo>
                    <a:pt x="180" y="559"/>
                  </a:lnTo>
                  <a:lnTo>
                    <a:pt x="182" y="559"/>
                  </a:lnTo>
                  <a:lnTo>
                    <a:pt x="180" y="559"/>
                  </a:lnTo>
                  <a:lnTo>
                    <a:pt x="180" y="559"/>
                  </a:lnTo>
                  <a:lnTo>
                    <a:pt x="182" y="559"/>
                  </a:lnTo>
                  <a:lnTo>
                    <a:pt x="183" y="559"/>
                  </a:lnTo>
                  <a:close/>
                  <a:moveTo>
                    <a:pt x="170" y="553"/>
                  </a:moveTo>
                  <a:lnTo>
                    <a:pt x="171" y="553"/>
                  </a:lnTo>
                  <a:lnTo>
                    <a:pt x="171" y="554"/>
                  </a:lnTo>
                  <a:lnTo>
                    <a:pt x="171" y="556"/>
                  </a:lnTo>
                  <a:lnTo>
                    <a:pt x="170" y="557"/>
                  </a:lnTo>
                  <a:lnTo>
                    <a:pt x="169" y="557"/>
                  </a:lnTo>
                  <a:lnTo>
                    <a:pt x="169" y="556"/>
                  </a:lnTo>
                  <a:lnTo>
                    <a:pt x="167" y="556"/>
                  </a:lnTo>
                  <a:lnTo>
                    <a:pt x="167" y="554"/>
                  </a:lnTo>
                  <a:lnTo>
                    <a:pt x="167" y="553"/>
                  </a:lnTo>
                  <a:lnTo>
                    <a:pt x="169" y="553"/>
                  </a:lnTo>
                  <a:lnTo>
                    <a:pt x="169" y="552"/>
                  </a:lnTo>
                  <a:lnTo>
                    <a:pt x="169" y="553"/>
                  </a:lnTo>
                  <a:lnTo>
                    <a:pt x="170" y="553"/>
                  </a:lnTo>
                  <a:close/>
                  <a:moveTo>
                    <a:pt x="149" y="536"/>
                  </a:moveTo>
                  <a:lnTo>
                    <a:pt x="151" y="536"/>
                  </a:lnTo>
                  <a:lnTo>
                    <a:pt x="151" y="537"/>
                  </a:lnTo>
                  <a:lnTo>
                    <a:pt x="151" y="536"/>
                  </a:lnTo>
                  <a:lnTo>
                    <a:pt x="152" y="536"/>
                  </a:lnTo>
                  <a:lnTo>
                    <a:pt x="152" y="537"/>
                  </a:lnTo>
                  <a:lnTo>
                    <a:pt x="152" y="539"/>
                  </a:lnTo>
                  <a:lnTo>
                    <a:pt x="153" y="539"/>
                  </a:lnTo>
                  <a:lnTo>
                    <a:pt x="153" y="540"/>
                  </a:lnTo>
                  <a:lnTo>
                    <a:pt x="154" y="540"/>
                  </a:lnTo>
                  <a:lnTo>
                    <a:pt x="153" y="540"/>
                  </a:lnTo>
                  <a:lnTo>
                    <a:pt x="154" y="540"/>
                  </a:lnTo>
                  <a:lnTo>
                    <a:pt x="153" y="541"/>
                  </a:lnTo>
                  <a:lnTo>
                    <a:pt x="153" y="543"/>
                  </a:lnTo>
                  <a:lnTo>
                    <a:pt x="152" y="543"/>
                  </a:lnTo>
                  <a:lnTo>
                    <a:pt x="151" y="543"/>
                  </a:lnTo>
                  <a:lnTo>
                    <a:pt x="149" y="543"/>
                  </a:lnTo>
                  <a:lnTo>
                    <a:pt x="149" y="541"/>
                  </a:lnTo>
                  <a:lnTo>
                    <a:pt x="148" y="541"/>
                  </a:lnTo>
                  <a:lnTo>
                    <a:pt x="148" y="540"/>
                  </a:lnTo>
                  <a:lnTo>
                    <a:pt x="148" y="539"/>
                  </a:lnTo>
                  <a:lnTo>
                    <a:pt x="147" y="539"/>
                  </a:lnTo>
                  <a:lnTo>
                    <a:pt x="145" y="539"/>
                  </a:lnTo>
                  <a:lnTo>
                    <a:pt x="145" y="537"/>
                  </a:lnTo>
                  <a:lnTo>
                    <a:pt x="144" y="537"/>
                  </a:lnTo>
                  <a:lnTo>
                    <a:pt x="144" y="536"/>
                  </a:lnTo>
                  <a:lnTo>
                    <a:pt x="144" y="535"/>
                  </a:lnTo>
                  <a:lnTo>
                    <a:pt x="145" y="535"/>
                  </a:lnTo>
                  <a:lnTo>
                    <a:pt x="147" y="535"/>
                  </a:lnTo>
                  <a:lnTo>
                    <a:pt x="148" y="535"/>
                  </a:lnTo>
                  <a:lnTo>
                    <a:pt x="149" y="535"/>
                  </a:lnTo>
                  <a:lnTo>
                    <a:pt x="149" y="536"/>
                  </a:lnTo>
                  <a:close/>
                  <a:moveTo>
                    <a:pt x="143" y="527"/>
                  </a:moveTo>
                  <a:lnTo>
                    <a:pt x="142" y="527"/>
                  </a:lnTo>
                  <a:lnTo>
                    <a:pt x="142" y="528"/>
                  </a:lnTo>
                  <a:lnTo>
                    <a:pt x="142" y="527"/>
                  </a:lnTo>
                  <a:lnTo>
                    <a:pt x="140" y="527"/>
                  </a:lnTo>
                  <a:lnTo>
                    <a:pt x="142" y="527"/>
                  </a:lnTo>
                  <a:lnTo>
                    <a:pt x="140" y="526"/>
                  </a:lnTo>
                  <a:lnTo>
                    <a:pt x="142" y="526"/>
                  </a:lnTo>
                  <a:lnTo>
                    <a:pt x="143" y="526"/>
                  </a:lnTo>
                  <a:lnTo>
                    <a:pt x="143" y="527"/>
                  </a:lnTo>
                  <a:close/>
                  <a:moveTo>
                    <a:pt x="138" y="526"/>
                  </a:moveTo>
                  <a:lnTo>
                    <a:pt x="136" y="526"/>
                  </a:lnTo>
                  <a:lnTo>
                    <a:pt x="136" y="527"/>
                  </a:lnTo>
                  <a:lnTo>
                    <a:pt x="136" y="526"/>
                  </a:lnTo>
                  <a:lnTo>
                    <a:pt x="135" y="526"/>
                  </a:lnTo>
                  <a:lnTo>
                    <a:pt x="135" y="527"/>
                  </a:lnTo>
                  <a:lnTo>
                    <a:pt x="135" y="526"/>
                  </a:lnTo>
                  <a:lnTo>
                    <a:pt x="134" y="526"/>
                  </a:lnTo>
                  <a:lnTo>
                    <a:pt x="134" y="525"/>
                  </a:lnTo>
                  <a:lnTo>
                    <a:pt x="134" y="523"/>
                  </a:lnTo>
                  <a:lnTo>
                    <a:pt x="135" y="523"/>
                  </a:lnTo>
                  <a:lnTo>
                    <a:pt x="136" y="523"/>
                  </a:lnTo>
                  <a:lnTo>
                    <a:pt x="138" y="523"/>
                  </a:lnTo>
                  <a:lnTo>
                    <a:pt x="138" y="525"/>
                  </a:lnTo>
                  <a:lnTo>
                    <a:pt x="138" y="526"/>
                  </a:lnTo>
                  <a:close/>
                  <a:moveTo>
                    <a:pt x="99" y="477"/>
                  </a:moveTo>
                  <a:lnTo>
                    <a:pt x="99" y="478"/>
                  </a:lnTo>
                  <a:lnTo>
                    <a:pt x="99" y="477"/>
                  </a:lnTo>
                  <a:close/>
                  <a:moveTo>
                    <a:pt x="116" y="486"/>
                  </a:moveTo>
                  <a:lnTo>
                    <a:pt x="117" y="486"/>
                  </a:lnTo>
                  <a:lnTo>
                    <a:pt x="117" y="487"/>
                  </a:lnTo>
                  <a:lnTo>
                    <a:pt x="118" y="489"/>
                  </a:lnTo>
                  <a:lnTo>
                    <a:pt x="120" y="489"/>
                  </a:lnTo>
                  <a:lnTo>
                    <a:pt x="120" y="490"/>
                  </a:lnTo>
                  <a:lnTo>
                    <a:pt x="120" y="491"/>
                  </a:lnTo>
                  <a:lnTo>
                    <a:pt x="120" y="490"/>
                  </a:lnTo>
                  <a:lnTo>
                    <a:pt x="120" y="491"/>
                  </a:lnTo>
                  <a:lnTo>
                    <a:pt x="118" y="491"/>
                  </a:lnTo>
                  <a:lnTo>
                    <a:pt x="120" y="492"/>
                  </a:lnTo>
                  <a:lnTo>
                    <a:pt x="120" y="494"/>
                  </a:lnTo>
                  <a:lnTo>
                    <a:pt x="118" y="494"/>
                  </a:lnTo>
                  <a:lnTo>
                    <a:pt x="118" y="495"/>
                  </a:lnTo>
                  <a:lnTo>
                    <a:pt x="117" y="495"/>
                  </a:lnTo>
                  <a:lnTo>
                    <a:pt x="117" y="494"/>
                  </a:lnTo>
                  <a:lnTo>
                    <a:pt x="116" y="494"/>
                  </a:lnTo>
                  <a:lnTo>
                    <a:pt x="116" y="492"/>
                  </a:lnTo>
                  <a:lnTo>
                    <a:pt x="115" y="492"/>
                  </a:lnTo>
                  <a:lnTo>
                    <a:pt x="113" y="492"/>
                  </a:lnTo>
                  <a:lnTo>
                    <a:pt x="115" y="492"/>
                  </a:lnTo>
                  <a:lnTo>
                    <a:pt x="115" y="491"/>
                  </a:lnTo>
                  <a:lnTo>
                    <a:pt x="113" y="491"/>
                  </a:lnTo>
                  <a:lnTo>
                    <a:pt x="113" y="490"/>
                  </a:lnTo>
                  <a:lnTo>
                    <a:pt x="112" y="490"/>
                  </a:lnTo>
                  <a:lnTo>
                    <a:pt x="112" y="489"/>
                  </a:lnTo>
                  <a:lnTo>
                    <a:pt x="111" y="489"/>
                  </a:lnTo>
                  <a:lnTo>
                    <a:pt x="112" y="489"/>
                  </a:lnTo>
                  <a:lnTo>
                    <a:pt x="112" y="487"/>
                  </a:lnTo>
                  <a:lnTo>
                    <a:pt x="111" y="487"/>
                  </a:lnTo>
                  <a:lnTo>
                    <a:pt x="112" y="487"/>
                  </a:lnTo>
                  <a:lnTo>
                    <a:pt x="111" y="487"/>
                  </a:lnTo>
                  <a:lnTo>
                    <a:pt x="111" y="486"/>
                  </a:lnTo>
                  <a:lnTo>
                    <a:pt x="111" y="485"/>
                  </a:lnTo>
                  <a:lnTo>
                    <a:pt x="112" y="485"/>
                  </a:lnTo>
                  <a:lnTo>
                    <a:pt x="113" y="485"/>
                  </a:lnTo>
                  <a:lnTo>
                    <a:pt x="113" y="486"/>
                  </a:lnTo>
                  <a:lnTo>
                    <a:pt x="115" y="486"/>
                  </a:lnTo>
                  <a:lnTo>
                    <a:pt x="115" y="485"/>
                  </a:lnTo>
                  <a:lnTo>
                    <a:pt x="115" y="486"/>
                  </a:lnTo>
                  <a:lnTo>
                    <a:pt x="116" y="486"/>
                  </a:lnTo>
                  <a:close/>
                  <a:moveTo>
                    <a:pt x="91" y="445"/>
                  </a:moveTo>
                  <a:lnTo>
                    <a:pt x="93" y="445"/>
                  </a:lnTo>
                  <a:lnTo>
                    <a:pt x="93" y="446"/>
                  </a:lnTo>
                  <a:lnTo>
                    <a:pt x="93" y="447"/>
                  </a:lnTo>
                  <a:lnTo>
                    <a:pt x="94" y="447"/>
                  </a:lnTo>
                  <a:lnTo>
                    <a:pt x="93" y="447"/>
                  </a:lnTo>
                  <a:lnTo>
                    <a:pt x="91" y="447"/>
                  </a:lnTo>
                  <a:lnTo>
                    <a:pt x="93" y="447"/>
                  </a:lnTo>
                  <a:lnTo>
                    <a:pt x="93" y="449"/>
                  </a:lnTo>
                  <a:lnTo>
                    <a:pt x="91" y="449"/>
                  </a:lnTo>
                  <a:lnTo>
                    <a:pt x="93" y="449"/>
                  </a:lnTo>
                  <a:lnTo>
                    <a:pt x="93" y="450"/>
                  </a:lnTo>
                  <a:lnTo>
                    <a:pt x="91" y="450"/>
                  </a:lnTo>
                  <a:lnTo>
                    <a:pt x="93" y="450"/>
                  </a:lnTo>
                  <a:lnTo>
                    <a:pt x="91" y="450"/>
                  </a:lnTo>
                  <a:lnTo>
                    <a:pt x="91" y="451"/>
                  </a:lnTo>
                  <a:lnTo>
                    <a:pt x="93" y="450"/>
                  </a:lnTo>
                  <a:lnTo>
                    <a:pt x="93" y="451"/>
                  </a:lnTo>
                  <a:lnTo>
                    <a:pt x="94" y="451"/>
                  </a:lnTo>
                  <a:lnTo>
                    <a:pt x="94" y="452"/>
                  </a:lnTo>
                  <a:lnTo>
                    <a:pt x="94" y="454"/>
                  </a:lnTo>
                  <a:lnTo>
                    <a:pt x="95" y="454"/>
                  </a:lnTo>
                  <a:lnTo>
                    <a:pt x="94" y="454"/>
                  </a:lnTo>
                  <a:lnTo>
                    <a:pt x="94" y="455"/>
                  </a:lnTo>
                  <a:lnTo>
                    <a:pt x="94" y="454"/>
                  </a:lnTo>
                  <a:lnTo>
                    <a:pt x="95" y="454"/>
                  </a:lnTo>
                  <a:lnTo>
                    <a:pt x="97" y="455"/>
                  </a:lnTo>
                  <a:lnTo>
                    <a:pt x="97" y="456"/>
                  </a:lnTo>
                  <a:lnTo>
                    <a:pt x="95" y="456"/>
                  </a:lnTo>
                  <a:lnTo>
                    <a:pt x="97" y="456"/>
                  </a:lnTo>
                  <a:lnTo>
                    <a:pt x="97" y="458"/>
                  </a:lnTo>
                  <a:lnTo>
                    <a:pt x="95" y="458"/>
                  </a:lnTo>
                  <a:lnTo>
                    <a:pt x="97" y="458"/>
                  </a:lnTo>
                  <a:lnTo>
                    <a:pt x="97" y="459"/>
                  </a:lnTo>
                  <a:lnTo>
                    <a:pt x="98" y="459"/>
                  </a:lnTo>
                  <a:lnTo>
                    <a:pt x="97" y="459"/>
                  </a:lnTo>
                  <a:lnTo>
                    <a:pt x="95" y="459"/>
                  </a:lnTo>
                  <a:lnTo>
                    <a:pt x="95" y="460"/>
                  </a:lnTo>
                  <a:lnTo>
                    <a:pt x="94" y="460"/>
                  </a:lnTo>
                  <a:lnTo>
                    <a:pt x="95" y="460"/>
                  </a:lnTo>
                  <a:lnTo>
                    <a:pt x="95" y="461"/>
                  </a:lnTo>
                  <a:lnTo>
                    <a:pt x="97" y="461"/>
                  </a:lnTo>
                  <a:lnTo>
                    <a:pt x="95" y="461"/>
                  </a:lnTo>
                  <a:lnTo>
                    <a:pt x="95" y="463"/>
                  </a:lnTo>
                  <a:lnTo>
                    <a:pt x="97" y="463"/>
                  </a:lnTo>
                  <a:lnTo>
                    <a:pt x="95" y="464"/>
                  </a:lnTo>
                  <a:lnTo>
                    <a:pt x="97" y="464"/>
                  </a:lnTo>
                  <a:lnTo>
                    <a:pt x="97" y="465"/>
                  </a:lnTo>
                  <a:lnTo>
                    <a:pt x="95" y="465"/>
                  </a:lnTo>
                  <a:lnTo>
                    <a:pt x="97" y="465"/>
                  </a:lnTo>
                  <a:lnTo>
                    <a:pt x="97" y="465"/>
                  </a:lnTo>
                  <a:lnTo>
                    <a:pt x="98" y="467"/>
                  </a:lnTo>
                  <a:lnTo>
                    <a:pt x="98" y="468"/>
                  </a:lnTo>
                  <a:lnTo>
                    <a:pt x="97" y="468"/>
                  </a:lnTo>
                  <a:lnTo>
                    <a:pt x="98" y="468"/>
                  </a:lnTo>
                  <a:lnTo>
                    <a:pt x="98" y="469"/>
                  </a:lnTo>
                  <a:lnTo>
                    <a:pt x="99" y="469"/>
                  </a:lnTo>
                  <a:lnTo>
                    <a:pt x="99" y="471"/>
                  </a:lnTo>
                  <a:lnTo>
                    <a:pt x="98" y="471"/>
                  </a:lnTo>
                  <a:lnTo>
                    <a:pt x="98" y="472"/>
                  </a:lnTo>
                  <a:lnTo>
                    <a:pt x="99" y="472"/>
                  </a:lnTo>
                  <a:lnTo>
                    <a:pt x="99" y="471"/>
                  </a:lnTo>
                  <a:lnTo>
                    <a:pt x="99" y="472"/>
                  </a:lnTo>
                  <a:lnTo>
                    <a:pt x="99" y="473"/>
                  </a:lnTo>
                  <a:lnTo>
                    <a:pt x="99" y="474"/>
                  </a:lnTo>
                  <a:lnTo>
                    <a:pt x="99" y="473"/>
                  </a:lnTo>
                  <a:lnTo>
                    <a:pt x="99" y="474"/>
                  </a:lnTo>
                  <a:lnTo>
                    <a:pt x="99" y="476"/>
                  </a:lnTo>
                  <a:lnTo>
                    <a:pt x="100" y="477"/>
                  </a:lnTo>
                  <a:lnTo>
                    <a:pt x="99" y="477"/>
                  </a:lnTo>
                  <a:lnTo>
                    <a:pt x="99" y="476"/>
                  </a:lnTo>
                  <a:lnTo>
                    <a:pt x="98" y="476"/>
                  </a:lnTo>
                  <a:lnTo>
                    <a:pt x="98" y="474"/>
                  </a:lnTo>
                  <a:lnTo>
                    <a:pt x="98" y="473"/>
                  </a:lnTo>
                  <a:lnTo>
                    <a:pt x="98" y="472"/>
                  </a:lnTo>
                  <a:lnTo>
                    <a:pt x="97" y="472"/>
                  </a:lnTo>
                  <a:lnTo>
                    <a:pt x="97" y="471"/>
                  </a:lnTo>
                  <a:lnTo>
                    <a:pt x="95" y="471"/>
                  </a:lnTo>
                  <a:lnTo>
                    <a:pt x="95" y="469"/>
                  </a:lnTo>
                  <a:lnTo>
                    <a:pt x="97" y="469"/>
                  </a:lnTo>
                  <a:lnTo>
                    <a:pt x="95" y="469"/>
                  </a:lnTo>
                  <a:lnTo>
                    <a:pt x="95" y="468"/>
                  </a:lnTo>
                  <a:lnTo>
                    <a:pt x="95" y="467"/>
                  </a:lnTo>
                  <a:lnTo>
                    <a:pt x="94" y="467"/>
                  </a:lnTo>
                  <a:lnTo>
                    <a:pt x="94" y="465"/>
                  </a:lnTo>
                  <a:lnTo>
                    <a:pt x="93" y="465"/>
                  </a:lnTo>
                  <a:lnTo>
                    <a:pt x="94" y="465"/>
                  </a:lnTo>
                  <a:lnTo>
                    <a:pt x="93" y="465"/>
                  </a:lnTo>
                  <a:lnTo>
                    <a:pt x="94" y="465"/>
                  </a:lnTo>
                  <a:lnTo>
                    <a:pt x="94" y="464"/>
                  </a:lnTo>
                  <a:lnTo>
                    <a:pt x="93" y="464"/>
                  </a:lnTo>
                  <a:lnTo>
                    <a:pt x="93" y="465"/>
                  </a:lnTo>
                  <a:lnTo>
                    <a:pt x="93" y="464"/>
                  </a:lnTo>
                  <a:lnTo>
                    <a:pt x="93" y="463"/>
                  </a:lnTo>
                  <a:lnTo>
                    <a:pt x="93" y="461"/>
                  </a:lnTo>
                  <a:lnTo>
                    <a:pt x="93" y="463"/>
                  </a:lnTo>
                  <a:lnTo>
                    <a:pt x="91" y="461"/>
                  </a:lnTo>
                  <a:lnTo>
                    <a:pt x="91" y="463"/>
                  </a:lnTo>
                  <a:lnTo>
                    <a:pt x="91" y="461"/>
                  </a:lnTo>
                  <a:lnTo>
                    <a:pt x="91" y="460"/>
                  </a:lnTo>
                  <a:lnTo>
                    <a:pt x="90" y="460"/>
                  </a:lnTo>
                  <a:lnTo>
                    <a:pt x="91" y="460"/>
                  </a:lnTo>
                  <a:lnTo>
                    <a:pt x="91" y="459"/>
                  </a:lnTo>
                  <a:lnTo>
                    <a:pt x="93" y="459"/>
                  </a:lnTo>
                  <a:lnTo>
                    <a:pt x="91" y="459"/>
                  </a:lnTo>
                  <a:lnTo>
                    <a:pt x="91" y="458"/>
                  </a:lnTo>
                  <a:lnTo>
                    <a:pt x="91" y="456"/>
                  </a:lnTo>
                  <a:lnTo>
                    <a:pt x="90" y="456"/>
                  </a:lnTo>
                  <a:lnTo>
                    <a:pt x="91" y="456"/>
                  </a:lnTo>
                  <a:lnTo>
                    <a:pt x="90" y="455"/>
                  </a:lnTo>
                  <a:lnTo>
                    <a:pt x="91" y="455"/>
                  </a:lnTo>
                  <a:lnTo>
                    <a:pt x="91" y="454"/>
                  </a:lnTo>
                  <a:lnTo>
                    <a:pt x="90" y="454"/>
                  </a:lnTo>
                  <a:lnTo>
                    <a:pt x="90" y="452"/>
                  </a:lnTo>
                  <a:lnTo>
                    <a:pt x="90" y="451"/>
                  </a:lnTo>
                  <a:lnTo>
                    <a:pt x="89" y="451"/>
                  </a:lnTo>
                  <a:lnTo>
                    <a:pt x="89" y="450"/>
                  </a:lnTo>
                  <a:lnTo>
                    <a:pt x="89" y="449"/>
                  </a:lnTo>
                  <a:lnTo>
                    <a:pt x="89" y="447"/>
                  </a:lnTo>
                  <a:lnTo>
                    <a:pt x="89" y="446"/>
                  </a:lnTo>
                  <a:lnTo>
                    <a:pt x="90" y="446"/>
                  </a:lnTo>
                  <a:lnTo>
                    <a:pt x="90" y="445"/>
                  </a:lnTo>
                  <a:lnTo>
                    <a:pt x="90" y="443"/>
                  </a:lnTo>
                  <a:lnTo>
                    <a:pt x="90" y="442"/>
                  </a:lnTo>
                  <a:lnTo>
                    <a:pt x="91" y="442"/>
                  </a:lnTo>
                  <a:lnTo>
                    <a:pt x="91" y="443"/>
                  </a:lnTo>
                  <a:lnTo>
                    <a:pt x="91" y="445"/>
                  </a:lnTo>
                  <a:close/>
                  <a:moveTo>
                    <a:pt x="82" y="432"/>
                  </a:moveTo>
                  <a:lnTo>
                    <a:pt x="82" y="433"/>
                  </a:lnTo>
                  <a:lnTo>
                    <a:pt x="82" y="432"/>
                  </a:lnTo>
                  <a:close/>
                  <a:moveTo>
                    <a:pt x="82" y="431"/>
                  </a:moveTo>
                  <a:lnTo>
                    <a:pt x="81" y="431"/>
                  </a:lnTo>
                  <a:lnTo>
                    <a:pt x="82" y="431"/>
                  </a:lnTo>
                  <a:close/>
                  <a:moveTo>
                    <a:pt x="90" y="431"/>
                  </a:moveTo>
                  <a:lnTo>
                    <a:pt x="90" y="429"/>
                  </a:lnTo>
                  <a:lnTo>
                    <a:pt x="90" y="431"/>
                  </a:lnTo>
                  <a:close/>
                  <a:moveTo>
                    <a:pt x="88" y="423"/>
                  </a:moveTo>
                  <a:lnTo>
                    <a:pt x="89" y="423"/>
                  </a:lnTo>
                  <a:lnTo>
                    <a:pt x="89" y="424"/>
                  </a:lnTo>
                  <a:lnTo>
                    <a:pt x="89" y="423"/>
                  </a:lnTo>
                  <a:lnTo>
                    <a:pt x="88" y="423"/>
                  </a:lnTo>
                  <a:close/>
                  <a:moveTo>
                    <a:pt x="73" y="404"/>
                  </a:moveTo>
                  <a:lnTo>
                    <a:pt x="75" y="404"/>
                  </a:lnTo>
                  <a:lnTo>
                    <a:pt x="75" y="405"/>
                  </a:lnTo>
                  <a:lnTo>
                    <a:pt x="76" y="405"/>
                  </a:lnTo>
                  <a:lnTo>
                    <a:pt x="75" y="405"/>
                  </a:lnTo>
                  <a:lnTo>
                    <a:pt x="76" y="406"/>
                  </a:lnTo>
                  <a:lnTo>
                    <a:pt x="76" y="407"/>
                  </a:lnTo>
                  <a:lnTo>
                    <a:pt x="76" y="406"/>
                  </a:lnTo>
                  <a:lnTo>
                    <a:pt x="77" y="406"/>
                  </a:lnTo>
                  <a:lnTo>
                    <a:pt x="77" y="407"/>
                  </a:lnTo>
                  <a:lnTo>
                    <a:pt x="77" y="409"/>
                  </a:lnTo>
                  <a:lnTo>
                    <a:pt x="76" y="409"/>
                  </a:lnTo>
                  <a:lnTo>
                    <a:pt x="76" y="410"/>
                  </a:lnTo>
                  <a:lnTo>
                    <a:pt x="77" y="410"/>
                  </a:lnTo>
                  <a:lnTo>
                    <a:pt x="77" y="411"/>
                  </a:lnTo>
                  <a:lnTo>
                    <a:pt x="77" y="413"/>
                  </a:lnTo>
                  <a:lnTo>
                    <a:pt x="77" y="411"/>
                  </a:lnTo>
                  <a:lnTo>
                    <a:pt x="79" y="411"/>
                  </a:lnTo>
                  <a:lnTo>
                    <a:pt x="80" y="411"/>
                  </a:lnTo>
                  <a:lnTo>
                    <a:pt x="80" y="413"/>
                  </a:lnTo>
                  <a:lnTo>
                    <a:pt x="79" y="413"/>
                  </a:lnTo>
                  <a:lnTo>
                    <a:pt x="79" y="414"/>
                  </a:lnTo>
                  <a:lnTo>
                    <a:pt x="80" y="414"/>
                  </a:lnTo>
                  <a:lnTo>
                    <a:pt x="81" y="414"/>
                  </a:lnTo>
                  <a:lnTo>
                    <a:pt x="80" y="415"/>
                  </a:lnTo>
                  <a:lnTo>
                    <a:pt x="81" y="415"/>
                  </a:lnTo>
                  <a:lnTo>
                    <a:pt x="82" y="415"/>
                  </a:lnTo>
                  <a:lnTo>
                    <a:pt x="81" y="415"/>
                  </a:lnTo>
                  <a:lnTo>
                    <a:pt x="81" y="416"/>
                  </a:lnTo>
                  <a:lnTo>
                    <a:pt x="82" y="416"/>
                  </a:lnTo>
                  <a:lnTo>
                    <a:pt x="82" y="418"/>
                  </a:lnTo>
                  <a:lnTo>
                    <a:pt x="82" y="419"/>
                  </a:lnTo>
                  <a:lnTo>
                    <a:pt x="81" y="419"/>
                  </a:lnTo>
                  <a:lnTo>
                    <a:pt x="82" y="420"/>
                  </a:lnTo>
                  <a:lnTo>
                    <a:pt x="84" y="420"/>
                  </a:lnTo>
                  <a:lnTo>
                    <a:pt x="84" y="422"/>
                  </a:lnTo>
                  <a:lnTo>
                    <a:pt x="84" y="420"/>
                  </a:lnTo>
                  <a:lnTo>
                    <a:pt x="85" y="420"/>
                  </a:lnTo>
                  <a:lnTo>
                    <a:pt x="85" y="422"/>
                  </a:lnTo>
                  <a:lnTo>
                    <a:pt x="84" y="422"/>
                  </a:lnTo>
                  <a:lnTo>
                    <a:pt x="84" y="423"/>
                  </a:lnTo>
                  <a:lnTo>
                    <a:pt x="85" y="423"/>
                  </a:lnTo>
                  <a:lnTo>
                    <a:pt x="85" y="424"/>
                  </a:lnTo>
                  <a:lnTo>
                    <a:pt x="84" y="425"/>
                  </a:lnTo>
                  <a:lnTo>
                    <a:pt x="84" y="424"/>
                  </a:lnTo>
                  <a:lnTo>
                    <a:pt x="84" y="425"/>
                  </a:lnTo>
                  <a:lnTo>
                    <a:pt x="85" y="425"/>
                  </a:lnTo>
                  <a:lnTo>
                    <a:pt x="85" y="427"/>
                  </a:lnTo>
                  <a:lnTo>
                    <a:pt x="85" y="425"/>
                  </a:lnTo>
                  <a:lnTo>
                    <a:pt x="85" y="424"/>
                  </a:lnTo>
                  <a:lnTo>
                    <a:pt x="85" y="425"/>
                  </a:lnTo>
                  <a:lnTo>
                    <a:pt x="86" y="425"/>
                  </a:lnTo>
                  <a:lnTo>
                    <a:pt x="88" y="425"/>
                  </a:lnTo>
                  <a:lnTo>
                    <a:pt x="86" y="425"/>
                  </a:lnTo>
                  <a:lnTo>
                    <a:pt x="88" y="427"/>
                  </a:lnTo>
                  <a:lnTo>
                    <a:pt x="88" y="428"/>
                  </a:lnTo>
                  <a:lnTo>
                    <a:pt x="88" y="429"/>
                  </a:lnTo>
                  <a:lnTo>
                    <a:pt x="88" y="428"/>
                  </a:lnTo>
                  <a:lnTo>
                    <a:pt x="88" y="427"/>
                  </a:lnTo>
                  <a:lnTo>
                    <a:pt x="88" y="425"/>
                  </a:lnTo>
                  <a:lnTo>
                    <a:pt x="89" y="427"/>
                  </a:lnTo>
                  <a:lnTo>
                    <a:pt x="89" y="425"/>
                  </a:lnTo>
                  <a:lnTo>
                    <a:pt x="89" y="427"/>
                  </a:lnTo>
                  <a:lnTo>
                    <a:pt x="90" y="427"/>
                  </a:lnTo>
                  <a:lnTo>
                    <a:pt x="89" y="428"/>
                  </a:lnTo>
                  <a:lnTo>
                    <a:pt x="90" y="428"/>
                  </a:lnTo>
                  <a:lnTo>
                    <a:pt x="90" y="429"/>
                  </a:lnTo>
                  <a:lnTo>
                    <a:pt x="90" y="431"/>
                  </a:lnTo>
                  <a:lnTo>
                    <a:pt x="91" y="431"/>
                  </a:lnTo>
                  <a:lnTo>
                    <a:pt x="91" y="429"/>
                  </a:lnTo>
                  <a:lnTo>
                    <a:pt x="91" y="428"/>
                  </a:lnTo>
                  <a:lnTo>
                    <a:pt x="93" y="428"/>
                  </a:lnTo>
                  <a:lnTo>
                    <a:pt x="93" y="429"/>
                  </a:lnTo>
                  <a:lnTo>
                    <a:pt x="93" y="431"/>
                  </a:lnTo>
                  <a:lnTo>
                    <a:pt x="93" y="432"/>
                  </a:lnTo>
                  <a:lnTo>
                    <a:pt x="93" y="433"/>
                  </a:lnTo>
                  <a:lnTo>
                    <a:pt x="91" y="433"/>
                  </a:lnTo>
                  <a:lnTo>
                    <a:pt x="93" y="433"/>
                  </a:lnTo>
                  <a:lnTo>
                    <a:pt x="94" y="433"/>
                  </a:lnTo>
                  <a:lnTo>
                    <a:pt x="93" y="433"/>
                  </a:lnTo>
                  <a:lnTo>
                    <a:pt x="94" y="433"/>
                  </a:lnTo>
                  <a:lnTo>
                    <a:pt x="94" y="434"/>
                  </a:lnTo>
                  <a:lnTo>
                    <a:pt x="93" y="434"/>
                  </a:lnTo>
                  <a:lnTo>
                    <a:pt x="94" y="434"/>
                  </a:lnTo>
                  <a:lnTo>
                    <a:pt x="95" y="434"/>
                  </a:lnTo>
                  <a:lnTo>
                    <a:pt x="95" y="434"/>
                  </a:lnTo>
                  <a:lnTo>
                    <a:pt x="97" y="434"/>
                  </a:lnTo>
                  <a:lnTo>
                    <a:pt x="97" y="434"/>
                  </a:lnTo>
                  <a:lnTo>
                    <a:pt x="98" y="434"/>
                  </a:lnTo>
                  <a:lnTo>
                    <a:pt x="97" y="434"/>
                  </a:lnTo>
                  <a:lnTo>
                    <a:pt x="97" y="433"/>
                  </a:lnTo>
                  <a:lnTo>
                    <a:pt x="97" y="432"/>
                  </a:lnTo>
                  <a:lnTo>
                    <a:pt x="98" y="432"/>
                  </a:lnTo>
                  <a:lnTo>
                    <a:pt x="98" y="433"/>
                  </a:lnTo>
                  <a:lnTo>
                    <a:pt x="98" y="434"/>
                  </a:lnTo>
                  <a:lnTo>
                    <a:pt x="99" y="434"/>
                  </a:lnTo>
                  <a:lnTo>
                    <a:pt x="98" y="434"/>
                  </a:lnTo>
                  <a:lnTo>
                    <a:pt x="98" y="433"/>
                  </a:lnTo>
                  <a:lnTo>
                    <a:pt x="98" y="432"/>
                  </a:lnTo>
                  <a:lnTo>
                    <a:pt x="99" y="431"/>
                  </a:lnTo>
                  <a:lnTo>
                    <a:pt x="99" y="432"/>
                  </a:lnTo>
                  <a:lnTo>
                    <a:pt x="100" y="432"/>
                  </a:lnTo>
                  <a:lnTo>
                    <a:pt x="100" y="431"/>
                  </a:lnTo>
                  <a:lnTo>
                    <a:pt x="99" y="431"/>
                  </a:lnTo>
                  <a:lnTo>
                    <a:pt x="98" y="431"/>
                  </a:lnTo>
                  <a:lnTo>
                    <a:pt x="98" y="432"/>
                  </a:lnTo>
                  <a:lnTo>
                    <a:pt x="97" y="432"/>
                  </a:lnTo>
                  <a:lnTo>
                    <a:pt x="98" y="432"/>
                  </a:lnTo>
                  <a:lnTo>
                    <a:pt x="97" y="432"/>
                  </a:lnTo>
                  <a:lnTo>
                    <a:pt x="97" y="431"/>
                  </a:lnTo>
                  <a:lnTo>
                    <a:pt x="97" y="429"/>
                  </a:lnTo>
                  <a:lnTo>
                    <a:pt x="97" y="428"/>
                  </a:lnTo>
                  <a:lnTo>
                    <a:pt x="97" y="427"/>
                  </a:lnTo>
                  <a:lnTo>
                    <a:pt x="98" y="427"/>
                  </a:lnTo>
                  <a:lnTo>
                    <a:pt x="98" y="428"/>
                  </a:lnTo>
                  <a:lnTo>
                    <a:pt x="98" y="429"/>
                  </a:lnTo>
                  <a:lnTo>
                    <a:pt x="99" y="429"/>
                  </a:lnTo>
                  <a:lnTo>
                    <a:pt x="98" y="429"/>
                  </a:lnTo>
                  <a:lnTo>
                    <a:pt x="98" y="431"/>
                  </a:lnTo>
                  <a:lnTo>
                    <a:pt x="99" y="431"/>
                  </a:lnTo>
                  <a:lnTo>
                    <a:pt x="100" y="431"/>
                  </a:lnTo>
                  <a:lnTo>
                    <a:pt x="102" y="431"/>
                  </a:lnTo>
                  <a:lnTo>
                    <a:pt x="102" y="432"/>
                  </a:lnTo>
                  <a:lnTo>
                    <a:pt x="102" y="432"/>
                  </a:lnTo>
                  <a:lnTo>
                    <a:pt x="102" y="432"/>
                  </a:lnTo>
                  <a:lnTo>
                    <a:pt x="103" y="432"/>
                  </a:lnTo>
                  <a:lnTo>
                    <a:pt x="102" y="432"/>
                  </a:lnTo>
                  <a:lnTo>
                    <a:pt x="103" y="432"/>
                  </a:lnTo>
                  <a:lnTo>
                    <a:pt x="103" y="433"/>
                  </a:lnTo>
                  <a:lnTo>
                    <a:pt x="103" y="434"/>
                  </a:lnTo>
                  <a:lnTo>
                    <a:pt x="104" y="434"/>
                  </a:lnTo>
                  <a:lnTo>
                    <a:pt x="104" y="434"/>
                  </a:lnTo>
                  <a:lnTo>
                    <a:pt x="104" y="436"/>
                  </a:lnTo>
                  <a:lnTo>
                    <a:pt x="104" y="437"/>
                  </a:lnTo>
                  <a:lnTo>
                    <a:pt x="103" y="437"/>
                  </a:lnTo>
                  <a:lnTo>
                    <a:pt x="103" y="438"/>
                  </a:lnTo>
                  <a:lnTo>
                    <a:pt x="103" y="440"/>
                  </a:lnTo>
                  <a:lnTo>
                    <a:pt x="102" y="440"/>
                  </a:lnTo>
                  <a:lnTo>
                    <a:pt x="102" y="441"/>
                  </a:lnTo>
                  <a:lnTo>
                    <a:pt x="102" y="441"/>
                  </a:lnTo>
                  <a:lnTo>
                    <a:pt x="100" y="441"/>
                  </a:lnTo>
                  <a:lnTo>
                    <a:pt x="99" y="441"/>
                  </a:lnTo>
                  <a:lnTo>
                    <a:pt x="98" y="440"/>
                  </a:lnTo>
                  <a:lnTo>
                    <a:pt x="98" y="441"/>
                  </a:lnTo>
                  <a:lnTo>
                    <a:pt x="97" y="441"/>
                  </a:lnTo>
                  <a:lnTo>
                    <a:pt x="97" y="440"/>
                  </a:lnTo>
                  <a:lnTo>
                    <a:pt x="95" y="440"/>
                  </a:lnTo>
                  <a:lnTo>
                    <a:pt x="97" y="440"/>
                  </a:lnTo>
                  <a:lnTo>
                    <a:pt x="97" y="438"/>
                  </a:lnTo>
                  <a:lnTo>
                    <a:pt x="95" y="438"/>
                  </a:lnTo>
                  <a:lnTo>
                    <a:pt x="95" y="437"/>
                  </a:lnTo>
                  <a:lnTo>
                    <a:pt x="95" y="436"/>
                  </a:lnTo>
                  <a:lnTo>
                    <a:pt x="94" y="436"/>
                  </a:lnTo>
                  <a:lnTo>
                    <a:pt x="93" y="436"/>
                  </a:lnTo>
                  <a:lnTo>
                    <a:pt x="93" y="437"/>
                  </a:lnTo>
                  <a:lnTo>
                    <a:pt x="93" y="438"/>
                  </a:lnTo>
                  <a:lnTo>
                    <a:pt x="93" y="440"/>
                  </a:lnTo>
                  <a:lnTo>
                    <a:pt x="91" y="440"/>
                  </a:lnTo>
                  <a:lnTo>
                    <a:pt x="91" y="441"/>
                  </a:lnTo>
                  <a:lnTo>
                    <a:pt x="90" y="441"/>
                  </a:lnTo>
                  <a:lnTo>
                    <a:pt x="89" y="441"/>
                  </a:lnTo>
                  <a:lnTo>
                    <a:pt x="90" y="441"/>
                  </a:lnTo>
                  <a:lnTo>
                    <a:pt x="90" y="440"/>
                  </a:lnTo>
                  <a:lnTo>
                    <a:pt x="90" y="438"/>
                  </a:lnTo>
                  <a:lnTo>
                    <a:pt x="89" y="438"/>
                  </a:lnTo>
                  <a:lnTo>
                    <a:pt x="89" y="437"/>
                  </a:lnTo>
                  <a:lnTo>
                    <a:pt x="88" y="437"/>
                  </a:lnTo>
                  <a:lnTo>
                    <a:pt x="88" y="436"/>
                  </a:lnTo>
                  <a:lnTo>
                    <a:pt x="88" y="434"/>
                  </a:lnTo>
                  <a:lnTo>
                    <a:pt x="89" y="434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9" y="434"/>
                  </a:lnTo>
                  <a:lnTo>
                    <a:pt x="88" y="434"/>
                  </a:lnTo>
                  <a:lnTo>
                    <a:pt x="88" y="433"/>
                  </a:lnTo>
                  <a:lnTo>
                    <a:pt x="86" y="432"/>
                  </a:lnTo>
                  <a:lnTo>
                    <a:pt x="86" y="431"/>
                  </a:lnTo>
                  <a:lnTo>
                    <a:pt x="86" y="432"/>
                  </a:lnTo>
                  <a:lnTo>
                    <a:pt x="86" y="433"/>
                  </a:lnTo>
                  <a:lnTo>
                    <a:pt x="86" y="432"/>
                  </a:lnTo>
                  <a:lnTo>
                    <a:pt x="86" y="433"/>
                  </a:lnTo>
                  <a:lnTo>
                    <a:pt x="85" y="433"/>
                  </a:lnTo>
                  <a:lnTo>
                    <a:pt x="84" y="433"/>
                  </a:lnTo>
                  <a:lnTo>
                    <a:pt x="82" y="433"/>
                  </a:lnTo>
                  <a:lnTo>
                    <a:pt x="84" y="432"/>
                  </a:lnTo>
                  <a:lnTo>
                    <a:pt x="84" y="431"/>
                  </a:lnTo>
                  <a:lnTo>
                    <a:pt x="85" y="431"/>
                  </a:lnTo>
                  <a:lnTo>
                    <a:pt x="84" y="431"/>
                  </a:lnTo>
                  <a:lnTo>
                    <a:pt x="84" y="429"/>
                  </a:lnTo>
                  <a:lnTo>
                    <a:pt x="84" y="428"/>
                  </a:lnTo>
                  <a:lnTo>
                    <a:pt x="85" y="428"/>
                  </a:lnTo>
                  <a:lnTo>
                    <a:pt x="84" y="428"/>
                  </a:lnTo>
                  <a:lnTo>
                    <a:pt x="84" y="429"/>
                  </a:lnTo>
                  <a:lnTo>
                    <a:pt x="82" y="429"/>
                  </a:lnTo>
                  <a:lnTo>
                    <a:pt x="82" y="431"/>
                  </a:lnTo>
                  <a:lnTo>
                    <a:pt x="82" y="429"/>
                  </a:lnTo>
                  <a:lnTo>
                    <a:pt x="84" y="428"/>
                  </a:lnTo>
                  <a:lnTo>
                    <a:pt x="82" y="428"/>
                  </a:lnTo>
                  <a:lnTo>
                    <a:pt x="84" y="428"/>
                  </a:lnTo>
                  <a:lnTo>
                    <a:pt x="84" y="427"/>
                  </a:lnTo>
                  <a:lnTo>
                    <a:pt x="82" y="427"/>
                  </a:lnTo>
                  <a:lnTo>
                    <a:pt x="82" y="428"/>
                  </a:lnTo>
                  <a:lnTo>
                    <a:pt x="81" y="428"/>
                  </a:lnTo>
                  <a:lnTo>
                    <a:pt x="82" y="428"/>
                  </a:lnTo>
                  <a:lnTo>
                    <a:pt x="82" y="427"/>
                  </a:lnTo>
                  <a:lnTo>
                    <a:pt x="81" y="427"/>
                  </a:lnTo>
                  <a:lnTo>
                    <a:pt x="82" y="427"/>
                  </a:lnTo>
                  <a:lnTo>
                    <a:pt x="81" y="425"/>
                  </a:lnTo>
                  <a:lnTo>
                    <a:pt x="80" y="425"/>
                  </a:lnTo>
                  <a:lnTo>
                    <a:pt x="80" y="424"/>
                  </a:lnTo>
                  <a:lnTo>
                    <a:pt x="81" y="424"/>
                  </a:lnTo>
                  <a:lnTo>
                    <a:pt x="81" y="423"/>
                  </a:lnTo>
                  <a:lnTo>
                    <a:pt x="80" y="423"/>
                  </a:lnTo>
                  <a:lnTo>
                    <a:pt x="80" y="424"/>
                  </a:lnTo>
                  <a:lnTo>
                    <a:pt x="79" y="423"/>
                  </a:lnTo>
                  <a:lnTo>
                    <a:pt x="79" y="422"/>
                  </a:lnTo>
                  <a:lnTo>
                    <a:pt x="80" y="422"/>
                  </a:lnTo>
                  <a:lnTo>
                    <a:pt x="80" y="420"/>
                  </a:lnTo>
                  <a:lnTo>
                    <a:pt x="79" y="420"/>
                  </a:lnTo>
                  <a:lnTo>
                    <a:pt x="80" y="420"/>
                  </a:lnTo>
                  <a:lnTo>
                    <a:pt x="79" y="420"/>
                  </a:lnTo>
                  <a:lnTo>
                    <a:pt x="79" y="419"/>
                  </a:lnTo>
                  <a:lnTo>
                    <a:pt x="79" y="418"/>
                  </a:lnTo>
                  <a:lnTo>
                    <a:pt x="79" y="416"/>
                  </a:lnTo>
                  <a:lnTo>
                    <a:pt x="80" y="416"/>
                  </a:lnTo>
                  <a:lnTo>
                    <a:pt x="79" y="416"/>
                  </a:lnTo>
                  <a:lnTo>
                    <a:pt x="79" y="415"/>
                  </a:lnTo>
                  <a:lnTo>
                    <a:pt x="77" y="415"/>
                  </a:lnTo>
                  <a:lnTo>
                    <a:pt x="79" y="415"/>
                  </a:lnTo>
                  <a:lnTo>
                    <a:pt x="77" y="414"/>
                  </a:lnTo>
                  <a:lnTo>
                    <a:pt x="77" y="413"/>
                  </a:lnTo>
                  <a:lnTo>
                    <a:pt x="76" y="413"/>
                  </a:lnTo>
                  <a:lnTo>
                    <a:pt x="76" y="411"/>
                  </a:lnTo>
                  <a:lnTo>
                    <a:pt x="75" y="411"/>
                  </a:lnTo>
                  <a:lnTo>
                    <a:pt x="75" y="410"/>
                  </a:lnTo>
                  <a:lnTo>
                    <a:pt x="75" y="409"/>
                  </a:lnTo>
                  <a:lnTo>
                    <a:pt x="75" y="407"/>
                  </a:lnTo>
                  <a:lnTo>
                    <a:pt x="75" y="406"/>
                  </a:lnTo>
                  <a:lnTo>
                    <a:pt x="73" y="406"/>
                  </a:lnTo>
                  <a:lnTo>
                    <a:pt x="75" y="406"/>
                  </a:lnTo>
                  <a:lnTo>
                    <a:pt x="75" y="405"/>
                  </a:lnTo>
                  <a:lnTo>
                    <a:pt x="73" y="405"/>
                  </a:lnTo>
                  <a:lnTo>
                    <a:pt x="75" y="405"/>
                  </a:lnTo>
                  <a:lnTo>
                    <a:pt x="73" y="404"/>
                  </a:lnTo>
                  <a:lnTo>
                    <a:pt x="73" y="404"/>
                  </a:lnTo>
                  <a:lnTo>
                    <a:pt x="75" y="404"/>
                  </a:lnTo>
                  <a:lnTo>
                    <a:pt x="73" y="404"/>
                  </a:lnTo>
                  <a:close/>
                  <a:moveTo>
                    <a:pt x="71" y="400"/>
                  </a:moveTo>
                  <a:lnTo>
                    <a:pt x="71" y="401"/>
                  </a:lnTo>
                  <a:lnTo>
                    <a:pt x="71" y="400"/>
                  </a:lnTo>
                  <a:close/>
                  <a:moveTo>
                    <a:pt x="71" y="400"/>
                  </a:moveTo>
                  <a:lnTo>
                    <a:pt x="71" y="398"/>
                  </a:lnTo>
                  <a:lnTo>
                    <a:pt x="71" y="398"/>
                  </a:lnTo>
                  <a:lnTo>
                    <a:pt x="71" y="398"/>
                  </a:lnTo>
                  <a:lnTo>
                    <a:pt x="71" y="400"/>
                  </a:lnTo>
                  <a:close/>
                  <a:moveTo>
                    <a:pt x="70" y="391"/>
                  </a:moveTo>
                  <a:lnTo>
                    <a:pt x="70" y="392"/>
                  </a:lnTo>
                  <a:lnTo>
                    <a:pt x="68" y="392"/>
                  </a:lnTo>
                  <a:lnTo>
                    <a:pt x="68" y="393"/>
                  </a:lnTo>
                  <a:lnTo>
                    <a:pt x="70" y="393"/>
                  </a:lnTo>
                  <a:lnTo>
                    <a:pt x="68" y="393"/>
                  </a:lnTo>
                  <a:lnTo>
                    <a:pt x="68" y="392"/>
                  </a:lnTo>
                  <a:lnTo>
                    <a:pt x="67" y="392"/>
                  </a:lnTo>
                  <a:lnTo>
                    <a:pt x="67" y="391"/>
                  </a:lnTo>
                  <a:lnTo>
                    <a:pt x="68" y="391"/>
                  </a:lnTo>
                  <a:lnTo>
                    <a:pt x="70" y="391"/>
                  </a:lnTo>
                  <a:close/>
                  <a:moveTo>
                    <a:pt x="81" y="395"/>
                  </a:moveTo>
                  <a:lnTo>
                    <a:pt x="81" y="396"/>
                  </a:lnTo>
                  <a:lnTo>
                    <a:pt x="80" y="396"/>
                  </a:lnTo>
                  <a:lnTo>
                    <a:pt x="80" y="395"/>
                  </a:lnTo>
                  <a:lnTo>
                    <a:pt x="81" y="395"/>
                  </a:lnTo>
                  <a:close/>
                  <a:moveTo>
                    <a:pt x="66" y="387"/>
                  </a:moveTo>
                  <a:lnTo>
                    <a:pt x="67" y="387"/>
                  </a:lnTo>
                  <a:lnTo>
                    <a:pt x="67" y="388"/>
                  </a:lnTo>
                  <a:lnTo>
                    <a:pt x="67" y="389"/>
                  </a:lnTo>
                  <a:lnTo>
                    <a:pt x="68" y="389"/>
                  </a:lnTo>
                  <a:lnTo>
                    <a:pt x="67" y="389"/>
                  </a:lnTo>
                  <a:lnTo>
                    <a:pt x="66" y="389"/>
                  </a:lnTo>
                  <a:lnTo>
                    <a:pt x="66" y="391"/>
                  </a:lnTo>
                  <a:lnTo>
                    <a:pt x="66" y="389"/>
                  </a:lnTo>
                  <a:lnTo>
                    <a:pt x="66" y="388"/>
                  </a:lnTo>
                  <a:lnTo>
                    <a:pt x="66" y="387"/>
                  </a:lnTo>
                  <a:close/>
                  <a:moveTo>
                    <a:pt x="55" y="380"/>
                  </a:moveTo>
                  <a:lnTo>
                    <a:pt x="55" y="379"/>
                  </a:lnTo>
                  <a:lnTo>
                    <a:pt x="55" y="380"/>
                  </a:lnTo>
                  <a:close/>
                  <a:moveTo>
                    <a:pt x="68" y="384"/>
                  </a:moveTo>
                  <a:lnTo>
                    <a:pt x="68" y="385"/>
                  </a:lnTo>
                  <a:lnTo>
                    <a:pt x="70" y="385"/>
                  </a:lnTo>
                  <a:lnTo>
                    <a:pt x="68" y="385"/>
                  </a:lnTo>
                  <a:lnTo>
                    <a:pt x="70" y="387"/>
                  </a:lnTo>
                  <a:lnTo>
                    <a:pt x="70" y="388"/>
                  </a:lnTo>
                  <a:lnTo>
                    <a:pt x="68" y="388"/>
                  </a:lnTo>
                  <a:lnTo>
                    <a:pt x="68" y="387"/>
                  </a:lnTo>
                  <a:lnTo>
                    <a:pt x="68" y="385"/>
                  </a:lnTo>
                  <a:lnTo>
                    <a:pt x="67" y="387"/>
                  </a:lnTo>
                  <a:lnTo>
                    <a:pt x="67" y="385"/>
                  </a:lnTo>
                  <a:lnTo>
                    <a:pt x="67" y="384"/>
                  </a:lnTo>
                  <a:lnTo>
                    <a:pt x="67" y="383"/>
                  </a:lnTo>
                  <a:lnTo>
                    <a:pt x="68" y="383"/>
                  </a:lnTo>
                  <a:lnTo>
                    <a:pt x="68" y="384"/>
                  </a:lnTo>
                  <a:close/>
                  <a:moveTo>
                    <a:pt x="62" y="380"/>
                  </a:moveTo>
                  <a:lnTo>
                    <a:pt x="63" y="382"/>
                  </a:lnTo>
                  <a:lnTo>
                    <a:pt x="63" y="383"/>
                  </a:lnTo>
                  <a:lnTo>
                    <a:pt x="62" y="383"/>
                  </a:lnTo>
                  <a:lnTo>
                    <a:pt x="62" y="384"/>
                  </a:lnTo>
                  <a:lnTo>
                    <a:pt x="63" y="384"/>
                  </a:lnTo>
                  <a:lnTo>
                    <a:pt x="62" y="384"/>
                  </a:lnTo>
                  <a:lnTo>
                    <a:pt x="62" y="385"/>
                  </a:lnTo>
                  <a:lnTo>
                    <a:pt x="62" y="384"/>
                  </a:lnTo>
                  <a:lnTo>
                    <a:pt x="62" y="385"/>
                  </a:lnTo>
                  <a:lnTo>
                    <a:pt x="61" y="385"/>
                  </a:lnTo>
                  <a:lnTo>
                    <a:pt x="61" y="384"/>
                  </a:lnTo>
                  <a:lnTo>
                    <a:pt x="61" y="385"/>
                  </a:lnTo>
                  <a:lnTo>
                    <a:pt x="61" y="384"/>
                  </a:lnTo>
                  <a:lnTo>
                    <a:pt x="61" y="383"/>
                  </a:lnTo>
                  <a:lnTo>
                    <a:pt x="61" y="382"/>
                  </a:lnTo>
                  <a:lnTo>
                    <a:pt x="61" y="380"/>
                  </a:lnTo>
                  <a:lnTo>
                    <a:pt x="61" y="379"/>
                  </a:lnTo>
                  <a:lnTo>
                    <a:pt x="62" y="379"/>
                  </a:lnTo>
                  <a:lnTo>
                    <a:pt x="62" y="380"/>
                  </a:lnTo>
                  <a:close/>
                  <a:moveTo>
                    <a:pt x="66" y="383"/>
                  </a:moveTo>
                  <a:lnTo>
                    <a:pt x="66" y="382"/>
                  </a:lnTo>
                  <a:lnTo>
                    <a:pt x="66" y="383"/>
                  </a:lnTo>
                  <a:close/>
                  <a:moveTo>
                    <a:pt x="64" y="380"/>
                  </a:moveTo>
                  <a:lnTo>
                    <a:pt x="66" y="380"/>
                  </a:lnTo>
                  <a:lnTo>
                    <a:pt x="66" y="382"/>
                  </a:lnTo>
                  <a:lnTo>
                    <a:pt x="64" y="382"/>
                  </a:lnTo>
                  <a:lnTo>
                    <a:pt x="64" y="380"/>
                  </a:lnTo>
                  <a:close/>
                  <a:moveTo>
                    <a:pt x="63" y="379"/>
                  </a:moveTo>
                  <a:lnTo>
                    <a:pt x="64" y="379"/>
                  </a:lnTo>
                  <a:lnTo>
                    <a:pt x="63" y="379"/>
                  </a:lnTo>
                  <a:close/>
                  <a:moveTo>
                    <a:pt x="61" y="376"/>
                  </a:moveTo>
                  <a:lnTo>
                    <a:pt x="61" y="378"/>
                  </a:lnTo>
                  <a:lnTo>
                    <a:pt x="59" y="378"/>
                  </a:lnTo>
                  <a:lnTo>
                    <a:pt x="59" y="379"/>
                  </a:lnTo>
                  <a:lnTo>
                    <a:pt x="58" y="379"/>
                  </a:lnTo>
                  <a:lnTo>
                    <a:pt x="58" y="380"/>
                  </a:lnTo>
                  <a:lnTo>
                    <a:pt x="59" y="380"/>
                  </a:lnTo>
                  <a:lnTo>
                    <a:pt x="59" y="382"/>
                  </a:lnTo>
                  <a:lnTo>
                    <a:pt x="59" y="383"/>
                  </a:lnTo>
                  <a:lnTo>
                    <a:pt x="58" y="383"/>
                  </a:lnTo>
                  <a:lnTo>
                    <a:pt x="58" y="384"/>
                  </a:lnTo>
                  <a:lnTo>
                    <a:pt x="58" y="383"/>
                  </a:lnTo>
                  <a:lnTo>
                    <a:pt x="58" y="384"/>
                  </a:lnTo>
                  <a:lnTo>
                    <a:pt x="58" y="383"/>
                  </a:lnTo>
                  <a:lnTo>
                    <a:pt x="58" y="382"/>
                  </a:lnTo>
                  <a:lnTo>
                    <a:pt x="58" y="380"/>
                  </a:lnTo>
                  <a:lnTo>
                    <a:pt x="57" y="380"/>
                  </a:lnTo>
                  <a:lnTo>
                    <a:pt x="57" y="382"/>
                  </a:lnTo>
                  <a:lnTo>
                    <a:pt x="55" y="382"/>
                  </a:lnTo>
                  <a:lnTo>
                    <a:pt x="57" y="382"/>
                  </a:lnTo>
                  <a:lnTo>
                    <a:pt x="57" y="380"/>
                  </a:lnTo>
                  <a:lnTo>
                    <a:pt x="57" y="379"/>
                  </a:lnTo>
                  <a:lnTo>
                    <a:pt x="58" y="379"/>
                  </a:lnTo>
                  <a:lnTo>
                    <a:pt x="57" y="379"/>
                  </a:lnTo>
                  <a:lnTo>
                    <a:pt x="55" y="379"/>
                  </a:lnTo>
                  <a:lnTo>
                    <a:pt x="55" y="380"/>
                  </a:lnTo>
                  <a:lnTo>
                    <a:pt x="54" y="380"/>
                  </a:lnTo>
                  <a:lnTo>
                    <a:pt x="54" y="379"/>
                  </a:lnTo>
                  <a:lnTo>
                    <a:pt x="55" y="379"/>
                  </a:lnTo>
                  <a:lnTo>
                    <a:pt x="55" y="378"/>
                  </a:lnTo>
                  <a:lnTo>
                    <a:pt x="55" y="379"/>
                  </a:lnTo>
                  <a:lnTo>
                    <a:pt x="57" y="379"/>
                  </a:lnTo>
                  <a:lnTo>
                    <a:pt x="57" y="378"/>
                  </a:lnTo>
                  <a:lnTo>
                    <a:pt x="57" y="376"/>
                  </a:lnTo>
                  <a:lnTo>
                    <a:pt x="58" y="376"/>
                  </a:lnTo>
                  <a:lnTo>
                    <a:pt x="59" y="376"/>
                  </a:lnTo>
                  <a:lnTo>
                    <a:pt x="61" y="376"/>
                  </a:lnTo>
                  <a:close/>
                  <a:moveTo>
                    <a:pt x="64" y="379"/>
                  </a:moveTo>
                  <a:lnTo>
                    <a:pt x="64" y="378"/>
                  </a:lnTo>
                  <a:lnTo>
                    <a:pt x="66" y="379"/>
                  </a:lnTo>
                  <a:lnTo>
                    <a:pt x="64" y="379"/>
                  </a:lnTo>
                  <a:close/>
                  <a:moveTo>
                    <a:pt x="64" y="376"/>
                  </a:moveTo>
                  <a:lnTo>
                    <a:pt x="64" y="378"/>
                  </a:lnTo>
                  <a:lnTo>
                    <a:pt x="64" y="376"/>
                  </a:lnTo>
                  <a:close/>
                  <a:moveTo>
                    <a:pt x="57" y="371"/>
                  </a:moveTo>
                  <a:lnTo>
                    <a:pt x="58" y="371"/>
                  </a:lnTo>
                  <a:lnTo>
                    <a:pt x="58" y="373"/>
                  </a:lnTo>
                  <a:lnTo>
                    <a:pt x="58" y="373"/>
                  </a:lnTo>
                  <a:lnTo>
                    <a:pt x="59" y="373"/>
                  </a:lnTo>
                  <a:lnTo>
                    <a:pt x="59" y="374"/>
                  </a:lnTo>
                  <a:lnTo>
                    <a:pt x="58" y="374"/>
                  </a:lnTo>
                  <a:lnTo>
                    <a:pt x="57" y="374"/>
                  </a:lnTo>
                  <a:lnTo>
                    <a:pt x="57" y="373"/>
                  </a:lnTo>
                  <a:lnTo>
                    <a:pt x="55" y="373"/>
                  </a:lnTo>
                  <a:lnTo>
                    <a:pt x="57" y="373"/>
                  </a:lnTo>
                  <a:lnTo>
                    <a:pt x="57" y="374"/>
                  </a:lnTo>
                  <a:lnTo>
                    <a:pt x="55" y="374"/>
                  </a:lnTo>
                  <a:lnTo>
                    <a:pt x="57" y="374"/>
                  </a:lnTo>
                  <a:lnTo>
                    <a:pt x="57" y="375"/>
                  </a:lnTo>
                  <a:lnTo>
                    <a:pt x="55" y="375"/>
                  </a:lnTo>
                  <a:lnTo>
                    <a:pt x="57" y="375"/>
                  </a:lnTo>
                  <a:lnTo>
                    <a:pt x="55" y="375"/>
                  </a:lnTo>
                  <a:lnTo>
                    <a:pt x="57" y="375"/>
                  </a:lnTo>
                  <a:lnTo>
                    <a:pt x="55" y="375"/>
                  </a:lnTo>
                  <a:lnTo>
                    <a:pt x="54" y="375"/>
                  </a:lnTo>
                  <a:lnTo>
                    <a:pt x="54" y="374"/>
                  </a:lnTo>
                  <a:lnTo>
                    <a:pt x="54" y="375"/>
                  </a:lnTo>
                  <a:lnTo>
                    <a:pt x="53" y="375"/>
                  </a:lnTo>
                  <a:lnTo>
                    <a:pt x="52" y="375"/>
                  </a:lnTo>
                  <a:lnTo>
                    <a:pt x="53" y="375"/>
                  </a:lnTo>
                  <a:lnTo>
                    <a:pt x="53" y="374"/>
                  </a:lnTo>
                  <a:lnTo>
                    <a:pt x="52" y="374"/>
                  </a:lnTo>
                  <a:lnTo>
                    <a:pt x="50" y="374"/>
                  </a:lnTo>
                  <a:lnTo>
                    <a:pt x="50" y="373"/>
                  </a:lnTo>
                  <a:lnTo>
                    <a:pt x="52" y="373"/>
                  </a:lnTo>
                  <a:lnTo>
                    <a:pt x="50" y="373"/>
                  </a:lnTo>
                  <a:lnTo>
                    <a:pt x="52" y="373"/>
                  </a:lnTo>
                  <a:lnTo>
                    <a:pt x="50" y="373"/>
                  </a:lnTo>
                  <a:lnTo>
                    <a:pt x="50" y="373"/>
                  </a:lnTo>
                  <a:lnTo>
                    <a:pt x="52" y="373"/>
                  </a:lnTo>
                  <a:lnTo>
                    <a:pt x="53" y="373"/>
                  </a:lnTo>
                  <a:lnTo>
                    <a:pt x="54" y="373"/>
                  </a:lnTo>
                  <a:lnTo>
                    <a:pt x="54" y="371"/>
                  </a:lnTo>
                  <a:lnTo>
                    <a:pt x="55" y="371"/>
                  </a:lnTo>
                  <a:lnTo>
                    <a:pt x="55" y="373"/>
                  </a:lnTo>
                  <a:lnTo>
                    <a:pt x="55" y="371"/>
                  </a:lnTo>
                  <a:lnTo>
                    <a:pt x="57" y="371"/>
                  </a:lnTo>
                  <a:close/>
                  <a:moveTo>
                    <a:pt x="71" y="375"/>
                  </a:moveTo>
                  <a:lnTo>
                    <a:pt x="72" y="375"/>
                  </a:lnTo>
                  <a:lnTo>
                    <a:pt x="72" y="376"/>
                  </a:lnTo>
                  <a:lnTo>
                    <a:pt x="72" y="378"/>
                  </a:lnTo>
                  <a:lnTo>
                    <a:pt x="72" y="379"/>
                  </a:lnTo>
                  <a:lnTo>
                    <a:pt x="71" y="379"/>
                  </a:lnTo>
                  <a:lnTo>
                    <a:pt x="71" y="380"/>
                  </a:lnTo>
                  <a:lnTo>
                    <a:pt x="71" y="380"/>
                  </a:lnTo>
                  <a:lnTo>
                    <a:pt x="71" y="382"/>
                  </a:lnTo>
                  <a:lnTo>
                    <a:pt x="70" y="382"/>
                  </a:lnTo>
                  <a:lnTo>
                    <a:pt x="71" y="382"/>
                  </a:lnTo>
                  <a:lnTo>
                    <a:pt x="70" y="382"/>
                  </a:lnTo>
                  <a:lnTo>
                    <a:pt x="70" y="380"/>
                  </a:lnTo>
                  <a:lnTo>
                    <a:pt x="68" y="380"/>
                  </a:lnTo>
                  <a:lnTo>
                    <a:pt x="68" y="379"/>
                  </a:lnTo>
                  <a:lnTo>
                    <a:pt x="67" y="380"/>
                  </a:lnTo>
                  <a:lnTo>
                    <a:pt x="68" y="380"/>
                  </a:lnTo>
                  <a:lnTo>
                    <a:pt x="67" y="380"/>
                  </a:lnTo>
                  <a:lnTo>
                    <a:pt x="67" y="382"/>
                  </a:lnTo>
                  <a:lnTo>
                    <a:pt x="67" y="380"/>
                  </a:lnTo>
                  <a:lnTo>
                    <a:pt x="67" y="382"/>
                  </a:lnTo>
                  <a:lnTo>
                    <a:pt x="67" y="380"/>
                  </a:lnTo>
                  <a:lnTo>
                    <a:pt x="66" y="380"/>
                  </a:lnTo>
                  <a:lnTo>
                    <a:pt x="66" y="379"/>
                  </a:lnTo>
                  <a:lnTo>
                    <a:pt x="67" y="379"/>
                  </a:lnTo>
                  <a:lnTo>
                    <a:pt x="67" y="378"/>
                  </a:lnTo>
                  <a:lnTo>
                    <a:pt x="67" y="376"/>
                  </a:lnTo>
                  <a:lnTo>
                    <a:pt x="67" y="375"/>
                  </a:lnTo>
                  <a:lnTo>
                    <a:pt x="68" y="375"/>
                  </a:lnTo>
                  <a:lnTo>
                    <a:pt x="68" y="374"/>
                  </a:lnTo>
                  <a:lnTo>
                    <a:pt x="70" y="374"/>
                  </a:lnTo>
                  <a:lnTo>
                    <a:pt x="71" y="374"/>
                  </a:lnTo>
                  <a:lnTo>
                    <a:pt x="71" y="374"/>
                  </a:lnTo>
                  <a:lnTo>
                    <a:pt x="71" y="375"/>
                  </a:lnTo>
                  <a:close/>
                  <a:moveTo>
                    <a:pt x="50" y="358"/>
                  </a:moveTo>
                  <a:lnTo>
                    <a:pt x="50" y="360"/>
                  </a:lnTo>
                  <a:lnTo>
                    <a:pt x="52" y="360"/>
                  </a:lnTo>
                  <a:lnTo>
                    <a:pt x="50" y="360"/>
                  </a:lnTo>
                  <a:lnTo>
                    <a:pt x="50" y="358"/>
                  </a:lnTo>
                  <a:close/>
                  <a:moveTo>
                    <a:pt x="52" y="358"/>
                  </a:moveTo>
                  <a:lnTo>
                    <a:pt x="52" y="360"/>
                  </a:lnTo>
                  <a:lnTo>
                    <a:pt x="52" y="358"/>
                  </a:lnTo>
                  <a:close/>
                  <a:moveTo>
                    <a:pt x="50" y="358"/>
                  </a:moveTo>
                  <a:lnTo>
                    <a:pt x="50" y="357"/>
                  </a:lnTo>
                  <a:lnTo>
                    <a:pt x="52" y="357"/>
                  </a:lnTo>
                  <a:lnTo>
                    <a:pt x="50" y="357"/>
                  </a:lnTo>
                  <a:lnTo>
                    <a:pt x="50" y="358"/>
                  </a:lnTo>
                  <a:lnTo>
                    <a:pt x="52" y="358"/>
                  </a:lnTo>
                  <a:lnTo>
                    <a:pt x="50" y="358"/>
                  </a:lnTo>
                  <a:close/>
                  <a:moveTo>
                    <a:pt x="360" y="499"/>
                  </a:moveTo>
                  <a:lnTo>
                    <a:pt x="360" y="500"/>
                  </a:lnTo>
                  <a:lnTo>
                    <a:pt x="360" y="501"/>
                  </a:lnTo>
                  <a:lnTo>
                    <a:pt x="362" y="501"/>
                  </a:lnTo>
                  <a:lnTo>
                    <a:pt x="362" y="503"/>
                  </a:lnTo>
                  <a:lnTo>
                    <a:pt x="362" y="504"/>
                  </a:lnTo>
                  <a:lnTo>
                    <a:pt x="360" y="504"/>
                  </a:lnTo>
                  <a:lnTo>
                    <a:pt x="360" y="503"/>
                  </a:lnTo>
                  <a:lnTo>
                    <a:pt x="359" y="503"/>
                  </a:lnTo>
                  <a:lnTo>
                    <a:pt x="358" y="503"/>
                  </a:lnTo>
                  <a:lnTo>
                    <a:pt x="357" y="501"/>
                  </a:lnTo>
                  <a:lnTo>
                    <a:pt x="357" y="500"/>
                  </a:lnTo>
                  <a:lnTo>
                    <a:pt x="357" y="499"/>
                  </a:lnTo>
                  <a:lnTo>
                    <a:pt x="358" y="499"/>
                  </a:lnTo>
                  <a:lnTo>
                    <a:pt x="358" y="498"/>
                  </a:lnTo>
                  <a:lnTo>
                    <a:pt x="358" y="499"/>
                  </a:lnTo>
                  <a:lnTo>
                    <a:pt x="358" y="498"/>
                  </a:lnTo>
                  <a:lnTo>
                    <a:pt x="358" y="498"/>
                  </a:lnTo>
                  <a:lnTo>
                    <a:pt x="358" y="496"/>
                  </a:lnTo>
                  <a:lnTo>
                    <a:pt x="359" y="496"/>
                  </a:lnTo>
                  <a:lnTo>
                    <a:pt x="359" y="495"/>
                  </a:lnTo>
                  <a:lnTo>
                    <a:pt x="359" y="496"/>
                  </a:lnTo>
                  <a:lnTo>
                    <a:pt x="359" y="498"/>
                  </a:lnTo>
                  <a:lnTo>
                    <a:pt x="359" y="498"/>
                  </a:lnTo>
                  <a:lnTo>
                    <a:pt x="359" y="499"/>
                  </a:lnTo>
                  <a:lnTo>
                    <a:pt x="360" y="499"/>
                  </a:lnTo>
                  <a:close/>
                  <a:moveTo>
                    <a:pt x="61" y="361"/>
                  </a:moveTo>
                  <a:lnTo>
                    <a:pt x="61" y="362"/>
                  </a:lnTo>
                  <a:lnTo>
                    <a:pt x="62" y="362"/>
                  </a:lnTo>
                  <a:lnTo>
                    <a:pt x="63" y="362"/>
                  </a:lnTo>
                  <a:lnTo>
                    <a:pt x="63" y="364"/>
                  </a:lnTo>
                  <a:lnTo>
                    <a:pt x="63" y="365"/>
                  </a:lnTo>
                  <a:lnTo>
                    <a:pt x="62" y="365"/>
                  </a:lnTo>
                  <a:lnTo>
                    <a:pt x="61" y="365"/>
                  </a:lnTo>
                  <a:lnTo>
                    <a:pt x="59" y="366"/>
                  </a:lnTo>
                  <a:lnTo>
                    <a:pt x="58" y="366"/>
                  </a:lnTo>
                  <a:lnTo>
                    <a:pt x="58" y="365"/>
                  </a:lnTo>
                  <a:lnTo>
                    <a:pt x="59" y="365"/>
                  </a:lnTo>
                  <a:lnTo>
                    <a:pt x="61" y="365"/>
                  </a:lnTo>
                  <a:lnTo>
                    <a:pt x="61" y="364"/>
                  </a:lnTo>
                  <a:lnTo>
                    <a:pt x="59" y="364"/>
                  </a:lnTo>
                  <a:lnTo>
                    <a:pt x="59" y="365"/>
                  </a:lnTo>
                  <a:lnTo>
                    <a:pt x="58" y="365"/>
                  </a:lnTo>
                  <a:lnTo>
                    <a:pt x="58" y="364"/>
                  </a:lnTo>
                  <a:lnTo>
                    <a:pt x="57" y="364"/>
                  </a:lnTo>
                  <a:lnTo>
                    <a:pt x="55" y="364"/>
                  </a:lnTo>
                  <a:lnTo>
                    <a:pt x="55" y="362"/>
                  </a:lnTo>
                  <a:lnTo>
                    <a:pt x="55" y="364"/>
                  </a:lnTo>
                  <a:lnTo>
                    <a:pt x="54" y="364"/>
                  </a:lnTo>
                  <a:lnTo>
                    <a:pt x="54" y="362"/>
                  </a:lnTo>
                  <a:lnTo>
                    <a:pt x="54" y="364"/>
                  </a:lnTo>
                  <a:lnTo>
                    <a:pt x="55" y="364"/>
                  </a:lnTo>
                  <a:lnTo>
                    <a:pt x="55" y="365"/>
                  </a:lnTo>
                  <a:lnTo>
                    <a:pt x="54" y="365"/>
                  </a:lnTo>
                  <a:lnTo>
                    <a:pt x="54" y="364"/>
                  </a:lnTo>
                  <a:lnTo>
                    <a:pt x="54" y="365"/>
                  </a:lnTo>
                  <a:lnTo>
                    <a:pt x="54" y="366"/>
                  </a:lnTo>
                  <a:lnTo>
                    <a:pt x="55" y="366"/>
                  </a:lnTo>
                  <a:lnTo>
                    <a:pt x="55" y="367"/>
                  </a:lnTo>
                  <a:lnTo>
                    <a:pt x="54" y="367"/>
                  </a:lnTo>
                  <a:lnTo>
                    <a:pt x="54" y="369"/>
                  </a:lnTo>
                  <a:lnTo>
                    <a:pt x="55" y="367"/>
                  </a:lnTo>
                  <a:lnTo>
                    <a:pt x="55" y="369"/>
                  </a:lnTo>
                  <a:lnTo>
                    <a:pt x="57" y="369"/>
                  </a:lnTo>
                  <a:lnTo>
                    <a:pt x="57" y="370"/>
                  </a:lnTo>
                  <a:lnTo>
                    <a:pt x="55" y="370"/>
                  </a:lnTo>
                  <a:lnTo>
                    <a:pt x="57" y="370"/>
                  </a:lnTo>
                  <a:lnTo>
                    <a:pt x="55" y="370"/>
                  </a:lnTo>
                  <a:lnTo>
                    <a:pt x="55" y="371"/>
                  </a:lnTo>
                  <a:lnTo>
                    <a:pt x="54" y="371"/>
                  </a:lnTo>
                  <a:lnTo>
                    <a:pt x="53" y="371"/>
                  </a:lnTo>
                  <a:lnTo>
                    <a:pt x="52" y="371"/>
                  </a:lnTo>
                  <a:lnTo>
                    <a:pt x="52" y="373"/>
                  </a:lnTo>
                  <a:lnTo>
                    <a:pt x="50" y="373"/>
                  </a:lnTo>
                  <a:lnTo>
                    <a:pt x="50" y="371"/>
                  </a:lnTo>
                  <a:lnTo>
                    <a:pt x="49" y="371"/>
                  </a:lnTo>
                  <a:lnTo>
                    <a:pt x="49" y="370"/>
                  </a:lnTo>
                  <a:lnTo>
                    <a:pt x="50" y="370"/>
                  </a:lnTo>
                  <a:lnTo>
                    <a:pt x="50" y="371"/>
                  </a:lnTo>
                  <a:lnTo>
                    <a:pt x="50" y="370"/>
                  </a:lnTo>
                  <a:lnTo>
                    <a:pt x="52" y="370"/>
                  </a:lnTo>
                  <a:lnTo>
                    <a:pt x="50" y="370"/>
                  </a:lnTo>
                  <a:lnTo>
                    <a:pt x="52" y="369"/>
                  </a:lnTo>
                  <a:lnTo>
                    <a:pt x="50" y="369"/>
                  </a:lnTo>
                  <a:lnTo>
                    <a:pt x="52" y="369"/>
                  </a:lnTo>
                  <a:lnTo>
                    <a:pt x="50" y="369"/>
                  </a:lnTo>
                  <a:lnTo>
                    <a:pt x="49" y="369"/>
                  </a:lnTo>
                  <a:lnTo>
                    <a:pt x="48" y="367"/>
                  </a:lnTo>
                  <a:lnTo>
                    <a:pt x="48" y="369"/>
                  </a:lnTo>
                  <a:lnTo>
                    <a:pt x="48" y="367"/>
                  </a:lnTo>
                  <a:lnTo>
                    <a:pt x="46" y="367"/>
                  </a:lnTo>
                  <a:lnTo>
                    <a:pt x="48" y="367"/>
                  </a:lnTo>
                  <a:lnTo>
                    <a:pt x="48" y="366"/>
                  </a:lnTo>
                  <a:lnTo>
                    <a:pt x="46" y="366"/>
                  </a:lnTo>
                  <a:lnTo>
                    <a:pt x="48" y="366"/>
                  </a:lnTo>
                  <a:lnTo>
                    <a:pt x="46" y="366"/>
                  </a:lnTo>
                  <a:lnTo>
                    <a:pt x="46" y="365"/>
                  </a:lnTo>
                  <a:lnTo>
                    <a:pt x="48" y="365"/>
                  </a:lnTo>
                  <a:lnTo>
                    <a:pt x="46" y="365"/>
                  </a:lnTo>
                  <a:lnTo>
                    <a:pt x="45" y="365"/>
                  </a:lnTo>
                  <a:lnTo>
                    <a:pt x="45" y="364"/>
                  </a:lnTo>
                  <a:lnTo>
                    <a:pt x="46" y="364"/>
                  </a:lnTo>
                  <a:lnTo>
                    <a:pt x="45" y="364"/>
                  </a:lnTo>
                  <a:lnTo>
                    <a:pt x="45" y="362"/>
                  </a:lnTo>
                  <a:lnTo>
                    <a:pt x="45" y="364"/>
                  </a:lnTo>
                  <a:lnTo>
                    <a:pt x="44" y="364"/>
                  </a:lnTo>
                  <a:lnTo>
                    <a:pt x="44" y="362"/>
                  </a:lnTo>
                  <a:lnTo>
                    <a:pt x="44" y="364"/>
                  </a:lnTo>
                  <a:lnTo>
                    <a:pt x="43" y="364"/>
                  </a:lnTo>
                  <a:lnTo>
                    <a:pt x="41" y="364"/>
                  </a:lnTo>
                  <a:lnTo>
                    <a:pt x="43" y="364"/>
                  </a:lnTo>
                  <a:lnTo>
                    <a:pt x="43" y="362"/>
                  </a:lnTo>
                  <a:lnTo>
                    <a:pt x="41" y="362"/>
                  </a:lnTo>
                  <a:lnTo>
                    <a:pt x="41" y="361"/>
                  </a:lnTo>
                  <a:lnTo>
                    <a:pt x="40" y="361"/>
                  </a:lnTo>
                  <a:lnTo>
                    <a:pt x="41" y="361"/>
                  </a:lnTo>
                  <a:lnTo>
                    <a:pt x="41" y="360"/>
                  </a:lnTo>
                  <a:lnTo>
                    <a:pt x="43" y="360"/>
                  </a:lnTo>
                  <a:lnTo>
                    <a:pt x="43" y="361"/>
                  </a:lnTo>
                  <a:lnTo>
                    <a:pt x="43" y="360"/>
                  </a:lnTo>
                  <a:lnTo>
                    <a:pt x="44" y="360"/>
                  </a:lnTo>
                  <a:lnTo>
                    <a:pt x="44" y="358"/>
                  </a:lnTo>
                  <a:lnTo>
                    <a:pt x="45" y="360"/>
                  </a:lnTo>
                  <a:lnTo>
                    <a:pt x="45" y="358"/>
                  </a:lnTo>
                  <a:lnTo>
                    <a:pt x="46" y="358"/>
                  </a:lnTo>
                  <a:lnTo>
                    <a:pt x="46" y="360"/>
                  </a:lnTo>
                  <a:lnTo>
                    <a:pt x="46" y="358"/>
                  </a:lnTo>
                  <a:lnTo>
                    <a:pt x="45" y="358"/>
                  </a:lnTo>
                  <a:lnTo>
                    <a:pt x="44" y="358"/>
                  </a:lnTo>
                  <a:lnTo>
                    <a:pt x="43" y="358"/>
                  </a:lnTo>
                  <a:lnTo>
                    <a:pt x="43" y="357"/>
                  </a:lnTo>
                  <a:lnTo>
                    <a:pt x="41" y="357"/>
                  </a:lnTo>
                  <a:lnTo>
                    <a:pt x="40" y="357"/>
                  </a:lnTo>
                  <a:lnTo>
                    <a:pt x="40" y="357"/>
                  </a:lnTo>
                  <a:lnTo>
                    <a:pt x="40" y="356"/>
                  </a:lnTo>
                  <a:lnTo>
                    <a:pt x="40" y="355"/>
                  </a:lnTo>
                  <a:lnTo>
                    <a:pt x="40" y="355"/>
                  </a:lnTo>
                  <a:lnTo>
                    <a:pt x="41" y="355"/>
                  </a:lnTo>
                  <a:lnTo>
                    <a:pt x="43" y="355"/>
                  </a:lnTo>
                  <a:lnTo>
                    <a:pt x="44" y="356"/>
                  </a:lnTo>
                  <a:lnTo>
                    <a:pt x="44" y="355"/>
                  </a:lnTo>
                  <a:lnTo>
                    <a:pt x="44" y="356"/>
                  </a:lnTo>
                  <a:lnTo>
                    <a:pt x="44" y="357"/>
                  </a:lnTo>
                  <a:lnTo>
                    <a:pt x="45" y="357"/>
                  </a:lnTo>
                  <a:lnTo>
                    <a:pt x="46" y="357"/>
                  </a:lnTo>
                  <a:lnTo>
                    <a:pt x="48" y="357"/>
                  </a:lnTo>
                  <a:lnTo>
                    <a:pt x="46" y="357"/>
                  </a:lnTo>
                  <a:lnTo>
                    <a:pt x="48" y="357"/>
                  </a:lnTo>
                  <a:lnTo>
                    <a:pt x="46" y="357"/>
                  </a:lnTo>
                  <a:lnTo>
                    <a:pt x="46" y="358"/>
                  </a:lnTo>
                  <a:lnTo>
                    <a:pt x="48" y="358"/>
                  </a:lnTo>
                  <a:lnTo>
                    <a:pt x="48" y="357"/>
                  </a:lnTo>
                  <a:lnTo>
                    <a:pt x="49" y="358"/>
                  </a:lnTo>
                  <a:lnTo>
                    <a:pt x="49" y="357"/>
                  </a:lnTo>
                  <a:lnTo>
                    <a:pt x="48" y="357"/>
                  </a:lnTo>
                  <a:lnTo>
                    <a:pt x="48" y="356"/>
                  </a:lnTo>
                  <a:lnTo>
                    <a:pt x="49" y="356"/>
                  </a:lnTo>
                  <a:lnTo>
                    <a:pt x="49" y="355"/>
                  </a:lnTo>
                  <a:lnTo>
                    <a:pt x="50" y="355"/>
                  </a:lnTo>
                  <a:lnTo>
                    <a:pt x="50" y="356"/>
                  </a:lnTo>
                  <a:lnTo>
                    <a:pt x="52" y="356"/>
                  </a:lnTo>
                  <a:lnTo>
                    <a:pt x="52" y="357"/>
                  </a:lnTo>
                  <a:lnTo>
                    <a:pt x="50" y="357"/>
                  </a:lnTo>
                  <a:lnTo>
                    <a:pt x="50" y="358"/>
                  </a:lnTo>
                  <a:lnTo>
                    <a:pt x="49" y="358"/>
                  </a:lnTo>
                  <a:lnTo>
                    <a:pt x="50" y="358"/>
                  </a:lnTo>
                  <a:lnTo>
                    <a:pt x="50" y="360"/>
                  </a:lnTo>
                  <a:lnTo>
                    <a:pt x="50" y="361"/>
                  </a:lnTo>
                  <a:lnTo>
                    <a:pt x="50" y="362"/>
                  </a:lnTo>
                  <a:lnTo>
                    <a:pt x="52" y="362"/>
                  </a:lnTo>
                  <a:lnTo>
                    <a:pt x="52" y="361"/>
                  </a:lnTo>
                  <a:lnTo>
                    <a:pt x="52" y="360"/>
                  </a:lnTo>
                  <a:lnTo>
                    <a:pt x="53" y="360"/>
                  </a:lnTo>
                  <a:lnTo>
                    <a:pt x="53" y="358"/>
                  </a:lnTo>
                  <a:lnTo>
                    <a:pt x="54" y="358"/>
                  </a:lnTo>
                  <a:lnTo>
                    <a:pt x="54" y="360"/>
                  </a:lnTo>
                  <a:lnTo>
                    <a:pt x="54" y="361"/>
                  </a:lnTo>
                  <a:lnTo>
                    <a:pt x="55" y="361"/>
                  </a:lnTo>
                  <a:lnTo>
                    <a:pt x="55" y="360"/>
                  </a:lnTo>
                  <a:lnTo>
                    <a:pt x="55" y="358"/>
                  </a:lnTo>
                  <a:lnTo>
                    <a:pt x="55" y="360"/>
                  </a:lnTo>
                  <a:lnTo>
                    <a:pt x="55" y="358"/>
                  </a:lnTo>
                  <a:lnTo>
                    <a:pt x="57" y="357"/>
                  </a:lnTo>
                  <a:lnTo>
                    <a:pt x="58" y="357"/>
                  </a:lnTo>
                  <a:lnTo>
                    <a:pt x="59" y="357"/>
                  </a:lnTo>
                  <a:lnTo>
                    <a:pt x="61" y="357"/>
                  </a:lnTo>
                  <a:lnTo>
                    <a:pt x="61" y="358"/>
                  </a:lnTo>
                  <a:lnTo>
                    <a:pt x="61" y="360"/>
                  </a:lnTo>
                  <a:lnTo>
                    <a:pt x="61" y="361"/>
                  </a:lnTo>
                  <a:close/>
                  <a:moveTo>
                    <a:pt x="40" y="331"/>
                  </a:moveTo>
                  <a:lnTo>
                    <a:pt x="40" y="333"/>
                  </a:lnTo>
                  <a:lnTo>
                    <a:pt x="41" y="333"/>
                  </a:lnTo>
                  <a:lnTo>
                    <a:pt x="40" y="334"/>
                  </a:lnTo>
                  <a:lnTo>
                    <a:pt x="41" y="335"/>
                  </a:lnTo>
                  <a:lnTo>
                    <a:pt x="40" y="335"/>
                  </a:lnTo>
                  <a:lnTo>
                    <a:pt x="41" y="337"/>
                  </a:lnTo>
                  <a:lnTo>
                    <a:pt x="43" y="337"/>
                  </a:lnTo>
                  <a:lnTo>
                    <a:pt x="41" y="337"/>
                  </a:lnTo>
                  <a:lnTo>
                    <a:pt x="43" y="337"/>
                  </a:lnTo>
                  <a:lnTo>
                    <a:pt x="41" y="337"/>
                  </a:lnTo>
                  <a:lnTo>
                    <a:pt x="41" y="338"/>
                  </a:lnTo>
                  <a:lnTo>
                    <a:pt x="43" y="338"/>
                  </a:lnTo>
                  <a:lnTo>
                    <a:pt x="43" y="339"/>
                  </a:lnTo>
                  <a:lnTo>
                    <a:pt x="44" y="339"/>
                  </a:lnTo>
                  <a:lnTo>
                    <a:pt x="44" y="340"/>
                  </a:lnTo>
                  <a:lnTo>
                    <a:pt x="45" y="340"/>
                  </a:lnTo>
                  <a:lnTo>
                    <a:pt x="44" y="340"/>
                  </a:lnTo>
                  <a:lnTo>
                    <a:pt x="44" y="342"/>
                  </a:lnTo>
                  <a:lnTo>
                    <a:pt x="45" y="342"/>
                  </a:lnTo>
                  <a:lnTo>
                    <a:pt x="45" y="342"/>
                  </a:lnTo>
                  <a:lnTo>
                    <a:pt x="46" y="343"/>
                  </a:lnTo>
                  <a:lnTo>
                    <a:pt x="46" y="344"/>
                  </a:lnTo>
                  <a:lnTo>
                    <a:pt x="48" y="344"/>
                  </a:lnTo>
                  <a:lnTo>
                    <a:pt x="49" y="344"/>
                  </a:lnTo>
                  <a:lnTo>
                    <a:pt x="50" y="344"/>
                  </a:lnTo>
                  <a:lnTo>
                    <a:pt x="52" y="344"/>
                  </a:lnTo>
                  <a:lnTo>
                    <a:pt x="53" y="344"/>
                  </a:lnTo>
                  <a:lnTo>
                    <a:pt x="54" y="344"/>
                  </a:lnTo>
                  <a:lnTo>
                    <a:pt x="55" y="344"/>
                  </a:lnTo>
                  <a:lnTo>
                    <a:pt x="55" y="346"/>
                  </a:lnTo>
                  <a:lnTo>
                    <a:pt x="55" y="347"/>
                  </a:lnTo>
                  <a:lnTo>
                    <a:pt x="55" y="348"/>
                  </a:lnTo>
                  <a:lnTo>
                    <a:pt x="54" y="349"/>
                  </a:lnTo>
                  <a:lnTo>
                    <a:pt x="53" y="348"/>
                  </a:lnTo>
                  <a:lnTo>
                    <a:pt x="52" y="349"/>
                  </a:lnTo>
                  <a:lnTo>
                    <a:pt x="52" y="348"/>
                  </a:lnTo>
                  <a:lnTo>
                    <a:pt x="50" y="348"/>
                  </a:lnTo>
                  <a:lnTo>
                    <a:pt x="50" y="347"/>
                  </a:lnTo>
                  <a:lnTo>
                    <a:pt x="49" y="347"/>
                  </a:lnTo>
                  <a:lnTo>
                    <a:pt x="49" y="348"/>
                  </a:lnTo>
                  <a:lnTo>
                    <a:pt x="48" y="348"/>
                  </a:lnTo>
                  <a:lnTo>
                    <a:pt x="46" y="348"/>
                  </a:lnTo>
                  <a:lnTo>
                    <a:pt x="45" y="348"/>
                  </a:lnTo>
                  <a:lnTo>
                    <a:pt x="44" y="348"/>
                  </a:lnTo>
                  <a:lnTo>
                    <a:pt x="44" y="349"/>
                  </a:lnTo>
                  <a:lnTo>
                    <a:pt x="44" y="348"/>
                  </a:lnTo>
                  <a:lnTo>
                    <a:pt x="43" y="348"/>
                  </a:lnTo>
                  <a:lnTo>
                    <a:pt x="43" y="347"/>
                  </a:lnTo>
                  <a:lnTo>
                    <a:pt x="44" y="347"/>
                  </a:lnTo>
                  <a:lnTo>
                    <a:pt x="44" y="346"/>
                  </a:lnTo>
                  <a:lnTo>
                    <a:pt x="43" y="346"/>
                  </a:lnTo>
                  <a:lnTo>
                    <a:pt x="43" y="347"/>
                  </a:lnTo>
                  <a:lnTo>
                    <a:pt x="43" y="346"/>
                  </a:lnTo>
                  <a:lnTo>
                    <a:pt x="41" y="346"/>
                  </a:lnTo>
                  <a:lnTo>
                    <a:pt x="41" y="344"/>
                  </a:lnTo>
                  <a:lnTo>
                    <a:pt x="40" y="344"/>
                  </a:lnTo>
                  <a:lnTo>
                    <a:pt x="41" y="344"/>
                  </a:lnTo>
                  <a:lnTo>
                    <a:pt x="40" y="344"/>
                  </a:lnTo>
                  <a:lnTo>
                    <a:pt x="40" y="343"/>
                  </a:lnTo>
                  <a:lnTo>
                    <a:pt x="41" y="343"/>
                  </a:lnTo>
                  <a:lnTo>
                    <a:pt x="41" y="342"/>
                  </a:lnTo>
                  <a:lnTo>
                    <a:pt x="43" y="342"/>
                  </a:lnTo>
                  <a:lnTo>
                    <a:pt x="43" y="342"/>
                  </a:lnTo>
                  <a:lnTo>
                    <a:pt x="43" y="340"/>
                  </a:lnTo>
                  <a:lnTo>
                    <a:pt x="41" y="340"/>
                  </a:lnTo>
                  <a:lnTo>
                    <a:pt x="41" y="339"/>
                  </a:lnTo>
                  <a:lnTo>
                    <a:pt x="40" y="339"/>
                  </a:lnTo>
                  <a:lnTo>
                    <a:pt x="40" y="338"/>
                  </a:lnTo>
                  <a:lnTo>
                    <a:pt x="40" y="337"/>
                  </a:lnTo>
                  <a:lnTo>
                    <a:pt x="40" y="337"/>
                  </a:lnTo>
                  <a:lnTo>
                    <a:pt x="40" y="335"/>
                  </a:lnTo>
                  <a:lnTo>
                    <a:pt x="40" y="335"/>
                  </a:lnTo>
                  <a:lnTo>
                    <a:pt x="40" y="335"/>
                  </a:lnTo>
                  <a:lnTo>
                    <a:pt x="40" y="334"/>
                  </a:lnTo>
                  <a:lnTo>
                    <a:pt x="40" y="333"/>
                  </a:lnTo>
                  <a:lnTo>
                    <a:pt x="40" y="334"/>
                  </a:lnTo>
                  <a:lnTo>
                    <a:pt x="40" y="333"/>
                  </a:lnTo>
                  <a:lnTo>
                    <a:pt x="39" y="333"/>
                  </a:lnTo>
                  <a:lnTo>
                    <a:pt x="39" y="334"/>
                  </a:lnTo>
                  <a:lnTo>
                    <a:pt x="37" y="334"/>
                  </a:lnTo>
                  <a:lnTo>
                    <a:pt x="37" y="333"/>
                  </a:lnTo>
                  <a:lnTo>
                    <a:pt x="39" y="333"/>
                  </a:lnTo>
                  <a:lnTo>
                    <a:pt x="39" y="331"/>
                  </a:lnTo>
                  <a:lnTo>
                    <a:pt x="40" y="331"/>
                  </a:lnTo>
                  <a:lnTo>
                    <a:pt x="40" y="330"/>
                  </a:lnTo>
                  <a:lnTo>
                    <a:pt x="40" y="331"/>
                  </a:lnTo>
                  <a:lnTo>
                    <a:pt x="40" y="331"/>
                  </a:lnTo>
                  <a:close/>
                  <a:moveTo>
                    <a:pt x="53" y="337"/>
                  </a:moveTo>
                  <a:lnTo>
                    <a:pt x="52" y="337"/>
                  </a:lnTo>
                  <a:lnTo>
                    <a:pt x="52" y="338"/>
                  </a:lnTo>
                  <a:lnTo>
                    <a:pt x="53" y="338"/>
                  </a:lnTo>
                  <a:lnTo>
                    <a:pt x="52" y="338"/>
                  </a:lnTo>
                  <a:lnTo>
                    <a:pt x="50" y="338"/>
                  </a:lnTo>
                  <a:lnTo>
                    <a:pt x="50" y="337"/>
                  </a:lnTo>
                  <a:lnTo>
                    <a:pt x="52" y="337"/>
                  </a:lnTo>
                  <a:lnTo>
                    <a:pt x="53" y="337"/>
                  </a:lnTo>
                  <a:close/>
                  <a:moveTo>
                    <a:pt x="44" y="329"/>
                  </a:moveTo>
                  <a:lnTo>
                    <a:pt x="44" y="328"/>
                  </a:lnTo>
                  <a:lnTo>
                    <a:pt x="44" y="329"/>
                  </a:lnTo>
                  <a:close/>
                  <a:moveTo>
                    <a:pt x="23" y="313"/>
                  </a:moveTo>
                  <a:lnTo>
                    <a:pt x="23" y="315"/>
                  </a:lnTo>
                  <a:lnTo>
                    <a:pt x="23" y="313"/>
                  </a:lnTo>
                  <a:close/>
                  <a:moveTo>
                    <a:pt x="23" y="312"/>
                  </a:moveTo>
                  <a:lnTo>
                    <a:pt x="23" y="311"/>
                  </a:lnTo>
                  <a:lnTo>
                    <a:pt x="23" y="312"/>
                  </a:lnTo>
                  <a:close/>
                  <a:moveTo>
                    <a:pt x="375" y="471"/>
                  </a:moveTo>
                  <a:lnTo>
                    <a:pt x="375" y="469"/>
                  </a:lnTo>
                  <a:lnTo>
                    <a:pt x="375" y="471"/>
                  </a:lnTo>
                  <a:close/>
                  <a:moveTo>
                    <a:pt x="381" y="467"/>
                  </a:moveTo>
                  <a:lnTo>
                    <a:pt x="381" y="468"/>
                  </a:lnTo>
                  <a:lnTo>
                    <a:pt x="382" y="468"/>
                  </a:lnTo>
                  <a:lnTo>
                    <a:pt x="382" y="469"/>
                  </a:lnTo>
                  <a:lnTo>
                    <a:pt x="384" y="469"/>
                  </a:lnTo>
                  <a:lnTo>
                    <a:pt x="384" y="471"/>
                  </a:lnTo>
                  <a:lnTo>
                    <a:pt x="384" y="472"/>
                  </a:lnTo>
                  <a:lnTo>
                    <a:pt x="384" y="473"/>
                  </a:lnTo>
                  <a:lnTo>
                    <a:pt x="385" y="473"/>
                  </a:lnTo>
                  <a:lnTo>
                    <a:pt x="386" y="474"/>
                  </a:lnTo>
                  <a:lnTo>
                    <a:pt x="387" y="474"/>
                  </a:lnTo>
                  <a:lnTo>
                    <a:pt x="386" y="474"/>
                  </a:lnTo>
                  <a:lnTo>
                    <a:pt x="385" y="474"/>
                  </a:lnTo>
                  <a:lnTo>
                    <a:pt x="384" y="474"/>
                  </a:lnTo>
                  <a:lnTo>
                    <a:pt x="382" y="474"/>
                  </a:lnTo>
                  <a:lnTo>
                    <a:pt x="381" y="474"/>
                  </a:lnTo>
                  <a:lnTo>
                    <a:pt x="381" y="473"/>
                  </a:lnTo>
                  <a:lnTo>
                    <a:pt x="380" y="473"/>
                  </a:lnTo>
                  <a:lnTo>
                    <a:pt x="380" y="473"/>
                  </a:lnTo>
                  <a:lnTo>
                    <a:pt x="380" y="472"/>
                  </a:lnTo>
                  <a:lnTo>
                    <a:pt x="378" y="472"/>
                  </a:lnTo>
                  <a:lnTo>
                    <a:pt x="380" y="472"/>
                  </a:lnTo>
                  <a:lnTo>
                    <a:pt x="380" y="472"/>
                  </a:lnTo>
                  <a:lnTo>
                    <a:pt x="380" y="472"/>
                  </a:lnTo>
                  <a:lnTo>
                    <a:pt x="380" y="472"/>
                  </a:lnTo>
                  <a:lnTo>
                    <a:pt x="380" y="471"/>
                  </a:lnTo>
                  <a:lnTo>
                    <a:pt x="380" y="469"/>
                  </a:lnTo>
                  <a:lnTo>
                    <a:pt x="380" y="469"/>
                  </a:lnTo>
                  <a:lnTo>
                    <a:pt x="380" y="468"/>
                  </a:lnTo>
                  <a:lnTo>
                    <a:pt x="380" y="467"/>
                  </a:lnTo>
                  <a:lnTo>
                    <a:pt x="381" y="467"/>
                  </a:lnTo>
                  <a:close/>
                  <a:moveTo>
                    <a:pt x="46" y="312"/>
                  </a:moveTo>
                  <a:lnTo>
                    <a:pt x="46" y="313"/>
                  </a:lnTo>
                  <a:lnTo>
                    <a:pt x="46" y="315"/>
                  </a:lnTo>
                  <a:lnTo>
                    <a:pt x="48" y="315"/>
                  </a:lnTo>
                  <a:lnTo>
                    <a:pt x="48" y="316"/>
                  </a:lnTo>
                  <a:lnTo>
                    <a:pt x="48" y="317"/>
                  </a:lnTo>
                  <a:lnTo>
                    <a:pt x="48" y="319"/>
                  </a:lnTo>
                  <a:lnTo>
                    <a:pt x="48" y="320"/>
                  </a:lnTo>
                  <a:lnTo>
                    <a:pt x="46" y="321"/>
                  </a:lnTo>
                  <a:lnTo>
                    <a:pt x="46" y="322"/>
                  </a:lnTo>
                  <a:lnTo>
                    <a:pt x="46" y="321"/>
                  </a:lnTo>
                  <a:lnTo>
                    <a:pt x="45" y="321"/>
                  </a:lnTo>
                  <a:lnTo>
                    <a:pt x="45" y="322"/>
                  </a:lnTo>
                  <a:lnTo>
                    <a:pt x="45" y="324"/>
                  </a:lnTo>
                  <a:lnTo>
                    <a:pt x="44" y="324"/>
                  </a:lnTo>
                  <a:lnTo>
                    <a:pt x="44" y="325"/>
                  </a:lnTo>
                  <a:lnTo>
                    <a:pt x="45" y="325"/>
                  </a:lnTo>
                  <a:lnTo>
                    <a:pt x="45" y="326"/>
                  </a:lnTo>
                  <a:lnTo>
                    <a:pt x="45" y="328"/>
                  </a:lnTo>
                  <a:lnTo>
                    <a:pt x="45" y="329"/>
                  </a:lnTo>
                  <a:lnTo>
                    <a:pt x="46" y="329"/>
                  </a:lnTo>
                  <a:lnTo>
                    <a:pt x="46" y="330"/>
                  </a:lnTo>
                  <a:lnTo>
                    <a:pt x="46" y="331"/>
                  </a:lnTo>
                  <a:lnTo>
                    <a:pt x="48" y="331"/>
                  </a:lnTo>
                  <a:lnTo>
                    <a:pt x="46" y="331"/>
                  </a:lnTo>
                  <a:lnTo>
                    <a:pt x="45" y="331"/>
                  </a:lnTo>
                  <a:lnTo>
                    <a:pt x="45" y="330"/>
                  </a:lnTo>
                  <a:lnTo>
                    <a:pt x="44" y="330"/>
                  </a:lnTo>
                  <a:lnTo>
                    <a:pt x="45" y="330"/>
                  </a:lnTo>
                  <a:lnTo>
                    <a:pt x="44" y="329"/>
                  </a:lnTo>
                  <a:lnTo>
                    <a:pt x="44" y="328"/>
                  </a:lnTo>
                  <a:lnTo>
                    <a:pt x="43" y="328"/>
                  </a:lnTo>
                  <a:lnTo>
                    <a:pt x="43" y="326"/>
                  </a:lnTo>
                  <a:lnTo>
                    <a:pt x="41" y="326"/>
                  </a:lnTo>
                  <a:lnTo>
                    <a:pt x="41" y="328"/>
                  </a:lnTo>
                  <a:lnTo>
                    <a:pt x="41" y="326"/>
                  </a:lnTo>
                  <a:lnTo>
                    <a:pt x="40" y="326"/>
                  </a:lnTo>
                  <a:lnTo>
                    <a:pt x="40" y="326"/>
                  </a:lnTo>
                  <a:lnTo>
                    <a:pt x="39" y="326"/>
                  </a:lnTo>
                  <a:lnTo>
                    <a:pt x="37" y="326"/>
                  </a:lnTo>
                  <a:lnTo>
                    <a:pt x="37" y="325"/>
                  </a:lnTo>
                  <a:lnTo>
                    <a:pt x="37" y="324"/>
                  </a:lnTo>
                  <a:lnTo>
                    <a:pt x="37" y="325"/>
                  </a:lnTo>
                  <a:lnTo>
                    <a:pt x="36" y="324"/>
                  </a:lnTo>
                  <a:lnTo>
                    <a:pt x="35" y="324"/>
                  </a:lnTo>
                  <a:lnTo>
                    <a:pt x="34" y="325"/>
                  </a:lnTo>
                  <a:lnTo>
                    <a:pt x="32" y="325"/>
                  </a:lnTo>
                  <a:lnTo>
                    <a:pt x="32" y="324"/>
                  </a:lnTo>
                  <a:lnTo>
                    <a:pt x="34" y="324"/>
                  </a:lnTo>
                  <a:lnTo>
                    <a:pt x="35" y="324"/>
                  </a:lnTo>
                  <a:lnTo>
                    <a:pt x="35" y="322"/>
                  </a:lnTo>
                  <a:lnTo>
                    <a:pt x="35" y="321"/>
                  </a:lnTo>
                  <a:lnTo>
                    <a:pt x="35" y="322"/>
                  </a:lnTo>
                  <a:lnTo>
                    <a:pt x="35" y="321"/>
                  </a:lnTo>
                  <a:lnTo>
                    <a:pt x="34" y="321"/>
                  </a:lnTo>
                  <a:lnTo>
                    <a:pt x="35" y="321"/>
                  </a:lnTo>
                  <a:lnTo>
                    <a:pt x="35" y="320"/>
                  </a:lnTo>
                  <a:lnTo>
                    <a:pt x="35" y="319"/>
                  </a:lnTo>
                  <a:lnTo>
                    <a:pt x="35" y="317"/>
                  </a:lnTo>
                  <a:lnTo>
                    <a:pt x="36" y="317"/>
                  </a:lnTo>
                  <a:lnTo>
                    <a:pt x="37" y="317"/>
                  </a:lnTo>
                  <a:lnTo>
                    <a:pt x="36" y="317"/>
                  </a:lnTo>
                  <a:lnTo>
                    <a:pt x="37" y="319"/>
                  </a:lnTo>
                  <a:lnTo>
                    <a:pt x="37" y="320"/>
                  </a:lnTo>
                  <a:lnTo>
                    <a:pt x="37" y="319"/>
                  </a:lnTo>
                  <a:lnTo>
                    <a:pt x="37" y="320"/>
                  </a:lnTo>
                  <a:lnTo>
                    <a:pt x="39" y="320"/>
                  </a:lnTo>
                  <a:lnTo>
                    <a:pt x="39" y="321"/>
                  </a:lnTo>
                  <a:lnTo>
                    <a:pt x="39" y="322"/>
                  </a:lnTo>
                  <a:lnTo>
                    <a:pt x="40" y="322"/>
                  </a:lnTo>
                  <a:lnTo>
                    <a:pt x="40" y="322"/>
                  </a:lnTo>
                  <a:lnTo>
                    <a:pt x="40" y="321"/>
                  </a:lnTo>
                  <a:lnTo>
                    <a:pt x="40" y="320"/>
                  </a:lnTo>
                  <a:lnTo>
                    <a:pt x="41" y="320"/>
                  </a:lnTo>
                  <a:lnTo>
                    <a:pt x="41" y="319"/>
                  </a:lnTo>
                  <a:lnTo>
                    <a:pt x="40" y="319"/>
                  </a:lnTo>
                  <a:lnTo>
                    <a:pt x="40" y="317"/>
                  </a:lnTo>
                  <a:lnTo>
                    <a:pt x="41" y="317"/>
                  </a:lnTo>
                  <a:lnTo>
                    <a:pt x="41" y="316"/>
                  </a:lnTo>
                  <a:lnTo>
                    <a:pt x="43" y="315"/>
                  </a:lnTo>
                  <a:lnTo>
                    <a:pt x="43" y="313"/>
                  </a:lnTo>
                  <a:lnTo>
                    <a:pt x="43" y="312"/>
                  </a:lnTo>
                  <a:lnTo>
                    <a:pt x="43" y="311"/>
                  </a:lnTo>
                  <a:lnTo>
                    <a:pt x="44" y="311"/>
                  </a:lnTo>
                  <a:lnTo>
                    <a:pt x="45" y="311"/>
                  </a:lnTo>
                  <a:lnTo>
                    <a:pt x="45" y="312"/>
                  </a:lnTo>
                  <a:lnTo>
                    <a:pt x="46" y="312"/>
                  </a:lnTo>
                  <a:close/>
                  <a:moveTo>
                    <a:pt x="27" y="303"/>
                  </a:moveTo>
                  <a:lnTo>
                    <a:pt x="28" y="303"/>
                  </a:lnTo>
                  <a:lnTo>
                    <a:pt x="27" y="303"/>
                  </a:lnTo>
                  <a:lnTo>
                    <a:pt x="28" y="303"/>
                  </a:lnTo>
                  <a:lnTo>
                    <a:pt x="27" y="303"/>
                  </a:lnTo>
                  <a:lnTo>
                    <a:pt x="27" y="304"/>
                  </a:lnTo>
                  <a:lnTo>
                    <a:pt x="27" y="303"/>
                  </a:lnTo>
                  <a:lnTo>
                    <a:pt x="27" y="304"/>
                  </a:lnTo>
                  <a:lnTo>
                    <a:pt x="27" y="303"/>
                  </a:lnTo>
                  <a:lnTo>
                    <a:pt x="27" y="304"/>
                  </a:lnTo>
                  <a:lnTo>
                    <a:pt x="27" y="303"/>
                  </a:lnTo>
                  <a:close/>
                  <a:moveTo>
                    <a:pt x="27" y="300"/>
                  </a:moveTo>
                  <a:lnTo>
                    <a:pt x="28" y="300"/>
                  </a:lnTo>
                  <a:lnTo>
                    <a:pt x="27" y="300"/>
                  </a:lnTo>
                  <a:lnTo>
                    <a:pt x="27" y="302"/>
                  </a:lnTo>
                  <a:lnTo>
                    <a:pt x="28" y="302"/>
                  </a:lnTo>
                  <a:lnTo>
                    <a:pt x="27" y="302"/>
                  </a:lnTo>
                  <a:lnTo>
                    <a:pt x="28" y="302"/>
                  </a:lnTo>
                  <a:lnTo>
                    <a:pt x="27" y="302"/>
                  </a:lnTo>
                  <a:lnTo>
                    <a:pt x="26" y="302"/>
                  </a:lnTo>
                  <a:lnTo>
                    <a:pt x="27" y="302"/>
                  </a:lnTo>
                  <a:lnTo>
                    <a:pt x="27" y="300"/>
                  </a:lnTo>
                  <a:lnTo>
                    <a:pt x="26" y="300"/>
                  </a:lnTo>
                  <a:lnTo>
                    <a:pt x="27" y="300"/>
                  </a:lnTo>
                  <a:close/>
                  <a:moveTo>
                    <a:pt x="14" y="293"/>
                  </a:moveTo>
                  <a:lnTo>
                    <a:pt x="13" y="293"/>
                  </a:lnTo>
                  <a:lnTo>
                    <a:pt x="13" y="294"/>
                  </a:lnTo>
                  <a:lnTo>
                    <a:pt x="13" y="295"/>
                  </a:lnTo>
                  <a:lnTo>
                    <a:pt x="12" y="295"/>
                  </a:lnTo>
                  <a:lnTo>
                    <a:pt x="10" y="295"/>
                  </a:lnTo>
                  <a:lnTo>
                    <a:pt x="12" y="294"/>
                  </a:lnTo>
                  <a:lnTo>
                    <a:pt x="12" y="293"/>
                  </a:lnTo>
                  <a:lnTo>
                    <a:pt x="10" y="294"/>
                  </a:lnTo>
                  <a:lnTo>
                    <a:pt x="9" y="294"/>
                  </a:lnTo>
                  <a:lnTo>
                    <a:pt x="9" y="293"/>
                  </a:lnTo>
                  <a:lnTo>
                    <a:pt x="10" y="293"/>
                  </a:lnTo>
                  <a:lnTo>
                    <a:pt x="12" y="293"/>
                  </a:lnTo>
                  <a:lnTo>
                    <a:pt x="12" y="291"/>
                  </a:lnTo>
                  <a:lnTo>
                    <a:pt x="13" y="291"/>
                  </a:lnTo>
                  <a:lnTo>
                    <a:pt x="13" y="293"/>
                  </a:lnTo>
                  <a:lnTo>
                    <a:pt x="14" y="293"/>
                  </a:lnTo>
                  <a:close/>
                  <a:moveTo>
                    <a:pt x="8" y="288"/>
                  </a:moveTo>
                  <a:lnTo>
                    <a:pt x="8" y="289"/>
                  </a:lnTo>
                  <a:lnTo>
                    <a:pt x="8" y="288"/>
                  </a:lnTo>
                  <a:lnTo>
                    <a:pt x="8" y="289"/>
                  </a:lnTo>
                  <a:lnTo>
                    <a:pt x="9" y="289"/>
                  </a:lnTo>
                  <a:lnTo>
                    <a:pt x="9" y="290"/>
                  </a:lnTo>
                  <a:lnTo>
                    <a:pt x="8" y="290"/>
                  </a:lnTo>
                  <a:lnTo>
                    <a:pt x="6" y="290"/>
                  </a:lnTo>
                  <a:lnTo>
                    <a:pt x="6" y="291"/>
                  </a:lnTo>
                  <a:lnTo>
                    <a:pt x="6" y="290"/>
                  </a:lnTo>
                  <a:lnTo>
                    <a:pt x="5" y="290"/>
                  </a:lnTo>
                  <a:lnTo>
                    <a:pt x="4" y="290"/>
                  </a:lnTo>
                  <a:lnTo>
                    <a:pt x="4" y="289"/>
                  </a:lnTo>
                  <a:lnTo>
                    <a:pt x="5" y="289"/>
                  </a:lnTo>
                  <a:lnTo>
                    <a:pt x="5" y="288"/>
                  </a:lnTo>
                  <a:lnTo>
                    <a:pt x="6" y="289"/>
                  </a:lnTo>
                  <a:lnTo>
                    <a:pt x="6" y="288"/>
                  </a:lnTo>
                  <a:lnTo>
                    <a:pt x="6" y="289"/>
                  </a:lnTo>
                  <a:lnTo>
                    <a:pt x="6" y="288"/>
                  </a:lnTo>
                  <a:lnTo>
                    <a:pt x="8" y="288"/>
                  </a:lnTo>
                  <a:close/>
                  <a:moveTo>
                    <a:pt x="25" y="297"/>
                  </a:moveTo>
                  <a:lnTo>
                    <a:pt x="23" y="297"/>
                  </a:lnTo>
                  <a:lnTo>
                    <a:pt x="25" y="297"/>
                  </a:lnTo>
                  <a:lnTo>
                    <a:pt x="25" y="298"/>
                  </a:lnTo>
                  <a:lnTo>
                    <a:pt x="23" y="298"/>
                  </a:lnTo>
                  <a:lnTo>
                    <a:pt x="23" y="299"/>
                  </a:lnTo>
                  <a:lnTo>
                    <a:pt x="23" y="298"/>
                  </a:lnTo>
                  <a:lnTo>
                    <a:pt x="23" y="297"/>
                  </a:lnTo>
                  <a:lnTo>
                    <a:pt x="23" y="295"/>
                  </a:lnTo>
                  <a:lnTo>
                    <a:pt x="25" y="295"/>
                  </a:lnTo>
                  <a:lnTo>
                    <a:pt x="25" y="294"/>
                  </a:lnTo>
                  <a:lnTo>
                    <a:pt x="25" y="295"/>
                  </a:lnTo>
                  <a:lnTo>
                    <a:pt x="25" y="297"/>
                  </a:lnTo>
                  <a:close/>
                  <a:moveTo>
                    <a:pt x="23" y="289"/>
                  </a:moveTo>
                  <a:lnTo>
                    <a:pt x="23" y="288"/>
                  </a:lnTo>
                  <a:lnTo>
                    <a:pt x="23" y="289"/>
                  </a:lnTo>
                  <a:close/>
                  <a:moveTo>
                    <a:pt x="37" y="291"/>
                  </a:moveTo>
                  <a:lnTo>
                    <a:pt x="39" y="291"/>
                  </a:lnTo>
                  <a:lnTo>
                    <a:pt x="39" y="293"/>
                  </a:lnTo>
                  <a:lnTo>
                    <a:pt x="39" y="294"/>
                  </a:lnTo>
                  <a:lnTo>
                    <a:pt x="39" y="295"/>
                  </a:lnTo>
                  <a:lnTo>
                    <a:pt x="37" y="295"/>
                  </a:lnTo>
                  <a:lnTo>
                    <a:pt x="36" y="295"/>
                  </a:lnTo>
                  <a:lnTo>
                    <a:pt x="36" y="297"/>
                  </a:lnTo>
                  <a:lnTo>
                    <a:pt x="36" y="295"/>
                  </a:lnTo>
                  <a:lnTo>
                    <a:pt x="35" y="295"/>
                  </a:lnTo>
                  <a:lnTo>
                    <a:pt x="34" y="295"/>
                  </a:lnTo>
                  <a:lnTo>
                    <a:pt x="34" y="294"/>
                  </a:lnTo>
                  <a:lnTo>
                    <a:pt x="35" y="294"/>
                  </a:lnTo>
                  <a:lnTo>
                    <a:pt x="35" y="293"/>
                  </a:lnTo>
                  <a:lnTo>
                    <a:pt x="35" y="291"/>
                  </a:lnTo>
                  <a:lnTo>
                    <a:pt x="36" y="291"/>
                  </a:lnTo>
                  <a:lnTo>
                    <a:pt x="37" y="291"/>
                  </a:lnTo>
                  <a:close/>
                  <a:moveTo>
                    <a:pt x="36" y="237"/>
                  </a:moveTo>
                  <a:lnTo>
                    <a:pt x="36" y="239"/>
                  </a:lnTo>
                  <a:lnTo>
                    <a:pt x="37" y="239"/>
                  </a:lnTo>
                  <a:lnTo>
                    <a:pt x="39" y="239"/>
                  </a:lnTo>
                  <a:lnTo>
                    <a:pt x="39" y="240"/>
                  </a:lnTo>
                  <a:lnTo>
                    <a:pt x="39" y="241"/>
                  </a:lnTo>
                  <a:lnTo>
                    <a:pt x="39" y="243"/>
                  </a:lnTo>
                  <a:lnTo>
                    <a:pt x="39" y="244"/>
                  </a:lnTo>
                  <a:lnTo>
                    <a:pt x="37" y="244"/>
                  </a:lnTo>
                  <a:lnTo>
                    <a:pt x="37" y="245"/>
                  </a:lnTo>
                  <a:lnTo>
                    <a:pt x="37" y="246"/>
                  </a:lnTo>
                  <a:lnTo>
                    <a:pt x="36" y="246"/>
                  </a:lnTo>
                  <a:lnTo>
                    <a:pt x="35" y="246"/>
                  </a:lnTo>
                  <a:lnTo>
                    <a:pt x="35" y="245"/>
                  </a:lnTo>
                  <a:lnTo>
                    <a:pt x="34" y="246"/>
                  </a:lnTo>
                  <a:lnTo>
                    <a:pt x="34" y="245"/>
                  </a:lnTo>
                  <a:lnTo>
                    <a:pt x="32" y="245"/>
                  </a:lnTo>
                  <a:lnTo>
                    <a:pt x="32" y="244"/>
                  </a:lnTo>
                  <a:lnTo>
                    <a:pt x="31" y="244"/>
                  </a:lnTo>
                  <a:lnTo>
                    <a:pt x="31" y="243"/>
                  </a:lnTo>
                  <a:lnTo>
                    <a:pt x="31" y="241"/>
                  </a:lnTo>
                  <a:lnTo>
                    <a:pt x="31" y="240"/>
                  </a:lnTo>
                  <a:lnTo>
                    <a:pt x="31" y="239"/>
                  </a:lnTo>
                  <a:lnTo>
                    <a:pt x="32" y="239"/>
                  </a:lnTo>
                  <a:lnTo>
                    <a:pt x="32" y="237"/>
                  </a:lnTo>
                  <a:lnTo>
                    <a:pt x="32" y="236"/>
                  </a:lnTo>
                  <a:lnTo>
                    <a:pt x="34" y="236"/>
                  </a:lnTo>
                  <a:lnTo>
                    <a:pt x="35" y="236"/>
                  </a:lnTo>
                  <a:lnTo>
                    <a:pt x="36" y="236"/>
                  </a:lnTo>
                  <a:lnTo>
                    <a:pt x="36" y="237"/>
                  </a:lnTo>
                  <a:close/>
                  <a:moveTo>
                    <a:pt x="12" y="212"/>
                  </a:moveTo>
                  <a:lnTo>
                    <a:pt x="13" y="212"/>
                  </a:lnTo>
                  <a:lnTo>
                    <a:pt x="13" y="213"/>
                  </a:lnTo>
                  <a:lnTo>
                    <a:pt x="13" y="214"/>
                  </a:lnTo>
                  <a:lnTo>
                    <a:pt x="12" y="214"/>
                  </a:lnTo>
                  <a:lnTo>
                    <a:pt x="13" y="214"/>
                  </a:lnTo>
                  <a:lnTo>
                    <a:pt x="12" y="214"/>
                  </a:lnTo>
                  <a:lnTo>
                    <a:pt x="12" y="215"/>
                  </a:lnTo>
                  <a:lnTo>
                    <a:pt x="13" y="215"/>
                  </a:lnTo>
                  <a:lnTo>
                    <a:pt x="13" y="217"/>
                  </a:lnTo>
                  <a:lnTo>
                    <a:pt x="12" y="217"/>
                  </a:lnTo>
                  <a:lnTo>
                    <a:pt x="13" y="217"/>
                  </a:lnTo>
                  <a:lnTo>
                    <a:pt x="13" y="218"/>
                  </a:lnTo>
                  <a:lnTo>
                    <a:pt x="12" y="218"/>
                  </a:lnTo>
                  <a:lnTo>
                    <a:pt x="12" y="218"/>
                  </a:lnTo>
                  <a:lnTo>
                    <a:pt x="12" y="219"/>
                  </a:lnTo>
                  <a:lnTo>
                    <a:pt x="12" y="221"/>
                  </a:lnTo>
                  <a:lnTo>
                    <a:pt x="10" y="221"/>
                  </a:lnTo>
                  <a:lnTo>
                    <a:pt x="10" y="222"/>
                  </a:lnTo>
                  <a:lnTo>
                    <a:pt x="10" y="223"/>
                  </a:lnTo>
                  <a:lnTo>
                    <a:pt x="9" y="223"/>
                  </a:lnTo>
                  <a:lnTo>
                    <a:pt x="9" y="224"/>
                  </a:lnTo>
                  <a:lnTo>
                    <a:pt x="9" y="224"/>
                  </a:lnTo>
                  <a:lnTo>
                    <a:pt x="9" y="226"/>
                  </a:lnTo>
                  <a:lnTo>
                    <a:pt x="9" y="227"/>
                  </a:lnTo>
                  <a:lnTo>
                    <a:pt x="8" y="227"/>
                  </a:lnTo>
                  <a:lnTo>
                    <a:pt x="8" y="228"/>
                  </a:lnTo>
                  <a:lnTo>
                    <a:pt x="6" y="228"/>
                  </a:lnTo>
                  <a:lnTo>
                    <a:pt x="6" y="230"/>
                  </a:lnTo>
                  <a:lnTo>
                    <a:pt x="6" y="231"/>
                  </a:lnTo>
                  <a:lnTo>
                    <a:pt x="5" y="231"/>
                  </a:lnTo>
                  <a:lnTo>
                    <a:pt x="5" y="232"/>
                  </a:lnTo>
                  <a:lnTo>
                    <a:pt x="5" y="234"/>
                  </a:lnTo>
                  <a:lnTo>
                    <a:pt x="4" y="234"/>
                  </a:lnTo>
                  <a:lnTo>
                    <a:pt x="4" y="235"/>
                  </a:lnTo>
                  <a:lnTo>
                    <a:pt x="5" y="235"/>
                  </a:lnTo>
                  <a:lnTo>
                    <a:pt x="4" y="235"/>
                  </a:lnTo>
                  <a:lnTo>
                    <a:pt x="3" y="235"/>
                  </a:lnTo>
                  <a:lnTo>
                    <a:pt x="4" y="235"/>
                  </a:lnTo>
                  <a:lnTo>
                    <a:pt x="4" y="236"/>
                  </a:lnTo>
                  <a:lnTo>
                    <a:pt x="4" y="237"/>
                  </a:lnTo>
                  <a:lnTo>
                    <a:pt x="4" y="239"/>
                  </a:lnTo>
                  <a:lnTo>
                    <a:pt x="5" y="239"/>
                  </a:lnTo>
                  <a:lnTo>
                    <a:pt x="4" y="239"/>
                  </a:lnTo>
                  <a:lnTo>
                    <a:pt x="4" y="240"/>
                  </a:lnTo>
                  <a:lnTo>
                    <a:pt x="4" y="241"/>
                  </a:lnTo>
                  <a:lnTo>
                    <a:pt x="3" y="241"/>
                  </a:lnTo>
                  <a:lnTo>
                    <a:pt x="3" y="240"/>
                  </a:lnTo>
                  <a:lnTo>
                    <a:pt x="3" y="239"/>
                  </a:lnTo>
                  <a:lnTo>
                    <a:pt x="1" y="239"/>
                  </a:lnTo>
                  <a:lnTo>
                    <a:pt x="3" y="239"/>
                  </a:lnTo>
                  <a:lnTo>
                    <a:pt x="3" y="237"/>
                  </a:lnTo>
                  <a:lnTo>
                    <a:pt x="1" y="237"/>
                  </a:lnTo>
                  <a:lnTo>
                    <a:pt x="1" y="236"/>
                  </a:lnTo>
                  <a:lnTo>
                    <a:pt x="1" y="235"/>
                  </a:lnTo>
                  <a:lnTo>
                    <a:pt x="0" y="234"/>
                  </a:lnTo>
                  <a:lnTo>
                    <a:pt x="1" y="234"/>
                  </a:lnTo>
                  <a:lnTo>
                    <a:pt x="3" y="234"/>
                  </a:lnTo>
                  <a:lnTo>
                    <a:pt x="3" y="232"/>
                  </a:lnTo>
                  <a:lnTo>
                    <a:pt x="3" y="231"/>
                  </a:lnTo>
                  <a:lnTo>
                    <a:pt x="4" y="231"/>
                  </a:lnTo>
                  <a:lnTo>
                    <a:pt x="4" y="230"/>
                  </a:lnTo>
                  <a:lnTo>
                    <a:pt x="4" y="228"/>
                  </a:lnTo>
                  <a:lnTo>
                    <a:pt x="5" y="228"/>
                  </a:lnTo>
                  <a:lnTo>
                    <a:pt x="5" y="227"/>
                  </a:lnTo>
                  <a:lnTo>
                    <a:pt x="6" y="227"/>
                  </a:lnTo>
                  <a:lnTo>
                    <a:pt x="6" y="226"/>
                  </a:lnTo>
                  <a:lnTo>
                    <a:pt x="6" y="224"/>
                  </a:lnTo>
                  <a:lnTo>
                    <a:pt x="8" y="224"/>
                  </a:lnTo>
                  <a:lnTo>
                    <a:pt x="8" y="223"/>
                  </a:lnTo>
                  <a:lnTo>
                    <a:pt x="9" y="223"/>
                  </a:lnTo>
                  <a:lnTo>
                    <a:pt x="9" y="222"/>
                  </a:lnTo>
                  <a:lnTo>
                    <a:pt x="9" y="221"/>
                  </a:lnTo>
                  <a:lnTo>
                    <a:pt x="9" y="221"/>
                  </a:lnTo>
                  <a:lnTo>
                    <a:pt x="9" y="221"/>
                  </a:lnTo>
                  <a:lnTo>
                    <a:pt x="9" y="219"/>
                  </a:lnTo>
                  <a:lnTo>
                    <a:pt x="9" y="218"/>
                  </a:lnTo>
                  <a:lnTo>
                    <a:pt x="9" y="219"/>
                  </a:lnTo>
                  <a:lnTo>
                    <a:pt x="9" y="218"/>
                  </a:lnTo>
                  <a:lnTo>
                    <a:pt x="9" y="218"/>
                  </a:lnTo>
                  <a:lnTo>
                    <a:pt x="9" y="217"/>
                  </a:lnTo>
                  <a:lnTo>
                    <a:pt x="10" y="217"/>
                  </a:lnTo>
                  <a:lnTo>
                    <a:pt x="9" y="217"/>
                  </a:lnTo>
                  <a:lnTo>
                    <a:pt x="9" y="215"/>
                  </a:lnTo>
                  <a:lnTo>
                    <a:pt x="10" y="215"/>
                  </a:lnTo>
                  <a:lnTo>
                    <a:pt x="9" y="215"/>
                  </a:lnTo>
                  <a:lnTo>
                    <a:pt x="9" y="214"/>
                  </a:lnTo>
                  <a:lnTo>
                    <a:pt x="10" y="214"/>
                  </a:lnTo>
                  <a:lnTo>
                    <a:pt x="10" y="213"/>
                  </a:lnTo>
                  <a:lnTo>
                    <a:pt x="10" y="212"/>
                  </a:lnTo>
                  <a:lnTo>
                    <a:pt x="12" y="212"/>
                  </a:lnTo>
                  <a:close/>
                  <a:moveTo>
                    <a:pt x="30" y="203"/>
                  </a:moveTo>
                  <a:lnTo>
                    <a:pt x="30" y="204"/>
                  </a:lnTo>
                  <a:lnTo>
                    <a:pt x="30" y="205"/>
                  </a:lnTo>
                  <a:lnTo>
                    <a:pt x="30" y="206"/>
                  </a:lnTo>
                  <a:lnTo>
                    <a:pt x="28" y="208"/>
                  </a:lnTo>
                  <a:lnTo>
                    <a:pt x="27" y="206"/>
                  </a:lnTo>
                  <a:lnTo>
                    <a:pt x="26" y="206"/>
                  </a:lnTo>
                  <a:lnTo>
                    <a:pt x="26" y="205"/>
                  </a:lnTo>
                  <a:lnTo>
                    <a:pt x="26" y="204"/>
                  </a:lnTo>
                  <a:lnTo>
                    <a:pt x="27" y="204"/>
                  </a:lnTo>
                  <a:lnTo>
                    <a:pt x="27" y="203"/>
                  </a:lnTo>
                  <a:lnTo>
                    <a:pt x="28" y="203"/>
                  </a:lnTo>
                  <a:lnTo>
                    <a:pt x="30" y="203"/>
                  </a:lnTo>
                  <a:close/>
                  <a:moveTo>
                    <a:pt x="21" y="195"/>
                  </a:moveTo>
                  <a:lnTo>
                    <a:pt x="21" y="196"/>
                  </a:lnTo>
                  <a:lnTo>
                    <a:pt x="19" y="196"/>
                  </a:lnTo>
                  <a:lnTo>
                    <a:pt x="21" y="196"/>
                  </a:lnTo>
                  <a:lnTo>
                    <a:pt x="19" y="197"/>
                  </a:lnTo>
                  <a:lnTo>
                    <a:pt x="21" y="197"/>
                  </a:lnTo>
                  <a:lnTo>
                    <a:pt x="19" y="199"/>
                  </a:lnTo>
                  <a:lnTo>
                    <a:pt x="21" y="199"/>
                  </a:lnTo>
                  <a:lnTo>
                    <a:pt x="19" y="199"/>
                  </a:lnTo>
                  <a:lnTo>
                    <a:pt x="19" y="200"/>
                  </a:lnTo>
                  <a:lnTo>
                    <a:pt x="18" y="200"/>
                  </a:lnTo>
                  <a:lnTo>
                    <a:pt x="18" y="201"/>
                  </a:lnTo>
                  <a:lnTo>
                    <a:pt x="17" y="203"/>
                  </a:lnTo>
                  <a:lnTo>
                    <a:pt x="17" y="201"/>
                  </a:lnTo>
                  <a:lnTo>
                    <a:pt x="18" y="201"/>
                  </a:lnTo>
                  <a:lnTo>
                    <a:pt x="18" y="200"/>
                  </a:lnTo>
                  <a:lnTo>
                    <a:pt x="17" y="200"/>
                  </a:lnTo>
                  <a:lnTo>
                    <a:pt x="18" y="200"/>
                  </a:lnTo>
                  <a:lnTo>
                    <a:pt x="17" y="200"/>
                  </a:lnTo>
                  <a:lnTo>
                    <a:pt x="18" y="200"/>
                  </a:lnTo>
                  <a:lnTo>
                    <a:pt x="18" y="199"/>
                  </a:lnTo>
                  <a:lnTo>
                    <a:pt x="19" y="197"/>
                  </a:lnTo>
                  <a:lnTo>
                    <a:pt x="19" y="196"/>
                  </a:lnTo>
                  <a:lnTo>
                    <a:pt x="19" y="195"/>
                  </a:lnTo>
                  <a:lnTo>
                    <a:pt x="21" y="195"/>
                  </a:lnTo>
                  <a:close/>
                  <a:moveTo>
                    <a:pt x="28" y="199"/>
                  </a:moveTo>
                  <a:lnTo>
                    <a:pt x="28" y="200"/>
                  </a:lnTo>
                  <a:lnTo>
                    <a:pt x="28" y="199"/>
                  </a:lnTo>
                  <a:lnTo>
                    <a:pt x="27" y="199"/>
                  </a:lnTo>
                  <a:lnTo>
                    <a:pt x="27" y="197"/>
                  </a:lnTo>
                  <a:lnTo>
                    <a:pt x="28" y="199"/>
                  </a:lnTo>
                  <a:lnTo>
                    <a:pt x="27" y="199"/>
                  </a:lnTo>
                  <a:lnTo>
                    <a:pt x="28" y="199"/>
                  </a:lnTo>
                  <a:close/>
                  <a:moveTo>
                    <a:pt x="28" y="196"/>
                  </a:moveTo>
                  <a:lnTo>
                    <a:pt x="30" y="196"/>
                  </a:lnTo>
                  <a:lnTo>
                    <a:pt x="28" y="196"/>
                  </a:lnTo>
                  <a:lnTo>
                    <a:pt x="28" y="197"/>
                  </a:lnTo>
                  <a:lnTo>
                    <a:pt x="28" y="196"/>
                  </a:lnTo>
                  <a:close/>
                  <a:moveTo>
                    <a:pt x="31" y="190"/>
                  </a:moveTo>
                  <a:lnTo>
                    <a:pt x="31" y="191"/>
                  </a:lnTo>
                  <a:lnTo>
                    <a:pt x="32" y="191"/>
                  </a:lnTo>
                  <a:lnTo>
                    <a:pt x="31" y="191"/>
                  </a:lnTo>
                  <a:lnTo>
                    <a:pt x="31" y="192"/>
                  </a:lnTo>
                  <a:lnTo>
                    <a:pt x="30" y="192"/>
                  </a:lnTo>
                  <a:lnTo>
                    <a:pt x="30" y="194"/>
                  </a:lnTo>
                  <a:lnTo>
                    <a:pt x="28" y="194"/>
                  </a:lnTo>
                  <a:lnTo>
                    <a:pt x="28" y="192"/>
                  </a:lnTo>
                  <a:lnTo>
                    <a:pt x="28" y="191"/>
                  </a:lnTo>
                  <a:lnTo>
                    <a:pt x="28" y="190"/>
                  </a:lnTo>
                  <a:lnTo>
                    <a:pt x="30" y="190"/>
                  </a:lnTo>
                  <a:lnTo>
                    <a:pt x="31" y="190"/>
                  </a:lnTo>
                  <a:close/>
                  <a:moveTo>
                    <a:pt x="25" y="176"/>
                  </a:moveTo>
                  <a:lnTo>
                    <a:pt x="25" y="177"/>
                  </a:lnTo>
                  <a:lnTo>
                    <a:pt x="25" y="176"/>
                  </a:lnTo>
                  <a:lnTo>
                    <a:pt x="25" y="177"/>
                  </a:lnTo>
                  <a:lnTo>
                    <a:pt x="25" y="178"/>
                  </a:lnTo>
                  <a:lnTo>
                    <a:pt x="23" y="178"/>
                  </a:lnTo>
                  <a:lnTo>
                    <a:pt x="23" y="177"/>
                  </a:lnTo>
                  <a:lnTo>
                    <a:pt x="23" y="176"/>
                  </a:lnTo>
                  <a:lnTo>
                    <a:pt x="25" y="176"/>
                  </a:lnTo>
                  <a:close/>
                  <a:moveTo>
                    <a:pt x="19" y="163"/>
                  </a:moveTo>
                  <a:lnTo>
                    <a:pt x="19" y="164"/>
                  </a:lnTo>
                  <a:lnTo>
                    <a:pt x="21" y="164"/>
                  </a:lnTo>
                  <a:lnTo>
                    <a:pt x="21" y="165"/>
                  </a:lnTo>
                  <a:lnTo>
                    <a:pt x="21" y="164"/>
                  </a:lnTo>
                  <a:lnTo>
                    <a:pt x="21" y="165"/>
                  </a:lnTo>
                  <a:lnTo>
                    <a:pt x="22" y="165"/>
                  </a:lnTo>
                  <a:lnTo>
                    <a:pt x="22" y="167"/>
                  </a:lnTo>
                  <a:lnTo>
                    <a:pt x="23" y="167"/>
                  </a:lnTo>
                  <a:lnTo>
                    <a:pt x="23" y="168"/>
                  </a:lnTo>
                  <a:lnTo>
                    <a:pt x="25" y="168"/>
                  </a:lnTo>
                  <a:lnTo>
                    <a:pt x="25" y="169"/>
                  </a:lnTo>
                  <a:lnTo>
                    <a:pt x="25" y="170"/>
                  </a:lnTo>
                  <a:lnTo>
                    <a:pt x="26" y="170"/>
                  </a:lnTo>
                  <a:lnTo>
                    <a:pt x="26" y="172"/>
                  </a:lnTo>
                  <a:lnTo>
                    <a:pt x="26" y="170"/>
                  </a:lnTo>
                  <a:lnTo>
                    <a:pt x="26" y="172"/>
                  </a:lnTo>
                  <a:lnTo>
                    <a:pt x="27" y="172"/>
                  </a:lnTo>
                  <a:lnTo>
                    <a:pt x="27" y="170"/>
                  </a:lnTo>
                  <a:lnTo>
                    <a:pt x="27" y="172"/>
                  </a:lnTo>
                  <a:lnTo>
                    <a:pt x="27" y="170"/>
                  </a:lnTo>
                  <a:lnTo>
                    <a:pt x="28" y="170"/>
                  </a:lnTo>
                  <a:lnTo>
                    <a:pt x="28" y="172"/>
                  </a:lnTo>
                  <a:lnTo>
                    <a:pt x="30" y="172"/>
                  </a:lnTo>
                  <a:lnTo>
                    <a:pt x="31" y="172"/>
                  </a:lnTo>
                  <a:lnTo>
                    <a:pt x="32" y="172"/>
                  </a:lnTo>
                  <a:lnTo>
                    <a:pt x="32" y="173"/>
                  </a:lnTo>
                  <a:lnTo>
                    <a:pt x="34" y="173"/>
                  </a:lnTo>
                  <a:lnTo>
                    <a:pt x="34" y="174"/>
                  </a:lnTo>
                  <a:lnTo>
                    <a:pt x="34" y="176"/>
                  </a:lnTo>
                  <a:lnTo>
                    <a:pt x="32" y="176"/>
                  </a:lnTo>
                  <a:lnTo>
                    <a:pt x="32" y="177"/>
                  </a:lnTo>
                  <a:lnTo>
                    <a:pt x="31" y="177"/>
                  </a:lnTo>
                  <a:lnTo>
                    <a:pt x="31" y="176"/>
                  </a:lnTo>
                  <a:lnTo>
                    <a:pt x="30" y="176"/>
                  </a:lnTo>
                  <a:lnTo>
                    <a:pt x="28" y="176"/>
                  </a:lnTo>
                  <a:lnTo>
                    <a:pt x="28" y="174"/>
                  </a:lnTo>
                  <a:lnTo>
                    <a:pt x="27" y="174"/>
                  </a:lnTo>
                  <a:lnTo>
                    <a:pt x="26" y="174"/>
                  </a:lnTo>
                  <a:lnTo>
                    <a:pt x="27" y="174"/>
                  </a:lnTo>
                  <a:lnTo>
                    <a:pt x="26" y="174"/>
                  </a:lnTo>
                  <a:lnTo>
                    <a:pt x="26" y="173"/>
                  </a:lnTo>
                  <a:lnTo>
                    <a:pt x="26" y="174"/>
                  </a:lnTo>
                  <a:lnTo>
                    <a:pt x="25" y="174"/>
                  </a:lnTo>
                  <a:lnTo>
                    <a:pt x="25" y="173"/>
                  </a:lnTo>
                  <a:lnTo>
                    <a:pt x="23" y="173"/>
                  </a:lnTo>
                  <a:lnTo>
                    <a:pt x="23" y="174"/>
                  </a:lnTo>
                  <a:lnTo>
                    <a:pt x="23" y="176"/>
                  </a:lnTo>
                  <a:lnTo>
                    <a:pt x="22" y="176"/>
                  </a:lnTo>
                  <a:lnTo>
                    <a:pt x="22" y="174"/>
                  </a:lnTo>
                  <a:lnTo>
                    <a:pt x="21" y="174"/>
                  </a:lnTo>
                  <a:lnTo>
                    <a:pt x="21" y="173"/>
                  </a:lnTo>
                  <a:lnTo>
                    <a:pt x="22" y="173"/>
                  </a:lnTo>
                  <a:lnTo>
                    <a:pt x="21" y="173"/>
                  </a:lnTo>
                  <a:lnTo>
                    <a:pt x="22" y="173"/>
                  </a:lnTo>
                  <a:lnTo>
                    <a:pt x="22" y="172"/>
                  </a:lnTo>
                  <a:lnTo>
                    <a:pt x="22" y="170"/>
                  </a:lnTo>
                  <a:lnTo>
                    <a:pt x="22" y="172"/>
                  </a:lnTo>
                  <a:lnTo>
                    <a:pt x="21" y="172"/>
                  </a:lnTo>
                  <a:lnTo>
                    <a:pt x="21" y="170"/>
                  </a:lnTo>
                  <a:lnTo>
                    <a:pt x="22" y="170"/>
                  </a:lnTo>
                  <a:lnTo>
                    <a:pt x="22" y="169"/>
                  </a:lnTo>
                  <a:lnTo>
                    <a:pt x="21" y="168"/>
                  </a:lnTo>
                  <a:lnTo>
                    <a:pt x="21" y="167"/>
                  </a:lnTo>
                  <a:lnTo>
                    <a:pt x="19" y="167"/>
                  </a:lnTo>
                  <a:lnTo>
                    <a:pt x="18" y="167"/>
                  </a:lnTo>
                  <a:lnTo>
                    <a:pt x="17" y="167"/>
                  </a:lnTo>
                  <a:lnTo>
                    <a:pt x="16" y="167"/>
                  </a:lnTo>
                  <a:lnTo>
                    <a:pt x="16" y="165"/>
                  </a:lnTo>
                  <a:lnTo>
                    <a:pt x="17" y="165"/>
                  </a:lnTo>
                  <a:lnTo>
                    <a:pt x="17" y="164"/>
                  </a:lnTo>
                  <a:lnTo>
                    <a:pt x="17" y="163"/>
                  </a:lnTo>
                  <a:lnTo>
                    <a:pt x="18" y="163"/>
                  </a:lnTo>
                  <a:lnTo>
                    <a:pt x="17" y="163"/>
                  </a:lnTo>
                  <a:lnTo>
                    <a:pt x="18" y="163"/>
                  </a:lnTo>
                  <a:lnTo>
                    <a:pt x="18" y="161"/>
                  </a:lnTo>
                  <a:lnTo>
                    <a:pt x="18" y="163"/>
                  </a:lnTo>
                  <a:lnTo>
                    <a:pt x="19" y="163"/>
                  </a:lnTo>
                  <a:close/>
                  <a:moveTo>
                    <a:pt x="39" y="119"/>
                  </a:moveTo>
                  <a:lnTo>
                    <a:pt x="37" y="119"/>
                  </a:lnTo>
                  <a:lnTo>
                    <a:pt x="37" y="118"/>
                  </a:lnTo>
                  <a:lnTo>
                    <a:pt x="37" y="116"/>
                  </a:lnTo>
                  <a:lnTo>
                    <a:pt x="39" y="116"/>
                  </a:lnTo>
                  <a:lnTo>
                    <a:pt x="39" y="115"/>
                  </a:lnTo>
                  <a:lnTo>
                    <a:pt x="39" y="116"/>
                  </a:lnTo>
                  <a:lnTo>
                    <a:pt x="39" y="118"/>
                  </a:lnTo>
                  <a:lnTo>
                    <a:pt x="39" y="119"/>
                  </a:lnTo>
                  <a:close/>
                  <a:moveTo>
                    <a:pt x="50" y="54"/>
                  </a:moveTo>
                  <a:lnTo>
                    <a:pt x="50" y="56"/>
                  </a:lnTo>
                  <a:lnTo>
                    <a:pt x="52" y="56"/>
                  </a:lnTo>
                  <a:lnTo>
                    <a:pt x="52" y="57"/>
                  </a:lnTo>
                  <a:lnTo>
                    <a:pt x="50" y="57"/>
                  </a:lnTo>
                  <a:lnTo>
                    <a:pt x="50" y="58"/>
                  </a:lnTo>
                  <a:lnTo>
                    <a:pt x="50" y="57"/>
                  </a:lnTo>
                  <a:lnTo>
                    <a:pt x="50" y="56"/>
                  </a:lnTo>
                  <a:lnTo>
                    <a:pt x="50" y="54"/>
                  </a:lnTo>
                  <a:lnTo>
                    <a:pt x="50" y="56"/>
                  </a:lnTo>
                  <a:lnTo>
                    <a:pt x="50" y="54"/>
                  </a:lnTo>
                  <a:close/>
                  <a:moveTo>
                    <a:pt x="52" y="52"/>
                  </a:moveTo>
                  <a:lnTo>
                    <a:pt x="52" y="53"/>
                  </a:lnTo>
                  <a:lnTo>
                    <a:pt x="50" y="53"/>
                  </a:lnTo>
                  <a:lnTo>
                    <a:pt x="50" y="52"/>
                  </a:lnTo>
                  <a:lnTo>
                    <a:pt x="52" y="52"/>
                  </a:lnTo>
                  <a:lnTo>
                    <a:pt x="52" y="51"/>
                  </a:lnTo>
                  <a:lnTo>
                    <a:pt x="52" y="52"/>
                  </a:lnTo>
                  <a:close/>
                  <a:moveTo>
                    <a:pt x="53" y="49"/>
                  </a:moveTo>
                  <a:lnTo>
                    <a:pt x="52" y="51"/>
                  </a:lnTo>
                  <a:lnTo>
                    <a:pt x="52" y="49"/>
                  </a:lnTo>
                  <a:lnTo>
                    <a:pt x="52" y="48"/>
                  </a:lnTo>
                  <a:lnTo>
                    <a:pt x="53" y="48"/>
                  </a:lnTo>
                  <a:lnTo>
                    <a:pt x="53" y="49"/>
                  </a:lnTo>
                  <a:close/>
                  <a:moveTo>
                    <a:pt x="34" y="34"/>
                  </a:moveTo>
                  <a:lnTo>
                    <a:pt x="34" y="35"/>
                  </a:lnTo>
                  <a:lnTo>
                    <a:pt x="35" y="35"/>
                  </a:lnTo>
                  <a:lnTo>
                    <a:pt x="35" y="36"/>
                  </a:lnTo>
                  <a:lnTo>
                    <a:pt x="35" y="38"/>
                  </a:lnTo>
                  <a:lnTo>
                    <a:pt x="36" y="39"/>
                  </a:lnTo>
                  <a:lnTo>
                    <a:pt x="36" y="40"/>
                  </a:lnTo>
                  <a:lnTo>
                    <a:pt x="37" y="40"/>
                  </a:lnTo>
                  <a:lnTo>
                    <a:pt x="36" y="40"/>
                  </a:lnTo>
                  <a:lnTo>
                    <a:pt x="37" y="40"/>
                  </a:lnTo>
                  <a:lnTo>
                    <a:pt x="39" y="40"/>
                  </a:lnTo>
                  <a:lnTo>
                    <a:pt x="39" y="42"/>
                  </a:lnTo>
                  <a:lnTo>
                    <a:pt x="37" y="42"/>
                  </a:lnTo>
                  <a:lnTo>
                    <a:pt x="39" y="42"/>
                  </a:lnTo>
                  <a:lnTo>
                    <a:pt x="39" y="43"/>
                  </a:lnTo>
                  <a:lnTo>
                    <a:pt x="39" y="44"/>
                  </a:lnTo>
                  <a:lnTo>
                    <a:pt x="39" y="45"/>
                  </a:lnTo>
                  <a:lnTo>
                    <a:pt x="39" y="47"/>
                  </a:lnTo>
                  <a:lnTo>
                    <a:pt x="39" y="45"/>
                  </a:lnTo>
                  <a:lnTo>
                    <a:pt x="37" y="45"/>
                  </a:lnTo>
                  <a:lnTo>
                    <a:pt x="37" y="44"/>
                  </a:lnTo>
                  <a:lnTo>
                    <a:pt x="36" y="44"/>
                  </a:lnTo>
                  <a:lnTo>
                    <a:pt x="35" y="44"/>
                  </a:lnTo>
                  <a:lnTo>
                    <a:pt x="34" y="44"/>
                  </a:lnTo>
                  <a:lnTo>
                    <a:pt x="32" y="44"/>
                  </a:lnTo>
                  <a:lnTo>
                    <a:pt x="32" y="45"/>
                  </a:lnTo>
                  <a:lnTo>
                    <a:pt x="31" y="45"/>
                  </a:lnTo>
                  <a:lnTo>
                    <a:pt x="31" y="44"/>
                  </a:lnTo>
                  <a:lnTo>
                    <a:pt x="31" y="43"/>
                  </a:lnTo>
                  <a:lnTo>
                    <a:pt x="30" y="43"/>
                  </a:lnTo>
                  <a:lnTo>
                    <a:pt x="31" y="43"/>
                  </a:lnTo>
                  <a:lnTo>
                    <a:pt x="31" y="42"/>
                  </a:lnTo>
                  <a:lnTo>
                    <a:pt x="32" y="42"/>
                  </a:lnTo>
                  <a:lnTo>
                    <a:pt x="32" y="40"/>
                  </a:lnTo>
                  <a:lnTo>
                    <a:pt x="32" y="39"/>
                  </a:lnTo>
                  <a:lnTo>
                    <a:pt x="31" y="38"/>
                  </a:lnTo>
                  <a:lnTo>
                    <a:pt x="31" y="36"/>
                  </a:lnTo>
                  <a:lnTo>
                    <a:pt x="31" y="35"/>
                  </a:lnTo>
                  <a:lnTo>
                    <a:pt x="32" y="35"/>
                  </a:lnTo>
                  <a:lnTo>
                    <a:pt x="31" y="35"/>
                  </a:lnTo>
                  <a:lnTo>
                    <a:pt x="31" y="34"/>
                  </a:lnTo>
                  <a:lnTo>
                    <a:pt x="32" y="34"/>
                  </a:lnTo>
                  <a:lnTo>
                    <a:pt x="32" y="33"/>
                  </a:lnTo>
                  <a:lnTo>
                    <a:pt x="34" y="33"/>
                  </a:lnTo>
                  <a:lnTo>
                    <a:pt x="34" y="34"/>
                  </a:lnTo>
                  <a:close/>
                  <a:moveTo>
                    <a:pt x="52" y="24"/>
                  </a:moveTo>
                  <a:lnTo>
                    <a:pt x="52" y="22"/>
                  </a:lnTo>
                  <a:lnTo>
                    <a:pt x="52" y="24"/>
                  </a:lnTo>
                  <a:lnTo>
                    <a:pt x="52" y="22"/>
                  </a:lnTo>
                  <a:lnTo>
                    <a:pt x="52" y="24"/>
                  </a:lnTo>
                  <a:close/>
                  <a:moveTo>
                    <a:pt x="58" y="3"/>
                  </a:moveTo>
                  <a:lnTo>
                    <a:pt x="59" y="3"/>
                  </a:lnTo>
                  <a:lnTo>
                    <a:pt x="59" y="4"/>
                  </a:lnTo>
                  <a:lnTo>
                    <a:pt x="61" y="4"/>
                  </a:lnTo>
                  <a:lnTo>
                    <a:pt x="61" y="6"/>
                  </a:lnTo>
                  <a:lnTo>
                    <a:pt x="62" y="7"/>
                  </a:lnTo>
                  <a:lnTo>
                    <a:pt x="62" y="8"/>
                  </a:lnTo>
                  <a:lnTo>
                    <a:pt x="62" y="9"/>
                  </a:lnTo>
                  <a:lnTo>
                    <a:pt x="62" y="11"/>
                  </a:lnTo>
                  <a:lnTo>
                    <a:pt x="63" y="11"/>
                  </a:lnTo>
                  <a:lnTo>
                    <a:pt x="63" y="12"/>
                  </a:lnTo>
                  <a:lnTo>
                    <a:pt x="63" y="13"/>
                  </a:lnTo>
                  <a:lnTo>
                    <a:pt x="62" y="13"/>
                  </a:lnTo>
                  <a:lnTo>
                    <a:pt x="62" y="15"/>
                  </a:lnTo>
                  <a:lnTo>
                    <a:pt x="63" y="15"/>
                  </a:lnTo>
                  <a:lnTo>
                    <a:pt x="62" y="15"/>
                  </a:lnTo>
                  <a:lnTo>
                    <a:pt x="62" y="16"/>
                  </a:lnTo>
                  <a:lnTo>
                    <a:pt x="62" y="17"/>
                  </a:lnTo>
                  <a:lnTo>
                    <a:pt x="61" y="17"/>
                  </a:lnTo>
                  <a:lnTo>
                    <a:pt x="61" y="18"/>
                  </a:lnTo>
                  <a:lnTo>
                    <a:pt x="62" y="18"/>
                  </a:lnTo>
                  <a:lnTo>
                    <a:pt x="63" y="20"/>
                  </a:lnTo>
                  <a:lnTo>
                    <a:pt x="63" y="21"/>
                  </a:lnTo>
                  <a:lnTo>
                    <a:pt x="62" y="21"/>
                  </a:lnTo>
                  <a:lnTo>
                    <a:pt x="62" y="22"/>
                  </a:lnTo>
                  <a:lnTo>
                    <a:pt x="63" y="22"/>
                  </a:lnTo>
                  <a:lnTo>
                    <a:pt x="63" y="24"/>
                  </a:lnTo>
                  <a:lnTo>
                    <a:pt x="62" y="24"/>
                  </a:lnTo>
                  <a:lnTo>
                    <a:pt x="62" y="25"/>
                  </a:lnTo>
                  <a:lnTo>
                    <a:pt x="61" y="25"/>
                  </a:lnTo>
                  <a:lnTo>
                    <a:pt x="59" y="25"/>
                  </a:lnTo>
                  <a:lnTo>
                    <a:pt x="59" y="24"/>
                  </a:lnTo>
                  <a:lnTo>
                    <a:pt x="59" y="25"/>
                  </a:lnTo>
                  <a:lnTo>
                    <a:pt x="58" y="25"/>
                  </a:lnTo>
                  <a:lnTo>
                    <a:pt x="59" y="26"/>
                  </a:lnTo>
                  <a:lnTo>
                    <a:pt x="61" y="26"/>
                  </a:lnTo>
                  <a:lnTo>
                    <a:pt x="61" y="27"/>
                  </a:lnTo>
                  <a:lnTo>
                    <a:pt x="59" y="27"/>
                  </a:lnTo>
                  <a:lnTo>
                    <a:pt x="59" y="29"/>
                  </a:lnTo>
                  <a:lnTo>
                    <a:pt x="59" y="30"/>
                  </a:lnTo>
                  <a:lnTo>
                    <a:pt x="58" y="30"/>
                  </a:lnTo>
                  <a:lnTo>
                    <a:pt x="58" y="29"/>
                  </a:lnTo>
                  <a:lnTo>
                    <a:pt x="57" y="29"/>
                  </a:lnTo>
                  <a:lnTo>
                    <a:pt x="55" y="29"/>
                  </a:lnTo>
                  <a:lnTo>
                    <a:pt x="55" y="30"/>
                  </a:lnTo>
                  <a:lnTo>
                    <a:pt x="55" y="31"/>
                  </a:lnTo>
                  <a:lnTo>
                    <a:pt x="55" y="31"/>
                  </a:lnTo>
                  <a:lnTo>
                    <a:pt x="55" y="33"/>
                  </a:lnTo>
                  <a:lnTo>
                    <a:pt x="54" y="33"/>
                  </a:lnTo>
                  <a:lnTo>
                    <a:pt x="54" y="31"/>
                  </a:lnTo>
                  <a:lnTo>
                    <a:pt x="54" y="31"/>
                  </a:lnTo>
                  <a:lnTo>
                    <a:pt x="54" y="30"/>
                  </a:lnTo>
                  <a:lnTo>
                    <a:pt x="53" y="30"/>
                  </a:lnTo>
                  <a:lnTo>
                    <a:pt x="54" y="30"/>
                  </a:lnTo>
                  <a:lnTo>
                    <a:pt x="54" y="29"/>
                  </a:lnTo>
                  <a:lnTo>
                    <a:pt x="55" y="29"/>
                  </a:lnTo>
                  <a:lnTo>
                    <a:pt x="55" y="27"/>
                  </a:lnTo>
                  <a:lnTo>
                    <a:pt x="55" y="26"/>
                  </a:lnTo>
                  <a:lnTo>
                    <a:pt x="54" y="26"/>
                  </a:lnTo>
                  <a:lnTo>
                    <a:pt x="54" y="27"/>
                  </a:lnTo>
                  <a:lnTo>
                    <a:pt x="54" y="26"/>
                  </a:lnTo>
                  <a:lnTo>
                    <a:pt x="53" y="26"/>
                  </a:lnTo>
                  <a:lnTo>
                    <a:pt x="53" y="25"/>
                  </a:lnTo>
                  <a:lnTo>
                    <a:pt x="53" y="26"/>
                  </a:lnTo>
                  <a:lnTo>
                    <a:pt x="52" y="26"/>
                  </a:lnTo>
                  <a:lnTo>
                    <a:pt x="52" y="25"/>
                  </a:lnTo>
                  <a:lnTo>
                    <a:pt x="52" y="24"/>
                  </a:lnTo>
                  <a:lnTo>
                    <a:pt x="53" y="24"/>
                  </a:lnTo>
                  <a:lnTo>
                    <a:pt x="53" y="22"/>
                  </a:lnTo>
                  <a:lnTo>
                    <a:pt x="54" y="22"/>
                  </a:lnTo>
                  <a:lnTo>
                    <a:pt x="53" y="22"/>
                  </a:lnTo>
                  <a:lnTo>
                    <a:pt x="53" y="21"/>
                  </a:lnTo>
                  <a:lnTo>
                    <a:pt x="53" y="20"/>
                  </a:lnTo>
                  <a:lnTo>
                    <a:pt x="52" y="20"/>
                  </a:lnTo>
                  <a:lnTo>
                    <a:pt x="50" y="20"/>
                  </a:lnTo>
                  <a:lnTo>
                    <a:pt x="50" y="18"/>
                  </a:lnTo>
                  <a:lnTo>
                    <a:pt x="49" y="18"/>
                  </a:lnTo>
                  <a:lnTo>
                    <a:pt x="49" y="17"/>
                  </a:lnTo>
                  <a:lnTo>
                    <a:pt x="50" y="17"/>
                  </a:lnTo>
                  <a:lnTo>
                    <a:pt x="50" y="16"/>
                  </a:lnTo>
                  <a:lnTo>
                    <a:pt x="50" y="17"/>
                  </a:lnTo>
                  <a:lnTo>
                    <a:pt x="50" y="16"/>
                  </a:lnTo>
                  <a:lnTo>
                    <a:pt x="52" y="16"/>
                  </a:lnTo>
                  <a:lnTo>
                    <a:pt x="52" y="15"/>
                  </a:lnTo>
                  <a:lnTo>
                    <a:pt x="50" y="15"/>
                  </a:lnTo>
                  <a:lnTo>
                    <a:pt x="52" y="15"/>
                  </a:lnTo>
                  <a:lnTo>
                    <a:pt x="52" y="13"/>
                  </a:lnTo>
                  <a:lnTo>
                    <a:pt x="50" y="13"/>
                  </a:lnTo>
                  <a:lnTo>
                    <a:pt x="50" y="12"/>
                  </a:lnTo>
                  <a:lnTo>
                    <a:pt x="50" y="11"/>
                  </a:lnTo>
                  <a:lnTo>
                    <a:pt x="52" y="11"/>
                  </a:lnTo>
                  <a:lnTo>
                    <a:pt x="52" y="12"/>
                  </a:lnTo>
                  <a:lnTo>
                    <a:pt x="53" y="12"/>
                  </a:lnTo>
                  <a:lnTo>
                    <a:pt x="54" y="12"/>
                  </a:lnTo>
                  <a:lnTo>
                    <a:pt x="55" y="12"/>
                  </a:lnTo>
                  <a:lnTo>
                    <a:pt x="55" y="13"/>
                  </a:lnTo>
                  <a:lnTo>
                    <a:pt x="57" y="13"/>
                  </a:lnTo>
                  <a:lnTo>
                    <a:pt x="57" y="12"/>
                  </a:lnTo>
                  <a:lnTo>
                    <a:pt x="55" y="12"/>
                  </a:lnTo>
                  <a:lnTo>
                    <a:pt x="55" y="11"/>
                  </a:lnTo>
                  <a:lnTo>
                    <a:pt x="55" y="9"/>
                  </a:lnTo>
                  <a:lnTo>
                    <a:pt x="55" y="8"/>
                  </a:lnTo>
                  <a:lnTo>
                    <a:pt x="54" y="7"/>
                  </a:lnTo>
                  <a:lnTo>
                    <a:pt x="55" y="7"/>
                  </a:lnTo>
                  <a:lnTo>
                    <a:pt x="57" y="7"/>
                  </a:lnTo>
                  <a:lnTo>
                    <a:pt x="57" y="8"/>
                  </a:lnTo>
                  <a:lnTo>
                    <a:pt x="58" y="8"/>
                  </a:lnTo>
                  <a:lnTo>
                    <a:pt x="58" y="7"/>
                  </a:lnTo>
                  <a:lnTo>
                    <a:pt x="57" y="6"/>
                  </a:lnTo>
                  <a:lnTo>
                    <a:pt x="58" y="6"/>
                  </a:lnTo>
                  <a:lnTo>
                    <a:pt x="57" y="4"/>
                  </a:lnTo>
                  <a:lnTo>
                    <a:pt x="57" y="3"/>
                  </a:lnTo>
                  <a:lnTo>
                    <a:pt x="57" y="2"/>
                  </a:lnTo>
                  <a:lnTo>
                    <a:pt x="57" y="0"/>
                  </a:lnTo>
                  <a:lnTo>
                    <a:pt x="57" y="2"/>
                  </a:lnTo>
                  <a:lnTo>
                    <a:pt x="58" y="2"/>
                  </a:lnTo>
                  <a:lnTo>
                    <a:pt x="58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" name="Freeform 36580">
              <a:extLst>
                <a:ext uri="{FF2B5EF4-FFF2-40B4-BE49-F238E27FC236}">
                  <a16:creationId xmlns:a16="http://schemas.microsoft.com/office/drawing/2014/main" id="{52A245DD-A125-323E-109E-F71222F7DD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30488" y="2335213"/>
              <a:ext cx="66675" cy="73025"/>
            </a:xfrm>
            <a:custGeom>
              <a:avLst/>
              <a:gdLst>
                <a:gd name="T0" fmla="*/ 31 w 42"/>
                <a:gd name="T1" fmla="*/ 10 h 46"/>
                <a:gd name="T2" fmla="*/ 3 w 42"/>
                <a:gd name="T3" fmla="*/ 2 h 46"/>
                <a:gd name="T4" fmla="*/ 0 w 42"/>
                <a:gd name="T5" fmla="*/ 1 h 46"/>
                <a:gd name="T6" fmla="*/ 3 w 42"/>
                <a:gd name="T7" fmla="*/ 0 h 46"/>
                <a:gd name="T8" fmla="*/ 21 w 42"/>
                <a:gd name="T9" fmla="*/ 4 h 46"/>
                <a:gd name="T10" fmla="*/ 24 w 42"/>
                <a:gd name="T11" fmla="*/ 5 h 46"/>
                <a:gd name="T12" fmla="*/ 24 w 42"/>
                <a:gd name="T13" fmla="*/ 8 h 46"/>
                <a:gd name="T14" fmla="*/ 25 w 42"/>
                <a:gd name="T15" fmla="*/ 8 h 46"/>
                <a:gd name="T16" fmla="*/ 29 w 42"/>
                <a:gd name="T17" fmla="*/ 8 h 46"/>
                <a:gd name="T18" fmla="*/ 30 w 42"/>
                <a:gd name="T19" fmla="*/ 10 h 46"/>
                <a:gd name="T20" fmla="*/ 31 w 42"/>
                <a:gd name="T21" fmla="*/ 13 h 46"/>
                <a:gd name="T22" fmla="*/ 31 w 42"/>
                <a:gd name="T23" fmla="*/ 15 h 46"/>
                <a:gd name="T24" fmla="*/ 37 w 42"/>
                <a:gd name="T25" fmla="*/ 21 h 46"/>
                <a:gd name="T26" fmla="*/ 38 w 42"/>
                <a:gd name="T27" fmla="*/ 22 h 46"/>
                <a:gd name="T28" fmla="*/ 40 w 42"/>
                <a:gd name="T29" fmla="*/ 24 h 46"/>
                <a:gd name="T30" fmla="*/ 42 w 42"/>
                <a:gd name="T31" fmla="*/ 27 h 46"/>
                <a:gd name="T32" fmla="*/ 37 w 42"/>
                <a:gd name="T33" fmla="*/ 32 h 46"/>
                <a:gd name="T34" fmla="*/ 33 w 42"/>
                <a:gd name="T35" fmla="*/ 35 h 46"/>
                <a:gd name="T36" fmla="*/ 29 w 42"/>
                <a:gd name="T37" fmla="*/ 39 h 46"/>
                <a:gd name="T38" fmla="*/ 24 w 42"/>
                <a:gd name="T39" fmla="*/ 42 h 46"/>
                <a:gd name="T40" fmla="*/ 20 w 42"/>
                <a:gd name="T41" fmla="*/ 45 h 46"/>
                <a:gd name="T42" fmla="*/ 17 w 42"/>
                <a:gd name="T43" fmla="*/ 45 h 46"/>
                <a:gd name="T44" fmla="*/ 15 w 42"/>
                <a:gd name="T45" fmla="*/ 42 h 46"/>
                <a:gd name="T46" fmla="*/ 12 w 42"/>
                <a:gd name="T47" fmla="*/ 42 h 46"/>
                <a:gd name="T48" fmla="*/ 8 w 42"/>
                <a:gd name="T49" fmla="*/ 44 h 46"/>
                <a:gd name="T50" fmla="*/ 4 w 42"/>
                <a:gd name="T51" fmla="*/ 39 h 46"/>
                <a:gd name="T52" fmla="*/ 8 w 42"/>
                <a:gd name="T53" fmla="*/ 36 h 46"/>
                <a:gd name="T54" fmla="*/ 8 w 42"/>
                <a:gd name="T55" fmla="*/ 37 h 46"/>
                <a:gd name="T56" fmla="*/ 9 w 42"/>
                <a:gd name="T57" fmla="*/ 37 h 46"/>
                <a:gd name="T58" fmla="*/ 9 w 42"/>
                <a:gd name="T59" fmla="*/ 36 h 46"/>
                <a:gd name="T60" fmla="*/ 9 w 42"/>
                <a:gd name="T61" fmla="*/ 35 h 46"/>
                <a:gd name="T62" fmla="*/ 11 w 42"/>
                <a:gd name="T63" fmla="*/ 32 h 46"/>
                <a:gd name="T64" fmla="*/ 11 w 42"/>
                <a:gd name="T65" fmla="*/ 28 h 46"/>
                <a:gd name="T66" fmla="*/ 8 w 42"/>
                <a:gd name="T67" fmla="*/ 27 h 46"/>
                <a:gd name="T68" fmla="*/ 7 w 42"/>
                <a:gd name="T69" fmla="*/ 24 h 46"/>
                <a:gd name="T70" fmla="*/ 8 w 42"/>
                <a:gd name="T71" fmla="*/ 23 h 46"/>
                <a:gd name="T72" fmla="*/ 8 w 42"/>
                <a:gd name="T73" fmla="*/ 22 h 46"/>
                <a:gd name="T74" fmla="*/ 8 w 42"/>
                <a:gd name="T75" fmla="*/ 22 h 46"/>
                <a:gd name="T76" fmla="*/ 6 w 42"/>
                <a:gd name="T77" fmla="*/ 21 h 46"/>
                <a:gd name="T78" fmla="*/ 6 w 42"/>
                <a:gd name="T79" fmla="*/ 17 h 46"/>
                <a:gd name="T80" fmla="*/ 6 w 42"/>
                <a:gd name="T81" fmla="*/ 13 h 46"/>
                <a:gd name="T82" fmla="*/ 6 w 42"/>
                <a:gd name="T83" fmla="*/ 9 h 46"/>
                <a:gd name="T84" fmla="*/ 6 w 42"/>
                <a:gd name="T85" fmla="*/ 5 h 46"/>
                <a:gd name="T86" fmla="*/ 8 w 42"/>
                <a:gd name="T87" fmla="*/ 4 h 46"/>
                <a:gd name="T88" fmla="*/ 12 w 42"/>
                <a:gd name="T89" fmla="*/ 5 h 46"/>
                <a:gd name="T90" fmla="*/ 16 w 42"/>
                <a:gd name="T91" fmla="*/ 5 h 46"/>
                <a:gd name="T92" fmla="*/ 17 w 42"/>
                <a:gd name="T93" fmla="*/ 5 h 46"/>
                <a:gd name="T94" fmla="*/ 21 w 42"/>
                <a:gd name="T95" fmla="*/ 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2" h="46">
                  <a:moveTo>
                    <a:pt x="31" y="10"/>
                  </a:moveTo>
                  <a:lnTo>
                    <a:pt x="31" y="9"/>
                  </a:lnTo>
                  <a:lnTo>
                    <a:pt x="31" y="10"/>
                  </a:lnTo>
                  <a:close/>
                  <a:moveTo>
                    <a:pt x="4" y="1"/>
                  </a:move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0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close/>
                  <a:moveTo>
                    <a:pt x="21" y="4"/>
                  </a:moveTo>
                  <a:lnTo>
                    <a:pt x="21" y="5"/>
                  </a:lnTo>
                  <a:lnTo>
                    <a:pt x="22" y="5"/>
                  </a:lnTo>
                  <a:lnTo>
                    <a:pt x="24" y="5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8"/>
                  </a:lnTo>
                  <a:lnTo>
                    <a:pt x="25" y="8"/>
                  </a:lnTo>
                  <a:lnTo>
                    <a:pt x="25" y="6"/>
                  </a:lnTo>
                  <a:lnTo>
                    <a:pt x="25" y="8"/>
                  </a:lnTo>
                  <a:lnTo>
                    <a:pt x="26" y="8"/>
                  </a:lnTo>
                  <a:lnTo>
                    <a:pt x="28" y="8"/>
                  </a:lnTo>
                  <a:lnTo>
                    <a:pt x="29" y="8"/>
                  </a:lnTo>
                  <a:lnTo>
                    <a:pt x="29" y="9"/>
                  </a:lnTo>
                  <a:lnTo>
                    <a:pt x="30" y="9"/>
                  </a:lnTo>
                  <a:lnTo>
                    <a:pt x="30" y="10"/>
                  </a:lnTo>
                  <a:lnTo>
                    <a:pt x="31" y="10"/>
                  </a:lnTo>
                  <a:lnTo>
                    <a:pt x="31" y="12"/>
                  </a:lnTo>
                  <a:lnTo>
                    <a:pt x="31" y="13"/>
                  </a:lnTo>
                  <a:lnTo>
                    <a:pt x="30" y="14"/>
                  </a:lnTo>
                  <a:lnTo>
                    <a:pt x="31" y="14"/>
                  </a:lnTo>
                  <a:lnTo>
                    <a:pt x="31" y="15"/>
                  </a:lnTo>
                  <a:lnTo>
                    <a:pt x="33" y="17"/>
                  </a:lnTo>
                  <a:lnTo>
                    <a:pt x="35" y="19"/>
                  </a:lnTo>
                  <a:lnTo>
                    <a:pt x="37" y="21"/>
                  </a:lnTo>
                  <a:lnTo>
                    <a:pt x="37" y="22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9" y="22"/>
                  </a:lnTo>
                  <a:lnTo>
                    <a:pt x="39" y="23"/>
                  </a:lnTo>
                  <a:lnTo>
                    <a:pt x="40" y="24"/>
                  </a:lnTo>
                  <a:lnTo>
                    <a:pt x="40" y="26"/>
                  </a:lnTo>
                  <a:lnTo>
                    <a:pt x="42" y="26"/>
                  </a:lnTo>
                  <a:lnTo>
                    <a:pt x="42" y="27"/>
                  </a:lnTo>
                  <a:lnTo>
                    <a:pt x="39" y="30"/>
                  </a:lnTo>
                  <a:lnTo>
                    <a:pt x="38" y="31"/>
                  </a:lnTo>
                  <a:lnTo>
                    <a:pt x="37" y="32"/>
                  </a:lnTo>
                  <a:lnTo>
                    <a:pt x="35" y="32"/>
                  </a:lnTo>
                  <a:lnTo>
                    <a:pt x="35" y="33"/>
                  </a:lnTo>
                  <a:lnTo>
                    <a:pt x="33" y="35"/>
                  </a:lnTo>
                  <a:lnTo>
                    <a:pt x="31" y="36"/>
                  </a:lnTo>
                  <a:lnTo>
                    <a:pt x="29" y="37"/>
                  </a:lnTo>
                  <a:lnTo>
                    <a:pt x="29" y="39"/>
                  </a:lnTo>
                  <a:lnTo>
                    <a:pt x="28" y="39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24" y="44"/>
                  </a:lnTo>
                  <a:lnTo>
                    <a:pt x="21" y="45"/>
                  </a:lnTo>
                  <a:lnTo>
                    <a:pt x="20" y="45"/>
                  </a:lnTo>
                  <a:lnTo>
                    <a:pt x="20" y="46"/>
                  </a:lnTo>
                  <a:lnTo>
                    <a:pt x="18" y="46"/>
                  </a:lnTo>
                  <a:lnTo>
                    <a:pt x="17" y="45"/>
                  </a:lnTo>
                  <a:lnTo>
                    <a:pt x="17" y="44"/>
                  </a:lnTo>
                  <a:lnTo>
                    <a:pt x="16" y="44"/>
                  </a:lnTo>
                  <a:lnTo>
                    <a:pt x="15" y="42"/>
                  </a:lnTo>
                  <a:lnTo>
                    <a:pt x="15" y="41"/>
                  </a:lnTo>
                  <a:lnTo>
                    <a:pt x="13" y="42"/>
                  </a:lnTo>
                  <a:lnTo>
                    <a:pt x="12" y="42"/>
                  </a:lnTo>
                  <a:lnTo>
                    <a:pt x="11" y="44"/>
                  </a:lnTo>
                  <a:lnTo>
                    <a:pt x="9" y="45"/>
                  </a:lnTo>
                  <a:lnTo>
                    <a:pt x="8" y="44"/>
                  </a:lnTo>
                  <a:lnTo>
                    <a:pt x="6" y="41"/>
                  </a:lnTo>
                  <a:lnTo>
                    <a:pt x="4" y="40"/>
                  </a:lnTo>
                  <a:lnTo>
                    <a:pt x="4" y="39"/>
                  </a:lnTo>
                  <a:lnTo>
                    <a:pt x="6" y="39"/>
                  </a:lnTo>
                  <a:lnTo>
                    <a:pt x="7" y="37"/>
                  </a:lnTo>
                  <a:lnTo>
                    <a:pt x="8" y="36"/>
                  </a:lnTo>
                  <a:lnTo>
                    <a:pt x="9" y="36"/>
                  </a:lnTo>
                  <a:lnTo>
                    <a:pt x="9" y="37"/>
                  </a:lnTo>
                  <a:lnTo>
                    <a:pt x="8" y="37"/>
                  </a:lnTo>
                  <a:lnTo>
                    <a:pt x="9" y="37"/>
                  </a:lnTo>
                  <a:lnTo>
                    <a:pt x="9" y="36"/>
                  </a:lnTo>
                  <a:lnTo>
                    <a:pt x="9" y="37"/>
                  </a:lnTo>
                  <a:lnTo>
                    <a:pt x="8" y="37"/>
                  </a:lnTo>
                  <a:lnTo>
                    <a:pt x="9" y="37"/>
                  </a:lnTo>
                  <a:lnTo>
                    <a:pt x="9" y="36"/>
                  </a:lnTo>
                  <a:lnTo>
                    <a:pt x="11" y="36"/>
                  </a:lnTo>
                  <a:lnTo>
                    <a:pt x="9" y="36"/>
                  </a:lnTo>
                  <a:lnTo>
                    <a:pt x="9" y="35"/>
                  </a:lnTo>
                  <a:lnTo>
                    <a:pt x="11" y="35"/>
                  </a:lnTo>
                  <a:lnTo>
                    <a:pt x="11" y="33"/>
                  </a:lnTo>
                  <a:lnTo>
                    <a:pt x="11" y="32"/>
                  </a:lnTo>
                  <a:lnTo>
                    <a:pt x="11" y="31"/>
                  </a:lnTo>
                  <a:lnTo>
                    <a:pt x="11" y="30"/>
                  </a:lnTo>
                  <a:lnTo>
                    <a:pt x="11" y="28"/>
                  </a:lnTo>
                  <a:lnTo>
                    <a:pt x="9" y="28"/>
                  </a:lnTo>
                  <a:lnTo>
                    <a:pt x="9" y="27"/>
                  </a:lnTo>
                  <a:lnTo>
                    <a:pt x="8" y="27"/>
                  </a:lnTo>
                  <a:lnTo>
                    <a:pt x="8" y="26"/>
                  </a:lnTo>
                  <a:lnTo>
                    <a:pt x="7" y="26"/>
                  </a:lnTo>
                  <a:lnTo>
                    <a:pt x="7" y="24"/>
                  </a:lnTo>
                  <a:lnTo>
                    <a:pt x="8" y="23"/>
                  </a:lnTo>
                  <a:lnTo>
                    <a:pt x="7" y="23"/>
                  </a:lnTo>
                  <a:lnTo>
                    <a:pt x="8" y="23"/>
                  </a:lnTo>
                  <a:lnTo>
                    <a:pt x="7" y="23"/>
                  </a:lnTo>
                  <a:lnTo>
                    <a:pt x="8" y="23"/>
                  </a:lnTo>
                  <a:lnTo>
                    <a:pt x="8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8" y="22"/>
                  </a:lnTo>
                  <a:lnTo>
                    <a:pt x="7" y="22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6" y="19"/>
                  </a:lnTo>
                  <a:lnTo>
                    <a:pt x="6" y="18"/>
                  </a:lnTo>
                  <a:lnTo>
                    <a:pt x="6" y="17"/>
                  </a:lnTo>
                  <a:lnTo>
                    <a:pt x="6" y="15"/>
                  </a:lnTo>
                  <a:lnTo>
                    <a:pt x="6" y="14"/>
                  </a:lnTo>
                  <a:lnTo>
                    <a:pt x="6" y="13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9"/>
                  </a:lnTo>
                  <a:lnTo>
                    <a:pt x="6" y="8"/>
                  </a:lnTo>
                  <a:lnTo>
                    <a:pt x="6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7" y="4"/>
                  </a:lnTo>
                  <a:lnTo>
                    <a:pt x="8" y="4"/>
                  </a:lnTo>
                  <a:lnTo>
                    <a:pt x="9" y="5"/>
                  </a:lnTo>
                  <a:lnTo>
                    <a:pt x="11" y="5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15" y="5"/>
                  </a:lnTo>
                  <a:lnTo>
                    <a:pt x="16" y="5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7" y="5"/>
                  </a:lnTo>
                  <a:lnTo>
                    <a:pt x="18" y="5"/>
                  </a:lnTo>
                  <a:lnTo>
                    <a:pt x="20" y="5"/>
                  </a:lnTo>
                  <a:lnTo>
                    <a:pt x="21" y="5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2" name="Freeform 36581">
              <a:extLst>
                <a:ext uri="{FF2B5EF4-FFF2-40B4-BE49-F238E27FC236}">
                  <a16:creationId xmlns:a16="http://schemas.microsoft.com/office/drawing/2014/main" id="{7B8370AA-2F2C-23CF-B2D9-48E234C076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43126" y="1531938"/>
              <a:ext cx="504825" cy="711200"/>
            </a:xfrm>
            <a:custGeom>
              <a:avLst/>
              <a:gdLst>
                <a:gd name="T0" fmla="*/ 122 w 318"/>
                <a:gd name="T1" fmla="*/ 264 h 448"/>
                <a:gd name="T2" fmla="*/ 107 w 318"/>
                <a:gd name="T3" fmla="*/ 201 h 448"/>
                <a:gd name="T4" fmla="*/ 113 w 318"/>
                <a:gd name="T5" fmla="*/ 195 h 448"/>
                <a:gd name="T6" fmla="*/ 125 w 318"/>
                <a:gd name="T7" fmla="*/ 205 h 448"/>
                <a:gd name="T8" fmla="*/ 141 w 318"/>
                <a:gd name="T9" fmla="*/ 207 h 448"/>
                <a:gd name="T10" fmla="*/ 154 w 318"/>
                <a:gd name="T11" fmla="*/ 223 h 448"/>
                <a:gd name="T12" fmla="*/ 169 w 318"/>
                <a:gd name="T13" fmla="*/ 248 h 448"/>
                <a:gd name="T14" fmla="*/ 190 w 318"/>
                <a:gd name="T15" fmla="*/ 265 h 448"/>
                <a:gd name="T16" fmla="*/ 207 w 318"/>
                <a:gd name="T17" fmla="*/ 271 h 448"/>
                <a:gd name="T18" fmla="*/ 234 w 318"/>
                <a:gd name="T19" fmla="*/ 309 h 448"/>
                <a:gd name="T20" fmla="*/ 268 w 318"/>
                <a:gd name="T21" fmla="*/ 366 h 448"/>
                <a:gd name="T22" fmla="*/ 306 w 318"/>
                <a:gd name="T23" fmla="*/ 412 h 448"/>
                <a:gd name="T24" fmla="*/ 297 w 318"/>
                <a:gd name="T25" fmla="*/ 431 h 448"/>
                <a:gd name="T26" fmla="*/ 266 w 318"/>
                <a:gd name="T27" fmla="*/ 436 h 448"/>
                <a:gd name="T28" fmla="*/ 235 w 318"/>
                <a:gd name="T29" fmla="*/ 423 h 448"/>
                <a:gd name="T30" fmla="*/ 205 w 318"/>
                <a:gd name="T31" fmla="*/ 373 h 448"/>
                <a:gd name="T32" fmla="*/ 188 w 318"/>
                <a:gd name="T33" fmla="*/ 349 h 448"/>
                <a:gd name="T34" fmla="*/ 152 w 318"/>
                <a:gd name="T35" fmla="*/ 329 h 448"/>
                <a:gd name="T36" fmla="*/ 116 w 318"/>
                <a:gd name="T37" fmla="*/ 331 h 448"/>
                <a:gd name="T38" fmla="*/ 77 w 318"/>
                <a:gd name="T39" fmla="*/ 327 h 448"/>
                <a:gd name="T40" fmla="*/ 53 w 318"/>
                <a:gd name="T41" fmla="*/ 331 h 448"/>
                <a:gd name="T42" fmla="*/ 37 w 318"/>
                <a:gd name="T43" fmla="*/ 324 h 448"/>
                <a:gd name="T44" fmla="*/ 33 w 318"/>
                <a:gd name="T45" fmla="*/ 320 h 448"/>
                <a:gd name="T46" fmla="*/ 33 w 318"/>
                <a:gd name="T47" fmla="*/ 314 h 448"/>
                <a:gd name="T48" fmla="*/ 42 w 318"/>
                <a:gd name="T49" fmla="*/ 315 h 448"/>
                <a:gd name="T50" fmla="*/ 60 w 318"/>
                <a:gd name="T51" fmla="*/ 311 h 448"/>
                <a:gd name="T52" fmla="*/ 54 w 318"/>
                <a:gd name="T53" fmla="*/ 306 h 448"/>
                <a:gd name="T54" fmla="*/ 64 w 318"/>
                <a:gd name="T55" fmla="*/ 299 h 448"/>
                <a:gd name="T56" fmla="*/ 75 w 318"/>
                <a:gd name="T57" fmla="*/ 300 h 448"/>
                <a:gd name="T58" fmla="*/ 90 w 318"/>
                <a:gd name="T59" fmla="*/ 283 h 448"/>
                <a:gd name="T60" fmla="*/ 103 w 318"/>
                <a:gd name="T61" fmla="*/ 271 h 448"/>
                <a:gd name="T62" fmla="*/ 103 w 318"/>
                <a:gd name="T63" fmla="*/ 269 h 448"/>
                <a:gd name="T64" fmla="*/ 125 w 318"/>
                <a:gd name="T65" fmla="*/ 264 h 448"/>
                <a:gd name="T66" fmla="*/ 112 w 318"/>
                <a:gd name="T67" fmla="*/ 261 h 448"/>
                <a:gd name="T68" fmla="*/ 102 w 318"/>
                <a:gd name="T69" fmla="*/ 262 h 448"/>
                <a:gd name="T70" fmla="*/ 82 w 318"/>
                <a:gd name="T71" fmla="*/ 261 h 448"/>
                <a:gd name="T72" fmla="*/ 67 w 318"/>
                <a:gd name="T73" fmla="*/ 243 h 448"/>
                <a:gd name="T74" fmla="*/ 72 w 318"/>
                <a:gd name="T75" fmla="*/ 232 h 448"/>
                <a:gd name="T76" fmla="*/ 82 w 318"/>
                <a:gd name="T77" fmla="*/ 211 h 448"/>
                <a:gd name="T78" fmla="*/ 85 w 318"/>
                <a:gd name="T79" fmla="*/ 199 h 448"/>
                <a:gd name="T80" fmla="*/ 90 w 318"/>
                <a:gd name="T81" fmla="*/ 192 h 448"/>
                <a:gd name="T82" fmla="*/ 108 w 318"/>
                <a:gd name="T83" fmla="*/ 192 h 448"/>
                <a:gd name="T84" fmla="*/ 108 w 318"/>
                <a:gd name="T85" fmla="*/ 205 h 448"/>
                <a:gd name="T86" fmla="*/ 96 w 318"/>
                <a:gd name="T87" fmla="*/ 212 h 448"/>
                <a:gd name="T88" fmla="*/ 112 w 318"/>
                <a:gd name="T89" fmla="*/ 219 h 448"/>
                <a:gd name="T90" fmla="*/ 114 w 318"/>
                <a:gd name="T91" fmla="*/ 232 h 448"/>
                <a:gd name="T92" fmla="*/ 116 w 318"/>
                <a:gd name="T93" fmla="*/ 217 h 448"/>
                <a:gd name="T94" fmla="*/ 112 w 318"/>
                <a:gd name="T95" fmla="*/ 201 h 448"/>
                <a:gd name="T96" fmla="*/ 50 w 318"/>
                <a:gd name="T97" fmla="*/ 149 h 448"/>
                <a:gd name="T98" fmla="*/ 58 w 318"/>
                <a:gd name="T99" fmla="*/ 159 h 448"/>
                <a:gd name="T100" fmla="*/ 66 w 318"/>
                <a:gd name="T101" fmla="*/ 166 h 448"/>
                <a:gd name="T102" fmla="*/ 68 w 318"/>
                <a:gd name="T103" fmla="*/ 172 h 448"/>
                <a:gd name="T104" fmla="*/ 68 w 318"/>
                <a:gd name="T105" fmla="*/ 180 h 448"/>
                <a:gd name="T106" fmla="*/ 66 w 318"/>
                <a:gd name="T107" fmla="*/ 189 h 448"/>
                <a:gd name="T108" fmla="*/ 54 w 318"/>
                <a:gd name="T109" fmla="*/ 195 h 448"/>
                <a:gd name="T110" fmla="*/ 46 w 318"/>
                <a:gd name="T111" fmla="*/ 189 h 448"/>
                <a:gd name="T112" fmla="*/ 42 w 318"/>
                <a:gd name="T113" fmla="*/ 186 h 448"/>
                <a:gd name="T114" fmla="*/ 42 w 318"/>
                <a:gd name="T115" fmla="*/ 179 h 448"/>
                <a:gd name="T116" fmla="*/ 41 w 318"/>
                <a:gd name="T117" fmla="*/ 159 h 448"/>
                <a:gd name="T118" fmla="*/ 42 w 318"/>
                <a:gd name="T119" fmla="*/ 152 h 448"/>
                <a:gd name="T120" fmla="*/ 10 w 318"/>
                <a:gd name="T121" fmla="*/ 22 h 448"/>
                <a:gd name="T122" fmla="*/ 23 w 318"/>
                <a:gd name="T123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8" h="448">
                  <a:moveTo>
                    <a:pt x="33" y="323"/>
                  </a:moveTo>
                  <a:lnTo>
                    <a:pt x="33" y="324"/>
                  </a:lnTo>
                  <a:lnTo>
                    <a:pt x="33" y="323"/>
                  </a:lnTo>
                  <a:close/>
                  <a:moveTo>
                    <a:pt x="60" y="313"/>
                  </a:moveTo>
                  <a:lnTo>
                    <a:pt x="60" y="314"/>
                  </a:lnTo>
                  <a:lnTo>
                    <a:pt x="60" y="313"/>
                  </a:lnTo>
                  <a:close/>
                  <a:moveTo>
                    <a:pt x="60" y="313"/>
                  </a:moveTo>
                  <a:lnTo>
                    <a:pt x="60" y="311"/>
                  </a:lnTo>
                  <a:lnTo>
                    <a:pt x="60" y="313"/>
                  </a:lnTo>
                  <a:close/>
                  <a:moveTo>
                    <a:pt x="112" y="261"/>
                  </a:moveTo>
                  <a:lnTo>
                    <a:pt x="112" y="260"/>
                  </a:lnTo>
                  <a:lnTo>
                    <a:pt x="112" y="261"/>
                  </a:lnTo>
                  <a:close/>
                  <a:moveTo>
                    <a:pt x="127" y="265"/>
                  </a:moveTo>
                  <a:lnTo>
                    <a:pt x="129" y="265"/>
                  </a:lnTo>
                  <a:lnTo>
                    <a:pt x="129" y="266"/>
                  </a:lnTo>
                  <a:lnTo>
                    <a:pt x="127" y="266"/>
                  </a:lnTo>
                  <a:lnTo>
                    <a:pt x="127" y="265"/>
                  </a:lnTo>
                  <a:close/>
                  <a:moveTo>
                    <a:pt x="125" y="264"/>
                  </a:moveTo>
                  <a:lnTo>
                    <a:pt x="125" y="265"/>
                  </a:lnTo>
                  <a:lnTo>
                    <a:pt x="126" y="265"/>
                  </a:lnTo>
                  <a:lnTo>
                    <a:pt x="125" y="265"/>
                  </a:lnTo>
                  <a:lnTo>
                    <a:pt x="125" y="264"/>
                  </a:lnTo>
                  <a:close/>
                  <a:moveTo>
                    <a:pt x="122" y="262"/>
                  </a:moveTo>
                  <a:lnTo>
                    <a:pt x="123" y="262"/>
                  </a:lnTo>
                  <a:lnTo>
                    <a:pt x="123" y="264"/>
                  </a:lnTo>
                  <a:lnTo>
                    <a:pt x="125" y="264"/>
                  </a:lnTo>
                  <a:lnTo>
                    <a:pt x="123" y="264"/>
                  </a:lnTo>
                  <a:lnTo>
                    <a:pt x="122" y="264"/>
                  </a:lnTo>
                  <a:lnTo>
                    <a:pt x="121" y="264"/>
                  </a:lnTo>
                  <a:lnTo>
                    <a:pt x="121" y="262"/>
                  </a:lnTo>
                  <a:lnTo>
                    <a:pt x="120" y="262"/>
                  </a:lnTo>
                  <a:lnTo>
                    <a:pt x="121" y="262"/>
                  </a:lnTo>
                  <a:lnTo>
                    <a:pt x="122" y="262"/>
                  </a:lnTo>
                  <a:close/>
                  <a:moveTo>
                    <a:pt x="122" y="262"/>
                  </a:moveTo>
                  <a:lnTo>
                    <a:pt x="123" y="262"/>
                  </a:lnTo>
                  <a:lnTo>
                    <a:pt x="122" y="262"/>
                  </a:lnTo>
                  <a:close/>
                  <a:moveTo>
                    <a:pt x="59" y="243"/>
                  </a:moveTo>
                  <a:lnTo>
                    <a:pt x="59" y="242"/>
                  </a:lnTo>
                  <a:lnTo>
                    <a:pt x="59" y="243"/>
                  </a:lnTo>
                  <a:close/>
                  <a:moveTo>
                    <a:pt x="64" y="230"/>
                  </a:moveTo>
                  <a:lnTo>
                    <a:pt x="64" y="232"/>
                  </a:lnTo>
                  <a:lnTo>
                    <a:pt x="63" y="232"/>
                  </a:lnTo>
                  <a:lnTo>
                    <a:pt x="64" y="232"/>
                  </a:lnTo>
                  <a:lnTo>
                    <a:pt x="64" y="230"/>
                  </a:lnTo>
                  <a:lnTo>
                    <a:pt x="66" y="230"/>
                  </a:lnTo>
                  <a:lnTo>
                    <a:pt x="64" y="230"/>
                  </a:lnTo>
                  <a:close/>
                  <a:moveTo>
                    <a:pt x="68" y="226"/>
                  </a:moveTo>
                  <a:lnTo>
                    <a:pt x="67" y="226"/>
                  </a:lnTo>
                  <a:lnTo>
                    <a:pt x="68" y="226"/>
                  </a:lnTo>
                  <a:close/>
                  <a:moveTo>
                    <a:pt x="108" y="199"/>
                  </a:moveTo>
                  <a:lnTo>
                    <a:pt x="109" y="199"/>
                  </a:lnTo>
                  <a:lnTo>
                    <a:pt x="109" y="201"/>
                  </a:lnTo>
                  <a:lnTo>
                    <a:pt x="108" y="201"/>
                  </a:lnTo>
                  <a:lnTo>
                    <a:pt x="107" y="201"/>
                  </a:lnTo>
                  <a:lnTo>
                    <a:pt x="108" y="201"/>
                  </a:lnTo>
                  <a:lnTo>
                    <a:pt x="107" y="201"/>
                  </a:lnTo>
                  <a:lnTo>
                    <a:pt x="107" y="199"/>
                  </a:lnTo>
                  <a:lnTo>
                    <a:pt x="108" y="199"/>
                  </a:lnTo>
                  <a:close/>
                  <a:moveTo>
                    <a:pt x="105" y="190"/>
                  </a:moveTo>
                  <a:lnTo>
                    <a:pt x="105" y="192"/>
                  </a:lnTo>
                  <a:lnTo>
                    <a:pt x="105" y="193"/>
                  </a:lnTo>
                  <a:lnTo>
                    <a:pt x="105" y="194"/>
                  </a:lnTo>
                  <a:lnTo>
                    <a:pt x="104" y="194"/>
                  </a:lnTo>
                  <a:lnTo>
                    <a:pt x="104" y="193"/>
                  </a:lnTo>
                  <a:lnTo>
                    <a:pt x="103" y="193"/>
                  </a:lnTo>
                  <a:lnTo>
                    <a:pt x="103" y="192"/>
                  </a:lnTo>
                  <a:lnTo>
                    <a:pt x="102" y="192"/>
                  </a:lnTo>
                  <a:lnTo>
                    <a:pt x="103" y="192"/>
                  </a:lnTo>
                  <a:lnTo>
                    <a:pt x="103" y="190"/>
                  </a:lnTo>
                  <a:lnTo>
                    <a:pt x="104" y="190"/>
                  </a:lnTo>
                  <a:lnTo>
                    <a:pt x="105" y="190"/>
                  </a:lnTo>
                  <a:close/>
                  <a:moveTo>
                    <a:pt x="109" y="189"/>
                  </a:moveTo>
                  <a:lnTo>
                    <a:pt x="109" y="190"/>
                  </a:lnTo>
                  <a:lnTo>
                    <a:pt x="111" y="190"/>
                  </a:lnTo>
                  <a:lnTo>
                    <a:pt x="111" y="192"/>
                  </a:lnTo>
                  <a:lnTo>
                    <a:pt x="112" y="192"/>
                  </a:lnTo>
                  <a:lnTo>
                    <a:pt x="112" y="193"/>
                  </a:lnTo>
                  <a:lnTo>
                    <a:pt x="113" y="193"/>
                  </a:lnTo>
                  <a:lnTo>
                    <a:pt x="113" y="194"/>
                  </a:lnTo>
                  <a:lnTo>
                    <a:pt x="113" y="195"/>
                  </a:lnTo>
                  <a:lnTo>
                    <a:pt x="113" y="194"/>
                  </a:lnTo>
                  <a:lnTo>
                    <a:pt x="114" y="194"/>
                  </a:lnTo>
                  <a:lnTo>
                    <a:pt x="114" y="195"/>
                  </a:lnTo>
                  <a:lnTo>
                    <a:pt x="113" y="195"/>
                  </a:lnTo>
                  <a:lnTo>
                    <a:pt x="113" y="197"/>
                  </a:lnTo>
                  <a:lnTo>
                    <a:pt x="113" y="195"/>
                  </a:lnTo>
                  <a:lnTo>
                    <a:pt x="114" y="195"/>
                  </a:lnTo>
                  <a:lnTo>
                    <a:pt x="114" y="197"/>
                  </a:lnTo>
                  <a:lnTo>
                    <a:pt x="114" y="198"/>
                  </a:lnTo>
                  <a:lnTo>
                    <a:pt x="113" y="198"/>
                  </a:lnTo>
                  <a:lnTo>
                    <a:pt x="113" y="199"/>
                  </a:lnTo>
                  <a:lnTo>
                    <a:pt x="113" y="201"/>
                  </a:lnTo>
                  <a:lnTo>
                    <a:pt x="114" y="201"/>
                  </a:lnTo>
                  <a:lnTo>
                    <a:pt x="114" y="202"/>
                  </a:lnTo>
                  <a:lnTo>
                    <a:pt x="116" y="202"/>
                  </a:lnTo>
                  <a:lnTo>
                    <a:pt x="116" y="203"/>
                  </a:lnTo>
                  <a:lnTo>
                    <a:pt x="116" y="203"/>
                  </a:lnTo>
                  <a:lnTo>
                    <a:pt x="116" y="205"/>
                  </a:lnTo>
                  <a:lnTo>
                    <a:pt x="117" y="205"/>
                  </a:lnTo>
                  <a:lnTo>
                    <a:pt x="117" y="206"/>
                  </a:lnTo>
                  <a:lnTo>
                    <a:pt x="118" y="206"/>
                  </a:lnTo>
                  <a:lnTo>
                    <a:pt x="118" y="207"/>
                  </a:lnTo>
                  <a:lnTo>
                    <a:pt x="120" y="206"/>
                  </a:lnTo>
                  <a:lnTo>
                    <a:pt x="120" y="207"/>
                  </a:lnTo>
                  <a:lnTo>
                    <a:pt x="121" y="207"/>
                  </a:lnTo>
                  <a:lnTo>
                    <a:pt x="122" y="207"/>
                  </a:lnTo>
                  <a:lnTo>
                    <a:pt x="123" y="207"/>
                  </a:lnTo>
                  <a:lnTo>
                    <a:pt x="123" y="206"/>
                  </a:lnTo>
                  <a:lnTo>
                    <a:pt x="122" y="206"/>
                  </a:lnTo>
                  <a:lnTo>
                    <a:pt x="123" y="206"/>
                  </a:lnTo>
                  <a:lnTo>
                    <a:pt x="123" y="205"/>
                  </a:lnTo>
                  <a:lnTo>
                    <a:pt x="125" y="205"/>
                  </a:lnTo>
                  <a:lnTo>
                    <a:pt x="125" y="203"/>
                  </a:lnTo>
                  <a:lnTo>
                    <a:pt x="126" y="203"/>
                  </a:lnTo>
                  <a:lnTo>
                    <a:pt x="127" y="203"/>
                  </a:lnTo>
                  <a:lnTo>
                    <a:pt x="127" y="205"/>
                  </a:lnTo>
                  <a:lnTo>
                    <a:pt x="127" y="206"/>
                  </a:lnTo>
                  <a:lnTo>
                    <a:pt x="126" y="206"/>
                  </a:lnTo>
                  <a:lnTo>
                    <a:pt x="127" y="206"/>
                  </a:lnTo>
                  <a:lnTo>
                    <a:pt x="127" y="207"/>
                  </a:lnTo>
                  <a:lnTo>
                    <a:pt x="129" y="206"/>
                  </a:lnTo>
                  <a:lnTo>
                    <a:pt x="130" y="206"/>
                  </a:lnTo>
                  <a:lnTo>
                    <a:pt x="130" y="207"/>
                  </a:lnTo>
                  <a:lnTo>
                    <a:pt x="131" y="207"/>
                  </a:lnTo>
                  <a:lnTo>
                    <a:pt x="131" y="208"/>
                  </a:lnTo>
                  <a:lnTo>
                    <a:pt x="132" y="208"/>
                  </a:lnTo>
                  <a:lnTo>
                    <a:pt x="134" y="208"/>
                  </a:lnTo>
                  <a:lnTo>
                    <a:pt x="135" y="208"/>
                  </a:lnTo>
                  <a:lnTo>
                    <a:pt x="135" y="207"/>
                  </a:lnTo>
                  <a:lnTo>
                    <a:pt x="134" y="207"/>
                  </a:lnTo>
                  <a:lnTo>
                    <a:pt x="135" y="206"/>
                  </a:lnTo>
                  <a:lnTo>
                    <a:pt x="136" y="206"/>
                  </a:lnTo>
                  <a:lnTo>
                    <a:pt x="138" y="205"/>
                  </a:lnTo>
                  <a:lnTo>
                    <a:pt x="138" y="203"/>
                  </a:lnTo>
                  <a:lnTo>
                    <a:pt x="139" y="203"/>
                  </a:lnTo>
                  <a:lnTo>
                    <a:pt x="140" y="203"/>
                  </a:lnTo>
                  <a:lnTo>
                    <a:pt x="140" y="205"/>
                  </a:lnTo>
                  <a:lnTo>
                    <a:pt x="140" y="206"/>
                  </a:lnTo>
                  <a:lnTo>
                    <a:pt x="141" y="206"/>
                  </a:lnTo>
                  <a:lnTo>
                    <a:pt x="141" y="207"/>
                  </a:lnTo>
                  <a:lnTo>
                    <a:pt x="141" y="208"/>
                  </a:lnTo>
                  <a:lnTo>
                    <a:pt x="141" y="210"/>
                  </a:lnTo>
                  <a:lnTo>
                    <a:pt x="141" y="211"/>
                  </a:lnTo>
                  <a:lnTo>
                    <a:pt x="143" y="211"/>
                  </a:lnTo>
                  <a:lnTo>
                    <a:pt x="141" y="211"/>
                  </a:lnTo>
                  <a:lnTo>
                    <a:pt x="141" y="212"/>
                  </a:lnTo>
                  <a:lnTo>
                    <a:pt x="143" y="214"/>
                  </a:lnTo>
                  <a:lnTo>
                    <a:pt x="144" y="214"/>
                  </a:lnTo>
                  <a:lnTo>
                    <a:pt x="144" y="215"/>
                  </a:lnTo>
                  <a:lnTo>
                    <a:pt x="145" y="215"/>
                  </a:lnTo>
                  <a:lnTo>
                    <a:pt x="145" y="214"/>
                  </a:lnTo>
                  <a:lnTo>
                    <a:pt x="147" y="214"/>
                  </a:lnTo>
                  <a:lnTo>
                    <a:pt x="147" y="215"/>
                  </a:lnTo>
                  <a:lnTo>
                    <a:pt x="147" y="215"/>
                  </a:lnTo>
                  <a:lnTo>
                    <a:pt x="148" y="214"/>
                  </a:lnTo>
                  <a:lnTo>
                    <a:pt x="148" y="215"/>
                  </a:lnTo>
                  <a:lnTo>
                    <a:pt x="149" y="215"/>
                  </a:lnTo>
                  <a:lnTo>
                    <a:pt x="150" y="215"/>
                  </a:lnTo>
                  <a:lnTo>
                    <a:pt x="150" y="214"/>
                  </a:lnTo>
                  <a:lnTo>
                    <a:pt x="150" y="215"/>
                  </a:lnTo>
                  <a:lnTo>
                    <a:pt x="150" y="216"/>
                  </a:lnTo>
                  <a:lnTo>
                    <a:pt x="150" y="217"/>
                  </a:lnTo>
                  <a:lnTo>
                    <a:pt x="150" y="217"/>
                  </a:lnTo>
                  <a:lnTo>
                    <a:pt x="152" y="219"/>
                  </a:lnTo>
                  <a:lnTo>
                    <a:pt x="152" y="220"/>
                  </a:lnTo>
                  <a:lnTo>
                    <a:pt x="153" y="220"/>
                  </a:lnTo>
                  <a:lnTo>
                    <a:pt x="154" y="221"/>
                  </a:lnTo>
                  <a:lnTo>
                    <a:pt x="154" y="223"/>
                  </a:lnTo>
                  <a:lnTo>
                    <a:pt x="156" y="223"/>
                  </a:lnTo>
                  <a:lnTo>
                    <a:pt x="156" y="224"/>
                  </a:lnTo>
                  <a:lnTo>
                    <a:pt x="157" y="225"/>
                  </a:lnTo>
                  <a:lnTo>
                    <a:pt x="157" y="226"/>
                  </a:lnTo>
                  <a:lnTo>
                    <a:pt x="158" y="226"/>
                  </a:lnTo>
                  <a:lnTo>
                    <a:pt x="159" y="226"/>
                  </a:lnTo>
                  <a:lnTo>
                    <a:pt x="161" y="228"/>
                  </a:lnTo>
                  <a:lnTo>
                    <a:pt x="161" y="229"/>
                  </a:lnTo>
                  <a:lnTo>
                    <a:pt x="162" y="229"/>
                  </a:lnTo>
                  <a:lnTo>
                    <a:pt x="162" y="230"/>
                  </a:lnTo>
                  <a:lnTo>
                    <a:pt x="163" y="230"/>
                  </a:lnTo>
                  <a:lnTo>
                    <a:pt x="163" y="232"/>
                  </a:lnTo>
                  <a:lnTo>
                    <a:pt x="165" y="233"/>
                  </a:lnTo>
                  <a:lnTo>
                    <a:pt x="165" y="234"/>
                  </a:lnTo>
                  <a:lnTo>
                    <a:pt x="163" y="234"/>
                  </a:lnTo>
                  <a:lnTo>
                    <a:pt x="162" y="234"/>
                  </a:lnTo>
                  <a:lnTo>
                    <a:pt x="162" y="235"/>
                  </a:lnTo>
                  <a:lnTo>
                    <a:pt x="163" y="237"/>
                  </a:lnTo>
                  <a:lnTo>
                    <a:pt x="165" y="238"/>
                  </a:lnTo>
                  <a:lnTo>
                    <a:pt x="165" y="239"/>
                  </a:lnTo>
                  <a:lnTo>
                    <a:pt x="166" y="241"/>
                  </a:lnTo>
                  <a:lnTo>
                    <a:pt x="166" y="242"/>
                  </a:lnTo>
                  <a:lnTo>
                    <a:pt x="166" y="243"/>
                  </a:lnTo>
                  <a:lnTo>
                    <a:pt x="166" y="244"/>
                  </a:lnTo>
                  <a:lnTo>
                    <a:pt x="166" y="246"/>
                  </a:lnTo>
                  <a:lnTo>
                    <a:pt x="167" y="247"/>
                  </a:lnTo>
                  <a:lnTo>
                    <a:pt x="167" y="248"/>
                  </a:lnTo>
                  <a:lnTo>
                    <a:pt x="169" y="248"/>
                  </a:lnTo>
                  <a:lnTo>
                    <a:pt x="169" y="248"/>
                  </a:lnTo>
                  <a:lnTo>
                    <a:pt x="170" y="248"/>
                  </a:lnTo>
                  <a:lnTo>
                    <a:pt x="171" y="250"/>
                  </a:lnTo>
                  <a:lnTo>
                    <a:pt x="171" y="251"/>
                  </a:lnTo>
                  <a:lnTo>
                    <a:pt x="172" y="251"/>
                  </a:lnTo>
                  <a:lnTo>
                    <a:pt x="174" y="251"/>
                  </a:lnTo>
                  <a:lnTo>
                    <a:pt x="174" y="252"/>
                  </a:lnTo>
                  <a:lnTo>
                    <a:pt x="174" y="253"/>
                  </a:lnTo>
                  <a:lnTo>
                    <a:pt x="175" y="253"/>
                  </a:lnTo>
                  <a:lnTo>
                    <a:pt x="175" y="255"/>
                  </a:lnTo>
                  <a:lnTo>
                    <a:pt x="176" y="255"/>
                  </a:lnTo>
                  <a:lnTo>
                    <a:pt x="176" y="255"/>
                  </a:lnTo>
                  <a:lnTo>
                    <a:pt x="176" y="256"/>
                  </a:lnTo>
                  <a:lnTo>
                    <a:pt x="178" y="256"/>
                  </a:lnTo>
                  <a:lnTo>
                    <a:pt x="178" y="257"/>
                  </a:lnTo>
                  <a:lnTo>
                    <a:pt x="179" y="259"/>
                  </a:lnTo>
                  <a:lnTo>
                    <a:pt x="179" y="260"/>
                  </a:lnTo>
                  <a:lnTo>
                    <a:pt x="180" y="260"/>
                  </a:lnTo>
                  <a:lnTo>
                    <a:pt x="180" y="261"/>
                  </a:lnTo>
                  <a:lnTo>
                    <a:pt x="181" y="261"/>
                  </a:lnTo>
                  <a:lnTo>
                    <a:pt x="181" y="262"/>
                  </a:lnTo>
                  <a:lnTo>
                    <a:pt x="183" y="262"/>
                  </a:lnTo>
                  <a:lnTo>
                    <a:pt x="183" y="264"/>
                  </a:lnTo>
                  <a:lnTo>
                    <a:pt x="184" y="264"/>
                  </a:lnTo>
                  <a:lnTo>
                    <a:pt x="185" y="264"/>
                  </a:lnTo>
                  <a:lnTo>
                    <a:pt x="188" y="264"/>
                  </a:lnTo>
                  <a:lnTo>
                    <a:pt x="189" y="265"/>
                  </a:lnTo>
                  <a:lnTo>
                    <a:pt x="190" y="265"/>
                  </a:lnTo>
                  <a:lnTo>
                    <a:pt x="190" y="266"/>
                  </a:lnTo>
                  <a:lnTo>
                    <a:pt x="192" y="266"/>
                  </a:lnTo>
                  <a:lnTo>
                    <a:pt x="193" y="268"/>
                  </a:lnTo>
                  <a:lnTo>
                    <a:pt x="194" y="268"/>
                  </a:lnTo>
                  <a:lnTo>
                    <a:pt x="194" y="269"/>
                  </a:lnTo>
                  <a:lnTo>
                    <a:pt x="196" y="270"/>
                  </a:lnTo>
                  <a:lnTo>
                    <a:pt x="197" y="271"/>
                  </a:lnTo>
                  <a:lnTo>
                    <a:pt x="198" y="271"/>
                  </a:lnTo>
                  <a:lnTo>
                    <a:pt x="199" y="273"/>
                  </a:lnTo>
                  <a:lnTo>
                    <a:pt x="201" y="274"/>
                  </a:lnTo>
                  <a:lnTo>
                    <a:pt x="202" y="274"/>
                  </a:lnTo>
                  <a:lnTo>
                    <a:pt x="202" y="275"/>
                  </a:lnTo>
                  <a:lnTo>
                    <a:pt x="203" y="277"/>
                  </a:lnTo>
                  <a:lnTo>
                    <a:pt x="203" y="278"/>
                  </a:lnTo>
                  <a:lnTo>
                    <a:pt x="205" y="278"/>
                  </a:lnTo>
                  <a:lnTo>
                    <a:pt x="205" y="277"/>
                  </a:lnTo>
                  <a:lnTo>
                    <a:pt x="205" y="275"/>
                  </a:lnTo>
                  <a:lnTo>
                    <a:pt x="203" y="275"/>
                  </a:lnTo>
                  <a:lnTo>
                    <a:pt x="203" y="274"/>
                  </a:lnTo>
                  <a:lnTo>
                    <a:pt x="203" y="273"/>
                  </a:lnTo>
                  <a:lnTo>
                    <a:pt x="203" y="271"/>
                  </a:lnTo>
                  <a:lnTo>
                    <a:pt x="203" y="270"/>
                  </a:lnTo>
                  <a:lnTo>
                    <a:pt x="203" y="269"/>
                  </a:lnTo>
                  <a:lnTo>
                    <a:pt x="205" y="269"/>
                  </a:lnTo>
                  <a:lnTo>
                    <a:pt x="205" y="268"/>
                  </a:lnTo>
                  <a:lnTo>
                    <a:pt x="206" y="268"/>
                  </a:lnTo>
                  <a:lnTo>
                    <a:pt x="207" y="270"/>
                  </a:lnTo>
                  <a:lnTo>
                    <a:pt x="207" y="271"/>
                  </a:lnTo>
                  <a:lnTo>
                    <a:pt x="207" y="273"/>
                  </a:lnTo>
                  <a:lnTo>
                    <a:pt x="208" y="274"/>
                  </a:lnTo>
                  <a:lnTo>
                    <a:pt x="208" y="275"/>
                  </a:lnTo>
                  <a:lnTo>
                    <a:pt x="210" y="277"/>
                  </a:lnTo>
                  <a:lnTo>
                    <a:pt x="210" y="278"/>
                  </a:lnTo>
                  <a:lnTo>
                    <a:pt x="211" y="279"/>
                  </a:lnTo>
                  <a:lnTo>
                    <a:pt x="212" y="279"/>
                  </a:lnTo>
                  <a:lnTo>
                    <a:pt x="212" y="281"/>
                  </a:lnTo>
                  <a:lnTo>
                    <a:pt x="212" y="282"/>
                  </a:lnTo>
                  <a:lnTo>
                    <a:pt x="214" y="282"/>
                  </a:lnTo>
                  <a:lnTo>
                    <a:pt x="214" y="283"/>
                  </a:lnTo>
                  <a:lnTo>
                    <a:pt x="215" y="284"/>
                  </a:lnTo>
                  <a:lnTo>
                    <a:pt x="215" y="286"/>
                  </a:lnTo>
                  <a:lnTo>
                    <a:pt x="216" y="288"/>
                  </a:lnTo>
                  <a:lnTo>
                    <a:pt x="219" y="293"/>
                  </a:lnTo>
                  <a:lnTo>
                    <a:pt x="220" y="293"/>
                  </a:lnTo>
                  <a:lnTo>
                    <a:pt x="220" y="295"/>
                  </a:lnTo>
                  <a:lnTo>
                    <a:pt x="224" y="293"/>
                  </a:lnTo>
                  <a:lnTo>
                    <a:pt x="224" y="292"/>
                  </a:lnTo>
                  <a:lnTo>
                    <a:pt x="226" y="295"/>
                  </a:lnTo>
                  <a:lnTo>
                    <a:pt x="228" y="299"/>
                  </a:lnTo>
                  <a:lnTo>
                    <a:pt x="229" y="300"/>
                  </a:lnTo>
                  <a:lnTo>
                    <a:pt x="230" y="302"/>
                  </a:lnTo>
                  <a:lnTo>
                    <a:pt x="230" y="304"/>
                  </a:lnTo>
                  <a:lnTo>
                    <a:pt x="232" y="305"/>
                  </a:lnTo>
                  <a:lnTo>
                    <a:pt x="233" y="308"/>
                  </a:lnTo>
                  <a:lnTo>
                    <a:pt x="233" y="309"/>
                  </a:lnTo>
                  <a:lnTo>
                    <a:pt x="234" y="309"/>
                  </a:lnTo>
                  <a:lnTo>
                    <a:pt x="235" y="308"/>
                  </a:lnTo>
                  <a:lnTo>
                    <a:pt x="238" y="306"/>
                  </a:lnTo>
                  <a:lnTo>
                    <a:pt x="238" y="309"/>
                  </a:lnTo>
                  <a:lnTo>
                    <a:pt x="239" y="310"/>
                  </a:lnTo>
                  <a:lnTo>
                    <a:pt x="241" y="311"/>
                  </a:lnTo>
                  <a:lnTo>
                    <a:pt x="241" y="313"/>
                  </a:lnTo>
                  <a:lnTo>
                    <a:pt x="242" y="314"/>
                  </a:lnTo>
                  <a:lnTo>
                    <a:pt x="243" y="317"/>
                  </a:lnTo>
                  <a:lnTo>
                    <a:pt x="244" y="319"/>
                  </a:lnTo>
                  <a:lnTo>
                    <a:pt x="246" y="322"/>
                  </a:lnTo>
                  <a:lnTo>
                    <a:pt x="247" y="322"/>
                  </a:lnTo>
                  <a:lnTo>
                    <a:pt x="248" y="326"/>
                  </a:lnTo>
                  <a:lnTo>
                    <a:pt x="250" y="327"/>
                  </a:lnTo>
                  <a:lnTo>
                    <a:pt x="250" y="328"/>
                  </a:lnTo>
                  <a:lnTo>
                    <a:pt x="252" y="331"/>
                  </a:lnTo>
                  <a:lnTo>
                    <a:pt x="253" y="333"/>
                  </a:lnTo>
                  <a:lnTo>
                    <a:pt x="253" y="335"/>
                  </a:lnTo>
                  <a:lnTo>
                    <a:pt x="256" y="337"/>
                  </a:lnTo>
                  <a:lnTo>
                    <a:pt x="252" y="340"/>
                  </a:lnTo>
                  <a:lnTo>
                    <a:pt x="253" y="342"/>
                  </a:lnTo>
                  <a:lnTo>
                    <a:pt x="257" y="347"/>
                  </a:lnTo>
                  <a:lnTo>
                    <a:pt x="257" y="349"/>
                  </a:lnTo>
                  <a:lnTo>
                    <a:pt x="260" y="351"/>
                  </a:lnTo>
                  <a:lnTo>
                    <a:pt x="262" y="356"/>
                  </a:lnTo>
                  <a:lnTo>
                    <a:pt x="264" y="358"/>
                  </a:lnTo>
                  <a:lnTo>
                    <a:pt x="265" y="360"/>
                  </a:lnTo>
                  <a:lnTo>
                    <a:pt x="266" y="363"/>
                  </a:lnTo>
                  <a:lnTo>
                    <a:pt x="268" y="366"/>
                  </a:lnTo>
                  <a:lnTo>
                    <a:pt x="269" y="368"/>
                  </a:lnTo>
                  <a:lnTo>
                    <a:pt x="269" y="369"/>
                  </a:lnTo>
                  <a:lnTo>
                    <a:pt x="271" y="372"/>
                  </a:lnTo>
                  <a:lnTo>
                    <a:pt x="274" y="376"/>
                  </a:lnTo>
                  <a:lnTo>
                    <a:pt x="277" y="378"/>
                  </a:lnTo>
                  <a:lnTo>
                    <a:pt x="277" y="380"/>
                  </a:lnTo>
                  <a:lnTo>
                    <a:pt x="278" y="381"/>
                  </a:lnTo>
                  <a:lnTo>
                    <a:pt x="279" y="384"/>
                  </a:lnTo>
                  <a:lnTo>
                    <a:pt x="280" y="385"/>
                  </a:lnTo>
                  <a:lnTo>
                    <a:pt x="282" y="387"/>
                  </a:lnTo>
                  <a:lnTo>
                    <a:pt x="283" y="389"/>
                  </a:lnTo>
                  <a:lnTo>
                    <a:pt x="283" y="390"/>
                  </a:lnTo>
                  <a:lnTo>
                    <a:pt x="286" y="393"/>
                  </a:lnTo>
                  <a:lnTo>
                    <a:pt x="287" y="395"/>
                  </a:lnTo>
                  <a:lnTo>
                    <a:pt x="288" y="396"/>
                  </a:lnTo>
                  <a:lnTo>
                    <a:pt x="289" y="398"/>
                  </a:lnTo>
                  <a:lnTo>
                    <a:pt x="289" y="399"/>
                  </a:lnTo>
                  <a:lnTo>
                    <a:pt x="291" y="400"/>
                  </a:lnTo>
                  <a:lnTo>
                    <a:pt x="292" y="403"/>
                  </a:lnTo>
                  <a:lnTo>
                    <a:pt x="293" y="403"/>
                  </a:lnTo>
                  <a:lnTo>
                    <a:pt x="293" y="404"/>
                  </a:lnTo>
                  <a:lnTo>
                    <a:pt x="295" y="405"/>
                  </a:lnTo>
                  <a:lnTo>
                    <a:pt x="296" y="408"/>
                  </a:lnTo>
                  <a:lnTo>
                    <a:pt x="300" y="405"/>
                  </a:lnTo>
                  <a:lnTo>
                    <a:pt x="301" y="408"/>
                  </a:lnTo>
                  <a:lnTo>
                    <a:pt x="302" y="409"/>
                  </a:lnTo>
                  <a:lnTo>
                    <a:pt x="305" y="413"/>
                  </a:lnTo>
                  <a:lnTo>
                    <a:pt x="306" y="412"/>
                  </a:lnTo>
                  <a:lnTo>
                    <a:pt x="306" y="411"/>
                  </a:lnTo>
                  <a:lnTo>
                    <a:pt x="309" y="411"/>
                  </a:lnTo>
                  <a:lnTo>
                    <a:pt x="310" y="412"/>
                  </a:lnTo>
                  <a:lnTo>
                    <a:pt x="311" y="414"/>
                  </a:lnTo>
                  <a:lnTo>
                    <a:pt x="311" y="416"/>
                  </a:lnTo>
                  <a:lnTo>
                    <a:pt x="313" y="416"/>
                  </a:lnTo>
                  <a:lnTo>
                    <a:pt x="313" y="417"/>
                  </a:lnTo>
                  <a:lnTo>
                    <a:pt x="316" y="414"/>
                  </a:lnTo>
                  <a:lnTo>
                    <a:pt x="318" y="416"/>
                  </a:lnTo>
                  <a:lnTo>
                    <a:pt x="316" y="416"/>
                  </a:lnTo>
                  <a:lnTo>
                    <a:pt x="313" y="418"/>
                  </a:lnTo>
                  <a:lnTo>
                    <a:pt x="313" y="420"/>
                  </a:lnTo>
                  <a:lnTo>
                    <a:pt x="311" y="420"/>
                  </a:lnTo>
                  <a:lnTo>
                    <a:pt x="310" y="421"/>
                  </a:lnTo>
                  <a:lnTo>
                    <a:pt x="310" y="422"/>
                  </a:lnTo>
                  <a:lnTo>
                    <a:pt x="309" y="422"/>
                  </a:lnTo>
                  <a:lnTo>
                    <a:pt x="307" y="422"/>
                  </a:lnTo>
                  <a:lnTo>
                    <a:pt x="307" y="423"/>
                  </a:lnTo>
                  <a:lnTo>
                    <a:pt x="306" y="423"/>
                  </a:lnTo>
                  <a:lnTo>
                    <a:pt x="305" y="425"/>
                  </a:lnTo>
                  <a:lnTo>
                    <a:pt x="304" y="425"/>
                  </a:lnTo>
                  <a:lnTo>
                    <a:pt x="302" y="426"/>
                  </a:lnTo>
                  <a:lnTo>
                    <a:pt x="301" y="427"/>
                  </a:lnTo>
                  <a:lnTo>
                    <a:pt x="300" y="429"/>
                  </a:lnTo>
                  <a:lnTo>
                    <a:pt x="300" y="429"/>
                  </a:lnTo>
                  <a:lnTo>
                    <a:pt x="300" y="430"/>
                  </a:lnTo>
                  <a:lnTo>
                    <a:pt x="298" y="430"/>
                  </a:lnTo>
                  <a:lnTo>
                    <a:pt x="297" y="431"/>
                  </a:lnTo>
                  <a:lnTo>
                    <a:pt x="296" y="432"/>
                  </a:lnTo>
                  <a:lnTo>
                    <a:pt x="295" y="432"/>
                  </a:lnTo>
                  <a:lnTo>
                    <a:pt x="293" y="434"/>
                  </a:lnTo>
                  <a:lnTo>
                    <a:pt x="292" y="434"/>
                  </a:lnTo>
                  <a:lnTo>
                    <a:pt x="291" y="434"/>
                  </a:lnTo>
                  <a:lnTo>
                    <a:pt x="289" y="435"/>
                  </a:lnTo>
                  <a:lnTo>
                    <a:pt x="288" y="435"/>
                  </a:lnTo>
                  <a:lnTo>
                    <a:pt x="288" y="436"/>
                  </a:lnTo>
                  <a:lnTo>
                    <a:pt x="287" y="436"/>
                  </a:lnTo>
                  <a:lnTo>
                    <a:pt x="287" y="438"/>
                  </a:lnTo>
                  <a:lnTo>
                    <a:pt x="286" y="438"/>
                  </a:lnTo>
                  <a:lnTo>
                    <a:pt x="284" y="439"/>
                  </a:lnTo>
                  <a:lnTo>
                    <a:pt x="283" y="439"/>
                  </a:lnTo>
                  <a:lnTo>
                    <a:pt x="282" y="440"/>
                  </a:lnTo>
                  <a:lnTo>
                    <a:pt x="280" y="442"/>
                  </a:lnTo>
                  <a:lnTo>
                    <a:pt x="279" y="440"/>
                  </a:lnTo>
                  <a:lnTo>
                    <a:pt x="279" y="439"/>
                  </a:lnTo>
                  <a:lnTo>
                    <a:pt x="278" y="439"/>
                  </a:lnTo>
                  <a:lnTo>
                    <a:pt x="278" y="438"/>
                  </a:lnTo>
                  <a:lnTo>
                    <a:pt x="277" y="436"/>
                  </a:lnTo>
                  <a:lnTo>
                    <a:pt x="277" y="435"/>
                  </a:lnTo>
                  <a:lnTo>
                    <a:pt x="275" y="435"/>
                  </a:lnTo>
                  <a:lnTo>
                    <a:pt x="274" y="434"/>
                  </a:lnTo>
                  <a:lnTo>
                    <a:pt x="273" y="432"/>
                  </a:lnTo>
                  <a:lnTo>
                    <a:pt x="270" y="434"/>
                  </a:lnTo>
                  <a:lnTo>
                    <a:pt x="269" y="434"/>
                  </a:lnTo>
                  <a:lnTo>
                    <a:pt x="269" y="435"/>
                  </a:lnTo>
                  <a:lnTo>
                    <a:pt x="266" y="436"/>
                  </a:lnTo>
                  <a:lnTo>
                    <a:pt x="265" y="438"/>
                  </a:lnTo>
                  <a:lnTo>
                    <a:pt x="264" y="438"/>
                  </a:lnTo>
                  <a:lnTo>
                    <a:pt x="262" y="439"/>
                  </a:lnTo>
                  <a:lnTo>
                    <a:pt x="264" y="440"/>
                  </a:lnTo>
                  <a:lnTo>
                    <a:pt x="262" y="440"/>
                  </a:lnTo>
                  <a:lnTo>
                    <a:pt x="262" y="442"/>
                  </a:lnTo>
                  <a:lnTo>
                    <a:pt x="261" y="442"/>
                  </a:lnTo>
                  <a:lnTo>
                    <a:pt x="260" y="443"/>
                  </a:lnTo>
                  <a:lnTo>
                    <a:pt x="257" y="444"/>
                  </a:lnTo>
                  <a:lnTo>
                    <a:pt x="256" y="445"/>
                  </a:lnTo>
                  <a:lnTo>
                    <a:pt x="253" y="447"/>
                  </a:lnTo>
                  <a:lnTo>
                    <a:pt x="253" y="448"/>
                  </a:lnTo>
                  <a:lnTo>
                    <a:pt x="252" y="448"/>
                  </a:lnTo>
                  <a:lnTo>
                    <a:pt x="251" y="448"/>
                  </a:lnTo>
                  <a:lnTo>
                    <a:pt x="251" y="447"/>
                  </a:lnTo>
                  <a:lnTo>
                    <a:pt x="250" y="447"/>
                  </a:lnTo>
                  <a:lnTo>
                    <a:pt x="250" y="445"/>
                  </a:lnTo>
                  <a:lnTo>
                    <a:pt x="247" y="443"/>
                  </a:lnTo>
                  <a:lnTo>
                    <a:pt x="246" y="439"/>
                  </a:lnTo>
                  <a:lnTo>
                    <a:pt x="243" y="438"/>
                  </a:lnTo>
                  <a:lnTo>
                    <a:pt x="243" y="436"/>
                  </a:lnTo>
                  <a:lnTo>
                    <a:pt x="242" y="434"/>
                  </a:lnTo>
                  <a:lnTo>
                    <a:pt x="239" y="432"/>
                  </a:lnTo>
                  <a:lnTo>
                    <a:pt x="239" y="431"/>
                  </a:lnTo>
                  <a:lnTo>
                    <a:pt x="238" y="427"/>
                  </a:lnTo>
                  <a:lnTo>
                    <a:pt x="237" y="427"/>
                  </a:lnTo>
                  <a:lnTo>
                    <a:pt x="237" y="426"/>
                  </a:lnTo>
                  <a:lnTo>
                    <a:pt x="235" y="423"/>
                  </a:lnTo>
                  <a:lnTo>
                    <a:pt x="233" y="421"/>
                  </a:lnTo>
                  <a:lnTo>
                    <a:pt x="233" y="420"/>
                  </a:lnTo>
                  <a:lnTo>
                    <a:pt x="232" y="418"/>
                  </a:lnTo>
                  <a:lnTo>
                    <a:pt x="232" y="417"/>
                  </a:lnTo>
                  <a:lnTo>
                    <a:pt x="230" y="416"/>
                  </a:lnTo>
                  <a:lnTo>
                    <a:pt x="228" y="413"/>
                  </a:lnTo>
                  <a:lnTo>
                    <a:pt x="228" y="412"/>
                  </a:lnTo>
                  <a:lnTo>
                    <a:pt x="225" y="409"/>
                  </a:lnTo>
                  <a:lnTo>
                    <a:pt x="225" y="408"/>
                  </a:lnTo>
                  <a:lnTo>
                    <a:pt x="223" y="404"/>
                  </a:lnTo>
                  <a:lnTo>
                    <a:pt x="223" y="403"/>
                  </a:lnTo>
                  <a:lnTo>
                    <a:pt x="221" y="403"/>
                  </a:lnTo>
                  <a:lnTo>
                    <a:pt x="220" y="403"/>
                  </a:lnTo>
                  <a:lnTo>
                    <a:pt x="220" y="402"/>
                  </a:lnTo>
                  <a:lnTo>
                    <a:pt x="219" y="399"/>
                  </a:lnTo>
                  <a:lnTo>
                    <a:pt x="216" y="396"/>
                  </a:lnTo>
                  <a:lnTo>
                    <a:pt x="216" y="395"/>
                  </a:lnTo>
                  <a:lnTo>
                    <a:pt x="215" y="394"/>
                  </a:lnTo>
                  <a:lnTo>
                    <a:pt x="214" y="390"/>
                  </a:lnTo>
                  <a:lnTo>
                    <a:pt x="212" y="390"/>
                  </a:lnTo>
                  <a:lnTo>
                    <a:pt x="212" y="389"/>
                  </a:lnTo>
                  <a:lnTo>
                    <a:pt x="211" y="387"/>
                  </a:lnTo>
                  <a:lnTo>
                    <a:pt x="211" y="386"/>
                  </a:lnTo>
                  <a:lnTo>
                    <a:pt x="210" y="385"/>
                  </a:lnTo>
                  <a:lnTo>
                    <a:pt x="207" y="381"/>
                  </a:lnTo>
                  <a:lnTo>
                    <a:pt x="206" y="376"/>
                  </a:lnTo>
                  <a:lnTo>
                    <a:pt x="205" y="375"/>
                  </a:lnTo>
                  <a:lnTo>
                    <a:pt x="205" y="373"/>
                  </a:lnTo>
                  <a:lnTo>
                    <a:pt x="203" y="373"/>
                  </a:lnTo>
                  <a:lnTo>
                    <a:pt x="203" y="372"/>
                  </a:lnTo>
                  <a:lnTo>
                    <a:pt x="201" y="368"/>
                  </a:lnTo>
                  <a:lnTo>
                    <a:pt x="202" y="367"/>
                  </a:lnTo>
                  <a:lnTo>
                    <a:pt x="203" y="367"/>
                  </a:lnTo>
                  <a:lnTo>
                    <a:pt x="205" y="366"/>
                  </a:lnTo>
                  <a:lnTo>
                    <a:pt x="203" y="366"/>
                  </a:lnTo>
                  <a:lnTo>
                    <a:pt x="203" y="364"/>
                  </a:lnTo>
                  <a:lnTo>
                    <a:pt x="202" y="363"/>
                  </a:lnTo>
                  <a:lnTo>
                    <a:pt x="202" y="362"/>
                  </a:lnTo>
                  <a:lnTo>
                    <a:pt x="201" y="362"/>
                  </a:lnTo>
                  <a:lnTo>
                    <a:pt x="201" y="360"/>
                  </a:lnTo>
                  <a:lnTo>
                    <a:pt x="199" y="359"/>
                  </a:lnTo>
                  <a:lnTo>
                    <a:pt x="199" y="358"/>
                  </a:lnTo>
                  <a:lnTo>
                    <a:pt x="198" y="358"/>
                  </a:lnTo>
                  <a:lnTo>
                    <a:pt x="196" y="360"/>
                  </a:lnTo>
                  <a:lnTo>
                    <a:pt x="194" y="358"/>
                  </a:lnTo>
                  <a:lnTo>
                    <a:pt x="193" y="358"/>
                  </a:lnTo>
                  <a:lnTo>
                    <a:pt x="193" y="356"/>
                  </a:lnTo>
                  <a:lnTo>
                    <a:pt x="192" y="356"/>
                  </a:lnTo>
                  <a:lnTo>
                    <a:pt x="189" y="359"/>
                  </a:lnTo>
                  <a:lnTo>
                    <a:pt x="187" y="355"/>
                  </a:lnTo>
                  <a:lnTo>
                    <a:pt x="187" y="354"/>
                  </a:lnTo>
                  <a:lnTo>
                    <a:pt x="188" y="354"/>
                  </a:lnTo>
                  <a:lnTo>
                    <a:pt x="189" y="353"/>
                  </a:lnTo>
                  <a:lnTo>
                    <a:pt x="190" y="353"/>
                  </a:lnTo>
                  <a:lnTo>
                    <a:pt x="189" y="350"/>
                  </a:lnTo>
                  <a:lnTo>
                    <a:pt x="188" y="349"/>
                  </a:lnTo>
                  <a:lnTo>
                    <a:pt x="187" y="346"/>
                  </a:lnTo>
                  <a:lnTo>
                    <a:pt x="187" y="345"/>
                  </a:lnTo>
                  <a:lnTo>
                    <a:pt x="185" y="344"/>
                  </a:lnTo>
                  <a:lnTo>
                    <a:pt x="185" y="342"/>
                  </a:lnTo>
                  <a:lnTo>
                    <a:pt x="184" y="341"/>
                  </a:lnTo>
                  <a:lnTo>
                    <a:pt x="183" y="341"/>
                  </a:lnTo>
                  <a:lnTo>
                    <a:pt x="183" y="340"/>
                  </a:lnTo>
                  <a:lnTo>
                    <a:pt x="181" y="338"/>
                  </a:lnTo>
                  <a:lnTo>
                    <a:pt x="180" y="336"/>
                  </a:lnTo>
                  <a:lnTo>
                    <a:pt x="180" y="335"/>
                  </a:lnTo>
                  <a:lnTo>
                    <a:pt x="179" y="335"/>
                  </a:lnTo>
                  <a:lnTo>
                    <a:pt x="178" y="331"/>
                  </a:lnTo>
                  <a:lnTo>
                    <a:pt x="176" y="329"/>
                  </a:lnTo>
                  <a:lnTo>
                    <a:pt x="176" y="329"/>
                  </a:lnTo>
                  <a:lnTo>
                    <a:pt x="175" y="329"/>
                  </a:lnTo>
                  <a:lnTo>
                    <a:pt x="174" y="331"/>
                  </a:lnTo>
                  <a:lnTo>
                    <a:pt x="172" y="329"/>
                  </a:lnTo>
                  <a:lnTo>
                    <a:pt x="170" y="331"/>
                  </a:lnTo>
                  <a:lnTo>
                    <a:pt x="169" y="332"/>
                  </a:lnTo>
                  <a:lnTo>
                    <a:pt x="167" y="329"/>
                  </a:lnTo>
                  <a:lnTo>
                    <a:pt x="166" y="328"/>
                  </a:lnTo>
                  <a:lnTo>
                    <a:pt x="162" y="331"/>
                  </a:lnTo>
                  <a:lnTo>
                    <a:pt x="161" y="328"/>
                  </a:lnTo>
                  <a:lnTo>
                    <a:pt x="159" y="326"/>
                  </a:lnTo>
                  <a:lnTo>
                    <a:pt x="158" y="327"/>
                  </a:lnTo>
                  <a:lnTo>
                    <a:pt x="157" y="327"/>
                  </a:lnTo>
                  <a:lnTo>
                    <a:pt x="153" y="329"/>
                  </a:lnTo>
                  <a:lnTo>
                    <a:pt x="152" y="329"/>
                  </a:lnTo>
                  <a:lnTo>
                    <a:pt x="152" y="331"/>
                  </a:lnTo>
                  <a:lnTo>
                    <a:pt x="150" y="331"/>
                  </a:lnTo>
                  <a:lnTo>
                    <a:pt x="150" y="329"/>
                  </a:lnTo>
                  <a:lnTo>
                    <a:pt x="149" y="329"/>
                  </a:lnTo>
                  <a:lnTo>
                    <a:pt x="148" y="331"/>
                  </a:lnTo>
                  <a:lnTo>
                    <a:pt x="147" y="331"/>
                  </a:lnTo>
                  <a:lnTo>
                    <a:pt x="145" y="327"/>
                  </a:lnTo>
                  <a:lnTo>
                    <a:pt x="144" y="328"/>
                  </a:lnTo>
                  <a:lnTo>
                    <a:pt x="139" y="331"/>
                  </a:lnTo>
                  <a:lnTo>
                    <a:pt x="138" y="331"/>
                  </a:lnTo>
                  <a:lnTo>
                    <a:pt x="136" y="332"/>
                  </a:lnTo>
                  <a:lnTo>
                    <a:pt x="135" y="329"/>
                  </a:lnTo>
                  <a:lnTo>
                    <a:pt x="135" y="328"/>
                  </a:lnTo>
                  <a:lnTo>
                    <a:pt x="131" y="329"/>
                  </a:lnTo>
                  <a:lnTo>
                    <a:pt x="130" y="329"/>
                  </a:lnTo>
                  <a:lnTo>
                    <a:pt x="130" y="328"/>
                  </a:lnTo>
                  <a:lnTo>
                    <a:pt x="129" y="329"/>
                  </a:lnTo>
                  <a:lnTo>
                    <a:pt x="126" y="329"/>
                  </a:lnTo>
                  <a:lnTo>
                    <a:pt x="126" y="331"/>
                  </a:lnTo>
                  <a:lnTo>
                    <a:pt x="123" y="332"/>
                  </a:lnTo>
                  <a:lnTo>
                    <a:pt x="122" y="332"/>
                  </a:lnTo>
                  <a:lnTo>
                    <a:pt x="121" y="333"/>
                  </a:lnTo>
                  <a:lnTo>
                    <a:pt x="121" y="332"/>
                  </a:lnTo>
                  <a:lnTo>
                    <a:pt x="120" y="331"/>
                  </a:lnTo>
                  <a:lnTo>
                    <a:pt x="120" y="329"/>
                  </a:lnTo>
                  <a:lnTo>
                    <a:pt x="118" y="329"/>
                  </a:lnTo>
                  <a:lnTo>
                    <a:pt x="116" y="331"/>
                  </a:lnTo>
                  <a:lnTo>
                    <a:pt x="116" y="331"/>
                  </a:lnTo>
                  <a:lnTo>
                    <a:pt x="116" y="332"/>
                  </a:lnTo>
                  <a:lnTo>
                    <a:pt x="114" y="332"/>
                  </a:lnTo>
                  <a:lnTo>
                    <a:pt x="113" y="333"/>
                  </a:lnTo>
                  <a:lnTo>
                    <a:pt x="112" y="333"/>
                  </a:lnTo>
                  <a:lnTo>
                    <a:pt x="109" y="329"/>
                  </a:lnTo>
                  <a:lnTo>
                    <a:pt x="109" y="328"/>
                  </a:lnTo>
                  <a:lnTo>
                    <a:pt x="108" y="328"/>
                  </a:lnTo>
                  <a:lnTo>
                    <a:pt x="107" y="329"/>
                  </a:lnTo>
                  <a:lnTo>
                    <a:pt x="103" y="331"/>
                  </a:lnTo>
                  <a:lnTo>
                    <a:pt x="100" y="332"/>
                  </a:lnTo>
                  <a:lnTo>
                    <a:pt x="99" y="329"/>
                  </a:lnTo>
                  <a:lnTo>
                    <a:pt x="98" y="328"/>
                  </a:lnTo>
                  <a:lnTo>
                    <a:pt x="96" y="329"/>
                  </a:lnTo>
                  <a:lnTo>
                    <a:pt x="95" y="329"/>
                  </a:lnTo>
                  <a:lnTo>
                    <a:pt x="93" y="331"/>
                  </a:lnTo>
                  <a:lnTo>
                    <a:pt x="90" y="332"/>
                  </a:lnTo>
                  <a:lnTo>
                    <a:pt x="89" y="331"/>
                  </a:lnTo>
                  <a:lnTo>
                    <a:pt x="86" y="333"/>
                  </a:lnTo>
                  <a:lnTo>
                    <a:pt x="85" y="333"/>
                  </a:lnTo>
                  <a:lnTo>
                    <a:pt x="85" y="331"/>
                  </a:lnTo>
                  <a:lnTo>
                    <a:pt x="84" y="329"/>
                  </a:lnTo>
                  <a:lnTo>
                    <a:pt x="82" y="331"/>
                  </a:lnTo>
                  <a:lnTo>
                    <a:pt x="81" y="331"/>
                  </a:lnTo>
                  <a:lnTo>
                    <a:pt x="80" y="332"/>
                  </a:lnTo>
                  <a:lnTo>
                    <a:pt x="80" y="331"/>
                  </a:lnTo>
                  <a:lnTo>
                    <a:pt x="78" y="329"/>
                  </a:lnTo>
                  <a:lnTo>
                    <a:pt x="77" y="328"/>
                  </a:lnTo>
                  <a:lnTo>
                    <a:pt x="77" y="327"/>
                  </a:lnTo>
                  <a:lnTo>
                    <a:pt x="77" y="328"/>
                  </a:lnTo>
                  <a:lnTo>
                    <a:pt x="75" y="329"/>
                  </a:lnTo>
                  <a:lnTo>
                    <a:pt x="73" y="329"/>
                  </a:lnTo>
                  <a:lnTo>
                    <a:pt x="72" y="331"/>
                  </a:lnTo>
                  <a:lnTo>
                    <a:pt x="71" y="331"/>
                  </a:lnTo>
                  <a:lnTo>
                    <a:pt x="69" y="331"/>
                  </a:lnTo>
                  <a:lnTo>
                    <a:pt x="69" y="332"/>
                  </a:lnTo>
                  <a:lnTo>
                    <a:pt x="68" y="332"/>
                  </a:lnTo>
                  <a:lnTo>
                    <a:pt x="68" y="331"/>
                  </a:lnTo>
                  <a:lnTo>
                    <a:pt x="67" y="331"/>
                  </a:lnTo>
                  <a:lnTo>
                    <a:pt x="67" y="332"/>
                  </a:lnTo>
                  <a:lnTo>
                    <a:pt x="66" y="332"/>
                  </a:lnTo>
                  <a:lnTo>
                    <a:pt x="64" y="332"/>
                  </a:lnTo>
                  <a:lnTo>
                    <a:pt x="64" y="333"/>
                  </a:lnTo>
                  <a:lnTo>
                    <a:pt x="64" y="332"/>
                  </a:lnTo>
                  <a:lnTo>
                    <a:pt x="63" y="332"/>
                  </a:lnTo>
                  <a:lnTo>
                    <a:pt x="62" y="329"/>
                  </a:lnTo>
                  <a:lnTo>
                    <a:pt x="62" y="328"/>
                  </a:lnTo>
                  <a:lnTo>
                    <a:pt x="60" y="329"/>
                  </a:lnTo>
                  <a:lnTo>
                    <a:pt x="59" y="329"/>
                  </a:lnTo>
                  <a:lnTo>
                    <a:pt x="58" y="331"/>
                  </a:lnTo>
                  <a:lnTo>
                    <a:pt x="57" y="331"/>
                  </a:lnTo>
                  <a:lnTo>
                    <a:pt x="57" y="332"/>
                  </a:lnTo>
                  <a:lnTo>
                    <a:pt x="55" y="332"/>
                  </a:lnTo>
                  <a:lnTo>
                    <a:pt x="54" y="332"/>
                  </a:lnTo>
                  <a:lnTo>
                    <a:pt x="54" y="332"/>
                  </a:lnTo>
                  <a:lnTo>
                    <a:pt x="54" y="331"/>
                  </a:lnTo>
                  <a:lnTo>
                    <a:pt x="53" y="331"/>
                  </a:lnTo>
                  <a:lnTo>
                    <a:pt x="51" y="328"/>
                  </a:lnTo>
                  <a:lnTo>
                    <a:pt x="53" y="328"/>
                  </a:lnTo>
                  <a:lnTo>
                    <a:pt x="51" y="328"/>
                  </a:lnTo>
                  <a:lnTo>
                    <a:pt x="51" y="327"/>
                  </a:lnTo>
                  <a:lnTo>
                    <a:pt x="50" y="324"/>
                  </a:lnTo>
                  <a:lnTo>
                    <a:pt x="49" y="326"/>
                  </a:lnTo>
                  <a:lnTo>
                    <a:pt x="48" y="326"/>
                  </a:lnTo>
                  <a:lnTo>
                    <a:pt x="48" y="327"/>
                  </a:lnTo>
                  <a:lnTo>
                    <a:pt x="46" y="327"/>
                  </a:lnTo>
                  <a:lnTo>
                    <a:pt x="46" y="328"/>
                  </a:lnTo>
                  <a:lnTo>
                    <a:pt x="46" y="327"/>
                  </a:lnTo>
                  <a:lnTo>
                    <a:pt x="45" y="327"/>
                  </a:lnTo>
                  <a:lnTo>
                    <a:pt x="44" y="327"/>
                  </a:lnTo>
                  <a:lnTo>
                    <a:pt x="44" y="328"/>
                  </a:lnTo>
                  <a:lnTo>
                    <a:pt x="42" y="328"/>
                  </a:lnTo>
                  <a:lnTo>
                    <a:pt x="42" y="329"/>
                  </a:lnTo>
                  <a:lnTo>
                    <a:pt x="44" y="329"/>
                  </a:lnTo>
                  <a:lnTo>
                    <a:pt x="42" y="329"/>
                  </a:lnTo>
                  <a:lnTo>
                    <a:pt x="44" y="329"/>
                  </a:lnTo>
                  <a:lnTo>
                    <a:pt x="42" y="329"/>
                  </a:lnTo>
                  <a:lnTo>
                    <a:pt x="42" y="328"/>
                  </a:lnTo>
                  <a:lnTo>
                    <a:pt x="41" y="328"/>
                  </a:lnTo>
                  <a:lnTo>
                    <a:pt x="41" y="327"/>
                  </a:lnTo>
                  <a:lnTo>
                    <a:pt x="40" y="327"/>
                  </a:lnTo>
                  <a:lnTo>
                    <a:pt x="40" y="326"/>
                  </a:lnTo>
                  <a:lnTo>
                    <a:pt x="39" y="326"/>
                  </a:lnTo>
                  <a:lnTo>
                    <a:pt x="37" y="326"/>
                  </a:lnTo>
                  <a:lnTo>
                    <a:pt x="37" y="324"/>
                  </a:lnTo>
                  <a:lnTo>
                    <a:pt x="36" y="324"/>
                  </a:lnTo>
                  <a:lnTo>
                    <a:pt x="36" y="323"/>
                  </a:lnTo>
                  <a:lnTo>
                    <a:pt x="35" y="323"/>
                  </a:lnTo>
                  <a:lnTo>
                    <a:pt x="33" y="323"/>
                  </a:lnTo>
                  <a:lnTo>
                    <a:pt x="32" y="323"/>
                  </a:lnTo>
                  <a:lnTo>
                    <a:pt x="32" y="322"/>
                  </a:lnTo>
                  <a:lnTo>
                    <a:pt x="32" y="320"/>
                  </a:lnTo>
                  <a:lnTo>
                    <a:pt x="32" y="322"/>
                  </a:lnTo>
                  <a:lnTo>
                    <a:pt x="32" y="320"/>
                  </a:lnTo>
                  <a:lnTo>
                    <a:pt x="32" y="322"/>
                  </a:lnTo>
                  <a:lnTo>
                    <a:pt x="32" y="320"/>
                  </a:lnTo>
                  <a:lnTo>
                    <a:pt x="33" y="320"/>
                  </a:lnTo>
                  <a:lnTo>
                    <a:pt x="33" y="322"/>
                  </a:lnTo>
                  <a:lnTo>
                    <a:pt x="35" y="322"/>
                  </a:lnTo>
                  <a:lnTo>
                    <a:pt x="33" y="322"/>
                  </a:lnTo>
                  <a:lnTo>
                    <a:pt x="35" y="322"/>
                  </a:lnTo>
                  <a:lnTo>
                    <a:pt x="35" y="320"/>
                  </a:lnTo>
                  <a:lnTo>
                    <a:pt x="35" y="322"/>
                  </a:lnTo>
                  <a:lnTo>
                    <a:pt x="35" y="320"/>
                  </a:lnTo>
                  <a:lnTo>
                    <a:pt x="36" y="320"/>
                  </a:lnTo>
                  <a:lnTo>
                    <a:pt x="36" y="319"/>
                  </a:lnTo>
                  <a:lnTo>
                    <a:pt x="35" y="319"/>
                  </a:lnTo>
                  <a:lnTo>
                    <a:pt x="35" y="320"/>
                  </a:lnTo>
                  <a:lnTo>
                    <a:pt x="35" y="319"/>
                  </a:lnTo>
                  <a:lnTo>
                    <a:pt x="35" y="318"/>
                  </a:lnTo>
                  <a:lnTo>
                    <a:pt x="35" y="319"/>
                  </a:lnTo>
                  <a:lnTo>
                    <a:pt x="35" y="320"/>
                  </a:lnTo>
                  <a:lnTo>
                    <a:pt x="33" y="320"/>
                  </a:lnTo>
                  <a:lnTo>
                    <a:pt x="35" y="320"/>
                  </a:lnTo>
                  <a:lnTo>
                    <a:pt x="33" y="320"/>
                  </a:lnTo>
                  <a:lnTo>
                    <a:pt x="35" y="319"/>
                  </a:lnTo>
                  <a:lnTo>
                    <a:pt x="35" y="318"/>
                  </a:lnTo>
                  <a:lnTo>
                    <a:pt x="35" y="317"/>
                  </a:lnTo>
                  <a:lnTo>
                    <a:pt x="33" y="317"/>
                  </a:lnTo>
                  <a:lnTo>
                    <a:pt x="33" y="315"/>
                  </a:lnTo>
                  <a:lnTo>
                    <a:pt x="32" y="315"/>
                  </a:lnTo>
                  <a:lnTo>
                    <a:pt x="32" y="314"/>
                  </a:lnTo>
                  <a:lnTo>
                    <a:pt x="33" y="314"/>
                  </a:lnTo>
                  <a:lnTo>
                    <a:pt x="32" y="314"/>
                  </a:lnTo>
                  <a:lnTo>
                    <a:pt x="32" y="313"/>
                  </a:lnTo>
                  <a:lnTo>
                    <a:pt x="31" y="313"/>
                  </a:lnTo>
                  <a:lnTo>
                    <a:pt x="31" y="311"/>
                  </a:lnTo>
                  <a:lnTo>
                    <a:pt x="31" y="310"/>
                  </a:lnTo>
                  <a:lnTo>
                    <a:pt x="31" y="310"/>
                  </a:lnTo>
                  <a:lnTo>
                    <a:pt x="32" y="310"/>
                  </a:lnTo>
                  <a:lnTo>
                    <a:pt x="33" y="310"/>
                  </a:lnTo>
                  <a:lnTo>
                    <a:pt x="33" y="310"/>
                  </a:lnTo>
                  <a:lnTo>
                    <a:pt x="33" y="311"/>
                  </a:lnTo>
                  <a:lnTo>
                    <a:pt x="33" y="310"/>
                  </a:lnTo>
                  <a:lnTo>
                    <a:pt x="33" y="311"/>
                  </a:lnTo>
                  <a:lnTo>
                    <a:pt x="35" y="311"/>
                  </a:lnTo>
                  <a:lnTo>
                    <a:pt x="35" y="313"/>
                  </a:lnTo>
                  <a:lnTo>
                    <a:pt x="35" y="314"/>
                  </a:lnTo>
                  <a:lnTo>
                    <a:pt x="36" y="314"/>
                  </a:lnTo>
                  <a:lnTo>
                    <a:pt x="35" y="314"/>
                  </a:lnTo>
                  <a:lnTo>
                    <a:pt x="33" y="314"/>
                  </a:lnTo>
                  <a:lnTo>
                    <a:pt x="35" y="314"/>
                  </a:lnTo>
                  <a:lnTo>
                    <a:pt x="35" y="315"/>
                  </a:lnTo>
                  <a:lnTo>
                    <a:pt x="36" y="315"/>
                  </a:lnTo>
                  <a:lnTo>
                    <a:pt x="36" y="317"/>
                  </a:lnTo>
                  <a:lnTo>
                    <a:pt x="37" y="317"/>
                  </a:lnTo>
                  <a:lnTo>
                    <a:pt x="36" y="317"/>
                  </a:lnTo>
                  <a:lnTo>
                    <a:pt x="36" y="315"/>
                  </a:lnTo>
                  <a:lnTo>
                    <a:pt x="36" y="317"/>
                  </a:lnTo>
                  <a:lnTo>
                    <a:pt x="37" y="317"/>
                  </a:lnTo>
                  <a:lnTo>
                    <a:pt x="37" y="315"/>
                  </a:lnTo>
                  <a:lnTo>
                    <a:pt x="39" y="315"/>
                  </a:lnTo>
                  <a:lnTo>
                    <a:pt x="40" y="315"/>
                  </a:lnTo>
                  <a:lnTo>
                    <a:pt x="41" y="315"/>
                  </a:lnTo>
                  <a:lnTo>
                    <a:pt x="42" y="315"/>
                  </a:lnTo>
                  <a:lnTo>
                    <a:pt x="42" y="317"/>
                  </a:lnTo>
                  <a:lnTo>
                    <a:pt x="41" y="317"/>
                  </a:lnTo>
                  <a:lnTo>
                    <a:pt x="42" y="317"/>
                  </a:lnTo>
                  <a:lnTo>
                    <a:pt x="42" y="318"/>
                  </a:lnTo>
                  <a:lnTo>
                    <a:pt x="44" y="318"/>
                  </a:lnTo>
                  <a:lnTo>
                    <a:pt x="45" y="318"/>
                  </a:lnTo>
                  <a:lnTo>
                    <a:pt x="46" y="318"/>
                  </a:lnTo>
                  <a:lnTo>
                    <a:pt x="46" y="317"/>
                  </a:lnTo>
                  <a:lnTo>
                    <a:pt x="45" y="317"/>
                  </a:lnTo>
                  <a:lnTo>
                    <a:pt x="45" y="315"/>
                  </a:lnTo>
                  <a:lnTo>
                    <a:pt x="44" y="315"/>
                  </a:lnTo>
                  <a:lnTo>
                    <a:pt x="42" y="315"/>
                  </a:lnTo>
                  <a:lnTo>
                    <a:pt x="42" y="317"/>
                  </a:lnTo>
                  <a:lnTo>
                    <a:pt x="42" y="315"/>
                  </a:lnTo>
                  <a:lnTo>
                    <a:pt x="44" y="315"/>
                  </a:lnTo>
                  <a:lnTo>
                    <a:pt x="45" y="315"/>
                  </a:lnTo>
                  <a:lnTo>
                    <a:pt x="45" y="314"/>
                  </a:lnTo>
                  <a:lnTo>
                    <a:pt x="46" y="314"/>
                  </a:lnTo>
                  <a:lnTo>
                    <a:pt x="46" y="313"/>
                  </a:lnTo>
                  <a:lnTo>
                    <a:pt x="48" y="313"/>
                  </a:lnTo>
                  <a:lnTo>
                    <a:pt x="49" y="313"/>
                  </a:lnTo>
                  <a:lnTo>
                    <a:pt x="49" y="311"/>
                  </a:lnTo>
                  <a:lnTo>
                    <a:pt x="50" y="311"/>
                  </a:lnTo>
                  <a:lnTo>
                    <a:pt x="51" y="311"/>
                  </a:lnTo>
                  <a:lnTo>
                    <a:pt x="51" y="310"/>
                  </a:lnTo>
                  <a:lnTo>
                    <a:pt x="53" y="310"/>
                  </a:lnTo>
                  <a:lnTo>
                    <a:pt x="53" y="310"/>
                  </a:lnTo>
                  <a:lnTo>
                    <a:pt x="54" y="310"/>
                  </a:lnTo>
                  <a:lnTo>
                    <a:pt x="54" y="309"/>
                  </a:lnTo>
                  <a:lnTo>
                    <a:pt x="54" y="309"/>
                  </a:lnTo>
                  <a:lnTo>
                    <a:pt x="54" y="309"/>
                  </a:lnTo>
                  <a:lnTo>
                    <a:pt x="54" y="310"/>
                  </a:lnTo>
                  <a:lnTo>
                    <a:pt x="54" y="310"/>
                  </a:lnTo>
                  <a:lnTo>
                    <a:pt x="54" y="310"/>
                  </a:lnTo>
                  <a:lnTo>
                    <a:pt x="55" y="310"/>
                  </a:lnTo>
                  <a:lnTo>
                    <a:pt x="55" y="311"/>
                  </a:lnTo>
                  <a:lnTo>
                    <a:pt x="57" y="311"/>
                  </a:lnTo>
                  <a:lnTo>
                    <a:pt x="58" y="311"/>
                  </a:lnTo>
                  <a:lnTo>
                    <a:pt x="58" y="313"/>
                  </a:lnTo>
                  <a:lnTo>
                    <a:pt x="59" y="313"/>
                  </a:lnTo>
                  <a:lnTo>
                    <a:pt x="59" y="311"/>
                  </a:lnTo>
                  <a:lnTo>
                    <a:pt x="60" y="311"/>
                  </a:lnTo>
                  <a:lnTo>
                    <a:pt x="60" y="313"/>
                  </a:lnTo>
                  <a:lnTo>
                    <a:pt x="60" y="314"/>
                  </a:lnTo>
                  <a:lnTo>
                    <a:pt x="62" y="314"/>
                  </a:lnTo>
                  <a:lnTo>
                    <a:pt x="62" y="313"/>
                  </a:lnTo>
                  <a:lnTo>
                    <a:pt x="62" y="314"/>
                  </a:lnTo>
                  <a:lnTo>
                    <a:pt x="62" y="313"/>
                  </a:lnTo>
                  <a:lnTo>
                    <a:pt x="60" y="313"/>
                  </a:lnTo>
                  <a:lnTo>
                    <a:pt x="60" y="314"/>
                  </a:lnTo>
                  <a:lnTo>
                    <a:pt x="60" y="313"/>
                  </a:lnTo>
                  <a:lnTo>
                    <a:pt x="60" y="311"/>
                  </a:lnTo>
                  <a:lnTo>
                    <a:pt x="60" y="310"/>
                  </a:lnTo>
                  <a:lnTo>
                    <a:pt x="59" y="310"/>
                  </a:lnTo>
                  <a:lnTo>
                    <a:pt x="59" y="310"/>
                  </a:lnTo>
                  <a:lnTo>
                    <a:pt x="58" y="310"/>
                  </a:lnTo>
                  <a:lnTo>
                    <a:pt x="58" y="309"/>
                  </a:lnTo>
                  <a:lnTo>
                    <a:pt x="58" y="308"/>
                  </a:lnTo>
                  <a:lnTo>
                    <a:pt x="57" y="308"/>
                  </a:lnTo>
                  <a:lnTo>
                    <a:pt x="57" y="306"/>
                  </a:lnTo>
                  <a:lnTo>
                    <a:pt x="55" y="306"/>
                  </a:lnTo>
                  <a:lnTo>
                    <a:pt x="54" y="306"/>
                  </a:lnTo>
                  <a:lnTo>
                    <a:pt x="54" y="308"/>
                  </a:lnTo>
                  <a:lnTo>
                    <a:pt x="55" y="308"/>
                  </a:lnTo>
                  <a:lnTo>
                    <a:pt x="54" y="308"/>
                  </a:lnTo>
                  <a:lnTo>
                    <a:pt x="55" y="308"/>
                  </a:lnTo>
                  <a:lnTo>
                    <a:pt x="55" y="309"/>
                  </a:lnTo>
                  <a:lnTo>
                    <a:pt x="54" y="309"/>
                  </a:lnTo>
                  <a:lnTo>
                    <a:pt x="54" y="308"/>
                  </a:lnTo>
                  <a:lnTo>
                    <a:pt x="54" y="306"/>
                  </a:lnTo>
                  <a:lnTo>
                    <a:pt x="55" y="306"/>
                  </a:lnTo>
                  <a:lnTo>
                    <a:pt x="55" y="305"/>
                  </a:lnTo>
                  <a:lnTo>
                    <a:pt x="55" y="304"/>
                  </a:lnTo>
                  <a:lnTo>
                    <a:pt x="57" y="304"/>
                  </a:lnTo>
                  <a:lnTo>
                    <a:pt x="57" y="302"/>
                  </a:lnTo>
                  <a:lnTo>
                    <a:pt x="57" y="304"/>
                  </a:lnTo>
                  <a:lnTo>
                    <a:pt x="58" y="304"/>
                  </a:lnTo>
                  <a:lnTo>
                    <a:pt x="58" y="302"/>
                  </a:lnTo>
                  <a:lnTo>
                    <a:pt x="57" y="302"/>
                  </a:lnTo>
                  <a:lnTo>
                    <a:pt x="58" y="302"/>
                  </a:lnTo>
                  <a:lnTo>
                    <a:pt x="58" y="301"/>
                  </a:lnTo>
                  <a:lnTo>
                    <a:pt x="58" y="300"/>
                  </a:lnTo>
                  <a:lnTo>
                    <a:pt x="59" y="300"/>
                  </a:lnTo>
                  <a:lnTo>
                    <a:pt x="60" y="299"/>
                  </a:lnTo>
                  <a:lnTo>
                    <a:pt x="62" y="297"/>
                  </a:lnTo>
                  <a:lnTo>
                    <a:pt x="63" y="297"/>
                  </a:lnTo>
                  <a:lnTo>
                    <a:pt x="64" y="297"/>
                  </a:lnTo>
                  <a:lnTo>
                    <a:pt x="66" y="297"/>
                  </a:lnTo>
                  <a:lnTo>
                    <a:pt x="64" y="297"/>
                  </a:lnTo>
                  <a:lnTo>
                    <a:pt x="63" y="297"/>
                  </a:lnTo>
                  <a:lnTo>
                    <a:pt x="62" y="297"/>
                  </a:lnTo>
                  <a:lnTo>
                    <a:pt x="62" y="299"/>
                  </a:lnTo>
                  <a:lnTo>
                    <a:pt x="60" y="299"/>
                  </a:lnTo>
                  <a:lnTo>
                    <a:pt x="60" y="300"/>
                  </a:lnTo>
                  <a:lnTo>
                    <a:pt x="62" y="300"/>
                  </a:lnTo>
                  <a:lnTo>
                    <a:pt x="63" y="300"/>
                  </a:lnTo>
                  <a:lnTo>
                    <a:pt x="63" y="299"/>
                  </a:lnTo>
                  <a:lnTo>
                    <a:pt x="64" y="299"/>
                  </a:lnTo>
                  <a:lnTo>
                    <a:pt x="64" y="300"/>
                  </a:lnTo>
                  <a:lnTo>
                    <a:pt x="63" y="300"/>
                  </a:lnTo>
                  <a:lnTo>
                    <a:pt x="64" y="300"/>
                  </a:lnTo>
                  <a:lnTo>
                    <a:pt x="64" y="299"/>
                  </a:lnTo>
                  <a:lnTo>
                    <a:pt x="66" y="299"/>
                  </a:lnTo>
                  <a:lnTo>
                    <a:pt x="67" y="299"/>
                  </a:lnTo>
                  <a:lnTo>
                    <a:pt x="67" y="297"/>
                  </a:lnTo>
                  <a:lnTo>
                    <a:pt x="68" y="297"/>
                  </a:lnTo>
                  <a:lnTo>
                    <a:pt x="69" y="297"/>
                  </a:lnTo>
                  <a:lnTo>
                    <a:pt x="68" y="297"/>
                  </a:lnTo>
                  <a:lnTo>
                    <a:pt x="69" y="297"/>
                  </a:lnTo>
                  <a:lnTo>
                    <a:pt x="69" y="299"/>
                  </a:lnTo>
                  <a:lnTo>
                    <a:pt x="69" y="297"/>
                  </a:lnTo>
                  <a:lnTo>
                    <a:pt x="69" y="299"/>
                  </a:lnTo>
                  <a:lnTo>
                    <a:pt x="69" y="297"/>
                  </a:lnTo>
                  <a:lnTo>
                    <a:pt x="68" y="297"/>
                  </a:lnTo>
                  <a:lnTo>
                    <a:pt x="68" y="299"/>
                  </a:lnTo>
                  <a:lnTo>
                    <a:pt x="69" y="299"/>
                  </a:lnTo>
                  <a:lnTo>
                    <a:pt x="71" y="299"/>
                  </a:lnTo>
                  <a:lnTo>
                    <a:pt x="72" y="299"/>
                  </a:lnTo>
                  <a:lnTo>
                    <a:pt x="72" y="300"/>
                  </a:lnTo>
                  <a:lnTo>
                    <a:pt x="72" y="299"/>
                  </a:lnTo>
                  <a:lnTo>
                    <a:pt x="73" y="300"/>
                  </a:lnTo>
                  <a:lnTo>
                    <a:pt x="73" y="299"/>
                  </a:lnTo>
                  <a:lnTo>
                    <a:pt x="75" y="299"/>
                  </a:lnTo>
                  <a:lnTo>
                    <a:pt x="76" y="299"/>
                  </a:lnTo>
                  <a:lnTo>
                    <a:pt x="75" y="299"/>
                  </a:lnTo>
                  <a:lnTo>
                    <a:pt x="75" y="300"/>
                  </a:lnTo>
                  <a:lnTo>
                    <a:pt x="76" y="300"/>
                  </a:lnTo>
                  <a:lnTo>
                    <a:pt x="76" y="301"/>
                  </a:lnTo>
                  <a:lnTo>
                    <a:pt x="77" y="301"/>
                  </a:lnTo>
                  <a:lnTo>
                    <a:pt x="77" y="300"/>
                  </a:lnTo>
                  <a:lnTo>
                    <a:pt x="78" y="300"/>
                  </a:lnTo>
                  <a:lnTo>
                    <a:pt x="78" y="299"/>
                  </a:lnTo>
                  <a:lnTo>
                    <a:pt x="80" y="299"/>
                  </a:lnTo>
                  <a:lnTo>
                    <a:pt x="80" y="297"/>
                  </a:lnTo>
                  <a:lnTo>
                    <a:pt x="80" y="296"/>
                  </a:lnTo>
                  <a:lnTo>
                    <a:pt x="81" y="296"/>
                  </a:lnTo>
                  <a:lnTo>
                    <a:pt x="81" y="295"/>
                  </a:lnTo>
                  <a:lnTo>
                    <a:pt x="81" y="293"/>
                  </a:lnTo>
                  <a:lnTo>
                    <a:pt x="82" y="293"/>
                  </a:lnTo>
                  <a:lnTo>
                    <a:pt x="82" y="292"/>
                  </a:lnTo>
                  <a:lnTo>
                    <a:pt x="84" y="292"/>
                  </a:lnTo>
                  <a:lnTo>
                    <a:pt x="84" y="291"/>
                  </a:lnTo>
                  <a:lnTo>
                    <a:pt x="85" y="291"/>
                  </a:lnTo>
                  <a:lnTo>
                    <a:pt x="85" y="291"/>
                  </a:lnTo>
                  <a:lnTo>
                    <a:pt x="85" y="290"/>
                  </a:lnTo>
                  <a:lnTo>
                    <a:pt x="85" y="288"/>
                  </a:lnTo>
                  <a:lnTo>
                    <a:pt x="86" y="288"/>
                  </a:lnTo>
                  <a:lnTo>
                    <a:pt x="86" y="287"/>
                  </a:lnTo>
                  <a:lnTo>
                    <a:pt x="87" y="287"/>
                  </a:lnTo>
                  <a:lnTo>
                    <a:pt x="87" y="286"/>
                  </a:lnTo>
                  <a:lnTo>
                    <a:pt x="89" y="286"/>
                  </a:lnTo>
                  <a:lnTo>
                    <a:pt x="89" y="284"/>
                  </a:lnTo>
                  <a:lnTo>
                    <a:pt x="89" y="283"/>
                  </a:lnTo>
                  <a:lnTo>
                    <a:pt x="90" y="283"/>
                  </a:lnTo>
                  <a:lnTo>
                    <a:pt x="90" y="282"/>
                  </a:lnTo>
                  <a:lnTo>
                    <a:pt x="90" y="281"/>
                  </a:lnTo>
                  <a:lnTo>
                    <a:pt x="91" y="281"/>
                  </a:lnTo>
                  <a:lnTo>
                    <a:pt x="91" y="279"/>
                  </a:lnTo>
                  <a:lnTo>
                    <a:pt x="93" y="279"/>
                  </a:lnTo>
                  <a:lnTo>
                    <a:pt x="93" y="281"/>
                  </a:lnTo>
                  <a:lnTo>
                    <a:pt x="93" y="279"/>
                  </a:lnTo>
                  <a:lnTo>
                    <a:pt x="94" y="279"/>
                  </a:lnTo>
                  <a:lnTo>
                    <a:pt x="94" y="279"/>
                  </a:lnTo>
                  <a:lnTo>
                    <a:pt x="94" y="278"/>
                  </a:lnTo>
                  <a:lnTo>
                    <a:pt x="95" y="278"/>
                  </a:lnTo>
                  <a:lnTo>
                    <a:pt x="95" y="277"/>
                  </a:lnTo>
                  <a:lnTo>
                    <a:pt x="96" y="277"/>
                  </a:lnTo>
                  <a:lnTo>
                    <a:pt x="96" y="275"/>
                  </a:lnTo>
                  <a:lnTo>
                    <a:pt x="96" y="277"/>
                  </a:lnTo>
                  <a:lnTo>
                    <a:pt x="96" y="275"/>
                  </a:lnTo>
                  <a:lnTo>
                    <a:pt x="98" y="275"/>
                  </a:lnTo>
                  <a:lnTo>
                    <a:pt x="98" y="274"/>
                  </a:lnTo>
                  <a:lnTo>
                    <a:pt x="99" y="274"/>
                  </a:lnTo>
                  <a:lnTo>
                    <a:pt x="100" y="274"/>
                  </a:lnTo>
                  <a:lnTo>
                    <a:pt x="102" y="274"/>
                  </a:lnTo>
                  <a:lnTo>
                    <a:pt x="103" y="274"/>
                  </a:lnTo>
                  <a:lnTo>
                    <a:pt x="103" y="273"/>
                  </a:lnTo>
                  <a:lnTo>
                    <a:pt x="103" y="271"/>
                  </a:lnTo>
                  <a:lnTo>
                    <a:pt x="104" y="271"/>
                  </a:lnTo>
                  <a:lnTo>
                    <a:pt x="104" y="270"/>
                  </a:lnTo>
                  <a:lnTo>
                    <a:pt x="104" y="271"/>
                  </a:lnTo>
                  <a:lnTo>
                    <a:pt x="103" y="271"/>
                  </a:lnTo>
                  <a:lnTo>
                    <a:pt x="104" y="271"/>
                  </a:lnTo>
                  <a:lnTo>
                    <a:pt x="105" y="271"/>
                  </a:lnTo>
                  <a:lnTo>
                    <a:pt x="105" y="273"/>
                  </a:lnTo>
                  <a:lnTo>
                    <a:pt x="105" y="271"/>
                  </a:lnTo>
                  <a:lnTo>
                    <a:pt x="104" y="271"/>
                  </a:lnTo>
                  <a:lnTo>
                    <a:pt x="104" y="270"/>
                  </a:lnTo>
                  <a:lnTo>
                    <a:pt x="104" y="269"/>
                  </a:lnTo>
                  <a:lnTo>
                    <a:pt x="105" y="269"/>
                  </a:lnTo>
                  <a:lnTo>
                    <a:pt x="105" y="270"/>
                  </a:lnTo>
                  <a:lnTo>
                    <a:pt x="105" y="269"/>
                  </a:lnTo>
                  <a:lnTo>
                    <a:pt x="107" y="269"/>
                  </a:lnTo>
                  <a:lnTo>
                    <a:pt x="105" y="269"/>
                  </a:lnTo>
                  <a:lnTo>
                    <a:pt x="104" y="269"/>
                  </a:lnTo>
                  <a:lnTo>
                    <a:pt x="104" y="270"/>
                  </a:lnTo>
                  <a:lnTo>
                    <a:pt x="103" y="270"/>
                  </a:lnTo>
                  <a:lnTo>
                    <a:pt x="102" y="270"/>
                  </a:lnTo>
                  <a:lnTo>
                    <a:pt x="102" y="271"/>
                  </a:lnTo>
                  <a:lnTo>
                    <a:pt x="100" y="271"/>
                  </a:lnTo>
                  <a:lnTo>
                    <a:pt x="99" y="271"/>
                  </a:lnTo>
                  <a:lnTo>
                    <a:pt x="100" y="271"/>
                  </a:lnTo>
                  <a:lnTo>
                    <a:pt x="100" y="273"/>
                  </a:lnTo>
                  <a:lnTo>
                    <a:pt x="99" y="273"/>
                  </a:lnTo>
                  <a:lnTo>
                    <a:pt x="99" y="271"/>
                  </a:lnTo>
                  <a:lnTo>
                    <a:pt x="99" y="270"/>
                  </a:lnTo>
                  <a:lnTo>
                    <a:pt x="100" y="270"/>
                  </a:lnTo>
                  <a:lnTo>
                    <a:pt x="100" y="269"/>
                  </a:lnTo>
                  <a:lnTo>
                    <a:pt x="102" y="269"/>
                  </a:lnTo>
                  <a:lnTo>
                    <a:pt x="103" y="269"/>
                  </a:lnTo>
                  <a:lnTo>
                    <a:pt x="103" y="268"/>
                  </a:lnTo>
                  <a:lnTo>
                    <a:pt x="104" y="268"/>
                  </a:lnTo>
                  <a:lnTo>
                    <a:pt x="104" y="266"/>
                  </a:lnTo>
                  <a:lnTo>
                    <a:pt x="105" y="266"/>
                  </a:lnTo>
                  <a:lnTo>
                    <a:pt x="105" y="265"/>
                  </a:lnTo>
                  <a:lnTo>
                    <a:pt x="105" y="264"/>
                  </a:lnTo>
                  <a:lnTo>
                    <a:pt x="107" y="264"/>
                  </a:lnTo>
                  <a:lnTo>
                    <a:pt x="108" y="264"/>
                  </a:lnTo>
                  <a:lnTo>
                    <a:pt x="109" y="264"/>
                  </a:lnTo>
                  <a:lnTo>
                    <a:pt x="111" y="264"/>
                  </a:lnTo>
                  <a:lnTo>
                    <a:pt x="111" y="265"/>
                  </a:lnTo>
                  <a:lnTo>
                    <a:pt x="112" y="265"/>
                  </a:lnTo>
                  <a:lnTo>
                    <a:pt x="113" y="265"/>
                  </a:lnTo>
                  <a:lnTo>
                    <a:pt x="113" y="264"/>
                  </a:lnTo>
                  <a:lnTo>
                    <a:pt x="114" y="264"/>
                  </a:lnTo>
                  <a:lnTo>
                    <a:pt x="116" y="264"/>
                  </a:lnTo>
                  <a:lnTo>
                    <a:pt x="116" y="264"/>
                  </a:lnTo>
                  <a:lnTo>
                    <a:pt x="117" y="264"/>
                  </a:lnTo>
                  <a:lnTo>
                    <a:pt x="118" y="264"/>
                  </a:lnTo>
                  <a:lnTo>
                    <a:pt x="120" y="264"/>
                  </a:lnTo>
                  <a:lnTo>
                    <a:pt x="120" y="262"/>
                  </a:lnTo>
                  <a:lnTo>
                    <a:pt x="120" y="264"/>
                  </a:lnTo>
                  <a:lnTo>
                    <a:pt x="121" y="264"/>
                  </a:lnTo>
                  <a:lnTo>
                    <a:pt x="122" y="264"/>
                  </a:lnTo>
                  <a:lnTo>
                    <a:pt x="122" y="265"/>
                  </a:lnTo>
                  <a:lnTo>
                    <a:pt x="123" y="265"/>
                  </a:lnTo>
                  <a:lnTo>
                    <a:pt x="123" y="264"/>
                  </a:lnTo>
                  <a:lnTo>
                    <a:pt x="125" y="264"/>
                  </a:lnTo>
                  <a:lnTo>
                    <a:pt x="125" y="265"/>
                  </a:lnTo>
                  <a:lnTo>
                    <a:pt x="126" y="265"/>
                  </a:lnTo>
                  <a:lnTo>
                    <a:pt x="126" y="266"/>
                  </a:lnTo>
                  <a:lnTo>
                    <a:pt x="127" y="266"/>
                  </a:lnTo>
                  <a:lnTo>
                    <a:pt x="129" y="266"/>
                  </a:lnTo>
                  <a:lnTo>
                    <a:pt x="129" y="268"/>
                  </a:lnTo>
                  <a:lnTo>
                    <a:pt x="129" y="266"/>
                  </a:lnTo>
                  <a:lnTo>
                    <a:pt x="130" y="266"/>
                  </a:lnTo>
                  <a:lnTo>
                    <a:pt x="130" y="265"/>
                  </a:lnTo>
                  <a:lnTo>
                    <a:pt x="129" y="265"/>
                  </a:lnTo>
                  <a:lnTo>
                    <a:pt x="127" y="265"/>
                  </a:lnTo>
                  <a:lnTo>
                    <a:pt x="127" y="264"/>
                  </a:lnTo>
                  <a:lnTo>
                    <a:pt x="126" y="264"/>
                  </a:lnTo>
                  <a:lnTo>
                    <a:pt x="126" y="262"/>
                  </a:lnTo>
                  <a:lnTo>
                    <a:pt x="125" y="262"/>
                  </a:lnTo>
                  <a:lnTo>
                    <a:pt x="125" y="261"/>
                  </a:lnTo>
                  <a:lnTo>
                    <a:pt x="123" y="261"/>
                  </a:lnTo>
                  <a:lnTo>
                    <a:pt x="122" y="260"/>
                  </a:lnTo>
                  <a:lnTo>
                    <a:pt x="121" y="261"/>
                  </a:lnTo>
                  <a:lnTo>
                    <a:pt x="120" y="261"/>
                  </a:lnTo>
                  <a:lnTo>
                    <a:pt x="118" y="261"/>
                  </a:lnTo>
                  <a:lnTo>
                    <a:pt x="117" y="261"/>
                  </a:lnTo>
                  <a:lnTo>
                    <a:pt x="116" y="261"/>
                  </a:lnTo>
                  <a:lnTo>
                    <a:pt x="116" y="261"/>
                  </a:lnTo>
                  <a:lnTo>
                    <a:pt x="114" y="261"/>
                  </a:lnTo>
                  <a:lnTo>
                    <a:pt x="113" y="262"/>
                  </a:lnTo>
                  <a:lnTo>
                    <a:pt x="112" y="262"/>
                  </a:lnTo>
                  <a:lnTo>
                    <a:pt x="112" y="261"/>
                  </a:lnTo>
                  <a:lnTo>
                    <a:pt x="112" y="260"/>
                  </a:lnTo>
                  <a:lnTo>
                    <a:pt x="113" y="260"/>
                  </a:lnTo>
                  <a:lnTo>
                    <a:pt x="112" y="260"/>
                  </a:lnTo>
                  <a:lnTo>
                    <a:pt x="112" y="261"/>
                  </a:lnTo>
                  <a:lnTo>
                    <a:pt x="111" y="261"/>
                  </a:lnTo>
                  <a:lnTo>
                    <a:pt x="111" y="262"/>
                  </a:lnTo>
                  <a:lnTo>
                    <a:pt x="109" y="262"/>
                  </a:lnTo>
                  <a:lnTo>
                    <a:pt x="109" y="261"/>
                  </a:lnTo>
                  <a:lnTo>
                    <a:pt x="108" y="261"/>
                  </a:lnTo>
                  <a:lnTo>
                    <a:pt x="108" y="260"/>
                  </a:lnTo>
                  <a:lnTo>
                    <a:pt x="107" y="260"/>
                  </a:lnTo>
                  <a:lnTo>
                    <a:pt x="105" y="260"/>
                  </a:lnTo>
                  <a:lnTo>
                    <a:pt x="104" y="260"/>
                  </a:lnTo>
                  <a:lnTo>
                    <a:pt x="104" y="261"/>
                  </a:lnTo>
                  <a:lnTo>
                    <a:pt x="104" y="262"/>
                  </a:lnTo>
                  <a:lnTo>
                    <a:pt x="104" y="261"/>
                  </a:lnTo>
                  <a:lnTo>
                    <a:pt x="104" y="262"/>
                  </a:lnTo>
                  <a:lnTo>
                    <a:pt x="103" y="262"/>
                  </a:lnTo>
                  <a:lnTo>
                    <a:pt x="103" y="261"/>
                  </a:lnTo>
                  <a:lnTo>
                    <a:pt x="102" y="261"/>
                  </a:lnTo>
                  <a:lnTo>
                    <a:pt x="103" y="261"/>
                  </a:lnTo>
                  <a:lnTo>
                    <a:pt x="102" y="261"/>
                  </a:lnTo>
                  <a:lnTo>
                    <a:pt x="102" y="260"/>
                  </a:lnTo>
                  <a:lnTo>
                    <a:pt x="102" y="259"/>
                  </a:lnTo>
                  <a:lnTo>
                    <a:pt x="100" y="259"/>
                  </a:lnTo>
                  <a:lnTo>
                    <a:pt x="102" y="260"/>
                  </a:lnTo>
                  <a:lnTo>
                    <a:pt x="102" y="261"/>
                  </a:lnTo>
                  <a:lnTo>
                    <a:pt x="102" y="262"/>
                  </a:lnTo>
                  <a:lnTo>
                    <a:pt x="102" y="264"/>
                  </a:lnTo>
                  <a:lnTo>
                    <a:pt x="100" y="264"/>
                  </a:lnTo>
                  <a:lnTo>
                    <a:pt x="100" y="265"/>
                  </a:lnTo>
                  <a:lnTo>
                    <a:pt x="100" y="266"/>
                  </a:lnTo>
                  <a:lnTo>
                    <a:pt x="99" y="266"/>
                  </a:lnTo>
                  <a:lnTo>
                    <a:pt x="98" y="266"/>
                  </a:lnTo>
                  <a:lnTo>
                    <a:pt x="96" y="266"/>
                  </a:lnTo>
                  <a:lnTo>
                    <a:pt x="96" y="268"/>
                  </a:lnTo>
                  <a:lnTo>
                    <a:pt x="95" y="268"/>
                  </a:lnTo>
                  <a:lnTo>
                    <a:pt x="95" y="269"/>
                  </a:lnTo>
                  <a:lnTo>
                    <a:pt x="94" y="269"/>
                  </a:lnTo>
                  <a:lnTo>
                    <a:pt x="93" y="269"/>
                  </a:lnTo>
                  <a:lnTo>
                    <a:pt x="91" y="269"/>
                  </a:lnTo>
                  <a:lnTo>
                    <a:pt x="90" y="269"/>
                  </a:lnTo>
                  <a:lnTo>
                    <a:pt x="89" y="269"/>
                  </a:lnTo>
                  <a:lnTo>
                    <a:pt x="89" y="268"/>
                  </a:lnTo>
                  <a:lnTo>
                    <a:pt x="87" y="268"/>
                  </a:lnTo>
                  <a:lnTo>
                    <a:pt x="87" y="266"/>
                  </a:lnTo>
                  <a:lnTo>
                    <a:pt x="87" y="265"/>
                  </a:lnTo>
                  <a:lnTo>
                    <a:pt x="87" y="264"/>
                  </a:lnTo>
                  <a:lnTo>
                    <a:pt x="86" y="265"/>
                  </a:lnTo>
                  <a:lnTo>
                    <a:pt x="85" y="265"/>
                  </a:lnTo>
                  <a:lnTo>
                    <a:pt x="85" y="264"/>
                  </a:lnTo>
                  <a:lnTo>
                    <a:pt x="85" y="264"/>
                  </a:lnTo>
                  <a:lnTo>
                    <a:pt x="85" y="262"/>
                  </a:lnTo>
                  <a:lnTo>
                    <a:pt x="84" y="262"/>
                  </a:lnTo>
                  <a:lnTo>
                    <a:pt x="84" y="261"/>
                  </a:lnTo>
                  <a:lnTo>
                    <a:pt x="82" y="261"/>
                  </a:lnTo>
                  <a:lnTo>
                    <a:pt x="81" y="261"/>
                  </a:lnTo>
                  <a:lnTo>
                    <a:pt x="81" y="260"/>
                  </a:lnTo>
                  <a:lnTo>
                    <a:pt x="80" y="260"/>
                  </a:lnTo>
                  <a:lnTo>
                    <a:pt x="80" y="259"/>
                  </a:lnTo>
                  <a:lnTo>
                    <a:pt x="78" y="259"/>
                  </a:lnTo>
                  <a:lnTo>
                    <a:pt x="77" y="259"/>
                  </a:lnTo>
                  <a:lnTo>
                    <a:pt x="77" y="257"/>
                  </a:lnTo>
                  <a:lnTo>
                    <a:pt x="76" y="257"/>
                  </a:lnTo>
                  <a:lnTo>
                    <a:pt x="76" y="256"/>
                  </a:lnTo>
                  <a:lnTo>
                    <a:pt x="75" y="255"/>
                  </a:lnTo>
                  <a:lnTo>
                    <a:pt x="75" y="253"/>
                  </a:lnTo>
                  <a:lnTo>
                    <a:pt x="73" y="253"/>
                  </a:lnTo>
                  <a:lnTo>
                    <a:pt x="73" y="252"/>
                  </a:lnTo>
                  <a:lnTo>
                    <a:pt x="72" y="252"/>
                  </a:lnTo>
                  <a:lnTo>
                    <a:pt x="72" y="251"/>
                  </a:lnTo>
                  <a:lnTo>
                    <a:pt x="71" y="251"/>
                  </a:lnTo>
                  <a:lnTo>
                    <a:pt x="71" y="250"/>
                  </a:lnTo>
                  <a:lnTo>
                    <a:pt x="71" y="248"/>
                  </a:lnTo>
                  <a:lnTo>
                    <a:pt x="69" y="248"/>
                  </a:lnTo>
                  <a:lnTo>
                    <a:pt x="69" y="248"/>
                  </a:lnTo>
                  <a:lnTo>
                    <a:pt x="68" y="248"/>
                  </a:lnTo>
                  <a:lnTo>
                    <a:pt x="69" y="248"/>
                  </a:lnTo>
                  <a:lnTo>
                    <a:pt x="68" y="248"/>
                  </a:lnTo>
                  <a:lnTo>
                    <a:pt x="68" y="247"/>
                  </a:lnTo>
                  <a:lnTo>
                    <a:pt x="68" y="246"/>
                  </a:lnTo>
                  <a:lnTo>
                    <a:pt x="67" y="246"/>
                  </a:lnTo>
                  <a:lnTo>
                    <a:pt x="67" y="244"/>
                  </a:lnTo>
                  <a:lnTo>
                    <a:pt x="67" y="243"/>
                  </a:lnTo>
                  <a:lnTo>
                    <a:pt x="66" y="243"/>
                  </a:lnTo>
                  <a:lnTo>
                    <a:pt x="67" y="243"/>
                  </a:lnTo>
                  <a:lnTo>
                    <a:pt x="66" y="243"/>
                  </a:lnTo>
                  <a:lnTo>
                    <a:pt x="67" y="243"/>
                  </a:lnTo>
                  <a:lnTo>
                    <a:pt x="66" y="243"/>
                  </a:lnTo>
                  <a:lnTo>
                    <a:pt x="66" y="242"/>
                  </a:lnTo>
                  <a:lnTo>
                    <a:pt x="66" y="241"/>
                  </a:lnTo>
                  <a:lnTo>
                    <a:pt x="66" y="239"/>
                  </a:lnTo>
                  <a:lnTo>
                    <a:pt x="66" y="238"/>
                  </a:lnTo>
                  <a:lnTo>
                    <a:pt x="64" y="238"/>
                  </a:lnTo>
                  <a:lnTo>
                    <a:pt x="66" y="238"/>
                  </a:lnTo>
                  <a:lnTo>
                    <a:pt x="66" y="237"/>
                  </a:lnTo>
                  <a:lnTo>
                    <a:pt x="64" y="237"/>
                  </a:lnTo>
                  <a:lnTo>
                    <a:pt x="64" y="235"/>
                  </a:lnTo>
                  <a:lnTo>
                    <a:pt x="64" y="234"/>
                  </a:lnTo>
                  <a:lnTo>
                    <a:pt x="66" y="234"/>
                  </a:lnTo>
                  <a:lnTo>
                    <a:pt x="66" y="233"/>
                  </a:lnTo>
                  <a:lnTo>
                    <a:pt x="67" y="232"/>
                  </a:lnTo>
                  <a:lnTo>
                    <a:pt x="67" y="230"/>
                  </a:lnTo>
                  <a:lnTo>
                    <a:pt x="68" y="230"/>
                  </a:lnTo>
                  <a:lnTo>
                    <a:pt x="68" y="229"/>
                  </a:lnTo>
                  <a:lnTo>
                    <a:pt x="69" y="229"/>
                  </a:lnTo>
                  <a:lnTo>
                    <a:pt x="69" y="230"/>
                  </a:lnTo>
                  <a:lnTo>
                    <a:pt x="71" y="230"/>
                  </a:lnTo>
                  <a:lnTo>
                    <a:pt x="71" y="232"/>
                  </a:lnTo>
                  <a:lnTo>
                    <a:pt x="72" y="232"/>
                  </a:lnTo>
                  <a:lnTo>
                    <a:pt x="72" y="233"/>
                  </a:lnTo>
                  <a:lnTo>
                    <a:pt x="72" y="232"/>
                  </a:lnTo>
                  <a:lnTo>
                    <a:pt x="72" y="230"/>
                  </a:lnTo>
                  <a:lnTo>
                    <a:pt x="73" y="230"/>
                  </a:lnTo>
                  <a:lnTo>
                    <a:pt x="73" y="229"/>
                  </a:lnTo>
                  <a:lnTo>
                    <a:pt x="73" y="228"/>
                  </a:lnTo>
                  <a:lnTo>
                    <a:pt x="73" y="226"/>
                  </a:lnTo>
                  <a:lnTo>
                    <a:pt x="73" y="225"/>
                  </a:lnTo>
                  <a:lnTo>
                    <a:pt x="73" y="224"/>
                  </a:lnTo>
                  <a:lnTo>
                    <a:pt x="73" y="223"/>
                  </a:lnTo>
                  <a:lnTo>
                    <a:pt x="75" y="223"/>
                  </a:lnTo>
                  <a:lnTo>
                    <a:pt x="73" y="223"/>
                  </a:lnTo>
                  <a:lnTo>
                    <a:pt x="75" y="223"/>
                  </a:lnTo>
                  <a:lnTo>
                    <a:pt x="73" y="223"/>
                  </a:lnTo>
                  <a:lnTo>
                    <a:pt x="75" y="223"/>
                  </a:lnTo>
                  <a:lnTo>
                    <a:pt x="75" y="221"/>
                  </a:lnTo>
                  <a:lnTo>
                    <a:pt x="75" y="220"/>
                  </a:lnTo>
                  <a:lnTo>
                    <a:pt x="76" y="220"/>
                  </a:lnTo>
                  <a:lnTo>
                    <a:pt x="76" y="219"/>
                  </a:lnTo>
                  <a:lnTo>
                    <a:pt x="77" y="219"/>
                  </a:lnTo>
                  <a:lnTo>
                    <a:pt x="77" y="217"/>
                  </a:lnTo>
                  <a:lnTo>
                    <a:pt x="78" y="217"/>
                  </a:lnTo>
                  <a:lnTo>
                    <a:pt x="78" y="217"/>
                  </a:lnTo>
                  <a:lnTo>
                    <a:pt x="78" y="216"/>
                  </a:lnTo>
                  <a:lnTo>
                    <a:pt x="78" y="215"/>
                  </a:lnTo>
                  <a:lnTo>
                    <a:pt x="78" y="214"/>
                  </a:lnTo>
                  <a:lnTo>
                    <a:pt x="80" y="214"/>
                  </a:lnTo>
                  <a:lnTo>
                    <a:pt x="80" y="212"/>
                  </a:lnTo>
                  <a:lnTo>
                    <a:pt x="81" y="212"/>
                  </a:lnTo>
                  <a:lnTo>
                    <a:pt x="82" y="211"/>
                  </a:lnTo>
                  <a:lnTo>
                    <a:pt x="81" y="211"/>
                  </a:lnTo>
                  <a:lnTo>
                    <a:pt x="81" y="210"/>
                  </a:lnTo>
                  <a:lnTo>
                    <a:pt x="80" y="210"/>
                  </a:lnTo>
                  <a:lnTo>
                    <a:pt x="80" y="208"/>
                  </a:lnTo>
                  <a:lnTo>
                    <a:pt x="80" y="207"/>
                  </a:lnTo>
                  <a:lnTo>
                    <a:pt x="80" y="206"/>
                  </a:lnTo>
                  <a:lnTo>
                    <a:pt x="80" y="205"/>
                  </a:lnTo>
                  <a:lnTo>
                    <a:pt x="80" y="203"/>
                  </a:lnTo>
                  <a:lnTo>
                    <a:pt x="81" y="203"/>
                  </a:lnTo>
                  <a:lnTo>
                    <a:pt x="81" y="202"/>
                  </a:lnTo>
                  <a:lnTo>
                    <a:pt x="81" y="203"/>
                  </a:lnTo>
                  <a:lnTo>
                    <a:pt x="81" y="202"/>
                  </a:lnTo>
                  <a:lnTo>
                    <a:pt x="81" y="201"/>
                  </a:lnTo>
                  <a:lnTo>
                    <a:pt x="81" y="202"/>
                  </a:lnTo>
                  <a:lnTo>
                    <a:pt x="81" y="201"/>
                  </a:lnTo>
                  <a:lnTo>
                    <a:pt x="81" y="199"/>
                  </a:lnTo>
                  <a:lnTo>
                    <a:pt x="81" y="201"/>
                  </a:lnTo>
                  <a:lnTo>
                    <a:pt x="81" y="199"/>
                  </a:lnTo>
                  <a:lnTo>
                    <a:pt x="82" y="199"/>
                  </a:lnTo>
                  <a:lnTo>
                    <a:pt x="82" y="198"/>
                  </a:lnTo>
                  <a:lnTo>
                    <a:pt x="82" y="197"/>
                  </a:lnTo>
                  <a:lnTo>
                    <a:pt x="84" y="197"/>
                  </a:lnTo>
                  <a:lnTo>
                    <a:pt x="85" y="197"/>
                  </a:lnTo>
                  <a:lnTo>
                    <a:pt x="85" y="198"/>
                  </a:lnTo>
                  <a:lnTo>
                    <a:pt x="85" y="197"/>
                  </a:lnTo>
                  <a:lnTo>
                    <a:pt x="85" y="198"/>
                  </a:lnTo>
                  <a:lnTo>
                    <a:pt x="85" y="198"/>
                  </a:lnTo>
                  <a:lnTo>
                    <a:pt x="85" y="199"/>
                  </a:lnTo>
                  <a:lnTo>
                    <a:pt x="86" y="199"/>
                  </a:lnTo>
                  <a:lnTo>
                    <a:pt x="85" y="199"/>
                  </a:lnTo>
                  <a:lnTo>
                    <a:pt x="86" y="199"/>
                  </a:lnTo>
                  <a:lnTo>
                    <a:pt x="87" y="199"/>
                  </a:lnTo>
                  <a:lnTo>
                    <a:pt x="89" y="199"/>
                  </a:lnTo>
                  <a:lnTo>
                    <a:pt x="89" y="198"/>
                  </a:lnTo>
                  <a:lnTo>
                    <a:pt x="89" y="197"/>
                  </a:lnTo>
                  <a:lnTo>
                    <a:pt x="87" y="197"/>
                  </a:lnTo>
                  <a:lnTo>
                    <a:pt x="87" y="195"/>
                  </a:lnTo>
                  <a:lnTo>
                    <a:pt x="86" y="195"/>
                  </a:lnTo>
                  <a:lnTo>
                    <a:pt x="86" y="194"/>
                  </a:lnTo>
                  <a:lnTo>
                    <a:pt x="85" y="194"/>
                  </a:lnTo>
                  <a:lnTo>
                    <a:pt x="85" y="194"/>
                  </a:lnTo>
                  <a:lnTo>
                    <a:pt x="85" y="193"/>
                  </a:lnTo>
                  <a:lnTo>
                    <a:pt x="85" y="192"/>
                  </a:lnTo>
                  <a:lnTo>
                    <a:pt x="85" y="190"/>
                  </a:lnTo>
                  <a:lnTo>
                    <a:pt x="85" y="189"/>
                  </a:lnTo>
                  <a:lnTo>
                    <a:pt x="84" y="189"/>
                  </a:lnTo>
                  <a:lnTo>
                    <a:pt x="85" y="189"/>
                  </a:lnTo>
                  <a:lnTo>
                    <a:pt x="85" y="188"/>
                  </a:lnTo>
                  <a:lnTo>
                    <a:pt x="85" y="188"/>
                  </a:lnTo>
                  <a:lnTo>
                    <a:pt x="86" y="188"/>
                  </a:lnTo>
                  <a:lnTo>
                    <a:pt x="86" y="189"/>
                  </a:lnTo>
                  <a:lnTo>
                    <a:pt x="87" y="189"/>
                  </a:lnTo>
                  <a:lnTo>
                    <a:pt x="87" y="190"/>
                  </a:lnTo>
                  <a:lnTo>
                    <a:pt x="89" y="190"/>
                  </a:lnTo>
                  <a:lnTo>
                    <a:pt x="90" y="190"/>
                  </a:lnTo>
                  <a:lnTo>
                    <a:pt x="90" y="192"/>
                  </a:lnTo>
                  <a:lnTo>
                    <a:pt x="91" y="192"/>
                  </a:lnTo>
                  <a:lnTo>
                    <a:pt x="93" y="192"/>
                  </a:lnTo>
                  <a:lnTo>
                    <a:pt x="93" y="193"/>
                  </a:lnTo>
                  <a:lnTo>
                    <a:pt x="94" y="193"/>
                  </a:lnTo>
                  <a:lnTo>
                    <a:pt x="95" y="193"/>
                  </a:lnTo>
                  <a:lnTo>
                    <a:pt x="95" y="194"/>
                  </a:lnTo>
                  <a:lnTo>
                    <a:pt x="96" y="194"/>
                  </a:lnTo>
                  <a:lnTo>
                    <a:pt x="98" y="194"/>
                  </a:lnTo>
                  <a:lnTo>
                    <a:pt x="99" y="194"/>
                  </a:lnTo>
                  <a:lnTo>
                    <a:pt x="99" y="193"/>
                  </a:lnTo>
                  <a:lnTo>
                    <a:pt x="99" y="192"/>
                  </a:lnTo>
                  <a:lnTo>
                    <a:pt x="99" y="193"/>
                  </a:lnTo>
                  <a:lnTo>
                    <a:pt x="99" y="192"/>
                  </a:lnTo>
                  <a:lnTo>
                    <a:pt x="100" y="192"/>
                  </a:lnTo>
                  <a:lnTo>
                    <a:pt x="100" y="193"/>
                  </a:lnTo>
                  <a:lnTo>
                    <a:pt x="102" y="193"/>
                  </a:lnTo>
                  <a:lnTo>
                    <a:pt x="103" y="193"/>
                  </a:lnTo>
                  <a:lnTo>
                    <a:pt x="103" y="194"/>
                  </a:lnTo>
                  <a:lnTo>
                    <a:pt x="103" y="193"/>
                  </a:lnTo>
                  <a:lnTo>
                    <a:pt x="103" y="194"/>
                  </a:lnTo>
                  <a:lnTo>
                    <a:pt x="104" y="194"/>
                  </a:lnTo>
                  <a:lnTo>
                    <a:pt x="105" y="194"/>
                  </a:lnTo>
                  <a:lnTo>
                    <a:pt x="105" y="193"/>
                  </a:lnTo>
                  <a:lnTo>
                    <a:pt x="105" y="192"/>
                  </a:lnTo>
                  <a:lnTo>
                    <a:pt x="107" y="192"/>
                  </a:lnTo>
                  <a:lnTo>
                    <a:pt x="107" y="190"/>
                  </a:lnTo>
                  <a:lnTo>
                    <a:pt x="108" y="190"/>
                  </a:lnTo>
                  <a:lnTo>
                    <a:pt x="108" y="192"/>
                  </a:lnTo>
                  <a:lnTo>
                    <a:pt x="109" y="192"/>
                  </a:lnTo>
                  <a:lnTo>
                    <a:pt x="108" y="192"/>
                  </a:lnTo>
                  <a:lnTo>
                    <a:pt x="108" y="193"/>
                  </a:lnTo>
                  <a:lnTo>
                    <a:pt x="107" y="193"/>
                  </a:lnTo>
                  <a:lnTo>
                    <a:pt x="107" y="194"/>
                  </a:lnTo>
                  <a:lnTo>
                    <a:pt x="107" y="195"/>
                  </a:lnTo>
                  <a:lnTo>
                    <a:pt x="108" y="195"/>
                  </a:lnTo>
                  <a:lnTo>
                    <a:pt x="109" y="195"/>
                  </a:lnTo>
                  <a:lnTo>
                    <a:pt x="109" y="197"/>
                  </a:lnTo>
                  <a:lnTo>
                    <a:pt x="111" y="197"/>
                  </a:lnTo>
                  <a:lnTo>
                    <a:pt x="111" y="198"/>
                  </a:lnTo>
                  <a:lnTo>
                    <a:pt x="111" y="199"/>
                  </a:lnTo>
                  <a:lnTo>
                    <a:pt x="111" y="198"/>
                  </a:lnTo>
                  <a:lnTo>
                    <a:pt x="109" y="198"/>
                  </a:lnTo>
                  <a:lnTo>
                    <a:pt x="109" y="199"/>
                  </a:lnTo>
                  <a:lnTo>
                    <a:pt x="109" y="198"/>
                  </a:lnTo>
                  <a:lnTo>
                    <a:pt x="109" y="199"/>
                  </a:lnTo>
                  <a:lnTo>
                    <a:pt x="109" y="198"/>
                  </a:lnTo>
                  <a:lnTo>
                    <a:pt x="108" y="198"/>
                  </a:lnTo>
                  <a:lnTo>
                    <a:pt x="107" y="198"/>
                  </a:lnTo>
                  <a:lnTo>
                    <a:pt x="107" y="199"/>
                  </a:lnTo>
                  <a:lnTo>
                    <a:pt x="107" y="201"/>
                  </a:lnTo>
                  <a:lnTo>
                    <a:pt x="107" y="202"/>
                  </a:lnTo>
                  <a:lnTo>
                    <a:pt x="108" y="202"/>
                  </a:lnTo>
                  <a:lnTo>
                    <a:pt x="108" y="203"/>
                  </a:lnTo>
                  <a:lnTo>
                    <a:pt x="108" y="205"/>
                  </a:lnTo>
                  <a:lnTo>
                    <a:pt x="109" y="205"/>
                  </a:lnTo>
                  <a:lnTo>
                    <a:pt x="108" y="205"/>
                  </a:lnTo>
                  <a:lnTo>
                    <a:pt x="109" y="205"/>
                  </a:lnTo>
                  <a:lnTo>
                    <a:pt x="109" y="206"/>
                  </a:lnTo>
                  <a:lnTo>
                    <a:pt x="108" y="206"/>
                  </a:lnTo>
                  <a:lnTo>
                    <a:pt x="108" y="207"/>
                  </a:lnTo>
                  <a:lnTo>
                    <a:pt x="109" y="207"/>
                  </a:lnTo>
                  <a:lnTo>
                    <a:pt x="109" y="208"/>
                  </a:lnTo>
                  <a:lnTo>
                    <a:pt x="108" y="208"/>
                  </a:lnTo>
                  <a:lnTo>
                    <a:pt x="108" y="210"/>
                  </a:lnTo>
                  <a:lnTo>
                    <a:pt x="109" y="210"/>
                  </a:lnTo>
                  <a:lnTo>
                    <a:pt x="109" y="211"/>
                  </a:lnTo>
                  <a:lnTo>
                    <a:pt x="108" y="211"/>
                  </a:lnTo>
                  <a:lnTo>
                    <a:pt x="107" y="211"/>
                  </a:lnTo>
                  <a:lnTo>
                    <a:pt x="107" y="212"/>
                  </a:lnTo>
                  <a:lnTo>
                    <a:pt x="105" y="212"/>
                  </a:lnTo>
                  <a:lnTo>
                    <a:pt x="105" y="214"/>
                  </a:lnTo>
                  <a:lnTo>
                    <a:pt x="104" y="214"/>
                  </a:lnTo>
                  <a:lnTo>
                    <a:pt x="104" y="215"/>
                  </a:lnTo>
                  <a:lnTo>
                    <a:pt x="104" y="214"/>
                  </a:lnTo>
                  <a:lnTo>
                    <a:pt x="103" y="214"/>
                  </a:lnTo>
                  <a:lnTo>
                    <a:pt x="103" y="212"/>
                  </a:lnTo>
                  <a:lnTo>
                    <a:pt x="102" y="212"/>
                  </a:lnTo>
                  <a:lnTo>
                    <a:pt x="100" y="212"/>
                  </a:lnTo>
                  <a:lnTo>
                    <a:pt x="99" y="212"/>
                  </a:lnTo>
                  <a:lnTo>
                    <a:pt x="98" y="212"/>
                  </a:lnTo>
                  <a:lnTo>
                    <a:pt x="96" y="212"/>
                  </a:lnTo>
                  <a:lnTo>
                    <a:pt x="96" y="211"/>
                  </a:lnTo>
                  <a:lnTo>
                    <a:pt x="95" y="212"/>
                  </a:lnTo>
                  <a:lnTo>
                    <a:pt x="96" y="212"/>
                  </a:lnTo>
                  <a:lnTo>
                    <a:pt x="96" y="214"/>
                  </a:lnTo>
                  <a:lnTo>
                    <a:pt x="98" y="214"/>
                  </a:lnTo>
                  <a:lnTo>
                    <a:pt x="99" y="214"/>
                  </a:lnTo>
                  <a:lnTo>
                    <a:pt x="100" y="214"/>
                  </a:lnTo>
                  <a:lnTo>
                    <a:pt x="102" y="214"/>
                  </a:lnTo>
                  <a:lnTo>
                    <a:pt x="103" y="214"/>
                  </a:lnTo>
                  <a:lnTo>
                    <a:pt x="103" y="215"/>
                  </a:lnTo>
                  <a:lnTo>
                    <a:pt x="103" y="216"/>
                  </a:lnTo>
                  <a:lnTo>
                    <a:pt x="103" y="215"/>
                  </a:lnTo>
                  <a:lnTo>
                    <a:pt x="103" y="216"/>
                  </a:lnTo>
                  <a:lnTo>
                    <a:pt x="104" y="216"/>
                  </a:lnTo>
                  <a:lnTo>
                    <a:pt x="105" y="216"/>
                  </a:lnTo>
                  <a:lnTo>
                    <a:pt x="105" y="217"/>
                  </a:lnTo>
                  <a:lnTo>
                    <a:pt x="105" y="216"/>
                  </a:lnTo>
                  <a:lnTo>
                    <a:pt x="107" y="216"/>
                  </a:lnTo>
                  <a:lnTo>
                    <a:pt x="107" y="217"/>
                  </a:lnTo>
                  <a:lnTo>
                    <a:pt x="107" y="216"/>
                  </a:lnTo>
                  <a:lnTo>
                    <a:pt x="108" y="216"/>
                  </a:lnTo>
                  <a:lnTo>
                    <a:pt x="109" y="216"/>
                  </a:lnTo>
                  <a:lnTo>
                    <a:pt x="111" y="216"/>
                  </a:lnTo>
                  <a:lnTo>
                    <a:pt x="111" y="217"/>
                  </a:lnTo>
                  <a:lnTo>
                    <a:pt x="112" y="217"/>
                  </a:lnTo>
                  <a:lnTo>
                    <a:pt x="112" y="217"/>
                  </a:lnTo>
                  <a:lnTo>
                    <a:pt x="113" y="217"/>
                  </a:lnTo>
                  <a:lnTo>
                    <a:pt x="113" y="219"/>
                  </a:lnTo>
                  <a:lnTo>
                    <a:pt x="113" y="220"/>
                  </a:lnTo>
                  <a:lnTo>
                    <a:pt x="113" y="219"/>
                  </a:lnTo>
                  <a:lnTo>
                    <a:pt x="112" y="219"/>
                  </a:lnTo>
                  <a:lnTo>
                    <a:pt x="112" y="220"/>
                  </a:lnTo>
                  <a:lnTo>
                    <a:pt x="113" y="220"/>
                  </a:lnTo>
                  <a:lnTo>
                    <a:pt x="113" y="221"/>
                  </a:lnTo>
                  <a:lnTo>
                    <a:pt x="112" y="221"/>
                  </a:lnTo>
                  <a:lnTo>
                    <a:pt x="112" y="223"/>
                  </a:lnTo>
                  <a:lnTo>
                    <a:pt x="111" y="223"/>
                  </a:lnTo>
                  <a:lnTo>
                    <a:pt x="109" y="223"/>
                  </a:lnTo>
                  <a:lnTo>
                    <a:pt x="109" y="224"/>
                  </a:lnTo>
                  <a:lnTo>
                    <a:pt x="108" y="224"/>
                  </a:lnTo>
                  <a:lnTo>
                    <a:pt x="107" y="224"/>
                  </a:lnTo>
                  <a:lnTo>
                    <a:pt x="105" y="224"/>
                  </a:lnTo>
                  <a:lnTo>
                    <a:pt x="105" y="225"/>
                  </a:lnTo>
                  <a:lnTo>
                    <a:pt x="105" y="224"/>
                  </a:lnTo>
                  <a:lnTo>
                    <a:pt x="105" y="225"/>
                  </a:lnTo>
                  <a:lnTo>
                    <a:pt x="104" y="225"/>
                  </a:lnTo>
                  <a:lnTo>
                    <a:pt x="104" y="226"/>
                  </a:lnTo>
                  <a:lnTo>
                    <a:pt x="104" y="228"/>
                  </a:lnTo>
                  <a:lnTo>
                    <a:pt x="105" y="228"/>
                  </a:lnTo>
                  <a:lnTo>
                    <a:pt x="105" y="229"/>
                  </a:lnTo>
                  <a:lnTo>
                    <a:pt x="107" y="229"/>
                  </a:lnTo>
                  <a:lnTo>
                    <a:pt x="108" y="229"/>
                  </a:lnTo>
                  <a:lnTo>
                    <a:pt x="108" y="230"/>
                  </a:lnTo>
                  <a:lnTo>
                    <a:pt x="109" y="230"/>
                  </a:lnTo>
                  <a:lnTo>
                    <a:pt x="111" y="230"/>
                  </a:lnTo>
                  <a:lnTo>
                    <a:pt x="112" y="230"/>
                  </a:lnTo>
                  <a:lnTo>
                    <a:pt x="112" y="232"/>
                  </a:lnTo>
                  <a:lnTo>
                    <a:pt x="113" y="232"/>
                  </a:lnTo>
                  <a:lnTo>
                    <a:pt x="114" y="232"/>
                  </a:lnTo>
                  <a:lnTo>
                    <a:pt x="116" y="232"/>
                  </a:lnTo>
                  <a:lnTo>
                    <a:pt x="116" y="230"/>
                  </a:lnTo>
                  <a:lnTo>
                    <a:pt x="116" y="229"/>
                  </a:lnTo>
                  <a:lnTo>
                    <a:pt x="116" y="229"/>
                  </a:lnTo>
                  <a:lnTo>
                    <a:pt x="116" y="229"/>
                  </a:lnTo>
                  <a:lnTo>
                    <a:pt x="116" y="229"/>
                  </a:lnTo>
                  <a:lnTo>
                    <a:pt x="116" y="228"/>
                  </a:lnTo>
                  <a:lnTo>
                    <a:pt x="117" y="228"/>
                  </a:lnTo>
                  <a:lnTo>
                    <a:pt x="117" y="226"/>
                  </a:lnTo>
                  <a:lnTo>
                    <a:pt x="117" y="225"/>
                  </a:lnTo>
                  <a:lnTo>
                    <a:pt x="117" y="224"/>
                  </a:lnTo>
                  <a:lnTo>
                    <a:pt x="117" y="223"/>
                  </a:lnTo>
                  <a:lnTo>
                    <a:pt x="117" y="221"/>
                  </a:lnTo>
                  <a:lnTo>
                    <a:pt x="117" y="220"/>
                  </a:lnTo>
                  <a:lnTo>
                    <a:pt x="117" y="221"/>
                  </a:lnTo>
                  <a:lnTo>
                    <a:pt x="117" y="220"/>
                  </a:lnTo>
                  <a:lnTo>
                    <a:pt x="117" y="221"/>
                  </a:lnTo>
                  <a:lnTo>
                    <a:pt x="117" y="220"/>
                  </a:lnTo>
                  <a:lnTo>
                    <a:pt x="116" y="220"/>
                  </a:lnTo>
                  <a:lnTo>
                    <a:pt x="116" y="219"/>
                  </a:lnTo>
                  <a:lnTo>
                    <a:pt x="116" y="217"/>
                  </a:lnTo>
                  <a:lnTo>
                    <a:pt x="116" y="217"/>
                  </a:lnTo>
                  <a:lnTo>
                    <a:pt x="116" y="217"/>
                  </a:lnTo>
                  <a:lnTo>
                    <a:pt x="116" y="217"/>
                  </a:lnTo>
                  <a:lnTo>
                    <a:pt x="116" y="217"/>
                  </a:lnTo>
                  <a:lnTo>
                    <a:pt x="116" y="217"/>
                  </a:lnTo>
                  <a:lnTo>
                    <a:pt x="116" y="217"/>
                  </a:lnTo>
                  <a:lnTo>
                    <a:pt x="116" y="217"/>
                  </a:lnTo>
                  <a:lnTo>
                    <a:pt x="116" y="217"/>
                  </a:lnTo>
                  <a:lnTo>
                    <a:pt x="116" y="217"/>
                  </a:lnTo>
                  <a:lnTo>
                    <a:pt x="116" y="216"/>
                  </a:lnTo>
                  <a:lnTo>
                    <a:pt x="116" y="215"/>
                  </a:lnTo>
                  <a:lnTo>
                    <a:pt x="116" y="214"/>
                  </a:lnTo>
                  <a:lnTo>
                    <a:pt x="116" y="212"/>
                  </a:lnTo>
                  <a:lnTo>
                    <a:pt x="114" y="212"/>
                  </a:lnTo>
                  <a:lnTo>
                    <a:pt x="116" y="212"/>
                  </a:lnTo>
                  <a:lnTo>
                    <a:pt x="114" y="212"/>
                  </a:lnTo>
                  <a:lnTo>
                    <a:pt x="116" y="212"/>
                  </a:lnTo>
                  <a:lnTo>
                    <a:pt x="114" y="212"/>
                  </a:lnTo>
                  <a:lnTo>
                    <a:pt x="114" y="211"/>
                  </a:lnTo>
                  <a:lnTo>
                    <a:pt x="114" y="210"/>
                  </a:lnTo>
                  <a:lnTo>
                    <a:pt x="113" y="210"/>
                  </a:lnTo>
                  <a:lnTo>
                    <a:pt x="113" y="208"/>
                  </a:lnTo>
                  <a:lnTo>
                    <a:pt x="113" y="207"/>
                  </a:lnTo>
                  <a:lnTo>
                    <a:pt x="112" y="207"/>
                  </a:lnTo>
                  <a:lnTo>
                    <a:pt x="112" y="206"/>
                  </a:lnTo>
                  <a:lnTo>
                    <a:pt x="112" y="205"/>
                  </a:lnTo>
                  <a:lnTo>
                    <a:pt x="111" y="205"/>
                  </a:lnTo>
                  <a:lnTo>
                    <a:pt x="111" y="203"/>
                  </a:lnTo>
                  <a:lnTo>
                    <a:pt x="111" y="205"/>
                  </a:lnTo>
                  <a:lnTo>
                    <a:pt x="111" y="203"/>
                  </a:lnTo>
                  <a:lnTo>
                    <a:pt x="109" y="203"/>
                  </a:lnTo>
                  <a:lnTo>
                    <a:pt x="109" y="202"/>
                  </a:lnTo>
                  <a:lnTo>
                    <a:pt x="109" y="201"/>
                  </a:lnTo>
                  <a:lnTo>
                    <a:pt x="111" y="201"/>
                  </a:lnTo>
                  <a:lnTo>
                    <a:pt x="112" y="201"/>
                  </a:lnTo>
                  <a:lnTo>
                    <a:pt x="112" y="199"/>
                  </a:lnTo>
                  <a:lnTo>
                    <a:pt x="112" y="198"/>
                  </a:lnTo>
                  <a:lnTo>
                    <a:pt x="112" y="197"/>
                  </a:lnTo>
                  <a:lnTo>
                    <a:pt x="111" y="197"/>
                  </a:lnTo>
                  <a:lnTo>
                    <a:pt x="111" y="195"/>
                  </a:lnTo>
                  <a:lnTo>
                    <a:pt x="109" y="195"/>
                  </a:lnTo>
                  <a:lnTo>
                    <a:pt x="109" y="194"/>
                  </a:lnTo>
                  <a:lnTo>
                    <a:pt x="109" y="195"/>
                  </a:lnTo>
                  <a:lnTo>
                    <a:pt x="108" y="195"/>
                  </a:lnTo>
                  <a:lnTo>
                    <a:pt x="108" y="194"/>
                  </a:lnTo>
                  <a:lnTo>
                    <a:pt x="109" y="194"/>
                  </a:lnTo>
                  <a:lnTo>
                    <a:pt x="109" y="193"/>
                  </a:lnTo>
                  <a:lnTo>
                    <a:pt x="111" y="193"/>
                  </a:lnTo>
                  <a:lnTo>
                    <a:pt x="111" y="192"/>
                  </a:lnTo>
                  <a:lnTo>
                    <a:pt x="109" y="192"/>
                  </a:lnTo>
                  <a:lnTo>
                    <a:pt x="109" y="190"/>
                  </a:lnTo>
                  <a:lnTo>
                    <a:pt x="108" y="190"/>
                  </a:lnTo>
                  <a:lnTo>
                    <a:pt x="108" y="189"/>
                  </a:lnTo>
                  <a:lnTo>
                    <a:pt x="107" y="189"/>
                  </a:lnTo>
                  <a:lnTo>
                    <a:pt x="107" y="188"/>
                  </a:lnTo>
                  <a:lnTo>
                    <a:pt x="107" y="186"/>
                  </a:lnTo>
                  <a:lnTo>
                    <a:pt x="108" y="186"/>
                  </a:lnTo>
                  <a:lnTo>
                    <a:pt x="108" y="188"/>
                  </a:lnTo>
                  <a:lnTo>
                    <a:pt x="109" y="188"/>
                  </a:lnTo>
                  <a:lnTo>
                    <a:pt x="109" y="189"/>
                  </a:lnTo>
                  <a:close/>
                  <a:moveTo>
                    <a:pt x="49" y="148"/>
                  </a:moveTo>
                  <a:lnTo>
                    <a:pt x="50" y="148"/>
                  </a:lnTo>
                  <a:lnTo>
                    <a:pt x="50" y="149"/>
                  </a:lnTo>
                  <a:lnTo>
                    <a:pt x="51" y="149"/>
                  </a:lnTo>
                  <a:lnTo>
                    <a:pt x="51" y="150"/>
                  </a:lnTo>
                  <a:lnTo>
                    <a:pt x="50" y="150"/>
                  </a:lnTo>
                  <a:lnTo>
                    <a:pt x="51" y="150"/>
                  </a:lnTo>
                  <a:lnTo>
                    <a:pt x="51" y="152"/>
                  </a:lnTo>
                  <a:lnTo>
                    <a:pt x="53" y="152"/>
                  </a:lnTo>
                  <a:lnTo>
                    <a:pt x="53" y="153"/>
                  </a:lnTo>
                  <a:lnTo>
                    <a:pt x="51" y="153"/>
                  </a:lnTo>
                  <a:lnTo>
                    <a:pt x="53" y="153"/>
                  </a:lnTo>
                  <a:lnTo>
                    <a:pt x="53" y="154"/>
                  </a:lnTo>
                  <a:lnTo>
                    <a:pt x="53" y="156"/>
                  </a:lnTo>
                  <a:lnTo>
                    <a:pt x="53" y="156"/>
                  </a:lnTo>
                  <a:lnTo>
                    <a:pt x="54" y="156"/>
                  </a:lnTo>
                  <a:lnTo>
                    <a:pt x="54" y="157"/>
                  </a:lnTo>
                  <a:lnTo>
                    <a:pt x="54" y="158"/>
                  </a:lnTo>
                  <a:lnTo>
                    <a:pt x="54" y="159"/>
                  </a:lnTo>
                  <a:lnTo>
                    <a:pt x="54" y="159"/>
                  </a:lnTo>
                  <a:lnTo>
                    <a:pt x="54" y="159"/>
                  </a:lnTo>
                  <a:lnTo>
                    <a:pt x="54" y="161"/>
                  </a:lnTo>
                  <a:lnTo>
                    <a:pt x="54" y="159"/>
                  </a:lnTo>
                  <a:lnTo>
                    <a:pt x="54" y="161"/>
                  </a:lnTo>
                  <a:lnTo>
                    <a:pt x="54" y="159"/>
                  </a:lnTo>
                  <a:lnTo>
                    <a:pt x="54" y="161"/>
                  </a:lnTo>
                  <a:lnTo>
                    <a:pt x="54" y="161"/>
                  </a:lnTo>
                  <a:lnTo>
                    <a:pt x="55" y="161"/>
                  </a:lnTo>
                  <a:lnTo>
                    <a:pt x="57" y="161"/>
                  </a:lnTo>
                  <a:lnTo>
                    <a:pt x="57" y="159"/>
                  </a:lnTo>
                  <a:lnTo>
                    <a:pt x="58" y="159"/>
                  </a:lnTo>
                  <a:lnTo>
                    <a:pt x="58" y="161"/>
                  </a:lnTo>
                  <a:lnTo>
                    <a:pt x="58" y="162"/>
                  </a:lnTo>
                  <a:lnTo>
                    <a:pt x="58" y="161"/>
                  </a:lnTo>
                  <a:lnTo>
                    <a:pt x="59" y="161"/>
                  </a:lnTo>
                  <a:lnTo>
                    <a:pt x="59" y="162"/>
                  </a:lnTo>
                  <a:lnTo>
                    <a:pt x="60" y="162"/>
                  </a:lnTo>
                  <a:lnTo>
                    <a:pt x="60" y="161"/>
                  </a:lnTo>
                  <a:lnTo>
                    <a:pt x="60" y="162"/>
                  </a:lnTo>
                  <a:lnTo>
                    <a:pt x="60" y="163"/>
                  </a:lnTo>
                  <a:lnTo>
                    <a:pt x="60" y="162"/>
                  </a:lnTo>
                  <a:lnTo>
                    <a:pt x="60" y="163"/>
                  </a:lnTo>
                  <a:lnTo>
                    <a:pt x="62" y="162"/>
                  </a:lnTo>
                  <a:lnTo>
                    <a:pt x="62" y="163"/>
                  </a:lnTo>
                  <a:lnTo>
                    <a:pt x="62" y="165"/>
                  </a:lnTo>
                  <a:lnTo>
                    <a:pt x="60" y="165"/>
                  </a:lnTo>
                  <a:lnTo>
                    <a:pt x="62" y="165"/>
                  </a:lnTo>
                  <a:lnTo>
                    <a:pt x="60" y="165"/>
                  </a:lnTo>
                  <a:lnTo>
                    <a:pt x="62" y="165"/>
                  </a:lnTo>
                  <a:lnTo>
                    <a:pt x="63" y="165"/>
                  </a:lnTo>
                  <a:lnTo>
                    <a:pt x="64" y="165"/>
                  </a:lnTo>
                  <a:lnTo>
                    <a:pt x="63" y="165"/>
                  </a:lnTo>
                  <a:lnTo>
                    <a:pt x="64" y="165"/>
                  </a:lnTo>
                  <a:lnTo>
                    <a:pt x="66" y="165"/>
                  </a:lnTo>
                  <a:lnTo>
                    <a:pt x="66" y="166"/>
                  </a:lnTo>
                  <a:lnTo>
                    <a:pt x="66" y="165"/>
                  </a:lnTo>
                  <a:lnTo>
                    <a:pt x="66" y="166"/>
                  </a:lnTo>
                  <a:lnTo>
                    <a:pt x="67" y="166"/>
                  </a:lnTo>
                  <a:lnTo>
                    <a:pt x="66" y="166"/>
                  </a:lnTo>
                  <a:lnTo>
                    <a:pt x="64" y="166"/>
                  </a:lnTo>
                  <a:lnTo>
                    <a:pt x="66" y="166"/>
                  </a:lnTo>
                  <a:lnTo>
                    <a:pt x="66" y="167"/>
                  </a:lnTo>
                  <a:lnTo>
                    <a:pt x="66" y="168"/>
                  </a:lnTo>
                  <a:lnTo>
                    <a:pt x="64" y="168"/>
                  </a:lnTo>
                  <a:lnTo>
                    <a:pt x="66" y="168"/>
                  </a:lnTo>
                  <a:lnTo>
                    <a:pt x="66" y="170"/>
                  </a:lnTo>
                  <a:lnTo>
                    <a:pt x="66" y="168"/>
                  </a:lnTo>
                  <a:lnTo>
                    <a:pt x="66" y="170"/>
                  </a:lnTo>
                  <a:lnTo>
                    <a:pt x="66" y="168"/>
                  </a:lnTo>
                  <a:lnTo>
                    <a:pt x="66" y="170"/>
                  </a:lnTo>
                  <a:lnTo>
                    <a:pt x="67" y="170"/>
                  </a:lnTo>
                  <a:lnTo>
                    <a:pt x="68" y="170"/>
                  </a:lnTo>
                  <a:lnTo>
                    <a:pt x="68" y="171"/>
                  </a:lnTo>
                  <a:lnTo>
                    <a:pt x="68" y="170"/>
                  </a:lnTo>
                  <a:lnTo>
                    <a:pt x="68" y="171"/>
                  </a:lnTo>
                  <a:lnTo>
                    <a:pt x="69" y="171"/>
                  </a:lnTo>
                  <a:lnTo>
                    <a:pt x="68" y="172"/>
                  </a:lnTo>
                  <a:lnTo>
                    <a:pt x="69" y="172"/>
                  </a:lnTo>
                  <a:lnTo>
                    <a:pt x="69" y="174"/>
                  </a:lnTo>
                  <a:lnTo>
                    <a:pt x="69" y="172"/>
                  </a:lnTo>
                  <a:lnTo>
                    <a:pt x="68" y="172"/>
                  </a:lnTo>
                  <a:lnTo>
                    <a:pt x="67" y="172"/>
                  </a:lnTo>
                  <a:lnTo>
                    <a:pt x="67" y="174"/>
                  </a:lnTo>
                  <a:lnTo>
                    <a:pt x="67" y="172"/>
                  </a:lnTo>
                  <a:lnTo>
                    <a:pt x="67" y="174"/>
                  </a:lnTo>
                  <a:lnTo>
                    <a:pt x="68" y="174"/>
                  </a:lnTo>
                  <a:lnTo>
                    <a:pt x="68" y="172"/>
                  </a:lnTo>
                  <a:lnTo>
                    <a:pt x="68" y="174"/>
                  </a:lnTo>
                  <a:lnTo>
                    <a:pt x="68" y="172"/>
                  </a:lnTo>
                  <a:lnTo>
                    <a:pt x="69" y="172"/>
                  </a:lnTo>
                  <a:lnTo>
                    <a:pt x="69" y="174"/>
                  </a:lnTo>
                  <a:lnTo>
                    <a:pt x="68" y="174"/>
                  </a:lnTo>
                  <a:lnTo>
                    <a:pt x="69" y="174"/>
                  </a:lnTo>
                  <a:lnTo>
                    <a:pt x="69" y="175"/>
                  </a:lnTo>
                  <a:lnTo>
                    <a:pt x="71" y="175"/>
                  </a:lnTo>
                  <a:lnTo>
                    <a:pt x="71" y="174"/>
                  </a:lnTo>
                  <a:lnTo>
                    <a:pt x="69" y="174"/>
                  </a:lnTo>
                  <a:lnTo>
                    <a:pt x="71" y="174"/>
                  </a:lnTo>
                  <a:lnTo>
                    <a:pt x="72" y="174"/>
                  </a:lnTo>
                  <a:lnTo>
                    <a:pt x="71" y="174"/>
                  </a:lnTo>
                  <a:lnTo>
                    <a:pt x="71" y="172"/>
                  </a:lnTo>
                  <a:lnTo>
                    <a:pt x="72" y="172"/>
                  </a:lnTo>
                  <a:lnTo>
                    <a:pt x="72" y="174"/>
                  </a:lnTo>
                  <a:lnTo>
                    <a:pt x="71" y="174"/>
                  </a:lnTo>
                  <a:lnTo>
                    <a:pt x="71" y="175"/>
                  </a:lnTo>
                  <a:lnTo>
                    <a:pt x="71" y="174"/>
                  </a:lnTo>
                  <a:lnTo>
                    <a:pt x="71" y="175"/>
                  </a:lnTo>
                  <a:lnTo>
                    <a:pt x="69" y="175"/>
                  </a:lnTo>
                  <a:lnTo>
                    <a:pt x="69" y="176"/>
                  </a:lnTo>
                  <a:lnTo>
                    <a:pt x="68" y="176"/>
                  </a:lnTo>
                  <a:lnTo>
                    <a:pt x="68" y="177"/>
                  </a:lnTo>
                  <a:lnTo>
                    <a:pt x="68" y="176"/>
                  </a:lnTo>
                  <a:lnTo>
                    <a:pt x="67" y="177"/>
                  </a:lnTo>
                  <a:lnTo>
                    <a:pt x="68" y="179"/>
                  </a:lnTo>
                  <a:lnTo>
                    <a:pt x="68" y="180"/>
                  </a:lnTo>
                  <a:lnTo>
                    <a:pt x="68" y="181"/>
                  </a:lnTo>
                  <a:lnTo>
                    <a:pt x="69" y="181"/>
                  </a:lnTo>
                  <a:lnTo>
                    <a:pt x="71" y="181"/>
                  </a:lnTo>
                  <a:lnTo>
                    <a:pt x="71" y="183"/>
                  </a:lnTo>
                  <a:lnTo>
                    <a:pt x="71" y="184"/>
                  </a:lnTo>
                  <a:lnTo>
                    <a:pt x="71" y="185"/>
                  </a:lnTo>
                  <a:lnTo>
                    <a:pt x="69" y="185"/>
                  </a:lnTo>
                  <a:lnTo>
                    <a:pt x="71" y="185"/>
                  </a:lnTo>
                  <a:lnTo>
                    <a:pt x="69" y="185"/>
                  </a:lnTo>
                  <a:lnTo>
                    <a:pt x="69" y="186"/>
                  </a:lnTo>
                  <a:lnTo>
                    <a:pt x="71" y="186"/>
                  </a:lnTo>
                  <a:lnTo>
                    <a:pt x="69" y="186"/>
                  </a:lnTo>
                  <a:lnTo>
                    <a:pt x="69" y="185"/>
                  </a:lnTo>
                  <a:lnTo>
                    <a:pt x="69" y="186"/>
                  </a:lnTo>
                  <a:lnTo>
                    <a:pt x="71" y="186"/>
                  </a:lnTo>
                  <a:lnTo>
                    <a:pt x="69" y="186"/>
                  </a:lnTo>
                  <a:lnTo>
                    <a:pt x="69" y="186"/>
                  </a:lnTo>
                  <a:lnTo>
                    <a:pt x="69" y="188"/>
                  </a:lnTo>
                  <a:lnTo>
                    <a:pt x="69" y="186"/>
                  </a:lnTo>
                  <a:lnTo>
                    <a:pt x="68" y="186"/>
                  </a:lnTo>
                  <a:lnTo>
                    <a:pt x="67" y="186"/>
                  </a:lnTo>
                  <a:lnTo>
                    <a:pt x="67" y="188"/>
                  </a:lnTo>
                  <a:lnTo>
                    <a:pt x="66" y="188"/>
                  </a:lnTo>
                  <a:lnTo>
                    <a:pt x="67" y="188"/>
                  </a:lnTo>
                  <a:lnTo>
                    <a:pt x="66" y="188"/>
                  </a:lnTo>
                  <a:lnTo>
                    <a:pt x="66" y="189"/>
                  </a:lnTo>
                  <a:lnTo>
                    <a:pt x="66" y="188"/>
                  </a:lnTo>
                  <a:lnTo>
                    <a:pt x="66" y="189"/>
                  </a:lnTo>
                  <a:lnTo>
                    <a:pt x="66" y="188"/>
                  </a:lnTo>
                  <a:lnTo>
                    <a:pt x="66" y="189"/>
                  </a:lnTo>
                  <a:lnTo>
                    <a:pt x="66" y="188"/>
                  </a:lnTo>
                  <a:lnTo>
                    <a:pt x="64" y="188"/>
                  </a:lnTo>
                  <a:lnTo>
                    <a:pt x="63" y="188"/>
                  </a:lnTo>
                  <a:lnTo>
                    <a:pt x="63" y="189"/>
                  </a:lnTo>
                  <a:lnTo>
                    <a:pt x="63" y="190"/>
                  </a:lnTo>
                  <a:lnTo>
                    <a:pt x="62" y="190"/>
                  </a:lnTo>
                  <a:lnTo>
                    <a:pt x="62" y="189"/>
                  </a:lnTo>
                  <a:lnTo>
                    <a:pt x="62" y="190"/>
                  </a:lnTo>
                  <a:lnTo>
                    <a:pt x="60" y="190"/>
                  </a:lnTo>
                  <a:lnTo>
                    <a:pt x="60" y="192"/>
                  </a:lnTo>
                  <a:lnTo>
                    <a:pt x="60" y="190"/>
                  </a:lnTo>
                  <a:lnTo>
                    <a:pt x="60" y="192"/>
                  </a:lnTo>
                  <a:lnTo>
                    <a:pt x="59" y="192"/>
                  </a:lnTo>
                  <a:lnTo>
                    <a:pt x="59" y="190"/>
                  </a:lnTo>
                  <a:lnTo>
                    <a:pt x="58" y="190"/>
                  </a:lnTo>
                  <a:lnTo>
                    <a:pt x="58" y="192"/>
                  </a:lnTo>
                  <a:lnTo>
                    <a:pt x="57" y="192"/>
                  </a:lnTo>
                  <a:lnTo>
                    <a:pt x="57" y="193"/>
                  </a:lnTo>
                  <a:lnTo>
                    <a:pt x="57" y="194"/>
                  </a:lnTo>
                  <a:lnTo>
                    <a:pt x="57" y="193"/>
                  </a:lnTo>
                  <a:lnTo>
                    <a:pt x="57" y="194"/>
                  </a:lnTo>
                  <a:lnTo>
                    <a:pt x="55" y="194"/>
                  </a:lnTo>
                  <a:lnTo>
                    <a:pt x="54" y="194"/>
                  </a:lnTo>
                  <a:lnTo>
                    <a:pt x="54" y="195"/>
                  </a:lnTo>
                  <a:lnTo>
                    <a:pt x="54" y="194"/>
                  </a:lnTo>
                  <a:lnTo>
                    <a:pt x="54" y="195"/>
                  </a:lnTo>
                  <a:lnTo>
                    <a:pt x="55" y="195"/>
                  </a:lnTo>
                  <a:lnTo>
                    <a:pt x="54" y="195"/>
                  </a:lnTo>
                  <a:lnTo>
                    <a:pt x="55" y="195"/>
                  </a:lnTo>
                  <a:lnTo>
                    <a:pt x="55" y="197"/>
                  </a:lnTo>
                  <a:lnTo>
                    <a:pt x="54" y="197"/>
                  </a:lnTo>
                  <a:lnTo>
                    <a:pt x="54" y="197"/>
                  </a:lnTo>
                  <a:lnTo>
                    <a:pt x="54" y="198"/>
                  </a:lnTo>
                  <a:lnTo>
                    <a:pt x="54" y="197"/>
                  </a:lnTo>
                  <a:lnTo>
                    <a:pt x="53" y="197"/>
                  </a:lnTo>
                  <a:lnTo>
                    <a:pt x="51" y="197"/>
                  </a:lnTo>
                  <a:lnTo>
                    <a:pt x="53" y="197"/>
                  </a:lnTo>
                  <a:lnTo>
                    <a:pt x="53" y="195"/>
                  </a:lnTo>
                  <a:lnTo>
                    <a:pt x="51" y="195"/>
                  </a:lnTo>
                  <a:lnTo>
                    <a:pt x="51" y="194"/>
                  </a:lnTo>
                  <a:lnTo>
                    <a:pt x="50" y="194"/>
                  </a:lnTo>
                  <a:lnTo>
                    <a:pt x="51" y="194"/>
                  </a:lnTo>
                  <a:lnTo>
                    <a:pt x="50" y="194"/>
                  </a:lnTo>
                  <a:lnTo>
                    <a:pt x="51" y="194"/>
                  </a:lnTo>
                  <a:lnTo>
                    <a:pt x="51" y="193"/>
                  </a:lnTo>
                  <a:lnTo>
                    <a:pt x="50" y="193"/>
                  </a:lnTo>
                  <a:lnTo>
                    <a:pt x="50" y="192"/>
                  </a:lnTo>
                  <a:lnTo>
                    <a:pt x="49" y="192"/>
                  </a:lnTo>
                  <a:lnTo>
                    <a:pt x="49" y="190"/>
                  </a:lnTo>
                  <a:lnTo>
                    <a:pt x="48" y="190"/>
                  </a:lnTo>
                  <a:lnTo>
                    <a:pt x="48" y="189"/>
                  </a:lnTo>
                  <a:lnTo>
                    <a:pt x="48" y="190"/>
                  </a:lnTo>
                  <a:lnTo>
                    <a:pt x="48" y="189"/>
                  </a:lnTo>
                  <a:lnTo>
                    <a:pt x="46" y="189"/>
                  </a:lnTo>
                  <a:lnTo>
                    <a:pt x="46" y="188"/>
                  </a:lnTo>
                  <a:lnTo>
                    <a:pt x="46" y="189"/>
                  </a:lnTo>
                  <a:lnTo>
                    <a:pt x="46" y="188"/>
                  </a:lnTo>
                  <a:lnTo>
                    <a:pt x="46" y="186"/>
                  </a:lnTo>
                  <a:lnTo>
                    <a:pt x="45" y="186"/>
                  </a:lnTo>
                  <a:lnTo>
                    <a:pt x="46" y="186"/>
                  </a:lnTo>
                  <a:lnTo>
                    <a:pt x="45" y="186"/>
                  </a:lnTo>
                  <a:lnTo>
                    <a:pt x="44" y="186"/>
                  </a:lnTo>
                  <a:lnTo>
                    <a:pt x="45" y="186"/>
                  </a:lnTo>
                  <a:lnTo>
                    <a:pt x="44" y="186"/>
                  </a:lnTo>
                  <a:lnTo>
                    <a:pt x="44" y="186"/>
                  </a:lnTo>
                  <a:lnTo>
                    <a:pt x="42" y="186"/>
                  </a:lnTo>
                  <a:lnTo>
                    <a:pt x="44" y="186"/>
                  </a:lnTo>
                  <a:lnTo>
                    <a:pt x="44" y="185"/>
                  </a:lnTo>
                  <a:lnTo>
                    <a:pt x="45" y="185"/>
                  </a:lnTo>
                  <a:lnTo>
                    <a:pt x="44" y="185"/>
                  </a:lnTo>
                  <a:lnTo>
                    <a:pt x="44" y="184"/>
                  </a:lnTo>
                  <a:lnTo>
                    <a:pt x="44" y="185"/>
                  </a:lnTo>
                  <a:lnTo>
                    <a:pt x="44" y="184"/>
                  </a:lnTo>
                  <a:lnTo>
                    <a:pt x="44" y="183"/>
                  </a:lnTo>
                  <a:lnTo>
                    <a:pt x="44" y="184"/>
                  </a:lnTo>
                  <a:lnTo>
                    <a:pt x="42" y="184"/>
                  </a:lnTo>
                  <a:lnTo>
                    <a:pt x="42" y="183"/>
                  </a:lnTo>
                  <a:lnTo>
                    <a:pt x="41" y="183"/>
                  </a:lnTo>
                  <a:lnTo>
                    <a:pt x="41" y="184"/>
                  </a:lnTo>
                  <a:lnTo>
                    <a:pt x="41" y="185"/>
                  </a:lnTo>
                  <a:lnTo>
                    <a:pt x="42" y="185"/>
                  </a:lnTo>
                  <a:lnTo>
                    <a:pt x="42" y="186"/>
                  </a:lnTo>
                  <a:lnTo>
                    <a:pt x="42" y="186"/>
                  </a:lnTo>
                  <a:lnTo>
                    <a:pt x="41" y="186"/>
                  </a:lnTo>
                  <a:lnTo>
                    <a:pt x="41" y="188"/>
                  </a:lnTo>
                  <a:lnTo>
                    <a:pt x="40" y="188"/>
                  </a:lnTo>
                  <a:lnTo>
                    <a:pt x="40" y="186"/>
                  </a:lnTo>
                  <a:lnTo>
                    <a:pt x="39" y="186"/>
                  </a:lnTo>
                  <a:lnTo>
                    <a:pt x="40" y="186"/>
                  </a:lnTo>
                  <a:lnTo>
                    <a:pt x="39" y="186"/>
                  </a:lnTo>
                  <a:lnTo>
                    <a:pt x="39" y="186"/>
                  </a:lnTo>
                  <a:lnTo>
                    <a:pt x="39" y="185"/>
                  </a:lnTo>
                  <a:lnTo>
                    <a:pt x="39" y="186"/>
                  </a:lnTo>
                  <a:lnTo>
                    <a:pt x="40" y="186"/>
                  </a:lnTo>
                  <a:lnTo>
                    <a:pt x="40" y="185"/>
                  </a:lnTo>
                  <a:lnTo>
                    <a:pt x="40" y="184"/>
                  </a:lnTo>
                  <a:lnTo>
                    <a:pt x="41" y="184"/>
                  </a:lnTo>
                  <a:lnTo>
                    <a:pt x="41" y="183"/>
                  </a:lnTo>
                  <a:lnTo>
                    <a:pt x="41" y="181"/>
                  </a:lnTo>
                  <a:lnTo>
                    <a:pt x="41" y="180"/>
                  </a:lnTo>
                  <a:lnTo>
                    <a:pt x="41" y="179"/>
                  </a:lnTo>
                  <a:lnTo>
                    <a:pt x="42" y="179"/>
                  </a:lnTo>
                  <a:lnTo>
                    <a:pt x="41" y="179"/>
                  </a:lnTo>
                  <a:lnTo>
                    <a:pt x="41" y="180"/>
                  </a:lnTo>
                  <a:lnTo>
                    <a:pt x="42" y="180"/>
                  </a:lnTo>
                  <a:lnTo>
                    <a:pt x="42" y="181"/>
                  </a:lnTo>
                  <a:lnTo>
                    <a:pt x="42" y="180"/>
                  </a:lnTo>
                  <a:lnTo>
                    <a:pt x="42" y="179"/>
                  </a:lnTo>
                  <a:lnTo>
                    <a:pt x="41" y="179"/>
                  </a:lnTo>
                  <a:lnTo>
                    <a:pt x="42" y="179"/>
                  </a:lnTo>
                  <a:lnTo>
                    <a:pt x="42" y="177"/>
                  </a:lnTo>
                  <a:lnTo>
                    <a:pt x="41" y="177"/>
                  </a:lnTo>
                  <a:lnTo>
                    <a:pt x="41" y="179"/>
                  </a:lnTo>
                  <a:lnTo>
                    <a:pt x="41" y="177"/>
                  </a:lnTo>
                  <a:lnTo>
                    <a:pt x="40" y="177"/>
                  </a:lnTo>
                  <a:lnTo>
                    <a:pt x="41" y="177"/>
                  </a:lnTo>
                  <a:lnTo>
                    <a:pt x="40" y="177"/>
                  </a:lnTo>
                  <a:lnTo>
                    <a:pt x="40" y="176"/>
                  </a:lnTo>
                  <a:lnTo>
                    <a:pt x="41" y="176"/>
                  </a:lnTo>
                  <a:lnTo>
                    <a:pt x="40" y="176"/>
                  </a:lnTo>
                  <a:lnTo>
                    <a:pt x="40" y="175"/>
                  </a:lnTo>
                  <a:lnTo>
                    <a:pt x="39" y="175"/>
                  </a:lnTo>
                  <a:lnTo>
                    <a:pt x="39" y="174"/>
                  </a:lnTo>
                  <a:lnTo>
                    <a:pt x="39" y="172"/>
                  </a:lnTo>
                  <a:lnTo>
                    <a:pt x="40" y="172"/>
                  </a:lnTo>
                  <a:lnTo>
                    <a:pt x="39" y="172"/>
                  </a:lnTo>
                  <a:lnTo>
                    <a:pt x="40" y="172"/>
                  </a:lnTo>
                  <a:lnTo>
                    <a:pt x="40" y="171"/>
                  </a:lnTo>
                  <a:lnTo>
                    <a:pt x="40" y="170"/>
                  </a:lnTo>
                  <a:lnTo>
                    <a:pt x="40" y="168"/>
                  </a:lnTo>
                  <a:lnTo>
                    <a:pt x="40" y="167"/>
                  </a:lnTo>
                  <a:lnTo>
                    <a:pt x="41" y="167"/>
                  </a:lnTo>
                  <a:lnTo>
                    <a:pt x="41" y="166"/>
                  </a:lnTo>
                  <a:lnTo>
                    <a:pt x="41" y="165"/>
                  </a:lnTo>
                  <a:lnTo>
                    <a:pt x="41" y="163"/>
                  </a:lnTo>
                  <a:lnTo>
                    <a:pt x="41" y="162"/>
                  </a:lnTo>
                  <a:lnTo>
                    <a:pt x="41" y="161"/>
                  </a:lnTo>
                  <a:lnTo>
                    <a:pt x="41" y="159"/>
                  </a:lnTo>
                  <a:lnTo>
                    <a:pt x="42" y="159"/>
                  </a:lnTo>
                  <a:lnTo>
                    <a:pt x="42" y="161"/>
                  </a:lnTo>
                  <a:lnTo>
                    <a:pt x="44" y="161"/>
                  </a:lnTo>
                  <a:lnTo>
                    <a:pt x="44" y="162"/>
                  </a:lnTo>
                  <a:lnTo>
                    <a:pt x="44" y="161"/>
                  </a:lnTo>
                  <a:lnTo>
                    <a:pt x="42" y="161"/>
                  </a:lnTo>
                  <a:lnTo>
                    <a:pt x="42" y="159"/>
                  </a:lnTo>
                  <a:lnTo>
                    <a:pt x="41" y="159"/>
                  </a:lnTo>
                  <a:lnTo>
                    <a:pt x="41" y="158"/>
                  </a:lnTo>
                  <a:lnTo>
                    <a:pt x="42" y="158"/>
                  </a:lnTo>
                  <a:lnTo>
                    <a:pt x="42" y="159"/>
                  </a:lnTo>
                  <a:lnTo>
                    <a:pt x="42" y="158"/>
                  </a:lnTo>
                  <a:lnTo>
                    <a:pt x="42" y="157"/>
                  </a:lnTo>
                  <a:lnTo>
                    <a:pt x="42" y="158"/>
                  </a:lnTo>
                  <a:lnTo>
                    <a:pt x="41" y="158"/>
                  </a:lnTo>
                  <a:lnTo>
                    <a:pt x="41" y="159"/>
                  </a:lnTo>
                  <a:lnTo>
                    <a:pt x="41" y="158"/>
                  </a:lnTo>
                  <a:lnTo>
                    <a:pt x="41" y="157"/>
                  </a:lnTo>
                  <a:lnTo>
                    <a:pt x="41" y="156"/>
                  </a:lnTo>
                  <a:lnTo>
                    <a:pt x="42" y="156"/>
                  </a:lnTo>
                  <a:lnTo>
                    <a:pt x="42" y="156"/>
                  </a:lnTo>
                  <a:lnTo>
                    <a:pt x="42" y="154"/>
                  </a:lnTo>
                  <a:lnTo>
                    <a:pt x="44" y="154"/>
                  </a:lnTo>
                  <a:lnTo>
                    <a:pt x="44" y="153"/>
                  </a:lnTo>
                  <a:lnTo>
                    <a:pt x="44" y="154"/>
                  </a:lnTo>
                  <a:lnTo>
                    <a:pt x="42" y="154"/>
                  </a:lnTo>
                  <a:lnTo>
                    <a:pt x="42" y="153"/>
                  </a:lnTo>
                  <a:lnTo>
                    <a:pt x="42" y="152"/>
                  </a:lnTo>
                  <a:lnTo>
                    <a:pt x="44" y="152"/>
                  </a:lnTo>
                  <a:lnTo>
                    <a:pt x="45" y="152"/>
                  </a:lnTo>
                  <a:lnTo>
                    <a:pt x="45" y="150"/>
                  </a:lnTo>
                  <a:lnTo>
                    <a:pt x="46" y="150"/>
                  </a:lnTo>
                  <a:lnTo>
                    <a:pt x="46" y="149"/>
                  </a:lnTo>
                  <a:lnTo>
                    <a:pt x="48" y="149"/>
                  </a:lnTo>
                  <a:lnTo>
                    <a:pt x="48" y="148"/>
                  </a:lnTo>
                  <a:lnTo>
                    <a:pt x="48" y="147"/>
                  </a:lnTo>
                  <a:lnTo>
                    <a:pt x="49" y="147"/>
                  </a:lnTo>
                  <a:lnTo>
                    <a:pt x="49" y="148"/>
                  </a:lnTo>
                  <a:close/>
                  <a:moveTo>
                    <a:pt x="1" y="15"/>
                  </a:moveTo>
                  <a:lnTo>
                    <a:pt x="0" y="15"/>
                  </a:lnTo>
                  <a:lnTo>
                    <a:pt x="1" y="15"/>
                  </a:lnTo>
                  <a:close/>
                  <a:moveTo>
                    <a:pt x="19" y="1"/>
                  </a:moveTo>
                  <a:lnTo>
                    <a:pt x="19" y="2"/>
                  </a:lnTo>
                  <a:lnTo>
                    <a:pt x="21" y="2"/>
                  </a:lnTo>
                  <a:lnTo>
                    <a:pt x="19" y="2"/>
                  </a:lnTo>
                  <a:lnTo>
                    <a:pt x="19" y="4"/>
                  </a:lnTo>
                  <a:lnTo>
                    <a:pt x="18" y="5"/>
                  </a:lnTo>
                  <a:lnTo>
                    <a:pt x="17" y="6"/>
                  </a:lnTo>
                  <a:lnTo>
                    <a:pt x="15" y="6"/>
                  </a:lnTo>
                  <a:lnTo>
                    <a:pt x="13" y="13"/>
                  </a:lnTo>
                  <a:lnTo>
                    <a:pt x="13" y="16"/>
                  </a:lnTo>
                  <a:lnTo>
                    <a:pt x="14" y="19"/>
                  </a:lnTo>
                  <a:lnTo>
                    <a:pt x="14" y="23"/>
                  </a:lnTo>
                  <a:lnTo>
                    <a:pt x="13" y="23"/>
                  </a:lnTo>
                  <a:lnTo>
                    <a:pt x="12" y="25"/>
                  </a:lnTo>
                  <a:lnTo>
                    <a:pt x="10" y="22"/>
                  </a:lnTo>
                  <a:lnTo>
                    <a:pt x="10" y="20"/>
                  </a:lnTo>
                  <a:lnTo>
                    <a:pt x="10" y="19"/>
                  </a:lnTo>
                  <a:lnTo>
                    <a:pt x="9" y="19"/>
                  </a:lnTo>
                  <a:lnTo>
                    <a:pt x="8" y="18"/>
                  </a:lnTo>
                  <a:lnTo>
                    <a:pt x="8" y="16"/>
                  </a:lnTo>
                  <a:lnTo>
                    <a:pt x="9" y="16"/>
                  </a:lnTo>
                  <a:lnTo>
                    <a:pt x="9" y="15"/>
                  </a:lnTo>
                  <a:lnTo>
                    <a:pt x="9" y="13"/>
                  </a:lnTo>
                  <a:lnTo>
                    <a:pt x="10" y="13"/>
                  </a:lnTo>
                  <a:lnTo>
                    <a:pt x="10" y="11"/>
                  </a:lnTo>
                  <a:lnTo>
                    <a:pt x="12" y="10"/>
                  </a:lnTo>
                  <a:lnTo>
                    <a:pt x="12" y="9"/>
                  </a:lnTo>
                  <a:lnTo>
                    <a:pt x="13" y="9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5" y="2"/>
                  </a:lnTo>
                  <a:lnTo>
                    <a:pt x="15" y="1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19" y="1"/>
                  </a:lnTo>
                  <a:close/>
                  <a:moveTo>
                    <a:pt x="23" y="0"/>
                  </a:moveTo>
                  <a:lnTo>
                    <a:pt x="23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" name="Freeform 36582">
              <a:extLst>
                <a:ext uri="{FF2B5EF4-FFF2-40B4-BE49-F238E27FC236}">
                  <a16:creationId xmlns:a16="http://schemas.microsoft.com/office/drawing/2014/main" id="{9A1F8EA9-1915-6510-037C-18337D4EB2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3938" y="2209801"/>
              <a:ext cx="41275" cy="38100"/>
            </a:xfrm>
            <a:custGeom>
              <a:avLst/>
              <a:gdLst>
                <a:gd name="T0" fmla="*/ 1 w 26"/>
                <a:gd name="T1" fmla="*/ 2 h 24"/>
                <a:gd name="T2" fmla="*/ 3 w 26"/>
                <a:gd name="T3" fmla="*/ 3 h 24"/>
                <a:gd name="T4" fmla="*/ 5 w 26"/>
                <a:gd name="T5" fmla="*/ 3 h 24"/>
                <a:gd name="T6" fmla="*/ 7 w 26"/>
                <a:gd name="T7" fmla="*/ 4 h 24"/>
                <a:gd name="T8" fmla="*/ 8 w 26"/>
                <a:gd name="T9" fmla="*/ 5 h 24"/>
                <a:gd name="T10" fmla="*/ 10 w 26"/>
                <a:gd name="T11" fmla="*/ 5 h 24"/>
                <a:gd name="T12" fmla="*/ 12 w 26"/>
                <a:gd name="T13" fmla="*/ 7 h 24"/>
                <a:gd name="T14" fmla="*/ 10 w 26"/>
                <a:gd name="T15" fmla="*/ 5 h 24"/>
                <a:gd name="T16" fmla="*/ 9 w 26"/>
                <a:gd name="T17" fmla="*/ 4 h 24"/>
                <a:gd name="T18" fmla="*/ 8 w 26"/>
                <a:gd name="T19" fmla="*/ 3 h 24"/>
                <a:gd name="T20" fmla="*/ 10 w 26"/>
                <a:gd name="T21" fmla="*/ 3 h 24"/>
                <a:gd name="T22" fmla="*/ 10 w 26"/>
                <a:gd name="T23" fmla="*/ 3 h 24"/>
                <a:gd name="T24" fmla="*/ 13 w 26"/>
                <a:gd name="T25" fmla="*/ 3 h 24"/>
                <a:gd name="T26" fmla="*/ 14 w 26"/>
                <a:gd name="T27" fmla="*/ 2 h 24"/>
                <a:gd name="T28" fmla="*/ 16 w 26"/>
                <a:gd name="T29" fmla="*/ 0 h 24"/>
                <a:gd name="T30" fmla="*/ 17 w 26"/>
                <a:gd name="T31" fmla="*/ 2 h 24"/>
                <a:gd name="T32" fmla="*/ 18 w 26"/>
                <a:gd name="T33" fmla="*/ 4 h 24"/>
                <a:gd name="T34" fmla="*/ 19 w 26"/>
                <a:gd name="T35" fmla="*/ 5 h 24"/>
                <a:gd name="T36" fmla="*/ 21 w 26"/>
                <a:gd name="T37" fmla="*/ 7 h 24"/>
                <a:gd name="T38" fmla="*/ 21 w 26"/>
                <a:gd name="T39" fmla="*/ 7 h 24"/>
                <a:gd name="T40" fmla="*/ 21 w 26"/>
                <a:gd name="T41" fmla="*/ 9 h 24"/>
                <a:gd name="T42" fmla="*/ 22 w 26"/>
                <a:gd name="T43" fmla="*/ 11 h 24"/>
                <a:gd name="T44" fmla="*/ 23 w 26"/>
                <a:gd name="T45" fmla="*/ 13 h 24"/>
                <a:gd name="T46" fmla="*/ 25 w 26"/>
                <a:gd name="T47" fmla="*/ 15 h 24"/>
                <a:gd name="T48" fmla="*/ 26 w 26"/>
                <a:gd name="T49" fmla="*/ 16 h 24"/>
                <a:gd name="T50" fmla="*/ 22 w 26"/>
                <a:gd name="T51" fmla="*/ 18 h 24"/>
                <a:gd name="T52" fmla="*/ 21 w 26"/>
                <a:gd name="T53" fmla="*/ 20 h 24"/>
                <a:gd name="T54" fmla="*/ 18 w 26"/>
                <a:gd name="T55" fmla="*/ 21 h 24"/>
                <a:gd name="T56" fmla="*/ 16 w 26"/>
                <a:gd name="T57" fmla="*/ 24 h 24"/>
                <a:gd name="T58" fmla="*/ 13 w 26"/>
                <a:gd name="T59" fmla="*/ 22 h 24"/>
                <a:gd name="T60" fmla="*/ 12 w 26"/>
                <a:gd name="T61" fmla="*/ 20 h 24"/>
                <a:gd name="T62" fmla="*/ 10 w 26"/>
                <a:gd name="T63" fmla="*/ 18 h 24"/>
                <a:gd name="T64" fmla="*/ 9 w 26"/>
                <a:gd name="T65" fmla="*/ 16 h 24"/>
                <a:gd name="T66" fmla="*/ 8 w 26"/>
                <a:gd name="T67" fmla="*/ 15 h 24"/>
                <a:gd name="T68" fmla="*/ 7 w 26"/>
                <a:gd name="T69" fmla="*/ 12 h 24"/>
                <a:gd name="T70" fmla="*/ 5 w 26"/>
                <a:gd name="T71" fmla="*/ 9 h 24"/>
                <a:gd name="T72" fmla="*/ 4 w 26"/>
                <a:gd name="T73" fmla="*/ 8 h 24"/>
                <a:gd name="T74" fmla="*/ 3 w 26"/>
                <a:gd name="T75" fmla="*/ 7 h 24"/>
                <a:gd name="T76" fmla="*/ 1 w 26"/>
                <a:gd name="T77" fmla="*/ 4 h 24"/>
                <a:gd name="T78" fmla="*/ 0 w 26"/>
                <a:gd name="T79" fmla="*/ 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" h="24">
                  <a:moveTo>
                    <a:pt x="0" y="2"/>
                  </a:moveTo>
                  <a:lnTo>
                    <a:pt x="1" y="2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3"/>
                  </a:lnTo>
                  <a:lnTo>
                    <a:pt x="7" y="3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12" y="7"/>
                  </a:lnTo>
                  <a:lnTo>
                    <a:pt x="10" y="7"/>
                  </a:lnTo>
                  <a:lnTo>
                    <a:pt x="10" y="5"/>
                  </a:lnTo>
                  <a:lnTo>
                    <a:pt x="9" y="5"/>
                  </a:lnTo>
                  <a:lnTo>
                    <a:pt x="9" y="4"/>
                  </a:lnTo>
                  <a:lnTo>
                    <a:pt x="8" y="4"/>
                  </a:lnTo>
                  <a:lnTo>
                    <a:pt x="8" y="3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7" y="2"/>
                  </a:lnTo>
                  <a:lnTo>
                    <a:pt x="18" y="3"/>
                  </a:lnTo>
                  <a:lnTo>
                    <a:pt x="18" y="4"/>
                  </a:lnTo>
                  <a:lnTo>
                    <a:pt x="19" y="4"/>
                  </a:lnTo>
                  <a:lnTo>
                    <a:pt x="19" y="5"/>
                  </a:lnTo>
                  <a:lnTo>
                    <a:pt x="19" y="7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8"/>
                  </a:lnTo>
                  <a:lnTo>
                    <a:pt x="21" y="9"/>
                  </a:lnTo>
                  <a:lnTo>
                    <a:pt x="22" y="9"/>
                  </a:lnTo>
                  <a:lnTo>
                    <a:pt x="22" y="11"/>
                  </a:lnTo>
                  <a:lnTo>
                    <a:pt x="23" y="12"/>
                  </a:lnTo>
                  <a:lnTo>
                    <a:pt x="23" y="13"/>
                  </a:lnTo>
                  <a:lnTo>
                    <a:pt x="25" y="13"/>
                  </a:lnTo>
                  <a:lnTo>
                    <a:pt x="25" y="15"/>
                  </a:lnTo>
                  <a:lnTo>
                    <a:pt x="25" y="16"/>
                  </a:lnTo>
                  <a:lnTo>
                    <a:pt x="26" y="16"/>
                  </a:lnTo>
                  <a:lnTo>
                    <a:pt x="23" y="17"/>
                  </a:lnTo>
                  <a:lnTo>
                    <a:pt x="22" y="18"/>
                  </a:lnTo>
                  <a:lnTo>
                    <a:pt x="21" y="18"/>
                  </a:lnTo>
                  <a:lnTo>
                    <a:pt x="21" y="20"/>
                  </a:lnTo>
                  <a:lnTo>
                    <a:pt x="19" y="21"/>
                  </a:lnTo>
                  <a:lnTo>
                    <a:pt x="18" y="21"/>
                  </a:lnTo>
                  <a:lnTo>
                    <a:pt x="17" y="22"/>
                  </a:lnTo>
                  <a:lnTo>
                    <a:pt x="16" y="24"/>
                  </a:lnTo>
                  <a:lnTo>
                    <a:pt x="14" y="24"/>
                  </a:lnTo>
                  <a:lnTo>
                    <a:pt x="13" y="22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10" y="17"/>
                  </a:lnTo>
                  <a:lnTo>
                    <a:pt x="9" y="16"/>
                  </a:lnTo>
                  <a:lnTo>
                    <a:pt x="9" y="15"/>
                  </a:lnTo>
                  <a:lnTo>
                    <a:pt x="8" y="15"/>
                  </a:lnTo>
                  <a:lnTo>
                    <a:pt x="8" y="13"/>
                  </a:lnTo>
                  <a:lnTo>
                    <a:pt x="7" y="12"/>
                  </a:lnTo>
                  <a:lnTo>
                    <a:pt x="7" y="11"/>
                  </a:lnTo>
                  <a:lnTo>
                    <a:pt x="5" y="9"/>
                  </a:lnTo>
                  <a:lnTo>
                    <a:pt x="5" y="8"/>
                  </a:lnTo>
                  <a:lnTo>
                    <a:pt x="4" y="8"/>
                  </a:lnTo>
                  <a:lnTo>
                    <a:pt x="4" y="7"/>
                  </a:lnTo>
                  <a:lnTo>
                    <a:pt x="3" y="7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4" name="Freeform 36583">
              <a:extLst>
                <a:ext uri="{FF2B5EF4-FFF2-40B4-BE49-F238E27FC236}">
                  <a16:creationId xmlns:a16="http://schemas.microsoft.com/office/drawing/2014/main" id="{A73931DC-8273-B661-7354-A58BC9BCB6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93976" y="2378076"/>
              <a:ext cx="227013" cy="247650"/>
            </a:xfrm>
            <a:custGeom>
              <a:avLst/>
              <a:gdLst>
                <a:gd name="T0" fmla="*/ 18 w 143"/>
                <a:gd name="T1" fmla="*/ 111 h 156"/>
                <a:gd name="T2" fmla="*/ 81 w 143"/>
                <a:gd name="T3" fmla="*/ 106 h 156"/>
                <a:gd name="T4" fmla="*/ 79 w 143"/>
                <a:gd name="T5" fmla="*/ 104 h 156"/>
                <a:gd name="T6" fmla="*/ 84 w 143"/>
                <a:gd name="T7" fmla="*/ 103 h 156"/>
                <a:gd name="T8" fmla="*/ 88 w 143"/>
                <a:gd name="T9" fmla="*/ 103 h 156"/>
                <a:gd name="T10" fmla="*/ 89 w 143"/>
                <a:gd name="T11" fmla="*/ 102 h 156"/>
                <a:gd name="T12" fmla="*/ 93 w 143"/>
                <a:gd name="T13" fmla="*/ 99 h 156"/>
                <a:gd name="T14" fmla="*/ 65 w 143"/>
                <a:gd name="T15" fmla="*/ 85 h 156"/>
                <a:gd name="T16" fmla="*/ 72 w 143"/>
                <a:gd name="T17" fmla="*/ 79 h 156"/>
                <a:gd name="T18" fmla="*/ 62 w 143"/>
                <a:gd name="T19" fmla="*/ 76 h 156"/>
                <a:gd name="T20" fmla="*/ 63 w 143"/>
                <a:gd name="T21" fmla="*/ 81 h 156"/>
                <a:gd name="T22" fmla="*/ 54 w 143"/>
                <a:gd name="T23" fmla="*/ 75 h 156"/>
                <a:gd name="T24" fmla="*/ 44 w 143"/>
                <a:gd name="T25" fmla="*/ 62 h 156"/>
                <a:gd name="T26" fmla="*/ 23 w 143"/>
                <a:gd name="T27" fmla="*/ 72 h 156"/>
                <a:gd name="T28" fmla="*/ 16 w 143"/>
                <a:gd name="T29" fmla="*/ 63 h 156"/>
                <a:gd name="T30" fmla="*/ 39 w 143"/>
                <a:gd name="T31" fmla="*/ 63 h 156"/>
                <a:gd name="T32" fmla="*/ 34 w 143"/>
                <a:gd name="T33" fmla="*/ 59 h 156"/>
                <a:gd name="T34" fmla="*/ 17 w 143"/>
                <a:gd name="T35" fmla="*/ 53 h 156"/>
                <a:gd name="T36" fmla="*/ 16 w 143"/>
                <a:gd name="T37" fmla="*/ 50 h 156"/>
                <a:gd name="T38" fmla="*/ 47 w 143"/>
                <a:gd name="T39" fmla="*/ 53 h 156"/>
                <a:gd name="T40" fmla="*/ 25 w 143"/>
                <a:gd name="T41" fmla="*/ 44 h 156"/>
                <a:gd name="T42" fmla="*/ 29 w 143"/>
                <a:gd name="T43" fmla="*/ 54 h 156"/>
                <a:gd name="T44" fmla="*/ 31 w 143"/>
                <a:gd name="T45" fmla="*/ 51 h 156"/>
                <a:gd name="T46" fmla="*/ 38 w 143"/>
                <a:gd name="T47" fmla="*/ 48 h 156"/>
                <a:gd name="T48" fmla="*/ 52 w 143"/>
                <a:gd name="T49" fmla="*/ 46 h 156"/>
                <a:gd name="T50" fmla="*/ 52 w 143"/>
                <a:gd name="T51" fmla="*/ 44 h 156"/>
                <a:gd name="T52" fmla="*/ 66 w 143"/>
                <a:gd name="T53" fmla="*/ 46 h 156"/>
                <a:gd name="T54" fmla="*/ 29 w 143"/>
                <a:gd name="T55" fmla="*/ 31 h 156"/>
                <a:gd name="T56" fmla="*/ 34 w 143"/>
                <a:gd name="T57" fmla="*/ 36 h 156"/>
                <a:gd name="T58" fmla="*/ 32 w 143"/>
                <a:gd name="T59" fmla="*/ 44 h 156"/>
                <a:gd name="T60" fmla="*/ 23 w 143"/>
                <a:gd name="T61" fmla="*/ 41 h 156"/>
                <a:gd name="T62" fmla="*/ 17 w 143"/>
                <a:gd name="T63" fmla="*/ 48 h 156"/>
                <a:gd name="T64" fmla="*/ 5 w 143"/>
                <a:gd name="T65" fmla="*/ 48 h 156"/>
                <a:gd name="T66" fmla="*/ 44 w 143"/>
                <a:gd name="T67" fmla="*/ 36 h 156"/>
                <a:gd name="T68" fmla="*/ 41 w 143"/>
                <a:gd name="T69" fmla="*/ 32 h 156"/>
                <a:gd name="T70" fmla="*/ 47 w 143"/>
                <a:gd name="T71" fmla="*/ 28 h 156"/>
                <a:gd name="T72" fmla="*/ 32 w 143"/>
                <a:gd name="T73" fmla="*/ 27 h 156"/>
                <a:gd name="T74" fmla="*/ 31 w 143"/>
                <a:gd name="T75" fmla="*/ 32 h 156"/>
                <a:gd name="T76" fmla="*/ 88 w 143"/>
                <a:gd name="T77" fmla="*/ 39 h 156"/>
                <a:gd name="T78" fmla="*/ 123 w 143"/>
                <a:gd name="T79" fmla="*/ 85 h 156"/>
                <a:gd name="T80" fmla="*/ 126 w 143"/>
                <a:gd name="T81" fmla="*/ 122 h 156"/>
                <a:gd name="T82" fmla="*/ 93 w 143"/>
                <a:gd name="T83" fmla="*/ 136 h 156"/>
                <a:gd name="T84" fmla="*/ 84 w 143"/>
                <a:gd name="T85" fmla="*/ 126 h 156"/>
                <a:gd name="T86" fmla="*/ 83 w 143"/>
                <a:gd name="T87" fmla="*/ 115 h 156"/>
                <a:gd name="T88" fmla="*/ 94 w 143"/>
                <a:gd name="T89" fmla="*/ 99 h 156"/>
                <a:gd name="T90" fmla="*/ 72 w 143"/>
                <a:gd name="T91" fmla="*/ 84 h 156"/>
                <a:gd name="T92" fmla="*/ 76 w 143"/>
                <a:gd name="T93" fmla="*/ 77 h 156"/>
                <a:gd name="T94" fmla="*/ 79 w 143"/>
                <a:gd name="T95" fmla="*/ 68 h 156"/>
                <a:gd name="T96" fmla="*/ 67 w 143"/>
                <a:gd name="T97" fmla="*/ 61 h 156"/>
                <a:gd name="T98" fmla="*/ 80 w 143"/>
                <a:gd name="T99" fmla="*/ 64 h 156"/>
                <a:gd name="T100" fmla="*/ 74 w 143"/>
                <a:gd name="T101" fmla="*/ 50 h 156"/>
                <a:gd name="T102" fmla="*/ 80 w 143"/>
                <a:gd name="T103" fmla="*/ 50 h 156"/>
                <a:gd name="T104" fmla="*/ 88 w 143"/>
                <a:gd name="T105" fmla="*/ 55 h 156"/>
                <a:gd name="T106" fmla="*/ 71 w 143"/>
                <a:gd name="T107" fmla="*/ 48 h 156"/>
                <a:gd name="T108" fmla="*/ 65 w 143"/>
                <a:gd name="T109" fmla="*/ 40 h 156"/>
                <a:gd name="T110" fmla="*/ 63 w 143"/>
                <a:gd name="T111" fmla="*/ 33 h 156"/>
                <a:gd name="T112" fmla="*/ 63 w 143"/>
                <a:gd name="T113" fmla="*/ 31 h 156"/>
                <a:gd name="T114" fmla="*/ 58 w 143"/>
                <a:gd name="T115" fmla="*/ 31 h 156"/>
                <a:gd name="T116" fmla="*/ 58 w 143"/>
                <a:gd name="T117" fmla="*/ 24 h 156"/>
                <a:gd name="T118" fmla="*/ 54 w 143"/>
                <a:gd name="T119" fmla="*/ 23 h 156"/>
                <a:gd name="T120" fmla="*/ 54 w 143"/>
                <a:gd name="T121" fmla="*/ 19 h 156"/>
                <a:gd name="T122" fmla="*/ 43 w 143"/>
                <a:gd name="T123" fmla="*/ 23 h 156"/>
                <a:gd name="T124" fmla="*/ 51 w 143"/>
                <a:gd name="T125" fmla="*/ 1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" h="156">
                  <a:moveTo>
                    <a:pt x="78" y="130"/>
                  </a:moveTo>
                  <a:lnTo>
                    <a:pt x="78" y="131"/>
                  </a:lnTo>
                  <a:lnTo>
                    <a:pt x="79" y="131"/>
                  </a:lnTo>
                  <a:lnTo>
                    <a:pt x="80" y="131"/>
                  </a:lnTo>
                  <a:lnTo>
                    <a:pt x="80" y="133"/>
                  </a:lnTo>
                  <a:lnTo>
                    <a:pt x="79" y="133"/>
                  </a:lnTo>
                  <a:lnTo>
                    <a:pt x="78" y="133"/>
                  </a:lnTo>
                  <a:lnTo>
                    <a:pt x="78" y="133"/>
                  </a:lnTo>
                  <a:lnTo>
                    <a:pt x="76" y="133"/>
                  </a:lnTo>
                  <a:lnTo>
                    <a:pt x="75" y="133"/>
                  </a:lnTo>
                  <a:lnTo>
                    <a:pt x="74" y="133"/>
                  </a:lnTo>
                  <a:lnTo>
                    <a:pt x="74" y="131"/>
                  </a:lnTo>
                  <a:lnTo>
                    <a:pt x="74" y="133"/>
                  </a:lnTo>
                  <a:lnTo>
                    <a:pt x="72" y="133"/>
                  </a:lnTo>
                  <a:lnTo>
                    <a:pt x="71" y="133"/>
                  </a:lnTo>
                  <a:lnTo>
                    <a:pt x="70" y="133"/>
                  </a:lnTo>
                  <a:lnTo>
                    <a:pt x="69" y="133"/>
                  </a:lnTo>
                  <a:lnTo>
                    <a:pt x="67" y="133"/>
                  </a:lnTo>
                  <a:lnTo>
                    <a:pt x="66" y="133"/>
                  </a:lnTo>
                  <a:lnTo>
                    <a:pt x="66" y="131"/>
                  </a:lnTo>
                  <a:lnTo>
                    <a:pt x="67" y="131"/>
                  </a:lnTo>
                  <a:lnTo>
                    <a:pt x="69" y="131"/>
                  </a:lnTo>
                  <a:lnTo>
                    <a:pt x="70" y="131"/>
                  </a:lnTo>
                  <a:lnTo>
                    <a:pt x="71" y="131"/>
                  </a:lnTo>
                  <a:lnTo>
                    <a:pt x="72" y="131"/>
                  </a:lnTo>
                  <a:lnTo>
                    <a:pt x="74" y="131"/>
                  </a:lnTo>
                  <a:lnTo>
                    <a:pt x="74" y="130"/>
                  </a:lnTo>
                  <a:lnTo>
                    <a:pt x="75" y="130"/>
                  </a:lnTo>
                  <a:lnTo>
                    <a:pt x="75" y="131"/>
                  </a:lnTo>
                  <a:lnTo>
                    <a:pt x="76" y="131"/>
                  </a:lnTo>
                  <a:lnTo>
                    <a:pt x="78" y="131"/>
                  </a:lnTo>
                  <a:lnTo>
                    <a:pt x="78" y="130"/>
                  </a:lnTo>
                  <a:lnTo>
                    <a:pt x="78" y="130"/>
                  </a:lnTo>
                  <a:close/>
                  <a:moveTo>
                    <a:pt x="79" y="127"/>
                  </a:moveTo>
                  <a:lnTo>
                    <a:pt x="78" y="127"/>
                  </a:lnTo>
                  <a:lnTo>
                    <a:pt x="78" y="129"/>
                  </a:lnTo>
                  <a:lnTo>
                    <a:pt x="78" y="129"/>
                  </a:lnTo>
                  <a:lnTo>
                    <a:pt x="78" y="130"/>
                  </a:lnTo>
                  <a:lnTo>
                    <a:pt x="78" y="129"/>
                  </a:lnTo>
                  <a:lnTo>
                    <a:pt x="78" y="129"/>
                  </a:lnTo>
                  <a:lnTo>
                    <a:pt x="78" y="127"/>
                  </a:lnTo>
                  <a:lnTo>
                    <a:pt x="79" y="127"/>
                  </a:lnTo>
                  <a:close/>
                  <a:moveTo>
                    <a:pt x="84" y="127"/>
                  </a:moveTo>
                  <a:lnTo>
                    <a:pt x="85" y="127"/>
                  </a:lnTo>
                  <a:lnTo>
                    <a:pt x="84" y="127"/>
                  </a:lnTo>
                  <a:close/>
                  <a:moveTo>
                    <a:pt x="18" y="112"/>
                  </a:moveTo>
                  <a:lnTo>
                    <a:pt x="20" y="112"/>
                  </a:lnTo>
                  <a:lnTo>
                    <a:pt x="18" y="112"/>
                  </a:lnTo>
                  <a:close/>
                  <a:moveTo>
                    <a:pt x="22" y="111"/>
                  </a:moveTo>
                  <a:lnTo>
                    <a:pt x="21" y="111"/>
                  </a:lnTo>
                  <a:lnTo>
                    <a:pt x="20" y="111"/>
                  </a:lnTo>
                  <a:lnTo>
                    <a:pt x="18" y="111"/>
                  </a:lnTo>
                  <a:lnTo>
                    <a:pt x="18" y="112"/>
                  </a:lnTo>
                  <a:lnTo>
                    <a:pt x="18" y="111"/>
                  </a:lnTo>
                  <a:lnTo>
                    <a:pt x="20" y="111"/>
                  </a:lnTo>
                  <a:lnTo>
                    <a:pt x="21" y="111"/>
                  </a:lnTo>
                  <a:lnTo>
                    <a:pt x="22" y="109"/>
                  </a:lnTo>
                  <a:lnTo>
                    <a:pt x="22" y="111"/>
                  </a:lnTo>
                  <a:close/>
                  <a:moveTo>
                    <a:pt x="83" y="122"/>
                  </a:moveTo>
                  <a:lnTo>
                    <a:pt x="83" y="124"/>
                  </a:lnTo>
                  <a:lnTo>
                    <a:pt x="83" y="125"/>
                  </a:lnTo>
                  <a:lnTo>
                    <a:pt x="81" y="125"/>
                  </a:lnTo>
                  <a:lnTo>
                    <a:pt x="81" y="126"/>
                  </a:lnTo>
                  <a:lnTo>
                    <a:pt x="80" y="126"/>
                  </a:lnTo>
                  <a:lnTo>
                    <a:pt x="81" y="126"/>
                  </a:lnTo>
                  <a:lnTo>
                    <a:pt x="81" y="125"/>
                  </a:lnTo>
                  <a:lnTo>
                    <a:pt x="81" y="124"/>
                  </a:lnTo>
                  <a:lnTo>
                    <a:pt x="83" y="124"/>
                  </a:lnTo>
                  <a:lnTo>
                    <a:pt x="83" y="122"/>
                  </a:lnTo>
                  <a:close/>
                  <a:moveTo>
                    <a:pt x="81" y="116"/>
                  </a:moveTo>
                  <a:lnTo>
                    <a:pt x="81" y="115"/>
                  </a:lnTo>
                  <a:lnTo>
                    <a:pt x="81" y="116"/>
                  </a:lnTo>
                  <a:close/>
                  <a:moveTo>
                    <a:pt x="78" y="111"/>
                  </a:moveTo>
                  <a:lnTo>
                    <a:pt x="78" y="112"/>
                  </a:lnTo>
                  <a:lnTo>
                    <a:pt x="78" y="112"/>
                  </a:lnTo>
                  <a:lnTo>
                    <a:pt x="78" y="113"/>
                  </a:lnTo>
                  <a:lnTo>
                    <a:pt x="78" y="112"/>
                  </a:lnTo>
                  <a:lnTo>
                    <a:pt x="78" y="112"/>
                  </a:lnTo>
                  <a:lnTo>
                    <a:pt x="78" y="112"/>
                  </a:lnTo>
                  <a:lnTo>
                    <a:pt x="78" y="113"/>
                  </a:lnTo>
                  <a:lnTo>
                    <a:pt x="79" y="113"/>
                  </a:lnTo>
                  <a:lnTo>
                    <a:pt x="79" y="115"/>
                  </a:lnTo>
                  <a:lnTo>
                    <a:pt x="78" y="115"/>
                  </a:lnTo>
                  <a:lnTo>
                    <a:pt x="78" y="113"/>
                  </a:lnTo>
                  <a:lnTo>
                    <a:pt x="78" y="113"/>
                  </a:lnTo>
                  <a:lnTo>
                    <a:pt x="78" y="112"/>
                  </a:lnTo>
                  <a:lnTo>
                    <a:pt x="78" y="111"/>
                  </a:lnTo>
                  <a:close/>
                  <a:moveTo>
                    <a:pt x="74" y="108"/>
                  </a:moveTo>
                  <a:lnTo>
                    <a:pt x="75" y="108"/>
                  </a:lnTo>
                  <a:lnTo>
                    <a:pt x="75" y="109"/>
                  </a:lnTo>
                  <a:lnTo>
                    <a:pt x="76" y="109"/>
                  </a:lnTo>
                  <a:lnTo>
                    <a:pt x="76" y="111"/>
                  </a:lnTo>
                  <a:lnTo>
                    <a:pt x="76" y="109"/>
                  </a:lnTo>
                  <a:lnTo>
                    <a:pt x="75" y="109"/>
                  </a:lnTo>
                  <a:lnTo>
                    <a:pt x="75" y="108"/>
                  </a:lnTo>
                  <a:lnTo>
                    <a:pt x="74" y="108"/>
                  </a:lnTo>
                  <a:close/>
                  <a:moveTo>
                    <a:pt x="83" y="107"/>
                  </a:moveTo>
                  <a:lnTo>
                    <a:pt x="81" y="107"/>
                  </a:lnTo>
                  <a:lnTo>
                    <a:pt x="83" y="107"/>
                  </a:lnTo>
                  <a:close/>
                  <a:moveTo>
                    <a:pt x="81" y="106"/>
                  </a:moveTo>
                  <a:lnTo>
                    <a:pt x="83" y="107"/>
                  </a:lnTo>
                  <a:lnTo>
                    <a:pt x="81" y="107"/>
                  </a:lnTo>
                  <a:lnTo>
                    <a:pt x="81" y="106"/>
                  </a:lnTo>
                  <a:close/>
                  <a:moveTo>
                    <a:pt x="81" y="106"/>
                  </a:moveTo>
                  <a:lnTo>
                    <a:pt x="83" y="106"/>
                  </a:lnTo>
                  <a:lnTo>
                    <a:pt x="81" y="106"/>
                  </a:lnTo>
                  <a:close/>
                  <a:moveTo>
                    <a:pt x="72" y="106"/>
                  </a:moveTo>
                  <a:lnTo>
                    <a:pt x="74" y="106"/>
                  </a:lnTo>
                  <a:lnTo>
                    <a:pt x="72" y="106"/>
                  </a:lnTo>
                  <a:lnTo>
                    <a:pt x="72" y="107"/>
                  </a:lnTo>
                  <a:lnTo>
                    <a:pt x="72" y="106"/>
                  </a:lnTo>
                  <a:lnTo>
                    <a:pt x="72" y="104"/>
                  </a:lnTo>
                  <a:lnTo>
                    <a:pt x="71" y="104"/>
                  </a:lnTo>
                  <a:lnTo>
                    <a:pt x="71" y="103"/>
                  </a:lnTo>
                  <a:lnTo>
                    <a:pt x="72" y="103"/>
                  </a:lnTo>
                  <a:lnTo>
                    <a:pt x="71" y="103"/>
                  </a:lnTo>
                  <a:lnTo>
                    <a:pt x="72" y="103"/>
                  </a:lnTo>
                  <a:lnTo>
                    <a:pt x="72" y="104"/>
                  </a:lnTo>
                  <a:lnTo>
                    <a:pt x="72" y="106"/>
                  </a:lnTo>
                  <a:close/>
                  <a:moveTo>
                    <a:pt x="83" y="106"/>
                  </a:moveTo>
                  <a:lnTo>
                    <a:pt x="81" y="106"/>
                  </a:lnTo>
                  <a:lnTo>
                    <a:pt x="83" y="106"/>
                  </a:lnTo>
                  <a:close/>
                  <a:moveTo>
                    <a:pt x="81" y="106"/>
                  </a:moveTo>
                  <a:lnTo>
                    <a:pt x="83" y="106"/>
                  </a:lnTo>
                  <a:lnTo>
                    <a:pt x="81" y="106"/>
                  </a:lnTo>
                  <a:close/>
                  <a:moveTo>
                    <a:pt x="83" y="106"/>
                  </a:moveTo>
                  <a:lnTo>
                    <a:pt x="81" y="106"/>
                  </a:lnTo>
                  <a:lnTo>
                    <a:pt x="83" y="106"/>
                  </a:lnTo>
                  <a:close/>
                  <a:moveTo>
                    <a:pt x="76" y="104"/>
                  </a:moveTo>
                  <a:lnTo>
                    <a:pt x="76" y="103"/>
                  </a:lnTo>
                  <a:lnTo>
                    <a:pt x="76" y="104"/>
                  </a:lnTo>
                  <a:close/>
                  <a:moveTo>
                    <a:pt x="84" y="106"/>
                  </a:moveTo>
                  <a:lnTo>
                    <a:pt x="83" y="106"/>
                  </a:lnTo>
                  <a:lnTo>
                    <a:pt x="84" y="106"/>
                  </a:lnTo>
                  <a:close/>
                  <a:moveTo>
                    <a:pt x="78" y="103"/>
                  </a:moveTo>
                  <a:lnTo>
                    <a:pt x="78" y="104"/>
                  </a:lnTo>
                  <a:lnTo>
                    <a:pt x="76" y="104"/>
                  </a:lnTo>
                  <a:lnTo>
                    <a:pt x="76" y="103"/>
                  </a:lnTo>
                  <a:lnTo>
                    <a:pt x="78" y="103"/>
                  </a:lnTo>
                  <a:close/>
                  <a:moveTo>
                    <a:pt x="71" y="103"/>
                  </a:moveTo>
                  <a:lnTo>
                    <a:pt x="71" y="102"/>
                  </a:lnTo>
                  <a:lnTo>
                    <a:pt x="71" y="103"/>
                  </a:lnTo>
                  <a:lnTo>
                    <a:pt x="71" y="102"/>
                  </a:lnTo>
                  <a:lnTo>
                    <a:pt x="71" y="103"/>
                  </a:lnTo>
                  <a:close/>
                  <a:moveTo>
                    <a:pt x="88" y="106"/>
                  </a:moveTo>
                  <a:lnTo>
                    <a:pt x="89" y="106"/>
                  </a:lnTo>
                  <a:lnTo>
                    <a:pt x="88" y="106"/>
                  </a:lnTo>
                  <a:lnTo>
                    <a:pt x="89" y="106"/>
                  </a:lnTo>
                  <a:lnTo>
                    <a:pt x="89" y="107"/>
                  </a:lnTo>
                  <a:lnTo>
                    <a:pt x="88" y="107"/>
                  </a:lnTo>
                  <a:lnTo>
                    <a:pt x="88" y="106"/>
                  </a:lnTo>
                  <a:close/>
                  <a:moveTo>
                    <a:pt x="85" y="106"/>
                  </a:moveTo>
                  <a:lnTo>
                    <a:pt x="85" y="104"/>
                  </a:lnTo>
                  <a:lnTo>
                    <a:pt x="85" y="106"/>
                  </a:lnTo>
                  <a:close/>
                  <a:moveTo>
                    <a:pt x="79" y="103"/>
                  </a:moveTo>
                  <a:lnTo>
                    <a:pt x="79" y="104"/>
                  </a:lnTo>
                  <a:lnTo>
                    <a:pt x="78" y="104"/>
                  </a:lnTo>
                  <a:lnTo>
                    <a:pt x="78" y="104"/>
                  </a:lnTo>
                  <a:lnTo>
                    <a:pt x="78" y="104"/>
                  </a:lnTo>
                  <a:lnTo>
                    <a:pt x="78" y="103"/>
                  </a:lnTo>
                  <a:lnTo>
                    <a:pt x="79" y="103"/>
                  </a:lnTo>
                  <a:close/>
                  <a:moveTo>
                    <a:pt x="87" y="106"/>
                  </a:moveTo>
                  <a:lnTo>
                    <a:pt x="88" y="106"/>
                  </a:lnTo>
                  <a:lnTo>
                    <a:pt x="87" y="106"/>
                  </a:lnTo>
                  <a:close/>
                  <a:moveTo>
                    <a:pt x="87" y="104"/>
                  </a:moveTo>
                  <a:lnTo>
                    <a:pt x="85" y="104"/>
                  </a:lnTo>
                  <a:lnTo>
                    <a:pt x="87" y="104"/>
                  </a:lnTo>
                  <a:close/>
                  <a:moveTo>
                    <a:pt x="87" y="106"/>
                  </a:moveTo>
                  <a:lnTo>
                    <a:pt x="87" y="104"/>
                  </a:lnTo>
                  <a:lnTo>
                    <a:pt x="87" y="106"/>
                  </a:lnTo>
                  <a:close/>
                  <a:moveTo>
                    <a:pt x="76" y="102"/>
                  </a:moveTo>
                  <a:lnTo>
                    <a:pt x="76" y="103"/>
                  </a:lnTo>
                  <a:lnTo>
                    <a:pt x="75" y="103"/>
                  </a:lnTo>
                  <a:lnTo>
                    <a:pt x="75" y="102"/>
                  </a:lnTo>
                  <a:lnTo>
                    <a:pt x="76" y="102"/>
                  </a:lnTo>
                  <a:close/>
                  <a:moveTo>
                    <a:pt x="78" y="102"/>
                  </a:moveTo>
                  <a:lnTo>
                    <a:pt x="78" y="103"/>
                  </a:lnTo>
                  <a:lnTo>
                    <a:pt x="76" y="103"/>
                  </a:lnTo>
                  <a:lnTo>
                    <a:pt x="76" y="102"/>
                  </a:lnTo>
                  <a:lnTo>
                    <a:pt x="78" y="102"/>
                  </a:lnTo>
                  <a:close/>
                  <a:moveTo>
                    <a:pt x="88" y="104"/>
                  </a:moveTo>
                  <a:lnTo>
                    <a:pt x="88" y="106"/>
                  </a:lnTo>
                  <a:lnTo>
                    <a:pt x="87" y="106"/>
                  </a:lnTo>
                  <a:lnTo>
                    <a:pt x="87" y="104"/>
                  </a:lnTo>
                  <a:lnTo>
                    <a:pt x="87" y="106"/>
                  </a:lnTo>
                  <a:lnTo>
                    <a:pt x="87" y="104"/>
                  </a:lnTo>
                  <a:lnTo>
                    <a:pt x="88" y="104"/>
                  </a:lnTo>
                  <a:close/>
                  <a:moveTo>
                    <a:pt x="75" y="103"/>
                  </a:moveTo>
                  <a:lnTo>
                    <a:pt x="75" y="102"/>
                  </a:lnTo>
                  <a:lnTo>
                    <a:pt x="75" y="100"/>
                  </a:lnTo>
                  <a:lnTo>
                    <a:pt x="75" y="102"/>
                  </a:lnTo>
                  <a:lnTo>
                    <a:pt x="75" y="103"/>
                  </a:lnTo>
                  <a:close/>
                  <a:moveTo>
                    <a:pt x="88" y="104"/>
                  </a:moveTo>
                  <a:lnTo>
                    <a:pt x="87" y="104"/>
                  </a:lnTo>
                  <a:lnTo>
                    <a:pt x="88" y="104"/>
                  </a:lnTo>
                  <a:close/>
                  <a:moveTo>
                    <a:pt x="78" y="102"/>
                  </a:moveTo>
                  <a:lnTo>
                    <a:pt x="78" y="102"/>
                  </a:lnTo>
                  <a:lnTo>
                    <a:pt x="78" y="102"/>
                  </a:lnTo>
                  <a:close/>
                  <a:moveTo>
                    <a:pt x="87" y="104"/>
                  </a:moveTo>
                  <a:lnTo>
                    <a:pt x="87" y="103"/>
                  </a:lnTo>
                  <a:lnTo>
                    <a:pt x="88" y="103"/>
                  </a:lnTo>
                  <a:lnTo>
                    <a:pt x="87" y="104"/>
                  </a:lnTo>
                  <a:close/>
                  <a:moveTo>
                    <a:pt x="85" y="103"/>
                  </a:moveTo>
                  <a:lnTo>
                    <a:pt x="84" y="103"/>
                  </a:lnTo>
                  <a:lnTo>
                    <a:pt x="84" y="104"/>
                  </a:lnTo>
                  <a:lnTo>
                    <a:pt x="84" y="103"/>
                  </a:lnTo>
                  <a:lnTo>
                    <a:pt x="85" y="103"/>
                  </a:lnTo>
                  <a:close/>
                  <a:moveTo>
                    <a:pt x="84" y="103"/>
                  </a:moveTo>
                  <a:lnTo>
                    <a:pt x="84" y="102"/>
                  </a:lnTo>
                  <a:lnTo>
                    <a:pt x="84" y="103"/>
                  </a:lnTo>
                  <a:close/>
                  <a:moveTo>
                    <a:pt x="80" y="102"/>
                  </a:moveTo>
                  <a:lnTo>
                    <a:pt x="79" y="102"/>
                  </a:lnTo>
                  <a:lnTo>
                    <a:pt x="78" y="103"/>
                  </a:lnTo>
                  <a:lnTo>
                    <a:pt x="78" y="102"/>
                  </a:lnTo>
                  <a:lnTo>
                    <a:pt x="78" y="103"/>
                  </a:lnTo>
                  <a:lnTo>
                    <a:pt x="78" y="103"/>
                  </a:lnTo>
                  <a:lnTo>
                    <a:pt x="76" y="103"/>
                  </a:lnTo>
                  <a:lnTo>
                    <a:pt x="78" y="103"/>
                  </a:lnTo>
                  <a:lnTo>
                    <a:pt x="78" y="102"/>
                  </a:lnTo>
                  <a:lnTo>
                    <a:pt x="78" y="102"/>
                  </a:lnTo>
                  <a:lnTo>
                    <a:pt x="79" y="102"/>
                  </a:lnTo>
                  <a:lnTo>
                    <a:pt x="80" y="102"/>
                  </a:lnTo>
                  <a:close/>
                  <a:moveTo>
                    <a:pt x="85" y="103"/>
                  </a:moveTo>
                  <a:lnTo>
                    <a:pt x="85" y="102"/>
                  </a:lnTo>
                  <a:lnTo>
                    <a:pt x="85" y="103"/>
                  </a:lnTo>
                  <a:close/>
                  <a:moveTo>
                    <a:pt x="87" y="103"/>
                  </a:moveTo>
                  <a:lnTo>
                    <a:pt x="88" y="103"/>
                  </a:lnTo>
                  <a:lnTo>
                    <a:pt x="87" y="103"/>
                  </a:lnTo>
                  <a:close/>
                  <a:moveTo>
                    <a:pt x="75" y="99"/>
                  </a:moveTo>
                  <a:lnTo>
                    <a:pt x="75" y="100"/>
                  </a:lnTo>
                  <a:lnTo>
                    <a:pt x="76" y="100"/>
                  </a:lnTo>
                  <a:lnTo>
                    <a:pt x="78" y="100"/>
                  </a:lnTo>
                  <a:lnTo>
                    <a:pt x="78" y="102"/>
                  </a:lnTo>
                  <a:lnTo>
                    <a:pt x="76" y="102"/>
                  </a:lnTo>
                  <a:lnTo>
                    <a:pt x="75" y="102"/>
                  </a:lnTo>
                  <a:lnTo>
                    <a:pt x="75" y="103"/>
                  </a:lnTo>
                  <a:lnTo>
                    <a:pt x="75" y="102"/>
                  </a:lnTo>
                  <a:lnTo>
                    <a:pt x="75" y="100"/>
                  </a:lnTo>
                  <a:lnTo>
                    <a:pt x="75" y="99"/>
                  </a:lnTo>
                  <a:lnTo>
                    <a:pt x="74" y="99"/>
                  </a:lnTo>
                  <a:lnTo>
                    <a:pt x="75" y="99"/>
                  </a:lnTo>
                  <a:close/>
                  <a:moveTo>
                    <a:pt x="85" y="103"/>
                  </a:moveTo>
                  <a:lnTo>
                    <a:pt x="85" y="102"/>
                  </a:lnTo>
                  <a:lnTo>
                    <a:pt x="85" y="103"/>
                  </a:lnTo>
                  <a:close/>
                  <a:moveTo>
                    <a:pt x="85" y="102"/>
                  </a:moveTo>
                  <a:lnTo>
                    <a:pt x="84" y="102"/>
                  </a:lnTo>
                  <a:lnTo>
                    <a:pt x="85" y="102"/>
                  </a:lnTo>
                  <a:close/>
                  <a:moveTo>
                    <a:pt x="78" y="100"/>
                  </a:moveTo>
                  <a:lnTo>
                    <a:pt x="78" y="100"/>
                  </a:lnTo>
                  <a:lnTo>
                    <a:pt x="78" y="100"/>
                  </a:lnTo>
                  <a:close/>
                  <a:moveTo>
                    <a:pt x="87" y="103"/>
                  </a:moveTo>
                  <a:lnTo>
                    <a:pt x="87" y="102"/>
                  </a:lnTo>
                  <a:lnTo>
                    <a:pt x="87" y="103"/>
                  </a:lnTo>
                  <a:lnTo>
                    <a:pt x="88" y="103"/>
                  </a:lnTo>
                  <a:lnTo>
                    <a:pt x="87" y="103"/>
                  </a:lnTo>
                  <a:close/>
                  <a:moveTo>
                    <a:pt x="88" y="103"/>
                  </a:moveTo>
                  <a:lnTo>
                    <a:pt x="89" y="103"/>
                  </a:lnTo>
                  <a:lnTo>
                    <a:pt x="88" y="103"/>
                  </a:lnTo>
                  <a:lnTo>
                    <a:pt x="89" y="103"/>
                  </a:lnTo>
                  <a:lnTo>
                    <a:pt x="88" y="103"/>
                  </a:lnTo>
                  <a:close/>
                  <a:moveTo>
                    <a:pt x="79" y="100"/>
                  </a:moveTo>
                  <a:lnTo>
                    <a:pt x="78" y="100"/>
                  </a:lnTo>
                  <a:lnTo>
                    <a:pt x="79" y="100"/>
                  </a:lnTo>
                  <a:close/>
                  <a:moveTo>
                    <a:pt x="80" y="100"/>
                  </a:moveTo>
                  <a:lnTo>
                    <a:pt x="79" y="100"/>
                  </a:lnTo>
                  <a:lnTo>
                    <a:pt x="80" y="100"/>
                  </a:lnTo>
                  <a:close/>
                  <a:moveTo>
                    <a:pt x="87" y="102"/>
                  </a:moveTo>
                  <a:lnTo>
                    <a:pt x="85" y="102"/>
                  </a:lnTo>
                  <a:lnTo>
                    <a:pt x="87" y="102"/>
                  </a:lnTo>
                  <a:close/>
                  <a:moveTo>
                    <a:pt x="71" y="102"/>
                  </a:moveTo>
                  <a:lnTo>
                    <a:pt x="71" y="100"/>
                  </a:lnTo>
                  <a:lnTo>
                    <a:pt x="70" y="99"/>
                  </a:lnTo>
                  <a:lnTo>
                    <a:pt x="70" y="98"/>
                  </a:lnTo>
                  <a:lnTo>
                    <a:pt x="70" y="99"/>
                  </a:lnTo>
                  <a:lnTo>
                    <a:pt x="71" y="99"/>
                  </a:lnTo>
                  <a:lnTo>
                    <a:pt x="71" y="100"/>
                  </a:lnTo>
                  <a:lnTo>
                    <a:pt x="71" y="102"/>
                  </a:lnTo>
                  <a:close/>
                  <a:moveTo>
                    <a:pt x="71" y="98"/>
                  </a:moveTo>
                  <a:lnTo>
                    <a:pt x="70" y="98"/>
                  </a:lnTo>
                  <a:lnTo>
                    <a:pt x="71" y="98"/>
                  </a:lnTo>
                  <a:close/>
                  <a:moveTo>
                    <a:pt x="84" y="100"/>
                  </a:moveTo>
                  <a:lnTo>
                    <a:pt x="84" y="102"/>
                  </a:lnTo>
                  <a:lnTo>
                    <a:pt x="84" y="100"/>
                  </a:lnTo>
                  <a:close/>
                  <a:moveTo>
                    <a:pt x="88" y="103"/>
                  </a:moveTo>
                  <a:lnTo>
                    <a:pt x="88" y="102"/>
                  </a:lnTo>
                  <a:lnTo>
                    <a:pt x="89" y="102"/>
                  </a:lnTo>
                  <a:lnTo>
                    <a:pt x="89" y="103"/>
                  </a:lnTo>
                  <a:lnTo>
                    <a:pt x="88" y="103"/>
                  </a:lnTo>
                  <a:close/>
                  <a:moveTo>
                    <a:pt x="89" y="103"/>
                  </a:moveTo>
                  <a:lnTo>
                    <a:pt x="89" y="104"/>
                  </a:lnTo>
                  <a:lnTo>
                    <a:pt x="88" y="104"/>
                  </a:lnTo>
                  <a:lnTo>
                    <a:pt x="88" y="103"/>
                  </a:lnTo>
                  <a:lnTo>
                    <a:pt x="89" y="103"/>
                  </a:lnTo>
                  <a:lnTo>
                    <a:pt x="89" y="102"/>
                  </a:lnTo>
                  <a:lnTo>
                    <a:pt x="89" y="103"/>
                  </a:lnTo>
                  <a:close/>
                  <a:moveTo>
                    <a:pt x="81" y="100"/>
                  </a:moveTo>
                  <a:lnTo>
                    <a:pt x="83" y="100"/>
                  </a:lnTo>
                  <a:lnTo>
                    <a:pt x="81" y="100"/>
                  </a:lnTo>
                  <a:close/>
                  <a:moveTo>
                    <a:pt x="89" y="102"/>
                  </a:moveTo>
                  <a:lnTo>
                    <a:pt x="88" y="102"/>
                  </a:lnTo>
                  <a:lnTo>
                    <a:pt x="89" y="102"/>
                  </a:lnTo>
                  <a:lnTo>
                    <a:pt x="88" y="102"/>
                  </a:lnTo>
                  <a:lnTo>
                    <a:pt x="89" y="102"/>
                  </a:lnTo>
                  <a:close/>
                  <a:moveTo>
                    <a:pt x="80" y="99"/>
                  </a:moveTo>
                  <a:lnTo>
                    <a:pt x="80" y="100"/>
                  </a:lnTo>
                  <a:lnTo>
                    <a:pt x="80" y="99"/>
                  </a:lnTo>
                  <a:lnTo>
                    <a:pt x="79" y="99"/>
                  </a:lnTo>
                  <a:lnTo>
                    <a:pt x="80" y="99"/>
                  </a:lnTo>
                  <a:close/>
                  <a:moveTo>
                    <a:pt x="90" y="102"/>
                  </a:moveTo>
                  <a:lnTo>
                    <a:pt x="89" y="102"/>
                  </a:lnTo>
                  <a:lnTo>
                    <a:pt x="89" y="103"/>
                  </a:lnTo>
                  <a:lnTo>
                    <a:pt x="89" y="102"/>
                  </a:lnTo>
                  <a:lnTo>
                    <a:pt x="90" y="102"/>
                  </a:lnTo>
                  <a:lnTo>
                    <a:pt x="89" y="102"/>
                  </a:lnTo>
                  <a:lnTo>
                    <a:pt x="90" y="102"/>
                  </a:lnTo>
                  <a:close/>
                  <a:moveTo>
                    <a:pt x="85" y="100"/>
                  </a:moveTo>
                  <a:lnTo>
                    <a:pt x="87" y="100"/>
                  </a:lnTo>
                  <a:lnTo>
                    <a:pt x="85" y="100"/>
                  </a:lnTo>
                  <a:lnTo>
                    <a:pt x="84" y="100"/>
                  </a:lnTo>
                  <a:lnTo>
                    <a:pt x="83" y="100"/>
                  </a:lnTo>
                  <a:lnTo>
                    <a:pt x="83" y="102"/>
                  </a:lnTo>
                  <a:lnTo>
                    <a:pt x="83" y="100"/>
                  </a:lnTo>
                  <a:lnTo>
                    <a:pt x="81" y="100"/>
                  </a:lnTo>
                  <a:lnTo>
                    <a:pt x="83" y="100"/>
                  </a:lnTo>
                  <a:lnTo>
                    <a:pt x="84" y="100"/>
                  </a:lnTo>
                  <a:lnTo>
                    <a:pt x="85" y="100"/>
                  </a:lnTo>
                  <a:close/>
                  <a:moveTo>
                    <a:pt x="85" y="100"/>
                  </a:moveTo>
                  <a:lnTo>
                    <a:pt x="84" y="100"/>
                  </a:lnTo>
                  <a:lnTo>
                    <a:pt x="85" y="100"/>
                  </a:lnTo>
                  <a:close/>
                  <a:moveTo>
                    <a:pt x="87" y="100"/>
                  </a:moveTo>
                  <a:lnTo>
                    <a:pt x="87" y="102"/>
                  </a:lnTo>
                  <a:lnTo>
                    <a:pt x="85" y="102"/>
                  </a:lnTo>
                  <a:lnTo>
                    <a:pt x="85" y="100"/>
                  </a:lnTo>
                  <a:lnTo>
                    <a:pt x="87" y="100"/>
                  </a:lnTo>
                  <a:close/>
                  <a:moveTo>
                    <a:pt x="90" y="102"/>
                  </a:moveTo>
                  <a:lnTo>
                    <a:pt x="90" y="100"/>
                  </a:lnTo>
                  <a:lnTo>
                    <a:pt x="90" y="102"/>
                  </a:lnTo>
                  <a:close/>
                  <a:moveTo>
                    <a:pt x="90" y="102"/>
                  </a:moveTo>
                  <a:lnTo>
                    <a:pt x="90" y="100"/>
                  </a:lnTo>
                  <a:lnTo>
                    <a:pt x="90" y="102"/>
                  </a:lnTo>
                  <a:close/>
                  <a:moveTo>
                    <a:pt x="84" y="99"/>
                  </a:moveTo>
                  <a:lnTo>
                    <a:pt x="83" y="99"/>
                  </a:lnTo>
                  <a:lnTo>
                    <a:pt x="84" y="99"/>
                  </a:lnTo>
                  <a:close/>
                  <a:moveTo>
                    <a:pt x="85" y="100"/>
                  </a:moveTo>
                  <a:lnTo>
                    <a:pt x="85" y="99"/>
                  </a:lnTo>
                  <a:lnTo>
                    <a:pt x="85" y="100"/>
                  </a:lnTo>
                  <a:close/>
                  <a:moveTo>
                    <a:pt x="83" y="99"/>
                  </a:moveTo>
                  <a:lnTo>
                    <a:pt x="84" y="99"/>
                  </a:lnTo>
                  <a:lnTo>
                    <a:pt x="83" y="99"/>
                  </a:lnTo>
                  <a:close/>
                  <a:moveTo>
                    <a:pt x="87" y="99"/>
                  </a:moveTo>
                  <a:lnTo>
                    <a:pt x="85" y="99"/>
                  </a:lnTo>
                  <a:lnTo>
                    <a:pt x="85" y="100"/>
                  </a:lnTo>
                  <a:lnTo>
                    <a:pt x="85" y="99"/>
                  </a:lnTo>
                  <a:lnTo>
                    <a:pt x="87" y="99"/>
                  </a:lnTo>
                  <a:close/>
                  <a:moveTo>
                    <a:pt x="87" y="98"/>
                  </a:moveTo>
                  <a:lnTo>
                    <a:pt x="87" y="99"/>
                  </a:lnTo>
                  <a:lnTo>
                    <a:pt x="87" y="98"/>
                  </a:lnTo>
                  <a:lnTo>
                    <a:pt x="85" y="98"/>
                  </a:lnTo>
                  <a:lnTo>
                    <a:pt x="87" y="98"/>
                  </a:lnTo>
                  <a:close/>
                  <a:moveTo>
                    <a:pt x="93" y="99"/>
                  </a:moveTo>
                  <a:lnTo>
                    <a:pt x="93" y="100"/>
                  </a:lnTo>
                  <a:lnTo>
                    <a:pt x="92" y="100"/>
                  </a:lnTo>
                  <a:lnTo>
                    <a:pt x="92" y="99"/>
                  </a:lnTo>
                  <a:lnTo>
                    <a:pt x="93" y="99"/>
                  </a:lnTo>
                  <a:lnTo>
                    <a:pt x="94" y="99"/>
                  </a:lnTo>
                  <a:lnTo>
                    <a:pt x="93" y="99"/>
                  </a:lnTo>
                  <a:close/>
                  <a:moveTo>
                    <a:pt x="74" y="93"/>
                  </a:moveTo>
                  <a:lnTo>
                    <a:pt x="75" y="93"/>
                  </a:lnTo>
                  <a:lnTo>
                    <a:pt x="75" y="94"/>
                  </a:lnTo>
                  <a:lnTo>
                    <a:pt x="76" y="94"/>
                  </a:lnTo>
                  <a:lnTo>
                    <a:pt x="76" y="95"/>
                  </a:lnTo>
                  <a:lnTo>
                    <a:pt x="78" y="95"/>
                  </a:lnTo>
                  <a:lnTo>
                    <a:pt x="78" y="97"/>
                  </a:lnTo>
                  <a:lnTo>
                    <a:pt x="78" y="97"/>
                  </a:lnTo>
                  <a:lnTo>
                    <a:pt x="78" y="98"/>
                  </a:lnTo>
                  <a:lnTo>
                    <a:pt x="79" y="98"/>
                  </a:lnTo>
                  <a:lnTo>
                    <a:pt x="79" y="99"/>
                  </a:lnTo>
                  <a:lnTo>
                    <a:pt x="80" y="99"/>
                  </a:lnTo>
                  <a:lnTo>
                    <a:pt x="79" y="99"/>
                  </a:lnTo>
                  <a:lnTo>
                    <a:pt x="80" y="99"/>
                  </a:lnTo>
                  <a:lnTo>
                    <a:pt x="79" y="99"/>
                  </a:lnTo>
                  <a:lnTo>
                    <a:pt x="78" y="99"/>
                  </a:lnTo>
                  <a:lnTo>
                    <a:pt x="79" y="99"/>
                  </a:lnTo>
                  <a:lnTo>
                    <a:pt x="79" y="100"/>
                  </a:lnTo>
                  <a:lnTo>
                    <a:pt x="79" y="99"/>
                  </a:lnTo>
                  <a:lnTo>
                    <a:pt x="78" y="99"/>
                  </a:lnTo>
                  <a:lnTo>
                    <a:pt x="78" y="100"/>
                  </a:lnTo>
                  <a:lnTo>
                    <a:pt x="78" y="100"/>
                  </a:lnTo>
                  <a:lnTo>
                    <a:pt x="76" y="100"/>
                  </a:lnTo>
                  <a:lnTo>
                    <a:pt x="76" y="99"/>
                  </a:lnTo>
                  <a:lnTo>
                    <a:pt x="76" y="100"/>
                  </a:lnTo>
                  <a:lnTo>
                    <a:pt x="76" y="99"/>
                  </a:lnTo>
                  <a:lnTo>
                    <a:pt x="75" y="99"/>
                  </a:lnTo>
                  <a:lnTo>
                    <a:pt x="74" y="99"/>
                  </a:lnTo>
                  <a:lnTo>
                    <a:pt x="74" y="98"/>
                  </a:lnTo>
                  <a:lnTo>
                    <a:pt x="75" y="98"/>
                  </a:lnTo>
                  <a:lnTo>
                    <a:pt x="75" y="99"/>
                  </a:lnTo>
                  <a:lnTo>
                    <a:pt x="75" y="98"/>
                  </a:lnTo>
                  <a:lnTo>
                    <a:pt x="76" y="98"/>
                  </a:lnTo>
                  <a:lnTo>
                    <a:pt x="75" y="98"/>
                  </a:lnTo>
                  <a:lnTo>
                    <a:pt x="74" y="98"/>
                  </a:lnTo>
                  <a:lnTo>
                    <a:pt x="74" y="97"/>
                  </a:lnTo>
                  <a:lnTo>
                    <a:pt x="74" y="95"/>
                  </a:lnTo>
                  <a:lnTo>
                    <a:pt x="74" y="94"/>
                  </a:lnTo>
                  <a:lnTo>
                    <a:pt x="74" y="93"/>
                  </a:lnTo>
                  <a:close/>
                  <a:moveTo>
                    <a:pt x="71" y="90"/>
                  </a:moveTo>
                  <a:lnTo>
                    <a:pt x="71" y="91"/>
                  </a:lnTo>
                  <a:lnTo>
                    <a:pt x="71" y="90"/>
                  </a:lnTo>
                  <a:close/>
                  <a:moveTo>
                    <a:pt x="18" y="73"/>
                  </a:moveTo>
                  <a:lnTo>
                    <a:pt x="20" y="73"/>
                  </a:lnTo>
                  <a:lnTo>
                    <a:pt x="20" y="75"/>
                  </a:lnTo>
                  <a:lnTo>
                    <a:pt x="20" y="73"/>
                  </a:lnTo>
                  <a:lnTo>
                    <a:pt x="20" y="75"/>
                  </a:lnTo>
                  <a:lnTo>
                    <a:pt x="18" y="75"/>
                  </a:lnTo>
                  <a:lnTo>
                    <a:pt x="18" y="73"/>
                  </a:lnTo>
                  <a:close/>
                  <a:moveTo>
                    <a:pt x="65" y="85"/>
                  </a:moveTo>
                  <a:lnTo>
                    <a:pt x="66" y="85"/>
                  </a:lnTo>
                  <a:lnTo>
                    <a:pt x="66" y="86"/>
                  </a:lnTo>
                  <a:lnTo>
                    <a:pt x="66" y="88"/>
                  </a:lnTo>
                  <a:lnTo>
                    <a:pt x="67" y="88"/>
                  </a:lnTo>
                  <a:lnTo>
                    <a:pt x="67" y="88"/>
                  </a:lnTo>
                  <a:lnTo>
                    <a:pt x="67" y="89"/>
                  </a:lnTo>
                  <a:lnTo>
                    <a:pt x="69" y="89"/>
                  </a:lnTo>
                  <a:lnTo>
                    <a:pt x="67" y="89"/>
                  </a:lnTo>
                  <a:lnTo>
                    <a:pt x="67" y="88"/>
                  </a:lnTo>
                  <a:lnTo>
                    <a:pt x="66" y="88"/>
                  </a:lnTo>
                  <a:lnTo>
                    <a:pt x="66" y="88"/>
                  </a:lnTo>
                  <a:lnTo>
                    <a:pt x="66" y="88"/>
                  </a:lnTo>
                  <a:lnTo>
                    <a:pt x="66" y="88"/>
                  </a:lnTo>
                  <a:lnTo>
                    <a:pt x="66" y="86"/>
                  </a:lnTo>
                  <a:lnTo>
                    <a:pt x="65" y="86"/>
                  </a:lnTo>
                  <a:lnTo>
                    <a:pt x="65" y="85"/>
                  </a:lnTo>
                  <a:lnTo>
                    <a:pt x="63" y="85"/>
                  </a:lnTo>
                  <a:lnTo>
                    <a:pt x="65" y="84"/>
                  </a:lnTo>
                  <a:lnTo>
                    <a:pt x="65" y="85"/>
                  </a:lnTo>
                  <a:close/>
                  <a:moveTo>
                    <a:pt x="67" y="81"/>
                  </a:moveTo>
                  <a:lnTo>
                    <a:pt x="67" y="82"/>
                  </a:lnTo>
                  <a:lnTo>
                    <a:pt x="67" y="81"/>
                  </a:lnTo>
                  <a:lnTo>
                    <a:pt x="67" y="82"/>
                  </a:lnTo>
                  <a:lnTo>
                    <a:pt x="67" y="81"/>
                  </a:lnTo>
                  <a:close/>
                  <a:moveTo>
                    <a:pt x="78" y="80"/>
                  </a:moveTo>
                  <a:lnTo>
                    <a:pt x="76" y="80"/>
                  </a:lnTo>
                  <a:lnTo>
                    <a:pt x="78" y="80"/>
                  </a:lnTo>
                  <a:close/>
                  <a:moveTo>
                    <a:pt x="65" y="75"/>
                  </a:moveTo>
                  <a:lnTo>
                    <a:pt x="66" y="75"/>
                  </a:lnTo>
                  <a:lnTo>
                    <a:pt x="66" y="76"/>
                  </a:lnTo>
                  <a:lnTo>
                    <a:pt x="67" y="76"/>
                  </a:lnTo>
                  <a:lnTo>
                    <a:pt x="67" y="77"/>
                  </a:lnTo>
                  <a:lnTo>
                    <a:pt x="67" y="76"/>
                  </a:lnTo>
                  <a:lnTo>
                    <a:pt x="67" y="77"/>
                  </a:lnTo>
                  <a:lnTo>
                    <a:pt x="67" y="79"/>
                  </a:lnTo>
                  <a:lnTo>
                    <a:pt x="69" y="79"/>
                  </a:lnTo>
                  <a:lnTo>
                    <a:pt x="67" y="79"/>
                  </a:lnTo>
                  <a:lnTo>
                    <a:pt x="69" y="79"/>
                  </a:lnTo>
                  <a:lnTo>
                    <a:pt x="67" y="79"/>
                  </a:lnTo>
                  <a:lnTo>
                    <a:pt x="69" y="79"/>
                  </a:lnTo>
                  <a:lnTo>
                    <a:pt x="69" y="77"/>
                  </a:lnTo>
                  <a:lnTo>
                    <a:pt x="67" y="77"/>
                  </a:lnTo>
                  <a:lnTo>
                    <a:pt x="69" y="77"/>
                  </a:lnTo>
                  <a:lnTo>
                    <a:pt x="70" y="77"/>
                  </a:lnTo>
                  <a:lnTo>
                    <a:pt x="70" y="79"/>
                  </a:lnTo>
                  <a:lnTo>
                    <a:pt x="71" y="77"/>
                  </a:lnTo>
                  <a:lnTo>
                    <a:pt x="71" y="79"/>
                  </a:lnTo>
                  <a:lnTo>
                    <a:pt x="70" y="79"/>
                  </a:lnTo>
                  <a:lnTo>
                    <a:pt x="71" y="79"/>
                  </a:lnTo>
                  <a:lnTo>
                    <a:pt x="71" y="77"/>
                  </a:lnTo>
                  <a:lnTo>
                    <a:pt x="71" y="79"/>
                  </a:lnTo>
                  <a:lnTo>
                    <a:pt x="72" y="79"/>
                  </a:lnTo>
                  <a:lnTo>
                    <a:pt x="71" y="79"/>
                  </a:lnTo>
                  <a:lnTo>
                    <a:pt x="72" y="79"/>
                  </a:lnTo>
                  <a:lnTo>
                    <a:pt x="71" y="79"/>
                  </a:lnTo>
                  <a:lnTo>
                    <a:pt x="72" y="79"/>
                  </a:lnTo>
                  <a:lnTo>
                    <a:pt x="71" y="79"/>
                  </a:lnTo>
                  <a:lnTo>
                    <a:pt x="72" y="79"/>
                  </a:lnTo>
                  <a:lnTo>
                    <a:pt x="72" y="80"/>
                  </a:lnTo>
                  <a:lnTo>
                    <a:pt x="72" y="79"/>
                  </a:lnTo>
                  <a:lnTo>
                    <a:pt x="74" y="79"/>
                  </a:lnTo>
                  <a:lnTo>
                    <a:pt x="72" y="79"/>
                  </a:lnTo>
                  <a:lnTo>
                    <a:pt x="74" y="79"/>
                  </a:lnTo>
                  <a:lnTo>
                    <a:pt x="72" y="79"/>
                  </a:lnTo>
                  <a:lnTo>
                    <a:pt x="74" y="79"/>
                  </a:lnTo>
                  <a:lnTo>
                    <a:pt x="74" y="80"/>
                  </a:lnTo>
                  <a:lnTo>
                    <a:pt x="74" y="79"/>
                  </a:lnTo>
                  <a:lnTo>
                    <a:pt x="74" y="80"/>
                  </a:lnTo>
                  <a:lnTo>
                    <a:pt x="74" y="79"/>
                  </a:lnTo>
                  <a:lnTo>
                    <a:pt x="74" y="80"/>
                  </a:lnTo>
                  <a:lnTo>
                    <a:pt x="75" y="80"/>
                  </a:lnTo>
                  <a:lnTo>
                    <a:pt x="75" y="81"/>
                  </a:lnTo>
                  <a:lnTo>
                    <a:pt x="76" y="81"/>
                  </a:lnTo>
                  <a:lnTo>
                    <a:pt x="78" y="81"/>
                  </a:lnTo>
                  <a:lnTo>
                    <a:pt x="76" y="81"/>
                  </a:lnTo>
                  <a:lnTo>
                    <a:pt x="76" y="82"/>
                  </a:lnTo>
                  <a:lnTo>
                    <a:pt x="76" y="81"/>
                  </a:lnTo>
                  <a:lnTo>
                    <a:pt x="76" y="82"/>
                  </a:lnTo>
                  <a:lnTo>
                    <a:pt x="75" y="82"/>
                  </a:lnTo>
                  <a:lnTo>
                    <a:pt x="76" y="82"/>
                  </a:lnTo>
                  <a:lnTo>
                    <a:pt x="75" y="82"/>
                  </a:lnTo>
                  <a:lnTo>
                    <a:pt x="75" y="81"/>
                  </a:lnTo>
                  <a:lnTo>
                    <a:pt x="75" y="82"/>
                  </a:lnTo>
                  <a:lnTo>
                    <a:pt x="74" y="82"/>
                  </a:lnTo>
                  <a:lnTo>
                    <a:pt x="74" y="81"/>
                  </a:lnTo>
                  <a:lnTo>
                    <a:pt x="74" y="82"/>
                  </a:lnTo>
                  <a:lnTo>
                    <a:pt x="74" y="81"/>
                  </a:lnTo>
                  <a:lnTo>
                    <a:pt x="72" y="81"/>
                  </a:lnTo>
                  <a:lnTo>
                    <a:pt x="71" y="81"/>
                  </a:lnTo>
                  <a:lnTo>
                    <a:pt x="70" y="81"/>
                  </a:lnTo>
                  <a:lnTo>
                    <a:pt x="70" y="80"/>
                  </a:lnTo>
                  <a:lnTo>
                    <a:pt x="69" y="80"/>
                  </a:lnTo>
                  <a:lnTo>
                    <a:pt x="67" y="80"/>
                  </a:lnTo>
                  <a:lnTo>
                    <a:pt x="66" y="80"/>
                  </a:lnTo>
                  <a:lnTo>
                    <a:pt x="66" y="79"/>
                  </a:lnTo>
                  <a:lnTo>
                    <a:pt x="65" y="79"/>
                  </a:lnTo>
                  <a:lnTo>
                    <a:pt x="63" y="79"/>
                  </a:lnTo>
                  <a:lnTo>
                    <a:pt x="63" y="77"/>
                  </a:lnTo>
                  <a:lnTo>
                    <a:pt x="62" y="77"/>
                  </a:lnTo>
                  <a:lnTo>
                    <a:pt x="62" y="76"/>
                  </a:lnTo>
                  <a:lnTo>
                    <a:pt x="62" y="77"/>
                  </a:lnTo>
                  <a:lnTo>
                    <a:pt x="62" y="76"/>
                  </a:lnTo>
                  <a:lnTo>
                    <a:pt x="62" y="77"/>
                  </a:lnTo>
                  <a:lnTo>
                    <a:pt x="62" y="76"/>
                  </a:lnTo>
                  <a:lnTo>
                    <a:pt x="61" y="76"/>
                  </a:lnTo>
                  <a:lnTo>
                    <a:pt x="62" y="76"/>
                  </a:lnTo>
                  <a:lnTo>
                    <a:pt x="61" y="76"/>
                  </a:lnTo>
                  <a:lnTo>
                    <a:pt x="61" y="75"/>
                  </a:lnTo>
                  <a:lnTo>
                    <a:pt x="61" y="76"/>
                  </a:lnTo>
                  <a:lnTo>
                    <a:pt x="61" y="75"/>
                  </a:lnTo>
                  <a:lnTo>
                    <a:pt x="62" y="75"/>
                  </a:lnTo>
                  <a:lnTo>
                    <a:pt x="63" y="75"/>
                  </a:lnTo>
                  <a:lnTo>
                    <a:pt x="62" y="75"/>
                  </a:lnTo>
                  <a:lnTo>
                    <a:pt x="63" y="75"/>
                  </a:lnTo>
                  <a:lnTo>
                    <a:pt x="63" y="73"/>
                  </a:lnTo>
                  <a:lnTo>
                    <a:pt x="63" y="75"/>
                  </a:lnTo>
                  <a:lnTo>
                    <a:pt x="63" y="73"/>
                  </a:lnTo>
                  <a:lnTo>
                    <a:pt x="65" y="73"/>
                  </a:lnTo>
                  <a:lnTo>
                    <a:pt x="65" y="75"/>
                  </a:lnTo>
                  <a:close/>
                  <a:moveTo>
                    <a:pt x="76" y="73"/>
                  </a:moveTo>
                  <a:lnTo>
                    <a:pt x="76" y="75"/>
                  </a:lnTo>
                  <a:lnTo>
                    <a:pt x="76" y="73"/>
                  </a:lnTo>
                  <a:close/>
                  <a:moveTo>
                    <a:pt x="57" y="68"/>
                  </a:moveTo>
                  <a:lnTo>
                    <a:pt x="57" y="70"/>
                  </a:lnTo>
                  <a:lnTo>
                    <a:pt x="58" y="70"/>
                  </a:lnTo>
                  <a:lnTo>
                    <a:pt x="58" y="71"/>
                  </a:lnTo>
                  <a:lnTo>
                    <a:pt x="58" y="70"/>
                  </a:lnTo>
                  <a:lnTo>
                    <a:pt x="58" y="71"/>
                  </a:lnTo>
                  <a:lnTo>
                    <a:pt x="57" y="71"/>
                  </a:lnTo>
                  <a:lnTo>
                    <a:pt x="58" y="71"/>
                  </a:lnTo>
                  <a:lnTo>
                    <a:pt x="57" y="71"/>
                  </a:lnTo>
                  <a:lnTo>
                    <a:pt x="58" y="71"/>
                  </a:lnTo>
                  <a:lnTo>
                    <a:pt x="58" y="72"/>
                  </a:lnTo>
                  <a:lnTo>
                    <a:pt x="58" y="71"/>
                  </a:lnTo>
                  <a:lnTo>
                    <a:pt x="58" y="72"/>
                  </a:lnTo>
                  <a:lnTo>
                    <a:pt x="60" y="72"/>
                  </a:lnTo>
                  <a:lnTo>
                    <a:pt x="60" y="73"/>
                  </a:lnTo>
                  <a:lnTo>
                    <a:pt x="60" y="72"/>
                  </a:lnTo>
                  <a:lnTo>
                    <a:pt x="60" y="73"/>
                  </a:lnTo>
                  <a:lnTo>
                    <a:pt x="61" y="73"/>
                  </a:lnTo>
                  <a:lnTo>
                    <a:pt x="61" y="75"/>
                  </a:lnTo>
                  <a:lnTo>
                    <a:pt x="60" y="75"/>
                  </a:lnTo>
                  <a:lnTo>
                    <a:pt x="61" y="75"/>
                  </a:lnTo>
                  <a:lnTo>
                    <a:pt x="60" y="75"/>
                  </a:lnTo>
                  <a:lnTo>
                    <a:pt x="60" y="76"/>
                  </a:lnTo>
                  <a:lnTo>
                    <a:pt x="58" y="76"/>
                  </a:lnTo>
                  <a:lnTo>
                    <a:pt x="58" y="77"/>
                  </a:lnTo>
                  <a:lnTo>
                    <a:pt x="60" y="77"/>
                  </a:lnTo>
                  <a:lnTo>
                    <a:pt x="61" y="77"/>
                  </a:lnTo>
                  <a:lnTo>
                    <a:pt x="61" y="79"/>
                  </a:lnTo>
                  <a:lnTo>
                    <a:pt x="62" y="79"/>
                  </a:lnTo>
                  <a:lnTo>
                    <a:pt x="62" y="80"/>
                  </a:lnTo>
                  <a:lnTo>
                    <a:pt x="63" y="80"/>
                  </a:lnTo>
                  <a:lnTo>
                    <a:pt x="63" y="81"/>
                  </a:lnTo>
                  <a:lnTo>
                    <a:pt x="63" y="80"/>
                  </a:lnTo>
                  <a:lnTo>
                    <a:pt x="63" y="81"/>
                  </a:lnTo>
                  <a:lnTo>
                    <a:pt x="62" y="81"/>
                  </a:lnTo>
                  <a:lnTo>
                    <a:pt x="62" y="80"/>
                  </a:lnTo>
                  <a:lnTo>
                    <a:pt x="61" y="80"/>
                  </a:lnTo>
                  <a:lnTo>
                    <a:pt x="62" y="80"/>
                  </a:lnTo>
                  <a:lnTo>
                    <a:pt x="62" y="81"/>
                  </a:lnTo>
                  <a:lnTo>
                    <a:pt x="62" y="82"/>
                  </a:lnTo>
                  <a:lnTo>
                    <a:pt x="63" y="82"/>
                  </a:lnTo>
                  <a:lnTo>
                    <a:pt x="63" y="81"/>
                  </a:lnTo>
                  <a:lnTo>
                    <a:pt x="63" y="82"/>
                  </a:lnTo>
                  <a:lnTo>
                    <a:pt x="62" y="82"/>
                  </a:lnTo>
                  <a:lnTo>
                    <a:pt x="62" y="84"/>
                  </a:lnTo>
                  <a:lnTo>
                    <a:pt x="62" y="82"/>
                  </a:lnTo>
                  <a:lnTo>
                    <a:pt x="62" y="84"/>
                  </a:lnTo>
                  <a:lnTo>
                    <a:pt x="62" y="82"/>
                  </a:lnTo>
                  <a:lnTo>
                    <a:pt x="61" y="82"/>
                  </a:lnTo>
                  <a:lnTo>
                    <a:pt x="61" y="81"/>
                  </a:lnTo>
                  <a:lnTo>
                    <a:pt x="60" y="81"/>
                  </a:lnTo>
                  <a:lnTo>
                    <a:pt x="60" y="82"/>
                  </a:lnTo>
                  <a:lnTo>
                    <a:pt x="58" y="82"/>
                  </a:lnTo>
                  <a:lnTo>
                    <a:pt x="58" y="81"/>
                  </a:lnTo>
                  <a:lnTo>
                    <a:pt x="57" y="81"/>
                  </a:lnTo>
                  <a:lnTo>
                    <a:pt x="58" y="81"/>
                  </a:lnTo>
                  <a:lnTo>
                    <a:pt x="58" y="80"/>
                  </a:lnTo>
                  <a:lnTo>
                    <a:pt x="57" y="80"/>
                  </a:lnTo>
                  <a:lnTo>
                    <a:pt x="56" y="80"/>
                  </a:lnTo>
                  <a:lnTo>
                    <a:pt x="56" y="79"/>
                  </a:lnTo>
                  <a:lnTo>
                    <a:pt x="54" y="79"/>
                  </a:lnTo>
                  <a:lnTo>
                    <a:pt x="53" y="79"/>
                  </a:lnTo>
                  <a:lnTo>
                    <a:pt x="52" y="79"/>
                  </a:lnTo>
                  <a:lnTo>
                    <a:pt x="52" y="77"/>
                  </a:lnTo>
                  <a:lnTo>
                    <a:pt x="52" y="79"/>
                  </a:lnTo>
                  <a:lnTo>
                    <a:pt x="52" y="77"/>
                  </a:lnTo>
                  <a:lnTo>
                    <a:pt x="51" y="77"/>
                  </a:lnTo>
                  <a:lnTo>
                    <a:pt x="49" y="77"/>
                  </a:lnTo>
                  <a:lnTo>
                    <a:pt x="48" y="77"/>
                  </a:lnTo>
                  <a:lnTo>
                    <a:pt x="47" y="77"/>
                  </a:lnTo>
                  <a:lnTo>
                    <a:pt x="47" y="76"/>
                  </a:lnTo>
                  <a:lnTo>
                    <a:pt x="47" y="75"/>
                  </a:lnTo>
                  <a:lnTo>
                    <a:pt x="47" y="73"/>
                  </a:lnTo>
                  <a:lnTo>
                    <a:pt x="47" y="75"/>
                  </a:lnTo>
                  <a:lnTo>
                    <a:pt x="48" y="75"/>
                  </a:lnTo>
                  <a:lnTo>
                    <a:pt x="48" y="73"/>
                  </a:lnTo>
                  <a:lnTo>
                    <a:pt x="48" y="75"/>
                  </a:lnTo>
                  <a:lnTo>
                    <a:pt x="48" y="73"/>
                  </a:lnTo>
                  <a:lnTo>
                    <a:pt x="48" y="75"/>
                  </a:lnTo>
                  <a:lnTo>
                    <a:pt x="49" y="75"/>
                  </a:lnTo>
                  <a:lnTo>
                    <a:pt x="51" y="75"/>
                  </a:lnTo>
                  <a:lnTo>
                    <a:pt x="52" y="75"/>
                  </a:lnTo>
                  <a:lnTo>
                    <a:pt x="52" y="76"/>
                  </a:lnTo>
                  <a:lnTo>
                    <a:pt x="53" y="76"/>
                  </a:lnTo>
                  <a:lnTo>
                    <a:pt x="53" y="75"/>
                  </a:lnTo>
                  <a:lnTo>
                    <a:pt x="54" y="75"/>
                  </a:lnTo>
                  <a:lnTo>
                    <a:pt x="54" y="76"/>
                  </a:lnTo>
                  <a:lnTo>
                    <a:pt x="54" y="75"/>
                  </a:lnTo>
                  <a:lnTo>
                    <a:pt x="53" y="75"/>
                  </a:lnTo>
                  <a:lnTo>
                    <a:pt x="54" y="75"/>
                  </a:lnTo>
                  <a:lnTo>
                    <a:pt x="53" y="75"/>
                  </a:lnTo>
                  <a:lnTo>
                    <a:pt x="52" y="75"/>
                  </a:lnTo>
                  <a:lnTo>
                    <a:pt x="52" y="73"/>
                  </a:lnTo>
                  <a:lnTo>
                    <a:pt x="53" y="73"/>
                  </a:lnTo>
                  <a:lnTo>
                    <a:pt x="53" y="72"/>
                  </a:lnTo>
                  <a:lnTo>
                    <a:pt x="52" y="72"/>
                  </a:lnTo>
                  <a:lnTo>
                    <a:pt x="51" y="72"/>
                  </a:lnTo>
                  <a:lnTo>
                    <a:pt x="51" y="73"/>
                  </a:lnTo>
                  <a:lnTo>
                    <a:pt x="51" y="72"/>
                  </a:lnTo>
                  <a:lnTo>
                    <a:pt x="51" y="73"/>
                  </a:lnTo>
                  <a:lnTo>
                    <a:pt x="52" y="73"/>
                  </a:lnTo>
                  <a:lnTo>
                    <a:pt x="51" y="73"/>
                  </a:lnTo>
                  <a:lnTo>
                    <a:pt x="51" y="72"/>
                  </a:lnTo>
                  <a:lnTo>
                    <a:pt x="49" y="72"/>
                  </a:lnTo>
                  <a:lnTo>
                    <a:pt x="49" y="71"/>
                  </a:lnTo>
                  <a:lnTo>
                    <a:pt x="51" y="71"/>
                  </a:lnTo>
                  <a:lnTo>
                    <a:pt x="51" y="70"/>
                  </a:lnTo>
                  <a:lnTo>
                    <a:pt x="52" y="70"/>
                  </a:lnTo>
                  <a:lnTo>
                    <a:pt x="53" y="70"/>
                  </a:lnTo>
                  <a:lnTo>
                    <a:pt x="54" y="70"/>
                  </a:lnTo>
                  <a:lnTo>
                    <a:pt x="54" y="68"/>
                  </a:lnTo>
                  <a:lnTo>
                    <a:pt x="56" y="68"/>
                  </a:lnTo>
                  <a:lnTo>
                    <a:pt x="57" y="68"/>
                  </a:lnTo>
                  <a:close/>
                  <a:moveTo>
                    <a:pt x="20" y="57"/>
                  </a:moveTo>
                  <a:lnTo>
                    <a:pt x="20" y="58"/>
                  </a:lnTo>
                  <a:lnTo>
                    <a:pt x="20" y="59"/>
                  </a:lnTo>
                  <a:lnTo>
                    <a:pt x="18" y="59"/>
                  </a:lnTo>
                  <a:lnTo>
                    <a:pt x="17" y="59"/>
                  </a:lnTo>
                  <a:lnTo>
                    <a:pt x="16" y="59"/>
                  </a:lnTo>
                  <a:lnTo>
                    <a:pt x="16" y="59"/>
                  </a:lnTo>
                  <a:lnTo>
                    <a:pt x="14" y="59"/>
                  </a:lnTo>
                  <a:lnTo>
                    <a:pt x="13" y="59"/>
                  </a:lnTo>
                  <a:lnTo>
                    <a:pt x="13" y="58"/>
                  </a:lnTo>
                  <a:lnTo>
                    <a:pt x="12" y="58"/>
                  </a:lnTo>
                  <a:lnTo>
                    <a:pt x="12" y="57"/>
                  </a:lnTo>
                  <a:lnTo>
                    <a:pt x="12" y="58"/>
                  </a:lnTo>
                  <a:lnTo>
                    <a:pt x="12" y="57"/>
                  </a:lnTo>
                  <a:lnTo>
                    <a:pt x="13" y="57"/>
                  </a:lnTo>
                  <a:lnTo>
                    <a:pt x="14" y="57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7" y="57"/>
                  </a:lnTo>
                  <a:lnTo>
                    <a:pt x="18" y="57"/>
                  </a:lnTo>
                  <a:lnTo>
                    <a:pt x="20" y="57"/>
                  </a:lnTo>
                  <a:close/>
                  <a:moveTo>
                    <a:pt x="12" y="55"/>
                  </a:moveTo>
                  <a:lnTo>
                    <a:pt x="12" y="54"/>
                  </a:lnTo>
                  <a:lnTo>
                    <a:pt x="12" y="55"/>
                  </a:lnTo>
                  <a:close/>
                  <a:moveTo>
                    <a:pt x="44" y="62"/>
                  </a:moveTo>
                  <a:lnTo>
                    <a:pt x="45" y="62"/>
                  </a:lnTo>
                  <a:lnTo>
                    <a:pt x="45" y="63"/>
                  </a:lnTo>
                  <a:lnTo>
                    <a:pt x="44" y="63"/>
                  </a:lnTo>
                  <a:lnTo>
                    <a:pt x="43" y="63"/>
                  </a:lnTo>
                  <a:lnTo>
                    <a:pt x="44" y="63"/>
                  </a:lnTo>
                  <a:lnTo>
                    <a:pt x="43" y="63"/>
                  </a:lnTo>
                  <a:lnTo>
                    <a:pt x="44" y="63"/>
                  </a:lnTo>
                  <a:lnTo>
                    <a:pt x="43" y="63"/>
                  </a:lnTo>
                  <a:lnTo>
                    <a:pt x="44" y="63"/>
                  </a:lnTo>
                  <a:lnTo>
                    <a:pt x="43" y="63"/>
                  </a:lnTo>
                  <a:lnTo>
                    <a:pt x="44" y="63"/>
                  </a:lnTo>
                  <a:lnTo>
                    <a:pt x="44" y="64"/>
                  </a:lnTo>
                  <a:lnTo>
                    <a:pt x="44" y="63"/>
                  </a:lnTo>
                  <a:lnTo>
                    <a:pt x="44" y="64"/>
                  </a:lnTo>
                  <a:lnTo>
                    <a:pt x="44" y="63"/>
                  </a:lnTo>
                  <a:lnTo>
                    <a:pt x="44" y="64"/>
                  </a:lnTo>
                  <a:lnTo>
                    <a:pt x="45" y="64"/>
                  </a:lnTo>
                  <a:lnTo>
                    <a:pt x="45" y="66"/>
                  </a:lnTo>
                  <a:lnTo>
                    <a:pt x="44" y="66"/>
                  </a:lnTo>
                  <a:lnTo>
                    <a:pt x="43" y="66"/>
                  </a:lnTo>
                  <a:lnTo>
                    <a:pt x="41" y="66"/>
                  </a:lnTo>
                  <a:lnTo>
                    <a:pt x="40" y="66"/>
                  </a:lnTo>
                  <a:lnTo>
                    <a:pt x="40" y="67"/>
                  </a:lnTo>
                  <a:lnTo>
                    <a:pt x="41" y="67"/>
                  </a:lnTo>
                  <a:lnTo>
                    <a:pt x="43" y="67"/>
                  </a:lnTo>
                  <a:lnTo>
                    <a:pt x="44" y="67"/>
                  </a:lnTo>
                  <a:lnTo>
                    <a:pt x="43" y="67"/>
                  </a:lnTo>
                  <a:lnTo>
                    <a:pt x="44" y="67"/>
                  </a:lnTo>
                  <a:lnTo>
                    <a:pt x="44" y="68"/>
                  </a:lnTo>
                  <a:lnTo>
                    <a:pt x="45" y="68"/>
                  </a:lnTo>
                  <a:lnTo>
                    <a:pt x="45" y="70"/>
                  </a:lnTo>
                  <a:lnTo>
                    <a:pt x="44" y="70"/>
                  </a:lnTo>
                  <a:lnTo>
                    <a:pt x="43" y="70"/>
                  </a:lnTo>
                  <a:lnTo>
                    <a:pt x="41" y="70"/>
                  </a:lnTo>
                  <a:lnTo>
                    <a:pt x="40" y="70"/>
                  </a:lnTo>
                  <a:lnTo>
                    <a:pt x="39" y="70"/>
                  </a:lnTo>
                  <a:lnTo>
                    <a:pt x="38" y="70"/>
                  </a:lnTo>
                  <a:lnTo>
                    <a:pt x="38" y="68"/>
                  </a:lnTo>
                  <a:lnTo>
                    <a:pt x="36" y="68"/>
                  </a:lnTo>
                  <a:lnTo>
                    <a:pt x="35" y="68"/>
                  </a:lnTo>
                  <a:lnTo>
                    <a:pt x="34" y="68"/>
                  </a:lnTo>
                  <a:lnTo>
                    <a:pt x="32" y="68"/>
                  </a:lnTo>
                  <a:lnTo>
                    <a:pt x="31" y="68"/>
                  </a:lnTo>
                  <a:lnTo>
                    <a:pt x="30" y="68"/>
                  </a:lnTo>
                  <a:lnTo>
                    <a:pt x="29" y="68"/>
                  </a:lnTo>
                  <a:lnTo>
                    <a:pt x="27" y="68"/>
                  </a:lnTo>
                  <a:lnTo>
                    <a:pt x="26" y="68"/>
                  </a:lnTo>
                  <a:lnTo>
                    <a:pt x="26" y="70"/>
                  </a:lnTo>
                  <a:lnTo>
                    <a:pt x="25" y="70"/>
                  </a:lnTo>
                  <a:lnTo>
                    <a:pt x="25" y="71"/>
                  </a:lnTo>
                  <a:lnTo>
                    <a:pt x="23" y="71"/>
                  </a:lnTo>
                  <a:lnTo>
                    <a:pt x="23" y="72"/>
                  </a:lnTo>
                  <a:lnTo>
                    <a:pt x="22" y="72"/>
                  </a:lnTo>
                  <a:lnTo>
                    <a:pt x="23" y="72"/>
                  </a:lnTo>
                  <a:lnTo>
                    <a:pt x="23" y="71"/>
                  </a:lnTo>
                  <a:lnTo>
                    <a:pt x="22" y="71"/>
                  </a:lnTo>
                  <a:lnTo>
                    <a:pt x="22" y="70"/>
                  </a:lnTo>
                  <a:lnTo>
                    <a:pt x="21" y="70"/>
                  </a:lnTo>
                  <a:lnTo>
                    <a:pt x="20" y="70"/>
                  </a:lnTo>
                  <a:lnTo>
                    <a:pt x="20" y="71"/>
                  </a:lnTo>
                  <a:lnTo>
                    <a:pt x="18" y="71"/>
                  </a:lnTo>
                  <a:lnTo>
                    <a:pt x="20" y="71"/>
                  </a:lnTo>
                  <a:lnTo>
                    <a:pt x="20" y="72"/>
                  </a:lnTo>
                  <a:lnTo>
                    <a:pt x="18" y="72"/>
                  </a:lnTo>
                  <a:lnTo>
                    <a:pt x="18" y="73"/>
                  </a:lnTo>
                  <a:lnTo>
                    <a:pt x="17" y="73"/>
                  </a:lnTo>
                  <a:lnTo>
                    <a:pt x="17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16" y="71"/>
                  </a:lnTo>
                  <a:lnTo>
                    <a:pt x="16" y="72"/>
                  </a:lnTo>
                  <a:lnTo>
                    <a:pt x="16" y="71"/>
                  </a:lnTo>
                  <a:lnTo>
                    <a:pt x="16" y="71"/>
                  </a:lnTo>
                  <a:lnTo>
                    <a:pt x="16" y="70"/>
                  </a:lnTo>
                  <a:lnTo>
                    <a:pt x="14" y="70"/>
                  </a:lnTo>
                  <a:lnTo>
                    <a:pt x="13" y="70"/>
                  </a:lnTo>
                  <a:lnTo>
                    <a:pt x="13" y="71"/>
                  </a:lnTo>
                  <a:lnTo>
                    <a:pt x="12" y="71"/>
                  </a:lnTo>
                  <a:lnTo>
                    <a:pt x="12" y="70"/>
                  </a:lnTo>
                  <a:lnTo>
                    <a:pt x="11" y="71"/>
                  </a:lnTo>
                  <a:lnTo>
                    <a:pt x="11" y="70"/>
                  </a:lnTo>
                  <a:lnTo>
                    <a:pt x="11" y="68"/>
                  </a:lnTo>
                  <a:lnTo>
                    <a:pt x="9" y="68"/>
                  </a:lnTo>
                  <a:lnTo>
                    <a:pt x="8" y="68"/>
                  </a:lnTo>
                  <a:lnTo>
                    <a:pt x="7" y="68"/>
                  </a:lnTo>
                  <a:lnTo>
                    <a:pt x="7" y="67"/>
                  </a:lnTo>
                  <a:lnTo>
                    <a:pt x="7" y="66"/>
                  </a:lnTo>
                  <a:lnTo>
                    <a:pt x="8" y="66"/>
                  </a:lnTo>
                  <a:lnTo>
                    <a:pt x="9" y="66"/>
                  </a:lnTo>
                  <a:lnTo>
                    <a:pt x="9" y="64"/>
                  </a:lnTo>
                  <a:lnTo>
                    <a:pt x="11" y="64"/>
                  </a:lnTo>
                  <a:lnTo>
                    <a:pt x="12" y="64"/>
                  </a:lnTo>
                  <a:lnTo>
                    <a:pt x="13" y="64"/>
                  </a:lnTo>
                  <a:lnTo>
                    <a:pt x="13" y="66"/>
                  </a:lnTo>
                  <a:lnTo>
                    <a:pt x="14" y="66"/>
                  </a:lnTo>
                  <a:lnTo>
                    <a:pt x="16" y="66"/>
                  </a:lnTo>
                  <a:lnTo>
                    <a:pt x="14" y="66"/>
                  </a:lnTo>
                  <a:lnTo>
                    <a:pt x="14" y="64"/>
                  </a:lnTo>
                  <a:lnTo>
                    <a:pt x="14" y="63"/>
                  </a:lnTo>
                  <a:lnTo>
                    <a:pt x="16" y="63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6" y="63"/>
                  </a:lnTo>
                  <a:lnTo>
                    <a:pt x="17" y="63"/>
                  </a:lnTo>
                  <a:lnTo>
                    <a:pt x="17" y="64"/>
                  </a:lnTo>
                  <a:lnTo>
                    <a:pt x="17" y="66"/>
                  </a:lnTo>
                  <a:lnTo>
                    <a:pt x="17" y="64"/>
                  </a:lnTo>
                  <a:lnTo>
                    <a:pt x="18" y="64"/>
                  </a:lnTo>
                  <a:lnTo>
                    <a:pt x="18" y="63"/>
                  </a:lnTo>
                  <a:lnTo>
                    <a:pt x="20" y="63"/>
                  </a:lnTo>
                  <a:lnTo>
                    <a:pt x="20" y="64"/>
                  </a:lnTo>
                  <a:lnTo>
                    <a:pt x="21" y="64"/>
                  </a:lnTo>
                  <a:lnTo>
                    <a:pt x="22" y="64"/>
                  </a:lnTo>
                  <a:lnTo>
                    <a:pt x="23" y="64"/>
                  </a:lnTo>
                  <a:lnTo>
                    <a:pt x="22" y="64"/>
                  </a:lnTo>
                  <a:lnTo>
                    <a:pt x="23" y="64"/>
                  </a:lnTo>
                  <a:lnTo>
                    <a:pt x="25" y="64"/>
                  </a:lnTo>
                  <a:lnTo>
                    <a:pt x="26" y="64"/>
                  </a:lnTo>
                  <a:lnTo>
                    <a:pt x="27" y="64"/>
                  </a:lnTo>
                  <a:lnTo>
                    <a:pt x="27" y="66"/>
                  </a:lnTo>
                  <a:lnTo>
                    <a:pt x="29" y="66"/>
                  </a:lnTo>
                  <a:lnTo>
                    <a:pt x="30" y="66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4"/>
                  </a:lnTo>
                  <a:lnTo>
                    <a:pt x="31" y="64"/>
                  </a:lnTo>
                  <a:lnTo>
                    <a:pt x="32" y="64"/>
                  </a:lnTo>
                  <a:lnTo>
                    <a:pt x="34" y="64"/>
                  </a:lnTo>
                  <a:lnTo>
                    <a:pt x="35" y="64"/>
                  </a:lnTo>
                  <a:lnTo>
                    <a:pt x="35" y="63"/>
                  </a:lnTo>
                  <a:lnTo>
                    <a:pt x="36" y="63"/>
                  </a:lnTo>
                  <a:lnTo>
                    <a:pt x="36" y="64"/>
                  </a:lnTo>
                  <a:lnTo>
                    <a:pt x="35" y="64"/>
                  </a:lnTo>
                  <a:lnTo>
                    <a:pt x="35" y="63"/>
                  </a:lnTo>
                  <a:lnTo>
                    <a:pt x="35" y="64"/>
                  </a:lnTo>
                  <a:lnTo>
                    <a:pt x="36" y="64"/>
                  </a:lnTo>
                  <a:lnTo>
                    <a:pt x="38" y="64"/>
                  </a:lnTo>
                  <a:lnTo>
                    <a:pt x="39" y="64"/>
                  </a:lnTo>
                  <a:lnTo>
                    <a:pt x="38" y="64"/>
                  </a:lnTo>
                  <a:lnTo>
                    <a:pt x="39" y="64"/>
                  </a:lnTo>
                  <a:lnTo>
                    <a:pt x="40" y="64"/>
                  </a:lnTo>
                  <a:lnTo>
                    <a:pt x="39" y="64"/>
                  </a:lnTo>
                  <a:lnTo>
                    <a:pt x="40" y="64"/>
                  </a:lnTo>
                  <a:lnTo>
                    <a:pt x="39" y="64"/>
                  </a:lnTo>
                  <a:lnTo>
                    <a:pt x="39" y="63"/>
                  </a:lnTo>
                  <a:lnTo>
                    <a:pt x="40" y="63"/>
                  </a:lnTo>
                  <a:lnTo>
                    <a:pt x="40" y="64"/>
                  </a:lnTo>
                  <a:lnTo>
                    <a:pt x="40" y="63"/>
                  </a:lnTo>
                  <a:lnTo>
                    <a:pt x="39" y="63"/>
                  </a:lnTo>
                  <a:lnTo>
                    <a:pt x="40" y="63"/>
                  </a:lnTo>
                  <a:lnTo>
                    <a:pt x="39" y="63"/>
                  </a:lnTo>
                  <a:lnTo>
                    <a:pt x="40" y="63"/>
                  </a:lnTo>
                  <a:lnTo>
                    <a:pt x="39" y="63"/>
                  </a:lnTo>
                  <a:lnTo>
                    <a:pt x="40" y="63"/>
                  </a:lnTo>
                  <a:lnTo>
                    <a:pt x="39" y="63"/>
                  </a:lnTo>
                  <a:lnTo>
                    <a:pt x="40" y="63"/>
                  </a:lnTo>
                  <a:lnTo>
                    <a:pt x="41" y="63"/>
                  </a:lnTo>
                  <a:lnTo>
                    <a:pt x="41" y="62"/>
                  </a:lnTo>
                  <a:lnTo>
                    <a:pt x="41" y="61"/>
                  </a:lnTo>
                  <a:lnTo>
                    <a:pt x="43" y="61"/>
                  </a:lnTo>
                  <a:lnTo>
                    <a:pt x="43" y="62"/>
                  </a:lnTo>
                  <a:lnTo>
                    <a:pt x="44" y="62"/>
                  </a:lnTo>
                  <a:close/>
                  <a:moveTo>
                    <a:pt x="11" y="54"/>
                  </a:moveTo>
                  <a:lnTo>
                    <a:pt x="11" y="55"/>
                  </a:lnTo>
                  <a:lnTo>
                    <a:pt x="12" y="55"/>
                  </a:lnTo>
                  <a:lnTo>
                    <a:pt x="11" y="55"/>
                  </a:lnTo>
                  <a:lnTo>
                    <a:pt x="12" y="55"/>
                  </a:lnTo>
                  <a:lnTo>
                    <a:pt x="12" y="57"/>
                  </a:lnTo>
                  <a:lnTo>
                    <a:pt x="13" y="57"/>
                  </a:lnTo>
                  <a:lnTo>
                    <a:pt x="14" y="57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4" y="57"/>
                  </a:lnTo>
                  <a:lnTo>
                    <a:pt x="14" y="57"/>
                  </a:lnTo>
                  <a:lnTo>
                    <a:pt x="14" y="57"/>
                  </a:lnTo>
                  <a:lnTo>
                    <a:pt x="14" y="57"/>
                  </a:lnTo>
                  <a:lnTo>
                    <a:pt x="13" y="57"/>
                  </a:lnTo>
                  <a:lnTo>
                    <a:pt x="12" y="57"/>
                  </a:lnTo>
                  <a:lnTo>
                    <a:pt x="11" y="57"/>
                  </a:lnTo>
                  <a:lnTo>
                    <a:pt x="11" y="57"/>
                  </a:lnTo>
                  <a:lnTo>
                    <a:pt x="9" y="57"/>
                  </a:lnTo>
                  <a:lnTo>
                    <a:pt x="9" y="55"/>
                  </a:lnTo>
                  <a:lnTo>
                    <a:pt x="8" y="55"/>
                  </a:lnTo>
                  <a:lnTo>
                    <a:pt x="9" y="55"/>
                  </a:lnTo>
                  <a:lnTo>
                    <a:pt x="11" y="55"/>
                  </a:lnTo>
                  <a:lnTo>
                    <a:pt x="9" y="55"/>
                  </a:lnTo>
                  <a:lnTo>
                    <a:pt x="11" y="55"/>
                  </a:lnTo>
                  <a:lnTo>
                    <a:pt x="11" y="54"/>
                  </a:lnTo>
                  <a:close/>
                  <a:moveTo>
                    <a:pt x="34" y="58"/>
                  </a:moveTo>
                  <a:lnTo>
                    <a:pt x="34" y="59"/>
                  </a:lnTo>
                  <a:lnTo>
                    <a:pt x="35" y="59"/>
                  </a:lnTo>
                  <a:lnTo>
                    <a:pt x="35" y="58"/>
                  </a:lnTo>
                  <a:lnTo>
                    <a:pt x="35" y="59"/>
                  </a:lnTo>
                  <a:lnTo>
                    <a:pt x="36" y="59"/>
                  </a:lnTo>
                  <a:lnTo>
                    <a:pt x="38" y="59"/>
                  </a:lnTo>
                  <a:lnTo>
                    <a:pt x="38" y="61"/>
                  </a:lnTo>
                  <a:lnTo>
                    <a:pt x="36" y="61"/>
                  </a:lnTo>
                  <a:lnTo>
                    <a:pt x="35" y="61"/>
                  </a:lnTo>
                  <a:lnTo>
                    <a:pt x="34" y="61"/>
                  </a:lnTo>
                  <a:lnTo>
                    <a:pt x="35" y="61"/>
                  </a:lnTo>
                  <a:lnTo>
                    <a:pt x="34" y="61"/>
                  </a:lnTo>
                  <a:lnTo>
                    <a:pt x="34" y="59"/>
                  </a:lnTo>
                  <a:lnTo>
                    <a:pt x="34" y="61"/>
                  </a:lnTo>
                  <a:lnTo>
                    <a:pt x="34" y="59"/>
                  </a:lnTo>
                  <a:lnTo>
                    <a:pt x="32" y="59"/>
                  </a:lnTo>
                  <a:lnTo>
                    <a:pt x="34" y="59"/>
                  </a:lnTo>
                  <a:lnTo>
                    <a:pt x="34" y="58"/>
                  </a:lnTo>
                  <a:close/>
                  <a:moveTo>
                    <a:pt x="36" y="58"/>
                  </a:moveTo>
                  <a:lnTo>
                    <a:pt x="36" y="59"/>
                  </a:lnTo>
                  <a:lnTo>
                    <a:pt x="36" y="58"/>
                  </a:lnTo>
                  <a:close/>
                  <a:moveTo>
                    <a:pt x="38" y="59"/>
                  </a:moveTo>
                  <a:lnTo>
                    <a:pt x="36" y="59"/>
                  </a:lnTo>
                  <a:lnTo>
                    <a:pt x="38" y="59"/>
                  </a:lnTo>
                  <a:close/>
                  <a:moveTo>
                    <a:pt x="70" y="66"/>
                  </a:moveTo>
                  <a:lnTo>
                    <a:pt x="70" y="64"/>
                  </a:lnTo>
                  <a:lnTo>
                    <a:pt x="70" y="66"/>
                  </a:lnTo>
                  <a:close/>
                  <a:moveTo>
                    <a:pt x="21" y="53"/>
                  </a:moveTo>
                  <a:lnTo>
                    <a:pt x="21" y="54"/>
                  </a:lnTo>
                  <a:lnTo>
                    <a:pt x="20" y="54"/>
                  </a:lnTo>
                  <a:lnTo>
                    <a:pt x="20" y="55"/>
                  </a:lnTo>
                  <a:lnTo>
                    <a:pt x="20" y="54"/>
                  </a:lnTo>
                  <a:lnTo>
                    <a:pt x="20" y="55"/>
                  </a:lnTo>
                  <a:lnTo>
                    <a:pt x="20" y="54"/>
                  </a:lnTo>
                  <a:lnTo>
                    <a:pt x="21" y="54"/>
                  </a:lnTo>
                  <a:lnTo>
                    <a:pt x="21" y="55"/>
                  </a:lnTo>
                  <a:lnTo>
                    <a:pt x="21" y="57"/>
                  </a:lnTo>
                  <a:lnTo>
                    <a:pt x="20" y="57"/>
                  </a:lnTo>
                  <a:lnTo>
                    <a:pt x="18" y="57"/>
                  </a:lnTo>
                  <a:lnTo>
                    <a:pt x="17" y="57"/>
                  </a:lnTo>
                  <a:lnTo>
                    <a:pt x="17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4" y="55"/>
                  </a:lnTo>
                  <a:lnTo>
                    <a:pt x="13" y="55"/>
                  </a:lnTo>
                  <a:lnTo>
                    <a:pt x="12" y="55"/>
                  </a:lnTo>
                  <a:lnTo>
                    <a:pt x="12" y="54"/>
                  </a:lnTo>
                  <a:lnTo>
                    <a:pt x="12" y="55"/>
                  </a:lnTo>
                  <a:lnTo>
                    <a:pt x="13" y="55"/>
                  </a:lnTo>
                  <a:lnTo>
                    <a:pt x="13" y="54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7" y="54"/>
                  </a:lnTo>
                  <a:lnTo>
                    <a:pt x="17" y="53"/>
                  </a:lnTo>
                  <a:lnTo>
                    <a:pt x="17" y="54"/>
                  </a:lnTo>
                  <a:lnTo>
                    <a:pt x="17" y="53"/>
                  </a:lnTo>
                  <a:lnTo>
                    <a:pt x="18" y="53"/>
                  </a:lnTo>
                  <a:lnTo>
                    <a:pt x="18" y="54"/>
                  </a:lnTo>
                  <a:lnTo>
                    <a:pt x="18" y="53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0" y="53"/>
                  </a:lnTo>
                  <a:lnTo>
                    <a:pt x="20" y="54"/>
                  </a:lnTo>
                  <a:lnTo>
                    <a:pt x="20" y="53"/>
                  </a:lnTo>
                  <a:lnTo>
                    <a:pt x="20" y="54"/>
                  </a:lnTo>
                  <a:lnTo>
                    <a:pt x="20" y="53"/>
                  </a:lnTo>
                  <a:lnTo>
                    <a:pt x="21" y="53"/>
                  </a:lnTo>
                  <a:close/>
                  <a:moveTo>
                    <a:pt x="21" y="51"/>
                  </a:moveTo>
                  <a:lnTo>
                    <a:pt x="20" y="51"/>
                  </a:lnTo>
                  <a:lnTo>
                    <a:pt x="21" y="51"/>
                  </a:lnTo>
                  <a:close/>
                  <a:moveTo>
                    <a:pt x="21" y="50"/>
                  </a:moveTo>
                  <a:lnTo>
                    <a:pt x="20" y="50"/>
                  </a:lnTo>
                  <a:lnTo>
                    <a:pt x="20" y="51"/>
                  </a:lnTo>
                  <a:lnTo>
                    <a:pt x="18" y="51"/>
                  </a:lnTo>
                  <a:lnTo>
                    <a:pt x="17" y="51"/>
                  </a:lnTo>
                  <a:lnTo>
                    <a:pt x="17" y="53"/>
                  </a:lnTo>
                  <a:lnTo>
                    <a:pt x="16" y="53"/>
                  </a:lnTo>
                  <a:lnTo>
                    <a:pt x="16" y="53"/>
                  </a:lnTo>
                  <a:lnTo>
                    <a:pt x="14" y="53"/>
                  </a:lnTo>
                  <a:lnTo>
                    <a:pt x="14" y="54"/>
                  </a:lnTo>
                  <a:lnTo>
                    <a:pt x="14" y="53"/>
                  </a:lnTo>
                  <a:lnTo>
                    <a:pt x="14" y="54"/>
                  </a:lnTo>
                  <a:lnTo>
                    <a:pt x="14" y="53"/>
                  </a:lnTo>
                  <a:lnTo>
                    <a:pt x="13" y="53"/>
                  </a:lnTo>
                  <a:lnTo>
                    <a:pt x="12" y="53"/>
                  </a:lnTo>
                  <a:lnTo>
                    <a:pt x="12" y="51"/>
                  </a:lnTo>
                  <a:lnTo>
                    <a:pt x="11" y="51"/>
                  </a:lnTo>
                  <a:lnTo>
                    <a:pt x="11" y="50"/>
                  </a:lnTo>
                  <a:lnTo>
                    <a:pt x="12" y="50"/>
                  </a:lnTo>
                  <a:lnTo>
                    <a:pt x="12" y="51"/>
                  </a:lnTo>
                  <a:lnTo>
                    <a:pt x="13" y="51"/>
                  </a:lnTo>
                  <a:lnTo>
                    <a:pt x="13" y="53"/>
                  </a:lnTo>
                  <a:lnTo>
                    <a:pt x="13" y="51"/>
                  </a:lnTo>
                  <a:lnTo>
                    <a:pt x="12" y="51"/>
                  </a:lnTo>
                  <a:lnTo>
                    <a:pt x="12" y="50"/>
                  </a:lnTo>
                  <a:lnTo>
                    <a:pt x="12" y="49"/>
                  </a:lnTo>
                  <a:lnTo>
                    <a:pt x="12" y="50"/>
                  </a:lnTo>
                  <a:lnTo>
                    <a:pt x="13" y="50"/>
                  </a:lnTo>
                  <a:lnTo>
                    <a:pt x="13" y="51"/>
                  </a:lnTo>
                  <a:lnTo>
                    <a:pt x="14" y="51"/>
                  </a:lnTo>
                  <a:lnTo>
                    <a:pt x="16" y="51"/>
                  </a:lnTo>
                  <a:lnTo>
                    <a:pt x="16" y="50"/>
                  </a:lnTo>
                  <a:lnTo>
                    <a:pt x="16" y="51"/>
                  </a:lnTo>
                  <a:lnTo>
                    <a:pt x="16" y="50"/>
                  </a:lnTo>
                  <a:lnTo>
                    <a:pt x="16" y="51"/>
                  </a:lnTo>
                  <a:lnTo>
                    <a:pt x="16" y="50"/>
                  </a:lnTo>
                  <a:lnTo>
                    <a:pt x="14" y="50"/>
                  </a:lnTo>
                  <a:lnTo>
                    <a:pt x="14" y="49"/>
                  </a:lnTo>
                  <a:lnTo>
                    <a:pt x="13" y="49"/>
                  </a:lnTo>
                  <a:lnTo>
                    <a:pt x="14" y="49"/>
                  </a:lnTo>
                  <a:lnTo>
                    <a:pt x="14" y="48"/>
                  </a:lnTo>
                  <a:lnTo>
                    <a:pt x="14" y="49"/>
                  </a:lnTo>
                  <a:lnTo>
                    <a:pt x="16" y="49"/>
                  </a:lnTo>
                  <a:lnTo>
                    <a:pt x="16" y="49"/>
                  </a:lnTo>
                  <a:lnTo>
                    <a:pt x="16" y="50"/>
                  </a:lnTo>
                  <a:lnTo>
                    <a:pt x="16" y="49"/>
                  </a:lnTo>
                  <a:lnTo>
                    <a:pt x="17" y="49"/>
                  </a:lnTo>
                  <a:lnTo>
                    <a:pt x="17" y="50"/>
                  </a:lnTo>
                  <a:lnTo>
                    <a:pt x="18" y="50"/>
                  </a:lnTo>
                  <a:lnTo>
                    <a:pt x="17" y="50"/>
                  </a:lnTo>
                  <a:lnTo>
                    <a:pt x="17" y="51"/>
                  </a:lnTo>
                  <a:lnTo>
                    <a:pt x="17" y="50"/>
                  </a:lnTo>
                  <a:lnTo>
                    <a:pt x="17" y="51"/>
                  </a:lnTo>
                  <a:lnTo>
                    <a:pt x="18" y="51"/>
                  </a:lnTo>
                  <a:lnTo>
                    <a:pt x="18" y="50"/>
                  </a:lnTo>
                  <a:lnTo>
                    <a:pt x="18" y="51"/>
                  </a:lnTo>
                  <a:lnTo>
                    <a:pt x="18" y="50"/>
                  </a:lnTo>
                  <a:lnTo>
                    <a:pt x="20" y="50"/>
                  </a:lnTo>
                  <a:lnTo>
                    <a:pt x="18" y="50"/>
                  </a:lnTo>
                  <a:lnTo>
                    <a:pt x="20" y="50"/>
                  </a:lnTo>
                  <a:lnTo>
                    <a:pt x="21" y="50"/>
                  </a:lnTo>
                  <a:lnTo>
                    <a:pt x="21" y="49"/>
                  </a:lnTo>
                  <a:lnTo>
                    <a:pt x="21" y="50"/>
                  </a:lnTo>
                  <a:lnTo>
                    <a:pt x="21" y="49"/>
                  </a:lnTo>
                  <a:lnTo>
                    <a:pt x="21" y="50"/>
                  </a:lnTo>
                  <a:close/>
                  <a:moveTo>
                    <a:pt x="26" y="50"/>
                  </a:moveTo>
                  <a:lnTo>
                    <a:pt x="27" y="50"/>
                  </a:lnTo>
                  <a:lnTo>
                    <a:pt x="26" y="50"/>
                  </a:lnTo>
                  <a:lnTo>
                    <a:pt x="26" y="51"/>
                  </a:lnTo>
                  <a:lnTo>
                    <a:pt x="25" y="51"/>
                  </a:lnTo>
                  <a:lnTo>
                    <a:pt x="25" y="50"/>
                  </a:lnTo>
                  <a:lnTo>
                    <a:pt x="25" y="51"/>
                  </a:lnTo>
                  <a:lnTo>
                    <a:pt x="25" y="50"/>
                  </a:lnTo>
                  <a:lnTo>
                    <a:pt x="26" y="50"/>
                  </a:lnTo>
                  <a:close/>
                  <a:moveTo>
                    <a:pt x="66" y="58"/>
                  </a:moveTo>
                  <a:lnTo>
                    <a:pt x="65" y="58"/>
                  </a:lnTo>
                  <a:lnTo>
                    <a:pt x="65" y="57"/>
                  </a:lnTo>
                  <a:lnTo>
                    <a:pt x="66" y="57"/>
                  </a:lnTo>
                  <a:lnTo>
                    <a:pt x="66" y="58"/>
                  </a:lnTo>
                  <a:close/>
                  <a:moveTo>
                    <a:pt x="29" y="49"/>
                  </a:moveTo>
                  <a:lnTo>
                    <a:pt x="29" y="50"/>
                  </a:lnTo>
                  <a:lnTo>
                    <a:pt x="27" y="50"/>
                  </a:lnTo>
                  <a:lnTo>
                    <a:pt x="29" y="50"/>
                  </a:lnTo>
                  <a:lnTo>
                    <a:pt x="27" y="50"/>
                  </a:lnTo>
                  <a:lnTo>
                    <a:pt x="27" y="49"/>
                  </a:lnTo>
                  <a:lnTo>
                    <a:pt x="29" y="49"/>
                  </a:lnTo>
                  <a:close/>
                  <a:moveTo>
                    <a:pt x="47" y="53"/>
                  </a:moveTo>
                  <a:lnTo>
                    <a:pt x="47" y="53"/>
                  </a:lnTo>
                  <a:lnTo>
                    <a:pt x="47" y="54"/>
                  </a:lnTo>
                  <a:lnTo>
                    <a:pt x="47" y="53"/>
                  </a:lnTo>
                  <a:lnTo>
                    <a:pt x="47" y="53"/>
                  </a:lnTo>
                  <a:lnTo>
                    <a:pt x="47" y="51"/>
                  </a:lnTo>
                  <a:lnTo>
                    <a:pt x="47" y="53"/>
                  </a:lnTo>
                  <a:close/>
                  <a:moveTo>
                    <a:pt x="30" y="49"/>
                  </a:moveTo>
                  <a:lnTo>
                    <a:pt x="30" y="48"/>
                  </a:lnTo>
                  <a:lnTo>
                    <a:pt x="30" y="49"/>
                  </a:lnTo>
                  <a:close/>
                  <a:moveTo>
                    <a:pt x="38" y="48"/>
                  </a:moveTo>
                  <a:lnTo>
                    <a:pt x="36" y="48"/>
                  </a:lnTo>
                  <a:lnTo>
                    <a:pt x="38" y="48"/>
                  </a:lnTo>
                  <a:close/>
                  <a:moveTo>
                    <a:pt x="41" y="48"/>
                  </a:moveTo>
                  <a:lnTo>
                    <a:pt x="41" y="49"/>
                  </a:lnTo>
                  <a:lnTo>
                    <a:pt x="40" y="49"/>
                  </a:lnTo>
                  <a:lnTo>
                    <a:pt x="40" y="48"/>
                  </a:lnTo>
                  <a:lnTo>
                    <a:pt x="41" y="48"/>
                  </a:lnTo>
                  <a:close/>
                  <a:moveTo>
                    <a:pt x="71" y="55"/>
                  </a:moveTo>
                  <a:lnTo>
                    <a:pt x="71" y="54"/>
                  </a:lnTo>
                  <a:lnTo>
                    <a:pt x="71" y="55"/>
                  </a:lnTo>
                  <a:close/>
                  <a:moveTo>
                    <a:pt x="27" y="44"/>
                  </a:moveTo>
                  <a:lnTo>
                    <a:pt x="29" y="44"/>
                  </a:lnTo>
                  <a:lnTo>
                    <a:pt x="29" y="45"/>
                  </a:lnTo>
                  <a:lnTo>
                    <a:pt x="29" y="44"/>
                  </a:lnTo>
                  <a:lnTo>
                    <a:pt x="29" y="45"/>
                  </a:lnTo>
                  <a:lnTo>
                    <a:pt x="29" y="44"/>
                  </a:lnTo>
                  <a:lnTo>
                    <a:pt x="29" y="45"/>
                  </a:lnTo>
                  <a:lnTo>
                    <a:pt x="30" y="45"/>
                  </a:lnTo>
                  <a:lnTo>
                    <a:pt x="30" y="44"/>
                  </a:lnTo>
                  <a:lnTo>
                    <a:pt x="30" y="45"/>
                  </a:lnTo>
                  <a:lnTo>
                    <a:pt x="30" y="44"/>
                  </a:lnTo>
                  <a:lnTo>
                    <a:pt x="30" y="45"/>
                  </a:lnTo>
                  <a:lnTo>
                    <a:pt x="30" y="44"/>
                  </a:lnTo>
                  <a:lnTo>
                    <a:pt x="30" y="45"/>
                  </a:lnTo>
                  <a:lnTo>
                    <a:pt x="30" y="44"/>
                  </a:lnTo>
                  <a:lnTo>
                    <a:pt x="30" y="45"/>
                  </a:lnTo>
                  <a:lnTo>
                    <a:pt x="29" y="45"/>
                  </a:lnTo>
                  <a:lnTo>
                    <a:pt x="29" y="46"/>
                  </a:lnTo>
                  <a:lnTo>
                    <a:pt x="27" y="46"/>
                  </a:lnTo>
                  <a:lnTo>
                    <a:pt x="26" y="46"/>
                  </a:lnTo>
                  <a:lnTo>
                    <a:pt x="26" y="48"/>
                  </a:lnTo>
                  <a:lnTo>
                    <a:pt x="25" y="48"/>
                  </a:lnTo>
                  <a:lnTo>
                    <a:pt x="25" y="46"/>
                  </a:lnTo>
                  <a:lnTo>
                    <a:pt x="23" y="46"/>
                  </a:lnTo>
                  <a:lnTo>
                    <a:pt x="23" y="45"/>
                  </a:lnTo>
                  <a:lnTo>
                    <a:pt x="25" y="45"/>
                  </a:lnTo>
                  <a:lnTo>
                    <a:pt x="23" y="45"/>
                  </a:lnTo>
                  <a:lnTo>
                    <a:pt x="25" y="45"/>
                  </a:lnTo>
                  <a:lnTo>
                    <a:pt x="23" y="45"/>
                  </a:lnTo>
                  <a:lnTo>
                    <a:pt x="25" y="45"/>
                  </a:lnTo>
                  <a:lnTo>
                    <a:pt x="23" y="45"/>
                  </a:lnTo>
                  <a:lnTo>
                    <a:pt x="23" y="44"/>
                  </a:lnTo>
                  <a:lnTo>
                    <a:pt x="25" y="44"/>
                  </a:lnTo>
                  <a:lnTo>
                    <a:pt x="26" y="44"/>
                  </a:lnTo>
                  <a:lnTo>
                    <a:pt x="25" y="44"/>
                  </a:lnTo>
                  <a:lnTo>
                    <a:pt x="26" y="44"/>
                  </a:lnTo>
                  <a:lnTo>
                    <a:pt x="27" y="44"/>
                  </a:lnTo>
                  <a:close/>
                  <a:moveTo>
                    <a:pt x="40" y="46"/>
                  </a:moveTo>
                  <a:lnTo>
                    <a:pt x="41" y="46"/>
                  </a:lnTo>
                  <a:lnTo>
                    <a:pt x="40" y="46"/>
                  </a:lnTo>
                  <a:lnTo>
                    <a:pt x="40" y="48"/>
                  </a:lnTo>
                  <a:lnTo>
                    <a:pt x="39" y="48"/>
                  </a:lnTo>
                  <a:lnTo>
                    <a:pt x="39" y="49"/>
                  </a:lnTo>
                  <a:lnTo>
                    <a:pt x="39" y="48"/>
                  </a:lnTo>
                  <a:lnTo>
                    <a:pt x="39" y="49"/>
                  </a:lnTo>
                  <a:lnTo>
                    <a:pt x="40" y="49"/>
                  </a:lnTo>
                  <a:lnTo>
                    <a:pt x="40" y="50"/>
                  </a:lnTo>
                  <a:lnTo>
                    <a:pt x="39" y="50"/>
                  </a:lnTo>
                  <a:lnTo>
                    <a:pt x="39" y="49"/>
                  </a:lnTo>
                  <a:lnTo>
                    <a:pt x="39" y="50"/>
                  </a:lnTo>
                  <a:lnTo>
                    <a:pt x="39" y="51"/>
                  </a:lnTo>
                  <a:lnTo>
                    <a:pt x="38" y="51"/>
                  </a:lnTo>
                  <a:lnTo>
                    <a:pt x="38" y="50"/>
                  </a:lnTo>
                  <a:lnTo>
                    <a:pt x="36" y="50"/>
                  </a:lnTo>
                  <a:lnTo>
                    <a:pt x="35" y="50"/>
                  </a:lnTo>
                  <a:lnTo>
                    <a:pt x="34" y="50"/>
                  </a:lnTo>
                  <a:lnTo>
                    <a:pt x="35" y="50"/>
                  </a:lnTo>
                  <a:lnTo>
                    <a:pt x="35" y="51"/>
                  </a:lnTo>
                  <a:lnTo>
                    <a:pt x="34" y="51"/>
                  </a:lnTo>
                  <a:lnTo>
                    <a:pt x="35" y="51"/>
                  </a:lnTo>
                  <a:lnTo>
                    <a:pt x="34" y="51"/>
                  </a:lnTo>
                  <a:lnTo>
                    <a:pt x="35" y="51"/>
                  </a:lnTo>
                  <a:lnTo>
                    <a:pt x="36" y="51"/>
                  </a:lnTo>
                  <a:lnTo>
                    <a:pt x="35" y="51"/>
                  </a:lnTo>
                  <a:lnTo>
                    <a:pt x="36" y="51"/>
                  </a:lnTo>
                  <a:lnTo>
                    <a:pt x="35" y="51"/>
                  </a:lnTo>
                  <a:lnTo>
                    <a:pt x="36" y="51"/>
                  </a:lnTo>
                  <a:lnTo>
                    <a:pt x="36" y="53"/>
                  </a:lnTo>
                  <a:lnTo>
                    <a:pt x="35" y="53"/>
                  </a:lnTo>
                  <a:lnTo>
                    <a:pt x="35" y="54"/>
                  </a:lnTo>
                  <a:lnTo>
                    <a:pt x="34" y="54"/>
                  </a:lnTo>
                  <a:lnTo>
                    <a:pt x="34" y="53"/>
                  </a:lnTo>
                  <a:lnTo>
                    <a:pt x="34" y="51"/>
                  </a:lnTo>
                  <a:lnTo>
                    <a:pt x="34" y="53"/>
                  </a:lnTo>
                  <a:lnTo>
                    <a:pt x="34" y="51"/>
                  </a:lnTo>
                  <a:lnTo>
                    <a:pt x="34" y="53"/>
                  </a:lnTo>
                  <a:lnTo>
                    <a:pt x="34" y="51"/>
                  </a:lnTo>
                  <a:lnTo>
                    <a:pt x="34" y="53"/>
                  </a:lnTo>
                  <a:lnTo>
                    <a:pt x="32" y="53"/>
                  </a:lnTo>
                  <a:lnTo>
                    <a:pt x="34" y="53"/>
                  </a:lnTo>
                  <a:lnTo>
                    <a:pt x="34" y="54"/>
                  </a:lnTo>
                  <a:lnTo>
                    <a:pt x="32" y="54"/>
                  </a:lnTo>
                  <a:lnTo>
                    <a:pt x="31" y="54"/>
                  </a:lnTo>
                  <a:lnTo>
                    <a:pt x="30" y="54"/>
                  </a:lnTo>
                  <a:lnTo>
                    <a:pt x="29" y="54"/>
                  </a:lnTo>
                  <a:lnTo>
                    <a:pt x="30" y="54"/>
                  </a:lnTo>
                  <a:lnTo>
                    <a:pt x="29" y="54"/>
                  </a:lnTo>
                  <a:lnTo>
                    <a:pt x="30" y="54"/>
                  </a:lnTo>
                  <a:lnTo>
                    <a:pt x="29" y="54"/>
                  </a:lnTo>
                  <a:lnTo>
                    <a:pt x="29" y="55"/>
                  </a:lnTo>
                  <a:lnTo>
                    <a:pt x="30" y="55"/>
                  </a:lnTo>
                  <a:lnTo>
                    <a:pt x="29" y="55"/>
                  </a:lnTo>
                  <a:lnTo>
                    <a:pt x="29" y="57"/>
                  </a:lnTo>
                  <a:lnTo>
                    <a:pt x="27" y="57"/>
                  </a:lnTo>
                  <a:lnTo>
                    <a:pt x="26" y="57"/>
                  </a:lnTo>
                  <a:lnTo>
                    <a:pt x="26" y="55"/>
                  </a:lnTo>
                  <a:lnTo>
                    <a:pt x="27" y="55"/>
                  </a:lnTo>
                  <a:lnTo>
                    <a:pt x="26" y="55"/>
                  </a:lnTo>
                  <a:lnTo>
                    <a:pt x="26" y="57"/>
                  </a:lnTo>
                  <a:lnTo>
                    <a:pt x="25" y="57"/>
                  </a:lnTo>
                  <a:lnTo>
                    <a:pt x="25" y="57"/>
                  </a:lnTo>
                  <a:lnTo>
                    <a:pt x="25" y="57"/>
                  </a:lnTo>
                  <a:lnTo>
                    <a:pt x="25" y="55"/>
                  </a:lnTo>
                  <a:lnTo>
                    <a:pt x="26" y="55"/>
                  </a:lnTo>
                  <a:lnTo>
                    <a:pt x="25" y="55"/>
                  </a:lnTo>
                  <a:lnTo>
                    <a:pt x="25" y="54"/>
                  </a:lnTo>
                  <a:lnTo>
                    <a:pt x="26" y="54"/>
                  </a:lnTo>
                  <a:lnTo>
                    <a:pt x="26" y="55"/>
                  </a:lnTo>
                  <a:lnTo>
                    <a:pt x="26" y="54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7" y="54"/>
                  </a:lnTo>
                  <a:lnTo>
                    <a:pt x="26" y="54"/>
                  </a:lnTo>
                  <a:lnTo>
                    <a:pt x="26" y="53"/>
                  </a:lnTo>
                  <a:lnTo>
                    <a:pt x="25" y="53"/>
                  </a:lnTo>
                  <a:lnTo>
                    <a:pt x="26" y="53"/>
                  </a:lnTo>
                  <a:lnTo>
                    <a:pt x="25" y="53"/>
                  </a:lnTo>
                  <a:lnTo>
                    <a:pt x="25" y="51"/>
                  </a:lnTo>
                  <a:lnTo>
                    <a:pt x="26" y="51"/>
                  </a:lnTo>
                  <a:lnTo>
                    <a:pt x="25" y="51"/>
                  </a:lnTo>
                  <a:lnTo>
                    <a:pt x="26" y="51"/>
                  </a:lnTo>
                  <a:lnTo>
                    <a:pt x="26" y="50"/>
                  </a:lnTo>
                  <a:lnTo>
                    <a:pt x="27" y="50"/>
                  </a:lnTo>
                  <a:lnTo>
                    <a:pt x="27" y="51"/>
                  </a:lnTo>
                  <a:lnTo>
                    <a:pt x="27" y="50"/>
                  </a:lnTo>
                  <a:lnTo>
                    <a:pt x="29" y="50"/>
                  </a:lnTo>
                  <a:lnTo>
                    <a:pt x="29" y="51"/>
                  </a:lnTo>
                  <a:lnTo>
                    <a:pt x="30" y="51"/>
                  </a:lnTo>
                  <a:lnTo>
                    <a:pt x="29" y="51"/>
                  </a:lnTo>
                  <a:lnTo>
                    <a:pt x="30" y="51"/>
                  </a:lnTo>
                  <a:lnTo>
                    <a:pt x="31" y="51"/>
                  </a:lnTo>
                  <a:lnTo>
                    <a:pt x="32" y="51"/>
                  </a:lnTo>
                  <a:lnTo>
                    <a:pt x="32" y="53"/>
                  </a:lnTo>
                  <a:lnTo>
                    <a:pt x="32" y="51"/>
                  </a:lnTo>
                  <a:lnTo>
                    <a:pt x="32" y="50"/>
                  </a:lnTo>
                  <a:lnTo>
                    <a:pt x="32" y="51"/>
                  </a:lnTo>
                  <a:lnTo>
                    <a:pt x="31" y="51"/>
                  </a:lnTo>
                  <a:lnTo>
                    <a:pt x="31" y="50"/>
                  </a:lnTo>
                  <a:lnTo>
                    <a:pt x="30" y="50"/>
                  </a:lnTo>
                  <a:lnTo>
                    <a:pt x="30" y="49"/>
                  </a:lnTo>
                  <a:lnTo>
                    <a:pt x="31" y="49"/>
                  </a:lnTo>
                  <a:lnTo>
                    <a:pt x="31" y="50"/>
                  </a:lnTo>
                  <a:lnTo>
                    <a:pt x="31" y="49"/>
                  </a:lnTo>
                  <a:lnTo>
                    <a:pt x="31" y="50"/>
                  </a:lnTo>
                  <a:lnTo>
                    <a:pt x="31" y="49"/>
                  </a:lnTo>
                  <a:lnTo>
                    <a:pt x="32" y="49"/>
                  </a:lnTo>
                  <a:lnTo>
                    <a:pt x="31" y="49"/>
                  </a:lnTo>
                  <a:lnTo>
                    <a:pt x="31" y="48"/>
                  </a:lnTo>
                  <a:lnTo>
                    <a:pt x="31" y="49"/>
                  </a:lnTo>
                  <a:lnTo>
                    <a:pt x="32" y="49"/>
                  </a:lnTo>
                  <a:lnTo>
                    <a:pt x="32" y="48"/>
                  </a:lnTo>
                  <a:lnTo>
                    <a:pt x="32" y="49"/>
                  </a:lnTo>
                  <a:lnTo>
                    <a:pt x="34" y="49"/>
                  </a:lnTo>
                  <a:lnTo>
                    <a:pt x="35" y="49"/>
                  </a:lnTo>
                  <a:lnTo>
                    <a:pt x="34" y="49"/>
                  </a:lnTo>
                  <a:lnTo>
                    <a:pt x="34" y="48"/>
                  </a:lnTo>
                  <a:lnTo>
                    <a:pt x="34" y="49"/>
                  </a:lnTo>
                  <a:lnTo>
                    <a:pt x="34" y="48"/>
                  </a:lnTo>
                  <a:lnTo>
                    <a:pt x="35" y="48"/>
                  </a:lnTo>
                  <a:lnTo>
                    <a:pt x="34" y="48"/>
                  </a:lnTo>
                  <a:lnTo>
                    <a:pt x="32" y="48"/>
                  </a:lnTo>
                  <a:lnTo>
                    <a:pt x="34" y="48"/>
                  </a:lnTo>
                  <a:lnTo>
                    <a:pt x="32" y="48"/>
                  </a:lnTo>
                  <a:lnTo>
                    <a:pt x="34" y="48"/>
                  </a:lnTo>
                  <a:lnTo>
                    <a:pt x="32" y="48"/>
                  </a:lnTo>
                  <a:lnTo>
                    <a:pt x="34" y="48"/>
                  </a:lnTo>
                  <a:lnTo>
                    <a:pt x="34" y="46"/>
                  </a:lnTo>
                  <a:lnTo>
                    <a:pt x="35" y="46"/>
                  </a:lnTo>
                  <a:lnTo>
                    <a:pt x="36" y="46"/>
                  </a:lnTo>
                  <a:lnTo>
                    <a:pt x="38" y="46"/>
                  </a:lnTo>
                  <a:lnTo>
                    <a:pt x="38" y="45"/>
                  </a:lnTo>
                  <a:lnTo>
                    <a:pt x="38" y="46"/>
                  </a:lnTo>
                  <a:lnTo>
                    <a:pt x="38" y="45"/>
                  </a:lnTo>
                  <a:lnTo>
                    <a:pt x="38" y="46"/>
                  </a:lnTo>
                  <a:lnTo>
                    <a:pt x="36" y="46"/>
                  </a:lnTo>
                  <a:lnTo>
                    <a:pt x="36" y="48"/>
                  </a:lnTo>
                  <a:lnTo>
                    <a:pt x="35" y="48"/>
                  </a:lnTo>
                  <a:lnTo>
                    <a:pt x="36" y="48"/>
                  </a:lnTo>
                  <a:lnTo>
                    <a:pt x="38" y="48"/>
                  </a:lnTo>
                  <a:lnTo>
                    <a:pt x="36" y="48"/>
                  </a:lnTo>
                  <a:lnTo>
                    <a:pt x="36" y="49"/>
                  </a:lnTo>
                  <a:lnTo>
                    <a:pt x="38" y="49"/>
                  </a:lnTo>
                  <a:lnTo>
                    <a:pt x="36" y="49"/>
                  </a:lnTo>
                  <a:lnTo>
                    <a:pt x="38" y="49"/>
                  </a:lnTo>
                  <a:lnTo>
                    <a:pt x="38" y="48"/>
                  </a:lnTo>
                  <a:lnTo>
                    <a:pt x="38" y="49"/>
                  </a:lnTo>
                  <a:lnTo>
                    <a:pt x="38" y="48"/>
                  </a:lnTo>
                  <a:lnTo>
                    <a:pt x="38" y="49"/>
                  </a:lnTo>
                  <a:lnTo>
                    <a:pt x="38" y="48"/>
                  </a:lnTo>
                  <a:lnTo>
                    <a:pt x="39" y="48"/>
                  </a:lnTo>
                  <a:lnTo>
                    <a:pt x="39" y="46"/>
                  </a:lnTo>
                  <a:lnTo>
                    <a:pt x="39" y="48"/>
                  </a:lnTo>
                  <a:lnTo>
                    <a:pt x="39" y="46"/>
                  </a:lnTo>
                  <a:lnTo>
                    <a:pt x="40" y="46"/>
                  </a:lnTo>
                  <a:close/>
                  <a:moveTo>
                    <a:pt x="43" y="46"/>
                  </a:moveTo>
                  <a:lnTo>
                    <a:pt x="43" y="48"/>
                  </a:lnTo>
                  <a:lnTo>
                    <a:pt x="41" y="48"/>
                  </a:lnTo>
                  <a:lnTo>
                    <a:pt x="41" y="49"/>
                  </a:lnTo>
                  <a:lnTo>
                    <a:pt x="41" y="48"/>
                  </a:lnTo>
                  <a:lnTo>
                    <a:pt x="41" y="46"/>
                  </a:lnTo>
                  <a:lnTo>
                    <a:pt x="43" y="46"/>
                  </a:lnTo>
                  <a:close/>
                  <a:moveTo>
                    <a:pt x="69" y="53"/>
                  </a:moveTo>
                  <a:lnTo>
                    <a:pt x="69" y="51"/>
                  </a:lnTo>
                  <a:lnTo>
                    <a:pt x="69" y="53"/>
                  </a:lnTo>
                  <a:close/>
                  <a:moveTo>
                    <a:pt x="71" y="53"/>
                  </a:moveTo>
                  <a:lnTo>
                    <a:pt x="71" y="54"/>
                  </a:lnTo>
                  <a:lnTo>
                    <a:pt x="71" y="55"/>
                  </a:lnTo>
                  <a:lnTo>
                    <a:pt x="70" y="55"/>
                  </a:lnTo>
                  <a:lnTo>
                    <a:pt x="70" y="54"/>
                  </a:lnTo>
                  <a:lnTo>
                    <a:pt x="70" y="55"/>
                  </a:lnTo>
                  <a:lnTo>
                    <a:pt x="69" y="55"/>
                  </a:lnTo>
                  <a:lnTo>
                    <a:pt x="67" y="55"/>
                  </a:lnTo>
                  <a:lnTo>
                    <a:pt x="67" y="54"/>
                  </a:lnTo>
                  <a:lnTo>
                    <a:pt x="69" y="54"/>
                  </a:lnTo>
                  <a:lnTo>
                    <a:pt x="69" y="53"/>
                  </a:lnTo>
                  <a:lnTo>
                    <a:pt x="70" y="53"/>
                  </a:lnTo>
                  <a:lnTo>
                    <a:pt x="70" y="54"/>
                  </a:lnTo>
                  <a:lnTo>
                    <a:pt x="71" y="54"/>
                  </a:lnTo>
                  <a:lnTo>
                    <a:pt x="71" y="53"/>
                  </a:lnTo>
                  <a:close/>
                  <a:moveTo>
                    <a:pt x="44" y="46"/>
                  </a:moveTo>
                  <a:lnTo>
                    <a:pt x="44" y="48"/>
                  </a:lnTo>
                  <a:lnTo>
                    <a:pt x="44" y="46"/>
                  </a:lnTo>
                  <a:lnTo>
                    <a:pt x="44" y="48"/>
                  </a:lnTo>
                  <a:lnTo>
                    <a:pt x="45" y="48"/>
                  </a:lnTo>
                  <a:lnTo>
                    <a:pt x="45" y="46"/>
                  </a:lnTo>
                  <a:lnTo>
                    <a:pt x="47" y="46"/>
                  </a:lnTo>
                  <a:lnTo>
                    <a:pt x="45" y="46"/>
                  </a:lnTo>
                  <a:lnTo>
                    <a:pt x="45" y="48"/>
                  </a:lnTo>
                  <a:lnTo>
                    <a:pt x="44" y="48"/>
                  </a:lnTo>
                  <a:lnTo>
                    <a:pt x="44" y="49"/>
                  </a:lnTo>
                  <a:lnTo>
                    <a:pt x="44" y="48"/>
                  </a:lnTo>
                  <a:lnTo>
                    <a:pt x="43" y="49"/>
                  </a:lnTo>
                  <a:lnTo>
                    <a:pt x="43" y="48"/>
                  </a:lnTo>
                  <a:lnTo>
                    <a:pt x="43" y="46"/>
                  </a:lnTo>
                  <a:lnTo>
                    <a:pt x="44" y="46"/>
                  </a:lnTo>
                  <a:close/>
                  <a:moveTo>
                    <a:pt x="88" y="55"/>
                  </a:moveTo>
                  <a:lnTo>
                    <a:pt x="88" y="57"/>
                  </a:lnTo>
                  <a:lnTo>
                    <a:pt x="88" y="55"/>
                  </a:lnTo>
                  <a:close/>
                  <a:moveTo>
                    <a:pt x="53" y="45"/>
                  </a:moveTo>
                  <a:lnTo>
                    <a:pt x="53" y="46"/>
                  </a:lnTo>
                  <a:lnTo>
                    <a:pt x="52" y="46"/>
                  </a:lnTo>
                  <a:lnTo>
                    <a:pt x="52" y="45"/>
                  </a:lnTo>
                  <a:lnTo>
                    <a:pt x="53" y="45"/>
                  </a:lnTo>
                  <a:close/>
                  <a:moveTo>
                    <a:pt x="51" y="45"/>
                  </a:moveTo>
                  <a:lnTo>
                    <a:pt x="52" y="45"/>
                  </a:lnTo>
                  <a:lnTo>
                    <a:pt x="52" y="46"/>
                  </a:lnTo>
                  <a:lnTo>
                    <a:pt x="52" y="48"/>
                  </a:lnTo>
                  <a:lnTo>
                    <a:pt x="51" y="48"/>
                  </a:lnTo>
                  <a:lnTo>
                    <a:pt x="51" y="49"/>
                  </a:lnTo>
                  <a:lnTo>
                    <a:pt x="52" y="49"/>
                  </a:lnTo>
                  <a:lnTo>
                    <a:pt x="52" y="48"/>
                  </a:lnTo>
                  <a:lnTo>
                    <a:pt x="52" y="49"/>
                  </a:lnTo>
                  <a:lnTo>
                    <a:pt x="52" y="48"/>
                  </a:lnTo>
                  <a:lnTo>
                    <a:pt x="53" y="48"/>
                  </a:lnTo>
                  <a:lnTo>
                    <a:pt x="53" y="49"/>
                  </a:lnTo>
                  <a:lnTo>
                    <a:pt x="52" y="49"/>
                  </a:lnTo>
                  <a:lnTo>
                    <a:pt x="51" y="49"/>
                  </a:lnTo>
                  <a:lnTo>
                    <a:pt x="49" y="49"/>
                  </a:lnTo>
                  <a:lnTo>
                    <a:pt x="51" y="49"/>
                  </a:lnTo>
                  <a:lnTo>
                    <a:pt x="51" y="48"/>
                  </a:lnTo>
                  <a:lnTo>
                    <a:pt x="49" y="48"/>
                  </a:lnTo>
                  <a:lnTo>
                    <a:pt x="48" y="48"/>
                  </a:lnTo>
                  <a:lnTo>
                    <a:pt x="48" y="46"/>
                  </a:lnTo>
                  <a:lnTo>
                    <a:pt x="48" y="48"/>
                  </a:lnTo>
                  <a:lnTo>
                    <a:pt x="48" y="46"/>
                  </a:lnTo>
                  <a:lnTo>
                    <a:pt x="48" y="48"/>
                  </a:lnTo>
                  <a:lnTo>
                    <a:pt x="49" y="48"/>
                  </a:lnTo>
                  <a:lnTo>
                    <a:pt x="49" y="46"/>
                  </a:lnTo>
                  <a:lnTo>
                    <a:pt x="49" y="48"/>
                  </a:lnTo>
                  <a:lnTo>
                    <a:pt x="49" y="46"/>
                  </a:lnTo>
                  <a:lnTo>
                    <a:pt x="49" y="48"/>
                  </a:lnTo>
                  <a:lnTo>
                    <a:pt x="49" y="46"/>
                  </a:lnTo>
                  <a:lnTo>
                    <a:pt x="48" y="46"/>
                  </a:lnTo>
                  <a:lnTo>
                    <a:pt x="49" y="46"/>
                  </a:lnTo>
                  <a:lnTo>
                    <a:pt x="48" y="46"/>
                  </a:lnTo>
                  <a:lnTo>
                    <a:pt x="49" y="46"/>
                  </a:lnTo>
                  <a:lnTo>
                    <a:pt x="49" y="45"/>
                  </a:lnTo>
                  <a:lnTo>
                    <a:pt x="49" y="46"/>
                  </a:lnTo>
                  <a:lnTo>
                    <a:pt x="51" y="46"/>
                  </a:lnTo>
                  <a:lnTo>
                    <a:pt x="49" y="46"/>
                  </a:lnTo>
                  <a:lnTo>
                    <a:pt x="51" y="46"/>
                  </a:lnTo>
                  <a:lnTo>
                    <a:pt x="51" y="45"/>
                  </a:lnTo>
                  <a:close/>
                  <a:moveTo>
                    <a:pt x="52" y="44"/>
                  </a:moveTo>
                  <a:lnTo>
                    <a:pt x="53" y="44"/>
                  </a:lnTo>
                  <a:lnTo>
                    <a:pt x="53" y="45"/>
                  </a:lnTo>
                  <a:lnTo>
                    <a:pt x="54" y="45"/>
                  </a:lnTo>
                  <a:lnTo>
                    <a:pt x="54" y="44"/>
                  </a:lnTo>
                  <a:lnTo>
                    <a:pt x="54" y="45"/>
                  </a:lnTo>
                  <a:lnTo>
                    <a:pt x="54" y="44"/>
                  </a:lnTo>
                  <a:lnTo>
                    <a:pt x="54" y="45"/>
                  </a:lnTo>
                  <a:lnTo>
                    <a:pt x="53" y="45"/>
                  </a:lnTo>
                  <a:lnTo>
                    <a:pt x="53" y="44"/>
                  </a:lnTo>
                  <a:lnTo>
                    <a:pt x="52" y="44"/>
                  </a:lnTo>
                  <a:lnTo>
                    <a:pt x="52" y="42"/>
                  </a:lnTo>
                  <a:lnTo>
                    <a:pt x="52" y="44"/>
                  </a:lnTo>
                  <a:close/>
                  <a:moveTo>
                    <a:pt x="66" y="44"/>
                  </a:moveTo>
                  <a:lnTo>
                    <a:pt x="66" y="45"/>
                  </a:lnTo>
                  <a:lnTo>
                    <a:pt x="66" y="44"/>
                  </a:lnTo>
                  <a:lnTo>
                    <a:pt x="66" y="45"/>
                  </a:lnTo>
                  <a:lnTo>
                    <a:pt x="66" y="44"/>
                  </a:lnTo>
                  <a:close/>
                  <a:moveTo>
                    <a:pt x="47" y="39"/>
                  </a:moveTo>
                  <a:lnTo>
                    <a:pt x="47" y="40"/>
                  </a:lnTo>
                  <a:lnTo>
                    <a:pt x="47" y="39"/>
                  </a:lnTo>
                  <a:lnTo>
                    <a:pt x="47" y="39"/>
                  </a:lnTo>
                  <a:lnTo>
                    <a:pt x="47" y="40"/>
                  </a:lnTo>
                  <a:lnTo>
                    <a:pt x="45" y="40"/>
                  </a:lnTo>
                  <a:lnTo>
                    <a:pt x="47" y="40"/>
                  </a:lnTo>
                  <a:lnTo>
                    <a:pt x="47" y="39"/>
                  </a:lnTo>
                  <a:lnTo>
                    <a:pt x="47" y="39"/>
                  </a:lnTo>
                  <a:close/>
                  <a:moveTo>
                    <a:pt x="70" y="44"/>
                  </a:moveTo>
                  <a:lnTo>
                    <a:pt x="71" y="44"/>
                  </a:lnTo>
                  <a:lnTo>
                    <a:pt x="70" y="44"/>
                  </a:lnTo>
                  <a:lnTo>
                    <a:pt x="71" y="44"/>
                  </a:lnTo>
                  <a:lnTo>
                    <a:pt x="70" y="44"/>
                  </a:lnTo>
                  <a:lnTo>
                    <a:pt x="69" y="44"/>
                  </a:lnTo>
                  <a:lnTo>
                    <a:pt x="70" y="44"/>
                  </a:lnTo>
                  <a:lnTo>
                    <a:pt x="70" y="42"/>
                  </a:lnTo>
                  <a:lnTo>
                    <a:pt x="70" y="44"/>
                  </a:lnTo>
                  <a:lnTo>
                    <a:pt x="70" y="42"/>
                  </a:lnTo>
                  <a:lnTo>
                    <a:pt x="70" y="44"/>
                  </a:lnTo>
                  <a:lnTo>
                    <a:pt x="70" y="42"/>
                  </a:lnTo>
                  <a:lnTo>
                    <a:pt x="70" y="44"/>
                  </a:lnTo>
                  <a:close/>
                  <a:moveTo>
                    <a:pt x="61" y="41"/>
                  </a:moveTo>
                  <a:lnTo>
                    <a:pt x="62" y="41"/>
                  </a:lnTo>
                  <a:lnTo>
                    <a:pt x="62" y="42"/>
                  </a:lnTo>
                  <a:lnTo>
                    <a:pt x="63" y="42"/>
                  </a:lnTo>
                  <a:lnTo>
                    <a:pt x="63" y="41"/>
                  </a:lnTo>
                  <a:lnTo>
                    <a:pt x="63" y="42"/>
                  </a:lnTo>
                  <a:lnTo>
                    <a:pt x="65" y="42"/>
                  </a:lnTo>
                  <a:lnTo>
                    <a:pt x="63" y="42"/>
                  </a:lnTo>
                  <a:lnTo>
                    <a:pt x="65" y="42"/>
                  </a:lnTo>
                  <a:lnTo>
                    <a:pt x="65" y="44"/>
                  </a:lnTo>
                  <a:lnTo>
                    <a:pt x="66" y="44"/>
                  </a:lnTo>
                  <a:lnTo>
                    <a:pt x="65" y="44"/>
                  </a:lnTo>
                  <a:lnTo>
                    <a:pt x="66" y="44"/>
                  </a:lnTo>
                  <a:lnTo>
                    <a:pt x="66" y="45"/>
                  </a:lnTo>
                  <a:lnTo>
                    <a:pt x="65" y="45"/>
                  </a:lnTo>
                  <a:lnTo>
                    <a:pt x="63" y="45"/>
                  </a:lnTo>
                  <a:lnTo>
                    <a:pt x="63" y="44"/>
                  </a:lnTo>
                  <a:lnTo>
                    <a:pt x="63" y="45"/>
                  </a:lnTo>
                  <a:lnTo>
                    <a:pt x="65" y="45"/>
                  </a:lnTo>
                  <a:lnTo>
                    <a:pt x="63" y="45"/>
                  </a:lnTo>
                  <a:lnTo>
                    <a:pt x="65" y="45"/>
                  </a:lnTo>
                  <a:lnTo>
                    <a:pt x="66" y="45"/>
                  </a:lnTo>
                  <a:lnTo>
                    <a:pt x="66" y="46"/>
                  </a:lnTo>
                  <a:lnTo>
                    <a:pt x="65" y="46"/>
                  </a:lnTo>
                  <a:lnTo>
                    <a:pt x="63" y="46"/>
                  </a:lnTo>
                  <a:lnTo>
                    <a:pt x="63" y="45"/>
                  </a:lnTo>
                  <a:lnTo>
                    <a:pt x="63" y="44"/>
                  </a:lnTo>
                  <a:lnTo>
                    <a:pt x="63" y="45"/>
                  </a:lnTo>
                  <a:lnTo>
                    <a:pt x="63" y="44"/>
                  </a:lnTo>
                  <a:lnTo>
                    <a:pt x="63" y="45"/>
                  </a:lnTo>
                  <a:lnTo>
                    <a:pt x="63" y="44"/>
                  </a:lnTo>
                  <a:lnTo>
                    <a:pt x="63" y="42"/>
                  </a:lnTo>
                  <a:lnTo>
                    <a:pt x="63" y="44"/>
                  </a:lnTo>
                  <a:lnTo>
                    <a:pt x="62" y="44"/>
                  </a:lnTo>
                  <a:lnTo>
                    <a:pt x="62" y="42"/>
                  </a:lnTo>
                  <a:lnTo>
                    <a:pt x="61" y="42"/>
                  </a:lnTo>
                  <a:lnTo>
                    <a:pt x="62" y="42"/>
                  </a:lnTo>
                  <a:lnTo>
                    <a:pt x="61" y="42"/>
                  </a:lnTo>
                  <a:lnTo>
                    <a:pt x="61" y="41"/>
                  </a:lnTo>
                  <a:close/>
                  <a:moveTo>
                    <a:pt x="60" y="39"/>
                  </a:moveTo>
                  <a:lnTo>
                    <a:pt x="60" y="40"/>
                  </a:lnTo>
                  <a:lnTo>
                    <a:pt x="58" y="40"/>
                  </a:lnTo>
                  <a:lnTo>
                    <a:pt x="60" y="40"/>
                  </a:lnTo>
                  <a:lnTo>
                    <a:pt x="58" y="39"/>
                  </a:lnTo>
                  <a:lnTo>
                    <a:pt x="60" y="39"/>
                  </a:lnTo>
                  <a:lnTo>
                    <a:pt x="58" y="39"/>
                  </a:lnTo>
                  <a:lnTo>
                    <a:pt x="60" y="39"/>
                  </a:lnTo>
                  <a:close/>
                  <a:moveTo>
                    <a:pt x="38" y="32"/>
                  </a:moveTo>
                  <a:lnTo>
                    <a:pt x="38" y="33"/>
                  </a:lnTo>
                  <a:lnTo>
                    <a:pt x="38" y="32"/>
                  </a:lnTo>
                  <a:lnTo>
                    <a:pt x="38" y="33"/>
                  </a:lnTo>
                  <a:lnTo>
                    <a:pt x="38" y="32"/>
                  </a:lnTo>
                  <a:close/>
                  <a:moveTo>
                    <a:pt x="53" y="36"/>
                  </a:moveTo>
                  <a:lnTo>
                    <a:pt x="52" y="36"/>
                  </a:lnTo>
                  <a:lnTo>
                    <a:pt x="53" y="36"/>
                  </a:lnTo>
                  <a:close/>
                  <a:moveTo>
                    <a:pt x="48" y="35"/>
                  </a:moveTo>
                  <a:lnTo>
                    <a:pt x="48" y="36"/>
                  </a:lnTo>
                  <a:lnTo>
                    <a:pt x="48" y="35"/>
                  </a:lnTo>
                  <a:lnTo>
                    <a:pt x="48" y="36"/>
                  </a:lnTo>
                  <a:lnTo>
                    <a:pt x="48" y="35"/>
                  </a:lnTo>
                  <a:lnTo>
                    <a:pt x="48" y="36"/>
                  </a:lnTo>
                  <a:lnTo>
                    <a:pt x="48" y="35"/>
                  </a:lnTo>
                  <a:close/>
                  <a:moveTo>
                    <a:pt x="52" y="36"/>
                  </a:moveTo>
                  <a:lnTo>
                    <a:pt x="51" y="36"/>
                  </a:lnTo>
                  <a:lnTo>
                    <a:pt x="52" y="36"/>
                  </a:lnTo>
                  <a:close/>
                  <a:moveTo>
                    <a:pt x="57" y="36"/>
                  </a:moveTo>
                  <a:lnTo>
                    <a:pt x="57" y="37"/>
                  </a:lnTo>
                  <a:lnTo>
                    <a:pt x="57" y="36"/>
                  </a:lnTo>
                  <a:close/>
                  <a:moveTo>
                    <a:pt x="26" y="28"/>
                  </a:moveTo>
                  <a:lnTo>
                    <a:pt x="27" y="28"/>
                  </a:lnTo>
                  <a:lnTo>
                    <a:pt x="27" y="30"/>
                  </a:lnTo>
                  <a:lnTo>
                    <a:pt x="29" y="30"/>
                  </a:lnTo>
                  <a:lnTo>
                    <a:pt x="30" y="30"/>
                  </a:lnTo>
                  <a:lnTo>
                    <a:pt x="29" y="30"/>
                  </a:lnTo>
                  <a:lnTo>
                    <a:pt x="29" y="31"/>
                  </a:lnTo>
                  <a:lnTo>
                    <a:pt x="29" y="32"/>
                  </a:lnTo>
                  <a:lnTo>
                    <a:pt x="27" y="32"/>
                  </a:lnTo>
                  <a:lnTo>
                    <a:pt x="29" y="32"/>
                  </a:lnTo>
                  <a:lnTo>
                    <a:pt x="29" y="33"/>
                  </a:lnTo>
                  <a:lnTo>
                    <a:pt x="29" y="32"/>
                  </a:lnTo>
                  <a:lnTo>
                    <a:pt x="29" y="33"/>
                  </a:lnTo>
                  <a:lnTo>
                    <a:pt x="30" y="33"/>
                  </a:lnTo>
                  <a:lnTo>
                    <a:pt x="29" y="33"/>
                  </a:lnTo>
                  <a:lnTo>
                    <a:pt x="27" y="33"/>
                  </a:lnTo>
                  <a:lnTo>
                    <a:pt x="27" y="35"/>
                  </a:lnTo>
                  <a:lnTo>
                    <a:pt x="27" y="33"/>
                  </a:lnTo>
                  <a:lnTo>
                    <a:pt x="26" y="33"/>
                  </a:lnTo>
                  <a:lnTo>
                    <a:pt x="26" y="35"/>
                  </a:lnTo>
                  <a:lnTo>
                    <a:pt x="27" y="35"/>
                  </a:lnTo>
                  <a:lnTo>
                    <a:pt x="27" y="33"/>
                  </a:lnTo>
                  <a:lnTo>
                    <a:pt x="27" y="35"/>
                  </a:lnTo>
                  <a:lnTo>
                    <a:pt x="29" y="35"/>
                  </a:lnTo>
                  <a:lnTo>
                    <a:pt x="27" y="35"/>
                  </a:lnTo>
                  <a:lnTo>
                    <a:pt x="29" y="35"/>
                  </a:lnTo>
                  <a:lnTo>
                    <a:pt x="30" y="35"/>
                  </a:lnTo>
                  <a:lnTo>
                    <a:pt x="29" y="35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29" y="36"/>
                  </a:lnTo>
                  <a:lnTo>
                    <a:pt x="27" y="36"/>
                  </a:lnTo>
                  <a:lnTo>
                    <a:pt x="27" y="37"/>
                  </a:lnTo>
                  <a:lnTo>
                    <a:pt x="27" y="36"/>
                  </a:lnTo>
                  <a:lnTo>
                    <a:pt x="27" y="37"/>
                  </a:lnTo>
                  <a:lnTo>
                    <a:pt x="29" y="37"/>
                  </a:lnTo>
                  <a:lnTo>
                    <a:pt x="30" y="37"/>
                  </a:lnTo>
                  <a:lnTo>
                    <a:pt x="30" y="36"/>
                  </a:lnTo>
                  <a:lnTo>
                    <a:pt x="31" y="36"/>
                  </a:lnTo>
                  <a:lnTo>
                    <a:pt x="30" y="36"/>
                  </a:lnTo>
                  <a:lnTo>
                    <a:pt x="31" y="36"/>
                  </a:lnTo>
                  <a:lnTo>
                    <a:pt x="31" y="35"/>
                  </a:lnTo>
                  <a:lnTo>
                    <a:pt x="32" y="35"/>
                  </a:lnTo>
                  <a:lnTo>
                    <a:pt x="31" y="35"/>
                  </a:lnTo>
                  <a:lnTo>
                    <a:pt x="32" y="35"/>
                  </a:lnTo>
                  <a:lnTo>
                    <a:pt x="31" y="35"/>
                  </a:lnTo>
                  <a:lnTo>
                    <a:pt x="32" y="35"/>
                  </a:lnTo>
                  <a:lnTo>
                    <a:pt x="34" y="35"/>
                  </a:lnTo>
                  <a:lnTo>
                    <a:pt x="34" y="36"/>
                  </a:lnTo>
                  <a:lnTo>
                    <a:pt x="32" y="36"/>
                  </a:lnTo>
                  <a:lnTo>
                    <a:pt x="31" y="36"/>
                  </a:lnTo>
                  <a:lnTo>
                    <a:pt x="31" y="37"/>
                  </a:lnTo>
                  <a:lnTo>
                    <a:pt x="32" y="37"/>
                  </a:lnTo>
                  <a:lnTo>
                    <a:pt x="32" y="36"/>
                  </a:lnTo>
                  <a:lnTo>
                    <a:pt x="32" y="37"/>
                  </a:lnTo>
                  <a:lnTo>
                    <a:pt x="32" y="36"/>
                  </a:lnTo>
                  <a:lnTo>
                    <a:pt x="34" y="36"/>
                  </a:lnTo>
                  <a:lnTo>
                    <a:pt x="34" y="35"/>
                  </a:lnTo>
                  <a:lnTo>
                    <a:pt x="34" y="36"/>
                  </a:lnTo>
                  <a:lnTo>
                    <a:pt x="34" y="35"/>
                  </a:lnTo>
                  <a:lnTo>
                    <a:pt x="35" y="35"/>
                  </a:lnTo>
                  <a:lnTo>
                    <a:pt x="36" y="35"/>
                  </a:lnTo>
                  <a:lnTo>
                    <a:pt x="38" y="35"/>
                  </a:lnTo>
                  <a:lnTo>
                    <a:pt x="36" y="35"/>
                  </a:lnTo>
                  <a:lnTo>
                    <a:pt x="38" y="35"/>
                  </a:lnTo>
                  <a:lnTo>
                    <a:pt x="38" y="36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36" y="36"/>
                  </a:lnTo>
                  <a:lnTo>
                    <a:pt x="36" y="37"/>
                  </a:lnTo>
                  <a:lnTo>
                    <a:pt x="38" y="37"/>
                  </a:lnTo>
                  <a:lnTo>
                    <a:pt x="36" y="37"/>
                  </a:lnTo>
                  <a:lnTo>
                    <a:pt x="35" y="37"/>
                  </a:lnTo>
                  <a:lnTo>
                    <a:pt x="34" y="37"/>
                  </a:lnTo>
                  <a:lnTo>
                    <a:pt x="35" y="37"/>
                  </a:lnTo>
                  <a:lnTo>
                    <a:pt x="35" y="39"/>
                  </a:lnTo>
                  <a:lnTo>
                    <a:pt x="35" y="37"/>
                  </a:lnTo>
                  <a:lnTo>
                    <a:pt x="35" y="39"/>
                  </a:lnTo>
                  <a:lnTo>
                    <a:pt x="36" y="39"/>
                  </a:lnTo>
                  <a:lnTo>
                    <a:pt x="36" y="40"/>
                  </a:lnTo>
                  <a:lnTo>
                    <a:pt x="36" y="39"/>
                  </a:lnTo>
                  <a:lnTo>
                    <a:pt x="36" y="40"/>
                  </a:lnTo>
                  <a:lnTo>
                    <a:pt x="36" y="39"/>
                  </a:lnTo>
                  <a:lnTo>
                    <a:pt x="36" y="40"/>
                  </a:lnTo>
                  <a:lnTo>
                    <a:pt x="35" y="40"/>
                  </a:lnTo>
                  <a:lnTo>
                    <a:pt x="36" y="40"/>
                  </a:lnTo>
                  <a:lnTo>
                    <a:pt x="35" y="40"/>
                  </a:lnTo>
                  <a:lnTo>
                    <a:pt x="36" y="40"/>
                  </a:lnTo>
                  <a:lnTo>
                    <a:pt x="36" y="41"/>
                  </a:lnTo>
                  <a:lnTo>
                    <a:pt x="35" y="41"/>
                  </a:lnTo>
                  <a:lnTo>
                    <a:pt x="34" y="41"/>
                  </a:lnTo>
                  <a:lnTo>
                    <a:pt x="32" y="41"/>
                  </a:lnTo>
                  <a:lnTo>
                    <a:pt x="32" y="40"/>
                  </a:lnTo>
                  <a:lnTo>
                    <a:pt x="31" y="40"/>
                  </a:lnTo>
                  <a:lnTo>
                    <a:pt x="31" y="41"/>
                  </a:lnTo>
                  <a:lnTo>
                    <a:pt x="32" y="40"/>
                  </a:lnTo>
                  <a:lnTo>
                    <a:pt x="32" y="41"/>
                  </a:lnTo>
                  <a:lnTo>
                    <a:pt x="31" y="41"/>
                  </a:lnTo>
                  <a:lnTo>
                    <a:pt x="32" y="41"/>
                  </a:lnTo>
                  <a:lnTo>
                    <a:pt x="31" y="41"/>
                  </a:lnTo>
                  <a:lnTo>
                    <a:pt x="32" y="41"/>
                  </a:lnTo>
                  <a:lnTo>
                    <a:pt x="34" y="41"/>
                  </a:lnTo>
                  <a:lnTo>
                    <a:pt x="32" y="41"/>
                  </a:lnTo>
                  <a:lnTo>
                    <a:pt x="32" y="42"/>
                  </a:lnTo>
                  <a:lnTo>
                    <a:pt x="32" y="41"/>
                  </a:lnTo>
                  <a:lnTo>
                    <a:pt x="34" y="41"/>
                  </a:lnTo>
                  <a:lnTo>
                    <a:pt x="34" y="42"/>
                  </a:lnTo>
                  <a:lnTo>
                    <a:pt x="32" y="42"/>
                  </a:lnTo>
                  <a:lnTo>
                    <a:pt x="34" y="42"/>
                  </a:lnTo>
                  <a:lnTo>
                    <a:pt x="34" y="44"/>
                  </a:lnTo>
                  <a:lnTo>
                    <a:pt x="32" y="44"/>
                  </a:lnTo>
                  <a:lnTo>
                    <a:pt x="32" y="42"/>
                  </a:lnTo>
                  <a:lnTo>
                    <a:pt x="31" y="42"/>
                  </a:lnTo>
                  <a:lnTo>
                    <a:pt x="32" y="42"/>
                  </a:lnTo>
                  <a:lnTo>
                    <a:pt x="31" y="42"/>
                  </a:lnTo>
                  <a:lnTo>
                    <a:pt x="31" y="44"/>
                  </a:lnTo>
                  <a:lnTo>
                    <a:pt x="32" y="44"/>
                  </a:lnTo>
                  <a:lnTo>
                    <a:pt x="31" y="44"/>
                  </a:lnTo>
                  <a:lnTo>
                    <a:pt x="30" y="44"/>
                  </a:lnTo>
                  <a:lnTo>
                    <a:pt x="30" y="42"/>
                  </a:lnTo>
                  <a:lnTo>
                    <a:pt x="30" y="41"/>
                  </a:lnTo>
                  <a:lnTo>
                    <a:pt x="29" y="41"/>
                  </a:lnTo>
                  <a:lnTo>
                    <a:pt x="29" y="42"/>
                  </a:lnTo>
                  <a:lnTo>
                    <a:pt x="27" y="42"/>
                  </a:lnTo>
                  <a:lnTo>
                    <a:pt x="29" y="42"/>
                  </a:lnTo>
                  <a:lnTo>
                    <a:pt x="27" y="42"/>
                  </a:lnTo>
                  <a:lnTo>
                    <a:pt x="29" y="42"/>
                  </a:lnTo>
                  <a:lnTo>
                    <a:pt x="27" y="42"/>
                  </a:lnTo>
                  <a:lnTo>
                    <a:pt x="29" y="42"/>
                  </a:lnTo>
                  <a:lnTo>
                    <a:pt x="29" y="41"/>
                  </a:lnTo>
                  <a:lnTo>
                    <a:pt x="27" y="41"/>
                  </a:lnTo>
                  <a:lnTo>
                    <a:pt x="29" y="41"/>
                  </a:lnTo>
                  <a:lnTo>
                    <a:pt x="27" y="41"/>
                  </a:lnTo>
                  <a:lnTo>
                    <a:pt x="29" y="41"/>
                  </a:lnTo>
                  <a:lnTo>
                    <a:pt x="29" y="40"/>
                  </a:lnTo>
                  <a:lnTo>
                    <a:pt x="27" y="40"/>
                  </a:lnTo>
                  <a:lnTo>
                    <a:pt x="27" y="41"/>
                  </a:lnTo>
                  <a:lnTo>
                    <a:pt x="29" y="40"/>
                  </a:lnTo>
                  <a:lnTo>
                    <a:pt x="29" y="41"/>
                  </a:lnTo>
                  <a:lnTo>
                    <a:pt x="27" y="41"/>
                  </a:lnTo>
                  <a:lnTo>
                    <a:pt x="27" y="42"/>
                  </a:lnTo>
                  <a:lnTo>
                    <a:pt x="26" y="42"/>
                  </a:lnTo>
                  <a:lnTo>
                    <a:pt x="25" y="42"/>
                  </a:lnTo>
                  <a:lnTo>
                    <a:pt x="25" y="41"/>
                  </a:lnTo>
                  <a:lnTo>
                    <a:pt x="26" y="41"/>
                  </a:lnTo>
                  <a:lnTo>
                    <a:pt x="25" y="41"/>
                  </a:lnTo>
                  <a:lnTo>
                    <a:pt x="26" y="41"/>
                  </a:lnTo>
                  <a:lnTo>
                    <a:pt x="25" y="41"/>
                  </a:lnTo>
                  <a:lnTo>
                    <a:pt x="25" y="40"/>
                  </a:lnTo>
                  <a:lnTo>
                    <a:pt x="25" y="41"/>
                  </a:lnTo>
                  <a:lnTo>
                    <a:pt x="25" y="40"/>
                  </a:lnTo>
                  <a:lnTo>
                    <a:pt x="26" y="40"/>
                  </a:lnTo>
                  <a:lnTo>
                    <a:pt x="25" y="40"/>
                  </a:lnTo>
                  <a:lnTo>
                    <a:pt x="25" y="41"/>
                  </a:lnTo>
                  <a:lnTo>
                    <a:pt x="25" y="40"/>
                  </a:lnTo>
                  <a:lnTo>
                    <a:pt x="23" y="40"/>
                  </a:lnTo>
                  <a:lnTo>
                    <a:pt x="23" y="41"/>
                  </a:lnTo>
                  <a:lnTo>
                    <a:pt x="22" y="41"/>
                  </a:lnTo>
                  <a:lnTo>
                    <a:pt x="23" y="41"/>
                  </a:lnTo>
                  <a:lnTo>
                    <a:pt x="25" y="41"/>
                  </a:lnTo>
                  <a:lnTo>
                    <a:pt x="25" y="42"/>
                  </a:lnTo>
                  <a:lnTo>
                    <a:pt x="23" y="42"/>
                  </a:lnTo>
                  <a:lnTo>
                    <a:pt x="23" y="41"/>
                  </a:lnTo>
                  <a:lnTo>
                    <a:pt x="23" y="42"/>
                  </a:lnTo>
                  <a:lnTo>
                    <a:pt x="22" y="42"/>
                  </a:lnTo>
                  <a:lnTo>
                    <a:pt x="21" y="42"/>
                  </a:lnTo>
                  <a:lnTo>
                    <a:pt x="20" y="42"/>
                  </a:lnTo>
                  <a:lnTo>
                    <a:pt x="18" y="42"/>
                  </a:lnTo>
                  <a:lnTo>
                    <a:pt x="18" y="41"/>
                  </a:lnTo>
                  <a:lnTo>
                    <a:pt x="20" y="41"/>
                  </a:lnTo>
                  <a:lnTo>
                    <a:pt x="20" y="40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18" y="40"/>
                  </a:lnTo>
                  <a:lnTo>
                    <a:pt x="18" y="41"/>
                  </a:lnTo>
                  <a:lnTo>
                    <a:pt x="18" y="42"/>
                  </a:lnTo>
                  <a:lnTo>
                    <a:pt x="17" y="42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14" y="42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16" y="44"/>
                  </a:lnTo>
                  <a:lnTo>
                    <a:pt x="17" y="44"/>
                  </a:lnTo>
                  <a:lnTo>
                    <a:pt x="18" y="44"/>
                  </a:lnTo>
                  <a:lnTo>
                    <a:pt x="20" y="44"/>
                  </a:lnTo>
                  <a:lnTo>
                    <a:pt x="21" y="44"/>
                  </a:lnTo>
                  <a:lnTo>
                    <a:pt x="21" y="45"/>
                  </a:lnTo>
                  <a:lnTo>
                    <a:pt x="20" y="45"/>
                  </a:lnTo>
                  <a:lnTo>
                    <a:pt x="21" y="45"/>
                  </a:lnTo>
                  <a:lnTo>
                    <a:pt x="20" y="45"/>
                  </a:lnTo>
                  <a:lnTo>
                    <a:pt x="21" y="45"/>
                  </a:lnTo>
                  <a:lnTo>
                    <a:pt x="20" y="45"/>
                  </a:lnTo>
                  <a:lnTo>
                    <a:pt x="20" y="44"/>
                  </a:lnTo>
                  <a:lnTo>
                    <a:pt x="20" y="45"/>
                  </a:lnTo>
                  <a:lnTo>
                    <a:pt x="18" y="45"/>
                  </a:lnTo>
                  <a:lnTo>
                    <a:pt x="20" y="45"/>
                  </a:lnTo>
                  <a:lnTo>
                    <a:pt x="18" y="45"/>
                  </a:lnTo>
                  <a:lnTo>
                    <a:pt x="20" y="45"/>
                  </a:lnTo>
                  <a:lnTo>
                    <a:pt x="18" y="45"/>
                  </a:lnTo>
                  <a:lnTo>
                    <a:pt x="18" y="44"/>
                  </a:lnTo>
                  <a:lnTo>
                    <a:pt x="17" y="44"/>
                  </a:lnTo>
                  <a:lnTo>
                    <a:pt x="17" y="45"/>
                  </a:lnTo>
                  <a:lnTo>
                    <a:pt x="18" y="45"/>
                  </a:lnTo>
                  <a:lnTo>
                    <a:pt x="20" y="45"/>
                  </a:lnTo>
                  <a:lnTo>
                    <a:pt x="20" y="46"/>
                  </a:lnTo>
                  <a:lnTo>
                    <a:pt x="18" y="46"/>
                  </a:lnTo>
                  <a:lnTo>
                    <a:pt x="18" y="48"/>
                  </a:lnTo>
                  <a:lnTo>
                    <a:pt x="17" y="48"/>
                  </a:lnTo>
                  <a:lnTo>
                    <a:pt x="16" y="48"/>
                  </a:lnTo>
                  <a:lnTo>
                    <a:pt x="16" y="49"/>
                  </a:lnTo>
                  <a:lnTo>
                    <a:pt x="17" y="49"/>
                  </a:lnTo>
                  <a:lnTo>
                    <a:pt x="17" y="48"/>
                  </a:lnTo>
                  <a:lnTo>
                    <a:pt x="17" y="49"/>
                  </a:lnTo>
                  <a:lnTo>
                    <a:pt x="17" y="48"/>
                  </a:lnTo>
                  <a:lnTo>
                    <a:pt x="17" y="49"/>
                  </a:lnTo>
                  <a:lnTo>
                    <a:pt x="18" y="49"/>
                  </a:lnTo>
                  <a:lnTo>
                    <a:pt x="18" y="48"/>
                  </a:lnTo>
                  <a:lnTo>
                    <a:pt x="20" y="48"/>
                  </a:lnTo>
                  <a:lnTo>
                    <a:pt x="21" y="48"/>
                  </a:lnTo>
                  <a:lnTo>
                    <a:pt x="21" y="46"/>
                  </a:lnTo>
                  <a:lnTo>
                    <a:pt x="21" y="48"/>
                  </a:lnTo>
                  <a:lnTo>
                    <a:pt x="21" y="46"/>
                  </a:lnTo>
                  <a:lnTo>
                    <a:pt x="22" y="46"/>
                  </a:lnTo>
                  <a:lnTo>
                    <a:pt x="22" y="48"/>
                  </a:lnTo>
                  <a:lnTo>
                    <a:pt x="21" y="48"/>
                  </a:lnTo>
                  <a:lnTo>
                    <a:pt x="21" y="49"/>
                  </a:lnTo>
                  <a:lnTo>
                    <a:pt x="20" y="49"/>
                  </a:lnTo>
                  <a:lnTo>
                    <a:pt x="18" y="49"/>
                  </a:lnTo>
                  <a:lnTo>
                    <a:pt x="17" y="49"/>
                  </a:lnTo>
                  <a:lnTo>
                    <a:pt x="16" y="49"/>
                  </a:lnTo>
                  <a:lnTo>
                    <a:pt x="16" y="49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6" y="48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6" y="44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4" y="45"/>
                  </a:lnTo>
                  <a:lnTo>
                    <a:pt x="14" y="46"/>
                  </a:lnTo>
                  <a:lnTo>
                    <a:pt x="14" y="45"/>
                  </a:lnTo>
                  <a:lnTo>
                    <a:pt x="14" y="46"/>
                  </a:lnTo>
                  <a:lnTo>
                    <a:pt x="13" y="46"/>
                  </a:lnTo>
                  <a:lnTo>
                    <a:pt x="12" y="46"/>
                  </a:lnTo>
                  <a:lnTo>
                    <a:pt x="13" y="46"/>
                  </a:lnTo>
                  <a:lnTo>
                    <a:pt x="12" y="46"/>
                  </a:lnTo>
                  <a:lnTo>
                    <a:pt x="13" y="46"/>
                  </a:lnTo>
                  <a:lnTo>
                    <a:pt x="12" y="46"/>
                  </a:lnTo>
                  <a:lnTo>
                    <a:pt x="12" y="48"/>
                  </a:lnTo>
                  <a:lnTo>
                    <a:pt x="12" y="46"/>
                  </a:lnTo>
                  <a:lnTo>
                    <a:pt x="12" y="48"/>
                  </a:lnTo>
                  <a:lnTo>
                    <a:pt x="11" y="48"/>
                  </a:lnTo>
                  <a:lnTo>
                    <a:pt x="9" y="48"/>
                  </a:lnTo>
                  <a:lnTo>
                    <a:pt x="9" y="49"/>
                  </a:lnTo>
                  <a:lnTo>
                    <a:pt x="9" y="48"/>
                  </a:lnTo>
                  <a:lnTo>
                    <a:pt x="8" y="48"/>
                  </a:lnTo>
                  <a:lnTo>
                    <a:pt x="8" y="49"/>
                  </a:lnTo>
                  <a:lnTo>
                    <a:pt x="8" y="50"/>
                  </a:lnTo>
                  <a:lnTo>
                    <a:pt x="7" y="50"/>
                  </a:lnTo>
                  <a:lnTo>
                    <a:pt x="5" y="50"/>
                  </a:lnTo>
                  <a:lnTo>
                    <a:pt x="5" y="49"/>
                  </a:lnTo>
                  <a:lnTo>
                    <a:pt x="5" y="48"/>
                  </a:lnTo>
                  <a:lnTo>
                    <a:pt x="7" y="48"/>
                  </a:lnTo>
                  <a:lnTo>
                    <a:pt x="7" y="46"/>
                  </a:lnTo>
                  <a:lnTo>
                    <a:pt x="7" y="45"/>
                  </a:lnTo>
                  <a:lnTo>
                    <a:pt x="7" y="46"/>
                  </a:lnTo>
                  <a:lnTo>
                    <a:pt x="5" y="46"/>
                  </a:lnTo>
                  <a:lnTo>
                    <a:pt x="5" y="48"/>
                  </a:lnTo>
                  <a:lnTo>
                    <a:pt x="4" y="48"/>
                  </a:lnTo>
                  <a:lnTo>
                    <a:pt x="3" y="48"/>
                  </a:lnTo>
                  <a:lnTo>
                    <a:pt x="2" y="48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2" y="46"/>
                  </a:lnTo>
                  <a:lnTo>
                    <a:pt x="3" y="48"/>
                  </a:lnTo>
                  <a:lnTo>
                    <a:pt x="4" y="46"/>
                  </a:lnTo>
                  <a:lnTo>
                    <a:pt x="4" y="45"/>
                  </a:lnTo>
                  <a:lnTo>
                    <a:pt x="5" y="45"/>
                  </a:lnTo>
                  <a:lnTo>
                    <a:pt x="8" y="44"/>
                  </a:lnTo>
                  <a:lnTo>
                    <a:pt x="11" y="41"/>
                  </a:lnTo>
                  <a:lnTo>
                    <a:pt x="13" y="39"/>
                  </a:lnTo>
                  <a:lnTo>
                    <a:pt x="16" y="36"/>
                  </a:lnTo>
                  <a:lnTo>
                    <a:pt x="18" y="33"/>
                  </a:lnTo>
                  <a:lnTo>
                    <a:pt x="22" y="32"/>
                  </a:lnTo>
                  <a:lnTo>
                    <a:pt x="21" y="30"/>
                  </a:lnTo>
                  <a:lnTo>
                    <a:pt x="20" y="30"/>
                  </a:lnTo>
                  <a:lnTo>
                    <a:pt x="21" y="30"/>
                  </a:lnTo>
                  <a:lnTo>
                    <a:pt x="21" y="28"/>
                  </a:lnTo>
                  <a:lnTo>
                    <a:pt x="22" y="28"/>
                  </a:lnTo>
                  <a:lnTo>
                    <a:pt x="23" y="28"/>
                  </a:lnTo>
                  <a:lnTo>
                    <a:pt x="25" y="28"/>
                  </a:lnTo>
                  <a:lnTo>
                    <a:pt x="26" y="28"/>
                  </a:lnTo>
                  <a:close/>
                  <a:moveTo>
                    <a:pt x="47" y="32"/>
                  </a:moveTo>
                  <a:lnTo>
                    <a:pt x="47" y="33"/>
                  </a:lnTo>
                  <a:lnTo>
                    <a:pt x="45" y="33"/>
                  </a:lnTo>
                  <a:lnTo>
                    <a:pt x="45" y="35"/>
                  </a:lnTo>
                  <a:lnTo>
                    <a:pt x="45" y="33"/>
                  </a:lnTo>
                  <a:lnTo>
                    <a:pt x="47" y="33"/>
                  </a:lnTo>
                  <a:lnTo>
                    <a:pt x="47" y="35"/>
                  </a:lnTo>
                  <a:lnTo>
                    <a:pt x="47" y="36"/>
                  </a:lnTo>
                  <a:lnTo>
                    <a:pt x="45" y="36"/>
                  </a:lnTo>
                  <a:lnTo>
                    <a:pt x="47" y="36"/>
                  </a:lnTo>
                  <a:lnTo>
                    <a:pt x="45" y="36"/>
                  </a:lnTo>
                  <a:lnTo>
                    <a:pt x="47" y="36"/>
                  </a:lnTo>
                  <a:lnTo>
                    <a:pt x="45" y="36"/>
                  </a:lnTo>
                  <a:lnTo>
                    <a:pt x="45" y="37"/>
                  </a:lnTo>
                  <a:lnTo>
                    <a:pt x="45" y="36"/>
                  </a:lnTo>
                  <a:lnTo>
                    <a:pt x="45" y="37"/>
                  </a:lnTo>
                  <a:lnTo>
                    <a:pt x="45" y="36"/>
                  </a:lnTo>
                  <a:lnTo>
                    <a:pt x="44" y="36"/>
                  </a:lnTo>
                  <a:lnTo>
                    <a:pt x="44" y="37"/>
                  </a:lnTo>
                  <a:lnTo>
                    <a:pt x="45" y="37"/>
                  </a:lnTo>
                  <a:lnTo>
                    <a:pt x="44" y="37"/>
                  </a:lnTo>
                  <a:lnTo>
                    <a:pt x="44" y="36"/>
                  </a:lnTo>
                  <a:lnTo>
                    <a:pt x="45" y="36"/>
                  </a:lnTo>
                  <a:lnTo>
                    <a:pt x="45" y="35"/>
                  </a:lnTo>
                  <a:lnTo>
                    <a:pt x="44" y="35"/>
                  </a:lnTo>
                  <a:lnTo>
                    <a:pt x="44" y="36"/>
                  </a:lnTo>
                  <a:lnTo>
                    <a:pt x="43" y="36"/>
                  </a:lnTo>
                  <a:lnTo>
                    <a:pt x="43" y="35"/>
                  </a:lnTo>
                  <a:lnTo>
                    <a:pt x="44" y="35"/>
                  </a:lnTo>
                  <a:lnTo>
                    <a:pt x="43" y="35"/>
                  </a:lnTo>
                  <a:lnTo>
                    <a:pt x="43" y="33"/>
                  </a:lnTo>
                  <a:lnTo>
                    <a:pt x="44" y="33"/>
                  </a:lnTo>
                  <a:lnTo>
                    <a:pt x="44" y="32"/>
                  </a:lnTo>
                  <a:lnTo>
                    <a:pt x="45" y="32"/>
                  </a:lnTo>
                  <a:lnTo>
                    <a:pt x="44" y="32"/>
                  </a:lnTo>
                  <a:lnTo>
                    <a:pt x="45" y="32"/>
                  </a:lnTo>
                  <a:lnTo>
                    <a:pt x="44" y="32"/>
                  </a:lnTo>
                  <a:lnTo>
                    <a:pt x="44" y="33"/>
                  </a:lnTo>
                  <a:lnTo>
                    <a:pt x="44" y="35"/>
                  </a:lnTo>
                  <a:lnTo>
                    <a:pt x="44" y="33"/>
                  </a:lnTo>
                  <a:lnTo>
                    <a:pt x="44" y="35"/>
                  </a:lnTo>
                  <a:lnTo>
                    <a:pt x="44" y="33"/>
                  </a:lnTo>
                  <a:lnTo>
                    <a:pt x="45" y="33"/>
                  </a:lnTo>
                  <a:lnTo>
                    <a:pt x="44" y="33"/>
                  </a:lnTo>
                  <a:lnTo>
                    <a:pt x="45" y="33"/>
                  </a:lnTo>
                  <a:lnTo>
                    <a:pt x="44" y="33"/>
                  </a:lnTo>
                  <a:lnTo>
                    <a:pt x="45" y="33"/>
                  </a:lnTo>
                  <a:lnTo>
                    <a:pt x="45" y="32"/>
                  </a:lnTo>
                  <a:lnTo>
                    <a:pt x="47" y="32"/>
                  </a:lnTo>
                  <a:close/>
                  <a:moveTo>
                    <a:pt x="49" y="33"/>
                  </a:moveTo>
                  <a:lnTo>
                    <a:pt x="48" y="33"/>
                  </a:lnTo>
                  <a:lnTo>
                    <a:pt x="49" y="33"/>
                  </a:lnTo>
                  <a:close/>
                  <a:moveTo>
                    <a:pt x="43" y="27"/>
                  </a:moveTo>
                  <a:lnTo>
                    <a:pt x="43" y="28"/>
                  </a:lnTo>
                  <a:lnTo>
                    <a:pt x="44" y="28"/>
                  </a:lnTo>
                  <a:lnTo>
                    <a:pt x="43" y="28"/>
                  </a:lnTo>
                  <a:lnTo>
                    <a:pt x="41" y="28"/>
                  </a:lnTo>
                  <a:lnTo>
                    <a:pt x="43" y="28"/>
                  </a:lnTo>
                  <a:lnTo>
                    <a:pt x="43" y="30"/>
                  </a:lnTo>
                  <a:lnTo>
                    <a:pt x="43" y="28"/>
                  </a:lnTo>
                  <a:lnTo>
                    <a:pt x="43" y="30"/>
                  </a:lnTo>
                  <a:lnTo>
                    <a:pt x="44" y="30"/>
                  </a:lnTo>
                  <a:lnTo>
                    <a:pt x="43" y="30"/>
                  </a:lnTo>
                  <a:lnTo>
                    <a:pt x="43" y="31"/>
                  </a:lnTo>
                  <a:lnTo>
                    <a:pt x="41" y="31"/>
                  </a:lnTo>
                  <a:lnTo>
                    <a:pt x="43" y="31"/>
                  </a:lnTo>
                  <a:lnTo>
                    <a:pt x="41" y="31"/>
                  </a:lnTo>
                  <a:lnTo>
                    <a:pt x="41" y="30"/>
                  </a:lnTo>
                  <a:lnTo>
                    <a:pt x="40" y="30"/>
                  </a:lnTo>
                  <a:lnTo>
                    <a:pt x="41" y="30"/>
                  </a:lnTo>
                  <a:lnTo>
                    <a:pt x="40" y="30"/>
                  </a:lnTo>
                  <a:lnTo>
                    <a:pt x="40" y="31"/>
                  </a:lnTo>
                  <a:lnTo>
                    <a:pt x="41" y="31"/>
                  </a:lnTo>
                  <a:lnTo>
                    <a:pt x="41" y="32"/>
                  </a:lnTo>
                  <a:lnTo>
                    <a:pt x="40" y="32"/>
                  </a:lnTo>
                  <a:lnTo>
                    <a:pt x="40" y="33"/>
                  </a:lnTo>
                  <a:lnTo>
                    <a:pt x="40" y="32"/>
                  </a:lnTo>
                  <a:lnTo>
                    <a:pt x="40" y="33"/>
                  </a:lnTo>
                  <a:lnTo>
                    <a:pt x="40" y="32"/>
                  </a:lnTo>
                  <a:lnTo>
                    <a:pt x="40" y="33"/>
                  </a:lnTo>
                  <a:lnTo>
                    <a:pt x="39" y="33"/>
                  </a:lnTo>
                  <a:lnTo>
                    <a:pt x="39" y="32"/>
                  </a:lnTo>
                  <a:lnTo>
                    <a:pt x="38" y="32"/>
                  </a:lnTo>
                  <a:lnTo>
                    <a:pt x="38" y="31"/>
                  </a:lnTo>
                  <a:lnTo>
                    <a:pt x="39" y="31"/>
                  </a:lnTo>
                  <a:lnTo>
                    <a:pt x="39" y="30"/>
                  </a:lnTo>
                  <a:lnTo>
                    <a:pt x="39" y="28"/>
                  </a:lnTo>
                  <a:lnTo>
                    <a:pt x="40" y="28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1" y="28"/>
                  </a:lnTo>
                  <a:lnTo>
                    <a:pt x="43" y="28"/>
                  </a:lnTo>
                  <a:lnTo>
                    <a:pt x="41" y="27"/>
                  </a:lnTo>
                  <a:lnTo>
                    <a:pt x="43" y="27"/>
                  </a:lnTo>
                  <a:close/>
                  <a:moveTo>
                    <a:pt x="51" y="26"/>
                  </a:moveTo>
                  <a:lnTo>
                    <a:pt x="52" y="26"/>
                  </a:lnTo>
                  <a:lnTo>
                    <a:pt x="51" y="26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1" y="26"/>
                  </a:lnTo>
                  <a:lnTo>
                    <a:pt x="52" y="26"/>
                  </a:lnTo>
                  <a:lnTo>
                    <a:pt x="51" y="26"/>
                  </a:lnTo>
                  <a:lnTo>
                    <a:pt x="52" y="26"/>
                  </a:lnTo>
                  <a:lnTo>
                    <a:pt x="52" y="27"/>
                  </a:lnTo>
                  <a:lnTo>
                    <a:pt x="52" y="28"/>
                  </a:lnTo>
                  <a:lnTo>
                    <a:pt x="51" y="28"/>
                  </a:lnTo>
                  <a:lnTo>
                    <a:pt x="51" y="30"/>
                  </a:lnTo>
                  <a:lnTo>
                    <a:pt x="49" y="30"/>
                  </a:lnTo>
                  <a:lnTo>
                    <a:pt x="49" y="28"/>
                  </a:lnTo>
                  <a:lnTo>
                    <a:pt x="49" y="30"/>
                  </a:lnTo>
                  <a:lnTo>
                    <a:pt x="49" y="31"/>
                  </a:lnTo>
                  <a:lnTo>
                    <a:pt x="48" y="31"/>
                  </a:lnTo>
                  <a:lnTo>
                    <a:pt x="47" y="31"/>
                  </a:lnTo>
                  <a:lnTo>
                    <a:pt x="48" y="31"/>
                  </a:lnTo>
                  <a:lnTo>
                    <a:pt x="48" y="30"/>
                  </a:lnTo>
                  <a:lnTo>
                    <a:pt x="47" y="30"/>
                  </a:lnTo>
                  <a:lnTo>
                    <a:pt x="47" y="31"/>
                  </a:lnTo>
                  <a:lnTo>
                    <a:pt x="47" y="31"/>
                  </a:lnTo>
                  <a:lnTo>
                    <a:pt x="47" y="30"/>
                  </a:lnTo>
                  <a:lnTo>
                    <a:pt x="47" y="30"/>
                  </a:lnTo>
                  <a:lnTo>
                    <a:pt x="47" y="28"/>
                  </a:lnTo>
                  <a:lnTo>
                    <a:pt x="47" y="28"/>
                  </a:lnTo>
                  <a:lnTo>
                    <a:pt x="47" y="30"/>
                  </a:lnTo>
                  <a:lnTo>
                    <a:pt x="47" y="28"/>
                  </a:lnTo>
                  <a:lnTo>
                    <a:pt x="47" y="30"/>
                  </a:lnTo>
                  <a:lnTo>
                    <a:pt x="47" y="28"/>
                  </a:lnTo>
                  <a:lnTo>
                    <a:pt x="45" y="28"/>
                  </a:lnTo>
                  <a:lnTo>
                    <a:pt x="47" y="28"/>
                  </a:lnTo>
                  <a:lnTo>
                    <a:pt x="45" y="28"/>
                  </a:lnTo>
                  <a:lnTo>
                    <a:pt x="45" y="27"/>
                  </a:lnTo>
                  <a:lnTo>
                    <a:pt x="45" y="26"/>
                  </a:lnTo>
                  <a:lnTo>
                    <a:pt x="47" y="26"/>
                  </a:lnTo>
                  <a:lnTo>
                    <a:pt x="47" y="26"/>
                  </a:lnTo>
                  <a:lnTo>
                    <a:pt x="47" y="26"/>
                  </a:lnTo>
                  <a:lnTo>
                    <a:pt x="47" y="26"/>
                  </a:lnTo>
                  <a:lnTo>
                    <a:pt x="47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51" y="26"/>
                  </a:lnTo>
                  <a:close/>
                  <a:moveTo>
                    <a:pt x="34" y="21"/>
                  </a:moveTo>
                  <a:lnTo>
                    <a:pt x="34" y="22"/>
                  </a:lnTo>
                  <a:lnTo>
                    <a:pt x="32" y="22"/>
                  </a:lnTo>
                  <a:lnTo>
                    <a:pt x="31" y="22"/>
                  </a:lnTo>
                  <a:lnTo>
                    <a:pt x="32" y="22"/>
                  </a:lnTo>
                  <a:lnTo>
                    <a:pt x="32" y="21"/>
                  </a:lnTo>
                  <a:lnTo>
                    <a:pt x="34" y="21"/>
                  </a:lnTo>
                  <a:close/>
                  <a:moveTo>
                    <a:pt x="38" y="22"/>
                  </a:moveTo>
                  <a:lnTo>
                    <a:pt x="38" y="23"/>
                  </a:lnTo>
                  <a:lnTo>
                    <a:pt x="39" y="23"/>
                  </a:lnTo>
                  <a:lnTo>
                    <a:pt x="40" y="23"/>
                  </a:lnTo>
                  <a:lnTo>
                    <a:pt x="40" y="24"/>
                  </a:lnTo>
                  <a:lnTo>
                    <a:pt x="39" y="24"/>
                  </a:lnTo>
                  <a:lnTo>
                    <a:pt x="40" y="24"/>
                  </a:lnTo>
                  <a:lnTo>
                    <a:pt x="39" y="24"/>
                  </a:lnTo>
                  <a:lnTo>
                    <a:pt x="39" y="26"/>
                  </a:lnTo>
                  <a:lnTo>
                    <a:pt x="39" y="24"/>
                  </a:lnTo>
                  <a:lnTo>
                    <a:pt x="39" y="26"/>
                  </a:lnTo>
                  <a:lnTo>
                    <a:pt x="38" y="26"/>
                  </a:lnTo>
                  <a:lnTo>
                    <a:pt x="36" y="26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36" y="26"/>
                  </a:lnTo>
                  <a:lnTo>
                    <a:pt x="35" y="26"/>
                  </a:lnTo>
                  <a:lnTo>
                    <a:pt x="36" y="26"/>
                  </a:lnTo>
                  <a:lnTo>
                    <a:pt x="35" y="26"/>
                  </a:lnTo>
                  <a:lnTo>
                    <a:pt x="34" y="26"/>
                  </a:lnTo>
                  <a:lnTo>
                    <a:pt x="34" y="27"/>
                  </a:lnTo>
                  <a:lnTo>
                    <a:pt x="32" y="27"/>
                  </a:lnTo>
                  <a:lnTo>
                    <a:pt x="34" y="27"/>
                  </a:lnTo>
                  <a:lnTo>
                    <a:pt x="32" y="27"/>
                  </a:lnTo>
                  <a:lnTo>
                    <a:pt x="34" y="27"/>
                  </a:lnTo>
                  <a:lnTo>
                    <a:pt x="35" y="27"/>
                  </a:lnTo>
                  <a:lnTo>
                    <a:pt x="35" y="28"/>
                  </a:lnTo>
                  <a:lnTo>
                    <a:pt x="36" y="28"/>
                  </a:lnTo>
                  <a:lnTo>
                    <a:pt x="35" y="28"/>
                  </a:lnTo>
                  <a:lnTo>
                    <a:pt x="35" y="27"/>
                  </a:lnTo>
                  <a:lnTo>
                    <a:pt x="35" y="28"/>
                  </a:lnTo>
                  <a:lnTo>
                    <a:pt x="35" y="27"/>
                  </a:lnTo>
                  <a:lnTo>
                    <a:pt x="35" y="28"/>
                  </a:lnTo>
                  <a:lnTo>
                    <a:pt x="36" y="27"/>
                  </a:lnTo>
                  <a:lnTo>
                    <a:pt x="38" y="27"/>
                  </a:lnTo>
                  <a:lnTo>
                    <a:pt x="36" y="27"/>
                  </a:lnTo>
                  <a:lnTo>
                    <a:pt x="38" y="27"/>
                  </a:lnTo>
                  <a:lnTo>
                    <a:pt x="39" y="27"/>
                  </a:lnTo>
                  <a:lnTo>
                    <a:pt x="39" y="26"/>
                  </a:lnTo>
                  <a:lnTo>
                    <a:pt x="39" y="27"/>
                  </a:lnTo>
                  <a:lnTo>
                    <a:pt x="39" y="26"/>
                  </a:lnTo>
                  <a:lnTo>
                    <a:pt x="40" y="27"/>
                  </a:lnTo>
                  <a:lnTo>
                    <a:pt x="40" y="26"/>
                  </a:lnTo>
                  <a:lnTo>
                    <a:pt x="41" y="26"/>
                  </a:lnTo>
                  <a:lnTo>
                    <a:pt x="41" y="27"/>
                  </a:lnTo>
                  <a:lnTo>
                    <a:pt x="41" y="26"/>
                  </a:lnTo>
                  <a:lnTo>
                    <a:pt x="43" y="26"/>
                  </a:lnTo>
                  <a:lnTo>
                    <a:pt x="43" y="27"/>
                  </a:lnTo>
                  <a:lnTo>
                    <a:pt x="41" y="27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0" y="27"/>
                  </a:lnTo>
                  <a:lnTo>
                    <a:pt x="40" y="28"/>
                  </a:lnTo>
                  <a:lnTo>
                    <a:pt x="39" y="28"/>
                  </a:lnTo>
                  <a:lnTo>
                    <a:pt x="38" y="28"/>
                  </a:lnTo>
                  <a:lnTo>
                    <a:pt x="36" y="28"/>
                  </a:lnTo>
                  <a:lnTo>
                    <a:pt x="38" y="28"/>
                  </a:lnTo>
                  <a:lnTo>
                    <a:pt x="39" y="28"/>
                  </a:lnTo>
                  <a:lnTo>
                    <a:pt x="39" y="30"/>
                  </a:lnTo>
                  <a:lnTo>
                    <a:pt x="38" y="30"/>
                  </a:lnTo>
                  <a:lnTo>
                    <a:pt x="38" y="31"/>
                  </a:lnTo>
                  <a:lnTo>
                    <a:pt x="38" y="32"/>
                  </a:lnTo>
                  <a:lnTo>
                    <a:pt x="38" y="31"/>
                  </a:lnTo>
                  <a:lnTo>
                    <a:pt x="38" y="32"/>
                  </a:lnTo>
                  <a:lnTo>
                    <a:pt x="38" y="31"/>
                  </a:lnTo>
                  <a:lnTo>
                    <a:pt x="38" y="32"/>
                  </a:lnTo>
                  <a:lnTo>
                    <a:pt x="36" y="32"/>
                  </a:lnTo>
                  <a:lnTo>
                    <a:pt x="38" y="31"/>
                  </a:lnTo>
                  <a:lnTo>
                    <a:pt x="36" y="31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36" y="32"/>
                  </a:lnTo>
                  <a:lnTo>
                    <a:pt x="35" y="32"/>
                  </a:lnTo>
                  <a:lnTo>
                    <a:pt x="34" y="32"/>
                  </a:lnTo>
                  <a:lnTo>
                    <a:pt x="32" y="32"/>
                  </a:lnTo>
                  <a:lnTo>
                    <a:pt x="31" y="32"/>
                  </a:lnTo>
                  <a:lnTo>
                    <a:pt x="30" y="32"/>
                  </a:lnTo>
                  <a:lnTo>
                    <a:pt x="30" y="31"/>
                  </a:lnTo>
                  <a:lnTo>
                    <a:pt x="31" y="31"/>
                  </a:lnTo>
                  <a:lnTo>
                    <a:pt x="32" y="31"/>
                  </a:lnTo>
                  <a:lnTo>
                    <a:pt x="31" y="31"/>
                  </a:lnTo>
                  <a:lnTo>
                    <a:pt x="30" y="31"/>
                  </a:lnTo>
                  <a:lnTo>
                    <a:pt x="30" y="30"/>
                  </a:lnTo>
                  <a:lnTo>
                    <a:pt x="30" y="28"/>
                  </a:lnTo>
                  <a:lnTo>
                    <a:pt x="31" y="28"/>
                  </a:lnTo>
                  <a:lnTo>
                    <a:pt x="31" y="30"/>
                  </a:lnTo>
                  <a:lnTo>
                    <a:pt x="31" y="28"/>
                  </a:lnTo>
                  <a:lnTo>
                    <a:pt x="31" y="30"/>
                  </a:lnTo>
                  <a:lnTo>
                    <a:pt x="31" y="28"/>
                  </a:lnTo>
                  <a:lnTo>
                    <a:pt x="31" y="30"/>
                  </a:lnTo>
                  <a:lnTo>
                    <a:pt x="31" y="28"/>
                  </a:lnTo>
                  <a:lnTo>
                    <a:pt x="32" y="28"/>
                  </a:lnTo>
                  <a:lnTo>
                    <a:pt x="31" y="28"/>
                  </a:lnTo>
                  <a:lnTo>
                    <a:pt x="30" y="28"/>
                  </a:lnTo>
                  <a:lnTo>
                    <a:pt x="30" y="27"/>
                  </a:lnTo>
                  <a:lnTo>
                    <a:pt x="29" y="27"/>
                  </a:lnTo>
                  <a:lnTo>
                    <a:pt x="27" y="27"/>
                  </a:lnTo>
                  <a:lnTo>
                    <a:pt x="26" y="27"/>
                  </a:lnTo>
                  <a:lnTo>
                    <a:pt x="25" y="27"/>
                  </a:lnTo>
                  <a:lnTo>
                    <a:pt x="23" y="27"/>
                  </a:lnTo>
                  <a:lnTo>
                    <a:pt x="25" y="26"/>
                  </a:lnTo>
                  <a:lnTo>
                    <a:pt x="26" y="26"/>
                  </a:lnTo>
                  <a:lnTo>
                    <a:pt x="27" y="26"/>
                  </a:lnTo>
                  <a:lnTo>
                    <a:pt x="29" y="24"/>
                  </a:lnTo>
                  <a:lnTo>
                    <a:pt x="30" y="23"/>
                  </a:lnTo>
                  <a:lnTo>
                    <a:pt x="31" y="22"/>
                  </a:lnTo>
                  <a:lnTo>
                    <a:pt x="32" y="22"/>
                  </a:lnTo>
                  <a:lnTo>
                    <a:pt x="34" y="22"/>
                  </a:lnTo>
                  <a:lnTo>
                    <a:pt x="35" y="22"/>
                  </a:lnTo>
                  <a:lnTo>
                    <a:pt x="36" y="22"/>
                  </a:lnTo>
                  <a:lnTo>
                    <a:pt x="38" y="22"/>
                  </a:lnTo>
                  <a:close/>
                  <a:moveTo>
                    <a:pt x="76" y="14"/>
                  </a:moveTo>
                  <a:lnTo>
                    <a:pt x="78" y="14"/>
                  </a:lnTo>
                  <a:lnTo>
                    <a:pt x="78" y="15"/>
                  </a:lnTo>
                  <a:lnTo>
                    <a:pt x="76" y="15"/>
                  </a:lnTo>
                  <a:lnTo>
                    <a:pt x="75" y="15"/>
                  </a:lnTo>
                  <a:lnTo>
                    <a:pt x="75" y="17"/>
                  </a:lnTo>
                  <a:lnTo>
                    <a:pt x="74" y="18"/>
                  </a:lnTo>
                  <a:lnTo>
                    <a:pt x="75" y="19"/>
                  </a:lnTo>
                  <a:lnTo>
                    <a:pt x="76" y="22"/>
                  </a:lnTo>
                  <a:lnTo>
                    <a:pt x="81" y="27"/>
                  </a:lnTo>
                  <a:lnTo>
                    <a:pt x="80" y="28"/>
                  </a:lnTo>
                  <a:lnTo>
                    <a:pt x="80" y="30"/>
                  </a:lnTo>
                  <a:lnTo>
                    <a:pt x="81" y="31"/>
                  </a:lnTo>
                  <a:lnTo>
                    <a:pt x="87" y="36"/>
                  </a:lnTo>
                  <a:lnTo>
                    <a:pt x="87" y="37"/>
                  </a:lnTo>
                  <a:lnTo>
                    <a:pt x="88" y="37"/>
                  </a:lnTo>
                  <a:lnTo>
                    <a:pt x="88" y="39"/>
                  </a:lnTo>
                  <a:lnTo>
                    <a:pt x="90" y="41"/>
                  </a:lnTo>
                  <a:lnTo>
                    <a:pt x="92" y="42"/>
                  </a:lnTo>
                  <a:lnTo>
                    <a:pt x="92" y="44"/>
                  </a:lnTo>
                  <a:lnTo>
                    <a:pt x="93" y="44"/>
                  </a:lnTo>
                  <a:lnTo>
                    <a:pt x="94" y="45"/>
                  </a:lnTo>
                  <a:lnTo>
                    <a:pt x="94" y="46"/>
                  </a:lnTo>
                  <a:lnTo>
                    <a:pt x="96" y="46"/>
                  </a:lnTo>
                  <a:lnTo>
                    <a:pt x="96" y="48"/>
                  </a:lnTo>
                  <a:lnTo>
                    <a:pt x="97" y="48"/>
                  </a:lnTo>
                  <a:lnTo>
                    <a:pt x="97" y="49"/>
                  </a:lnTo>
                  <a:lnTo>
                    <a:pt x="96" y="50"/>
                  </a:lnTo>
                  <a:lnTo>
                    <a:pt x="94" y="50"/>
                  </a:lnTo>
                  <a:lnTo>
                    <a:pt x="94" y="51"/>
                  </a:lnTo>
                  <a:lnTo>
                    <a:pt x="93" y="51"/>
                  </a:lnTo>
                  <a:lnTo>
                    <a:pt x="93" y="53"/>
                  </a:lnTo>
                  <a:lnTo>
                    <a:pt x="94" y="53"/>
                  </a:lnTo>
                  <a:lnTo>
                    <a:pt x="94" y="54"/>
                  </a:lnTo>
                  <a:lnTo>
                    <a:pt x="96" y="55"/>
                  </a:lnTo>
                  <a:lnTo>
                    <a:pt x="97" y="55"/>
                  </a:lnTo>
                  <a:lnTo>
                    <a:pt x="97" y="57"/>
                  </a:lnTo>
                  <a:lnTo>
                    <a:pt x="98" y="57"/>
                  </a:lnTo>
                  <a:lnTo>
                    <a:pt x="98" y="57"/>
                  </a:lnTo>
                  <a:lnTo>
                    <a:pt x="99" y="57"/>
                  </a:lnTo>
                  <a:lnTo>
                    <a:pt x="99" y="58"/>
                  </a:lnTo>
                  <a:lnTo>
                    <a:pt x="101" y="59"/>
                  </a:lnTo>
                  <a:lnTo>
                    <a:pt x="102" y="61"/>
                  </a:lnTo>
                  <a:lnTo>
                    <a:pt x="103" y="62"/>
                  </a:lnTo>
                  <a:lnTo>
                    <a:pt x="105" y="63"/>
                  </a:lnTo>
                  <a:lnTo>
                    <a:pt x="105" y="64"/>
                  </a:lnTo>
                  <a:lnTo>
                    <a:pt x="106" y="66"/>
                  </a:lnTo>
                  <a:lnTo>
                    <a:pt x="107" y="67"/>
                  </a:lnTo>
                  <a:lnTo>
                    <a:pt x="108" y="68"/>
                  </a:lnTo>
                  <a:lnTo>
                    <a:pt x="108" y="68"/>
                  </a:lnTo>
                  <a:lnTo>
                    <a:pt x="108" y="70"/>
                  </a:lnTo>
                  <a:lnTo>
                    <a:pt x="110" y="71"/>
                  </a:lnTo>
                  <a:lnTo>
                    <a:pt x="111" y="72"/>
                  </a:lnTo>
                  <a:lnTo>
                    <a:pt x="111" y="73"/>
                  </a:lnTo>
                  <a:lnTo>
                    <a:pt x="112" y="73"/>
                  </a:lnTo>
                  <a:lnTo>
                    <a:pt x="114" y="75"/>
                  </a:lnTo>
                  <a:lnTo>
                    <a:pt x="114" y="76"/>
                  </a:lnTo>
                  <a:lnTo>
                    <a:pt x="115" y="76"/>
                  </a:lnTo>
                  <a:lnTo>
                    <a:pt x="115" y="77"/>
                  </a:lnTo>
                  <a:lnTo>
                    <a:pt x="116" y="77"/>
                  </a:lnTo>
                  <a:lnTo>
                    <a:pt x="117" y="79"/>
                  </a:lnTo>
                  <a:lnTo>
                    <a:pt x="117" y="80"/>
                  </a:lnTo>
                  <a:lnTo>
                    <a:pt x="119" y="81"/>
                  </a:lnTo>
                  <a:lnTo>
                    <a:pt x="120" y="81"/>
                  </a:lnTo>
                  <a:lnTo>
                    <a:pt x="120" y="82"/>
                  </a:lnTo>
                  <a:lnTo>
                    <a:pt x="121" y="82"/>
                  </a:lnTo>
                  <a:lnTo>
                    <a:pt x="121" y="84"/>
                  </a:lnTo>
                  <a:lnTo>
                    <a:pt x="123" y="84"/>
                  </a:lnTo>
                  <a:lnTo>
                    <a:pt x="123" y="85"/>
                  </a:lnTo>
                  <a:lnTo>
                    <a:pt x="124" y="86"/>
                  </a:lnTo>
                  <a:lnTo>
                    <a:pt x="123" y="88"/>
                  </a:lnTo>
                  <a:lnTo>
                    <a:pt x="121" y="88"/>
                  </a:lnTo>
                  <a:lnTo>
                    <a:pt x="121" y="88"/>
                  </a:lnTo>
                  <a:lnTo>
                    <a:pt x="120" y="88"/>
                  </a:lnTo>
                  <a:lnTo>
                    <a:pt x="119" y="88"/>
                  </a:lnTo>
                  <a:lnTo>
                    <a:pt x="119" y="89"/>
                  </a:lnTo>
                  <a:lnTo>
                    <a:pt x="117" y="89"/>
                  </a:lnTo>
                  <a:lnTo>
                    <a:pt x="117" y="90"/>
                  </a:lnTo>
                  <a:lnTo>
                    <a:pt x="116" y="90"/>
                  </a:lnTo>
                  <a:lnTo>
                    <a:pt x="116" y="91"/>
                  </a:lnTo>
                  <a:lnTo>
                    <a:pt x="117" y="91"/>
                  </a:lnTo>
                  <a:lnTo>
                    <a:pt x="117" y="93"/>
                  </a:lnTo>
                  <a:lnTo>
                    <a:pt x="119" y="93"/>
                  </a:lnTo>
                  <a:lnTo>
                    <a:pt x="119" y="94"/>
                  </a:lnTo>
                  <a:lnTo>
                    <a:pt x="120" y="94"/>
                  </a:lnTo>
                  <a:lnTo>
                    <a:pt x="120" y="95"/>
                  </a:lnTo>
                  <a:lnTo>
                    <a:pt x="121" y="95"/>
                  </a:lnTo>
                  <a:lnTo>
                    <a:pt x="121" y="97"/>
                  </a:lnTo>
                  <a:lnTo>
                    <a:pt x="123" y="97"/>
                  </a:lnTo>
                  <a:lnTo>
                    <a:pt x="123" y="98"/>
                  </a:lnTo>
                  <a:lnTo>
                    <a:pt x="124" y="98"/>
                  </a:lnTo>
                  <a:lnTo>
                    <a:pt x="124" y="99"/>
                  </a:lnTo>
                  <a:lnTo>
                    <a:pt x="125" y="100"/>
                  </a:lnTo>
                  <a:lnTo>
                    <a:pt x="126" y="100"/>
                  </a:lnTo>
                  <a:lnTo>
                    <a:pt x="126" y="102"/>
                  </a:lnTo>
                  <a:lnTo>
                    <a:pt x="128" y="103"/>
                  </a:lnTo>
                  <a:lnTo>
                    <a:pt x="129" y="104"/>
                  </a:lnTo>
                  <a:lnTo>
                    <a:pt x="129" y="106"/>
                  </a:lnTo>
                  <a:lnTo>
                    <a:pt x="128" y="106"/>
                  </a:lnTo>
                  <a:lnTo>
                    <a:pt x="126" y="107"/>
                  </a:lnTo>
                  <a:lnTo>
                    <a:pt x="125" y="108"/>
                  </a:lnTo>
                  <a:lnTo>
                    <a:pt x="125" y="109"/>
                  </a:lnTo>
                  <a:lnTo>
                    <a:pt x="124" y="109"/>
                  </a:lnTo>
                  <a:lnTo>
                    <a:pt x="124" y="111"/>
                  </a:lnTo>
                  <a:lnTo>
                    <a:pt x="123" y="111"/>
                  </a:lnTo>
                  <a:lnTo>
                    <a:pt x="123" y="112"/>
                  </a:lnTo>
                  <a:lnTo>
                    <a:pt x="121" y="112"/>
                  </a:lnTo>
                  <a:lnTo>
                    <a:pt x="123" y="112"/>
                  </a:lnTo>
                  <a:lnTo>
                    <a:pt x="124" y="113"/>
                  </a:lnTo>
                  <a:lnTo>
                    <a:pt x="125" y="115"/>
                  </a:lnTo>
                  <a:lnTo>
                    <a:pt x="125" y="116"/>
                  </a:lnTo>
                  <a:lnTo>
                    <a:pt x="126" y="116"/>
                  </a:lnTo>
                  <a:lnTo>
                    <a:pt x="126" y="117"/>
                  </a:lnTo>
                  <a:lnTo>
                    <a:pt x="128" y="117"/>
                  </a:lnTo>
                  <a:lnTo>
                    <a:pt x="128" y="118"/>
                  </a:lnTo>
                  <a:lnTo>
                    <a:pt x="126" y="118"/>
                  </a:lnTo>
                  <a:lnTo>
                    <a:pt x="125" y="118"/>
                  </a:lnTo>
                  <a:lnTo>
                    <a:pt x="124" y="120"/>
                  </a:lnTo>
                  <a:lnTo>
                    <a:pt x="124" y="121"/>
                  </a:lnTo>
                  <a:lnTo>
                    <a:pt x="125" y="121"/>
                  </a:lnTo>
                  <a:lnTo>
                    <a:pt x="126" y="122"/>
                  </a:lnTo>
                  <a:lnTo>
                    <a:pt x="128" y="124"/>
                  </a:lnTo>
                  <a:lnTo>
                    <a:pt x="129" y="124"/>
                  </a:lnTo>
                  <a:lnTo>
                    <a:pt x="129" y="125"/>
                  </a:lnTo>
                  <a:lnTo>
                    <a:pt x="130" y="125"/>
                  </a:lnTo>
                  <a:lnTo>
                    <a:pt x="130" y="126"/>
                  </a:lnTo>
                  <a:lnTo>
                    <a:pt x="132" y="126"/>
                  </a:lnTo>
                  <a:lnTo>
                    <a:pt x="133" y="127"/>
                  </a:lnTo>
                  <a:lnTo>
                    <a:pt x="134" y="129"/>
                  </a:lnTo>
                  <a:lnTo>
                    <a:pt x="135" y="129"/>
                  </a:lnTo>
                  <a:lnTo>
                    <a:pt x="134" y="130"/>
                  </a:lnTo>
                  <a:lnTo>
                    <a:pt x="133" y="131"/>
                  </a:lnTo>
                  <a:lnTo>
                    <a:pt x="132" y="133"/>
                  </a:lnTo>
                  <a:lnTo>
                    <a:pt x="130" y="134"/>
                  </a:lnTo>
                  <a:lnTo>
                    <a:pt x="128" y="136"/>
                  </a:lnTo>
                  <a:lnTo>
                    <a:pt x="132" y="142"/>
                  </a:lnTo>
                  <a:lnTo>
                    <a:pt x="133" y="142"/>
                  </a:lnTo>
                  <a:lnTo>
                    <a:pt x="137" y="146"/>
                  </a:lnTo>
                  <a:lnTo>
                    <a:pt x="138" y="147"/>
                  </a:lnTo>
                  <a:lnTo>
                    <a:pt x="138" y="148"/>
                  </a:lnTo>
                  <a:lnTo>
                    <a:pt x="139" y="148"/>
                  </a:lnTo>
                  <a:lnTo>
                    <a:pt x="139" y="149"/>
                  </a:lnTo>
                  <a:lnTo>
                    <a:pt x="139" y="149"/>
                  </a:lnTo>
                  <a:lnTo>
                    <a:pt x="141" y="149"/>
                  </a:lnTo>
                  <a:lnTo>
                    <a:pt x="142" y="151"/>
                  </a:lnTo>
                  <a:lnTo>
                    <a:pt x="143" y="151"/>
                  </a:lnTo>
                  <a:lnTo>
                    <a:pt x="143" y="152"/>
                  </a:lnTo>
                  <a:lnTo>
                    <a:pt x="142" y="153"/>
                  </a:lnTo>
                  <a:lnTo>
                    <a:pt x="141" y="155"/>
                  </a:lnTo>
                  <a:lnTo>
                    <a:pt x="141" y="156"/>
                  </a:lnTo>
                  <a:lnTo>
                    <a:pt x="139" y="153"/>
                  </a:lnTo>
                  <a:lnTo>
                    <a:pt x="137" y="151"/>
                  </a:lnTo>
                  <a:lnTo>
                    <a:pt x="134" y="149"/>
                  </a:lnTo>
                  <a:lnTo>
                    <a:pt x="132" y="147"/>
                  </a:lnTo>
                  <a:lnTo>
                    <a:pt x="130" y="146"/>
                  </a:lnTo>
                  <a:lnTo>
                    <a:pt x="129" y="144"/>
                  </a:lnTo>
                  <a:lnTo>
                    <a:pt x="128" y="143"/>
                  </a:lnTo>
                  <a:lnTo>
                    <a:pt x="128" y="142"/>
                  </a:lnTo>
                  <a:lnTo>
                    <a:pt x="126" y="142"/>
                  </a:lnTo>
                  <a:lnTo>
                    <a:pt x="125" y="140"/>
                  </a:lnTo>
                  <a:lnTo>
                    <a:pt x="124" y="139"/>
                  </a:lnTo>
                  <a:lnTo>
                    <a:pt x="121" y="135"/>
                  </a:lnTo>
                  <a:lnTo>
                    <a:pt x="120" y="135"/>
                  </a:lnTo>
                  <a:lnTo>
                    <a:pt x="119" y="133"/>
                  </a:lnTo>
                  <a:lnTo>
                    <a:pt x="117" y="133"/>
                  </a:lnTo>
                  <a:lnTo>
                    <a:pt x="116" y="134"/>
                  </a:lnTo>
                  <a:lnTo>
                    <a:pt x="114" y="134"/>
                  </a:lnTo>
                  <a:lnTo>
                    <a:pt x="108" y="135"/>
                  </a:lnTo>
                  <a:lnTo>
                    <a:pt x="101" y="136"/>
                  </a:lnTo>
                  <a:lnTo>
                    <a:pt x="97" y="136"/>
                  </a:lnTo>
                  <a:lnTo>
                    <a:pt x="96" y="136"/>
                  </a:lnTo>
                  <a:lnTo>
                    <a:pt x="94" y="136"/>
                  </a:lnTo>
                  <a:lnTo>
                    <a:pt x="93" y="136"/>
                  </a:lnTo>
                  <a:lnTo>
                    <a:pt x="93" y="138"/>
                  </a:lnTo>
                  <a:lnTo>
                    <a:pt x="92" y="138"/>
                  </a:lnTo>
                  <a:lnTo>
                    <a:pt x="90" y="138"/>
                  </a:lnTo>
                  <a:lnTo>
                    <a:pt x="89" y="138"/>
                  </a:lnTo>
                  <a:lnTo>
                    <a:pt x="88" y="138"/>
                  </a:lnTo>
                  <a:lnTo>
                    <a:pt x="87" y="138"/>
                  </a:lnTo>
                  <a:lnTo>
                    <a:pt x="85" y="139"/>
                  </a:lnTo>
                  <a:lnTo>
                    <a:pt x="85" y="138"/>
                  </a:lnTo>
                  <a:lnTo>
                    <a:pt x="84" y="138"/>
                  </a:lnTo>
                  <a:lnTo>
                    <a:pt x="84" y="136"/>
                  </a:lnTo>
                  <a:lnTo>
                    <a:pt x="84" y="135"/>
                  </a:lnTo>
                  <a:lnTo>
                    <a:pt x="84" y="134"/>
                  </a:lnTo>
                  <a:lnTo>
                    <a:pt x="83" y="134"/>
                  </a:lnTo>
                  <a:lnTo>
                    <a:pt x="81" y="133"/>
                  </a:lnTo>
                  <a:lnTo>
                    <a:pt x="81" y="131"/>
                  </a:lnTo>
                  <a:lnTo>
                    <a:pt x="80" y="131"/>
                  </a:lnTo>
                  <a:lnTo>
                    <a:pt x="80" y="130"/>
                  </a:lnTo>
                  <a:lnTo>
                    <a:pt x="80" y="131"/>
                  </a:lnTo>
                  <a:lnTo>
                    <a:pt x="80" y="130"/>
                  </a:lnTo>
                  <a:lnTo>
                    <a:pt x="80" y="131"/>
                  </a:lnTo>
                  <a:lnTo>
                    <a:pt x="80" y="130"/>
                  </a:lnTo>
                  <a:lnTo>
                    <a:pt x="81" y="131"/>
                  </a:lnTo>
                  <a:lnTo>
                    <a:pt x="83" y="131"/>
                  </a:lnTo>
                  <a:lnTo>
                    <a:pt x="83" y="133"/>
                  </a:lnTo>
                  <a:lnTo>
                    <a:pt x="83" y="131"/>
                  </a:lnTo>
                  <a:lnTo>
                    <a:pt x="83" y="133"/>
                  </a:lnTo>
                  <a:lnTo>
                    <a:pt x="84" y="133"/>
                  </a:lnTo>
                  <a:lnTo>
                    <a:pt x="84" y="134"/>
                  </a:lnTo>
                  <a:lnTo>
                    <a:pt x="84" y="133"/>
                  </a:lnTo>
                  <a:lnTo>
                    <a:pt x="84" y="134"/>
                  </a:lnTo>
                  <a:lnTo>
                    <a:pt x="84" y="133"/>
                  </a:lnTo>
                  <a:lnTo>
                    <a:pt x="84" y="134"/>
                  </a:lnTo>
                  <a:lnTo>
                    <a:pt x="85" y="134"/>
                  </a:lnTo>
                  <a:lnTo>
                    <a:pt x="85" y="135"/>
                  </a:lnTo>
                  <a:lnTo>
                    <a:pt x="85" y="134"/>
                  </a:lnTo>
                  <a:lnTo>
                    <a:pt x="85" y="135"/>
                  </a:lnTo>
                  <a:lnTo>
                    <a:pt x="85" y="134"/>
                  </a:lnTo>
                  <a:lnTo>
                    <a:pt x="85" y="133"/>
                  </a:lnTo>
                  <a:lnTo>
                    <a:pt x="85" y="134"/>
                  </a:lnTo>
                  <a:lnTo>
                    <a:pt x="85" y="133"/>
                  </a:lnTo>
                  <a:lnTo>
                    <a:pt x="85" y="131"/>
                  </a:lnTo>
                  <a:lnTo>
                    <a:pt x="85" y="130"/>
                  </a:lnTo>
                  <a:lnTo>
                    <a:pt x="85" y="129"/>
                  </a:lnTo>
                  <a:lnTo>
                    <a:pt x="84" y="129"/>
                  </a:lnTo>
                  <a:lnTo>
                    <a:pt x="85" y="129"/>
                  </a:lnTo>
                  <a:lnTo>
                    <a:pt x="84" y="129"/>
                  </a:lnTo>
                  <a:lnTo>
                    <a:pt x="85" y="129"/>
                  </a:lnTo>
                  <a:lnTo>
                    <a:pt x="84" y="129"/>
                  </a:lnTo>
                  <a:lnTo>
                    <a:pt x="85" y="129"/>
                  </a:lnTo>
                  <a:lnTo>
                    <a:pt x="85" y="127"/>
                  </a:lnTo>
                  <a:lnTo>
                    <a:pt x="84" y="127"/>
                  </a:lnTo>
                  <a:lnTo>
                    <a:pt x="84" y="126"/>
                  </a:lnTo>
                  <a:lnTo>
                    <a:pt x="84" y="125"/>
                  </a:lnTo>
                  <a:lnTo>
                    <a:pt x="85" y="125"/>
                  </a:lnTo>
                  <a:lnTo>
                    <a:pt x="87" y="125"/>
                  </a:lnTo>
                  <a:lnTo>
                    <a:pt x="87" y="126"/>
                  </a:lnTo>
                  <a:lnTo>
                    <a:pt x="88" y="126"/>
                  </a:lnTo>
                  <a:lnTo>
                    <a:pt x="88" y="125"/>
                  </a:lnTo>
                  <a:lnTo>
                    <a:pt x="87" y="125"/>
                  </a:lnTo>
                  <a:lnTo>
                    <a:pt x="85" y="125"/>
                  </a:lnTo>
                  <a:lnTo>
                    <a:pt x="85" y="124"/>
                  </a:lnTo>
                  <a:lnTo>
                    <a:pt x="84" y="124"/>
                  </a:lnTo>
                  <a:lnTo>
                    <a:pt x="84" y="122"/>
                  </a:lnTo>
                  <a:lnTo>
                    <a:pt x="84" y="124"/>
                  </a:lnTo>
                  <a:lnTo>
                    <a:pt x="84" y="122"/>
                  </a:lnTo>
                  <a:lnTo>
                    <a:pt x="83" y="122"/>
                  </a:lnTo>
                  <a:lnTo>
                    <a:pt x="83" y="121"/>
                  </a:lnTo>
                  <a:lnTo>
                    <a:pt x="81" y="121"/>
                  </a:lnTo>
                  <a:lnTo>
                    <a:pt x="81" y="120"/>
                  </a:lnTo>
                  <a:lnTo>
                    <a:pt x="81" y="118"/>
                  </a:lnTo>
                  <a:lnTo>
                    <a:pt x="83" y="118"/>
                  </a:lnTo>
                  <a:lnTo>
                    <a:pt x="83" y="120"/>
                  </a:lnTo>
                  <a:lnTo>
                    <a:pt x="83" y="118"/>
                  </a:lnTo>
                  <a:lnTo>
                    <a:pt x="83" y="120"/>
                  </a:lnTo>
                  <a:lnTo>
                    <a:pt x="83" y="118"/>
                  </a:lnTo>
                  <a:lnTo>
                    <a:pt x="81" y="118"/>
                  </a:lnTo>
                  <a:lnTo>
                    <a:pt x="81" y="120"/>
                  </a:lnTo>
                  <a:lnTo>
                    <a:pt x="81" y="118"/>
                  </a:lnTo>
                  <a:lnTo>
                    <a:pt x="80" y="118"/>
                  </a:lnTo>
                  <a:lnTo>
                    <a:pt x="80" y="118"/>
                  </a:lnTo>
                  <a:lnTo>
                    <a:pt x="80" y="117"/>
                  </a:lnTo>
                  <a:lnTo>
                    <a:pt x="79" y="117"/>
                  </a:lnTo>
                  <a:lnTo>
                    <a:pt x="79" y="116"/>
                  </a:lnTo>
                  <a:lnTo>
                    <a:pt x="79" y="115"/>
                  </a:lnTo>
                  <a:lnTo>
                    <a:pt x="79" y="116"/>
                  </a:lnTo>
                  <a:lnTo>
                    <a:pt x="79" y="115"/>
                  </a:lnTo>
                  <a:lnTo>
                    <a:pt x="79" y="116"/>
                  </a:lnTo>
                  <a:lnTo>
                    <a:pt x="80" y="116"/>
                  </a:lnTo>
                  <a:lnTo>
                    <a:pt x="81" y="116"/>
                  </a:lnTo>
                  <a:lnTo>
                    <a:pt x="83" y="117"/>
                  </a:lnTo>
                  <a:lnTo>
                    <a:pt x="83" y="116"/>
                  </a:lnTo>
                  <a:lnTo>
                    <a:pt x="81" y="116"/>
                  </a:lnTo>
                  <a:lnTo>
                    <a:pt x="83" y="116"/>
                  </a:lnTo>
                  <a:lnTo>
                    <a:pt x="81" y="116"/>
                  </a:lnTo>
                  <a:lnTo>
                    <a:pt x="81" y="115"/>
                  </a:lnTo>
                  <a:lnTo>
                    <a:pt x="83" y="115"/>
                  </a:lnTo>
                  <a:lnTo>
                    <a:pt x="83" y="116"/>
                  </a:lnTo>
                  <a:lnTo>
                    <a:pt x="83" y="115"/>
                  </a:lnTo>
                  <a:lnTo>
                    <a:pt x="81" y="115"/>
                  </a:lnTo>
                  <a:lnTo>
                    <a:pt x="83" y="115"/>
                  </a:lnTo>
                  <a:lnTo>
                    <a:pt x="81" y="115"/>
                  </a:lnTo>
                  <a:lnTo>
                    <a:pt x="83" y="115"/>
                  </a:lnTo>
                  <a:lnTo>
                    <a:pt x="83" y="116"/>
                  </a:lnTo>
                  <a:lnTo>
                    <a:pt x="83" y="115"/>
                  </a:lnTo>
                  <a:lnTo>
                    <a:pt x="83" y="113"/>
                  </a:lnTo>
                  <a:lnTo>
                    <a:pt x="83" y="115"/>
                  </a:lnTo>
                  <a:lnTo>
                    <a:pt x="81" y="115"/>
                  </a:lnTo>
                  <a:lnTo>
                    <a:pt x="81" y="113"/>
                  </a:lnTo>
                  <a:lnTo>
                    <a:pt x="81" y="115"/>
                  </a:lnTo>
                  <a:lnTo>
                    <a:pt x="81" y="113"/>
                  </a:lnTo>
                  <a:lnTo>
                    <a:pt x="83" y="113"/>
                  </a:lnTo>
                  <a:lnTo>
                    <a:pt x="84" y="113"/>
                  </a:lnTo>
                  <a:lnTo>
                    <a:pt x="83" y="113"/>
                  </a:lnTo>
                  <a:lnTo>
                    <a:pt x="81" y="113"/>
                  </a:lnTo>
                  <a:lnTo>
                    <a:pt x="80" y="113"/>
                  </a:lnTo>
                  <a:lnTo>
                    <a:pt x="80" y="112"/>
                  </a:lnTo>
                  <a:lnTo>
                    <a:pt x="81" y="112"/>
                  </a:lnTo>
                  <a:lnTo>
                    <a:pt x="80" y="112"/>
                  </a:lnTo>
                  <a:lnTo>
                    <a:pt x="81" y="112"/>
                  </a:lnTo>
                  <a:lnTo>
                    <a:pt x="80" y="112"/>
                  </a:lnTo>
                  <a:lnTo>
                    <a:pt x="80" y="111"/>
                  </a:lnTo>
                  <a:lnTo>
                    <a:pt x="80" y="112"/>
                  </a:lnTo>
                  <a:lnTo>
                    <a:pt x="80" y="111"/>
                  </a:lnTo>
                  <a:lnTo>
                    <a:pt x="80" y="109"/>
                  </a:lnTo>
                  <a:lnTo>
                    <a:pt x="80" y="111"/>
                  </a:lnTo>
                  <a:lnTo>
                    <a:pt x="79" y="109"/>
                  </a:lnTo>
                  <a:lnTo>
                    <a:pt x="80" y="109"/>
                  </a:lnTo>
                  <a:lnTo>
                    <a:pt x="79" y="109"/>
                  </a:lnTo>
                  <a:lnTo>
                    <a:pt x="80" y="109"/>
                  </a:lnTo>
                  <a:lnTo>
                    <a:pt x="79" y="109"/>
                  </a:lnTo>
                  <a:lnTo>
                    <a:pt x="78" y="109"/>
                  </a:lnTo>
                  <a:lnTo>
                    <a:pt x="78" y="108"/>
                  </a:lnTo>
                  <a:lnTo>
                    <a:pt x="79" y="108"/>
                  </a:lnTo>
                  <a:lnTo>
                    <a:pt x="80" y="108"/>
                  </a:lnTo>
                  <a:lnTo>
                    <a:pt x="80" y="107"/>
                  </a:lnTo>
                  <a:lnTo>
                    <a:pt x="81" y="107"/>
                  </a:lnTo>
                  <a:lnTo>
                    <a:pt x="83" y="107"/>
                  </a:lnTo>
                  <a:lnTo>
                    <a:pt x="84" y="107"/>
                  </a:lnTo>
                  <a:lnTo>
                    <a:pt x="84" y="106"/>
                  </a:lnTo>
                  <a:lnTo>
                    <a:pt x="85" y="106"/>
                  </a:lnTo>
                  <a:lnTo>
                    <a:pt x="87" y="106"/>
                  </a:lnTo>
                  <a:lnTo>
                    <a:pt x="88" y="106"/>
                  </a:lnTo>
                  <a:lnTo>
                    <a:pt x="88" y="107"/>
                  </a:lnTo>
                  <a:lnTo>
                    <a:pt x="89" y="107"/>
                  </a:lnTo>
                  <a:lnTo>
                    <a:pt x="89" y="106"/>
                  </a:lnTo>
                  <a:lnTo>
                    <a:pt x="88" y="106"/>
                  </a:lnTo>
                  <a:lnTo>
                    <a:pt x="89" y="106"/>
                  </a:lnTo>
                  <a:lnTo>
                    <a:pt x="88" y="106"/>
                  </a:lnTo>
                  <a:lnTo>
                    <a:pt x="88" y="104"/>
                  </a:lnTo>
                  <a:lnTo>
                    <a:pt x="89" y="104"/>
                  </a:lnTo>
                  <a:lnTo>
                    <a:pt x="89" y="103"/>
                  </a:lnTo>
                  <a:lnTo>
                    <a:pt x="90" y="103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3" y="100"/>
                  </a:lnTo>
                  <a:lnTo>
                    <a:pt x="94" y="99"/>
                  </a:lnTo>
                  <a:lnTo>
                    <a:pt x="94" y="100"/>
                  </a:lnTo>
                  <a:lnTo>
                    <a:pt x="94" y="99"/>
                  </a:lnTo>
                  <a:lnTo>
                    <a:pt x="93" y="99"/>
                  </a:lnTo>
                  <a:lnTo>
                    <a:pt x="93" y="98"/>
                  </a:lnTo>
                  <a:lnTo>
                    <a:pt x="92" y="98"/>
                  </a:lnTo>
                  <a:lnTo>
                    <a:pt x="92" y="99"/>
                  </a:lnTo>
                  <a:lnTo>
                    <a:pt x="90" y="99"/>
                  </a:lnTo>
                  <a:lnTo>
                    <a:pt x="89" y="99"/>
                  </a:lnTo>
                  <a:lnTo>
                    <a:pt x="88" y="99"/>
                  </a:lnTo>
                  <a:lnTo>
                    <a:pt x="88" y="98"/>
                  </a:lnTo>
                  <a:lnTo>
                    <a:pt x="88" y="99"/>
                  </a:lnTo>
                  <a:lnTo>
                    <a:pt x="87" y="99"/>
                  </a:lnTo>
                  <a:lnTo>
                    <a:pt x="87" y="98"/>
                  </a:lnTo>
                  <a:lnTo>
                    <a:pt x="85" y="98"/>
                  </a:lnTo>
                  <a:lnTo>
                    <a:pt x="85" y="99"/>
                  </a:lnTo>
                  <a:lnTo>
                    <a:pt x="84" y="99"/>
                  </a:lnTo>
                  <a:lnTo>
                    <a:pt x="83" y="99"/>
                  </a:lnTo>
                  <a:lnTo>
                    <a:pt x="81" y="99"/>
                  </a:lnTo>
                  <a:lnTo>
                    <a:pt x="80" y="99"/>
                  </a:lnTo>
                  <a:lnTo>
                    <a:pt x="79" y="98"/>
                  </a:lnTo>
                  <a:lnTo>
                    <a:pt x="78" y="98"/>
                  </a:lnTo>
                  <a:lnTo>
                    <a:pt x="78" y="97"/>
                  </a:lnTo>
                  <a:lnTo>
                    <a:pt x="78" y="97"/>
                  </a:lnTo>
                  <a:lnTo>
                    <a:pt x="78" y="95"/>
                  </a:lnTo>
                  <a:lnTo>
                    <a:pt x="76" y="95"/>
                  </a:lnTo>
                  <a:lnTo>
                    <a:pt x="76" y="94"/>
                  </a:lnTo>
                  <a:lnTo>
                    <a:pt x="75" y="94"/>
                  </a:lnTo>
                  <a:lnTo>
                    <a:pt x="75" y="93"/>
                  </a:lnTo>
                  <a:lnTo>
                    <a:pt x="75" y="91"/>
                  </a:lnTo>
                  <a:lnTo>
                    <a:pt x="74" y="91"/>
                  </a:lnTo>
                  <a:lnTo>
                    <a:pt x="75" y="91"/>
                  </a:lnTo>
                  <a:lnTo>
                    <a:pt x="74" y="91"/>
                  </a:lnTo>
                  <a:lnTo>
                    <a:pt x="74" y="90"/>
                  </a:lnTo>
                  <a:lnTo>
                    <a:pt x="75" y="90"/>
                  </a:lnTo>
                  <a:lnTo>
                    <a:pt x="74" y="90"/>
                  </a:lnTo>
                  <a:lnTo>
                    <a:pt x="74" y="89"/>
                  </a:lnTo>
                  <a:lnTo>
                    <a:pt x="74" y="88"/>
                  </a:lnTo>
                  <a:lnTo>
                    <a:pt x="74" y="88"/>
                  </a:lnTo>
                  <a:lnTo>
                    <a:pt x="72" y="88"/>
                  </a:lnTo>
                  <a:lnTo>
                    <a:pt x="72" y="86"/>
                  </a:lnTo>
                  <a:lnTo>
                    <a:pt x="71" y="86"/>
                  </a:lnTo>
                  <a:lnTo>
                    <a:pt x="70" y="86"/>
                  </a:lnTo>
                  <a:lnTo>
                    <a:pt x="70" y="85"/>
                  </a:lnTo>
                  <a:lnTo>
                    <a:pt x="69" y="85"/>
                  </a:lnTo>
                  <a:lnTo>
                    <a:pt x="69" y="84"/>
                  </a:lnTo>
                  <a:lnTo>
                    <a:pt x="67" y="84"/>
                  </a:lnTo>
                  <a:lnTo>
                    <a:pt x="69" y="84"/>
                  </a:lnTo>
                  <a:lnTo>
                    <a:pt x="69" y="82"/>
                  </a:lnTo>
                  <a:lnTo>
                    <a:pt x="70" y="82"/>
                  </a:lnTo>
                  <a:lnTo>
                    <a:pt x="70" y="84"/>
                  </a:lnTo>
                  <a:lnTo>
                    <a:pt x="71" y="84"/>
                  </a:lnTo>
                  <a:lnTo>
                    <a:pt x="72" y="84"/>
                  </a:lnTo>
                  <a:lnTo>
                    <a:pt x="71" y="84"/>
                  </a:lnTo>
                  <a:lnTo>
                    <a:pt x="72" y="84"/>
                  </a:lnTo>
                  <a:lnTo>
                    <a:pt x="74" y="84"/>
                  </a:lnTo>
                  <a:lnTo>
                    <a:pt x="75" y="84"/>
                  </a:lnTo>
                  <a:lnTo>
                    <a:pt x="76" y="84"/>
                  </a:lnTo>
                  <a:lnTo>
                    <a:pt x="78" y="84"/>
                  </a:lnTo>
                  <a:lnTo>
                    <a:pt x="78" y="82"/>
                  </a:lnTo>
                  <a:lnTo>
                    <a:pt x="78" y="82"/>
                  </a:lnTo>
                  <a:lnTo>
                    <a:pt x="79" y="82"/>
                  </a:lnTo>
                  <a:lnTo>
                    <a:pt x="80" y="82"/>
                  </a:lnTo>
                  <a:lnTo>
                    <a:pt x="81" y="82"/>
                  </a:lnTo>
                  <a:lnTo>
                    <a:pt x="81" y="81"/>
                  </a:lnTo>
                  <a:lnTo>
                    <a:pt x="80" y="81"/>
                  </a:lnTo>
                  <a:lnTo>
                    <a:pt x="79" y="81"/>
                  </a:lnTo>
                  <a:lnTo>
                    <a:pt x="78" y="81"/>
                  </a:lnTo>
                  <a:lnTo>
                    <a:pt x="79" y="81"/>
                  </a:lnTo>
                  <a:lnTo>
                    <a:pt x="78" y="81"/>
                  </a:lnTo>
                  <a:lnTo>
                    <a:pt x="78" y="80"/>
                  </a:lnTo>
                  <a:lnTo>
                    <a:pt x="78" y="81"/>
                  </a:lnTo>
                  <a:lnTo>
                    <a:pt x="78" y="80"/>
                  </a:lnTo>
                  <a:lnTo>
                    <a:pt x="78" y="80"/>
                  </a:lnTo>
                  <a:lnTo>
                    <a:pt x="76" y="80"/>
                  </a:lnTo>
                  <a:lnTo>
                    <a:pt x="76" y="79"/>
                  </a:lnTo>
                  <a:lnTo>
                    <a:pt x="75" y="79"/>
                  </a:lnTo>
                  <a:lnTo>
                    <a:pt x="76" y="79"/>
                  </a:lnTo>
                  <a:lnTo>
                    <a:pt x="75" y="79"/>
                  </a:lnTo>
                  <a:lnTo>
                    <a:pt x="76" y="79"/>
                  </a:lnTo>
                  <a:lnTo>
                    <a:pt x="78" y="79"/>
                  </a:lnTo>
                  <a:lnTo>
                    <a:pt x="78" y="80"/>
                  </a:lnTo>
                  <a:lnTo>
                    <a:pt x="78" y="79"/>
                  </a:lnTo>
                  <a:lnTo>
                    <a:pt x="78" y="79"/>
                  </a:lnTo>
                  <a:lnTo>
                    <a:pt x="78" y="79"/>
                  </a:lnTo>
                  <a:lnTo>
                    <a:pt x="76" y="79"/>
                  </a:lnTo>
                  <a:lnTo>
                    <a:pt x="76" y="77"/>
                  </a:lnTo>
                  <a:lnTo>
                    <a:pt x="76" y="79"/>
                  </a:lnTo>
                  <a:lnTo>
                    <a:pt x="76" y="77"/>
                  </a:lnTo>
                  <a:lnTo>
                    <a:pt x="76" y="79"/>
                  </a:lnTo>
                  <a:lnTo>
                    <a:pt x="76" y="77"/>
                  </a:lnTo>
                  <a:lnTo>
                    <a:pt x="76" y="79"/>
                  </a:lnTo>
                  <a:lnTo>
                    <a:pt x="76" y="77"/>
                  </a:lnTo>
                  <a:lnTo>
                    <a:pt x="78" y="77"/>
                  </a:lnTo>
                  <a:lnTo>
                    <a:pt x="76" y="77"/>
                  </a:lnTo>
                  <a:lnTo>
                    <a:pt x="78" y="77"/>
                  </a:lnTo>
                  <a:lnTo>
                    <a:pt x="78" y="77"/>
                  </a:lnTo>
                  <a:lnTo>
                    <a:pt x="78" y="76"/>
                  </a:lnTo>
                  <a:lnTo>
                    <a:pt x="78" y="76"/>
                  </a:lnTo>
                  <a:lnTo>
                    <a:pt x="78" y="77"/>
                  </a:lnTo>
                  <a:lnTo>
                    <a:pt x="78" y="76"/>
                  </a:lnTo>
                  <a:lnTo>
                    <a:pt x="78" y="77"/>
                  </a:lnTo>
                  <a:lnTo>
                    <a:pt x="78" y="76"/>
                  </a:lnTo>
                  <a:lnTo>
                    <a:pt x="76" y="76"/>
                  </a:lnTo>
                  <a:lnTo>
                    <a:pt x="76" y="77"/>
                  </a:lnTo>
                  <a:lnTo>
                    <a:pt x="75" y="77"/>
                  </a:lnTo>
                  <a:lnTo>
                    <a:pt x="75" y="76"/>
                  </a:lnTo>
                  <a:lnTo>
                    <a:pt x="74" y="76"/>
                  </a:lnTo>
                  <a:lnTo>
                    <a:pt x="75" y="76"/>
                  </a:lnTo>
                  <a:lnTo>
                    <a:pt x="74" y="76"/>
                  </a:lnTo>
                  <a:lnTo>
                    <a:pt x="75" y="76"/>
                  </a:lnTo>
                  <a:lnTo>
                    <a:pt x="75" y="75"/>
                  </a:lnTo>
                  <a:lnTo>
                    <a:pt x="75" y="76"/>
                  </a:lnTo>
                  <a:lnTo>
                    <a:pt x="75" y="75"/>
                  </a:lnTo>
                  <a:lnTo>
                    <a:pt x="76" y="75"/>
                  </a:lnTo>
                  <a:lnTo>
                    <a:pt x="76" y="76"/>
                  </a:lnTo>
                  <a:lnTo>
                    <a:pt x="76" y="75"/>
                  </a:lnTo>
                  <a:lnTo>
                    <a:pt x="76" y="76"/>
                  </a:lnTo>
                  <a:lnTo>
                    <a:pt x="76" y="75"/>
                  </a:lnTo>
                  <a:lnTo>
                    <a:pt x="78" y="75"/>
                  </a:lnTo>
                  <a:lnTo>
                    <a:pt x="78" y="75"/>
                  </a:lnTo>
                  <a:lnTo>
                    <a:pt x="78" y="75"/>
                  </a:lnTo>
                  <a:lnTo>
                    <a:pt x="76" y="75"/>
                  </a:lnTo>
                  <a:lnTo>
                    <a:pt x="76" y="73"/>
                  </a:lnTo>
                  <a:lnTo>
                    <a:pt x="75" y="73"/>
                  </a:lnTo>
                  <a:lnTo>
                    <a:pt x="74" y="73"/>
                  </a:lnTo>
                  <a:lnTo>
                    <a:pt x="72" y="73"/>
                  </a:lnTo>
                  <a:lnTo>
                    <a:pt x="72" y="72"/>
                  </a:lnTo>
                  <a:lnTo>
                    <a:pt x="72" y="73"/>
                  </a:lnTo>
                  <a:lnTo>
                    <a:pt x="72" y="72"/>
                  </a:lnTo>
                  <a:lnTo>
                    <a:pt x="71" y="72"/>
                  </a:lnTo>
                  <a:lnTo>
                    <a:pt x="70" y="72"/>
                  </a:lnTo>
                  <a:lnTo>
                    <a:pt x="70" y="71"/>
                  </a:lnTo>
                  <a:lnTo>
                    <a:pt x="70" y="70"/>
                  </a:lnTo>
                  <a:lnTo>
                    <a:pt x="71" y="70"/>
                  </a:lnTo>
                  <a:lnTo>
                    <a:pt x="72" y="70"/>
                  </a:lnTo>
                  <a:lnTo>
                    <a:pt x="74" y="70"/>
                  </a:lnTo>
                  <a:lnTo>
                    <a:pt x="75" y="70"/>
                  </a:lnTo>
                  <a:lnTo>
                    <a:pt x="75" y="71"/>
                  </a:lnTo>
                  <a:lnTo>
                    <a:pt x="75" y="70"/>
                  </a:lnTo>
                  <a:lnTo>
                    <a:pt x="75" y="71"/>
                  </a:lnTo>
                  <a:lnTo>
                    <a:pt x="76" y="71"/>
                  </a:lnTo>
                  <a:lnTo>
                    <a:pt x="78" y="71"/>
                  </a:lnTo>
                  <a:lnTo>
                    <a:pt x="78" y="70"/>
                  </a:lnTo>
                  <a:lnTo>
                    <a:pt x="78" y="71"/>
                  </a:lnTo>
                  <a:lnTo>
                    <a:pt x="78" y="70"/>
                  </a:lnTo>
                  <a:lnTo>
                    <a:pt x="78" y="71"/>
                  </a:lnTo>
                  <a:lnTo>
                    <a:pt x="78" y="71"/>
                  </a:lnTo>
                  <a:lnTo>
                    <a:pt x="78" y="72"/>
                  </a:lnTo>
                  <a:lnTo>
                    <a:pt x="79" y="72"/>
                  </a:lnTo>
                  <a:lnTo>
                    <a:pt x="78" y="72"/>
                  </a:lnTo>
                  <a:lnTo>
                    <a:pt x="79" y="72"/>
                  </a:lnTo>
                  <a:lnTo>
                    <a:pt x="78" y="72"/>
                  </a:lnTo>
                  <a:lnTo>
                    <a:pt x="78" y="71"/>
                  </a:lnTo>
                  <a:lnTo>
                    <a:pt x="78" y="70"/>
                  </a:lnTo>
                  <a:lnTo>
                    <a:pt x="79" y="70"/>
                  </a:lnTo>
                  <a:lnTo>
                    <a:pt x="79" y="68"/>
                  </a:lnTo>
                  <a:lnTo>
                    <a:pt x="78" y="68"/>
                  </a:lnTo>
                  <a:lnTo>
                    <a:pt x="78" y="70"/>
                  </a:lnTo>
                  <a:lnTo>
                    <a:pt x="78" y="70"/>
                  </a:lnTo>
                  <a:lnTo>
                    <a:pt x="76" y="70"/>
                  </a:lnTo>
                  <a:lnTo>
                    <a:pt x="76" y="68"/>
                  </a:lnTo>
                  <a:lnTo>
                    <a:pt x="76" y="70"/>
                  </a:lnTo>
                  <a:lnTo>
                    <a:pt x="75" y="70"/>
                  </a:lnTo>
                  <a:lnTo>
                    <a:pt x="75" y="68"/>
                  </a:lnTo>
                  <a:lnTo>
                    <a:pt x="75" y="67"/>
                  </a:lnTo>
                  <a:lnTo>
                    <a:pt x="75" y="68"/>
                  </a:lnTo>
                  <a:lnTo>
                    <a:pt x="76" y="68"/>
                  </a:lnTo>
                  <a:lnTo>
                    <a:pt x="76" y="67"/>
                  </a:lnTo>
                  <a:lnTo>
                    <a:pt x="75" y="67"/>
                  </a:lnTo>
                  <a:lnTo>
                    <a:pt x="74" y="67"/>
                  </a:lnTo>
                  <a:lnTo>
                    <a:pt x="74" y="68"/>
                  </a:lnTo>
                  <a:lnTo>
                    <a:pt x="74" y="67"/>
                  </a:lnTo>
                  <a:lnTo>
                    <a:pt x="72" y="67"/>
                  </a:lnTo>
                  <a:lnTo>
                    <a:pt x="72" y="66"/>
                  </a:lnTo>
                  <a:lnTo>
                    <a:pt x="74" y="66"/>
                  </a:lnTo>
                  <a:lnTo>
                    <a:pt x="74" y="64"/>
                  </a:lnTo>
                  <a:lnTo>
                    <a:pt x="75" y="64"/>
                  </a:lnTo>
                  <a:lnTo>
                    <a:pt x="75" y="66"/>
                  </a:lnTo>
                  <a:lnTo>
                    <a:pt x="75" y="64"/>
                  </a:lnTo>
                  <a:lnTo>
                    <a:pt x="75" y="66"/>
                  </a:lnTo>
                  <a:lnTo>
                    <a:pt x="75" y="64"/>
                  </a:lnTo>
                  <a:lnTo>
                    <a:pt x="74" y="64"/>
                  </a:lnTo>
                  <a:lnTo>
                    <a:pt x="72" y="64"/>
                  </a:lnTo>
                  <a:lnTo>
                    <a:pt x="72" y="66"/>
                  </a:lnTo>
                  <a:lnTo>
                    <a:pt x="72" y="64"/>
                  </a:lnTo>
                  <a:lnTo>
                    <a:pt x="72" y="66"/>
                  </a:lnTo>
                  <a:lnTo>
                    <a:pt x="71" y="66"/>
                  </a:lnTo>
                  <a:lnTo>
                    <a:pt x="71" y="64"/>
                  </a:lnTo>
                  <a:lnTo>
                    <a:pt x="71" y="66"/>
                  </a:lnTo>
                  <a:lnTo>
                    <a:pt x="71" y="64"/>
                  </a:lnTo>
                  <a:lnTo>
                    <a:pt x="70" y="64"/>
                  </a:lnTo>
                  <a:lnTo>
                    <a:pt x="70" y="66"/>
                  </a:lnTo>
                  <a:lnTo>
                    <a:pt x="70" y="64"/>
                  </a:lnTo>
                  <a:lnTo>
                    <a:pt x="70" y="66"/>
                  </a:lnTo>
                  <a:lnTo>
                    <a:pt x="69" y="66"/>
                  </a:lnTo>
                  <a:lnTo>
                    <a:pt x="69" y="64"/>
                  </a:lnTo>
                  <a:lnTo>
                    <a:pt x="67" y="64"/>
                  </a:lnTo>
                  <a:lnTo>
                    <a:pt x="67" y="63"/>
                  </a:lnTo>
                  <a:lnTo>
                    <a:pt x="67" y="62"/>
                  </a:lnTo>
                  <a:lnTo>
                    <a:pt x="66" y="62"/>
                  </a:lnTo>
                  <a:lnTo>
                    <a:pt x="65" y="62"/>
                  </a:lnTo>
                  <a:lnTo>
                    <a:pt x="65" y="61"/>
                  </a:lnTo>
                  <a:lnTo>
                    <a:pt x="65" y="59"/>
                  </a:lnTo>
                  <a:lnTo>
                    <a:pt x="66" y="59"/>
                  </a:lnTo>
                  <a:lnTo>
                    <a:pt x="66" y="58"/>
                  </a:lnTo>
                  <a:lnTo>
                    <a:pt x="67" y="58"/>
                  </a:lnTo>
                  <a:lnTo>
                    <a:pt x="67" y="59"/>
                  </a:lnTo>
                  <a:lnTo>
                    <a:pt x="67" y="61"/>
                  </a:lnTo>
                  <a:lnTo>
                    <a:pt x="67" y="59"/>
                  </a:lnTo>
                  <a:lnTo>
                    <a:pt x="69" y="59"/>
                  </a:lnTo>
                  <a:lnTo>
                    <a:pt x="69" y="61"/>
                  </a:lnTo>
                  <a:lnTo>
                    <a:pt x="70" y="61"/>
                  </a:lnTo>
                  <a:lnTo>
                    <a:pt x="70" y="62"/>
                  </a:lnTo>
                  <a:lnTo>
                    <a:pt x="70" y="61"/>
                  </a:lnTo>
                  <a:lnTo>
                    <a:pt x="70" y="62"/>
                  </a:lnTo>
                  <a:lnTo>
                    <a:pt x="70" y="61"/>
                  </a:lnTo>
                  <a:lnTo>
                    <a:pt x="70" y="62"/>
                  </a:lnTo>
                  <a:lnTo>
                    <a:pt x="69" y="62"/>
                  </a:lnTo>
                  <a:lnTo>
                    <a:pt x="70" y="62"/>
                  </a:lnTo>
                  <a:lnTo>
                    <a:pt x="69" y="62"/>
                  </a:lnTo>
                  <a:lnTo>
                    <a:pt x="70" y="62"/>
                  </a:lnTo>
                  <a:lnTo>
                    <a:pt x="70" y="61"/>
                  </a:lnTo>
                  <a:lnTo>
                    <a:pt x="70" y="59"/>
                  </a:lnTo>
                  <a:lnTo>
                    <a:pt x="71" y="59"/>
                  </a:lnTo>
                  <a:lnTo>
                    <a:pt x="71" y="61"/>
                  </a:lnTo>
                  <a:lnTo>
                    <a:pt x="71" y="62"/>
                  </a:lnTo>
                  <a:lnTo>
                    <a:pt x="72" y="62"/>
                  </a:lnTo>
                  <a:lnTo>
                    <a:pt x="71" y="62"/>
                  </a:lnTo>
                  <a:lnTo>
                    <a:pt x="71" y="63"/>
                  </a:lnTo>
                  <a:lnTo>
                    <a:pt x="71" y="62"/>
                  </a:lnTo>
                  <a:lnTo>
                    <a:pt x="72" y="62"/>
                  </a:lnTo>
                  <a:lnTo>
                    <a:pt x="74" y="62"/>
                  </a:lnTo>
                  <a:lnTo>
                    <a:pt x="74" y="63"/>
                  </a:lnTo>
                  <a:lnTo>
                    <a:pt x="75" y="63"/>
                  </a:lnTo>
                  <a:lnTo>
                    <a:pt x="76" y="63"/>
                  </a:lnTo>
                  <a:lnTo>
                    <a:pt x="76" y="64"/>
                  </a:lnTo>
                  <a:lnTo>
                    <a:pt x="78" y="64"/>
                  </a:lnTo>
                  <a:lnTo>
                    <a:pt x="78" y="64"/>
                  </a:lnTo>
                  <a:lnTo>
                    <a:pt x="78" y="66"/>
                  </a:lnTo>
                  <a:lnTo>
                    <a:pt x="78" y="64"/>
                  </a:lnTo>
                  <a:lnTo>
                    <a:pt x="78" y="64"/>
                  </a:lnTo>
                  <a:lnTo>
                    <a:pt x="78" y="63"/>
                  </a:lnTo>
                  <a:lnTo>
                    <a:pt x="78" y="63"/>
                  </a:lnTo>
                  <a:lnTo>
                    <a:pt x="78" y="64"/>
                  </a:lnTo>
                  <a:lnTo>
                    <a:pt x="79" y="64"/>
                  </a:lnTo>
                  <a:lnTo>
                    <a:pt x="79" y="66"/>
                  </a:lnTo>
                  <a:lnTo>
                    <a:pt x="79" y="67"/>
                  </a:lnTo>
                  <a:lnTo>
                    <a:pt x="80" y="67"/>
                  </a:lnTo>
                  <a:lnTo>
                    <a:pt x="80" y="68"/>
                  </a:lnTo>
                  <a:lnTo>
                    <a:pt x="80" y="67"/>
                  </a:lnTo>
                  <a:lnTo>
                    <a:pt x="80" y="66"/>
                  </a:lnTo>
                  <a:lnTo>
                    <a:pt x="79" y="66"/>
                  </a:lnTo>
                  <a:lnTo>
                    <a:pt x="80" y="66"/>
                  </a:lnTo>
                  <a:lnTo>
                    <a:pt x="80" y="67"/>
                  </a:lnTo>
                  <a:lnTo>
                    <a:pt x="80" y="66"/>
                  </a:lnTo>
                  <a:lnTo>
                    <a:pt x="79" y="66"/>
                  </a:lnTo>
                  <a:lnTo>
                    <a:pt x="79" y="64"/>
                  </a:lnTo>
                  <a:lnTo>
                    <a:pt x="80" y="64"/>
                  </a:lnTo>
                  <a:lnTo>
                    <a:pt x="79" y="64"/>
                  </a:lnTo>
                  <a:lnTo>
                    <a:pt x="80" y="64"/>
                  </a:lnTo>
                  <a:lnTo>
                    <a:pt x="80" y="63"/>
                  </a:lnTo>
                  <a:lnTo>
                    <a:pt x="79" y="63"/>
                  </a:lnTo>
                  <a:lnTo>
                    <a:pt x="79" y="62"/>
                  </a:lnTo>
                  <a:lnTo>
                    <a:pt x="78" y="62"/>
                  </a:lnTo>
                  <a:lnTo>
                    <a:pt x="78" y="62"/>
                  </a:lnTo>
                  <a:lnTo>
                    <a:pt x="76" y="62"/>
                  </a:lnTo>
                  <a:lnTo>
                    <a:pt x="75" y="62"/>
                  </a:lnTo>
                  <a:lnTo>
                    <a:pt x="76" y="62"/>
                  </a:lnTo>
                  <a:lnTo>
                    <a:pt x="75" y="62"/>
                  </a:lnTo>
                  <a:lnTo>
                    <a:pt x="75" y="61"/>
                  </a:lnTo>
                  <a:lnTo>
                    <a:pt x="76" y="61"/>
                  </a:lnTo>
                  <a:lnTo>
                    <a:pt x="75" y="61"/>
                  </a:lnTo>
                  <a:lnTo>
                    <a:pt x="74" y="61"/>
                  </a:lnTo>
                  <a:lnTo>
                    <a:pt x="74" y="59"/>
                  </a:lnTo>
                  <a:lnTo>
                    <a:pt x="74" y="61"/>
                  </a:lnTo>
                  <a:lnTo>
                    <a:pt x="74" y="59"/>
                  </a:lnTo>
                  <a:lnTo>
                    <a:pt x="74" y="61"/>
                  </a:lnTo>
                  <a:lnTo>
                    <a:pt x="74" y="59"/>
                  </a:lnTo>
                  <a:lnTo>
                    <a:pt x="72" y="59"/>
                  </a:lnTo>
                  <a:lnTo>
                    <a:pt x="72" y="58"/>
                  </a:lnTo>
                  <a:lnTo>
                    <a:pt x="71" y="58"/>
                  </a:lnTo>
                  <a:lnTo>
                    <a:pt x="72" y="58"/>
                  </a:lnTo>
                  <a:lnTo>
                    <a:pt x="72" y="57"/>
                  </a:lnTo>
                  <a:lnTo>
                    <a:pt x="72" y="58"/>
                  </a:lnTo>
                  <a:lnTo>
                    <a:pt x="72" y="57"/>
                  </a:lnTo>
                  <a:lnTo>
                    <a:pt x="74" y="57"/>
                  </a:lnTo>
                  <a:lnTo>
                    <a:pt x="72" y="57"/>
                  </a:lnTo>
                  <a:lnTo>
                    <a:pt x="74" y="57"/>
                  </a:lnTo>
                  <a:lnTo>
                    <a:pt x="72" y="57"/>
                  </a:lnTo>
                  <a:lnTo>
                    <a:pt x="74" y="57"/>
                  </a:lnTo>
                  <a:lnTo>
                    <a:pt x="75" y="57"/>
                  </a:lnTo>
                  <a:lnTo>
                    <a:pt x="74" y="57"/>
                  </a:lnTo>
                  <a:lnTo>
                    <a:pt x="74" y="57"/>
                  </a:lnTo>
                  <a:lnTo>
                    <a:pt x="74" y="57"/>
                  </a:lnTo>
                  <a:lnTo>
                    <a:pt x="74" y="57"/>
                  </a:lnTo>
                  <a:lnTo>
                    <a:pt x="72" y="57"/>
                  </a:lnTo>
                  <a:lnTo>
                    <a:pt x="72" y="57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72" y="57"/>
                  </a:lnTo>
                  <a:lnTo>
                    <a:pt x="74" y="57"/>
                  </a:lnTo>
                  <a:lnTo>
                    <a:pt x="74" y="55"/>
                  </a:lnTo>
                  <a:lnTo>
                    <a:pt x="72" y="55"/>
                  </a:lnTo>
                  <a:lnTo>
                    <a:pt x="72" y="54"/>
                  </a:lnTo>
                  <a:lnTo>
                    <a:pt x="72" y="53"/>
                  </a:lnTo>
                  <a:lnTo>
                    <a:pt x="72" y="54"/>
                  </a:lnTo>
                  <a:lnTo>
                    <a:pt x="72" y="53"/>
                  </a:lnTo>
                  <a:lnTo>
                    <a:pt x="72" y="51"/>
                  </a:lnTo>
                  <a:lnTo>
                    <a:pt x="74" y="51"/>
                  </a:lnTo>
                  <a:lnTo>
                    <a:pt x="74" y="50"/>
                  </a:lnTo>
                  <a:lnTo>
                    <a:pt x="75" y="50"/>
                  </a:lnTo>
                  <a:lnTo>
                    <a:pt x="74" y="50"/>
                  </a:lnTo>
                  <a:lnTo>
                    <a:pt x="75" y="50"/>
                  </a:lnTo>
                  <a:lnTo>
                    <a:pt x="74" y="50"/>
                  </a:lnTo>
                  <a:lnTo>
                    <a:pt x="75" y="50"/>
                  </a:lnTo>
                  <a:lnTo>
                    <a:pt x="75" y="51"/>
                  </a:lnTo>
                  <a:lnTo>
                    <a:pt x="74" y="51"/>
                  </a:lnTo>
                  <a:lnTo>
                    <a:pt x="75" y="51"/>
                  </a:lnTo>
                  <a:lnTo>
                    <a:pt x="75" y="53"/>
                  </a:lnTo>
                  <a:lnTo>
                    <a:pt x="75" y="54"/>
                  </a:lnTo>
                  <a:lnTo>
                    <a:pt x="76" y="54"/>
                  </a:lnTo>
                  <a:lnTo>
                    <a:pt x="75" y="54"/>
                  </a:lnTo>
                  <a:lnTo>
                    <a:pt x="76" y="54"/>
                  </a:lnTo>
                  <a:lnTo>
                    <a:pt x="76" y="55"/>
                  </a:lnTo>
                  <a:lnTo>
                    <a:pt x="78" y="55"/>
                  </a:lnTo>
                  <a:lnTo>
                    <a:pt x="78" y="54"/>
                  </a:lnTo>
                  <a:lnTo>
                    <a:pt x="78" y="55"/>
                  </a:lnTo>
                  <a:lnTo>
                    <a:pt x="78" y="54"/>
                  </a:lnTo>
                  <a:lnTo>
                    <a:pt x="76" y="54"/>
                  </a:lnTo>
                  <a:lnTo>
                    <a:pt x="76" y="53"/>
                  </a:lnTo>
                  <a:lnTo>
                    <a:pt x="75" y="53"/>
                  </a:lnTo>
                  <a:lnTo>
                    <a:pt x="75" y="51"/>
                  </a:lnTo>
                  <a:lnTo>
                    <a:pt x="76" y="51"/>
                  </a:lnTo>
                  <a:lnTo>
                    <a:pt x="76" y="53"/>
                  </a:lnTo>
                  <a:lnTo>
                    <a:pt x="76" y="51"/>
                  </a:lnTo>
                  <a:lnTo>
                    <a:pt x="75" y="51"/>
                  </a:lnTo>
                  <a:lnTo>
                    <a:pt x="76" y="51"/>
                  </a:lnTo>
                  <a:lnTo>
                    <a:pt x="76" y="50"/>
                  </a:lnTo>
                  <a:lnTo>
                    <a:pt x="75" y="50"/>
                  </a:lnTo>
                  <a:lnTo>
                    <a:pt x="76" y="50"/>
                  </a:lnTo>
                  <a:lnTo>
                    <a:pt x="75" y="50"/>
                  </a:lnTo>
                  <a:lnTo>
                    <a:pt x="76" y="50"/>
                  </a:lnTo>
                  <a:lnTo>
                    <a:pt x="75" y="50"/>
                  </a:lnTo>
                  <a:lnTo>
                    <a:pt x="76" y="50"/>
                  </a:lnTo>
                  <a:lnTo>
                    <a:pt x="78" y="50"/>
                  </a:lnTo>
                  <a:lnTo>
                    <a:pt x="78" y="49"/>
                  </a:lnTo>
                  <a:lnTo>
                    <a:pt x="78" y="50"/>
                  </a:lnTo>
                  <a:lnTo>
                    <a:pt x="78" y="49"/>
                  </a:lnTo>
                  <a:lnTo>
                    <a:pt x="78" y="49"/>
                  </a:lnTo>
                  <a:lnTo>
                    <a:pt x="78" y="49"/>
                  </a:lnTo>
                  <a:lnTo>
                    <a:pt x="78" y="49"/>
                  </a:lnTo>
                  <a:lnTo>
                    <a:pt x="78" y="50"/>
                  </a:lnTo>
                  <a:lnTo>
                    <a:pt x="79" y="50"/>
                  </a:lnTo>
                  <a:lnTo>
                    <a:pt x="79" y="51"/>
                  </a:lnTo>
                  <a:lnTo>
                    <a:pt x="79" y="53"/>
                  </a:lnTo>
                  <a:lnTo>
                    <a:pt x="79" y="54"/>
                  </a:lnTo>
                  <a:lnTo>
                    <a:pt x="80" y="54"/>
                  </a:lnTo>
                  <a:lnTo>
                    <a:pt x="80" y="53"/>
                  </a:lnTo>
                  <a:lnTo>
                    <a:pt x="79" y="53"/>
                  </a:lnTo>
                  <a:lnTo>
                    <a:pt x="79" y="51"/>
                  </a:lnTo>
                  <a:lnTo>
                    <a:pt x="79" y="50"/>
                  </a:lnTo>
                  <a:lnTo>
                    <a:pt x="79" y="51"/>
                  </a:lnTo>
                  <a:lnTo>
                    <a:pt x="80" y="51"/>
                  </a:lnTo>
                  <a:lnTo>
                    <a:pt x="80" y="50"/>
                  </a:lnTo>
                  <a:lnTo>
                    <a:pt x="79" y="50"/>
                  </a:lnTo>
                  <a:lnTo>
                    <a:pt x="80" y="50"/>
                  </a:lnTo>
                  <a:lnTo>
                    <a:pt x="79" y="50"/>
                  </a:lnTo>
                  <a:lnTo>
                    <a:pt x="79" y="49"/>
                  </a:lnTo>
                  <a:lnTo>
                    <a:pt x="79" y="48"/>
                  </a:lnTo>
                  <a:lnTo>
                    <a:pt x="80" y="48"/>
                  </a:lnTo>
                  <a:lnTo>
                    <a:pt x="80" y="49"/>
                  </a:lnTo>
                  <a:lnTo>
                    <a:pt x="80" y="48"/>
                  </a:lnTo>
                  <a:lnTo>
                    <a:pt x="81" y="48"/>
                  </a:lnTo>
                  <a:lnTo>
                    <a:pt x="81" y="49"/>
                  </a:lnTo>
                  <a:lnTo>
                    <a:pt x="81" y="50"/>
                  </a:lnTo>
                  <a:lnTo>
                    <a:pt x="81" y="49"/>
                  </a:lnTo>
                  <a:lnTo>
                    <a:pt x="81" y="50"/>
                  </a:lnTo>
                  <a:lnTo>
                    <a:pt x="83" y="50"/>
                  </a:lnTo>
                  <a:lnTo>
                    <a:pt x="81" y="50"/>
                  </a:lnTo>
                  <a:lnTo>
                    <a:pt x="83" y="50"/>
                  </a:lnTo>
                  <a:lnTo>
                    <a:pt x="83" y="51"/>
                  </a:lnTo>
                  <a:lnTo>
                    <a:pt x="84" y="51"/>
                  </a:lnTo>
                  <a:lnTo>
                    <a:pt x="84" y="53"/>
                  </a:lnTo>
                  <a:lnTo>
                    <a:pt x="85" y="53"/>
                  </a:lnTo>
                  <a:lnTo>
                    <a:pt x="85" y="54"/>
                  </a:lnTo>
                  <a:lnTo>
                    <a:pt x="87" y="54"/>
                  </a:lnTo>
                  <a:lnTo>
                    <a:pt x="87" y="55"/>
                  </a:lnTo>
                  <a:lnTo>
                    <a:pt x="88" y="55"/>
                  </a:lnTo>
                  <a:lnTo>
                    <a:pt x="88" y="57"/>
                  </a:lnTo>
                  <a:lnTo>
                    <a:pt x="88" y="57"/>
                  </a:lnTo>
                  <a:lnTo>
                    <a:pt x="88" y="58"/>
                  </a:lnTo>
                  <a:lnTo>
                    <a:pt x="89" y="58"/>
                  </a:lnTo>
                  <a:lnTo>
                    <a:pt x="89" y="59"/>
                  </a:lnTo>
                  <a:lnTo>
                    <a:pt x="90" y="59"/>
                  </a:lnTo>
                  <a:lnTo>
                    <a:pt x="89" y="59"/>
                  </a:lnTo>
                  <a:lnTo>
                    <a:pt x="89" y="61"/>
                  </a:lnTo>
                  <a:lnTo>
                    <a:pt x="90" y="61"/>
                  </a:lnTo>
                  <a:lnTo>
                    <a:pt x="90" y="62"/>
                  </a:lnTo>
                  <a:lnTo>
                    <a:pt x="92" y="62"/>
                  </a:lnTo>
                  <a:lnTo>
                    <a:pt x="90" y="62"/>
                  </a:lnTo>
                  <a:lnTo>
                    <a:pt x="90" y="61"/>
                  </a:lnTo>
                  <a:lnTo>
                    <a:pt x="90" y="59"/>
                  </a:lnTo>
                  <a:lnTo>
                    <a:pt x="89" y="59"/>
                  </a:lnTo>
                  <a:lnTo>
                    <a:pt x="89" y="58"/>
                  </a:lnTo>
                  <a:lnTo>
                    <a:pt x="89" y="57"/>
                  </a:lnTo>
                  <a:lnTo>
                    <a:pt x="88" y="57"/>
                  </a:lnTo>
                  <a:lnTo>
                    <a:pt x="89" y="57"/>
                  </a:lnTo>
                  <a:lnTo>
                    <a:pt x="88" y="57"/>
                  </a:lnTo>
                  <a:lnTo>
                    <a:pt x="88" y="57"/>
                  </a:lnTo>
                  <a:lnTo>
                    <a:pt x="88" y="55"/>
                  </a:lnTo>
                  <a:lnTo>
                    <a:pt x="89" y="55"/>
                  </a:lnTo>
                  <a:lnTo>
                    <a:pt x="90" y="55"/>
                  </a:lnTo>
                  <a:lnTo>
                    <a:pt x="92" y="55"/>
                  </a:lnTo>
                  <a:lnTo>
                    <a:pt x="90" y="55"/>
                  </a:lnTo>
                  <a:lnTo>
                    <a:pt x="89" y="55"/>
                  </a:lnTo>
                  <a:lnTo>
                    <a:pt x="88" y="55"/>
                  </a:lnTo>
                  <a:lnTo>
                    <a:pt x="88" y="54"/>
                  </a:lnTo>
                  <a:lnTo>
                    <a:pt x="88" y="53"/>
                  </a:lnTo>
                  <a:lnTo>
                    <a:pt x="88" y="51"/>
                  </a:lnTo>
                  <a:lnTo>
                    <a:pt x="88" y="53"/>
                  </a:lnTo>
                  <a:lnTo>
                    <a:pt x="87" y="53"/>
                  </a:lnTo>
                  <a:lnTo>
                    <a:pt x="87" y="51"/>
                  </a:lnTo>
                  <a:lnTo>
                    <a:pt x="87" y="53"/>
                  </a:lnTo>
                  <a:lnTo>
                    <a:pt x="88" y="53"/>
                  </a:lnTo>
                  <a:lnTo>
                    <a:pt x="88" y="51"/>
                  </a:lnTo>
                  <a:lnTo>
                    <a:pt x="87" y="51"/>
                  </a:lnTo>
                  <a:lnTo>
                    <a:pt x="88" y="51"/>
                  </a:lnTo>
                  <a:lnTo>
                    <a:pt x="87" y="51"/>
                  </a:lnTo>
                  <a:lnTo>
                    <a:pt x="87" y="50"/>
                  </a:lnTo>
                  <a:lnTo>
                    <a:pt x="85" y="50"/>
                  </a:lnTo>
                  <a:lnTo>
                    <a:pt x="85" y="49"/>
                  </a:lnTo>
                  <a:lnTo>
                    <a:pt x="84" y="49"/>
                  </a:lnTo>
                  <a:lnTo>
                    <a:pt x="84" y="48"/>
                  </a:lnTo>
                  <a:lnTo>
                    <a:pt x="83" y="48"/>
                  </a:lnTo>
                  <a:lnTo>
                    <a:pt x="84" y="48"/>
                  </a:lnTo>
                  <a:lnTo>
                    <a:pt x="84" y="46"/>
                  </a:lnTo>
                  <a:lnTo>
                    <a:pt x="84" y="45"/>
                  </a:lnTo>
                  <a:lnTo>
                    <a:pt x="83" y="45"/>
                  </a:lnTo>
                  <a:lnTo>
                    <a:pt x="83" y="46"/>
                  </a:lnTo>
                  <a:lnTo>
                    <a:pt x="84" y="46"/>
                  </a:lnTo>
                  <a:lnTo>
                    <a:pt x="83" y="46"/>
                  </a:lnTo>
                  <a:lnTo>
                    <a:pt x="84" y="46"/>
                  </a:lnTo>
                  <a:lnTo>
                    <a:pt x="83" y="46"/>
                  </a:lnTo>
                  <a:lnTo>
                    <a:pt x="84" y="46"/>
                  </a:lnTo>
                  <a:lnTo>
                    <a:pt x="83" y="46"/>
                  </a:lnTo>
                  <a:lnTo>
                    <a:pt x="83" y="48"/>
                  </a:lnTo>
                  <a:lnTo>
                    <a:pt x="83" y="46"/>
                  </a:lnTo>
                  <a:lnTo>
                    <a:pt x="83" y="48"/>
                  </a:lnTo>
                  <a:lnTo>
                    <a:pt x="83" y="46"/>
                  </a:lnTo>
                  <a:lnTo>
                    <a:pt x="81" y="46"/>
                  </a:lnTo>
                  <a:lnTo>
                    <a:pt x="80" y="46"/>
                  </a:lnTo>
                  <a:lnTo>
                    <a:pt x="80" y="48"/>
                  </a:lnTo>
                  <a:lnTo>
                    <a:pt x="79" y="48"/>
                  </a:lnTo>
                  <a:lnTo>
                    <a:pt x="78" y="48"/>
                  </a:lnTo>
                  <a:lnTo>
                    <a:pt x="78" y="46"/>
                  </a:lnTo>
                  <a:lnTo>
                    <a:pt x="78" y="46"/>
                  </a:lnTo>
                  <a:lnTo>
                    <a:pt x="78" y="46"/>
                  </a:lnTo>
                  <a:lnTo>
                    <a:pt x="78" y="45"/>
                  </a:lnTo>
                  <a:lnTo>
                    <a:pt x="78" y="45"/>
                  </a:lnTo>
                  <a:lnTo>
                    <a:pt x="78" y="46"/>
                  </a:lnTo>
                  <a:lnTo>
                    <a:pt x="78" y="45"/>
                  </a:lnTo>
                  <a:lnTo>
                    <a:pt x="78" y="46"/>
                  </a:lnTo>
                  <a:lnTo>
                    <a:pt x="76" y="46"/>
                  </a:lnTo>
                  <a:lnTo>
                    <a:pt x="75" y="46"/>
                  </a:lnTo>
                  <a:lnTo>
                    <a:pt x="74" y="46"/>
                  </a:lnTo>
                  <a:lnTo>
                    <a:pt x="74" y="48"/>
                  </a:lnTo>
                  <a:lnTo>
                    <a:pt x="72" y="48"/>
                  </a:lnTo>
                  <a:lnTo>
                    <a:pt x="71" y="48"/>
                  </a:lnTo>
                  <a:lnTo>
                    <a:pt x="71" y="46"/>
                  </a:lnTo>
                  <a:lnTo>
                    <a:pt x="70" y="46"/>
                  </a:lnTo>
                  <a:lnTo>
                    <a:pt x="70" y="45"/>
                  </a:lnTo>
                  <a:lnTo>
                    <a:pt x="69" y="45"/>
                  </a:lnTo>
                  <a:lnTo>
                    <a:pt x="69" y="44"/>
                  </a:lnTo>
                  <a:lnTo>
                    <a:pt x="70" y="44"/>
                  </a:lnTo>
                  <a:lnTo>
                    <a:pt x="70" y="45"/>
                  </a:lnTo>
                  <a:lnTo>
                    <a:pt x="70" y="44"/>
                  </a:lnTo>
                  <a:lnTo>
                    <a:pt x="70" y="45"/>
                  </a:lnTo>
                  <a:lnTo>
                    <a:pt x="71" y="45"/>
                  </a:lnTo>
                  <a:lnTo>
                    <a:pt x="71" y="44"/>
                  </a:lnTo>
                  <a:lnTo>
                    <a:pt x="71" y="45"/>
                  </a:lnTo>
                  <a:lnTo>
                    <a:pt x="71" y="44"/>
                  </a:lnTo>
                  <a:lnTo>
                    <a:pt x="72" y="45"/>
                  </a:lnTo>
                  <a:lnTo>
                    <a:pt x="72" y="44"/>
                  </a:lnTo>
                  <a:lnTo>
                    <a:pt x="72" y="42"/>
                  </a:lnTo>
                  <a:lnTo>
                    <a:pt x="71" y="42"/>
                  </a:lnTo>
                  <a:lnTo>
                    <a:pt x="71" y="44"/>
                  </a:lnTo>
                  <a:lnTo>
                    <a:pt x="71" y="42"/>
                  </a:lnTo>
                  <a:lnTo>
                    <a:pt x="71" y="41"/>
                  </a:lnTo>
                  <a:lnTo>
                    <a:pt x="70" y="41"/>
                  </a:lnTo>
                  <a:lnTo>
                    <a:pt x="69" y="41"/>
                  </a:lnTo>
                  <a:lnTo>
                    <a:pt x="69" y="40"/>
                  </a:lnTo>
                  <a:lnTo>
                    <a:pt x="69" y="41"/>
                  </a:lnTo>
                  <a:lnTo>
                    <a:pt x="67" y="41"/>
                  </a:lnTo>
                  <a:lnTo>
                    <a:pt x="69" y="41"/>
                  </a:lnTo>
                  <a:lnTo>
                    <a:pt x="69" y="42"/>
                  </a:lnTo>
                  <a:lnTo>
                    <a:pt x="67" y="42"/>
                  </a:lnTo>
                  <a:lnTo>
                    <a:pt x="66" y="42"/>
                  </a:lnTo>
                  <a:lnTo>
                    <a:pt x="66" y="41"/>
                  </a:lnTo>
                  <a:lnTo>
                    <a:pt x="66" y="42"/>
                  </a:lnTo>
                  <a:lnTo>
                    <a:pt x="66" y="41"/>
                  </a:lnTo>
                  <a:lnTo>
                    <a:pt x="67" y="41"/>
                  </a:lnTo>
                  <a:lnTo>
                    <a:pt x="66" y="41"/>
                  </a:lnTo>
                  <a:lnTo>
                    <a:pt x="66" y="40"/>
                  </a:lnTo>
                  <a:lnTo>
                    <a:pt x="67" y="40"/>
                  </a:lnTo>
                  <a:lnTo>
                    <a:pt x="69" y="40"/>
                  </a:lnTo>
                  <a:lnTo>
                    <a:pt x="69" y="39"/>
                  </a:lnTo>
                  <a:lnTo>
                    <a:pt x="67" y="39"/>
                  </a:lnTo>
                  <a:lnTo>
                    <a:pt x="66" y="39"/>
                  </a:lnTo>
                  <a:lnTo>
                    <a:pt x="67" y="39"/>
                  </a:lnTo>
                  <a:lnTo>
                    <a:pt x="67" y="37"/>
                  </a:lnTo>
                  <a:lnTo>
                    <a:pt x="67" y="39"/>
                  </a:lnTo>
                  <a:lnTo>
                    <a:pt x="67" y="37"/>
                  </a:lnTo>
                  <a:lnTo>
                    <a:pt x="66" y="37"/>
                  </a:lnTo>
                  <a:lnTo>
                    <a:pt x="66" y="39"/>
                  </a:lnTo>
                  <a:lnTo>
                    <a:pt x="66" y="40"/>
                  </a:lnTo>
                  <a:lnTo>
                    <a:pt x="65" y="40"/>
                  </a:lnTo>
                  <a:lnTo>
                    <a:pt x="66" y="40"/>
                  </a:lnTo>
                  <a:lnTo>
                    <a:pt x="65" y="40"/>
                  </a:lnTo>
                  <a:lnTo>
                    <a:pt x="65" y="41"/>
                  </a:lnTo>
                  <a:lnTo>
                    <a:pt x="65" y="40"/>
                  </a:lnTo>
                  <a:lnTo>
                    <a:pt x="65" y="41"/>
                  </a:lnTo>
                  <a:lnTo>
                    <a:pt x="65" y="40"/>
                  </a:lnTo>
                  <a:lnTo>
                    <a:pt x="65" y="41"/>
                  </a:lnTo>
                  <a:lnTo>
                    <a:pt x="63" y="41"/>
                  </a:lnTo>
                  <a:lnTo>
                    <a:pt x="63" y="40"/>
                  </a:lnTo>
                  <a:lnTo>
                    <a:pt x="63" y="39"/>
                  </a:lnTo>
                  <a:lnTo>
                    <a:pt x="63" y="40"/>
                  </a:lnTo>
                  <a:lnTo>
                    <a:pt x="63" y="41"/>
                  </a:lnTo>
                  <a:lnTo>
                    <a:pt x="63" y="40"/>
                  </a:lnTo>
                  <a:lnTo>
                    <a:pt x="62" y="40"/>
                  </a:lnTo>
                  <a:lnTo>
                    <a:pt x="63" y="40"/>
                  </a:lnTo>
                  <a:lnTo>
                    <a:pt x="62" y="40"/>
                  </a:lnTo>
                  <a:lnTo>
                    <a:pt x="61" y="40"/>
                  </a:lnTo>
                  <a:lnTo>
                    <a:pt x="60" y="40"/>
                  </a:lnTo>
                  <a:lnTo>
                    <a:pt x="61" y="40"/>
                  </a:lnTo>
                  <a:lnTo>
                    <a:pt x="61" y="39"/>
                  </a:lnTo>
                  <a:lnTo>
                    <a:pt x="60" y="39"/>
                  </a:lnTo>
                  <a:lnTo>
                    <a:pt x="61" y="39"/>
                  </a:lnTo>
                  <a:lnTo>
                    <a:pt x="60" y="39"/>
                  </a:lnTo>
                  <a:lnTo>
                    <a:pt x="60" y="37"/>
                  </a:lnTo>
                  <a:lnTo>
                    <a:pt x="60" y="39"/>
                  </a:lnTo>
                  <a:lnTo>
                    <a:pt x="60" y="37"/>
                  </a:lnTo>
                  <a:lnTo>
                    <a:pt x="61" y="37"/>
                  </a:lnTo>
                  <a:lnTo>
                    <a:pt x="62" y="37"/>
                  </a:lnTo>
                  <a:lnTo>
                    <a:pt x="62" y="39"/>
                  </a:lnTo>
                  <a:lnTo>
                    <a:pt x="62" y="37"/>
                  </a:lnTo>
                  <a:lnTo>
                    <a:pt x="62" y="39"/>
                  </a:lnTo>
                  <a:lnTo>
                    <a:pt x="62" y="37"/>
                  </a:lnTo>
                  <a:lnTo>
                    <a:pt x="61" y="37"/>
                  </a:lnTo>
                  <a:lnTo>
                    <a:pt x="62" y="37"/>
                  </a:lnTo>
                  <a:lnTo>
                    <a:pt x="63" y="37"/>
                  </a:lnTo>
                  <a:lnTo>
                    <a:pt x="63" y="36"/>
                  </a:lnTo>
                  <a:lnTo>
                    <a:pt x="65" y="36"/>
                  </a:lnTo>
                  <a:lnTo>
                    <a:pt x="65" y="37"/>
                  </a:lnTo>
                  <a:lnTo>
                    <a:pt x="65" y="36"/>
                  </a:lnTo>
                  <a:lnTo>
                    <a:pt x="63" y="36"/>
                  </a:lnTo>
                  <a:lnTo>
                    <a:pt x="62" y="36"/>
                  </a:lnTo>
                  <a:lnTo>
                    <a:pt x="62" y="35"/>
                  </a:lnTo>
                  <a:lnTo>
                    <a:pt x="62" y="36"/>
                  </a:lnTo>
                  <a:lnTo>
                    <a:pt x="62" y="35"/>
                  </a:lnTo>
                  <a:lnTo>
                    <a:pt x="63" y="35"/>
                  </a:lnTo>
                  <a:lnTo>
                    <a:pt x="65" y="35"/>
                  </a:lnTo>
                  <a:lnTo>
                    <a:pt x="66" y="35"/>
                  </a:lnTo>
                  <a:lnTo>
                    <a:pt x="65" y="35"/>
                  </a:lnTo>
                  <a:lnTo>
                    <a:pt x="65" y="33"/>
                  </a:lnTo>
                  <a:lnTo>
                    <a:pt x="65" y="35"/>
                  </a:lnTo>
                  <a:lnTo>
                    <a:pt x="65" y="33"/>
                  </a:lnTo>
                  <a:lnTo>
                    <a:pt x="65" y="35"/>
                  </a:lnTo>
                  <a:lnTo>
                    <a:pt x="63" y="35"/>
                  </a:lnTo>
                  <a:lnTo>
                    <a:pt x="63" y="33"/>
                  </a:lnTo>
                  <a:lnTo>
                    <a:pt x="65" y="33"/>
                  </a:lnTo>
                  <a:lnTo>
                    <a:pt x="63" y="33"/>
                  </a:lnTo>
                  <a:lnTo>
                    <a:pt x="65" y="33"/>
                  </a:lnTo>
                  <a:lnTo>
                    <a:pt x="63" y="33"/>
                  </a:lnTo>
                  <a:lnTo>
                    <a:pt x="63" y="35"/>
                  </a:lnTo>
                  <a:lnTo>
                    <a:pt x="62" y="35"/>
                  </a:lnTo>
                  <a:lnTo>
                    <a:pt x="61" y="35"/>
                  </a:lnTo>
                  <a:lnTo>
                    <a:pt x="61" y="36"/>
                  </a:lnTo>
                  <a:lnTo>
                    <a:pt x="60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0" y="35"/>
                  </a:lnTo>
                  <a:lnTo>
                    <a:pt x="61" y="35"/>
                  </a:lnTo>
                  <a:lnTo>
                    <a:pt x="61" y="33"/>
                  </a:lnTo>
                  <a:lnTo>
                    <a:pt x="62" y="33"/>
                  </a:lnTo>
                  <a:lnTo>
                    <a:pt x="62" y="32"/>
                  </a:lnTo>
                  <a:lnTo>
                    <a:pt x="62" y="33"/>
                  </a:lnTo>
                  <a:lnTo>
                    <a:pt x="62" y="32"/>
                  </a:lnTo>
                  <a:lnTo>
                    <a:pt x="62" y="33"/>
                  </a:lnTo>
                  <a:lnTo>
                    <a:pt x="62" y="32"/>
                  </a:lnTo>
                  <a:lnTo>
                    <a:pt x="62" y="33"/>
                  </a:lnTo>
                  <a:lnTo>
                    <a:pt x="63" y="33"/>
                  </a:lnTo>
                  <a:lnTo>
                    <a:pt x="63" y="32"/>
                  </a:lnTo>
                  <a:lnTo>
                    <a:pt x="65" y="32"/>
                  </a:lnTo>
                  <a:lnTo>
                    <a:pt x="65" y="31"/>
                  </a:lnTo>
                  <a:lnTo>
                    <a:pt x="65" y="32"/>
                  </a:lnTo>
                  <a:lnTo>
                    <a:pt x="65" y="31"/>
                  </a:lnTo>
                  <a:lnTo>
                    <a:pt x="65" y="32"/>
                  </a:lnTo>
                  <a:lnTo>
                    <a:pt x="65" y="31"/>
                  </a:lnTo>
                  <a:lnTo>
                    <a:pt x="66" y="31"/>
                  </a:lnTo>
                  <a:lnTo>
                    <a:pt x="67" y="31"/>
                  </a:lnTo>
                  <a:lnTo>
                    <a:pt x="66" y="31"/>
                  </a:lnTo>
                  <a:lnTo>
                    <a:pt x="67" y="31"/>
                  </a:lnTo>
                  <a:lnTo>
                    <a:pt x="66" y="31"/>
                  </a:lnTo>
                  <a:lnTo>
                    <a:pt x="67" y="31"/>
                  </a:lnTo>
                  <a:lnTo>
                    <a:pt x="66" y="31"/>
                  </a:lnTo>
                  <a:lnTo>
                    <a:pt x="66" y="30"/>
                  </a:lnTo>
                  <a:lnTo>
                    <a:pt x="67" y="30"/>
                  </a:lnTo>
                  <a:lnTo>
                    <a:pt x="67" y="28"/>
                  </a:lnTo>
                  <a:lnTo>
                    <a:pt x="69" y="28"/>
                  </a:lnTo>
                  <a:lnTo>
                    <a:pt x="69" y="27"/>
                  </a:lnTo>
                  <a:lnTo>
                    <a:pt x="69" y="28"/>
                  </a:lnTo>
                  <a:lnTo>
                    <a:pt x="69" y="27"/>
                  </a:lnTo>
                  <a:lnTo>
                    <a:pt x="69" y="28"/>
                  </a:lnTo>
                  <a:lnTo>
                    <a:pt x="70" y="28"/>
                  </a:lnTo>
                  <a:lnTo>
                    <a:pt x="70" y="27"/>
                  </a:lnTo>
                  <a:lnTo>
                    <a:pt x="69" y="27"/>
                  </a:lnTo>
                  <a:lnTo>
                    <a:pt x="67" y="27"/>
                  </a:lnTo>
                  <a:lnTo>
                    <a:pt x="67" y="28"/>
                  </a:lnTo>
                  <a:lnTo>
                    <a:pt x="66" y="28"/>
                  </a:lnTo>
                  <a:lnTo>
                    <a:pt x="66" y="30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3" y="31"/>
                  </a:lnTo>
                  <a:lnTo>
                    <a:pt x="62" y="31"/>
                  </a:lnTo>
                  <a:lnTo>
                    <a:pt x="63" y="31"/>
                  </a:lnTo>
                  <a:lnTo>
                    <a:pt x="62" y="31"/>
                  </a:lnTo>
                  <a:lnTo>
                    <a:pt x="62" y="30"/>
                  </a:lnTo>
                  <a:lnTo>
                    <a:pt x="61" y="30"/>
                  </a:lnTo>
                  <a:lnTo>
                    <a:pt x="61" y="31"/>
                  </a:lnTo>
                  <a:lnTo>
                    <a:pt x="62" y="31"/>
                  </a:lnTo>
                  <a:lnTo>
                    <a:pt x="61" y="31"/>
                  </a:lnTo>
                  <a:lnTo>
                    <a:pt x="61" y="32"/>
                  </a:lnTo>
                  <a:lnTo>
                    <a:pt x="61" y="31"/>
                  </a:lnTo>
                  <a:lnTo>
                    <a:pt x="61" y="32"/>
                  </a:lnTo>
                  <a:lnTo>
                    <a:pt x="60" y="32"/>
                  </a:lnTo>
                  <a:lnTo>
                    <a:pt x="60" y="31"/>
                  </a:lnTo>
                  <a:lnTo>
                    <a:pt x="58" y="31"/>
                  </a:lnTo>
                  <a:lnTo>
                    <a:pt x="60" y="31"/>
                  </a:lnTo>
                  <a:lnTo>
                    <a:pt x="58" y="31"/>
                  </a:lnTo>
                  <a:lnTo>
                    <a:pt x="58" y="32"/>
                  </a:lnTo>
                  <a:lnTo>
                    <a:pt x="60" y="32"/>
                  </a:lnTo>
                  <a:lnTo>
                    <a:pt x="58" y="32"/>
                  </a:lnTo>
                  <a:lnTo>
                    <a:pt x="60" y="32"/>
                  </a:lnTo>
                  <a:lnTo>
                    <a:pt x="60" y="33"/>
                  </a:lnTo>
                  <a:lnTo>
                    <a:pt x="58" y="33"/>
                  </a:lnTo>
                  <a:lnTo>
                    <a:pt x="58" y="35"/>
                  </a:lnTo>
                  <a:lnTo>
                    <a:pt x="57" y="35"/>
                  </a:lnTo>
                  <a:lnTo>
                    <a:pt x="57" y="33"/>
                  </a:lnTo>
                  <a:lnTo>
                    <a:pt x="57" y="35"/>
                  </a:lnTo>
                  <a:lnTo>
                    <a:pt x="57" y="36"/>
                  </a:lnTo>
                  <a:lnTo>
                    <a:pt x="56" y="36"/>
                  </a:lnTo>
                  <a:lnTo>
                    <a:pt x="56" y="35"/>
                  </a:lnTo>
                  <a:lnTo>
                    <a:pt x="56" y="36"/>
                  </a:lnTo>
                  <a:lnTo>
                    <a:pt x="54" y="36"/>
                  </a:lnTo>
                  <a:lnTo>
                    <a:pt x="56" y="36"/>
                  </a:lnTo>
                  <a:lnTo>
                    <a:pt x="54" y="36"/>
                  </a:lnTo>
                  <a:lnTo>
                    <a:pt x="54" y="35"/>
                  </a:lnTo>
                  <a:lnTo>
                    <a:pt x="54" y="33"/>
                  </a:lnTo>
                  <a:lnTo>
                    <a:pt x="56" y="33"/>
                  </a:lnTo>
                  <a:lnTo>
                    <a:pt x="54" y="33"/>
                  </a:lnTo>
                  <a:lnTo>
                    <a:pt x="54" y="35"/>
                  </a:lnTo>
                  <a:lnTo>
                    <a:pt x="56" y="35"/>
                  </a:lnTo>
                  <a:lnTo>
                    <a:pt x="56" y="33"/>
                  </a:lnTo>
                  <a:lnTo>
                    <a:pt x="57" y="33"/>
                  </a:lnTo>
                  <a:lnTo>
                    <a:pt x="56" y="33"/>
                  </a:lnTo>
                  <a:lnTo>
                    <a:pt x="54" y="33"/>
                  </a:lnTo>
                  <a:lnTo>
                    <a:pt x="54" y="32"/>
                  </a:lnTo>
                  <a:lnTo>
                    <a:pt x="56" y="32"/>
                  </a:lnTo>
                  <a:lnTo>
                    <a:pt x="54" y="32"/>
                  </a:lnTo>
                  <a:lnTo>
                    <a:pt x="56" y="32"/>
                  </a:lnTo>
                  <a:lnTo>
                    <a:pt x="56" y="31"/>
                  </a:lnTo>
                  <a:lnTo>
                    <a:pt x="57" y="31"/>
                  </a:lnTo>
                  <a:lnTo>
                    <a:pt x="58" y="31"/>
                  </a:lnTo>
                  <a:lnTo>
                    <a:pt x="57" y="31"/>
                  </a:lnTo>
                  <a:lnTo>
                    <a:pt x="58" y="31"/>
                  </a:lnTo>
                  <a:lnTo>
                    <a:pt x="57" y="31"/>
                  </a:lnTo>
                  <a:lnTo>
                    <a:pt x="56" y="31"/>
                  </a:lnTo>
                  <a:lnTo>
                    <a:pt x="54" y="31"/>
                  </a:lnTo>
                  <a:lnTo>
                    <a:pt x="54" y="30"/>
                  </a:lnTo>
                  <a:lnTo>
                    <a:pt x="54" y="31"/>
                  </a:lnTo>
                  <a:lnTo>
                    <a:pt x="54" y="32"/>
                  </a:lnTo>
                  <a:lnTo>
                    <a:pt x="53" y="32"/>
                  </a:lnTo>
                  <a:lnTo>
                    <a:pt x="53" y="31"/>
                  </a:lnTo>
                  <a:lnTo>
                    <a:pt x="53" y="32"/>
                  </a:lnTo>
                  <a:lnTo>
                    <a:pt x="53" y="31"/>
                  </a:lnTo>
                  <a:lnTo>
                    <a:pt x="53" y="32"/>
                  </a:lnTo>
                  <a:lnTo>
                    <a:pt x="52" y="32"/>
                  </a:lnTo>
                  <a:lnTo>
                    <a:pt x="53" y="32"/>
                  </a:lnTo>
                  <a:lnTo>
                    <a:pt x="52" y="32"/>
                  </a:lnTo>
                  <a:lnTo>
                    <a:pt x="53" y="32"/>
                  </a:lnTo>
                  <a:lnTo>
                    <a:pt x="53" y="33"/>
                  </a:lnTo>
                  <a:lnTo>
                    <a:pt x="53" y="32"/>
                  </a:lnTo>
                  <a:lnTo>
                    <a:pt x="53" y="33"/>
                  </a:lnTo>
                  <a:lnTo>
                    <a:pt x="52" y="33"/>
                  </a:lnTo>
                  <a:lnTo>
                    <a:pt x="53" y="33"/>
                  </a:lnTo>
                  <a:lnTo>
                    <a:pt x="52" y="33"/>
                  </a:lnTo>
                  <a:lnTo>
                    <a:pt x="52" y="35"/>
                  </a:lnTo>
                  <a:lnTo>
                    <a:pt x="52" y="33"/>
                  </a:lnTo>
                  <a:lnTo>
                    <a:pt x="52" y="35"/>
                  </a:lnTo>
                  <a:lnTo>
                    <a:pt x="52" y="33"/>
                  </a:lnTo>
                  <a:lnTo>
                    <a:pt x="52" y="35"/>
                  </a:lnTo>
                  <a:lnTo>
                    <a:pt x="51" y="35"/>
                  </a:lnTo>
                  <a:lnTo>
                    <a:pt x="51" y="33"/>
                  </a:lnTo>
                  <a:lnTo>
                    <a:pt x="51" y="32"/>
                  </a:lnTo>
                  <a:lnTo>
                    <a:pt x="52" y="32"/>
                  </a:lnTo>
                  <a:lnTo>
                    <a:pt x="51" y="32"/>
                  </a:lnTo>
                  <a:lnTo>
                    <a:pt x="52" y="32"/>
                  </a:lnTo>
                  <a:lnTo>
                    <a:pt x="51" y="32"/>
                  </a:lnTo>
                  <a:lnTo>
                    <a:pt x="49" y="32"/>
                  </a:lnTo>
                  <a:lnTo>
                    <a:pt x="49" y="31"/>
                  </a:lnTo>
                  <a:lnTo>
                    <a:pt x="51" y="31"/>
                  </a:lnTo>
                  <a:lnTo>
                    <a:pt x="51" y="30"/>
                  </a:lnTo>
                  <a:lnTo>
                    <a:pt x="52" y="30"/>
                  </a:lnTo>
                  <a:lnTo>
                    <a:pt x="52" y="28"/>
                  </a:lnTo>
                  <a:lnTo>
                    <a:pt x="52" y="27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1" y="26"/>
                  </a:lnTo>
                  <a:lnTo>
                    <a:pt x="52" y="26"/>
                  </a:lnTo>
                  <a:lnTo>
                    <a:pt x="53" y="26"/>
                  </a:lnTo>
                  <a:lnTo>
                    <a:pt x="54" y="26"/>
                  </a:lnTo>
                  <a:lnTo>
                    <a:pt x="54" y="24"/>
                  </a:lnTo>
                  <a:lnTo>
                    <a:pt x="56" y="24"/>
                  </a:lnTo>
                  <a:lnTo>
                    <a:pt x="56" y="26"/>
                  </a:lnTo>
                  <a:lnTo>
                    <a:pt x="56" y="24"/>
                  </a:lnTo>
                  <a:lnTo>
                    <a:pt x="57" y="24"/>
                  </a:lnTo>
                  <a:lnTo>
                    <a:pt x="58" y="24"/>
                  </a:lnTo>
                  <a:lnTo>
                    <a:pt x="58" y="23"/>
                  </a:lnTo>
                  <a:lnTo>
                    <a:pt x="60" y="23"/>
                  </a:lnTo>
                  <a:lnTo>
                    <a:pt x="58" y="23"/>
                  </a:lnTo>
                  <a:lnTo>
                    <a:pt x="60" y="23"/>
                  </a:lnTo>
                  <a:lnTo>
                    <a:pt x="61" y="23"/>
                  </a:lnTo>
                  <a:lnTo>
                    <a:pt x="62" y="23"/>
                  </a:lnTo>
                  <a:lnTo>
                    <a:pt x="63" y="23"/>
                  </a:lnTo>
                  <a:lnTo>
                    <a:pt x="65" y="23"/>
                  </a:lnTo>
                  <a:lnTo>
                    <a:pt x="66" y="23"/>
                  </a:lnTo>
                  <a:lnTo>
                    <a:pt x="67" y="23"/>
                  </a:lnTo>
                  <a:lnTo>
                    <a:pt x="69" y="23"/>
                  </a:lnTo>
                  <a:lnTo>
                    <a:pt x="67" y="23"/>
                  </a:lnTo>
                  <a:lnTo>
                    <a:pt x="69" y="23"/>
                  </a:lnTo>
                  <a:lnTo>
                    <a:pt x="70" y="24"/>
                  </a:lnTo>
                  <a:lnTo>
                    <a:pt x="70" y="23"/>
                  </a:lnTo>
                  <a:lnTo>
                    <a:pt x="70" y="24"/>
                  </a:lnTo>
                  <a:lnTo>
                    <a:pt x="71" y="24"/>
                  </a:lnTo>
                  <a:lnTo>
                    <a:pt x="71" y="23"/>
                  </a:lnTo>
                  <a:lnTo>
                    <a:pt x="70" y="23"/>
                  </a:lnTo>
                  <a:lnTo>
                    <a:pt x="70" y="22"/>
                  </a:lnTo>
                  <a:lnTo>
                    <a:pt x="69" y="22"/>
                  </a:lnTo>
                  <a:lnTo>
                    <a:pt x="67" y="22"/>
                  </a:lnTo>
                  <a:lnTo>
                    <a:pt x="69" y="22"/>
                  </a:lnTo>
                  <a:lnTo>
                    <a:pt x="70" y="22"/>
                  </a:lnTo>
                  <a:lnTo>
                    <a:pt x="69" y="22"/>
                  </a:lnTo>
                  <a:lnTo>
                    <a:pt x="70" y="22"/>
                  </a:lnTo>
                  <a:lnTo>
                    <a:pt x="71" y="22"/>
                  </a:lnTo>
                  <a:lnTo>
                    <a:pt x="70" y="22"/>
                  </a:lnTo>
                  <a:lnTo>
                    <a:pt x="71" y="22"/>
                  </a:lnTo>
                  <a:lnTo>
                    <a:pt x="72" y="22"/>
                  </a:lnTo>
                  <a:lnTo>
                    <a:pt x="71" y="21"/>
                  </a:lnTo>
                  <a:lnTo>
                    <a:pt x="70" y="21"/>
                  </a:lnTo>
                  <a:lnTo>
                    <a:pt x="69" y="21"/>
                  </a:lnTo>
                  <a:lnTo>
                    <a:pt x="67" y="21"/>
                  </a:lnTo>
                  <a:lnTo>
                    <a:pt x="66" y="21"/>
                  </a:lnTo>
                  <a:lnTo>
                    <a:pt x="65" y="21"/>
                  </a:lnTo>
                  <a:lnTo>
                    <a:pt x="63" y="21"/>
                  </a:lnTo>
                  <a:lnTo>
                    <a:pt x="65" y="21"/>
                  </a:lnTo>
                  <a:lnTo>
                    <a:pt x="63" y="21"/>
                  </a:lnTo>
                  <a:lnTo>
                    <a:pt x="62" y="21"/>
                  </a:lnTo>
                  <a:lnTo>
                    <a:pt x="61" y="21"/>
                  </a:lnTo>
                  <a:lnTo>
                    <a:pt x="60" y="21"/>
                  </a:lnTo>
                  <a:lnTo>
                    <a:pt x="58" y="21"/>
                  </a:lnTo>
                  <a:lnTo>
                    <a:pt x="58" y="22"/>
                  </a:lnTo>
                  <a:lnTo>
                    <a:pt x="57" y="22"/>
                  </a:lnTo>
                  <a:lnTo>
                    <a:pt x="56" y="22"/>
                  </a:lnTo>
                  <a:lnTo>
                    <a:pt x="56" y="23"/>
                  </a:lnTo>
                  <a:lnTo>
                    <a:pt x="56" y="22"/>
                  </a:lnTo>
                  <a:lnTo>
                    <a:pt x="56" y="23"/>
                  </a:lnTo>
                  <a:lnTo>
                    <a:pt x="56" y="22"/>
                  </a:lnTo>
                  <a:lnTo>
                    <a:pt x="54" y="22"/>
                  </a:lnTo>
                  <a:lnTo>
                    <a:pt x="54" y="23"/>
                  </a:lnTo>
                  <a:lnTo>
                    <a:pt x="54" y="22"/>
                  </a:lnTo>
                  <a:lnTo>
                    <a:pt x="54" y="23"/>
                  </a:lnTo>
                  <a:lnTo>
                    <a:pt x="54" y="22"/>
                  </a:lnTo>
                  <a:lnTo>
                    <a:pt x="53" y="22"/>
                  </a:lnTo>
                  <a:lnTo>
                    <a:pt x="54" y="22"/>
                  </a:lnTo>
                  <a:lnTo>
                    <a:pt x="53" y="22"/>
                  </a:lnTo>
                  <a:lnTo>
                    <a:pt x="54" y="22"/>
                  </a:lnTo>
                  <a:lnTo>
                    <a:pt x="54" y="21"/>
                  </a:lnTo>
                  <a:lnTo>
                    <a:pt x="54" y="22"/>
                  </a:lnTo>
                  <a:lnTo>
                    <a:pt x="56" y="22"/>
                  </a:lnTo>
                  <a:lnTo>
                    <a:pt x="56" y="21"/>
                  </a:lnTo>
                  <a:lnTo>
                    <a:pt x="54" y="21"/>
                  </a:lnTo>
                  <a:lnTo>
                    <a:pt x="56" y="21"/>
                  </a:lnTo>
                  <a:lnTo>
                    <a:pt x="56" y="19"/>
                  </a:lnTo>
                  <a:lnTo>
                    <a:pt x="56" y="18"/>
                  </a:lnTo>
                  <a:lnTo>
                    <a:pt x="56" y="19"/>
                  </a:lnTo>
                  <a:lnTo>
                    <a:pt x="56" y="18"/>
                  </a:lnTo>
                  <a:lnTo>
                    <a:pt x="57" y="18"/>
                  </a:lnTo>
                  <a:lnTo>
                    <a:pt x="58" y="18"/>
                  </a:lnTo>
                  <a:lnTo>
                    <a:pt x="58" y="17"/>
                  </a:lnTo>
                  <a:lnTo>
                    <a:pt x="57" y="17"/>
                  </a:lnTo>
                  <a:lnTo>
                    <a:pt x="56" y="17"/>
                  </a:lnTo>
                  <a:lnTo>
                    <a:pt x="56" y="18"/>
                  </a:lnTo>
                  <a:lnTo>
                    <a:pt x="56" y="17"/>
                  </a:lnTo>
                  <a:lnTo>
                    <a:pt x="54" y="17"/>
                  </a:lnTo>
                  <a:lnTo>
                    <a:pt x="56" y="17"/>
                  </a:lnTo>
                  <a:lnTo>
                    <a:pt x="54" y="17"/>
                  </a:lnTo>
                  <a:lnTo>
                    <a:pt x="54" y="15"/>
                  </a:lnTo>
                  <a:lnTo>
                    <a:pt x="53" y="15"/>
                  </a:lnTo>
                  <a:lnTo>
                    <a:pt x="52" y="15"/>
                  </a:lnTo>
                  <a:lnTo>
                    <a:pt x="52" y="14"/>
                  </a:lnTo>
                  <a:lnTo>
                    <a:pt x="51" y="14"/>
                  </a:lnTo>
                  <a:lnTo>
                    <a:pt x="51" y="15"/>
                  </a:lnTo>
                  <a:lnTo>
                    <a:pt x="49" y="15"/>
                  </a:lnTo>
                  <a:lnTo>
                    <a:pt x="49" y="17"/>
                  </a:lnTo>
                  <a:lnTo>
                    <a:pt x="49" y="15"/>
                  </a:lnTo>
                  <a:lnTo>
                    <a:pt x="49" y="17"/>
                  </a:lnTo>
                  <a:lnTo>
                    <a:pt x="49" y="15"/>
                  </a:lnTo>
                  <a:lnTo>
                    <a:pt x="48" y="17"/>
                  </a:lnTo>
                  <a:lnTo>
                    <a:pt x="48" y="15"/>
                  </a:lnTo>
                  <a:lnTo>
                    <a:pt x="47" y="15"/>
                  </a:lnTo>
                  <a:lnTo>
                    <a:pt x="47" y="17"/>
                  </a:lnTo>
                  <a:lnTo>
                    <a:pt x="48" y="17"/>
                  </a:lnTo>
                  <a:lnTo>
                    <a:pt x="49" y="17"/>
                  </a:lnTo>
                  <a:lnTo>
                    <a:pt x="51" y="17"/>
                  </a:lnTo>
                  <a:lnTo>
                    <a:pt x="52" y="17"/>
                  </a:lnTo>
                  <a:lnTo>
                    <a:pt x="53" y="17"/>
                  </a:lnTo>
                  <a:lnTo>
                    <a:pt x="53" y="18"/>
                  </a:lnTo>
                  <a:lnTo>
                    <a:pt x="54" y="18"/>
                  </a:lnTo>
                  <a:lnTo>
                    <a:pt x="56" y="18"/>
                  </a:lnTo>
                  <a:lnTo>
                    <a:pt x="54" y="18"/>
                  </a:lnTo>
                  <a:lnTo>
                    <a:pt x="54" y="19"/>
                  </a:lnTo>
                  <a:lnTo>
                    <a:pt x="53" y="19"/>
                  </a:lnTo>
                  <a:lnTo>
                    <a:pt x="53" y="21"/>
                  </a:lnTo>
                  <a:lnTo>
                    <a:pt x="52" y="21"/>
                  </a:lnTo>
                  <a:lnTo>
                    <a:pt x="51" y="21"/>
                  </a:lnTo>
                  <a:lnTo>
                    <a:pt x="52" y="21"/>
                  </a:lnTo>
                  <a:lnTo>
                    <a:pt x="51" y="21"/>
                  </a:lnTo>
                  <a:lnTo>
                    <a:pt x="52" y="21"/>
                  </a:lnTo>
                  <a:lnTo>
                    <a:pt x="51" y="21"/>
                  </a:lnTo>
                  <a:lnTo>
                    <a:pt x="51" y="22"/>
                  </a:lnTo>
                  <a:lnTo>
                    <a:pt x="51" y="21"/>
                  </a:lnTo>
                  <a:lnTo>
                    <a:pt x="51" y="22"/>
                  </a:lnTo>
                  <a:lnTo>
                    <a:pt x="49" y="22"/>
                  </a:lnTo>
                  <a:lnTo>
                    <a:pt x="49" y="21"/>
                  </a:lnTo>
                  <a:lnTo>
                    <a:pt x="49" y="22"/>
                  </a:lnTo>
                  <a:lnTo>
                    <a:pt x="48" y="22"/>
                  </a:lnTo>
                  <a:lnTo>
                    <a:pt x="48" y="21"/>
                  </a:lnTo>
                  <a:lnTo>
                    <a:pt x="48" y="19"/>
                  </a:lnTo>
                  <a:lnTo>
                    <a:pt x="47" y="19"/>
                  </a:lnTo>
                  <a:lnTo>
                    <a:pt x="48" y="19"/>
                  </a:lnTo>
                  <a:lnTo>
                    <a:pt x="48" y="21"/>
                  </a:lnTo>
                  <a:lnTo>
                    <a:pt x="47" y="21"/>
                  </a:lnTo>
                  <a:lnTo>
                    <a:pt x="48" y="21"/>
                  </a:lnTo>
                  <a:lnTo>
                    <a:pt x="47" y="21"/>
                  </a:lnTo>
                  <a:lnTo>
                    <a:pt x="47" y="22"/>
                  </a:lnTo>
                  <a:lnTo>
                    <a:pt x="47" y="22"/>
                  </a:lnTo>
                  <a:lnTo>
                    <a:pt x="47" y="21"/>
                  </a:lnTo>
                  <a:lnTo>
                    <a:pt x="47" y="22"/>
                  </a:lnTo>
                  <a:lnTo>
                    <a:pt x="45" y="23"/>
                  </a:lnTo>
                  <a:lnTo>
                    <a:pt x="45" y="22"/>
                  </a:lnTo>
                  <a:lnTo>
                    <a:pt x="45" y="23"/>
                  </a:lnTo>
                  <a:lnTo>
                    <a:pt x="45" y="22"/>
                  </a:lnTo>
                  <a:lnTo>
                    <a:pt x="45" y="23"/>
                  </a:lnTo>
                  <a:lnTo>
                    <a:pt x="44" y="23"/>
                  </a:lnTo>
                  <a:lnTo>
                    <a:pt x="44" y="22"/>
                  </a:lnTo>
                  <a:lnTo>
                    <a:pt x="44" y="21"/>
                  </a:lnTo>
                  <a:lnTo>
                    <a:pt x="44" y="22"/>
                  </a:lnTo>
                  <a:lnTo>
                    <a:pt x="44" y="21"/>
                  </a:lnTo>
                  <a:lnTo>
                    <a:pt x="44" y="22"/>
                  </a:lnTo>
                  <a:lnTo>
                    <a:pt x="44" y="21"/>
                  </a:lnTo>
                  <a:lnTo>
                    <a:pt x="43" y="21"/>
                  </a:lnTo>
                  <a:lnTo>
                    <a:pt x="43" y="22"/>
                  </a:lnTo>
                  <a:lnTo>
                    <a:pt x="43" y="21"/>
                  </a:lnTo>
                  <a:lnTo>
                    <a:pt x="43" y="22"/>
                  </a:lnTo>
                  <a:lnTo>
                    <a:pt x="43" y="23"/>
                  </a:lnTo>
                  <a:lnTo>
                    <a:pt x="43" y="24"/>
                  </a:lnTo>
                  <a:lnTo>
                    <a:pt x="43" y="23"/>
                  </a:lnTo>
                  <a:lnTo>
                    <a:pt x="43" y="24"/>
                  </a:lnTo>
                  <a:lnTo>
                    <a:pt x="41" y="24"/>
                  </a:lnTo>
                  <a:lnTo>
                    <a:pt x="41" y="23"/>
                  </a:lnTo>
                  <a:lnTo>
                    <a:pt x="41" y="24"/>
                  </a:lnTo>
                  <a:lnTo>
                    <a:pt x="41" y="23"/>
                  </a:lnTo>
                  <a:lnTo>
                    <a:pt x="43" y="23"/>
                  </a:lnTo>
                  <a:lnTo>
                    <a:pt x="41" y="23"/>
                  </a:lnTo>
                  <a:lnTo>
                    <a:pt x="41" y="22"/>
                  </a:lnTo>
                  <a:lnTo>
                    <a:pt x="41" y="21"/>
                  </a:lnTo>
                  <a:lnTo>
                    <a:pt x="40" y="21"/>
                  </a:lnTo>
                  <a:lnTo>
                    <a:pt x="40" y="19"/>
                  </a:lnTo>
                  <a:lnTo>
                    <a:pt x="39" y="19"/>
                  </a:lnTo>
                  <a:lnTo>
                    <a:pt x="39" y="18"/>
                  </a:lnTo>
                  <a:lnTo>
                    <a:pt x="38" y="18"/>
                  </a:lnTo>
                  <a:lnTo>
                    <a:pt x="36" y="18"/>
                  </a:lnTo>
                  <a:lnTo>
                    <a:pt x="36" y="17"/>
                  </a:lnTo>
                  <a:lnTo>
                    <a:pt x="35" y="17"/>
                  </a:lnTo>
                  <a:lnTo>
                    <a:pt x="35" y="18"/>
                  </a:lnTo>
                  <a:lnTo>
                    <a:pt x="36" y="18"/>
                  </a:lnTo>
                  <a:lnTo>
                    <a:pt x="35" y="18"/>
                  </a:lnTo>
                  <a:lnTo>
                    <a:pt x="36" y="18"/>
                  </a:lnTo>
                  <a:lnTo>
                    <a:pt x="36" y="19"/>
                  </a:lnTo>
                  <a:lnTo>
                    <a:pt x="38" y="19"/>
                  </a:lnTo>
                  <a:lnTo>
                    <a:pt x="39" y="19"/>
                  </a:lnTo>
                  <a:lnTo>
                    <a:pt x="38" y="19"/>
                  </a:lnTo>
                  <a:lnTo>
                    <a:pt x="39" y="19"/>
                  </a:lnTo>
                  <a:lnTo>
                    <a:pt x="38" y="19"/>
                  </a:lnTo>
                  <a:lnTo>
                    <a:pt x="38" y="21"/>
                  </a:lnTo>
                  <a:lnTo>
                    <a:pt x="39" y="21"/>
                  </a:lnTo>
                  <a:lnTo>
                    <a:pt x="38" y="21"/>
                  </a:lnTo>
                  <a:lnTo>
                    <a:pt x="39" y="21"/>
                  </a:lnTo>
                  <a:lnTo>
                    <a:pt x="40" y="21"/>
                  </a:lnTo>
                  <a:lnTo>
                    <a:pt x="40" y="22"/>
                  </a:lnTo>
                  <a:lnTo>
                    <a:pt x="39" y="22"/>
                  </a:lnTo>
                  <a:lnTo>
                    <a:pt x="38" y="22"/>
                  </a:lnTo>
                  <a:lnTo>
                    <a:pt x="38" y="21"/>
                  </a:lnTo>
                  <a:lnTo>
                    <a:pt x="36" y="21"/>
                  </a:lnTo>
                  <a:lnTo>
                    <a:pt x="35" y="21"/>
                  </a:lnTo>
                  <a:lnTo>
                    <a:pt x="34" y="21"/>
                  </a:lnTo>
                  <a:lnTo>
                    <a:pt x="34" y="19"/>
                  </a:lnTo>
                  <a:lnTo>
                    <a:pt x="32" y="19"/>
                  </a:lnTo>
                  <a:lnTo>
                    <a:pt x="32" y="18"/>
                  </a:lnTo>
                  <a:lnTo>
                    <a:pt x="34" y="17"/>
                  </a:lnTo>
                  <a:lnTo>
                    <a:pt x="35" y="15"/>
                  </a:lnTo>
                  <a:lnTo>
                    <a:pt x="36" y="15"/>
                  </a:lnTo>
                  <a:lnTo>
                    <a:pt x="38" y="14"/>
                  </a:lnTo>
                  <a:lnTo>
                    <a:pt x="38" y="15"/>
                  </a:lnTo>
                  <a:lnTo>
                    <a:pt x="39" y="17"/>
                  </a:lnTo>
                  <a:lnTo>
                    <a:pt x="40" y="17"/>
                  </a:lnTo>
                  <a:lnTo>
                    <a:pt x="40" y="18"/>
                  </a:lnTo>
                  <a:lnTo>
                    <a:pt x="41" y="19"/>
                  </a:lnTo>
                  <a:lnTo>
                    <a:pt x="43" y="19"/>
                  </a:lnTo>
                  <a:lnTo>
                    <a:pt x="43" y="18"/>
                  </a:lnTo>
                  <a:lnTo>
                    <a:pt x="44" y="18"/>
                  </a:lnTo>
                  <a:lnTo>
                    <a:pt x="47" y="17"/>
                  </a:lnTo>
                  <a:lnTo>
                    <a:pt x="47" y="15"/>
                  </a:lnTo>
                  <a:lnTo>
                    <a:pt x="47" y="15"/>
                  </a:lnTo>
                  <a:lnTo>
                    <a:pt x="51" y="12"/>
                  </a:lnTo>
                  <a:lnTo>
                    <a:pt x="52" y="12"/>
                  </a:lnTo>
                  <a:lnTo>
                    <a:pt x="52" y="10"/>
                  </a:lnTo>
                  <a:lnTo>
                    <a:pt x="54" y="9"/>
                  </a:lnTo>
                  <a:lnTo>
                    <a:pt x="56" y="8"/>
                  </a:lnTo>
                  <a:lnTo>
                    <a:pt x="58" y="6"/>
                  </a:lnTo>
                  <a:lnTo>
                    <a:pt x="58" y="5"/>
                  </a:lnTo>
                  <a:lnTo>
                    <a:pt x="60" y="5"/>
                  </a:lnTo>
                  <a:lnTo>
                    <a:pt x="61" y="4"/>
                  </a:lnTo>
                  <a:lnTo>
                    <a:pt x="62" y="3"/>
                  </a:lnTo>
                  <a:lnTo>
                    <a:pt x="65" y="0"/>
                  </a:lnTo>
                  <a:lnTo>
                    <a:pt x="66" y="0"/>
                  </a:lnTo>
                  <a:lnTo>
                    <a:pt x="66" y="1"/>
                  </a:lnTo>
                  <a:lnTo>
                    <a:pt x="67" y="3"/>
                  </a:lnTo>
                  <a:lnTo>
                    <a:pt x="67" y="4"/>
                  </a:lnTo>
                  <a:lnTo>
                    <a:pt x="69" y="4"/>
                  </a:lnTo>
                  <a:lnTo>
                    <a:pt x="69" y="5"/>
                  </a:lnTo>
                  <a:lnTo>
                    <a:pt x="72" y="9"/>
                  </a:lnTo>
                  <a:lnTo>
                    <a:pt x="74" y="10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5" name="Freeform 36584">
              <a:extLst>
                <a:ext uri="{FF2B5EF4-FFF2-40B4-BE49-F238E27FC236}">
                  <a16:creationId xmlns:a16="http://schemas.microsoft.com/office/drawing/2014/main" id="{C06B0360-6837-839B-4C49-35518C9CC4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1451" y="2343151"/>
              <a:ext cx="228600" cy="319088"/>
            </a:xfrm>
            <a:custGeom>
              <a:avLst/>
              <a:gdLst>
                <a:gd name="T0" fmla="*/ 127 w 144"/>
                <a:gd name="T1" fmla="*/ 151 h 201"/>
                <a:gd name="T2" fmla="*/ 122 w 144"/>
                <a:gd name="T3" fmla="*/ 157 h 201"/>
                <a:gd name="T4" fmla="*/ 117 w 144"/>
                <a:gd name="T5" fmla="*/ 164 h 201"/>
                <a:gd name="T6" fmla="*/ 110 w 144"/>
                <a:gd name="T7" fmla="*/ 169 h 201"/>
                <a:gd name="T8" fmla="*/ 105 w 144"/>
                <a:gd name="T9" fmla="*/ 174 h 201"/>
                <a:gd name="T10" fmla="*/ 97 w 144"/>
                <a:gd name="T11" fmla="*/ 182 h 201"/>
                <a:gd name="T12" fmla="*/ 90 w 144"/>
                <a:gd name="T13" fmla="*/ 191 h 201"/>
                <a:gd name="T14" fmla="*/ 77 w 144"/>
                <a:gd name="T15" fmla="*/ 196 h 201"/>
                <a:gd name="T16" fmla="*/ 67 w 144"/>
                <a:gd name="T17" fmla="*/ 177 h 201"/>
                <a:gd name="T18" fmla="*/ 65 w 144"/>
                <a:gd name="T19" fmla="*/ 170 h 201"/>
                <a:gd name="T20" fmla="*/ 58 w 144"/>
                <a:gd name="T21" fmla="*/ 155 h 201"/>
                <a:gd name="T22" fmla="*/ 56 w 144"/>
                <a:gd name="T23" fmla="*/ 147 h 201"/>
                <a:gd name="T24" fmla="*/ 51 w 144"/>
                <a:gd name="T25" fmla="*/ 140 h 201"/>
                <a:gd name="T26" fmla="*/ 50 w 144"/>
                <a:gd name="T27" fmla="*/ 135 h 201"/>
                <a:gd name="T28" fmla="*/ 51 w 144"/>
                <a:gd name="T29" fmla="*/ 130 h 201"/>
                <a:gd name="T30" fmla="*/ 51 w 144"/>
                <a:gd name="T31" fmla="*/ 122 h 201"/>
                <a:gd name="T32" fmla="*/ 46 w 144"/>
                <a:gd name="T33" fmla="*/ 116 h 201"/>
                <a:gd name="T34" fmla="*/ 43 w 144"/>
                <a:gd name="T35" fmla="*/ 111 h 201"/>
                <a:gd name="T36" fmla="*/ 49 w 144"/>
                <a:gd name="T37" fmla="*/ 107 h 201"/>
                <a:gd name="T38" fmla="*/ 43 w 144"/>
                <a:gd name="T39" fmla="*/ 101 h 201"/>
                <a:gd name="T40" fmla="*/ 37 w 144"/>
                <a:gd name="T41" fmla="*/ 94 h 201"/>
                <a:gd name="T42" fmla="*/ 31 w 144"/>
                <a:gd name="T43" fmla="*/ 85 h 201"/>
                <a:gd name="T44" fmla="*/ 23 w 144"/>
                <a:gd name="T45" fmla="*/ 79 h 201"/>
                <a:gd name="T46" fmla="*/ 20 w 144"/>
                <a:gd name="T47" fmla="*/ 72 h 201"/>
                <a:gd name="T48" fmla="*/ 19 w 144"/>
                <a:gd name="T49" fmla="*/ 66 h 201"/>
                <a:gd name="T50" fmla="*/ 7 w 144"/>
                <a:gd name="T51" fmla="*/ 53 h 201"/>
                <a:gd name="T52" fmla="*/ 1 w 144"/>
                <a:gd name="T53" fmla="*/ 37 h 201"/>
                <a:gd name="T54" fmla="*/ 6 w 144"/>
                <a:gd name="T55" fmla="*/ 41 h 201"/>
                <a:gd name="T56" fmla="*/ 15 w 144"/>
                <a:gd name="T57" fmla="*/ 48 h 201"/>
                <a:gd name="T58" fmla="*/ 27 w 144"/>
                <a:gd name="T59" fmla="*/ 43 h 201"/>
                <a:gd name="T60" fmla="*/ 33 w 144"/>
                <a:gd name="T61" fmla="*/ 37 h 201"/>
                <a:gd name="T62" fmla="*/ 38 w 144"/>
                <a:gd name="T63" fmla="*/ 31 h 201"/>
                <a:gd name="T64" fmla="*/ 49 w 144"/>
                <a:gd name="T65" fmla="*/ 23 h 201"/>
                <a:gd name="T66" fmla="*/ 55 w 144"/>
                <a:gd name="T67" fmla="*/ 31 h 201"/>
                <a:gd name="T68" fmla="*/ 63 w 144"/>
                <a:gd name="T69" fmla="*/ 28 h 201"/>
                <a:gd name="T70" fmla="*/ 69 w 144"/>
                <a:gd name="T71" fmla="*/ 22 h 201"/>
                <a:gd name="T72" fmla="*/ 77 w 144"/>
                <a:gd name="T73" fmla="*/ 16 h 201"/>
                <a:gd name="T74" fmla="*/ 85 w 144"/>
                <a:gd name="T75" fmla="*/ 8 h 201"/>
                <a:gd name="T76" fmla="*/ 91 w 144"/>
                <a:gd name="T77" fmla="*/ 1 h 201"/>
                <a:gd name="T78" fmla="*/ 96 w 144"/>
                <a:gd name="T79" fmla="*/ 4 h 201"/>
                <a:gd name="T80" fmla="*/ 101 w 144"/>
                <a:gd name="T81" fmla="*/ 8 h 201"/>
                <a:gd name="T82" fmla="*/ 110 w 144"/>
                <a:gd name="T83" fmla="*/ 17 h 201"/>
                <a:gd name="T84" fmla="*/ 112 w 144"/>
                <a:gd name="T85" fmla="*/ 26 h 201"/>
                <a:gd name="T86" fmla="*/ 121 w 144"/>
                <a:gd name="T87" fmla="*/ 36 h 201"/>
                <a:gd name="T88" fmla="*/ 128 w 144"/>
                <a:gd name="T89" fmla="*/ 45 h 201"/>
                <a:gd name="T90" fmla="*/ 136 w 144"/>
                <a:gd name="T91" fmla="*/ 53 h 201"/>
                <a:gd name="T92" fmla="*/ 143 w 144"/>
                <a:gd name="T93" fmla="*/ 63 h 201"/>
                <a:gd name="T94" fmla="*/ 141 w 144"/>
                <a:gd name="T95" fmla="*/ 70 h 201"/>
                <a:gd name="T96" fmla="*/ 135 w 144"/>
                <a:gd name="T97" fmla="*/ 71 h 201"/>
                <a:gd name="T98" fmla="*/ 132 w 144"/>
                <a:gd name="T99" fmla="*/ 73 h 201"/>
                <a:gd name="T100" fmla="*/ 127 w 144"/>
                <a:gd name="T101" fmla="*/ 79 h 201"/>
                <a:gd name="T102" fmla="*/ 127 w 144"/>
                <a:gd name="T103" fmla="*/ 83 h 201"/>
                <a:gd name="T104" fmla="*/ 131 w 144"/>
                <a:gd name="T105" fmla="*/ 85 h 201"/>
                <a:gd name="T106" fmla="*/ 136 w 144"/>
                <a:gd name="T107" fmla="*/ 83 h 201"/>
                <a:gd name="T108" fmla="*/ 140 w 144"/>
                <a:gd name="T109" fmla="*/ 90 h 201"/>
                <a:gd name="T110" fmla="*/ 139 w 144"/>
                <a:gd name="T111" fmla="*/ 101 h 201"/>
                <a:gd name="T112" fmla="*/ 136 w 144"/>
                <a:gd name="T113" fmla="*/ 110 h 201"/>
                <a:gd name="T114" fmla="*/ 127 w 144"/>
                <a:gd name="T115" fmla="*/ 117 h 201"/>
                <a:gd name="T116" fmla="*/ 127 w 144"/>
                <a:gd name="T117" fmla="*/ 122 h 201"/>
                <a:gd name="T118" fmla="*/ 121 w 144"/>
                <a:gd name="T119" fmla="*/ 129 h 201"/>
                <a:gd name="T120" fmla="*/ 128 w 144"/>
                <a:gd name="T121" fmla="*/ 13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4" h="201">
                  <a:moveTo>
                    <a:pt x="135" y="143"/>
                  </a:moveTo>
                  <a:lnTo>
                    <a:pt x="133" y="144"/>
                  </a:lnTo>
                  <a:lnTo>
                    <a:pt x="132" y="146"/>
                  </a:lnTo>
                  <a:lnTo>
                    <a:pt x="130" y="148"/>
                  </a:lnTo>
                  <a:lnTo>
                    <a:pt x="130" y="149"/>
                  </a:lnTo>
                  <a:lnTo>
                    <a:pt x="128" y="149"/>
                  </a:lnTo>
                  <a:lnTo>
                    <a:pt x="128" y="151"/>
                  </a:lnTo>
                  <a:lnTo>
                    <a:pt x="127" y="151"/>
                  </a:lnTo>
                  <a:lnTo>
                    <a:pt x="127" y="152"/>
                  </a:lnTo>
                  <a:lnTo>
                    <a:pt x="127" y="152"/>
                  </a:lnTo>
                  <a:lnTo>
                    <a:pt x="126" y="153"/>
                  </a:lnTo>
                  <a:lnTo>
                    <a:pt x="126" y="155"/>
                  </a:lnTo>
                  <a:lnTo>
                    <a:pt x="124" y="155"/>
                  </a:lnTo>
                  <a:lnTo>
                    <a:pt x="124" y="156"/>
                  </a:lnTo>
                  <a:lnTo>
                    <a:pt x="123" y="156"/>
                  </a:lnTo>
                  <a:lnTo>
                    <a:pt x="122" y="157"/>
                  </a:lnTo>
                  <a:lnTo>
                    <a:pt x="122" y="158"/>
                  </a:lnTo>
                  <a:lnTo>
                    <a:pt x="121" y="158"/>
                  </a:lnTo>
                  <a:lnTo>
                    <a:pt x="119" y="160"/>
                  </a:lnTo>
                  <a:lnTo>
                    <a:pt x="119" y="161"/>
                  </a:lnTo>
                  <a:lnTo>
                    <a:pt x="118" y="161"/>
                  </a:lnTo>
                  <a:lnTo>
                    <a:pt x="118" y="162"/>
                  </a:lnTo>
                  <a:lnTo>
                    <a:pt x="117" y="162"/>
                  </a:lnTo>
                  <a:lnTo>
                    <a:pt x="117" y="164"/>
                  </a:lnTo>
                  <a:lnTo>
                    <a:pt x="115" y="164"/>
                  </a:lnTo>
                  <a:lnTo>
                    <a:pt x="115" y="165"/>
                  </a:lnTo>
                  <a:lnTo>
                    <a:pt x="114" y="166"/>
                  </a:lnTo>
                  <a:lnTo>
                    <a:pt x="113" y="166"/>
                  </a:lnTo>
                  <a:lnTo>
                    <a:pt x="113" y="168"/>
                  </a:lnTo>
                  <a:lnTo>
                    <a:pt x="112" y="168"/>
                  </a:lnTo>
                  <a:lnTo>
                    <a:pt x="112" y="169"/>
                  </a:lnTo>
                  <a:lnTo>
                    <a:pt x="110" y="169"/>
                  </a:lnTo>
                  <a:lnTo>
                    <a:pt x="110" y="170"/>
                  </a:lnTo>
                  <a:lnTo>
                    <a:pt x="109" y="170"/>
                  </a:lnTo>
                  <a:lnTo>
                    <a:pt x="109" y="171"/>
                  </a:lnTo>
                  <a:lnTo>
                    <a:pt x="108" y="171"/>
                  </a:lnTo>
                  <a:lnTo>
                    <a:pt x="108" y="171"/>
                  </a:lnTo>
                  <a:lnTo>
                    <a:pt x="106" y="173"/>
                  </a:lnTo>
                  <a:lnTo>
                    <a:pt x="105" y="173"/>
                  </a:lnTo>
                  <a:lnTo>
                    <a:pt x="105" y="174"/>
                  </a:lnTo>
                  <a:lnTo>
                    <a:pt x="104" y="174"/>
                  </a:lnTo>
                  <a:lnTo>
                    <a:pt x="104" y="175"/>
                  </a:lnTo>
                  <a:lnTo>
                    <a:pt x="103" y="177"/>
                  </a:lnTo>
                  <a:lnTo>
                    <a:pt x="101" y="178"/>
                  </a:lnTo>
                  <a:lnTo>
                    <a:pt x="100" y="179"/>
                  </a:lnTo>
                  <a:lnTo>
                    <a:pt x="99" y="180"/>
                  </a:lnTo>
                  <a:lnTo>
                    <a:pt x="97" y="180"/>
                  </a:lnTo>
                  <a:lnTo>
                    <a:pt x="97" y="182"/>
                  </a:lnTo>
                  <a:lnTo>
                    <a:pt x="96" y="182"/>
                  </a:lnTo>
                  <a:lnTo>
                    <a:pt x="96" y="183"/>
                  </a:lnTo>
                  <a:lnTo>
                    <a:pt x="96" y="184"/>
                  </a:lnTo>
                  <a:lnTo>
                    <a:pt x="95" y="186"/>
                  </a:lnTo>
                  <a:lnTo>
                    <a:pt x="94" y="187"/>
                  </a:lnTo>
                  <a:lnTo>
                    <a:pt x="92" y="188"/>
                  </a:lnTo>
                  <a:lnTo>
                    <a:pt x="91" y="189"/>
                  </a:lnTo>
                  <a:lnTo>
                    <a:pt x="90" y="191"/>
                  </a:lnTo>
                  <a:lnTo>
                    <a:pt x="88" y="192"/>
                  </a:lnTo>
                  <a:lnTo>
                    <a:pt x="85" y="197"/>
                  </a:lnTo>
                  <a:lnTo>
                    <a:pt x="83" y="197"/>
                  </a:lnTo>
                  <a:lnTo>
                    <a:pt x="82" y="198"/>
                  </a:lnTo>
                  <a:lnTo>
                    <a:pt x="81" y="200"/>
                  </a:lnTo>
                  <a:lnTo>
                    <a:pt x="79" y="201"/>
                  </a:lnTo>
                  <a:lnTo>
                    <a:pt x="76" y="197"/>
                  </a:lnTo>
                  <a:lnTo>
                    <a:pt x="77" y="196"/>
                  </a:lnTo>
                  <a:lnTo>
                    <a:pt x="77" y="195"/>
                  </a:lnTo>
                  <a:lnTo>
                    <a:pt x="72" y="189"/>
                  </a:lnTo>
                  <a:lnTo>
                    <a:pt x="69" y="188"/>
                  </a:lnTo>
                  <a:lnTo>
                    <a:pt x="67" y="184"/>
                  </a:lnTo>
                  <a:lnTo>
                    <a:pt x="67" y="183"/>
                  </a:lnTo>
                  <a:lnTo>
                    <a:pt x="69" y="180"/>
                  </a:lnTo>
                  <a:lnTo>
                    <a:pt x="67" y="178"/>
                  </a:lnTo>
                  <a:lnTo>
                    <a:pt x="67" y="177"/>
                  </a:lnTo>
                  <a:lnTo>
                    <a:pt x="68" y="175"/>
                  </a:lnTo>
                  <a:lnTo>
                    <a:pt x="69" y="174"/>
                  </a:lnTo>
                  <a:lnTo>
                    <a:pt x="69" y="173"/>
                  </a:lnTo>
                  <a:lnTo>
                    <a:pt x="68" y="173"/>
                  </a:lnTo>
                  <a:lnTo>
                    <a:pt x="67" y="171"/>
                  </a:lnTo>
                  <a:lnTo>
                    <a:pt x="65" y="171"/>
                  </a:lnTo>
                  <a:lnTo>
                    <a:pt x="65" y="171"/>
                  </a:lnTo>
                  <a:lnTo>
                    <a:pt x="65" y="170"/>
                  </a:lnTo>
                  <a:lnTo>
                    <a:pt x="64" y="170"/>
                  </a:lnTo>
                  <a:lnTo>
                    <a:pt x="64" y="169"/>
                  </a:lnTo>
                  <a:lnTo>
                    <a:pt x="63" y="168"/>
                  </a:lnTo>
                  <a:lnTo>
                    <a:pt x="59" y="164"/>
                  </a:lnTo>
                  <a:lnTo>
                    <a:pt x="58" y="164"/>
                  </a:lnTo>
                  <a:lnTo>
                    <a:pt x="54" y="158"/>
                  </a:lnTo>
                  <a:lnTo>
                    <a:pt x="56" y="156"/>
                  </a:lnTo>
                  <a:lnTo>
                    <a:pt x="58" y="155"/>
                  </a:lnTo>
                  <a:lnTo>
                    <a:pt x="59" y="153"/>
                  </a:lnTo>
                  <a:lnTo>
                    <a:pt x="60" y="152"/>
                  </a:lnTo>
                  <a:lnTo>
                    <a:pt x="61" y="151"/>
                  </a:lnTo>
                  <a:lnTo>
                    <a:pt x="60" y="151"/>
                  </a:lnTo>
                  <a:lnTo>
                    <a:pt x="59" y="149"/>
                  </a:lnTo>
                  <a:lnTo>
                    <a:pt x="58" y="148"/>
                  </a:lnTo>
                  <a:lnTo>
                    <a:pt x="56" y="148"/>
                  </a:lnTo>
                  <a:lnTo>
                    <a:pt x="56" y="147"/>
                  </a:lnTo>
                  <a:lnTo>
                    <a:pt x="55" y="147"/>
                  </a:lnTo>
                  <a:lnTo>
                    <a:pt x="55" y="146"/>
                  </a:lnTo>
                  <a:lnTo>
                    <a:pt x="54" y="146"/>
                  </a:lnTo>
                  <a:lnTo>
                    <a:pt x="52" y="144"/>
                  </a:lnTo>
                  <a:lnTo>
                    <a:pt x="51" y="143"/>
                  </a:lnTo>
                  <a:lnTo>
                    <a:pt x="50" y="143"/>
                  </a:lnTo>
                  <a:lnTo>
                    <a:pt x="50" y="142"/>
                  </a:lnTo>
                  <a:lnTo>
                    <a:pt x="51" y="140"/>
                  </a:lnTo>
                  <a:lnTo>
                    <a:pt x="52" y="140"/>
                  </a:lnTo>
                  <a:lnTo>
                    <a:pt x="54" y="140"/>
                  </a:lnTo>
                  <a:lnTo>
                    <a:pt x="54" y="139"/>
                  </a:lnTo>
                  <a:lnTo>
                    <a:pt x="52" y="139"/>
                  </a:lnTo>
                  <a:lnTo>
                    <a:pt x="52" y="138"/>
                  </a:lnTo>
                  <a:lnTo>
                    <a:pt x="51" y="138"/>
                  </a:lnTo>
                  <a:lnTo>
                    <a:pt x="51" y="137"/>
                  </a:lnTo>
                  <a:lnTo>
                    <a:pt x="50" y="135"/>
                  </a:lnTo>
                  <a:lnTo>
                    <a:pt x="49" y="134"/>
                  </a:lnTo>
                  <a:lnTo>
                    <a:pt x="47" y="134"/>
                  </a:lnTo>
                  <a:lnTo>
                    <a:pt x="49" y="134"/>
                  </a:lnTo>
                  <a:lnTo>
                    <a:pt x="49" y="133"/>
                  </a:lnTo>
                  <a:lnTo>
                    <a:pt x="50" y="133"/>
                  </a:lnTo>
                  <a:lnTo>
                    <a:pt x="50" y="131"/>
                  </a:lnTo>
                  <a:lnTo>
                    <a:pt x="51" y="131"/>
                  </a:lnTo>
                  <a:lnTo>
                    <a:pt x="51" y="130"/>
                  </a:lnTo>
                  <a:lnTo>
                    <a:pt x="52" y="129"/>
                  </a:lnTo>
                  <a:lnTo>
                    <a:pt x="54" y="128"/>
                  </a:lnTo>
                  <a:lnTo>
                    <a:pt x="55" y="128"/>
                  </a:lnTo>
                  <a:lnTo>
                    <a:pt x="55" y="126"/>
                  </a:lnTo>
                  <a:lnTo>
                    <a:pt x="54" y="125"/>
                  </a:lnTo>
                  <a:lnTo>
                    <a:pt x="52" y="124"/>
                  </a:lnTo>
                  <a:lnTo>
                    <a:pt x="52" y="122"/>
                  </a:lnTo>
                  <a:lnTo>
                    <a:pt x="51" y="122"/>
                  </a:lnTo>
                  <a:lnTo>
                    <a:pt x="50" y="121"/>
                  </a:lnTo>
                  <a:lnTo>
                    <a:pt x="50" y="120"/>
                  </a:lnTo>
                  <a:lnTo>
                    <a:pt x="49" y="120"/>
                  </a:lnTo>
                  <a:lnTo>
                    <a:pt x="49" y="119"/>
                  </a:lnTo>
                  <a:lnTo>
                    <a:pt x="47" y="119"/>
                  </a:lnTo>
                  <a:lnTo>
                    <a:pt x="47" y="117"/>
                  </a:lnTo>
                  <a:lnTo>
                    <a:pt x="46" y="117"/>
                  </a:lnTo>
                  <a:lnTo>
                    <a:pt x="46" y="116"/>
                  </a:lnTo>
                  <a:lnTo>
                    <a:pt x="45" y="116"/>
                  </a:lnTo>
                  <a:lnTo>
                    <a:pt x="45" y="115"/>
                  </a:lnTo>
                  <a:lnTo>
                    <a:pt x="43" y="115"/>
                  </a:lnTo>
                  <a:lnTo>
                    <a:pt x="43" y="113"/>
                  </a:lnTo>
                  <a:lnTo>
                    <a:pt x="42" y="113"/>
                  </a:lnTo>
                  <a:lnTo>
                    <a:pt x="42" y="112"/>
                  </a:lnTo>
                  <a:lnTo>
                    <a:pt x="43" y="112"/>
                  </a:lnTo>
                  <a:lnTo>
                    <a:pt x="43" y="111"/>
                  </a:lnTo>
                  <a:lnTo>
                    <a:pt x="45" y="111"/>
                  </a:lnTo>
                  <a:lnTo>
                    <a:pt x="45" y="110"/>
                  </a:lnTo>
                  <a:lnTo>
                    <a:pt x="46" y="110"/>
                  </a:lnTo>
                  <a:lnTo>
                    <a:pt x="47" y="110"/>
                  </a:lnTo>
                  <a:lnTo>
                    <a:pt x="47" y="110"/>
                  </a:lnTo>
                  <a:lnTo>
                    <a:pt x="49" y="110"/>
                  </a:lnTo>
                  <a:lnTo>
                    <a:pt x="50" y="108"/>
                  </a:lnTo>
                  <a:lnTo>
                    <a:pt x="49" y="107"/>
                  </a:lnTo>
                  <a:lnTo>
                    <a:pt x="49" y="106"/>
                  </a:lnTo>
                  <a:lnTo>
                    <a:pt x="47" y="106"/>
                  </a:lnTo>
                  <a:lnTo>
                    <a:pt x="47" y="104"/>
                  </a:lnTo>
                  <a:lnTo>
                    <a:pt x="46" y="104"/>
                  </a:lnTo>
                  <a:lnTo>
                    <a:pt x="46" y="103"/>
                  </a:lnTo>
                  <a:lnTo>
                    <a:pt x="45" y="103"/>
                  </a:lnTo>
                  <a:lnTo>
                    <a:pt x="43" y="102"/>
                  </a:lnTo>
                  <a:lnTo>
                    <a:pt x="43" y="101"/>
                  </a:lnTo>
                  <a:lnTo>
                    <a:pt x="42" y="99"/>
                  </a:lnTo>
                  <a:lnTo>
                    <a:pt x="41" y="99"/>
                  </a:lnTo>
                  <a:lnTo>
                    <a:pt x="41" y="98"/>
                  </a:lnTo>
                  <a:lnTo>
                    <a:pt x="40" y="98"/>
                  </a:lnTo>
                  <a:lnTo>
                    <a:pt x="40" y="97"/>
                  </a:lnTo>
                  <a:lnTo>
                    <a:pt x="38" y="95"/>
                  </a:lnTo>
                  <a:lnTo>
                    <a:pt x="37" y="95"/>
                  </a:lnTo>
                  <a:lnTo>
                    <a:pt x="37" y="94"/>
                  </a:lnTo>
                  <a:lnTo>
                    <a:pt x="36" y="93"/>
                  </a:lnTo>
                  <a:lnTo>
                    <a:pt x="34" y="92"/>
                  </a:lnTo>
                  <a:lnTo>
                    <a:pt x="34" y="90"/>
                  </a:lnTo>
                  <a:lnTo>
                    <a:pt x="34" y="90"/>
                  </a:lnTo>
                  <a:lnTo>
                    <a:pt x="33" y="89"/>
                  </a:lnTo>
                  <a:lnTo>
                    <a:pt x="32" y="88"/>
                  </a:lnTo>
                  <a:lnTo>
                    <a:pt x="31" y="86"/>
                  </a:lnTo>
                  <a:lnTo>
                    <a:pt x="31" y="85"/>
                  </a:lnTo>
                  <a:lnTo>
                    <a:pt x="29" y="84"/>
                  </a:lnTo>
                  <a:lnTo>
                    <a:pt x="28" y="83"/>
                  </a:lnTo>
                  <a:lnTo>
                    <a:pt x="27" y="81"/>
                  </a:lnTo>
                  <a:lnTo>
                    <a:pt x="25" y="80"/>
                  </a:lnTo>
                  <a:lnTo>
                    <a:pt x="25" y="79"/>
                  </a:lnTo>
                  <a:lnTo>
                    <a:pt x="24" y="79"/>
                  </a:lnTo>
                  <a:lnTo>
                    <a:pt x="24" y="79"/>
                  </a:lnTo>
                  <a:lnTo>
                    <a:pt x="23" y="79"/>
                  </a:lnTo>
                  <a:lnTo>
                    <a:pt x="23" y="77"/>
                  </a:lnTo>
                  <a:lnTo>
                    <a:pt x="22" y="77"/>
                  </a:lnTo>
                  <a:lnTo>
                    <a:pt x="20" y="76"/>
                  </a:lnTo>
                  <a:lnTo>
                    <a:pt x="20" y="75"/>
                  </a:lnTo>
                  <a:lnTo>
                    <a:pt x="19" y="75"/>
                  </a:lnTo>
                  <a:lnTo>
                    <a:pt x="19" y="73"/>
                  </a:lnTo>
                  <a:lnTo>
                    <a:pt x="20" y="73"/>
                  </a:lnTo>
                  <a:lnTo>
                    <a:pt x="20" y="72"/>
                  </a:lnTo>
                  <a:lnTo>
                    <a:pt x="22" y="72"/>
                  </a:lnTo>
                  <a:lnTo>
                    <a:pt x="23" y="71"/>
                  </a:lnTo>
                  <a:lnTo>
                    <a:pt x="23" y="70"/>
                  </a:lnTo>
                  <a:lnTo>
                    <a:pt x="22" y="70"/>
                  </a:lnTo>
                  <a:lnTo>
                    <a:pt x="22" y="68"/>
                  </a:lnTo>
                  <a:lnTo>
                    <a:pt x="20" y="68"/>
                  </a:lnTo>
                  <a:lnTo>
                    <a:pt x="20" y="67"/>
                  </a:lnTo>
                  <a:lnTo>
                    <a:pt x="19" y="66"/>
                  </a:lnTo>
                  <a:lnTo>
                    <a:pt x="18" y="66"/>
                  </a:lnTo>
                  <a:lnTo>
                    <a:pt x="18" y="64"/>
                  </a:lnTo>
                  <a:lnTo>
                    <a:pt x="16" y="63"/>
                  </a:lnTo>
                  <a:lnTo>
                    <a:pt x="14" y="61"/>
                  </a:lnTo>
                  <a:lnTo>
                    <a:pt x="14" y="59"/>
                  </a:lnTo>
                  <a:lnTo>
                    <a:pt x="13" y="59"/>
                  </a:lnTo>
                  <a:lnTo>
                    <a:pt x="13" y="58"/>
                  </a:lnTo>
                  <a:lnTo>
                    <a:pt x="7" y="53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7" y="49"/>
                  </a:lnTo>
                  <a:lnTo>
                    <a:pt x="2" y="44"/>
                  </a:lnTo>
                  <a:lnTo>
                    <a:pt x="1" y="41"/>
                  </a:lnTo>
                  <a:lnTo>
                    <a:pt x="0" y="40"/>
                  </a:lnTo>
                  <a:lnTo>
                    <a:pt x="1" y="39"/>
                  </a:lnTo>
                  <a:lnTo>
                    <a:pt x="1" y="37"/>
                  </a:lnTo>
                  <a:lnTo>
                    <a:pt x="2" y="37"/>
                  </a:lnTo>
                  <a:lnTo>
                    <a:pt x="4" y="37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9"/>
                  </a:lnTo>
                  <a:lnTo>
                    <a:pt x="5" y="40"/>
                  </a:lnTo>
                  <a:lnTo>
                    <a:pt x="6" y="41"/>
                  </a:lnTo>
                  <a:lnTo>
                    <a:pt x="7" y="43"/>
                  </a:lnTo>
                  <a:lnTo>
                    <a:pt x="9" y="44"/>
                  </a:lnTo>
                  <a:lnTo>
                    <a:pt x="9" y="45"/>
                  </a:lnTo>
                  <a:lnTo>
                    <a:pt x="11" y="48"/>
                  </a:lnTo>
                  <a:lnTo>
                    <a:pt x="11" y="46"/>
                  </a:lnTo>
                  <a:lnTo>
                    <a:pt x="13" y="46"/>
                  </a:lnTo>
                  <a:lnTo>
                    <a:pt x="14" y="48"/>
                  </a:lnTo>
                  <a:lnTo>
                    <a:pt x="15" y="48"/>
                  </a:lnTo>
                  <a:lnTo>
                    <a:pt x="18" y="50"/>
                  </a:lnTo>
                  <a:lnTo>
                    <a:pt x="18" y="49"/>
                  </a:lnTo>
                  <a:lnTo>
                    <a:pt x="19" y="49"/>
                  </a:lnTo>
                  <a:lnTo>
                    <a:pt x="20" y="48"/>
                  </a:lnTo>
                  <a:lnTo>
                    <a:pt x="22" y="48"/>
                  </a:lnTo>
                  <a:lnTo>
                    <a:pt x="23" y="46"/>
                  </a:lnTo>
                  <a:lnTo>
                    <a:pt x="27" y="44"/>
                  </a:lnTo>
                  <a:lnTo>
                    <a:pt x="27" y="43"/>
                  </a:lnTo>
                  <a:lnTo>
                    <a:pt x="28" y="43"/>
                  </a:lnTo>
                  <a:lnTo>
                    <a:pt x="28" y="41"/>
                  </a:lnTo>
                  <a:lnTo>
                    <a:pt x="29" y="41"/>
                  </a:lnTo>
                  <a:lnTo>
                    <a:pt x="29" y="40"/>
                  </a:lnTo>
                  <a:lnTo>
                    <a:pt x="31" y="40"/>
                  </a:lnTo>
                  <a:lnTo>
                    <a:pt x="32" y="39"/>
                  </a:lnTo>
                  <a:lnTo>
                    <a:pt x="32" y="37"/>
                  </a:lnTo>
                  <a:lnTo>
                    <a:pt x="33" y="37"/>
                  </a:lnTo>
                  <a:lnTo>
                    <a:pt x="33" y="36"/>
                  </a:lnTo>
                  <a:lnTo>
                    <a:pt x="34" y="36"/>
                  </a:lnTo>
                  <a:lnTo>
                    <a:pt x="34" y="35"/>
                  </a:lnTo>
                  <a:lnTo>
                    <a:pt x="36" y="35"/>
                  </a:lnTo>
                  <a:lnTo>
                    <a:pt x="37" y="34"/>
                  </a:lnTo>
                  <a:lnTo>
                    <a:pt x="37" y="32"/>
                  </a:lnTo>
                  <a:lnTo>
                    <a:pt x="38" y="32"/>
                  </a:lnTo>
                  <a:lnTo>
                    <a:pt x="38" y="31"/>
                  </a:lnTo>
                  <a:lnTo>
                    <a:pt x="41" y="30"/>
                  </a:lnTo>
                  <a:lnTo>
                    <a:pt x="42" y="28"/>
                  </a:lnTo>
                  <a:lnTo>
                    <a:pt x="43" y="27"/>
                  </a:lnTo>
                  <a:lnTo>
                    <a:pt x="45" y="27"/>
                  </a:lnTo>
                  <a:lnTo>
                    <a:pt x="45" y="26"/>
                  </a:lnTo>
                  <a:lnTo>
                    <a:pt x="46" y="25"/>
                  </a:lnTo>
                  <a:lnTo>
                    <a:pt x="47" y="23"/>
                  </a:lnTo>
                  <a:lnTo>
                    <a:pt x="49" y="23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51" y="27"/>
                  </a:lnTo>
                  <a:lnTo>
                    <a:pt x="52" y="27"/>
                  </a:lnTo>
                  <a:lnTo>
                    <a:pt x="52" y="28"/>
                  </a:lnTo>
                  <a:lnTo>
                    <a:pt x="54" y="28"/>
                  </a:lnTo>
                  <a:lnTo>
                    <a:pt x="54" y="30"/>
                  </a:lnTo>
                  <a:lnTo>
                    <a:pt x="55" y="31"/>
                  </a:lnTo>
                  <a:lnTo>
                    <a:pt x="56" y="32"/>
                  </a:lnTo>
                  <a:lnTo>
                    <a:pt x="56" y="34"/>
                  </a:lnTo>
                  <a:lnTo>
                    <a:pt x="58" y="34"/>
                  </a:lnTo>
                  <a:lnTo>
                    <a:pt x="58" y="32"/>
                  </a:lnTo>
                  <a:lnTo>
                    <a:pt x="59" y="32"/>
                  </a:lnTo>
                  <a:lnTo>
                    <a:pt x="60" y="31"/>
                  </a:lnTo>
                  <a:lnTo>
                    <a:pt x="61" y="30"/>
                  </a:lnTo>
                  <a:lnTo>
                    <a:pt x="63" y="28"/>
                  </a:lnTo>
                  <a:lnTo>
                    <a:pt x="64" y="28"/>
                  </a:lnTo>
                  <a:lnTo>
                    <a:pt x="65" y="26"/>
                  </a:lnTo>
                  <a:lnTo>
                    <a:pt x="65" y="26"/>
                  </a:lnTo>
                  <a:lnTo>
                    <a:pt x="67" y="25"/>
                  </a:lnTo>
                  <a:lnTo>
                    <a:pt x="67" y="23"/>
                  </a:lnTo>
                  <a:lnTo>
                    <a:pt x="68" y="23"/>
                  </a:lnTo>
                  <a:lnTo>
                    <a:pt x="68" y="22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70" y="21"/>
                  </a:lnTo>
                  <a:lnTo>
                    <a:pt x="72" y="19"/>
                  </a:lnTo>
                  <a:lnTo>
                    <a:pt x="73" y="18"/>
                  </a:lnTo>
                  <a:lnTo>
                    <a:pt x="76" y="17"/>
                  </a:lnTo>
                  <a:lnTo>
                    <a:pt x="76" y="17"/>
                  </a:lnTo>
                  <a:lnTo>
                    <a:pt x="77" y="17"/>
                  </a:lnTo>
                  <a:lnTo>
                    <a:pt x="77" y="16"/>
                  </a:lnTo>
                  <a:lnTo>
                    <a:pt x="78" y="16"/>
                  </a:lnTo>
                  <a:lnTo>
                    <a:pt x="81" y="13"/>
                  </a:lnTo>
                  <a:lnTo>
                    <a:pt x="81" y="12"/>
                  </a:lnTo>
                  <a:lnTo>
                    <a:pt x="82" y="12"/>
                  </a:lnTo>
                  <a:lnTo>
                    <a:pt x="82" y="10"/>
                  </a:lnTo>
                  <a:lnTo>
                    <a:pt x="83" y="10"/>
                  </a:lnTo>
                  <a:lnTo>
                    <a:pt x="85" y="9"/>
                  </a:lnTo>
                  <a:lnTo>
                    <a:pt x="85" y="8"/>
                  </a:lnTo>
                  <a:lnTo>
                    <a:pt x="86" y="7"/>
                  </a:lnTo>
                  <a:lnTo>
                    <a:pt x="87" y="7"/>
                  </a:lnTo>
                  <a:lnTo>
                    <a:pt x="87" y="5"/>
                  </a:lnTo>
                  <a:lnTo>
                    <a:pt x="88" y="5"/>
                  </a:lnTo>
                  <a:lnTo>
                    <a:pt x="88" y="4"/>
                  </a:lnTo>
                  <a:lnTo>
                    <a:pt x="90" y="3"/>
                  </a:lnTo>
                  <a:lnTo>
                    <a:pt x="91" y="3"/>
                  </a:lnTo>
                  <a:lnTo>
                    <a:pt x="91" y="1"/>
                  </a:lnTo>
                  <a:lnTo>
                    <a:pt x="92" y="0"/>
                  </a:lnTo>
                  <a:lnTo>
                    <a:pt x="94" y="0"/>
                  </a:lnTo>
                  <a:lnTo>
                    <a:pt x="94" y="1"/>
                  </a:lnTo>
                  <a:lnTo>
                    <a:pt x="95" y="1"/>
                  </a:lnTo>
                  <a:lnTo>
                    <a:pt x="95" y="3"/>
                  </a:lnTo>
                  <a:lnTo>
                    <a:pt x="96" y="3"/>
                  </a:lnTo>
                  <a:lnTo>
                    <a:pt x="96" y="4"/>
                  </a:lnTo>
                  <a:lnTo>
                    <a:pt x="96" y="4"/>
                  </a:lnTo>
                  <a:lnTo>
                    <a:pt x="96" y="5"/>
                  </a:lnTo>
                  <a:lnTo>
                    <a:pt x="97" y="5"/>
                  </a:lnTo>
                  <a:lnTo>
                    <a:pt x="97" y="7"/>
                  </a:lnTo>
                  <a:lnTo>
                    <a:pt x="97" y="5"/>
                  </a:lnTo>
                  <a:lnTo>
                    <a:pt x="97" y="7"/>
                  </a:lnTo>
                  <a:lnTo>
                    <a:pt x="99" y="7"/>
                  </a:lnTo>
                  <a:lnTo>
                    <a:pt x="100" y="7"/>
                  </a:lnTo>
                  <a:lnTo>
                    <a:pt x="101" y="8"/>
                  </a:lnTo>
                  <a:lnTo>
                    <a:pt x="104" y="10"/>
                  </a:lnTo>
                  <a:lnTo>
                    <a:pt x="105" y="12"/>
                  </a:lnTo>
                  <a:lnTo>
                    <a:pt x="106" y="13"/>
                  </a:lnTo>
                  <a:lnTo>
                    <a:pt x="106" y="14"/>
                  </a:lnTo>
                  <a:lnTo>
                    <a:pt x="108" y="14"/>
                  </a:lnTo>
                  <a:lnTo>
                    <a:pt x="109" y="16"/>
                  </a:lnTo>
                  <a:lnTo>
                    <a:pt x="109" y="17"/>
                  </a:lnTo>
                  <a:lnTo>
                    <a:pt x="110" y="17"/>
                  </a:lnTo>
                  <a:lnTo>
                    <a:pt x="110" y="17"/>
                  </a:lnTo>
                  <a:lnTo>
                    <a:pt x="112" y="18"/>
                  </a:lnTo>
                  <a:lnTo>
                    <a:pt x="114" y="21"/>
                  </a:lnTo>
                  <a:lnTo>
                    <a:pt x="115" y="22"/>
                  </a:lnTo>
                  <a:lnTo>
                    <a:pt x="115" y="23"/>
                  </a:lnTo>
                  <a:lnTo>
                    <a:pt x="114" y="23"/>
                  </a:lnTo>
                  <a:lnTo>
                    <a:pt x="113" y="25"/>
                  </a:lnTo>
                  <a:lnTo>
                    <a:pt x="112" y="26"/>
                  </a:lnTo>
                  <a:lnTo>
                    <a:pt x="114" y="28"/>
                  </a:lnTo>
                  <a:lnTo>
                    <a:pt x="115" y="28"/>
                  </a:lnTo>
                  <a:lnTo>
                    <a:pt x="115" y="30"/>
                  </a:lnTo>
                  <a:lnTo>
                    <a:pt x="118" y="32"/>
                  </a:lnTo>
                  <a:lnTo>
                    <a:pt x="119" y="34"/>
                  </a:lnTo>
                  <a:lnTo>
                    <a:pt x="121" y="35"/>
                  </a:lnTo>
                  <a:lnTo>
                    <a:pt x="122" y="36"/>
                  </a:lnTo>
                  <a:lnTo>
                    <a:pt x="121" y="36"/>
                  </a:lnTo>
                  <a:lnTo>
                    <a:pt x="122" y="37"/>
                  </a:lnTo>
                  <a:lnTo>
                    <a:pt x="122" y="39"/>
                  </a:lnTo>
                  <a:lnTo>
                    <a:pt x="123" y="39"/>
                  </a:lnTo>
                  <a:lnTo>
                    <a:pt x="123" y="40"/>
                  </a:lnTo>
                  <a:lnTo>
                    <a:pt x="124" y="40"/>
                  </a:lnTo>
                  <a:lnTo>
                    <a:pt x="127" y="43"/>
                  </a:lnTo>
                  <a:lnTo>
                    <a:pt x="127" y="44"/>
                  </a:lnTo>
                  <a:lnTo>
                    <a:pt x="128" y="45"/>
                  </a:lnTo>
                  <a:lnTo>
                    <a:pt x="128" y="46"/>
                  </a:lnTo>
                  <a:lnTo>
                    <a:pt x="130" y="48"/>
                  </a:lnTo>
                  <a:lnTo>
                    <a:pt x="131" y="48"/>
                  </a:lnTo>
                  <a:lnTo>
                    <a:pt x="132" y="48"/>
                  </a:lnTo>
                  <a:lnTo>
                    <a:pt x="132" y="49"/>
                  </a:lnTo>
                  <a:lnTo>
                    <a:pt x="133" y="50"/>
                  </a:lnTo>
                  <a:lnTo>
                    <a:pt x="135" y="52"/>
                  </a:lnTo>
                  <a:lnTo>
                    <a:pt x="136" y="53"/>
                  </a:lnTo>
                  <a:lnTo>
                    <a:pt x="137" y="54"/>
                  </a:lnTo>
                  <a:lnTo>
                    <a:pt x="140" y="57"/>
                  </a:lnTo>
                  <a:lnTo>
                    <a:pt x="141" y="58"/>
                  </a:lnTo>
                  <a:lnTo>
                    <a:pt x="141" y="59"/>
                  </a:lnTo>
                  <a:lnTo>
                    <a:pt x="143" y="59"/>
                  </a:lnTo>
                  <a:lnTo>
                    <a:pt x="144" y="62"/>
                  </a:lnTo>
                  <a:lnTo>
                    <a:pt x="144" y="63"/>
                  </a:lnTo>
                  <a:lnTo>
                    <a:pt x="143" y="63"/>
                  </a:lnTo>
                  <a:lnTo>
                    <a:pt x="143" y="64"/>
                  </a:lnTo>
                  <a:lnTo>
                    <a:pt x="141" y="64"/>
                  </a:lnTo>
                  <a:lnTo>
                    <a:pt x="141" y="66"/>
                  </a:lnTo>
                  <a:lnTo>
                    <a:pt x="140" y="66"/>
                  </a:lnTo>
                  <a:lnTo>
                    <a:pt x="141" y="66"/>
                  </a:lnTo>
                  <a:lnTo>
                    <a:pt x="141" y="67"/>
                  </a:lnTo>
                  <a:lnTo>
                    <a:pt x="141" y="68"/>
                  </a:lnTo>
                  <a:lnTo>
                    <a:pt x="141" y="70"/>
                  </a:lnTo>
                  <a:lnTo>
                    <a:pt x="140" y="70"/>
                  </a:lnTo>
                  <a:lnTo>
                    <a:pt x="140" y="68"/>
                  </a:lnTo>
                  <a:lnTo>
                    <a:pt x="140" y="70"/>
                  </a:lnTo>
                  <a:lnTo>
                    <a:pt x="139" y="70"/>
                  </a:lnTo>
                  <a:lnTo>
                    <a:pt x="139" y="71"/>
                  </a:lnTo>
                  <a:lnTo>
                    <a:pt x="137" y="71"/>
                  </a:lnTo>
                  <a:lnTo>
                    <a:pt x="136" y="71"/>
                  </a:lnTo>
                  <a:lnTo>
                    <a:pt x="135" y="71"/>
                  </a:lnTo>
                  <a:lnTo>
                    <a:pt x="133" y="71"/>
                  </a:lnTo>
                  <a:lnTo>
                    <a:pt x="132" y="71"/>
                  </a:lnTo>
                  <a:lnTo>
                    <a:pt x="132" y="72"/>
                  </a:lnTo>
                  <a:lnTo>
                    <a:pt x="132" y="71"/>
                  </a:lnTo>
                  <a:lnTo>
                    <a:pt x="131" y="71"/>
                  </a:lnTo>
                  <a:lnTo>
                    <a:pt x="131" y="72"/>
                  </a:lnTo>
                  <a:lnTo>
                    <a:pt x="131" y="73"/>
                  </a:lnTo>
                  <a:lnTo>
                    <a:pt x="132" y="73"/>
                  </a:lnTo>
                  <a:lnTo>
                    <a:pt x="132" y="75"/>
                  </a:lnTo>
                  <a:lnTo>
                    <a:pt x="132" y="76"/>
                  </a:lnTo>
                  <a:lnTo>
                    <a:pt x="132" y="77"/>
                  </a:lnTo>
                  <a:lnTo>
                    <a:pt x="131" y="77"/>
                  </a:lnTo>
                  <a:lnTo>
                    <a:pt x="130" y="77"/>
                  </a:lnTo>
                  <a:lnTo>
                    <a:pt x="128" y="77"/>
                  </a:lnTo>
                  <a:lnTo>
                    <a:pt x="127" y="77"/>
                  </a:lnTo>
                  <a:lnTo>
                    <a:pt x="127" y="79"/>
                  </a:lnTo>
                  <a:lnTo>
                    <a:pt x="127" y="79"/>
                  </a:lnTo>
                  <a:lnTo>
                    <a:pt x="126" y="79"/>
                  </a:lnTo>
                  <a:lnTo>
                    <a:pt x="126" y="79"/>
                  </a:lnTo>
                  <a:lnTo>
                    <a:pt x="126" y="80"/>
                  </a:lnTo>
                  <a:lnTo>
                    <a:pt x="127" y="80"/>
                  </a:lnTo>
                  <a:lnTo>
                    <a:pt x="127" y="81"/>
                  </a:lnTo>
                  <a:lnTo>
                    <a:pt x="127" y="81"/>
                  </a:lnTo>
                  <a:lnTo>
                    <a:pt x="127" y="83"/>
                  </a:lnTo>
                  <a:lnTo>
                    <a:pt x="127" y="84"/>
                  </a:lnTo>
                  <a:lnTo>
                    <a:pt x="128" y="84"/>
                  </a:lnTo>
                  <a:lnTo>
                    <a:pt x="128" y="85"/>
                  </a:lnTo>
                  <a:lnTo>
                    <a:pt x="130" y="85"/>
                  </a:lnTo>
                  <a:lnTo>
                    <a:pt x="130" y="84"/>
                  </a:lnTo>
                  <a:lnTo>
                    <a:pt x="131" y="85"/>
                  </a:lnTo>
                  <a:lnTo>
                    <a:pt x="131" y="84"/>
                  </a:lnTo>
                  <a:lnTo>
                    <a:pt x="131" y="85"/>
                  </a:lnTo>
                  <a:lnTo>
                    <a:pt x="131" y="84"/>
                  </a:lnTo>
                  <a:lnTo>
                    <a:pt x="132" y="84"/>
                  </a:lnTo>
                  <a:lnTo>
                    <a:pt x="132" y="85"/>
                  </a:lnTo>
                  <a:lnTo>
                    <a:pt x="133" y="85"/>
                  </a:lnTo>
                  <a:lnTo>
                    <a:pt x="133" y="84"/>
                  </a:lnTo>
                  <a:lnTo>
                    <a:pt x="135" y="84"/>
                  </a:lnTo>
                  <a:lnTo>
                    <a:pt x="135" y="83"/>
                  </a:lnTo>
                  <a:lnTo>
                    <a:pt x="136" y="83"/>
                  </a:lnTo>
                  <a:lnTo>
                    <a:pt x="136" y="84"/>
                  </a:lnTo>
                  <a:lnTo>
                    <a:pt x="136" y="85"/>
                  </a:lnTo>
                  <a:lnTo>
                    <a:pt x="136" y="86"/>
                  </a:lnTo>
                  <a:lnTo>
                    <a:pt x="137" y="86"/>
                  </a:lnTo>
                  <a:lnTo>
                    <a:pt x="137" y="88"/>
                  </a:lnTo>
                  <a:lnTo>
                    <a:pt x="139" y="88"/>
                  </a:lnTo>
                  <a:lnTo>
                    <a:pt x="140" y="89"/>
                  </a:lnTo>
                  <a:lnTo>
                    <a:pt x="140" y="90"/>
                  </a:lnTo>
                  <a:lnTo>
                    <a:pt x="141" y="92"/>
                  </a:lnTo>
                  <a:lnTo>
                    <a:pt x="141" y="93"/>
                  </a:lnTo>
                  <a:lnTo>
                    <a:pt x="140" y="93"/>
                  </a:lnTo>
                  <a:lnTo>
                    <a:pt x="139" y="95"/>
                  </a:lnTo>
                  <a:lnTo>
                    <a:pt x="140" y="97"/>
                  </a:lnTo>
                  <a:lnTo>
                    <a:pt x="141" y="98"/>
                  </a:lnTo>
                  <a:lnTo>
                    <a:pt x="140" y="99"/>
                  </a:lnTo>
                  <a:lnTo>
                    <a:pt x="139" y="101"/>
                  </a:lnTo>
                  <a:lnTo>
                    <a:pt x="139" y="102"/>
                  </a:lnTo>
                  <a:lnTo>
                    <a:pt x="140" y="103"/>
                  </a:lnTo>
                  <a:lnTo>
                    <a:pt x="141" y="104"/>
                  </a:lnTo>
                  <a:lnTo>
                    <a:pt x="140" y="104"/>
                  </a:lnTo>
                  <a:lnTo>
                    <a:pt x="139" y="107"/>
                  </a:lnTo>
                  <a:lnTo>
                    <a:pt x="137" y="107"/>
                  </a:lnTo>
                  <a:lnTo>
                    <a:pt x="136" y="108"/>
                  </a:lnTo>
                  <a:lnTo>
                    <a:pt x="136" y="110"/>
                  </a:lnTo>
                  <a:lnTo>
                    <a:pt x="133" y="110"/>
                  </a:lnTo>
                  <a:lnTo>
                    <a:pt x="132" y="111"/>
                  </a:lnTo>
                  <a:lnTo>
                    <a:pt x="131" y="113"/>
                  </a:lnTo>
                  <a:lnTo>
                    <a:pt x="130" y="113"/>
                  </a:lnTo>
                  <a:lnTo>
                    <a:pt x="128" y="115"/>
                  </a:lnTo>
                  <a:lnTo>
                    <a:pt x="127" y="116"/>
                  </a:lnTo>
                  <a:lnTo>
                    <a:pt x="127" y="116"/>
                  </a:lnTo>
                  <a:lnTo>
                    <a:pt x="127" y="117"/>
                  </a:lnTo>
                  <a:lnTo>
                    <a:pt x="126" y="117"/>
                  </a:lnTo>
                  <a:lnTo>
                    <a:pt x="127" y="117"/>
                  </a:lnTo>
                  <a:lnTo>
                    <a:pt x="127" y="119"/>
                  </a:lnTo>
                  <a:lnTo>
                    <a:pt x="127" y="120"/>
                  </a:lnTo>
                  <a:lnTo>
                    <a:pt x="128" y="121"/>
                  </a:lnTo>
                  <a:lnTo>
                    <a:pt x="127" y="121"/>
                  </a:lnTo>
                  <a:lnTo>
                    <a:pt x="127" y="122"/>
                  </a:lnTo>
                  <a:lnTo>
                    <a:pt x="127" y="122"/>
                  </a:lnTo>
                  <a:lnTo>
                    <a:pt x="127" y="124"/>
                  </a:lnTo>
                  <a:lnTo>
                    <a:pt x="126" y="124"/>
                  </a:lnTo>
                  <a:lnTo>
                    <a:pt x="124" y="125"/>
                  </a:lnTo>
                  <a:lnTo>
                    <a:pt x="124" y="126"/>
                  </a:lnTo>
                  <a:lnTo>
                    <a:pt x="123" y="126"/>
                  </a:lnTo>
                  <a:lnTo>
                    <a:pt x="123" y="128"/>
                  </a:lnTo>
                  <a:lnTo>
                    <a:pt x="122" y="128"/>
                  </a:lnTo>
                  <a:lnTo>
                    <a:pt x="121" y="129"/>
                  </a:lnTo>
                  <a:lnTo>
                    <a:pt x="122" y="130"/>
                  </a:lnTo>
                  <a:lnTo>
                    <a:pt x="123" y="130"/>
                  </a:lnTo>
                  <a:lnTo>
                    <a:pt x="123" y="131"/>
                  </a:lnTo>
                  <a:lnTo>
                    <a:pt x="124" y="133"/>
                  </a:lnTo>
                  <a:lnTo>
                    <a:pt x="126" y="133"/>
                  </a:lnTo>
                  <a:lnTo>
                    <a:pt x="127" y="135"/>
                  </a:lnTo>
                  <a:lnTo>
                    <a:pt x="127" y="137"/>
                  </a:lnTo>
                  <a:lnTo>
                    <a:pt x="128" y="138"/>
                  </a:lnTo>
                  <a:lnTo>
                    <a:pt x="131" y="139"/>
                  </a:lnTo>
                  <a:lnTo>
                    <a:pt x="132" y="140"/>
                  </a:lnTo>
                  <a:lnTo>
                    <a:pt x="133" y="140"/>
                  </a:lnTo>
                  <a:lnTo>
                    <a:pt x="133" y="142"/>
                  </a:lnTo>
                  <a:lnTo>
                    <a:pt x="135" y="142"/>
                  </a:lnTo>
                  <a:lnTo>
                    <a:pt x="135" y="14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6" name="Freeform 36585">
              <a:extLst>
                <a:ext uri="{FF2B5EF4-FFF2-40B4-BE49-F238E27FC236}">
                  <a16:creationId xmlns:a16="http://schemas.microsoft.com/office/drawing/2014/main" id="{B79B52A4-9F0F-DCE1-F9AD-81D04C392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6526" y="2130426"/>
              <a:ext cx="236538" cy="182563"/>
            </a:xfrm>
            <a:custGeom>
              <a:avLst/>
              <a:gdLst>
                <a:gd name="T0" fmla="*/ 139 w 149"/>
                <a:gd name="T1" fmla="*/ 74 h 115"/>
                <a:gd name="T2" fmla="*/ 144 w 149"/>
                <a:gd name="T3" fmla="*/ 81 h 115"/>
                <a:gd name="T4" fmla="*/ 149 w 149"/>
                <a:gd name="T5" fmla="*/ 88 h 115"/>
                <a:gd name="T6" fmla="*/ 137 w 149"/>
                <a:gd name="T7" fmla="*/ 99 h 115"/>
                <a:gd name="T8" fmla="*/ 131 w 149"/>
                <a:gd name="T9" fmla="*/ 104 h 115"/>
                <a:gd name="T10" fmla="*/ 126 w 149"/>
                <a:gd name="T11" fmla="*/ 110 h 115"/>
                <a:gd name="T12" fmla="*/ 116 w 149"/>
                <a:gd name="T13" fmla="*/ 111 h 115"/>
                <a:gd name="T14" fmla="*/ 108 w 149"/>
                <a:gd name="T15" fmla="*/ 101 h 115"/>
                <a:gd name="T16" fmla="*/ 101 w 149"/>
                <a:gd name="T17" fmla="*/ 97 h 115"/>
                <a:gd name="T18" fmla="*/ 95 w 149"/>
                <a:gd name="T19" fmla="*/ 99 h 115"/>
                <a:gd name="T20" fmla="*/ 91 w 149"/>
                <a:gd name="T21" fmla="*/ 94 h 115"/>
                <a:gd name="T22" fmla="*/ 87 w 149"/>
                <a:gd name="T23" fmla="*/ 88 h 115"/>
                <a:gd name="T24" fmla="*/ 82 w 149"/>
                <a:gd name="T25" fmla="*/ 83 h 115"/>
                <a:gd name="T26" fmla="*/ 78 w 149"/>
                <a:gd name="T27" fmla="*/ 76 h 115"/>
                <a:gd name="T28" fmla="*/ 73 w 149"/>
                <a:gd name="T29" fmla="*/ 72 h 115"/>
                <a:gd name="T30" fmla="*/ 68 w 149"/>
                <a:gd name="T31" fmla="*/ 70 h 115"/>
                <a:gd name="T32" fmla="*/ 62 w 149"/>
                <a:gd name="T33" fmla="*/ 67 h 115"/>
                <a:gd name="T34" fmla="*/ 56 w 149"/>
                <a:gd name="T35" fmla="*/ 65 h 115"/>
                <a:gd name="T36" fmla="*/ 50 w 149"/>
                <a:gd name="T37" fmla="*/ 61 h 115"/>
                <a:gd name="T38" fmla="*/ 45 w 149"/>
                <a:gd name="T39" fmla="*/ 58 h 115"/>
                <a:gd name="T40" fmla="*/ 38 w 149"/>
                <a:gd name="T41" fmla="*/ 55 h 115"/>
                <a:gd name="T42" fmla="*/ 32 w 149"/>
                <a:gd name="T43" fmla="*/ 53 h 115"/>
                <a:gd name="T44" fmla="*/ 26 w 149"/>
                <a:gd name="T45" fmla="*/ 50 h 115"/>
                <a:gd name="T46" fmla="*/ 22 w 149"/>
                <a:gd name="T47" fmla="*/ 46 h 115"/>
                <a:gd name="T48" fmla="*/ 13 w 149"/>
                <a:gd name="T49" fmla="*/ 43 h 115"/>
                <a:gd name="T50" fmla="*/ 9 w 149"/>
                <a:gd name="T51" fmla="*/ 39 h 115"/>
                <a:gd name="T52" fmla="*/ 4 w 149"/>
                <a:gd name="T53" fmla="*/ 31 h 115"/>
                <a:gd name="T54" fmla="*/ 1 w 149"/>
                <a:gd name="T55" fmla="*/ 26 h 115"/>
                <a:gd name="T56" fmla="*/ 9 w 149"/>
                <a:gd name="T57" fmla="*/ 26 h 115"/>
                <a:gd name="T58" fmla="*/ 26 w 149"/>
                <a:gd name="T59" fmla="*/ 23 h 115"/>
                <a:gd name="T60" fmla="*/ 32 w 149"/>
                <a:gd name="T61" fmla="*/ 21 h 115"/>
                <a:gd name="T62" fmla="*/ 31 w 149"/>
                <a:gd name="T63" fmla="*/ 17 h 115"/>
                <a:gd name="T64" fmla="*/ 31 w 149"/>
                <a:gd name="T65" fmla="*/ 12 h 115"/>
                <a:gd name="T66" fmla="*/ 33 w 149"/>
                <a:gd name="T67" fmla="*/ 8 h 115"/>
                <a:gd name="T68" fmla="*/ 37 w 149"/>
                <a:gd name="T69" fmla="*/ 4 h 115"/>
                <a:gd name="T70" fmla="*/ 42 w 149"/>
                <a:gd name="T71" fmla="*/ 1 h 115"/>
                <a:gd name="T72" fmla="*/ 46 w 149"/>
                <a:gd name="T73" fmla="*/ 5 h 115"/>
                <a:gd name="T74" fmla="*/ 50 w 149"/>
                <a:gd name="T75" fmla="*/ 10 h 115"/>
                <a:gd name="T76" fmla="*/ 54 w 149"/>
                <a:gd name="T77" fmla="*/ 12 h 115"/>
                <a:gd name="T78" fmla="*/ 58 w 149"/>
                <a:gd name="T79" fmla="*/ 8 h 115"/>
                <a:gd name="T80" fmla="*/ 63 w 149"/>
                <a:gd name="T81" fmla="*/ 8 h 115"/>
                <a:gd name="T82" fmla="*/ 68 w 149"/>
                <a:gd name="T83" fmla="*/ 7 h 115"/>
                <a:gd name="T84" fmla="*/ 72 w 149"/>
                <a:gd name="T85" fmla="*/ 8 h 115"/>
                <a:gd name="T86" fmla="*/ 77 w 149"/>
                <a:gd name="T87" fmla="*/ 10 h 115"/>
                <a:gd name="T88" fmla="*/ 77 w 149"/>
                <a:gd name="T89" fmla="*/ 14 h 115"/>
                <a:gd name="T90" fmla="*/ 81 w 149"/>
                <a:gd name="T91" fmla="*/ 19 h 115"/>
                <a:gd name="T92" fmla="*/ 91 w 149"/>
                <a:gd name="T93" fmla="*/ 19 h 115"/>
                <a:gd name="T94" fmla="*/ 107 w 149"/>
                <a:gd name="T95" fmla="*/ 26 h 115"/>
                <a:gd name="T96" fmla="*/ 113 w 149"/>
                <a:gd name="T97" fmla="*/ 34 h 115"/>
                <a:gd name="T98" fmla="*/ 118 w 149"/>
                <a:gd name="T99" fmla="*/ 41 h 115"/>
                <a:gd name="T100" fmla="*/ 123 w 149"/>
                <a:gd name="T101" fmla="*/ 48 h 115"/>
                <a:gd name="T102" fmla="*/ 127 w 149"/>
                <a:gd name="T103" fmla="*/ 54 h 115"/>
                <a:gd name="T104" fmla="*/ 135 w 149"/>
                <a:gd name="T105" fmla="*/ 6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9" h="115">
                  <a:moveTo>
                    <a:pt x="139" y="67"/>
                  </a:moveTo>
                  <a:lnTo>
                    <a:pt x="139" y="68"/>
                  </a:lnTo>
                  <a:lnTo>
                    <a:pt x="139" y="70"/>
                  </a:lnTo>
                  <a:lnTo>
                    <a:pt x="139" y="71"/>
                  </a:lnTo>
                  <a:lnTo>
                    <a:pt x="139" y="72"/>
                  </a:lnTo>
                  <a:lnTo>
                    <a:pt x="139" y="74"/>
                  </a:lnTo>
                  <a:lnTo>
                    <a:pt x="139" y="75"/>
                  </a:lnTo>
                  <a:lnTo>
                    <a:pt x="140" y="77"/>
                  </a:lnTo>
                  <a:lnTo>
                    <a:pt x="141" y="77"/>
                  </a:lnTo>
                  <a:lnTo>
                    <a:pt x="143" y="79"/>
                  </a:lnTo>
                  <a:lnTo>
                    <a:pt x="144" y="80"/>
                  </a:lnTo>
                  <a:lnTo>
                    <a:pt x="144" y="81"/>
                  </a:lnTo>
                  <a:lnTo>
                    <a:pt x="145" y="83"/>
                  </a:lnTo>
                  <a:lnTo>
                    <a:pt x="148" y="85"/>
                  </a:lnTo>
                  <a:lnTo>
                    <a:pt x="149" y="86"/>
                  </a:lnTo>
                  <a:lnTo>
                    <a:pt x="149" y="88"/>
                  </a:lnTo>
                  <a:lnTo>
                    <a:pt x="149" y="88"/>
                  </a:lnTo>
                  <a:lnTo>
                    <a:pt x="149" y="88"/>
                  </a:lnTo>
                  <a:lnTo>
                    <a:pt x="149" y="89"/>
                  </a:lnTo>
                  <a:lnTo>
                    <a:pt x="146" y="92"/>
                  </a:lnTo>
                  <a:lnTo>
                    <a:pt x="145" y="93"/>
                  </a:lnTo>
                  <a:lnTo>
                    <a:pt x="143" y="94"/>
                  </a:lnTo>
                  <a:lnTo>
                    <a:pt x="139" y="98"/>
                  </a:lnTo>
                  <a:lnTo>
                    <a:pt x="137" y="99"/>
                  </a:lnTo>
                  <a:lnTo>
                    <a:pt x="136" y="99"/>
                  </a:lnTo>
                  <a:lnTo>
                    <a:pt x="136" y="101"/>
                  </a:lnTo>
                  <a:lnTo>
                    <a:pt x="135" y="101"/>
                  </a:lnTo>
                  <a:lnTo>
                    <a:pt x="134" y="102"/>
                  </a:lnTo>
                  <a:lnTo>
                    <a:pt x="132" y="103"/>
                  </a:lnTo>
                  <a:lnTo>
                    <a:pt x="131" y="104"/>
                  </a:lnTo>
                  <a:lnTo>
                    <a:pt x="130" y="106"/>
                  </a:lnTo>
                  <a:lnTo>
                    <a:pt x="128" y="106"/>
                  </a:lnTo>
                  <a:lnTo>
                    <a:pt x="128" y="107"/>
                  </a:lnTo>
                  <a:lnTo>
                    <a:pt x="127" y="107"/>
                  </a:lnTo>
                  <a:lnTo>
                    <a:pt x="126" y="108"/>
                  </a:lnTo>
                  <a:lnTo>
                    <a:pt x="126" y="110"/>
                  </a:lnTo>
                  <a:lnTo>
                    <a:pt x="122" y="112"/>
                  </a:lnTo>
                  <a:lnTo>
                    <a:pt x="119" y="115"/>
                  </a:lnTo>
                  <a:lnTo>
                    <a:pt x="118" y="115"/>
                  </a:lnTo>
                  <a:lnTo>
                    <a:pt x="118" y="113"/>
                  </a:lnTo>
                  <a:lnTo>
                    <a:pt x="117" y="112"/>
                  </a:lnTo>
                  <a:lnTo>
                    <a:pt x="116" y="111"/>
                  </a:lnTo>
                  <a:lnTo>
                    <a:pt x="114" y="110"/>
                  </a:lnTo>
                  <a:lnTo>
                    <a:pt x="113" y="107"/>
                  </a:lnTo>
                  <a:lnTo>
                    <a:pt x="110" y="106"/>
                  </a:lnTo>
                  <a:lnTo>
                    <a:pt x="109" y="103"/>
                  </a:lnTo>
                  <a:lnTo>
                    <a:pt x="108" y="102"/>
                  </a:lnTo>
                  <a:lnTo>
                    <a:pt x="108" y="101"/>
                  </a:lnTo>
                  <a:lnTo>
                    <a:pt x="107" y="101"/>
                  </a:lnTo>
                  <a:lnTo>
                    <a:pt x="107" y="99"/>
                  </a:lnTo>
                  <a:lnTo>
                    <a:pt x="105" y="98"/>
                  </a:lnTo>
                  <a:lnTo>
                    <a:pt x="104" y="97"/>
                  </a:lnTo>
                  <a:lnTo>
                    <a:pt x="103" y="97"/>
                  </a:lnTo>
                  <a:lnTo>
                    <a:pt x="101" y="97"/>
                  </a:lnTo>
                  <a:lnTo>
                    <a:pt x="101" y="98"/>
                  </a:lnTo>
                  <a:lnTo>
                    <a:pt x="100" y="99"/>
                  </a:lnTo>
                  <a:lnTo>
                    <a:pt x="99" y="101"/>
                  </a:lnTo>
                  <a:lnTo>
                    <a:pt x="98" y="101"/>
                  </a:lnTo>
                  <a:lnTo>
                    <a:pt x="96" y="99"/>
                  </a:lnTo>
                  <a:lnTo>
                    <a:pt x="95" y="99"/>
                  </a:lnTo>
                  <a:lnTo>
                    <a:pt x="95" y="98"/>
                  </a:lnTo>
                  <a:lnTo>
                    <a:pt x="94" y="98"/>
                  </a:lnTo>
                  <a:lnTo>
                    <a:pt x="94" y="97"/>
                  </a:lnTo>
                  <a:lnTo>
                    <a:pt x="92" y="95"/>
                  </a:lnTo>
                  <a:lnTo>
                    <a:pt x="92" y="94"/>
                  </a:lnTo>
                  <a:lnTo>
                    <a:pt x="91" y="94"/>
                  </a:lnTo>
                  <a:lnTo>
                    <a:pt x="91" y="93"/>
                  </a:lnTo>
                  <a:lnTo>
                    <a:pt x="90" y="92"/>
                  </a:lnTo>
                  <a:lnTo>
                    <a:pt x="89" y="92"/>
                  </a:lnTo>
                  <a:lnTo>
                    <a:pt x="89" y="90"/>
                  </a:lnTo>
                  <a:lnTo>
                    <a:pt x="87" y="89"/>
                  </a:lnTo>
                  <a:lnTo>
                    <a:pt x="87" y="88"/>
                  </a:lnTo>
                  <a:lnTo>
                    <a:pt x="87" y="88"/>
                  </a:lnTo>
                  <a:lnTo>
                    <a:pt x="87" y="88"/>
                  </a:lnTo>
                  <a:lnTo>
                    <a:pt x="86" y="86"/>
                  </a:lnTo>
                  <a:lnTo>
                    <a:pt x="85" y="85"/>
                  </a:lnTo>
                  <a:lnTo>
                    <a:pt x="83" y="84"/>
                  </a:lnTo>
                  <a:lnTo>
                    <a:pt x="82" y="83"/>
                  </a:lnTo>
                  <a:lnTo>
                    <a:pt x="82" y="81"/>
                  </a:lnTo>
                  <a:lnTo>
                    <a:pt x="81" y="81"/>
                  </a:lnTo>
                  <a:lnTo>
                    <a:pt x="81" y="80"/>
                  </a:lnTo>
                  <a:lnTo>
                    <a:pt x="80" y="80"/>
                  </a:lnTo>
                  <a:lnTo>
                    <a:pt x="80" y="79"/>
                  </a:lnTo>
                  <a:lnTo>
                    <a:pt x="78" y="76"/>
                  </a:lnTo>
                  <a:lnTo>
                    <a:pt x="77" y="75"/>
                  </a:lnTo>
                  <a:lnTo>
                    <a:pt x="76" y="75"/>
                  </a:lnTo>
                  <a:lnTo>
                    <a:pt x="76" y="74"/>
                  </a:lnTo>
                  <a:lnTo>
                    <a:pt x="74" y="74"/>
                  </a:lnTo>
                  <a:lnTo>
                    <a:pt x="73" y="74"/>
                  </a:lnTo>
                  <a:lnTo>
                    <a:pt x="73" y="72"/>
                  </a:lnTo>
                  <a:lnTo>
                    <a:pt x="72" y="72"/>
                  </a:lnTo>
                  <a:lnTo>
                    <a:pt x="71" y="72"/>
                  </a:lnTo>
                  <a:lnTo>
                    <a:pt x="71" y="71"/>
                  </a:lnTo>
                  <a:lnTo>
                    <a:pt x="69" y="71"/>
                  </a:lnTo>
                  <a:lnTo>
                    <a:pt x="68" y="71"/>
                  </a:lnTo>
                  <a:lnTo>
                    <a:pt x="68" y="70"/>
                  </a:lnTo>
                  <a:lnTo>
                    <a:pt x="67" y="70"/>
                  </a:lnTo>
                  <a:lnTo>
                    <a:pt x="65" y="70"/>
                  </a:lnTo>
                  <a:lnTo>
                    <a:pt x="65" y="68"/>
                  </a:lnTo>
                  <a:lnTo>
                    <a:pt x="64" y="68"/>
                  </a:lnTo>
                  <a:lnTo>
                    <a:pt x="63" y="67"/>
                  </a:lnTo>
                  <a:lnTo>
                    <a:pt x="62" y="67"/>
                  </a:lnTo>
                  <a:lnTo>
                    <a:pt x="60" y="66"/>
                  </a:lnTo>
                  <a:lnTo>
                    <a:pt x="59" y="66"/>
                  </a:lnTo>
                  <a:lnTo>
                    <a:pt x="58" y="66"/>
                  </a:lnTo>
                  <a:lnTo>
                    <a:pt x="58" y="65"/>
                  </a:lnTo>
                  <a:lnTo>
                    <a:pt x="56" y="65"/>
                  </a:lnTo>
                  <a:lnTo>
                    <a:pt x="56" y="65"/>
                  </a:lnTo>
                  <a:lnTo>
                    <a:pt x="56" y="63"/>
                  </a:lnTo>
                  <a:lnTo>
                    <a:pt x="55" y="63"/>
                  </a:lnTo>
                  <a:lnTo>
                    <a:pt x="54" y="62"/>
                  </a:lnTo>
                  <a:lnTo>
                    <a:pt x="53" y="62"/>
                  </a:lnTo>
                  <a:lnTo>
                    <a:pt x="51" y="61"/>
                  </a:lnTo>
                  <a:lnTo>
                    <a:pt x="50" y="61"/>
                  </a:lnTo>
                  <a:lnTo>
                    <a:pt x="49" y="61"/>
                  </a:lnTo>
                  <a:lnTo>
                    <a:pt x="49" y="59"/>
                  </a:lnTo>
                  <a:lnTo>
                    <a:pt x="47" y="59"/>
                  </a:lnTo>
                  <a:lnTo>
                    <a:pt x="46" y="59"/>
                  </a:lnTo>
                  <a:lnTo>
                    <a:pt x="46" y="58"/>
                  </a:lnTo>
                  <a:lnTo>
                    <a:pt x="45" y="58"/>
                  </a:lnTo>
                  <a:lnTo>
                    <a:pt x="44" y="57"/>
                  </a:lnTo>
                  <a:lnTo>
                    <a:pt x="42" y="57"/>
                  </a:lnTo>
                  <a:lnTo>
                    <a:pt x="41" y="57"/>
                  </a:lnTo>
                  <a:lnTo>
                    <a:pt x="40" y="57"/>
                  </a:lnTo>
                  <a:lnTo>
                    <a:pt x="38" y="57"/>
                  </a:lnTo>
                  <a:lnTo>
                    <a:pt x="38" y="55"/>
                  </a:lnTo>
                  <a:lnTo>
                    <a:pt x="37" y="55"/>
                  </a:lnTo>
                  <a:lnTo>
                    <a:pt x="36" y="54"/>
                  </a:lnTo>
                  <a:lnTo>
                    <a:pt x="35" y="54"/>
                  </a:lnTo>
                  <a:lnTo>
                    <a:pt x="33" y="54"/>
                  </a:lnTo>
                  <a:lnTo>
                    <a:pt x="33" y="53"/>
                  </a:lnTo>
                  <a:lnTo>
                    <a:pt x="32" y="53"/>
                  </a:lnTo>
                  <a:lnTo>
                    <a:pt x="31" y="53"/>
                  </a:lnTo>
                  <a:lnTo>
                    <a:pt x="31" y="52"/>
                  </a:lnTo>
                  <a:lnTo>
                    <a:pt x="29" y="52"/>
                  </a:lnTo>
                  <a:lnTo>
                    <a:pt x="28" y="50"/>
                  </a:lnTo>
                  <a:lnTo>
                    <a:pt x="27" y="50"/>
                  </a:lnTo>
                  <a:lnTo>
                    <a:pt x="26" y="50"/>
                  </a:lnTo>
                  <a:lnTo>
                    <a:pt x="26" y="49"/>
                  </a:lnTo>
                  <a:lnTo>
                    <a:pt x="26" y="49"/>
                  </a:lnTo>
                  <a:lnTo>
                    <a:pt x="24" y="48"/>
                  </a:lnTo>
                  <a:lnTo>
                    <a:pt x="23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0" y="46"/>
                  </a:lnTo>
                  <a:lnTo>
                    <a:pt x="19" y="46"/>
                  </a:lnTo>
                  <a:lnTo>
                    <a:pt x="19" y="45"/>
                  </a:lnTo>
                  <a:lnTo>
                    <a:pt x="17" y="48"/>
                  </a:lnTo>
                  <a:lnTo>
                    <a:pt x="15" y="46"/>
                  </a:lnTo>
                  <a:lnTo>
                    <a:pt x="13" y="43"/>
                  </a:lnTo>
                  <a:lnTo>
                    <a:pt x="11" y="43"/>
                  </a:lnTo>
                  <a:lnTo>
                    <a:pt x="11" y="41"/>
                  </a:lnTo>
                  <a:lnTo>
                    <a:pt x="11" y="40"/>
                  </a:lnTo>
                  <a:lnTo>
                    <a:pt x="10" y="40"/>
                  </a:lnTo>
                  <a:lnTo>
                    <a:pt x="10" y="39"/>
                  </a:lnTo>
                  <a:lnTo>
                    <a:pt x="9" y="39"/>
                  </a:lnTo>
                  <a:lnTo>
                    <a:pt x="9" y="37"/>
                  </a:lnTo>
                  <a:lnTo>
                    <a:pt x="6" y="35"/>
                  </a:lnTo>
                  <a:lnTo>
                    <a:pt x="6" y="34"/>
                  </a:lnTo>
                  <a:lnTo>
                    <a:pt x="5" y="32"/>
                  </a:lnTo>
                  <a:lnTo>
                    <a:pt x="5" y="31"/>
                  </a:lnTo>
                  <a:lnTo>
                    <a:pt x="4" y="31"/>
                  </a:lnTo>
                  <a:lnTo>
                    <a:pt x="4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2" y="27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2" y="26"/>
                  </a:lnTo>
                  <a:lnTo>
                    <a:pt x="4" y="26"/>
                  </a:lnTo>
                  <a:lnTo>
                    <a:pt x="6" y="26"/>
                  </a:lnTo>
                  <a:lnTo>
                    <a:pt x="9" y="26"/>
                  </a:lnTo>
                  <a:lnTo>
                    <a:pt x="10" y="26"/>
                  </a:lnTo>
                  <a:lnTo>
                    <a:pt x="13" y="26"/>
                  </a:lnTo>
                  <a:lnTo>
                    <a:pt x="17" y="25"/>
                  </a:lnTo>
                  <a:lnTo>
                    <a:pt x="19" y="25"/>
                  </a:lnTo>
                  <a:lnTo>
                    <a:pt x="24" y="25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8" y="23"/>
                  </a:lnTo>
                  <a:lnTo>
                    <a:pt x="29" y="22"/>
                  </a:lnTo>
                  <a:lnTo>
                    <a:pt x="31" y="22"/>
                  </a:lnTo>
                  <a:lnTo>
                    <a:pt x="31" y="21"/>
                  </a:lnTo>
                  <a:lnTo>
                    <a:pt x="32" y="21"/>
                  </a:lnTo>
                  <a:lnTo>
                    <a:pt x="32" y="19"/>
                  </a:lnTo>
                  <a:lnTo>
                    <a:pt x="33" y="19"/>
                  </a:lnTo>
                  <a:lnTo>
                    <a:pt x="32" y="19"/>
                  </a:lnTo>
                  <a:lnTo>
                    <a:pt x="32" y="18"/>
                  </a:lnTo>
                  <a:lnTo>
                    <a:pt x="31" y="18"/>
                  </a:lnTo>
                  <a:lnTo>
                    <a:pt x="31" y="17"/>
                  </a:lnTo>
                  <a:lnTo>
                    <a:pt x="31" y="16"/>
                  </a:lnTo>
                  <a:lnTo>
                    <a:pt x="32" y="16"/>
                  </a:lnTo>
                  <a:lnTo>
                    <a:pt x="32" y="14"/>
                  </a:lnTo>
                  <a:lnTo>
                    <a:pt x="32" y="13"/>
                  </a:lnTo>
                  <a:lnTo>
                    <a:pt x="31" y="13"/>
                  </a:lnTo>
                  <a:lnTo>
                    <a:pt x="31" y="12"/>
                  </a:lnTo>
                  <a:lnTo>
                    <a:pt x="29" y="12"/>
                  </a:lnTo>
                  <a:lnTo>
                    <a:pt x="29" y="10"/>
                  </a:lnTo>
                  <a:lnTo>
                    <a:pt x="31" y="10"/>
                  </a:lnTo>
                  <a:lnTo>
                    <a:pt x="31" y="9"/>
                  </a:lnTo>
                  <a:lnTo>
                    <a:pt x="32" y="9"/>
                  </a:lnTo>
                  <a:lnTo>
                    <a:pt x="33" y="8"/>
                  </a:lnTo>
                  <a:lnTo>
                    <a:pt x="35" y="8"/>
                  </a:lnTo>
                  <a:lnTo>
                    <a:pt x="35" y="7"/>
                  </a:lnTo>
                  <a:lnTo>
                    <a:pt x="35" y="5"/>
                  </a:lnTo>
                  <a:lnTo>
                    <a:pt x="36" y="5"/>
                  </a:lnTo>
                  <a:lnTo>
                    <a:pt x="36" y="4"/>
                  </a:lnTo>
                  <a:lnTo>
                    <a:pt x="37" y="4"/>
                  </a:lnTo>
                  <a:lnTo>
                    <a:pt x="37" y="3"/>
                  </a:lnTo>
                  <a:lnTo>
                    <a:pt x="38" y="3"/>
                  </a:lnTo>
                  <a:lnTo>
                    <a:pt x="40" y="1"/>
                  </a:lnTo>
                  <a:lnTo>
                    <a:pt x="41" y="0"/>
                  </a:lnTo>
                  <a:lnTo>
                    <a:pt x="42" y="0"/>
                  </a:lnTo>
                  <a:lnTo>
                    <a:pt x="42" y="1"/>
                  </a:lnTo>
                  <a:lnTo>
                    <a:pt x="44" y="1"/>
                  </a:lnTo>
                  <a:lnTo>
                    <a:pt x="44" y="3"/>
                  </a:lnTo>
                  <a:lnTo>
                    <a:pt x="45" y="3"/>
                  </a:lnTo>
                  <a:lnTo>
                    <a:pt x="45" y="4"/>
                  </a:lnTo>
                  <a:lnTo>
                    <a:pt x="45" y="5"/>
                  </a:lnTo>
                  <a:lnTo>
                    <a:pt x="46" y="5"/>
                  </a:lnTo>
                  <a:lnTo>
                    <a:pt x="46" y="7"/>
                  </a:lnTo>
                  <a:lnTo>
                    <a:pt x="47" y="7"/>
                  </a:lnTo>
                  <a:lnTo>
                    <a:pt x="47" y="8"/>
                  </a:lnTo>
                  <a:lnTo>
                    <a:pt x="49" y="9"/>
                  </a:lnTo>
                  <a:lnTo>
                    <a:pt x="49" y="10"/>
                  </a:lnTo>
                  <a:lnTo>
                    <a:pt x="50" y="10"/>
                  </a:lnTo>
                  <a:lnTo>
                    <a:pt x="50" y="12"/>
                  </a:lnTo>
                  <a:lnTo>
                    <a:pt x="51" y="12"/>
                  </a:lnTo>
                  <a:lnTo>
                    <a:pt x="51" y="13"/>
                  </a:lnTo>
                  <a:lnTo>
                    <a:pt x="51" y="12"/>
                  </a:lnTo>
                  <a:lnTo>
                    <a:pt x="53" y="12"/>
                  </a:lnTo>
                  <a:lnTo>
                    <a:pt x="54" y="12"/>
                  </a:lnTo>
                  <a:lnTo>
                    <a:pt x="54" y="10"/>
                  </a:lnTo>
                  <a:lnTo>
                    <a:pt x="55" y="10"/>
                  </a:lnTo>
                  <a:lnTo>
                    <a:pt x="55" y="9"/>
                  </a:lnTo>
                  <a:lnTo>
                    <a:pt x="56" y="9"/>
                  </a:lnTo>
                  <a:lnTo>
                    <a:pt x="56" y="8"/>
                  </a:lnTo>
                  <a:lnTo>
                    <a:pt x="58" y="8"/>
                  </a:lnTo>
                  <a:lnTo>
                    <a:pt x="59" y="9"/>
                  </a:lnTo>
                  <a:lnTo>
                    <a:pt x="59" y="10"/>
                  </a:lnTo>
                  <a:lnTo>
                    <a:pt x="60" y="10"/>
                  </a:lnTo>
                  <a:lnTo>
                    <a:pt x="62" y="9"/>
                  </a:lnTo>
                  <a:lnTo>
                    <a:pt x="63" y="9"/>
                  </a:lnTo>
                  <a:lnTo>
                    <a:pt x="63" y="8"/>
                  </a:lnTo>
                  <a:lnTo>
                    <a:pt x="64" y="8"/>
                  </a:lnTo>
                  <a:lnTo>
                    <a:pt x="65" y="7"/>
                  </a:lnTo>
                  <a:lnTo>
                    <a:pt x="67" y="7"/>
                  </a:lnTo>
                  <a:lnTo>
                    <a:pt x="67" y="5"/>
                  </a:lnTo>
                  <a:lnTo>
                    <a:pt x="68" y="5"/>
                  </a:lnTo>
                  <a:lnTo>
                    <a:pt x="68" y="7"/>
                  </a:lnTo>
                  <a:lnTo>
                    <a:pt x="69" y="7"/>
                  </a:lnTo>
                  <a:lnTo>
                    <a:pt x="69" y="8"/>
                  </a:lnTo>
                  <a:lnTo>
                    <a:pt x="71" y="8"/>
                  </a:lnTo>
                  <a:lnTo>
                    <a:pt x="71" y="9"/>
                  </a:lnTo>
                  <a:lnTo>
                    <a:pt x="72" y="9"/>
                  </a:lnTo>
                  <a:lnTo>
                    <a:pt x="72" y="8"/>
                  </a:lnTo>
                  <a:lnTo>
                    <a:pt x="73" y="8"/>
                  </a:lnTo>
                  <a:lnTo>
                    <a:pt x="74" y="8"/>
                  </a:lnTo>
                  <a:lnTo>
                    <a:pt x="76" y="8"/>
                  </a:lnTo>
                  <a:lnTo>
                    <a:pt x="76" y="9"/>
                  </a:lnTo>
                  <a:lnTo>
                    <a:pt x="76" y="10"/>
                  </a:lnTo>
                  <a:lnTo>
                    <a:pt x="77" y="10"/>
                  </a:lnTo>
                  <a:lnTo>
                    <a:pt x="77" y="12"/>
                  </a:lnTo>
                  <a:lnTo>
                    <a:pt x="78" y="12"/>
                  </a:lnTo>
                  <a:lnTo>
                    <a:pt x="77" y="13"/>
                  </a:lnTo>
                  <a:lnTo>
                    <a:pt x="77" y="14"/>
                  </a:lnTo>
                  <a:lnTo>
                    <a:pt x="78" y="14"/>
                  </a:lnTo>
                  <a:lnTo>
                    <a:pt x="77" y="14"/>
                  </a:lnTo>
                  <a:lnTo>
                    <a:pt x="76" y="14"/>
                  </a:lnTo>
                  <a:lnTo>
                    <a:pt x="77" y="16"/>
                  </a:lnTo>
                  <a:lnTo>
                    <a:pt x="77" y="17"/>
                  </a:lnTo>
                  <a:lnTo>
                    <a:pt x="77" y="18"/>
                  </a:lnTo>
                  <a:lnTo>
                    <a:pt x="78" y="21"/>
                  </a:lnTo>
                  <a:lnTo>
                    <a:pt x="81" y="19"/>
                  </a:lnTo>
                  <a:lnTo>
                    <a:pt x="83" y="19"/>
                  </a:lnTo>
                  <a:lnTo>
                    <a:pt x="87" y="19"/>
                  </a:lnTo>
                  <a:lnTo>
                    <a:pt x="87" y="19"/>
                  </a:lnTo>
                  <a:lnTo>
                    <a:pt x="89" y="19"/>
                  </a:lnTo>
                  <a:lnTo>
                    <a:pt x="90" y="19"/>
                  </a:lnTo>
                  <a:lnTo>
                    <a:pt x="91" y="19"/>
                  </a:lnTo>
                  <a:lnTo>
                    <a:pt x="98" y="19"/>
                  </a:lnTo>
                  <a:lnTo>
                    <a:pt x="101" y="19"/>
                  </a:lnTo>
                  <a:lnTo>
                    <a:pt x="103" y="21"/>
                  </a:lnTo>
                  <a:lnTo>
                    <a:pt x="104" y="23"/>
                  </a:lnTo>
                  <a:lnTo>
                    <a:pt x="105" y="25"/>
                  </a:lnTo>
                  <a:lnTo>
                    <a:pt x="107" y="26"/>
                  </a:lnTo>
                  <a:lnTo>
                    <a:pt x="108" y="26"/>
                  </a:lnTo>
                  <a:lnTo>
                    <a:pt x="108" y="27"/>
                  </a:lnTo>
                  <a:lnTo>
                    <a:pt x="109" y="27"/>
                  </a:lnTo>
                  <a:lnTo>
                    <a:pt x="110" y="30"/>
                  </a:lnTo>
                  <a:lnTo>
                    <a:pt x="112" y="32"/>
                  </a:lnTo>
                  <a:lnTo>
                    <a:pt x="113" y="34"/>
                  </a:lnTo>
                  <a:lnTo>
                    <a:pt x="114" y="35"/>
                  </a:lnTo>
                  <a:lnTo>
                    <a:pt x="116" y="37"/>
                  </a:lnTo>
                  <a:lnTo>
                    <a:pt x="117" y="37"/>
                  </a:lnTo>
                  <a:lnTo>
                    <a:pt x="117" y="39"/>
                  </a:lnTo>
                  <a:lnTo>
                    <a:pt x="118" y="40"/>
                  </a:lnTo>
                  <a:lnTo>
                    <a:pt x="118" y="41"/>
                  </a:lnTo>
                  <a:lnTo>
                    <a:pt x="119" y="43"/>
                  </a:lnTo>
                  <a:lnTo>
                    <a:pt x="121" y="44"/>
                  </a:lnTo>
                  <a:lnTo>
                    <a:pt x="121" y="45"/>
                  </a:lnTo>
                  <a:lnTo>
                    <a:pt x="122" y="45"/>
                  </a:lnTo>
                  <a:lnTo>
                    <a:pt x="122" y="46"/>
                  </a:lnTo>
                  <a:lnTo>
                    <a:pt x="123" y="48"/>
                  </a:lnTo>
                  <a:lnTo>
                    <a:pt x="122" y="48"/>
                  </a:lnTo>
                  <a:lnTo>
                    <a:pt x="123" y="49"/>
                  </a:lnTo>
                  <a:lnTo>
                    <a:pt x="123" y="50"/>
                  </a:lnTo>
                  <a:lnTo>
                    <a:pt x="125" y="50"/>
                  </a:lnTo>
                  <a:lnTo>
                    <a:pt x="125" y="52"/>
                  </a:lnTo>
                  <a:lnTo>
                    <a:pt x="127" y="54"/>
                  </a:lnTo>
                  <a:lnTo>
                    <a:pt x="127" y="55"/>
                  </a:lnTo>
                  <a:lnTo>
                    <a:pt x="130" y="57"/>
                  </a:lnTo>
                  <a:lnTo>
                    <a:pt x="131" y="58"/>
                  </a:lnTo>
                  <a:lnTo>
                    <a:pt x="132" y="59"/>
                  </a:lnTo>
                  <a:lnTo>
                    <a:pt x="134" y="61"/>
                  </a:lnTo>
                  <a:lnTo>
                    <a:pt x="135" y="62"/>
                  </a:lnTo>
                  <a:lnTo>
                    <a:pt x="136" y="63"/>
                  </a:lnTo>
                  <a:lnTo>
                    <a:pt x="137" y="65"/>
                  </a:lnTo>
                  <a:lnTo>
                    <a:pt x="137" y="66"/>
                  </a:lnTo>
                  <a:lnTo>
                    <a:pt x="139" y="67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7" name="Freeform 36586">
              <a:extLst>
                <a:ext uri="{FF2B5EF4-FFF2-40B4-BE49-F238E27FC236}">
                  <a16:creationId xmlns:a16="http://schemas.microsoft.com/office/drawing/2014/main" id="{32B102D7-E53F-41DE-E312-4B93137A85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08213" y="2046288"/>
              <a:ext cx="276225" cy="166688"/>
            </a:xfrm>
            <a:custGeom>
              <a:avLst/>
              <a:gdLst>
                <a:gd name="T0" fmla="*/ 54 w 174"/>
                <a:gd name="T1" fmla="*/ 65 h 105"/>
                <a:gd name="T2" fmla="*/ 17 w 174"/>
                <a:gd name="T3" fmla="*/ 40 h 105"/>
                <a:gd name="T4" fmla="*/ 13 w 174"/>
                <a:gd name="T5" fmla="*/ 32 h 105"/>
                <a:gd name="T6" fmla="*/ 14 w 174"/>
                <a:gd name="T7" fmla="*/ 26 h 105"/>
                <a:gd name="T8" fmla="*/ 23 w 174"/>
                <a:gd name="T9" fmla="*/ 29 h 105"/>
                <a:gd name="T10" fmla="*/ 8 w 174"/>
                <a:gd name="T11" fmla="*/ 12 h 105"/>
                <a:gd name="T12" fmla="*/ 16 w 174"/>
                <a:gd name="T13" fmla="*/ 17 h 105"/>
                <a:gd name="T14" fmla="*/ 7 w 174"/>
                <a:gd name="T15" fmla="*/ 17 h 105"/>
                <a:gd name="T16" fmla="*/ 1 w 174"/>
                <a:gd name="T17" fmla="*/ 16 h 105"/>
                <a:gd name="T18" fmla="*/ 10 w 174"/>
                <a:gd name="T19" fmla="*/ 4 h 105"/>
                <a:gd name="T20" fmla="*/ 9 w 174"/>
                <a:gd name="T21" fmla="*/ 4 h 105"/>
                <a:gd name="T22" fmla="*/ 9 w 174"/>
                <a:gd name="T23" fmla="*/ 3 h 105"/>
                <a:gd name="T24" fmla="*/ 9 w 174"/>
                <a:gd name="T25" fmla="*/ 0 h 105"/>
                <a:gd name="T26" fmla="*/ 146 w 174"/>
                <a:gd name="T27" fmla="*/ 22 h 105"/>
                <a:gd name="T28" fmla="*/ 155 w 174"/>
                <a:gd name="T29" fmla="*/ 36 h 105"/>
                <a:gd name="T30" fmla="*/ 160 w 174"/>
                <a:gd name="T31" fmla="*/ 44 h 105"/>
                <a:gd name="T32" fmla="*/ 174 w 174"/>
                <a:gd name="T33" fmla="*/ 70 h 105"/>
                <a:gd name="T34" fmla="*/ 161 w 174"/>
                <a:gd name="T35" fmla="*/ 79 h 105"/>
                <a:gd name="T36" fmla="*/ 148 w 174"/>
                <a:gd name="T37" fmla="*/ 85 h 105"/>
                <a:gd name="T38" fmla="*/ 134 w 174"/>
                <a:gd name="T39" fmla="*/ 96 h 105"/>
                <a:gd name="T40" fmla="*/ 118 w 174"/>
                <a:gd name="T41" fmla="*/ 102 h 105"/>
                <a:gd name="T42" fmla="*/ 107 w 174"/>
                <a:gd name="T43" fmla="*/ 97 h 105"/>
                <a:gd name="T44" fmla="*/ 97 w 174"/>
                <a:gd name="T45" fmla="*/ 94 h 105"/>
                <a:gd name="T46" fmla="*/ 88 w 174"/>
                <a:gd name="T47" fmla="*/ 89 h 105"/>
                <a:gd name="T48" fmla="*/ 75 w 174"/>
                <a:gd name="T49" fmla="*/ 90 h 105"/>
                <a:gd name="T50" fmla="*/ 67 w 174"/>
                <a:gd name="T51" fmla="*/ 99 h 105"/>
                <a:gd name="T52" fmla="*/ 54 w 174"/>
                <a:gd name="T53" fmla="*/ 92 h 105"/>
                <a:gd name="T54" fmla="*/ 41 w 174"/>
                <a:gd name="T55" fmla="*/ 81 h 105"/>
                <a:gd name="T56" fmla="*/ 44 w 174"/>
                <a:gd name="T57" fmla="*/ 72 h 105"/>
                <a:gd name="T58" fmla="*/ 52 w 174"/>
                <a:gd name="T59" fmla="*/ 66 h 105"/>
                <a:gd name="T60" fmla="*/ 59 w 174"/>
                <a:gd name="T61" fmla="*/ 72 h 105"/>
                <a:gd name="T62" fmla="*/ 57 w 174"/>
                <a:gd name="T63" fmla="*/ 79 h 105"/>
                <a:gd name="T64" fmla="*/ 59 w 174"/>
                <a:gd name="T65" fmla="*/ 69 h 105"/>
                <a:gd name="T66" fmla="*/ 59 w 174"/>
                <a:gd name="T67" fmla="*/ 62 h 105"/>
                <a:gd name="T68" fmla="*/ 49 w 174"/>
                <a:gd name="T69" fmla="*/ 63 h 105"/>
                <a:gd name="T70" fmla="*/ 40 w 174"/>
                <a:gd name="T71" fmla="*/ 65 h 105"/>
                <a:gd name="T72" fmla="*/ 39 w 174"/>
                <a:gd name="T73" fmla="*/ 60 h 105"/>
                <a:gd name="T74" fmla="*/ 37 w 174"/>
                <a:gd name="T75" fmla="*/ 62 h 105"/>
                <a:gd name="T76" fmla="*/ 30 w 174"/>
                <a:gd name="T77" fmla="*/ 71 h 105"/>
                <a:gd name="T78" fmla="*/ 28 w 174"/>
                <a:gd name="T79" fmla="*/ 74 h 105"/>
                <a:gd name="T80" fmla="*/ 21 w 174"/>
                <a:gd name="T81" fmla="*/ 72 h 105"/>
                <a:gd name="T82" fmla="*/ 21 w 174"/>
                <a:gd name="T83" fmla="*/ 66 h 105"/>
                <a:gd name="T84" fmla="*/ 23 w 174"/>
                <a:gd name="T85" fmla="*/ 65 h 105"/>
                <a:gd name="T86" fmla="*/ 25 w 174"/>
                <a:gd name="T87" fmla="*/ 60 h 105"/>
                <a:gd name="T88" fmla="*/ 31 w 174"/>
                <a:gd name="T89" fmla="*/ 49 h 105"/>
                <a:gd name="T90" fmla="*/ 32 w 174"/>
                <a:gd name="T91" fmla="*/ 45 h 105"/>
                <a:gd name="T92" fmla="*/ 32 w 174"/>
                <a:gd name="T93" fmla="*/ 42 h 105"/>
                <a:gd name="T94" fmla="*/ 37 w 174"/>
                <a:gd name="T95" fmla="*/ 40 h 105"/>
                <a:gd name="T96" fmla="*/ 30 w 174"/>
                <a:gd name="T97" fmla="*/ 38 h 105"/>
                <a:gd name="T98" fmla="*/ 26 w 174"/>
                <a:gd name="T99" fmla="*/ 35 h 105"/>
                <a:gd name="T100" fmla="*/ 26 w 174"/>
                <a:gd name="T101" fmla="*/ 29 h 105"/>
                <a:gd name="T102" fmla="*/ 28 w 174"/>
                <a:gd name="T103" fmla="*/ 25 h 105"/>
                <a:gd name="T104" fmla="*/ 32 w 174"/>
                <a:gd name="T105" fmla="*/ 20 h 105"/>
                <a:gd name="T106" fmla="*/ 25 w 174"/>
                <a:gd name="T107" fmla="*/ 16 h 105"/>
                <a:gd name="T108" fmla="*/ 17 w 174"/>
                <a:gd name="T109" fmla="*/ 12 h 105"/>
                <a:gd name="T110" fmla="*/ 18 w 174"/>
                <a:gd name="T111" fmla="*/ 5 h 105"/>
                <a:gd name="T112" fmla="*/ 28 w 174"/>
                <a:gd name="T113" fmla="*/ 8 h 105"/>
                <a:gd name="T114" fmla="*/ 41 w 174"/>
                <a:gd name="T115" fmla="*/ 7 h 105"/>
                <a:gd name="T116" fmla="*/ 62 w 174"/>
                <a:gd name="T117" fmla="*/ 7 h 105"/>
                <a:gd name="T118" fmla="*/ 79 w 174"/>
                <a:gd name="T119" fmla="*/ 7 h 105"/>
                <a:gd name="T120" fmla="*/ 95 w 174"/>
                <a:gd name="T121" fmla="*/ 8 h 105"/>
                <a:gd name="T122" fmla="*/ 116 w 174"/>
                <a:gd name="T123" fmla="*/ 3 h 105"/>
                <a:gd name="T124" fmla="*/ 135 w 174"/>
                <a:gd name="T125" fmla="*/ 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" h="105">
                  <a:moveTo>
                    <a:pt x="55" y="66"/>
                  </a:moveTo>
                  <a:lnTo>
                    <a:pt x="54" y="66"/>
                  </a:lnTo>
                  <a:lnTo>
                    <a:pt x="54" y="67"/>
                  </a:lnTo>
                  <a:lnTo>
                    <a:pt x="54" y="66"/>
                  </a:lnTo>
                  <a:lnTo>
                    <a:pt x="54" y="67"/>
                  </a:lnTo>
                  <a:lnTo>
                    <a:pt x="54" y="66"/>
                  </a:lnTo>
                  <a:lnTo>
                    <a:pt x="54" y="67"/>
                  </a:lnTo>
                  <a:lnTo>
                    <a:pt x="53" y="67"/>
                  </a:lnTo>
                  <a:lnTo>
                    <a:pt x="53" y="66"/>
                  </a:lnTo>
                  <a:lnTo>
                    <a:pt x="52" y="66"/>
                  </a:lnTo>
                  <a:lnTo>
                    <a:pt x="53" y="66"/>
                  </a:lnTo>
                  <a:lnTo>
                    <a:pt x="54" y="66"/>
                  </a:lnTo>
                  <a:lnTo>
                    <a:pt x="54" y="65"/>
                  </a:lnTo>
                  <a:lnTo>
                    <a:pt x="54" y="66"/>
                  </a:lnTo>
                  <a:lnTo>
                    <a:pt x="55" y="66"/>
                  </a:lnTo>
                  <a:close/>
                  <a:moveTo>
                    <a:pt x="59" y="65"/>
                  </a:moveTo>
                  <a:lnTo>
                    <a:pt x="58" y="65"/>
                  </a:lnTo>
                  <a:lnTo>
                    <a:pt x="58" y="63"/>
                  </a:lnTo>
                  <a:lnTo>
                    <a:pt x="59" y="63"/>
                  </a:lnTo>
                  <a:lnTo>
                    <a:pt x="59" y="65"/>
                  </a:lnTo>
                  <a:close/>
                  <a:moveTo>
                    <a:pt x="61" y="62"/>
                  </a:moveTo>
                  <a:lnTo>
                    <a:pt x="59" y="62"/>
                  </a:lnTo>
                  <a:lnTo>
                    <a:pt x="61" y="62"/>
                  </a:lnTo>
                  <a:lnTo>
                    <a:pt x="61" y="61"/>
                  </a:lnTo>
                  <a:lnTo>
                    <a:pt x="61" y="62"/>
                  </a:lnTo>
                  <a:close/>
                  <a:moveTo>
                    <a:pt x="17" y="40"/>
                  </a:moveTo>
                  <a:lnTo>
                    <a:pt x="16" y="40"/>
                  </a:lnTo>
                  <a:lnTo>
                    <a:pt x="16" y="39"/>
                  </a:lnTo>
                  <a:lnTo>
                    <a:pt x="17" y="39"/>
                  </a:lnTo>
                  <a:lnTo>
                    <a:pt x="16" y="39"/>
                  </a:lnTo>
                  <a:lnTo>
                    <a:pt x="16" y="40"/>
                  </a:lnTo>
                  <a:lnTo>
                    <a:pt x="17" y="40"/>
                  </a:lnTo>
                  <a:close/>
                  <a:moveTo>
                    <a:pt x="17" y="29"/>
                  </a:moveTo>
                  <a:lnTo>
                    <a:pt x="17" y="30"/>
                  </a:lnTo>
                  <a:lnTo>
                    <a:pt x="16" y="30"/>
                  </a:lnTo>
                  <a:lnTo>
                    <a:pt x="16" y="31"/>
                  </a:lnTo>
                  <a:lnTo>
                    <a:pt x="14" y="31"/>
                  </a:lnTo>
                  <a:lnTo>
                    <a:pt x="14" y="32"/>
                  </a:lnTo>
                  <a:lnTo>
                    <a:pt x="13" y="32"/>
                  </a:lnTo>
                  <a:lnTo>
                    <a:pt x="13" y="31"/>
                  </a:lnTo>
                  <a:lnTo>
                    <a:pt x="14" y="31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7" y="29"/>
                  </a:lnTo>
                  <a:close/>
                  <a:moveTo>
                    <a:pt x="16" y="27"/>
                  </a:moveTo>
                  <a:lnTo>
                    <a:pt x="14" y="27"/>
                  </a:lnTo>
                  <a:lnTo>
                    <a:pt x="13" y="27"/>
                  </a:lnTo>
                  <a:lnTo>
                    <a:pt x="13" y="26"/>
                  </a:lnTo>
                  <a:lnTo>
                    <a:pt x="14" y="26"/>
                  </a:lnTo>
                  <a:lnTo>
                    <a:pt x="16" y="26"/>
                  </a:lnTo>
                  <a:lnTo>
                    <a:pt x="16" y="25"/>
                  </a:lnTo>
                  <a:lnTo>
                    <a:pt x="17" y="25"/>
                  </a:lnTo>
                  <a:lnTo>
                    <a:pt x="17" y="26"/>
                  </a:lnTo>
                  <a:lnTo>
                    <a:pt x="16" y="26"/>
                  </a:lnTo>
                  <a:lnTo>
                    <a:pt x="16" y="27"/>
                  </a:lnTo>
                  <a:close/>
                  <a:moveTo>
                    <a:pt x="23" y="29"/>
                  </a:moveTo>
                  <a:lnTo>
                    <a:pt x="25" y="29"/>
                  </a:lnTo>
                  <a:lnTo>
                    <a:pt x="25" y="27"/>
                  </a:lnTo>
                  <a:lnTo>
                    <a:pt x="23" y="27"/>
                  </a:lnTo>
                  <a:lnTo>
                    <a:pt x="25" y="27"/>
                  </a:lnTo>
                  <a:lnTo>
                    <a:pt x="25" y="29"/>
                  </a:lnTo>
                  <a:lnTo>
                    <a:pt x="23" y="29"/>
                  </a:lnTo>
                  <a:close/>
                  <a:moveTo>
                    <a:pt x="5" y="9"/>
                  </a:moveTo>
                  <a:lnTo>
                    <a:pt x="5" y="11"/>
                  </a:lnTo>
                  <a:lnTo>
                    <a:pt x="4" y="11"/>
                  </a:lnTo>
                  <a:lnTo>
                    <a:pt x="4" y="12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5" y="12"/>
                  </a:lnTo>
                  <a:lnTo>
                    <a:pt x="7" y="12"/>
                  </a:lnTo>
                  <a:lnTo>
                    <a:pt x="8" y="12"/>
                  </a:lnTo>
                  <a:lnTo>
                    <a:pt x="7" y="12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10" y="13"/>
                  </a:lnTo>
                  <a:lnTo>
                    <a:pt x="12" y="13"/>
                  </a:lnTo>
                  <a:lnTo>
                    <a:pt x="12" y="14"/>
                  </a:lnTo>
                  <a:lnTo>
                    <a:pt x="12" y="16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13" y="17"/>
                  </a:lnTo>
                  <a:lnTo>
                    <a:pt x="13" y="16"/>
                  </a:lnTo>
                  <a:lnTo>
                    <a:pt x="13" y="17"/>
                  </a:lnTo>
                  <a:lnTo>
                    <a:pt x="14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6" y="17"/>
                  </a:lnTo>
                  <a:lnTo>
                    <a:pt x="14" y="17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2" y="17"/>
                  </a:lnTo>
                  <a:lnTo>
                    <a:pt x="10" y="17"/>
                  </a:lnTo>
                  <a:lnTo>
                    <a:pt x="9" y="17"/>
                  </a:lnTo>
                  <a:lnTo>
                    <a:pt x="8" y="17"/>
                  </a:lnTo>
                  <a:lnTo>
                    <a:pt x="7" y="17"/>
                  </a:lnTo>
                  <a:lnTo>
                    <a:pt x="5" y="17"/>
                  </a:lnTo>
                  <a:lnTo>
                    <a:pt x="4" y="18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4" y="11"/>
                  </a:lnTo>
                  <a:lnTo>
                    <a:pt x="5" y="11"/>
                  </a:lnTo>
                  <a:lnTo>
                    <a:pt x="5" y="9"/>
                  </a:lnTo>
                  <a:close/>
                  <a:moveTo>
                    <a:pt x="10" y="4"/>
                  </a:moveTo>
                  <a:lnTo>
                    <a:pt x="12" y="7"/>
                  </a:lnTo>
                  <a:lnTo>
                    <a:pt x="13" y="7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0" y="7"/>
                  </a:lnTo>
                  <a:lnTo>
                    <a:pt x="12" y="7"/>
                  </a:lnTo>
                  <a:lnTo>
                    <a:pt x="10" y="7"/>
                  </a:lnTo>
                  <a:lnTo>
                    <a:pt x="9" y="7"/>
                  </a:lnTo>
                  <a:lnTo>
                    <a:pt x="9" y="5"/>
                  </a:lnTo>
                  <a:lnTo>
                    <a:pt x="9" y="4"/>
                  </a:lnTo>
                  <a:lnTo>
                    <a:pt x="8" y="4"/>
                  </a:lnTo>
                  <a:lnTo>
                    <a:pt x="9" y="4"/>
                  </a:lnTo>
                  <a:lnTo>
                    <a:pt x="8" y="4"/>
                  </a:lnTo>
                  <a:lnTo>
                    <a:pt x="9" y="4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10" y="4"/>
                  </a:lnTo>
                  <a:close/>
                  <a:moveTo>
                    <a:pt x="10" y="3"/>
                  </a:moveTo>
                  <a:lnTo>
                    <a:pt x="10" y="4"/>
                  </a:lnTo>
                  <a:lnTo>
                    <a:pt x="10" y="3"/>
                  </a:lnTo>
                  <a:lnTo>
                    <a:pt x="9" y="3"/>
                  </a:lnTo>
                  <a:lnTo>
                    <a:pt x="8" y="3"/>
                  </a:lnTo>
                  <a:lnTo>
                    <a:pt x="9" y="3"/>
                  </a:lnTo>
                  <a:lnTo>
                    <a:pt x="8" y="3"/>
                  </a:lnTo>
                  <a:lnTo>
                    <a:pt x="8" y="4"/>
                  </a:lnTo>
                  <a:lnTo>
                    <a:pt x="9" y="4"/>
                  </a:lnTo>
                  <a:lnTo>
                    <a:pt x="9" y="5"/>
                  </a:lnTo>
                  <a:lnTo>
                    <a:pt x="9" y="4"/>
                  </a:lnTo>
                  <a:lnTo>
                    <a:pt x="8" y="4"/>
                  </a:lnTo>
                  <a:lnTo>
                    <a:pt x="7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7" y="3"/>
                  </a:lnTo>
                  <a:lnTo>
                    <a:pt x="7" y="2"/>
                  </a:lnTo>
                  <a:lnTo>
                    <a:pt x="8" y="2"/>
                  </a:lnTo>
                  <a:lnTo>
                    <a:pt x="9" y="0"/>
                  </a:lnTo>
                  <a:lnTo>
                    <a:pt x="10" y="3"/>
                  </a:lnTo>
                  <a:close/>
                  <a:moveTo>
                    <a:pt x="137" y="7"/>
                  </a:moveTo>
                  <a:lnTo>
                    <a:pt x="138" y="11"/>
                  </a:lnTo>
                  <a:lnTo>
                    <a:pt x="139" y="11"/>
                  </a:lnTo>
                  <a:lnTo>
                    <a:pt x="139" y="12"/>
                  </a:lnTo>
                  <a:lnTo>
                    <a:pt x="140" y="14"/>
                  </a:lnTo>
                  <a:lnTo>
                    <a:pt x="142" y="16"/>
                  </a:lnTo>
                  <a:lnTo>
                    <a:pt x="142" y="17"/>
                  </a:lnTo>
                  <a:lnTo>
                    <a:pt x="143" y="17"/>
                  </a:lnTo>
                  <a:lnTo>
                    <a:pt x="144" y="18"/>
                  </a:lnTo>
                  <a:lnTo>
                    <a:pt x="144" y="20"/>
                  </a:lnTo>
                  <a:lnTo>
                    <a:pt x="146" y="21"/>
                  </a:lnTo>
                  <a:lnTo>
                    <a:pt x="146" y="22"/>
                  </a:lnTo>
                  <a:lnTo>
                    <a:pt x="147" y="25"/>
                  </a:lnTo>
                  <a:lnTo>
                    <a:pt x="148" y="26"/>
                  </a:lnTo>
                  <a:lnTo>
                    <a:pt x="149" y="29"/>
                  </a:lnTo>
                  <a:lnTo>
                    <a:pt x="148" y="29"/>
                  </a:lnTo>
                  <a:lnTo>
                    <a:pt x="147" y="30"/>
                  </a:lnTo>
                  <a:lnTo>
                    <a:pt x="146" y="30"/>
                  </a:lnTo>
                  <a:lnTo>
                    <a:pt x="146" y="31"/>
                  </a:lnTo>
                  <a:lnTo>
                    <a:pt x="148" y="35"/>
                  </a:lnTo>
                  <a:lnTo>
                    <a:pt x="151" y="32"/>
                  </a:lnTo>
                  <a:lnTo>
                    <a:pt x="152" y="32"/>
                  </a:lnTo>
                  <a:lnTo>
                    <a:pt x="152" y="34"/>
                  </a:lnTo>
                  <a:lnTo>
                    <a:pt x="153" y="34"/>
                  </a:lnTo>
                  <a:lnTo>
                    <a:pt x="155" y="36"/>
                  </a:lnTo>
                  <a:lnTo>
                    <a:pt x="157" y="34"/>
                  </a:lnTo>
                  <a:lnTo>
                    <a:pt x="158" y="34"/>
                  </a:lnTo>
                  <a:lnTo>
                    <a:pt x="158" y="35"/>
                  </a:lnTo>
                  <a:lnTo>
                    <a:pt x="160" y="36"/>
                  </a:lnTo>
                  <a:lnTo>
                    <a:pt x="160" y="38"/>
                  </a:lnTo>
                  <a:lnTo>
                    <a:pt x="161" y="38"/>
                  </a:lnTo>
                  <a:lnTo>
                    <a:pt x="161" y="39"/>
                  </a:lnTo>
                  <a:lnTo>
                    <a:pt x="162" y="40"/>
                  </a:lnTo>
                  <a:lnTo>
                    <a:pt x="162" y="42"/>
                  </a:lnTo>
                  <a:lnTo>
                    <a:pt x="164" y="42"/>
                  </a:lnTo>
                  <a:lnTo>
                    <a:pt x="162" y="43"/>
                  </a:lnTo>
                  <a:lnTo>
                    <a:pt x="161" y="43"/>
                  </a:lnTo>
                  <a:lnTo>
                    <a:pt x="160" y="44"/>
                  </a:lnTo>
                  <a:lnTo>
                    <a:pt x="162" y="48"/>
                  </a:lnTo>
                  <a:lnTo>
                    <a:pt x="162" y="49"/>
                  </a:lnTo>
                  <a:lnTo>
                    <a:pt x="164" y="49"/>
                  </a:lnTo>
                  <a:lnTo>
                    <a:pt x="164" y="51"/>
                  </a:lnTo>
                  <a:lnTo>
                    <a:pt x="165" y="52"/>
                  </a:lnTo>
                  <a:lnTo>
                    <a:pt x="166" y="57"/>
                  </a:lnTo>
                  <a:lnTo>
                    <a:pt x="169" y="61"/>
                  </a:lnTo>
                  <a:lnTo>
                    <a:pt x="170" y="62"/>
                  </a:lnTo>
                  <a:lnTo>
                    <a:pt x="170" y="63"/>
                  </a:lnTo>
                  <a:lnTo>
                    <a:pt x="171" y="65"/>
                  </a:lnTo>
                  <a:lnTo>
                    <a:pt x="171" y="66"/>
                  </a:lnTo>
                  <a:lnTo>
                    <a:pt x="173" y="66"/>
                  </a:lnTo>
                  <a:lnTo>
                    <a:pt x="174" y="70"/>
                  </a:lnTo>
                  <a:lnTo>
                    <a:pt x="171" y="71"/>
                  </a:lnTo>
                  <a:lnTo>
                    <a:pt x="170" y="72"/>
                  </a:lnTo>
                  <a:lnTo>
                    <a:pt x="169" y="72"/>
                  </a:lnTo>
                  <a:lnTo>
                    <a:pt x="167" y="74"/>
                  </a:lnTo>
                  <a:lnTo>
                    <a:pt x="166" y="75"/>
                  </a:lnTo>
                  <a:lnTo>
                    <a:pt x="166" y="75"/>
                  </a:lnTo>
                  <a:lnTo>
                    <a:pt x="166" y="76"/>
                  </a:lnTo>
                  <a:lnTo>
                    <a:pt x="165" y="76"/>
                  </a:lnTo>
                  <a:lnTo>
                    <a:pt x="164" y="76"/>
                  </a:lnTo>
                  <a:lnTo>
                    <a:pt x="164" y="78"/>
                  </a:lnTo>
                  <a:lnTo>
                    <a:pt x="162" y="78"/>
                  </a:lnTo>
                  <a:lnTo>
                    <a:pt x="162" y="79"/>
                  </a:lnTo>
                  <a:lnTo>
                    <a:pt x="161" y="79"/>
                  </a:lnTo>
                  <a:lnTo>
                    <a:pt x="160" y="79"/>
                  </a:lnTo>
                  <a:lnTo>
                    <a:pt x="160" y="79"/>
                  </a:lnTo>
                  <a:lnTo>
                    <a:pt x="157" y="80"/>
                  </a:lnTo>
                  <a:lnTo>
                    <a:pt x="156" y="80"/>
                  </a:lnTo>
                  <a:lnTo>
                    <a:pt x="156" y="81"/>
                  </a:lnTo>
                  <a:lnTo>
                    <a:pt x="155" y="81"/>
                  </a:lnTo>
                  <a:lnTo>
                    <a:pt x="153" y="83"/>
                  </a:lnTo>
                  <a:lnTo>
                    <a:pt x="152" y="83"/>
                  </a:lnTo>
                  <a:lnTo>
                    <a:pt x="152" y="84"/>
                  </a:lnTo>
                  <a:lnTo>
                    <a:pt x="151" y="84"/>
                  </a:lnTo>
                  <a:lnTo>
                    <a:pt x="149" y="84"/>
                  </a:lnTo>
                  <a:lnTo>
                    <a:pt x="149" y="85"/>
                  </a:lnTo>
                  <a:lnTo>
                    <a:pt x="148" y="85"/>
                  </a:lnTo>
                  <a:lnTo>
                    <a:pt x="148" y="87"/>
                  </a:lnTo>
                  <a:lnTo>
                    <a:pt x="147" y="87"/>
                  </a:lnTo>
                  <a:lnTo>
                    <a:pt x="146" y="87"/>
                  </a:lnTo>
                  <a:lnTo>
                    <a:pt x="146" y="88"/>
                  </a:lnTo>
                  <a:lnTo>
                    <a:pt x="143" y="89"/>
                  </a:lnTo>
                  <a:lnTo>
                    <a:pt x="142" y="89"/>
                  </a:lnTo>
                  <a:lnTo>
                    <a:pt x="142" y="90"/>
                  </a:lnTo>
                  <a:lnTo>
                    <a:pt x="140" y="90"/>
                  </a:lnTo>
                  <a:lnTo>
                    <a:pt x="139" y="92"/>
                  </a:lnTo>
                  <a:lnTo>
                    <a:pt x="138" y="92"/>
                  </a:lnTo>
                  <a:lnTo>
                    <a:pt x="135" y="93"/>
                  </a:lnTo>
                  <a:lnTo>
                    <a:pt x="135" y="94"/>
                  </a:lnTo>
                  <a:lnTo>
                    <a:pt x="134" y="96"/>
                  </a:lnTo>
                  <a:lnTo>
                    <a:pt x="133" y="96"/>
                  </a:lnTo>
                  <a:lnTo>
                    <a:pt x="133" y="97"/>
                  </a:lnTo>
                  <a:lnTo>
                    <a:pt x="131" y="97"/>
                  </a:lnTo>
                  <a:lnTo>
                    <a:pt x="130" y="98"/>
                  </a:lnTo>
                  <a:lnTo>
                    <a:pt x="129" y="98"/>
                  </a:lnTo>
                  <a:lnTo>
                    <a:pt x="129" y="99"/>
                  </a:lnTo>
                  <a:lnTo>
                    <a:pt x="128" y="99"/>
                  </a:lnTo>
                  <a:lnTo>
                    <a:pt x="125" y="101"/>
                  </a:lnTo>
                  <a:lnTo>
                    <a:pt x="124" y="102"/>
                  </a:lnTo>
                  <a:lnTo>
                    <a:pt x="121" y="103"/>
                  </a:lnTo>
                  <a:lnTo>
                    <a:pt x="120" y="105"/>
                  </a:lnTo>
                  <a:lnTo>
                    <a:pt x="120" y="102"/>
                  </a:lnTo>
                  <a:lnTo>
                    <a:pt x="118" y="102"/>
                  </a:lnTo>
                  <a:lnTo>
                    <a:pt x="118" y="101"/>
                  </a:lnTo>
                  <a:lnTo>
                    <a:pt x="117" y="101"/>
                  </a:lnTo>
                  <a:lnTo>
                    <a:pt x="115" y="102"/>
                  </a:lnTo>
                  <a:lnTo>
                    <a:pt x="113" y="102"/>
                  </a:lnTo>
                  <a:lnTo>
                    <a:pt x="113" y="101"/>
                  </a:lnTo>
                  <a:lnTo>
                    <a:pt x="112" y="101"/>
                  </a:lnTo>
                  <a:lnTo>
                    <a:pt x="111" y="98"/>
                  </a:lnTo>
                  <a:lnTo>
                    <a:pt x="111" y="97"/>
                  </a:lnTo>
                  <a:lnTo>
                    <a:pt x="109" y="96"/>
                  </a:lnTo>
                  <a:lnTo>
                    <a:pt x="109" y="94"/>
                  </a:lnTo>
                  <a:lnTo>
                    <a:pt x="108" y="96"/>
                  </a:lnTo>
                  <a:lnTo>
                    <a:pt x="107" y="96"/>
                  </a:lnTo>
                  <a:lnTo>
                    <a:pt x="107" y="97"/>
                  </a:lnTo>
                  <a:lnTo>
                    <a:pt x="106" y="97"/>
                  </a:lnTo>
                  <a:lnTo>
                    <a:pt x="106" y="97"/>
                  </a:lnTo>
                  <a:lnTo>
                    <a:pt x="106" y="96"/>
                  </a:lnTo>
                  <a:lnTo>
                    <a:pt x="104" y="96"/>
                  </a:lnTo>
                  <a:lnTo>
                    <a:pt x="104" y="94"/>
                  </a:lnTo>
                  <a:lnTo>
                    <a:pt x="103" y="93"/>
                  </a:lnTo>
                  <a:lnTo>
                    <a:pt x="102" y="94"/>
                  </a:lnTo>
                  <a:lnTo>
                    <a:pt x="100" y="96"/>
                  </a:lnTo>
                  <a:lnTo>
                    <a:pt x="99" y="96"/>
                  </a:lnTo>
                  <a:lnTo>
                    <a:pt x="99" y="94"/>
                  </a:lnTo>
                  <a:lnTo>
                    <a:pt x="98" y="93"/>
                  </a:lnTo>
                  <a:lnTo>
                    <a:pt x="98" y="94"/>
                  </a:lnTo>
                  <a:lnTo>
                    <a:pt x="97" y="94"/>
                  </a:lnTo>
                  <a:lnTo>
                    <a:pt x="95" y="94"/>
                  </a:lnTo>
                  <a:lnTo>
                    <a:pt x="95" y="96"/>
                  </a:lnTo>
                  <a:lnTo>
                    <a:pt x="94" y="96"/>
                  </a:lnTo>
                  <a:lnTo>
                    <a:pt x="94" y="94"/>
                  </a:lnTo>
                  <a:lnTo>
                    <a:pt x="93" y="94"/>
                  </a:lnTo>
                  <a:lnTo>
                    <a:pt x="93" y="93"/>
                  </a:lnTo>
                  <a:lnTo>
                    <a:pt x="91" y="92"/>
                  </a:lnTo>
                  <a:lnTo>
                    <a:pt x="91" y="90"/>
                  </a:lnTo>
                  <a:lnTo>
                    <a:pt x="90" y="90"/>
                  </a:lnTo>
                  <a:lnTo>
                    <a:pt x="90" y="89"/>
                  </a:lnTo>
                  <a:lnTo>
                    <a:pt x="89" y="88"/>
                  </a:lnTo>
                  <a:lnTo>
                    <a:pt x="88" y="88"/>
                  </a:lnTo>
                  <a:lnTo>
                    <a:pt x="88" y="89"/>
                  </a:lnTo>
                  <a:lnTo>
                    <a:pt x="86" y="89"/>
                  </a:lnTo>
                  <a:lnTo>
                    <a:pt x="86" y="90"/>
                  </a:lnTo>
                  <a:lnTo>
                    <a:pt x="85" y="90"/>
                  </a:lnTo>
                  <a:lnTo>
                    <a:pt x="85" y="89"/>
                  </a:lnTo>
                  <a:lnTo>
                    <a:pt x="84" y="88"/>
                  </a:lnTo>
                  <a:lnTo>
                    <a:pt x="84" y="87"/>
                  </a:lnTo>
                  <a:lnTo>
                    <a:pt x="82" y="87"/>
                  </a:lnTo>
                  <a:lnTo>
                    <a:pt x="81" y="87"/>
                  </a:lnTo>
                  <a:lnTo>
                    <a:pt x="81" y="88"/>
                  </a:lnTo>
                  <a:lnTo>
                    <a:pt x="80" y="88"/>
                  </a:lnTo>
                  <a:lnTo>
                    <a:pt x="79" y="89"/>
                  </a:lnTo>
                  <a:lnTo>
                    <a:pt x="76" y="90"/>
                  </a:lnTo>
                  <a:lnTo>
                    <a:pt x="75" y="90"/>
                  </a:lnTo>
                  <a:lnTo>
                    <a:pt x="75" y="92"/>
                  </a:lnTo>
                  <a:lnTo>
                    <a:pt x="76" y="93"/>
                  </a:lnTo>
                  <a:lnTo>
                    <a:pt x="75" y="93"/>
                  </a:lnTo>
                  <a:lnTo>
                    <a:pt x="75" y="94"/>
                  </a:lnTo>
                  <a:lnTo>
                    <a:pt x="75" y="94"/>
                  </a:lnTo>
                  <a:lnTo>
                    <a:pt x="73" y="96"/>
                  </a:lnTo>
                  <a:lnTo>
                    <a:pt x="72" y="96"/>
                  </a:lnTo>
                  <a:lnTo>
                    <a:pt x="71" y="97"/>
                  </a:lnTo>
                  <a:lnTo>
                    <a:pt x="70" y="97"/>
                  </a:lnTo>
                  <a:lnTo>
                    <a:pt x="70" y="98"/>
                  </a:lnTo>
                  <a:lnTo>
                    <a:pt x="68" y="98"/>
                  </a:lnTo>
                  <a:lnTo>
                    <a:pt x="67" y="98"/>
                  </a:lnTo>
                  <a:lnTo>
                    <a:pt x="67" y="99"/>
                  </a:lnTo>
                  <a:lnTo>
                    <a:pt x="66" y="99"/>
                  </a:lnTo>
                  <a:lnTo>
                    <a:pt x="64" y="99"/>
                  </a:lnTo>
                  <a:lnTo>
                    <a:pt x="64" y="98"/>
                  </a:lnTo>
                  <a:lnTo>
                    <a:pt x="63" y="98"/>
                  </a:lnTo>
                  <a:lnTo>
                    <a:pt x="63" y="97"/>
                  </a:lnTo>
                  <a:lnTo>
                    <a:pt x="62" y="97"/>
                  </a:lnTo>
                  <a:lnTo>
                    <a:pt x="61" y="96"/>
                  </a:lnTo>
                  <a:lnTo>
                    <a:pt x="59" y="96"/>
                  </a:lnTo>
                  <a:lnTo>
                    <a:pt x="59" y="94"/>
                  </a:lnTo>
                  <a:lnTo>
                    <a:pt x="58" y="94"/>
                  </a:lnTo>
                  <a:lnTo>
                    <a:pt x="57" y="94"/>
                  </a:lnTo>
                  <a:lnTo>
                    <a:pt x="55" y="93"/>
                  </a:lnTo>
                  <a:lnTo>
                    <a:pt x="54" y="92"/>
                  </a:lnTo>
                  <a:lnTo>
                    <a:pt x="53" y="90"/>
                  </a:lnTo>
                  <a:lnTo>
                    <a:pt x="52" y="90"/>
                  </a:lnTo>
                  <a:lnTo>
                    <a:pt x="50" y="89"/>
                  </a:lnTo>
                  <a:lnTo>
                    <a:pt x="49" y="89"/>
                  </a:lnTo>
                  <a:lnTo>
                    <a:pt x="46" y="88"/>
                  </a:lnTo>
                  <a:lnTo>
                    <a:pt x="45" y="87"/>
                  </a:lnTo>
                  <a:lnTo>
                    <a:pt x="44" y="85"/>
                  </a:lnTo>
                  <a:lnTo>
                    <a:pt x="44" y="85"/>
                  </a:lnTo>
                  <a:lnTo>
                    <a:pt x="44" y="84"/>
                  </a:lnTo>
                  <a:lnTo>
                    <a:pt x="43" y="84"/>
                  </a:lnTo>
                  <a:lnTo>
                    <a:pt x="43" y="83"/>
                  </a:lnTo>
                  <a:lnTo>
                    <a:pt x="41" y="83"/>
                  </a:lnTo>
                  <a:lnTo>
                    <a:pt x="41" y="81"/>
                  </a:lnTo>
                  <a:lnTo>
                    <a:pt x="41" y="80"/>
                  </a:lnTo>
                  <a:lnTo>
                    <a:pt x="41" y="79"/>
                  </a:lnTo>
                  <a:lnTo>
                    <a:pt x="41" y="80"/>
                  </a:lnTo>
                  <a:lnTo>
                    <a:pt x="41" y="79"/>
                  </a:lnTo>
                  <a:lnTo>
                    <a:pt x="41" y="79"/>
                  </a:lnTo>
                  <a:lnTo>
                    <a:pt x="43" y="79"/>
                  </a:lnTo>
                  <a:lnTo>
                    <a:pt x="43" y="78"/>
                  </a:lnTo>
                  <a:lnTo>
                    <a:pt x="44" y="78"/>
                  </a:lnTo>
                  <a:lnTo>
                    <a:pt x="44" y="76"/>
                  </a:lnTo>
                  <a:lnTo>
                    <a:pt x="44" y="76"/>
                  </a:lnTo>
                  <a:lnTo>
                    <a:pt x="44" y="75"/>
                  </a:lnTo>
                  <a:lnTo>
                    <a:pt x="44" y="74"/>
                  </a:lnTo>
                  <a:lnTo>
                    <a:pt x="44" y="72"/>
                  </a:lnTo>
                  <a:lnTo>
                    <a:pt x="44" y="71"/>
                  </a:lnTo>
                  <a:lnTo>
                    <a:pt x="44" y="70"/>
                  </a:lnTo>
                  <a:lnTo>
                    <a:pt x="44" y="69"/>
                  </a:lnTo>
                  <a:lnTo>
                    <a:pt x="45" y="69"/>
                  </a:lnTo>
                  <a:lnTo>
                    <a:pt x="45" y="67"/>
                  </a:lnTo>
                  <a:lnTo>
                    <a:pt x="46" y="67"/>
                  </a:lnTo>
                  <a:lnTo>
                    <a:pt x="46" y="69"/>
                  </a:lnTo>
                  <a:lnTo>
                    <a:pt x="48" y="69"/>
                  </a:lnTo>
                  <a:lnTo>
                    <a:pt x="49" y="69"/>
                  </a:lnTo>
                  <a:lnTo>
                    <a:pt x="49" y="67"/>
                  </a:lnTo>
                  <a:lnTo>
                    <a:pt x="50" y="67"/>
                  </a:lnTo>
                  <a:lnTo>
                    <a:pt x="52" y="67"/>
                  </a:lnTo>
                  <a:lnTo>
                    <a:pt x="52" y="66"/>
                  </a:lnTo>
                  <a:lnTo>
                    <a:pt x="53" y="66"/>
                  </a:lnTo>
                  <a:lnTo>
                    <a:pt x="53" y="67"/>
                  </a:lnTo>
                  <a:lnTo>
                    <a:pt x="54" y="67"/>
                  </a:lnTo>
                  <a:lnTo>
                    <a:pt x="55" y="67"/>
                  </a:lnTo>
                  <a:lnTo>
                    <a:pt x="55" y="66"/>
                  </a:lnTo>
                  <a:lnTo>
                    <a:pt x="57" y="66"/>
                  </a:lnTo>
                  <a:lnTo>
                    <a:pt x="57" y="67"/>
                  </a:lnTo>
                  <a:lnTo>
                    <a:pt x="58" y="67"/>
                  </a:lnTo>
                  <a:lnTo>
                    <a:pt x="58" y="69"/>
                  </a:lnTo>
                  <a:lnTo>
                    <a:pt x="58" y="70"/>
                  </a:lnTo>
                  <a:lnTo>
                    <a:pt x="58" y="71"/>
                  </a:lnTo>
                  <a:lnTo>
                    <a:pt x="59" y="71"/>
                  </a:lnTo>
                  <a:lnTo>
                    <a:pt x="59" y="72"/>
                  </a:lnTo>
                  <a:lnTo>
                    <a:pt x="59" y="74"/>
                  </a:lnTo>
                  <a:lnTo>
                    <a:pt x="59" y="75"/>
                  </a:lnTo>
                  <a:lnTo>
                    <a:pt x="58" y="75"/>
                  </a:lnTo>
                  <a:lnTo>
                    <a:pt x="58" y="76"/>
                  </a:lnTo>
                  <a:lnTo>
                    <a:pt x="58" y="78"/>
                  </a:lnTo>
                  <a:lnTo>
                    <a:pt x="57" y="78"/>
                  </a:lnTo>
                  <a:lnTo>
                    <a:pt x="55" y="78"/>
                  </a:lnTo>
                  <a:lnTo>
                    <a:pt x="55" y="79"/>
                  </a:lnTo>
                  <a:lnTo>
                    <a:pt x="55" y="79"/>
                  </a:lnTo>
                  <a:lnTo>
                    <a:pt x="57" y="79"/>
                  </a:lnTo>
                  <a:lnTo>
                    <a:pt x="57" y="79"/>
                  </a:lnTo>
                  <a:lnTo>
                    <a:pt x="57" y="79"/>
                  </a:lnTo>
                  <a:lnTo>
                    <a:pt x="57" y="79"/>
                  </a:lnTo>
                  <a:lnTo>
                    <a:pt x="55" y="79"/>
                  </a:lnTo>
                  <a:lnTo>
                    <a:pt x="57" y="79"/>
                  </a:lnTo>
                  <a:lnTo>
                    <a:pt x="57" y="78"/>
                  </a:lnTo>
                  <a:lnTo>
                    <a:pt x="58" y="78"/>
                  </a:lnTo>
                  <a:lnTo>
                    <a:pt x="59" y="76"/>
                  </a:lnTo>
                  <a:lnTo>
                    <a:pt x="59" y="75"/>
                  </a:lnTo>
                  <a:lnTo>
                    <a:pt x="61" y="75"/>
                  </a:lnTo>
                  <a:lnTo>
                    <a:pt x="61" y="74"/>
                  </a:lnTo>
                  <a:lnTo>
                    <a:pt x="61" y="72"/>
                  </a:lnTo>
                  <a:lnTo>
                    <a:pt x="61" y="71"/>
                  </a:lnTo>
                  <a:lnTo>
                    <a:pt x="59" y="71"/>
                  </a:lnTo>
                  <a:lnTo>
                    <a:pt x="59" y="70"/>
                  </a:lnTo>
                  <a:lnTo>
                    <a:pt x="59" y="69"/>
                  </a:lnTo>
                  <a:lnTo>
                    <a:pt x="59" y="67"/>
                  </a:lnTo>
                  <a:lnTo>
                    <a:pt x="59" y="66"/>
                  </a:lnTo>
                  <a:lnTo>
                    <a:pt x="58" y="66"/>
                  </a:lnTo>
                  <a:lnTo>
                    <a:pt x="59" y="66"/>
                  </a:lnTo>
                  <a:lnTo>
                    <a:pt x="59" y="65"/>
                  </a:lnTo>
                  <a:lnTo>
                    <a:pt x="59" y="63"/>
                  </a:lnTo>
                  <a:lnTo>
                    <a:pt x="59" y="62"/>
                  </a:lnTo>
                  <a:lnTo>
                    <a:pt x="61" y="62"/>
                  </a:lnTo>
                  <a:lnTo>
                    <a:pt x="61" y="61"/>
                  </a:lnTo>
                  <a:lnTo>
                    <a:pt x="61" y="60"/>
                  </a:lnTo>
                  <a:lnTo>
                    <a:pt x="61" y="61"/>
                  </a:lnTo>
                  <a:lnTo>
                    <a:pt x="59" y="61"/>
                  </a:lnTo>
                  <a:lnTo>
                    <a:pt x="59" y="62"/>
                  </a:lnTo>
                  <a:lnTo>
                    <a:pt x="59" y="63"/>
                  </a:lnTo>
                  <a:lnTo>
                    <a:pt x="58" y="63"/>
                  </a:lnTo>
                  <a:lnTo>
                    <a:pt x="58" y="65"/>
                  </a:lnTo>
                  <a:lnTo>
                    <a:pt x="57" y="65"/>
                  </a:lnTo>
                  <a:lnTo>
                    <a:pt x="55" y="65"/>
                  </a:lnTo>
                  <a:lnTo>
                    <a:pt x="55" y="63"/>
                  </a:lnTo>
                  <a:lnTo>
                    <a:pt x="54" y="63"/>
                  </a:lnTo>
                  <a:lnTo>
                    <a:pt x="54" y="65"/>
                  </a:lnTo>
                  <a:lnTo>
                    <a:pt x="53" y="65"/>
                  </a:lnTo>
                  <a:lnTo>
                    <a:pt x="52" y="65"/>
                  </a:lnTo>
                  <a:lnTo>
                    <a:pt x="52" y="63"/>
                  </a:lnTo>
                  <a:lnTo>
                    <a:pt x="50" y="63"/>
                  </a:lnTo>
                  <a:lnTo>
                    <a:pt x="49" y="63"/>
                  </a:lnTo>
                  <a:lnTo>
                    <a:pt x="49" y="65"/>
                  </a:lnTo>
                  <a:lnTo>
                    <a:pt x="48" y="65"/>
                  </a:lnTo>
                  <a:lnTo>
                    <a:pt x="46" y="63"/>
                  </a:lnTo>
                  <a:lnTo>
                    <a:pt x="45" y="63"/>
                  </a:lnTo>
                  <a:lnTo>
                    <a:pt x="45" y="62"/>
                  </a:lnTo>
                  <a:lnTo>
                    <a:pt x="44" y="61"/>
                  </a:lnTo>
                  <a:lnTo>
                    <a:pt x="44" y="62"/>
                  </a:lnTo>
                  <a:lnTo>
                    <a:pt x="44" y="62"/>
                  </a:lnTo>
                  <a:lnTo>
                    <a:pt x="43" y="62"/>
                  </a:lnTo>
                  <a:lnTo>
                    <a:pt x="43" y="63"/>
                  </a:lnTo>
                  <a:lnTo>
                    <a:pt x="41" y="63"/>
                  </a:lnTo>
                  <a:lnTo>
                    <a:pt x="41" y="65"/>
                  </a:lnTo>
                  <a:lnTo>
                    <a:pt x="40" y="65"/>
                  </a:lnTo>
                  <a:lnTo>
                    <a:pt x="39" y="65"/>
                  </a:lnTo>
                  <a:lnTo>
                    <a:pt x="37" y="65"/>
                  </a:lnTo>
                  <a:lnTo>
                    <a:pt x="37" y="63"/>
                  </a:lnTo>
                  <a:lnTo>
                    <a:pt x="37" y="62"/>
                  </a:lnTo>
                  <a:lnTo>
                    <a:pt x="39" y="62"/>
                  </a:lnTo>
                  <a:lnTo>
                    <a:pt x="40" y="62"/>
                  </a:lnTo>
                  <a:lnTo>
                    <a:pt x="40" y="63"/>
                  </a:lnTo>
                  <a:lnTo>
                    <a:pt x="41" y="63"/>
                  </a:lnTo>
                  <a:lnTo>
                    <a:pt x="43" y="62"/>
                  </a:lnTo>
                  <a:lnTo>
                    <a:pt x="41" y="62"/>
                  </a:lnTo>
                  <a:lnTo>
                    <a:pt x="41" y="61"/>
                  </a:lnTo>
                  <a:lnTo>
                    <a:pt x="40" y="61"/>
                  </a:lnTo>
                  <a:lnTo>
                    <a:pt x="39" y="60"/>
                  </a:lnTo>
                  <a:lnTo>
                    <a:pt x="39" y="58"/>
                  </a:lnTo>
                  <a:lnTo>
                    <a:pt x="37" y="58"/>
                  </a:lnTo>
                  <a:lnTo>
                    <a:pt x="37" y="60"/>
                  </a:lnTo>
                  <a:lnTo>
                    <a:pt x="39" y="60"/>
                  </a:lnTo>
                  <a:lnTo>
                    <a:pt x="39" y="61"/>
                  </a:lnTo>
                  <a:lnTo>
                    <a:pt x="40" y="61"/>
                  </a:lnTo>
                  <a:lnTo>
                    <a:pt x="40" y="62"/>
                  </a:lnTo>
                  <a:lnTo>
                    <a:pt x="41" y="62"/>
                  </a:lnTo>
                  <a:lnTo>
                    <a:pt x="40" y="62"/>
                  </a:lnTo>
                  <a:lnTo>
                    <a:pt x="40" y="61"/>
                  </a:lnTo>
                  <a:lnTo>
                    <a:pt x="39" y="61"/>
                  </a:lnTo>
                  <a:lnTo>
                    <a:pt x="39" y="62"/>
                  </a:lnTo>
                  <a:lnTo>
                    <a:pt x="37" y="62"/>
                  </a:lnTo>
                  <a:lnTo>
                    <a:pt x="36" y="62"/>
                  </a:lnTo>
                  <a:lnTo>
                    <a:pt x="36" y="63"/>
                  </a:lnTo>
                  <a:lnTo>
                    <a:pt x="36" y="65"/>
                  </a:lnTo>
                  <a:lnTo>
                    <a:pt x="35" y="65"/>
                  </a:lnTo>
                  <a:lnTo>
                    <a:pt x="35" y="66"/>
                  </a:lnTo>
                  <a:lnTo>
                    <a:pt x="34" y="66"/>
                  </a:lnTo>
                  <a:lnTo>
                    <a:pt x="34" y="67"/>
                  </a:lnTo>
                  <a:lnTo>
                    <a:pt x="32" y="67"/>
                  </a:lnTo>
                  <a:lnTo>
                    <a:pt x="32" y="69"/>
                  </a:lnTo>
                  <a:lnTo>
                    <a:pt x="31" y="69"/>
                  </a:lnTo>
                  <a:lnTo>
                    <a:pt x="31" y="70"/>
                  </a:lnTo>
                  <a:lnTo>
                    <a:pt x="30" y="70"/>
                  </a:lnTo>
                  <a:lnTo>
                    <a:pt x="30" y="71"/>
                  </a:lnTo>
                  <a:lnTo>
                    <a:pt x="28" y="71"/>
                  </a:lnTo>
                  <a:lnTo>
                    <a:pt x="28" y="72"/>
                  </a:lnTo>
                  <a:lnTo>
                    <a:pt x="27" y="72"/>
                  </a:lnTo>
                  <a:lnTo>
                    <a:pt x="28" y="72"/>
                  </a:lnTo>
                  <a:lnTo>
                    <a:pt x="28" y="74"/>
                  </a:lnTo>
                  <a:lnTo>
                    <a:pt x="28" y="72"/>
                  </a:lnTo>
                  <a:lnTo>
                    <a:pt x="28" y="74"/>
                  </a:lnTo>
                  <a:lnTo>
                    <a:pt x="28" y="72"/>
                  </a:lnTo>
                  <a:lnTo>
                    <a:pt x="28" y="74"/>
                  </a:lnTo>
                  <a:lnTo>
                    <a:pt x="27" y="74"/>
                  </a:lnTo>
                  <a:lnTo>
                    <a:pt x="28" y="74"/>
                  </a:lnTo>
                  <a:lnTo>
                    <a:pt x="28" y="72"/>
                  </a:lnTo>
                  <a:lnTo>
                    <a:pt x="28" y="74"/>
                  </a:lnTo>
                  <a:lnTo>
                    <a:pt x="27" y="74"/>
                  </a:lnTo>
                  <a:lnTo>
                    <a:pt x="26" y="74"/>
                  </a:lnTo>
                  <a:lnTo>
                    <a:pt x="25" y="74"/>
                  </a:lnTo>
                  <a:lnTo>
                    <a:pt x="23" y="74"/>
                  </a:lnTo>
                  <a:lnTo>
                    <a:pt x="23" y="72"/>
                  </a:lnTo>
                  <a:lnTo>
                    <a:pt x="23" y="74"/>
                  </a:lnTo>
                  <a:lnTo>
                    <a:pt x="23" y="72"/>
                  </a:lnTo>
                  <a:lnTo>
                    <a:pt x="23" y="74"/>
                  </a:lnTo>
                  <a:lnTo>
                    <a:pt x="23" y="72"/>
                  </a:lnTo>
                  <a:lnTo>
                    <a:pt x="23" y="74"/>
                  </a:lnTo>
                  <a:lnTo>
                    <a:pt x="22" y="74"/>
                  </a:lnTo>
                  <a:lnTo>
                    <a:pt x="22" y="72"/>
                  </a:lnTo>
                  <a:lnTo>
                    <a:pt x="21" y="72"/>
                  </a:lnTo>
                  <a:lnTo>
                    <a:pt x="21" y="71"/>
                  </a:lnTo>
                  <a:lnTo>
                    <a:pt x="21" y="70"/>
                  </a:lnTo>
                  <a:lnTo>
                    <a:pt x="21" y="69"/>
                  </a:lnTo>
                  <a:lnTo>
                    <a:pt x="21" y="67"/>
                  </a:lnTo>
                  <a:lnTo>
                    <a:pt x="21" y="66"/>
                  </a:lnTo>
                  <a:lnTo>
                    <a:pt x="21" y="67"/>
                  </a:lnTo>
                  <a:lnTo>
                    <a:pt x="22" y="67"/>
                  </a:lnTo>
                  <a:lnTo>
                    <a:pt x="22" y="66"/>
                  </a:lnTo>
                  <a:lnTo>
                    <a:pt x="22" y="67"/>
                  </a:lnTo>
                  <a:lnTo>
                    <a:pt x="22" y="66"/>
                  </a:lnTo>
                  <a:lnTo>
                    <a:pt x="21" y="66"/>
                  </a:lnTo>
                  <a:lnTo>
                    <a:pt x="22" y="66"/>
                  </a:lnTo>
                  <a:lnTo>
                    <a:pt x="21" y="66"/>
                  </a:lnTo>
                  <a:lnTo>
                    <a:pt x="22" y="66"/>
                  </a:lnTo>
                  <a:lnTo>
                    <a:pt x="22" y="65"/>
                  </a:lnTo>
                  <a:lnTo>
                    <a:pt x="23" y="65"/>
                  </a:lnTo>
                  <a:lnTo>
                    <a:pt x="23" y="66"/>
                  </a:lnTo>
                  <a:lnTo>
                    <a:pt x="23" y="65"/>
                  </a:lnTo>
                  <a:lnTo>
                    <a:pt x="23" y="66"/>
                  </a:lnTo>
                  <a:lnTo>
                    <a:pt x="23" y="65"/>
                  </a:lnTo>
                  <a:lnTo>
                    <a:pt x="22" y="65"/>
                  </a:lnTo>
                  <a:lnTo>
                    <a:pt x="23" y="65"/>
                  </a:lnTo>
                  <a:lnTo>
                    <a:pt x="23" y="63"/>
                  </a:lnTo>
                  <a:lnTo>
                    <a:pt x="23" y="65"/>
                  </a:lnTo>
                  <a:lnTo>
                    <a:pt x="22" y="65"/>
                  </a:lnTo>
                  <a:lnTo>
                    <a:pt x="23" y="65"/>
                  </a:lnTo>
                  <a:lnTo>
                    <a:pt x="22" y="65"/>
                  </a:lnTo>
                  <a:lnTo>
                    <a:pt x="22" y="63"/>
                  </a:lnTo>
                  <a:lnTo>
                    <a:pt x="23" y="63"/>
                  </a:lnTo>
                  <a:lnTo>
                    <a:pt x="22" y="63"/>
                  </a:lnTo>
                  <a:lnTo>
                    <a:pt x="23" y="63"/>
                  </a:lnTo>
                  <a:lnTo>
                    <a:pt x="23" y="62"/>
                  </a:lnTo>
                  <a:lnTo>
                    <a:pt x="23" y="63"/>
                  </a:lnTo>
                  <a:lnTo>
                    <a:pt x="22" y="63"/>
                  </a:lnTo>
                  <a:lnTo>
                    <a:pt x="23" y="63"/>
                  </a:lnTo>
                  <a:lnTo>
                    <a:pt x="23" y="62"/>
                  </a:lnTo>
                  <a:lnTo>
                    <a:pt x="23" y="61"/>
                  </a:lnTo>
                  <a:lnTo>
                    <a:pt x="25" y="61"/>
                  </a:lnTo>
                  <a:lnTo>
                    <a:pt x="25" y="60"/>
                  </a:lnTo>
                  <a:lnTo>
                    <a:pt x="26" y="60"/>
                  </a:lnTo>
                  <a:lnTo>
                    <a:pt x="26" y="58"/>
                  </a:lnTo>
                  <a:lnTo>
                    <a:pt x="26" y="57"/>
                  </a:lnTo>
                  <a:lnTo>
                    <a:pt x="27" y="57"/>
                  </a:lnTo>
                  <a:lnTo>
                    <a:pt x="27" y="56"/>
                  </a:lnTo>
                  <a:lnTo>
                    <a:pt x="28" y="56"/>
                  </a:lnTo>
                  <a:lnTo>
                    <a:pt x="28" y="54"/>
                  </a:lnTo>
                  <a:lnTo>
                    <a:pt x="28" y="53"/>
                  </a:lnTo>
                  <a:lnTo>
                    <a:pt x="30" y="53"/>
                  </a:lnTo>
                  <a:lnTo>
                    <a:pt x="30" y="52"/>
                  </a:lnTo>
                  <a:lnTo>
                    <a:pt x="31" y="52"/>
                  </a:lnTo>
                  <a:lnTo>
                    <a:pt x="31" y="51"/>
                  </a:lnTo>
                  <a:lnTo>
                    <a:pt x="31" y="49"/>
                  </a:lnTo>
                  <a:lnTo>
                    <a:pt x="32" y="49"/>
                  </a:lnTo>
                  <a:lnTo>
                    <a:pt x="32" y="48"/>
                  </a:lnTo>
                  <a:lnTo>
                    <a:pt x="32" y="48"/>
                  </a:lnTo>
                  <a:lnTo>
                    <a:pt x="32" y="47"/>
                  </a:lnTo>
                  <a:lnTo>
                    <a:pt x="34" y="47"/>
                  </a:lnTo>
                  <a:lnTo>
                    <a:pt x="34" y="48"/>
                  </a:lnTo>
                  <a:lnTo>
                    <a:pt x="32" y="48"/>
                  </a:lnTo>
                  <a:lnTo>
                    <a:pt x="34" y="48"/>
                  </a:lnTo>
                  <a:lnTo>
                    <a:pt x="32" y="48"/>
                  </a:lnTo>
                  <a:lnTo>
                    <a:pt x="34" y="48"/>
                  </a:lnTo>
                  <a:lnTo>
                    <a:pt x="34" y="47"/>
                  </a:lnTo>
                  <a:lnTo>
                    <a:pt x="34" y="45"/>
                  </a:lnTo>
                  <a:lnTo>
                    <a:pt x="32" y="45"/>
                  </a:lnTo>
                  <a:lnTo>
                    <a:pt x="34" y="45"/>
                  </a:lnTo>
                  <a:lnTo>
                    <a:pt x="32" y="45"/>
                  </a:lnTo>
                  <a:lnTo>
                    <a:pt x="34" y="45"/>
                  </a:lnTo>
                  <a:lnTo>
                    <a:pt x="32" y="45"/>
                  </a:lnTo>
                  <a:lnTo>
                    <a:pt x="34" y="45"/>
                  </a:lnTo>
                  <a:lnTo>
                    <a:pt x="34" y="44"/>
                  </a:lnTo>
                  <a:lnTo>
                    <a:pt x="32" y="44"/>
                  </a:lnTo>
                  <a:lnTo>
                    <a:pt x="34" y="44"/>
                  </a:lnTo>
                  <a:lnTo>
                    <a:pt x="32" y="44"/>
                  </a:lnTo>
                  <a:lnTo>
                    <a:pt x="32" y="43"/>
                  </a:lnTo>
                  <a:lnTo>
                    <a:pt x="32" y="44"/>
                  </a:lnTo>
                  <a:lnTo>
                    <a:pt x="32" y="43"/>
                  </a:lnTo>
                  <a:lnTo>
                    <a:pt x="32" y="42"/>
                  </a:lnTo>
                  <a:lnTo>
                    <a:pt x="32" y="43"/>
                  </a:lnTo>
                  <a:lnTo>
                    <a:pt x="32" y="42"/>
                  </a:lnTo>
                  <a:lnTo>
                    <a:pt x="32" y="43"/>
                  </a:lnTo>
                  <a:lnTo>
                    <a:pt x="32" y="42"/>
                  </a:lnTo>
                  <a:lnTo>
                    <a:pt x="34" y="42"/>
                  </a:lnTo>
                  <a:lnTo>
                    <a:pt x="34" y="43"/>
                  </a:lnTo>
                  <a:lnTo>
                    <a:pt x="35" y="43"/>
                  </a:lnTo>
                  <a:lnTo>
                    <a:pt x="35" y="42"/>
                  </a:lnTo>
                  <a:lnTo>
                    <a:pt x="35" y="43"/>
                  </a:lnTo>
                  <a:lnTo>
                    <a:pt x="35" y="42"/>
                  </a:lnTo>
                  <a:lnTo>
                    <a:pt x="36" y="42"/>
                  </a:lnTo>
                  <a:lnTo>
                    <a:pt x="36" y="40"/>
                  </a:lnTo>
                  <a:lnTo>
                    <a:pt x="37" y="40"/>
                  </a:lnTo>
                  <a:lnTo>
                    <a:pt x="36" y="40"/>
                  </a:lnTo>
                  <a:lnTo>
                    <a:pt x="36" y="39"/>
                  </a:lnTo>
                  <a:lnTo>
                    <a:pt x="35" y="38"/>
                  </a:lnTo>
                  <a:lnTo>
                    <a:pt x="34" y="38"/>
                  </a:lnTo>
                  <a:lnTo>
                    <a:pt x="34" y="39"/>
                  </a:lnTo>
                  <a:lnTo>
                    <a:pt x="32" y="39"/>
                  </a:lnTo>
                  <a:lnTo>
                    <a:pt x="32" y="38"/>
                  </a:lnTo>
                  <a:lnTo>
                    <a:pt x="31" y="38"/>
                  </a:lnTo>
                  <a:lnTo>
                    <a:pt x="31" y="39"/>
                  </a:lnTo>
                  <a:lnTo>
                    <a:pt x="30" y="39"/>
                  </a:lnTo>
                  <a:lnTo>
                    <a:pt x="31" y="39"/>
                  </a:lnTo>
                  <a:lnTo>
                    <a:pt x="30" y="39"/>
                  </a:lnTo>
                  <a:lnTo>
                    <a:pt x="30" y="38"/>
                  </a:lnTo>
                  <a:lnTo>
                    <a:pt x="30" y="39"/>
                  </a:lnTo>
                  <a:lnTo>
                    <a:pt x="28" y="39"/>
                  </a:lnTo>
                  <a:lnTo>
                    <a:pt x="27" y="39"/>
                  </a:lnTo>
                  <a:lnTo>
                    <a:pt x="27" y="38"/>
                  </a:lnTo>
                  <a:lnTo>
                    <a:pt x="26" y="38"/>
                  </a:lnTo>
                  <a:lnTo>
                    <a:pt x="26" y="39"/>
                  </a:lnTo>
                  <a:lnTo>
                    <a:pt x="26" y="38"/>
                  </a:lnTo>
                  <a:lnTo>
                    <a:pt x="25" y="38"/>
                  </a:lnTo>
                  <a:lnTo>
                    <a:pt x="26" y="38"/>
                  </a:lnTo>
                  <a:lnTo>
                    <a:pt x="26" y="36"/>
                  </a:lnTo>
                  <a:lnTo>
                    <a:pt x="26" y="35"/>
                  </a:lnTo>
                  <a:lnTo>
                    <a:pt x="26" y="34"/>
                  </a:lnTo>
                  <a:lnTo>
                    <a:pt x="26" y="35"/>
                  </a:lnTo>
                  <a:lnTo>
                    <a:pt x="27" y="35"/>
                  </a:lnTo>
                  <a:lnTo>
                    <a:pt x="27" y="34"/>
                  </a:lnTo>
                  <a:lnTo>
                    <a:pt x="28" y="34"/>
                  </a:lnTo>
                  <a:lnTo>
                    <a:pt x="28" y="32"/>
                  </a:lnTo>
                  <a:lnTo>
                    <a:pt x="28" y="31"/>
                  </a:lnTo>
                  <a:lnTo>
                    <a:pt x="28" y="30"/>
                  </a:lnTo>
                  <a:lnTo>
                    <a:pt x="27" y="30"/>
                  </a:lnTo>
                  <a:lnTo>
                    <a:pt x="26" y="30"/>
                  </a:lnTo>
                  <a:lnTo>
                    <a:pt x="27" y="30"/>
                  </a:lnTo>
                  <a:lnTo>
                    <a:pt x="26" y="30"/>
                  </a:lnTo>
                  <a:lnTo>
                    <a:pt x="27" y="30"/>
                  </a:lnTo>
                  <a:lnTo>
                    <a:pt x="26" y="30"/>
                  </a:lnTo>
                  <a:lnTo>
                    <a:pt x="26" y="29"/>
                  </a:lnTo>
                  <a:lnTo>
                    <a:pt x="27" y="29"/>
                  </a:lnTo>
                  <a:lnTo>
                    <a:pt x="27" y="27"/>
                  </a:lnTo>
                  <a:lnTo>
                    <a:pt x="28" y="27"/>
                  </a:lnTo>
                  <a:lnTo>
                    <a:pt x="30" y="27"/>
                  </a:lnTo>
                  <a:lnTo>
                    <a:pt x="28" y="27"/>
                  </a:lnTo>
                  <a:lnTo>
                    <a:pt x="28" y="26"/>
                  </a:lnTo>
                  <a:lnTo>
                    <a:pt x="27" y="26"/>
                  </a:lnTo>
                  <a:lnTo>
                    <a:pt x="26" y="26"/>
                  </a:lnTo>
                  <a:lnTo>
                    <a:pt x="26" y="25"/>
                  </a:lnTo>
                  <a:lnTo>
                    <a:pt x="27" y="25"/>
                  </a:lnTo>
                  <a:lnTo>
                    <a:pt x="27" y="26"/>
                  </a:lnTo>
                  <a:lnTo>
                    <a:pt x="27" y="25"/>
                  </a:lnTo>
                  <a:lnTo>
                    <a:pt x="28" y="25"/>
                  </a:lnTo>
                  <a:lnTo>
                    <a:pt x="28" y="23"/>
                  </a:lnTo>
                  <a:lnTo>
                    <a:pt x="27" y="23"/>
                  </a:lnTo>
                  <a:lnTo>
                    <a:pt x="28" y="23"/>
                  </a:lnTo>
                  <a:lnTo>
                    <a:pt x="28" y="22"/>
                  </a:lnTo>
                  <a:lnTo>
                    <a:pt x="27" y="22"/>
                  </a:lnTo>
                  <a:lnTo>
                    <a:pt x="28" y="22"/>
                  </a:lnTo>
                  <a:lnTo>
                    <a:pt x="30" y="22"/>
                  </a:lnTo>
                  <a:lnTo>
                    <a:pt x="30" y="23"/>
                  </a:lnTo>
                  <a:lnTo>
                    <a:pt x="31" y="23"/>
                  </a:lnTo>
                  <a:lnTo>
                    <a:pt x="31" y="22"/>
                  </a:lnTo>
                  <a:lnTo>
                    <a:pt x="32" y="22"/>
                  </a:lnTo>
                  <a:lnTo>
                    <a:pt x="32" y="21"/>
                  </a:lnTo>
                  <a:lnTo>
                    <a:pt x="32" y="20"/>
                  </a:lnTo>
                  <a:lnTo>
                    <a:pt x="34" y="20"/>
                  </a:lnTo>
                  <a:lnTo>
                    <a:pt x="34" y="18"/>
                  </a:lnTo>
                  <a:lnTo>
                    <a:pt x="34" y="20"/>
                  </a:lnTo>
                  <a:lnTo>
                    <a:pt x="34" y="18"/>
                  </a:lnTo>
                  <a:lnTo>
                    <a:pt x="32" y="18"/>
                  </a:lnTo>
                  <a:lnTo>
                    <a:pt x="31" y="18"/>
                  </a:lnTo>
                  <a:lnTo>
                    <a:pt x="31" y="17"/>
                  </a:lnTo>
                  <a:lnTo>
                    <a:pt x="30" y="17"/>
                  </a:lnTo>
                  <a:lnTo>
                    <a:pt x="28" y="17"/>
                  </a:lnTo>
                  <a:lnTo>
                    <a:pt x="27" y="17"/>
                  </a:lnTo>
                  <a:lnTo>
                    <a:pt x="26" y="17"/>
                  </a:lnTo>
                  <a:lnTo>
                    <a:pt x="26" y="16"/>
                  </a:lnTo>
                  <a:lnTo>
                    <a:pt x="25" y="16"/>
                  </a:lnTo>
                  <a:lnTo>
                    <a:pt x="23" y="16"/>
                  </a:lnTo>
                  <a:lnTo>
                    <a:pt x="23" y="14"/>
                  </a:lnTo>
                  <a:lnTo>
                    <a:pt x="22" y="14"/>
                  </a:lnTo>
                  <a:lnTo>
                    <a:pt x="21" y="14"/>
                  </a:lnTo>
                  <a:lnTo>
                    <a:pt x="19" y="14"/>
                  </a:lnTo>
                  <a:lnTo>
                    <a:pt x="18" y="14"/>
                  </a:lnTo>
                  <a:lnTo>
                    <a:pt x="17" y="14"/>
                  </a:lnTo>
                  <a:lnTo>
                    <a:pt x="16" y="14"/>
                  </a:lnTo>
                  <a:lnTo>
                    <a:pt x="14" y="14"/>
                  </a:lnTo>
                  <a:lnTo>
                    <a:pt x="16" y="14"/>
                  </a:lnTo>
                  <a:lnTo>
                    <a:pt x="16" y="13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7" y="11"/>
                  </a:lnTo>
                  <a:lnTo>
                    <a:pt x="16" y="11"/>
                  </a:lnTo>
                  <a:lnTo>
                    <a:pt x="16" y="9"/>
                  </a:lnTo>
                  <a:lnTo>
                    <a:pt x="14" y="9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6" y="8"/>
                  </a:lnTo>
                  <a:lnTo>
                    <a:pt x="16" y="7"/>
                  </a:lnTo>
                  <a:lnTo>
                    <a:pt x="17" y="7"/>
                  </a:lnTo>
                  <a:lnTo>
                    <a:pt x="18" y="5"/>
                  </a:lnTo>
                  <a:lnTo>
                    <a:pt x="19" y="5"/>
                  </a:lnTo>
                  <a:lnTo>
                    <a:pt x="21" y="4"/>
                  </a:lnTo>
                  <a:lnTo>
                    <a:pt x="21" y="5"/>
                  </a:lnTo>
                  <a:lnTo>
                    <a:pt x="22" y="8"/>
                  </a:lnTo>
                  <a:lnTo>
                    <a:pt x="23" y="8"/>
                  </a:lnTo>
                  <a:lnTo>
                    <a:pt x="23" y="9"/>
                  </a:lnTo>
                  <a:lnTo>
                    <a:pt x="23" y="8"/>
                  </a:lnTo>
                  <a:lnTo>
                    <a:pt x="25" y="8"/>
                  </a:lnTo>
                  <a:lnTo>
                    <a:pt x="26" y="8"/>
                  </a:lnTo>
                  <a:lnTo>
                    <a:pt x="26" y="7"/>
                  </a:lnTo>
                  <a:lnTo>
                    <a:pt x="27" y="7"/>
                  </a:lnTo>
                  <a:lnTo>
                    <a:pt x="27" y="8"/>
                  </a:lnTo>
                  <a:lnTo>
                    <a:pt x="28" y="8"/>
                  </a:lnTo>
                  <a:lnTo>
                    <a:pt x="28" y="7"/>
                  </a:lnTo>
                  <a:lnTo>
                    <a:pt x="30" y="7"/>
                  </a:lnTo>
                  <a:lnTo>
                    <a:pt x="31" y="7"/>
                  </a:lnTo>
                  <a:lnTo>
                    <a:pt x="32" y="5"/>
                  </a:lnTo>
                  <a:lnTo>
                    <a:pt x="34" y="5"/>
                  </a:lnTo>
                  <a:lnTo>
                    <a:pt x="36" y="4"/>
                  </a:lnTo>
                  <a:lnTo>
                    <a:pt x="36" y="3"/>
                  </a:lnTo>
                  <a:lnTo>
                    <a:pt x="36" y="4"/>
                  </a:lnTo>
                  <a:lnTo>
                    <a:pt x="37" y="5"/>
                  </a:lnTo>
                  <a:lnTo>
                    <a:pt x="39" y="7"/>
                  </a:lnTo>
                  <a:lnTo>
                    <a:pt x="39" y="8"/>
                  </a:lnTo>
                  <a:lnTo>
                    <a:pt x="40" y="7"/>
                  </a:lnTo>
                  <a:lnTo>
                    <a:pt x="41" y="7"/>
                  </a:lnTo>
                  <a:lnTo>
                    <a:pt x="43" y="5"/>
                  </a:lnTo>
                  <a:lnTo>
                    <a:pt x="44" y="7"/>
                  </a:lnTo>
                  <a:lnTo>
                    <a:pt x="44" y="9"/>
                  </a:lnTo>
                  <a:lnTo>
                    <a:pt x="45" y="9"/>
                  </a:lnTo>
                  <a:lnTo>
                    <a:pt x="48" y="7"/>
                  </a:lnTo>
                  <a:lnTo>
                    <a:pt x="49" y="8"/>
                  </a:lnTo>
                  <a:lnTo>
                    <a:pt x="52" y="7"/>
                  </a:lnTo>
                  <a:lnTo>
                    <a:pt x="54" y="5"/>
                  </a:lnTo>
                  <a:lnTo>
                    <a:pt x="55" y="5"/>
                  </a:lnTo>
                  <a:lnTo>
                    <a:pt x="57" y="4"/>
                  </a:lnTo>
                  <a:lnTo>
                    <a:pt x="58" y="5"/>
                  </a:lnTo>
                  <a:lnTo>
                    <a:pt x="59" y="8"/>
                  </a:lnTo>
                  <a:lnTo>
                    <a:pt x="62" y="7"/>
                  </a:lnTo>
                  <a:lnTo>
                    <a:pt x="66" y="5"/>
                  </a:lnTo>
                  <a:lnTo>
                    <a:pt x="67" y="4"/>
                  </a:lnTo>
                  <a:lnTo>
                    <a:pt x="68" y="4"/>
                  </a:lnTo>
                  <a:lnTo>
                    <a:pt x="68" y="5"/>
                  </a:lnTo>
                  <a:lnTo>
                    <a:pt x="71" y="9"/>
                  </a:lnTo>
                  <a:lnTo>
                    <a:pt x="72" y="9"/>
                  </a:lnTo>
                  <a:lnTo>
                    <a:pt x="73" y="8"/>
                  </a:lnTo>
                  <a:lnTo>
                    <a:pt x="75" y="8"/>
                  </a:lnTo>
                  <a:lnTo>
                    <a:pt x="75" y="7"/>
                  </a:lnTo>
                  <a:lnTo>
                    <a:pt x="75" y="7"/>
                  </a:lnTo>
                  <a:lnTo>
                    <a:pt x="77" y="5"/>
                  </a:lnTo>
                  <a:lnTo>
                    <a:pt x="79" y="5"/>
                  </a:lnTo>
                  <a:lnTo>
                    <a:pt x="79" y="7"/>
                  </a:lnTo>
                  <a:lnTo>
                    <a:pt x="80" y="8"/>
                  </a:lnTo>
                  <a:lnTo>
                    <a:pt x="80" y="9"/>
                  </a:lnTo>
                  <a:lnTo>
                    <a:pt x="81" y="8"/>
                  </a:lnTo>
                  <a:lnTo>
                    <a:pt x="82" y="8"/>
                  </a:lnTo>
                  <a:lnTo>
                    <a:pt x="85" y="7"/>
                  </a:lnTo>
                  <a:lnTo>
                    <a:pt x="85" y="5"/>
                  </a:lnTo>
                  <a:lnTo>
                    <a:pt x="88" y="5"/>
                  </a:lnTo>
                  <a:lnTo>
                    <a:pt x="89" y="4"/>
                  </a:lnTo>
                  <a:lnTo>
                    <a:pt x="89" y="5"/>
                  </a:lnTo>
                  <a:lnTo>
                    <a:pt x="90" y="5"/>
                  </a:lnTo>
                  <a:lnTo>
                    <a:pt x="94" y="4"/>
                  </a:lnTo>
                  <a:lnTo>
                    <a:pt x="94" y="5"/>
                  </a:lnTo>
                  <a:lnTo>
                    <a:pt x="95" y="8"/>
                  </a:lnTo>
                  <a:lnTo>
                    <a:pt x="97" y="7"/>
                  </a:lnTo>
                  <a:lnTo>
                    <a:pt x="98" y="7"/>
                  </a:lnTo>
                  <a:lnTo>
                    <a:pt x="103" y="4"/>
                  </a:lnTo>
                  <a:lnTo>
                    <a:pt x="104" y="3"/>
                  </a:lnTo>
                  <a:lnTo>
                    <a:pt x="106" y="7"/>
                  </a:lnTo>
                  <a:lnTo>
                    <a:pt x="107" y="7"/>
                  </a:lnTo>
                  <a:lnTo>
                    <a:pt x="108" y="5"/>
                  </a:lnTo>
                  <a:lnTo>
                    <a:pt x="109" y="5"/>
                  </a:lnTo>
                  <a:lnTo>
                    <a:pt x="109" y="7"/>
                  </a:lnTo>
                  <a:lnTo>
                    <a:pt x="111" y="7"/>
                  </a:lnTo>
                  <a:lnTo>
                    <a:pt x="111" y="5"/>
                  </a:lnTo>
                  <a:lnTo>
                    <a:pt x="112" y="5"/>
                  </a:lnTo>
                  <a:lnTo>
                    <a:pt x="116" y="3"/>
                  </a:lnTo>
                  <a:lnTo>
                    <a:pt x="117" y="3"/>
                  </a:lnTo>
                  <a:lnTo>
                    <a:pt x="118" y="2"/>
                  </a:lnTo>
                  <a:lnTo>
                    <a:pt x="120" y="4"/>
                  </a:lnTo>
                  <a:lnTo>
                    <a:pt x="121" y="7"/>
                  </a:lnTo>
                  <a:lnTo>
                    <a:pt x="125" y="4"/>
                  </a:lnTo>
                  <a:lnTo>
                    <a:pt x="126" y="5"/>
                  </a:lnTo>
                  <a:lnTo>
                    <a:pt x="128" y="8"/>
                  </a:lnTo>
                  <a:lnTo>
                    <a:pt x="129" y="7"/>
                  </a:lnTo>
                  <a:lnTo>
                    <a:pt x="131" y="5"/>
                  </a:lnTo>
                  <a:lnTo>
                    <a:pt x="133" y="7"/>
                  </a:lnTo>
                  <a:lnTo>
                    <a:pt x="134" y="5"/>
                  </a:lnTo>
                  <a:lnTo>
                    <a:pt x="135" y="5"/>
                  </a:lnTo>
                  <a:lnTo>
                    <a:pt x="135" y="5"/>
                  </a:lnTo>
                  <a:lnTo>
                    <a:pt x="137" y="7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8" name="Freeform 36587">
              <a:extLst>
                <a:ext uri="{FF2B5EF4-FFF2-40B4-BE49-F238E27FC236}">
                  <a16:creationId xmlns:a16="http://schemas.microsoft.com/office/drawing/2014/main" id="{1594C1AC-5AB6-AD03-6E25-783E9C5E9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7188" y="2173288"/>
              <a:ext cx="144463" cy="153988"/>
            </a:xfrm>
            <a:custGeom>
              <a:avLst/>
              <a:gdLst>
                <a:gd name="T0" fmla="*/ 69 w 91"/>
                <a:gd name="T1" fmla="*/ 95 h 97"/>
                <a:gd name="T2" fmla="*/ 65 w 91"/>
                <a:gd name="T3" fmla="*/ 94 h 97"/>
                <a:gd name="T4" fmla="*/ 62 w 91"/>
                <a:gd name="T5" fmla="*/ 92 h 97"/>
                <a:gd name="T6" fmla="*/ 58 w 91"/>
                <a:gd name="T7" fmla="*/ 89 h 97"/>
                <a:gd name="T8" fmla="*/ 55 w 91"/>
                <a:gd name="T9" fmla="*/ 88 h 97"/>
                <a:gd name="T10" fmla="*/ 51 w 91"/>
                <a:gd name="T11" fmla="*/ 85 h 97"/>
                <a:gd name="T12" fmla="*/ 50 w 91"/>
                <a:gd name="T13" fmla="*/ 86 h 97"/>
                <a:gd name="T14" fmla="*/ 46 w 91"/>
                <a:gd name="T15" fmla="*/ 83 h 97"/>
                <a:gd name="T16" fmla="*/ 41 w 91"/>
                <a:gd name="T17" fmla="*/ 83 h 97"/>
                <a:gd name="T18" fmla="*/ 38 w 91"/>
                <a:gd name="T19" fmla="*/ 79 h 97"/>
                <a:gd name="T20" fmla="*/ 35 w 91"/>
                <a:gd name="T21" fmla="*/ 75 h 97"/>
                <a:gd name="T22" fmla="*/ 32 w 91"/>
                <a:gd name="T23" fmla="*/ 74 h 97"/>
                <a:gd name="T24" fmla="*/ 29 w 91"/>
                <a:gd name="T25" fmla="*/ 71 h 97"/>
                <a:gd name="T26" fmla="*/ 23 w 91"/>
                <a:gd name="T27" fmla="*/ 72 h 97"/>
                <a:gd name="T28" fmla="*/ 20 w 91"/>
                <a:gd name="T29" fmla="*/ 70 h 97"/>
                <a:gd name="T30" fmla="*/ 15 w 91"/>
                <a:gd name="T31" fmla="*/ 67 h 97"/>
                <a:gd name="T32" fmla="*/ 10 w 91"/>
                <a:gd name="T33" fmla="*/ 61 h 97"/>
                <a:gd name="T34" fmla="*/ 5 w 91"/>
                <a:gd name="T35" fmla="*/ 53 h 97"/>
                <a:gd name="T36" fmla="*/ 0 w 91"/>
                <a:gd name="T37" fmla="*/ 45 h 97"/>
                <a:gd name="T38" fmla="*/ 0 w 91"/>
                <a:gd name="T39" fmla="*/ 38 h 97"/>
                <a:gd name="T40" fmla="*/ 2 w 91"/>
                <a:gd name="T41" fmla="*/ 32 h 97"/>
                <a:gd name="T42" fmla="*/ 2 w 91"/>
                <a:gd name="T43" fmla="*/ 28 h 97"/>
                <a:gd name="T44" fmla="*/ 4 w 91"/>
                <a:gd name="T45" fmla="*/ 22 h 97"/>
                <a:gd name="T46" fmla="*/ 5 w 91"/>
                <a:gd name="T47" fmla="*/ 18 h 97"/>
                <a:gd name="T48" fmla="*/ 11 w 91"/>
                <a:gd name="T49" fmla="*/ 12 h 97"/>
                <a:gd name="T50" fmla="*/ 16 w 91"/>
                <a:gd name="T51" fmla="*/ 8 h 97"/>
                <a:gd name="T52" fmla="*/ 23 w 91"/>
                <a:gd name="T53" fmla="*/ 3 h 97"/>
                <a:gd name="T54" fmla="*/ 28 w 91"/>
                <a:gd name="T55" fmla="*/ 4 h 97"/>
                <a:gd name="T56" fmla="*/ 35 w 91"/>
                <a:gd name="T57" fmla="*/ 10 h 97"/>
                <a:gd name="T58" fmla="*/ 40 w 91"/>
                <a:gd name="T59" fmla="*/ 17 h 97"/>
                <a:gd name="T60" fmla="*/ 45 w 91"/>
                <a:gd name="T61" fmla="*/ 21 h 97"/>
                <a:gd name="T62" fmla="*/ 49 w 91"/>
                <a:gd name="T63" fmla="*/ 23 h 97"/>
                <a:gd name="T64" fmla="*/ 51 w 91"/>
                <a:gd name="T65" fmla="*/ 26 h 97"/>
                <a:gd name="T66" fmla="*/ 54 w 91"/>
                <a:gd name="T67" fmla="*/ 30 h 97"/>
                <a:gd name="T68" fmla="*/ 59 w 91"/>
                <a:gd name="T69" fmla="*/ 30 h 97"/>
                <a:gd name="T70" fmla="*/ 64 w 91"/>
                <a:gd name="T71" fmla="*/ 30 h 97"/>
                <a:gd name="T72" fmla="*/ 67 w 91"/>
                <a:gd name="T73" fmla="*/ 30 h 97"/>
                <a:gd name="T74" fmla="*/ 71 w 91"/>
                <a:gd name="T75" fmla="*/ 34 h 97"/>
                <a:gd name="T76" fmla="*/ 72 w 91"/>
                <a:gd name="T77" fmla="*/ 38 h 97"/>
                <a:gd name="T78" fmla="*/ 69 w 91"/>
                <a:gd name="T79" fmla="*/ 40 h 97"/>
                <a:gd name="T80" fmla="*/ 67 w 91"/>
                <a:gd name="T81" fmla="*/ 40 h 97"/>
                <a:gd name="T82" fmla="*/ 64 w 91"/>
                <a:gd name="T83" fmla="*/ 45 h 97"/>
                <a:gd name="T84" fmla="*/ 67 w 91"/>
                <a:gd name="T85" fmla="*/ 48 h 97"/>
                <a:gd name="T86" fmla="*/ 67 w 91"/>
                <a:gd name="T87" fmla="*/ 53 h 97"/>
                <a:gd name="T88" fmla="*/ 63 w 91"/>
                <a:gd name="T89" fmla="*/ 54 h 97"/>
                <a:gd name="T90" fmla="*/ 63 w 91"/>
                <a:gd name="T91" fmla="*/ 58 h 97"/>
                <a:gd name="T92" fmla="*/ 67 w 91"/>
                <a:gd name="T93" fmla="*/ 59 h 97"/>
                <a:gd name="T94" fmla="*/ 71 w 91"/>
                <a:gd name="T95" fmla="*/ 62 h 97"/>
                <a:gd name="T96" fmla="*/ 74 w 91"/>
                <a:gd name="T97" fmla="*/ 65 h 97"/>
                <a:gd name="T98" fmla="*/ 77 w 91"/>
                <a:gd name="T99" fmla="*/ 70 h 97"/>
                <a:gd name="T100" fmla="*/ 81 w 91"/>
                <a:gd name="T101" fmla="*/ 76 h 97"/>
                <a:gd name="T102" fmla="*/ 86 w 91"/>
                <a:gd name="T103" fmla="*/ 77 h 97"/>
                <a:gd name="T104" fmla="*/ 90 w 91"/>
                <a:gd name="T105" fmla="*/ 81 h 97"/>
                <a:gd name="T106" fmla="*/ 91 w 91"/>
                <a:gd name="T107" fmla="*/ 85 h 97"/>
                <a:gd name="T108" fmla="*/ 85 w 91"/>
                <a:gd name="T109" fmla="*/ 85 h 97"/>
                <a:gd name="T110" fmla="*/ 85 w 91"/>
                <a:gd name="T111" fmla="*/ 88 h 97"/>
                <a:gd name="T112" fmla="*/ 80 w 91"/>
                <a:gd name="T113" fmla="*/ 89 h 97"/>
                <a:gd name="T114" fmla="*/ 74 w 91"/>
                <a:gd name="T115" fmla="*/ 92 h 97"/>
                <a:gd name="T116" fmla="*/ 72 w 91"/>
                <a:gd name="T117" fmla="*/ 9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" h="97">
                  <a:moveTo>
                    <a:pt x="72" y="95"/>
                  </a:moveTo>
                  <a:lnTo>
                    <a:pt x="72" y="97"/>
                  </a:lnTo>
                  <a:lnTo>
                    <a:pt x="72" y="97"/>
                  </a:lnTo>
                  <a:lnTo>
                    <a:pt x="71" y="97"/>
                  </a:lnTo>
                  <a:lnTo>
                    <a:pt x="71" y="95"/>
                  </a:lnTo>
                  <a:lnTo>
                    <a:pt x="69" y="95"/>
                  </a:lnTo>
                  <a:lnTo>
                    <a:pt x="69" y="94"/>
                  </a:lnTo>
                  <a:lnTo>
                    <a:pt x="68" y="94"/>
                  </a:lnTo>
                  <a:lnTo>
                    <a:pt x="68" y="93"/>
                  </a:lnTo>
                  <a:lnTo>
                    <a:pt x="67" y="93"/>
                  </a:lnTo>
                  <a:lnTo>
                    <a:pt x="67" y="94"/>
                  </a:lnTo>
                  <a:lnTo>
                    <a:pt x="65" y="94"/>
                  </a:lnTo>
                  <a:lnTo>
                    <a:pt x="65" y="93"/>
                  </a:lnTo>
                  <a:lnTo>
                    <a:pt x="65" y="94"/>
                  </a:lnTo>
                  <a:lnTo>
                    <a:pt x="65" y="93"/>
                  </a:lnTo>
                  <a:lnTo>
                    <a:pt x="64" y="93"/>
                  </a:lnTo>
                  <a:lnTo>
                    <a:pt x="63" y="93"/>
                  </a:lnTo>
                  <a:lnTo>
                    <a:pt x="62" y="92"/>
                  </a:lnTo>
                  <a:lnTo>
                    <a:pt x="62" y="92"/>
                  </a:lnTo>
                  <a:lnTo>
                    <a:pt x="60" y="92"/>
                  </a:lnTo>
                  <a:lnTo>
                    <a:pt x="60" y="90"/>
                  </a:lnTo>
                  <a:lnTo>
                    <a:pt x="59" y="90"/>
                  </a:lnTo>
                  <a:lnTo>
                    <a:pt x="59" y="89"/>
                  </a:lnTo>
                  <a:lnTo>
                    <a:pt x="58" y="89"/>
                  </a:lnTo>
                  <a:lnTo>
                    <a:pt x="59" y="89"/>
                  </a:lnTo>
                  <a:lnTo>
                    <a:pt x="58" y="89"/>
                  </a:lnTo>
                  <a:lnTo>
                    <a:pt x="58" y="88"/>
                  </a:lnTo>
                  <a:lnTo>
                    <a:pt x="56" y="89"/>
                  </a:lnTo>
                  <a:lnTo>
                    <a:pt x="56" y="88"/>
                  </a:lnTo>
                  <a:lnTo>
                    <a:pt x="55" y="88"/>
                  </a:lnTo>
                  <a:lnTo>
                    <a:pt x="55" y="86"/>
                  </a:lnTo>
                  <a:lnTo>
                    <a:pt x="55" y="85"/>
                  </a:lnTo>
                  <a:lnTo>
                    <a:pt x="54" y="85"/>
                  </a:lnTo>
                  <a:lnTo>
                    <a:pt x="53" y="85"/>
                  </a:lnTo>
                  <a:lnTo>
                    <a:pt x="53" y="86"/>
                  </a:lnTo>
                  <a:lnTo>
                    <a:pt x="51" y="85"/>
                  </a:lnTo>
                  <a:lnTo>
                    <a:pt x="51" y="86"/>
                  </a:lnTo>
                  <a:lnTo>
                    <a:pt x="51" y="85"/>
                  </a:lnTo>
                  <a:lnTo>
                    <a:pt x="50" y="85"/>
                  </a:lnTo>
                  <a:lnTo>
                    <a:pt x="50" y="86"/>
                  </a:lnTo>
                  <a:lnTo>
                    <a:pt x="50" y="85"/>
                  </a:lnTo>
                  <a:lnTo>
                    <a:pt x="50" y="86"/>
                  </a:lnTo>
                  <a:lnTo>
                    <a:pt x="50" y="85"/>
                  </a:lnTo>
                  <a:lnTo>
                    <a:pt x="49" y="85"/>
                  </a:lnTo>
                  <a:lnTo>
                    <a:pt x="47" y="85"/>
                  </a:lnTo>
                  <a:lnTo>
                    <a:pt x="47" y="84"/>
                  </a:lnTo>
                  <a:lnTo>
                    <a:pt x="46" y="84"/>
                  </a:lnTo>
                  <a:lnTo>
                    <a:pt x="46" y="83"/>
                  </a:lnTo>
                  <a:lnTo>
                    <a:pt x="45" y="83"/>
                  </a:lnTo>
                  <a:lnTo>
                    <a:pt x="45" y="81"/>
                  </a:lnTo>
                  <a:lnTo>
                    <a:pt x="44" y="81"/>
                  </a:lnTo>
                  <a:lnTo>
                    <a:pt x="44" y="83"/>
                  </a:lnTo>
                  <a:lnTo>
                    <a:pt x="42" y="83"/>
                  </a:lnTo>
                  <a:lnTo>
                    <a:pt x="41" y="83"/>
                  </a:lnTo>
                  <a:lnTo>
                    <a:pt x="41" y="81"/>
                  </a:lnTo>
                  <a:lnTo>
                    <a:pt x="41" y="81"/>
                  </a:lnTo>
                  <a:lnTo>
                    <a:pt x="40" y="81"/>
                  </a:lnTo>
                  <a:lnTo>
                    <a:pt x="40" y="80"/>
                  </a:lnTo>
                  <a:lnTo>
                    <a:pt x="40" y="79"/>
                  </a:lnTo>
                  <a:lnTo>
                    <a:pt x="38" y="79"/>
                  </a:lnTo>
                  <a:lnTo>
                    <a:pt x="38" y="77"/>
                  </a:lnTo>
                  <a:lnTo>
                    <a:pt x="38" y="76"/>
                  </a:lnTo>
                  <a:lnTo>
                    <a:pt x="37" y="76"/>
                  </a:lnTo>
                  <a:lnTo>
                    <a:pt x="36" y="76"/>
                  </a:lnTo>
                  <a:lnTo>
                    <a:pt x="36" y="75"/>
                  </a:lnTo>
                  <a:lnTo>
                    <a:pt x="35" y="75"/>
                  </a:lnTo>
                  <a:lnTo>
                    <a:pt x="35" y="74"/>
                  </a:lnTo>
                  <a:lnTo>
                    <a:pt x="33" y="74"/>
                  </a:lnTo>
                  <a:lnTo>
                    <a:pt x="33" y="75"/>
                  </a:lnTo>
                  <a:lnTo>
                    <a:pt x="32" y="74"/>
                  </a:lnTo>
                  <a:lnTo>
                    <a:pt x="32" y="75"/>
                  </a:lnTo>
                  <a:lnTo>
                    <a:pt x="32" y="74"/>
                  </a:lnTo>
                  <a:lnTo>
                    <a:pt x="31" y="74"/>
                  </a:lnTo>
                  <a:lnTo>
                    <a:pt x="31" y="75"/>
                  </a:lnTo>
                  <a:lnTo>
                    <a:pt x="31" y="74"/>
                  </a:lnTo>
                  <a:lnTo>
                    <a:pt x="31" y="72"/>
                  </a:lnTo>
                  <a:lnTo>
                    <a:pt x="29" y="72"/>
                  </a:lnTo>
                  <a:lnTo>
                    <a:pt x="29" y="71"/>
                  </a:lnTo>
                  <a:lnTo>
                    <a:pt x="28" y="71"/>
                  </a:lnTo>
                  <a:lnTo>
                    <a:pt x="27" y="71"/>
                  </a:lnTo>
                  <a:lnTo>
                    <a:pt x="27" y="72"/>
                  </a:lnTo>
                  <a:lnTo>
                    <a:pt x="26" y="72"/>
                  </a:lnTo>
                  <a:lnTo>
                    <a:pt x="24" y="72"/>
                  </a:lnTo>
                  <a:lnTo>
                    <a:pt x="23" y="72"/>
                  </a:lnTo>
                  <a:lnTo>
                    <a:pt x="22" y="72"/>
                  </a:lnTo>
                  <a:lnTo>
                    <a:pt x="22" y="71"/>
                  </a:lnTo>
                  <a:lnTo>
                    <a:pt x="22" y="72"/>
                  </a:lnTo>
                  <a:lnTo>
                    <a:pt x="22" y="71"/>
                  </a:lnTo>
                  <a:lnTo>
                    <a:pt x="20" y="71"/>
                  </a:lnTo>
                  <a:lnTo>
                    <a:pt x="20" y="70"/>
                  </a:lnTo>
                  <a:lnTo>
                    <a:pt x="19" y="70"/>
                  </a:lnTo>
                  <a:lnTo>
                    <a:pt x="19" y="68"/>
                  </a:lnTo>
                  <a:lnTo>
                    <a:pt x="18" y="68"/>
                  </a:lnTo>
                  <a:lnTo>
                    <a:pt x="16" y="68"/>
                  </a:lnTo>
                  <a:lnTo>
                    <a:pt x="16" y="67"/>
                  </a:lnTo>
                  <a:lnTo>
                    <a:pt x="15" y="67"/>
                  </a:lnTo>
                  <a:lnTo>
                    <a:pt x="15" y="66"/>
                  </a:lnTo>
                  <a:lnTo>
                    <a:pt x="14" y="66"/>
                  </a:lnTo>
                  <a:lnTo>
                    <a:pt x="14" y="65"/>
                  </a:lnTo>
                  <a:lnTo>
                    <a:pt x="13" y="63"/>
                  </a:lnTo>
                  <a:lnTo>
                    <a:pt x="10" y="61"/>
                  </a:lnTo>
                  <a:lnTo>
                    <a:pt x="10" y="61"/>
                  </a:lnTo>
                  <a:lnTo>
                    <a:pt x="10" y="61"/>
                  </a:lnTo>
                  <a:lnTo>
                    <a:pt x="10" y="59"/>
                  </a:lnTo>
                  <a:lnTo>
                    <a:pt x="9" y="58"/>
                  </a:lnTo>
                  <a:lnTo>
                    <a:pt x="6" y="56"/>
                  </a:lnTo>
                  <a:lnTo>
                    <a:pt x="5" y="54"/>
                  </a:lnTo>
                  <a:lnTo>
                    <a:pt x="5" y="53"/>
                  </a:lnTo>
                  <a:lnTo>
                    <a:pt x="4" y="52"/>
                  </a:lnTo>
                  <a:lnTo>
                    <a:pt x="2" y="50"/>
                  </a:lnTo>
                  <a:lnTo>
                    <a:pt x="1" y="50"/>
                  </a:lnTo>
                  <a:lnTo>
                    <a:pt x="0" y="48"/>
                  </a:lnTo>
                  <a:lnTo>
                    <a:pt x="0" y="47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0" y="43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1" y="35"/>
                  </a:lnTo>
                  <a:lnTo>
                    <a:pt x="1" y="34"/>
                  </a:lnTo>
                  <a:lnTo>
                    <a:pt x="1" y="32"/>
                  </a:lnTo>
                  <a:lnTo>
                    <a:pt x="2" y="32"/>
                  </a:lnTo>
                  <a:lnTo>
                    <a:pt x="1" y="32"/>
                  </a:lnTo>
                  <a:lnTo>
                    <a:pt x="2" y="32"/>
                  </a:lnTo>
                  <a:lnTo>
                    <a:pt x="2" y="31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2" y="27"/>
                  </a:lnTo>
                  <a:lnTo>
                    <a:pt x="4" y="27"/>
                  </a:lnTo>
                  <a:lnTo>
                    <a:pt x="4" y="26"/>
                  </a:lnTo>
                  <a:lnTo>
                    <a:pt x="4" y="25"/>
                  </a:lnTo>
                  <a:lnTo>
                    <a:pt x="4" y="23"/>
                  </a:lnTo>
                  <a:lnTo>
                    <a:pt x="4" y="22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2" y="21"/>
                  </a:lnTo>
                  <a:lnTo>
                    <a:pt x="4" y="19"/>
                  </a:lnTo>
                  <a:lnTo>
                    <a:pt x="5" y="18"/>
                  </a:lnTo>
                  <a:lnTo>
                    <a:pt x="6" y="18"/>
                  </a:lnTo>
                  <a:lnTo>
                    <a:pt x="6" y="17"/>
                  </a:lnTo>
                  <a:lnTo>
                    <a:pt x="7" y="16"/>
                  </a:lnTo>
                  <a:lnTo>
                    <a:pt x="9" y="16"/>
                  </a:lnTo>
                  <a:lnTo>
                    <a:pt x="10" y="13"/>
                  </a:lnTo>
                  <a:lnTo>
                    <a:pt x="11" y="12"/>
                  </a:lnTo>
                  <a:lnTo>
                    <a:pt x="13" y="12"/>
                  </a:lnTo>
                  <a:lnTo>
                    <a:pt x="13" y="10"/>
                  </a:lnTo>
                  <a:lnTo>
                    <a:pt x="14" y="10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6" y="8"/>
                  </a:lnTo>
                  <a:lnTo>
                    <a:pt x="18" y="7"/>
                  </a:lnTo>
                  <a:lnTo>
                    <a:pt x="19" y="7"/>
                  </a:lnTo>
                  <a:lnTo>
                    <a:pt x="19" y="5"/>
                  </a:lnTo>
                  <a:lnTo>
                    <a:pt x="20" y="5"/>
                  </a:lnTo>
                  <a:lnTo>
                    <a:pt x="22" y="4"/>
                  </a:lnTo>
                  <a:lnTo>
                    <a:pt x="23" y="3"/>
                  </a:lnTo>
                  <a:lnTo>
                    <a:pt x="24" y="1"/>
                  </a:lnTo>
                  <a:lnTo>
                    <a:pt x="26" y="0"/>
                  </a:lnTo>
                  <a:lnTo>
                    <a:pt x="27" y="1"/>
                  </a:lnTo>
                  <a:lnTo>
                    <a:pt x="28" y="1"/>
                  </a:lnTo>
                  <a:lnTo>
                    <a:pt x="28" y="3"/>
                  </a:lnTo>
                  <a:lnTo>
                    <a:pt x="28" y="4"/>
                  </a:lnTo>
                  <a:lnTo>
                    <a:pt x="29" y="4"/>
                  </a:lnTo>
                  <a:lnTo>
                    <a:pt x="31" y="5"/>
                  </a:lnTo>
                  <a:lnTo>
                    <a:pt x="32" y="7"/>
                  </a:lnTo>
                  <a:lnTo>
                    <a:pt x="32" y="8"/>
                  </a:lnTo>
                  <a:lnTo>
                    <a:pt x="33" y="9"/>
                  </a:lnTo>
                  <a:lnTo>
                    <a:pt x="35" y="10"/>
                  </a:lnTo>
                  <a:lnTo>
                    <a:pt x="35" y="12"/>
                  </a:lnTo>
                  <a:lnTo>
                    <a:pt x="36" y="12"/>
                  </a:lnTo>
                  <a:lnTo>
                    <a:pt x="37" y="13"/>
                  </a:lnTo>
                  <a:lnTo>
                    <a:pt x="38" y="14"/>
                  </a:lnTo>
                  <a:lnTo>
                    <a:pt x="38" y="16"/>
                  </a:lnTo>
                  <a:lnTo>
                    <a:pt x="40" y="17"/>
                  </a:lnTo>
                  <a:lnTo>
                    <a:pt x="41" y="18"/>
                  </a:lnTo>
                  <a:lnTo>
                    <a:pt x="41" y="19"/>
                  </a:lnTo>
                  <a:lnTo>
                    <a:pt x="42" y="19"/>
                  </a:lnTo>
                  <a:lnTo>
                    <a:pt x="44" y="19"/>
                  </a:lnTo>
                  <a:lnTo>
                    <a:pt x="44" y="21"/>
                  </a:lnTo>
                  <a:lnTo>
                    <a:pt x="45" y="21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6" y="21"/>
                  </a:lnTo>
                  <a:lnTo>
                    <a:pt x="47" y="22"/>
                  </a:lnTo>
                  <a:lnTo>
                    <a:pt x="49" y="22"/>
                  </a:lnTo>
                  <a:lnTo>
                    <a:pt x="49" y="23"/>
                  </a:lnTo>
                  <a:lnTo>
                    <a:pt x="50" y="23"/>
                  </a:lnTo>
                  <a:lnTo>
                    <a:pt x="50" y="25"/>
                  </a:lnTo>
                  <a:lnTo>
                    <a:pt x="50" y="26"/>
                  </a:lnTo>
                  <a:lnTo>
                    <a:pt x="51" y="26"/>
                  </a:lnTo>
                  <a:lnTo>
                    <a:pt x="53" y="26"/>
                  </a:lnTo>
                  <a:lnTo>
                    <a:pt x="51" y="26"/>
                  </a:lnTo>
                  <a:lnTo>
                    <a:pt x="53" y="27"/>
                  </a:lnTo>
                  <a:lnTo>
                    <a:pt x="51" y="27"/>
                  </a:lnTo>
                  <a:lnTo>
                    <a:pt x="53" y="27"/>
                  </a:lnTo>
                  <a:lnTo>
                    <a:pt x="53" y="28"/>
                  </a:lnTo>
                  <a:lnTo>
                    <a:pt x="54" y="28"/>
                  </a:lnTo>
                  <a:lnTo>
                    <a:pt x="54" y="30"/>
                  </a:lnTo>
                  <a:lnTo>
                    <a:pt x="55" y="30"/>
                  </a:lnTo>
                  <a:lnTo>
                    <a:pt x="56" y="30"/>
                  </a:lnTo>
                  <a:lnTo>
                    <a:pt x="58" y="30"/>
                  </a:lnTo>
                  <a:lnTo>
                    <a:pt x="56" y="30"/>
                  </a:lnTo>
                  <a:lnTo>
                    <a:pt x="58" y="30"/>
                  </a:lnTo>
                  <a:lnTo>
                    <a:pt x="59" y="30"/>
                  </a:lnTo>
                  <a:lnTo>
                    <a:pt x="60" y="30"/>
                  </a:lnTo>
                  <a:lnTo>
                    <a:pt x="60" y="31"/>
                  </a:lnTo>
                  <a:lnTo>
                    <a:pt x="62" y="31"/>
                  </a:lnTo>
                  <a:lnTo>
                    <a:pt x="63" y="31"/>
                  </a:lnTo>
                  <a:lnTo>
                    <a:pt x="64" y="31"/>
                  </a:lnTo>
                  <a:lnTo>
                    <a:pt x="64" y="30"/>
                  </a:lnTo>
                  <a:lnTo>
                    <a:pt x="65" y="30"/>
                  </a:lnTo>
                  <a:lnTo>
                    <a:pt x="64" y="30"/>
                  </a:lnTo>
                  <a:lnTo>
                    <a:pt x="64" y="30"/>
                  </a:lnTo>
                  <a:lnTo>
                    <a:pt x="65" y="30"/>
                  </a:lnTo>
                  <a:lnTo>
                    <a:pt x="65" y="30"/>
                  </a:lnTo>
                  <a:lnTo>
                    <a:pt x="67" y="30"/>
                  </a:lnTo>
                  <a:lnTo>
                    <a:pt x="67" y="31"/>
                  </a:lnTo>
                  <a:lnTo>
                    <a:pt x="68" y="31"/>
                  </a:lnTo>
                  <a:lnTo>
                    <a:pt x="68" y="32"/>
                  </a:lnTo>
                  <a:lnTo>
                    <a:pt x="69" y="32"/>
                  </a:lnTo>
                  <a:lnTo>
                    <a:pt x="69" y="34"/>
                  </a:lnTo>
                  <a:lnTo>
                    <a:pt x="71" y="34"/>
                  </a:lnTo>
                  <a:lnTo>
                    <a:pt x="72" y="34"/>
                  </a:lnTo>
                  <a:lnTo>
                    <a:pt x="71" y="34"/>
                  </a:lnTo>
                  <a:lnTo>
                    <a:pt x="71" y="35"/>
                  </a:lnTo>
                  <a:lnTo>
                    <a:pt x="71" y="36"/>
                  </a:lnTo>
                  <a:lnTo>
                    <a:pt x="71" y="38"/>
                  </a:lnTo>
                  <a:lnTo>
                    <a:pt x="72" y="38"/>
                  </a:lnTo>
                  <a:lnTo>
                    <a:pt x="72" y="39"/>
                  </a:lnTo>
                  <a:lnTo>
                    <a:pt x="72" y="40"/>
                  </a:lnTo>
                  <a:lnTo>
                    <a:pt x="71" y="40"/>
                  </a:lnTo>
                  <a:lnTo>
                    <a:pt x="69" y="40"/>
                  </a:lnTo>
                  <a:lnTo>
                    <a:pt x="69" y="39"/>
                  </a:lnTo>
                  <a:lnTo>
                    <a:pt x="69" y="40"/>
                  </a:lnTo>
                  <a:lnTo>
                    <a:pt x="68" y="40"/>
                  </a:lnTo>
                  <a:lnTo>
                    <a:pt x="67" y="40"/>
                  </a:lnTo>
                  <a:lnTo>
                    <a:pt x="67" y="39"/>
                  </a:lnTo>
                  <a:lnTo>
                    <a:pt x="67" y="40"/>
                  </a:lnTo>
                  <a:lnTo>
                    <a:pt x="65" y="40"/>
                  </a:lnTo>
                  <a:lnTo>
                    <a:pt x="67" y="40"/>
                  </a:lnTo>
                  <a:lnTo>
                    <a:pt x="65" y="40"/>
                  </a:lnTo>
                  <a:lnTo>
                    <a:pt x="65" y="41"/>
                  </a:lnTo>
                  <a:lnTo>
                    <a:pt x="65" y="43"/>
                  </a:lnTo>
                  <a:lnTo>
                    <a:pt x="64" y="43"/>
                  </a:lnTo>
                  <a:lnTo>
                    <a:pt x="64" y="44"/>
                  </a:lnTo>
                  <a:lnTo>
                    <a:pt x="64" y="45"/>
                  </a:lnTo>
                  <a:lnTo>
                    <a:pt x="65" y="45"/>
                  </a:lnTo>
                  <a:lnTo>
                    <a:pt x="64" y="45"/>
                  </a:lnTo>
                  <a:lnTo>
                    <a:pt x="64" y="47"/>
                  </a:lnTo>
                  <a:lnTo>
                    <a:pt x="65" y="47"/>
                  </a:lnTo>
                  <a:lnTo>
                    <a:pt x="65" y="48"/>
                  </a:lnTo>
                  <a:lnTo>
                    <a:pt x="67" y="48"/>
                  </a:lnTo>
                  <a:lnTo>
                    <a:pt x="67" y="49"/>
                  </a:lnTo>
                  <a:lnTo>
                    <a:pt x="67" y="50"/>
                  </a:lnTo>
                  <a:lnTo>
                    <a:pt x="67" y="52"/>
                  </a:lnTo>
                  <a:lnTo>
                    <a:pt x="68" y="52"/>
                  </a:lnTo>
                  <a:lnTo>
                    <a:pt x="68" y="53"/>
                  </a:lnTo>
                  <a:lnTo>
                    <a:pt x="67" y="53"/>
                  </a:lnTo>
                  <a:lnTo>
                    <a:pt x="67" y="54"/>
                  </a:lnTo>
                  <a:lnTo>
                    <a:pt x="68" y="54"/>
                  </a:lnTo>
                  <a:lnTo>
                    <a:pt x="67" y="54"/>
                  </a:lnTo>
                  <a:lnTo>
                    <a:pt x="65" y="54"/>
                  </a:lnTo>
                  <a:lnTo>
                    <a:pt x="64" y="54"/>
                  </a:lnTo>
                  <a:lnTo>
                    <a:pt x="63" y="54"/>
                  </a:lnTo>
                  <a:lnTo>
                    <a:pt x="62" y="54"/>
                  </a:lnTo>
                  <a:lnTo>
                    <a:pt x="63" y="56"/>
                  </a:lnTo>
                  <a:lnTo>
                    <a:pt x="63" y="57"/>
                  </a:lnTo>
                  <a:lnTo>
                    <a:pt x="63" y="58"/>
                  </a:lnTo>
                  <a:lnTo>
                    <a:pt x="62" y="58"/>
                  </a:lnTo>
                  <a:lnTo>
                    <a:pt x="63" y="58"/>
                  </a:lnTo>
                  <a:lnTo>
                    <a:pt x="64" y="58"/>
                  </a:lnTo>
                  <a:lnTo>
                    <a:pt x="64" y="59"/>
                  </a:lnTo>
                  <a:lnTo>
                    <a:pt x="65" y="59"/>
                  </a:lnTo>
                  <a:lnTo>
                    <a:pt x="67" y="59"/>
                  </a:lnTo>
                  <a:lnTo>
                    <a:pt x="65" y="59"/>
                  </a:lnTo>
                  <a:lnTo>
                    <a:pt x="67" y="59"/>
                  </a:lnTo>
                  <a:lnTo>
                    <a:pt x="67" y="61"/>
                  </a:lnTo>
                  <a:lnTo>
                    <a:pt x="68" y="61"/>
                  </a:lnTo>
                  <a:lnTo>
                    <a:pt x="68" y="61"/>
                  </a:lnTo>
                  <a:lnTo>
                    <a:pt x="69" y="61"/>
                  </a:lnTo>
                  <a:lnTo>
                    <a:pt x="69" y="62"/>
                  </a:lnTo>
                  <a:lnTo>
                    <a:pt x="71" y="62"/>
                  </a:lnTo>
                  <a:lnTo>
                    <a:pt x="71" y="63"/>
                  </a:lnTo>
                  <a:lnTo>
                    <a:pt x="72" y="63"/>
                  </a:lnTo>
                  <a:lnTo>
                    <a:pt x="72" y="63"/>
                  </a:lnTo>
                  <a:lnTo>
                    <a:pt x="72" y="65"/>
                  </a:lnTo>
                  <a:lnTo>
                    <a:pt x="73" y="65"/>
                  </a:lnTo>
                  <a:lnTo>
                    <a:pt x="74" y="65"/>
                  </a:lnTo>
                  <a:lnTo>
                    <a:pt x="76" y="65"/>
                  </a:lnTo>
                  <a:lnTo>
                    <a:pt x="76" y="66"/>
                  </a:lnTo>
                  <a:lnTo>
                    <a:pt x="77" y="66"/>
                  </a:lnTo>
                  <a:lnTo>
                    <a:pt x="77" y="67"/>
                  </a:lnTo>
                  <a:lnTo>
                    <a:pt x="77" y="68"/>
                  </a:lnTo>
                  <a:lnTo>
                    <a:pt x="77" y="70"/>
                  </a:lnTo>
                  <a:lnTo>
                    <a:pt x="78" y="71"/>
                  </a:lnTo>
                  <a:lnTo>
                    <a:pt x="80" y="72"/>
                  </a:lnTo>
                  <a:lnTo>
                    <a:pt x="80" y="74"/>
                  </a:lnTo>
                  <a:lnTo>
                    <a:pt x="80" y="75"/>
                  </a:lnTo>
                  <a:lnTo>
                    <a:pt x="81" y="75"/>
                  </a:lnTo>
                  <a:lnTo>
                    <a:pt x="81" y="76"/>
                  </a:lnTo>
                  <a:lnTo>
                    <a:pt x="82" y="76"/>
                  </a:lnTo>
                  <a:lnTo>
                    <a:pt x="82" y="77"/>
                  </a:lnTo>
                  <a:lnTo>
                    <a:pt x="83" y="77"/>
                  </a:lnTo>
                  <a:lnTo>
                    <a:pt x="85" y="76"/>
                  </a:lnTo>
                  <a:lnTo>
                    <a:pt x="85" y="77"/>
                  </a:lnTo>
                  <a:lnTo>
                    <a:pt x="86" y="77"/>
                  </a:lnTo>
                  <a:lnTo>
                    <a:pt x="86" y="79"/>
                  </a:lnTo>
                  <a:lnTo>
                    <a:pt x="87" y="79"/>
                  </a:lnTo>
                  <a:lnTo>
                    <a:pt x="87" y="80"/>
                  </a:lnTo>
                  <a:lnTo>
                    <a:pt x="89" y="80"/>
                  </a:lnTo>
                  <a:lnTo>
                    <a:pt x="89" y="81"/>
                  </a:lnTo>
                  <a:lnTo>
                    <a:pt x="90" y="81"/>
                  </a:lnTo>
                  <a:lnTo>
                    <a:pt x="90" y="83"/>
                  </a:lnTo>
                  <a:lnTo>
                    <a:pt x="91" y="83"/>
                  </a:lnTo>
                  <a:lnTo>
                    <a:pt x="91" y="84"/>
                  </a:lnTo>
                  <a:lnTo>
                    <a:pt x="90" y="84"/>
                  </a:lnTo>
                  <a:lnTo>
                    <a:pt x="91" y="84"/>
                  </a:lnTo>
                  <a:lnTo>
                    <a:pt x="91" y="85"/>
                  </a:lnTo>
                  <a:lnTo>
                    <a:pt x="90" y="85"/>
                  </a:lnTo>
                  <a:lnTo>
                    <a:pt x="89" y="85"/>
                  </a:lnTo>
                  <a:lnTo>
                    <a:pt x="87" y="85"/>
                  </a:lnTo>
                  <a:lnTo>
                    <a:pt x="86" y="84"/>
                  </a:lnTo>
                  <a:lnTo>
                    <a:pt x="86" y="85"/>
                  </a:lnTo>
                  <a:lnTo>
                    <a:pt x="85" y="85"/>
                  </a:lnTo>
                  <a:lnTo>
                    <a:pt x="85" y="84"/>
                  </a:lnTo>
                  <a:lnTo>
                    <a:pt x="83" y="84"/>
                  </a:lnTo>
                  <a:lnTo>
                    <a:pt x="83" y="85"/>
                  </a:lnTo>
                  <a:lnTo>
                    <a:pt x="83" y="86"/>
                  </a:lnTo>
                  <a:lnTo>
                    <a:pt x="85" y="86"/>
                  </a:lnTo>
                  <a:lnTo>
                    <a:pt x="85" y="88"/>
                  </a:lnTo>
                  <a:lnTo>
                    <a:pt x="83" y="88"/>
                  </a:lnTo>
                  <a:lnTo>
                    <a:pt x="82" y="89"/>
                  </a:lnTo>
                  <a:lnTo>
                    <a:pt x="82" y="88"/>
                  </a:lnTo>
                  <a:lnTo>
                    <a:pt x="81" y="88"/>
                  </a:lnTo>
                  <a:lnTo>
                    <a:pt x="81" y="89"/>
                  </a:lnTo>
                  <a:lnTo>
                    <a:pt x="80" y="89"/>
                  </a:lnTo>
                  <a:lnTo>
                    <a:pt x="80" y="90"/>
                  </a:lnTo>
                  <a:lnTo>
                    <a:pt x="78" y="90"/>
                  </a:lnTo>
                  <a:lnTo>
                    <a:pt x="77" y="90"/>
                  </a:lnTo>
                  <a:lnTo>
                    <a:pt x="77" y="92"/>
                  </a:lnTo>
                  <a:lnTo>
                    <a:pt x="76" y="92"/>
                  </a:lnTo>
                  <a:lnTo>
                    <a:pt x="74" y="92"/>
                  </a:lnTo>
                  <a:lnTo>
                    <a:pt x="76" y="92"/>
                  </a:lnTo>
                  <a:lnTo>
                    <a:pt x="76" y="93"/>
                  </a:lnTo>
                  <a:lnTo>
                    <a:pt x="74" y="93"/>
                  </a:lnTo>
                  <a:lnTo>
                    <a:pt x="73" y="93"/>
                  </a:lnTo>
                  <a:lnTo>
                    <a:pt x="72" y="93"/>
                  </a:lnTo>
                  <a:lnTo>
                    <a:pt x="72" y="94"/>
                  </a:lnTo>
                  <a:lnTo>
                    <a:pt x="72" y="9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9" name="Freeform 36588">
              <a:extLst>
                <a:ext uri="{FF2B5EF4-FFF2-40B4-BE49-F238E27FC236}">
                  <a16:creationId xmlns:a16="http://schemas.microsoft.com/office/drawing/2014/main" id="{5D9E4193-3DF2-D5FC-7700-A4ACB78376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00363" y="2841626"/>
              <a:ext cx="74613" cy="125413"/>
            </a:xfrm>
            <a:custGeom>
              <a:avLst/>
              <a:gdLst>
                <a:gd name="T0" fmla="*/ 4 w 47"/>
                <a:gd name="T1" fmla="*/ 78 h 79"/>
                <a:gd name="T2" fmla="*/ 5 w 47"/>
                <a:gd name="T3" fmla="*/ 76 h 79"/>
                <a:gd name="T4" fmla="*/ 7 w 47"/>
                <a:gd name="T5" fmla="*/ 75 h 79"/>
                <a:gd name="T6" fmla="*/ 14 w 47"/>
                <a:gd name="T7" fmla="*/ 60 h 79"/>
                <a:gd name="T8" fmla="*/ 24 w 47"/>
                <a:gd name="T9" fmla="*/ 44 h 79"/>
                <a:gd name="T10" fmla="*/ 25 w 47"/>
                <a:gd name="T11" fmla="*/ 42 h 79"/>
                <a:gd name="T12" fmla="*/ 42 w 47"/>
                <a:gd name="T13" fmla="*/ 31 h 79"/>
                <a:gd name="T14" fmla="*/ 43 w 47"/>
                <a:gd name="T15" fmla="*/ 38 h 79"/>
                <a:gd name="T16" fmla="*/ 44 w 47"/>
                <a:gd name="T17" fmla="*/ 45 h 79"/>
                <a:gd name="T18" fmla="*/ 45 w 47"/>
                <a:gd name="T19" fmla="*/ 56 h 79"/>
                <a:gd name="T20" fmla="*/ 42 w 47"/>
                <a:gd name="T21" fmla="*/ 58 h 79"/>
                <a:gd name="T22" fmla="*/ 30 w 47"/>
                <a:gd name="T23" fmla="*/ 48 h 79"/>
                <a:gd name="T24" fmla="*/ 29 w 47"/>
                <a:gd name="T25" fmla="*/ 43 h 79"/>
                <a:gd name="T26" fmla="*/ 33 w 47"/>
                <a:gd name="T27" fmla="*/ 36 h 79"/>
                <a:gd name="T28" fmla="*/ 34 w 47"/>
                <a:gd name="T29" fmla="*/ 30 h 79"/>
                <a:gd name="T30" fmla="*/ 34 w 47"/>
                <a:gd name="T31" fmla="*/ 4 h 79"/>
                <a:gd name="T32" fmla="*/ 40 w 47"/>
                <a:gd name="T33" fmla="*/ 8 h 79"/>
                <a:gd name="T34" fmla="*/ 35 w 47"/>
                <a:gd name="T35" fmla="*/ 27 h 79"/>
                <a:gd name="T36" fmla="*/ 34 w 47"/>
                <a:gd name="T37" fmla="*/ 26 h 79"/>
                <a:gd name="T38" fmla="*/ 33 w 47"/>
                <a:gd name="T39" fmla="*/ 25 h 79"/>
                <a:gd name="T40" fmla="*/ 31 w 47"/>
                <a:gd name="T41" fmla="*/ 29 h 79"/>
                <a:gd name="T42" fmla="*/ 30 w 47"/>
                <a:gd name="T43" fmla="*/ 35 h 79"/>
                <a:gd name="T44" fmla="*/ 29 w 47"/>
                <a:gd name="T45" fmla="*/ 39 h 79"/>
                <a:gd name="T46" fmla="*/ 30 w 47"/>
                <a:gd name="T47" fmla="*/ 35 h 79"/>
                <a:gd name="T48" fmla="*/ 30 w 47"/>
                <a:gd name="T49" fmla="*/ 30 h 79"/>
                <a:gd name="T50" fmla="*/ 29 w 47"/>
                <a:gd name="T51" fmla="*/ 29 h 79"/>
                <a:gd name="T52" fmla="*/ 26 w 47"/>
                <a:gd name="T53" fmla="*/ 36 h 79"/>
                <a:gd name="T54" fmla="*/ 24 w 47"/>
                <a:gd name="T55" fmla="*/ 42 h 79"/>
                <a:gd name="T56" fmla="*/ 21 w 47"/>
                <a:gd name="T57" fmla="*/ 45 h 79"/>
                <a:gd name="T58" fmla="*/ 20 w 47"/>
                <a:gd name="T59" fmla="*/ 49 h 79"/>
                <a:gd name="T60" fmla="*/ 17 w 47"/>
                <a:gd name="T61" fmla="*/ 54 h 79"/>
                <a:gd name="T62" fmla="*/ 16 w 47"/>
                <a:gd name="T63" fmla="*/ 61 h 79"/>
                <a:gd name="T64" fmla="*/ 14 w 47"/>
                <a:gd name="T65" fmla="*/ 60 h 79"/>
                <a:gd name="T66" fmla="*/ 13 w 47"/>
                <a:gd name="T67" fmla="*/ 63 h 79"/>
                <a:gd name="T68" fmla="*/ 9 w 47"/>
                <a:gd name="T69" fmla="*/ 72 h 79"/>
                <a:gd name="T70" fmla="*/ 5 w 47"/>
                <a:gd name="T71" fmla="*/ 75 h 79"/>
                <a:gd name="T72" fmla="*/ 2 w 47"/>
                <a:gd name="T73" fmla="*/ 75 h 79"/>
                <a:gd name="T74" fmla="*/ 2 w 47"/>
                <a:gd name="T75" fmla="*/ 66 h 79"/>
                <a:gd name="T76" fmla="*/ 4 w 47"/>
                <a:gd name="T77" fmla="*/ 61 h 79"/>
                <a:gd name="T78" fmla="*/ 8 w 47"/>
                <a:gd name="T79" fmla="*/ 62 h 79"/>
                <a:gd name="T80" fmla="*/ 9 w 47"/>
                <a:gd name="T81" fmla="*/ 57 h 79"/>
                <a:gd name="T82" fmla="*/ 9 w 47"/>
                <a:gd name="T83" fmla="*/ 54 h 79"/>
                <a:gd name="T84" fmla="*/ 9 w 47"/>
                <a:gd name="T85" fmla="*/ 49 h 79"/>
                <a:gd name="T86" fmla="*/ 8 w 47"/>
                <a:gd name="T87" fmla="*/ 45 h 79"/>
                <a:gd name="T88" fmla="*/ 12 w 47"/>
                <a:gd name="T89" fmla="*/ 42 h 79"/>
                <a:gd name="T90" fmla="*/ 16 w 47"/>
                <a:gd name="T91" fmla="*/ 43 h 79"/>
                <a:gd name="T92" fmla="*/ 18 w 47"/>
                <a:gd name="T93" fmla="*/ 35 h 79"/>
                <a:gd name="T94" fmla="*/ 21 w 47"/>
                <a:gd name="T95" fmla="*/ 30 h 79"/>
                <a:gd name="T96" fmla="*/ 17 w 47"/>
                <a:gd name="T97" fmla="*/ 24 h 79"/>
                <a:gd name="T98" fmla="*/ 13 w 47"/>
                <a:gd name="T99" fmla="*/ 20 h 79"/>
                <a:gd name="T100" fmla="*/ 11 w 47"/>
                <a:gd name="T101" fmla="*/ 12 h 79"/>
                <a:gd name="T102" fmla="*/ 12 w 47"/>
                <a:gd name="T103" fmla="*/ 9 h 79"/>
                <a:gd name="T104" fmla="*/ 17 w 47"/>
                <a:gd name="T105" fmla="*/ 3 h 79"/>
                <a:gd name="T106" fmla="*/ 24 w 47"/>
                <a:gd name="T107" fmla="*/ 6 h 79"/>
                <a:gd name="T108" fmla="*/ 27 w 47"/>
                <a:gd name="T109" fmla="*/ 0 h 79"/>
                <a:gd name="T110" fmla="*/ 26 w 47"/>
                <a:gd name="T111" fmla="*/ 1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7" h="79">
                  <a:moveTo>
                    <a:pt x="3" y="76"/>
                  </a:moveTo>
                  <a:lnTo>
                    <a:pt x="3" y="78"/>
                  </a:lnTo>
                  <a:lnTo>
                    <a:pt x="3" y="76"/>
                  </a:lnTo>
                  <a:close/>
                  <a:moveTo>
                    <a:pt x="5" y="76"/>
                  </a:moveTo>
                  <a:lnTo>
                    <a:pt x="5" y="78"/>
                  </a:lnTo>
                  <a:lnTo>
                    <a:pt x="4" y="78"/>
                  </a:lnTo>
                  <a:lnTo>
                    <a:pt x="4" y="79"/>
                  </a:lnTo>
                  <a:lnTo>
                    <a:pt x="4" y="78"/>
                  </a:lnTo>
                  <a:lnTo>
                    <a:pt x="4" y="76"/>
                  </a:lnTo>
                  <a:lnTo>
                    <a:pt x="4" y="78"/>
                  </a:lnTo>
                  <a:lnTo>
                    <a:pt x="4" y="79"/>
                  </a:lnTo>
                  <a:lnTo>
                    <a:pt x="4" y="78"/>
                  </a:lnTo>
                  <a:lnTo>
                    <a:pt x="4" y="79"/>
                  </a:lnTo>
                  <a:lnTo>
                    <a:pt x="4" y="78"/>
                  </a:lnTo>
                  <a:lnTo>
                    <a:pt x="4" y="76"/>
                  </a:lnTo>
                  <a:lnTo>
                    <a:pt x="5" y="76"/>
                  </a:lnTo>
                  <a:lnTo>
                    <a:pt x="4" y="76"/>
                  </a:lnTo>
                  <a:lnTo>
                    <a:pt x="5" y="76"/>
                  </a:lnTo>
                  <a:close/>
                  <a:moveTo>
                    <a:pt x="5" y="78"/>
                  </a:moveTo>
                  <a:lnTo>
                    <a:pt x="5" y="76"/>
                  </a:lnTo>
                  <a:lnTo>
                    <a:pt x="5" y="78"/>
                  </a:lnTo>
                  <a:close/>
                  <a:moveTo>
                    <a:pt x="5" y="76"/>
                  </a:moveTo>
                  <a:lnTo>
                    <a:pt x="5" y="75"/>
                  </a:lnTo>
                  <a:lnTo>
                    <a:pt x="7" y="75"/>
                  </a:lnTo>
                  <a:lnTo>
                    <a:pt x="7" y="76"/>
                  </a:lnTo>
                  <a:lnTo>
                    <a:pt x="5" y="76"/>
                  </a:lnTo>
                  <a:close/>
                  <a:moveTo>
                    <a:pt x="13" y="61"/>
                  </a:moveTo>
                  <a:lnTo>
                    <a:pt x="14" y="61"/>
                  </a:lnTo>
                  <a:lnTo>
                    <a:pt x="13" y="61"/>
                  </a:lnTo>
                  <a:close/>
                  <a:moveTo>
                    <a:pt x="14" y="60"/>
                  </a:moveTo>
                  <a:lnTo>
                    <a:pt x="14" y="61"/>
                  </a:lnTo>
                  <a:lnTo>
                    <a:pt x="14" y="60"/>
                  </a:lnTo>
                  <a:close/>
                  <a:moveTo>
                    <a:pt x="27" y="42"/>
                  </a:moveTo>
                  <a:lnTo>
                    <a:pt x="27" y="43"/>
                  </a:lnTo>
                  <a:lnTo>
                    <a:pt x="27" y="42"/>
                  </a:lnTo>
                  <a:close/>
                  <a:moveTo>
                    <a:pt x="25" y="42"/>
                  </a:moveTo>
                  <a:lnTo>
                    <a:pt x="25" y="43"/>
                  </a:lnTo>
                  <a:lnTo>
                    <a:pt x="25" y="43"/>
                  </a:lnTo>
                  <a:lnTo>
                    <a:pt x="24" y="43"/>
                  </a:lnTo>
                  <a:lnTo>
                    <a:pt x="24" y="44"/>
                  </a:lnTo>
                  <a:lnTo>
                    <a:pt x="24" y="45"/>
                  </a:lnTo>
                  <a:lnTo>
                    <a:pt x="22" y="45"/>
                  </a:lnTo>
                  <a:lnTo>
                    <a:pt x="22" y="44"/>
                  </a:lnTo>
                  <a:lnTo>
                    <a:pt x="22" y="43"/>
                  </a:lnTo>
                  <a:lnTo>
                    <a:pt x="24" y="43"/>
                  </a:lnTo>
                  <a:lnTo>
                    <a:pt x="24" y="43"/>
                  </a:lnTo>
                  <a:lnTo>
                    <a:pt x="25" y="43"/>
                  </a:lnTo>
                  <a:lnTo>
                    <a:pt x="25" y="42"/>
                  </a:lnTo>
                  <a:close/>
                  <a:moveTo>
                    <a:pt x="27" y="40"/>
                  </a:moveTo>
                  <a:lnTo>
                    <a:pt x="27" y="42"/>
                  </a:lnTo>
                  <a:lnTo>
                    <a:pt x="27" y="40"/>
                  </a:lnTo>
                  <a:lnTo>
                    <a:pt x="29" y="40"/>
                  </a:lnTo>
                  <a:lnTo>
                    <a:pt x="27" y="40"/>
                  </a:lnTo>
                  <a:close/>
                  <a:moveTo>
                    <a:pt x="39" y="30"/>
                  </a:moveTo>
                  <a:lnTo>
                    <a:pt x="40" y="31"/>
                  </a:lnTo>
                  <a:lnTo>
                    <a:pt x="42" y="31"/>
                  </a:lnTo>
                  <a:lnTo>
                    <a:pt x="42" y="33"/>
                  </a:lnTo>
                  <a:lnTo>
                    <a:pt x="43" y="33"/>
                  </a:lnTo>
                  <a:lnTo>
                    <a:pt x="42" y="33"/>
                  </a:lnTo>
                  <a:lnTo>
                    <a:pt x="42" y="34"/>
                  </a:lnTo>
                  <a:lnTo>
                    <a:pt x="42" y="35"/>
                  </a:lnTo>
                  <a:lnTo>
                    <a:pt x="42" y="36"/>
                  </a:lnTo>
                  <a:lnTo>
                    <a:pt x="42" y="38"/>
                  </a:lnTo>
                  <a:lnTo>
                    <a:pt x="43" y="38"/>
                  </a:lnTo>
                  <a:lnTo>
                    <a:pt x="43" y="39"/>
                  </a:lnTo>
                  <a:lnTo>
                    <a:pt x="44" y="40"/>
                  </a:lnTo>
                  <a:lnTo>
                    <a:pt x="45" y="42"/>
                  </a:lnTo>
                  <a:lnTo>
                    <a:pt x="45" y="43"/>
                  </a:lnTo>
                  <a:lnTo>
                    <a:pt x="45" y="43"/>
                  </a:lnTo>
                  <a:lnTo>
                    <a:pt x="45" y="44"/>
                  </a:lnTo>
                  <a:lnTo>
                    <a:pt x="44" y="44"/>
                  </a:lnTo>
                  <a:lnTo>
                    <a:pt x="44" y="45"/>
                  </a:lnTo>
                  <a:lnTo>
                    <a:pt x="44" y="47"/>
                  </a:lnTo>
                  <a:lnTo>
                    <a:pt x="45" y="47"/>
                  </a:lnTo>
                  <a:lnTo>
                    <a:pt x="45" y="48"/>
                  </a:lnTo>
                  <a:lnTo>
                    <a:pt x="45" y="49"/>
                  </a:lnTo>
                  <a:lnTo>
                    <a:pt x="47" y="51"/>
                  </a:lnTo>
                  <a:lnTo>
                    <a:pt x="47" y="52"/>
                  </a:lnTo>
                  <a:lnTo>
                    <a:pt x="47" y="53"/>
                  </a:lnTo>
                  <a:lnTo>
                    <a:pt x="45" y="56"/>
                  </a:lnTo>
                  <a:lnTo>
                    <a:pt x="45" y="57"/>
                  </a:lnTo>
                  <a:lnTo>
                    <a:pt x="44" y="57"/>
                  </a:lnTo>
                  <a:lnTo>
                    <a:pt x="44" y="58"/>
                  </a:lnTo>
                  <a:lnTo>
                    <a:pt x="43" y="58"/>
                  </a:lnTo>
                  <a:lnTo>
                    <a:pt x="44" y="58"/>
                  </a:lnTo>
                  <a:lnTo>
                    <a:pt x="44" y="60"/>
                  </a:lnTo>
                  <a:lnTo>
                    <a:pt x="44" y="61"/>
                  </a:lnTo>
                  <a:lnTo>
                    <a:pt x="42" y="58"/>
                  </a:lnTo>
                  <a:lnTo>
                    <a:pt x="42" y="57"/>
                  </a:lnTo>
                  <a:lnTo>
                    <a:pt x="39" y="54"/>
                  </a:lnTo>
                  <a:lnTo>
                    <a:pt x="38" y="54"/>
                  </a:lnTo>
                  <a:lnTo>
                    <a:pt x="35" y="52"/>
                  </a:lnTo>
                  <a:lnTo>
                    <a:pt x="34" y="51"/>
                  </a:lnTo>
                  <a:lnTo>
                    <a:pt x="33" y="49"/>
                  </a:lnTo>
                  <a:lnTo>
                    <a:pt x="31" y="48"/>
                  </a:lnTo>
                  <a:lnTo>
                    <a:pt x="30" y="48"/>
                  </a:lnTo>
                  <a:lnTo>
                    <a:pt x="30" y="47"/>
                  </a:lnTo>
                  <a:lnTo>
                    <a:pt x="29" y="47"/>
                  </a:lnTo>
                  <a:lnTo>
                    <a:pt x="29" y="45"/>
                  </a:lnTo>
                  <a:lnTo>
                    <a:pt x="27" y="45"/>
                  </a:lnTo>
                  <a:lnTo>
                    <a:pt x="27" y="44"/>
                  </a:lnTo>
                  <a:lnTo>
                    <a:pt x="29" y="44"/>
                  </a:lnTo>
                  <a:lnTo>
                    <a:pt x="29" y="43"/>
                  </a:lnTo>
                  <a:lnTo>
                    <a:pt x="29" y="43"/>
                  </a:lnTo>
                  <a:lnTo>
                    <a:pt x="30" y="43"/>
                  </a:lnTo>
                  <a:lnTo>
                    <a:pt x="30" y="42"/>
                  </a:lnTo>
                  <a:lnTo>
                    <a:pt x="30" y="40"/>
                  </a:lnTo>
                  <a:lnTo>
                    <a:pt x="31" y="40"/>
                  </a:lnTo>
                  <a:lnTo>
                    <a:pt x="31" y="39"/>
                  </a:lnTo>
                  <a:lnTo>
                    <a:pt x="31" y="38"/>
                  </a:lnTo>
                  <a:lnTo>
                    <a:pt x="31" y="36"/>
                  </a:lnTo>
                  <a:lnTo>
                    <a:pt x="33" y="36"/>
                  </a:lnTo>
                  <a:lnTo>
                    <a:pt x="33" y="35"/>
                  </a:lnTo>
                  <a:lnTo>
                    <a:pt x="33" y="34"/>
                  </a:lnTo>
                  <a:lnTo>
                    <a:pt x="33" y="33"/>
                  </a:lnTo>
                  <a:lnTo>
                    <a:pt x="33" y="31"/>
                  </a:lnTo>
                  <a:lnTo>
                    <a:pt x="33" y="30"/>
                  </a:lnTo>
                  <a:lnTo>
                    <a:pt x="34" y="30"/>
                  </a:lnTo>
                  <a:lnTo>
                    <a:pt x="33" y="30"/>
                  </a:lnTo>
                  <a:lnTo>
                    <a:pt x="34" y="30"/>
                  </a:lnTo>
                  <a:lnTo>
                    <a:pt x="34" y="29"/>
                  </a:lnTo>
                  <a:lnTo>
                    <a:pt x="35" y="29"/>
                  </a:lnTo>
                  <a:lnTo>
                    <a:pt x="35" y="27"/>
                  </a:lnTo>
                  <a:lnTo>
                    <a:pt x="36" y="27"/>
                  </a:lnTo>
                  <a:lnTo>
                    <a:pt x="38" y="27"/>
                  </a:lnTo>
                  <a:lnTo>
                    <a:pt x="39" y="29"/>
                  </a:lnTo>
                  <a:lnTo>
                    <a:pt x="39" y="30"/>
                  </a:lnTo>
                  <a:close/>
                  <a:moveTo>
                    <a:pt x="34" y="4"/>
                  </a:moveTo>
                  <a:lnTo>
                    <a:pt x="35" y="4"/>
                  </a:lnTo>
                  <a:lnTo>
                    <a:pt x="36" y="4"/>
                  </a:lnTo>
                  <a:lnTo>
                    <a:pt x="38" y="6"/>
                  </a:lnTo>
                  <a:lnTo>
                    <a:pt x="39" y="6"/>
                  </a:lnTo>
                  <a:lnTo>
                    <a:pt x="39" y="6"/>
                  </a:lnTo>
                  <a:lnTo>
                    <a:pt x="40" y="6"/>
                  </a:lnTo>
                  <a:lnTo>
                    <a:pt x="40" y="7"/>
                  </a:lnTo>
                  <a:lnTo>
                    <a:pt x="40" y="8"/>
                  </a:lnTo>
                  <a:lnTo>
                    <a:pt x="40" y="9"/>
                  </a:lnTo>
                  <a:lnTo>
                    <a:pt x="39" y="9"/>
                  </a:lnTo>
                  <a:lnTo>
                    <a:pt x="39" y="11"/>
                  </a:lnTo>
                  <a:lnTo>
                    <a:pt x="39" y="17"/>
                  </a:lnTo>
                  <a:lnTo>
                    <a:pt x="36" y="25"/>
                  </a:lnTo>
                  <a:lnTo>
                    <a:pt x="36" y="26"/>
                  </a:lnTo>
                  <a:lnTo>
                    <a:pt x="35" y="26"/>
                  </a:lnTo>
                  <a:lnTo>
                    <a:pt x="35" y="27"/>
                  </a:lnTo>
                  <a:lnTo>
                    <a:pt x="34" y="27"/>
                  </a:lnTo>
                  <a:lnTo>
                    <a:pt x="34" y="29"/>
                  </a:lnTo>
                  <a:lnTo>
                    <a:pt x="33" y="29"/>
                  </a:lnTo>
                  <a:lnTo>
                    <a:pt x="33" y="27"/>
                  </a:lnTo>
                  <a:lnTo>
                    <a:pt x="33" y="29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4" y="26"/>
                  </a:lnTo>
                  <a:lnTo>
                    <a:pt x="34" y="27"/>
                  </a:lnTo>
                  <a:lnTo>
                    <a:pt x="34" y="26"/>
                  </a:lnTo>
                  <a:lnTo>
                    <a:pt x="34" y="27"/>
                  </a:lnTo>
                  <a:lnTo>
                    <a:pt x="33" y="27"/>
                  </a:lnTo>
                  <a:lnTo>
                    <a:pt x="33" y="26"/>
                  </a:lnTo>
                  <a:lnTo>
                    <a:pt x="31" y="26"/>
                  </a:lnTo>
                  <a:lnTo>
                    <a:pt x="33" y="26"/>
                  </a:lnTo>
                  <a:lnTo>
                    <a:pt x="33" y="25"/>
                  </a:lnTo>
                  <a:lnTo>
                    <a:pt x="31" y="25"/>
                  </a:lnTo>
                  <a:lnTo>
                    <a:pt x="31" y="26"/>
                  </a:lnTo>
                  <a:lnTo>
                    <a:pt x="31" y="27"/>
                  </a:lnTo>
                  <a:lnTo>
                    <a:pt x="31" y="29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31" y="30"/>
                  </a:lnTo>
                  <a:lnTo>
                    <a:pt x="31" y="29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30" y="31"/>
                  </a:lnTo>
                  <a:lnTo>
                    <a:pt x="31" y="31"/>
                  </a:lnTo>
                  <a:lnTo>
                    <a:pt x="31" y="33"/>
                  </a:lnTo>
                  <a:lnTo>
                    <a:pt x="31" y="34"/>
                  </a:lnTo>
                  <a:lnTo>
                    <a:pt x="31" y="35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0" y="38"/>
                  </a:lnTo>
                  <a:lnTo>
                    <a:pt x="29" y="38"/>
                  </a:lnTo>
                  <a:lnTo>
                    <a:pt x="29" y="39"/>
                  </a:lnTo>
                  <a:lnTo>
                    <a:pt x="29" y="38"/>
                  </a:lnTo>
                  <a:lnTo>
                    <a:pt x="29" y="36"/>
                  </a:lnTo>
                  <a:lnTo>
                    <a:pt x="27" y="36"/>
                  </a:lnTo>
                  <a:lnTo>
                    <a:pt x="27" y="38"/>
                  </a:lnTo>
                  <a:lnTo>
                    <a:pt x="27" y="36"/>
                  </a:lnTo>
                  <a:lnTo>
                    <a:pt x="29" y="36"/>
                  </a:lnTo>
                  <a:lnTo>
                    <a:pt x="29" y="35"/>
                  </a:lnTo>
                  <a:lnTo>
                    <a:pt x="30" y="35"/>
                  </a:lnTo>
                  <a:lnTo>
                    <a:pt x="29" y="35"/>
                  </a:lnTo>
                  <a:lnTo>
                    <a:pt x="29" y="34"/>
                  </a:lnTo>
                  <a:lnTo>
                    <a:pt x="30" y="34"/>
                  </a:lnTo>
                  <a:lnTo>
                    <a:pt x="30" y="33"/>
                  </a:lnTo>
                  <a:lnTo>
                    <a:pt x="30" y="31"/>
                  </a:lnTo>
                  <a:lnTo>
                    <a:pt x="30" y="30"/>
                  </a:lnTo>
                  <a:lnTo>
                    <a:pt x="30" y="29"/>
                  </a:lnTo>
                  <a:lnTo>
                    <a:pt x="30" y="30"/>
                  </a:lnTo>
                  <a:lnTo>
                    <a:pt x="30" y="29"/>
                  </a:lnTo>
                  <a:lnTo>
                    <a:pt x="29" y="29"/>
                  </a:lnTo>
                  <a:lnTo>
                    <a:pt x="29" y="27"/>
                  </a:lnTo>
                  <a:lnTo>
                    <a:pt x="29" y="26"/>
                  </a:lnTo>
                  <a:lnTo>
                    <a:pt x="27" y="26"/>
                  </a:lnTo>
                  <a:lnTo>
                    <a:pt x="27" y="27"/>
                  </a:lnTo>
                  <a:lnTo>
                    <a:pt x="29" y="27"/>
                  </a:lnTo>
                  <a:lnTo>
                    <a:pt x="29" y="29"/>
                  </a:lnTo>
                  <a:lnTo>
                    <a:pt x="27" y="29"/>
                  </a:lnTo>
                  <a:lnTo>
                    <a:pt x="27" y="30"/>
                  </a:lnTo>
                  <a:lnTo>
                    <a:pt x="27" y="31"/>
                  </a:lnTo>
                  <a:lnTo>
                    <a:pt x="27" y="33"/>
                  </a:lnTo>
                  <a:lnTo>
                    <a:pt x="27" y="34"/>
                  </a:lnTo>
                  <a:lnTo>
                    <a:pt x="26" y="34"/>
                  </a:lnTo>
                  <a:lnTo>
                    <a:pt x="26" y="35"/>
                  </a:lnTo>
                  <a:lnTo>
                    <a:pt x="26" y="36"/>
                  </a:lnTo>
                  <a:lnTo>
                    <a:pt x="27" y="36"/>
                  </a:lnTo>
                  <a:lnTo>
                    <a:pt x="27" y="38"/>
                  </a:lnTo>
                  <a:lnTo>
                    <a:pt x="26" y="38"/>
                  </a:lnTo>
                  <a:lnTo>
                    <a:pt x="26" y="39"/>
                  </a:lnTo>
                  <a:lnTo>
                    <a:pt x="25" y="39"/>
                  </a:lnTo>
                  <a:lnTo>
                    <a:pt x="25" y="40"/>
                  </a:lnTo>
                  <a:lnTo>
                    <a:pt x="24" y="40"/>
                  </a:lnTo>
                  <a:lnTo>
                    <a:pt x="24" y="42"/>
                  </a:lnTo>
                  <a:lnTo>
                    <a:pt x="22" y="42"/>
                  </a:lnTo>
                  <a:lnTo>
                    <a:pt x="22" y="43"/>
                  </a:lnTo>
                  <a:lnTo>
                    <a:pt x="22" y="43"/>
                  </a:lnTo>
                  <a:lnTo>
                    <a:pt x="21" y="43"/>
                  </a:lnTo>
                  <a:lnTo>
                    <a:pt x="21" y="44"/>
                  </a:lnTo>
                  <a:lnTo>
                    <a:pt x="22" y="44"/>
                  </a:lnTo>
                  <a:lnTo>
                    <a:pt x="22" y="45"/>
                  </a:lnTo>
                  <a:lnTo>
                    <a:pt x="21" y="45"/>
                  </a:lnTo>
                  <a:lnTo>
                    <a:pt x="22" y="45"/>
                  </a:lnTo>
                  <a:lnTo>
                    <a:pt x="21" y="45"/>
                  </a:lnTo>
                  <a:lnTo>
                    <a:pt x="22" y="45"/>
                  </a:lnTo>
                  <a:lnTo>
                    <a:pt x="21" y="45"/>
                  </a:lnTo>
                  <a:lnTo>
                    <a:pt x="21" y="47"/>
                  </a:lnTo>
                  <a:lnTo>
                    <a:pt x="20" y="47"/>
                  </a:lnTo>
                  <a:lnTo>
                    <a:pt x="20" y="48"/>
                  </a:lnTo>
                  <a:lnTo>
                    <a:pt x="20" y="49"/>
                  </a:lnTo>
                  <a:lnTo>
                    <a:pt x="20" y="51"/>
                  </a:lnTo>
                  <a:lnTo>
                    <a:pt x="20" y="52"/>
                  </a:lnTo>
                  <a:lnTo>
                    <a:pt x="18" y="52"/>
                  </a:lnTo>
                  <a:lnTo>
                    <a:pt x="18" y="53"/>
                  </a:lnTo>
                  <a:lnTo>
                    <a:pt x="18" y="54"/>
                  </a:lnTo>
                  <a:lnTo>
                    <a:pt x="17" y="54"/>
                  </a:lnTo>
                  <a:lnTo>
                    <a:pt x="17" y="56"/>
                  </a:lnTo>
                  <a:lnTo>
                    <a:pt x="17" y="54"/>
                  </a:lnTo>
                  <a:lnTo>
                    <a:pt x="17" y="56"/>
                  </a:lnTo>
                  <a:lnTo>
                    <a:pt x="17" y="54"/>
                  </a:lnTo>
                  <a:lnTo>
                    <a:pt x="17" y="56"/>
                  </a:lnTo>
                  <a:lnTo>
                    <a:pt x="17" y="57"/>
                  </a:lnTo>
                  <a:lnTo>
                    <a:pt x="17" y="58"/>
                  </a:lnTo>
                  <a:lnTo>
                    <a:pt x="17" y="60"/>
                  </a:lnTo>
                  <a:lnTo>
                    <a:pt x="16" y="60"/>
                  </a:lnTo>
                  <a:lnTo>
                    <a:pt x="16" y="61"/>
                  </a:lnTo>
                  <a:lnTo>
                    <a:pt x="16" y="62"/>
                  </a:lnTo>
                  <a:lnTo>
                    <a:pt x="14" y="62"/>
                  </a:lnTo>
                  <a:lnTo>
                    <a:pt x="14" y="61"/>
                  </a:lnTo>
                  <a:lnTo>
                    <a:pt x="16" y="61"/>
                  </a:lnTo>
                  <a:lnTo>
                    <a:pt x="14" y="61"/>
                  </a:lnTo>
                  <a:lnTo>
                    <a:pt x="16" y="61"/>
                  </a:lnTo>
                  <a:lnTo>
                    <a:pt x="16" y="60"/>
                  </a:lnTo>
                  <a:lnTo>
                    <a:pt x="14" y="60"/>
                  </a:lnTo>
                  <a:lnTo>
                    <a:pt x="14" y="58"/>
                  </a:lnTo>
                  <a:lnTo>
                    <a:pt x="13" y="58"/>
                  </a:lnTo>
                  <a:lnTo>
                    <a:pt x="13" y="60"/>
                  </a:lnTo>
                  <a:lnTo>
                    <a:pt x="13" y="61"/>
                  </a:lnTo>
                  <a:lnTo>
                    <a:pt x="13" y="62"/>
                  </a:lnTo>
                  <a:lnTo>
                    <a:pt x="13" y="63"/>
                  </a:lnTo>
                  <a:lnTo>
                    <a:pt x="12" y="63"/>
                  </a:lnTo>
                  <a:lnTo>
                    <a:pt x="13" y="63"/>
                  </a:lnTo>
                  <a:lnTo>
                    <a:pt x="12" y="65"/>
                  </a:lnTo>
                  <a:lnTo>
                    <a:pt x="12" y="66"/>
                  </a:lnTo>
                  <a:lnTo>
                    <a:pt x="11" y="67"/>
                  </a:lnTo>
                  <a:lnTo>
                    <a:pt x="11" y="69"/>
                  </a:lnTo>
                  <a:lnTo>
                    <a:pt x="11" y="70"/>
                  </a:lnTo>
                  <a:lnTo>
                    <a:pt x="9" y="70"/>
                  </a:lnTo>
                  <a:lnTo>
                    <a:pt x="9" y="71"/>
                  </a:lnTo>
                  <a:lnTo>
                    <a:pt x="9" y="72"/>
                  </a:lnTo>
                  <a:lnTo>
                    <a:pt x="8" y="72"/>
                  </a:lnTo>
                  <a:lnTo>
                    <a:pt x="8" y="74"/>
                  </a:lnTo>
                  <a:lnTo>
                    <a:pt x="8" y="75"/>
                  </a:lnTo>
                  <a:lnTo>
                    <a:pt x="8" y="75"/>
                  </a:lnTo>
                  <a:lnTo>
                    <a:pt x="8" y="74"/>
                  </a:lnTo>
                  <a:lnTo>
                    <a:pt x="7" y="74"/>
                  </a:lnTo>
                  <a:lnTo>
                    <a:pt x="7" y="75"/>
                  </a:lnTo>
                  <a:lnTo>
                    <a:pt x="5" y="75"/>
                  </a:lnTo>
                  <a:lnTo>
                    <a:pt x="5" y="76"/>
                  </a:lnTo>
                  <a:lnTo>
                    <a:pt x="4" y="76"/>
                  </a:lnTo>
                  <a:lnTo>
                    <a:pt x="3" y="76"/>
                  </a:lnTo>
                  <a:lnTo>
                    <a:pt x="4" y="76"/>
                  </a:lnTo>
                  <a:lnTo>
                    <a:pt x="3" y="76"/>
                  </a:lnTo>
                  <a:lnTo>
                    <a:pt x="3" y="75"/>
                  </a:lnTo>
                  <a:lnTo>
                    <a:pt x="2" y="75"/>
                  </a:lnTo>
                  <a:lnTo>
                    <a:pt x="2" y="75"/>
                  </a:lnTo>
                  <a:lnTo>
                    <a:pt x="0" y="75"/>
                  </a:lnTo>
                  <a:lnTo>
                    <a:pt x="0" y="74"/>
                  </a:lnTo>
                  <a:lnTo>
                    <a:pt x="0" y="72"/>
                  </a:lnTo>
                  <a:lnTo>
                    <a:pt x="0" y="71"/>
                  </a:lnTo>
                  <a:lnTo>
                    <a:pt x="2" y="70"/>
                  </a:lnTo>
                  <a:lnTo>
                    <a:pt x="2" y="69"/>
                  </a:lnTo>
                  <a:lnTo>
                    <a:pt x="2" y="67"/>
                  </a:lnTo>
                  <a:lnTo>
                    <a:pt x="2" y="66"/>
                  </a:lnTo>
                  <a:lnTo>
                    <a:pt x="3" y="66"/>
                  </a:lnTo>
                  <a:lnTo>
                    <a:pt x="3" y="65"/>
                  </a:lnTo>
                  <a:lnTo>
                    <a:pt x="3" y="63"/>
                  </a:lnTo>
                  <a:lnTo>
                    <a:pt x="3" y="65"/>
                  </a:lnTo>
                  <a:lnTo>
                    <a:pt x="3" y="63"/>
                  </a:lnTo>
                  <a:lnTo>
                    <a:pt x="4" y="63"/>
                  </a:lnTo>
                  <a:lnTo>
                    <a:pt x="4" y="62"/>
                  </a:lnTo>
                  <a:lnTo>
                    <a:pt x="4" y="61"/>
                  </a:lnTo>
                  <a:lnTo>
                    <a:pt x="5" y="61"/>
                  </a:lnTo>
                  <a:lnTo>
                    <a:pt x="5" y="60"/>
                  </a:lnTo>
                  <a:lnTo>
                    <a:pt x="4" y="60"/>
                  </a:lnTo>
                  <a:lnTo>
                    <a:pt x="5" y="60"/>
                  </a:lnTo>
                  <a:lnTo>
                    <a:pt x="7" y="60"/>
                  </a:lnTo>
                  <a:lnTo>
                    <a:pt x="7" y="61"/>
                  </a:lnTo>
                  <a:lnTo>
                    <a:pt x="8" y="61"/>
                  </a:lnTo>
                  <a:lnTo>
                    <a:pt x="8" y="62"/>
                  </a:lnTo>
                  <a:lnTo>
                    <a:pt x="8" y="62"/>
                  </a:lnTo>
                  <a:lnTo>
                    <a:pt x="8" y="61"/>
                  </a:lnTo>
                  <a:lnTo>
                    <a:pt x="8" y="60"/>
                  </a:lnTo>
                  <a:lnTo>
                    <a:pt x="9" y="60"/>
                  </a:lnTo>
                  <a:lnTo>
                    <a:pt x="9" y="58"/>
                  </a:lnTo>
                  <a:lnTo>
                    <a:pt x="8" y="58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8" y="57"/>
                  </a:lnTo>
                  <a:lnTo>
                    <a:pt x="9" y="57"/>
                  </a:lnTo>
                  <a:lnTo>
                    <a:pt x="9" y="56"/>
                  </a:lnTo>
                  <a:lnTo>
                    <a:pt x="11" y="56"/>
                  </a:lnTo>
                  <a:lnTo>
                    <a:pt x="9" y="56"/>
                  </a:lnTo>
                  <a:lnTo>
                    <a:pt x="11" y="56"/>
                  </a:lnTo>
                  <a:lnTo>
                    <a:pt x="11" y="54"/>
                  </a:lnTo>
                  <a:lnTo>
                    <a:pt x="9" y="54"/>
                  </a:lnTo>
                  <a:lnTo>
                    <a:pt x="9" y="53"/>
                  </a:lnTo>
                  <a:lnTo>
                    <a:pt x="9" y="52"/>
                  </a:lnTo>
                  <a:lnTo>
                    <a:pt x="8" y="52"/>
                  </a:lnTo>
                  <a:lnTo>
                    <a:pt x="8" y="51"/>
                  </a:lnTo>
                  <a:lnTo>
                    <a:pt x="9" y="51"/>
                  </a:lnTo>
                  <a:lnTo>
                    <a:pt x="9" y="49"/>
                  </a:lnTo>
                  <a:lnTo>
                    <a:pt x="9" y="48"/>
                  </a:lnTo>
                  <a:lnTo>
                    <a:pt x="9" y="49"/>
                  </a:lnTo>
                  <a:lnTo>
                    <a:pt x="8" y="48"/>
                  </a:lnTo>
                  <a:lnTo>
                    <a:pt x="8" y="47"/>
                  </a:lnTo>
                  <a:lnTo>
                    <a:pt x="8" y="47"/>
                  </a:lnTo>
                  <a:lnTo>
                    <a:pt x="8" y="45"/>
                  </a:lnTo>
                  <a:lnTo>
                    <a:pt x="8" y="45"/>
                  </a:lnTo>
                  <a:lnTo>
                    <a:pt x="8" y="45"/>
                  </a:lnTo>
                  <a:lnTo>
                    <a:pt x="7" y="45"/>
                  </a:lnTo>
                  <a:lnTo>
                    <a:pt x="8" y="45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11" y="43"/>
                  </a:lnTo>
                  <a:lnTo>
                    <a:pt x="12" y="43"/>
                  </a:lnTo>
                  <a:lnTo>
                    <a:pt x="12" y="42"/>
                  </a:lnTo>
                  <a:lnTo>
                    <a:pt x="12" y="43"/>
                  </a:lnTo>
                  <a:lnTo>
                    <a:pt x="13" y="43"/>
                  </a:lnTo>
                  <a:lnTo>
                    <a:pt x="14" y="43"/>
                  </a:lnTo>
                  <a:lnTo>
                    <a:pt x="14" y="43"/>
                  </a:lnTo>
                  <a:lnTo>
                    <a:pt x="16" y="43"/>
                  </a:lnTo>
                  <a:lnTo>
                    <a:pt x="17" y="43"/>
                  </a:lnTo>
                  <a:lnTo>
                    <a:pt x="17" y="43"/>
                  </a:lnTo>
                  <a:lnTo>
                    <a:pt x="16" y="43"/>
                  </a:lnTo>
                  <a:lnTo>
                    <a:pt x="16" y="42"/>
                  </a:lnTo>
                  <a:lnTo>
                    <a:pt x="16" y="40"/>
                  </a:lnTo>
                  <a:lnTo>
                    <a:pt x="17" y="40"/>
                  </a:lnTo>
                  <a:lnTo>
                    <a:pt x="18" y="40"/>
                  </a:lnTo>
                  <a:lnTo>
                    <a:pt x="18" y="39"/>
                  </a:lnTo>
                  <a:lnTo>
                    <a:pt x="18" y="38"/>
                  </a:lnTo>
                  <a:lnTo>
                    <a:pt x="18" y="36"/>
                  </a:lnTo>
                  <a:lnTo>
                    <a:pt x="18" y="35"/>
                  </a:lnTo>
                  <a:lnTo>
                    <a:pt x="17" y="35"/>
                  </a:lnTo>
                  <a:lnTo>
                    <a:pt x="18" y="35"/>
                  </a:lnTo>
                  <a:lnTo>
                    <a:pt x="18" y="34"/>
                  </a:lnTo>
                  <a:lnTo>
                    <a:pt x="18" y="33"/>
                  </a:lnTo>
                  <a:lnTo>
                    <a:pt x="20" y="33"/>
                  </a:lnTo>
                  <a:lnTo>
                    <a:pt x="20" y="31"/>
                  </a:lnTo>
                  <a:lnTo>
                    <a:pt x="21" y="31"/>
                  </a:lnTo>
                  <a:lnTo>
                    <a:pt x="21" y="30"/>
                  </a:lnTo>
                  <a:lnTo>
                    <a:pt x="20" y="30"/>
                  </a:lnTo>
                  <a:lnTo>
                    <a:pt x="20" y="29"/>
                  </a:lnTo>
                  <a:lnTo>
                    <a:pt x="20" y="27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8" y="25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7" y="22"/>
                  </a:lnTo>
                  <a:lnTo>
                    <a:pt x="16" y="22"/>
                  </a:lnTo>
                  <a:lnTo>
                    <a:pt x="16" y="21"/>
                  </a:lnTo>
                  <a:lnTo>
                    <a:pt x="16" y="20"/>
                  </a:lnTo>
                  <a:lnTo>
                    <a:pt x="14" y="20"/>
                  </a:lnTo>
                  <a:lnTo>
                    <a:pt x="16" y="20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3" y="18"/>
                  </a:lnTo>
                  <a:lnTo>
                    <a:pt x="13" y="17"/>
                  </a:lnTo>
                  <a:lnTo>
                    <a:pt x="12" y="17"/>
                  </a:lnTo>
                  <a:lnTo>
                    <a:pt x="12" y="16"/>
                  </a:lnTo>
                  <a:lnTo>
                    <a:pt x="12" y="15"/>
                  </a:lnTo>
                  <a:lnTo>
                    <a:pt x="11" y="15"/>
                  </a:lnTo>
                  <a:lnTo>
                    <a:pt x="11" y="13"/>
                  </a:lnTo>
                  <a:lnTo>
                    <a:pt x="11" y="12"/>
                  </a:lnTo>
                  <a:lnTo>
                    <a:pt x="11" y="13"/>
                  </a:lnTo>
                  <a:lnTo>
                    <a:pt x="11" y="12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9" y="11"/>
                  </a:lnTo>
                  <a:lnTo>
                    <a:pt x="11" y="11"/>
                  </a:lnTo>
                  <a:lnTo>
                    <a:pt x="11" y="9"/>
                  </a:lnTo>
                  <a:lnTo>
                    <a:pt x="12" y="9"/>
                  </a:lnTo>
                  <a:lnTo>
                    <a:pt x="12" y="8"/>
                  </a:lnTo>
                  <a:lnTo>
                    <a:pt x="13" y="8"/>
                  </a:lnTo>
                  <a:lnTo>
                    <a:pt x="13" y="7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6" y="4"/>
                  </a:lnTo>
                  <a:lnTo>
                    <a:pt x="16" y="3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7" y="6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20" y="7"/>
                  </a:lnTo>
                  <a:lnTo>
                    <a:pt x="21" y="6"/>
                  </a:lnTo>
                  <a:lnTo>
                    <a:pt x="22" y="6"/>
                  </a:lnTo>
                  <a:lnTo>
                    <a:pt x="24" y="6"/>
                  </a:lnTo>
                  <a:lnTo>
                    <a:pt x="24" y="4"/>
                  </a:lnTo>
                  <a:lnTo>
                    <a:pt x="25" y="4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9" y="2"/>
                  </a:lnTo>
                  <a:lnTo>
                    <a:pt x="30" y="2"/>
                  </a:lnTo>
                  <a:lnTo>
                    <a:pt x="31" y="3"/>
                  </a:lnTo>
                  <a:lnTo>
                    <a:pt x="33" y="3"/>
                  </a:lnTo>
                  <a:lnTo>
                    <a:pt x="33" y="4"/>
                  </a:lnTo>
                  <a:lnTo>
                    <a:pt x="34" y="4"/>
                  </a:lnTo>
                  <a:close/>
                  <a:moveTo>
                    <a:pt x="26" y="16"/>
                  </a:moveTo>
                  <a:lnTo>
                    <a:pt x="27" y="16"/>
                  </a:lnTo>
                  <a:lnTo>
                    <a:pt x="27" y="17"/>
                  </a:lnTo>
                  <a:lnTo>
                    <a:pt x="27" y="16"/>
                  </a:lnTo>
                  <a:lnTo>
                    <a:pt x="27" y="15"/>
                  </a:lnTo>
                  <a:lnTo>
                    <a:pt x="26" y="15"/>
                  </a:lnTo>
                  <a:lnTo>
                    <a:pt x="26" y="1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0" name="Freeform 36589">
              <a:extLst>
                <a:ext uri="{FF2B5EF4-FFF2-40B4-BE49-F238E27FC236}">
                  <a16:creationId xmlns:a16="http://schemas.microsoft.com/office/drawing/2014/main" id="{01478C1F-B9E2-7C24-A3CA-0839DE8E29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40038" y="2846388"/>
              <a:ext cx="128588" cy="227013"/>
            </a:xfrm>
            <a:custGeom>
              <a:avLst/>
              <a:gdLst>
                <a:gd name="T0" fmla="*/ 32 w 81"/>
                <a:gd name="T1" fmla="*/ 115 h 143"/>
                <a:gd name="T2" fmla="*/ 80 w 81"/>
                <a:gd name="T3" fmla="*/ 117 h 143"/>
                <a:gd name="T4" fmla="*/ 68 w 81"/>
                <a:gd name="T5" fmla="*/ 127 h 143"/>
                <a:gd name="T6" fmla="*/ 72 w 81"/>
                <a:gd name="T7" fmla="*/ 120 h 143"/>
                <a:gd name="T8" fmla="*/ 50 w 81"/>
                <a:gd name="T9" fmla="*/ 107 h 143"/>
                <a:gd name="T10" fmla="*/ 45 w 81"/>
                <a:gd name="T11" fmla="*/ 88 h 143"/>
                <a:gd name="T12" fmla="*/ 58 w 81"/>
                <a:gd name="T13" fmla="*/ 98 h 143"/>
                <a:gd name="T14" fmla="*/ 54 w 81"/>
                <a:gd name="T15" fmla="*/ 113 h 143"/>
                <a:gd name="T16" fmla="*/ 51 w 81"/>
                <a:gd name="T17" fmla="*/ 112 h 143"/>
                <a:gd name="T18" fmla="*/ 51 w 81"/>
                <a:gd name="T19" fmla="*/ 100 h 143"/>
                <a:gd name="T20" fmla="*/ 46 w 81"/>
                <a:gd name="T21" fmla="*/ 115 h 143"/>
                <a:gd name="T22" fmla="*/ 43 w 81"/>
                <a:gd name="T23" fmla="*/ 126 h 143"/>
                <a:gd name="T24" fmla="*/ 36 w 81"/>
                <a:gd name="T25" fmla="*/ 131 h 143"/>
                <a:gd name="T26" fmla="*/ 29 w 81"/>
                <a:gd name="T27" fmla="*/ 133 h 143"/>
                <a:gd name="T28" fmla="*/ 14 w 81"/>
                <a:gd name="T29" fmla="*/ 134 h 143"/>
                <a:gd name="T30" fmla="*/ 18 w 81"/>
                <a:gd name="T31" fmla="*/ 126 h 143"/>
                <a:gd name="T32" fmla="*/ 27 w 81"/>
                <a:gd name="T33" fmla="*/ 117 h 143"/>
                <a:gd name="T34" fmla="*/ 31 w 81"/>
                <a:gd name="T35" fmla="*/ 116 h 143"/>
                <a:gd name="T36" fmla="*/ 31 w 81"/>
                <a:gd name="T37" fmla="*/ 113 h 143"/>
                <a:gd name="T38" fmla="*/ 40 w 81"/>
                <a:gd name="T39" fmla="*/ 93 h 143"/>
                <a:gd name="T40" fmla="*/ 9 w 81"/>
                <a:gd name="T41" fmla="*/ 69 h 143"/>
                <a:gd name="T42" fmla="*/ 6 w 81"/>
                <a:gd name="T43" fmla="*/ 62 h 143"/>
                <a:gd name="T44" fmla="*/ 46 w 81"/>
                <a:gd name="T45" fmla="*/ 79 h 143"/>
                <a:gd name="T46" fmla="*/ 9 w 81"/>
                <a:gd name="T47" fmla="*/ 55 h 143"/>
                <a:gd name="T48" fmla="*/ 1 w 81"/>
                <a:gd name="T49" fmla="*/ 63 h 143"/>
                <a:gd name="T50" fmla="*/ 5 w 81"/>
                <a:gd name="T51" fmla="*/ 57 h 143"/>
                <a:gd name="T52" fmla="*/ 33 w 81"/>
                <a:gd name="T53" fmla="*/ 60 h 143"/>
                <a:gd name="T54" fmla="*/ 15 w 81"/>
                <a:gd name="T55" fmla="*/ 59 h 143"/>
                <a:gd name="T56" fmla="*/ 31 w 81"/>
                <a:gd name="T57" fmla="*/ 68 h 143"/>
                <a:gd name="T58" fmla="*/ 23 w 81"/>
                <a:gd name="T59" fmla="*/ 72 h 143"/>
                <a:gd name="T60" fmla="*/ 27 w 81"/>
                <a:gd name="T61" fmla="*/ 73 h 143"/>
                <a:gd name="T62" fmla="*/ 38 w 81"/>
                <a:gd name="T63" fmla="*/ 88 h 143"/>
                <a:gd name="T64" fmla="*/ 31 w 81"/>
                <a:gd name="T65" fmla="*/ 93 h 143"/>
                <a:gd name="T66" fmla="*/ 19 w 81"/>
                <a:gd name="T67" fmla="*/ 76 h 143"/>
                <a:gd name="T68" fmla="*/ 9 w 81"/>
                <a:gd name="T69" fmla="*/ 59 h 143"/>
                <a:gd name="T70" fmla="*/ 15 w 81"/>
                <a:gd name="T71" fmla="*/ 51 h 143"/>
                <a:gd name="T72" fmla="*/ 32 w 81"/>
                <a:gd name="T73" fmla="*/ 50 h 143"/>
                <a:gd name="T74" fmla="*/ 34 w 81"/>
                <a:gd name="T75" fmla="*/ 45 h 143"/>
                <a:gd name="T76" fmla="*/ 32 w 81"/>
                <a:gd name="T77" fmla="*/ 39 h 143"/>
                <a:gd name="T78" fmla="*/ 29 w 81"/>
                <a:gd name="T79" fmla="*/ 14 h 143"/>
                <a:gd name="T80" fmla="*/ 59 w 81"/>
                <a:gd name="T81" fmla="*/ 27 h 143"/>
                <a:gd name="T82" fmla="*/ 46 w 81"/>
                <a:gd name="T83" fmla="*/ 42 h 143"/>
                <a:gd name="T84" fmla="*/ 42 w 81"/>
                <a:gd name="T85" fmla="*/ 55 h 143"/>
                <a:gd name="T86" fmla="*/ 31 w 81"/>
                <a:gd name="T87" fmla="*/ 55 h 143"/>
                <a:gd name="T88" fmla="*/ 38 w 81"/>
                <a:gd name="T89" fmla="*/ 45 h 143"/>
                <a:gd name="T90" fmla="*/ 46 w 81"/>
                <a:gd name="T91" fmla="*/ 33 h 143"/>
                <a:gd name="T92" fmla="*/ 46 w 81"/>
                <a:gd name="T93" fmla="*/ 23 h 143"/>
                <a:gd name="T94" fmla="*/ 41 w 81"/>
                <a:gd name="T95" fmla="*/ 24 h 143"/>
                <a:gd name="T96" fmla="*/ 36 w 81"/>
                <a:gd name="T97" fmla="*/ 33 h 143"/>
                <a:gd name="T98" fmla="*/ 34 w 81"/>
                <a:gd name="T99" fmla="*/ 19 h 143"/>
                <a:gd name="T100" fmla="*/ 28 w 81"/>
                <a:gd name="T101" fmla="*/ 10 h 143"/>
                <a:gd name="T102" fmla="*/ 28 w 81"/>
                <a:gd name="T103" fmla="*/ 18 h 143"/>
                <a:gd name="T104" fmla="*/ 28 w 81"/>
                <a:gd name="T105" fmla="*/ 28 h 143"/>
                <a:gd name="T106" fmla="*/ 27 w 81"/>
                <a:gd name="T107" fmla="*/ 35 h 143"/>
                <a:gd name="T108" fmla="*/ 27 w 81"/>
                <a:gd name="T109" fmla="*/ 42 h 143"/>
                <a:gd name="T110" fmla="*/ 19 w 81"/>
                <a:gd name="T111" fmla="*/ 48 h 143"/>
                <a:gd name="T112" fmla="*/ 18 w 81"/>
                <a:gd name="T113" fmla="*/ 44 h 143"/>
                <a:gd name="T114" fmla="*/ 9 w 81"/>
                <a:gd name="T115" fmla="*/ 48 h 143"/>
                <a:gd name="T116" fmla="*/ 9 w 81"/>
                <a:gd name="T117" fmla="*/ 42 h 143"/>
                <a:gd name="T118" fmla="*/ 9 w 81"/>
                <a:gd name="T119" fmla="*/ 39 h 143"/>
                <a:gd name="T120" fmla="*/ 2 w 81"/>
                <a:gd name="T121" fmla="*/ 19 h 143"/>
                <a:gd name="T122" fmla="*/ 1 w 81"/>
                <a:gd name="T123" fmla="*/ 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1" h="143">
                  <a:moveTo>
                    <a:pt x="25" y="133"/>
                  </a:moveTo>
                  <a:lnTo>
                    <a:pt x="25" y="134"/>
                  </a:lnTo>
                  <a:lnTo>
                    <a:pt x="24" y="134"/>
                  </a:lnTo>
                  <a:lnTo>
                    <a:pt x="24" y="133"/>
                  </a:lnTo>
                  <a:lnTo>
                    <a:pt x="25" y="133"/>
                  </a:lnTo>
                  <a:close/>
                  <a:moveTo>
                    <a:pt x="41" y="135"/>
                  </a:moveTo>
                  <a:lnTo>
                    <a:pt x="40" y="135"/>
                  </a:lnTo>
                  <a:lnTo>
                    <a:pt x="40" y="134"/>
                  </a:lnTo>
                  <a:lnTo>
                    <a:pt x="41" y="134"/>
                  </a:lnTo>
                  <a:lnTo>
                    <a:pt x="41" y="135"/>
                  </a:lnTo>
                  <a:close/>
                  <a:moveTo>
                    <a:pt x="40" y="135"/>
                  </a:moveTo>
                  <a:lnTo>
                    <a:pt x="38" y="135"/>
                  </a:lnTo>
                  <a:lnTo>
                    <a:pt x="40" y="134"/>
                  </a:lnTo>
                  <a:lnTo>
                    <a:pt x="40" y="135"/>
                  </a:lnTo>
                  <a:close/>
                  <a:moveTo>
                    <a:pt x="32" y="134"/>
                  </a:moveTo>
                  <a:lnTo>
                    <a:pt x="32" y="133"/>
                  </a:lnTo>
                  <a:lnTo>
                    <a:pt x="32" y="134"/>
                  </a:lnTo>
                  <a:lnTo>
                    <a:pt x="32" y="133"/>
                  </a:lnTo>
                  <a:lnTo>
                    <a:pt x="32" y="134"/>
                  </a:lnTo>
                  <a:close/>
                  <a:moveTo>
                    <a:pt x="36" y="134"/>
                  </a:moveTo>
                  <a:lnTo>
                    <a:pt x="36" y="133"/>
                  </a:lnTo>
                  <a:lnTo>
                    <a:pt x="36" y="134"/>
                  </a:lnTo>
                  <a:close/>
                  <a:moveTo>
                    <a:pt x="45" y="130"/>
                  </a:moveTo>
                  <a:lnTo>
                    <a:pt x="45" y="129"/>
                  </a:lnTo>
                  <a:lnTo>
                    <a:pt x="45" y="130"/>
                  </a:lnTo>
                  <a:close/>
                  <a:moveTo>
                    <a:pt x="45" y="129"/>
                  </a:moveTo>
                  <a:lnTo>
                    <a:pt x="45" y="127"/>
                  </a:lnTo>
                  <a:lnTo>
                    <a:pt x="45" y="129"/>
                  </a:lnTo>
                  <a:close/>
                  <a:moveTo>
                    <a:pt x="28" y="116"/>
                  </a:moveTo>
                  <a:lnTo>
                    <a:pt x="28" y="115"/>
                  </a:lnTo>
                  <a:lnTo>
                    <a:pt x="28" y="116"/>
                  </a:lnTo>
                  <a:lnTo>
                    <a:pt x="28" y="115"/>
                  </a:lnTo>
                  <a:lnTo>
                    <a:pt x="28" y="116"/>
                  </a:lnTo>
                  <a:close/>
                  <a:moveTo>
                    <a:pt x="32" y="115"/>
                  </a:moveTo>
                  <a:lnTo>
                    <a:pt x="31" y="115"/>
                  </a:lnTo>
                  <a:lnTo>
                    <a:pt x="32" y="115"/>
                  </a:lnTo>
                  <a:close/>
                  <a:moveTo>
                    <a:pt x="32" y="115"/>
                  </a:moveTo>
                  <a:lnTo>
                    <a:pt x="31" y="115"/>
                  </a:lnTo>
                  <a:lnTo>
                    <a:pt x="32" y="115"/>
                  </a:lnTo>
                  <a:close/>
                  <a:moveTo>
                    <a:pt x="32" y="115"/>
                  </a:moveTo>
                  <a:lnTo>
                    <a:pt x="31" y="113"/>
                  </a:lnTo>
                  <a:lnTo>
                    <a:pt x="32" y="113"/>
                  </a:lnTo>
                  <a:lnTo>
                    <a:pt x="32" y="115"/>
                  </a:lnTo>
                  <a:close/>
                  <a:moveTo>
                    <a:pt x="31" y="115"/>
                  </a:moveTo>
                  <a:lnTo>
                    <a:pt x="31" y="113"/>
                  </a:lnTo>
                  <a:lnTo>
                    <a:pt x="31" y="115"/>
                  </a:lnTo>
                  <a:close/>
                  <a:moveTo>
                    <a:pt x="31" y="113"/>
                  </a:moveTo>
                  <a:lnTo>
                    <a:pt x="31" y="115"/>
                  </a:lnTo>
                  <a:lnTo>
                    <a:pt x="29" y="115"/>
                  </a:lnTo>
                  <a:lnTo>
                    <a:pt x="29" y="113"/>
                  </a:lnTo>
                  <a:lnTo>
                    <a:pt x="31" y="113"/>
                  </a:lnTo>
                  <a:close/>
                  <a:moveTo>
                    <a:pt x="31" y="113"/>
                  </a:moveTo>
                  <a:lnTo>
                    <a:pt x="29" y="113"/>
                  </a:lnTo>
                  <a:lnTo>
                    <a:pt x="31" y="113"/>
                  </a:lnTo>
                  <a:close/>
                  <a:moveTo>
                    <a:pt x="31" y="113"/>
                  </a:moveTo>
                  <a:lnTo>
                    <a:pt x="32" y="113"/>
                  </a:lnTo>
                  <a:lnTo>
                    <a:pt x="31" y="113"/>
                  </a:lnTo>
                  <a:close/>
                  <a:moveTo>
                    <a:pt x="32" y="113"/>
                  </a:moveTo>
                  <a:lnTo>
                    <a:pt x="31" y="113"/>
                  </a:lnTo>
                  <a:lnTo>
                    <a:pt x="32" y="113"/>
                  </a:lnTo>
                  <a:close/>
                  <a:moveTo>
                    <a:pt x="33" y="113"/>
                  </a:moveTo>
                  <a:lnTo>
                    <a:pt x="32" y="113"/>
                  </a:lnTo>
                  <a:lnTo>
                    <a:pt x="33" y="113"/>
                  </a:lnTo>
                  <a:close/>
                  <a:moveTo>
                    <a:pt x="62" y="117"/>
                  </a:moveTo>
                  <a:lnTo>
                    <a:pt x="60" y="117"/>
                  </a:lnTo>
                  <a:lnTo>
                    <a:pt x="60" y="118"/>
                  </a:lnTo>
                  <a:lnTo>
                    <a:pt x="59" y="118"/>
                  </a:lnTo>
                  <a:lnTo>
                    <a:pt x="59" y="117"/>
                  </a:lnTo>
                  <a:lnTo>
                    <a:pt x="60" y="116"/>
                  </a:lnTo>
                  <a:lnTo>
                    <a:pt x="62" y="116"/>
                  </a:lnTo>
                  <a:lnTo>
                    <a:pt x="62" y="117"/>
                  </a:lnTo>
                  <a:close/>
                  <a:moveTo>
                    <a:pt x="80" y="117"/>
                  </a:moveTo>
                  <a:lnTo>
                    <a:pt x="78" y="118"/>
                  </a:lnTo>
                  <a:lnTo>
                    <a:pt x="78" y="129"/>
                  </a:lnTo>
                  <a:lnTo>
                    <a:pt x="77" y="135"/>
                  </a:lnTo>
                  <a:lnTo>
                    <a:pt x="77" y="136"/>
                  </a:lnTo>
                  <a:lnTo>
                    <a:pt x="77" y="142"/>
                  </a:lnTo>
                  <a:lnTo>
                    <a:pt x="77" y="143"/>
                  </a:lnTo>
                  <a:lnTo>
                    <a:pt x="76" y="143"/>
                  </a:lnTo>
                  <a:lnTo>
                    <a:pt x="74" y="143"/>
                  </a:lnTo>
                  <a:lnTo>
                    <a:pt x="74" y="142"/>
                  </a:lnTo>
                  <a:lnTo>
                    <a:pt x="73" y="142"/>
                  </a:lnTo>
                  <a:lnTo>
                    <a:pt x="72" y="142"/>
                  </a:lnTo>
                  <a:lnTo>
                    <a:pt x="72" y="140"/>
                  </a:lnTo>
                  <a:lnTo>
                    <a:pt x="72" y="139"/>
                  </a:lnTo>
                  <a:lnTo>
                    <a:pt x="72" y="138"/>
                  </a:lnTo>
                  <a:lnTo>
                    <a:pt x="72" y="136"/>
                  </a:lnTo>
                  <a:lnTo>
                    <a:pt x="73" y="136"/>
                  </a:lnTo>
                  <a:lnTo>
                    <a:pt x="74" y="136"/>
                  </a:lnTo>
                  <a:lnTo>
                    <a:pt x="74" y="135"/>
                  </a:lnTo>
                  <a:lnTo>
                    <a:pt x="73" y="135"/>
                  </a:lnTo>
                  <a:lnTo>
                    <a:pt x="73" y="134"/>
                  </a:lnTo>
                  <a:lnTo>
                    <a:pt x="74" y="134"/>
                  </a:lnTo>
                  <a:lnTo>
                    <a:pt x="76" y="134"/>
                  </a:lnTo>
                  <a:lnTo>
                    <a:pt x="76" y="134"/>
                  </a:lnTo>
                  <a:lnTo>
                    <a:pt x="74" y="134"/>
                  </a:lnTo>
                  <a:lnTo>
                    <a:pt x="74" y="133"/>
                  </a:lnTo>
                  <a:lnTo>
                    <a:pt x="73" y="133"/>
                  </a:lnTo>
                  <a:lnTo>
                    <a:pt x="72" y="133"/>
                  </a:lnTo>
                  <a:lnTo>
                    <a:pt x="72" y="131"/>
                  </a:lnTo>
                  <a:lnTo>
                    <a:pt x="72" y="130"/>
                  </a:lnTo>
                  <a:lnTo>
                    <a:pt x="71" y="130"/>
                  </a:lnTo>
                  <a:lnTo>
                    <a:pt x="69" y="130"/>
                  </a:lnTo>
                  <a:lnTo>
                    <a:pt x="71" y="130"/>
                  </a:lnTo>
                  <a:lnTo>
                    <a:pt x="71" y="129"/>
                  </a:lnTo>
                  <a:lnTo>
                    <a:pt x="69" y="129"/>
                  </a:lnTo>
                  <a:lnTo>
                    <a:pt x="69" y="127"/>
                  </a:lnTo>
                  <a:lnTo>
                    <a:pt x="68" y="127"/>
                  </a:lnTo>
                  <a:lnTo>
                    <a:pt x="69" y="127"/>
                  </a:lnTo>
                  <a:lnTo>
                    <a:pt x="69" y="126"/>
                  </a:lnTo>
                  <a:lnTo>
                    <a:pt x="68" y="126"/>
                  </a:lnTo>
                  <a:lnTo>
                    <a:pt x="68" y="125"/>
                  </a:lnTo>
                  <a:lnTo>
                    <a:pt x="68" y="124"/>
                  </a:lnTo>
                  <a:lnTo>
                    <a:pt x="67" y="124"/>
                  </a:lnTo>
                  <a:lnTo>
                    <a:pt x="67" y="125"/>
                  </a:lnTo>
                  <a:lnTo>
                    <a:pt x="67" y="124"/>
                  </a:lnTo>
                  <a:lnTo>
                    <a:pt x="65" y="124"/>
                  </a:lnTo>
                  <a:lnTo>
                    <a:pt x="65" y="122"/>
                  </a:lnTo>
                  <a:lnTo>
                    <a:pt x="65" y="121"/>
                  </a:lnTo>
                  <a:lnTo>
                    <a:pt x="65" y="120"/>
                  </a:lnTo>
                  <a:lnTo>
                    <a:pt x="64" y="120"/>
                  </a:lnTo>
                  <a:lnTo>
                    <a:pt x="64" y="118"/>
                  </a:lnTo>
                  <a:lnTo>
                    <a:pt x="64" y="120"/>
                  </a:lnTo>
                  <a:lnTo>
                    <a:pt x="63" y="120"/>
                  </a:lnTo>
                  <a:lnTo>
                    <a:pt x="62" y="120"/>
                  </a:lnTo>
                  <a:lnTo>
                    <a:pt x="60" y="120"/>
                  </a:lnTo>
                  <a:lnTo>
                    <a:pt x="62" y="120"/>
                  </a:lnTo>
                  <a:lnTo>
                    <a:pt x="62" y="118"/>
                  </a:lnTo>
                  <a:lnTo>
                    <a:pt x="63" y="118"/>
                  </a:lnTo>
                  <a:lnTo>
                    <a:pt x="62" y="118"/>
                  </a:lnTo>
                  <a:lnTo>
                    <a:pt x="63" y="118"/>
                  </a:lnTo>
                  <a:lnTo>
                    <a:pt x="63" y="117"/>
                  </a:lnTo>
                  <a:lnTo>
                    <a:pt x="64" y="117"/>
                  </a:lnTo>
                  <a:lnTo>
                    <a:pt x="64" y="116"/>
                  </a:lnTo>
                  <a:lnTo>
                    <a:pt x="65" y="115"/>
                  </a:lnTo>
                  <a:lnTo>
                    <a:pt x="67" y="115"/>
                  </a:lnTo>
                  <a:lnTo>
                    <a:pt x="67" y="116"/>
                  </a:lnTo>
                  <a:lnTo>
                    <a:pt x="68" y="116"/>
                  </a:lnTo>
                  <a:lnTo>
                    <a:pt x="69" y="116"/>
                  </a:lnTo>
                  <a:lnTo>
                    <a:pt x="69" y="117"/>
                  </a:lnTo>
                  <a:lnTo>
                    <a:pt x="69" y="118"/>
                  </a:lnTo>
                  <a:lnTo>
                    <a:pt x="69" y="120"/>
                  </a:lnTo>
                  <a:lnTo>
                    <a:pt x="71" y="120"/>
                  </a:lnTo>
                  <a:lnTo>
                    <a:pt x="72" y="120"/>
                  </a:lnTo>
                  <a:lnTo>
                    <a:pt x="72" y="121"/>
                  </a:lnTo>
                  <a:lnTo>
                    <a:pt x="73" y="122"/>
                  </a:lnTo>
                  <a:lnTo>
                    <a:pt x="73" y="124"/>
                  </a:lnTo>
                  <a:lnTo>
                    <a:pt x="74" y="124"/>
                  </a:lnTo>
                  <a:lnTo>
                    <a:pt x="74" y="125"/>
                  </a:lnTo>
                  <a:lnTo>
                    <a:pt x="74" y="124"/>
                  </a:lnTo>
                  <a:lnTo>
                    <a:pt x="73" y="122"/>
                  </a:lnTo>
                  <a:lnTo>
                    <a:pt x="74" y="122"/>
                  </a:lnTo>
                  <a:lnTo>
                    <a:pt x="74" y="121"/>
                  </a:lnTo>
                  <a:lnTo>
                    <a:pt x="73" y="121"/>
                  </a:lnTo>
                  <a:lnTo>
                    <a:pt x="73" y="122"/>
                  </a:lnTo>
                  <a:lnTo>
                    <a:pt x="73" y="121"/>
                  </a:lnTo>
                  <a:lnTo>
                    <a:pt x="72" y="121"/>
                  </a:lnTo>
                  <a:lnTo>
                    <a:pt x="72" y="120"/>
                  </a:lnTo>
                  <a:lnTo>
                    <a:pt x="72" y="118"/>
                  </a:lnTo>
                  <a:lnTo>
                    <a:pt x="72" y="120"/>
                  </a:lnTo>
                  <a:lnTo>
                    <a:pt x="71" y="120"/>
                  </a:lnTo>
                  <a:lnTo>
                    <a:pt x="71" y="118"/>
                  </a:lnTo>
                  <a:lnTo>
                    <a:pt x="71" y="117"/>
                  </a:lnTo>
                  <a:lnTo>
                    <a:pt x="69" y="117"/>
                  </a:lnTo>
                  <a:lnTo>
                    <a:pt x="69" y="116"/>
                  </a:lnTo>
                  <a:lnTo>
                    <a:pt x="68" y="116"/>
                  </a:lnTo>
                  <a:lnTo>
                    <a:pt x="68" y="115"/>
                  </a:lnTo>
                  <a:lnTo>
                    <a:pt x="73" y="113"/>
                  </a:lnTo>
                  <a:lnTo>
                    <a:pt x="80" y="111"/>
                  </a:lnTo>
                  <a:lnTo>
                    <a:pt x="81" y="111"/>
                  </a:lnTo>
                  <a:lnTo>
                    <a:pt x="81" y="112"/>
                  </a:lnTo>
                  <a:lnTo>
                    <a:pt x="81" y="113"/>
                  </a:lnTo>
                  <a:lnTo>
                    <a:pt x="81" y="115"/>
                  </a:lnTo>
                  <a:lnTo>
                    <a:pt x="80" y="115"/>
                  </a:lnTo>
                  <a:lnTo>
                    <a:pt x="80" y="116"/>
                  </a:lnTo>
                  <a:lnTo>
                    <a:pt x="80" y="117"/>
                  </a:lnTo>
                  <a:close/>
                  <a:moveTo>
                    <a:pt x="50" y="103"/>
                  </a:moveTo>
                  <a:lnTo>
                    <a:pt x="50" y="104"/>
                  </a:lnTo>
                  <a:lnTo>
                    <a:pt x="50" y="106"/>
                  </a:lnTo>
                  <a:lnTo>
                    <a:pt x="50" y="107"/>
                  </a:lnTo>
                  <a:lnTo>
                    <a:pt x="50" y="108"/>
                  </a:lnTo>
                  <a:lnTo>
                    <a:pt x="50" y="109"/>
                  </a:lnTo>
                  <a:lnTo>
                    <a:pt x="49" y="109"/>
                  </a:lnTo>
                  <a:lnTo>
                    <a:pt x="49" y="111"/>
                  </a:lnTo>
                  <a:lnTo>
                    <a:pt x="49" y="109"/>
                  </a:lnTo>
                  <a:lnTo>
                    <a:pt x="49" y="108"/>
                  </a:lnTo>
                  <a:lnTo>
                    <a:pt x="49" y="107"/>
                  </a:lnTo>
                  <a:lnTo>
                    <a:pt x="49" y="106"/>
                  </a:lnTo>
                  <a:lnTo>
                    <a:pt x="50" y="106"/>
                  </a:lnTo>
                  <a:lnTo>
                    <a:pt x="50" y="104"/>
                  </a:lnTo>
                  <a:lnTo>
                    <a:pt x="50" y="103"/>
                  </a:lnTo>
                  <a:close/>
                  <a:moveTo>
                    <a:pt x="49" y="103"/>
                  </a:moveTo>
                  <a:lnTo>
                    <a:pt x="49" y="103"/>
                  </a:lnTo>
                  <a:lnTo>
                    <a:pt x="49" y="103"/>
                  </a:lnTo>
                  <a:close/>
                  <a:moveTo>
                    <a:pt x="52" y="103"/>
                  </a:moveTo>
                  <a:lnTo>
                    <a:pt x="51" y="104"/>
                  </a:lnTo>
                  <a:lnTo>
                    <a:pt x="52" y="104"/>
                  </a:lnTo>
                  <a:lnTo>
                    <a:pt x="51" y="104"/>
                  </a:lnTo>
                  <a:lnTo>
                    <a:pt x="51" y="103"/>
                  </a:lnTo>
                  <a:lnTo>
                    <a:pt x="52" y="103"/>
                  </a:lnTo>
                  <a:close/>
                  <a:moveTo>
                    <a:pt x="51" y="100"/>
                  </a:moveTo>
                  <a:lnTo>
                    <a:pt x="51" y="102"/>
                  </a:lnTo>
                  <a:lnTo>
                    <a:pt x="51" y="103"/>
                  </a:lnTo>
                  <a:lnTo>
                    <a:pt x="51" y="103"/>
                  </a:lnTo>
                  <a:lnTo>
                    <a:pt x="51" y="103"/>
                  </a:lnTo>
                  <a:lnTo>
                    <a:pt x="51" y="103"/>
                  </a:lnTo>
                  <a:lnTo>
                    <a:pt x="50" y="103"/>
                  </a:lnTo>
                  <a:lnTo>
                    <a:pt x="50" y="103"/>
                  </a:lnTo>
                  <a:lnTo>
                    <a:pt x="50" y="102"/>
                  </a:lnTo>
                  <a:lnTo>
                    <a:pt x="50" y="100"/>
                  </a:lnTo>
                  <a:lnTo>
                    <a:pt x="51" y="100"/>
                  </a:lnTo>
                  <a:close/>
                  <a:moveTo>
                    <a:pt x="54" y="98"/>
                  </a:moveTo>
                  <a:lnTo>
                    <a:pt x="54" y="99"/>
                  </a:lnTo>
                  <a:lnTo>
                    <a:pt x="54" y="98"/>
                  </a:lnTo>
                  <a:close/>
                  <a:moveTo>
                    <a:pt x="45" y="86"/>
                  </a:moveTo>
                  <a:lnTo>
                    <a:pt x="45" y="88"/>
                  </a:lnTo>
                  <a:lnTo>
                    <a:pt x="45" y="89"/>
                  </a:lnTo>
                  <a:lnTo>
                    <a:pt x="45" y="90"/>
                  </a:lnTo>
                  <a:lnTo>
                    <a:pt x="46" y="90"/>
                  </a:lnTo>
                  <a:lnTo>
                    <a:pt x="46" y="90"/>
                  </a:lnTo>
                  <a:lnTo>
                    <a:pt x="47" y="90"/>
                  </a:lnTo>
                  <a:lnTo>
                    <a:pt x="47" y="91"/>
                  </a:lnTo>
                  <a:lnTo>
                    <a:pt x="49" y="91"/>
                  </a:lnTo>
                  <a:lnTo>
                    <a:pt x="49" y="90"/>
                  </a:lnTo>
                  <a:lnTo>
                    <a:pt x="50" y="90"/>
                  </a:lnTo>
                  <a:lnTo>
                    <a:pt x="51" y="90"/>
                  </a:lnTo>
                  <a:lnTo>
                    <a:pt x="51" y="91"/>
                  </a:lnTo>
                  <a:lnTo>
                    <a:pt x="52" y="91"/>
                  </a:lnTo>
                  <a:lnTo>
                    <a:pt x="54" y="91"/>
                  </a:lnTo>
                  <a:lnTo>
                    <a:pt x="55" y="91"/>
                  </a:lnTo>
                  <a:lnTo>
                    <a:pt x="55" y="93"/>
                  </a:lnTo>
                  <a:lnTo>
                    <a:pt x="55" y="91"/>
                  </a:lnTo>
                  <a:lnTo>
                    <a:pt x="55" y="93"/>
                  </a:lnTo>
                  <a:lnTo>
                    <a:pt x="55" y="94"/>
                  </a:lnTo>
                  <a:lnTo>
                    <a:pt x="55" y="93"/>
                  </a:lnTo>
                  <a:lnTo>
                    <a:pt x="56" y="93"/>
                  </a:lnTo>
                  <a:lnTo>
                    <a:pt x="58" y="93"/>
                  </a:lnTo>
                  <a:lnTo>
                    <a:pt x="59" y="94"/>
                  </a:lnTo>
                  <a:lnTo>
                    <a:pt x="60" y="94"/>
                  </a:lnTo>
                  <a:lnTo>
                    <a:pt x="59" y="94"/>
                  </a:lnTo>
                  <a:lnTo>
                    <a:pt x="59" y="95"/>
                  </a:lnTo>
                  <a:lnTo>
                    <a:pt x="59" y="94"/>
                  </a:lnTo>
                  <a:lnTo>
                    <a:pt x="59" y="95"/>
                  </a:lnTo>
                  <a:lnTo>
                    <a:pt x="58" y="95"/>
                  </a:lnTo>
                  <a:lnTo>
                    <a:pt x="58" y="94"/>
                  </a:lnTo>
                  <a:lnTo>
                    <a:pt x="58" y="95"/>
                  </a:lnTo>
                  <a:lnTo>
                    <a:pt x="58" y="97"/>
                  </a:lnTo>
                  <a:lnTo>
                    <a:pt x="56" y="97"/>
                  </a:lnTo>
                  <a:lnTo>
                    <a:pt x="58" y="97"/>
                  </a:lnTo>
                  <a:lnTo>
                    <a:pt x="56" y="97"/>
                  </a:lnTo>
                  <a:lnTo>
                    <a:pt x="56" y="98"/>
                  </a:lnTo>
                  <a:lnTo>
                    <a:pt x="58" y="98"/>
                  </a:lnTo>
                  <a:lnTo>
                    <a:pt x="56" y="98"/>
                  </a:lnTo>
                  <a:lnTo>
                    <a:pt x="58" y="98"/>
                  </a:lnTo>
                  <a:lnTo>
                    <a:pt x="56" y="98"/>
                  </a:lnTo>
                  <a:lnTo>
                    <a:pt x="58" y="98"/>
                  </a:lnTo>
                  <a:lnTo>
                    <a:pt x="56" y="98"/>
                  </a:lnTo>
                  <a:lnTo>
                    <a:pt x="56" y="99"/>
                  </a:lnTo>
                  <a:lnTo>
                    <a:pt x="58" y="99"/>
                  </a:lnTo>
                  <a:lnTo>
                    <a:pt x="56" y="99"/>
                  </a:lnTo>
                  <a:lnTo>
                    <a:pt x="56" y="100"/>
                  </a:lnTo>
                  <a:lnTo>
                    <a:pt x="56" y="102"/>
                  </a:lnTo>
                  <a:lnTo>
                    <a:pt x="56" y="103"/>
                  </a:lnTo>
                  <a:lnTo>
                    <a:pt x="55" y="103"/>
                  </a:lnTo>
                  <a:lnTo>
                    <a:pt x="55" y="103"/>
                  </a:lnTo>
                  <a:lnTo>
                    <a:pt x="56" y="103"/>
                  </a:lnTo>
                  <a:lnTo>
                    <a:pt x="55" y="103"/>
                  </a:lnTo>
                  <a:lnTo>
                    <a:pt x="56" y="103"/>
                  </a:lnTo>
                  <a:lnTo>
                    <a:pt x="55" y="103"/>
                  </a:lnTo>
                  <a:lnTo>
                    <a:pt x="56" y="103"/>
                  </a:lnTo>
                  <a:lnTo>
                    <a:pt x="55" y="103"/>
                  </a:lnTo>
                  <a:lnTo>
                    <a:pt x="55" y="104"/>
                  </a:lnTo>
                  <a:lnTo>
                    <a:pt x="56" y="104"/>
                  </a:lnTo>
                  <a:lnTo>
                    <a:pt x="55" y="104"/>
                  </a:lnTo>
                  <a:lnTo>
                    <a:pt x="56" y="104"/>
                  </a:lnTo>
                  <a:lnTo>
                    <a:pt x="56" y="106"/>
                  </a:lnTo>
                  <a:lnTo>
                    <a:pt x="55" y="106"/>
                  </a:lnTo>
                  <a:lnTo>
                    <a:pt x="56" y="106"/>
                  </a:lnTo>
                  <a:lnTo>
                    <a:pt x="56" y="107"/>
                  </a:lnTo>
                  <a:lnTo>
                    <a:pt x="55" y="107"/>
                  </a:lnTo>
                  <a:lnTo>
                    <a:pt x="55" y="108"/>
                  </a:lnTo>
                  <a:lnTo>
                    <a:pt x="55" y="109"/>
                  </a:lnTo>
                  <a:lnTo>
                    <a:pt x="54" y="109"/>
                  </a:lnTo>
                  <a:lnTo>
                    <a:pt x="55" y="109"/>
                  </a:lnTo>
                  <a:lnTo>
                    <a:pt x="55" y="111"/>
                  </a:lnTo>
                  <a:lnTo>
                    <a:pt x="54" y="111"/>
                  </a:lnTo>
                  <a:lnTo>
                    <a:pt x="54" y="112"/>
                  </a:lnTo>
                  <a:lnTo>
                    <a:pt x="54" y="113"/>
                  </a:lnTo>
                  <a:lnTo>
                    <a:pt x="52" y="115"/>
                  </a:lnTo>
                  <a:lnTo>
                    <a:pt x="52" y="116"/>
                  </a:lnTo>
                  <a:lnTo>
                    <a:pt x="51" y="116"/>
                  </a:lnTo>
                  <a:lnTo>
                    <a:pt x="51" y="117"/>
                  </a:lnTo>
                  <a:lnTo>
                    <a:pt x="51" y="118"/>
                  </a:lnTo>
                  <a:lnTo>
                    <a:pt x="50" y="118"/>
                  </a:lnTo>
                  <a:lnTo>
                    <a:pt x="50" y="120"/>
                  </a:lnTo>
                  <a:lnTo>
                    <a:pt x="50" y="121"/>
                  </a:lnTo>
                  <a:lnTo>
                    <a:pt x="50" y="122"/>
                  </a:lnTo>
                  <a:lnTo>
                    <a:pt x="50" y="124"/>
                  </a:lnTo>
                  <a:lnTo>
                    <a:pt x="49" y="124"/>
                  </a:lnTo>
                  <a:lnTo>
                    <a:pt x="49" y="125"/>
                  </a:lnTo>
                  <a:lnTo>
                    <a:pt x="49" y="124"/>
                  </a:lnTo>
                  <a:lnTo>
                    <a:pt x="47" y="124"/>
                  </a:lnTo>
                  <a:lnTo>
                    <a:pt x="49" y="124"/>
                  </a:lnTo>
                  <a:lnTo>
                    <a:pt x="49" y="122"/>
                  </a:lnTo>
                  <a:lnTo>
                    <a:pt x="49" y="121"/>
                  </a:lnTo>
                  <a:lnTo>
                    <a:pt x="49" y="122"/>
                  </a:lnTo>
                  <a:lnTo>
                    <a:pt x="49" y="121"/>
                  </a:lnTo>
                  <a:lnTo>
                    <a:pt x="49" y="120"/>
                  </a:lnTo>
                  <a:lnTo>
                    <a:pt x="49" y="118"/>
                  </a:lnTo>
                  <a:lnTo>
                    <a:pt x="49" y="117"/>
                  </a:lnTo>
                  <a:lnTo>
                    <a:pt x="49" y="116"/>
                  </a:lnTo>
                  <a:lnTo>
                    <a:pt x="49" y="117"/>
                  </a:lnTo>
                  <a:lnTo>
                    <a:pt x="49" y="116"/>
                  </a:lnTo>
                  <a:lnTo>
                    <a:pt x="49" y="115"/>
                  </a:lnTo>
                  <a:lnTo>
                    <a:pt x="50" y="115"/>
                  </a:lnTo>
                  <a:lnTo>
                    <a:pt x="49" y="115"/>
                  </a:lnTo>
                  <a:lnTo>
                    <a:pt x="50" y="115"/>
                  </a:lnTo>
                  <a:lnTo>
                    <a:pt x="49" y="115"/>
                  </a:lnTo>
                  <a:lnTo>
                    <a:pt x="49" y="113"/>
                  </a:lnTo>
                  <a:lnTo>
                    <a:pt x="50" y="113"/>
                  </a:lnTo>
                  <a:lnTo>
                    <a:pt x="50" y="115"/>
                  </a:lnTo>
                  <a:lnTo>
                    <a:pt x="50" y="113"/>
                  </a:lnTo>
                  <a:lnTo>
                    <a:pt x="50" y="112"/>
                  </a:lnTo>
                  <a:lnTo>
                    <a:pt x="51" y="112"/>
                  </a:lnTo>
                  <a:lnTo>
                    <a:pt x="51" y="111"/>
                  </a:lnTo>
                  <a:lnTo>
                    <a:pt x="51" y="109"/>
                  </a:lnTo>
                  <a:lnTo>
                    <a:pt x="51" y="108"/>
                  </a:lnTo>
                  <a:lnTo>
                    <a:pt x="51" y="107"/>
                  </a:lnTo>
                  <a:lnTo>
                    <a:pt x="51" y="106"/>
                  </a:lnTo>
                  <a:lnTo>
                    <a:pt x="51" y="104"/>
                  </a:lnTo>
                  <a:lnTo>
                    <a:pt x="52" y="104"/>
                  </a:lnTo>
                  <a:lnTo>
                    <a:pt x="52" y="103"/>
                  </a:lnTo>
                  <a:lnTo>
                    <a:pt x="52" y="103"/>
                  </a:lnTo>
                  <a:lnTo>
                    <a:pt x="54" y="103"/>
                  </a:lnTo>
                  <a:lnTo>
                    <a:pt x="54" y="102"/>
                  </a:lnTo>
                  <a:lnTo>
                    <a:pt x="54" y="100"/>
                  </a:lnTo>
                  <a:lnTo>
                    <a:pt x="54" y="99"/>
                  </a:lnTo>
                  <a:lnTo>
                    <a:pt x="54" y="98"/>
                  </a:lnTo>
                  <a:lnTo>
                    <a:pt x="54" y="99"/>
                  </a:lnTo>
                  <a:lnTo>
                    <a:pt x="54" y="100"/>
                  </a:lnTo>
                  <a:lnTo>
                    <a:pt x="55" y="100"/>
                  </a:lnTo>
                  <a:lnTo>
                    <a:pt x="55" y="99"/>
                  </a:lnTo>
                  <a:lnTo>
                    <a:pt x="55" y="98"/>
                  </a:lnTo>
                  <a:lnTo>
                    <a:pt x="55" y="97"/>
                  </a:lnTo>
                  <a:lnTo>
                    <a:pt x="55" y="95"/>
                  </a:lnTo>
                  <a:lnTo>
                    <a:pt x="55" y="97"/>
                  </a:lnTo>
                  <a:lnTo>
                    <a:pt x="54" y="97"/>
                  </a:lnTo>
                  <a:lnTo>
                    <a:pt x="54" y="95"/>
                  </a:lnTo>
                  <a:lnTo>
                    <a:pt x="55" y="95"/>
                  </a:lnTo>
                  <a:lnTo>
                    <a:pt x="54" y="95"/>
                  </a:lnTo>
                  <a:lnTo>
                    <a:pt x="55" y="95"/>
                  </a:lnTo>
                  <a:lnTo>
                    <a:pt x="54" y="95"/>
                  </a:lnTo>
                  <a:lnTo>
                    <a:pt x="54" y="94"/>
                  </a:lnTo>
                  <a:lnTo>
                    <a:pt x="54" y="95"/>
                  </a:lnTo>
                  <a:lnTo>
                    <a:pt x="54" y="97"/>
                  </a:lnTo>
                  <a:lnTo>
                    <a:pt x="54" y="98"/>
                  </a:lnTo>
                  <a:lnTo>
                    <a:pt x="52" y="98"/>
                  </a:lnTo>
                  <a:lnTo>
                    <a:pt x="52" y="99"/>
                  </a:lnTo>
                  <a:lnTo>
                    <a:pt x="52" y="100"/>
                  </a:lnTo>
                  <a:lnTo>
                    <a:pt x="51" y="100"/>
                  </a:lnTo>
                  <a:lnTo>
                    <a:pt x="51" y="99"/>
                  </a:lnTo>
                  <a:lnTo>
                    <a:pt x="50" y="99"/>
                  </a:lnTo>
                  <a:lnTo>
                    <a:pt x="50" y="100"/>
                  </a:lnTo>
                  <a:lnTo>
                    <a:pt x="50" y="102"/>
                  </a:lnTo>
                  <a:lnTo>
                    <a:pt x="49" y="102"/>
                  </a:lnTo>
                  <a:lnTo>
                    <a:pt x="49" y="103"/>
                  </a:lnTo>
                  <a:lnTo>
                    <a:pt x="47" y="103"/>
                  </a:lnTo>
                  <a:lnTo>
                    <a:pt x="47" y="103"/>
                  </a:lnTo>
                  <a:lnTo>
                    <a:pt x="46" y="103"/>
                  </a:lnTo>
                  <a:lnTo>
                    <a:pt x="46" y="104"/>
                  </a:lnTo>
                  <a:lnTo>
                    <a:pt x="46" y="103"/>
                  </a:lnTo>
                  <a:lnTo>
                    <a:pt x="46" y="104"/>
                  </a:lnTo>
                  <a:lnTo>
                    <a:pt x="47" y="104"/>
                  </a:lnTo>
                  <a:lnTo>
                    <a:pt x="47" y="103"/>
                  </a:lnTo>
                  <a:lnTo>
                    <a:pt x="49" y="103"/>
                  </a:lnTo>
                  <a:lnTo>
                    <a:pt x="49" y="104"/>
                  </a:lnTo>
                  <a:lnTo>
                    <a:pt x="49" y="106"/>
                  </a:lnTo>
                  <a:lnTo>
                    <a:pt x="47" y="106"/>
                  </a:lnTo>
                  <a:lnTo>
                    <a:pt x="49" y="106"/>
                  </a:lnTo>
                  <a:lnTo>
                    <a:pt x="47" y="106"/>
                  </a:lnTo>
                  <a:lnTo>
                    <a:pt x="49" y="106"/>
                  </a:lnTo>
                  <a:lnTo>
                    <a:pt x="49" y="107"/>
                  </a:lnTo>
                  <a:lnTo>
                    <a:pt x="47" y="107"/>
                  </a:lnTo>
                  <a:lnTo>
                    <a:pt x="47" y="108"/>
                  </a:lnTo>
                  <a:lnTo>
                    <a:pt x="47" y="109"/>
                  </a:lnTo>
                  <a:lnTo>
                    <a:pt x="47" y="111"/>
                  </a:lnTo>
                  <a:lnTo>
                    <a:pt x="47" y="112"/>
                  </a:lnTo>
                  <a:lnTo>
                    <a:pt x="46" y="112"/>
                  </a:lnTo>
                  <a:lnTo>
                    <a:pt x="47" y="112"/>
                  </a:lnTo>
                  <a:lnTo>
                    <a:pt x="46" y="112"/>
                  </a:lnTo>
                  <a:lnTo>
                    <a:pt x="46" y="113"/>
                  </a:lnTo>
                  <a:lnTo>
                    <a:pt x="47" y="113"/>
                  </a:lnTo>
                  <a:lnTo>
                    <a:pt x="47" y="115"/>
                  </a:lnTo>
                  <a:lnTo>
                    <a:pt x="46" y="115"/>
                  </a:lnTo>
                  <a:lnTo>
                    <a:pt x="46" y="116"/>
                  </a:lnTo>
                  <a:lnTo>
                    <a:pt x="46" y="115"/>
                  </a:lnTo>
                  <a:lnTo>
                    <a:pt x="46" y="116"/>
                  </a:lnTo>
                  <a:lnTo>
                    <a:pt x="46" y="116"/>
                  </a:lnTo>
                  <a:lnTo>
                    <a:pt x="46" y="116"/>
                  </a:lnTo>
                  <a:lnTo>
                    <a:pt x="46" y="117"/>
                  </a:lnTo>
                  <a:lnTo>
                    <a:pt x="47" y="117"/>
                  </a:lnTo>
                  <a:lnTo>
                    <a:pt x="46" y="117"/>
                  </a:lnTo>
                  <a:lnTo>
                    <a:pt x="47" y="117"/>
                  </a:lnTo>
                  <a:lnTo>
                    <a:pt x="47" y="118"/>
                  </a:lnTo>
                  <a:lnTo>
                    <a:pt x="46" y="118"/>
                  </a:lnTo>
                  <a:lnTo>
                    <a:pt x="47" y="118"/>
                  </a:lnTo>
                  <a:lnTo>
                    <a:pt x="47" y="120"/>
                  </a:lnTo>
                  <a:lnTo>
                    <a:pt x="47" y="121"/>
                  </a:lnTo>
                  <a:lnTo>
                    <a:pt x="46" y="121"/>
                  </a:lnTo>
                  <a:lnTo>
                    <a:pt x="46" y="122"/>
                  </a:lnTo>
                  <a:lnTo>
                    <a:pt x="46" y="122"/>
                  </a:lnTo>
                  <a:lnTo>
                    <a:pt x="46" y="124"/>
                  </a:lnTo>
                  <a:lnTo>
                    <a:pt x="46" y="125"/>
                  </a:lnTo>
                  <a:lnTo>
                    <a:pt x="46" y="126"/>
                  </a:lnTo>
                  <a:lnTo>
                    <a:pt x="46" y="127"/>
                  </a:lnTo>
                  <a:lnTo>
                    <a:pt x="45" y="127"/>
                  </a:lnTo>
                  <a:lnTo>
                    <a:pt x="46" y="127"/>
                  </a:lnTo>
                  <a:lnTo>
                    <a:pt x="45" y="127"/>
                  </a:lnTo>
                  <a:lnTo>
                    <a:pt x="46" y="127"/>
                  </a:lnTo>
                  <a:lnTo>
                    <a:pt x="45" y="127"/>
                  </a:lnTo>
                  <a:lnTo>
                    <a:pt x="46" y="127"/>
                  </a:lnTo>
                  <a:lnTo>
                    <a:pt x="45" y="127"/>
                  </a:lnTo>
                  <a:lnTo>
                    <a:pt x="45" y="129"/>
                  </a:lnTo>
                  <a:lnTo>
                    <a:pt x="45" y="127"/>
                  </a:lnTo>
                  <a:lnTo>
                    <a:pt x="45" y="129"/>
                  </a:lnTo>
                  <a:lnTo>
                    <a:pt x="45" y="127"/>
                  </a:lnTo>
                  <a:lnTo>
                    <a:pt x="45" y="126"/>
                  </a:lnTo>
                  <a:lnTo>
                    <a:pt x="45" y="125"/>
                  </a:lnTo>
                  <a:lnTo>
                    <a:pt x="45" y="124"/>
                  </a:lnTo>
                  <a:lnTo>
                    <a:pt x="45" y="125"/>
                  </a:lnTo>
                  <a:lnTo>
                    <a:pt x="45" y="126"/>
                  </a:lnTo>
                  <a:lnTo>
                    <a:pt x="43" y="126"/>
                  </a:lnTo>
                  <a:lnTo>
                    <a:pt x="43" y="125"/>
                  </a:lnTo>
                  <a:lnTo>
                    <a:pt x="43" y="126"/>
                  </a:lnTo>
                  <a:lnTo>
                    <a:pt x="42" y="126"/>
                  </a:lnTo>
                  <a:lnTo>
                    <a:pt x="42" y="125"/>
                  </a:lnTo>
                  <a:lnTo>
                    <a:pt x="42" y="124"/>
                  </a:lnTo>
                  <a:lnTo>
                    <a:pt x="41" y="124"/>
                  </a:lnTo>
                  <a:lnTo>
                    <a:pt x="40" y="124"/>
                  </a:lnTo>
                  <a:lnTo>
                    <a:pt x="40" y="125"/>
                  </a:lnTo>
                  <a:lnTo>
                    <a:pt x="41" y="125"/>
                  </a:lnTo>
                  <a:lnTo>
                    <a:pt x="41" y="126"/>
                  </a:lnTo>
                  <a:lnTo>
                    <a:pt x="42" y="126"/>
                  </a:lnTo>
                  <a:lnTo>
                    <a:pt x="42" y="127"/>
                  </a:lnTo>
                  <a:lnTo>
                    <a:pt x="42" y="126"/>
                  </a:lnTo>
                  <a:lnTo>
                    <a:pt x="42" y="127"/>
                  </a:lnTo>
                  <a:lnTo>
                    <a:pt x="41" y="127"/>
                  </a:lnTo>
                  <a:lnTo>
                    <a:pt x="41" y="129"/>
                  </a:lnTo>
                  <a:lnTo>
                    <a:pt x="41" y="127"/>
                  </a:lnTo>
                  <a:lnTo>
                    <a:pt x="41" y="129"/>
                  </a:lnTo>
                  <a:lnTo>
                    <a:pt x="41" y="127"/>
                  </a:lnTo>
                  <a:lnTo>
                    <a:pt x="42" y="127"/>
                  </a:lnTo>
                  <a:lnTo>
                    <a:pt x="42" y="129"/>
                  </a:lnTo>
                  <a:lnTo>
                    <a:pt x="42" y="127"/>
                  </a:lnTo>
                  <a:lnTo>
                    <a:pt x="42" y="129"/>
                  </a:lnTo>
                  <a:lnTo>
                    <a:pt x="43" y="129"/>
                  </a:lnTo>
                  <a:lnTo>
                    <a:pt x="43" y="127"/>
                  </a:lnTo>
                  <a:lnTo>
                    <a:pt x="43" y="129"/>
                  </a:lnTo>
                  <a:lnTo>
                    <a:pt x="42" y="129"/>
                  </a:lnTo>
                  <a:lnTo>
                    <a:pt x="42" y="130"/>
                  </a:lnTo>
                  <a:lnTo>
                    <a:pt x="42" y="131"/>
                  </a:lnTo>
                  <a:lnTo>
                    <a:pt x="42" y="133"/>
                  </a:lnTo>
                  <a:lnTo>
                    <a:pt x="41" y="133"/>
                  </a:lnTo>
                  <a:lnTo>
                    <a:pt x="40" y="133"/>
                  </a:lnTo>
                  <a:lnTo>
                    <a:pt x="38" y="133"/>
                  </a:lnTo>
                  <a:lnTo>
                    <a:pt x="37" y="133"/>
                  </a:lnTo>
                  <a:lnTo>
                    <a:pt x="37" y="131"/>
                  </a:lnTo>
                  <a:lnTo>
                    <a:pt x="36" y="131"/>
                  </a:lnTo>
                  <a:lnTo>
                    <a:pt x="36" y="130"/>
                  </a:lnTo>
                  <a:lnTo>
                    <a:pt x="36" y="129"/>
                  </a:lnTo>
                  <a:lnTo>
                    <a:pt x="36" y="130"/>
                  </a:lnTo>
                  <a:lnTo>
                    <a:pt x="34" y="130"/>
                  </a:lnTo>
                  <a:lnTo>
                    <a:pt x="36" y="130"/>
                  </a:lnTo>
                  <a:lnTo>
                    <a:pt x="34" y="130"/>
                  </a:lnTo>
                  <a:lnTo>
                    <a:pt x="34" y="129"/>
                  </a:lnTo>
                  <a:lnTo>
                    <a:pt x="36" y="129"/>
                  </a:lnTo>
                  <a:lnTo>
                    <a:pt x="34" y="129"/>
                  </a:lnTo>
                  <a:lnTo>
                    <a:pt x="34" y="127"/>
                  </a:lnTo>
                  <a:lnTo>
                    <a:pt x="36" y="127"/>
                  </a:lnTo>
                  <a:lnTo>
                    <a:pt x="34" y="127"/>
                  </a:lnTo>
                  <a:lnTo>
                    <a:pt x="34" y="126"/>
                  </a:lnTo>
                  <a:lnTo>
                    <a:pt x="36" y="126"/>
                  </a:lnTo>
                  <a:lnTo>
                    <a:pt x="34" y="126"/>
                  </a:lnTo>
                  <a:lnTo>
                    <a:pt x="36" y="126"/>
                  </a:lnTo>
                  <a:lnTo>
                    <a:pt x="34" y="126"/>
                  </a:lnTo>
                  <a:lnTo>
                    <a:pt x="36" y="126"/>
                  </a:lnTo>
                  <a:lnTo>
                    <a:pt x="34" y="126"/>
                  </a:lnTo>
                  <a:lnTo>
                    <a:pt x="34" y="127"/>
                  </a:lnTo>
                  <a:lnTo>
                    <a:pt x="33" y="127"/>
                  </a:lnTo>
                  <a:lnTo>
                    <a:pt x="33" y="129"/>
                  </a:lnTo>
                  <a:lnTo>
                    <a:pt x="33" y="130"/>
                  </a:lnTo>
                  <a:lnTo>
                    <a:pt x="33" y="129"/>
                  </a:lnTo>
                  <a:lnTo>
                    <a:pt x="33" y="130"/>
                  </a:lnTo>
                  <a:lnTo>
                    <a:pt x="32" y="130"/>
                  </a:lnTo>
                  <a:lnTo>
                    <a:pt x="33" y="130"/>
                  </a:lnTo>
                  <a:lnTo>
                    <a:pt x="33" y="131"/>
                  </a:lnTo>
                  <a:lnTo>
                    <a:pt x="33" y="133"/>
                  </a:lnTo>
                  <a:lnTo>
                    <a:pt x="32" y="133"/>
                  </a:lnTo>
                  <a:lnTo>
                    <a:pt x="31" y="133"/>
                  </a:lnTo>
                  <a:lnTo>
                    <a:pt x="32" y="133"/>
                  </a:lnTo>
                  <a:lnTo>
                    <a:pt x="32" y="131"/>
                  </a:lnTo>
                  <a:lnTo>
                    <a:pt x="31" y="131"/>
                  </a:lnTo>
                  <a:lnTo>
                    <a:pt x="31" y="133"/>
                  </a:lnTo>
                  <a:lnTo>
                    <a:pt x="29" y="133"/>
                  </a:lnTo>
                  <a:lnTo>
                    <a:pt x="29" y="134"/>
                  </a:lnTo>
                  <a:lnTo>
                    <a:pt x="28" y="134"/>
                  </a:lnTo>
                  <a:lnTo>
                    <a:pt x="27" y="134"/>
                  </a:lnTo>
                  <a:lnTo>
                    <a:pt x="27" y="133"/>
                  </a:lnTo>
                  <a:lnTo>
                    <a:pt x="25" y="133"/>
                  </a:lnTo>
                  <a:lnTo>
                    <a:pt x="25" y="131"/>
                  </a:lnTo>
                  <a:lnTo>
                    <a:pt x="27" y="131"/>
                  </a:lnTo>
                  <a:lnTo>
                    <a:pt x="27" y="130"/>
                  </a:lnTo>
                  <a:lnTo>
                    <a:pt x="28" y="130"/>
                  </a:lnTo>
                  <a:lnTo>
                    <a:pt x="27" y="130"/>
                  </a:lnTo>
                  <a:lnTo>
                    <a:pt x="27" y="131"/>
                  </a:lnTo>
                  <a:lnTo>
                    <a:pt x="25" y="131"/>
                  </a:lnTo>
                  <a:lnTo>
                    <a:pt x="25" y="133"/>
                  </a:lnTo>
                  <a:lnTo>
                    <a:pt x="24" y="133"/>
                  </a:lnTo>
                  <a:lnTo>
                    <a:pt x="24" y="134"/>
                  </a:lnTo>
                  <a:lnTo>
                    <a:pt x="23" y="134"/>
                  </a:lnTo>
                  <a:lnTo>
                    <a:pt x="23" y="133"/>
                  </a:lnTo>
                  <a:lnTo>
                    <a:pt x="23" y="134"/>
                  </a:lnTo>
                  <a:lnTo>
                    <a:pt x="22" y="134"/>
                  </a:lnTo>
                  <a:lnTo>
                    <a:pt x="22" y="133"/>
                  </a:lnTo>
                  <a:lnTo>
                    <a:pt x="20" y="133"/>
                  </a:lnTo>
                  <a:lnTo>
                    <a:pt x="20" y="134"/>
                  </a:lnTo>
                  <a:lnTo>
                    <a:pt x="22" y="134"/>
                  </a:lnTo>
                  <a:lnTo>
                    <a:pt x="20" y="134"/>
                  </a:lnTo>
                  <a:lnTo>
                    <a:pt x="20" y="134"/>
                  </a:lnTo>
                  <a:lnTo>
                    <a:pt x="19" y="134"/>
                  </a:lnTo>
                  <a:lnTo>
                    <a:pt x="18" y="134"/>
                  </a:lnTo>
                  <a:lnTo>
                    <a:pt x="16" y="134"/>
                  </a:lnTo>
                  <a:lnTo>
                    <a:pt x="15" y="134"/>
                  </a:lnTo>
                  <a:lnTo>
                    <a:pt x="15" y="134"/>
                  </a:lnTo>
                  <a:lnTo>
                    <a:pt x="15" y="134"/>
                  </a:lnTo>
                  <a:lnTo>
                    <a:pt x="15" y="134"/>
                  </a:lnTo>
                  <a:lnTo>
                    <a:pt x="15" y="134"/>
                  </a:lnTo>
                  <a:lnTo>
                    <a:pt x="15" y="134"/>
                  </a:lnTo>
                  <a:lnTo>
                    <a:pt x="15" y="134"/>
                  </a:lnTo>
                  <a:lnTo>
                    <a:pt x="14" y="134"/>
                  </a:lnTo>
                  <a:lnTo>
                    <a:pt x="14" y="134"/>
                  </a:lnTo>
                  <a:lnTo>
                    <a:pt x="14" y="134"/>
                  </a:lnTo>
                  <a:lnTo>
                    <a:pt x="15" y="134"/>
                  </a:lnTo>
                  <a:lnTo>
                    <a:pt x="14" y="134"/>
                  </a:lnTo>
                  <a:lnTo>
                    <a:pt x="15" y="134"/>
                  </a:lnTo>
                  <a:lnTo>
                    <a:pt x="15" y="133"/>
                  </a:lnTo>
                  <a:lnTo>
                    <a:pt x="15" y="134"/>
                  </a:lnTo>
                  <a:lnTo>
                    <a:pt x="14" y="134"/>
                  </a:lnTo>
                  <a:lnTo>
                    <a:pt x="14" y="133"/>
                  </a:lnTo>
                  <a:lnTo>
                    <a:pt x="14" y="134"/>
                  </a:lnTo>
                  <a:lnTo>
                    <a:pt x="14" y="133"/>
                  </a:lnTo>
                  <a:lnTo>
                    <a:pt x="14" y="134"/>
                  </a:lnTo>
                  <a:lnTo>
                    <a:pt x="14" y="133"/>
                  </a:lnTo>
                  <a:lnTo>
                    <a:pt x="14" y="134"/>
                  </a:lnTo>
                  <a:lnTo>
                    <a:pt x="13" y="134"/>
                  </a:lnTo>
                  <a:lnTo>
                    <a:pt x="14" y="134"/>
                  </a:lnTo>
                  <a:lnTo>
                    <a:pt x="14" y="133"/>
                  </a:lnTo>
                  <a:lnTo>
                    <a:pt x="15" y="133"/>
                  </a:lnTo>
                  <a:lnTo>
                    <a:pt x="14" y="133"/>
                  </a:lnTo>
                  <a:lnTo>
                    <a:pt x="15" y="133"/>
                  </a:lnTo>
                  <a:lnTo>
                    <a:pt x="14" y="133"/>
                  </a:lnTo>
                  <a:lnTo>
                    <a:pt x="15" y="133"/>
                  </a:lnTo>
                  <a:lnTo>
                    <a:pt x="15" y="131"/>
                  </a:lnTo>
                  <a:lnTo>
                    <a:pt x="15" y="130"/>
                  </a:lnTo>
                  <a:lnTo>
                    <a:pt x="15" y="130"/>
                  </a:lnTo>
                  <a:lnTo>
                    <a:pt x="15" y="130"/>
                  </a:lnTo>
                  <a:lnTo>
                    <a:pt x="15" y="130"/>
                  </a:lnTo>
                  <a:lnTo>
                    <a:pt x="15" y="129"/>
                  </a:lnTo>
                  <a:lnTo>
                    <a:pt x="15" y="127"/>
                  </a:lnTo>
                  <a:lnTo>
                    <a:pt x="16" y="127"/>
                  </a:lnTo>
                  <a:lnTo>
                    <a:pt x="16" y="126"/>
                  </a:lnTo>
                  <a:lnTo>
                    <a:pt x="18" y="126"/>
                  </a:lnTo>
                  <a:lnTo>
                    <a:pt x="16" y="126"/>
                  </a:lnTo>
                  <a:lnTo>
                    <a:pt x="18" y="126"/>
                  </a:lnTo>
                  <a:lnTo>
                    <a:pt x="16" y="126"/>
                  </a:lnTo>
                  <a:lnTo>
                    <a:pt x="18" y="126"/>
                  </a:lnTo>
                  <a:lnTo>
                    <a:pt x="16" y="126"/>
                  </a:lnTo>
                  <a:lnTo>
                    <a:pt x="18" y="126"/>
                  </a:lnTo>
                  <a:lnTo>
                    <a:pt x="16" y="126"/>
                  </a:lnTo>
                  <a:lnTo>
                    <a:pt x="18" y="126"/>
                  </a:lnTo>
                  <a:lnTo>
                    <a:pt x="18" y="125"/>
                  </a:lnTo>
                  <a:lnTo>
                    <a:pt x="18" y="124"/>
                  </a:lnTo>
                  <a:lnTo>
                    <a:pt x="19" y="124"/>
                  </a:lnTo>
                  <a:lnTo>
                    <a:pt x="19" y="125"/>
                  </a:lnTo>
                  <a:lnTo>
                    <a:pt x="20" y="125"/>
                  </a:lnTo>
                  <a:lnTo>
                    <a:pt x="19" y="125"/>
                  </a:lnTo>
                  <a:lnTo>
                    <a:pt x="20" y="125"/>
                  </a:lnTo>
                  <a:lnTo>
                    <a:pt x="20" y="126"/>
                  </a:lnTo>
                  <a:lnTo>
                    <a:pt x="20" y="125"/>
                  </a:lnTo>
                  <a:lnTo>
                    <a:pt x="20" y="126"/>
                  </a:lnTo>
                  <a:lnTo>
                    <a:pt x="22" y="126"/>
                  </a:lnTo>
                  <a:lnTo>
                    <a:pt x="22" y="125"/>
                  </a:lnTo>
                  <a:lnTo>
                    <a:pt x="20" y="125"/>
                  </a:lnTo>
                  <a:lnTo>
                    <a:pt x="20" y="124"/>
                  </a:lnTo>
                  <a:lnTo>
                    <a:pt x="20" y="122"/>
                  </a:lnTo>
                  <a:lnTo>
                    <a:pt x="22" y="122"/>
                  </a:lnTo>
                  <a:lnTo>
                    <a:pt x="20" y="122"/>
                  </a:lnTo>
                  <a:lnTo>
                    <a:pt x="22" y="122"/>
                  </a:lnTo>
                  <a:lnTo>
                    <a:pt x="23" y="122"/>
                  </a:lnTo>
                  <a:lnTo>
                    <a:pt x="24" y="122"/>
                  </a:lnTo>
                  <a:lnTo>
                    <a:pt x="25" y="122"/>
                  </a:lnTo>
                  <a:lnTo>
                    <a:pt x="25" y="124"/>
                  </a:lnTo>
                  <a:lnTo>
                    <a:pt x="25" y="122"/>
                  </a:lnTo>
                  <a:lnTo>
                    <a:pt x="25" y="121"/>
                  </a:lnTo>
                  <a:lnTo>
                    <a:pt x="24" y="121"/>
                  </a:lnTo>
                  <a:lnTo>
                    <a:pt x="24" y="120"/>
                  </a:lnTo>
                  <a:lnTo>
                    <a:pt x="25" y="120"/>
                  </a:lnTo>
                  <a:lnTo>
                    <a:pt x="25" y="118"/>
                  </a:lnTo>
                  <a:lnTo>
                    <a:pt x="25" y="117"/>
                  </a:lnTo>
                  <a:lnTo>
                    <a:pt x="27" y="117"/>
                  </a:lnTo>
                  <a:lnTo>
                    <a:pt x="27" y="118"/>
                  </a:lnTo>
                  <a:lnTo>
                    <a:pt x="27" y="117"/>
                  </a:lnTo>
                  <a:lnTo>
                    <a:pt x="27" y="118"/>
                  </a:lnTo>
                  <a:lnTo>
                    <a:pt x="27" y="120"/>
                  </a:lnTo>
                  <a:lnTo>
                    <a:pt x="27" y="121"/>
                  </a:lnTo>
                  <a:lnTo>
                    <a:pt x="28" y="121"/>
                  </a:lnTo>
                  <a:lnTo>
                    <a:pt x="28" y="122"/>
                  </a:lnTo>
                  <a:lnTo>
                    <a:pt x="29" y="122"/>
                  </a:lnTo>
                  <a:lnTo>
                    <a:pt x="29" y="124"/>
                  </a:lnTo>
                  <a:lnTo>
                    <a:pt x="29" y="125"/>
                  </a:lnTo>
                  <a:lnTo>
                    <a:pt x="29" y="124"/>
                  </a:lnTo>
                  <a:lnTo>
                    <a:pt x="29" y="122"/>
                  </a:lnTo>
                  <a:lnTo>
                    <a:pt x="31" y="122"/>
                  </a:lnTo>
                  <a:lnTo>
                    <a:pt x="32" y="122"/>
                  </a:lnTo>
                  <a:lnTo>
                    <a:pt x="31" y="122"/>
                  </a:lnTo>
                  <a:lnTo>
                    <a:pt x="32" y="122"/>
                  </a:lnTo>
                  <a:lnTo>
                    <a:pt x="31" y="122"/>
                  </a:lnTo>
                  <a:lnTo>
                    <a:pt x="29" y="122"/>
                  </a:lnTo>
                  <a:lnTo>
                    <a:pt x="29" y="121"/>
                  </a:lnTo>
                  <a:lnTo>
                    <a:pt x="28" y="121"/>
                  </a:lnTo>
                  <a:lnTo>
                    <a:pt x="28" y="120"/>
                  </a:lnTo>
                  <a:lnTo>
                    <a:pt x="28" y="118"/>
                  </a:lnTo>
                  <a:lnTo>
                    <a:pt x="28" y="117"/>
                  </a:lnTo>
                  <a:lnTo>
                    <a:pt x="28" y="116"/>
                  </a:lnTo>
                  <a:lnTo>
                    <a:pt x="29" y="116"/>
                  </a:lnTo>
                  <a:lnTo>
                    <a:pt x="29" y="115"/>
                  </a:lnTo>
                  <a:lnTo>
                    <a:pt x="28" y="115"/>
                  </a:lnTo>
                  <a:lnTo>
                    <a:pt x="29" y="115"/>
                  </a:lnTo>
                  <a:lnTo>
                    <a:pt x="29" y="113"/>
                  </a:lnTo>
                  <a:lnTo>
                    <a:pt x="29" y="112"/>
                  </a:lnTo>
                  <a:lnTo>
                    <a:pt x="29" y="113"/>
                  </a:lnTo>
                  <a:lnTo>
                    <a:pt x="29" y="115"/>
                  </a:lnTo>
                  <a:lnTo>
                    <a:pt x="29" y="116"/>
                  </a:lnTo>
                  <a:lnTo>
                    <a:pt x="29" y="117"/>
                  </a:lnTo>
                  <a:lnTo>
                    <a:pt x="29" y="116"/>
                  </a:lnTo>
                  <a:lnTo>
                    <a:pt x="31" y="116"/>
                  </a:lnTo>
                  <a:lnTo>
                    <a:pt x="29" y="116"/>
                  </a:lnTo>
                  <a:lnTo>
                    <a:pt x="31" y="116"/>
                  </a:lnTo>
                  <a:lnTo>
                    <a:pt x="31" y="115"/>
                  </a:lnTo>
                  <a:lnTo>
                    <a:pt x="32" y="115"/>
                  </a:lnTo>
                  <a:lnTo>
                    <a:pt x="33" y="115"/>
                  </a:lnTo>
                  <a:lnTo>
                    <a:pt x="33" y="113"/>
                  </a:lnTo>
                  <a:lnTo>
                    <a:pt x="33" y="115"/>
                  </a:lnTo>
                  <a:lnTo>
                    <a:pt x="33" y="113"/>
                  </a:lnTo>
                  <a:lnTo>
                    <a:pt x="33" y="115"/>
                  </a:lnTo>
                  <a:lnTo>
                    <a:pt x="32" y="115"/>
                  </a:lnTo>
                  <a:lnTo>
                    <a:pt x="33" y="115"/>
                  </a:lnTo>
                  <a:lnTo>
                    <a:pt x="33" y="116"/>
                  </a:lnTo>
                  <a:lnTo>
                    <a:pt x="32" y="116"/>
                  </a:lnTo>
                  <a:lnTo>
                    <a:pt x="33" y="116"/>
                  </a:lnTo>
                  <a:lnTo>
                    <a:pt x="33" y="117"/>
                  </a:lnTo>
                  <a:lnTo>
                    <a:pt x="33" y="116"/>
                  </a:lnTo>
                  <a:lnTo>
                    <a:pt x="32" y="116"/>
                  </a:lnTo>
                  <a:lnTo>
                    <a:pt x="33" y="116"/>
                  </a:lnTo>
                  <a:lnTo>
                    <a:pt x="33" y="115"/>
                  </a:lnTo>
                  <a:lnTo>
                    <a:pt x="34" y="115"/>
                  </a:lnTo>
                  <a:lnTo>
                    <a:pt x="36" y="115"/>
                  </a:lnTo>
                  <a:lnTo>
                    <a:pt x="36" y="116"/>
                  </a:lnTo>
                  <a:lnTo>
                    <a:pt x="36" y="115"/>
                  </a:lnTo>
                  <a:lnTo>
                    <a:pt x="37" y="115"/>
                  </a:lnTo>
                  <a:lnTo>
                    <a:pt x="37" y="116"/>
                  </a:lnTo>
                  <a:lnTo>
                    <a:pt x="37" y="115"/>
                  </a:lnTo>
                  <a:lnTo>
                    <a:pt x="37" y="113"/>
                  </a:lnTo>
                  <a:lnTo>
                    <a:pt x="37" y="115"/>
                  </a:lnTo>
                  <a:lnTo>
                    <a:pt x="36" y="115"/>
                  </a:lnTo>
                  <a:lnTo>
                    <a:pt x="37" y="115"/>
                  </a:lnTo>
                  <a:lnTo>
                    <a:pt x="36" y="115"/>
                  </a:lnTo>
                  <a:lnTo>
                    <a:pt x="34" y="115"/>
                  </a:lnTo>
                  <a:lnTo>
                    <a:pt x="34" y="113"/>
                  </a:lnTo>
                  <a:lnTo>
                    <a:pt x="34" y="115"/>
                  </a:lnTo>
                  <a:lnTo>
                    <a:pt x="34" y="113"/>
                  </a:lnTo>
                  <a:lnTo>
                    <a:pt x="33" y="113"/>
                  </a:lnTo>
                  <a:lnTo>
                    <a:pt x="32" y="113"/>
                  </a:lnTo>
                  <a:lnTo>
                    <a:pt x="31" y="113"/>
                  </a:lnTo>
                  <a:lnTo>
                    <a:pt x="29" y="113"/>
                  </a:lnTo>
                  <a:lnTo>
                    <a:pt x="29" y="112"/>
                  </a:lnTo>
                  <a:lnTo>
                    <a:pt x="31" y="112"/>
                  </a:lnTo>
                  <a:lnTo>
                    <a:pt x="29" y="112"/>
                  </a:lnTo>
                  <a:lnTo>
                    <a:pt x="31" y="112"/>
                  </a:lnTo>
                  <a:lnTo>
                    <a:pt x="31" y="111"/>
                  </a:lnTo>
                  <a:lnTo>
                    <a:pt x="31" y="109"/>
                  </a:lnTo>
                  <a:lnTo>
                    <a:pt x="31" y="108"/>
                  </a:lnTo>
                  <a:lnTo>
                    <a:pt x="31" y="107"/>
                  </a:lnTo>
                  <a:lnTo>
                    <a:pt x="32" y="107"/>
                  </a:lnTo>
                  <a:lnTo>
                    <a:pt x="32" y="106"/>
                  </a:lnTo>
                  <a:lnTo>
                    <a:pt x="32" y="104"/>
                  </a:lnTo>
                  <a:lnTo>
                    <a:pt x="33" y="104"/>
                  </a:lnTo>
                  <a:lnTo>
                    <a:pt x="32" y="104"/>
                  </a:lnTo>
                  <a:lnTo>
                    <a:pt x="33" y="104"/>
                  </a:lnTo>
                  <a:lnTo>
                    <a:pt x="32" y="104"/>
                  </a:lnTo>
                  <a:lnTo>
                    <a:pt x="33" y="104"/>
                  </a:lnTo>
                  <a:lnTo>
                    <a:pt x="33" y="103"/>
                  </a:lnTo>
                  <a:lnTo>
                    <a:pt x="33" y="103"/>
                  </a:lnTo>
                  <a:lnTo>
                    <a:pt x="33" y="102"/>
                  </a:lnTo>
                  <a:lnTo>
                    <a:pt x="34" y="102"/>
                  </a:lnTo>
                  <a:lnTo>
                    <a:pt x="34" y="100"/>
                  </a:lnTo>
                  <a:lnTo>
                    <a:pt x="36" y="100"/>
                  </a:lnTo>
                  <a:lnTo>
                    <a:pt x="36" y="99"/>
                  </a:lnTo>
                  <a:lnTo>
                    <a:pt x="37" y="99"/>
                  </a:lnTo>
                  <a:lnTo>
                    <a:pt x="37" y="98"/>
                  </a:lnTo>
                  <a:lnTo>
                    <a:pt x="38" y="98"/>
                  </a:lnTo>
                  <a:lnTo>
                    <a:pt x="38" y="97"/>
                  </a:lnTo>
                  <a:lnTo>
                    <a:pt x="38" y="95"/>
                  </a:lnTo>
                  <a:lnTo>
                    <a:pt x="40" y="95"/>
                  </a:lnTo>
                  <a:lnTo>
                    <a:pt x="40" y="94"/>
                  </a:lnTo>
                  <a:lnTo>
                    <a:pt x="40" y="93"/>
                  </a:lnTo>
                  <a:lnTo>
                    <a:pt x="40" y="94"/>
                  </a:lnTo>
                  <a:lnTo>
                    <a:pt x="40" y="93"/>
                  </a:lnTo>
                  <a:lnTo>
                    <a:pt x="40" y="94"/>
                  </a:lnTo>
                  <a:lnTo>
                    <a:pt x="40" y="93"/>
                  </a:lnTo>
                  <a:lnTo>
                    <a:pt x="41" y="93"/>
                  </a:lnTo>
                  <a:lnTo>
                    <a:pt x="41" y="91"/>
                  </a:lnTo>
                  <a:lnTo>
                    <a:pt x="41" y="90"/>
                  </a:lnTo>
                  <a:lnTo>
                    <a:pt x="41" y="91"/>
                  </a:lnTo>
                  <a:lnTo>
                    <a:pt x="42" y="91"/>
                  </a:lnTo>
                  <a:lnTo>
                    <a:pt x="41" y="91"/>
                  </a:lnTo>
                  <a:lnTo>
                    <a:pt x="42" y="91"/>
                  </a:lnTo>
                  <a:lnTo>
                    <a:pt x="42" y="90"/>
                  </a:lnTo>
                  <a:lnTo>
                    <a:pt x="42" y="89"/>
                  </a:lnTo>
                  <a:lnTo>
                    <a:pt x="42" y="88"/>
                  </a:lnTo>
                  <a:lnTo>
                    <a:pt x="43" y="88"/>
                  </a:lnTo>
                  <a:lnTo>
                    <a:pt x="43" y="86"/>
                  </a:lnTo>
                  <a:lnTo>
                    <a:pt x="45" y="86"/>
                  </a:lnTo>
                  <a:lnTo>
                    <a:pt x="43" y="86"/>
                  </a:lnTo>
                  <a:lnTo>
                    <a:pt x="45" y="86"/>
                  </a:lnTo>
                  <a:close/>
                  <a:moveTo>
                    <a:pt x="51" y="79"/>
                  </a:moveTo>
                  <a:lnTo>
                    <a:pt x="51" y="80"/>
                  </a:lnTo>
                  <a:lnTo>
                    <a:pt x="50" y="80"/>
                  </a:lnTo>
                  <a:lnTo>
                    <a:pt x="51" y="80"/>
                  </a:lnTo>
                  <a:lnTo>
                    <a:pt x="51" y="79"/>
                  </a:lnTo>
                  <a:close/>
                  <a:moveTo>
                    <a:pt x="31" y="73"/>
                  </a:moveTo>
                  <a:lnTo>
                    <a:pt x="31" y="72"/>
                  </a:lnTo>
                  <a:lnTo>
                    <a:pt x="29" y="72"/>
                  </a:lnTo>
                  <a:lnTo>
                    <a:pt x="31" y="72"/>
                  </a:lnTo>
                  <a:lnTo>
                    <a:pt x="31" y="73"/>
                  </a:lnTo>
                  <a:close/>
                  <a:moveTo>
                    <a:pt x="1" y="64"/>
                  </a:moveTo>
                  <a:lnTo>
                    <a:pt x="0" y="64"/>
                  </a:lnTo>
                  <a:lnTo>
                    <a:pt x="1" y="64"/>
                  </a:lnTo>
                  <a:close/>
                  <a:moveTo>
                    <a:pt x="7" y="62"/>
                  </a:moveTo>
                  <a:lnTo>
                    <a:pt x="7" y="63"/>
                  </a:lnTo>
                  <a:lnTo>
                    <a:pt x="9" y="63"/>
                  </a:lnTo>
                  <a:lnTo>
                    <a:pt x="9" y="64"/>
                  </a:lnTo>
                  <a:lnTo>
                    <a:pt x="9" y="66"/>
                  </a:lnTo>
                  <a:lnTo>
                    <a:pt x="9" y="67"/>
                  </a:lnTo>
                  <a:lnTo>
                    <a:pt x="9" y="68"/>
                  </a:lnTo>
                  <a:lnTo>
                    <a:pt x="9" y="69"/>
                  </a:lnTo>
                  <a:lnTo>
                    <a:pt x="9" y="71"/>
                  </a:lnTo>
                  <a:lnTo>
                    <a:pt x="9" y="72"/>
                  </a:lnTo>
                  <a:lnTo>
                    <a:pt x="9" y="72"/>
                  </a:lnTo>
                  <a:lnTo>
                    <a:pt x="9" y="73"/>
                  </a:lnTo>
                  <a:lnTo>
                    <a:pt x="9" y="72"/>
                  </a:lnTo>
                  <a:lnTo>
                    <a:pt x="7" y="72"/>
                  </a:lnTo>
                  <a:lnTo>
                    <a:pt x="6" y="72"/>
                  </a:lnTo>
                  <a:lnTo>
                    <a:pt x="5" y="71"/>
                  </a:lnTo>
                  <a:lnTo>
                    <a:pt x="4" y="71"/>
                  </a:lnTo>
                  <a:lnTo>
                    <a:pt x="4" y="69"/>
                  </a:lnTo>
                  <a:lnTo>
                    <a:pt x="2" y="69"/>
                  </a:lnTo>
                  <a:lnTo>
                    <a:pt x="2" y="68"/>
                  </a:lnTo>
                  <a:lnTo>
                    <a:pt x="1" y="68"/>
                  </a:lnTo>
                  <a:lnTo>
                    <a:pt x="2" y="68"/>
                  </a:lnTo>
                  <a:lnTo>
                    <a:pt x="1" y="68"/>
                  </a:lnTo>
                  <a:lnTo>
                    <a:pt x="1" y="67"/>
                  </a:lnTo>
                  <a:lnTo>
                    <a:pt x="1" y="68"/>
                  </a:lnTo>
                  <a:lnTo>
                    <a:pt x="0" y="67"/>
                  </a:lnTo>
                  <a:lnTo>
                    <a:pt x="1" y="67"/>
                  </a:lnTo>
                  <a:lnTo>
                    <a:pt x="0" y="67"/>
                  </a:lnTo>
                  <a:lnTo>
                    <a:pt x="1" y="67"/>
                  </a:lnTo>
                  <a:lnTo>
                    <a:pt x="1" y="66"/>
                  </a:lnTo>
                  <a:lnTo>
                    <a:pt x="2" y="66"/>
                  </a:lnTo>
                  <a:lnTo>
                    <a:pt x="4" y="66"/>
                  </a:lnTo>
                  <a:lnTo>
                    <a:pt x="4" y="64"/>
                  </a:lnTo>
                  <a:lnTo>
                    <a:pt x="4" y="66"/>
                  </a:lnTo>
                  <a:lnTo>
                    <a:pt x="4" y="64"/>
                  </a:lnTo>
                  <a:lnTo>
                    <a:pt x="5" y="64"/>
                  </a:lnTo>
                  <a:lnTo>
                    <a:pt x="5" y="66"/>
                  </a:lnTo>
                  <a:lnTo>
                    <a:pt x="6" y="66"/>
                  </a:lnTo>
                  <a:lnTo>
                    <a:pt x="6" y="67"/>
                  </a:lnTo>
                  <a:lnTo>
                    <a:pt x="6" y="66"/>
                  </a:lnTo>
                  <a:lnTo>
                    <a:pt x="5" y="64"/>
                  </a:lnTo>
                  <a:lnTo>
                    <a:pt x="5" y="63"/>
                  </a:lnTo>
                  <a:lnTo>
                    <a:pt x="6" y="63"/>
                  </a:lnTo>
                  <a:lnTo>
                    <a:pt x="6" y="62"/>
                  </a:lnTo>
                  <a:lnTo>
                    <a:pt x="7" y="62"/>
                  </a:lnTo>
                  <a:close/>
                  <a:moveTo>
                    <a:pt x="51" y="69"/>
                  </a:moveTo>
                  <a:lnTo>
                    <a:pt x="51" y="71"/>
                  </a:lnTo>
                  <a:lnTo>
                    <a:pt x="51" y="72"/>
                  </a:lnTo>
                  <a:lnTo>
                    <a:pt x="50" y="72"/>
                  </a:lnTo>
                  <a:lnTo>
                    <a:pt x="50" y="72"/>
                  </a:lnTo>
                  <a:lnTo>
                    <a:pt x="50" y="73"/>
                  </a:lnTo>
                  <a:lnTo>
                    <a:pt x="50" y="72"/>
                  </a:lnTo>
                  <a:lnTo>
                    <a:pt x="51" y="72"/>
                  </a:lnTo>
                  <a:lnTo>
                    <a:pt x="51" y="72"/>
                  </a:lnTo>
                  <a:lnTo>
                    <a:pt x="51" y="72"/>
                  </a:lnTo>
                  <a:lnTo>
                    <a:pt x="51" y="73"/>
                  </a:lnTo>
                  <a:lnTo>
                    <a:pt x="51" y="75"/>
                  </a:lnTo>
                  <a:lnTo>
                    <a:pt x="51" y="76"/>
                  </a:lnTo>
                  <a:lnTo>
                    <a:pt x="50" y="76"/>
                  </a:lnTo>
                  <a:lnTo>
                    <a:pt x="50" y="77"/>
                  </a:lnTo>
                  <a:lnTo>
                    <a:pt x="51" y="77"/>
                  </a:lnTo>
                  <a:lnTo>
                    <a:pt x="50" y="77"/>
                  </a:lnTo>
                  <a:lnTo>
                    <a:pt x="51" y="79"/>
                  </a:lnTo>
                  <a:lnTo>
                    <a:pt x="50" y="79"/>
                  </a:lnTo>
                  <a:lnTo>
                    <a:pt x="50" y="80"/>
                  </a:lnTo>
                  <a:lnTo>
                    <a:pt x="50" y="81"/>
                  </a:lnTo>
                  <a:lnTo>
                    <a:pt x="49" y="81"/>
                  </a:lnTo>
                  <a:lnTo>
                    <a:pt x="49" y="82"/>
                  </a:lnTo>
                  <a:lnTo>
                    <a:pt x="47" y="82"/>
                  </a:lnTo>
                  <a:lnTo>
                    <a:pt x="46" y="82"/>
                  </a:lnTo>
                  <a:lnTo>
                    <a:pt x="46" y="84"/>
                  </a:lnTo>
                  <a:lnTo>
                    <a:pt x="46" y="84"/>
                  </a:lnTo>
                  <a:lnTo>
                    <a:pt x="46" y="85"/>
                  </a:lnTo>
                  <a:lnTo>
                    <a:pt x="45" y="85"/>
                  </a:lnTo>
                  <a:lnTo>
                    <a:pt x="45" y="84"/>
                  </a:lnTo>
                  <a:lnTo>
                    <a:pt x="46" y="84"/>
                  </a:lnTo>
                  <a:lnTo>
                    <a:pt x="46" y="82"/>
                  </a:lnTo>
                  <a:lnTo>
                    <a:pt x="46" y="81"/>
                  </a:lnTo>
                  <a:lnTo>
                    <a:pt x="46" y="80"/>
                  </a:lnTo>
                  <a:lnTo>
                    <a:pt x="46" y="79"/>
                  </a:lnTo>
                  <a:lnTo>
                    <a:pt x="46" y="77"/>
                  </a:lnTo>
                  <a:lnTo>
                    <a:pt x="46" y="77"/>
                  </a:lnTo>
                  <a:lnTo>
                    <a:pt x="47" y="77"/>
                  </a:lnTo>
                  <a:lnTo>
                    <a:pt x="47" y="76"/>
                  </a:lnTo>
                  <a:lnTo>
                    <a:pt x="47" y="77"/>
                  </a:lnTo>
                  <a:lnTo>
                    <a:pt x="47" y="76"/>
                  </a:lnTo>
                  <a:lnTo>
                    <a:pt x="46" y="76"/>
                  </a:lnTo>
                  <a:lnTo>
                    <a:pt x="47" y="76"/>
                  </a:lnTo>
                  <a:lnTo>
                    <a:pt x="46" y="76"/>
                  </a:lnTo>
                  <a:lnTo>
                    <a:pt x="46" y="75"/>
                  </a:lnTo>
                  <a:lnTo>
                    <a:pt x="47" y="75"/>
                  </a:lnTo>
                  <a:lnTo>
                    <a:pt x="47" y="73"/>
                  </a:lnTo>
                  <a:lnTo>
                    <a:pt x="47" y="72"/>
                  </a:lnTo>
                  <a:lnTo>
                    <a:pt x="49" y="72"/>
                  </a:lnTo>
                  <a:lnTo>
                    <a:pt x="49" y="72"/>
                  </a:lnTo>
                  <a:lnTo>
                    <a:pt x="49" y="71"/>
                  </a:lnTo>
                  <a:lnTo>
                    <a:pt x="50" y="71"/>
                  </a:lnTo>
                  <a:lnTo>
                    <a:pt x="50" y="69"/>
                  </a:lnTo>
                  <a:lnTo>
                    <a:pt x="51" y="69"/>
                  </a:lnTo>
                  <a:close/>
                  <a:moveTo>
                    <a:pt x="38" y="64"/>
                  </a:moveTo>
                  <a:lnTo>
                    <a:pt x="37" y="64"/>
                  </a:lnTo>
                  <a:lnTo>
                    <a:pt x="38" y="64"/>
                  </a:lnTo>
                  <a:close/>
                  <a:moveTo>
                    <a:pt x="20" y="58"/>
                  </a:moveTo>
                  <a:lnTo>
                    <a:pt x="22" y="58"/>
                  </a:lnTo>
                  <a:lnTo>
                    <a:pt x="20" y="58"/>
                  </a:lnTo>
                  <a:lnTo>
                    <a:pt x="20" y="59"/>
                  </a:lnTo>
                  <a:lnTo>
                    <a:pt x="22" y="59"/>
                  </a:lnTo>
                  <a:lnTo>
                    <a:pt x="20" y="59"/>
                  </a:lnTo>
                  <a:lnTo>
                    <a:pt x="20" y="58"/>
                  </a:lnTo>
                  <a:close/>
                  <a:moveTo>
                    <a:pt x="7" y="54"/>
                  </a:moveTo>
                  <a:lnTo>
                    <a:pt x="7" y="55"/>
                  </a:lnTo>
                  <a:lnTo>
                    <a:pt x="7" y="54"/>
                  </a:lnTo>
                  <a:lnTo>
                    <a:pt x="9" y="54"/>
                  </a:lnTo>
                  <a:lnTo>
                    <a:pt x="9" y="55"/>
                  </a:lnTo>
                  <a:lnTo>
                    <a:pt x="7" y="55"/>
                  </a:lnTo>
                  <a:lnTo>
                    <a:pt x="9" y="55"/>
                  </a:lnTo>
                  <a:lnTo>
                    <a:pt x="9" y="57"/>
                  </a:lnTo>
                  <a:lnTo>
                    <a:pt x="9" y="55"/>
                  </a:lnTo>
                  <a:lnTo>
                    <a:pt x="9" y="57"/>
                  </a:lnTo>
                  <a:lnTo>
                    <a:pt x="7" y="57"/>
                  </a:lnTo>
                  <a:lnTo>
                    <a:pt x="9" y="57"/>
                  </a:lnTo>
                  <a:lnTo>
                    <a:pt x="7" y="57"/>
                  </a:lnTo>
                  <a:lnTo>
                    <a:pt x="9" y="57"/>
                  </a:lnTo>
                  <a:lnTo>
                    <a:pt x="9" y="58"/>
                  </a:lnTo>
                  <a:lnTo>
                    <a:pt x="7" y="58"/>
                  </a:lnTo>
                  <a:lnTo>
                    <a:pt x="9" y="58"/>
                  </a:lnTo>
                  <a:lnTo>
                    <a:pt x="9" y="59"/>
                  </a:lnTo>
                  <a:lnTo>
                    <a:pt x="9" y="58"/>
                  </a:lnTo>
                  <a:lnTo>
                    <a:pt x="9" y="59"/>
                  </a:lnTo>
                  <a:lnTo>
                    <a:pt x="9" y="60"/>
                  </a:lnTo>
                  <a:lnTo>
                    <a:pt x="9" y="62"/>
                  </a:lnTo>
                  <a:lnTo>
                    <a:pt x="7" y="62"/>
                  </a:lnTo>
                  <a:lnTo>
                    <a:pt x="6" y="62"/>
                  </a:lnTo>
                  <a:lnTo>
                    <a:pt x="6" y="63"/>
                  </a:lnTo>
                  <a:lnTo>
                    <a:pt x="5" y="63"/>
                  </a:lnTo>
                  <a:lnTo>
                    <a:pt x="5" y="64"/>
                  </a:lnTo>
                  <a:lnTo>
                    <a:pt x="4" y="64"/>
                  </a:lnTo>
                  <a:lnTo>
                    <a:pt x="4" y="66"/>
                  </a:lnTo>
                  <a:lnTo>
                    <a:pt x="4" y="64"/>
                  </a:lnTo>
                  <a:lnTo>
                    <a:pt x="2" y="64"/>
                  </a:lnTo>
                  <a:lnTo>
                    <a:pt x="2" y="66"/>
                  </a:lnTo>
                  <a:lnTo>
                    <a:pt x="1" y="66"/>
                  </a:lnTo>
                  <a:lnTo>
                    <a:pt x="0" y="66"/>
                  </a:lnTo>
                  <a:lnTo>
                    <a:pt x="1" y="66"/>
                  </a:lnTo>
                  <a:lnTo>
                    <a:pt x="0" y="66"/>
                  </a:lnTo>
                  <a:lnTo>
                    <a:pt x="1" y="66"/>
                  </a:lnTo>
                  <a:lnTo>
                    <a:pt x="1" y="64"/>
                  </a:lnTo>
                  <a:lnTo>
                    <a:pt x="0" y="64"/>
                  </a:lnTo>
                  <a:lnTo>
                    <a:pt x="1" y="64"/>
                  </a:lnTo>
                  <a:lnTo>
                    <a:pt x="0" y="64"/>
                  </a:lnTo>
                  <a:lnTo>
                    <a:pt x="1" y="64"/>
                  </a:lnTo>
                  <a:lnTo>
                    <a:pt x="1" y="63"/>
                  </a:lnTo>
                  <a:lnTo>
                    <a:pt x="1" y="64"/>
                  </a:lnTo>
                  <a:lnTo>
                    <a:pt x="1" y="63"/>
                  </a:lnTo>
                  <a:lnTo>
                    <a:pt x="1" y="62"/>
                  </a:lnTo>
                  <a:lnTo>
                    <a:pt x="2" y="62"/>
                  </a:lnTo>
                  <a:lnTo>
                    <a:pt x="1" y="62"/>
                  </a:lnTo>
                  <a:lnTo>
                    <a:pt x="2" y="62"/>
                  </a:lnTo>
                  <a:lnTo>
                    <a:pt x="1" y="62"/>
                  </a:lnTo>
                  <a:lnTo>
                    <a:pt x="2" y="62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1" y="60"/>
                  </a:lnTo>
                  <a:lnTo>
                    <a:pt x="0" y="60"/>
                  </a:lnTo>
                  <a:lnTo>
                    <a:pt x="1" y="60"/>
                  </a:lnTo>
                  <a:lnTo>
                    <a:pt x="2" y="60"/>
                  </a:lnTo>
                  <a:lnTo>
                    <a:pt x="1" y="60"/>
                  </a:lnTo>
                  <a:lnTo>
                    <a:pt x="2" y="60"/>
                  </a:lnTo>
                  <a:lnTo>
                    <a:pt x="1" y="60"/>
                  </a:lnTo>
                  <a:lnTo>
                    <a:pt x="1" y="59"/>
                  </a:lnTo>
                  <a:lnTo>
                    <a:pt x="2" y="59"/>
                  </a:lnTo>
                  <a:lnTo>
                    <a:pt x="4" y="59"/>
                  </a:lnTo>
                  <a:lnTo>
                    <a:pt x="4" y="58"/>
                  </a:lnTo>
                  <a:lnTo>
                    <a:pt x="5" y="58"/>
                  </a:lnTo>
                  <a:lnTo>
                    <a:pt x="4" y="58"/>
                  </a:lnTo>
                  <a:lnTo>
                    <a:pt x="4" y="57"/>
                  </a:lnTo>
                  <a:lnTo>
                    <a:pt x="4" y="58"/>
                  </a:lnTo>
                  <a:lnTo>
                    <a:pt x="4" y="57"/>
                  </a:lnTo>
                  <a:lnTo>
                    <a:pt x="5" y="57"/>
                  </a:lnTo>
                  <a:lnTo>
                    <a:pt x="4" y="57"/>
                  </a:lnTo>
                  <a:lnTo>
                    <a:pt x="5" y="57"/>
                  </a:lnTo>
                  <a:lnTo>
                    <a:pt x="5" y="55"/>
                  </a:lnTo>
                  <a:lnTo>
                    <a:pt x="6" y="55"/>
                  </a:lnTo>
                  <a:lnTo>
                    <a:pt x="6" y="54"/>
                  </a:lnTo>
                  <a:lnTo>
                    <a:pt x="6" y="55"/>
                  </a:lnTo>
                  <a:lnTo>
                    <a:pt x="6" y="54"/>
                  </a:lnTo>
                  <a:lnTo>
                    <a:pt x="6" y="55"/>
                  </a:lnTo>
                  <a:lnTo>
                    <a:pt x="6" y="54"/>
                  </a:lnTo>
                  <a:lnTo>
                    <a:pt x="6" y="55"/>
                  </a:lnTo>
                  <a:lnTo>
                    <a:pt x="6" y="54"/>
                  </a:lnTo>
                  <a:lnTo>
                    <a:pt x="7" y="54"/>
                  </a:lnTo>
                  <a:lnTo>
                    <a:pt x="6" y="54"/>
                  </a:lnTo>
                  <a:lnTo>
                    <a:pt x="7" y="54"/>
                  </a:lnTo>
                  <a:lnTo>
                    <a:pt x="6" y="54"/>
                  </a:lnTo>
                  <a:lnTo>
                    <a:pt x="7" y="54"/>
                  </a:lnTo>
                  <a:close/>
                  <a:moveTo>
                    <a:pt x="13" y="53"/>
                  </a:moveTo>
                  <a:lnTo>
                    <a:pt x="13" y="54"/>
                  </a:lnTo>
                  <a:lnTo>
                    <a:pt x="13" y="53"/>
                  </a:lnTo>
                  <a:lnTo>
                    <a:pt x="13" y="54"/>
                  </a:lnTo>
                  <a:lnTo>
                    <a:pt x="13" y="53"/>
                  </a:lnTo>
                  <a:close/>
                  <a:moveTo>
                    <a:pt x="14" y="53"/>
                  </a:moveTo>
                  <a:lnTo>
                    <a:pt x="15" y="53"/>
                  </a:lnTo>
                  <a:lnTo>
                    <a:pt x="15" y="54"/>
                  </a:lnTo>
                  <a:lnTo>
                    <a:pt x="14" y="54"/>
                  </a:lnTo>
                  <a:lnTo>
                    <a:pt x="14" y="53"/>
                  </a:lnTo>
                  <a:close/>
                  <a:moveTo>
                    <a:pt x="34" y="58"/>
                  </a:moveTo>
                  <a:lnTo>
                    <a:pt x="36" y="58"/>
                  </a:lnTo>
                  <a:lnTo>
                    <a:pt x="36" y="59"/>
                  </a:lnTo>
                  <a:lnTo>
                    <a:pt x="36" y="60"/>
                  </a:lnTo>
                  <a:lnTo>
                    <a:pt x="37" y="60"/>
                  </a:lnTo>
                  <a:lnTo>
                    <a:pt x="37" y="62"/>
                  </a:lnTo>
                  <a:lnTo>
                    <a:pt x="36" y="62"/>
                  </a:lnTo>
                  <a:lnTo>
                    <a:pt x="36" y="63"/>
                  </a:lnTo>
                  <a:lnTo>
                    <a:pt x="36" y="62"/>
                  </a:lnTo>
                  <a:lnTo>
                    <a:pt x="34" y="62"/>
                  </a:lnTo>
                  <a:lnTo>
                    <a:pt x="34" y="60"/>
                  </a:lnTo>
                  <a:lnTo>
                    <a:pt x="33" y="60"/>
                  </a:lnTo>
                  <a:lnTo>
                    <a:pt x="33" y="59"/>
                  </a:lnTo>
                  <a:lnTo>
                    <a:pt x="33" y="58"/>
                  </a:lnTo>
                  <a:lnTo>
                    <a:pt x="34" y="58"/>
                  </a:lnTo>
                  <a:close/>
                  <a:moveTo>
                    <a:pt x="14" y="53"/>
                  </a:moveTo>
                  <a:lnTo>
                    <a:pt x="15" y="53"/>
                  </a:lnTo>
                  <a:lnTo>
                    <a:pt x="14" y="53"/>
                  </a:lnTo>
                  <a:close/>
                  <a:moveTo>
                    <a:pt x="15" y="53"/>
                  </a:moveTo>
                  <a:lnTo>
                    <a:pt x="15" y="53"/>
                  </a:lnTo>
                  <a:lnTo>
                    <a:pt x="15" y="53"/>
                  </a:lnTo>
                  <a:lnTo>
                    <a:pt x="15" y="54"/>
                  </a:lnTo>
                  <a:lnTo>
                    <a:pt x="15" y="54"/>
                  </a:lnTo>
                  <a:lnTo>
                    <a:pt x="15" y="53"/>
                  </a:lnTo>
                  <a:lnTo>
                    <a:pt x="15" y="54"/>
                  </a:lnTo>
                  <a:lnTo>
                    <a:pt x="15" y="53"/>
                  </a:lnTo>
                  <a:lnTo>
                    <a:pt x="15" y="54"/>
                  </a:lnTo>
                  <a:lnTo>
                    <a:pt x="15" y="53"/>
                  </a:lnTo>
                  <a:lnTo>
                    <a:pt x="15" y="54"/>
                  </a:lnTo>
                  <a:lnTo>
                    <a:pt x="16" y="54"/>
                  </a:lnTo>
                  <a:lnTo>
                    <a:pt x="15" y="54"/>
                  </a:lnTo>
                  <a:lnTo>
                    <a:pt x="15" y="55"/>
                  </a:lnTo>
                  <a:lnTo>
                    <a:pt x="15" y="57"/>
                  </a:lnTo>
                  <a:lnTo>
                    <a:pt x="15" y="58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5" y="60"/>
                  </a:lnTo>
                  <a:lnTo>
                    <a:pt x="14" y="60"/>
                  </a:lnTo>
                  <a:lnTo>
                    <a:pt x="15" y="60"/>
                  </a:lnTo>
                  <a:lnTo>
                    <a:pt x="15" y="62"/>
                  </a:lnTo>
                  <a:lnTo>
                    <a:pt x="14" y="62"/>
                  </a:lnTo>
                  <a:lnTo>
                    <a:pt x="15" y="62"/>
                  </a:lnTo>
                  <a:lnTo>
                    <a:pt x="14" y="62"/>
                  </a:lnTo>
                  <a:lnTo>
                    <a:pt x="15" y="62"/>
                  </a:lnTo>
                  <a:lnTo>
                    <a:pt x="15" y="60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5" y="58"/>
                  </a:lnTo>
                  <a:lnTo>
                    <a:pt x="16" y="58"/>
                  </a:lnTo>
                  <a:lnTo>
                    <a:pt x="15" y="58"/>
                  </a:lnTo>
                  <a:lnTo>
                    <a:pt x="16" y="58"/>
                  </a:lnTo>
                  <a:lnTo>
                    <a:pt x="16" y="57"/>
                  </a:lnTo>
                  <a:lnTo>
                    <a:pt x="18" y="57"/>
                  </a:lnTo>
                  <a:lnTo>
                    <a:pt x="19" y="57"/>
                  </a:lnTo>
                  <a:lnTo>
                    <a:pt x="19" y="55"/>
                  </a:lnTo>
                  <a:lnTo>
                    <a:pt x="19" y="57"/>
                  </a:lnTo>
                  <a:lnTo>
                    <a:pt x="20" y="57"/>
                  </a:lnTo>
                  <a:lnTo>
                    <a:pt x="20" y="58"/>
                  </a:lnTo>
                  <a:lnTo>
                    <a:pt x="20" y="59"/>
                  </a:lnTo>
                  <a:lnTo>
                    <a:pt x="22" y="59"/>
                  </a:lnTo>
                  <a:lnTo>
                    <a:pt x="20" y="59"/>
                  </a:lnTo>
                  <a:lnTo>
                    <a:pt x="22" y="59"/>
                  </a:lnTo>
                  <a:lnTo>
                    <a:pt x="22" y="60"/>
                  </a:lnTo>
                  <a:lnTo>
                    <a:pt x="23" y="60"/>
                  </a:lnTo>
                  <a:lnTo>
                    <a:pt x="23" y="59"/>
                  </a:lnTo>
                  <a:lnTo>
                    <a:pt x="24" y="59"/>
                  </a:lnTo>
                  <a:lnTo>
                    <a:pt x="25" y="59"/>
                  </a:lnTo>
                  <a:lnTo>
                    <a:pt x="25" y="60"/>
                  </a:lnTo>
                  <a:lnTo>
                    <a:pt x="27" y="60"/>
                  </a:lnTo>
                  <a:lnTo>
                    <a:pt x="28" y="60"/>
                  </a:lnTo>
                  <a:lnTo>
                    <a:pt x="28" y="59"/>
                  </a:lnTo>
                  <a:lnTo>
                    <a:pt x="29" y="59"/>
                  </a:lnTo>
                  <a:lnTo>
                    <a:pt x="29" y="60"/>
                  </a:lnTo>
                  <a:lnTo>
                    <a:pt x="29" y="62"/>
                  </a:lnTo>
                  <a:lnTo>
                    <a:pt x="29" y="63"/>
                  </a:lnTo>
                  <a:lnTo>
                    <a:pt x="29" y="64"/>
                  </a:lnTo>
                  <a:lnTo>
                    <a:pt x="31" y="64"/>
                  </a:lnTo>
                  <a:lnTo>
                    <a:pt x="31" y="66"/>
                  </a:lnTo>
                  <a:lnTo>
                    <a:pt x="31" y="64"/>
                  </a:lnTo>
                  <a:lnTo>
                    <a:pt x="31" y="66"/>
                  </a:lnTo>
                  <a:lnTo>
                    <a:pt x="31" y="67"/>
                  </a:lnTo>
                  <a:lnTo>
                    <a:pt x="31" y="68"/>
                  </a:lnTo>
                  <a:lnTo>
                    <a:pt x="32" y="68"/>
                  </a:lnTo>
                  <a:lnTo>
                    <a:pt x="32" y="69"/>
                  </a:lnTo>
                  <a:lnTo>
                    <a:pt x="32" y="71"/>
                  </a:lnTo>
                  <a:lnTo>
                    <a:pt x="31" y="71"/>
                  </a:lnTo>
                  <a:lnTo>
                    <a:pt x="32" y="71"/>
                  </a:lnTo>
                  <a:lnTo>
                    <a:pt x="31" y="71"/>
                  </a:lnTo>
                  <a:lnTo>
                    <a:pt x="29" y="71"/>
                  </a:lnTo>
                  <a:lnTo>
                    <a:pt x="29" y="72"/>
                  </a:lnTo>
                  <a:lnTo>
                    <a:pt x="28" y="72"/>
                  </a:lnTo>
                  <a:lnTo>
                    <a:pt x="27" y="72"/>
                  </a:lnTo>
                  <a:lnTo>
                    <a:pt x="28" y="72"/>
                  </a:lnTo>
                  <a:lnTo>
                    <a:pt x="27" y="72"/>
                  </a:lnTo>
                  <a:lnTo>
                    <a:pt x="27" y="72"/>
                  </a:lnTo>
                  <a:lnTo>
                    <a:pt x="27" y="72"/>
                  </a:lnTo>
                  <a:lnTo>
                    <a:pt x="27" y="72"/>
                  </a:lnTo>
                  <a:lnTo>
                    <a:pt x="27" y="72"/>
                  </a:lnTo>
                  <a:lnTo>
                    <a:pt x="27" y="72"/>
                  </a:lnTo>
                  <a:lnTo>
                    <a:pt x="27" y="72"/>
                  </a:lnTo>
                  <a:lnTo>
                    <a:pt x="27" y="72"/>
                  </a:lnTo>
                  <a:lnTo>
                    <a:pt x="27" y="72"/>
                  </a:lnTo>
                  <a:lnTo>
                    <a:pt x="25" y="72"/>
                  </a:lnTo>
                  <a:lnTo>
                    <a:pt x="25" y="72"/>
                  </a:lnTo>
                  <a:lnTo>
                    <a:pt x="24" y="72"/>
                  </a:lnTo>
                  <a:lnTo>
                    <a:pt x="24" y="72"/>
                  </a:lnTo>
                  <a:lnTo>
                    <a:pt x="23" y="72"/>
                  </a:lnTo>
                  <a:lnTo>
                    <a:pt x="23" y="71"/>
                  </a:lnTo>
                  <a:lnTo>
                    <a:pt x="22" y="71"/>
                  </a:lnTo>
                  <a:lnTo>
                    <a:pt x="22" y="69"/>
                  </a:lnTo>
                  <a:lnTo>
                    <a:pt x="20" y="69"/>
                  </a:lnTo>
                  <a:lnTo>
                    <a:pt x="20" y="71"/>
                  </a:lnTo>
                  <a:lnTo>
                    <a:pt x="20" y="72"/>
                  </a:lnTo>
                  <a:lnTo>
                    <a:pt x="22" y="72"/>
                  </a:lnTo>
                  <a:lnTo>
                    <a:pt x="22" y="71"/>
                  </a:lnTo>
                  <a:lnTo>
                    <a:pt x="23" y="71"/>
                  </a:lnTo>
                  <a:lnTo>
                    <a:pt x="23" y="72"/>
                  </a:lnTo>
                  <a:lnTo>
                    <a:pt x="23" y="72"/>
                  </a:lnTo>
                  <a:lnTo>
                    <a:pt x="23" y="72"/>
                  </a:lnTo>
                  <a:lnTo>
                    <a:pt x="23" y="72"/>
                  </a:lnTo>
                  <a:lnTo>
                    <a:pt x="23" y="72"/>
                  </a:lnTo>
                  <a:lnTo>
                    <a:pt x="23" y="72"/>
                  </a:lnTo>
                  <a:lnTo>
                    <a:pt x="23" y="73"/>
                  </a:lnTo>
                  <a:lnTo>
                    <a:pt x="24" y="73"/>
                  </a:lnTo>
                  <a:lnTo>
                    <a:pt x="23" y="73"/>
                  </a:lnTo>
                  <a:lnTo>
                    <a:pt x="22" y="73"/>
                  </a:lnTo>
                  <a:lnTo>
                    <a:pt x="20" y="73"/>
                  </a:lnTo>
                  <a:lnTo>
                    <a:pt x="20" y="72"/>
                  </a:lnTo>
                  <a:lnTo>
                    <a:pt x="20" y="72"/>
                  </a:lnTo>
                  <a:lnTo>
                    <a:pt x="20" y="72"/>
                  </a:lnTo>
                  <a:lnTo>
                    <a:pt x="20" y="72"/>
                  </a:lnTo>
                  <a:lnTo>
                    <a:pt x="19" y="72"/>
                  </a:lnTo>
                  <a:lnTo>
                    <a:pt x="19" y="72"/>
                  </a:lnTo>
                  <a:lnTo>
                    <a:pt x="19" y="72"/>
                  </a:lnTo>
                  <a:lnTo>
                    <a:pt x="19" y="72"/>
                  </a:lnTo>
                  <a:lnTo>
                    <a:pt x="19" y="72"/>
                  </a:lnTo>
                  <a:lnTo>
                    <a:pt x="19" y="72"/>
                  </a:lnTo>
                  <a:lnTo>
                    <a:pt x="19" y="72"/>
                  </a:lnTo>
                  <a:lnTo>
                    <a:pt x="18" y="72"/>
                  </a:lnTo>
                  <a:lnTo>
                    <a:pt x="18" y="72"/>
                  </a:lnTo>
                  <a:lnTo>
                    <a:pt x="19" y="72"/>
                  </a:lnTo>
                  <a:lnTo>
                    <a:pt x="20" y="72"/>
                  </a:lnTo>
                  <a:lnTo>
                    <a:pt x="20" y="73"/>
                  </a:lnTo>
                  <a:lnTo>
                    <a:pt x="20" y="75"/>
                  </a:lnTo>
                  <a:lnTo>
                    <a:pt x="20" y="76"/>
                  </a:lnTo>
                  <a:lnTo>
                    <a:pt x="20" y="75"/>
                  </a:lnTo>
                  <a:lnTo>
                    <a:pt x="20" y="76"/>
                  </a:lnTo>
                  <a:lnTo>
                    <a:pt x="20" y="75"/>
                  </a:lnTo>
                  <a:lnTo>
                    <a:pt x="22" y="75"/>
                  </a:lnTo>
                  <a:lnTo>
                    <a:pt x="23" y="75"/>
                  </a:lnTo>
                  <a:lnTo>
                    <a:pt x="24" y="75"/>
                  </a:lnTo>
                  <a:lnTo>
                    <a:pt x="24" y="73"/>
                  </a:lnTo>
                  <a:lnTo>
                    <a:pt x="25" y="73"/>
                  </a:lnTo>
                  <a:lnTo>
                    <a:pt x="27" y="73"/>
                  </a:lnTo>
                  <a:lnTo>
                    <a:pt x="28" y="73"/>
                  </a:lnTo>
                  <a:lnTo>
                    <a:pt x="28" y="72"/>
                  </a:lnTo>
                  <a:lnTo>
                    <a:pt x="29" y="72"/>
                  </a:lnTo>
                  <a:lnTo>
                    <a:pt x="29" y="73"/>
                  </a:lnTo>
                  <a:lnTo>
                    <a:pt x="29" y="72"/>
                  </a:lnTo>
                  <a:lnTo>
                    <a:pt x="29" y="73"/>
                  </a:lnTo>
                  <a:lnTo>
                    <a:pt x="31" y="73"/>
                  </a:lnTo>
                  <a:lnTo>
                    <a:pt x="29" y="73"/>
                  </a:lnTo>
                  <a:lnTo>
                    <a:pt x="31" y="73"/>
                  </a:lnTo>
                  <a:lnTo>
                    <a:pt x="31" y="72"/>
                  </a:lnTo>
                  <a:lnTo>
                    <a:pt x="31" y="72"/>
                  </a:lnTo>
                  <a:lnTo>
                    <a:pt x="32" y="72"/>
                  </a:lnTo>
                  <a:lnTo>
                    <a:pt x="32" y="72"/>
                  </a:lnTo>
                  <a:lnTo>
                    <a:pt x="33" y="72"/>
                  </a:lnTo>
                  <a:lnTo>
                    <a:pt x="33" y="73"/>
                  </a:lnTo>
                  <a:lnTo>
                    <a:pt x="33" y="75"/>
                  </a:lnTo>
                  <a:lnTo>
                    <a:pt x="33" y="76"/>
                  </a:lnTo>
                  <a:lnTo>
                    <a:pt x="34" y="76"/>
                  </a:lnTo>
                  <a:lnTo>
                    <a:pt x="34" y="77"/>
                  </a:lnTo>
                  <a:lnTo>
                    <a:pt x="36" y="77"/>
                  </a:lnTo>
                  <a:lnTo>
                    <a:pt x="36" y="79"/>
                  </a:lnTo>
                  <a:lnTo>
                    <a:pt x="37" y="79"/>
                  </a:lnTo>
                  <a:lnTo>
                    <a:pt x="37" y="80"/>
                  </a:lnTo>
                  <a:lnTo>
                    <a:pt x="38" y="80"/>
                  </a:lnTo>
                  <a:lnTo>
                    <a:pt x="38" y="81"/>
                  </a:lnTo>
                  <a:lnTo>
                    <a:pt x="37" y="81"/>
                  </a:lnTo>
                  <a:lnTo>
                    <a:pt x="37" y="80"/>
                  </a:lnTo>
                  <a:lnTo>
                    <a:pt x="37" y="81"/>
                  </a:lnTo>
                  <a:lnTo>
                    <a:pt x="37" y="82"/>
                  </a:lnTo>
                  <a:lnTo>
                    <a:pt x="38" y="82"/>
                  </a:lnTo>
                  <a:lnTo>
                    <a:pt x="38" y="84"/>
                  </a:lnTo>
                  <a:lnTo>
                    <a:pt x="40" y="84"/>
                  </a:lnTo>
                  <a:lnTo>
                    <a:pt x="40" y="85"/>
                  </a:lnTo>
                  <a:lnTo>
                    <a:pt x="40" y="86"/>
                  </a:lnTo>
                  <a:lnTo>
                    <a:pt x="38" y="86"/>
                  </a:lnTo>
                  <a:lnTo>
                    <a:pt x="38" y="88"/>
                  </a:lnTo>
                  <a:lnTo>
                    <a:pt x="37" y="88"/>
                  </a:lnTo>
                  <a:lnTo>
                    <a:pt x="37" y="89"/>
                  </a:lnTo>
                  <a:lnTo>
                    <a:pt x="37" y="90"/>
                  </a:lnTo>
                  <a:lnTo>
                    <a:pt x="36" y="90"/>
                  </a:lnTo>
                  <a:lnTo>
                    <a:pt x="34" y="90"/>
                  </a:lnTo>
                  <a:lnTo>
                    <a:pt x="33" y="90"/>
                  </a:lnTo>
                  <a:lnTo>
                    <a:pt x="33" y="91"/>
                  </a:lnTo>
                  <a:lnTo>
                    <a:pt x="33" y="93"/>
                  </a:lnTo>
                  <a:lnTo>
                    <a:pt x="33" y="91"/>
                  </a:lnTo>
                  <a:lnTo>
                    <a:pt x="33" y="90"/>
                  </a:lnTo>
                  <a:lnTo>
                    <a:pt x="33" y="89"/>
                  </a:lnTo>
                  <a:lnTo>
                    <a:pt x="32" y="89"/>
                  </a:lnTo>
                  <a:lnTo>
                    <a:pt x="32" y="88"/>
                  </a:lnTo>
                  <a:lnTo>
                    <a:pt x="32" y="86"/>
                  </a:lnTo>
                  <a:lnTo>
                    <a:pt x="31" y="86"/>
                  </a:lnTo>
                  <a:lnTo>
                    <a:pt x="31" y="85"/>
                  </a:lnTo>
                  <a:lnTo>
                    <a:pt x="31" y="84"/>
                  </a:lnTo>
                  <a:lnTo>
                    <a:pt x="31" y="85"/>
                  </a:lnTo>
                  <a:lnTo>
                    <a:pt x="29" y="85"/>
                  </a:lnTo>
                  <a:lnTo>
                    <a:pt x="31" y="85"/>
                  </a:lnTo>
                  <a:lnTo>
                    <a:pt x="31" y="86"/>
                  </a:lnTo>
                  <a:lnTo>
                    <a:pt x="29" y="86"/>
                  </a:lnTo>
                  <a:lnTo>
                    <a:pt x="31" y="86"/>
                  </a:lnTo>
                  <a:lnTo>
                    <a:pt x="31" y="88"/>
                  </a:lnTo>
                  <a:lnTo>
                    <a:pt x="29" y="88"/>
                  </a:lnTo>
                  <a:lnTo>
                    <a:pt x="31" y="88"/>
                  </a:lnTo>
                  <a:lnTo>
                    <a:pt x="29" y="88"/>
                  </a:lnTo>
                  <a:lnTo>
                    <a:pt x="31" y="88"/>
                  </a:lnTo>
                  <a:lnTo>
                    <a:pt x="29" y="88"/>
                  </a:lnTo>
                  <a:lnTo>
                    <a:pt x="31" y="88"/>
                  </a:lnTo>
                  <a:lnTo>
                    <a:pt x="31" y="89"/>
                  </a:lnTo>
                  <a:lnTo>
                    <a:pt x="31" y="90"/>
                  </a:lnTo>
                  <a:lnTo>
                    <a:pt x="32" y="90"/>
                  </a:lnTo>
                  <a:lnTo>
                    <a:pt x="32" y="91"/>
                  </a:lnTo>
                  <a:lnTo>
                    <a:pt x="31" y="91"/>
                  </a:lnTo>
                  <a:lnTo>
                    <a:pt x="31" y="93"/>
                  </a:lnTo>
                  <a:lnTo>
                    <a:pt x="32" y="93"/>
                  </a:lnTo>
                  <a:lnTo>
                    <a:pt x="31" y="93"/>
                  </a:lnTo>
                  <a:lnTo>
                    <a:pt x="32" y="93"/>
                  </a:lnTo>
                  <a:lnTo>
                    <a:pt x="32" y="94"/>
                  </a:lnTo>
                  <a:lnTo>
                    <a:pt x="32" y="95"/>
                  </a:lnTo>
                  <a:lnTo>
                    <a:pt x="31" y="95"/>
                  </a:lnTo>
                  <a:lnTo>
                    <a:pt x="31" y="94"/>
                  </a:lnTo>
                  <a:lnTo>
                    <a:pt x="29" y="94"/>
                  </a:lnTo>
                  <a:lnTo>
                    <a:pt x="28" y="94"/>
                  </a:lnTo>
                  <a:lnTo>
                    <a:pt x="28" y="93"/>
                  </a:lnTo>
                  <a:lnTo>
                    <a:pt x="27" y="93"/>
                  </a:lnTo>
                  <a:lnTo>
                    <a:pt x="25" y="93"/>
                  </a:lnTo>
                  <a:lnTo>
                    <a:pt x="25" y="91"/>
                  </a:lnTo>
                  <a:lnTo>
                    <a:pt x="24" y="91"/>
                  </a:lnTo>
                  <a:lnTo>
                    <a:pt x="24" y="90"/>
                  </a:lnTo>
                  <a:lnTo>
                    <a:pt x="24" y="89"/>
                  </a:lnTo>
                  <a:lnTo>
                    <a:pt x="23" y="89"/>
                  </a:lnTo>
                  <a:lnTo>
                    <a:pt x="23" y="88"/>
                  </a:lnTo>
                  <a:lnTo>
                    <a:pt x="23" y="86"/>
                  </a:lnTo>
                  <a:lnTo>
                    <a:pt x="23" y="85"/>
                  </a:lnTo>
                  <a:lnTo>
                    <a:pt x="23" y="84"/>
                  </a:lnTo>
                  <a:lnTo>
                    <a:pt x="22" y="84"/>
                  </a:lnTo>
                  <a:lnTo>
                    <a:pt x="22" y="82"/>
                  </a:lnTo>
                  <a:lnTo>
                    <a:pt x="22" y="81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20" y="79"/>
                  </a:lnTo>
                  <a:lnTo>
                    <a:pt x="20" y="77"/>
                  </a:lnTo>
                  <a:lnTo>
                    <a:pt x="19" y="77"/>
                  </a:lnTo>
                  <a:lnTo>
                    <a:pt x="19" y="76"/>
                  </a:lnTo>
                  <a:lnTo>
                    <a:pt x="19" y="75"/>
                  </a:lnTo>
                  <a:lnTo>
                    <a:pt x="18" y="75"/>
                  </a:lnTo>
                  <a:lnTo>
                    <a:pt x="19" y="75"/>
                  </a:lnTo>
                  <a:lnTo>
                    <a:pt x="18" y="75"/>
                  </a:lnTo>
                  <a:lnTo>
                    <a:pt x="18" y="73"/>
                  </a:lnTo>
                  <a:lnTo>
                    <a:pt x="18" y="75"/>
                  </a:lnTo>
                  <a:lnTo>
                    <a:pt x="18" y="73"/>
                  </a:lnTo>
                  <a:lnTo>
                    <a:pt x="18" y="72"/>
                  </a:lnTo>
                  <a:lnTo>
                    <a:pt x="18" y="72"/>
                  </a:lnTo>
                  <a:lnTo>
                    <a:pt x="18" y="71"/>
                  </a:lnTo>
                  <a:lnTo>
                    <a:pt x="16" y="71"/>
                  </a:lnTo>
                  <a:lnTo>
                    <a:pt x="16" y="69"/>
                  </a:lnTo>
                  <a:lnTo>
                    <a:pt x="16" y="71"/>
                  </a:lnTo>
                  <a:lnTo>
                    <a:pt x="15" y="71"/>
                  </a:lnTo>
                  <a:lnTo>
                    <a:pt x="15" y="72"/>
                  </a:lnTo>
                  <a:lnTo>
                    <a:pt x="13" y="72"/>
                  </a:lnTo>
                  <a:lnTo>
                    <a:pt x="10" y="73"/>
                  </a:lnTo>
                  <a:lnTo>
                    <a:pt x="9" y="73"/>
                  </a:lnTo>
                  <a:lnTo>
                    <a:pt x="10" y="73"/>
                  </a:lnTo>
                  <a:lnTo>
                    <a:pt x="10" y="72"/>
                  </a:lnTo>
                  <a:lnTo>
                    <a:pt x="9" y="72"/>
                  </a:lnTo>
                  <a:lnTo>
                    <a:pt x="9" y="72"/>
                  </a:lnTo>
                  <a:lnTo>
                    <a:pt x="9" y="71"/>
                  </a:lnTo>
                  <a:lnTo>
                    <a:pt x="9" y="69"/>
                  </a:lnTo>
                  <a:lnTo>
                    <a:pt x="9" y="68"/>
                  </a:lnTo>
                  <a:lnTo>
                    <a:pt x="9" y="67"/>
                  </a:lnTo>
                  <a:lnTo>
                    <a:pt x="9" y="66"/>
                  </a:lnTo>
                  <a:lnTo>
                    <a:pt x="9" y="64"/>
                  </a:lnTo>
                  <a:lnTo>
                    <a:pt x="10" y="64"/>
                  </a:lnTo>
                  <a:lnTo>
                    <a:pt x="9" y="64"/>
                  </a:lnTo>
                  <a:lnTo>
                    <a:pt x="9" y="63"/>
                  </a:lnTo>
                  <a:lnTo>
                    <a:pt x="9" y="62"/>
                  </a:lnTo>
                  <a:lnTo>
                    <a:pt x="9" y="60"/>
                  </a:lnTo>
                  <a:lnTo>
                    <a:pt x="10" y="60"/>
                  </a:lnTo>
                  <a:lnTo>
                    <a:pt x="10" y="59"/>
                  </a:lnTo>
                  <a:lnTo>
                    <a:pt x="9" y="59"/>
                  </a:lnTo>
                  <a:lnTo>
                    <a:pt x="10" y="59"/>
                  </a:lnTo>
                  <a:lnTo>
                    <a:pt x="9" y="59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9" y="55"/>
                  </a:lnTo>
                  <a:lnTo>
                    <a:pt x="10" y="55"/>
                  </a:lnTo>
                  <a:lnTo>
                    <a:pt x="11" y="55"/>
                  </a:lnTo>
                  <a:lnTo>
                    <a:pt x="13" y="55"/>
                  </a:lnTo>
                  <a:lnTo>
                    <a:pt x="13" y="57"/>
                  </a:lnTo>
                  <a:lnTo>
                    <a:pt x="13" y="58"/>
                  </a:lnTo>
                  <a:lnTo>
                    <a:pt x="13" y="59"/>
                  </a:lnTo>
                  <a:lnTo>
                    <a:pt x="14" y="59"/>
                  </a:lnTo>
                  <a:lnTo>
                    <a:pt x="14" y="58"/>
                  </a:lnTo>
                  <a:lnTo>
                    <a:pt x="14" y="57"/>
                  </a:lnTo>
                  <a:lnTo>
                    <a:pt x="14" y="55"/>
                  </a:lnTo>
                  <a:lnTo>
                    <a:pt x="14" y="54"/>
                  </a:lnTo>
                  <a:lnTo>
                    <a:pt x="15" y="54"/>
                  </a:lnTo>
                  <a:lnTo>
                    <a:pt x="15" y="53"/>
                  </a:lnTo>
                  <a:close/>
                  <a:moveTo>
                    <a:pt x="23" y="54"/>
                  </a:moveTo>
                  <a:lnTo>
                    <a:pt x="24" y="54"/>
                  </a:lnTo>
                  <a:lnTo>
                    <a:pt x="24" y="55"/>
                  </a:lnTo>
                  <a:lnTo>
                    <a:pt x="23" y="55"/>
                  </a:lnTo>
                  <a:lnTo>
                    <a:pt x="23" y="57"/>
                  </a:lnTo>
                  <a:lnTo>
                    <a:pt x="23" y="55"/>
                  </a:lnTo>
                  <a:lnTo>
                    <a:pt x="22" y="55"/>
                  </a:lnTo>
                  <a:lnTo>
                    <a:pt x="20" y="55"/>
                  </a:lnTo>
                  <a:lnTo>
                    <a:pt x="20" y="54"/>
                  </a:lnTo>
                  <a:lnTo>
                    <a:pt x="20" y="53"/>
                  </a:lnTo>
                  <a:lnTo>
                    <a:pt x="22" y="54"/>
                  </a:lnTo>
                  <a:lnTo>
                    <a:pt x="22" y="53"/>
                  </a:lnTo>
                  <a:lnTo>
                    <a:pt x="22" y="54"/>
                  </a:lnTo>
                  <a:lnTo>
                    <a:pt x="23" y="54"/>
                  </a:lnTo>
                  <a:close/>
                  <a:moveTo>
                    <a:pt x="15" y="51"/>
                  </a:moveTo>
                  <a:lnTo>
                    <a:pt x="15" y="51"/>
                  </a:lnTo>
                  <a:lnTo>
                    <a:pt x="15" y="51"/>
                  </a:lnTo>
                  <a:close/>
                  <a:moveTo>
                    <a:pt x="15" y="51"/>
                  </a:moveTo>
                  <a:lnTo>
                    <a:pt x="15" y="50"/>
                  </a:lnTo>
                  <a:lnTo>
                    <a:pt x="15" y="51"/>
                  </a:lnTo>
                  <a:close/>
                  <a:moveTo>
                    <a:pt x="16" y="50"/>
                  </a:moveTo>
                  <a:lnTo>
                    <a:pt x="16" y="51"/>
                  </a:lnTo>
                  <a:lnTo>
                    <a:pt x="18" y="51"/>
                  </a:lnTo>
                  <a:lnTo>
                    <a:pt x="16" y="51"/>
                  </a:lnTo>
                  <a:lnTo>
                    <a:pt x="16" y="53"/>
                  </a:lnTo>
                  <a:lnTo>
                    <a:pt x="15" y="53"/>
                  </a:lnTo>
                  <a:lnTo>
                    <a:pt x="15" y="51"/>
                  </a:lnTo>
                  <a:lnTo>
                    <a:pt x="15" y="50"/>
                  </a:lnTo>
                  <a:lnTo>
                    <a:pt x="16" y="50"/>
                  </a:lnTo>
                  <a:lnTo>
                    <a:pt x="16" y="51"/>
                  </a:lnTo>
                  <a:lnTo>
                    <a:pt x="16" y="50"/>
                  </a:lnTo>
                  <a:lnTo>
                    <a:pt x="16" y="51"/>
                  </a:lnTo>
                  <a:lnTo>
                    <a:pt x="16" y="50"/>
                  </a:lnTo>
                  <a:close/>
                  <a:moveTo>
                    <a:pt x="15" y="49"/>
                  </a:moveTo>
                  <a:lnTo>
                    <a:pt x="15" y="50"/>
                  </a:lnTo>
                  <a:lnTo>
                    <a:pt x="15" y="49"/>
                  </a:lnTo>
                  <a:close/>
                  <a:moveTo>
                    <a:pt x="15" y="48"/>
                  </a:moveTo>
                  <a:lnTo>
                    <a:pt x="14" y="48"/>
                  </a:lnTo>
                  <a:lnTo>
                    <a:pt x="15" y="46"/>
                  </a:lnTo>
                  <a:lnTo>
                    <a:pt x="14" y="46"/>
                  </a:lnTo>
                  <a:lnTo>
                    <a:pt x="15" y="46"/>
                  </a:lnTo>
                  <a:lnTo>
                    <a:pt x="15" y="45"/>
                  </a:lnTo>
                  <a:lnTo>
                    <a:pt x="15" y="46"/>
                  </a:lnTo>
                  <a:lnTo>
                    <a:pt x="15" y="48"/>
                  </a:lnTo>
                  <a:close/>
                  <a:moveTo>
                    <a:pt x="33" y="50"/>
                  </a:moveTo>
                  <a:lnTo>
                    <a:pt x="34" y="50"/>
                  </a:lnTo>
                  <a:lnTo>
                    <a:pt x="33" y="50"/>
                  </a:lnTo>
                  <a:lnTo>
                    <a:pt x="34" y="50"/>
                  </a:lnTo>
                  <a:lnTo>
                    <a:pt x="33" y="50"/>
                  </a:lnTo>
                  <a:lnTo>
                    <a:pt x="34" y="50"/>
                  </a:lnTo>
                  <a:lnTo>
                    <a:pt x="34" y="51"/>
                  </a:lnTo>
                  <a:lnTo>
                    <a:pt x="33" y="51"/>
                  </a:lnTo>
                  <a:lnTo>
                    <a:pt x="33" y="50"/>
                  </a:lnTo>
                  <a:lnTo>
                    <a:pt x="32" y="50"/>
                  </a:lnTo>
                  <a:lnTo>
                    <a:pt x="31" y="50"/>
                  </a:lnTo>
                  <a:lnTo>
                    <a:pt x="31" y="49"/>
                  </a:lnTo>
                  <a:lnTo>
                    <a:pt x="32" y="49"/>
                  </a:lnTo>
                  <a:lnTo>
                    <a:pt x="32" y="50"/>
                  </a:lnTo>
                  <a:lnTo>
                    <a:pt x="32" y="49"/>
                  </a:lnTo>
                  <a:lnTo>
                    <a:pt x="33" y="49"/>
                  </a:lnTo>
                  <a:lnTo>
                    <a:pt x="33" y="50"/>
                  </a:lnTo>
                  <a:close/>
                  <a:moveTo>
                    <a:pt x="34" y="49"/>
                  </a:moveTo>
                  <a:lnTo>
                    <a:pt x="33" y="49"/>
                  </a:lnTo>
                  <a:lnTo>
                    <a:pt x="34" y="49"/>
                  </a:lnTo>
                  <a:close/>
                  <a:moveTo>
                    <a:pt x="33" y="48"/>
                  </a:moveTo>
                  <a:lnTo>
                    <a:pt x="33" y="49"/>
                  </a:lnTo>
                  <a:lnTo>
                    <a:pt x="33" y="50"/>
                  </a:lnTo>
                  <a:lnTo>
                    <a:pt x="33" y="49"/>
                  </a:lnTo>
                  <a:lnTo>
                    <a:pt x="32" y="49"/>
                  </a:lnTo>
                  <a:lnTo>
                    <a:pt x="33" y="49"/>
                  </a:lnTo>
                  <a:lnTo>
                    <a:pt x="33" y="48"/>
                  </a:lnTo>
                  <a:close/>
                  <a:moveTo>
                    <a:pt x="32" y="48"/>
                  </a:moveTo>
                  <a:lnTo>
                    <a:pt x="32" y="49"/>
                  </a:lnTo>
                  <a:lnTo>
                    <a:pt x="31" y="49"/>
                  </a:lnTo>
                  <a:lnTo>
                    <a:pt x="31" y="48"/>
                  </a:lnTo>
                  <a:lnTo>
                    <a:pt x="32" y="48"/>
                  </a:lnTo>
                  <a:lnTo>
                    <a:pt x="32" y="49"/>
                  </a:lnTo>
                  <a:lnTo>
                    <a:pt x="32" y="48"/>
                  </a:lnTo>
                  <a:close/>
                  <a:moveTo>
                    <a:pt x="36" y="48"/>
                  </a:moveTo>
                  <a:lnTo>
                    <a:pt x="34" y="48"/>
                  </a:lnTo>
                  <a:lnTo>
                    <a:pt x="36" y="48"/>
                  </a:lnTo>
                  <a:close/>
                  <a:moveTo>
                    <a:pt x="33" y="46"/>
                  </a:moveTo>
                  <a:lnTo>
                    <a:pt x="32" y="46"/>
                  </a:lnTo>
                  <a:lnTo>
                    <a:pt x="33" y="46"/>
                  </a:lnTo>
                  <a:close/>
                  <a:moveTo>
                    <a:pt x="36" y="46"/>
                  </a:moveTo>
                  <a:lnTo>
                    <a:pt x="36" y="48"/>
                  </a:lnTo>
                  <a:lnTo>
                    <a:pt x="36" y="46"/>
                  </a:lnTo>
                  <a:lnTo>
                    <a:pt x="36" y="48"/>
                  </a:lnTo>
                  <a:lnTo>
                    <a:pt x="36" y="46"/>
                  </a:lnTo>
                  <a:close/>
                  <a:moveTo>
                    <a:pt x="34" y="45"/>
                  </a:moveTo>
                  <a:lnTo>
                    <a:pt x="34" y="46"/>
                  </a:lnTo>
                  <a:lnTo>
                    <a:pt x="34" y="45"/>
                  </a:lnTo>
                  <a:close/>
                  <a:moveTo>
                    <a:pt x="29" y="44"/>
                  </a:moveTo>
                  <a:lnTo>
                    <a:pt x="31" y="44"/>
                  </a:lnTo>
                  <a:lnTo>
                    <a:pt x="29" y="44"/>
                  </a:lnTo>
                  <a:close/>
                  <a:moveTo>
                    <a:pt x="37" y="45"/>
                  </a:moveTo>
                  <a:lnTo>
                    <a:pt x="36" y="45"/>
                  </a:lnTo>
                  <a:lnTo>
                    <a:pt x="37" y="45"/>
                  </a:lnTo>
                  <a:lnTo>
                    <a:pt x="36" y="45"/>
                  </a:lnTo>
                  <a:lnTo>
                    <a:pt x="36" y="46"/>
                  </a:lnTo>
                  <a:lnTo>
                    <a:pt x="36" y="45"/>
                  </a:lnTo>
                  <a:lnTo>
                    <a:pt x="37" y="45"/>
                  </a:lnTo>
                  <a:lnTo>
                    <a:pt x="36" y="45"/>
                  </a:lnTo>
                  <a:lnTo>
                    <a:pt x="37" y="45"/>
                  </a:lnTo>
                  <a:close/>
                  <a:moveTo>
                    <a:pt x="31" y="42"/>
                  </a:moveTo>
                  <a:lnTo>
                    <a:pt x="29" y="42"/>
                  </a:lnTo>
                  <a:lnTo>
                    <a:pt x="31" y="42"/>
                  </a:lnTo>
                  <a:lnTo>
                    <a:pt x="31" y="44"/>
                  </a:lnTo>
                  <a:lnTo>
                    <a:pt x="29" y="44"/>
                  </a:lnTo>
                  <a:lnTo>
                    <a:pt x="29" y="42"/>
                  </a:lnTo>
                  <a:lnTo>
                    <a:pt x="31" y="42"/>
                  </a:lnTo>
                  <a:close/>
                  <a:moveTo>
                    <a:pt x="33" y="40"/>
                  </a:moveTo>
                  <a:lnTo>
                    <a:pt x="33" y="41"/>
                  </a:lnTo>
                  <a:lnTo>
                    <a:pt x="33" y="42"/>
                  </a:lnTo>
                  <a:lnTo>
                    <a:pt x="32" y="42"/>
                  </a:lnTo>
                  <a:lnTo>
                    <a:pt x="32" y="41"/>
                  </a:lnTo>
                  <a:lnTo>
                    <a:pt x="32" y="40"/>
                  </a:lnTo>
                  <a:lnTo>
                    <a:pt x="33" y="40"/>
                  </a:lnTo>
                  <a:close/>
                  <a:moveTo>
                    <a:pt x="37" y="41"/>
                  </a:moveTo>
                  <a:lnTo>
                    <a:pt x="37" y="40"/>
                  </a:lnTo>
                  <a:lnTo>
                    <a:pt x="37" y="41"/>
                  </a:lnTo>
                  <a:close/>
                  <a:moveTo>
                    <a:pt x="40" y="40"/>
                  </a:moveTo>
                  <a:lnTo>
                    <a:pt x="40" y="39"/>
                  </a:lnTo>
                  <a:lnTo>
                    <a:pt x="40" y="40"/>
                  </a:lnTo>
                  <a:close/>
                  <a:moveTo>
                    <a:pt x="33" y="37"/>
                  </a:moveTo>
                  <a:lnTo>
                    <a:pt x="32" y="39"/>
                  </a:lnTo>
                  <a:lnTo>
                    <a:pt x="32" y="37"/>
                  </a:lnTo>
                  <a:lnTo>
                    <a:pt x="33" y="37"/>
                  </a:lnTo>
                  <a:lnTo>
                    <a:pt x="33" y="36"/>
                  </a:lnTo>
                  <a:lnTo>
                    <a:pt x="33" y="37"/>
                  </a:lnTo>
                  <a:close/>
                  <a:moveTo>
                    <a:pt x="38" y="39"/>
                  </a:moveTo>
                  <a:lnTo>
                    <a:pt x="38" y="37"/>
                  </a:lnTo>
                  <a:lnTo>
                    <a:pt x="38" y="39"/>
                  </a:lnTo>
                  <a:close/>
                  <a:moveTo>
                    <a:pt x="37" y="35"/>
                  </a:moveTo>
                  <a:lnTo>
                    <a:pt x="38" y="33"/>
                  </a:lnTo>
                  <a:lnTo>
                    <a:pt x="38" y="35"/>
                  </a:lnTo>
                  <a:lnTo>
                    <a:pt x="37" y="35"/>
                  </a:lnTo>
                  <a:close/>
                  <a:moveTo>
                    <a:pt x="46" y="33"/>
                  </a:moveTo>
                  <a:lnTo>
                    <a:pt x="47" y="33"/>
                  </a:lnTo>
                  <a:lnTo>
                    <a:pt x="47" y="35"/>
                  </a:lnTo>
                  <a:lnTo>
                    <a:pt x="46" y="35"/>
                  </a:lnTo>
                  <a:lnTo>
                    <a:pt x="46" y="33"/>
                  </a:lnTo>
                  <a:close/>
                  <a:moveTo>
                    <a:pt x="31" y="28"/>
                  </a:moveTo>
                  <a:lnTo>
                    <a:pt x="31" y="27"/>
                  </a:lnTo>
                  <a:lnTo>
                    <a:pt x="31" y="28"/>
                  </a:lnTo>
                  <a:close/>
                  <a:moveTo>
                    <a:pt x="32" y="28"/>
                  </a:moveTo>
                  <a:lnTo>
                    <a:pt x="32" y="30"/>
                  </a:lnTo>
                  <a:lnTo>
                    <a:pt x="32" y="28"/>
                  </a:lnTo>
                  <a:lnTo>
                    <a:pt x="31" y="28"/>
                  </a:lnTo>
                  <a:lnTo>
                    <a:pt x="32" y="28"/>
                  </a:lnTo>
                  <a:lnTo>
                    <a:pt x="32" y="27"/>
                  </a:lnTo>
                  <a:lnTo>
                    <a:pt x="32" y="28"/>
                  </a:lnTo>
                  <a:close/>
                  <a:moveTo>
                    <a:pt x="33" y="21"/>
                  </a:moveTo>
                  <a:lnTo>
                    <a:pt x="33" y="22"/>
                  </a:lnTo>
                  <a:lnTo>
                    <a:pt x="33" y="21"/>
                  </a:lnTo>
                  <a:close/>
                  <a:moveTo>
                    <a:pt x="29" y="14"/>
                  </a:moveTo>
                  <a:lnTo>
                    <a:pt x="29" y="15"/>
                  </a:lnTo>
                  <a:lnTo>
                    <a:pt x="29" y="17"/>
                  </a:lnTo>
                  <a:lnTo>
                    <a:pt x="28" y="17"/>
                  </a:lnTo>
                  <a:lnTo>
                    <a:pt x="28" y="15"/>
                  </a:lnTo>
                  <a:lnTo>
                    <a:pt x="28" y="14"/>
                  </a:lnTo>
                  <a:lnTo>
                    <a:pt x="29" y="14"/>
                  </a:lnTo>
                  <a:close/>
                  <a:moveTo>
                    <a:pt x="65" y="13"/>
                  </a:moveTo>
                  <a:lnTo>
                    <a:pt x="65" y="14"/>
                  </a:lnTo>
                  <a:lnTo>
                    <a:pt x="65" y="13"/>
                  </a:lnTo>
                  <a:lnTo>
                    <a:pt x="64" y="13"/>
                  </a:lnTo>
                  <a:lnTo>
                    <a:pt x="64" y="12"/>
                  </a:lnTo>
                  <a:lnTo>
                    <a:pt x="65" y="12"/>
                  </a:lnTo>
                  <a:lnTo>
                    <a:pt x="65" y="13"/>
                  </a:lnTo>
                  <a:close/>
                  <a:moveTo>
                    <a:pt x="47" y="9"/>
                  </a:moveTo>
                  <a:lnTo>
                    <a:pt x="47" y="9"/>
                  </a:lnTo>
                  <a:lnTo>
                    <a:pt x="49" y="9"/>
                  </a:lnTo>
                  <a:lnTo>
                    <a:pt x="49" y="10"/>
                  </a:lnTo>
                  <a:lnTo>
                    <a:pt x="49" y="9"/>
                  </a:lnTo>
                  <a:lnTo>
                    <a:pt x="49" y="10"/>
                  </a:lnTo>
                  <a:lnTo>
                    <a:pt x="49" y="12"/>
                  </a:lnTo>
                  <a:lnTo>
                    <a:pt x="50" y="12"/>
                  </a:lnTo>
                  <a:lnTo>
                    <a:pt x="50" y="13"/>
                  </a:lnTo>
                  <a:lnTo>
                    <a:pt x="50" y="14"/>
                  </a:lnTo>
                  <a:lnTo>
                    <a:pt x="51" y="14"/>
                  </a:lnTo>
                  <a:lnTo>
                    <a:pt x="51" y="15"/>
                  </a:lnTo>
                  <a:lnTo>
                    <a:pt x="51" y="17"/>
                  </a:lnTo>
                  <a:lnTo>
                    <a:pt x="52" y="17"/>
                  </a:lnTo>
                  <a:lnTo>
                    <a:pt x="54" y="17"/>
                  </a:lnTo>
                  <a:lnTo>
                    <a:pt x="52" y="17"/>
                  </a:lnTo>
                  <a:lnTo>
                    <a:pt x="54" y="17"/>
                  </a:lnTo>
                  <a:lnTo>
                    <a:pt x="54" y="18"/>
                  </a:lnTo>
                  <a:lnTo>
                    <a:pt x="54" y="19"/>
                  </a:lnTo>
                  <a:lnTo>
                    <a:pt x="55" y="19"/>
                  </a:lnTo>
                  <a:lnTo>
                    <a:pt x="55" y="21"/>
                  </a:lnTo>
                  <a:lnTo>
                    <a:pt x="56" y="21"/>
                  </a:lnTo>
                  <a:lnTo>
                    <a:pt x="56" y="22"/>
                  </a:lnTo>
                  <a:lnTo>
                    <a:pt x="56" y="23"/>
                  </a:lnTo>
                  <a:lnTo>
                    <a:pt x="56" y="24"/>
                  </a:lnTo>
                  <a:lnTo>
                    <a:pt x="58" y="24"/>
                  </a:lnTo>
                  <a:lnTo>
                    <a:pt x="58" y="26"/>
                  </a:lnTo>
                  <a:lnTo>
                    <a:pt x="58" y="27"/>
                  </a:lnTo>
                  <a:lnTo>
                    <a:pt x="59" y="27"/>
                  </a:lnTo>
                  <a:lnTo>
                    <a:pt x="59" y="28"/>
                  </a:lnTo>
                  <a:lnTo>
                    <a:pt x="58" y="28"/>
                  </a:lnTo>
                  <a:lnTo>
                    <a:pt x="58" y="30"/>
                  </a:lnTo>
                  <a:lnTo>
                    <a:pt x="56" y="30"/>
                  </a:lnTo>
                  <a:lnTo>
                    <a:pt x="56" y="31"/>
                  </a:lnTo>
                  <a:lnTo>
                    <a:pt x="56" y="32"/>
                  </a:lnTo>
                  <a:lnTo>
                    <a:pt x="55" y="32"/>
                  </a:lnTo>
                  <a:lnTo>
                    <a:pt x="56" y="32"/>
                  </a:lnTo>
                  <a:lnTo>
                    <a:pt x="56" y="33"/>
                  </a:lnTo>
                  <a:lnTo>
                    <a:pt x="56" y="35"/>
                  </a:lnTo>
                  <a:lnTo>
                    <a:pt x="56" y="36"/>
                  </a:lnTo>
                  <a:lnTo>
                    <a:pt x="56" y="37"/>
                  </a:lnTo>
                  <a:lnTo>
                    <a:pt x="55" y="37"/>
                  </a:lnTo>
                  <a:lnTo>
                    <a:pt x="54" y="37"/>
                  </a:lnTo>
                  <a:lnTo>
                    <a:pt x="54" y="39"/>
                  </a:lnTo>
                  <a:lnTo>
                    <a:pt x="54" y="40"/>
                  </a:lnTo>
                  <a:lnTo>
                    <a:pt x="55" y="40"/>
                  </a:lnTo>
                  <a:lnTo>
                    <a:pt x="55" y="40"/>
                  </a:lnTo>
                  <a:lnTo>
                    <a:pt x="54" y="40"/>
                  </a:lnTo>
                  <a:lnTo>
                    <a:pt x="52" y="40"/>
                  </a:lnTo>
                  <a:lnTo>
                    <a:pt x="52" y="40"/>
                  </a:lnTo>
                  <a:lnTo>
                    <a:pt x="51" y="40"/>
                  </a:lnTo>
                  <a:lnTo>
                    <a:pt x="50" y="40"/>
                  </a:lnTo>
                  <a:lnTo>
                    <a:pt x="50" y="39"/>
                  </a:lnTo>
                  <a:lnTo>
                    <a:pt x="50" y="40"/>
                  </a:lnTo>
                  <a:lnTo>
                    <a:pt x="49" y="40"/>
                  </a:lnTo>
                  <a:lnTo>
                    <a:pt x="47" y="40"/>
                  </a:lnTo>
                  <a:lnTo>
                    <a:pt x="47" y="40"/>
                  </a:lnTo>
                  <a:lnTo>
                    <a:pt x="46" y="40"/>
                  </a:lnTo>
                  <a:lnTo>
                    <a:pt x="46" y="41"/>
                  </a:lnTo>
                  <a:lnTo>
                    <a:pt x="46" y="41"/>
                  </a:lnTo>
                  <a:lnTo>
                    <a:pt x="46" y="42"/>
                  </a:lnTo>
                  <a:lnTo>
                    <a:pt x="45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46" y="45"/>
                  </a:lnTo>
                  <a:lnTo>
                    <a:pt x="47" y="46"/>
                  </a:lnTo>
                  <a:lnTo>
                    <a:pt x="47" y="45"/>
                  </a:lnTo>
                  <a:lnTo>
                    <a:pt x="47" y="46"/>
                  </a:lnTo>
                  <a:lnTo>
                    <a:pt x="47" y="48"/>
                  </a:lnTo>
                  <a:lnTo>
                    <a:pt x="46" y="48"/>
                  </a:lnTo>
                  <a:lnTo>
                    <a:pt x="46" y="49"/>
                  </a:lnTo>
                  <a:lnTo>
                    <a:pt x="47" y="49"/>
                  </a:lnTo>
                  <a:lnTo>
                    <a:pt x="47" y="50"/>
                  </a:lnTo>
                  <a:lnTo>
                    <a:pt x="47" y="51"/>
                  </a:lnTo>
                  <a:lnTo>
                    <a:pt x="49" y="51"/>
                  </a:lnTo>
                  <a:lnTo>
                    <a:pt x="49" y="53"/>
                  </a:lnTo>
                  <a:lnTo>
                    <a:pt x="47" y="53"/>
                  </a:lnTo>
                  <a:lnTo>
                    <a:pt x="49" y="53"/>
                  </a:lnTo>
                  <a:lnTo>
                    <a:pt x="47" y="53"/>
                  </a:lnTo>
                  <a:lnTo>
                    <a:pt x="47" y="54"/>
                  </a:lnTo>
                  <a:lnTo>
                    <a:pt x="46" y="54"/>
                  </a:lnTo>
                  <a:lnTo>
                    <a:pt x="47" y="54"/>
                  </a:lnTo>
                  <a:lnTo>
                    <a:pt x="47" y="55"/>
                  </a:lnTo>
                  <a:lnTo>
                    <a:pt x="46" y="55"/>
                  </a:lnTo>
                  <a:lnTo>
                    <a:pt x="47" y="55"/>
                  </a:lnTo>
                  <a:lnTo>
                    <a:pt x="47" y="57"/>
                  </a:lnTo>
                  <a:lnTo>
                    <a:pt x="46" y="57"/>
                  </a:lnTo>
                  <a:lnTo>
                    <a:pt x="46" y="58"/>
                  </a:lnTo>
                  <a:lnTo>
                    <a:pt x="46" y="59"/>
                  </a:lnTo>
                  <a:lnTo>
                    <a:pt x="46" y="59"/>
                  </a:lnTo>
                  <a:lnTo>
                    <a:pt x="46" y="58"/>
                  </a:lnTo>
                  <a:lnTo>
                    <a:pt x="45" y="58"/>
                  </a:lnTo>
                  <a:lnTo>
                    <a:pt x="45" y="57"/>
                  </a:lnTo>
                  <a:lnTo>
                    <a:pt x="43" y="57"/>
                  </a:lnTo>
                  <a:lnTo>
                    <a:pt x="43" y="55"/>
                  </a:lnTo>
                  <a:lnTo>
                    <a:pt x="42" y="55"/>
                  </a:lnTo>
                  <a:lnTo>
                    <a:pt x="42" y="57"/>
                  </a:lnTo>
                  <a:lnTo>
                    <a:pt x="42" y="55"/>
                  </a:lnTo>
                  <a:lnTo>
                    <a:pt x="42" y="57"/>
                  </a:lnTo>
                  <a:lnTo>
                    <a:pt x="42" y="58"/>
                  </a:lnTo>
                  <a:lnTo>
                    <a:pt x="42" y="59"/>
                  </a:lnTo>
                  <a:lnTo>
                    <a:pt x="42" y="58"/>
                  </a:lnTo>
                  <a:lnTo>
                    <a:pt x="42" y="57"/>
                  </a:lnTo>
                  <a:lnTo>
                    <a:pt x="42" y="58"/>
                  </a:lnTo>
                  <a:lnTo>
                    <a:pt x="41" y="58"/>
                  </a:lnTo>
                  <a:lnTo>
                    <a:pt x="41" y="59"/>
                  </a:lnTo>
                  <a:lnTo>
                    <a:pt x="41" y="60"/>
                  </a:lnTo>
                  <a:lnTo>
                    <a:pt x="41" y="62"/>
                  </a:lnTo>
                  <a:lnTo>
                    <a:pt x="40" y="62"/>
                  </a:lnTo>
                  <a:lnTo>
                    <a:pt x="38" y="62"/>
                  </a:lnTo>
                  <a:lnTo>
                    <a:pt x="38" y="60"/>
                  </a:lnTo>
                  <a:lnTo>
                    <a:pt x="38" y="59"/>
                  </a:lnTo>
                  <a:lnTo>
                    <a:pt x="38" y="58"/>
                  </a:lnTo>
                  <a:lnTo>
                    <a:pt x="38" y="57"/>
                  </a:lnTo>
                  <a:lnTo>
                    <a:pt x="37" y="57"/>
                  </a:lnTo>
                  <a:lnTo>
                    <a:pt x="37" y="58"/>
                  </a:lnTo>
                  <a:lnTo>
                    <a:pt x="37" y="57"/>
                  </a:lnTo>
                  <a:lnTo>
                    <a:pt x="37" y="58"/>
                  </a:lnTo>
                  <a:lnTo>
                    <a:pt x="37" y="57"/>
                  </a:lnTo>
                  <a:lnTo>
                    <a:pt x="36" y="57"/>
                  </a:lnTo>
                  <a:lnTo>
                    <a:pt x="34" y="57"/>
                  </a:lnTo>
                  <a:lnTo>
                    <a:pt x="34" y="55"/>
                  </a:lnTo>
                  <a:lnTo>
                    <a:pt x="34" y="57"/>
                  </a:lnTo>
                  <a:lnTo>
                    <a:pt x="33" y="57"/>
                  </a:lnTo>
                  <a:lnTo>
                    <a:pt x="34" y="55"/>
                  </a:lnTo>
                  <a:lnTo>
                    <a:pt x="33" y="55"/>
                  </a:lnTo>
                  <a:lnTo>
                    <a:pt x="34" y="55"/>
                  </a:lnTo>
                  <a:lnTo>
                    <a:pt x="33" y="55"/>
                  </a:lnTo>
                  <a:lnTo>
                    <a:pt x="34" y="55"/>
                  </a:lnTo>
                  <a:lnTo>
                    <a:pt x="33" y="55"/>
                  </a:lnTo>
                  <a:lnTo>
                    <a:pt x="34" y="55"/>
                  </a:lnTo>
                  <a:lnTo>
                    <a:pt x="33" y="55"/>
                  </a:lnTo>
                  <a:lnTo>
                    <a:pt x="32" y="55"/>
                  </a:lnTo>
                  <a:lnTo>
                    <a:pt x="31" y="55"/>
                  </a:lnTo>
                  <a:lnTo>
                    <a:pt x="31" y="54"/>
                  </a:lnTo>
                  <a:lnTo>
                    <a:pt x="31" y="55"/>
                  </a:lnTo>
                  <a:lnTo>
                    <a:pt x="31" y="54"/>
                  </a:lnTo>
                  <a:lnTo>
                    <a:pt x="29" y="54"/>
                  </a:lnTo>
                  <a:lnTo>
                    <a:pt x="29" y="53"/>
                  </a:lnTo>
                  <a:lnTo>
                    <a:pt x="31" y="53"/>
                  </a:lnTo>
                  <a:lnTo>
                    <a:pt x="32" y="53"/>
                  </a:lnTo>
                  <a:lnTo>
                    <a:pt x="32" y="51"/>
                  </a:lnTo>
                  <a:lnTo>
                    <a:pt x="33" y="51"/>
                  </a:lnTo>
                  <a:lnTo>
                    <a:pt x="34" y="51"/>
                  </a:lnTo>
                  <a:lnTo>
                    <a:pt x="34" y="50"/>
                  </a:lnTo>
                  <a:lnTo>
                    <a:pt x="36" y="50"/>
                  </a:lnTo>
                  <a:lnTo>
                    <a:pt x="34" y="50"/>
                  </a:lnTo>
                  <a:lnTo>
                    <a:pt x="34" y="51"/>
                  </a:lnTo>
                  <a:lnTo>
                    <a:pt x="34" y="50"/>
                  </a:lnTo>
                  <a:lnTo>
                    <a:pt x="34" y="49"/>
                  </a:lnTo>
                  <a:lnTo>
                    <a:pt x="36" y="49"/>
                  </a:lnTo>
                  <a:lnTo>
                    <a:pt x="36" y="50"/>
                  </a:lnTo>
                  <a:lnTo>
                    <a:pt x="34" y="50"/>
                  </a:lnTo>
                  <a:lnTo>
                    <a:pt x="36" y="50"/>
                  </a:lnTo>
                  <a:lnTo>
                    <a:pt x="36" y="49"/>
                  </a:lnTo>
                  <a:lnTo>
                    <a:pt x="36" y="48"/>
                  </a:lnTo>
                  <a:lnTo>
                    <a:pt x="37" y="48"/>
                  </a:lnTo>
                  <a:lnTo>
                    <a:pt x="37" y="46"/>
                  </a:lnTo>
                  <a:lnTo>
                    <a:pt x="37" y="48"/>
                  </a:lnTo>
                  <a:lnTo>
                    <a:pt x="36" y="48"/>
                  </a:lnTo>
                  <a:lnTo>
                    <a:pt x="37" y="48"/>
                  </a:lnTo>
                  <a:lnTo>
                    <a:pt x="37" y="46"/>
                  </a:lnTo>
                  <a:lnTo>
                    <a:pt x="36" y="46"/>
                  </a:lnTo>
                  <a:lnTo>
                    <a:pt x="37" y="46"/>
                  </a:lnTo>
                  <a:lnTo>
                    <a:pt x="37" y="45"/>
                  </a:lnTo>
                  <a:lnTo>
                    <a:pt x="37" y="46"/>
                  </a:lnTo>
                  <a:lnTo>
                    <a:pt x="38" y="46"/>
                  </a:lnTo>
                  <a:lnTo>
                    <a:pt x="40" y="46"/>
                  </a:lnTo>
                  <a:lnTo>
                    <a:pt x="40" y="45"/>
                  </a:lnTo>
                  <a:lnTo>
                    <a:pt x="38" y="45"/>
                  </a:lnTo>
                  <a:lnTo>
                    <a:pt x="38" y="44"/>
                  </a:lnTo>
                  <a:lnTo>
                    <a:pt x="38" y="42"/>
                  </a:lnTo>
                  <a:lnTo>
                    <a:pt x="38" y="41"/>
                  </a:lnTo>
                  <a:lnTo>
                    <a:pt x="40" y="41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1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38" y="40"/>
                  </a:lnTo>
                  <a:lnTo>
                    <a:pt x="40" y="40"/>
                  </a:lnTo>
                  <a:lnTo>
                    <a:pt x="40" y="39"/>
                  </a:lnTo>
                  <a:lnTo>
                    <a:pt x="41" y="39"/>
                  </a:lnTo>
                  <a:lnTo>
                    <a:pt x="40" y="39"/>
                  </a:lnTo>
                  <a:lnTo>
                    <a:pt x="41" y="39"/>
                  </a:lnTo>
                  <a:lnTo>
                    <a:pt x="41" y="37"/>
                  </a:lnTo>
                  <a:lnTo>
                    <a:pt x="40" y="37"/>
                  </a:lnTo>
                  <a:lnTo>
                    <a:pt x="41" y="37"/>
                  </a:lnTo>
                  <a:lnTo>
                    <a:pt x="40" y="37"/>
                  </a:lnTo>
                  <a:lnTo>
                    <a:pt x="41" y="37"/>
                  </a:lnTo>
                  <a:lnTo>
                    <a:pt x="40" y="37"/>
                  </a:lnTo>
                  <a:lnTo>
                    <a:pt x="41" y="37"/>
                  </a:lnTo>
                  <a:lnTo>
                    <a:pt x="41" y="36"/>
                  </a:lnTo>
                  <a:lnTo>
                    <a:pt x="41" y="35"/>
                  </a:lnTo>
                  <a:lnTo>
                    <a:pt x="41" y="33"/>
                  </a:lnTo>
                  <a:lnTo>
                    <a:pt x="42" y="33"/>
                  </a:lnTo>
                  <a:lnTo>
                    <a:pt x="43" y="33"/>
                  </a:lnTo>
                  <a:lnTo>
                    <a:pt x="45" y="33"/>
                  </a:lnTo>
                  <a:lnTo>
                    <a:pt x="46" y="33"/>
                  </a:lnTo>
                  <a:lnTo>
                    <a:pt x="45" y="33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46" y="35"/>
                  </a:lnTo>
                  <a:lnTo>
                    <a:pt x="46" y="35"/>
                  </a:lnTo>
                  <a:lnTo>
                    <a:pt x="46" y="33"/>
                  </a:lnTo>
                  <a:lnTo>
                    <a:pt x="46" y="35"/>
                  </a:lnTo>
                  <a:lnTo>
                    <a:pt x="46" y="35"/>
                  </a:lnTo>
                  <a:lnTo>
                    <a:pt x="47" y="35"/>
                  </a:lnTo>
                  <a:lnTo>
                    <a:pt x="47" y="36"/>
                  </a:lnTo>
                  <a:lnTo>
                    <a:pt x="49" y="36"/>
                  </a:lnTo>
                  <a:lnTo>
                    <a:pt x="50" y="36"/>
                  </a:lnTo>
                  <a:lnTo>
                    <a:pt x="49" y="36"/>
                  </a:lnTo>
                  <a:lnTo>
                    <a:pt x="49" y="35"/>
                  </a:lnTo>
                  <a:lnTo>
                    <a:pt x="49" y="33"/>
                  </a:lnTo>
                  <a:lnTo>
                    <a:pt x="47" y="33"/>
                  </a:lnTo>
                  <a:lnTo>
                    <a:pt x="46" y="32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45" y="33"/>
                  </a:lnTo>
                  <a:lnTo>
                    <a:pt x="43" y="33"/>
                  </a:lnTo>
                  <a:lnTo>
                    <a:pt x="43" y="32"/>
                  </a:lnTo>
                  <a:lnTo>
                    <a:pt x="43" y="31"/>
                  </a:lnTo>
                  <a:lnTo>
                    <a:pt x="45" y="31"/>
                  </a:lnTo>
                  <a:lnTo>
                    <a:pt x="45" y="30"/>
                  </a:lnTo>
                  <a:lnTo>
                    <a:pt x="45" y="31"/>
                  </a:lnTo>
                  <a:lnTo>
                    <a:pt x="46" y="31"/>
                  </a:lnTo>
                  <a:lnTo>
                    <a:pt x="45" y="31"/>
                  </a:lnTo>
                  <a:lnTo>
                    <a:pt x="45" y="30"/>
                  </a:lnTo>
                  <a:lnTo>
                    <a:pt x="46" y="30"/>
                  </a:lnTo>
                  <a:lnTo>
                    <a:pt x="46" y="28"/>
                  </a:lnTo>
                  <a:lnTo>
                    <a:pt x="46" y="27"/>
                  </a:lnTo>
                  <a:lnTo>
                    <a:pt x="46" y="26"/>
                  </a:lnTo>
                  <a:lnTo>
                    <a:pt x="46" y="27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6" y="24"/>
                  </a:lnTo>
                  <a:lnTo>
                    <a:pt x="46" y="23"/>
                  </a:lnTo>
                  <a:lnTo>
                    <a:pt x="46" y="24"/>
                  </a:lnTo>
                  <a:lnTo>
                    <a:pt x="46" y="23"/>
                  </a:lnTo>
                  <a:lnTo>
                    <a:pt x="46" y="22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7" y="22"/>
                  </a:lnTo>
                  <a:lnTo>
                    <a:pt x="47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19"/>
                  </a:lnTo>
                  <a:lnTo>
                    <a:pt x="45" y="19"/>
                  </a:lnTo>
                  <a:lnTo>
                    <a:pt x="45" y="18"/>
                  </a:lnTo>
                  <a:lnTo>
                    <a:pt x="45" y="17"/>
                  </a:lnTo>
                  <a:lnTo>
                    <a:pt x="43" y="17"/>
                  </a:lnTo>
                  <a:lnTo>
                    <a:pt x="43" y="18"/>
                  </a:lnTo>
                  <a:lnTo>
                    <a:pt x="45" y="18"/>
                  </a:lnTo>
                  <a:lnTo>
                    <a:pt x="45" y="19"/>
                  </a:lnTo>
                  <a:lnTo>
                    <a:pt x="45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3"/>
                  </a:lnTo>
                  <a:lnTo>
                    <a:pt x="46" y="24"/>
                  </a:lnTo>
                  <a:lnTo>
                    <a:pt x="46" y="26"/>
                  </a:lnTo>
                  <a:lnTo>
                    <a:pt x="45" y="26"/>
                  </a:lnTo>
                  <a:lnTo>
                    <a:pt x="45" y="27"/>
                  </a:lnTo>
                  <a:lnTo>
                    <a:pt x="43" y="27"/>
                  </a:lnTo>
                  <a:lnTo>
                    <a:pt x="43" y="26"/>
                  </a:lnTo>
                  <a:lnTo>
                    <a:pt x="42" y="26"/>
                  </a:lnTo>
                  <a:lnTo>
                    <a:pt x="42" y="24"/>
                  </a:lnTo>
                  <a:lnTo>
                    <a:pt x="41" y="24"/>
                  </a:lnTo>
                  <a:lnTo>
                    <a:pt x="42" y="24"/>
                  </a:lnTo>
                  <a:lnTo>
                    <a:pt x="41" y="24"/>
                  </a:lnTo>
                  <a:lnTo>
                    <a:pt x="42" y="24"/>
                  </a:lnTo>
                  <a:lnTo>
                    <a:pt x="41" y="24"/>
                  </a:lnTo>
                  <a:lnTo>
                    <a:pt x="41" y="23"/>
                  </a:lnTo>
                  <a:lnTo>
                    <a:pt x="41" y="24"/>
                  </a:lnTo>
                  <a:lnTo>
                    <a:pt x="41" y="23"/>
                  </a:lnTo>
                  <a:lnTo>
                    <a:pt x="40" y="23"/>
                  </a:lnTo>
                  <a:lnTo>
                    <a:pt x="40" y="22"/>
                  </a:lnTo>
                  <a:lnTo>
                    <a:pt x="40" y="21"/>
                  </a:lnTo>
                  <a:lnTo>
                    <a:pt x="41" y="21"/>
                  </a:lnTo>
                  <a:lnTo>
                    <a:pt x="40" y="19"/>
                  </a:lnTo>
                  <a:lnTo>
                    <a:pt x="41" y="19"/>
                  </a:lnTo>
                  <a:lnTo>
                    <a:pt x="41" y="18"/>
                  </a:lnTo>
                  <a:lnTo>
                    <a:pt x="41" y="19"/>
                  </a:lnTo>
                  <a:lnTo>
                    <a:pt x="40" y="19"/>
                  </a:lnTo>
                  <a:lnTo>
                    <a:pt x="40" y="21"/>
                  </a:lnTo>
                  <a:lnTo>
                    <a:pt x="40" y="22"/>
                  </a:lnTo>
                  <a:lnTo>
                    <a:pt x="40" y="23"/>
                  </a:lnTo>
                  <a:lnTo>
                    <a:pt x="40" y="24"/>
                  </a:lnTo>
                  <a:lnTo>
                    <a:pt x="41" y="24"/>
                  </a:lnTo>
                  <a:lnTo>
                    <a:pt x="41" y="26"/>
                  </a:lnTo>
                  <a:lnTo>
                    <a:pt x="41" y="27"/>
                  </a:lnTo>
                  <a:lnTo>
                    <a:pt x="42" y="27"/>
                  </a:lnTo>
                  <a:lnTo>
                    <a:pt x="43" y="27"/>
                  </a:lnTo>
                  <a:lnTo>
                    <a:pt x="45" y="27"/>
                  </a:lnTo>
                  <a:lnTo>
                    <a:pt x="45" y="28"/>
                  </a:lnTo>
                  <a:lnTo>
                    <a:pt x="43" y="28"/>
                  </a:lnTo>
                  <a:lnTo>
                    <a:pt x="43" y="30"/>
                  </a:lnTo>
                  <a:lnTo>
                    <a:pt x="42" y="30"/>
                  </a:lnTo>
                  <a:lnTo>
                    <a:pt x="42" y="31"/>
                  </a:lnTo>
                  <a:lnTo>
                    <a:pt x="42" y="32"/>
                  </a:lnTo>
                  <a:lnTo>
                    <a:pt x="41" y="32"/>
                  </a:lnTo>
                  <a:lnTo>
                    <a:pt x="40" y="32"/>
                  </a:lnTo>
                  <a:lnTo>
                    <a:pt x="40" y="33"/>
                  </a:lnTo>
                  <a:lnTo>
                    <a:pt x="38" y="33"/>
                  </a:lnTo>
                  <a:lnTo>
                    <a:pt x="37" y="33"/>
                  </a:lnTo>
                  <a:lnTo>
                    <a:pt x="37" y="35"/>
                  </a:lnTo>
                  <a:lnTo>
                    <a:pt x="37" y="33"/>
                  </a:lnTo>
                  <a:lnTo>
                    <a:pt x="36" y="33"/>
                  </a:lnTo>
                  <a:lnTo>
                    <a:pt x="36" y="32"/>
                  </a:lnTo>
                  <a:lnTo>
                    <a:pt x="36" y="31"/>
                  </a:lnTo>
                  <a:lnTo>
                    <a:pt x="34" y="31"/>
                  </a:lnTo>
                  <a:lnTo>
                    <a:pt x="34" y="30"/>
                  </a:lnTo>
                  <a:lnTo>
                    <a:pt x="34" y="28"/>
                  </a:lnTo>
                  <a:lnTo>
                    <a:pt x="34" y="27"/>
                  </a:lnTo>
                  <a:lnTo>
                    <a:pt x="34" y="28"/>
                  </a:lnTo>
                  <a:lnTo>
                    <a:pt x="36" y="28"/>
                  </a:lnTo>
                  <a:lnTo>
                    <a:pt x="36" y="30"/>
                  </a:lnTo>
                  <a:lnTo>
                    <a:pt x="37" y="30"/>
                  </a:lnTo>
                  <a:lnTo>
                    <a:pt x="37" y="28"/>
                  </a:lnTo>
                  <a:lnTo>
                    <a:pt x="36" y="28"/>
                  </a:lnTo>
                  <a:lnTo>
                    <a:pt x="36" y="27"/>
                  </a:lnTo>
                  <a:lnTo>
                    <a:pt x="34" y="27"/>
                  </a:lnTo>
                  <a:lnTo>
                    <a:pt x="33" y="27"/>
                  </a:lnTo>
                  <a:lnTo>
                    <a:pt x="34" y="27"/>
                  </a:lnTo>
                  <a:lnTo>
                    <a:pt x="33" y="27"/>
                  </a:lnTo>
                  <a:lnTo>
                    <a:pt x="33" y="26"/>
                  </a:lnTo>
                  <a:lnTo>
                    <a:pt x="33" y="24"/>
                  </a:lnTo>
                  <a:lnTo>
                    <a:pt x="33" y="23"/>
                  </a:lnTo>
                  <a:lnTo>
                    <a:pt x="34" y="23"/>
                  </a:lnTo>
                  <a:lnTo>
                    <a:pt x="34" y="22"/>
                  </a:lnTo>
                  <a:lnTo>
                    <a:pt x="34" y="21"/>
                  </a:lnTo>
                  <a:lnTo>
                    <a:pt x="36" y="21"/>
                  </a:lnTo>
                  <a:lnTo>
                    <a:pt x="36" y="19"/>
                  </a:lnTo>
                  <a:lnTo>
                    <a:pt x="37" y="19"/>
                  </a:lnTo>
                  <a:lnTo>
                    <a:pt x="37" y="18"/>
                  </a:lnTo>
                  <a:lnTo>
                    <a:pt x="36" y="18"/>
                  </a:lnTo>
                  <a:lnTo>
                    <a:pt x="36" y="19"/>
                  </a:lnTo>
                  <a:lnTo>
                    <a:pt x="36" y="18"/>
                  </a:lnTo>
                  <a:lnTo>
                    <a:pt x="36" y="19"/>
                  </a:lnTo>
                  <a:lnTo>
                    <a:pt x="34" y="19"/>
                  </a:lnTo>
                  <a:lnTo>
                    <a:pt x="34" y="21"/>
                  </a:lnTo>
                  <a:lnTo>
                    <a:pt x="33" y="21"/>
                  </a:lnTo>
                  <a:lnTo>
                    <a:pt x="33" y="19"/>
                  </a:lnTo>
                  <a:lnTo>
                    <a:pt x="34" y="19"/>
                  </a:lnTo>
                  <a:lnTo>
                    <a:pt x="34" y="18"/>
                  </a:lnTo>
                  <a:lnTo>
                    <a:pt x="33" y="18"/>
                  </a:lnTo>
                  <a:lnTo>
                    <a:pt x="34" y="18"/>
                  </a:lnTo>
                  <a:lnTo>
                    <a:pt x="33" y="18"/>
                  </a:lnTo>
                  <a:lnTo>
                    <a:pt x="34" y="18"/>
                  </a:lnTo>
                  <a:lnTo>
                    <a:pt x="34" y="17"/>
                  </a:lnTo>
                  <a:lnTo>
                    <a:pt x="34" y="15"/>
                  </a:lnTo>
                  <a:lnTo>
                    <a:pt x="34" y="14"/>
                  </a:lnTo>
                  <a:lnTo>
                    <a:pt x="34" y="15"/>
                  </a:lnTo>
                  <a:lnTo>
                    <a:pt x="33" y="15"/>
                  </a:lnTo>
                  <a:lnTo>
                    <a:pt x="34" y="15"/>
                  </a:lnTo>
                  <a:lnTo>
                    <a:pt x="33" y="15"/>
                  </a:lnTo>
                  <a:lnTo>
                    <a:pt x="33" y="17"/>
                  </a:lnTo>
                  <a:lnTo>
                    <a:pt x="33" y="18"/>
                  </a:lnTo>
                  <a:lnTo>
                    <a:pt x="33" y="19"/>
                  </a:lnTo>
                  <a:lnTo>
                    <a:pt x="32" y="19"/>
                  </a:lnTo>
                  <a:lnTo>
                    <a:pt x="32" y="21"/>
                  </a:lnTo>
                  <a:lnTo>
                    <a:pt x="32" y="19"/>
                  </a:lnTo>
                  <a:lnTo>
                    <a:pt x="31" y="19"/>
                  </a:lnTo>
                  <a:lnTo>
                    <a:pt x="31" y="18"/>
                  </a:lnTo>
                  <a:lnTo>
                    <a:pt x="31" y="17"/>
                  </a:lnTo>
                  <a:lnTo>
                    <a:pt x="31" y="15"/>
                  </a:lnTo>
                  <a:lnTo>
                    <a:pt x="31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0"/>
                  </a:lnTo>
                  <a:lnTo>
                    <a:pt x="29" y="9"/>
                  </a:lnTo>
                  <a:lnTo>
                    <a:pt x="29" y="9"/>
                  </a:lnTo>
                  <a:lnTo>
                    <a:pt x="29" y="8"/>
                  </a:lnTo>
                  <a:lnTo>
                    <a:pt x="29" y="6"/>
                  </a:lnTo>
                  <a:lnTo>
                    <a:pt x="28" y="6"/>
                  </a:lnTo>
                  <a:lnTo>
                    <a:pt x="28" y="8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10"/>
                  </a:lnTo>
                  <a:lnTo>
                    <a:pt x="28" y="12"/>
                  </a:lnTo>
                  <a:lnTo>
                    <a:pt x="28" y="13"/>
                  </a:lnTo>
                  <a:lnTo>
                    <a:pt x="27" y="13"/>
                  </a:lnTo>
                  <a:lnTo>
                    <a:pt x="27" y="14"/>
                  </a:lnTo>
                  <a:lnTo>
                    <a:pt x="27" y="13"/>
                  </a:lnTo>
                  <a:lnTo>
                    <a:pt x="25" y="13"/>
                  </a:lnTo>
                  <a:lnTo>
                    <a:pt x="27" y="13"/>
                  </a:lnTo>
                  <a:lnTo>
                    <a:pt x="25" y="13"/>
                  </a:lnTo>
                  <a:lnTo>
                    <a:pt x="25" y="12"/>
                  </a:lnTo>
                  <a:lnTo>
                    <a:pt x="25" y="13"/>
                  </a:lnTo>
                  <a:lnTo>
                    <a:pt x="25" y="12"/>
                  </a:lnTo>
                  <a:lnTo>
                    <a:pt x="24" y="12"/>
                  </a:lnTo>
                  <a:lnTo>
                    <a:pt x="23" y="12"/>
                  </a:lnTo>
                  <a:lnTo>
                    <a:pt x="23" y="13"/>
                  </a:lnTo>
                  <a:lnTo>
                    <a:pt x="22" y="13"/>
                  </a:lnTo>
                  <a:lnTo>
                    <a:pt x="20" y="13"/>
                  </a:lnTo>
                  <a:lnTo>
                    <a:pt x="19" y="13"/>
                  </a:lnTo>
                  <a:lnTo>
                    <a:pt x="19" y="14"/>
                  </a:lnTo>
                  <a:lnTo>
                    <a:pt x="20" y="14"/>
                  </a:lnTo>
                  <a:lnTo>
                    <a:pt x="22" y="14"/>
                  </a:lnTo>
                  <a:lnTo>
                    <a:pt x="22" y="13"/>
                  </a:lnTo>
                  <a:lnTo>
                    <a:pt x="23" y="13"/>
                  </a:lnTo>
                  <a:lnTo>
                    <a:pt x="24" y="13"/>
                  </a:lnTo>
                  <a:lnTo>
                    <a:pt x="24" y="14"/>
                  </a:lnTo>
                  <a:lnTo>
                    <a:pt x="25" y="14"/>
                  </a:lnTo>
                  <a:lnTo>
                    <a:pt x="25" y="15"/>
                  </a:lnTo>
                  <a:lnTo>
                    <a:pt x="27" y="15"/>
                  </a:lnTo>
                  <a:lnTo>
                    <a:pt x="27" y="17"/>
                  </a:lnTo>
                  <a:lnTo>
                    <a:pt x="27" y="18"/>
                  </a:lnTo>
                  <a:lnTo>
                    <a:pt x="27" y="19"/>
                  </a:lnTo>
                  <a:lnTo>
                    <a:pt x="25" y="19"/>
                  </a:lnTo>
                  <a:lnTo>
                    <a:pt x="27" y="19"/>
                  </a:lnTo>
                  <a:lnTo>
                    <a:pt x="27" y="18"/>
                  </a:lnTo>
                  <a:lnTo>
                    <a:pt x="28" y="18"/>
                  </a:lnTo>
                  <a:lnTo>
                    <a:pt x="28" y="19"/>
                  </a:lnTo>
                  <a:lnTo>
                    <a:pt x="28" y="18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21"/>
                  </a:lnTo>
                  <a:lnTo>
                    <a:pt x="29" y="22"/>
                  </a:lnTo>
                  <a:lnTo>
                    <a:pt x="31" y="22"/>
                  </a:lnTo>
                  <a:lnTo>
                    <a:pt x="29" y="22"/>
                  </a:lnTo>
                  <a:lnTo>
                    <a:pt x="31" y="22"/>
                  </a:lnTo>
                  <a:lnTo>
                    <a:pt x="31" y="23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2" y="26"/>
                  </a:lnTo>
                  <a:lnTo>
                    <a:pt x="32" y="27"/>
                  </a:lnTo>
                  <a:lnTo>
                    <a:pt x="31" y="27"/>
                  </a:lnTo>
                  <a:lnTo>
                    <a:pt x="31" y="26"/>
                  </a:lnTo>
                  <a:lnTo>
                    <a:pt x="29" y="26"/>
                  </a:lnTo>
                  <a:lnTo>
                    <a:pt x="29" y="27"/>
                  </a:lnTo>
                  <a:lnTo>
                    <a:pt x="29" y="26"/>
                  </a:lnTo>
                  <a:lnTo>
                    <a:pt x="29" y="24"/>
                  </a:lnTo>
                  <a:lnTo>
                    <a:pt x="29" y="26"/>
                  </a:lnTo>
                  <a:lnTo>
                    <a:pt x="29" y="24"/>
                  </a:lnTo>
                  <a:lnTo>
                    <a:pt x="29" y="23"/>
                  </a:lnTo>
                  <a:lnTo>
                    <a:pt x="29" y="22"/>
                  </a:lnTo>
                  <a:lnTo>
                    <a:pt x="29" y="23"/>
                  </a:lnTo>
                  <a:lnTo>
                    <a:pt x="28" y="23"/>
                  </a:lnTo>
                  <a:lnTo>
                    <a:pt x="28" y="24"/>
                  </a:lnTo>
                  <a:lnTo>
                    <a:pt x="28" y="26"/>
                  </a:lnTo>
                  <a:lnTo>
                    <a:pt x="29" y="26"/>
                  </a:lnTo>
                  <a:lnTo>
                    <a:pt x="29" y="27"/>
                  </a:lnTo>
                  <a:lnTo>
                    <a:pt x="29" y="26"/>
                  </a:lnTo>
                  <a:lnTo>
                    <a:pt x="28" y="26"/>
                  </a:lnTo>
                  <a:lnTo>
                    <a:pt x="28" y="27"/>
                  </a:lnTo>
                  <a:lnTo>
                    <a:pt x="29" y="27"/>
                  </a:lnTo>
                  <a:lnTo>
                    <a:pt x="29" y="28"/>
                  </a:lnTo>
                  <a:lnTo>
                    <a:pt x="28" y="28"/>
                  </a:lnTo>
                  <a:lnTo>
                    <a:pt x="28" y="30"/>
                  </a:lnTo>
                  <a:lnTo>
                    <a:pt x="28" y="31"/>
                  </a:lnTo>
                  <a:lnTo>
                    <a:pt x="28" y="32"/>
                  </a:lnTo>
                  <a:lnTo>
                    <a:pt x="28" y="33"/>
                  </a:lnTo>
                  <a:lnTo>
                    <a:pt x="28" y="32"/>
                  </a:lnTo>
                  <a:lnTo>
                    <a:pt x="28" y="31"/>
                  </a:lnTo>
                  <a:lnTo>
                    <a:pt x="28" y="30"/>
                  </a:lnTo>
                  <a:lnTo>
                    <a:pt x="29" y="30"/>
                  </a:lnTo>
                  <a:lnTo>
                    <a:pt x="29" y="28"/>
                  </a:lnTo>
                  <a:lnTo>
                    <a:pt x="31" y="28"/>
                  </a:lnTo>
                  <a:lnTo>
                    <a:pt x="29" y="28"/>
                  </a:lnTo>
                  <a:lnTo>
                    <a:pt x="29" y="30"/>
                  </a:lnTo>
                  <a:lnTo>
                    <a:pt x="31" y="30"/>
                  </a:lnTo>
                  <a:lnTo>
                    <a:pt x="31" y="31"/>
                  </a:lnTo>
                  <a:lnTo>
                    <a:pt x="31" y="32"/>
                  </a:lnTo>
                  <a:lnTo>
                    <a:pt x="31" y="33"/>
                  </a:lnTo>
                  <a:lnTo>
                    <a:pt x="31" y="35"/>
                  </a:lnTo>
                  <a:lnTo>
                    <a:pt x="31" y="33"/>
                  </a:lnTo>
                  <a:lnTo>
                    <a:pt x="31" y="35"/>
                  </a:lnTo>
                  <a:lnTo>
                    <a:pt x="29" y="35"/>
                  </a:lnTo>
                  <a:lnTo>
                    <a:pt x="28" y="35"/>
                  </a:lnTo>
                  <a:lnTo>
                    <a:pt x="29" y="35"/>
                  </a:lnTo>
                  <a:lnTo>
                    <a:pt x="28" y="35"/>
                  </a:lnTo>
                  <a:lnTo>
                    <a:pt x="27" y="35"/>
                  </a:lnTo>
                  <a:lnTo>
                    <a:pt x="25" y="35"/>
                  </a:lnTo>
                  <a:lnTo>
                    <a:pt x="24" y="35"/>
                  </a:lnTo>
                  <a:lnTo>
                    <a:pt x="24" y="33"/>
                  </a:lnTo>
                  <a:lnTo>
                    <a:pt x="23" y="33"/>
                  </a:lnTo>
                  <a:lnTo>
                    <a:pt x="24" y="33"/>
                  </a:lnTo>
                  <a:lnTo>
                    <a:pt x="24" y="35"/>
                  </a:lnTo>
                  <a:lnTo>
                    <a:pt x="24" y="36"/>
                  </a:lnTo>
                  <a:lnTo>
                    <a:pt x="25" y="36"/>
                  </a:lnTo>
                  <a:lnTo>
                    <a:pt x="25" y="35"/>
                  </a:lnTo>
                  <a:lnTo>
                    <a:pt x="25" y="36"/>
                  </a:lnTo>
                  <a:lnTo>
                    <a:pt x="25" y="35"/>
                  </a:lnTo>
                  <a:lnTo>
                    <a:pt x="27" y="35"/>
                  </a:lnTo>
                  <a:lnTo>
                    <a:pt x="27" y="36"/>
                  </a:lnTo>
                  <a:lnTo>
                    <a:pt x="27" y="37"/>
                  </a:lnTo>
                  <a:lnTo>
                    <a:pt x="28" y="37"/>
                  </a:lnTo>
                  <a:lnTo>
                    <a:pt x="27" y="37"/>
                  </a:lnTo>
                  <a:lnTo>
                    <a:pt x="27" y="39"/>
                  </a:lnTo>
                  <a:lnTo>
                    <a:pt x="28" y="37"/>
                  </a:lnTo>
                  <a:lnTo>
                    <a:pt x="28" y="36"/>
                  </a:lnTo>
                  <a:lnTo>
                    <a:pt x="29" y="36"/>
                  </a:lnTo>
                  <a:lnTo>
                    <a:pt x="29" y="37"/>
                  </a:lnTo>
                  <a:lnTo>
                    <a:pt x="29" y="36"/>
                  </a:lnTo>
                  <a:lnTo>
                    <a:pt x="31" y="36"/>
                  </a:lnTo>
                  <a:lnTo>
                    <a:pt x="31" y="35"/>
                  </a:lnTo>
                  <a:lnTo>
                    <a:pt x="31" y="36"/>
                  </a:lnTo>
                  <a:lnTo>
                    <a:pt x="31" y="37"/>
                  </a:lnTo>
                  <a:lnTo>
                    <a:pt x="31" y="39"/>
                  </a:lnTo>
                  <a:lnTo>
                    <a:pt x="32" y="39"/>
                  </a:lnTo>
                  <a:lnTo>
                    <a:pt x="32" y="40"/>
                  </a:lnTo>
                  <a:lnTo>
                    <a:pt x="31" y="40"/>
                  </a:lnTo>
                  <a:lnTo>
                    <a:pt x="31" y="40"/>
                  </a:lnTo>
                  <a:lnTo>
                    <a:pt x="31" y="40"/>
                  </a:lnTo>
                  <a:lnTo>
                    <a:pt x="31" y="40"/>
                  </a:lnTo>
                  <a:lnTo>
                    <a:pt x="29" y="40"/>
                  </a:lnTo>
                  <a:lnTo>
                    <a:pt x="31" y="40"/>
                  </a:lnTo>
                  <a:lnTo>
                    <a:pt x="29" y="40"/>
                  </a:lnTo>
                  <a:lnTo>
                    <a:pt x="29" y="41"/>
                  </a:lnTo>
                  <a:lnTo>
                    <a:pt x="29" y="40"/>
                  </a:lnTo>
                  <a:lnTo>
                    <a:pt x="31" y="40"/>
                  </a:lnTo>
                  <a:lnTo>
                    <a:pt x="31" y="41"/>
                  </a:lnTo>
                  <a:lnTo>
                    <a:pt x="29" y="41"/>
                  </a:lnTo>
                  <a:lnTo>
                    <a:pt x="31" y="41"/>
                  </a:lnTo>
                  <a:lnTo>
                    <a:pt x="31" y="42"/>
                  </a:lnTo>
                  <a:lnTo>
                    <a:pt x="31" y="41"/>
                  </a:lnTo>
                  <a:lnTo>
                    <a:pt x="31" y="42"/>
                  </a:lnTo>
                  <a:lnTo>
                    <a:pt x="29" y="42"/>
                  </a:lnTo>
                  <a:lnTo>
                    <a:pt x="28" y="42"/>
                  </a:lnTo>
                  <a:lnTo>
                    <a:pt x="27" y="42"/>
                  </a:lnTo>
                  <a:lnTo>
                    <a:pt x="28" y="42"/>
                  </a:lnTo>
                  <a:lnTo>
                    <a:pt x="28" y="44"/>
                  </a:lnTo>
                  <a:lnTo>
                    <a:pt x="29" y="44"/>
                  </a:lnTo>
                  <a:lnTo>
                    <a:pt x="29" y="45"/>
                  </a:lnTo>
                  <a:lnTo>
                    <a:pt x="29" y="44"/>
                  </a:lnTo>
                  <a:lnTo>
                    <a:pt x="31" y="44"/>
                  </a:lnTo>
                  <a:lnTo>
                    <a:pt x="29" y="44"/>
                  </a:lnTo>
                  <a:lnTo>
                    <a:pt x="29" y="45"/>
                  </a:lnTo>
                  <a:lnTo>
                    <a:pt x="31" y="45"/>
                  </a:lnTo>
                  <a:lnTo>
                    <a:pt x="29" y="45"/>
                  </a:lnTo>
                  <a:lnTo>
                    <a:pt x="29" y="46"/>
                  </a:lnTo>
                  <a:lnTo>
                    <a:pt x="29" y="48"/>
                  </a:lnTo>
                  <a:lnTo>
                    <a:pt x="28" y="48"/>
                  </a:lnTo>
                  <a:lnTo>
                    <a:pt x="28" y="49"/>
                  </a:lnTo>
                  <a:lnTo>
                    <a:pt x="28" y="50"/>
                  </a:lnTo>
                  <a:lnTo>
                    <a:pt x="27" y="50"/>
                  </a:lnTo>
                  <a:lnTo>
                    <a:pt x="28" y="50"/>
                  </a:lnTo>
                  <a:lnTo>
                    <a:pt x="27" y="50"/>
                  </a:lnTo>
                  <a:lnTo>
                    <a:pt x="27" y="51"/>
                  </a:lnTo>
                  <a:lnTo>
                    <a:pt x="25" y="51"/>
                  </a:lnTo>
                  <a:lnTo>
                    <a:pt x="25" y="50"/>
                  </a:lnTo>
                  <a:lnTo>
                    <a:pt x="25" y="51"/>
                  </a:lnTo>
                  <a:lnTo>
                    <a:pt x="24" y="51"/>
                  </a:lnTo>
                  <a:lnTo>
                    <a:pt x="23" y="51"/>
                  </a:lnTo>
                  <a:lnTo>
                    <a:pt x="23" y="50"/>
                  </a:lnTo>
                  <a:lnTo>
                    <a:pt x="22" y="50"/>
                  </a:lnTo>
                  <a:lnTo>
                    <a:pt x="23" y="50"/>
                  </a:lnTo>
                  <a:lnTo>
                    <a:pt x="23" y="49"/>
                  </a:lnTo>
                  <a:lnTo>
                    <a:pt x="22" y="49"/>
                  </a:lnTo>
                  <a:lnTo>
                    <a:pt x="23" y="49"/>
                  </a:lnTo>
                  <a:lnTo>
                    <a:pt x="23" y="50"/>
                  </a:lnTo>
                  <a:lnTo>
                    <a:pt x="22" y="50"/>
                  </a:lnTo>
                  <a:lnTo>
                    <a:pt x="20" y="50"/>
                  </a:lnTo>
                  <a:lnTo>
                    <a:pt x="19" y="50"/>
                  </a:lnTo>
                  <a:lnTo>
                    <a:pt x="19" y="49"/>
                  </a:lnTo>
                  <a:lnTo>
                    <a:pt x="19" y="48"/>
                  </a:lnTo>
                  <a:lnTo>
                    <a:pt x="20" y="48"/>
                  </a:lnTo>
                  <a:lnTo>
                    <a:pt x="22" y="48"/>
                  </a:lnTo>
                  <a:lnTo>
                    <a:pt x="20" y="48"/>
                  </a:lnTo>
                  <a:lnTo>
                    <a:pt x="20" y="46"/>
                  </a:lnTo>
                  <a:lnTo>
                    <a:pt x="22" y="46"/>
                  </a:lnTo>
                  <a:lnTo>
                    <a:pt x="22" y="45"/>
                  </a:lnTo>
                  <a:lnTo>
                    <a:pt x="22" y="46"/>
                  </a:lnTo>
                  <a:lnTo>
                    <a:pt x="20" y="46"/>
                  </a:lnTo>
                  <a:lnTo>
                    <a:pt x="19" y="46"/>
                  </a:lnTo>
                  <a:lnTo>
                    <a:pt x="20" y="46"/>
                  </a:lnTo>
                  <a:lnTo>
                    <a:pt x="19" y="46"/>
                  </a:lnTo>
                  <a:lnTo>
                    <a:pt x="19" y="45"/>
                  </a:lnTo>
                  <a:lnTo>
                    <a:pt x="19" y="44"/>
                  </a:lnTo>
                  <a:lnTo>
                    <a:pt x="19" y="42"/>
                  </a:lnTo>
                  <a:lnTo>
                    <a:pt x="18" y="42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19" y="40"/>
                  </a:lnTo>
                  <a:lnTo>
                    <a:pt x="19" y="40"/>
                  </a:lnTo>
                  <a:lnTo>
                    <a:pt x="19" y="40"/>
                  </a:lnTo>
                  <a:lnTo>
                    <a:pt x="18" y="40"/>
                  </a:lnTo>
                  <a:lnTo>
                    <a:pt x="18" y="41"/>
                  </a:lnTo>
                  <a:lnTo>
                    <a:pt x="18" y="42"/>
                  </a:lnTo>
                  <a:lnTo>
                    <a:pt x="16" y="42"/>
                  </a:lnTo>
                  <a:lnTo>
                    <a:pt x="15" y="42"/>
                  </a:lnTo>
                  <a:lnTo>
                    <a:pt x="15" y="41"/>
                  </a:lnTo>
                  <a:lnTo>
                    <a:pt x="15" y="40"/>
                  </a:lnTo>
                  <a:lnTo>
                    <a:pt x="15" y="41"/>
                  </a:lnTo>
                  <a:lnTo>
                    <a:pt x="15" y="42"/>
                  </a:lnTo>
                  <a:lnTo>
                    <a:pt x="15" y="44"/>
                  </a:lnTo>
                  <a:lnTo>
                    <a:pt x="15" y="45"/>
                  </a:lnTo>
                  <a:lnTo>
                    <a:pt x="15" y="44"/>
                  </a:lnTo>
                  <a:lnTo>
                    <a:pt x="16" y="44"/>
                  </a:lnTo>
                  <a:lnTo>
                    <a:pt x="16" y="42"/>
                  </a:lnTo>
                  <a:lnTo>
                    <a:pt x="18" y="42"/>
                  </a:lnTo>
                  <a:lnTo>
                    <a:pt x="18" y="44"/>
                  </a:lnTo>
                  <a:lnTo>
                    <a:pt x="19" y="44"/>
                  </a:lnTo>
                  <a:lnTo>
                    <a:pt x="19" y="45"/>
                  </a:lnTo>
                  <a:lnTo>
                    <a:pt x="18" y="45"/>
                  </a:lnTo>
                  <a:lnTo>
                    <a:pt x="19" y="45"/>
                  </a:lnTo>
                  <a:lnTo>
                    <a:pt x="19" y="46"/>
                  </a:lnTo>
                  <a:lnTo>
                    <a:pt x="19" y="48"/>
                  </a:lnTo>
                  <a:lnTo>
                    <a:pt x="18" y="48"/>
                  </a:lnTo>
                  <a:lnTo>
                    <a:pt x="16" y="48"/>
                  </a:lnTo>
                  <a:lnTo>
                    <a:pt x="16" y="49"/>
                  </a:lnTo>
                  <a:lnTo>
                    <a:pt x="16" y="48"/>
                  </a:lnTo>
                  <a:lnTo>
                    <a:pt x="15" y="46"/>
                  </a:lnTo>
                  <a:lnTo>
                    <a:pt x="15" y="48"/>
                  </a:lnTo>
                  <a:lnTo>
                    <a:pt x="15" y="46"/>
                  </a:lnTo>
                  <a:lnTo>
                    <a:pt x="15" y="46"/>
                  </a:lnTo>
                  <a:lnTo>
                    <a:pt x="15" y="46"/>
                  </a:lnTo>
                  <a:lnTo>
                    <a:pt x="15" y="46"/>
                  </a:lnTo>
                  <a:lnTo>
                    <a:pt x="15" y="48"/>
                  </a:lnTo>
                  <a:lnTo>
                    <a:pt x="15" y="46"/>
                  </a:lnTo>
                  <a:lnTo>
                    <a:pt x="15" y="45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5" y="44"/>
                  </a:lnTo>
                  <a:lnTo>
                    <a:pt x="15" y="42"/>
                  </a:lnTo>
                  <a:lnTo>
                    <a:pt x="15" y="41"/>
                  </a:lnTo>
                  <a:lnTo>
                    <a:pt x="15" y="42"/>
                  </a:lnTo>
                  <a:lnTo>
                    <a:pt x="14" y="42"/>
                  </a:lnTo>
                  <a:lnTo>
                    <a:pt x="13" y="42"/>
                  </a:lnTo>
                  <a:lnTo>
                    <a:pt x="14" y="42"/>
                  </a:lnTo>
                  <a:lnTo>
                    <a:pt x="13" y="42"/>
                  </a:lnTo>
                  <a:lnTo>
                    <a:pt x="13" y="44"/>
                  </a:lnTo>
                  <a:lnTo>
                    <a:pt x="13" y="45"/>
                  </a:lnTo>
                  <a:lnTo>
                    <a:pt x="13" y="46"/>
                  </a:lnTo>
                  <a:lnTo>
                    <a:pt x="11" y="46"/>
                  </a:lnTo>
                  <a:lnTo>
                    <a:pt x="11" y="48"/>
                  </a:lnTo>
                  <a:lnTo>
                    <a:pt x="10" y="48"/>
                  </a:lnTo>
                  <a:lnTo>
                    <a:pt x="9" y="48"/>
                  </a:lnTo>
                  <a:lnTo>
                    <a:pt x="9" y="46"/>
                  </a:lnTo>
                  <a:lnTo>
                    <a:pt x="10" y="46"/>
                  </a:lnTo>
                  <a:lnTo>
                    <a:pt x="9" y="46"/>
                  </a:lnTo>
                  <a:lnTo>
                    <a:pt x="9" y="48"/>
                  </a:lnTo>
                  <a:lnTo>
                    <a:pt x="9" y="46"/>
                  </a:lnTo>
                  <a:lnTo>
                    <a:pt x="7" y="46"/>
                  </a:lnTo>
                  <a:lnTo>
                    <a:pt x="9" y="46"/>
                  </a:lnTo>
                  <a:lnTo>
                    <a:pt x="7" y="46"/>
                  </a:lnTo>
                  <a:lnTo>
                    <a:pt x="7" y="45"/>
                  </a:lnTo>
                  <a:lnTo>
                    <a:pt x="7" y="46"/>
                  </a:lnTo>
                  <a:lnTo>
                    <a:pt x="7" y="45"/>
                  </a:lnTo>
                  <a:lnTo>
                    <a:pt x="9" y="45"/>
                  </a:lnTo>
                  <a:lnTo>
                    <a:pt x="7" y="45"/>
                  </a:lnTo>
                  <a:lnTo>
                    <a:pt x="9" y="45"/>
                  </a:lnTo>
                  <a:lnTo>
                    <a:pt x="7" y="45"/>
                  </a:lnTo>
                  <a:lnTo>
                    <a:pt x="9" y="45"/>
                  </a:lnTo>
                  <a:lnTo>
                    <a:pt x="7" y="45"/>
                  </a:lnTo>
                  <a:lnTo>
                    <a:pt x="9" y="45"/>
                  </a:lnTo>
                  <a:lnTo>
                    <a:pt x="7" y="45"/>
                  </a:lnTo>
                  <a:lnTo>
                    <a:pt x="9" y="45"/>
                  </a:lnTo>
                  <a:lnTo>
                    <a:pt x="7" y="45"/>
                  </a:lnTo>
                  <a:lnTo>
                    <a:pt x="9" y="45"/>
                  </a:lnTo>
                  <a:lnTo>
                    <a:pt x="7" y="45"/>
                  </a:lnTo>
                  <a:lnTo>
                    <a:pt x="9" y="45"/>
                  </a:lnTo>
                  <a:lnTo>
                    <a:pt x="9" y="44"/>
                  </a:lnTo>
                  <a:lnTo>
                    <a:pt x="10" y="44"/>
                  </a:lnTo>
                  <a:lnTo>
                    <a:pt x="9" y="44"/>
                  </a:lnTo>
                  <a:lnTo>
                    <a:pt x="10" y="44"/>
                  </a:lnTo>
                  <a:lnTo>
                    <a:pt x="10" y="42"/>
                  </a:lnTo>
                  <a:lnTo>
                    <a:pt x="10" y="44"/>
                  </a:lnTo>
                  <a:lnTo>
                    <a:pt x="11" y="44"/>
                  </a:lnTo>
                  <a:lnTo>
                    <a:pt x="11" y="42"/>
                  </a:lnTo>
                  <a:lnTo>
                    <a:pt x="10" y="42"/>
                  </a:lnTo>
                  <a:lnTo>
                    <a:pt x="10" y="41"/>
                  </a:lnTo>
                  <a:lnTo>
                    <a:pt x="9" y="41"/>
                  </a:lnTo>
                  <a:lnTo>
                    <a:pt x="9" y="42"/>
                  </a:lnTo>
                  <a:lnTo>
                    <a:pt x="9" y="41"/>
                  </a:lnTo>
                  <a:lnTo>
                    <a:pt x="9" y="42"/>
                  </a:lnTo>
                  <a:lnTo>
                    <a:pt x="9" y="41"/>
                  </a:lnTo>
                  <a:lnTo>
                    <a:pt x="9" y="42"/>
                  </a:lnTo>
                  <a:lnTo>
                    <a:pt x="9" y="41"/>
                  </a:lnTo>
                  <a:lnTo>
                    <a:pt x="9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7" y="40"/>
                  </a:lnTo>
                  <a:lnTo>
                    <a:pt x="9" y="40"/>
                  </a:lnTo>
                  <a:lnTo>
                    <a:pt x="7" y="40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7" y="40"/>
                  </a:lnTo>
                  <a:lnTo>
                    <a:pt x="9" y="40"/>
                  </a:lnTo>
                  <a:lnTo>
                    <a:pt x="7" y="40"/>
                  </a:lnTo>
                  <a:lnTo>
                    <a:pt x="9" y="40"/>
                  </a:lnTo>
                  <a:lnTo>
                    <a:pt x="9" y="39"/>
                  </a:lnTo>
                  <a:lnTo>
                    <a:pt x="10" y="39"/>
                  </a:lnTo>
                  <a:lnTo>
                    <a:pt x="11" y="39"/>
                  </a:lnTo>
                  <a:lnTo>
                    <a:pt x="13" y="39"/>
                  </a:lnTo>
                  <a:lnTo>
                    <a:pt x="13" y="37"/>
                  </a:lnTo>
                  <a:lnTo>
                    <a:pt x="13" y="36"/>
                  </a:lnTo>
                  <a:lnTo>
                    <a:pt x="11" y="36"/>
                  </a:lnTo>
                  <a:lnTo>
                    <a:pt x="11" y="37"/>
                  </a:lnTo>
                  <a:lnTo>
                    <a:pt x="13" y="36"/>
                  </a:lnTo>
                  <a:lnTo>
                    <a:pt x="13" y="37"/>
                  </a:lnTo>
                  <a:lnTo>
                    <a:pt x="11" y="37"/>
                  </a:lnTo>
                  <a:lnTo>
                    <a:pt x="11" y="39"/>
                  </a:lnTo>
                  <a:lnTo>
                    <a:pt x="11" y="37"/>
                  </a:lnTo>
                  <a:lnTo>
                    <a:pt x="10" y="39"/>
                  </a:lnTo>
                  <a:lnTo>
                    <a:pt x="10" y="37"/>
                  </a:lnTo>
                  <a:lnTo>
                    <a:pt x="9" y="37"/>
                  </a:lnTo>
                  <a:lnTo>
                    <a:pt x="9" y="39"/>
                  </a:lnTo>
                  <a:lnTo>
                    <a:pt x="7" y="39"/>
                  </a:lnTo>
                  <a:lnTo>
                    <a:pt x="9" y="39"/>
                  </a:lnTo>
                  <a:lnTo>
                    <a:pt x="7" y="39"/>
                  </a:lnTo>
                  <a:lnTo>
                    <a:pt x="7" y="37"/>
                  </a:lnTo>
                  <a:lnTo>
                    <a:pt x="9" y="37"/>
                  </a:lnTo>
                  <a:lnTo>
                    <a:pt x="10" y="37"/>
                  </a:lnTo>
                  <a:lnTo>
                    <a:pt x="10" y="36"/>
                  </a:lnTo>
                  <a:lnTo>
                    <a:pt x="9" y="36"/>
                  </a:lnTo>
                  <a:lnTo>
                    <a:pt x="10" y="36"/>
                  </a:lnTo>
                  <a:lnTo>
                    <a:pt x="9" y="36"/>
                  </a:lnTo>
                  <a:lnTo>
                    <a:pt x="9" y="35"/>
                  </a:lnTo>
                  <a:lnTo>
                    <a:pt x="9" y="33"/>
                  </a:lnTo>
                  <a:lnTo>
                    <a:pt x="9" y="35"/>
                  </a:lnTo>
                  <a:lnTo>
                    <a:pt x="9" y="33"/>
                  </a:lnTo>
                  <a:lnTo>
                    <a:pt x="7" y="33"/>
                  </a:lnTo>
                  <a:lnTo>
                    <a:pt x="9" y="33"/>
                  </a:lnTo>
                  <a:lnTo>
                    <a:pt x="7" y="33"/>
                  </a:lnTo>
                  <a:lnTo>
                    <a:pt x="6" y="33"/>
                  </a:lnTo>
                  <a:lnTo>
                    <a:pt x="6" y="32"/>
                  </a:lnTo>
                  <a:lnTo>
                    <a:pt x="6" y="33"/>
                  </a:lnTo>
                  <a:lnTo>
                    <a:pt x="5" y="33"/>
                  </a:lnTo>
                  <a:lnTo>
                    <a:pt x="5" y="32"/>
                  </a:lnTo>
                  <a:lnTo>
                    <a:pt x="5" y="31"/>
                  </a:lnTo>
                  <a:lnTo>
                    <a:pt x="5" y="30"/>
                  </a:lnTo>
                  <a:lnTo>
                    <a:pt x="5" y="28"/>
                  </a:lnTo>
                  <a:lnTo>
                    <a:pt x="5" y="27"/>
                  </a:lnTo>
                  <a:lnTo>
                    <a:pt x="4" y="27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3"/>
                  </a:lnTo>
                  <a:lnTo>
                    <a:pt x="4" y="22"/>
                  </a:lnTo>
                  <a:lnTo>
                    <a:pt x="2" y="22"/>
                  </a:lnTo>
                  <a:lnTo>
                    <a:pt x="2" y="21"/>
                  </a:lnTo>
                  <a:lnTo>
                    <a:pt x="4" y="21"/>
                  </a:lnTo>
                  <a:lnTo>
                    <a:pt x="2" y="21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2" y="13"/>
                  </a:lnTo>
                  <a:lnTo>
                    <a:pt x="2" y="14"/>
                  </a:lnTo>
                  <a:lnTo>
                    <a:pt x="4" y="14"/>
                  </a:lnTo>
                  <a:lnTo>
                    <a:pt x="5" y="14"/>
                  </a:lnTo>
                  <a:lnTo>
                    <a:pt x="6" y="14"/>
                  </a:lnTo>
                  <a:lnTo>
                    <a:pt x="6" y="15"/>
                  </a:lnTo>
                  <a:lnTo>
                    <a:pt x="7" y="15"/>
                  </a:lnTo>
                  <a:lnTo>
                    <a:pt x="7" y="14"/>
                  </a:lnTo>
                  <a:lnTo>
                    <a:pt x="6" y="14"/>
                  </a:lnTo>
                  <a:lnTo>
                    <a:pt x="6" y="13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9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5"/>
                  </a:lnTo>
                  <a:lnTo>
                    <a:pt x="2" y="4"/>
                  </a:lnTo>
                  <a:lnTo>
                    <a:pt x="1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7" y="3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3" y="4"/>
                  </a:lnTo>
                  <a:lnTo>
                    <a:pt x="14" y="4"/>
                  </a:lnTo>
                  <a:lnTo>
                    <a:pt x="15" y="4"/>
                  </a:lnTo>
                  <a:lnTo>
                    <a:pt x="14" y="4"/>
                  </a:lnTo>
                  <a:lnTo>
                    <a:pt x="15" y="5"/>
                  </a:lnTo>
                  <a:lnTo>
                    <a:pt x="22" y="5"/>
                  </a:lnTo>
                  <a:lnTo>
                    <a:pt x="23" y="5"/>
                  </a:lnTo>
                  <a:lnTo>
                    <a:pt x="28" y="6"/>
                  </a:lnTo>
                  <a:lnTo>
                    <a:pt x="33" y="6"/>
                  </a:lnTo>
                  <a:lnTo>
                    <a:pt x="36" y="6"/>
                  </a:lnTo>
                  <a:lnTo>
                    <a:pt x="37" y="6"/>
                  </a:lnTo>
                  <a:lnTo>
                    <a:pt x="37" y="8"/>
                  </a:lnTo>
                  <a:lnTo>
                    <a:pt x="38" y="8"/>
                  </a:lnTo>
                  <a:lnTo>
                    <a:pt x="40" y="9"/>
                  </a:lnTo>
                  <a:lnTo>
                    <a:pt x="41" y="9"/>
                  </a:lnTo>
                  <a:lnTo>
                    <a:pt x="42" y="9"/>
                  </a:lnTo>
                  <a:lnTo>
                    <a:pt x="42" y="10"/>
                  </a:lnTo>
                  <a:lnTo>
                    <a:pt x="43" y="10"/>
                  </a:lnTo>
                  <a:lnTo>
                    <a:pt x="45" y="9"/>
                  </a:lnTo>
                  <a:lnTo>
                    <a:pt x="46" y="9"/>
                  </a:lnTo>
                  <a:lnTo>
                    <a:pt x="47" y="9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1" name="Freeform 36590">
              <a:extLst>
                <a:ext uri="{FF2B5EF4-FFF2-40B4-BE49-F238E27FC236}">
                  <a16:creationId xmlns:a16="http://schemas.microsoft.com/office/drawing/2014/main" id="{B4382F68-903A-79AE-DCD4-4CE0773EDB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11476" y="2913063"/>
              <a:ext cx="65088" cy="119063"/>
            </a:xfrm>
            <a:custGeom>
              <a:avLst/>
              <a:gdLst>
                <a:gd name="T0" fmla="*/ 24 w 41"/>
                <a:gd name="T1" fmla="*/ 67 h 75"/>
                <a:gd name="T2" fmla="*/ 15 w 41"/>
                <a:gd name="T3" fmla="*/ 51 h 75"/>
                <a:gd name="T4" fmla="*/ 4 w 41"/>
                <a:gd name="T5" fmla="*/ 43 h 75"/>
                <a:gd name="T6" fmla="*/ 9 w 41"/>
                <a:gd name="T7" fmla="*/ 47 h 75"/>
                <a:gd name="T8" fmla="*/ 6 w 41"/>
                <a:gd name="T9" fmla="*/ 48 h 75"/>
                <a:gd name="T10" fmla="*/ 0 w 41"/>
                <a:gd name="T11" fmla="*/ 47 h 75"/>
                <a:gd name="T12" fmla="*/ 1 w 41"/>
                <a:gd name="T13" fmla="*/ 43 h 75"/>
                <a:gd name="T14" fmla="*/ 5 w 41"/>
                <a:gd name="T15" fmla="*/ 40 h 75"/>
                <a:gd name="T16" fmla="*/ 13 w 41"/>
                <a:gd name="T17" fmla="*/ 37 h 75"/>
                <a:gd name="T18" fmla="*/ 14 w 41"/>
                <a:gd name="T19" fmla="*/ 47 h 75"/>
                <a:gd name="T20" fmla="*/ 9 w 41"/>
                <a:gd name="T21" fmla="*/ 43 h 75"/>
                <a:gd name="T22" fmla="*/ 9 w 41"/>
                <a:gd name="T23" fmla="*/ 37 h 75"/>
                <a:gd name="T24" fmla="*/ 6 w 41"/>
                <a:gd name="T25" fmla="*/ 25 h 75"/>
                <a:gd name="T26" fmla="*/ 7 w 41"/>
                <a:gd name="T27" fmla="*/ 30 h 75"/>
                <a:gd name="T28" fmla="*/ 9 w 41"/>
                <a:gd name="T29" fmla="*/ 24 h 75"/>
                <a:gd name="T30" fmla="*/ 7 w 41"/>
                <a:gd name="T31" fmla="*/ 24 h 75"/>
                <a:gd name="T32" fmla="*/ 11 w 41"/>
                <a:gd name="T33" fmla="*/ 22 h 75"/>
                <a:gd name="T34" fmla="*/ 27 w 41"/>
                <a:gd name="T35" fmla="*/ 6 h 75"/>
                <a:gd name="T36" fmla="*/ 36 w 41"/>
                <a:gd name="T37" fmla="*/ 17 h 75"/>
                <a:gd name="T38" fmla="*/ 38 w 41"/>
                <a:gd name="T39" fmla="*/ 30 h 75"/>
                <a:gd name="T40" fmla="*/ 40 w 41"/>
                <a:gd name="T41" fmla="*/ 39 h 75"/>
                <a:gd name="T42" fmla="*/ 41 w 41"/>
                <a:gd name="T43" fmla="*/ 49 h 75"/>
                <a:gd name="T44" fmla="*/ 37 w 41"/>
                <a:gd name="T45" fmla="*/ 60 h 75"/>
                <a:gd name="T46" fmla="*/ 36 w 41"/>
                <a:gd name="T47" fmla="*/ 69 h 75"/>
                <a:gd name="T48" fmla="*/ 18 w 41"/>
                <a:gd name="T49" fmla="*/ 73 h 75"/>
                <a:gd name="T50" fmla="*/ 14 w 41"/>
                <a:gd name="T51" fmla="*/ 74 h 75"/>
                <a:gd name="T52" fmla="*/ 15 w 41"/>
                <a:gd name="T53" fmla="*/ 66 h 75"/>
                <a:gd name="T54" fmla="*/ 19 w 41"/>
                <a:gd name="T55" fmla="*/ 69 h 75"/>
                <a:gd name="T56" fmla="*/ 24 w 41"/>
                <a:gd name="T57" fmla="*/ 67 h 75"/>
                <a:gd name="T58" fmla="*/ 22 w 41"/>
                <a:gd name="T59" fmla="*/ 66 h 75"/>
                <a:gd name="T60" fmla="*/ 22 w 41"/>
                <a:gd name="T61" fmla="*/ 62 h 75"/>
                <a:gd name="T62" fmla="*/ 24 w 41"/>
                <a:gd name="T63" fmla="*/ 60 h 75"/>
                <a:gd name="T64" fmla="*/ 19 w 41"/>
                <a:gd name="T65" fmla="*/ 62 h 75"/>
                <a:gd name="T66" fmla="*/ 15 w 41"/>
                <a:gd name="T67" fmla="*/ 61 h 75"/>
                <a:gd name="T68" fmla="*/ 15 w 41"/>
                <a:gd name="T69" fmla="*/ 56 h 75"/>
                <a:gd name="T70" fmla="*/ 19 w 41"/>
                <a:gd name="T71" fmla="*/ 51 h 75"/>
                <a:gd name="T72" fmla="*/ 24 w 41"/>
                <a:gd name="T73" fmla="*/ 49 h 75"/>
                <a:gd name="T74" fmla="*/ 27 w 41"/>
                <a:gd name="T75" fmla="*/ 46 h 75"/>
                <a:gd name="T76" fmla="*/ 31 w 41"/>
                <a:gd name="T77" fmla="*/ 43 h 75"/>
                <a:gd name="T78" fmla="*/ 36 w 41"/>
                <a:gd name="T79" fmla="*/ 43 h 75"/>
                <a:gd name="T80" fmla="*/ 29 w 41"/>
                <a:gd name="T81" fmla="*/ 43 h 75"/>
                <a:gd name="T82" fmla="*/ 26 w 41"/>
                <a:gd name="T83" fmla="*/ 43 h 75"/>
                <a:gd name="T84" fmla="*/ 24 w 41"/>
                <a:gd name="T85" fmla="*/ 46 h 75"/>
                <a:gd name="T86" fmla="*/ 19 w 41"/>
                <a:gd name="T87" fmla="*/ 49 h 75"/>
                <a:gd name="T88" fmla="*/ 15 w 41"/>
                <a:gd name="T89" fmla="*/ 47 h 75"/>
                <a:gd name="T90" fmla="*/ 14 w 41"/>
                <a:gd name="T91" fmla="*/ 37 h 75"/>
                <a:gd name="T92" fmla="*/ 11 w 41"/>
                <a:gd name="T93" fmla="*/ 33 h 75"/>
                <a:gd name="T94" fmla="*/ 11 w 41"/>
                <a:gd name="T95" fmla="*/ 30 h 75"/>
                <a:gd name="T96" fmla="*/ 13 w 41"/>
                <a:gd name="T97" fmla="*/ 26 h 75"/>
                <a:gd name="T98" fmla="*/ 14 w 41"/>
                <a:gd name="T99" fmla="*/ 18 h 75"/>
                <a:gd name="T100" fmla="*/ 15 w 41"/>
                <a:gd name="T101" fmla="*/ 18 h 75"/>
                <a:gd name="T102" fmla="*/ 19 w 41"/>
                <a:gd name="T103" fmla="*/ 13 h 75"/>
                <a:gd name="T104" fmla="*/ 24 w 41"/>
                <a:gd name="T105" fmla="*/ 7 h 75"/>
                <a:gd name="T106" fmla="*/ 20 w 41"/>
                <a:gd name="T107" fmla="*/ 9 h 75"/>
                <a:gd name="T108" fmla="*/ 17 w 41"/>
                <a:gd name="T109" fmla="*/ 12 h 75"/>
                <a:gd name="T110" fmla="*/ 17 w 41"/>
                <a:gd name="T111" fmla="*/ 8 h 75"/>
                <a:gd name="T112" fmla="*/ 20 w 41"/>
                <a:gd name="T11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" h="75">
                  <a:moveTo>
                    <a:pt x="20" y="71"/>
                  </a:moveTo>
                  <a:lnTo>
                    <a:pt x="20" y="73"/>
                  </a:lnTo>
                  <a:lnTo>
                    <a:pt x="22" y="73"/>
                  </a:lnTo>
                  <a:lnTo>
                    <a:pt x="20" y="73"/>
                  </a:lnTo>
                  <a:lnTo>
                    <a:pt x="19" y="74"/>
                  </a:lnTo>
                  <a:lnTo>
                    <a:pt x="19" y="73"/>
                  </a:lnTo>
                  <a:lnTo>
                    <a:pt x="20" y="73"/>
                  </a:lnTo>
                  <a:lnTo>
                    <a:pt x="20" y="71"/>
                  </a:lnTo>
                  <a:close/>
                  <a:moveTo>
                    <a:pt x="24" y="67"/>
                  </a:moveTo>
                  <a:lnTo>
                    <a:pt x="23" y="67"/>
                  </a:lnTo>
                  <a:lnTo>
                    <a:pt x="23" y="66"/>
                  </a:lnTo>
                  <a:lnTo>
                    <a:pt x="24" y="66"/>
                  </a:lnTo>
                  <a:lnTo>
                    <a:pt x="24" y="67"/>
                  </a:lnTo>
                  <a:close/>
                  <a:moveTo>
                    <a:pt x="11" y="49"/>
                  </a:moveTo>
                  <a:lnTo>
                    <a:pt x="13" y="49"/>
                  </a:lnTo>
                  <a:lnTo>
                    <a:pt x="13" y="51"/>
                  </a:lnTo>
                  <a:lnTo>
                    <a:pt x="14" y="51"/>
                  </a:lnTo>
                  <a:lnTo>
                    <a:pt x="15" y="51"/>
                  </a:lnTo>
                  <a:lnTo>
                    <a:pt x="15" y="52"/>
                  </a:lnTo>
                  <a:lnTo>
                    <a:pt x="14" y="52"/>
                  </a:lnTo>
                  <a:lnTo>
                    <a:pt x="13" y="51"/>
                  </a:lnTo>
                  <a:lnTo>
                    <a:pt x="11" y="51"/>
                  </a:lnTo>
                  <a:lnTo>
                    <a:pt x="10" y="51"/>
                  </a:lnTo>
                  <a:lnTo>
                    <a:pt x="10" y="49"/>
                  </a:lnTo>
                  <a:lnTo>
                    <a:pt x="11" y="49"/>
                  </a:lnTo>
                  <a:close/>
                  <a:moveTo>
                    <a:pt x="4" y="42"/>
                  </a:moveTo>
                  <a:lnTo>
                    <a:pt x="4" y="43"/>
                  </a:lnTo>
                  <a:lnTo>
                    <a:pt x="5" y="43"/>
                  </a:lnTo>
                  <a:lnTo>
                    <a:pt x="6" y="43"/>
                  </a:lnTo>
                  <a:lnTo>
                    <a:pt x="6" y="44"/>
                  </a:lnTo>
                  <a:lnTo>
                    <a:pt x="6" y="43"/>
                  </a:lnTo>
                  <a:lnTo>
                    <a:pt x="7" y="43"/>
                  </a:lnTo>
                  <a:lnTo>
                    <a:pt x="7" y="44"/>
                  </a:lnTo>
                  <a:lnTo>
                    <a:pt x="7" y="46"/>
                  </a:lnTo>
                  <a:lnTo>
                    <a:pt x="9" y="46"/>
                  </a:lnTo>
                  <a:lnTo>
                    <a:pt x="9" y="47"/>
                  </a:lnTo>
                  <a:lnTo>
                    <a:pt x="10" y="47"/>
                  </a:lnTo>
                  <a:lnTo>
                    <a:pt x="10" y="48"/>
                  </a:lnTo>
                  <a:lnTo>
                    <a:pt x="10" y="49"/>
                  </a:lnTo>
                  <a:lnTo>
                    <a:pt x="11" y="49"/>
                  </a:lnTo>
                  <a:lnTo>
                    <a:pt x="10" y="49"/>
                  </a:lnTo>
                  <a:lnTo>
                    <a:pt x="9" y="49"/>
                  </a:lnTo>
                  <a:lnTo>
                    <a:pt x="7" y="49"/>
                  </a:lnTo>
                  <a:lnTo>
                    <a:pt x="6" y="49"/>
                  </a:lnTo>
                  <a:lnTo>
                    <a:pt x="6" y="48"/>
                  </a:lnTo>
                  <a:lnTo>
                    <a:pt x="5" y="48"/>
                  </a:lnTo>
                  <a:lnTo>
                    <a:pt x="4" y="48"/>
                  </a:lnTo>
                  <a:lnTo>
                    <a:pt x="4" y="49"/>
                  </a:lnTo>
                  <a:lnTo>
                    <a:pt x="2" y="49"/>
                  </a:lnTo>
                  <a:lnTo>
                    <a:pt x="2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0" y="48"/>
                  </a:lnTo>
                  <a:lnTo>
                    <a:pt x="0" y="47"/>
                  </a:lnTo>
                  <a:lnTo>
                    <a:pt x="0" y="46"/>
                  </a:lnTo>
                  <a:lnTo>
                    <a:pt x="0" y="44"/>
                  </a:lnTo>
                  <a:lnTo>
                    <a:pt x="1" y="44"/>
                  </a:lnTo>
                  <a:lnTo>
                    <a:pt x="1" y="43"/>
                  </a:lnTo>
                  <a:lnTo>
                    <a:pt x="1" y="44"/>
                  </a:lnTo>
                  <a:lnTo>
                    <a:pt x="1" y="43"/>
                  </a:lnTo>
                  <a:lnTo>
                    <a:pt x="1" y="44"/>
                  </a:lnTo>
                  <a:lnTo>
                    <a:pt x="1" y="43"/>
                  </a:lnTo>
                  <a:lnTo>
                    <a:pt x="1" y="43"/>
                  </a:lnTo>
                  <a:lnTo>
                    <a:pt x="1" y="42"/>
                  </a:lnTo>
                  <a:lnTo>
                    <a:pt x="1" y="40"/>
                  </a:lnTo>
                  <a:lnTo>
                    <a:pt x="2" y="40"/>
                  </a:lnTo>
                  <a:lnTo>
                    <a:pt x="2" y="42"/>
                  </a:lnTo>
                  <a:lnTo>
                    <a:pt x="2" y="40"/>
                  </a:lnTo>
                  <a:lnTo>
                    <a:pt x="4" y="40"/>
                  </a:lnTo>
                  <a:lnTo>
                    <a:pt x="4" y="39"/>
                  </a:lnTo>
                  <a:lnTo>
                    <a:pt x="5" y="39"/>
                  </a:lnTo>
                  <a:lnTo>
                    <a:pt x="5" y="40"/>
                  </a:lnTo>
                  <a:lnTo>
                    <a:pt x="4" y="40"/>
                  </a:lnTo>
                  <a:lnTo>
                    <a:pt x="4" y="42"/>
                  </a:lnTo>
                  <a:close/>
                  <a:moveTo>
                    <a:pt x="14" y="37"/>
                  </a:moveTo>
                  <a:lnTo>
                    <a:pt x="13" y="37"/>
                  </a:lnTo>
                  <a:lnTo>
                    <a:pt x="14" y="37"/>
                  </a:lnTo>
                  <a:close/>
                  <a:moveTo>
                    <a:pt x="11" y="37"/>
                  </a:moveTo>
                  <a:lnTo>
                    <a:pt x="13" y="37"/>
                  </a:lnTo>
                  <a:lnTo>
                    <a:pt x="11" y="37"/>
                  </a:lnTo>
                  <a:lnTo>
                    <a:pt x="13" y="37"/>
                  </a:lnTo>
                  <a:lnTo>
                    <a:pt x="13" y="38"/>
                  </a:lnTo>
                  <a:lnTo>
                    <a:pt x="14" y="38"/>
                  </a:lnTo>
                  <a:lnTo>
                    <a:pt x="14" y="39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4" y="43"/>
                  </a:lnTo>
                  <a:lnTo>
                    <a:pt x="14" y="44"/>
                  </a:lnTo>
                  <a:lnTo>
                    <a:pt x="14" y="46"/>
                  </a:lnTo>
                  <a:lnTo>
                    <a:pt x="14" y="47"/>
                  </a:lnTo>
                  <a:lnTo>
                    <a:pt x="14" y="48"/>
                  </a:lnTo>
                  <a:lnTo>
                    <a:pt x="13" y="48"/>
                  </a:lnTo>
                  <a:lnTo>
                    <a:pt x="13" y="47"/>
                  </a:lnTo>
                  <a:lnTo>
                    <a:pt x="13" y="46"/>
                  </a:lnTo>
                  <a:lnTo>
                    <a:pt x="11" y="46"/>
                  </a:lnTo>
                  <a:lnTo>
                    <a:pt x="11" y="44"/>
                  </a:lnTo>
                  <a:lnTo>
                    <a:pt x="11" y="43"/>
                  </a:lnTo>
                  <a:lnTo>
                    <a:pt x="10" y="43"/>
                  </a:lnTo>
                  <a:lnTo>
                    <a:pt x="9" y="43"/>
                  </a:lnTo>
                  <a:lnTo>
                    <a:pt x="9" y="42"/>
                  </a:lnTo>
                  <a:lnTo>
                    <a:pt x="7" y="42"/>
                  </a:lnTo>
                  <a:lnTo>
                    <a:pt x="7" y="40"/>
                  </a:lnTo>
                  <a:lnTo>
                    <a:pt x="7" y="39"/>
                  </a:lnTo>
                  <a:lnTo>
                    <a:pt x="7" y="38"/>
                  </a:lnTo>
                  <a:lnTo>
                    <a:pt x="7" y="37"/>
                  </a:lnTo>
                  <a:lnTo>
                    <a:pt x="9" y="37"/>
                  </a:lnTo>
                  <a:lnTo>
                    <a:pt x="7" y="37"/>
                  </a:lnTo>
                  <a:lnTo>
                    <a:pt x="9" y="37"/>
                  </a:lnTo>
                  <a:lnTo>
                    <a:pt x="7" y="37"/>
                  </a:lnTo>
                  <a:lnTo>
                    <a:pt x="9" y="37"/>
                  </a:lnTo>
                  <a:lnTo>
                    <a:pt x="10" y="37"/>
                  </a:lnTo>
                  <a:lnTo>
                    <a:pt x="11" y="37"/>
                  </a:lnTo>
                  <a:close/>
                  <a:moveTo>
                    <a:pt x="6" y="25"/>
                  </a:moveTo>
                  <a:lnTo>
                    <a:pt x="7" y="25"/>
                  </a:lnTo>
                  <a:lnTo>
                    <a:pt x="6" y="25"/>
                  </a:lnTo>
                  <a:lnTo>
                    <a:pt x="6" y="26"/>
                  </a:lnTo>
                  <a:lnTo>
                    <a:pt x="6" y="25"/>
                  </a:lnTo>
                  <a:close/>
                  <a:moveTo>
                    <a:pt x="9" y="25"/>
                  </a:moveTo>
                  <a:lnTo>
                    <a:pt x="9" y="26"/>
                  </a:lnTo>
                  <a:lnTo>
                    <a:pt x="9" y="27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7" y="30"/>
                  </a:lnTo>
                  <a:lnTo>
                    <a:pt x="7" y="31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29"/>
                  </a:lnTo>
                  <a:lnTo>
                    <a:pt x="7" y="27"/>
                  </a:lnTo>
                  <a:lnTo>
                    <a:pt x="9" y="27"/>
                  </a:lnTo>
                  <a:lnTo>
                    <a:pt x="9" y="26"/>
                  </a:lnTo>
                  <a:lnTo>
                    <a:pt x="9" y="25"/>
                  </a:lnTo>
                  <a:close/>
                  <a:moveTo>
                    <a:pt x="7" y="22"/>
                  </a:moveTo>
                  <a:lnTo>
                    <a:pt x="7" y="24"/>
                  </a:lnTo>
                  <a:lnTo>
                    <a:pt x="9" y="24"/>
                  </a:lnTo>
                  <a:lnTo>
                    <a:pt x="9" y="25"/>
                  </a:lnTo>
                  <a:lnTo>
                    <a:pt x="7" y="25"/>
                  </a:lnTo>
                  <a:lnTo>
                    <a:pt x="9" y="25"/>
                  </a:lnTo>
                  <a:lnTo>
                    <a:pt x="9" y="26"/>
                  </a:lnTo>
                  <a:lnTo>
                    <a:pt x="7" y="26"/>
                  </a:lnTo>
                  <a:lnTo>
                    <a:pt x="7" y="25"/>
                  </a:lnTo>
                  <a:lnTo>
                    <a:pt x="7" y="26"/>
                  </a:lnTo>
                  <a:lnTo>
                    <a:pt x="7" y="25"/>
                  </a:lnTo>
                  <a:lnTo>
                    <a:pt x="7" y="24"/>
                  </a:lnTo>
                  <a:lnTo>
                    <a:pt x="7" y="22"/>
                  </a:lnTo>
                  <a:close/>
                  <a:moveTo>
                    <a:pt x="7" y="21"/>
                  </a:moveTo>
                  <a:lnTo>
                    <a:pt x="9" y="21"/>
                  </a:lnTo>
                  <a:lnTo>
                    <a:pt x="7" y="22"/>
                  </a:lnTo>
                  <a:lnTo>
                    <a:pt x="7" y="21"/>
                  </a:lnTo>
                  <a:lnTo>
                    <a:pt x="9" y="21"/>
                  </a:lnTo>
                  <a:lnTo>
                    <a:pt x="7" y="21"/>
                  </a:lnTo>
                  <a:close/>
                  <a:moveTo>
                    <a:pt x="13" y="22"/>
                  </a:moveTo>
                  <a:lnTo>
                    <a:pt x="11" y="22"/>
                  </a:lnTo>
                  <a:lnTo>
                    <a:pt x="13" y="22"/>
                  </a:lnTo>
                  <a:close/>
                  <a:moveTo>
                    <a:pt x="20" y="9"/>
                  </a:moveTo>
                  <a:lnTo>
                    <a:pt x="19" y="9"/>
                  </a:lnTo>
                  <a:lnTo>
                    <a:pt x="20" y="9"/>
                  </a:lnTo>
                  <a:close/>
                  <a:moveTo>
                    <a:pt x="23" y="2"/>
                  </a:moveTo>
                  <a:lnTo>
                    <a:pt x="23" y="3"/>
                  </a:lnTo>
                  <a:lnTo>
                    <a:pt x="24" y="3"/>
                  </a:lnTo>
                  <a:lnTo>
                    <a:pt x="26" y="4"/>
                  </a:lnTo>
                  <a:lnTo>
                    <a:pt x="27" y="6"/>
                  </a:lnTo>
                  <a:lnTo>
                    <a:pt x="28" y="7"/>
                  </a:lnTo>
                  <a:lnTo>
                    <a:pt x="31" y="9"/>
                  </a:lnTo>
                  <a:lnTo>
                    <a:pt x="32" y="9"/>
                  </a:lnTo>
                  <a:lnTo>
                    <a:pt x="35" y="12"/>
                  </a:lnTo>
                  <a:lnTo>
                    <a:pt x="35" y="13"/>
                  </a:lnTo>
                  <a:lnTo>
                    <a:pt x="37" y="16"/>
                  </a:lnTo>
                  <a:lnTo>
                    <a:pt x="38" y="16"/>
                  </a:lnTo>
                  <a:lnTo>
                    <a:pt x="37" y="16"/>
                  </a:lnTo>
                  <a:lnTo>
                    <a:pt x="36" y="17"/>
                  </a:lnTo>
                  <a:lnTo>
                    <a:pt x="36" y="20"/>
                  </a:lnTo>
                  <a:lnTo>
                    <a:pt x="36" y="21"/>
                  </a:lnTo>
                  <a:lnTo>
                    <a:pt x="36" y="22"/>
                  </a:lnTo>
                  <a:lnTo>
                    <a:pt x="37" y="24"/>
                  </a:lnTo>
                  <a:lnTo>
                    <a:pt x="37" y="25"/>
                  </a:lnTo>
                  <a:lnTo>
                    <a:pt x="37" y="26"/>
                  </a:lnTo>
                  <a:lnTo>
                    <a:pt x="38" y="27"/>
                  </a:lnTo>
                  <a:lnTo>
                    <a:pt x="38" y="29"/>
                  </a:lnTo>
                  <a:lnTo>
                    <a:pt x="38" y="30"/>
                  </a:lnTo>
                  <a:lnTo>
                    <a:pt x="40" y="30"/>
                  </a:lnTo>
                  <a:lnTo>
                    <a:pt x="40" y="31"/>
                  </a:lnTo>
                  <a:lnTo>
                    <a:pt x="40" y="33"/>
                  </a:lnTo>
                  <a:lnTo>
                    <a:pt x="41" y="33"/>
                  </a:lnTo>
                  <a:lnTo>
                    <a:pt x="41" y="34"/>
                  </a:lnTo>
                  <a:lnTo>
                    <a:pt x="40" y="35"/>
                  </a:lnTo>
                  <a:lnTo>
                    <a:pt x="40" y="37"/>
                  </a:lnTo>
                  <a:lnTo>
                    <a:pt x="40" y="38"/>
                  </a:lnTo>
                  <a:lnTo>
                    <a:pt x="40" y="39"/>
                  </a:lnTo>
                  <a:lnTo>
                    <a:pt x="40" y="40"/>
                  </a:lnTo>
                  <a:lnTo>
                    <a:pt x="40" y="42"/>
                  </a:lnTo>
                  <a:lnTo>
                    <a:pt x="40" y="43"/>
                  </a:lnTo>
                  <a:lnTo>
                    <a:pt x="40" y="44"/>
                  </a:lnTo>
                  <a:lnTo>
                    <a:pt x="40" y="46"/>
                  </a:lnTo>
                  <a:lnTo>
                    <a:pt x="40" y="47"/>
                  </a:lnTo>
                  <a:lnTo>
                    <a:pt x="40" y="48"/>
                  </a:lnTo>
                  <a:lnTo>
                    <a:pt x="40" y="49"/>
                  </a:lnTo>
                  <a:lnTo>
                    <a:pt x="41" y="49"/>
                  </a:lnTo>
                  <a:lnTo>
                    <a:pt x="41" y="51"/>
                  </a:lnTo>
                  <a:lnTo>
                    <a:pt x="41" y="52"/>
                  </a:lnTo>
                  <a:lnTo>
                    <a:pt x="41" y="55"/>
                  </a:lnTo>
                  <a:lnTo>
                    <a:pt x="38" y="55"/>
                  </a:lnTo>
                  <a:lnTo>
                    <a:pt x="37" y="55"/>
                  </a:lnTo>
                  <a:lnTo>
                    <a:pt x="37" y="56"/>
                  </a:lnTo>
                  <a:lnTo>
                    <a:pt x="37" y="57"/>
                  </a:lnTo>
                  <a:lnTo>
                    <a:pt x="37" y="58"/>
                  </a:lnTo>
                  <a:lnTo>
                    <a:pt x="37" y="60"/>
                  </a:lnTo>
                  <a:lnTo>
                    <a:pt x="37" y="61"/>
                  </a:lnTo>
                  <a:lnTo>
                    <a:pt x="37" y="61"/>
                  </a:lnTo>
                  <a:lnTo>
                    <a:pt x="37" y="62"/>
                  </a:lnTo>
                  <a:lnTo>
                    <a:pt x="37" y="64"/>
                  </a:lnTo>
                  <a:lnTo>
                    <a:pt x="37" y="65"/>
                  </a:lnTo>
                  <a:lnTo>
                    <a:pt x="37" y="66"/>
                  </a:lnTo>
                  <a:lnTo>
                    <a:pt x="37" y="67"/>
                  </a:lnTo>
                  <a:lnTo>
                    <a:pt x="37" y="69"/>
                  </a:lnTo>
                  <a:lnTo>
                    <a:pt x="36" y="69"/>
                  </a:lnTo>
                  <a:lnTo>
                    <a:pt x="35" y="69"/>
                  </a:lnTo>
                  <a:lnTo>
                    <a:pt x="28" y="71"/>
                  </a:lnTo>
                  <a:lnTo>
                    <a:pt x="23" y="73"/>
                  </a:lnTo>
                  <a:lnTo>
                    <a:pt x="22" y="73"/>
                  </a:lnTo>
                  <a:lnTo>
                    <a:pt x="22" y="71"/>
                  </a:lnTo>
                  <a:lnTo>
                    <a:pt x="20" y="71"/>
                  </a:lnTo>
                  <a:lnTo>
                    <a:pt x="19" y="71"/>
                  </a:lnTo>
                  <a:lnTo>
                    <a:pt x="19" y="73"/>
                  </a:lnTo>
                  <a:lnTo>
                    <a:pt x="18" y="73"/>
                  </a:lnTo>
                  <a:lnTo>
                    <a:pt x="18" y="74"/>
                  </a:lnTo>
                  <a:lnTo>
                    <a:pt x="18" y="73"/>
                  </a:lnTo>
                  <a:lnTo>
                    <a:pt x="18" y="71"/>
                  </a:lnTo>
                  <a:lnTo>
                    <a:pt x="18" y="73"/>
                  </a:lnTo>
                  <a:lnTo>
                    <a:pt x="17" y="73"/>
                  </a:lnTo>
                  <a:lnTo>
                    <a:pt x="17" y="74"/>
                  </a:lnTo>
                  <a:lnTo>
                    <a:pt x="15" y="74"/>
                  </a:lnTo>
                  <a:lnTo>
                    <a:pt x="14" y="75"/>
                  </a:lnTo>
                  <a:lnTo>
                    <a:pt x="14" y="74"/>
                  </a:lnTo>
                  <a:lnTo>
                    <a:pt x="14" y="73"/>
                  </a:lnTo>
                  <a:lnTo>
                    <a:pt x="14" y="71"/>
                  </a:lnTo>
                  <a:lnTo>
                    <a:pt x="14" y="70"/>
                  </a:lnTo>
                  <a:lnTo>
                    <a:pt x="14" y="69"/>
                  </a:lnTo>
                  <a:lnTo>
                    <a:pt x="15" y="69"/>
                  </a:lnTo>
                  <a:lnTo>
                    <a:pt x="14" y="69"/>
                  </a:lnTo>
                  <a:lnTo>
                    <a:pt x="15" y="69"/>
                  </a:lnTo>
                  <a:lnTo>
                    <a:pt x="15" y="67"/>
                  </a:lnTo>
                  <a:lnTo>
                    <a:pt x="15" y="66"/>
                  </a:lnTo>
                  <a:lnTo>
                    <a:pt x="15" y="65"/>
                  </a:lnTo>
                  <a:lnTo>
                    <a:pt x="17" y="65"/>
                  </a:lnTo>
                  <a:lnTo>
                    <a:pt x="18" y="65"/>
                  </a:lnTo>
                  <a:lnTo>
                    <a:pt x="19" y="65"/>
                  </a:lnTo>
                  <a:lnTo>
                    <a:pt x="19" y="66"/>
                  </a:lnTo>
                  <a:lnTo>
                    <a:pt x="18" y="66"/>
                  </a:lnTo>
                  <a:lnTo>
                    <a:pt x="18" y="67"/>
                  </a:lnTo>
                  <a:lnTo>
                    <a:pt x="18" y="69"/>
                  </a:lnTo>
                  <a:lnTo>
                    <a:pt x="19" y="69"/>
                  </a:lnTo>
                  <a:lnTo>
                    <a:pt x="19" y="67"/>
                  </a:lnTo>
                  <a:lnTo>
                    <a:pt x="19" y="66"/>
                  </a:lnTo>
                  <a:lnTo>
                    <a:pt x="20" y="66"/>
                  </a:lnTo>
                  <a:lnTo>
                    <a:pt x="22" y="66"/>
                  </a:lnTo>
                  <a:lnTo>
                    <a:pt x="23" y="66"/>
                  </a:lnTo>
                  <a:lnTo>
                    <a:pt x="23" y="67"/>
                  </a:lnTo>
                  <a:lnTo>
                    <a:pt x="24" y="67"/>
                  </a:lnTo>
                  <a:lnTo>
                    <a:pt x="24" y="66"/>
                  </a:lnTo>
                  <a:lnTo>
                    <a:pt x="24" y="67"/>
                  </a:lnTo>
                  <a:lnTo>
                    <a:pt x="26" y="67"/>
                  </a:lnTo>
                  <a:lnTo>
                    <a:pt x="24" y="67"/>
                  </a:lnTo>
                  <a:lnTo>
                    <a:pt x="24" y="66"/>
                  </a:lnTo>
                  <a:lnTo>
                    <a:pt x="23" y="66"/>
                  </a:lnTo>
                  <a:lnTo>
                    <a:pt x="23" y="65"/>
                  </a:lnTo>
                  <a:lnTo>
                    <a:pt x="22" y="65"/>
                  </a:lnTo>
                  <a:lnTo>
                    <a:pt x="22" y="66"/>
                  </a:lnTo>
                  <a:lnTo>
                    <a:pt x="22" y="65"/>
                  </a:lnTo>
                  <a:lnTo>
                    <a:pt x="22" y="66"/>
                  </a:lnTo>
                  <a:lnTo>
                    <a:pt x="20" y="66"/>
                  </a:lnTo>
                  <a:lnTo>
                    <a:pt x="20" y="65"/>
                  </a:lnTo>
                  <a:lnTo>
                    <a:pt x="20" y="64"/>
                  </a:lnTo>
                  <a:lnTo>
                    <a:pt x="20" y="62"/>
                  </a:lnTo>
                  <a:lnTo>
                    <a:pt x="20" y="61"/>
                  </a:lnTo>
                  <a:lnTo>
                    <a:pt x="20" y="62"/>
                  </a:lnTo>
                  <a:lnTo>
                    <a:pt x="20" y="61"/>
                  </a:lnTo>
                  <a:lnTo>
                    <a:pt x="20" y="62"/>
                  </a:lnTo>
                  <a:lnTo>
                    <a:pt x="22" y="62"/>
                  </a:lnTo>
                  <a:lnTo>
                    <a:pt x="22" y="61"/>
                  </a:lnTo>
                  <a:lnTo>
                    <a:pt x="23" y="61"/>
                  </a:lnTo>
                  <a:lnTo>
                    <a:pt x="24" y="61"/>
                  </a:lnTo>
                  <a:lnTo>
                    <a:pt x="24" y="61"/>
                  </a:lnTo>
                  <a:lnTo>
                    <a:pt x="26" y="61"/>
                  </a:lnTo>
                  <a:lnTo>
                    <a:pt x="27" y="61"/>
                  </a:lnTo>
                  <a:lnTo>
                    <a:pt x="26" y="61"/>
                  </a:lnTo>
                  <a:lnTo>
                    <a:pt x="24" y="61"/>
                  </a:lnTo>
                  <a:lnTo>
                    <a:pt x="24" y="60"/>
                  </a:lnTo>
                  <a:lnTo>
                    <a:pt x="24" y="61"/>
                  </a:lnTo>
                  <a:lnTo>
                    <a:pt x="23" y="61"/>
                  </a:lnTo>
                  <a:lnTo>
                    <a:pt x="23" y="61"/>
                  </a:lnTo>
                  <a:lnTo>
                    <a:pt x="23" y="61"/>
                  </a:lnTo>
                  <a:lnTo>
                    <a:pt x="22" y="61"/>
                  </a:lnTo>
                  <a:lnTo>
                    <a:pt x="22" y="61"/>
                  </a:lnTo>
                  <a:lnTo>
                    <a:pt x="20" y="61"/>
                  </a:lnTo>
                  <a:lnTo>
                    <a:pt x="20" y="62"/>
                  </a:lnTo>
                  <a:lnTo>
                    <a:pt x="19" y="62"/>
                  </a:lnTo>
                  <a:lnTo>
                    <a:pt x="19" y="61"/>
                  </a:lnTo>
                  <a:lnTo>
                    <a:pt x="19" y="62"/>
                  </a:lnTo>
                  <a:lnTo>
                    <a:pt x="19" y="64"/>
                  </a:lnTo>
                  <a:lnTo>
                    <a:pt x="18" y="64"/>
                  </a:lnTo>
                  <a:lnTo>
                    <a:pt x="17" y="64"/>
                  </a:lnTo>
                  <a:lnTo>
                    <a:pt x="15" y="64"/>
                  </a:lnTo>
                  <a:lnTo>
                    <a:pt x="15" y="62"/>
                  </a:lnTo>
                  <a:lnTo>
                    <a:pt x="15" y="61"/>
                  </a:lnTo>
                  <a:lnTo>
                    <a:pt x="15" y="61"/>
                  </a:lnTo>
                  <a:lnTo>
                    <a:pt x="17" y="61"/>
                  </a:lnTo>
                  <a:lnTo>
                    <a:pt x="15" y="61"/>
                  </a:lnTo>
                  <a:lnTo>
                    <a:pt x="15" y="60"/>
                  </a:lnTo>
                  <a:lnTo>
                    <a:pt x="15" y="58"/>
                  </a:lnTo>
                  <a:lnTo>
                    <a:pt x="14" y="58"/>
                  </a:lnTo>
                  <a:lnTo>
                    <a:pt x="15" y="57"/>
                  </a:lnTo>
                  <a:lnTo>
                    <a:pt x="15" y="56"/>
                  </a:lnTo>
                  <a:lnTo>
                    <a:pt x="17" y="56"/>
                  </a:lnTo>
                  <a:lnTo>
                    <a:pt x="15" y="56"/>
                  </a:lnTo>
                  <a:lnTo>
                    <a:pt x="15" y="55"/>
                  </a:lnTo>
                  <a:lnTo>
                    <a:pt x="17" y="55"/>
                  </a:lnTo>
                  <a:lnTo>
                    <a:pt x="17" y="56"/>
                  </a:lnTo>
                  <a:lnTo>
                    <a:pt x="17" y="55"/>
                  </a:lnTo>
                  <a:lnTo>
                    <a:pt x="17" y="53"/>
                  </a:lnTo>
                  <a:lnTo>
                    <a:pt x="18" y="53"/>
                  </a:lnTo>
                  <a:lnTo>
                    <a:pt x="18" y="52"/>
                  </a:lnTo>
                  <a:lnTo>
                    <a:pt x="19" y="52"/>
                  </a:lnTo>
                  <a:lnTo>
                    <a:pt x="19" y="51"/>
                  </a:lnTo>
                  <a:lnTo>
                    <a:pt x="20" y="51"/>
                  </a:lnTo>
                  <a:lnTo>
                    <a:pt x="20" y="49"/>
                  </a:lnTo>
                  <a:lnTo>
                    <a:pt x="22" y="49"/>
                  </a:lnTo>
                  <a:lnTo>
                    <a:pt x="22" y="48"/>
                  </a:lnTo>
                  <a:lnTo>
                    <a:pt x="23" y="48"/>
                  </a:lnTo>
                  <a:lnTo>
                    <a:pt x="23" y="49"/>
                  </a:lnTo>
                  <a:lnTo>
                    <a:pt x="23" y="48"/>
                  </a:lnTo>
                  <a:lnTo>
                    <a:pt x="23" y="49"/>
                  </a:lnTo>
                  <a:lnTo>
                    <a:pt x="24" y="49"/>
                  </a:lnTo>
                  <a:lnTo>
                    <a:pt x="24" y="48"/>
                  </a:lnTo>
                  <a:lnTo>
                    <a:pt x="26" y="48"/>
                  </a:lnTo>
                  <a:lnTo>
                    <a:pt x="26" y="47"/>
                  </a:lnTo>
                  <a:lnTo>
                    <a:pt x="26" y="46"/>
                  </a:lnTo>
                  <a:lnTo>
                    <a:pt x="27" y="46"/>
                  </a:lnTo>
                  <a:lnTo>
                    <a:pt x="26" y="46"/>
                  </a:lnTo>
                  <a:lnTo>
                    <a:pt x="27" y="46"/>
                  </a:lnTo>
                  <a:lnTo>
                    <a:pt x="26" y="46"/>
                  </a:lnTo>
                  <a:lnTo>
                    <a:pt x="27" y="46"/>
                  </a:lnTo>
                  <a:lnTo>
                    <a:pt x="27" y="44"/>
                  </a:lnTo>
                  <a:lnTo>
                    <a:pt x="28" y="44"/>
                  </a:lnTo>
                  <a:lnTo>
                    <a:pt x="29" y="44"/>
                  </a:lnTo>
                  <a:lnTo>
                    <a:pt x="31" y="44"/>
                  </a:lnTo>
                  <a:lnTo>
                    <a:pt x="31" y="43"/>
                  </a:lnTo>
                  <a:lnTo>
                    <a:pt x="31" y="44"/>
                  </a:lnTo>
                  <a:lnTo>
                    <a:pt x="29" y="44"/>
                  </a:lnTo>
                  <a:lnTo>
                    <a:pt x="29" y="43"/>
                  </a:lnTo>
                  <a:lnTo>
                    <a:pt x="31" y="43"/>
                  </a:lnTo>
                  <a:lnTo>
                    <a:pt x="31" y="42"/>
                  </a:lnTo>
                  <a:lnTo>
                    <a:pt x="32" y="42"/>
                  </a:lnTo>
                  <a:lnTo>
                    <a:pt x="32" y="42"/>
                  </a:lnTo>
                  <a:lnTo>
                    <a:pt x="33" y="42"/>
                  </a:lnTo>
                  <a:lnTo>
                    <a:pt x="33" y="43"/>
                  </a:lnTo>
                  <a:lnTo>
                    <a:pt x="35" y="43"/>
                  </a:lnTo>
                  <a:lnTo>
                    <a:pt x="35" y="44"/>
                  </a:lnTo>
                  <a:lnTo>
                    <a:pt x="35" y="43"/>
                  </a:lnTo>
                  <a:lnTo>
                    <a:pt x="36" y="43"/>
                  </a:lnTo>
                  <a:lnTo>
                    <a:pt x="35" y="43"/>
                  </a:lnTo>
                  <a:lnTo>
                    <a:pt x="35" y="42"/>
                  </a:lnTo>
                  <a:lnTo>
                    <a:pt x="33" y="42"/>
                  </a:lnTo>
                  <a:lnTo>
                    <a:pt x="32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31" y="40"/>
                  </a:lnTo>
                  <a:lnTo>
                    <a:pt x="29" y="42"/>
                  </a:lnTo>
                  <a:lnTo>
                    <a:pt x="29" y="43"/>
                  </a:lnTo>
                  <a:lnTo>
                    <a:pt x="28" y="43"/>
                  </a:lnTo>
                  <a:lnTo>
                    <a:pt x="28" y="42"/>
                  </a:lnTo>
                  <a:lnTo>
                    <a:pt x="28" y="43"/>
                  </a:lnTo>
                  <a:lnTo>
                    <a:pt x="27" y="43"/>
                  </a:lnTo>
                  <a:lnTo>
                    <a:pt x="27" y="44"/>
                  </a:lnTo>
                  <a:lnTo>
                    <a:pt x="27" y="43"/>
                  </a:lnTo>
                  <a:lnTo>
                    <a:pt x="26" y="43"/>
                  </a:lnTo>
                  <a:lnTo>
                    <a:pt x="26" y="42"/>
                  </a:lnTo>
                  <a:lnTo>
                    <a:pt x="26" y="43"/>
                  </a:lnTo>
                  <a:lnTo>
                    <a:pt x="27" y="43"/>
                  </a:lnTo>
                  <a:lnTo>
                    <a:pt x="26" y="43"/>
                  </a:lnTo>
                  <a:lnTo>
                    <a:pt x="27" y="43"/>
                  </a:lnTo>
                  <a:lnTo>
                    <a:pt x="26" y="43"/>
                  </a:lnTo>
                  <a:lnTo>
                    <a:pt x="27" y="43"/>
                  </a:lnTo>
                  <a:lnTo>
                    <a:pt x="26" y="43"/>
                  </a:lnTo>
                  <a:lnTo>
                    <a:pt x="26" y="44"/>
                  </a:lnTo>
                  <a:lnTo>
                    <a:pt x="24" y="44"/>
                  </a:lnTo>
                  <a:lnTo>
                    <a:pt x="24" y="46"/>
                  </a:lnTo>
                  <a:lnTo>
                    <a:pt x="23" y="46"/>
                  </a:lnTo>
                  <a:lnTo>
                    <a:pt x="23" y="47"/>
                  </a:lnTo>
                  <a:lnTo>
                    <a:pt x="23" y="46"/>
                  </a:lnTo>
                  <a:lnTo>
                    <a:pt x="22" y="46"/>
                  </a:lnTo>
                  <a:lnTo>
                    <a:pt x="20" y="46"/>
                  </a:lnTo>
                  <a:lnTo>
                    <a:pt x="20" y="47"/>
                  </a:lnTo>
                  <a:lnTo>
                    <a:pt x="19" y="47"/>
                  </a:lnTo>
                  <a:lnTo>
                    <a:pt x="19" y="48"/>
                  </a:lnTo>
                  <a:lnTo>
                    <a:pt x="19" y="49"/>
                  </a:lnTo>
                  <a:lnTo>
                    <a:pt x="18" y="49"/>
                  </a:lnTo>
                  <a:lnTo>
                    <a:pt x="18" y="51"/>
                  </a:lnTo>
                  <a:lnTo>
                    <a:pt x="17" y="51"/>
                  </a:lnTo>
                  <a:lnTo>
                    <a:pt x="17" y="49"/>
                  </a:lnTo>
                  <a:lnTo>
                    <a:pt x="17" y="51"/>
                  </a:lnTo>
                  <a:lnTo>
                    <a:pt x="17" y="49"/>
                  </a:lnTo>
                  <a:lnTo>
                    <a:pt x="15" y="49"/>
                  </a:lnTo>
                  <a:lnTo>
                    <a:pt x="15" y="48"/>
                  </a:lnTo>
                  <a:lnTo>
                    <a:pt x="15" y="47"/>
                  </a:lnTo>
                  <a:lnTo>
                    <a:pt x="15" y="46"/>
                  </a:lnTo>
                  <a:lnTo>
                    <a:pt x="15" y="44"/>
                  </a:lnTo>
                  <a:lnTo>
                    <a:pt x="15" y="43"/>
                  </a:lnTo>
                  <a:lnTo>
                    <a:pt x="14" y="43"/>
                  </a:lnTo>
                  <a:lnTo>
                    <a:pt x="14" y="42"/>
                  </a:lnTo>
                  <a:lnTo>
                    <a:pt x="14" y="40"/>
                  </a:lnTo>
                  <a:lnTo>
                    <a:pt x="14" y="39"/>
                  </a:lnTo>
                  <a:lnTo>
                    <a:pt x="14" y="38"/>
                  </a:lnTo>
                  <a:lnTo>
                    <a:pt x="14" y="37"/>
                  </a:lnTo>
                  <a:lnTo>
                    <a:pt x="13" y="37"/>
                  </a:lnTo>
                  <a:lnTo>
                    <a:pt x="13" y="35"/>
                  </a:lnTo>
                  <a:lnTo>
                    <a:pt x="11" y="35"/>
                  </a:lnTo>
                  <a:lnTo>
                    <a:pt x="13" y="35"/>
                  </a:lnTo>
                  <a:lnTo>
                    <a:pt x="11" y="35"/>
                  </a:lnTo>
                  <a:lnTo>
                    <a:pt x="10" y="35"/>
                  </a:lnTo>
                  <a:lnTo>
                    <a:pt x="11" y="35"/>
                  </a:lnTo>
                  <a:lnTo>
                    <a:pt x="11" y="34"/>
                  </a:lnTo>
                  <a:lnTo>
                    <a:pt x="11" y="33"/>
                  </a:lnTo>
                  <a:lnTo>
                    <a:pt x="10" y="33"/>
                  </a:lnTo>
                  <a:lnTo>
                    <a:pt x="10" y="31"/>
                  </a:lnTo>
                  <a:lnTo>
                    <a:pt x="9" y="31"/>
                  </a:lnTo>
                  <a:lnTo>
                    <a:pt x="9" y="30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1" y="29"/>
                  </a:lnTo>
                  <a:lnTo>
                    <a:pt x="13" y="29"/>
                  </a:lnTo>
                  <a:lnTo>
                    <a:pt x="13" y="27"/>
                  </a:lnTo>
                  <a:lnTo>
                    <a:pt x="11" y="27"/>
                  </a:lnTo>
                  <a:lnTo>
                    <a:pt x="13" y="27"/>
                  </a:lnTo>
                  <a:lnTo>
                    <a:pt x="13" y="26"/>
                  </a:lnTo>
                  <a:lnTo>
                    <a:pt x="13" y="25"/>
                  </a:lnTo>
                  <a:lnTo>
                    <a:pt x="13" y="26"/>
                  </a:lnTo>
                  <a:lnTo>
                    <a:pt x="13" y="25"/>
                  </a:lnTo>
                  <a:lnTo>
                    <a:pt x="13" y="24"/>
                  </a:lnTo>
                  <a:lnTo>
                    <a:pt x="13" y="22"/>
                  </a:lnTo>
                  <a:lnTo>
                    <a:pt x="13" y="21"/>
                  </a:lnTo>
                  <a:lnTo>
                    <a:pt x="13" y="20"/>
                  </a:lnTo>
                  <a:lnTo>
                    <a:pt x="14" y="20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18"/>
                  </a:lnTo>
                  <a:lnTo>
                    <a:pt x="14" y="17"/>
                  </a:lnTo>
                  <a:lnTo>
                    <a:pt x="14" y="16"/>
                  </a:lnTo>
                  <a:lnTo>
                    <a:pt x="15" y="16"/>
                  </a:lnTo>
                  <a:lnTo>
                    <a:pt x="14" y="16"/>
                  </a:lnTo>
                  <a:lnTo>
                    <a:pt x="14" y="17"/>
                  </a:lnTo>
                  <a:lnTo>
                    <a:pt x="15" y="17"/>
                  </a:lnTo>
                  <a:lnTo>
                    <a:pt x="15" y="18"/>
                  </a:lnTo>
                  <a:lnTo>
                    <a:pt x="15" y="17"/>
                  </a:lnTo>
                  <a:lnTo>
                    <a:pt x="17" y="17"/>
                  </a:lnTo>
                  <a:lnTo>
                    <a:pt x="17" y="16"/>
                  </a:lnTo>
                  <a:lnTo>
                    <a:pt x="17" y="15"/>
                  </a:lnTo>
                  <a:lnTo>
                    <a:pt x="17" y="16"/>
                  </a:lnTo>
                  <a:lnTo>
                    <a:pt x="17" y="15"/>
                  </a:lnTo>
                  <a:lnTo>
                    <a:pt x="18" y="15"/>
                  </a:lnTo>
                  <a:lnTo>
                    <a:pt x="18" y="13"/>
                  </a:lnTo>
                  <a:lnTo>
                    <a:pt x="19" y="13"/>
                  </a:lnTo>
                  <a:lnTo>
                    <a:pt x="19" y="12"/>
                  </a:lnTo>
                  <a:lnTo>
                    <a:pt x="19" y="11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2" y="9"/>
                  </a:lnTo>
                  <a:lnTo>
                    <a:pt x="23" y="9"/>
                  </a:lnTo>
                  <a:lnTo>
                    <a:pt x="23" y="8"/>
                  </a:lnTo>
                  <a:lnTo>
                    <a:pt x="24" y="8"/>
                  </a:lnTo>
                  <a:lnTo>
                    <a:pt x="24" y="7"/>
                  </a:lnTo>
                  <a:lnTo>
                    <a:pt x="24" y="6"/>
                  </a:lnTo>
                  <a:lnTo>
                    <a:pt x="24" y="7"/>
                  </a:lnTo>
                  <a:lnTo>
                    <a:pt x="23" y="7"/>
                  </a:lnTo>
                  <a:lnTo>
                    <a:pt x="24" y="7"/>
                  </a:lnTo>
                  <a:lnTo>
                    <a:pt x="23" y="7"/>
                  </a:lnTo>
                  <a:lnTo>
                    <a:pt x="23" y="8"/>
                  </a:lnTo>
                  <a:lnTo>
                    <a:pt x="22" y="8"/>
                  </a:lnTo>
                  <a:lnTo>
                    <a:pt x="22" y="9"/>
                  </a:lnTo>
                  <a:lnTo>
                    <a:pt x="20" y="9"/>
                  </a:lnTo>
                  <a:lnTo>
                    <a:pt x="19" y="9"/>
                  </a:lnTo>
                  <a:lnTo>
                    <a:pt x="19" y="8"/>
                  </a:lnTo>
                  <a:lnTo>
                    <a:pt x="19" y="9"/>
                  </a:lnTo>
                  <a:lnTo>
                    <a:pt x="19" y="11"/>
                  </a:lnTo>
                  <a:lnTo>
                    <a:pt x="18" y="11"/>
                  </a:lnTo>
                  <a:lnTo>
                    <a:pt x="18" y="12"/>
                  </a:lnTo>
                  <a:lnTo>
                    <a:pt x="18" y="11"/>
                  </a:lnTo>
                  <a:lnTo>
                    <a:pt x="17" y="11"/>
                  </a:lnTo>
                  <a:lnTo>
                    <a:pt x="17" y="12"/>
                  </a:lnTo>
                  <a:lnTo>
                    <a:pt x="15" y="12"/>
                  </a:lnTo>
                  <a:lnTo>
                    <a:pt x="15" y="13"/>
                  </a:lnTo>
                  <a:lnTo>
                    <a:pt x="15" y="12"/>
                  </a:lnTo>
                  <a:lnTo>
                    <a:pt x="15" y="11"/>
                  </a:lnTo>
                  <a:lnTo>
                    <a:pt x="17" y="11"/>
                  </a:lnTo>
                  <a:lnTo>
                    <a:pt x="15" y="11"/>
                  </a:lnTo>
                  <a:lnTo>
                    <a:pt x="15" y="9"/>
                  </a:lnTo>
                  <a:lnTo>
                    <a:pt x="17" y="9"/>
                  </a:lnTo>
                  <a:lnTo>
                    <a:pt x="17" y="8"/>
                  </a:lnTo>
                  <a:lnTo>
                    <a:pt x="17" y="7"/>
                  </a:lnTo>
                  <a:lnTo>
                    <a:pt x="17" y="6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9" y="3"/>
                  </a:lnTo>
                  <a:lnTo>
                    <a:pt x="19" y="2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23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2" name="Freeform 36591">
              <a:extLst>
                <a:ext uri="{FF2B5EF4-FFF2-40B4-BE49-F238E27FC236}">
                  <a16:creationId xmlns:a16="http://schemas.microsoft.com/office/drawing/2014/main" id="{7F9BE555-65B0-824B-DD02-2EE1107A16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57438" y="2217738"/>
              <a:ext cx="290513" cy="236538"/>
            </a:xfrm>
            <a:custGeom>
              <a:avLst/>
              <a:gdLst>
                <a:gd name="T0" fmla="*/ 98 w 183"/>
                <a:gd name="T1" fmla="*/ 127 h 149"/>
                <a:gd name="T2" fmla="*/ 102 w 183"/>
                <a:gd name="T3" fmla="*/ 127 h 149"/>
                <a:gd name="T4" fmla="*/ 100 w 183"/>
                <a:gd name="T5" fmla="*/ 127 h 149"/>
                <a:gd name="T6" fmla="*/ 139 w 183"/>
                <a:gd name="T7" fmla="*/ 132 h 149"/>
                <a:gd name="T8" fmla="*/ 89 w 183"/>
                <a:gd name="T9" fmla="*/ 124 h 149"/>
                <a:gd name="T10" fmla="*/ 72 w 183"/>
                <a:gd name="T11" fmla="*/ 113 h 149"/>
                <a:gd name="T12" fmla="*/ 66 w 183"/>
                <a:gd name="T13" fmla="*/ 104 h 149"/>
                <a:gd name="T14" fmla="*/ 32 w 183"/>
                <a:gd name="T15" fmla="*/ 64 h 149"/>
                <a:gd name="T16" fmla="*/ 49 w 183"/>
                <a:gd name="T17" fmla="*/ 60 h 149"/>
                <a:gd name="T18" fmla="*/ 144 w 183"/>
                <a:gd name="T19" fmla="*/ 67 h 149"/>
                <a:gd name="T20" fmla="*/ 167 w 183"/>
                <a:gd name="T21" fmla="*/ 76 h 149"/>
                <a:gd name="T22" fmla="*/ 176 w 183"/>
                <a:gd name="T23" fmla="*/ 96 h 149"/>
                <a:gd name="T24" fmla="*/ 181 w 183"/>
                <a:gd name="T25" fmla="*/ 122 h 149"/>
                <a:gd name="T26" fmla="*/ 152 w 183"/>
                <a:gd name="T27" fmla="*/ 149 h 149"/>
                <a:gd name="T28" fmla="*/ 145 w 183"/>
                <a:gd name="T29" fmla="*/ 133 h 149"/>
                <a:gd name="T30" fmla="*/ 143 w 183"/>
                <a:gd name="T31" fmla="*/ 131 h 149"/>
                <a:gd name="T32" fmla="*/ 133 w 183"/>
                <a:gd name="T33" fmla="*/ 129 h 149"/>
                <a:gd name="T34" fmla="*/ 129 w 183"/>
                <a:gd name="T35" fmla="*/ 132 h 149"/>
                <a:gd name="T36" fmla="*/ 131 w 183"/>
                <a:gd name="T37" fmla="*/ 125 h 149"/>
                <a:gd name="T38" fmla="*/ 120 w 183"/>
                <a:gd name="T39" fmla="*/ 133 h 149"/>
                <a:gd name="T40" fmla="*/ 122 w 183"/>
                <a:gd name="T41" fmla="*/ 124 h 149"/>
                <a:gd name="T42" fmla="*/ 116 w 183"/>
                <a:gd name="T43" fmla="*/ 125 h 149"/>
                <a:gd name="T44" fmla="*/ 107 w 183"/>
                <a:gd name="T45" fmla="*/ 128 h 149"/>
                <a:gd name="T46" fmla="*/ 106 w 183"/>
                <a:gd name="T47" fmla="*/ 127 h 149"/>
                <a:gd name="T48" fmla="*/ 106 w 183"/>
                <a:gd name="T49" fmla="*/ 122 h 149"/>
                <a:gd name="T50" fmla="*/ 106 w 183"/>
                <a:gd name="T51" fmla="*/ 119 h 149"/>
                <a:gd name="T52" fmla="*/ 97 w 183"/>
                <a:gd name="T53" fmla="*/ 122 h 149"/>
                <a:gd name="T54" fmla="*/ 84 w 183"/>
                <a:gd name="T55" fmla="*/ 122 h 149"/>
                <a:gd name="T56" fmla="*/ 82 w 183"/>
                <a:gd name="T57" fmla="*/ 118 h 149"/>
                <a:gd name="T58" fmla="*/ 79 w 183"/>
                <a:gd name="T59" fmla="*/ 119 h 149"/>
                <a:gd name="T60" fmla="*/ 76 w 183"/>
                <a:gd name="T61" fmla="*/ 109 h 149"/>
                <a:gd name="T62" fmla="*/ 71 w 183"/>
                <a:gd name="T63" fmla="*/ 107 h 149"/>
                <a:gd name="T64" fmla="*/ 70 w 183"/>
                <a:gd name="T65" fmla="*/ 101 h 149"/>
                <a:gd name="T66" fmla="*/ 73 w 183"/>
                <a:gd name="T67" fmla="*/ 96 h 149"/>
                <a:gd name="T68" fmla="*/ 82 w 183"/>
                <a:gd name="T69" fmla="*/ 98 h 149"/>
                <a:gd name="T70" fmla="*/ 85 w 183"/>
                <a:gd name="T71" fmla="*/ 104 h 149"/>
                <a:gd name="T72" fmla="*/ 91 w 183"/>
                <a:gd name="T73" fmla="*/ 104 h 149"/>
                <a:gd name="T74" fmla="*/ 103 w 183"/>
                <a:gd name="T75" fmla="*/ 102 h 149"/>
                <a:gd name="T76" fmla="*/ 99 w 183"/>
                <a:gd name="T77" fmla="*/ 98 h 149"/>
                <a:gd name="T78" fmla="*/ 90 w 183"/>
                <a:gd name="T79" fmla="*/ 86 h 149"/>
                <a:gd name="T80" fmla="*/ 117 w 183"/>
                <a:gd name="T81" fmla="*/ 80 h 149"/>
                <a:gd name="T82" fmla="*/ 134 w 183"/>
                <a:gd name="T83" fmla="*/ 73 h 149"/>
                <a:gd name="T84" fmla="*/ 112 w 183"/>
                <a:gd name="T85" fmla="*/ 62 h 149"/>
                <a:gd name="T86" fmla="*/ 161 w 183"/>
                <a:gd name="T87" fmla="*/ 58 h 149"/>
                <a:gd name="T88" fmla="*/ 136 w 183"/>
                <a:gd name="T89" fmla="*/ 55 h 149"/>
                <a:gd name="T90" fmla="*/ 112 w 183"/>
                <a:gd name="T91" fmla="*/ 55 h 149"/>
                <a:gd name="T92" fmla="*/ 98 w 183"/>
                <a:gd name="T93" fmla="*/ 49 h 149"/>
                <a:gd name="T94" fmla="*/ 97 w 183"/>
                <a:gd name="T95" fmla="*/ 56 h 149"/>
                <a:gd name="T96" fmla="*/ 79 w 183"/>
                <a:gd name="T97" fmla="*/ 58 h 149"/>
                <a:gd name="T98" fmla="*/ 67 w 183"/>
                <a:gd name="T99" fmla="*/ 60 h 149"/>
                <a:gd name="T100" fmla="*/ 64 w 183"/>
                <a:gd name="T101" fmla="*/ 53 h 149"/>
                <a:gd name="T102" fmla="*/ 52 w 183"/>
                <a:gd name="T103" fmla="*/ 51 h 149"/>
                <a:gd name="T104" fmla="*/ 41 w 183"/>
                <a:gd name="T105" fmla="*/ 51 h 149"/>
                <a:gd name="T106" fmla="*/ 27 w 183"/>
                <a:gd name="T107" fmla="*/ 51 h 149"/>
                <a:gd name="T108" fmla="*/ 30 w 183"/>
                <a:gd name="T109" fmla="*/ 61 h 149"/>
                <a:gd name="T110" fmla="*/ 30 w 183"/>
                <a:gd name="T111" fmla="*/ 80 h 149"/>
                <a:gd name="T112" fmla="*/ 1 w 183"/>
                <a:gd name="T113" fmla="*/ 57 h 149"/>
                <a:gd name="T114" fmla="*/ 31 w 183"/>
                <a:gd name="T115" fmla="*/ 43 h 149"/>
                <a:gd name="T116" fmla="*/ 53 w 183"/>
                <a:gd name="T117" fmla="*/ 43 h 149"/>
                <a:gd name="T118" fmla="*/ 73 w 183"/>
                <a:gd name="T119" fmla="*/ 38 h 149"/>
                <a:gd name="T120" fmla="*/ 112 w 183"/>
                <a:gd name="T121" fmla="*/ 19 h 149"/>
                <a:gd name="T122" fmla="*/ 147 w 183"/>
                <a:gd name="T123" fmla="*/ 11 h 149"/>
                <a:gd name="T124" fmla="*/ 166 w 183"/>
                <a:gd name="T125" fmla="*/ 4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3" h="149">
                  <a:moveTo>
                    <a:pt x="121" y="137"/>
                  </a:moveTo>
                  <a:lnTo>
                    <a:pt x="120" y="137"/>
                  </a:lnTo>
                  <a:lnTo>
                    <a:pt x="121" y="137"/>
                  </a:lnTo>
                  <a:close/>
                  <a:moveTo>
                    <a:pt x="122" y="136"/>
                  </a:moveTo>
                  <a:lnTo>
                    <a:pt x="122" y="137"/>
                  </a:lnTo>
                  <a:lnTo>
                    <a:pt x="122" y="136"/>
                  </a:lnTo>
                  <a:close/>
                  <a:moveTo>
                    <a:pt x="124" y="136"/>
                  </a:moveTo>
                  <a:lnTo>
                    <a:pt x="122" y="136"/>
                  </a:lnTo>
                  <a:lnTo>
                    <a:pt x="124" y="136"/>
                  </a:lnTo>
                  <a:close/>
                  <a:moveTo>
                    <a:pt x="97" y="128"/>
                  </a:moveTo>
                  <a:lnTo>
                    <a:pt x="98" y="128"/>
                  </a:lnTo>
                  <a:lnTo>
                    <a:pt x="98" y="129"/>
                  </a:lnTo>
                  <a:lnTo>
                    <a:pt x="97" y="129"/>
                  </a:lnTo>
                  <a:lnTo>
                    <a:pt x="98" y="129"/>
                  </a:lnTo>
                  <a:lnTo>
                    <a:pt x="98" y="128"/>
                  </a:lnTo>
                  <a:lnTo>
                    <a:pt x="97" y="128"/>
                  </a:lnTo>
                  <a:close/>
                  <a:moveTo>
                    <a:pt x="126" y="136"/>
                  </a:moveTo>
                  <a:lnTo>
                    <a:pt x="125" y="136"/>
                  </a:lnTo>
                  <a:lnTo>
                    <a:pt x="126" y="136"/>
                  </a:lnTo>
                  <a:lnTo>
                    <a:pt x="125" y="136"/>
                  </a:lnTo>
                  <a:lnTo>
                    <a:pt x="126" y="136"/>
                  </a:lnTo>
                  <a:close/>
                  <a:moveTo>
                    <a:pt x="98" y="127"/>
                  </a:moveTo>
                  <a:lnTo>
                    <a:pt x="98" y="128"/>
                  </a:lnTo>
                  <a:lnTo>
                    <a:pt x="99" y="128"/>
                  </a:lnTo>
                  <a:lnTo>
                    <a:pt x="98" y="128"/>
                  </a:lnTo>
                  <a:lnTo>
                    <a:pt x="99" y="128"/>
                  </a:lnTo>
                  <a:lnTo>
                    <a:pt x="99" y="129"/>
                  </a:lnTo>
                  <a:lnTo>
                    <a:pt x="99" y="128"/>
                  </a:lnTo>
                  <a:lnTo>
                    <a:pt x="98" y="128"/>
                  </a:lnTo>
                  <a:lnTo>
                    <a:pt x="98" y="129"/>
                  </a:lnTo>
                  <a:lnTo>
                    <a:pt x="98" y="128"/>
                  </a:lnTo>
                  <a:lnTo>
                    <a:pt x="98" y="127"/>
                  </a:lnTo>
                  <a:lnTo>
                    <a:pt x="98" y="128"/>
                  </a:lnTo>
                  <a:lnTo>
                    <a:pt x="98" y="127"/>
                  </a:lnTo>
                  <a:close/>
                  <a:moveTo>
                    <a:pt x="124" y="133"/>
                  </a:moveTo>
                  <a:lnTo>
                    <a:pt x="124" y="134"/>
                  </a:lnTo>
                  <a:lnTo>
                    <a:pt x="122" y="134"/>
                  </a:lnTo>
                  <a:lnTo>
                    <a:pt x="122" y="136"/>
                  </a:lnTo>
                  <a:lnTo>
                    <a:pt x="122" y="134"/>
                  </a:lnTo>
                  <a:lnTo>
                    <a:pt x="122" y="136"/>
                  </a:lnTo>
                  <a:lnTo>
                    <a:pt x="122" y="134"/>
                  </a:lnTo>
                  <a:lnTo>
                    <a:pt x="122" y="136"/>
                  </a:lnTo>
                  <a:lnTo>
                    <a:pt x="121" y="136"/>
                  </a:lnTo>
                  <a:lnTo>
                    <a:pt x="122" y="134"/>
                  </a:lnTo>
                  <a:lnTo>
                    <a:pt x="124" y="134"/>
                  </a:lnTo>
                  <a:lnTo>
                    <a:pt x="124" y="133"/>
                  </a:lnTo>
                  <a:close/>
                  <a:moveTo>
                    <a:pt x="122" y="133"/>
                  </a:moveTo>
                  <a:lnTo>
                    <a:pt x="121" y="133"/>
                  </a:lnTo>
                  <a:lnTo>
                    <a:pt x="122" y="133"/>
                  </a:lnTo>
                  <a:lnTo>
                    <a:pt x="122" y="132"/>
                  </a:lnTo>
                  <a:lnTo>
                    <a:pt x="122" y="133"/>
                  </a:lnTo>
                  <a:close/>
                  <a:moveTo>
                    <a:pt x="130" y="133"/>
                  </a:moveTo>
                  <a:lnTo>
                    <a:pt x="130" y="134"/>
                  </a:lnTo>
                  <a:lnTo>
                    <a:pt x="129" y="134"/>
                  </a:lnTo>
                  <a:lnTo>
                    <a:pt x="130" y="134"/>
                  </a:lnTo>
                  <a:lnTo>
                    <a:pt x="129" y="134"/>
                  </a:lnTo>
                  <a:lnTo>
                    <a:pt x="130" y="134"/>
                  </a:lnTo>
                  <a:lnTo>
                    <a:pt x="130" y="133"/>
                  </a:lnTo>
                  <a:close/>
                  <a:moveTo>
                    <a:pt x="102" y="127"/>
                  </a:moveTo>
                  <a:lnTo>
                    <a:pt x="102" y="127"/>
                  </a:lnTo>
                  <a:lnTo>
                    <a:pt x="102" y="127"/>
                  </a:lnTo>
                  <a:lnTo>
                    <a:pt x="102" y="127"/>
                  </a:lnTo>
                  <a:lnTo>
                    <a:pt x="102" y="127"/>
                  </a:lnTo>
                  <a:lnTo>
                    <a:pt x="102" y="127"/>
                  </a:lnTo>
                  <a:lnTo>
                    <a:pt x="103" y="127"/>
                  </a:lnTo>
                  <a:lnTo>
                    <a:pt x="103" y="127"/>
                  </a:lnTo>
                  <a:lnTo>
                    <a:pt x="103" y="127"/>
                  </a:lnTo>
                  <a:lnTo>
                    <a:pt x="103" y="128"/>
                  </a:lnTo>
                  <a:lnTo>
                    <a:pt x="103" y="128"/>
                  </a:lnTo>
                  <a:lnTo>
                    <a:pt x="103" y="128"/>
                  </a:lnTo>
                  <a:lnTo>
                    <a:pt x="102" y="128"/>
                  </a:lnTo>
                  <a:lnTo>
                    <a:pt x="103" y="128"/>
                  </a:lnTo>
                  <a:lnTo>
                    <a:pt x="102" y="128"/>
                  </a:lnTo>
                  <a:lnTo>
                    <a:pt x="102" y="129"/>
                  </a:lnTo>
                  <a:lnTo>
                    <a:pt x="102" y="128"/>
                  </a:lnTo>
                  <a:lnTo>
                    <a:pt x="103" y="128"/>
                  </a:lnTo>
                  <a:lnTo>
                    <a:pt x="102" y="128"/>
                  </a:lnTo>
                  <a:lnTo>
                    <a:pt x="103" y="128"/>
                  </a:lnTo>
                  <a:lnTo>
                    <a:pt x="103" y="127"/>
                  </a:lnTo>
                  <a:lnTo>
                    <a:pt x="102" y="127"/>
                  </a:lnTo>
                  <a:lnTo>
                    <a:pt x="102" y="128"/>
                  </a:lnTo>
                  <a:lnTo>
                    <a:pt x="100" y="128"/>
                  </a:lnTo>
                  <a:lnTo>
                    <a:pt x="102" y="128"/>
                  </a:lnTo>
                  <a:lnTo>
                    <a:pt x="102" y="127"/>
                  </a:lnTo>
                  <a:lnTo>
                    <a:pt x="100" y="127"/>
                  </a:lnTo>
                  <a:lnTo>
                    <a:pt x="100" y="128"/>
                  </a:lnTo>
                  <a:lnTo>
                    <a:pt x="100" y="127"/>
                  </a:lnTo>
                  <a:lnTo>
                    <a:pt x="99" y="127"/>
                  </a:lnTo>
                  <a:lnTo>
                    <a:pt x="99" y="128"/>
                  </a:lnTo>
                  <a:lnTo>
                    <a:pt x="99" y="127"/>
                  </a:lnTo>
                  <a:lnTo>
                    <a:pt x="100" y="127"/>
                  </a:lnTo>
                  <a:lnTo>
                    <a:pt x="99" y="127"/>
                  </a:lnTo>
                  <a:lnTo>
                    <a:pt x="99" y="127"/>
                  </a:lnTo>
                  <a:lnTo>
                    <a:pt x="100" y="127"/>
                  </a:lnTo>
                  <a:lnTo>
                    <a:pt x="99" y="127"/>
                  </a:lnTo>
                  <a:lnTo>
                    <a:pt x="100" y="127"/>
                  </a:lnTo>
                  <a:lnTo>
                    <a:pt x="100" y="127"/>
                  </a:lnTo>
                  <a:lnTo>
                    <a:pt x="100" y="127"/>
                  </a:lnTo>
                  <a:lnTo>
                    <a:pt x="100" y="127"/>
                  </a:lnTo>
                  <a:lnTo>
                    <a:pt x="100" y="127"/>
                  </a:lnTo>
                  <a:lnTo>
                    <a:pt x="100" y="127"/>
                  </a:lnTo>
                  <a:lnTo>
                    <a:pt x="102" y="127"/>
                  </a:lnTo>
                  <a:lnTo>
                    <a:pt x="102" y="127"/>
                  </a:lnTo>
                  <a:close/>
                  <a:moveTo>
                    <a:pt x="120" y="131"/>
                  </a:moveTo>
                  <a:lnTo>
                    <a:pt x="120" y="132"/>
                  </a:lnTo>
                  <a:lnTo>
                    <a:pt x="120" y="133"/>
                  </a:lnTo>
                  <a:lnTo>
                    <a:pt x="118" y="133"/>
                  </a:lnTo>
                  <a:lnTo>
                    <a:pt x="118" y="134"/>
                  </a:lnTo>
                  <a:lnTo>
                    <a:pt x="118" y="133"/>
                  </a:lnTo>
                  <a:lnTo>
                    <a:pt x="118" y="132"/>
                  </a:lnTo>
                  <a:lnTo>
                    <a:pt x="120" y="132"/>
                  </a:lnTo>
                  <a:lnTo>
                    <a:pt x="118" y="132"/>
                  </a:lnTo>
                  <a:lnTo>
                    <a:pt x="120" y="132"/>
                  </a:lnTo>
                  <a:lnTo>
                    <a:pt x="120" y="131"/>
                  </a:lnTo>
                  <a:lnTo>
                    <a:pt x="118" y="131"/>
                  </a:lnTo>
                  <a:lnTo>
                    <a:pt x="120" y="131"/>
                  </a:lnTo>
                  <a:close/>
                  <a:moveTo>
                    <a:pt x="134" y="133"/>
                  </a:moveTo>
                  <a:lnTo>
                    <a:pt x="135" y="133"/>
                  </a:lnTo>
                  <a:lnTo>
                    <a:pt x="135" y="134"/>
                  </a:lnTo>
                  <a:lnTo>
                    <a:pt x="134" y="134"/>
                  </a:lnTo>
                  <a:lnTo>
                    <a:pt x="135" y="134"/>
                  </a:lnTo>
                  <a:lnTo>
                    <a:pt x="134" y="134"/>
                  </a:lnTo>
                  <a:lnTo>
                    <a:pt x="134" y="134"/>
                  </a:lnTo>
                  <a:lnTo>
                    <a:pt x="134" y="134"/>
                  </a:lnTo>
                  <a:lnTo>
                    <a:pt x="134" y="134"/>
                  </a:lnTo>
                  <a:lnTo>
                    <a:pt x="134" y="134"/>
                  </a:lnTo>
                  <a:lnTo>
                    <a:pt x="134" y="133"/>
                  </a:lnTo>
                  <a:close/>
                  <a:moveTo>
                    <a:pt x="139" y="132"/>
                  </a:moveTo>
                  <a:lnTo>
                    <a:pt x="139" y="133"/>
                  </a:lnTo>
                  <a:lnTo>
                    <a:pt x="138" y="133"/>
                  </a:lnTo>
                  <a:lnTo>
                    <a:pt x="136" y="133"/>
                  </a:lnTo>
                  <a:lnTo>
                    <a:pt x="138" y="133"/>
                  </a:lnTo>
                  <a:lnTo>
                    <a:pt x="138" y="132"/>
                  </a:lnTo>
                  <a:lnTo>
                    <a:pt x="138" y="133"/>
                  </a:lnTo>
                  <a:lnTo>
                    <a:pt x="138" y="132"/>
                  </a:lnTo>
                  <a:lnTo>
                    <a:pt x="139" y="132"/>
                  </a:lnTo>
                  <a:close/>
                  <a:moveTo>
                    <a:pt x="95" y="122"/>
                  </a:moveTo>
                  <a:lnTo>
                    <a:pt x="95" y="123"/>
                  </a:lnTo>
                  <a:lnTo>
                    <a:pt x="95" y="124"/>
                  </a:lnTo>
                  <a:lnTo>
                    <a:pt x="95" y="123"/>
                  </a:lnTo>
                  <a:lnTo>
                    <a:pt x="95" y="124"/>
                  </a:lnTo>
                  <a:lnTo>
                    <a:pt x="94" y="124"/>
                  </a:lnTo>
                  <a:lnTo>
                    <a:pt x="95" y="124"/>
                  </a:lnTo>
                  <a:lnTo>
                    <a:pt x="94" y="124"/>
                  </a:lnTo>
                  <a:lnTo>
                    <a:pt x="95" y="124"/>
                  </a:lnTo>
                  <a:lnTo>
                    <a:pt x="94" y="124"/>
                  </a:lnTo>
                  <a:lnTo>
                    <a:pt x="95" y="124"/>
                  </a:lnTo>
                  <a:lnTo>
                    <a:pt x="94" y="124"/>
                  </a:lnTo>
                  <a:lnTo>
                    <a:pt x="94" y="125"/>
                  </a:lnTo>
                  <a:lnTo>
                    <a:pt x="93" y="125"/>
                  </a:lnTo>
                  <a:lnTo>
                    <a:pt x="94" y="125"/>
                  </a:lnTo>
                  <a:lnTo>
                    <a:pt x="94" y="124"/>
                  </a:lnTo>
                  <a:lnTo>
                    <a:pt x="93" y="124"/>
                  </a:lnTo>
                  <a:lnTo>
                    <a:pt x="94" y="124"/>
                  </a:lnTo>
                  <a:lnTo>
                    <a:pt x="93" y="124"/>
                  </a:lnTo>
                  <a:lnTo>
                    <a:pt x="93" y="125"/>
                  </a:lnTo>
                  <a:lnTo>
                    <a:pt x="91" y="125"/>
                  </a:lnTo>
                  <a:lnTo>
                    <a:pt x="90" y="125"/>
                  </a:lnTo>
                  <a:lnTo>
                    <a:pt x="89" y="125"/>
                  </a:lnTo>
                  <a:lnTo>
                    <a:pt x="89" y="124"/>
                  </a:lnTo>
                  <a:lnTo>
                    <a:pt x="90" y="124"/>
                  </a:lnTo>
                  <a:lnTo>
                    <a:pt x="90" y="125"/>
                  </a:lnTo>
                  <a:lnTo>
                    <a:pt x="90" y="124"/>
                  </a:lnTo>
                  <a:lnTo>
                    <a:pt x="89" y="124"/>
                  </a:lnTo>
                  <a:lnTo>
                    <a:pt x="89" y="123"/>
                  </a:lnTo>
                  <a:lnTo>
                    <a:pt x="90" y="123"/>
                  </a:lnTo>
                  <a:lnTo>
                    <a:pt x="91" y="123"/>
                  </a:lnTo>
                  <a:lnTo>
                    <a:pt x="90" y="123"/>
                  </a:lnTo>
                  <a:lnTo>
                    <a:pt x="91" y="123"/>
                  </a:lnTo>
                  <a:lnTo>
                    <a:pt x="93" y="123"/>
                  </a:lnTo>
                  <a:lnTo>
                    <a:pt x="93" y="122"/>
                  </a:lnTo>
                  <a:lnTo>
                    <a:pt x="93" y="123"/>
                  </a:lnTo>
                  <a:lnTo>
                    <a:pt x="94" y="123"/>
                  </a:lnTo>
                  <a:lnTo>
                    <a:pt x="93" y="123"/>
                  </a:lnTo>
                  <a:lnTo>
                    <a:pt x="94" y="123"/>
                  </a:lnTo>
                  <a:lnTo>
                    <a:pt x="94" y="122"/>
                  </a:lnTo>
                  <a:lnTo>
                    <a:pt x="94" y="123"/>
                  </a:lnTo>
                  <a:lnTo>
                    <a:pt x="94" y="122"/>
                  </a:lnTo>
                  <a:lnTo>
                    <a:pt x="95" y="122"/>
                  </a:lnTo>
                  <a:close/>
                  <a:moveTo>
                    <a:pt x="72" y="113"/>
                  </a:moveTo>
                  <a:lnTo>
                    <a:pt x="71" y="113"/>
                  </a:lnTo>
                  <a:lnTo>
                    <a:pt x="71" y="114"/>
                  </a:lnTo>
                  <a:lnTo>
                    <a:pt x="72" y="114"/>
                  </a:lnTo>
                  <a:lnTo>
                    <a:pt x="71" y="114"/>
                  </a:lnTo>
                  <a:lnTo>
                    <a:pt x="71" y="115"/>
                  </a:lnTo>
                  <a:lnTo>
                    <a:pt x="71" y="114"/>
                  </a:lnTo>
                  <a:lnTo>
                    <a:pt x="71" y="113"/>
                  </a:lnTo>
                  <a:lnTo>
                    <a:pt x="70" y="113"/>
                  </a:lnTo>
                  <a:lnTo>
                    <a:pt x="70" y="111"/>
                  </a:lnTo>
                  <a:lnTo>
                    <a:pt x="71" y="111"/>
                  </a:lnTo>
                  <a:lnTo>
                    <a:pt x="71" y="113"/>
                  </a:lnTo>
                  <a:lnTo>
                    <a:pt x="72" y="113"/>
                  </a:lnTo>
                  <a:close/>
                  <a:moveTo>
                    <a:pt x="133" y="125"/>
                  </a:moveTo>
                  <a:lnTo>
                    <a:pt x="133" y="127"/>
                  </a:lnTo>
                  <a:lnTo>
                    <a:pt x="131" y="127"/>
                  </a:lnTo>
                  <a:lnTo>
                    <a:pt x="133" y="127"/>
                  </a:lnTo>
                  <a:lnTo>
                    <a:pt x="133" y="125"/>
                  </a:lnTo>
                  <a:close/>
                  <a:moveTo>
                    <a:pt x="67" y="107"/>
                  </a:moveTo>
                  <a:lnTo>
                    <a:pt x="67" y="109"/>
                  </a:lnTo>
                  <a:lnTo>
                    <a:pt x="67" y="110"/>
                  </a:lnTo>
                  <a:lnTo>
                    <a:pt x="68" y="110"/>
                  </a:lnTo>
                  <a:lnTo>
                    <a:pt x="67" y="110"/>
                  </a:lnTo>
                  <a:lnTo>
                    <a:pt x="68" y="110"/>
                  </a:lnTo>
                  <a:lnTo>
                    <a:pt x="67" y="110"/>
                  </a:lnTo>
                  <a:lnTo>
                    <a:pt x="66" y="110"/>
                  </a:lnTo>
                  <a:lnTo>
                    <a:pt x="66" y="109"/>
                  </a:lnTo>
                  <a:lnTo>
                    <a:pt x="66" y="107"/>
                  </a:lnTo>
                  <a:lnTo>
                    <a:pt x="67" y="107"/>
                  </a:lnTo>
                  <a:close/>
                  <a:moveTo>
                    <a:pt x="122" y="123"/>
                  </a:moveTo>
                  <a:lnTo>
                    <a:pt x="121" y="123"/>
                  </a:lnTo>
                  <a:lnTo>
                    <a:pt x="122" y="123"/>
                  </a:lnTo>
                  <a:close/>
                  <a:moveTo>
                    <a:pt x="66" y="104"/>
                  </a:moveTo>
                  <a:lnTo>
                    <a:pt x="67" y="104"/>
                  </a:lnTo>
                  <a:lnTo>
                    <a:pt x="67" y="105"/>
                  </a:lnTo>
                  <a:lnTo>
                    <a:pt x="66" y="105"/>
                  </a:lnTo>
                  <a:lnTo>
                    <a:pt x="66" y="106"/>
                  </a:lnTo>
                  <a:lnTo>
                    <a:pt x="66" y="105"/>
                  </a:lnTo>
                  <a:lnTo>
                    <a:pt x="66" y="106"/>
                  </a:lnTo>
                  <a:lnTo>
                    <a:pt x="66" y="105"/>
                  </a:lnTo>
                  <a:lnTo>
                    <a:pt x="66" y="104"/>
                  </a:lnTo>
                  <a:lnTo>
                    <a:pt x="64" y="104"/>
                  </a:lnTo>
                  <a:lnTo>
                    <a:pt x="66" y="104"/>
                  </a:lnTo>
                  <a:lnTo>
                    <a:pt x="66" y="102"/>
                  </a:lnTo>
                  <a:lnTo>
                    <a:pt x="66" y="104"/>
                  </a:lnTo>
                  <a:lnTo>
                    <a:pt x="66" y="102"/>
                  </a:lnTo>
                  <a:lnTo>
                    <a:pt x="66" y="104"/>
                  </a:lnTo>
                  <a:close/>
                  <a:moveTo>
                    <a:pt x="94" y="102"/>
                  </a:moveTo>
                  <a:lnTo>
                    <a:pt x="94" y="104"/>
                  </a:lnTo>
                  <a:lnTo>
                    <a:pt x="95" y="104"/>
                  </a:lnTo>
                  <a:lnTo>
                    <a:pt x="94" y="104"/>
                  </a:lnTo>
                  <a:lnTo>
                    <a:pt x="94" y="102"/>
                  </a:lnTo>
                  <a:close/>
                  <a:moveTo>
                    <a:pt x="85" y="100"/>
                  </a:moveTo>
                  <a:lnTo>
                    <a:pt x="86" y="100"/>
                  </a:lnTo>
                  <a:lnTo>
                    <a:pt x="85" y="100"/>
                  </a:lnTo>
                  <a:close/>
                  <a:moveTo>
                    <a:pt x="86" y="100"/>
                  </a:moveTo>
                  <a:lnTo>
                    <a:pt x="88" y="100"/>
                  </a:lnTo>
                  <a:lnTo>
                    <a:pt x="86" y="100"/>
                  </a:lnTo>
                  <a:lnTo>
                    <a:pt x="86" y="101"/>
                  </a:lnTo>
                  <a:lnTo>
                    <a:pt x="86" y="100"/>
                  </a:lnTo>
                  <a:close/>
                  <a:moveTo>
                    <a:pt x="103" y="102"/>
                  </a:moveTo>
                  <a:lnTo>
                    <a:pt x="103" y="104"/>
                  </a:lnTo>
                  <a:lnTo>
                    <a:pt x="103" y="102"/>
                  </a:lnTo>
                  <a:close/>
                  <a:moveTo>
                    <a:pt x="30" y="80"/>
                  </a:moveTo>
                  <a:lnTo>
                    <a:pt x="30" y="82"/>
                  </a:lnTo>
                  <a:lnTo>
                    <a:pt x="31" y="82"/>
                  </a:lnTo>
                  <a:lnTo>
                    <a:pt x="30" y="82"/>
                  </a:lnTo>
                  <a:lnTo>
                    <a:pt x="30" y="80"/>
                  </a:lnTo>
                  <a:close/>
                  <a:moveTo>
                    <a:pt x="35" y="74"/>
                  </a:moveTo>
                  <a:lnTo>
                    <a:pt x="36" y="74"/>
                  </a:lnTo>
                  <a:lnTo>
                    <a:pt x="35" y="74"/>
                  </a:lnTo>
                  <a:close/>
                  <a:moveTo>
                    <a:pt x="34" y="64"/>
                  </a:moveTo>
                  <a:lnTo>
                    <a:pt x="34" y="65"/>
                  </a:lnTo>
                  <a:lnTo>
                    <a:pt x="34" y="64"/>
                  </a:lnTo>
                  <a:close/>
                  <a:moveTo>
                    <a:pt x="32" y="64"/>
                  </a:moveTo>
                  <a:lnTo>
                    <a:pt x="32" y="64"/>
                  </a:lnTo>
                  <a:lnTo>
                    <a:pt x="32" y="64"/>
                  </a:lnTo>
                  <a:close/>
                  <a:moveTo>
                    <a:pt x="49" y="61"/>
                  </a:moveTo>
                  <a:lnTo>
                    <a:pt x="50" y="61"/>
                  </a:lnTo>
                  <a:lnTo>
                    <a:pt x="52" y="61"/>
                  </a:lnTo>
                  <a:lnTo>
                    <a:pt x="52" y="62"/>
                  </a:lnTo>
                  <a:lnTo>
                    <a:pt x="52" y="61"/>
                  </a:lnTo>
                  <a:lnTo>
                    <a:pt x="52" y="62"/>
                  </a:lnTo>
                  <a:lnTo>
                    <a:pt x="53" y="62"/>
                  </a:lnTo>
                  <a:lnTo>
                    <a:pt x="52" y="62"/>
                  </a:lnTo>
                  <a:lnTo>
                    <a:pt x="53" y="62"/>
                  </a:lnTo>
                  <a:lnTo>
                    <a:pt x="52" y="62"/>
                  </a:lnTo>
                  <a:lnTo>
                    <a:pt x="52" y="64"/>
                  </a:lnTo>
                  <a:lnTo>
                    <a:pt x="52" y="64"/>
                  </a:lnTo>
                  <a:lnTo>
                    <a:pt x="50" y="64"/>
                  </a:lnTo>
                  <a:lnTo>
                    <a:pt x="50" y="65"/>
                  </a:lnTo>
                  <a:lnTo>
                    <a:pt x="49" y="65"/>
                  </a:lnTo>
                  <a:lnTo>
                    <a:pt x="49" y="64"/>
                  </a:lnTo>
                  <a:lnTo>
                    <a:pt x="48" y="64"/>
                  </a:lnTo>
                  <a:lnTo>
                    <a:pt x="48" y="64"/>
                  </a:lnTo>
                  <a:lnTo>
                    <a:pt x="46" y="64"/>
                  </a:lnTo>
                  <a:lnTo>
                    <a:pt x="46" y="62"/>
                  </a:lnTo>
                  <a:lnTo>
                    <a:pt x="46" y="61"/>
                  </a:lnTo>
                  <a:lnTo>
                    <a:pt x="48" y="61"/>
                  </a:lnTo>
                  <a:lnTo>
                    <a:pt x="46" y="61"/>
                  </a:lnTo>
                  <a:lnTo>
                    <a:pt x="48" y="61"/>
                  </a:lnTo>
                  <a:lnTo>
                    <a:pt x="48" y="60"/>
                  </a:lnTo>
                  <a:lnTo>
                    <a:pt x="48" y="61"/>
                  </a:lnTo>
                  <a:lnTo>
                    <a:pt x="49" y="61"/>
                  </a:lnTo>
                  <a:close/>
                  <a:moveTo>
                    <a:pt x="49" y="60"/>
                  </a:moveTo>
                  <a:lnTo>
                    <a:pt x="49" y="61"/>
                  </a:lnTo>
                  <a:lnTo>
                    <a:pt x="49" y="60"/>
                  </a:lnTo>
                  <a:lnTo>
                    <a:pt x="49" y="61"/>
                  </a:lnTo>
                  <a:lnTo>
                    <a:pt x="49" y="60"/>
                  </a:lnTo>
                  <a:lnTo>
                    <a:pt x="49" y="61"/>
                  </a:lnTo>
                  <a:lnTo>
                    <a:pt x="48" y="61"/>
                  </a:lnTo>
                  <a:lnTo>
                    <a:pt x="48" y="60"/>
                  </a:lnTo>
                  <a:lnTo>
                    <a:pt x="49" y="60"/>
                  </a:lnTo>
                  <a:close/>
                  <a:moveTo>
                    <a:pt x="41" y="48"/>
                  </a:moveTo>
                  <a:lnTo>
                    <a:pt x="41" y="49"/>
                  </a:lnTo>
                  <a:lnTo>
                    <a:pt x="40" y="49"/>
                  </a:lnTo>
                  <a:lnTo>
                    <a:pt x="40" y="48"/>
                  </a:lnTo>
                  <a:lnTo>
                    <a:pt x="41" y="48"/>
                  </a:lnTo>
                  <a:close/>
                  <a:moveTo>
                    <a:pt x="98" y="56"/>
                  </a:moveTo>
                  <a:lnTo>
                    <a:pt x="98" y="57"/>
                  </a:lnTo>
                  <a:lnTo>
                    <a:pt x="98" y="58"/>
                  </a:lnTo>
                  <a:lnTo>
                    <a:pt x="97" y="58"/>
                  </a:lnTo>
                  <a:lnTo>
                    <a:pt x="97" y="60"/>
                  </a:lnTo>
                  <a:lnTo>
                    <a:pt x="95" y="60"/>
                  </a:lnTo>
                  <a:lnTo>
                    <a:pt x="95" y="58"/>
                  </a:lnTo>
                  <a:lnTo>
                    <a:pt x="95" y="57"/>
                  </a:lnTo>
                  <a:lnTo>
                    <a:pt x="97" y="57"/>
                  </a:lnTo>
                  <a:lnTo>
                    <a:pt x="97" y="56"/>
                  </a:lnTo>
                  <a:lnTo>
                    <a:pt x="98" y="56"/>
                  </a:lnTo>
                  <a:close/>
                  <a:moveTo>
                    <a:pt x="139" y="64"/>
                  </a:moveTo>
                  <a:lnTo>
                    <a:pt x="139" y="65"/>
                  </a:lnTo>
                  <a:lnTo>
                    <a:pt x="140" y="65"/>
                  </a:lnTo>
                  <a:lnTo>
                    <a:pt x="142" y="65"/>
                  </a:lnTo>
                  <a:lnTo>
                    <a:pt x="140" y="65"/>
                  </a:lnTo>
                  <a:lnTo>
                    <a:pt x="142" y="65"/>
                  </a:lnTo>
                  <a:lnTo>
                    <a:pt x="142" y="66"/>
                  </a:lnTo>
                  <a:lnTo>
                    <a:pt x="143" y="66"/>
                  </a:lnTo>
                  <a:lnTo>
                    <a:pt x="143" y="65"/>
                  </a:lnTo>
                  <a:lnTo>
                    <a:pt x="143" y="66"/>
                  </a:lnTo>
                  <a:lnTo>
                    <a:pt x="144" y="66"/>
                  </a:lnTo>
                  <a:lnTo>
                    <a:pt x="144" y="67"/>
                  </a:lnTo>
                  <a:lnTo>
                    <a:pt x="145" y="67"/>
                  </a:lnTo>
                  <a:lnTo>
                    <a:pt x="144" y="67"/>
                  </a:lnTo>
                  <a:lnTo>
                    <a:pt x="145" y="67"/>
                  </a:lnTo>
                  <a:lnTo>
                    <a:pt x="145" y="69"/>
                  </a:lnTo>
                  <a:lnTo>
                    <a:pt x="147" y="69"/>
                  </a:lnTo>
                  <a:lnTo>
                    <a:pt x="147" y="70"/>
                  </a:lnTo>
                  <a:lnTo>
                    <a:pt x="148" y="70"/>
                  </a:lnTo>
                  <a:lnTo>
                    <a:pt x="149" y="70"/>
                  </a:lnTo>
                  <a:lnTo>
                    <a:pt x="151" y="70"/>
                  </a:lnTo>
                  <a:lnTo>
                    <a:pt x="152" y="70"/>
                  </a:lnTo>
                  <a:lnTo>
                    <a:pt x="152" y="71"/>
                  </a:lnTo>
                  <a:lnTo>
                    <a:pt x="153" y="71"/>
                  </a:lnTo>
                  <a:lnTo>
                    <a:pt x="153" y="70"/>
                  </a:lnTo>
                  <a:lnTo>
                    <a:pt x="153" y="71"/>
                  </a:lnTo>
                  <a:lnTo>
                    <a:pt x="154" y="71"/>
                  </a:lnTo>
                  <a:lnTo>
                    <a:pt x="156" y="71"/>
                  </a:lnTo>
                  <a:lnTo>
                    <a:pt x="157" y="71"/>
                  </a:lnTo>
                  <a:lnTo>
                    <a:pt x="158" y="71"/>
                  </a:lnTo>
                  <a:lnTo>
                    <a:pt x="160" y="71"/>
                  </a:lnTo>
                  <a:lnTo>
                    <a:pt x="160" y="73"/>
                  </a:lnTo>
                  <a:lnTo>
                    <a:pt x="160" y="71"/>
                  </a:lnTo>
                  <a:lnTo>
                    <a:pt x="161" y="71"/>
                  </a:lnTo>
                  <a:lnTo>
                    <a:pt x="161" y="73"/>
                  </a:lnTo>
                  <a:lnTo>
                    <a:pt x="162" y="73"/>
                  </a:lnTo>
                  <a:lnTo>
                    <a:pt x="163" y="73"/>
                  </a:lnTo>
                  <a:lnTo>
                    <a:pt x="163" y="74"/>
                  </a:lnTo>
                  <a:lnTo>
                    <a:pt x="165" y="74"/>
                  </a:lnTo>
                  <a:lnTo>
                    <a:pt x="165" y="74"/>
                  </a:lnTo>
                  <a:lnTo>
                    <a:pt x="165" y="75"/>
                  </a:lnTo>
                  <a:lnTo>
                    <a:pt x="166" y="75"/>
                  </a:lnTo>
                  <a:lnTo>
                    <a:pt x="167" y="75"/>
                  </a:lnTo>
                  <a:lnTo>
                    <a:pt x="167" y="76"/>
                  </a:lnTo>
                  <a:lnTo>
                    <a:pt x="167" y="78"/>
                  </a:lnTo>
                  <a:lnTo>
                    <a:pt x="166" y="78"/>
                  </a:lnTo>
                  <a:lnTo>
                    <a:pt x="166" y="79"/>
                  </a:lnTo>
                  <a:lnTo>
                    <a:pt x="166" y="80"/>
                  </a:lnTo>
                  <a:lnTo>
                    <a:pt x="166" y="82"/>
                  </a:lnTo>
                  <a:lnTo>
                    <a:pt x="165" y="82"/>
                  </a:lnTo>
                  <a:lnTo>
                    <a:pt x="165" y="83"/>
                  </a:lnTo>
                  <a:lnTo>
                    <a:pt x="166" y="83"/>
                  </a:lnTo>
                  <a:lnTo>
                    <a:pt x="166" y="84"/>
                  </a:lnTo>
                  <a:lnTo>
                    <a:pt x="166" y="86"/>
                  </a:lnTo>
                  <a:lnTo>
                    <a:pt x="167" y="86"/>
                  </a:lnTo>
                  <a:lnTo>
                    <a:pt x="167" y="87"/>
                  </a:lnTo>
                  <a:lnTo>
                    <a:pt x="169" y="87"/>
                  </a:lnTo>
                  <a:lnTo>
                    <a:pt x="169" y="88"/>
                  </a:lnTo>
                  <a:lnTo>
                    <a:pt x="170" y="88"/>
                  </a:lnTo>
                  <a:lnTo>
                    <a:pt x="170" y="89"/>
                  </a:lnTo>
                  <a:lnTo>
                    <a:pt x="171" y="89"/>
                  </a:lnTo>
                  <a:lnTo>
                    <a:pt x="172" y="89"/>
                  </a:lnTo>
                  <a:lnTo>
                    <a:pt x="174" y="89"/>
                  </a:lnTo>
                  <a:lnTo>
                    <a:pt x="174" y="91"/>
                  </a:lnTo>
                  <a:lnTo>
                    <a:pt x="175" y="91"/>
                  </a:lnTo>
                  <a:lnTo>
                    <a:pt x="174" y="91"/>
                  </a:lnTo>
                  <a:lnTo>
                    <a:pt x="174" y="92"/>
                  </a:lnTo>
                  <a:lnTo>
                    <a:pt x="175" y="92"/>
                  </a:lnTo>
                  <a:lnTo>
                    <a:pt x="175" y="93"/>
                  </a:lnTo>
                  <a:lnTo>
                    <a:pt x="175" y="95"/>
                  </a:lnTo>
                  <a:lnTo>
                    <a:pt x="174" y="95"/>
                  </a:lnTo>
                  <a:lnTo>
                    <a:pt x="174" y="96"/>
                  </a:lnTo>
                  <a:lnTo>
                    <a:pt x="174" y="95"/>
                  </a:lnTo>
                  <a:lnTo>
                    <a:pt x="175" y="95"/>
                  </a:lnTo>
                  <a:lnTo>
                    <a:pt x="175" y="96"/>
                  </a:lnTo>
                  <a:lnTo>
                    <a:pt x="176" y="96"/>
                  </a:lnTo>
                  <a:lnTo>
                    <a:pt x="176" y="96"/>
                  </a:lnTo>
                  <a:lnTo>
                    <a:pt x="176" y="97"/>
                  </a:lnTo>
                  <a:lnTo>
                    <a:pt x="178" y="97"/>
                  </a:lnTo>
                  <a:lnTo>
                    <a:pt x="178" y="98"/>
                  </a:lnTo>
                  <a:lnTo>
                    <a:pt x="176" y="98"/>
                  </a:lnTo>
                  <a:lnTo>
                    <a:pt x="178" y="98"/>
                  </a:lnTo>
                  <a:lnTo>
                    <a:pt x="178" y="100"/>
                  </a:lnTo>
                  <a:lnTo>
                    <a:pt x="178" y="101"/>
                  </a:lnTo>
                  <a:lnTo>
                    <a:pt x="179" y="101"/>
                  </a:lnTo>
                  <a:lnTo>
                    <a:pt x="179" y="102"/>
                  </a:lnTo>
                  <a:lnTo>
                    <a:pt x="180" y="102"/>
                  </a:lnTo>
                  <a:lnTo>
                    <a:pt x="180" y="104"/>
                  </a:lnTo>
                  <a:lnTo>
                    <a:pt x="180" y="105"/>
                  </a:lnTo>
                  <a:lnTo>
                    <a:pt x="180" y="106"/>
                  </a:lnTo>
                  <a:lnTo>
                    <a:pt x="181" y="106"/>
                  </a:lnTo>
                  <a:lnTo>
                    <a:pt x="181" y="107"/>
                  </a:lnTo>
                  <a:lnTo>
                    <a:pt x="181" y="109"/>
                  </a:lnTo>
                  <a:lnTo>
                    <a:pt x="180" y="109"/>
                  </a:lnTo>
                  <a:lnTo>
                    <a:pt x="181" y="109"/>
                  </a:lnTo>
                  <a:lnTo>
                    <a:pt x="181" y="110"/>
                  </a:lnTo>
                  <a:lnTo>
                    <a:pt x="180" y="110"/>
                  </a:lnTo>
                  <a:lnTo>
                    <a:pt x="179" y="111"/>
                  </a:lnTo>
                  <a:lnTo>
                    <a:pt x="178" y="113"/>
                  </a:lnTo>
                  <a:lnTo>
                    <a:pt x="176" y="113"/>
                  </a:lnTo>
                  <a:lnTo>
                    <a:pt x="176" y="114"/>
                  </a:lnTo>
                  <a:lnTo>
                    <a:pt x="178" y="115"/>
                  </a:lnTo>
                  <a:lnTo>
                    <a:pt x="180" y="118"/>
                  </a:lnTo>
                  <a:lnTo>
                    <a:pt x="181" y="119"/>
                  </a:lnTo>
                  <a:lnTo>
                    <a:pt x="181" y="120"/>
                  </a:lnTo>
                  <a:lnTo>
                    <a:pt x="183" y="120"/>
                  </a:lnTo>
                  <a:lnTo>
                    <a:pt x="183" y="122"/>
                  </a:lnTo>
                  <a:lnTo>
                    <a:pt x="181" y="122"/>
                  </a:lnTo>
                  <a:lnTo>
                    <a:pt x="180" y="122"/>
                  </a:lnTo>
                  <a:lnTo>
                    <a:pt x="180" y="123"/>
                  </a:lnTo>
                  <a:lnTo>
                    <a:pt x="180" y="122"/>
                  </a:lnTo>
                  <a:lnTo>
                    <a:pt x="179" y="122"/>
                  </a:lnTo>
                  <a:lnTo>
                    <a:pt x="179" y="123"/>
                  </a:lnTo>
                  <a:lnTo>
                    <a:pt x="180" y="123"/>
                  </a:lnTo>
                  <a:lnTo>
                    <a:pt x="179" y="123"/>
                  </a:lnTo>
                  <a:lnTo>
                    <a:pt x="180" y="123"/>
                  </a:lnTo>
                  <a:lnTo>
                    <a:pt x="179" y="124"/>
                  </a:lnTo>
                  <a:lnTo>
                    <a:pt x="178" y="125"/>
                  </a:lnTo>
                  <a:lnTo>
                    <a:pt x="176" y="127"/>
                  </a:lnTo>
                  <a:lnTo>
                    <a:pt x="175" y="127"/>
                  </a:lnTo>
                  <a:lnTo>
                    <a:pt x="174" y="127"/>
                  </a:lnTo>
                  <a:lnTo>
                    <a:pt x="172" y="128"/>
                  </a:lnTo>
                  <a:lnTo>
                    <a:pt x="171" y="128"/>
                  </a:lnTo>
                  <a:lnTo>
                    <a:pt x="170" y="128"/>
                  </a:lnTo>
                  <a:lnTo>
                    <a:pt x="170" y="129"/>
                  </a:lnTo>
                  <a:lnTo>
                    <a:pt x="171" y="129"/>
                  </a:lnTo>
                  <a:lnTo>
                    <a:pt x="170" y="129"/>
                  </a:lnTo>
                  <a:lnTo>
                    <a:pt x="170" y="131"/>
                  </a:lnTo>
                  <a:lnTo>
                    <a:pt x="169" y="131"/>
                  </a:lnTo>
                  <a:lnTo>
                    <a:pt x="170" y="131"/>
                  </a:lnTo>
                  <a:lnTo>
                    <a:pt x="171" y="133"/>
                  </a:lnTo>
                  <a:lnTo>
                    <a:pt x="167" y="134"/>
                  </a:lnTo>
                  <a:lnTo>
                    <a:pt x="165" y="137"/>
                  </a:lnTo>
                  <a:lnTo>
                    <a:pt x="162" y="140"/>
                  </a:lnTo>
                  <a:lnTo>
                    <a:pt x="160" y="142"/>
                  </a:lnTo>
                  <a:lnTo>
                    <a:pt x="157" y="145"/>
                  </a:lnTo>
                  <a:lnTo>
                    <a:pt x="154" y="146"/>
                  </a:lnTo>
                  <a:lnTo>
                    <a:pt x="153" y="146"/>
                  </a:lnTo>
                  <a:lnTo>
                    <a:pt x="153" y="147"/>
                  </a:lnTo>
                  <a:lnTo>
                    <a:pt x="152" y="149"/>
                  </a:lnTo>
                  <a:lnTo>
                    <a:pt x="151" y="147"/>
                  </a:lnTo>
                  <a:lnTo>
                    <a:pt x="149" y="147"/>
                  </a:lnTo>
                  <a:lnTo>
                    <a:pt x="149" y="146"/>
                  </a:lnTo>
                  <a:lnTo>
                    <a:pt x="149" y="145"/>
                  </a:lnTo>
                  <a:lnTo>
                    <a:pt x="149" y="143"/>
                  </a:lnTo>
                  <a:lnTo>
                    <a:pt x="148" y="143"/>
                  </a:lnTo>
                  <a:lnTo>
                    <a:pt x="147" y="143"/>
                  </a:lnTo>
                  <a:lnTo>
                    <a:pt x="145" y="143"/>
                  </a:lnTo>
                  <a:lnTo>
                    <a:pt x="145" y="142"/>
                  </a:lnTo>
                  <a:lnTo>
                    <a:pt x="147" y="142"/>
                  </a:lnTo>
                  <a:lnTo>
                    <a:pt x="147" y="141"/>
                  </a:lnTo>
                  <a:lnTo>
                    <a:pt x="147" y="140"/>
                  </a:lnTo>
                  <a:lnTo>
                    <a:pt x="145" y="140"/>
                  </a:lnTo>
                  <a:lnTo>
                    <a:pt x="144" y="140"/>
                  </a:lnTo>
                  <a:lnTo>
                    <a:pt x="144" y="138"/>
                  </a:lnTo>
                  <a:lnTo>
                    <a:pt x="145" y="138"/>
                  </a:lnTo>
                  <a:lnTo>
                    <a:pt x="145" y="137"/>
                  </a:lnTo>
                  <a:lnTo>
                    <a:pt x="145" y="138"/>
                  </a:lnTo>
                  <a:lnTo>
                    <a:pt x="145" y="137"/>
                  </a:lnTo>
                  <a:lnTo>
                    <a:pt x="144" y="137"/>
                  </a:lnTo>
                  <a:lnTo>
                    <a:pt x="143" y="137"/>
                  </a:lnTo>
                  <a:lnTo>
                    <a:pt x="144" y="137"/>
                  </a:lnTo>
                  <a:lnTo>
                    <a:pt x="144" y="136"/>
                  </a:lnTo>
                  <a:lnTo>
                    <a:pt x="143" y="136"/>
                  </a:lnTo>
                  <a:lnTo>
                    <a:pt x="144" y="136"/>
                  </a:lnTo>
                  <a:lnTo>
                    <a:pt x="145" y="136"/>
                  </a:lnTo>
                  <a:lnTo>
                    <a:pt x="147" y="136"/>
                  </a:lnTo>
                  <a:lnTo>
                    <a:pt x="148" y="136"/>
                  </a:lnTo>
                  <a:lnTo>
                    <a:pt x="148" y="134"/>
                  </a:lnTo>
                  <a:lnTo>
                    <a:pt x="147" y="134"/>
                  </a:lnTo>
                  <a:lnTo>
                    <a:pt x="147" y="133"/>
                  </a:lnTo>
                  <a:lnTo>
                    <a:pt x="145" y="133"/>
                  </a:lnTo>
                  <a:lnTo>
                    <a:pt x="144" y="133"/>
                  </a:lnTo>
                  <a:lnTo>
                    <a:pt x="143" y="133"/>
                  </a:lnTo>
                  <a:lnTo>
                    <a:pt x="142" y="133"/>
                  </a:lnTo>
                  <a:lnTo>
                    <a:pt x="143" y="133"/>
                  </a:lnTo>
                  <a:lnTo>
                    <a:pt x="142" y="133"/>
                  </a:lnTo>
                  <a:lnTo>
                    <a:pt x="142" y="134"/>
                  </a:lnTo>
                  <a:lnTo>
                    <a:pt x="142" y="133"/>
                  </a:lnTo>
                  <a:lnTo>
                    <a:pt x="142" y="134"/>
                  </a:lnTo>
                  <a:lnTo>
                    <a:pt x="142" y="133"/>
                  </a:lnTo>
                  <a:lnTo>
                    <a:pt x="142" y="134"/>
                  </a:lnTo>
                  <a:lnTo>
                    <a:pt x="140" y="134"/>
                  </a:lnTo>
                  <a:lnTo>
                    <a:pt x="139" y="134"/>
                  </a:lnTo>
                  <a:lnTo>
                    <a:pt x="139" y="136"/>
                  </a:lnTo>
                  <a:lnTo>
                    <a:pt x="138" y="136"/>
                  </a:lnTo>
                  <a:lnTo>
                    <a:pt x="136" y="136"/>
                  </a:lnTo>
                  <a:lnTo>
                    <a:pt x="136" y="134"/>
                  </a:lnTo>
                  <a:lnTo>
                    <a:pt x="138" y="134"/>
                  </a:lnTo>
                  <a:lnTo>
                    <a:pt x="138" y="133"/>
                  </a:lnTo>
                  <a:lnTo>
                    <a:pt x="138" y="134"/>
                  </a:lnTo>
                  <a:lnTo>
                    <a:pt x="138" y="133"/>
                  </a:lnTo>
                  <a:lnTo>
                    <a:pt x="139" y="133"/>
                  </a:lnTo>
                  <a:lnTo>
                    <a:pt x="138" y="133"/>
                  </a:lnTo>
                  <a:lnTo>
                    <a:pt x="139" y="133"/>
                  </a:lnTo>
                  <a:lnTo>
                    <a:pt x="140" y="133"/>
                  </a:lnTo>
                  <a:lnTo>
                    <a:pt x="140" y="132"/>
                  </a:lnTo>
                  <a:lnTo>
                    <a:pt x="140" y="133"/>
                  </a:lnTo>
                  <a:lnTo>
                    <a:pt x="140" y="132"/>
                  </a:lnTo>
                  <a:lnTo>
                    <a:pt x="140" y="133"/>
                  </a:lnTo>
                  <a:lnTo>
                    <a:pt x="140" y="132"/>
                  </a:lnTo>
                  <a:lnTo>
                    <a:pt x="140" y="131"/>
                  </a:lnTo>
                  <a:lnTo>
                    <a:pt x="142" y="131"/>
                  </a:lnTo>
                  <a:lnTo>
                    <a:pt x="143" y="131"/>
                  </a:lnTo>
                  <a:lnTo>
                    <a:pt x="142" y="131"/>
                  </a:lnTo>
                  <a:lnTo>
                    <a:pt x="142" y="129"/>
                  </a:lnTo>
                  <a:lnTo>
                    <a:pt x="143" y="129"/>
                  </a:lnTo>
                  <a:lnTo>
                    <a:pt x="143" y="128"/>
                  </a:lnTo>
                  <a:lnTo>
                    <a:pt x="144" y="128"/>
                  </a:lnTo>
                  <a:lnTo>
                    <a:pt x="144" y="127"/>
                  </a:lnTo>
                  <a:lnTo>
                    <a:pt x="145" y="127"/>
                  </a:lnTo>
                  <a:lnTo>
                    <a:pt x="145" y="127"/>
                  </a:lnTo>
                  <a:lnTo>
                    <a:pt x="145" y="125"/>
                  </a:lnTo>
                  <a:lnTo>
                    <a:pt x="144" y="125"/>
                  </a:lnTo>
                  <a:lnTo>
                    <a:pt x="143" y="125"/>
                  </a:lnTo>
                  <a:lnTo>
                    <a:pt x="143" y="127"/>
                  </a:lnTo>
                  <a:lnTo>
                    <a:pt x="142" y="127"/>
                  </a:lnTo>
                  <a:lnTo>
                    <a:pt x="142" y="127"/>
                  </a:lnTo>
                  <a:lnTo>
                    <a:pt x="140" y="127"/>
                  </a:lnTo>
                  <a:lnTo>
                    <a:pt x="140" y="128"/>
                  </a:lnTo>
                  <a:lnTo>
                    <a:pt x="140" y="129"/>
                  </a:lnTo>
                  <a:lnTo>
                    <a:pt x="139" y="129"/>
                  </a:lnTo>
                  <a:lnTo>
                    <a:pt x="138" y="129"/>
                  </a:lnTo>
                  <a:lnTo>
                    <a:pt x="136" y="129"/>
                  </a:lnTo>
                  <a:lnTo>
                    <a:pt x="136" y="131"/>
                  </a:lnTo>
                  <a:lnTo>
                    <a:pt x="135" y="131"/>
                  </a:lnTo>
                  <a:lnTo>
                    <a:pt x="135" y="129"/>
                  </a:lnTo>
                  <a:lnTo>
                    <a:pt x="134" y="129"/>
                  </a:lnTo>
                  <a:lnTo>
                    <a:pt x="134" y="128"/>
                  </a:lnTo>
                  <a:lnTo>
                    <a:pt x="134" y="128"/>
                  </a:lnTo>
                  <a:lnTo>
                    <a:pt x="134" y="129"/>
                  </a:lnTo>
                  <a:lnTo>
                    <a:pt x="133" y="129"/>
                  </a:lnTo>
                  <a:lnTo>
                    <a:pt x="133" y="131"/>
                  </a:lnTo>
                  <a:lnTo>
                    <a:pt x="131" y="131"/>
                  </a:lnTo>
                  <a:lnTo>
                    <a:pt x="133" y="131"/>
                  </a:lnTo>
                  <a:lnTo>
                    <a:pt x="133" y="129"/>
                  </a:lnTo>
                  <a:lnTo>
                    <a:pt x="131" y="129"/>
                  </a:lnTo>
                  <a:lnTo>
                    <a:pt x="131" y="131"/>
                  </a:lnTo>
                  <a:lnTo>
                    <a:pt x="131" y="129"/>
                  </a:lnTo>
                  <a:lnTo>
                    <a:pt x="131" y="131"/>
                  </a:lnTo>
                  <a:lnTo>
                    <a:pt x="131" y="129"/>
                  </a:lnTo>
                  <a:lnTo>
                    <a:pt x="130" y="129"/>
                  </a:lnTo>
                  <a:lnTo>
                    <a:pt x="130" y="131"/>
                  </a:lnTo>
                  <a:lnTo>
                    <a:pt x="129" y="131"/>
                  </a:lnTo>
                  <a:lnTo>
                    <a:pt x="129" y="132"/>
                  </a:lnTo>
                  <a:lnTo>
                    <a:pt x="127" y="133"/>
                  </a:lnTo>
                  <a:lnTo>
                    <a:pt x="129" y="133"/>
                  </a:lnTo>
                  <a:lnTo>
                    <a:pt x="130" y="133"/>
                  </a:lnTo>
                  <a:lnTo>
                    <a:pt x="129" y="133"/>
                  </a:lnTo>
                  <a:lnTo>
                    <a:pt x="129" y="134"/>
                  </a:lnTo>
                  <a:lnTo>
                    <a:pt x="127" y="134"/>
                  </a:lnTo>
                  <a:lnTo>
                    <a:pt x="127" y="133"/>
                  </a:lnTo>
                  <a:lnTo>
                    <a:pt x="127" y="134"/>
                  </a:lnTo>
                  <a:lnTo>
                    <a:pt x="127" y="136"/>
                  </a:lnTo>
                  <a:lnTo>
                    <a:pt x="126" y="136"/>
                  </a:lnTo>
                  <a:lnTo>
                    <a:pt x="127" y="136"/>
                  </a:lnTo>
                  <a:lnTo>
                    <a:pt x="127" y="134"/>
                  </a:lnTo>
                  <a:lnTo>
                    <a:pt x="126" y="134"/>
                  </a:lnTo>
                  <a:lnTo>
                    <a:pt x="127" y="134"/>
                  </a:lnTo>
                  <a:lnTo>
                    <a:pt x="127" y="133"/>
                  </a:lnTo>
                  <a:lnTo>
                    <a:pt x="126" y="133"/>
                  </a:lnTo>
                  <a:lnTo>
                    <a:pt x="126" y="132"/>
                  </a:lnTo>
                  <a:lnTo>
                    <a:pt x="126" y="133"/>
                  </a:lnTo>
                  <a:lnTo>
                    <a:pt x="127" y="133"/>
                  </a:lnTo>
                  <a:lnTo>
                    <a:pt x="127" y="132"/>
                  </a:lnTo>
                  <a:lnTo>
                    <a:pt x="127" y="133"/>
                  </a:lnTo>
                  <a:lnTo>
                    <a:pt x="127" y="132"/>
                  </a:lnTo>
                  <a:lnTo>
                    <a:pt x="129" y="132"/>
                  </a:lnTo>
                  <a:lnTo>
                    <a:pt x="127" y="132"/>
                  </a:lnTo>
                  <a:lnTo>
                    <a:pt x="127" y="131"/>
                  </a:lnTo>
                  <a:lnTo>
                    <a:pt x="127" y="132"/>
                  </a:lnTo>
                  <a:lnTo>
                    <a:pt x="129" y="132"/>
                  </a:lnTo>
                  <a:lnTo>
                    <a:pt x="129" y="131"/>
                  </a:lnTo>
                  <a:lnTo>
                    <a:pt x="129" y="132"/>
                  </a:lnTo>
                  <a:lnTo>
                    <a:pt x="129" y="131"/>
                  </a:lnTo>
                  <a:lnTo>
                    <a:pt x="127" y="131"/>
                  </a:lnTo>
                  <a:lnTo>
                    <a:pt x="129" y="131"/>
                  </a:lnTo>
                  <a:lnTo>
                    <a:pt x="129" y="129"/>
                  </a:lnTo>
                  <a:lnTo>
                    <a:pt x="129" y="131"/>
                  </a:lnTo>
                  <a:lnTo>
                    <a:pt x="129" y="129"/>
                  </a:lnTo>
                  <a:lnTo>
                    <a:pt x="130" y="129"/>
                  </a:lnTo>
                  <a:lnTo>
                    <a:pt x="130" y="128"/>
                  </a:lnTo>
                  <a:lnTo>
                    <a:pt x="131" y="128"/>
                  </a:lnTo>
                  <a:lnTo>
                    <a:pt x="131" y="129"/>
                  </a:lnTo>
                  <a:lnTo>
                    <a:pt x="131" y="128"/>
                  </a:lnTo>
                  <a:lnTo>
                    <a:pt x="133" y="128"/>
                  </a:lnTo>
                  <a:lnTo>
                    <a:pt x="131" y="128"/>
                  </a:lnTo>
                  <a:lnTo>
                    <a:pt x="131" y="127"/>
                  </a:lnTo>
                  <a:lnTo>
                    <a:pt x="133" y="127"/>
                  </a:lnTo>
                  <a:lnTo>
                    <a:pt x="133" y="127"/>
                  </a:lnTo>
                  <a:lnTo>
                    <a:pt x="134" y="127"/>
                  </a:lnTo>
                  <a:lnTo>
                    <a:pt x="134" y="125"/>
                  </a:lnTo>
                  <a:lnTo>
                    <a:pt x="134" y="127"/>
                  </a:lnTo>
                  <a:lnTo>
                    <a:pt x="134" y="125"/>
                  </a:lnTo>
                  <a:lnTo>
                    <a:pt x="134" y="124"/>
                  </a:lnTo>
                  <a:lnTo>
                    <a:pt x="134" y="123"/>
                  </a:lnTo>
                  <a:lnTo>
                    <a:pt x="134" y="124"/>
                  </a:lnTo>
                  <a:lnTo>
                    <a:pt x="133" y="124"/>
                  </a:lnTo>
                  <a:lnTo>
                    <a:pt x="133" y="125"/>
                  </a:lnTo>
                  <a:lnTo>
                    <a:pt x="131" y="125"/>
                  </a:lnTo>
                  <a:lnTo>
                    <a:pt x="131" y="127"/>
                  </a:lnTo>
                  <a:lnTo>
                    <a:pt x="130" y="127"/>
                  </a:lnTo>
                  <a:lnTo>
                    <a:pt x="131" y="127"/>
                  </a:lnTo>
                  <a:lnTo>
                    <a:pt x="130" y="127"/>
                  </a:lnTo>
                  <a:lnTo>
                    <a:pt x="129" y="127"/>
                  </a:lnTo>
                  <a:lnTo>
                    <a:pt x="129" y="127"/>
                  </a:lnTo>
                  <a:lnTo>
                    <a:pt x="127" y="127"/>
                  </a:lnTo>
                  <a:lnTo>
                    <a:pt x="127" y="127"/>
                  </a:lnTo>
                  <a:lnTo>
                    <a:pt x="127" y="125"/>
                  </a:lnTo>
                  <a:lnTo>
                    <a:pt x="126" y="125"/>
                  </a:lnTo>
                  <a:lnTo>
                    <a:pt x="126" y="124"/>
                  </a:lnTo>
                  <a:lnTo>
                    <a:pt x="126" y="125"/>
                  </a:lnTo>
                  <a:lnTo>
                    <a:pt x="126" y="124"/>
                  </a:lnTo>
                  <a:lnTo>
                    <a:pt x="126" y="125"/>
                  </a:lnTo>
                  <a:lnTo>
                    <a:pt x="127" y="125"/>
                  </a:lnTo>
                  <a:lnTo>
                    <a:pt x="127" y="127"/>
                  </a:lnTo>
                  <a:lnTo>
                    <a:pt x="126" y="127"/>
                  </a:lnTo>
                  <a:lnTo>
                    <a:pt x="126" y="127"/>
                  </a:lnTo>
                  <a:lnTo>
                    <a:pt x="126" y="128"/>
                  </a:lnTo>
                  <a:lnTo>
                    <a:pt x="125" y="128"/>
                  </a:lnTo>
                  <a:lnTo>
                    <a:pt x="125" y="129"/>
                  </a:lnTo>
                  <a:lnTo>
                    <a:pt x="124" y="129"/>
                  </a:lnTo>
                  <a:lnTo>
                    <a:pt x="124" y="131"/>
                  </a:lnTo>
                  <a:lnTo>
                    <a:pt x="124" y="132"/>
                  </a:lnTo>
                  <a:lnTo>
                    <a:pt x="124" y="131"/>
                  </a:lnTo>
                  <a:lnTo>
                    <a:pt x="124" y="132"/>
                  </a:lnTo>
                  <a:lnTo>
                    <a:pt x="122" y="132"/>
                  </a:lnTo>
                  <a:lnTo>
                    <a:pt x="122" y="131"/>
                  </a:lnTo>
                  <a:lnTo>
                    <a:pt x="122" y="132"/>
                  </a:lnTo>
                  <a:lnTo>
                    <a:pt x="121" y="132"/>
                  </a:lnTo>
                  <a:lnTo>
                    <a:pt x="121" y="133"/>
                  </a:lnTo>
                  <a:lnTo>
                    <a:pt x="120" y="133"/>
                  </a:lnTo>
                  <a:lnTo>
                    <a:pt x="120" y="132"/>
                  </a:lnTo>
                  <a:lnTo>
                    <a:pt x="120" y="133"/>
                  </a:lnTo>
                  <a:lnTo>
                    <a:pt x="120" y="132"/>
                  </a:lnTo>
                  <a:lnTo>
                    <a:pt x="120" y="133"/>
                  </a:lnTo>
                  <a:lnTo>
                    <a:pt x="120" y="132"/>
                  </a:lnTo>
                  <a:lnTo>
                    <a:pt x="121" y="132"/>
                  </a:lnTo>
                  <a:lnTo>
                    <a:pt x="120" y="132"/>
                  </a:lnTo>
                  <a:lnTo>
                    <a:pt x="121" y="132"/>
                  </a:lnTo>
                  <a:lnTo>
                    <a:pt x="121" y="131"/>
                  </a:lnTo>
                  <a:lnTo>
                    <a:pt x="120" y="131"/>
                  </a:lnTo>
                  <a:lnTo>
                    <a:pt x="121" y="131"/>
                  </a:lnTo>
                  <a:lnTo>
                    <a:pt x="122" y="131"/>
                  </a:lnTo>
                  <a:lnTo>
                    <a:pt x="122" y="129"/>
                  </a:lnTo>
                  <a:lnTo>
                    <a:pt x="121" y="129"/>
                  </a:lnTo>
                  <a:lnTo>
                    <a:pt x="122" y="129"/>
                  </a:lnTo>
                  <a:lnTo>
                    <a:pt x="121" y="129"/>
                  </a:lnTo>
                  <a:lnTo>
                    <a:pt x="122" y="129"/>
                  </a:lnTo>
                  <a:lnTo>
                    <a:pt x="122" y="128"/>
                  </a:lnTo>
                  <a:lnTo>
                    <a:pt x="124" y="128"/>
                  </a:lnTo>
                  <a:lnTo>
                    <a:pt x="122" y="128"/>
                  </a:lnTo>
                  <a:lnTo>
                    <a:pt x="124" y="128"/>
                  </a:lnTo>
                  <a:lnTo>
                    <a:pt x="122" y="128"/>
                  </a:lnTo>
                  <a:lnTo>
                    <a:pt x="124" y="128"/>
                  </a:lnTo>
                  <a:lnTo>
                    <a:pt x="122" y="128"/>
                  </a:lnTo>
                  <a:lnTo>
                    <a:pt x="124" y="128"/>
                  </a:lnTo>
                  <a:lnTo>
                    <a:pt x="122" y="128"/>
                  </a:lnTo>
                  <a:lnTo>
                    <a:pt x="122" y="127"/>
                  </a:lnTo>
                  <a:lnTo>
                    <a:pt x="122" y="128"/>
                  </a:lnTo>
                  <a:lnTo>
                    <a:pt x="122" y="127"/>
                  </a:lnTo>
                  <a:lnTo>
                    <a:pt x="122" y="127"/>
                  </a:lnTo>
                  <a:lnTo>
                    <a:pt x="122" y="125"/>
                  </a:lnTo>
                  <a:lnTo>
                    <a:pt x="122" y="124"/>
                  </a:lnTo>
                  <a:lnTo>
                    <a:pt x="122" y="123"/>
                  </a:lnTo>
                  <a:lnTo>
                    <a:pt x="122" y="122"/>
                  </a:lnTo>
                  <a:lnTo>
                    <a:pt x="122" y="123"/>
                  </a:lnTo>
                  <a:lnTo>
                    <a:pt x="121" y="123"/>
                  </a:lnTo>
                  <a:lnTo>
                    <a:pt x="120" y="123"/>
                  </a:lnTo>
                  <a:lnTo>
                    <a:pt x="120" y="124"/>
                  </a:lnTo>
                  <a:lnTo>
                    <a:pt x="121" y="124"/>
                  </a:lnTo>
                  <a:lnTo>
                    <a:pt x="121" y="125"/>
                  </a:lnTo>
                  <a:lnTo>
                    <a:pt x="121" y="127"/>
                  </a:lnTo>
                  <a:lnTo>
                    <a:pt x="120" y="127"/>
                  </a:lnTo>
                  <a:lnTo>
                    <a:pt x="120" y="127"/>
                  </a:lnTo>
                  <a:lnTo>
                    <a:pt x="121" y="127"/>
                  </a:lnTo>
                  <a:lnTo>
                    <a:pt x="120" y="127"/>
                  </a:lnTo>
                  <a:lnTo>
                    <a:pt x="120" y="128"/>
                  </a:lnTo>
                  <a:lnTo>
                    <a:pt x="118" y="128"/>
                  </a:lnTo>
                  <a:lnTo>
                    <a:pt x="117" y="128"/>
                  </a:lnTo>
                  <a:lnTo>
                    <a:pt x="116" y="128"/>
                  </a:lnTo>
                  <a:lnTo>
                    <a:pt x="117" y="128"/>
                  </a:lnTo>
                  <a:lnTo>
                    <a:pt x="116" y="128"/>
                  </a:lnTo>
                  <a:lnTo>
                    <a:pt x="116" y="127"/>
                  </a:lnTo>
                  <a:lnTo>
                    <a:pt x="116" y="128"/>
                  </a:lnTo>
                  <a:lnTo>
                    <a:pt x="115" y="128"/>
                  </a:lnTo>
                  <a:lnTo>
                    <a:pt x="113" y="128"/>
                  </a:lnTo>
                  <a:lnTo>
                    <a:pt x="115" y="128"/>
                  </a:lnTo>
                  <a:lnTo>
                    <a:pt x="113" y="128"/>
                  </a:lnTo>
                  <a:lnTo>
                    <a:pt x="115" y="128"/>
                  </a:lnTo>
                  <a:lnTo>
                    <a:pt x="115" y="127"/>
                  </a:lnTo>
                  <a:lnTo>
                    <a:pt x="116" y="127"/>
                  </a:lnTo>
                  <a:lnTo>
                    <a:pt x="116" y="127"/>
                  </a:lnTo>
                  <a:lnTo>
                    <a:pt x="115" y="127"/>
                  </a:lnTo>
                  <a:lnTo>
                    <a:pt x="116" y="127"/>
                  </a:lnTo>
                  <a:lnTo>
                    <a:pt x="116" y="125"/>
                  </a:lnTo>
                  <a:lnTo>
                    <a:pt x="116" y="124"/>
                  </a:lnTo>
                  <a:lnTo>
                    <a:pt x="116" y="125"/>
                  </a:lnTo>
                  <a:lnTo>
                    <a:pt x="115" y="125"/>
                  </a:lnTo>
                  <a:lnTo>
                    <a:pt x="115" y="127"/>
                  </a:lnTo>
                  <a:lnTo>
                    <a:pt x="113" y="127"/>
                  </a:lnTo>
                  <a:lnTo>
                    <a:pt x="113" y="127"/>
                  </a:lnTo>
                  <a:lnTo>
                    <a:pt x="112" y="127"/>
                  </a:lnTo>
                  <a:lnTo>
                    <a:pt x="112" y="127"/>
                  </a:lnTo>
                  <a:lnTo>
                    <a:pt x="113" y="127"/>
                  </a:lnTo>
                  <a:lnTo>
                    <a:pt x="112" y="127"/>
                  </a:lnTo>
                  <a:lnTo>
                    <a:pt x="112" y="127"/>
                  </a:lnTo>
                  <a:lnTo>
                    <a:pt x="111" y="127"/>
                  </a:lnTo>
                  <a:lnTo>
                    <a:pt x="112" y="127"/>
                  </a:lnTo>
                  <a:lnTo>
                    <a:pt x="111" y="127"/>
                  </a:lnTo>
                  <a:lnTo>
                    <a:pt x="112" y="127"/>
                  </a:lnTo>
                  <a:lnTo>
                    <a:pt x="112" y="128"/>
                  </a:lnTo>
                  <a:lnTo>
                    <a:pt x="111" y="128"/>
                  </a:lnTo>
                  <a:lnTo>
                    <a:pt x="109" y="128"/>
                  </a:lnTo>
                  <a:lnTo>
                    <a:pt x="109" y="127"/>
                  </a:lnTo>
                  <a:lnTo>
                    <a:pt x="111" y="127"/>
                  </a:lnTo>
                  <a:lnTo>
                    <a:pt x="109" y="127"/>
                  </a:lnTo>
                  <a:lnTo>
                    <a:pt x="109" y="127"/>
                  </a:lnTo>
                  <a:lnTo>
                    <a:pt x="109" y="127"/>
                  </a:lnTo>
                  <a:lnTo>
                    <a:pt x="109" y="127"/>
                  </a:lnTo>
                  <a:lnTo>
                    <a:pt x="111" y="127"/>
                  </a:lnTo>
                  <a:lnTo>
                    <a:pt x="109" y="127"/>
                  </a:lnTo>
                  <a:lnTo>
                    <a:pt x="108" y="127"/>
                  </a:lnTo>
                  <a:lnTo>
                    <a:pt x="108" y="127"/>
                  </a:lnTo>
                  <a:lnTo>
                    <a:pt x="108" y="128"/>
                  </a:lnTo>
                  <a:lnTo>
                    <a:pt x="107" y="128"/>
                  </a:lnTo>
                  <a:lnTo>
                    <a:pt x="107" y="127"/>
                  </a:lnTo>
                  <a:lnTo>
                    <a:pt x="107" y="128"/>
                  </a:lnTo>
                  <a:lnTo>
                    <a:pt x="107" y="127"/>
                  </a:lnTo>
                  <a:lnTo>
                    <a:pt x="108" y="127"/>
                  </a:lnTo>
                  <a:lnTo>
                    <a:pt x="107" y="127"/>
                  </a:lnTo>
                  <a:lnTo>
                    <a:pt x="107" y="127"/>
                  </a:lnTo>
                  <a:lnTo>
                    <a:pt x="106" y="127"/>
                  </a:lnTo>
                  <a:lnTo>
                    <a:pt x="106" y="127"/>
                  </a:lnTo>
                  <a:lnTo>
                    <a:pt x="106" y="128"/>
                  </a:lnTo>
                  <a:lnTo>
                    <a:pt x="106" y="127"/>
                  </a:lnTo>
                  <a:lnTo>
                    <a:pt x="104" y="128"/>
                  </a:lnTo>
                  <a:lnTo>
                    <a:pt x="104" y="127"/>
                  </a:lnTo>
                  <a:lnTo>
                    <a:pt x="104" y="128"/>
                  </a:lnTo>
                  <a:lnTo>
                    <a:pt x="104" y="127"/>
                  </a:lnTo>
                  <a:lnTo>
                    <a:pt x="103" y="127"/>
                  </a:lnTo>
                  <a:lnTo>
                    <a:pt x="104" y="127"/>
                  </a:lnTo>
                  <a:lnTo>
                    <a:pt x="103" y="127"/>
                  </a:lnTo>
                  <a:lnTo>
                    <a:pt x="103" y="127"/>
                  </a:lnTo>
                  <a:lnTo>
                    <a:pt x="103" y="127"/>
                  </a:lnTo>
                  <a:lnTo>
                    <a:pt x="103" y="127"/>
                  </a:lnTo>
                  <a:lnTo>
                    <a:pt x="103" y="127"/>
                  </a:lnTo>
                  <a:lnTo>
                    <a:pt x="102" y="127"/>
                  </a:lnTo>
                  <a:lnTo>
                    <a:pt x="103" y="127"/>
                  </a:lnTo>
                  <a:lnTo>
                    <a:pt x="103" y="125"/>
                  </a:lnTo>
                  <a:lnTo>
                    <a:pt x="103" y="127"/>
                  </a:lnTo>
                  <a:lnTo>
                    <a:pt x="103" y="127"/>
                  </a:lnTo>
                  <a:lnTo>
                    <a:pt x="103" y="125"/>
                  </a:lnTo>
                  <a:lnTo>
                    <a:pt x="103" y="127"/>
                  </a:lnTo>
                  <a:lnTo>
                    <a:pt x="104" y="127"/>
                  </a:lnTo>
                  <a:lnTo>
                    <a:pt x="104" y="125"/>
                  </a:lnTo>
                  <a:lnTo>
                    <a:pt x="104" y="127"/>
                  </a:lnTo>
                  <a:lnTo>
                    <a:pt x="104" y="125"/>
                  </a:lnTo>
                  <a:lnTo>
                    <a:pt x="106" y="125"/>
                  </a:lnTo>
                  <a:lnTo>
                    <a:pt x="106" y="127"/>
                  </a:lnTo>
                  <a:lnTo>
                    <a:pt x="104" y="127"/>
                  </a:lnTo>
                  <a:lnTo>
                    <a:pt x="106" y="127"/>
                  </a:lnTo>
                  <a:lnTo>
                    <a:pt x="104" y="127"/>
                  </a:lnTo>
                  <a:lnTo>
                    <a:pt x="106" y="127"/>
                  </a:lnTo>
                  <a:lnTo>
                    <a:pt x="104" y="127"/>
                  </a:lnTo>
                  <a:lnTo>
                    <a:pt x="106" y="127"/>
                  </a:lnTo>
                  <a:lnTo>
                    <a:pt x="106" y="125"/>
                  </a:lnTo>
                  <a:lnTo>
                    <a:pt x="107" y="125"/>
                  </a:lnTo>
                  <a:lnTo>
                    <a:pt x="107" y="124"/>
                  </a:lnTo>
                  <a:lnTo>
                    <a:pt x="108" y="124"/>
                  </a:lnTo>
                  <a:lnTo>
                    <a:pt x="108" y="125"/>
                  </a:lnTo>
                  <a:lnTo>
                    <a:pt x="108" y="124"/>
                  </a:lnTo>
                  <a:lnTo>
                    <a:pt x="109" y="124"/>
                  </a:lnTo>
                  <a:lnTo>
                    <a:pt x="111" y="124"/>
                  </a:lnTo>
                  <a:lnTo>
                    <a:pt x="111" y="123"/>
                  </a:lnTo>
                  <a:lnTo>
                    <a:pt x="112" y="123"/>
                  </a:lnTo>
                  <a:lnTo>
                    <a:pt x="113" y="123"/>
                  </a:lnTo>
                  <a:lnTo>
                    <a:pt x="113" y="122"/>
                  </a:lnTo>
                  <a:lnTo>
                    <a:pt x="115" y="122"/>
                  </a:lnTo>
                  <a:lnTo>
                    <a:pt x="116" y="122"/>
                  </a:lnTo>
                  <a:lnTo>
                    <a:pt x="116" y="120"/>
                  </a:lnTo>
                  <a:lnTo>
                    <a:pt x="115" y="120"/>
                  </a:lnTo>
                  <a:lnTo>
                    <a:pt x="115" y="122"/>
                  </a:lnTo>
                  <a:lnTo>
                    <a:pt x="113" y="122"/>
                  </a:lnTo>
                  <a:lnTo>
                    <a:pt x="112" y="122"/>
                  </a:lnTo>
                  <a:lnTo>
                    <a:pt x="111" y="122"/>
                  </a:lnTo>
                  <a:lnTo>
                    <a:pt x="111" y="123"/>
                  </a:lnTo>
                  <a:lnTo>
                    <a:pt x="109" y="123"/>
                  </a:lnTo>
                  <a:lnTo>
                    <a:pt x="108" y="123"/>
                  </a:lnTo>
                  <a:lnTo>
                    <a:pt x="107" y="123"/>
                  </a:lnTo>
                  <a:lnTo>
                    <a:pt x="106" y="123"/>
                  </a:lnTo>
                  <a:lnTo>
                    <a:pt x="106" y="122"/>
                  </a:lnTo>
                  <a:lnTo>
                    <a:pt x="107" y="122"/>
                  </a:lnTo>
                  <a:lnTo>
                    <a:pt x="106" y="122"/>
                  </a:lnTo>
                  <a:lnTo>
                    <a:pt x="107" y="122"/>
                  </a:lnTo>
                  <a:lnTo>
                    <a:pt x="106" y="122"/>
                  </a:lnTo>
                  <a:lnTo>
                    <a:pt x="106" y="123"/>
                  </a:lnTo>
                  <a:lnTo>
                    <a:pt x="104" y="123"/>
                  </a:lnTo>
                  <a:lnTo>
                    <a:pt x="103" y="123"/>
                  </a:lnTo>
                  <a:lnTo>
                    <a:pt x="103" y="124"/>
                  </a:lnTo>
                  <a:lnTo>
                    <a:pt x="103" y="124"/>
                  </a:lnTo>
                  <a:lnTo>
                    <a:pt x="102" y="124"/>
                  </a:lnTo>
                  <a:lnTo>
                    <a:pt x="100" y="124"/>
                  </a:lnTo>
                  <a:lnTo>
                    <a:pt x="100" y="123"/>
                  </a:lnTo>
                  <a:lnTo>
                    <a:pt x="100" y="124"/>
                  </a:lnTo>
                  <a:lnTo>
                    <a:pt x="100" y="123"/>
                  </a:lnTo>
                  <a:lnTo>
                    <a:pt x="100" y="124"/>
                  </a:lnTo>
                  <a:lnTo>
                    <a:pt x="102" y="124"/>
                  </a:lnTo>
                  <a:lnTo>
                    <a:pt x="102" y="123"/>
                  </a:lnTo>
                  <a:lnTo>
                    <a:pt x="102" y="124"/>
                  </a:lnTo>
                  <a:lnTo>
                    <a:pt x="102" y="123"/>
                  </a:lnTo>
                  <a:lnTo>
                    <a:pt x="103" y="123"/>
                  </a:lnTo>
                  <a:lnTo>
                    <a:pt x="103" y="123"/>
                  </a:lnTo>
                  <a:lnTo>
                    <a:pt x="103" y="123"/>
                  </a:lnTo>
                  <a:lnTo>
                    <a:pt x="102" y="123"/>
                  </a:lnTo>
                  <a:lnTo>
                    <a:pt x="102" y="122"/>
                  </a:lnTo>
                  <a:lnTo>
                    <a:pt x="103" y="122"/>
                  </a:lnTo>
                  <a:lnTo>
                    <a:pt x="102" y="122"/>
                  </a:lnTo>
                  <a:lnTo>
                    <a:pt x="102" y="120"/>
                  </a:lnTo>
                  <a:lnTo>
                    <a:pt x="103" y="120"/>
                  </a:lnTo>
                  <a:lnTo>
                    <a:pt x="103" y="120"/>
                  </a:lnTo>
                  <a:lnTo>
                    <a:pt x="104" y="120"/>
                  </a:lnTo>
                  <a:lnTo>
                    <a:pt x="104" y="119"/>
                  </a:lnTo>
                  <a:lnTo>
                    <a:pt x="106" y="119"/>
                  </a:lnTo>
                  <a:lnTo>
                    <a:pt x="104" y="119"/>
                  </a:lnTo>
                  <a:lnTo>
                    <a:pt x="104" y="118"/>
                  </a:lnTo>
                  <a:lnTo>
                    <a:pt x="104" y="119"/>
                  </a:lnTo>
                  <a:lnTo>
                    <a:pt x="103" y="119"/>
                  </a:lnTo>
                  <a:lnTo>
                    <a:pt x="103" y="119"/>
                  </a:lnTo>
                  <a:lnTo>
                    <a:pt x="102" y="119"/>
                  </a:lnTo>
                  <a:lnTo>
                    <a:pt x="102" y="118"/>
                  </a:lnTo>
                  <a:lnTo>
                    <a:pt x="102" y="119"/>
                  </a:lnTo>
                  <a:lnTo>
                    <a:pt x="100" y="119"/>
                  </a:lnTo>
                  <a:lnTo>
                    <a:pt x="102" y="119"/>
                  </a:lnTo>
                  <a:lnTo>
                    <a:pt x="100" y="119"/>
                  </a:lnTo>
                  <a:lnTo>
                    <a:pt x="102" y="119"/>
                  </a:lnTo>
                  <a:lnTo>
                    <a:pt x="102" y="120"/>
                  </a:lnTo>
                  <a:lnTo>
                    <a:pt x="100" y="120"/>
                  </a:lnTo>
                  <a:lnTo>
                    <a:pt x="100" y="122"/>
                  </a:lnTo>
                  <a:lnTo>
                    <a:pt x="99" y="122"/>
                  </a:lnTo>
                  <a:lnTo>
                    <a:pt x="99" y="120"/>
                  </a:lnTo>
                  <a:lnTo>
                    <a:pt x="98" y="120"/>
                  </a:lnTo>
                  <a:lnTo>
                    <a:pt x="98" y="122"/>
                  </a:lnTo>
                  <a:lnTo>
                    <a:pt x="99" y="122"/>
                  </a:lnTo>
                  <a:lnTo>
                    <a:pt x="99" y="123"/>
                  </a:lnTo>
                  <a:lnTo>
                    <a:pt x="98" y="123"/>
                  </a:lnTo>
                  <a:lnTo>
                    <a:pt x="99" y="123"/>
                  </a:lnTo>
                  <a:lnTo>
                    <a:pt x="98" y="123"/>
                  </a:lnTo>
                  <a:lnTo>
                    <a:pt x="99" y="123"/>
                  </a:lnTo>
                  <a:lnTo>
                    <a:pt x="98" y="123"/>
                  </a:lnTo>
                  <a:lnTo>
                    <a:pt x="97" y="123"/>
                  </a:lnTo>
                  <a:lnTo>
                    <a:pt x="98" y="123"/>
                  </a:lnTo>
                  <a:lnTo>
                    <a:pt x="97" y="123"/>
                  </a:lnTo>
                  <a:lnTo>
                    <a:pt x="98" y="123"/>
                  </a:lnTo>
                  <a:lnTo>
                    <a:pt x="97" y="123"/>
                  </a:lnTo>
                  <a:lnTo>
                    <a:pt x="97" y="122"/>
                  </a:lnTo>
                  <a:lnTo>
                    <a:pt x="95" y="122"/>
                  </a:lnTo>
                  <a:lnTo>
                    <a:pt x="95" y="120"/>
                  </a:lnTo>
                  <a:lnTo>
                    <a:pt x="94" y="120"/>
                  </a:lnTo>
                  <a:lnTo>
                    <a:pt x="93" y="120"/>
                  </a:lnTo>
                  <a:lnTo>
                    <a:pt x="93" y="122"/>
                  </a:lnTo>
                  <a:lnTo>
                    <a:pt x="93" y="120"/>
                  </a:lnTo>
                  <a:lnTo>
                    <a:pt x="91" y="120"/>
                  </a:lnTo>
                  <a:lnTo>
                    <a:pt x="90" y="120"/>
                  </a:lnTo>
                  <a:lnTo>
                    <a:pt x="90" y="119"/>
                  </a:lnTo>
                  <a:lnTo>
                    <a:pt x="89" y="119"/>
                  </a:lnTo>
                  <a:lnTo>
                    <a:pt x="90" y="119"/>
                  </a:lnTo>
                  <a:lnTo>
                    <a:pt x="90" y="120"/>
                  </a:lnTo>
                  <a:lnTo>
                    <a:pt x="89" y="120"/>
                  </a:lnTo>
                  <a:lnTo>
                    <a:pt x="88" y="120"/>
                  </a:lnTo>
                  <a:lnTo>
                    <a:pt x="86" y="120"/>
                  </a:lnTo>
                  <a:lnTo>
                    <a:pt x="86" y="119"/>
                  </a:lnTo>
                  <a:lnTo>
                    <a:pt x="86" y="120"/>
                  </a:lnTo>
                  <a:lnTo>
                    <a:pt x="86" y="119"/>
                  </a:lnTo>
                  <a:lnTo>
                    <a:pt x="86" y="120"/>
                  </a:lnTo>
                  <a:lnTo>
                    <a:pt x="88" y="120"/>
                  </a:lnTo>
                  <a:lnTo>
                    <a:pt x="88" y="119"/>
                  </a:lnTo>
                  <a:lnTo>
                    <a:pt x="86" y="119"/>
                  </a:lnTo>
                  <a:lnTo>
                    <a:pt x="86" y="120"/>
                  </a:lnTo>
                  <a:lnTo>
                    <a:pt x="86" y="122"/>
                  </a:lnTo>
                  <a:lnTo>
                    <a:pt x="86" y="120"/>
                  </a:lnTo>
                  <a:lnTo>
                    <a:pt x="86" y="122"/>
                  </a:lnTo>
                  <a:lnTo>
                    <a:pt x="85" y="122"/>
                  </a:lnTo>
                  <a:lnTo>
                    <a:pt x="86" y="122"/>
                  </a:lnTo>
                  <a:lnTo>
                    <a:pt x="85" y="122"/>
                  </a:lnTo>
                  <a:lnTo>
                    <a:pt x="86" y="122"/>
                  </a:lnTo>
                  <a:lnTo>
                    <a:pt x="85" y="122"/>
                  </a:lnTo>
                  <a:lnTo>
                    <a:pt x="84" y="122"/>
                  </a:lnTo>
                  <a:lnTo>
                    <a:pt x="82" y="122"/>
                  </a:lnTo>
                  <a:lnTo>
                    <a:pt x="82" y="120"/>
                  </a:lnTo>
                  <a:lnTo>
                    <a:pt x="81" y="120"/>
                  </a:lnTo>
                  <a:lnTo>
                    <a:pt x="81" y="122"/>
                  </a:lnTo>
                  <a:lnTo>
                    <a:pt x="81" y="123"/>
                  </a:lnTo>
                  <a:lnTo>
                    <a:pt x="81" y="122"/>
                  </a:lnTo>
                  <a:lnTo>
                    <a:pt x="81" y="120"/>
                  </a:lnTo>
                  <a:lnTo>
                    <a:pt x="82" y="120"/>
                  </a:lnTo>
                  <a:lnTo>
                    <a:pt x="82" y="119"/>
                  </a:lnTo>
                  <a:lnTo>
                    <a:pt x="82" y="120"/>
                  </a:lnTo>
                  <a:lnTo>
                    <a:pt x="82" y="119"/>
                  </a:lnTo>
                  <a:lnTo>
                    <a:pt x="84" y="119"/>
                  </a:lnTo>
                  <a:lnTo>
                    <a:pt x="82" y="119"/>
                  </a:lnTo>
                  <a:lnTo>
                    <a:pt x="84" y="119"/>
                  </a:lnTo>
                  <a:lnTo>
                    <a:pt x="84" y="120"/>
                  </a:lnTo>
                  <a:lnTo>
                    <a:pt x="84" y="119"/>
                  </a:lnTo>
                  <a:lnTo>
                    <a:pt x="85" y="119"/>
                  </a:lnTo>
                  <a:lnTo>
                    <a:pt x="85" y="120"/>
                  </a:lnTo>
                  <a:lnTo>
                    <a:pt x="85" y="119"/>
                  </a:lnTo>
                  <a:lnTo>
                    <a:pt x="84" y="119"/>
                  </a:lnTo>
                  <a:lnTo>
                    <a:pt x="84" y="118"/>
                  </a:lnTo>
                  <a:lnTo>
                    <a:pt x="85" y="118"/>
                  </a:lnTo>
                  <a:lnTo>
                    <a:pt x="85" y="116"/>
                  </a:lnTo>
                  <a:lnTo>
                    <a:pt x="85" y="118"/>
                  </a:lnTo>
                  <a:lnTo>
                    <a:pt x="86" y="118"/>
                  </a:lnTo>
                  <a:lnTo>
                    <a:pt x="86" y="116"/>
                  </a:lnTo>
                  <a:lnTo>
                    <a:pt x="85" y="116"/>
                  </a:lnTo>
                  <a:lnTo>
                    <a:pt x="84" y="116"/>
                  </a:lnTo>
                  <a:lnTo>
                    <a:pt x="85" y="116"/>
                  </a:lnTo>
                  <a:lnTo>
                    <a:pt x="84" y="116"/>
                  </a:lnTo>
                  <a:lnTo>
                    <a:pt x="84" y="118"/>
                  </a:lnTo>
                  <a:lnTo>
                    <a:pt x="82" y="118"/>
                  </a:lnTo>
                  <a:lnTo>
                    <a:pt x="82" y="116"/>
                  </a:lnTo>
                  <a:lnTo>
                    <a:pt x="82" y="115"/>
                  </a:lnTo>
                  <a:lnTo>
                    <a:pt x="81" y="115"/>
                  </a:lnTo>
                  <a:lnTo>
                    <a:pt x="82" y="115"/>
                  </a:lnTo>
                  <a:lnTo>
                    <a:pt x="81" y="115"/>
                  </a:lnTo>
                  <a:lnTo>
                    <a:pt x="81" y="114"/>
                  </a:lnTo>
                  <a:lnTo>
                    <a:pt x="82" y="114"/>
                  </a:lnTo>
                  <a:lnTo>
                    <a:pt x="81" y="114"/>
                  </a:lnTo>
                  <a:lnTo>
                    <a:pt x="82" y="114"/>
                  </a:lnTo>
                  <a:lnTo>
                    <a:pt x="82" y="113"/>
                  </a:lnTo>
                  <a:lnTo>
                    <a:pt x="81" y="113"/>
                  </a:lnTo>
                  <a:lnTo>
                    <a:pt x="81" y="114"/>
                  </a:lnTo>
                  <a:lnTo>
                    <a:pt x="81" y="113"/>
                  </a:lnTo>
                  <a:lnTo>
                    <a:pt x="81" y="111"/>
                  </a:lnTo>
                  <a:lnTo>
                    <a:pt x="80" y="111"/>
                  </a:lnTo>
                  <a:lnTo>
                    <a:pt x="80" y="110"/>
                  </a:lnTo>
                  <a:lnTo>
                    <a:pt x="80" y="111"/>
                  </a:lnTo>
                  <a:lnTo>
                    <a:pt x="80" y="113"/>
                  </a:lnTo>
                  <a:lnTo>
                    <a:pt x="80" y="114"/>
                  </a:lnTo>
                  <a:lnTo>
                    <a:pt x="81" y="114"/>
                  </a:lnTo>
                  <a:lnTo>
                    <a:pt x="81" y="115"/>
                  </a:lnTo>
                  <a:lnTo>
                    <a:pt x="81" y="116"/>
                  </a:lnTo>
                  <a:lnTo>
                    <a:pt x="81" y="118"/>
                  </a:lnTo>
                  <a:lnTo>
                    <a:pt x="80" y="118"/>
                  </a:lnTo>
                  <a:lnTo>
                    <a:pt x="80" y="119"/>
                  </a:lnTo>
                  <a:lnTo>
                    <a:pt x="80" y="118"/>
                  </a:lnTo>
                  <a:lnTo>
                    <a:pt x="80" y="119"/>
                  </a:lnTo>
                  <a:lnTo>
                    <a:pt x="80" y="118"/>
                  </a:lnTo>
                  <a:lnTo>
                    <a:pt x="80" y="119"/>
                  </a:lnTo>
                  <a:lnTo>
                    <a:pt x="80" y="118"/>
                  </a:lnTo>
                  <a:lnTo>
                    <a:pt x="79" y="118"/>
                  </a:lnTo>
                  <a:lnTo>
                    <a:pt x="79" y="119"/>
                  </a:lnTo>
                  <a:lnTo>
                    <a:pt x="79" y="118"/>
                  </a:lnTo>
                  <a:lnTo>
                    <a:pt x="77" y="118"/>
                  </a:lnTo>
                  <a:lnTo>
                    <a:pt x="79" y="118"/>
                  </a:lnTo>
                  <a:lnTo>
                    <a:pt x="77" y="118"/>
                  </a:lnTo>
                  <a:lnTo>
                    <a:pt x="77" y="116"/>
                  </a:lnTo>
                  <a:lnTo>
                    <a:pt x="79" y="116"/>
                  </a:lnTo>
                  <a:lnTo>
                    <a:pt x="79" y="118"/>
                  </a:lnTo>
                  <a:lnTo>
                    <a:pt x="79" y="116"/>
                  </a:lnTo>
                  <a:lnTo>
                    <a:pt x="77" y="116"/>
                  </a:lnTo>
                  <a:lnTo>
                    <a:pt x="79" y="116"/>
                  </a:lnTo>
                  <a:lnTo>
                    <a:pt x="77" y="116"/>
                  </a:lnTo>
                  <a:lnTo>
                    <a:pt x="79" y="116"/>
                  </a:lnTo>
                  <a:lnTo>
                    <a:pt x="77" y="116"/>
                  </a:lnTo>
                  <a:lnTo>
                    <a:pt x="79" y="116"/>
                  </a:lnTo>
                  <a:lnTo>
                    <a:pt x="79" y="115"/>
                  </a:lnTo>
                  <a:lnTo>
                    <a:pt x="77" y="115"/>
                  </a:lnTo>
                  <a:lnTo>
                    <a:pt x="77" y="116"/>
                  </a:lnTo>
                  <a:lnTo>
                    <a:pt x="76" y="116"/>
                  </a:lnTo>
                  <a:lnTo>
                    <a:pt x="76" y="115"/>
                  </a:lnTo>
                  <a:lnTo>
                    <a:pt x="77" y="115"/>
                  </a:lnTo>
                  <a:lnTo>
                    <a:pt x="77" y="114"/>
                  </a:lnTo>
                  <a:lnTo>
                    <a:pt x="76" y="114"/>
                  </a:lnTo>
                  <a:lnTo>
                    <a:pt x="76" y="113"/>
                  </a:lnTo>
                  <a:lnTo>
                    <a:pt x="76" y="111"/>
                  </a:lnTo>
                  <a:lnTo>
                    <a:pt x="77" y="111"/>
                  </a:lnTo>
                  <a:lnTo>
                    <a:pt x="76" y="111"/>
                  </a:lnTo>
                  <a:lnTo>
                    <a:pt x="77" y="111"/>
                  </a:lnTo>
                  <a:lnTo>
                    <a:pt x="77" y="110"/>
                  </a:lnTo>
                  <a:lnTo>
                    <a:pt x="76" y="110"/>
                  </a:lnTo>
                  <a:lnTo>
                    <a:pt x="76" y="111"/>
                  </a:lnTo>
                  <a:lnTo>
                    <a:pt x="76" y="110"/>
                  </a:lnTo>
                  <a:lnTo>
                    <a:pt x="76" y="109"/>
                  </a:lnTo>
                  <a:lnTo>
                    <a:pt x="76" y="110"/>
                  </a:lnTo>
                  <a:lnTo>
                    <a:pt x="75" y="110"/>
                  </a:lnTo>
                  <a:lnTo>
                    <a:pt x="75" y="109"/>
                  </a:lnTo>
                  <a:lnTo>
                    <a:pt x="73" y="109"/>
                  </a:lnTo>
                  <a:lnTo>
                    <a:pt x="73" y="110"/>
                  </a:lnTo>
                  <a:lnTo>
                    <a:pt x="73" y="109"/>
                  </a:lnTo>
                  <a:lnTo>
                    <a:pt x="73" y="107"/>
                  </a:lnTo>
                  <a:lnTo>
                    <a:pt x="73" y="109"/>
                  </a:lnTo>
                  <a:lnTo>
                    <a:pt x="73" y="107"/>
                  </a:lnTo>
                  <a:lnTo>
                    <a:pt x="72" y="107"/>
                  </a:lnTo>
                  <a:lnTo>
                    <a:pt x="72" y="109"/>
                  </a:lnTo>
                  <a:lnTo>
                    <a:pt x="72" y="107"/>
                  </a:lnTo>
                  <a:lnTo>
                    <a:pt x="72" y="109"/>
                  </a:lnTo>
                  <a:lnTo>
                    <a:pt x="73" y="109"/>
                  </a:lnTo>
                  <a:lnTo>
                    <a:pt x="72" y="109"/>
                  </a:lnTo>
                  <a:lnTo>
                    <a:pt x="73" y="109"/>
                  </a:lnTo>
                  <a:lnTo>
                    <a:pt x="72" y="109"/>
                  </a:lnTo>
                  <a:lnTo>
                    <a:pt x="73" y="109"/>
                  </a:lnTo>
                  <a:lnTo>
                    <a:pt x="72" y="109"/>
                  </a:lnTo>
                  <a:lnTo>
                    <a:pt x="73" y="109"/>
                  </a:lnTo>
                  <a:lnTo>
                    <a:pt x="73" y="110"/>
                  </a:lnTo>
                  <a:lnTo>
                    <a:pt x="73" y="111"/>
                  </a:lnTo>
                  <a:lnTo>
                    <a:pt x="73" y="110"/>
                  </a:lnTo>
                  <a:lnTo>
                    <a:pt x="72" y="110"/>
                  </a:lnTo>
                  <a:lnTo>
                    <a:pt x="72" y="109"/>
                  </a:lnTo>
                  <a:lnTo>
                    <a:pt x="72" y="109"/>
                  </a:lnTo>
                  <a:lnTo>
                    <a:pt x="72" y="109"/>
                  </a:lnTo>
                  <a:lnTo>
                    <a:pt x="72" y="109"/>
                  </a:lnTo>
                  <a:lnTo>
                    <a:pt x="72" y="109"/>
                  </a:lnTo>
                  <a:lnTo>
                    <a:pt x="72" y="109"/>
                  </a:lnTo>
                  <a:lnTo>
                    <a:pt x="71" y="109"/>
                  </a:lnTo>
                  <a:lnTo>
                    <a:pt x="71" y="107"/>
                  </a:lnTo>
                  <a:lnTo>
                    <a:pt x="71" y="109"/>
                  </a:lnTo>
                  <a:lnTo>
                    <a:pt x="71" y="110"/>
                  </a:lnTo>
                  <a:lnTo>
                    <a:pt x="71" y="109"/>
                  </a:lnTo>
                  <a:lnTo>
                    <a:pt x="71" y="110"/>
                  </a:lnTo>
                  <a:lnTo>
                    <a:pt x="71" y="109"/>
                  </a:lnTo>
                  <a:lnTo>
                    <a:pt x="70" y="109"/>
                  </a:lnTo>
                  <a:lnTo>
                    <a:pt x="70" y="107"/>
                  </a:lnTo>
                  <a:lnTo>
                    <a:pt x="68" y="107"/>
                  </a:lnTo>
                  <a:lnTo>
                    <a:pt x="68" y="106"/>
                  </a:lnTo>
                  <a:lnTo>
                    <a:pt x="68" y="107"/>
                  </a:lnTo>
                  <a:lnTo>
                    <a:pt x="68" y="106"/>
                  </a:lnTo>
                  <a:lnTo>
                    <a:pt x="68" y="105"/>
                  </a:lnTo>
                  <a:lnTo>
                    <a:pt x="70" y="105"/>
                  </a:lnTo>
                  <a:lnTo>
                    <a:pt x="70" y="104"/>
                  </a:lnTo>
                  <a:lnTo>
                    <a:pt x="70" y="105"/>
                  </a:lnTo>
                  <a:lnTo>
                    <a:pt x="71" y="105"/>
                  </a:lnTo>
                  <a:lnTo>
                    <a:pt x="71" y="106"/>
                  </a:lnTo>
                  <a:lnTo>
                    <a:pt x="71" y="105"/>
                  </a:lnTo>
                  <a:lnTo>
                    <a:pt x="71" y="104"/>
                  </a:lnTo>
                  <a:lnTo>
                    <a:pt x="70" y="104"/>
                  </a:lnTo>
                  <a:lnTo>
                    <a:pt x="70" y="102"/>
                  </a:lnTo>
                  <a:lnTo>
                    <a:pt x="68" y="102"/>
                  </a:lnTo>
                  <a:lnTo>
                    <a:pt x="68" y="104"/>
                  </a:lnTo>
                  <a:lnTo>
                    <a:pt x="68" y="102"/>
                  </a:lnTo>
                  <a:lnTo>
                    <a:pt x="68" y="101"/>
                  </a:lnTo>
                  <a:lnTo>
                    <a:pt x="68" y="100"/>
                  </a:lnTo>
                  <a:lnTo>
                    <a:pt x="70" y="100"/>
                  </a:lnTo>
                  <a:lnTo>
                    <a:pt x="70" y="101"/>
                  </a:lnTo>
                  <a:lnTo>
                    <a:pt x="70" y="102"/>
                  </a:lnTo>
                  <a:lnTo>
                    <a:pt x="70" y="101"/>
                  </a:lnTo>
                  <a:lnTo>
                    <a:pt x="70" y="100"/>
                  </a:lnTo>
                  <a:lnTo>
                    <a:pt x="70" y="101"/>
                  </a:lnTo>
                  <a:lnTo>
                    <a:pt x="70" y="100"/>
                  </a:lnTo>
                  <a:lnTo>
                    <a:pt x="70" y="98"/>
                  </a:lnTo>
                  <a:lnTo>
                    <a:pt x="68" y="98"/>
                  </a:lnTo>
                  <a:lnTo>
                    <a:pt x="68" y="97"/>
                  </a:lnTo>
                  <a:lnTo>
                    <a:pt x="70" y="97"/>
                  </a:lnTo>
                  <a:lnTo>
                    <a:pt x="70" y="96"/>
                  </a:lnTo>
                  <a:lnTo>
                    <a:pt x="71" y="96"/>
                  </a:lnTo>
                  <a:lnTo>
                    <a:pt x="72" y="96"/>
                  </a:lnTo>
                  <a:lnTo>
                    <a:pt x="72" y="96"/>
                  </a:lnTo>
                  <a:lnTo>
                    <a:pt x="72" y="96"/>
                  </a:lnTo>
                  <a:lnTo>
                    <a:pt x="72" y="96"/>
                  </a:lnTo>
                  <a:lnTo>
                    <a:pt x="73" y="96"/>
                  </a:lnTo>
                  <a:lnTo>
                    <a:pt x="73" y="97"/>
                  </a:lnTo>
                  <a:lnTo>
                    <a:pt x="73" y="98"/>
                  </a:lnTo>
                  <a:lnTo>
                    <a:pt x="73" y="100"/>
                  </a:lnTo>
                  <a:lnTo>
                    <a:pt x="73" y="98"/>
                  </a:lnTo>
                  <a:lnTo>
                    <a:pt x="73" y="100"/>
                  </a:lnTo>
                  <a:lnTo>
                    <a:pt x="73" y="101"/>
                  </a:lnTo>
                  <a:lnTo>
                    <a:pt x="73" y="100"/>
                  </a:lnTo>
                  <a:lnTo>
                    <a:pt x="73" y="98"/>
                  </a:lnTo>
                  <a:lnTo>
                    <a:pt x="75" y="98"/>
                  </a:lnTo>
                  <a:lnTo>
                    <a:pt x="75" y="97"/>
                  </a:lnTo>
                  <a:lnTo>
                    <a:pt x="73" y="97"/>
                  </a:lnTo>
                  <a:lnTo>
                    <a:pt x="75" y="97"/>
                  </a:lnTo>
                  <a:lnTo>
                    <a:pt x="73" y="97"/>
                  </a:lnTo>
                  <a:lnTo>
                    <a:pt x="73" y="96"/>
                  </a:lnTo>
                  <a:lnTo>
                    <a:pt x="73" y="97"/>
                  </a:lnTo>
                  <a:lnTo>
                    <a:pt x="75" y="97"/>
                  </a:lnTo>
                  <a:lnTo>
                    <a:pt x="75" y="96"/>
                  </a:lnTo>
                  <a:lnTo>
                    <a:pt x="73" y="96"/>
                  </a:lnTo>
                  <a:lnTo>
                    <a:pt x="75" y="96"/>
                  </a:lnTo>
                  <a:lnTo>
                    <a:pt x="73" y="96"/>
                  </a:lnTo>
                  <a:lnTo>
                    <a:pt x="75" y="96"/>
                  </a:lnTo>
                  <a:lnTo>
                    <a:pt x="75" y="96"/>
                  </a:lnTo>
                  <a:lnTo>
                    <a:pt x="76" y="96"/>
                  </a:lnTo>
                  <a:lnTo>
                    <a:pt x="77" y="96"/>
                  </a:lnTo>
                  <a:lnTo>
                    <a:pt x="77" y="96"/>
                  </a:lnTo>
                  <a:lnTo>
                    <a:pt x="79" y="96"/>
                  </a:lnTo>
                  <a:lnTo>
                    <a:pt x="80" y="96"/>
                  </a:lnTo>
                  <a:lnTo>
                    <a:pt x="80" y="97"/>
                  </a:lnTo>
                  <a:lnTo>
                    <a:pt x="80" y="96"/>
                  </a:lnTo>
                  <a:lnTo>
                    <a:pt x="80" y="97"/>
                  </a:lnTo>
                  <a:lnTo>
                    <a:pt x="79" y="97"/>
                  </a:lnTo>
                  <a:lnTo>
                    <a:pt x="80" y="97"/>
                  </a:lnTo>
                  <a:lnTo>
                    <a:pt x="79" y="97"/>
                  </a:lnTo>
                  <a:lnTo>
                    <a:pt x="79" y="98"/>
                  </a:lnTo>
                  <a:lnTo>
                    <a:pt x="77" y="98"/>
                  </a:lnTo>
                  <a:lnTo>
                    <a:pt x="77" y="100"/>
                  </a:lnTo>
                  <a:lnTo>
                    <a:pt x="79" y="100"/>
                  </a:lnTo>
                  <a:lnTo>
                    <a:pt x="79" y="98"/>
                  </a:lnTo>
                  <a:lnTo>
                    <a:pt x="79" y="97"/>
                  </a:lnTo>
                  <a:lnTo>
                    <a:pt x="79" y="98"/>
                  </a:lnTo>
                  <a:lnTo>
                    <a:pt x="80" y="98"/>
                  </a:lnTo>
                  <a:lnTo>
                    <a:pt x="80" y="97"/>
                  </a:lnTo>
                  <a:lnTo>
                    <a:pt x="80" y="98"/>
                  </a:lnTo>
                  <a:lnTo>
                    <a:pt x="80" y="97"/>
                  </a:lnTo>
                  <a:lnTo>
                    <a:pt x="80" y="98"/>
                  </a:lnTo>
                  <a:lnTo>
                    <a:pt x="80" y="97"/>
                  </a:lnTo>
                  <a:lnTo>
                    <a:pt x="80" y="98"/>
                  </a:lnTo>
                  <a:lnTo>
                    <a:pt x="79" y="97"/>
                  </a:lnTo>
                  <a:lnTo>
                    <a:pt x="80" y="97"/>
                  </a:lnTo>
                  <a:lnTo>
                    <a:pt x="81" y="97"/>
                  </a:lnTo>
                  <a:lnTo>
                    <a:pt x="82" y="97"/>
                  </a:lnTo>
                  <a:lnTo>
                    <a:pt x="82" y="98"/>
                  </a:lnTo>
                  <a:lnTo>
                    <a:pt x="82" y="100"/>
                  </a:lnTo>
                  <a:lnTo>
                    <a:pt x="84" y="100"/>
                  </a:lnTo>
                  <a:lnTo>
                    <a:pt x="82" y="100"/>
                  </a:lnTo>
                  <a:lnTo>
                    <a:pt x="84" y="100"/>
                  </a:lnTo>
                  <a:lnTo>
                    <a:pt x="84" y="101"/>
                  </a:lnTo>
                  <a:lnTo>
                    <a:pt x="84" y="102"/>
                  </a:lnTo>
                  <a:lnTo>
                    <a:pt x="84" y="101"/>
                  </a:lnTo>
                  <a:lnTo>
                    <a:pt x="85" y="101"/>
                  </a:lnTo>
                  <a:lnTo>
                    <a:pt x="84" y="101"/>
                  </a:lnTo>
                  <a:lnTo>
                    <a:pt x="84" y="102"/>
                  </a:lnTo>
                  <a:lnTo>
                    <a:pt x="85" y="102"/>
                  </a:lnTo>
                  <a:lnTo>
                    <a:pt x="85" y="101"/>
                  </a:lnTo>
                  <a:lnTo>
                    <a:pt x="85" y="102"/>
                  </a:lnTo>
                  <a:lnTo>
                    <a:pt x="85" y="101"/>
                  </a:lnTo>
                  <a:lnTo>
                    <a:pt x="85" y="102"/>
                  </a:lnTo>
                  <a:lnTo>
                    <a:pt x="85" y="104"/>
                  </a:lnTo>
                  <a:lnTo>
                    <a:pt x="85" y="105"/>
                  </a:lnTo>
                  <a:lnTo>
                    <a:pt x="84" y="105"/>
                  </a:lnTo>
                  <a:lnTo>
                    <a:pt x="84" y="104"/>
                  </a:lnTo>
                  <a:lnTo>
                    <a:pt x="84" y="105"/>
                  </a:lnTo>
                  <a:lnTo>
                    <a:pt x="85" y="105"/>
                  </a:lnTo>
                  <a:lnTo>
                    <a:pt x="85" y="106"/>
                  </a:lnTo>
                  <a:lnTo>
                    <a:pt x="85" y="105"/>
                  </a:lnTo>
                  <a:lnTo>
                    <a:pt x="85" y="106"/>
                  </a:lnTo>
                  <a:lnTo>
                    <a:pt x="85" y="107"/>
                  </a:lnTo>
                  <a:lnTo>
                    <a:pt x="85" y="109"/>
                  </a:lnTo>
                  <a:lnTo>
                    <a:pt x="85" y="107"/>
                  </a:lnTo>
                  <a:lnTo>
                    <a:pt x="85" y="106"/>
                  </a:lnTo>
                  <a:lnTo>
                    <a:pt x="85" y="105"/>
                  </a:lnTo>
                  <a:lnTo>
                    <a:pt x="85" y="104"/>
                  </a:lnTo>
                  <a:lnTo>
                    <a:pt x="85" y="102"/>
                  </a:lnTo>
                  <a:lnTo>
                    <a:pt x="85" y="104"/>
                  </a:lnTo>
                  <a:lnTo>
                    <a:pt x="85" y="102"/>
                  </a:lnTo>
                  <a:lnTo>
                    <a:pt x="86" y="102"/>
                  </a:lnTo>
                  <a:lnTo>
                    <a:pt x="86" y="101"/>
                  </a:lnTo>
                  <a:lnTo>
                    <a:pt x="86" y="102"/>
                  </a:lnTo>
                  <a:lnTo>
                    <a:pt x="88" y="102"/>
                  </a:lnTo>
                  <a:lnTo>
                    <a:pt x="88" y="104"/>
                  </a:lnTo>
                  <a:lnTo>
                    <a:pt x="86" y="104"/>
                  </a:lnTo>
                  <a:lnTo>
                    <a:pt x="86" y="105"/>
                  </a:lnTo>
                  <a:lnTo>
                    <a:pt x="88" y="105"/>
                  </a:lnTo>
                  <a:lnTo>
                    <a:pt x="88" y="104"/>
                  </a:lnTo>
                  <a:lnTo>
                    <a:pt x="88" y="102"/>
                  </a:lnTo>
                  <a:lnTo>
                    <a:pt x="88" y="101"/>
                  </a:lnTo>
                  <a:lnTo>
                    <a:pt x="86" y="101"/>
                  </a:lnTo>
                  <a:lnTo>
                    <a:pt x="88" y="101"/>
                  </a:lnTo>
                  <a:lnTo>
                    <a:pt x="89" y="101"/>
                  </a:lnTo>
                  <a:lnTo>
                    <a:pt x="89" y="102"/>
                  </a:lnTo>
                  <a:lnTo>
                    <a:pt x="90" y="102"/>
                  </a:lnTo>
                  <a:lnTo>
                    <a:pt x="90" y="101"/>
                  </a:lnTo>
                  <a:lnTo>
                    <a:pt x="90" y="102"/>
                  </a:lnTo>
                  <a:lnTo>
                    <a:pt x="91" y="101"/>
                  </a:lnTo>
                  <a:lnTo>
                    <a:pt x="91" y="102"/>
                  </a:lnTo>
                  <a:lnTo>
                    <a:pt x="90" y="102"/>
                  </a:lnTo>
                  <a:lnTo>
                    <a:pt x="91" y="102"/>
                  </a:lnTo>
                  <a:lnTo>
                    <a:pt x="91" y="104"/>
                  </a:lnTo>
                  <a:lnTo>
                    <a:pt x="91" y="105"/>
                  </a:lnTo>
                  <a:lnTo>
                    <a:pt x="93" y="105"/>
                  </a:lnTo>
                  <a:lnTo>
                    <a:pt x="91" y="105"/>
                  </a:lnTo>
                  <a:lnTo>
                    <a:pt x="91" y="104"/>
                  </a:lnTo>
                  <a:lnTo>
                    <a:pt x="93" y="104"/>
                  </a:lnTo>
                  <a:lnTo>
                    <a:pt x="93" y="105"/>
                  </a:lnTo>
                  <a:lnTo>
                    <a:pt x="93" y="104"/>
                  </a:lnTo>
                  <a:lnTo>
                    <a:pt x="91" y="104"/>
                  </a:lnTo>
                  <a:lnTo>
                    <a:pt x="91" y="102"/>
                  </a:lnTo>
                  <a:lnTo>
                    <a:pt x="93" y="102"/>
                  </a:lnTo>
                  <a:lnTo>
                    <a:pt x="93" y="104"/>
                  </a:lnTo>
                  <a:lnTo>
                    <a:pt x="93" y="102"/>
                  </a:lnTo>
                  <a:lnTo>
                    <a:pt x="93" y="104"/>
                  </a:lnTo>
                  <a:lnTo>
                    <a:pt x="93" y="102"/>
                  </a:lnTo>
                  <a:lnTo>
                    <a:pt x="94" y="102"/>
                  </a:lnTo>
                  <a:lnTo>
                    <a:pt x="94" y="104"/>
                  </a:lnTo>
                  <a:lnTo>
                    <a:pt x="95" y="104"/>
                  </a:lnTo>
                  <a:lnTo>
                    <a:pt x="95" y="105"/>
                  </a:lnTo>
                  <a:lnTo>
                    <a:pt x="94" y="105"/>
                  </a:lnTo>
                  <a:lnTo>
                    <a:pt x="95" y="105"/>
                  </a:lnTo>
                  <a:lnTo>
                    <a:pt x="94" y="105"/>
                  </a:lnTo>
                  <a:lnTo>
                    <a:pt x="93" y="105"/>
                  </a:lnTo>
                  <a:lnTo>
                    <a:pt x="94" y="105"/>
                  </a:lnTo>
                  <a:lnTo>
                    <a:pt x="95" y="105"/>
                  </a:lnTo>
                  <a:lnTo>
                    <a:pt x="95" y="104"/>
                  </a:lnTo>
                  <a:lnTo>
                    <a:pt x="97" y="104"/>
                  </a:lnTo>
                  <a:lnTo>
                    <a:pt x="95" y="104"/>
                  </a:lnTo>
                  <a:lnTo>
                    <a:pt x="97" y="104"/>
                  </a:lnTo>
                  <a:lnTo>
                    <a:pt x="97" y="102"/>
                  </a:lnTo>
                  <a:lnTo>
                    <a:pt x="98" y="102"/>
                  </a:lnTo>
                  <a:lnTo>
                    <a:pt x="97" y="102"/>
                  </a:lnTo>
                  <a:lnTo>
                    <a:pt x="98" y="102"/>
                  </a:lnTo>
                  <a:lnTo>
                    <a:pt x="98" y="104"/>
                  </a:lnTo>
                  <a:lnTo>
                    <a:pt x="99" y="104"/>
                  </a:lnTo>
                  <a:lnTo>
                    <a:pt x="100" y="104"/>
                  </a:lnTo>
                  <a:lnTo>
                    <a:pt x="99" y="104"/>
                  </a:lnTo>
                  <a:lnTo>
                    <a:pt x="100" y="104"/>
                  </a:lnTo>
                  <a:lnTo>
                    <a:pt x="100" y="102"/>
                  </a:lnTo>
                  <a:lnTo>
                    <a:pt x="102" y="102"/>
                  </a:lnTo>
                  <a:lnTo>
                    <a:pt x="103" y="102"/>
                  </a:lnTo>
                  <a:lnTo>
                    <a:pt x="103" y="104"/>
                  </a:lnTo>
                  <a:lnTo>
                    <a:pt x="103" y="102"/>
                  </a:lnTo>
                  <a:lnTo>
                    <a:pt x="103" y="102"/>
                  </a:lnTo>
                  <a:lnTo>
                    <a:pt x="103" y="102"/>
                  </a:lnTo>
                  <a:lnTo>
                    <a:pt x="103" y="102"/>
                  </a:lnTo>
                  <a:lnTo>
                    <a:pt x="103" y="104"/>
                  </a:lnTo>
                  <a:lnTo>
                    <a:pt x="103" y="102"/>
                  </a:lnTo>
                  <a:lnTo>
                    <a:pt x="104" y="102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7" y="104"/>
                  </a:lnTo>
                  <a:lnTo>
                    <a:pt x="107" y="102"/>
                  </a:lnTo>
                  <a:lnTo>
                    <a:pt x="107" y="104"/>
                  </a:lnTo>
                  <a:lnTo>
                    <a:pt x="106" y="104"/>
                  </a:lnTo>
                  <a:lnTo>
                    <a:pt x="106" y="102"/>
                  </a:lnTo>
                  <a:lnTo>
                    <a:pt x="106" y="104"/>
                  </a:lnTo>
                  <a:lnTo>
                    <a:pt x="106" y="102"/>
                  </a:lnTo>
                  <a:lnTo>
                    <a:pt x="107" y="102"/>
                  </a:lnTo>
                  <a:lnTo>
                    <a:pt x="106" y="102"/>
                  </a:lnTo>
                  <a:lnTo>
                    <a:pt x="107" y="102"/>
                  </a:lnTo>
                  <a:lnTo>
                    <a:pt x="106" y="102"/>
                  </a:lnTo>
                  <a:lnTo>
                    <a:pt x="107" y="102"/>
                  </a:lnTo>
                  <a:lnTo>
                    <a:pt x="106" y="102"/>
                  </a:lnTo>
                  <a:lnTo>
                    <a:pt x="106" y="101"/>
                  </a:lnTo>
                  <a:lnTo>
                    <a:pt x="104" y="101"/>
                  </a:lnTo>
                  <a:lnTo>
                    <a:pt x="104" y="100"/>
                  </a:lnTo>
                  <a:lnTo>
                    <a:pt x="103" y="100"/>
                  </a:lnTo>
                  <a:lnTo>
                    <a:pt x="103" y="100"/>
                  </a:lnTo>
                  <a:lnTo>
                    <a:pt x="102" y="100"/>
                  </a:lnTo>
                  <a:lnTo>
                    <a:pt x="100" y="100"/>
                  </a:lnTo>
                  <a:lnTo>
                    <a:pt x="99" y="100"/>
                  </a:lnTo>
                  <a:lnTo>
                    <a:pt x="99" y="98"/>
                  </a:lnTo>
                  <a:lnTo>
                    <a:pt x="98" y="98"/>
                  </a:lnTo>
                  <a:lnTo>
                    <a:pt x="97" y="98"/>
                  </a:lnTo>
                  <a:lnTo>
                    <a:pt x="97" y="97"/>
                  </a:lnTo>
                  <a:lnTo>
                    <a:pt x="95" y="97"/>
                  </a:lnTo>
                  <a:lnTo>
                    <a:pt x="94" y="97"/>
                  </a:lnTo>
                  <a:lnTo>
                    <a:pt x="94" y="96"/>
                  </a:lnTo>
                  <a:lnTo>
                    <a:pt x="94" y="97"/>
                  </a:lnTo>
                  <a:lnTo>
                    <a:pt x="93" y="97"/>
                  </a:lnTo>
                  <a:lnTo>
                    <a:pt x="93" y="96"/>
                  </a:lnTo>
                  <a:lnTo>
                    <a:pt x="91" y="96"/>
                  </a:lnTo>
                  <a:lnTo>
                    <a:pt x="91" y="97"/>
                  </a:lnTo>
                  <a:lnTo>
                    <a:pt x="91" y="98"/>
                  </a:lnTo>
                  <a:lnTo>
                    <a:pt x="91" y="97"/>
                  </a:lnTo>
                  <a:lnTo>
                    <a:pt x="91" y="98"/>
                  </a:lnTo>
                  <a:lnTo>
                    <a:pt x="91" y="100"/>
                  </a:lnTo>
                  <a:lnTo>
                    <a:pt x="91" y="98"/>
                  </a:lnTo>
                  <a:lnTo>
                    <a:pt x="91" y="97"/>
                  </a:lnTo>
                  <a:lnTo>
                    <a:pt x="91" y="96"/>
                  </a:lnTo>
                  <a:lnTo>
                    <a:pt x="91" y="96"/>
                  </a:lnTo>
                  <a:lnTo>
                    <a:pt x="91" y="96"/>
                  </a:lnTo>
                  <a:lnTo>
                    <a:pt x="91" y="96"/>
                  </a:lnTo>
                  <a:lnTo>
                    <a:pt x="91" y="96"/>
                  </a:lnTo>
                  <a:lnTo>
                    <a:pt x="91" y="96"/>
                  </a:lnTo>
                  <a:lnTo>
                    <a:pt x="90" y="96"/>
                  </a:lnTo>
                  <a:lnTo>
                    <a:pt x="90" y="95"/>
                  </a:lnTo>
                  <a:lnTo>
                    <a:pt x="90" y="93"/>
                  </a:lnTo>
                  <a:lnTo>
                    <a:pt x="90" y="92"/>
                  </a:lnTo>
                  <a:lnTo>
                    <a:pt x="90" y="91"/>
                  </a:lnTo>
                  <a:lnTo>
                    <a:pt x="90" y="89"/>
                  </a:lnTo>
                  <a:lnTo>
                    <a:pt x="90" y="88"/>
                  </a:lnTo>
                  <a:lnTo>
                    <a:pt x="90" y="87"/>
                  </a:lnTo>
                  <a:lnTo>
                    <a:pt x="90" y="86"/>
                  </a:lnTo>
                  <a:lnTo>
                    <a:pt x="91" y="86"/>
                  </a:lnTo>
                  <a:lnTo>
                    <a:pt x="91" y="84"/>
                  </a:lnTo>
                  <a:lnTo>
                    <a:pt x="93" y="84"/>
                  </a:lnTo>
                  <a:lnTo>
                    <a:pt x="91" y="84"/>
                  </a:lnTo>
                  <a:lnTo>
                    <a:pt x="91" y="86"/>
                  </a:lnTo>
                  <a:lnTo>
                    <a:pt x="91" y="84"/>
                  </a:lnTo>
                  <a:lnTo>
                    <a:pt x="93" y="84"/>
                  </a:lnTo>
                  <a:lnTo>
                    <a:pt x="94" y="84"/>
                  </a:lnTo>
                  <a:lnTo>
                    <a:pt x="95" y="84"/>
                  </a:lnTo>
                  <a:lnTo>
                    <a:pt x="95" y="83"/>
                  </a:lnTo>
                  <a:lnTo>
                    <a:pt x="97" y="83"/>
                  </a:lnTo>
                  <a:lnTo>
                    <a:pt x="98" y="83"/>
                  </a:lnTo>
                  <a:lnTo>
                    <a:pt x="99" y="83"/>
                  </a:lnTo>
                  <a:lnTo>
                    <a:pt x="100" y="83"/>
                  </a:lnTo>
                  <a:lnTo>
                    <a:pt x="100" y="82"/>
                  </a:lnTo>
                  <a:lnTo>
                    <a:pt x="102" y="82"/>
                  </a:lnTo>
                  <a:lnTo>
                    <a:pt x="103" y="82"/>
                  </a:lnTo>
                  <a:lnTo>
                    <a:pt x="103" y="80"/>
                  </a:lnTo>
                  <a:lnTo>
                    <a:pt x="103" y="80"/>
                  </a:lnTo>
                  <a:lnTo>
                    <a:pt x="104" y="80"/>
                  </a:lnTo>
                  <a:lnTo>
                    <a:pt x="106" y="80"/>
                  </a:lnTo>
                  <a:lnTo>
                    <a:pt x="107" y="80"/>
                  </a:lnTo>
                  <a:lnTo>
                    <a:pt x="106" y="80"/>
                  </a:lnTo>
                  <a:lnTo>
                    <a:pt x="107" y="80"/>
                  </a:lnTo>
                  <a:lnTo>
                    <a:pt x="108" y="80"/>
                  </a:lnTo>
                  <a:lnTo>
                    <a:pt x="109" y="80"/>
                  </a:lnTo>
                  <a:lnTo>
                    <a:pt x="111" y="80"/>
                  </a:lnTo>
                  <a:lnTo>
                    <a:pt x="112" y="80"/>
                  </a:lnTo>
                  <a:lnTo>
                    <a:pt x="113" y="80"/>
                  </a:lnTo>
                  <a:lnTo>
                    <a:pt x="115" y="80"/>
                  </a:lnTo>
                  <a:lnTo>
                    <a:pt x="116" y="80"/>
                  </a:lnTo>
                  <a:lnTo>
                    <a:pt x="117" y="80"/>
                  </a:lnTo>
                  <a:lnTo>
                    <a:pt x="118" y="80"/>
                  </a:lnTo>
                  <a:lnTo>
                    <a:pt x="118" y="79"/>
                  </a:lnTo>
                  <a:lnTo>
                    <a:pt x="120" y="79"/>
                  </a:lnTo>
                  <a:lnTo>
                    <a:pt x="121" y="79"/>
                  </a:lnTo>
                  <a:lnTo>
                    <a:pt x="121" y="78"/>
                  </a:lnTo>
                  <a:lnTo>
                    <a:pt x="122" y="78"/>
                  </a:lnTo>
                  <a:lnTo>
                    <a:pt x="124" y="78"/>
                  </a:lnTo>
                  <a:lnTo>
                    <a:pt x="124" y="76"/>
                  </a:lnTo>
                  <a:lnTo>
                    <a:pt x="125" y="76"/>
                  </a:lnTo>
                  <a:lnTo>
                    <a:pt x="126" y="76"/>
                  </a:lnTo>
                  <a:lnTo>
                    <a:pt x="126" y="78"/>
                  </a:lnTo>
                  <a:lnTo>
                    <a:pt x="126" y="76"/>
                  </a:lnTo>
                  <a:lnTo>
                    <a:pt x="126" y="78"/>
                  </a:lnTo>
                  <a:lnTo>
                    <a:pt x="126" y="79"/>
                  </a:lnTo>
                  <a:lnTo>
                    <a:pt x="125" y="79"/>
                  </a:lnTo>
                  <a:lnTo>
                    <a:pt x="126" y="79"/>
                  </a:lnTo>
                  <a:lnTo>
                    <a:pt x="126" y="78"/>
                  </a:lnTo>
                  <a:lnTo>
                    <a:pt x="127" y="78"/>
                  </a:lnTo>
                  <a:lnTo>
                    <a:pt x="126" y="78"/>
                  </a:lnTo>
                  <a:lnTo>
                    <a:pt x="127" y="78"/>
                  </a:lnTo>
                  <a:lnTo>
                    <a:pt x="127" y="76"/>
                  </a:lnTo>
                  <a:lnTo>
                    <a:pt x="129" y="76"/>
                  </a:lnTo>
                  <a:lnTo>
                    <a:pt x="129" y="75"/>
                  </a:lnTo>
                  <a:lnTo>
                    <a:pt x="130" y="75"/>
                  </a:lnTo>
                  <a:lnTo>
                    <a:pt x="131" y="75"/>
                  </a:lnTo>
                  <a:lnTo>
                    <a:pt x="131" y="74"/>
                  </a:lnTo>
                  <a:lnTo>
                    <a:pt x="133" y="74"/>
                  </a:lnTo>
                  <a:lnTo>
                    <a:pt x="133" y="73"/>
                  </a:lnTo>
                  <a:lnTo>
                    <a:pt x="134" y="73"/>
                  </a:lnTo>
                  <a:lnTo>
                    <a:pt x="134" y="74"/>
                  </a:lnTo>
                  <a:lnTo>
                    <a:pt x="134" y="74"/>
                  </a:lnTo>
                  <a:lnTo>
                    <a:pt x="134" y="73"/>
                  </a:lnTo>
                  <a:lnTo>
                    <a:pt x="134" y="73"/>
                  </a:lnTo>
                  <a:lnTo>
                    <a:pt x="134" y="71"/>
                  </a:lnTo>
                  <a:lnTo>
                    <a:pt x="134" y="71"/>
                  </a:lnTo>
                  <a:lnTo>
                    <a:pt x="134" y="70"/>
                  </a:lnTo>
                  <a:lnTo>
                    <a:pt x="134" y="69"/>
                  </a:lnTo>
                  <a:lnTo>
                    <a:pt x="135" y="69"/>
                  </a:lnTo>
                  <a:lnTo>
                    <a:pt x="135" y="67"/>
                  </a:lnTo>
                  <a:lnTo>
                    <a:pt x="136" y="67"/>
                  </a:lnTo>
                  <a:lnTo>
                    <a:pt x="136" y="66"/>
                  </a:lnTo>
                  <a:lnTo>
                    <a:pt x="136" y="65"/>
                  </a:lnTo>
                  <a:lnTo>
                    <a:pt x="138" y="65"/>
                  </a:lnTo>
                  <a:lnTo>
                    <a:pt x="138" y="64"/>
                  </a:lnTo>
                  <a:lnTo>
                    <a:pt x="139" y="64"/>
                  </a:lnTo>
                  <a:close/>
                  <a:moveTo>
                    <a:pt x="122" y="60"/>
                  </a:moveTo>
                  <a:lnTo>
                    <a:pt x="122" y="61"/>
                  </a:lnTo>
                  <a:lnTo>
                    <a:pt x="122" y="62"/>
                  </a:lnTo>
                  <a:lnTo>
                    <a:pt x="122" y="64"/>
                  </a:lnTo>
                  <a:lnTo>
                    <a:pt x="121" y="64"/>
                  </a:lnTo>
                  <a:lnTo>
                    <a:pt x="120" y="64"/>
                  </a:lnTo>
                  <a:lnTo>
                    <a:pt x="118" y="64"/>
                  </a:lnTo>
                  <a:lnTo>
                    <a:pt x="117" y="64"/>
                  </a:lnTo>
                  <a:lnTo>
                    <a:pt x="116" y="64"/>
                  </a:lnTo>
                  <a:lnTo>
                    <a:pt x="115" y="64"/>
                  </a:lnTo>
                  <a:lnTo>
                    <a:pt x="116" y="64"/>
                  </a:lnTo>
                  <a:lnTo>
                    <a:pt x="116" y="64"/>
                  </a:lnTo>
                  <a:lnTo>
                    <a:pt x="116" y="64"/>
                  </a:lnTo>
                  <a:lnTo>
                    <a:pt x="116" y="64"/>
                  </a:lnTo>
                  <a:lnTo>
                    <a:pt x="115" y="64"/>
                  </a:lnTo>
                  <a:lnTo>
                    <a:pt x="115" y="64"/>
                  </a:lnTo>
                  <a:lnTo>
                    <a:pt x="113" y="64"/>
                  </a:lnTo>
                  <a:lnTo>
                    <a:pt x="112" y="64"/>
                  </a:lnTo>
                  <a:lnTo>
                    <a:pt x="112" y="62"/>
                  </a:lnTo>
                  <a:lnTo>
                    <a:pt x="113" y="62"/>
                  </a:lnTo>
                  <a:lnTo>
                    <a:pt x="113" y="64"/>
                  </a:lnTo>
                  <a:lnTo>
                    <a:pt x="115" y="64"/>
                  </a:lnTo>
                  <a:lnTo>
                    <a:pt x="116" y="64"/>
                  </a:lnTo>
                  <a:lnTo>
                    <a:pt x="116" y="62"/>
                  </a:lnTo>
                  <a:lnTo>
                    <a:pt x="117" y="62"/>
                  </a:lnTo>
                  <a:lnTo>
                    <a:pt x="118" y="62"/>
                  </a:lnTo>
                  <a:lnTo>
                    <a:pt x="120" y="62"/>
                  </a:lnTo>
                  <a:lnTo>
                    <a:pt x="120" y="61"/>
                  </a:lnTo>
                  <a:lnTo>
                    <a:pt x="121" y="61"/>
                  </a:lnTo>
                  <a:lnTo>
                    <a:pt x="122" y="61"/>
                  </a:lnTo>
                  <a:lnTo>
                    <a:pt x="122" y="60"/>
                  </a:lnTo>
                  <a:close/>
                  <a:moveTo>
                    <a:pt x="165" y="47"/>
                  </a:moveTo>
                  <a:lnTo>
                    <a:pt x="165" y="48"/>
                  </a:lnTo>
                  <a:lnTo>
                    <a:pt x="165" y="48"/>
                  </a:lnTo>
                  <a:lnTo>
                    <a:pt x="163" y="49"/>
                  </a:lnTo>
                  <a:lnTo>
                    <a:pt x="163" y="51"/>
                  </a:lnTo>
                  <a:lnTo>
                    <a:pt x="165" y="52"/>
                  </a:lnTo>
                  <a:lnTo>
                    <a:pt x="165" y="53"/>
                  </a:lnTo>
                  <a:lnTo>
                    <a:pt x="165" y="55"/>
                  </a:lnTo>
                  <a:lnTo>
                    <a:pt x="166" y="55"/>
                  </a:lnTo>
                  <a:lnTo>
                    <a:pt x="166" y="56"/>
                  </a:lnTo>
                  <a:lnTo>
                    <a:pt x="167" y="56"/>
                  </a:lnTo>
                  <a:lnTo>
                    <a:pt x="167" y="57"/>
                  </a:lnTo>
                  <a:lnTo>
                    <a:pt x="166" y="57"/>
                  </a:lnTo>
                  <a:lnTo>
                    <a:pt x="166" y="58"/>
                  </a:lnTo>
                  <a:lnTo>
                    <a:pt x="165" y="60"/>
                  </a:lnTo>
                  <a:lnTo>
                    <a:pt x="165" y="58"/>
                  </a:lnTo>
                  <a:lnTo>
                    <a:pt x="165" y="58"/>
                  </a:lnTo>
                  <a:lnTo>
                    <a:pt x="163" y="58"/>
                  </a:lnTo>
                  <a:lnTo>
                    <a:pt x="162" y="58"/>
                  </a:lnTo>
                  <a:lnTo>
                    <a:pt x="161" y="58"/>
                  </a:lnTo>
                  <a:lnTo>
                    <a:pt x="161" y="60"/>
                  </a:lnTo>
                  <a:lnTo>
                    <a:pt x="160" y="60"/>
                  </a:lnTo>
                  <a:lnTo>
                    <a:pt x="158" y="60"/>
                  </a:lnTo>
                  <a:lnTo>
                    <a:pt x="157" y="60"/>
                  </a:lnTo>
                  <a:lnTo>
                    <a:pt x="156" y="60"/>
                  </a:lnTo>
                  <a:lnTo>
                    <a:pt x="156" y="58"/>
                  </a:lnTo>
                  <a:lnTo>
                    <a:pt x="154" y="58"/>
                  </a:lnTo>
                  <a:lnTo>
                    <a:pt x="154" y="57"/>
                  </a:lnTo>
                  <a:lnTo>
                    <a:pt x="153" y="57"/>
                  </a:lnTo>
                  <a:lnTo>
                    <a:pt x="152" y="57"/>
                  </a:lnTo>
                  <a:lnTo>
                    <a:pt x="152" y="56"/>
                  </a:lnTo>
                  <a:lnTo>
                    <a:pt x="151" y="56"/>
                  </a:lnTo>
                  <a:lnTo>
                    <a:pt x="151" y="55"/>
                  </a:lnTo>
                  <a:lnTo>
                    <a:pt x="149" y="55"/>
                  </a:lnTo>
                  <a:lnTo>
                    <a:pt x="149" y="53"/>
                  </a:lnTo>
                  <a:lnTo>
                    <a:pt x="148" y="53"/>
                  </a:lnTo>
                  <a:lnTo>
                    <a:pt x="147" y="53"/>
                  </a:lnTo>
                  <a:lnTo>
                    <a:pt x="145" y="53"/>
                  </a:lnTo>
                  <a:lnTo>
                    <a:pt x="145" y="52"/>
                  </a:lnTo>
                  <a:lnTo>
                    <a:pt x="145" y="53"/>
                  </a:lnTo>
                  <a:lnTo>
                    <a:pt x="144" y="53"/>
                  </a:lnTo>
                  <a:lnTo>
                    <a:pt x="143" y="53"/>
                  </a:lnTo>
                  <a:lnTo>
                    <a:pt x="143" y="52"/>
                  </a:lnTo>
                  <a:lnTo>
                    <a:pt x="142" y="52"/>
                  </a:lnTo>
                  <a:lnTo>
                    <a:pt x="142" y="53"/>
                  </a:lnTo>
                  <a:lnTo>
                    <a:pt x="142" y="52"/>
                  </a:lnTo>
                  <a:lnTo>
                    <a:pt x="140" y="52"/>
                  </a:lnTo>
                  <a:lnTo>
                    <a:pt x="139" y="52"/>
                  </a:lnTo>
                  <a:lnTo>
                    <a:pt x="138" y="52"/>
                  </a:lnTo>
                  <a:lnTo>
                    <a:pt x="138" y="53"/>
                  </a:lnTo>
                  <a:lnTo>
                    <a:pt x="136" y="53"/>
                  </a:lnTo>
                  <a:lnTo>
                    <a:pt x="136" y="55"/>
                  </a:lnTo>
                  <a:lnTo>
                    <a:pt x="136" y="56"/>
                  </a:lnTo>
                  <a:lnTo>
                    <a:pt x="135" y="56"/>
                  </a:lnTo>
                  <a:lnTo>
                    <a:pt x="135" y="57"/>
                  </a:lnTo>
                  <a:lnTo>
                    <a:pt x="135" y="58"/>
                  </a:lnTo>
                  <a:lnTo>
                    <a:pt x="134" y="58"/>
                  </a:lnTo>
                  <a:lnTo>
                    <a:pt x="134" y="58"/>
                  </a:lnTo>
                  <a:lnTo>
                    <a:pt x="134" y="57"/>
                  </a:lnTo>
                  <a:lnTo>
                    <a:pt x="134" y="56"/>
                  </a:lnTo>
                  <a:lnTo>
                    <a:pt x="134" y="55"/>
                  </a:lnTo>
                  <a:lnTo>
                    <a:pt x="133" y="55"/>
                  </a:lnTo>
                  <a:lnTo>
                    <a:pt x="131" y="55"/>
                  </a:lnTo>
                  <a:lnTo>
                    <a:pt x="131" y="53"/>
                  </a:lnTo>
                  <a:lnTo>
                    <a:pt x="130" y="53"/>
                  </a:lnTo>
                  <a:lnTo>
                    <a:pt x="129" y="53"/>
                  </a:lnTo>
                  <a:lnTo>
                    <a:pt x="127" y="53"/>
                  </a:lnTo>
                  <a:lnTo>
                    <a:pt x="126" y="53"/>
                  </a:lnTo>
                  <a:lnTo>
                    <a:pt x="125" y="53"/>
                  </a:lnTo>
                  <a:lnTo>
                    <a:pt x="124" y="53"/>
                  </a:lnTo>
                  <a:lnTo>
                    <a:pt x="124" y="55"/>
                  </a:lnTo>
                  <a:lnTo>
                    <a:pt x="122" y="55"/>
                  </a:lnTo>
                  <a:lnTo>
                    <a:pt x="122" y="53"/>
                  </a:lnTo>
                  <a:lnTo>
                    <a:pt x="121" y="53"/>
                  </a:lnTo>
                  <a:lnTo>
                    <a:pt x="120" y="53"/>
                  </a:lnTo>
                  <a:lnTo>
                    <a:pt x="118" y="53"/>
                  </a:lnTo>
                  <a:lnTo>
                    <a:pt x="118" y="52"/>
                  </a:lnTo>
                  <a:lnTo>
                    <a:pt x="117" y="52"/>
                  </a:lnTo>
                  <a:lnTo>
                    <a:pt x="116" y="52"/>
                  </a:lnTo>
                  <a:lnTo>
                    <a:pt x="116" y="53"/>
                  </a:lnTo>
                  <a:lnTo>
                    <a:pt x="115" y="53"/>
                  </a:lnTo>
                  <a:lnTo>
                    <a:pt x="113" y="53"/>
                  </a:lnTo>
                  <a:lnTo>
                    <a:pt x="113" y="55"/>
                  </a:lnTo>
                  <a:lnTo>
                    <a:pt x="112" y="55"/>
                  </a:lnTo>
                  <a:lnTo>
                    <a:pt x="112" y="56"/>
                  </a:lnTo>
                  <a:lnTo>
                    <a:pt x="112" y="57"/>
                  </a:lnTo>
                  <a:lnTo>
                    <a:pt x="111" y="57"/>
                  </a:lnTo>
                  <a:lnTo>
                    <a:pt x="109" y="57"/>
                  </a:lnTo>
                  <a:lnTo>
                    <a:pt x="109" y="56"/>
                  </a:lnTo>
                  <a:lnTo>
                    <a:pt x="108" y="56"/>
                  </a:lnTo>
                  <a:lnTo>
                    <a:pt x="107" y="56"/>
                  </a:lnTo>
                  <a:lnTo>
                    <a:pt x="107" y="57"/>
                  </a:lnTo>
                  <a:lnTo>
                    <a:pt x="106" y="57"/>
                  </a:lnTo>
                  <a:lnTo>
                    <a:pt x="104" y="57"/>
                  </a:lnTo>
                  <a:lnTo>
                    <a:pt x="104" y="56"/>
                  </a:lnTo>
                  <a:lnTo>
                    <a:pt x="103" y="56"/>
                  </a:lnTo>
                  <a:lnTo>
                    <a:pt x="103" y="56"/>
                  </a:lnTo>
                  <a:lnTo>
                    <a:pt x="102" y="56"/>
                  </a:lnTo>
                  <a:lnTo>
                    <a:pt x="100" y="56"/>
                  </a:lnTo>
                  <a:lnTo>
                    <a:pt x="100" y="55"/>
                  </a:lnTo>
                  <a:lnTo>
                    <a:pt x="99" y="55"/>
                  </a:lnTo>
                  <a:lnTo>
                    <a:pt x="100" y="55"/>
                  </a:lnTo>
                  <a:lnTo>
                    <a:pt x="99" y="55"/>
                  </a:lnTo>
                  <a:lnTo>
                    <a:pt x="99" y="53"/>
                  </a:lnTo>
                  <a:lnTo>
                    <a:pt x="100" y="53"/>
                  </a:lnTo>
                  <a:lnTo>
                    <a:pt x="99" y="53"/>
                  </a:lnTo>
                  <a:lnTo>
                    <a:pt x="99" y="52"/>
                  </a:lnTo>
                  <a:lnTo>
                    <a:pt x="99" y="53"/>
                  </a:lnTo>
                  <a:lnTo>
                    <a:pt x="99" y="52"/>
                  </a:lnTo>
                  <a:lnTo>
                    <a:pt x="98" y="52"/>
                  </a:lnTo>
                  <a:lnTo>
                    <a:pt x="98" y="51"/>
                  </a:lnTo>
                  <a:lnTo>
                    <a:pt x="97" y="51"/>
                  </a:lnTo>
                  <a:lnTo>
                    <a:pt x="98" y="51"/>
                  </a:lnTo>
                  <a:lnTo>
                    <a:pt x="97" y="51"/>
                  </a:lnTo>
                  <a:lnTo>
                    <a:pt x="97" y="49"/>
                  </a:lnTo>
                  <a:lnTo>
                    <a:pt x="98" y="49"/>
                  </a:lnTo>
                  <a:lnTo>
                    <a:pt x="98" y="51"/>
                  </a:lnTo>
                  <a:lnTo>
                    <a:pt x="98" y="49"/>
                  </a:lnTo>
                  <a:lnTo>
                    <a:pt x="98" y="48"/>
                  </a:lnTo>
                  <a:lnTo>
                    <a:pt x="97" y="48"/>
                  </a:lnTo>
                  <a:lnTo>
                    <a:pt x="97" y="47"/>
                  </a:lnTo>
                  <a:lnTo>
                    <a:pt x="98" y="47"/>
                  </a:lnTo>
                  <a:lnTo>
                    <a:pt x="99" y="47"/>
                  </a:lnTo>
                  <a:lnTo>
                    <a:pt x="99" y="46"/>
                  </a:lnTo>
                  <a:lnTo>
                    <a:pt x="98" y="46"/>
                  </a:lnTo>
                  <a:lnTo>
                    <a:pt x="99" y="46"/>
                  </a:lnTo>
                  <a:lnTo>
                    <a:pt x="98" y="46"/>
                  </a:lnTo>
                  <a:lnTo>
                    <a:pt x="98" y="44"/>
                  </a:lnTo>
                  <a:lnTo>
                    <a:pt x="97" y="44"/>
                  </a:lnTo>
                  <a:lnTo>
                    <a:pt x="95" y="44"/>
                  </a:lnTo>
                  <a:lnTo>
                    <a:pt x="97" y="44"/>
                  </a:lnTo>
                  <a:lnTo>
                    <a:pt x="97" y="46"/>
                  </a:lnTo>
                  <a:lnTo>
                    <a:pt x="98" y="46"/>
                  </a:lnTo>
                  <a:lnTo>
                    <a:pt x="98" y="47"/>
                  </a:lnTo>
                  <a:lnTo>
                    <a:pt x="97" y="47"/>
                  </a:lnTo>
                  <a:lnTo>
                    <a:pt x="95" y="47"/>
                  </a:lnTo>
                  <a:lnTo>
                    <a:pt x="95" y="48"/>
                  </a:lnTo>
                  <a:lnTo>
                    <a:pt x="95" y="49"/>
                  </a:lnTo>
                  <a:lnTo>
                    <a:pt x="95" y="51"/>
                  </a:lnTo>
                  <a:lnTo>
                    <a:pt x="95" y="49"/>
                  </a:lnTo>
                  <a:lnTo>
                    <a:pt x="95" y="51"/>
                  </a:lnTo>
                  <a:lnTo>
                    <a:pt x="95" y="52"/>
                  </a:lnTo>
                  <a:lnTo>
                    <a:pt x="97" y="52"/>
                  </a:lnTo>
                  <a:lnTo>
                    <a:pt x="97" y="53"/>
                  </a:lnTo>
                  <a:lnTo>
                    <a:pt x="95" y="53"/>
                  </a:lnTo>
                  <a:lnTo>
                    <a:pt x="95" y="55"/>
                  </a:lnTo>
                  <a:lnTo>
                    <a:pt x="97" y="55"/>
                  </a:lnTo>
                  <a:lnTo>
                    <a:pt x="97" y="56"/>
                  </a:lnTo>
                  <a:lnTo>
                    <a:pt x="97" y="55"/>
                  </a:lnTo>
                  <a:lnTo>
                    <a:pt x="95" y="55"/>
                  </a:lnTo>
                  <a:lnTo>
                    <a:pt x="95" y="56"/>
                  </a:lnTo>
                  <a:lnTo>
                    <a:pt x="95" y="57"/>
                  </a:lnTo>
                  <a:lnTo>
                    <a:pt x="94" y="57"/>
                  </a:lnTo>
                  <a:lnTo>
                    <a:pt x="94" y="58"/>
                  </a:lnTo>
                  <a:lnTo>
                    <a:pt x="94" y="60"/>
                  </a:lnTo>
                  <a:lnTo>
                    <a:pt x="94" y="61"/>
                  </a:lnTo>
                  <a:lnTo>
                    <a:pt x="93" y="61"/>
                  </a:lnTo>
                  <a:lnTo>
                    <a:pt x="91" y="61"/>
                  </a:lnTo>
                  <a:lnTo>
                    <a:pt x="90" y="61"/>
                  </a:lnTo>
                  <a:lnTo>
                    <a:pt x="89" y="61"/>
                  </a:lnTo>
                  <a:lnTo>
                    <a:pt x="90" y="61"/>
                  </a:lnTo>
                  <a:lnTo>
                    <a:pt x="89" y="61"/>
                  </a:lnTo>
                  <a:lnTo>
                    <a:pt x="88" y="61"/>
                  </a:lnTo>
                  <a:lnTo>
                    <a:pt x="89" y="61"/>
                  </a:lnTo>
                  <a:lnTo>
                    <a:pt x="88" y="61"/>
                  </a:lnTo>
                  <a:lnTo>
                    <a:pt x="86" y="61"/>
                  </a:lnTo>
                  <a:lnTo>
                    <a:pt x="86" y="62"/>
                  </a:lnTo>
                  <a:lnTo>
                    <a:pt x="85" y="62"/>
                  </a:lnTo>
                  <a:lnTo>
                    <a:pt x="84" y="62"/>
                  </a:lnTo>
                  <a:lnTo>
                    <a:pt x="82" y="62"/>
                  </a:lnTo>
                  <a:lnTo>
                    <a:pt x="82" y="61"/>
                  </a:lnTo>
                  <a:lnTo>
                    <a:pt x="81" y="61"/>
                  </a:lnTo>
                  <a:lnTo>
                    <a:pt x="82" y="61"/>
                  </a:lnTo>
                  <a:lnTo>
                    <a:pt x="81" y="61"/>
                  </a:lnTo>
                  <a:lnTo>
                    <a:pt x="82" y="61"/>
                  </a:lnTo>
                  <a:lnTo>
                    <a:pt x="81" y="61"/>
                  </a:lnTo>
                  <a:lnTo>
                    <a:pt x="80" y="61"/>
                  </a:lnTo>
                  <a:lnTo>
                    <a:pt x="80" y="60"/>
                  </a:lnTo>
                  <a:lnTo>
                    <a:pt x="80" y="58"/>
                  </a:lnTo>
                  <a:lnTo>
                    <a:pt x="79" y="58"/>
                  </a:lnTo>
                  <a:lnTo>
                    <a:pt x="79" y="57"/>
                  </a:lnTo>
                  <a:lnTo>
                    <a:pt x="79" y="56"/>
                  </a:lnTo>
                  <a:lnTo>
                    <a:pt x="77" y="56"/>
                  </a:lnTo>
                  <a:lnTo>
                    <a:pt x="76" y="56"/>
                  </a:lnTo>
                  <a:lnTo>
                    <a:pt x="76" y="55"/>
                  </a:lnTo>
                  <a:lnTo>
                    <a:pt x="75" y="55"/>
                  </a:lnTo>
                  <a:lnTo>
                    <a:pt x="75" y="53"/>
                  </a:lnTo>
                  <a:lnTo>
                    <a:pt x="75" y="55"/>
                  </a:lnTo>
                  <a:lnTo>
                    <a:pt x="73" y="55"/>
                  </a:lnTo>
                  <a:lnTo>
                    <a:pt x="73" y="53"/>
                  </a:lnTo>
                  <a:lnTo>
                    <a:pt x="72" y="53"/>
                  </a:lnTo>
                  <a:lnTo>
                    <a:pt x="72" y="55"/>
                  </a:lnTo>
                  <a:lnTo>
                    <a:pt x="73" y="55"/>
                  </a:lnTo>
                  <a:lnTo>
                    <a:pt x="73" y="56"/>
                  </a:lnTo>
                  <a:lnTo>
                    <a:pt x="75" y="56"/>
                  </a:lnTo>
                  <a:lnTo>
                    <a:pt x="75" y="57"/>
                  </a:lnTo>
                  <a:lnTo>
                    <a:pt x="76" y="57"/>
                  </a:lnTo>
                  <a:lnTo>
                    <a:pt x="76" y="58"/>
                  </a:lnTo>
                  <a:lnTo>
                    <a:pt x="76" y="60"/>
                  </a:lnTo>
                  <a:lnTo>
                    <a:pt x="75" y="60"/>
                  </a:lnTo>
                  <a:lnTo>
                    <a:pt x="73" y="60"/>
                  </a:lnTo>
                  <a:lnTo>
                    <a:pt x="72" y="61"/>
                  </a:lnTo>
                  <a:lnTo>
                    <a:pt x="72" y="61"/>
                  </a:lnTo>
                  <a:lnTo>
                    <a:pt x="71" y="61"/>
                  </a:lnTo>
                  <a:lnTo>
                    <a:pt x="71" y="62"/>
                  </a:lnTo>
                  <a:lnTo>
                    <a:pt x="71" y="61"/>
                  </a:lnTo>
                  <a:lnTo>
                    <a:pt x="70" y="61"/>
                  </a:lnTo>
                  <a:lnTo>
                    <a:pt x="68" y="61"/>
                  </a:lnTo>
                  <a:lnTo>
                    <a:pt x="68" y="60"/>
                  </a:lnTo>
                  <a:lnTo>
                    <a:pt x="67" y="60"/>
                  </a:lnTo>
                  <a:lnTo>
                    <a:pt x="67" y="61"/>
                  </a:lnTo>
                  <a:lnTo>
                    <a:pt x="67" y="60"/>
                  </a:lnTo>
                  <a:lnTo>
                    <a:pt x="66" y="60"/>
                  </a:lnTo>
                  <a:lnTo>
                    <a:pt x="64" y="60"/>
                  </a:lnTo>
                  <a:lnTo>
                    <a:pt x="64" y="58"/>
                  </a:lnTo>
                  <a:lnTo>
                    <a:pt x="64" y="60"/>
                  </a:lnTo>
                  <a:lnTo>
                    <a:pt x="64" y="58"/>
                  </a:lnTo>
                  <a:lnTo>
                    <a:pt x="66" y="58"/>
                  </a:lnTo>
                  <a:lnTo>
                    <a:pt x="66" y="57"/>
                  </a:lnTo>
                  <a:lnTo>
                    <a:pt x="66" y="56"/>
                  </a:lnTo>
                  <a:lnTo>
                    <a:pt x="64" y="56"/>
                  </a:lnTo>
                  <a:lnTo>
                    <a:pt x="64" y="57"/>
                  </a:lnTo>
                  <a:lnTo>
                    <a:pt x="63" y="58"/>
                  </a:lnTo>
                  <a:lnTo>
                    <a:pt x="63" y="57"/>
                  </a:lnTo>
                  <a:lnTo>
                    <a:pt x="63" y="56"/>
                  </a:lnTo>
                  <a:lnTo>
                    <a:pt x="62" y="56"/>
                  </a:lnTo>
                  <a:lnTo>
                    <a:pt x="63" y="56"/>
                  </a:lnTo>
                  <a:lnTo>
                    <a:pt x="62" y="56"/>
                  </a:lnTo>
                  <a:lnTo>
                    <a:pt x="62" y="55"/>
                  </a:lnTo>
                  <a:lnTo>
                    <a:pt x="63" y="55"/>
                  </a:lnTo>
                  <a:lnTo>
                    <a:pt x="64" y="55"/>
                  </a:lnTo>
                  <a:lnTo>
                    <a:pt x="66" y="55"/>
                  </a:lnTo>
                  <a:lnTo>
                    <a:pt x="66" y="53"/>
                  </a:lnTo>
                  <a:lnTo>
                    <a:pt x="67" y="53"/>
                  </a:lnTo>
                  <a:lnTo>
                    <a:pt x="67" y="52"/>
                  </a:lnTo>
                  <a:lnTo>
                    <a:pt x="67" y="51"/>
                  </a:lnTo>
                  <a:lnTo>
                    <a:pt x="68" y="51"/>
                  </a:lnTo>
                  <a:lnTo>
                    <a:pt x="68" y="49"/>
                  </a:lnTo>
                  <a:lnTo>
                    <a:pt x="67" y="49"/>
                  </a:lnTo>
                  <a:lnTo>
                    <a:pt x="67" y="51"/>
                  </a:lnTo>
                  <a:lnTo>
                    <a:pt x="66" y="51"/>
                  </a:lnTo>
                  <a:lnTo>
                    <a:pt x="66" y="52"/>
                  </a:lnTo>
                  <a:lnTo>
                    <a:pt x="64" y="52"/>
                  </a:lnTo>
                  <a:lnTo>
                    <a:pt x="64" y="53"/>
                  </a:lnTo>
                  <a:lnTo>
                    <a:pt x="63" y="53"/>
                  </a:lnTo>
                  <a:lnTo>
                    <a:pt x="62" y="53"/>
                  </a:lnTo>
                  <a:lnTo>
                    <a:pt x="61" y="53"/>
                  </a:lnTo>
                  <a:lnTo>
                    <a:pt x="61" y="52"/>
                  </a:lnTo>
                  <a:lnTo>
                    <a:pt x="61" y="53"/>
                  </a:lnTo>
                  <a:lnTo>
                    <a:pt x="59" y="53"/>
                  </a:lnTo>
                  <a:lnTo>
                    <a:pt x="59" y="52"/>
                  </a:lnTo>
                  <a:lnTo>
                    <a:pt x="59" y="51"/>
                  </a:lnTo>
                  <a:lnTo>
                    <a:pt x="61" y="51"/>
                  </a:lnTo>
                  <a:lnTo>
                    <a:pt x="61" y="49"/>
                  </a:lnTo>
                  <a:lnTo>
                    <a:pt x="62" y="49"/>
                  </a:lnTo>
                  <a:lnTo>
                    <a:pt x="61" y="49"/>
                  </a:lnTo>
                  <a:lnTo>
                    <a:pt x="59" y="49"/>
                  </a:lnTo>
                  <a:lnTo>
                    <a:pt x="58" y="49"/>
                  </a:lnTo>
                  <a:lnTo>
                    <a:pt x="58" y="48"/>
                  </a:lnTo>
                  <a:lnTo>
                    <a:pt x="58" y="49"/>
                  </a:lnTo>
                  <a:lnTo>
                    <a:pt x="57" y="49"/>
                  </a:lnTo>
                  <a:lnTo>
                    <a:pt x="58" y="49"/>
                  </a:lnTo>
                  <a:lnTo>
                    <a:pt x="58" y="51"/>
                  </a:lnTo>
                  <a:lnTo>
                    <a:pt x="58" y="52"/>
                  </a:lnTo>
                  <a:lnTo>
                    <a:pt x="58" y="53"/>
                  </a:lnTo>
                  <a:lnTo>
                    <a:pt x="57" y="53"/>
                  </a:lnTo>
                  <a:lnTo>
                    <a:pt x="55" y="53"/>
                  </a:lnTo>
                  <a:lnTo>
                    <a:pt x="55" y="52"/>
                  </a:lnTo>
                  <a:lnTo>
                    <a:pt x="54" y="52"/>
                  </a:lnTo>
                  <a:lnTo>
                    <a:pt x="54" y="51"/>
                  </a:lnTo>
                  <a:lnTo>
                    <a:pt x="53" y="51"/>
                  </a:lnTo>
                  <a:lnTo>
                    <a:pt x="53" y="49"/>
                  </a:lnTo>
                  <a:lnTo>
                    <a:pt x="52" y="49"/>
                  </a:lnTo>
                  <a:lnTo>
                    <a:pt x="52" y="51"/>
                  </a:lnTo>
                  <a:lnTo>
                    <a:pt x="52" y="49"/>
                  </a:lnTo>
                  <a:lnTo>
                    <a:pt x="52" y="51"/>
                  </a:lnTo>
                  <a:lnTo>
                    <a:pt x="52" y="49"/>
                  </a:lnTo>
                  <a:lnTo>
                    <a:pt x="52" y="48"/>
                  </a:lnTo>
                  <a:lnTo>
                    <a:pt x="50" y="48"/>
                  </a:lnTo>
                  <a:lnTo>
                    <a:pt x="52" y="48"/>
                  </a:lnTo>
                  <a:lnTo>
                    <a:pt x="52" y="49"/>
                  </a:lnTo>
                  <a:lnTo>
                    <a:pt x="52" y="51"/>
                  </a:lnTo>
                  <a:lnTo>
                    <a:pt x="52" y="52"/>
                  </a:lnTo>
                  <a:lnTo>
                    <a:pt x="50" y="52"/>
                  </a:lnTo>
                  <a:lnTo>
                    <a:pt x="50" y="53"/>
                  </a:lnTo>
                  <a:lnTo>
                    <a:pt x="49" y="53"/>
                  </a:lnTo>
                  <a:lnTo>
                    <a:pt x="48" y="53"/>
                  </a:lnTo>
                  <a:lnTo>
                    <a:pt x="48" y="55"/>
                  </a:lnTo>
                  <a:lnTo>
                    <a:pt x="48" y="53"/>
                  </a:lnTo>
                  <a:lnTo>
                    <a:pt x="46" y="53"/>
                  </a:lnTo>
                  <a:lnTo>
                    <a:pt x="46" y="52"/>
                  </a:lnTo>
                  <a:lnTo>
                    <a:pt x="45" y="52"/>
                  </a:lnTo>
                  <a:lnTo>
                    <a:pt x="45" y="51"/>
                  </a:lnTo>
                  <a:lnTo>
                    <a:pt x="44" y="51"/>
                  </a:lnTo>
                  <a:lnTo>
                    <a:pt x="43" y="51"/>
                  </a:lnTo>
                  <a:lnTo>
                    <a:pt x="43" y="49"/>
                  </a:lnTo>
                  <a:lnTo>
                    <a:pt x="41" y="49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40" y="48"/>
                  </a:lnTo>
                  <a:lnTo>
                    <a:pt x="40" y="47"/>
                  </a:lnTo>
                  <a:lnTo>
                    <a:pt x="40" y="46"/>
                  </a:lnTo>
                  <a:lnTo>
                    <a:pt x="40" y="47"/>
                  </a:lnTo>
                  <a:lnTo>
                    <a:pt x="40" y="48"/>
                  </a:lnTo>
                  <a:lnTo>
                    <a:pt x="40" y="49"/>
                  </a:lnTo>
                  <a:lnTo>
                    <a:pt x="41" y="49"/>
                  </a:lnTo>
                  <a:lnTo>
                    <a:pt x="41" y="51"/>
                  </a:lnTo>
                  <a:lnTo>
                    <a:pt x="41" y="51"/>
                  </a:lnTo>
                  <a:lnTo>
                    <a:pt x="41" y="49"/>
                  </a:lnTo>
                  <a:lnTo>
                    <a:pt x="41" y="51"/>
                  </a:lnTo>
                  <a:lnTo>
                    <a:pt x="41" y="49"/>
                  </a:lnTo>
                  <a:lnTo>
                    <a:pt x="41" y="51"/>
                  </a:lnTo>
                  <a:lnTo>
                    <a:pt x="41" y="52"/>
                  </a:lnTo>
                  <a:lnTo>
                    <a:pt x="41" y="51"/>
                  </a:lnTo>
                  <a:lnTo>
                    <a:pt x="41" y="51"/>
                  </a:lnTo>
                  <a:lnTo>
                    <a:pt x="40" y="51"/>
                  </a:lnTo>
                  <a:lnTo>
                    <a:pt x="39" y="51"/>
                  </a:lnTo>
                  <a:lnTo>
                    <a:pt x="39" y="49"/>
                  </a:lnTo>
                  <a:lnTo>
                    <a:pt x="37" y="49"/>
                  </a:lnTo>
                  <a:lnTo>
                    <a:pt x="36" y="49"/>
                  </a:lnTo>
                  <a:lnTo>
                    <a:pt x="35" y="49"/>
                  </a:lnTo>
                  <a:lnTo>
                    <a:pt x="35" y="51"/>
                  </a:lnTo>
                  <a:lnTo>
                    <a:pt x="34" y="51"/>
                  </a:lnTo>
                  <a:lnTo>
                    <a:pt x="32" y="51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2" y="52"/>
                  </a:lnTo>
                  <a:lnTo>
                    <a:pt x="31" y="52"/>
                  </a:lnTo>
                  <a:lnTo>
                    <a:pt x="31" y="51"/>
                  </a:lnTo>
                  <a:lnTo>
                    <a:pt x="31" y="52"/>
                  </a:lnTo>
                  <a:lnTo>
                    <a:pt x="30" y="52"/>
                  </a:lnTo>
                  <a:lnTo>
                    <a:pt x="30" y="51"/>
                  </a:lnTo>
                  <a:lnTo>
                    <a:pt x="28" y="51"/>
                  </a:lnTo>
                  <a:lnTo>
                    <a:pt x="30" y="51"/>
                  </a:lnTo>
                  <a:lnTo>
                    <a:pt x="30" y="52"/>
                  </a:lnTo>
                  <a:lnTo>
                    <a:pt x="30" y="51"/>
                  </a:lnTo>
                  <a:lnTo>
                    <a:pt x="30" y="52"/>
                  </a:lnTo>
                  <a:lnTo>
                    <a:pt x="28" y="52"/>
                  </a:lnTo>
                  <a:lnTo>
                    <a:pt x="28" y="51"/>
                  </a:lnTo>
                  <a:lnTo>
                    <a:pt x="27" y="51"/>
                  </a:lnTo>
                  <a:lnTo>
                    <a:pt x="27" y="52"/>
                  </a:lnTo>
                  <a:lnTo>
                    <a:pt x="27" y="51"/>
                  </a:lnTo>
                  <a:lnTo>
                    <a:pt x="27" y="52"/>
                  </a:lnTo>
                  <a:lnTo>
                    <a:pt x="26" y="52"/>
                  </a:lnTo>
                  <a:lnTo>
                    <a:pt x="27" y="52"/>
                  </a:lnTo>
                  <a:lnTo>
                    <a:pt x="27" y="53"/>
                  </a:lnTo>
                  <a:lnTo>
                    <a:pt x="28" y="53"/>
                  </a:lnTo>
                  <a:lnTo>
                    <a:pt x="27" y="53"/>
                  </a:lnTo>
                  <a:lnTo>
                    <a:pt x="27" y="55"/>
                  </a:lnTo>
                  <a:lnTo>
                    <a:pt x="27" y="53"/>
                  </a:lnTo>
                  <a:lnTo>
                    <a:pt x="26" y="53"/>
                  </a:lnTo>
                  <a:lnTo>
                    <a:pt x="26" y="55"/>
                  </a:lnTo>
                  <a:lnTo>
                    <a:pt x="27" y="55"/>
                  </a:lnTo>
                  <a:lnTo>
                    <a:pt x="26" y="55"/>
                  </a:lnTo>
                  <a:lnTo>
                    <a:pt x="24" y="55"/>
                  </a:lnTo>
                  <a:lnTo>
                    <a:pt x="26" y="55"/>
                  </a:lnTo>
                  <a:lnTo>
                    <a:pt x="24" y="55"/>
                  </a:lnTo>
                  <a:lnTo>
                    <a:pt x="24" y="56"/>
                  </a:lnTo>
                  <a:lnTo>
                    <a:pt x="23" y="56"/>
                  </a:lnTo>
                  <a:lnTo>
                    <a:pt x="23" y="57"/>
                  </a:lnTo>
                  <a:lnTo>
                    <a:pt x="24" y="57"/>
                  </a:lnTo>
                  <a:lnTo>
                    <a:pt x="23" y="57"/>
                  </a:lnTo>
                  <a:lnTo>
                    <a:pt x="24" y="57"/>
                  </a:lnTo>
                  <a:lnTo>
                    <a:pt x="26" y="57"/>
                  </a:lnTo>
                  <a:lnTo>
                    <a:pt x="24" y="57"/>
                  </a:lnTo>
                  <a:lnTo>
                    <a:pt x="26" y="57"/>
                  </a:lnTo>
                  <a:lnTo>
                    <a:pt x="27" y="57"/>
                  </a:lnTo>
                  <a:lnTo>
                    <a:pt x="27" y="58"/>
                  </a:lnTo>
                  <a:lnTo>
                    <a:pt x="28" y="58"/>
                  </a:lnTo>
                  <a:lnTo>
                    <a:pt x="28" y="60"/>
                  </a:lnTo>
                  <a:lnTo>
                    <a:pt x="30" y="60"/>
                  </a:lnTo>
                  <a:lnTo>
                    <a:pt x="30" y="61"/>
                  </a:lnTo>
                  <a:lnTo>
                    <a:pt x="30" y="62"/>
                  </a:lnTo>
                  <a:lnTo>
                    <a:pt x="30" y="64"/>
                  </a:lnTo>
                  <a:lnTo>
                    <a:pt x="31" y="64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1" y="64"/>
                  </a:lnTo>
                  <a:lnTo>
                    <a:pt x="32" y="64"/>
                  </a:lnTo>
                  <a:lnTo>
                    <a:pt x="32" y="65"/>
                  </a:lnTo>
                  <a:lnTo>
                    <a:pt x="34" y="65"/>
                  </a:lnTo>
                  <a:lnTo>
                    <a:pt x="34" y="66"/>
                  </a:lnTo>
                  <a:lnTo>
                    <a:pt x="32" y="66"/>
                  </a:lnTo>
                  <a:lnTo>
                    <a:pt x="32" y="67"/>
                  </a:lnTo>
                  <a:lnTo>
                    <a:pt x="32" y="69"/>
                  </a:lnTo>
                  <a:lnTo>
                    <a:pt x="31" y="69"/>
                  </a:lnTo>
                  <a:lnTo>
                    <a:pt x="31" y="70"/>
                  </a:lnTo>
                  <a:lnTo>
                    <a:pt x="32" y="70"/>
                  </a:lnTo>
                  <a:lnTo>
                    <a:pt x="32" y="69"/>
                  </a:lnTo>
                  <a:lnTo>
                    <a:pt x="32" y="70"/>
                  </a:lnTo>
                  <a:lnTo>
                    <a:pt x="31" y="70"/>
                  </a:lnTo>
                  <a:lnTo>
                    <a:pt x="32" y="70"/>
                  </a:lnTo>
                  <a:lnTo>
                    <a:pt x="32" y="71"/>
                  </a:lnTo>
                  <a:lnTo>
                    <a:pt x="34" y="71"/>
                  </a:lnTo>
                  <a:lnTo>
                    <a:pt x="34" y="73"/>
                  </a:lnTo>
                  <a:lnTo>
                    <a:pt x="34" y="74"/>
                  </a:lnTo>
                  <a:lnTo>
                    <a:pt x="34" y="75"/>
                  </a:lnTo>
                  <a:lnTo>
                    <a:pt x="32" y="75"/>
                  </a:lnTo>
                  <a:lnTo>
                    <a:pt x="32" y="76"/>
                  </a:lnTo>
                  <a:lnTo>
                    <a:pt x="32" y="78"/>
                  </a:lnTo>
                  <a:lnTo>
                    <a:pt x="32" y="79"/>
                  </a:lnTo>
                  <a:lnTo>
                    <a:pt x="31" y="79"/>
                  </a:lnTo>
                  <a:lnTo>
                    <a:pt x="31" y="80"/>
                  </a:lnTo>
                  <a:lnTo>
                    <a:pt x="30" y="80"/>
                  </a:lnTo>
                  <a:lnTo>
                    <a:pt x="30" y="79"/>
                  </a:lnTo>
                  <a:lnTo>
                    <a:pt x="30" y="80"/>
                  </a:lnTo>
                  <a:lnTo>
                    <a:pt x="28" y="79"/>
                  </a:lnTo>
                  <a:lnTo>
                    <a:pt x="28" y="78"/>
                  </a:lnTo>
                  <a:lnTo>
                    <a:pt x="27" y="78"/>
                  </a:lnTo>
                  <a:lnTo>
                    <a:pt x="27" y="76"/>
                  </a:lnTo>
                  <a:lnTo>
                    <a:pt x="26" y="75"/>
                  </a:lnTo>
                  <a:lnTo>
                    <a:pt x="26" y="74"/>
                  </a:lnTo>
                  <a:lnTo>
                    <a:pt x="24" y="74"/>
                  </a:lnTo>
                  <a:lnTo>
                    <a:pt x="24" y="73"/>
                  </a:lnTo>
                  <a:lnTo>
                    <a:pt x="23" y="74"/>
                  </a:lnTo>
                  <a:lnTo>
                    <a:pt x="22" y="75"/>
                  </a:lnTo>
                  <a:lnTo>
                    <a:pt x="19" y="76"/>
                  </a:lnTo>
                  <a:lnTo>
                    <a:pt x="18" y="75"/>
                  </a:lnTo>
                  <a:lnTo>
                    <a:pt x="17" y="74"/>
                  </a:lnTo>
                  <a:lnTo>
                    <a:pt x="17" y="73"/>
                  </a:lnTo>
                  <a:lnTo>
                    <a:pt x="15" y="73"/>
                  </a:lnTo>
                  <a:lnTo>
                    <a:pt x="13" y="75"/>
                  </a:lnTo>
                  <a:lnTo>
                    <a:pt x="12" y="74"/>
                  </a:lnTo>
                  <a:lnTo>
                    <a:pt x="12" y="73"/>
                  </a:lnTo>
                  <a:lnTo>
                    <a:pt x="12" y="73"/>
                  </a:lnTo>
                  <a:lnTo>
                    <a:pt x="10" y="70"/>
                  </a:lnTo>
                  <a:lnTo>
                    <a:pt x="9" y="67"/>
                  </a:lnTo>
                  <a:lnTo>
                    <a:pt x="8" y="67"/>
                  </a:lnTo>
                  <a:lnTo>
                    <a:pt x="6" y="65"/>
                  </a:lnTo>
                  <a:lnTo>
                    <a:pt x="6" y="64"/>
                  </a:lnTo>
                  <a:lnTo>
                    <a:pt x="5" y="64"/>
                  </a:lnTo>
                  <a:lnTo>
                    <a:pt x="5" y="64"/>
                  </a:lnTo>
                  <a:lnTo>
                    <a:pt x="4" y="62"/>
                  </a:lnTo>
                  <a:lnTo>
                    <a:pt x="3" y="60"/>
                  </a:lnTo>
                  <a:lnTo>
                    <a:pt x="1" y="58"/>
                  </a:lnTo>
                  <a:lnTo>
                    <a:pt x="1" y="57"/>
                  </a:lnTo>
                  <a:lnTo>
                    <a:pt x="0" y="57"/>
                  </a:lnTo>
                  <a:lnTo>
                    <a:pt x="1" y="56"/>
                  </a:lnTo>
                  <a:lnTo>
                    <a:pt x="3" y="56"/>
                  </a:lnTo>
                  <a:lnTo>
                    <a:pt x="3" y="55"/>
                  </a:lnTo>
                  <a:lnTo>
                    <a:pt x="4" y="55"/>
                  </a:lnTo>
                  <a:lnTo>
                    <a:pt x="4" y="53"/>
                  </a:lnTo>
                  <a:lnTo>
                    <a:pt x="5" y="52"/>
                  </a:lnTo>
                  <a:lnTo>
                    <a:pt x="6" y="51"/>
                  </a:lnTo>
                  <a:lnTo>
                    <a:pt x="8" y="51"/>
                  </a:lnTo>
                  <a:lnTo>
                    <a:pt x="9" y="49"/>
                  </a:lnTo>
                  <a:lnTo>
                    <a:pt x="10" y="48"/>
                  </a:lnTo>
                  <a:lnTo>
                    <a:pt x="12" y="48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3" y="46"/>
                  </a:lnTo>
                  <a:lnTo>
                    <a:pt x="14" y="46"/>
                  </a:lnTo>
                  <a:lnTo>
                    <a:pt x="14" y="44"/>
                  </a:lnTo>
                  <a:lnTo>
                    <a:pt x="17" y="43"/>
                  </a:lnTo>
                  <a:lnTo>
                    <a:pt x="18" y="43"/>
                  </a:lnTo>
                  <a:lnTo>
                    <a:pt x="18" y="42"/>
                  </a:lnTo>
                  <a:lnTo>
                    <a:pt x="17" y="40"/>
                  </a:lnTo>
                  <a:lnTo>
                    <a:pt x="18" y="40"/>
                  </a:lnTo>
                  <a:lnTo>
                    <a:pt x="19" y="39"/>
                  </a:lnTo>
                  <a:lnTo>
                    <a:pt x="21" y="38"/>
                  </a:lnTo>
                  <a:lnTo>
                    <a:pt x="22" y="38"/>
                  </a:lnTo>
                  <a:lnTo>
                    <a:pt x="23" y="37"/>
                  </a:lnTo>
                  <a:lnTo>
                    <a:pt x="24" y="37"/>
                  </a:lnTo>
                  <a:lnTo>
                    <a:pt x="26" y="35"/>
                  </a:lnTo>
                  <a:lnTo>
                    <a:pt x="26" y="37"/>
                  </a:lnTo>
                  <a:lnTo>
                    <a:pt x="28" y="39"/>
                  </a:lnTo>
                  <a:lnTo>
                    <a:pt x="31" y="44"/>
                  </a:lnTo>
                  <a:lnTo>
                    <a:pt x="31" y="43"/>
                  </a:lnTo>
                  <a:lnTo>
                    <a:pt x="32" y="43"/>
                  </a:lnTo>
                  <a:lnTo>
                    <a:pt x="32" y="42"/>
                  </a:lnTo>
                  <a:lnTo>
                    <a:pt x="34" y="42"/>
                  </a:lnTo>
                  <a:lnTo>
                    <a:pt x="35" y="42"/>
                  </a:lnTo>
                  <a:lnTo>
                    <a:pt x="35" y="40"/>
                  </a:lnTo>
                  <a:lnTo>
                    <a:pt x="36" y="40"/>
                  </a:lnTo>
                  <a:lnTo>
                    <a:pt x="36" y="39"/>
                  </a:lnTo>
                  <a:lnTo>
                    <a:pt x="37" y="39"/>
                  </a:lnTo>
                  <a:lnTo>
                    <a:pt x="39" y="39"/>
                  </a:lnTo>
                  <a:lnTo>
                    <a:pt x="39" y="38"/>
                  </a:lnTo>
                  <a:lnTo>
                    <a:pt x="39" y="39"/>
                  </a:lnTo>
                  <a:lnTo>
                    <a:pt x="40" y="39"/>
                  </a:lnTo>
                  <a:lnTo>
                    <a:pt x="40" y="40"/>
                  </a:lnTo>
                  <a:lnTo>
                    <a:pt x="40" y="42"/>
                  </a:lnTo>
                  <a:lnTo>
                    <a:pt x="41" y="42"/>
                  </a:lnTo>
                  <a:lnTo>
                    <a:pt x="41" y="43"/>
                  </a:lnTo>
                  <a:lnTo>
                    <a:pt x="41" y="46"/>
                  </a:lnTo>
                  <a:lnTo>
                    <a:pt x="43" y="44"/>
                  </a:lnTo>
                  <a:lnTo>
                    <a:pt x="44" y="44"/>
                  </a:lnTo>
                  <a:lnTo>
                    <a:pt x="44" y="43"/>
                  </a:lnTo>
                  <a:lnTo>
                    <a:pt x="45" y="43"/>
                  </a:lnTo>
                  <a:lnTo>
                    <a:pt x="46" y="43"/>
                  </a:lnTo>
                  <a:lnTo>
                    <a:pt x="46" y="44"/>
                  </a:lnTo>
                  <a:lnTo>
                    <a:pt x="48" y="44"/>
                  </a:lnTo>
                  <a:lnTo>
                    <a:pt x="48" y="46"/>
                  </a:lnTo>
                  <a:lnTo>
                    <a:pt x="48" y="47"/>
                  </a:lnTo>
                  <a:lnTo>
                    <a:pt x="49" y="47"/>
                  </a:lnTo>
                  <a:lnTo>
                    <a:pt x="49" y="46"/>
                  </a:lnTo>
                  <a:lnTo>
                    <a:pt x="50" y="46"/>
                  </a:lnTo>
                  <a:lnTo>
                    <a:pt x="50" y="44"/>
                  </a:lnTo>
                  <a:lnTo>
                    <a:pt x="52" y="44"/>
                  </a:lnTo>
                  <a:lnTo>
                    <a:pt x="53" y="43"/>
                  </a:lnTo>
                  <a:lnTo>
                    <a:pt x="54" y="43"/>
                  </a:lnTo>
                  <a:lnTo>
                    <a:pt x="54" y="42"/>
                  </a:lnTo>
                  <a:lnTo>
                    <a:pt x="55" y="42"/>
                  </a:lnTo>
                  <a:lnTo>
                    <a:pt x="57" y="42"/>
                  </a:lnTo>
                  <a:lnTo>
                    <a:pt x="57" y="40"/>
                  </a:lnTo>
                  <a:lnTo>
                    <a:pt x="57" y="42"/>
                  </a:lnTo>
                  <a:lnTo>
                    <a:pt x="57" y="43"/>
                  </a:lnTo>
                  <a:lnTo>
                    <a:pt x="58" y="43"/>
                  </a:lnTo>
                  <a:lnTo>
                    <a:pt x="58" y="44"/>
                  </a:lnTo>
                  <a:lnTo>
                    <a:pt x="59" y="44"/>
                  </a:lnTo>
                  <a:lnTo>
                    <a:pt x="59" y="46"/>
                  </a:lnTo>
                  <a:lnTo>
                    <a:pt x="59" y="44"/>
                  </a:lnTo>
                  <a:lnTo>
                    <a:pt x="61" y="44"/>
                  </a:lnTo>
                  <a:lnTo>
                    <a:pt x="61" y="43"/>
                  </a:lnTo>
                  <a:lnTo>
                    <a:pt x="62" y="43"/>
                  </a:lnTo>
                  <a:lnTo>
                    <a:pt x="63" y="43"/>
                  </a:lnTo>
                  <a:lnTo>
                    <a:pt x="63" y="42"/>
                  </a:lnTo>
                  <a:lnTo>
                    <a:pt x="63" y="43"/>
                  </a:lnTo>
                  <a:lnTo>
                    <a:pt x="64" y="44"/>
                  </a:lnTo>
                  <a:lnTo>
                    <a:pt x="64" y="46"/>
                  </a:lnTo>
                  <a:lnTo>
                    <a:pt x="66" y="44"/>
                  </a:lnTo>
                  <a:lnTo>
                    <a:pt x="67" y="44"/>
                  </a:lnTo>
                  <a:lnTo>
                    <a:pt x="67" y="43"/>
                  </a:lnTo>
                  <a:lnTo>
                    <a:pt x="68" y="43"/>
                  </a:lnTo>
                  <a:lnTo>
                    <a:pt x="70" y="42"/>
                  </a:lnTo>
                  <a:lnTo>
                    <a:pt x="71" y="42"/>
                  </a:lnTo>
                  <a:lnTo>
                    <a:pt x="71" y="40"/>
                  </a:lnTo>
                  <a:lnTo>
                    <a:pt x="72" y="40"/>
                  </a:lnTo>
                  <a:lnTo>
                    <a:pt x="72" y="39"/>
                  </a:lnTo>
                  <a:lnTo>
                    <a:pt x="72" y="39"/>
                  </a:lnTo>
                  <a:lnTo>
                    <a:pt x="73" y="39"/>
                  </a:lnTo>
                  <a:lnTo>
                    <a:pt x="73" y="38"/>
                  </a:lnTo>
                  <a:lnTo>
                    <a:pt x="75" y="38"/>
                  </a:lnTo>
                  <a:lnTo>
                    <a:pt x="75" y="37"/>
                  </a:lnTo>
                  <a:lnTo>
                    <a:pt x="76" y="37"/>
                  </a:lnTo>
                  <a:lnTo>
                    <a:pt x="77" y="35"/>
                  </a:lnTo>
                  <a:lnTo>
                    <a:pt x="79" y="35"/>
                  </a:lnTo>
                  <a:lnTo>
                    <a:pt x="79" y="34"/>
                  </a:lnTo>
                  <a:lnTo>
                    <a:pt x="81" y="38"/>
                  </a:lnTo>
                  <a:lnTo>
                    <a:pt x="84" y="35"/>
                  </a:lnTo>
                  <a:lnTo>
                    <a:pt x="86" y="34"/>
                  </a:lnTo>
                  <a:lnTo>
                    <a:pt x="88" y="33"/>
                  </a:lnTo>
                  <a:lnTo>
                    <a:pt x="90" y="33"/>
                  </a:lnTo>
                  <a:lnTo>
                    <a:pt x="91" y="31"/>
                  </a:lnTo>
                  <a:lnTo>
                    <a:pt x="94" y="30"/>
                  </a:lnTo>
                  <a:lnTo>
                    <a:pt x="97" y="28"/>
                  </a:lnTo>
                  <a:lnTo>
                    <a:pt x="97" y="29"/>
                  </a:lnTo>
                  <a:lnTo>
                    <a:pt x="98" y="29"/>
                  </a:lnTo>
                  <a:lnTo>
                    <a:pt x="98" y="30"/>
                  </a:lnTo>
                  <a:lnTo>
                    <a:pt x="99" y="31"/>
                  </a:lnTo>
                  <a:lnTo>
                    <a:pt x="99" y="30"/>
                  </a:lnTo>
                  <a:lnTo>
                    <a:pt x="100" y="30"/>
                  </a:lnTo>
                  <a:lnTo>
                    <a:pt x="100" y="29"/>
                  </a:lnTo>
                  <a:lnTo>
                    <a:pt x="102" y="29"/>
                  </a:lnTo>
                  <a:lnTo>
                    <a:pt x="103" y="28"/>
                  </a:lnTo>
                  <a:lnTo>
                    <a:pt x="103" y="28"/>
                  </a:lnTo>
                  <a:lnTo>
                    <a:pt x="103" y="26"/>
                  </a:lnTo>
                  <a:lnTo>
                    <a:pt x="104" y="26"/>
                  </a:lnTo>
                  <a:lnTo>
                    <a:pt x="107" y="25"/>
                  </a:lnTo>
                  <a:lnTo>
                    <a:pt x="108" y="24"/>
                  </a:lnTo>
                  <a:lnTo>
                    <a:pt x="111" y="22"/>
                  </a:lnTo>
                  <a:lnTo>
                    <a:pt x="112" y="21"/>
                  </a:lnTo>
                  <a:lnTo>
                    <a:pt x="113" y="20"/>
                  </a:lnTo>
                  <a:lnTo>
                    <a:pt x="112" y="19"/>
                  </a:lnTo>
                  <a:lnTo>
                    <a:pt x="115" y="17"/>
                  </a:lnTo>
                  <a:lnTo>
                    <a:pt x="116" y="17"/>
                  </a:lnTo>
                  <a:lnTo>
                    <a:pt x="116" y="16"/>
                  </a:lnTo>
                  <a:lnTo>
                    <a:pt x="117" y="16"/>
                  </a:lnTo>
                  <a:lnTo>
                    <a:pt x="118" y="16"/>
                  </a:lnTo>
                  <a:lnTo>
                    <a:pt x="118" y="15"/>
                  </a:lnTo>
                  <a:lnTo>
                    <a:pt x="121" y="13"/>
                  </a:lnTo>
                  <a:lnTo>
                    <a:pt x="122" y="12"/>
                  </a:lnTo>
                  <a:lnTo>
                    <a:pt x="125" y="11"/>
                  </a:lnTo>
                  <a:lnTo>
                    <a:pt x="126" y="10"/>
                  </a:lnTo>
                  <a:lnTo>
                    <a:pt x="127" y="10"/>
                  </a:lnTo>
                  <a:lnTo>
                    <a:pt x="127" y="8"/>
                  </a:lnTo>
                  <a:lnTo>
                    <a:pt x="129" y="8"/>
                  </a:lnTo>
                  <a:lnTo>
                    <a:pt x="127" y="7"/>
                  </a:lnTo>
                  <a:lnTo>
                    <a:pt x="129" y="6"/>
                  </a:lnTo>
                  <a:lnTo>
                    <a:pt x="130" y="6"/>
                  </a:lnTo>
                  <a:lnTo>
                    <a:pt x="131" y="4"/>
                  </a:lnTo>
                  <a:lnTo>
                    <a:pt x="134" y="3"/>
                  </a:lnTo>
                  <a:lnTo>
                    <a:pt x="134" y="2"/>
                  </a:lnTo>
                  <a:lnTo>
                    <a:pt x="135" y="2"/>
                  </a:lnTo>
                  <a:lnTo>
                    <a:pt x="138" y="0"/>
                  </a:lnTo>
                  <a:lnTo>
                    <a:pt x="139" y="2"/>
                  </a:lnTo>
                  <a:lnTo>
                    <a:pt x="140" y="3"/>
                  </a:lnTo>
                  <a:lnTo>
                    <a:pt x="142" y="3"/>
                  </a:lnTo>
                  <a:lnTo>
                    <a:pt x="142" y="4"/>
                  </a:lnTo>
                  <a:lnTo>
                    <a:pt x="143" y="6"/>
                  </a:lnTo>
                  <a:lnTo>
                    <a:pt x="143" y="7"/>
                  </a:lnTo>
                  <a:lnTo>
                    <a:pt x="144" y="7"/>
                  </a:lnTo>
                  <a:lnTo>
                    <a:pt x="144" y="8"/>
                  </a:lnTo>
                  <a:lnTo>
                    <a:pt x="145" y="10"/>
                  </a:lnTo>
                  <a:lnTo>
                    <a:pt x="145" y="11"/>
                  </a:lnTo>
                  <a:lnTo>
                    <a:pt x="147" y="11"/>
                  </a:lnTo>
                  <a:lnTo>
                    <a:pt x="147" y="12"/>
                  </a:lnTo>
                  <a:lnTo>
                    <a:pt x="148" y="13"/>
                  </a:lnTo>
                  <a:lnTo>
                    <a:pt x="148" y="15"/>
                  </a:lnTo>
                  <a:lnTo>
                    <a:pt x="149" y="15"/>
                  </a:lnTo>
                  <a:lnTo>
                    <a:pt x="149" y="16"/>
                  </a:lnTo>
                  <a:lnTo>
                    <a:pt x="151" y="17"/>
                  </a:lnTo>
                  <a:lnTo>
                    <a:pt x="152" y="19"/>
                  </a:lnTo>
                  <a:lnTo>
                    <a:pt x="153" y="21"/>
                  </a:lnTo>
                  <a:lnTo>
                    <a:pt x="154" y="24"/>
                  </a:lnTo>
                  <a:lnTo>
                    <a:pt x="156" y="24"/>
                  </a:lnTo>
                  <a:lnTo>
                    <a:pt x="157" y="26"/>
                  </a:lnTo>
                  <a:lnTo>
                    <a:pt x="158" y="29"/>
                  </a:lnTo>
                  <a:lnTo>
                    <a:pt x="160" y="31"/>
                  </a:lnTo>
                  <a:lnTo>
                    <a:pt x="161" y="31"/>
                  </a:lnTo>
                  <a:lnTo>
                    <a:pt x="161" y="33"/>
                  </a:lnTo>
                  <a:lnTo>
                    <a:pt x="162" y="33"/>
                  </a:lnTo>
                  <a:lnTo>
                    <a:pt x="162" y="33"/>
                  </a:lnTo>
                  <a:lnTo>
                    <a:pt x="163" y="34"/>
                  </a:lnTo>
                  <a:lnTo>
                    <a:pt x="163" y="35"/>
                  </a:lnTo>
                  <a:lnTo>
                    <a:pt x="165" y="35"/>
                  </a:lnTo>
                  <a:lnTo>
                    <a:pt x="165" y="37"/>
                  </a:lnTo>
                  <a:lnTo>
                    <a:pt x="165" y="37"/>
                  </a:lnTo>
                  <a:lnTo>
                    <a:pt x="165" y="38"/>
                  </a:lnTo>
                  <a:lnTo>
                    <a:pt x="166" y="39"/>
                  </a:lnTo>
                  <a:lnTo>
                    <a:pt x="166" y="40"/>
                  </a:lnTo>
                  <a:lnTo>
                    <a:pt x="167" y="40"/>
                  </a:lnTo>
                  <a:lnTo>
                    <a:pt x="167" y="42"/>
                  </a:lnTo>
                  <a:lnTo>
                    <a:pt x="169" y="43"/>
                  </a:lnTo>
                  <a:lnTo>
                    <a:pt x="170" y="44"/>
                  </a:lnTo>
                  <a:lnTo>
                    <a:pt x="169" y="44"/>
                  </a:lnTo>
                  <a:lnTo>
                    <a:pt x="167" y="46"/>
                  </a:lnTo>
                  <a:lnTo>
                    <a:pt x="166" y="47"/>
                  </a:lnTo>
                  <a:lnTo>
                    <a:pt x="165" y="47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3" name="Freeform 36592">
              <a:extLst>
                <a:ext uri="{FF2B5EF4-FFF2-40B4-BE49-F238E27FC236}">
                  <a16:creationId xmlns:a16="http://schemas.microsoft.com/office/drawing/2014/main" id="{6E305639-E5E9-9E62-2FC8-D19B738E8B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65438" y="3197226"/>
              <a:ext cx="111125" cy="127000"/>
            </a:xfrm>
            <a:custGeom>
              <a:avLst/>
              <a:gdLst>
                <a:gd name="T0" fmla="*/ 25 w 70"/>
                <a:gd name="T1" fmla="*/ 78 h 80"/>
                <a:gd name="T2" fmla="*/ 8 w 70"/>
                <a:gd name="T3" fmla="*/ 56 h 80"/>
                <a:gd name="T4" fmla="*/ 9 w 70"/>
                <a:gd name="T5" fmla="*/ 61 h 80"/>
                <a:gd name="T6" fmla="*/ 7 w 70"/>
                <a:gd name="T7" fmla="*/ 61 h 80"/>
                <a:gd name="T8" fmla="*/ 3 w 70"/>
                <a:gd name="T9" fmla="*/ 58 h 80"/>
                <a:gd name="T10" fmla="*/ 13 w 70"/>
                <a:gd name="T11" fmla="*/ 56 h 80"/>
                <a:gd name="T12" fmla="*/ 16 w 70"/>
                <a:gd name="T13" fmla="*/ 57 h 80"/>
                <a:gd name="T14" fmla="*/ 30 w 70"/>
                <a:gd name="T15" fmla="*/ 47 h 80"/>
                <a:gd name="T16" fmla="*/ 34 w 70"/>
                <a:gd name="T17" fmla="*/ 43 h 80"/>
                <a:gd name="T18" fmla="*/ 21 w 70"/>
                <a:gd name="T19" fmla="*/ 34 h 80"/>
                <a:gd name="T20" fmla="*/ 9 w 70"/>
                <a:gd name="T21" fmla="*/ 38 h 80"/>
                <a:gd name="T22" fmla="*/ 4 w 70"/>
                <a:gd name="T23" fmla="*/ 39 h 80"/>
                <a:gd name="T24" fmla="*/ 9 w 70"/>
                <a:gd name="T25" fmla="*/ 29 h 80"/>
                <a:gd name="T26" fmla="*/ 18 w 70"/>
                <a:gd name="T27" fmla="*/ 25 h 80"/>
                <a:gd name="T28" fmla="*/ 42 w 70"/>
                <a:gd name="T29" fmla="*/ 19 h 80"/>
                <a:gd name="T30" fmla="*/ 38 w 70"/>
                <a:gd name="T31" fmla="*/ 37 h 80"/>
                <a:gd name="T32" fmla="*/ 30 w 70"/>
                <a:gd name="T33" fmla="*/ 44 h 80"/>
                <a:gd name="T34" fmla="*/ 20 w 70"/>
                <a:gd name="T35" fmla="*/ 51 h 80"/>
                <a:gd name="T36" fmla="*/ 24 w 70"/>
                <a:gd name="T37" fmla="*/ 40 h 80"/>
                <a:gd name="T38" fmla="*/ 17 w 70"/>
                <a:gd name="T39" fmla="*/ 40 h 80"/>
                <a:gd name="T40" fmla="*/ 29 w 70"/>
                <a:gd name="T41" fmla="*/ 31 h 80"/>
                <a:gd name="T42" fmla="*/ 20 w 70"/>
                <a:gd name="T43" fmla="*/ 38 h 80"/>
                <a:gd name="T44" fmla="*/ 24 w 70"/>
                <a:gd name="T45" fmla="*/ 31 h 80"/>
                <a:gd name="T46" fmla="*/ 12 w 70"/>
                <a:gd name="T47" fmla="*/ 35 h 80"/>
                <a:gd name="T48" fmla="*/ 20 w 70"/>
                <a:gd name="T49" fmla="*/ 26 h 80"/>
                <a:gd name="T50" fmla="*/ 26 w 70"/>
                <a:gd name="T51" fmla="*/ 21 h 80"/>
                <a:gd name="T52" fmla="*/ 30 w 70"/>
                <a:gd name="T53" fmla="*/ 19 h 80"/>
                <a:gd name="T54" fmla="*/ 30 w 70"/>
                <a:gd name="T55" fmla="*/ 16 h 80"/>
                <a:gd name="T56" fmla="*/ 29 w 70"/>
                <a:gd name="T57" fmla="*/ 13 h 80"/>
                <a:gd name="T58" fmla="*/ 34 w 70"/>
                <a:gd name="T59" fmla="*/ 13 h 80"/>
                <a:gd name="T60" fmla="*/ 69 w 70"/>
                <a:gd name="T61" fmla="*/ 20 h 80"/>
                <a:gd name="T62" fmla="*/ 61 w 70"/>
                <a:gd name="T63" fmla="*/ 37 h 80"/>
                <a:gd name="T64" fmla="*/ 56 w 70"/>
                <a:gd name="T65" fmla="*/ 57 h 80"/>
                <a:gd name="T66" fmla="*/ 44 w 70"/>
                <a:gd name="T67" fmla="*/ 69 h 80"/>
                <a:gd name="T68" fmla="*/ 34 w 70"/>
                <a:gd name="T69" fmla="*/ 73 h 80"/>
                <a:gd name="T70" fmla="*/ 30 w 70"/>
                <a:gd name="T71" fmla="*/ 74 h 80"/>
                <a:gd name="T72" fmla="*/ 24 w 70"/>
                <a:gd name="T73" fmla="*/ 71 h 80"/>
                <a:gd name="T74" fmla="*/ 21 w 70"/>
                <a:gd name="T75" fmla="*/ 73 h 80"/>
                <a:gd name="T76" fmla="*/ 17 w 70"/>
                <a:gd name="T77" fmla="*/ 75 h 80"/>
                <a:gd name="T78" fmla="*/ 18 w 70"/>
                <a:gd name="T79" fmla="*/ 66 h 80"/>
                <a:gd name="T80" fmla="*/ 22 w 70"/>
                <a:gd name="T81" fmla="*/ 60 h 80"/>
                <a:gd name="T82" fmla="*/ 27 w 70"/>
                <a:gd name="T83" fmla="*/ 66 h 80"/>
                <a:gd name="T84" fmla="*/ 35 w 70"/>
                <a:gd name="T85" fmla="*/ 64 h 80"/>
                <a:gd name="T86" fmla="*/ 40 w 70"/>
                <a:gd name="T87" fmla="*/ 57 h 80"/>
                <a:gd name="T88" fmla="*/ 30 w 70"/>
                <a:gd name="T89" fmla="*/ 57 h 80"/>
                <a:gd name="T90" fmla="*/ 30 w 70"/>
                <a:gd name="T91" fmla="*/ 51 h 80"/>
                <a:gd name="T92" fmla="*/ 39 w 70"/>
                <a:gd name="T93" fmla="*/ 52 h 80"/>
                <a:gd name="T94" fmla="*/ 35 w 70"/>
                <a:gd name="T95" fmla="*/ 44 h 80"/>
                <a:gd name="T96" fmla="*/ 43 w 70"/>
                <a:gd name="T97" fmla="*/ 43 h 80"/>
                <a:gd name="T98" fmla="*/ 42 w 70"/>
                <a:gd name="T99" fmla="*/ 34 h 80"/>
                <a:gd name="T100" fmla="*/ 46 w 70"/>
                <a:gd name="T101" fmla="*/ 29 h 80"/>
                <a:gd name="T102" fmla="*/ 46 w 70"/>
                <a:gd name="T103" fmla="*/ 15 h 80"/>
                <a:gd name="T104" fmla="*/ 39 w 70"/>
                <a:gd name="T105" fmla="*/ 12 h 80"/>
                <a:gd name="T106" fmla="*/ 30 w 70"/>
                <a:gd name="T107" fmla="*/ 11 h 80"/>
                <a:gd name="T108" fmla="*/ 25 w 70"/>
                <a:gd name="T109" fmla="*/ 12 h 80"/>
                <a:gd name="T110" fmla="*/ 16 w 70"/>
                <a:gd name="T111" fmla="*/ 20 h 80"/>
                <a:gd name="T112" fmla="*/ 9 w 70"/>
                <a:gd name="T113" fmla="*/ 22 h 80"/>
                <a:gd name="T114" fmla="*/ 17 w 70"/>
                <a:gd name="T115" fmla="*/ 13 h 80"/>
                <a:gd name="T116" fmla="*/ 27 w 70"/>
                <a:gd name="T117" fmla="*/ 6 h 80"/>
                <a:gd name="T118" fmla="*/ 36 w 70"/>
                <a:gd name="T119" fmla="*/ 8 h 80"/>
                <a:gd name="T120" fmla="*/ 52 w 70"/>
                <a:gd name="T121" fmla="*/ 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0" h="80">
                  <a:moveTo>
                    <a:pt x="18" y="78"/>
                  </a:moveTo>
                  <a:lnTo>
                    <a:pt x="20" y="78"/>
                  </a:lnTo>
                  <a:lnTo>
                    <a:pt x="20" y="79"/>
                  </a:lnTo>
                  <a:lnTo>
                    <a:pt x="20" y="80"/>
                  </a:lnTo>
                  <a:lnTo>
                    <a:pt x="18" y="80"/>
                  </a:lnTo>
                  <a:lnTo>
                    <a:pt x="18" y="79"/>
                  </a:lnTo>
                  <a:lnTo>
                    <a:pt x="20" y="79"/>
                  </a:lnTo>
                  <a:lnTo>
                    <a:pt x="18" y="79"/>
                  </a:lnTo>
                  <a:lnTo>
                    <a:pt x="18" y="78"/>
                  </a:lnTo>
                  <a:close/>
                  <a:moveTo>
                    <a:pt x="17" y="76"/>
                  </a:moveTo>
                  <a:lnTo>
                    <a:pt x="18" y="76"/>
                  </a:lnTo>
                  <a:lnTo>
                    <a:pt x="18" y="78"/>
                  </a:lnTo>
                  <a:lnTo>
                    <a:pt x="18" y="79"/>
                  </a:lnTo>
                  <a:lnTo>
                    <a:pt x="18" y="80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7" y="78"/>
                  </a:lnTo>
                  <a:lnTo>
                    <a:pt x="17" y="76"/>
                  </a:lnTo>
                  <a:close/>
                  <a:moveTo>
                    <a:pt x="26" y="76"/>
                  </a:moveTo>
                  <a:lnTo>
                    <a:pt x="26" y="78"/>
                  </a:lnTo>
                  <a:lnTo>
                    <a:pt x="25" y="78"/>
                  </a:lnTo>
                  <a:lnTo>
                    <a:pt x="24" y="78"/>
                  </a:lnTo>
                  <a:lnTo>
                    <a:pt x="25" y="78"/>
                  </a:lnTo>
                  <a:lnTo>
                    <a:pt x="24" y="78"/>
                  </a:lnTo>
                  <a:lnTo>
                    <a:pt x="22" y="78"/>
                  </a:lnTo>
                  <a:lnTo>
                    <a:pt x="22" y="76"/>
                  </a:lnTo>
                  <a:lnTo>
                    <a:pt x="24" y="76"/>
                  </a:lnTo>
                  <a:lnTo>
                    <a:pt x="25" y="76"/>
                  </a:lnTo>
                  <a:lnTo>
                    <a:pt x="26" y="76"/>
                  </a:lnTo>
                  <a:lnTo>
                    <a:pt x="26" y="75"/>
                  </a:lnTo>
                  <a:lnTo>
                    <a:pt x="26" y="76"/>
                  </a:lnTo>
                  <a:close/>
                  <a:moveTo>
                    <a:pt x="20" y="75"/>
                  </a:moveTo>
                  <a:lnTo>
                    <a:pt x="18" y="75"/>
                  </a:lnTo>
                  <a:lnTo>
                    <a:pt x="20" y="75"/>
                  </a:lnTo>
                  <a:lnTo>
                    <a:pt x="20" y="74"/>
                  </a:lnTo>
                  <a:lnTo>
                    <a:pt x="20" y="75"/>
                  </a:lnTo>
                  <a:close/>
                  <a:moveTo>
                    <a:pt x="7" y="64"/>
                  </a:moveTo>
                  <a:lnTo>
                    <a:pt x="8" y="64"/>
                  </a:lnTo>
                  <a:lnTo>
                    <a:pt x="7" y="64"/>
                  </a:lnTo>
                  <a:close/>
                  <a:moveTo>
                    <a:pt x="6" y="56"/>
                  </a:moveTo>
                  <a:lnTo>
                    <a:pt x="7" y="56"/>
                  </a:lnTo>
                  <a:lnTo>
                    <a:pt x="7" y="57"/>
                  </a:lnTo>
                  <a:lnTo>
                    <a:pt x="7" y="56"/>
                  </a:lnTo>
                  <a:lnTo>
                    <a:pt x="7" y="57"/>
                  </a:lnTo>
                  <a:lnTo>
                    <a:pt x="7" y="56"/>
                  </a:lnTo>
                  <a:lnTo>
                    <a:pt x="8" y="56"/>
                  </a:lnTo>
                  <a:lnTo>
                    <a:pt x="7" y="56"/>
                  </a:lnTo>
                  <a:lnTo>
                    <a:pt x="8" y="56"/>
                  </a:lnTo>
                  <a:lnTo>
                    <a:pt x="8" y="57"/>
                  </a:lnTo>
                  <a:lnTo>
                    <a:pt x="7" y="57"/>
                  </a:lnTo>
                  <a:lnTo>
                    <a:pt x="8" y="57"/>
                  </a:lnTo>
                  <a:lnTo>
                    <a:pt x="9" y="57"/>
                  </a:lnTo>
                  <a:lnTo>
                    <a:pt x="8" y="57"/>
                  </a:lnTo>
                  <a:lnTo>
                    <a:pt x="8" y="58"/>
                  </a:lnTo>
                  <a:lnTo>
                    <a:pt x="9" y="58"/>
                  </a:lnTo>
                  <a:lnTo>
                    <a:pt x="8" y="58"/>
                  </a:lnTo>
                  <a:lnTo>
                    <a:pt x="9" y="58"/>
                  </a:lnTo>
                  <a:lnTo>
                    <a:pt x="8" y="58"/>
                  </a:lnTo>
                  <a:lnTo>
                    <a:pt x="9" y="58"/>
                  </a:lnTo>
                  <a:lnTo>
                    <a:pt x="11" y="58"/>
                  </a:lnTo>
                  <a:lnTo>
                    <a:pt x="11" y="57"/>
                  </a:lnTo>
                  <a:lnTo>
                    <a:pt x="12" y="57"/>
                  </a:lnTo>
                  <a:lnTo>
                    <a:pt x="12" y="58"/>
                  </a:lnTo>
                  <a:lnTo>
                    <a:pt x="11" y="58"/>
                  </a:lnTo>
                  <a:lnTo>
                    <a:pt x="11" y="60"/>
                  </a:lnTo>
                  <a:lnTo>
                    <a:pt x="11" y="61"/>
                  </a:lnTo>
                  <a:lnTo>
                    <a:pt x="9" y="61"/>
                  </a:lnTo>
                  <a:lnTo>
                    <a:pt x="11" y="61"/>
                  </a:lnTo>
                  <a:lnTo>
                    <a:pt x="9" y="61"/>
                  </a:lnTo>
                  <a:lnTo>
                    <a:pt x="11" y="61"/>
                  </a:lnTo>
                  <a:lnTo>
                    <a:pt x="9" y="61"/>
                  </a:lnTo>
                  <a:lnTo>
                    <a:pt x="8" y="61"/>
                  </a:lnTo>
                  <a:lnTo>
                    <a:pt x="9" y="61"/>
                  </a:lnTo>
                  <a:lnTo>
                    <a:pt x="8" y="61"/>
                  </a:lnTo>
                  <a:lnTo>
                    <a:pt x="9" y="61"/>
                  </a:lnTo>
                  <a:lnTo>
                    <a:pt x="11" y="61"/>
                  </a:lnTo>
                  <a:lnTo>
                    <a:pt x="9" y="61"/>
                  </a:lnTo>
                  <a:lnTo>
                    <a:pt x="11" y="61"/>
                  </a:lnTo>
                  <a:lnTo>
                    <a:pt x="11" y="62"/>
                  </a:lnTo>
                  <a:lnTo>
                    <a:pt x="11" y="64"/>
                  </a:lnTo>
                  <a:lnTo>
                    <a:pt x="9" y="64"/>
                  </a:lnTo>
                  <a:lnTo>
                    <a:pt x="9" y="62"/>
                  </a:lnTo>
                  <a:lnTo>
                    <a:pt x="8" y="62"/>
                  </a:lnTo>
                  <a:lnTo>
                    <a:pt x="9" y="62"/>
                  </a:lnTo>
                  <a:lnTo>
                    <a:pt x="8" y="62"/>
                  </a:lnTo>
                  <a:lnTo>
                    <a:pt x="8" y="64"/>
                  </a:lnTo>
                  <a:lnTo>
                    <a:pt x="8" y="62"/>
                  </a:lnTo>
                  <a:lnTo>
                    <a:pt x="8" y="64"/>
                  </a:lnTo>
                  <a:lnTo>
                    <a:pt x="9" y="62"/>
                  </a:lnTo>
                  <a:lnTo>
                    <a:pt x="9" y="64"/>
                  </a:lnTo>
                  <a:lnTo>
                    <a:pt x="8" y="64"/>
                  </a:lnTo>
                  <a:lnTo>
                    <a:pt x="9" y="64"/>
                  </a:lnTo>
                  <a:lnTo>
                    <a:pt x="8" y="64"/>
                  </a:lnTo>
                  <a:lnTo>
                    <a:pt x="8" y="62"/>
                  </a:lnTo>
                  <a:lnTo>
                    <a:pt x="8" y="64"/>
                  </a:lnTo>
                  <a:lnTo>
                    <a:pt x="8" y="62"/>
                  </a:lnTo>
                  <a:lnTo>
                    <a:pt x="7" y="62"/>
                  </a:lnTo>
                  <a:lnTo>
                    <a:pt x="7" y="61"/>
                  </a:lnTo>
                  <a:lnTo>
                    <a:pt x="7" y="62"/>
                  </a:lnTo>
                  <a:lnTo>
                    <a:pt x="6" y="62"/>
                  </a:lnTo>
                  <a:lnTo>
                    <a:pt x="4" y="62"/>
                  </a:lnTo>
                  <a:lnTo>
                    <a:pt x="6" y="62"/>
                  </a:lnTo>
                  <a:lnTo>
                    <a:pt x="4" y="62"/>
                  </a:lnTo>
                  <a:lnTo>
                    <a:pt x="6" y="62"/>
                  </a:lnTo>
                  <a:lnTo>
                    <a:pt x="4" y="62"/>
                  </a:lnTo>
                  <a:lnTo>
                    <a:pt x="6" y="62"/>
                  </a:lnTo>
                  <a:lnTo>
                    <a:pt x="4" y="62"/>
                  </a:lnTo>
                  <a:lnTo>
                    <a:pt x="6" y="62"/>
                  </a:lnTo>
                  <a:lnTo>
                    <a:pt x="4" y="62"/>
                  </a:lnTo>
                  <a:lnTo>
                    <a:pt x="4" y="61"/>
                  </a:lnTo>
                  <a:lnTo>
                    <a:pt x="4" y="60"/>
                  </a:lnTo>
                  <a:lnTo>
                    <a:pt x="4" y="61"/>
                  </a:lnTo>
                  <a:lnTo>
                    <a:pt x="4" y="60"/>
                  </a:lnTo>
                  <a:lnTo>
                    <a:pt x="3" y="60"/>
                  </a:lnTo>
                  <a:lnTo>
                    <a:pt x="4" y="60"/>
                  </a:lnTo>
                  <a:lnTo>
                    <a:pt x="3" y="60"/>
                  </a:lnTo>
                  <a:lnTo>
                    <a:pt x="3" y="58"/>
                  </a:lnTo>
                  <a:lnTo>
                    <a:pt x="4" y="58"/>
                  </a:lnTo>
                  <a:lnTo>
                    <a:pt x="4" y="60"/>
                  </a:lnTo>
                  <a:lnTo>
                    <a:pt x="4" y="58"/>
                  </a:lnTo>
                  <a:lnTo>
                    <a:pt x="4" y="60"/>
                  </a:lnTo>
                  <a:lnTo>
                    <a:pt x="4" y="58"/>
                  </a:lnTo>
                  <a:lnTo>
                    <a:pt x="3" y="58"/>
                  </a:lnTo>
                  <a:lnTo>
                    <a:pt x="4" y="58"/>
                  </a:lnTo>
                  <a:lnTo>
                    <a:pt x="3" y="58"/>
                  </a:lnTo>
                  <a:lnTo>
                    <a:pt x="4" y="58"/>
                  </a:lnTo>
                  <a:lnTo>
                    <a:pt x="3" y="58"/>
                  </a:lnTo>
                  <a:lnTo>
                    <a:pt x="3" y="57"/>
                  </a:lnTo>
                  <a:lnTo>
                    <a:pt x="4" y="57"/>
                  </a:lnTo>
                  <a:lnTo>
                    <a:pt x="3" y="57"/>
                  </a:lnTo>
                  <a:lnTo>
                    <a:pt x="3" y="56"/>
                  </a:lnTo>
                  <a:lnTo>
                    <a:pt x="4" y="56"/>
                  </a:lnTo>
                  <a:lnTo>
                    <a:pt x="6" y="56"/>
                  </a:lnTo>
                  <a:close/>
                  <a:moveTo>
                    <a:pt x="9" y="57"/>
                  </a:moveTo>
                  <a:lnTo>
                    <a:pt x="11" y="57"/>
                  </a:lnTo>
                  <a:lnTo>
                    <a:pt x="9" y="57"/>
                  </a:lnTo>
                  <a:lnTo>
                    <a:pt x="11" y="57"/>
                  </a:lnTo>
                  <a:lnTo>
                    <a:pt x="9" y="57"/>
                  </a:lnTo>
                  <a:lnTo>
                    <a:pt x="11" y="57"/>
                  </a:lnTo>
                  <a:lnTo>
                    <a:pt x="9" y="57"/>
                  </a:lnTo>
                  <a:close/>
                  <a:moveTo>
                    <a:pt x="2" y="55"/>
                  </a:moveTo>
                  <a:lnTo>
                    <a:pt x="0" y="55"/>
                  </a:lnTo>
                  <a:lnTo>
                    <a:pt x="2" y="55"/>
                  </a:lnTo>
                  <a:lnTo>
                    <a:pt x="0" y="55"/>
                  </a:lnTo>
                  <a:lnTo>
                    <a:pt x="2" y="55"/>
                  </a:lnTo>
                  <a:lnTo>
                    <a:pt x="0" y="55"/>
                  </a:lnTo>
                  <a:lnTo>
                    <a:pt x="2" y="55"/>
                  </a:lnTo>
                  <a:close/>
                  <a:moveTo>
                    <a:pt x="13" y="56"/>
                  </a:moveTo>
                  <a:lnTo>
                    <a:pt x="13" y="57"/>
                  </a:lnTo>
                  <a:lnTo>
                    <a:pt x="12" y="57"/>
                  </a:lnTo>
                  <a:lnTo>
                    <a:pt x="12" y="56"/>
                  </a:lnTo>
                  <a:lnTo>
                    <a:pt x="12" y="57"/>
                  </a:lnTo>
                  <a:lnTo>
                    <a:pt x="12" y="56"/>
                  </a:lnTo>
                  <a:lnTo>
                    <a:pt x="12" y="57"/>
                  </a:lnTo>
                  <a:lnTo>
                    <a:pt x="13" y="57"/>
                  </a:lnTo>
                  <a:lnTo>
                    <a:pt x="13" y="56"/>
                  </a:lnTo>
                  <a:close/>
                  <a:moveTo>
                    <a:pt x="0" y="53"/>
                  </a:moveTo>
                  <a:lnTo>
                    <a:pt x="2" y="53"/>
                  </a:lnTo>
                  <a:lnTo>
                    <a:pt x="0" y="53"/>
                  </a:lnTo>
                  <a:close/>
                  <a:moveTo>
                    <a:pt x="4" y="52"/>
                  </a:moveTo>
                  <a:lnTo>
                    <a:pt x="4" y="53"/>
                  </a:lnTo>
                  <a:lnTo>
                    <a:pt x="6" y="53"/>
                  </a:lnTo>
                  <a:lnTo>
                    <a:pt x="4" y="53"/>
                  </a:lnTo>
                  <a:lnTo>
                    <a:pt x="6" y="53"/>
                  </a:lnTo>
                  <a:lnTo>
                    <a:pt x="6" y="55"/>
                  </a:lnTo>
                  <a:lnTo>
                    <a:pt x="4" y="55"/>
                  </a:lnTo>
                  <a:lnTo>
                    <a:pt x="4" y="53"/>
                  </a:lnTo>
                  <a:lnTo>
                    <a:pt x="4" y="52"/>
                  </a:lnTo>
                  <a:close/>
                  <a:moveTo>
                    <a:pt x="17" y="53"/>
                  </a:moveTo>
                  <a:lnTo>
                    <a:pt x="17" y="55"/>
                  </a:lnTo>
                  <a:lnTo>
                    <a:pt x="17" y="56"/>
                  </a:lnTo>
                  <a:lnTo>
                    <a:pt x="16" y="56"/>
                  </a:lnTo>
                  <a:lnTo>
                    <a:pt x="16" y="57"/>
                  </a:lnTo>
                  <a:lnTo>
                    <a:pt x="15" y="57"/>
                  </a:lnTo>
                  <a:lnTo>
                    <a:pt x="15" y="56"/>
                  </a:lnTo>
                  <a:lnTo>
                    <a:pt x="15" y="55"/>
                  </a:lnTo>
                  <a:lnTo>
                    <a:pt x="16" y="55"/>
                  </a:lnTo>
                  <a:lnTo>
                    <a:pt x="15" y="55"/>
                  </a:lnTo>
                  <a:lnTo>
                    <a:pt x="16" y="55"/>
                  </a:lnTo>
                  <a:lnTo>
                    <a:pt x="16" y="53"/>
                  </a:lnTo>
                  <a:lnTo>
                    <a:pt x="16" y="55"/>
                  </a:lnTo>
                  <a:lnTo>
                    <a:pt x="16" y="53"/>
                  </a:lnTo>
                  <a:lnTo>
                    <a:pt x="16" y="55"/>
                  </a:lnTo>
                  <a:lnTo>
                    <a:pt x="16" y="53"/>
                  </a:lnTo>
                  <a:lnTo>
                    <a:pt x="16" y="55"/>
                  </a:lnTo>
                  <a:lnTo>
                    <a:pt x="16" y="53"/>
                  </a:lnTo>
                  <a:lnTo>
                    <a:pt x="17" y="53"/>
                  </a:lnTo>
                  <a:close/>
                  <a:moveTo>
                    <a:pt x="27" y="48"/>
                  </a:moveTo>
                  <a:lnTo>
                    <a:pt x="27" y="49"/>
                  </a:lnTo>
                  <a:lnTo>
                    <a:pt x="26" y="49"/>
                  </a:lnTo>
                  <a:lnTo>
                    <a:pt x="27" y="49"/>
                  </a:lnTo>
                  <a:lnTo>
                    <a:pt x="27" y="48"/>
                  </a:lnTo>
                  <a:lnTo>
                    <a:pt x="26" y="48"/>
                  </a:lnTo>
                  <a:lnTo>
                    <a:pt x="27" y="48"/>
                  </a:lnTo>
                  <a:close/>
                  <a:moveTo>
                    <a:pt x="30" y="46"/>
                  </a:moveTo>
                  <a:lnTo>
                    <a:pt x="31" y="46"/>
                  </a:lnTo>
                  <a:lnTo>
                    <a:pt x="31" y="47"/>
                  </a:lnTo>
                  <a:lnTo>
                    <a:pt x="30" y="47"/>
                  </a:lnTo>
                  <a:lnTo>
                    <a:pt x="31" y="47"/>
                  </a:lnTo>
                  <a:lnTo>
                    <a:pt x="30" y="47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48"/>
                  </a:lnTo>
                  <a:lnTo>
                    <a:pt x="30" y="47"/>
                  </a:lnTo>
                  <a:lnTo>
                    <a:pt x="30" y="47"/>
                  </a:lnTo>
                  <a:lnTo>
                    <a:pt x="30" y="46"/>
                  </a:lnTo>
                  <a:close/>
                  <a:moveTo>
                    <a:pt x="16" y="42"/>
                  </a:moveTo>
                  <a:lnTo>
                    <a:pt x="16" y="43"/>
                  </a:lnTo>
                  <a:lnTo>
                    <a:pt x="16" y="44"/>
                  </a:lnTo>
                  <a:lnTo>
                    <a:pt x="15" y="44"/>
                  </a:lnTo>
                  <a:lnTo>
                    <a:pt x="15" y="43"/>
                  </a:lnTo>
                  <a:lnTo>
                    <a:pt x="16" y="43"/>
                  </a:lnTo>
                  <a:lnTo>
                    <a:pt x="15" y="43"/>
                  </a:lnTo>
                  <a:lnTo>
                    <a:pt x="16" y="43"/>
                  </a:lnTo>
                  <a:lnTo>
                    <a:pt x="16" y="42"/>
                  </a:lnTo>
                  <a:lnTo>
                    <a:pt x="15" y="42"/>
                  </a:lnTo>
                  <a:lnTo>
                    <a:pt x="16" y="42"/>
                  </a:lnTo>
                  <a:close/>
                  <a:moveTo>
                    <a:pt x="11" y="38"/>
                  </a:moveTo>
                  <a:lnTo>
                    <a:pt x="11" y="39"/>
                  </a:lnTo>
                  <a:lnTo>
                    <a:pt x="11" y="38"/>
                  </a:lnTo>
                  <a:close/>
                  <a:moveTo>
                    <a:pt x="35" y="43"/>
                  </a:moveTo>
                  <a:lnTo>
                    <a:pt x="34" y="43"/>
                  </a:lnTo>
                  <a:lnTo>
                    <a:pt x="34" y="44"/>
                  </a:lnTo>
                  <a:lnTo>
                    <a:pt x="34" y="43"/>
                  </a:lnTo>
                  <a:lnTo>
                    <a:pt x="34" y="44"/>
                  </a:lnTo>
                  <a:lnTo>
                    <a:pt x="34" y="46"/>
                  </a:lnTo>
                  <a:lnTo>
                    <a:pt x="33" y="46"/>
                  </a:lnTo>
                  <a:lnTo>
                    <a:pt x="33" y="44"/>
                  </a:lnTo>
                  <a:lnTo>
                    <a:pt x="34" y="44"/>
                  </a:lnTo>
                  <a:lnTo>
                    <a:pt x="34" y="43"/>
                  </a:lnTo>
                  <a:lnTo>
                    <a:pt x="35" y="43"/>
                  </a:lnTo>
                  <a:close/>
                  <a:moveTo>
                    <a:pt x="36" y="42"/>
                  </a:moveTo>
                  <a:lnTo>
                    <a:pt x="36" y="40"/>
                  </a:lnTo>
                  <a:lnTo>
                    <a:pt x="36" y="42"/>
                  </a:lnTo>
                  <a:close/>
                  <a:moveTo>
                    <a:pt x="12" y="37"/>
                  </a:moveTo>
                  <a:lnTo>
                    <a:pt x="13" y="37"/>
                  </a:lnTo>
                  <a:lnTo>
                    <a:pt x="13" y="37"/>
                  </a:lnTo>
                  <a:lnTo>
                    <a:pt x="13" y="38"/>
                  </a:lnTo>
                  <a:lnTo>
                    <a:pt x="12" y="38"/>
                  </a:lnTo>
                  <a:lnTo>
                    <a:pt x="12" y="37"/>
                  </a:lnTo>
                  <a:lnTo>
                    <a:pt x="12" y="37"/>
                  </a:lnTo>
                  <a:close/>
                  <a:moveTo>
                    <a:pt x="38" y="38"/>
                  </a:moveTo>
                  <a:lnTo>
                    <a:pt x="38" y="37"/>
                  </a:lnTo>
                  <a:lnTo>
                    <a:pt x="38" y="38"/>
                  </a:lnTo>
                  <a:close/>
                  <a:moveTo>
                    <a:pt x="21" y="34"/>
                  </a:moveTo>
                  <a:lnTo>
                    <a:pt x="20" y="34"/>
                  </a:lnTo>
                  <a:lnTo>
                    <a:pt x="21" y="34"/>
                  </a:lnTo>
                  <a:close/>
                  <a:moveTo>
                    <a:pt x="22" y="33"/>
                  </a:moveTo>
                  <a:lnTo>
                    <a:pt x="21" y="33"/>
                  </a:lnTo>
                  <a:lnTo>
                    <a:pt x="22" y="33"/>
                  </a:lnTo>
                  <a:lnTo>
                    <a:pt x="21" y="33"/>
                  </a:lnTo>
                  <a:lnTo>
                    <a:pt x="22" y="33"/>
                  </a:lnTo>
                  <a:close/>
                  <a:moveTo>
                    <a:pt x="11" y="29"/>
                  </a:moveTo>
                  <a:lnTo>
                    <a:pt x="11" y="30"/>
                  </a:lnTo>
                  <a:lnTo>
                    <a:pt x="11" y="31"/>
                  </a:lnTo>
                  <a:lnTo>
                    <a:pt x="11" y="33"/>
                  </a:lnTo>
                  <a:lnTo>
                    <a:pt x="12" y="33"/>
                  </a:lnTo>
                  <a:lnTo>
                    <a:pt x="11" y="33"/>
                  </a:lnTo>
                  <a:lnTo>
                    <a:pt x="12" y="33"/>
                  </a:lnTo>
                  <a:lnTo>
                    <a:pt x="12" y="34"/>
                  </a:lnTo>
                  <a:lnTo>
                    <a:pt x="12" y="35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8"/>
                  </a:lnTo>
                  <a:lnTo>
                    <a:pt x="11" y="38"/>
                  </a:lnTo>
                  <a:lnTo>
                    <a:pt x="12" y="38"/>
                  </a:lnTo>
                  <a:lnTo>
                    <a:pt x="11" y="38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9" y="37"/>
                  </a:lnTo>
                  <a:lnTo>
                    <a:pt x="9" y="38"/>
                  </a:lnTo>
                  <a:lnTo>
                    <a:pt x="9" y="39"/>
                  </a:lnTo>
                  <a:lnTo>
                    <a:pt x="9" y="38"/>
                  </a:lnTo>
                  <a:lnTo>
                    <a:pt x="9" y="39"/>
                  </a:lnTo>
                  <a:lnTo>
                    <a:pt x="8" y="39"/>
                  </a:lnTo>
                  <a:lnTo>
                    <a:pt x="7" y="39"/>
                  </a:lnTo>
                  <a:lnTo>
                    <a:pt x="7" y="38"/>
                  </a:lnTo>
                  <a:lnTo>
                    <a:pt x="7" y="37"/>
                  </a:lnTo>
                  <a:lnTo>
                    <a:pt x="7" y="38"/>
                  </a:lnTo>
                  <a:lnTo>
                    <a:pt x="7" y="39"/>
                  </a:lnTo>
                  <a:lnTo>
                    <a:pt x="6" y="39"/>
                  </a:lnTo>
                  <a:lnTo>
                    <a:pt x="7" y="39"/>
                  </a:lnTo>
                  <a:lnTo>
                    <a:pt x="7" y="40"/>
                  </a:lnTo>
                  <a:lnTo>
                    <a:pt x="6" y="40"/>
                  </a:lnTo>
                  <a:lnTo>
                    <a:pt x="6" y="42"/>
                  </a:lnTo>
                  <a:lnTo>
                    <a:pt x="4" y="42"/>
                  </a:lnTo>
                  <a:lnTo>
                    <a:pt x="4" y="43"/>
                  </a:lnTo>
                  <a:lnTo>
                    <a:pt x="3" y="43"/>
                  </a:lnTo>
                  <a:lnTo>
                    <a:pt x="3" y="42"/>
                  </a:lnTo>
                  <a:lnTo>
                    <a:pt x="3" y="40"/>
                  </a:lnTo>
                  <a:lnTo>
                    <a:pt x="4" y="40"/>
                  </a:lnTo>
                  <a:lnTo>
                    <a:pt x="3" y="40"/>
                  </a:lnTo>
                  <a:lnTo>
                    <a:pt x="3" y="39"/>
                  </a:lnTo>
                  <a:lnTo>
                    <a:pt x="4" y="39"/>
                  </a:lnTo>
                  <a:lnTo>
                    <a:pt x="3" y="39"/>
                  </a:lnTo>
                  <a:lnTo>
                    <a:pt x="4" y="39"/>
                  </a:lnTo>
                  <a:lnTo>
                    <a:pt x="3" y="39"/>
                  </a:lnTo>
                  <a:lnTo>
                    <a:pt x="3" y="38"/>
                  </a:lnTo>
                  <a:lnTo>
                    <a:pt x="3" y="39"/>
                  </a:lnTo>
                  <a:lnTo>
                    <a:pt x="3" y="38"/>
                  </a:lnTo>
                  <a:lnTo>
                    <a:pt x="4" y="38"/>
                  </a:lnTo>
                  <a:lnTo>
                    <a:pt x="3" y="38"/>
                  </a:lnTo>
                  <a:lnTo>
                    <a:pt x="4" y="38"/>
                  </a:lnTo>
                  <a:lnTo>
                    <a:pt x="3" y="38"/>
                  </a:lnTo>
                  <a:lnTo>
                    <a:pt x="4" y="38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6" y="37"/>
                  </a:lnTo>
                  <a:lnTo>
                    <a:pt x="6" y="35"/>
                  </a:lnTo>
                  <a:lnTo>
                    <a:pt x="6" y="34"/>
                  </a:lnTo>
                  <a:lnTo>
                    <a:pt x="7" y="34"/>
                  </a:lnTo>
                  <a:lnTo>
                    <a:pt x="7" y="33"/>
                  </a:lnTo>
                  <a:lnTo>
                    <a:pt x="8" y="33"/>
                  </a:lnTo>
                  <a:lnTo>
                    <a:pt x="8" y="31"/>
                  </a:lnTo>
                  <a:lnTo>
                    <a:pt x="8" y="30"/>
                  </a:lnTo>
                  <a:lnTo>
                    <a:pt x="8" y="31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9" y="31"/>
                  </a:lnTo>
                  <a:lnTo>
                    <a:pt x="9" y="30"/>
                  </a:lnTo>
                  <a:lnTo>
                    <a:pt x="9" y="29"/>
                  </a:lnTo>
                  <a:lnTo>
                    <a:pt x="11" y="29"/>
                  </a:lnTo>
                  <a:close/>
                  <a:moveTo>
                    <a:pt x="13" y="26"/>
                  </a:moveTo>
                  <a:lnTo>
                    <a:pt x="13" y="28"/>
                  </a:lnTo>
                  <a:lnTo>
                    <a:pt x="13" y="26"/>
                  </a:lnTo>
                  <a:close/>
                  <a:moveTo>
                    <a:pt x="17" y="25"/>
                  </a:moveTo>
                  <a:lnTo>
                    <a:pt x="17" y="26"/>
                  </a:lnTo>
                  <a:lnTo>
                    <a:pt x="16" y="26"/>
                  </a:lnTo>
                  <a:lnTo>
                    <a:pt x="16" y="25"/>
                  </a:lnTo>
                  <a:lnTo>
                    <a:pt x="17" y="25"/>
                  </a:lnTo>
                  <a:close/>
                  <a:moveTo>
                    <a:pt x="15" y="25"/>
                  </a:moveTo>
                  <a:lnTo>
                    <a:pt x="13" y="25"/>
                  </a:lnTo>
                  <a:lnTo>
                    <a:pt x="15" y="25"/>
                  </a:lnTo>
                  <a:close/>
                  <a:moveTo>
                    <a:pt x="16" y="25"/>
                  </a:moveTo>
                  <a:lnTo>
                    <a:pt x="16" y="26"/>
                  </a:lnTo>
                  <a:lnTo>
                    <a:pt x="15" y="26"/>
                  </a:lnTo>
                  <a:lnTo>
                    <a:pt x="13" y="26"/>
                  </a:lnTo>
                  <a:lnTo>
                    <a:pt x="13" y="25"/>
                  </a:lnTo>
                  <a:lnTo>
                    <a:pt x="15" y="25"/>
                  </a:lnTo>
                  <a:lnTo>
                    <a:pt x="16" y="25"/>
                  </a:lnTo>
                  <a:close/>
                  <a:moveTo>
                    <a:pt x="18" y="25"/>
                  </a:moveTo>
                  <a:lnTo>
                    <a:pt x="18" y="26"/>
                  </a:lnTo>
                  <a:lnTo>
                    <a:pt x="17" y="26"/>
                  </a:lnTo>
                  <a:lnTo>
                    <a:pt x="17" y="25"/>
                  </a:lnTo>
                  <a:lnTo>
                    <a:pt x="18" y="25"/>
                  </a:lnTo>
                  <a:close/>
                  <a:moveTo>
                    <a:pt x="18" y="25"/>
                  </a:moveTo>
                  <a:lnTo>
                    <a:pt x="20" y="25"/>
                  </a:lnTo>
                  <a:lnTo>
                    <a:pt x="18" y="25"/>
                  </a:lnTo>
                  <a:close/>
                  <a:moveTo>
                    <a:pt x="29" y="12"/>
                  </a:moveTo>
                  <a:lnTo>
                    <a:pt x="29" y="13"/>
                  </a:lnTo>
                  <a:lnTo>
                    <a:pt x="29" y="12"/>
                  </a:lnTo>
                  <a:lnTo>
                    <a:pt x="27" y="12"/>
                  </a:lnTo>
                  <a:lnTo>
                    <a:pt x="29" y="12"/>
                  </a:lnTo>
                  <a:lnTo>
                    <a:pt x="27" y="12"/>
                  </a:lnTo>
                  <a:lnTo>
                    <a:pt x="29" y="12"/>
                  </a:lnTo>
                  <a:close/>
                  <a:moveTo>
                    <a:pt x="31" y="12"/>
                  </a:moveTo>
                  <a:lnTo>
                    <a:pt x="33" y="12"/>
                  </a:lnTo>
                  <a:lnTo>
                    <a:pt x="33" y="13"/>
                  </a:lnTo>
                  <a:lnTo>
                    <a:pt x="34" y="13"/>
                  </a:lnTo>
                  <a:lnTo>
                    <a:pt x="35" y="13"/>
                  </a:lnTo>
                  <a:lnTo>
                    <a:pt x="36" y="13"/>
                  </a:lnTo>
                  <a:lnTo>
                    <a:pt x="36" y="15"/>
                  </a:lnTo>
                  <a:lnTo>
                    <a:pt x="38" y="15"/>
                  </a:lnTo>
                  <a:lnTo>
                    <a:pt x="38" y="13"/>
                  </a:lnTo>
                  <a:lnTo>
                    <a:pt x="39" y="13"/>
                  </a:lnTo>
                  <a:lnTo>
                    <a:pt x="39" y="15"/>
                  </a:lnTo>
                  <a:lnTo>
                    <a:pt x="40" y="15"/>
                  </a:lnTo>
                  <a:lnTo>
                    <a:pt x="42" y="15"/>
                  </a:lnTo>
                  <a:lnTo>
                    <a:pt x="42" y="16"/>
                  </a:lnTo>
                  <a:lnTo>
                    <a:pt x="42" y="17"/>
                  </a:lnTo>
                  <a:lnTo>
                    <a:pt x="42" y="19"/>
                  </a:lnTo>
                  <a:lnTo>
                    <a:pt x="42" y="20"/>
                  </a:lnTo>
                  <a:lnTo>
                    <a:pt x="42" y="21"/>
                  </a:lnTo>
                  <a:lnTo>
                    <a:pt x="42" y="22"/>
                  </a:lnTo>
                  <a:lnTo>
                    <a:pt x="42" y="24"/>
                  </a:lnTo>
                  <a:lnTo>
                    <a:pt x="42" y="25"/>
                  </a:lnTo>
                  <a:lnTo>
                    <a:pt x="42" y="26"/>
                  </a:lnTo>
                  <a:lnTo>
                    <a:pt x="42" y="25"/>
                  </a:lnTo>
                  <a:lnTo>
                    <a:pt x="42" y="26"/>
                  </a:lnTo>
                  <a:lnTo>
                    <a:pt x="42" y="28"/>
                  </a:lnTo>
                  <a:lnTo>
                    <a:pt x="40" y="28"/>
                  </a:lnTo>
                  <a:lnTo>
                    <a:pt x="39" y="28"/>
                  </a:lnTo>
                  <a:lnTo>
                    <a:pt x="39" y="29"/>
                  </a:lnTo>
                  <a:lnTo>
                    <a:pt x="40" y="29"/>
                  </a:lnTo>
                  <a:lnTo>
                    <a:pt x="40" y="28"/>
                  </a:lnTo>
                  <a:lnTo>
                    <a:pt x="40" y="29"/>
                  </a:lnTo>
                  <a:lnTo>
                    <a:pt x="40" y="30"/>
                  </a:lnTo>
                  <a:lnTo>
                    <a:pt x="40" y="31"/>
                  </a:lnTo>
                  <a:lnTo>
                    <a:pt x="40" y="33"/>
                  </a:lnTo>
                  <a:lnTo>
                    <a:pt x="40" y="34"/>
                  </a:lnTo>
                  <a:lnTo>
                    <a:pt x="39" y="34"/>
                  </a:lnTo>
                  <a:lnTo>
                    <a:pt x="39" y="35"/>
                  </a:lnTo>
                  <a:lnTo>
                    <a:pt x="39" y="37"/>
                  </a:lnTo>
                  <a:lnTo>
                    <a:pt x="38" y="37"/>
                  </a:lnTo>
                  <a:lnTo>
                    <a:pt x="38" y="37"/>
                  </a:lnTo>
                  <a:lnTo>
                    <a:pt x="38" y="37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38" y="37"/>
                  </a:lnTo>
                  <a:lnTo>
                    <a:pt x="38" y="38"/>
                  </a:lnTo>
                  <a:lnTo>
                    <a:pt x="36" y="38"/>
                  </a:lnTo>
                  <a:lnTo>
                    <a:pt x="36" y="37"/>
                  </a:lnTo>
                  <a:lnTo>
                    <a:pt x="35" y="37"/>
                  </a:lnTo>
                  <a:lnTo>
                    <a:pt x="35" y="38"/>
                  </a:lnTo>
                  <a:lnTo>
                    <a:pt x="35" y="39"/>
                  </a:lnTo>
                  <a:lnTo>
                    <a:pt x="34" y="39"/>
                  </a:lnTo>
                  <a:lnTo>
                    <a:pt x="34" y="40"/>
                  </a:lnTo>
                  <a:lnTo>
                    <a:pt x="34" y="39"/>
                  </a:lnTo>
                  <a:lnTo>
                    <a:pt x="34" y="40"/>
                  </a:lnTo>
                  <a:lnTo>
                    <a:pt x="34" y="39"/>
                  </a:lnTo>
                  <a:lnTo>
                    <a:pt x="34" y="40"/>
                  </a:lnTo>
                  <a:lnTo>
                    <a:pt x="34" y="39"/>
                  </a:lnTo>
                  <a:lnTo>
                    <a:pt x="34" y="40"/>
                  </a:lnTo>
                  <a:lnTo>
                    <a:pt x="33" y="40"/>
                  </a:lnTo>
                  <a:lnTo>
                    <a:pt x="33" y="42"/>
                  </a:lnTo>
                  <a:lnTo>
                    <a:pt x="33" y="43"/>
                  </a:lnTo>
                  <a:lnTo>
                    <a:pt x="31" y="43"/>
                  </a:lnTo>
                  <a:lnTo>
                    <a:pt x="31" y="44"/>
                  </a:lnTo>
                  <a:lnTo>
                    <a:pt x="31" y="46"/>
                  </a:lnTo>
                  <a:lnTo>
                    <a:pt x="30" y="46"/>
                  </a:lnTo>
                  <a:lnTo>
                    <a:pt x="30" y="44"/>
                  </a:lnTo>
                  <a:lnTo>
                    <a:pt x="30" y="43"/>
                  </a:lnTo>
                  <a:lnTo>
                    <a:pt x="30" y="44"/>
                  </a:lnTo>
                  <a:lnTo>
                    <a:pt x="30" y="43"/>
                  </a:lnTo>
                  <a:lnTo>
                    <a:pt x="30" y="44"/>
                  </a:lnTo>
                  <a:lnTo>
                    <a:pt x="30" y="43"/>
                  </a:lnTo>
                  <a:lnTo>
                    <a:pt x="30" y="44"/>
                  </a:lnTo>
                  <a:lnTo>
                    <a:pt x="30" y="46"/>
                  </a:lnTo>
                  <a:lnTo>
                    <a:pt x="29" y="46"/>
                  </a:lnTo>
                  <a:lnTo>
                    <a:pt x="29" y="47"/>
                  </a:lnTo>
                  <a:lnTo>
                    <a:pt x="29" y="46"/>
                  </a:lnTo>
                  <a:lnTo>
                    <a:pt x="29" y="47"/>
                  </a:lnTo>
                  <a:lnTo>
                    <a:pt x="27" y="47"/>
                  </a:lnTo>
                  <a:lnTo>
                    <a:pt x="27" y="48"/>
                  </a:lnTo>
                  <a:lnTo>
                    <a:pt x="26" y="48"/>
                  </a:lnTo>
                  <a:lnTo>
                    <a:pt x="26" y="49"/>
                  </a:lnTo>
                  <a:lnTo>
                    <a:pt x="26" y="48"/>
                  </a:lnTo>
                  <a:lnTo>
                    <a:pt x="26" y="49"/>
                  </a:lnTo>
                  <a:lnTo>
                    <a:pt x="25" y="49"/>
                  </a:lnTo>
                  <a:lnTo>
                    <a:pt x="24" y="49"/>
                  </a:lnTo>
                  <a:lnTo>
                    <a:pt x="22" y="49"/>
                  </a:lnTo>
                  <a:lnTo>
                    <a:pt x="24" y="49"/>
                  </a:lnTo>
                  <a:lnTo>
                    <a:pt x="22" y="49"/>
                  </a:lnTo>
                  <a:lnTo>
                    <a:pt x="21" y="49"/>
                  </a:lnTo>
                  <a:lnTo>
                    <a:pt x="21" y="51"/>
                  </a:lnTo>
                  <a:lnTo>
                    <a:pt x="20" y="51"/>
                  </a:lnTo>
                  <a:lnTo>
                    <a:pt x="20" y="49"/>
                  </a:lnTo>
                  <a:lnTo>
                    <a:pt x="18" y="49"/>
                  </a:lnTo>
                  <a:lnTo>
                    <a:pt x="18" y="48"/>
                  </a:lnTo>
                  <a:lnTo>
                    <a:pt x="18" y="47"/>
                  </a:lnTo>
                  <a:lnTo>
                    <a:pt x="18" y="46"/>
                  </a:lnTo>
                  <a:lnTo>
                    <a:pt x="20" y="46"/>
                  </a:lnTo>
                  <a:lnTo>
                    <a:pt x="21" y="46"/>
                  </a:lnTo>
                  <a:lnTo>
                    <a:pt x="22" y="46"/>
                  </a:lnTo>
                  <a:lnTo>
                    <a:pt x="22" y="44"/>
                  </a:lnTo>
                  <a:lnTo>
                    <a:pt x="22" y="46"/>
                  </a:lnTo>
                  <a:lnTo>
                    <a:pt x="22" y="44"/>
                  </a:lnTo>
                  <a:lnTo>
                    <a:pt x="24" y="44"/>
                  </a:lnTo>
                  <a:lnTo>
                    <a:pt x="24" y="43"/>
                  </a:lnTo>
                  <a:lnTo>
                    <a:pt x="25" y="43"/>
                  </a:lnTo>
                  <a:lnTo>
                    <a:pt x="25" y="42"/>
                  </a:lnTo>
                  <a:lnTo>
                    <a:pt x="26" y="42"/>
                  </a:lnTo>
                  <a:lnTo>
                    <a:pt x="26" y="40"/>
                  </a:lnTo>
                  <a:lnTo>
                    <a:pt x="25" y="40"/>
                  </a:lnTo>
                  <a:lnTo>
                    <a:pt x="26" y="40"/>
                  </a:lnTo>
                  <a:lnTo>
                    <a:pt x="26" y="39"/>
                  </a:lnTo>
                  <a:lnTo>
                    <a:pt x="25" y="39"/>
                  </a:lnTo>
                  <a:lnTo>
                    <a:pt x="25" y="40"/>
                  </a:lnTo>
                  <a:lnTo>
                    <a:pt x="25" y="39"/>
                  </a:lnTo>
                  <a:lnTo>
                    <a:pt x="25" y="40"/>
                  </a:lnTo>
                  <a:lnTo>
                    <a:pt x="24" y="40"/>
                  </a:lnTo>
                  <a:lnTo>
                    <a:pt x="24" y="39"/>
                  </a:lnTo>
                  <a:lnTo>
                    <a:pt x="24" y="40"/>
                  </a:lnTo>
                  <a:lnTo>
                    <a:pt x="24" y="39"/>
                  </a:lnTo>
                  <a:lnTo>
                    <a:pt x="24" y="40"/>
                  </a:lnTo>
                  <a:lnTo>
                    <a:pt x="22" y="40"/>
                  </a:lnTo>
                  <a:lnTo>
                    <a:pt x="22" y="42"/>
                  </a:lnTo>
                  <a:lnTo>
                    <a:pt x="22" y="43"/>
                  </a:lnTo>
                  <a:lnTo>
                    <a:pt x="21" y="43"/>
                  </a:lnTo>
                  <a:lnTo>
                    <a:pt x="21" y="44"/>
                  </a:lnTo>
                  <a:lnTo>
                    <a:pt x="20" y="44"/>
                  </a:lnTo>
                  <a:lnTo>
                    <a:pt x="18" y="44"/>
                  </a:lnTo>
                  <a:lnTo>
                    <a:pt x="18" y="43"/>
                  </a:lnTo>
                  <a:lnTo>
                    <a:pt x="18" y="44"/>
                  </a:lnTo>
                  <a:lnTo>
                    <a:pt x="17" y="44"/>
                  </a:lnTo>
                  <a:lnTo>
                    <a:pt x="18" y="44"/>
                  </a:lnTo>
                  <a:lnTo>
                    <a:pt x="17" y="44"/>
                  </a:lnTo>
                  <a:lnTo>
                    <a:pt x="17" y="43"/>
                  </a:lnTo>
                  <a:lnTo>
                    <a:pt x="18" y="43"/>
                  </a:lnTo>
                  <a:lnTo>
                    <a:pt x="17" y="43"/>
                  </a:lnTo>
                  <a:lnTo>
                    <a:pt x="16" y="43"/>
                  </a:lnTo>
                  <a:lnTo>
                    <a:pt x="16" y="42"/>
                  </a:lnTo>
                  <a:lnTo>
                    <a:pt x="16" y="40"/>
                  </a:lnTo>
                  <a:lnTo>
                    <a:pt x="17" y="40"/>
                  </a:lnTo>
                  <a:lnTo>
                    <a:pt x="17" y="39"/>
                  </a:lnTo>
                  <a:lnTo>
                    <a:pt x="17" y="40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20" y="39"/>
                  </a:lnTo>
                  <a:lnTo>
                    <a:pt x="21" y="39"/>
                  </a:lnTo>
                  <a:lnTo>
                    <a:pt x="22" y="39"/>
                  </a:lnTo>
                  <a:lnTo>
                    <a:pt x="24" y="39"/>
                  </a:lnTo>
                  <a:lnTo>
                    <a:pt x="24" y="38"/>
                  </a:lnTo>
                  <a:lnTo>
                    <a:pt x="25" y="38"/>
                  </a:lnTo>
                  <a:lnTo>
                    <a:pt x="26" y="38"/>
                  </a:lnTo>
                  <a:lnTo>
                    <a:pt x="25" y="38"/>
                  </a:lnTo>
                  <a:lnTo>
                    <a:pt x="26" y="38"/>
                  </a:lnTo>
                  <a:lnTo>
                    <a:pt x="25" y="38"/>
                  </a:lnTo>
                  <a:lnTo>
                    <a:pt x="25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5"/>
                  </a:lnTo>
                  <a:lnTo>
                    <a:pt x="26" y="37"/>
                  </a:lnTo>
                  <a:lnTo>
                    <a:pt x="26" y="35"/>
                  </a:lnTo>
                  <a:lnTo>
                    <a:pt x="27" y="35"/>
                  </a:lnTo>
                  <a:lnTo>
                    <a:pt x="26" y="35"/>
                  </a:lnTo>
                  <a:lnTo>
                    <a:pt x="27" y="35"/>
                  </a:lnTo>
                  <a:lnTo>
                    <a:pt x="27" y="34"/>
                  </a:lnTo>
                  <a:lnTo>
                    <a:pt x="27" y="33"/>
                  </a:lnTo>
                  <a:lnTo>
                    <a:pt x="27" y="31"/>
                  </a:lnTo>
                  <a:lnTo>
                    <a:pt x="29" y="31"/>
                  </a:lnTo>
                  <a:lnTo>
                    <a:pt x="29" y="30"/>
                  </a:lnTo>
                  <a:lnTo>
                    <a:pt x="29" y="29"/>
                  </a:lnTo>
                  <a:lnTo>
                    <a:pt x="30" y="29"/>
                  </a:lnTo>
                  <a:lnTo>
                    <a:pt x="30" y="28"/>
                  </a:lnTo>
                  <a:lnTo>
                    <a:pt x="30" y="29"/>
                  </a:lnTo>
                  <a:lnTo>
                    <a:pt x="29" y="29"/>
                  </a:lnTo>
                  <a:lnTo>
                    <a:pt x="29" y="30"/>
                  </a:lnTo>
                  <a:lnTo>
                    <a:pt x="27" y="30"/>
                  </a:lnTo>
                  <a:lnTo>
                    <a:pt x="27" y="31"/>
                  </a:lnTo>
                  <a:lnTo>
                    <a:pt x="27" y="33"/>
                  </a:lnTo>
                  <a:lnTo>
                    <a:pt x="27" y="31"/>
                  </a:lnTo>
                  <a:lnTo>
                    <a:pt x="27" y="33"/>
                  </a:lnTo>
                  <a:lnTo>
                    <a:pt x="26" y="33"/>
                  </a:lnTo>
                  <a:lnTo>
                    <a:pt x="27" y="33"/>
                  </a:lnTo>
                  <a:lnTo>
                    <a:pt x="27" y="34"/>
                  </a:lnTo>
                  <a:lnTo>
                    <a:pt x="26" y="34"/>
                  </a:lnTo>
                  <a:lnTo>
                    <a:pt x="26" y="35"/>
                  </a:lnTo>
                  <a:lnTo>
                    <a:pt x="25" y="35"/>
                  </a:lnTo>
                  <a:lnTo>
                    <a:pt x="25" y="37"/>
                  </a:lnTo>
                  <a:lnTo>
                    <a:pt x="25" y="37"/>
                  </a:lnTo>
                  <a:lnTo>
                    <a:pt x="24" y="37"/>
                  </a:lnTo>
                  <a:lnTo>
                    <a:pt x="24" y="38"/>
                  </a:lnTo>
                  <a:lnTo>
                    <a:pt x="22" y="38"/>
                  </a:lnTo>
                  <a:lnTo>
                    <a:pt x="21" y="38"/>
                  </a:lnTo>
                  <a:lnTo>
                    <a:pt x="20" y="38"/>
                  </a:lnTo>
                  <a:lnTo>
                    <a:pt x="20" y="39"/>
                  </a:lnTo>
                  <a:lnTo>
                    <a:pt x="18" y="39"/>
                  </a:lnTo>
                  <a:lnTo>
                    <a:pt x="17" y="39"/>
                  </a:lnTo>
                  <a:lnTo>
                    <a:pt x="17" y="38"/>
                  </a:lnTo>
                  <a:lnTo>
                    <a:pt x="18" y="38"/>
                  </a:lnTo>
                  <a:lnTo>
                    <a:pt x="20" y="38"/>
                  </a:lnTo>
                  <a:lnTo>
                    <a:pt x="18" y="38"/>
                  </a:lnTo>
                  <a:lnTo>
                    <a:pt x="20" y="38"/>
                  </a:lnTo>
                  <a:lnTo>
                    <a:pt x="20" y="37"/>
                  </a:lnTo>
                  <a:lnTo>
                    <a:pt x="20" y="37"/>
                  </a:lnTo>
                  <a:lnTo>
                    <a:pt x="20" y="35"/>
                  </a:lnTo>
                  <a:lnTo>
                    <a:pt x="21" y="35"/>
                  </a:lnTo>
                  <a:lnTo>
                    <a:pt x="20" y="35"/>
                  </a:lnTo>
                  <a:lnTo>
                    <a:pt x="21" y="35"/>
                  </a:lnTo>
                  <a:lnTo>
                    <a:pt x="21" y="34"/>
                  </a:lnTo>
                  <a:lnTo>
                    <a:pt x="21" y="33"/>
                  </a:lnTo>
                  <a:lnTo>
                    <a:pt x="22" y="33"/>
                  </a:lnTo>
                  <a:lnTo>
                    <a:pt x="24" y="33"/>
                  </a:lnTo>
                  <a:lnTo>
                    <a:pt x="24" y="31"/>
                  </a:lnTo>
                  <a:lnTo>
                    <a:pt x="24" y="33"/>
                  </a:lnTo>
                  <a:lnTo>
                    <a:pt x="24" y="31"/>
                  </a:lnTo>
                  <a:lnTo>
                    <a:pt x="24" y="33"/>
                  </a:lnTo>
                  <a:lnTo>
                    <a:pt x="24" y="31"/>
                  </a:lnTo>
                  <a:lnTo>
                    <a:pt x="24" y="33"/>
                  </a:lnTo>
                  <a:lnTo>
                    <a:pt x="24" y="31"/>
                  </a:lnTo>
                  <a:lnTo>
                    <a:pt x="24" y="33"/>
                  </a:lnTo>
                  <a:lnTo>
                    <a:pt x="24" y="31"/>
                  </a:lnTo>
                  <a:lnTo>
                    <a:pt x="24" y="33"/>
                  </a:lnTo>
                  <a:lnTo>
                    <a:pt x="22" y="33"/>
                  </a:lnTo>
                  <a:lnTo>
                    <a:pt x="22" y="31"/>
                  </a:lnTo>
                  <a:lnTo>
                    <a:pt x="21" y="31"/>
                  </a:lnTo>
                  <a:lnTo>
                    <a:pt x="21" y="33"/>
                  </a:lnTo>
                  <a:lnTo>
                    <a:pt x="20" y="33"/>
                  </a:lnTo>
                  <a:lnTo>
                    <a:pt x="20" y="34"/>
                  </a:lnTo>
                  <a:lnTo>
                    <a:pt x="20" y="35"/>
                  </a:lnTo>
                  <a:lnTo>
                    <a:pt x="18" y="35"/>
                  </a:lnTo>
                  <a:lnTo>
                    <a:pt x="20" y="35"/>
                  </a:lnTo>
                  <a:lnTo>
                    <a:pt x="20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8"/>
                  </a:lnTo>
                  <a:lnTo>
                    <a:pt x="17" y="38"/>
                  </a:lnTo>
                  <a:lnTo>
                    <a:pt x="16" y="38"/>
                  </a:lnTo>
                  <a:lnTo>
                    <a:pt x="16" y="39"/>
                  </a:lnTo>
                  <a:lnTo>
                    <a:pt x="15" y="39"/>
                  </a:lnTo>
                  <a:lnTo>
                    <a:pt x="13" y="39"/>
                  </a:lnTo>
                  <a:lnTo>
                    <a:pt x="13" y="38"/>
                  </a:lnTo>
                  <a:lnTo>
                    <a:pt x="13" y="37"/>
                  </a:lnTo>
                  <a:lnTo>
                    <a:pt x="13" y="37"/>
                  </a:lnTo>
                  <a:lnTo>
                    <a:pt x="12" y="35"/>
                  </a:lnTo>
                  <a:lnTo>
                    <a:pt x="12" y="34"/>
                  </a:lnTo>
                  <a:lnTo>
                    <a:pt x="12" y="33"/>
                  </a:lnTo>
                  <a:lnTo>
                    <a:pt x="13" y="33"/>
                  </a:lnTo>
                  <a:lnTo>
                    <a:pt x="13" y="31"/>
                  </a:lnTo>
                  <a:lnTo>
                    <a:pt x="13" y="33"/>
                  </a:lnTo>
                  <a:lnTo>
                    <a:pt x="12" y="33"/>
                  </a:lnTo>
                  <a:lnTo>
                    <a:pt x="12" y="31"/>
                  </a:lnTo>
                  <a:lnTo>
                    <a:pt x="12" y="30"/>
                  </a:lnTo>
                  <a:lnTo>
                    <a:pt x="12" y="29"/>
                  </a:lnTo>
                  <a:lnTo>
                    <a:pt x="12" y="28"/>
                  </a:lnTo>
                  <a:lnTo>
                    <a:pt x="13" y="28"/>
                  </a:lnTo>
                  <a:lnTo>
                    <a:pt x="15" y="28"/>
                  </a:lnTo>
                  <a:lnTo>
                    <a:pt x="16" y="28"/>
                  </a:lnTo>
                  <a:lnTo>
                    <a:pt x="17" y="28"/>
                  </a:lnTo>
                  <a:lnTo>
                    <a:pt x="17" y="26"/>
                  </a:lnTo>
                  <a:lnTo>
                    <a:pt x="18" y="26"/>
                  </a:lnTo>
                  <a:lnTo>
                    <a:pt x="20" y="26"/>
                  </a:lnTo>
                  <a:lnTo>
                    <a:pt x="18" y="26"/>
                  </a:lnTo>
                  <a:lnTo>
                    <a:pt x="20" y="26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20" y="28"/>
                  </a:lnTo>
                  <a:lnTo>
                    <a:pt x="20" y="26"/>
                  </a:lnTo>
                  <a:lnTo>
                    <a:pt x="21" y="26"/>
                  </a:lnTo>
                  <a:lnTo>
                    <a:pt x="20" y="26"/>
                  </a:lnTo>
                  <a:lnTo>
                    <a:pt x="20" y="25"/>
                  </a:lnTo>
                  <a:lnTo>
                    <a:pt x="21" y="25"/>
                  </a:lnTo>
                  <a:lnTo>
                    <a:pt x="21" y="26"/>
                  </a:lnTo>
                  <a:lnTo>
                    <a:pt x="21" y="25"/>
                  </a:lnTo>
                  <a:lnTo>
                    <a:pt x="21" y="26"/>
                  </a:lnTo>
                  <a:lnTo>
                    <a:pt x="22" y="26"/>
                  </a:lnTo>
                  <a:lnTo>
                    <a:pt x="21" y="26"/>
                  </a:lnTo>
                  <a:lnTo>
                    <a:pt x="21" y="25"/>
                  </a:lnTo>
                  <a:lnTo>
                    <a:pt x="22" y="25"/>
                  </a:lnTo>
                  <a:lnTo>
                    <a:pt x="21" y="25"/>
                  </a:lnTo>
                  <a:lnTo>
                    <a:pt x="21" y="24"/>
                  </a:lnTo>
                  <a:lnTo>
                    <a:pt x="21" y="22"/>
                  </a:lnTo>
                  <a:lnTo>
                    <a:pt x="21" y="21"/>
                  </a:lnTo>
                  <a:lnTo>
                    <a:pt x="22" y="21"/>
                  </a:lnTo>
                  <a:lnTo>
                    <a:pt x="22" y="20"/>
                  </a:lnTo>
                  <a:lnTo>
                    <a:pt x="24" y="20"/>
                  </a:lnTo>
                  <a:lnTo>
                    <a:pt x="25" y="20"/>
                  </a:lnTo>
                  <a:lnTo>
                    <a:pt x="25" y="21"/>
                  </a:lnTo>
                  <a:lnTo>
                    <a:pt x="25" y="20"/>
                  </a:lnTo>
                  <a:lnTo>
                    <a:pt x="26" y="20"/>
                  </a:lnTo>
                  <a:lnTo>
                    <a:pt x="27" y="20"/>
                  </a:lnTo>
                  <a:lnTo>
                    <a:pt x="26" y="20"/>
                  </a:lnTo>
                  <a:lnTo>
                    <a:pt x="26" y="21"/>
                  </a:lnTo>
                  <a:lnTo>
                    <a:pt x="27" y="21"/>
                  </a:lnTo>
                  <a:lnTo>
                    <a:pt x="29" y="21"/>
                  </a:lnTo>
                  <a:lnTo>
                    <a:pt x="27" y="21"/>
                  </a:lnTo>
                  <a:lnTo>
                    <a:pt x="27" y="20"/>
                  </a:lnTo>
                  <a:lnTo>
                    <a:pt x="26" y="20"/>
                  </a:lnTo>
                  <a:lnTo>
                    <a:pt x="25" y="20"/>
                  </a:lnTo>
                  <a:lnTo>
                    <a:pt x="25" y="19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6" y="17"/>
                  </a:lnTo>
                  <a:lnTo>
                    <a:pt x="27" y="17"/>
                  </a:lnTo>
                  <a:lnTo>
                    <a:pt x="26" y="17"/>
                  </a:lnTo>
                  <a:lnTo>
                    <a:pt x="27" y="17"/>
                  </a:lnTo>
                  <a:lnTo>
                    <a:pt x="27" y="19"/>
                  </a:lnTo>
                  <a:lnTo>
                    <a:pt x="29" y="19"/>
                  </a:lnTo>
                  <a:lnTo>
                    <a:pt x="30" y="19"/>
                  </a:lnTo>
                  <a:lnTo>
                    <a:pt x="29" y="19"/>
                  </a:lnTo>
                  <a:lnTo>
                    <a:pt x="29" y="20"/>
                  </a:lnTo>
                  <a:lnTo>
                    <a:pt x="29" y="19"/>
                  </a:lnTo>
                  <a:lnTo>
                    <a:pt x="30" y="19"/>
                  </a:lnTo>
                  <a:lnTo>
                    <a:pt x="30" y="20"/>
                  </a:lnTo>
                  <a:lnTo>
                    <a:pt x="30" y="19"/>
                  </a:lnTo>
                  <a:lnTo>
                    <a:pt x="30" y="19"/>
                  </a:lnTo>
                  <a:lnTo>
                    <a:pt x="30" y="20"/>
                  </a:lnTo>
                  <a:lnTo>
                    <a:pt x="30" y="19"/>
                  </a:lnTo>
                  <a:lnTo>
                    <a:pt x="30" y="17"/>
                  </a:lnTo>
                  <a:lnTo>
                    <a:pt x="30" y="17"/>
                  </a:lnTo>
                  <a:lnTo>
                    <a:pt x="30" y="19"/>
                  </a:lnTo>
                  <a:lnTo>
                    <a:pt x="30" y="17"/>
                  </a:lnTo>
                  <a:lnTo>
                    <a:pt x="29" y="17"/>
                  </a:lnTo>
                  <a:lnTo>
                    <a:pt x="30" y="17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7" y="16"/>
                  </a:lnTo>
                  <a:lnTo>
                    <a:pt x="26" y="16"/>
                  </a:lnTo>
                  <a:lnTo>
                    <a:pt x="26" y="15"/>
                  </a:lnTo>
                  <a:lnTo>
                    <a:pt x="26" y="16"/>
                  </a:lnTo>
                  <a:lnTo>
                    <a:pt x="26" y="15"/>
                  </a:lnTo>
                  <a:lnTo>
                    <a:pt x="27" y="15"/>
                  </a:lnTo>
                  <a:lnTo>
                    <a:pt x="27" y="13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30" y="15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7"/>
                  </a:lnTo>
                  <a:lnTo>
                    <a:pt x="30" y="16"/>
                  </a:lnTo>
                  <a:lnTo>
                    <a:pt x="31" y="16"/>
                  </a:lnTo>
                  <a:lnTo>
                    <a:pt x="31" y="17"/>
                  </a:lnTo>
                  <a:lnTo>
                    <a:pt x="31" y="19"/>
                  </a:lnTo>
                  <a:lnTo>
                    <a:pt x="31" y="17"/>
                  </a:lnTo>
                  <a:lnTo>
                    <a:pt x="33" y="19"/>
                  </a:lnTo>
                  <a:lnTo>
                    <a:pt x="33" y="17"/>
                  </a:lnTo>
                  <a:lnTo>
                    <a:pt x="34" y="17"/>
                  </a:lnTo>
                  <a:lnTo>
                    <a:pt x="33" y="17"/>
                  </a:lnTo>
                  <a:lnTo>
                    <a:pt x="31" y="17"/>
                  </a:lnTo>
                  <a:lnTo>
                    <a:pt x="31" y="16"/>
                  </a:lnTo>
                  <a:lnTo>
                    <a:pt x="31" y="17"/>
                  </a:lnTo>
                  <a:lnTo>
                    <a:pt x="33" y="17"/>
                  </a:lnTo>
                  <a:lnTo>
                    <a:pt x="31" y="17"/>
                  </a:lnTo>
                  <a:lnTo>
                    <a:pt x="31" y="16"/>
                  </a:lnTo>
                  <a:lnTo>
                    <a:pt x="30" y="16"/>
                  </a:lnTo>
                  <a:lnTo>
                    <a:pt x="30" y="15"/>
                  </a:lnTo>
                  <a:lnTo>
                    <a:pt x="31" y="15"/>
                  </a:lnTo>
                  <a:lnTo>
                    <a:pt x="31" y="13"/>
                  </a:lnTo>
                  <a:lnTo>
                    <a:pt x="31" y="12"/>
                  </a:lnTo>
                  <a:close/>
                  <a:moveTo>
                    <a:pt x="30" y="12"/>
                  </a:moveTo>
                  <a:lnTo>
                    <a:pt x="30" y="13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0" y="13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30" y="12"/>
                  </a:lnTo>
                  <a:lnTo>
                    <a:pt x="30" y="12"/>
                  </a:lnTo>
                  <a:close/>
                  <a:moveTo>
                    <a:pt x="25" y="9"/>
                  </a:moveTo>
                  <a:lnTo>
                    <a:pt x="25" y="11"/>
                  </a:lnTo>
                  <a:lnTo>
                    <a:pt x="25" y="9"/>
                  </a:lnTo>
                  <a:close/>
                  <a:moveTo>
                    <a:pt x="30" y="11"/>
                  </a:moveTo>
                  <a:lnTo>
                    <a:pt x="30" y="12"/>
                  </a:lnTo>
                  <a:lnTo>
                    <a:pt x="30" y="12"/>
                  </a:lnTo>
                  <a:lnTo>
                    <a:pt x="30" y="11"/>
                  </a:lnTo>
                  <a:lnTo>
                    <a:pt x="30" y="12"/>
                  </a:lnTo>
                  <a:lnTo>
                    <a:pt x="30" y="11"/>
                  </a:lnTo>
                  <a:lnTo>
                    <a:pt x="30" y="12"/>
                  </a:lnTo>
                  <a:lnTo>
                    <a:pt x="29" y="12"/>
                  </a:lnTo>
                  <a:lnTo>
                    <a:pt x="30" y="12"/>
                  </a:lnTo>
                  <a:lnTo>
                    <a:pt x="30" y="11"/>
                  </a:lnTo>
                  <a:lnTo>
                    <a:pt x="30" y="11"/>
                  </a:lnTo>
                  <a:close/>
                  <a:moveTo>
                    <a:pt x="38" y="11"/>
                  </a:moveTo>
                  <a:lnTo>
                    <a:pt x="38" y="12"/>
                  </a:lnTo>
                  <a:lnTo>
                    <a:pt x="38" y="13"/>
                  </a:lnTo>
                  <a:lnTo>
                    <a:pt x="36" y="13"/>
                  </a:lnTo>
                  <a:lnTo>
                    <a:pt x="36" y="12"/>
                  </a:lnTo>
                  <a:lnTo>
                    <a:pt x="35" y="12"/>
                  </a:lnTo>
                  <a:lnTo>
                    <a:pt x="35" y="13"/>
                  </a:lnTo>
                  <a:lnTo>
                    <a:pt x="34" y="13"/>
                  </a:lnTo>
                  <a:lnTo>
                    <a:pt x="33" y="13"/>
                  </a:lnTo>
                  <a:lnTo>
                    <a:pt x="33" y="12"/>
                  </a:lnTo>
                  <a:lnTo>
                    <a:pt x="33" y="11"/>
                  </a:lnTo>
                  <a:lnTo>
                    <a:pt x="31" y="11"/>
                  </a:lnTo>
                  <a:lnTo>
                    <a:pt x="33" y="11"/>
                  </a:lnTo>
                  <a:lnTo>
                    <a:pt x="34" y="11"/>
                  </a:lnTo>
                  <a:lnTo>
                    <a:pt x="35" y="11"/>
                  </a:lnTo>
                  <a:lnTo>
                    <a:pt x="36" y="11"/>
                  </a:lnTo>
                  <a:lnTo>
                    <a:pt x="38" y="11"/>
                  </a:lnTo>
                  <a:close/>
                  <a:moveTo>
                    <a:pt x="61" y="2"/>
                  </a:moveTo>
                  <a:lnTo>
                    <a:pt x="61" y="2"/>
                  </a:lnTo>
                  <a:lnTo>
                    <a:pt x="62" y="4"/>
                  </a:lnTo>
                  <a:lnTo>
                    <a:pt x="64" y="4"/>
                  </a:lnTo>
                  <a:lnTo>
                    <a:pt x="64" y="6"/>
                  </a:lnTo>
                  <a:lnTo>
                    <a:pt x="65" y="6"/>
                  </a:lnTo>
                  <a:lnTo>
                    <a:pt x="65" y="7"/>
                  </a:lnTo>
                  <a:lnTo>
                    <a:pt x="65" y="8"/>
                  </a:lnTo>
                  <a:lnTo>
                    <a:pt x="66" y="11"/>
                  </a:lnTo>
                  <a:lnTo>
                    <a:pt x="66" y="12"/>
                  </a:lnTo>
                  <a:lnTo>
                    <a:pt x="66" y="13"/>
                  </a:lnTo>
                  <a:lnTo>
                    <a:pt x="66" y="15"/>
                  </a:lnTo>
                  <a:lnTo>
                    <a:pt x="67" y="16"/>
                  </a:lnTo>
                  <a:lnTo>
                    <a:pt x="69" y="16"/>
                  </a:lnTo>
                  <a:lnTo>
                    <a:pt x="69" y="17"/>
                  </a:lnTo>
                  <a:lnTo>
                    <a:pt x="69" y="20"/>
                  </a:lnTo>
                  <a:lnTo>
                    <a:pt x="67" y="21"/>
                  </a:lnTo>
                  <a:lnTo>
                    <a:pt x="67" y="22"/>
                  </a:lnTo>
                  <a:lnTo>
                    <a:pt x="67" y="24"/>
                  </a:lnTo>
                  <a:lnTo>
                    <a:pt x="69" y="24"/>
                  </a:lnTo>
                  <a:lnTo>
                    <a:pt x="69" y="25"/>
                  </a:lnTo>
                  <a:lnTo>
                    <a:pt x="70" y="28"/>
                  </a:lnTo>
                  <a:lnTo>
                    <a:pt x="69" y="28"/>
                  </a:lnTo>
                  <a:lnTo>
                    <a:pt x="69" y="29"/>
                  </a:lnTo>
                  <a:lnTo>
                    <a:pt x="67" y="29"/>
                  </a:lnTo>
                  <a:lnTo>
                    <a:pt x="67" y="30"/>
                  </a:lnTo>
                  <a:lnTo>
                    <a:pt x="67" y="31"/>
                  </a:lnTo>
                  <a:lnTo>
                    <a:pt x="67" y="33"/>
                  </a:lnTo>
                  <a:lnTo>
                    <a:pt x="66" y="33"/>
                  </a:lnTo>
                  <a:lnTo>
                    <a:pt x="66" y="31"/>
                  </a:lnTo>
                  <a:lnTo>
                    <a:pt x="65" y="31"/>
                  </a:lnTo>
                  <a:lnTo>
                    <a:pt x="65" y="33"/>
                  </a:lnTo>
                  <a:lnTo>
                    <a:pt x="64" y="33"/>
                  </a:lnTo>
                  <a:lnTo>
                    <a:pt x="64" y="31"/>
                  </a:lnTo>
                  <a:lnTo>
                    <a:pt x="62" y="31"/>
                  </a:lnTo>
                  <a:lnTo>
                    <a:pt x="62" y="33"/>
                  </a:lnTo>
                  <a:lnTo>
                    <a:pt x="62" y="34"/>
                  </a:lnTo>
                  <a:lnTo>
                    <a:pt x="62" y="35"/>
                  </a:lnTo>
                  <a:lnTo>
                    <a:pt x="62" y="37"/>
                  </a:lnTo>
                  <a:lnTo>
                    <a:pt x="61" y="37"/>
                  </a:lnTo>
                  <a:lnTo>
                    <a:pt x="61" y="37"/>
                  </a:lnTo>
                  <a:lnTo>
                    <a:pt x="61" y="38"/>
                  </a:lnTo>
                  <a:lnTo>
                    <a:pt x="62" y="38"/>
                  </a:lnTo>
                  <a:lnTo>
                    <a:pt x="62" y="39"/>
                  </a:lnTo>
                  <a:lnTo>
                    <a:pt x="61" y="39"/>
                  </a:lnTo>
                  <a:lnTo>
                    <a:pt x="62" y="39"/>
                  </a:lnTo>
                  <a:lnTo>
                    <a:pt x="62" y="40"/>
                  </a:lnTo>
                  <a:lnTo>
                    <a:pt x="62" y="42"/>
                  </a:lnTo>
                  <a:lnTo>
                    <a:pt x="62" y="43"/>
                  </a:lnTo>
                  <a:lnTo>
                    <a:pt x="61" y="43"/>
                  </a:lnTo>
                  <a:lnTo>
                    <a:pt x="61" y="44"/>
                  </a:lnTo>
                  <a:lnTo>
                    <a:pt x="61" y="44"/>
                  </a:lnTo>
                  <a:lnTo>
                    <a:pt x="61" y="46"/>
                  </a:lnTo>
                  <a:lnTo>
                    <a:pt x="61" y="47"/>
                  </a:lnTo>
                  <a:lnTo>
                    <a:pt x="61" y="48"/>
                  </a:lnTo>
                  <a:lnTo>
                    <a:pt x="61" y="49"/>
                  </a:lnTo>
                  <a:lnTo>
                    <a:pt x="60" y="49"/>
                  </a:lnTo>
                  <a:lnTo>
                    <a:pt x="60" y="51"/>
                  </a:lnTo>
                  <a:lnTo>
                    <a:pt x="58" y="51"/>
                  </a:lnTo>
                  <a:lnTo>
                    <a:pt x="58" y="52"/>
                  </a:lnTo>
                  <a:lnTo>
                    <a:pt x="57" y="52"/>
                  </a:lnTo>
                  <a:lnTo>
                    <a:pt x="57" y="53"/>
                  </a:lnTo>
                  <a:lnTo>
                    <a:pt x="57" y="55"/>
                  </a:lnTo>
                  <a:lnTo>
                    <a:pt x="57" y="56"/>
                  </a:lnTo>
                  <a:lnTo>
                    <a:pt x="56" y="56"/>
                  </a:lnTo>
                  <a:lnTo>
                    <a:pt x="56" y="57"/>
                  </a:lnTo>
                  <a:lnTo>
                    <a:pt x="56" y="58"/>
                  </a:lnTo>
                  <a:lnTo>
                    <a:pt x="56" y="60"/>
                  </a:lnTo>
                  <a:lnTo>
                    <a:pt x="56" y="61"/>
                  </a:lnTo>
                  <a:lnTo>
                    <a:pt x="55" y="61"/>
                  </a:lnTo>
                  <a:lnTo>
                    <a:pt x="55" y="62"/>
                  </a:lnTo>
                  <a:lnTo>
                    <a:pt x="55" y="64"/>
                  </a:lnTo>
                  <a:lnTo>
                    <a:pt x="53" y="64"/>
                  </a:lnTo>
                  <a:lnTo>
                    <a:pt x="53" y="65"/>
                  </a:lnTo>
                  <a:lnTo>
                    <a:pt x="53" y="66"/>
                  </a:lnTo>
                  <a:lnTo>
                    <a:pt x="53" y="67"/>
                  </a:lnTo>
                  <a:lnTo>
                    <a:pt x="52" y="67"/>
                  </a:lnTo>
                  <a:lnTo>
                    <a:pt x="51" y="67"/>
                  </a:lnTo>
                  <a:lnTo>
                    <a:pt x="51" y="67"/>
                  </a:lnTo>
                  <a:lnTo>
                    <a:pt x="51" y="67"/>
                  </a:lnTo>
                  <a:lnTo>
                    <a:pt x="51" y="67"/>
                  </a:lnTo>
                  <a:lnTo>
                    <a:pt x="49" y="67"/>
                  </a:lnTo>
                  <a:lnTo>
                    <a:pt x="48" y="67"/>
                  </a:lnTo>
                  <a:lnTo>
                    <a:pt x="48" y="67"/>
                  </a:lnTo>
                  <a:lnTo>
                    <a:pt x="48" y="67"/>
                  </a:lnTo>
                  <a:lnTo>
                    <a:pt x="47" y="67"/>
                  </a:lnTo>
                  <a:lnTo>
                    <a:pt x="47" y="69"/>
                  </a:lnTo>
                  <a:lnTo>
                    <a:pt x="46" y="69"/>
                  </a:lnTo>
                  <a:lnTo>
                    <a:pt x="44" y="69"/>
                  </a:lnTo>
                  <a:lnTo>
                    <a:pt x="44" y="70"/>
                  </a:lnTo>
                  <a:lnTo>
                    <a:pt x="44" y="69"/>
                  </a:lnTo>
                  <a:lnTo>
                    <a:pt x="44" y="70"/>
                  </a:lnTo>
                  <a:lnTo>
                    <a:pt x="44" y="69"/>
                  </a:lnTo>
                  <a:lnTo>
                    <a:pt x="44" y="70"/>
                  </a:lnTo>
                  <a:lnTo>
                    <a:pt x="43" y="70"/>
                  </a:lnTo>
                  <a:lnTo>
                    <a:pt x="43" y="71"/>
                  </a:lnTo>
                  <a:lnTo>
                    <a:pt x="42" y="71"/>
                  </a:lnTo>
                  <a:lnTo>
                    <a:pt x="40" y="71"/>
                  </a:lnTo>
                  <a:lnTo>
                    <a:pt x="40" y="73"/>
                  </a:lnTo>
                  <a:lnTo>
                    <a:pt x="39" y="73"/>
                  </a:lnTo>
                  <a:lnTo>
                    <a:pt x="39" y="74"/>
                  </a:lnTo>
                  <a:lnTo>
                    <a:pt x="38" y="74"/>
                  </a:lnTo>
                  <a:lnTo>
                    <a:pt x="36" y="74"/>
                  </a:lnTo>
                  <a:lnTo>
                    <a:pt x="36" y="75"/>
                  </a:lnTo>
                  <a:lnTo>
                    <a:pt x="35" y="75"/>
                  </a:lnTo>
                  <a:lnTo>
                    <a:pt x="34" y="75"/>
                  </a:lnTo>
                  <a:lnTo>
                    <a:pt x="34" y="76"/>
                  </a:lnTo>
                  <a:lnTo>
                    <a:pt x="33" y="76"/>
                  </a:lnTo>
                  <a:lnTo>
                    <a:pt x="33" y="75"/>
                  </a:lnTo>
                  <a:lnTo>
                    <a:pt x="34" y="75"/>
                  </a:lnTo>
                  <a:lnTo>
                    <a:pt x="34" y="74"/>
                  </a:lnTo>
                  <a:lnTo>
                    <a:pt x="35" y="74"/>
                  </a:lnTo>
                  <a:lnTo>
                    <a:pt x="35" y="73"/>
                  </a:lnTo>
                  <a:lnTo>
                    <a:pt x="36" y="73"/>
                  </a:lnTo>
                  <a:lnTo>
                    <a:pt x="35" y="73"/>
                  </a:lnTo>
                  <a:lnTo>
                    <a:pt x="34" y="73"/>
                  </a:lnTo>
                  <a:lnTo>
                    <a:pt x="34" y="74"/>
                  </a:lnTo>
                  <a:lnTo>
                    <a:pt x="33" y="74"/>
                  </a:lnTo>
                  <a:lnTo>
                    <a:pt x="33" y="75"/>
                  </a:lnTo>
                  <a:lnTo>
                    <a:pt x="33" y="76"/>
                  </a:lnTo>
                  <a:lnTo>
                    <a:pt x="33" y="75"/>
                  </a:lnTo>
                  <a:lnTo>
                    <a:pt x="33" y="76"/>
                  </a:lnTo>
                  <a:lnTo>
                    <a:pt x="31" y="76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30" y="78"/>
                  </a:lnTo>
                  <a:lnTo>
                    <a:pt x="30" y="76"/>
                  </a:lnTo>
                  <a:lnTo>
                    <a:pt x="30" y="78"/>
                  </a:lnTo>
                  <a:lnTo>
                    <a:pt x="29" y="78"/>
                  </a:lnTo>
                  <a:lnTo>
                    <a:pt x="27" y="78"/>
                  </a:lnTo>
                  <a:lnTo>
                    <a:pt x="26" y="78"/>
                  </a:lnTo>
                  <a:lnTo>
                    <a:pt x="26" y="76"/>
                  </a:lnTo>
                  <a:lnTo>
                    <a:pt x="27" y="76"/>
                  </a:lnTo>
                  <a:lnTo>
                    <a:pt x="26" y="76"/>
                  </a:lnTo>
                  <a:lnTo>
                    <a:pt x="27" y="76"/>
                  </a:lnTo>
                  <a:lnTo>
                    <a:pt x="27" y="75"/>
                  </a:lnTo>
                  <a:lnTo>
                    <a:pt x="29" y="75"/>
                  </a:lnTo>
                  <a:lnTo>
                    <a:pt x="29" y="76"/>
                  </a:lnTo>
                  <a:lnTo>
                    <a:pt x="29" y="75"/>
                  </a:lnTo>
                  <a:lnTo>
                    <a:pt x="30" y="75"/>
                  </a:lnTo>
                  <a:lnTo>
                    <a:pt x="30" y="74"/>
                  </a:lnTo>
                  <a:lnTo>
                    <a:pt x="30" y="75"/>
                  </a:lnTo>
                  <a:lnTo>
                    <a:pt x="29" y="75"/>
                  </a:lnTo>
                  <a:lnTo>
                    <a:pt x="27" y="75"/>
                  </a:lnTo>
                  <a:lnTo>
                    <a:pt x="26" y="75"/>
                  </a:lnTo>
                  <a:lnTo>
                    <a:pt x="25" y="75"/>
                  </a:lnTo>
                  <a:lnTo>
                    <a:pt x="25" y="76"/>
                  </a:lnTo>
                  <a:lnTo>
                    <a:pt x="24" y="76"/>
                  </a:lnTo>
                  <a:lnTo>
                    <a:pt x="22" y="76"/>
                  </a:lnTo>
                  <a:lnTo>
                    <a:pt x="24" y="76"/>
                  </a:lnTo>
                  <a:lnTo>
                    <a:pt x="22" y="76"/>
                  </a:lnTo>
                  <a:lnTo>
                    <a:pt x="22" y="75"/>
                  </a:lnTo>
                  <a:lnTo>
                    <a:pt x="22" y="74"/>
                  </a:lnTo>
                  <a:lnTo>
                    <a:pt x="22" y="73"/>
                  </a:lnTo>
                  <a:lnTo>
                    <a:pt x="24" y="73"/>
                  </a:lnTo>
                  <a:lnTo>
                    <a:pt x="25" y="73"/>
                  </a:lnTo>
                  <a:lnTo>
                    <a:pt x="25" y="71"/>
                  </a:lnTo>
                  <a:lnTo>
                    <a:pt x="25" y="70"/>
                  </a:lnTo>
                  <a:lnTo>
                    <a:pt x="26" y="70"/>
                  </a:lnTo>
                  <a:lnTo>
                    <a:pt x="27" y="70"/>
                  </a:lnTo>
                  <a:lnTo>
                    <a:pt x="27" y="69"/>
                  </a:lnTo>
                  <a:lnTo>
                    <a:pt x="26" y="69"/>
                  </a:lnTo>
                  <a:lnTo>
                    <a:pt x="26" y="70"/>
                  </a:lnTo>
                  <a:lnTo>
                    <a:pt x="25" y="70"/>
                  </a:lnTo>
                  <a:lnTo>
                    <a:pt x="25" y="71"/>
                  </a:lnTo>
                  <a:lnTo>
                    <a:pt x="24" y="71"/>
                  </a:lnTo>
                  <a:lnTo>
                    <a:pt x="24" y="73"/>
                  </a:lnTo>
                  <a:lnTo>
                    <a:pt x="22" y="73"/>
                  </a:lnTo>
                  <a:lnTo>
                    <a:pt x="22" y="74"/>
                  </a:lnTo>
                  <a:lnTo>
                    <a:pt x="22" y="73"/>
                  </a:lnTo>
                  <a:lnTo>
                    <a:pt x="22" y="74"/>
                  </a:lnTo>
                  <a:lnTo>
                    <a:pt x="22" y="75"/>
                  </a:lnTo>
                  <a:lnTo>
                    <a:pt x="22" y="76"/>
                  </a:lnTo>
                  <a:lnTo>
                    <a:pt x="22" y="75"/>
                  </a:lnTo>
                  <a:lnTo>
                    <a:pt x="22" y="76"/>
                  </a:lnTo>
                  <a:lnTo>
                    <a:pt x="21" y="76"/>
                  </a:lnTo>
                  <a:lnTo>
                    <a:pt x="22" y="76"/>
                  </a:lnTo>
                  <a:lnTo>
                    <a:pt x="21" y="76"/>
                  </a:lnTo>
                  <a:lnTo>
                    <a:pt x="21" y="78"/>
                  </a:lnTo>
                  <a:lnTo>
                    <a:pt x="20" y="78"/>
                  </a:lnTo>
                  <a:lnTo>
                    <a:pt x="18" y="78"/>
                  </a:lnTo>
                  <a:lnTo>
                    <a:pt x="18" y="76"/>
                  </a:lnTo>
                  <a:lnTo>
                    <a:pt x="18" y="75"/>
                  </a:lnTo>
                  <a:lnTo>
                    <a:pt x="20" y="75"/>
                  </a:lnTo>
                  <a:lnTo>
                    <a:pt x="18" y="75"/>
                  </a:lnTo>
                  <a:lnTo>
                    <a:pt x="20" y="75"/>
                  </a:lnTo>
                  <a:lnTo>
                    <a:pt x="20" y="76"/>
                  </a:lnTo>
                  <a:lnTo>
                    <a:pt x="20" y="75"/>
                  </a:lnTo>
                  <a:lnTo>
                    <a:pt x="21" y="75"/>
                  </a:lnTo>
                  <a:lnTo>
                    <a:pt x="21" y="74"/>
                  </a:lnTo>
                  <a:lnTo>
                    <a:pt x="21" y="73"/>
                  </a:lnTo>
                  <a:lnTo>
                    <a:pt x="21" y="74"/>
                  </a:lnTo>
                  <a:lnTo>
                    <a:pt x="21" y="73"/>
                  </a:lnTo>
                  <a:lnTo>
                    <a:pt x="21" y="71"/>
                  </a:lnTo>
                  <a:lnTo>
                    <a:pt x="22" y="71"/>
                  </a:lnTo>
                  <a:lnTo>
                    <a:pt x="22" y="70"/>
                  </a:lnTo>
                  <a:lnTo>
                    <a:pt x="24" y="70"/>
                  </a:lnTo>
                  <a:lnTo>
                    <a:pt x="24" y="69"/>
                  </a:lnTo>
                  <a:lnTo>
                    <a:pt x="24" y="67"/>
                  </a:lnTo>
                  <a:lnTo>
                    <a:pt x="24" y="69"/>
                  </a:lnTo>
                  <a:lnTo>
                    <a:pt x="22" y="69"/>
                  </a:lnTo>
                  <a:lnTo>
                    <a:pt x="22" y="70"/>
                  </a:lnTo>
                  <a:lnTo>
                    <a:pt x="22" y="71"/>
                  </a:lnTo>
                  <a:lnTo>
                    <a:pt x="21" y="71"/>
                  </a:lnTo>
                  <a:lnTo>
                    <a:pt x="21" y="73"/>
                  </a:lnTo>
                  <a:lnTo>
                    <a:pt x="20" y="73"/>
                  </a:lnTo>
                  <a:lnTo>
                    <a:pt x="21" y="73"/>
                  </a:lnTo>
                  <a:lnTo>
                    <a:pt x="21" y="74"/>
                  </a:lnTo>
                  <a:lnTo>
                    <a:pt x="21" y="73"/>
                  </a:lnTo>
                  <a:lnTo>
                    <a:pt x="20" y="73"/>
                  </a:lnTo>
                  <a:lnTo>
                    <a:pt x="20" y="74"/>
                  </a:lnTo>
                  <a:lnTo>
                    <a:pt x="18" y="74"/>
                  </a:lnTo>
                  <a:lnTo>
                    <a:pt x="18" y="73"/>
                  </a:lnTo>
                  <a:lnTo>
                    <a:pt x="18" y="74"/>
                  </a:lnTo>
                  <a:lnTo>
                    <a:pt x="17" y="74"/>
                  </a:lnTo>
                  <a:lnTo>
                    <a:pt x="17" y="75"/>
                  </a:lnTo>
                  <a:lnTo>
                    <a:pt x="16" y="75"/>
                  </a:lnTo>
                  <a:lnTo>
                    <a:pt x="15" y="75"/>
                  </a:lnTo>
                  <a:lnTo>
                    <a:pt x="15" y="74"/>
                  </a:lnTo>
                  <a:lnTo>
                    <a:pt x="16" y="74"/>
                  </a:lnTo>
                  <a:lnTo>
                    <a:pt x="15" y="74"/>
                  </a:lnTo>
                  <a:lnTo>
                    <a:pt x="16" y="74"/>
                  </a:lnTo>
                  <a:lnTo>
                    <a:pt x="15" y="74"/>
                  </a:lnTo>
                  <a:lnTo>
                    <a:pt x="15" y="73"/>
                  </a:lnTo>
                  <a:lnTo>
                    <a:pt x="15" y="74"/>
                  </a:lnTo>
                  <a:lnTo>
                    <a:pt x="15" y="73"/>
                  </a:lnTo>
                  <a:lnTo>
                    <a:pt x="15" y="71"/>
                  </a:lnTo>
                  <a:lnTo>
                    <a:pt x="15" y="70"/>
                  </a:lnTo>
                  <a:lnTo>
                    <a:pt x="15" y="69"/>
                  </a:lnTo>
                  <a:lnTo>
                    <a:pt x="16" y="69"/>
                  </a:lnTo>
                  <a:lnTo>
                    <a:pt x="16" y="70"/>
                  </a:lnTo>
                  <a:lnTo>
                    <a:pt x="16" y="69"/>
                  </a:lnTo>
                  <a:lnTo>
                    <a:pt x="16" y="67"/>
                  </a:lnTo>
                  <a:lnTo>
                    <a:pt x="17" y="67"/>
                  </a:lnTo>
                  <a:lnTo>
                    <a:pt x="17" y="67"/>
                  </a:lnTo>
                  <a:lnTo>
                    <a:pt x="17" y="66"/>
                  </a:lnTo>
                  <a:lnTo>
                    <a:pt x="18" y="66"/>
                  </a:lnTo>
                  <a:lnTo>
                    <a:pt x="17" y="66"/>
                  </a:lnTo>
                  <a:lnTo>
                    <a:pt x="17" y="67"/>
                  </a:lnTo>
                  <a:lnTo>
                    <a:pt x="18" y="67"/>
                  </a:lnTo>
                  <a:lnTo>
                    <a:pt x="18" y="66"/>
                  </a:lnTo>
                  <a:lnTo>
                    <a:pt x="18" y="65"/>
                  </a:lnTo>
                  <a:lnTo>
                    <a:pt x="20" y="65"/>
                  </a:lnTo>
                  <a:lnTo>
                    <a:pt x="20" y="66"/>
                  </a:lnTo>
                  <a:lnTo>
                    <a:pt x="20" y="65"/>
                  </a:lnTo>
                  <a:lnTo>
                    <a:pt x="20" y="66"/>
                  </a:lnTo>
                  <a:lnTo>
                    <a:pt x="20" y="67"/>
                  </a:lnTo>
                  <a:lnTo>
                    <a:pt x="20" y="66"/>
                  </a:lnTo>
                  <a:lnTo>
                    <a:pt x="20" y="65"/>
                  </a:lnTo>
                  <a:lnTo>
                    <a:pt x="21" y="65"/>
                  </a:lnTo>
                  <a:lnTo>
                    <a:pt x="21" y="66"/>
                  </a:lnTo>
                  <a:lnTo>
                    <a:pt x="21" y="65"/>
                  </a:lnTo>
                  <a:lnTo>
                    <a:pt x="20" y="65"/>
                  </a:lnTo>
                  <a:lnTo>
                    <a:pt x="18" y="65"/>
                  </a:lnTo>
                  <a:lnTo>
                    <a:pt x="18" y="64"/>
                  </a:lnTo>
                  <a:lnTo>
                    <a:pt x="18" y="62"/>
                  </a:lnTo>
                  <a:lnTo>
                    <a:pt x="18" y="61"/>
                  </a:lnTo>
                  <a:lnTo>
                    <a:pt x="20" y="61"/>
                  </a:lnTo>
                  <a:lnTo>
                    <a:pt x="21" y="61"/>
                  </a:lnTo>
                  <a:lnTo>
                    <a:pt x="20" y="61"/>
                  </a:lnTo>
                  <a:lnTo>
                    <a:pt x="21" y="61"/>
                  </a:lnTo>
                  <a:lnTo>
                    <a:pt x="20" y="61"/>
                  </a:lnTo>
                  <a:lnTo>
                    <a:pt x="20" y="60"/>
                  </a:lnTo>
                  <a:lnTo>
                    <a:pt x="21" y="60"/>
                  </a:lnTo>
                  <a:lnTo>
                    <a:pt x="21" y="61"/>
                  </a:lnTo>
                  <a:lnTo>
                    <a:pt x="22" y="60"/>
                  </a:lnTo>
                  <a:lnTo>
                    <a:pt x="21" y="60"/>
                  </a:lnTo>
                  <a:lnTo>
                    <a:pt x="22" y="60"/>
                  </a:lnTo>
                  <a:lnTo>
                    <a:pt x="21" y="60"/>
                  </a:lnTo>
                  <a:lnTo>
                    <a:pt x="22" y="60"/>
                  </a:lnTo>
                  <a:lnTo>
                    <a:pt x="24" y="60"/>
                  </a:lnTo>
                  <a:lnTo>
                    <a:pt x="25" y="60"/>
                  </a:lnTo>
                  <a:lnTo>
                    <a:pt x="25" y="61"/>
                  </a:lnTo>
                  <a:lnTo>
                    <a:pt x="25" y="60"/>
                  </a:lnTo>
                  <a:lnTo>
                    <a:pt x="25" y="61"/>
                  </a:lnTo>
                  <a:lnTo>
                    <a:pt x="25" y="60"/>
                  </a:lnTo>
                  <a:lnTo>
                    <a:pt x="25" y="61"/>
                  </a:lnTo>
                  <a:lnTo>
                    <a:pt x="25" y="60"/>
                  </a:lnTo>
                  <a:lnTo>
                    <a:pt x="26" y="60"/>
                  </a:lnTo>
                  <a:lnTo>
                    <a:pt x="26" y="61"/>
                  </a:lnTo>
                  <a:lnTo>
                    <a:pt x="26" y="62"/>
                  </a:lnTo>
                  <a:lnTo>
                    <a:pt x="26" y="64"/>
                  </a:lnTo>
                  <a:lnTo>
                    <a:pt x="25" y="64"/>
                  </a:lnTo>
                  <a:lnTo>
                    <a:pt x="25" y="65"/>
                  </a:lnTo>
                  <a:lnTo>
                    <a:pt x="26" y="65"/>
                  </a:lnTo>
                  <a:lnTo>
                    <a:pt x="26" y="64"/>
                  </a:lnTo>
                  <a:lnTo>
                    <a:pt x="27" y="64"/>
                  </a:lnTo>
                  <a:lnTo>
                    <a:pt x="29" y="64"/>
                  </a:lnTo>
                  <a:lnTo>
                    <a:pt x="29" y="65"/>
                  </a:lnTo>
                  <a:lnTo>
                    <a:pt x="27" y="65"/>
                  </a:lnTo>
                  <a:lnTo>
                    <a:pt x="27" y="66"/>
                  </a:lnTo>
                  <a:lnTo>
                    <a:pt x="27" y="67"/>
                  </a:lnTo>
                  <a:lnTo>
                    <a:pt x="27" y="66"/>
                  </a:lnTo>
                  <a:lnTo>
                    <a:pt x="27" y="67"/>
                  </a:lnTo>
                  <a:lnTo>
                    <a:pt x="29" y="67"/>
                  </a:lnTo>
                  <a:lnTo>
                    <a:pt x="27" y="67"/>
                  </a:lnTo>
                  <a:lnTo>
                    <a:pt x="27" y="66"/>
                  </a:lnTo>
                  <a:lnTo>
                    <a:pt x="29" y="66"/>
                  </a:lnTo>
                  <a:lnTo>
                    <a:pt x="29" y="65"/>
                  </a:lnTo>
                  <a:lnTo>
                    <a:pt x="29" y="64"/>
                  </a:lnTo>
                  <a:lnTo>
                    <a:pt x="29" y="62"/>
                  </a:lnTo>
                  <a:lnTo>
                    <a:pt x="30" y="62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1" y="64"/>
                  </a:lnTo>
                  <a:lnTo>
                    <a:pt x="33" y="64"/>
                  </a:lnTo>
                  <a:lnTo>
                    <a:pt x="33" y="65"/>
                  </a:lnTo>
                  <a:lnTo>
                    <a:pt x="34" y="65"/>
                  </a:lnTo>
                  <a:lnTo>
                    <a:pt x="34" y="64"/>
                  </a:lnTo>
                  <a:lnTo>
                    <a:pt x="34" y="65"/>
                  </a:lnTo>
                  <a:lnTo>
                    <a:pt x="34" y="64"/>
                  </a:lnTo>
                  <a:lnTo>
                    <a:pt x="34" y="65"/>
                  </a:lnTo>
                  <a:lnTo>
                    <a:pt x="35" y="65"/>
                  </a:lnTo>
                  <a:lnTo>
                    <a:pt x="35" y="64"/>
                  </a:lnTo>
                  <a:lnTo>
                    <a:pt x="34" y="64"/>
                  </a:lnTo>
                  <a:lnTo>
                    <a:pt x="35" y="64"/>
                  </a:lnTo>
                  <a:lnTo>
                    <a:pt x="34" y="64"/>
                  </a:lnTo>
                  <a:lnTo>
                    <a:pt x="33" y="64"/>
                  </a:lnTo>
                  <a:lnTo>
                    <a:pt x="31" y="64"/>
                  </a:lnTo>
                  <a:lnTo>
                    <a:pt x="30" y="64"/>
                  </a:lnTo>
                  <a:lnTo>
                    <a:pt x="30" y="62"/>
                  </a:lnTo>
                  <a:lnTo>
                    <a:pt x="30" y="62"/>
                  </a:lnTo>
                  <a:lnTo>
                    <a:pt x="30" y="62"/>
                  </a:lnTo>
                  <a:lnTo>
                    <a:pt x="30" y="61"/>
                  </a:lnTo>
                  <a:lnTo>
                    <a:pt x="31" y="61"/>
                  </a:lnTo>
                  <a:lnTo>
                    <a:pt x="33" y="61"/>
                  </a:lnTo>
                  <a:lnTo>
                    <a:pt x="34" y="61"/>
                  </a:lnTo>
                  <a:lnTo>
                    <a:pt x="35" y="61"/>
                  </a:lnTo>
                  <a:lnTo>
                    <a:pt x="35" y="60"/>
                  </a:lnTo>
                  <a:lnTo>
                    <a:pt x="35" y="61"/>
                  </a:lnTo>
                  <a:lnTo>
                    <a:pt x="35" y="60"/>
                  </a:lnTo>
                  <a:lnTo>
                    <a:pt x="36" y="60"/>
                  </a:lnTo>
                  <a:lnTo>
                    <a:pt x="38" y="60"/>
                  </a:lnTo>
                  <a:lnTo>
                    <a:pt x="38" y="58"/>
                  </a:lnTo>
                  <a:lnTo>
                    <a:pt x="39" y="58"/>
                  </a:lnTo>
                  <a:lnTo>
                    <a:pt x="40" y="58"/>
                  </a:lnTo>
                  <a:lnTo>
                    <a:pt x="40" y="57"/>
                  </a:lnTo>
                  <a:lnTo>
                    <a:pt x="42" y="57"/>
                  </a:lnTo>
                  <a:lnTo>
                    <a:pt x="40" y="57"/>
                  </a:lnTo>
                  <a:lnTo>
                    <a:pt x="42" y="57"/>
                  </a:lnTo>
                  <a:lnTo>
                    <a:pt x="40" y="57"/>
                  </a:lnTo>
                  <a:lnTo>
                    <a:pt x="42" y="57"/>
                  </a:lnTo>
                  <a:lnTo>
                    <a:pt x="40" y="57"/>
                  </a:lnTo>
                  <a:lnTo>
                    <a:pt x="42" y="57"/>
                  </a:lnTo>
                  <a:lnTo>
                    <a:pt x="40" y="57"/>
                  </a:lnTo>
                  <a:lnTo>
                    <a:pt x="39" y="57"/>
                  </a:lnTo>
                  <a:lnTo>
                    <a:pt x="39" y="58"/>
                  </a:lnTo>
                  <a:lnTo>
                    <a:pt x="38" y="58"/>
                  </a:lnTo>
                  <a:lnTo>
                    <a:pt x="36" y="58"/>
                  </a:lnTo>
                  <a:lnTo>
                    <a:pt x="36" y="60"/>
                  </a:lnTo>
                  <a:lnTo>
                    <a:pt x="35" y="60"/>
                  </a:lnTo>
                  <a:lnTo>
                    <a:pt x="34" y="60"/>
                  </a:lnTo>
                  <a:lnTo>
                    <a:pt x="33" y="60"/>
                  </a:lnTo>
                  <a:lnTo>
                    <a:pt x="33" y="61"/>
                  </a:lnTo>
                  <a:lnTo>
                    <a:pt x="31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30" y="62"/>
                  </a:lnTo>
                  <a:lnTo>
                    <a:pt x="29" y="62"/>
                  </a:lnTo>
                  <a:lnTo>
                    <a:pt x="27" y="62"/>
                  </a:lnTo>
                  <a:lnTo>
                    <a:pt x="27" y="61"/>
                  </a:lnTo>
                  <a:lnTo>
                    <a:pt x="27" y="60"/>
                  </a:lnTo>
                  <a:lnTo>
                    <a:pt x="29" y="60"/>
                  </a:lnTo>
                  <a:lnTo>
                    <a:pt x="29" y="58"/>
                  </a:lnTo>
                  <a:lnTo>
                    <a:pt x="29" y="57"/>
                  </a:lnTo>
                  <a:lnTo>
                    <a:pt x="30" y="57"/>
                  </a:lnTo>
                  <a:lnTo>
                    <a:pt x="29" y="57"/>
                  </a:lnTo>
                  <a:lnTo>
                    <a:pt x="29" y="58"/>
                  </a:lnTo>
                  <a:lnTo>
                    <a:pt x="27" y="58"/>
                  </a:lnTo>
                  <a:lnTo>
                    <a:pt x="27" y="60"/>
                  </a:lnTo>
                  <a:lnTo>
                    <a:pt x="27" y="58"/>
                  </a:lnTo>
                  <a:lnTo>
                    <a:pt x="27" y="60"/>
                  </a:lnTo>
                  <a:lnTo>
                    <a:pt x="26" y="60"/>
                  </a:lnTo>
                  <a:lnTo>
                    <a:pt x="25" y="60"/>
                  </a:lnTo>
                  <a:lnTo>
                    <a:pt x="24" y="60"/>
                  </a:lnTo>
                  <a:lnTo>
                    <a:pt x="22" y="60"/>
                  </a:lnTo>
                  <a:lnTo>
                    <a:pt x="22" y="58"/>
                  </a:lnTo>
                  <a:lnTo>
                    <a:pt x="21" y="58"/>
                  </a:lnTo>
                  <a:lnTo>
                    <a:pt x="21" y="57"/>
                  </a:lnTo>
                  <a:lnTo>
                    <a:pt x="21" y="56"/>
                  </a:lnTo>
                  <a:lnTo>
                    <a:pt x="21" y="55"/>
                  </a:lnTo>
                  <a:lnTo>
                    <a:pt x="21" y="53"/>
                  </a:lnTo>
                  <a:lnTo>
                    <a:pt x="22" y="53"/>
                  </a:lnTo>
                  <a:lnTo>
                    <a:pt x="22" y="52"/>
                  </a:lnTo>
                  <a:lnTo>
                    <a:pt x="24" y="52"/>
                  </a:lnTo>
                  <a:lnTo>
                    <a:pt x="25" y="52"/>
                  </a:lnTo>
                  <a:lnTo>
                    <a:pt x="26" y="52"/>
                  </a:lnTo>
                  <a:lnTo>
                    <a:pt x="27" y="52"/>
                  </a:lnTo>
                  <a:lnTo>
                    <a:pt x="27" y="51"/>
                  </a:lnTo>
                  <a:lnTo>
                    <a:pt x="29" y="51"/>
                  </a:lnTo>
                  <a:lnTo>
                    <a:pt x="30" y="51"/>
                  </a:lnTo>
                  <a:lnTo>
                    <a:pt x="30" y="51"/>
                  </a:lnTo>
                  <a:lnTo>
                    <a:pt x="30" y="52"/>
                  </a:lnTo>
                  <a:lnTo>
                    <a:pt x="31" y="52"/>
                  </a:lnTo>
                  <a:lnTo>
                    <a:pt x="31" y="53"/>
                  </a:lnTo>
                  <a:lnTo>
                    <a:pt x="33" y="53"/>
                  </a:lnTo>
                  <a:lnTo>
                    <a:pt x="34" y="53"/>
                  </a:lnTo>
                  <a:lnTo>
                    <a:pt x="34" y="55"/>
                  </a:lnTo>
                  <a:lnTo>
                    <a:pt x="35" y="55"/>
                  </a:lnTo>
                  <a:lnTo>
                    <a:pt x="35" y="56"/>
                  </a:lnTo>
                  <a:lnTo>
                    <a:pt x="36" y="56"/>
                  </a:lnTo>
                  <a:lnTo>
                    <a:pt x="36" y="55"/>
                  </a:lnTo>
                  <a:lnTo>
                    <a:pt x="35" y="55"/>
                  </a:lnTo>
                  <a:lnTo>
                    <a:pt x="35" y="53"/>
                  </a:lnTo>
                  <a:lnTo>
                    <a:pt x="36" y="53"/>
                  </a:lnTo>
                  <a:lnTo>
                    <a:pt x="38" y="53"/>
                  </a:lnTo>
                  <a:lnTo>
                    <a:pt x="38" y="52"/>
                  </a:lnTo>
                  <a:lnTo>
                    <a:pt x="39" y="52"/>
                  </a:lnTo>
                  <a:lnTo>
                    <a:pt x="39" y="53"/>
                  </a:lnTo>
                  <a:lnTo>
                    <a:pt x="39" y="52"/>
                  </a:lnTo>
                  <a:lnTo>
                    <a:pt x="40" y="52"/>
                  </a:lnTo>
                  <a:lnTo>
                    <a:pt x="39" y="52"/>
                  </a:lnTo>
                  <a:lnTo>
                    <a:pt x="40" y="52"/>
                  </a:lnTo>
                  <a:lnTo>
                    <a:pt x="40" y="51"/>
                  </a:lnTo>
                  <a:lnTo>
                    <a:pt x="40" y="52"/>
                  </a:lnTo>
                  <a:lnTo>
                    <a:pt x="39" y="52"/>
                  </a:lnTo>
                  <a:lnTo>
                    <a:pt x="38" y="52"/>
                  </a:lnTo>
                  <a:lnTo>
                    <a:pt x="38" y="53"/>
                  </a:lnTo>
                  <a:lnTo>
                    <a:pt x="36" y="53"/>
                  </a:lnTo>
                  <a:lnTo>
                    <a:pt x="36" y="52"/>
                  </a:lnTo>
                  <a:lnTo>
                    <a:pt x="36" y="53"/>
                  </a:lnTo>
                  <a:lnTo>
                    <a:pt x="36" y="52"/>
                  </a:lnTo>
                  <a:lnTo>
                    <a:pt x="36" y="53"/>
                  </a:lnTo>
                  <a:lnTo>
                    <a:pt x="35" y="53"/>
                  </a:lnTo>
                  <a:lnTo>
                    <a:pt x="34" y="53"/>
                  </a:lnTo>
                  <a:lnTo>
                    <a:pt x="34" y="52"/>
                  </a:lnTo>
                  <a:lnTo>
                    <a:pt x="33" y="52"/>
                  </a:lnTo>
                  <a:lnTo>
                    <a:pt x="31" y="52"/>
                  </a:lnTo>
                  <a:lnTo>
                    <a:pt x="31" y="51"/>
                  </a:lnTo>
                  <a:lnTo>
                    <a:pt x="30" y="51"/>
                  </a:lnTo>
                  <a:lnTo>
                    <a:pt x="31" y="51"/>
                  </a:lnTo>
                  <a:lnTo>
                    <a:pt x="31" y="49"/>
                  </a:lnTo>
                  <a:lnTo>
                    <a:pt x="31" y="48"/>
                  </a:lnTo>
                  <a:lnTo>
                    <a:pt x="33" y="48"/>
                  </a:lnTo>
                  <a:lnTo>
                    <a:pt x="33" y="47"/>
                  </a:lnTo>
                  <a:lnTo>
                    <a:pt x="33" y="46"/>
                  </a:lnTo>
                  <a:lnTo>
                    <a:pt x="34" y="46"/>
                  </a:lnTo>
                  <a:lnTo>
                    <a:pt x="33" y="46"/>
                  </a:lnTo>
                  <a:lnTo>
                    <a:pt x="34" y="46"/>
                  </a:lnTo>
                  <a:lnTo>
                    <a:pt x="34" y="44"/>
                  </a:lnTo>
                  <a:lnTo>
                    <a:pt x="35" y="44"/>
                  </a:lnTo>
                  <a:lnTo>
                    <a:pt x="35" y="43"/>
                  </a:lnTo>
                  <a:lnTo>
                    <a:pt x="36" y="43"/>
                  </a:lnTo>
                  <a:lnTo>
                    <a:pt x="36" y="42"/>
                  </a:lnTo>
                  <a:lnTo>
                    <a:pt x="36" y="40"/>
                  </a:lnTo>
                  <a:lnTo>
                    <a:pt x="38" y="40"/>
                  </a:lnTo>
                  <a:lnTo>
                    <a:pt x="38" y="42"/>
                  </a:lnTo>
                  <a:lnTo>
                    <a:pt x="38" y="40"/>
                  </a:lnTo>
                  <a:lnTo>
                    <a:pt x="39" y="40"/>
                  </a:lnTo>
                  <a:lnTo>
                    <a:pt x="39" y="42"/>
                  </a:lnTo>
                  <a:lnTo>
                    <a:pt x="40" y="42"/>
                  </a:lnTo>
                  <a:lnTo>
                    <a:pt x="39" y="42"/>
                  </a:lnTo>
                  <a:lnTo>
                    <a:pt x="39" y="43"/>
                  </a:lnTo>
                  <a:lnTo>
                    <a:pt x="40" y="43"/>
                  </a:lnTo>
                  <a:lnTo>
                    <a:pt x="40" y="42"/>
                  </a:lnTo>
                  <a:lnTo>
                    <a:pt x="40" y="40"/>
                  </a:lnTo>
                  <a:lnTo>
                    <a:pt x="42" y="40"/>
                  </a:lnTo>
                  <a:lnTo>
                    <a:pt x="42" y="42"/>
                  </a:lnTo>
                  <a:lnTo>
                    <a:pt x="42" y="40"/>
                  </a:lnTo>
                  <a:lnTo>
                    <a:pt x="43" y="40"/>
                  </a:lnTo>
                  <a:lnTo>
                    <a:pt x="44" y="40"/>
                  </a:lnTo>
                  <a:lnTo>
                    <a:pt x="44" y="42"/>
                  </a:lnTo>
                  <a:lnTo>
                    <a:pt x="43" y="42"/>
                  </a:lnTo>
                  <a:lnTo>
                    <a:pt x="43" y="43"/>
                  </a:lnTo>
                  <a:lnTo>
                    <a:pt x="43" y="44"/>
                  </a:lnTo>
                  <a:lnTo>
                    <a:pt x="43" y="43"/>
                  </a:lnTo>
                  <a:lnTo>
                    <a:pt x="44" y="43"/>
                  </a:lnTo>
                  <a:lnTo>
                    <a:pt x="44" y="42"/>
                  </a:lnTo>
                  <a:lnTo>
                    <a:pt x="44" y="40"/>
                  </a:lnTo>
                  <a:lnTo>
                    <a:pt x="46" y="40"/>
                  </a:lnTo>
                  <a:lnTo>
                    <a:pt x="46" y="39"/>
                  </a:lnTo>
                  <a:lnTo>
                    <a:pt x="47" y="39"/>
                  </a:lnTo>
                  <a:lnTo>
                    <a:pt x="47" y="40"/>
                  </a:lnTo>
                  <a:lnTo>
                    <a:pt x="47" y="39"/>
                  </a:lnTo>
                  <a:lnTo>
                    <a:pt x="46" y="39"/>
                  </a:lnTo>
                  <a:lnTo>
                    <a:pt x="44" y="39"/>
                  </a:lnTo>
                  <a:lnTo>
                    <a:pt x="44" y="40"/>
                  </a:lnTo>
                  <a:lnTo>
                    <a:pt x="43" y="40"/>
                  </a:lnTo>
                  <a:lnTo>
                    <a:pt x="42" y="40"/>
                  </a:lnTo>
                  <a:lnTo>
                    <a:pt x="40" y="40"/>
                  </a:lnTo>
                  <a:lnTo>
                    <a:pt x="39" y="40"/>
                  </a:lnTo>
                  <a:lnTo>
                    <a:pt x="39" y="39"/>
                  </a:lnTo>
                  <a:lnTo>
                    <a:pt x="38" y="39"/>
                  </a:lnTo>
                  <a:lnTo>
                    <a:pt x="39" y="39"/>
                  </a:lnTo>
                  <a:lnTo>
                    <a:pt x="39" y="38"/>
                  </a:lnTo>
                  <a:lnTo>
                    <a:pt x="39" y="37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40" y="35"/>
                  </a:lnTo>
                  <a:lnTo>
                    <a:pt x="42" y="35"/>
                  </a:lnTo>
                  <a:lnTo>
                    <a:pt x="42" y="34"/>
                  </a:lnTo>
                  <a:lnTo>
                    <a:pt x="43" y="34"/>
                  </a:lnTo>
                  <a:lnTo>
                    <a:pt x="44" y="34"/>
                  </a:lnTo>
                  <a:lnTo>
                    <a:pt x="46" y="34"/>
                  </a:lnTo>
                  <a:lnTo>
                    <a:pt x="46" y="35"/>
                  </a:lnTo>
                  <a:lnTo>
                    <a:pt x="47" y="35"/>
                  </a:lnTo>
                  <a:lnTo>
                    <a:pt x="47" y="34"/>
                  </a:lnTo>
                  <a:lnTo>
                    <a:pt x="47" y="35"/>
                  </a:lnTo>
                  <a:lnTo>
                    <a:pt x="48" y="35"/>
                  </a:lnTo>
                  <a:lnTo>
                    <a:pt x="48" y="34"/>
                  </a:lnTo>
                  <a:lnTo>
                    <a:pt x="48" y="35"/>
                  </a:lnTo>
                  <a:lnTo>
                    <a:pt x="49" y="35"/>
                  </a:lnTo>
                  <a:lnTo>
                    <a:pt x="49" y="34"/>
                  </a:lnTo>
                  <a:lnTo>
                    <a:pt x="48" y="34"/>
                  </a:lnTo>
                  <a:lnTo>
                    <a:pt x="47" y="34"/>
                  </a:lnTo>
                  <a:lnTo>
                    <a:pt x="46" y="34"/>
                  </a:lnTo>
                  <a:lnTo>
                    <a:pt x="44" y="34"/>
                  </a:lnTo>
                  <a:lnTo>
                    <a:pt x="43" y="34"/>
                  </a:lnTo>
                  <a:lnTo>
                    <a:pt x="43" y="33"/>
                  </a:lnTo>
                  <a:lnTo>
                    <a:pt x="43" y="31"/>
                  </a:lnTo>
                  <a:lnTo>
                    <a:pt x="43" y="30"/>
                  </a:lnTo>
                  <a:lnTo>
                    <a:pt x="43" y="29"/>
                  </a:lnTo>
                  <a:lnTo>
                    <a:pt x="44" y="29"/>
                  </a:lnTo>
                  <a:lnTo>
                    <a:pt x="46" y="29"/>
                  </a:lnTo>
                  <a:lnTo>
                    <a:pt x="47" y="29"/>
                  </a:lnTo>
                  <a:lnTo>
                    <a:pt x="46" y="29"/>
                  </a:lnTo>
                  <a:lnTo>
                    <a:pt x="46" y="28"/>
                  </a:lnTo>
                  <a:lnTo>
                    <a:pt x="44" y="28"/>
                  </a:lnTo>
                  <a:lnTo>
                    <a:pt x="43" y="28"/>
                  </a:lnTo>
                  <a:lnTo>
                    <a:pt x="43" y="26"/>
                  </a:lnTo>
                  <a:lnTo>
                    <a:pt x="43" y="25"/>
                  </a:lnTo>
                  <a:lnTo>
                    <a:pt x="43" y="24"/>
                  </a:lnTo>
                  <a:lnTo>
                    <a:pt x="43" y="22"/>
                  </a:lnTo>
                  <a:lnTo>
                    <a:pt x="44" y="22"/>
                  </a:lnTo>
                  <a:lnTo>
                    <a:pt x="43" y="22"/>
                  </a:lnTo>
                  <a:lnTo>
                    <a:pt x="43" y="21"/>
                  </a:lnTo>
                  <a:lnTo>
                    <a:pt x="43" y="20"/>
                  </a:lnTo>
                  <a:lnTo>
                    <a:pt x="44" y="20"/>
                  </a:lnTo>
                  <a:lnTo>
                    <a:pt x="44" y="19"/>
                  </a:lnTo>
                  <a:lnTo>
                    <a:pt x="43" y="19"/>
                  </a:lnTo>
                  <a:lnTo>
                    <a:pt x="43" y="17"/>
                  </a:lnTo>
                  <a:lnTo>
                    <a:pt x="44" y="17"/>
                  </a:lnTo>
                  <a:lnTo>
                    <a:pt x="44" y="16"/>
                  </a:lnTo>
                  <a:lnTo>
                    <a:pt x="43" y="16"/>
                  </a:lnTo>
                  <a:lnTo>
                    <a:pt x="43" y="15"/>
                  </a:lnTo>
                  <a:lnTo>
                    <a:pt x="44" y="15"/>
                  </a:lnTo>
                  <a:lnTo>
                    <a:pt x="46" y="15"/>
                  </a:lnTo>
                  <a:lnTo>
                    <a:pt x="46" y="16"/>
                  </a:lnTo>
                  <a:lnTo>
                    <a:pt x="46" y="15"/>
                  </a:lnTo>
                  <a:lnTo>
                    <a:pt x="46" y="16"/>
                  </a:lnTo>
                  <a:lnTo>
                    <a:pt x="46" y="15"/>
                  </a:lnTo>
                  <a:lnTo>
                    <a:pt x="46" y="16"/>
                  </a:lnTo>
                  <a:lnTo>
                    <a:pt x="46" y="15"/>
                  </a:lnTo>
                  <a:lnTo>
                    <a:pt x="47" y="15"/>
                  </a:lnTo>
                  <a:lnTo>
                    <a:pt x="48" y="15"/>
                  </a:lnTo>
                  <a:lnTo>
                    <a:pt x="48" y="13"/>
                  </a:lnTo>
                  <a:lnTo>
                    <a:pt x="47" y="13"/>
                  </a:lnTo>
                  <a:lnTo>
                    <a:pt x="47" y="15"/>
                  </a:lnTo>
                  <a:lnTo>
                    <a:pt x="47" y="13"/>
                  </a:lnTo>
                  <a:lnTo>
                    <a:pt x="47" y="15"/>
                  </a:lnTo>
                  <a:lnTo>
                    <a:pt x="46" y="15"/>
                  </a:lnTo>
                  <a:lnTo>
                    <a:pt x="46" y="13"/>
                  </a:lnTo>
                  <a:lnTo>
                    <a:pt x="46" y="15"/>
                  </a:lnTo>
                  <a:lnTo>
                    <a:pt x="46" y="13"/>
                  </a:lnTo>
                  <a:lnTo>
                    <a:pt x="46" y="15"/>
                  </a:lnTo>
                  <a:lnTo>
                    <a:pt x="44" y="15"/>
                  </a:lnTo>
                  <a:lnTo>
                    <a:pt x="43" y="15"/>
                  </a:lnTo>
                  <a:lnTo>
                    <a:pt x="43" y="13"/>
                  </a:lnTo>
                  <a:lnTo>
                    <a:pt x="42" y="13"/>
                  </a:lnTo>
                  <a:lnTo>
                    <a:pt x="40" y="13"/>
                  </a:lnTo>
                  <a:lnTo>
                    <a:pt x="39" y="13"/>
                  </a:lnTo>
                  <a:lnTo>
                    <a:pt x="38" y="13"/>
                  </a:lnTo>
                  <a:lnTo>
                    <a:pt x="38" y="12"/>
                  </a:lnTo>
                  <a:lnTo>
                    <a:pt x="39" y="12"/>
                  </a:lnTo>
                  <a:lnTo>
                    <a:pt x="38" y="12"/>
                  </a:lnTo>
                  <a:lnTo>
                    <a:pt x="39" y="12"/>
                  </a:lnTo>
                  <a:lnTo>
                    <a:pt x="38" y="12"/>
                  </a:lnTo>
                  <a:lnTo>
                    <a:pt x="38" y="11"/>
                  </a:lnTo>
                  <a:lnTo>
                    <a:pt x="39" y="11"/>
                  </a:lnTo>
                  <a:lnTo>
                    <a:pt x="38" y="11"/>
                  </a:lnTo>
                  <a:lnTo>
                    <a:pt x="39" y="11"/>
                  </a:lnTo>
                  <a:lnTo>
                    <a:pt x="38" y="11"/>
                  </a:lnTo>
                  <a:lnTo>
                    <a:pt x="36" y="11"/>
                  </a:lnTo>
                  <a:lnTo>
                    <a:pt x="35" y="11"/>
                  </a:lnTo>
                  <a:lnTo>
                    <a:pt x="35" y="9"/>
                  </a:lnTo>
                  <a:lnTo>
                    <a:pt x="36" y="9"/>
                  </a:lnTo>
                  <a:lnTo>
                    <a:pt x="35" y="9"/>
                  </a:lnTo>
                  <a:lnTo>
                    <a:pt x="35" y="11"/>
                  </a:lnTo>
                  <a:lnTo>
                    <a:pt x="34" y="11"/>
                  </a:lnTo>
                  <a:lnTo>
                    <a:pt x="33" y="11"/>
                  </a:lnTo>
                  <a:lnTo>
                    <a:pt x="31" y="11"/>
                  </a:lnTo>
                  <a:lnTo>
                    <a:pt x="31" y="9"/>
                  </a:lnTo>
                  <a:lnTo>
                    <a:pt x="33" y="9"/>
                  </a:lnTo>
                  <a:lnTo>
                    <a:pt x="33" y="8"/>
                  </a:lnTo>
                  <a:lnTo>
                    <a:pt x="33" y="9"/>
                  </a:lnTo>
                  <a:lnTo>
                    <a:pt x="31" y="9"/>
                  </a:lnTo>
                  <a:lnTo>
                    <a:pt x="31" y="11"/>
                  </a:lnTo>
                  <a:lnTo>
                    <a:pt x="31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11"/>
                  </a:lnTo>
                  <a:lnTo>
                    <a:pt x="29" y="11"/>
                  </a:lnTo>
                  <a:lnTo>
                    <a:pt x="29" y="9"/>
                  </a:lnTo>
                  <a:lnTo>
                    <a:pt x="29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7" y="7"/>
                  </a:lnTo>
                  <a:lnTo>
                    <a:pt x="27" y="8"/>
                  </a:lnTo>
                  <a:lnTo>
                    <a:pt x="27" y="9"/>
                  </a:lnTo>
                  <a:lnTo>
                    <a:pt x="27" y="11"/>
                  </a:lnTo>
                  <a:lnTo>
                    <a:pt x="27" y="9"/>
                  </a:lnTo>
                  <a:lnTo>
                    <a:pt x="27" y="11"/>
                  </a:lnTo>
                  <a:lnTo>
                    <a:pt x="27" y="9"/>
                  </a:lnTo>
                  <a:lnTo>
                    <a:pt x="26" y="9"/>
                  </a:lnTo>
                  <a:lnTo>
                    <a:pt x="26" y="8"/>
                  </a:lnTo>
                  <a:lnTo>
                    <a:pt x="26" y="9"/>
                  </a:lnTo>
                  <a:lnTo>
                    <a:pt x="25" y="9"/>
                  </a:lnTo>
                  <a:lnTo>
                    <a:pt x="25" y="8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9"/>
                  </a:lnTo>
                  <a:lnTo>
                    <a:pt x="24" y="11"/>
                  </a:lnTo>
                  <a:lnTo>
                    <a:pt x="25" y="11"/>
                  </a:lnTo>
                  <a:lnTo>
                    <a:pt x="25" y="12"/>
                  </a:lnTo>
                  <a:lnTo>
                    <a:pt x="25" y="13"/>
                  </a:lnTo>
                  <a:lnTo>
                    <a:pt x="25" y="12"/>
                  </a:lnTo>
                  <a:lnTo>
                    <a:pt x="25" y="13"/>
                  </a:lnTo>
                  <a:lnTo>
                    <a:pt x="24" y="13"/>
                  </a:lnTo>
                  <a:lnTo>
                    <a:pt x="24" y="15"/>
                  </a:lnTo>
                  <a:lnTo>
                    <a:pt x="22" y="15"/>
                  </a:lnTo>
                  <a:lnTo>
                    <a:pt x="22" y="16"/>
                  </a:lnTo>
                  <a:lnTo>
                    <a:pt x="21" y="16"/>
                  </a:lnTo>
                  <a:lnTo>
                    <a:pt x="20" y="16"/>
                  </a:lnTo>
                  <a:lnTo>
                    <a:pt x="20" y="15"/>
                  </a:lnTo>
                  <a:lnTo>
                    <a:pt x="20" y="16"/>
                  </a:lnTo>
                  <a:lnTo>
                    <a:pt x="20" y="15"/>
                  </a:lnTo>
                  <a:lnTo>
                    <a:pt x="20" y="16"/>
                  </a:lnTo>
                  <a:lnTo>
                    <a:pt x="20" y="17"/>
                  </a:lnTo>
                  <a:lnTo>
                    <a:pt x="20" y="19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7" y="20"/>
                  </a:lnTo>
                  <a:lnTo>
                    <a:pt x="17" y="19"/>
                  </a:lnTo>
                  <a:lnTo>
                    <a:pt x="17" y="20"/>
                  </a:lnTo>
                  <a:lnTo>
                    <a:pt x="17" y="19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6" y="19"/>
                  </a:lnTo>
                  <a:lnTo>
                    <a:pt x="16" y="20"/>
                  </a:lnTo>
                  <a:lnTo>
                    <a:pt x="16" y="21"/>
                  </a:lnTo>
                  <a:lnTo>
                    <a:pt x="16" y="20"/>
                  </a:lnTo>
                  <a:lnTo>
                    <a:pt x="16" y="21"/>
                  </a:lnTo>
                  <a:lnTo>
                    <a:pt x="15" y="21"/>
                  </a:lnTo>
                  <a:lnTo>
                    <a:pt x="15" y="20"/>
                  </a:lnTo>
                  <a:lnTo>
                    <a:pt x="15" y="19"/>
                  </a:lnTo>
                  <a:lnTo>
                    <a:pt x="15" y="17"/>
                  </a:lnTo>
                  <a:lnTo>
                    <a:pt x="15" y="16"/>
                  </a:lnTo>
                  <a:lnTo>
                    <a:pt x="15" y="15"/>
                  </a:lnTo>
                  <a:lnTo>
                    <a:pt x="15" y="16"/>
                  </a:lnTo>
                  <a:lnTo>
                    <a:pt x="15" y="17"/>
                  </a:lnTo>
                  <a:lnTo>
                    <a:pt x="13" y="17"/>
                  </a:lnTo>
                  <a:lnTo>
                    <a:pt x="13" y="19"/>
                  </a:lnTo>
                  <a:lnTo>
                    <a:pt x="13" y="20"/>
                  </a:lnTo>
                  <a:lnTo>
                    <a:pt x="13" y="21"/>
                  </a:lnTo>
                  <a:lnTo>
                    <a:pt x="12" y="21"/>
                  </a:lnTo>
                  <a:lnTo>
                    <a:pt x="12" y="22"/>
                  </a:lnTo>
                  <a:lnTo>
                    <a:pt x="11" y="22"/>
                  </a:lnTo>
                  <a:lnTo>
                    <a:pt x="11" y="24"/>
                  </a:lnTo>
                  <a:lnTo>
                    <a:pt x="9" y="24"/>
                  </a:lnTo>
                  <a:lnTo>
                    <a:pt x="11" y="24"/>
                  </a:lnTo>
                  <a:lnTo>
                    <a:pt x="9" y="24"/>
                  </a:lnTo>
                  <a:lnTo>
                    <a:pt x="9" y="22"/>
                  </a:lnTo>
                  <a:lnTo>
                    <a:pt x="9" y="24"/>
                  </a:lnTo>
                  <a:lnTo>
                    <a:pt x="9" y="22"/>
                  </a:lnTo>
                  <a:lnTo>
                    <a:pt x="9" y="21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8" y="19"/>
                  </a:lnTo>
                  <a:lnTo>
                    <a:pt x="8" y="17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7" y="15"/>
                  </a:lnTo>
                  <a:lnTo>
                    <a:pt x="8" y="15"/>
                  </a:lnTo>
                  <a:lnTo>
                    <a:pt x="8" y="13"/>
                  </a:lnTo>
                  <a:lnTo>
                    <a:pt x="8" y="15"/>
                  </a:lnTo>
                  <a:lnTo>
                    <a:pt x="8" y="13"/>
                  </a:lnTo>
                  <a:lnTo>
                    <a:pt x="9" y="13"/>
                  </a:lnTo>
                  <a:lnTo>
                    <a:pt x="11" y="13"/>
                  </a:lnTo>
                  <a:lnTo>
                    <a:pt x="12" y="13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5" y="12"/>
                  </a:lnTo>
                  <a:lnTo>
                    <a:pt x="15" y="13"/>
                  </a:lnTo>
                  <a:lnTo>
                    <a:pt x="15" y="15"/>
                  </a:lnTo>
                  <a:lnTo>
                    <a:pt x="16" y="15"/>
                  </a:lnTo>
                  <a:lnTo>
                    <a:pt x="17" y="15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8" y="12"/>
                  </a:lnTo>
                  <a:lnTo>
                    <a:pt x="20" y="12"/>
                  </a:lnTo>
                  <a:lnTo>
                    <a:pt x="20" y="11"/>
                  </a:lnTo>
                  <a:lnTo>
                    <a:pt x="20" y="12"/>
                  </a:lnTo>
                  <a:lnTo>
                    <a:pt x="20" y="11"/>
                  </a:lnTo>
                  <a:lnTo>
                    <a:pt x="21" y="11"/>
                  </a:lnTo>
                  <a:lnTo>
                    <a:pt x="20" y="11"/>
                  </a:lnTo>
                  <a:lnTo>
                    <a:pt x="21" y="11"/>
                  </a:lnTo>
                  <a:lnTo>
                    <a:pt x="21" y="9"/>
                  </a:lnTo>
                  <a:lnTo>
                    <a:pt x="20" y="9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0" y="8"/>
                  </a:lnTo>
                  <a:lnTo>
                    <a:pt x="20" y="7"/>
                  </a:lnTo>
                  <a:lnTo>
                    <a:pt x="21" y="7"/>
                  </a:lnTo>
                  <a:lnTo>
                    <a:pt x="21" y="6"/>
                  </a:lnTo>
                  <a:lnTo>
                    <a:pt x="22" y="6"/>
                  </a:lnTo>
                  <a:lnTo>
                    <a:pt x="22" y="7"/>
                  </a:lnTo>
                  <a:lnTo>
                    <a:pt x="22" y="6"/>
                  </a:lnTo>
                  <a:lnTo>
                    <a:pt x="24" y="6"/>
                  </a:lnTo>
                  <a:lnTo>
                    <a:pt x="25" y="6"/>
                  </a:lnTo>
                  <a:lnTo>
                    <a:pt x="26" y="6"/>
                  </a:lnTo>
                  <a:lnTo>
                    <a:pt x="27" y="6"/>
                  </a:lnTo>
                  <a:lnTo>
                    <a:pt x="27" y="6"/>
                  </a:lnTo>
                  <a:lnTo>
                    <a:pt x="27" y="4"/>
                  </a:lnTo>
                  <a:lnTo>
                    <a:pt x="29" y="4"/>
                  </a:lnTo>
                  <a:lnTo>
                    <a:pt x="29" y="3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0" y="2"/>
                  </a:lnTo>
                  <a:lnTo>
                    <a:pt x="30" y="3"/>
                  </a:lnTo>
                  <a:lnTo>
                    <a:pt x="31" y="3"/>
                  </a:lnTo>
                  <a:lnTo>
                    <a:pt x="30" y="3"/>
                  </a:lnTo>
                  <a:lnTo>
                    <a:pt x="31" y="3"/>
                  </a:lnTo>
                  <a:lnTo>
                    <a:pt x="33" y="3"/>
                  </a:lnTo>
                  <a:lnTo>
                    <a:pt x="33" y="4"/>
                  </a:lnTo>
                  <a:lnTo>
                    <a:pt x="34" y="4"/>
                  </a:lnTo>
                  <a:lnTo>
                    <a:pt x="34" y="6"/>
                  </a:lnTo>
                  <a:lnTo>
                    <a:pt x="34" y="4"/>
                  </a:lnTo>
                  <a:lnTo>
                    <a:pt x="35" y="4"/>
                  </a:lnTo>
                  <a:lnTo>
                    <a:pt x="35" y="3"/>
                  </a:lnTo>
                  <a:lnTo>
                    <a:pt x="36" y="3"/>
                  </a:lnTo>
                  <a:lnTo>
                    <a:pt x="36" y="4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8" y="6"/>
                  </a:lnTo>
                  <a:lnTo>
                    <a:pt x="38" y="7"/>
                  </a:lnTo>
                  <a:lnTo>
                    <a:pt x="36" y="7"/>
                  </a:lnTo>
                  <a:lnTo>
                    <a:pt x="36" y="8"/>
                  </a:lnTo>
                  <a:lnTo>
                    <a:pt x="38" y="8"/>
                  </a:lnTo>
                  <a:lnTo>
                    <a:pt x="38" y="9"/>
                  </a:lnTo>
                  <a:lnTo>
                    <a:pt x="39" y="9"/>
                  </a:lnTo>
                  <a:lnTo>
                    <a:pt x="40" y="9"/>
                  </a:lnTo>
                  <a:lnTo>
                    <a:pt x="40" y="11"/>
                  </a:lnTo>
                  <a:lnTo>
                    <a:pt x="40" y="9"/>
                  </a:lnTo>
                  <a:lnTo>
                    <a:pt x="42" y="9"/>
                  </a:lnTo>
                  <a:lnTo>
                    <a:pt x="42" y="8"/>
                  </a:lnTo>
                  <a:lnTo>
                    <a:pt x="42" y="7"/>
                  </a:lnTo>
                  <a:lnTo>
                    <a:pt x="42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4" y="6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47" y="6"/>
                  </a:lnTo>
                  <a:lnTo>
                    <a:pt x="48" y="6"/>
                  </a:lnTo>
                  <a:lnTo>
                    <a:pt x="49" y="6"/>
                  </a:lnTo>
                  <a:lnTo>
                    <a:pt x="49" y="6"/>
                  </a:lnTo>
                  <a:lnTo>
                    <a:pt x="49" y="7"/>
                  </a:lnTo>
                  <a:lnTo>
                    <a:pt x="48" y="7"/>
                  </a:lnTo>
                  <a:lnTo>
                    <a:pt x="49" y="7"/>
                  </a:lnTo>
                  <a:lnTo>
                    <a:pt x="51" y="7"/>
                  </a:lnTo>
                  <a:lnTo>
                    <a:pt x="52" y="7"/>
                  </a:lnTo>
                  <a:lnTo>
                    <a:pt x="53" y="8"/>
                  </a:lnTo>
                  <a:lnTo>
                    <a:pt x="53" y="7"/>
                  </a:lnTo>
                  <a:lnTo>
                    <a:pt x="55" y="7"/>
                  </a:lnTo>
                  <a:lnTo>
                    <a:pt x="56" y="7"/>
                  </a:lnTo>
                  <a:lnTo>
                    <a:pt x="57" y="7"/>
                  </a:lnTo>
                  <a:lnTo>
                    <a:pt x="58" y="7"/>
                  </a:lnTo>
                  <a:lnTo>
                    <a:pt x="58" y="6"/>
                  </a:lnTo>
                  <a:lnTo>
                    <a:pt x="57" y="6"/>
                  </a:lnTo>
                  <a:lnTo>
                    <a:pt x="57" y="6"/>
                  </a:lnTo>
                  <a:lnTo>
                    <a:pt x="58" y="6"/>
                  </a:lnTo>
                  <a:lnTo>
                    <a:pt x="58" y="4"/>
                  </a:lnTo>
                  <a:lnTo>
                    <a:pt x="58" y="3"/>
                  </a:lnTo>
                  <a:lnTo>
                    <a:pt x="57" y="3"/>
                  </a:lnTo>
                  <a:lnTo>
                    <a:pt x="57" y="2"/>
                  </a:lnTo>
                  <a:lnTo>
                    <a:pt x="58" y="2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4" name="Freeform 36593">
              <a:extLst>
                <a:ext uri="{FF2B5EF4-FFF2-40B4-BE49-F238E27FC236}">
                  <a16:creationId xmlns:a16="http://schemas.microsoft.com/office/drawing/2014/main" id="{FFC20F6F-BFE6-6585-EA21-422FD42AB9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20901" y="2290763"/>
              <a:ext cx="322263" cy="165100"/>
            </a:xfrm>
            <a:custGeom>
              <a:avLst/>
              <a:gdLst>
                <a:gd name="T0" fmla="*/ 6 w 203"/>
                <a:gd name="T1" fmla="*/ 72 h 104"/>
                <a:gd name="T2" fmla="*/ 67 w 203"/>
                <a:gd name="T3" fmla="*/ 86 h 104"/>
                <a:gd name="T4" fmla="*/ 71 w 203"/>
                <a:gd name="T5" fmla="*/ 81 h 104"/>
                <a:gd name="T6" fmla="*/ 58 w 203"/>
                <a:gd name="T7" fmla="*/ 76 h 104"/>
                <a:gd name="T8" fmla="*/ 105 w 203"/>
                <a:gd name="T9" fmla="*/ 88 h 104"/>
                <a:gd name="T10" fmla="*/ 101 w 203"/>
                <a:gd name="T11" fmla="*/ 92 h 104"/>
                <a:gd name="T12" fmla="*/ 83 w 203"/>
                <a:gd name="T13" fmla="*/ 73 h 104"/>
                <a:gd name="T14" fmla="*/ 4 w 203"/>
                <a:gd name="T15" fmla="*/ 34 h 104"/>
                <a:gd name="T16" fmla="*/ 152 w 203"/>
                <a:gd name="T17" fmla="*/ 82 h 104"/>
                <a:gd name="T18" fmla="*/ 150 w 203"/>
                <a:gd name="T19" fmla="*/ 74 h 104"/>
                <a:gd name="T20" fmla="*/ 110 w 203"/>
                <a:gd name="T21" fmla="*/ 63 h 104"/>
                <a:gd name="T22" fmla="*/ 119 w 203"/>
                <a:gd name="T23" fmla="*/ 55 h 104"/>
                <a:gd name="T24" fmla="*/ 135 w 203"/>
                <a:gd name="T25" fmla="*/ 69 h 104"/>
                <a:gd name="T26" fmla="*/ 130 w 203"/>
                <a:gd name="T27" fmla="*/ 60 h 104"/>
                <a:gd name="T28" fmla="*/ 130 w 203"/>
                <a:gd name="T29" fmla="*/ 68 h 104"/>
                <a:gd name="T30" fmla="*/ 137 w 203"/>
                <a:gd name="T31" fmla="*/ 72 h 104"/>
                <a:gd name="T32" fmla="*/ 146 w 203"/>
                <a:gd name="T33" fmla="*/ 76 h 104"/>
                <a:gd name="T34" fmla="*/ 149 w 203"/>
                <a:gd name="T35" fmla="*/ 81 h 104"/>
                <a:gd name="T36" fmla="*/ 143 w 203"/>
                <a:gd name="T37" fmla="*/ 88 h 104"/>
                <a:gd name="T38" fmla="*/ 137 w 203"/>
                <a:gd name="T39" fmla="*/ 99 h 104"/>
                <a:gd name="T40" fmla="*/ 127 w 203"/>
                <a:gd name="T41" fmla="*/ 82 h 104"/>
                <a:gd name="T42" fmla="*/ 121 w 203"/>
                <a:gd name="T43" fmla="*/ 94 h 104"/>
                <a:gd name="T44" fmla="*/ 116 w 203"/>
                <a:gd name="T45" fmla="*/ 87 h 104"/>
                <a:gd name="T46" fmla="*/ 99 w 203"/>
                <a:gd name="T47" fmla="*/ 83 h 104"/>
                <a:gd name="T48" fmla="*/ 90 w 203"/>
                <a:gd name="T49" fmla="*/ 82 h 104"/>
                <a:gd name="T50" fmla="*/ 78 w 203"/>
                <a:gd name="T51" fmla="*/ 77 h 104"/>
                <a:gd name="T52" fmla="*/ 91 w 203"/>
                <a:gd name="T53" fmla="*/ 74 h 104"/>
                <a:gd name="T54" fmla="*/ 76 w 203"/>
                <a:gd name="T55" fmla="*/ 72 h 104"/>
                <a:gd name="T56" fmla="*/ 81 w 203"/>
                <a:gd name="T57" fmla="*/ 60 h 104"/>
                <a:gd name="T58" fmla="*/ 94 w 203"/>
                <a:gd name="T59" fmla="*/ 45 h 104"/>
                <a:gd name="T60" fmla="*/ 112 w 203"/>
                <a:gd name="T61" fmla="*/ 58 h 104"/>
                <a:gd name="T62" fmla="*/ 105 w 203"/>
                <a:gd name="T63" fmla="*/ 69 h 104"/>
                <a:gd name="T64" fmla="*/ 121 w 203"/>
                <a:gd name="T65" fmla="*/ 67 h 104"/>
                <a:gd name="T66" fmla="*/ 148 w 203"/>
                <a:gd name="T67" fmla="*/ 59 h 104"/>
                <a:gd name="T68" fmla="*/ 148 w 203"/>
                <a:gd name="T69" fmla="*/ 56 h 104"/>
                <a:gd name="T70" fmla="*/ 171 w 203"/>
                <a:gd name="T71" fmla="*/ 59 h 104"/>
                <a:gd name="T72" fmla="*/ 172 w 203"/>
                <a:gd name="T73" fmla="*/ 67 h 104"/>
                <a:gd name="T74" fmla="*/ 176 w 203"/>
                <a:gd name="T75" fmla="*/ 73 h 104"/>
                <a:gd name="T76" fmla="*/ 172 w 203"/>
                <a:gd name="T77" fmla="*/ 81 h 104"/>
                <a:gd name="T78" fmla="*/ 168 w 203"/>
                <a:gd name="T79" fmla="*/ 77 h 104"/>
                <a:gd name="T80" fmla="*/ 161 w 203"/>
                <a:gd name="T81" fmla="*/ 79 h 104"/>
                <a:gd name="T82" fmla="*/ 155 w 203"/>
                <a:gd name="T83" fmla="*/ 72 h 104"/>
                <a:gd name="T84" fmla="*/ 149 w 203"/>
                <a:gd name="T85" fmla="*/ 61 h 104"/>
                <a:gd name="T86" fmla="*/ 159 w 203"/>
                <a:gd name="T87" fmla="*/ 59 h 104"/>
                <a:gd name="T88" fmla="*/ 180 w 203"/>
                <a:gd name="T89" fmla="*/ 60 h 104"/>
                <a:gd name="T90" fmla="*/ 180 w 203"/>
                <a:gd name="T91" fmla="*/ 63 h 104"/>
                <a:gd name="T92" fmla="*/ 175 w 203"/>
                <a:gd name="T93" fmla="*/ 65 h 104"/>
                <a:gd name="T94" fmla="*/ 180 w 203"/>
                <a:gd name="T95" fmla="*/ 59 h 104"/>
                <a:gd name="T96" fmla="*/ 202 w 203"/>
                <a:gd name="T97" fmla="*/ 63 h 104"/>
                <a:gd name="T98" fmla="*/ 127 w 203"/>
                <a:gd name="T99" fmla="*/ 32 h 104"/>
                <a:gd name="T100" fmla="*/ 173 w 203"/>
                <a:gd name="T101" fmla="*/ 36 h 104"/>
                <a:gd name="T102" fmla="*/ 153 w 203"/>
                <a:gd name="T103" fmla="*/ 29 h 104"/>
                <a:gd name="T104" fmla="*/ 141 w 203"/>
                <a:gd name="T105" fmla="*/ 33 h 104"/>
                <a:gd name="T106" fmla="*/ 130 w 203"/>
                <a:gd name="T107" fmla="*/ 33 h 104"/>
                <a:gd name="T108" fmla="*/ 123 w 203"/>
                <a:gd name="T109" fmla="*/ 29 h 104"/>
                <a:gd name="T110" fmla="*/ 107 w 203"/>
                <a:gd name="T111" fmla="*/ 20 h 104"/>
                <a:gd name="T112" fmla="*/ 96 w 203"/>
                <a:gd name="T113" fmla="*/ 12 h 104"/>
                <a:gd name="T114" fmla="*/ 80 w 203"/>
                <a:gd name="T115" fmla="*/ 11 h 104"/>
                <a:gd name="T116" fmla="*/ 63 w 203"/>
                <a:gd name="T117" fmla="*/ 3 h 104"/>
                <a:gd name="T118" fmla="*/ 59 w 203"/>
                <a:gd name="T119" fmla="*/ 1 h 104"/>
                <a:gd name="T120" fmla="*/ 87 w 203"/>
                <a:gd name="T121" fmla="*/ 9 h 104"/>
                <a:gd name="T122" fmla="*/ 130 w 203"/>
                <a:gd name="T123" fmla="*/ 15 h 104"/>
                <a:gd name="T124" fmla="*/ 177 w 203"/>
                <a:gd name="T125" fmla="*/ 3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3" h="104">
                  <a:moveTo>
                    <a:pt x="67" y="86"/>
                  </a:moveTo>
                  <a:lnTo>
                    <a:pt x="65" y="86"/>
                  </a:lnTo>
                  <a:lnTo>
                    <a:pt x="65" y="87"/>
                  </a:lnTo>
                  <a:lnTo>
                    <a:pt x="65" y="86"/>
                  </a:lnTo>
                  <a:lnTo>
                    <a:pt x="67" y="86"/>
                  </a:lnTo>
                  <a:lnTo>
                    <a:pt x="68" y="86"/>
                  </a:lnTo>
                  <a:lnTo>
                    <a:pt x="67" y="86"/>
                  </a:lnTo>
                  <a:lnTo>
                    <a:pt x="68" y="86"/>
                  </a:lnTo>
                  <a:lnTo>
                    <a:pt x="68" y="87"/>
                  </a:lnTo>
                  <a:lnTo>
                    <a:pt x="68" y="87"/>
                  </a:lnTo>
                  <a:lnTo>
                    <a:pt x="68" y="88"/>
                  </a:lnTo>
                  <a:lnTo>
                    <a:pt x="69" y="88"/>
                  </a:lnTo>
                  <a:lnTo>
                    <a:pt x="69" y="90"/>
                  </a:lnTo>
                  <a:lnTo>
                    <a:pt x="68" y="90"/>
                  </a:lnTo>
                  <a:lnTo>
                    <a:pt x="68" y="91"/>
                  </a:lnTo>
                  <a:lnTo>
                    <a:pt x="68" y="90"/>
                  </a:lnTo>
                  <a:lnTo>
                    <a:pt x="68" y="90"/>
                  </a:lnTo>
                  <a:lnTo>
                    <a:pt x="67" y="90"/>
                  </a:lnTo>
                  <a:lnTo>
                    <a:pt x="67" y="88"/>
                  </a:lnTo>
                  <a:lnTo>
                    <a:pt x="65" y="88"/>
                  </a:lnTo>
                  <a:lnTo>
                    <a:pt x="65" y="87"/>
                  </a:lnTo>
                  <a:lnTo>
                    <a:pt x="64" y="87"/>
                  </a:lnTo>
                  <a:lnTo>
                    <a:pt x="64" y="86"/>
                  </a:lnTo>
                  <a:lnTo>
                    <a:pt x="63" y="86"/>
                  </a:lnTo>
                  <a:lnTo>
                    <a:pt x="63" y="85"/>
                  </a:lnTo>
                  <a:lnTo>
                    <a:pt x="63" y="86"/>
                  </a:lnTo>
                  <a:lnTo>
                    <a:pt x="64" y="86"/>
                  </a:lnTo>
                  <a:lnTo>
                    <a:pt x="64" y="85"/>
                  </a:lnTo>
                  <a:lnTo>
                    <a:pt x="63" y="85"/>
                  </a:lnTo>
                  <a:lnTo>
                    <a:pt x="64" y="85"/>
                  </a:lnTo>
                  <a:lnTo>
                    <a:pt x="63" y="85"/>
                  </a:lnTo>
                  <a:lnTo>
                    <a:pt x="63" y="86"/>
                  </a:lnTo>
                  <a:lnTo>
                    <a:pt x="63" y="85"/>
                  </a:lnTo>
                  <a:lnTo>
                    <a:pt x="64" y="85"/>
                  </a:lnTo>
                  <a:lnTo>
                    <a:pt x="65" y="85"/>
                  </a:lnTo>
                  <a:lnTo>
                    <a:pt x="65" y="86"/>
                  </a:lnTo>
                  <a:lnTo>
                    <a:pt x="65" y="85"/>
                  </a:lnTo>
                  <a:lnTo>
                    <a:pt x="65" y="86"/>
                  </a:lnTo>
                  <a:lnTo>
                    <a:pt x="67" y="86"/>
                  </a:lnTo>
                  <a:close/>
                  <a:moveTo>
                    <a:pt x="11" y="68"/>
                  </a:moveTo>
                  <a:lnTo>
                    <a:pt x="11" y="69"/>
                  </a:lnTo>
                  <a:lnTo>
                    <a:pt x="10" y="69"/>
                  </a:lnTo>
                  <a:lnTo>
                    <a:pt x="9" y="69"/>
                  </a:lnTo>
                  <a:lnTo>
                    <a:pt x="7" y="70"/>
                  </a:lnTo>
                  <a:lnTo>
                    <a:pt x="7" y="72"/>
                  </a:lnTo>
                  <a:lnTo>
                    <a:pt x="6" y="72"/>
                  </a:lnTo>
                  <a:lnTo>
                    <a:pt x="6" y="72"/>
                  </a:lnTo>
                  <a:lnTo>
                    <a:pt x="6" y="70"/>
                  </a:lnTo>
                  <a:lnTo>
                    <a:pt x="6" y="69"/>
                  </a:lnTo>
                  <a:lnTo>
                    <a:pt x="5" y="69"/>
                  </a:lnTo>
                  <a:lnTo>
                    <a:pt x="5" y="68"/>
                  </a:lnTo>
                  <a:lnTo>
                    <a:pt x="6" y="68"/>
                  </a:lnTo>
                  <a:lnTo>
                    <a:pt x="6" y="67"/>
                  </a:lnTo>
                  <a:lnTo>
                    <a:pt x="6" y="65"/>
                  </a:lnTo>
                  <a:lnTo>
                    <a:pt x="6" y="67"/>
                  </a:lnTo>
                  <a:lnTo>
                    <a:pt x="6" y="67"/>
                  </a:lnTo>
                  <a:lnTo>
                    <a:pt x="7" y="67"/>
                  </a:lnTo>
                  <a:lnTo>
                    <a:pt x="9" y="68"/>
                  </a:lnTo>
                  <a:lnTo>
                    <a:pt x="9" y="67"/>
                  </a:lnTo>
                  <a:lnTo>
                    <a:pt x="10" y="67"/>
                  </a:lnTo>
                  <a:lnTo>
                    <a:pt x="11" y="67"/>
                  </a:lnTo>
                  <a:lnTo>
                    <a:pt x="11" y="68"/>
                  </a:lnTo>
                  <a:lnTo>
                    <a:pt x="13" y="68"/>
                  </a:lnTo>
                  <a:lnTo>
                    <a:pt x="11" y="68"/>
                  </a:lnTo>
                  <a:close/>
                  <a:moveTo>
                    <a:pt x="131" y="103"/>
                  </a:moveTo>
                  <a:lnTo>
                    <a:pt x="131" y="104"/>
                  </a:lnTo>
                  <a:lnTo>
                    <a:pt x="130" y="104"/>
                  </a:lnTo>
                  <a:lnTo>
                    <a:pt x="130" y="103"/>
                  </a:lnTo>
                  <a:lnTo>
                    <a:pt x="131" y="103"/>
                  </a:lnTo>
                  <a:close/>
                  <a:moveTo>
                    <a:pt x="78" y="85"/>
                  </a:moveTo>
                  <a:lnTo>
                    <a:pt x="77" y="85"/>
                  </a:lnTo>
                  <a:lnTo>
                    <a:pt x="78" y="85"/>
                  </a:lnTo>
                  <a:close/>
                  <a:moveTo>
                    <a:pt x="77" y="85"/>
                  </a:moveTo>
                  <a:lnTo>
                    <a:pt x="76" y="85"/>
                  </a:lnTo>
                  <a:lnTo>
                    <a:pt x="76" y="83"/>
                  </a:lnTo>
                  <a:lnTo>
                    <a:pt x="76" y="85"/>
                  </a:lnTo>
                  <a:lnTo>
                    <a:pt x="77" y="85"/>
                  </a:lnTo>
                  <a:close/>
                  <a:moveTo>
                    <a:pt x="76" y="83"/>
                  </a:moveTo>
                  <a:lnTo>
                    <a:pt x="74" y="83"/>
                  </a:lnTo>
                  <a:lnTo>
                    <a:pt x="76" y="83"/>
                  </a:lnTo>
                  <a:close/>
                  <a:moveTo>
                    <a:pt x="64" y="79"/>
                  </a:moveTo>
                  <a:lnTo>
                    <a:pt x="65" y="79"/>
                  </a:lnTo>
                  <a:lnTo>
                    <a:pt x="65" y="81"/>
                  </a:lnTo>
                  <a:lnTo>
                    <a:pt x="67" y="81"/>
                  </a:lnTo>
                  <a:lnTo>
                    <a:pt x="67" y="81"/>
                  </a:lnTo>
                  <a:lnTo>
                    <a:pt x="68" y="81"/>
                  </a:lnTo>
                  <a:lnTo>
                    <a:pt x="68" y="82"/>
                  </a:lnTo>
                  <a:lnTo>
                    <a:pt x="68" y="82"/>
                  </a:lnTo>
                  <a:lnTo>
                    <a:pt x="68" y="83"/>
                  </a:lnTo>
                  <a:lnTo>
                    <a:pt x="68" y="83"/>
                  </a:lnTo>
                  <a:lnTo>
                    <a:pt x="68" y="85"/>
                  </a:lnTo>
                  <a:lnTo>
                    <a:pt x="67" y="86"/>
                  </a:lnTo>
                  <a:lnTo>
                    <a:pt x="67" y="85"/>
                  </a:lnTo>
                  <a:lnTo>
                    <a:pt x="68" y="85"/>
                  </a:lnTo>
                  <a:lnTo>
                    <a:pt x="68" y="83"/>
                  </a:lnTo>
                  <a:lnTo>
                    <a:pt x="67" y="83"/>
                  </a:lnTo>
                  <a:lnTo>
                    <a:pt x="67" y="85"/>
                  </a:lnTo>
                  <a:lnTo>
                    <a:pt x="65" y="85"/>
                  </a:lnTo>
                  <a:lnTo>
                    <a:pt x="67" y="85"/>
                  </a:lnTo>
                  <a:lnTo>
                    <a:pt x="67" y="86"/>
                  </a:lnTo>
                  <a:lnTo>
                    <a:pt x="67" y="85"/>
                  </a:lnTo>
                  <a:lnTo>
                    <a:pt x="65" y="85"/>
                  </a:lnTo>
                  <a:lnTo>
                    <a:pt x="64" y="85"/>
                  </a:lnTo>
                  <a:lnTo>
                    <a:pt x="65" y="85"/>
                  </a:lnTo>
                  <a:lnTo>
                    <a:pt x="64" y="85"/>
                  </a:lnTo>
                  <a:lnTo>
                    <a:pt x="63" y="85"/>
                  </a:lnTo>
                  <a:lnTo>
                    <a:pt x="63" y="83"/>
                  </a:lnTo>
                  <a:lnTo>
                    <a:pt x="63" y="85"/>
                  </a:lnTo>
                  <a:lnTo>
                    <a:pt x="63" y="83"/>
                  </a:lnTo>
                  <a:lnTo>
                    <a:pt x="62" y="83"/>
                  </a:lnTo>
                  <a:lnTo>
                    <a:pt x="62" y="82"/>
                  </a:lnTo>
                  <a:lnTo>
                    <a:pt x="60" y="82"/>
                  </a:lnTo>
                  <a:lnTo>
                    <a:pt x="60" y="81"/>
                  </a:lnTo>
                  <a:lnTo>
                    <a:pt x="60" y="81"/>
                  </a:lnTo>
                  <a:lnTo>
                    <a:pt x="60" y="79"/>
                  </a:lnTo>
                  <a:lnTo>
                    <a:pt x="60" y="81"/>
                  </a:lnTo>
                  <a:lnTo>
                    <a:pt x="60" y="79"/>
                  </a:lnTo>
                  <a:lnTo>
                    <a:pt x="60" y="81"/>
                  </a:lnTo>
                  <a:lnTo>
                    <a:pt x="60" y="79"/>
                  </a:lnTo>
                  <a:lnTo>
                    <a:pt x="62" y="79"/>
                  </a:lnTo>
                  <a:lnTo>
                    <a:pt x="62" y="81"/>
                  </a:lnTo>
                  <a:lnTo>
                    <a:pt x="62" y="79"/>
                  </a:lnTo>
                  <a:lnTo>
                    <a:pt x="60" y="79"/>
                  </a:lnTo>
                  <a:lnTo>
                    <a:pt x="62" y="79"/>
                  </a:lnTo>
                  <a:lnTo>
                    <a:pt x="63" y="79"/>
                  </a:lnTo>
                  <a:lnTo>
                    <a:pt x="64" y="79"/>
                  </a:lnTo>
                  <a:close/>
                  <a:moveTo>
                    <a:pt x="89" y="86"/>
                  </a:moveTo>
                  <a:lnTo>
                    <a:pt x="90" y="86"/>
                  </a:lnTo>
                  <a:lnTo>
                    <a:pt x="90" y="87"/>
                  </a:lnTo>
                  <a:lnTo>
                    <a:pt x="91" y="87"/>
                  </a:lnTo>
                  <a:lnTo>
                    <a:pt x="90" y="87"/>
                  </a:lnTo>
                  <a:lnTo>
                    <a:pt x="91" y="87"/>
                  </a:lnTo>
                  <a:lnTo>
                    <a:pt x="90" y="87"/>
                  </a:lnTo>
                  <a:lnTo>
                    <a:pt x="89" y="87"/>
                  </a:lnTo>
                  <a:lnTo>
                    <a:pt x="89" y="86"/>
                  </a:lnTo>
                  <a:close/>
                  <a:moveTo>
                    <a:pt x="71" y="81"/>
                  </a:moveTo>
                  <a:lnTo>
                    <a:pt x="69" y="81"/>
                  </a:lnTo>
                  <a:lnTo>
                    <a:pt x="71" y="81"/>
                  </a:lnTo>
                  <a:close/>
                  <a:moveTo>
                    <a:pt x="72" y="81"/>
                  </a:moveTo>
                  <a:lnTo>
                    <a:pt x="73" y="81"/>
                  </a:lnTo>
                  <a:lnTo>
                    <a:pt x="73" y="81"/>
                  </a:lnTo>
                  <a:lnTo>
                    <a:pt x="73" y="81"/>
                  </a:lnTo>
                  <a:lnTo>
                    <a:pt x="73" y="81"/>
                  </a:lnTo>
                  <a:lnTo>
                    <a:pt x="73" y="82"/>
                  </a:lnTo>
                  <a:lnTo>
                    <a:pt x="72" y="82"/>
                  </a:lnTo>
                  <a:lnTo>
                    <a:pt x="72" y="81"/>
                  </a:lnTo>
                  <a:lnTo>
                    <a:pt x="72" y="81"/>
                  </a:lnTo>
                  <a:lnTo>
                    <a:pt x="71" y="81"/>
                  </a:lnTo>
                  <a:lnTo>
                    <a:pt x="72" y="81"/>
                  </a:lnTo>
                  <a:lnTo>
                    <a:pt x="71" y="81"/>
                  </a:lnTo>
                  <a:lnTo>
                    <a:pt x="72" y="81"/>
                  </a:lnTo>
                  <a:lnTo>
                    <a:pt x="71" y="81"/>
                  </a:lnTo>
                  <a:lnTo>
                    <a:pt x="72" y="81"/>
                  </a:lnTo>
                  <a:close/>
                  <a:moveTo>
                    <a:pt x="60" y="73"/>
                  </a:moveTo>
                  <a:lnTo>
                    <a:pt x="62" y="73"/>
                  </a:lnTo>
                  <a:lnTo>
                    <a:pt x="62" y="74"/>
                  </a:lnTo>
                  <a:lnTo>
                    <a:pt x="62" y="76"/>
                  </a:lnTo>
                  <a:lnTo>
                    <a:pt x="63" y="76"/>
                  </a:lnTo>
                  <a:lnTo>
                    <a:pt x="63" y="77"/>
                  </a:lnTo>
                  <a:lnTo>
                    <a:pt x="62" y="77"/>
                  </a:lnTo>
                  <a:lnTo>
                    <a:pt x="62" y="78"/>
                  </a:lnTo>
                  <a:lnTo>
                    <a:pt x="62" y="77"/>
                  </a:lnTo>
                  <a:lnTo>
                    <a:pt x="62" y="78"/>
                  </a:lnTo>
                  <a:lnTo>
                    <a:pt x="60" y="78"/>
                  </a:lnTo>
                  <a:lnTo>
                    <a:pt x="59" y="78"/>
                  </a:lnTo>
                  <a:lnTo>
                    <a:pt x="59" y="77"/>
                  </a:lnTo>
                  <a:lnTo>
                    <a:pt x="60" y="77"/>
                  </a:lnTo>
                  <a:lnTo>
                    <a:pt x="60" y="78"/>
                  </a:lnTo>
                  <a:lnTo>
                    <a:pt x="60" y="77"/>
                  </a:lnTo>
                  <a:lnTo>
                    <a:pt x="59" y="77"/>
                  </a:lnTo>
                  <a:lnTo>
                    <a:pt x="60" y="77"/>
                  </a:lnTo>
                  <a:lnTo>
                    <a:pt x="62" y="77"/>
                  </a:lnTo>
                  <a:lnTo>
                    <a:pt x="62" y="76"/>
                  </a:lnTo>
                  <a:lnTo>
                    <a:pt x="62" y="77"/>
                  </a:lnTo>
                  <a:lnTo>
                    <a:pt x="62" y="76"/>
                  </a:lnTo>
                  <a:lnTo>
                    <a:pt x="62" y="74"/>
                  </a:lnTo>
                  <a:lnTo>
                    <a:pt x="62" y="73"/>
                  </a:lnTo>
                  <a:lnTo>
                    <a:pt x="60" y="73"/>
                  </a:lnTo>
                  <a:lnTo>
                    <a:pt x="60" y="74"/>
                  </a:lnTo>
                  <a:lnTo>
                    <a:pt x="59" y="74"/>
                  </a:lnTo>
                  <a:lnTo>
                    <a:pt x="59" y="76"/>
                  </a:lnTo>
                  <a:lnTo>
                    <a:pt x="58" y="76"/>
                  </a:lnTo>
                  <a:lnTo>
                    <a:pt x="59" y="76"/>
                  </a:lnTo>
                  <a:lnTo>
                    <a:pt x="58" y="76"/>
                  </a:lnTo>
                  <a:lnTo>
                    <a:pt x="59" y="76"/>
                  </a:lnTo>
                  <a:lnTo>
                    <a:pt x="58" y="76"/>
                  </a:lnTo>
                  <a:lnTo>
                    <a:pt x="58" y="77"/>
                  </a:lnTo>
                  <a:lnTo>
                    <a:pt x="58" y="76"/>
                  </a:lnTo>
                  <a:lnTo>
                    <a:pt x="58" y="77"/>
                  </a:lnTo>
                  <a:lnTo>
                    <a:pt x="59" y="77"/>
                  </a:lnTo>
                  <a:lnTo>
                    <a:pt x="58" y="77"/>
                  </a:lnTo>
                  <a:lnTo>
                    <a:pt x="56" y="77"/>
                  </a:lnTo>
                  <a:lnTo>
                    <a:pt x="56" y="76"/>
                  </a:lnTo>
                  <a:lnTo>
                    <a:pt x="55" y="76"/>
                  </a:lnTo>
                  <a:lnTo>
                    <a:pt x="54" y="76"/>
                  </a:lnTo>
                  <a:lnTo>
                    <a:pt x="54" y="74"/>
                  </a:lnTo>
                  <a:lnTo>
                    <a:pt x="53" y="74"/>
                  </a:lnTo>
                  <a:lnTo>
                    <a:pt x="51" y="74"/>
                  </a:lnTo>
                  <a:lnTo>
                    <a:pt x="50" y="74"/>
                  </a:lnTo>
                  <a:lnTo>
                    <a:pt x="49" y="74"/>
                  </a:lnTo>
                  <a:lnTo>
                    <a:pt x="47" y="73"/>
                  </a:lnTo>
                  <a:lnTo>
                    <a:pt x="49" y="73"/>
                  </a:lnTo>
                  <a:lnTo>
                    <a:pt x="49" y="72"/>
                  </a:lnTo>
                  <a:lnTo>
                    <a:pt x="50" y="72"/>
                  </a:lnTo>
                  <a:lnTo>
                    <a:pt x="51" y="72"/>
                  </a:lnTo>
                  <a:lnTo>
                    <a:pt x="53" y="72"/>
                  </a:lnTo>
                  <a:lnTo>
                    <a:pt x="54" y="72"/>
                  </a:lnTo>
                  <a:lnTo>
                    <a:pt x="55" y="72"/>
                  </a:lnTo>
                  <a:lnTo>
                    <a:pt x="56" y="72"/>
                  </a:lnTo>
                  <a:lnTo>
                    <a:pt x="58" y="72"/>
                  </a:lnTo>
                  <a:lnTo>
                    <a:pt x="58" y="73"/>
                  </a:lnTo>
                  <a:lnTo>
                    <a:pt x="59" y="73"/>
                  </a:lnTo>
                  <a:lnTo>
                    <a:pt x="60" y="73"/>
                  </a:lnTo>
                  <a:close/>
                  <a:moveTo>
                    <a:pt x="107" y="85"/>
                  </a:moveTo>
                  <a:lnTo>
                    <a:pt x="108" y="85"/>
                  </a:lnTo>
                  <a:lnTo>
                    <a:pt x="108" y="86"/>
                  </a:lnTo>
                  <a:lnTo>
                    <a:pt x="108" y="87"/>
                  </a:lnTo>
                  <a:lnTo>
                    <a:pt x="107" y="87"/>
                  </a:lnTo>
                  <a:lnTo>
                    <a:pt x="107" y="86"/>
                  </a:lnTo>
                  <a:lnTo>
                    <a:pt x="107" y="87"/>
                  </a:lnTo>
                  <a:lnTo>
                    <a:pt x="108" y="87"/>
                  </a:lnTo>
                  <a:lnTo>
                    <a:pt x="109" y="87"/>
                  </a:lnTo>
                  <a:lnTo>
                    <a:pt x="108" y="87"/>
                  </a:lnTo>
                  <a:lnTo>
                    <a:pt x="109" y="87"/>
                  </a:lnTo>
                  <a:lnTo>
                    <a:pt x="108" y="87"/>
                  </a:lnTo>
                  <a:lnTo>
                    <a:pt x="108" y="88"/>
                  </a:lnTo>
                  <a:lnTo>
                    <a:pt x="107" y="88"/>
                  </a:lnTo>
                  <a:lnTo>
                    <a:pt x="105" y="88"/>
                  </a:lnTo>
                  <a:lnTo>
                    <a:pt x="107" y="88"/>
                  </a:lnTo>
                  <a:lnTo>
                    <a:pt x="105" y="88"/>
                  </a:lnTo>
                  <a:lnTo>
                    <a:pt x="107" y="88"/>
                  </a:lnTo>
                  <a:lnTo>
                    <a:pt x="108" y="88"/>
                  </a:lnTo>
                  <a:lnTo>
                    <a:pt x="108" y="90"/>
                  </a:lnTo>
                  <a:lnTo>
                    <a:pt x="109" y="90"/>
                  </a:lnTo>
                  <a:lnTo>
                    <a:pt x="110" y="90"/>
                  </a:lnTo>
                  <a:lnTo>
                    <a:pt x="110" y="91"/>
                  </a:lnTo>
                  <a:lnTo>
                    <a:pt x="109" y="91"/>
                  </a:lnTo>
                  <a:lnTo>
                    <a:pt x="108" y="91"/>
                  </a:lnTo>
                  <a:lnTo>
                    <a:pt x="107" y="91"/>
                  </a:lnTo>
                  <a:lnTo>
                    <a:pt x="107" y="92"/>
                  </a:lnTo>
                  <a:lnTo>
                    <a:pt x="107" y="91"/>
                  </a:lnTo>
                  <a:lnTo>
                    <a:pt x="108" y="91"/>
                  </a:lnTo>
                  <a:lnTo>
                    <a:pt x="109" y="91"/>
                  </a:lnTo>
                  <a:lnTo>
                    <a:pt x="109" y="92"/>
                  </a:lnTo>
                  <a:lnTo>
                    <a:pt x="110" y="92"/>
                  </a:lnTo>
                  <a:lnTo>
                    <a:pt x="112" y="92"/>
                  </a:lnTo>
                  <a:lnTo>
                    <a:pt x="112" y="94"/>
                  </a:lnTo>
                  <a:lnTo>
                    <a:pt x="112" y="95"/>
                  </a:lnTo>
                  <a:lnTo>
                    <a:pt x="112" y="96"/>
                  </a:lnTo>
                  <a:lnTo>
                    <a:pt x="110" y="96"/>
                  </a:lnTo>
                  <a:lnTo>
                    <a:pt x="109" y="96"/>
                  </a:lnTo>
                  <a:lnTo>
                    <a:pt x="110" y="96"/>
                  </a:lnTo>
                  <a:lnTo>
                    <a:pt x="109" y="96"/>
                  </a:lnTo>
                  <a:lnTo>
                    <a:pt x="109" y="95"/>
                  </a:lnTo>
                  <a:lnTo>
                    <a:pt x="108" y="95"/>
                  </a:lnTo>
                  <a:lnTo>
                    <a:pt x="108" y="94"/>
                  </a:lnTo>
                  <a:lnTo>
                    <a:pt x="109" y="94"/>
                  </a:lnTo>
                  <a:lnTo>
                    <a:pt x="108" y="94"/>
                  </a:lnTo>
                  <a:lnTo>
                    <a:pt x="108" y="92"/>
                  </a:lnTo>
                  <a:lnTo>
                    <a:pt x="108" y="94"/>
                  </a:lnTo>
                  <a:lnTo>
                    <a:pt x="107" y="94"/>
                  </a:lnTo>
                  <a:lnTo>
                    <a:pt x="107" y="92"/>
                  </a:lnTo>
                  <a:lnTo>
                    <a:pt x="105" y="92"/>
                  </a:lnTo>
                  <a:lnTo>
                    <a:pt x="104" y="92"/>
                  </a:lnTo>
                  <a:lnTo>
                    <a:pt x="105" y="92"/>
                  </a:lnTo>
                  <a:lnTo>
                    <a:pt x="104" y="92"/>
                  </a:lnTo>
                  <a:lnTo>
                    <a:pt x="105" y="92"/>
                  </a:lnTo>
                  <a:lnTo>
                    <a:pt x="104" y="92"/>
                  </a:lnTo>
                  <a:lnTo>
                    <a:pt x="105" y="92"/>
                  </a:lnTo>
                  <a:lnTo>
                    <a:pt x="105" y="91"/>
                  </a:lnTo>
                  <a:lnTo>
                    <a:pt x="104" y="91"/>
                  </a:lnTo>
                  <a:lnTo>
                    <a:pt x="104" y="90"/>
                  </a:lnTo>
                  <a:lnTo>
                    <a:pt x="103" y="90"/>
                  </a:lnTo>
                  <a:lnTo>
                    <a:pt x="101" y="90"/>
                  </a:lnTo>
                  <a:lnTo>
                    <a:pt x="101" y="91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9" y="92"/>
                  </a:lnTo>
                  <a:lnTo>
                    <a:pt x="99" y="91"/>
                  </a:lnTo>
                  <a:lnTo>
                    <a:pt x="99" y="91"/>
                  </a:lnTo>
                  <a:lnTo>
                    <a:pt x="99" y="90"/>
                  </a:lnTo>
                  <a:lnTo>
                    <a:pt x="99" y="88"/>
                  </a:lnTo>
                  <a:lnTo>
                    <a:pt x="99" y="90"/>
                  </a:lnTo>
                  <a:lnTo>
                    <a:pt x="99" y="90"/>
                  </a:lnTo>
                  <a:lnTo>
                    <a:pt x="99" y="88"/>
                  </a:lnTo>
                  <a:lnTo>
                    <a:pt x="99" y="87"/>
                  </a:lnTo>
                  <a:lnTo>
                    <a:pt x="100" y="87"/>
                  </a:lnTo>
                  <a:lnTo>
                    <a:pt x="101" y="87"/>
                  </a:lnTo>
                  <a:lnTo>
                    <a:pt x="103" y="87"/>
                  </a:lnTo>
                  <a:lnTo>
                    <a:pt x="101" y="87"/>
                  </a:lnTo>
                  <a:lnTo>
                    <a:pt x="100" y="87"/>
                  </a:lnTo>
                  <a:lnTo>
                    <a:pt x="100" y="86"/>
                  </a:lnTo>
                  <a:lnTo>
                    <a:pt x="99" y="86"/>
                  </a:lnTo>
                  <a:lnTo>
                    <a:pt x="100" y="86"/>
                  </a:lnTo>
                  <a:lnTo>
                    <a:pt x="101" y="86"/>
                  </a:lnTo>
                  <a:lnTo>
                    <a:pt x="103" y="86"/>
                  </a:lnTo>
                  <a:lnTo>
                    <a:pt x="101" y="86"/>
                  </a:lnTo>
                  <a:lnTo>
                    <a:pt x="101" y="85"/>
                  </a:lnTo>
                  <a:lnTo>
                    <a:pt x="103" y="85"/>
                  </a:lnTo>
                  <a:lnTo>
                    <a:pt x="104" y="85"/>
                  </a:lnTo>
                  <a:lnTo>
                    <a:pt x="105" y="85"/>
                  </a:lnTo>
                  <a:lnTo>
                    <a:pt x="107" y="85"/>
                  </a:lnTo>
                  <a:lnTo>
                    <a:pt x="105" y="86"/>
                  </a:lnTo>
                  <a:lnTo>
                    <a:pt x="107" y="86"/>
                  </a:lnTo>
                  <a:lnTo>
                    <a:pt x="107" y="85"/>
                  </a:lnTo>
                  <a:close/>
                  <a:moveTo>
                    <a:pt x="80" y="72"/>
                  </a:moveTo>
                  <a:lnTo>
                    <a:pt x="81" y="72"/>
                  </a:lnTo>
                  <a:lnTo>
                    <a:pt x="80" y="72"/>
                  </a:lnTo>
                  <a:lnTo>
                    <a:pt x="81" y="72"/>
                  </a:lnTo>
                  <a:lnTo>
                    <a:pt x="81" y="73"/>
                  </a:lnTo>
                  <a:lnTo>
                    <a:pt x="80" y="73"/>
                  </a:lnTo>
                  <a:lnTo>
                    <a:pt x="81" y="73"/>
                  </a:lnTo>
                  <a:lnTo>
                    <a:pt x="80" y="73"/>
                  </a:lnTo>
                  <a:lnTo>
                    <a:pt x="80" y="72"/>
                  </a:lnTo>
                  <a:close/>
                  <a:moveTo>
                    <a:pt x="83" y="72"/>
                  </a:moveTo>
                  <a:lnTo>
                    <a:pt x="83" y="73"/>
                  </a:lnTo>
                  <a:lnTo>
                    <a:pt x="83" y="72"/>
                  </a:lnTo>
                  <a:close/>
                  <a:moveTo>
                    <a:pt x="82" y="72"/>
                  </a:moveTo>
                  <a:lnTo>
                    <a:pt x="83" y="72"/>
                  </a:lnTo>
                  <a:lnTo>
                    <a:pt x="83" y="73"/>
                  </a:lnTo>
                  <a:lnTo>
                    <a:pt x="82" y="73"/>
                  </a:lnTo>
                  <a:lnTo>
                    <a:pt x="83" y="73"/>
                  </a:lnTo>
                  <a:lnTo>
                    <a:pt x="83" y="72"/>
                  </a:lnTo>
                  <a:lnTo>
                    <a:pt x="82" y="72"/>
                  </a:lnTo>
                  <a:lnTo>
                    <a:pt x="82" y="73"/>
                  </a:lnTo>
                  <a:lnTo>
                    <a:pt x="82" y="72"/>
                  </a:lnTo>
                  <a:close/>
                  <a:moveTo>
                    <a:pt x="149" y="91"/>
                  </a:moveTo>
                  <a:lnTo>
                    <a:pt x="150" y="91"/>
                  </a:lnTo>
                  <a:lnTo>
                    <a:pt x="150" y="92"/>
                  </a:lnTo>
                  <a:lnTo>
                    <a:pt x="150" y="91"/>
                  </a:lnTo>
                  <a:lnTo>
                    <a:pt x="149" y="91"/>
                  </a:lnTo>
                  <a:lnTo>
                    <a:pt x="149" y="92"/>
                  </a:lnTo>
                  <a:lnTo>
                    <a:pt x="149" y="91"/>
                  </a:lnTo>
                  <a:lnTo>
                    <a:pt x="149" y="92"/>
                  </a:lnTo>
                  <a:lnTo>
                    <a:pt x="149" y="91"/>
                  </a:lnTo>
                  <a:lnTo>
                    <a:pt x="148" y="91"/>
                  </a:lnTo>
                  <a:lnTo>
                    <a:pt x="146" y="91"/>
                  </a:lnTo>
                  <a:lnTo>
                    <a:pt x="148" y="91"/>
                  </a:lnTo>
                  <a:lnTo>
                    <a:pt x="149" y="91"/>
                  </a:lnTo>
                  <a:close/>
                  <a:moveTo>
                    <a:pt x="149" y="88"/>
                  </a:moveTo>
                  <a:lnTo>
                    <a:pt x="148" y="88"/>
                  </a:lnTo>
                  <a:lnTo>
                    <a:pt x="149" y="88"/>
                  </a:lnTo>
                  <a:lnTo>
                    <a:pt x="149" y="90"/>
                  </a:lnTo>
                  <a:lnTo>
                    <a:pt x="148" y="90"/>
                  </a:lnTo>
                  <a:lnTo>
                    <a:pt x="149" y="90"/>
                  </a:lnTo>
                  <a:lnTo>
                    <a:pt x="148" y="90"/>
                  </a:lnTo>
                  <a:lnTo>
                    <a:pt x="146" y="90"/>
                  </a:lnTo>
                  <a:lnTo>
                    <a:pt x="148" y="90"/>
                  </a:lnTo>
                  <a:lnTo>
                    <a:pt x="146" y="90"/>
                  </a:lnTo>
                  <a:lnTo>
                    <a:pt x="148" y="90"/>
                  </a:lnTo>
                  <a:lnTo>
                    <a:pt x="148" y="88"/>
                  </a:lnTo>
                  <a:lnTo>
                    <a:pt x="149" y="88"/>
                  </a:lnTo>
                  <a:close/>
                  <a:moveTo>
                    <a:pt x="148" y="88"/>
                  </a:moveTo>
                  <a:lnTo>
                    <a:pt x="146" y="88"/>
                  </a:lnTo>
                  <a:lnTo>
                    <a:pt x="148" y="88"/>
                  </a:lnTo>
                  <a:close/>
                  <a:moveTo>
                    <a:pt x="146" y="87"/>
                  </a:moveTo>
                  <a:lnTo>
                    <a:pt x="148" y="87"/>
                  </a:lnTo>
                  <a:lnTo>
                    <a:pt x="146" y="87"/>
                  </a:lnTo>
                  <a:close/>
                  <a:moveTo>
                    <a:pt x="2" y="37"/>
                  </a:moveTo>
                  <a:lnTo>
                    <a:pt x="4" y="37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2" y="37"/>
                  </a:lnTo>
                  <a:close/>
                  <a:moveTo>
                    <a:pt x="4" y="36"/>
                  </a:moveTo>
                  <a:lnTo>
                    <a:pt x="4" y="34"/>
                  </a:lnTo>
                  <a:lnTo>
                    <a:pt x="4" y="36"/>
                  </a:lnTo>
                  <a:close/>
                  <a:moveTo>
                    <a:pt x="2" y="34"/>
                  </a:moveTo>
                  <a:lnTo>
                    <a:pt x="4" y="34"/>
                  </a:lnTo>
                  <a:lnTo>
                    <a:pt x="2" y="34"/>
                  </a:lnTo>
                  <a:lnTo>
                    <a:pt x="2" y="36"/>
                  </a:lnTo>
                  <a:lnTo>
                    <a:pt x="1" y="36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0" y="36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1" y="36"/>
                  </a:lnTo>
                  <a:lnTo>
                    <a:pt x="1" y="34"/>
                  </a:lnTo>
                  <a:lnTo>
                    <a:pt x="0" y="34"/>
                  </a:lnTo>
                  <a:lnTo>
                    <a:pt x="1" y="34"/>
                  </a:lnTo>
                  <a:lnTo>
                    <a:pt x="2" y="34"/>
                  </a:lnTo>
                  <a:lnTo>
                    <a:pt x="2" y="36"/>
                  </a:lnTo>
                  <a:lnTo>
                    <a:pt x="2" y="34"/>
                  </a:lnTo>
                  <a:close/>
                  <a:moveTo>
                    <a:pt x="153" y="81"/>
                  </a:moveTo>
                  <a:lnTo>
                    <a:pt x="154" y="81"/>
                  </a:lnTo>
                  <a:lnTo>
                    <a:pt x="155" y="81"/>
                  </a:lnTo>
                  <a:lnTo>
                    <a:pt x="155" y="82"/>
                  </a:lnTo>
                  <a:lnTo>
                    <a:pt x="154" y="82"/>
                  </a:lnTo>
                  <a:lnTo>
                    <a:pt x="154" y="81"/>
                  </a:lnTo>
                  <a:lnTo>
                    <a:pt x="154" y="82"/>
                  </a:lnTo>
                  <a:lnTo>
                    <a:pt x="153" y="82"/>
                  </a:lnTo>
                  <a:lnTo>
                    <a:pt x="153" y="81"/>
                  </a:lnTo>
                  <a:lnTo>
                    <a:pt x="153" y="82"/>
                  </a:lnTo>
                  <a:lnTo>
                    <a:pt x="153" y="83"/>
                  </a:lnTo>
                  <a:lnTo>
                    <a:pt x="154" y="83"/>
                  </a:lnTo>
                  <a:lnTo>
                    <a:pt x="154" y="85"/>
                  </a:lnTo>
                  <a:lnTo>
                    <a:pt x="154" y="86"/>
                  </a:lnTo>
                  <a:lnTo>
                    <a:pt x="154" y="85"/>
                  </a:lnTo>
                  <a:lnTo>
                    <a:pt x="154" y="86"/>
                  </a:lnTo>
                  <a:lnTo>
                    <a:pt x="154" y="85"/>
                  </a:lnTo>
                  <a:lnTo>
                    <a:pt x="154" y="86"/>
                  </a:lnTo>
                  <a:lnTo>
                    <a:pt x="154" y="85"/>
                  </a:lnTo>
                  <a:lnTo>
                    <a:pt x="153" y="85"/>
                  </a:lnTo>
                  <a:lnTo>
                    <a:pt x="153" y="86"/>
                  </a:lnTo>
                  <a:lnTo>
                    <a:pt x="153" y="85"/>
                  </a:lnTo>
                  <a:lnTo>
                    <a:pt x="152" y="85"/>
                  </a:lnTo>
                  <a:lnTo>
                    <a:pt x="153" y="85"/>
                  </a:lnTo>
                  <a:lnTo>
                    <a:pt x="153" y="86"/>
                  </a:lnTo>
                  <a:lnTo>
                    <a:pt x="153" y="85"/>
                  </a:lnTo>
                  <a:lnTo>
                    <a:pt x="152" y="85"/>
                  </a:lnTo>
                  <a:lnTo>
                    <a:pt x="152" y="86"/>
                  </a:lnTo>
                  <a:lnTo>
                    <a:pt x="152" y="85"/>
                  </a:lnTo>
                  <a:lnTo>
                    <a:pt x="152" y="83"/>
                  </a:lnTo>
                  <a:lnTo>
                    <a:pt x="152" y="82"/>
                  </a:lnTo>
                  <a:lnTo>
                    <a:pt x="152" y="81"/>
                  </a:lnTo>
                  <a:lnTo>
                    <a:pt x="150" y="81"/>
                  </a:lnTo>
                  <a:lnTo>
                    <a:pt x="152" y="81"/>
                  </a:lnTo>
                  <a:lnTo>
                    <a:pt x="153" y="81"/>
                  </a:lnTo>
                  <a:lnTo>
                    <a:pt x="153" y="81"/>
                  </a:lnTo>
                  <a:lnTo>
                    <a:pt x="153" y="81"/>
                  </a:lnTo>
                  <a:close/>
                  <a:moveTo>
                    <a:pt x="5" y="34"/>
                  </a:moveTo>
                  <a:lnTo>
                    <a:pt x="4" y="34"/>
                  </a:lnTo>
                  <a:lnTo>
                    <a:pt x="5" y="34"/>
                  </a:lnTo>
                  <a:close/>
                  <a:moveTo>
                    <a:pt x="4" y="33"/>
                  </a:moveTo>
                  <a:lnTo>
                    <a:pt x="2" y="33"/>
                  </a:lnTo>
                  <a:lnTo>
                    <a:pt x="4" y="33"/>
                  </a:lnTo>
                  <a:close/>
                  <a:moveTo>
                    <a:pt x="177" y="86"/>
                  </a:moveTo>
                  <a:lnTo>
                    <a:pt x="177" y="87"/>
                  </a:lnTo>
                  <a:lnTo>
                    <a:pt x="176" y="87"/>
                  </a:lnTo>
                  <a:lnTo>
                    <a:pt x="175" y="87"/>
                  </a:lnTo>
                  <a:lnTo>
                    <a:pt x="175" y="88"/>
                  </a:lnTo>
                  <a:lnTo>
                    <a:pt x="173" y="88"/>
                  </a:lnTo>
                  <a:lnTo>
                    <a:pt x="172" y="88"/>
                  </a:lnTo>
                  <a:lnTo>
                    <a:pt x="172" y="87"/>
                  </a:lnTo>
                  <a:lnTo>
                    <a:pt x="172" y="86"/>
                  </a:lnTo>
                  <a:lnTo>
                    <a:pt x="173" y="86"/>
                  </a:lnTo>
                  <a:lnTo>
                    <a:pt x="175" y="86"/>
                  </a:lnTo>
                  <a:lnTo>
                    <a:pt x="175" y="85"/>
                  </a:lnTo>
                  <a:lnTo>
                    <a:pt x="176" y="85"/>
                  </a:lnTo>
                  <a:lnTo>
                    <a:pt x="176" y="86"/>
                  </a:lnTo>
                  <a:lnTo>
                    <a:pt x="177" y="86"/>
                  </a:lnTo>
                  <a:close/>
                  <a:moveTo>
                    <a:pt x="130" y="69"/>
                  </a:moveTo>
                  <a:lnTo>
                    <a:pt x="130" y="68"/>
                  </a:lnTo>
                  <a:lnTo>
                    <a:pt x="130" y="69"/>
                  </a:lnTo>
                  <a:close/>
                  <a:moveTo>
                    <a:pt x="130" y="67"/>
                  </a:moveTo>
                  <a:lnTo>
                    <a:pt x="130" y="67"/>
                  </a:lnTo>
                  <a:lnTo>
                    <a:pt x="130" y="67"/>
                  </a:lnTo>
                  <a:lnTo>
                    <a:pt x="130" y="68"/>
                  </a:lnTo>
                  <a:lnTo>
                    <a:pt x="128" y="68"/>
                  </a:lnTo>
                  <a:lnTo>
                    <a:pt x="130" y="68"/>
                  </a:lnTo>
                  <a:lnTo>
                    <a:pt x="130" y="67"/>
                  </a:lnTo>
                  <a:close/>
                  <a:moveTo>
                    <a:pt x="148" y="72"/>
                  </a:moveTo>
                  <a:lnTo>
                    <a:pt x="148" y="73"/>
                  </a:lnTo>
                  <a:lnTo>
                    <a:pt x="149" y="73"/>
                  </a:lnTo>
                  <a:lnTo>
                    <a:pt x="149" y="74"/>
                  </a:lnTo>
                  <a:lnTo>
                    <a:pt x="150" y="74"/>
                  </a:lnTo>
                  <a:lnTo>
                    <a:pt x="149" y="74"/>
                  </a:lnTo>
                  <a:lnTo>
                    <a:pt x="150" y="74"/>
                  </a:lnTo>
                  <a:lnTo>
                    <a:pt x="150" y="76"/>
                  </a:lnTo>
                  <a:lnTo>
                    <a:pt x="150" y="74"/>
                  </a:lnTo>
                  <a:lnTo>
                    <a:pt x="150" y="76"/>
                  </a:lnTo>
                  <a:lnTo>
                    <a:pt x="150" y="74"/>
                  </a:lnTo>
                  <a:lnTo>
                    <a:pt x="150" y="76"/>
                  </a:lnTo>
                  <a:lnTo>
                    <a:pt x="149" y="76"/>
                  </a:lnTo>
                  <a:lnTo>
                    <a:pt x="149" y="74"/>
                  </a:lnTo>
                  <a:lnTo>
                    <a:pt x="149" y="76"/>
                  </a:lnTo>
                  <a:lnTo>
                    <a:pt x="148" y="76"/>
                  </a:lnTo>
                  <a:lnTo>
                    <a:pt x="146" y="76"/>
                  </a:lnTo>
                  <a:lnTo>
                    <a:pt x="146" y="74"/>
                  </a:lnTo>
                  <a:lnTo>
                    <a:pt x="146" y="73"/>
                  </a:lnTo>
                  <a:lnTo>
                    <a:pt x="146" y="72"/>
                  </a:lnTo>
                  <a:lnTo>
                    <a:pt x="146" y="73"/>
                  </a:lnTo>
                  <a:lnTo>
                    <a:pt x="146" y="72"/>
                  </a:lnTo>
                  <a:lnTo>
                    <a:pt x="148" y="72"/>
                  </a:lnTo>
                  <a:close/>
                  <a:moveTo>
                    <a:pt x="7" y="28"/>
                  </a:moveTo>
                  <a:lnTo>
                    <a:pt x="6" y="28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6" y="30"/>
                  </a:lnTo>
                  <a:lnTo>
                    <a:pt x="6" y="29"/>
                  </a:lnTo>
                  <a:lnTo>
                    <a:pt x="6" y="30"/>
                  </a:lnTo>
                  <a:lnTo>
                    <a:pt x="5" y="30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7" y="28"/>
                  </a:lnTo>
                  <a:close/>
                  <a:moveTo>
                    <a:pt x="113" y="61"/>
                  </a:moveTo>
                  <a:lnTo>
                    <a:pt x="112" y="61"/>
                  </a:lnTo>
                  <a:lnTo>
                    <a:pt x="113" y="61"/>
                  </a:lnTo>
                  <a:lnTo>
                    <a:pt x="113" y="63"/>
                  </a:lnTo>
                  <a:lnTo>
                    <a:pt x="112" y="63"/>
                  </a:lnTo>
                  <a:lnTo>
                    <a:pt x="110" y="63"/>
                  </a:lnTo>
                  <a:lnTo>
                    <a:pt x="110" y="64"/>
                  </a:lnTo>
                  <a:lnTo>
                    <a:pt x="109" y="64"/>
                  </a:lnTo>
                  <a:lnTo>
                    <a:pt x="109" y="65"/>
                  </a:lnTo>
                  <a:lnTo>
                    <a:pt x="108" y="65"/>
                  </a:lnTo>
                  <a:lnTo>
                    <a:pt x="108" y="64"/>
                  </a:lnTo>
                  <a:lnTo>
                    <a:pt x="108" y="65"/>
                  </a:lnTo>
                  <a:lnTo>
                    <a:pt x="108" y="64"/>
                  </a:lnTo>
                  <a:lnTo>
                    <a:pt x="109" y="64"/>
                  </a:lnTo>
                  <a:lnTo>
                    <a:pt x="109" y="63"/>
                  </a:lnTo>
                  <a:lnTo>
                    <a:pt x="110" y="63"/>
                  </a:lnTo>
                  <a:lnTo>
                    <a:pt x="110" y="61"/>
                  </a:lnTo>
                  <a:lnTo>
                    <a:pt x="112" y="61"/>
                  </a:lnTo>
                  <a:lnTo>
                    <a:pt x="113" y="60"/>
                  </a:lnTo>
                  <a:lnTo>
                    <a:pt x="113" y="61"/>
                  </a:lnTo>
                  <a:close/>
                  <a:moveTo>
                    <a:pt x="148" y="69"/>
                  </a:moveTo>
                  <a:lnTo>
                    <a:pt x="148" y="70"/>
                  </a:lnTo>
                  <a:lnTo>
                    <a:pt x="148" y="72"/>
                  </a:lnTo>
                  <a:lnTo>
                    <a:pt x="148" y="70"/>
                  </a:lnTo>
                  <a:lnTo>
                    <a:pt x="148" y="72"/>
                  </a:lnTo>
                  <a:lnTo>
                    <a:pt x="148" y="70"/>
                  </a:lnTo>
                  <a:lnTo>
                    <a:pt x="148" y="72"/>
                  </a:lnTo>
                  <a:lnTo>
                    <a:pt x="148" y="70"/>
                  </a:lnTo>
                  <a:lnTo>
                    <a:pt x="148" y="69"/>
                  </a:lnTo>
                  <a:close/>
                  <a:moveTo>
                    <a:pt x="144" y="68"/>
                  </a:moveTo>
                  <a:lnTo>
                    <a:pt x="144" y="69"/>
                  </a:lnTo>
                  <a:lnTo>
                    <a:pt x="144" y="68"/>
                  </a:lnTo>
                  <a:lnTo>
                    <a:pt x="144" y="69"/>
                  </a:lnTo>
                  <a:lnTo>
                    <a:pt x="144" y="68"/>
                  </a:lnTo>
                  <a:close/>
                  <a:moveTo>
                    <a:pt x="143" y="67"/>
                  </a:moveTo>
                  <a:lnTo>
                    <a:pt x="143" y="68"/>
                  </a:lnTo>
                  <a:lnTo>
                    <a:pt x="144" y="68"/>
                  </a:lnTo>
                  <a:lnTo>
                    <a:pt x="143" y="68"/>
                  </a:lnTo>
                  <a:lnTo>
                    <a:pt x="143" y="67"/>
                  </a:lnTo>
                  <a:lnTo>
                    <a:pt x="143" y="68"/>
                  </a:lnTo>
                  <a:lnTo>
                    <a:pt x="143" y="67"/>
                  </a:lnTo>
                  <a:close/>
                  <a:moveTo>
                    <a:pt x="175" y="73"/>
                  </a:moveTo>
                  <a:lnTo>
                    <a:pt x="176" y="73"/>
                  </a:lnTo>
                  <a:lnTo>
                    <a:pt x="176" y="74"/>
                  </a:lnTo>
                  <a:lnTo>
                    <a:pt x="175" y="74"/>
                  </a:lnTo>
                  <a:lnTo>
                    <a:pt x="176" y="74"/>
                  </a:lnTo>
                  <a:lnTo>
                    <a:pt x="175" y="74"/>
                  </a:lnTo>
                  <a:lnTo>
                    <a:pt x="175" y="73"/>
                  </a:lnTo>
                  <a:close/>
                  <a:moveTo>
                    <a:pt x="171" y="72"/>
                  </a:moveTo>
                  <a:lnTo>
                    <a:pt x="170" y="72"/>
                  </a:lnTo>
                  <a:lnTo>
                    <a:pt x="171" y="72"/>
                  </a:lnTo>
                  <a:close/>
                  <a:moveTo>
                    <a:pt x="171" y="72"/>
                  </a:moveTo>
                  <a:lnTo>
                    <a:pt x="170" y="72"/>
                  </a:lnTo>
                  <a:lnTo>
                    <a:pt x="171" y="72"/>
                  </a:lnTo>
                  <a:close/>
                  <a:moveTo>
                    <a:pt x="116" y="54"/>
                  </a:moveTo>
                  <a:lnTo>
                    <a:pt x="116" y="55"/>
                  </a:lnTo>
                  <a:lnTo>
                    <a:pt x="114" y="55"/>
                  </a:lnTo>
                  <a:lnTo>
                    <a:pt x="116" y="55"/>
                  </a:lnTo>
                  <a:lnTo>
                    <a:pt x="114" y="55"/>
                  </a:lnTo>
                  <a:lnTo>
                    <a:pt x="116" y="55"/>
                  </a:lnTo>
                  <a:lnTo>
                    <a:pt x="116" y="54"/>
                  </a:lnTo>
                  <a:close/>
                  <a:moveTo>
                    <a:pt x="119" y="55"/>
                  </a:moveTo>
                  <a:lnTo>
                    <a:pt x="119" y="54"/>
                  </a:lnTo>
                  <a:lnTo>
                    <a:pt x="119" y="55"/>
                  </a:lnTo>
                  <a:close/>
                  <a:moveTo>
                    <a:pt x="116" y="52"/>
                  </a:moveTo>
                  <a:lnTo>
                    <a:pt x="116" y="54"/>
                  </a:lnTo>
                  <a:lnTo>
                    <a:pt x="116" y="52"/>
                  </a:lnTo>
                  <a:close/>
                  <a:moveTo>
                    <a:pt x="176" y="70"/>
                  </a:moveTo>
                  <a:lnTo>
                    <a:pt x="175" y="70"/>
                  </a:lnTo>
                  <a:lnTo>
                    <a:pt x="176" y="70"/>
                  </a:lnTo>
                  <a:close/>
                  <a:moveTo>
                    <a:pt x="176" y="69"/>
                  </a:moveTo>
                  <a:lnTo>
                    <a:pt x="176" y="70"/>
                  </a:lnTo>
                  <a:lnTo>
                    <a:pt x="175" y="70"/>
                  </a:lnTo>
                  <a:lnTo>
                    <a:pt x="176" y="70"/>
                  </a:lnTo>
                  <a:lnTo>
                    <a:pt x="176" y="69"/>
                  </a:lnTo>
                  <a:close/>
                  <a:moveTo>
                    <a:pt x="176" y="69"/>
                  </a:moveTo>
                  <a:lnTo>
                    <a:pt x="176" y="70"/>
                  </a:lnTo>
                  <a:lnTo>
                    <a:pt x="175" y="70"/>
                  </a:lnTo>
                  <a:lnTo>
                    <a:pt x="176" y="70"/>
                  </a:lnTo>
                  <a:lnTo>
                    <a:pt x="175" y="70"/>
                  </a:lnTo>
                  <a:lnTo>
                    <a:pt x="176" y="70"/>
                  </a:lnTo>
                  <a:lnTo>
                    <a:pt x="176" y="69"/>
                  </a:lnTo>
                  <a:close/>
                  <a:moveTo>
                    <a:pt x="136" y="56"/>
                  </a:moveTo>
                  <a:lnTo>
                    <a:pt x="137" y="56"/>
                  </a:lnTo>
                  <a:lnTo>
                    <a:pt x="137" y="58"/>
                  </a:lnTo>
                  <a:lnTo>
                    <a:pt x="137" y="59"/>
                  </a:lnTo>
                  <a:lnTo>
                    <a:pt x="137" y="60"/>
                  </a:lnTo>
                  <a:lnTo>
                    <a:pt x="137" y="61"/>
                  </a:lnTo>
                  <a:lnTo>
                    <a:pt x="137" y="63"/>
                  </a:lnTo>
                  <a:lnTo>
                    <a:pt x="137" y="64"/>
                  </a:lnTo>
                  <a:lnTo>
                    <a:pt x="137" y="65"/>
                  </a:lnTo>
                  <a:lnTo>
                    <a:pt x="136" y="65"/>
                  </a:lnTo>
                  <a:lnTo>
                    <a:pt x="136" y="67"/>
                  </a:lnTo>
                  <a:lnTo>
                    <a:pt x="136" y="65"/>
                  </a:lnTo>
                  <a:lnTo>
                    <a:pt x="136" y="67"/>
                  </a:lnTo>
                  <a:lnTo>
                    <a:pt x="136" y="65"/>
                  </a:lnTo>
                  <a:lnTo>
                    <a:pt x="136" y="67"/>
                  </a:lnTo>
                  <a:lnTo>
                    <a:pt x="136" y="65"/>
                  </a:lnTo>
                  <a:lnTo>
                    <a:pt x="136" y="67"/>
                  </a:lnTo>
                  <a:lnTo>
                    <a:pt x="136" y="65"/>
                  </a:lnTo>
                  <a:lnTo>
                    <a:pt x="135" y="65"/>
                  </a:lnTo>
                  <a:lnTo>
                    <a:pt x="135" y="67"/>
                  </a:lnTo>
                  <a:lnTo>
                    <a:pt x="136" y="67"/>
                  </a:lnTo>
                  <a:lnTo>
                    <a:pt x="136" y="65"/>
                  </a:lnTo>
                  <a:lnTo>
                    <a:pt x="136" y="67"/>
                  </a:lnTo>
                  <a:lnTo>
                    <a:pt x="136" y="68"/>
                  </a:lnTo>
                  <a:lnTo>
                    <a:pt x="135" y="68"/>
                  </a:lnTo>
                  <a:lnTo>
                    <a:pt x="135" y="69"/>
                  </a:lnTo>
                  <a:lnTo>
                    <a:pt x="134" y="69"/>
                  </a:lnTo>
                  <a:lnTo>
                    <a:pt x="134" y="68"/>
                  </a:lnTo>
                  <a:lnTo>
                    <a:pt x="134" y="67"/>
                  </a:lnTo>
                  <a:lnTo>
                    <a:pt x="134" y="68"/>
                  </a:lnTo>
                  <a:lnTo>
                    <a:pt x="134" y="67"/>
                  </a:lnTo>
                  <a:lnTo>
                    <a:pt x="134" y="65"/>
                  </a:lnTo>
                  <a:lnTo>
                    <a:pt x="134" y="67"/>
                  </a:lnTo>
                  <a:lnTo>
                    <a:pt x="134" y="65"/>
                  </a:lnTo>
                  <a:lnTo>
                    <a:pt x="135" y="65"/>
                  </a:lnTo>
                  <a:lnTo>
                    <a:pt x="135" y="64"/>
                  </a:lnTo>
                  <a:lnTo>
                    <a:pt x="134" y="64"/>
                  </a:lnTo>
                  <a:lnTo>
                    <a:pt x="134" y="65"/>
                  </a:lnTo>
                  <a:lnTo>
                    <a:pt x="135" y="65"/>
                  </a:lnTo>
                  <a:lnTo>
                    <a:pt x="134" y="65"/>
                  </a:lnTo>
                  <a:lnTo>
                    <a:pt x="134" y="64"/>
                  </a:lnTo>
                  <a:lnTo>
                    <a:pt x="134" y="63"/>
                  </a:lnTo>
                  <a:lnTo>
                    <a:pt x="134" y="61"/>
                  </a:lnTo>
                  <a:lnTo>
                    <a:pt x="134" y="60"/>
                  </a:lnTo>
                  <a:lnTo>
                    <a:pt x="134" y="59"/>
                  </a:lnTo>
                  <a:lnTo>
                    <a:pt x="134" y="58"/>
                  </a:lnTo>
                  <a:lnTo>
                    <a:pt x="135" y="58"/>
                  </a:lnTo>
                  <a:lnTo>
                    <a:pt x="135" y="56"/>
                  </a:lnTo>
                  <a:lnTo>
                    <a:pt x="136" y="56"/>
                  </a:lnTo>
                  <a:close/>
                  <a:moveTo>
                    <a:pt x="128" y="51"/>
                  </a:moveTo>
                  <a:lnTo>
                    <a:pt x="127" y="51"/>
                  </a:lnTo>
                  <a:lnTo>
                    <a:pt x="128" y="51"/>
                  </a:lnTo>
                  <a:lnTo>
                    <a:pt x="128" y="52"/>
                  </a:lnTo>
                  <a:lnTo>
                    <a:pt x="130" y="52"/>
                  </a:lnTo>
                  <a:lnTo>
                    <a:pt x="130" y="54"/>
                  </a:lnTo>
                  <a:lnTo>
                    <a:pt x="130" y="52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30" y="55"/>
                  </a:lnTo>
                  <a:lnTo>
                    <a:pt x="130" y="56"/>
                  </a:lnTo>
                  <a:lnTo>
                    <a:pt x="130" y="55"/>
                  </a:lnTo>
                  <a:lnTo>
                    <a:pt x="130" y="56"/>
                  </a:lnTo>
                  <a:lnTo>
                    <a:pt x="131" y="56"/>
                  </a:lnTo>
                  <a:lnTo>
                    <a:pt x="130" y="56"/>
                  </a:lnTo>
                  <a:lnTo>
                    <a:pt x="130" y="56"/>
                  </a:lnTo>
                  <a:lnTo>
                    <a:pt x="130" y="56"/>
                  </a:lnTo>
                  <a:lnTo>
                    <a:pt x="130" y="58"/>
                  </a:lnTo>
                  <a:lnTo>
                    <a:pt x="130" y="58"/>
                  </a:lnTo>
                  <a:lnTo>
                    <a:pt x="130" y="58"/>
                  </a:lnTo>
                  <a:lnTo>
                    <a:pt x="130" y="59"/>
                  </a:lnTo>
                  <a:lnTo>
                    <a:pt x="130" y="59"/>
                  </a:lnTo>
                  <a:lnTo>
                    <a:pt x="130" y="60"/>
                  </a:lnTo>
                  <a:lnTo>
                    <a:pt x="130" y="59"/>
                  </a:lnTo>
                  <a:lnTo>
                    <a:pt x="130" y="60"/>
                  </a:lnTo>
                  <a:lnTo>
                    <a:pt x="130" y="61"/>
                  </a:lnTo>
                  <a:lnTo>
                    <a:pt x="128" y="61"/>
                  </a:lnTo>
                  <a:lnTo>
                    <a:pt x="128" y="60"/>
                  </a:lnTo>
                  <a:lnTo>
                    <a:pt x="128" y="61"/>
                  </a:lnTo>
                  <a:lnTo>
                    <a:pt x="127" y="61"/>
                  </a:lnTo>
                  <a:lnTo>
                    <a:pt x="127" y="63"/>
                  </a:lnTo>
                  <a:lnTo>
                    <a:pt x="126" y="63"/>
                  </a:lnTo>
                  <a:lnTo>
                    <a:pt x="126" y="64"/>
                  </a:lnTo>
                  <a:lnTo>
                    <a:pt x="125" y="64"/>
                  </a:lnTo>
                  <a:lnTo>
                    <a:pt x="126" y="64"/>
                  </a:lnTo>
                  <a:lnTo>
                    <a:pt x="125" y="64"/>
                  </a:lnTo>
                  <a:lnTo>
                    <a:pt x="125" y="65"/>
                  </a:lnTo>
                  <a:lnTo>
                    <a:pt x="123" y="65"/>
                  </a:lnTo>
                  <a:lnTo>
                    <a:pt x="123" y="67"/>
                  </a:lnTo>
                  <a:lnTo>
                    <a:pt x="122" y="67"/>
                  </a:lnTo>
                  <a:lnTo>
                    <a:pt x="122" y="68"/>
                  </a:lnTo>
                  <a:lnTo>
                    <a:pt x="123" y="68"/>
                  </a:lnTo>
                  <a:lnTo>
                    <a:pt x="123" y="67"/>
                  </a:lnTo>
                  <a:lnTo>
                    <a:pt x="125" y="67"/>
                  </a:lnTo>
                  <a:lnTo>
                    <a:pt x="125" y="65"/>
                  </a:lnTo>
                  <a:lnTo>
                    <a:pt x="126" y="65"/>
                  </a:lnTo>
                  <a:lnTo>
                    <a:pt x="126" y="64"/>
                  </a:lnTo>
                  <a:lnTo>
                    <a:pt x="126" y="65"/>
                  </a:lnTo>
                  <a:lnTo>
                    <a:pt x="127" y="65"/>
                  </a:lnTo>
                  <a:lnTo>
                    <a:pt x="126" y="65"/>
                  </a:lnTo>
                  <a:lnTo>
                    <a:pt x="126" y="67"/>
                  </a:lnTo>
                  <a:lnTo>
                    <a:pt x="127" y="67"/>
                  </a:lnTo>
                  <a:lnTo>
                    <a:pt x="126" y="67"/>
                  </a:lnTo>
                  <a:lnTo>
                    <a:pt x="127" y="67"/>
                  </a:lnTo>
                  <a:lnTo>
                    <a:pt x="127" y="65"/>
                  </a:lnTo>
                  <a:lnTo>
                    <a:pt x="127" y="64"/>
                  </a:lnTo>
                  <a:lnTo>
                    <a:pt x="128" y="64"/>
                  </a:lnTo>
                  <a:lnTo>
                    <a:pt x="127" y="64"/>
                  </a:lnTo>
                  <a:lnTo>
                    <a:pt x="128" y="64"/>
                  </a:lnTo>
                  <a:lnTo>
                    <a:pt x="128" y="63"/>
                  </a:lnTo>
                  <a:lnTo>
                    <a:pt x="130" y="63"/>
                  </a:lnTo>
                  <a:lnTo>
                    <a:pt x="130" y="64"/>
                  </a:lnTo>
                  <a:lnTo>
                    <a:pt x="130" y="65"/>
                  </a:lnTo>
                  <a:lnTo>
                    <a:pt x="130" y="67"/>
                  </a:lnTo>
                  <a:lnTo>
                    <a:pt x="128" y="67"/>
                  </a:lnTo>
                  <a:lnTo>
                    <a:pt x="128" y="68"/>
                  </a:lnTo>
                  <a:lnTo>
                    <a:pt x="128" y="69"/>
                  </a:lnTo>
                  <a:lnTo>
                    <a:pt x="130" y="69"/>
                  </a:lnTo>
                  <a:lnTo>
                    <a:pt x="130" y="68"/>
                  </a:lnTo>
                  <a:lnTo>
                    <a:pt x="130" y="68"/>
                  </a:lnTo>
                  <a:lnTo>
                    <a:pt x="130" y="67"/>
                  </a:lnTo>
                  <a:lnTo>
                    <a:pt x="130" y="65"/>
                  </a:lnTo>
                  <a:lnTo>
                    <a:pt x="130" y="64"/>
                  </a:lnTo>
                  <a:lnTo>
                    <a:pt x="130" y="63"/>
                  </a:lnTo>
                  <a:lnTo>
                    <a:pt x="130" y="61"/>
                  </a:lnTo>
                  <a:lnTo>
                    <a:pt x="131" y="61"/>
                  </a:lnTo>
                  <a:lnTo>
                    <a:pt x="132" y="61"/>
                  </a:lnTo>
                  <a:lnTo>
                    <a:pt x="132" y="63"/>
                  </a:lnTo>
                  <a:lnTo>
                    <a:pt x="132" y="64"/>
                  </a:lnTo>
                  <a:lnTo>
                    <a:pt x="132" y="65"/>
                  </a:lnTo>
                  <a:lnTo>
                    <a:pt x="132" y="67"/>
                  </a:lnTo>
                  <a:lnTo>
                    <a:pt x="132" y="68"/>
                  </a:lnTo>
                  <a:lnTo>
                    <a:pt x="134" y="68"/>
                  </a:lnTo>
                  <a:lnTo>
                    <a:pt x="134" y="69"/>
                  </a:lnTo>
                  <a:lnTo>
                    <a:pt x="132" y="69"/>
                  </a:lnTo>
                  <a:lnTo>
                    <a:pt x="132" y="70"/>
                  </a:lnTo>
                  <a:lnTo>
                    <a:pt x="131" y="70"/>
                  </a:lnTo>
                  <a:lnTo>
                    <a:pt x="131" y="72"/>
                  </a:lnTo>
                  <a:lnTo>
                    <a:pt x="130" y="72"/>
                  </a:lnTo>
                  <a:lnTo>
                    <a:pt x="130" y="73"/>
                  </a:lnTo>
                  <a:lnTo>
                    <a:pt x="130" y="72"/>
                  </a:lnTo>
                  <a:lnTo>
                    <a:pt x="131" y="72"/>
                  </a:lnTo>
                  <a:lnTo>
                    <a:pt x="131" y="70"/>
                  </a:lnTo>
                  <a:lnTo>
                    <a:pt x="131" y="72"/>
                  </a:lnTo>
                  <a:lnTo>
                    <a:pt x="131" y="70"/>
                  </a:lnTo>
                  <a:lnTo>
                    <a:pt x="132" y="70"/>
                  </a:lnTo>
                  <a:lnTo>
                    <a:pt x="134" y="70"/>
                  </a:lnTo>
                  <a:lnTo>
                    <a:pt x="134" y="69"/>
                  </a:lnTo>
                  <a:lnTo>
                    <a:pt x="135" y="69"/>
                  </a:lnTo>
                  <a:lnTo>
                    <a:pt x="134" y="69"/>
                  </a:lnTo>
                  <a:lnTo>
                    <a:pt x="135" y="69"/>
                  </a:lnTo>
                  <a:lnTo>
                    <a:pt x="136" y="69"/>
                  </a:lnTo>
                  <a:lnTo>
                    <a:pt x="136" y="68"/>
                  </a:lnTo>
                  <a:lnTo>
                    <a:pt x="136" y="67"/>
                  </a:lnTo>
                  <a:lnTo>
                    <a:pt x="137" y="67"/>
                  </a:lnTo>
                  <a:lnTo>
                    <a:pt x="137" y="65"/>
                  </a:lnTo>
                  <a:lnTo>
                    <a:pt x="137" y="67"/>
                  </a:lnTo>
                  <a:lnTo>
                    <a:pt x="139" y="67"/>
                  </a:lnTo>
                  <a:lnTo>
                    <a:pt x="137" y="67"/>
                  </a:lnTo>
                  <a:lnTo>
                    <a:pt x="137" y="68"/>
                  </a:lnTo>
                  <a:lnTo>
                    <a:pt x="139" y="68"/>
                  </a:lnTo>
                  <a:lnTo>
                    <a:pt x="137" y="68"/>
                  </a:lnTo>
                  <a:lnTo>
                    <a:pt x="137" y="69"/>
                  </a:lnTo>
                  <a:lnTo>
                    <a:pt x="137" y="70"/>
                  </a:lnTo>
                  <a:lnTo>
                    <a:pt x="137" y="72"/>
                  </a:lnTo>
                  <a:lnTo>
                    <a:pt x="137" y="73"/>
                  </a:lnTo>
                  <a:lnTo>
                    <a:pt x="137" y="72"/>
                  </a:lnTo>
                  <a:lnTo>
                    <a:pt x="137" y="73"/>
                  </a:lnTo>
                  <a:lnTo>
                    <a:pt x="137" y="72"/>
                  </a:lnTo>
                  <a:lnTo>
                    <a:pt x="139" y="72"/>
                  </a:lnTo>
                  <a:lnTo>
                    <a:pt x="137" y="72"/>
                  </a:lnTo>
                  <a:lnTo>
                    <a:pt x="137" y="70"/>
                  </a:lnTo>
                  <a:lnTo>
                    <a:pt x="139" y="70"/>
                  </a:lnTo>
                  <a:lnTo>
                    <a:pt x="139" y="69"/>
                  </a:lnTo>
                  <a:lnTo>
                    <a:pt x="139" y="68"/>
                  </a:lnTo>
                  <a:lnTo>
                    <a:pt x="140" y="68"/>
                  </a:lnTo>
                  <a:lnTo>
                    <a:pt x="140" y="67"/>
                  </a:lnTo>
                  <a:lnTo>
                    <a:pt x="140" y="65"/>
                  </a:lnTo>
                  <a:lnTo>
                    <a:pt x="140" y="64"/>
                  </a:lnTo>
                  <a:lnTo>
                    <a:pt x="140" y="63"/>
                  </a:lnTo>
                  <a:lnTo>
                    <a:pt x="140" y="61"/>
                  </a:lnTo>
                  <a:lnTo>
                    <a:pt x="141" y="61"/>
                  </a:lnTo>
                  <a:lnTo>
                    <a:pt x="140" y="61"/>
                  </a:lnTo>
                  <a:lnTo>
                    <a:pt x="141" y="61"/>
                  </a:lnTo>
                  <a:lnTo>
                    <a:pt x="141" y="60"/>
                  </a:lnTo>
                  <a:lnTo>
                    <a:pt x="141" y="61"/>
                  </a:lnTo>
                  <a:lnTo>
                    <a:pt x="143" y="61"/>
                  </a:lnTo>
                  <a:lnTo>
                    <a:pt x="143" y="63"/>
                  </a:lnTo>
                  <a:lnTo>
                    <a:pt x="141" y="63"/>
                  </a:lnTo>
                  <a:lnTo>
                    <a:pt x="143" y="63"/>
                  </a:lnTo>
                  <a:lnTo>
                    <a:pt x="141" y="63"/>
                  </a:lnTo>
                  <a:lnTo>
                    <a:pt x="143" y="63"/>
                  </a:lnTo>
                  <a:lnTo>
                    <a:pt x="141" y="63"/>
                  </a:lnTo>
                  <a:lnTo>
                    <a:pt x="141" y="64"/>
                  </a:lnTo>
                  <a:lnTo>
                    <a:pt x="143" y="64"/>
                  </a:lnTo>
                  <a:lnTo>
                    <a:pt x="143" y="65"/>
                  </a:lnTo>
                  <a:lnTo>
                    <a:pt x="143" y="67"/>
                  </a:lnTo>
                  <a:lnTo>
                    <a:pt x="143" y="68"/>
                  </a:lnTo>
                  <a:lnTo>
                    <a:pt x="143" y="69"/>
                  </a:lnTo>
                  <a:lnTo>
                    <a:pt x="143" y="70"/>
                  </a:lnTo>
                  <a:lnTo>
                    <a:pt x="144" y="70"/>
                  </a:lnTo>
                  <a:lnTo>
                    <a:pt x="144" y="69"/>
                  </a:lnTo>
                  <a:lnTo>
                    <a:pt x="144" y="70"/>
                  </a:lnTo>
                  <a:lnTo>
                    <a:pt x="145" y="70"/>
                  </a:lnTo>
                  <a:lnTo>
                    <a:pt x="145" y="72"/>
                  </a:lnTo>
                  <a:lnTo>
                    <a:pt x="145" y="73"/>
                  </a:lnTo>
                  <a:lnTo>
                    <a:pt x="145" y="74"/>
                  </a:lnTo>
                  <a:lnTo>
                    <a:pt x="146" y="74"/>
                  </a:lnTo>
                  <a:lnTo>
                    <a:pt x="145" y="74"/>
                  </a:lnTo>
                  <a:lnTo>
                    <a:pt x="146" y="74"/>
                  </a:lnTo>
                  <a:lnTo>
                    <a:pt x="146" y="76"/>
                  </a:lnTo>
                  <a:lnTo>
                    <a:pt x="145" y="76"/>
                  </a:lnTo>
                  <a:lnTo>
                    <a:pt x="144" y="76"/>
                  </a:lnTo>
                  <a:lnTo>
                    <a:pt x="144" y="74"/>
                  </a:lnTo>
                  <a:lnTo>
                    <a:pt x="143" y="74"/>
                  </a:lnTo>
                  <a:lnTo>
                    <a:pt x="141" y="74"/>
                  </a:lnTo>
                  <a:lnTo>
                    <a:pt x="143" y="74"/>
                  </a:lnTo>
                  <a:lnTo>
                    <a:pt x="143" y="76"/>
                  </a:lnTo>
                  <a:lnTo>
                    <a:pt x="141" y="76"/>
                  </a:lnTo>
                  <a:lnTo>
                    <a:pt x="140" y="76"/>
                  </a:lnTo>
                  <a:lnTo>
                    <a:pt x="139" y="76"/>
                  </a:lnTo>
                  <a:lnTo>
                    <a:pt x="140" y="76"/>
                  </a:lnTo>
                  <a:lnTo>
                    <a:pt x="139" y="76"/>
                  </a:lnTo>
                  <a:lnTo>
                    <a:pt x="139" y="77"/>
                  </a:lnTo>
                  <a:lnTo>
                    <a:pt x="137" y="77"/>
                  </a:lnTo>
                  <a:lnTo>
                    <a:pt x="137" y="78"/>
                  </a:lnTo>
                  <a:lnTo>
                    <a:pt x="136" y="78"/>
                  </a:lnTo>
                  <a:lnTo>
                    <a:pt x="136" y="79"/>
                  </a:lnTo>
                  <a:lnTo>
                    <a:pt x="137" y="79"/>
                  </a:lnTo>
                  <a:lnTo>
                    <a:pt x="136" y="79"/>
                  </a:lnTo>
                  <a:lnTo>
                    <a:pt x="137" y="79"/>
                  </a:lnTo>
                  <a:lnTo>
                    <a:pt x="139" y="79"/>
                  </a:lnTo>
                  <a:lnTo>
                    <a:pt x="139" y="78"/>
                  </a:lnTo>
                  <a:lnTo>
                    <a:pt x="140" y="78"/>
                  </a:lnTo>
                  <a:lnTo>
                    <a:pt x="140" y="77"/>
                  </a:lnTo>
                  <a:lnTo>
                    <a:pt x="141" y="77"/>
                  </a:lnTo>
                  <a:lnTo>
                    <a:pt x="143" y="77"/>
                  </a:lnTo>
                  <a:lnTo>
                    <a:pt x="144" y="77"/>
                  </a:lnTo>
                  <a:lnTo>
                    <a:pt x="144" y="78"/>
                  </a:lnTo>
                  <a:lnTo>
                    <a:pt x="143" y="78"/>
                  </a:lnTo>
                  <a:lnTo>
                    <a:pt x="144" y="78"/>
                  </a:lnTo>
                  <a:lnTo>
                    <a:pt x="143" y="78"/>
                  </a:lnTo>
                  <a:lnTo>
                    <a:pt x="143" y="79"/>
                  </a:lnTo>
                  <a:lnTo>
                    <a:pt x="144" y="79"/>
                  </a:lnTo>
                  <a:lnTo>
                    <a:pt x="145" y="79"/>
                  </a:lnTo>
                  <a:lnTo>
                    <a:pt x="146" y="79"/>
                  </a:lnTo>
                  <a:lnTo>
                    <a:pt x="146" y="81"/>
                  </a:lnTo>
                  <a:lnTo>
                    <a:pt x="145" y="81"/>
                  </a:lnTo>
                  <a:lnTo>
                    <a:pt x="145" y="81"/>
                  </a:lnTo>
                  <a:lnTo>
                    <a:pt x="146" y="81"/>
                  </a:lnTo>
                  <a:lnTo>
                    <a:pt x="146" y="81"/>
                  </a:lnTo>
                  <a:lnTo>
                    <a:pt x="148" y="81"/>
                  </a:lnTo>
                  <a:lnTo>
                    <a:pt x="148" y="79"/>
                  </a:lnTo>
                  <a:lnTo>
                    <a:pt x="149" y="79"/>
                  </a:lnTo>
                  <a:lnTo>
                    <a:pt x="150" y="79"/>
                  </a:lnTo>
                  <a:lnTo>
                    <a:pt x="150" y="81"/>
                  </a:lnTo>
                  <a:lnTo>
                    <a:pt x="149" y="81"/>
                  </a:lnTo>
                  <a:lnTo>
                    <a:pt x="149" y="81"/>
                  </a:lnTo>
                  <a:lnTo>
                    <a:pt x="149" y="81"/>
                  </a:lnTo>
                  <a:lnTo>
                    <a:pt x="149" y="81"/>
                  </a:lnTo>
                  <a:lnTo>
                    <a:pt x="150" y="81"/>
                  </a:lnTo>
                  <a:lnTo>
                    <a:pt x="149" y="81"/>
                  </a:lnTo>
                  <a:lnTo>
                    <a:pt x="150" y="81"/>
                  </a:lnTo>
                  <a:lnTo>
                    <a:pt x="150" y="82"/>
                  </a:lnTo>
                  <a:lnTo>
                    <a:pt x="150" y="83"/>
                  </a:lnTo>
                  <a:lnTo>
                    <a:pt x="150" y="85"/>
                  </a:lnTo>
                  <a:lnTo>
                    <a:pt x="150" y="86"/>
                  </a:lnTo>
                  <a:lnTo>
                    <a:pt x="149" y="86"/>
                  </a:lnTo>
                  <a:lnTo>
                    <a:pt x="149" y="85"/>
                  </a:lnTo>
                  <a:lnTo>
                    <a:pt x="148" y="85"/>
                  </a:lnTo>
                  <a:lnTo>
                    <a:pt x="149" y="85"/>
                  </a:lnTo>
                  <a:lnTo>
                    <a:pt x="148" y="85"/>
                  </a:lnTo>
                  <a:lnTo>
                    <a:pt x="148" y="86"/>
                  </a:lnTo>
                  <a:lnTo>
                    <a:pt x="149" y="86"/>
                  </a:lnTo>
                  <a:lnTo>
                    <a:pt x="149" y="87"/>
                  </a:lnTo>
                  <a:lnTo>
                    <a:pt x="150" y="87"/>
                  </a:lnTo>
                  <a:lnTo>
                    <a:pt x="149" y="87"/>
                  </a:lnTo>
                  <a:lnTo>
                    <a:pt x="150" y="87"/>
                  </a:lnTo>
                  <a:lnTo>
                    <a:pt x="150" y="88"/>
                  </a:lnTo>
                  <a:lnTo>
                    <a:pt x="149" y="88"/>
                  </a:lnTo>
                  <a:lnTo>
                    <a:pt x="148" y="88"/>
                  </a:lnTo>
                  <a:lnTo>
                    <a:pt x="148" y="87"/>
                  </a:lnTo>
                  <a:lnTo>
                    <a:pt x="146" y="87"/>
                  </a:lnTo>
                  <a:lnTo>
                    <a:pt x="145" y="87"/>
                  </a:lnTo>
                  <a:lnTo>
                    <a:pt x="145" y="86"/>
                  </a:lnTo>
                  <a:lnTo>
                    <a:pt x="144" y="86"/>
                  </a:lnTo>
                  <a:lnTo>
                    <a:pt x="144" y="87"/>
                  </a:lnTo>
                  <a:lnTo>
                    <a:pt x="143" y="87"/>
                  </a:lnTo>
                  <a:lnTo>
                    <a:pt x="141" y="87"/>
                  </a:lnTo>
                  <a:lnTo>
                    <a:pt x="143" y="87"/>
                  </a:lnTo>
                  <a:lnTo>
                    <a:pt x="143" y="86"/>
                  </a:lnTo>
                  <a:lnTo>
                    <a:pt x="143" y="87"/>
                  </a:lnTo>
                  <a:lnTo>
                    <a:pt x="143" y="86"/>
                  </a:lnTo>
                  <a:lnTo>
                    <a:pt x="141" y="86"/>
                  </a:lnTo>
                  <a:lnTo>
                    <a:pt x="140" y="86"/>
                  </a:lnTo>
                  <a:lnTo>
                    <a:pt x="141" y="86"/>
                  </a:lnTo>
                  <a:lnTo>
                    <a:pt x="140" y="86"/>
                  </a:lnTo>
                  <a:lnTo>
                    <a:pt x="140" y="87"/>
                  </a:lnTo>
                  <a:lnTo>
                    <a:pt x="141" y="87"/>
                  </a:lnTo>
                  <a:lnTo>
                    <a:pt x="140" y="87"/>
                  </a:lnTo>
                  <a:lnTo>
                    <a:pt x="141" y="87"/>
                  </a:lnTo>
                  <a:lnTo>
                    <a:pt x="143" y="87"/>
                  </a:lnTo>
                  <a:lnTo>
                    <a:pt x="143" y="88"/>
                  </a:lnTo>
                  <a:lnTo>
                    <a:pt x="144" y="88"/>
                  </a:lnTo>
                  <a:lnTo>
                    <a:pt x="143" y="88"/>
                  </a:lnTo>
                  <a:lnTo>
                    <a:pt x="141" y="88"/>
                  </a:lnTo>
                  <a:lnTo>
                    <a:pt x="141" y="90"/>
                  </a:lnTo>
                  <a:lnTo>
                    <a:pt x="140" y="90"/>
                  </a:lnTo>
                  <a:lnTo>
                    <a:pt x="140" y="88"/>
                  </a:lnTo>
                  <a:lnTo>
                    <a:pt x="139" y="88"/>
                  </a:lnTo>
                  <a:lnTo>
                    <a:pt x="139" y="90"/>
                  </a:lnTo>
                  <a:lnTo>
                    <a:pt x="137" y="90"/>
                  </a:lnTo>
                  <a:lnTo>
                    <a:pt x="137" y="88"/>
                  </a:lnTo>
                  <a:lnTo>
                    <a:pt x="137" y="90"/>
                  </a:lnTo>
                  <a:lnTo>
                    <a:pt x="139" y="90"/>
                  </a:lnTo>
                  <a:lnTo>
                    <a:pt x="140" y="90"/>
                  </a:lnTo>
                  <a:lnTo>
                    <a:pt x="141" y="90"/>
                  </a:lnTo>
                  <a:lnTo>
                    <a:pt x="141" y="91"/>
                  </a:lnTo>
                  <a:lnTo>
                    <a:pt x="143" y="91"/>
                  </a:lnTo>
                  <a:lnTo>
                    <a:pt x="141" y="91"/>
                  </a:lnTo>
                  <a:lnTo>
                    <a:pt x="140" y="91"/>
                  </a:lnTo>
                  <a:lnTo>
                    <a:pt x="139" y="91"/>
                  </a:lnTo>
                  <a:lnTo>
                    <a:pt x="139" y="92"/>
                  </a:lnTo>
                  <a:lnTo>
                    <a:pt x="137" y="92"/>
                  </a:lnTo>
                  <a:lnTo>
                    <a:pt x="137" y="94"/>
                  </a:lnTo>
                  <a:lnTo>
                    <a:pt x="139" y="94"/>
                  </a:lnTo>
                  <a:lnTo>
                    <a:pt x="139" y="92"/>
                  </a:lnTo>
                  <a:lnTo>
                    <a:pt x="139" y="94"/>
                  </a:lnTo>
                  <a:lnTo>
                    <a:pt x="140" y="94"/>
                  </a:lnTo>
                  <a:lnTo>
                    <a:pt x="141" y="94"/>
                  </a:lnTo>
                  <a:lnTo>
                    <a:pt x="141" y="95"/>
                  </a:lnTo>
                  <a:lnTo>
                    <a:pt x="141" y="96"/>
                  </a:lnTo>
                  <a:lnTo>
                    <a:pt x="143" y="96"/>
                  </a:lnTo>
                  <a:lnTo>
                    <a:pt x="141" y="96"/>
                  </a:lnTo>
                  <a:lnTo>
                    <a:pt x="143" y="96"/>
                  </a:lnTo>
                  <a:lnTo>
                    <a:pt x="141" y="96"/>
                  </a:lnTo>
                  <a:lnTo>
                    <a:pt x="143" y="96"/>
                  </a:lnTo>
                  <a:lnTo>
                    <a:pt x="143" y="97"/>
                  </a:lnTo>
                  <a:lnTo>
                    <a:pt x="144" y="97"/>
                  </a:lnTo>
                  <a:lnTo>
                    <a:pt x="144" y="99"/>
                  </a:lnTo>
                  <a:lnTo>
                    <a:pt x="143" y="99"/>
                  </a:lnTo>
                  <a:lnTo>
                    <a:pt x="143" y="100"/>
                  </a:lnTo>
                  <a:lnTo>
                    <a:pt x="141" y="100"/>
                  </a:lnTo>
                  <a:lnTo>
                    <a:pt x="141" y="99"/>
                  </a:lnTo>
                  <a:lnTo>
                    <a:pt x="140" y="99"/>
                  </a:lnTo>
                  <a:lnTo>
                    <a:pt x="140" y="100"/>
                  </a:lnTo>
                  <a:lnTo>
                    <a:pt x="140" y="99"/>
                  </a:lnTo>
                  <a:lnTo>
                    <a:pt x="139" y="99"/>
                  </a:lnTo>
                  <a:lnTo>
                    <a:pt x="137" y="99"/>
                  </a:lnTo>
                  <a:lnTo>
                    <a:pt x="136" y="99"/>
                  </a:lnTo>
                  <a:lnTo>
                    <a:pt x="135" y="99"/>
                  </a:lnTo>
                  <a:lnTo>
                    <a:pt x="134" y="99"/>
                  </a:lnTo>
                  <a:lnTo>
                    <a:pt x="134" y="100"/>
                  </a:lnTo>
                  <a:lnTo>
                    <a:pt x="132" y="100"/>
                  </a:lnTo>
                  <a:lnTo>
                    <a:pt x="132" y="101"/>
                  </a:lnTo>
                  <a:lnTo>
                    <a:pt x="132" y="100"/>
                  </a:lnTo>
                  <a:lnTo>
                    <a:pt x="131" y="100"/>
                  </a:lnTo>
                  <a:lnTo>
                    <a:pt x="132" y="100"/>
                  </a:lnTo>
                  <a:lnTo>
                    <a:pt x="131" y="100"/>
                  </a:lnTo>
                  <a:lnTo>
                    <a:pt x="131" y="99"/>
                  </a:lnTo>
                  <a:lnTo>
                    <a:pt x="131" y="97"/>
                  </a:lnTo>
                  <a:lnTo>
                    <a:pt x="130" y="97"/>
                  </a:lnTo>
                  <a:lnTo>
                    <a:pt x="131" y="97"/>
                  </a:lnTo>
                  <a:lnTo>
                    <a:pt x="131" y="96"/>
                  </a:lnTo>
                  <a:lnTo>
                    <a:pt x="132" y="96"/>
                  </a:lnTo>
                  <a:lnTo>
                    <a:pt x="131" y="96"/>
                  </a:lnTo>
                  <a:lnTo>
                    <a:pt x="131" y="95"/>
                  </a:lnTo>
                  <a:lnTo>
                    <a:pt x="131" y="96"/>
                  </a:lnTo>
                  <a:lnTo>
                    <a:pt x="130" y="96"/>
                  </a:lnTo>
                  <a:lnTo>
                    <a:pt x="130" y="95"/>
                  </a:lnTo>
                  <a:lnTo>
                    <a:pt x="130" y="95"/>
                  </a:lnTo>
                  <a:lnTo>
                    <a:pt x="130" y="95"/>
                  </a:lnTo>
                  <a:lnTo>
                    <a:pt x="130" y="94"/>
                  </a:lnTo>
                  <a:lnTo>
                    <a:pt x="130" y="94"/>
                  </a:lnTo>
                  <a:lnTo>
                    <a:pt x="130" y="92"/>
                  </a:lnTo>
                  <a:lnTo>
                    <a:pt x="130" y="92"/>
                  </a:lnTo>
                  <a:lnTo>
                    <a:pt x="130" y="92"/>
                  </a:lnTo>
                  <a:lnTo>
                    <a:pt x="130" y="91"/>
                  </a:lnTo>
                  <a:lnTo>
                    <a:pt x="128" y="91"/>
                  </a:lnTo>
                  <a:lnTo>
                    <a:pt x="130" y="91"/>
                  </a:lnTo>
                  <a:lnTo>
                    <a:pt x="130" y="90"/>
                  </a:lnTo>
                  <a:lnTo>
                    <a:pt x="128" y="90"/>
                  </a:lnTo>
                  <a:lnTo>
                    <a:pt x="130" y="90"/>
                  </a:lnTo>
                  <a:lnTo>
                    <a:pt x="130" y="88"/>
                  </a:lnTo>
                  <a:lnTo>
                    <a:pt x="130" y="87"/>
                  </a:lnTo>
                  <a:lnTo>
                    <a:pt x="128" y="87"/>
                  </a:lnTo>
                  <a:lnTo>
                    <a:pt x="128" y="86"/>
                  </a:lnTo>
                  <a:lnTo>
                    <a:pt x="128" y="85"/>
                  </a:lnTo>
                  <a:lnTo>
                    <a:pt x="127" y="85"/>
                  </a:lnTo>
                  <a:lnTo>
                    <a:pt x="127" y="83"/>
                  </a:lnTo>
                  <a:lnTo>
                    <a:pt x="127" y="85"/>
                  </a:lnTo>
                  <a:lnTo>
                    <a:pt x="127" y="83"/>
                  </a:lnTo>
                  <a:lnTo>
                    <a:pt x="127" y="82"/>
                  </a:lnTo>
                  <a:lnTo>
                    <a:pt x="127" y="83"/>
                  </a:lnTo>
                  <a:lnTo>
                    <a:pt x="127" y="82"/>
                  </a:lnTo>
                  <a:lnTo>
                    <a:pt x="126" y="82"/>
                  </a:lnTo>
                  <a:lnTo>
                    <a:pt x="126" y="83"/>
                  </a:lnTo>
                  <a:lnTo>
                    <a:pt x="127" y="83"/>
                  </a:lnTo>
                  <a:lnTo>
                    <a:pt x="127" y="85"/>
                  </a:lnTo>
                  <a:lnTo>
                    <a:pt x="126" y="85"/>
                  </a:lnTo>
                  <a:lnTo>
                    <a:pt x="127" y="85"/>
                  </a:lnTo>
                  <a:lnTo>
                    <a:pt x="126" y="85"/>
                  </a:lnTo>
                  <a:lnTo>
                    <a:pt x="126" y="86"/>
                  </a:lnTo>
                  <a:lnTo>
                    <a:pt x="126" y="85"/>
                  </a:lnTo>
                  <a:lnTo>
                    <a:pt x="125" y="85"/>
                  </a:lnTo>
                  <a:lnTo>
                    <a:pt x="125" y="83"/>
                  </a:lnTo>
                  <a:lnTo>
                    <a:pt x="123" y="83"/>
                  </a:lnTo>
                  <a:lnTo>
                    <a:pt x="123" y="82"/>
                  </a:lnTo>
                  <a:lnTo>
                    <a:pt x="123" y="83"/>
                  </a:lnTo>
                  <a:lnTo>
                    <a:pt x="122" y="83"/>
                  </a:lnTo>
                  <a:lnTo>
                    <a:pt x="121" y="83"/>
                  </a:lnTo>
                  <a:lnTo>
                    <a:pt x="122" y="83"/>
                  </a:lnTo>
                  <a:lnTo>
                    <a:pt x="123" y="83"/>
                  </a:lnTo>
                  <a:lnTo>
                    <a:pt x="123" y="85"/>
                  </a:lnTo>
                  <a:lnTo>
                    <a:pt x="125" y="85"/>
                  </a:lnTo>
                  <a:lnTo>
                    <a:pt x="126" y="85"/>
                  </a:lnTo>
                  <a:lnTo>
                    <a:pt x="126" y="86"/>
                  </a:lnTo>
                  <a:lnTo>
                    <a:pt x="126" y="87"/>
                  </a:lnTo>
                  <a:lnTo>
                    <a:pt x="127" y="87"/>
                  </a:lnTo>
                  <a:lnTo>
                    <a:pt x="127" y="88"/>
                  </a:lnTo>
                  <a:lnTo>
                    <a:pt x="127" y="90"/>
                  </a:lnTo>
                  <a:lnTo>
                    <a:pt x="127" y="91"/>
                  </a:lnTo>
                  <a:lnTo>
                    <a:pt x="126" y="91"/>
                  </a:lnTo>
                  <a:lnTo>
                    <a:pt x="126" y="92"/>
                  </a:lnTo>
                  <a:lnTo>
                    <a:pt x="127" y="92"/>
                  </a:lnTo>
                  <a:lnTo>
                    <a:pt x="126" y="92"/>
                  </a:lnTo>
                  <a:lnTo>
                    <a:pt x="127" y="92"/>
                  </a:lnTo>
                  <a:lnTo>
                    <a:pt x="127" y="94"/>
                  </a:lnTo>
                  <a:lnTo>
                    <a:pt x="127" y="95"/>
                  </a:lnTo>
                  <a:lnTo>
                    <a:pt x="126" y="95"/>
                  </a:lnTo>
                  <a:lnTo>
                    <a:pt x="126" y="96"/>
                  </a:lnTo>
                  <a:lnTo>
                    <a:pt x="125" y="96"/>
                  </a:lnTo>
                  <a:lnTo>
                    <a:pt x="123" y="96"/>
                  </a:lnTo>
                  <a:lnTo>
                    <a:pt x="122" y="96"/>
                  </a:lnTo>
                  <a:lnTo>
                    <a:pt x="121" y="96"/>
                  </a:lnTo>
                  <a:lnTo>
                    <a:pt x="119" y="96"/>
                  </a:lnTo>
                  <a:lnTo>
                    <a:pt x="121" y="96"/>
                  </a:lnTo>
                  <a:lnTo>
                    <a:pt x="121" y="95"/>
                  </a:lnTo>
                  <a:lnTo>
                    <a:pt x="122" y="95"/>
                  </a:lnTo>
                  <a:lnTo>
                    <a:pt x="121" y="95"/>
                  </a:lnTo>
                  <a:lnTo>
                    <a:pt x="121" y="94"/>
                  </a:lnTo>
                  <a:lnTo>
                    <a:pt x="119" y="94"/>
                  </a:lnTo>
                  <a:lnTo>
                    <a:pt x="118" y="94"/>
                  </a:lnTo>
                  <a:lnTo>
                    <a:pt x="118" y="92"/>
                  </a:lnTo>
                  <a:lnTo>
                    <a:pt x="118" y="94"/>
                  </a:lnTo>
                  <a:lnTo>
                    <a:pt x="118" y="92"/>
                  </a:lnTo>
                  <a:lnTo>
                    <a:pt x="118" y="94"/>
                  </a:lnTo>
                  <a:lnTo>
                    <a:pt x="118" y="92"/>
                  </a:lnTo>
                  <a:lnTo>
                    <a:pt x="117" y="92"/>
                  </a:lnTo>
                  <a:lnTo>
                    <a:pt x="118" y="92"/>
                  </a:lnTo>
                  <a:lnTo>
                    <a:pt x="119" y="92"/>
                  </a:lnTo>
                  <a:lnTo>
                    <a:pt x="118" y="91"/>
                  </a:lnTo>
                  <a:lnTo>
                    <a:pt x="118" y="92"/>
                  </a:lnTo>
                  <a:lnTo>
                    <a:pt x="118" y="91"/>
                  </a:lnTo>
                  <a:lnTo>
                    <a:pt x="118" y="90"/>
                  </a:lnTo>
                  <a:lnTo>
                    <a:pt x="119" y="90"/>
                  </a:lnTo>
                  <a:lnTo>
                    <a:pt x="118" y="90"/>
                  </a:lnTo>
                  <a:lnTo>
                    <a:pt x="119" y="90"/>
                  </a:lnTo>
                  <a:lnTo>
                    <a:pt x="118" y="90"/>
                  </a:lnTo>
                  <a:lnTo>
                    <a:pt x="119" y="90"/>
                  </a:lnTo>
                  <a:lnTo>
                    <a:pt x="121" y="90"/>
                  </a:lnTo>
                  <a:lnTo>
                    <a:pt x="119" y="90"/>
                  </a:lnTo>
                  <a:lnTo>
                    <a:pt x="119" y="88"/>
                  </a:lnTo>
                  <a:lnTo>
                    <a:pt x="118" y="88"/>
                  </a:lnTo>
                  <a:lnTo>
                    <a:pt x="118" y="87"/>
                  </a:lnTo>
                  <a:lnTo>
                    <a:pt x="117" y="87"/>
                  </a:lnTo>
                  <a:lnTo>
                    <a:pt x="117" y="86"/>
                  </a:lnTo>
                  <a:lnTo>
                    <a:pt x="116" y="86"/>
                  </a:lnTo>
                  <a:lnTo>
                    <a:pt x="116" y="85"/>
                  </a:lnTo>
                  <a:lnTo>
                    <a:pt x="114" y="85"/>
                  </a:lnTo>
                  <a:lnTo>
                    <a:pt x="114" y="83"/>
                  </a:lnTo>
                  <a:lnTo>
                    <a:pt x="116" y="83"/>
                  </a:lnTo>
                  <a:lnTo>
                    <a:pt x="117" y="83"/>
                  </a:lnTo>
                  <a:lnTo>
                    <a:pt x="116" y="83"/>
                  </a:lnTo>
                  <a:lnTo>
                    <a:pt x="117" y="83"/>
                  </a:lnTo>
                  <a:lnTo>
                    <a:pt x="117" y="82"/>
                  </a:lnTo>
                  <a:lnTo>
                    <a:pt x="116" y="82"/>
                  </a:lnTo>
                  <a:lnTo>
                    <a:pt x="116" y="83"/>
                  </a:lnTo>
                  <a:lnTo>
                    <a:pt x="114" y="83"/>
                  </a:lnTo>
                  <a:lnTo>
                    <a:pt x="113" y="83"/>
                  </a:lnTo>
                  <a:lnTo>
                    <a:pt x="113" y="85"/>
                  </a:lnTo>
                  <a:lnTo>
                    <a:pt x="114" y="85"/>
                  </a:lnTo>
                  <a:lnTo>
                    <a:pt x="114" y="86"/>
                  </a:lnTo>
                  <a:lnTo>
                    <a:pt x="113" y="86"/>
                  </a:lnTo>
                  <a:lnTo>
                    <a:pt x="114" y="86"/>
                  </a:lnTo>
                  <a:lnTo>
                    <a:pt x="114" y="87"/>
                  </a:lnTo>
                  <a:lnTo>
                    <a:pt x="116" y="87"/>
                  </a:lnTo>
                  <a:lnTo>
                    <a:pt x="116" y="88"/>
                  </a:lnTo>
                  <a:lnTo>
                    <a:pt x="116" y="90"/>
                  </a:lnTo>
                  <a:lnTo>
                    <a:pt x="116" y="91"/>
                  </a:lnTo>
                  <a:lnTo>
                    <a:pt x="114" y="91"/>
                  </a:lnTo>
                  <a:lnTo>
                    <a:pt x="113" y="91"/>
                  </a:lnTo>
                  <a:lnTo>
                    <a:pt x="113" y="90"/>
                  </a:lnTo>
                  <a:lnTo>
                    <a:pt x="112" y="90"/>
                  </a:lnTo>
                  <a:lnTo>
                    <a:pt x="110" y="90"/>
                  </a:lnTo>
                  <a:lnTo>
                    <a:pt x="110" y="88"/>
                  </a:lnTo>
                  <a:lnTo>
                    <a:pt x="110" y="87"/>
                  </a:lnTo>
                  <a:lnTo>
                    <a:pt x="109" y="87"/>
                  </a:lnTo>
                  <a:lnTo>
                    <a:pt x="109" y="86"/>
                  </a:lnTo>
                  <a:lnTo>
                    <a:pt x="109" y="85"/>
                  </a:lnTo>
                  <a:lnTo>
                    <a:pt x="108" y="85"/>
                  </a:lnTo>
                  <a:lnTo>
                    <a:pt x="109" y="85"/>
                  </a:lnTo>
                  <a:lnTo>
                    <a:pt x="108" y="85"/>
                  </a:lnTo>
                  <a:lnTo>
                    <a:pt x="107" y="83"/>
                  </a:lnTo>
                  <a:lnTo>
                    <a:pt x="107" y="85"/>
                  </a:lnTo>
                  <a:lnTo>
                    <a:pt x="107" y="83"/>
                  </a:lnTo>
                  <a:lnTo>
                    <a:pt x="107" y="85"/>
                  </a:lnTo>
                  <a:lnTo>
                    <a:pt x="107" y="83"/>
                  </a:lnTo>
                  <a:lnTo>
                    <a:pt x="105" y="83"/>
                  </a:lnTo>
                  <a:lnTo>
                    <a:pt x="105" y="82"/>
                  </a:lnTo>
                  <a:lnTo>
                    <a:pt x="105" y="83"/>
                  </a:lnTo>
                  <a:lnTo>
                    <a:pt x="104" y="83"/>
                  </a:lnTo>
                  <a:lnTo>
                    <a:pt x="103" y="83"/>
                  </a:lnTo>
                  <a:lnTo>
                    <a:pt x="101" y="83"/>
                  </a:lnTo>
                  <a:lnTo>
                    <a:pt x="100" y="83"/>
                  </a:lnTo>
                  <a:lnTo>
                    <a:pt x="100" y="82"/>
                  </a:lnTo>
                  <a:lnTo>
                    <a:pt x="101" y="82"/>
                  </a:lnTo>
                  <a:lnTo>
                    <a:pt x="100" y="82"/>
                  </a:lnTo>
                  <a:lnTo>
                    <a:pt x="101" y="82"/>
                  </a:lnTo>
                  <a:lnTo>
                    <a:pt x="101" y="81"/>
                  </a:lnTo>
                  <a:lnTo>
                    <a:pt x="103" y="81"/>
                  </a:lnTo>
                  <a:lnTo>
                    <a:pt x="103" y="81"/>
                  </a:lnTo>
                  <a:lnTo>
                    <a:pt x="101" y="81"/>
                  </a:lnTo>
                  <a:lnTo>
                    <a:pt x="101" y="79"/>
                  </a:lnTo>
                  <a:lnTo>
                    <a:pt x="101" y="81"/>
                  </a:lnTo>
                  <a:lnTo>
                    <a:pt x="100" y="81"/>
                  </a:lnTo>
                  <a:lnTo>
                    <a:pt x="101" y="81"/>
                  </a:lnTo>
                  <a:lnTo>
                    <a:pt x="101" y="81"/>
                  </a:lnTo>
                  <a:lnTo>
                    <a:pt x="100" y="81"/>
                  </a:lnTo>
                  <a:lnTo>
                    <a:pt x="99" y="81"/>
                  </a:lnTo>
                  <a:lnTo>
                    <a:pt x="99" y="82"/>
                  </a:lnTo>
                  <a:lnTo>
                    <a:pt x="99" y="83"/>
                  </a:lnTo>
                  <a:lnTo>
                    <a:pt x="99" y="83"/>
                  </a:lnTo>
                  <a:lnTo>
                    <a:pt x="99" y="82"/>
                  </a:lnTo>
                  <a:lnTo>
                    <a:pt x="99" y="81"/>
                  </a:lnTo>
                  <a:lnTo>
                    <a:pt x="98" y="81"/>
                  </a:lnTo>
                  <a:lnTo>
                    <a:pt x="98" y="81"/>
                  </a:lnTo>
                  <a:lnTo>
                    <a:pt x="96" y="81"/>
                  </a:lnTo>
                  <a:lnTo>
                    <a:pt x="96" y="79"/>
                  </a:lnTo>
                  <a:lnTo>
                    <a:pt x="96" y="81"/>
                  </a:lnTo>
                  <a:lnTo>
                    <a:pt x="96" y="79"/>
                  </a:lnTo>
                  <a:lnTo>
                    <a:pt x="96" y="81"/>
                  </a:lnTo>
                  <a:lnTo>
                    <a:pt x="95" y="81"/>
                  </a:lnTo>
                  <a:lnTo>
                    <a:pt x="95" y="79"/>
                  </a:lnTo>
                  <a:lnTo>
                    <a:pt x="94" y="79"/>
                  </a:lnTo>
                  <a:lnTo>
                    <a:pt x="94" y="78"/>
                  </a:lnTo>
                  <a:lnTo>
                    <a:pt x="92" y="78"/>
                  </a:lnTo>
                  <a:lnTo>
                    <a:pt x="92" y="79"/>
                  </a:lnTo>
                  <a:lnTo>
                    <a:pt x="94" y="79"/>
                  </a:lnTo>
                  <a:lnTo>
                    <a:pt x="95" y="79"/>
                  </a:lnTo>
                  <a:lnTo>
                    <a:pt x="95" y="81"/>
                  </a:lnTo>
                  <a:lnTo>
                    <a:pt x="95" y="81"/>
                  </a:lnTo>
                  <a:lnTo>
                    <a:pt x="96" y="81"/>
                  </a:lnTo>
                  <a:lnTo>
                    <a:pt x="95" y="81"/>
                  </a:lnTo>
                  <a:lnTo>
                    <a:pt x="96" y="81"/>
                  </a:lnTo>
                  <a:lnTo>
                    <a:pt x="96" y="82"/>
                  </a:lnTo>
                  <a:lnTo>
                    <a:pt x="95" y="82"/>
                  </a:lnTo>
                  <a:lnTo>
                    <a:pt x="94" y="82"/>
                  </a:lnTo>
                  <a:lnTo>
                    <a:pt x="95" y="82"/>
                  </a:lnTo>
                  <a:lnTo>
                    <a:pt x="94" y="82"/>
                  </a:lnTo>
                  <a:lnTo>
                    <a:pt x="94" y="81"/>
                  </a:lnTo>
                  <a:lnTo>
                    <a:pt x="92" y="81"/>
                  </a:lnTo>
                  <a:lnTo>
                    <a:pt x="94" y="81"/>
                  </a:lnTo>
                  <a:lnTo>
                    <a:pt x="94" y="82"/>
                  </a:lnTo>
                  <a:lnTo>
                    <a:pt x="94" y="83"/>
                  </a:lnTo>
                  <a:lnTo>
                    <a:pt x="94" y="82"/>
                  </a:lnTo>
                  <a:lnTo>
                    <a:pt x="94" y="83"/>
                  </a:lnTo>
                  <a:lnTo>
                    <a:pt x="95" y="83"/>
                  </a:lnTo>
                  <a:lnTo>
                    <a:pt x="95" y="85"/>
                  </a:lnTo>
                  <a:lnTo>
                    <a:pt x="94" y="85"/>
                  </a:lnTo>
                  <a:lnTo>
                    <a:pt x="95" y="85"/>
                  </a:lnTo>
                  <a:lnTo>
                    <a:pt x="94" y="85"/>
                  </a:lnTo>
                  <a:lnTo>
                    <a:pt x="92" y="85"/>
                  </a:lnTo>
                  <a:lnTo>
                    <a:pt x="94" y="85"/>
                  </a:lnTo>
                  <a:lnTo>
                    <a:pt x="92" y="85"/>
                  </a:lnTo>
                  <a:lnTo>
                    <a:pt x="91" y="85"/>
                  </a:lnTo>
                  <a:lnTo>
                    <a:pt x="90" y="85"/>
                  </a:lnTo>
                  <a:lnTo>
                    <a:pt x="90" y="83"/>
                  </a:lnTo>
                  <a:lnTo>
                    <a:pt x="90" y="82"/>
                  </a:lnTo>
                  <a:lnTo>
                    <a:pt x="91" y="82"/>
                  </a:lnTo>
                  <a:lnTo>
                    <a:pt x="90" y="82"/>
                  </a:lnTo>
                  <a:lnTo>
                    <a:pt x="89" y="82"/>
                  </a:lnTo>
                  <a:lnTo>
                    <a:pt x="89" y="83"/>
                  </a:lnTo>
                  <a:lnTo>
                    <a:pt x="87" y="83"/>
                  </a:lnTo>
                  <a:lnTo>
                    <a:pt x="86" y="83"/>
                  </a:lnTo>
                  <a:lnTo>
                    <a:pt x="86" y="82"/>
                  </a:lnTo>
                  <a:lnTo>
                    <a:pt x="85" y="82"/>
                  </a:lnTo>
                  <a:lnTo>
                    <a:pt x="86" y="82"/>
                  </a:lnTo>
                  <a:lnTo>
                    <a:pt x="85" y="82"/>
                  </a:lnTo>
                  <a:lnTo>
                    <a:pt x="85" y="83"/>
                  </a:lnTo>
                  <a:lnTo>
                    <a:pt x="86" y="83"/>
                  </a:lnTo>
                  <a:lnTo>
                    <a:pt x="86" y="85"/>
                  </a:lnTo>
                  <a:lnTo>
                    <a:pt x="87" y="85"/>
                  </a:lnTo>
                  <a:lnTo>
                    <a:pt x="86" y="85"/>
                  </a:lnTo>
                  <a:lnTo>
                    <a:pt x="85" y="85"/>
                  </a:lnTo>
                  <a:lnTo>
                    <a:pt x="83" y="85"/>
                  </a:lnTo>
                  <a:lnTo>
                    <a:pt x="83" y="83"/>
                  </a:lnTo>
                  <a:lnTo>
                    <a:pt x="83" y="85"/>
                  </a:lnTo>
                  <a:lnTo>
                    <a:pt x="83" y="83"/>
                  </a:lnTo>
                  <a:lnTo>
                    <a:pt x="83" y="82"/>
                  </a:lnTo>
                  <a:lnTo>
                    <a:pt x="82" y="82"/>
                  </a:lnTo>
                  <a:lnTo>
                    <a:pt x="81" y="82"/>
                  </a:lnTo>
                  <a:lnTo>
                    <a:pt x="80" y="82"/>
                  </a:lnTo>
                  <a:lnTo>
                    <a:pt x="80" y="83"/>
                  </a:lnTo>
                  <a:lnTo>
                    <a:pt x="80" y="82"/>
                  </a:lnTo>
                  <a:lnTo>
                    <a:pt x="78" y="82"/>
                  </a:lnTo>
                  <a:lnTo>
                    <a:pt x="78" y="83"/>
                  </a:lnTo>
                  <a:lnTo>
                    <a:pt x="78" y="82"/>
                  </a:lnTo>
                  <a:lnTo>
                    <a:pt x="77" y="82"/>
                  </a:lnTo>
                  <a:lnTo>
                    <a:pt x="76" y="82"/>
                  </a:lnTo>
                  <a:lnTo>
                    <a:pt x="76" y="81"/>
                  </a:lnTo>
                  <a:lnTo>
                    <a:pt x="74" y="81"/>
                  </a:lnTo>
                  <a:lnTo>
                    <a:pt x="76" y="81"/>
                  </a:lnTo>
                  <a:lnTo>
                    <a:pt x="76" y="81"/>
                  </a:lnTo>
                  <a:lnTo>
                    <a:pt x="74" y="81"/>
                  </a:lnTo>
                  <a:lnTo>
                    <a:pt x="74" y="79"/>
                  </a:lnTo>
                  <a:lnTo>
                    <a:pt x="73" y="79"/>
                  </a:lnTo>
                  <a:lnTo>
                    <a:pt x="73" y="78"/>
                  </a:lnTo>
                  <a:lnTo>
                    <a:pt x="74" y="78"/>
                  </a:lnTo>
                  <a:lnTo>
                    <a:pt x="76" y="78"/>
                  </a:lnTo>
                  <a:lnTo>
                    <a:pt x="77" y="78"/>
                  </a:lnTo>
                  <a:lnTo>
                    <a:pt x="78" y="78"/>
                  </a:lnTo>
                  <a:lnTo>
                    <a:pt x="78" y="77"/>
                  </a:lnTo>
                  <a:lnTo>
                    <a:pt x="78" y="78"/>
                  </a:lnTo>
                  <a:lnTo>
                    <a:pt x="78" y="77"/>
                  </a:lnTo>
                  <a:lnTo>
                    <a:pt x="78" y="78"/>
                  </a:lnTo>
                  <a:lnTo>
                    <a:pt x="78" y="77"/>
                  </a:lnTo>
                  <a:lnTo>
                    <a:pt x="78" y="78"/>
                  </a:lnTo>
                  <a:lnTo>
                    <a:pt x="78" y="77"/>
                  </a:lnTo>
                  <a:lnTo>
                    <a:pt x="80" y="77"/>
                  </a:lnTo>
                  <a:lnTo>
                    <a:pt x="80" y="78"/>
                  </a:lnTo>
                  <a:lnTo>
                    <a:pt x="81" y="78"/>
                  </a:lnTo>
                  <a:lnTo>
                    <a:pt x="82" y="78"/>
                  </a:lnTo>
                  <a:lnTo>
                    <a:pt x="83" y="78"/>
                  </a:lnTo>
                  <a:lnTo>
                    <a:pt x="85" y="78"/>
                  </a:lnTo>
                  <a:lnTo>
                    <a:pt x="85" y="79"/>
                  </a:lnTo>
                  <a:lnTo>
                    <a:pt x="86" y="79"/>
                  </a:lnTo>
                  <a:lnTo>
                    <a:pt x="87" y="79"/>
                  </a:lnTo>
                  <a:lnTo>
                    <a:pt x="89" y="79"/>
                  </a:lnTo>
                  <a:lnTo>
                    <a:pt x="90" y="79"/>
                  </a:lnTo>
                  <a:lnTo>
                    <a:pt x="90" y="81"/>
                  </a:lnTo>
                  <a:lnTo>
                    <a:pt x="91" y="81"/>
                  </a:lnTo>
                  <a:lnTo>
                    <a:pt x="91" y="79"/>
                  </a:lnTo>
                  <a:lnTo>
                    <a:pt x="90" y="79"/>
                  </a:lnTo>
                  <a:lnTo>
                    <a:pt x="89" y="79"/>
                  </a:lnTo>
                  <a:lnTo>
                    <a:pt x="87" y="79"/>
                  </a:lnTo>
                  <a:lnTo>
                    <a:pt x="89" y="79"/>
                  </a:lnTo>
                  <a:lnTo>
                    <a:pt x="89" y="78"/>
                  </a:lnTo>
                  <a:lnTo>
                    <a:pt x="90" y="78"/>
                  </a:lnTo>
                  <a:lnTo>
                    <a:pt x="91" y="78"/>
                  </a:lnTo>
                  <a:lnTo>
                    <a:pt x="90" y="78"/>
                  </a:lnTo>
                  <a:lnTo>
                    <a:pt x="90" y="77"/>
                  </a:lnTo>
                  <a:lnTo>
                    <a:pt x="90" y="78"/>
                  </a:lnTo>
                  <a:lnTo>
                    <a:pt x="91" y="78"/>
                  </a:lnTo>
                  <a:lnTo>
                    <a:pt x="91" y="77"/>
                  </a:lnTo>
                  <a:lnTo>
                    <a:pt x="90" y="77"/>
                  </a:lnTo>
                  <a:lnTo>
                    <a:pt x="90" y="78"/>
                  </a:lnTo>
                  <a:lnTo>
                    <a:pt x="90" y="77"/>
                  </a:lnTo>
                  <a:lnTo>
                    <a:pt x="90" y="78"/>
                  </a:lnTo>
                  <a:lnTo>
                    <a:pt x="89" y="78"/>
                  </a:lnTo>
                  <a:lnTo>
                    <a:pt x="87" y="78"/>
                  </a:lnTo>
                  <a:lnTo>
                    <a:pt x="86" y="78"/>
                  </a:lnTo>
                  <a:lnTo>
                    <a:pt x="86" y="77"/>
                  </a:lnTo>
                  <a:lnTo>
                    <a:pt x="86" y="76"/>
                  </a:lnTo>
                  <a:lnTo>
                    <a:pt x="87" y="76"/>
                  </a:lnTo>
                  <a:lnTo>
                    <a:pt x="89" y="76"/>
                  </a:lnTo>
                  <a:lnTo>
                    <a:pt x="90" y="76"/>
                  </a:lnTo>
                  <a:lnTo>
                    <a:pt x="90" y="74"/>
                  </a:lnTo>
                  <a:lnTo>
                    <a:pt x="90" y="76"/>
                  </a:lnTo>
                  <a:lnTo>
                    <a:pt x="91" y="76"/>
                  </a:lnTo>
                  <a:lnTo>
                    <a:pt x="91" y="74"/>
                  </a:lnTo>
                  <a:lnTo>
                    <a:pt x="92" y="74"/>
                  </a:lnTo>
                  <a:lnTo>
                    <a:pt x="94" y="74"/>
                  </a:lnTo>
                  <a:lnTo>
                    <a:pt x="94" y="76"/>
                  </a:lnTo>
                  <a:lnTo>
                    <a:pt x="95" y="76"/>
                  </a:lnTo>
                  <a:lnTo>
                    <a:pt x="96" y="76"/>
                  </a:lnTo>
                  <a:lnTo>
                    <a:pt x="98" y="76"/>
                  </a:lnTo>
                  <a:lnTo>
                    <a:pt x="98" y="77"/>
                  </a:lnTo>
                  <a:lnTo>
                    <a:pt x="98" y="76"/>
                  </a:lnTo>
                  <a:lnTo>
                    <a:pt x="98" y="74"/>
                  </a:lnTo>
                  <a:lnTo>
                    <a:pt x="96" y="74"/>
                  </a:lnTo>
                  <a:lnTo>
                    <a:pt x="95" y="74"/>
                  </a:lnTo>
                  <a:lnTo>
                    <a:pt x="94" y="74"/>
                  </a:lnTo>
                  <a:lnTo>
                    <a:pt x="92" y="74"/>
                  </a:lnTo>
                  <a:lnTo>
                    <a:pt x="92" y="73"/>
                  </a:lnTo>
                  <a:lnTo>
                    <a:pt x="91" y="73"/>
                  </a:lnTo>
                  <a:lnTo>
                    <a:pt x="90" y="73"/>
                  </a:lnTo>
                  <a:lnTo>
                    <a:pt x="89" y="73"/>
                  </a:lnTo>
                  <a:lnTo>
                    <a:pt x="87" y="73"/>
                  </a:lnTo>
                  <a:lnTo>
                    <a:pt x="86" y="73"/>
                  </a:lnTo>
                  <a:lnTo>
                    <a:pt x="85" y="73"/>
                  </a:lnTo>
                  <a:lnTo>
                    <a:pt x="83" y="73"/>
                  </a:lnTo>
                  <a:lnTo>
                    <a:pt x="83" y="72"/>
                  </a:lnTo>
                  <a:lnTo>
                    <a:pt x="85" y="72"/>
                  </a:lnTo>
                  <a:lnTo>
                    <a:pt x="85" y="70"/>
                  </a:lnTo>
                  <a:lnTo>
                    <a:pt x="86" y="70"/>
                  </a:lnTo>
                  <a:lnTo>
                    <a:pt x="87" y="70"/>
                  </a:lnTo>
                  <a:lnTo>
                    <a:pt x="86" y="70"/>
                  </a:lnTo>
                  <a:lnTo>
                    <a:pt x="86" y="69"/>
                  </a:lnTo>
                  <a:lnTo>
                    <a:pt x="86" y="70"/>
                  </a:lnTo>
                  <a:lnTo>
                    <a:pt x="85" y="70"/>
                  </a:lnTo>
                  <a:lnTo>
                    <a:pt x="83" y="70"/>
                  </a:lnTo>
                  <a:lnTo>
                    <a:pt x="83" y="72"/>
                  </a:lnTo>
                  <a:lnTo>
                    <a:pt x="82" y="72"/>
                  </a:lnTo>
                  <a:lnTo>
                    <a:pt x="81" y="72"/>
                  </a:lnTo>
                  <a:lnTo>
                    <a:pt x="81" y="70"/>
                  </a:lnTo>
                  <a:lnTo>
                    <a:pt x="80" y="70"/>
                  </a:lnTo>
                  <a:lnTo>
                    <a:pt x="80" y="69"/>
                  </a:lnTo>
                  <a:lnTo>
                    <a:pt x="80" y="70"/>
                  </a:lnTo>
                  <a:lnTo>
                    <a:pt x="80" y="72"/>
                  </a:lnTo>
                  <a:lnTo>
                    <a:pt x="78" y="72"/>
                  </a:lnTo>
                  <a:lnTo>
                    <a:pt x="78" y="70"/>
                  </a:lnTo>
                  <a:lnTo>
                    <a:pt x="78" y="72"/>
                  </a:lnTo>
                  <a:lnTo>
                    <a:pt x="77" y="72"/>
                  </a:lnTo>
                  <a:lnTo>
                    <a:pt x="76" y="72"/>
                  </a:lnTo>
                  <a:lnTo>
                    <a:pt x="76" y="70"/>
                  </a:lnTo>
                  <a:lnTo>
                    <a:pt x="76" y="72"/>
                  </a:lnTo>
                  <a:lnTo>
                    <a:pt x="76" y="70"/>
                  </a:lnTo>
                  <a:lnTo>
                    <a:pt x="77" y="70"/>
                  </a:lnTo>
                  <a:lnTo>
                    <a:pt x="78" y="70"/>
                  </a:lnTo>
                  <a:lnTo>
                    <a:pt x="78" y="69"/>
                  </a:lnTo>
                  <a:lnTo>
                    <a:pt x="77" y="69"/>
                  </a:lnTo>
                  <a:lnTo>
                    <a:pt x="77" y="70"/>
                  </a:lnTo>
                  <a:lnTo>
                    <a:pt x="76" y="70"/>
                  </a:lnTo>
                  <a:lnTo>
                    <a:pt x="76" y="72"/>
                  </a:lnTo>
                  <a:lnTo>
                    <a:pt x="74" y="72"/>
                  </a:lnTo>
                  <a:lnTo>
                    <a:pt x="76" y="72"/>
                  </a:lnTo>
                  <a:lnTo>
                    <a:pt x="77" y="72"/>
                  </a:lnTo>
                  <a:lnTo>
                    <a:pt x="78" y="72"/>
                  </a:lnTo>
                  <a:lnTo>
                    <a:pt x="77" y="72"/>
                  </a:lnTo>
                  <a:lnTo>
                    <a:pt x="77" y="73"/>
                  </a:lnTo>
                  <a:lnTo>
                    <a:pt x="77" y="72"/>
                  </a:lnTo>
                  <a:lnTo>
                    <a:pt x="76" y="72"/>
                  </a:lnTo>
                  <a:lnTo>
                    <a:pt x="74" y="72"/>
                  </a:lnTo>
                  <a:lnTo>
                    <a:pt x="76" y="72"/>
                  </a:lnTo>
                  <a:lnTo>
                    <a:pt x="76" y="70"/>
                  </a:lnTo>
                  <a:lnTo>
                    <a:pt x="77" y="70"/>
                  </a:lnTo>
                  <a:lnTo>
                    <a:pt x="77" y="69"/>
                  </a:lnTo>
                  <a:lnTo>
                    <a:pt x="78" y="69"/>
                  </a:lnTo>
                  <a:lnTo>
                    <a:pt x="78" y="68"/>
                  </a:lnTo>
                  <a:lnTo>
                    <a:pt x="78" y="67"/>
                  </a:lnTo>
                  <a:lnTo>
                    <a:pt x="78" y="68"/>
                  </a:lnTo>
                  <a:lnTo>
                    <a:pt x="80" y="68"/>
                  </a:lnTo>
                  <a:lnTo>
                    <a:pt x="80" y="69"/>
                  </a:lnTo>
                  <a:lnTo>
                    <a:pt x="81" y="69"/>
                  </a:lnTo>
                  <a:lnTo>
                    <a:pt x="80" y="69"/>
                  </a:lnTo>
                  <a:lnTo>
                    <a:pt x="81" y="69"/>
                  </a:lnTo>
                  <a:lnTo>
                    <a:pt x="81" y="68"/>
                  </a:lnTo>
                  <a:lnTo>
                    <a:pt x="80" y="68"/>
                  </a:lnTo>
                  <a:lnTo>
                    <a:pt x="80" y="67"/>
                  </a:lnTo>
                  <a:lnTo>
                    <a:pt x="80" y="68"/>
                  </a:lnTo>
                  <a:lnTo>
                    <a:pt x="80" y="67"/>
                  </a:lnTo>
                  <a:lnTo>
                    <a:pt x="80" y="68"/>
                  </a:lnTo>
                  <a:lnTo>
                    <a:pt x="80" y="67"/>
                  </a:lnTo>
                  <a:lnTo>
                    <a:pt x="78" y="67"/>
                  </a:lnTo>
                  <a:lnTo>
                    <a:pt x="78" y="68"/>
                  </a:lnTo>
                  <a:lnTo>
                    <a:pt x="78" y="67"/>
                  </a:lnTo>
                  <a:lnTo>
                    <a:pt x="78" y="65"/>
                  </a:lnTo>
                  <a:lnTo>
                    <a:pt x="78" y="64"/>
                  </a:lnTo>
                  <a:lnTo>
                    <a:pt x="78" y="63"/>
                  </a:lnTo>
                  <a:lnTo>
                    <a:pt x="78" y="61"/>
                  </a:lnTo>
                  <a:lnTo>
                    <a:pt x="80" y="60"/>
                  </a:lnTo>
                  <a:lnTo>
                    <a:pt x="81" y="60"/>
                  </a:lnTo>
                  <a:lnTo>
                    <a:pt x="81" y="59"/>
                  </a:lnTo>
                  <a:lnTo>
                    <a:pt x="82" y="59"/>
                  </a:lnTo>
                  <a:lnTo>
                    <a:pt x="83" y="58"/>
                  </a:lnTo>
                  <a:lnTo>
                    <a:pt x="85" y="58"/>
                  </a:lnTo>
                  <a:lnTo>
                    <a:pt x="85" y="56"/>
                  </a:lnTo>
                  <a:lnTo>
                    <a:pt x="86" y="56"/>
                  </a:lnTo>
                  <a:lnTo>
                    <a:pt x="86" y="55"/>
                  </a:lnTo>
                  <a:lnTo>
                    <a:pt x="87" y="55"/>
                  </a:lnTo>
                  <a:lnTo>
                    <a:pt x="87" y="54"/>
                  </a:lnTo>
                  <a:lnTo>
                    <a:pt x="89" y="54"/>
                  </a:lnTo>
                  <a:lnTo>
                    <a:pt x="89" y="52"/>
                  </a:lnTo>
                  <a:lnTo>
                    <a:pt x="89" y="51"/>
                  </a:lnTo>
                  <a:lnTo>
                    <a:pt x="89" y="50"/>
                  </a:lnTo>
                  <a:lnTo>
                    <a:pt x="87" y="50"/>
                  </a:lnTo>
                  <a:lnTo>
                    <a:pt x="87" y="50"/>
                  </a:lnTo>
                  <a:lnTo>
                    <a:pt x="89" y="50"/>
                  </a:lnTo>
                  <a:lnTo>
                    <a:pt x="89" y="50"/>
                  </a:lnTo>
                  <a:lnTo>
                    <a:pt x="89" y="50"/>
                  </a:lnTo>
                  <a:lnTo>
                    <a:pt x="87" y="50"/>
                  </a:lnTo>
                  <a:lnTo>
                    <a:pt x="87" y="49"/>
                  </a:lnTo>
                  <a:lnTo>
                    <a:pt x="87" y="47"/>
                  </a:lnTo>
                  <a:lnTo>
                    <a:pt x="87" y="49"/>
                  </a:lnTo>
                  <a:lnTo>
                    <a:pt x="89" y="49"/>
                  </a:lnTo>
                  <a:lnTo>
                    <a:pt x="89" y="47"/>
                  </a:lnTo>
                  <a:lnTo>
                    <a:pt x="90" y="47"/>
                  </a:lnTo>
                  <a:lnTo>
                    <a:pt x="90" y="46"/>
                  </a:lnTo>
                  <a:lnTo>
                    <a:pt x="90" y="45"/>
                  </a:lnTo>
                  <a:lnTo>
                    <a:pt x="90" y="46"/>
                  </a:lnTo>
                  <a:lnTo>
                    <a:pt x="90" y="45"/>
                  </a:lnTo>
                  <a:lnTo>
                    <a:pt x="91" y="45"/>
                  </a:lnTo>
                  <a:lnTo>
                    <a:pt x="91" y="46"/>
                  </a:lnTo>
                  <a:lnTo>
                    <a:pt x="91" y="47"/>
                  </a:lnTo>
                  <a:lnTo>
                    <a:pt x="91" y="46"/>
                  </a:lnTo>
                  <a:lnTo>
                    <a:pt x="91" y="47"/>
                  </a:lnTo>
                  <a:lnTo>
                    <a:pt x="92" y="47"/>
                  </a:lnTo>
                  <a:lnTo>
                    <a:pt x="92" y="46"/>
                  </a:lnTo>
                  <a:lnTo>
                    <a:pt x="92" y="47"/>
                  </a:lnTo>
                  <a:lnTo>
                    <a:pt x="92" y="46"/>
                  </a:lnTo>
                  <a:lnTo>
                    <a:pt x="91" y="46"/>
                  </a:lnTo>
                  <a:lnTo>
                    <a:pt x="91" y="47"/>
                  </a:lnTo>
                  <a:lnTo>
                    <a:pt x="91" y="46"/>
                  </a:lnTo>
                  <a:lnTo>
                    <a:pt x="92" y="46"/>
                  </a:lnTo>
                  <a:lnTo>
                    <a:pt x="94" y="46"/>
                  </a:lnTo>
                  <a:lnTo>
                    <a:pt x="95" y="46"/>
                  </a:lnTo>
                  <a:lnTo>
                    <a:pt x="95" y="45"/>
                  </a:lnTo>
                  <a:lnTo>
                    <a:pt x="94" y="45"/>
                  </a:lnTo>
                  <a:lnTo>
                    <a:pt x="95" y="45"/>
                  </a:lnTo>
                  <a:lnTo>
                    <a:pt x="96" y="45"/>
                  </a:lnTo>
                  <a:lnTo>
                    <a:pt x="98" y="45"/>
                  </a:lnTo>
                  <a:lnTo>
                    <a:pt x="99" y="45"/>
                  </a:lnTo>
                  <a:lnTo>
                    <a:pt x="99" y="45"/>
                  </a:lnTo>
                  <a:lnTo>
                    <a:pt x="100" y="45"/>
                  </a:lnTo>
                  <a:lnTo>
                    <a:pt x="100" y="46"/>
                  </a:lnTo>
                  <a:lnTo>
                    <a:pt x="101" y="46"/>
                  </a:lnTo>
                  <a:lnTo>
                    <a:pt x="100" y="46"/>
                  </a:lnTo>
                  <a:lnTo>
                    <a:pt x="101" y="46"/>
                  </a:lnTo>
                  <a:lnTo>
                    <a:pt x="100" y="46"/>
                  </a:lnTo>
                  <a:lnTo>
                    <a:pt x="101" y="46"/>
                  </a:lnTo>
                  <a:lnTo>
                    <a:pt x="100" y="46"/>
                  </a:lnTo>
                  <a:lnTo>
                    <a:pt x="101" y="46"/>
                  </a:lnTo>
                  <a:lnTo>
                    <a:pt x="101" y="47"/>
                  </a:lnTo>
                  <a:lnTo>
                    <a:pt x="100" y="47"/>
                  </a:lnTo>
                  <a:lnTo>
                    <a:pt x="101" y="47"/>
                  </a:lnTo>
                  <a:lnTo>
                    <a:pt x="101" y="46"/>
                  </a:lnTo>
                  <a:lnTo>
                    <a:pt x="103" y="46"/>
                  </a:lnTo>
                  <a:lnTo>
                    <a:pt x="101" y="46"/>
                  </a:lnTo>
                  <a:lnTo>
                    <a:pt x="103" y="46"/>
                  </a:lnTo>
                  <a:lnTo>
                    <a:pt x="103" y="45"/>
                  </a:lnTo>
                  <a:lnTo>
                    <a:pt x="104" y="45"/>
                  </a:lnTo>
                  <a:lnTo>
                    <a:pt x="104" y="46"/>
                  </a:lnTo>
                  <a:lnTo>
                    <a:pt x="104" y="47"/>
                  </a:lnTo>
                  <a:lnTo>
                    <a:pt x="105" y="47"/>
                  </a:lnTo>
                  <a:lnTo>
                    <a:pt x="107" y="47"/>
                  </a:lnTo>
                  <a:lnTo>
                    <a:pt x="108" y="47"/>
                  </a:lnTo>
                  <a:lnTo>
                    <a:pt x="108" y="49"/>
                  </a:lnTo>
                  <a:lnTo>
                    <a:pt x="109" y="49"/>
                  </a:lnTo>
                  <a:lnTo>
                    <a:pt x="109" y="47"/>
                  </a:lnTo>
                  <a:lnTo>
                    <a:pt x="109" y="49"/>
                  </a:lnTo>
                  <a:lnTo>
                    <a:pt x="110" y="49"/>
                  </a:lnTo>
                  <a:lnTo>
                    <a:pt x="110" y="50"/>
                  </a:lnTo>
                  <a:lnTo>
                    <a:pt x="112" y="50"/>
                  </a:lnTo>
                  <a:lnTo>
                    <a:pt x="113" y="50"/>
                  </a:lnTo>
                  <a:lnTo>
                    <a:pt x="113" y="50"/>
                  </a:lnTo>
                  <a:lnTo>
                    <a:pt x="113" y="51"/>
                  </a:lnTo>
                  <a:lnTo>
                    <a:pt x="113" y="52"/>
                  </a:lnTo>
                  <a:lnTo>
                    <a:pt x="114" y="52"/>
                  </a:lnTo>
                  <a:lnTo>
                    <a:pt x="114" y="54"/>
                  </a:lnTo>
                  <a:lnTo>
                    <a:pt x="114" y="55"/>
                  </a:lnTo>
                  <a:lnTo>
                    <a:pt x="114" y="56"/>
                  </a:lnTo>
                  <a:lnTo>
                    <a:pt x="113" y="56"/>
                  </a:lnTo>
                  <a:lnTo>
                    <a:pt x="113" y="58"/>
                  </a:lnTo>
                  <a:lnTo>
                    <a:pt x="112" y="58"/>
                  </a:lnTo>
                  <a:lnTo>
                    <a:pt x="110" y="58"/>
                  </a:lnTo>
                  <a:lnTo>
                    <a:pt x="110" y="56"/>
                  </a:lnTo>
                  <a:lnTo>
                    <a:pt x="109" y="56"/>
                  </a:lnTo>
                  <a:lnTo>
                    <a:pt x="108" y="56"/>
                  </a:lnTo>
                  <a:lnTo>
                    <a:pt x="108" y="55"/>
                  </a:lnTo>
                  <a:lnTo>
                    <a:pt x="108" y="56"/>
                  </a:lnTo>
                  <a:lnTo>
                    <a:pt x="109" y="56"/>
                  </a:lnTo>
                  <a:lnTo>
                    <a:pt x="109" y="58"/>
                  </a:lnTo>
                  <a:lnTo>
                    <a:pt x="110" y="58"/>
                  </a:lnTo>
                  <a:lnTo>
                    <a:pt x="110" y="59"/>
                  </a:lnTo>
                  <a:lnTo>
                    <a:pt x="110" y="58"/>
                  </a:lnTo>
                  <a:lnTo>
                    <a:pt x="110" y="59"/>
                  </a:lnTo>
                  <a:lnTo>
                    <a:pt x="112" y="59"/>
                  </a:lnTo>
                  <a:lnTo>
                    <a:pt x="112" y="60"/>
                  </a:lnTo>
                  <a:lnTo>
                    <a:pt x="110" y="60"/>
                  </a:lnTo>
                  <a:lnTo>
                    <a:pt x="110" y="61"/>
                  </a:lnTo>
                  <a:lnTo>
                    <a:pt x="109" y="61"/>
                  </a:lnTo>
                  <a:lnTo>
                    <a:pt x="109" y="63"/>
                  </a:lnTo>
                  <a:lnTo>
                    <a:pt x="108" y="63"/>
                  </a:lnTo>
                  <a:lnTo>
                    <a:pt x="107" y="63"/>
                  </a:lnTo>
                  <a:lnTo>
                    <a:pt x="107" y="64"/>
                  </a:lnTo>
                  <a:lnTo>
                    <a:pt x="107" y="65"/>
                  </a:lnTo>
                  <a:lnTo>
                    <a:pt x="105" y="65"/>
                  </a:lnTo>
                  <a:lnTo>
                    <a:pt x="107" y="65"/>
                  </a:lnTo>
                  <a:lnTo>
                    <a:pt x="105" y="65"/>
                  </a:lnTo>
                  <a:lnTo>
                    <a:pt x="107" y="65"/>
                  </a:lnTo>
                  <a:lnTo>
                    <a:pt x="107" y="67"/>
                  </a:lnTo>
                  <a:lnTo>
                    <a:pt x="105" y="67"/>
                  </a:lnTo>
                  <a:lnTo>
                    <a:pt x="105" y="68"/>
                  </a:lnTo>
                  <a:lnTo>
                    <a:pt x="105" y="69"/>
                  </a:lnTo>
                  <a:lnTo>
                    <a:pt x="104" y="69"/>
                  </a:lnTo>
                  <a:lnTo>
                    <a:pt x="104" y="70"/>
                  </a:lnTo>
                  <a:lnTo>
                    <a:pt x="104" y="72"/>
                  </a:lnTo>
                  <a:lnTo>
                    <a:pt x="104" y="73"/>
                  </a:lnTo>
                  <a:lnTo>
                    <a:pt x="104" y="74"/>
                  </a:lnTo>
                  <a:lnTo>
                    <a:pt x="104" y="76"/>
                  </a:lnTo>
                  <a:lnTo>
                    <a:pt x="105" y="76"/>
                  </a:lnTo>
                  <a:lnTo>
                    <a:pt x="105" y="74"/>
                  </a:lnTo>
                  <a:lnTo>
                    <a:pt x="105" y="73"/>
                  </a:lnTo>
                  <a:lnTo>
                    <a:pt x="104" y="73"/>
                  </a:lnTo>
                  <a:lnTo>
                    <a:pt x="105" y="73"/>
                  </a:lnTo>
                  <a:lnTo>
                    <a:pt x="105" y="72"/>
                  </a:lnTo>
                  <a:lnTo>
                    <a:pt x="104" y="72"/>
                  </a:lnTo>
                  <a:lnTo>
                    <a:pt x="104" y="70"/>
                  </a:lnTo>
                  <a:lnTo>
                    <a:pt x="105" y="70"/>
                  </a:lnTo>
                  <a:lnTo>
                    <a:pt x="105" y="69"/>
                  </a:lnTo>
                  <a:lnTo>
                    <a:pt x="107" y="69"/>
                  </a:lnTo>
                  <a:lnTo>
                    <a:pt x="107" y="68"/>
                  </a:lnTo>
                  <a:lnTo>
                    <a:pt x="107" y="67"/>
                  </a:lnTo>
                  <a:lnTo>
                    <a:pt x="108" y="67"/>
                  </a:lnTo>
                  <a:lnTo>
                    <a:pt x="108" y="65"/>
                  </a:lnTo>
                  <a:lnTo>
                    <a:pt x="109" y="65"/>
                  </a:lnTo>
                  <a:lnTo>
                    <a:pt x="109" y="64"/>
                  </a:lnTo>
                  <a:lnTo>
                    <a:pt x="110" y="64"/>
                  </a:lnTo>
                  <a:lnTo>
                    <a:pt x="112" y="64"/>
                  </a:lnTo>
                  <a:lnTo>
                    <a:pt x="112" y="63"/>
                  </a:lnTo>
                  <a:lnTo>
                    <a:pt x="112" y="64"/>
                  </a:lnTo>
                  <a:lnTo>
                    <a:pt x="112" y="63"/>
                  </a:lnTo>
                  <a:lnTo>
                    <a:pt x="113" y="63"/>
                  </a:lnTo>
                  <a:lnTo>
                    <a:pt x="113" y="61"/>
                  </a:lnTo>
                  <a:lnTo>
                    <a:pt x="114" y="61"/>
                  </a:lnTo>
                  <a:lnTo>
                    <a:pt x="114" y="60"/>
                  </a:lnTo>
                  <a:lnTo>
                    <a:pt x="114" y="61"/>
                  </a:lnTo>
                  <a:lnTo>
                    <a:pt x="114" y="63"/>
                  </a:lnTo>
                  <a:lnTo>
                    <a:pt x="114" y="64"/>
                  </a:lnTo>
                  <a:lnTo>
                    <a:pt x="114" y="63"/>
                  </a:lnTo>
                  <a:lnTo>
                    <a:pt x="114" y="64"/>
                  </a:lnTo>
                  <a:lnTo>
                    <a:pt x="114" y="65"/>
                  </a:lnTo>
                  <a:lnTo>
                    <a:pt x="116" y="65"/>
                  </a:lnTo>
                  <a:lnTo>
                    <a:pt x="116" y="67"/>
                  </a:lnTo>
                  <a:lnTo>
                    <a:pt x="116" y="65"/>
                  </a:lnTo>
                  <a:lnTo>
                    <a:pt x="116" y="64"/>
                  </a:lnTo>
                  <a:lnTo>
                    <a:pt x="116" y="63"/>
                  </a:lnTo>
                  <a:lnTo>
                    <a:pt x="116" y="61"/>
                  </a:lnTo>
                  <a:lnTo>
                    <a:pt x="116" y="60"/>
                  </a:lnTo>
                  <a:lnTo>
                    <a:pt x="116" y="59"/>
                  </a:lnTo>
                  <a:lnTo>
                    <a:pt x="117" y="59"/>
                  </a:lnTo>
                  <a:lnTo>
                    <a:pt x="117" y="58"/>
                  </a:lnTo>
                  <a:lnTo>
                    <a:pt x="118" y="58"/>
                  </a:lnTo>
                  <a:lnTo>
                    <a:pt x="118" y="59"/>
                  </a:lnTo>
                  <a:lnTo>
                    <a:pt x="118" y="60"/>
                  </a:lnTo>
                  <a:lnTo>
                    <a:pt x="119" y="60"/>
                  </a:lnTo>
                  <a:lnTo>
                    <a:pt x="119" y="61"/>
                  </a:lnTo>
                  <a:lnTo>
                    <a:pt x="119" y="63"/>
                  </a:lnTo>
                  <a:lnTo>
                    <a:pt x="121" y="63"/>
                  </a:lnTo>
                  <a:lnTo>
                    <a:pt x="121" y="64"/>
                  </a:lnTo>
                  <a:lnTo>
                    <a:pt x="119" y="64"/>
                  </a:lnTo>
                  <a:lnTo>
                    <a:pt x="119" y="65"/>
                  </a:lnTo>
                  <a:lnTo>
                    <a:pt x="119" y="67"/>
                  </a:lnTo>
                  <a:lnTo>
                    <a:pt x="121" y="67"/>
                  </a:lnTo>
                  <a:lnTo>
                    <a:pt x="119" y="67"/>
                  </a:lnTo>
                  <a:lnTo>
                    <a:pt x="121" y="67"/>
                  </a:lnTo>
                  <a:lnTo>
                    <a:pt x="119" y="67"/>
                  </a:lnTo>
                  <a:lnTo>
                    <a:pt x="121" y="67"/>
                  </a:lnTo>
                  <a:lnTo>
                    <a:pt x="121" y="65"/>
                  </a:lnTo>
                  <a:lnTo>
                    <a:pt x="121" y="64"/>
                  </a:lnTo>
                  <a:lnTo>
                    <a:pt x="122" y="64"/>
                  </a:lnTo>
                  <a:lnTo>
                    <a:pt x="121" y="64"/>
                  </a:lnTo>
                  <a:lnTo>
                    <a:pt x="122" y="64"/>
                  </a:lnTo>
                  <a:lnTo>
                    <a:pt x="122" y="63"/>
                  </a:lnTo>
                  <a:lnTo>
                    <a:pt x="121" y="63"/>
                  </a:lnTo>
                  <a:lnTo>
                    <a:pt x="122" y="63"/>
                  </a:lnTo>
                  <a:lnTo>
                    <a:pt x="121" y="63"/>
                  </a:lnTo>
                  <a:lnTo>
                    <a:pt x="122" y="63"/>
                  </a:lnTo>
                  <a:lnTo>
                    <a:pt x="122" y="61"/>
                  </a:lnTo>
                  <a:lnTo>
                    <a:pt x="121" y="61"/>
                  </a:lnTo>
                  <a:lnTo>
                    <a:pt x="122" y="61"/>
                  </a:lnTo>
                  <a:lnTo>
                    <a:pt x="121" y="61"/>
                  </a:lnTo>
                  <a:lnTo>
                    <a:pt x="121" y="60"/>
                  </a:lnTo>
                  <a:lnTo>
                    <a:pt x="121" y="59"/>
                  </a:lnTo>
                  <a:lnTo>
                    <a:pt x="121" y="58"/>
                  </a:lnTo>
                  <a:lnTo>
                    <a:pt x="121" y="56"/>
                  </a:lnTo>
                  <a:lnTo>
                    <a:pt x="119" y="56"/>
                  </a:lnTo>
                  <a:lnTo>
                    <a:pt x="119" y="55"/>
                  </a:lnTo>
                  <a:lnTo>
                    <a:pt x="119" y="54"/>
                  </a:lnTo>
                  <a:lnTo>
                    <a:pt x="121" y="54"/>
                  </a:lnTo>
                  <a:lnTo>
                    <a:pt x="121" y="52"/>
                  </a:lnTo>
                  <a:lnTo>
                    <a:pt x="122" y="52"/>
                  </a:lnTo>
                  <a:lnTo>
                    <a:pt x="122" y="51"/>
                  </a:lnTo>
                  <a:lnTo>
                    <a:pt x="123" y="51"/>
                  </a:lnTo>
                  <a:lnTo>
                    <a:pt x="125" y="51"/>
                  </a:lnTo>
                  <a:lnTo>
                    <a:pt x="126" y="51"/>
                  </a:lnTo>
                  <a:lnTo>
                    <a:pt x="126" y="52"/>
                  </a:lnTo>
                  <a:lnTo>
                    <a:pt x="127" y="52"/>
                  </a:lnTo>
                  <a:lnTo>
                    <a:pt x="127" y="51"/>
                  </a:lnTo>
                  <a:lnTo>
                    <a:pt x="128" y="51"/>
                  </a:lnTo>
                  <a:close/>
                  <a:moveTo>
                    <a:pt x="177" y="65"/>
                  </a:moveTo>
                  <a:lnTo>
                    <a:pt x="177" y="67"/>
                  </a:lnTo>
                  <a:lnTo>
                    <a:pt x="177" y="65"/>
                  </a:lnTo>
                  <a:lnTo>
                    <a:pt x="176" y="65"/>
                  </a:lnTo>
                  <a:lnTo>
                    <a:pt x="177" y="65"/>
                  </a:lnTo>
                  <a:lnTo>
                    <a:pt x="176" y="65"/>
                  </a:lnTo>
                  <a:lnTo>
                    <a:pt x="177" y="65"/>
                  </a:lnTo>
                  <a:close/>
                  <a:moveTo>
                    <a:pt x="148" y="56"/>
                  </a:moveTo>
                  <a:lnTo>
                    <a:pt x="149" y="56"/>
                  </a:lnTo>
                  <a:lnTo>
                    <a:pt x="149" y="58"/>
                  </a:lnTo>
                  <a:lnTo>
                    <a:pt x="148" y="58"/>
                  </a:lnTo>
                  <a:lnTo>
                    <a:pt x="148" y="59"/>
                  </a:lnTo>
                  <a:lnTo>
                    <a:pt x="148" y="60"/>
                  </a:lnTo>
                  <a:lnTo>
                    <a:pt x="148" y="61"/>
                  </a:lnTo>
                  <a:lnTo>
                    <a:pt x="149" y="61"/>
                  </a:lnTo>
                  <a:lnTo>
                    <a:pt x="149" y="63"/>
                  </a:lnTo>
                  <a:lnTo>
                    <a:pt x="149" y="64"/>
                  </a:lnTo>
                  <a:lnTo>
                    <a:pt x="148" y="64"/>
                  </a:lnTo>
                  <a:lnTo>
                    <a:pt x="148" y="65"/>
                  </a:lnTo>
                  <a:lnTo>
                    <a:pt x="146" y="65"/>
                  </a:lnTo>
                  <a:lnTo>
                    <a:pt x="148" y="65"/>
                  </a:lnTo>
                  <a:lnTo>
                    <a:pt x="148" y="67"/>
                  </a:lnTo>
                  <a:lnTo>
                    <a:pt x="148" y="68"/>
                  </a:lnTo>
                  <a:lnTo>
                    <a:pt x="148" y="69"/>
                  </a:lnTo>
                  <a:lnTo>
                    <a:pt x="148" y="70"/>
                  </a:lnTo>
                  <a:lnTo>
                    <a:pt x="146" y="70"/>
                  </a:lnTo>
                  <a:lnTo>
                    <a:pt x="148" y="70"/>
                  </a:lnTo>
                  <a:lnTo>
                    <a:pt x="146" y="70"/>
                  </a:lnTo>
                  <a:lnTo>
                    <a:pt x="148" y="70"/>
                  </a:lnTo>
                  <a:lnTo>
                    <a:pt x="146" y="70"/>
                  </a:lnTo>
                  <a:lnTo>
                    <a:pt x="146" y="69"/>
                  </a:lnTo>
                  <a:lnTo>
                    <a:pt x="145" y="69"/>
                  </a:lnTo>
                  <a:lnTo>
                    <a:pt x="145" y="68"/>
                  </a:lnTo>
                  <a:lnTo>
                    <a:pt x="145" y="67"/>
                  </a:lnTo>
                  <a:lnTo>
                    <a:pt x="145" y="65"/>
                  </a:lnTo>
                  <a:lnTo>
                    <a:pt x="145" y="64"/>
                  </a:lnTo>
                  <a:lnTo>
                    <a:pt x="145" y="63"/>
                  </a:lnTo>
                  <a:lnTo>
                    <a:pt x="144" y="63"/>
                  </a:lnTo>
                  <a:lnTo>
                    <a:pt x="144" y="61"/>
                  </a:lnTo>
                  <a:lnTo>
                    <a:pt x="145" y="61"/>
                  </a:lnTo>
                  <a:lnTo>
                    <a:pt x="145" y="60"/>
                  </a:lnTo>
                  <a:lnTo>
                    <a:pt x="145" y="59"/>
                  </a:lnTo>
                  <a:lnTo>
                    <a:pt x="146" y="59"/>
                  </a:lnTo>
                  <a:lnTo>
                    <a:pt x="145" y="59"/>
                  </a:lnTo>
                  <a:lnTo>
                    <a:pt x="145" y="58"/>
                  </a:lnTo>
                  <a:lnTo>
                    <a:pt x="145" y="59"/>
                  </a:lnTo>
                  <a:lnTo>
                    <a:pt x="145" y="60"/>
                  </a:lnTo>
                  <a:lnTo>
                    <a:pt x="144" y="60"/>
                  </a:lnTo>
                  <a:lnTo>
                    <a:pt x="144" y="59"/>
                  </a:lnTo>
                  <a:lnTo>
                    <a:pt x="143" y="59"/>
                  </a:lnTo>
                  <a:lnTo>
                    <a:pt x="143" y="58"/>
                  </a:lnTo>
                  <a:lnTo>
                    <a:pt x="143" y="56"/>
                  </a:lnTo>
                  <a:lnTo>
                    <a:pt x="143" y="55"/>
                  </a:lnTo>
                  <a:lnTo>
                    <a:pt x="144" y="55"/>
                  </a:lnTo>
                  <a:lnTo>
                    <a:pt x="144" y="56"/>
                  </a:lnTo>
                  <a:lnTo>
                    <a:pt x="145" y="56"/>
                  </a:lnTo>
                  <a:lnTo>
                    <a:pt x="146" y="56"/>
                  </a:lnTo>
                  <a:lnTo>
                    <a:pt x="148" y="56"/>
                  </a:lnTo>
                  <a:close/>
                  <a:moveTo>
                    <a:pt x="162" y="59"/>
                  </a:moveTo>
                  <a:lnTo>
                    <a:pt x="162" y="60"/>
                  </a:lnTo>
                  <a:lnTo>
                    <a:pt x="163" y="60"/>
                  </a:lnTo>
                  <a:lnTo>
                    <a:pt x="163" y="61"/>
                  </a:lnTo>
                  <a:lnTo>
                    <a:pt x="162" y="61"/>
                  </a:lnTo>
                  <a:lnTo>
                    <a:pt x="163" y="61"/>
                  </a:lnTo>
                  <a:lnTo>
                    <a:pt x="162" y="61"/>
                  </a:lnTo>
                  <a:lnTo>
                    <a:pt x="162" y="63"/>
                  </a:lnTo>
                  <a:lnTo>
                    <a:pt x="163" y="63"/>
                  </a:lnTo>
                  <a:lnTo>
                    <a:pt x="162" y="63"/>
                  </a:lnTo>
                  <a:lnTo>
                    <a:pt x="162" y="64"/>
                  </a:lnTo>
                  <a:lnTo>
                    <a:pt x="162" y="63"/>
                  </a:lnTo>
                  <a:lnTo>
                    <a:pt x="161" y="63"/>
                  </a:lnTo>
                  <a:lnTo>
                    <a:pt x="162" y="63"/>
                  </a:lnTo>
                  <a:lnTo>
                    <a:pt x="161" y="63"/>
                  </a:lnTo>
                  <a:lnTo>
                    <a:pt x="162" y="63"/>
                  </a:lnTo>
                  <a:lnTo>
                    <a:pt x="162" y="61"/>
                  </a:lnTo>
                  <a:lnTo>
                    <a:pt x="161" y="61"/>
                  </a:lnTo>
                  <a:lnTo>
                    <a:pt x="161" y="60"/>
                  </a:lnTo>
                  <a:lnTo>
                    <a:pt x="161" y="59"/>
                  </a:lnTo>
                  <a:lnTo>
                    <a:pt x="162" y="59"/>
                  </a:lnTo>
                  <a:close/>
                  <a:moveTo>
                    <a:pt x="171" y="60"/>
                  </a:moveTo>
                  <a:lnTo>
                    <a:pt x="171" y="61"/>
                  </a:lnTo>
                  <a:lnTo>
                    <a:pt x="170" y="61"/>
                  </a:lnTo>
                  <a:lnTo>
                    <a:pt x="170" y="60"/>
                  </a:lnTo>
                  <a:lnTo>
                    <a:pt x="171" y="60"/>
                  </a:lnTo>
                  <a:close/>
                  <a:moveTo>
                    <a:pt x="166" y="58"/>
                  </a:moveTo>
                  <a:lnTo>
                    <a:pt x="166" y="59"/>
                  </a:lnTo>
                  <a:lnTo>
                    <a:pt x="167" y="59"/>
                  </a:lnTo>
                  <a:lnTo>
                    <a:pt x="166" y="59"/>
                  </a:lnTo>
                  <a:lnTo>
                    <a:pt x="167" y="59"/>
                  </a:lnTo>
                  <a:lnTo>
                    <a:pt x="167" y="60"/>
                  </a:lnTo>
                  <a:lnTo>
                    <a:pt x="166" y="60"/>
                  </a:lnTo>
                  <a:lnTo>
                    <a:pt x="166" y="61"/>
                  </a:lnTo>
                  <a:lnTo>
                    <a:pt x="167" y="61"/>
                  </a:lnTo>
                  <a:lnTo>
                    <a:pt x="167" y="60"/>
                  </a:lnTo>
                  <a:lnTo>
                    <a:pt x="168" y="60"/>
                  </a:lnTo>
                  <a:lnTo>
                    <a:pt x="168" y="59"/>
                  </a:lnTo>
                  <a:lnTo>
                    <a:pt x="168" y="60"/>
                  </a:lnTo>
                  <a:lnTo>
                    <a:pt x="170" y="60"/>
                  </a:lnTo>
                  <a:lnTo>
                    <a:pt x="171" y="60"/>
                  </a:lnTo>
                  <a:lnTo>
                    <a:pt x="170" y="60"/>
                  </a:lnTo>
                  <a:lnTo>
                    <a:pt x="171" y="60"/>
                  </a:lnTo>
                  <a:lnTo>
                    <a:pt x="171" y="59"/>
                  </a:lnTo>
                  <a:lnTo>
                    <a:pt x="170" y="59"/>
                  </a:lnTo>
                  <a:lnTo>
                    <a:pt x="171" y="59"/>
                  </a:lnTo>
                  <a:lnTo>
                    <a:pt x="171" y="60"/>
                  </a:lnTo>
                  <a:lnTo>
                    <a:pt x="170" y="60"/>
                  </a:lnTo>
                  <a:lnTo>
                    <a:pt x="170" y="61"/>
                  </a:lnTo>
                  <a:lnTo>
                    <a:pt x="168" y="61"/>
                  </a:lnTo>
                  <a:lnTo>
                    <a:pt x="170" y="61"/>
                  </a:lnTo>
                  <a:lnTo>
                    <a:pt x="168" y="61"/>
                  </a:lnTo>
                  <a:lnTo>
                    <a:pt x="170" y="61"/>
                  </a:lnTo>
                  <a:lnTo>
                    <a:pt x="168" y="61"/>
                  </a:lnTo>
                  <a:lnTo>
                    <a:pt x="170" y="61"/>
                  </a:lnTo>
                  <a:lnTo>
                    <a:pt x="170" y="63"/>
                  </a:lnTo>
                  <a:lnTo>
                    <a:pt x="170" y="61"/>
                  </a:lnTo>
                  <a:lnTo>
                    <a:pt x="170" y="63"/>
                  </a:lnTo>
                  <a:lnTo>
                    <a:pt x="170" y="61"/>
                  </a:lnTo>
                  <a:lnTo>
                    <a:pt x="171" y="61"/>
                  </a:lnTo>
                  <a:lnTo>
                    <a:pt x="171" y="60"/>
                  </a:lnTo>
                  <a:lnTo>
                    <a:pt x="172" y="60"/>
                  </a:lnTo>
                  <a:lnTo>
                    <a:pt x="172" y="61"/>
                  </a:lnTo>
                  <a:lnTo>
                    <a:pt x="173" y="61"/>
                  </a:lnTo>
                  <a:lnTo>
                    <a:pt x="172" y="61"/>
                  </a:lnTo>
                  <a:lnTo>
                    <a:pt x="173" y="61"/>
                  </a:lnTo>
                  <a:lnTo>
                    <a:pt x="172" y="63"/>
                  </a:lnTo>
                  <a:lnTo>
                    <a:pt x="173" y="63"/>
                  </a:lnTo>
                  <a:lnTo>
                    <a:pt x="172" y="63"/>
                  </a:lnTo>
                  <a:lnTo>
                    <a:pt x="173" y="63"/>
                  </a:lnTo>
                  <a:lnTo>
                    <a:pt x="173" y="64"/>
                  </a:lnTo>
                  <a:lnTo>
                    <a:pt x="173" y="63"/>
                  </a:lnTo>
                  <a:lnTo>
                    <a:pt x="173" y="64"/>
                  </a:lnTo>
                  <a:lnTo>
                    <a:pt x="172" y="64"/>
                  </a:lnTo>
                  <a:lnTo>
                    <a:pt x="173" y="64"/>
                  </a:lnTo>
                  <a:lnTo>
                    <a:pt x="175" y="64"/>
                  </a:lnTo>
                  <a:lnTo>
                    <a:pt x="175" y="65"/>
                  </a:lnTo>
                  <a:lnTo>
                    <a:pt x="173" y="65"/>
                  </a:lnTo>
                  <a:lnTo>
                    <a:pt x="172" y="65"/>
                  </a:lnTo>
                  <a:lnTo>
                    <a:pt x="171" y="65"/>
                  </a:lnTo>
                  <a:lnTo>
                    <a:pt x="171" y="67"/>
                  </a:lnTo>
                  <a:lnTo>
                    <a:pt x="172" y="67"/>
                  </a:lnTo>
                  <a:lnTo>
                    <a:pt x="171" y="67"/>
                  </a:lnTo>
                  <a:lnTo>
                    <a:pt x="172" y="67"/>
                  </a:lnTo>
                  <a:lnTo>
                    <a:pt x="171" y="67"/>
                  </a:lnTo>
                  <a:lnTo>
                    <a:pt x="171" y="68"/>
                  </a:lnTo>
                  <a:lnTo>
                    <a:pt x="171" y="67"/>
                  </a:lnTo>
                  <a:lnTo>
                    <a:pt x="171" y="68"/>
                  </a:lnTo>
                  <a:lnTo>
                    <a:pt x="171" y="67"/>
                  </a:lnTo>
                  <a:lnTo>
                    <a:pt x="171" y="68"/>
                  </a:lnTo>
                  <a:lnTo>
                    <a:pt x="171" y="67"/>
                  </a:lnTo>
                  <a:lnTo>
                    <a:pt x="172" y="67"/>
                  </a:lnTo>
                  <a:lnTo>
                    <a:pt x="172" y="68"/>
                  </a:lnTo>
                  <a:lnTo>
                    <a:pt x="171" y="68"/>
                  </a:lnTo>
                  <a:lnTo>
                    <a:pt x="170" y="68"/>
                  </a:lnTo>
                  <a:lnTo>
                    <a:pt x="171" y="68"/>
                  </a:lnTo>
                  <a:lnTo>
                    <a:pt x="170" y="68"/>
                  </a:lnTo>
                  <a:lnTo>
                    <a:pt x="170" y="69"/>
                  </a:lnTo>
                  <a:lnTo>
                    <a:pt x="168" y="69"/>
                  </a:lnTo>
                  <a:lnTo>
                    <a:pt x="170" y="69"/>
                  </a:lnTo>
                  <a:lnTo>
                    <a:pt x="168" y="69"/>
                  </a:lnTo>
                  <a:lnTo>
                    <a:pt x="170" y="69"/>
                  </a:lnTo>
                  <a:lnTo>
                    <a:pt x="171" y="69"/>
                  </a:lnTo>
                  <a:lnTo>
                    <a:pt x="171" y="70"/>
                  </a:lnTo>
                  <a:lnTo>
                    <a:pt x="170" y="70"/>
                  </a:lnTo>
                  <a:lnTo>
                    <a:pt x="170" y="72"/>
                  </a:lnTo>
                  <a:lnTo>
                    <a:pt x="168" y="72"/>
                  </a:lnTo>
                  <a:lnTo>
                    <a:pt x="170" y="72"/>
                  </a:lnTo>
                  <a:lnTo>
                    <a:pt x="170" y="73"/>
                  </a:lnTo>
                  <a:lnTo>
                    <a:pt x="170" y="72"/>
                  </a:lnTo>
                  <a:lnTo>
                    <a:pt x="171" y="72"/>
                  </a:lnTo>
                  <a:lnTo>
                    <a:pt x="171" y="70"/>
                  </a:lnTo>
                  <a:lnTo>
                    <a:pt x="172" y="70"/>
                  </a:lnTo>
                  <a:lnTo>
                    <a:pt x="171" y="70"/>
                  </a:lnTo>
                  <a:lnTo>
                    <a:pt x="172" y="70"/>
                  </a:lnTo>
                  <a:lnTo>
                    <a:pt x="171" y="70"/>
                  </a:lnTo>
                  <a:lnTo>
                    <a:pt x="172" y="70"/>
                  </a:lnTo>
                  <a:lnTo>
                    <a:pt x="171" y="70"/>
                  </a:lnTo>
                  <a:lnTo>
                    <a:pt x="171" y="72"/>
                  </a:lnTo>
                  <a:lnTo>
                    <a:pt x="172" y="72"/>
                  </a:lnTo>
                  <a:lnTo>
                    <a:pt x="172" y="70"/>
                  </a:lnTo>
                  <a:lnTo>
                    <a:pt x="173" y="70"/>
                  </a:lnTo>
                  <a:lnTo>
                    <a:pt x="175" y="70"/>
                  </a:lnTo>
                  <a:lnTo>
                    <a:pt x="173" y="70"/>
                  </a:lnTo>
                  <a:lnTo>
                    <a:pt x="175" y="70"/>
                  </a:lnTo>
                  <a:lnTo>
                    <a:pt x="175" y="69"/>
                  </a:lnTo>
                  <a:lnTo>
                    <a:pt x="175" y="70"/>
                  </a:lnTo>
                  <a:lnTo>
                    <a:pt x="175" y="72"/>
                  </a:lnTo>
                  <a:lnTo>
                    <a:pt x="175" y="70"/>
                  </a:lnTo>
                  <a:lnTo>
                    <a:pt x="175" y="72"/>
                  </a:lnTo>
                  <a:lnTo>
                    <a:pt x="175" y="70"/>
                  </a:lnTo>
                  <a:lnTo>
                    <a:pt x="176" y="70"/>
                  </a:lnTo>
                  <a:lnTo>
                    <a:pt x="175" y="70"/>
                  </a:lnTo>
                  <a:lnTo>
                    <a:pt x="176" y="70"/>
                  </a:lnTo>
                  <a:lnTo>
                    <a:pt x="176" y="72"/>
                  </a:lnTo>
                  <a:lnTo>
                    <a:pt x="175" y="72"/>
                  </a:lnTo>
                  <a:lnTo>
                    <a:pt x="175" y="73"/>
                  </a:lnTo>
                  <a:lnTo>
                    <a:pt x="176" y="73"/>
                  </a:lnTo>
                  <a:lnTo>
                    <a:pt x="175" y="73"/>
                  </a:lnTo>
                  <a:lnTo>
                    <a:pt x="175" y="74"/>
                  </a:lnTo>
                  <a:lnTo>
                    <a:pt x="175" y="73"/>
                  </a:lnTo>
                  <a:lnTo>
                    <a:pt x="173" y="73"/>
                  </a:lnTo>
                  <a:lnTo>
                    <a:pt x="173" y="74"/>
                  </a:lnTo>
                  <a:lnTo>
                    <a:pt x="173" y="76"/>
                  </a:lnTo>
                  <a:lnTo>
                    <a:pt x="173" y="74"/>
                  </a:lnTo>
                  <a:lnTo>
                    <a:pt x="175" y="74"/>
                  </a:lnTo>
                  <a:lnTo>
                    <a:pt x="173" y="74"/>
                  </a:lnTo>
                  <a:lnTo>
                    <a:pt x="173" y="76"/>
                  </a:lnTo>
                  <a:lnTo>
                    <a:pt x="175" y="76"/>
                  </a:lnTo>
                  <a:lnTo>
                    <a:pt x="176" y="76"/>
                  </a:lnTo>
                  <a:lnTo>
                    <a:pt x="177" y="76"/>
                  </a:lnTo>
                  <a:lnTo>
                    <a:pt x="177" y="77"/>
                  </a:lnTo>
                  <a:lnTo>
                    <a:pt x="177" y="76"/>
                  </a:lnTo>
                  <a:lnTo>
                    <a:pt x="177" y="77"/>
                  </a:lnTo>
                  <a:lnTo>
                    <a:pt x="177" y="76"/>
                  </a:lnTo>
                  <a:lnTo>
                    <a:pt x="177" y="77"/>
                  </a:lnTo>
                  <a:lnTo>
                    <a:pt x="176" y="77"/>
                  </a:lnTo>
                  <a:lnTo>
                    <a:pt x="177" y="77"/>
                  </a:lnTo>
                  <a:lnTo>
                    <a:pt x="176" y="77"/>
                  </a:lnTo>
                  <a:lnTo>
                    <a:pt x="177" y="77"/>
                  </a:lnTo>
                  <a:lnTo>
                    <a:pt x="177" y="78"/>
                  </a:lnTo>
                  <a:lnTo>
                    <a:pt x="177" y="77"/>
                  </a:lnTo>
                  <a:lnTo>
                    <a:pt x="176" y="77"/>
                  </a:lnTo>
                  <a:lnTo>
                    <a:pt x="176" y="78"/>
                  </a:lnTo>
                  <a:lnTo>
                    <a:pt x="175" y="78"/>
                  </a:lnTo>
                  <a:lnTo>
                    <a:pt x="173" y="78"/>
                  </a:lnTo>
                  <a:lnTo>
                    <a:pt x="172" y="78"/>
                  </a:lnTo>
                  <a:lnTo>
                    <a:pt x="172" y="79"/>
                  </a:lnTo>
                  <a:lnTo>
                    <a:pt x="171" y="79"/>
                  </a:lnTo>
                  <a:lnTo>
                    <a:pt x="171" y="81"/>
                  </a:lnTo>
                  <a:lnTo>
                    <a:pt x="170" y="81"/>
                  </a:lnTo>
                  <a:lnTo>
                    <a:pt x="171" y="81"/>
                  </a:lnTo>
                  <a:lnTo>
                    <a:pt x="172" y="81"/>
                  </a:lnTo>
                  <a:lnTo>
                    <a:pt x="172" y="79"/>
                  </a:lnTo>
                  <a:lnTo>
                    <a:pt x="173" y="79"/>
                  </a:lnTo>
                  <a:lnTo>
                    <a:pt x="175" y="79"/>
                  </a:lnTo>
                  <a:lnTo>
                    <a:pt x="175" y="81"/>
                  </a:lnTo>
                  <a:lnTo>
                    <a:pt x="173" y="81"/>
                  </a:lnTo>
                  <a:lnTo>
                    <a:pt x="172" y="81"/>
                  </a:lnTo>
                  <a:lnTo>
                    <a:pt x="173" y="81"/>
                  </a:lnTo>
                  <a:lnTo>
                    <a:pt x="172" y="81"/>
                  </a:lnTo>
                  <a:lnTo>
                    <a:pt x="173" y="81"/>
                  </a:lnTo>
                  <a:lnTo>
                    <a:pt x="172" y="81"/>
                  </a:lnTo>
                  <a:lnTo>
                    <a:pt x="172" y="81"/>
                  </a:lnTo>
                  <a:lnTo>
                    <a:pt x="172" y="81"/>
                  </a:lnTo>
                  <a:lnTo>
                    <a:pt x="173" y="81"/>
                  </a:lnTo>
                  <a:lnTo>
                    <a:pt x="173" y="81"/>
                  </a:lnTo>
                  <a:lnTo>
                    <a:pt x="172" y="81"/>
                  </a:lnTo>
                  <a:lnTo>
                    <a:pt x="173" y="81"/>
                  </a:lnTo>
                  <a:lnTo>
                    <a:pt x="173" y="81"/>
                  </a:lnTo>
                  <a:lnTo>
                    <a:pt x="173" y="81"/>
                  </a:lnTo>
                  <a:lnTo>
                    <a:pt x="175" y="81"/>
                  </a:lnTo>
                  <a:lnTo>
                    <a:pt x="175" y="81"/>
                  </a:lnTo>
                  <a:lnTo>
                    <a:pt x="175" y="81"/>
                  </a:lnTo>
                  <a:lnTo>
                    <a:pt x="176" y="81"/>
                  </a:lnTo>
                  <a:lnTo>
                    <a:pt x="177" y="81"/>
                  </a:lnTo>
                  <a:lnTo>
                    <a:pt x="179" y="81"/>
                  </a:lnTo>
                  <a:lnTo>
                    <a:pt x="177" y="81"/>
                  </a:lnTo>
                  <a:lnTo>
                    <a:pt x="179" y="81"/>
                  </a:lnTo>
                  <a:lnTo>
                    <a:pt x="177" y="81"/>
                  </a:lnTo>
                  <a:lnTo>
                    <a:pt x="177" y="81"/>
                  </a:lnTo>
                  <a:lnTo>
                    <a:pt x="176" y="81"/>
                  </a:lnTo>
                  <a:lnTo>
                    <a:pt x="176" y="82"/>
                  </a:lnTo>
                  <a:lnTo>
                    <a:pt x="175" y="82"/>
                  </a:lnTo>
                  <a:lnTo>
                    <a:pt x="173" y="82"/>
                  </a:lnTo>
                  <a:lnTo>
                    <a:pt x="173" y="83"/>
                  </a:lnTo>
                  <a:lnTo>
                    <a:pt x="172" y="83"/>
                  </a:lnTo>
                  <a:lnTo>
                    <a:pt x="171" y="83"/>
                  </a:lnTo>
                  <a:lnTo>
                    <a:pt x="171" y="82"/>
                  </a:lnTo>
                  <a:lnTo>
                    <a:pt x="170" y="82"/>
                  </a:lnTo>
                  <a:lnTo>
                    <a:pt x="170" y="83"/>
                  </a:lnTo>
                  <a:lnTo>
                    <a:pt x="168" y="83"/>
                  </a:lnTo>
                  <a:lnTo>
                    <a:pt x="167" y="83"/>
                  </a:lnTo>
                  <a:lnTo>
                    <a:pt x="167" y="82"/>
                  </a:lnTo>
                  <a:lnTo>
                    <a:pt x="167" y="81"/>
                  </a:lnTo>
                  <a:lnTo>
                    <a:pt x="167" y="81"/>
                  </a:lnTo>
                  <a:lnTo>
                    <a:pt x="167" y="79"/>
                  </a:lnTo>
                  <a:lnTo>
                    <a:pt x="168" y="79"/>
                  </a:lnTo>
                  <a:lnTo>
                    <a:pt x="168" y="78"/>
                  </a:lnTo>
                  <a:lnTo>
                    <a:pt x="170" y="78"/>
                  </a:lnTo>
                  <a:lnTo>
                    <a:pt x="170" y="77"/>
                  </a:lnTo>
                  <a:lnTo>
                    <a:pt x="170" y="78"/>
                  </a:lnTo>
                  <a:lnTo>
                    <a:pt x="170" y="77"/>
                  </a:lnTo>
                  <a:lnTo>
                    <a:pt x="168" y="77"/>
                  </a:lnTo>
                  <a:lnTo>
                    <a:pt x="168" y="78"/>
                  </a:lnTo>
                  <a:lnTo>
                    <a:pt x="168" y="77"/>
                  </a:lnTo>
                  <a:lnTo>
                    <a:pt x="170" y="77"/>
                  </a:lnTo>
                  <a:lnTo>
                    <a:pt x="168" y="77"/>
                  </a:lnTo>
                  <a:lnTo>
                    <a:pt x="168" y="76"/>
                  </a:lnTo>
                  <a:lnTo>
                    <a:pt x="168" y="77"/>
                  </a:lnTo>
                  <a:lnTo>
                    <a:pt x="168" y="76"/>
                  </a:lnTo>
                  <a:lnTo>
                    <a:pt x="168" y="77"/>
                  </a:lnTo>
                  <a:lnTo>
                    <a:pt x="168" y="78"/>
                  </a:lnTo>
                  <a:lnTo>
                    <a:pt x="168" y="77"/>
                  </a:lnTo>
                  <a:lnTo>
                    <a:pt x="168" y="76"/>
                  </a:lnTo>
                  <a:lnTo>
                    <a:pt x="167" y="76"/>
                  </a:lnTo>
                  <a:lnTo>
                    <a:pt x="167" y="77"/>
                  </a:lnTo>
                  <a:lnTo>
                    <a:pt x="167" y="76"/>
                  </a:lnTo>
                  <a:lnTo>
                    <a:pt x="167" y="77"/>
                  </a:lnTo>
                  <a:lnTo>
                    <a:pt x="167" y="76"/>
                  </a:lnTo>
                  <a:lnTo>
                    <a:pt x="167" y="77"/>
                  </a:lnTo>
                  <a:lnTo>
                    <a:pt x="167" y="76"/>
                  </a:lnTo>
                  <a:lnTo>
                    <a:pt x="167" y="77"/>
                  </a:lnTo>
                  <a:lnTo>
                    <a:pt x="166" y="77"/>
                  </a:lnTo>
                  <a:lnTo>
                    <a:pt x="166" y="78"/>
                  </a:lnTo>
                  <a:lnTo>
                    <a:pt x="166" y="79"/>
                  </a:lnTo>
                  <a:lnTo>
                    <a:pt x="166" y="78"/>
                  </a:lnTo>
                  <a:lnTo>
                    <a:pt x="166" y="79"/>
                  </a:lnTo>
                  <a:lnTo>
                    <a:pt x="166" y="78"/>
                  </a:lnTo>
                  <a:lnTo>
                    <a:pt x="166" y="79"/>
                  </a:lnTo>
                  <a:lnTo>
                    <a:pt x="164" y="79"/>
                  </a:lnTo>
                  <a:lnTo>
                    <a:pt x="164" y="78"/>
                  </a:lnTo>
                  <a:lnTo>
                    <a:pt x="166" y="78"/>
                  </a:lnTo>
                  <a:lnTo>
                    <a:pt x="164" y="78"/>
                  </a:lnTo>
                  <a:lnTo>
                    <a:pt x="164" y="77"/>
                  </a:lnTo>
                  <a:lnTo>
                    <a:pt x="164" y="78"/>
                  </a:lnTo>
                  <a:lnTo>
                    <a:pt x="163" y="78"/>
                  </a:lnTo>
                  <a:lnTo>
                    <a:pt x="163" y="79"/>
                  </a:lnTo>
                  <a:lnTo>
                    <a:pt x="164" y="79"/>
                  </a:lnTo>
                  <a:lnTo>
                    <a:pt x="163" y="79"/>
                  </a:lnTo>
                  <a:lnTo>
                    <a:pt x="163" y="78"/>
                  </a:lnTo>
                  <a:lnTo>
                    <a:pt x="163" y="79"/>
                  </a:lnTo>
                  <a:lnTo>
                    <a:pt x="163" y="81"/>
                  </a:lnTo>
                  <a:lnTo>
                    <a:pt x="162" y="81"/>
                  </a:lnTo>
                  <a:lnTo>
                    <a:pt x="162" y="79"/>
                  </a:lnTo>
                  <a:lnTo>
                    <a:pt x="161" y="79"/>
                  </a:lnTo>
                  <a:lnTo>
                    <a:pt x="162" y="79"/>
                  </a:lnTo>
                  <a:lnTo>
                    <a:pt x="162" y="81"/>
                  </a:lnTo>
                  <a:lnTo>
                    <a:pt x="162" y="79"/>
                  </a:lnTo>
                  <a:lnTo>
                    <a:pt x="161" y="79"/>
                  </a:lnTo>
                  <a:lnTo>
                    <a:pt x="161" y="81"/>
                  </a:lnTo>
                  <a:lnTo>
                    <a:pt x="161" y="79"/>
                  </a:lnTo>
                  <a:lnTo>
                    <a:pt x="161" y="81"/>
                  </a:lnTo>
                  <a:lnTo>
                    <a:pt x="161" y="79"/>
                  </a:lnTo>
                  <a:lnTo>
                    <a:pt x="161" y="81"/>
                  </a:lnTo>
                  <a:lnTo>
                    <a:pt x="161" y="79"/>
                  </a:lnTo>
                  <a:lnTo>
                    <a:pt x="162" y="79"/>
                  </a:lnTo>
                  <a:lnTo>
                    <a:pt x="162" y="78"/>
                  </a:lnTo>
                  <a:lnTo>
                    <a:pt x="161" y="78"/>
                  </a:lnTo>
                  <a:lnTo>
                    <a:pt x="161" y="77"/>
                  </a:lnTo>
                  <a:lnTo>
                    <a:pt x="161" y="76"/>
                  </a:lnTo>
                  <a:lnTo>
                    <a:pt x="161" y="77"/>
                  </a:lnTo>
                  <a:lnTo>
                    <a:pt x="161" y="77"/>
                  </a:lnTo>
                  <a:lnTo>
                    <a:pt x="161" y="76"/>
                  </a:lnTo>
                  <a:lnTo>
                    <a:pt x="159" y="76"/>
                  </a:lnTo>
                  <a:lnTo>
                    <a:pt x="158" y="76"/>
                  </a:lnTo>
                  <a:lnTo>
                    <a:pt x="158" y="74"/>
                  </a:lnTo>
                  <a:lnTo>
                    <a:pt x="159" y="74"/>
                  </a:lnTo>
                  <a:lnTo>
                    <a:pt x="159" y="73"/>
                  </a:lnTo>
                  <a:lnTo>
                    <a:pt x="159" y="74"/>
                  </a:lnTo>
                  <a:lnTo>
                    <a:pt x="161" y="74"/>
                  </a:lnTo>
                  <a:lnTo>
                    <a:pt x="159" y="74"/>
                  </a:lnTo>
                  <a:lnTo>
                    <a:pt x="161" y="74"/>
                  </a:lnTo>
                  <a:lnTo>
                    <a:pt x="159" y="74"/>
                  </a:lnTo>
                  <a:lnTo>
                    <a:pt x="161" y="74"/>
                  </a:lnTo>
                  <a:lnTo>
                    <a:pt x="161" y="73"/>
                  </a:lnTo>
                  <a:lnTo>
                    <a:pt x="161" y="73"/>
                  </a:lnTo>
                  <a:lnTo>
                    <a:pt x="161" y="72"/>
                  </a:lnTo>
                  <a:lnTo>
                    <a:pt x="162" y="72"/>
                  </a:lnTo>
                  <a:lnTo>
                    <a:pt x="162" y="70"/>
                  </a:lnTo>
                  <a:lnTo>
                    <a:pt x="162" y="72"/>
                  </a:lnTo>
                  <a:lnTo>
                    <a:pt x="161" y="72"/>
                  </a:lnTo>
                  <a:lnTo>
                    <a:pt x="162" y="70"/>
                  </a:lnTo>
                  <a:lnTo>
                    <a:pt x="161" y="70"/>
                  </a:lnTo>
                  <a:lnTo>
                    <a:pt x="161" y="72"/>
                  </a:lnTo>
                  <a:lnTo>
                    <a:pt x="161" y="70"/>
                  </a:lnTo>
                  <a:lnTo>
                    <a:pt x="161" y="72"/>
                  </a:lnTo>
                  <a:lnTo>
                    <a:pt x="161" y="72"/>
                  </a:lnTo>
                  <a:lnTo>
                    <a:pt x="159" y="72"/>
                  </a:lnTo>
                  <a:lnTo>
                    <a:pt x="161" y="72"/>
                  </a:lnTo>
                  <a:lnTo>
                    <a:pt x="159" y="72"/>
                  </a:lnTo>
                  <a:lnTo>
                    <a:pt x="159" y="73"/>
                  </a:lnTo>
                  <a:lnTo>
                    <a:pt x="159" y="72"/>
                  </a:lnTo>
                  <a:lnTo>
                    <a:pt x="159" y="73"/>
                  </a:lnTo>
                  <a:lnTo>
                    <a:pt x="158" y="73"/>
                  </a:lnTo>
                  <a:lnTo>
                    <a:pt x="157" y="73"/>
                  </a:lnTo>
                  <a:lnTo>
                    <a:pt x="157" y="74"/>
                  </a:lnTo>
                  <a:lnTo>
                    <a:pt x="155" y="74"/>
                  </a:lnTo>
                  <a:lnTo>
                    <a:pt x="155" y="73"/>
                  </a:lnTo>
                  <a:lnTo>
                    <a:pt x="155" y="72"/>
                  </a:lnTo>
                  <a:lnTo>
                    <a:pt x="155" y="73"/>
                  </a:lnTo>
                  <a:lnTo>
                    <a:pt x="155" y="72"/>
                  </a:lnTo>
                  <a:lnTo>
                    <a:pt x="155" y="73"/>
                  </a:lnTo>
                  <a:lnTo>
                    <a:pt x="155" y="74"/>
                  </a:lnTo>
                  <a:lnTo>
                    <a:pt x="154" y="73"/>
                  </a:lnTo>
                  <a:lnTo>
                    <a:pt x="153" y="73"/>
                  </a:lnTo>
                  <a:lnTo>
                    <a:pt x="153" y="72"/>
                  </a:lnTo>
                  <a:lnTo>
                    <a:pt x="153" y="70"/>
                  </a:lnTo>
                  <a:lnTo>
                    <a:pt x="154" y="70"/>
                  </a:lnTo>
                  <a:lnTo>
                    <a:pt x="153" y="70"/>
                  </a:lnTo>
                  <a:lnTo>
                    <a:pt x="153" y="69"/>
                  </a:lnTo>
                  <a:lnTo>
                    <a:pt x="153" y="70"/>
                  </a:lnTo>
                  <a:lnTo>
                    <a:pt x="153" y="72"/>
                  </a:lnTo>
                  <a:lnTo>
                    <a:pt x="152" y="72"/>
                  </a:lnTo>
                  <a:lnTo>
                    <a:pt x="152" y="73"/>
                  </a:lnTo>
                  <a:lnTo>
                    <a:pt x="150" y="73"/>
                  </a:lnTo>
                  <a:lnTo>
                    <a:pt x="149" y="73"/>
                  </a:lnTo>
                  <a:lnTo>
                    <a:pt x="150" y="73"/>
                  </a:lnTo>
                  <a:lnTo>
                    <a:pt x="149" y="73"/>
                  </a:lnTo>
                  <a:lnTo>
                    <a:pt x="149" y="72"/>
                  </a:lnTo>
                  <a:lnTo>
                    <a:pt x="149" y="70"/>
                  </a:lnTo>
                  <a:lnTo>
                    <a:pt x="149" y="69"/>
                  </a:lnTo>
                  <a:lnTo>
                    <a:pt x="149" y="70"/>
                  </a:lnTo>
                  <a:lnTo>
                    <a:pt x="148" y="70"/>
                  </a:lnTo>
                  <a:lnTo>
                    <a:pt x="148" y="69"/>
                  </a:lnTo>
                  <a:lnTo>
                    <a:pt x="149" y="69"/>
                  </a:lnTo>
                  <a:lnTo>
                    <a:pt x="148" y="69"/>
                  </a:lnTo>
                  <a:lnTo>
                    <a:pt x="149" y="69"/>
                  </a:lnTo>
                  <a:lnTo>
                    <a:pt x="148" y="69"/>
                  </a:lnTo>
                  <a:lnTo>
                    <a:pt x="149" y="69"/>
                  </a:lnTo>
                  <a:lnTo>
                    <a:pt x="149" y="68"/>
                  </a:lnTo>
                  <a:lnTo>
                    <a:pt x="149" y="67"/>
                  </a:lnTo>
                  <a:lnTo>
                    <a:pt x="148" y="67"/>
                  </a:lnTo>
                  <a:lnTo>
                    <a:pt x="149" y="67"/>
                  </a:lnTo>
                  <a:lnTo>
                    <a:pt x="148" y="67"/>
                  </a:lnTo>
                  <a:lnTo>
                    <a:pt x="149" y="67"/>
                  </a:lnTo>
                  <a:lnTo>
                    <a:pt x="148" y="67"/>
                  </a:lnTo>
                  <a:lnTo>
                    <a:pt x="148" y="65"/>
                  </a:lnTo>
                  <a:lnTo>
                    <a:pt x="149" y="65"/>
                  </a:lnTo>
                  <a:lnTo>
                    <a:pt x="149" y="64"/>
                  </a:lnTo>
                  <a:lnTo>
                    <a:pt x="149" y="63"/>
                  </a:lnTo>
                  <a:lnTo>
                    <a:pt x="150" y="63"/>
                  </a:lnTo>
                  <a:lnTo>
                    <a:pt x="152" y="63"/>
                  </a:lnTo>
                  <a:lnTo>
                    <a:pt x="150" y="63"/>
                  </a:lnTo>
                  <a:lnTo>
                    <a:pt x="152" y="63"/>
                  </a:lnTo>
                  <a:lnTo>
                    <a:pt x="150" y="63"/>
                  </a:lnTo>
                  <a:lnTo>
                    <a:pt x="150" y="61"/>
                  </a:lnTo>
                  <a:lnTo>
                    <a:pt x="149" y="61"/>
                  </a:lnTo>
                  <a:lnTo>
                    <a:pt x="149" y="60"/>
                  </a:lnTo>
                  <a:lnTo>
                    <a:pt x="149" y="59"/>
                  </a:lnTo>
                  <a:lnTo>
                    <a:pt x="149" y="58"/>
                  </a:lnTo>
                  <a:lnTo>
                    <a:pt x="150" y="58"/>
                  </a:lnTo>
                  <a:lnTo>
                    <a:pt x="149" y="58"/>
                  </a:lnTo>
                  <a:lnTo>
                    <a:pt x="150" y="58"/>
                  </a:lnTo>
                  <a:lnTo>
                    <a:pt x="150" y="56"/>
                  </a:lnTo>
                  <a:lnTo>
                    <a:pt x="152" y="56"/>
                  </a:lnTo>
                  <a:lnTo>
                    <a:pt x="153" y="56"/>
                  </a:lnTo>
                  <a:lnTo>
                    <a:pt x="153" y="58"/>
                  </a:lnTo>
                  <a:lnTo>
                    <a:pt x="154" y="58"/>
                  </a:lnTo>
                  <a:lnTo>
                    <a:pt x="154" y="59"/>
                  </a:lnTo>
                  <a:lnTo>
                    <a:pt x="154" y="60"/>
                  </a:lnTo>
                  <a:lnTo>
                    <a:pt x="155" y="60"/>
                  </a:lnTo>
                  <a:lnTo>
                    <a:pt x="155" y="61"/>
                  </a:lnTo>
                  <a:lnTo>
                    <a:pt x="154" y="61"/>
                  </a:lnTo>
                  <a:lnTo>
                    <a:pt x="154" y="63"/>
                  </a:lnTo>
                  <a:lnTo>
                    <a:pt x="154" y="61"/>
                  </a:lnTo>
                  <a:lnTo>
                    <a:pt x="155" y="61"/>
                  </a:lnTo>
                  <a:lnTo>
                    <a:pt x="155" y="63"/>
                  </a:lnTo>
                  <a:lnTo>
                    <a:pt x="155" y="64"/>
                  </a:lnTo>
                  <a:lnTo>
                    <a:pt x="155" y="65"/>
                  </a:lnTo>
                  <a:lnTo>
                    <a:pt x="155" y="67"/>
                  </a:lnTo>
                  <a:lnTo>
                    <a:pt x="155" y="65"/>
                  </a:lnTo>
                  <a:lnTo>
                    <a:pt x="155" y="64"/>
                  </a:lnTo>
                  <a:lnTo>
                    <a:pt x="157" y="64"/>
                  </a:lnTo>
                  <a:lnTo>
                    <a:pt x="155" y="64"/>
                  </a:lnTo>
                  <a:lnTo>
                    <a:pt x="157" y="64"/>
                  </a:lnTo>
                  <a:lnTo>
                    <a:pt x="155" y="64"/>
                  </a:lnTo>
                  <a:lnTo>
                    <a:pt x="157" y="64"/>
                  </a:lnTo>
                  <a:lnTo>
                    <a:pt x="157" y="63"/>
                  </a:lnTo>
                  <a:lnTo>
                    <a:pt x="155" y="63"/>
                  </a:lnTo>
                  <a:lnTo>
                    <a:pt x="155" y="61"/>
                  </a:lnTo>
                  <a:lnTo>
                    <a:pt x="157" y="61"/>
                  </a:lnTo>
                  <a:lnTo>
                    <a:pt x="157" y="60"/>
                  </a:lnTo>
                  <a:lnTo>
                    <a:pt x="157" y="59"/>
                  </a:lnTo>
                  <a:lnTo>
                    <a:pt x="155" y="59"/>
                  </a:lnTo>
                  <a:lnTo>
                    <a:pt x="157" y="59"/>
                  </a:lnTo>
                  <a:lnTo>
                    <a:pt x="155" y="59"/>
                  </a:lnTo>
                  <a:lnTo>
                    <a:pt x="155" y="58"/>
                  </a:lnTo>
                  <a:lnTo>
                    <a:pt x="157" y="58"/>
                  </a:lnTo>
                  <a:lnTo>
                    <a:pt x="158" y="58"/>
                  </a:lnTo>
                  <a:lnTo>
                    <a:pt x="159" y="58"/>
                  </a:lnTo>
                  <a:lnTo>
                    <a:pt x="159" y="56"/>
                  </a:lnTo>
                  <a:lnTo>
                    <a:pt x="159" y="58"/>
                  </a:lnTo>
                  <a:lnTo>
                    <a:pt x="159" y="59"/>
                  </a:lnTo>
                  <a:lnTo>
                    <a:pt x="159" y="60"/>
                  </a:lnTo>
                  <a:lnTo>
                    <a:pt x="161" y="60"/>
                  </a:lnTo>
                  <a:lnTo>
                    <a:pt x="159" y="60"/>
                  </a:lnTo>
                  <a:lnTo>
                    <a:pt x="161" y="60"/>
                  </a:lnTo>
                  <a:lnTo>
                    <a:pt x="161" y="61"/>
                  </a:lnTo>
                  <a:lnTo>
                    <a:pt x="159" y="61"/>
                  </a:lnTo>
                  <a:lnTo>
                    <a:pt x="159" y="63"/>
                  </a:lnTo>
                  <a:lnTo>
                    <a:pt x="159" y="61"/>
                  </a:lnTo>
                  <a:lnTo>
                    <a:pt x="161" y="61"/>
                  </a:lnTo>
                  <a:lnTo>
                    <a:pt x="161" y="61"/>
                  </a:lnTo>
                  <a:lnTo>
                    <a:pt x="161" y="63"/>
                  </a:lnTo>
                  <a:lnTo>
                    <a:pt x="161" y="64"/>
                  </a:lnTo>
                  <a:lnTo>
                    <a:pt x="162" y="64"/>
                  </a:lnTo>
                  <a:lnTo>
                    <a:pt x="161" y="64"/>
                  </a:lnTo>
                  <a:lnTo>
                    <a:pt x="161" y="65"/>
                  </a:lnTo>
                  <a:lnTo>
                    <a:pt x="161" y="65"/>
                  </a:lnTo>
                  <a:lnTo>
                    <a:pt x="161" y="65"/>
                  </a:lnTo>
                  <a:lnTo>
                    <a:pt x="162" y="65"/>
                  </a:lnTo>
                  <a:lnTo>
                    <a:pt x="162" y="67"/>
                  </a:lnTo>
                  <a:lnTo>
                    <a:pt x="162" y="65"/>
                  </a:lnTo>
                  <a:lnTo>
                    <a:pt x="162" y="64"/>
                  </a:lnTo>
                  <a:lnTo>
                    <a:pt x="163" y="64"/>
                  </a:lnTo>
                  <a:lnTo>
                    <a:pt x="163" y="63"/>
                  </a:lnTo>
                  <a:lnTo>
                    <a:pt x="163" y="64"/>
                  </a:lnTo>
                  <a:lnTo>
                    <a:pt x="163" y="63"/>
                  </a:lnTo>
                  <a:lnTo>
                    <a:pt x="163" y="61"/>
                  </a:lnTo>
                  <a:lnTo>
                    <a:pt x="164" y="61"/>
                  </a:lnTo>
                  <a:lnTo>
                    <a:pt x="164" y="63"/>
                  </a:lnTo>
                  <a:lnTo>
                    <a:pt x="166" y="63"/>
                  </a:lnTo>
                  <a:lnTo>
                    <a:pt x="164" y="63"/>
                  </a:lnTo>
                  <a:lnTo>
                    <a:pt x="166" y="63"/>
                  </a:lnTo>
                  <a:lnTo>
                    <a:pt x="166" y="61"/>
                  </a:lnTo>
                  <a:lnTo>
                    <a:pt x="164" y="61"/>
                  </a:lnTo>
                  <a:lnTo>
                    <a:pt x="164" y="60"/>
                  </a:lnTo>
                  <a:lnTo>
                    <a:pt x="166" y="60"/>
                  </a:lnTo>
                  <a:lnTo>
                    <a:pt x="164" y="60"/>
                  </a:lnTo>
                  <a:lnTo>
                    <a:pt x="164" y="59"/>
                  </a:lnTo>
                  <a:lnTo>
                    <a:pt x="164" y="58"/>
                  </a:lnTo>
                  <a:lnTo>
                    <a:pt x="166" y="58"/>
                  </a:lnTo>
                  <a:lnTo>
                    <a:pt x="164" y="58"/>
                  </a:lnTo>
                  <a:lnTo>
                    <a:pt x="166" y="58"/>
                  </a:lnTo>
                  <a:close/>
                  <a:moveTo>
                    <a:pt x="185" y="63"/>
                  </a:moveTo>
                  <a:lnTo>
                    <a:pt x="184" y="63"/>
                  </a:lnTo>
                  <a:lnTo>
                    <a:pt x="185" y="63"/>
                  </a:lnTo>
                  <a:close/>
                  <a:moveTo>
                    <a:pt x="180" y="59"/>
                  </a:moveTo>
                  <a:lnTo>
                    <a:pt x="180" y="60"/>
                  </a:lnTo>
                  <a:lnTo>
                    <a:pt x="179" y="60"/>
                  </a:lnTo>
                  <a:lnTo>
                    <a:pt x="177" y="60"/>
                  </a:lnTo>
                  <a:lnTo>
                    <a:pt x="179" y="60"/>
                  </a:lnTo>
                  <a:lnTo>
                    <a:pt x="179" y="61"/>
                  </a:lnTo>
                  <a:lnTo>
                    <a:pt x="179" y="60"/>
                  </a:lnTo>
                  <a:lnTo>
                    <a:pt x="179" y="61"/>
                  </a:lnTo>
                  <a:lnTo>
                    <a:pt x="179" y="60"/>
                  </a:lnTo>
                  <a:lnTo>
                    <a:pt x="180" y="60"/>
                  </a:lnTo>
                  <a:lnTo>
                    <a:pt x="180" y="61"/>
                  </a:lnTo>
                  <a:lnTo>
                    <a:pt x="180" y="60"/>
                  </a:lnTo>
                  <a:lnTo>
                    <a:pt x="180" y="61"/>
                  </a:lnTo>
                  <a:lnTo>
                    <a:pt x="180" y="60"/>
                  </a:lnTo>
                  <a:lnTo>
                    <a:pt x="180" y="61"/>
                  </a:lnTo>
                  <a:lnTo>
                    <a:pt x="180" y="60"/>
                  </a:lnTo>
                  <a:lnTo>
                    <a:pt x="180" y="61"/>
                  </a:lnTo>
                  <a:lnTo>
                    <a:pt x="181" y="61"/>
                  </a:lnTo>
                  <a:lnTo>
                    <a:pt x="180" y="61"/>
                  </a:lnTo>
                  <a:lnTo>
                    <a:pt x="181" y="61"/>
                  </a:lnTo>
                  <a:lnTo>
                    <a:pt x="181" y="60"/>
                  </a:lnTo>
                  <a:lnTo>
                    <a:pt x="181" y="61"/>
                  </a:lnTo>
                  <a:lnTo>
                    <a:pt x="181" y="60"/>
                  </a:lnTo>
                  <a:lnTo>
                    <a:pt x="181" y="61"/>
                  </a:lnTo>
                  <a:lnTo>
                    <a:pt x="181" y="60"/>
                  </a:lnTo>
                  <a:lnTo>
                    <a:pt x="181" y="61"/>
                  </a:lnTo>
                  <a:lnTo>
                    <a:pt x="181" y="60"/>
                  </a:lnTo>
                  <a:lnTo>
                    <a:pt x="181" y="61"/>
                  </a:lnTo>
                  <a:lnTo>
                    <a:pt x="183" y="61"/>
                  </a:lnTo>
                  <a:lnTo>
                    <a:pt x="183" y="60"/>
                  </a:lnTo>
                  <a:lnTo>
                    <a:pt x="183" y="61"/>
                  </a:lnTo>
                  <a:lnTo>
                    <a:pt x="183" y="60"/>
                  </a:lnTo>
                  <a:lnTo>
                    <a:pt x="183" y="61"/>
                  </a:lnTo>
                  <a:lnTo>
                    <a:pt x="181" y="61"/>
                  </a:lnTo>
                  <a:lnTo>
                    <a:pt x="181" y="63"/>
                  </a:lnTo>
                  <a:lnTo>
                    <a:pt x="181" y="61"/>
                  </a:lnTo>
                  <a:lnTo>
                    <a:pt x="181" y="63"/>
                  </a:lnTo>
                  <a:lnTo>
                    <a:pt x="180" y="63"/>
                  </a:lnTo>
                  <a:lnTo>
                    <a:pt x="180" y="61"/>
                  </a:lnTo>
                  <a:lnTo>
                    <a:pt x="181" y="61"/>
                  </a:lnTo>
                  <a:lnTo>
                    <a:pt x="180" y="61"/>
                  </a:lnTo>
                  <a:lnTo>
                    <a:pt x="180" y="63"/>
                  </a:lnTo>
                  <a:lnTo>
                    <a:pt x="180" y="61"/>
                  </a:lnTo>
                  <a:lnTo>
                    <a:pt x="180" y="63"/>
                  </a:lnTo>
                  <a:lnTo>
                    <a:pt x="180" y="61"/>
                  </a:lnTo>
                  <a:lnTo>
                    <a:pt x="180" y="63"/>
                  </a:lnTo>
                  <a:lnTo>
                    <a:pt x="180" y="61"/>
                  </a:lnTo>
                  <a:lnTo>
                    <a:pt x="180" y="63"/>
                  </a:lnTo>
                  <a:lnTo>
                    <a:pt x="180" y="61"/>
                  </a:lnTo>
                  <a:lnTo>
                    <a:pt x="180" y="63"/>
                  </a:lnTo>
                  <a:lnTo>
                    <a:pt x="179" y="63"/>
                  </a:lnTo>
                  <a:lnTo>
                    <a:pt x="180" y="63"/>
                  </a:lnTo>
                  <a:lnTo>
                    <a:pt x="181" y="63"/>
                  </a:lnTo>
                  <a:lnTo>
                    <a:pt x="183" y="63"/>
                  </a:lnTo>
                  <a:lnTo>
                    <a:pt x="183" y="61"/>
                  </a:lnTo>
                  <a:lnTo>
                    <a:pt x="183" y="63"/>
                  </a:lnTo>
                  <a:lnTo>
                    <a:pt x="183" y="61"/>
                  </a:lnTo>
                  <a:lnTo>
                    <a:pt x="183" y="63"/>
                  </a:lnTo>
                  <a:lnTo>
                    <a:pt x="183" y="61"/>
                  </a:lnTo>
                  <a:lnTo>
                    <a:pt x="183" y="63"/>
                  </a:lnTo>
                  <a:lnTo>
                    <a:pt x="184" y="63"/>
                  </a:lnTo>
                  <a:lnTo>
                    <a:pt x="184" y="61"/>
                  </a:lnTo>
                  <a:lnTo>
                    <a:pt x="184" y="63"/>
                  </a:lnTo>
                  <a:lnTo>
                    <a:pt x="184" y="61"/>
                  </a:lnTo>
                  <a:lnTo>
                    <a:pt x="184" y="63"/>
                  </a:lnTo>
                  <a:lnTo>
                    <a:pt x="185" y="63"/>
                  </a:lnTo>
                  <a:lnTo>
                    <a:pt x="185" y="64"/>
                  </a:lnTo>
                  <a:lnTo>
                    <a:pt x="184" y="64"/>
                  </a:lnTo>
                  <a:lnTo>
                    <a:pt x="184" y="63"/>
                  </a:lnTo>
                  <a:lnTo>
                    <a:pt x="184" y="64"/>
                  </a:lnTo>
                  <a:lnTo>
                    <a:pt x="183" y="64"/>
                  </a:lnTo>
                  <a:lnTo>
                    <a:pt x="183" y="65"/>
                  </a:lnTo>
                  <a:lnTo>
                    <a:pt x="183" y="64"/>
                  </a:lnTo>
                  <a:lnTo>
                    <a:pt x="183" y="65"/>
                  </a:lnTo>
                  <a:lnTo>
                    <a:pt x="181" y="65"/>
                  </a:lnTo>
                  <a:lnTo>
                    <a:pt x="181" y="64"/>
                  </a:lnTo>
                  <a:lnTo>
                    <a:pt x="181" y="65"/>
                  </a:lnTo>
                  <a:lnTo>
                    <a:pt x="181" y="64"/>
                  </a:lnTo>
                  <a:lnTo>
                    <a:pt x="181" y="65"/>
                  </a:lnTo>
                  <a:lnTo>
                    <a:pt x="181" y="64"/>
                  </a:lnTo>
                  <a:lnTo>
                    <a:pt x="181" y="65"/>
                  </a:lnTo>
                  <a:lnTo>
                    <a:pt x="180" y="65"/>
                  </a:lnTo>
                  <a:lnTo>
                    <a:pt x="180" y="67"/>
                  </a:lnTo>
                  <a:lnTo>
                    <a:pt x="180" y="65"/>
                  </a:lnTo>
                  <a:lnTo>
                    <a:pt x="180" y="67"/>
                  </a:lnTo>
                  <a:lnTo>
                    <a:pt x="180" y="65"/>
                  </a:lnTo>
                  <a:lnTo>
                    <a:pt x="180" y="67"/>
                  </a:lnTo>
                  <a:lnTo>
                    <a:pt x="180" y="65"/>
                  </a:lnTo>
                  <a:lnTo>
                    <a:pt x="179" y="65"/>
                  </a:lnTo>
                  <a:lnTo>
                    <a:pt x="180" y="65"/>
                  </a:lnTo>
                  <a:lnTo>
                    <a:pt x="179" y="65"/>
                  </a:lnTo>
                  <a:lnTo>
                    <a:pt x="177" y="65"/>
                  </a:lnTo>
                  <a:lnTo>
                    <a:pt x="176" y="65"/>
                  </a:lnTo>
                  <a:lnTo>
                    <a:pt x="175" y="65"/>
                  </a:lnTo>
                  <a:lnTo>
                    <a:pt x="175" y="64"/>
                  </a:lnTo>
                  <a:lnTo>
                    <a:pt x="173" y="64"/>
                  </a:lnTo>
                  <a:lnTo>
                    <a:pt x="175" y="64"/>
                  </a:lnTo>
                  <a:lnTo>
                    <a:pt x="175" y="63"/>
                  </a:lnTo>
                  <a:lnTo>
                    <a:pt x="173" y="63"/>
                  </a:lnTo>
                  <a:lnTo>
                    <a:pt x="175" y="63"/>
                  </a:lnTo>
                  <a:lnTo>
                    <a:pt x="173" y="63"/>
                  </a:lnTo>
                  <a:lnTo>
                    <a:pt x="175" y="63"/>
                  </a:lnTo>
                  <a:lnTo>
                    <a:pt x="173" y="63"/>
                  </a:lnTo>
                  <a:lnTo>
                    <a:pt x="175" y="63"/>
                  </a:lnTo>
                  <a:lnTo>
                    <a:pt x="175" y="61"/>
                  </a:lnTo>
                  <a:lnTo>
                    <a:pt x="173" y="61"/>
                  </a:lnTo>
                  <a:lnTo>
                    <a:pt x="173" y="60"/>
                  </a:lnTo>
                  <a:lnTo>
                    <a:pt x="175" y="60"/>
                  </a:lnTo>
                  <a:lnTo>
                    <a:pt x="173" y="60"/>
                  </a:lnTo>
                  <a:lnTo>
                    <a:pt x="175" y="60"/>
                  </a:lnTo>
                  <a:lnTo>
                    <a:pt x="173" y="60"/>
                  </a:lnTo>
                  <a:lnTo>
                    <a:pt x="175" y="60"/>
                  </a:lnTo>
                  <a:lnTo>
                    <a:pt x="173" y="60"/>
                  </a:lnTo>
                  <a:lnTo>
                    <a:pt x="173" y="59"/>
                  </a:lnTo>
                  <a:lnTo>
                    <a:pt x="173" y="60"/>
                  </a:lnTo>
                  <a:lnTo>
                    <a:pt x="175" y="60"/>
                  </a:lnTo>
                  <a:lnTo>
                    <a:pt x="176" y="60"/>
                  </a:lnTo>
                  <a:lnTo>
                    <a:pt x="175" y="60"/>
                  </a:lnTo>
                  <a:lnTo>
                    <a:pt x="175" y="59"/>
                  </a:lnTo>
                  <a:lnTo>
                    <a:pt x="176" y="59"/>
                  </a:lnTo>
                  <a:lnTo>
                    <a:pt x="175" y="59"/>
                  </a:lnTo>
                  <a:lnTo>
                    <a:pt x="176" y="59"/>
                  </a:lnTo>
                  <a:lnTo>
                    <a:pt x="176" y="60"/>
                  </a:lnTo>
                  <a:lnTo>
                    <a:pt x="177" y="60"/>
                  </a:lnTo>
                  <a:lnTo>
                    <a:pt x="176" y="60"/>
                  </a:lnTo>
                  <a:lnTo>
                    <a:pt x="177" y="60"/>
                  </a:lnTo>
                  <a:lnTo>
                    <a:pt x="179" y="60"/>
                  </a:lnTo>
                  <a:lnTo>
                    <a:pt x="179" y="59"/>
                  </a:lnTo>
                  <a:lnTo>
                    <a:pt x="180" y="59"/>
                  </a:lnTo>
                  <a:close/>
                  <a:moveTo>
                    <a:pt x="179" y="58"/>
                  </a:moveTo>
                  <a:lnTo>
                    <a:pt x="179" y="59"/>
                  </a:lnTo>
                  <a:lnTo>
                    <a:pt x="179" y="58"/>
                  </a:lnTo>
                  <a:lnTo>
                    <a:pt x="179" y="59"/>
                  </a:lnTo>
                  <a:lnTo>
                    <a:pt x="179" y="58"/>
                  </a:lnTo>
                  <a:lnTo>
                    <a:pt x="179" y="59"/>
                  </a:lnTo>
                  <a:lnTo>
                    <a:pt x="180" y="59"/>
                  </a:lnTo>
                  <a:lnTo>
                    <a:pt x="180" y="58"/>
                  </a:lnTo>
                  <a:lnTo>
                    <a:pt x="180" y="59"/>
                  </a:lnTo>
                  <a:lnTo>
                    <a:pt x="180" y="58"/>
                  </a:lnTo>
                  <a:lnTo>
                    <a:pt x="180" y="59"/>
                  </a:lnTo>
                  <a:lnTo>
                    <a:pt x="180" y="58"/>
                  </a:lnTo>
                  <a:lnTo>
                    <a:pt x="180" y="59"/>
                  </a:lnTo>
                  <a:lnTo>
                    <a:pt x="180" y="58"/>
                  </a:lnTo>
                  <a:lnTo>
                    <a:pt x="180" y="59"/>
                  </a:lnTo>
                  <a:lnTo>
                    <a:pt x="179" y="59"/>
                  </a:lnTo>
                  <a:lnTo>
                    <a:pt x="179" y="60"/>
                  </a:lnTo>
                  <a:lnTo>
                    <a:pt x="179" y="59"/>
                  </a:lnTo>
                  <a:lnTo>
                    <a:pt x="177" y="59"/>
                  </a:lnTo>
                  <a:lnTo>
                    <a:pt x="177" y="58"/>
                  </a:lnTo>
                  <a:lnTo>
                    <a:pt x="177" y="59"/>
                  </a:lnTo>
                  <a:lnTo>
                    <a:pt x="177" y="58"/>
                  </a:lnTo>
                  <a:lnTo>
                    <a:pt x="177" y="59"/>
                  </a:lnTo>
                  <a:lnTo>
                    <a:pt x="177" y="58"/>
                  </a:lnTo>
                  <a:lnTo>
                    <a:pt x="177" y="59"/>
                  </a:lnTo>
                  <a:lnTo>
                    <a:pt x="176" y="59"/>
                  </a:lnTo>
                  <a:lnTo>
                    <a:pt x="176" y="58"/>
                  </a:lnTo>
                  <a:lnTo>
                    <a:pt x="177" y="58"/>
                  </a:lnTo>
                  <a:lnTo>
                    <a:pt x="177" y="59"/>
                  </a:lnTo>
                  <a:lnTo>
                    <a:pt x="177" y="58"/>
                  </a:lnTo>
                  <a:lnTo>
                    <a:pt x="179" y="58"/>
                  </a:lnTo>
                  <a:lnTo>
                    <a:pt x="179" y="59"/>
                  </a:lnTo>
                  <a:lnTo>
                    <a:pt x="177" y="59"/>
                  </a:lnTo>
                  <a:lnTo>
                    <a:pt x="179" y="59"/>
                  </a:lnTo>
                  <a:lnTo>
                    <a:pt x="177" y="59"/>
                  </a:lnTo>
                  <a:lnTo>
                    <a:pt x="179" y="59"/>
                  </a:lnTo>
                  <a:lnTo>
                    <a:pt x="179" y="58"/>
                  </a:lnTo>
                  <a:close/>
                  <a:moveTo>
                    <a:pt x="181" y="58"/>
                  </a:moveTo>
                  <a:lnTo>
                    <a:pt x="183" y="58"/>
                  </a:lnTo>
                  <a:lnTo>
                    <a:pt x="183" y="59"/>
                  </a:lnTo>
                  <a:lnTo>
                    <a:pt x="181" y="59"/>
                  </a:lnTo>
                  <a:lnTo>
                    <a:pt x="181" y="58"/>
                  </a:lnTo>
                  <a:lnTo>
                    <a:pt x="181" y="59"/>
                  </a:lnTo>
                  <a:lnTo>
                    <a:pt x="181" y="58"/>
                  </a:lnTo>
                  <a:close/>
                  <a:moveTo>
                    <a:pt x="199" y="61"/>
                  </a:moveTo>
                  <a:lnTo>
                    <a:pt x="201" y="61"/>
                  </a:lnTo>
                  <a:lnTo>
                    <a:pt x="201" y="63"/>
                  </a:lnTo>
                  <a:lnTo>
                    <a:pt x="199" y="63"/>
                  </a:lnTo>
                  <a:lnTo>
                    <a:pt x="199" y="61"/>
                  </a:lnTo>
                  <a:close/>
                  <a:moveTo>
                    <a:pt x="202" y="61"/>
                  </a:moveTo>
                  <a:lnTo>
                    <a:pt x="202" y="63"/>
                  </a:lnTo>
                  <a:lnTo>
                    <a:pt x="203" y="63"/>
                  </a:lnTo>
                  <a:lnTo>
                    <a:pt x="202" y="63"/>
                  </a:lnTo>
                  <a:lnTo>
                    <a:pt x="203" y="63"/>
                  </a:lnTo>
                  <a:lnTo>
                    <a:pt x="202" y="63"/>
                  </a:lnTo>
                  <a:lnTo>
                    <a:pt x="202" y="61"/>
                  </a:lnTo>
                  <a:lnTo>
                    <a:pt x="202" y="63"/>
                  </a:lnTo>
                  <a:lnTo>
                    <a:pt x="202" y="61"/>
                  </a:lnTo>
                  <a:lnTo>
                    <a:pt x="201" y="61"/>
                  </a:lnTo>
                  <a:lnTo>
                    <a:pt x="202" y="61"/>
                  </a:lnTo>
                  <a:close/>
                  <a:moveTo>
                    <a:pt x="202" y="60"/>
                  </a:moveTo>
                  <a:lnTo>
                    <a:pt x="203" y="60"/>
                  </a:lnTo>
                  <a:lnTo>
                    <a:pt x="203" y="61"/>
                  </a:lnTo>
                  <a:lnTo>
                    <a:pt x="202" y="61"/>
                  </a:lnTo>
                  <a:lnTo>
                    <a:pt x="202" y="60"/>
                  </a:lnTo>
                  <a:lnTo>
                    <a:pt x="201" y="60"/>
                  </a:lnTo>
                  <a:lnTo>
                    <a:pt x="201" y="61"/>
                  </a:lnTo>
                  <a:lnTo>
                    <a:pt x="201" y="60"/>
                  </a:lnTo>
                  <a:lnTo>
                    <a:pt x="202" y="60"/>
                  </a:lnTo>
                  <a:lnTo>
                    <a:pt x="202" y="59"/>
                  </a:lnTo>
                  <a:lnTo>
                    <a:pt x="202" y="60"/>
                  </a:lnTo>
                  <a:close/>
                  <a:moveTo>
                    <a:pt x="198" y="58"/>
                  </a:moveTo>
                  <a:lnTo>
                    <a:pt x="197" y="58"/>
                  </a:lnTo>
                  <a:lnTo>
                    <a:pt x="198" y="58"/>
                  </a:lnTo>
                  <a:close/>
                  <a:moveTo>
                    <a:pt x="202" y="56"/>
                  </a:moveTo>
                  <a:lnTo>
                    <a:pt x="202" y="58"/>
                  </a:lnTo>
                  <a:lnTo>
                    <a:pt x="202" y="56"/>
                  </a:lnTo>
                  <a:close/>
                  <a:moveTo>
                    <a:pt x="198" y="54"/>
                  </a:moveTo>
                  <a:lnTo>
                    <a:pt x="199" y="54"/>
                  </a:lnTo>
                  <a:lnTo>
                    <a:pt x="199" y="55"/>
                  </a:lnTo>
                  <a:lnTo>
                    <a:pt x="198" y="55"/>
                  </a:lnTo>
                  <a:lnTo>
                    <a:pt x="199" y="55"/>
                  </a:lnTo>
                  <a:lnTo>
                    <a:pt x="199" y="56"/>
                  </a:lnTo>
                  <a:lnTo>
                    <a:pt x="201" y="56"/>
                  </a:lnTo>
                  <a:lnTo>
                    <a:pt x="201" y="58"/>
                  </a:lnTo>
                  <a:lnTo>
                    <a:pt x="199" y="58"/>
                  </a:lnTo>
                  <a:lnTo>
                    <a:pt x="199" y="56"/>
                  </a:lnTo>
                  <a:lnTo>
                    <a:pt x="198" y="56"/>
                  </a:lnTo>
                  <a:lnTo>
                    <a:pt x="197" y="56"/>
                  </a:lnTo>
                  <a:lnTo>
                    <a:pt x="197" y="55"/>
                  </a:lnTo>
                  <a:lnTo>
                    <a:pt x="195" y="55"/>
                  </a:lnTo>
                  <a:lnTo>
                    <a:pt x="195" y="54"/>
                  </a:lnTo>
                  <a:lnTo>
                    <a:pt x="197" y="54"/>
                  </a:lnTo>
                  <a:lnTo>
                    <a:pt x="197" y="55"/>
                  </a:lnTo>
                  <a:lnTo>
                    <a:pt x="197" y="54"/>
                  </a:lnTo>
                  <a:lnTo>
                    <a:pt x="198" y="54"/>
                  </a:lnTo>
                  <a:close/>
                  <a:moveTo>
                    <a:pt x="126" y="30"/>
                  </a:moveTo>
                  <a:lnTo>
                    <a:pt x="126" y="32"/>
                  </a:lnTo>
                  <a:lnTo>
                    <a:pt x="126" y="30"/>
                  </a:lnTo>
                  <a:lnTo>
                    <a:pt x="126" y="32"/>
                  </a:lnTo>
                  <a:lnTo>
                    <a:pt x="127" y="32"/>
                  </a:lnTo>
                  <a:lnTo>
                    <a:pt x="126" y="32"/>
                  </a:lnTo>
                  <a:lnTo>
                    <a:pt x="127" y="32"/>
                  </a:lnTo>
                  <a:lnTo>
                    <a:pt x="126" y="32"/>
                  </a:lnTo>
                  <a:lnTo>
                    <a:pt x="126" y="30"/>
                  </a:lnTo>
                  <a:lnTo>
                    <a:pt x="126" y="32"/>
                  </a:lnTo>
                  <a:lnTo>
                    <a:pt x="126" y="30"/>
                  </a:lnTo>
                  <a:close/>
                  <a:moveTo>
                    <a:pt x="148" y="33"/>
                  </a:moveTo>
                  <a:lnTo>
                    <a:pt x="148" y="34"/>
                  </a:lnTo>
                  <a:lnTo>
                    <a:pt x="149" y="34"/>
                  </a:lnTo>
                  <a:lnTo>
                    <a:pt x="148" y="34"/>
                  </a:lnTo>
                  <a:lnTo>
                    <a:pt x="148" y="33"/>
                  </a:lnTo>
                  <a:close/>
                  <a:moveTo>
                    <a:pt x="67" y="9"/>
                  </a:moveTo>
                  <a:lnTo>
                    <a:pt x="65" y="9"/>
                  </a:lnTo>
                  <a:lnTo>
                    <a:pt x="67" y="9"/>
                  </a:lnTo>
                  <a:close/>
                  <a:moveTo>
                    <a:pt x="68" y="9"/>
                  </a:moveTo>
                  <a:lnTo>
                    <a:pt x="67" y="9"/>
                  </a:lnTo>
                  <a:lnTo>
                    <a:pt x="68" y="9"/>
                  </a:lnTo>
                  <a:lnTo>
                    <a:pt x="67" y="9"/>
                  </a:lnTo>
                  <a:lnTo>
                    <a:pt x="68" y="9"/>
                  </a:lnTo>
                  <a:lnTo>
                    <a:pt x="67" y="9"/>
                  </a:lnTo>
                  <a:lnTo>
                    <a:pt x="68" y="9"/>
                  </a:lnTo>
                  <a:close/>
                  <a:moveTo>
                    <a:pt x="68" y="9"/>
                  </a:moveTo>
                  <a:lnTo>
                    <a:pt x="68" y="9"/>
                  </a:lnTo>
                  <a:lnTo>
                    <a:pt x="68" y="9"/>
                  </a:lnTo>
                  <a:close/>
                  <a:moveTo>
                    <a:pt x="141" y="30"/>
                  </a:moveTo>
                  <a:lnTo>
                    <a:pt x="140" y="30"/>
                  </a:lnTo>
                  <a:lnTo>
                    <a:pt x="141" y="30"/>
                  </a:lnTo>
                  <a:close/>
                  <a:moveTo>
                    <a:pt x="179" y="34"/>
                  </a:moveTo>
                  <a:lnTo>
                    <a:pt x="179" y="36"/>
                  </a:lnTo>
                  <a:lnTo>
                    <a:pt x="180" y="36"/>
                  </a:lnTo>
                  <a:lnTo>
                    <a:pt x="179" y="36"/>
                  </a:lnTo>
                  <a:lnTo>
                    <a:pt x="180" y="36"/>
                  </a:lnTo>
                  <a:lnTo>
                    <a:pt x="179" y="36"/>
                  </a:lnTo>
                  <a:lnTo>
                    <a:pt x="177" y="36"/>
                  </a:lnTo>
                  <a:lnTo>
                    <a:pt x="177" y="34"/>
                  </a:lnTo>
                  <a:lnTo>
                    <a:pt x="179" y="34"/>
                  </a:lnTo>
                  <a:close/>
                  <a:moveTo>
                    <a:pt x="179" y="34"/>
                  </a:moveTo>
                  <a:lnTo>
                    <a:pt x="177" y="34"/>
                  </a:lnTo>
                  <a:lnTo>
                    <a:pt x="176" y="34"/>
                  </a:lnTo>
                  <a:lnTo>
                    <a:pt x="177" y="34"/>
                  </a:lnTo>
                  <a:lnTo>
                    <a:pt x="176" y="34"/>
                  </a:lnTo>
                  <a:lnTo>
                    <a:pt x="177" y="34"/>
                  </a:lnTo>
                  <a:lnTo>
                    <a:pt x="176" y="34"/>
                  </a:lnTo>
                  <a:lnTo>
                    <a:pt x="177" y="34"/>
                  </a:lnTo>
                  <a:lnTo>
                    <a:pt x="176" y="34"/>
                  </a:lnTo>
                  <a:lnTo>
                    <a:pt x="175" y="34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72" y="36"/>
                  </a:lnTo>
                  <a:lnTo>
                    <a:pt x="171" y="36"/>
                  </a:lnTo>
                  <a:lnTo>
                    <a:pt x="170" y="36"/>
                  </a:lnTo>
                  <a:lnTo>
                    <a:pt x="170" y="34"/>
                  </a:lnTo>
                  <a:lnTo>
                    <a:pt x="168" y="34"/>
                  </a:lnTo>
                  <a:lnTo>
                    <a:pt x="168" y="36"/>
                  </a:lnTo>
                  <a:lnTo>
                    <a:pt x="168" y="34"/>
                  </a:lnTo>
                  <a:lnTo>
                    <a:pt x="167" y="34"/>
                  </a:lnTo>
                  <a:lnTo>
                    <a:pt x="166" y="34"/>
                  </a:lnTo>
                  <a:lnTo>
                    <a:pt x="164" y="34"/>
                  </a:lnTo>
                  <a:lnTo>
                    <a:pt x="163" y="34"/>
                  </a:lnTo>
                  <a:lnTo>
                    <a:pt x="162" y="34"/>
                  </a:lnTo>
                  <a:lnTo>
                    <a:pt x="162" y="33"/>
                  </a:lnTo>
                  <a:lnTo>
                    <a:pt x="161" y="33"/>
                  </a:lnTo>
                  <a:lnTo>
                    <a:pt x="161" y="32"/>
                  </a:lnTo>
                  <a:lnTo>
                    <a:pt x="161" y="32"/>
                  </a:lnTo>
                  <a:lnTo>
                    <a:pt x="161" y="32"/>
                  </a:lnTo>
                  <a:lnTo>
                    <a:pt x="162" y="32"/>
                  </a:lnTo>
                  <a:lnTo>
                    <a:pt x="162" y="33"/>
                  </a:lnTo>
                  <a:lnTo>
                    <a:pt x="162" y="32"/>
                  </a:lnTo>
                  <a:lnTo>
                    <a:pt x="161" y="32"/>
                  </a:lnTo>
                  <a:lnTo>
                    <a:pt x="161" y="32"/>
                  </a:lnTo>
                  <a:lnTo>
                    <a:pt x="161" y="30"/>
                  </a:lnTo>
                  <a:lnTo>
                    <a:pt x="161" y="29"/>
                  </a:lnTo>
                  <a:lnTo>
                    <a:pt x="159" y="29"/>
                  </a:lnTo>
                  <a:lnTo>
                    <a:pt x="159" y="28"/>
                  </a:lnTo>
                  <a:lnTo>
                    <a:pt x="159" y="29"/>
                  </a:lnTo>
                  <a:lnTo>
                    <a:pt x="158" y="29"/>
                  </a:lnTo>
                  <a:lnTo>
                    <a:pt x="158" y="30"/>
                  </a:lnTo>
                  <a:lnTo>
                    <a:pt x="158" y="29"/>
                  </a:lnTo>
                  <a:lnTo>
                    <a:pt x="157" y="29"/>
                  </a:lnTo>
                  <a:lnTo>
                    <a:pt x="157" y="30"/>
                  </a:lnTo>
                  <a:lnTo>
                    <a:pt x="155" y="30"/>
                  </a:lnTo>
                  <a:lnTo>
                    <a:pt x="154" y="30"/>
                  </a:lnTo>
                  <a:lnTo>
                    <a:pt x="155" y="30"/>
                  </a:lnTo>
                  <a:lnTo>
                    <a:pt x="155" y="29"/>
                  </a:lnTo>
                  <a:lnTo>
                    <a:pt x="154" y="29"/>
                  </a:lnTo>
                  <a:lnTo>
                    <a:pt x="154" y="30"/>
                  </a:lnTo>
                  <a:lnTo>
                    <a:pt x="155" y="30"/>
                  </a:lnTo>
                  <a:lnTo>
                    <a:pt x="154" y="30"/>
                  </a:lnTo>
                  <a:lnTo>
                    <a:pt x="154" y="32"/>
                  </a:lnTo>
                  <a:lnTo>
                    <a:pt x="154" y="30"/>
                  </a:lnTo>
                  <a:lnTo>
                    <a:pt x="154" y="32"/>
                  </a:lnTo>
                  <a:lnTo>
                    <a:pt x="153" y="32"/>
                  </a:lnTo>
                  <a:lnTo>
                    <a:pt x="153" y="30"/>
                  </a:lnTo>
                  <a:lnTo>
                    <a:pt x="153" y="29"/>
                  </a:lnTo>
                  <a:lnTo>
                    <a:pt x="152" y="29"/>
                  </a:lnTo>
                  <a:lnTo>
                    <a:pt x="152" y="28"/>
                  </a:lnTo>
                  <a:lnTo>
                    <a:pt x="150" y="28"/>
                  </a:lnTo>
                  <a:lnTo>
                    <a:pt x="150" y="29"/>
                  </a:lnTo>
                  <a:lnTo>
                    <a:pt x="149" y="29"/>
                  </a:lnTo>
                  <a:lnTo>
                    <a:pt x="148" y="29"/>
                  </a:lnTo>
                  <a:lnTo>
                    <a:pt x="149" y="29"/>
                  </a:lnTo>
                  <a:lnTo>
                    <a:pt x="148" y="29"/>
                  </a:lnTo>
                  <a:lnTo>
                    <a:pt x="148" y="30"/>
                  </a:lnTo>
                  <a:lnTo>
                    <a:pt x="148" y="29"/>
                  </a:lnTo>
                  <a:lnTo>
                    <a:pt x="149" y="29"/>
                  </a:lnTo>
                  <a:lnTo>
                    <a:pt x="149" y="30"/>
                  </a:lnTo>
                  <a:lnTo>
                    <a:pt x="148" y="30"/>
                  </a:lnTo>
                  <a:lnTo>
                    <a:pt x="149" y="30"/>
                  </a:lnTo>
                  <a:lnTo>
                    <a:pt x="149" y="29"/>
                  </a:lnTo>
                  <a:lnTo>
                    <a:pt x="149" y="30"/>
                  </a:lnTo>
                  <a:lnTo>
                    <a:pt x="148" y="30"/>
                  </a:lnTo>
                  <a:lnTo>
                    <a:pt x="148" y="32"/>
                  </a:lnTo>
                  <a:lnTo>
                    <a:pt x="148" y="30"/>
                  </a:lnTo>
                  <a:lnTo>
                    <a:pt x="148" y="32"/>
                  </a:lnTo>
                  <a:lnTo>
                    <a:pt x="148" y="33"/>
                  </a:lnTo>
                  <a:lnTo>
                    <a:pt x="146" y="33"/>
                  </a:lnTo>
                  <a:lnTo>
                    <a:pt x="145" y="33"/>
                  </a:lnTo>
                  <a:lnTo>
                    <a:pt x="145" y="32"/>
                  </a:lnTo>
                  <a:lnTo>
                    <a:pt x="144" y="32"/>
                  </a:lnTo>
                  <a:lnTo>
                    <a:pt x="144" y="30"/>
                  </a:lnTo>
                  <a:lnTo>
                    <a:pt x="144" y="29"/>
                  </a:lnTo>
                  <a:lnTo>
                    <a:pt x="143" y="29"/>
                  </a:lnTo>
                  <a:lnTo>
                    <a:pt x="143" y="30"/>
                  </a:lnTo>
                  <a:lnTo>
                    <a:pt x="141" y="30"/>
                  </a:lnTo>
                  <a:lnTo>
                    <a:pt x="141" y="29"/>
                  </a:lnTo>
                  <a:lnTo>
                    <a:pt x="140" y="29"/>
                  </a:lnTo>
                  <a:lnTo>
                    <a:pt x="140" y="28"/>
                  </a:lnTo>
                  <a:lnTo>
                    <a:pt x="139" y="28"/>
                  </a:lnTo>
                  <a:lnTo>
                    <a:pt x="137" y="28"/>
                  </a:lnTo>
                  <a:lnTo>
                    <a:pt x="137" y="29"/>
                  </a:lnTo>
                  <a:lnTo>
                    <a:pt x="137" y="30"/>
                  </a:lnTo>
                  <a:lnTo>
                    <a:pt x="139" y="30"/>
                  </a:lnTo>
                  <a:lnTo>
                    <a:pt x="139" y="29"/>
                  </a:lnTo>
                  <a:lnTo>
                    <a:pt x="140" y="29"/>
                  </a:lnTo>
                  <a:lnTo>
                    <a:pt x="140" y="30"/>
                  </a:lnTo>
                  <a:lnTo>
                    <a:pt x="141" y="30"/>
                  </a:lnTo>
                  <a:lnTo>
                    <a:pt x="141" y="32"/>
                  </a:lnTo>
                  <a:lnTo>
                    <a:pt x="141" y="33"/>
                  </a:lnTo>
                  <a:lnTo>
                    <a:pt x="141" y="34"/>
                  </a:lnTo>
                  <a:lnTo>
                    <a:pt x="141" y="33"/>
                  </a:lnTo>
                  <a:lnTo>
                    <a:pt x="141" y="34"/>
                  </a:lnTo>
                  <a:lnTo>
                    <a:pt x="140" y="34"/>
                  </a:lnTo>
                  <a:lnTo>
                    <a:pt x="140" y="33"/>
                  </a:lnTo>
                  <a:lnTo>
                    <a:pt x="139" y="33"/>
                  </a:lnTo>
                  <a:lnTo>
                    <a:pt x="139" y="32"/>
                  </a:lnTo>
                  <a:lnTo>
                    <a:pt x="137" y="32"/>
                  </a:lnTo>
                  <a:lnTo>
                    <a:pt x="139" y="32"/>
                  </a:lnTo>
                  <a:lnTo>
                    <a:pt x="137" y="32"/>
                  </a:lnTo>
                  <a:lnTo>
                    <a:pt x="139" y="32"/>
                  </a:lnTo>
                  <a:lnTo>
                    <a:pt x="137" y="32"/>
                  </a:lnTo>
                  <a:lnTo>
                    <a:pt x="139" y="32"/>
                  </a:lnTo>
                  <a:lnTo>
                    <a:pt x="139" y="33"/>
                  </a:lnTo>
                  <a:lnTo>
                    <a:pt x="137" y="33"/>
                  </a:lnTo>
                  <a:lnTo>
                    <a:pt x="139" y="33"/>
                  </a:lnTo>
                  <a:lnTo>
                    <a:pt x="137" y="33"/>
                  </a:lnTo>
                  <a:lnTo>
                    <a:pt x="139" y="33"/>
                  </a:lnTo>
                  <a:lnTo>
                    <a:pt x="139" y="34"/>
                  </a:lnTo>
                  <a:lnTo>
                    <a:pt x="137" y="34"/>
                  </a:lnTo>
                  <a:lnTo>
                    <a:pt x="136" y="34"/>
                  </a:lnTo>
                  <a:lnTo>
                    <a:pt x="135" y="34"/>
                  </a:lnTo>
                  <a:lnTo>
                    <a:pt x="135" y="33"/>
                  </a:lnTo>
                  <a:lnTo>
                    <a:pt x="135" y="32"/>
                  </a:lnTo>
                  <a:lnTo>
                    <a:pt x="134" y="32"/>
                  </a:lnTo>
                  <a:lnTo>
                    <a:pt x="135" y="32"/>
                  </a:lnTo>
                  <a:lnTo>
                    <a:pt x="134" y="32"/>
                  </a:lnTo>
                  <a:lnTo>
                    <a:pt x="134" y="33"/>
                  </a:lnTo>
                  <a:lnTo>
                    <a:pt x="134" y="32"/>
                  </a:lnTo>
                  <a:lnTo>
                    <a:pt x="134" y="33"/>
                  </a:lnTo>
                  <a:lnTo>
                    <a:pt x="132" y="33"/>
                  </a:lnTo>
                  <a:lnTo>
                    <a:pt x="132" y="34"/>
                  </a:lnTo>
                  <a:lnTo>
                    <a:pt x="134" y="34"/>
                  </a:lnTo>
                  <a:lnTo>
                    <a:pt x="132" y="34"/>
                  </a:lnTo>
                  <a:lnTo>
                    <a:pt x="134" y="34"/>
                  </a:lnTo>
                  <a:lnTo>
                    <a:pt x="132" y="34"/>
                  </a:lnTo>
                  <a:lnTo>
                    <a:pt x="132" y="36"/>
                  </a:lnTo>
                  <a:lnTo>
                    <a:pt x="132" y="34"/>
                  </a:lnTo>
                  <a:lnTo>
                    <a:pt x="131" y="34"/>
                  </a:lnTo>
                  <a:lnTo>
                    <a:pt x="131" y="33"/>
                  </a:lnTo>
                  <a:lnTo>
                    <a:pt x="132" y="33"/>
                  </a:lnTo>
                  <a:lnTo>
                    <a:pt x="132" y="32"/>
                  </a:lnTo>
                  <a:lnTo>
                    <a:pt x="131" y="32"/>
                  </a:lnTo>
                  <a:lnTo>
                    <a:pt x="131" y="33"/>
                  </a:lnTo>
                  <a:lnTo>
                    <a:pt x="130" y="33"/>
                  </a:lnTo>
                  <a:lnTo>
                    <a:pt x="130" y="34"/>
                  </a:lnTo>
                  <a:lnTo>
                    <a:pt x="130" y="34"/>
                  </a:lnTo>
                  <a:lnTo>
                    <a:pt x="130" y="33"/>
                  </a:lnTo>
                  <a:lnTo>
                    <a:pt x="130" y="32"/>
                  </a:lnTo>
                  <a:lnTo>
                    <a:pt x="130" y="32"/>
                  </a:lnTo>
                  <a:lnTo>
                    <a:pt x="130" y="30"/>
                  </a:lnTo>
                  <a:lnTo>
                    <a:pt x="130" y="30"/>
                  </a:lnTo>
                  <a:lnTo>
                    <a:pt x="130" y="30"/>
                  </a:lnTo>
                  <a:lnTo>
                    <a:pt x="130" y="29"/>
                  </a:lnTo>
                  <a:lnTo>
                    <a:pt x="131" y="29"/>
                  </a:lnTo>
                  <a:lnTo>
                    <a:pt x="131" y="28"/>
                  </a:lnTo>
                  <a:lnTo>
                    <a:pt x="131" y="27"/>
                  </a:lnTo>
                  <a:lnTo>
                    <a:pt x="131" y="28"/>
                  </a:lnTo>
                  <a:lnTo>
                    <a:pt x="130" y="28"/>
                  </a:lnTo>
                  <a:lnTo>
                    <a:pt x="130" y="29"/>
                  </a:lnTo>
                  <a:lnTo>
                    <a:pt x="130" y="29"/>
                  </a:lnTo>
                  <a:lnTo>
                    <a:pt x="130" y="29"/>
                  </a:lnTo>
                  <a:lnTo>
                    <a:pt x="130" y="29"/>
                  </a:lnTo>
                  <a:lnTo>
                    <a:pt x="130" y="30"/>
                  </a:lnTo>
                  <a:lnTo>
                    <a:pt x="130" y="29"/>
                  </a:lnTo>
                  <a:lnTo>
                    <a:pt x="130" y="30"/>
                  </a:lnTo>
                  <a:lnTo>
                    <a:pt x="128" y="30"/>
                  </a:lnTo>
                  <a:lnTo>
                    <a:pt x="127" y="30"/>
                  </a:lnTo>
                  <a:lnTo>
                    <a:pt x="127" y="32"/>
                  </a:lnTo>
                  <a:lnTo>
                    <a:pt x="127" y="30"/>
                  </a:lnTo>
                  <a:lnTo>
                    <a:pt x="127" y="29"/>
                  </a:lnTo>
                  <a:lnTo>
                    <a:pt x="127" y="30"/>
                  </a:lnTo>
                  <a:lnTo>
                    <a:pt x="127" y="29"/>
                  </a:lnTo>
                  <a:lnTo>
                    <a:pt x="127" y="28"/>
                  </a:lnTo>
                  <a:lnTo>
                    <a:pt x="127" y="29"/>
                  </a:lnTo>
                  <a:lnTo>
                    <a:pt x="127" y="28"/>
                  </a:lnTo>
                  <a:lnTo>
                    <a:pt x="127" y="27"/>
                  </a:lnTo>
                  <a:lnTo>
                    <a:pt x="126" y="27"/>
                  </a:lnTo>
                  <a:lnTo>
                    <a:pt x="127" y="27"/>
                  </a:lnTo>
                  <a:lnTo>
                    <a:pt x="126" y="27"/>
                  </a:lnTo>
                  <a:lnTo>
                    <a:pt x="127" y="27"/>
                  </a:lnTo>
                  <a:lnTo>
                    <a:pt x="126" y="27"/>
                  </a:lnTo>
                  <a:lnTo>
                    <a:pt x="126" y="28"/>
                  </a:lnTo>
                  <a:lnTo>
                    <a:pt x="127" y="28"/>
                  </a:lnTo>
                  <a:lnTo>
                    <a:pt x="126" y="28"/>
                  </a:lnTo>
                  <a:lnTo>
                    <a:pt x="127" y="28"/>
                  </a:lnTo>
                  <a:lnTo>
                    <a:pt x="126" y="28"/>
                  </a:lnTo>
                  <a:lnTo>
                    <a:pt x="126" y="29"/>
                  </a:lnTo>
                  <a:lnTo>
                    <a:pt x="125" y="29"/>
                  </a:lnTo>
                  <a:lnTo>
                    <a:pt x="125" y="30"/>
                  </a:lnTo>
                  <a:lnTo>
                    <a:pt x="123" y="30"/>
                  </a:lnTo>
                  <a:lnTo>
                    <a:pt x="122" y="30"/>
                  </a:lnTo>
                  <a:lnTo>
                    <a:pt x="123" y="30"/>
                  </a:lnTo>
                  <a:lnTo>
                    <a:pt x="123" y="29"/>
                  </a:lnTo>
                  <a:lnTo>
                    <a:pt x="123" y="30"/>
                  </a:lnTo>
                  <a:lnTo>
                    <a:pt x="123" y="29"/>
                  </a:lnTo>
                  <a:lnTo>
                    <a:pt x="122" y="29"/>
                  </a:lnTo>
                  <a:lnTo>
                    <a:pt x="122" y="28"/>
                  </a:lnTo>
                  <a:lnTo>
                    <a:pt x="123" y="28"/>
                  </a:lnTo>
                  <a:lnTo>
                    <a:pt x="123" y="27"/>
                  </a:lnTo>
                  <a:lnTo>
                    <a:pt x="122" y="27"/>
                  </a:lnTo>
                  <a:lnTo>
                    <a:pt x="122" y="25"/>
                  </a:lnTo>
                  <a:lnTo>
                    <a:pt x="121" y="25"/>
                  </a:lnTo>
                  <a:lnTo>
                    <a:pt x="121" y="27"/>
                  </a:lnTo>
                  <a:lnTo>
                    <a:pt x="119" y="27"/>
                  </a:lnTo>
                  <a:lnTo>
                    <a:pt x="119" y="25"/>
                  </a:lnTo>
                  <a:lnTo>
                    <a:pt x="118" y="25"/>
                  </a:lnTo>
                  <a:lnTo>
                    <a:pt x="118" y="24"/>
                  </a:lnTo>
                  <a:lnTo>
                    <a:pt x="118" y="23"/>
                  </a:lnTo>
                  <a:lnTo>
                    <a:pt x="118" y="21"/>
                  </a:lnTo>
                  <a:lnTo>
                    <a:pt x="117" y="21"/>
                  </a:lnTo>
                  <a:lnTo>
                    <a:pt x="116" y="21"/>
                  </a:lnTo>
                  <a:lnTo>
                    <a:pt x="117" y="21"/>
                  </a:lnTo>
                  <a:lnTo>
                    <a:pt x="116" y="21"/>
                  </a:lnTo>
                  <a:lnTo>
                    <a:pt x="116" y="20"/>
                  </a:lnTo>
                  <a:lnTo>
                    <a:pt x="114" y="20"/>
                  </a:lnTo>
                  <a:lnTo>
                    <a:pt x="113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19"/>
                  </a:lnTo>
                  <a:lnTo>
                    <a:pt x="110" y="20"/>
                  </a:lnTo>
                  <a:lnTo>
                    <a:pt x="109" y="20"/>
                  </a:lnTo>
                  <a:lnTo>
                    <a:pt x="109" y="21"/>
                  </a:lnTo>
                  <a:lnTo>
                    <a:pt x="110" y="21"/>
                  </a:lnTo>
                  <a:lnTo>
                    <a:pt x="110" y="20"/>
                  </a:lnTo>
                  <a:lnTo>
                    <a:pt x="110" y="21"/>
                  </a:lnTo>
                  <a:lnTo>
                    <a:pt x="109" y="21"/>
                  </a:lnTo>
                  <a:lnTo>
                    <a:pt x="109" y="23"/>
                  </a:lnTo>
                  <a:lnTo>
                    <a:pt x="109" y="21"/>
                  </a:lnTo>
                  <a:lnTo>
                    <a:pt x="108" y="21"/>
                  </a:lnTo>
                  <a:lnTo>
                    <a:pt x="108" y="23"/>
                  </a:lnTo>
                  <a:lnTo>
                    <a:pt x="108" y="21"/>
                  </a:lnTo>
                  <a:lnTo>
                    <a:pt x="107" y="21"/>
                  </a:lnTo>
                  <a:lnTo>
                    <a:pt x="105" y="21"/>
                  </a:lnTo>
                  <a:lnTo>
                    <a:pt x="105" y="20"/>
                  </a:lnTo>
                  <a:lnTo>
                    <a:pt x="107" y="20"/>
                  </a:lnTo>
                  <a:lnTo>
                    <a:pt x="105" y="20"/>
                  </a:lnTo>
                  <a:lnTo>
                    <a:pt x="107" y="20"/>
                  </a:lnTo>
                  <a:lnTo>
                    <a:pt x="105" y="20"/>
                  </a:lnTo>
                  <a:lnTo>
                    <a:pt x="107" y="20"/>
                  </a:lnTo>
                  <a:lnTo>
                    <a:pt x="105" y="20"/>
                  </a:lnTo>
                  <a:lnTo>
                    <a:pt x="105" y="19"/>
                  </a:lnTo>
                  <a:lnTo>
                    <a:pt x="105" y="20"/>
                  </a:lnTo>
                  <a:lnTo>
                    <a:pt x="105" y="19"/>
                  </a:lnTo>
                  <a:lnTo>
                    <a:pt x="105" y="18"/>
                  </a:lnTo>
                  <a:lnTo>
                    <a:pt x="105" y="19"/>
                  </a:lnTo>
                  <a:lnTo>
                    <a:pt x="104" y="19"/>
                  </a:lnTo>
                  <a:lnTo>
                    <a:pt x="104" y="20"/>
                  </a:lnTo>
                  <a:lnTo>
                    <a:pt x="103" y="20"/>
                  </a:lnTo>
                  <a:lnTo>
                    <a:pt x="103" y="19"/>
                  </a:lnTo>
                  <a:lnTo>
                    <a:pt x="103" y="18"/>
                  </a:lnTo>
                  <a:lnTo>
                    <a:pt x="101" y="18"/>
                  </a:lnTo>
                  <a:lnTo>
                    <a:pt x="100" y="18"/>
                  </a:lnTo>
                  <a:lnTo>
                    <a:pt x="100" y="19"/>
                  </a:lnTo>
                  <a:lnTo>
                    <a:pt x="101" y="19"/>
                  </a:lnTo>
                  <a:lnTo>
                    <a:pt x="100" y="19"/>
                  </a:lnTo>
                  <a:lnTo>
                    <a:pt x="100" y="18"/>
                  </a:lnTo>
                  <a:lnTo>
                    <a:pt x="99" y="18"/>
                  </a:lnTo>
                  <a:lnTo>
                    <a:pt x="100" y="18"/>
                  </a:lnTo>
                  <a:lnTo>
                    <a:pt x="100" y="19"/>
                  </a:lnTo>
                  <a:lnTo>
                    <a:pt x="100" y="18"/>
                  </a:lnTo>
                  <a:lnTo>
                    <a:pt x="99" y="18"/>
                  </a:lnTo>
                  <a:lnTo>
                    <a:pt x="99" y="19"/>
                  </a:lnTo>
                  <a:lnTo>
                    <a:pt x="100" y="19"/>
                  </a:lnTo>
                  <a:lnTo>
                    <a:pt x="100" y="18"/>
                  </a:lnTo>
                  <a:lnTo>
                    <a:pt x="100" y="19"/>
                  </a:lnTo>
                  <a:lnTo>
                    <a:pt x="99" y="19"/>
                  </a:lnTo>
                  <a:lnTo>
                    <a:pt x="99" y="20"/>
                  </a:lnTo>
                  <a:lnTo>
                    <a:pt x="99" y="21"/>
                  </a:lnTo>
                  <a:lnTo>
                    <a:pt x="99" y="21"/>
                  </a:lnTo>
                  <a:lnTo>
                    <a:pt x="99" y="20"/>
                  </a:lnTo>
                  <a:lnTo>
                    <a:pt x="98" y="20"/>
                  </a:lnTo>
                  <a:lnTo>
                    <a:pt x="96" y="20"/>
                  </a:lnTo>
                  <a:lnTo>
                    <a:pt x="98" y="20"/>
                  </a:lnTo>
                  <a:lnTo>
                    <a:pt x="98" y="19"/>
                  </a:lnTo>
                  <a:lnTo>
                    <a:pt x="96" y="19"/>
                  </a:lnTo>
                  <a:lnTo>
                    <a:pt x="98" y="19"/>
                  </a:lnTo>
                  <a:lnTo>
                    <a:pt x="98" y="18"/>
                  </a:lnTo>
                  <a:lnTo>
                    <a:pt x="98" y="18"/>
                  </a:lnTo>
                  <a:lnTo>
                    <a:pt x="98" y="16"/>
                  </a:lnTo>
                  <a:lnTo>
                    <a:pt x="98" y="15"/>
                  </a:lnTo>
                  <a:lnTo>
                    <a:pt x="98" y="14"/>
                  </a:lnTo>
                  <a:lnTo>
                    <a:pt x="96" y="14"/>
                  </a:lnTo>
                  <a:lnTo>
                    <a:pt x="98" y="14"/>
                  </a:lnTo>
                  <a:lnTo>
                    <a:pt x="96" y="14"/>
                  </a:lnTo>
                  <a:lnTo>
                    <a:pt x="96" y="12"/>
                  </a:lnTo>
                  <a:lnTo>
                    <a:pt x="98" y="12"/>
                  </a:lnTo>
                  <a:lnTo>
                    <a:pt x="96" y="12"/>
                  </a:lnTo>
                  <a:lnTo>
                    <a:pt x="96" y="14"/>
                  </a:lnTo>
                  <a:lnTo>
                    <a:pt x="95" y="14"/>
                  </a:lnTo>
                  <a:lnTo>
                    <a:pt x="94" y="14"/>
                  </a:lnTo>
                  <a:lnTo>
                    <a:pt x="94" y="15"/>
                  </a:lnTo>
                  <a:lnTo>
                    <a:pt x="92" y="15"/>
                  </a:lnTo>
                  <a:lnTo>
                    <a:pt x="92" y="16"/>
                  </a:lnTo>
                  <a:lnTo>
                    <a:pt x="92" y="18"/>
                  </a:lnTo>
                  <a:lnTo>
                    <a:pt x="91" y="18"/>
                  </a:lnTo>
                  <a:lnTo>
                    <a:pt x="91" y="16"/>
                  </a:lnTo>
                  <a:lnTo>
                    <a:pt x="90" y="16"/>
                  </a:lnTo>
                  <a:lnTo>
                    <a:pt x="90" y="15"/>
                  </a:lnTo>
                  <a:lnTo>
                    <a:pt x="89" y="15"/>
                  </a:lnTo>
                  <a:lnTo>
                    <a:pt x="87" y="15"/>
                  </a:lnTo>
                  <a:lnTo>
                    <a:pt x="87" y="14"/>
                  </a:lnTo>
                  <a:lnTo>
                    <a:pt x="87" y="15"/>
                  </a:lnTo>
                  <a:lnTo>
                    <a:pt x="86" y="15"/>
                  </a:lnTo>
                  <a:lnTo>
                    <a:pt x="86" y="16"/>
                  </a:lnTo>
                  <a:lnTo>
                    <a:pt x="85" y="16"/>
                  </a:lnTo>
                  <a:lnTo>
                    <a:pt x="83" y="16"/>
                  </a:lnTo>
                  <a:lnTo>
                    <a:pt x="85" y="16"/>
                  </a:lnTo>
                  <a:lnTo>
                    <a:pt x="83" y="16"/>
                  </a:lnTo>
                  <a:lnTo>
                    <a:pt x="85" y="16"/>
                  </a:lnTo>
                  <a:lnTo>
                    <a:pt x="83" y="16"/>
                  </a:lnTo>
                  <a:lnTo>
                    <a:pt x="83" y="18"/>
                  </a:lnTo>
                  <a:lnTo>
                    <a:pt x="83" y="16"/>
                  </a:lnTo>
                  <a:lnTo>
                    <a:pt x="83" y="18"/>
                  </a:lnTo>
                  <a:lnTo>
                    <a:pt x="83" y="16"/>
                  </a:lnTo>
                  <a:lnTo>
                    <a:pt x="83" y="18"/>
                  </a:lnTo>
                  <a:lnTo>
                    <a:pt x="83" y="16"/>
                  </a:lnTo>
                  <a:lnTo>
                    <a:pt x="83" y="18"/>
                  </a:lnTo>
                  <a:lnTo>
                    <a:pt x="83" y="16"/>
                  </a:lnTo>
                  <a:lnTo>
                    <a:pt x="82" y="16"/>
                  </a:lnTo>
                  <a:lnTo>
                    <a:pt x="82" y="15"/>
                  </a:lnTo>
                  <a:lnTo>
                    <a:pt x="83" y="15"/>
                  </a:lnTo>
                  <a:lnTo>
                    <a:pt x="82" y="15"/>
                  </a:lnTo>
                  <a:lnTo>
                    <a:pt x="83" y="15"/>
                  </a:lnTo>
                  <a:lnTo>
                    <a:pt x="83" y="14"/>
                  </a:lnTo>
                  <a:lnTo>
                    <a:pt x="82" y="14"/>
                  </a:lnTo>
                  <a:lnTo>
                    <a:pt x="81" y="14"/>
                  </a:lnTo>
                  <a:lnTo>
                    <a:pt x="81" y="12"/>
                  </a:lnTo>
                  <a:lnTo>
                    <a:pt x="81" y="14"/>
                  </a:lnTo>
                  <a:lnTo>
                    <a:pt x="81" y="12"/>
                  </a:lnTo>
                  <a:lnTo>
                    <a:pt x="80" y="12"/>
                  </a:lnTo>
                  <a:lnTo>
                    <a:pt x="80" y="11"/>
                  </a:lnTo>
                  <a:lnTo>
                    <a:pt x="80" y="10"/>
                  </a:lnTo>
                  <a:lnTo>
                    <a:pt x="81" y="10"/>
                  </a:lnTo>
                  <a:lnTo>
                    <a:pt x="81" y="9"/>
                  </a:lnTo>
                  <a:lnTo>
                    <a:pt x="80" y="9"/>
                  </a:lnTo>
                  <a:lnTo>
                    <a:pt x="80" y="10"/>
                  </a:lnTo>
                  <a:lnTo>
                    <a:pt x="78" y="10"/>
                  </a:lnTo>
                  <a:lnTo>
                    <a:pt x="77" y="10"/>
                  </a:lnTo>
                  <a:lnTo>
                    <a:pt x="78" y="10"/>
                  </a:lnTo>
                  <a:lnTo>
                    <a:pt x="77" y="10"/>
                  </a:lnTo>
                  <a:lnTo>
                    <a:pt x="77" y="9"/>
                  </a:lnTo>
                  <a:lnTo>
                    <a:pt x="77" y="10"/>
                  </a:lnTo>
                  <a:lnTo>
                    <a:pt x="77" y="11"/>
                  </a:lnTo>
                  <a:lnTo>
                    <a:pt x="76" y="11"/>
                  </a:lnTo>
                  <a:lnTo>
                    <a:pt x="76" y="12"/>
                  </a:lnTo>
                  <a:lnTo>
                    <a:pt x="74" y="12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3" y="12"/>
                  </a:lnTo>
                  <a:lnTo>
                    <a:pt x="73" y="11"/>
                  </a:lnTo>
                  <a:lnTo>
                    <a:pt x="73" y="10"/>
                  </a:lnTo>
                  <a:lnTo>
                    <a:pt x="74" y="10"/>
                  </a:lnTo>
                  <a:lnTo>
                    <a:pt x="73" y="10"/>
                  </a:lnTo>
                  <a:lnTo>
                    <a:pt x="74" y="10"/>
                  </a:lnTo>
                  <a:lnTo>
                    <a:pt x="73" y="10"/>
                  </a:lnTo>
                  <a:lnTo>
                    <a:pt x="74" y="10"/>
                  </a:lnTo>
                  <a:lnTo>
                    <a:pt x="76" y="10"/>
                  </a:lnTo>
                  <a:lnTo>
                    <a:pt x="74" y="10"/>
                  </a:lnTo>
                  <a:lnTo>
                    <a:pt x="74" y="9"/>
                  </a:lnTo>
                  <a:lnTo>
                    <a:pt x="73" y="9"/>
                  </a:lnTo>
                  <a:lnTo>
                    <a:pt x="73" y="7"/>
                  </a:lnTo>
                  <a:lnTo>
                    <a:pt x="72" y="7"/>
                  </a:lnTo>
                  <a:lnTo>
                    <a:pt x="73" y="7"/>
                  </a:lnTo>
                  <a:lnTo>
                    <a:pt x="72" y="7"/>
                  </a:lnTo>
                  <a:lnTo>
                    <a:pt x="72" y="9"/>
                  </a:lnTo>
                  <a:lnTo>
                    <a:pt x="71" y="9"/>
                  </a:lnTo>
                  <a:lnTo>
                    <a:pt x="71" y="7"/>
                  </a:lnTo>
                  <a:lnTo>
                    <a:pt x="69" y="7"/>
                  </a:lnTo>
                  <a:lnTo>
                    <a:pt x="69" y="6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7" y="6"/>
                  </a:lnTo>
                  <a:lnTo>
                    <a:pt x="67" y="5"/>
                  </a:lnTo>
                  <a:lnTo>
                    <a:pt x="65" y="5"/>
                  </a:lnTo>
                  <a:lnTo>
                    <a:pt x="64" y="5"/>
                  </a:lnTo>
                  <a:lnTo>
                    <a:pt x="64" y="3"/>
                  </a:lnTo>
                  <a:lnTo>
                    <a:pt x="63" y="3"/>
                  </a:lnTo>
                  <a:lnTo>
                    <a:pt x="62" y="3"/>
                  </a:lnTo>
                  <a:lnTo>
                    <a:pt x="60" y="3"/>
                  </a:lnTo>
                  <a:lnTo>
                    <a:pt x="60" y="5"/>
                  </a:lnTo>
                  <a:lnTo>
                    <a:pt x="60" y="6"/>
                  </a:lnTo>
                  <a:lnTo>
                    <a:pt x="62" y="6"/>
                  </a:lnTo>
                  <a:lnTo>
                    <a:pt x="63" y="6"/>
                  </a:lnTo>
                  <a:lnTo>
                    <a:pt x="63" y="7"/>
                  </a:lnTo>
                  <a:lnTo>
                    <a:pt x="64" y="7"/>
                  </a:lnTo>
                  <a:lnTo>
                    <a:pt x="64" y="9"/>
                  </a:lnTo>
                  <a:lnTo>
                    <a:pt x="65" y="9"/>
                  </a:lnTo>
                  <a:lnTo>
                    <a:pt x="64" y="9"/>
                  </a:lnTo>
                  <a:lnTo>
                    <a:pt x="65" y="9"/>
                  </a:lnTo>
                  <a:lnTo>
                    <a:pt x="64" y="9"/>
                  </a:lnTo>
                  <a:lnTo>
                    <a:pt x="64" y="10"/>
                  </a:lnTo>
                  <a:lnTo>
                    <a:pt x="63" y="10"/>
                  </a:lnTo>
                  <a:lnTo>
                    <a:pt x="62" y="10"/>
                  </a:lnTo>
                  <a:lnTo>
                    <a:pt x="62" y="11"/>
                  </a:lnTo>
                  <a:lnTo>
                    <a:pt x="62" y="10"/>
                  </a:lnTo>
                  <a:lnTo>
                    <a:pt x="62" y="11"/>
                  </a:lnTo>
                  <a:lnTo>
                    <a:pt x="62" y="10"/>
                  </a:lnTo>
                  <a:lnTo>
                    <a:pt x="60" y="10"/>
                  </a:lnTo>
                  <a:lnTo>
                    <a:pt x="60" y="9"/>
                  </a:lnTo>
                  <a:lnTo>
                    <a:pt x="60" y="10"/>
                  </a:lnTo>
                  <a:lnTo>
                    <a:pt x="62" y="10"/>
                  </a:lnTo>
                  <a:lnTo>
                    <a:pt x="60" y="10"/>
                  </a:lnTo>
                  <a:lnTo>
                    <a:pt x="59" y="10"/>
                  </a:lnTo>
                  <a:lnTo>
                    <a:pt x="59" y="11"/>
                  </a:lnTo>
                  <a:lnTo>
                    <a:pt x="59" y="12"/>
                  </a:lnTo>
                  <a:lnTo>
                    <a:pt x="58" y="12"/>
                  </a:lnTo>
                  <a:lnTo>
                    <a:pt x="58" y="11"/>
                  </a:lnTo>
                  <a:lnTo>
                    <a:pt x="56" y="10"/>
                  </a:lnTo>
                  <a:lnTo>
                    <a:pt x="56" y="9"/>
                  </a:lnTo>
                  <a:lnTo>
                    <a:pt x="55" y="9"/>
                  </a:lnTo>
                  <a:lnTo>
                    <a:pt x="55" y="7"/>
                  </a:lnTo>
                  <a:lnTo>
                    <a:pt x="54" y="6"/>
                  </a:lnTo>
                  <a:lnTo>
                    <a:pt x="54" y="5"/>
                  </a:lnTo>
                  <a:lnTo>
                    <a:pt x="53" y="5"/>
                  </a:lnTo>
                  <a:lnTo>
                    <a:pt x="53" y="3"/>
                  </a:lnTo>
                  <a:lnTo>
                    <a:pt x="51" y="2"/>
                  </a:lnTo>
                  <a:lnTo>
                    <a:pt x="54" y="1"/>
                  </a:lnTo>
                  <a:lnTo>
                    <a:pt x="55" y="0"/>
                  </a:lnTo>
                  <a:lnTo>
                    <a:pt x="55" y="1"/>
                  </a:lnTo>
                  <a:lnTo>
                    <a:pt x="56" y="1"/>
                  </a:lnTo>
                  <a:lnTo>
                    <a:pt x="56" y="2"/>
                  </a:lnTo>
                  <a:lnTo>
                    <a:pt x="58" y="1"/>
                  </a:lnTo>
                  <a:lnTo>
                    <a:pt x="59" y="1"/>
                  </a:lnTo>
                  <a:lnTo>
                    <a:pt x="60" y="2"/>
                  </a:lnTo>
                  <a:lnTo>
                    <a:pt x="60" y="1"/>
                  </a:lnTo>
                  <a:lnTo>
                    <a:pt x="62" y="1"/>
                  </a:lnTo>
                  <a:lnTo>
                    <a:pt x="63" y="1"/>
                  </a:lnTo>
                  <a:lnTo>
                    <a:pt x="63" y="2"/>
                  </a:lnTo>
                  <a:lnTo>
                    <a:pt x="64" y="2"/>
                  </a:lnTo>
                  <a:lnTo>
                    <a:pt x="64" y="1"/>
                  </a:lnTo>
                  <a:lnTo>
                    <a:pt x="64" y="2"/>
                  </a:lnTo>
                  <a:lnTo>
                    <a:pt x="65" y="2"/>
                  </a:lnTo>
                  <a:lnTo>
                    <a:pt x="68" y="1"/>
                  </a:lnTo>
                  <a:lnTo>
                    <a:pt x="68" y="1"/>
                  </a:lnTo>
                  <a:lnTo>
                    <a:pt x="68" y="2"/>
                  </a:lnTo>
                  <a:lnTo>
                    <a:pt x="69" y="2"/>
                  </a:lnTo>
                  <a:lnTo>
                    <a:pt x="69" y="1"/>
                  </a:lnTo>
                  <a:lnTo>
                    <a:pt x="71" y="1"/>
                  </a:lnTo>
                  <a:lnTo>
                    <a:pt x="71" y="2"/>
                  </a:lnTo>
                  <a:lnTo>
                    <a:pt x="72" y="2"/>
                  </a:lnTo>
                  <a:lnTo>
                    <a:pt x="73" y="2"/>
                  </a:lnTo>
                  <a:lnTo>
                    <a:pt x="73" y="1"/>
                  </a:lnTo>
                  <a:lnTo>
                    <a:pt x="74" y="2"/>
                  </a:lnTo>
                  <a:lnTo>
                    <a:pt x="74" y="3"/>
                  </a:lnTo>
                  <a:lnTo>
                    <a:pt x="74" y="5"/>
                  </a:lnTo>
                  <a:lnTo>
                    <a:pt x="76" y="5"/>
                  </a:lnTo>
                  <a:lnTo>
                    <a:pt x="76" y="6"/>
                  </a:lnTo>
                  <a:lnTo>
                    <a:pt x="76" y="7"/>
                  </a:lnTo>
                  <a:lnTo>
                    <a:pt x="77" y="7"/>
                  </a:lnTo>
                  <a:lnTo>
                    <a:pt x="78" y="7"/>
                  </a:lnTo>
                  <a:lnTo>
                    <a:pt x="80" y="7"/>
                  </a:lnTo>
                  <a:lnTo>
                    <a:pt x="80" y="9"/>
                  </a:lnTo>
                  <a:lnTo>
                    <a:pt x="80" y="7"/>
                  </a:lnTo>
                  <a:lnTo>
                    <a:pt x="81" y="7"/>
                  </a:lnTo>
                  <a:lnTo>
                    <a:pt x="82" y="9"/>
                  </a:lnTo>
                  <a:lnTo>
                    <a:pt x="83" y="10"/>
                  </a:lnTo>
                  <a:lnTo>
                    <a:pt x="82" y="10"/>
                  </a:lnTo>
                  <a:lnTo>
                    <a:pt x="81" y="11"/>
                  </a:lnTo>
                  <a:lnTo>
                    <a:pt x="82" y="11"/>
                  </a:lnTo>
                  <a:lnTo>
                    <a:pt x="83" y="11"/>
                  </a:lnTo>
                  <a:lnTo>
                    <a:pt x="83" y="12"/>
                  </a:lnTo>
                  <a:lnTo>
                    <a:pt x="85" y="11"/>
                  </a:lnTo>
                  <a:lnTo>
                    <a:pt x="85" y="12"/>
                  </a:lnTo>
                  <a:lnTo>
                    <a:pt x="86" y="12"/>
                  </a:lnTo>
                  <a:lnTo>
                    <a:pt x="86" y="11"/>
                  </a:lnTo>
                  <a:lnTo>
                    <a:pt x="86" y="10"/>
                  </a:lnTo>
                  <a:lnTo>
                    <a:pt x="85" y="10"/>
                  </a:lnTo>
                  <a:lnTo>
                    <a:pt x="86" y="9"/>
                  </a:lnTo>
                  <a:lnTo>
                    <a:pt x="87" y="9"/>
                  </a:lnTo>
                  <a:lnTo>
                    <a:pt x="87" y="10"/>
                  </a:lnTo>
                  <a:lnTo>
                    <a:pt x="89" y="11"/>
                  </a:lnTo>
                  <a:lnTo>
                    <a:pt x="90" y="12"/>
                  </a:lnTo>
                  <a:lnTo>
                    <a:pt x="91" y="11"/>
                  </a:lnTo>
                  <a:lnTo>
                    <a:pt x="92" y="10"/>
                  </a:lnTo>
                  <a:lnTo>
                    <a:pt x="94" y="11"/>
                  </a:lnTo>
                  <a:lnTo>
                    <a:pt x="95" y="11"/>
                  </a:lnTo>
                  <a:lnTo>
                    <a:pt x="96" y="10"/>
                  </a:lnTo>
                  <a:lnTo>
                    <a:pt x="98" y="11"/>
                  </a:lnTo>
                  <a:lnTo>
                    <a:pt x="98" y="12"/>
                  </a:lnTo>
                  <a:lnTo>
                    <a:pt x="99" y="12"/>
                  </a:lnTo>
                  <a:lnTo>
                    <a:pt x="99" y="14"/>
                  </a:lnTo>
                  <a:lnTo>
                    <a:pt x="99" y="14"/>
                  </a:lnTo>
                  <a:lnTo>
                    <a:pt x="100" y="15"/>
                  </a:lnTo>
                  <a:lnTo>
                    <a:pt x="101" y="15"/>
                  </a:lnTo>
                  <a:lnTo>
                    <a:pt x="103" y="14"/>
                  </a:lnTo>
                  <a:lnTo>
                    <a:pt x="103" y="15"/>
                  </a:lnTo>
                  <a:lnTo>
                    <a:pt x="104" y="16"/>
                  </a:lnTo>
                  <a:lnTo>
                    <a:pt x="105" y="15"/>
                  </a:lnTo>
                  <a:lnTo>
                    <a:pt x="107" y="15"/>
                  </a:lnTo>
                  <a:lnTo>
                    <a:pt x="108" y="14"/>
                  </a:lnTo>
                  <a:lnTo>
                    <a:pt x="109" y="14"/>
                  </a:lnTo>
                  <a:lnTo>
                    <a:pt x="109" y="12"/>
                  </a:lnTo>
                  <a:lnTo>
                    <a:pt x="112" y="12"/>
                  </a:lnTo>
                  <a:lnTo>
                    <a:pt x="112" y="11"/>
                  </a:lnTo>
                  <a:lnTo>
                    <a:pt x="112" y="12"/>
                  </a:lnTo>
                  <a:lnTo>
                    <a:pt x="113" y="12"/>
                  </a:lnTo>
                  <a:lnTo>
                    <a:pt x="114" y="12"/>
                  </a:lnTo>
                  <a:lnTo>
                    <a:pt x="116" y="11"/>
                  </a:lnTo>
                  <a:lnTo>
                    <a:pt x="114" y="11"/>
                  </a:lnTo>
                  <a:lnTo>
                    <a:pt x="114" y="10"/>
                  </a:lnTo>
                  <a:lnTo>
                    <a:pt x="116" y="9"/>
                  </a:lnTo>
                  <a:lnTo>
                    <a:pt x="117" y="7"/>
                  </a:lnTo>
                  <a:lnTo>
                    <a:pt x="118" y="7"/>
                  </a:lnTo>
                  <a:lnTo>
                    <a:pt x="119" y="10"/>
                  </a:lnTo>
                  <a:lnTo>
                    <a:pt x="122" y="9"/>
                  </a:lnTo>
                  <a:lnTo>
                    <a:pt x="122" y="10"/>
                  </a:lnTo>
                  <a:lnTo>
                    <a:pt x="123" y="10"/>
                  </a:lnTo>
                  <a:lnTo>
                    <a:pt x="123" y="11"/>
                  </a:lnTo>
                  <a:lnTo>
                    <a:pt x="125" y="12"/>
                  </a:lnTo>
                  <a:lnTo>
                    <a:pt x="126" y="12"/>
                  </a:lnTo>
                  <a:lnTo>
                    <a:pt x="127" y="14"/>
                  </a:lnTo>
                  <a:lnTo>
                    <a:pt x="127" y="12"/>
                  </a:lnTo>
                  <a:lnTo>
                    <a:pt x="128" y="12"/>
                  </a:lnTo>
                  <a:lnTo>
                    <a:pt x="130" y="14"/>
                  </a:lnTo>
                  <a:lnTo>
                    <a:pt x="130" y="15"/>
                  </a:lnTo>
                  <a:lnTo>
                    <a:pt x="130" y="15"/>
                  </a:lnTo>
                  <a:lnTo>
                    <a:pt x="130" y="16"/>
                  </a:lnTo>
                  <a:lnTo>
                    <a:pt x="131" y="16"/>
                  </a:lnTo>
                  <a:lnTo>
                    <a:pt x="132" y="18"/>
                  </a:lnTo>
                  <a:lnTo>
                    <a:pt x="134" y="18"/>
                  </a:lnTo>
                  <a:lnTo>
                    <a:pt x="134" y="18"/>
                  </a:lnTo>
                  <a:lnTo>
                    <a:pt x="136" y="20"/>
                  </a:lnTo>
                  <a:lnTo>
                    <a:pt x="137" y="19"/>
                  </a:lnTo>
                  <a:lnTo>
                    <a:pt x="137" y="20"/>
                  </a:lnTo>
                  <a:lnTo>
                    <a:pt x="139" y="21"/>
                  </a:lnTo>
                  <a:lnTo>
                    <a:pt x="140" y="21"/>
                  </a:lnTo>
                  <a:lnTo>
                    <a:pt x="141" y="21"/>
                  </a:lnTo>
                  <a:lnTo>
                    <a:pt x="143" y="23"/>
                  </a:lnTo>
                  <a:lnTo>
                    <a:pt x="145" y="21"/>
                  </a:lnTo>
                  <a:lnTo>
                    <a:pt x="146" y="23"/>
                  </a:lnTo>
                  <a:lnTo>
                    <a:pt x="148" y="21"/>
                  </a:lnTo>
                  <a:lnTo>
                    <a:pt x="149" y="20"/>
                  </a:lnTo>
                  <a:lnTo>
                    <a:pt x="150" y="20"/>
                  </a:lnTo>
                  <a:lnTo>
                    <a:pt x="152" y="19"/>
                  </a:lnTo>
                  <a:lnTo>
                    <a:pt x="153" y="19"/>
                  </a:lnTo>
                  <a:lnTo>
                    <a:pt x="153" y="18"/>
                  </a:lnTo>
                  <a:lnTo>
                    <a:pt x="154" y="18"/>
                  </a:lnTo>
                  <a:lnTo>
                    <a:pt x="155" y="18"/>
                  </a:lnTo>
                  <a:lnTo>
                    <a:pt x="155" y="19"/>
                  </a:lnTo>
                  <a:lnTo>
                    <a:pt x="157" y="21"/>
                  </a:lnTo>
                  <a:lnTo>
                    <a:pt x="158" y="21"/>
                  </a:lnTo>
                  <a:lnTo>
                    <a:pt x="159" y="24"/>
                  </a:lnTo>
                  <a:lnTo>
                    <a:pt x="161" y="27"/>
                  </a:lnTo>
                  <a:lnTo>
                    <a:pt x="161" y="27"/>
                  </a:lnTo>
                  <a:lnTo>
                    <a:pt x="161" y="28"/>
                  </a:lnTo>
                  <a:lnTo>
                    <a:pt x="162" y="29"/>
                  </a:lnTo>
                  <a:lnTo>
                    <a:pt x="164" y="27"/>
                  </a:lnTo>
                  <a:lnTo>
                    <a:pt x="166" y="27"/>
                  </a:lnTo>
                  <a:lnTo>
                    <a:pt x="166" y="28"/>
                  </a:lnTo>
                  <a:lnTo>
                    <a:pt x="167" y="29"/>
                  </a:lnTo>
                  <a:lnTo>
                    <a:pt x="168" y="30"/>
                  </a:lnTo>
                  <a:lnTo>
                    <a:pt x="171" y="29"/>
                  </a:lnTo>
                  <a:lnTo>
                    <a:pt x="172" y="28"/>
                  </a:lnTo>
                  <a:lnTo>
                    <a:pt x="173" y="27"/>
                  </a:lnTo>
                  <a:lnTo>
                    <a:pt x="173" y="28"/>
                  </a:lnTo>
                  <a:lnTo>
                    <a:pt x="175" y="28"/>
                  </a:lnTo>
                  <a:lnTo>
                    <a:pt x="175" y="29"/>
                  </a:lnTo>
                  <a:lnTo>
                    <a:pt x="176" y="30"/>
                  </a:lnTo>
                  <a:lnTo>
                    <a:pt x="176" y="32"/>
                  </a:lnTo>
                  <a:lnTo>
                    <a:pt x="177" y="32"/>
                  </a:lnTo>
                  <a:lnTo>
                    <a:pt x="177" y="33"/>
                  </a:lnTo>
                  <a:lnTo>
                    <a:pt x="179" y="3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5" name="Freeform 36594">
              <a:extLst>
                <a:ext uri="{FF2B5EF4-FFF2-40B4-BE49-F238E27FC236}">
                  <a16:creationId xmlns:a16="http://schemas.microsoft.com/office/drawing/2014/main" id="{AB0712B8-854E-5782-E9A5-356B8193CBD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12988" y="1758951"/>
              <a:ext cx="228600" cy="214313"/>
            </a:xfrm>
            <a:custGeom>
              <a:avLst/>
              <a:gdLst>
                <a:gd name="T0" fmla="*/ 121 w 144"/>
                <a:gd name="T1" fmla="*/ 29 h 135"/>
                <a:gd name="T2" fmla="*/ 85 w 144"/>
                <a:gd name="T3" fmla="*/ 16 h 135"/>
                <a:gd name="T4" fmla="*/ 78 w 144"/>
                <a:gd name="T5" fmla="*/ 13 h 135"/>
                <a:gd name="T6" fmla="*/ 83 w 144"/>
                <a:gd name="T7" fmla="*/ 13 h 135"/>
                <a:gd name="T8" fmla="*/ 83 w 144"/>
                <a:gd name="T9" fmla="*/ 13 h 135"/>
                <a:gd name="T10" fmla="*/ 46 w 144"/>
                <a:gd name="T11" fmla="*/ 1 h 135"/>
                <a:gd name="T12" fmla="*/ 83 w 144"/>
                <a:gd name="T13" fmla="*/ 11 h 135"/>
                <a:gd name="T14" fmla="*/ 104 w 144"/>
                <a:gd name="T15" fmla="*/ 10 h 135"/>
                <a:gd name="T16" fmla="*/ 112 w 144"/>
                <a:gd name="T17" fmla="*/ 9 h 135"/>
                <a:gd name="T18" fmla="*/ 121 w 144"/>
                <a:gd name="T19" fmla="*/ 14 h 135"/>
                <a:gd name="T20" fmla="*/ 122 w 144"/>
                <a:gd name="T21" fmla="*/ 25 h 135"/>
                <a:gd name="T22" fmla="*/ 119 w 144"/>
                <a:gd name="T23" fmla="*/ 31 h 135"/>
                <a:gd name="T24" fmla="*/ 121 w 144"/>
                <a:gd name="T25" fmla="*/ 40 h 135"/>
                <a:gd name="T26" fmla="*/ 131 w 144"/>
                <a:gd name="T27" fmla="*/ 43 h 135"/>
                <a:gd name="T28" fmla="*/ 139 w 144"/>
                <a:gd name="T29" fmla="*/ 50 h 135"/>
                <a:gd name="T30" fmla="*/ 134 w 144"/>
                <a:gd name="T31" fmla="*/ 73 h 135"/>
                <a:gd name="T32" fmla="*/ 127 w 144"/>
                <a:gd name="T33" fmla="*/ 96 h 135"/>
                <a:gd name="T34" fmla="*/ 98 w 144"/>
                <a:gd name="T35" fmla="*/ 114 h 135"/>
                <a:gd name="T36" fmla="*/ 96 w 144"/>
                <a:gd name="T37" fmla="*/ 130 h 135"/>
                <a:gd name="T38" fmla="*/ 89 w 144"/>
                <a:gd name="T39" fmla="*/ 127 h 135"/>
                <a:gd name="T40" fmla="*/ 74 w 144"/>
                <a:gd name="T41" fmla="*/ 118 h 135"/>
                <a:gd name="T42" fmla="*/ 67 w 144"/>
                <a:gd name="T43" fmla="*/ 108 h 135"/>
                <a:gd name="T44" fmla="*/ 58 w 144"/>
                <a:gd name="T45" fmla="*/ 96 h 135"/>
                <a:gd name="T46" fmla="*/ 52 w 144"/>
                <a:gd name="T47" fmla="*/ 83 h 135"/>
                <a:gd name="T48" fmla="*/ 43 w 144"/>
                <a:gd name="T49" fmla="*/ 72 h 135"/>
                <a:gd name="T50" fmla="*/ 34 w 144"/>
                <a:gd name="T51" fmla="*/ 69 h 135"/>
                <a:gd name="T52" fmla="*/ 29 w 144"/>
                <a:gd name="T53" fmla="*/ 63 h 135"/>
                <a:gd name="T54" fmla="*/ 19 w 144"/>
                <a:gd name="T55" fmla="*/ 63 h 135"/>
                <a:gd name="T56" fmla="*/ 13 w 144"/>
                <a:gd name="T57" fmla="*/ 64 h 135"/>
                <a:gd name="T58" fmla="*/ 6 w 144"/>
                <a:gd name="T59" fmla="*/ 55 h 135"/>
                <a:gd name="T60" fmla="*/ 5 w 144"/>
                <a:gd name="T61" fmla="*/ 49 h 135"/>
                <a:gd name="T62" fmla="*/ 0 w 144"/>
                <a:gd name="T63" fmla="*/ 42 h 135"/>
                <a:gd name="T64" fmla="*/ 9 w 144"/>
                <a:gd name="T65" fmla="*/ 43 h 135"/>
                <a:gd name="T66" fmla="*/ 9 w 144"/>
                <a:gd name="T67" fmla="*/ 43 h 135"/>
                <a:gd name="T68" fmla="*/ 10 w 144"/>
                <a:gd name="T69" fmla="*/ 40 h 135"/>
                <a:gd name="T70" fmla="*/ 9 w 144"/>
                <a:gd name="T71" fmla="*/ 38 h 135"/>
                <a:gd name="T72" fmla="*/ 10 w 144"/>
                <a:gd name="T73" fmla="*/ 32 h 135"/>
                <a:gd name="T74" fmla="*/ 4 w 144"/>
                <a:gd name="T75" fmla="*/ 32 h 135"/>
                <a:gd name="T76" fmla="*/ 10 w 144"/>
                <a:gd name="T77" fmla="*/ 24 h 135"/>
                <a:gd name="T78" fmla="*/ 10 w 144"/>
                <a:gd name="T79" fmla="*/ 16 h 135"/>
                <a:gd name="T80" fmla="*/ 16 w 144"/>
                <a:gd name="T81" fmla="*/ 18 h 135"/>
                <a:gd name="T82" fmla="*/ 22 w 144"/>
                <a:gd name="T83" fmla="*/ 15 h 135"/>
                <a:gd name="T84" fmla="*/ 22 w 144"/>
                <a:gd name="T85" fmla="*/ 13 h 135"/>
                <a:gd name="T86" fmla="*/ 18 w 144"/>
                <a:gd name="T87" fmla="*/ 10 h 135"/>
                <a:gd name="T88" fmla="*/ 27 w 144"/>
                <a:gd name="T89" fmla="*/ 4 h 135"/>
                <a:gd name="T90" fmla="*/ 24 w 144"/>
                <a:gd name="T91" fmla="*/ 6 h 135"/>
                <a:gd name="T92" fmla="*/ 29 w 144"/>
                <a:gd name="T93" fmla="*/ 13 h 135"/>
                <a:gd name="T94" fmla="*/ 32 w 144"/>
                <a:gd name="T95" fmla="*/ 4 h 135"/>
                <a:gd name="T96" fmla="*/ 36 w 144"/>
                <a:gd name="T97" fmla="*/ 10 h 135"/>
                <a:gd name="T98" fmla="*/ 42 w 144"/>
                <a:gd name="T99" fmla="*/ 7 h 135"/>
                <a:gd name="T100" fmla="*/ 54 w 144"/>
                <a:gd name="T101" fmla="*/ 6 h 135"/>
                <a:gd name="T102" fmla="*/ 69 w 144"/>
                <a:gd name="T103" fmla="*/ 9 h 135"/>
                <a:gd name="T104" fmla="*/ 80 w 144"/>
                <a:gd name="T105" fmla="*/ 15 h 135"/>
                <a:gd name="T106" fmla="*/ 77 w 144"/>
                <a:gd name="T107" fmla="*/ 20 h 135"/>
                <a:gd name="T108" fmla="*/ 77 w 144"/>
                <a:gd name="T109" fmla="*/ 16 h 135"/>
                <a:gd name="T110" fmla="*/ 91 w 144"/>
                <a:gd name="T111" fmla="*/ 18 h 135"/>
                <a:gd name="T112" fmla="*/ 85 w 144"/>
                <a:gd name="T113" fmla="*/ 14 h 135"/>
                <a:gd name="T114" fmla="*/ 96 w 144"/>
                <a:gd name="T115" fmla="*/ 9 h 135"/>
                <a:gd name="T116" fmla="*/ 107 w 144"/>
                <a:gd name="T117" fmla="*/ 13 h 135"/>
                <a:gd name="T118" fmla="*/ 108 w 144"/>
                <a:gd name="T119" fmla="*/ 1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4" h="135">
                  <a:moveTo>
                    <a:pt x="121" y="31"/>
                  </a:moveTo>
                  <a:lnTo>
                    <a:pt x="122" y="31"/>
                  </a:lnTo>
                  <a:lnTo>
                    <a:pt x="121" y="31"/>
                  </a:lnTo>
                  <a:lnTo>
                    <a:pt x="121" y="32"/>
                  </a:lnTo>
                  <a:lnTo>
                    <a:pt x="119" y="32"/>
                  </a:lnTo>
                  <a:lnTo>
                    <a:pt x="119" y="31"/>
                  </a:lnTo>
                  <a:lnTo>
                    <a:pt x="121" y="31"/>
                  </a:lnTo>
                  <a:close/>
                  <a:moveTo>
                    <a:pt x="29" y="2"/>
                  </a:moveTo>
                  <a:lnTo>
                    <a:pt x="29" y="4"/>
                  </a:lnTo>
                  <a:lnTo>
                    <a:pt x="28" y="4"/>
                  </a:lnTo>
                  <a:lnTo>
                    <a:pt x="29" y="4"/>
                  </a:lnTo>
                  <a:lnTo>
                    <a:pt x="29" y="2"/>
                  </a:lnTo>
                  <a:close/>
                  <a:moveTo>
                    <a:pt x="122" y="29"/>
                  </a:moveTo>
                  <a:lnTo>
                    <a:pt x="121" y="29"/>
                  </a:lnTo>
                  <a:lnTo>
                    <a:pt x="121" y="31"/>
                  </a:lnTo>
                  <a:lnTo>
                    <a:pt x="121" y="29"/>
                  </a:lnTo>
                  <a:lnTo>
                    <a:pt x="121" y="31"/>
                  </a:lnTo>
                  <a:lnTo>
                    <a:pt x="121" y="29"/>
                  </a:lnTo>
                  <a:lnTo>
                    <a:pt x="119" y="29"/>
                  </a:lnTo>
                  <a:lnTo>
                    <a:pt x="121" y="29"/>
                  </a:lnTo>
                  <a:lnTo>
                    <a:pt x="122" y="29"/>
                  </a:lnTo>
                  <a:close/>
                  <a:moveTo>
                    <a:pt x="85" y="16"/>
                  </a:moveTo>
                  <a:lnTo>
                    <a:pt x="86" y="16"/>
                  </a:lnTo>
                  <a:lnTo>
                    <a:pt x="87" y="16"/>
                  </a:lnTo>
                  <a:lnTo>
                    <a:pt x="87" y="18"/>
                  </a:lnTo>
                  <a:lnTo>
                    <a:pt x="86" y="18"/>
                  </a:lnTo>
                  <a:lnTo>
                    <a:pt x="86" y="16"/>
                  </a:lnTo>
                  <a:lnTo>
                    <a:pt x="85" y="16"/>
                  </a:lnTo>
                  <a:close/>
                  <a:moveTo>
                    <a:pt x="87" y="16"/>
                  </a:moveTo>
                  <a:lnTo>
                    <a:pt x="89" y="16"/>
                  </a:lnTo>
                  <a:lnTo>
                    <a:pt x="89" y="18"/>
                  </a:lnTo>
                  <a:lnTo>
                    <a:pt x="87" y="18"/>
                  </a:lnTo>
                  <a:lnTo>
                    <a:pt x="87" y="16"/>
                  </a:lnTo>
                  <a:close/>
                  <a:moveTo>
                    <a:pt x="91" y="18"/>
                  </a:moveTo>
                  <a:lnTo>
                    <a:pt x="90" y="18"/>
                  </a:lnTo>
                  <a:lnTo>
                    <a:pt x="91" y="18"/>
                  </a:lnTo>
                  <a:close/>
                  <a:moveTo>
                    <a:pt x="41" y="2"/>
                  </a:moveTo>
                  <a:lnTo>
                    <a:pt x="40" y="2"/>
                  </a:lnTo>
                  <a:lnTo>
                    <a:pt x="41" y="2"/>
                  </a:lnTo>
                  <a:lnTo>
                    <a:pt x="40" y="2"/>
                  </a:lnTo>
                  <a:lnTo>
                    <a:pt x="41" y="2"/>
                  </a:lnTo>
                  <a:close/>
                  <a:moveTo>
                    <a:pt x="78" y="13"/>
                  </a:moveTo>
                  <a:lnTo>
                    <a:pt x="80" y="13"/>
                  </a:lnTo>
                  <a:lnTo>
                    <a:pt x="81" y="14"/>
                  </a:lnTo>
                  <a:lnTo>
                    <a:pt x="80" y="14"/>
                  </a:lnTo>
                  <a:lnTo>
                    <a:pt x="81" y="14"/>
                  </a:lnTo>
                  <a:lnTo>
                    <a:pt x="81" y="15"/>
                  </a:lnTo>
                  <a:lnTo>
                    <a:pt x="80" y="15"/>
                  </a:lnTo>
                  <a:lnTo>
                    <a:pt x="80" y="14"/>
                  </a:lnTo>
                  <a:lnTo>
                    <a:pt x="80" y="13"/>
                  </a:lnTo>
                  <a:lnTo>
                    <a:pt x="78" y="13"/>
                  </a:lnTo>
                  <a:lnTo>
                    <a:pt x="78" y="13"/>
                  </a:lnTo>
                  <a:close/>
                  <a:moveTo>
                    <a:pt x="83" y="14"/>
                  </a:moveTo>
                  <a:lnTo>
                    <a:pt x="82" y="14"/>
                  </a:lnTo>
                  <a:lnTo>
                    <a:pt x="83" y="14"/>
                  </a:lnTo>
                  <a:lnTo>
                    <a:pt x="83" y="13"/>
                  </a:lnTo>
                  <a:lnTo>
                    <a:pt x="85" y="13"/>
                  </a:lnTo>
                  <a:lnTo>
                    <a:pt x="83" y="14"/>
                  </a:lnTo>
                  <a:close/>
                  <a:moveTo>
                    <a:pt x="83" y="13"/>
                  </a:moveTo>
                  <a:lnTo>
                    <a:pt x="83" y="13"/>
                  </a:lnTo>
                  <a:lnTo>
                    <a:pt x="82" y="14"/>
                  </a:lnTo>
                  <a:lnTo>
                    <a:pt x="82" y="13"/>
                  </a:lnTo>
                  <a:lnTo>
                    <a:pt x="82" y="13"/>
                  </a:lnTo>
                  <a:lnTo>
                    <a:pt x="83" y="13"/>
                  </a:lnTo>
                  <a:close/>
                  <a:moveTo>
                    <a:pt x="83" y="13"/>
                  </a:moveTo>
                  <a:lnTo>
                    <a:pt x="83" y="13"/>
                  </a:lnTo>
                  <a:lnTo>
                    <a:pt x="83" y="13"/>
                  </a:lnTo>
                  <a:close/>
                  <a:moveTo>
                    <a:pt x="85" y="13"/>
                  </a:moveTo>
                  <a:lnTo>
                    <a:pt x="85" y="13"/>
                  </a:lnTo>
                  <a:lnTo>
                    <a:pt x="83" y="13"/>
                  </a:lnTo>
                  <a:lnTo>
                    <a:pt x="83" y="13"/>
                  </a:lnTo>
                  <a:lnTo>
                    <a:pt x="85" y="13"/>
                  </a:lnTo>
                  <a:close/>
                  <a:moveTo>
                    <a:pt x="83" y="13"/>
                  </a:moveTo>
                  <a:lnTo>
                    <a:pt x="82" y="13"/>
                  </a:lnTo>
                  <a:lnTo>
                    <a:pt x="82" y="13"/>
                  </a:lnTo>
                  <a:lnTo>
                    <a:pt x="82" y="13"/>
                  </a:lnTo>
                  <a:lnTo>
                    <a:pt x="83" y="13"/>
                  </a:lnTo>
                  <a:close/>
                  <a:moveTo>
                    <a:pt x="85" y="13"/>
                  </a:moveTo>
                  <a:lnTo>
                    <a:pt x="85" y="13"/>
                  </a:lnTo>
                  <a:lnTo>
                    <a:pt x="86" y="13"/>
                  </a:lnTo>
                  <a:lnTo>
                    <a:pt x="86" y="13"/>
                  </a:lnTo>
                  <a:lnTo>
                    <a:pt x="85" y="13"/>
                  </a:lnTo>
                  <a:close/>
                  <a:moveTo>
                    <a:pt x="46" y="0"/>
                  </a:moveTo>
                  <a:lnTo>
                    <a:pt x="46" y="1"/>
                  </a:lnTo>
                  <a:lnTo>
                    <a:pt x="45" y="1"/>
                  </a:lnTo>
                  <a:lnTo>
                    <a:pt x="43" y="1"/>
                  </a:lnTo>
                  <a:lnTo>
                    <a:pt x="43" y="2"/>
                  </a:lnTo>
                  <a:lnTo>
                    <a:pt x="43" y="1"/>
                  </a:lnTo>
                  <a:lnTo>
                    <a:pt x="43" y="2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43" y="0"/>
                  </a:lnTo>
                  <a:lnTo>
                    <a:pt x="45" y="0"/>
                  </a:lnTo>
                  <a:lnTo>
                    <a:pt x="46" y="0"/>
                  </a:lnTo>
                  <a:close/>
                  <a:moveTo>
                    <a:pt x="85" y="11"/>
                  </a:moveTo>
                  <a:lnTo>
                    <a:pt x="83" y="11"/>
                  </a:lnTo>
                  <a:lnTo>
                    <a:pt x="85" y="11"/>
                  </a:lnTo>
                  <a:lnTo>
                    <a:pt x="85" y="13"/>
                  </a:lnTo>
                  <a:lnTo>
                    <a:pt x="83" y="13"/>
                  </a:lnTo>
                  <a:lnTo>
                    <a:pt x="83" y="11"/>
                  </a:lnTo>
                  <a:lnTo>
                    <a:pt x="85" y="11"/>
                  </a:lnTo>
                  <a:close/>
                  <a:moveTo>
                    <a:pt x="85" y="11"/>
                  </a:moveTo>
                  <a:lnTo>
                    <a:pt x="85" y="13"/>
                  </a:lnTo>
                  <a:lnTo>
                    <a:pt x="85" y="11"/>
                  </a:lnTo>
                  <a:lnTo>
                    <a:pt x="83" y="11"/>
                  </a:lnTo>
                  <a:lnTo>
                    <a:pt x="85" y="11"/>
                  </a:lnTo>
                  <a:lnTo>
                    <a:pt x="83" y="11"/>
                  </a:lnTo>
                  <a:lnTo>
                    <a:pt x="85" y="11"/>
                  </a:lnTo>
                  <a:close/>
                  <a:moveTo>
                    <a:pt x="105" y="10"/>
                  </a:moveTo>
                  <a:lnTo>
                    <a:pt x="104" y="10"/>
                  </a:lnTo>
                  <a:lnTo>
                    <a:pt x="105" y="10"/>
                  </a:lnTo>
                  <a:close/>
                  <a:moveTo>
                    <a:pt x="105" y="10"/>
                  </a:moveTo>
                  <a:lnTo>
                    <a:pt x="107" y="10"/>
                  </a:lnTo>
                  <a:lnTo>
                    <a:pt x="107" y="11"/>
                  </a:lnTo>
                  <a:lnTo>
                    <a:pt x="105" y="11"/>
                  </a:lnTo>
                  <a:lnTo>
                    <a:pt x="105" y="10"/>
                  </a:lnTo>
                  <a:close/>
                  <a:moveTo>
                    <a:pt x="109" y="9"/>
                  </a:moveTo>
                  <a:lnTo>
                    <a:pt x="109" y="10"/>
                  </a:lnTo>
                  <a:lnTo>
                    <a:pt x="108" y="10"/>
                  </a:lnTo>
                  <a:lnTo>
                    <a:pt x="107" y="9"/>
                  </a:lnTo>
                  <a:lnTo>
                    <a:pt x="108" y="9"/>
                  </a:lnTo>
                  <a:lnTo>
                    <a:pt x="109" y="9"/>
                  </a:lnTo>
                  <a:close/>
                  <a:moveTo>
                    <a:pt x="110" y="9"/>
                  </a:moveTo>
                  <a:lnTo>
                    <a:pt x="112" y="9"/>
                  </a:lnTo>
                  <a:lnTo>
                    <a:pt x="112" y="10"/>
                  </a:lnTo>
                  <a:lnTo>
                    <a:pt x="112" y="9"/>
                  </a:lnTo>
                  <a:lnTo>
                    <a:pt x="112" y="10"/>
                  </a:lnTo>
                  <a:lnTo>
                    <a:pt x="113" y="10"/>
                  </a:lnTo>
                  <a:lnTo>
                    <a:pt x="114" y="10"/>
                  </a:lnTo>
                  <a:lnTo>
                    <a:pt x="116" y="10"/>
                  </a:lnTo>
                  <a:lnTo>
                    <a:pt x="116" y="11"/>
                  </a:lnTo>
                  <a:lnTo>
                    <a:pt x="117" y="11"/>
                  </a:lnTo>
                  <a:lnTo>
                    <a:pt x="118" y="11"/>
                  </a:lnTo>
                  <a:lnTo>
                    <a:pt x="118" y="13"/>
                  </a:lnTo>
                  <a:lnTo>
                    <a:pt x="119" y="13"/>
                  </a:lnTo>
                  <a:lnTo>
                    <a:pt x="119" y="13"/>
                  </a:lnTo>
                  <a:lnTo>
                    <a:pt x="119" y="14"/>
                  </a:lnTo>
                  <a:lnTo>
                    <a:pt x="121" y="14"/>
                  </a:lnTo>
                  <a:lnTo>
                    <a:pt x="119" y="14"/>
                  </a:lnTo>
                  <a:lnTo>
                    <a:pt x="121" y="14"/>
                  </a:lnTo>
                  <a:lnTo>
                    <a:pt x="121" y="15"/>
                  </a:lnTo>
                  <a:lnTo>
                    <a:pt x="122" y="15"/>
                  </a:lnTo>
                  <a:lnTo>
                    <a:pt x="122" y="16"/>
                  </a:lnTo>
                  <a:lnTo>
                    <a:pt x="122" y="18"/>
                  </a:lnTo>
                  <a:lnTo>
                    <a:pt x="122" y="19"/>
                  </a:lnTo>
                  <a:lnTo>
                    <a:pt x="122" y="20"/>
                  </a:lnTo>
                  <a:lnTo>
                    <a:pt x="122" y="22"/>
                  </a:lnTo>
                  <a:lnTo>
                    <a:pt x="122" y="23"/>
                  </a:lnTo>
                  <a:lnTo>
                    <a:pt x="123" y="23"/>
                  </a:lnTo>
                  <a:lnTo>
                    <a:pt x="123" y="24"/>
                  </a:lnTo>
                  <a:lnTo>
                    <a:pt x="123" y="25"/>
                  </a:lnTo>
                  <a:lnTo>
                    <a:pt x="122" y="25"/>
                  </a:lnTo>
                  <a:lnTo>
                    <a:pt x="122" y="27"/>
                  </a:lnTo>
                  <a:lnTo>
                    <a:pt x="121" y="27"/>
                  </a:lnTo>
                  <a:lnTo>
                    <a:pt x="121" y="28"/>
                  </a:lnTo>
                  <a:lnTo>
                    <a:pt x="122" y="28"/>
                  </a:lnTo>
                  <a:lnTo>
                    <a:pt x="121" y="28"/>
                  </a:lnTo>
                  <a:lnTo>
                    <a:pt x="121" y="29"/>
                  </a:lnTo>
                  <a:lnTo>
                    <a:pt x="121" y="28"/>
                  </a:lnTo>
                  <a:lnTo>
                    <a:pt x="121" y="29"/>
                  </a:lnTo>
                  <a:lnTo>
                    <a:pt x="119" y="29"/>
                  </a:lnTo>
                  <a:lnTo>
                    <a:pt x="119" y="28"/>
                  </a:lnTo>
                  <a:lnTo>
                    <a:pt x="119" y="29"/>
                  </a:lnTo>
                  <a:lnTo>
                    <a:pt x="119" y="31"/>
                  </a:lnTo>
                  <a:lnTo>
                    <a:pt x="118" y="31"/>
                  </a:lnTo>
                  <a:lnTo>
                    <a:pt x="119" y="31"/>
                  </a:lnTo>
                  <a:lnTo>
                    <a:pt x="119" y="32"/>
                  </a:lnTo>
                  <a:lnTo>
                    <a:pt x="119" y="33"/>
                  </a:lnTo>
                  <a:lnTo>
                    <a:pt x="121" y="33"/>
                  </a:lnTo>
                  <a:lnTo>
                    <a:pt x="121" y="34"/>
                  </a:lnTo>
                  <a:lnTo>
                    <a:pt x="119" y="34"/>
                  </a:lnTo>
                  <a:lnTo>
                    <a:pt x="121" y="34"/>
                  </a:lnTo>
                  <a:lnTo>
                    <a:pt x="119" y="34"/>
                  </a:lnTo>
                  <a:lnTo>
                    <a:pt x="119" y="36"/>
                  </a:lnTo>
                  <a:lnTo>
                    <a:pt x="119" y="37"/>
                  </a:lnTo>
                  <a:lnTo>
                    <a:pt x="118" y="37"/>
                  </a:lnTo>
                  <a:lnTo>
                    <a:pt x="118" y="38"/>
                  </a:lnTo>
                  <a:lnTo>
                    <a:pt x="119" y="38"/>
                  </a:lnTo>
                  <a:lnTo>
                    <a:pt x="119" y="40"/>
                  </a:lnTo>
                  <a:lnTo>
                    <a:pt x="121" y="40"/>
                  </a:lnTo>
                  <a:lnTo>
                    <a:pt x="121" y="41"/>
                  </a:lnTo>
                  <a:lnTo>
                    <a:pt x="121" y="42"/>
                  </a:lnTo>
                  <a:lnTo>
                    <a:pt x="122" y="42"/>
                  </a:lnTo>
                  <a:lnTo>
                    <a:pt x="122" y="43"/>
                  </a:lnTo>
                  <a:lnTo>
                    <a:pt x="123" y="43"/>
                  </a:lnTo>
                  <a:lnTo>
                    <a:pt x="125" y="43"/>
                  </a:lnTo>
                  <a:lnTo>
                    <a:pt x="126" y="43"/>
                  </a:lnTo>
                  <a:lnTo>
                    <a:pt x="126" y="43"/>
                  </a:lnTo>
                  <a:lnTo>
                    <a:pt x="127" y="43"/>
                  </a:lnTo>
                  <a:lnTo>
                    <a:pt x="128" y="43"/>
                  </a:lnTo>
                  <a:lnTo>
                    <a:pt x="128" y="45"/>
                  </a:lnTo>
                  <a:lnTo>
                    <a:pt x="130" y="45"/>
                  </a:lnTo>
                  <a:lnTo>
                    <a:pt x="131" y="45"/>
                  </a:lnTo>
                  <a:lnTo>
                    <a:pt x="131" y="43"/>
                  </a:lnTo>
                  <a:lnTo>
                    <a:pt x="131" y="43"/>
                  </a:lnTo>
                  <a:lnTo>
                    <a:pt x="131" y="45"/>
                  </a:lnTo>
                  <a:lnTo>
                    <a:pt x="132" y="45"/>
                  </a:lnTo>
                  <a:lnTo>
                    <a:pt x="132" y="46"/>
                  </a:lnTo>
                  <a:lnTo>
                    <a:pt x="134" y="46"/>
                  </a:lnTo>
                  <a:lnTo>
                    <a:pt x="134" y="47"/>
                  </a:lnTo>
                  <a:lnTo>
                    <a:pt x="134" y="46"/>
                  </a:lnTo>
                  <a:lnTo>
                    <a:pt x="134" y="47"/>
                  </a:lnTo>
                  <a:lnTo>
                    <a:pt x="135" y="47"/>
                  </a:lnTo>
                  <a:lnTo>
                    <a:pt x="136" y="47"/>
                  </a:lnTo>
                  <a:lnTo>
                    <a:pt x="137" y="47"/>
                  </a:lnTo>
                  <a:lnTo>
                    <a:pt x="137" y="49"/>
                  </a:lnTo>
                  <a:lnTo>
                    <a:pt x="137" y="50"/>
                  </a:lnTo>
                  <a:lnTo>
                    <a:pt x="139" y="50"/>
                  </a:lnTo>
                  <a:lnTo>
                    <a:pt x="139" y="52"/>
                  </a:lnTo>
                  <a:lnTo>
                    <a:pt x="137" y="54"/>
                  </a:lnTo>
                  <a:lnTo>
                    <a:pt x="135" y="54"/>
                  </a:lnTo>
                  <a:lnTo>
                    <a:pt x="136" y="56"/>
                  </a:lnTo>
                  <a:lnTo>
                    <a:pt x="136" y="58"/>
                  </a:lnTo>
                  <a:lnTo>
                    <a:pt x="137" y="59"/>
                  </a:lnTo>
                  <a:lnTo>
                    <a:pt x="136" y="59"/>
                  </a:lnTo>
                  <a:lnTo>
                    <a:pt x="134" y="60"/>
                  </a:lnTo>
                  <a:lnTo>
                    <a:pt x="134" y="63"/>
                  </a:lnTo>
                  <a:lnTo>
                    <a:pt x="135" y="64"/>
                  </a:lnTo>
                  <a:lnTo>
                    <a:pt x="135" y="65"/>
                  </a:lnTo>
                  <a:lnTo>
                    <a:pt x="132" y="67"/>
                  </a:lnTo>
                  <a:lnTo>
                    <a:pt x="131" y="67"/>
                  </a:lnTo>
                  <a:lnTo>
                    <a:pt x="134" y="73"/>
                  </a:lnTo>
                  <a:lnTo>
                    <a:pt x="135" y="73"/>
                  </a:lnTo>
                  <a:lnTo>
                    <a:pt x="137" y="78"/>
                  </a:lnTo>
                  <a:lnTo>
                    <a:pt x="140" y="82"/>
                  </a:lnTo>
                  <a:lnTo>
                    <a:pt x="141" y="85"/>
                  </a:lnTo>
                  <a:lnTo>
                    <a:pt x="144" y="91"/>
                  </a:lnTo>
                  <a:lnTo>
                    <a:pt x="143" y="90"/>
                  </a:lnTo>
                  <a:lnTo>
                    <a:pt x="140" y="91"/>
                  </a:lnTo>
                  <a:lnTo>
                    <a:pt x="137" y="92"/>
                  </a:lnTo>
                  <a:lnTo>
                    <a:pt x="137" y="91"/>
                  </a:lnTo>
                  <a:lnTo>
                    <a:pt x="136" y="91"/>
                  </a:lnTo>
                  <a:lnTo>
                    <a:pt x="135" y="91"/>
                  </a:lnTo>
                  <a:lnTo>
                    <a:pt x="132" y="94"/>
                  </a:lnTo>
                  <a:lnTo>
                    <a:pt x="128" y="96"/>
                  </a:lnTo>
                  <a:lnTo>
                    <a:pt x="127" y="96"/>
                  </a:lnTo>
                  <a:lnTo>
                    <a:pt x="126" y="98"/>
                  </a:lnTo>
                  <a:lnTo>
                    <a:pt x="125" y="98"/>
                  </a:lnTo>
                  <a:lnTo>
                    <a:pt x="121" y="100"/>
                  </a:lnTo>
                  <a:lnTo>
                    <a:pt x="121" y="99"/>
                  </a:lnTo>
                  <a:lnTo>
                    <a:pt x="118" y="100"/>
                  </a:lnTo>
                  <a:lnTo>
                    <a:pt x="116" y="101"/>
                  </a:lnTo>
                  <a:lnTo>
                    <a:pt x="113" y="103"/>
                  </a:lnTo>
                  <a:lnTo>
                    <a:pt x="109" y="104"/>
                  </a:lnTo>
                  <a:lnTo>
                    <a:pt x="104" y="107"/>
                  </a:lnTo>
                  <a:lnTo>
                    <a:pt x="105" y="108"/>
                  </a:lnTo>
                  <a:lnTo>
                    <a:pt x="105" y="109"/>
                  </a:lnTo>
                  <a:lnTo>
                    <a:pt x="104" y="109"/>
                  </a:lnTo>
                  <a:lnTo>
                    <a:pt x="99" y="113"/>
                  </a:lnTo>
                  <a:lnTo>
                    <a:pt x="98" y="114"/>
                  </a:lnTo>
                  <a:lnTo>
                    <a:pt x="96" y="114"/>
                  </a:lnTo>
                  <a:lnTo>
                    <a:pt x="95" y="116"/>
                  </a:lnTo>
                  <a:lnTo>
                    <a:pt x="94" y="116"/>
                  </a:lnTo>
                  <a:lnTo>
                    <a:pt x="95" y="117"/>
                  </a:lnTo>
                  <a:lnTo>
                    <a:pt x="96" y="119"/>
                  </a:lnTo>
                  <a:lnTo>
                    <a:pt x="96" y="121"/>
                  </a:lnTo>
                  <a:lnTo>
                    <a:pt x="98" y="122"/>
                  </a:lnTo>
                  <a:lnTo>
                    <a:pt x="99" y="125"/>
                  </a:lnTo>
                  <a:lnTo>
                    <a:pt x="98" y="125"/>
                  </a:lnTo>
                  <a:lnTo>
                    <a:pt x="98" y="126"/>
                  </a:lnTo>
                  <a:lnTo>
                    <a:pt x="96" y="126"/>
                  </a:lnTo>
                  <a:lnTo>
                    <a:pt x="96" y="127"/>
                  </a:lnTo>
                  <a:lnTo>
                    <a:pt x="96" y="128"/>
                  </a:lnTo>
                  <a:lnTo>
                    <a:pt x="96" y="130"/>
                  </a:lnTo>
                  <a:lnTo>
                    <a:pt x="96" y="131"/>
                  </a:lnTo>
                  <a:lnTo>
                    <a:pt x="96" y="132"/>
                  </a:lnTo>
                  <a:lnTo>
                    <a:pt x="98" y="132"/>
                  </a:lnTo>
                  <a:lnTo>
                    <a:pt x="98" y="134"/>
                  </a:lnTo>
                  <a:lnTo>
                    <a:pt x="98" y="135"/>
                  </a:lnTo>
                  <a:lnTo>
                    <a:pt x="96" y="135"/>
                  </a:lnTo>
                  <a:lnTo>
                    <a:pt x="96" y="134"/>
                  </a:lnTo>
                  <a:lnTo>
                    <a:pt x="95" y="132"/>
                  </a:lnTo>
                  <a:lnTo>
                    <a:pt x="95" y="131"/>
                  </a:lnTo>
                  <a:lnTo>
                    <a:pt x="94" y="131"/>
                  </a:lnTo>
                  <a:lnTo>
                    <a:pt x="92" y="130"/>
                  </a:lnTo>
                  <a:lnTo>
                    <a:pt x="91" y="128"/>
                  </a:lnTo>
                  <a:lnTo>
                    <a:pt x="90" y="128"/>
                  </a:lnTo>
                  <a:lnTo>
                    <a:pt x="89" y="127"/>
                  </a:lnTo>
                  <a:lnTo>
                    <a:pt x="87" y="126"/>
                  </a:lnTo>
                  <a:lnTo>
                    <a:pt x="87" y="125"/>
                  </a:lnTo>
                  <a:lnTo>
                    <a:pt x="86" y="125"/>
                  </a:lnTo>
                  <a:lnTo>
                    <a:pt x="85" y="123"/>
                  </a:lnTo>
                  <a:lnTo>
                    <a:pt x="83" y="123"/>
                  </a:lnTo>
                  <a:lnTo>
                    <a:pt x="83" y="122"/>
                  </a:lnTo>
                  <a:lnTo>
                    <a:pt x="82" y="122"/>
                  </a:lnTo>
                  <a:lnTo>
                    <a:pt x="81" y="121"/>
                  </a:lnTo>
                  <a:lnTo>
                    <a:pt x="78" y="121"/>
                  </a:lnTo>
                  <a:lnTo>
                    <a:pt x="77" y="121"/>
                  </a:lnTo>
                  <a:lnTo>
                    <a:pt x="76" y="121"/>
                  </a:lnTo>
                  <a:lnTo>
                    <a:pt x="76" y="119"/>
                  </a:lnTo>
                  <a:lnTo>
                    <a:pt x="74" y="119"/>
                  </a:lnTo>
                  <a:lnTo>
                    <a:pt x="74" y="118"/>
                  </a:lnTo>
                  <a:lnTo>
                    <a:pt x="73" y="118"/>
                  </a:lnTo>
                  <a:lnTo>
                    <a:pt x="73" y="117"/>
                  </a:lnTo>
                  <a:lnTo>
                    <a:pt x="72" y="117"/>
                  </a:lnTo>
                  <a:lnTo>
                    <a:pt x="72" y="116"/>
                  </a:lnTo>
                  <a:lnTo>
                    <a:pt x="71" y="114"/>
                  </a:lnTo>
                  <a:lnTo>
                    <a:pt x="71" y="113"/>
                  </a:lnTo>
                  <a:lnTo>
                    <a:pt x="69" y="113"/>
                  </a:lnTo>
                  <a:lnTo>
                    <a:pt x="69" y="112"/>
                  </a:lnTo>
                  <a:lnTo>
                    <a:pt x="69" y="112"/>
                  </a:lnTo>
                  <a:lnTo>
                    <a:pt x="68" y="112"/>
                  </a:lnTo>
                  <a:lnTo>
                    <a:pt x="68" y="110"/>
                  </a:lnTo>
                  <a:lnTo>
                    <a:pt x="67" y="110"/>
                  </a:lnTo>
                  <a:lnTo>
                    <a:pt x="67" y="109"/>
                  </a:lnTo>
                  <a:lnTo>
                    <a:pt x="67" y="108"/>
                  </a:lnTo>
                  <a:lnTo>
                    <a:pt x="65" y="108"/>
                  </a:lnTo>
                  <a:lnTo>
                    <a:pt x="64" y="108"/>
                  </a:lnTo>
                  <a:lnTo>
                    <a:pt x="64" y="107"/>
                  </a:lnTo>
                  <a:lnTo>
                    <a:pt x="63" y="105"/>
                  </a:lnTo>
                  <a:lnTo>
                    <a:pt x="62" y="105"/>
                  </a:lnTo>
                  <a:lnTo>
                    <a:pt x="62" y="105"/>
                  </a:lnTo>
                  <a:lnTo>
                    <a:pt x="60" y="105"/>
                  </a:lnTo>
                  <a:lnTo>
                    <a:pt x="60" y="104"/>
                  </a:lnTo>
                  <a:lnTo>
                    <a:pt x="59" y="103"/>
                  </a:lnTo>
                  <a:lnTo>
                    <a:pt x="59" y="101"/>
                  </a:lnTo>
                  <a:lnTo>
                    <a:pt x="59" y="100"/>
                  </a:lnTo>
                  <a:lnTo>
                    <a:pt x="59" y="99"/>
                  </a:lnTo>
                  <a:lnTo>
                    <a:pt x="59" y="98"/>
                  </a:lnTo>
                  <a:lnTo>
                    <a:pt x="58" y="96"/>
                  </a:lnTo>
                  <a:lnTo>
                    <a:pt x="58" y="95"/>
                  </a:lnTo>
                  <a:lnTo>
                    <a:pt x="56" y="94"/>
                  </a:lnTo>
                  <a:lnTo>
                    <a:pt x="55" y="92"/>
                  </a:lnTo>
                  <a:lnTo>
                    <a:pt x="55" y="91"/>
                  </a:lnTo>
                  <a:lnTo>
                    <a:pt x="56" y="91"/>
                  </a:lnTo>
                  <a:lnTo>
                    <a:pt x="58" y="91"/>
                  </a:lnTo>
                  <a:lnTo>
                    <a:pt x="58" y="90"/>
                  </a:lnTo>
                  <a:lnTo>
                    <a:pt x="56" y="89"/>
                  </a:lnTo>
                  <a:lnTo>
                    <a:pt x="56" y="87"/>
                  </a:lnTo>
                  <a:lnTo>
                    <a:pt x="55" y="87"/>
                  </a:lnTo>
                  <a:lnTo>
                    <a:pt x="55" y="86"/>
                  </a:lnTo>
                  <a:lnTo>
                    <a:pt x="54" y="86"/>
                  </a:lnTo>
                  <a:lnTo>
                    <a:pt x="54" y="85"/>
                  </a:lnTo>
                  <a:lnTo>
                    <a:pt x="52" y="83"/>
                  </a:lnTo>
                  <a:lnTo>
                    <a:pt x="51" y="83"/>
                  </a:lnTo>
                  <a:lnTo>
                    <a:pt x="50" y="83"/>
                  </a:lnTo>
                  <a:lnTo>
                    <a:pt x="50" y="82"/>
                  </a:lnTo>
                  <a:lnTo>
                    <a:pt x="49" y="81"/>
                  </a:lnTo>
                  <a:lnTo>
                    <a:pt x="49" y="80"/>
                  </a:lnTo>
                  <a:lnTo>
                    <a:pt x="47" y="80"/>
                  </a:lnTo>
                  <a:lnTo>
                    <a:pt x="47" y="78"/>
                  </a:lnTo>
                  <a:lnTo>
                    <a:pt x="46" y="77"/>
                  </a:lnTo>
                  <a:lnTo>
                    <a:pt x="45" y="77"/>
                  </a:lnTo>
                  <a:lnTo>
                    <a:pt x="45" y="76"/>
                  </a:lnTo>
                  <a:lnTo>
                    <a:pt x="43" y="74"/>
                  </a:lnTo>
                  <a:lnTo>
                    <a:pt x="43" y="74"/>
                  </a:lnTo>
                  <a:lnTo>
                    <a:pt x="43" y="73"/>
                  </a:lnTo>
                  <a:lnTo>
                    <a:pt x="43" y="72"/>
                  </a:lnTo>
                  <a:lnTo>
                    <a:pt x="43" y="71"/>
                  </a:lnTo>
                  <a:lnTo>
                    <a:pt x="43" y="72"/>
                  </a:lnTo>
                  <a:lnTo>
                    <a:pt x="42" y="72"/>
                  </a:lnTo>
                  <a:lnTo>
                    <a:pt x="41" y="72"/>
                  </a:lnTo>
                  <a:lnTo>
                    <a:pt x="41" y="71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0" y="71"/>
                  </a:lnTo>
                  <a:lnTo>
                    <a:pt x="38" y="71"/>
                  </a:lnTo>
                  <a:lnTo>
                    <a:pt x="38" y="72"/>
                  </a:lnTo>
                  <a:lnTo>
                    <a:pt x="37" y="72"/>
                  </a:lnTo>
                  <a:lnTo>
                    <a:pt x="37" y="71"/>
                  </a:lnTo>
                  <a:lnTo>
                    <a:pt x="36" y="71"/>
                  </a:lnTo>
                  <a:lnTo>
                    <a:pt x="34" y="69"/>
                  </a:lnTo>
                  <a:lnTo>
                    <a:pt x="34" y="68"/>
                  </a:lnTo>
                  <a:lnTo>
                    <a:pt x="36" y="68"/>
                  </a:lnTo>
                  <a:lnTo>
                    <a:pt x="34" y="68"/>
                  </a:lnTo>
                  <a:lnTo>
                    <a:pt x="34" y="67"/>
                  </a:lnTo>
                  <a:lnTo>
                    <a:pt x="34" y="65"/>
                  </a:lnTo>
                  <a:lnTo>
                    <a:pt x="34" y="64"/>
                  </a:lnTo>
                  <a:lnTo>
                    <a:pt x="34" y="63"/>
                  </a:lnTo>
                  <a:lnTo>
                    <a:pt x="33" y="63"/>
                  </a:lnTo>
                  <a:lnTo>
                    <a:pt x="33" y="62"/>
                  </a:lnTo>
                  <a:lnTo>
                    <a:pt x="33" y="60"/>
                  </a:lnTo>
                  <a:lnTo>
                    <a:pt x="32" y="60"/>
                  </a:lnTo>
                  <a:lnTo>
                    <a:pt x="31" y="60"/>
                  </a:lnTo>
                  <a:lnTo>
                    <a:pt x="31" y="62"/>
                  </a:lnTo>
                  <a:lnTo>
                    <a:pt x="29" y="63"/>
                  </a:lnTo>
                  <a:lnTo>
                    <a:pt x="28" y="63"/>
                  </a:lnTo>
                  <a:lnTo>
                    <a:pt x="27" y="64"/>
                  </a:lnTo>
                  <a:lnTo>
                    <a:pt x="28" y="64"/>
                  </a:lnTo>
                  <a:lnTo>
                    <a:pt x="28" y="65"/>
                  </a:lnTo>
                  <a:lnTo>
                    <a:pt x="27" y="65"/>
                  </a:lnTo>
                  <a:lnTo>
                    <a:pt x="25" y="65"/>
                  </a:lnTo>
                  <a:lnTo>
                    <a:pt x="24" y="65"/>
                  </a:lnTo>
                  <a:lnTo>
                    <a:pt x="24" y="64"/>
                  </a:lnTo>
                  <a:lnTo>
                    <a:pt x="23" y="64"/>
                  </a:lnTo>
                  <a:lnTo>
                    <a:pt x="23" y="63"/>
                  </a:lnTo>
                  <a:lnTo>
                    <a:pt x="22" y="63"/>
                  </a:lnTo>
                  <a:lnTo>
                    <a:pt x="20" y="64"/>
                  </a:lnTo>
                  <a:lnTo>
                    <a:pt x="20" y="63"/>
                  </a:lnTo>
                  <a:lnTo>
                    <a:pt x="19" y="63"/>
                  </a:lnTo>
                  <a:lnTo>
                    <a:pt x="20" y="63"/>
                  </a:lnTo>
                  <a:lnTo>
                    <a:pt x="20" y="62"/>
                  </a:lnTo>
                  <a:lnTo>
                    <a:pt x="20" y="60"/>
                  </a:lnTo>
                  <a:lnTo>
                    <a:pt x="19" y="60"/>
                  </a:lnTo>
                  <a:lnTo>
                    <a:pt x="18" y="60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3"/>
                  </a:lnTo>
                  <a:lnTo>
                    <a:pt x="15" y="63"/>
                  </a:lnTo>
                  <a:lnTo>
                    <a:pt x="16" y="63"/>
                  </a:lnTo>
                  <a:lnTo>
                    <a:pt x="16" y="64"/>
                  </a:lnTo>
                  <a:lnTo>
                    <a:pt x="15" y="64"/>
                  </a:lnTo>
                  <a:lnTo>
                    <a:pt x="14" y="64"/>
                  </a:lnTo>
                  <a:lnTo>
                    <a:pt x="13" y="64"/>
                  </a:lnTo>
                  <a:lnTo>
                    <a:pt x="13" y="63"/>
                  </a:lnTo>
                  <a:lnTo>
                    <a:pt x="11" y="64"/>
                  </a:lnTo>
                  <a:lnTo>
                    <a:pt x="11" y="63"/>
                  </a:lnTo>
                  <a:lnTo>
                    <a:pt x="10" y="63"/>
                  </a:lnTo>
                  <a:lnTo>
                    <a:pt x="10" y="62"/>
                  </a:lnTo>
                  <a:lnTo>
                    <a:pt x="9" y="62"/>
                  </a:lnTo>
                  <a:lnTo>
                    <a:pt x="9" y="60"/>
                  </a:lnTo>
                  <a:lnTo>
                    <a:pt x="9" y="60"/>
                  </a:lnTo>
                  <a:lnTo>
                    <a:pt x="9" y="59"/>
                  </a:lnTo>
                  <a:lnTo>
                    <a:pt x="7" y="59"/>
                  </a:lnTo>
                  <a:lnTo>
                    <a:pt x="7" y="58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5"/>
                  </a:lnTo>
                  <a:lnTo>
                    <a:pt x="7" y="55"/>
                  </a:lnTo>
                  <a:lnTo>
                    <a:pt x="7" y="54"/>
                  </a:lnTo>
                  <a:lnTo>
                    <a:pt x="7" y="52"/>
                  </a:lnTo>
                  <a:lnTo>
                    <a:pt x="6" y="52"/>
                  </a:lnTo>
                  <a:lnTo>
                    <a:pt x="6" y="54"/>
                  </a:lnTo>
                  <a:lnTo>
                    <a:pt x="6" y="52"/>
                  </a:lnTo>
                  <a:lnTo>
                    <a:pt x="7" y="52"/>
                  </a:lnTo>
                  <a:lnTo>
                    <a:pt x="7" y="51"/>
                  </a:lnTo>
                  <a:lnTo>
                    <a:pt x="6" y="51"/>
                  </a:lnTo>
                  <a:lnTo>
                    <a:pt x="6" y="52"/>
                  </a:lnTo>
                  <a:lnTo>
                    <a:pt x="6" y="51"/>
                  </a:lnTo>
                  <a:lnTo>
                    <a:pt x="6" y="50"/>
                  </a:lnTo>
                  <a:lnTo>
                    <a:pt x="5" y="50"/>
                  </a:lnTo>
                  <a:lnTo>
                    <a:pt x="5" y="49"/>
                  </a:lnTo>
                  <a:lnTo>
                    <a:pt x="4" y="49"/>
                  </a:lnTo>
                  <a:lnTo>
                    <a:pt x="4" y="47"/>
                  </a:lnTo>
                  <a:lnTo>
                    <a:pt x="2" y="47"/>
                  </a:lnTo>
                  <a:lnTo>
                    <a:pt x="2" y="46"/>
                  </a:lnTo>
                  <a:lnTo>
                    <a:pt x="2" y="45"/>
                  </a:lnTo>
                  <a:lnTo>
                    <a:pt x="1" y="45"/>
                  </a:lnTo>
                  <a:lnTo>
                    <a:pt x="1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2"/>
                  </a:lnTo>
                  <a:lnTo>
                    <a:pt x="1" y="42"/>
                  </a:lnTo>
                  <a:lnTo>
                    <a:pt x="0" y="42"/>
                  </a:lnTo>
                  <a:lnTo>
                    <a:pt x="1" y="42"/>
                  </a:lnTo>
                  <a:lnTo>
                    <a:pt x="0" y="42"/>
                  </a:lnTo>
                  <a:lnTo>
                    <a:pt x="1" y="42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4" y="43"/>
                  </a:lnTo>
                  <a:lnTo>
                    <a:pt x="5" y="43"/>
                  </a:lnTo>
                  <a:lnTo>
                    <a:pt x="5" y="43"/>
                  </a:lnTo>
                  <a:lnTo>
                    <a:pt x="5" y="45"/>
                  </a:lnTo>
                  <a:lnTo>
                    <a:pt x="6" y="45"/>
                  </a:lnTo>
                  <a:lnTo>
                    <a:pt x="7" y="45"/>
                  </a:lnTo>
                  <a:lnTo>
                    <a:pt x="6" y="45"/>
                  </a:lnTo>
                  <a:lnTo>
                    <a:pt x="7" y="45"/>
                  </a:lnTo>
                  <a:lnTo>
                    <a:pt x="9" y="45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5"/>
                  </a:lnTo>
                  <a:lnTo>
                    <a:pt x="9" y="46"/>
                  </a:lnTo>
                  <a:lnTo>
                    <a:pt x="10" y="47"/>
                  </a:lnTo>
                  <a:lnTo>
                    <a:pt x="10" y="46"/>
                  </a:lnTo>
                  <a:lnTo>
                    <a:pt x="10" y="47"/>
                  </a:lnTo>
                  <a:lnTo>
                    <a:pt x="11" y="47"/>
                  </a:lnTo>
                  <a:lnTo>
                    <a:pt x="11" y="49"/>
                  </a:lnTo>
                  <a:lnTo>
                    <a:pt x="11" y="47"/>
                  </a:lnTo>
                  <a:lnTo>
                    <a:pt x="10" y="47"/>
                  </a:lnTo>
                  <a:lnTo>
                    <a:pt x="10" y="46"/>
                  </a:lnTo>
                  <a:lnTo>
                    <a:pt x="10" y="45"/>
                  </a:lnTo>
                  <a:lnTo>
                    <a:pt x="10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7" y="42"/>
                  </a:lnTo>
                  <a:lnTo>
                    <a:pt x="7" y="41"/>
                  </a:lnTo>
                  <a:lnTo>
                    <a:pt x="9" y="41"/>
                  </a:lnTo>
                  <a:lnTo>
                    <a:pt x="9" y="40"/>
                  </a:lnTo>
                  <a:lnTo>
                    <a:pt x="9" y="38"/>
                  </a:lnTo>
                  <a:lnTo>
                    <a:pt x="9" y="38"/>
                  </a:lnTo>
                  <a:lnTo>
                    <a:pt x="9" y="40"/>
                  </a:lnTo>
                  <a:lnTo>
                    <a:pt x="10" y="40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11" y="40"/>
                  </a:lnTo>
                  <a:lnTo>
                    <a:pt x="11" y="38"/>
                  </a:lnTo>
                  <a:lnTo>
                    <a:pt x="11" y="40"/>
                  </a:lnTo>
                  <a:lnTo>
                    <a:pt x="11" y="38"/>
                  </a:lnTo>
                  <a:lnTo>
                    <a:pt x="11" y="40"/>
                  </a:lnTo>
                  <a:lnTo>
                    <a:pt x="13" y="40"/>
                  </a:lnTo>
                  <a:lnTo>
                    <a:pt x="13" y="38"/>
                  </a:lnTo>
                  <a:lnTo>
                    <a:pt x="11" y="38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9" y="40"/>
                  </a:lnTo>
                  <a:lnTo>
                    <a:pt x="9" y="38"/>
                  </a:lnTo>
                  <a:lnTo>
                    <a:pt x="9" y="37"/>
                  </a:lnTo>
                  <a:lnTo>
                    <a:pt x="9" y="36"/>
                  </a:lnTo>
                  <a:lnTo>
                    <a:pt x="9" y="37"/>
                  </a:lnTo>
                  <a:lnTo>
                    <a:pt x="9" y="36"/>
                  </a:lnTo>
                  <a:lnTo>
                    <a:pt x="9" y="34"/>
                  </a:lnTo>
                  <a:lnTo>
                    <a:pt x="9" y="33"/>
                  </a:lnTo>
                  <a:lnTo>
                    <a:pt x="10" y="33"/>
                  </a:lnTo>
                  <a:lnTo>
                    <a:pt x="11" y="33"/>
                  </a:lnTo>
                  <a:lnTo>
                    <a:pt x="13" y="33"/>
                  </a:lnTo>
                  <a:lnTo>
                    <a:pt x="11" y="33"/>
                  </a:lnTo>
                  <a:lnTo>
                    <a:pt x="11" y="32"/>
                  </a:lnTo>
                  <a:lnTo>
                    <a:pt x="11" y="33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9" y="32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9" y="34"/>
                  </a:lnTo>
                  <a:lnTo>
                    <a:pt x="9" y="34"/>
                  </a:lnTo>
                  <a:lnTo>
                    <a:pt x="7" y="34"/>
                  </a:lnTo>
                  <a:lnTo>
                    <a:pt x="6" y="34"/>
                  </a:lnTo>
                  <a:lnTo>
                    <a:pt x="5" y="34"/>
                  </a:lnTo>
                  <a:lnTo>
                    <a:pt x="5" y="36"/>
                  </a:lnTo>
                  <a:lnTo>
                    <a:pt x="5" y="34"/>
                  </a:lnTo>
                  <a:lnTo>
                    <a:pt x="4" y="34"/>
                  </a:lnTo>
                  <a:lnTo>
                    <a:pt x="4" y="33"/>
                  </a:lnTo>
                  <a:lnTo>
                    <a:pt x="4" y="32"/>
                  </a:lnTo>
                  <a:lnTo>
                    <a:pt x="4" y="31"/>
                  </a:lnTo>
                  <a:lnTo>
                    <a:pt x="4" y="29"/>
                  </a:lnTo>
                  <a:lnTo>
                    <a:pt x="4" y="28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9" y="27"/>
                  </a:lnTo>
                  <a:lnTo>
                    <a:pt x="7" y="27"/>
                  </a:lnTo>
                  <a:lnTo>
                    <a:pt x="9" y="27"/>
                  </a:lnTo>
                  <a:lnTo>
                    <a:pt x="9" y="25"/>
                  </a:lnTo>
                  <a:lnTo>
                    <a:pt x="9" y="25"/>
                  </a:lnTo>
                  <a:lnTo>
                    <a:pt x="10" y="25"/>
                  </a:lnTo>
                  <a:lnTo>
                    <a:pt x="10" y="24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1" y="24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1" y="23"/>
                  </a:lnTo>
                  <a:lnTo>
                    <a:pt x="10" y="23"/>
                  </a:lnTo>
                  <a:lnTo>
                    <a:pt x="11" y="23"/>
                  </a:lnTo>
                  <a:lnTo>
                    <a:pt x="10" y="23"/>
                  </a:lnTo>
                  <a:lnTo>
                    <a:pt x="10" y="22"/>
                  </a:lnTo>
                  <a:lnTo>
                    <a:pt x="10" y="20"/>
                  </a:lnTo>
                  <a:lnTo>
                    <a:pt x="10" y="19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1" y="16"/>
                  </a:lnTo>
                  <a:lnTo>
                    <a:pt x="13" y="16"/>
                  </a:lnTo>
                  <a:lnTo>
                    <a:pt x="13" y="15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4" y="15"/>
                  </a:lnTo>
                  <a:lnTo>
                    <a:pt x="15" y="15"/>
                  </a:lnTo>
                  <a:lnTo>
                    <a:pt x="16" y="15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8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18" y="16"/>
                  </a:lnTo>
                  <a:lnTo>
                    <a:pt x="18" y="18"/>
                  </a:lnTo>
                  <a:lnTo>
                    <a:pt x="18" y="16"/>
                  </a:lnTo>
                  <a:lnTo>
                    <a:pt x="18" y="18"/>
                  </a:lnTo>
                  <a:lnTo>
                    <a:pt x="18" y="16"/>
                  </a:lnTo>
                  <a:lnTo>
                    <a:pt x="18" y="18"/>
                  </a:lnTo>
                  <a:lnTo>
                    <a:pt x="18" y="16"/>
                  </a:lnTo>
                  <a:lnTo>
                    <a:pt x="19" y="16"/>
                  </a:lnTo>
                  <a:lnTo>
                    <a:pt x="19" y="18"/>
                  </a:lnTo>
                  <a:lnTo>
                    <a:pt x="19" y="16"/>
                  </a:lnTo>
                  <a:lnTo>
                    <a:pt x="20" y="16"/>
                  </a:lnTo>
                  <a:lnTo>
                    <a:pt x="20" y="15"/>
                  </a:lnTo>
                  <a:lnTo>
                    <a:pt x="22" y="15"/>
                  </a:lnTo>
                  <a:lnTo>
                    <a:pt x="20" y="15"/>
                  </a:lnTo>
                  <a:lnTo>
                    <a:pt x="22" y="15"/>
                  </a:lnTo>
                  <a:lnTo>
                    <a:pt x="20" y="15"/>
                  </a:lnTo>
                  <a:lnTo>
                    <a:pt x="22" y="15"/>
                  </a:lnTo>
                  <a:lnTo>
                    <a:pt x="20" y="15"/>
                  </a:lnTo>
                  <a:lnTo>
                    <a:pt x="22" y="15"/>
                  </a:lnTo>
                  <a:lnTo>
                    <a:pt x="22" y="14"/>
                  </a:lnTo>
                  <a:lnTo>
                    <a:pt x="20" y="14"/>
                  </a:lnTo>
                  <a:lnTo>
                    <a:pt x="22" y="14"/>
                  </a:lnTo>
                  <a:lnTo>
                    <a:pt x="20" y="14"/>
                  </a:lnTo>
                  <a:lnTo>
                    <a:pt x="22" y="14"/>
                  </a:lnTo>
                  <a:lnTo>
                    <a:pt x="22" y="13"/>
                  </a:lnTo>
                  <a:lnTo>
                    <a:pt x="20" y="13"/>
                  </a:lnTo>
                  <a:lnTo>
                    <a:pt x="22" y="13"/>
                  </a:lnTo>
                  <a:lnTo>
                    <a:pt x="20" y="13"/>
                  </a:lnTo>
                  <a:lnTo>
                    <a:pt x="22" y="13"/>
                  </a:lnTo>
                  <a:lnTo>
                    <a:pt x="20" y="13"/>
                  </a:lnTo>
                  <a:lnTo>
                    <a:pt x="22" y="13"/>
                  </a:lnTo>
                  <a:lnTo>
                    <a:pt x="20" y="13"/>
                  </a:lnTo>
                  <a:lnTo>
                    <a:pt x="22" y="13"/>
                  </a:lnTo>
                  <a:lnTo>
                    <a:pt x="22" y="13"/>
                  </a:lnTo>
                  <a:lnTo>
                    <a:pt x="20" y="13"/>
                  </a:lnTo>
                  <a:lnTo>
                    <a:pt x="20" y="11"/>
                  </a:lnTo>
                  <a:lnTo>
                    <a:pt x="19" y="11"/>
                  </a:lnTo>
                  <a:lnTo>
                    <a:pt x="19" y="10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6" y="10"/>
                  </a:lnTo>
                  <a:lnTo>
                    <a:pt x="16" y="9"/>
                  </a:lnTo>
                  <a:lnTo>
                    <a:pt x="18" y="9"/>
                  </a:lnTo>
                  <a:lnTo>
                    <a:pt x="18" y="7"/>
                  </a:lnTo>
                  <a:lnTo>
                    <a:pt x="19" y="7"/>
                  </a:lnTo>
                  <a:lnTo>
                    <a:pt x="19" y="6"/>
                  </a:lnTo>
                  <a:lnTo>
                    <a:pt x="20" y="6"/>
                  </a:lnTo>
                  <a:lnTo>
                    <a:pt x="20" y="5"/>
                  </a:lnTo>
                  <a:lnTo>
                    <a:pt x="22" y="5"/>
                  </a:lnTo>
                  <a:lnTo>
                    <a:pt x="23" y="5"/>
                  </a:lnTo>
                  <a:lnTo>
                    <a:pt x="24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5" y="5"/>
                  </a:lnTo>
                  <a:lnTo>
                    <a:pt x="24" y="5"/>
                  </a:lnTo>
                  <a:lnTo>
                    <a:pt x="25" y="5"/>
                  </a:lnTo>
                  <a:lnTo>
                    <a:pt x="24" y="5"/>
                  </a:lnTo>
                  <a:lnTo>
                    <a:pt x="23" y="5"/>
                  </a:lnTo>
                  <a:lnTo>
                    <a:pt x="23" y="6"/>
                  </a:lnTo>
                  <a:lnTo>
                    <a:pt x="24" y="6"/>
                  </a:lnTo>
                  <a:lnTo>
                    <a:pt x="23" y="6"/>
                  </a:lnTo>
                  <a:lnTo>
                    <a:pt x="24" y="6"/>
                  </a:lnTo>
                  <a:lnTo>
                    <a:pt x="23" y="6"/>
                  </a:lnTo>
                  <a:lnTo>
                    <a:pt x="24" y="6"/>
                  </a:lnTo>
                  <a:lnTo>
                    <a:pt x="24" y="7"/>
                  </a:lnTo>
                  <a:lnTo>
                    <a:pt x="24" y="9"/>
                  </a:lnTo>
                  <a:lnTo>
                    <a:pt x="25" y="9"/>
                  </a:lnTo>
                  <a:lnTo>
                    <a:pt x="24" y="9"/>
                  </a:lnTo>
                  <a:lnTo>
                    <a:pt x="25" y="9"/>
                  </a:lnTo>
                  <a:lnTo>
                    <a:pt x="25" y="10"/>
                  </a:lnTo>
                  <a:lnTo>
                    <a:pt x="27" y="10"/>
                  </a:lnTo>
                  <a:lnTo>
                    <a:pt x="27" y="11"/>
                  </a:lnTo>
                  <a:lnTo>
                    <a:pt x="28" y="11"/>
                  </a:lnTo>
                  <a:lnTo>
                    <a:pt x="28" y="13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9" y="11"/>
                  </a:lnTo>
                  <a:lnTo>
                    <a:pt x="28" y="11"/>
                  </a:lnTo>
                  <a:lnTo>
                    <a:pt x="29" y="11"/>
                  </a:lnTo>
                  <a:lnTo>
                    <a:pt x="29" y="10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9" y="9"/>
                  </a:lnTo>
                  <a:lnTo>
                    <a:pt x="29" y="7"/>
                  </a:lnTo>
                  <a:lnTo>
                    <a:pt x="29" y="6"/>
                  </a:lnTo>
                  <a:lnTo>
                    <a:pt x="31" y="6"/>
                  </a:lnTo>
                  <a:lnTo>
                    <a:pt x="31" y="5"/>
                  </a:lnTo>
                  <a:lnTo>
                    <a:pt x="31" y="4"/>
                  </a:lnTo>
                  <a:lnTo>
                    <a:pt x="32" y="4"/>
                  </a:lnTo>
                  <a:lnTo>
                    <a:pt x="32" y="2"/>
                  </a:lnTo>
                  <a:lnTo>
                    <a:pt x="33" y="2"/>
                  </a:lnTo>
                  <a:lnTo>
                    <a:pt x="33" y="4"/>
                  </a:lnTo>
                  <a:lnTo>
                    <a:pt x="33" y="5"/>
                  </a:lnTo>
                  <a:lnTo>
                    <a:pt x="34" y="5"/>
                  </a:lnTo>
                  <a:lnTo>
                    <a:pt x="34" y="6"/>
                  </a:lnTo>
                  <a:lnTo>
                    <a:pt x="34" y="5"/>
                  </a:lnTo>
                  <a:lnTo>
                    <a:pt x="34" y="6"/>
                  </a:lnTo>
                  <a:lnTo>
                    <a:pt x="34" y="5"/>
                  </a:lnTo>
                  <a:lnTo>
                    <a:pt x="34" y="6"/>
                  </a:lnTo>
                  <a:lnTo>
                    <a:pt x="36" y="6"/>
                  </a:lnTo>
                  <a:lnTo>
                    <a:pt x="36" y="7"/>
                  </a:lnTo>
                  <a:lnTo>
                    <a:pt x="36" y="9"/>
                  </a:lnTo>
                  <a:lnTo>
                    <a:pt x="36" y="10"/>
                  </a:lnTo>
                  <a:lnTo>
                    <a:pt x="37" y="10"/>
                  </a:lnTo>
                  <a:lnTo>
                    <a:pt x="37" y="11"/>
                  </a:lnTo>
                  <a:lnTo>
                    <a:pt x="38" y="11"/>
                  </a:lnTo>
                  <a:lnTo>
                    <a:pt x="38" y="13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40" y="11"/>
                  </a:lnTo>
                  <a:lnTo>
                    <a:pt x="40" y="10"/>
                  </a:lnTo>
                  <a:lnTo>
                    <a:pt x="41" y="10"/>
                  </a:lnTo>
                  <a:lnTo>
                    <a:pt x="41" y="9"/>
                  </a:lnTo>
                  <a:lnTo>
                    <a:pt x="42" y="9"/>
                  </a:lnTo>
                  <a:lnTo>
                    <a:pt x="42" y="7"/>
                  </a:lnTo>
                  <a:lnTo>
                    <a:pt x="43" y="7"/>
                  </a:lnTo>
                  <a:lnTo>
                    <a:pt x="45" y="7"/>
                  </a:lnTo>
                  <a:lnTo>
                    <a:pt x="45" y="6"/>
                  </a:lnTo>
                  <a:lnTo>
                    <a:pt x="46" y="6"/>
                  </a:lnTo>
                  <a:lnTo>
                    <a:pt x="47" y="6"/>
                  </a:lnTo>
                  <a:lnTo>
                    <a:pt x="49" y="6"/>
                  </a:lnTo>
                  <a:lnTo>
                    <a:pt x="50" y="6"/>
                  </a:lnTo>
                  <a:lnTo>
                    <a:pt x="49" y="6"/>
                  </a:lnTo>
                  <a:lnTo>
                    <a:pt x="50" y="6"/>
                  </a:lnTo>
                  <a:lnTo>
                    <a:pt x="49" y="6"/>
                  </a:lnTo>
                  <a:lnTo>
                    <a:pt x="50" y="6"/>
                  </a:lnTo>
                  <a:lnTo>
                    <a:pt x="51" y="6"/>
                  </a:lnTo>
                  <a:lnTo>
                    <a:pt x="52" y="6"/>
                  </a:lnTo>
                  <a:lnTo>
                    <a:pt x="54" y="6"/>
                  </a:lnTo>
                  <a:lnTo>
                    <a:pt x="55" y="6"/>
                  </a:lnTo>
                  <a:lnTo>
                    <a:pt x="56" y="6"/>
                  </a:lnTo>
                  <a:lnTo>
                    <a:pt x="58" y="6"/>
                  </a:lnTo>
                  <a:lnTo>
                    <a:pt x="58" y="7"/>
                  </a:lnTo>
                  <a:lnTo>
                    <a:pt x="59" y="7"/>
                  </a:lnTo>
                  <a:lnTo>
                    <a:pt x="60" y="7"/>
                  </a:lnTo>
                  <a:lnTo>
                    <a:pt x="62" y="7"/>
                  </a:lnTo>
                  <a:lnTo>
                    <a:pt x="63" y="7"/>
                  </a:lnTo>
                  <a:lnTo>
                    <a:pt x="64" y="9"/>
                  </a:lnTo>
                  <a:lnTo>
                    <a:pt x="65" y="9"/>
                  </a:lnTo>
                  <a:lnTo>
                    <a:pt x="67" y="9"/>
                  </a:lnTo>
                  <a:lnTo>
                    <a:pt x="68" y="9"/>
                  </a:lnTo>
                  <a:lnTo>
                    <a:pt x="69" y="9"/>
                  </a:lnTo>
                  <a:lnTo>
                    <a:pt x="69" y="9"/>
                  </a:lnTo>
                  <a:lnTo>
                    <a:pt x="71" y="9"/>
                  </a:lnTo>
                  <a:lnTo>
                    <a:pt x="72" y="9"/>
                  </a:lnTo>
                  <a:lnTo>
                    <a:pt x="72" y="10"/>
                  </a:lnTo>
                  <a:lnTo>
                    <a:pt x="73" y="10"/>
                  </a:lnTo>
                  <a:lnTo>
                    <a:pt x="74" y="10"/>
                  </a:lnTo>
                  <a:lnTo>
                    <a:pt x="76" y="10"/>
                  </a:lnTo>
                  <a:lnTo>
                    <a:pt x="76" y="11"/>
                  </a:lnTo>
                  <a:lnTo>
                    <a:pt x="77" y="11"/>
                  </a:lnTo>
                  <a:lnTo>
                    <a:pt x="77" y="13"/>
                  </a:lnTo>
                  <a:lnTo>
                    <a:pt x="78" y="13"/>
                  </a:lnTo>
                  <a:lnTo>
                    <a:pt x="78" y="13"/>
                  </a:lnTo>
                  <a:lnTo>
                    <a:pt x="78" y="14"/>
                  </a:lnTo>
                  <a:lnTo>
                    <a:pt x="78" y="15"/>
                  </a:lnTo>
                  <a:lnTo>
                    <a:pt x="80" y="15"/>
                  </a:lnTo>
                  <a:lnTo>
                    <a:pt x="78" y="15"/>
                  </a:lnTo>
                  <a:lnTo>
                    <a:pt x="77" y="15"/>
                  </a:lnTo>
                  <a:lnTo>
                    <a:pt x="76" y="15"/>
                  </a:lnTo>
                  <a:lnTo>
                    <a:pt x="76" y="16"/>
                  </a:lnTo>
                  <a:lnTo>
                    <a:pt x="76" y="18"/>
                  </a:lnTo>
                  <a:lnTo>
                    <a:pt x="77" y="18"/>
                  </a:lnTo>
                  <a:lnTo>
                    <a:pt x="77" y="19"/>
                  </a:lnTo>
                  <a:lnTo>
                    <a:pt x="77" y="20"/>
                  </a:lnTo>
                  <a:lnTo>
                    <a:pt x="76" y="20"/>
                  </a:lnTo>
                  <a:lnTo>
                    <a:pt x="76" y="22"/>
                  </a:lnTo>
                  <a:lnTo>
                    <a:pt x="77" y="22"/>
                  </a:lnTo>
                  <a:lnTo>
                    <a:pt x="77" y="23"/>
                  </a:lnTo>
                  <a:lnTo>
                    <a:pt x="77" y="22"/>
                  </a:lnTo>
                  <a:lnTo>
                    <a:pt x="77" y="20"/>
                  </a:lnTo>
                  <a:lnTo>
                    <a:pt x="78" y="20"/>
                  </a:lnTo>
                  <a:lnTo>
                    <a:pt x="80" y="20"/>
                  </a:lnTo>
                  <a:lnTo>
                    <a:pt x="80" y="22"/>
                  </a:lnTo>
                  <a:lnTo>
                    <a:pt x="81" y="22"/>
                  </a:lnTo>
                  <a:lnTo>
                    <a:pt x="80" y="20"/>
                  </a:lnTo>
                  <a:lnTo>
                    <a:pt x="81" y="20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7" y="20"/>
                  </a:lnTo>
                  <a:lnTo>
                    <a:pt x="77" y="19"/>
                  </a:lnTo>
                  <a:lnTo>
                    <a:pt x="78" y="19"/>
                  </a:lnTo>
                  <a:lnTo>
                    <a:pt x="78" y="18"/>
                  </a:lnTo>
                  <a:lnTo>
                    <a:pt x="77" y="18"/>
                  </a:lnTo>
                  <a:lnTo>
                    <a:pt x="77" y="16"/>
                  </a:lnTo>
                  <a:lnTo>
                    <a:pt x="78" y="16"/>
                  </a:lnTo>
                  <a:lnTo>
                    <a:pt x="80" y="16"/>
                  </a:lnTo>
                  <a:lnTo>
                    <a:pt x="81" y="16"/>
                  </a:lnTo>
                  <a:lnTo>
                    <a:pt x="81" y="15"/>
                  </a:lnTo>
                  <a:lnTo>
                    <a:pt x="82" y="15"/>
                  </a:lnTo>
                  <a:lnTo>
                    <a:pt x="83" y="15"/>
                  </a:lnTo>
                  <a:lnTo>
                    <a:pt x="83" y="16"/>
                  </a:lnTo>
                  <a:lnTo>
                    <a:pt x="85" y="16"/>
                  </a:lnTo>
                  <a:lnTo>
                    <a:pt x="86" y="16"/>
                  </a:lnTo>
                  <a:lnTo>
                    <a:pt x="86" y="18"/>
                  </a:lnTo>
                  <a:lnTo>
                    <a:pt x="87" y="18"/>
                  </a:lnTo>
                  <a:lnTo>
                    <a:pt x="89" y="18"/>
                  </a:lnTo>
                  <a:lnTo>
                    <a:pt x="90" y="18"/>
                  </a:lnTo>
                  <a:lnTo>
                    <a:pt x="91" y="18"/>
                  </a:lnTo>
                  <a:lnTo>
                    <a:pt x="91" y="19"/>
                  </a:lnTo>
                  <a:lnTo>
                    <a:pt x="92" y="19"/>
                  </a:lnTo>
                  <a:lnTo>
                    <a:pt x="92" y="18"/>
                  </a:lnTo>
                  <a:lnTo>
                    <a:pt x="91" y="18"/>
                  </a:lnTo>
                  <a:lnTo>
                    <a:pt x="90" y="18"/>
                  </a:lnTo>
                  <a:lnTo>
                    <a:pt x="90" y="16"/>
                  </a:lnTo>
                  <a:lnTo>
                    <a:pt x="89" y="16"/>
                  </a:lnTo>
                  <a:lnTo>
                    <a:pt x="87" y="16"/>
                  </a:lnTo>
                  <a:lnTo>
                    <a:pt x="86" y="16"/>
                  </a:lnTo>
                  <a:lnTo>
                    <a:pt x="86" y="15"/>
                  </a:lnTo>
                  <a:lnTo>
                    <a:pt x="85" y="15"/>
                  </a:lnTo>
                  <a:lnTo>
                    <a:pt x="83" y="15"/>
                  </a:lnTo>
                  <a:lnTo>
                    <a:pt x="85" y="15"/>
                  </a:lnTo>
                  <a:lnTo>
                    <a:pt x="85" y="14"/>
                  </a:lnTo>
                  <a:lnTo>
                    <a:pt x="85" y="13"/>
                  </a:lnTo>
                  <a:lnTo>
                    <a:pt x="86" y="13"/>
                  </a:lnTo>
                  <a:lnTo>
                    <a:pt x="86" y="13"/>
                  </a:lnTo>
                  <a:lnTo>
                    <a:pt x="87" y="13"/>
                  </a:lnTo>
                  <a:lnTo>
                    <a:pt x="89" y="13"/>
                  </a:lnTo>
                  <a:lnTo>
                    <a:pt x="89" y="11"/>
                  </a:lnTo>
                  <a:lnTo>
                    <a:pt x="90" y="11"/>
                  </a:lnTo>
                  <a:lnTo>
                    <a:pt x="91" y="11"/>
                  </a:lnTo>
                  <a:lnTo>
                    <a:pt x="91" y="10"/>
                  </a:lnTo>
                  <a:lnTo>
                    <a:pt x="92" y="10"/>
                  </a:lnTo>
                  <a:lnTo>
                    <a:pt x="94" y="10"/>
                  </a:lnTo>
                  <a:lnTo>
                    <a:pt x="94" y="9"/>
                  </a:lnTo>
                  <a:lnTo>
                    <a:pt x="95" y="9"/>
                  </a:lnTo>
                  <a:lnTo>
                    <a:pt x="96" y="9"/>
                  </a:lnTo>
                  <a:lnTo>
                    <a:pt x="98" y="9"/>
                  </a:lnTo>
                  <a:lnTo>
                    <a:pt x="99" y="9"/>
                  </a:lnTo>
                  <a:lnTo>
                    <a:pt x="100" y="9"/>
                  </a:lnTo>
                  <a:lnTo>
                    <a:pt x="100" y="9"/>
                  </a:lnTo>
                  <a:lnTo>
                    <a:pt x="101" y="9"/>
                  </a:lnTo>
                  <a:lnTo>
                    <a:pt x="103" y="9"/>
                  </a:lnTo>
                  <a:lnTo>
                    <a:pt x="104" y="9"/>
                  </a:lnTo>
                  <a:lnTo>
                    <a:pt x="104" y="10"/>
                  </a:lnTo>
                  <a:lnTo>
                    <a:pt x="104" y="9"/>
                  </a:lnTo>
                  <a:lnTo>
                    <a:pt x="104" y="10"/>
                  </a:lnTo>
                  <a:lnTo>
                    <a:pt x="105" y="10"/>
                  </a:lnTo>
                  <a:lnTo>
                    <a:pt x="105" y="11"/>
                  </a:lnTo>
                  <a:lnTo>
                    <a:pt x="105" y="13"/>
                  </a:lnTo>
                  <a:lnTo>
                    <a:pt x="107" y="13"/>
                  </a:lnTo>
                  <a:lnTo>
                    <a:pt x="107" y="13"/>
                  </a:lnTo>
                  <a:lnTo>
                    <a:pt x="107" y="14"/>
                  </a:lnTo>
                  <a:lnTo>
                    <a:pt x="107" y="15"/>
                  </a:lnTo>
                  <a:lnTo>
                    <a:pt x="107" y="16"/>
                  </a:lnTo>
                  <a:lnTo>
                    <a:pt x="108" y="16"/>
                  </a:lnTo>
                  <a:lnTo>
                    <a:pt x="108" y="15"/>
                  </a:lnTo>
                  <a:lnTo>
                    <a:pt x="108" y="14"/>
                  </a:lnTo>
                  <a:lnTo>
                    <a:pt x="108" y="15"/>
                  </a:lnTo>
                  <a:lnTo>
                    <a:pt x="108" y="14"/>
                  </a:lnTo>
                  <a:lnTo>
                    <a:pt x="108" y="13"/>
                  </a:lnTo>
                  <a:lnTo>
                    <a:pt x="107" y="13"/>
                  </a:lnTo>
                  <a:lnTo>
                    <a:pt x="107" y="13"/>
                  </a:lnTo>
                  <a:lnTo>
                    <a:pt x="108" y="13"/>
                  </a:lnTo>
                  <a:lnTo>
                    <a:pt x="108" y="13"/>
                  </a:lnTo>
                  <a:lnTo>
                    <a:pt x="108" y="13"/>
                  </a:lnTo>
                  <a:lnTo>
                    <a:pt x="107" y="13"/>
                  </a:lnTo>
                  <a:lnTo>
                    <a:pt x="107" y="11"/>
                  </a:lnTo>
                  <a:lnTo>
                    <a:pt x="108" y="11"/>
                  </a:lnTo>
                  <a:lnTo>
                    <a:pt x="108" y="10"/>
                  </a:lnTo>
                  <a:lnTo>
                    <a:pt x="109" y="10"/>
                  </a:lnTo>
                  <a:lnTo>
                    <a:pt x="109" y="9"/>
                  </a:lnTo>
                  <a:lnTo>
                    <a:pt x="109" y="10"/>
                  </a:lnTo>
                  <a:lnTo>
                    <a:pt x="109" y="9"/>
                  </a:lnTo>
                  <a:lnTo>
                    <a:pt x="110" y="9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6" name="Freeform 36595">
              <a:extLst>
                <a:ext uri="{FF2B5EF4-FFF2-40B4-BE49-F238E27FC236}">
                  <a16:creationId xmlns:a16="http://schemas.microsoft.com/office/drawing/2014/main" id="{3ED34E95-0F35-3508-189F-94A345AFE6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27238" y="2157413"/>
              <a:ext cx="514350" cy="169863"/>
            </a:xfrm>
            <a:custGeom>
              <a:avLst/>
              <a:gdLst>
                <a:gd name="T0" fmla="*/ 78 w 324"/>
                <a:gd name="T1" fmla="*/ 95 h 107"/>
                <a:gd name="T2" fmla="*/ 56 w 324"/>
                <a:gd name="T3" fmla="*/ 81 h 107"/>
                <a:gd name="T4" fmla="*/ 20 w 324"/>
                <a:gd name="T5" fmla="*/ 73 h 107"/>
                <a:gd name="T6" fmla="*/ 106 w 324"/>
                <a:gd name="T7" fmla="*/ 98 h 107"/>
                <a:gd name="T8" fmla="*/ 15 w 324"/>
                <a:gd name="T9" fmla="*/ 64 h 107"/>
                <a:gd name="T10" fmla="*/ 14 w 324"/>
                <a:gd name="T11" fmla="*/ 62 h 107"/>
                <a:gd name="T12" fmla="*/ 9 w 324"/>
                <a:gd name="T13" fmla="*/ 57 h 107"/>
                <a:gd name="T14" fmla="*/ 70 w 324"/>
                <a:gd name="T15" fmla="*/ 44 h 107"/>
                <a:gd name="T16" fmla="*/ 308 w 324"/>
                <a:gd name="T17" fmla="*/ 67 h 107"/>
                <a:gd name="T18" fmla="*/ 280 w 324"/>
                <a:gd name="T19" fmla="*/ 78 h 107"/>
                <a:gd name="T20" fmla="*/ 263 w 324"/>
                <a:gd name="T21" fmla="*/ 80 h 107"/>
                <a:gd name="T22" fmla="*/ 247 w 324"/>
                <a:gd name="T23" fmla="*/ 76 h 107"/>
                <a:gd name="T24" fmla="*/ 222 w 324"/>
                <a:gd name="T25" fmla="*/ 82 h 107"/>
                <a:gd name="T26" fmla="*/ 211 w 324"/>
                <a:gd name="T27" fmla="*/ 103 h 107"/>
                <a:gd name="T28" fmla="*/ 184 w 324"/>
                <a:gd name="T29" fmla="*/ 96 h 107"/>
                <a:gd name="T30" fmla="*/ 160 w 324"/>
                <a:gd name="T31" fmla="*/ 99 h 107"/>
                <a:gd name="T32" fmla="*/ 141 w 324"/>
                <a:gd name="T33" fmla="*/ 95 h 107"/>
                <a:gd name="T34" fmla="*/ 127 w 324"/>
                <a:gd name="T35" fmla="*/ 85 h 107"/>
                <a:gd name="T36" fmla="*/ 115 w 324"/>
                <a:gd name="T37" fmla="*/ 93 h 107"/>
                <a:gd name="T38" fmla="*/ 110 w 324"/>
                <a:gd name="T39" fmla="*/ 95 h 107"/>
                <a:gd name="T40" fmla="*/ 104 w 324"/>
                <a:gd name="T41" fmla="*/ 95 h 107"/>
                <a:gd name="T42" fmla="*/ 99 w 324"/>
                <a:gd name="T43" fmla="*/ 86 h 107"/>
                <a:gd name="T44" fmla="*/ 90 w 324"/>
                <a:gd name="T45" fmla="*/ 85 h 107"/>
                <a:gd name="T46" fmla="*/ 83 w 324"/>
                <a:gd name="T47" fmla="*/ 81 h 107"/>
                <a:gd name="T48" fmla="*/ 76 w 324"/>
                <a:gd name="T49" fmla="*/ 82 h 107"/>
                <a:gd name="T50" fmla="*/ 65 w 324"/>
                <a:gd name="T51" fmla="*/ 71 h 107"/>
                <a:gd name="T52" fmla="*/ 64 w 324"/>
                <a:gd name="T53" fmla="*/ 77 h 107"/>
                <a:gd name="T54" fmla="*/ 54 w 324"/>
                <a:gd name="T55" fmla="*/ 66 h 107"/>
                <a:gd name="T56" fmla="*/ 42 w 324"/>
                <a:gd name="T57" fmla="*/ 66 h 107"/>
                <a:gd name="T58" fmla="*/ 47 w 324"/>
                <a:gd name="T59" fmla="*/ 71 h 107"/>
                <a:gd name="T60" fmla="*/ 46 w 324"/>
                <a:gd name="T61" fmla="*/ 76 h 107"/>
                <a:gd name="T62" fmla="*/ 41 w 324"/>
                <a:gd name="T63" fmla="*/ 72 h 107"/>
                <a:gd name="T64" fmla="*/ 34 w 324"/>
                <a:gd name="T65" fmla="*/ 73 h 107"/>
                <a:gd name="T66" fmla="*/ 30 w 324"/>
                <a:gd name="T67" fmla="*/ 75 h 107"/>
                <a:gd name="T68" fmla="*/ 36 w 324"/>
                <a:gd name="T69" fmla="*/ 71 h 107"/>
                <a:gd name="T70" fmla="*/ 38 w 324"/>
                <a:gd name="T71" fmla="*/ 69 h 107"/>
                <a:gd name="T72" fmla="*/ 30 w 324"/>
                <a:gd name="T73" fmla="*/ 69 h 107"/>
                <a:gd name="T74" fmla="*/ 28 w 324"/>
                <a:gd name="T75" fmla="*/ 69 h 107"/>
                <a:gd name="T76" fmla="*/ 18 w 324"/>
                <a:gd name="T77" fmla="*/ 63 h 107"/>
                <a:gd name="T78" fmla="*/ 9 w 324"/>
                <a:gd name="T79" fmla="*/ 57 h 107"/>
                <a:gd name="T80" fmla="*/ 6 w 324"/>
                <a:gd name="T81" fmla="*/ 53 h 107"/>
                <a:gd name="T82" fmla="*/ 9 w 324"/>
                <a:gd name="T83" fmla="*/ 48 h 107"/>
                <a:gd name="T84" fmla="*/ 29 w 324"/>
                <a:gd name="T85" fmla="*/ 28 h 107"/>
                <a:gd name="T86" fmla="*/ 54 w 324"/>
                <a:gd name="T87" fmla="*/ 41 h 107"/>
                <a:gd name="T88" fmla="*/ 65 w 324"/>
                <a:gd name="T89" fmla="*/ 49 h 107"/>
                <a:gd name="T90" fmla="*/ 92 w 324"/>
                <a:gd name="T91" fmla="*/ 45 h 107"/>
                <a:gd name="T92" fmla="*/ 97 w 324"/>
                <a:gd name="T93" fmla="*/ 49 h 107"/>
                <a:gd name="T94" fmla="*/ 114 w 324"/>
                <a:gd name="T95" fmla="*/ 51 h 107"/>
                <a:gd name="T96" fmla="*/ 113 w 324"/>
                <a:gd name="T97" fmla="*/ 60 h 107"/>
                <a:gd name="T98" fmla="*/ 119 w 324"/>
                <a:gd name="T99" fmla="*/ 53 h 107"/>
                <a:gd name="T100" fmla="*/ 131 w 324"/>
                <a:gd name="T101" fmla="*/ 44 h 107"/>
                <a:gd name="T102" fmla="*/ 148 w 324"/>
                <a:gd name="T103" fmla="*/ 42 h 107"/>
                <a:gd name="T104" fmla="*/ 150 w 324"/>
                <a:gd name="T105" fmla="*/ 42 h 107"/>
                <a:gd name="T106" fmla="*/ 158 w 324"/>
                <a:gd name="T107" fmla="*/ 33 h 107"/>
                <a:gd name="T108" fmla="*/ 175 w 324"/>
                <a:gd name="T109" fmla="*/ 44 h 107"/>
                <a:gd name="T110" fmla="*/ 191 w 324"/>
                <a:gd name="T111" fmla="*/ 46 h 107"/>
                <a:gd name="T112" fmla="*/ 189 w 324"/>
                <a:gd name="T113" fmla="*/ 31 h 107"/>
                <a:gd name="T114" fmla="*/ 189 w 324"/>
                <a:gd name="T115" fmla="*/ 20 h 107"/>
                <a:gd name="T116" fmla="*/ 209 w 324"/>
                <a:gd name="T117" fmla="*/ 24 h 107"/>
                <a:gd name="T118" fmla="*/ 231 w 324"/>
                <a:gd name="T119" fmla="*/ 31 h 107"/>
                <a:gd name="T120" fmla="*/ 260 w 324"/>
                <a:gd name="T121" fmla="*/ 17 h 107"/>
                <a:gd name="T122" fmla="*/ 281 w 324"/>
                <a:gd name="T123" fmla="*/ 4 h 107"/>
                <a:gd name="T124" fmla="*/ 311 w 324"/>
                <a:gd name="T125" fmla="*/ 3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4" h="107">
                  <a:moveTo>
                    <a:pt x="55" y="86"/>
                  </a:moveTo>
                  <a:lnTo>
                    <a:pt x="56" y="86"/>
                  </a:lnTo>
                  <a:lnTo>
                    <a:pt x="55" y="86"/>
                  </a:lnTo>
                  <a:close/>
                  <a:moveTo>
                    <a:pt x="42" y="78"/>
                  </a:moveTo>
                  <a:lnTo>
                    <a:pt x="43" y="78"/>
                  </a:lnTo>
                  <a:lnTo>
                    <a:pt x="43" y="80"/>
                  </a:lnTo>
                  <a:lnTo>
                    <a:pt x="45" y="80"/>
                  </a:lnTo>
                  <a:lnTo>
                    <a:pt x="43" y="80"/>
                  </a:lnTo>
                  <a:lnTo>
                    <a:pt x="43" y="81"/>
                  </a:lnTo>
                  <a:lnTo>
                    <a:pt x="43" y="80"/>
                  </a:lnTo>
                  <a:lnTo>
                    <a:pt x="42" y="80"/>
                  </a:lnTo>
                  <a:lnTo>
                    <a:pt x="42" y="78"/>
                  </a:lnTo>
                  <a:close/>
                  <a:moveTo>
                    <a:pt x="76" y="90"/>
                  </a:moveTo>
                  <a:lnTo>
                    <a:pt x="77" y="90"/>
                  </a:lnTo>
                  <a:lnTo>
                    <a:pt x="77" y="91"/>
                  </a:lnTo>
                  <a:lnTo>
                    <a:pt x="76" y="91"/>
                  </a:lnTo>
                  <a:lnTo>
                    <a:pt x="77" y="91"/>
                  </a:lnTo>
                  <a:lnTo>
                    <a:pt x="77" y="93"/>
                  </a:lnTo>
                  <a:lnTo>
                    <a:pt x="78" y="93"/>
                  </a:lnTo>
                  <a:lnTo>
                    <a:pt x="78" y="94"/>
                  </a:lnTo>
                  <a:lnTo>
                    <a:pt x="78" y="95"/>
                  </a:lnTo>
                  <a:lnTo>
                    <a:pt x="79" y="95"/>
                  </a:lnTo>
                  <a:lnTo>
                    <a:pt x="78" y="95"/>
                  </a:lnTo>
                  <a:lnTo>
                    <a:pt x="79" y="95"/>
                  </a:lnTo>
                  <a:lnTo>
                    <a:pt x="78" y="95"/>
                  </a:lnTo>
                  <a:lnTo>
                    <a:pt x="78" y="96"/>
                  </a:lnTo>
                  <a:lnTo>
                    <a:pt x="78" y="98"/>
                  </a:lnTo>
                  <a:lnTo>
                    <a:pt x="78" y="99"/>
                  </a:lnTo>
                  <a:lnTo>
                    <a:pt x="78" y="98"/>
                  </a:lnTo>
                  <a:lnTo>
                    <a:pt x="78" y="96"/>
                  </a:lnTo>
                  <a:lnTo>
                    <a:pt x="77" y="96"/>
                  </a:lnTo>
                  <a:lnTo>
                    <a:pt x="77" y="95"/>
                  </a:lnTo>
                  <a:lnTo>
                    <a:pt x="77" y="96"/>
                  </a:lnTo>
                  <a:lnTo>
                    <a:pt x="77" y="95"/>
                  </a:lnTo>
                  <a:lnTo>
                    <a:pt x="77" y="94"/>
                  </a:lnTo>
                  <a:lnTo>
                    <a:pt x="76" y="94"/>
                  </a:lnTo>
                  <a:lnTo>
                    <a:pt x="74" y="94"/>
                  </a:lnTo>
                  <a:lnTo>
                    <a:pt x="74" y="93"/>
                  </a:lnTo>
                  <a:lnTo>
                    <a:pt x="74" y="91"/>
                  </a:lnTo>
                  <a:lnTo>
                    <a:pt x="73" y="91"/>
                  </a:lnTo>
                  <a:lnTo>
                    <a:pt x="73" y="90"/>
                  </a:lnTo>
                  <a:lnTo>
                    <a:pt x="72" y="90"/>
                  </a:lnTo>
                  <a:lnTo>
                    <a:pt x="73" y="90"/>
                  </a:lnTo>
                  <a:lnTo>
                    <a:pt x="74" y="90"/>
                  </a:lnTo>
                  <a:lnTo>
                    <a:pt x="76" y="90"/>
                  </a:lnTo>
                  <a:close/>
                  <a:moveTo>
                    <a:pt x="92" y="94"/>
                  </a:moveTo>
                  <a:lnTo>
                    <a:pt x="92" y="95"/>
                  </a:lnTo>
                  <a:lnTo>
                    <a:pt x="92" y="94"/>
                  </a:lnTo>
                  <a:close/>
                  <a:moveTo>
                    <a:pt x="56" y="80"/>
                  </a:moveTo>
                  <a:lnTo>
                    <a:pt x="56" y="81"/>
                  </a:lnTo>
                  <a:lnTo>
                    <a:pt x="57" y="81"/>
                  </a:lnTo>
                  <a:lnTo>
                    <a:pt x="59" y="81"/>
                  </a:lnTo>
                  <a:lnTo>
                    <a:pt x="57" y="81"/>
                  </a:lnTo>
                  <a:lnTo>
                    <a:pt x="57" y="82"/>
                  </a:lnTo>
                  <a:lnTo>
                    <a:pt x="56" y="82"/>
                  </a:lnTo>
                  <a:lnTo>
                    <a:pt x="56" y="84"/>
                  </a:lnTo>
                  <a:lnTo>
                    <a:pt x="56" y="82"/>
                  </a:lnTo>
                  <a:lnTo>
                    <a:pt x="56" y="84"/>
                  </a:lnTo>
                  <a:lnTo>
                    <a:pt x="55" y="84"/>
                  </a:lnTo>
                  <a:lnTo>
                    <a:pt x="55" y="82"/>
                  </a:lnTo>
                  <a:lnTo>
                    <a:pt x="56" y="82"/>
                  </a:lnTo>
                  <a:lnTo>
                    <a:pt x="56" y="81"/>
                  </a:lnTo>
                  <a:lnTo>
                    <a:pt x="55" y="81"/>
                  </a:lnTo>
                  <a:lnTo>
                    <a:pt x="56" y="81"/>
                  </a:lnTo>
                  <a:lnTo>
                    <a:pt x="56" y="80"/>
                  </a:lnTo>
                  <a:close/>
                  <a:moveTo>
                    <a:pt x="20" y="68"/>
                  </a:moveTo>
                  <a:lnTo>
                    <a:pt x="20" y="69"/>
                  </a:lnTo>
                  <a:lnTo>
                    <a:pt x="21" y="69"/>
                  </a:lnTo>
                  <a:lnTo>
                    <a:pt x="21" y="71"/>
                  </a:lnTo>
                  <a:lnTo>
                    <a:pt x="21" y="71"/>
                  </a:lnTo>
                  <a:lnTo>
                    <a:pt x="20" y="71"/>
                  </a:lnTo>
                  <a:lnTo>
                    <a:pt x="20" y="72"/>
                  </a:lnTo>
                  <a:lnTo>
                    <a:pt x="21" y="72"/>
                  </a:lnTo>
                  <a:lnTo>
                    <a:pt x="20" y="72"/>
                  </a:lnTo>
                  <a:lnTo>
                    <a:pt x="20" y="73"/>
                  </a:lnTo>
                  <a:lnTo>
                    <a:pt x="20" y="72"/>
                  </a:lnTo>
                  <a:lnTo>
                    <a:pt x="20" y="73"/>
                  </a:lnTo>
                  <a:lnTo>
                    <a:pt x="20" y="72"/>
                  </a:lnTo>
                  <a:lnTo>
                    <a:pt x="20" y="71"/>
                  </a:lnTo>
                  <a:lnTo>
                    <a:pt x="19" y="71"/>
                  </a:lnTo>
                  <a:lnTo>
                    <a:pt x="19" y="71"/>
                  </a:lnTo>
                  <a:lnTo>
                    <a:pt x="20" y="71"/>
                  </a:lnTo>
                  <a:lnTo>
                    <a:pt x="20" y="69"/>
                  </a:lnTo>
                  <a:lnTo>
                    <a:pt x="20" y="71"/>
                  </a:lnTo>
                  <a:lnTo>
                    <a:pt x="20" y="69"/>
                  </a:lnTo>
                  <a:lnTo>
                    <a:pt x="19" y="69"/>
                  </a:lnTo>
                  <a:lnTo>
                    <a:pt x="18" y="69"/>
                  </a:lnTo>
                  <a:lnTo>
                    <a:pt x="18" y="71"/>
                  </a:lnTo>
                  <a:lnTo>
                    <a:pt x="16" y="71"/>
                  </a:lnTo>
                  <a:lnTo>
                    <a:pt x="16" y="69"/>
                  </a:lnTo>
                  <a:lnTo>
                    <a:pt x="18" y="69"/>
                  </a:lnTo>
                  <a:lnTo>
                    <a:pt x="19" y="69"/>
                  </a:lnTo>
                  <a:lnTo>
                    <a:pt x="19" y="68"/>
                  </a:lnTo>
                  <a:lnTo>
                    <a:pt x="20" y="68"/>
                  </a:lnTo>
                  <a:close/>
                  <a:moveTo>
                    <a:pt x="108" y="98"/>
                  </a:moveTo>
                  <a:lnTo>
                    <a:pt x="108" y="99"/>
                  </a:lnTo>
                  <a:lnTo>
                    <a:pt x="106" y="99"/>
                  </a:lnTo>
                  <a:lnTo>
                    <a:pt x="106" y="98"/>
                  </a:lnTo>
                  <a:lnTo>
                    <a:pt x="106" y="99"/>
                  </a:lnTo>
                  <a:lnTo>
                    <a:pt x="106" y="98"/>
                  </a:lnTo>
                  <a:lnTo>
                    <a:pt x="108" y="98"/>
                  </a:lnTo>
                  <a:lnTo>
                    <a:pt x="106" y="98"/>
                  </a:lnTo>
                  <a:lnTo>
                    <a:pt x="108" y="98"/>
                  </a:lnTo>
                  <a:close/>
                  <a:moveTo>
                    <a:pt x="95" y="91"/>
                  </a:moveTo>
                  <a:lnTo>
                    <a:pt x="95" y="93"/>
                  </a:lnTo>
                  <a:lnTo>
                    <a:pt x="95" y="91"/>
                  </a:lnTo>
                  <a:lnTo>
                    <a:pt x="95" y="93"/>
                  </a:lnTo>
                  <a:lnTo>
                    <a:pt x="94" y="93"/>
                  </a:lnTo>
                  <a:lnTo>
                    <a:pt x="95" y="91"/>
                  </a:lnTo>
                  <a:close/>
                  <a:moveTo>
                    <a:pt x="108" y="96"/>
                  </a:moveTo>
                  <a:lnTo>
                    <a:pt x="109" y="96"/>
                  </a:lnTo>
                  <a:lnTo>
                    <a:pt x="108" y="96"/>
                  </a:lnTo>
                  <a:lnTo>
                    <a:pt x="108" y="98"/>
                  </a:lnTo>
                  <a:lnTo>
                    <a:pt x="108" y="96"/>
                  </a:lnTo>
                  <a:lnTo>
                    <a:pt x="108" y="98"/>
                  </a:lnTo>
                  <a:lnTo>
                    <a:pt x="108" y="96"/>
                  </a:lnTo>
                  <a:close/>
                  <a:moveTo>
                    <a:pt x="23" y="67"/>
                  </a:moveTo>
                  <a:lnTo>
                    <a:pt x="23" y="68"/>
                  </a:lnTo>
                  <a:lnTo>
                    <a:pt x="23" y="67"/>
                  </a:lnTo>
                  <a:close/>
                  <a:moveTo>
                    <a:pt x="77" y="84"/>
                  </a:moveTo>
                  <a:lnTo>
                    <a:pt x="77" y="85"/>
                  </a:lnTo>
                  <a:lnTo>
                    <a:pt x="76" y="85"/>
                  </a:lnTo>
                  <a:lnTo>
                    <a:pt x="76" y="84"/>
                  </a:lnTo>
                  <a:lnTo>
                    <a:pt x="77" y="84"/>
                  </a:lnTo>
                  <a:close/>
                  <a:moveTo>
                    <a:pt x="15" y="64"/>
                  </a:moveTo>
                  <a:lnTo>
                    <a:pt x="15" y="63"/>
                  </a:lnTo>
                  <a:lnTo>
                    <a:pt x="15" y="64"/>
                  </a:lnTo>
                  <a:close/>
                  <a:moveTo>
                    <a:pt x="65" y="80"/>
                  </a:moveTo>
                  <a:lnTo>
                    <a:pt x="65" y="81"/>
                  </a:lnTo>
                  <a:lnTo>
                    <a:pt x="65" y="81"/>
                  </a:lnTo>
                  <a:lnTo>
                    <a:pt x="65" y="80"/>
                  </a:lnTo>
                  <a:lnTo>
                    <a:pt x="65" y="81"/>
                  </a:lnTo>
                  <a:lnTo>
                    <a:pt x="65" y="80"/>
                  </a:lnTo>
                  <a:lnTo>
                    <a:pt x="65" y="80"/>
                  </a:lnTo>
                  <a:close/>
                  <a:moveTo>
                    <a:pt x="103" y="93"/>
                  </a:moveTo>
                  <a:lnTo>
                    <a:pt x="101" y="93"/>
                  </a:lnTo>
                  <a:lnTo>
                    <a:pt x="103" y="93"/>
                  </a:lnTo>
                  <a:close/>
                  <a:moveTo>
                    <a:pt x="16" y="60"/>
                  </a:moveTo>
                  <a:lnTo>
                    <a:pt x="15" y="62"/>
                  </a:lnTo>
                  <a:lnTo>
                    <a:pt x="16" y="62"/>
                  </a:lnTo>
                  <a:lnTo>
                    <a:pt x="15" y="62"/>
                  </a:lnTo>
                  <a:lnTo>
                    <a:pt x="16" y="62"/>
                  </a:lnTo>
                  <a:lnTo>
                    <a:pt x="15" y="62"/>
                  </a:lnTo>
                  <a:lnTo>
                    <a:pt x="15" y="63"/>
                  </a:lnTo>
                  <a:lnTo>
                    <a:pt x="16" y="63"/>
                  </a:lnTo>
                  <a:lnTo>
                    <a:pt x="15" y="63"/>
                  </a:lnTo>
                  <a:lnTo>
                    <a:pt x="15" y="64"/>
                  </a:lnTo>
                  <a:lnTo>
                    <a:pt x="15" y="63"/>
                  </a:lnTo>
                  <a:lnTo>
                    <a:pt x="14" y="63"/>
                  </a:lnTo>
                  <a:lnTo>
                    <a:pt x="14" y="62"/>
                  </a:lnTo>
                  <a:lnTo>
                    <a:pt x="14" y="60"/>
                  </a:lnTo>
                  <a:lnTo>
                    <a:pt x="15" y="60"/>
                  </a:lnTo>
                  <a:lnTo>
                    <a:pt x="16" y="60"/>
                  </a:lnTo>
                  <a:close/>
                  <a:moveTo>
                    <a:pt x="7" y="58"/>
                  </a:moveTo>
                  <a:lnTo>
                    <a:pt x="7" y="59"/>
                  </a:lnTo>
                  <a:lnTo>
                    <a:pt x="6" y="59"/>
                  </a:lnTo>
                  <a:lnTo>
                    <a:pt x="5" y="59"/>
                  </a:lnTo>
                  <a:lnTo>
                    <a:pt x="3" y="59"/>
                  </a:lnTo>
                  <a:lnTo>
                    <a:pt x="5" y="59"/>
                  </a:lnTo>
                  <a:lnTo>
                    <a:pt x="3" y="59"/>
                  </a:lnTo>
                  <a:lnTo>
                    <a:pt x="3" y="58"/>
                  </a:lnTo>
                  <a:lnTo>
                    <a:pt x="5" y="58"/>
                  </a:lnTo>
                  <a:lnTo>
                    <a:pt x="6" y="58"/>
                  </a:lnTo>
                  <a:lnTo>
                    <a:pt x="7" y="58"/>
                  </a:lnTo>
                  <a:close/>
                  <a:moveTo>
                    <a:pt x="10" y="58"/>
                  </a:moveTo>
                  <a:lnTo>
                    <a:pt x="10" y="59"/>
                  </a:lnTo>
                  <a:lnTo>
                    <a:pt x="9" y="59"/>
                  </a:lnTo>
                  <a:lnTo>
                    <a:pt x="9" y="60"/>
                  </a:lnTo>
                  <a:lnTo>
                    <a:pt x="7" y="60"/>
                  </a:lnTo>
                  <a:lnTo>
                    <a:pt x="7" y="59"/>
                  </a:lnTo>
                  <a:lnTo>
                    <a:pt x="9" y="59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10" y="57"/>
                  </a:lnTo>
                  <a:lnTo>
                    <a:pt x="10" y="58"/>
                  </a:lnTo>
                  <a:close/>
                  <a:moveTo>
                    <a:pt x="10" y="57"/>
                  </a:moveTo>
                  <a:lnTo>
                    <a:pt x="11" y="57"/>
                  </a:lnTo>
                  <a:lnTo>
                    <a:pt x="10" y="57"/>
                  </a:lnTo>
                  <a:lnTo>
                    <a:pt x="11" y="57"/>
                  </a:lnTo>
                  <a:lnTo>
                    <a:pt x="10" y="57"/>
                  </a:lnTo>
                  <a:close/>
                  <a:moveTo>
                    <a:pt x="42" y="64"/>
                  </a:moveTo>
                  <a:lnTo>
                    <a:pt x="43" y="64"/>
                  </a:lnTo>
                  <a:lnTo>
                    <a:pt x="43" y="66"/>
                  </a:lnTo>
                  <a:lnTo>
                    <a:pt x="42" y="66"/>
                  </a:lnTo>
                  <a:lnTo>
                    <a:pt x="42" y="64"/>
                  </a:lnTo>
                  <a:close/>
                  <a:moveTo>
                    <a:pt x="9" y="53"/>
                  </a:moveTo>
                  <a:lnTo>
                    <a:pt x="9" y="51"/>
                  </a:lnTo>
                  <a:lnTo>
                    <a:pt x="10" y="51"/>
                  </a:lnTo>
                  <a:lnTo>
                    <a:pt x="10" y="53"/>
                  </a:lnTo>
                  <a:lnTo>
                    <a:pt x="9" y="53"/>
                  </a:lnTo>
                  <a:close/>
                  <a:moveTo>
                    <a:pt x="9" y="51"/>
                  </a:moveTo>
                  <a:lnTo>
                    <a:pt x="10" y="51"/>
                  </a:lnTo>
                  <a:lnTo>
                    <a:pt x="9" y="51"/>
                  </a:lnTo>
                  <a:close/>
                  <a:moveTo>
                    <a:pt x="70" y="44"/>
                  </a:moveTo>
                  <a:lnTo>
                    <a:pt x="72" y="44"/>
                  </a:lnTo>
                  <a:lnTo>
                    <a:pt x="70" y="44"/>
                  </a:lnTo>
                  <a:lnTo>
                    <a:pt x="69" y="44"/>
                  </a:lnTo>
                  <a:lnTo>
                    <a:pt x="70" y="44"/>
                  </a:lnTo>
                  <a:close/>
                  <a:moveTo>
                    <a:pt x="65" y="40"/>
                  </a:moveTo>
                  <a:lnTo>
                    <a:pt x="65" y="41"/>
                  </a:lnTo>
                  <a:lnTo>
                    <a:pt x="66" y="41"/>
                  </a:lnTo>
                  <a:lnTo>
                    <a:pt x="65" y="41"/>
                  </a:lnTo>
                  <a:lnTo>
                    <a:pt x="65" y="40"/>
                  </a:lnTo>
                  <a:close/>
                  <a:moveTo>
                    <a:pt x="150" y="45"/>
                  </a:moveTo>
                  <a:lnTo>
                    <a:pt x="149" y="45"/>
                  </a:lnTo>
                  <a:lnTo>
                    <a:pt x="150" y="45"/>
                  </a:lnTo>
                  <a:lnTo>
                    <a:pt x="149" y="45"/>
                  </a:lnTo>
                  <a:lnTo>
                    <a:pt x="150" y="45"/>
                  </a:lnTo>
                  <a:close/>
                  <a:moveTo>
                    <a:pt x="187" y="32"/>
                  </a:moveTo>
                  <a:lnTo>
                    <a:pt x="186" y="32"/>
                  </a:lnTo>
                  <a:lnTo>
                    <a:pt x="187" y="32"/>
                  </a:lnTo>
                  <a:close/>
                  <a:moveTo>
                    <a:pt x="320" y="57"/>
                  </a:moveTo>
                  <a:lnTo>
                    <a:pt x="321" y="58"/>
                  </a:lnTo>
                  <a:lnTo>
                    <a:pt x="320" y="59"/>
                  </a:lnTo>
                  <a:lnTo>
                    <a:pt x="319" y="60"/>
                  </a:lnTo>
                  <a:lnTo>
                    <a:pt x="316" y="62"/>
                  </a:lnTo>
                  <a:lnTo>
                    <a:pt x="315" y="63"/>
                  </a:lnTo>
                  <a:lnTo>
                    <a:pt x="312" y="64"/>
                  </a:lnTo>
                  <a:lnTo>
                    <a:pt x="311" y="64"/>
                  </a:lnTo>
                  <a:lnTo>
                    <a:pt x="311" y="66"/>
                  </a:lnTo>
                  <a:lnTo>
                    <a:pt x="311" y="66"/>
                  </a:lnTo>
                  <a:lnTo>
                    <a:pt x="310" y="67"/>
                  </a:lnTo>
                  <a:lnTo>
                    <a:pt x="308" y="67"/>
                  </a:lnTo>
                  <a:lnTo>
                    <a:pt x="308" y="68"/>
                  </a:lnTo>
                  <a:lnTo>
                    <a:pt x="307" y="68"/>
                  </a:lnTo>
                  <a:lnTo>
                    <a:pt x="307" y="69"/>
                  </a:lnTo>
                  <a:lnTo>
                    <a:pt x="306" y="68"/>
                  </a:lnTo>
                  <a:lnTo>
                    <a:pt x="306" y="67"/>
                  </a:lnTo>
                  <a:lnTo>
                    <a:pt x="305" y="67"/>
                  </a:lnTo>
                  <a:lnTo>
                    <a:pt x="305" y="66"/>
                  </a:lnTo>
                  <a:lnTo>
                    <a:pt x="302" y="68"/>
                  </a:lnTo>
                  <a:lnTo>
                    <a:pt x="299" y="69"/>
                  </a:lnTo>
                  <a:lnTo>
                    <a:pt x="298" y="71"/>
                  </a:lnTo>
                  <a:lnTo>
                    <a:pt x="296" y="71"/>
                  </a:lnTo>
                  <a:lnTo>
                    <a:pt x="294" y="72"/>
                  </a:lnTo>
                  <a:lnTo>
                    <a:pt x="292" y="73"/>
                  </a:lnTo>
                  <a:lnTo>
                    <a:pt x="289" y="76"/>
                  </a:lnTo>
                  <a:lnTo>
                    <a:pt x="287" y="72"/>
                  </a:lnTo>
                  <a:lnTo>
                    <a:pt x="287" y="73"/>
                  </a:lnTo>
                  <a:lnTo>
                    <a:pt x="285" y="73"/>
                  </a:lnTo>
                  <a:lnTo>
                    <a:pt x="284" y="75"/>
                  </a:lnTo>
                  <a:lnTo>
                    <a:pt x="283" y="75"/>
                  </a:lnTo>
                  <a:lnTo>
                    <a:pt x="283" y="76"/>
                  </a:lnTo>
                  <a:lnTo>
                    <a:pt x="281" y="76"/>
                  </a:lnTo>
                  <a:lnTo>
                    <a:pt x="281" y="77"/>
                  </a:lnTo>
                  <a:lnTo>
                    <a:pt x="280" y="77"/>
                  </a:lnTo>
                  <a:lnTo>
                    <a:pt x="280" y="77"/>
                  </a:lnTo>
                  <a:lnTo>
                    <a:pt x="280" y="78"/>
                  </a:lnTo>
                  <a:lnTo>
                    <a:pt x="279" y="78"/>
                  </a:lnTo>
                  <a:lnTo>
                    <a:pt x="279" y="80"/>
                  </a:lnTo>
                  <a:lnTo>
                    <a:pt x="278" y="80"/>
                  </a:lnTo>
                  <a:lnTo>
                    <a:pt x="276" y="81"/>
                  </a:lnTo>
                  <a:lnTo>
                    <a:pt x="275" y="81"/>
                  </a:lnTo>
                  <a:lnTo>
                    <a:pt x="275" y="82"/>
                  </a:lnTo>
                  <a:lnTo>
                    <a:pt x="274" y="82"/>
                  </a:lnTo>
                  <a:lnTo>
                    <a:pt x="272" y="84"/>
                  </a:lnTo>
                  <a:lnTo>
                    <a:pt x="272" y="82"/>
                  </a:lnTo>
                  <a:lnTo>
                    <a:pt x="271" y="81"/>
                  </a:lnTo>
                  <a:lnTo>
                    <a:pt x="271" y="80"/>
                  </a:lnTo>
                  <a:lnTo>
                    <a:pt x="271" y="81"/>
                  </a:lnTo>
                  <a:lnTo>
                    <a:pt x="270" y="81"/>
                  </a:lnTo>
                  <a:lnTo>
                    <a:pt x="269" y="81"/>
                  </a:lnTo>
                  <a:lnTo>
                    <a:pt x="269" y="82"/>
                  </a:lnTo>
                  <a:lnTo>
                    <a:pt x="267" y="82"/>
                  </a:lnTo>
                  <a:lnTo>
                    <a:pt x="267" y="84"/>
                  </a:lnTo>
                  <a:lnTo>
                    <a:pt x="267" y="82"/>
                  </a:lnTo>
                  <a:lnTo>
                    <a:pt x="266" y="82"/>
                  </a:lnTo>
                  <a:lnTo>
                    <a:pt x="266" y="81"/>
                  </a:lnTo>
                  <a:lnTo>
                    <a:pt x="265" y="81"/>
                  </a:lnTo>
                  <a:lnTo>
                    <a:pt x="265" y="80"/>
                  </a:lnTo>
                  <a:lnTo>
                    <a:pt x="265" y="78"/>
                  </a:lnTo>
                  <a:lnTo>
                    <a:pt x="265" y="80"/>
                  </a:lnTo>
                  <a:lnTo>
                    <a:pt x="263" y="80"/>
                  </a:lnTo>
                  <a:lnTo>
                    <a:pt x="262" y="80"/>
                  </a:lnTo>
                  <a:lnTo>
                    <a:pt x="262" y="81"/>
                  </a:lnTo>
                  <a:lnTo>
                    <a:pt x="261" y="81"/>
                  </a:lnTo>
                  <a:lnTo>
                    <a:pt x="260" y="82"/>
                  </a:lnTo>
                  <a:lnTo>
                    <a:pt x="258" y="82"/>
                  </a:lnTo>
                  <a:lnTo>
                    <a:pt x="258" y="84"/>
                  </a:lnTo>
                  <a:lnTo>
                    <a:pt x="257" y="84"/>
                  </a:lnTo>
                  <a:lnTo>
                    <a:pt x="257" y="85"/>
                  </a:lnTo>
                  <a:lnTo>
                    <a:pt x="256" y="85"/>
                  </a:lnTo>
                  <a:lnTo>
                    <a:pt x="256" y="84"/>
                  </a:lnTo>
                  <a:lnTo>
                    <a:pt x="256" y="82"/>
                  </a:lnTo>
                  <a:lnTo>
                    <a:pt x="254" y="82"/>
                  </a:lnTo>
                  <a:lnTo>
                    <a:pt x="254" y="81"/>
                  </a:lnTo>
                  <a:lnTo>
                    <a:pt x="253" y="81"/>
                  </a:lnTo>
                  <a:lnTo>
                    <a:pt x="252" y="81"/>
                  </a:lnTo>
                  <a:lnTo>
                    <a:pt x="252" y="82"/>
                  </a:lnTo>
                  <a:lnTo>
                    <a:pt x="251" y="82"/>
                  </a:lnTo>
                  <a:lnTo>
                    <a:pt x="249" y="84"/>
                  </a:lnTo>
                  <a:lnTo>
                    <a:pt x="249" y="81"/>
                  </a:lnTo>
                  <a:lnTo>
                    <a:pt x="249" y="80"/>
                  </a:lnTo>
                  <a:lnTo>
                    <a:pt x="248" y="80"/>
                  </a:lnTo>
                  <a:lnTo>
                    <a:pt x="248" y="78"/>
                  </a:lnTo>
                  <a:lnTo>
                    <a:pt x="248" y="77"/>
                  </a:lnTo>
                  <a:lnTo>
                    <a:pt x="247" y="77"/>
                  </a:lnTo>
                  <a:lnTo>
                    <a:pt x="247" y="76"/>
                  </a:lnTo>
                  <a:lnTo>
                    <a:pt x="247" y="77"/>
                  </a:lnTo>
                  <a:lnTo>
                    <a:pt x="245" y="77"/>
                  </a:lnTo>
                  <a:lnTo>
                    <a:pt x="244" y="77"/>
                  </a:lnTo>
                  <a:lnTo>
                    <a:pt x="244" y="78"/>
                  </a:lnTo>
                  <a:lnTo>
                    <a:pt x="243" y="78"/>
                  </a:lnTo>
                  <a:lnTo>
                    <a:pt x="243" y="80"/>
                  </a:lnTo>
                  <a:lnTo>
                    <a:pt x="242" y="80"/>
                  </a:lnTo>
                  <a:lnTo>
                    <a:pt x="240" y="80"/>
                  </a:lnTo>
                  <a:lnTo>
                    <a:pt x="240" y="81"/>
                  </a:lnTo>
                  <a:lnTo>
                    <a:pt x="239" y="81"/>
                  </a:lnTo>
                  <a:lnTo>
                    <a:pt x="239" y="82"/>
                  </a:lnTo>
                  <a:lnTo>
                    <a:pt x="236" y="77"/>
                  </a:lnTo>
                  <a:lnTo>
                    <a:pt x="234" y="75"/>
                  </a:lnTo>
                  <a:lnTo>
                    <a:pt x="234" y="73"/>
                  </a:lnTo>
                  <a:lnTo>
                    <a:pt x="232" y="75"/>
                  </a:lnTo>
                  <a:lnTo>
                    <a:pt x="231" y="75"/>
                  </a:lnTo>
                  <a:lnTo>
                    <a:pt x="230" y="76"/>
                  </a:lnTo>
                  <a:lnTo>
                    <a:pt x="229" y="76"/>
                  </a:lnTo>
                  <a:lnTo>
                    <a:pt x="227" y="77"/>
                  </a:lnTo>
                  <a:lnTo>
                    <a:pt x="226" y="78"/>
                  </a:lnTo>
                  <a:lnTo>
                    <a:pt x="225" y="78"/>
                  </a:lnTo>
                  <a:lnTo>
                    <a:pt x="226" y="80"/>
                  </a:lnTo>
                  <a:lnTo>
                    <a:pt x="226" y="81"/>
                  </a:lnTo>
                  <a:lnTo>
                    <a:pt x="225" y="81"/>
                  </a:lnTo>
                  <a:lnTo>
                    <a:pt x="222" y="82"/>
                  </a:lnTo>
                  <a:lnTo>
                    <a:pt x="222" y="84"/>
                  </a:lnTo>
                  <a:lnTo>
                    <a:pt x="221" y="84"/>
                  </a:lnTo>
                  <a:lnTo>
                    <a:pt x="220" y="85"/>
                  </a:lnTo>
                  <a:lnTo>
                    <a:pt x="220" y="85"/>
                  </a:lnTo>
                  <a:lnTo>
                    <a:pt x="220" y="86"/>
                  </a:lnTo>
                  <a:lnTo>
                    <a:pt x="218" y="86"/>
                  </a:lnTo>
                  <a:lnTo>
                    <a:pt x="217" y="87"/>
                  </a:lnTo>
                  <a:lnTo>
                    <a:pt x="216" y="89"/>
                  </a:lnTo>
                  <a:lnTo>
                    <a:pt x="214" y="89"/>
                  </a:lnTo>
                  <a:lnTo>
                    <a:pt x="213" y="90"/>
                  </a:lnTo>
                  <a:lnTo>
                    <a:pt x="212" y="91"/>
                  </a:lnTo>
                  <a:lnTo>
                    <a:pt x="212" y="93"/>
                  </a:lnTo>
                  <a:lnTo>
                    <a:pt x="211" y="93"/>
                  </a:lnTo>
                  <a:lnTo>
                    <a:pt x="211" y="94"/>
                  </a:lnTo>
                  <a:lnTo>
                    <a:pt x="209" y="94"/>
                  </a:lnTo>
                  <a:lnTo>
                    <a:pt x="208" y="95"/>
                  </a:lnTo>
                  <a:lnTo>
                    <a:pt x="209" y="95"/>
                  </a:lnTo>
                  <a:lnTo>
                    <a:pt x="209" y="96"/>
                  </a:lnTo>
                  <a:lnTo>
                    <a:pt x="211" y="98"/>
                  </a:lnTo>
                  <a:lnTo>
                    <a:pt x="212" y="100"/>
                  </a:lnTo>
                  <a:lnTo>
                    <a:pt x="213" y="102"/>
                  </a:lnTo>
                  <a:lnTo>
                    <a:pt x="213" y="102"/>
                  </a:lnTo>
                  <a:lnTo>
                    <a:pt x="212" y="102"/>
                  </a:lnTo>
                  <a:lnTo>
                    <a:pt x="212" y="103"/>
                  </a:lnTo>
                  <a:lnTo>
                    <a:pt x="211" y="103"/>
                  </a:lnTo>
                  <a:lnTo>
                    <a:pt x="209" y="104"/>
                  </a:lnTo>
                  <a:lnTo>
                    <a:pt x="208" y="104"/>
                  </a:lnTo>
                  <a:lnTo>
                    <a:pt x="207" y="105"/>
                  </a:lnTo>
                  <a:lnTo>
                    <a:pt x="205" y="107"/>
                  </a:lnTo>
                  <a:lnTo>
                    <a:pt x="204" y="105"/>
                  </a:lnTo>
                  <a:lnTo>
                    <a:pt x="202" y="107"/>
                  </a:lnTo>
                  <a:lnTo>
                    <a:pt x="200" y="105"/>
                  </a:lnTo>
                  <a:lnTo>
                    <a:pt x="199" y="105"/>
                  </a:lnTo>
                  <a:lnTo>
                    <a:pt x="198" y="105"/>
                  </a:lnTo>
                  <a:lnTo>
                    <a:pt x="196" y="104"/>
                  </a:lnTo>
                  <a:lnTo>
                    <a:pt x="196" y="103"/>
                  </a:lnTo>
                  <a:lnTo>
                    <a:pt x="195" y="104"/>
                  </a:lnTo>
                  <a:lnTo>
                    <a:pt x="193" y="102"/>
                  </a:lnTo>
                  <a:lnTo>
                    <a:pt x="193" y="102"/>
                  </a:lnTo>
                  <a:lnTo>
                    <a:pt x="191" y="102"/>
                  </a:lnTo>
                  <a:lnTo>
                    <a:pt x="190" y="100"/>
                  </a:lnTo>
                  <a:lnTo>
                    <a:pt x="189" y="100"/>
                  </a:lnTo>
                  <a:lnTo>
                    <a:pt x="189" y="99"/>
                  </a:lnTo>
                  <a:lnTo>
                    <a:pt x="189" y="99"/>
                  </a:lnTo>
                  <a:lnTo>
                    <a:pt x="189" y="98"/>
                  </a:lnTo>
                  <a:lnTo>
                    <a:pt x="187" y="96"/>
                  </a:lnTo>
                  <a:lnTo>
                    <a:pt x="186" y="96"/>
                  </a:lnTo>
                  <a:lnTo>
                    <a:pt x="186" y="98"/>
                  </a:lnTo>
                  <a:lnTo>
                    <a:pt x="185" y="96"/>
                  </a:lnTo>
                  <a:lnTo>
                    <a:pt x="184" y="96"/>
                  </a:lnTo>
                  <a:lnTo>
                    <a:pt x="182" y="95"/>
                  </a:lnTo>
                  <a:lnTo>
                    <a:pt x="182" y="94"/>
                  </a:lnTo>
                  <a:lnTo>
                    <a:pt x="181" y="94"/>
                  </a:lnTo>
                  <a:lnTo>
                    <a:pt x="181" y="93"/>
                  </a:lnTo>
                  <a:lnTo>
                    <a:pt x="178" y="94"/>
                  </a:lnTo>
                  <a:lnTo>
                    <a:pt x="177" y="91"/>
                  </a:lnTo>
                  <a:lnTo>
                    <a:pt x="176" y="91"/>
                  </a:lnTo>
                  <a:lnTo>
                    <a:pt x="175" y="93"/>
                  </a:lnTo>
                  <a:lnTo>
                    <a:pt x="173" y="94"/>
                  </a:lnTo>
                  <a:lnTo>
                    <a:pt x="173" y="95"/>
                  </a:lnTo>
                  <a:lnTo>
                    <a:pt x="175" y="95"/>
                  </a:lnTo>
                  <a:lnTo>
                    <a:pt x="173" y="96"/>
                  </a:lnTo>
                  <a:lnTo>
                    <a:pt x="172" y="96"/>
                  </a:lnTo>
                  <a:lnTo>
                    <a:pt x="171" y="96"/>
                  </a:lnTo>
                  <a:lnTo>
                    <a:pt x="171" y="95"/>
                  </a:lnTo>
                  <a:lnTo>
                    <a:pt x="171" y="96"/>
                  </a:lnTo>
                  <a:lnTo>
                    <a:pt x="168" y="96"/>
                  </a:lnTo>
                  <a:lnTo>
                    <a:pt x="168" y="98"/>
                  </a:lnTo>
                  <a:lnTo>
                    <a:pt x="167" y="98"/>
                  </a:lnTo>
                  <a:lnTo>
                    <a:pt x="166" y="99"/>
                  </a:lnTo>
                  <a:lnTo>
                    <a:pt x="164" y="99"/>
                  </a:lnTo>
                  <a:lnTo>
                    <a:pt x="163" y="100"/>
                  </a:lnTo>
                  <a:lnTo>
                    <a:pt x="162" y="99"/>
                  </a:lnTo>
                  <a:lnTo>
                    <a:pt x="162" y="98"/>
                  </a:lnTo>
                  <a:lnTo>
                    <a:pt x="160" y="99"/>
                  </a:lnTo>
                  <a:lnTo>
                    <a:pt x="159" y="99"/>
                  </a:lnTo>
                  <a:lnTo>
                    <a:pt x="158" y="98"/>
                  </a:lnTo>
                  <a:lnTo>
                    <a:pt x="158" y="98"/>
                  </a:lnTo>
                  <a:lnTo>
                    <a:pt x="158" y="96"/>
                  </a:lnTo>
                  <a:lnTo>
                    <a:pt x="157" y="96"/>
                  </a:lnTo>
                  <a:lnTo>
                    <a:pt x="157" y="95"/>
                  </a:lnTo>
                  <a:lnTo>
                    <a:pt x="155" y="94"/>
                  </a:lnTo>
                  <a:lnTo>
                    <a:pt x="154" y="95"/>
                  </a:lnTo>
                  <a:lnTo>
                    <a:pt x="153" y="95"/>
                  </a:lnTo>
                  <a:lnTo>
                    <a:pt x="151" y="94"/>
                  </a:lnTo>
                  <a:lnTo>
                    <a:pt x="150" y="95"/>
                  </a:lnTo>
                  <a:lnTo>
                    <a:pt x="149" y="96"/>
                  </a:lnTo>
                  <a:lnTo>
                    <a:pt x="148" y="95"/>
                  </a:lnTo>
                  <a:lnTo>
                    <a:pt x="146" y="94"/>
                  </a:lnTo>
                  <a:lnTo>
                    <a:pt x="146" y="93"/>
                  </a:lnTo>
                  <a:lnTo>
                    <a:pt x="145" y="93"/>
                  </a:lnTo>
                  <a:lnTo>
                    <a:pt x="144" y="94"/>
                  </a:lnTo>
                  <a:lnTo>
                    <a:pt x="145" y="94"/>
                  </a:lnTo>
                  <a:lnTo>
                    <a:pt x="145" y="95"/>
                  </a:lnTo>
                  <a:lnTo>
                    <a:pt x="145" y="96"/>
                  </a:lnTo>
                  <a:lnTo>
                    <a:pt x="144" y="96"/>
                  </a:lnTo>
                  <a:lnTo>
                    <a:pt x="144" y="95"/>
                  </a:lnTo>
                  <a:lnTo>
                    <a:pt x="142" y="96"/>
                  </a:lnTo>
                  <a:lnTo>
                    <a:pt x="142" y="95"/>
                  </a:lnTo>
                  <a:lnTo>
                    <a:pt x="141" y="95"/>
                  </a:lnTo>
                  <a:lnTo>
                    <a:pt x="140" y="95"/>
                  </a:lnTo>
                  <a:lnTo>
                    <a:pt x="141" y="94"/>
                  </a:lnTo>
                  <a:lnTo>
                    <a:pt x="142" y="94"/>
                  </a:lnTo>
                  <a:lnTo>
                    <a:pt x="141" y="93"/>
                  </a:lnTo>
                  <a:lnTo>
                    <a:pt x="140" y="91"/>
                  </a:lnTo>
                  <a:lnTo>
                    <a:pt x="139" y="91"/>
                  </a:lnTo>
                  <a:lnTo>
                    <a:pt x="139" y="93"/>
                  </a:lnTo>
                  <a:lnTo>
                    <a:pt x="139" y="91"/>
                  </a:lnTo>
                  <a:lnTo>
                    <a:pt x="137" y="91"/>
                  </a:lnTo>
                  <a:lnTo>
                    <a:pt x="136" y="91"/>
                  </a:lnTo>
                  <a:lnTo>
                    <a:pt x="135" y="91"/>
                  </a:lnTo>
                  <a:lnTo>
                    <a:pt x="135" y="90"/>
                  </a:lnTo>
                  <a:lnTo>
                    <a:pt x="135" y="89"/>
                  </a:lnTo>
                  <a:lnTo>
                    <a:pt x="133" y="89"/>
                  </a:lnTo>
                  <a:lnTo>
                    <a:pt x="133" y="87"/>
                  </a:lnTo>
                  <a:lnTo>
                    <a:pt x="133" y="86"/>
                  </a:lnTo>
                  <a:lnTo>
                    <a:pt x="132" y="85"/>
                  </a:lnTo>
                  <a:lnTo>
                    <a:pt x="132" y="86"/>
                  </a:lnTo>
                  <a:lnTo>
                    <a:pt x="131" y="86"/>
                  </a:lnTo>
                  <a:lnTo>
                    <a:pt x="130" y="86"/>
                  </a:lnTo>
                  <a:lnTo>
                    <a:pt x="130" y="85"/>
                  </a:lnTo>
                  <a:lnTo>
                    <a:pt x="128" y="85"/>
                  </a:lnTo>
                  <a:lnTo>
                    <a:pt x="128" y="86"/>
                  </a:lnTo>
                  <a:lnTo>
                    <a:pt x="127" y="86"/>
                  </a:lnTo>
                  <a:lnTo>
                    <a:pt x="127" y="85"/>
                  </a:lnTo>
                  <a:lnTo>
                    <a:pt x="127" y="85"/>
                  </a:lnTo>
                  <a:lnTo>
                    <a:pt x="124" y="86"/>
                  </a:lnTo>
                  <a:lnTo>
                    <a:pt x="123" y="86"/>
                  </a:lnTo>
                  <a:lnTo>
                    <a:pt x="123" y="85"/>
                  </a:lnTo>
                  <a:lnTo>
                    <a:pt x="123" y="86"/>
                  </a:lnTo>
                  <a:lnTo>
                    <a:pt x="122" y="86"/>
                  </a:lnTo>
                  <a:lnTo>
                    <a:pt x="122" y="85"/>
                  </a:lnTo>
                  <a:lnTo>
                    <a:pt x="121" y="85"/>
                  </a:lnTo>
                  <a:lnTo>
                    <a:pt x="119" y="85"/>
                  </a:lnTo>
                  <a:lnTo>
                    <a:pt x="119" y="86"/>
                  </a:lnTo>
                  <a:lnTo>
                    <a:pt x="118" y="85"/>
                  </a:lnTo>
                  <a:lnTo>
                    <a:pt x="117" y="85"/>
                  </a:lnTo>
                  <a:lnTo>
                    <a:pt x="115" y="86"/>
                  </a:lnTo>
                  <a:lnTo>
                    <a:pt x="115" y="85"/>
                  </a:lnTo>
                  <a:lnTo>
                    <a:pt x="114" y="85"/>
                  </a:lnTo>
                  <a:lnTo>
                    <a:pt x="114" y="84"/>
                  </a:lnTo>
                  <a:lnTo>
                    <a:pt x="113" y="85"/>
                  </a:lnTo>
                  <a:lnTo>
                    <a:pt x="110" y="86"/>
                  </a:lnTo>
                  <a:lnTo>
                    <a:pt x="112" y="87"/>
                  </a:lnTo>
                  <a:lnTo>
                    <a:pt x="112" y="89"/>
                  </a:lnTo>
                  <a:lnTo>
                    <a:pt x="113" y="89"/>
                  </a:lnTo>
                  <a:lnTo>
                    <a:pt x="113" y="90"/>
                  </a:lnTo>
                  <a:lnTo>
                    <a:pt x="114" y="91"/>
                  </a:lnTo>
                  <a:lnTo>
                    <a:pt x="114" y="93"/>
                  </a:lnTo>
                  <a:lnTo>
                    <a:pt x="115" y="93"/>
                  </a:lnTo>
                  <a:lnTo>
                    <a:pt x="115" y="94"/>
                  </a:lnTo>
                  <a:lnTo>
                    <a:pt x="117" y="95"/>
                  </a:lnTo>
                  <a:lnTo>
                    <a:pt x="117" y="96"/>
                  </a:lnTo>
                  <a:lnTo>
                    <a:pt x="115" y="96"/>
                  </a:lnTo>
                  <a:lnTo>
                    <a:pt x="114" y="96"/>
                  </a:lnTo>
                  <a:lnTo>
                    <a:pt x="114" y="95"/>
                  </a:lnTo>
                  <a:lnTo>
                    <a:pt x="114" y="96"/>
                  </a:lnTo>
                  <a:lnTo>
                    <a:pt x="114" y="95"/>
                  </a:lnTo>
                  <a:lnTo>
                    <a:pt x="114" y="96"/>
                  </a:lnTo>
                  <a:lnTo>
                    <a:pt x="114" y="95"/>
                  </a:lnTo>
                  <a:lnTo>
                    <a:pt x="114" y="96"/>
                  </a:lnTo>
                  <a:lnTo>
                    <a:pt x="113" y="96"/>
                  </a:lnTo>
                  <a:lnTo>
                    <a:pt x="113" y="95"/>
                  </a:lnTo>
                  <a:lnTo>
                    <a:pt x="112" y="95"/>
                  </a:lnTo>
                  <a:lnTo>
                    <a:pt x="112" y="94"/>
                  </a:lnTo>
                  <a:lnTo>
                    <a:pt x="112" y="95"/>
                  </a:lnTo>
                  <a:lnTo>
                    <a:pt x="112" y="94"/>
                  </a:lnTo>
                  <a:lnTo>
                    <a:pt x="112" y="95"/>
                  </a:lnTo>
                  <a:lnTo>
                    <a:pt x="112" y="96"/>
                  </a:lnTo>
                  <a:lnTo>
                    <a:pt x="110" y="96"/>
                  </a:lnTo>
                  <a:lnTo>
                    <a:pt x="112" y="96"/>
                  </a:lnTo>
                  <a:lnTo>
                    <a:pt x="112" y="95"/>
                  </a:lnTo>
                  <a:lnTo>
                    <a:pt x="110" y="95"/>
                  </a:lnTo>
                  <a:lnTo>
                    <a:pt x="112" y="95"/>
                  </a:lnTo>
                  <a:lnTo>
                    <a:pt x="110" y="95"/>
                  </a:lnTo>
                  <a:lnTo>
                    <a:pt x="110" y="96"/>
                  </a:lnTo>
                  <a:lnTo>
                    <a:pt x="109" y="96"/>
                  </a:lnTo>
                  <a:lnTo>
                    <a:pt x="108" y="96"/>
                  </a:lnTo>
                  <a:lnTo>
                    <a:pt x="108" y="95"/>
                  </a:lnTo>
                  <a:lnTo>
                    <a:pt x="108" y="94"/>
                  </a:lnTo>
                  <a:lnTo>
                    <a:pt x="108" y="95"/>
                  </a:lnTo>
                  <a:lnTo>
                    <a:pt x="108" y="94"/>
                  </a:lnTo>
                  <a:lnTo>
                    <a:pt x="106" y="94"/>
                  </a:lnTo>
                  <a:lnTo>
                    <a:pt x="108" y="94"/>
                  </a:lnTo>
                  <a:lnTo>
                    <a:pt x="106" y="94"/>
                  </a:lnTo>
                  <a:lnTo>
                    <a:pt x="108" y="94"/>
                  </a:lnTo>
                  <a:lnTo>
                    <a:pt x="106" y="94"/>
                  </a:lnTo>
                  <a:lnTo>
                    <a:pt x="108" y="94"/>
                  </a:lnTo>
                  <a:lnTo>
                    <a:pt x="108" y="93"/>
                  </a:lnTo>
                  <a:lnTo>
                    <a:pt x="106" y="93"/>
                  </a:lnTo>
                  <a:lnTo>
                    <a:pt x="106" y="94"/>
                  </a:lnTo>
                  <a:lnTo>
                    <a:pt x="106" y="95"/>
                  </a:lnTo>
                  <a:lnTo>
                    <a:pt x="106" y="96"/>
                  </a:lnTo>
                  <a:lnTo>
                    <a:pt x="105" y="96"/>
                  </a:lnTo>
                  <a:lnTo>
                    <a:pt x="104" y="96"/>
                  </a:lnTo>
                  <a:lnTo>
                    <a:pt x="105" y="96"/>
                  </a:lnTo>
                  <a:lnTo>
                    <a:pt x="104" y="96"/>
                  </a:lnTo>
                  <a:lnTo>
                    <a:pt x="105" y="96"/>
                  </a:lnTo>
                  <a:lnTo>
                    <a:pt x="104" y="96"/>
                  </a:lnTo>
                  <a:lnTo>
                    <a:pt x="104" y="95"/>
                  </a:lnTo>
                  <a:lnTo>
                    <a:pt x="104" y="94"/>
                  </a:lnTo>
                  <a:lnTo>
                    <a:pt x="104" y="93"/>
                  </a:lnTo>
                  <a:lnTo>
                    <a:pt x="105" y="93"/>
                  </a:lnTo>
                  <a:lnTo>
                    <a:pt x="105" y="91"/>
                  </a:lnTo>
                  <a:lnTo>
                    <a:pt x="104" y="91"/>
                  </a:lnTo>
                  <a:lnTo>
                    <a:pt x="104" y="90"/>
                  </a:lnTo>
                  <a:lnTo>
                    <a:pt x="103" y="90"/>
                  </a:lnTo>
                  <a:lnTo>
                    <a:pt x="103" y="91"/>
                  </a:lnTo>
                  <a:lnTo>
                    <a:pt x="101" y="91"/>
                  </a:lnTo>
                  <a:lnTo>
                    <a:pt x="100" y="91"/>
                  </a:lnTo>
                  <a:lnTo>
                    <a:pt x="99" y="91"/>
                  </a:lnTo>
                  <a:lnTo>
                    <a:pt x="99" y="93"/>
                  </a:lnTo>
                  <a:lnTo>
                    <a:pt x="97" y="93"/>
                  </a:lnTo>
                  <a:lnTo>
                    <a:pt x="96" y="93"/>
                  </a:lnTo>
                  <a:lnTo>
                    <a:pt x="96" y="91"/>
                  </a:lnTo>
                  <a:lnTo>
                    <a:pt x="97" y="91"/>
                  </a:lnTo>
                  <a:lnTo>
                    <a:pt x="97" y="90"/>
                  </a:lnTo>
                  <a:lnTo>
                    <a:pt x="97" y="89"/>
                  </a:lnTo>
                  <a:lnTo>
                    <a:pt x="99" y="89"/>
                  </a:lnTo>
                  <a:lnTo>
                    <a:pt x="99" y="87"/>
                  </a:lnTo>
                  <a:lnTo>
                    <a:pt x="97" y="87"/>
                  </a:lnTo>
                  <a:lnTo>
                    <a:pt x="99" y="87"/>
                  </a:lnTo>
                  <a:lnTo>
                    <a:pt x="97" y="87"/>
                  </a:lnTo>
                  <a:lnTo>
                    <a:pt x="99" y="87"/>
                  </a:lnTo>
                  <a:lnTo>
                    <a:pt x="99" y="86"/>
                  </a:lnTo>
                  <a:lnTo>
                    <a:pt x="97" y="86"/>
                  </a:lnTo>
                  <a:lnTo>
                    <a:pt x="97" y="87"/>
                  </a:lnTo>
                  <a:lnTo>
                    <a:pt x="97" y="89"/>
                  </a:lnTo>
                  <a:lnTo>
                    <a:pt x="96" y="89"/>
                  </a:lnTo>
                  <a:lnTo>
                    <a:pt x="96" y="89"/>
                  </a:lnTo>
                  <a:lnTo>
                    <a:pt x="96" y="87"/>
                  </a:lnTo>
                  <a:lnTo>
                    <a:pt x="95" y="87"/>
                  </a:lnTo>
                  <a:lnTo>
                    <a:pt x="94" y="87"/>
                  </a:lnTo>
                  <a:lnTo>
                    <a:pt x="92" y="87"/>
                  </a:lnTo>
                  <a:lnTo>
                    <a:pt x="94" y="87"/>
                  </a:lnTo>
                  <a:lnTo>
                    <a:pt x="92" y="87"/>
                  </a:lnTo>
                  <a:lnTo>
                    <a:pt x="94" y="87"/>
                  </a:lnTo>
                  <a:lnTo>
                    <a:pt x="92" y="87"/>
                  </a:lnTo>
                  <a:lnTo>
                    <a:pt x="91" y="87"/>
                  </a:lnTo>
                  <a:lnTo>
                    <a:pt x="90" y="87"/>
                  </a:lnTo>
                  <a:lnTo>
                    <a:pt x="91" y="87"/>
                  </a:lnTo>
                  <a:lnTo>
                    <a:pt x="90" y="87"/>
                  </a:lnTo>
                  <a:lnTo>
                    <a:pt x="90" y="86"/>
                  </a:lnTo>
                  <a:lnTo>
                    <a:pt x="91" y="86"/>
                  </a:lnTo>
                  <a:lnTo>
                    <a:pt x="91" y="85"/>
                  </a:lnTo>
                  <a:lnTo>
                    <a:pt x="90" y="85"/>
                  </a:lnTo>
                  <a:lnTo>
                    <a:pt x="91" y="85"/>
                  </a:lnTo>
                  <a:lnTo>
                    <a:pt x="90" y="85"/>
                  </a:lnTo>
                  <a:lnTo>
                    <a:pt x="90" y="84"/>
                  </a:lnTo>
                  <a:lnTo>
                    <a:pt x="90" y="85"/>
                  </a:lnTo>
                  <a:lnTo>
                    <a:pt x="90" y="86"/>
                  </a:lnTo>
                  <a:lnTo>
                    <a:pt x="88" y="86"/>
                  </a:lnTo>
                  <a:lnTo>
                    <a:pt x="88" y="87"/>
                  </a:lnTo>
                  <a:lnTo>
                    <a:pt x="88" y="86"/>
                  </a:lnTo>
                  <a:lnTo>
                    <a:pt x="88" y="87"/>
                  </a:lnTo>
                  <a:lnTo>
                    <a:pt x="87" y="87"/>
                  </a:lnTo>
                  <a:lnTo>
                    <a:pt x="86" y="87"/>
                  </a:lnTo>
                  <a:lnTo>
                    <a:pt x="87" y="87"/>
                  </a:lnTo>
                  <a:lnTo>
                    <a:pt x="86" y="87"/>
                  </a:lnTo>
                  <a:lnTo>
                    <a:pt x="86" y="86"/>
                  </a:lnTo>
                  <a:lnTo>
                    <a:pt x="86" y="87"/>
                  </a:lnTo>
                  <a:lnTo>
                    <a:pt x="86" y="86"/>
                  </a:lnTo>
                  <a:lnTo>
                    <a:pt x="86" y="85"/>
                  </a:lnTo>
                  <a:lnTo>
                    <a:pt x="86" y="84"/>
                  </a:lnTo>
                  <a:lnTo>
                    <a:pt x="86" y="82"/>
                  </a:lnTo>
                  <a:lnTo>
                    <a:pt x="87" y="82"/>
                  </a:lnTo>
                  <a:lnTo>
                    <a:pt x="87" y="81"/>
                  </a:lnTo>
                  <a:lnTo>
                    <a:pt x="87" y="80"/>
                  </a:lnTo>
                  <a:lnTo>
                    <a:pt x="87" y="78"/>
                  </a:lnTo>
                  <a:lnTo>
                    <a:pt x="86" y="77"/>
                  </a:lnTo>
                  <a:lnTo>
                    <a:pt x="85" y="77"/>
                  </a:lnTo>
                  <a:lnTo>
                    <a:pt x="85" y="78"/>
                  </a:lnTo>
                  <a:lnTo>
                    <a:pt x="83" y="78"/>
                  </a:lnTo>
                  <a:lnTo>
                    <a:pt x="83" y="80"/>
                  </a:lnTo>
                  <a:lnTo>
                    <a:pt x="83" y="81"/>
                  </a:lnTo>
                  <a:lnTo>
                    <a:pt x="82" y="81"/>
                  </a:lnTo>
                  <a:lnTo>
                    <a:pt x="82" y="80"/>
                  </a:lnTo>
                  <a:lnTo>
                    <a:pt x="81" y="80"/>
                  </a:lnTo>
                  <a:lnTo>
                    <a:pt x="81" y="78"/>
                  </a:lnTo>
                  <a:lnTo>
                    <a:pt x="79" y="78"/>
                  </a:lnTo>
                  <a:lnTo>
                    <a:pt x="78" y="78"/>
                  </a:lnTo>
                  <a:lnTo>
                    <a:pt x="77" y="78"/>
                  </a:lnTo>
                  <a:lnTo>
                    <a:pt x="78" y="78"/>
                  </a:lnTo>
                  <a:lnTo>
                    <a:pt x="78" y="77"/>
                  </a:lnTo>
                  <a:lnTo>
                    <a:pt x="77" y="77"/>
                  </a:lnTo>
                  <a:lnTo>
                    <a:pt x="78" y="77"/>
                  </a:lnTo>
                  <a:lnTo>
                    <a:pt x="77" y="77"/>
                  </a:lnTo>
                  <a:lnTo>
                    <a:pt x="77" y="78"/>
                  </a:lnTo>
                  <a:lnTo>
                    <a:pt x="77" y="80"/>
                  </a:lnTo>
                  <a:lnTo>
                    <a:pt x="77" y="78"/>
                  </a:lnTo>
                  <a:lnTo>
                    <a:pt x="77" y="80"/>
                  </a:lnTo>
                  <a:lnTo>
                    <a:pt x="77" y="78"/>
                  </a:lnTo>
                  <a:lnTo>
                    <a:pt x="77" y="80"/>
                  </a:lnTo>
                  <a:lnTo>
                    <a:pt x="76" y="80"/>
                  </a:lnTo>
                  <a:lnTo>
                    <a:pt x="77" y="80"/>
                  </a:lnTo>
                  <a:lnTo>
                    <a:pt x="77" y="81"/>
                  </a:lnTo>
                  <a:lnTo>
                    <a:pt x="76" y="81"/>
                  </a:lnTo>
                  <a:lnTo>
                    <a:pt x="77" y="81"/>
                  </a:lnTo>
                  <a:lnTo>
                    <a:pt x="77" y="82"/>
                  </a:lnTo>
                  <a:lnTo>
                    <a:pt x="76" y="82"/>
                  </a:lnTo>
                  <a:lnTo>
                    <a:pt x="76" y="84"/>
                  </a:lnTo>
                  <a:lnTo>
                    <a:pt x="74" y="84"/>
                  </a:lnTo>
                  <a:lnTo>
                    <a:pt x="74" y="82"/>
                  </a:lnTo>
                  <a:lnTo>
                    <a:pt x="73" y="82"/>
                  </a:lnTo>
                  <a:lnTo>
                    <a:pt x="73" y="81"/>
                  </a:lnTo>
                  <a:lnTo>
                    <a:pt x="73" y="80"/>
                  </a:lnTo>
                  <a:lnTo>
                    <a:pt x="72" y="80"/>
                  </a:lnTo>
                  <a:lnTo>
                    <a:pt x="72" y="78"/>
                  </a:lnTo>
                  <a:lnTo>
                    <a:pt x="70" y="78"/>
                  </a:lnTo>
                  <a:lnTo>
                    <a:pt x="72" y="78"/>
                  </a:lnTo>
                  <a:lnTo>
                    <a:pt x="72" y="77"/>
                  </a:lnTo>
                  <a:lnTo>
                    <a:pt x="72" y="76"/>
                  </a:lnTo>
                  <a:lnTo>
                    <a:pt x="73" y="76"/>
                  </a:lnTo>
                  <a:lnTo>
                    <a:pt x="73" y="75"/>
                  </a:lnTo>
                  <a:lnTo>
                    <a:pt x="73" y="73"/>
                  </a:lnTo>
                  <a:lnTo>
                    <a:pt x="72" y="73"/>
                  </a:lnTo>
                  <a:lnTo>
                    <a:pt x="70" y="73"/>
                  </a:lnTo>
                  <a:lnTo>
                    <a:pt x="69" y="73"/>
                  </a:lnTo>
                  <a:lnTo>
                    <a:pt x="70" y="73"/>
                  </a:lnTo>
                  <a:lnTo>
                    <a:pt x="69" y="73"/>
                  </a:lnTo>
                  <a:lnTo>
                    <a:pt x="69" y="72"/>
                  </a:lnTo>
                  <a:lnTo>
                    <a:pt x="69" y="71"/>
                  </a:lnTo>
                  <a:lnTo>
                    <a:pt x="68" y="71"/>
                  </a:lnTo>
                  <a:lnTo>
                    <a:pt x="66" y="71"/>
                  </a:lnTo>
                  <a:lnTo>
                    <a:pt x="65" y="71"/>
                  </a:lnTo>
                  <a:lnTo>
                    <a:pt x="66" y="71"/>
                  </a:lnTo>
                  <a:lnTo>
                    <a:pt x="65" y="71"/>
                  </a:lnTo>
                  <a:lnTo>
                    <a:pt x="66" y="71"/>
                  </a:lnTo>
                  <a:lnTo>
                    <a:pt x="65" y="71"/>
                  </a:lnTo>
                  <a:lnTo>
                    <a:pt x="65" y="71"/>
                  </a:lnTo>
                  <a:lnTo>
                    <a:pt x="65" y="71"/>
                  </a:lnTo>
                  <a:lnTo>
                    <a:pt x="64" y="71"/>
                  </a:lnTo>
                  <a:lnTo>
                    <a:pt x="64" y="69"/>
                  </a:lnTo>
                  <a:lnTo>
                    <a:pt x="63" y="69"/>
                  </a:lnTo>
                  <a:lnTo>
                    <a:pt x="61" y="69"/>
                  </a:lnTo>
                  <a:lnTo>
                    <a:pt x="61" y="71"/>
                  </a:lnTo>
                  <a:lnTo>
                    <a:pt x="63" y="71"/>
                  </a:lnTo>
                  <a:lnTo>
                    <a:pt x="63" y="71"/>
                  </a:lnTo>
                  <a:lnTo>
                    <a:pt x="64" y="71"/>
                  </a:lnTo>
                  <a:lnTo>
                    <a:pt x="64" y="72"/>
                  </a:lnTo>
                  <a:lnTo>
                    <a:pt x="65" y="72"/>
                  </a:lnTo>
                  <a:lnTo>
                    <a:pt x="65" y="73"/>
                  </a:lnTo>
                  <a:lnTo>
                    <a:pt x="65" y="73"/>
                  </a:lnTo>
                  <a:lnTo>
                    <a:pt x="65" y="75"/>
                  </a:lnTo>
                  <a:lnTo>
                    <a:pt x="65" y="76"/>
                  </a:lnTo>
                  <a:lnTo>
                    <a:pt x="66" y="76"/>
                  </a:lnTo>
                  <a:lnTo>
                    <a:pt x="65" y="76"/>
                  </a:lnTo>
                  <a:lnTo>
                    <a:pt x="65" y="77"/>
                  </a:lnTo>
                  <a:lnTo>
                    <a:pt x="65" y="77"/>
                  </a:lnTo>
                  <a:lnTo>
                    <a:pt x="64" y="77"/>
                  </a:lnTo>
                  <a:lnTo>
                    <a:pt x="63" y="77"/>
                  </a:lnTo>
                  <a:lnTo>
                    <a:pt x="63" y="76"/>
                  </a:lnTo>
                  <a:lnTo>
                    <a:pt x="63" y="75"/>
                  </a:lnTo>
                  <a:lnTo>
                    <a:pt x="61" y="75"/>
                  </a:lnTo>
                  <a:lnTo>
                    <a:pt x="63" y="75"/>
                  </a:lnTo>
                  <a:lnTo>
                    <a:pt x="61" y="75"/>
                  </a:lnTo>
                  <a:lnTo>
                    <a:pt x="63" y="75"/>
                  </a:lnTo>
                  <a:lnTo>
                    <a:pt x="63" y="73"/>
                  </a:lnTo>
                  <a:lnTo>
                    <a:pt x="61" y="73"/>
                  </a:lnTo>
                  <a:lnTo>
                    <a:pt x="61" y="72"/>
                  </a:lnTo>
                  <a:lnTo>
                    <a:pt x="61" y="71"/>
                  </a:lnTo>
                  <a:lnTo>
                    <a:pt x="61" y="71"/>
                  </a:lnTo>
                  <a:lnTo>
                    <a:pt x="60" y="69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9" y="71"/>
                  </a:lnTo>
                  <a:lnTo>
                    <a:pt x="57" y="71"/>
                  </a:lnTo>
                  <a:lnTo>
                    <a:pt x="57" y="71"/>
                  </a:lnTo>
                  <a:lnTo>
                    <a:pt x="57" y="69"/>
                  </a:lnTo>
                  <a:lnTo>
                    <a:pt x="56" y="69"/>
                  </a:lnTo>
                  <a:lnTo>
                    <a:pt x="56" y="68"/>
                  </a:lnTo>
                  <a:lnTo>
                    <a:pt x="56" y="67"/>
                  </a:lnTo>
                  <a:lnTo>
                    <a:pt x="56" y="66"/>
                  </a:lnTo>
                  <a:lnTo>
                    <a:pt x="55" y="66"/>
                  </a:lnTo>
                  <a:lnTo>
                    <a:pt x="54" y="66"/>
                  </a:lnTo>
                  <a:lnTo>
                    <a:pt x="54" y="64"/>
                  </a:lnTo>
                  <a:lnTo>
                    <a:pt x="52" y="64"/>
                  </a:lnTo>
                  <a:lnTo>
                    <a:pt x="52" y="66"/>
                  </a:lnTo>
                  <a:lnTo>
                    <a:pt x="51" y="66"/>
                  </a:lnTo>
                  <a:lnTo>
                    <a:pt x="51" y="64"/>
                  </a:lnTo>
                  <a:lnTo>
                    <a:pt x="50" y="64"/>
                  </a:lnTo>
                  <a:lnTo>
                    <a:pt x="48" y="64"/>
                  </a:lnTo>
                  <a:lnTo>
                    <a:pt x="47" y="64"/>
                  </a:lnTo>
                  <a:lnTo>
                    <a:pt x="47" y="66"/>
                  </a:lnTo>
                  <a:lnTo>
                    <a:pt x="47" y="64"/>
                  </a:lnTo>
                  <a:lnTo>
                    <a:pt x="46" y="64"/>
                  </a:lnTo>
                  <a:lnTo>
                    <a:pt x="45" y="64"/>
                  </a:lnTo>
                  <a:lnTo>
                    <a:pt x="43" y="64"/>
                  </a:lnTo>
                  <a:lnTo>
                    <a:pt x="43" y="63"/>
                  </a:lnTo>
                  <a:lnTo>
                    <a:pt x="43" y="64"/>
                  </a:lnTo>
                  <a:lnTo>
                    <a:pt x="43" y="63"/>
                  </a:lnTo>
                  <a:lnTo>
                    <a:pt x="42" y="63"/>
                  </a:lnTo>
                  <a:lnTo>
                    <a:pt x="42" y="64"/>
                  </a:lnTo>
                  <a:lnTo>
                    <a:pt x="42" y="63"/>
                  </a:lnTo>
                  <a:lnTo>
                    <a:pt x="41" y="63"/>
                  </a:lnTo>
                  <a:lnTo>
                    <a:pt x="41" y="64"/>
                  </a:lnTo>
                  <a:lnTo>
                    <a:pt x="41" y="66"/>
                  </a:lnTo>
                  <a:lnTo>
                    <a:pt x="42" y="66"/>
                  </a:lnTo>
                  <a:lnTo>
                    <a:pt x="41" y="66"/>
                  </a:lnTo>
                  <a:lnTo>
                    <a:pt x="42" y="66"/>
                  </a:lnTo>
                  <a:lnTo>
                    <a:pt x="41" y="66"/>
                  </a:lnTo>
                  <a:lnTo>
                    <a:pt x="42" y="66"/>
                  </a:lnTo>
                  <a:lnTo>
                    <a:pt x="41" y="66"/>
                  </a:lnTo>
                  <a:lnTo>
                    <a:pt x="41" y="67"/>
                  </a:lnTo>
                  <a:lnTo>
                    <a:pt x="42" y="67"/>
                  </a:lnTo>
                  <a:lnTo>
                    <a:pt x="42" y="66"/>
                  </a:lnTo>
                  <a:lnTo>
                    <a:pt x="43" y="66"/>
                  </a:lnTo>
                  <a:lnTo>
                    <a:pt x="45" y="66"/>
                  </a:lnTo>
                  <a:lnTo>
                    <a:pt x="46" y="66"/>
                  </a:lnTo>
                  <a:lnTo>
                    <a:pt x="47" y="66"/>
                  </a:lnTo>
                  <a:lnTo>
                    <a:pt x="47" y="67"/>
                  </a:lnTo>
                  <a:lnTo>
                    <a:pt x="47" y="68"/>
                  </a:lnTo>
                  <a:lnTo>
                    <a:pt x="46" y="68"/>
                  </a:lnTo>
                  <a:lnTo>
                    <a:pt x="45" y="68"/>
                  </a:lnTo>
                  <a:lnTo>
                    <a:pt x="46" y="68"/>
                  </a:lnTo>
                  <a:lnTo>
                    <a:pt x="47" y="68"/>
                  </a:lnTo>
                  <a:lnTo>
                    <a:pt x="47" y="69"/>
                  </a:lnTo>
                  <a:lnTo>
                    <a:pt x="47" y="68"/>
                  </a:lnTo>
                  <a:lnTo>
                    <a:pt x="46" y="68"/>
                  </a:lnTo>
                  <a:lnTo>
                    <a:pt x="46" y="69"/>
                  </a:lnTo>
                  <a:lnTo>
                    <a:pt x="47" y="69"/>
                  </a:lnTo>
                  <a:lnTo>
                    <a:pt x="47" y="71"/>
                  </a:lnTo>
                  <a:lnTo>
                    <a:pt x="48" y="71"/>
                  </a:lnTo>
                  <a:lnTo>
                    <a:pt x="48" y="71"/>
                  </a:lnTo>
                  <a:lnTo>
                    <a:pt x="47" y="71"/>
                  </a:lnTo>
                  <a:lnTo>
                    <a:pt x="46" y="71"/>
                  </a:lnTo>
                  <a:lnTo>
                    <a:pt x="47" y="71"/>
                  </a:lnTo>
                  <a:lnTo>
                    <a:pt x="48" y="71"/>
                  </a:lnTo>
                  <a:lnTo>
                    <a:pt x="48" y="72"/>
                  </a:lnTo>
                  <a:lnTo>
                    <a:pt x="48" y="73"/>
                  </a:lnTo>
                  <a:lnTo>
                    <a:pt x="47" y="73"/>
                  </a:lnTo>
                  <a:lnTo>
                    <a:pt x="46" y="73"/>
                  </a:lnTo>
                  <a:lnTo>
                    <a:pt x="46" y="72"/>
                  </a:lnTo>
                  <a:lnTo>
                    <a:pt x="45" y="72"/>
                  </a:lnTo>
                  <a:lnTo>
                    <a:pt x="43" y="72"/>
                  </a:lnTo>
                  <a:lnTo>
                    <a:pt x="43" y="71"/>
                  </a:lnTo>
                  <a:lnTo>
                    <a:pt x="43" y="71"/>
                  </a:lnTo>
                  <a:lnTo>
                    <a:pt x="43" y="71"/>
                  </a:lnTo>
                  <a:lnTo>
                    <a:pt x="42" y="71"/>
                  </a:lnTo>
                  <a:lnTo>
                    <a:pt x="43" y="71"/>
                  </a:lnTo>
                  <a:lnTo>
                    <a:pt x="43" y="72"/>
                  </a:lnTo>
                  <a:lnTo>
                    <a:pt x="43" y="73"/>
                  </a:lnTo>
                  <a:lnTo>
                    <a:pt x="42" y="73"/>
                  </a:lnTo>
                  <a:lnTo>
                    <a:pt x="41" y="73"/>
                  </a:lnTo>
                  <a:lnTo>
                    <a:pt x="42" y="73"/>
                  </a:lnTo>
                  <a:lnTo>
                    <a:pt x="42" y="75"/>
                  </a:lnTo>
                  <a:lnTo>
                    <a:pt x="43" y="75"/>
                  </a:lnTo>
                  <a:lnTo>
                    <a:pt x="45" y="75"/>
                  </a:lnTo>
                  <a:lnTo>
                    <a:pt x="45" y="76"/>
                  </a:lnTo>
                  <a:lnTo>
                    <a:pt x="46" y="76"/>
                  </a:lnTo>
                  <a:lnTo>
                    <a:pt x="47" y="76"/>
                  </a:lnTo>
                  <a:lnTo>
                    <a:pt x="47" y="77"/>
                  </a:lnTo>
                  <a:lnTo>
                    <a:pt x="46" y="77"/>
                  </a:lnTo>
                  <a:lnTo>
                    <a:pt x="46" y="76"/>
                  </a:lnTo>
                  <a:lnTo>
                    <a:pt x="46" y="77"/>
                  </a:lnTo>
                  <a:lnTo>
                    <a:pt x="46" y="76"/>
                  </a:lnTo>
                  <a:lnTo>
                    <a:pt x="46" y="77"/>
                  </a:lnTo>
                  <a:lnTo>
                    <a:pt x="46" y="76"/>
                  </a:lnTo>
                  <a:lnTo>
                    <a:pt x="45" y="76"/>
                  </a:lnTo>
                  <a:lnTo>
                    <a:pt x="45" y="77"/>
                  </a:lnTo>
                  <a:lnTo>
                    <a:pt x="45" y="76"/>
                  </a:lnTo>
                  <a:lnTo>
                    <a:pt x="43" y="76"/>
                  </a:lnTo>
                  <a:lnTo>
                    <a:pt x="43" y="75"/>
                  </a:lnTo>
                  <a:lnTo>
                    <a:pt x="42" y="75"/>
                  </a:lnTo>
                  <a:lnTo>
                    <a:pt x="42" y="76"/>
                  </a:lnTo>
                  <a:lnTo>
                    <a:pt x="42" y="75"/>
                  </a:lnTo>
                  <a:lnTo>
                    <a:pt x="41" y="75"/>
                  </a:lnTo>
                  <a:lnTo>
                    <a:pt x="41" y="73"/>
                  </a:lnTo>
                  <a:lnTo>
                    <a:pt x="39" y="73"/>
                  </a:lnTo>
                  <a:lnTo>
                    <a:pt x="39" y="75"/>
                  </a:lnTo>
                  <a:lnTo>
                    <a:pt x="38" y="75"/>
                  </a:lnTo>
                  <a:lnTo>
                    <a:pt x="38" y="73"/>
                  </a:lnTo>
                  <a:lnTo>
                    <a:pt x="39" y="73"/>
                  </a:lnTo>
                  <a:lnTo>
                    <a:pt x="39" y="72"/>
                  </a:lnTo>
                  <a:lnTo>
                    <a:pt x="41" y="72"/>
                  </a:lnTo>
                  <a:lnTo>
                    <a:pt x="39" y="72"/>
                  </a:lnTo>
                  <a:lnTo>
                    <a:pt x="38" y="72"/>
                  </a:lnTo>
                  <a:lnTo>
                    <a:pt x="38" y="73"/>
                  </a:lnTo>
                  <a:lnTo>
                    <a:pt x="38" y="72"/>
                  </a:lnTo>
                  <a:lnTo>
                    <a:pt x="38" y="71"/>
                  </a:lnTo>
                  <a:lnTo>
                    <a:pt x="37" y="71"/>
                  </a:lnTo>
                  <a:lnTo>
                    <a:pt x="37" y="72"/>
                  </a:lnTo>
                  <a:lnTo>
                    <a:pt x="38" y="72"/>
                  </a:lnTo>
                  <a:lnTo>
                    <a:pt x="37" y="72"/>
                  </a:lnTo>
                  <a:lnTo>
                    <a:pt x="38" y="72"/>
                  </a:lnTo>
                  <a:lnTo>
                    <a:pt x="37" y="72"/>
                  </a:lnTo>
                  <a:lnTo>
                    <a:pt x="37" y="73"/>
                  </a:lnTo>
                  <a:lnTo>
                    <a:pt x="36" y="73"/>
                  </a:lnTo>
                  <a:lnTo>
                    <a:pt x="36" y="75"/>
                  </a:lnTo>
                  <a:lnTo>
                    <a:pt x="34" y="75"/>
                  </a:lnTo>
                  <a:lnTo>
                    <a:pt x="34" y="73"/>
                  </a:lnTo>
                  <a:lnTo>
                    <a:pt x="36" y="73"/>
                  </a:lnTo>
                  <a:lnTo>
                    <a:pt x="36" y="72"/>
                  </a:lnTo>
                  <a:lnTo>
                    <a:pt x="37" y="72"/>
                  </a:lnTo>
                  <a:lnTo>
                    <a:pt x="36" y="72"/>
                  </a:lnTo>
                  <a:lnTo>
                    <a:pt x="36" y="71"/>
                  </a:lnTo>
                  <a:lnTo>
                    <a:pt x="34" y="71"/>
                  </a:lnTo>
                  <a:lnTo>
                    <a:pt x="36" y="72"/>
                  </a:lnTo>
                  <a:lnTo>
                    <a:pt x="34" y="72"/>
                  </a:lnTo>
                  <a:lnTo>
                    <a:pt x="34" y="73"/>
                  </a:lnTo>
                  <a:lnTo>
                    <a:pt x="34" y="72"/>
                  </a:lnTo>
                  <a:lnTo>
                    <a:pt x="34" y="72"/>
                  </a:lnTo>
                  <a:lnTo>
                    <a:pt x="34" y="73"/>
                  </a:lnTo>
                  <a:lnTo>
                    <a:pt x="33" y="73"/>
                  </a:lnTo>
                  <a:lnTo>
                    <a:pt x="33" y="75"/>
                  </a:lnTo>
                  <a:lnTo>
                    <a:pt x="34" y="75"/>
                  </a:lnTo>
                  <a:lnTo>
                    <a:pt x="34" y="73"/>
                  </a:lnTo>
                  <a:lnTo>
                    <a:pt x="34" y="73"/>
                  </a:lnTo>
                  <a:lnTo>
                    <a:pt x="34" y="73"/>
                  </a:lnTo>
                  <a:lnTo>
                    <a:pt x="34" y="75"/>
                  </a:lnTo>
                  <a:lnTo>
                    <a:pt x="34" y="75"/>
                  </a:lnTo>
                  <a:lnTo>
                    <a:pt x="34" y="75"/>
                  </a:lnTo>
                  <a:lnTo>
                    <a:pt x="34" y="76"/>
                  </a:lnTo>
                  <a:lnTo>
                    <a:pt x="34" y="75"/>
                  </a:lnTo>
                  <a:lnTo>
                    <a:pt x="34" y="76"/>
                  </a:lnTo>
                  <a:lnTo>
                    <a:pt x="33" y="76"/>
                  </a:lnTo>
                  <a:lnTo>
                    <a:pt x="32" y="76"/>
                  </a:lnTo>
                  <a:lnTo>
                    <a:pt x="32" y="75"/>
                  </a:lnTo>
                  <a:lnTo>
                    <a:pt x="33" y="75"/>
                  </a:lnTo>
                  <a:lnTo>
                    <a:pt x="33" y="73"/>
                  </a:lnTo>
                  <a:lnTo>
                    <a:pt x="33" y="72"/>
                  </a:lnTo>
                  <a:lnTo>
                    <a:pt x="33" y="73"/>
                  </a:lnTo>
                  <a:lnTo>
                    <a:pt x="32" y="73"/>
                  </a:lnTo>
                  <a:lnTo>
                    <a:pt x="32" y="75"/>
                  </a:lnTo>
                  <a:lnTo>
                    <a:pt x="30" y="75"/>
                  </a:lnTo>
                  <a:lnTo>
                    <a:pt x="30" y="73"/>
                  </a:lnTo>
                  <a:lnTo>
                    <a:pt x="32" y="73"/>
                  </a:lnTo>
                  <a:lnTo>
                    <a:pt x="32" y="72"/>
                  </a:lnTo>
                  <a:lnTo>
                    <a:pt x="32" y="71"/>
                  </a:lnTo>
                  <a:lnTo>
                    <a:pt x="33" y="71"/>
                  </a:lnTo>
                  <a:lnTo>
                    <a:pt x="33" y="72"/>
                  </a:lnTo>
                  <a:lnTo>
                    <a:pt x="34" y="72"/>
                  </a:lnTo>
                  <a:lnTo>
                    <a:pt x="34" y="72"/>
                  </a:lnTo>
                  <a:lnTo>
                    <a:pt x="34" y="72"/>
                  </a:lnTo>
                  <a:lnTo>
                    <a:pt x="33" y="72"/>
                  </a:lnTo>
                  <a:lnTo>
                    <a:pt x="33" y="71"/>
                  </a:lnTo>
                  <a:lnTo>
                    <a:pt x="32" y="71"/>
                  </a:lnTo>
                  <a:lnTo>
                    <a:pt x="32" y="71"/>
                  </a:lnTo>
                  <a:lnTo>
                    <a:pt x="33" y="71"/>
                  </a:lnTo>
                  <a:lnTo>
                    <a:pt x="34" y="71"/>
                  </a:lnTo>
                  <a:lnTo>
                    <a:pt x="34" y="71"/>
                  </a:lnTo>
                  <a:lnTo>
                    <a:pt x="34" y="71"/>
                  </a:lnTo>
                  <a:lnTo>
                    <a:pt x="34" y="69"/>
                  </a:lnTo>
                  <a:lnTo>
                    <a:pt x="34" y="69"/>
                  </a:lnTo>
                  <a:lnTo>
                    <a:pt x="36" y="69"/>
                  </a:lnTo>
                  <a:lnTo>
                    <a:pt x="34" y="69"/>
                  </a:lnTo>
                  <a:lnTo>
                    <a:pt x="36" y="69"/>
                  </a:lnTo>
                  <a:lnTo>
                    <a:pt x="36" y="71"/>
                  </a:lnTo>
                  <a:lnTo>
                    <a:pt x="34" y="71"/>
                  </a:lnTo>
                  <a:lnTo>
                    <a:pt x="36" y="71"/>
                  </a:lnTo>
                  <a:lnTo>
                    <a:pt x="36" y="69"/>
                  </a:lnTo>
                  <a:lnTo>
                    <a:pt x="37" y="69"/>
                  </a:lnTo>
                  <a:lnTo>
                    <a:pt x="38" y="69"/>
                  </a:lnTo>
                  <a:lnTo>
                    <a:pt x="38" y="71"/>
                  </a:lnTo>
                  <a:lnTo>
                    <a:pt x="38" y="69"/>
                  </a:lnTo>
                  <a:lnTo>
                    <a:pt x="39" y="69"/>
                  </a:lnTo>
                  <a:lnTo>
                    <a:pt x="39" y="71"/>
                  </a:lnTo>
                  <a:lnTo>
                    <a:pt x="39" y="69"/>
                  </a:lnTo>
                  <a:lnTo>
                    <a:pt x="38" y="69"/>
                  </a:lnTo>
                  <a:lnTo>
                    <a:pt x="39" y="69"/>
                  </a:lnTo>
                  <a:lnTo>
                    <a:pt x="39" y="71"/>
                  </a:lnTo>
                  <a:lnTo>
                    <a:pt x="41" y="71"/>
                  </a:lnTo>
                  <a:lnTo>
                    <a:pt x="39" y="71"/>
                  </a:lnTo>
                  <a:lnTo>
                    <a:pt x="39" y="69"/>
                  </a:lnTo>
                  <a:lnTo>
                    <a:pt x="39" y="68"/>
                  </a:lnTo>
                  <a:lnTo>
                    <a:pt x="38" y="68"/>
                  </a:lnTo>
                  <a:lnTo>
                    <a:pt x="38" y="67"/>
                  </a:lnTo>
                  <a:lnTo>
                    <a:pt x="38" y="66"/>
                  </a:lnTo>
                  <a:lnTo>
                    <a:pt x="38" y="67"/>
                  </a:lnTo>
                  <a:lnTo>
                    <a:pt x="37" y="67"/>
                  </a:lnTo>
                  <a:lnTo>
                    <a:pt x="38" y="67"/>
                  </a:lnTo>
                  <a:lnTo>
                    <a:pt x="38" y="68"/>
                  </a:lnTo>
                  <a:lnTo>
                    <a:pt x="37" y="68"/>
                  </a:lnTo>
                  <a:lnTo>
                    <a:pt x="38" y="68"/>
                  </a:lnTo>
                  <a:lnTo>
                    <a:pt x="38" y="69"/>
                  </a:lnTo>
                  <a:lnTo>
                    <a:pt x="37" y="69"/>
                  </a:lnTo>
                  <a:lnTo>
                    <a:pt x="37" y="68"/>
                  </a:lnTo>
                  <a:lnTo>
                    <a:pt x="36" y="68"/>
                  </a:lnTo>
                  <a:lnTo>
                    <a:pt x="34" y="68"/>
                  </a:lnTo>
                  <a:lnTo>
                    <a:pt x="34" y="68"/>
                  </a:lnTo>
                  <a:lnTo>
                    <a:pt x="34" y="67"/>
                  </a:lnTo>
                  <a:lnTo>
                    <a:pt x="34" y="67"/>
                  </a:lnTo>
                  <a:lnTo>
                    <a:pt x="36" y="67"/>
                  </a:lnTo>
                  <a:lnTo>
                    <a:pt x="34" y="67"/>
                  </a:lnTo>
                  <a:lnTo>
                    <a:pt x="34" y="66"/>
                  </a:lnTo>
                  <a:lnTo>
                    <a:pt x="34" y="64"/>
                  </a:lnTo>
                  <a:lnTo>
                    <a:pt x="34" y="66"/>
                  </a:lnTo>
                  <a:lnTo>
                    <a:pt x="34" y="67"/>
                  </a:lnTo>
                  <a:lnTo>
                    <a:pt x="34" y="67"/>
                  </a:lnTo>
                  <a:lnTo>
                    <a:pt x="33" y="67"/>
                  </a:lnTo>
                  <a:lnTo>
                    <a:pt x="34" y="67"/>
                  </a:lnTo>
                  <a:lnTo>
                    <a:pt x="34" y="68"/>
                  </a:lnTo>
                  <a:lnTo>
                    <a:pt x="33" y="68"/>
                  </a:lnTo>
                  <a:lnTo>
                    <a:pt x="33" y="69"/>
                  </a:lnTo>
                  <a:lnTo>
                    <a:pt x="32" y="69"/>
                  </a:lnTo>
                  <a:lnTo>
                    <a:pt x="32" y="68"/>
                  </a:lnTo>
                  <a:lnTo>
                    <a:pt x="30" y="68"/>
                  </a:lnTo>
                  <a:lnTo>
                    <a:pt x="29" y="68"/>
                  </a:lnTo>
                  <a:lnTo>
                    <a:pt x="30" y="68"/>
                  </a:lnTo>
                  <a:lnTo>
                    <a:pt x="30" y="69"/>
                  </a:lnTo>
                  <a:lnTo>
                    <a:pt x="29" y="69"/>
                  </a:lnTo>
                  <a:lnTo>
                    <a:pt x="29" y="71"/>
                  </a:lnTo>
                  <a:lnTo>
                    <a:pt x="30" y="71"/>
                  </a:lnTo>
                  <a:lnTo>
                    <a:pt x="30" y="69"/>
                  </a:lnTo>
                  <a:lnTo>
                    <a:pt x="30" y="71"/>
                  </a:lnTo>
                  <a:lnTo>
                    <a:pt x="29" y="71"/>
                  </a:lnTo>
                  <a:lnTo>
                    <a:pt x="29" y="71"/>
                  </a:lnTo>
                  <a:lnTo>
                    <a:pt x="28" y="71"/>
                  </a:lnTo>
                  <a:lnTo>
                    <a:pt x="29" y="71"/>
                  </a:lnTo>
                  <a:lnTo>
                    <a:pt x="28" y="71"/>
                  </a:lnTo>
                  <a:lnTo>
                    <a:pt x="28" y="71"/>
                  </a:lnTo>
                  <a:lnTo>
                    <a:pt x="27" y="71"/>
                  </a:lnTo>
                  <a:lnTo>
                    <a:pt x="27" y="71"/>
                  </a:lnTo>
                  <a:lnTo>
                    <a:pt x="25" y="71"/>
                  </a:lnTo>
                  <a:lnTo>
                    <a:pt x="25" y="69"/>
                  </a:lnTo>
                  <a:lnTo>
                    <a:pt x="27" y="69"/>
                  </a:lnTo>
                  <a:lnTo>
                    <a:pt x="28" y="69"/>
                  </a:lnTo>
                  <a:lnTo>
                    <a:pt x="28" y="71"/>
                  </a:lnTo>
                  <a:lnTo>
                    <a:pt x="27" y="71"/>
                  </a:lnTo>
                  <a:lnTo>
                    <a:pt x="28" y="71"/>
                  </a:lnTo>
                  <a:lnTo>
                    <a:pt x="28" y="69"/>
                  </a:lnTo>
                  <a:lnTo>
                    <a:pt x="27" y="69"/>
                  </a:lnTo>
                  <a:lnTo>
                    <a:pt x="28" y="69"/>
                  </a:lnTo>
                  <a:lnTo>
                    <a:pt x="27" y="69"/>
                  </a:lnTo>
                  <a:lnTo>
                    <a:pt x="28" y="69"/>
                  </a:lnTo>
                  <a:lnTo>
                    <a:pt x="27" y="69"/>
                  </a:lnTo>
                  <a:lnTo>
                    <a:pt x="28" y="69"/>
                  </a:lnTo>
                  <a:lnTo>
                    <a:pt x="28" y="68"/>
                  </a:lnTo>
                  <a:lnTo>
                    <a:pt x="28" y="69"/>
                  </a:lnTo>
                  <a:lnTo>
                    <a:pt x="28" y="68"/>
                  </a:lnTo>
                  <a:lnTo>
                    <a:pt x="29" y="68"/>
                  </a:lnTo>
                  <a:lnTo>
                    <a:pt x="28" y="68"/>
                  </a:lnTo>
                  <a:lnTo>
                    <a:pt x="28" y="67"/>
                  </a:lnTo>
                  <a:lnTo>
                    <a:pt x="28" y="68"/>
                  </a:lnTo>
                  <a:lnTo>
                    <a:pt x="27" y="68"/>
                  </a:lnTo>
                  <a:lnTo>
                    <a:pt x="27" y="67"/>
                  </a:lnTo>
                  <a:lnTo>
                    <a:pt x="27" y="66"/>
                  </a:lnTo>
                  <a:lnTo>
                    <a:pt x="25" y="66"/>
                  </a:lnTo>
                  <a:lnTo>
                    <a:pt x="24" y="66"/>
                  </a:lnTo>
                  <a:lnTo>
                    <a:pt x="23" y="66"/>
                  </a:lnTo>
                  <a:lnTo>
                    <a:pt x="21" y="66"/>
                  </a:lnTo>
                  <a:lnTo>
                    <a:pt x="21" y="64"/>
                  </a:lnTo>
                  <a:lnTo>
                    <a:pt x="20" y="64"/>
                  </a:lnTo>
                  <a:lnTo>
                    <a:pt x="20" y="63"/>
                  </a:lnTo>
                  <a:lnTo>
                    <a:pt x="20" y="64"/>
                  </a:lnTo>
                  <a:lnTo>
                    <a:pt x="19" y="64"/>
                  </a:lnTo>
                  <a:lnTo>
                    <a:pt x="19" y="63"/>
                  </a:lnTo>
                  <a:lnTo>
                    <a:pt x="18" y="63"/>
                  </a:lnTo>
                  <a:lnTo>
                    <a:pt x="19" y="63"/>
                  </a:lnTo>
                  <a:lnTo>
                    <a:pt x="18" y="63"/>
                  </a:lnTo>
                  <a:lnTo>
                    <a:pt x="19" y="63"/>
                  </a:lnTo>
                  <a:lnTo>
                    <a:pt x="19" y="62"/>
                  </a:lnTo>
                  <a:lnTo>
                    <a:pt x="19" y="60"/>
                  </a:lnTo>
                  <a:lnTo>
                    <a:pt x="18" y="60"/>
                  </a:lnTo>
                  <a:lnTo>
                    <a:pt x="16" y="59"/>
                  </a:lnTo>
                  <a:lnTo>
                    <a:pt x="16" y="60"/>
                  </a:lnTo>
                  <a:lnTo>
                    <a:pt x="16" y="59"/>
                  </a:lnTo>
                  <a:lnTo>
                    <a:pt x="16" y="60"/>
                  </a:lnTo>
                  <a:lnTo>
                    <a:pt x="16" y="59"/>
                  </a:lnTo>
                  <a:lnTo>
                    <a:pt x="16" y="58"/>
                  </a:lnTo>
                  <a:lnTo>
                    <a:pt x="15" y="58"/>
                  </a:lnTo>
                  <a:lnTo>
                    <a:pt x="15" y="57"/>
                  </a:lnTo>
                  <a:lnTo>
                    <a:pt x="15" y="58"/>
                  </a:lnTo>
                  <a:lnTo>
                    <a:pt x="15" y="57"/>
                  </a:lnTo>
                  <a:lnTo>
                    <a:pt x="14" y="57"/>
                  </a:lnTo>
                  <a:lnTo>
                    <a:pt x="14" y="58"/>
                  </a:lnTo>
                  <a:lnTo>
                    <a:pt x="12" y="58"/>
                  </a:lnTo>
                  <a:lnTo>
                    <a:pt x="12" y="57"/>
                  </a:lnTo>
                  <a:lnTo>
                    <a:pt x="12" y="55"/>
                  </a:lnTo>
                  <a:lnTo>
                    <a:pt x="11" y="55"/>
                  </a:lnTo>
                  <a:lnTo>
                    <a:pt x="11" y="54"/>
                  </a:lnTo>
                  <a:lnTo>
                    <a:pt x="11" y="55"/>
                  </a:lnTo>
                  <a:lnTo>
                    <a:pt x="10" y="55"/>
                  </a:lnTo>
                  <a:lnTo>
                    <a:pt x="9" y="55"/>
                  </a:lnTo>
                  <a:lnTo>
                    <a:pt x="9" y="57"/>
                  </a:lnTo>
                  <a:lnTo>
                    <a:pt x="7" y="57"/>
                  </a:lnTo>
                  <a:lnTo>
                    <a:pt x="7" y="55"/>
                  </a:lnTo>
                  <a:lnTo>
                    <a:pt x="7" y="54"/>
                  </a:lnTo>
                  <a:lnTo>
                    <a:pt x="9" y="54"/>
                  </a:lnTo>
                  <a:lnTo>
                    <a:pt x="7" y="54"/>
                  </a:lnTo>
                  <a:lnTo>
                    <a:pt x="9" y="54"/>
                  </a:lnTo>
                  <a:lnTo>
                    <a:pt x="9" y="53"/>
                  </a:lnTo>
                  <a:lnTo>
                    <a:pt x="10" y="53"/>
                  </a:lnTo>
                  <a:lnTo>
                    <a:pt x="11" y="53"/>
                  </a:lnTo>
                  <a:lnTo>
                    <a:pt x="12" y="53"/>
                  </a:lnTo>
                  <a:lnTo>
                    <a:pt x="12" y="51"/>
                  </a:lnTo>
                  <a:lnTo>
                    <a:pt x="11" y="51"/>
                  </a:lnTo>
                  <a:lnTo>
                    <a:pt x="12" y="51"/>
                  </a:lnTo>
                  <a:lnTo>
                    <a:pt x="11" y="51"/>
                  </a:lnTo>
                  <a:lnTo>
                    <a:pt x="11" y="50"/>
                  </a:lnTo>
                  <a:lnTo>
                    <a:pt x="10" y="50"/>
                  </a:lnTo>
                  <a:lnTo>
                    <a:pt x="9" y="50"/>
                  </a:lnTo>
                  <a:lnTo>
                    <a:pt x="10" y="50"/>
                  </a:lnTo>
                  <a:lnTo>
                    <a:pt x="9" y="50"/>
                  </a:lnTo>
                  <a:lnTo>
                    <a:pt x="9" y="51"/>
                  </a:lnTo>
                  <a:lnTo>
                    <a:pt x="9" y="50"/>
                  </a:lnTo>
                  <a:lnTo>
                    <a:pt x="9" y="51"/>
                  </a:lnTo>
                  <a:lnTo>
                    <a:pt x="9" y="53"/>
                  </a:lnTo>
                  <a:lnTo>
                    <a:pt x="7" y="53"/>
                  </a:lnTo>
                  <a:lnTo>
                    <a:pt x="6" y="53"/>
                  </a:lnTo>
                  <a:lnTo>
                    <a:pt x="6" y="54"/>
                  </a:lnTo>
                  <a:lnTo>
                    <a:pt x="5" y="54"/>
                  </a:lnTo>
                  <a:lnTo>
                    <a:pt x="5" y="55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4"/>
                  </a:lnTo>
                  <a:lnTo>
                    <a:pt x="3" y="54"/>
                  </a:lnTo>
                  <a:lnTo>
                    <a:pt x="3" y="54"/>
                  </a:lnTo>
                  <a:lnTo>
                    <a:pt x="2" y="54"/>
                  </a:lnTo>
                  <a:lnTo>
                    <a:pt x="2" y="55"/>
                  </a:lnTo>
                  <a:lnTo>
                    <a:pt x="1" y="55"/>
                  </a:lnTo>
                  <a:lnTo>
                    <a:pt x="1" y="57"/>
                  </a:lnTo>
                  <a:lnTo>
                    <a:pt x="0" y="57"/>
                  </a:lnTo>
                  <a:lnTo>
                    <a:pt x="1" y="57"/>
                  </a:lnTo>
                  <a:lnTo>
                    <a:pt x="0" y="57"/>
                  </a:lnTo>
                  <a:lnTo>
                    <a:pt x="0" y="55"/>
                  </a:lnTo>
                  <a:lnTo>
                    <a:pt x="2" y="54"/>
                  </a:lnTo>
                  <a:lnTo>
                    <a:pt x="3" y="54"/>
                  </a:lnTo>
                  <a:lnTo>
                    <a:pt x="3" y="53"/>
                  </a:lnTo>
                  <a:lnTo>
                    <a:pt x="6" y="51"/>
                  </a:lnTo>
                  <a:lnTo>
                    <a:pt x="10" y="50"/>
                  </a:lnTo>
                  <a:lnTo>
                    <a:pt x="10" y="49"/>
                  </a:lnTo>
                  <a:lnTo>
                    <a:pt x="9" y="48"/>
                  </a:lnTo>
                  <a:lnTo>
                    <a:pt x="9" y="46"/>
                  </a:lnTo>
                  <a:lnTo>
                    <a:pt x="7" y="45"/>
                  </a:lnTo>
                  <a:lnTo>
                    <a:pt x="7" y="44"/>
                  </a:lnTo>
                  <a:lnTo>
                    <a:pt x="6" y="44"/>
                  </a:lnTo>
                  <a:lnTo>
                    <a:pt x="6" y="42"/>
                  </a:lnTo>
                  <a:lnTo>
                    <a:pt x="6" y="41"/>
                  </a:lnTo>
                  <a:lnTo>
                    <a:pt x="5" y="41"/>
                  </a:lnTo>
                  <a:lnTo>
                    <a:pt x="6" y="41"/>
                  </a:lnTo>
                  <a:lnTo>
                    <a:pt x="7" y="40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1" y="40"/>
                  </a:lnTo>
                  <a:lnTo>
                    <a:pt x="12" y="40"/>
                  </a:lnTo>
                  <a:lnTo>
                    <a:pt x="18" y="38"/>
                  </a:lnTo>
                  <a:lnTo>
                    <a:pt x="18" y="37"/>
                  </a:lnTo>
                  <a:lnTo>
                    <a:pt x="21" y="36"/>
                  </a:lnTo>
                  <a:lnTo>
                    <a:pt x="23" y="35"/>
                  </a:lnTo>
                  <a:lnTo>
                    <a:pt x="24" y="35"/>
                  </a:lnTo>
                  <a:lnTo>
                    <a:pt x="27" y="32"/>
                  </a:lnTo>
                  <a:lnTo>
                    <a:pt x="27" y="31"/>
                  </a:lnTo>
                  <a:lnTo>
                    <a:pt x="25" y="29"/>
                  </a:lnTo>
                  <a:lnTo>
                    <a:pt x="28" y="28"/>
                  </a:lnTo>
                  <a:lnTo>
                    <a:pt x="29" y="28"/>
                  </a:lnTo>
                  <a:lnTo>
                    <a:pt x="32" y="27"/>
                  </a:lnTo>
                  <a:lnTo>
                    <a:pt x="33" y="26"/>
                  </a:lnTo>
                  <a:lnTo>
                    <a:pt x="34" y="26"/>
                  </a:lnTo>
                  <a:lnTo>
                    <a:pt x="34" y="27"/>
                  </a:lnTo>
                  <a:lnTo>
                    <a:pt x="34" y="28"/>
                  </a:lnTo>
                  <a:lnTo>
                    <a:pt x="36" y="31"/>
                  </a:lnTo>
                  <a:lnTo>
                    <a:pt x="37" y="32"/>
                  </a:lnTo>
                  <a:lnTo>
                    <a:pt x="37" y="33"/>
                  </a:lnTo>
                  <a:lnTo>
                    <a:pt x="38" y="33"/>
                  </a:lnTo>
                  <a:lnTo>
                    <a:pt x="39" y="32"/>
                  </a:lnTo>
                  <a:lnTo>
                    <a:pt x="41" y="32"/>
                  </a:lnTo>
                  <a:lnTo>
                    <a:pt x="42" y="31"/>
                  </a:lnTo>
                  <a:lnTo>
                    <a:pt x="42" y="32"/>
                  </a:lnTo>
                  <a:lnTo>
                    <a:pt x="43" y="33"/>
                  </a:lnTo>
                  <a:lnTo>
                    <a:pt x="43" y="35"/>
                  </a:lnTo>
                  <a:lnTo>
                    <a:pt x="45" y="36"/>
                  </a:lnTo>
                  <a:lnTo>
                    <a:pt x="46" y="38"/>
                  </a:lnTo>
                  <a:lnTo>
                    <a:pt x="46" y="40"/>
                  </a:lnTo>
                  <a:lnTo>
                    <a:pt x="47" y="40"/>
                  </a:lnTo>
                  <a:lnTo>
                    <a:pt x="48" y="38"/>
                  </a:lnTo>
                  <a:lnTo>
                    <a:pt x="50" y="37"/>
                  </a:lnTo>
                  <a:lnTo>
                    <a:pt x="51" y="37"/>
                  </a:lnTo>
                  <a:lnTo>
                    <a:pt x="51" y="38"/>
                  </a:lnTo>
                  <a:lnTo>
                    <a:pt x="52" y="40"/>
                  </a:lnTo>
                  <a:lnTo>
                    <a:pt x="54" y="41"/>
                  </a:lnTo>
                  <a:lnTo>
                    <a:pt x="54" y="42"/>
                  </a:lnTo>
                  <a:lnTo>
                    <a:pt x="56" y="41"/>
                  </a:lnTo>
                  <a:lnTo>
                    <a:pt x="57" y="40"/>
                  </a:lnTo>
                  <a:lnTo>
                    <a:pt x="59" y="42"/>
                  </a:lnTo>
                  <a:lnTo>
                    <a:pt x="60" y="42"/>
                  </a:lnTo>
                  <a:lnTo>
                    <a:pt x="60" y="44"/>
                  </a:lnTo>
                  <a:lnTo>
                    <a:pt x="61" y="44"/>
                  </a:lnTo>
                  <a:lnTo>
                    <a:pt x="63" y="42"/>
                  </a:lnTo>
                  <a:lnTo>
                    <a:pt x="63" y="44"/>
                  </a:lnTo>
                  <a:lnTo>
                    <a:pt x="63" y="45"/>
                  </a:lnTo>
                  <a:lnTo>
                    <a:pt x="64" y="45"/>
                  </a:lnTo>
                  <a:lnTo>
                    <a:pt x="63" y="45"/>
                  </a:lnTo>
                  <a:lnTo>
                    <a:pt x="64" y="45"/>
                  </a:lnTo>
                  <a:lnTo>
                    <a:pt x="63" y="45"/>
                  </a:lnTo>
                  <a:lnTo>
                    <a:pt x="63" y="46"/>
                  </a:lnTo>
                  <a:lnTo>
                    <a:pt x="64" y="46"/>
                  </a:lnTo>
                  <a:lnTo>
                    <a:pt x="64" y="48"/>
                  </a:lnTo>
                  <a:lnTo>
                    <a:pt x="63" y="48"/>
                  </a:lnTo>
                  <a:lnTo>
                    <a:pt x="64" y="48"/>
                  </a:lnTo>
                  <a:lnTo>
                    <a:pt x="65" y="48"/>
                  </a:lnTo>
                  <a:lnTo>
                    <a:pt x="65" y="49"/>
                  </a:lnTo>
                  <a:lnTo>
                    <a:pt x="64" y="49"/>
                  </a:lnTo>
                  <a:lnTo>
                    <a:pt x="64" y="50"/>
                  </a:lnTo>
                  <a:lnTo>
                    <a:pt x="64" y="49"/>
                  </a:lnTo>
                  <a:lnTo>
                    <a:pt x="65" y="49"/>
                  </a:lnTo>
                  <a:lnTo>
                    <a:pt x="65" y="50"/>
                  </a:lnTo>
                  <a:lnTo>
                    <a:pt x="65" y="49"/>
                  </a:lnTo>
                  <a:lnTo>
                    <a:pt x="65" y="49"/>
                  </a:lnTo>
                  <a:lnTo>
                    <a:pt x="66" y="49"/>
                  </a:lnTo>
                  <a:lnTo>
                    <a:pt x="66" y="48"/>
                  </a:lnTo>
                  <a:lnTo>
                    <a:pt x="68" y="48"/>
                  </a:lnTo>
                  <a:lnTo>
                    <a:pt x="68" y="46"/>
                  </a:lnTo>
                  <a:lnTo>
                    <a:pt x="69" y="46"/>
                  </a:lnTo>
                  <a:lnTo>
                    <a:pt x="69" y="45"/>
                  </a:lnTo>
                  <a:lnTo>
                    <a:pt x="70" y="45"/>
                  </a:lnTo>
                  <a:lnTo>
                    <a:pt x="72" y="45"/>
                  </a:lnTo>
                  <a:lnTo>
                    <a:pt x="72" y="44"/>
                  </a:lnTo>
                  <a:lnTo>
                    <a:pt x="73" y="44"/>
                  </a:lnTo>
                  <a:lnTo>
                    <a:pt x="73" y="42"/>
                  </a:lnTo>
                  <a:lnTo>
                    <a:pt x="74" y="42"/>
                  </a:lnTo>
                  <a:lnTo>
                    <a:pt x="92" y="44"/>
                  </a:lnTo>
                  <a:lnTo>
                    <a:pt x="94" y="44"/>
                  </a:lnTo>
                  <a:lnTo>
                    <a:pt x="94" y="45"/>
                  </a:lnTo>
                  <a:lnTo>
                    <a:pt x="94" y="44"/>
                  </a:lnTo>
                  <a:lnTo>
                    <a:pt x="92" y="44"/>
                  </a:lnTo>
                  <a:lnTo>
                    <a:pt x="92" y="45"/>
                  </a:lnTo>
                  <a:lnTo>
                    <a:pt x="92" y="44"/>
                  </a:lnTo>
                  <a:lnTo>
                    <a:pt x="92" y="45"/>
                  </a:lnTo>
                  <a:lnTo>
                    <a:pt x="94" y="45"/>
                  </a:lnTo>
                  <a:lnTo>
                    <a:pt x="92" y="45"/>
                  </a:lnTo>
                  <a:lnTo>
                    <a:pt x="92" y="44"/>
                  </a:lnTo>
                  <a:lnTo>
                    <a:pt x="94" y="45"/>
                  </a:lnTo>
                  <a:lnTo>
                    <a:pt x="95" y="45"/>
                  </a:lnTo>
                  <a:lnTo>
                    <a:pt x="96" y="45"/>
                  </a:lnTo>
                  <a:lnTo>
                    <a:pt x="95" y="45"/>
                  </a:lnTo>
                  <a:lnTo>
                    <a:pt x="96" y="45"/>
                  </a:lnTo>
                  <a:lnTo>
                    <a:pt x="96" y="46"/>
                  </a:lnTo>
                  <a:lnTo>
                    <a:pt x="96" y="46"/>
                  </a:lnTo>
                  <a:lnTo>
                    <a:pt x="96" y="48"/>
                  </a:lnTo>
                  <a:lnTo>
                    <a:pt x="96" y="46"/>
                  </a:lnTo>
                  <a:lnTo>
                    <a:pt x="96" y="48"/>
                  </a:lnTo>
                  <a:lnTo>
                    <a:pt x="97" y="48"/>
                  </a:lnTo>
                  <a:lnTo>
                    <a:pt x="99" y="48"/>
                  </a:lnTo>
                  <a:lnTo>
                    <a:pt x="97" y="48"/>
                  </a:lnTo>
                  <a:lnTo>
                    <a:pt x="96" y="48"/>
                  </a:lnTo>
                  <a:lnTo>
                    <a:pt x="96" y="48"/>
                  </a:lnTo>
                  <a:lnTo>
                    <a:pt x="95" y="48"/>
                  </a:lnTo>
                  <a:lnTo>
                    <a:pt x="96" y="48"/>
                  </a:lnTo>
                  <a:lnTo>
                    <a:pt x="96" y="49"/>
                  </a:lnTo>
                  <a:lnTo>
                    <a:pt x="96" y="48"/>
                  </a:lnTo>
                  <a:lnTo>
                    <a:pt x="96" y="49"/>
                  </a:lnTo>
                  <a:lnTo>
                    <a:pt x="96" y="48"/>
                  </a:lnTo>
                  <a:lnTo>
                    <a:pt x="96" y="49"/>
                  </a:lnTo>
                  <a:lnTo>
                    <a:pt x="96" y="49"/>
                  </a:lnTo>
                  <a:lnTo>
                    <a:pt x="97" y="49"/>
                  </a:lnTo>
                  <a:lnTo>
                    <a:pt x="97" y="50"/>
                  </a:lnTo>
                  <a:lnTo>
                    <a:pt x="96" y="50"/>
                  </a:lnTo>
                  <a:lnTo>
                    <a:pt x="97" y="50"/>
                  </a:lnTo>
                  <a:lnTo>
                    <a:pt x="99" y="50"/>
                  </a:lnTo>
                  <a:lnTo>
                    <a:pt x="99" y="49"/>
                  </a:lnTo>
                  <a:lnTo>
                    <a:pt x="100" y="49"/>
                  </a:lnTo>
                  <a:lnTo>
                    <a:pt x="99" y="49"/>
                  </a:lnTo>
                  <a:lnTo>
                    <a:pt x="99" y="48"/>
                  </a:lnTo>
                  <a:lnTo>
                    <a:pt x="100" y="48"/>
                  </a:lnTo>
                  <a:lnTo>
                    <a:pt x="99" y="48"/>
                  </a:lnTo>
                  <a:lnTo>
                    <a:pt x="100" y="48"/>
                  </a:lnTo>
                  <a:lnTo>
                    <a:pt x="100" y="49"/>
                  </a:lnTo>
                  <a:lnTo>
                    <a:pt x="101" y="49"/>
                  </a:lnTo>
                  <a:lnTo>
                    <a:pt x="103" y="49"/>
                  </a:lnTo>
                  <a:lnTo>
                    <a:pt x="104" y="49"/>
                  </a:lnTo>
                  <a:lnTo>
                    <a:pt x="105" y="49"/>
                  </a:lnTo>
                  <a:lnTo>
                    <a:pt x="106" y="49"/>
                  </a:lnTo>
                  <a:lnTo>
                    <a:pt x="108" y="49"/>
                  </a:lnTo>
                  <a:lnTo>
                    <a:pt x="108" y="50"/>
                  </a:lnTo>
                  <a:lnTo>
                    <a:pt x="109" y="50"/>
                  </a:lnTo>
                  <a:lnTo>
                    <a:pt x="110" y="50"/>
                  </a:lnTo>
                  <a:lnTo>
                    <a:pt x="112" y="50"/>
                  </a:lnTo>
                  <a:lnTo>
                    <a:pt x="113" y="50"/>
                  </a:lnTo>
                  <a:lnTo>
                    <a:pt x="113" y="51"/>
                  </a:lnTo>
                  <a:lnTo>
                    <a:pt x="114" y="51"/>
                  </a:lnTo>
                  <a:lnTo>
                    <a:pt x="113" y="51"/>
                  </a:lnTo>
                  <a:lnTo>
                    <a:pt x="114" y="51"/>
                  </a:lnTo>
                  <a:lnTo>
                    <a:pt x="113" y="51"/>
                  </a:lnTo>
                  <a:lnTo>
                    <a:pt x="114" y="51"/>
                  </a:lnTo>
                  <a:lnTo>
                    <a:pt x="114" y="53"/>
                  </a:lnTo>
                  <a:lnTo>
                    <a:pt x="114" y="54"/>
                  </a:lnTo>
                  <a:lnTo>
                    <a:pt x="114" y="53"/>
                  </a:lnTo>
                  <a:lnTo>
                    <a:pt x="114" y="54"/>
                  </a:lnTo>
                  <a:lnTo>
                    <a:pt x="113" y="54"/>
                  </a:lnTo>
                  <a:lnTo>
                    <a:pt x="113" y="55"/>
                  </a:lnTo>
                  <a:lnTo>
                    <a:pt x="112" y="55"/>
                  </a:lnTo>
                  <a:lnTo>
                    <a:pt x="110" y="55"/>
                  </a:lnTo>
                  <a:lnTo>
                    <a:pt x="109" y="57"/>
                  </a:lnTo>
                  <a:lnTo>
                    <a:pt x="109" y="58"/>
                  </a:lnTo>
                  <a:lnTo>
                    <a:pt x="110" y="59"/>
                  </a:lnTo>
                  <a:lnTo>
                    <a:pt x="109" y="58"/>
                  </a:lnTo>
                  <a:lnTo>
                    <a:pt x="109" y="57"/>
                  </a:lnTo>
                  <a:lnTo>
                    <a:pt x="110" y="57"/>
                  </a:lnTo>
                  <a:lnTo>
                    <a:pt x="112" y="57"/>
                  </a:lnTo>
                  <a:lnTo>
                    <a:pt x="112" y="58"/>
                  </a:lnTo>
                  <a:lnTo>
                    <a:pt x="112" y="59"/>
                  </a:lnTo>
                  <a:lnTo>
                    <a:pt x="113" y="59"/>
                  </a:lnTo>
                  <a:lnTo>
                    <a:pt x="113" y="60"/>
                  </a:lnTo>
                  <a:lnTo>
                    <a:pt x="114" y="60"/>
                  </a:lnTo>
                  <a:lnTo>
                    <a:pt x="113" y="60"/>
                  </a:lnTo>
                  <a:lnTo>
                    <a:pt x="114" y="60"/>
                  </a:lnTo>
                  <a:lnTo>
                    <a:pt x="114" y="62"/>
                  </a:lnTo>
                  <a:lnTo>
                    <a:pt x="115" y="62"/>
                  </a:lnTo>
                  <a:lnTo>
                    <a:pt x="117" y="62"/>
                  </a:lnTo>
                  <a:lnTo>
                    <a:pt x="117" y="60"/>
                  </a:lnTo>
                  <a:lnTo>
                    <a:pt x="118" y="59"/>
                  </a:lnTo>
                  <a:lnTo>
                    <a:pt x="117" y="59"/>
                  </a:lnTo>
                  <a:lnTo>
                    <a:pt x="117" y="60"/>
                  </a:lnTo>
                  <a:lnTo>
                    <a:pt x="115" y="62"/>
                  </a:lnTo>
                  <a:lnTo>
                    <a:pt x="114" y="62"/>
                  </a:lnTo>
                  <a:lnTo>
                    <a:pt x="114" y="60"/>
                  </a:lnTo>
                  <a:lnTo>
                    <a:pt x="114" y="59"/>
                  </a:lnTo>
                  <a:lnTo>
                    <a:pt x="113" y="59"/>
                  </a:lnTo>
                  <a:lnTo>
                    <a:pt x="113" y="58"/>
                  </a:lnTo>
                  <a:lnTo>
                    <a:pt x="113" y="57"/>
                  </a:lnTo>
                  <a:lnTo>
                    <a:pt x="114" y="57"/>
                  </a:lnTo>
                  <a:lnTo>
                    <a:pt x="115" y="57"/>
                  </a:lnTo>
                  <a:lnTo>
                    <a:pt x="115" y="55"/>
                  </a:lnTo>
                  <a:lnTo>
                    <a:pt x="117" y="55"/>
                  </a:lnTo>
                  <a:lnTo>
                    <a:pt x="117" y="54"/>
                  </a:lnTo>
                  <a:lnTo>
                    <a:pt x="118" y="54"/>
                  </a:lnTo>
                  <a:lnTo>
                    <a:pt x="118" y="53"/>
                  </a:lnTo>
                  <a:lnTo>
                    <a:pt x="119" y="53"/>
                  </a:lnTo>
                  <a:lnTo>
                    <a:pt x="119" y="51"/>
                  </a:lnTo>
                  <a:lnTo>
                    <a:pt x="119" y="53"/>
                  </a:lnTo>
                  <a:lnTo>
                    <a:pt x="119" y="51"/>
                  </a:lnTo>
                  <a:lnTo>
                    <a:pt x="121" y="51"/>
                  </a:lnTo>
                  <a:lnTo>
                    <a:pt x="119" y="51"/>
                  </a:lnTo>
                  <a:lnTo>
                    <a:pt x="118" y="51"/>
                  </a:lnTo>
                  <a:lnTo>
                    <a:pt x="118" y="53"/>
                  </a:lnTo>
                  <a:lnTo>
                    <a:pt x="118" y="51"/>
                  </a:lnTo>
                  <a:lnTo>
                    <a:pt x="117" y="51"/>
                  </a:lnTo>
                  <a:lnTo>
                    <a:pt x="117" y="50"/>
                  </a:lnTo>
                  <a:lnTo>
                    <a:pt x="118" y="50"/>
                  </a:lnTo>
                  <a:lnTo>
                    <a:pt x="118" y="49"/>
                  </a:lnTo>
                  <a:lnTo>
                    <a:pt x="119" y="49"/>
                  </a:lnTo>
                  <a:lnTo>
                    <a:pt x="121" y="49"/>
                  </a:lnTo>
                  <a:lnTo>
                    <a:pt x="121" y="48"/>
                  </a:lnTo>
                  <a:lnTo>
                    <a:pt x="122" y="48"/>
                  </a:lnTo>
                  <a:lnTo>
                    <a:pt x="123" y="48"/>
                  </a:lnTo>
                  <a:lnTo>
                    <a:pt x="124" y="48"/>
                  </a:lnTo>
                  <a:lnTo>
                    <a:pt x="126" y="48"/>
                  </a:lnTo>
                  <a:lnTo>
                    <a:pt x="126" y="46"/>
                  </a:lnTo>
                  <a:lnTo>
                    <a:pt x="127" y="46"/>
                  </a:lnTo>
                  <a:lnTo>
                    <a:pt x="127" y="46"/>
                  </a:lnTo>
                  <a:lnTo>
                    <a:pt x="127" y="45"/>
                  </a:lnTo>
                  <a:lnTo>
                    <a:pt x="128" y="45"/>
                  </a:lnTo>
                  <a:lnTo>
                    <a:pt x="130" y="45"/>
                  </a:lnTo>
                  <a:lnTo>
                    <a:pt x="130" y="44"/>
                  </a:lnTo>
                  <a:lnTo>
                    <a:pt x="131" y="44"/>
                  </a:lnTo>
                  <a:lnTo>
                    <a:pt x="132" y="44"/>
                  </a:lnTo>
                  <a:lnTo>
                    <a:pt x="133" y="42"/>
                  </a:lnTo>
                  <a:lnTo>
                    <a:pt x="135" y="42"/>
                  </a:lnTo>
                  <a:lnTo>
                    <a:pt x="136" y="42"/>
                  </a:lnTo>
                  <a:lnTo>
                    <a:pt x="136" y="41"/>
                  </a:lnTo>
                  <a:lnTo>
                    <a:pt x="137" y="41"/>
                  </a:lnTo>
                  <a:lnTo>
                    <a:pt x="139" y="41"/>
                  </a:lnTo>
                  <a:lnTo>
                    <a:pt x="139" y="40"/>
                  </a:lnTo>
                  <a:lnTo>
                    <a:pt x="140" y="40"/>
                  </a:lnTo>
                  <a:lnTo>
                    <a:pt x="141" y="40"/>
                  </a:lnTo>
                  <a:lnTo>
                    <a:pt x="142" y="40"/>
                  </a:lnTo>
                  <a:lnTo>
                    <a:pt x="144" y="40"/>
                  </a:lnTo>
                  <a:lnTo>
                    <a:pt x="142" y="40"/>
                  </a:lnTo>
                  <a:lnTo>
                    <a:pt x="141" y="40"/>
                  </a:lnTo>
                  <a:lnTo>
                    <a:pt x="142" y="40"/>
                  </a:lnTo>
                  <a:lnTo>
                    <a:pt x="144" y="40"/>
                  </a:lnTo>
                  <a:lnTo>
                    <a:pt x="145" y="40"/>
                  </a:lnTo>
                  <a:lnTo>
                    <a:pt x="145" y="40"/>
                  </a:lnTo>
                  <a:lnTo>
                    <a:pt x="145" y="40"/>
                  </a:lnTo>
                  <a:lnTo>
                    <a:pt x="144" y="40"/>
                  </a:lnTo>
                  <a:lnTo>
                    <a:pt x="144" y="41"/>
                  </a:lnTo>
                  <a:lnTo>
                    <a:pt x="145" y="41"/>
                  </a:lnTo>
                  <a:lnTo>
                    <a:pt x="145" y="42"/>
                  </a:lnTo>
                  <a:lnTo>
                    <a:pt x="146" y="42"/>
                  </a:lnTo>
                  <a:lnTo>
                    <a:pt x="148" y="42"/>
                  </a:lnTo>
                  <a:lnTo>
                    <a:pt x="149" y="42"/>
                  </a:lnTo>
                  <a:lnTo>
                    <a:pt x="149" y="44"/>
                  </a:lnTo>
                  <a:lnTo>
                    <a:pt x="149" y="45"/>
                  </a:lnTo>
                  <a:lnTo>
                    <a:pt x="149" y="46"/>
                  </a:lnTo>
                  <a:lnTo>
                    <a:pt x="150" y="46"/>
                  </a:lnTo>
                  <a:lnTo>
                    <a:pt x="150" y="48"/>
                  </a:lnTo>
                  <a:lnTo>
                    <a:pt x="151" y="48"/>
                  </a:lnTo>
                  <a:lnTo>
                    <a:pt x="150" y="48"/>
                  </a:lnTo>
                  <a:lnTo>
                    <a:pt x="150" y="49"/>
                  </a:lnTo>
                  <a:lnTo>
                    <a:pt x="151" y="49"/>
                  </a:lnTo>
                  <a:lnTo>
                    <a:pt x="151" y="48"/>
                  </a:lnTo>
                  <a:lnTo>
                    <a:pt x="151" y="46"/>
                  </a:lnTo>
                  <a:lnTo>
                    <a:pt x="150" y="46"/>
                  </a:lnTo>
                  <a:lnTo>
                    <a:pt x="150" y="45"/>
                  </a:lnTo>
                  <a:lnTo>
                    <a:pt x="150" y="46"/>
                  </a:lnTo>
                  <a:lnTo>
                    <a:pt x="150" y="45"/>
                  </a:lnTo>
                  <a:lnTo>
                    <a:pt x="150" y="44"/>
                  </a:lnTo>
                  <a:lnTo>
                    <a:pt x="150" y="42"/>
                  </a:lnTo>
                  <a:lnTo>
                    <a:pt x="151" y="42"/>
                  </a:lnTo>
                  <a:lnTo>
                    <a:pt x="151" y="44"/>
                  </a:lnTo>
                  <a:lnTo>
                    <a:pt x="153" y="44"/>
                  </a:lnTo>
                  <a:lnTo>
                    <a:pt x="151" y="44"/>
                  </a:lnTo>
                  <a:lnTo>
                    <a:pt x="153" y="44"/>
                  </a:lnTo>
                  <a:lnTo>
                    <a:pt x="151" y="42"/>
                  </a:lnTo>
                  <a:lnTo>
                    <a:pt x="150" y="42"/>
                  </a:lnTo>
                  <a:lnTo>
                    <a:pt x="150" y="41"/>
                  </a:lnTo>
                  <a:lnTo>
                    <a:pt x="149" y="41"/>
                  </a:lnTo>
                  <a:lnTo>
                    <a:pt x="148" y="41"/>
                  </a:lnTo>
                  <a:lnTo>
                    <a:pt x="148" y="40"/>
                  </a:lnTo>
                  <a:lnTo>
                    <a:pt x="148" y="40"/>
                  </a:lnTo>
                  <a:lnTo>
                    <a:pt x="149" y="40"/>
                  </a:lnTo>
                  <a:lnTo>
                    <a:pt x="149" y="38"/>
                  </a:lnTo>
                  <a:lnTo>
                    <a:pt x="149" y="37"/>
                  </a:lnTo>
                  <a:lnTo>
                    <a:pt x="150" y="37"/>
                  </a:lnTo>
                  <a:lnTo>
                    <a:pt x="151" y="37"/>
                  </a:lnTo>
                  <a:lnTo>
                    <a:pt x="150" y="37"/>
                  </a:lnTo>
                  <a:lnTo>
                    <a:pt x="151" y="37"/>
                  </a:lnTo>
                  <a:lnTo>
                    <a:pt x="150" y="37"/>
                  </a:lnTo>
                  <a:lnTo>
                    <a:pt x="150" y="36"/>
                  </a:lnTo>
                  <a:lnTo>
                    <a:pt x="151" y="36"/>
                  </a:lnTo>
                  <a:lnTo>
                    <a:pt x="153" y="36"/>
                  </a:lnTo>
                  <a:lnTo>
                    <a:pt x="153" y="35"/>
                  </a:lnTo>
                  <a:lnTo>
                    <a:pt x="154" y="35"/>
                  </a:lnTo>
                  <a:lnTo>
                    <a:pt x="155" y="35"/>
                  </a:lnTo>
                  <a:lnTo>
                    <a:pt x="157" y="35"/>
                  </a:lnTo>
                  <a:lnTo>
                    <a:pt x="157" y="33"/>
                  </a:lnTo>
                  <a:lnTo>
                    <a:pt x="158" y="33"/>
                  </a:lnTo>
                  <a:lnTo>
                    <a:pt x="157" y="33"/>
                  </a:lnTo>
                  <a:lnTo>
                    <a:pt x="158" y="33"/>
                  </a:lnTo>
                  <a:lnTo>
                    <a:pt x="158" y="33"/>
                  </a:lnTo>
                  <a:lnTo>
                    <a:pt x="159" y="33"/>
                  </a:lnTo>
                  <a:lnTo>
                    <a:pt x="160" y="33"/>
                  </a:lnTo>
                  <a:lnTo>
                    <a:pt x="159" y="33"/>
                  </a:lnTo>
                  <a:lnTo>
                    <a:pt x="160" y="33"/>
                  </a:lnTo>
                  <a:lnTo>
                    <a:pt x="159" y="33"/>
                  </a:lnTo>
                  <a:lnTo>
                    <a:pt x="160" y="33"/>
                  </a:lnTo>
                  <a:lnTo>
                    <a:pt x="162" y="33"/>
                  </a:lnTo>
                  <a:lnTo>
                    <a:pt x="162" y="35"/>
                  </a:lnTo>
                  <a:lnTo>
                    <a:pt x="162" y="33"/>
                  </a:lnTo>
                  <a:lnTo>
                    <a:pt x="162" y="35"/>
                  </a:lnTo>
                  <a:lnTo>
                    <a:pt x="163" y="35"/>
                  </a:lnTo>
                  <a:lnTo>
                    <a:pt x="164" y="35"/>
                  </a:lnTo>
                  <a:lnTo>
                    <a:pt x="166" y="35"/>
                  </a:lnTo>
                  <a:lnTo>
                    <a:pt x="167" y="35"/>
                  </a:lnTo>
                  <a:lnTo>
                    <a:pt x="168" y="35"/>
                  </a:lnTo>
                  <a:lnTo>
                    <a:pt x="168" y="36"/>
                  </a:lnTo>
                  <a:lnTo>
                    <a:pt x="169" y="36"/>
                  </a:lnTo>
                  <a:lnTo>
                    <a:pt x="169" y="37"/>
                  </a:lnTo>
                  <a:lnTo>
                    <a:pt x="169" y="38"/>
                  </a:lnTo>
                  <a:lnTo>
                    <a:pt x="171" y="40"/>
                  </a:lnTo>
                  <a:lnTo>
                    <a:pt x="172" y="40"/>
                  </a:lnTo>
                  <a:lnTo>
                    <a:pt x="172" y="41"/>
                  </a:lnTo>
                  <a:lnTo>
                    <a:pt x="173" y="41"/>
                  </a:lnTo>
                  <a:lnTo>
                    <a:pt x="173" y="42"/>
                  </a:lnTo>
                  <a:lnTo>
                    <a:pt x="175" y="44"/>
                  </a:lnTo>
                  <a:lnTo>
                    <a:pt x="175" y="45"/>
                  </a:lnTo>
                  <a:lnTo>
                    <a:pt x="176" y="46"/>
                  </a:lnTo>
                  <a:lnTo>
                    <a:pt x="176" y="48"/>
                  </a:lnTo>
                  <a:lnTo>
                    <a:pt x="177" y="48"/>
                  </a:lnTo>
                  <a:lnTo>
                    <a:pt x="177" y="49"/>
                  </a:lnTo>
                  <a:lnTo>
                    <a:pt x="178" y="50"/>
                  </a:lnTo>
                  <a:lnTo>
                    <a:pt x="178" y="51"/>
                  </a:lnTo>
                  <a:lnTo>
                    <a:pt x="180" y="51"/>
                  </a:lnTo>
                  <a:lnTo>
                    <a:pt x="180" y="53"/>
                  </a:lnTo>
                  <a:lnTo>
                    <a:pt x="180" y="54"/>
                  </a:lnTo>
                  <a:lnTo>
                    <a:pt x="181" y="55"/>
                  </a:lnTo>
                  <a:lnTo>
                    <a:pt x="182" y="57"/>
                  </a:lnTo>
                  <a:lnTo>
                    <a:pt x="184" y="57"/>
                  </a:lnTo>
                  <a:lnTo>
                    <a:pt x="185" y="55"/>
                  </a:lnTo>
                  <a:lnTo>
                    <a:pt x="186" y="54"/>
                  </a:lnTo>
                  <a:lnTo>
                    <a:pt x="187" y="54"/>
                  </a:lnTo>
                  <a:lnTo>
                    <a:pt x="189" y="53"/>
                  </a:lnTo>
                  <a:lnTo>
                    <a:pt x="189" y="51"/>
                  </a:lnTo>
                  <a:lnTo>
                    <a:pt x="190" y="51"/>
                  </a:lnTo>
                  <a:lnTo>
                    <a:pt x="191" y="50"/>
                  </a:lnTo>
                  <a:lnTo>
                    <a:pt x="194" y="49"/>
                  </a:lnTo>
                  <a:lnTo>
                    <a:pt x="193" y="49"/>
                  </a:lnTo>
                  <a:lnTo>
                    <a:pt x="193" y="48"/>
                  </a:lnTo>
                  <a:lnTo>
                    <a:pt x="193" y="46"/>
                  </a:lnTo>
                  <a:lnTo>
                    <a:pt x="191" y="46"/>
                  </a:lnTo>
                  <a:lnTo>
                    <a:pt x="191" y="45"/>
                  </a:lnTo>
                  <a:lnTo>
                    <a:pt x="190" y="44"/>
                  </a:lnTo>
                  <a:lnTo>
                    <a:pt x="190" y="42"/>
                  </a:lnTo>
                  <a:lnTo>
                    <a:pt x="189" y="42"/>
                  </a:lnTo>
                  <a:lnTo>
                    <a:pt x="189" y="41"/>
                  </a:lnTo>
                  <a:lnTo>
                    <a:pt x="189" y="40"/>
                  </a:lnTo>
                  <a:lnTo>
                    <a:pt x="189" y="40"/>
                  </a:lnTo>
                  <a:lnTo>
                    <a:pt x="189" y="40"/>
                  </a:lnTo>
                  <a:lnTo>
                    <a:pt x="187" y="40"/>
                  </a:lnTo>
                  <a:lnTo>
                    <a:pt x="187" y="38"/>
                  </a:lnTo>
                  <a:lnTo>
                    <a:pt x="187" y="37"/>
                  </a:lnTo>
                  <a:lnTo>
                    <a:pt x="186" y="37"/>
                  </a:lnTo>
                  <a:lnTo>
                    <a:pt x="186" y="36"/>
                  </a:lnTo>
                  <a:lnTo>
                    <a:pt x="185" y="35"/>
                  </a:lnTo>
                  <a:lnTo>
                    <a:pt x="185" y="33"/>
                  </a:lnTo>
                  <a:lnTo>
                    <a:pt x="186" y="33"/>
                  </a:lnTo>
                  <a:lnTo>
                    <a:pt x="187" y="33"/>
                  </a:lnTo>
                  <a:lnTo>
                    <a:pt x="187" y="32"/>
                  </a:lnTo>
                  <a:lnTo>
                    <a:pt x="189" y="32"/>
                  </a:lnTo>
                  <a:lnTo>
                    <a:pt x="189" y="33"/>
                  </a:lnTo>
                  <a:lnTo>
                    <a:pt x="189" y="33"/>
                  </a:lnTo>
                  <a:lnTo>
                    <a:pt x="190" y="33"/>
                  </a:lnTo>
                  <a:lnTo>
                    <a:pt x="190" y="32"/>
                  </a:lnTo>
                  <a:lnTo>
                    <a:pt x="189" y="32"/>
                  </a:lnTo>
                  <a:lnTo>
                    <a:pt x="189" y="31"/>
                  </a:lnTo>
                  <a:lnTo>
                    <a:pt x="187" y="31"/>
                  </a:lnTo>
                  <a:lnTo>
                    <a:pt x="186" y="31"/>
                  </a:lnTo>
                  <a:lnTo>
                    <a:pt x="186" y="32"/>
                  </a:lnTo>
                  <a:lnTo>
                    <a:pt x="185" y="32"/>
                  </a:lnTo>
                  <a:lnTo>
                    <a:pt x="184" y="32"/>
                  </a:lnTo>
                  <a:lnTo>
                    <a:pt x="184" y="31"/>
                  </a:lnTo>
                  <a:lnTo>
                    <a:pt x="184" y="32"/>
                  </a:lnTo>
                  <a:lnTo>
                    <a:pt x="182" y="32"/>
                  </a:lnTo>
                  <a:lnTo>
                    <a:pt x="181" y="31"/>
                  </a:lnTo>
                  <a:lnTo>
                    <a:pt x="180" y="31"/>
                  </a:lnTo>
                  <a:lnTo>
                    <a:pt x="180" y="29"/>
                  </a:lnTo>
                  <a:lnTo>
                    <a:pt x="181" y="29"/>
                  </a:lnTo>
                  <a:lnTo>
                    <a:pt x="181" y="28"/>
                  </a:lnTo>
                  <a:lnTo>
                    <a:pt x="182" y="28"/>
                  </a:lnTo>
                  <a:lnTo>
                    <a:pt x="184" y="28"/>
                  </a:lnTo>
                  <a:lnTo>
                    <a:pt x="184" y="27"/>
                  </a:lnTo>
                  <a:lnTo>
                    <a:pt x="185" y="27"/>
                  </a:lnTo>
                  <a:lnTo>
                    <a:pt x="186" y="26"/>
                  </a:lnTo>
                  <a:lnTo>
                    <a:pt x="187" y="26"/>
                  </a:lnTo>
                  <a:lnTo>
                    <a:pt x="189" y="24"/>
                  </a:lnTo>
                  <a:lnTo>
                    <a:pt x="189" y="24"/>
                  </a:lnTo>
                  <a:lnTo>
                    <a:pt x="189" y="23"/>
                  </a:lnTo>
                  <a:lnTo>
                    <a:pt x="190" y="23"/>
                  </a:lnTo>
                  <a:lnTo>
                    <a:pt x="189" y="22"/>
                  </a:lnTo>
                  <a:lnTo>
                    <a:pt x="189" y="20"/>
                  </a:lnTo>
                  <a:lnTo>
                    <a:pt x="190" y="20"/>
                  </a:lnTo>
                  <a:lnTo>
                    <a:pt x="193" y="19"/>
                  </a:lnTo>
                  <a:lnTo>
                    <a:pt x="194" y="18"/>
                  </a:lnTo>
                  <a:lnTo>
                    <a:pt x="195" y="18"/>
                  </a:lnTo>
                  <a:lnTo>
                    <a:pt x="195" y="17"/>
                  </a:lnTo>
                  <a:lnTo>
                    <a:pt x="196" y="17"/>
                  </a:lnTo>
                  <a:lnTo>
                    <a:pt x="198" y="17"/>
                  </a:lnTo>
                  <a:lnTo>
                    <a:pt x="198" y="18"/>
                  </a:lnTo>
                  <a:lnTo>
                    <a:pt x="199" y="19"/>
                  </a:lnTo>
                  <a:lnTo>
                    <a:pt x="199" y="20"/>
                  </a:lnTo>
                  <a:lnTo>
                    <a:pt x="200" y="20"/>
                  </a:lnTo>
                  <a:lnTo>
                    <a:pt x="200" y="19"/>
                  </a:lnTo>
                  <a:lnTo>
                    <a:pt x="202" y="19"/>
                  </a:lnTo>
                  <a:lnTo>
                    <a:pt x="202" y="18"/>
                  </a:lnTo>
                  <a:lnTo>
                    <a:pt x="203" y="18"/>
                  </a:lnTo>
                  <a:lnTo>
                    <a:pt x="204" y="19"/>
                  </a:lnTo>
                  <a:lnTo>
                    <a:pt x="204" y="20"/>
                  </a:lnTo>
                  <a:lnTo>
                    <a:pt x="205" y="20"/>
                  </a:lnTo>
                  <a:lnTo>
                    <a:pt x="205" y="22"/>
                  </a:lnTo>
                  <a:lnTo>
                    <a:pt x="207" y="23"/>
                  </a:lnTo>
                  <a:lnTo>
                    <a:pt x="207" y="24"/>
                  </a:lnTo>
                  <a:lnTo>
                    <a:pt x="208" y="24"/>
                  </a:lnTo>
                  <a:lnTo>
                    <a:pt x="208" y="26"/>
                  </a:lnTo>
                  <a:lnTo>
                    <a:pt x="209" y="26"/>
                  </a:lnTo>
                  <a:lnTo>
                    <a:pt x="209" y="24"/>
                  </a:lnTo>
                  <a:lnTo>
                    <a:pt x="211" y="24"/>
                  </a:lnTo>
                  <a:lnTo>
                    <a:pt x="212" y="24"/>
                  </a:lnTo>
                  <a:lnTo>
                    <a:pt x="212" y="23"/>
                  </a:lnTo>
                  <a:lnTo>
                    <a:pt x="213" y="24"/>
                  </a:lnTo>
                  <a:lnTo>
                    <a:pt x="213" y="26"/>
                  </a:lnTo>
                  <a:lnTo>
                    <a:pt x="214" y="26"/>
                  </a:lnTo>
                  <a:lnTo>
                    <a:pt x="216" y="24"/>
                  </a:lnTo>
                  <a:lnTo>
                    <a:pt x="217" y="23"/>
                  </a:lnTo>
                  <a:lnTo>
                    <a:pt x="218" y="24"/>
                  </a:lnTo>
                  <a:lnTo>
                    <a:pt x="218" y="26"/>
                  </a:lnTo>
                  <a:lnTo>
                    <a:pt x="220" y="26"/>
                  </a:lnTo>
                  <a:lnTo>
                    <a:pt x="220" y="27"/>
                  </a:lnTo>
                  <a:lnTo>
                    <a:pt x="220" y="27"/>
                  </a:lnTo>
                  <a:lnTo>
                    <a:pt x="221" y="27"/>
                  </a:lnTo>
                  <a:lnTo>
                    <a:pt x="221" y="26"/>
                  </a:lnTo>
                  <a:lnTo>
                    <a:pt x="222" y="26"/>
                  </a:lnTo>
                  <a:lnTo>
                    <a:pt x="223" y="24"/>
                  </a:lnTo>
                  <a:lnTo>
                    <a:pt x="223" y="26"/>
                  </a:lnTo>
                  <a:lnTo>
                    <a:pt x="225" y="27"/>
                  </a:lnTo>
                  <a:lnTo>
                    <a:pt x="225" y="28"/>
                  </a:lnTo>
                  <a:lnTo>
                    <a:pt x="226" y="31"/>
                  </a:lnTo>
                  <a:lnTo>
                    <a:pt x="227" y="31"/>
                  </a:lnTo>
                  <a:lnTo>
                    <a:pt x="227" y="32"/>
                  </a:lnTo>
                  <a:lnTo>
                    <a:pt x="229" y="32"/>
                  </a:lnTo>
                  <a:lnTo>
                    <a:pt x="231" y="31"/>
                  </a:lnTo>
                  <a:lnTo>
                    <a:pt x="232" y="31"/>
                  </a:lnTo>
                  <a:lnTo>
                    <a:pt x="232" y="32"/>
                  </a:lnTo>
                  <a:lnTo>
                    <a:pt x="234" y="32"/>
                  </a:lnTo>
                  <a:lnTo>
                    <a:pt x="234" y="35"/>
                  </a:lnTo>
                  <a:lnTo>
                    <a:pt x="235" y="33"/>
                  </a:lnTo>
                  <a:lnTo>
                    <a:pt x="238" y="32"/>
                  </a:lnTo>
                  <a:lnTo>
                    <a:pt x="239" y="31"/>
                  </a:lnTo>
                  <a:lnTo>
                    <a:pt x="242" y="29"/>
                  </a:lnTo>
                  <a:lnTo>
                    <a:pt x="243" y="29"/>
                  </a:lnTo>
                  <a:lnTo>
                    <a:pt x="243" y="28"/>
                  </a:lnTo>
                  <a:lnTo>
                    <a:pt x="244" y="28"/>
                  </a:lnTo>
                  <a:lnTo>
                    <a:pt x="245" y="27"/>
                  </a:lnTo>
                  <a:lnTo>
                    <a:pt x="247" y="27"/>
                  </a:lnTo>
                  <a:lnTo>
                    <a:pt x="247" y="26"/>
                  </a:lnTo>
                  <a:lnTo>
                    <a:pt x="248" y="26"/>
                  </a:lnTo>
                  <a:lnTo>
                    <a:pt x="249" y="24"/>
                  </a:lnTo>
                  <a:lnTo>
                    <a:pt x="249" y="23"/>
                  </a:lnTo>
                  <a:lnTo>
                    <a:pt x="252" y="22"/>
                  </a:lnTo>
                  <a:lnTo>
                    <a:pt x="253" y="22"/>
                  </a:lnTo>
                  <a:lnTo>
                    <a:pt x="254" y="20"/>
                  </a:lnTo>
                  <a:lnTo>
                    <a:pt x="256" y="20"/>
                  </a:lnTo>
                  <a:lnTo>
                    <a:pt x="256" y="19"/>
                  </a:lnTo>
                  <a:lnTo>
                    <a:pt x="257" y="19"/>
                  </a:lnTo>
                  <a:lnTo>
                    <a:pt x="260" y="18"/>
                  </a:lnTo>
                  <a:lnTo>
                    <a:pt x="260" y="17"/>
                  </a:lnTo>
                  <a:lnTo>
                    <a:pt x="261" y="17"/>
                  </a:lnTo>
                  <a:lnTo>
                    <a:pt x="262" y="17"/>
                  </a:lnTo>
                  <a:lnTo>
                    <a:pt x="262" y="15"/>
                  </a:lnTo>
                  <a:lnTo>
                    <a:pt x="263" y="15"/>
                  </a:lnTo>
                  <a:lnTo>
                    <a:pt x="263" y="14"/>
                  </a:lnTo>
                  <a:lnTo>
                    <a:pt x="265" y="14"/>
                  </a:lnTo>
                  <a:lnTo>
                    <a:pt x="266" y="14"/>
                  </a:lnTo>
                  <a:lnTo>
                    <a:pt x="266" y="13"/>
                  </a:lnTo>
                  <a:lnTo>
                    <a:pt x="267" y="13"/>
                  </a:lnTo>
                  <a:lnTo>
                    <a:pt x="269" y="11"/>
                  </a:lnTo>
                  <a:lnTo>
                    <a:pt x="270" y="11"/>
                  </a:lnTo>
                  <a:lnTo>
                    <a:pt x="270" y="10"/>
                  </a:lnTo>
                  <a:lnTo>
                    <a:pt x="271" y="10"/>
                  </a:lnTo>
                  <a:lnTo>
                    <a:pt x="274" y="9"/>
                  </a:lnTo>
                  <a:lnTo>
                    <a:pt x="274" y="9"/>
                  </a:lnTo>
                  <a:lnTo>
                    <a:pt x="275" y="9"/>
                  </a:lnTo>
                  <a:lnTo>
                    <a:pt x="276" y="9"/>
                  </a:lnTo>
                  <a:lnTo>
                    <a:pt x="276" y="8"/>
                  </a:lnTo>
                  <a:lnTo>
                    <a:pt x="278" y="8"/>
                  </a:lnTo>
                  <a:lnTo>
                    <a:pt x="278" y="6"/>
                  </a:lnTo>
                  <a:lnTo>
                    <a:pt x="279" y="6"/>
                  </a:lnTo>
                  <a:lnTo>
                    <a:pt x="280" y="6"/>
                  </a:lnTo>
                  <a:lnTo>
                    <a:pt x="280" y="5"/>
                  </a:lnTo>
                  <a:lnTo>
                    <a:pt x="280" y="5"/>
                  </a:lnTo>
                  <a:lnTo>
                    <a:pt x="281" y="4"/>
                  </a:lnTo>
                  <a:lnTo>
                    <a:pt x="283" y="2"/>
                  </a:lnTo>
                  <a:lnTo>
                    <a:pt x="284" y="2"/>
                  </a:lnTo>
                  <a:lnTo>
                    <a:pt x="285" y="1"/>
                  </a:lnTo>
                  <a:lnTo>
                    <a:pt x="288" y="0"/>
                  </a:lnTo>
                  <a:lnTo>
                    <a:pt x="289" y="1"/>
                  </a:lnTo>
                  <a:lnTo>
                    <a:pt x="289" y="2"/>
                  </a:lnTo>
                  <a:lnTo>
                    <a:pt x="292" y="5"/>
                  </a:lnTo>
                  <a:lnTo>
                    <a:pt x="293" y="8"/>
                  </a:lnTo>
                  <a:lnTo>
                    <a:pt x="293" y="9"/>
                  </a:lnTo>
                  <a:lnTo>
                    <a:pt x="294" y="9"/>
                  </a:lnTo>
                  <a:lnTo>
                    <a:pt x="296" y="9"/>
                  </a:lnTo>
                  <a:lnTo>
                    <a:pt x="296" y="10"/>
                  </a:lnTo>
                  <a:lnTo>
                    <a:pt x="298" y="14"/>
                  </a:lnTo>
                  <a:lnTo>
                    <a:pt x="298" y="15"/>
                  </a:lnTo>
                  <a:lnTo>
                    <a:pt x="301" y="18"/>
                  </a:lnTo>
                  <a:lnTo>
                    <a:pt x="301" y="19"/>
                  </a:lnTo>
                  <a:lnTo>
                    <a:pt x="303" y="22"/>
                  </a:lnTo>
                  <a:lnTo>
                    <a:pt x="305" y="23"/>
                  </a:lnTo>
                  <a:lnTo>
                    <a:pt x="305" y="24"/>
                  </a:lnTo>
                  <a:lnTo>
                    <a:pt x="306" y="26"/>
                  </a:lnTo>
                  <a:lnTo>
                    <a:pt x="306" y="27"/>
                  </a:lnTo>
                  <a:lnTo>
                    <a:pt x="308" y="29"/>
                  </a:lnTo>
                  <a:lnTo>
                    <a:pt x="310" y="32"/>
                  </a:lnTo>
                  <a:lnTo>
                    <a:pt x="310" y="33"/>
                  </a:lnTo>
                  <a:lnTo>
                    <a:pt x="311" y="33"/>
                  </a:lnTo>
                  <a:lnTo>
                    <a:pt x="312" y="37"/>
                  </a:lnTo>
                  <a:lnTo>
                    <a:pt x="312" y="38"/>
                  </a:lnTo>
                  <a:lnTo>
                    <a:pt x="315" y="40"/>
                  </a:lnTo>
                  <a:lnTo>
                    <a:pt x="316" y="42"/>
                  </a:lnTo>
                  <a:lnTo>
                    <a:pt x="316" y="44"/>
                  </a:lnTo>
                  <a:lnTo>
                    <a:pt x="319" y="45"/>
                  </a:lnTo>
                  <a:lnTo>
                    <a:pt x="320" y="49"/>
                  </a:lnTo>
                  <a:lnTo>
                    <a:pt x="323" y="51"/>
                  </a:lnTo>
                  <a:lnTo>
                    <a:pt x="323" y="53"/>
                  </a:lnTo>
                  <a:lnTo>
                    <a:pt x="324" y="53"/>
                  </a:lnTo>
                  <a:lnTo>
                    <a:pt x="324" y="54"/>
                  </a:lnTo>
                  <a:lnTo>
                    <a:pt x="324" y="55"/>
                  </a:lnTo>
                  <a:lnTo>
                    <a:pt x="323" y="55"/>
                  </a:lnTo>
                  <a:lnTo>
                    <a:pt x="320" y="57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7" name="Freeform 36597">
              <a:extLst>
                <a:ext uri="{FF2B5EF4-FFF2-40B4-BE49-F238E27FC236}">
                  <a16:creationId xmlns:a16="http://schemas.microsoft.com/office/drawing/2014/main" id="{599300BF-E9FA-9887-4A64-24864F4B9A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87626" y="2171700"/>
              <a:ext cx="288925" cy="250825"/>
            </a:xfrm>
            <a:custGeom>
              <a:avLst/>
              <a:gdLst>
                <a:gd name="T0" fmla="*/ 58 w 182"/>
                <a:gd name="T1" fmla="*/ 113 h 158"/>
                <a:gd name="T2" fmla="*/ 76 w 182"/>
                <a:gd name="T3" fmla="*/ 20 h 158"/>
                <a:gd name="T4" fmla="*/ 83 w 182"/>
                <a:gd name="T5" fmla="*/ 24 h 158"/>
                <a:gd name="T6" fmla="*/ 91 w 182"/>
                <a:gd name="T7" fmla="*/ 28 h 158"/>
                <a:gd name="T8" fmla="*/ 100 w 182"/>
                <a:gd name="T9" fmla="*/ 31 h 158"/>
                <a:gd name="T10" fmla="*/ 107 w 182"/>
                <a:gd name="T11" fmla="*/ 35 h 158"/>
                <a:gd name="T12" fmla="*/ 114 w 182"/>
                <a:gd name="T13" fmla="*/ 40 h 158"/>
                <a:gd name="T14" fmla="*/ 123 w 182"/>
                <a:gd name="T15" fmla="*/ 44 h 158"/>
                <a:gd name="T16" fmla="*/ 129 w 182"/>
                <a:gd name="T17" fmla="*/ 48 h 158"/>
                <a:gd name="T18" fmla="*/ 137 w 182"/>
                <a:gd name="T19" fmla="*/ 54 h 158"/>
                <a:gd name="T20" fmla="*/ 143 w 182"/>
                <a:gd name="T21" fmla="*/ 62 h 158"/>
                <a:gd name="T22" fmla="*/ 148 w 182"/>
                <a:gd name="T23" fmla="*/ 68 h 158"/>
                <a:gd name="T24" fmla="*/ 155 w 182"/>
                <a:gd name="T25" fmla="*/ 75 h 158"/>
                <a:gd name="T26" fmla="*/ 163 w 182"/>
                <a:gd name="T27" fmla="*/ 75 h 158"/>
                <a:gd name="T28" fmla="*/ 173 w 182"/>
                <a:gd name="T29" fmla="*/ 86 h 158"/>
                <a:gd name="T30" fmla="*/ 178 w 182"/>
                <a:gd name="T31" fmla="*/ 93 h 158"/>
                <a:gd name="T32" fmla="*/ 179 w 182"/>
                <a:gd name="T33" fmla="*/ 100 h 158"/>
                <a:gd name="T34" fmla="*/ 170 w 182"/>
                <a:gd name="T35" fmla="*/ 108 h 158"/>
                <a:gd name="T36" fmla="*/ 164 w 182"/>
                <a:gd name="T37" fmla="*/ 115 h 158"/>
                <a:gd name="T38" fmla="*/ 156 w 182"/>
                <a:gd name="T39" fmla="*/ 124 h 158"/>
                <a:gd name="T40" fmla="*/ 147 w 182"/>
                <a:gd name="T41" fmla="*/ 129 h 158"/>
                <a:gd name="T42" fmla="*/ 142 w 182"/>
                <a:gd name="T43" fmla="*/ 136 h 158"/>
                <a:gd name="T44" fmla="*/ 134 w 182"/>
                <a:gd name="T45" fmla="*/ 140 h 158"/>
                <a:gd name="T46" fmla="*/ 127 w 182"/>
                <a:gd name="T47" fmla="*/ 133 h 158"/>
                <a:gd name="T48" fmla="*/ 119 w 182"/>
                <a:gd name="T49" fmla="*/ 138 h 158"/>
                <a:gd name="T50" fmla="*/ 111 w 182"/>
                <a:gd name="T51" fmla="*/ 144 h 158"/>
                <a:gd name="T52" fmla="*/ 106 w 182"/>
                <a:gd name="T53" fmla="*/ 151 h 158"/>
                <a:gd name="T54" fmla="*/ 96 w 182"/>
                <a:gd name="T55" fmla="*/ 158 h 158"/>
                <a:gd name="T56" fmla="*/ 85 w 182"/>
                <a:gd name="T57" fmla="*/ 151 h 158"/>
                <a:gd name="T58" fmla="*/ 78 w 182"/>
                <a:gd name="T59" fmla="*/ 140 h 158"/>
                <a:gd name="T60" fmla="*/ 69 w 182"/>
                <a:gd name="T61" fmla="*/ 130 h 158"/>
                <a:gd name="T62" fmla="*/ 64 w 182"/>
                <a:gd name="T63" fmla="*/ 125 h 158"/>
                <a:gd name="T64" fmla="*/ 58 w 182"/>
                <a:gd name="T65" fmla="*/ 115 h 158"/>
                <a:gd name="T66" fmla="*/ 58 w 182"/>
                <a:gd name="T67" fmla="*/ 111 h 158"/>
                <a:gd name="T68" fmla="*/ 57 w 182"/>
                <a:gd name="T69" fmla="*/ 109 h 158"/>
                <a:gd name="T70" fmla="*/ 51 w 182"/>
                <a:gd name="T71" fmla="*/ 104 h 158"/>
                <a:gd name="T72" fmla="*/ 43 w 182"/>
                <a:gd name="T73" fmla="*/ 105 h 158"/>
                <a:gd name="T74" fmla="*/ 36 w 182"/>
                <a:gd name="T75" fmla="*/ 104 h 158"/>
                <a:gd name="T76" fmla="*/ 34 w 182"/>
                <a:gd name="T77" fmla="*/ 99 h 158"/>
                <a:gd name="T78" fmla="*/ 35 w 182"/>
                <a:gd name="T79" fmla="*/ 98 h 158"/>
                <a:gd name="T80" fmla="*/ 31 w 182"/>
                <a:gd name="T81" fmla="*/ 98 h 158"/>
                <a:gd name="T82" fmla="*/ 30 w 182"/>
                <a:gd name="T83" fmla="*/ 93 h 158"/>
                <a:gd name="T84" fmla="*/ 31 w 182"/>
                <a:gd name="T85" fmla="*/ 90 h 158"/>
                <a:gd name="T86" fmla="*/ 25 w 182"/>
                <a:gd name="T87" fmla="*/ 90 h 158"/>
                <a:gd name="T88" fmla="*/ 22 w 182"/>
                <a:gd name="T89" fmla="*/ 86 h 158"/>
                <a:gd name="T90" fmla="*/ 18 w 182"/>
                <a:gd name="T91" fmla="*/ 78 h 158"/>
                <a:gd name="T92" fmla="*/ 24 w 182"/>
                <a:gd name="T93" fmla="*/ 72 h 158"/>
                <a:gd name="T94" fmla="*/ 20 w 182"/>
                <a:gd name="T95" fmla="*/ 64 h 158"/>
                <a:gd name="T96" fmla="*/ 13 w 182"/>
                <a:gd name="T97" fmla="*/ 58 h 158"/>
                <a:gd name="T98" fmla="*/ 4 w 182"/>
                <a:gd name="T99" fmla="*/ 44 h 158"/>
                <a:gd name="T100" fmla="*/ 3 w 182"/>
                <a:gd name="T101" fmla="*/ 36 h 158"/>
                <a:gd name="T102" fmla="*/ 11 w 182"/>
                <a:gd name="T103" fmla="*/ 31 h 158"/>
                <a:gd name="T104" fmla="*/ 20 w 182"/>
                <a:gd name="T105" fmla="*/ 26 h 158"/>
                <a:gd name="T106" fmla="*/ 27 w 182"/>
                <a:gd name="T107" fmla="*/ 19 h 158"/>
                <a:gd name="T108" fmla="*/ 38 w 182"/>
                <a:gd name="T109" fmla="*/ 13 h 158"/>
                <a:gd name="T110" fmla="*/ 47 w 182"/>
                <a:gd name="T111" fmla="*/ 6 h 158"/>
                <a:gd name="T112" fmla="*/ 53 w 182"/>
                <a:gd name="T113" fmla="*/ 1 h 158"/>
                <a:gd name="T114" fmla="*/ 58 w 182"/>
                <a:gd name="T115" fmla="*/ 2 h 158"/>
                <a:gd name="T116" fmla="*/ 65 w 182"/>
                <a:gd name="T117" fmla="*/ 11 h 158"/>
                <a:gd name="T118" fmla="*/ 71 w 182"/>
                <a:gd name="T119" fmla="*/ 2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2" h="158">
                  <a:moveTo>
                    <a:pt x="60" y="112"/>
                  </a:moveTo>
                  <a:lnTo>
                    <a:pt x="60" y="113"/>
                  </a:lnTo>
                  <a:lnTo>
                    <a:pt x="60" y="112"/>
                  </a:lnTo>
                  <a:lnTo>
                    <a:pt x="58" y="112"/>
                  </a:lnTo>
                  <a:lnTo>
                    <a:pt x="60" y="112"/>
                  </a:lnTo>
                  <a:close/>
                  <a:moveTo>
                    <a:pt x="58" y="113"/>
                  </a:moveTo>
                  <a:lnTo>
                    <a:pt x="58" y="112"/>
                  </a:lnTo>
                  <a:lnTo>
                    <a:pt x="58" y="113"/>
                  </a:lnTo>
                  <a:close/>
                  <a:moveTo>
                    <a:pt x="57" y="112"/>
                  </a:moveTo>
                  <a:lnTo>
                    <a:pt x="57" y="111"/>
                  </a:lnTo>
                  <a:lnTo>
                    <a:pt x="57" y="112"/>
                  </a:lnTo>
                  <a:close/>
                  <a:moveTo>
                    <a:pt x="71" y="20"/>
                  </a:moveTo>
                  <a:lnTo>
                    <a:pt x="73" y="22"/>
                  </a:lnTo>
                  <a:lnTo>
                    <a:pt x="75" y="19"/>
                  </a:lnTo>
                  <a:lnTo>
                    <a:pt x="75" y="20"/>
                  </a:lnTo>
                  <a:lnTo>
                    <a:pt x="76" y="20"/>
                  </a:lnTo>
                  <a:lnTo>
                    <a:pt x="78" y="20"/>
                  </a:lnTo>
                  <a:lnTo>
                    <a:pt x="78" y="22"/>
                  </a:lnTo>
                  <a:lnTo>
                    <a:pt x="79" y="22"/>
                  </a:lnTo>
                  <a:lnTo>
                    <a:pt x="80" y="22"/>
                  </a:lnTo>
                  <a:lnTo>
                    <a:pt x="82" y="23"/>
                  </a:lnTo>
                  <a:lnTo>
                    <a:pt x="82" y="23"/>
                  </a:lnTo>
                  <a:lnTo>
                    <a:pt x="82" y="24"/>
                  </a:lnTo>
                  <a:lnTo>
                    <a:pt x="83" y="24"/>
                  </a:lnTo>
                  <a:lnTo>
                    <a:pt x="84" y="24"/>
                  </a:lnTo>
                  <a:lnTo>
                    <a:pt x="85" y="26"/>
                  </a:lnTo>
                  <a:lnTo>
                    <a:pt x="87" y="26"/>
                  </a:lnTo>
                  <a:lnTo>
                    <a:pt x="87" y="27"/>
                  </a:lnTo>
                  <a:lnTo>
                    <a:pt x="88" y="27"/>
                  </a:lnTo>
                  <a:lnTo>
                    <a:pt x="89" y="27"/>
                  </a:lnTo>
                  <a:lnTo>
                    <a:pt x="89" y="28"/>
                  </a:lnTo>
                  <a:lnTo>
                    <a:pt x="91" y="28"/>
                  </a:lnTo>
                  <a:lnTo>
                    <a:pt x="92" y="28"/>
                  </a:lnTo>
                  <a:lnTo>
                    <a:pt x="93" y="29"/>
                  </a:lnTo>
                  <a:lnTo>
                    <a:pt x="94" y="29"/>
                  </a:lnTo>
                  <a:lnTo>
                    <a:pt x="94" y="31"/>
                  </a:lnTo>
                  <a:lnTo>
                    <a:pt x="96" y="31"/>
                  </a:lnTo>
                  <a:lnTo>
                    <a:pt x="97" y="31"/>
                  </a:lnTo>
                  <a:lnTo>
                    <a:pt x="98" y="31"/>
                  </a:lnTo>
                  <a:lnTo>
                    <a:pt x="100" y="31"/>
                  </a:lnTo>
                  <a:lnTo>
                    <a:pt x="101" y="32"/>
                  </a:lnTo>
                  <a:lnTo>
                    <a:pt x="102" y="32"/>
                  </a:lnTo>
                  <a:lnTo>
                    <a:pt x="102" y="33"/>
                  </a:lnTo>
                  <a:lnTo>
                    <a:pt x="103" y="33"/>
                  </a:lnTo>
                  <a:lnTo>
                    <a:pt x="105" y="33"/>
                  </a:lnTo>
                  <a:lnTo>
                    <a:pt x="105" y="35"/>
                  </a:lnTo>
                  <a:lnTo>
                    <a:pt x="106" y="35"/>
                  </a:lnTo>
                  <a:lnTo>
                    <a:pt x="107" y="35"/>
                  </a:lnTo>
                  <a:lnTo>
                    <a:pt x="109" y="36"/>
                  </a:lnTo>
                  <a:lnTo>
                    <a:pt x="110" y="36"/>
                  </a:lnTo>
                  <a:lnTo>
                    <a:pt x="111" y="37"/>
                  </a:lnTo>
                  <a:lnTo>
                    <a:pt x="112" y="37"/>
                  </a:lnTo>
                  <a:lnTo>
                    <a:pt x="112" y="39"/>
                  </a:lnTo>
                  <a:lnTo>
                    <a:pt x="112" y="39"/>
                  </a:lnTo>
                  <a:lnTo>
                    <a:pt x="114" y="39"/>
                  </a:lnTo>
                  <a:lnTo>
                    <a:pt x="114" y="40"/>
                  </a:lnTo>
                  <a:lnTo>
                    <a:pt x="115" y="40"/>
                  </a:lnTo>
                  <a:lnTo>
                    <a:pt x="116" y="40"/>
                  </a:lnTo>
                  <a:lnTo>
                    <a:pt x="118" y="41"/>
                  </a:lnTo>
                  <a:lnTo>
                    <a:pt x="119" y="41"/>
                  </a:lnTo>
                  <a:lnTo>
                    <a:pt x="120" y="42"/>
                  </a:lnTo>
                  <a:lnTo>
                    <a:pt x="121" y="42"/>
                  </a:lnTo>
                  <a:lnTo>
                    <a:pt x="121" y="44"/>
                  </a:lnTo>
                  <a:lnTo>
                    <a:pt x="123" y="44"/>
                  </a:lnTo>
                  <a:lnTo>
                    <a:pt x="124" y="44"/>
                  </a:lnTo>
                  <a:lnTo>
                    <a:pt x="124" y="45"/>
                  </a:lnTo>
                  <a:lnTo>
                    <a:pt x="125" y="45"/>
                  </a:lnTo>
                  <a:lnTo>
                    <a:pt x="127" y="45"/>
                  </a:lnTo>
                  <a:lnTo>
                    <a:pt x="127" y="46"/>
                  </a:lnTo>
                  <a:lnTo>
                    <a:pt x="128" y="46"/>
                  </a:lnTo>
                  <a:lnTo>
                    <a:pt x="129" y="46"/>
                  </a:lnTo>
                  <a:lnTo>
                    <a:pt x="129" y="48"/>
                  </a:lnTo>
                  <a:lnTo>
                    <a:pt x="130" y="48"/>
                  </a:lnTo>
                  <a:lnTo>
                    <a:pt x="132" y="48"/>
                  </a:lnTo>
                  <a:lnTo>
                    <a:pt x="132" y="49"/>
                  </a:lnTo>
                  <a:lnTo>
                    <a:pt x="133" y="49"/>
                  </a:lnTo>
                  <a:lnTo>
                    <a:pt x="134" y="50"/>
                  </a:lnTo>
                  <a:lnTo>
                    <a:pt x="136" y="53"/>
                  </a:lnTo>
                  <a:lnTo>
                    <a:pt x="136" y="54"/>
                  </a:lnTo>
                  <a:lnTo>
                    <a:pt x="137" y="54"/>
                  </a:lnTo>
                  <a:lnTo>
                    <a:pt x="137" y="55"/>
                  </a:lnTo>
                  <a:lnTo>
                    <a:pt x="138" y="55"/>
                  </a:lnTo>
                  <a:lnTo>
                    <a:pt x="138" y="57"/>
                  </a:lnTo>
                  <a:lnTo>
                    <a:pt x="139" y="58"/>
                  </a:lnTo>
                  <a:lnTo>
                    <a:pt x="141" y="59"/>
                  </a:lnTo>
                  <a:lnTo>
                    <a:pt x="142" y="60"/>
                  </a:lnTo>
                  <a:lnTo>
                    <a:pt x="143" y="62"/>
                  </a:lnTo>
                  <a:lnTo>
                    <a:pt x="143" y="62"/>
                  </a:lnTo>
                  <a:lnTo>
                    <a:pt x="143" y="62"/>
                  </a:lnTo>
                  <a:lnTo>
                    <a:pt x="143" y="63"/>
                  </a:lnTo>
                  <a:lnTo>
                    <a:pt x="145" y="64"/>
                  </a:lnTo>
                  <a:lnTo>
                    <a:pt x="145" y="66"/>
                  </a:lnTo>
                  <a:lnTo>
                    <a:pt x="146" y="66"/>
                  </a:lnTo>
                  <a:lnTo>
                    <a:pt x="147" y="67"/>
                  </a:lnTo>
                  <a:lnTo>
                    <a:pt x="147" y="68"/>
                  </a:lnTo>
                  <a:lnTo>
                    <a:pt x="148" y="68"/>
                  </a:lnTo>
                  <a:lnTo>
                    <a:pt x="148" y="69"/>
                  </a:lnTo>
                  <a:lnTo>
                    <a:pt x="150" y="71"/>
                  </a:lnTo>
                  <a:lnTo>
                    <a:pt x="150" y="72"/>
                  </a:lnTo>
                  <a:lnTo>
                    <a:pt x="151" y="72"/>
                  </a:lnTo>
                  <a:lnTo>
                    <a:pt x="151" y="73"/>
                  </a:lnTo>
                  <a:lnTo>
                    <a:pt x="152" y="73"/>
                  </a:lnTo>
                  <a:lnTo>
                    <a:pt x="154" y="75"/>
                  </a:lnTo>
                  <a:lnTo>
                    <a:pt x="155" y="75"/>
                  </a:lnTo>
                  <a:lnTo>
                    <a:pt x="156" y="73"/>
                  </a:lnTo>
                  <a:lnTo>
                    <a:pt x="157" y="72"/>
                  </a:lnTo>
                  <a:lnTo>
                    <a:pt x="157" y="71"/>
                  </a:lnTo>
                  <a:lnTo>
                    <a:pt x="159" y="71"/>
                  </a:lnTo>
                  <a:lnTo>
                    <a:pt x="160" y="71"/>
                  </a:lnTo>
                  <a:lnTo>
                    <a:pt x="161" y="72"/>
                  </a:lnTo>
                  <a:lnTo>
                    <a:pt x="163" y="73"/>
                  </a:lnTo>
                  <a:lnTo>
                    <a:pt x="163" y="75"/>
                  </a:lnTo>
                  <a:lnTo>
                    <a:pt x="164" y="75"/>
                  </a:lnTo>
                  <a:lnTo>
                    <a:pt x="164" y="76"/>
                  </a:lnTo>
                  <a:lnTo>
                    <a:pt x="165" y="77"/>
                  </a:lnTo>
                  <a:lnTo>
                    <a:pt x="166" y="80"/>
                  </a:lnTo>
                  <a:lnTo>
                    <a:pt x="169" y="81"/>
                  </a:lnTo>
                  <a:lnTo>
                    <a:pt x="170" y="84"/>
                  </a:lnTo>
                  <a:lnTo>
                    <a:pt x="172" y="85"/>
                  </a:lnTo>
                  <a:lnTo>
                    <a:pt x="173" y="86"/>
                  </a:lnTo>
                  <a:lnTo>
                    <a:pt x="174" y="87"/>
                  </a:lnTo>
                  <a:lnTo>
                    <a:pt x="174" y="89"/>
                  </a:lnTo>
                  <a:lnTo>
                    <a:pt x="174" y="90"/>
                  </a:lnTo>
                  <a:lnTo>
                    <a:pt x="175" y="90"/>
                  </a:lnTo>
                  <a:lnTo>
                    <a:pt x="175" y="91"/>
                  </a:lnTo>
                  <a:lnTo>
                    <a:pt x="177" y="91"/>
                  </a:lnTo>
                  <a:lnTo>
                    <a:pt x="177" y="93"/>
                  </a:lnTo>
                  <a:lnTo>
                    <a:pt x="178" y="93"/>
                  </a:lnTo>
                  <a:lnTo>
                    <a:pt x="179" y="94"/>
                  </a:lnTo>
                  <a:lnTo>
                    <a:pt x="181" y="95"/>
                  </a:lnTo>
                  <a:lnTo>
                    <a:pt x="181" y="96"/>
                  </a:lnTo>
                  <a:lnTo>
                    <a:pt x="182" y="96"/>
                  </a:lnTo>
                  <a:lnTo>
                    <a:pt x="182" y="98"/>
                  </a:lnTo>
                  <a:lnTo>
                    <a:pt x="181" y="99"/>
                  </a:lnTo>
                  <a:lnTo>
                    <a:pt x="179" y="99"/>
                  </a:lnTo>
                  <a:lnTo>
                    <a:pt x="179" y="100"/>
                  </a:lnTo>
                  <a:lnTo>
                    <a:pt x="178" y="102"/>
                  </a:lnTo>
                  <a:lnTo>
                    <a:pt x="177" y="102"/>
                  </a:lnTo>
                  <a:lnTo>
                    <a:pt x="177" y="103"/>
                  </a:lnTo>
                  <a:lnTo>
                    <a:pt x="175" y="104"/>
                  </a:lnTo>
                  <a:lnTo>
                    <a:pt x="174" y="105"/>
                  </a:lnTo>
                  <a:lnTo>
                    <a:pt x="173" y="107"/>
                  </a:lnTo>
                  <a:lnTo>
                    <a:pt x="172" y="108"/>
                  </a:lnTo>
                  <a:lnTo>
                    <a:pt x="170" y="108"/>
                  </a:lnTo>
                  <a:lnTo>
                    <a:pt x="169" y="109"/>
                  </a:lnTo>
                  <a:lnTo>
                    <a:pt x="169" y="111"/>
                  </a:lnTo>
                  <a:lnTo>
                    <a:pt x="168" y="111"/>
                  </a:lnTo>
                  <a:lnTo>
                    <a:pt x="166" y="112"/>
                  </a:lnTo>
                  <a:lnTo>
                    <a:pt x="166" y="113"/>
                  </a:lnTo>
                  <a:lnTo>
                    <a:pt x="165" y="113"/>
                  </a:lnTo>
                  <a:lnTo>
                    <a:pt x="165" y="115"/>
                  </a:lnTo>
                  <a:lnTo>
                    <a:pt x="164" y="115"/>
                  </a:lnTo>
                  <a:lnTo>
                    <a:pt x="163" y="116"/>
                  </a:lnTo>
                  <a:lnTo>
                    <a:pt x="163" y="117"/>
                  </a:lnTo>
                  <a:lnTo>
                    <a:pt x="161" y="118"/>
                  </a:lnTo>
                  <a:lnTo>
                    <a:pt x="160" y="118"/>
                  </a:lnTo>
                  <a:lnTo>
                    <a:pt x="160" y="120"/>
                  </a:lnTo>
                  <a:lnTo>
                    <a:pt x="159" y="120"/>
                  </a:lnTo>
                  <a:lnTo>
                    <a:pt x="159" y="121"/>
                  </a:lnTo>
                  <a:lnTo>
                    <a:pt x="156" y="124"/>
                  </a:lnTo>
                  <a:lnTo>
                    <a:pt x="155" y="124"/>
                  </a:lnTo>
                  <a:lnTo>
                    <a:pt x="155" y="125"/>
                  </a:lnTo>
                  <a:lnTo>
                    <a:pt x="154" y="125"/>
                  </a:lnTo>
                  <a:lnTo>
                    <a:pt x="154" y="125"/>
                  </a:lnTo>
                  <a:lnTo>
                    <a:pt x="151" y="126"/>
                  </a:lnTo>
                  <a:lnTo>
                    <a:pt x="150" y="127"/>
                  </a:lnTo>
                  <a:lnTo>
                    <a:pt x="148" y="129"/>
                  </a:lnTo>
                  <a:lnTo>
                    <a:pt x="147" y="129"/>
                  </a:lnTo>
                  <a:lnTo>
                    <a:pt x="147" y="130"/>
                  </a:lnTo>
                  <a:lnTo>
                    <a:pt x="146" y="130"/>
                  </a:lnTo>
                  <a:lnTo>
                    <a:pt x="146" y="131"/>
                  </a:lnTo>
                  <a:lnTo>
                    <a:pt x="145" y="131"/>
                  </a:lnTo>
                  <a:lnTo>
                    <a:pt x="145" y="133"/>
                  </a:lnTo>
                  <a:lnTo>
                    <a:pt x="143" y="134"/>
                  </a:lnTo>
                  <a:lnTo>
                    <a:pt x="143" y="134"/>
                  </a:lnTo>
                  <a:lnTo>
                    <a:pt x="142" y="136"/>
                  </a:lnTo>
                  <a:lnTo>
                    <a:pt x="141" y="136"/>
                  </a:lnTo>
                  <a:lnTo>
                    <a:pt x="139" y="138"/>
                  </a:lnTo>
                  <a:lnTo>
                    <a:pt x="138" y="139"/>
                  </a:lnTo>
                  <a:lnTo>
                    <a:pt x="137" y="140"/>
                  </a:lnTo>
                  <a:lnTo>
                    <a:pt x="136" y="140"/>
                  </a:lnTo>
                  <a:lnTo>
                    <a:pt x="136" y="142"/>
                  </a:lnTo>
                  <a:lnTo>
                    <a:pt x="134" y="142"/>
                  </a:lnTo>
                  <a:lnTo>
                    <a:pt x="134" y="140"/>
                  </a:lnTo>
                  <a:lnTo>
                    <a:pt x="133" y="139"/>
                  </a:lnTo>
                  <a:lnTo>
                    <a:pt x="132" y="138"/>
                  </a:lnTo>
                  <a:lnTo>
                    <a:pt x="132" y="136"/>
                  </a:lnTo>
                  <a:lnTo>
                    <a:pt x="130" y="136"/>
                  </a:lnTo>
                  <a:lnTo>
                    <a:pt x="130" y="135"/>
                  </a:lnTo>
                  <a:lnTo>
                    <a:pt x="129" y="135"/>
                  </a:lnTo>
                  <a:lnTo>
                    <a:pt x="128" y="133"/>
                  </a:lnTo>
                  <a:lnTo>
                    <a:pt x="127" y="133"/>
                  </a:lnTo>
                  <a:lnTo>
                    <a:pt x="127" y="131"/>
                  </a:lnTo>
                  <a:lnTo>
                    <a:pt x="125" y="131"/>
                  </a:lnTo>
                  <a:lnTo>
                    <a:pt x="124" y="133"/>
                  </a:lnTo>
                  <a:lnTo>
                    <a:pt x="123" y="134"/>
                  </a:lnTo>
                  <a:lnTo>
                    <a:pt x="123" y="135"/>
                  </a:lnTo>
                  <a:lnTo>
                    <a:pt x="121" y="135"/>
                  </a:lnTo>
                  <a:lnTo>
                    <a:pt x="120" y="136"/>
                  </a:lnTo>
                  <a:lnTo>
                    <a:pt x="119" y="138"/>
                  </a:lnTo>
                  <a:lnTo>
                    <a:pt x="116" y="139"/>
                  </a:lnTo>
                  <a:lnTo>
                    <a:pt x="116" y="140"/>
                  </a:lnTo>
                  <a:lnTo>
                    <a:pt x="115" y="140"/>
                  </a:lnTo>
                  <a:lnTo>
                    <a:pt x="115" y="142"/>
                  </a:lnTo>
                  <a:lnTo>
                    <a:pt x="114" y="143"/>
                  </a:lnTo>
                  <a:lnTo>
                    <a:pt x="112" y="143"/>
                  </a:lnTo>
                  <a:lnTo>
                    <a:pt x="112" y="144"/>
                  </a:lnTo>
                  <a:lnTo>
                    <a:pt x="111" y="144"/>
                  </a:lnTo>
                  <a:lnTo>
                    <a:pt x="111" y="145"/>
                  </a:lnTo>
                  <a:lnTo>
                    <a:pt x="110" y="145"/>
                  </a:lnTo>
                  <a:lnTo>
                    <a:pt x="110" y="147"/>
                  </a:lnTo>
                  <a:lnTo>
                    <a:pt x="109" y="148"/>
                  </a:lnTo>
                  <a:lnTo>
                    <a:pt x="107" y="148"/>
                  </a:lnTo>
                  <a:lnTo>
                    <a:pt x="107" y="149"/>
                  </a:lnTo>
                  <a:lnTo>
                    <a:pt x="106" y="149"/>
                  </a:lnTo>
                  <a:lnTo>
                    <a:pt x="106" y="151"/>
                  </a:lnTo>
                  <a:lnTo>
                    <a:pt x="105" y="151"/>
                  </a:lnTo>
                  <a:lnTo>
                    <a:pt x="105" y="152"/>
                  </a:lnTo>
                  <a:lnTo>
                    <a:pt x="101" y="154"/>
                  </a:lnTo>
                  <a:lnTo>
                    <a:pt x="100" y="156"/>
                  </a:lnTo>
                  <a:lnTo>
                    <a:pt x="98" y="156"/>
                  </a:lnTo>
                  <a:lnTo>
                    <a:pt x="97" y="157"/>
                  </a:lnTo>
                  <a:lnTo>
                    <a:pt x="96" y="157"/>
                  </a:lnTo>
                  <a:lnTo>
                    <a:pt x="96" y="158"/>
                  </a:lnTo>
                  <a:lnTo>
                    <a:pt x="93" y="156"/>
                  </a:lnTo>
                  <a:lnTo>
                    <a:pt x="92" y="156"/>
                  </a:lnTo>
                  <a:lnTo>
                    <a:pt x="91" y="154"/>
                  </a:lnTo>
                  <a:lnTo>
                    <a:pt x="89" y="154"/>
                  </a:lnTo>
                  <a:lnTo>
                    <a:pt x="89" y="156"/>
                  </a:lnTo>
                  <a:lnTo>
                    <a:pt x="87" y="153"/>
                  </a:lnTo>
                  <a:lnTo>
                    <a:pt x="87" y="152"/>
                  </a:lnTo>
                  <a:lnTo>
                    <a:pt x="85" y="151"/>
                  </a:lnTo>
                  <a:lnTo>
                    <a:pt x="84" y="149"/>
                  </a:lnTo>
                  <a:lnTo>
                    <a:pt x="83" y="148"/>
                  </a:lnTo>
                  <a:lnTo>
                    <a:pt x="82" y="147"/>
                  </a:lnTo>
                  <a:lnTo>
                    <a:pt x="82" y="145"/>
                  </a:lnTo>
                  <a:lnTo>
                    <a:pt x="82" y="145"/>
                  </a:lnTo>
                  <a:lnTo>
                    <a:pt x="82" y="144"/>
                  </a:lnTo>
                  <a:lnTo>
                    <a:pt x="80" y="144"/>
                  </a:lnTo>
                  <a:lnTo>
                    <a:pt x="78" y="140"/>
                  </a:lnTo>
                  <a:lnTo>
                    <a:pt x="76" y="139"/>
                  </a:lnTo>
                  <a:lnTo>
                    <a:pt x="73" y="135"/>
                  </a:lnTo>
                  <a:lnTo>
                    <a:pt x="73" y="134"/>
                  </a:lnTo>
                  <a:lnTo>
                    <a:pt x="71" y="134"/>
                  </a:lnTo>
                  <a:lnTo>
                    <a:pt x="71" y="133"/>
                  </a:lnTo>
                  <a:lnTo>
                    <a:pt x="70" y="131"/>
                  </a:lnTo>
                  <a:lnTo>
                    <a:pt x="70" y="130"/>
                  </a:lnTo>
                  <a:lnTo>
                    <a:pt x="69" y="130"/>
                  </a:lnTo>
                  <a:lnTo>
                    <a:pt x="69" y="129"/>
                  </a:lnTo>
                  <a:lnTo>
                    <a:pt x="67" y="129"/>
                  </a:lnTo>
                  <a:lnTo>
                    <a:pt x="67" y="127"/>
                  </a:lnTo>
                  <a:lnTo>
                    <a:pt x="66" y="126"/>
                  </a:lnTo>
                  <a:lnTo>
                    <a:pt x="66" y="125"/>
                  </a:lnTo>
                  <a:lnTo>
                    <a:pt x="65" y="125"/>
                  </a:lnTo>
                  <a:lnTo>
                    <a:pt x="65" y="125"/>
                  </a:lnTo>
                  <a:lnTo>
                    <a:pt x="64" y="125"/>
                  </a:lnTo>
                  <a:lnTo>
                    <a:pt x="64" y="124"/>
                  </a:lnTo>
                  <a:lnTo>
                    <a:pt x="62" y="122"/>
                  </a:lnTo>
                  <a:lnTo>
                    <a:pt x="60" y="120"/>
                  </a:lnTo>
                  <a:lnTo>
                    <a:pt x="58" y="118"/>
                  </a:lnTo>
                  <a:lnTo>
                    <a:pt x="58" y="117"/>
                  </a:lnTo>
                  <a:lnTo>
                    <a:pt x="57" y="117"/>
                  </a:lnTo>
                  <a:lnTo>
                    <a:pt x="58" y="116"/>
                  </a:lnTo>
                  <a:lnTo>
                    <a:pt x="58" y="115"/>
                  </a:lnTo>
                  <a:lnTo>
                    <a:pt x="58" y="113"/>
                  </a:lnTo>
                  <a:lnTo>
                    <a:pt x="60" y="113"/>
                  </a:lnTo>
                  <a:lnTo>
                    <a:pt x="60" y="112"/>
                  </a:lnTo>
                  <a:lnTo>
                    <a:pt x="60" y="113"/>
                  </a:lnTo>
                  <a:lnTo>
                    <a:pt x="60" y="112"/>
                  </a:lnTo>
                  <a:lnTo>
                    <a:pt x="58" y="112"/>
                  </a:lnTo>
                  <a:lnTo>
                    <a:pt x="57" y="111"/>
                  </a:lnTo>
                  <a:lnTo>
                    <a:pt x="58" y="111"/>
                  </a:lnTo>
                  <a:lnTo>
                    <a:pt x="57" y="111"/>
                  </a:lnTo>
                  <a:lnTo>
                    <a:pt x="57" y="109"/>
                  </a:lnTo>
                  <a:lnTo>
                    <a:pt x="58" y="109"/>
                  </a:lnTo>
                  <a:lnTo>
                    <a:pt x="57" y="109"/>
                  </a:lnTo>
                  <a:lnTo>
                    <a:pt x="58" y="109"/>
                  </a:lnTo>
                  <a:lnTo>
                    <a:pt x="57" y="109"/>
                  </a:lnTo>
                  <a:lnTo>
                    <a:pt x="58" y="109"/>
                  </a:lnTo>
                  <a:lnTo>
                    <a:pt x="57" y="109"/>
                  </a:lnTo>
                  <a:lnTo>
                    <a:pt x="57" y="108"/>
                  </a:lnTo>
                  <a:lnTo>
                    <a:pt x="56" y="108"/>
                  </a:lnTo>
                  <a:lnTo>
                    <a:pt x="56" y="107"/>
                  </a:lnTo>
                  <a:lnTo>
                    <a:pt x="55" y="107"/>
                  </a:lnTo>
                  <a:lnTo>
                    <a:pt x="53" y="105"/>
                  </a:lnTo>
                  <a:lnTo>
                    <a:pt x="52" y="105"/>
                  </a:lnTo>
                  <a:lnTo>
                    <a:pt x="52" y="104"/>
                  </a:lnTo>
                  <a:lnTo>
                    <a:pt x="51" y="104"/>
                  </a:lnTo>
                  <a:lnTo>
                    <a:pt x="51" y="104"/>
                  </a:lnTo>
                  <a:lnTo>
                    <a:pt x="49" y="104"/>
                  </a:lnTo>
                  <a:lnTo>
                    <a:pt x="48" y="104"/>
                  </a:lnTo>
                  <a:lnTo>
                    <a:pt x="47" y="104"/>
                  </a:lnTo>
                  <a:lnTo>
                    <a:pt x="45" y="104"/>
                  </a:lnTo>
                  <a:lnTo>
                    <a:pt x="44" y="104"/>
                  </a:lnTo>
                  <a:lnTo>
                    <a:pt x="43" y="104"/>
                  </a:lnTo>
                  <a:lnTo>
                    <a:pt x="43" y="105"/>
                  </a:lnTo>
                  <a:lnTo>
                    <a:pt x="42" y="105"/>
                  </a:lnTo>
                  <a:lnTo>
                    <a:pt x="40" y="105"/>
                  </a:lnTo>
                  <a:lnTo>
                    <a:pt x="40" y="107"/>
                  </a:lnTo>
                  <a:lnTo>
                    <a:pt x="39" y="107"/>
                  </a:lnTo>
                  <a:lnTo>
                    <a:pt x="38" y="107"/>
                  </a:lnTo>
                  <a:lnTo>
                    <a:pt x="38" y="105"/>
                  </a:lnTo>
                  <a:lnTo>
                    <a:pt x="38" y="104"/>
                  </a:lnTo>
                  <a:lnTo>
                    <a:pt x="36" y="104"/>
                  </a:lnTo>
                  <a:lnTo>
                    <a:pt x="36" y="103"/>
                  </a:lnTo>
                  <a:lnTo>
                    <a:pt x="35" y="103"/>
                  </a:lnTo>
                  <a:lnTo>
                    <a:pt x="35" y="102"/>
                  </a:lnTo>
                  <a:lnTo>
                    <a:pt x="35" y="100"/>
                  </a:lnTo>
                  <a:lnTo>
                    <a:pt x="34" y="100"/>
                  </a:lnTo>
                  <a:lnTo>
                    <a:pt x="34" y="99"/>
                  </a:lnTo>
                  <a:lnTo>
                    <a:pt x="34" y="98"/>
                  </a:lnTo>
                  <a:lnTo>
                    <a:pt x="34" y="99"/>
                  </a:lnTo>
                  <a:lnTo>
                    <a:pt x="35" y="99"/>
                  </a:lnTo>
                  <a:lnTo>
                    <a:pt x="35" y="98"/>
                  </a:lnTo>
                  <a:lnTo>
                    <a:pt x="35" y="99"/>
                  </a:lnTo>
                  <a:lnTo>
                    <a:pt x="35" y="98"/>
                  </a:lnTo>
                  <a:lnTo>
                    <a:pt x="35" y="99"/>
                  </a:lnTo>
                  <a:lnTo>
                    <a:pt x="35" y="98"/>
                  </a:lnTo>
                  <a:lnTo>
                    <a:pt x="35" y="99"/>
                  </a:lnTo>
                  <a:lnTo>
                    <a:pt x="35" y="98"/>
                  </a:lnTo>
                  <a:lnTo>
                    <a:pt x="34" y="98"/>
                  </a:lnTo>
                  <a:lnTo>
                    <a:pt x="35" y="99"/>
                  </a:lnTo>
                  <a:lnTo>
                    <a:pt x="34" y="99"/>
                  </a:lnTo>
                  <a:lnTo>
                    <a:pt x="34" y="98"/>
                  </a:lnTo>
                  <a:lnTo>
                    <a:pt x="34" y="99"/>
                  </a:lnTo>
                  <a:lnTo>
                    <a:pt x="33" y="99"/>
                  </a:lnTo>
                  <a:lnTo>
                    <a:pt x="33" y="98"/>
                  </a:lnTo>
                  <a:lnTo>
                    <a:pt x="31" y="98"/>
                  </a:lnTo>
                  <a:lnTo>
                    <a:pt x="31" y="96"/>
                  </a:lnTo>
                  <a:lnTo>
                    <a:pt x="30" y="96"/>
                  </a:lnTo>
                  <a:lnTo>
                    <a:pt x="30" y="95"/>
                  </a:lnTo>
                  <a:lnTo>
                    <a:pt x="30" y="94"/>
                  </a:lnTo>
                  <a:lnTo>
                    <a:pt x="30" y="93"/>
                  </a:lnTo>
                  <a:lnTo>
                    <a:pt x="31" y="93"/>
                  </a:lnTo>
                  <a:lnTo>
                    <a:pt x="31" y="93"/>
                  </a:lnTo>
                  <a:lnTo>
                    <a:pt x="30" y="93"/>
                  </a:lnTo>
                  <a:lnTo>
                    <a:pt x="30" y="93"/>
                  </a:lnTo>
                  <a:lnTo>
                    <a:pt x="29" y="93"/>
                  </a:lnTo>
                  <a:lnTo>
                    <a:pt x="30" y="93"/>
                  </a:lnTo>
                  <a:lnTo>
                    <a:pt x="29" y="93"/>
                  </a:lnTo>
                  <a:lnTo>
                    <a:pt x="30" y="93"/>
                  </a:lnTo>
                  <a:lnTo>
                    <a:pt x="30" y="91"/>
                  </a:lnTo>
                  <a:lnTo>
                    <a:pt x="31" y="91"/>
                  </a:lnTo>
                  <a:lnTo>
                    <a:pt x="31" y="90"/>
                  </a:lnTo>
                  <a:lnTo>
                    <a:pt x="30" y="90"/>
                  </a:lnTo>
                  <a:lnTo>
                    <a:pt x="30" y="91"/>
                  </a:lnTo>
                  <a:lnTo>
                    <a:pt x="29" y="91"/>
                  </a:lnTo>
                  <a:lnTo>
                    <a:pt x="27" y="93"/>
                  </a:lnTo>
                  <a:lnTo>
                    <a:pt x="27" y="91"/>
                  </a:lnTo>
                  <a:lnTo>
                    <a:pt x="26" y="91"/>
                  </a:lnTo>
                  <a:lnTo>
                    <a:pt x="25" y="91"/>
                  </a:lnTo>
                  <a:lnTo>
                    <a:pt x="25" y="90"/>
                  </a:lnTo>
                  <a:lnTo>
                    <a:pt x="24" y="90"/>
                  </a:lnTo>
                  <a:lnTo>
                    <a:pt x="22" y="90"/>
                  </a:lnTo>
                  <a:lnTo>
                    <a:pt x="22" y="89"/>
                  </a:lnTo>
                  <a:lnTo>
                    <a:pt x="21" y="89"/>
                  </a:lnTo>
                  <a:lnTo>
                    <a:pt x="20" y="89"/>
                  </a:lnTo>
                  <a:lnTo>
                    <a:pt x="21" y="87"/>
                  </a:lnTo>
                  <a:lnTo>
                    <a:pt x="21" y="86"/>
                  </a:lnTo>
                  <a:lnTo>
                    <a:pt x="22" y="86"/>
                  </a:lnTo>
                  <a:lnTo>
                    <a:pt x="22" y="85"/>
                  </a:lnTo>
                  <a:lnTo>
                    <a:pt x="21" y="85"/>
                  </a:lnTo>
                  <a:lnTo>
                    <a:pt x="21" y="84"/>
                  </a:lnTo>
                  <a:lnTo>
                    <a:pt x="20" y="84"/>
                  </a:lnTo>
                  <a:lnTo>
                    <a:pt x="20" y="82"/>
                  </a:lnTo>
                  <a:lnTo>
                    <a:pt x="20" y="81"/>
                  </a:lnTo>
                  <a:lnTo>
                    <a:pt x="18" y="80"/>
                  </a:lnTo>
                  <a:lnTo>
                    <a:pt x="18" y="78"/>
                  </a:lnTo>
                  <a:lnTo>
                    <a:pt x="20" y="77"/>
                  </a:lnTo>
                  <a:lnTo>
                    <a:pt x="20" y="77"/>
                  </a:lnTo>
                  <a:lnTo>
                    <a:pt x="20" y="76"/>
                  </a:lnTo>
                  <a:lnTo>
                    <a:pt x="21" y="76"/>
                  </a:lnTo>
                  <a:lnTo>
                    <a:pt x="22" y="75"/>
                  </a:lnTo>
                  <a:lnTo>
                    <a:pt x="24" y="73"/>
                  </a:lnTo>
                  <a:lnTo>
                    <a:pt x="25" y="73"/>
                  </a:lnTo>
                  <a:lnTo>
                    <a:pt x="24" y="72"/>
                  </a:lnTo>
                  <a:lnTo>
                    <a:pt x="22" y="71"/>
                  </a:lnTo>
                  <a:lnTo>
                    <a:pt x="22" y="69"/>
                  </a:lnTo>
                  <a:lnTo>
                    <a:pt x="21" y="69"/>
                  </a:lnTo>
                  <a:lnTo>
                    <a:pt x="21" y="68"/>
                  </a:lnTo>
                  <a:lnTo>
                    <a:pt x="20" y="67"/>
                  </a:lnTo>
                  <a:lnTo>
                    <a:pt x="20" y="66"/>
                  </a:lnTo>
                  <a:lnTo>
                    <a:pt x="20" y="66"/>
                  </a:lnTo>
                  <a:lnTo>
                    <a:pt x="20" y="64"/>
                  </a:lnTo>
                  <a:lnTo>
                    <a:pt x="18" y="64"/>
                  </a:lnTo>
                  <a:lnTo>
                    <a:pt x="18" y="63"/>
                  </a:lnTo>
                  <a:lnTo>
                    <a:pt x="17" y="62"/>
                  </a:lnTo>
                  <a:lnTo>
                    <a:pt x="17" y="62"/>
                  </a:lnTo>
                  <a:lnTo>
                    <a:pt x="16" y="62"/>
                  </a:lnTo>
                  <a:lnTo>
                    <a:pt x="16" y="60"/>
                  </a:lnTo>
                  <a:lnTo>
                    <a:pt x="15" y="60"/>
                  </a:lnTo>
                  <a:lnTo>
                    <a:pt x="13" y="58"/>
                  </a:lnTo>
                  <a:lnTo>
                    <a:pt x="12" y="55"/>
                  </a:lnTo>
                  <a:lnTo>
                    <a:pt x="11" y="53"/>
                  </a:lnTo>
                  <a:lnTo>
                    <a:pt x="9" y="53"/>
                  </a:lnTo>
                  <a:lnTo>
                    <a:pt x="8" y="50"/>
                  </a:lnTo>
                  <a:lnTo>
                    <a:pt x="7" y="48"/>
                  </a:lnTo>
                  <a:lnTo>
                    <a:pt x="6" y="46"/>
                  </a:lnTo>
                  <a:lnTo>
                    <a:pt x="4" y="45"/>
                  </a:lnTo>
                  <a:lnTo>
                    <a:pt x="4" y="44"/>
                  </a:lnTo>
                  <a:lnTo>
                    <a:pt x="3" y="44"/>
                  </a:lnTo>
                  <a:lnTo>
                    <a:pt x="3" y="42"/>
                  </a:lnTo>
                  <a:lnTo>
                    <a:pt x="2" y="41"/>
                  </a:lnTo>
                  <a:lnTo>
                    <a:pt x="2" y="40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2" y="37"/>
                  </a:lnTo>
                  <a:lnTo>
                    <a:pt x="3" y="36"/>
                  </a:lnTo>
                  <a:lnTo>
                    <a:pt x="4" y="36"/>
                  </a:lnTo>
                  <a:lnTo>
                    <a:pt x="6" y="35"/>
                  </a:lnTo>
                  <a:lnTo>
                    <a:pt x="7" y="35"/>
                  </a:lnTo>
                  <a:lnTo>
                    <a:pt x="7" y="33"/>
                  </a:lnTo>
                  <a:lnTo>
                    <a:pt x="8" y="33"/>
                  </a:lnTo>
                  <a:lnTo>
                    <a:pt x="8" y="32"/>
                  </a:lnTo>
                  <a:lnTo>
                    <a:pt x="9" y="32"/>
                  </a:lnTo>
                  <a:lnTo>
                    <a:pt x="11" y="31"/>
                  </a:lnTo>
                  <a:lnTo>
                    <a:pt x="12" y="31"/>
                  </a:lnTo>
                  <a:lnTo>
                    <a:pt x="13" y="31"/>
                  </a:lnTo>
                  <a:lnTo>
                    <a:pt x="15" y="29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1" y="24"/>
                  </a:lnTo>
                  <a:lnTo>
                    <a:pt x="22" y="23"/>
                  </a:lnTo>
                  <a:lnTo>
                    <a:pt x="24" y="22"/>
                  </a:lnTo>
                  <a:lnTo>
                    <a:pt x="25" y="22"/>
                  </a:lnTo>
                  <a:lnTo>
                    <a:pt x="26" y="20"/>
                  </a:lnTo>
                  <a:lnTo>
                    <a:pt x="27" y="20"/>
                  </a:lnTo>
                  <a:lnTo>
                    <a:pt x="27" y="19"/>
                  </a:lnTo>
                  <a:lnTo>
                    <a:pt x="29" y="19"/>
                  </a:lnTo>
                  <a:lnTo>
                    <a:pt x="30" y="19"/>
                  </a:lnTo>
                  <a:lnTo>
                    <a:pt x="30" y="18"/>
                  </a:lnTo>
                  <a:lnTo>
                    <a:pt x="31" y="17"/>
                  </a:lnTo>
                  <a:lnTo>
                    <a:pt x="33" y="17"/>
                  </a:lnTo>
                  <a:lnTo>
                    <a:pt x="33" y="15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39" y="11"/>
                  </a:lnTo>
                  <a:lnTo>
                    <a:pt x="40" y="11"/>
                  </a:lnTo>
                  <a:lnTo>
                    <a:pt x="42" y="10"/>
                  </a:lnTo>
                  <a:lnTo>
                    <a:pt x="43" y="9"/>
                  </a:lnTo>
                  <a:lnTo>
                    <a:pt x="44" y="9"/>
                  </a:lnTo>
                  <a:lnTo>
                    <a:pt x="45" y="8"/>
                  </a:lnTo>
                  <a:lnTo>
                    <a:pt x="45" y="6"/>
                  </a:lnTo>
                  <a:lnTo>
                    <a:pt x="47" y="6"/>
                  </a:lnTo>
                  <a:lnTo>
                    <a:pt x="48" y="6"/>
                  </a:lnTo>
                  <a:lnTo>
                    <a:pt x="48" y="5"/>
                  </a:lnTo>
                  <a:lnTo>
                    <a:pt x="49" y="5"/>
                  </a:lnTo>
                  <a:lnTo>
                    <a:pt x="49" y="4"/>
                  </a:lnTo>
                  <a:lnTo>
                    <a:pt x="51" y="4"/>
                  </a:lnTo>
                  <a:lnTo>
                    <a:pt x="51" y="2"/>
                  </a:lnTo>
                  <a:lnTo>
                    <a:pt x="52" y="2"/>
                  </a:lnTo>
                  <a:lnTo>
                    <a:pt x="53" y="1"/>
                  </a:lnTo>
                  <a:lnTo>
                    <a:pt x="55" y="1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7" y="0"/>
                  </a:lnTo>
                  <a:lnTo>
                    <a:pt x="57" y="1"/>
                  </a:lnTo>
                  <a:lnTo>
                    <a:pt x="58" y="1"/>
                  </a:lnTo>
                  <a:lnTo>
                    <a:pt x="58" y="2"/>
                  </a:lnTo>
                  <a:lnTo>
                    <a:pt x="58" y="4"/>
                  </a:lnTo>
                  <a:lnTo>
                    <a:pt x="60" y="4"/>
                  </a:lnTo>
                  <a:lnTo>
                    <a:pt x="60" y="5"/>
                  </a:lnTo>
                  <a:lnTo>
                    <a:pt x="61" y="5"/>
                  </a:lnTo>
                  <a:lnTo>
                    <a:pt x="61" y="6"/>
                  </a:lnTo>
                  <a:lnTo>
                    <a:pt x="62" y="8"/>
                  </a:lnTo>
                  <a:lnTo>
                    <a:pt x="62" y="9"/>
                  </a:lnTo>
                  <a:lnTo>
                    <a:pt x="65" y="11"/>
                  </a:lnTo>
                  <a:lnTo>
                    <a:pt x="65" y="13"/>
                  </a:lnTo>
                  <a:lnTo>
                    <a:pt x="66" y="13"/>
                  </a:lnTo>
                  <a:lnTo>
                    <a:pt x="66" y="14"/>
                  </a:lnTo>
                  <a:lnTo>
                    <a:pt x="67" y="14"/>
                  </a:lnTo>
                  <a:lnTo>
                    <a:pt x="67" y="15"/>
                  </a:lnTo>
                  <a:lnTo>
                    <a:pt x="67" y="17"/>
                  </a:lnTo>
                  <a:lnTo>
                    <a:pt x="69" y="17"/>
                  </a:lnTo>
                  <a:lnTo>
                    <a:pt x="71" y="2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8" name="Freeform 36598">
              <a:extLst>
                <a:ext uri="{FF2B5EF4-FFF2-40B4-BE49-F238E27FC236}">
                  <a16:creationId xmlns:a16="http://schemas.microsoft.com/office/drawing/2014/main" id="{D7C6D0D4-C633-FC9A-86DD-B41233CA45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00301" y="1503363"/>
              <a:ext cx="354013" cy="406400"/>
            </a:xfrm>
            <a:custGeom>
              <a:avLst/>
              <a:gdLst>
                <a:gd name="T0" fmla="*/ 99 w 223"/>
                <a:gd name="T1" fmla="*/ 201 h 256"/>
                <a:gd name="T2" fmla="*/ 95 w 223"/>
                <a:gd name="T3" fmla="*/ 203 h 256"/>
                <a:gd name="T4" fmla="*/ 215 w 223"/>
                <a:gd name="T5" fmla="*/ 89 h 256"/>
                <a:gd name="T6" fmla="*/ 207 w 223"/>
                <a:gd name="T7" fmla="*/ 85 h 256"/>
                <a:gd name="T8" fmla="*/ 203 w 223"/>
                <a:gd name="T9" fmla="*/ 80 h 256"/>
                <a:gd name="T10" fmla="*/ 196 w 223"/>
                <a:gd name="T11" fmla="*/ 74 h 256"/>
                <a:gd name="T12" fmla="*/ 189 w 223"/>
                <a:gd name="T13" fmla="*/ 71 h 256"/>
                <a:gd name="T14" fmla="*/ 176 w 223"/>
                <a:gd name="T15" fmla="*/ 61 h 256"/>
                <a:gd name="T16" fmla="*/ 157 w 223"/>
                <a:gd name="T17" fmla="*/ 49 h 256"/>
                <a:gd name="T18" fmla="*/ 152 w 223"/>
                <a:gd name="T19" fmla="*/ 47 h 256"/>
                <a:gd name="T20" fmla="*/ 147 w 223"/>
                <a:gd name="T21" fmla="*/ 49 h 256"/>
                <a:gd name="T22" fmla="*/ 160 w 223"/>
                <a:gd name="T23" fmla="*/ 51 h 256"/>
                <a:gd name="T24" fmla="*/ 169 w 223"/>
                <a:gd name="T25" fmla="*/ 61 h 256"/>
                <a:gd name="T26" fmla="*/ 173 w 223"/>
                <a:gd name="T27" fmla="*/ 63 h 256"/>
                <a:gd name="T28" fmla="*/ 187 w 223"/>
                <a:gd name="T29" fmla="*/ 73 h 256"/>
                <a:gd name="T30" fmla="*/ 193 w 223"/>
                <a:gd name="T31" fmla="*/ 85 h 256"/>
                <a:gd name="T32" fmla="*/ 206 w 223"/>
                <a:gd name="T33" fmla="*/ 83 h 256"/>
                <a:gd name="T34" fmla="*/ 220 w 223"/>
                <a:gd name="T35" fmla="*/ 96 h 256"/>
                <a:gd name="T36" fmla="*/ 180 w 223"/>
                <a:gd name="T37" fmla="*/ 130 h 256"/>
                <a:gd name="T38" fmla="*/ 187 w 223"/>
                <a:gd name="T39" fmla="*/ 163 h 256"/>
                <a:gd name="T40" fmla="*/ 209 w 223"/>
                <a:gd name="T41" fmla="*/ 206 h 256"/>
                <a:gd name="T42" fmla="*/ 196 w 223"/>
                <a:gd name="T43" fmla="*/ 229 h 256"/>
                <a:gd name="T44" fmla="*/ 135 w 223"/>
                <a:gd name="T45" fmla="*/ 252 h 256"/>
                <a:gd name="T46" fmla="*/ 86 w 223"/>
                <a:gd name="T47" fmla="*/ 246 h 256"/>
                <a:gd name="T48" fmla="*/ 88 w 223"/>
                <a:gd name="T49" fmla="*/ 208 h 256"/>
                <a:gd name="T50" fmla="*/ 99 w 223"/>
                <a:gd name="T51" fmla="*/ 213 h 256"/>
                <a:gd name="T52" fmla="*/ 99 w 223"/>
                <a:gd name="T53" fmla="*/ 223 h 256"/>
                <a:gd name="T54" fmla="*/ 116 w 223"/>
                <a:gd name="T55" fmla="*/ 235 h 256"/>
                <a:gd name="T56" fmla="*/ 138 w 223"/>
                <a:gd name="T57" fmla="*/ 224 h 256"/>
                <a:gd name="T58" fmla="*/ 148 w 223"/>
                <a:gd name="T59" fmla="*/ 211 h 256"/>
                <a:gd name="T60" fmla="*/ 154 w 223"/>
                <a:gd name="T61" fmla="*/ 206 h 256"/>
                <a:gd name="T62" fmla="*/ 169 w 223"/>
                <a:gd name="T63" fmla="*/ 211 h 256"/>
                <a:gd name="T64" fmla="*/ 175 w 223"/>
                <a:gd name="T65" fmla="*/ 202 h 256"/>
                <a:gd name="T66" fmla="*/ 160 w 223"/>
                <a:gd name="T67" fmla="*/ 189 h 256"/>
                <a:gd name="T68" fmla="*/ 153 w 223"/>
                <a:gd name="T69" fmla="*/ 184 h 256"/>
                <a:gd name="T70" fmla="*/ 133 w 223"/>
                <a:gd name="T71" fmla="*/ 179 h 256"/>
                <a:gd name="T72" fmla="*/ 138 w 223"/>
                <a:gd name="T73" fmla="*/ 165 h 256"/>
                <a:gd name="T74" fmla="*/ 130 w 223"/>
                <a:gd name="T75" fmla="*/ 172 h 256"/>
                <a:gd name="T76" fmla="*/ 127 w 223"/>
                <a:gd name="T77" fmla="*/ 144 h 256"/>
                <a:gd name="T78" fmla="*/ 126 w 223"/>
                <a:gd name="T79" fmla="*/ 143 h 256"/>
                <a:gd name="T80" fmla="*/ 118 w 223"/>
                <a:gd name="T81" fmla="*/ 132 h 256"/>
                <a:gd name="T82" fmla="*/ 113 w 223"/>
                <a:gd name="T83" fmla="*/ 123 h 256"/>
                <a:gd name="T84" fmla="*/ 113 w 223"/>
                <a:gd name="T85" fmla="*/ 96 h 256"/>
                <a:gd name="T86" fmla="*/ 124 w 223"/>
                <a:gd name="T87" fmla="*/ 94 h 256"/>
                <a:gd name="T88" fmla="*/ 129 w 223"/>
                <a:gd name="T89" fmla="*/ 81 h 256"/>
                <a:gd name="T90" fmla="*/ 131 w 223"/>
                <a:gd name="T91" fmla="*/ 80 h 256"/>
                <a:gd name="T92" fmla="*/ 140 w 223"/>
                <a:gd name="T93" fmla="*/ 86 h 256"/>
                <a:gd name="T94" fmla="*/ 142 w 223"/>
                <a:gd name="T95" fmla="*/ 86 h 256"/>
                <a:gd name="T96" fmla="*/ 142 w 223"/>
                <a:gd name="T97" fmla="*/ 78 h 256"/>
                <a:gd name="T98" fmla="*/ 140 w 223"/>
                <a:gd name="T99" fmla="*/ 58 h 256"/>
                <a:gd name="T100" fmla="*/ 14 w 223"/>
                <a:gd name="T101" fmla="*/ 64 h 256"/>
                <a:gd name="T102" fmla="*/ 3 w 223"/>
                <a:gd name="T103" fmla="*/ 63 h 256"/>
                <a:gd name="T104" fmla="*/ 7 w 223"/>
                <a:gd name="T105" fmla="*/ 52 h 256"/>
                <a:gd name="T106" fmla="*/ 12 w 223"/>
                <a:gd name="T107" fmla="*/ 41 h 256"/>
                <a:gd name="T108" fmla="*/ 5 w 223"/>
                <a:gd name="T109" fmla="*/ 14 h 256"/>
                <a:gd name="T110" fmla="*/ 21 w 223"/>
                <a:gd name="T111" fmla="*/ 2 h 256"/>
                <a:gd name="T112" fmla="*/ 21 w 223"/>
                <a:gd name="T113" fmla="*/ 6 h 256"/>
                <a:gd name="T114" fmla="*/ 21 w 223"/>
                <a:gd name="T115" fmla="*/ 18 h 256"/>
                <a:gd name="T116" fmla="*/ 32 w 223"/>
                <a:gd name="T117" fmla="*/ 36 h 256"/>
                <a:gd name="T118" fmla="*/ 25 w 223"/>
                <a:gd name="T119" fmla="*/ 51 h 256"/>
                <a:gd name="T120" fmla="*/ 25 w 223"/>
                <a:gd name="T121" fmla="*/ 67 h 256"/>
                <a:gd name="T122" fmla="*/ 16 w 223"/>
                <a:gd name="T123" fmla="*/ 6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3" h="256">
                  <a:moveTo>
                    <a:pt x="107" y="219"/>
                  </a:moveTo>
                  <a:lnTo>
                    <a:pt x="107" y="219"/>
                  </a:lnTo>
                  <a:lnTo>
                    <a:pt x="107" y="219"/>
                  </a:lnTo>
                  <a:close/>
                  <a:moveTo>
                    <a:pt x="97" y="216"/>
                  </a:moveTo>
                  <a:lnTo>
                    <a:pt x="98" y="216"/>
                  </a:lnTo>
                  <a:lnTo>
                    <a:pt x="97" y="216"/>
                  </a:lnTo>
                  <a:close/>
                  <a:moveTo>
                    <a:pt x="138" y="215"/>
                  </a:moveTo>
                  <a:lnTo>
                    <a:pt x="136" y="215"/>
                  </a:lnTo>
                  <a:lnTo>
                    <a:pt x="136" y="216"/>
                  </a:lnTo>
                  <a:lnTo>
                    <a:pt x="136" y="215"/>
                  </a:lnTo>
                  <a:lnTo>
                    <a:pt x="138" y="215"/>
                  </a:lnTo>
                  <a:close/>
                  <a:moveTo>
                    <a:pt x="97" y="199"/>
                  </a:moveTo>
                  <a:lnTo>
                    <a:pt x="95" y="199"/>
                  </a:lnTo>
                  <a:lnTo>
                    <a:pt x="97" y="199"/>
                  </a:lnTo>
                  <a:lnTo>
                    <a:pt x="95" y="199"/>
                  </a:lnTo>
                  <a:lnTo>
                    <a:pt x="97" y="199"/>
                  </a:lnTo>
                  <a:lnTo>
                    <a:pt x="97" y="201"/>
                  </a:lnTo>
                  <a:lnTo>
                    <a:pt x="97" y="199"/>
                  </a:lnTo>
                  <a:lnTo>
                    <a:pt x="97" y="201"/>
                  </a:lnTo>
                  <a:lnTo>
                    <a:pt x="97" y="199"/>
                  </a:lnTo>
                  <a:lnTo>
                    <a:pt x="97" y="201"/>
                  </a:lnTo>
                  <a:lnTo>
                    <a:pt x="98" y="201"/>
                  </a:lnTo>
                  <a:lnTo>
                    <a:pt x="99" y="201"/>
                  </a:lnTo>
                  <a:lnTo>
                    <a:pt x="98" y="201"/>
                  </a:lnTo>
                  <a:lnTo>
                    <a:pt x="98" y="202"/>
                  </a:lnTo>
                  <a:lnTo>
                    <a:pt x="99" y="202"/>
                  </a:lnTo>
                  <a:lnTo>
                    <a:pt x="99" y="201"/>
                  </a:lnTo>
                  <a:lnTo>
                    <a:pt x="99" y="202"/>
                  </a:lnTo>
                  <a:lnTo>
                    <a:pt x="99" y="201"/>
                  </a:lnTo>
                  <a:lnTo>
                    <a:pt x="99" y="202"/>
                  </a:lnTo>
                  <a:lnTo>
                    <a:pt x="99" y="201"/>
                  </a:lnTo>
                  <a:lnTo>
                    <a:pt x="99" y="202"/>
                  </a:lnTo>
                  <a:lnTo>
                    <a:pt x="100" y="202"/>
                  </a:lnTo>
                  <a:lnTo>
                    <a:pt x="100" y="203"/>
                  </a:lnTo>
                  <a:lnTo>
                    <a:pt x="100" y="204"/>
                  </a:lnTo>
                  <a:lnTo>
                    <a:pt x="102" y="204"/>
                  </a:lnTo>
                  <a:lnTo>
                    <a:pt x="102" y="204"/>
                  </a:lnTo>
                  <a:lnTo>
                    <a:pt x="100" y="204"/>
                  </a:lnTo>
                  <a:lnTo>
                    <a:pt x="100" y="206"/>
                  </a:lnTo>
                  <a:lnTo>
                    <a:pt x="99" y="206"/>
                  </a:lnTo>
                  <a:lnTo>
                    <a:pt x="100" y="206"/>
                  </a:lnTo>
                  <a:lnTo>
                    <a:pt x="99" y="206"/>
                  </a:lnTo>
                  <a:lnTo>
                    <a:pt x="99" y="207"/>
                  </a:lnTo>
                  <a:lnTo>
                    <a:pt x="98" y="207"/>
                  </a:lnTo>
                  <a:lnTo>
                    <a:pt x="99" y="207"/>
                  </a:lnTo>
                  <a:lnTo>
                    <a:pt x="98" y="207"/>
                  </a:lnTo>
                  <a:lnTo>
                    <a:pt x="98" y="206"/>
                  </a:lnTo>
                  <a:lnTo>
                    <a:pt x="97" y="206"/>
                  </a:lnTo>
                  <a:lnTo>
                    <a:pt x="97" y="204"/>
                  </a:lnTo>
                  <a:lnTo>
                    <a:pt x="97" y="204"/>
                  </a:lnTo>
                  <a:lnTo>
                    <a:pt x="95" y="204"/>
                  </a:lnTo>
                  <a:lnTo>
                    <a:pt x="97" y="204"/>
                  </a:lnTo>
                  <a:lnTo>
                    <a:pt x="95" y="204"/>
                  </a:lnTo>
                  <a:lnTo>
                    <a:pt x="95" y="203"/>
                  </a:lnTo>
                  <a:lnTo>
                    <a:pt x="95" y="204"/>
                  </a:lnTo>
                  <a:lnTo>
                    <a:pt x="95" y="203"/>
                  </a:lnTo>
                  <a:lnTo>
                    <a:pt x="95" y="202"/>
                  </a:lnTo>
                  <a:lnTo>
                    <a:pt x="95" y="203"/>
                  </a:lnTo>
                  <a:lnTo>
                    <a:pt x="95" y="202"/>
                  </a:lnTo>
                  <a:lnTo>
                    <a:pt x="95" y="201"/>
                  </a:lnTo>
                  <a:lnTo>
                    <a:pt x="95" y="202"/>
                  </a:lnTo>
                  <a:lnTo>
                    <a:pt x="95" y="201"/>
                  </a:lnTo>
                  <a:lnTo>
                    <a:pt x="95" y="202"/>
                  </a:lnTo>
                  <a:lnTo>
                    <a:pt x="95" y="201"/>
                  </a:lnTo>
                  <a:lnTo>
                    <a:pt x="95" y="199"/>
                  </a:lnTo>
                  <a:lnTo>
                    <a:pt x="97" y="199"/>
                  </a:lnTo>
                  <a:close/>
                  <a:moveTo>
                    <a:pt x="106" y="107"/>
                  </a:moveTo>
                  <a:lnTo>
                    <a:pt x="106" y="105"/>
                  </a:lnTo>
                  <a:lnTo>
                    <a:pt x="107" y="105"/>
                  </a:lnTo>
                  <a:lnTo>
                    <a:pt x="107" y="107"/>
                  </a:lnTo>
                  <a:lnTo>
                    <a:pt x="106" y="107"/>
                  </a:lnTo>
                  <a:close/>
                  <a:moveTo>
                    <a:pt x="203" y="80"/>
                  </a:moveTo>
                  <a:lnTo>
                    <a:pt x="205" y="80"/>
                  </a:lnTo>
                  <a:lnTo>
                    <a:pt x="205" y="81"/>
                  </a:lnTo>
                  <a:lnTo>
                    <a:pt x="206" y="81"/>
                  </a:lnTo>
                  <a:lnTo>
                    <a:pt x="206" y="82"/>
                  </a:lnTo>
                  <a:lnTo>
                    <a:pt x="207" y="82"/>
                  </a:lnTo>
                  <a:lnTo>
                    <a:pt x="207" y="83"/>
                  </a:lnTo>
                  <a:lnTo>
                    <a:pt x="209" y="83"/>
                  </a:lnTo>
                  <a:lnTo>
                    <a:pt x="209" y="85"/>
                  </a:lnTo>
                  <a:lnTo>
                    <a:pt x="210" y="85"/>
                  </a:lnTo>
                  <a:lnTo>
                    <a:pt x="210" y="86"/>
                  </a:lnTo>
                  <a:lnTo>
                    <a:pt x="211" y="86"/>
                  </a:lnTo>
                  <a:lnTo>
                    <a:pt x="211" y="87"/>
                  </a:lnTo>
                  <a:lnTo>
                    <a:pt x="212" y="87"/>
                  </a:lnTo>
                  <a:lnTo>
                    <a:pt x="214" y="89"/>
                  </a:lnTo>
                  <a:lnTo>
                    <a:pt x="215" y="89"/>
                  </a:lnTo>
                  <a:lnTo>
                    <a:pt x="215" y="90"/>
                  </a:lnTo>
                  <a:lnTo>
                    <a:pt x="216" y="90"/>
                  </a:lnTo>
                  <a:lnTo>
                    <a:pt x="216" y="91"/>
                  </a:lnTo>
                  <a:lnTo>
                    <a:pt x="218" y="91"/>
                  </a:lnTo>
                  <a:lnTo>
                    <a:pt x="218" y="92"/>
                  </a:lnTo>
                  <a:lnTo>
                    <a:pt x="216" y="92"/>
                  </a:lnTo>
                  <a:lnTo>
                    <a:pt x="218" y="92"/>
                  </a:lnTo>
                  <a:lnTo>
                    <a:pt x="216" y="92"/>
                  </a:lnTo>
                  <a:lnTo>
                    <a:pt x="216" y="91"/>
                  </a:lnTo>
                  <a:lnTo>
                    <a:pt x="215" y="91"/>
                  </a:lnTo>
                  <a:lnTo>
                    <a:pt x="215" y="90"/>
                  </a:lnTo>
                  <a:lnTo>
                    <a:pt x="214" y="90"/>
                  </a:lnTo>
                  <a:lnTo>
                    <a:pt x="214" y="89"/>
                  </a:lnTo>
                  <a:lnTo>
                    <a:pt x="212" y="89"/>
                  </a:lnTo>
                  <a:lnTo>
                    <a:pt x="212" y="87"/>
                  </a:lnTo>
                  <a:lnTo>
                    <a:pt x="212" y="89"/>
                  </a:lnTo>
                  <a:lnTo>
                    <a:pt x="212" y="87"/>
                  </a:lnTo>
                  <a:lnTo>
                    <a:pt x="211" y="87"/>
                  </a:lnTo>
                  <a:lnTo>
                    <a:pt x="212" y="87"/>
                  </a:lnTo>
                  <a:lnTo>
                    <a:pt x="211" y="87"/>
                  </a:lnTo>
                  <a:lnTo>
                    <a:pt x="212" y="87"/>
                  </a:lnTo>
                  <a:lnTo>
                    <a:pt x="211" y="87"/>
                  </a:lnTo>
                  <a:lnTo>
                    <a:pt x="211" y="86"/>
                  </a:lnTo>
                  <a:lnTo>
                    <a:pt x="210" y="86"/>
                  </a:lnTo>
                  <a:lnTo>
                    <a:pt x="210" y="85"/>
                  </a:lnTo>
                  <a:lnTo>
                    <a:pt x="209" y="85"/>
                  </a:lnTo>
                  <a:lnTo>
                    <a:pt x="207" y="85"/>
                  </a:lnTo>
                  <a:lnTo>
                    <a:pt x="207" y="83"/>
                  </a:lnTo>
                  <a:lnTo>
                    <a:pt x="207" y="85"/>
                  </a:lnTo>
                  <a:lnTo>
                    <a:pt x="207" y="83"/>
                  </a:lnTo>
                  <a:lnTo>
                    <a:pt x="206" y="83"/>
                  </a:lnTo>
                  <a:lnTo>
                    <a:pt x="207" y="83"/>
                  </a:lnTo>
                  <a:lnTo>
                    <a:pt x="206" y="83"/>
                  </a:lnTo>
                  <a:lnTo>
                    <a:pt x="206" y="82"/>
                  </a:lnTo>
                  <a:lnTo>
                    <a:pt x="207" y="82"/>
                  </a:lnTo>
                  <a:lnTo>
                    <a:pt x="206" y="82"/>
                  </a:lnTo>
                  <a:lnTo>
                    <a:pt x="205" y="82"/>
                  </a:lnTo>
                  <a:lnTo>
                    <a:pt x="205" y="81"/>
                  </a:lnTo>
                  <a:lnTo>
                    <a:pt x="203" y="81"/>
                  </a:lnTo>
                  <a:lnTo>
                    <a:pt x="203" y="80"/>
                  </a:lnTo>
                  <a:close/>
                  <a:moveTo>
                    <a:pt x="113" y="59"/>
                  </a:moveTo>
                  <a:lnTo>
                    <a:pt x="112" y="58"/>
                  </a:lnTo>
                  <a:lnTo>
                    <a:pt x="112" y="56"/>
                  </a:lnTo>
                  <a:lnTo>
                    <a:pt x="113" y="56"/>
                  </a:lnTo>
                  <a:lnTo>
                    <a:pt x="113" y="58"/>
                  </a:lnTo>
                  <a:lnTo>
                    <a:pt x="115" y="58"/>
                  </a:lnTo>
                  <a:lnTo>
                    <a:pt x="113" y="58"/>
                  </a:lnTo>
                  <a:lnTo>
                    <a:pt x="113" y="59"/>
                  </a:lnTo>
                  <a:close/>
                  <a:moveTo>
                    <a:pt x="200" y="77"/>
                  </a:moveTo>
                  <a:lnTo>
                    <a:pt x="200" y="77"/>
                  </a:lnTo>
                  <a:lnTo>
                    <a:pt x="200" y="78"/>
                  </a:lnTo>
                  <a:lnTo>
                    <a:pt x="201" y="78"/>
                  </a:lnTo>
                  <a:lnTo>
                    <a:pt x="201" y="80"/>
                  </a:lnTo>
                  <a:lnTo>
                    <a:pt x="202" y="80"/>
                  </a:lnTo>
                  <a:lnTo>
                    <a:pt x="202" y="80"/>
                  </a:lnTo>
                  <a:lnTo>
                    <a:pt x="203" y="80"/>
                  </a:lnTo>
                  <a:lnTo>
                    <a:pt x="202" y="80"/>
                  </a:lnTo>
                  <a:lnTo>
                    <a:pt x="203" y="80"/>
                  </a:lnTo>
                  <a:lnTo>
                    <a:pt x="202" y="80"/>
                  </a:lnTo>
                  <a:lnTo>
                    <a:pt x="202" y="80"/>
                  </a:lnTo>
                  <a:lnTo>
                    <a:pt x="202" y="80"/>
                  </a:lnTo>
                  <a:lnTo>
                    <a:pt x="202" y="80"/>
                  </a:lnTo>
                  <a:lnTo>
                    <a:pt x="201" y="80"/>
                  </a:lnTo>
                  <a:lnTo>
                    <a:pt x="200" y="80"/>
                  </a:lnTo>
                  <a:lnTo>
                    <a:pt x="200" y="78"/>
                  </a:lnTo>
                  <a:lnTo>
                    <a:pt x="200" y="78"/>
                  </a:lnTo>
                  <a:lnTo>
                    <a:pt x="200" y="77"/>
                  </a:lnTo>
                  <a:lnTo>
                    <a:pt x="200" y="78"/>
                  </a:lnTo>
                  <a:lnTo>
                    <a:pt x="200" y="77"/>
                  </a:lnTo>
                  <a:lnTo>
                    <a:pt x="198" y="77"/>
                  </a:lnTo>
                  <a:lnTo>
                    <a:pt x="200" y="77"/>
                  </a:lnTo>
                  <a:close/>
                  <a:moveTo>
                    <a:pt x="193" y="73"/>
                  </a:moveTo>
                  <a:lnTo>
                    <a:pt x="194" y="73"/>
                  </a:lnTo>
                  <a:lnTo>
                    <a:pt x="194" y="74"/>
                  </a:lnTo>
                  <a:lnTo>
                    <a:pt x="196" y="74"/>
                  </a:lnTo>
                  <a:lnTo>
                    <a:pt x="197" y="74"/>
                  </a:lnTo>
                  <a:lnTo>
                    <a:pt x="197" y="76"/>
                  </a:lnTo>
                  <a:lnTo>
                    <a:pt x="198" y="76"/>
                  </a:lnTo>
                  <a:lnTo>
                    <a:pt x="198" y="77"/>
                  </a:lnTo>
                  <a:lnTo>
                    <a:pt x="198" y="76"/>
                  </a:lnTo>
                  <a:lnTo>
                    <a:pt x="197" y="76"/>
                  </a:lnTo>
                  <a:lnTo>
                    <a:pt x="196" y="76"/>
                  </a:lnTo>
                  <a:lnTo>
                    <a:pt x="197" y="76"/>
                  </a:lnTo>
                  <a:lnTo>
                    <a:pt x="196" y="76"/>
                  </a:lnTo>
                  <a:lnTo>
                    <a:pt x="196" y="74"/>
                  </a:lnTo>
                  <a:lnTo>
                    <a:pt x="196" y="76"/>
                  </a:lnTo>
                  <a:lnTo>
                    <a:pt x="196" y="74"/>
                  </a:lnTo>
                  <a:lnTo>
                    <a:pt x="196" y="76"/>
                  </a:lnTo>
                  <a:lnTo>
                    <a:pt x="196" y="74"/>
                  </a:lnTo>
                  <a:lnTo>
                    <a:pt x="196" y="76"/>
                  </a:lnTo>
                  <a:lnTo>
                    <a:pt x="196" y="74"/>
                  </a:lnTo>
                  <a:lnTo>
                    <a:pt x="194" y="74"/>
                  </a:lnTo>
                  <a:lnTo>
                    <a:pt x="193" y="74"/>
                  </a:lnTo>
                  <a:lnTo>
                    <a:pt x="194" y="74"/>
                  </a:lnTo>
                  <a:lnTo>
                    <a:pt x="193" y="74"/>
                  </a:lnTo>
                  <a:lnTo>
                    <a:pt x="193" y="73"/>
                  </a:lnTo>
                  <a:close/>
                  <a:moveTo>
                    <a:pt x="191" y="72"/>
                  </a:moveTo>
                  <a:lnTo>
                    <a:pt x="192" y="72"/>
                  </a:lnTo>
                  <a:lnTo>
                    <a:pt x="193" y="72"/>
                  </a:lnTo>
                  <a:lnTo>
                    <a:pt x="193" y="73"/>
                  </a:lnTo>
                  <a:lnTo>
                    <a:pt x="192" y="73"/>
                  </a:lnTo>
                  <a:lnTo>
                    <a:pt x="192" y="72"/>
                  </a:lnTo>
                  <a:lnTo>
                    <a:pt x="191" y="72"/>
                  </a:lnTo>
                  <a:close/>
                  <a:moveTo>
                    <a:pt x="179" y="64"/>
                  </a:moveTo>
                  <a:lnTo>
                    <a:pt x="180" y="64"/>
                  </a:lnTo>
                  <a:lnTo>
                    <a:pt x="182" y="64"/>
                  </a:lnTo>
                  <a:lnTo>
                    <a:pt x="182" y="65"/>
                  </a:lnTo>
                  <a:lnTo>
                    <a:pt x="183" y="65"/>
                  </a:lnTo>
                  <a:lnTo>
                    <a:pt x="183" y="67"/>
                  </a:lnTo>
                  <a:lnTo>
                    <a:pt x="184" y="67"/>
                  </a:lnTo>
                  <a:lnTo>
                    <a:pt x="185" y="68"/>
                  </a:lnTo>
                  <a:lnTo>
                    <a:pt x="187" y="68"/>
                  </a:lnTo>
                  <a:lnTo>
                    <a:pt x="187" y="69"/>
                  </a:lnTo>
                  <a:lnTo>
                    <a:pt x="188" y="69"/>
                  </a:lnTo>
                  <a:lnTo>
                    <a:pt x="188" y="71"/>
                  </a:lnTo>
                  <a:lnTo>
                    <a:pt x="189" y="71"/>
                  </a:lnTo>
                  <a:lnTo>
                    <a:pt x="189" y="72"/>
                  </a:lnTo>
                  <a:lnTo>
                    <a:pt x="189" y="71"/>
                  </a:lnTo>
                  <a:lnTo>
                    <a:pt x="188" y="71"/>
                  </a:lnTo>
                  <a:lnTo>
                    <a:pt x="187" y="71"/>
                  </a:lnTo>
                  <a:lnTo>
                    <a:pt x="187" y="69"/>
                  </a:lnTo>
                  <a:lnTo>
                    <a:pt x="188" y="69"/>
                  </a:lnTo>
                  <a:lnTo>
                    <a:pt x="187" y="69"/>
                  </a:lnTo>
                  <a:lnTo>
                    <a:pt x="185" y="69"/>
                  </a:lnTo>
                  <a:lnTo>
                    <a:pt x="185" y="68"/>
                  </a:lnTo>
                  <a:lnTo>
                    <a:pt x="184" y="68"/>
                  </a:lnTo>
                  <a:lnTo>
                    <a:pt x="184" y="67"/>
                  </a:lnTo>
                  <a:lnTo>
                    <a:pt x="183" y="67"/>
                  </a:lnTo>
                  <a:lnTo>
                    <a:pt x="183" y="65"/>
                  </a:lnTo>
                  <a:lnTo>
                    <a:pt x="182" y="65"/>
                  </a:lnTo>
                  <a:lnTo>
                    <a:pt x="180" y="65"/>
                  </a:lnTo>
                  <a:lnTo>
                    <a:pt x="182" y="65"/>
                  </a:lnTo>
                  <a:lnTo>
                    <a:pt x="182" y="64"/>
                  </a:lnTo>
                  <a:lnTo>
                    <a:pt x="180" y="65"/>
                  </a:lnTo>
                  <a:lnTo>
                    <a:pt x="180" y="64"/>
                  </a:lnTo>
                  <a:lnTo>
                    <a:pt x="179" y="64"/>
                  </a:lnTo>
                  <a:close/>
                  <a:moveTo>
                    <a:pt x="176" y="61"/>
                  </a:moveTo>
                  <a:lnTo>
                    <a:pt x="176" y="63"/>
                  </a:lnTo>
                  <a:lnTo>
                    <a:pt x="178" y="63"/>
                  </a:lnTo>
                  <a:lnTo>
                    <a:pt x="179" y="63"/>
                  </a:lnTo>
                  <a:lnTo>
                    <a:pt x="179" y="64"/>
                  </a:lnTo>
                  <a:lnTo>
                    <a:pt x="179" y="63"/>
                  </a:lnTo>
                  <a:lnTo>
                    <a:pt x="178" y="63"/>
                  </a:lnTo>
                  <a:lnTo>
                    <a:pt x="176" y="63"/>
                  </a:lnTo>
                  <a:lnTo>
                    <a:pt x="176" y="61"/>
                  </a:lnTo>
                  <a:close/>
                  <a:moveTo>
                    <a:pt x="166" y="56"/>
                  </a:moveTo>
                  <a:lnTo>
                    <a:pt x="167" y="56"/>
                  </a:lnTo>
                  <a:lnTo>
                    <a:pt x="169" y="56"/>
                  </a:lnTo>
                  <a:lnTo>
                    <a:pt x="169" y="58"/>
                  </a:lnTo>
                  <a:lnTo>
                    <a:pt x="169" y="58"/>
                  </a:lnTo>
                  <a:lnTo>
                    <a:pt x="170" y="58"/>
                  </a:lnTo>
                  <a:lnTo>
                    <a:pt x="170" y="59"/>
                  </a:lnTo>
                  <a:lnTo>
                    <a:pt x="171" y="59"/>
                  </a:lnTo>
                  <a:lnTo>
                    <a:pt x="173" y="59"/>
                  </a:lnTo>
                  <a:lnTo>
                    <a:pt x="173" y="60"/>
                  </a:lnTo>
                  <a:lnTo>
                    <a:pt x="174" y="60"/>
                  </a:lnTo>
                  <a:lnTo>
                    <a:pt x="174" y="61"/>
                  </a:lnTo>
                  <a:lnTo>
                    <a:pt x="175" y="61"/>
                  </a:lnTo>
                  <a:lnTo>
                    <a:pt x="176" y="61"/>
                  </a:lnTo>
                  <a:lnTo>
                    <a:pt x="175" y="61"/>
                  </a:lnTo>
                  <a:lnTo>
                    <a:pt x="174" y="61"/>
                  </a:lnTo>
                  <a:lnTo>
                    <a:pt x="174" y="60"/>
                  </a:lnTo>
                  <a:lnTo>
                    <a:pt x="173" y="60"/>
                  </a:lnTo>
                  <a:lnTo>
                    <a:pt x="171" y="60"/>
                  </a:lnTo>
                  <a:lnTo>
                    <a:pt x="171" y="59"/>
                  </a:lnTo>
                  <a:lnTo>
                    <a:pt x="170" y="59"/>
                  </a:lnTo>
                  <a:lnTo>
                    <a:pt x="169" y="59"/>
                  </a:lnTo>
                  <a:lnTo>
                    <a:pt x="169" y="58"/>
                  </a:lnTo>
                  <a:lnTo>
                    <a:pt x="169" y="58"/>
                  </a:lnTo>
                  <a:lnTo>
                    <a:pt x="169" y="56"/>
                  </a:lnTo>
                  <a:lnTo>
                    <a:pt x="167" y="56"/>
                  </a:lnTo>
                  <a:lnTo>
                    <a:pt x="166" y="56"/>
                  </a:lnTo>
                  <a:close/>
                  <a:moveTo>
                    <a:pt x="156" y="49"/>
                  </a:moveTo>
                  <a:lnTo>
                    <a:pt x="157" y="49"/>
                  </a:lnTo>
                  <a:lnTo>
                    <a:pt x="157" y="50"/>
                  </a:lnTo>
                  <a:lnTo>
                    <a:pt x="158" y="50"/>
                  </a:lnTo>
                  <a:lnTo>
                    <a:pt x="158" y="51"/>
                  </a:lnTo>
                  <a:lnTo>
                    <a:pt x="160" y="51"/>
                  </a:lnTo>
                  <a:lnTo>
                    <a:pt x="158" y="51"/>
                  </a:lnTo>
                  <a:lnTo>
                    <a:pt x="157" y="51"/>
                  </a:lnTo>
                  <a:lnTo>
                    <a:pt x="157" y="50"/>
                  </a:lnTo>
                  <a:lnTo>
                    <a:pt x="156" y="50"/>
                  </a:lnTo>
                  <a:lnTo>
                    <a:pt x="156" y="51"/>
                  </a:lnTo>
                  <a:lnTo>
                    <a:pt x="157" y="51"/>
                  </a:lnTo>
                  <a:lnTo>
                    <a:pt x="156" y="51"/>
                  </a:lnTo>
                  <a:lnTo>
                    <a:pt x="156" y="50"/>
                  </a:lnTo>
                  <a:lnTo>
                    <a:pt x="154" y="50"/>
                  </a:lnTo>
                  <a:lnTo>
                    <a:pt x="153" y="50"/>
                  </a:lnTo>
                  <a:lnTo>
                    <a:pt x="153" y="49"/>
                  </a:lnTo>
                  <a:lnTo>
                    <a:pt x="154" y="49"/>
                  </a:lnTo>
                  <a:lnTo>
                    <a:pt x="156" y="49"/>
                  </a:lnTo>
                  <a:close/>
                  <a:moveTo>
                    <a:pt x="153" y="47"/>
                  </a:moveTo>
                  <a:lnTo>
                    <a:pt x="153" y="49"/>
                  </a:lnTo>
                  <a:lnTo>
                    <a:pt x="154" y="49"/>
                  </a:lnTo>
                  <a:lnTo>
                    <a:pt x="156" y="49"/>
                  </a:lnTo>
                  <a:lnTo>
                    <a:pt x="156" y="49"/>
                  </a:lnTo>
                  <a:lnTo>
                    <a:pt x="154" y="49"/>
                  </a:lnTo>
                  <a:lnTo>
                    <a:pt x="154" y="49"/>
                  </a:lnTo>
                  <a:lnTo>
                    <a:pt x="154" y="49"/>
                  </a:lnTo>
                  <a:lnTo>
                    <a:pt x="154" y="49"/>
                  </a:lnTo>
                  <a:lnTo>
                    <a:pt x="153" y="49"/>
                  </a:lnTo>
                  <a:lnTo>
                    <a:pt x="152" y="49"/>
                  </a:lnTo>
                  <a:lnTo>
                    <a:pt x="152" y="47"/>
                  </a:lnTo>
                  <a:lnTo>
                    <a:pt x="153" y="47"/>
                  </a:lnTo>
                  <a:close/>
                  <a:moveTo>
                    <a:pt x="148" y="43"/>
                  </a:moveTo>
                  <a:lnTo>
                    <a:pt x="148" y="45"/>
                  </a:lnTo>
                  <a:lnTo>
                    <a:pt x="149" y="45"/>
                  </a:lnTo>
                  <a:lnTo>
                    <a:pt x="151" y="45"/>
                  </a:lnTo>
                  <a:lnTo>
                    <a:pt x="151" y="46"/>
                  </a:lnTo>
                  <a:lnTo>
                    <a:pt x="152" y="46"/>
                  </a:lnTo>
                  <a:lnTo>
                    <a:pt x="152" y="47"/>
                  </a:lnTo>
                  <a:lnTo>
                    <a:pt x="153" y="47"/>
                  </a:lnTo>
                  <a:lnTo>
                    <a:pt x="154" y="47"/>
                  </a:lnTo>
                  <a:lnTo>
                    <a:pt x="154" y="49"/>
                  </a:lnTo>
                  <a:lnTo>
                    <a:pt x="153" y="49"/>
                  </a:lnTo>
                  <a:lnTo>
                    <a:pt x="153" y="47"/>
                  </a:lnTo>
                  <a:lnTo>
                    <a:pt x="152" y="47"/>
                  </a:lnTo>
                  <a:lnTo>
                    <a:pt x="151" y="47"/>
                  </a:lnTo>
                  <a:lnTo>
                    <a:pt x="151" y="46"/>
                  </a:lnTo>
                  <a:lnTo>
                    <a:pt x="151" y="47"/>
                  </a:lnTo>
                  <a:lnTo>
                    <a:pt x="151" y="46"/>
                  </a:lnTo>
                  <a:lnTo>
                    <a:pt x="149" y="46"/>
                  </a:lnTo>
                  <a:lnTo>
                    <a:pt x="149" y="45"/>
                  </a:lnTo>
                  <a:lnTo>
                    <a:pt x="149" y="46"/>
                  </a:lnTo>
                  <a:lnTo>
                    <a:pt x="149" y="45"/>
                  </a:lnTo>
                  <a:lnTo>
                    <a:pt x="148" y="45"/>
                  </a:lnTo>
                  <a:lnTo>
                    <a:pt x="147" y="45"/>
                  </a:lnTo>
                  <a:lnTo>
                    <a:pt x="145" y="45"/>
                  </a:lnTo>
                  <a:lnTo>
                    <a:pt x="145" y="46"/>
                  </a:lnTo>
                  <a:lnTo>
                    <a:pt x="145" y="47"/>
                  </a:lnTo>
                  <a:lnTo>
                    <a:pt x="147" y="47"/>
                  </a:lnTo>
                  <a:lnTo>
                    <a:pt x="147" y="49"/>
                  </a:lnTo>
                  <a:lnTo>
                    <a:pt x="147" y="47"/>
                  </a:lnTo>
                  <a:lnTo>
                    <a:pt x="147" y="49"/>
                  </a:lnTo>
                  <a:lnTo>
                    <a:pt x="148" y="49"/>
                  </a:lnTo>
                  <a:lnTo>
                    <a:pt x="148" y="47"/>
                  </a:lnTo>
                  <a:lnTo>
                    <a:pt x="148" y="49"/>
                  </a:lnTo>
                  <a:lnTo>
                    <a:pt x="149" y="49"/>
                  </a:lnTo>
                  <a:lnTo>
                    <a:pt x="149" y="49"/>
                  </a:lnTo>
                  <a:lnTo>
                    <a:pt x="151" y="49"/>
                  </a:lnTo>
                  <a:lnTo>
                    <a:pt x="152" y="49"/>
                  </a:lnTo>
                  <a:lnTo>
                    <a:pt x="152" y="49"/>
                  </a:lnTo>
                  <a:lnTo>
                    <a:pt x="152" y="49"/>
                  </a:lnTo>
                  <a:lnTo>
                    <a:pt x="152" y="50"/>
                  </a:lnTo>
                  <a:lnTo>
                    <a:pt x="152" y="51"/>
                  </a:lnTo>
                  <a:lnTo>
                    <a:pt x="153" y="51"/>
                  </a:lnTo>
                  <a:lnTo>
                    <a:pt x="152" y="51"/>
                  </a:lnTo>
                  <a:lnTo>
                    <a:pt x="153" y="51"/>
                  </a:lnTo>
                  <a:lnTo>
                    <a:pt x="153" y="52"/>
                  </a:lnTo>
                  <a:lnTo>
                    <a:pt x="153" y="54"/>
                  </a:lnTo>
                  <a:lnTo>
                    <a:pt x="154" y="54"/>
                  </a:lnTo>
                  <a:lnTo>
                    <a:pt x="156" y="54"/>
                  </a:lnTo>
                  <a:lnTo>
                    <a:pt x="157" y="54"/>
                  </a:lnTo>
                  <a:lnTo>
                    <a:pt x="157" y="52"/>
                  </a:lnTo>
                  <a:lnTo>
                    <a:pt x="157" y="51"/>
                  </a:lnTo>
                  <a:lnTo>
                    <a:pt x="158" y="51"/>
                  </a:lnTo>
                  <a:lnTo>
                    <a:pt x="158" y="52"/>
                  </a:lnTo>
                  <a:lnTo>
                    <a:pt x="158" y="54"/>
                  </a:lnTo>
                  <a:lnTo>
                    <a:pt x="160" y="54"/>
                  </a:lnTo>
                  <a:lnTo>
                    <a:pt x="160" y="52"/>
                  </a:lnTo>
                  <a:lnTo>
                    <a:pt x="160" y="51"/>
                  </a:lnTo>
                  <a:lnTo>
                    <a:pt x="160" y="52"/>
                  </a:lnTo>
                  <a:lnTo>
                    <a:pt x="161" y="52"/>
                  </a:lnTo>
                  <a:lnTo>
                    <a:pt x="162" y="52"/>
                  </a:lnTo>
                  <a:lnTo>
                    <a:pt x="162" y="54"/>
                  </a:lnTo>
                  <a:lnTo>
                    <a:pt x="163" y="54"/>
                  </a:lnTo>
                  <a:lnTo>
                    <a:pt x="163" y="55"/>
                  </a:lnTo>
                  <a:lnTo>
                    <a:pt x="163" y="54"/>
                  </a:lnTo>
                  <a:lnTo>
                    <a:pt x="163" y="55"/>
                  </a:lnTo>
                  <a:lnTo>
                    <a:pt x="165" y="55"/>
                  </a:lnTo>
                  <a:lnTo>
                    <a:pt x="166" y="55"/>
                  </a:lnTo>
                  <a:lnTo>
                    <a:pt x="166" y="56"/>
                  </a:lnTo>
                  <a:lnTo>
                    <a:pt x="166" y="55"/>
                  </a:lnTo>
                  <a:lnTo>
                    <a:pt x="165" y="55"/>
                  </a:lnTo>
                  <a:lnTo>
                    <a:pt x="165" y="56"/>
                  </a:lnTo>
                  <a:lnTo>
                    <a:pt x="165" y="58"/>
                  </a:lnTo>
                  <a:lnTo>
                    <a:pt x="163" y="58"/>
                  </a:lnTo>
                  <a:lnTo>
                    <a:pt x="163" y="59"/>
                  </a:lnTo>
                  <a:lnTo>
                    <a:pt x="163" y="58"/>
                  </a:lnTo>
                  <a:lnTo>
                    <a:pt x="163" y="59"/>
                  </a:lnTo>
                  <a:lnTo>
                    <a:pt x="165" y="59"/>
                  </a:lnTo>
                  <a:lnTo>
                    <a:pt x="165" y="60"/>
                  </a:lnTo>
                  <a:lnTo>
                    <a:pt x="166" y="60"/>
                  </a:lnTo>
                  <a:lnTo>
                    <a:pt x="166" y="61"/>
                  </a:lnTo>
                  <a:lnTo>
                    <a:pt x="167" y="61"/>
                  </a:lnTo>
                  <a:lnTo>
                    <a:pt x="169" y="61"/>
                  </a:lnTo>
                  <a:lnTo>
                    <a:pt x="167" y="61"/>
                  </a:lnTo>
                  <a:lnTo>
                    <a:pt x="169" y="61"/>
                  </a:lnTo>
                  <a:lnTo>
                    <a:pt x="169" y="63"/>
                  </a:lnTo>
                  <a:lnTo>
                    <a:pt x="169" y="61"/>
                  </a:lnTo>
                  <a:lnTo>
                    <a:pt x="169" y="63"/>
                  </a:lnTo>
                  <a:lnTo>
                    <a:pt x="169" y="63"/>
                  </a:lnTo>
                  <a:lnTo>
                    <a:pt x="169" y="63"/>
                  </a:lnTo>
                  <a:lnTo>
                    <a:pt x="169" y="63"/>
                  </a:lnTo>
                  <a:lnTo>
                    <a:pt x="169" y="64"/>
                  </a:lnTo>
                  <a:lnTo>
                    <a:pt x="169" y="63"/>
                  </a:lnTo>
                  <a:lnTo>
                    <a:pt x="170" y="63"/>
                  </a:lnTo>
                  <a:lnTo>
                    <a:pt x="170" y="61"/>
                  </a:lnTo>
                  <a:lnTo>
                    <a:pt x="170" y="60"/>
                  </a:lnTo>
                  <a:lnTo>
                    <a:pt x="171" y="60"/>
                  </a:lnTo>
                  <a:lnTo>
                    <a:pt x="171" y="61"/>
                  </a:lnTo>
                  <a:lnTo>
                    <a:pt x="173" y="61"/>
                  </a:lnTo>
                  <a:lnTo>
                    <a:pt x="174" y="61"/>
                  </a:lnTo>
                  <a:lnTo>
                    <a:pt x="174" y="63"/>
                  </a:lnTo>
                  <a:lnTo>
                    <a:pt x="173" y="63"/>
                  </a:lnTo>
                  <a:lnTo>
                    <a:pt x="173" y="61"/>
                  </a:lnTo>
                  <a:lnTo>
                    <a:pt x="173" y="63"/>
                  </a:lnTo>
                  <a:lnTo>
                    <a:pt x="173" y="61"/>
                  </a:lnTo>
                  <a:lnTo>
                    <a:pt x="173" y="63"/>
                  </a:lnTo>
                  <a:lnTo>
                    <a:pt x="173" y="61"/>
                  </a:lnTo>
                  <a:lnTo>
                    <a:pt x="171" y="61"/>
                  </a:lnTo>
                  <a:lnTo>
                    <a:pt x="171" y="63"/>
                  </a:lnTo>
                  <a:lnTo>
                    <a:pt x="173" y="63"/>
                  </a:lnTo>
                  <a:lnTo>
                    <a:pt x="173" y="64"/>
                  </a:lnTo>
                  <a:lnTo>
                    <a:pt x="173" y="63"/>
                  </a:lnTo>
                  <a:lnTo>
                    <a:pt x="173" y="64"/>
                  </a:lnTo>
                  <a:lnTo>
                    <a:pt x="173" y="63"/>
                  </a:lnTo>
                  <a:lnTo>
                    <a:pt x="173" y="64"/>
                  </a:lnTo>
                  <a:lnTo>
                    <a:pt x="173" y="63"/>
                  </a:lnTo>
                  <a:lnTo>
                    <a:pt x="174" y="63"/>
                  </a:lnTo>
                  <a:lnTo>
                    <a:pt x="175" y="63"/>
                  </a:lnTo>
                  <a:lnTo>
                    <a:pt x="175" y="64"/>
                  </a:lnTo>
                  <a:lnTo>
                    <a:pt x="175" y="63"/>
                  </a:lnTo>
                  <a:lnTo>
                    <a:pt x="175" y="64"/>
                  </a:lnTo>
                  <a:lnTo>
                    <a:pt x="175" y="63"/>
                  </a:lnTo>
                  <a:lnTo>
                    <a:pt x="174" y="63"/>
                  </a:lnTo>
                  <a:lnTo>
                    <a:pt x="175" y="63"/>
                  </a:lnTo>
                  <a:lnTo>
                    <a:pt x="176" y="63"/>
                  </a:lnTo>
                  <a:lnTo>
                    <a:pt x="176" y="64"/>
                  </a:lnTo>
                  <a:lnTo>
                    <a:pt x="178" y="64"/>
                  </a:lnTo>
                  <a:lnTo>
                    <a:pt x="179" y="64"/>
                  </a:lnTo>
                  <a:lnTo>
                    <a:pt x="179" y="65"/>
                  </a:lnTo>
                  <a:lnTo>
                    <a:pt x="180" y="65"/>
                  </a:lnTo>
                  <a:lnTo>
                    <a:pt x="180" y="67"/>
                  </a:lnTo>
                  <a:lnTo>
                    <a:pt x="182" y="67"/>
                  </a:lnTo>
                  <a:lnTo>
                    <a:pt x="183" y="67"/>
                  </a:lnTo>
                  <a:lnTo>
                    <a:pt x="183" y="68"/>
                  </a:lnTo>
                  <a:lnTo>
                    <a:pt x="184" y="68"/>
                  </a:lnTo>
                  <a:lnTo>
                    <a:pt x="183" y="68"/>
                  </a:lnTo>
                  <a:lnTo>
                    <a:pt x="184" y="68"/>
                  </a:lnTo>
                  <a:lnTo>
                    <a:pt x="184" y="69"/>
                  </a:lnTo>
                  <a:lnTo>
                    <a:pt x="185" y="69"/>
                  </a:lnTo>
                  <a:lnTo>
                    <a:pt x="185" y="71"/>
                  </a:lnTo>
                  <a:lnTo>
                    <a:pt x="187" y="71"/>
                  </a:lnTo>
                  <a:lnTo>
                    <a:pt x="187" y="72"/>
                  </a:lnTo>
                  <a:lnTo>
                    <a:pt x="187" y="73"/>
                  </a:lnTo>
                  <a:lnTo>
                    <a:pt x="187" y="74"/>
                  </a:lnTo>
                  <a:lnTo>
                    <a:pt x="187" y="73"/>
                  </a:lnTo>
                  <a:lnTo>
                    <a:pt x="185" y="73"/>
                  </a:lnTo>
                  <a:lnTo>
                    <a:pt x="185" y="74"/>
                  </a:lnTo>
                  <a:lnTo>
                    <a:pt x="185" y="76"/>
                  </a:lnTo>
                  <a:lnTo>
                    <a:pt x="185" y="77"/>
                  </a:lnTo>
                  <a:lnTo>
                    <a:pt x="185" y="78"/>
                  </a:lnTo>
                  <a:lnTo>
                    <a:pt x="187" y="78"/>
                  </a:lnTo>
                  <a:lnTo>
                    <a:pt x="187" y="80"/>
                  </a:lnTo>
                  <a:lnTo>
                    <a:pt x="187" y="80"/>
                  </a:lnTo>
                  <a:lnTo>
                    <a:pt x="187" y="81"/>
                  </a:lnTo>
                  <a:lnTo>
                    <a:pt x="188" y="81"/>
                  </a:lnTo>
                  <a:lnTo>
                    <a:pt x="188" y="82"/>
                  </a:lnTo>
                  <a:lnTo>
                    <a:pt x="188" y="83"/>
                  </a:lnTo>
                  <a:lnTo>
                    <a:pt x="188" y="82"/>
                  </a:lnTo>
                  <a:lnTo>
                    <a:pt x="189" y="82"/>
                  </a:lnTo>
                  <a:lnTo>
                    <a:pt x="189" y="83"/>
                  </a:lnTo>
                  <a:lnTo>
                    <a:pt x="189" y="82"/>
                  </a:lnTo>
                  <a:lnTo>
                    <a:pt x="189" y="83"/>
                  </a:lnTo>
                  <a:lnTo>
                    <a:pt x="188" y="83"/>
                  </a:lnTo>
                  <a:lnTo>
                    <a:pt x="189" y="83"/>
                  </a:lnTo>
                  <a:lnTo>
                    <a:pt x="191" y="83"/>
                  </a:lnTo>
                  <a:lnTo>
                    <a:pt x="191" y="85"/>
                  </a:lnTo>
                  <a:lnTo>
                    <a:pt x="191" y="83"/>
                  </a:lnTo>
                  <a:lnTo>
                    <a:pt x="191" y="85"/>
                  </a:lnTo>
                  <a:lnTo>
                    <a:pt x="192" y="85"/>
                  </a:lnTo>
                  <a:lnTo>
                    <a:pt x="193" y="85"/>
                  </a:lnTo>
                  <a:lnTo>
                    <a:pt x="192" y="85"/>
                  </a:lnTo>
                  <a:lnTo>
                    <a:pt x="192" y="86"/>
                  </a:lnTo>
                  <a:lnTo>
                    <a:pt x="192" y="85"/>
                  </a:lnTo>
                  <a:lnTo>
                    <a:pt x="193" y="85"/>
                  </a:lnTo>
                  <a:lnTo>
                    <a:pt x="193" y="83"/>
                  </a:lnTo>
                  <a:lnTo>
                    <a:pt x="192" y="83"/>
                  </a:lnTo>
                  <a:lnTo>
                    <a:pt x="193" y="83"/>
                  </a:lnTo>
                  <a:lnTo>
                    <a:pt x="193" y="82"/>
                  </a:lnTo>
                  <a:lnTo>
                    <a:pt x="193" y="81"/>
                  </a:lnTo>
                  <a:lnTo>
                    <a:pt x="193" y="80"/>
                  </a:lnTo>
                  <a:lnTo>
                    <a:pt x="193" y="80"/>
                  </a:lnTo>
                  <a:lnTo>
                    <a:pt x="193" y="78"/>
                  </a:lnTo>
                  <a:lnTo>
                    <a:pt x="192" y="78"/>
                  </a:lnTo>
                  <a:lnTo>
                    <a:pt x="193" y="78"/>
                  </a:lnTo>
                  <a:lnTo>
                    <a:pt x="192" y="78"/>
                  </a:lnTo>
                  <a:lnTo>
                    <a:pt x="193" y="78"/>
                  </a:lnTo>
                  <a:lnTo>
                    <a:pt x="193" y="77"/>
                  </a:lnTo>
                  <a:lnTo>
                    <a:pt x="194" y="77"/>
                  </a:lnTo>
                  <a:lnTo>
                    <a:pt x="196" y="77"/>
                  </a:lnTo>
                  <a:lnTo>
                    <a:pt x="197" y="77"/>
                  </a:lnTo>
                  <a:lnTo>
                    <a:pt x="198" y="78"/>
                  </a:lnTo>
                  <a:lnTo>
                    <a:pt x="200" y="78"/>
                  </a:lnTo>
                  <a:lnTo>
                    <a:pt x="200" y="78"/>
                  </a:lnTo>
                  <a:lnTo>
                    <a:pt x="200" y="80"/>
                  </a:lnTo>
                  <a:lnTo>
                    <a:pt x="201" y="80"/>
                  </a:lnTo>
                  <a:lnTo>
                    <a:pt x="201" y="80"/>
                  </a:lnTo>
                  <a:lnTo>
                    <a:pt x="202" y="80"/>
                  </a:lnTo>
                  <a:lnTo>
                    <a:pt x="203" y="80"/>
                  </a:lnTo>
                  <a:lnTo>
                    <a:pt x="203" y="81"/>
                  </a:lnTo>
                  <a:lnTo>
                    <a:pt x="205" y="81"/>
                  </a:lnTo>
                  <a:lnTo>
                    <a:pt x="205" y="82"/>
                  </a:lnTo>
                  <a:lnTo>
                    <a:pt x="206" y="82"/>
                  </a:lnTo>
                  <a:lnTo>
                    <a:pt x="206" y="83"/>
                  </a:lnTo>
                  <a:lnTo>
                    <a:pt x="206" y="85"/>
                  </a:lnTo>
                  <a:lnTo>
                    <a:pt x="207" y="85"/>
                  </a:lnTo>
                  <a:lnTo>
                    <a:pt x="207" y="86"/>
                  </a:lnTo>
                  <a:lnTo>
                    <a:pt x="207" y="85"/>
                  </a:lnTo>
                  <a:lnTo>
                    <a:pt x="207" y="86"/>
                  </a:lnTo>
                  <a:lnTo>
                    <a:pt x="207" y="85"/>
                  </a:lnTo>
                  <a:lnTo>
                    <a:pt x="207" y="86"/>
                  </a:lnTo>
                  <a:lnTo>
                    <a:pt x="209" y="86"/>
                  </a:lnTo>
                  <a:lnTo>
                    <a:pt x="209" y="87"/>
                  </a:lnTo>
                  <a:lnTo>
                    <a:pt x="209" y="89"/>
                  </a:lnTo>
                  <a:lnTo>
                    <a:pt x="207" y="89"/>
                  </a:lnTo>
                  <a:lnTo>
                    <a:pt x="207" y="90"/>
                  </a:lnTo>
                  <a:lnTo>
                    <a:pt x="209" y="90"/>
                  </a:lnTo>
                  <a:lnTo>
                    <a:pt x="210" y="90"/>
                  </a:lnTo>
                  <a:lnTo>
                    <a:pt x="211" y="90"/>
                  </a:lnTo>
                  <a:lnTo>
                    <a:pt x="212" y="90"/>
                  </a:lnTo>
                  <a:lnTo>
                    <a:pt x="212" y="91"/>
                  </a:lnTo>
                  <a:lnTo>
                    <a:pt x="214" y="91"/>
                  </a:lnTo>
                  <a:lnTo>
                    <a:pt x="215" y="91"/>
                  </a:lnTo>
                  <a:lnTo>
                    <a:pt x="214" y="91"/>
                  </a:lnTo>
                  <a:lnTo>
                    <a:pt x="215" y="91"/>
                  </a:lnTo>
                  <a:lnTo>
                    <a:pt x="215" y="92"/>
                  </a:lnTo>
                  <a:lnTo>
                    <a:pt x="216" y="92"/>
                  </a:lnTo>
                  <a:lnTo>
                    <a:pt x="218" y="92"/>
                  </a:lnTo>
                  <a:lnTo>
                    <a:pt x="219" y="92"/>
                  </a:lnTo>
                  <a:lnTo>
                    <a:pt x="219" y="94"/>
                  </a:lnTo>
                  <a:lnTo>
                    <a:pt x="220" y="94"/>
                  </a:lnTo>
                  <a:lnTo>
                    <a:pt x="220" y="95"/>
                  </a:lnTo>
                  <a:lnTo>
                    <a:pt x="220" y="96"/>
                  </a:lnTo>
                  <a:lnTo>
                    <a:pt x="221" y="96"/>
                  </a:lnTo>
                  <a:lnTo>
                    <a:pt x="221" y="98"/>
                  </a:lnTo>
                  <a:lnTo>
                    <a:pt x="223" y="98"/>
                  </a:lnTo>
                  <a:lnTo>
                    <a:pt x="219" y="99"/>
                  </a:lnTo>
                  <a:lnTo>
                    <a:pt x="218" y="100"/>
                  </a:lnTo>
                  <a:lnTo>
                    <a:pt x="218" y="101"/>
                  </a:lnTo>
                  <a:lnTo>
                    <a:pt x="214" y="104"/>
                  </a:lnTo>
                  <a:lnTo>
                    <a:pt x="210" y="105"/>
                  </a:lnTo>
                  <a:lnTo>
                    <a:pt x="209" y="105"/>
                  </a:lnTo>
                  <a:lnTo>
                    <a:pt x="205" y="108"/>
                  </a:lnTo>
                  <a:lnTo>
                    <a:pt x="203" y="108"/>
                  </a:lnTo>
                  <a:lnTo>
                    <a:pt x="202" y="109"/>
                  </a:lnTo>
                  <a:lnTo>
                    <a:pt x="201" y="109"/>
                  </a:lnTo>
                  <a:lnTo>
                    <a:pt x="201" y="110"/>
                  </a:lnTo>
                  <a:lnTo>
                    <a:pt x="198" y="112"/>
                  </a:lnTo>
                  <a:lnTo>
                    <a:pt x="197" y="113"/>
                  </a:lnTo>
                  <a:lnTo>
                    <a:pt x="194" y="114"/>
                  </a:lnTo>
                  <a:lnTo>
                    <a:pt x="189" y="116"/>
                  </a:lnTo>
                  <a:lnTo>
                    <a:pt x="188" y="117"/>
                  </a:lnTo>
                  <a:lnTo>
                    <a:pt x="185" y="118"/>
                  </a:lnTo>
                  <a:lnTo>
                    <a:pt x="187" y="119"/>
                  </a:lnTo>
                  <a:lnTo>
                    <a:pt x="188" y="122"/>
                  </a:lnTo>
                  <a:lnTo>
                    <a:pt x="188" y="123"/>
                  </a:lnTo>
                  <a:lnTo>
                    <a:pt x="185" y="125"/>
                  </a:lnTo>
                  <a:lnTo>
                    <a:pt x="183" y="126"/>
                  </a:lnTo>
                  <a:lnTo>
                    <a:pt x="182" y="126"/>
                  </a:lnTo>
                  <a:lnTo>
                    <a:pt x="180" y="127"/>
                  </a:lnTo>
                  <a:lnTo>
                    <a:pt x="179" y="127"/>
                  </a:lnTo>
                  <a:lnTo>
                    <a:pt x="180" y="130"/>
                  </a:lnTo>
                  <a:lnTo>
                    <a:pt x="182" y="132"/>
                  </a:lnTo>
                  <a:lnTo>
                    <a:pt x="178" y="134"/>
                  </a:lnTo>
                  <a:lnTo>
                    <a:pt x="176" y="134"/>
                  </a:lnTo>
                  <a:lnTo>
                    <a:pt x="175" y="135"/>
                  </a:lnTo>
                  <a:lnTo>
                    <a:pt x="174" y="135"/>
                  </a:lnTo>
                  <a:lnTo>
                    <a:pt x="174" y="136"/>
                  </a:lnTo>
                  <a:lnTo>
                    <a:pt x="173" y="136"/>
                  </a:lnTo>
                  <a:lnTo>
                    <a:pt x="174" y="136"/>
                  </a:lnTo>
                  <a:lnTo>
                    <a:pt x="174" y="137"/>
                  </a:lnTo>
                  <a:lnTo>
                    <a:pt x="175" y="140"/>
                  </a:lnTo>
                  <a:lnTo>
                    <a:pt x="175" y="141"/>
                  </a:lnTo>
                  <a:lnTo>
                    <a:pt x="176" y="141"/>
                  </a:lnTo>
                  <a:lnTo>
                    <a:pt x="176" y="141"/>
                  </a:lnTo>
                  <a:lnTo>
                    <a:pt x="178" y="144"/>
                  </a:lnTo>
                  <a:lnTo>
                    <a:pt x="178" y="145"/>
                  </a:lnTo>
                  <a:lnTo>
                    <a:pt x="179" y="147"/>
                  </a:lnTo>
                  <a:lnTo>
                    <a:pt x="179" y="148"/>
                  </a:lnTo>
                  <a:lnTo>
                    <a:pt x="180" y="149"/>
                  </a:lnTo>
                  <a:lnTo>
                    <a:pt x="180" y="150"/>
                  </a:lnTo>
                  <a:lnTo>
                    <a:pt x="182" y="152"/>
                  </a:lnTo>
                  <a:lnTo>
                    <a:pt x="182" y="153"/>
                  </a:lnTo>
                  <a:lnTo>
                    <a:pt x="182" y="154"/>
                  </a:lnTo>
                  <a:lnTo>
                    <a:pt x="183" y="154"/>
                  </a:lnTo>
                  <a:lnTo>
                    <a:pt x="183" y="156"/>
                  </a:lnTo>
                  <a:lnTo>
                    <a:pt x="184" y="157"/>
                  </a:lnTo>
                  <a:lnTo>
                    <a:pt x="184" y="158"/>
                  </a:lnTo>
                  <a:lnTo>
                    <a:pt x="185" y="159"/>
                  </a:lnTo>
                  <a:lnTo>
                    <a:pt x="185" y="162"/>
                  </a:lnTo>
                  <a:lnTo>
                    <a:pt x="187" y="163"/>
                  </a:lnTo>
                  <a:lnTo>
                    <a:pt x="188" y="166"/>
                  </a:lnTo>
                  <a:lnTo>
                    <a:pt x="189" y="168"/>
                  </a:lnTo>
                  <a:lnTo>
                    <a:pt x="191" y="170"/>
                  </a:lnTo>
                  <a:lnTo>
                    <a:pt x="191" y="171"/>
                  </a:lnTo>
                  <a:lnTo>
                    <a:pt x="192" y="174"/>
                  </a:lnTo>
                  <a:lnTo>
                    <a:pt x="193" y="174"/>
                  </a:lnTo>
                  <a:lnTo>
                    <a:pt x="194" y="176"/>
                  </a:lnTo>
                  <a:lnTo>
                    <a:pt x="196" y="179"/>
                  </a:lnTo>
                  <a:lnTo>
                    <a:pt x="196" y="180"/>
                  </a:lnTo>
                  <a:lnTo>
                    <a:pt x="197" y="181"/>
                  </a:lnTo>
                  <a:lnTo>
                    <a:pt x="198" y="184"/>
                  </a:lnTo>
                  <a:lnTo>
                    <a:pt x="198" y="185"/>
                  </a:lnTo>
                  <a:lnTo>
                    <a:pt x="200" y="186"/>
                  </a:lnTo>
                  <a:lnTo>
                    <a:pt x="200" y="188"/>
                  </a:lnTo>
                  <a:lnTo>
                    <a:pt x="200" y="189"/>
                  </a:lnTo>
                  <a:lnTo>
                    <a:pt x="200" y="190"/>
                  </a:lnTo>
                  <a:lnTo>
                    <a:pt x="201" y="192"/>
                  </a:lnTo>
                  <a:lnTo>
                    <a:pt x="201" y="193"/>
                  </a:lnTo>
                  <a:lnTo>
                    <a:pt x="202" y="193"/>
                  </a:lnTo>
                  <a:lnTo>
                    <a:pt x="202" y="194"/>
                  </a:lnTo>
                  <a:lnTo>
                    <a:pt x="203" y="197"/>
                  </a:lnTo>
                  <a:lnTo>
                    <a:pt x="203" y="198"/>
                  </a:lnTo>
                  <a:lnTo>
                    <a:pt x="205" y="199"/>
                  </a:lnTo>
                  <a:lnTo>
                    <a:pt x="206" y="201"/>
                  </a:lnTo>
                  <a:lnTo>
                    <a:pt x="206" y="202"/>
                  </a:lnTo>
                  <a:lnTo>
                    <a:pt x="207" y="203"/>
                  </a:lnTo>
                  <a:lnTo>
                    <a:pt x="207" y="204"/>
                  </a:lnTo>
                  <a:lnTo>
                    <a:pt x="209" y="204"/>
                  </a:lnTo>
                  <a:lnTo>
                    <a:pt x="209" y="206"/>
                  </a:lnTo>
                  <a:lnTo>
                    <a:pt x="210" y="207"/>
                  </a:lnTo>
                  <a:lnTo>
                    <a:pt x="210" y="208"/>
                  </a:lnTo>
                  <a:lnTo>
                    <a:pt x="211" y="210"/>
                  </a:lnTo>
                  <a:lnTo>
                    <a:pt x="212" y="211"/>
                  </a:lnTo>
                  <a:lnTo>
                    <a:pt x="212" y="212"/>
                  </a:lnTo>
                  <a:lnTo>
                    <a:pt x="215" y="211"/>
                  </a:lnTo>
                  <a:lnTo>
                    <a:pt x="216" y="210"/>
                  </a:lnTo>
                  <a:lnTo>
                    <a:pt x="218" y="212"/>
                  </a:lnTo>
                  <a:lnTo>
                    <a:pt x="219" y="212"/>
                  </a:lnTo>
                  <a:lnTo>
                    <a:pt x="219" y="213"/>
                  </a:lnTo>
                  <a:lnTo>
                    <a:pt x="219" y="215"/>
                  </a:lnTo>
                  <a:lnTo>
                    <a:pt x="220" y="216"/>
                  </a:lnTo>
                  <a:lnTo>
                    <a:pt x="221" y="219"/>
                  </a:lnTo>
                  <a:lnTo>
                    <a:pt x="220" y="219"/>
                  </a:lnTo>
                  <a:lnTo>
                    <a:pt x="218" y="221"/>
                  </a:lnTo>
                  <a:lnTo>
                    <a:pt x="216" y="221"/>
                  </a:lnTo>
                  <a:lnTo>
                    <a:pt x="215" y="223"/>
                  </a:lnTo>
                  <a:lnTo>
                    <a:pt x="212" y="224"/>
                  </a:lnTo>
                  <a:lnTo>
                    <a:pt x="209" y="225"/>
                  </a:lnTo>
                  <a:lnTo>
                    <a:pt x="209" y="224"/>
                  </a:lnTo>
                  <a:lnTo>
                    <a:pt x="207" y="221"/>
                  </a:lnTo>
                  <a:lnTo>
                    <a:pt x="205" y="223"/>
                  </a:lnTo>
                  <a:lnTo>
                    <a:pt x="203" y="223"/>
                  </a:lnTo>
                  <a:lnTo>
                    <a:pt x="201" y="225"/>
                  </a:lnTo>
                  <a:lnTo>
                    <a:pt x="200" y="226"/>
                  </a:lnTo>
                  <a:lnTo>
                    <a:pt x="198" y="226"/>
                  </a:lnTo>
                  <a:lnTo>
                    <a:pt x="197" y="228"/>
                  </a:lnTo>
                  <a:lnTo>
                    <a:pt x="196" y="228"/>
                  </a:lnTo>
                  <a:lnTo>
                    <a:pt x="196" y="229"/>
                  </a:lnTo>
                  <a:lnTo>
                    <a:pt x="192" y="230"/>
                  </a:lnTo>
                  <a:lnTo>
                    <a:pt x="191" y="229"/>
                  </a:lnTo>
                  <a:lnTo>
                    <a:pt x="189" y="226"/>
                  </a:lnTo>
                  <a:lnTo>
                    <a:pt x="188" y="228"/>
                  </a:lnTo>
                  <a:lnTo>
                    <a:pt x="184" y="229"/>
                  </a:lnTo>
                  <a:lnTo>
                    <a:pt x="182" y="232"/>
                  </a:lnTo>
                  <a:lnTo>
                    <a:pt x="180" y="229"/>
                  </a:lnTo>
                  <a:lnTo>
                    <a:pt x="179" y="228"/>
                  </a:lnTo>
                  <a:lnTo>
                    <a:pt x="178" y="228"/>
                  </a:lnTo>
                  <a:lnTo>
                    <a:pt x="174" y="230"/>
                  </a:lnTo>
                  <a:lnTo>
                    <a:pt x="170" y="233"/>
                  </a:lnTo>
                  <a:lnTo>
                    <a:pt x="167" y="234"/>
                  </a:lnTo>
                  <a:lnTo>
                    <a:pt x="163" y="235"/>
                  </a:lnTo>
                  <a:lnTo>
                    <a:pt x="162" y="237"/>
                  </a:lnTo>
                  <a:lnTo>
                    <a:pt x="158" y="238"/>
                  </a:lnTo>
                  <a:lnTo>
                    <a:pt x="154" y="241"/>
                  </a:lnTo>
                  <a:lnTo>
                    <a:pt x="151" y="243"/>
                  </a:lnTo>
                  <a:lnTo>
                    <a:pt x="148" y="244"/>
                  </a:lnTo>
                  <a:lnTo>
                    <a:pt x="147" y="244"/>
                  </a:lnTo>
                  <a:lnTo>
                    <a:pt x="148" y="246"/>
                  </a:lnTo>
                  <a:lnTo>
                    <a:pt x="149" y="248"/>
                  </a:lnTo>
                  <a:lnTo>
                    <a:pt x="149" y="250"/>
                  </a:lnTo>
                  <a:lnTo>
                    <a:pt x="144" y="252"/>
                  </a:lnTo>
                  <a:lnTo>
                    <a:pt x="143" y="252"/>
                  </a:lnTo>
                  <a:lnTo>
                    <a:pt x="139" y="255"/>
                  </a:lnTo>
                  <a:lnTo>
                    <a:pt x="138" y="256"/>
                  </a:lnTo>
                  <a:lnTo>
                    <a:pt x="138" y="253"/>
                  </a:lnTo>
                  <a:lnTo>
                    <a:pt x="136" y="252"/>
                  </a:lnTo>
                  <a:lnTo>
                    <a:pt x="135" y="252"/>
                  </a:lnTo>
                  <a:lnTo>
                    <a:pt x="131" y="253"/>
                  </a:lnTo>
                  <a:lnTo>
                    <a:pt x="130" y="250"/>
                  </a:lnTo>
                  <a:lnTo>
                    <a:pt x="129" y="251"/>
                  </a:lnTo>
                  <a:lnTo>
                    <a:pt x="126" y="252"/>
                  </a:lnTo>
                  <a:lnTo>
                    <a:pt x="125" y="252"/>
                  </a:lnTo>
                  <a:lnTo>
                    <a:pt x="124" y="250"/>
                  </a:lnTo>
                  <a:lnTo>
                    <a:pt x="122" y="247"/>
                  </a:lnTo>
                  <a:lnTo>
                    <a:pt x="121" y="244"/>
                  </a:lnTo>
                  <a:lnTo>
                    <a:pt x="120" y="244"/>
                  </a:lnTo>
                  <a:lnTo>
                    <a:pt x="117" y="246"/>
                  </a:lnTo>
                  <a:lnTo>
                    <a:pt x="117" y="247"/>
                  </a:lnTo>
                  <a:lnTo>
                    <a:pt x="116" y="244"/>
                  </a:lnTo>
                  <a:lnTo>
                    <a:pt x="115" y="242"/>
                  </a:lnTo>
                  <a:lnTo>
                    <a:pt x="111" y="244"/>
                  </a:lnTo>
                  <a:lnTo>
                    <a:pt x="107" y="247"/>
                  </a:lnTo>
                  <a:lnTo>
                    <a:pt x="106" y="248"/>
                  </a:lnTo>
                  <a:lnTo>
                    <a:pt x="104" y="248"/>
                  </a:lnTo>
                  <a:lnTo>
                    <a:pt x="104" y="250"/>
                  </a:lnTo>
                  <a:lnTo>
                    <a:pt x="103" y="250"/>
                  </a:lnTo>
                  <a:lnTo>
                    <a:pt x="103" y="247"/>
                  </a:lnTo>
                  <a:lnTo>
                    <a:pt x="102" y="246"/>
                  </a:lnTo>
                  <a:lnTo>
                    <a:pt x="98" y="247"/>
                  </a:lnTo>
                  <a:lnTo>
                    <a:pt x="97" y="248"/>
                  </a:lnTo>
                  <a:lnTo>
                    <a:pt x="95" y="248"/>
                  </a:lnTo>
                  <a:lnTo>
                    <a:pt x="94" y="250"/>
                  </a:lnTo>
                  <a:lnTo>
                    <a:pt x="91" y="251"/>
                  </a:lnTo>
                  <a:lnTo>
                    <a:pt x="90" y="251"/>
                  </a:lnTo>
                  <a:lnTo>
                    <a:pt x="89" y="252"/>
                  </a:lnTo>
                  <a:lnTo>
                    <a:pt x="86" y="246"/>
                  </a:lnTo>
                  <a:lnTo>
                    <a:pt x="85" y="243"/>
                  </a:lnTo>
                  <a:lnTo>
                    <a:pt x="82" y="239"/>
                  </a:lnTo>
                  <a:lnTo>
                    <a:pt x="80" y="234"/>
                  </a:lnTo>
                  <a:lnTo>
                    <a:pt x="79" y="234"/>
                  </a:lnTo>
                  <a:lnTo>
                    <a:pt x="76" y="228"/>
                  </a:lnTo>
                  <a:lnTo>
                    <a:pt x="77" y="228"/>
                  </a:lnTo>
                  <a:lnTo>
                    <a:pt x="80" y="226"/>
                  </a:lnTo>
                  <a:lnTo>
                    <a:pt x="80" y="225"/>
                  </a:lnTo>
                  <a:lnTo>
                    <a:pt x="79" y="224"/>
                  </a:lnTo>
                  <a:lnTo>
                    <a:pt x="79" y="221"/>
                  </a:lnTo>
                  <a:lnTo>
                    <a:pt x="81" y="220"/>
                  </a:lnTo>
                  <a:lnTo>
                    <a:pt x="82" y="220"/>
                  </a:lnTo>
                  <a:lnTo>
                    <a:pt x="81" y="219"/>
                  </a:lnTo>
                  <a:lnTo>
                    <a:pt x="81" y="217"/>
                  </a:lnTo>
                  <a:lnTo>
                    <a:pt x="80" y="215"/>
                  </a:lnTo>
                  <a:lnTo>
                    <a:pt x="82" y="215"/>
                  </a:lnTo>
                  <a:lnTo>
                    <a:pt x="84" y="213"/>
                  </a:lnTo>
                  <a:lnTo>
                    <a:pt x="84" y="211"/>
                  </a:lnTo>
                  <a:lnTo>
                    <a:pt x="82" y="211"/>
                  </a:lnTo>
                  <a:lnTo>
                    <a:pt x="82" y="210"/>
                  </a:lnTo>
                  <a:lnTo>
                    <a:pt x="82" y="208"/>
                  </a:lnTo>
                  <a:lnTo>
                    <a:pt x="84" y="208"/>
                  </a:lnTo>
                  <a:lnTo>
                    <a:pt x="85" y="208"/>
                  </a:lnTo>
                  <a:lnTo>
                    <a:pt x="86" y="208"/>
                  </a:lnTo>
                  <a:lnTo>
                    <a:pt x="85" y="208"/>
                  </a:lnTo>
                  <a:lnTo>
                    <a:pt x="86" y="208"/>
                  </a:lnTo>
                  <a:lnTo>
                    <a:pt x="86" y="210"/>
                  </a:lnTo>
                  <a:lnTo>
                    <a:pt x="86" y="208"/>
                  </a:lnTo>
                  <a:lnTo>
                    <a:pt x="88" y="208"/>
                  </a:lnTo>
                  <a:lnTo>
                    <a:pt x="88" y="210"/>
                  </a:lnTo>
                  <a:lnTo>
                    <a:pt x="88" y="208"/>
                  </a:lnTo>
                  <a:lnTo>
                    <a:pt x="88" y="210"/>
                  </a:lnTo>
                  <a:lnTo>
                    <a:pt x="88" y="208"/>
                  </a:lnTo>
                  <a:lnTo>
                    <a:pt x="89" y="208"/>
                  </a:lnTo>
                  <a:lnTo>
                    <a:pt x="89" y="210"/>
                  </a:lnTo>
                  <a:lnTo>
                    <a:pt x="90" y="210"/>
                  </a:lnTo>
                  <a:lnTo>
                    <a:pt x="90" y="208"/>
                  </a:lnTo>
                  <a:lnTo>
                    <a:pt x="90" y="210"/>
                  </a:lnTo>
                  <a:lnTo>
                    <a:pt x="90" y="208"/>
                  </a:lnTo>
                  <a:lnTo>
                    <a:pt x="90" y="210"/>
                  </a:lnTo>
                  <a:lnTo>
                    <a:pt x="91" y="210"/>
                  </a:lnTo>
                  <a:lnTo>
                    <a:pt x="91" y="208"/>
                  </a:lnTo>
                  <a:lnTo>
                    <a:pt x="91" y="210"/>
                  </a:lnTo>
                  <a:lnTo>
                    <a:pt x="93" y="210"/>
                  </a:lnTo>
                  <a:lnTo>
                    <a:pt x="94" y="210"/>
                  </a:lnTo>
                  <a:lnTo>
                    <a:pt x="95" y="210"/>
                  </a:lnTo>
                  <a:lnTo>
                    <a:pt x="97" y="210"/>
                  </a:lnTo>
                  <a:lnTo>
                    <a:pt x="98" y="210"/>
                  </a:lnTo>
                  <a:lnTo>
                    <a:pt x="98" y="208"/>
                  </a:lnTo>
                  <a:lnTo>
                    <a:pt x="99" y="208"/>
                  </a:lnTo>
                  <a:lnTo>
                    <a:pt x="99" y="210"/>
                  </a:lnTo>
                  <a:lnTo>
                    <a:pt x="99" y="211"/>
                  </a:lnTo>
                  <a:lnTo>
                    <a:pt x="98" y="211"/>
                  </a:lnTo>
                  <a:lnTo>
                    <a:pt x="99" y="211"/>
                  </a:lnTo>
                  <a:lnTo>
                    <a:pt x="99" y="212"/>
                  </a:lnTo>
                  <a:lnTo>
                    <a:pt x="99" y="213"/>
                  </a:lnTo>
                  <a:lnTo>
                    <a:pt x="99" y="215"/>
                  </a:lnTo>
                  <a:lnTo>
                    <a:pt x="99" y="213"/>
                  </a:lnTo>
                  <a:lnTo>
                    <a:pt x="99" y="215"/>
                  </a:lnTo>
                  <a:lnTo>
                    <a:pt x="99" y="216"/>
                  </a:lnTo>
                  <a:lnTo>
                    <a:pt x="98" y="216"/>
                  </a:lnTo>
                  <a:lnTo>
                    <a:pt x="99" y="216"/>
                  </a:lnTo>
                  <a:lnTo>
                    <a:pt x="98" y="216"/>
                  </a:lnTo>
                  <a:lnTo>
                    <a:pt x="97" y="216"/>
                  </a:lnTo>
                  <a:lnTo>
                    <a:pt x="98" y="216"/>
                  </a:lnTo>
                  <a:lnTo>
                    <a:pt x="98" y="215"/>
                  </a:lnTo>
                  <a:lnTo>
                    <a:pt x="97" y="215"/>
                  </a:lnTo>
                  <a:lnTo>
                    <a:pt x="95" y="215"/>
                  </a:lnTo>
                  <a:lnTo>
                    <a:pt x="95" y="213"/>
                  </a:lnTo>
                  <a:lnTo>
                    <a:pt x="94" y="213"/>
                  </a:lnTo>
                  <a:lnTo>
                    <a:pt x="94" y="215"/>
                  </a:lnTo>
                  <a:lnTo>
                    <a:pt x="95" y="215"/>
                  </a:lnTo>
                  <a:lnTo>
                    <a:pt x="95" y="216"/>
                  </a:lnTo>
                  <a:lnTo>
                    <a:pt x="97" y="216"/>
                  </a:lnTo>
                  <a:lnTo>
                    <a:pt x="97" y="217"/>
                  </a:lnTo>
                  <a:lnTo>
                    <a:pt x="97" y="216"/>
                  </a:lnTo>
                  <a:lnTo>
                    <a:pt x="97" y="217"/>
                  </a:lnTo>
                  <a:lnTo>
                    <a:pt x="97" y="216"/>
                  </a:lnTo>
                  <a:lnTo>
                    <a:pt x="97" y="217"/>
                  </a:lnTo>
                  <a:lnTo>
                    <a:pt x="97" y="219"/>
                  </a:lnTo>
                  <a:lnTo>
                    <a:pt x="98" y="219"/>
                  </a:lnTo>
                  <a:lnTo>
                    <a:pt x="98" y="220"/>
                  </a:lnTo>
                  <a:lnTo>
                    <a:pt x="99" y="220"/>
                  </a:lnTo>
                  <a:lnTo>
                    <a:pt x="98" y="220"/>
                  </a:lnTo>
                  <a:lnTo>
                    <a:pt x="99" y="220"/>
                  </a:lnTo>
                  <a:lnTo>
                    <a:pt x="99" y="221"/>
                  </a:lnTo>
                  <a:lnTo>
                    <a:pt x="99" y="223"/>
                  </a:lnTo>
                  <a:lnTo>
                    <a:pt x="100" y="223"/>
                  </a:lnTo>
                  <a:lnTo>
                    <a:pt x="100" y="224"/>
                  </a:lnTo>
                  <a:lnTo>
                    <a:pt x="102" y="224"/>
                  </a:lnTo>
                  <a:lnTo>
                    <a:pt x="102" y="225"/>
                  </a:lnTo>
                  <a:lnTo>
                    <a:pt x="102" y="226"/>
                  </a:lnTo>
                  <a:lnTo>
                    <a:pt x="103" y="228"/>
                  </a:lnTo>
                  <a:lnTo>
                    <a:pt x="104" y="228"/>
                  </a:lnTo>
                  <a:lnTo>
                    <a:pt x="104" y="229"/>
                  </a:lnTo>
                  <a:lnTo>
                    <a:pt x="103" y="229"/>
                  </a:lnTo>
                  <a:lnTo>
                    <a:pt x="104" y="229"/>
                  </a:lnTo>
                  <a:lnTo>
                    <a:pt x="103" y="229"/>
                  </a:lnTo>
                  <a:lnTo>
                    <a:pt x="104" y="229"/>
                  </a:lnTo>
                  <a:lnTo>
                    <a:pt x="104" y="230"/>
                  </a:lnTo>
                  <a:lnTo>
                    <a:pt x="106" y="230"/>
                  </a:lnTo>
                  <a:lnTo>
                    <a:pt x="106" y="232"/>
                  </a:lnTo>
                  <a:lnTo>
                    <a:pt x="107" y="232"/>
                  </a:lnTo>
                  <a:lnTo>
                    <a:pt x="107" y="233"/>
                  </a:lnTo>
                  <a:lnTo>
                    <a:pt x="107" y="233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09" y="234"/>
                  </a:lnTo>
                  <a:lnTo>
                    <a:pt x="111" y="234"/>
                  </a:lnTo>
                  <a:lnTo>
                    <a:pt x="112" y="234"/>
                  </a:lnTo>
                  <a:lnTo>
                    <a:pt x="113" y="234"/>
                  </a:lnTo>
                  <a:lnTo>
                    <a:pt x="113" y="235"/>
                  </a:lnTo>
                  <a:lnTo>
                    <a:pt x="113" y="234"/>
                  </a:lnTo>
                  <a:lnTo>
                    <a:pt x="115" y="234"/>
                  </a:lnTo>
                  <a:lnTo>
                    <a:pt x="116" y="234"/>
                  </a:lnTo>
                  <a:lnTo>
                    <a:pt x="116" y="235"/>
                  </a:lnTo>
                  <a:lnTo>
                    <a:pt x="117" y="235"/>
                  </a:lnTo>
                  <a:lnTo>
                    <a:pt x="118" y="235"/>
                  </a:lnTo>
                  <a:lnTo>
                    <a:pt x="120" y="235"/>
                  </a:lnTo>
                  <a:lnTo>
                    <a:pt x="121" y="235"/>
                  </a:lnTo>
                  <a:lnTo>
                    <a:pt x="122" y="235"/>
                  </a:lnTo>
                  <a:lnTo>
                    <a:pt x="124" y="235"/>
                  </a:lnTo>
                  <a:lnTo>
                    <a:pt x="125" y="235"/>
                  </a:lnTo>
                  <a:lnTo>
                    <a:pt x="126" y="235"/>
                  </a:lnTo>
                  <a:lnTo>
                    <a:pt x="127" y="235"/>
                  </a:lnTo>
                  <a:lnTo>
                    <a:pt x="127" y="234"/>
                  </a:lnTo>
                  <a:lnTo>
                    <a:pt x="129" y="234"/>
                  </a:lnTo>
                  <a:lnTo>
                    <a:pt x="130" y="233"/>
                  </a:lnTo>
                  <a:lnTo>
                    <a:pt x="131" y="233"/>
                  </a:lnTo>
                  <a:lnTo>
                    <a:pt x="130" y="233"/>
                  </a:lnTo>
                  <a:lnTo>
                    <a:pt x="130" y="232"/>
                  </a:lnTo>
                  <a:lnTo>
                    <a:pt x="131" y="232"/>
                  </a:lnTo>
                  <a:lnTo>
                    <a:pt x="131" y="230"/>
                  </a:lnTo>
                  <a:lnTo>
                    <a:pt x="133" y="230"/>
                  </a:lnTo>
                  <a:lnTo>
                    <a:pt x="133" y="229"/>
                  </a:lnTo>
                  <a:lnTo>
                    <a:pt x="134" y="229"/>
                  </a:lnTo>
                  <a:lnTo>
                    <a:pt x="134" y="228"/>
                  </a:lnTo>
                  <a:lnTo>
                    <a:pt x="135" y="228"/>
                  </a:lnTo>
                  <a:lnTo>
                    <a:pt x="135" y="226"/>
                  </a:lnTo>
                  <a:lnTo>
                    <a:pt x="136" y="226"/>
                  </a:lnTo>
                  <a:lnTo>
                    <a:pt x="136" y="225"/>
                  </a:lnTo>
                  <a:lnTo>
                    <a:pt x="138" y="225"/>
                  </a:lnTo>
                  <a:lnTo>
                    <a:pt x="138" y="224"/>
                  </a:lnTo>
                  <a:lnTo>
                    <a:pt x="138" y="224"/>
                  </a:lnTo>
                  <a:lnTo>
                    <a:pt x="138" y="224"/>
                  </a:lnTo>
                  <a:lnTo>
                    <a:pt x="138" y="224"/>
                  </a:lnTo>
                  <a:lnTo>
                    <a:pt x="138" y="224"/>
                  </a:lnTo>
                  <a:lnTo>
                    <a:pt x="138" y="224"/>
                  </a:lnTo>
                  <a:lnTo>
                    <a:pt x="139" y="224"/>
                  </a:lnTo>
                  <a:lnTo>
                    <a:pt x="139" y="223"/>
                  </a:lnTo>
                  <a:lnTo>
                    <a:pt x="140" y="223"/>
                  </a:lnTo>
                  <a:lnTo>
                    <a:pt x="140" y="221"/>
                  </a:lnTo>
                  <a:lnTo>
                    <a:pt x="142" y="221"/>
                  </a:lnTo>
                  <a:lnTo>
                    <a:pt x="143" y="221"/>
                  </a:lnTo>
                  <a:lnTo>
                    <a:pt x="143" y="220"/>
                  </a:lnTo>
                  <a:lnTo>
                    <a:pt x="144" y="220"/>
                  </a:lnTo>
                  <a:lnTo>
                    <a:pt x="144" y="219"/>
                  </a:lnTo>
                  <a:lnTo>
                    <a:pt x="145" y="219"/>
                  </a:lnTo>
                  <a:lnTo>
                    <a:pt x="145" y="217"/>
                  </a:lnTo>
                  <a:lnTo>
                    <a:pt x="145" y="216"/>
                  </a:lnTo>
                  <a:lnTo>
                    <a:pt x="145" y="215"/>
                  </a:lnTo>
                  <a:lnTo>
                    <a:pt x="147" y="215"/>
                  </a:lnTo>
                  <a:lnTo>
                    <a:pt x="147" y="213"/>
                  </a:lnTo>
                  <a:lnTo>
                    <a:pt x="147" y="212"/>
                  </a:lnTo>
                  <a:lnTo>
                    <a:pt x="148" y="212"/>
                  </a:lnTo>
                  <a:lnTo>
                    <a:pt x="148" y="211"/>
                  </a:lnTo>
                  <a:lnTo>
                    <a:pt x="148" y="210"/>
                  </a:lnTo>
                  <a:lnTo>
                    <a:pt x="148" y="211"/>
                  </a:lnTo>
                  <a:lnTo>
                    <a:pt x="148" y="212"/>
                  </a:lnTo>
                  <a:lnTo>
                    <a:pt x="148" y="213"/>
                  </a:lnTo>
                  <a:lnTo>
                    <a:pt x="148" y="212"/>
                  </a:lnTo>
                  <a:lnTo>
                    <a:pt x="149" y="212"/>
                  </a:lnTo>
                  <a:lnTo>
                    <a:pt x="149" y="211"/>
                  </a:lnTo>
                  <a:lnTo>
                    <a:pt x="148" y="211"/>
                  </a:lnTo>
                  <a:lnTo>
                    <a:pt x="148" y="210"/>
                  </a:lnTo>
                  <a:lnTo>
                    <a:pt x="149" y="210"/>
                  </a:lnTo>
                  <a:lnTo>
                    <a:pt x="149" y="208"/>
                  </a:lnTo>
                  <a:lnTo>
                    <a:pt x="149" y="210"/>
                  </a:lnTo>
                  <a:lnTo>
                    <a:pt x="149" y="208"/>
                  </a:lnTo>
                  <a:lnTo>
                    <a:pt x="148" y="208"/>
                  </a:lnTo>
                  <a:lnTo>
                    <a:pt x="148" y="207"/>
                  </a:lnTo>
                  <a:lnTo>
                    <a:pt x="148" y="206"/>
                  </a:lnTo>
                  <a:lnTo>
                    <a:pt x="149" y="206"/>
                  </a:lnTo>
                  <a:lnTo>
                    <a:pt x="148" y="206"/>
                  </a:lnTo>
                  <a:lnTo>
                    <a:pt x="148" y="204"/>
                  </a:lnTo>
                  <a:lnTo>
                    <a:pt x="147" y="204"/>
                  </a:lnTo>
                  <a:lnTo>
                    <a:pt x="145" y="204"/>
                  </a:lnTo>
                  <a:lnTo>
                    <a:pt x="147" y="204"/>
                  </a:lnTo>
                  <a:lnTo>
                    <a:pt x="147" y="204"/>
                  </a:lnTo>
                  <a:lnTo>
                    <a:pt x="148" y="204"/>
                  </a:lnTo>
                  <a:lnTo>
                    <a:pt x="149" y="204"/>
                  </a:lnTo>
                  <a:lnTo>
                    <a:pt x="151" y="204"/>
                  </a:lnTo>
                  <a:lnTo>
                    <a:pt x="151" y="203"/>
                  </a:lnTo>
                  <a:lnTo>
                    <a:pt x="151" y="204"/>
                  </a:lnTo>
                  <a:lnTo>
                    <a:pt x="152" y="204"/>
                  </a:lnTo>
                  <a:lnTo>
                    <a:pt x="152" y="203"/>
                  </a:lnTo>
                  <a:lnTo>
                    <a:pt x="152" y="204"/>
                  </a:lnTo>
                  <a:lnTo>
                    <a:pt x="153" y="204"/>
                  </a:lnTo>
                  <a:lnTo>
                    <a:pt x="154" y="204"/>
                  </a:lnTo>
                  <a:lnTo>
                    <a:pt x="154" y="204"/>
                  </a:lnTo>
                  <a:lnTo>
                    <a:pt x="154" y="206"/>
                  </a:lnTo>
                  <a:lnTo>
                    <a:pt x="154" y="207"/>
                  </a:lnTo>
                  <a:lnTo>
                    <a:pt x="154" y="206"/>
                  </a:lnTo>
                  <a:lnTo>
                    <a:pt x="154" y="207"/>
                  </a:lnTo>
                  <a:lnTo>
                    <a:pt x="154" y="208"/>
                  </a:lnTo>
                  <a:lnTo>
                    <a:pt x="154" y="210"/>
                  </a:lnTo>
                  <a:lnTo>
                    <a:pt x="156" y="210"/>
                  </a:lnTo>
                  <a:lnTo>
                    <a:pt x="156" y="211"/>
                  </a:lnTo>
                  <a:lnTo>
                    <a:pt x="157" y="211"/>
                  </a:lnTo>
                  <a:lnTo>
                    <a:pt x="157" y="212"/>
                  </a:lnTo>
                  <a:lnTo>
                    <a:pt x="157" y="211"/>
                  </a:lnTo>
                  <a:lnTo>
                    <a:pt x="158" y="211"/>
                  </a:lnTo>
                  <a:lnTo>
                    <a:pt x="157" y="211"/>
                  </a:lnTo>
                  <a:lnTo>
                    <a:pt x="158" y="211"/>
                  </a:lnTo>
                  <a:lnTo>
                    <a:pt x="157" y="211"/>
                  </a:lnTo>
                  <a:lnTo>
                    <a:pt x="157" y="210"/>
                  </a:lnTo>
                  <a:lnTo>
                    <a:pt x="157" y="211"/>
                  </a:lnTo>
                  <a:lnTo>
                    <a:pt x="157" y="210"/>
                  </a:lnTo>
                  <a:lnTo>
                    <a:pt x="158" y="210"/>
                  </a:lnTo>
                  <a:lnTo>
                    <a:pt x="158" y="211"/>
                  </a:lnTo>
                  <a:lnTo>
                    <a:pt x="160" y="211"/>
                  </a:lnTo>
                  <a:lnTo>
                    <a:pt x="160" y="212"/>
                  </a:lnTo>
                  <a:lnTo>
                    <a:pt x="161" y="212"/>
                  </a:lnTo>
                  <a:lnTo>
                    <a:pt x="162" y="212"/>
                  </a:lnTo>
                  <a:lnTo>
                    <a:pt x="163" y="213"/>
                  </a:lnTo>
                  <a:lnTo>
                    <a:pt x="165" y="213"/>
                  </a:lnTo>
                  <a:lnTo>
                    <a:pt x="166" y="213"/>
                  </a:lnTo>
                  <a:lnTo>
                    <a:pt x="166" y="212"/>
                  </a:lnTo>
                  <a:lnTo>
                    <a:pt x="167" y="212"/>
                  </a:lnTo>
                  <a:lnTo>
                    <a:pt x="169" y="212"/>
                  </a:lnTo>
                  <a:lnTo>
                    <a:pt x="169" y="211"/>
                  </a:lnTo>
                  <a:lnTo>
                    <a:pt x="169" y="211"/>
                  </a:lnTo>
                  <a:lnTo>
                    <a:pt x="169" y="210"/>
                  </a:lnTo>
                  <a:lnTo>
                    <a:pt x="170" y="210"/>
                  </a:lnTo>
                  <a:lnTo>
                    <a:pt x="170" y="208"/>
                  </a:lnTo>
                  <a:lnTo>
                    <a:pt x="171" y="208"/>
                  </a:lnTo>
                  <a:lnTo>
                    <a:pt x="171" y="207"/>
                  </a:lnTo>
                  <a:lnTo>
                    <a:pt x="173" y="207"/>
                  </a:lnTo>
                  <a:lnTo>
                    <a:pt x="171" y="207"/>
                  </a:lnTo>
                  <a:lnTo>
                    <a:pt x="173" y="207"/>
                  </a:lnTo>
                  <a:lnTo>
                    <a:pt x="173" y="206"/>
                  </a:lnTo>
                  <a:lnTo>
                    <a:pt x="171" y="206"/>
                  </a:lnTo>
                  <a:lnTo>
                    <a:pt x="171" y="204"/>
                  </a:lnTo>
                  <a:lnTo>
                    <a:pt x="173" y="204"/>
                  </a:lnTo>
                  <a:lnTo>
                    <a:pt x="171" y="204"/>
                  </a:lnTo>
                  <a:lnTo>
                    <a:pt x="173" y="204"/>
                  </a:lnTo>
                  <a:lnTo>
                    <a:pt x="171" y="204"/>
                  </a:lnTo>
                  <a:lnTo>
                    <a:pt x="173" y="204"/>
                  </a:lnTo>
                  <a:lnTo>
                    <a:pt x="171" y="204"/>
                  </a:lnTo>
                  <a:lnTo>
                    <a:pt x="173" y="204"/>
                  </a:lnTo>
                  <a:lnTo>
                    <a:pt x="173" y="204"/>
                  </a:lnTo>
                  <a:lnTo>
                    <a:pt x="173" y="204"/>
                  </a:lnTo>
                  <a:lnTo>
                    <a:pt x="173" y="204"/>
                  </a:lnTo>
                  <a:lnTo>
                    <a:pt x="173" y="203"/>
                  </a:lnTo>
                  <a:lnTo>
                    <a:pt x="173" y="202"/>
                  </a:lnTo>
                  <a:lnTo>
                    <a:pt x="173" y="201"/>
                  </a:lnTo>
                  <a:lnTo>
                    <a:pt x="174" y="201"/>
                  </a:lnTo>
                  <a:lnTo>
                    <a:pt x="174" y="199"/>
                  </a:lnTo>
                  <a:lnTo>
                    <a:pt x="175" y="199"/>
                  </a:lnTo>
                  <a:lnTo>
                    <a:pt x="175" y="201"/>
                  </a:lnTo>
                  <a:lnTo>
                    <a:pt x="175" y="202"/>
                  </a:lnTo>
                  <a:lnTo>
                    <a:pt x="176" y="202"/>
                  </a:lnTo>
                  <a:lnTo>
                    <a:pt x="175" y="202"/>
                  </a:lnTo>
                  <a:lnTo>
                    <a:pt x="175" y="201"/>
                  </a:lnTo>
                  <a:lnTo>
                    <a:pt x="175" y="199"/>
                  </a:lnTo>
                  <a:lnTo>
                    <a:pt x="174" y="199"/>
                  </a:lnTo>
                  <a:lnTo>
                    <a:pt x="173" y="199"/>
                  </a:lnTo>
                  <a:lnTo>
                    <a:pt x="171" y="199"/>
                  </a:lnTo>
                  <a:lnTo>
                    <a:pt x="170" y="199"/>
                  </a:lnTo>
                  <a:lnTo>
                    <a:pt x="170" y="198"/>
                  </a:lnTo>
                  <a:lnTo>
                    <a:pt x="169" y="198"/>
                  </a:lnTo>
                  <a:lnTo>
                    <a:pt x="169" y="198"/>
                  </a:lnTo>
                  <a:lnTo>
                    <a:pt x="167" y="198"/>
                  </a:lnTo>
                  <a:lnTo>
                    <a:pt x="166" y="198"/>
                  </a:lnTo>
                  <a:lnTo>
                    <a:pt x="166" y="199"/>
                  </a:lnTo>
                  <a:lnTo>
                    <a:pt x="166" y="198"/>
                  </a:lnTo>
                  <a:lnTo>
                    <a:pt x="165" y="198"/>
                  </a:lnTo>
                  <a:lnTo>
                    <a:pt x="165" y="197"/>
                  </a:lnTo>
                  <a:lnTo>
                    <a:pt x="163" y="197"/>
                  </a:lnTo>
                  <a:lnTo>
                    <a:pt x="162" y="197"/>
                  </a:lnTo>
                  <a:lnTo>
                    <a:pt x="162" y="195"/>
                  </a:lnTo>
                  <a:lnTo>
                    <a:pt x="163" y="195"/>
                  </a:lnTo>
                  <a:lnTo>
                    <a:pt x="163" y="194"/>
                  </a:lnTo>
                  <a:lnTo>
                    <a:pt x="163" y="193"/>
                  </a:lnTo>
                  <a:lnTo>
                    <a:pt x="163" y="192"/>
                  </a:lnTo>
                  <a:lnTo>
                    <a:pt x="162" y="192"/>
                  </a:lnTo>
                  <a:lnTo>
                    <a:pt x="162" y="190"/>
                  </a:lnTo>
                  <a:lnTo>
                    <a:pt x="161" y="190"/>
                  </a:lnTo>
                  <a:lnTo>
                    <a:pt x="160" y="190"/>
                  </a:lnTo>
                  <a:lnTo>
                    <a:pt x="160" y="189"/>
                  </a:lnTo>
                  <a:lnTo>
                    <a:pt x="158" y="189"/>
                  </a:lnTo>
                  <a:lnTo>
                    <a:pt x="160" y="189"/>
                  </a:lnTo>
                  <a:lnTo>
                    <a:pt x="158" y="189"/>
                  </a:lnTo>
                  <a:lnTo>
                    <a:pt x="157" y="189"/>
                  </a:lnTo>
                  <a:lnTo>
                    <a:pt x="157" y="188"/>
                  </a:lnTo>
                  <a:lnTo>
                    <a:pt x="157" y="189"/>
                  </a:lnTo>
                  <a:lnTo>
                    <a:pt x="158" y="189"/>
                  </a:lnTo>
                  <a:lnTo>
                    <a:pt x="158" y="190"/>
                  </a:lnTo>
                  <a:lnTo>
                    <a:pt x="160" y="190"/>
                  </a:lnTo>
                  <a:lnTo>
                    <a:pt x="161" y="190"/>
                  </a:lnTo>
                  <a:lnTo>
                    <a:pt x="161" y="192"/>
                  </a:lnTo>
                  <a:lnTo>
                    <a:pt x="161" y="190"/>
                  </a:lnTo>
                  <a:lnTo>
                    <a:pt x="160" y="190"/>
                  </a:lnTo>
                  <a:lnTo>
                    <a:pt x="158" y="190"/>
                  </a:lnTo>
                  <a:lnTo>
                    <a:pt x="157" y="190"/>
                  </a:lnTo>
                  <a:lnTo>
                    <a:pt x="157" y="189"/>
                  </a:lnTo>
                  <a:lnTo>
                    <a:pt x="156" y="189"/>
                  </a:lnTo>
                  <a:lnTo>
                    <a:pt x="156" y="188"/>
                  </a:lnTo>
                  <a:lnTo>
                    <a:pt x="156" y="186"/>
                  </a:lnTo>
                  <a:lnTo>
                    <a:pt x="156" y="185"/>
                  </a:lnTo>
                  <a:lnTo>
                    <a:pt x="154" y="185"/>
                  </a:lnTo>
                  <a:lnTo>
                    <a:pt x="156" y="185"/>
                  </a:lnTo>
                  <a:lnTo>
                    <a:pt x="154" y="185"/>
                  </a:lnTo>
                  <a:lnTo>
                    <a:pt x="154" y="186"/>
                  </a:lnTo>
                  <a:lnTo>
                    <a:pt x="156" y="186"/>
                  </a:lnTo>
                  <a:lnTo>
                    <a:pt x="154" y="186"/>
                  </a:lnTo>
                  <a:lnTo>
                    <a:pt x="154" y="185"/>
                  </a:lnTo>
                  <a:lnTo>
                    <a:pt x="153" y="185"/>
                  </a:lnTo>
                  <a:lnTo>
                    <a:pt x="153" y="184"/>
                  </a:lnTo>
                  <a:lnTo>
                    <a:pt x="152" y="184"/>
                  </a:lnTo>
                  <a:lnTo>
                    <a:pt x="151" y="184"/>
                  </a:lnTo>
                  <a:lnTo>
                    <a:pt x="149" y="184"/>
                  </a:lnTo>
                  <a:lnTo>
                    <a:pt x="149" y="185"/>
                  </a:lnTo>
                  <a:lnTo>
                    <a:pt x="149" y="184"/>
                  </a:lnTo>
                  <a:lnTo>
                    <a:pt x="148" y="184"/>
                  </a:lnTo>
                  <a:lnTo>
                    <a:pt x="148" y="183"/>
                  </a:lnTo>
                  <a:lnTo>
                    <a:pt x="147" y="183"/>
                  </a:lnTo>
                  <a:lnTo>
                    <a:pt x="145" y="183"/>
                  </a:lnTo>
                  <a:lnTo>
                    <a:pt x="145" y="181"/>
                  </a:lnTo>
                  <a:lnTo>
                    <a:pt x="144" y="181"/>
                  </a:lnTo>
                  <a:lnTo>
                    <a:pt x="143" y="181"/>
                  </a:lnTo>
                  <a:lnTo>
                    <a:pt x="143" y="180"/>
                  </a:lnTo>
                  <a:lnTo>
                    <a:pt x="142" y="180"/>
                  </a:lnTo>
                  <a:lnTo>
                    <a:pt x="140" y="180"/>
                  </a:lnTo>
                  <a:lnTo>
                    <a:pt x="139" y="180"/>
                  </a:lnTo>
                  <a:lnTo>
                    <a:pt x="138" y="180"/>
                  </a:lnTo>
                  <a:lnTo>
                    <a:pt x="138" y="181"/>
                  </a:lnTo>
                  <a:lnTo>
                    <a:pt x="138" y="181"/>
                  </a:lnTo>
                  <a:lnTo>
                    <a:pt x="136" y="181"/>
                  </a:lnTo>
                  <a:lnTo>
                    <a:pt x="135" y="181"/>
                  </a:lnTo>
                  <a:lnTo>
                    <a:pt x="134" y="181"/>
                  </a:lnTo>
                  <a:lnTo>
                    <a:pt x="133" y="181"/>
                  </a:lnTo>
                  <a:lnTo>
                    <a:pt x="133" y="180"/>
                  </a:lnTo>
                  <a:lnTo>
                    <a:pt x="131" y="180"/>
                  </a:lnTo>
                  <a:lnTo>
                    <a:pt x="130" y="180"/>
                  </a:lnTo>
                  <a:lnTo>
                    <a:pt x="131" y="180"/>
                  </a:lnTo>
                  <a:lnTo>
                    <a:pt x="131" y="179"/>
                  </a:lnTo>
                  <a:lnTo>
                    <a:pt x="133" y="179"/>
                  </a:lnTo>
                  <a:lnTo>
                    <a:pt x="134" y="179"/>
                  </a:lnTo>
                  <a:lnTo>
                    <a:pt x="134" y="177"/>
                  </a:lnTo>
                  <a:lnTo>
                    <a:pt x="135" y="177"/>
                  </a:lnTo>
                  <a:lnTo>
                    <a:pt x="135" y="176"/>
                  </a:lnTo>
                  <a:lnTo>
                    <a:pt x="135" y="175"/>
                  </a:lnTo>
                  <a:lnTo>
                    <a:pt x="136" y="175"/>
                  </a:lnTo>
                  <a:lnTo>
                    <a:pt x="138" y="175"/>
                  </a:lnTo>
                  <a:lnTo>
                    <a:pt x="138" y="174"/>
                  </a:lnTo>
                  <a:lnTo>
                    <a:pt x="138" y="174"/>
                  </a:lnTo>
                  <a:lnTo>
                    <a:pt x="138" y="174"/>
                  </a:lnTo>
                  <a:lnTo>
                    <a:pt x="138" y="172"/>
                  </a:lnTo>
                  <a:lnTo>
                    <a:pt x="138" y="171"/>
                  </a:lnTo>
                  <a:lnTo>
                    <a:pt x="138" y="171"/>
                  </a:lnTo>
                  <a:lnTo>
                    <a:pt x="138" y="171"/>
                  </a:lnTo>
                  <a:lnTo>
                    <a:pt x="139" y="171"/>
                  </a:lnTo>
                  <a:lnTo>
                    <a:pt x="139" y="170"/>
                  </a:lnTo>
                  <a:lnTo>
                    <a:pt x="139" y="168"/>
                  </a:lnTo>
                  <a:lnTo>
                    <a:pt x="139" y="167"/>
                  </a:lnTo>
                  <a:lnTo>
                    <a:pt x="140" y="167"/>
                  </a:lnTo>
                  <a:lnTo>
                    <a:pt x="140" y="166"/>
                  </a:lnTo>
                  <a:lnTo>
                    <a:pt x="140" y="167"/>
                  </a:lnTo>
                  <a:lnTo>
                    <a:pt x="142" y="167"/>
                  </a:lnTo>
                  <a:lnTo>
                    <a:pt x="142" y="166"/>
                  </a:lnTo>
                  <a:lnTo>
                    <a:pt x="140" y="166"/>
                  </a:lnTo>
                  <a:lnTo>
                    <a:pt x="140" y="165"/>
                  </a:lnTo>
                  <a:lnTo>
                    <a:pt x="139" y="165"/>
                  </a:lnTo>
                  <a:lnTo>
                    <a:pt x="140" y="165"/>
                  </a:lnTo>
                  <a:lnTo>
                    <a:pt x="139" y="165"/>
                  </a:lnTo>
                  <a:lnTo>
                    <a:pt x="138" y="165"/>
                  </a:lnTo>
                  <a:lnTo>
                    <a:pt x="138" y="163"/>
                  </a:lnTo>
                  <a:lnTo>
                    <a:pt x="138" y="165"/>
                  </a:lnTo>
                  <a:lnTo>
                    <a:pt x="138" y="163"/>
                  </a:lnTo>
                  <a:lnTo>
                    <a:pt x="138" y="163"/>
                  </a:lnTo>
                  <a:lnTo>
                    <a:pt x="136" y="163"/>
                  </a:lnTo>
                  <a:lnTo>
                    <a:pt x="138" y="163"/>
                  </a:lnTo>
                  <a:lnTo>
                    <a:pt x="136" y="163"/>
                  </a:lnTo>
                  <a:lnTo>
                    <a:pt x="136" y="165"/>
                  </a:lnTo>
                  <a:lnTo>
                    <a:pt x="136" y="166"/>
                  </a:lnTo>
                  <a:lnTo>
                    <a:pt x="136" y="167"/>
                  </a:lnTo>
                  <a:lnTo>
                    <a:pt x="136" y="168"/>
                  </a:lnTo>
                  <a:lnTo>
                    <a:pt x="135" y="168"/>
                  </a:lnTo>
                  <a:lnTo>
                    <a:pt x="135" y="170"/>
                  </a:lnTo>
                  <a:lnTo>
                    <a:pt x="136" y="170"/>
                  </a:lnTo>
                  <a:lnTo>
                    <a:pt x="136" y="171"/>
                  </a:lnTo>
                  <a:lnTo>
                    <a:pt x="136" y="170"/>
                  </a:lnTo>
                  <a:lnTo>
                    <a:pt x="136" y="171"/>
                  </a:lnTo>
                  <a:lnTo>
                    <a:pt x="138" y="171"/>
                  </a:lnTo>
                  <a:lnTo>
                    <a:pt x="138" y="172"/>
                  </a:lnTo>
                  <a:lnTo>
                    <a:pt x="136" y="172"/>
                  </a:lnTo>
                  <a:lnTo>
                    <a:pt x="135" y="172"/>
                  </a:lnTo>
                  <a:lnTo>
                    <a:pt x="134" y="172"/>
                  </a:lnTo>
                  <a:lnTo>
                    <a:pt x="134" y="171"/>
                  </a:lnTo>
                  <a:lnTo>
                    <a:pt x="133" y="171"/>
                  </a:lnTo>
                  <a:lnTo>
                    <a:pt x="133" y="172"/>
                  </a:lnTo>
                  <a:lnTo>
                    <a:pt x="131" y="172"/>
                  </a:lnTo>
                  <a:lnTo>
                    <a:pt x="130" y="172"/>
                  </a:lnTo>
                  <a:lnTo>
                    <a:pt x="131" y="172"/>
                  </a:lnTo>
                  <a:lnTo>
                    <a:pt x="130" y="172"/>
                  </a:lnTo>
                  <a:lnTo>
                    <a:pt x="130" y="171"/>
                  </a:lnTo>
                  <a:lnTo>
                    <a:pt x="131" y="171"/>
                  </a:lnTo>
                  <a:lnTo>
                    <a:pt x="131" y="170"/>
                  </a:lnTo>
                  <a:lnTo>
                    <a:pt x="131" y="168"/>
                  </a:lnTo>
                  <a:lnTo>
                    <a:pt x="133" y="168"/>
                  </a:lnTo>
                  <a:lnTo>
                    <a:pt x="133" y="167"/>
                  </a:lnTo>
                  <a:lnTo>
                    <a:pt x="133" y="166"/>
                  </a:lnTo>
                  <a:lnTo>
                    <a:pt x="134" y="166"/>
                  </a:lnTo>
                  <a:lnTo>
                    <a:pt x="134" y="165"/>
                  </a:lnTo>
                  <a:lnTo>
                    <a:pt x="134" y="163"/>
                  </a:lnTo>
                  <a:lnTo>
                    <a:pt x="134" y="162"/>
                  </a:lnTo>
                  <a:lnTo>
                    <a:pt x="134" y="161"/>
                  </a:lnTo>
                  <a:lnTo>
                    <a:pt x="134" y="159"/>
                  </a:lnTo>
                  <a:lnTo>
                    <a:pt x="134" y="158"/>
                  </a:lnTo>
                  <a:lnTo>
                    <a:pt x="134" y="157"/>
                  </a:lnTo>
                  <a:lnTo>
                    <a:pt x="133" y="157"/>
                  </a:lnTo>
                  <a:lnTo>
                    <a:pt x="133" y="156"/>
                  </a:lnTo>
                  <a:lnTo>
                    <a:pt x="133" y="154"/>
                  </a:lnTo>
                  <a:lnTo>
                    <a:pt x="133" y="153"/>
                  </a:lnTo>
                  <a:lnTo>
                    <a:pt x="131" y="153"/>
                  </a:lnTo>
                  <a:lnTo>
                    <a:pt x="131" y="152"/>
                  </a:lnTo>
                  <a:lnTo>
                    <a:pt x="130" y="152"/>
                  </a:lnTo>
                  <a:lnTo>
                    <a:pt x="130" y="150"/>
                  </a:lnTo>
                  <a:lnTo>
                    <a:pt x="129" y="150"/>
                  </a:lnTo>
                  <a:lnTo>
                    <a:pt x="129" y="149"/>
                  </a:lnTo>
                  <a:lnTo>
                    <a:pt x="129" y="148"/>
                  </a:lnTo>
                  <a:lnTo>
                    <a:pt x="129" y="147"/>
                  </a:lnTo>
                  <a:lnTo>
                    <a:pt x="127" y="145"/>
                  </a:lnTo>
                  <a:lnTo>
                    <a:pt x="127" y="144"/>
                  </a:lnTo>
                  <a:lnTo>
                    <a:pt x="126" y="144"/>
                  </a:lnTo>
                  <a:lnTo>
                    <a:pt x="126" y="143"/>
                  </a:lnTo>
                  <a:lnTo>
                    <a:pt x="126" y="141"/>
                  </a:lnTo>
                  <a:lnTo>
                    <a:pt x="125" y="141"/>
                  </a:lnTo>
                  <a:lnTo>
                    <a:pt x="124" y="141"/>
                  </a:lnTo>
                  <a:lnTo>
                    <a:pt x="122" y="141"/>
                  </a:lnTo>
                  <a:lnTo>
                    <a:pt x="122" y="140"/>
                  </a:lnTo>
                  <a:lnTo>
                    <a:pt x="121" y="140"/>
                  </a:lnTo>
                  <a:lnTo>
                    <a:pt x="121" y="139"/>
                  </a:lnTo>
                  <a:lnTo>
                    <a:pt x="120" y="139"/>
                  </a:lnTo>
                  <a:lnTo>
                    <a:pt x="118" y="139"/>
                  </a:lnTo>
                  <a:lnTo>
                    <a:pt x="118" y="137"/>
                  </a:lnTo>
                  <a:lnTo>
                    <a:pt x="120" y="137"/>
                  </a:lnTo>
                  <a:lnTo>
                    <a:pt x="120" y="139"/>
                  </a:lnTo>
                  <a:lnTo>
                    <a:pt x="120" y="137"/>
                  </a:lnTo>
                  <a:lnTo>
                    <a:pt x="120" y="139"/>
                  </a:lnTo>
                  <a:lnTo>
                    <a:pt x="121" y="139"/>
                  </a:lnTo>
                  <a:lnTo>
                    <a:pt x="121" y="140"/>
                  </a:lnTo>
                  <a:lnTo>
                    <a:pt x="122" y="140"/>
                  </a:lnTo>
                  <a:lnTo>
                    <a:pt x="122" y="141"/>
                  </a:lnTo>
                  <a:lnTo>
                    <a:pt x="124" y="141"/>
                  </a:lnTo>
                  <a:lnTo>
                    <a:pt x="125" y="141"/>
                  </a:lnTo>
                  <a:lnTo>
                    <a:pt x="125" y="141"/>
                  </a:lnTo>
                  <a:lnTo>
                    <a:pt x="126" y="141"/>
                  </a:lnTo>
                  <a:lnTo>
                    <a:pt x="126" y="143"/>
                  </a:lnTo>
                  <a:lnTo>
                    <a:pt x="126" y="141"/>
                  </a:lnTo>
                  <a:lnTo>
                    <a:pt x="126" y="143"/>
                  </a:lnTo>
                  <a:lnTo>
                    <a:pt x="126" y="141"/>
                  </a:lnTo>
                  <a:lnTo>
                    <a:pt x="126" y="143"/>
                  </a:lnTo>
                  <a:lnTo>
                    <a:pt x="127" y="143"/>
                  </a:lnTo>
                  <a:lnTo>
                    <a:pt x="126" y="143"/>
                  </a:lnTo>
                  <a:lnTo>
                    <a:pt x="127" y="143"/>
                  </a:lnTo>
                  <a:lnTo>
                    <a:pt x="127" y="144"/>
                  </a:lnTo>
                  <a:lnTo>
                    <a:pt x="127" y="143"/>
                  </a:lnTo>
                  <a:lnTo>
                    <a:pt x="126" y="143"/>
                  </a:lnTo>
                  <a:lnTo>
                    <a:pt x="126" y="141"/>
                  </a:lnTo>
                  <a:lnTo>
                    <a:pt x="125" y="141"/>
                  </a:lnTo>
                  <a:lnTo>
                    <a:pt x="126" y="141"/>
                  </a:lnTo>
                  <a:lnTo>
                    <a:pt x="125" y="141"/>
                  </a:lnTo>
                  <a:lnTo>
                    <a:pt x="125" y="141"/>
                  </a:lnTo>
                  <a:lnTo>
                    <a:pt x="124" y="141"/>
                  </a:lnTo>
                  <a:lnTo>
                    <a:pt x="124" y="140"/>
                  </a:lnTo>
                  <a:lnTo>
                    <a:pt x="122" y="140"/>
                  </a:lnTo>
                  <a:lnTo>
                    <a:pt x="124" y="140"/>
                  </a:lnTo>
                  <a:lnTo>
                    <a:pt x="122" y="140"/>
                  </a:lnTo>
                  <a:lnTo>
                    <a:pt x="122" y="139"/>
                  </a:lnTo>
                  <a:lnTo>
                    <a:pt x="121" y="139"/>
                  </a:lnTo>
                  <a:lnTo>
                    <a:pt x="121" y="137"/>
                  </a:lnTo>
                  <a:lnTo>
                    <a:pt x="121" y="136"/>
                  </a:lnTo>
                  <a:lnTo>
                    <a:pt x="120" y="136"/>
                  </a:lnTo>
                  <a:lnTo>
                    <a:pt x="120" y="135"/>
                  </a:lnTo>
                  <a:lnTo>
                    <a:pt x="118" y="135"/>
                  </a:lnTo>
                  <a:lnTo>
                    <a:pt x="117" y="135"/>
                  </a:lnTo>
                  <a:lnTo>
                    <a:pt x="117" y="134"/>
                  </a:lnTo>
                  <a:lnTo>
                    <a:pt x="118" y="134"/>
                  </a:lnTo>
                  <a:lnTo>
                    <a:pt x="118" y="132"/>
                  </a:lnTo>
                  <a:lnTo>
                    <a:pt x="117" y="132"/>
                  </a:lnTo>
                  <a:lnTo>
                    <a:pt x="118" y="132"/>
                  </a:lnTo>
                  <a:lnTo>
                    <a:pt x="118" y="134"/>
                  </a:lnTo>
                  <a:lnTo>
                    <a:pt x="117" y="134"/>
                  </a:lnTo>
                  <a:lnTo>
                    <a:pt x="117" y="132"/>
                  </a:lnTo>
                  <a:lnTo>
                    <a:pt x="116" y="132"/>
                  </a:lnTo>
                  <a:lnTo>
                    <a:pt x="117" y="132"/>
                  </a:lnTo>
                  <a:lnTo>
                    <a:pt x="117" y="134"/>
                  </a:lnTo>
                  <a:lnTo>
                    <a:pt x="116" y="134"/>
                  </a:lnTo>
                  <a:lnTo>
                    <a:pt x="116" y="135"/>
                  </a:lnTo>
                  <a:lnTo>
                    <a:pt x="116" y="134"/>
                  </a:lnTo>
                  <a:lnTo>
                    <a:pt x="115" y="134"/>
                  </a:lnTo>
                  <a:lnTo>
                    <a:pt x="115" y="135"/>
                  </a:lnTo>
                  <a:lnTo>
                    <a:pt x="116" y="135"/>
                  </a:lnTo>
                  <a:lnTo>
                    <a:pt x="116" y="136"/>
                  </a:lnTo>
                  <a:lnTo>
                    <a:pt x="117" y="136"/>
                  </a:lnTo>
                  <a:lnTo>
                    <a:pt x="117" y="137"/>
                  </a:lnTo>
                  <a:lnTo>
                    <a:pt x="117" y="136"/>
                  </a:lnTo>
                  <a:lnTo>
                    <a:pt x="116" y="136"/>
                  </a:lnTo>
                  <a:lnTo>
                    <a:pt x="116" y="135"/>
                  </a:lnTo>
                  <a:lnTo>
                    <a:pt x="115" y="135"/>
                  </a:lnTo>
                  <a:lnTo>
                    <a:pt x="115" y="134"/>
                  </a:lnTo>
                  <a:lnTo>
                    <a:pt x="115" y="132"/>
                  </a:lnTo>
                  <a:lnTo>
                    <a:pt x="113" y="132"/>
                  </a:lnTo>
                  <a:lnTo>
                    <a:pt x="113" y="131"/>
                  </a:lnTo>
                  <a:lnTo>
                    <a:pt x="113" y="130"/>
                  </a:lnTo>
                  <a:lnTo>
                    <a:pt x="113" y="128"/>
                  </a:lnTo>
                  <a:lnTo>
                    <a:pt x="113" y="127"/>
                  </a:lnTo>
                  <a:lnTo>
                    <a:pt x="113" y="126"/>
                  </a:lnTo>
                  <a:lnTo>
                    <a:pt x="113" y="125"/>
                  </a:lnTo>
                  <a:lnTo>
                    <a:pt x="113" y="123"/>
                  </a:lnTo>
                  <a:lnTo>
                    <a:pt x="113" y="122"/>
                  </a:lnTo>
                  <a:lnTo>
                    <a:pt x="112" y="122"/>
                  </a:lnTo>
                  <a:lnTo>
                    <a:pt x="113" y="122"/>
                  </a:lnTo>
                  <a:lnTo>
                    <a:pt x="112" y="121"/>
                  </a:lnTo>
                  <a:lnTo>
                    <a:pt x="112" y="119"/>
                  </a:lnTo>
                  <a:lnTo>
                    <a:pt x="112" y="118"/>
                  </a:lnTo>
                  <a:lnTo>
                    <a:pt x="112" y="117"/>
                  </a:lnTo>
                  <a:lnTo>
                    <a:pt x="112" y="116"/>
                  </a:lnTo>
                  <a:lnTo>
                    <a:pt x="112" y="114"/>
                  </a:lnTo>
                  <a:lnTo>
                    <a:pt x="112" y="113"/>
                  </a:lnTo>
                  <a:lnTo>
                    <a:pt x="111" y="113"/>
                  </a:lnTo>
                  <a:lnTo>
                    <a:pt x="111" y="112"/>
                  </a:lnTo>
                  <a:lnTo>
                    <a:pt x="111" y="110"/>
                  </a:lnTo>
                  <a:lnTo>
                    <a:pt x="111" y="110"/>
                  </a:lnTo>
                  <a:lnTo>
                    <a:pt x="111" y="109"/>
                  </a:lnTo>
                  <a:lnTo>
                    <a:pt x="111" y="108"/>
                  </a:lnTo>
                  <a:lnTo>
                    <a:pt x="109" y="108"/>
                  </a:lnTo>
                  <a:lnTo>
                    <a:pt x="109" y="107"/>
                  </a:lnTo>
                  <a:lnTo>
                    <a:pt x="109" y="105"/>
                  </a:lnTo>
                  <a:lnTo>
                    <a:pt x="109" y="104"/>
                  </a:lnTo>
                  <a:lnTo>
                    <a:pt x="109" y="103"/>
                  </a:lnTo>
                  <a:lnTo>
                    <a:pt x="109" y="101"/>
                  </a:lnTo>
                  <a:lnTo>
                    <a:pt x="111" y="101"/>
                  </a:lnTo>
                  <a:lnTo>
                    <a:pt x="111" y="100"/>
                  </a:lnTo>
                  <a:lnTo>
                    <a:pt x="111" y="99"/>
                  </a:lnTo>
                  <a:lnTo>
                    <a:pt x="112" y="99"/>
                  </a:lnTo>
                  <a:lnTo>
                    <a:pt x="112" y="98"/>
                  </a:lnTo>
                  <a:lnTo>
                    <a:pt x="113" y="98"/>
                  </a:lnTo>
                  <a:lnTo>
                    <a:pt x="113" y="96"/>
                  </a:lnTo>
                  <a:lnTo>
                    <a:pt x="115" y="96"/>
                  </a:lnTo>
                  <a:lnTo>
                    <a:pt x="115" y="95"/>
                  </a:lnTo>
                  <a:lnTo>
                    <a:pt x="116" y="95"/>
                  </a:lnTo>
                  <a:lnTo>
                    <a:pt x="117" y="95"/>
                  </a:lnTo>
                  <a:lnTo>
                    <a:pt x="117" y="94"/>
                  </a:lnTo>
                  <a:lnTo>
                    <a:pt x="118" y="94"/>
                  </a:lnTo>
                  <a:lnTo>
                    <a:pt x="118" y="95"/>
                  </a:lnTo>
                  <a:lnTo>
                    <a:pt x="120" y="95"/>
                  </a:lnTo>
                  <a:lnTo>
                    <a:pt x="118" y="95"/>
                  </a:lnTo>
                  <a:lnTo>
                    <a:pt x="120" y="95"/>
                  </a:lnTo>
                  <a:lnTo>
                    <a:pt x="120" y="96"/>
                  </a:lnTo>
                  <a:lnTo>
                    <a:pt x="120" y="95"/>
                  </a:lnTo>
                  <a:lnTo>
                    <a:pt x="121" y="95"/>
                  </a:lnTo>
                  <a:lnTo>
                    <a:pt x="120" y="95"/>
                  </a:lnTo>
                  <a:lnTo>
                    <a:pt x="121" y="95"/>
                  </a:lnTo>
                  <a:lnTo>
                    <a:pt x="121" y="94"/>
                  </a:lnTo>
                  <a:lnTo>
                    <a:pt x="122" y="94"/>
                  </a:lnTo>
                  <a:lnTo>
                    <a:pt x="121" y="94"/>
                  </a:lnTo>
                  <a:lnTo>
                    <a:pt x="121" y="95"/>
                  </a:lnTo>
                  <a:lnTo>
                    <a:pt x="122" y="95"/>
                  </a:lnTo>
                  <a:lnTo>
                    <a:pt x="121" y="95"/>
                  </a:lnTo>
                  <a:lnTo>
                    <a:pt x="122" y="94"/>
                  </a:lnTo>
                  <a:lnTo>
                    <a:pt x="122" y="95"/>
                  </a:lnTo>
                  <a:lnTo>
                    <a:pt x="122" y="94"/>
                  </a:lnTo>
                  <a:lnTo>
                    <a:pt x="122" y="95"/>
                  </a:lnTo>
                  <a:lnTo>
                    <a:pt x="122" y="94"/>
                  </a:lnTo>
                  <a:lnTo>
                    <a:pt x="122" y="95"/>
                  </a:lnTo>
                  <a:lnTo>
                    <a:pt x="122" y="94"/>
                  </a:lnTo>
                  <a:lnTo>
                    <a:pt x="124" y="94"/>
                  </a:lnTo>
                  <a:lnTo>
                    <a:pt x="124" y="92"/>
                  </a:lnTo>
                  <a:lnTo>
                    <a:pt x="124" y="94"/>
                  </a:lnTo>
                  <a:lnTo>
                    <a:pt x="124" y="92"/>
                  </a:lnTo>
                  <a:lnTo>
                    <a:pt x="125" y="92"/>
                  </a:lnTo>
                  <a:lnTo>
                    <a:pt x="124" y="92"/>
                  </a:lnTo>
                  <a:lnTo>
                    <a:pt x="124" y="91"/>
                  </a:lnTo>
                  <a:lnTo>
                    <a:pt x="125" y="91"/>
                  </a:lnTo>
                  <a:lnTo>
                    <a:pt x="125" y="90"/>
                  </a:lnTo>
                  <a:lnTo>
                    <a:pt x="125" y="91"/>
                  </a:lnTo>
                  <a:lnTo>
                    <a:pt x="125" y="90"/>
                  </a:lnTo>
                  <a:lnTo>
                    <a:pt x="125" y="91"/>
                  </a:lnTo>
                  <a:lnTo>
                    <a:pt x="124" y="91"/>
                  </a:lnTo>
                  <a:lnTo>
                    <a:pt x="124" y="92"/>
                  </a:lnTo>
                  <a:lnTo>
                    <a:pt x="124" y="94"/>
                  </a:lnTo>
                  <a:lnTo>
                    <a:pt x="122" y="94"/>
                  </a:lnTo>
                  <a:lnTo>
                    <a:pt x="124" y="92"/>
                  </a:lnTo>
                  <a:lnTo>
                    <a:pt x="124" y="91"/>
                  </a:lnTo>
                  <a:lnTo>
                    <a:pt x="125" y="91"/>
                  </a:lnTo>
                  <a:lnTo>
                    <a:pt x="125" y="90"/>
                  </a:lnTo>
                  <a:lnTo>
                    <a:pt x="125" y="89"/>
                  </a:lnTo>
                  <a:lnTo>
                    <a:pt x="125" y="87"/>
                  </a:lnTo>
                  <a:lnTo>
                    <a:pt x="125" y="86"/>
                  </a:lnTo>
                  <a:lnTo>
                    <a:pt x="126" y="86"/>
                  </a:lnTo>
                  <a:lnTo>
                    <a:pt x="126" y="85"/>
                  </a:lnTo>
                  <a:lnTo>
                    <a:pt x="127" y="85"/>
                  </a:lnTo>
                  <a:lnTo>
                    <a:pt x="129" y="85"/>
                  </a:lnTo>
                  <a:lnTo>
                    <a:pt x="129" y="83"/>
                  </a:lnTo>
                  <a:lnTo>
                    <a:pt x="129" y="82"/>
                  </a:lnTo>
                  <a:lnTo>
                    <a:pt x="129" y="81"/>
                  </a:lnTo>
                  <a:lnTo>
                    <a:pt x="129" y="80"/>
                  </a:lnTo>
                  <a:lnTo>
                    <a:pt x="130" y="80"/>
                  </a:lnTo>
                  <a:lnTo>
                    <a:pt x="130" y="80"/>
                  </a:lnTo>
                  <a:lnTo>
                    <a:pt x="131" y="80"/>
                  </a:lnTo>
                  <a:lnTo>
                    <a:pt x="131" y="78"/>
                  </a:lnTo>
                  <a:lnTo>
                    <a:pt x="131" y="77"/>
                  </a:lnTo>
                  <a:lnTo>
                    <a:pt x="133" y="77"/>
                  </a:lnTo>
                  <a:lnTo>
                    <a:pt x="134" y="77"/>
                  </a:lnTo>
                  <a:lnTo>
                    <a:pt x="135" y="77"/>
                  </a:lnTo>
                  <a:lnTo>
                    <a:pt x="136" y="77"/>
                  </a:lnTo>
                  <a:lnTo>
                    <a:pt x="138" y="77"/>
                  </a:lnTo>
                  <a:lnTo>
                    <a:pt x="138" y="77"/>
                  </a:lnTo>
                  <a:lnTo>
                    <a:pt x="138" y="77"/>
                  </a:lnTo>
                  <a:lnTo>
                    <a:pt x="138" y="78"/>
                  </a:lnTo>
                  <a:lnTo>
                    <a:pt x="136" y="78"/>
                  </a:lnTo>
                  <a:lnTo>
                    <a:pt x="136" y="77"/>
                  </a:lnTo>
                  <a:lnTo>
                    <a:pt x="135" y="77"/>
                  </a:lnTo>
                  <a:lnTo>
                    <a:pt x="134" y="77"/>
                  </a:lnTo>
                  <a:lnTo>
                    <a:pt x="133" y="77"/>
                  </a:lnTo>
                  <a:lnTo>
                    <a:pt x="133" y="78"/>
                  </a:lnTo>
                  <a:lnTo>
                    <a:pt x="131" y="78"/>
                  </a:lnTo>
                  <a:lnTo>
                    <a:pt x="131" y="80"/>
                  </a:lnTo>
                  <a:lnTo>
                    <a:pt x="131" y="78"/>
                  </a:lnTo>
                  <a:lnTo>
                    <a:pt x="131" y="80"/>
                  </a:lnTo>
                  <a:lnTo>
                    <a:pt x="130" y="80"/>
                  </a:lnTo>
                  <a:lnTo>
                    <a:pt x="131" y="80"/>
                  </a:lnTo>
                  <a:lnTo>
                    <a:pt x="131" y="80"/>
                  </a:lnTo>
                  <a:lnTo>
                    <a:pt x="130" y="80"/>
                  </a:lnTo>
                  <a:lnTo>
                    <a:pt x="131" y="80"/>
                  </a:lnTo>
                  <a:lnTo>
                    <a:pt x="131" y="81"/>
                  </a:lnTo>
                  <a:lnTo>
                    <a:pt x="131" y="82"/>
                  </a:lnTo>
                  <a:lnTo>
                    <a:pt x="131" y="81"/>
                  </a:lnTo>
                  <a:lnTo>
                    <a:pt x="131" y="82"/>
                  </a:lnTo>
                  <a:lnTo>
                    <a:pt x="131" y="81"/>
                  </a:lnTo>
                  <a:lnTo>
                    <a:pt x="131" y="82"/>
                  </a:lnTo>
                  <a:lnTo>
                    <a:pt x="131" y="83"/>
                  </a:lnTo>
                  <a:lnTo>
                    <a:pt x="133" y="83"/>
                  </a:lnTo>
                  <a:lnTo>
                    <a:pt x="133" y="85"/>
                  </a:lnTo>
                  <a:lnTo>
                    <a:pt x="134" y="85"/>
                  </a:lnTo>
                  <a:lnTo>
                    <a:pt x="134" y="86"/>
                  </a:lnTo>
                  <a:lnTo>
                    <a:pt x="134" y="85"/>
                  </a:lnTo>
                  <a:lnTo>
                    <a:pt x="134" y="86"/>
                  </a:lnTo>
                  <a:lnTo>
                    <a:pt x="135" y="86"/>
                  </a:lnTo>
                  <a:lnTo>
                    <a:pt x="135" y="85"/>
                  </a:lnTo>
                  <a:lnTo>
                    <a:pt x="134" y="85"/>
                  </a:lnTo>
                  <a:lnTo>
                    <a:pt x="134" y="83"/>
                  </a:lnTo>
                  <a:lnTo>
                    <a:pt x="133" y="83"/>
                  </a:lnTo>
                  <a:lnTo>
                    <a:pt x="134" y="83"/>
                  </a:lnTo>
                  <a:lnTo>
                    <a:pt x="134" y="85"/>
                  </a:lnTo>
                  <a:lnTo>
                    <a:pt x="135" y="85"/>
                  </a:lnTo>
                  <a:lnTo>
                    <a:pt x="135" y="86"/>
                  </a:lnTo>
                  <a:lnTo>
                    <a:pt x="136" y="86"/>
                  </a:lnTo>
                  <a:lnTo>
                    <a:pt x="138" y="86"/>
                  </a:lnTo>
                  <a:lnTo>
                    <a:pt x="138" y="86"/>
                  </a:lnTo>
                  <a:lnTo>
                    <a:pt x="138" y="85"/>
                  </a:lnTo>
                  <a:lnTo>
                    <a:pt x="139" y="85"/>
                  </a:lnTo>
                  <a:lnTo>
                    <a:pt x="139" y="86"/>
                  </a:lnTo>
                  <a:lnTo>
                    <a:pt x="140" y="86"/>
                  </a:lnTo>
                  <a:lnTo>
                    <a:pt x="142" y="86"/>
                  </a:lnTo>
                  <a:lnTo>
                    <a:pt x="142" y="87"/>
                  </a:lnTo>
                  <a:lnTo>
                    <a:pt x="142" y="89"/>
                  </a:lnTo>
                  <a:lnTo>
                    <a:pt x="142" y="90"/>
                  </a:lnTo>
                  <a:lnTo>
                    <a:pt x="143" y="90"/>
                  </a:lnTo>
                  <a:lnTo>
                    <a:pt x="142" y="90"/>
                  </a:lnTo>
                  <a:lnTo>
                    <a:pt x="142" y="91"/>
                  </a:lnTo>
                  <a:lnTo>
                    <a:pt x="142" y="92"/>
                  </a:lnTo>
                  <a:lnTo>
                    <a:pt x="142" y="94"/>
                  </a:lnTo>
                  <a:lnTo>
                    <a:pt x="143" y="94"/>
                  </a:lnTo>
                  <a:lnTo>
                    <a:pt x="144" y="94"/>
                  </a:lnTo>
                  <a:lnTo>
                    <a:pt x="144" y="92"/>
                  </a:lnTo>
                  <a:lnTo>
                    <a:pt x="143" y="92"/>
                  </a:lnTo>
                  <a:lnTo>
                    <a:pt x="144" y="92"/>
                  </a:lnTo>
                  <a:lnTo>
                    <a:pt x="144" y="91"/>
                  </a:lnTo>
                  <a:lnTo>
                    <a:pt x="144" y="90"/>
                  </a:lnTo>
                  <a:lnTo>
                    <a:pt x="144" y="89"/>
                  </a:lnTo>
                  <a:lnTo>
                    <a:pt x="144" y="87"/>
                  </a:lnTo>
                  <a:lnTo>
                    <a:pt x="144" y="86"/>
                  </a:lnTo>
                  <a:lnTo>
                    <a:pt x="143" y="86"/>
                  </a:lnTo>
                  <a:lnTo>
                    <a:pt x="144" y="86"/>
                  </a:lnTo>
                  <a:lnTo>
                    <a:pt x="144" y="85"/>
                  </a:lnTo>
                  <a:lnTo>
                    <a:pt x="143" y="85"/>
                  </a:lnTo>
                  <a:lnTo>
                    <a:pt x="143" y="86"/>
                  </a:lnTo>
                  <a:lnTo>
                    <a:pt x="144" y="86"/>
                  </a:lnTo>
                  <a:lnTo>
                    <a:pt x="143" y="86"/>
                  </a:lnTo>
                  <a:lnTo>
                    <a:pt x="142" y="86"/>
                  </a:lnTo>
                  <a:lnTo>
                    <a:pt x="142" y="87"/>
                  </a:lnTo>
                  <a:lnTo>
                    <a:pt x="142" y="86"/>
                  </a:lnTo>
                  <a:lnTo>
                    <a:pt x="143" y="86"/>
                  </a:lnTo>
                  <a:lnTo>
                    <a:pt x="143" y="85"/>
                  </a:lnTo>
                  <a:lnTo>
                    <a:pt x="143" y="83"/>
                  </a:lnTo>
                  <a:lnTo>
                    <a:pt x="144" y="83"/>
                  </a:lnTo>
                  <a:lnTo>
                    <a:pt x="144" y="82"/>
                  </a:lnTo>
                  <a:lnTo>
                    <a:pt x="143" y="82"/>
                  </a:lnTo>
                  <a:lnTo>
                    <a:pt x="143" y="81"/>
                  </a:lnTo>
                  <a:lnTo>
                    <a:pt x="143" y="82"/>
                  </a:lnTo>
                  <a:lnTo>
                    <a:pt x="144" y="82"/>
                  </a:lnTo>
                  <a:lnTo>
                    <a:pt x="143" y="82"/>
                  </a:lnTo>
                  <a:lnTo>
                    <a:pt x="144" y="82"/>
                  </a:lnTo>
                  <a:lnTo>
                    <a:pt x="144" y="81"/>
                  </a:lnTo>
                  <a:lnTo>
                    <a:pt x="143" y="81"/>
                  </a:lnTo>
                  <a:lnTo>
                    <a:pt x="144" y="81"/>
                  </a:lnTo>
                  <a:lnTo>
                    <a:pt x="143" y="81"/>
                  </a:lnTo>
                  <a:lnTo>
                    <a:pt x="143" y="80"/>
                  </a:lnTo>
                  <a:lnTo>
                    <a:pt x="143" y="80"/>
                  </a:lnTo>
                  <a:lnTo>
                    <a:pt x="143" y="78"/>
                  </a:lnTo>
                  <a:lnTo>
                    <a:pt x="143" y="77"/>
                  </a:lnTo>
                  <a:lnTo>
                    <a:pt x="143" y="76"/>
                  </a:lnTo>
                  <a:lnTo>
                    <a:pt x="143" y="74"/>
                  </a:lnTo>
                  <a:lnTo>
                    <a:pt x="142" y="74"/>
                  </a:lnTo>
                  <a:lnTo>
                    <a:pt x="142" y="73"/>
                  </a:lnTo>
                  <a:lnTo>
                    <a:pt x="142" y="74"/>
                  </a:lnTo>
                  <a:lnTo>
                    <a:pt x="142" y="76"/>
                  </a:lnTo>
                  <a:lnTo>
                    <a:pt x="142" y="74"/>
                  </a:lnTo>
                  <a:lnTo>
                    <a:pt x="142" y="76"/>
                  </a:lnTo>
                  <a:lnTo>
                    <a:pt x="142" y="77"/>
                  </a:lnTo>
                  <a:lnTo>
                    <a:pt x="142" y="78"/>
                  </a:lnTo>
                  <a:lnTo>
                    <a:pt x="142" y="80"/>
                  </a:lnTo>
                  <a:lnTo>
                    <a:pt x="142" y="80"/>
                  </a:lnTo>
                  <a:lnTo>
                    <a:pt x="143" y="80"/>
                  </a:lnTo>
                  <a:lnTo>
                    <a:pt x="143" y="81"/>
                  </a:lnTo>
                  <a:lnTo>
                    <a:pt x="143" y="80"/>
                  </a:lnTo>
                  <a:lnTo>
                    <a:pt x="142" y="80"/>
                  </a:lnTo>
                  <a:lnTo>
                    <a:pt x="142" y="80"/>
                  </a:lnTo>
                  <a:lnTo>
                    <a:pt x="142" y="78"/>
                  </a:lnTo>
                  <a:lnTo>
                    <a:pt x="142" y="77"/>
                  </a:lnTo>
                  <a:lnTo>
                    <a:pt x="142" y="76"/>
                  </a:lnTo>
                  <a:lnTo>
                    <a:pt x="142" y="74"/>
                  </a:lnTo>
                  <a:lnTo>
                    <a:pt x="142" y="73"/>
                  </a:lnTo>
                  <a:lnTo>
                    <a:pt x="142" y="72"/>
                  </a:lnTo>
                  <a:lnTo>
                    <a:pt x="142" y="71"/>
                  </a:lnTo>
                  <a:lnTo>
                    <a:pt x="142" y="72"/>
                  </a:lnTo>
                  <a:lnTo>
                    <a:pt x="142" y="71"/>
                  </a:lnTo>
                  <a:lnTo>
                    <a:pt x="142" y="69"/>
                  </a:lnTo>
                  <a:lnTo>
                    <a:pt x="140" y="69"/>
                  </a:lnTo>
                  <a:lnTo>
                    <a:pt x="140" y="68"/>
                  </a:lnTo>
                  <a:lnTo>
                    <a:pt x="140" y="67"/>
                  </a:lnTo>
                  <a:lnTo>
                    <a:pt x="140" y="65"/>
                  </a:lnTo>
                  <a:lnTo>
                    <a:pt x="140" y="64"/>
                  </a:lnTo>
                  <a:lnTo>
                    <a:pt x="139" y="64"/>
                  </a:lnTo>
                  <a:lnTo>
                    <a:pt x="139" y="63"/>
                  </a:lnTo>
                  <a:lnTo>
                    <a:pt x="139" y="61"/>
                  </a:lnTo>
                  <a:lnTo>
                    <a:pt x="139" y="60"/>
                  </a:lnTo>
                  <a:lnTo>
                    <a:pt x="140" y="60"/>
                  </a:lnTo>
                  <a:lnTo>
                    <a:pt x="140" y="59"/>
                  </a:lnTo>
                  <a:lnTo>
                    <a:pt x="140" y="58"/>
                  </a:lnTo>
                  <a:lnTo>
                    <a:pt x="140" y="56"/>
                  </a:lnTo>
                  <a:lnTo>
                    <a:pt x="142" y="56"/>
                  </a:lnTo>
                  <a:lnTo>
                    <a:pt x="142" y="55"/>
                  </a:lnTo>
                  <a:lnTo>
                    <a:pt x="142" y="54"/>
                  </a:lnTo>
                  <a:lnTo>
                    <a:pt x="142" y="52"/>
                  </a:lnTo>
                  <a:lnTo>
                    <a:pt x="142" y="51"/>
                  </a:lnTo>
                  <a:lnTo>
                    <a:pt x="143" y="51"/>
                  </a:lnTo>
                  <a:lnTo>
                    <a:pt x="143" y="50"/>
                  </a:lnTo>
                  <a:lnTo>
                    <a:pt x="143" y="49"/>
                  </a:lnTo>
                  <a:lnTo>
                    <a:pt x="143" y="49"/>
                  </a:lnTo>
                  <a:lnTo>
                    <a:pt x="142" y="49"/>
                  </a:lnTo>
                  <a:lnTo>
                    <a:pt x="143" y="49"/>
                  </a:lnTo>
                  <a:lnTo>
                    <a:pt x="142" y="49"/>
                  </a:lnTo>
                  <a:lnTo>
                    <a:pt x="143" y="49"/>
                  </a:lnTo>
                  <a:lnTo>
                    <a:pt x="142" y="49"/>
                  </a:lnTo>
                  <a:lnTo>
                    <a:pt x="143" y="49"/>
                  </a:lnTo>
                  <a:lnTo>
                    <a:pt x="143" y="47"/>
                  </a:lnTo>
                  <a:lnTo>
                    <a:pt x="143" y="46"/>
                  </a:lnTo>
                  <a:lnTo>
                    <a:pt x="144" y="46"/>
                  </a:lnTo>
                  <a:lnTo>
                    <a:pt x="144" y="45"/>
                  </a:lnTo>
                  <a:lnTo>
                    <a:pt x="145" y="45"/>
                  </a:lnTo>
                  <a:lnTo>
                    <a:pt x="145" y="43"/>
                  </a:lnTo>
                  <a:lnTo>
                    <a:pt x="147" y="43"/>
                  </a:lnTo>
                  <a:lnTo>
                    <a:pt x="148" y="43"/>
                  </a:lnTo>
                  <a:close/>
                  <a:moveTo>
                    <a:pt x="14" y="63"/>
                  </a:moveTo>
                  <a:lnTo>
                    <a:pt x="14" y="64"/>
                  </a:lnTo>
                  <a:lnTo>
                    <a:pt x="14" y="64"/>
                  </a:lnTo>
                  <a:lnTo>
                    <a:pt x="14" y="65"/>
                  </a:lnTo>
                  <a:lnTo>
                    <a:pt x="14" y="64"/>
                  </a:lnTo>
                  <a:lnTo>
                    <a:pt x="14" y="65"/>
                  </a:lnTo>
                  <a:lnTo>
                    <a:pt x="16" y="65"/>
                  </a:lnTo>
                  <a:lnTo>
                    <a:pt x="16" y="67"/>
                  </a:lnTo>
                  <a:lnTo>
                    <a:pt x="16" y="68"/>
                  </a:lnTo>
                  <a:lnTo>
                    <a:pt x="17" y="68"/>
                  </a:lnTo>
                  <a:lnTo>
                    <a:pt x="16" y="68"/>
                  </a:lnTo>
                  <a:lnTo>
                    <a:pt x="17" y="68"/>
                  </a:lnTo>
                  <a:lnTo>
                    <a:pt x="17" y="67"/>
                  </a:lnTo>
                  <a:lnTo>
                    <a:pt x="16" y="67"/>
                  </a:lnTo>
                  <a:lnTo>
                    <a:pt x="16" y="65"/>
                  </a:lnTo>
                  <a:lnTo>
                    <a:pt x="16" y="64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14" y="63"/>
                  </a:lnTo>
                  <a:lnTo>
                    <a:pt x="13" y="63"/>
                  </a:lnTo>
                  <a:lnTo>
                    <a:pt x="12" y="63"/>
                  </a:lnTo>
                  <a:lnTo>
                    <a:pt x="10" y="61"/>
                  </a:lnTo>
                  <a:lnTo>
                    <a:pt x="9" y="61"/>
                  </a:lnTo>
                  <a:lnTo>
                    <a:pt x="8" y="61"/>
                  </a:lnTo>
                  <a:lnTo>
                    <a:pt x="8" y="60"/>
                  </a:lnTo>
                  <a:lnTo>
                    <a:pt x="7" y="60"/>
                  </a:lnTo>
                  <a:lnTo>
                    <a:pt x="8" y="60"/>
                  </a:lnTo>
                  <a:lnTo>
                    <a:pt x="7" y="61"/>
                  </a:lnTo>
                  <a:lnTo>
                    <a:pt x="7" y="60"/>
                  </a:lnTo>
                  <a:lnTo>
                    <a:pt x="7" y="61"/>
                  </a:lnTo>
                  <a:lnTo>
                    <a:pt x="5" y="61"/>
                  </a:lnTo>
                  <a:lnTo>
                    <a:pt x="5" y="63"/>
                  </a:lnTo>
                  <a:lnTo>
                    <a:pt x="4" y="63"/>
                  </a:lnTo>
                  <a:lnTo>
                    <a:pt x="3" y="63"/>
                  </a:lnTo>
                  <a:lnTo>
                    <a:pt x="3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0" y="60"/>
                  </a:lnTo>
                  <a:lnTo>
                    <a:pt x="1" y="60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1" y="58"/>
                  </a:lnTo>
                  <a:lnTo>
                    <a:pt x="1" y="59"/>
                  </a:lnTo>
                  <a:lnTo>
                    <a:pt x="1" y="58"/>
                  </a:lnTo>
                  <a:lnTo>
                    <a:pt x="3" y="58"/>
                  </a:lnTo>
                  <a:lnTo>
                    <a:pt x="3" y="56"/>
                  </a:lnTo>
                  <a:lnTo>
                    <a:pt x="3" y="58"/>
                  </a:lnTo>
                  <a:lnTo>
                    <a:pt x="4" y="58"/>
                  </a:lnTo>
                  <a:lnTo>
                    <a:pt x="5" y="58"/>
                  </a:lnTo>
                  <a:lnTo>
                    <a:pt x="5" y="56"/>
                  </a:lnTo>
                  <a:lnTo>
                    <a:pt x="7" y="56"/>
                  </a:lnTo>
                  <a:lnTo>
                    <a:pt x="7" y="55"/>
                  </a:lnTo>
                  <a:lnTo>
                    <a:pt x="8" y="55"/>
                  </a:lnTo>
                  <a:lnTo>
                    <a:pt x="8" y="54"/>
                  </a:lnTo>
                  <a:lnTo>
                    <a:pt x="8" y="52"/>
                  </a:lnTo>
                  <a:lnTo>
                    <a:pt x="9" y="52"/>
                  </a:lnTo>
                  <a:lnTo>
                    <a:pt x="9" y="51"/>
                  </a:lnTo>
                  <a:lnTo>
                    <a:pt x="9" y="50"/>
                  </a:lnTo>
                  <a:lnTo>
                    <a:pt x="8" y="50"/>
                  </a:lnTo>
                  <a:lnTo>
                    <a:pt x="8" y="51"/>
                  </a:lnTo>
                  <a:lnTo>
                    <a:pt x="8" y="52"/>
                  </a:lnTo>
                  <a:lnTo>
                    <a:pt x="7" y="52"/>
                  </a:lnTo>
                  <a:lnTo>
                    <a:pt x="7" y="54"/>
                  </a:lnTo>
                  <a:lnTo>
                    <a:pt x="7" y="55"/>
                  </a:lnTo>
                  <a:lnTo>
                    <a:pt x="5" y="55"/>
                  </a:lnTo>
                  <a:lnTo>
                    <a:pt x="5" y="56"/>
                  </a:lnTo>
                  <a:lnTo>
                    <a:pt x="4" y="56"/>
                  </a:lnTo>
                  <a:lnTo>
                    <a:pt x="3" y="56"/>
                  </a:lnTo>
                  <a:lnTo>
                    <a:pt x="4" y="56"/>
                  </a:lnTo>
                  <a:lnTo>
                    <a:pt x="5" y="56"/>
                  </a:lnTo>
                  <a:lnTo>
                    <a:pt x="5" y="55"/>
                  </a:lnTo>
                  <a:lnTo>
                    <a:pt x="7" y="54"/>
                  </a:lnTo>
                  <a:lnTo>
                    <a:pt x="7" y="52"/>
                  </a:lnTo>
                  <a:lnTo>
                    <a:pt x="8" y="52"/>
                  </a:lnTo>
                  <a:lnTo>
                    <a:pt x="8" y="51"/>
                  </a:lnTo>
                  <a:lnTo>
                    <a:pt x="8" y="50"/>
                  </a:lnTo>
                  <a:lnTo>
                    <a:pt x="8" y="49"/>
                  </a:lnTo>
                  <a:lnTo>
                    <a:pt x="9" y="49"/>
                  </a:lnTo>
                  <a:lnTo>
                    <a:pt x="9" y="49"/>
                  </a:lnTo>
                  <a:lnTo>
                    <a:pt x="9" y="47"/>
                  </a:lnTo>
                  <a:lnTo>
                    <a:pt x="9" y="46"/>
                  </a:lnTo>
                  <a:lnTo>
                    <a:pt x="9" y="45"/>
                  </a:lnTo>
                  <a:lnTo>
                    <a:pt x="8" y="45"/>
                  </a:lnTo>
                  <a:lnTo>
                    <a:pt x="8" y="46"/>
                  </a:lnTo>
                  <a:lnTo>
                    <a:pt x="8" y="45"/>
                  </a:lnTo>
                  <a:lnTo>
                    <a:pt x="8" y="43"/>
                  </a:lnTo>
                  <a:lnTo>
                    <a:pt x="8" y="42"/>
                  </a:lnTo>
                  <a:lnTo>
                    <a:pt x="9" y="42"/>
                  </a:lnTo>
                  <a:lnTo>
                    <a:pt x="10" y="42"/>
                  </a:lnTo>
                  <a:lnTo>
                    <a:pt x="10" y="41"/>
                  </a:lnTo>
                  <a:lnTo>
                    <a:pt x="12" y="41"/>
                  </a:lnTo>
                  <a:lnTo>
                    <a:pt x="12" y="40"/>
                  </a:lnTo>
                  <a:lnTo>
                    <a:pt x="13" y="40"/>
                  </a:lnTo>
                  <a:lnTo>
                    <a:pt x="13" y="38"/>
                  </a:lnTo>
                  <a:lnTo>
                    <a:pt x="13" y="37"/>
                  </a:lnTo>
                  <a:lnTo>
                    <a:pt x="14" y="34"/>
                  </a:lnTo>
                  <a:lnTo>
                    <a:pt x="14" y="33"/>
                  </a:lnTo>
                  <a:lnTo>
                    <a:pt x="14" y="31"/>
                  </a:lnTo>
                  <a:lnTo>
                    <a:pt x="14" y="29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4" y="27"/>
                  </a:lnTo>
                  <a:lnTo>
                    <a:pt x="14" y="25"/>
                  </a:lnTo>
                  <a:lnTo>
                    <a:pt x="14" y="24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4" y="19"/>
                  </a:lnTo>
                  <a:lnTo>
                    <a:pt x="13" y="19"/>
                  </a:lnTo>
                  <a:lnTo>
                    <a:pt x="12" y="19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9" y="18"/>
                  </a:lnTo>
                  <a:lnTo>
                    <a:pt x="8" y="18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7" y="15"/>
                  </a:lnTo>
                  <a:lnTo>
                    <a:pt x="5" y="15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5" y="11"/>
                  </a:lnTo>
                  <a:lnTo>
                    <a:pt x="7" y="11"/>
                  </a:lnTo>
                  <a:lnTo>
                    <a:pt x="5" y="11"/>
                  </a:lnTo>
                  <a:lnTo>
                    <a:pt x="5" y="10"/>
                  </a:lnTo>
                  <a:lnTo>
                    <a:pt x="5" y="9"/>
                  </a:lnTo>
                  <a:lnTo>
                    <a:pt x="5" y="7"/>
                  </a:lnTo>
                  <a:lnTo>
                    <a:pt x="7" y="7"/>
                  </a:lnTo>
                  <a:lnTo>
                    <a:pt x="5" y="7"/>
                  </a:lnTo>
                  <a:lnTo>
                    <a:pt x="7" y="7"/>
                  </a:lnTo>
                  <a:lnTo>
                    <a:pt x="7" y="6"/>
                  </a:lnTo>
                  <a:lnTo>
                    <a:pt x="8" y="6"/>
                  </a:lnTo>
                  <a:lnTo>
                    <a:pt x="8" y="5"/>
                  </a:lnTo>
                  <a:lnTo>
                    <a:pt x="8" y="4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2" y="1"/>
                  </a:lnTo>
                  <a:lnTo>
                    <a:pt x="23" y="1"/>
                  </a:lnTo>
                  <a:lnTo>
                    <a:pt x="25" y="1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6" y="1"/>
                  </a:lnTo>
                  <a:lnTo>
                    <a:pt x="27" y="1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5" y="2"/>
                  </a:lnTo>
                  <a:lnTo>
                    <a:pt x="25" y="4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2" y="5"/>
                  </a:lnTo>
                  <a:lnTo>
                    <a:pt x="22" y="6"/>
                  </a:lnTo>
                  <a:lnTo>
                    <a:pt x="22" y="7"/>
                  </a:lnTo>
                  <a:lnTo>
                    <a:pt x="22" y="6"/>
                  </a:lnTo>
                  <a:lnTo>
                    <a:pt x="21" y="6"/>
                  </a:lnTo>
                  <a:lnTo>
                    <a:pt x="21" y="5"/>
                  </a:lnTo>
                  <a:lnTo>
                    <a:pt x="19" y="5"/>
                  </a:lnTo>
                  <a:lnTo>
                    <a:pt x="19" y="4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9" y="6"/>
                  </a:lnTo>
                  <a:lnTo>
                    <a:pt x="19" y="5"/>
                  </a:lnTo>
                  <a:lnTo>
                    <a:pt x="19" y="6"/>
                  </a:lnTo>
                  <a:lnTo>
                    <a:pt x="21" y="6"/>
                  </a:lnTo>
                  <a:lnTo>
                    <a:pt x="21" y="7"/>
                  </a:lnTo>
                  <a:lnTo>
                    <a:pt x="22" y="7"/>
                  </a:lnTo>
                  <a:lnTo>
                    <a:pt x="21" y="7"/>
                  </a:lnTo>
                  <a:lnTo>
                    <a:pt x="21" y="9"/>
                  </a:lnTo>
                  <a:lnTo>
                    <a:pt x="21" y="10"/>
                  </a:lnTo>
                  <a:lnTo>
                    <a:pt x="21" y="11"/>
                  </a:lnTo>
                  <a:lnTo>
                    <a:pt x="21" y="10"/>
                  </a:lnTo>
                  <a:lnTo>
                    <a:pt x="21" y="9"/>
                  </a:lnTo>
                  <a:lnTo>
                    <a:pt x="21" y="7"/>
                  </a:lnTo>
                  <a:lnTo>
                    <a:pt x="19" y="7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9" y="10"/>
                  </a:lnTo>
                  <a:lnTo>
                    <a:pt x="19" y="11"/>
                  </a:lnTo>
                  <a:lnTo>
                    <a:pt x="19" y="13"/>
                  </a:lnTo>
                  <a:lnTo>
                    <a:pt x="21" y="13"/>
                  </a:lnTo>
                  <a:lnTo>
                    <a:pt x="21" y="14"/>
                  </a:lnTo>
                  <a:lnTo>
                    <a:pt x="21" y="13"/>
                  </a:lnTo>
                  <a:lnTo>
                    <a:pt x="21" y="11"/>
                  </a:lnTo>
                  <a:lnTo>
                    <a:pt x="21" y="13"/>
                  </a:lnTo>
                  <a:lnTo>
                    <a:pt x="21" y="14"/>
                  </a:lnTo>
                  <a:lnTo>
                    <a:pt x="21" y="15"/>
                  </a:lnTo>
                  <a:lnTo>
                    <a:pt x="21" y="16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1" y="16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1" y="19"/>
                  </a:lnTo>
                  <a:lnTo>
                    <a:pt x="21" y="20"/>
                  </a:lnTo>
                  <a:lnTo>
                    <a:pt x="21" y="19"/>
                  </a:lnTo>
                  <a:lnTo>
                    <a:pt x="21" y="20"/>
                  </a:lnTo>
                  <a:lnTo>
                    <a:pt x="21" y="22"/>
                  </a:lnTo>
                  <a:lnTo>
                    <a:pt x="22" y="22"/>
                  </a:lnTo>
                  <a:lnTo>
                    <a:pt x="21" y="20"/>
                  </a:lnTo>
                  <a:lnTo>
                    <a:pt x="22" y="22"/>
                  </a:lnTo>
                  <a:lnTo>
                    <a:pt x="23" y="22"/>
                  </a:lnTo>
                  <a:lnTo>
                    <a:pt x="23" y="23"/>
                  </a:lnTo>
                  <a:lnTo>
                    <a:pt x="25" y="23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7" y="24"/>
                  </a:lnTo>
                  <a:lnTo>
                    <a:pt x="27" y="25"/>
                  </a:lnTo>
                  <a:lnTo>
                    <a:pt x="28" y="25"/>
                  </a:lnTo>
                  <a:lnTo>
                    <a:pt x="28" y="27"/>
                  </a:lnTo>
                  <a:lnTo>
                    <a:pt x="30" y="27"/>
                  </a:lnTo>
                  <a:lnTo>
                    <a:pt x="28" y="27"/>
                  </a:lnTo>
                  <a:lnTo>
                    <a:pt x="28" y="28"/>
                  </a:lnTo>
                  <a:lnTo>
                    <a:pt x="30" y="28"/>
                  </a:lnTo>
                  <a:lnTo>
                    <a:pt x="31" y="28"/>
                  </a:lnTo>
                  <a:lnTo>
                    <a:pt x="31" y="29"/>
                  </a:lnTo>
                  <a:lnTo>
                    <a:pt x="31" y="31"/>
                  </a:lnTo>
                  <a:lnTo>
                    <a:pt x="32" y="31"/>
                  </a:lnTo>
                  <a:lnTo>
                    <a:pt x="32" y="32"/>
                  </a:lnTo>
                  <a:lnTo>
                    <a:pt x="32" y="33"/>
                  </a:lnTo>
                  <a:lnTo>
                    <a:pt x="32" y="34"/>
                  </a:lnTo>
                  <a:lnTo>
                    <a:pt x="32" y="36"/>
                  </a:lnTo>
                  <a:lnTo>
                    <a:pt x="31" y="36"/>
                  </a:lnTo>
                  <a:lnTo>
                    <a:pt x="31" y="37"/>
                  </a:lnTo>
                  <a:lnTo>
                    <a:pt x="30" y="37"/>
                  </a:lnTo>
                  <a:lnTo>
                    <a:pt x="30" y="38"/>
                  </a:lnTo>
                  <a:lnTo>
                    <a:pt x="30" y="40"/>
                  </a:lnTo>
                  <a:lnTo>
                    <a:pt x="30" y="41"/>
                  </a:lnTo>
                  <a:lnTo>
                    <a:pt x="28" y="41"/>
                  </a:lnTo>
                  <a:lnTo>
                    <a:pt x="27" y="41"/>
                  </a:lnTo>
                  <a:lnTo>
                    <a:pt x="27" y="42"/>
                  </a:lnTo>
                  <a:lnTo>
                    <a:pt x="26" y="42"/>
                  </a:lnTo>
                  <a:lnTo>
                    <a:pt x="25" y="42"/>
                  </a:lnTo>
                  <a:lnTo>
                    <a:pt x="25" y="43"/>
                  </a:lnTo>
                  <a:lnTo>
                    <a:pt x="23" y="43"/>
                  </a:lnTo>
                  <a:lnTo>
                    <a:pt x="23" y="45"/>
                  </a:lnTo>
                  <a:lnTo>
                    <a:pt x="25" y="45"/>
                  </a:lnTo>
                  <a:lnTo>
                    <a:pt x="23" y="45"/>
                  </a:lnTo>
                  <a:lnTo>
                    <a:pt x="25" y="45"/>
                  </a:lnTo>
                  <a:lnTo>
                    <a:pt x="25" y="46"/>
                  </a:lnTo>
                  <a:lnTo>
                    <a:pt x="23" y="46"/>
                  </a:lnTo>
                  <a:lnTo>
                    <a:pt x="23" y="47"/>
                  </a:lnTo>
                  <a:lnTo>
                    <a:pt x="23" y="49"/>
                  </a:lnTo>
                  <a:lnTo>
                    <a:pt x="23" y="49"/>
                  </a:lnTo>
                  <a:lnTo>
                    <a:pt x="23" y="50"/>
                  </a:lnTo>
                  <a:lnTo>
                    <a:pt x="23" y="49"/>
                  </a:lnTo>
                  <a:lnTo>
                    <a:pt x="23" y="49"/>
                  </a:lnTo>
                  <a:lnTo>
                    <a:pt x="23" y="49"/>
                  </a:lnTo>
                  <a:lnTo>
                    <a:pt x="23" y="50"/>
                  </a:lnTo>
                  <a:lnTo>
                    <a:pt x="25" y="50"/>
                  </a:lnTo>
                  <a:lnTo>
                    <a:pt x="25" y="51"/>
                  </a:lnTo>
                  <a:lnTo>
                    <a:pt x="25" y="52"/>
                  </a:lnTo>
                  <a:lnTo>
                    <a:pt x="25" y="54"/>
                  </a:lnTo>
                  <a:lnTo>
                    <a:pt x="23" y="54"/>
                  </a:lnTo>
                  <a:lnTo>
                    <a:pt x="23" y="55"/>
                  </a:lnTo>
                  <a:lnTo>
                    <a:pt x="22" y="55"/>
                  </a:lnTo>
                  <a:lnTo>
                    <a:pt x="22" y="56"/>
                  </a:lnTo>
                  <a:lnTo>
                    <a:pt x="22" y="58"/>
                  </a:lnTo>
                  <a:lnTo>
                    <a:pt x="22" y="59"/>
                  </a:lnTo>
                  <a:lnTo>
                    <a:pt x="23" y="59"/>
                  </a:lnTo>
                  <a:lnTo>
                    <a:pt x="22" y="58"/>
                  </a:lnTo>
                  <a:lnTo>
                    <a:pt x="22" y="56"/>
                  </a:lnTo>
                  <a:lnTo>
                    <a:pt x="22" y="55"/>
                  </a:lnTo>
                  <a:lnTo>
                    <a:pt x="22" y="56"/>
                  </a:lnTo>
                  <a:lnTo>
                    <a:pt x="22" y="58"/>
                  </a:lnTo>
                  <a:lnTo>
                    <a:pt x="23" y="59"/>
                  </a:lnTo>
                  <a:lnTo>
                    <a:pt x="23" y="60"/>
                  </a:lnTo>
                  <a:lnTo>
                    <a:pt x="23" y="61"/>
                  </a:lnTo>
                  <a:lnTo>
                    <a:pt x="23" y="63"/>
                  </a:lnTo>
                  <a:lnTo>
                    <a:pt x="23" y="64"/>
                  </a:lnTo>
                  <a:lnTo>
                    <a:pt x="22" y="64"/>
                  </a:lnTo>
                  <a:lnTo>
                    <a:pt x="22" y="65"/>
                  </a:lnTo>
                  <a:lnTo>
                    <a:pt x="23" y="67"/>
                  </a:lnTo>
                  <a:lnTo>
                    <a:pt x="25" y="67"/>
                  </a:lnTo>
                  <a:lnTo>
                    <a:pt x="25" y="65"/>
                  </a:lnTo>
                  <a:lnTo>
                    <a:pt x="23" y="65"/>
                  </a:lnTo>
                  <a:lnTo>
                    <a:pt x="23" y="64"/>
                  </a:lnTo>
                  <a:lnTo>
                    <a:pt x="23" y="63"/>
                  </a:lnTo>
                  <a:lnTo>
                    <a:pt x="25" y="65"/>
                  </a:lnTo>
                  <a:lnTo>
                    <a:pt x="25" y="67"/>
                  </a:lnTo>
                  <a:lnTo>
                    <a:pt x="25" y="68"/>
                  </a:lnTo>
                  <a:lnTo>
                    <a:pt x="26" y="68"/>
                  </a:lnTo>
                  <a:lnTo>
                    <a:pt x="26" y="69"/>
                  </a:lnTo>
                  <a:lnTo>
                    <a:pt x="26" y="71"/>
                  </a:lnTo>
                  <a:lnTo>
                    <a:pt x="26" y="72"/>
                  </a:lnTo>
                  <a:lnTo>
                    <a:pt x="26" y="73"/>
                  </a:lnTo>
                  <a:lnTo>
                    <a:pt x="26" y="74"/>
                  </a:lnTo>
                  <a:lnTo>
                    <a:pt x="26" y="76"/>
                  </a:lnTo>
                  <a:lnTo>
                    <a:pt x="26" y="77"/>
                  </a:lnTo>
                  <a:lnTo>
                    <a:pt x="25" y="77"/>
                  </a:lnTo>
                  <a:lnTo>
                    <a:pt x="25" y="76"/>
                  </a:lnTo>
                  <a:lnTo>
                    <a:pt x="23" y="76"/>
                  </a:lnTo>
                  <a:lnTo>
                    <a:pt x="23" y="77"/>
                  </a:lnTo>
                  <a:lnTo>
                    <a:pt x="25" y="77"/>
                  </a:lnTo>
                  <a:lnTo>
                    <a:pt x="25" y="76"/>
                  </a:lnTo>
                  <a:lnTo>
                    <a:pt x="25" y="77"/>
                  </a:lnTo>
                  <a:lnTo>
                    <a:pt x="23" y="77"/>
                  </a:lnTo>
                  <a:lnTo>
                    <a:pt x="22" y="77"/>
                  </a:lnTo>
                  <a:lnTo>
                    <a:pt x="21" y="77"/>
                  </a:lnTo>
                  <a:lnTo>
                    <a:pt x="19" y="77"/>
                  </a:lnTo>
                  <a:lnTo>
                    <a:pt x="18" y="76"/>
                  </a:lnTo>
                  <a:lnTo>
                    <a:pt x="17" y="76"/>
                  </a:lnTo>
                  <a:lnTo>
                    <a:pt x="17" y="74"/>
                  </a:lnTo>
                  <a:lnTo>
                    <a:pt x="17" y="73"/>
                  </a:lnTo>
                  <a:lnTo>
                    <a:pt x="17" y="72"/>
                  </a:lnTo>
                  <a:lnTo>
                    <a:pt x="17" y="71"/>
                  </a:lnTo>
                  <a:lnTo>
                    <a:pt x="17" y="69"/>
                  </a:lnTo>
                  <a:lnTo>
                    <a:pt x="16" y="68"/>
                  </a:lnTo>
                  <a:lnTo>
                    <a:pt x="16" y="67"/>
                  </a:lnTo>
                  <a:lnTo>
                    <a:pt x="14" y="67"/>
                  </a:lnTo>
                  <a:lnTo>
                    <a:pt x="14" y="65"/>
                  </a:lnTo>
                  <a:lnTo>
                    <a:pt x="14" y="64"/>
                  </a:lnTo>
                  <a:lnTo>
                    <a:pt x="14" y="63"/>
                  </a:lnTo>
                  <a:close/>
                  <a:moveTo>
                    <a:pt x="139" y="32"/>
                  </a:moveTo>
                  <a:lnTo>
                    <a:pt x="139" y="31"/>
                  </a:lnTo>
                  <a:lnTo>
                    <a:pt x="139" y="32"/>
                  </a:lnTo>
                  <a:close/>
                  <a:moveTo>
                    <a:pt x="144" y="25"/>
                  </a:moveTo>
                  <a:lnTo>
                    <a:pt x="144" y="24"/>
                  </a:lnTo>
                  <a:lnTo>
                    <a:pt x="145" y="24"/>
                  </a:lnTo>
                  <a:lnTo>
                    <a:pt x="145" y="25"/>
                  </a:lnTo>
                  <a:lnTo>
                    <a:pt x="144" y="2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9" name="Freeform 36599">
              <a:extLst>
                <a:ext uri="{FF2B5EF4-FFF2-40B4-BE49-F238E27FC236}">
                  <a16:creationId xmlns:a16="http://schemas.microsoft.com/office/drawing/2014/main" id="{BE34812C-506C-EB63-1000-92115B1291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51151" y="1527175"/>
              <a:ext cx="525463" cy="647700"/>
            </a:xfrm>
            <a:custGeom>
              <a:avLst/>
              <a:gdLst>
                <a:gd name="T0" fmla="*/ 321 w 331"/>
                <a:gd name="T1" fmla="*/ 317 h 408"/>
                <a:gd name="T2" fmla="*/ 313 w 331"/>
                <a:gd name="T3" fmla="*/ 311 h 408"/>
                <a:gd name="T4" fmla="*/ 278 w 331"/>
                <a:gd name="T5" fmla="*/ 262 h 408"/>
                <a:gd name="T6" fmla="*/ 271 w 331"/>
                <a:gd name="T7" fmla="*/ 251 h 408"/>
                <a:gd name="T8" fmla="*/ 271 w 331"/>
                <a:gd name="T9" fmla="*/ 250 h 408"/>
                <a:gd name="T10" fmla="*/ 267 w 331"/>
                <a:gd name="T11" fmla="*/ 233 h 408"/>
                <a:gd name="T12" fmla="*/ 266 w 331"/>
                <a:gd name="T13" fmla="*/ 219 h 408"/>
                <a:gd name="T14" fmla="*/ 245 w 331"/>
                <a:gd name="T15" fmla="*/ 161 h 408"/>
                <a:gd name="T16" fmla="*/ 221 w 331"/>
                <a:gd name="T17" fmla="*/ 120 h 408"/>
                <a:gd name="T18" fmla="*/ 191 w 331"/>
                <a:gd name="T19" fmla="*/ 74 h 408"/>
                <a:gd name="T20" fmla="*/ 97 w 331"/>
                <a:gd name="T21" fmla="*/ 35 h 408"/>
                <a:gd name="T22" fmla="*/ 138 w 331"/>
                <a:gd name="T23" fmla="*/ 45 h 408"/>
                <a:gd name="T24" fmla="*/ 97 w 331"/>
                <a:gd name="T25" fmla="*/ 35 h 408"/>
                <a:gd name="T26" fmla="*/ 124 w 331"/>
                <a:gd name="T27" fmla="*/ 35 h 408"/>
                <a:gd name="T28" fmla="*/ 43 w 331"/>
                <a:gd name="T29" fmla="*/ 22 h 408"/>
                <a:gd name="T30" fmla="*/ 70 w 331"/>
                <a:gd name="T31" fmla="*/ 41 h 408"/>
                <a:gd name="T32" fmla="*/ 85 w 331"/>
                <a:gd name="T33" fmla="*/ 41 h 408"/>
                <a:gd name="T34" fmla="*/ 106 w 331"/>
                <a:gd name="T35" fmla="*/ 36 h 408"/>
                <a:gd name="T36" fmla="*/ 130 w 331"/>
                <a:gd name="T37" fmla="*/ 40 h 408"/>
                <a:gd name="T38" fmla="*/ 129 w 331"/>
                <a:gd name="T39" fmla="*/ 43 h 408"/>
                <a:gd name="T40" fmla="*/ 146 w 331"/>
                <a:gd name="T41" fmla="*/ 56 h 408"/>
                <a:gd name="T42" fmla="*/ 163 w 331"/>
                <a:gd name="T43" fmla="*/ 63 h 408"/>
                <a:gd name="T44" fmla="*/ 155 w 331"/>
                <a:gd name="T45" fmla="*/ 68 h 408"/>
                <a:gd name="T46" fmla="*/ 163 w 331"/>
                <a:gd name="T47" fmla="*/ 75 h 408"/>
                <a:gd name="T48" fmla="*/ 165 w 331"/>
                <a:gd name="T49" fmla="*/ 62 h 408"/>
                <a:gd name="T50" fmla="*/ 183 w 331"/>
                <a:gd name="T51" fmla="*/ 68 h 408"/>
                <a:gd name="T52" fmla="*/ 181 w 331"/>
                <a:gd name="T53" fmla="*/ 71 h 408"/>
                <a:gd name="T54" fmla="*/ 191 w 331"/>
                <a:gd name="T55" fmla="*/ 83 h 408"/>
                <a:gd name="T56" fmla="*/ 228 w 331"/>
                <a:gd name="T57" fmla="*/ 94 h 408"/>
                <a:gd name="T58" fmla="*/ 228 w 331"/>
                <a:gd name="T59" fmla="*/ 108 h 408"/>
                <a:gd name="T60" fmla="*/ 214 w 331"/>
                <a:gd name="T61" fmla="*/ 113 h 408"/>
                <a:gd name="T62" fmla="*/ 213 w 331"/>
                <a:gd name="T63" fmla="*/ 117 h 408"/>
                <a:gd name="T64" fmla="*/ 217 w 331"/>
                <a:gd name="T65" fmla="*/ 126 h 408"/>
                <a:gd name="T66" fmla="*/ 231 w 331"/>
                <a:gd name="T67" fmla="*/ 122 h 408"/>
                <a:gd name="T68" fmla="*/ 232 w 331"/>
                <a:gd name="T69" fmla="*/ 130 h 408"/>
                <a:gd name="T70" fmla="*/ 226 w 331"/>
                <a:gd name="T71" fmla="*/ 139 h 408"/>
                <a:gd name="T72" fmla="*/ 242 w 331"/>
                <a:gd name="T73" fmla="*/ 162 h 408"/>
                <a:gd name="T74" fmla="*/ 240 w 331"/>
                <a:gd name="T75" fmla="*/ 174 h 408"/>
                <a:gd name="T76" fmla="*/ 232 w 331"/>
                <a:gd name="T77" fmla="*/ 178 h 408"/>
                <a:gd name="T78" fmla="*/ 239 w 331"/>
                <a:gd name="T79" fmla="*/ 189 h 408"/>
                <a:gd name="T80" fmla="*/ 240 w 331"/>
                <a:gd name="T81" fmla="*/ 197 h 408"/>
                <a:gd name="T82" fmla="*/ 250 w 331"/>
                <a:gd name="T83" fmla="*/ 210 h 408"/>
                <a:gd name="T84" fmla="*/ 264 w 331"/>
                <a:gd name="T85" fmla="*/ 223 h 408"/>
                <a:gd name="T86" fmla="*/ 271 w 331"/>
                <a:gd name="T87" fmla="*/ 245 h 408"/>
                <a:gd name="T88" fmla="*/ 273 w 331"/>
                <a:gd name="T89" fmla="*/ 259 h 408"/>
                <a:gd name="T90" fmla="*/ 284 w 331"/>
                <a:gd name="T91" fmla="*/ 271 h 408"/>
                <a:gd name="T92" fmla="*/ 289 w 331"/>
                <a:gd name="T93" fmla="*/ 282 h 408"/>
                <a:gd name="T94" fmla="*/ 296 w 331"/>
                <a:gd name="T95" fmla="*/ 303 h 408"/>
                <a:gd name="T96" fmla="*/ 313 w 331"/>
                <a:gd name="T97" fmla="*/ 313 h 408"/>
                <a:gd name="T98" fmla="*/ 323 w 331"/>
                <a:gd name="T99" fmla="*/ 326 h 408"/>
                <a:gd name="T100" fmla="*/ 325 w 331"/>
                <a:gd name="T101" fmla="*/ 344 h 408"/>
                <a:gd name="T102" fmla="*/ 326 w 331"/>
                <a:gd name="T103" fmla="*/ 371 h 408"/>
                <a:gd name="T104" fmla="*/ 286 w 331"/>
                <a:gd name="T105" fmla="*/ 405 h 408"/>
                <a:gd name="T106" fmla="*/ 253 w 331"/>
                <a:gd name="T107" fmla="*/ 371 h 408"/>
                <a:gd name="T108" fmla="*/ 199 w 331"/>
                <a:gd name="T109" fmla="*/ 350 h 408"/>
                <a:gd name="T110" fmla="*/ 137 w 331"/>
                <a:gd name="T111" fmla="*/ 273 h 408"/>
                <a:gd name="T112" fmla="*/ 85 w 331"/>
                <a:gd name="T113" fmla="*/ 195 h 408"/>
                <a:gd name="T114" fmla="*/ 66 w 331"/>
                <a:gd name="T115" fmla="*/ 144 h 408"/>
                <a:gd name="T116" fmla="*/ 45 w 331"/>
                <a:gd name="T117" fmla="*/ 95 h 408"/>
                <a:gd name="T118" fmla="*/ 18 w 331"/>
                <a:gd name="T119" fmla="*/ 54 h 408"/>
                <a:gd name="T120" fmla="*/ 4 w 331"/>
                <a:gd name="T121" fmla="*/ 9 h 408"/>
                <a:gd name="T122" fmla="*/ 8 w 331"/>
                <a:gd name="T123" fmla="*/ 5 h 408"/>
                <a:gd name="T124" fmla="*/ 33 w 331"/>
                <a:gd name="T125" fmla="*/ 3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1" h="408">
                  <a:moveTo>
                    <a:pt x="326" y="347"/>
                  </a:moveTo>
                  <a:lnTo>
                    <a:pt x="326" y="348"/>
                  </a:lnTo>
                  <a:lnTo>
                    <a:pt x="327" y="348"/>
                  </a:lnTo>
                  <a:lnTo>
                    <a:pt x="327" y="349"/>
                  </a:lnTo>
                  <a:lnTo>
                    <a:pt x="327" y="350"/>
                  </a:lnTo>
                  <a:lnTo>
                    <a:pt x="329" y="352"/>
                  </a:lnTo>
                  <a:lnTo>
                    <a:pt x="329" y="353"/>
                  </a:lnTo>
                  <a:lnTo>
                    <a:pt x="329" y="354"/>
                  </a:lnTo>
                  <a:lnTo>
                    <a:pt x="329" y="356"/>
                  </a:lnTo>
                  <a:lnTo>
                    <a:pt x="329" y="357"/>
                  </a:lnTo>
                  <a:lnTo>
                    <a:pt x="329" y="358"/>
                  </a:lnTo>
                  <a:lnTo>
                    <a:pt x="329" y="359"/>
                  </a:lnTo>
                  <a:lnTo>
                    <a:pt x="329" y="358"/>
                  </a:lnTo>
                  <a:lnTo>
                    <a:pt x="327" y="358"/>
                  </a:lnTo>
                  <a:lnTo>
                    <a:pt x="327" y="357"/>
                  </a:lnTo>
                  <a:lnTo>
                    <a:pt x="327" y="356"/>
                  </a:lnTo>
                  <a:lnTo>
                    <a:pt x="327" y="354"/>
                  </a:lnTo>
                  <a:lnTo>
                    <a:pt x="327" y="353"/>
                  </a:lnTo>
                  <a:lnTo>
                    <a:pt x="327" y="352"/>
                  </a:lnTo>
                  <a:lnTo>
                    <a:pt x="327" y="350"/>
                  </a:lnTo>
                  <a:lnTo>
                    <a:pt x="327" y="349"/>
                  </a:lnTo>
                  <a:lnTo>
                    <a:pt x="327" y="348"/>
                  </a:lnTo>
                  <a:lnTo>
                    <a:pt x="326" y="348"/>
                  </a:lnTo>
                  <a:lnTo>
                    <a:pt x="327" y="348"/>
                  </a:lnTo>
                  <a:lnTo>
                    <a:pt x="326" y="348"/>
                  </a:lnTo>
                  <a:lnTo>
                    <a:pt x="326" y="347"/>
                  </a:lnTo>
                  <a:close/>
                  <a:moveTo>
                    <a:pt x="325" y="343"/>
                  </a:moveTo>
                  <a:lnTo>
                    <a:pt x="325" y="341"/>
                  </a:lnTo>
                  <a:lnTo>
                    <a:pt x="325" y="340"/>
                  </a:lnTo>
                  <a:lnTo>
                    <a:pt x="325" y="339"/>
                  </a:lnTo>
                  <a:lnTo>
                    <a:pt x="325" y="340"/>
                  </a:lnTo>
                  <a:lnTo>
                    <a:pt x="325" y="341"/>
                  </a:lnTo>
                  <a:lnTo>
                    <a:pt x="325" y="343"/>
                  </a:lnTo>
                  <a:close/>
                  <a:moveTo>
                    <a:pt x="322" y="321"/>
                  </a:moveTo>
                  <a:lnTo>
                    <a:pt x="322" y="322"/>
                  </a:lnTo>
                  <a:lnTo>
                    <a:pt x="322" y="323"/>
                  </a:lnTo>
                  <a:lnTo>
                    <a:pt x="322" y="322"/>
                  </a:lnTo>
                  <a:lnTo>
                    <a:pt x="322" y="321"/>
                  </a:lnTo>
                  <a:close/>
                  <a:moveTo>
                    <a:pt x="322" y="320"/>
                  </a:moveTo>
                  <a:lnTo>
                    <a:pt x="322" y="318"/>
                  </a:lnTo>
                  <a:lnTo>
                    <a:pt x="321" y="318"/>
                  </a:lnTo>
                  <a:lnTo>
                    <a:pt x="321" y="317"/>
                  </a:lnTo>
                  <a:lnTo>
                    <a:pt x="321" y="318"/>
                  </a:lnTo>
                  <a:lnTo>
                    <a:pt x="322" y="318"/>
                  </a:lnTo>
                  <a:lnTo>
                    <a:pt x="322" y="320"/>
                  </a:lnTo>
                  <a:close/>
                  <a:moveTo>
                    <a:pt x="321" y="316"/>
                  </a:moveTo>
                  <a:lnTo>
                    <a:pt x="321" y="317"/>
                  </a:lnTo>
                  <a:lnTo>
                    <a:pt x="321" y="316"/>
                  </a:lnTo>
                  <a:lnTo>
                    <a:pt x="320" y="316"/>
                  </a:lnTo>
                  <a:lnTo>
                    <a:pt x="321" y="316"/>
                  </a:lnTo>
                  <a:close/>
                  <a:moveTo>
                    <a:pt x="317" y="313"/>
                  </a:moveTo>
                  <a:lnTo>
                    <a:pt x="317" y="313"/>
                  </a:lnTo>
                  <a:lnTo>
                    <a:pt x="318" y="313"/>
                  </a:lnTo>
                  <a:lnTo>
                    <a:pt x="318" y="314"/>
                  </a:lnTo>
                  <a:lnTo>
                    <a:pt x="318" y="316"/>
                  </a:lnTo>
                  <a:lnTo>
                    <a:pt x="318" y="314"/>
                  </a:lnTo>
                  <a:lnTo>
                    <a:pt x="317" y="314"/>
                  </a:lnTo>
                  <a:lnTo>
                    <a:pt x="318" y="314"/>
                  </a:lnTo>
                  <a:lnTo>
                    <a:pt x="317" y="314"/>
                  </a:lnTo>
                  <a:lnTo>
                    <a:pt x="317" y="313"/>
                  </a:lnTo>
                  <a:lnTo>
                    <a:pt x="317" y="313"/>
                  </a:lnTo>
                  <a:lnTo>
                    <a:pt x="317" y="313"/>
                  </a:lnTo>
                  <a:lnTo>
                    <a:pt x="317" y="313"/>
                  </a:lnTo>
                  <a:lnTo>
                    <a:pt x="317" y="313"/>
                  </a:lnTo>
                  <a:lnTo>
                    <a:pt x="317" y="313"/>
                  </a:lnTo>
                  <a:close/>
                  <a:moveTo>
                    <a:pt x="316" y="312"/>
                  </a:moveTo>
                  <a:lnTo>
                    <a:pt x="316" y="313"/>
                  </a:lnTo>
                  <a:lnTo>
                    <a:pt x="317" y="313"/>
                  </a:lnTo>
                  <a:lnTo>
                    <a:pt x="317" y="313"/>
                  </a:lnTo>
                  <a:lnTo>
                    <a:pt x="317" y="313"/>
                  </a:lnTo>
                  <a:lnTo>
                    <a:pt x="317" y="313"/>
                  </a:lnTo>
                  <a:lnTo>
                    <a:pt x="316" y="313"/>
                  </a:lnTo>
                  <a:lnTo>
                    <a:pt x="314" y="313"/>
                  </a:lnTo>
                  <a:lnTo>
                    <a:pt x="316" y="313"/>
                  </a:lnTo>
                  <a:lnTo>
                    <a:pt x="316" y="313"/>
                  </a:lnTo>
                  <a:lnTo>
                    <a:pt x="316" y="312"/>
                  </a:lnTo>
                  <a:lnTo>
                    <a:pt x="314" y="312"/>
                  </a:lnTo>
                  <a:lnTo>
                    <a:pt x="316" y="312"/>
                  </a:lnTo>
                  <a:close/>
                  <a:moveTo>
                    <a:pt x="312" y="311"/>
                  </a:moveTo>
                  <a:lnTo>
                    <a:pt x="313" y="311"/>
                  </a:lnTo>
                  <a:lnTo>
                    <a:pt x="313" y="312"/>
                  </a:lnTo>
                  <a:lnTo>
                    <a:pt x="313" y="311"/>
                  </a:lnTo>
                  <a:lnTo>
                    <a:pt x="313" y="312"/>
                  </a:lnTo>
                  <a:lnTo>
                    <a:pt x="313" y="311"/>
                  </a:lnTo>
                  <a:lnTo>
                    <a:pt x="312" y="311"/>
                  </a:lnTo>
                  <a:lnTo>
                    <a:pt x="311" y="311"/>
                  </a:lnTo>
                  <a:lnTo>
                    <a:pt x="312" y="311"/>
                  </a:lnTo>
                  <a:close/>
                  <a:moveTo>
                    <a:pt x="311" y="311"/>
                  </a:moveTo>
                  <a:lnTo>
                    <a:pt x="309" y="311"/>
                  </a:lnTo>
                  <a:lnTo>
                    <a:pt x="311" y="311"/>
                  </a:lnTo>
                  <a:close/>
                  <a:moveTo>
                    <a:pt x="290" y="290"/>
                  </a:moveTo>
                  <a:lnTo>
                    <a:pt x="291" y="290"/>
                  </a:lnTo>
                  <a:lnTo>
                    <a:pt x="290" y="290"/>
                  </a:lnTo>
                  <a:close/>
                  <a:moveTo>
                    <a:pt x="291" y="290"/>
                  </a:moveTo>
                  <a:lnTo>
                    <a:pt x="290" y="290"/>
                  </a:lnTo>
                  <a:lnTo>
                    <a:pt x="291" y="290"/>
                  </a:lnTo>
                  <a:close/>
                  <a:moveTo>
                    <a:pt x="290" y="290"/>
                  </a:moveTo>
                  <a:lnTo>
                    <a:pt x="291" y="290"/>
                  </a:lnTo>
                  <a:lnTo>
                    <a:pt x="290" y="290"/>
                  </a:lnTo>
                  <a:lnTo>
                    <a:pt x="290" y="289"/>
                  </a:lnTo>
                  <a:lnTo>
                    <a:pt x="290" y="290"/>
                  </a:lnTo>
                  <a:close/>
                  <a:moveTo>
                    <a:pt x="289" y="278"/>
                  </a:moveTo>
                  <a:lnTo>
                    <a:pt x="290" y="280"/>
                  </a:lnTo>
                  <a:lnTo>
                    <a:pt x="290" y="281"/>
                  </a:lnTo>
                  <a:lnTo>
                    <a:pt x="290" y="280"/>
                  </a:lnTo>
                  <a:lnTo>
                    <a:pt x="289" y="280"/>
                  </a:lnTo>
                  <a:lnTo>
                    <a:pt x="290" y="280"/>
                  </a:lnTo>
                  <a:lnTo>
                    <a:pt x="289" y="280"/>
                  </a:lnTo>
                  <a:lnTo>
                    <a:pt x="289" y="278"/>
                  </a:lnTo>
                  <a:lnTo>
                    <a:pt x="289" y="280"/>
                  </a:lnTo>
                  <a:lnTo>
                    <a:pt x="290" y="280"/>
                  </a:lnTo>
                  <a:lnTo>
                    <a:pt x="289" y="280"/>
                  </a:lnTo>
                  <a:lnTo>
                    <a:pt x="290" y="280"/>
                  </a:lnTo>
                  <a:lnTo>
                    <a:pt x="289" y="280"/>
                  </a:lnTo>
                  <a:lnTo>
                    <a:pt x="289" y="278"/>
                  </a:lnTo>
                  <a:close/>
                  <a:moveTo>
                    <a:pt x="287" y="277"/>
                  </a:moveTo>
                  <a:lnTo>
                    <a:pt x="289" y="277"/>
                  </a:lnTo>
                  <a:lnTo>
                    <a:pt x="289" y="278"/>
                  </a:lnTo>
                  <a:lnTo>
                    <a:pt x="289" y="277"/>
                  </a:lnTo>
                  <a:lnTo>
                    <a:pt x="287" y="277"/>
                  </a:lnTo>
                  <a:lnTo>
                    <a:pt x="287" y="276"/>
                  </a:lnTo>
                  <a:lnTo>
                    <a:pt x="287" y="277"/>
                  </a:lnTo>
                  <a:close/>
                  <a:moveTo>
                    <a:pt x="276" y="263"/>
                  </a:moveTo>
                  <a:lnTo>
                    <a:pt x="276" y="262"/>
                  </a:lnTo>
                  <a:lnTo>
                    <a:pt x="276" y="263"/>
                  </a:lnTo>
                  <a:close/>
                  <a:moveTo>
                    <a:pt x="278" y="262"/>
                  </a:moveTo>
                  <a:lnTo>
                    <a:pt x="277" y="262"/>
                  </a:lnTo>
                  <a:lnTo>
                    <a:pt x="278" y="262"/>
                  </a:lnTo>
                  <a:lnTo>
                    <a:pt x="277" y="263"/>
                  </a:lnTo>
                  <a:lnTo>
                    <a:pt x="278" y="262"/>
                  </a:lnTo>
                  <a:lnTo>
                    <a:pt x="277" y="262"/>
                  </a:lnTo>
                  <a:lnTo>
                    <a:pt x="276" y="262"/>
                  </a:lnTo>
                  <a:lnTo>
                    <a:pt x="277" y="262"/>
                  </a:lnTo>
                  <a:lnTo>
                    <a:pt x="278" y="262"/>
                  </a:lnTo>
                  <a:close/>
                  <a:moveTo>
                    <a:pt x="276" y="262"/>
                  </a:moveTo>
                  <a:lnTo>
                    <a:pt x="276" y="260"/>
                  </a:lnTo>
                  <a:lnTo>
                    <a:pt x="276" y="262"/>
                  </a:lnTo>
                  <a:close/>
                  <a:moveTo>
                    <a:pt x="276" y="260"/>
                  </a:moveTo>
                  <a:lnTo>
                    <a:pt x="276" y="262"/>
                  </a:lnTo>
                  <a:lnTo>
                    <a:pt x="275" y="262"/>
                  </a:lnTo>
                  <a:lnTo>
                    <a:pt x="276" y="260"/>
                  </a:lnTo>
                  <a:close/>
                  <a:moveTo>
                    <a:pt x="282" y="260"/>
                  </a:moveTo>
                  <a:lnTo>
                    <a:pt x="284" y="260"/>
                  </a:lnTo>
                  <a:lnTo>
                    <a:pt x="284" y="262"/>
                  </a:lnTo>
                  <a:lnTo>
                    <a:pt x="284" y="260"/>
                  </a:lnTo>
                  <a:lnTo>
                    <a:pt x="282" y="260"/>
                  </a:lnTo>
                  <a:close/>
                  <a:moveTo>
                    <a:pt x="277" y="260"/>
                  </a:moveTo>
                  <a:lnTo>
                    <a:pt x="278" y="260"/>
                  </a:lnTo>
                  <a:lnTo>
                    <a:pt x="277" y="260"/>
                  </a:lnTo>
                  <a:lnTo>
                    <a:pt x="278" y="260"/>
                  </a:lnTo>
                  <a:lnTo>
                    <a:pt x="277" y="260"/>
                  </a:lnTo>
                  <a:close/>
                  <a:moveTo>
                    <a:pt x="281" y="255"/>
                  </a:moveTo>
                  <a:lnTo>
                    <a:pt x="281" y="256"/>
                  </a:lnTo>
                  <a:lnTo>
                    <a:pt x="281" y="255"/>
                  </a:lnTo>
                  <a:lnTo>
                    <a:pt x="281" y="256"/>
                  </a:lnTo>
                  <a:lnTo>
                    <a:pt x="281" y="255"/>
                  </a:lnTo>
                  <a:close/>
                  <a:moveTo>
                    <a:pt x="281" y="255"/>
                  </a:moveTo>
                  <a:lnTo>
                    <a:pt x="281" y="254"/>
                  </a:lnTo>
                  <a:lnTo>
                    <a:pt x="281" y="255"/>
                  </a:lnTo>
                  <a:close/>
                  <a:moveTo>
                    <a:pt x="272" y="251"/>
                  </a:moveTo>
                  <a:lnTo>
                    <a:pt x="272" y="253"/>
                  </a:lnTo>
                  <a:lnTo>
                    <a:pt x="272" y="251"/>
                  </a:lnTo>
                  <a:close/>
                  <a:moveTo>
                    <a:pt x="281" y="253"/>
                  </a:moveTo>
                  <a:lnTo>
                    <a:pt x="281" y="251"/>
                  </a:lnTo>
                  <a:lnTo>
                    <a:pt x="282" y="251"/>
                  </a:lnTo>
                  <a:lnTo>
                    <a:pt x="282" y="253"/>
                  </a:lnTo>
                  <a:lnTo>
                    <a:pt x="281" y="253"/>
                  </a:lnTo>
                  <a:close/>
                  <a:moveTo>
                    <a:pt x="271" y="251"/>
                  </a:moveTo>
                  <a:lnTo>
                    <a:pt x="272" y="251"/>
                  </a:lnTo>
                  <a:lnTo>
                    <a:pt x="272" y="251"/>
                  </a:lnTo>
                  <a:lnTo>
                    <a:pt x="272" y="251"/>
                  </a:lnTo>
                  <a:lnTo>
                    <a:pt x="271" y="251"/>
                  </a:lnTo>
                  <a:close/>
                  <a:moveTo>
                    <a:pt x="271" y="251"/>
                  </a:moveTo>
                  <a:lnTo>
                    <a:pt x="272" y="251"/>
                  </a:lnTo>
                  <a:lnTo>
                    <a:pt x="273" y="251"/>
                  </a:lnTo>
                  <a:lnTo>
                    <a:pt x="273" y="251"/>
                  </a:lnTo>
                  <a:lnTo>
                    <a:pt x="273" y="251"/>
                  </a:lnTo>
                  <a:lnTo>
                    <a:pt x="272" y="251"/>
                  </a:lnTo>
                  <a:lnTo>
                    <a:pt x="272" y="253"/>
                  </a:lnTo>
                  <a:lnTo>
                    <a:pt x="272" y="251"/>
                  </a:lnTo>
                  <a:lnTo>
                    <a:pt x="271" y="251"/>
                  </a:lnTo>
                  <a:lnTo>
                    <a:pt x="269" y="251"/>
                  </a:lnTo>
                  <a:lnTo>
                    <a:pt x="269" y="251"/>
                  </a:lnTo>
                  <a:lnTo>
                    <a:pt x="271" y="251"/>
                  </a:lnTo>
                  <a:lnTo>
                    <a:pt x="271" y="251"/>
                  </a:lnTo>
                  <a:close/>
                  <a:moveTo>
                    <a:pt x="271" y="251"/>
                  </a:moveTo>
                  <a:lnTo>
                    <a:pt x="269" y="251"/>
                  </a:lnTo>
                  <a:lnTo>
                    <a:pt x="271" y="251"/>
                  </a:lnTo>
                  <a:close/>
                  <a:moveTo>
                    <a:pt x="269" y="251"/>
                  </a:moveTo>
                  <a:lnTo>
                    <a:pt x="271" y="251"/>
                  </a:lnTo>
                  <a:lnTo>
                    <a:pt x="269" y="251"/>
                  </a:lnTo>
                  <a:close/>
                  <a:moveTo>
                    <a:pt x="273" y="251"/>
                  </a:moveTo>
                  <a:lnTo>
                    <a:pt x="272" y="251"/>
                  </a:lnTo>
                  <a:lnTo>
                    <a:pt x="273" y="251"/>
                  </a:lnTo>
                  <a:close/>
                  <a:moveTo>
                    <a:pt x="271" y="251"/>
                  </a:moveTo>
                  <a:lnTo>
                    <a:pt x="272" y="251"/>
                  </a:lnTo>
                  <a:lnTo>
                    <a:pt x="271" y="251"/>
                  </a:lnTo>
                  <a:close/>
                  <a:moveTo>
                    <a:pt x="272" y="250"/>
                  </a:moveTo>
                  <a:lnTo>
                    <a:pt x="273" y="250"/>
                  </a:lnTo>
                  <a:lnTo>
                    <a:pt x="272" y="250"/>
                  </a:lnTo>
                  <a:lnTo>
                    <a:pt x="273" y="250"/>
                  </a:lnTo>
                  <a:lnTo>
                    <a:pt x="272" y="250"/>
                  </a:lnTo>
                  <a:close/>
                  <a:moveTo>
                    <a:pt x="271" y="250"/>
                  </a:moveTo>
                  <a:lnTo>
                    <a:pt x="271" y="249"/>
                  </a:lnTo>
                  <a:lnTo>
                    <a:pt x="271" y="250"/>
                  </a:lnTo>
                  <a:close/>
                  <a:moveTo>
                    <a:pt x="272" y="249"/>
                  </a:moveTo>
                  <a:lnTo>
                    <a:pt x="272" y="250"/>
                  </a:lnTo>
                  <a:lnTo>
                    <a:pt x="272" y="249"/>
                  </a:lnTo>
                  <a:lnTo>
                    <a:pt x="272" y="250"/>
                  </a:lnTo>
                  <a:lnTo>
                    <a:pt x="271" y="250"/>
                  </a:lnTo>
                  <a:lnTo>
                    <a:pt x="271" y="249"/>
                  </a:lnTo>
                  <a:lnTo>
                    <a:pt x="272" y="249"/>
                  </a:lnTo>
                  <a:close/>
                  <a:moveTo>
                    <a:pt x="272" y="247"/>
                  </a:moveTo>
                  <a:lnTo>
                    <a:pt x="272" y="249"/>
                  </a:lnTo>
                  <a:lnTo>
                    <a:pt x="272" y="247"/>
                  </a:lnTo>
                  <a:close/>
                  <a:moveTo>
                    <a:pt x="271" y="246"/>
                  </a:moveTo>
                  <a:lnTo>
                    <a:pt x="272" y="247"/>
                  </a:lnTo>
                  <a:lnTo>
                    <a:pt x="271" y="247"/>
                  </a:lnTo>
                  <a:lnTo>
                    <a:pt x="271" y="246"/>
                  </a:lnTo>
                  <a:lnTo>
                    <a:pt x="271" y="247"/>
                  </a:lnTo>
                  <a:lnTo>
                    <a:pt x="271" y="246"/>
                  </a:lnTo>
                  <a:close/>
                  <a:moveTo>
                    <a:pt x="271" y="246"/>
                  </a:moveTo>
                  <a:lnTo>
                    <a:pt x="269" y="246"/>
                  </a:lnTo>
                  <a:lnTo>
                    <a:pt x="271" y="246"/>
                  </a:lnTo>
                  <a:close/>
                  <a:moveTo>
                    <a:pt x="272" y="246"/>
                  </a:moveTo>
                  <a:lnTo>
                    <a:pt x="272" y="247"/>
                  </a:lnTo>
                  <a:lnTo>
                    <a:pt x="272" y="246"/>
                  </a:lnTo>
                  <a:lnTo>
                    <a:pt x="271" y="246"/>
                  </a:lnTo>
                  <a:lnTo>
                    <a:pt x="272" y="246"/>
                  </a:lnTo>
                  <a:close/>
                  <a:moveTo>
                    <a:pt x="280" y="242"/>
                  </a:moveTo>
                  <a:lnTo>
                    <a:pt x="280" y="244"/>
                  </a:lnTo>
                  <a:lnTo>
                    <a:pt x="280" y="242"/>
                  </a:lnTo>
                  <a:close/>
                  <a:moveTo>
                    <a:pt x="267" y="241"/>
                  </a:moveTo>
                  <a:lnTo>
                    <a:pt x="266" y="241"/>
                  </a:lnTo>
                  <a:lnTo>
                    <a:pt x="267" y="241"/>
                  </a:lnTo>
                  <a:close/>
                  <a:moveTo>
                    <a:pt x="275" y="237"/>
                  </a:moveTo>
                  <a:lnTo>
                    <a:pt x="276" y="237"/>
                  </a:lnTo>
                  <a:lnTo>
                    <a:pt x="276" y="238"/>
                  </a:lnTo>
                  <a:lnTo>
                    <a:pt x="276" y="237"/>
                  </a:lnTo>
                  <a:lnTo>
                    <a:pt x="275" y="237"/>
                  </a:lnTo>
                  <a:close/>
                  <a:moveTo>
                    <a:pt x="269" y="235"/>
                  </a:moveTo>
                  <a:lnTo>
                    <a:pt x="269" y="236"/>
                  </a:lnTo>
                  <a:lnTo>
                    <a:pt x="269" y="237"/>
                  </a:lnTo>
                  <a:lnTo>
                    <a:pt x="269" y="236"/>
                  </a:lnTo>
                  <a:lnTo>
                    <a:pt x="269" y="235"/>
                  </a:lnTo>
                  <a:lnTo>
                    <a:pt x="269" y="236"/>
                  </a:lnTo>
                  <a:lnTo>
                    <a:pt x="269" y="235"/>
                  </a:lnTo>
                  <a:lnTo>
                    <a:pt x="269" y="236"/>
                  </a:lnTo>
                  <a:lnTo>
                    <a:pt x="269" y="235"/>
                  </a:lnTo>
                  <a:close/>
                  <a:moveTo>
                    <a:pt x="267" y="233"/>
                  </a:moveTo>
                  <a:lnTo>
                    <a:pt x="266" y="233"/>
                  </a:lnTo>
                  <a:lnTo>
                    <a:pt x="267" y="233"/>
                  </a:lnTo>
                  <a:close/>
                  <a:moveTo>
                    <a:pt x="267" y="232"/>
                  </a:moveTo>
                  <a:lnTo>
                    <a:pt x="266" y="232"/>
                  </a:lnTo>
                  <a:lnTo>
                    <a:pt x="267" y="232"/>
                  </a:lnTo>
                  <a:close/>
                  <a:moveTo>
                    <a:pt x="269" y="231"/>
                  </a:moveTo>
                  <a:lnTo>
                    <a:pt x="269" y="232"/>
                  </a:lnTo>
                  <a:lnTo>
                    <a:pt x="268" y="232"/>
                  </a:lnTo>
                  <a:lnTo>
                    <a:pt x="269" y="232"/>
                  </a:lnTo>
                  <a:lnTo>
                    <a:pt x="269" y="231"/>
                  </a:lnTo>
                  <a:close/>
                  <a:moveTo>
                    <a:pt x="268" y="229"/>
                  </a:moveTo>
                  <a:lnTo>
                    <a:pt x="269" y="229"/>
                  </a:lnTo>
                  <a:lnTo>
                    <a:pt x="269" y="231"/>
                  </a:lnTo>
                  <a:lnTo>
                    <a:pt x="269" y="229"/>
                  </a:lnTo>
                  <a:lnTo>
                    <a:pt x="269" y="231"/>
                  </a:lnTo>
                  <a:lnTo>
                    <a:pt x="269" y="229"/>
                  </a:lnTo>
                  <a:lnTo>
                    <a:pt x="268" y="229"/>
                  </a:lnTo>
                  <a:lnTo>
                    <a:pt x="268" y="228"/>
                  </a:lnTo>
                  <a:lnTo>
                    <a:pt x="267" y="228"/>
                  </a:lnTo>
                  <a:lnTo>
                    <a:pt x="267" y="227"/>
                  </a:lnTo>
                  <a:lnTo>
                    <a:pt x="268" y="227"/>
                  </a:lnTo>
                  <a:lnTo>
                    <a:pt x="268" y="228"/>
                  </a:lnTo>
                  <a:lnTo>
                    <a:pt x="268" y="229"/>
                  </a:lnTo>
                  <a:close/>
                  <a:moveTo>
                    <a:pt x="267" y="224"/>
                  </a:moveTo>
                  <a:lnTo>
                    <a:pt x="267" y="226"/>
                  </a:lnTo>
                  <a:lnTo>
                    <a:pt x="267" y="227"/>
                  </a:lnTo>
                  <a:lnTo>
                    <a:pt x="267" y="226"/>
                  </a:lnTo>
                  <a:lnTo>
                    <a:pt x="267" y="227"/>
                  </a:lnTo>
                  <a:lnTo>
                    <a:pt x="267" y="226"/>
                  </a:lnTo>
                  <a:lnTo>
                    <a:pt x="267" y="224"/>
                  </a:lnTo>
                  <a:lnTo>
                    <a:pt x="267" y="223"/>
                  </a:lnTo>
                  <a:lnTo>
                    <a:pt x="267" y="224"/>
                  </a:lnTo>
                  <a:close/>
                  <a:moveTo>
                    <a:pt x="267" y="222"/>
                  </a:moveTo>
                  <a:lnTo>
                    <a:pt x="266" y="222"/>
                  </a:lnTo>
                  <a:lnTo>
                    <a:pt x="266" y="220"/>
                  </a:lnTo>
                  <a:lnTo>
                    <a:pt x="266" y="222"/>
                  </a:lnTo>
                  <a:lnTo>
                    <a:pt x="267" y="222"/>
                  </a:lnTo>
                  <a:close/>
                  <a:moveTo>
                    <a:pt x="264" y="218"/>
                  </a:moveTo>
                  <a:lnTo>
                    <a:pt x="264" y="219"/>
                  </a:lnTo>
                  <a:lnTo>
                    <a:pt x="266" y="219"/>
                  </a:lnTo>
                  <a:lnTo>
                    <a:pt x="266" y="220"/>
                  </a:lnTo>
                  <a:lnTo>
                    <a:pt x="266" y="220"/>
                  </a:lnTo>
                  <a:lnTo>
                    <a:pt x="266" y="220"/>
                  </a:lnTo>
                  <a:lnTo>
                    <a:pt x="266" y="219"/>
                  </a:lnTo>
                  <a:lnTo>
                    <a:pt x="264" y="219"/>
                  </a:lnTo>
                  <a:lnTo>
                    <a:pt x="264" y="218"/>
                  </a:lnTo>
                  <a:close/>
                  <a:moveTo>
                    <a:pt x="263" y="217"/>
                  </a:moveTo>
                  <a:lnTo>
                    <a:pt x="264" y="217"/>
                  </a:lnTo>
                  <a:lnTo>
                    <a:pt x="264" y="218"/>
                  </a:lnTo>
                  <a:lnTo>
                    <a:pt x="264" y="217"/>
                  </a:lnTo>
                  <a:lnTo>
                    <a:pt x="263" y="217"/>
                  </a:lnTo>
                  <a:close/>
                  <a:moveTo>
                    <a:pt x="260" y="214"/>
                  </a:moveTo>
                  <a:lnTo>
                    <a:pt x="262" y="214"/>
                  </a:lnTo>
                  <a:lnTo>
                    <a:pt x="262" y="215"/>
                  </a:lnTo>
                  <a:lnTo>
                    <a:pt x="262" y="214"/>
                  </a:lnTo>
                  <a:lnTo>
                    <a:pt x="260" y="214"/>
                  </a:lnTo>
                  <a:close/>
                  <a:moveTo>
                    <a:pt x="250" y="211"/>
                  </a:moveTo>
                  <a:lnTo>
                    <a:pt x="251" y="211"/>
                  </a:lnTo>
                  <a:lnTo>
                    <a:pt x="251" y="213"/>
                  </a:lnTo>
                  <a:lnTo>
                    <a:pt x="251" y="211"/>
                  </a:lnTo>
                  <a:lnTo>
                    <a:pt x="250" y="211"/>
                  </a:lnTo>
                  <a:close/>
                  <a:moveTo>
                    <a:pt x="253" y="211"/>
                  </a:moveTo>
                  <a:lnTo>
                    <a:pt x="253" y="213"/>
                  </a:lnTo>
                  <a:lnTo>
                    <a:pt x="253" y="211"/>
                  </a:lnTo>
                  <a:close/>
                  <a:moveTo>
                    <a:pt x="242" y="200"/>
                  </a:moveTo>
                  <a:lnTo>
                    <a:pt x="244" y="200"/>
                  </a:lnTo>
                  <a:lnTo>
                    <a:pt x="242" y="200"/>
                  </a:lnTo>
                  <a:close/>
                  <a:moveTo>
                    <a:pt x="241" y="184"/>
                  </a:moveTo>
                  <a:lnTo>
                    <a:pt x="241" y="186"/>
                  </a:lnTo>
                  <a:lnTo>
                    <a:pt x="241" y="184"/>
                  </a:lnTo>
                  <a:lnTo>
                    <a:pt x="240" y="184"/>
                  </a:lnTo>
                  <a:lnTo>
                    <a:pt x="241" y="184"/>
                  </a:lnTo>
                  <a:lnTo>
                    <a:pt x="240" y="184"/>
                  </a:lnTo>
                  <a:lnTo>
                    <a:pt x="241" y="184"/>
                  </a:lnTo>
                  <a:close/>
                  <a:moveTo>
                    <a:pt x="240" y="183"/>
                  </a:moveTo>
                  <a:lnTo>
                    <a:pt x="240" y="184"/>
                  </a:lnTo>
                  <a:lnTo>
                    <a:pt x="240" y="183"/>
                  </a:lnTo>
                  <a:close/>
                  <a:moveTo>
                    <a:pt x="245" y="162"/>
                  </a:moveTo>
                  <a:lnTo>
                    <a:pt x="245" y="164"/>
                  </a:lnTo>
                  <a:lnTo>
                    <a:pt x="245" y="162"/>
                  </a:lnTo>
                  <a:close/>
                  <a:moveTo>
                    <a:pt x="245" y="160"/>
                  </a:moveTo>
                  <a:lnTo>
                    <a:pt x="245" y="161"/>
                  </a:lnTo>
                  <a:lnTo>
                    <a:pt x="245" y="160"/>
                  </a:lnTo>
                  <a:lnTo>
                    <a:pt x="245" y="161"/>
                  </a:lnTo>
                  <a:lnTo>
                    <a:pt x="245" y="160"/>
                  </a:lnTo>
                  <a:lnTo>
                    <a:pt x="245" y="161"/>
                  </a:lnTo>
                  <a:lnTo>
                    <a:pt x="245" y="162"/>
                  </a:lnTo>
                  <a:lnTo>
                    <a:pt x="245" y="161"/>
                  </a:lnTo>
                  <a:lnTo>
                    <a:pt x="245" y="160"/>
                  </a:lnTo>
                  <a:close/>
                  <a:moveTo>
                    <a:pt x="244" y="159"/>
                  </a:moveTo>
                  <a:lnTo>
                    <a:pt x="244" y="157"/>
                  </a:lnTo>
                  <a:lnTo>
                    <a:pt x="244" y="159"/>
                  </a:lnTo>
                  <a:close/>
                  <a:moveTo>
                    <a:pt x="218" y="126"/>
                  </a:moveTo>
                  <a:lnTo>
                    <a:pt x="218" y="128"/>
                  </a:lnTo>
                  <a:lnTo>
                    <a:pt x="217" y="128"/>
                  </a:lnTo>
                  <a:lnTo>
                    <a:pt x="218" y="128"/>
                  </a:lnTo>
                  <a:lnTo>
                    <a:pt x="217" y="128"/>
                  </a:lnTo>
                  <a:lnTo>
                    <a:pt x="217" y="126"/>
                  </a:lnTo>
                  <a:lnTo>
                    <a:pt x="218" y="126"/>
                  </a:lnTo>
                  <a:close/>
                  <a:moveTo>
                    <a:pt x="217" y="125"/>
                  </a:moveTo>
                  <a:lnTo>
                    <a:pt x="217" y="126"/>
                  </a:lnTo>
                  <a:lnTo>
                    <a:pt x="217" y="125"/>
                  </a:lnTo>
                  <a:lnTo>
                    <a:pt x="217" y="126"/>
                  </a:lnTo>
                  <a:lnTo>
                    <a:pt x="217" y="125"/>
                  </a:lnTo>
                  <a:close/>
                  <a:moveTo>
                    <a:pt x="235" y="124"/>
                  </a:moveTo>
                  <a:lnTo>
                    <a:pt x="235" y="125"/>
                  </a:lnTo>
                  <a:lnTo>
                    <a:pt x="235" y="124"/>
                  </a:lnTo>
                  <a:close/>
                  <a:moveTo>
                    <a:pt x="235" y="121"/>
                  </a:moveTo>
                  <a:lnTo>
                    <a:pt x="235" y="122"/>
                  </a:lnTo>
                  <a:lnTo>
                    <a:pt x="235" y="124"/>
                  </a:lnTo>
                  <a:lnTo>
                    <a:pt x="235" y="122"/>
                  </a:lnTo>
                  <a:lnTo>
                    <a:pt x="235" y="121"/>
                  </a:lnTo>
                  <a:lnTo>
                    <a:pt x="235" y="122"/>
                  </a:lnTo>
                  <a:lnTo>
                    <a:pt x="235" y="121"/>
                  </a:lnTo>
                  <a:close/>
                  <a:moveTo>
                    <a:pt x="235" y="120"/>
                  </a:moveTo>
                  <a:lnTo>
                    <a:pt x="235" y="121"/>
                  </a:lnTo>
                  <a:lnTo>
                    <a:pt x="235" y="120"/>
                  </a:lnTo>
                  <a:lnTo>
                    <a:pt x="235" y="119"/>
                  </a:lnTo>
                  <a:lnTo>
                    <a:pt x="235" y="120"/>
                  </a:lnTo>
                  <a:close/>
                  <a:moveTo>
                    <a:pt x="221" y="120"/>
                  </a:moveTo>
                  <a:lnTo>
                    <a:pt x="222" y="120"/>
                  </a:lnTo>
                  <a:lnTo>
                    <a:pt x="221" y="120"/>
                  </a:lnTo>
                  <a:lnTo>
                    <a:pt x="219" y="120"/>
                  </a:lnTo>
                  <a:lnTo>
                    <a:pt x="219" y="121"/>
                  </a:lnTo>
                  <a:lnTo>
                    <a:pt x="219" y="120"/>
                  </a:lnTo>
                  <a:lnTo>
                    <a:pt x="219" y="119"/>
                  </a:lnTo>
                  <a:lnTo>
                    <a:pt x="221" y="119"/>
                  </a:lnTo>
                  <a:lnTo>
                    <a:pt x="221" y="120"/>
                  </a:lnTo>
                  <a:close/>
                  <a:moveTo>
                    <a:pt x="223" y="119"/>
                  </a:moveTo>
                  <a:lnTo>
                    <a:pt x="223" y="120"/>
                  </a:lnTo>
                  <a:lnTo>
                    <a:pt x="223" y="119"/>
                  </a:lnTo>
                  <a:lnTo>
                    <a:pt x="224" y="119"/>
                  </a:lnTo>
                  <a:lnTo>
                    <a:pt x="223" y="119"/>
                  </a:lnTo>
                  <a:close/>
                  <a:moveTo>
                    <a:pt x="233" y="115"/>
                  </a:moveTo>
                  <a:lnTo>
                    <a:pt x="233" y="113"/>
                  </a:lnTo>
                  <a:lnTo>
                    <a:pt x="233" y="112"/>
                  </a:lnTo>
                  <a:lnTo>
                    <a:pt x="233" y="113"/>
                  </a:lnTo>
                  <a:lnTo>
                    <a:pt x="233" y="115"/>
                  </a:lnTo>
                  <a:close/>
                  <a:moveTo>
                    <a:pt x="232" y="110"/>
                  </a:moveTo>
                  <a:lnTo>
                    <a:pt x="232" y="111"/>
                  </a:lnTo>
                  <a:lnTo>
                    <a:pt x="233" y="111"/>
                  </a:lnTo>
                  <a:lnTo>
                    <a:pt x="232" y="111"/>
                  </a:lnTo>
                  <a:lnTo>
                    <a:pt x="232" y="110"/>
                  </a:lnTo>
                  <a:lnTo>
                    <a:pt x="231" y="110"/>
                  </a:lnTo>
                  <a:lnTo>
                    <a:pt x="232" y="110"/>
                  </a:lnTo>
                  <a:lnTo>
                    <a:pt x="232" y="111"/>
                  </a:lnTo>
                  <a:lnTo>
                    <a:pt x="232" y="110"/>
                  </a:lnTo>
                  <a:close/>
                  <a:moveTo>
                    <a:pt x="232" y="106"/>
                  </a:moveTo>
                  <a:lnTo>
                    <a:pt x="232" y="104"/>
                  </a:lnTo>
                  <a:lnTo>
                    <a:pt x="233" y="104"/>
                  </a:lnTo>
                  <a:lnTo>
                    <a:pt x="232" y="104"/>
                  </a:lnTo>
                  <a:lnTo>
                    <a:pt x="232" y="106"/>
                  </a:lnTo>
                  <a:close/>
                  <a:moveTo>
                    <a:pt x="233" y="103"/>
                  </a:moveTo>
                  <a:lnTo>
                    <a:pt x="233" y="102"/>
                  </a:lnTo>
                  <a:lnTo>
                    <a:pt x="232" y="102"/>
                  </a:lnTo>
                  <a:lnTo>
                    <a:pt x="233" y="102"/>
                  </a:lnTo>
                  <a:lnTo>
                    <a:pt x="233" y="103"/>
                  </a:lnTo>
                  <a:close/>
                  <a:moveTo>
                    <a:pt x="232" y="99"/>
                  </a:moveTo>
                  <a:lnTo>
                    <a:pt x="232" y="101"/>
                  </a:lnTo>
                  <a:lnTo>
                    <a:pt x="232" y="99"/>
                  </a:lnTo>
                  <a:close/>
                  <a:moveTo>
                    <a:pt x="156" y="68"/>
                  </a:moveTo>
                  <a:lnTo>
                    <a:pt x="155" y="68"/>
                  </a:lnTo>
                  <a:lnTo>
                    <a:pt x="156" y="68"/>
                  </a:lnTo>
                  <a:close/>
                  <a:moveTo>
                    <a:pt x="186" y="68"/>
                  </a:moveTo>
                  <a:lnTo>
                    <a:pt x="186" y="70"/>
                  </a:lnTo>
                  <a:lnTo>
                    <a:pt x="187" y="70"/>
                  </a:lnTo>
                  <a:lnTo>
                    <a:pt x="187" y="71"/>
                  </a:lnTo>
                  <a:lnTo>
                    <a:pt x="188" y="71"/>
                  </a:lnTo>
                  <a:lnTo>
                    <a:pt x="190" y="72"/>
                  </a:lnTo>
                  <a:lnTo>
                    <a:pt x="191" y="74"/>
                  </a:lnTo>
                  <a:lnTo>
                    <a:pt x="190" y="74"/>
                  </a:lnTo>
                  <a:lnTo>
                    <a:pt x="190" y="72"/>
                  </a:lnTo>
                  <a:lnTo>
                    <a:pt x="188" y="72"/>
                  </a:lnTo>
                  <a:lnTo>
                    <a:pt x="188" y="71"/>
                  </a:lnTo>
                  <a:lnTo>
                    <a:pt x="187" y="71"/>
                  </a:lnTo>
                  <a:lnTo>
                    <a:pt x="187" y="70"/>
                  </a:lnTo>
                  <a:lnTo>
                    <a:pt x="186" y="70"/>
                  </a:lnTo>
                  <a:lnTo>
                    <a:pt x="186" y="68"/>
                  </a:lnTo>
                  <a:close/>
                  <a:moveTo>
                    <a:pt x="145" y="53"/>
                  </a:moveTo>
                  <a:lnTo>
                    <a:pt x="145" y="54"/>
                  </a:lnTo>
                  <a:lnTo>
                    <a:pt x="146" y="54"/>
                  </a:lnTo>
                  <a:lnTo>
                    <a:pt x="146" y="56"/>
                  </a:lnTo>
                  <a:lnTo>
                    <a:pt x="147" y="56"/>
                  </a:lnTo>
                  <a:lnTo>
                    <a:pt x="148" y="56"/>
                  </a:lnTo>
                  <a:lnTo>
                    <a:pt x="148" y="57"/>
                  </a:lnTo>
                  <a:lnTo>
                    <a:pt x="147" y="57"/>
                  </a:lnTo>
                  <a:lnTo>
                    <a:pt x="147" y="56"/>
                  </a:lnTo>
                  <a:lnTo>
                    <a:pt x="146" y="56"/>
                  </a:lnTo>
                  <a:lnTo>
                    <a:pt x="146" y="54"/>
                  </a:lnTo>
                  <a:lnTo>
                    <a:pt x="145" y="54"/>
                  </a:lnTo>
                  <a:lnTo>
                    <a:pt x="145" y="53"/>
                  </a:lnTo>
                  <a:lnTo>
                    <a:pt x="143" y="53"/>
                  </a:lnTo>
                  <a:lnTo>
                    <a:pt x="145" y="53"/>
                  </a:lnTo>
                  <a:close/>
                  <a:moveTo>
                    <a:pt x="141" y="50"/>
                  </a:moveTo>
                  <a:lnTo>
                    <a:pt x="141" y="52"/>
                  </a:lnTo>
                  <a:lnTo>
                    <a:pt x="142" y="52"/>
                  </a:lnTo>
                  <a:lnTo>
                    <a:pt x="142" y="53"/>
                  </a:lnTo>
                  <a:lnTo>
                    <a:pt x="143" y="53"/>
                  </a:lnTo>
                  <a:lnTo>
                    <a:pt x="142" y="53"/>
                  </a:lnTo>
                  <a:lnTo>
                    <a:pt x="142" y="52"/>
                  </a:lnTo>
                  <a:lnTo>
                    <a:pt x="141" y="52"/>
                  </a:lnTo>
                  <a:lnTo>
                    <a:pt x="141" y="50"/>
                  </a:lnTo>
                  <a:close/>
                  <a:moveTo>
                    <a:pt x="84" y="41"/>
                  </a:moveTo>
                  <a:lnTo>
                    <a:pt x="84" y="40"/>
                  </a:lnTo>
                  <a:lnTo>
                    <a:pt x="84" y="41"/>
                  </a:lnTo>
                  <a:close/>
                  <a:moveTo>
                    <a:pt x="85" y="40"/>
                  </a:moveTo>
                  <a:lnTo>
                    <a:pt x="84" y="40"/>
                  </a:lnTo>
                  <a:lnTo>
                    <a:pt x="85" y="40"/>
                  </a:lnTo>
                  <a:close/>
                  <a:moveTo>
                    <a:pt x="120" y="40"/>
                  </a:moveTo>
                  <a:lnTo>
                    <a:pt x="120" y="39"/>
                  </a:lnTo>
                  <a:lnTo>
                    <a:pt x="120" y="40"/>
                  </a:lnTo>
                  <a:close/>
                  <a:moveTo>
                    <a:pt x="97" y="35"/>
                  </a:moveTo>
                  <a:lnTo>
                    <a:pt x="96" y="35"/>
                  </a:lnTo>
                  <a:lnTo>
                    <a:pt x="96" y="36"/>
                  </a:lnTo>
                  <a:lnTo>
                    <a:pt x="94" y="36"/>
                  </a:lnTo>
                  <a:lnTo>
                    <a:pt x="93" y="36"/>
                  </a:lnTo>
                  <a:lnTo>
                    <a:pt x="92" y="36"/>
                  </a:lnTo>
                  <a:lnTo>
                    <a:pt x="92" y="37"/>
                  </a:lnTo>
                  <a:lnTo>
                    <a:pt x="91" y="37"/>
                  </a:lnTo>
                  <a:lnTo>
                    <a:pt x="89" y="37"/>
                  </a:lnTo>
                  <a:lnTo>
                    <a:pt x="89" y="39"/>
                  </a:lnTo>
                  <a:lnTo>
                    <a:pt x="88" y="39"/>
                  </a:lnTo>
                  <a:lnTo>
                    <a:pt x="87" y="39"/>
                  </a:lnTo>
                  <a:lnTo>
                    <a:pt x="87" y="40"/>
                  </a:lnTo>
                  <a:lnTo>
                    <a:pt x="87" y="39"/>
                  </a:lnTo>
                  <a:lnTo>
                    <a:pt x="87" y="40"/>
                  </a:lnTo>
                  <a:lnTo>
                    <a:pt x="87" y="39"/>
                  </a:lnTo>
                  <a:lnTo>
                    <a:pt x="88" y="39"/>
                  </a:lnTo>
                  <a:lnTo>
                    <a:pt x="89" y="39"/>
                  </a:lnTo>
                  <a:lnTo>
                    <a:pt x="89" y="37"/>
                  </a:lnTo>
                  <a:lnTo>
                    <a:pt x="91" y="37"/>
                  </a:lnTo>
                  <a:lnTo>
                    <a:pt x="92" y="37"/>
                  </a:lnTo>
                  <a:lnTo>
                    <a:pt x="92" y="36"/>
                  </a:lnTo>
                  <a:lnTo>
                    <a:pt x="93" y="36"/>
                  </a:lnTo>
                  <a:lnTo>
                    <a:pt x="94" y="36"/>
                  </a:lnTo>
                  <a:lnTo>
                    <a:pt x="96" y="35"/>
                  </a:lnTo>
                  <a:lnTo>
                    <a:pt x="97" y="35"/>
                  </a:lnTo>
                  <a:close/>
                  <a:moveTo>
                    <a:pt x="136" y="40"/>
                  </a:moveTo>
                  <a:lnTo>
                    <a:pt x="137" y="40"/>
                  </a:lnTo>
                  <a:lnTo>
                    <a:pt x="137" y="41"/>
                  </a:lnTo>
                  <a:lnTo>
                    <a:pt x="137" y="43"/>
                  </a:lnTo>
                  <a:lnTo>
                    <a:pt x="138" y="43"/>
                  </a:lnTo>
                  <a:lnTo>
                    <a:pt x="138" y="44"/>
                  </a:lnTo>
                  <a:lnTo>
                    <a:pt x="138" y="45"/>
                  </a:lnTo>
                  <a:lnTo>
                    <a:pt x="138" y="46"/>
                  </a:lnTo>
                  <a:lnTo>
                    <a:pt x="138" y="48"/>
                  </a:lnTo>
                  <a:lnTo>
                    <a:pt x="139" y="48"/>
                  </a:lnTo>
                  <a:lnTo>
                    <a:pt x="139" y="49"/>
                  </a:lnTo>
                  <a:lnTo>
                    <a:pt x="139" y="50"/>
                  </a:lnTo>
                  <a:lnTo>
                    <a:pt x="139" y="49"/>
                  </a:lnTo>
                  <a:lnTo>
                    <a:pt x="139" y="48"/>
                  </a:lnTo>
                  <a:lnTo>
                    <a:pt x="138" y="48"/>
                  </a:lnTo>
                  <a:lnTo>
                    <a:pt x="138" y="46"/>
                  </a:lnTo>
                  <a:lnTo>
                    <a:pt x="138" y="45"/>
                  </a:lnTo>
                  <a:lnTo>
                    <a:pt x="138" y="44"/>
                  </a:lnTo>
                  <a:lnTo>
                    <a:pt x="138" y="43"/>
                  </a:lnTo>
                  <a:lnTo>
                    <a:pt x="137" y="43"/>
                  </a:lnTo>
                  <a:lnTo>
                    <a:pt x="137" y="41"/>
                  </a:lnTo>
                  <a:lnTo>
                    <a:pt x="137" y="40"/>
                  </a:lnTo>
                  <a:lnTo>
                    <a:pt x="136" y="40"/>
                  </a:lnTo>
                  <a:close/>
                  <a:moveTo>
                    <a:pt x="103" y="35"/>
                  </a:moveTo>
                  <a:lnTo>
                    <a:pt x="102" y="35"/>
                  </a:lnTo>
                  <a:lnTo>
                    <a:pt x="103" y="35"/>
                  </a:lnTo>
                  <a:close/>
                  <a:moveTo>
                    <a:pt x="101" y="35"/>
                  </a:moveTo>
                  <a:lnTo>
                    <a:pt x="102" y="35"/>
                  </a:lnTo>
                  <a:lnTo>
                    <a:pt x="101" y="35"/>
                  </a:lnTo>
                  <a:close/>
                  <a:moveTo>
                    <a:pt x="133" y="39"/>
                  </a:moveTo>
                  <a:lnTo>
                    <a:pt x="134" y="39"/>
                  </a:lnTo>
                  <a:lnTo>
                    <a:pt x="134" y="40"/>
                  </a:lnTo>
                  <a:lnTo>
                    <a:pt x="134" y="39"/>
                  </a:lnTo>
                  <a:lnTo>
                    <a:pt x="133" y="39"/>
                  </a:lnTo>
                  <a:lnTo>
                    <a:pt x="132" y="39"/>
                  </a:lnTo>
                  <a:lnTo>
                    <a:pt x="132" y="37"/>
                  </a:lnTo>
                  <a:lnTo>
                    <a:pt x="133" y="39"/>
                  </a:lnTo>
                  <a:close/>
                  <a:moveTo>
                    <a:pt x="110" y="35"/>
                  </a:moveTo>
                  <a:lnTo>
                    <a:pt x="109" y="35"/>
                  </a:lnTo>
                  <a:lnTo>
                    <a:pt x="110" y="35"/>
                  </a:lnTo>
                  <a:close/>
                  <a:moveTo>
                    <a:pt x="105" y="34"/>
                  </a:moveTo>
                  <a:lnTo>
                    <a:pt x="106" y="34"/>
                  </a:lnTo>
                  <a:lnTo>
                    <a:pt x="107" y="34"/>
                  </a:lnTo>
                  <a:lnTo>
                    <a:pt x="109" y="34"/>
                  </a:lnTo>
                  <a:lnTo>
                    <a:pt x="109" y="35"/>
                  </a:lnTo>
                  <a:lnTo>
                    <a:pt x="107" y="35"/>
                  </a:lnTo>
                  <a:lnTo>
                    <a:pt x="107" y="34"/>
                  </a:lnTo>
                  <a:lnTo>
                    <a:pt x="107" y="35"/>
                  </a:lnTo>
                  <a:lnTo>
                    <a:pt x="107" y="34"/>
                  </a:lnTo>
                  <a:lnTo>
                    <a:pt x="106" y="34"/>
                  </a:lnTo>
                  <a:lnTo>
                    <a:pt x="105" y="34"/>
                  </a:lnTo>
                  <a:lnTo>
                    <a:pt x="103" y="34"/>
                  </a:lnTo>
                  <a:lnTo>
                    <a:pt x="102" y="34"/>
                  </a:lnTo>
                  <a:lnTo>
                    <a:pt x="101" y="34"/>
                  </a:lnTo>
                  <a:lnTo>
                    <a:pt x="101" y="35"/>
                  </a:lnTo>
                  <a:lnTo>
                    <a:pt x="101" y="35"/>
                  </a:lnTo>
                  <a:lnTo>
                    <a:pt x="100" y="35"/>
                  </a:lnTo>
                  <a:lnTo>
                    <a:pt x="98" y="35"/>
                  </a:lnTo>
                  <a:lnTo>
                    <a:pt x="97" y="35"/>
                  </a:lnTo>
                  <a:lnTo>
                    <a:pt x="98" y="35"/>
                  </a:lnTo>
                  <a:lnTo>
                    <a:pt x="100" y="35"/>
                  </a:lnTo>
                  <a:lnTo>
                    <a:pt x="101" y="35"/>
                  </a:lnTo>
                  <a:lnTo>
                    <a:pt x="101" y="34"/>
                  </a:lnTo>
                  <a:lnTo>
                    <a:pt x="101" y="34"/>
                  </a:lnTo>
                  <a:lnTo>
                    <a:pt x="102" y="34"/>
                  </a:lnTo>
                  <a:lnTo>
                    <a:pt x="103" y="34"/>
                  </a:lnTo>
                  <a:lnTo>
                    <a:pt x="105" y="34"/>
                  </a:lnTo>
                  <a:close/>
                  <a:moveTo>
                    <a:pt x="115" y="35"/>
                  </a:moveTo>
                  <a:lnTo>
                    <a:pt x="114" y="35"/>
                  </a:lnTo>
                  <a:lnTo>
                    <a:pt x="112" y="35"/>
                  </a:lnTo>
                  <a:lnTo>
                    <a:pt x="111" y="35"/>
                  </a:lnTo>
                  <a:lnTo>
                    <a:pt x="112" y="35"/>
                  </a:lnTo>
                  <a:lnTo>
                    <a:pt x="114" y="35"/>
                  </a:lnTo>
                  <a:lnTo>
                    <a:pt x="115" y="35"/>
                  </a:lnTo>
                  <a:close/>
                  <a:moveTo>
                    <a:pt x="124" y="35"/>
                  </a:moveTo>
                  <a:lnTo>
                    <a:pt x="125" y="35"/>
                  </a:lnTo>
                  <a:lnTo>
                    <a:pt x="127" y="35"/>
                  </a:lnTo>
                  <a:lnTo>
                    <a:pt x="127" y="36"/>
                  </a:lnTo>
                  <a:lnTo>
                    <a:pt x="128" y="36"/>
                  </a:lnTo>
                  <a:lnTo>
                    <a:pt x="129" y="36"/>
                  </a:lnTo>
                  <a:lnTo>
                    <a:pt x="130" y="36"/>
                  </a:lnTo>
                  <a:lnTo>
                    <a:pt x="130" y="37"/>
                  </a:lnTo>
                  <a:lnTo>
                    <a:pt x="132" y="37"/>
                  </a:lnTo>
                  <a:lnTo>
                    <a:pt x="132" y="37"/>
                  </a:lnTo>
                  <a:lnTo>
                    <a:pt x="132" y="39"/>
                  </a:lnTo>
                  <a:lnTo>
                    <a:pt x="132" y="37"/>
                  </a:lnTo>
                  <a:lnTo>
                    <a:pt x="132" y="37"/>
                  </a:lnTo>
                  <a:lnTo>
                    <a:pt x="130" y="37"/>
                  </a:lnTo>
                  <a:lnTo>
                    <a:pt x="130" y="36"/>
                  </a:lnTo>
                  <a:lnTo>
                    <a:pt x="129" y="36"/>
                  </a:lnTo>
                  <a:lnTo>
                    <a:pt x="128" y="36"/>
                  </a:lnTo>
                  <a:lnTo>
                    <a:pt x="127" y="36"/>
                  </a:lnTo>
                  <a:lnTo>
                    <a:pt x="125" y="36"/>
                  </a:lnTo>
                  <a:lnTo>
                    <a:pt x="125" y="35"/>
                  </a:lnTo>
                  <a:lnTo>
                    <a:pt x="125" y="36"/>
                  </a:lnTo>
                  <a:lnTo>
                    <a:pt x="125" y="35"/>
                  </a:lnTo>
                  <a:lnTo>
                    <a:pt x="125" y="36"/>
                  </a:lnTo>
                  <a:lnTo>
                    <a:pt x="125" y="35"/>
                  </a:lnTo>
                  <a:lnTo>
                    <a:pt x="125" y="36"/>
                  </a:lnTo>
                  <a:lnTo>
                    <a:pt x="125" y="35"/>
                  </a:lnTo>
                  <a:lnTo>
                    <a:pt x="124" y="35"/>
                  </a:lnTo>
                  <a:lnTo>
                    <a:pt x="123" y="35"/>
                  </a:lnTo>
                  <a:lnTo>
                    <a:pt x="121" y="35"/>
                  </a:lnTo>
                  <a:lnTo>
                    <a:pt x="121" y="36"/>
                  </a:lnTo>
                  <a:lnTo>
                    <a:pt x="121" y="35"/>
                  </a:lnTo>
                  <a:lnTo>
                    <a:pt x="123" y="35"/>
                  </a:lnTo>
                  <a:lnTo>
                    <a:pt x="124" y="35"/>
                  </a:lnTo>
                  <a:close/>
                  <a:moveTo>
                    <a:pt x="9" y="7"/>
                  </a:moveTo>
                  <a:lnTo>
                    <a:pt x="9" y="8"/>
                  </a:lnTo>
                  <a:lnTo>
                    <a:pt x="8" y="8"/>
                  </a:lnTo>
                  <a:lnTo>
                    <a:pt x="9" y="8"/>
                  </a:lnTo>
                  <a:lnTo>
                    <a:pt x="9" y="9"/>
                  </a:lnTo>
                  <a:lnTo>
                    <a:pt x="8" y="9"/>
                  </a:lnTo>
                  <a:lnTo>
                    <a:pt x="8" y="8"/>
                  </a:lnTo>
                  <a:lnTo>
                    <a:pt x="8" y="7"/>
                  </a:lnTo>
                  <a:lnTo>
                    <a:pt x="9" y="7"/>
                  </a:lnTo>
                  <a:close/>
                  <a:moveTo>
                    <a:pt x="34" y="0"/>
                  </a:moveTo>
                  <a:lnTo>
                    <a:pt x="35" y="0"/>
                  </a:lnTo>
                  <a:lnTo>
                    <a:pt x="35" y="1"/>
                  </a:lnTo>
                  <a:lnTo>
                    <a:pt x="35" y="3"/>
                  </a:lnTo>
                  <a:lnTo>
                    <a:pt x="35" y="3"/>
                  </a:lnTo>
                  <a:lnTo>
                    <a:pt x="35" y="4"/>
                  </a:lnTo>
                  <a:lnTo>
                    <a:pt x="36" y="4"/>
                  </a:lnTo>
                  <a:lnTo>
                    <a:pt x="36" y="5"/>
                  </a:lnTo>
                  <a:lnTo>
                    <a:pt x="36" y="7"/>
                  </a:lnTo>
                  <a:lnTo>
                    <a:pt x="36" y="8"/>
                  </a:lnTo>
                  <a:lnTo>
                    <a:pt x="38" y="8"/>
                  </a:lnTo>
                  <a:lnTo>
                    <a:pt x="38" y="9"/>
                  </a:lnTo>
                  <a:lnTo>
                    <a:pt x="38" y="10"/>
                  </a:lnTo>
                  <a:lnTo>
                    <a:pt x="38" y="12"/>
                  </a:lnTo>
                  <a:lnTo>
                    <a:pt x="39" y="12"/>
                  </a:lnTo>
                  <a:lnTo>
                    <a:pt x="39" y="13"/>
                  </a:lnTo>
                  <a:lnTo>
                    <a:pt x="39" y="14"/>
                  </a:lnTo>
                  <a:lnTo>
                    <a:pt x="39" y="14"/>
                  </a:lnTo>
                  <a:lnTo>
                    <a:pt x="39" y="16"/>
                  </a:lnTo>
                  <a:lnTo>
                    <a:pt x="39" y="17"/>
                  </a:lnTo>
                  <a:lnTo>
                    <a:pt x="40" y="17"/>
                  </a:lnTo>
                  <a:lnTo>
                    <a:pt x="40" y="18"/>
                  </a:lnTo>
                  <a:lnTo>
                    <a:pt x="42" y="18"/>
                  </a:lnTo>
                  <a:lnTo>
                    <a:pt x="42" y="19"/>
                  </a:lnTo>
                  <a:lnTo>
                    <a:pt x="42" y="21"/>
                  </a:lnTo>
                  <a:lnTo>
                    <a:pt x="43" y="21"/>
                  </a:lnTo>
                  <a:lnTo>
                    <a:pt x="43" y="22"/>
                  </a:lnTo>
                  <a:lnTo>
                    <a:pt x="44" y="22"/>
                  </a:lnTo>
                  <a:lnTo>
                    <a:pt x="44" y="23"/>
                  </a:lnTo>
                  <a:lnTo>
                    <a:pt x="45" y="23"/>
                  </a:lnTo>
                  <a:lnTo>
                    <a:pt x="45" y="25"/>
                  </a:lnTo>
                  <a:lnTo>
                    <a:pt x="45" y="26"/>
                  </a:lnTo>
                  <a:lnTo>
                    <a:pt x="47" y="26"/>
                  </a:lnTo>
                  <a:lnTo>
                    <a:pt x="47" y="27"/>
                  </a:lnTo>
                  <a:lnTo>
                    <a:pt x="48" y="27"/>
                  </a:lnTo>
                  <a:lnTo>
                    <a:pt x="47" y="27"/>
                  </a:lnTo>
                  <a:lnTo>
                    <a:pt x="47" y="28"/>
                  </a:lnTo>
                  <a:lnTo>
                    <a:pt x="47" y="27"/>
                  </a:lnTo>
                  <a:lnTo>
                    <a:pt x="48" y="27"/>
                  </a:lnTo>
                  <a:lnTo>
                    <a:pt x="48" y="28"/>
                  </a:lnTo>
                  <a:lnTo>
                    <a:pt x="49" y="30"/>
                  </a:lnTo>
                  <a:lnTo>
                    <a:pt x="49" y="31"/>
                  </a:lnTo>
                  <a:lnTo>
                    <a:pt x="51" y="31"/>
                  </a:lnTo>
                  <a:lnTo>
                    <a:pt x="49" y="31"/>
                  </a:lnTo>
                  <a:lnTo>
                    <a:pt x="51" y="31"/>
                  </a:lnTo>
                  <a:lnTo>
                    <a:pt x="51" y="32"/>
                  </a:lnTo>
                  <a:lnTo>
                    <a:pt x="51" y="34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53" y="34"/>
                  </a:lnTo>
                  <a:lnTo>
                    <a:pt x="53" y="35"/>
                  </a:lnTo>
                  <a:lnTo>
                    <a:pt x="55" y="35"/>
                  </a:lnTo>
                  <a:lnTo>
                    <a:pt x="56" y="35"/>
                  </a:lnTo>
                  <a:lnTo>
                    <a:pt x="56" y="36"/>
                  </a:lnTo>
                  <a:lnTo>
                    <a:pt x="57" y="36"/>
                  </a:lnTo>
                  <a:lnTo>
                    <a:pt x="57" y="37"/>
                  </a:lnTo>
                  <a:lnTo>
                    <a:pt x="58" y="37"/>
                  </a:lnTo>
                  <a:lnTo>
                    <a:pt x="60" y="37"/>
                  </a:lnTo>
                  <a:lnTo>
                    <a:pt x="61" y="37"/>
                  </a:lnTo>
                  <a:lnTo>
                    <a:pt x="61" y="39"/>
                  </a:lnTo>
                  <a:lnTo>
                    <a:pt x="62" y="39"/>
                  </a:lnTo>
                  <a:lnTo>
                    <a:pt x="64" y="39"/>
                  </a:lnTo>
                  <a:lnTo>
                    <a:pt x="64" y="40"/>
                  </a:lnTo>
                  <a:lnTo>
                    <a:pt x="65" y="40"/>
                  </a:lnTo>
                  <a:lnTo>
                    <a:pt x="66" y="40"/>
                  </a:lnTo>
                  <a:lnTo>
                    <a:pt x="67" y="40"/>
                  </a:lnTo>
                  <a:lnTo>
                    <a:pt x="69" y="40"/>
                  </a:lnTo>
                  <a:lnTo>
                    <a:pt x="69" y="41"/>
                  </a:lnTo>
                  <a:lnTo>
                    <a:pt x="70" y="41"/>
                  </a:lnTo>
                  <a:lnTo>
                    <a:pt x="70" y="40"/>
                  </a:lnTo>
                  <a:lnTo>
                    <a:pt x="69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0" y="41"/>
                  </a:lnTo>
                  <a:lnTo>
                    <a:pt x="71" y="41"/>
                  </a:lnTo>
                  <a:lnTo>
                    <a:pt x="73" y="41"/>
                  </a:lnTo>
                  <a:lnTo>
                    <a:pt x="74" y="41"/>
                  </a:lnTo>
                  <a:lnTo>
                    <a:pt x="75" y="41"/>
                  </a:lnTo>
                  <a:lnTo>
                    <a:pt x="76" y="41"/>
                  </a:lnTo>
                  <a:lnTo>
                    <a:pt x="78" y="41"/>
                  </a:lnTo>
                  <a:lnTo>
                    <a:pt x="79" y="41"/>
                  </a:lnTo>
                  <a:lnTo>
                    <a:pt x="80" y="41"/>
                  </a:lnTo>
                  <a:lnTo>
                    <a:pt x="82" y="41"/>
                  </a:lnTo>
                  <a:lnTo>
                    <a:pt x="83" y="41"/>
                  </a:lnTo>
                  <a:lnTo>
                    <a:pt x="84" y="41"/>
                  </a:lnTo>
                  <a:lnTo>
                    <a:pt x="83" y="41"/>
                  </a:lnTo>
                  <a:lnTo>
                    <a:pt x="82" y="41"/>
                  </a:lnTo>
                  <a:lnTo>
                    <a:pt x="80" y="41"/>
                  </a:lnTo>
                  <a:lnTo>
                    <a:pt x="79" y="41"/>
                  </a:lnTo>
                  <a:lnTo>
                    <a:pt x="78" y="43"/>
                  </a:lnTo>
                  <a:lnTo>
                    <a:pt x="78" y="41"/>
                  </a:lnTo>
                  <a:lnTo>
                    <a:pt x="78" y="43"/>
                  </a:lnTo>
                  <a:lnTo>
                    <a:pt x="78" y="41"/>
                  </a:lnTo>
                  <a:lnTo>
                    <a:pt x="78" y="43"/>
                  </a:lnTo>
                  <a:lnTo>
                    <a:pt x="78" y="41"/>
                  </a:lnTo>
                  <a:lnTo>
                    <a:pt x="76" y="41"/>
                  </a:lnTo>
                  <a:lnTo>
                    <a:pt x="76" y="43"/>
                  </a:lnTo>
                  <a:lnTo>
                    <a:pt x="76" y="41"/>
                  </a:lnTo>
                  <a:lnTo>
                    <a:pt x="75" y="41"/>
                  </a:lnTo>
                  <a:lnTo>
                    <a:pt x="76" y="41"/>
                  </a:lnTo>
                  <a:lnTo>
                    <a:pt x="76" y="43"/>
                  </a:lnTo>
                  <a:lnTo>
                    <a:pt x="78" y="43"/>
                  </a:lnTo>
                  <a:lnTo>
                    <a:pt x="79" y="43"/>
                  </a:lnTo>
                  <a:lnTo>
                    <a:pt x="80" y="43"/>
                  </a:lnTo>
                  <a:lnTo>
                    <a:pt x="82" y="43"/>
                  </a:lnTo>
                  <a:lnTo>
                    <a:pt x="83" y="43"/>
                  </a:lnTo>
                  <a:lnTo>
                    <a:pt x="83" y="41"/>
                  </a:lnTo>
                  <a:lnTo>
                    <a:pt x="84" y="41"/>
                  </a:lnTo>
                  <a:lnTo>
                    <a:pt x="84" y="43"/>
                  </a:lnTo>
                  <a:lnTo>
                    <a:pt x="84" y="41"/>
                  </a:lnTo>
                  <a:lnTo>
                    <a:pt x="85" y="41"/>
                  </a:lnTo>
                  <a:lnTo>
                    <a:pt x="87" y="41"/>
                  </a:lnTo>
                  <a:lnTo>
                    <a:pt x="85" y="41"/>
                  </a:lnTo>
                  <a:lnTo>
                    <a:pt x="87" y="41"/>
                  </a:lnTo>
                  <a:lnTo>
                    <a:pt x="87" y="40"/>
                  </a:lnTo>
                  <a:lnTo>
                    <a:pt x="88" y="40"/>
                  </a:lnTo>
                  <a:lnTo>
                    <a:pt x="88" y="41"/>
                  </a:lnTo>
                  <a:lnTo>
                    <a:pt x="88" y="40"/>
                  </a:lnTo>
                  <a:lnTo>
                    <a:pt x="88" y="41"/>
                  </a:lnTo>
                  <a:lnTo>
                    <a:pt x="87" y="41"/>
                  </a:lnTo>
                  <a:lnTo>
                    <a:pt x="88" y="41"/>
                  </a:lnTo>
                  <a:lnTo>
                    <a:pt x="89" y="41"/>
                  </a:lnTo>
                  <a:lnTo>
                    <a:pt x="89" y="40"/>
                  </a:lnTo>
                  <a:lnTo>
                    <a:pt x="91" y="40"/>
                  </a:lnTo>
                  <a:lnTo>
                    <a:pt x="92" y="40"/>
                  </a:lnTo>
                  <a:lnTo>
                    <a:pt x="92" y="39"/>
                  </a:lnTo>
                  <a:lnTo>
                    <a:pt x="92" y="37"/>
                  </a:lnTo>
                  <a:lnTo>
                    <a:pt x="93" y="37"/>
                  </a:lnTo>
                  <a:lnTo>
                    <a:pt x="94" y="37"/>
                  </a:lnTo>
                  <a:lnTo>
                    <a:pt x="94" y="39"/>
                  </a:lnTo>
                  <a:lnTo>
                    <a:pt x="96" y="39"/>
                  </a:lnTo>
                  <a:lnTo>
                    <a:pt x="96" y="37"/>
                  </a:lnTo>
                  <a:lnTo>
                    <a:pt x="97" y="37"/>
                  </a:lnTo>
                  <a:lnTo>
                    <a:pt x="97" y="39"/>
                  </a:lnTo>
                  <a:lnTo>
                    <a:pt x="97" y="37"/>
                  </a:lnTo>
                  <a:lnTo>
                    <a:pt x="96" y="37"/>
                  </a:lnTo>
                  <a:lnTo>
                    <a:pt x="97" y="37"/>
                  </a:lnTo>
                  <a:lnTo>
                    <a:pt x="97" y="36"/>
                  </a:lnTo>
                  <a:lnTo>
                    <a:pt x="98" y="36"/>
                  </a:lnTo>
                  <a:lnTo>
                    <a:pt x="98" y="37"/>
                  </a:lnTo>
                  <a:lnTo>
                    <a:pt x="100" y="37"/>
                  </a:lnTo>
                  <a:lnTo>
                    <a:pt x="101" y="37"/>
                  </a:lnTo>
                  <a:lnTo>
                    <a:pt x="101" y="36"/>
                  </a:lnTo>
                  <a:lnTo>
                    <a:pt x="101" y="35"/>
                  </a:lnTo>
                  <a:lnTo>
                    <a:pt x="101" y="35"/>
                  </a:lnTo>
                  <a:lnTo>
                    <a:pt x="101" y="36"/>
                  </a:lnTo>
                  <a:lnTo>
                    <a:pt x="102" y="36"/>
                  </a:lnTo>
                  <a:lnTo>
                    <a:pt x="101" y="36"/>
                  </a:lnTo>
                  <a:lnTo>
                    <a:pt x="102" y="35"/>
                  </a:lnTo>
                  <a:lnTo>
                    <a:pt x="102" y="36"/>
                  </a:lnTo>
                  <a:lnTo>
                    <a:pt x="103" y="36"/>
                  </a:lnTo>
                  <a:lnTo>
                    <a:pt x="105" y="36"/>
                  </a:lnTo>
                  <a:lnTo>
                    <a:pt x="106" y="36"/>
                  </a:lnTo>
                  <a:lnTo>
                    <a:pt x="107" y="36"/>
                  </a:lnTo>
                  <a:lnTo>
                    <a:pt x="107" y="37"/>
                  </a:lnTo>
                  <a:lnTo>
                    <a:pt x="109" y="37"/>
                  </a:lnTo>
                  <a:lnTo>
                    <a:pt x="110" y="37"/>
                  </a:lnTo>
                  <a:lnTo>
                    <a:pt x="111" y="37"/>
                  </a:lnTo>
                  <a:lnTo>
                    <a:pt x="110" y="37"/>
                  </a:lnTo>
                  <a:lnTo>
                    <a:pt x="110" y="39"/>
                  </a:lnTo>
                  <a:lnTo>
                    <a:pt x="109" y="39"/>
                  </a:lnTo>
                  <a:lnTo>
                    <a:pt x="110" y="39"/>
                  </a:lnTo>
                  <a:lnTo>
                    <a:pt x="111" y="39"/>
                  </a:lnTo>
                  <a:lnTo>
                    <a:pt x="110" y="39"/>
                  </a:lnTo>
                  <a:lnTo>
                    <a:pt x="110" y="37"/>
                  </a:lnTo>
                  <a:lnTo>
                    <a:pt x="111" y="37"/>
                  </a:lnTo>
                  <a:lnTo>
                    <a:pt x="112" y="37"/>
                  </a:lnTo>
                  <a:lnTo>
                    <a:pt x="112" y="39"/>
                  </a:lnTo>
                  <a:lnTo>
                    <a:pt x="111" y="39"/>
                  </a:lnTo>
                  <a:lnTo>
                    <a:pt x="112" y="39"/>
                  </a:lnTo>
                  <a:lnTo>
                    <a:pt x="114" y="39"/>
                  </a:lnTo>
                  <a:lnTo>
                    <a:pt x="115" y="39"/>
                  </a:lnTo>
                  <a:lnTo>
                    <a:pt x="114" y="39"/>
                  </a:lnTo>
                  <a:lnTo>
                    <a:pt x="114" y="40"/>
                  </a:lnTo>
                  <a:lnTo>
                    <a:pt x="115" y="40"/>
                  </a:lnTo>
                  <a:lnTo>
                    <a:pt x="115" y="39"/>
                  </a:lnTo>
                  <a:lnTo>
                    <a:pt x="116" y="39"/>
                  </a:lnTo>
                  <a:lnTo>
                    <a:pt x="118" y="39"/>
                  </a:lnTo>
                  <a:lnTo>
                    <a:pt x="118" y="37"/>
                  </a:lnTo>
                  <a:lnTo>
                    <a:pt x="119" y="37"/>
                  </a:lnTo>
                  <a:lnTo>
                    <a:pt x="120" y="37"/>
                  </a:lnTo>
                  <a:lnTo>
                    <a:pt x="120" y="39"/>
                  </a:lnTo>
                  <a:lnTo>
                    <a:pt x="120" y="40"/>
                  </a:lnTo>
                  <a:lnTo>
                    <a:pt x="121" y="40"/>
                  </a:lnTo>
                  <a:lnTo>
                    <a:pt x="121" y="39"/>
                  </a:lnTo>
                  <a:lnTo>
                    <a:pt x="123" y="39"/>
                  </a:lnTo>
                  <a:lnTo>
                    <a:pt x="121" y="39"/>
                  </a:lnTo>
                  <a:lnTo>
                    <a:pt x="123" y="39"/>
                  </a:lnTo>
                  <a:lnTo>
                    <a:pt x="124" y="39"/>
                  </a:lnTo>
                  <a:lnTo>
                    <a:pt x="125" y="39"/>
                  </a:lnTo>
                  <a:lnTo>
                    <a:pt x="127" y="39"/>
                  </a:lnTo>
                  <a:lnTo>
                    <a:pt x="127" y="40"/>
                  </a:lnTo>
                  <a:lnTo>
                    <a:pt x="128" y="40"/>
                  </a:lnTo>
                  <a:lnTo>
                    <a:pt x="129" y="40"/>
                  </a:lnTo>
                  <a:lnTo>
                    <a:pt x="130" y="40"/>
                  </a:lnTo>
                  <a:lnTo>
                    <a:pt x="132" y="40"/>
                  </a:lnTo>
                  <a:lnTo>
                    <a:pt x="132" y="40"/>
                  </a:lnTo>
                  <a:lnTo>
                    <a:pt x="133" y="40"/>
                  </a:lnTo>
                  <a:lnTo>
                    <a:pt x="134" y="40"/>
                  </a:lnTo>
                  <a:lnTo>
                    <a:pt x="136" y="40"/>
                  </a:lnTo>
                  <a:lnTo>
                    <a:pt x="136" y="41"/>
                  </a:lnTo>
                  <a:lnTo>
                    <a:pt x="137" y="41"/>
                  </a:lnTo>
                  <a:lnTo>
                    <a:pt x="136" y="41"/>
                  </a:lnTo>
                  <a:lnTo>
                    <a:pt x="136" y="43"/>
                  </a:lnTo>
                  <a:lnTo>
                    <a:pt x="136" y="41"/>
                  </a:lnTo>
                  <a:lnTo>
                    <a:pt x="136" y="43"/>
                  </a:lnTo>
                  <a:lnTo>
                    <a:pt x="134" y="43"/>
                  </a:lnTo>
                  <a:lnTo>
                    <a:pt x="136" y="43"/>
                  </a:lnTo>
                  <a:lnTo>
                    <a:pt x="134" y="43"/>
                  </a:lnTo>
                  <a:lnTo>
                    <a:pt x="136" y="41"/>
                  </a:lnTo>
                  <a:lnTo>
                    <a:pt x="134" y="41"/>
                  </a:lnTo>
                  <a:lnTo>
                    <a:pt x="136" y="41"/>
                  </a:lnTo>
                  <a:lnTo>
                    <a:pt x="134" y="41"/>
                  </a:lnTo>
                  <a:lnTo>
                    <a:pt x="134" y="43"/>
                  </a:lnTo>
                  <a:lnTo>
                    <a:pt x="134" y="44"/>
                  </a:lnTo>
                  <a:lnTo>
                    <a:pt x="134" y="43"/>
                  </a:lnTo>
                  <a:lnTo>
                    <a:pt x="136" y="43"/>
                  </a:lnTo>
                  <a:lnTo>
                    <a:pt x="136" y="44"/>
                  </a:lnTo>
                  <a:lnTo>
                    <a:pt x="136" y="45"/>
                  </a:lnTo>
                  <a:lnTo>
                    <a:pt x="134" y="45"/>
                  </a:lnTo>
                  <a:lnTo>
                    <a:pt x="134" y="46"/>
                  </a:lnTo>
                  <a:lnTo>
                    <a:pt x="134" y="45"/>
                  </a:lnTo>
                  <a:lnTo>
                    <a:pt x="134" y="46"/>
                  </a:lnTo>
                  <a:lnTo>
                    <a:pt x="134" y="45"/>
                  </a:lnTo>
                  <a:lnTo>
                    <a:pt x="133" y="45"/>
                  </a:lnTo>
                  <a:lnTo>
                    <a:pt x="133" y="44"/>
                  </a:lnTo>
                  <a:lnTo>
                    <a:pt x="133" y="43"/>
                  </a:lnTo>
                  <a:lnTo>
                    <a:pt x="132" y="43"/>
                  </a:lnTo>
                  <a:lnTo>
                    <a:pt x="132" y="44"/>
                  </a:lnTo>
                  <a:lnTo>
                    <a:pt x="133" y="45"/>
                  </a:lnTo>
                  <a:lnTo>
                    <a:pt x="132" y="45"/>
                  </a:lnTo>
                  <a:lnTo>
                    <a:pt x="132" y="44"/>
                  </a:lnTo>
                  <a:lnTo>
                    <a:pt x="132" y="44"/>
                  </a:lnTo>
                  <a:lnTo>
                    <a:pt x="130" y="45"/>
                  </a:lnTo>
                  <a:lnTo>
                    <a:pt x="130" y="44"/>
                  </a:lnTo>
                  <a:lnTo>
                    <a:pt x="129" y="44"/>
                  </a:lnTo>
                  <a:lnTo>
                    <a:pt x="129" y="43"/>
                  </a:lnTo>
                  <a:lnTo>
                    <a:pt x="130" y="43"/>
                  </a:lnTo>
                  <a:lnTo>
                    <a:pt x="130" y="41"/>
                  </a:lnTo>
                  <a:lnTo>
                    <a:pt x="129" y="41"/>
                  </a:lnTo>
                  <a:lnTo>
                    <a:pt x="128" y="41"/>
                  </a:lnTo>
                  <a:lnTo>
                    <a:pt x="129" y="41"/>
                  </a:lnTo>
                  <a:lnTo>
                    <a:pt x="128" y="41"/>
                  </a:lnTo>
                  <a:lnTo>
                    <a:pt x="127" y="41"/>
                  </a:lnTo>
                  <a:lnTo>
                    <a:pt x="128" y="41"/>
                  </a:lnTo>
                  <a:lnTo>
                    <a:pt x="129" y="43"/>
                  </a:lnTo>
                  <a:lnTo>
                    <a:pt x="129" y="44"/>
                  </a:lnTo>
                  <a:lnTo>
                    <a:pt x="129" y="45"/>
                  </a:lnTo>
                  <a:lnTo>
                    <a:pt x="130" y="45"/>
                  </a:lnTo>
                  <a:lnTo>
                    <a:pt x="132" y="45"/>
                  </a:lnTo>
                  <a:lnTo>
                    <a:pt x="132" y="46"/>
                  </a:lnTo>
                  <a:lnTo>
                    <a:pt x="132" y="48"/>
                  </a:lnTo>
                  <a:lnTo>
                    <a:pt x="132" y="48"/>
                  </a:lnTo>
                  <a:lnTo>
                    <a:pt x="132" y="46"/>
                  </a:lnTo>
                  <a:lnTo>
                    <a:pt x="132" y="45"/>
                  </a:lnTo>
                  <a:lnTo>
                    <a:pt x="133" y="45"/>
                  </a:lnTo>
                  <a:lnTo>
                    <a:pt x="133" y="46"/>
                  </a:lnTo>
                  <a:lnTo>
                    <a:pt x="133" y="48"/>
                  </a:lnTo>
                  <a:lnTo>
                    <a:pt x="134" y="46"/>
                  </a:lnTo>
                  <a:lnTo>
                    <a:pt x="136" y="46"/>
                  </a:lnTo>
                  <a:lnTo>
                    <a:pt x="136" y="48"/>
                  </a:lnTo>
                  <a:lnTo>
                    <a:pt x="136" y="49"/>
                  </a:lnTo>
                  <a:lnTo>
                    <a:pt x="137" y="49"/>
                  </a:lnTo>
                  <a:lnTo>
                    <a:pt x="137" y="50"/>
                  </a:lnTo>
                  <a:lnTo>
                    <a:pt x="138" y="50"/>
                  </a:lnTo>
                  <a:lnTo>
                    <a:pt x="138" y="52"/>
                  </a:lnTo>
                  <a:lnTo>
                    <a:pt x="139" y="52"/>
                  </a:lnTo>
                  <a:lnTo>
                    <a:pt x="139" y="53"/>
                  </a:lnTo>
                  <a:lnTo>
                    <a:pt x="141" y="53"/>
                  </a:lnTo>
                  <a:lnTo>
                    <a:pt x="142" y="53"/>
                  </a:lnTo>
                  <a:lnTo>
                    <a:pt x="142" y="54"/>
                  </a:lnTo>
                  <a:lnTo>
                    <a:pt x="143" y="54"/>
                  </a:lnTo>
                  <a:lnTo>
                    <a:pt x="145" y="54"/>
                  </a:lnTo>
                  <a:lnTo>
                    <a:pt x="145" y="56"/>
                  </a:lnTo>
                  <a:lnTo>
                    <a:pt x="143" y="56"/>
                  </a:lnTo>
                  <a:lnTo>
                    <a:pt x="143" y="57"/>
                  </a:lnTo>
                  <a:lnTo>
                    <a:pt x="143" y="56"/>
                  </a:lnTo>
                  <a:lnTo>
                    <a:pt x="145" y="56"/>
                  </a:lnTo>
                  <a:lnTo>
                    <a:pt x="146" y="56"/>
                  </a:lnTo>
                  <a:lnTo>
                    <a:pt x="146" y="57"/>
                  </a:lnTo>
                  <a:lnTo>
                    <a:pt x="147" y="57"/>
                  </a:lnTo>
                  <a:lnTo>
                    <a:pt x="148" y="57"/>
                  </a:lnTo>
                  <a:lnTo>
                    <a:pt x="148" y="58"/>
                  </a:lnTo>
                  <a:lnTo>
                    <a:pt x="150" y="58"/>
                  </a:lnTo>
                  <a:lnTo>
                    <a:pt x="151" y="58"/>
                  </a:lnTo>
                  <a:lnTo>
                    <a:pt x="152" y="58"/>
                  </a:lnTo>
                  <a:lnTo>
                    <a:pt x="152" y="59"/>
                  </a:lnTo>
                  <a:lnTo>
                    <a:pt x="154" y="59"/>
                  </a:lnTo>
                  <a:lnTo>
                    <a:pt x="155" y="59"/>
                  </a:lnTo>
                  <a:lnTo>
                    <a:pt x="154" y="59"/>
                  </a:lnTo>
                  <a:lnTo>
                    <a:pt x="154" y="58"/>
                  </a:lnTo>
                  <a:lnTo>
                    <a:pt x="152" y="58"/>
                  </a:lnTo>
                  <a:lnTo>
                    <a:pt x="151" y="58"/>
                  </a:lnTo>
                  <a:lnTo>
                    <a:pt x="151" y="57"/>
                  </a:lnTo>
                  <a:lnTo>
                    <a:pt x="150" y="57"/>
                  </a:lnTo>
                  <a:lnTo>
                    <a:pt x="148" y="57"/>
                  </a:lnTo>
                  <a:lnTo>
                    <a:pt x="150" y="57"/>
                  </a:lnTo>
                  <a:lnTo>
                    <a:pt x="151" y="57"/>
                  </a:lnTo>
                  <a:lnTo>
                    <a:pt x="151" y="58"/>
                  </a:lnTo>
                  <a:lnTo>
                    <a:pt x="152" y="58"/>
                  </a:lnTo>
                  <a:lnTo>
                    <a:pt x="154" y="58"/>
                  </a:lnTo>
                  <a:lnTo>
                    <a:pt x="154" y="59"/>
                  </a:lnTo>
                  <a:lnTo>
                    <a:pt x="155" y="59"/>
                  </a:lnTo>
                  <a:lnTo>
                    <a:pt x="156" y="59"/>
                  </a:lnTo>
                  <a:lnTo>
                    <a:pt x="157" y="59"/>
                  </a:lnTo>
                  <a:lnTo>
                    <a:pt x="157" y="61"/>
                  </a:lnTo>
                  <a:lnTo>
                    <a:pt x="159" y="61"/>
                  </a:lnTo>
                  <a:lnTo>
                    <a:pt x="160" y="61"/>
                  </a:lnTo>
                  <a:lnTo>
                    <a:pt x="161" y="61"/>
                  </a:lnTo>
                  <a:lnTo>
                    <a:pt x="163" y="61"/>
                  </a:lnTo>
                  <a:lnTo>
                    <a:pt x="163" y="62"/>
                  </a:lnTo>
                  <a:lnTo>
                    <a:pt x="163" y="62"/>
                  </a:lnTo>
                  <a:lnTo>
                    <a:pt x="164" y="62"/>
                  </a:lnTo>
                  <a:lnTo>
                    <a:pt x="163" y="62"/>
                  </a:lnTo>
                  <a:lnTo>
                    <a:pt x="163" y="62"/>
                  </a:lnTo>
                  <a:lnTo>
                    <a:pt x="163" y="62"/>
                  </a:lnTo>
                  <a:lnTo>
                    <a:pt x="163" y="63"/>
                  </a:lnTo>
                  <a:lnTo>
                    <a:pt x="163" y="62"/>
                  </a:lnTo>
                  <a:lnTo>
                    <a:pt x="163" y="63"/>
                  </a:lnTo>
                  <a:lnTo>
                    <a:pt x="164" y="63"/>
                  </a:lnTo>
                  <a:lnTo>
                    <a:pt x="163" y="63"/>
                  </a:lnTo>
                  <a:lnTo>
                    <a:pt x="163" y="65"/>
                  </a:lnTo>
                  <a:lnTo>
                    <a:pt x="163" y="63"/>
                  </a:lnTo>
                  <a:lnTo>
                    <a:pt x="163" y="65"/>
                  </a:lnTo>
                  <a:lnTo>
                    <a:pt x="164" y="65"/>
                  </a:lnTo>
                  <a:lnTo>
                    <a:pt x="164" y="63"/>
                  </a:lnTo>
                  <a:lnTo>
                    <a:pt x="164" y="65"/>
                  </a:lnTo>
                  <a:lnTo>
                    <a:pt x="164" y="63"/>
                  </a:lnTo>
                  <a:lnTo>
                    <a:pt x="164" y="65"/>
                  </a:lnTo>
                  <a:lnTo>
                    <a:pt x="165" y="65"/>
                  </a:lnTo>
                  <a:lnTo>
                    <a:pt x="165" y="65"/>
                  </a:lnTo>
                  <a:lnTo>
                    <a:pt x="164" y="65"/>
                  </a:lnTo>
                  <a:lnTo>
                    <a:pt x="163" y="66"/>
                  </a:lnTo>
                  <a:lnTo>
                    <a:pt x="163" y="66"/>
                  </a:lnTo>
                  <a:lnTo>
                    <a:pt x="161" y="65"/>
                  </a:lnTo>
                  <a:lnTo>
                    <a:pt x="160" y="65"/>
                  </a:lnTo>
                  <a:lnTo>
                    <a:pt x="160" y="66"/>
                  </a:lnTo>
                  <a:lnTo>
                    <a:pt x="160" y="65"/>
                  </a:lnTo>
                  <a:lnTo>
                    <a:pt x="159" y="65"/>
                  </a:lnTo>
                  <a:lnTo>
                    <a:pt x="159" y="65"/>
                  </a:lnTo>
                  <a:lnTo>
                    <a:pt x="157" y="65"/>
                  </a:lnTo>
                  <a:lnTo>
                    <a:pt x="159" y="65"/>
                  </a:lnTo>
                  <a:lnTo>
                    <a:pt x="159" y="65"/>
                  </a:lnTo>
                  <a:lnTo>
                    <a:pt x="160" y="66"/>
                  </a:lnTo>
                  <a:lnTo>
                    <a:pt x="161" y="66"/>
                  </a:lnTo>
                  <a:lnTo>
                    <a:pt x="160" y="67"/>
                  </a:lnTo>
                  <a:lnTo>
                    <a:pt x="160" y="66"/>
                  </a:lnTo>
                  <a:lnTo>
                    <a:pt x="159" y="66"/>
                  </a:lnTo>
                  <a:lnTo>
                    <a:pt x="157" y="66"/>
                  </a:lnTo>
                  <a:lnTo>
                    <a:pt x="157" y="67"/>
                  </a:lnTo>
                  <a:lnTo>
                    <a:pt x="156" y="67"/>
                  </a:lnTo>
                  <a:lnTo>
                    <a:pt x="155" y="67"/>
                  </a:lnTo>
                  <a:lnTo>
                    <a:pt x="154" y="67"/>
                  </a:lnTo>
                  <a:lnTo>
                    <a:pt x="152" y="67"/>
                  </a:lnTo>
                  <a:lnTo>
                    <a:pt x="152" y="68"/>
                  </a:lnTo>
                  <a:lnTo>
                    <a:pt x="152" y="67"/>
                  </a:lnTo>
                  <a:lnTo>
                    <a:pt x="151" y="67"/>
                  </a:lnTo>
                  <a:lnTo>
                    <a:pt x="151" y="68"/>
                  </a:lnTo>
                  <a:lnTo>
                    <a:pt x="152" y="68"/>
                  </a:lnTo>
                  <a:lnTo>
                    <a:pt x="154" y="68"/>
                  </a:lnTo>
                  <a:lnTo>
                    <a:pt x="155" y="68"/>
                  </a:lnTo>
                  <a:lnTo>
                    <a:pt x="155" y="70"/>
                  </a:lnTo>
                  <a:lnTo>
                    <a:pt x="155" y="68"/>
                  </a:lnTo>
                  <a:lnTo>
                    <a:pt x="155" y="70"/>
                  </a:lnTo>
                  <a:lnTo>
                    <a:pt x="156" y="70"/>
                  </a:lnTo>
                  <a:lnTo>
                    <a:pt x="155" y="70"/>
                  </a:lnTo>
                  <a:lnTo>
                    <a:pt x="155" y="71"/>
                  </a:lnTo>
                  <a:lnTo>
                    <a:pt x="154" y="71"/>
                  </a:lnTo>
                  <a:lnTo>
                    <a:pt x="152" y="71"/>
                  </a:lnTo>
                  <a:lnTo>
                    <a:pt x="152" y="72"/>
                  </a:lnTo>
                  <a:lnTo>
                    <a:pt x="151" y="72"/>
                  </a:lnTo>
                  <a:lnTo>
                    <a:pt x="151" y="74"/>
                  </a:lnTo>
                  <a:lnTo>
                    <a:pt x="151" y="72"/>
                  </a:lnTo>
                  <a:lnTo>
                    <a:pt x="151" y="74"/>
                  </a:lnTo>
                  <a:lnTo>
                    <a:pt x="151" y="75"/>
                  </a:lnTo>
                  <a:lnTo>
                    <a:pt x="151" y="74"/>
                  </a:lnTo>
                  <a:lnTo>
                    <a:pt x="152" y="74"/>
                  </a:lnTo>
                  <a:lnTo>
                    <a:pt x="154" y="74"/>
                  </a:lnTo>
                  <a:lnTo>
                    <a:pt x="154" y="72"/>
                  </a:lnTo>
                  <a:lnTo>
                    <a:pt x="154" y="74"/>
                  </a:lnTo>
                  <a:lnTo>
                    <a:pt x="154" y="72"/>
                  </a:lnTo>
                  <a:lnTo>
                    <a:pt x="154" y="74"/>
                  </a:lnTo>
                  <a:lnTo>
                    <a:pt x="154" y="72"/>
                  </a:lnTo>
                  <a:lnTo>
                    <a:pt x="155" y="72"/>
                  </a:lnTo>
                  <a:lnTo>
                    <a:pt x="156" y="71"/>
                  </a:lnTo>
                  <a:lnTo>
                    <a:pt x="157" y="71"/>
                  </a:lnTo>
                  <a:lnTo>
                    <a:pt x="157" y="70"/>
                  </a:lnTo>
                  <a:lnTo>
                    <a:pt x="159" y="70"/>
                  </a:lnTo>
                  <a:lnTo>
                    <a:pt x="160" y="70"/>
                  </a:lnTo>
                  <a:lnTo>
                    <a:pt x="160" y="68"/>
                  </a:lnTo>
                  <a:lnTo>
                    <a:pt x="160" y="70"/>
                  </a:lnTo>
                  <a:lnTo>
                    <a:pt x="161" y="70"/>
                  </a:lnTo>
                  <a:lnTo>
                    <a:pt x="163" y="68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3" y="71"/>
                  </a:lnTo>
                  <a:lnTo>
                    <a:pt x="161" y="71"/>
                  </a:lnTo>
                  <a:lnTo>
                    <a:pt x="161" y="72"/>
                  </a:lnTo>
                  <a:lnTo>
                    <a:pt x="163" y="72"/>
                  </a:lnTo>
                  <a:lnTo>
                    <a:pt x="163" y="74"/>
                  </a:lnTo>
                  <a:lnTo>
                    <a:pt x="163" y="74"/>
                  </a:lnTo>
                  <a:lnTo>
                    <a:pt x="164" y="74"/>
                  </a:lnTo>
                  <a:lnTo>
                    <a:pt x="164" y="75"/>
                  </a:lnTo>
                  <a:lnTo>
                    <a:pt x="163" y="75"/>
                  </a:lnTo>
                  <a:lnTo>
                    <a:pt x="163" y="76"/>
                  </a:lnTo>
                  <a:lnTo>
                    <a:pt x="164" y="76"/>
                  </a:lnTo>
                  <a:lnTo>
                    <a:pt x="164" y="75"/>
                  </a:lnTo>
                  <a:lnTo>
                    <a:pt x="165" y="75"/>
                  </a:lnTo>
                  <a:lnTo>
                    <a:pt x="166" y="75"/>
                  </a:lnTo>
                  <a:lnTo>
                    <a:pt x="166" y="76"/>
                  </a:lnTo>
                  <a:lnTo>
                    <a:pt x="166" y="75"/>
                  </a:lnTo>
                  <a:lnTo>
                    <a:pt x="166" y="76"/>
                  </a:lnTo>
                  <a:lnTo>
                    <a:pt x="168" y="76"/>
                  </a:lnTo>
                  <a:lnTo>
                    <a:pt x="166" y="76"/>
                  </a:lnTo>
                  <a:lnTo>
                    <a:pt x="168" y="76"/>
                  </a:lnTo>
                  <a:lnTo>
                    <a:pt x="166" y="76"/>
                  </a:lnTo>
                  <a:lnTo>
                    <a:pt x="166" y="75"/>
                  </a:lnTo>
                  <a:lnTo>
                    <a:pt x="165" y="75"/>
                  </a:lnTo>
                  <a:lnTo>
                    <a:pt x="165" y="74"/>
                  </a:lnTo>
                  <a:lnTo>
                    <a:pt x="166" y="74"/>
                  </a:lnTo>
                  <a:lnTo>
                    <a:pt x="165" y="74"/>
                  </a:lnTo>
                  <a:lnTo>
                    <a:pt x="165" y="72"/>
                  </a:lnTo>
                  <a:lnTo>
                    <a:pt x="164" y="72"/>
                  </a:lnTo>
                  <a:lnTo>
                    <a:pt x="164" y="71"/>
                  </a:lnTo>
                  <a:lnTo>
                    <a:pt x="163" y="72"/>
                  </a:lnTo>
                  <a:lnTo>
                    <a:pt x="163" y="71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3" y="68"/>
                  </a:lnTo>
                  <a:lnTo>
                    <a:pt x="164" y="68"/>
                  </a:lnTo>
                  <a:lnTo>
                    <a:pt x="164" y="67"/>
                  </a:lnTo>
                  <a:lnTo>
                    <a:pt x="165" y="66"/>
                  </a:lnTo>
                  <a:lnTo>
                    <a:pt x="166" y="66"/>
                  </a:lnTo>
                  <a:lnTo>
                    <a:pt x="165" y="66"/>
                  </a:lnTo>
                  <a:lnTo>
                    <a:pt x="166" y="66"/>
                  </a:lnTo>
                  <a:lnTo>
                    <a:pt x="165" y="66"/>
                  </a:lnTo>
                  <a:lnTo>
                    <a:pt x="166" y="66"/>
                  </a:lnTo>
                  <a:lnTo>
                    <a:pt x="165" y="66"/>
                  </a:lnTo>
                  <a:lnTo>
                    <a:pt x="166" y="65"/>
                  </a:lnTo>
                  <a:lnTo>
                    <a:pt x="166" y="65"/>
                  </a:lnTo>
                  <a:lnTo>
                    <a:pt x="166" y="63"/>
                  </a:lnTo>
                  <a:lnTo>
                    <a:pt x="168" y="63"/>
                  </a:lnTo>
                  <a:lnTo>
                    <a:pt x="166" y="63"/>
                  </a:lnTo>
                  <a:lnTo>
                    <a:pt x="166" y="62"/>
                  </a:lnTo>
                  <a:lnTo>
                    <a:pt x="165" y="62"/>
                  </a:lnTo>
                  <a:lnTo>
                    <a:pt x="164" y="62"/>
                  </a:lnTo>
                  <a:lnTo>
                    <a:pt x="165" y="62"/>
                  </a:lnTo>
                  <a:lnTo>
                    <a:pt x="164" y="62"/>
                  </a:lnTo>
                  <a:lnTo>
                    <a:pt x="165" y="62"/>
                  </a:lnTo>
                  <a:lnTo>
                    <a:pt x="166" y="62"/>
                  </a:lnTo>
                  <a:lnTo>
                    <a:pt x="168" y="62"/>
                  </a:lnTo>
                  <a:lnTo>
                    <a:pt x="169" y="62"/>
                  </a:lnTo>
                  <a:lnTo>
                    <a:pt x="170" y="63"/>
                  </a:lnTo>
                  <a:lnTo>
                    <a:pt x="172" y="63"/>
                  </a:lnTo>
                  <a:lnTo>
                    <a:pt x="173" y="63"/>
                  </a:lnTo>
                  <a:lnTo>
                    <a:pt x="174" y="63"/>
                  </a:lnTo>
                  <a:lnTo>
                    <a:pt x="175" y="63"/>
                  </a:lnTo>
                  <a:lnTo>
                    <a:pt x="175" y="65"/>
                  </a:lnTo>
                  <a:lnTo>
                    <a:pt x="177" y="65"/>
                  </a:lnTo>
                  <a:lnTo>
                    <a:pt x="178" y="65"/>
                  </a:lnTo>
                  <a:lnTo>
                    <a:pt x="179" y="65"/>
                  </a:lnTo>
                  <a:lnTo>
                    <a:pt x="179" y="65"/>
                  </a:lnTo>
                  <a:lnTo>
                    <a:pt x="181" y="65"/>
                  </a:lnTo>
                  <a:lnTo>
                    <a:pt x="181" y="66"/>
                  </a:lnTo>
                  <a:lnTo>
                    <a:pt x="182" y="66"/>
                  </a:lnTo>
                  <a:lnTo>
                    <a:pt x="183" y="66"/>
                  </a:lnTo>
                  <a:lnTo>
                    <a:pt x="183" y="67"/>
                  </a:lnTo>
                  <a:lnTo>
                    <a:pt x="184" y="67"/>
                  </a:lnTo>
                  <a:lnTo>
                    <a:pt x="184" y="68"/>
                  </a:lnTo>
                  <a:lnTo>
                    <a:pt x="186" y="68"/>
                  </a:lnTo>
                  <a:lnTo>
                    <a:pt x="186" y="70"/>
                  </a:lnTo>
                  <a:lnTo>
                    <a:pt x="186" y="68"/>
                  </a:lnTo>
                  <a:lnTo>
                    <a:pt x="186" y="70"/>
                  </a:lnTo>
                  <a:lnTo>
                    <a:pt x="186" y="68"/>
                  </a:lnTo>
                  <a:lnTo>
                    <a:pt x="184" y="68"/>
                  </a:lnTo>
                  <a:lnTo>
                    <a:pt x="186" y="68"/>
                  </a:lnTo>
                  <a:lnTo>
                    <a:pt x="184" y="68"/>
                  </a:lnTo>
                  <a:lnTo>
                    <a:pt x="184" y="67"/>
                  </a:lnTo>
                  <a:lnTo>
                    <a:pt x="183" y="67"/>
                  </a:lnTo>
                  <a:lnTo>
                    <a:pt x="183" y="66"/>
                  </a:lnTo>
                  <a:lnTo>
                    <a:pt x="183" y="67"/>
                  </a:lnTo>
                  <a:lnTo>
                    <a:pt x="183" y="66"/>
                  </a:lnTo>
                  <a:lnTo>
                    <a:pt x="183" y="67"/>
                  </a:lnTo>
                  <a:lnTo>
                    <a:pt x="183" y="66"/>
                  </a:lnTo>
                  <a:lnTo>
                    <a:pt x="182" y="66"/>
                  </a:lnTo>
                  <a:lnTo>
                    <a:pt x="183" y="67"/>
                  </a:lnTo>
                  <a:lnTo>
                    <a:pt x="183" y="68"/>
                  </a:lnTo>
                  <a:lnTo>
                    <a:pt x="184" y="68"/>
                  </a:lnTo>
                  <a:lnTo>
                    <a:pt x="184" y="70"/>
                  </a:lnTo>
                  <a:lnTo>
                    <a:pt x="183" y="70"/>
                  </a:lnTo>
                  <a:lnTo>
                    <a:pt x="183" y="71"/>
                  </a:lnTo>
                  <a:lnTo>
                    <a:pt x="183" y="70"/>
                  </a:lnTo>
                  <a:lnTo>
                    <a:pt x="182" y="70"/>
                  </a:lnTo>
                  <a:lnTo>
                    <a:pt x="182" y="68"/>
                  </a:lnTo>
                  <a:lnTo>
                    <a:pt x="181" y="68"/>
                  </a:lnTo>
                  <a:lnTo>
                    <a:pt x="181" y="67"/>
                  </a:lnTo>
                  <a:lnTo>
                    <a:pt x="181" y="68"/>
                  </a:lnTo>
                  <a:lnTo>
                    <a:pt x="179" y="68"/>
                  </a:lnTo>
                  <a:lnTo>
                    <a:pt x="179" y="67"/>
                  </a:lnTo>
                  <a:lnTo>
                    <a:pt x="178" y="67"/>
                  </a:lnTo>
                  <a:lnTo>
                    <a:pt x="179" y="67"/>
                  </a:lnTo>
                  <a:lnTo>
                    <a:pt x="179" y="66"/>
                  </a:lnTo>
                  <a:lnTo>
                    <a:pt x="178" y="66"/>
                  </a:lnTo>
                  <a:lnTo>
                    <a:pt x="179" y="66"/>
                  </a:lnTo>
                  <a:lnTo>
                    <a:pt x="178" y="66"/>
                  </a:lnTo>
                  <a:lnTo>
                    <a:pt x="179" y="66"/>
                  </a:lnTo>
                  <a:lnTo>
                    <a:pt x="179" y="67"/>
                  </a:lnTo>
                  <a:lnTo>
                    <a:pt x="178" y="67"/>
                  </a:lnTo>
                  <a:lnTo>
                    <a:pt x="178" y="68"/>
                  </a:lnTo>
                  <a:lnTo>
                    <a:pt x="179" y="68"/>
                  </a:lnTo>
                  <a:lnTo>
                    <a:pt x="178" y="68"/>
                  </a:lnTo>
                  <a:lnTo>
                    <a:pt x="177" y="68"/>
                  </a:lnTo>
                  <a:lnTo>
                    <a:pt x="178" y="68"/>
                  </a:lnTo>
                  <a:lnTo>
                    <a:pt x="179" y="68"/>
                  </a:lnTo>
                  <a:lnTo>
                    <a:pt x="179" y="70"/>
                  </a:lnTo>
                  <a:lnTo>
                    <a:pt x="178" y="70"/>
                  </a:lnTo>
                  <a:lnTo>
                    <a:pt x="177" y="70"/>
                  </a:lnTo>
                  <a:lnTo>
                    <a:pt x="178" y="70"/>
                  </a:lnTo>
                  <a:lnTo>
                    <a:pt x="178" y="71"/>
                  </a:lnTo>
                  <a:lnTo>
                    <a:pt x="177" y="71"/>
                  </a:lnTo>
                  <a:lnTo>
                    <a:pt x="177" y="72"/>
                  </a:lnTo>
                  <a:lnTo>
                    <a:pt x="177" y="74"/>
                  </a:lnTo>
                  <a:lnTo>
                    <a:pt x="177" y="72"/>
                  </a:lnTo>
                  <a:lnTo>
                    <a:pt x="178" y="72"/>
                  </a:lnTo>
                  <a:lnTo>
                    <a:pt x="178" y="71"/>
                  </a:lnTo>
                  <a:lnTo>
                    <a:pt x="178" y="70"/>
                  </a:lnTo>
                  <a:lnTo>
                    <a:pt x="179" y="70"/>
                  </a:lnTo>
                  <a:lnTo>
                    <a:pt x="181" y="70"/>
                  </a:lnTo>
                  <a:lnTo>
                    <a:pt x="181" y="71"/>
                  </a:lnTo>
                  <a:lnTo>
                    <a:pt x="179" y="71"/>
                  </a:lnTo>
                  <a:lnTo>
                    <a:pt x="179" y="72"/>
                  </a:lnTo>
                  <a:lnTo>
                    <a:pt x="179" y="71"/>
                  </a:lnTo>
                  <a:lnTo>
                    <a:pt x="181" y="71"/>
                  </a:lnTo>
                  <a:lnTo>
                    <a:pt x="181" y="72"/>
                  </a:lnTo>
                  <a:lnTo>
                    <a:pt x="182" y="72"/>
                  </a:lnTo>
                  <a:lnTo>
                    <a:pt x="182" y="74"/>
                  </a:lnTo>
                  <a:lnTo>
                    <a:pt x="182" y="75"/>
                  </a:lnTo>
                  <a:lnTo>
                    <a:pt x="183" y="75"/>
                  </a:lnTo>
                  <a:lnTo>
                    <a:pt x="183" y="74"/>
                  </a:lnTo>
                  <a:lnTo>
                    <a:pt x="183" y="72"/>
                  </a:lnTo>
                  <a:lnTo>
                    <a:pt x="183" y="71"/>
                  </a:lnTo>
                  <a:lnTo>
                    <a:pt x="183" y="72"/>
                  </a:lnTo>
                  <a:lnTo>
                    <a:pt x="183" y="71"/>
                  </a:lnTo>
                  <a:lnTo>
                    <a:pt x="183" y="72"/>
                  </a:lnTo>
                  <a:lnTo>
                    <a:pt x="184" y="72"/>
                  </a:lnTo>
                  <a:lnTo>
                    <a:pt x="184" y="74"/>
                  </a:lnTo>
                  <a:lnTo>
                    <a:pt x="184" y="75"/>
                  </a:lnTo>
                  <a:lnTo>
                    <a:pt x="184" y="76"/>
                  </a:lnTo>
                  <a:lnTo>
                    <a:pt x="184" y="77"/>
                  </a:lnTo>
                  <a:lnTo>
                    <a:pt x="186" y="77"/>
                  </a:lnTo>
                  <a:lnTo>
                    <a:pt x="186" y="79"/>
                  </a:lnTo>
                  <a:lnTo>
                    <a:pt x="187" y="80"/>
                  </a:lnTo>
                  <a:lnTo>
                    <a:pt x="187" y="81"/>
                  </a:lnTo>
                  <a:lnTo>
                    <a:pt x="188" y="81"/>
                  </a:lnTo>
                  <a:lnTo>
                    <a:pt x="190" y="81"/>
                  </a:lnTo>
                  <a:lnTo>
                    <a:pt x="188" y="81"/>
                  </a:lnTo>
                  <a:lnTo>
                    <a:pt x="188" y="83"/>
                  </a:lnTo>
                  <a:lnTo>
                    <a:pt x="190" y="83"/>
                  </a:lnTo>
                  <a:lnTo>
                    <a:pt x="191" y="83"/>
                  </a:lnTo>
                  <a:lnTo>
                    <a:pt x="190" y="83"/>
                  </a:lnTo>
                  <a:lnTo>
                    <a:pt x="191" y="83"/>
                  </a:lnTo>
                  <a:lnTo>
                    <a:pt x="190" y="83"/>
                  </a:lnTo>
                  <a:lnTo>
                    <a:pt x="190" y="84"/>
                  </a:lnTo>
                  <a:lnTo>
                    <a:pt x="191" y="84"/>
                  </a:lnTo>
                  <a:lnTo>
                    <a:pt x="191" y="83"/>
                  </a:lnTo>
                  <a:lnTo>
                    <a:pt x="190" y="83"/>
                  </a:lnTo>
                  <a:lnTo>
                    <a:pt x="190" y="81"/>
                  </a:lnTo>
                  <a:lnTo>
                    <a:pt x="190" y="80"/>
                  </a:lnTo>
                  <a:lnTo>
                    <a:pt x="190" y="81"/>
                  </a:lnTo>
                  <a:lnTo>
                    <a:pt x="190" y="83"/>
                  </a:lnTo>
                  <a:lnTo>
                    <a:pt x="191" y="83"/>
                  </a:lnTo>
                  <a:lnTo>
                    <a:pt x="191" y="84"/>
                  </a:lnTo>
                  <a:lnTo>
                    <a:pt x="191" y="85"/>
                  </a:lnTo>
                  <a:lnTo>
                    <a:pt x="192" y="85"/>
                  </a:lnTo>
                  <a:lnTo>
                    <a:pt x="192" y="86"/>
                  </a:lnTo>
                  <a:lnTo>
                    <a:pt x="193" y="86"/>
                  </a:lnTo>
                  <a:lnTo>
                    <a:pt x="193" y="88"/>
                  </a:lnTo>
                  <a:lnTo>
                    <a:pt x="193" y="88"/>
                  </a:lnTo>
                  <a:lnTo>
                    <a:pt x="193" y="89"/>
                  </a:lnTo>
                  <a:lnTo>
                    <a:pt x="195" y="89"/>
                  </a:lnTo>
                  <a:lnTo>
                    <a:pt x="196" y="89"/>
                  </a:lnTo>
                  <a:lnTo>
                    <a:pt x="196" y="90"/>
                  </a:lnTo>
                  <a:lnTo>
                    <a:pt x="197" y="90"/>
                  </a:lnTo>
                  <a:lnTo>
                    <a:pt x="199" y="90"/>
                  </a:lnTo>
                  <a:lnTo>
                    <a:pt x="199" y="92"/>
                  </a:lnTo>
                  <a:lnTo>
                    <a:pt x="200" y="92"/>
                  </a:lnTo>
                  <a:lnTo>
                    <a:pt x="201" y="92"/>
                  </a:lnTo>
                  <a:lnTo>
                    <a:pt x="202" y="92"/>
                  </a:lnTo>
                  <a:lnTo>
                    <a:pt x="202" y="93"/>
                  </a:lnTo>
                  <a:lnTo>
                    <a:pt x="204" y="93"/>
                  </a:lnTo>
                  <a:lnTo>
                    <a:pt x="205" y="93"/>
                  </a:lnTo>
                  <a:lnTo>
                    <a:pt x="206" y="93"/>
                  </a:lnTo>
                  <a:lnTo>
                    <a:pt x="208" y="93"/>
                  </a:lnTo>
                  <a:lnTo>
                    <a:pt x="209" y="93"/>
                  </a:lnTo>
                  <a:lnTo>
                    <a:pt x="210" y="93"/>
                  </a:lnTo>
                  <a:lnTo>
                    <a:pt x="211" y="93"/>
                  </a:lnTo>
                  <a:lnTo>
                    <a:pt x="213" y="93"/>
                  </a:lnTo>
                  <a:lnTo>
                    <a:pt x="214" y="93"/>
                  </a:lnTo>
                  <a:lnTo>
                    <a:pt x="215" y="93"/>
                  </a:lnTo>
                  <a:lnTo>
                    <a:pt x="217" y="93"/>
                  </a:lnTo>
                  <a:lnTo>
                    <a:pt x="218" y="93"/>
                  </a:lnTo>
                  <a:lnTo>
                    <a:pt x="219" y="93"/>
                  </a:lnTo>
                  <a:lnTo>
                    <a:pt x="221" y="93"/>
                  </a:lnTo>
                  <a:lnTo>
                    <a:pt x="222" y="93"/>
                  </a:lnTo>
                  <a:lnTo>
                    <a:pt x="223" y="93"/>
                  </a:lnTo>
                  <a:lnTo>
                    <a:pt x="224" y="93"/>
                  </a:lnTo>
                  <a:lnTo>
                    <a:pt x="224" y="93"/>
                  </a:lnTo>
                  <a:lnTo>
                    <a:pt x="224" y="94"/>
                  </a:lnTo>
                  <a:lnTo>
                    <a:pt x="226" y="94"/>
                  </a:lnTo>
                  <a:lnTo>
                    <a:pt x="227" y="94"/>
                  </a:lnTo>
                  <a:lnTo>
                    <a:pt x="226" y="94"/>
                  </a:lnTo>
                  <a:lnTo>
                    <a:pt x="227" y="94"/>
                  </a:lnTo>
                  <a:lnTo>
                    <a:pt x="228" y="94"/>
                  </a:lnTo>
                  <a:lnTo>
                    <a:pt x="230" y="94"/>
                  </a:lnTo>
                  <a:lnTo>
                    <a:pt x="230" y="95"/>
                  </a:lnTo>
                  <a:lnTo>
                    <a:pt x="231" y="95"/>
                  </a:lnTo>
                  <a:lnTo>
                    <a:pt x="232" y="95"/>
                  </a:lnTo>
                  <a:lnTo>
                    <a:pt x="232" y="95"/>
                  </a:lnTo>
                  <a:lnTo>
                    <a:pt x="232" y="97"/>
                  </a:lnTo>
                  <a:lnTo>
                    <a:pt x="232" y="95"/>
                  </a:lnTo>
                  <a:lnTo>
                    <a:pt x="232" y="95"/>
                  </a:lnTo>
                  <a:lnTo>
                    <a:pt x="231" y="95"/>
                  </a:lnTo>
                  <a:lnTo>
                    <a:pt x="230" y="95"/>
                  </a:lnTo>
                  <a:lnTo>
                    <a:pt x="228" y="95"/>
                  </a:lnTo>
                  <a:lnTo>
                    <a:pt x="228" y="95"/>
                  </a:lnTo>
                  <a:lnTo>
                    <a:pt x="227" y="95"/>
                  </a:lnTo>
                  <a:lnTo>
                    <a:pt x="228" y="95"/>
                  </a:lnTo>
                  <a:lnTo>
                    <a:pt x="227" y="95"/>
                  </a:lnTo>
                  <a:lnTo>
                    <a:pt x="227" y="97"/>
                  </a:lnTo>
                  <a:lnTo>
                    <a:pt x="227" y="98"/>
                  </a:lnTo>
                  <a:lnTo>
                    <a:pt x="228" y="98"/>
                  </a:lnTo>
                  <a:lnTo>
                    <a:pt x="227" y="98"/>
                  </a:lnTo>
                  <a:lnTo>
                    <a:pt x="227" y="99"/>
                  </a:lnTo>
                  <a:lnTo>
                    <a:pt x="227" y="101"/>
                  </a:lnTo>
                  <a:lnTo>
                    <a:pt x="228" y="101"/>
                  </a:lnTo>
                  <a:lnTo>
                    <a:pt x="228" y="102"/>
                  </a:lnTo>
                  <a:lnTo>
                    <a:pt x="228" y="103"/>
                  </a:lnTo>
                  <a:lnTo>
                    <a:pt x="228" y="104"/>
                  </a:lnTo>
                  <a:lnTo>
                    <a:pt x="230" y="104"/>
                  </a:lnTo>
                  <a:lnTo>
                    <a:pt x="228" y="104"/>
                  </a:lnTo>
                  <a:lnTo>
                    <a:pt x="228" y="106"/>
                  </a:lnTo>
                  <a:lnTo>
                    <a:pt x="227" y="106"/>
                  </a:lnTo>
                  <a:lnTo>
                    <a:pt x="227" y="107"/>
                  </a:lnTo>
                  <a:lnTo>
                    <a:pt x="226" y="107"/>
                  </a:lnTo>
                  <a:lnTo>
                    <a:pt x="226" y="106"/>
                  </a:lnTo>
                  <a:lnTo>
                    <a:pt x="226" y="107"/>
                  </a:lnTo>
                  <a:lnTo>
                    <a:pt x="227" y="107"/>
                  </a:lnTo>
                  <a:lnTo>
                    <a:pt x="227" y="108"/>
                  </a:lnTo>
                  <a:lnTo>
                    <a:pt x="228" y="108"/>
                  </a:lnTo>
                  <a:lnTo>
                    <a:pt x="228" y="107"/>
                  </a:lnTo>
                  <a:lnTo>
                    <a:pt x="230" y="107"/>
                  </a:lnTo>
                  <a:lnTo>
                    <a:pt x="230" y="108"/>
                  </a:lnTo>
                  <a:lnTo>
                    <a:pt x="228" y="108"/>
                  </a:lnTo>
                  <a:lnTo>
                    <a:pt x="228" y="110"/>
                  </a:lnTo>
                  <a:lnTo>
                    <a:pt x="228" y="108"/>
                  </a:lnTo>
                  <a:lnTo>
                    <a:pt x="228" y="110"/>
                  </a:lnTo>
                  <a:lnTo>
                    <a:pt x="230" y="110"/>
                  </a:lnTo>
                  <a:lnTo>
                    <a:pt x="230" y="111"/>
                  </a:lnTo>
                  <a:lnTo>
                    <a:pt x="230" y="112"/>
                  </a:lnTo>
                  <a:lnTo>
                    <a:pt x="231" y="112"/>
                  </a:lnTo>
                  <a:lnTo>
                    <a:pt x="230" y="112"/>
                  </a:lnTo>
                  <a:lnTo>
                    <a:pt x="231" y="113"/>
                  </a:lnTo>
                  <a:lnTo>
                    <a:pt x="230" y="113"/>
                  </a:lnTo>
                  <a:lnTo>
                    <a:pt x="231" y="113"/>
                  </a:lnTo>
                  <a:lnTo>
                    <a:pt x="231" y="115"/>
                  </a:lnTo>
                  <a:lnTo>
                    <a:pt x="230" y="115"/>
                  </a:lnTo>
                  <a:lnTo>
                    <a:pt x="228" y="116"/>
                  </a:lnTo>
                  <a:lnTo>
                    <a:pt x="228" y="117"/>
                  </a:lnTo>
                  <a:lnTo>
                    <a:pt x="227" y="117"/>
                  </a:lnTo>
                  <a:lnTo>
                    <a:pt x="226" y="117"/>
                  </a:lnTo>
                  <a:lnTo>
                    <a:pt x="224" y="117"/>
                  </a:lnTo>
                  <a:lnTo>
                    <a:pt x="224" y="117"/>
                  </a:lnTo>
                  <a:lnTo>
                    <a:pt x="223" y="117"/>
                  </a:lnTo>
                  <a:lnTo>
                    <a:pt x="222" y="117"/>
                  </a:lnTo>
                  <a:lnTo>
                    <a:pt x="223" y="117"/>
                  </a:lnTo>
                  <a:lnTo>
                    <a:pt x="223" y="119"/>
                  </a:lnTo>
                  <a:lnTo>
                    <a:pt x="223" y="117"/>
                  </a:lnTo>
                  <a:lnTo>
                    <a:pt x="222" y="117"/>
                  </a:lnTo>
                  <a:lnTo>
                    <a:pt x="222" y="116"/>
                  </a:lnTo>
                  <a:lnTo>
                    <a:pt x="221" y="116"/>
                  </a:lnTo>
                  <a:lnTo>
                    <a:pt x="219" y="116"/>
                  </a:lnTo>
                  <a:lnTo>
                    <a:pt x="219" y="115"/>
                  </a:lnTo>
                  <a:lnTo>
                    <a:pt x="218" y="115"/>
                  </a:lnTo>
                  <a:lnTo>
                    <a:pt x="218" y="113"/>
                  </a:lnTo>
                  <a:lnTo>
                    <a:pt x="217" y="113"/>
                  </a:lnTo>
                  <a:lnTo>
                    <a:pt x="218" y="113"/>
                  </a:lnTo>
                  <a:lnTo>
                    <a:pt x="217" y="113"/>
                  </a:lnTo>
                  <a:lnTo>
                    <a:pt x="217" y="112"/>
                  </a:lnTo>
                  <a:lnTo>
                    <a:pt x="217" y="113"/>
                  </a:lnTo>
                  <a:lnTo>
                    <a:pt x="217" y="115"/>
                  </a:lnTo>
                  <a:lnTo>
                    <a:pt x="217" y="116"/>
                  </a:lnTo>
                  <a:lnTo>
                    <a:pt x="215" y="116"/>
                  </a:lnTo>
                  <a:lnTo>
                    <a:pt x="215" y="115"/>
                  </a:lnTo>
                  <a:lnTo>
                    <a:pt x="215" y="113"/>
                  </a:lnTo>
                  <a:lnTo>
                    <a:pt x="215" y="115"/>
                  </a:lnTo>
                  <a:lnTo>
                    <a:pt x="215" y="113"/>
                  </a:lnTo>
                  <a:lnTo>
                    <a:pt x="214" y="113"/>
                  </a:lnTo>
                  <a:lnTo>
                    <a:pt x="214" y="112"/>
                  </a:lnTo>
                  <a:lnTo>
                    <a:pt x="215" y="112"/>
                  </a:lnTo>
                  <a:lnTo>
                    <a:pt x="217" y="112"/>
                  </a:lnTo>
                  <a:lnTo>
                    <a:pt x="217" y="111"/>
                  </a:lnTo>
                  <a:lnTo>
                    <a:pt x="215" y="111"/>
                  </a:lnTo>
                  <a:lnTo>
                    <a:pt x="214" y="111"/>
                  </a:lnTo>
                  <a:lnTo>
                    <a:pt x="214" y="112"/>
                  </a:lnTo>
                  <a:lnTo>
                    <a:pt x="214" y="111"/>
                  </a:lnTo>
                  <a:lnTo>
                    <a:pt x="214" y="112"/>
                  </a:lnTo>
                  <a:lnTo>
                    <a:pt x="214" y="113"/>
                  </a:lnTo>
                  <a:lnTo>
                    <a:pt x="214" y="115"/>
                  </a:lnTo>
                  <a:lnTo>
                    <a:pt x="215" y="115"/>
                  </a:lnTo>
                  <a:lnTo>
                    <a:pt x="215" y="116"/>
                  </a:lnTo>
                  <a:lnTo>
                    <a:pt x="215" y="115"/>
                  </a:lnTo>
                  <a:lnTo>
                    <a:pt x="214" y="115"/>
                  </a:lnTo>
                  <a:lnTo>
                    <a:pt x="214" y="113"/>
                  </a:lnTo>
                  <a:lnTo>
                    <a:pt x="214" y="115"/>
                  </a:lnTo>
                  <a:lnTo>
                    <a:pt x="214" y="116"/>
                  </a:lnTo>
                  <a:lnTo>
                    <a:pt x="214" y="115"/>
                  </a:lnTo>
                  <a:lnTo>
                    <a:pt x="215" y="115"/>
                  </a:lnTo>
                  <a:lnTo>
                    <a:pt x="215" y="116"/>
                  </a:lnTo>
                  <a:lnTo>
                    <a:pt x="215" y="115"/>
                  </a:lnTo>
                  <a:lnTo>
                    <a:pt x="214" y="115"/>
                  </a:lnTo>
                  <a:lnTo>
                    <a:pt x="214" y="116"/>
                  </a:lnTo>
                  <a:lnTo>
                    <a:pt x="215" y="116"/>
                  </a:lnTo>
                  <a:lnTo>
                    <a:pt x="214" y="116"/>
                  </a:lnTo>
                  <a:lnTo>
                    <a:pt x="214" y="117"/>
                  </a:lnTo>
                  <a:lnTo>
                    <a:pt x="214" y="116"/>
                  </a:lnTo>
                  <a:lnTo>
                    <a:pt x="214" y="117"/>
                  </a:lnTo>
                  <a:lnTo>
                    <a:pt x="213" y="117"/>
                  </a:lnTo>
                  <a:lnTo>
                    <a:pt x="213" y="116"/>
                  </a:lnTo>
                  <a:lnTo>
                    <a:pt x="211" y="116"/>
                  </a:lnTo>
                  <a:lnTo>
                    <a:pt x="213" y="116"/>
                  </a:lnTo>
                  <a:lnTo>
                    <a:pt x="213" y="117"/>
                  </a:lnTo>
                  <a:lnTo>
                    <a:pt x="214" y="117"/>
                  </a:lnTo>
                  <a:lnTo>
                    <a:pt x="214" y="119"/>
                  </a:lnTo>
                  <a:lnTo>
                    <a:pt x="213" y="119"/>
                  </a:lnTo>
                  <a:lnTo>
                    <a:pt x="214" y="119"/>
                  </a:lnTo>
                  <a:lnTo>
                    <a:pt x="213" y="119"/>
                  </a:lnTo>
                  <a:lnTo>
                    <a:pt x="213" y="117"/>
                  </a:lnTo>
                  <a:lnTo>
                    <a:pt x="213" y="119"/>
                  </a:lnTo>
                  <a:lnTo>
                    <a:pt x="213" y="117"/>
                  </a:lnTo>
                  <a:lnTo>
                    <a:pt x="211" y="117"/>
                  </a:lnTo>
                  <a:lnTo>
                    <a:pt x="211" y="116"/>
                  </a:lnTo>
                  <a:lnTo>
                    <a:pt x="210" y="116"/>
                  </a:lnTo>
                  <a:lnTo>
                    <a:pt x="211" y="116"/>
                  </a:lnTo>
                  <a:lnTo>
                    <a:pt x="210" y="116"/>
                  </a:lnTo>
                  <a:lnTo>
                    <a:pt x="210" y="117"/>
                  </a:lnTo>
                  <a:lnTo>
                    <a:pt x="211" y="117"/>
                  </a:lnTo>
                  <a:lnTo>
                    <a:pt x="211" y="119"/>
                  </a:lnTo>
                  <a:lnTo>
                    <a:pt x="213" y="117"/>
                  </a:lnTo>
                  <a:lnTo>
                    <a:pt x="213" y="119"/>
                  </a:lnTo>
                  <a:lnTo>
                    <a:pt x="211" y="119"/>
                  </a:lnTo>
                  <a:lnTo>
                    <a:pt x="210" y="119"/>
                  </a:lnTo>
                  <a:lnTo>
                    <a:pt x="210" y="120"/>
                  </a:lnTo>
                  <a:lnTo>
                    <a:pt x="210" y="119"/>
                  </a:lnTo>
                  <a:lnTo>
                    <a:pt x="210" y="120"/>
                  </a:lnTo>
                  <a:lnTo>
                    <a:pt x="209" y="120"/>
                  </a:lnTo>
                  <a:lnTo>
                    <a:pt x="210" y="120"/>
                  </a:lnTo>
                  <a:lnTo>
                    <a:pt x="209" y="120"/>
                  </a:lnTo>
                  <a:lnTo>
                    <a:pt x="208" y="120"/>
                  </a:lnTo>
                  <a:lnTo>
                    <a:pt x="209" y="120"/>
                  </a:lnTo>
                  <a:lnTo>
                    <a:pt x="209" y="121"/>
                  </a:lnTo>
                  <a:lnTo>
                    <a:pt x="210" y="121"/>
                  </a:lnTo>
                  <a:lnTo>
                    <a:pt x="210" y="120"/>
                  </a:lnTo>
                  <a:lnTo>
                    <a:pt x="211" y="120"/>
                  </a:lnTo>
                  <a:lnTo>
                    <a:pt x="213" y="120"/>
                  </a:lnTo>
                  <a:lnTo>
                    <a:pt x="214" y="120"/>
                  </a:lnTo>
                  <a:lnTo>
                    <a:pt x="214" y="121"/>
                  </a:lnTo>
                  <a:lnTo>
                    <a:pt x="214" y="122"/>
                  </a:lnTo>
                  <a:lnTo>
                    <a:pt x="215" y="122"/>
                  </a:lnTo>
                  <a:lnTo>
                    <a:pt x="214" y="122"/>
                  </a:lnTo>
                  <a:lnTo>
                    <a:pt x="215" y="122"/>
                  </a:lnTo>
                  <a:lnTo>
                    <a:pt x="215" y="124"/>
                  </a:lnTo>
                  <a:lnTo>
                    <a:pt x="214" y="124"/>
                  </a:lnTo>
                  <a:lnTo>
                    <a:pt x="215" y="124"/>
                  </a:lnTo>
                  <a:lnTo>
                    <a:pt x="215" y="125"/>
                  </a:lnTo>
                  <a:lnTo>
                    <a:pt x="215" y="124"/>
                  </a:lnTo>
                  <a:lnTo>
                    <a:pt x="217" y="124"/>
                  </a:lnTo>
                  <a:lnTo>
                    <a:pt x="218" y="124"/>
                  </a:lnTo>
                  <a:lnTo>
                    <a:pt x="218" y="125"/>
                  </a:lnTo>
                  <a:lnTo>
                    <a:pt x="217" y="125"/>
                  </a:lnTo>
                  <a:lnTo>
                    <a:pt x="217" y="126"/>
                  </a:lnTo>
                  <a:lnTo>
                    <a:pt x="217" y="126"/>
                  </a:lnTo>
                  <a:lnTo>
                    <a:pt x="217" y="128"/>
                  </a:lnTo>
                  <a:lnTo>
                    <a:pt x="215" y="128"/>
                  </a:lnTo>
                  <a:lnTo>
                    <a:pt x="217" y="128"/>
                  </a:lnTo>
                  <a:lnTo>
                    <a:pt x="218" y="128"/>
                  </a:lnTo>
                  <a:lnTo>
                    <a:pt x="218" y="129"/>
                  </a:lnTo>
                  <a:lnTo>
                    <a:pt x="218" y="128"/>
                  </a:lnTo>
                  <a:lnTo>
                    <a:pt x="219" y="128"/>
                  </a:lnTo>
                  <a:lnTo>
                    <a:pt x="218" y="128"/>
                  </a:lnTo>
                  <a:lnTo>
                    <a:pt x="219" y="128"/>
                  </a:lnTo>
                  <a:lnTo>
                    <a:pt x="218" y="128"/>
                  </a:lnTo>
                  <a:lnTo>
                    <a:pt x="219" y="128"/>
                  </a:lnTo>
                  <a:lnTo>
                    <a:pt x="219" y="126"/>
                  </a:lnTo>
                  <a:lnTo>
                    <a:pt x="218" y="126"/>
                  </a:lnTo>
                  <a:lnTo>
                    <a:pt x="218" y="126"/>
                  </a:lnTo>
                  <a:lnTo>
                    <a:pt x="218" y="125"/>
                  </a:lnTo>
                  <a:lnTo>
                    <a:pt x="218" y="126"/>
                  </a:lnTo>
                  <a:lnTo>
                    <a:pt x="217" y="126"/>
                  </a:lnTo>
                  <a:lnTo>
                    <a:pt x="218" y="126"/>
                  </a:lnTo>
                  <a:lnTo>
                    <a:pt x="218" y="125"/>
                  </a:lnTo>
                  <a:lnTo>
                    <a:pt x="218" y="124"/>
                  </a:lnTo>
                  <a:lnTo>
                    <a:pt x="219" y="124"/>
                  </a:lnTo>
                  <a:lnTo>
                    <a:pt x="221" y="124"/>
                  </a:lnTo>
                  <a:lnTo>
                    <a:pt x="221" y="122"/>
                  </a:lnTo>
                  <a:lnTo>
                    <a:pt x="222" y="122"/>
                  </a:lnTo>
                  <a:lnTo>
                    <a:pt x="222" y="121"/>
                  </a:lnTo>
                  <a:lnTo>
                    <a:pt x="222" y="122"/>
                  </a:lnTo>
                  <a:lnTo>
                    <a:pt x="223" y="122"/>
                  </a:lnTo>
                  <a:lnTo>
                    <a:pt x="224" y="122"/>
                  </a:lnTo>
                  <a:lnTo>
                    <a:pt x="224" y="122"/>
                  </a:lnTo>
                  <a:lnTo>
                    <a:pt x="226" y="122"/>
                  </a:lnTo>
                  <a:lnTo>
                    <a:pt x="226" y="124"/>
                  </a:lnTo>
                  <a:lnTo>
                    <a:pt x="227" y="124"/>
                  </a:lnTo>
                  <a:lnTo>
                    <a:pt x="226" y="124"/>
                  </a:lnTo>
                  <a:lnTo>
                    <a:pt x="226" y="125"/>
                  </a:lnTo>
                  <a:lnTo>
                    <a:pt x="226" y="126"/>
                  </a:lnTo>
                  <a:lnTo>
                    <a:pt x="226" y="125"/>
                  </a:lnTo>
                  <a:lnTo>
                    <a:pt x="227" y="125"/>
                  </a:lnTo>
                  <a:lnTo>
                    <a:pt x="228" y="124"/>
                  </a:lnTo>
                  <a:lnTo>
                    <a:pt x="228" y="122"/>
                  </a:lnTo>
                  <a:lnTo>
                    <a:pt x="228" y="121"/>
                  </a:lnTo>
                  <a:lnTo>
                    <a:pt x="230" y="121"/>
                  </a:lnTo>
                  <a:lnTo>
                    <a:pt x="231" y="122"/>
                  </a:lnTo>
                  <a:lnTo>
                    <a:pt x="232" y="122"/>
                  </a:lnTo>
                  <a:lnTo>
                    <a:pt x="231" y="122"/>
                  </a:lnTo>
                  <a:lnTo>
                    <a:pt x="231" y="124"/>
                  </a:lnTo>
                  <a:lnTo>
                    <a:pt x="231" y="125"/>
                  </a:lnTo>
                  <a:lnTo>
                    <a:pt x="230" y="125"/>
                  </a:lnTo>
                  <a:lnTo>
                    <a:pt x="231" y="125"/>
                  </a:lnTo>
                  <a:lnTo>
                    <a:pt x="231" y="124"/>
                  </a:lnTo>
                  <a:lnTo>
                    <a:pt x="232" y="124"/>
                  </a:lnTo>
                  <a:lnTo>
                    <a:pt x="232" y="122"/>
                  </a:lnTo>
                  <a:lnTo>
                    <a:pt x="233" y="122"/>
                  </a:lnTo>
                  <a:lnTo>
                    <a:pt x="232" y="122"/>
                  </a:lnTo>
                  <a:lnTo>
                    <a:pt x="233" y="122"/>
                  </a:lnTo>
                  <a:lnTo>
                    <a:pt x="233" y="124"/>
                  </a:lnTo>
                  <a:lnTo>
                    <a:pt x="233" y="125"/>
                  </a:lnTo>
                  <a:lnTo>
                    <a:pt x="232" y="125"/>
                  </a:lnTo>
                  <a:lnTo>
                    <a:pt x="232" y="124"/>
                  </a:lnTo>
                  <a:lnTo>
                    <a:pt x="232" y="125"/>
                  </a:lnTo>
                  <a:lnTo>
                    <a:pt x="231" y="125"/>
                  </a:lnTo>
                  <a:lnTo>
                    <a:pt x="231" y="126"/>
                  </a:lnTo>
                  <a:lnTo>
                    <a:pt x="230" y="126"/>
                  </a:lnTo>
                  <a:lnTo>
                    <a:pt x="231" y="126"/>
                  </a:lnTo>
                  <a:lnTo>
                    <a:pt x="232" y="126"/>
                  </a:lnTo>
                  <a:lnTo>
                    <a:pt x="232" y="125"/>
                  </a:lnTo>
                  <a:lnTo>
                    <a:pt x="232" y="126"/>
                  </a:lnTo>
                  <a:lnTo>
                    <a:pt x="232" y="125"/>
                  </a:lnTo>
                  <a:lnTo>
                    <a:pt x="233" y="125"/>
                  </a:lnTo>
                  <a:lnTo>
                    <a:pt x="232" y="125"/>
                  </a:lnTo>
                  <a:lnTo>
                    <a:pt x="233" y="125"/>
                  </a:lnTo>
                  <a:lnTo>
                    <a:pt x="233" y="126"/>
                  </a:lnTo>
                  <a:lnTo>
                    <a:pt x="233" y="126"/>
                  </a:lnTo>
                  <a:lnTo>
                    <a:pt x="235" y="126"/>
                  </a:lnTo>
                  <a:lnTo>
                    <a:pt x="233" y="126"/>
                  </a:lnTo>
                  <a:lnTo>
                    <a:pt x="235" y="126"/>
                  </a:lnTo>
                  <a:lnTo>
                    <a:pt x="233" y="126"/>
                  </a:lnTo>
                  <a:lnTo>
                    <a:pt x="235" y="126"/>
                  </a:lnTo>
                  <a:lnTo>
                    <a:pt x="235" y="126"/>
                  </a:lnTo>
                  <a:lnTo>
                    <a:pt x="235" y="126"/>
                  </a:lnTo>
                  <a:lnTo>
                    <a:pt x="233" y="126"/>
                  </a:lnTo>
                  <a:lnTo>
                    <a:pt x="233" y="128"/>
                  </a:lnTo>
                  <a:lnTo>
                    <a:pt x="233" y="129"/>
                  </a:lnTo>
                  <a:lnTo>
                    <a:pt x="233" y="130"/>
                  </a:lnTo>
                  <a:lnTo>
                    <a:pt x="232" y="130"/>
                  </a:lnTo>
                  <a:lnTo>
                    <a:pt x="233" y="130"/>
                  </a:lnTo>
                  <a:lnTo>
                    <a:pt x="233" y="132"/>
                  </a:lnTo>
                  <a:lnTo>
                    <a:pt x="232" y="132"/>
                  </a:lnTo>
                  <a:lnTo>
                    <a:pt x="232" y="133"/>
                  </a:lnTo>
                  <a:lnTo>
                    <a:pt x="231" y="133"/>
                  </a:lnTo>
                  <a:lnTo>
                    <a:pt x="231" y="134"/>
                  </a:lnTo>
                  <a:lnTo>
                    <a:pt x="230" y="134"/>
                  </a:lnTo>
                  <a:lnTo>
                    <a:pt x="228" y="134"/>
                  </a:lnTo>
                  <a:lnTo>
                    <a:pt x="228" y="135"/>
                  </a:lnTo>
                  <a:lnTo>
                    <a:pt x="227" y="135"/>
                  </a:lnTo>
                  <a:lnTo>
                    <a:pt x="227" y="134"/>
                  </a:lnTo>
                  <a:lnTo>
                    <a:pt x="226" y="134"/>
                  </a:lnTo>
                  <a:lnTo>
                    <a:pt x="226" y="133"/>
                  </a:lnTo>
                  <a:lnTo>
                    <a:pt x="224" y="133"/>
                  </a:lnTo>
                  <a:lnTo>
                    <a:pt x="224" y="134"/>
                  </a:lnTo>
                  <a:lnTo>
                    <a:pt x="226" y="134"/>
                  </a:lnTo>
                  <a:lnTo>
                    <a:pt x="224" y="134"/>
                  </a:lnTo>
                  <a:lnTo>
                    <a:pt x="226" y="134"/>
                  </a:lnTo>
                  <a:lnTo>
                    <a:pt x="224" y="134"/>
                  </a:lnTo>
                  <a:lnTo>
                    <a:pt x="226" y="134"/>
                  </a:lnTo>
                  <a:lnTo>
                    <a:pt x="224" y="134"/>
                  </a:lnTo>
                  <a:lnTo>
                    <a:pt x="224" y="135"/>
                  </a:lnTo>
                  <a:lnTo>
                    <a:pt x="226" y="135"/>
                  </a:lnTo>
                  <a:lnTo>
                    <a:pt x="224" y="135"/>
                  </a:lnTo>
                  <a:lnTo>
                    <a:pt x="226" y="135"/>
                  </a:lnTo>
                  <a:lnTo>
                    <a:pt x="227" y="135"/>
                  </a:lnTo>
                  <a:lnTo>
                    <a:pt x="226" y="135"/>
                  </a:lnTo>
                  <a:lnTo>
                    <a:pt x="227" y="135"/>
                  </a:lnTo>
                  <a:lnTo>
                    <a:pt x="226" y="135"/>
                  </a:lnTo>
                  <a:lnTo>
                    <a:pt x="226" y="137"/>
                  </a:lnTo>
                  <a:lnTo>
                    <a:pt x="226" y="138"/>
                  </a:lnTo>
                  <a:lnTo>
                    <a:pt x="224" y="138"/>
                  </a:lnTo>
                  <a:lnTo>
                    <a:pt x="226" y="138"/>
                  </a:lnTo>
                  <a:lnTo>
                    <a:pt x="226" y="137"/>
                  </a:lnTo>
                  <a:lnTo>
                    <a:pt x="224" y="137"/>
                  </a:lnTo>
                  <a:lnTo>
                    <a:pt x="224" y="138"/>
                  </a:lnTo>
                  <a:lnTo>
                    <a:pt x="226" y="138"/>
                  </a:lnTo>
                  <a:lnTo>
                    <a:pt x="224" y="138"/>
                  </a:lnTo>
                  <a:lnTo>
                    <a:pt x="224" y="139"/>
                  </a:lnTo>
                  <a:lnTo>
                    <a:pt x="226" y="139"/>
                  </a:lnTo>
                  <a:lnTo>
                    <a:pt x="224" y="139"/>
                  </a:lnTo>
                  <a:lnTo>
                    <a:pt x="226" y="139"/>
                  </a:lnTo>
                  <a:lnTo>
                    <a:pt x="226" y="141"/>
                  </a:lnTo>
                  <a:lnTo>
                    <a:pt x="227" y="141"/>
                  </a:lnTo>
                  <a:lnTo>
                    <a:pt x="227" y="142"/>
                  </a:lnTo>
                  <a:lnTo>
                    <a:pt x="226" y="142"/>
                  </a:lnTo>
                  <a:lnTo>
                    <a:pt x="227" y="142"/>
                  </a:lnTo>
                  <a:lnTo>
                    <a:pt x="227" y="143"/>
                  </a:lnTo>
                  <a:lnTo>
                    <a:pt x="227" y="144"/>
                  </a:lnTo>
                  <a:lnTo>
                    <a:pt x="226" y="144"/>
                  </a:lnTo>
                  <a:lnTo>
                    <a:pt x="226" y="146"/>
                  </a:lnTo>
                  <a:lnTo>
                    <a:pt x="226" y="147"/>
                  </a:lnTo>
                  <a:lnTo>
                    <a:pt x="227" y="147"/>
                  </a:lnTo>
                  <a:lnTo>
                    <a:pt x="228" y="147"/>
                  </a:lnTo>
                  <a:lnTo>
                    <a:pt x="230" y="147"/>
                  </a:lnTo>
                  <a:lnTo>
                    <a:pt x="231" y="147"/>
                  </a:lnTo>
                  <a:lnTo>
                    <a:pt x="232" y="147"/>
                  </a:lnTo>
                  <a:lnTo>
                    <a:pt x="233" y="147"/>
                  </a:lnTo>
                  <a:lnTo>
                    <a:pt x="235" y="147"/>
                  </a:lnTo>
                  <a:lnTo>
                    <a:pt x="235" y="148"/>
                  </a:lnTo>
                  <a:lnTo>
                    <a:pt x="236" y="148"/>
                  </a:lnTo>
                  <a:lnTo>
                    <a:pt x="236" y="150"/>
                  </a:lnTo>
                  <a:lnTo>
                    <a:pt x="236" y="151"/>
                  </a:lnTo>
                  <a:lnTo>
                    <a:pt x="237" y="151"/>
                  </a:lnTo>
                  <a:lnTo>
                    <a:pt x="237" y="152"/>
                  </a:lnTo>
                  <a:lnTo>
                    <a:pt x="239" y="152"/>
                  </a:lnTo>
                  <a:lnTo>
                    <a:pt x="239" y="153"/>
                  </a:lnTo>
                  <a:lnTo>
                    <a:pt x="240" y="153"/>
                  </a:lnTo>
                  <a:lnTo>
                    <a:pt x="240" y="155"/>
                  </a:lnTo>
                  <a:lnTo>
                    <a:pt x="241" y="155"/>
                  </a:lnTo>
                  <a:lnTo>
                    <a:pt x="242" y="155"/>
                  </a:lnTo>
                  <a:lnTo>
                    <a:pt x="242" y="156"/>
                  </a:lnTo>
                  <a:lnTo>
                    <a:pt x="244" y="156"/>
                  </a:lnTo>
                  <a:lnTo>
                    <a:pt x="244" y="157"/>
                  </a:lnTo>
                  <a:lnTo>
                    <a:pt x="242" y="157"/>
                  </a:lnTo>
                  <a:lnTo>
                    <a:pt x="242" y="159"/>
                  </a:lnTo>
                  <a:lnTo>
                    <a:pt x="244" y="159"/>
                  </a:lnTo>
                  <a:lnTo>
                    <a:pt x="244" y="159"/>
                  </a:lnTo>
                  <a:lnTo>
                    <a:pt x="244" y="160"/>
                  </a:lnTo>
                  <a:lnTo>
                    <a:pt x="244" y="161"/>
                  </a:lnTo>
                  <a:lnTo>
                    <a:pt x="242" y="161"/>
                  </a:lnTo>
                  <a:lnTo>
                    <a:pt x="244" y="161"/>
                  </a:lnTo>
                  <a:lnTo>
                    <a:pt x="242" y="161"/>
                  </a:lnTo>
                  <a:lnTo>
                    <a:pt x="242" y="162"/>
                  </a:lnTo>
                  <a:lnTo>
                    <a:pt x="244" y="162"/>
                  </a:lnTo>
                  <a:lnTo>
                    <a:pt x="242" y="162"/>
                  </a:lnTo>
                  <a:lnTo>
                    <a:pt x="244" y="162"/>
                  </a:lnTo>
                  <a:lnTo>
                    <a:pt x="245" y="162"/>
                  </a:lnTo>
                  <a:lnTo>
                    <a:pt x="244" y="164"/>
                  </a:lnTo>
                  <a:lnTo>
                    <a:pt x="245" y="164"/>
                  </a:lnTo>
                  <a:lnTo>
                    <a:pt x="244" y="164"/>
                  </a:lnTo>
                  <a:lnTo>
                    <a:pt x="244" y="165"/>
                  </a:lnTo>
                  <a:lnTo>
                    <a:pt x="242" y="165"/>
                  </a:lnTo>
                  <a:lnTo>
                    <a:pt x="242" y="166"/>
                  </a:lnTo>
                  <a:lnTo>
                    <a:pt x="244" y="166"/>
                  </a:lnTo>
                  <a:lnTo>
                    <a:pt x="245" y="166"/>
                  </a:lnTo>
                  <a:lnTo>
                    <a:pt x="245" y="165"/>
                  </a:lnTo>
                  <a:lnTo>
                    <a:pt x="246" y="165"/>
                  </a:lnTo>
                  <a:lnTo>
                    <a:pt x="246" y="164"/>
                  </a:lnTo>
                  <a:lnTo>
                    <a:pt x="245" y="164"/>
                  </a:lnTo>
                  <a:lnTo>
                    <a:pt x="246" y="164"/>
                  </a:lnTo>
                  <a:lnTo>
                    <a:pt x="245" y="164"/>
                  </a:lnTo>
                  <a:lnTo>
                    <a:pt x="246" y="164"/>
                  </a:lnTo>
                  <a:lnTo>
                    <a:pt x="246" y="165"/>
                  </a:lnTo>
                  <a:lnTo>
                    <a:pt x="248" y="165"/>
                  </a:lnTo>
                  <a:lnTo>
                    <a:pt x="248" y="166"/>
                  </a:lnTo>
                  <a:lnTo>
                    <a:pt x="248" y="168"/>
                  </a:lnTo>
                  <a:lnTo>
                    <a:pt x="248" y="169"/>
                  </a:lnTo>
                  <a:lnTo>
                    <a:pt x="248" y="170"/>
                  </a:lnTo>
                  <a:lnTo>
                    <a:pt x="249" y="170"/>
                  </a:lnTo>
                  <a:lnTo>
                    <a:pt x="249" y="171"/>
                  </a:lnTo>
                  <a:lnTo>
                    <a:pt x="249" y="173"/>
                  </a:lnTo>
                  <a:lnTo>
                    <a:pt x="248" y="173"/>
                  </a:lnTo>
                  <a:lnTo>
                    <a:pt x="248" y="174"/>
                  </a:lnTo>
                  <a:lnTo>
                    <a:pt x="248" y="173"/>
                  </a:lnTo>
                  <a:lnTo>
                    <a:pt x="246" y="173"/>
                  </a:lnTo>
                  <a:lnTo>
                    <a:pt x="245" y="173"/>
                  </a:lnTo>
                  <a:lnTo>
                    <a:pt x="244" y="173"/>
                  </a:lnTo>
                  <a:lnTo>
                    <a:pt x="242" y="173"/>
                  </a:lnTo>
                  <a:lnTo>
                    <a:pt x="242" y="174"/>
                  </a:lnTo>
                  <a:lnTo>
                    <a:pt x="241" y="174"/>
                  </a:lnTo>
                  <a:lnTo>
                    <a:pt x="241" y="173"/>
                  </a:lnTo>
                  <a:lnTo>
                    <a:pt x="241" y="174"/>
                  </a:lnTo>
                  <a:lnTo>
                    <a:pt x="241" y="173"/>
                  </a:lnTo>
                  <a:lnTo>
                    <a:pt x="241" y="174"/>
                  </a:lnTo>
                  <a:lnTo>
                    <a:pt x="240" y="174"/>
                  </a:lnTo>
                  <a:lnTo>
                    <a:pt x="240" y="173"/>
                  </a:lnTo>
                  <a:lnTo>
                    <a:pt x="239" y="173"/>
                  </a:lnTo>
                  <a:lnTo>
                    <a:pt x="239" y="174"/>
                  </a:lnTo>
                  <a:lnTo>
                    <a:pt x="237" y="174"/>
                  </a:lnTo>
                  <a:lnTo>
                    <a:pt x="237" y="173"/>
                  </a:lnTo>
                  <a:lnTo>
                    <a:pt x="237" y="174"/>
                  </a:lnTo>
                  <a:lnTo>
                    <a:pt x="236" y="174"/>
                  </a:lnTo>
                  <a:lnTo>
                    <a:pt x="236" y="173"/>
                  </a:lnTo>
                  <a:lnTo>
                    <a:pt x="236" y="174"/>
                  </a:lnTo>
                  <a:lnTo>
                    <a:pt x="237" y="174"/>
                  </a:lnTo>
                  <a:lnTo>
                    <a:pt x="236" y="174"/>
                  </a:lnTo>
                  <a:lnTo>
                    <a:pt x="236" y="175"/>
                  </a:lnTo>
                  <a:lnTo>
                    <a:pt x="237" y="175"/>
                  </a:lnTo>
                  <a:lnTo>
                    <a:pt x="237" y="174"/>
                  </a:lnTo>
                  <a:lnTo>
                    <a:pt x="237" y="175"/>
                  </a:lnTo>
                  <a:lnTo>
                    <a:pt x="237" y="177"/>
                  </a:lnTo>
                  <a:lnTo>
                    <a:pt x="237" y="178"/>
                  </a:lnTo>
                  <a:lnTo>
                    <a:pt x="237" y="179"/>
                  </a:lnTo>
                  <a:lnTo>
                    <a:pt x="237" y="180"/>
                  </a:lnTo>
                  <a:lnTo>
                    <a:pt x="239" y="180"/>
                  </a:lnTo>
                  <a:lnTo>
                    <a:pt x="239" y="182"/>
                  </a:lnTo>
                  <a:lnTo>
                    <a:pt x="240" y="182"/>
                  </a:lnTo>
                  <a:lnTo>
                    <a:pt x="240" y="183"/>
                  </a:lnTo>
                  <a:lnTo>
                    <a:pt x="239" y="183"/>
                  </a:lnTo>
                  <a:lnTo>
                    <a:pt x="239" y="182"/>
                  </a:lnTo>
                  <a:lnTo>
                    <a:pt x="237" y="182"/>
                  </a:lnTo>
                  <a:lnTo>
                    <a:pt x="239" y="182"/>
                  </a:lnTo>
                  <a:lnTo>
                    <a:pt x="237" y="182"/>
                  </a:lnTo>
                  <a:lnTo>
                    <a:pt x="239" y="182"/>
                  </a:lnTo>
                  <a:lnTo>
                    <a:pt x="237" y="182"/>
                  </a:lnTo>
                  <a:lnTo>
                    <a:pt x="237" y="180"/>
                  </a:lnTo>
                  <a:lnTo>
                    <a:pt x="236" y="180"/>
                  </a:lnTo>
                  <a:lnTo>
                    <a:pt x="237" y="179"/>
                  </a:lnTo>
                  <a:lnTo>
                    <a:pt x="236" y="179"/>
                  </a:lnTo>
                  <a:lnTo>
                    <a:pt x="236" y="178"/>
                  </a:lnTo>
                  <a:lnTo>
                    <a:pt x="235" y="178"/>
                  </a:lnTo>
                  <a:lnTo>
                    <a:pt x="235" y="177"/>
                  </a:lnTo>
                  <a:lnTo>
                    <a:pt x="235" y="175"/>
                  </a:lnTo>
                  <a:lnTo>
                    <a:pt x="233" y="175"/>
                  </a:lnTo>
                  <a:lnTo>
                    <a:pt x="232" y="175"/>
                  </a:lnTo>
                  <a:lnTo>
                    <a:pt x="232" y="177"/>
                  </a:lnTo>
                  <a:lnTo>
                    <a:pt x="232" y="178"/>
                  </a:lnTo>
                  <a:lnTo>
                    <a:pt x="233" y="178"/>
                  </a:lnTo>
                  <a:lnTo>
                    <a:pt x="235" y="178"/>
                  </a:lnTo>
                  <a:lnTo>
                    <a:pt x="235" y="179"/>
                  </a:lnTo>
                  <a:lnTo>
                    <a:pt x="233" y="179"/>
                  </a:lnTo>
                  <a:lnTo>
                    <a:pt x="235" y="179"/>
                  </a:lnTo>
                  <a:lnTo>
                    <a:pt x="235" y="180"/>
                  </a:lnTo>
                  <a:lnTo>
                    <a:pt x="236" y="180"/>
                  </a:lnTo>
                  <a:lnTo>
                    <a:pt x="236" y="182"/>
                  </a:lnTo>
                  <a:lnTo>
                    <a:pt x="237" y="182"/>
                  </a:lnTo>
                  <a:lnTo>
                    <a:pt x="237" y="183"/>
                  </a:lnTo>
                  <a:lnTo>
                    <a:pt x="237" y="184"/>
                  </a:lnTo>
                  <a:lnTo>
                    <a:pt x="239" y="184"/>
                  </a:lnTo>
                  <a:lnTo>
                    <a:pt x="239" y="183"/>
                  </a:lnTo>
                  <a:lnTo>
                    <a:pt x="239" y="184"/>
                  </a:lnTo>
                  <a:lnTo>
                    <a:pt x="240" y="184"/>
                  </a:lnTo>
                  <a:lnTo>
                    <a:pt x="240" y="186"/>
                  </a:lnTo>
                  <a:lnTo>
                    <a:pt x="240" y="187"/>
                  </a:lnTo>
                  <a:lnTo>
                    <a:pt x="241" y="187"/>
                  </a:lnTo>
                  <a:lnTo>
                    <a:pt x="241" y="188"/>
                  </a:lnTo>
                  <a:lnTo>
                    <a:pt x="242" y="188"/>
                  </a:lnTo>
                  <a:lnTo>
                    <a:pt x="241" y="188"/>
                  </a:lnTo>
                  <a:lnTo>
                    <a:pt x="241" y="189"/>
                  </a:lnTo>
                  <a:lnTo>
                    <a:pt x="241" y="188"/>
                  </a:lnTo>
                  <a:lnTo>
                    <a:pt x="242" y="188"/>
                  </a:lnTo>
                  <a:lnTo>
                    <a:pt x="241" y="188"/>
                  </a:lnTo>
                  <a:lnTo>
                    <a:pt x="242" y="188"/>
                  </a:lnTo>
                  <a:lnTo>
                    <a:pt x="241" y="188"/>
                  </a:lnTo>
                  <a:lnTo>
                    <a:pt x="241" y="189"/>
                  </a:lnTo>
                  <a:lnTo>
                    <a:pt x="241" y="188"/>
                  </a:lnTo>
                  <a:lnTo>
                    <a:pt x="241" y="189"/>
                  </a:lnTo>
                  <a:lnTo>
                    <a:pt x="241" y="188"/>
                  </a:lnTo>
                  <a:lnTo>
                    <a:pt x="240" y="188"/>
                  </a:lnTo>
                  <a:lnTo>
                    <a:pt x="240" y="189"/>
                  </a:lnTo>
                  <a:lnTo>
                    <a:pt x="240" y="188"/>
                  </a:lnTo>
                  <a:lnTo>
                    <a:pt x="240" y="189"/>
                  </a:lnTo>
                  <a:lnTo>
                    <a:pt x="240" y="188"/>
                  </a:lnTo>
                  <a:lnTo>
                    <a:pt x="240" y="189"/>
                  </a:lnTo>
                  <a:lnTo>
                    <a:pt x="239" y="189"/>
                  </a:lnTo>
                  <a:lnTo>
                    <a:pt x="239" y="188"/>
                  </a:lnTo>
                  <a:lnTo>
                    <a:pt x="237" y="188"/>
                  </a:lnTo>
                  <a:lnTo>
                    <a:pt x="239" y="188"/>
                  </a:lnTo>
                  <a:lnTo>
                    <a:pt x="239" y="189"/>
                  </a:lnTo>
                  <a:lnTo>
                    <a:pt x="240" y="189"/>
                  </a:lnTo>
                  <a:lnTo>
                    <a:pt x="239" y="189"/>
                  </a:lnTo>
                  <a:lnTo>
                    <a:pt x="239" y="189"/>
                  </a:lnTo>
                  <a:lnTo>
                    <a:pt x="239" y="189"/>
                  </a:lnTo>
                  <a:lnTo>
                    <a:pt x="237" y="189"/>
                  </a:lnTo>
                  <a:lnTo>
                    <a:pt x="237" y="188"/>
                  </a:lnTo>
                  <a:lnTo>
                    <a:pt x="236" y="188"/>
                  </a:lnTo>
                  <a:lnTo>
                    <a:pt x="237" y="188"/>
                  </a:lnTo>
                  <a:lnTo>
                    <a:pt x="236" y="188"/>
                  </a:lnTo>
                  <a:lnTo>
                    <a:pt x="235" y="188"/>
                  </a:lnTo>
                  <a:lnTo>
                    <a:pt x="235" y="187"/>
                  </a:lnTo>
                  <a:lnTo>
                    <a:pt x="235" y="188"/>
                  </a:lnTo>
                  <a:lnTo>
                    <a:pt x="235" y="187"/>
                  </a:lnTo>
                  <a:lnTo>
                    <a:pt x="235" y="188"/>
                  </a:lnTo>
                  <a:lnTo>
                    <a:pt x="233" y="188"/>
                  </a:lnTo>
                  <a:lnTo>
                    <a:pt x="235" y="188"/>
                  </a:lnTo>
                  <a:lnTo>
                    <a:pt x="233" y="188"/>
                  </a:lnTo>
                  <a:lnTo>
                    <a:pt x="233" y="189"/>
                  </a:lnTo>
                  <a:lnTo>
                    <a:pt x="233" y="188"/>
                  </a:lnTo>
                  <a:lnTo>
                    <a:pt x="233" y="189"/>
                  </a:lnTo>
                  <a:lnTo>
                    <a:pt x="233" y="188"/>
                  </a:lnTo>
                  <a:lnTo>
                    <a:pt x="233" y="189"/>
                  </a:lnTo>
                  <a:lnTo>
                    <a:pt x="233" y="188"/>
                  </a:lnTo>
                  <a:lnTo>
                    <a:pt x="233" y="189"/>
                  </a:lnTo>
                  <a:lnTo>
                    <a:pt x="235" y="189"/>
                  </a:lnTo>
                  <a:lnTo>
                    <a:pt x="235" y="189"/>
                  </a:lnTo>
                  <a:lnTo>
                    <a:pt x="236" y="189"/>
                  </a:lnTo>
                  <a:lnTo>
                    <a:pt x="236" y="191"/>
                  </a:lnTo>
                  <a:lnTo>
                    <a:pt x="236" y="192"/>
                  </a:lnTo>
                  <a:lnTo>
                    <a:pt x="237" y="192"/>
                  </a:lnTo>
                  <a:lnTo>
                    <a:pt x="237" y="193"/>
                  </a:lnTo>
                  <a:lnTo>
                    <a:pt x="239" y="193"/>
                  </a:lnTo>
                  <a:lnTo>
                    <a:pt x="239" y="195"/>
                  </a:lnTo>
                  <a:lnTo>
                    <a:pt x="239" y="196"/>
                  </a:lnTo>
                  <a:lnTo>
                    <a:pt x="239" y="195"/>
                  </a:lnTo>
                  <a:lnTo>
                    <a:pt x="239" y="196"/>
                  </a:lnTo>
                  <a:lnTo>
                    <a:pt x="240" y="196"/>
                  </a:lnTo>
                  <a:lnTo>
                    <a:pt x="239" y="196"/>
                  </a:lnTo>
                  <a:lnTo>
                    <a:pt x="240" y="196"/>
                  </a:lnTo>
                  <a:lnTo>
                    <a:pt x="240" y="197"/>
                  </a:lnTo>
                  <a:lnTo>
                    <a:pt x="239" y="197"/>
                  </a:lnTo>
                  <a:lnTo>
                    <a:pt x="240" y="197"/>
                  </a:lnTo>
                  <a:lnTo>
                    <a:pt x="240" y="198"/>
                  </a:lnTo>
                  <a:lnTo>
                    <a:pt x="240" y="200"/>
                  </a:lnTo>
                  <a:lnTo>
                    <a:pt x="239" y="200"/>
                  </a:lnTo>
                  <a:lnTo>
                    <a:pt x="239" y="201"/>
                  </a:lnTo>
                  <a:lnTo>
                    <a:pt x="239" y="200"/>
                  </a:lnTo>
                  <a:lnTo>
                    <a:pt x="239" y="201"/>
                  </a:lnTo>
                  <a:lnTo>
                    <a:pt x="240" y="201"/>
                  </a:lnTo>
                  <a:lnTo>
                    <a:pt x="240" y="200"/>
                  </a:lnTo>
                  <a:lnTo>
                    <a:pt x="241" y="200"/>
                  </a:lnTo>
                  <a:lnTo>
                    <a:pt x="242" y="200"/>
                  </a:lnTo>
                  <a:lnTo>
                    <a:pt x="242" y="201"/>
                  </a:lnTo>
                  <a:lnTo>
                    <a:pt x="244" y="201"/>
                  </a:lnTo>
                  <a:lnTo>
                    <a:pt x="245" y="201"/>
                  </a:lnTo>
                  <a:lnTo>
                    <a:pt x="245" y="202"/>
                  </a:lnTo>
                  <a:lnTo>
                    <a:pt x="245" y="201"/>
                  </a:lnTo>
                  <a:lnTo>
                    <a:pt x="245" y="202"/>
                  </a:lnTo>
                  <a:lnTo>
                    <a:pt x="245" y="201"/>
                  </a:lnTo>
                  <a:lnTo>
                    <a:pt x="246" y="201"/>
                  </a:lnTo>
                  <a:lnTo>
                    <a:pt x="246" y="202"/>
                  </a:lnTo>
                  <a:lnTo>
                    <a:pt x="246" y="204"/>
                  </a:lnTo>
                  <a:lnTo>
                    <a:pt x="248" y="204"/>
                  </a:lnTo>
                  <a:lnTo>
                    <a:pt x="249" y="204"/>
                  </a:lnTo>
                  <a:lnTo>
                    <a:pt x="250" y="204"/>
                  </a:lnTo>
                  <a:lnTo>
                    <a:pt x="250" y="205"/>
                  </a:lnTo>
                  <a:lnTo>
                    <a:pt x="250" y="204"/>
                  </a:lnTo>
                  <a:lnTo>
                    <a:pt x="250" y="205"/>
                  </a:lnTo>
                  <a:lnTo>
                    <a:pt x="251" y="205"/>
                  </a:lnTo>
                  <a:lnTo>
                    <a:pt x="251" y="206"/>
                  </a:lnTo>
                  <a:lnTo>
                    <a:pt x="253" y="206"/>
                  </a:lnTo>
                  <a:lnTo>
                    <a:pt x="251" y="206"/>
                  </a:lnTo>
                  <a:lnTo>
                    <a:pt x="253" y="206"/>
                  </a:lnTo>
                  <a:lnTo>
                    <a:pt x="253" y="208"/>
                  </a:lnTo>
                  <a:lnTo>
                    <a:pt x="253" y="209"/>
                  </a:lnTo>
                  <a:lnTo>
                    <a:pt x="254" y="209"/>
                  </a:lnTo>
                  <a:lnTo>
                    <a:pt x="254" y="210"/>
                  </a:lnTo>
                  <a:lnTo>
                    <a:pt x="253" y="210"/>
                  </a:lnTo>
                  <a:lnTo>
                    <a:pt x="251" y="210"/>
                  </a:lnTo>
                  <a:lnTo>
                    <a:pt x="250" y="210"/>
                  </a:lnTo>
                  <a:lnTo>
                    <a:pt x="251" y="210"/>
                  </a:lnTo>
                  <a:lnTo>
                    <a:pt x="251" y="211"/>
                  </a:lnTo>
                  <a:lnTo>
                    <a:pt x="250" y="211"/>
                  </a:lnTo>
                  <a:lnTo>
                    <a:pt x="250" y="210"/>
                  </a:lnTo>
                  <a:lnTo>
                    <a:pt x="249" y="210"/>
                  </a:lnTo>
                  <a:lnTo>
                    <a:pt x="248" y="210"/>
                  </a:lnTo>
                  <a:lnTo>
                    <a:pt x="248" y="211"/>
                  </a:lnTo>
                  <a:lnTo>
                    <a:pt x="249" y="211"/>
                  </a:lnTo>
                  <a:lnTo>
                    <a:pt x="250" y="211"/>
                  </a:lnTo>
                  <a:lnTo>
                    <a:pt x="250" y="213"/>
                  </a:lnTo>
                  <a:lnTo>
                    <a:pt x="251" y="213"/>
                  </a:lnTo>
                  <a:lnTo>
                    <a:pt x="253" y="213"/>
                  </a:lnTo>
                  <a:lnTo>
                    <a:pt x="253" y="214"/>
                  </a:lnTo>
                  <a:lnTo>
                    <a:pt x="254" y="214"/>
                  </a:lnTo>
                  <a:lnTo>
                    <a:pt x="254" y="215"/>
                  </a:lnTo>
                  <a:lnTo>
                    <a:pt x="255" y="215"/>
                  </a:lnTo>
                  <a:lnTo>
                    <a:pt x="255" y="215"/>
                  </a:lnTo>
                  <a:lnTo>
                    <a:pt x="257" y="215"/>
                  </a:lnTo>
                  <a:lnTo>
                    <a:pt x="258" y="215"/>
                  </a:lnTo>
                  <a:lnTo>
                    <a:pt x="258" y="217"/>
                  </a:lnTo>
                  <a:lnTo>
                    <a:pt x="258" y="215"/>
                  </a:lnTo>
                  <a:lnTo>
                    <a:pt x="258" y="217"/>
                  </a:lnTo>
                  <a:lnTo>
                    <a:pt x="259" y="217"/>
                  </a:lnTo>
                  <a:lnTo>
                    <a:pt x="259" y="218"/>
                  </a:lnTo>
                  <a:lnTo>
                    <a:pt x="259" y="219"/>
                  </a:lnTo>
                  <a:lnTo>
                    <a:pt x="259" y="220"/>
                  </a:lnTo>
                  <a:lnTo>
                    <a:pt x="260" y="219"/>
                  </a:lnTo>
                  <a:lnTo>
                    <a:pt x="259" y="219"/>
                  </a:lnTo>
                  <a:lnTo>
                    <a:pt x="259" y="218"/>
                  </a:lnTo>
                  <a:lnTo>
                    <a:pt x="260" y="218"/>
                  </a:lnTo>
                  <a:lnTo>
                    <a:pt x="259" y="218"/>
                  </a:lnTo>
                  <a:lnTo>
                    <a:pt x="260" y="218"/>
                  </a:lnTo>
                  <a:lnTo>
                    <a:pt x="260" y="219"/>
                  </a:lnTo>
                  <a:lnTo>
                    <a:pt x="262" y="219"/>
                  </a:lnTo>
                  <a:lnTo>
                    <a:pt x="262" y="220"/>
                  </a:lnTo>
                  <a:lnTo>
                    <a:pt x="262" y="220"/>
                  </a:lnTo>
                  <a:lnTo>
                    <a:pt x="262" y="220"/>
                  </a:lnTo>
                  <a:lnTo>
                    <a:pt x="262" y="220"/>
                  </a:lnTo>
                  <a:lnTo>
                    <a:pt x="263" y="220"/>
                  </a:lnTo>
                  <a:lnTo>
                    <a:pt x="264" y="220"/>
                  </a:lnTo>
                  <a:lnTo>
                    <a:pt x="263" y="220"/>
                  </a:lnTo>
                  <a:lnTo>
                    <a:pt x="263" y="222"/>
                  </a:lnTo>
                  <a:lnTo>
                    <a:pt x="262" y="222"/>
                  </a:lnTo>
                  <a:lnTo>
                    <a:pt x="263" y="222"/>
                  </a:lnTo>
                  <a:lnTo>
                    <a:pt x="263" y="223"/>
                  </a:lnTo>
                  <a:lnTo>
                    <a:pt x="264" y="223"/>
                  </a:lnTo>
                  <a:lnTo>
                    <a:pt x="263" y="223"/>
                  </a:lnTo>
                  <a:lnTo>
                    <a:pt x="264" y="223"/>
                  </a:lnTo>
                  <a:lnTo>
                    <a:pt x="264" y="224"/>
                  </a:lnTo>
                  <a:lnTo>
                    <a:pt x="266" y="224"/>
                  </a:lnTo>
                  <a:lnTo>
                    <a:pt x="266" y="226"/>
                  </a:lnTo>
                  <a:lnTo>
                    <a:pt x="266" y="227"/>
                  </a:lnTo>
                  <a:lnTo>
                    <a:pt x="266" y="228"/>
                  </a:lnTo>
                  <a:lnTo>
                    <a:pt x="266" y="229"/>
                  </a:lnTo>
                  <a:lnTo>
                    <a:pt x="266" y="231"/>
                  </a:lnTo>
                  <a:lnTo>
                    <a:pt x="266" y="232"/>
                  </a:lnTo>
                  <a:lnTo>
                    <a:pt x="264" y="232"/>
                  </a:lnTo>
                  <a:lnTo>
                    <a:pt x="266" y="232"/>
                  </a:lnTo>
                  <a:lnTo>
                    <a:pt x="266" y="231"/>
                  </a:lnTo>
                  <a:lnTo>
                    <a:pt x="266" y="232"/>
                  </a:lnTo>
                  <a:lnTo>
                    <a:pt x="266" y="231"/>
                  </a:lnTo>
                  <a:lnTo>
                    <a:pt x="266" y="232"/>
                  </a:lnTo>
                  <a:lnTo>
                    <a:pt x="264" y="232"/>
                  </a:lnTo>
                  <a:lnTo>
                    <a:pt x="264" y="233"/>
                  </a:lnTo>
                  <a:lnTo>
                    <a:pt x="266" y="233"/>
                  </a:lnTo>
                  <a:lnTo>
                    <a:pt x="267" y="233"/>
                  </a:lnTo>
                  <a:lnTo>
                    <a:pt x="267" y="235"/>
                  </a:lnTo>
                  <a:lnTo>
                    <a:pt x="268" y="235"/>
                  </a:lnTo>
                  <a:lnTo>
                    <a:pt x="268" y="236"/>
                  </a:lnTo>
                  <a:lnTo>
                    <a:pt x="268" y="237"/>
                  </a:lnTo>
                  <a:lnTo>
                    <a:pt x="268" y="238"/>
                  </a:lnTo>
                  <a:lnTo>
                    <a:pt x="269" y="238"/>
                  </a:lnTo>
                  <a:lnTo>
                    <a:pt x="269" y="237"/>
                  </a:lnTo>
                  <a:lnTo>
                    <a:pt x="271" y="237"/>
                  </a:lnTo>
                  <a:lnTo>
                    <a:pt x="269" y="237"/>
                  </a:lnTo>
                  <a:lnTo>
                    <a:pt x="269" y="238"/>
                  </a:lnTo>
                  <a:lnTo>
                    <a:pt x="268" y="238"/>
                  </a:lnTo>
                  <a:lnTo>
                    <a:pt x="268" y="240"/>
                  </a:lnTo>
                  <a:lnTo>
                    <a:pt x="268" y="241"/>
                  </a:lnTo>
                  <a:lnTo>
                    <a:pt x="267" y="241"/>
                  </a:lnTo>
                  <a:lnTo>
                    <a:pt x="266" y="241"/>
                  </a:lnTo>
                  <a:lnTo>
                    <a:pt x="266" y="242"/>
                  </a:lnTo>
                  <a:lnTo>
                    <a:pt x="267" y="242"/>
                  </a:lnTo>
                  <a:lnTo>
                    <a:pt x="267" y="244"/>
                  </a:lnTo>
                  <a:lnTo>
                    <a:pt x="268" y="244"/>
                  </a:lnTo>
                  <a:lnTo>
                    <a:pt x="269" y="244"/>
                  </a:lnTo>
                  <a:lnTo>
                    <a:pt x="271" y="244"/>
                  </a:lnTo>
                  <a:lnTo>
                    <a:pt x="271" y="245"/>
                  </a:lnTo>
                  <a:lnTo>
                    <a:pt x="269" y="245"/>
                  </a:lnTo>
                  <a:lnTo>
                    <a:pt x="269" y="246"/>
                  </a:lnTo>
                  <a:lnTo>
                    <a:pt x="268" y="246"/>
                  </a:lnTo>
                  <a:lnTo>
                    <a:pt x="268" y="247"/>
                  </a:lnTo>
                  <a:lnTo>
                    <a:pt x="269" y="247"/>
                  </a:lnTo>
                  <a:lnTo>
                    <a:pt x="271" y="247"/>
                  </a:lnTo>
                  <a:lnTo>
                    <a:pt x="272" y="247"/>
                  </a:lnTo>
                  <a:lnTo>
                    <a:pt x="272" y="249"/>
                  </a:lnTo>
                  <a:lnTo>
                    <a:pt x="271" y="249"/>
                  </a:lnTo>
                  <a:lnTo>
                    <a:pt x="272" y="249"/>
                  </a:lnTo>
                  <a:lnTo>
                    <a:pt x="271" y="249"/>
                  </a:lnTo>
                  <a:lnTo>
                    <a:pt x="269" y="250"/>
                  </a:lnTo>
                  <a:lnTo>
                    <a:pt x="269" y="249"/>
                  </a:lnTo>
                  <a:lnTo>
                    <a:pt x="269" y="250"/>
                  </a:lnTo>
                  <a:lnTo>
                    <a:pt x="269" y="249"/>
                  </a:lnTo>
                  <a:lnTo>
                    <a:pt x="269" y="250"/>
                  </a:lnTo>
                  <a:lnTo>
                    <a:pt x="271" y="250"/>
                  </a:lnTo>
                  <a:lnTo>
                    <a:pt x="272" y="250"/>
                  </a:lnTo>
                  <a:lnTo>
                    <a:pt x="272" y="251"/>
                  </a:lnTo>
                  <a:lnTo>
                    <a:pt x="271" y="251"/>
                  </a:lnTo>
                  <a:lnTo>
                    <a:pt x="269" y="251"/>
                  </a:lnTo>
                  <a:lnTo>
                    <a:pt x="268" y="251"/>
                  </a:lnTo>
                  <a:lnTo>
                    <a:pt x="268" y="251"/>
                  </a:lnTo>
                  <a:lnTo>
                    <a:pt x="269" y="251"/>
                  </a:lnTo>
                  <a:lnTo>
                    <a:pt x="271" y="251"/>
                  </a:lnTo>
                  <a:lnTo>
                    <a:pt x="271" y="253"/>
                  </a:lnTo>
                  <a:lnTo>
                    <a:pt x="272" y="253"/>
                  </a:lnTo>
                  <a:lnTo>
                    <a:pt x="271" y="254"/>
                  </a:lnTo>
                  <a:lnTo>
                    <a:pt x="271" y="255"/>
                  </a:lnTo>
                  <a:lnTo>
                    <a:pt x="271" y="256"/>
                  </a:lnTo>
                  <a:lnTo>
                    <a:pt x="272" y="256"/>
                  </a:lnTo>
                  <a:lnTo>
                    <a:pt x="271" y="256"/>
                  </a:lnTo>
                  <a:lnTo>
                    <a:pt x="272" y="256"/>
                  </a:lnTo>
                  <a:lnTo>
                    <a:pt x="271" y="256"/>
                  </a:lnTo>
                  <a:lnTo>
                    <a:pt x="272" y="256"/>
                  </a:lnTo>
                  <a:lnTo>
                    <a:pt x="272" y="258"/>
                  </a:lnTo>
                  <a:lnTo>
                    <a:pt x="272" y="256"/>
                  </a:lnTo>
                  <a:lnTo>
                    <a:pt x="272" y="258"/>
                  </a:lnTo>
                  <a:lnTo>
                    <a:pt x="273" y="258"/>
                  </a:lnTo>
                  <a:lnTo>
                    <a:pt x="272" y="258"/>
                  </a:lnTo>
                  <a:lnTo>
                    <a:pt x="273" y="258"/>
                  </a:lnTo>
                  <a:lnTo>
                    <a:pt x="273" y="259"/>
                  </a:lnTo>
                  <a:lnTo>
                    <a:pt x="273" y="260"/>
                  </a:lnTo>
                  <a:lnTo>
                    <a:pt x="275" y="260"/>
                  </a:lnTo>
                  <a:lnTo>
                    <a:pt x="275" y="262"/>
                  </a:lnTo>
                  <a:lnTo>
                    <a:pt x="275" y="263"/>
                  </a:lnTo>
                  <a:lnTo>
                    <a:pt x="273" y="263"/>
                  </a:lnTo>
                  <a:lnTo>
                    <a:pt x="275" y="263"/>
                  </a:lnTo>
                  <a:lnTo>
                    <a:pt x="275" y="262"/>
                  </a:lnTo>
                  <a:lnTo>
                    <a:pt x="276" y="262"/>
                  </a:lnTo>
                  <a:lnTo>
                    <a:pt x="275" y="262"/>
                  </a:lnTo>
                  <a:lnTo>
                    <a:pt x="275" y="263"/>
                  </a:lnTo>
                  <a:lnTo>
                    <a:pt x="276" y="263"/>
                  </a:lnTo>
                  <a:lnTo>
                    <a:pt x="275" y="263"/>
                  </a:lnTo>
                  <a:lnTo>
                    <a:pt x="276" y="263"/>
                  </a:lnTo>
                  <a:lnTo>
                    <a:pt x="275" y="263"/>
                  </a:lnTo>
                  <a:lnTo>
                    <a:pt x="276" y="263"/>
                  </a:lnTo>
                  <a:lnTo>
                    <a:pt x="275" y="263"/>
                  </a:lnTo>
                  <a:lnTo>
                    <a:pt x="276" y="263"/>
                  </a:lnTo>
                  <a:lnTo>
                    <a:pt x="275" y="263"/>
                  </a:lnTo>
                  <a:lnTo>
                    <a:pt x="275" y="264"/>
                  </a:lnTo>
                  <a:lnTo>
                    <a:pt x="275" y="263"/>
                  </a:lnTo>
                  <a:lnTo>
                    <a:pt x="276" y="263"/>
                  </a:lnTo>
                  <a:lnTo>
                    <a:pt x="275" y="263"/>
                  </a:lnTo>
                  <a:lnTo>
                    <a:pt x="276" y="263"/>
                  </a:lnTo>
                  <a:lnTo>
                    <a:pt x="276" y="264"/>
                  </a:lnTo>
                  <a:lnTo>
                    <a:pt x="275" y="264"/>
                  </a:lnTo>
                  <a:lnTo>
                    <a:pt x="276" y="264"/>
                  </a:lnTo>
                  <a:lnTo>
                    <a:pt x="276" y="265"/>
                  </a:lnTo>
                  <a:lnTo>
                    <a:pt x="276" y="267"/>
                  </a:lnTo>
                  <a:lnTo>
                    <a:pt x="277" y="267"/>
                  </a:lnTo>
                  <a:lnTo>
                    <a:pt x="277" y="268"/>
                  </a:lnTo>
                  <a:lnTo>
                    <a:pt x="278" y="268"/>
                  </a:lnTo>
                  <a:lnTo>
                    <a:pt x="280" y="268"/>
                  </a:lnTo>
                  <a:lnTo>
                    <a:pt x="278" y="268"/>
                  </a:lnTo>
                  <a:lnTo>
                    <a:pt x="280" y="268"/>
                  </a:lnTo>
                  <a:lnTo>
                    <a:pt x="281" y="269"/>
                  </a:lnTo>
                  <a:lnTo>
                    <a:pt x="281" y="271"/>
                  </a:lnTo>
                  <a:lnTo>
                    <a:pt x="282" y="271"/>
                  </a:lnTo>
                  <a:lnTo>
                    <a:pt x="281" y="271"/>
                  </a:lnTo>
                  <a:lnTo>
                    <a:pt x="282" y="271"/>
                  </a:lnTo>
                  <a:lnTo>
                    <a:pt x="282" y="272"/>
                  </a:lnTo>
                  <a:lnTo>
                    <a:pt x="282" y="271"/>
                  </a:lnTo>
                  <a:lnTo>
                    <a:pt x="284" y="271"/>
                  </a:lnTo>
                  <a:lnTo>
                    <a:pt x="284" y="272"/>
                  </a:lnTo>
                  <a:lnTo>
                    <a:pt x="284" y="271"/>
                  </a:lnTo>
                  <a:lnTo>
                    <a:pt x="284" y="272"/>
                  </a:lnTo>
                  <a:lnTo>
                    <a:pt x="282" y="272"/>
                  </a:lnTo>
                  <a:lnTo>
                    <a:pt x="282" y="271"/>
                  </a:lnTo>
                  <a:lnTo>
                    <a:pt x="282" y="272"/>
                  </a:lnTo>
                  <a:lnTo>
                    <a:pt x="284" y="272"/>
                  </a:lnTo>
                  <a:lnTo>
                    <a:pt x="284" y="273"/>
                  </a:lnTo>
                  <a:lnTo>
                    <a:pt x="285" y="273"/>
                  </a:lnTo>
                  <a:lnTo>
                    <a:pt x="285" y="274"/>
                  </a:lnTo>
                  <a:lnTo>
                    <a:pt x="285" y="273"/>
                  </a:lnTo>
                  <a:lnTo>
                    <a:pt x="285" y="274"/>
                  </a:lnTo>
                  <a:lnTo>
                    <a:pt x="286" y="274"/>
                  </a:lnTo>
                  <a:lnTo>
                    <a:pt x="286" y="276"/>
                  </a:lnTo>
                  <a:lnTo>
                    <a:pt x="286" y="274"/>
                  </a:lnTo>
                  <a:lnTo>
                    <a:pt x="286" y="276"/>
                  </a:lnTo>
                  <a:lnTo>
                    <a:pt x="286" y="276"/>
                  </a:lnTo>
                  <a:lnTo>
                    <a:pt x="286" y="276"/>
                  </a:lnTo>
                  <a:lnTo>
                    <a:pt x="286" y="276"/>
                  </a:lnTo>
                  <a:lnTo>
                    <a:pt x="286" y="277"/>
                  </a:lnTo>
                  <a:lnTo>
                    <a:pt x="286" y="276"/>
                  </a:lnTo>
                  <a:lnTo>
                    <a:pt x="286" y="277"/>
                  </a:lnTo>
                  <a:lnTo>
                    <a:pt x="286" y="276"/>
                  </a:lnTo>
                  <a:lnTo>
                    <a:pt x="286" y="277"/>
                  </a:lnTo>
                  <a:lnTo>
                    <a:pt x="286" y="277"/>
                  </a:lnTo>
                  <a:lnTo>
                    <a:pt x="286" y="277"/>
                  </a:lnTo>
                  <a:lnTo>
                    <a:pt x="286" y="277"/>
                  </a:lnTo>
                  <a:lnTo>
                    <a:pt x="286" y="278"/>
                  </a:lnTo>
                  <a:lnTo>
                    <a:pt x="286" y="280"/>
                  </a:lnTo>
                  <a:lnTo>
                    <a:pt x="286" y="278"/>
                  </a:lnTo>
                  <a:lnTo>
                    <a:pt x="286" y="280"/>
                  </a:lnTo>
                  <a:lnTo>
                    <a:pt x="287" y="280"/>
                  </a:lnTo>
                  <a:lnTo>
                    <a:pt x="286" y="280"/>
                  </a:lnTo>
                  <a:lnTo>
                    <a:pt x="286" y="281"/>
                  </a:lnTo>
                  <a:lnTo>
                    <a:pt x="287" y="281"/>
                  </a:lnTo>
                  <a:lnTo>
                    <a:pt x="287" y="282"/>
                  </a:lnTo>
                  <a:lnTo>
                    <a:pt x="287" y="281"/>
                  </a:lnTo>
                  <a:lnTo>
                    <a:pt x="287" y="282"/>
                  </a:lnTo>
                  <a:lnTo>
                    <a:pt x="289" y="282"/>
                  </a:lnTo>
                  <a:lnTo>
                    <a:pt x="287" y="282"/>
                  </a:lnTo>
                  <a:lnTo>
                    <a:pt x="289" y="282"/>
                  </a:lnTo>
                  <a:lnTo>
                    <a:pt x="289" y="282"/>
                  </a:lnTo>
                  <a:lnTo>
                    <a:pt x="290" y="282"/>
                  </a:lnTo>
                  <a:lnTo>
                    <a:pt x="290" y="282"/>
                  </a:lnTo>
                  <a:lnTo>
                    <a:pt x="290" y="282"/>
                  </a:lnTo>
                  <a:lnTo>
                    <a:pt x="290" y="284"/>
                  </a:lnTo>
                  <a:lnTo>
                    <a:pt x="290" y="282"/>
                  </a:lnTo>
                  <a:lnTo>
                    <a:pt x="290" y="284"/>
                  </a:lnTo>
                  <a:lnTo>
                    <a:pt x="290" y="285"/>
                  </a:lnTo>
                  <a:lnTo>
                    <a:pt x="290" y="286"/>
                  </a:lnTo>
                  <a:lnTo>
                    <a:pt x="290" y="287"/>
                  </a:lnTo>
                  <a:lnTo>
                    <a:pt x="290" y="289"/>
                  </a:lnTo>
                  <a:lnTo>
                    <a:pt x="290" y="290"/>
                  </a:lnTo>
                  <a:lnTo>
                    <a:pt x="291" y="290"/>
                  </a:lnTo>
                  <a:lnTo>
                    <a:pt x="290" y="291"/>
                  </a:lnTo>
                  <a:lnTo>
                    <a:pt x="291" y="291"/>
                  </a:lnTo>
                  <a:lnTo>
                    <a:pt x="290" y="291"/>
                  </a:lnTo>
                  <a:lnTo>
                    <a:pt x="290" y="293"/>
                  </a:lnTo>
                  <a:lnTo>
                    <a:pt x="290" y="291"/>
                  </a:lnTo>
                  <a:lnTo>
                    <a:pt x="290" y="293"/>
                  </a:lnTo>
                  <a:lnTo>
                    <a:pt x="290" y="291"/>
                  </a:lnTo>
                  <a:lnTo>
                    <a:pt x="290" y="293"/>
                  </a:lnTo>
                  <a:lnTo>
                    <a:pt x="291" y="294"/>
                  </a:lnTo>
                  <a:lnTo>
                    <a:pt x="291" y="295"/>
                  </a:lnTo>
                  <a:lnTo>
                    <a:pt x="293" y="295"/>
                  </a:lnTo>
                  <a:lnTo>
                    <a:pt x="293" y="296"/>
                  </a:lnTo>
                  <a:lnTo>
                    <a:pt x="291" y="296"/>
                  </a:lnTo>
                  <a:lnTo>
                    <a:pt x="290" y="296"/>
                  </a:lnTo>
                  <a:lnTo>
                    <a:pt x="291" y="296"/>
                  </a:lnTo>
                  <a:lnTo>
                    <a:pt x="291" y="298"/>
                  </a:lnTo>
                  <a:lnTo>
                    <a:pt x="293" y="298"/>
                  </a:lnTo>
                  <a:lnTo>
                    <a:pt x="293" y="299"/>
                  </a:lnTo>
                  <a:lnTo>
                    <a:pt x="293" y="300"/>
                  </a:lnTo>
                  <a:lnTo>
                    <a:pt x="294" y="300"/>
                  </a:lnTo>
                  <a:lnTo>
                    <a:pt x="293" y="300"/>
                  </a:lnTo>
                  <a:lnTo>
                    <a:pt x="294" y="300"/>
                  </a:lnTo>
                  <a:lnTo>
                    <a:pt x="294" y="302"/>
                  </a:lnTo>
                  <a:lnTo>
                    <a:pt x="293" y="302"/>
                  </a:lnTo>
                  <a:lnTo>
                    <a:pt x="294" y="302"/>
                  </a:lnTo>
                  <a:lnTo>
                    <a:pt x="294" y="303"/>
                  </a:lnTo>
                  <a:lnTo>
                    <a:pt x="295" y="303"/>
                  </a:lnTo>
                  <a:lnTo>
                    <a:pt x="295" y="302"/>
                  </a:lnTo>
                  <a:lnTo>
                    <a:pt x="295" y="303"/>
                  </a:lnTo>
                  <a:lnTo>
                    <a:pt x="296" y="303"/>
                  </a:lnTo>
                  <a:lnTo>
                    <a:pt x="296" y="304"/>
                  </a:lnTo>
                  <a:lnTo>
                    <a:pt x="296" y="305"/>
                  </a:lnTo>
                  <a:lnTo>
                    <a:pt x="298" y="305"/>
                  </a:lnTo>
                  <a:lnTo>
                    <a:pt x="298" y="307"/>
                  </a:lnTo>
                  <a:lnTo>
                    <a:pt x="299" y="307"/>
                  </a:lnTo>
                  <a:lnTo>
                    <a:pt x="300" y="307"/>
                  </a:lnTo>
                  <a:lnTo>
                    <a:pt x="302" y="307"/>
                  </a:lnTo>
                  <a:lnTo>
                    <a:pt x="303" y="307"/>
                  </a:lnTo>
                  <a:lnTo>
                    <a:pt x="303" y="308"/>
                  </a:lnTo>
                  <a:lnTo>
                    <a:pt x="304" y="308"/>
                  </a:lnTo>
                  <a:lnTo>
                    <a:pt x="305" y="308"/>
                  </a:lnTo>
                  <a:lnTo>
                    <a:pt x="305" y="309"/>
                  </a:lnTo>
                  <a:lnTo>
                    <a:pt x="307" y="309"/>
                  </a:lnTo>
                  <a:lnTo>
                    <a:pt x="305" y="309"/>
                  </a:lnTo>
                  <a:lnTo>
                    <a:pt x="307" y="309"/>
                  </a:lnTo>
                  <a:lnTo>
                    <a:pt x="305" y="309"/>
                  </a:lnTo>
                  <a:lnTo>
                    <a:pt x="307" y="309"/>
                  </a:lnTo>
                  <a:lnTo>
                    <a:pt x="307" y="311"/>
                  </a:lnTo>
                  <a:lnTo>
                    <a:pt x="308" y="311"/>
                  </a:lnTo>
                  <a:lnTo>
                    <a:pt x="307" y="311"/>
                  </a:lnTo>
                  <a:lnTo>
                    <a:pt x="308" y="311"/>
                  </a:lnTo>
                  <a:lnTo>
                    <a:pt x="308" y="312"/>
                  </a:lnTo>
                  <a:lnTo>
                    <a:pt x="308" y="313"/>
                  </a:lnTo>
                  <a:lnTo>
                    <a:pt x="308" y="312"/>
                  </a:lnTo>
                  <a:lnTo>
                    <a:pt x="309" y="312"/>
                  </a:lnTo>
                  <a:lnTo>
                    <a:pt x="309" y="311"/>
                  </a:lnTo>
                  <a:lnTo>
                    <a:pt x="309" y="312"/>
                  </a:lnTo>
                  <a:lnTo>
                    <a:pt x="311" y="311"/>
                  </a:lnTo>
                  <a:lnTo>
                    <a:pt x="311" y="312"/>
                  </a:lnTo>
                  <a:lnTo>
                    <a:pt x="309" y="312"/>
                  </a:lnTo>
                  <a:lnTo>
                    <a:pt x="311" y="312"/>
                  </a:lnTo>
                  <a:lnTo>
                    <a:pt x="311" y="313"/>
                  </a:lnTo>
                  <a:lnTo>
                    <a:pt x="311" y="312"/>
                  </a:lnTo>
                  <a:lnTo>
                    <a:pt x="311" y="313"/>
                  </a:lnTo>
                  <a:lnTo>
                    <a:pt x="311" y="312"/>
                  </a:lnTo>
                  <a:lnTo>
                    <a:pt x="312" y="312"/>
                  </a:lnTo>
                  <a:lnTo>
                    <a:pt x="312" y="313"/>
                  </a:lnTo>
                  <a:lnTo>
                    <a:pt x="313" y="313"/>
                  </a:lnTo>
                  <a:lnTo>
                    <a:pt x="312" y="313"/>
                  </a:lnTo>
                  <a:lnTo>
                    <a:pt x="312" y="313"/>
                  </a:lnTo>
                  <a:lnTo>
                    <a:pt x="312" y="313"/>
                  </a:lnTo>
                  <a:lnTo>
                    <a:pt x="313" y="313"/>
                  </a:lnTo>
                  <a:lnTo>
                    <a:pt x="314" y="313"/>
                  </a:lnTo>
                  <a:lnTo>
                    <a:pt x="314" y="313"/>
                  </a:lnTo>
                  <a:lnTo>
                    <a:pt x="314" y="313"/>
                  </a:lnTo>
                  <a:lnTo>
                    <a:pt x="316" y="313"/>
                  </a:lnTo>
                  <a:lnTo>
                    <a:pt x="316" y="313"/>
                  </a:lnTo>
                  <a:lnTo>
                    <a:pt x="314" y="313"/>
                  </a:lnTo>
                  <a:lnTo>
                    <a:pt x="314" y="314"/>
                  </a:lnTo>
                  <a:lnTo>
                    <a:pt x="316" y="314"/>
                  </a:lnTo>
                  <a:lnTo>
                    <a:pt x="316" y="316"/>
                  </a:lnTo>
                  <a:lnTo>
                    <a:pt x="317" y="316"/>
                  </a:lnTo>
                  <a:lnTo>
                    <a:pt x="317" y="314"/>
                  </a:lnTo>
                  <a:lnTo>
                    <a:pt x="317" y="316"/>
                  </a:lnTo>
                  <a:lnTo>
                    <a:pt x="317" y="314"/>
                  </a:lnTo>
                  <a:lnTo>
                    <a:pt x="317" y="316"/>
                  </a:lnTo>
                  <a:lnTo>
                    <a:pt x="317" y="317"/>
                  </a:lnTo>
                  <a:lnTo>
                    <a:pt x="317" y="317"/>
                  </a:lnTo>
                  <a:lnTo>
                    <a:pt x="318" y="318"/>
                  </a:lnTo>
                  <a:lnTo>
                    <a:pt x="318" y="317"/>
                  </a:lnTo>
                  <a:lnTo>
                    <a:pt x="320" y="317"/>
                  </a:lnTo>
                  <a:lnTo>
                    <a:pt x="318" y="318"/>
                  </a:lnTo>
                  <a:lnTo>
                    <a:pt x="320" y="318"/>
                  </a:lnTo>
                  <a:lnTo>
                    <a:pt x="320" y="320"/>
                  </a:lnTo>
                  <a:lnTo>
                    <a:pt x="320" y="318"/>
                  </a:lnTo>
                  <a:lnTo>
                    <a:pt x="320" y="320"/>
                  </a:lnTo>
                  <a:lnTo>
                    <a:pt x="320" y="318"/>
                  </a:lnTo>
                  <a:lnTo>
                    <a:pt x="321" y="318"/>
                  </a:lnTo>
                  <a:lnTo>
                    <a:pt x="321" y="320"/>
                  </a:lnTo>
                  <a:lnTo>
                    <a:pt x="321" y="321"/>
                  </a:lnTo>
                  <a:lnTo>
                    <a:pt x="321" y="322"/>
                  </a:lnTo>
                  <a:lnTo>
                    <a:pt x="322" y="322"/>
                  </a:lnTo>
                  <a:lnTo>
                    <a:pt x="322" y="323"/>
                  </a:lnTo>
                  <a:lnTo>
                    <a:pt x="321" y="323"/>
                  </a:lnTo>
                  <a:lnTo>
                    <a:pt x="321" y="325"/>
                  </a:lnTo>
                  <a:lnTo>
                    <a:pt x="322" y="325"/>
                  </a:lnTo>
                  <a:lnTo>
                    <a:pt x="321" y="325"/>
                  </a:lnTo>
                  <a:lnTo>
                    <a:pt x="322" y="325"/>
                  </a:lnTo>
                  <a:lnTo>
                    <a:pt x="323" y="325"/>
                  </a:lnTo>
                  <a:lnTo>
                    <a:pt x="323" y="326"/>
                  </a:lnTo>
                  <a:lnTo>
                    <a:pt x="322" y="326"/>
                  </a:lnTo>
                  <a:lnTo>
                    <a:pt x="323" y="326"/>
                  </a:lnTo>
                  <a:lnTo>
                    <a:pt x="323" y="327"/>
                  </a:lnTo>
                  <a:lnTo>
                    <a:pt x="323" y="326"/>
                  </a:lnTo>
                  <a:lnTo>
                    <a:pt x="323" y="325"/>
                  </a:lnTo>
                  <a:lnTo>
                    <a:pt x="322" y="325"/>
                  </a:lnTo>
                  <a:lnTo>
                    <a:pt x="323" y="325"/>
                  </a:lnTo>
                  <a:lnTo>
                    <a:pt x="322" y="325"/>
                  </a:lnTo>
                  <a:lnTo>
                    <a:pt x="323" y="325"/>
                  </a:lnTo>
                  <a:lnTo>
                    <a:pt x="322" y="325"/>
                  </a:lnTo>
                  <a:lnTo>
                    <a:pt x="322" y="323"/>
                  </a:lnTo>
                  <a:lnTo>
                    <a:pt x="322" y="325"/>
                  </a:lnTo>
                  <a:lnTo>
                    <a:pt x="323" y="325"/>
                  </a:lnTo>
                  <a:lnTo>
                    <a:pt x="323" y="326"/>
                  </a:lnTo>
                  <a:lnTo>
                    <a:pt x="323" y="327"/>
                  </a:lnTo>
                  <a:lnTo>
                    <a:pt x="323" y="329"/>
                  </a:lnTo>
                  <a:lnTo>
                    <a:pt x="323" y="330"/>
                  </a:lnTo>
                  <a:lnTo>
                    <a:pt x="325" y="330"/>
                  </a:lnTo>
                  <a:lnTo>
                    <a:pt x="325" y="331"/>
                  </a:lnTo>
                  <a:lnTo>
                    <a:pt x="325" y="332"/>
                  </a:lnTo>
                  <a:lnTo>
                    <a:pt x="323" y="332"/>
                  </a:lnTo>
                  <a:lnTo>
                    <a:pt x="325" y="332"/>
                  </a:lnTo>
                  <a:lnTo>
                    <a:pt x="323" y="332"/>
                  </a:lnTo>
                  <a:lnTo>
                    <a:pt x="322" y="332"/>
                  </a:lnTo>
                  <a:lnTo>
                    <a:pt x="323" y="332"/>
                  </a:lnTo>
                  <a:lnTo>
                    <a:pt x="322" y="332"/>
                  </a:lnTo>
                  <a:lnTo>
                    <a:pt x="322" y="334"/>
                  </a:lnTo>
                  <a:lnTo>
                    <a:pt x="323" y="334"/>
                  </a:lnTo>
                  <a:lnTo>
                    <a:pt x="325" y="334"/>
                  </a:lnTo>
                  <a:lnTo>
                    <a:pt x="323" y="334"/>
                  </a:lnTo>
                  <a:lnTo>
                    <a:pt x="325" y="334"/>
                  </a:lnTo>
                  <a:lnTo>
                    <a:pt x="325" y="335"/>
                  </a:lnTo>
                  <a:lnTo>
                    <a:pt x="325" y="334"/>
                  </a:lnTo>
                  <a:lnTo>
                    <a:pt x="323" y="334"/>
                  </a:lnTo>
                  <a:lnTo>
                    <a:pt x="323" y="335"/>
                  </a:lnTo>
                  <a:lnTo>
                    <a:pt x="323" y="336"/>
                  </a:lnTo>
                  <a:lnTo>
                    <a:pt x="325" y="336"/>
                  </a:lnTo>
                  <a:lnTo>
                    <a:pt x="325" y="338"/>
                  </a:lnTo>
                  <a:lnTo>
                    <a:pt x="323" y="338"/>
                  </a:lnTo>
                  <a:lnTo>
                    <a:pt x="323" y="339"/>
                  </a:lnTo>
                  <a:lnTo>
                    <a:pt x="323" y="340"/>
                  </a:lnTo>
                  <a:lnTo>
                    <a:pt x="323" y="341"/>
                  </a:lnTo>
                  <a:lnTo>
                    <a:pt x="323" y="343"/>
                  </a:lnTo>
                  <a:lnTo>
                    <a:pt x="325" y="343"/>
                  </a:lnTo>
                  <a:lnTo>
                    <a:pt x="325" y="344"/>
                  </a:lnTo>
                  <a:lnTo>
                    <a:pt x="325" y="344"/>
                  </a:lnTo>
                  <a:lnTo>
                    <a:pt x="325" y="345"/>
                  </a:lnTo>
                  <a:lnTo>
                    <a:pt x="323" y="345"/>
                  </a:lnTo>
                  <a:lnTo>
                    <a:pt x="325" y="345"/>
                  </a:lnTo>
                  <a:lnTo>
                    <a:pt x="325" y="347"/>
                  </a:lnTo>
                  <a:lnTo>
                    <a:pt x="325" y="348"/>
                  </a:lnTo>
                  <a:lnTo>
                    <a:pt x="325" y="347"/>
                  </a:lnTo>
                  <a:lnTo>
                    <a:pt x="326" y="347"/>
                  </a:lnTo>
                  <a:lnTo>
                    <a:pt x="326" y="348"/>
                  </a:lnTo>
                  <a:lnTo>
                    <a:pt x="326" y="349"/>
                  </a:lnTo>
                  <a:lnTo>
                    <a:pt x="327" y="349"/>
                  </a:lnTo>
                  <a:lnTo>
                    <a:pt x="327" y="350"/>
                  </a:lnTo>
                  <a:lnTo>
                    <a:pt x="327" y="352"/>
                  </a:lnTo>
                  <a:lnTo>
                    <a:pt x="327" y="353"/>
                  </a:lnTo>
                  <a:lnTo>
                    <a:pt x="327" y="354"/>
                  </a:lnTo>
                  <a:lnTo>
                    <a:pt x="327" y="353"/>
                  </a:lnTo>
                  <a:lnTo>
                    <a:pt x="327" y="354"/>
                  </a:lnTo>
                  <a:lnTo>
                    <a:pt x="327" y="356"/>
                  </a:lnTo>
                  <a:lnTo>
                    <a:pt x="327" y="357"/>
                  </a:lnTo>
                  <a:lnTo>
                    <a:pt x="327" y="358"/>
                  </a:lnTo>
                  <a:lnTo>
                    <a:pt x="327" y="359"/>
                  </a:lnTo>
                  <a:lnTo>
                    <a:pt x="326" y="359"/>
                  </a:lnTo>
                  <a:lnTo>
                    <a:pt x="326" y="361"/>
                  </a:lnTo>
                  <a:lnTo>
                    <a:pt x="326" y="359"/>
                  </a:lnTo>
                  <a:lnTo>
                    <a:pt x="326" y="361"/>
                  </a:lnTo>
                  <a:lnTo>
                    <a:pt x="327" y="362"/>
                  </a:lnTo>
                  <a:lnTo>
                    <a:pt x="329" y="362"/>
                  </a:lnTo>
                  <a:lnTo>
                    <a:pt x="330" y="362"/>
                  </a:lnTo>
                  <a:lnTo>
                    <a:pt x="330" y="361"/>
                  </a:lnTo>
                  <a:lnTo>
                    <a:pt x="330" y="359"/>
                  </a:lnTo>
                  <a:lnTo>
                    <a:pt x="329" y="359"/>
                  </a:lnTo>
                  <a:lnTo>
                    <a:pt x="330" y="359"/>
                  </a:lnTo>
                  <a:lnTo>
                    <a:pt x="330" y="361"/>
                  </a:lnTo>
                  <a:lnTo>
                    <a:pt x="331" y="361"/>
                  </a:lnTo>
                  <a:lnTo>
                    <a:pt x="331" y="362"/>
                  </a:lnTo>
                  <a:lnTo>
                    <a:pt x="331" y="363"/>
                  </a:lnTo>
                  <a:lnTo>
                    <a:pt x="331" y="365"/>
                  </a:lnTo>
                  <a:lnTo>
                    <a:pt x="331" y="366"/>
                  </a:lnTo>
                  <a:lnTo>
                    <a:pt x="330" y="367"/>
                  </a:lnTo>
                  <a:lnTo>
                    <a:pt x="329" y="369"/>
                  </a:lnTo>
                  <a:lnTo>
                    <a:pt x="329" y="370"/>
                  </a:lnTo>
                  <a:lnTo>
                    <a:pt x="327" y="370"/>
                  </a:lnTo>
                  <a:lnTo>
                    <a:pt x="326" y="371"/>
                  </a:lnTo>
                  <a:lnTo>
                    <a:pt x="326" y="372"/>
                  </a:lnTo>
                  <a:lnTo>
                    <a:pt x="325" y="372"/>
                  </a:lnTo>
                  <a:lnTo>
                    <a:pt x="323" y="374"/>
                  </a:lnTo>
                  <a:lnTo>
                    <a:pt x="322" y="375"/>
                  </a:lnTo>
                  <a:lnTo>
                    <a:pt x="321" y="375"/>
                  </a:lnTo>
                  <a:lnTo>
                    <a:pt x="321" y="376"/>
                  </a:lnTo>
                  <a:lnTo>
                    <a:pt x="318" y="379"/>
                  </a:lnTo>
                  <a:lnTo>
                    <a:pt x="317" y="380"/>
                  </a:lnTo>
                  <a:lnTo>
                    <a:pt x="317" y="381"/>
                  </a:lnTo>
                  <a:lnTo>
                    <a:pt x="316" y="381"/>
                  </a:lnTo>
                  <a:lnTo>
                    <a:pt x="316" y="383"/>
                  </a:lnTo>
                  <a:lnTo>
                    <a:pt x="314" y="383"/>
                  </a:lnTo>
                  <a:lnTo>
                    <a:pt x="312" y="385"/>
                  </a:lnTo>
                  <a:lnTo>
                    <a:pt x="312" y="387"/>
                  </a:lnTo>
                  <a:lnTo>
                    <a:pt x="311" y="388"/>
                  </a:lnTo>
                  <a:lnTo>
                    <a:pt x="308" y="390"/>
                  </a:lnTo>
                  <a:lnTo>
                    <a:pt x="307" y="392"/>
                  </a:lnTo>
                  <a:lnTo>
                    <a:pt x="305" y="393"/>
                  </a:lnTo>
                  <a:lnTo>
                    <a:pt x="304" y="394"/>
                  </a:lnTo>
                  <a:lnTo>
                    <a:pt x="303" y="396"/>
                  </a:lnTo>
                  <a:lnTo>
                    <a:pt x="302" y="396"/>
                  </a:lnTo>
                  <a:lnTo>
                    <a:pt x="302" y="397"/>
                  </a:lnTo>
                  <a:lnTo>
                    <a:pt x="300" y="397"/>
                  </a:lnTo>
                  <a:lnTo>
                    <a:pt x="298" y="399"/>
                  </a:lnTo>
                  <a:lnTo>
                    <a:pt x="296" y="401"/>
                  </a:lnTo>
                  <a:lnTo>
                    <a:pt x="296" y="402"/>
                  </a:lnTo>
                  <a:lnTo>
                    <a:pt x="295" y="402"/>
                  </a:lnTo>
                  <a:lnTo>
                    <a:pt x="295" y="403"/>
                  </a:lnTo>
                  <a:lnTo>
                    <a:pt x="294" y="403"/>
                  </a:lnTo>
                  <a:lnTo>
                    <a:pt x="294" y="405"/>
                  </a:lnTo>
                  <a:lnTo>
                    <a:pt x="293" y="405"/>
                  </a:lnTo>
                  <a:lnTo>
                    <a:pt x="293" y="406"/>
                  </a:lnTo>
                  <a:lnTo>
                    <a:pt x="291" y="406"/>
                  </a:lnTo>
                  <a:lnTo>
                    <a:pt x="291" y="406"/>
                  </a:lnTo>
                  <a:lnTo>
                    <a:pt x="290" y="407"/>
                  </a:lnTo>
                  <a:lnTo>
                    <a:pt x="289" y="408"/>
                  </a:lnTo>
                  <a:lnTo>
                    <a:pt x="289" y="407"/>
                  </a:lnTo>
                  <a:lnTo>
                    <a:pt x="287" y="407"/>
                  </a:lnTo>
                  <a:lnTo>
                    <a:pt x="287" y="406"/>
                  </a:lnTo>
                  <a:lnTo>
                    <a:pt x="286" y="406"/>
                  </a:lnTo>
                  <a:lnTo>
                    <a:pt x="286" y="406"/>
                  </a:lnTo>
                  <a:lnTo>
                    <a:pt x="286" y="405"/>
                  </a:lnTo>
                  <a:lnTo>
                    <a:pt x="285" y="405"/>
                  </a:lnTo>
                  <a:lnTo>
                    <a:pt x="285" y="403"/>
                  </a:lnTo>
                  <a:lnTo>
                    <a:pt x="284" y="403"/>
                  </a:lnTo>
                  <a:lnTo>
                    <a:pt x="282" y="402"/>
                  </a:lnTo>
                  <a:lnTo>
                    <a:pt x="282" y="401"/>
                  </a:lnTo>
                  <a:lnTo>
                    <a:pt x="281" y="401"/>
                  </a:lnTo>
                  <a:lnTo>
                    <a:pt x="281" y="399"/>
                  </a:lnTo>
                  <a:lnTo>
                    <a:pt x="280" y="399"/>
                  </a:lnTo>
                  <a:lnTo>
                    <a:pt x="278" y="398"/>
                  </a:lnTo>
                  <a:lnTo>
                    <a:pt x="278" y="397"/>
                  </a:lnTo>
                  <a:lnTo>
                    <a:pt x="277" y="397"/>
                  </a:lnTo>
                  <a:lnTo>
                    <a:pt x="276" y="396"/>
                  </a:lnTo>
                  <a:lnTo>
                    <a:pt x="276" y="394"/>
                  </a:lnTo>
                  <a:lnTo>
                    <a:pt x="275" y="394"/>
                  </a:lnTo>
                  <a:lnTo>
                    <a:pt x="275" y="393"/>
                  </a:lnTo>
                  <a:lnTo>
                    <a:pt x="273" y="392"/>
                  </a:lnTo>
                  <a:lnTo>
                    <a:pt x="272" y="392"/>
                  </a:lnTo>
                  <a:lnTo>
                    <a:pt x="272" y="390"/>
                  </a:lnTo>
                  <a:lnTo>
                    <a:pt x="271" y="390"/>
                  </a:lnTo>
                  <a:lnTo>
                    <a:pt x="271" y="389"/>
                  </a:lnTo>
                  <a:lnTo>
                    <a:pt x="269" y="389"/>
                  </a:lnTo>
                  <a:lnTo>
                    <a:pt x="269" y="388"/>
                  </a:lnTo>
                  <a:lnTo>
                    <a:pt x="268" y="388"/>
                  </a:lnTo>
                  <a:lnTo>
                    <a:pt x="268" y="387"/>
                  </a:lnTo>
                  <a:lnTo>
                    <a:pt x="267" y="387"/>
                  </a:lnTo>
                  <a:lnTo>
                    <a:pt x="267" y="385"/>
                  </a:lnTo>
                  <a:lnTo>
                    <a:pt x="266" y="385"/>
                  </a:lnTo>
                  <a:lnTo>
                    <a:pt x="266" y="384"/>
                  </a:lnTo>
                  <a:lnTo>
                    <a:pt x="264" y="384"/>
                  </a:lnTo>
                  <a:lnTo>
                    <a:pt x="263" y="383"/>
                  </a:lnTo>
                  <a:lnTo>
                    <a:pt x="263" y="381"/>
                  </a:lnTo>
                  <a:lnTo>
                    <a:pt x="262" y="381"/>
                  </a:lnTo>
                  <a:lnTo>
                    <a:pt x="260" y="380"/>
                  </a:lnTo>
                  <a:lnTo>
                    <a:pt x="260" y="379"/>
                  </a:lnTo>
                  <a:lnTo>
                    <a:pt x="259" y="379"/>
                  </a:lnTo>
                  <a:lnTo>
                    <a:pt x="259" y="378"/>
                  </a:lnTo>
                  <a:lnTo>
                    <a:pt x="258" y="376"/>
                  </a:lnTo>
                  <a:lnTo>
                    <a:pt x="257" y="375"/>
                  </a:lnTo>
                  <a:lnTo>
                    <a:pt x="255" y="375"/>
                  </a:lnTo>
                  <a:lnTo>
                    <a:pt x="255" y="375"/>
                  </a:lnTo>
                  <a:lnTo>
                    <a:pt x="255" y="374"/>
                  </a:lnTo>
                  <a:lnTo>
                    <a:pt x="253" y="371"/>
                  </a:lnTo>
                  <a:lnTo>
                    <a:pt x="253" y="370"/>
                  </a:lnTo>
                  <a:lnTo>
                    <a:pt x="251" y="370"/>
                  </a:lnTo>
                  <a:lnTo>
                    <a:pt x="251" y="369"/>
                  </a:lnTo>
                  <a:lnTo>
                    <a:pt x="250" y="369"/>
                  </a:lnTo>
                  <a:lnTo>
                    <a:pt x="250" y="367"/>
                  </a:lnTo>
                  <a:lnTo>
                    <a:pt x="249" y="367"/>
                  </a:lnTo>
                  <a:lnTo>
                    <a:pt x="249" y="366"/>
                  </a:lnTo>
                  <a:lnTo>
                    <a:pt x="248" y="366"/>
                  </a:lnTo>
                  <a:lnTo>
                    <a:pt x="248" y="365"/>
                  </a:lnTo>
                  <a:lnTo>
                    <a:pt x="246" y="365"/>
                  </a:lnTo>
                  <a:lnTo>
                    <a:pt x="246" y="363"/>
                  </a:lnTo>
                  <a:lnTo>
                    <a:pt x="245" y="363"/>
                  </a:lnTo>
                  <a:lnTo>
                    <a:pt x="244" y="361"/>
                  </a:lnTo>
                  <a:lnTo>
                    <a:pt x="242" y="359"/>
                  </a:lnTo>
                  <a:lnTo>
                    <a:pt x="240" y="358"/>
                  </a:lnTo>
                  <a:lnTo>
                    <a:pt x="240" y="357"/>
                  </a:lnTo>
                  <a:lnTo>
                    <a:pt x="239" y="356"/>
                  </a:lnTo>
                  <a:lnTo>
                    <a:pt x="237" y="354"/>
                  </a:lnTo>
                  <a:lnTo>
                    <a:pt x="236" y="353"/>
                  </a:lnTo>
                  <a:lnTo>
                    <a:pt x="235" y="352"/>
                  </a:lnTo>
                  <a:lnTo>
                    <a:pt x="235" y="350"/>
                  </a:lnTo>
                  <a:lnTo>
                    <a:pt x="233" y="350"/>
                  </a:lnTo>
                  <a:lnTo>
                    <a:pt x="232" y="349"/>
                  </a:lnTo>
                  <a:lnTo>
                    <a:pt x="231" y="348"/>
                  </a:lnTo>
                  <a:lnTo>
                    <a:pt x="231" y="347"/>
                  </a:lnTo>
                  <a:lnTo>
                    <a:pt x="230" y="345"/>
                  </a:lnTo>
                  <a:lnTo>
                    <a:pt x="223" y="339"/>
                  </a:lnTo>
                  <a:lnTo>
                    <a:pt x="223" y="340"/>
                  </a:lnTo>
                  <a:lnTo>
                    <a:pt x="219" y="341"/>
                  </a:lnTo>
                  <a:lnTo>
                    <a:pt x="219" y="343"/>
                  </a:lnTo>
                  <a:lnTo>
                    <a:pt x="218" y="344"/>
                  </a:lnTo>
                  <a:lnTo>
                    <a:pt x="215" y="344"/>
                  </a:lnTo>
                  <a:lnTo>
                    <a:pt x="213" y="347"/>
                  </a:lnTo>
                  <a:lnTo>
                    <a:pt x="209" y="349"/>
                  </a:lnTo>
                  <a:lnTo>
                    <a:pt x="208" y="350"/>
                  </a:lnTo>
                  <a:lnTo>
                    <a:pt x="206" y="352"/>
                  </a:lnTo>
                  <a:lnTo>
                    <a:pt x="204" y="354"/>
                  </a:lnTo>
                  <a:lnTo>
                    <a:pt x="204" y="356"/>
                  </a:lnTo>
                  <a:lnTo>
                    <a:pt x="202" y="356"/>
                  </a:lnTo>
                  <a:lnTo>
                    <a:pt x="202" y="354"/>
                  </a:lnTo>
                  <a:lnTo>
                    <a:pt x="201" y="353"/>
                  </a:lnTo>
                  <a:lnTo>
                    <a:pt x="199" y="350"/>
                  </a:lnTo>
                  <a:lnTo>
                    <a:pt x="197" y="349"/>
                  </a:lnTo>
                  <a:lnTo>
                    <a:pt x="195" y="347"/>
                  </a:lnTo>
                  <a:lnTo>
                    <a:pt x="193" y="345"/>
                  </a:lnTo>
                  <a:lnTo>
                    <a:pt x="193" y="344"/>
                  </a:lnTo>
                  <a:lnTo>
                    <a:pt x="193" y="344"/>
                  </a:lnTo>
                  <a:lnTo>
                    <a:pt x="193" y="344"/>
                  </a:lnTo>
                  <a:lnTo>
                    <a:pt x="191" y="341"/>
                  </a:lnTo>
                  <a:lnTo>
                    <a:pt x="190" y="340"/>
                  </a:lnTo>
                  <a:lnTo>
                    <a:pt x="187" y="338"/>
                  </a:lnTo>
                  <a:lnTo>
                    <a:pt x="187" y="336"/>
                  </a:lnTo>
                  <a:lnTo>
                    <a:pt x="186" y="335"/>
                  </a:lnTo>
                  <a:lnTo>
                    <a:pt x="184" y="334"/>
                  </a:lnTo>
                  <a:lnTo>
                    <a:pt x="183" y="332"/>
                  </a:lnTo>
                  <a:lnTo>
                    <a:pt x="182" y="331"/>
                  </a:lnTo>
                  <a:lnTo>
                    <a:pt x="182" y="330"/>
                  </a:lnTo>
                  <a:lnTo>
                    <a:pt x="181" y="330"/>
                  </a:lnTo>
                  <a:lnTo>
                    <a:pt x="178" y="326"/>
                  </a:lnTo>
                  <a:lnTo>
                    <a:pt x="175" y="323"/>
                  </a:lnTo>
                  <a:lnTo>
                    <a:pt x="173" y="320"/>
                  </a:lnTo>
                  <a:lnTo>
                    <a:pt x="170" y="317"/>
                  </a:lnTo>
                  <a:lnTo>
                    <a:pt x="168" y="313"/>
                  </a:lnTo>
                  <a:lnTo>
                    <a:pt x="165" y="312"/>
                  </a:lnTo>
                  <a:lnTo>
                    <a:pt x="163" y="308"/>
                  </a:lnTo>
                  <a:lnTo>
                    <a:pt x="161" y="305"/>
                  </a:lnTo>
                  <a:lnTo>
                    <a:pt x="160" y="303"/>
                  </a:lnTo>
                  <a:lnTo>
                    <a:pt x="159" y="302"/>
                  </a:lnTo>
                  <a:lnTo>
                    <a:pt x="157" y="300"/>
                  </a:lnTo>
                  <a:lnTo>
                    <a:pt x="156" y="299"/>
                  </a:lnTo>
                  <a:lnTo>
                    <a:pt x="155" y="298"/>
                  </a:lnTo>
                  <a:lnTo>
                    <a:pt x="155" y="296"/>
                  </a:lnTo>
                  <a:lnTo>
                    <a:pt x="154" y="295"/>
                  </a:lnTo>
                  <a:lnTo>
                    <a:pt x="152" y="294"/>
                  </a:lnTo>
                  <a:lnTo>
                    <a:pt x="150" y="290"/>
                  </a:lnTo>
                  <a:lnTo>
                    <a:pt x="147" y="286"/>
                  </a:lnTo>
                  <a:lnTo>
                    <a:pt x="146" y="286"/>
                  </a:lnTo>
                  <a:lnTo>
                    <a:pt x="145" y="284"/>
                  </a:lnTo>
                  <a:lnTo>
                    <a:pt x="143" y="282"/>
                  </a:lnTo>
                  <a:lnTo>
                    <a:pt x="142" y="282"/>
                  </a:lnTo>
                  <a:lnTo>
                    <a:pt x="142" y="281"/>
                  </a:lnTo>
                  <a:lnTo>
                    <a:pt x="139" y="277"/>
                  </a:lnTo>
                  <a:lnTo>
                    <a:pt x="138" y="276"/>
                  </a:lnTo>
                  <a:lnTo>
                    <a:pt x="137" y="273"/>
                  </a:lnTo>
                  <a:lnTo>
                    <a:pt x="136" y="272"/>
                  </a:lnTo>
                  <a:lnTo>
                    <a:pt x="134" y="269"/>
                  </a:lnTo>
                  <a:lnTo>
                    <a:pt x="133" y="268"/>
                  </a:lnTo>
                  <a:lnTo>
                    <a:pt x="132" y="267"/>
                  </a:lnTo>
                  <a:lnTo>
                    <a:pt x="132" y="264"/>
                  </a:lnTo>
                  <a:lnTo>
                    <a:pt x="130" y="264"/>
                  </a:lnTo>
                  <a:lnTo>
                    <a:pt x="128" y="260"/>
                  </a:lnTo>
                  <a:lnTo>
                    <a:pt x="127" y="258"/>
                  </a:lnTo>
                  <a:lnTo>
                    <a:pt x="124" y="254"/>
                  </a:lnTo>
                  <a:lnTo>
                    <a:pt x="121" y="251"/>
                  </a:lnTo>
                  <a:lnTo>
                    <a:pt x="120" y="250"/>
                  </a:lnTo>
                  <a:lnTo>
                    <a:pt x="118" y="247"/>
                  </a:lnTo>
                  <a:lnTo>
                    <a:pt x="116" y="245"/>
                  </a:lnTo>
                  <a:lnTo>
                    <a:pt x="116" y="244"/>
                  </a:lnTo>
                  <a:lnTo>
                    <a:pt x="114" y="241"/>
                  </a:lnTo>
                  <a:lnTo>
                    <a:pt x="111" y="237"/>
                  </a:lnTo>
                  <a:lnTo>
                    <a:pt x="110" y="236"/>
                  </a:lnTo>
                  <a:lnTo>
                    <a:pt x="110" y="235"/>
                  </a:lnTo>
                  <a:lnTo>
                    <a:pt x="107" y="231"/>
                  </a:lnTo>
                  <a:lnTo>
                    <a:pt x="105" y="227"/>
                  </a:lnTo>
                  <a:lnTo>
                    <a:pt x="102" y="223"/>
                  </a:lnTo>
                  <a:lnTo>
                    <a:pt x="101" y="222"/>
                  </a:lnTo>
                  <a:lnTo>
                    <a:pt x="101" y="220"/>
                  </a:lnTo>
                  <a:lnTo>
                    <a:pt x="100" y="219"/>
                  </a:lnTo>
                  <a:lnTo>
                    <a:pt x="98" y="218"/>
                  </a:lnTo>
                  <a:lnTo>
                    <a:pt x="97" y="215"/>
                  </a:lnTo>
                  <a:lnTo>
                    <a:pt x="96" y="214"/>
                  </a:lnTo>
                  <a:lnTo>
                    <a:pt x="94" y="211"/>
                  </a:lnTo>
                  <a:lnTo>
                    <a:pt x="94" y="210"/>
                  </a:lnTo>
                  <a:lnTo>
                    <a:pt x="93" y="209"/>
                  </a:lnTo>
                  <a:lnTo>
                    <a:pt x="94" y="208"/>
                  </a:lnTo>
                  <a:lnTo>
                    <a:pt x="93" y="206"/>
                  </a:lnTo>
                  <a:lnTo>
                    <a:pt x="93" y="205"/>
                  </a:lnTo>
                  <a:lnTo>
                    <a:pt x="92" y="204"/>
                  </a:lnTo>
                  <a:lnTo>
                    <a:pt x="91" y="202"/>
                  </a:lnTo>
                  <a:lnTo>
                    <a:pt x="91" y="201"/>
                  </a:lnTo>
                  <a:lnTo>
                    <a:pt x="89" y="201"/>
                  </a:lnTo>
                  <a:lnTo>
                    <a:pt x="89" y="200"/>
                  </a:lnTo>
                  <a:lnTo>
                    <a:pt x="88" y="198"/>
                  </a:lnTo>
                  <a:lnTo>
                    <a:pt x="88" y="197"/>
                  </a:lnTo>
                  <a:lnTo>
                    <a:pt x="87" y="196"/>
                  </a:lnTo>
                  <a:lnTo>
                    <a:pt x="85" y="195"/>
                  </a:lnTo>
                  <a:lnTo>
                    <a:pt x="85" y="193"/>
                  </a:lnTo>
                  <a:lnTo>
                    <a:pt x="84" y="192"/>
                  </a:lnTo>
                  <a:lnTo>
                    <a:pt x="87" y="191"/>
                  </a:lnTo>
                  <a:lnTo>
                    <a:pt x="88" y="189"/>
                  </a:lnTo>
                  <a:lnTo>
                    <a:pt x="87" y="189"/>
                  </a:lnTo>
                  <a:lnTo>
                    <a:pt x="87" y="188"/>
                  </a:lnTo>
                  <a:lnTo>
                    <a:pt x="85" y="187"/>
                  </a:lnTo>
                  <a:lnTo>
                    <a:pt x="85" y="186"/>
                  </a:lnTo>
                  <a:lnTo>
                    <a:pt x="84" y="184"/>
                  </a:lnTo>
                  <a:lnTo>
                    <a:pt x="83" y="183"/>
                  </a:lnTo>
                  <a:lnTo>
                    <a:pt x="83" y="182"/>
                  </a:lnTo>
                  <a:lnTo>
                    <a:pt x="83" y="180"/>
                  </a:lnTo>
                  <a:lnTo>
                    <a:pt x="82" y="180"/>
                  </a:lnTo>
                  <a:lnTo>
                    <a:pt x="80" y="179"/>
                  </a:lnTo>
                  <a:lnTo>
                    <a:pt x="80" y="178"/>
                  </a:lnTo>
                  <a:lnTo>
                    <a:pt x="79" y="177"/>
                  </a:lnTo>
                  <a:lnTo>
                    <a:pt x="79" y="175"/>
                  </a:lnTo>
                  <a:lnTo>
                    <a:pt x="78" y="174"/>
                  </a:lnTo>
                  <a:lnTo>
                    <a:pt x="79" y="174"/>
                  </a:lnTo>
                  <a:lnTo>
                    <a:pt x="82" y="173"/>
                  </a:lnTo>
                  <a:lnTo>
                    <a:pt x="83" y="173"/>
                  </a:lnTo>
                  <a:lnTo>
                    <a:pt x="83" y="171"/>
                  </a:lnTo>
                  <a:lnTo>
                    <a:pt x="82" y="171"/>
                  </a:lnTo>
                  <a:lnTo>
                    <a:pt x="82" y="170"/>
                  </a:lnTo>
                  <a:lnTo>
                    <a:pt x="80" y="169"/>
                  </a:lnTo>
                  <a:lnTo>
                    <a:pt x="80" y="168"/>
                  </a:lnTo>
                  <a:lnTo>
                    <a:pt x="79" y="166"/>
                  </a:lnTo>
                  <a:lnTo>
                    <a:pt x="78" y="165"/>
                  </a:lnTo>
                  <a:lnTo>
                    <a:pt x="76" y="162"/>
                  </a:lnTo>
                  <a:lnTo>
                    <a:pt x="75" y="161"/>
                  </a:lnTo>
                  <a:lnTo>
                    <a:pt x="75" y="160"/>
                  </a:lnTo>
                  <a:lnTo>
                    <a:pt x="74" y="159"/>
                  </a:lnTo>
                  <a:lnTo>
                    <a:pt x="73" y="157"/>
                  </a:lnTo>
                  <a:lnTo>
                    <a:pt x="73" y="156"/>
                  </a:lnTo>
                  <a:lnTo>
                    <a:pt x="71" y="156"/>
                  </a:lnTo>
                  <a:lnTo>
                    <a:pt x="71" y="153"/>
                  </a:lnTo>
                  <a:lnTo>
                    <a:pt x="70" y="152"/>
                  </a:lnTo>
                  <a:lnTo>
                    <a:pt x="70" y="151"/>
                  </a:lnTo>
                  <a:lnTo>
                    <a:pt x="69" y="148"/>
                  </a:lnTo>
                  <a:lnTo>
                    <a:pt x="69" y="147"/>
                  </a:lnTo>
                  <a:lnTo>
                    <a:pt x="67" y="146"/>
                  </a:lnTo>
                  <a:lnTo>
                    <a:pt x="66" y="144"/>
                  </a:lnTo>
                  <a:lnTo>
                    <a:pt x="66" y="143"/>
                  </a:lnTo>
                  <a:lnTo>
                    <a:pt x="65" y="142"/>
                  </a:lnTo>
                  <a:lnTo>
                    <a:pt x="65" y="141"/>
                  </a:lnTo>
                  <a:lnTo>
                    <a:pt x="64" y="139"/>
                  </a:lnTo>
                  <a:lnTo>
                    <a:pt x="62" y="137"/>
                  </a:lnTo>
                  <a:lnTo>
                    <a:pt x="61" y="135"/>
                  </a:lnTo>
                  <a:lnTo>
                    <a:pt x="61" y="134"/>
                  </a:lnTo>
                  <a:lnTo>
                    <a:pt x="61" y="133"/>
                  </a:lnTo>
                  <a:lnTo>
                    <a:pt x="60" y="132"/>
                  </a:lnTo>
                  <a:lnTo>
                    <a:pt x="58" y="130"/>
                  </a:lnTo>
                  <a:lnTo>
                    <a:pt x="57" y="129"/>
                  </a:lnTo>
                  <a:lnTo>
                    <a:pt x="58" y="129"/>
                  </a:lnTo>
                  <a:lnTo>
                    <a:pt x="58" y="128"/>
                  </a:lnTo>
                  <a:lnTo>
                    <a:pt x="62" y="126"/>
                  </a:lnTo>
                  <a:lnTo>
                    <a:pt x="61" y="126"/>
                  </a:lnTo>
                  <a:lnTo>
                    <a:pt x="61" y="125"/>
                  </a:lnTo>
                  <a:lnTo>
                    <a:pt x="60" y="124"/>
                  </a:lnTo>
                  <a:lnTo>
                    <a:pt x="60" y="122"/>
                  </a:lnTo>
                  <a:lnTo>
                    <a:pt x="58" y="122"/>
                  </a:lnTo>
                  <a:lnTo>
                    <a:pt x="58" y="121"/>
                  </a:lnTo>
                  <a:lnTo>
                    <a:pt x="57" y="119"/>
                  </a:lnTo>
                  <a:lnTo>
                    <a:pt x="56" y="120"/>
                  </a:lnTo>
                  <a:lnTo>
                    <a:pt x="53" y="121"/>
                  </a:lnTo>
                  <a:lnTo>
                    <a:pt x="52" y="120"/>
                  </a:lnTo>
                  <a:lnTo>
                    <a:pt x="52" y="119"/>
                  </a:lnTo>
                  <a:lnTo>
                    <a:pt x="51" y="117"/>
                  </a:lnTo>
                  <a:lnTo>
                    <a:pt x="51" y="116"/>
                  </a:lnTo>
                  <a:lnTo>
                    <a:pt x="49" y="115"/>
                  </a:lnTo>
                  <a:lnTo>
                    <a:pt x="48" y="113"/>
                  </a:lnTo>
                  <a:lnTo>
                    <a:pt x="48" y="112"/>
                  </a:lnTo>
                  <a:lnTo>
                    <a:pt x="47" y="111"/>
                  </a:lnTo>
                  <a:lnTo>
                    <a:pt x="47" y="108"/>
                  </a:lnTo>
                  <a:lnTo>
                    <a:pt x="45" y="107"/>
                  </a:lnTo>
                  <a:lnTo>
                    <a:pt x="45" y="106"/>
                  </a:lnTo>
                  <a:lnTo>
                    <a:pt x="44" y="104"/>
                  </a:lnTo>
                  <a:lnTo>
                    <a:pt x="45" y="104"/>
                  </a:lnTo>
                  <a:lnTo>
                    <a:pt x="48" y="102"/>
                  </a:lnTo>
                  <a:lnTo>
                    <a:pt x="47" y="101"/>
                  </a:lnTo>
                  <a:lnTo>
                    <a:pt x="47" y="99"/>
                  </a:lnTo>
                  <a:lnTo>
                    <a:pt x="45" y="98"/>
                  </a:lnTo>
                  <a:lnTo>
                    <a:pt x="45" y="97"/>
                  </a:lnTo>
                  <a:lnTo>
                    <a:pt x="45" y="95"/>
                  </a:lnTo>
                  <a:lnTo>
                    <a:pt x="44" y="95"/>
                  </a:lnTo>
                  <a:lnTo>
                    <a:pt x="42" y="95"/>
                  </a:lnTo>
                  <a:lnTo>
                    <a:pt x="40" y="95"/>
                  </a:lnTo>
                  <a:lnTo>
                    <a:pt x="40" y="97"/>
                  </a:lnTo>
                  <a:lnTo>
                    <a:pt x="39" y="95"/>
                  </a:lnTo>
                  <a:lnTo>
                    <a:pt x="39" y="94"/>
                  </a:lnTo>
                  <a:lnTo>
                    <a:pt x="39" y="93"/>
                  </a:lnTo>
                  <a:lnTo>
                    <a:pt x="38" y="92"/>
                  </a:lnTo>
                  <a:lnTo>
                    <a:pt x="38" y="90"/>
                  </a:lnTo>
                  <a:lnTo>
                    <a:pt x="36" y="89"/>
                  </a:lnTo>
                  <a:lnTo>
                    <a:pt x="38" y="89"/>
                  </a:lnTo>
                  <a:lnTo>
                    <a:pt x="39" y="86"/>
                  </a:lnTo>
                  <a:lnTo>
                    <a:pt x="40" y="86"/>
                  </a:lnTo>
                  <a:lnTo>
                    <a:pt x="39" y="85"/>
                  </a:lnTo>
                  <a:lnTo>
                    <a:pt x="39" y="84"/>
                  </a:lnTo>
                  <a:lnTo>
                    <a:pt x="39" y="83"/>
                  </a:lnTo>
                  <a:lnTo>
                    <a:pt x="38" y="80"/>
                  </a:lnTo>
                  <a:lnTo>
                    <a:pt x="36" y="79"/>
                  </a:lnTo>
                  <a:lnTo>
                    <a:pt x="36" y="77"/>
                  </a:lnTo>
                  <a:lnTo>
                    <a:pt x="35" y="76"/>
                  </a:lnTo>
                  <a:lnTo>
                    <a:pt x="35" y="75"/>
                  </a:lnTo>
                  <a:lnTo>
                    <a:pt x="35" y="74"/>
                  </a:lnTo>
                  <a:lnTo>
                    <a:pt x="31" y="76"/>
                  </a:lnTo>
                  <a:lnTo>
                    <a:pt x="30" y="76"/>
                  </a:lnTo>
                  <a:lnTo>
                    <a:pt x="30" y="75"/>
                  </a:lnTo>
                  <a:lnTo>
                    <a:pt x="29" y="74"/>
                  </a:lnTo>
                  <a:lnTo>
                    <a:pt x="29" y="72"/>
                  </a:lnTo>
                  <a:lnTo>
                    <a:pt x="27" y="71"/>
                  </a:lnTo>
                  <a:lnTo>
                    <a:pt x="27" y="70"/>
                  </a:lnTo>
                  <a:lnTo>
                    <a:pt x="26" y="68"/>
                  </a:lnTo>
                  <a:lnTo>
                    <a:pt x="26" y="67"/>
                  </a:lnTo>
                  <a:lnTo>
                    <a:pt x="25" y="66"/>
                  </a:lnTo>
                  <a:lnTo>
                    <a:pt x="25" y="65"/>
                  </a:lnTo>
                  <a:lnTo>
                    <a:pt x="24" y="65"/>
                  </a:lnTo>
                  <a:lnTo>
                    <a:pt x="24" y="62"/>
                  </a:lnTo>
                  <a:lnTo>
                    <a:pt x="22" y="61"/>
                  </a:lnTo>
                  <a:lnTo>
                    <a:pt x="22" y="59"/>
                  </a:lnTo>
                  <a:lnTo>
                    <a:pt x="21" y="58"/>
                  </a:lnTo>
                  <a:lnTo>
                    <a:pt x="21" y="57"/>
                  </a:lnTo>
                  <a:lnTo>
                    <a:pt x="20" y="56"/>
                  </a:lnTo>
                  <a:lnTo>
                    <a:pt x="20" y="54"/>
                  </a:lnTo>
                  <a:lnTo>
                    <a:pt x="18" y="54"/>
                  </a:lnTo>
                  <a:lnTo>
                    <a:pt x="18" y="53"/>
                  </a:lnTo>
                  <a:lnTo>
                    <a:pt x="17" y="52"/>
                  </a:lnTo>
                  <a:lnTo>
                    <a:pt x="17" y="49"/>
                  </a:lnTo>
                  <a:lnTo>
                    <a:pt x="16" y="48"/>
                  </a:lnTo>
                  <a:lnTo>
                    <a:pt x="16" y="46"/>
                  </a:lnTo>
                  <a:lnTo>
                    <a:pt x="15" y="45"/>
                  </a:lnTo>
                  <a:lnTo>
                    <a:pt x="11" y="46"/>
                  </a:lnTo>
                  <a:lnTo>
                    <a:pt x="8" y="48"/>
                  </a:lnTo>
                  <a:lnTo>
                    <a:pt x="7" y="49"/>
                  </a:lnTo>
                  <a:lnTo>
                    <a:pt x="7" y="48"/>
                  </a:lnTo>
                  <a:lnTo>
                    <a:pt x="7" y="46"/>
                  </a:lnTo>
                  <a:lnTo>
                    <a:pt x="6" y="45"/>
                  </a:lnTo>
                  <a:lnTo>
                    <a:pt x="6" y="44"/>
                  </a:lnTo>
                  <a:lnTo>
                    <a:pt x="4" y="43"/>
                  </a:lnTo>
                  <a:lnTo>
                    <a:pt x="4" y="41"/>
                  </a:lnTo>
                  <a:lnTo>
                    <a:pt x="3" y="39"/>
                  </a:lnTo>
                  <a:lnTo>
                    <a:pt x="3" y="37"/>
                  </a:lnTo>
                  <a:lnTo>
                    <a:pt x="2" y="36"/>
                  </a:lnTo>
                  <a:lnTo>
                    <a:pt x="2" y="3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0" y="27"/>
                  </a:lnTo>
                  <a:lnTo>
                    <a:pt x="0" y="26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3" y="16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9"/>
                  </a:lnTo>
                  <a:lnTo>
                    <a:pt x="4" y="8"/>
                  </a:lnTo>
                  <a:lnTo>
                    <a:pt x="4" y="7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4" y="3"/>
                  </a:lnTo>
                  <a:lnTo>
                    <a:pt x="4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0"/>
                  </a:lnTo>
                  <a:lnTo>
                    <a:pt x="4" y="1"/>
                  </a:lnTo>
                  <a:lnTo>
                    <a:pt x="6" y="1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8" y="3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7"/>
                  </a:lnTo>
                  <a:lnTo>
                    <a:pt x="9" y="5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4"/>
                  </a:lnTo>
                  <a:lnTo>
                    <a:pt x="6" y="5"/>
                  </a:lnTo>
                  <a:lnTo>
                    <a:pt x="7" y="5"/>
                  </a:lnTo>
                  <a:lnTo>
                    <a:pt x="7" y="4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5"/>
                  </a:lnTo>
                  <a:lnTo>
                    <a:pt x="8" y="7"/>
                  </a:lnTo>
                  <a:lnTo>
                    <a:pt x="8" y="8"/>
                  </a:lnTo>
                  <a:lnTo>
                    <a:pt x="8" y="9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9" y="9"/>
                  </a:lnTo>
                  <a:lnTo>
                    <a:pt x="8" y="9"/>
                  </a:lnTo>
                  <a:lnTo>
                    <a:pt x="9" y="9"/>
                  </a:lnTo>
                  <a:lnTo>
                    <a:pt x="8" y="9"/>
                  </a:lnTo>
                  <a:lnTo>
                    <a:pt x="9" y="9"/>
                  </a:lnTo>
                  <a:lnTo>
                    <a:pt x="9" y="8"/>
                  </a:lnTo>
                  <a:lnTo>
                    <a:pt x="9" y="7"/>
                  </a:lnTo>
                  <a:lnTo>
                    <a:pt x="11" y="7"/>
                  </a:lnTo>
                  <a:lnTo>
                    <a:pt x="9" y="7"/>
                  </a:lnTo>
                  <a:lnTo>
                    <a:pt x="11" y="7"/>
                  </a:lnTo>
                  <a:lnTo>
                    <a:pt x="12" y="7"/>
                  </a:lnTo>
                  <a:lnTo>
                    <a:pt x="13" y="7"/>
                  </a:lnTo>
                  <a:lnTo>
                    <a:pt x="15" y="7"/>
                  </a:lnTo>
                  <a:lnTo>
                    <a:pt x="16" y="7"/>
                  </a:lnTo>
                  <a:lnTo>
                    <a:pt x="16" y="5"/>
                  </a:lnTo>
                  <a:lnTo>
                    <a:pt x="17" y="7"/>
                  </a:lnTo>
                  <a:lnTo>
                    <a:pt x="17" y="5"/>
                  </a:lnTo>
                  <a:lnTo>
                    <a:pt x="17" y="7"/>
                  </a:lnTo>
                  <a:lnTo>
                    <a:pt x="17" y="5"/>
                  </a:lnTo>
                  <a:lnTo>
                    <a:pt x="17" y="7"/>
                  </a:lnTo>
                  <a:lnTo>
                    <a:pt x="18" y="7"/>
                  </a:lnTo>
                  <a:lnTo>
                    <a:pt x="18" y="5"/>
                  </a:lnTo>
                  <a:lnTo>
                    <a:pt x="20" y="5"/>
                  </a:lnTo>
                  <a:lnTo>
                    <a:pt x="21" y="5"/>
                  </a:lnTo>
                  <a:lnTo>
                    <a:pt x="22" y="5"/>
                  </a:lnTo>
                  <a:lnTo>
                    <a:pt x="22" y="4"/>
                  </a:lnTo>
                  <a:lnTo>
                    <a:pt x="24" y="4"/>
                  </a:lnTo>
                  <a:lnTo>
                    <a:pt x="25" y="4"/>
                  </a:lnTo>
                  <a:lnTo>
                    <a:pt x="26" y="4"/>
                  </a:lnTo>
                  <a:lnTo>
                    <a:pt x="26" y="3"/>
                  </a:lnTo>
                  <a:lnTo>
                    <a:pt x="27" y="3"/>
                  </a:lnTo>
                  <a:lnTo>
                    <a:pt x="29" y="3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1" y="3"/>
                  </a:lnTo>
                  <a:lnTo>
                    <a:pt x="33" y="3"/>
                  </a:lnTo>
                  <a:lnTo>
                    <a:pt x="33" y="1"/>
                  </a:lnTo>
                  <a:lnTo>
                    <a:pt x="34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0" name="Freeform 36600">
              <a:extLst>
                <a:ext uri="{FF2B5EF4-FFF2-40B4-BE49-F238E27FC236}">
                  <a16:creationId xmlns:a16="http://schemas.microsoft.com/office/drawing/2014/main" id="{FB6E59C0-A02D-B50B-E0AD-414E048B45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74938" y="1581150"/>
              <a:ext cx="325438" cy="365125"/>
            </a:xfrm>
            <a:custGeom>
              <a:avLst/>
              <a:gdLst>
                <a:gd name="T0" fmla="*/ 30 w 205"/>
                <a:gd name="T1" fmla="*/ 72 h 230"/>
                <a:gd name="T2" fmla="*/ 86 w 205"/>
                <a:gd name="T3" fmla="*/ 69 h 230"/>
                <a:gd name="T4" fmla="*/ 55 w 205"/>
                <a:gd name="T5" fmla="*/ 63 h 230"/>
                <a:gd name="T6" fmla="*/ 104 w 205"/>
                <a:gd name="T7" fmla="*/ 19 h 230"/>
                <a:gd name="T8" fmla="*/ 129 w 205"/>
                <a:gd name="T9" fmla="*/ 19 h 230"/>
                <a:gd name="T10" fmla="*/ 141 w 205"/>
                <a:gd name="T11" fmla="*/ 42 h 230"/>
                <a:gd name="T12" fmla="*/ 150 w 205"/>
                <a:gd name="T13" fmla="*/ 61 h 230"/>
                <a:gd name="T14" fmla="*/ 160 w 205"/>
                <a:gd name="T15" fmla="*/ 81 h 230"/>
                <a:gd name="T16" fmla="*/ 171 w 205"/>
                <a:gd name="T17" fmla="*/ 98 h 230"/>
                <a:gd name="T18" fmla="*/ 185 w 205"/>
                <a:gd name="T19" fmla="*/ 125 h 230"/>
                <a:gd name="T20" fmla="*/ 193 w 205"/>
                <a:gd name="T21" fmla="*/ 146 h 230"/>
                <a:gd name="T22" fmla="*/ 202 w 205"/>
                <a:gd name="T23" fmla="*/ 167 h 230"/>
                <a:gd name="T24" fmla="*/ 191 w 205"/>
                <a:gd name="T25" fmla="*/ 194 h 230"/>
                <a:gd name="T26" fmla="*/ 172 w 205"/>
                <a:gd name="T27" fmla="*/ 224 h 230"/>
                <a:gd name="T28" fmla="*/ 144 w 205"/>
                <a:gd name="T29" fmla="*/ 221 h 230"/>
                <a:gd name="T30" fmla="*/ 124 w 205"/>
                <a:gd name="T31" fmla="*/ 210 h 230"/>
                <a:gd name="T32" fmla="*/ 117 w 205"/>
                <a:gd name="T33" fmla="*/ 188 h 230"/>
                <a:gd name="T34" fmla="*/ 92 w 205"/>
                <a:gd name="T35" fmla="*/ 181 h 230"/>
                <a:gd name="T36" fmla="*/ 72 w 205"/>
                <a:gd name="T37" fmla="*/ 163 h 230"/>
                <a:gd name="T38" fmla="*/ 45 w 205"/>
                <a:gd name="T39" fmla="*/ 163 h 230"/>
                <a:gd name="T40" fmla="*/ 28 w 205"/>
                <a:gd name="T41" fmla="*/ 144 h 230"/>
                <a:gd name="T42" fmla="*/ 12 w 205"/>
                <a:gd name="T43" fmla="*/ 113 h 230"/>
                <a:gd name="T44" fmla="*/ 1 w 205"/>
                <a:gd name="T45" fmla="*/ 88 h 230"/>
                <a:gd name="T46" fmla="*/ 15 w 205"/>
                <a:gd name="T47" fmla="*/ 68 h 230"/>
                <a:gd name="T48" fmla="*/ 51 w 205"/>
                <a:gd name="T49" fmla="*/ 52 h 230"/>
                <a:gd name="T50" fmla="*/ 52 w 205"/>
                <a:gd name="T51" fmla="*/ 63 h 230"/>
                <a:gd name="T52" fmla="*/ 34 w 205"/>
                <a:gd name="T53" fmla="*/ 64 h 230"/>
                <a:gd name="T54" fmla="*/ 33 w 205"/>
                <a:gd name="T55" fmla="*/ 67 h 230"/>
                <a:gd name="T56" fmla="*/ 32 w 205"/>
                <a:gd name="T57" fmla="*/ 76 h 230"/>
                <a:gd name="T58" fmla="*/ 34 w 205"/>
                <a:gd name="T59" fmla="*/ 82 h 230"/>
                <a:gd name="T60" fmla="*/ 38 w 205"/>
                <a:gd name="T61" fmla="*/ 94 h 230"/>
                <a:gd name="T62" fmla="*/ 42 w 205"/>
                <a:gd name="T63" fmla="*/ 101 h 230"/>
                <a:gd name="T64" fmla="*/ 46 w 205"/>
                <a:gd name="T65" fmla="*/ 109 h 230"/>
                <a:gd name="T66" fmla="*/ 50 w 205"/>
                <a:gd name="T67" fmla="*/ 112 h 230"/>
                <a:gd name="T68" fmla="*/ 60 w 205"/>
                <a:gd name="T69" fmla="*/ 117 h 230"/>
                <a:gd name="T70" fmla="*/ 64 w 205"/>
                <a:gd name="T71" fmla="*/ 121 h 230"/>
                <a:gd name="T72" fmla="*/ 65 w 205"/>
                <a:gd name="T73" fmla="*/ 105 h 230"/>
                <a:gd name="T74" fmla="*/ 59 w 205"/>
                <a:gd name="T75" fmla="*/ 103 h 230"/>
                <a:gd name="T76" fmla="*/ 72 w 205"/>
                <a:gd name="T77" fmla="*/ 92 h 230"/>
                <a:gd name="T78" fmla="*/ 77 w 205"/>
                <a:gd name="T79" fmla="*/ 77 h 230"/>
                <a:gd name="T80" fmla="*/ 84 w 205"/>
                <a:gd name="T81" fmla="*/ 76 h 230"/>
                <a:gd name="T82" fmla="*/ 79 w 205"/>
                <a:gd name="T83" fmla="*/ 90 h 230"/>
                <a:gd name="T84" fmla="*/ 69 w 205"/>
                <a:gd name="T85" fmla="*/ 103 h 230"/>
                <a:gd name="T86" fmla="*/ 75 w 205"/>
                <a:gd name="T87" fmla="*/ 116 h 230"/>
                <a:gd name="T88" fmla="*/ 78 w 205"/>
                <a:gd name="T89" fmla="*/ 130 h 230"/>
                <a:gd name="T90" fmla="*/ 88 w 205"/>
                <a:gd name="T91" fmla="*/ 123 h 230"/>
                <a:gd name="T92" fmla="*/ 86 w 205"/>
                <a:gd name="T93" fmla="*/ 116 h 230"/>
                <a:gd name="T94" fmla="*/ 77 w 205"/>
                <a:gd name="T95" fmla="*/ 108 h 230"/>
                <a:gd name="T96" fmla="*/ 75 w 205"/>
                <a:gd name="T97" fmla="*/ 98 h 230"/>
                <a:gd name="T98" fmla="*/ 86 w 205"/>
                <a:gd name="T99" fmla="*/ 92 h 230"/>
                <a:gd name="T100" fmla="*/ 90 w 205"/>
                <a:gd name="T101" fmla="*/ 91 h 230"/>
                <a:gd name="T102" fmla="*/ 93 w 205"/>
                <a:gd name="T103" fmla="*/ 92 h 230"/>
                <a:gd name="T104" fmla="*/ 93 w 205"/>
                <a:gd name="T105" fmla="*/ 85 h 230"/>
                <a:gd name="T106" fmla="*/ 88 w 205"/>
                <a:gd name="T107" fmla="*/ 74 h 230"/>
                <a:gd name="T108" fmla="*/ 84 w 205"/>
                <a:gd name="T109" fmla="*/ 65 h 230"/>
                <a:gd name="T110" fmla="*/ 83 w 205"/>
                <a:gd name="T111" fmla="*/ 65 h 230"/>
                <a:gd name="T112" fmla="*/ 83 w 205"/>
                <a:gd name="T113" fmla="*/ 47 h 230"/>
                <a:gd name="T114" fmla="*/ 93 w 205"/>
                <a:gd name="T115" fmla="*/ 42 h 230"/>
                <a:gd name="T116" fmla="*/ 97 w 205"/>
                <a:gd name="T117" fmla="*/ 37 h 230"/>
                <a:gd name="T118" fmla="*/ 100 w 205"/>
                <a:gd name="T119" fmla="*/ 31 h 230"/>
                <a:gd name="T120" fmla="*/ 106 w 205"/>
                <a:gd name="T121" fmla="*/ 16 h 230"/>
                <a:gd name="T122" fmla="*/ 106 w 205"/>
                <a:gd name="T123" fmla="*/ 1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5" h="230">
                  <a:moveTo>
                    <a:pt x="48" y="112"/>
                  </a:moveTo>
                  <a:lnTo>
                    <a:pt x="48" y="110"/>
                  </a:lnTo>
                  <a:lnTo>
                    <a:pt x="48" y="112"/>
                  </a:lnTo>
                  <a:close/>
                  <a:moveTo>
                    <a:pt x="48" y="110"/>
                  </a:moveTo>
                  <a:lnTo>
                    <a:pt x="47" y="110"/>
                  </a:lnTo>
                  <a:lnTo>
                    <a:pt x="48" y="110"/>
                  </a:lnTo>
                  <a:close/>
                  <a:moveTo>
                    <a:pt x="56" y="107"/>
                  </a:moveTo>
                  <a:lnTo>
                    <a:pt x="56" y="105"/>
                  </a:lnTo>
                  <a:lnTo>
                    <a:pt x="56" y="107"/>
                  </a:lnTo>
                  <a:lnTo>
                    <a:pt x="56" y="105"/>
                  </a:lnTo>
                  <a:lnTo>
                    <a:pt x="56" y="107"/>
                  </a:lnTo>
                  <a:lnTo>
                    <a:pt x="56" y="105"/>
                  </a:lnTo>
                  <a:lnTo>
                    <a:pt x="56" y="107"/>
                  </a:lnTo>
                  <a:close/>
                  <a:moveTo>
                    <a:pt x="92" y="90"/>
                  </a:moveTo>
                  <a:lnTo>
                    <a:pt x="92" y="91"/>
                  </a:lnTo>
                  <a:lnTo>
                    <a:pt x="92" y="90"/>
                  </a:lnTo>
                  <a:close/>
                  <a:moveTo>
                    <a:pt x="30" y="72"/>
                  </a:moveTo>
                  <a:lnTo>
                    <a:pt x="29" y="72"/>
                  </a:lnTo>
                  <a:lnTo>
                    <a:pt x="30" y="72"/>
                  </a:lnTo>
                  <a:lnTo>
                    <a:pt x="29" y="72"/>
                  </a:lnTo>
                  <a:lnTo>
                    <a:pt x="30" y="72"/>
                  </a:lnTo>
                  <a:close/>
                  <a:moveTo>
                    <a:pt x="88" y="74"/>
                  </a:moveTo>
                  <a:lnTo>
                    <a:pt x="88" y="74"/>
                  </a:lnTo>
                  <a:lnTo>
                    <a:pt x="88" y="74"/>
                  </a:lnTo>
                  <a:lnTo>
                    <a:pt x="87" y="74"/>
                  </a:lnTo>
                  <a:lnTo>
                    <a:pt x="88" y="74"/>
                  </a:lnTo>
                  <a:close/>
                  <a:moveTo>
                    <a:pt x="86" y="70"/>
                  </a:moveTo>
                  <a:lnTo>
                    <a:pt x="87" y="70"/>
                  </a:lnTo>
                  <a:lnTo>
                    <a:pt x="87" y="72"/>
                  </a:lnTo>
                  <a:lnTo>
                    <a:pt x="86" y="72"/>
                  </a:lnTo>
                  <a:lnTo>
                    <a:pt x="86" y="73"/>
                  </a:lnTo>
                  <a:lnTo>
                    <a:pt x="86" y="72"/>
                  </a:lnTo>
                  <a:lnTo>
                    <a:pt x="86" y="70"/>
                  </a:lnTo>
                  <a:lnTo>
                    <a:pt x="86" y="72"/>
                  </a:lnTo>
                  <a:lnTo>
                    <a:pt x="86" y="70"/>
                  </a:lnTo>
                  <a:lnTo>
                    <a:pt x="86" y="72"/>
                  </a:lnTo>
                  <a:lnTo>
                    <a:pt x="86" y="70"/>
                  </a:lnTo>
                  <a:close/>
                  <a:moveTo>
                    <a:pt x="86" y="69"/>
                  </a:moveTo>
                  <a:lnTo>
                    <a:pt x="87" y="69"/>
                  </a:lnTo>
                  <a:lnTo>
                    <a:pt x="86" y="69"/>
                  </a:lnTo>
                  <a:close/>
                  <a:moveTo>
                    <a:pt x="86" y="67"/>
                  </a:moveTo>
                  <a:lnTo>
                    <a:pt x="86" y="68"/>
                  </a:lnTo>
                  <a:lnTo>
                    <a:pt x="86" y="67"/>
                  </a:lnTo>
                  <a:lnTo>
                    <a:pt x="84" y="67"/>
                  </a:lnTo>
                  <a:lnTo>
                    <a:pt x="86" y="67"/>
                  </a:lnTo>
                  <a:close/>
                  <a:moveTo>
                    <a:pt x="54" y="56"/>
                  </a:moveTo>
                  <a:lnTo>
                    <a:pt x="54" y="58"/>
                  </a:lnTo>
                  <a:lnTo>
                    <a:pt x="55" y="58"/>
                  </a:lnTo>
                  <a:lnTo>
                    <a:pt x="55" y="59"/>
                  </a:lnTo>
                  <a:lnTo>
                    <a:pt x="55" y="60"/>
                  </a:lnTo>
                  <a:lnTo>
                    <a:pt x="56" y="60"/>
                  </a:lnTo>
                  <a:lnTo>
                    <a:pt x="56" y="61"/>
                  </a:lnTo>
                  <a:lnTo>
                    <a:pt x="56" y="61"/>
                  </a:lnTo>
                  <a:lnTo>
                    <a:pt x="56" y="63"/>
                  </a:lnTo>
                  <a:lnTo>
                    <a:pt x="56" y="64"/>
                  </a:lnTo>
                  <a:lnTo>
                    <a:pt x="55" y="64"/>
                  </a:lnTo>
                  <a:lnTo>
                    <a:pt x="55" y="63"/>
                  </a:lnTo>
                  <a:lnTo>
                    <a:pt x="55" y="61"/>
                  </a:lnTo>
                  <a:lnTo>
                    <a:pt x="55" y="61"/>
                  </a:lnTo>
                  <a:lnTo>
                    <a:pt x="55" y="60"/>
                  </a:lnTo>
                  <a:lnTo>
                    <a:pt x="55" y="59"/>
                  </a:lnTo>
                  <a:lnTo>
                    <a:pt x="54" y="59"/>
                  </a:lnTo>
                  <a:lnTo>
                    <a:pt x="54" y="58"/>
                  </a:lnTo>
                  <a:lnTo>
                    <a:pt x="54" y="56"/>
                  </a:lnTo>
                  <a:close/>
                  <a:moveTo>
                    <a:pt x="104" y="20"/>
                  </a:moveTo>
                  <a:lnTo>
                    <a:pt x="102" y="20"/>
                  </a:lnTo>
                  <a:lnTo>
                    <a:pt x="104" y="20"/>
                  </a:lnTo>
                  <a:lnTo>
                    <a:pt x="102" y="20"/>
                  </a:lnTo>
                  <a:lnTo>
                    <a:pt x="102" y="22"/>
                  </a:lnTo>
                  <a:lnTo>
                    <a:pt x="102" y="20"/>
                  </a:lnTo>
                  <a:lnTo>
                    <a:pt x="104" y="20"/>
                  </a:lnTo>
                  <a:lnTo>
                    <a:pt x="104" y="19"/>
                  </a:lnTo>
                  <a:lnTo>
                    <a:pt x="104" y="18"/>
                  </a:lnTo>
                  <a:lnTo>
                    <a:pt x="104" y="16"/>
                  </a:lnTo>
                  <a:lnTo>
                    <a:pt x="104" y="18"/>
                  </a:lnTo>
                  <a:lnTo>
                    <a:pt x="104" y="19"/>
                  </a:lnTo>
                  <a:lnTo>
                    <a:pt x="104" y="20"/>
                  </a:lnTo>
                  <a:close/>
                  <a:moveTo>
                    <a:pt x="113" y="2"/>
                  </a:moveTo>
                  <a:lnTo>
                    <a:pt x="114" y="3"/>
                  </a:lnTo>
                  <a:lnTo>
                    <a:pt x="114" y="5"/>
                  </a:lnTo>
                  <a:lnTo>
                    <a:pt x="115" y="7"/>
                  </a:lnTo>
                  <a:lnTo>
                    <a:pt x="115" y="9"/>
                  </a:lnTo>
                  <a:lnTo>
                    <a:pt x="117" y="10"/>
                  </a:lnTo>
                  <a:lnTo>
                    <a:pt x="117" y="11"/>
                  </a:lnTo>
                  <a:lnTo>
                    <a:pt x="118" y="12"/>
                  </a:lnTo>
                  <a:lnTo>
                    <a:pt x="118" y="14"/>
                  </a:lnTo>
                  <a:lnTo>
                    <a:pt x="118" y="15"/>
                  </a:lnTo>
                  <a:lnTo>
                    <a:pt x="119" y="14"/>
                  </a:lnTo>
                  <a:lnTo>
                    <a:pt x="122" y="12"/>
                  </a:lnTo>
                  <a:lnTo>
                    <a:pt x="126" y="11"/>
                  </a:lnTo>
                  <a:lnTo>
                    <a:pt x="127" y="12"/>
                  </a:lnTo>
                  <a:lnTo>
                    <a:pt x="127" y="14"/>
                  </a:lnTo>
                  <a:lnTo>
                    <a:pt x="128" y="15"/>
                  </a:lnTo>
                  <a:lnTo>
                    <a:pt x="128" y="18"/>
                  </a:lnTo>
                  <a:lnTo>
                    <a:pt x="129" y="19"/>
                  </a:lnTo>
                  <a:lnTo>
                    <a:pt x="129" y="20"/>
                  </a:lnTo>
                  <a:lnTo>
                    <a:pt x="131" y="20"/>
                  </a:lnTo>
                  <a:lnTo>
                    <a:pt x="131" y="22"/>
                  </a:lnTo>
                  <a:lnTo>
                    <a:pt x="132" y="23"/>
                  </a:lnTo>
                  <a:lnTo>
                    <a:pt x="132" y="24"/>
                  </a:lnTo>
                  <a:lnTo>
                    <a:pt x="133" y="25"/>
                  </a:lnTo>
                  <a:lnTo>
                    <a:pt x="133" y="27"/>
                  </a:lnTo>
                  <a:lnTo>
                    <a:pt x="135" y="28"/>
                  </a:lnTo>
                  <a:lnTo>
                    <a:pt x="135" y="31"/>
                  </a:lnTo>
                  <a:lnTo>
                    <a:pt x="136" y="31"/>
                  </a:lnTo>
                  <a:lnTo>
                    <a:pt x="136" y="32"/>
                  </a:lnTo>
                  <a:lnTo>
                    <a:pt x="137" y="33"/>
                  </a:lnTo>
                  <a:lnTo>
                    <a:pt x="137" y="34"/>
                  </a:lnTo>
                  <a:lnTo>
                    <a:pt x="138" y="36"/>
                  </a:lnTo>
                  <a:lnTo>
                    <a:pt x="138" y="37"/>
                  </a:lnTo>
                  <a:lnTo>
                    <a:pt x="140" y="38"/>
                  </a:lnTo>
                  <a:lnTo>
                    <a:pt x="140" y="40"/>
                  </a:lnTo>
                  <a:lnTo>
                    <a:pt x="141" y="41"/>
                  </a:lnTo>
                  <a:lnTo>
                    <a:pt x="141" y="42"/>
                  </a:lnTo>
                  <a:lnTo>
                    <a:pt x="142" y="42"/>
                  </a:lnTo>
                  <a:lnTo>
                    <a:pt x="146" y="40"/>
                  </a:lnTo>
                  <a:lnTo>
                    <a:pt x="146" y="41"/>
                  </a:lnTo>
                  <a:lnTo>
                    <a:pt x="146" y="42"/>
                  </a:lnTo>
                  <a:lnTo>
                    <a:pt x="147" y="43"/>
                  </a:lnTo>
                  <a:lnTo>
                    <a:pt x="147" y="45"/>
                  </a:lnTo>
                  <a:lnTo>
                    <a:pt x="149" y="46"/>
                  </a:lnTo>
                  <a:lnTo>
                    <a:pt x="150" y="49"/>
                  </a:lnTo>
                  <a:lnTo>
                    <a:pt x="150" y="50"/>
                  </a:lnTo>
                  <a:lnTo>
                    <a:pt x="150" y="51"/>
                  </a:lnTo>
                  <a:lnTo>
                    <a:pt x="151" y="52"/>
                  </a:lnTo>
                  <a:lnTo>
                    <a:pt x="150" y="52"/>
                  </a:lnTo>
                  <a:lnTo>
                    <a:pt x="149" y="55"/>
                  </a:lnTo>
                  <a:lnTo>
                    <a:pt x="147" y="55"/>
                  </a:lnTo>
                  <a:lnTo>
                    <a:pt x="149" y="56"/>
                  </a:lnTo>
                  <a:lnTo>
                    <a:pt x="149" y="58"/>
                  </a:lnTo>
                  <a:lnTo>
                    <a:pt x="150" y="59"/>
                  </a:lnTo>
                  <a:lnTo>
                    <a:pt x="150" y="60"/>
                  </a:lnTo>
                  <a:lnTo>
                    <a:pt x="150" y="61"/>
                  </a:lnTo>
                  <a:lnTo>
                    <a:pt x="151" y="63"/>
                  </a:lnTo>
                  <a:lnTo>
                    <a:pt x="151" y="61"/>
                  </a:lnTo>
                  <a:lnTo>
                    <a:pt x="153" y="61"/>
                  </a:lnTo>
                  <a:lnTo>
                    <a:pt x="155" y="61"/>
                  </a:lnTo>
                  <a:lnTo>
                    <a:pt x="156" y="61"/>
                  </a:lnTo>
                  <a:lnTo>
                    <a:pt x="156" y="63"/>
                  </a:lnTo>
                  <a:lnTo>
                    <a:pt x="156" y="64"/>
                  </a:lnTo>
                  <a:lnTo>
                    <a:pt x="158" y="65"/>
                  </a:lnTo>
                  <a:lnTo>
                    <a:pt x="158" y="67"/>
                  </a:lnTo>
                  <a:lnTo>
                    <a:pt x="159" y="68"/>
                  </a:lnTo>
                  <a:lnTo>
                    <a:pt x="156" y="70"/>
                  </a:lnTo>
                  <a:lnTo>
                    <a:pt x="155" y="70"/>
                  </a:lnTo>
                  <a:lnTo>
                    <a:pt x="156" y="72"/>
                  </a:lnTo>
                  <a:lnTo>
                    <a:pt x="156" y="73"/>
                  </a:lnTo>
                  <a:lnTo>
                    <a:pt x="158" y="74"/>
                  </a:lnTo>
                  <a:lnTo>
                    <a:pt x="158" y="77"/>
                  </a:lnTo>
                  <a:lnTo>
                    <a:pt x="159" y="78"/>
                  </a:lnTo>
                  <a:lnTo>
                    <a:pt x="159" y="79"/>
                  </a:lnTo>
                  <a:lnTo>
                    <a:pt x="160" y="81"/>
                  </a:lnTo>
                  <a:lnTo>
                    <a:pt x="162" y="82"/>
                  </a:lnTo>
                  <a:lnTo>
                    <a:pt x="162" y="83"/>
                  </a:lnTo>
                  <a:lnTo>
                    <a:pt x="163" y="85"/>
                  </a:lnTo>
                  <a:lnTo>
                    <a:pt x="163" y="86"/>
                  </a:lnTo>
                  <a:lnTo>
                    <a:pt x="164" y="87"/>
                  </a:lnTo>
                  <a:lnTo>
                    <a:pt x="167" y="86"/>
                  </a:lnTo>
                  <a:lnTo>
                    <a:pt x="168" y="85"/>
                  </a:lnTo>
                  <a:lnTo>
                    <a:pt x="169" y="87"/>
                  </a:lnTo>
                  <a:lnTo>
                    <a:pt x="169" y="88"/>
                  </a:lnTo>
                  <a:lnTo>
                    <a:pt x="171" y="88"/>
                  </a:lnTo>
                  <a:lnTo>
                    <a:pt x="171" y="90"/>
                  </a:lnTo>
                  <a:lnTo>
                    <a:pt x="172" y="91"/>
                  </a:lnTo>
                  <a:lnTo>
                    <a:pt x="172" y="92"/>
                  </a:lnTo>
                  <a:lnTo>
                    <a:pt x="173" y="92"/>
                  </a:lnTo>
                  <a:lnTo>
                    <a:pt x="169" y="94"/>
                  </a:lnTo>
                  <a:lnTo>
                    <a:pt x="169" y="95"/>
                  </a:lnTo>
                  <a:lnTo>
                    <a:pt x="168" y="95"/>
                  </a:lnTo>
                  <a:lnTo>
                    <a:pt x="169" y="96"/>
                  </a:lnTo>
                  <a:lnTo>
                    <a:pt x="171" y="98"/>
                  </a:lnTo>
                  <a:lnTo>
                    <a:pt x="172" y="99"/>
                  </a:lnTo>
                  <a:lnTo>
                    <a:pt x="172" y="100"/>
                  </a:lnTo>
                  <a:lnTo>
                    <a:pt x="172" y="101"/>
                  </a:lnTo>
                  <a:lnTo>
                    <a:pt x="173" y="103"/>
                  </a:lnTo>
                  <a:lnTo>
                    <a:pt x="175" y="105"/>
                  </a:lnTo>
                  <a:lnTo>
                    <a:pt x="176" y="107"/>
                  </a:lnTo>
                  <a:lnTo>
                    <a:pt x="176" y="108"/>
                  </a:lnTo>
                  <a:lnTo>
                    <a:pt x="177" y="109"/>
                  </a:lnTo>
                  <a:lnTo>
                    <a:pt x="177" y="110"/>
                  </a:lnTo>
                  <a:lnTo>
                    <a:pt x="178" y="112"/>
                  </a:lnTo>
                  <a:lnTo>
                    <a:pt x="180" y="113"/>
                  </a:lnTo>
                  <a:lnTo>
                    <a:pt x="180" y="114"/>
                  </a:lnTo>
                  <a:lnTo>
                    <a:pt x="181" y="117"/>
                  </a:lnTo>
                  <a:lnTo>
                    <a:pt x="181" y="118"/>
                  </a:lnTo>
                  <a:lnTo>
                    <a:pt x="182" y="119"/>
                  </a:lnTo>
                  <a:lnTo>
                    <a:pt x="182" y="122"/>
                  </a:lnTo>
                  <a:lnTo>
                    <a:pt x="184" y="122"/>
                  </a:lnTo>
                  <a:lnTo>
                    <a:pt x="184" y="123"/>
                  </a:lnTo>
                  <a:lnTo>
                    <a:pt x="185" y="125"/>
                  </a:lnTo>
                  <a:lnTo>
                    <a:pt x="186" y="126"/>
                  </a:lnTo>
                  <a:lnTo>
                    <a:pt x="186" y="127"/>
                  </a:lnTo>
                  <a:lnTo>
                    <a:pt x="187" y="128"/>
                  </a:lnTo>
                  <a:lnTo>
                    <a:pt x="189" y="131"/>
                  </a:lnTo>
                  <a:lnTo>
                    <a:pt x="190" y="132"/>
                  </a:lnTo>
                  <a:lnTo>
                    <a:pt x="191" y="134"/>
                  </a:lnTo>
                  <a:lnTo>
                    <a:pt x="191" y="135"/>
                  </a:lnTo>
                  <a:lnTo>
                    <a:pt x="193" y="136"/>
                  </a:lnTo>
                  <a:lnTo>
                    <a:pt x="193" y="137"/>
                  </a:lnTo>
                  <a:lnTo>
                    <a:pt x="194" y="137"/>
                  </a:lnTo>
                  <a:lnTo>
                    <a:pt x="194" y="139"/>
                  </a:lnTo>
                  <a:lnTo>
                    <a:pt x="193" y="139"/>
                  </a:lnTo>
                  <a:lnTo>
                    <a:pt x="190" y="140"/>
                  </a:lnTo>
                  <a:lnTo>
                    <a:pt x="189" y="140"/>
                  </a:lnTo>
                  <a:lnTo>
                    <a:pt x="190" y="141"/>
                  </a:lnTo>
                  <a:lnTo>
                    <a:pt x="190" y="143"/>
                  </a:lnTo>
                  <a:lnTo>
                    <a:pt x="191" y="144"/>
                  </a:lnTo>
                  <a:lnTo>
                    <a:pt x="191" y="145"/>
                  </a:lnTo>
                  <a:lnTo>
                    <a:pt x="193" y="146"/>
                  </a:lnTo>
                  <a:lnTo>
                    <a:pt x="194" y="146"/>
                  </a:lnTo>
                  <a:lnTo>
                    <a:pt x="194" y="148"/>
                  </a:lnTo>
                  <a:lnTo>
                    <a:pt x="194" y="149"/>
                  </a:lnTo>
                  <a:lnTo>
                    <a:pt x="195" y="150"/>
                  </a:lnTo>
                  <a:lnTo>
                    <a:pt x="196" y="152"/>
                  </a:lnTo>
                  <a:lnTo>
                    <a:pt x="196" y="153"/>
                  </a:lnTo>
                  <a:lnTo>
                    <a:pt x="198" y="154"/>
                  </a:lnTo>
                  <a:lnTo>
                    <a:pt x="198" y="155"/>
                  </a:lnTo>
                  <a:lnTo>
                    <a:pt x="199" y="155"/>
                  </a:lnTo>
                  <a:lnTo>
                    <a:pt x="198" y="157"/>
                  </a:lnTo>
                  <a:lnTo>
                    <a:pt x="195" y="158"/>
                  </a:lnTo>
                  <a:lnTo>
                    <a:pt x="196" y="159"/>
                  </a:lnTo>
                  <a:lnTo>
                    <a:pt x="196" y="161"/>
                  </a:lnTo>
                  <a:lnTo>
                    <a:pt x="198" y="162"/>
                  </a:lnTo>
                  <a:lnTo>
                    <a:pt x="199" y="163"/>
                  </a:lnTo>
                  <a:lnTo>
                    <a:pt x="199" y="164"/>
                  </a:lnTo>
                  <a:lnTo>
                    <a:pt x="200" y="166"/>
                  </a:lnTo>
                  <a:lnTo>
                    <a:pt x="200" y="167"/>
                  </a:lnTo>
                  <a:lnTo>
                    <a:pt x="202" y="167"/>
                  </a:lnTo>
                  <a:lnTo>
                    <a:pt x="202" y="168"/>
                  </a:lnTo>
                  <a:lnTo>
                    <a:pt x="203" y="170"/>
                  </a:lnTo>
                  <a:lnTo>
                    <a:pt x="204" y="171"/>
                  </a:lnTo>
                  <a:lnTo>
                    <a:pt x="204" y="172"/>
                  </a:lnTo>
                  <a:lnTo>
                    <a:pt x="205" y="174"/>
                  </a:lnTo>
                  <a:lnTo>
                    <a:pt x="204" y="175"/>
                  </a:lnTo>
                  <a:lnTo>
                    <a:pt x="203" y="176"/>
                  </a:lnTo>
                  <a:lnTo>
                    <a:pt x="202" y="176"/>
                  </a:lnTo>
                  <a:lnTo>
                    <a:pt x="198" y="179"/>
                  </a:lnTo>
                  <a:lnTo>
                    <a:pt x="196" y="179"/>
                  </a:lnTo>
                  <a:lnTo>
                    <a:pt x="193" y="181"/>
                  </a:lnTo>
                  <a:lnTo>
                    <a:pt x="194" y="183"/>
                  </a:lnTo>
                  <a:lnTo>
                    <a:pt x="195" y="185"/>
                  </a:lnTo>
                  <a:lnTo>
                    <a:pt x="191" y="186"/>
                  </a:lnTo>
                  <a:lnTo>
                    <a:pt x="193" y="189"/>
                  </a:lnTo>
                  <a:lnTo>
                    <a:pt x="194" y="190"/>
                  </a:lnTo>
                  <a:lnTo>
                    <a:pt x="191" y="192"/>
                  </a:lnTo>
                  <a:lnTo>
                    <a:pt x="190" y="193"/>
                  </a:lnTo>
                  <a:lnTo>
                    <a:pt x="191" y="194"/>
                  </a:lnTo>
                  <a:lnTo>
                    <a:pt x="191" y="195"/>
                  </a:lnTo>
                  <a:lnTo>
                    <a:pt x="193" y="195"/>
                  </a:lnTo>
                  <a:lnTo>
                    <a:pt x="193" y="197"/>
                  </a:lnTo>
                  <a:lnTo>
                    <a:pt x="189" y="199"/>
                  </a:lnTo>
                  <a:lnTo>
                    <a:pt x="187" y="198"/>
                  </a:lnTo>
                  <a:lnTo>
                    <a:pt x="184" y="201"/>
                  </a:lnTo>
                  <a:lnTo>
                    <a:pt x="182" y="202"/>
                  </a:lnTo>
                  <a:lnTo>
                    <a:pt x="181" y="202"/>
                  </a:lnTo>
                  <a:lnTo>
                    <a:pt x="177" y="206"/>
                  </a:lnTo>
                  <a:lnTo>
                    <a:pt x="178" y="208"/>
                  </a:lnTo>
                  <a:lnTo>
                    <a:pt x="180" y="210"/>
                  </a:lnTo>
                  <a:lnTo>
                    <a:pt x="181" y="212"/>
                  </a:lnTo>
                  <a:lnTo>
                    <a:pt x="181" y="213"/>
                  </a:lnTo>
                  <a:lnTo>
                    <a:pt x="178" y="216"/>
                  </a:lnTo>
                  <a:lnTo>
                    <a:pt x="180" y="217"/>
                  </a:lnTo>
                  <a:lnTo>
                    <a:pt x="181" y="217"/>
                  </a:lnTo>
                  <a:lnTo>
                    <a:pt x="178" y="220"/>
                  </a:lnTo>
                  <a:lnTo>
                    <a:pt x="176" y="221"/>
                  </a:lnTo>
                  <a:lnTo>
                    <a:pt x="172" y="224"/>
                  </a:lnTo>
                  <a:lnTo>
                    <a:pt x="171" y="224"/>
                  </a:lnTo>
                  <a:lnTo>
                    <a:pt x="168" y="226"/>
                  </a:lnTo>
                  <a:lnTo>
                    <a:pt x="164" y="229"/>
                  </a:lnTo>
                  <a:lnTo>
                    <a:pt x="164" y="228"/>
                  </a:lnTo>
                  <a:lnTo>
                    <a:pt x="163" y="228"/>
                  </a:lnTo>
                  <a:lnTo>
                    <a:pt x="162" y="229"/>
                  </a:lnTo>
                  <a:lnTo>
                    <a:pt x="160" y="229"/>
                  </a:lnTo>
                  <a:lnTo>
                    <a:pt x="160" y="230"/>
                  </a:lnTo>
                  <a:lnTo>
                    <a:pt x="158" y="228"/>
                  </a:lnTo>
                  <a:lnTo>
                    <a:pt x="158" y="226"/>
                  </a:lnTo>
                  <a:lnTo>
                    <a:pt x="156" y="225"/>
                  </a:lnTo>
                  <a:lnTo>
                    <a:pt x="155" y="224"/>
                  </a:lnTo>
                  <a:lnTo>
                    <a:pt x="155" y="222"/>
                  </a:lnTo>
                  <a:lnTo>
                    <a:pt x="153" y="220"/>
                  </a:lnTo>
                  <a:lnTo>
                    <a:pt x="153" y="219"/>
                  </a:lnTo>
                  <a:lnTo>
                    <a:pt x="151" y="219"/>
                  </a:lnTo>
                  <a:lnTo>
                    <a:pt x="149" y="221"/>
                  </a:lnTo>
                  <a:lnTo>
                    <a:pt x="145" y="224"/>
                  </a:lnTo>
                  <a:lnTo>
                    <a:pt x="144" y="221"/>
                  </a:lnTo>
                  <a:lnTo>
                    <a:pt x="142" y="219"/>
                  </a:lnTo>
                  <a:lnTo>
                    <a:pt x="141" y="217"/>
                  </a:lnTo>
                  <a:lnTo>
                    <a:pt x="140" y="217"/>
                  </a:lnTo>
                  <a:lnTo>
                    <a:pt x="140" y="216"/>
                  </a:lnTo>
                  <a:lnTo>
                    <a:pt x="137" y="213"/>
                  </a:lnTo>
                  <a:lnTo>
                    <a:pt x="135" y="215"/>
                  </a:lnTo>
                  <a:lnTo>
                    <a:pt x="133" y="216"/>
                  </a:lnTo>
                  <a:lnTo>
                    <a:pt x="133" y="215"/>
                  </a:lnTo>
                  <a:lnTo>
                    <a:pt x="132" y="215"/>
                  </a:lnTo>
                  <a:lnTo>
                    <a:pt x="131" y="216"/>
                  </a:lnTo>
                  <a:lnTo>
                    <a:pt x="128" y="217"/>
                  </a:lnTo>
                  <a:lnTo>
                    <a:pt x="127" y="217"/>
                  </a:lnTo>
                  <a:lnTo>
                    <a:pt x="126" y="219"/>
                  </a:lnTo>
                  <a:lnTo>
                    <a:pt x="124" y="217"/>
                  </a:lnTo>
                  <a:lnTo>
                    <a:pt x="123" y="216"/>
                  </a:lnTo>
                  <a:lnTo>
                    <a:pt x="122" y="213"/>
                  </a:lnTo>
                  <a:lnTo>
                    <a:pt x="120" y="212"/>
                  </a:lnTo>
                  <a:lnTo>
                    <a:pt x="122" y="211"/>
                  </a:lnTo>
                  <a:lnTo>
                    <a:pt x="124" y="210"/>
                  </a:lnTo>
                  <a:lnTo>
                    <a:pt x="123" y="207"/>
                  </a:lnTo>
                  <a:lnTo>
                    <a:pt x="122" y="206"/>
                  </a:lnTo>
                  <a:lnTo>
                    <a:pt x="126" y="203"/>
                  </a:lnTo>
                  <a:lnTo>
                    <a:pt x="124" y="201"/>
                  </a:lnTo>
                  <a:lnTo>
                    <a:pt x="122" y="197"/>
                  </a:lnTo>
                  <a:lnTo>
                    <a:pt x="120" y="194"/>
                  </a:lnTo>
                  <a:lnTo>
                    <a:pt x="120" y="195"/>
                  </a:lnTo>
                  <a:lnTo>
                    <a:pt x="118" y="198"/>
                  </a:lnTo>
                  <a:lnTo>
                    <a:pt x="117" y="198"/>
                  </a:lnTo>
                  <a:lnTo>
                    <a:pt x="115" y="199"/>
                  </a:lnTo>
                  <a:lnTo>
                    <a:pt x="114" y="199"/>
                  </a:lnTo>
                  <a:lnTo>
                    <a:pt x="113" y="198"/>
                  </a:lnTo>
                  <a:lnTo>
                    <a:pt x="113" y="197"/>
                  </a:lnTo>
                  <a:lnTo>
                    <a:pt x="111" y="195"/>
                  </a:lnTo>
                  <a:lnTo>
                    <a:pt x="110" y="194"/>
                  </a:lnTo>
                  <a:lnTo>
                    <a:pt x="109" y="193"/>
                  </a:lnTo>
                  <a:lnTo>
                    <a:pt x="109" y="192"/>
                  </a:lnTo>
                  <a:lnTo>
                    <a:pt x="113" y="189"/>
                  </a:lnTo>
                  <a:lnTo>
                    <a:pt x="117" y="188"/>
                  </a:lnTo>
                  <a:lnTo>
                    <a:pt x="117" y="186"/>
                  </a:lnTo>
                  <a:lnTo>
                    <a:pt x="117" y="186"/>
                  </a:lnTo>
                  <a:lnTo>
                    <a:pt x="115" y="184"/>
                  </a:lnTo>
                  <a:lnTo>
                    <a:pt x="114" y="184"/>
                  </a:lnTo>
                  <a:lnTo>
                    <a:pt x="114" y="183"/>
                  </a:lnTo>
                  <a:lnTo>
                    <a:pt x="113" y="181"/>
                  </a:lnTo>
                  <a:lnTo>
                    <a:pt x="113" y="180"/>
                  </a:lnTo>
                  <a:lnTo>
                    <a:pt x="111" y="180"/>
                  </a:lnTo>
                  <a:lnTo>
                    <a:pt x="111" y="179"/>
                  </a:lnTo>
                  <a:lnTo>
                    <a:pt x="110" y="176"/>
                  </a:lnTo>
                  <a:lnTo>
                    <a:pt x="109" y="175"/>
                  </a:lnTo>
                  <a:lnTo>
                    <a:pt x="109" y="174"/>
                  </a:lnTo>
                  <a:lnTo>
                    <a:pt x="108" y="174"/>
                  </a:lnTo>
                  <a:lnTo>
                    <a:pt x="108" y="172"/>
                  </a:lnTo>
                  <a:lnTo>
                    <a:pt x="104" y="175"/>
                  </a:lnTo>
                  <a:lnTo>
                    <a:pt x="102" y="175"/>
                  </a:lnTo>
                  <a:lnTo>
                    <a:pt x="101" y="176"/>
                  </a:lnTo>
                  <a:lnTo>
                    <a:pt x="96" y="179"/>
                  </a:lnTo>
                  <a:lnTo>
                    <a:pt x="92" y="181"/>
                  </a:lnTo>
                  <a:lnTo>
                    <a:pt x="91" y="181"/>
                  </a:lnTo>
                  <a:lnTo>
                    <a:pt x="90" y="179"/>
                  </a:lnTo>
                  <a:lnTo>
                    <a:pt x="88" y="177"/>
                  </a:lnTo>
                  <a:lnTo>
                    <a:pt x="88" y="176"/>
                  </a:lnTo>
                  <a:lnTo>
                    <a:pt x="88" y="175"/>
                  </a:lnTo>
                  <a:lnTo>
                    <a:pt x="87" y="172"/>
                  </a:lnTo>
                  <a:lnTo>
                    <a:pt x="84" y="168"/>
                  </a:lnTo>
                  <a:lnTo>
                    <a:pt x="84" y="167"/>
                  </a:lnTo>
                  <a:lnTo>
                    <a:pt x="83" y="166"/>
                  </a:lnTo>
                  <a:lnTo>
                    <a:pt x="82" y="164"/>
                  </a:lnTo>
                  <a:lnTo>
                    <a:pt x="82" y="163"/>
                  </a:lnTo>
                  <a:lnTo>
                    <a:pt x="81" y="162"/>
                  </a:lnTo>
                  <a:lnTo>
                    <a:pt x="81" y="161"/>
                  </a:lnTo>
                  <a:lnTo>
                    <a:pt x="77" y="163"/>
                  </a:lnTo>
                  <a:lnTo>
                    <a:pt x="75" y="163"/>
                  </a:lnTo>
                  <a:lnTo>
                    <a:pt x="75" y="164"/>
                  </a:lnTo>
                  <a:lnTo>
                    <a:pt x="74" y="164"/>
                  </a:lnTo>
                  <a:lnTo>
                    <a:pt x="73" y="166"/>
                  </a:lnTo>
                  <a:lnTo>
                    <a:pt x="72" y="163"/>
                  </a:lnTo>
                  <a:lnTo>
                    <a:pt x="70" y="163"/>
                  </a:lnTo>
                  <a:lnTo>
                    <a:pt x="70" y="162"/>
                  </a:lnTo>
                  <a:lnTo>
                    <a:pt x="69" y="161"/>
                  </a:lnTo>
                  <a:lnTo>
                    <a:pt x="69" y="159"/>
                  </a:lnTo>
                  <a:lnTo>
                    <a:pt x="68" y="158"/>
                  </a:lnTo>
                  <a:lnTo>
                    <a:pt x="68" y="157"/>
                  </a:lnTo>
                  <a:lnTo>
                    <a:pt x="66" y="155"/>
                  </a:lnTo>
                  <a:lnTo>
                    <a:pt x="66" y="155"/>
                  </a:lnTo>
                  <a:lnTo>
                    <a:pt x="65" y="155"/>
                  </a:lnTo>
                  <a:lnTo>
                    <a:pt x="65" y="154"/>
                  </a:lnTo>
                  <a:lnTo>
                    <a:pt x="61" y="155"/>
                  </a:lnTo>
                  <a:lnTo>
                    <a:pt x="59" y="157"/>
                  </a:lnTo>
                  <a:lnTo>
                    <a:pt x="57" y="158"/>
                  </a:lnTo>
                  <a:lnTo>
                    <a:pt x="55" y="161"/>
                  </a:lnTo>
                  <a:lnTo>
                    <a:pt x="50" y="163"/>
                  </a:lnTo>
                  <a:lnTo>
                    <a:pt x="46" y="166"/>
                  </a:lnTo>
                  <a:lnTo>
                    <a:pt x="46" y="164"/>
                  </a:lnTo>
                  <a:lnTo>
                    <a:pt x="46" y="163"/>
                  </a:lnTo>
                  <a:lnTo>
                    <a:pt x="45" y="163"/>
                  </a:lnTo>
                  <a:lnTo>
                    <a:pt x="43" y="161"/>
                  </a:lnTo>
                  <a:lnTo>
                    <a:pt x="42" y="162"/>
                  </a:lnTo>
                  <a:lnTo>
                    <a:pt x="39" y="163"/>
                  </a:lnTo>
                  <a:lnTo>
                    <a:pt x="39" y="162"/>
                  </a:lnTo>
                  <a:lnTo>
                    <a:pt x="38" y="161"/>
                  </a:lnTo>
                  <a:lnTo>
                    <a:pt x="37" y="159"/>
                  </a:lnTo>
                  <a:lnTo>
                    <a:pt x="37" y="158"/>
                  </a:lnTo>
                  <a:lnTo>
                    <a:pt x="36" y="157"/>
                  </a:lnTo>
                  <a:lnTo>
                    <a:pt x="36" y="155"/>
                  </a:lnTo>
                  <a:lnTo>
                    <a:pt x="34" y="155"/>
                  </a:lnTo>
                  <a:lnTo>
                    <a:pt x="34" y="154"/>
                  </a:lnTo>
                  <a:lnTo>
                    <a:pt x="33" y="153"/>
                  </a:lnTo>
                  <a:lnTo>
                    <a:pt x="33" y="152"/>
                  </a:lnTo>
                  <a:lnTo>
                    <a:pt x="32" y="150"/>
                  </a:lnTo>
                  <a:lnTo>
                    <a:pt x="30" y="149"/>
                  </a:lnTo>
                  <a:lnTo>
                    <a:pt x="30" y="148"/>
                  </a:lnTo>
                  <a:lnTo>
                    <a:pt x="29" y="145"/>
                  </a:lnTo>
                  <a:lnTo>
                    <a:pt x="29" y="144"/>
                  </a:lnTo>
                  <a:lnTo>
                    <a:pt x="28" y="144"/>
                  </a:lnTo>
                  <a:lnTo>
                    <a:pt x="28" y="143"/>
                  </a:lnTo>
                  <a:lnTo>
                    <a:pt x="27" y="141"/>
                  </a:lnTo>
                  <a:lnTo>
                    <a:pt x="27" y="140"/>
                  </a:lnTo>
                  <a:lnTo>
                    <a:pt x="27" y="139"/>
                  </a:lnTo>
                  <a:lnTo>
                    <a:pt x="27" y="137"/>
                  </a:lnTo>
                  <a:lnTo>
                    <a:pt x="25" y="136"/>
                  </a:lnTo>
                  <a:lnTo>
                    <a:pt x="25" y="135"/>
                  </a:lnTo>
                  <a:lnTo>
                    <a:pt x="24" y="132"/>
                  </a:lnTo>
                  <a:lnTo>
                    <a:pt x="23" y="131"/>
                  </a:lnTo>
                  <a:lnTo>
                    <a:pt x="23" y="130"/>
                  </a:lnTo>
                  <a:lnTo>
                    <a:pt x="21" y="127"/>
                  </a:lnTo>
                  <a:lnTo>
                    <a:pt x="20" y="125"/>
                  </a:lnTo>
                  <a:lnTo>
                    <a:pt x="19" y="125"/>
                  </a:lnTo>
                  <a:lnTo>
                    <a:pt x="18" y="122"/>
                  </a:lnTo>
                  <a:lnTo>
                    <a:pt x="18" y="121"/>
                  </a:lnTo>
                  <a:lnTo>
                    <a:pt x="16" y="119"/>
                  </a:lnTo>
                  <a:lnTo>
                    <a:pt x="15" y="117"/>
                  </a:lnTo>
                  <a:lnTo>
                    <a:pt x="14" y="114"/>
                  </a:lnTo>
                  <a:lnTo>
                    <a:pt x="12" y="113"/>
                  </a:lnTo>
                  <a:lnTo>
                    <a:pt x="12" y="110"/>
                  </a:lnTo>
                  <a:lnTo>
                    <a:pt x="11" y="109"/>
                  </a:lnTo>
                  <a:lnTo>
                    <a:pt x="11" y="108"/>
                  </a:lnTo>
                  <a:lnTo>
                    <a:pt x="10" y="107"/>
                  </a:lnTo>
                  <a:lnTo>
                    <a:pt x="10" y="105"/>
                  </a:lnTo>
                  <a:lnTo>
                    <a:pt x="9" y="105"/>
                  </a:lnTo>
                  <a:lnTo>
                    <a:pt x="9" y="104"/>
                  </a:lnTo>
                  <a:lnTo>
                    <a:pt x="9" y="103"/>
                  </a:lnTo>
                  <a:lnTo>
                    <a:pt x="7" y="101"/>
                  </a:lnTo>
                  <a:lnTo>
                    <a:pt x="7" y="100"/>
                  </a:lnTo>
                  <a:lnTo>
                    <a:pt x="6" y="99"/>
                  </a:lnTo>
                  <a:lnTo>
                    <a:pt x="6" y="98"/>
                  </a:lnTo>
                  <a:lnTo>
                    <a:pt x="5" y="96"/>
                  </a:lnTo>
                  <a:lnTo>
                    <a:pt x="5" y="95"/>
                  </a:lnTo>
                  <a:lnTo>
                    <a:pt x="3" y="92"/>
                  </a:lnTo>
                  <a:lnTo>
                    <a:pt x="3" y="92"/>
                  </a:lnTo>
                  <a:lnTo>
                    <a:pt x="2" y="92"/>
                  </a:lnTo>
                  <a:lnTo>
                    <a:pt x="2" y="91"/>
                  </a:lnTo>
                  <a:lnTo>
                    <a:pt x="1" y="88"/>
                  </a:lnTo>
                  <a:lnTo>
                    <a:pt x="1" y="87"/>
                  </a:lnTo>
                  <a:lnTo>
                    <a:pt x="0" y="87"/>
                  </a:lnTo>
                  <a:lnTo>
                    <a:pt x="1" y="87"/>
                  </a:lnTo>
                  <a:lnTo>
                    <a:pt x="1" y="86"/>
                  </a:lnTo>
                  <a:lnTo>
                    <a:pt x="2" y="86"/>
                  </a:lnTo>
                  <a:lnTo>
                    <a:pt x="3" y="85"/>
                  </a:lnTo>
                  <a:lnTo>
                    <a:pt x="5" y="85"/>
                  </a:lnTo>
                  <a:lnTo>
                    <a:pt x="9" y="83"/>
                  </a:lnTo>
                  <a:lnTo>
                    <a:pt x="7" y="81"/>
                  </a:lnTo>
                  <a:lnTo>
                    <a:pt x="6" y="78"/>
                  </a:lnTo>
                  <a:lnTo>
                    <a:pt x="7" y="78"/>
                  </a:lnTo>
                  <a:lnTo>
                    <a:pt x="9" y="77"/>
                  </a:lnTo>
                  <a:lnTo>
                    <a:pt x="10" y="77"/>
                  </a:lnTo>
                  <a:lnTo>
                    <a:pt x="12" y="76"/>
                  </a:lnTo>
                  <a:lnTo>
                    <a:pt x="15" y="74"/>
                  </a:lnTo>
                  <a:lnTo>
                    <a:pt x="15" y="73"/>
                  </a:lnTo>
                  <a:lnTo>
                    <a:pt x="14" y="70"/>
                  </a:lnTo>
                  <a:lnTo>
                    <a:pt x="12" y="69"/>
                  </a:lnTo>
                  <a:lnTo>
                    <a:pt x="15" y="68"/>
                  </a:lnTo>
                  <a:lnTo>
                    <a:pt x="16" y="67"/>
                  </a:lnTo>
                  <a:lnTo>
                    <a:pt x="21" y="65"/>
                  </a:lnTo>
                  <a:lnTo>
                    <a:pt x="24" y="64"/>
                  </a:lnTo>
                  <a:lnTo>
                    <a:pt x="25" y="63"/>
                  </a:lnTo>
                  <a:lnTo>
                    <a:pt x="28" y="61"/>
                  </a:lnTo>
                  <a:lnTo>
                    <a:pt x="28" y="60"/>
                  </a:lnTo>
                  <a:lnTo>
                    <a:pt x="29" y="60"/>
                  </a:lnTo>
                  <a:lnTo>
                    <a:pt x="30" y="59"/>
                  </a:lnTo>
                  <a:lnTo>
                    <a:pt x="32" y="59"/>
                  </a:lnTo>
                  <a:lnTo>
                    <a:pt x="36" y="56"/>
                  </a:lnTo>
                  <a:lnTo>
                    <a:pt x="37" y="56"/>
                  </a:lnTo>
                  <a:lnTo>
                    <a:pt x="41" y="55"/>
                  </a:lnTo>
                  <a:lnTo>
                    <a:pt x="45" y="52"/>
                  </a:lnTo>
                  <a:lnTo>
                    <a:pt x="45" y="51"/>
                  </a:lnTo>
                  <a:lnTo>
                    <a:pt x="46" y="50"/>
                  </a:lnTo>
                  <a:lnTo>
                    <a:pt x="50" y="49"/>
                  </a:lnTo>
                  <a:lnTo>
                    <a:pt x="50" y="50"/>
                  </a:lnTo>
                  <a:lnTo>
                    <a:pt x="51" y="51"/>
                  </a:lnTo>
                  <a:lnTo>
                    <a:pt x="51" y="52"/>
                  </a:lnTo>
                  <a:lnTo>
                    <a:pt x="52" y="54"/>
                  </a:lnTo>
                  <a:lnTo>
                    <a:pt x="52" y="55"/>
                  </a:lnTo>
                  <a:lnTo>
                    <a:pt x="52" y="56"/>
                  </a:lnTo>
                  <a:lnTo>
                    <a:pt x="54" y="56"/>
                  </a:lnTo>
                  <a:lnTo>
                    <a:pt x="52" y="56"/>
                  </a:lnTo>
                  <a:lnTo>
                    <a:pt x="52" y="58"/>
                  </a:lnTo>
                  <a:lnTo>
                    <a:pt x="54" y="58"/>
                  </a:lnTo>
                  <a:lnTo>
                    <a:pt x="54" y="59"/>
                  </a:lnTo>
                  <a:lnTo>
                    <a:pt x="52" y="59"/>
                  </a:lnTo>
                  <a:lnTo>
                    <a:pt x="54" y="59"/>
                  </a:lnTo>
                  <a:lnTo>
                    <a:pt x="54" y="60"/>
                  </a:lnTo>
                  <a:lnTo>
                    <a:pt x="52" y="60"/>
                  </a:lnTo>
                  <a:lnTo>
                    <a:pt x="54" y="60"/>
                  </a:lnTo>
                  <a:lnTo>
                    <a:pt x="54" y="61"/>
                  </a:lnTo>
                  <a:lnTo>
                    <a:pt x="54" y="61"/>
                  </a:lnTo>
                  <a:lnTo>
                    <a:pt x="52" y="61"/>
                  </a:lnTo>
                  <a:lnTo>
                    <a:pt x="52" y="63"/>
                  </a:lnTo>
                  <a:lnTo>
                    <a:pt x="52" y="61"/>
                  </a:lnTo>
                  <a:lnTo>
                    <a:pt x="52" y="63"/>
                  </a:lnTo>
                  <a:lnTo>
                    <a:pt x="51" y="63"/>
                  </a:lnTo>
                  <a:lnTo>
                    <a:pt x="50" y="63"/>
                  </a:lnTo>
                  <a:lnTo>
                    <a:pt x="48" y="63"/>
                  </a:lnTo>
                  <a:lnTo>
                    <a:pt x="47" y="63"/>
                  </a:lnTo>
                  <a:lnTo>
                    <a:pt x="46" y="63"/>
                  </a:lnTo>
                  <a:lnTo>
                    <a:pt x="46" y="61"/>
                  </a:lnTo>
                  <a:lnTo>
                    <a:pt x="46" y="63"/>
                  </a:lnTo>
                  <a:lnTo>
                    <a:pt x="45" y="63"/>
                  </a:lnTo>
                  <a:lnTo>
                    <a:pt x="43" y="63"/>
                  </a:lnTo>
                  <a:lnTo>
                    <a:pt x="43" y="64"/>
                  </a:lnTo>
                  <a:lnTo>
                    <a:pt x="42" y="64"/>
                  </a:lnTo>
                  <a:lnTo>
                    <a:pt x="41" y="64"/>
                  </a:lnTo>
                  <a:lnTo>
                    <a:pt x="41" y="65"/>
                  </a:lnTo>
                  <a:lnTo>
                    <a:pt x="39" y="65"/>
                  </a:lnTo>
                  <a:lnTo>
                    <a:pt x="38" y="65"/>
                  </a:lnTo>
                  <a:lnTo>
                    <a:pt x="37" y="65"/>
                  </a:lnTo>
                  <a:lnTo>
                    <a:pt x="36" y="65"/>
                  </a:lnTo>
                  <a:lnTo>
                    <a:pt x="36" y="64"/>
                  </a:lnTo>
                  <a:lnTo>
                    <a:pt x="34" y="64"/>
                  </a:lnTo>
                  <a:lnTo>
                    <a:pt x="34" y="63"/>
                  </a:lnTo>
                  <a:lnTo>
                    <a:pt x="33" y="63"/>
                  </a:lnTo>
                  <a:lnTo>
                    <a:pt x="33" y="61"/>
                  </a:lnTo>
                  <a:lnTo>
                    <a:pt x="33" y="63"/>
                  </a:lnTo>
                  <a:lnTo>
                    <a:pt x="33" y="61"/>
                  </a:lnTo>
                  <a:lnTo>
                    <a:pt x="33" y="61"/>
                  </a:lnTo>
                  <a:lnTo>
                    <a:pt x="32" y="61"/>
                  </a:lnTo>
                  <a:lnTo>
                    <a:pt x="33" y="61"/>
                  </a:lnTo>
                  <a:lnTo>
                    <a:pt x="33" y="61"/>
                  </a:lnTo>
                  <a:lnTo>
                    <a:pt x="32" y="61"/>
                  </a:lnTo>
                  <a:lnTo>
                    <a:pt x="32" y="61"/>
                  </a:lnTo>
                  <a:lnTo>
                    <a:pt x="32" y="61"/>
                  </a:lnTo>
                  <a:lnTo>
                    <a:pt x="32" y="63"/>
                  </a:lnTo>
                  <a:lnTo>
                    <a:pt x="33" y="63"/>
                  </a:lnTo>
                  <a:lnTo>
                    <a:pt x="33" y="64"/>
                  </a:lnTo>
                  <a:lnTo>
                    <a:pt x="34" y="64"/>
                  </a:lnTo>
                  <a:lnTo>
                    <a:pt x="34" y="65"/>
                  </a:lnTo>
                  <a:lnTo>
                    <a:pt x="33" y="65"/>
                  </a:lnTo>
                  <a:lnTo>
                    <a:pt x="33" y="67"/>
                  </a:lnTo>
                  <a:lnTo>
                    <a:pt x="33" y="65"/>
                  </a:lnTo>
                  <a:lnTo>
                    <a:pt x="34" y="65"/>
                  </a:lnTo>
                  <a:lnTo>
                    <a:pt x="34" y="67"/>
                  </a:lnTo>
                  <a:lnTo>
                    <a:pt x="34" y="65"/>
                  </a:lnTo>
                  <a:lnTo>
                    <a:pt x="34" y="67"/>
                  </a:lnTo>
                  <a:lnTo>
                    <a:pt x="34" y="65"/>
                  </a:lnTo>
                  <a:lnTo>
                    <a:pt x="34" y="67"/>
                  </a:lnTo>
                  <a:lnTo>
                    <a:pt x="34" y="68"/>
                  </a:lnTo>
                  <a:lnTo>
                    <a:pt x="33" y="68"/>
                  </a:lnTo>
                  <a:lnTo>
                    <a:pt x="32" y="68"/>
                  </a:lnTo>
                  <a:lnTo>
                    <a:pt x="32" y="69"/>
                  </a:lnTo>
                  <a:lnTo>
                    <a:pt x="32" y="70"/>
                  </a:lnTo>
                  <a:lnTo>
                    <a:pt x="30" y="70"/>
                  </a:lnTo>
                  <a:lnTo>
                    <a:pt x="30" y="72"/>
                  </a:lnTo>
                  <a:lnTo>
                    <a:pt x="29" y="72"/>
                  </a:lnTo>
                  <a:lnTo>
                    <a:pt x="30" y="73"/>
                  </a:lnTo>
                  <a:lnTo>
                    <a:pt x="30" y="74"/>
                  </a:lnTo>
                  <a:lnTo>
                    <a:pt x="30" y="76"/>
                  </a:lnTo>
                  <a:lnTo>
                    <a:pt x="32" y="76"/>
                  </a:lnTo>
                  <a:lnTo>
                    <a:pt x="32" y="77"/>
                  </a:lnTo>
                  <a:lnTo>
                    <a:pt x="33" y="77"/>
                  </a:lnTo>
                  <a:lnTo>
                    <a:pt x="33" y="78"/>
                  </a:lnTo>
                  <a:lnTo>
                    <a:pt x="34" y="78"/>
                  </a:lnTo>
                  <a:lnTo>
                    <a:pt x="33" y="78"/>
                  </a:lnTo>
                  <a:lnTo>
                    <a:pt x="34" y="78"/>
                  </a:lnTo>
                  <a:lnTo>
                    <a:pt x="33" y="78"/>
                  </a:lnTo>
                  <a:lnTo>
                    <a:pt x="34" y="78"/>
                  </a:lnTo>
                  <a:lnTo>
                    <a:pt x="33" y="78"/>
                  </a:lnTo>
                  <a:lnTo>
                    <a:pt x="34" y="78"/>
                  </a:lnTo>
                  <a:lnTo>
                    <a:pt x="34" y="79"/>
                  </a:lnTo>
                  <a:lnTo>
                    <a:pt x="36" y="79"/>
                  </a:lnTo>
                  <a:lnTo>
                    <a:pt x="34" y="79"/>
                  </a:lnTo>
                  <a:lnTo>
                    <a:pt x="34" y="81"/>
                  </a:lnTo>
                  <a:lnTo>
                    <a:pt x="36" y="81"/>
                  </a:lnTo>
                  <a:lnTo>
                    <a:pt x="34" y="81"/>
                  </a:lnTo>
                  <a:lnTo>
                    <a:pt x="36" y="81"/>
                  </a:lnTo>
                  <a:lnTo>
                    <a:pt x="34" y="81"/>
                  </a:lnTo>
                  <a:lnTo>
                    <a:pt x="34" y="82"/>
                  </a:lnTo>
                  <a:lnTo>
                    <a:pt x="34" y="83"/>
                  </a:lnTo>
                  <a:lnTo>
                    <a:pt x="36" y="83"/>
                  </a:lnTo>
                  <a:lnTo>
                    <a:pt x="36" y="85"/>
                  </a:lnTo>
                  <a:lnTo>
                    <a:pt x="36" y="86"/>
                  </a:lnTo>
                  <a:lnTo>
                    <a:pt x="37" y="86"/>
                  </a:lnTo>
                  <a:lnTo>
                    <a:pt x="37" y="87"/>
                  </a:lnTo>
                  <a:lnTo>
                    <a:pt x="38" y="87"/>
                  </a:lnTo>
                  <a:lnTo>
                    <a:pt x="39" y="87"/>
                  </a:lnTo>
                  <a:lnTo>
                    <a:pt x="39" y="88"/>
                  </a:lnTo>
                  <a:lnTo>
                    <a:pt x="39" y="90"/>
                  </a:lnTo>
                  <a:lnTo>
                    <a:pt x="39" y="91"/>
                  </a:lnTo>
                  <a:lnTo>
                    <a:pt x="41" y="91"/>
                  </a:lnTo>
                  <a:lnTo>
                    <a:pt x="41" y="92"/>
                  </a:lnTo>
                  <a:lnTo>
                    <a:pt x="41" y="91"/>
                  </a:lnTo>
                  <a:lnTo>
                    <a:pt x="41" y="92"/>
                  </a:lnTo>
                  <a:lnTo>
                    <a:pt x="41" y="92"/>
                  </a:lnTo>
                  <a:lnTo>
                    <a:pt x="39" y="92"/>
                  </a:lnTo>
                  <a:lnTo>
                    <a:pt x="39" y="94"/>
                  </a:lnTo>
                  <a:lnTo>
                    <a:pt x="38" y="94"/>
                  </a:lnTo>
                  <a:lnTo>
                    <a:pt x="37" y="94"/>
                  </a:lnTo>
                  <a:lnTo>
                    <a:pt x="38" y="94"/>
                  </a:lnTo>
                  <a:lnTo>
                    <a:pt x="39" y="94"/>
                  </a:lnTo>
                  <a:lnTo>
                    <a:pt x="39" y="95"/>
                  </a:lnTo>
                  <a:lnTo>
                    <a:pt x="39" y="96"/>
                  </a:lnTo>
                  <a:lnTo>
                    <a:pt x="41" y="96"/>
                  </a:lnTo>
                  <a:lnTo>
                    <a:pt x="41" y="95"/>
                  </a:lnTo>
                  <a:lnTo>
                    <a:pt x="39" y="95"/>
                  </a:lnTo>
                  <a:lnTo>
                    <a:pt x="41" y="95"/>
                  </a:lnTo>
                  <a:lnTo>
                    <a:pt x="39" y="95"/>
                  </a:lnTo>
                  <a:lnTo>
                    <a:pt x="41" y="95"/>
                  </a:lnTo>
                  <a:lnTo>
                    <a:pt x="41" y="96"/>
                  </a:lnTo>
                  <a:lnTo>
                    <a:pt x="42" y="96"/>
                  </a:lnTo>
                  <a:lnTo>
                    <a:pt x="42" y="98"/>
                  </a:lnTo>
                  <a:lnTo>
                    <a:pt x="42" y="99"/>
                  </a:lnTo>
                  <a:lnTo>
                    <a:pt x="41" y="99"/>
                  </a:lnTo>
                  <a:lnTo>
                    <a:pt x="42" y="99"/>
                  </a:lnTo>
                  <a:lnTo>
                    <a:pt x="42" y="100"/>
                  </a:lnTo>
                  <a:lnTo>
                    <a:pt x="42" y="101"/>
                  </a:lnTo>
                  <a:lnTo>
                    <a:pt x="43" y="101"/>
                  </a:lnTo>
                  <a:lnTo>
                    <a:pt x="45" y="101"/>
                  </a:lnTo>
                  <a:lnTo>
                    <a:pt x="45" y="103"/>
                  </a:lnTo>
                  <a:lnTo>
                    <a:pt x="46" y="103"/>
                  </a:lnTo>
                  <a:lnTo>
                    <a:pt x="46" y="104"/>
                  </a:lnTo>
                  <a:lnTo>
                    <a:pt x="46" y="105"/>
                  </a:lnTo>
                  <a:lnTo>
                    <a:pt x="47" y="105"/>
                  </a:lnTo>
                  <a:lnTo>
                    <a:pt x="47" y="107"/>
                  </a:lnTo>
                  <a:lnTo>
                    <a:pt x="46" y="107"/>
                  </a:lnTo>
                  <a:lnTo>
                    <a:pt x="46" y="108"/>
                  </a:lnTo>
                  <a:lnTo>
                    <a:pt x="46" y="109"/>
                  </a:lnTo>
                  <a:lnTo>
                    <a:pt x="46" y="110"/>
                  </a:lnTo>
                  <a:lnTo>
                    <a:pt x="46" y="109"/>
                  </a:lnTo>
                  <a:lnTo>
                    <a:pt x="46" y="110"/>
                  </a:lnTo>
                  <a:lnTo>
                    <a:pt x="47" y="110"/>
                  </a:lnTo>
                  <a:lnTo>
                    <a:pt x="46" y="110"/>
                  </a:lnTo>
                  <a:lnTo>
                    <a:pt x="46" y="109"/>
                  </a:lnTo>
                  <a:lnTo>
                    <a:pt x="46" y="108"/>
                  </a:lnTo>
                  <a:lnTo>
                    <a:pt x="46" y="109"/>
                  </a:lnTo>
                  <a:lnTo>
                    <a:pt x="46" y="108"/>
                  </a:lnTo>
                  <a:lnTo>
                    <a:pt x="45" y="108"/>
                  </a:lnTo>
                  <a:lnTo>
                    <a:pt x="45" y="109"/>
                  </a:lnTo>
                  <a:lnTo>
                    <a:pt x="46" y="109"/>
                  </a:lnTo>
                  <a:lnTo>
                    <a:pt x="46" y="110"/>
                  </a:lnTo>
                  <a:lnTo>
                    <a:pt x="45" y="110"/>
                  </a:lnTo>
                  <a:lnTo>
                    <a:pt x="43" y="110"/>
                  </a:lnTo>
                  <a:lnTo>
                    <a:pt x="43" y="112"/>
                  </a:lnTo>
                  <a:lnTo>
                    <a:pt x="45" y="112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6" y="112"/>
                  </a:lnTo>
                  <a:lnTo>
                    <a:pt x="46" y="110"/>
                  </a:lnTo>
                  <a:lnTo>
                    <a:pt x="47" y="112"/>
                  </a:lnTo>
                  <a:lnTo>
                    <a:pt x="47" y="110"/>
                  </a:lnTo>
                  <a:lnTo>
                    <a:pt x="48" y="112"/>
                  </a:lnTo>
                  <a:lnTo>
                    <a:pt x="50" y="112"/>
                  </a:lnTo>
                  <a:lnTo>
                    <a:pt x="51" y="112"/>
                  </a:lnTo>
                  <a:lnTo>
                    <a:pt x="52" y="112"/>
                  </a:lnTo>
                  <a:lnTo>
                    <a:pt x="52" y="110"/>
                  </a:lnTo>
                  <a:lnTo>
                    <a:pt x="52" y="112"/>
                  </a:lnTo>
                  <a:lnTo>
                    <a:pt x="54" y="112"/>
                  </a:lnTo>
                  <a:lnTo>
                    <a:pt x="55" y="112"/>
                  </a:lnTo>
                  <a:lnTo>
                    <a:pt x="55" y="110"/>
                  </a:lnTo>
                  <a:lnTo>
                    <a:pt x="56" y="110"/>
                  </a:lnTo>
                  <a:lnTo>
                    <a:pt x="57" y="110"/>
                  </a:lnTo>
                  <a:lnTo>
                    <a:pt x="57" y="110"/>
                  </a:lnTo>
                  <a:lnTo>
                    <a:pt x="59" y="110"/>
                  </a:lnTo>
                  <a:lnTo>
                    <a:pt x="60" y="110"/>
                  </a:lnTo>
                  <a:lnTo>
                    <a:pt x="60" y="112"/>
                  </a:lnTo>
                  <a:lnTo>
                    <a:pt x="61" y="112"/>
                  </a:lnTo>
                  <a:lnTo>
                    <a:pt x="61" y="113"/>
                  </a:lnTo>
                  <a:lnTo>
                    <a:pt x="61" y="114"/>
                  </a:lnTo>
                  <a:lnTo>
                    <a:pt x="61" y="116"/>
                  </a:lnTo>
                  <a:lnTo>
                    <a:pt x="60" y="116"/>
                  </a:lnTo>
                  <a:lnTo>
                    <a:pt x="60" y="117"/>
                  </a:lnTo>
                  <a:lnTo>
                    <a:pt x="60" y="118"/>
                  </a:lnTo>
                  <a:lnTo>
                    <a:pt x="61" y="118"/>
                  </a:lnTo>
                  <a:lnTo>
                    <a:pt x="61" y="119"/>
                  </a:lnTo>
                  <a:lnTo>
                    <a:pt x="63" y="119"/>
                  </a:lnTo>
                  <a:lnTo>
                    <a:pt x="63" y="121"/>
                  </a:lnTo>
                  <a:lnTo>
                    <a:pt x="61" y="121"/>
                  </a:lnTo>
                  <a:lnTo>
                    <a:pt x="60" y="121"/>
                  </a:lnTo>
                  <a:lnTo>
                    <a:pt x="60" y="122"/>
                  </a:lnTo>
                  <a:lnTo>
                    <a:pt x="61" y="122"/>
                  </a:lnTo>
                  <a:lnTo>
                    <a:pt x="61" y="121"/>
                  </a:lnTo>
                  <a:lnTo>
                    <a:pt x="61" y="122"/>
                  </a:lnTo>
                  <a:lnTo>
                    <a:pt x="63" y="122"/>
                  </a:lnTo>
                  <a:lnTo>
                    <a:pt x="61" y="122"/>
                  </a:lnTo>
                  <a:lnTo>
                    <a:pt x="61" y="123"/>
                  </a:lnTo>
                  <a:lnTo>
                    <a:pt x="63" y="123"/>
                  </a:lnTo>
                  <a:lnTo>
                    <a:pt x="63" y="122"/>
                  </a:lnTo>
                  <a:lnTo>
                    <a:pt x="64" y="123"/>
                  </a:lnTo>
                  <a:lnTo>
                    <a:pt x="64" y="122"/>
                  </a:lnTo>
                  <a:lnTo>
                    <a:pt x="64" y="121"/>
                  </a:lnTo>
                  <a:lnTo>
                    <a:pt x="65" y="121"/>
                  </a:lnTo>
                  <a:lnTo>
                    <a:pt x="65" y="119"/>
                  </a:lnTo>
                  <a:lnTo>
                    <a:pt x="66" y="119"/>
                  </a:lnTo>
                  <a:lnTo>
                    <a:pt x="66" y="118"/>
                  </a:lnTo>
                  <a:lnTo>
                    <a:pt x="66" y="117"/>
                  </a:lnTo>
                  <a:lnTo>
                    <a:pt x="68" y="117"/>
                  </a:lnTo>
                  <a:lnTo>
                    <a:pt x="66" y="117"/>
                  </a:lnTo>
                  <a:lnTo>
                    <a:pt x="68" y="117"/>
                  </a:lnTo>
                  <a:lnTo>
                    <a:pt x="68" y="116"/>
                  </a:lnTo>
                  <a:lnTo>
                    <a:pt x="68" y="114"/>
                  </a:lnTo>
                  <a:lnTo>
                    <a:pt x="68" y="113"/>
                  </a:lnTo>
                  <a:lnTo>
                    <a:pt x="68" y="112"/>
                  </a:lnTo>
                  <a:lnTo>
                    <a:pt x="68" y="110"/>
                  </a:lnTo>
                  <a:lnTo>
                    <a:pt x="66" y="110"/>
                  </a:lnTo>
                  <a:lnTo>
                    <a:pt x="66" y="109"/>
                  </a:lnTo>
                  <a:lnTo>
                    <a:pt x="66" y="108"/>
                  </a:lnTo>
                  <a:lnTo>
                    <a:pt x="66" y="107"/>
                  </a:lnTo>
                  <a:lnTo>
                    <a:pt x="66" y="105"/>
                  </a:lnTo>
                  <a:lnTo>
                    <a:pt x="65" y="105"/>
                  </a:lnTo>
                  <a:lnTo>
                    <a:pt x="65" y="104"/>
                  </a:lnTo>
                  <a:lnTo>
                    <a:pt x="64" y="104"/>
                  </a:lnTo>
                  <a:lnTo>
                    <a:pt x="64" y="103"/>
                  </a:lnTo>
                  <a:lnTo>
                    <a:pt x="63" y="103"/>
                  </a:lnTo>
                  <a:lnTo>
                    <a:pt x="63" y="101"/>
                  </a:lnTo>
                  <a:lnTo>
                    <a:pt x="61" y="101"/>
                  </a:lnTo>
                  <a:lnTo>
                    <a:pt x="61" y="100"/>
                  </a:lnTo>
                  <a:lnTo>
                    <a:pt x="60" y="100"/>
                  </a:lnTo>
                  <a:lnTo>
                    <a:pt x="60" y="101"/>
                  </a:lnTo>
                  <a:lnTo>
                    <a:pt x="59" y="101"/>
                  </a:lnTo>
                  <a:lnTo>
                    <a:pt x="59" y="103"/>
                  </a:lnTo>
                  <a:lnTo>
                    <a:pt x="60" y="103"/>
                  </a:lnTo>
                  <a:lnTo>
                    <a:pt x="59" y="103"/>
                  </a:lnTo>
                  <a:lnTo>
                    <a:pt x="57" y="103"/>
                  </a:lnTo>
                  <a:lnTo>
                    <a:pt x="57" y="104"/>
                  </a:lnTo>
                  <a:lnTo>
                    <a:pt x="57" y="104"/>
                  </a:lnTo>
                  <a:lnTo>
                    <a:pt x="57" y="103"/>
                  </a:lnTo>
                  <a:lnTo>
                    <a:pt x="57" y="103"/>
                  </a:lnTo>
                  <a:lnTo>
                    <a:pt x="59" y="103"/>
                  </a:lnTo>
                  <a:lnTo>
                    <a:pt x="59" y="101"/>
                  </a:lnTo>
                  <a:lnTo>
                    <a:pt x="59" y="100"/>
                  </a:lnTo>
                  <a:lnTo>
                    <a:pt x="60" y="100"/>
                  </a:lnTo>
                  <a:lnTo>
                    <a:pt x="61" y="100"/>
                  </a:lnTo>
                  <a:lnTo>
                    <a:pt x="63" y="100"/>
                  </a:lnTo>
                  <a:lnTo>
                    <a:pt x="64" y="100"/>
                  </a:lnTo>
                  <a:lnTo>
                    <a:pt x="65" y="100"/>
                  </a:lnTo>
                  <a:lnTo>
                    <a:pt x="65" y="99"/>
                  </a:lnTo>
                  <a:lnTo>
                    <a:pt x="66" y="99"/>
                  </a:lnTo>
                  <a:lnTo>
                    <a:pt x="68" y="99"/>
                  </a:lnTo>
                  <a:lnTo>
                    <a:pt x="68" y="98"/>
                  </a:lnTo>
                  <a:lnTo>
                    <a:pt x="69" y="98"/>
                  </a:lnTo>
                  <a:lnTo>
                    <a:pt x="69" y="96"/>
                  </a:lnTo>
                  <a:lnTo>
                    <a:pt x="70" y="96"/>
                  </a:lnTo>
                  <a:lnTo>
                    <a:pt x="70" y="95"/>
                  </a:lnTo>
                  <a:lnTo>
                    <a:pt x="70" y="94"/>
                  </a:lnTo>
                  <a:lnTo>
                    <a:pt x="70" y="92"/>
                  </a:lnTo>
                  <a:lnTo>
                    <a:pt x="72" y="92"/>
                  </a:lnTo>
                  <a:lnTo>
                    <a:pt x="72" y="92"/>
                  </a:lnTo>
                  <a:lnTo>
                    <a:pt x="72" y="91"/>
                  </a:lnTo>
                  <a:lnTo>
                    <a:pt x="73" y="91"/>
                  </a:lnTo>
                  <a:lnTo>
                    <a:pt x="73" y="90"/>
                  </a:lnTo>
                  <a:lnTo>
                    <a:pt x="74" y="90"/>
                  </a:lnTo>
                  <a:lnTo>
                    <a:pt x="74" y="88"/>
                  </a:lnTo>
                  <a:lnTo>
                    <a:pt x="74" y="87"/>
                  </a:lnTo>
                  <a:lnTo>
                    <a:pt x="75" y="87"/>
                  </a:lnTo>
                  <a:lnTo>
                    <a:pt x="75" y="86"/>
                  </a:lnTo>
                  <a:lnTo>
                    <a:pt x="74" y="86"/>
                  </a:lnTo>
                  <a:lnTo>
                    <a:pt x="74" y="85"/>
                  </a:lnTo>
                  <a:lnTo>
                    <a:pt x="74" y="83"/>
                  </a:lnTo>
                  <a:lnTo>
                    <a:pt x="74" y="82"/>
                  </a:lnTo>
                  <a:lnTo>
                    <a:pt x="73" y="81"/>
                  </a:lnTo>
                  <a:lnTo>
                    <a:pt x="74" y="81"/>
                  </a:lnTo>
                  <a:lnTo>
                    <a:pt x="75" y="81"/>
                  </a:lnTo>
                  <a:lnTo>
                    <a:pt x="75" y="79"/>
                  </a:lnTo>
                  <a:lnTo>
                    <a:pt x="77" y="79"/>
                  </a:lnTo>
                  <a:lnTo>
                    <a:pt x="77" y="78"/>
                  </a:lnTo>
                  <a:lnTo>
                    <a:pt x="77" y="77"/>
                  </a:lnTo>
                  <a:lnTo>
                    <a:pt x="78" y="77"/>
                  </a:lnTo>
                  <a:lnTo>
                    <a:pt x="78" y="76"/>
                  </a:lnTo>
                  <a:lnTo>
                    <a:pt x="79" y="76"/>
                  </a:lnTo>
                  <a:lnTo>
                    <a:pt x="81" y="76"/>
                  </a:lnTo>
                  <a:lnTo>
                    <a:pt x="82" y="76"/>
                  </a:lnTo>
                  <a:lnTo>
                    <a:pt x="81" y="76"/>
                  </a:lnTo>
                  <a:lnTo>
                    <a:pt x="82" y="76"/>
                  </a:lnTo>
                  <a:lnTo>
                    <a:pt x="82" y="77"/>
                  </a:lnTo>
                  <a:lnTo>
                    <a:pt x="82" y="76"/>
                  </a:lnTo>
                  <a:lnTo>
                    <a:pt x="81" y="76"/>
                  </a:lnTo>
                  <a:lnTo>
                    <a:pt x="79" y="76"/>
                  </a:lnTo>
                  <a:lnTo>
                    <a:pt x="81" y="76"/>
                  </a:lnTo>
                  <a:lnTo>
                    <a:pt x="79" y="76"/>
                  </a:lnTo>
                  <a:lnTo>
                    <a:pt x="81" y="76"/>
                  </a:lnTo>
                  <a:lnTo>
                    <a:pt x="82" y="76"/>
                  </a:lnTo>
                  <a:lnTo>
                    <a:pt x="82" y="77"/>
                  </a:lnTo>
                  <a:lnTo>
                    <a:pt x="83" y="77"/>
                  </a:lnTo>
                  <a:lnTo>
                    <a:pt x="83" y="76"/>
                  </a:lnTo>
                  <a:lnTo>
                    <a:pt x="84" y="76"/>
                  </a:lnTo>
                  <a:lnTo>
                    <a:pt x="84" y="77"/>
                  </a:lnTo>
                  <a:lnTo>
                    <a:pt x="83" y="77"/>
                  </a:lnTo>
                  <a:lnTo>
                    <a:pt x="83" y="78"/>
                  </a:lnTo>
                  <a:lnTo>
                    <a:pt x="84" y="78"/>
                  </a:lnTo>
                  <a:lnTo>
                    <a:pt x="84" y="79"/>
                  </a:lnTo>
                  <a:lnTo>
                    <a:pt x="86" y="79"/>
                  </a:lnTo>
                  <a:lnTo>
                    <a:pt x="86" y="81"/>
                  </a:lnTo>
                  <a:lnTo>
                    <a:pt x="84" y="81"/>
                  </a:lnTo>
                  <a:lnTo>
                    <a:pt x="84" y="82"/>
                  </a:lnTo>
                  <a:lnTo>
                    <a:pt x="83" y="82"/>
                  </a:lnTo>
                  <a:lnTo>
                    <a:pt x="83" y="83"/>
                  </a:lnTo>
                  <a:lnTo>
                    <a:pt x="82" y="83"/>
                  </a:lnTo>
                  <a:lnTo>
                    <a:pt x="82" y="85"/>
                  </a:lnTo>
                  <a:lnTo>
                    <a:pt x="82" y="86"/>
                  </a:lnTo>
                  <a:lnTo>
                    <a:pt x="81" y="86"/>
                  </a:lnTo>
                  <a:lnTo>
                    <a:pt x="81" y="87"/>
                  </a:lnTo>
                  <a:lnTo>
                    <a:pt x="81" y="88"/>
                  </a:lnTo>
                  <a:lnTo>
                    <a:pt x="81" y="90"/>
                  </a:lnTo>
                  <a:lnTo>
                    <a:pt x="79" y="90"/>
                  </a:lnTo>
                  <a:lnTo>
                    <a:pt x="78" y="90"/>
                  </a:lnTo>
                  <a:lnTo>
                    <a:pt x="77" y="90"/>
                  </a:lnTo>
                  <a:lnTo>
                    <a:pt x="75" y="90"/>
                  </a:lnTo>
                  <a:lnTo>
                    <a:pt x="75" y="91"/>
                  </a:lnTo>
                  <a:lnTo>
                    <a:pt x="74" y="91"/>
                  </a:lnTo>
                  <a:lnTo>
                    <a:pt x="73" y="91"/>
                  </a:lnTo>
                  <a:lnTo>
                    <a:pt x="73" y="92"/>
                  </a:lnTo>
                  <a:lnTo>
                    <a:pt x="73" y="92"/>
                  </a:lnTo>
                  <a:lnTo>
                    <a:pt x="72" y="92"/>
                  </a:lnTo>
                  <a:lnTo>
                    <a:pt x="72" y="94"/>
                  </a:lnTo>
                  <a:lnTo>
                    <a:pt x="72" y="95"/>
                  </a:lnTo>
                  <a:lnTo>
                    <a:pt x="70" y="95"/>
                  </a:lnTo>
                  <a:lnTo>
                    <a:pt x="70" y="96"/>
                  </a:lnTo>
                  <a:lnTo>
                    <a:pt x="70" y="98"/>
                  </a:lnTo>
                  <a:lnTo>
                    <a:pt x="69" y="98"/>
                  </a:lnTo>
                  <a:lnTo>
                    <a:pt x="69" y="99"/>
                  </a:lnTo>
                  <a:lnTo>
                    <a:pt x="69" y="100"/>
                  </a:lnTo>
                  <a:lnTo>
                    <a:pt x="69" y="101"/>
                  </a:lnTo>
                  <a:lnTo>
                    <a:pt x="69" y="103"/>
                  </a:lnTo>
                  <a:lnTo>
                    <a:pt x="69" y="104"/>
                  </a:lnTo>
                  <a:lnTo>
                    <a:pt x="68" y="104"/>
                  </a:lnTo>
                  <a:lnTo>
                    <a:pt x="68" y="105"/>
                  </a:lnTo>
                  <a:lnTo>
                    <a:pt x="69" y="105"/>
                  </a:lnTo>
                  <a:lnTo>
                    <a:pt x="69" y="107"/>
                  </a:lnTo>
                  <a:lnTo>
                    <a:pt x="70" y="107"/>
                  </a:lnTo>
                  <a:lnTo>
                    <a:pt x="70" y="108"/>
                  </a:lnTo>
                  <a:lnTo>
                    <a:pt x="72" y="108"/>
                  </a:lnTo>
                  <a:lnTo>
                    <a:pt x="72" y="109"/>
                  </a:lnTo>
                  <a:lnTo>
                    <a:pt x="73" y="109"/>
                  </a:lnTo>
                  <a:lnTo>
                    <a:pt x="74" y="109"/>
                  </a:lnTo>
                  <a:lnTo>
                    <a:pt x="75" y="109"/>
                  </a:lnTo>
                  <a:lnTo>
                    <a:pt x="75" y="110"/>
                  </a:lnTo>
                  <a:lnTo>
                    <a:pt x="77" y="110"/>
                  </a:lnTo>
                  <a:lnTo>
                    <a:pt x="75" y="110"/>
                  </a:lnTo>
                  <a:lnTo>
                    <a:pt x="75" y="112"/>
                  </a:lnTo>
                  <a:lnTo>
                    <a:pt x="75" y="113"/>
                  </a:lnTo>
                  <a:lnTo>
                    <a:pt x="75" y="114"/>
                  </a:lnTo>
                  <a:lnTo>
                    <a:pt x="75" y="116"/>
                  </a:lnTo>
                  <a:lnTo>
                    <a:pt x="74" y="116"/>
                  </a:lnTo>
                  <a:lnTo>
                    <a:pt x="74" y="117"/>
                  </a:lnTo>
                  <a:lnTo>
                    <a:pt x="74" y="118"/>
                  </a:lnTo>
                  <a:lnTo>
                    <a:pt x="74" y="119"/>
                  </a:lnTo>
                  <a:lnTo>
                    <a:pt x="74" y="121"/>
                  </a:lnTo>
                  <a:lnTo>
                    <a:pt x="73" y="121"/>
                  </a:lnTo>
                  <a:lnTo>
                    <a:pt x="73" y="122"/>
                  </a:lnTo>
                  <a:lnTo>
                    <a:pt x="73" y="123"/>
                  </a:lnTo>
                  <a:lnTo>
                    <a:pt x="74" y="125"/>
                  </a:lnTo>
                  <a:lnTo>
                    <a:pt x="74" y="125"/>
                  </a:lnTo>
                  <a:lnTo>
                    <a:pt x="75" y="125"/>
                  </a:lnTo>
                  <a:lnTo>
                    <a:pt x="75" y="126"/>
                  </a:lnTo>
                  <a:lnTo>
                    <a:pt x="74" y="126"/>
                  </a:lnTo>
                  <a:lnTo>
                    <a:pt x="75" y="126"/>
                  </a:lnTo>
                  <a:lnTo>
                    <a:pt x="75" y="127"/>
                  </a:lnTo>
                  <a:lnTo>
                    <a:pt x="77" y="127"/>
                  </a:lnTo>
                  <a:lnTo>
                    <a:pt x="77" y="128"/>
                  </a:lnTo>
                  <a:lnTo>
                    <a:pt x="78" y="128"/>
                  </a:lnTo>
                  <a:lnTo>
                    <a:pt x="78" y="130"/>
                  </a:lnTo>
                  <a:lnTo>
                    <a:pt x="78" y="131"/>
                  </a:lnTo>
                  <a:lnTo>
                    <a:pt x="79" y="131"/>
                  </a:lnTo>
                  <a:lnTo>
                    <a:pt x="81" y="131"/>
                  </a:lnTo>
                  <a:lnTo>
                    <a:pt x="79" y="131"/>
                  </a:lnTo>
                  <a:lnTo>
                    <a:pt x="81" y="131"/>
                  </a:lnTo>
                  <a:lnTo>
                    <a:pt x="82" y="131"/>
                  </a:lnTo>
                  <a:lnTo>
                    <a:pt x="82" y="130"/>
                  </a:lnTo>
                  <a:lnTo>
                    <a:pt x="83" y="130"/>
                  </a:lnTo>
                  <a:lnTo>
                    <a:pt x="84" y="130"/>
                  </a:lnTo>
                  <a:lnTo>
                    <a:pt x="84" y="128"/>
                  </a:lnTo>
                  <a:lnTo>
                    <a:pt x="86" y="128"/>
                  </a:lnTo>
                  <a:lnTo>
                    <a:pt x="86" y="127"/>
                  </a:lnTo>
                  <a:lnTo>
                    <a:pt x="87" y="127"/>
                  </a:lnTo>
                  <a:lnTo>
                    <a:pt x="87" y="126"/>
                  </a:lnTo>
                  <a:lnTo>
                    <a:pt x="88" y="126"/>
                  </a:lnTo>
                  <a:lnTo>
                    <a:pt x="88" y="125"/>
                  </a:lnTo>
                  <a:lnTo>
                    <a:pt x="88" y="125"/>
                  </a:lnTo>
                  <a:lnTo>
                    <a:pt x="88" y="125"/>
                  </a:lnTo>
                  <a:lnTo>
                    <a:pt x="88" y="123"/>
                  </a:lnTo>
                  <a:lnTo>
                    <a:pt x="88" y="123"/>
                  </a:lnTo>
                  <a:lnTo>
                    <a:pt x="88" y="122"/>
                  </a:lnTo>
                  <a:lnTo>
                    <a:pt x="87" y="122"/>
                  </a:lnTo>
                  <a:lnTo>
                    <a:pt x="87" y="121"/>
                  </a:lnTo>
                  <a:lnTo>
                    <a:pt x="87" y="122"/>
                  </a:lnTo>
                  <a:lnTo>
                    <a:pt x="87" y="121"/>
                  </a:lnTo>
                  <a:lnTo>
                    <a:pt x="87" y="122"/>
                  </a:lnTo>
                  <a:lnTo>
                    <a:pt x="86" y="122"/>
                  </a:lnTo>
                  <a:lnTo>
                    <a:pt x="87" y="122"/>
                  </a:lnTo>
                  <a:lnTo>
                    <a:pt x="86" y="122"/>
                  </a:lnTo>
                  <a:lnTo>
                    <a:pt x="87" y="122"/>
                  </a:lnTo>
                  <a:lnTo>
                    <a:pt x="86" y="122"/>
                  </a:lnTo>
                  <a:lnTo>
                    <a:pt x="86" y="121"/>
                  </a:lnTo>
                  <a:lnTo>
                    <a:pt x="86" y="119"/>
                  </a:lnTo>
                  <a:lnTo>
                    <a:pt x="84" y="119"/>
                  </a:lnTo>
                  <a:lnTo>
                    <a:pt x="84" y="118"/>
                  </a:lnTo>
                  <a:lnTo>
                    <a:pt x="86" y="118"/>
                  </a:lnTo>
                  <a:lnTo>
                    <a:pt x="86" y="117"/>
                  </a:lnTo>
                  <a:lnTo>
                    <a:pt x="86" y="116"/>
                  </a:lnTo>
                  <a:lnTo>
                    <a:pt x="87" y="116"/>
                  </a:lnTo>
                  <a:lnTo>
                    <a:pt x="87" y="114"/>
                  </a:lnTo>
                  <a:lnTo>
                    <a:pt x="86" y="114"/>
                  </a:lnTo>
                  <a:lnTo>
                    <a:pt x="86" y="113"/>
                  </a:lnTo>
                  <a:lnTo>
                    <a:pt x="86" y="112"/>
                  </a:lnTo>
                  <a:lnTo>
                    <a:pt x="84" y="112"/>
                  </a:lnTo>
                  <a:lnTo>
                    <a:pt x="84" y="110"/>
                  </a:lnTo>
                  <a:lnTo>
                    <a:pt x="83" y="110"/>
                  </a:lnTo>
                  <a:lnTo>
                    <a:pt x="83" y="109"/>
                  </a:lnTo>
                  <a:lnTo>
                    <a:pt x="82" y="109"/>
                  </a:lnTo>
                  <a:lnTo>
                    <a:pt x="82" y="108"/>
                  </a:lnTo>
                  <a:lnTo>
                    <a:pt x="81" y="108"/>
                  </a:lnTo>
                  <a:lnTo>
                    <a:pt x="79" y="108"/>
                  </a:lnTo>
                  <a:lnTo>
                    <a:pt x="79" y="109"/>
                  </a:lnTo>
                  <a:lnTo>
                    <a:pt x="79" y="108"/>
                  </a:lnTo>
                  <a:lnTo>
                    <a:pt x="78" y="108"/>
                  </a:lnTo>
                  <a:lnTo>
                    <a:pt x="78" y="109"/>
                  </a:lnTo>
                  <a:lnTo>
                    <a:pt x="77" y="109"/>
                  </a:lnTo>
                  <a:lnTo>
                    <a:pt x="77" y="108"/>
                  </a:lnTo>
                  <a:lnTo>
                    <a:pt x="77" y="109"/>
                  </a:lnTo>
                  <a:lnTo>
                    <a:pt x="75" y="109"/>
                  </a:lnTo>
                  <a:lnTo>
                    <a:pt x="75" y="108"/>
                  </a:lnTo>
                  <a:lnTo>
                    <a:pt x="75" y="109"/>
                  </a:lnTo>
                  <a:lnTo>
                    <a:pt x="75" y="108"/>
                  </a:lnTo>
                  <a:lnTo>
                    <a:pt x="74" y="108"/>
                  </a:lnTo>
                  <a:lnTo>
                    <a:pt x="75" y="108"/>
                  </a:lnTo>
                  <a:lnTo>
                    <a:pt x="74" y="108"/>
                  </a:lnTo>
                  <a:lnTo>
                    <a:pt x="74" y="107"/>
                  </a:lnTo>
                  <a:lnTo>
                    <a:pt x="74" y="105"/>
                  </a:lnTo>
                  <a:lnTo>
                    <a:pt x="73" y="105"/>
                  </a:lnTo>
                  <a:lnTo>
                    <a:pt x="74" y="105"/>
                  </a:lnTo>
                  <a:lnTo>
                    <a:pt x="74" y="104"/>
                  </a:lnTo>
                  <a:lnTo>
                    <a:pt x="74" y="103"/>
                  </a:lnTo>
                  <a:lnTo>
                    <a:pt x="75" y="103"/>
                  </a:lnTo>
                  <a:lnTo>
                    <a:pt x="75" y="101"/>
                  </a:lnTo>
                  <a:lnTo>
                    <a:pt x="75" y="100"/>
                  </a:lnTo>
                  <a:lnTo>
                    <a:pt x="75" y="99"/>
                  </a:lnTo>
                  <a:lnTo>
                    <a:pt x="75" y="98"/>
                  </a:lnTo>
                  <a:lnTo>
                    <a:pt x="77" y="98"/>
                  </a:lnTo>
                  <a:lnTo>
                    <a:pt x="77" y="96"/>
                  </a:lnTo>
                  <a:lnTo>
                    <a:pt x="77" y="95"/>
                  </a:lnTo>
                  <a:lnTo>
                    <a:pt x="78" y="95"/>
                  </a:lnTo>
                  <a:lnTo>
                    <a:pt x="78" y="94"/>
                  </a:lnTo>
                  <a:lnTo>
                    <a:pt x="79" y="94"/>
                  </a:lnTo>
                  <a:lnTo>
                    <a:pt x="79" y="95"/>
                  </a:lnTo>
                  <a:lnTo>
                    <a:pt x="79" y="94"/>
                  </a:lnTo>
                  <a:lnTo>
                    <a:pt x="79" y="92"/>
                  </a:lnTo>
                  <a:lnTo>
                    <a:pt x="78" y="92"/>
                  </a:lnTo>
                  <a:lnTo>
                    <a:pt x="79" y="92"/>
                  </a:lnTo>
                  <a:lnTo>
                    <a:pt x="81" y="92"/>
                  </a:lnTo>
                  <a:lnTo>
                    <a:pt x="82" y="92"/>
                  </a:lnTo>
                  <a:lnTo>
                    <a:pt x="82" y="92"/>
                  </a:lnTo>
                  <a:lnTo>
                    <a:pt x="83" y="92"/>
                  </a:lnTo>
                  <a:lnTo>
                    <a:pt x="83" y="91"/>
                  </a:lnTo>
                  <a:lnTo>
                    <a:pt x="84" y="91"/>
                  </a:lnTo>
                  <a:lnTo>
                    <a:pt x="84" y="92"/>
                  </a:lnTo>
                  <a:lnTo>
                    <a:pt x="86" y="92"/>
                  </a:lnTo>
                  <a:lnTo>
                    <a:pt x="84" y="92"/>
                  </a:lnTo>
                  <a:lnTo>
                    <a:pt x="86" y="92"/>
                  </a:lnTo>
                  <a:lnTo>
                    <a:pt x="87" y="92"/>
                  </a:lnTo>
                  <a:lnTo>
                    <a:pt x="87" y="91"/>
                  </a:lnTo>
                  <a:lnTo>
                    <a:pt x="88" y="91"/>
                  </a:lnTo>
                  <a:lnTo>
                    <a:pt x="88" y="91"/>
                  </a:lnTo>
                  <a:lnTo>
                    <a:pt x="88" y="92"/>
                  </a:lnTo>
                  <a:lnTo>
                    <a:pt x="88" y="91"/>
                  </a:lnTo>
                  <a:lnTo>
                    <a:pt x="88" y="92"/>
                  </a:lnTo>
                  <a:lnTo>
                    <a:pt x="88" y="91"/>
                  </a:lnTo>
                  <a:lnTo>
                    <a:pt x="88" y="92"/>
                  </a:lnTo>
                  <a:lnTo>
                    <a:pt x="88" y="91"/>
                  </a:lnTo>
                  <a:lnTo>
                    <a:pt x="88" y="92"/>
                  </a:lnTo>
                  <a:lnTo>
                    <a:pt x="88" y="91"/>
                  </a:lnTo>
                  <a:lnTo>
                    <a:pt x="88" y="92"/>
                  </a:lnTo>
                  <a:lnTo>
                    <a:pt x="88" y="91"/>
                  </a:lnTo>
                  <a:lnTo>
                    <a:pt x="88" y="92"/>
                  </a:lnTo>
                  <a:lnTo>
                    <a:pt x="88" y="91"/>
                  </a:lnTo>
                  <a:lnTo>
                    <a:pt x="90" y="91"/>
                  </a:lnTo>
                  <a:lnTo>
                    <a:pt x="90" y="92"/>
                  </a:lnTo>
                  <a:lnTo>
                    <a:pt x="90" y="91"/>
                  </a:lnTo>
                  <a:lnTo>
                    <a:pt x="90" y="92"/>
                  </a:lnTo>
                  <a:lnTo>
                    <a:pt x="90" y="91"/>
                  </a:lnTo>
                  <a:lnTo>
                    <a:pt x="91" y="91"/>
                  </a:lnTo>
                  <a:lnTo>
                    <a:pt x="91" y="92"/>
                  </a:lnTo>
                  <a:lnTo>
                    <a:pt x="91" y="92"/>
                  </a:lnTo>
                  <a:lnTo>
                    <a:pt x="91" y="94"/>
                  </a:lnTo>
                  <a:lnTo>
                    <a:pt x="92" y="94"/>
                  </a:lnTo>
                  <a:lnTo>
                    <a:pt x="91" y="94"/>
                  </a:lnTo>
                  <a:lnTo>
                    <a:pt x="92" y="94"/>
                  </a:lnTo>
                  <a:lnTo>
                    <a:pt x="93" y="94"/>
                  </a:lnTo>
                  <a:lnTo>
                    <a:pt x="93" y="92"/>
                  </a:lnTo>
                  <a:lnTo>
                    <a:pt x="95" y="92"/>
                  </a:lnTo>
                  <a:lnTo>
                    <a:pt x="93" y="92"/>
                  </a:lnTo>
                  <a:lnTo>
                    <a:pt x="95" y="92"/>
                  </a:lnTo>
                  <a:lnTo>
                    <a:pt x="93" y="92"/>
                  </a:lnTo>
                  <a:lnTo>
                    <a:pt x="95" y="92"/>
                  </a:lnTo>
                  <a:lnTo>
                    <a:pt x="93" y="92"/>
                  </a:lnTo>
                  <a:lnTo>
                    <a:pt x="93" y="92"/>
                  </a:lnTo>
                  <a:lnTo>
                    <a:pt x="93" y="91"/>
                  </a:lnTo>
                  <a:lnTo>
                    <a:pt x="95" y="91"/>
                  </a:lnTo>
                  <a:lnTo>
                    <a:pt x="93" y="91"/>
                  </a:lnTo>
                  <a:lnTo>
                    <a:pt x="93" y="90"/>
                  </a:lnTo>
                  <a:lnTo>
                    <a:pt x="95" y="90"/>
                  </a:lnTo>
                  <a:lnTo>
                    <a:pt x="93" y="90"/>
                  </a:lnTo>
                  <a:lnTo>
                    <a:pt x="92" y="90"/>
                  </a:lnTo>
                  <a:lnTo>
                    <a:pt x="93" y="90"/>
                  </a:lnTo>
                  <a:lnTo>
                    <a:pt x="92" y="90"/>
                  </a:lnTo>
                  <a:lnTo>
                    <a:pt x="93" y="90"/>
                  </a:lnTo>
                  <a:lnTo>
                    <a:pt x="93" y="88"/>
                  </a:lnTo>
                  <a:lnTo>
                    <a:pt x="93" y="87"/>
                  </a:lnTo>
                  <a:lnTo>
                    <a:pt x="93" y="88"/>
                  </a:lnTo>
                  <a:lnTo>
                    <a:pt x="93" y="87"/>
                  </a:lnTo>
                  <a:lnTo>
                    <a:pt x="95" y="87"/>
                  </a:lnTo>
                  <a:lnTo>
                    <a:pt x="95" y="86"/>
                  </a:lnTo>
                  <a:lnTo>
                    <a:pt x="93" y="86"/>
                  </a:lnTo>
                  <a:lnTo>
                    <a:pt x="93" y="85"/>
                  </a:lnTo>
                  <a:lnTo>
                    <a:pt x="92" y="85"/>
                  </a:lnTo>
                  <a:lnTo>
                    <a:pt x="92" y="83"/>
                  </a:lnTo>
                  <a:lnTo>
                    <a:pt x="91" y="83"/>
                  </a:lnTo>
                  <a:lnTo>
                    <a:pt x="91" y="82"/>
                  </a:lnTo>
                  <a:lnTo>
                    <a:pt x="90" y="81"/>
                  </a:lnTo>
                  <a:lnTo>
                    <a:pt x="88" y="81"/>
                  </a:lnTo>
                  <a:lnTo>
                    <a:pt x="88" y="79"/>
                  </a:lnTo>
                  <a:lnTo>
                    <a:pt x="88" y="79"/>
                  </a:lnTo>
                  <a:lnTo>
                    <a:pt x="88" y="78"/>
                  </a:lnTo>
                  <a:lnTo>
                    <a:pt x="88" y="77"/>
                  </a:lnTo>
                  <a:lnTo>
                    <a:pt x="87" y="77"/>
                  </a:lnTo>
                  <a:lnTo>
                    <a:pt x="87" y="76"/>
                  </a:lnTo>
                  <a:lnTo>
                    <a:pt x="87" y="77"/>
                  </a:lnTo>
                  <a:lnTo>
                    <a:pt x="87" y="76"/>
                  </a:lnTo>
                  <a:lnTo>
                    <a:pt x="86" y="76"/>
                  </a:lnTo>
                  <a:lnTo>
                    <a:pt x="87" y="76"/>
                  </a:lnTo>
                  <a:lnTo>
                    <a:pt x="88" y="76"/>
                  </a:lnTo>
                  <a:lnTo>
                    <a:pt x="88" y="74"/>
                  </a:lnTo>
                  <a:lnTo>
                    <a:pt x="88" y="74"/>
                  </a:lnTo>
                  <a:lnTo>
                    <a:pt x="88" y="73"/>
                  </a:lnTo>
                  <a:lnTo>
                    <a:pt x="87" y="74"/>
                  </a:lnTo>
                  <a:lnTo>
                    <a:pt x="87" y="73"/>
                  </a:lnTo>
                  <a:lnTo>
                    <a:pt x="87" y="72"/>
                  </a:lnTo>
                  <a:lnTo>
                    <a:pt x="87" y="70"/>
                  </a:lnTo>
                  <a:lnTo>
                    <a:pt x="87" y="69"/>
                  </a:lnTo>
                  <a:lnTo>
                    <a:pt x="87" y="68"/>
                  </a:lnTo>
                  <a:lnTo>
                    <a:pt x="87" y="69"/>
                  </a:lnTo>
                  <a:lnTo>
                    <a:pt x="87" y="68"/>
                  </a:lnTo>
                  <a:lnTo>
                    <a:pt x="86" y="68"/>
                  </a:lnTo>
                  <a:lnTo>
                    <a:pt x="86" y="67"/>
                  </a:lnTo>
                  <a:lnTo>
                    <a:pt x="84" y="67"/>
                  </a:lnTo>
                  <a:lnTo>
                    <a:pt x="86" y="67"/>
                  </a:lnTo>
                  <a:lnTo>
                    <a:pt x="84" y="67"/>
                  </a:lnTo>
                  <a:lnTo>
                    <a:pt x="84" y="65"/>
                  </a:lnTo>
                  <a:lnTo>
                    <a:pt x="84" y="67"/>
                  </a:lnTo>
                  <a:lnTo>
                    <a:pt x="86" y="67"/>
                  </a:lnTo>
                  <a:lnTo>
                    <a:pt x="84" y="67"/>
                  </a:lnTo>
                  <a:lnTo>
                    <a:pt x="84" y="65"/>
                  </a:lnTo>
                  <a:lnTo>
                    <a:pt x="83" y="65"/>
                  </a:lnTo>
                  <a:lnTo>
                    <a:pt x="84" y="65"/>
                  </a:lnTo>
                  <a:lnTo>
                    <a:pt x="83" y="65"/>
                  </a:lnTo>
                  <a:lnTo>
                    <a:pt x="84" y="65"/>
                  </a:lnTo>
                  <a:lnTo>
                    <a:pt x="83" y="65"/>
                  </a:lnTo>
                  <a:lnTo>
                    <a:pt x="84" y="65"/>
                  </a:lnTo>
                  <a:lnTo>
                    <a:pt x="83" y="65"/>
                  </a:lnTo>
                  <a:lnTo>
                    <a:pt x="83" y="67"/>
                  </a:lnTo>
                  <a:lnTo>
                    <a:pt x="84" y="67"/>
                  </a:lnTo>
                  <a:lnTo>
                    <a:pt x="83" y="67"/>
                  </a:lnTo>
                  <a:lnTo>
                    <a:pt x="83" y="68"/>
                  </a:lnTo>
                  <a:lnTo>
                    <a:pt x="84" y="68"/>
                  </a:lnTo>
                  <a:lnTo>
                    <a:pt x="84" y="67"/>
                  </a:lnTo>
                  <a:lnTo>
                    <a:pt x="84" y="68"/>
                  </a:lnTo>
                  <a:lnTo>
                    <a:pt x="83" y="68"/>
                  </a:lnTo>
                  <a:lnTo>
                    <a:pt x="84" y="68"/>
                  </a:lnTo>
                  <a:lnTo>
                    <a:pt x="83" y="68"/>
                  </a:lnTo>
                  <a:lnTo>
                    <a:pt x="83" y="67"/>
                  </a:lnTo>
                  <a:lnTo>
                    <a:pt x="83" y="65"/>
                  </a:lnTo>
                  <a:lnTo>
                    <a:pt x="83" y="64"/>
                  </a:lnTo>
                  <a:lnTo>
                    <a:pt x="83" y="63"/>
                  </a:lnTo>
                  <a:lnTo>
                    <a:pt x="83" y="61"/>
                  </a:lnTo>
                  <a:lnTo>
                    <a:pt x="83" y="61"/>
                  </a:lnTo>
                  <a:lnTo>
                    <a:pt x="83" y="60"/>
                  </a:lnTo>
                  <a:lnTo>
                    <a:pt x="82" y="60"/>
                  </a:lnTo>
                  <a:lnTo>
                    <a:pt x="82" y="59"/>
                  </a:lnTo>
                  <a:lnTo>
                    <a:pt x="82" y="58"/>
                  </a:lnTo>
                  <a:lnTo>
                    <a:pt x="82" y="56"/>
                  </a:lnTo>
                  <a:lnTo>
                    <a:pt x="82" y="55"/>
                  </a:lnTo>
                  <a:lnTo>
                    <a:pt x="82" y="54"/>
                  </a:lnTo>
                  <a:lnTo>
                    <a:pt x="81" y="54"/>
                  </a:lnTo>
                  <a:lnTo>
                    <a:pt x="81" y="52"/>
                  </a:lnTo>
                  <a:lnTo>
                    <a:pt x="81" y="51"/>
                  </a:lnTo>
                  <a:lnTo>
                    <a:pt x="81" y="50"/>
                  </a:lnTo>
                  <a:lnTo>
                    <a:pt x="81" y="49"/>
                  </a:lnTo>
                  <a:lnTo>
                    <a:pt x="82" y="49"/>
                  </a:lnTo>
                  <a:lnTo>
                    <a:pt x="83" y="49"/>
                  </a:lnTo>
                  <a:lnTo>
                    <a:pt x="83" y="47"/>
                  </a:lnTo>
                  <a:lnTo>
                    <a:pt x="84" y="47"/>
                  </a:lnTo>
                  <a:lnTo>
                    <a:pt x="86" y="47"/>
                  </a:lnTo>
                  <a:lnTo>
                    <a:pt x="86" y="46"/>
                  </a:lnTo>
                  <a:lnTo>
                    <a:pt x="87" y="46"/>
                  </a:lnTo>
                  <a:lnTo>
                    <a:pt x="87" y="45"/>
                  </a:lnTo>
                  <a:lnTo>
                    <a:pt x="88" y="45"/>
                  </a:lnTo>
                  <a:lnTo>
                    <a:pt x="88" y="45"/>
                  </a:lnTo>
                  <a:lnTo>
                    <a:pt x="88" y="43"/>
                  </a:lnTo>
                  <a:lnTo>
                    <a:pt x="90" y="43"/>
                  </a:lnTo>
                  <a:lnTo>
                    <a:pt x="90" y="42"/>
                  </a:lnTo>
                  <a:lnTo>
                    <a:pt x="91" y="42"/>
                  </a:lnTo>
                  <a:lnTo>
                    <a:pt x="92" y="42"/>
                  </a:lnTo>
                  <a:lnTo>
                    <a:pt x="93" y="42"/>
                  </a:lnTo>
                  <a:lnTo>
                    <a:pt x="92" y="42"/>
                  </a:lnTo>
                  <a:lnTo>
                    <a:pt x="93" y="42"/>
                  </a:lnTo>
                  <a:lnTo>
                    <a:pt x="92" y="42"/>
                  </a:lnTo>
                  <a:lnTo>
                    <a:pt x="93" y="42"/>
                  </a:lnTo>
                  <a:lnTo>
                    <a:pt x="92" y="42"/>
                  </a:lnTo>
                  <a:lnTo>
                    <a:pt x="93" y="42"/>
                  </a:lnTo>
                  <a:lnTo>
                    <a:pt x="93" y="41"/>
                  </a:lnTo>
                  <a:lnTo>
                    <a:pt x="93" y="40"/>
                  </a:lnTo>
                  <a:lnTo>
                    <a:pt x="92" y="40"/>
                  </a:lnTo>
                  <a:lnTo>
                    <a:pt x="92" y="41"/>
                  </a:lnTo>
                  <a:lnTo>
                    <a:pt x="91" y="41"/>
                  </a:lnTo>
                  <a:lnTo>
                    <a:pt x="91" y="42"/>
                  </a:lnTo>
                  <a:lnTo>
                    <a:pt x="91" y="41"/>
                  </a:lnTo>
                  <a:lnTo>
                    <a:pt x="92" y="41"/>
                  </a:lnTo>
                  <a:lnTo>
                    <a:pt x="92" y="40"/>
                  </a:lnTo>
                  <a:lnTo>
                    <a:pt x="93" y="40"/>
                  </a:lnTo>
                  <a:lnTo>
                    <a:pt x="93" y="38"/>
                  </a:lnTo>
                  <a:lnTo>
                    <a:pt x="93" y="40"/>
                  </a:lnTo>
                  <a:lnTo>
                    <a:pt x="93" y="38"/>
                  </a:lnTo>
                  <a:lnTo>
                    <a:pt x="95" y="38"/>
                  </a:lnTo>
                  <a:lnTo>
                    <a:pt x="95" y="37"/>
                  </a:lnTo>
                  <a:lnTo>
                    <a:pt x="96" y="37"/>
                  </a:lnTo>
                  <a:lnTo>
                    <a:pt x="95" y="37"/>
                  </a:lnTo>
                  <a:lnTo>
                    <a:pt x="96" y="37"/>
                  </a:lnTo>
                  <a:lnTo>
                    <a:pt x="97" y="37"/>
                  </a:lnTo>
                  <a:lnTo>
                    <a:pt x="97" y="36"/>
                  </a:lnTo>
                  <a:lnTo>
                    <a:pt x="96" y="36"/>
                  </a:lnTo>
                  <a:lnTo>
                    <a:pt x="96" y="37"/>
                  </a:lnTo>
                  <a:lnTo>
                    <a:pt x="96" y="36"/>
                  </a:lnTo>
                  <a:lnTo>
                    <a:pt x="97" y="36"/>
                  </a:lnTo>
                  <a:lnTo>
                    <a:pt x="97" y="34"/>
                  </a:lnTo>
                  <a:lnTo>
                    <a:pt x="99" y="34"/>
                  </a:lnTo>
                  <a:lnTo>
                    <a:pt x="99" y="33"/>
                  </a:lnTo>
                  <a:lnTo>
                    <a:pt x="100" y="33"/>
                  </a:lnTo>
                  <a:lnTo>
                    <a:pt x="100" y="32"/>
                  </a:lnTo>
                  <a:lnTo>
                    <a:pt x="100" y="31"/>
                  </a:lnTo>
                  <a:lnTo>
                    <a:pt x="101" y="31"/>
                  </a:lnTo>
                  <a:lnTo>
                    <a:pt x="101" y="31"/>
                  </a:lnTo>
                  <a:lnTo>
                    <a:pt x="101" y="29"/>
                  </a:lnTo>
                  <a:lnTo>
                    <a:pt x="102" y="29"/>
                  </a:lnTo>
                  <a:lnTo>
                    <a:pt x="101" y="29"/>
                  </a:lnTo>
                  <a:lnTo>
                    <a:pt x="101" y="31"/>
                  </a:lnTo>
                  <a:lnTo>
                    <a:pt x="101" y="31"/>
                  </a:lnTo>
                  <a:lnTo>
                    <a:pt x="100" y="31"/>
                  </a:lnTo>
                  <a:lnTo>
                    <a:pt x="101" y="31"/>
                  </a:lnTo>
                  <a:lnTo>
                    <a:pt x="101" y="31"/>
                  </a:lnTo>
                  <a:lnTo>
                    <a:pt x="101" y="29"/>
                  </a:lnTo>
                  <a:lnTo>
                    <a:pt x="101" y="28"/>
                  </a:lnTo>
                  <a:lnTo>
                    <a:pt x="101" y="27"/>
                  </a:lnTo>
                  <a:lnTo>
                    <a:pt x="102" y="27"/>
                  </a:lnTo>
                  <a:lnTo>
                    <a:pt x="102" y="25"/>
                  </a:lnTo>
                  <a:lnTo>
                    <a:pt x="102" y="24"/>
                  </a:lnTo>
                  <a:lnTo>
                    <a:pt x="102" y="23"/>
                  </a:lnTo>
                  <a:lnTo>
                    <a:pt x="102" y="22"/>
                  </a:lnTo>
                  <a:lnTo>
                    <a:pt x="104" y="22"/>
                  </a:lnTo>
                  <a:lnTo>
                    <a:pt x="104" y="20"/>
                  </a:lnTo>
                  <a:lnTo>
                    <a:pt x="104" y="19"/>
                  </a:lnTo>
                  <a:lnTo>
                    <a:pt x="105" y="19"/>
                  </a:lnTo>
                  <a:lnTo>
                    <a:pt x="104" y="19"/>
                  </a:lnTo>
                  <a:lnTo>
                    <a:pt x="105" y="19"/>
                  </a:lnTo>
                  <a:lnTo>
                    <a:pt x="105" y="18"/>
                  </a:lnTo>
                  <a:lnTo>
                    <a:pt x="105" y="16"/>
                  </a:lnTo>
                  <a:lnTo>
                    <a:pt x="106" y="16"/>
                  </a:lnTo>
                  <a:lnTo>
                    <a:pt x="105" y="16"/>
                  </a:lnTo>
                  <a:lnTo>
                    <a:pt x="106" y="16"/>
                  </a:lnTo>
                  <a:lnTo>
                    <a:pt x="106" y="15"/>
                  </a:lnTo>
                  <a:lnTo>
                    <a:pt x="106" y="14"/>
                  </a:lnTo>
                  <a:lnTo>
                    <a:pt x="106" y="15"/>
                  </a:lnTo>
                  <a:lnTo>
                    <a:pt x="105" y="15"/>
                  </a:lnTo>
                  <a:lnTo>
                    <a:pt x="105" y="16"/>
                  </a:lnTo>
                  <a:lnTo>
                    <a:pt x="105" y="18"/>
                  </a:lnTo>
                  <a:lnTo>
                    <a:pt x="104" y="18"/>
                  </a:lnTo>
                  <a:lnTo>
                    <a:pt x="104" y="16"/>
                  </a:lnTo>
                  <a:lnTo>
                    <a:pt x="105" y="16"/>
                  </a:lnTo>
                  <a:lnTo>
                    <a:pt x="105" y="15"/>
                  </a:lnTo>
                  <a:lnTo>
                    <a:pt x="105" y="14"/>
                  </a:lnTo>
                  <a:lnTo>
                    <a:pt x="106" y="14"/>
                  </a:lnTo>
                  <a:lnTo>
                    <a:pt x="106" y="12"/>
                  </a:lnTo>
                  <a:lnTo>
                    <a:pt x="106" y="14"/>
                  </a:lnTo>
                  <a:lnTo>
                    <a:pt x="106" y="12"/>
                  </a:lnTo>
                  <a:lnTo>
                    <a:pt x="106" y="11"/>
                  </a:lnTo>
                  <a:lnTo>
                    <a:pt x="106" y="10"/>
                  </a:lnTo>
                  <a:lnTo>
                    <a:pt x="108" y="10"/>
                  </a:lnTo>
                  <a:lnTo>
                    <a:pt x="108" y="9"/>
                  </a:lnTo>
                  <a:lnTo>
                    <a:pt x="108" y="7"/>
                  </a:lnTo>
                  <a:lnTo>
                    <a:pt x="109" y="6"/>
                  </a:lnTo>
                  <a:lnTo>
                    <a:pt x="109" y="5"/>
                  </a:lnTo>
                  <a:lnTo>
                    <a:pt x="109" y="3"/>
                  </a:lnTo>
                  <a:lnTo>
                    <a:pt x="110" y="2"/>
                  </a:lnTo>
                  <a:lnTo>
                    <a:pt x="110" y="1"/>
                  </a:lnTo>
                  <a:lnTo>
                    <a:pt x="110" y="0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113" y="1"/>
                  </a:lnTo>
                  <a:lnTo>
                    <a:pt x="113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1" name="Freeform 36601">
              <a:extLst>
                <a:ext uri="{FF2B5EF4-FFF2-40B4-BE49-F238E27FC236}">
                  <a16:creationId xmlns:a16="http://schemas.microsoft.com/office/drawing/2014/main" id="{D3F3308F-26A5-E646-44E3-21B9193025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76551" y="3033713"/>
              <a:ext cx="85725" cy="111125"/>
            </a:xfrm>
            <a:custGeom>
              <a:avLst/>
              <a:gdLst>
                <a:gd name="T0" fmla="*/ 10 w 54"/>
                <a:gd name="T1" fmla="*/ 62 h 70"/>
                <a:gd name="T2" fmla="*/ 11 w 54"/>
                <a:gd name="T3" fmla="*/ 64 h 70"/>
                <a:gd name="T4" fmla="*/ 27 w 54"/>
                <a:gd name="T5" fmla="*/ 65 h 70"/>
                <a:gd name="T6" fmla="*/ 22 w 54"/>
                <a:gd name="T7" fmla="*/ 52 h 70"/>
                <a:gd name="T8" fmla="*/ 23 w 54"/>
                <a:gd name="T9" fmla="*/ 62 h 70"/>
                <a:gd name="T10" fmla="*/ 23 w 54"/>
                <a:gd name="T11" fmla="*/ 70 h 70"/>
                <a:gd name="T12" fmla="*/ 19 w 54"/>
                <a:gd name="T13" fmla="*/ 67 h 70"/>
                <a:gd name="T14" fmla="*/ 14 w 54"/>
                <a:gd name="T15" fmla="*/ 67 h 70"/>
                <a:gd name="T16" fmla="*/ 18 w 54"/>
                <a:gd name="T17" fmla="*/ 62 h 70"/>
                <a:gd name="T18" fmla="*/ 18 w 54"/>
                <a:gd name="T19" fmla="*/ 57 h 70"/>
                <a:gd name="T20" fmla="*/ 24 w 54"/>
                <a:gd name="T21" fmla="*/ 49 h 70"/>
                <a:gd name="T22" fmla="*/ 22 w 54"/>
                <a:gd name="T23" fmla="*/ 40 h 70"/>
                <a:gd name="T24" fmla="*/ 23 w 54"/>
                <a:gd name="T25" fmla="*/ 51 h 70"/>
                <a:gd name="T26" fmla="*/ 19 w 54"/>
                <a:gd name="T27" fmla="*/ 57 h 70"/>
                <a:gd name="T28" fmla="*/ 13 w 54"/>
                <a:gd name="T29" fmla="*/ 58 h 70"/>
                <a:gd name="T30" fmla="*/ 13 w 54"/>
                <a:gd name="T31" fmla="*/ 47 h 70"/>
                <a:gd name="T32" fmla="*/ 14 w 54"/>
                <a:gd name="T33" fmla="*/ 44 h 70"/>
                <a:gd name="T34" fmla="*/ 13 w 54"/>
                <a:gd name="T35" fmla="*/ 47 h 70"/>
                <a:gd name="T36" fmla="*/ 11 w 54"/>
                <a:gd name="T37" fmla="*/ 48 h 70"/>
                <a:gd name="T38" fmla="*/ 11 w 54"/>
                <a:gd name="T39" fmla="*/ 51 h 70"/>
                <a:gd name="T40" fmla="*/ 10 w 54"/>
                <a:gd name="T41" fmla="*/ 55 h 70"/>
                <a:gd name="T42" fmla="*/ 10 w 54"/>
                <a:gd name="T43" fmla="*/ 60 h 70"/>
                <a:gd name="T44" fmla="*/ 8 w 54"/>
                <a:gd name="T45" fmla="*/ 62 h 70"/>
                <a:gd name="T46" fmla="*/ 4 w 54"/>
                <a:gd name="T47" fmla="*/ 64 h 70"/>
                <a:gd name="T48" fmla="*/ 1 w 54"/>
                <a:gd name="T49" fmla="*/ 58 h 70"/>
                <a:gd name="T50" fmla="*/ 6 w 54"/>
                <a:gd name="T51" fmla="*/ 48 h 70"/>
                <a:gd name="T52" fmla="*/ 6 w 54"/>
                <a:gd name="T53" fmla="*/ 47 h 70"/>
                <a:gd name="T54" fmla="*/ 15 w 54"/>
                <a:gd name="T55" fmla="*/ 43 h 70"/>
                <a:gd name="T56" fmla="*/ 29 w 54"/>
                <a:gd name="T57" fmla="*/ 26 h 70"/>
                <a:gd name="T58" fmla="*/ 24 w 54"/>
                <a:gd name="T59" fmla="*/ 24 h 70"/>
                <a:gd name="T60" fmla="*/ 42 w 54"/>
                <a:gd name="T61" fmla="*/ 6 h 70"/>
                <a:gd name="T62" fmla="*/ 46 w 54"/>
                <a:gd name="T63" fmla="*/ 12 h 70"/>
                <a:gd name="T64" fmla="*/ 51 w 54"/>
                <a:gd name="T65" fmla="*/ 18 h 70"/>
                <a:gd name="T66" fmla="*/ 53 w 54"/>
                <a:gd name="T67" fmla="*/ 30 h 70"/>
                <a:gd name="T68" fmla="*/ 49 w 54"/>
                <a:gd name="T69" fmla="*/ 48 h 70"/>
                <a:gd name="T70" fmla="*/ 44 w 54"/>
                <a:gd name="T71" fmla="*/ 65 h 70"/>
                <a:gd name="T72" fmla="*/ 32 w 54"/>
                <a:gd name="T73" fmla="*/ 65 h 70"/>
                <a:gd name="T74" fmla="*/ 32 w 54"/>
                <a:gd name="T75" fmla="*/ 64 h 70"/>
                <a:gd name="T76" fmla="*/ 31 w 54"/>
                <a:gd name="T77" fmla="*/ 62 h 70"/>
                <a:gd name="T78" fmla="*/ 26 w 54"/>
                <a:gd name="T79" fmla="*/ 55 h 70"/>
                <a:gd name="T80" fmla="*/ 27 w 54"/>
                <a:gd name="T81" fmla="*/ 47 h 70"/>
                <a:gd name="T82" fmla="*/ 28 w 54"/>
                <a:gd name="T83" fmla="*/ 48 h 70"/>
                <a:gd name="T84" fmla="*/ 33 w 54"/>
                <a:gd name="T85" fmla="*/ 44 h 70"/>
                <a:gd name="T86" fmla="*/ 27 w 54"/>
                <a:gd name="T87" fmla="*/ 43 h 70"/>
                <a:gd name="T88" fmla="*/ 27 w 54"/>
                <a:gd name="T89" fmla="*/ 35 h 70"/>
                <a:gd name="T90" fmla="*/ 23 w 54"/>
                <a:gd name="T91" fmla="*/ 34 h 70"/>
                <a:gd name="T92" fmla="*/ 22 w 54"/>
                <a:gd name="T93" fmla="*/ 26 h 70"/>
                <a:gd name="T94" fmla="*/ 27 w 54"/>
                <a:gd name="T95" fmla="*/ 25 h 70"/>
                <a:gd name="T96" fmla="*/ 28 w 54"/>
                <a:gd name="T97" fmla="*/ 29 h 70"/>
                <a:gd name="T98" fmla="*/ 31 w 54"/>
                <a:gd name="T99" fmla="*/ 26 h 70"/>
                <a:gd name="T100" fmla="*/ 31 w 54"/>
                <a:gd name="T101" fmla="*/ 20 h 70"/>
                <a:gd name="T102" fmla="*/ 29 w 54"/>
                <a:gd name="T103" fmla="*/ 18 h 70"/>
                <a:gd name="T104" fmla="*/ 35 w 54"/>
                <a:gd name="T105" fmla="*/ 12 h 70"/>
                <a:gd name="T106" fmla="*/ 31 w 54"/>
                <a:gd name="T107" fmla="*/ 6 h 70"/>
                <a:gd name="T108" fmla="*/ 36 w 54"/>
                <a:gd name="T109" fmla="*/ 3 h 70"/>
                <a:gd name="T110" fmla="*/ 40 w 54"/>
                <a:gd name="T111" fmla="*/ 16 h 70"/>
                <a:gd name="T112" fmla="*/ 44 w 54"/>
                <a:gd name="T113" fmla="*/ 22 h 70"/>
                <a:gd name="T114" fmla="*/ 42 w 54"/>
                <a:gd name="T115" fmla="*/ 15 h 70"/>
                <a:gd name="T116" fmla="*/ 42 w 54"/>
                <a:gd name="T117" fmla="*/ 15 h 70"/>
                <a:gd name="T118" fmla="*/ 39 w 54"/>
                <a:gd name="T119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4" h="70">
                  <a:moveTo>
                    <a:pt x="8" y="65"/>
                  </a:moveTo>
                  <a:lnTo>
                    <a:pt x="8" y="66"/>
                  </a:lnTo>
                  <a:lnTo>
                    <a:pt x="6" y="66"/>
                  </a:lnTo>
                  <a:lnTo>
                    <a:pt x="6" y="65"/>
                  </a:lnTo>
                  <a:lnTo>
                    <a:pt x="8" y="65"/>
                  </a:lnTo>
                  <a:close/>
                  <a:moveTo>
                    <a:pt x="6" y="65"/>
                  </a:moveTo>
                  <a:lnTo>
                    <a:pt x="6" y="66"/>
                  </a:lnTo>
                  <a:lnTo>
                    <a:pt x="6" y="65"/>
                  </a:lnTo>
                  <a:close/>
                  <a:moveTo>
                    <a:pt x="1" y="61"/>
                  </a:moveTo>
                  <a:lnTo>
                    <a:pt x="1" y="62"/>
                  </a:lnTo>
                  <a:lnTo>
                    <a:pt x="2" y="62"/>
                  </a:lnTo>
                  <a:lnTo>
                    <a:pt x="1" y="62"/>
                  </a:lnTo>
                  <a:lnTo>
                    <a:pt x="1" y="61"/>
                  </a:lnTo>
                  <a:close/>
                  <a:moveTo>
                    <a:pt x="10" y="62"/>
                  </a:moveTo>
                  <a:lnTo>
                    <a:pt x="10" y="64"/>
                  </a:lnTo>
                  <a:lnTo>
                    <a:pt x="10" y="62"/>
                  </a:lnTo>
                  <a:close/>
                  <a:moveTo>
                    <a:pt x="13" y="61"/>
                  </a:moveTo>
                  <a:lnTo>
                    <a:pt x="13" y="62"/>
                  </a:lnTo>
                  <a:lnTo>
                    <a:pt x="13" y="61"/>
                  </a:lnTo>
                  <a:lnTo>
                    <a:pt x="14" y="61"/>
                  </a:lnTo>
                  <a:lnTo>
                    <a:pt x="14" y="62"/>
                  </a:lnTo>
                  <a:lnTo>
                    <a:pt x="13" y="62"/>
                  </a:lnTo>
                  <a:lnTo>
                    <a:pt x="13" y="64"/>
                  </a:lnTo>
                  <a:lnTo>
                    <a:pt x="13" y="65"/>
                  </a:lnTo>
                  <a:lnTo>
                    <a:pt x="11" y="65"/>
                  </a:lnTo>
                  <a:lnTo>
                    <a:pt x="11" y="64"/>
                  </a:lnTo>
                  <a:lnTo>
                    <a:pt x="13" y="64"/>
                  </a:lnTo>
                  <a:lnTo>
                    <a:pt x="11" y="64"/>
                  </a:lnTo>
                  <a:lnTo>
                    <a:pt x="11" y="65"/>
                  </a:lnTo>
                  <a:lnTo>
                    <a:pt x="11" y="64"/>
                  </a:lnTo>
                  <a:lnTo>
                    <a:pt x="11" y="65"/>
                  </a:lnTo>
                  <a:lnTo>
                    <a:pt x="10" y="65"/>
                  </a:lnTo>
                  <a:lnTo>
                    <a:pt x="10" y="64"/>
                  </a:lnTo>
                  <a:lnTo>
                    <a:pt x="10" y="65"/>
                  </a:lnTo>
                  <a:lnTo>
                    <a:pt x="10" y="64"/>
                  </a:lnTo>
                  <a:lnTo>
                    <a:pt x="10" y="62"/>
                  </a:lnTo>
                  <a:lnTo>
                    <a:pt x="10" y="61"/>
                  </a:lnTo>
                  <a:lnTo>
                    <a:pt x="11" y="61"/>
                  </a:lnTo>
                  <a:lnTo>
                    <a:pt x="13" y="61"/>
                  </a:lnTo>
                  <a:close/>
                  <a:moveTo>
                    <a:pt x="27" y="65"/>
                  </a:moveTo>
                  <a:lnTo>
                    <a:pt x="28" y="65"/>
                  </a:lnTo>
                  <a:lnTo>
                    <a:pt x="27" y="65"/>
                  </a:lnTo>
                  <a:lnTo>
                    <a:pt x="27" y="64"/>
                  </a:lnTo>
                  <a:lnTo>
                    <a:pt x="27" y="65"/>
                  </a:lnTo>
                  <a:close/>
                  <a:moveTo>
                    <a:pt x="11" y="60"/>
                  </a:moveTo>
                  <a:lnTo>
                    <a:pt x="11" y="61"/>
                  </a:lnTo>
                  <a:lnTo>
                    <a:pt x="13" y="61"/>
                  </a:lnTo>
                  <a:lnTo>
                    <a:pt x="11" y="61"/>
                  </a:lnTo>
                  <a:lnTo>
                    <a:pt x="11" y="60"/>
                  </a:lnTo>
                  <a:close/>
                  <a:moveTo>
                    <a:pt x="11" y="55"/>
                  </a:moveTo>
                  <a:lnTo>
                    <a:pt x="11" y="56"/>
                  </a:lnTo>
                  <a:lnTo>
                    <a:pt x="11" y="55"/>
                  </a:lnTo>
                  <a:close/>
                  <a:moveTo>
                    <a:pt x="11" y="55"/>
                  </a:moveTo>
                  <a:lnTo>
                    <a:pt x="11" y="56"/>
                  </a:lnTo>
                  <a:lnTo>
                    <a:pt x="11" y="55"/>
                  </a:lnTo>
                  <a:close/>
                  <a:moveTo>
                    <a:pt x="22" y="52"/>
                  </a:moveTo>
                  <a:lnTo>
                    <a:pt x="23" y="52"/>
                  </a:lnTo>
                  <a:lnTo>
                    <a:pt x="23" y="53"/>
                  </a:lnTo>
                  <a:lnTo>
                    <a:pt x="22" y="53"/>
                  </a:lnTo>
                  <a:lnTo>
                    <a:pt x="23" y="53"/>
                  </a:lnTo>
                  <a:lnTo>
                    <a:pt x="23" y="55"/>
                  </a:lnTo>
                  <a:lnTo>
                    <a:pt x="23" y="56"/>
                  </a:lnTo>
                  <a:lnTo>
                    <a:pt x="23" y="56"/>
                  </a:lnTo>
                  <a:lnTo>
                    <a:pt x="23" y="57"/>
                  </a:lnTo>
                  <a:lnTo>
                    <a:pt x="23" y="58"/>
                  </a:lnTo>
                  <a:lnTo>
                    <a:pt x="23" y="60"/>
                  </a:lnTo>
                  <a:lnTo>
                    <a:pt x="23" y="61"/>
                  </a:lnTo>
                  <a:lnTo>
                    <a:pt x="23" y="61"/>
                  </a:lnTo>
                  <a:lnTo>
                    <a:pt x="23" y="61"/>
                  </a:lnTo>
                  <a:lnTo>
                    <a:pt x="23" y="62"/>
                  </a:lnTo>
                  <a:lnTo>
                    <a:pt x="23" y="62"/>
                  </a:lnTo>
                  <a:lnTo>
                    <a:pt x="23" y="62"/>
                  </a:lnTo>
                  <a:lnTo>
                    <a:pt x="23" y="64"/>
                  </a:lnTo>
                  <a:lnTo>
                    <a:pt x="23" y="65"/>
                  </a:lnTo>
                  <a:lnTo>
                    <a:pt x="24" y="65"/>
                  </a:lnTo>
                  <a:lnTo>
                    <a:pt x="23" y="65"/>
                  </a:lnTo>
                  <a:lnTo>
                    <a:pt x="23" y="66"/>
                  </a:lnTo>
                  <a:lnTo>
                    <a:pt x="23" y="67"/>
                  </a:lnTo>
                  <a:lnTo>
                    <a:pt x="23" y="67"/>
                  </a:lnTo>
                  <a:lnTo>
                    <a:pt x="23" y="67"/>
                  </a:lnTo>
                  <a:lnTo>
                    <a:pt x="23" y="67"/>
                  </a:lnTo>
                  <a:lnTo>
                    <a:pt x="23" y="69"/>
                  </a:lnTo>
                  <a:lnTo>
                    <a:pt x="23" y="69"/>
                  </a:lnTo>
                  <a:lnTo>
                    <a:pt x="23" y="70"/>
                  </a:lnTo>
                  <a:lnTo>
                    <a:pt x="23" y="70"/>
                  </a:lnTo>
                  <a:lnTo>
                    <a:pt x="22" y="70"/>
                  </a:lnTo>
                  <a:lnTo>
                    <a:pt x="20" y="70"/>
                  </a:lnTo>
                  <a:lnTo>
                    <a:pt x="19" y="70"/>
                  </a:lnTo>
                  <a:lnTo>
                    <a:pt x="18" y="70"/>
                  </a:lnTo>
                  <a:lnTo>
                    <a:pt x="18" y="69"/>
                  </a:lnTo>
                  <a:lnTo>
                    <a:pt x="18" y="67"/>
                  </a:lnTo>
                  <a:lnTo>
                    <a:pt x="19" y="67"/>
                  </a:lnTo>
                  <a:lnTo>
                    <a:pt x="19" y="66"/>
                  </a:lnTo>
                  <a:lnTo>
                    <a:pt x="19" y="67"/>
                  </a:lnTo>
                  <a:lnTo>
                    <a:pt x="18" y="67"/>
                  </a:lnTo>
                  <a:lnTo>
                    <a:pt x="19" y="67"/>
                  </a:lnTo>
                  <a:lnTo>
                    <a:pt x="18" y="67"/>
                  </a:lnTo>
                  <a:lnTo>
                    <a:pt x="19" y="67"/>
                  </a:lnTo>
                  <a:lnTo>
                    <a:pt x="18" y="67"/>
                  </a:lnTo>
                  <a:lnTo>
                    <a:pt x="17" y="67"/>
                  </a:lnTo>
                  <a:lnTo>
                    <a:pt x="18" y="67"/>
                  </a:lnTo>
                  <a:lnTo>
                    <a:pt x="18" y="69"/>
                  </a:lnTo>
                  <a:lnTo>
                    <a:pt x="18" y="67"/>
                  </a:lnTo>
                  <a:lnTo>
                    <a:pt x="18" y="69"/>
                  </a:lnTo>
                  <a:lnTo>
                    <a:pt x="18" y="70"/>
                  </a:lnTo>
                  <a:lnTo>
                    <a:pt x="17" y="70"/>
                  </a:lnTo>
                  <a:lnTo>
                    <a:pt x="17" y="69"/>
                  </a:lnTo>
                  <a:lnTo>
                    <a:pt x="17" y="70"/>
                  </a:lnTo>
                  <a:lnTo>
                    <a:pt x="15" y="70"/>
                  </a:lnTo>
                  <a:lnTo>
                    <a:pt x="15" y="69"/>
                  </a:lnTo>
                  <a:lnTo>
                    <a:pt x="14" y="69"/>
                  </a:lnTo>
                  <a:lnTo>
                    <a:pt x="14" y="67"/>
                  </a:lnTo>
                  <a:lnTo>
                    <a:pt x="13" y="67"/>
                  </a:lnTo>
                  <a:lnTo>
                    <a:pt x="13" y="66"/>
                  </a:lnTo>
                  <a:lnTo>
                    <a:pt x="11" y="66"/>
                  </a:lnTo>
                  <a:lnTo>
                    <a:pt x="11" y="65"/>
                  </a:lnTo>
                  <a:lnTo>
                    <a:pt x="13" y="65"/>
                  </a:lnTo>
                  <a:lnTo>
                    <a:pt x="13" y="64"/>
                  </a:lnTo>
                  <a:lnTo>
                    <a:pt x="14" y="62"/>
                  </a:lnTo>
                  <a:lnTo>
                    <a:pt x="14" y="61"/>
                  </a:lnTo>
                  <a:lnTo>
                    <a:pt x="15" y="61"/>
                  </a:lnTo>
                  <a:lnTo>
                    <a:pt x="17" y="61"/>
                  </a:lnTo>
                  <a:lnTo>
                    <a:pt x="15" y="61"/>
                  </a:lnTo>
                  <a:lnTo>
                    <a:pt x="17" y="61"/>
                  </a:lnTo>
                  <a:lnTo>
                    <a:pt x="17" y="62"/>
                  </a:lnTo>
                  <a:lnTo>
                    <a:pt x="18" y="62"/>
                  </a:lnTo>
                  <a:lnTo>
                    <a:pt x="18" y="64"/>
                  </a:lnTo>
                  <a:lnTo>
                    <a:pt x="18" y="65"/>
                  </a:lnTo>
                  <a:lnTo>
                    <a:pt x="18" y="64"/>
                  </a:lnTo>
                  <a:lnTo>
                    <a:pt x="18" y="62"/>
                  </a:lnTo>
                  <a:lnTo>
                    <a:pt x="17" y="62"/>
                  </a:lnTo>
                  <a:lnTo>
                    <a:pt x="17" y="61"/>
                  </a:lnTo>
                  <a:lnTo>
                    <a:pt x="18" y="61"/>
                  </a:lnTo>
                  <a:lnTo>
                    <a:pt x="17" y="61"/>
                  </a:lnTo>
                  <a:lnTo>
                    <a:pt x="18" y="61"/>
                  </a:lnTo>
                  <a:lnTo>
                    <a:pt x="17" y="61"/>
                  </a:lnTo>
                  <a:lnTo>
                    <a:pt x="18" y="61"/>
                  </a:lnTo>
                  <a:lnTo>
                    <a:pt x="18" y="60"/>
                  </a:lnTo>
                  <a:lnTo>
                    <a:pt x="18" y="58"/>
                  </a:lnTo>
                  <a:lnTo>
                    <a:pt x="18" y="57"/>
                  </a:lnTo>
                  <a:lnTo>
                    <a:pt x="19" y="57"/>
                  </a:lnTo>
                  <a:lnTo>
                    <a:pt x="19" y="56"/>
                  </a:lnTo>
                  <a:lnTo>
                    <a:pt x="20" y="56"/>
                  </a:lnTo>
                  <a:lnTo>
                    <a:pt x="20" y="55"/>
                  </a:lnTo>
                  <a:lnTo>
                    <a:pt x="20" y="53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3"/>
                  </a:lnTo>
                  <a:lnTo>
                    <a:pt x="22" y="52"/>
                  </a:lnTo>
                  <a:close/>
                  <a:moveTo>
                    <a:pt x="23" y="52"/>
                  </a:moveTo>
                  <a:lnTo>
                    <a:pt x="22" y="52"/>
                  </a:lnTo>
                  <a:lnTo>
                    <a:pt x="23" y="52"/>
                  </a:lnTo>
                  <a:close/>
                  <a:moveTo>
                    <a:pt x="24" y="51"/>
                  </a:moveTo>
                  <a:lnTo>
                    <a:pt x="24" y="49"/>
                  </a:lnTo>
                  <a:lnTo>
                    <a:pt x="24" y="51"/>
                  </a:lnTo>
                  <a:close/>
                  <a:moveTo>
                    <a:pt x="23" y="49"/>
                  </a:moveTo>
                  <a:lnTo>
                    <a:pt x="24" y="49"/>
                  </a:lnTo>
                  <a:lnTo>
                    <a:pt x="23" y="49"/>
                  </a:lnTo>
                  <a:close/>
                  <a:moveTo>
                    <a:pt x="29" y="47"/>
                  </a:moveTo>
                  <a:lnTo>
                    <a:pt x="29" y="47"/>
                  </a:lnTo>
                  <a:lnTo>
                    <a:pt x="29" y="48"/>
                  </a:lnTo>
                  <a:lnTo>
                    <a:pt x="29" y="47"/>
                  </a:lnTo>
                  <a:lnTo>
                    <a:pt x="29" y="48"/>
                  </a:lnTo>
                  <a:lnTo>
                    <a:pt x="29" y="47"/>
                  </a:lnTo>
                  <a:lnTo>
                    <a:pt x="29" y="47"/>
                  </a:lnTo>
                  <a:close/>
                  <a:moveTo>
                    <a:pt x="20" y="39"/>
                  </a:moveTo>
                  <a:lnTo>
                    <a:pt x="20" y="40"/>
                  </a:lnTo>
                  <a:lnTo>
                    <a:pt x="22" y="40"/>
                  </a:lnTo>
                  <a:lnTo>
                    <a:pt x="23" y="40"/>
                  </a:lnTo>
                  <a:lnTo>
                    <a:pt x="23" y="42"/>
                  </a:lnTo>
                  <a:lnTo>
                    <a:pt x="23" y="42"/>
                  </a:lnTo>
                  <a:lnTo>
                    <a:pt x="23" y="43"/>
                  </a:lnTo>
                  <a:lnTo>
                    <a:pt x="23" y="44"/>
                  </a:lnTo>
                  <a:lnTo>
                    <a:pt x="23" y="46"/>
                  </a:lnTo>
                  <a:lnTo>
                    <a:pt x="23" y="47"/>
                  </a:lnTo>
                  <a:lnTo>
                    <a:pt x="23" y="47"/>
                  </a:lnTo>
                  <a:lnTo>
                    <a:pt x="23" y="48"/>
                  </a:lnTo>
                  <a:lnTo>
                    <a:pt x="23" y="49"/>
                  </a:lnTo>
                  <a:lnTo>
                    <a:pt x="23" y="49"/>
                  </a:lnTo>
                  <a:lnTo>
                    <a:pt x="23" y="49"/>
                  </a:lnTo>
                  <a:lnTo>
                    <a:pt x="23" y="51"/>
                  </a:lnTo>
                  <a:lnTo>
                    <a:pt x="23" y="51"/>
                  </a:lnTo>
                  <a:lnTo>
                    <a:pt x="23" y="52"/>
                  </a:lnTo>
                  <a:lnTo>
                    <a:pt x="22" y="52"/>
                  </a:lnTo>
                  <a:lnTo>
                    <a:pt x="20" y="52"/>
                  </a:lnTo>
                  <a:lnTo>
                    <a:pt x="20" y="51"/>
                  </a:lnTo>
                  <a:lnTo>
                    <a:pt x="20" y="49"/>
                  </a:lnTo>
                  <a:lnTo>
                    <a:pt x="20" y="51"/>
                  </a:lnTo>
                  <a:lnTo>
                    <a:pt x="20" y="52"/>
                  </a:lnTo>
                  <a:lnTo>
                    <a:pt x="20" y="53"/>
                  </a:lnTo>
                  <a:lnTo>
                    <a:pt x="19" y="53"/>
                  </a:lnTo>
                  <a:lnTo>
                    <a:pt x="20" y="53"/>
                  </a:lnTo>
                  <a:lnTo>
                    <a:pt x="19" y="53"/>
                  </a:lnTo>
                  <a:lnTo>
                    <a:pt x="19" y="55"/>
                  </a:lnTo>
                  <a:lnTo>
                    <a:pt x="19" y="56"/>
                  </a:lnTo>
                  <a:lnTo>
                    <a:pt x="19" y="57"/>
                  </a:lnTo>
                  <a:lnTo>
                    <a:pt x="18" y="57"/>
                  </a:lnTo>
                  <a:lnTo>
                    <a:pt x="18" y="58"/>
                  </a:lnTo>
                  <a:lnTo>
                    <a:pt x="18" y="60"/>
                  </a:lnTo>
                  <a:lnTo>
                    <a:pt x="17" y="60"/>
                  </a:lnTo>
                  <a:lnTo>
                    <a:pt x="17" y="61"/>
                  </a:lnTo>
                  <a:lnTo>
                    <a:pt x="15" y="61"/>
                  </a:lnTo>
                  <a:lnTo>
                    <a:pt x="14" y="61"/>
                  </a:lnTo>
                  <a:lnTo>
                    <a:pt x="13" y="61"/>
                  </a:lnTo>
                  <a:lnTo>
                    <a:pt x="14" y="61"/>
                  </a:lnTo>
                  <a:lnTo>
                    <a:pt x="13" y="61"/>
                  </a:lnTo>
                  <a:lnTo>
                    <a:pt x="13" y="60"/>
                  </a:lnTo>
                  <a:lnTo>
                    <a:pt x="13" y="61"/>
                  </a:lnTo>
                  <a:lnTo>
                    <a:pt x="13" y="60"/>
                  </a:lnTo>
                  <a:lnTo>
                    <a:pt x="13" y="58"/>
                  </a:lnTo>
                  <a:lnTo>
                    <a:pt x="13" y="57"/>
                  </a:lnTo>
                  <a:lnTo>
                    <a:pt x="13" y="56"/>
                  </a:lnTo>
                  <a:lnTo>
                    <a:pt x="13" y="55"/>
                  </a:lnTo>
                  <a:lnTo>
                    <a:pt x="13" y="53"/>
                  </a:lnTo>
                  <a:lnTo>
                    <a:pt x="13" y="52"/>
                  </a:lnTo>
                  <a:lnTo>
                    <a:pt x="13" y="51"/>
                  </a:lnTo>
                  <a:lnTo>
                    <a:pt x="13" y="52"/>
                  </a:lnTo>
                  <a:lnTo>
                    <a:pt x="13" y="51"/>
                  </a:lnTo>
                  <a:lnTo>
                    <a:pt x="13" y="49"/>
                  </a:lnTo>
                  <a:lnTo>
                    <a:pt x="14" y="49"/>
                  </a:lnTo>
                  <a:lnTo>
                    <a:pt x="14" y="48"/>
                  </a:lnTo>
                  <a:lnTo>
                    <a:pt x="14" y="47"/>
                  </a:lnTo>
                  <a:lnTo>
                    <a:pt x="13" y="48"/>
                  </a:lnTo>
                  <a:lnTo>
                    <a:pt x="13" y="47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4" y="46"/>
                  </a:lnTo>
                  <a:lnTo>
                    <a:pt x="15" y="46"/>
                  </a:lnTo>
                  <a:lnTo>
                    <a:pt x="15" y="44"/>
                  </a:lnTo>
                  <a:lnTo>
                    <a:pt x="15" y="43"/>
                  </a:lnTo>
                  <a:lnTo>
                    <a:pt x="17" y="43"/>
                  </a:lnTo>
                  <a:lnTo>
                    <a:pt x="15" y="43"/>
                  </a:lnTo>
                  <a:lnTo>
                    <a:pt x="15" y="44"/>
                  </a:lnTo>
                  <a:lnTo>
                    <a:pt x="15" y="43"/>
                  </a:lnTo>
                  <a:lnTo>
                    <a:pt x="15" y="44"/>
                  </a:lnTo>
                  <a:lnTo>
                    <a:pt x="15" y="43"/>
                  </a:lnTo>
                  <a:lnTo>
                    <a:pt x="15" y="44"/>
                  </a:lnTo>
                  <a:lnTo>
                    <a:pt x="14" y="44"/>
                  </a:lnTo>
                  <a:lnTo>
                    <a:pt x="14" y="46"/>
                  </a:lnTo>
                  <a:lnTo>
                    <a:pt x="14" y="44"/>
                  </a:lnTo>
                  <a:lnTo>
                    <a:pt x="14" y="46"/>
                  </a:lnTo>
                  <a:lnTo>
                    <a:pt x="15" y="46"/>
                  </a:lnTo>
                  <a:lnTo>
                    <a:pt x="14" y="46"/>
                  </a:lnTo>
                  <a:lnTo>
                    <a:pt x="15" y="46"/>
                  </a:lnTo>
                  <a:lnTo>
                    <a:pt x="14" y="46"/>
                  </a:lnTo>
                  <a:lnTo>
                    <a:pt x="15" y="46"/>
                  </a:lnTo>
                  <a:lnTo>
                    <a:pt x="14" y="46"/>
                  </a:lnTo>
                  <a:lnTo>
                    <a:pt x="14" y="47"/>
                  </a:lnTo>
                  <a:lnTo>
                    <a:pt x="14" y="46"/>
                  </a:lnTo>
                  <a:lnTo>
                    <a:pt x="14" y="47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3" y="46"/>
                  </a:lnTo>
                  <a:lnTo>
                    <a:pt x="13" y="44"/>
                  </a:lnTo>
                  <a:lnTo>
                    <a:pt x="13" y="46"/>
                  </a:lnTo>
                  <a:lnTo>
                    <a:pt x="13" y="44"/>
                  </a:lnTo>
                  <a:lnTo>
                    <a:pt x="13" y="46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1" y="47"/>
                  </a:lnTo>
                  <a:lnTo>
                    <a:pt x="11" y="48"/>
                  </a:lnTo>
                  <a:lnTo>
                    <a:pt x="10" y="48"/>
                  </a:lnTo>
                  <a:lnTo>
                    <a:pt x="11" y="48"/>
                  </a:lnTo>
                  <a:lnTo>
                    <a:pt x="10" y="48"/>
                  </a:lnTo>
                  <a:lnTo>
                    <a:pt x="11" y="48"/>
                  </a:lnTo>
                  <a:lnTo>
                    <a:pt x="10" y="48"/>
                  </a:lnTo>
                  <a:lnTo>
                    <a:pt x="11" y="48"/>
                  </a:lnTo>
                  <a:lnTo>
                    <a:pt x="10" y="48"/>
                  </a:lnTo>
                  <a:lnTo>
                    <a:pt x="10" y="49"/>
                  </a:lnTo>
                  <a:lnTo>
                    <a:pt x="10" y="51"/>
                  </a:lnTo>
                  <a:lnTo>
                    <a:pt x="10" y="49"/>
                  </a:lnTo>
                  <a:lnTo>
                    <a:pt x="11" y="49"/>
                  </a:lnTo>
                  <a:lnTo>
                    <a:pt x="11" y="51"/>
                  </a:lnTo>
                  <a:lnTo>
                    <a:pt x="13" y="51"/>
                  </a:lnTo>
                  <a:lnTo>
                    <a:pt x="13" y="49"/>
                  </a:lnTo>
                  <a:lnTo>
                    <a:pt x="11" y="49"/>
                  </a:lnTo>
                  <a:lnTo>
                    <a:pt x="13" y="49"/>
                  </a:lnTo>
                  <a:lnTo>
                    <a:pt x="13" y="51"/>
                  </a:lnTo>
                  <a:lnTo>
                    <a:pt x="11" y="51"/>
                  </a:lnTo>
                  <a:lnTo>
                    <a:pt x="11" y="52"/>
                  </a:lnTo>
                  <a:lnTo>
                    <a:pt x="10" y="52"/>
                  </a:lnTo>
                  <a:lnTo>
                    <a:pt x="10" y="53"/>
                  </a:lnTo>
                  <a:lnTo>
                    <a:pt x="9" y="53"/>
                  </a:lnTo>
                  <a:lnTo>
                    <a:pt x="9" y="52"/>
                  </a:lnTo>
                  <a:lnTo>
                    <a:pt x="9" y="53"/>
                  </a:lnTo>
                  <a:lnTo>
                    <a:pt x="8" y="53"/>
                  </a:lnTo>
                  <a:lnTo>
                    <a:pt x="8" y="55"/>
                  </a:lnTo>
                  <a:lnTo>
                    <a:pt x="9" y="55"/>
                  </a:lnTo>
                  <a:lnTo>
                    <a:pt x="9" y="56"/>
                  </a:lnTo>
                  <a:lnTo>
                    <a:pt x="9" y="55"/>
                  </a:lnTo>
                  <a:lnTo>
                    <a:pt x="10" y="55"/>
                  </a:lnTo>
                  <a:lnTo>
                    <a:pt x="9" y="55"/>
                  </a:lnTo>
                  <a:lnTo>
                    <a:pt x="10" y="55"/>
                  </a:lnTo>
                  <a:lnTo>
                    <a:pt x="10" y="56"/>
                  </a:lnTo>
                  <a:lnTo>
                    <a:pt x="10" y="57"/>
                  </a:lnTo>
                  <a:lnTo>
                    <a:pt x="10" y="56"/>
                  </a:lnTo>
                  <a:lnTo>
                    <a:pt x="10" y="57"/>
                  </a:lnTo>
                  <a:lnTo>
                    <a:pt x="10" y="56"/>
                  </a:lnTo>
                  <a:lnTo>
                    <a:pt x="10" y="57"/>
                  </a:lnTo>
                  <a:lnTo>
                    <a:pt x="11" y="57"/>
                  </a:lnTo>
                  <a:lnTo>
                    <a:pt x="11" y="58"/>
                  </a:lnTo>
                  <a:lnTo>
                    <a:pt x="11" y="60"/>
                  </a:lnTo>
                  <a:lnTo>
                    <a:pt x="11" y="58"/>
                  </a:lnTo>
                  <a:lnTo>
                    <a:pt x="10" y="58"/>
                  </a:lnTo>
                  <a:lnTo>
                    <a:pt x="10" y="60"/>
                  </a:lnTo>
                  <a:lnTo>
                    <a:pt x="10" y="58"/>
                  </a:lnTo>
                  <a:lnTo>
                    <a:pt x="10" y="60"/>
                  </a:lnTo>
                  <a:lnTo>
                    <a:pt x="10" y="58"/>
                  </a:lnTo>
                  <a:lnTo>
                    <a:pt x="10" y="57"/>
                  </a:lnTo>
                  <a:lnTo>
                    <a:pt x="10" y="58"/>
                  </a:lnTo>
                  <a:lnTo>
                    <a:pt x="10" y="60"/>
                  </a:lnTo>
                  <a:lnTo>
                    <a:pt x="10" y="61"/>
                  </a:lnTo>
                  <a:lnTo>
                    <a:pt x="10" y="62"/>
                  </a:lnTo>
                  <a:lnTo>
                    <a:pt x="10" y="61"/>
                  </a:lnTo>
                  <a:lnTo>
                    <a:pt x="9" y="61"/>
                  </a:lnTo>
                  <a:lnTo>
                    <a:pt x="9" y="62"/>
                  </a:lnTo>
                  <a:lnTo>
                    <a:pt x="8" y="62"/>
                  </a:lnTo>
                  <a:lnTo>
                    <a:pt x="8" y="61"/>
                  </a:lnTo>
                  <a:lnTo>
                    <a:pt x="8" y="62"/>
                  </a:lnTo>
                  <a:lnTo>
                    <a:pt x="8" y="61"/>
                  </a:lnTo>
                  <a:lnTo>
                    <a:pt x="8" y="62"/>
                  </a:lnTo>
                  <a:lnTo>
                    <a:pt x="8" y="61"/>
                  </a:lnTo>
                  <a:lnTo>
                    <a:pt x="8" y="62"/>
                  </a:lnTo>
                  <a:lnTo>
                    <a:pt x="6" y="62"/>
                  </a:lnTo>
                  <a:lnTo>
                    <a:pt x="8" y="62"/>
                  </a:lnTo>
                  <a:lnTo>
                    <a:pt x="8" y="64"/>
                  </a:lnTo>
                  <a:lnTo>
                    <a:pt x="6" y="64"/>
                  </a:lnTo>
                  <a:lnTo>
                    <a:pt x="8" y="64"/>
                  </a:lnTo>
                  <a:lnTo>
                    <a:pt x="6" y="64"/>
                  </a:lnTo>
                  <a:lnTo>
                    <a:pt x="5" y="64"/>
                  </a:lnTo>
                  <a:lnTo>
                    <a:pt x="5" y="65"/>
                  </a:lnTo>
                  <a:lnTo>
                    <a:pt x="4" y="65"/>
                  </a:lnTo>
                  <a:lnTo>
                    <a:pt x="4" y="64"/>
                  </a:lnTo>
                  <a:lnTo>
                    <a:pt x="4" y="62"/>
                  </a:lnTo>
                  <a:lnTo>
                    <a:pt x="4" y="64"/>
                  </a:lnTo>
                  <a:lnTo>
                    <a:pt x="2" y="64"/>
                  </a:lnTo>
                  <a:lnTo>
                    <a:pt x="2" y="62"/>
                  </a:lnTo>
                  <a:lnTo>
                    <a:pt x="4" y="62"/>
                  </a:lnTo>
                  <a:lnTo>
                    <a:pt x="2" y="62"/>
                  </a:lnTo>
                  <a:lnTo>
                    <a:pt x="4" y="62"/>
                  </a:lnTo>
                  <a:lnTo>
                    <a:pt x="2" y="62"/>
                  </a:lnTo>
                  <a:lnTo>
                    <a:pt x="2" y="61"/>
                  </a:lnTo>
                  <a:lnTo>
                    <a:pt x="2" y="62"/>
                  </a:lnTo>
                  <a:lnTo>
                    <a:pt x="2" y="61"/>
                  </a:lnTo>
                  <a:lnTo>
                    <a:pt x="1" y="61"/>
                  </a:lnTo>
                  <a:lnTo>
                    <a:pt x="1" y="60"/>
                  </a:lnTo>
                  <a:lnTo>
                    <a:pt x="1" y="58"/>
                  </a:lnTo>
                  <a:lnTo>
                    <a:pt x="0" y="58"/>
                  </a:lnTo>
                  <a:lnTo>
                    <a:pt x="1" y="58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1" y="57"/>
                  </a:lnTo>
                  <a:lnTo>
                    <a:pt x="1" y="56"/>
                  </a:lnTo>
                  <a:lnTo>
                    <a:pt x="1" y="55"/>
                  </a:lnTo>
                  <a:lnTo>
                    <a:pt x="2" y="55"/>
                  </a:lnTo>
                  <a:lnTo>
                    <a:pt x="2" y="53"/>
                  </a:lnTo>
                  <a:lnTo>
                    <a:pt x="4" y="53"/>
                  </a:lnTo>
                  <a:lnTo>
                    <a:pt x="4" y="52"/>
                  </a:lnTo>
                  <a:lnTo>
                    <a:pt x="4" y="51"/>
                  </a:lnTo>
                  <a:lnTo>
                    <a:pt x="4" y="49"/>
                  </a:lnTo>
                  <a:lnTo>
                    <a:pt x="4" y="48"/>
                  </a:lnTo>
                  <a:lnTo>
                    <a:pt x="5" y="48"/>
                  </a:lnTo>
                  <a:lnTo>
                    <a:pt x="6" y="48"/>
                  </a:lnTo>
                  <a:lnTo>
                    <a:pt x="6" y="47"/>
                  </a:lnTo>
                  <a:lnTo>
                    <a:pt x="5" y="47"/>
                  </a:lnTo>
                  <a:lnTo>
                    <a:pt x="5" y="47"/>
                  </a:lnTo>
                  <a:lnTo>
                    <a:pt x="5" y="46"/>
                  </a:lnTo>
                  <a:lnTo>
                    <a:pt x="5" y="44"/>
                  </a:lnTo>
                  <a:lnTo>
                    <a:pt x="5" y="46"/>
                  </a:lnTo>
                  <a:lnTo>
                    <a:pt x="5" y="44"/>
                  </a:lnTo>
                  <a:lnTo>
                    <a:pt x="5" y="46"/>
                  </a:lnTo>
                  <a:lnTo>
                    <a:pt x="6" y="46"/>
                  </a:lnTo>
                  <a:lnTo>
                    <a:pt x="5" y="46"/>
                  </a:lnTo>
                  <a:lnTo>
                    <a:pt x="5" y="47"/>
                  </a:lnTo>
                  <a:lnTo>
                    <a:pt x="6" y="47"/>
                  </a:lnTo>
                  <a:lnTo>
                    <a:pt x="8" y="47"/>
                  </a:lnTo>
                  <a:lnTo>
                    <a:pt x="6" y="47"/>
                  </a:lnTo>
                  <a:lnTo>
                    <a:pt x="8" y="47"/>
                  </a:lnTo>
                  <a:lnTo>
                    <a:pt x="8" y="46"/>
                  </a:lnTo>
                  <a:lnTo>
                    <a:pt x="8" y="44"/>
                  </a:lnTo>
                  <a:lnTo>
                    <a:pt x="9" y="44"/>
                  </a:lnTo>
                  <a:lnTo>
                    <a:pt x="9" y="43"/>
                  </a:lnTo>
                  <a:lnTo>
                    <a:pt x="10" y="43"/>
                  </a:lnTo>
                  <a:lnTo>
                    <a:pt x="10" y="42"/>
                  </a:lnTo>
                  <a:lnTo>
                    <a:pt x="10" y="40"/>
                  </a:lnTo>
                  <a:lnTo>
                    <a:pt x="11" y="40"/>
                  </a:lnTo>
                  <a:lnTo>
                    <a:pt x="11" y="42"/>
                  </a:lnTo>
                  <a:lnTo>
                    <a:pt x="13" y="42"/>
                  </a:lnTo>
                  <a:lnTo>
                    <a:pt x="14" y="42"/>
                  </a:lnTo>
                  <a:lnTo>
                    <a:pt x="14" y="43"/>
                  </a:lnTo>
                  <a:lnTo>
                    <a:pt x="15" y="43"/>
                  </a:lnTo>
                  <a:lnTo>
                    <a:pt x="15" y="42"/>
                  </a:lnTo>
                  <a:lnTo>
                    <a:pt x="17" y="43"/>
                  </a:lnTo>
                  <a:lnTo>
                    <a:pt x="18" y="43"/>
                  </a:lnTo>
                  <a:lnTo>
                    <a:pt x="18" y="42"/>
                  </a:lnTo>
                  <a:lnTo>
                    <a:pt x="19" y="42"/>
                  </a:lnTo>
                  <a:lnTo>
                    <a:pt x="19" y="40"/>
                  </a:lnTo>
                  <a:lnTo>
                    <a:pt x="19" y="39"/>
                  </a:lnTo>
                  <a:lnTo>
                    <a:pt x="20" y="39"/>
                  </a:lnTo>
                  <a:close/>
                  <a:moveTo>
                    <a:pt x="24" y="35"/>
                  </a:moveTo>
                  <a:lnTo>
                    <a:pt x="26" y="35"/>
                  </a:lnTo>
                  <a:lnTo>
                    <a:pt x="26" y="36"/>
                  </a:lnTo>
                  <a:lnTo>
                    <a:pt x="24" y="36"/>
                  </a:lnTo>
                  <a:lnTo>
                    <a:pt x="24" y="35"/>
                  </a:lnTo>
                  <a:close/>
                  <a:moveTo>
                    <a:pt x="29" y="26"/>
                  </a:moveTo>
                  <a:lnTo>
                    <a:pt x="28" y="26"/>
                  </a:lnTo>
                  <a:lnTo>
                    <a:pt x="29" y="26"/>
                  </a:lnTo>
                  <a:close/>
                  <a:moveTo>
                    <a:pt x="22" y="24"/>
                  </a:moveTo>
                  <a:lnTo>
                    <a:pt x="22" y="25"/>
                  </a:lnTo>
                  <a:lnTo>
                    <a:pt x="22" y="26"/>
                  </a:lnTo>
                  <a:lnTo>
                    <a:pt x="22" y="25"/>
                  </a:lnTo>
                  <a:lnTo>
                    <a:pt x="22" y="24"/>
                  </a:lnTo>
                  <a:lnTo>
                    <a:pt x="22" y="25"/>
                  </a:lnTo>
                  <a:lnTo>
                    <a:pt x="22" y="24"/>
                  </a:lnTo>
                  <a:close/>
                  <a:moveTo>
                    <a:pt x="24" y="22"/>
                  </a:moveTo>
                  <a:lnTo>
                    <a:pt x="23" y="22"/>
                  </a:lnTo>
                  <a:lnTo>
                    <a:pt x="24" y="22"/>
                  </a:lnTo>
                  <a:close/>
                  <a:moveTo>
                    <a:pt x="24" y="22"/>
                  </a:moveTo>
                  <a:lnTo>
                    <a:pt x="24" y="24"/>
                  </a:lnTo>
                  <a:lnTo>
                    <a:pt x="24" y="22"/>
                  </a:lnTo>
                  <a:close/>
                  <a:moveTo>
                    <a:pt x="29" y="18"/>
                  </a:moveTo>
                  <a:lnTo>
                    <a:pt x="28" y="18"/>
                  </a:lnTo>
                  <a:lnTo>
                    <a:pt x="29" y="18"/>
                  </a:lnTo>
                  <a:lnTo>
                    <a:pt x="28" y="18"/>
                  </a:lnTo>
                  <a:lnTo>
                    <a:pt x="29" y="18"/>
                  </a:lnTo>
                  <a:close/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close/>
                  <a:moveTo>
                    <a:pt x="41" y="2"/>
                  </a:moveTo>
                  <a:lnTo>
                    <a:pt x="42" y="2"/>
                  </a:lnTo>
                  <a:lnTo>
                    <a:pt x="42" y="3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4" y="7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7"/>
                  </a:lnTo>
                  <a:lnTo>
                    <a:pt x="45" y="8"/>
                  </a:lnTo>
                  <a:lnTo>
                    <a:pt x="46" y="8"/>
                  </a:lnTo>
                  <a:lnTo>
                    <a:pt x="46" y="9"/>
                  </a:lnTo>
                  <a:lnTo>
                    <a:pt x="45" y="9"/>
                  </a:lnTo>
                  <a:lnTo>
                    <a:pt x="46" y="9"/>
                  </a:lnTo>
                  <a:lnTo>
                    <a:pt x="46" y="11"/>
                  </a:lnTo>
                  <a:lnTo>
                    <a:pt x="48" y="11"/>
                  </a:lnTo>
                  <a:lnTo>
                    <a:pt x="48" y="12"/>
                  </a:lnTo>
                  <a:lnTo>
                    <a:pt x="46" y="12"/>
                  </a:lnTo>
                  <a:lnTo>
                    <a:pt x="48" y="12"/>
                  </a:lnTo>
                  <a:lnTo>
                    <a:pt x="49" y="12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5"/>
                  </a:lnTo>
                  <a:lnTo>
                    <a:pt x="51" y="15"/>
                  </a:lnTo>
                  <a:lnTo>
                    <a:pt x="51" y="16"/>
                  </a:lnTo>
                  <a:lnTo>
                    <a:pt x="53" y="16"/>
                  </a:lnTo>
                  <a:lnTo>
                    <a:pt x="53" y="16"/>
                  </a:lnTo>
                  <a:lnTo>
                    <a:pt x="51" y="16"/>
                  </a:lnTo>
                  <a:lnTo>
                    <a:pt x="50" y="16"/>
                  </a:lnTo>
                  <a:lnTo>
                    <a:pt x="50" y="17"/>
                  </a:lnTo>
                  <a:lnTo>
                    <a:pt x="51" y="17"/>
                  </a:lnTo>
                  <a:lnTo>
                    <a:pt x="51" y="18"/>
                  </a:lnTo>
                  <a:lnTo>
                    <a:pt x="50" y="18"/>
                  </a:lnTo>
                  <a:lnTo>
                    <a:pt x="49" y="18"/>
                  </a:lnTo>
                  <a:lnTo>
                    <a:pt x="49" y="20"/>
                  </a:lnTo>
                  <a:lnTo>
                    <a:pt x="49" y="21"/>
                  </a:lnTo>
                  <a:lnTo>
                    <a:pt x="49" y="22"/>
                  </a:lnTo>
                  <a:lnTo>
                    <a:pt x="49" y="24"/>
                  </a:lnTo>
                  <a:lnTo>
                    <a:pt x="50" y="24"/>
                  </a:lnTo>
                  <a:lnTo>
                    <a:pt x="51" y="24"/>
                  </a:lnTo>
                  <a:lnTo>
                    <a:pt x="51" y="25"/>
                  </a:lnTo>
                  <a:lnTo>
                    <a:pt x="53" y="25"/>
                  </a:lnTo>
                  <a:lnTo>
                    <a:pt x="54" y="25"/>
                  </a:lnTo>
                  <a:lnTo>
                    <a:pt x="54" y="26"/>
                  </a:lnTo>
                  <a:lnTo>
                    <a:pt x="53" y="27"/>
                  </a:lnTo>
                  <a:lnTo>
                    <a:pt x="53" y="30"/>
                  </a:lnTo>
                  <a:lnTo>
                    <a:pt x="53" y="31"/>
                  </a:lnTo>
                  <a:lnTo>
                    <a:pt x="53" y="33"/>
                  </a:lnTo>
                  <a:lnTo>
                    <a:pt x="53" y="35"/>
                  </a:lnTo>
                  <a:lnTo>
                    <a:pt x="53" y="36"/>
                  </a:lnTo>
                  <a:lnTo>
                    <a:pt x="53" y="39"/>
                  </a:lnTo>
                  <a:lnTo>
                    <a:pt x="53" y="40"/>
                  </a:lnTo>
                  <a:lnTo>
                    <a:pt x="53" y="42"/>
                  </a:lnTo>
                  <a:lnTo>
                    <a:pt x="51" y="43"/>
                  </a:lnTo>
                  <a:lnTo>
                    <a:pt x="51" y="44"/>
                  </a:lnTo>
                  <a:lnTo>
                    <a:pt x="51" y="46"/>
                  </a:lnTo>
                  <a:lnTo>
                    <a:pt x="51" y="47"/>
                  </a:lnTo>
                  <a:lnTo>
                    <a:pt x="51" y="47"/>
                  </a:lnTo>
                  <a:lnTo>
                    <a:pt x="50" y="48"/>
                  </a:lnTo>
                  <a:lnTo>
                    <a:pt x="49" y="48"/>
                  </a:lnTo>
                  <a:lnTo>
                    <a:pt x="48" y="49"/>
                  </a:lnTo>
                  <a:lnTo>
                    <a:pt x="46" y="49"/>
                  </a:lnTo>
                  <a:lnTo>
                    <a:pt x="45" y="51"/>
                  </a:lnTo>
                  <a:lnTo>
                    <a:pt x="44" y="51"/>
                  </a:lnTo>
                  <a:lnTo>
                    <a:pt x="45" y="52"/>
                  </a:lnTo>
                  <a:lnTo>
                    <a:pt x="46" y="55"/>
                  </a:lnTo>
                  <a:lnTo>
                    <a:pt x="49" y="57"/>
                  </a:lnTo>
                  <a:lnTo>
                    <a:pt x="50" y="58"/>
                  </a:lnTo>
                  <a:lnTo>
                    <a:pt x="49" y="60"/>
                  </a:lnTo>
                  <a:lnTo>
                    <a:pt x="48" y="61"/>
                  </a:lnTo>
                  <a:lnTo>
                    <a:pt x="46" y="61"/>
                  </a:lnTo>
                  <a:lnTo>
                    <a:pt x="46" y="62"/>
                  </a:lnTo>
                  <a:lnTo>
                    <a:pt x="45" y="62"/>
                  </a:lnTo>
                  <a:lnTo>
                    <a:pt x="44" y="65"/>
                  </a:lnTo>
                  <a:lnTo>
                    <a:pt x="44" y="64"/>
                  </a:lnTo>
                  <a:lnTo>
                    <a:pt x="42" y="64"/>
                  </a:lnTo>
                  <a:lnTo>
                    <a:pt x="42" y="62"/>
                  </a:lnTo>
                  <a:lnTo>
                    <a:pt x="41" y="62"/>
                  </a:lnTo>
                  <a:lnTo>
                    <a:pt x="40" y="62"/>
                  </a:lnTo>
                  <a:lnTo>
                    <a:pt x="40" y="64"/>
                  </a:lnTo>
                  <a:lnTo>
                    <a:pt x="39" y="64"/>
                  </a:lnTo>
                  <a:lnTo>
                    <a:pt x="37" y="64"/>
                  </a:lnTo>
                  <a:lnTo>
                    <a:pt x="37" y="65"/>
                  </a:lnTo>
                  <a:lnTo>
                    <a:pt x="36" y="65"/>
                  </a:lnTo>
                  <a:lnTo>
                    <a:pt x="35" y="65"/>
                  </a:lnTo>
                  <a:lnTo>
                    <a:pt x="33" y="65"/>
                  </a:lnTo>
                  <a:lnTo>
                    <a:pt x="32" y="64"/>
                  </a:lnTo>
                  <a:lnTo>
                    <a:pt x="32" y="65"/>
                  </a:lnTo>
                  <a:lnTo>
                    <a:pt x="32" y="64"/>
                  </a:lnTo>
                  <a:lnTo>
                    <a:pt x="32" y="65"/>
                  </a:lnTo>
                  <a:lnTo>
                    <a:pt x="32" y="64"/>
                  </a:lnTo>
                  <a:lnTo>
                    <a:pt x="31" y="64"/>
                  </a:lnTo>
                  <a:lnTo>
                    <a:pt x="31" y="65"/>
                  </a:lnTo>
                  <a:lnTo>
                    <a:pt x="29" y="65"/>
                  </a:lnTo>
                  <a:lnTo>
                    <a:pt x="28" y="65"/>
                  </a:lnTo>
                  <a:lnTo>
                    <a:pt x="28" y="64"/>
                  </a:lnTo>
                  <a:lnTo>
                    <a:pt x="28" y="65"/>
                  </a:lnTo>
                  <a:lnTo>
                    <a:pt x="29" y="64"/>
                  </a:lnTo>
                  <a:lnTo>
                    <a:pt x="29" y="62"/>
                  </a:lnTo>
                  <a:lnTo>
                    <a:pt x="31" y="62"/>
                  </a:lnTo>
                  <a:lnTo>
                    <a:pt x="31" y="64"/>
                  </a:lnTo>
                  <a:lnTo>
                    <a:pt x="32" y="64"/>
                  </a:lnTo>
                  <a:lnTo>
                    <a:pt x="32" y="62"/>
                  </a:lnTo>
                  <a:lnTo>
                    <a:pt x="33" y="62"/>
                  </a:lnTo>
                  <a:lnTo>
                    <a:pt x="35" y="62"/>
                  </a:lnTo>
                  <a:lnTo>
                    <a:pt x="35" y="64"/>
                  </a:lnTo>
                  <a:lnTo>
                    <a:pt x="35" y="62"/>
                  </a:lnTo>
                  <a:lnTo>
                    <a:pt x="33" y="62"/>
                  </a:lnTo>
                  <a:lnTo>
                    <a:pt x="33" y="61"/>
                  </a:lnTo>
                  <a:lnTo>
                    <a:pt x="33" y="62"/>
                  </a:lnTo>
                  <a:lnTo>
                    <a:pt x="33" y="61"/>
                  </a:lnTo>
                  <a:lnTo>
                    <a:pt x="33" y="62"/>
                  </a:lnTo>
                  <a:lnTo>
                    <a:pt x="32" y="62"/>
                  </a:lnTo>
                  <a:lnTo>
                    <a:pt x="32" y="64"/>
                  </a:lnTo>
                  <a:lnTo>
                    <a:pt x="32" y="62"/>
                  </a:lnTo>
                  <a:lnTo>
                    <a:pt x="31" y="62"/>
                  </a:lnTo>
                  <a:lnTo>
                    <a:pt x="31" y="61"/>
                  </a:lnTo>
                  <a:lnTo>
                    <a:pt x="31" y="62"/>
                  </a:lnTo>
                  <a:lnTo>
                    <a:pt x="29" y="62"/>
                  </a:lnTo>
                  <a:lnTo>
                    <a:pt x="29" y="64"/>
                  </a:lnTo>
                  <a:lnTo>
                    <a:pt x="28" y="64"/>
                  </a:lnTo>
                  <a:lnTo>
                    <a:pt x="28" y="62"/>
                  </a:lnTo>
                  <a:lnTo>
                    <a:pt x="28" y="61"/>
                  </a:lnTo>
                  <a:lnTo>
                    <a:pt x="27" y="61"/>
                  </a:lnTo>
                  <a:lnTo>
                    <a:pt x="27" y="60"/>
                  </a:lnTo>
                  <a:lnTo>
                    <a:pt x="27" y="58"/>
                  </a:lnTo>
                  <a:lnTo>
                    <a:pt x="27" y="57"/>
                  </a:lnTo>
                  <a:lnTo>
                    <a:pt x="26" y="57"/>
                  </a:lnTo>
                  <a:lnTo>
                    <a:pt x="26" y="56"/>
                  </a:lnTo>
                  <a:lnTo>
                    <a:pt x="26" y="55"/>
                  </a:lnTo>
                  <a:lnTo>
                    <a:pt x="26" y="53"/>
                  </a:lnTo>
                  <a:lnTo>
                    <a:pt x="27" y="53"/>
                  </a:lnTo>
                  <a:lnTo>
                    <a:pt x="27" y="52"/>
                  </a:lnTo>
                  <a:lnTo>
                    <a:pt x="26" y="52"/>
                  </a:lnTo>
                  <a:lnTo>
                    <a:pt x="27" y="52"/>
                  </a:lnTo>
                  <a:lnTo>
                    <a:pt x="27" y="51"/>
                  </a:lnTo>
                  <a:lnTo>
                    <a:pt x="26" y="51"/>
                  </a:lnTo>
                  <a:lnTo>
                    <a:pt x="27" y="51"/>
                  </a:lnTo>
                  <a:lnTo>
                    <a:pt x="27" y="49"/>
                  </a:lnTo>
                  <a:lnTo>
                    <a:pt x="26" y="49"/>
                  </a:lnTo>
                  <a:lnTo>
                    <a:pt x="27" y="49"/>
                  </a:lnTo>
                  <a:lnTo>
                    <a:pt x="26" y="49"/>
                  </a:lnTo>
                  <a:lnTo>
                    <a:pt x="27" y="48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6" y="47"/>
                  </a:lnTo>
                  <a:lnTo>
                    <a:pt x="27" y="47"/>
                  </a:lnTo>
                  <a:lnTo>
                    <a:pt x="27" y="46"/>
                  </a:lnTo>
                  <a:lnTo>
                    <a:pt x="27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9" y="47"/>
                  </a:lnTo>
                  <a:lnTo>
                    <a:pt x="28" y="47"/>
                  </a:lnTo>
                  <a:lnTo>
                    <a:pt x="28" y="48"/>
                  </a:lnTo>
                  <a:lnTo>
                    <a:pt x="29" y="48"/>
                  </a:lnTo>
                  <a:lnTo>
                    <a:pt x="28" y="48"/>
                  </a:lnTo>
                  <a:lnTo>
                    <a:pt x="29" y="48"/>
                  </a:lnTo>
                  <a:lnTo>
                    <a:pt x="29" y="49"/>
                  </a:lnTo>
                  <a:lnTo>
                    <a:pt x="29" y="48"/>
                  </a:lnTo>
                  <a:lnTo>
                    <a:pt x="31" y="48"/>
                  </a:lnTo>
                  <a:lnTo>
                    <a:pt x="31" y="47"/>
                  </a:lnTo>
                  <a:lnTo>
                    <a:pt x="31" y="47"/>
                  </a:lnTo>
                  <a:lnTo>
                    <a:pt x="31" y="46"/>
                  </a:lnTo>
                  <a:lnTo>
                    <a:pt x="32" y="46"/>
                  </a:lnTo>
                  <a:lnTo>
                    <a:pt x="32" y="44"/>
                  </a:lnTo>
                  <a:lnTo>
                    <a:pt x="32" y="46"/>
                  </a:lnTo>
                  <a:lnTo>
                    <a:pt x="33" y="46"/>
                  </a:lnTo>
                  <a:lnTo>
                    <a:pt x="32" y="46"/>
                  </a:lnTo>
                  <a:lnTo>
                    <a:pt x="32" y="44"/>
                  </a:lnTo>
                  <a:lnTo>
                    <a:pt x="33" y="44"/>
                  </a:lnTo>
                  <a:lnTo>
                    <a:pt x="33" y="43"/>
                  </a:lnTo>
                  <a:lnTo>
                    <a:pt x="32" y="43"/>
                  </a:lnTo>
                  <a:lnTo>
                    <a:pt x="32" y="44"/>
                  </a:lnTo>
                  <a:lnTo>
                    <a:pt x="31" y="44"/>
                  </a:lnTo>
                  <a:lnTo>
                    <a:pt x="31" y="46"/>
                  </a:lnTo>
                  <a:lnTo>
                    <a:pt x="29" y="46"/>
                  </a:lnTo>
                  <a:lnTo>
                    <a:pt x="28" y="46"/>
                  </a:lnTo>
                  <a:lnTo>
                    <a:pt x="28" y="44"/>
                  </a:lnTo>
                  <a:lnTo>
                    <a:pt x="28" y="43"/>
                  </a:lnTo>
                  <a:lnTo>
                    <a:pt x="27" y="43"/>
                  </a:lnTo>
                  <a:lnTo>
                    <a:pt x="27" y="44"/>
                  </a:lnTo>
                  <a:lnTo>
                    <a:pt x="26" y="44"/>
                  </a:lnTo>
                  <a:lnTo>
                    <a:pt x="27" y="44"/>
                  </a:lnTo>
                  <a:lnTo>
                    <a:pt x="27" y="43"/>
                  </a:lnTo>
                  <a:lnTo>
                    <a:pt x="27" y="42"/>
                  </a:lnTo>
                  <a:lnTo>
                    <a:pt x="27" y="43"/>
                  </a:lnTo>
                  <a:lnTo>
                    <a:pt x="27" y="42"/>
                  </a:lnTo>
                  <a:lnTo>
                    <a:pt x="27" y="43"/>
                  </a:lnTo>
                  <a:lnTo>
                    <a:pt x="27" y="42"/>
                  </a:lnTo>
                  <a:lnTo>
                    <a:pt x="27" y="40"/>
                  </a:lnTo>
                  <a:lnTo>
                    <a:pt x="27" y="39"/>
                  </a:lnTo>
                  <a:lnTo>
                    <a:pt x="26" y="39"/>
                  </a:lnTo>
                  <a:lnTo>
                    <a:pt x="26" y="38"/>
                  </a:lnTo>
                  <a:lnTo>
                    <a:pt x="24" y="38"/>
                  </a:lnTo>
                  <a:lnTo>
                    <a:pt x="24" y="36"/>
                  </a:lnTo>
                  <a:lnTo>
                    <a:pt x="26" y="36"/>
                  </a:lnTo>
                  <a:lnTo>
                    <a:pt x="26" y="35"/>
                  </a:lnTo>
                  <a:lnTo>
                    <a:pt x="27" y="35"/>
                  </a:lnTo>
                  <a:lnTo>
                    <a:pt x="27" y="36"/>
                  </a:lnTo>
                  <a:lnTo>
                    <a:pt x="27" y="35"/>
                  </a:lnTo>
                  <a:lnTo>
                    <a:pt x="28" y="35"/>
                  </a:lnTo>
                  <a:lnTo>
                    <a:pt x="28" y="34"/>
                  </a:lnTo>
                  <a:lnTo>
                    <a:pt x="27" y="34"/>
                  </a:lnTo>
                  <a:lnTo>
                    <a:pt x="26" y="34"/>
                  </a:lnTo>
                  <a:lnTo>
                    <a:pt x="26" y="35"/>
                  </a:lnTo>
                  <a:lnTo>
                    <a:pt x="24" y="35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33"/>
                  </a:lnTo>
                  <a:lnTo>
                    <a:pt x="24" y="33"/>
                  </a:lnTo>
                  <a:lnTo>
                    <a:pt x="24" y="34"/>
                  </a:lnTo>
                  <a:lnTo>
                    <a:pt x="23" y="34"/>
                  </a:lnTo>
                  <a:lnTo>
                    <a:pt x="23" y="35"/>
                  </a:lnTo>
                  <a:lnTo>
                    <a:pt x="23" y="35"/>
                  </a:lnTo>
                  <a:lnTo>
                    <a:pt x="23" y="34"/>
                  </a:lnTo>
                  <a:lnTo>
                    <a:pt x="22" y="34"/>
                  </a:lnTo>
                  <a:lnTo>
                    <a:pt x="22" y="33"/>
                  </a:lnTo>
                  <a:lnTo>
                    <a:pt x="22" y="31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20" y="29"/>
                  </a:lnTo>
                  <a:lnTo>
                    <a:pt x="20" y="27"/>
                  </a:lnTo>
                  <a:lnTo>
                    <a:pt x="19" y="27"/>
                  </a:lnTo>
                  <a:lnTo>
                    <a:pt x="19" y="26"/>
                  </a:lnTo>
                  <a:lnTo>
                    <a:pt x="20" y="26"/>
                  </a:lnTo>
                  <a:lnTo>
                    <a:pt x="22" y="26"/>
                  </a:lnTo>
                  <a:lnTo>
                    <a:pt x="23" y="26"/>
                  </a:lnTo>
                  <a:lnTo>
                    <a:pt x="23" y="25"/>
                  </a:lnTo>
                  <a:lnTo>
                    <a:pt x="23" y="24"/>
                  </a:lnTo>
                  <a:lnTo>
                    <a:pt x="23" y="24"/>
                  </a:lnTo>
                  <a:lnTo>
                    <a:pt x="23" y="22"/>
                  </a:lnTo>
                  <a:lnTo>
                    <a:pt x="23" y="24"/>
                  </a:lnTo>
                  <a:lnTo>
                    <a:pt x="24" y="24"/>
                  </a:lnTo>
                  <a:lnTo>
                    <a:pt x="24" y="25"/>
                  </a:lnTo>
                  <a:lnTo>
                    <a:pt x="26" y="25"/>
                  </a:lnTo>
                  <a:lnTo>
                    <a:pt x="26" y="26"/>
                  </a:lnTo>
                  <a:lnTo>
                    <a:pt x="27" y="26"/>
                  </a:lnTo>
                  <a:lnTo>
                    <a:pt x="27" y="25"/>
                  </a:lnTo>
                  <a:lnTo>
                    <a:pt x="27" y="26"/>
                  </a:lnTo>
                  <a:lnTo>
                    <a:pt x="27" y="25"/>
                  </a:lnTo>
                  <a:lnTo>
                    <a:pt x="27" y="26"/>
                  </a:lnTo>
                  <a:lnTo>
                    <a:pt x="28" y="26"/>
                  </a:lnTo>
                  <a:lnTo>
                    <a:pt x="28" y="27"/>
                  </a:lnTo>
                  <a:lnTo>
                    <a:pt x="28" y="26"/>
                  </a:lnTo>
                  <a:lnTo>
                    <a:pt x="28" y="27"/>
                  </a:lnTo>
                  <a:lnTo>
                    <a:pt x="29" y="27"/>
                  </a:lnTo>
                  <a:lnTo>
                    <a:pt x="28" y="27"/>
                  </a:lnTo>
                  <a:lnTo>
                    <a:pt x="28" y="29"/>
                  </a:lnTo>
                  <a:lnTo>
                    <a:pt x="29" y="29"/>
                  </a:lnTo>
                  <a:lnTo>
                    <a:pt x="28" y="29"/>
                  </a:lnTo>
                  <a:lnTo>
                    <a:pt x="29" y="29"/>
                  </a:lnTo>
                  <a:lnTo>
                    <a:pt x="28" y="29"/>
                  </a:lnTo>
                  <a:lnTo>
                    <a:pt x="29" y="29"/>
                  </a:lnTo>
                  <a:lnTo>
                    <a:pt x="28" y="29"/>
                  </a:lnTo>
                  <a:lnTo>
                    <a:pt x="29" y="29"/>
                  </a:lnTo>
                  <a:lnTo>
                    <a:pt x="29" y="27"/>
                  </a:lnTo>
                  <a:lnTo>
                    <a:pt x="31" y="27"/>
                  </a:lnTo>
                  <a:lnTo>
                    <a:pt x="32" y="27"/>
                  </a:lnTo>
                  <a:lnTo>
                    <a:pt x="32" y="29"/>
                  </a:lnTo>
                  <a:lnTo>
                    <a:pt x="33" y="29"/>
                  </a:lnTo>
                  <a:lnTo>
                    <a:pt x="33" y="27"/>
                  </a:lnTo>
                  <a:lnTo>
                    <a:pt x="33" y="29"/>
                  </a:lnTo>
                  <a:lnTo>
                    <a:pt x="33" y="27"/>
                  </a:lnTo>
                  <a:lnTo>
                    <a:pt x="33" y="29"/>
                  </a:lnTo>
                  <a:lnTo>
                    <a:pt x="33" y="27"/>
                  </a:lnTo>
                  <a:lnTo>
                    <a:pt x="32" y="27"/>
                  </a:lnTo>
                  <a:lnTo>
                    <a:pt x="32" y="26"/>
                  </a:lnTo>
                  <a:lnTo>
                    <a:pt x="31" y="26"/>
                  </a:lnTo>
                  <a:lnTo>
                    <a:pt x="29" y="26"/>
                  </a:lnTo>
                  <a:lnTo>
                    <a:pt x="29" y="25"/>
                  </a:lnTo>
                  <a:lnTo>
                    <a:pt x="28" y="25"/>
                  </a:lnTo>
                  <a:lnTo>
                    <a:pt x="28" y="24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7" y="20"/>
                  </a:lnTo>
                  <a:lnTo>
                    <a:pt x="28" y="20"/>
                  </a:lnTo>
                  <a:lnTo>
                    <a:pt x="28" y="18"/>
                  </a:lnTo>
                  <a:lnTo>
                    <a:pt x="28" y="20"/>
                  </a:lnTo>
                  <a:lnTo>
                    <a:pt x="29" y="20"/>
                  </a:lnTo>
                  <a:lnTo>
                    <a:pt x="29" y="18"/>
                  </a:lnTo>
                  <a:lnTo>
                    <a:pt x="29" y="20"/>
                  </a:lnTo>
                  <a:lnTo>
                    <a:pt x="31" y="20"/>
                  </a:lnTo>
                  <a:lnTo>
                    <a:pt x="32" y="20"/>
                  </a:lnTo>
                  <a:lnTo>
                    <a:pt x="32" y="18"/>
                  </a:lnTo>
                  <a:lnTo>
                    <a:pt x="32" y="20"/>
                  </a:lnTo>
                  <a:lnTo>
                    <a:pt x="32" y="18"/>
                  </a:lnTo>
                  <a:lnTo>
                    <a:pt x="32" y="20"/>
                  </a:lnTo>
                  <a:lnTo>
                    <a:pt x="33" y="20"/>
                  </a:lnTo>
                  <a:lnTo>
                    <a:pt x="33" y="18"/>
                  </a:lnTo>
                  <a:lnTo>
                    <a:pt x="32" y="18"/>
                  </a:lnTo>
                  <a:lnTo>
                    <a:pt x="31" y="18"/>
                  </a:lnTo>
                  <a:lnTo>
                    <a:pt x="31" y="20"/>
                  </a:lnTo>
                  <a:lnTo>
                    <a:pt x="31" y="18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8"/>
                  </a:lnTo>
                  <a:lnTo>
                    <a:pt x="28" y="18"/>
                  </a:lnTo>
                  <a:lnTo>
                    <a:pt x="28" y="17"/>
                  </a:lnTo>
                  <a:lnTo>
                    <a:pt x="29" y="17"/>
                  </a:lnTo>
                  <a:lnTo>
                    <a:pt x="28" y="17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31" y="15"/>
                  </a:lnTo>
                  <a:lnTo>
                    <a:pt x="31" y="13"/>
                  </a:lnTo>
                  <a:lnTo>
                    <a:pt x="32" y="13"/>
                  </a:lnTo>
                  <a:lnTo>
                    <a:pt x="33" y="13"/>
                  </a:lnTo>
                  <a:lnTo>
                    <a:pt x="33" y="12"/>
                  </a:lnTo>
                  <a:lnTo>
                    <a:pt x="35" y="12"/>
                  </a:lnTo>
                  <a:lnTo>
                    <a:pt x="35" y="13"/>
                  </a:lnTo>
                  <a:lnTo>
                    <a:pt x="36" y="13"/>
                  </a:lnTo>
                  <a:lnTo>
                    <a:pt x="37" y="13"/>
                  </a:lnTo>
                  <a:lnTo>
                    <a:pt x="36" y="13"/>
                  </a:lnTo>
                  <a:lnTo>
                    <a:pt x="36" y="12"/>
                  </a:lnTo>
                  <a:lnTo>
                    <a:pt x="35" y="12"/>
                  </a:lnTo>
                  <a:lnTo>
                    <a:pt x="33" y="12"/>
                  </a:lnTo>
                  <a:lnTo>
                    <a:pt x="32" y="12"/>
                  </a:lnTo>
                  <a:lnTo>
                    <a:pt x="31" y="12"/>
                  </a:lnTo>
                  <a:lnTo>
                    <a:pt x="31" y="11"/>
                  </a:lnTo>
                  <a:lnTo>
                    <a:pt x="31" y="9"/>
                  </a:lnTo>
                  <a:lnTo>
                    <a:pt x="31" y="8"/>
                  </a:lnTo>
                  <a:lnTo>
                    <a:pt x="31" y="7"/>
                  </a:lnTo>
                  <a:lnTo>
                    <a:pt x="31" y="6"/>
                  </a:lnTo>
                  <a:lnTo>
                    <a:pt x="32" y="6"/>
                  </a:lnTo>
                  <a:lnTo>
                    <a:pt x="32" y="4"/>
                  </a:lnTo>
                  <a:lnTo>
                    <a:pt x="33" y="4"/>
                  </a:lnTo>
                  <a:lnTo>
                    <a:pt x="32" y="4"/>
                  </a:lnTo>
                  <a:lnTo>
                    <a:pt x="33" y="4"/>
                  </a:lnTo>
                  <a:lnTo>
                    <a:pt x="33" y="3"/>
                  </a:lnTo>
                  <a:lnTo>
                    <a:pt x="35" y="3"/>
                  </a:lnTo>
                  <a:lnTo>
                    <a:pt x="35" y="4"/>
                  </a:lnTo>
                  <a:lnTo>
                    <a:pt x="35" y="3"/>
                  </a:lnTo>
                  <a:lnTo>
                    <a:pt x="35" y="4"/>
                  </a:lnTo>
                  <a:lnTo>
                    <a:pt x="36" y="4"/>
                  </a:lnTo>
                  <a:lnTo>
                    <a:pt x="36" y="3"/>
                  </a:lnTo>
                  <a:lnTo>
                    <a:pt x="37" y="3"/>
                  </a:lnTo>
                  <a:lnTo>
                    <a:pt x="36" y="3"/>
                  </a:lnTo>
                  <a:lnTo>
                    <a:pt x="36" y="4"/>
                  </a:lnTo>
                  <a:lnTo>
                    <a:pt x="36" y="6"/>
                  </a:lnTo>
                  <a:lnTo>
                    <a:pt x="36" y="7"/>
                  </a:lnTo>
                  <a:lnTo>
                    <a:pt x="36" y="8"/>
                  </a:lnTo>
                  <a:lnTo>
                    <a:pt x="37" y="8"/>
                  </a:lnTo>
                  <a:lnTo>
                    <a:pt x="37" y="9"/>
                  </a:lnTo>
                  <a:lnTo>
                    <a:pt x="39" y="9"/>
                  </a:lnTo>
                  <a:lnTo>
                    <a:pt x="39" y="11"/>
                  </a:lnTo>
                  <a:lnTo>
                    <a:pt x="39" y="12"/>
                  </a:lnTo>
                  <a:lnTo>
                    <a:pt x="39" y="13"/>
                  </a:lnTo>
                  <a:lnTo>
                    <a:pt x="40" y="13"/>
                  </a:lnTo>
                  <a:lnTo>
                    <a:pt x="40" y="15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1" y="16"/>
                  </a:lnTo>
                  <a:lnTo>
                    <a:pt x="41" y="17"/>
                  </a:lnTo>
                  <a:lnTo>
                    <a:pt x="41" y="18"/>
                  </a:lnTo>
                  <a:lnTo>
                    <a:pt x="41" y="20"/>
                  </a:lnTo>
                  <a:lnTo>
                    <a:pt x="41" y="21"/>
                  </a:lnTo>
                  <a:lnTo>
                    <a:pt x="42" y="21"/>
                  </a:lnTo>
                  <a:lnTo>
                    <a:pt x="42" y="22"/>
                  </a:lnTo>
                  <a:lnTo>
                    <a:pt x="42" y="24"/>
                  </a:lnTo>
                  <a:lnTo>
                    <a:pt x="44" y="24"/>
                  </a:lnTo>
                  <a:lnTo>
                    <a:pt x="44" y="25"/>
                  </a:lnTo>
                  <a:lnTo>
                    <a:pt x="45" y="25"/>
                  </a:lnTo>
                  <a:lnTo>
                    <a:pt x="45" y="24"/>
                  </a:lnTo>
                  <a:lnTo>
                    <a:pt x="44" y="24"/>
                  </a:lnTo>
                  <a:lnTo>
                    <a:pt x="44" y="22"/>
                  </a:lnTo>
                  <a:lnTo>
                    <a:pt x="42" y="22"/>
                  </a:lnTo>
                  <a:lnTo>
                    <a:pt x="42" y="21"/>
                  </a:lnTo>
                  <a:lnTo>
                    <a:pt x="42" y="22"/>
                  </a:lnTo>
                  <a:lnTo>
                    <a:pt x="42" y="21"/>
                  </a:lnTo>
                  <a:lnTo>
                    <a:pt x="44" y="21"/>
                  </a:lnTo>
                  <a:lnTo>
                    <a:pt x="42" y="21"/>
                  </a:lnTo>
                  <a:lnTo>
                    <a:pt x="41" y="21"/>
                  </a:lnTo>
                  <a:lnTo>
                    <a:pt x="41" y="20"/>
                  </a:lnTo>
                  <a:lnTo>
                    <a:pt x="41" y="18"/>
                  </a:lnTo>
                  <a:lnTo>
                    <a:pt x="41" y="17"/>
                  </a:lnTo>
                  <a:lnTo>
                    <a:pt x="41" y="16"/>
                  </a:lnTo>
                  <a:lnTo>
                    <a:pt x="41" y="16"/>
                  </a:lnTo>
                  <a:lnTo>
                    <a:pt x="42" y="16"/>
                  </a:lnTo>
                  <a:lnTo>
                    <a:pt x="42" y="15"/>
                  </a:lnTo>
                  <a:lnTo>
                    <a:pt x="44" y="15"/>
                  </a:lnTo>
                  <a:lnTo>
                    <a:pt x="45" y="15"/>
                  </a:lnTo>
                  <a:lnTo>
                    <a:pt x="45" y="13"/>
                  </a:lnTo>
                  <a:lnTo>
                    <a:pt x="46" y="13"/>
                  </a:lnTo>
                  <a:lnTo>
                    <a:pt x="45" y="13"/>
                  </a:lnTo>
                  <a:lnTo>
                    <a:pt x="45" y="12"/>
                  </a:lnTo>
                  <a:lnTo>
                    <a:pt x="44" y="12"/>
                  </a:lnTo>
                  <a:lnTo>
                    <a:pt x="45" y="12"/>
                  </a:lnTo>
                  <a:lnTo>
                    <a:pt x="45" y="13"/>
                  </a:lnTo>
                  <a:lnTo>
                    <a:pt x="44" y="13"/>
                  </a:lnTo>
                  <a:lnTo>
                    <a:pt x="44" y="15"/>
                  </a:lnTo>
                  <a:lnTo>
                    <a:pt x="42" y="15"/>
                  </a:lnTo>
                  <a:lnTo>
                    <a:pt x="42" y="16"/>
                  </a:lnTo>
                  <a:lnTo>
                    <a:pt x="42" y="15"/>
                  </a:lnTo>
                  <a:lnTo>
                    <a:pt x="42" y="16"/>
                  </a:lnTo>
                  <a:lnTo>
                    <a:pt x="41" y="16"/>
                  </a:lnTo>
                  <a:lnTo>
                    <a:pt x="41" y="15"/>
                  </a:lnTo>
                  <a:lnTo>
                    <a:pt x="41" y="13"/>
                  </a:lnTo>
                  <a:lnTo>
                    <a:pt x="41" y="12"/>
                  </a:lnTo>
                  <a:lnTo>
                    <a:pt x="40" y="12"/>
                  </a:lnTo>
                  <a:lnTo>
                    <a:pt x="40" y="11"/>
                  </a:lnTo>
                  <a:lnTo>
                    <a:pt x="40" y="12"/>
                  </a:lnTo>
                  <a:lnTo>
                    <a:pt x="40" y="11"/>
                  </a:lnTo>
                  <a:lnTo>
                    <a:pt x="40" y="9"/>
                  </a:lnTo>
                  <a:lnTo>
                    <a:pt x="40" y="8"/>
                  </a:lnTo>
                  <a:lnTo>
                    <a:pt x="40" y="7"/>
                  </a:lnTo>
                  <a:lnTo>
                    <a:pt x="40" y="6"/>
                  </a:lnTo>
                  <a:lnTo>
                    <a:pt x="39" y="6"/>
                  </a:lnTo>
                  <a:lnTo>
                    <a:pt x="39" y="4"/>
                  </a:lnTo>
                  <a:lnTo>
                    <a:pt x="39" y="3"/>
                  </a:lnTo>
                  <a:lnTo>
                    <a:pt x="37" y="3"/>
                  </a:lnTo>
                  <a:lnTo>
                    <a:pt x="37" y="2"/>
                  </a:lnTo>
                  <a:lnTo>
                    <a:pt x="39" y="2"/>
                  </a:lnTo>
                  <a:lnTo>
                    <a:pt x="40" y="2"/>
                  </a:lnTo>
                  <a:lnTo>
                    <a:pt x="41" y="2"/>
                  </a:lnTo>
                  <a:lnTo>
                    <a:pt x="41" y="0"/>
                  </a:lnTo>
                  <a:lnTo>
                    <a:pt x="4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2" name="Freeform 36602">
              <a:extLst>
                <a:ext uri="{FF2B5EF4-FFF2-40B4-BE49-F238E27FC236}">
                  <a16:creationId xmlns:a16="http://schemas.microsoft.com/office/drawing/2014/main" id="{17823844-0A63-FEE1-4C82-462E3FEB6A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84476" y="3071813"/>
              <a:ext cx="200025" cy="215900"/>
            </a:xfrm>
            <a:custGeom>
              <a:avLst/>
              <a:gdLst>
                <a:gd name="T0" fmla="*/ 24 w 126"/>
                <a:gd name="T1" fmla="*/ 113 h 136"/>
                <a:gd name="T2" fmla="*/ 22 w 126"/>
                <a:gd name="T3" fmla="*/ 112 h 136"/>
                <a:gd name="T4" fmla="*/ 58 w 126"/>
                <a:gd name="T5" fmla="*/ 127 h 136"/>
                <a:gd name="T6" fmla="*/ 1 w 126"/>
                <a:gd name="T7" fmla="*/ 101 h 136"/>
                <a:gd name="T8" fmla="*/ 27 w 126"/>
                <a:gd name="T9" fmla="*/ 109 h 136"/>
                <a:gd name="T10" fmla="*/ 30 w 126"/>
                <a:gd name="T11" fmla="*/ 98 h 136"/>
                <a:gd name="T12" fmla="*/ 24 w 126"/>
                <a:gd name="T13" fmla="*/ 96 h 136"/>
                <a:gd name="T14" fmla="*/ 19 w 126"/>
                <a:gd name="T15" fmla="*/ 110 h 136"/>
                <a:gd name="T16" fmla="*/ 15 w 126"/>
                <a:gd name="T17" fmla="*/ 118 h 136"/>
                <a:gd name="T18" fmla="*/ 17 w 126"/>
                <a:gd name="T19" fmla="*/ 101 h 136"/>
                <a:gd name="T20" fmla="*/ 51 w 126"/>
                <a:gd name="T21" fmla="*/ 95 h 136"/>
                <a:gd name="T22" fmla="*/ 113 w 126"/>
                <a:gd name="T23" fmla="*/ 118 h 136"/>
                <a:gd name="T24" fmla="*/ 19 w 126"/>
                <a:gd name="T25" fmla="*/ 88 h 136"/>
                <a:gd name="T26" fmla="*/ 22 w 126"/>
                <a:gd name="T27" fmla="*/ 79 h 136"/>
                <a:gd name="T28" fmla="*/ 15 w 126"/>
                <a:gd name="T29" fmla="*/ 79 h 136"/>
                <a:gd name="T30" fmla="*/ 24 w 126"/>
                <a:gd name="T31" fmla="*/ 74 h 136"/>
                <a:gd name="T32" fmla="*/ 22 w 126"/>
                <a:gd name="T33" fmla="*/ 69 h 136"/>
                <a:gd name="T34" fmla="*/ 27 w 126"/>
                <a:gd name="T35" fmla="*/ 68 h 136"/>
                <a:gd name="T36" fmla="*/ 41 w 126"/>
                <a:gd name="T37" fmla="*/ 67 h 136"/>
                <a:gd name="T38" fmla="*/ 33 w 126"/>
                <a:gd name="T39" fmla="*/ 64 h 136"/>
                <a:gd name="T40" fmla="*/ 44 w 126"/>
                <a:gd name="T41" fmla="*/ 58 h 136"/>
                <a:gd name="T42" fmla="*/ 39 w 126"/>
                <a:gd name="T43" fmla="*/ 58 h 136"/>
                <a:gd name="T44" fmla="*/ 53 w 126"/>
                <a:gd name="T45" fmla="*/ 58 h 136"/>
                <a:gd name="T46" fmla="*/ 22 w 126"/>
                <a:gd name="T47" fmla="*/ 46 h 136"/>
                <a:gd name="T48" fmla="*/ 46 w 126"/>
                <a:gd name="T49" fmla="*/ 49 h 136"/>
                <a:gd name="T50" fmla="*/ 32 w 126"/>
                <a:gd name="T51" fmla="*/ 50 h 136"/>
                <a:gd name="T52" fmla="*/ 53 w 126"/>
                <a:gd name="T53" fmla="*/ 43 h 136"/>
                <a:gd name="T54" fmla="*/ 53 w 126"/>
                <a:gd name="T55" fmla="*/ 60 h 136"/>
                <a:gd name="T56" fmla="*/ 57 w 126"/>
                <a:gd name="T57" fmla="*/ 82 h 136"/>
                <a:gd name="T58" fmla="*/ 51 w 126"/>
                <a:gd name="T59" fmla="*/ 95 h 136"/>
                <a:gd name="T60" fmla="*/ 49 w 126"/>
                <a:gd name="T61" fmla="*/ 92 h 136"/>
                <a:gd name="T62" fmla="*/ 50 w 126"/>
                <a:gd name="T63" fmla="*/ 99 h 136"/>
                <a:gd name="T64" fmla="*/ 45 w 126"/>
                <a:gd name="T65" fmla="*/ 109 h 136"/>
                <a:gd name="T66" fmla="*/ 50 w 126"/>
                <a:gd name="T67" fmla="*/ 116 h 136"/>
                <a:gd name="T68" fmla="*/ 40 w 126"/>
                <a:gd name="T69" fmla="*/ 118 h 136"/>
                <a:gd name="T70" fmla="*/ 41 w 126"/>
                <a:gd name="T71" fmla="*/ 123 h 136"/>
                <a:gd name="T72" fmla="*/ 37 w 126"/>
                <a:gd name="T73" fmla="*/ 134 h 136"/>
                <a:gd name="T74" fmla="*/ 30 w 126"/>
                <a:gd name="T75" fmla="*/ 125 h 136"/>
                <a:gd name="T76" fmla="*/ 28 w 126"/>
                <a:gd name="T77" fmla="*/ 117 h 136"/>
                <a:gd name="T78" fmla="*/ 36 w 126"/>
                <a:gd name="T79" fmla="*/ 109 h 136"/>
                <a:gd name="T80" fmla="*/ 31 w 126"/>
                <a:gd name="T81" fmla="*/ 98 h 136"/>
                <a:gd name="T82" fmla="*/ 23 w 126"/>
                <a:gd name="T83" fmla="*/ 86 h 136"/>
                <a:gd name="T84" fmla="*/ 32 w 126"/>
                <a:gd name="T85" fmla="*/ 82 h 136"/>
                <a:gd name="T86" fmla="*/ 31 w 126"/>
                <a:gd name="T87" fmla="*/ 69 h 136"/>
                <a:gd name="T88" fmla="*/ 42 w 126"/>
                <a:gd name="T89" fmla="*/ 64 h 136"/>
                <a:gd name="T90" fmla="*/ 46 w 126"/>
                <a:gd name="T91" fmla="*/ 46 h 136"/>
                <a:gd name="T92" fmla="*/ 21 w 126"/>
                <a:gd name="T93" fmla="*/ 22 h 136"/>
                <a:gd name="T94" fmla="*/ 62 w 126"/>
                <a:gd name="T95" fmla="*/ 16 h 136"/>
                <a:gd name="T96" fmla="*/ 55 w 126"/>
                <a:gd name="T97" fmla="*/ 11 h 136"/>
                <a:gd name="T98" fmla="*/ 57 w 126"/>
                <a:gd name="T99" fmla="*/ 19 h 136"/>
                <a:gd name="T100" fmla="*/ 50 w 126"/>
                <a:gd name="T101" fmla="*/ 20 h 136"/>
                <a:gd name="T102" fmla="*/ 44 w 126"/>
                <a:gd name="T103" fmla="*/ 29 h 136"/>
                <a:gd name="T104" fmla="*/ 33 w 126"/>
                <a:gd name="T105" fmla="*/ 37 h 136"/>
                <a:gd name="T106" fmla="*/ 31 w 126"/>
                <a:gd name="T107" fmla="*/ 37 h 136"/>
                <a:gd name="T108" fmla="*/ 31 w 126"/>
                <a:gd name="T109" fmla="*/ 31 h 136"/>
                <a:gd name="T110" fmla="*/ 37 w 126"/>
                <a:gd name="T111" fmla="*/ 25 h 136"/>
                <a:gd name="T112" fmla="*/ 44 w 126"/>
                <a:gd name="T113" fmla="*/ 23 h 136"/>
                <a:gd name="T114" fmla="*/ 42 w 126"/>
                <a:gd name="T115" fmla="*/ 14 h 136"/>
                <a:gd name="T116" fmla="*/ 50 w 126"/>
                <a:gd name="T117" fmla="*/ 2 h 136"/>
                <a:gd name="T118" fmla="*/ 77 w 126"/>
                <a:gd name="T119" fmla="*/ 15 h 136"/>
                <a:gd name="T120" fmla="*/ 54 w 126"/>
                <a:gd name="T121" fmla="*/ 34 h 136"/>
                <a:gd name="T122" fmla="*/ 63 w 126"/>
                <a:gd name="T123" fmla="*/ 14 h 136"/>
                <a:gd name="T124" fmla="*/ 62 w 126"/>
                <a:gd name="T12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6" h="136">
                  <a:moveTo>
                    <a:pt x="41" y="128"/>
                  </a:moveTo>
                  <a:lnTo>
                    <a:pt x="42" y="128"/>
                  </a:lnTo>
                  <a:lnTo>
                    <a:pt x="41" y="128"/>
                  </a:lnTo>
                  <a:close/>
                  <a:moveTo>
                    <a:pt x="41" y="128"/>
                  </a:moveTo>
                  <a:lnTo>
                    <a:pt x="41" y="130"/>
                  </a:lnTo>
                  <a:lnTo>
                    <a:pt x="41" y="128"/>
                  </a:lnTo>
                  <a:lnTo>
                    <a:pt x="41" y="130"/>
                  </a:lnTo>
                  <a:lnTo>
                    <a:pt x="41" y="128"/>
                  </a:lnTo>
                  <a:close/>
                  <a:moveTo>
                    <a:pt x="28" y="125"/>
                  </a:moveTo>
                  <a:lnTo>
                    <a:pt x="28" y="126"/>
                  </a:lnTo>
                  <a:lnTo>
                    <a:pt x="27" y="126"/>
                  </a:lnTo>
                  <a:lnTo>
                    <a:pt x="27" y="125"/>
                  </a:lnTo>
                  <a:lnTo>
                    <a:pt x="27" y="126"/>
                  </a:lnTo>
                  <a:lnTo>
                    <a:pt x="27" y="125"/>
                  </a:lnTo>
                  <a:lnTo>
                    <a:pt x="28" y="125"/>
                  </a:lnTo>
                  <a:lnTo>
                    <a:pt x="27" y="125"/>
                  </a:lnTo>
                  <a:lnTo>
                    <a:pt x="28" y="125"/>
                  </a:lnTo>
                  <a:lnTo>
                    <a:pt x="27" y="125"/>
                  </a:lnTo>
                  <a:lnTo>
                    <a:pt x="28" y="125"/>
                  </a:lnTo>
                  <a:close/>
                  <a:moveTo>
                    <a:pt x="28" y="123"/>
                  </a:moveTo>
                  <a:lnTo>
                    <a:pt x="27" y="123"/>
                  </a:lnTo>
                  <a:lnTo>
                    <a:pt x="27" y="125"/>
                  </a:lnTo>
                  <a:lnTo>
                    <a:pt x="27" y="123"/>
                  </a:lnTo>
                  <a:lnTo>
                    <a:pt x="28" y="123"/>
                  </a:lnTo>
                  <a:close/>
                  <a:moveTo>
                    <a:pt x="46" y="123"/>
                  </a:moveTo>
                  <a:lnTo>
                    <a:pt x="46" y="122"/>
                  </a:lnTo>
                  <a:lnTo>
                    <a:pt x="46" y="123"/>
                  </a:lnTo>
                  <a:close/>
                  <a:moveTo>
                    <a:pt x="46" y="121"/>
                  </a:moveTo>
                  <a:lnTo>
                    <a:pt x="45" y="121"/>
                  </a:lnTo>
                  <a:lnTo>
                    <a:pt x="46" y="121"/>
                  </a:lnTo>
                  <a:close/>
                  <a:moveTo>
                    <a:pt x="66" y="126"/>
                  </a:moveTo>
                  <a:lnTo>
                    <a:pt x="66" y="127"/>
                  </a:lnTo>
                  <a:lnTo>
                    <a:pt x="67" y="127"/>
                  </a:lnTo>
                  <a:lnTo>
                    <a:pt x="67" y="128"/>
                  </a:lnTo>
                  <a:lnTo>
                    <a:pt x="66" y="128"/>
                  </a:lnTo>
                  <a:lnTo>
                    <a:pt x="66" y="127"/>
                  </a:lnTo>
                  <a:lnTo>
                    <a:pt x="66" y="126"/>
                  </a:lnTo>
                  <a:close/>
                  <a:moveTo>
                    <a:pt x="45" y="121"/>
                  </a:moveTo>
                  <a:lnTo>
                    <a:pt x="46" y="121"/>
                  </a:lnTo>
                  <a:lnTo>
                    <a:pt x="45" y="121"/>
                  </a:lnTo>
                  <a:close/>
                  <a:moveTo>
                    <a:pt x="60" y="123"/>
                  </a:moveTo>
                  <a:lnTo>
                    <a:pt x="60" y="125"/>
                  </a:lnTo>
                  <a:lnTo>
                    <a:pt x="60" y="123"/>
                  </a:lnTo>
                  <a:close/>
                  <a:moveTo>
                    <a:pt x="48" y="121"/>
                  </a:moveTo>
                  <a:lnTo>
                    <a:pt x="46" y="121"/>
                  </a:lnTo>
                  <a:lnTo>
                    <a:pt x="48" y="121"/>
                  </a:lnTo>
                  <a:close/>
                  <a:moveTo>
                    <a:pt x="48" y="119"/>
                  </a:moveTo>
                  <a:lnTo>
                    <a:pt x="46" y="119"/>
                  </a:lnTo>
                  <a:lnTo>
                    <a:pt x="48" y="119"/>
                  </a:lnTo>
                  <a:close/>
                  <a:moveTo>
                    <a:pt x="15" y="113"/>
                  </a:moveTo>
                  <a:lnTo>
                    <a:pt x="17" y="113"/>
                  </a:lnTo>
                  <a:lnTo>
                    <a:pt x="17" y="114"/>
                  </a:lnTo>
                  <a:lnTo>
                    <a:pt x="15" y="114"/>
                  </a:lnTo>
                  <a:lnTo>
                    <a:pt x="15" y="113"/>
                  </a:lnTo>
                  <a:close/>
                  <a:moveTo>
                    <a:pt x="45" y="118"/>
                  </a:moveTo>
                  <a:lnTo>
                    <a:pt x="44" y="118"/>
                  </a:lnTo>
                  <a:lnTo>
                    <a:pt x="45" y="118"/>
                  </a:lnTo>
                  <a:close/>
                  <a:moveTo>
                    <a:pt x="22" y="112"/>
                  </a:moveTo>
                  <a:lnTo>
                    <a:pt x="23" y="112"/>
                  </a:lnTo>
                  <a:lnTo>
                    <a:pt x="23" y="113"/>
                  </a:lnTo>
                  <a:lnTo>
                    <a:pt x="24" y="113"/>
                  </a:lnTo>
                  <a:lnTo>
                    <a:pt x="24" y="114"/>
                  </a:lnTo>
                  <a:lnTo>
                    <a:pt x="24" y="113"/>
                  </a:lnTo>
                  <a:lnTo>
                    <a:pt x="24" y="114"/>
                  </a:lnTo>
                  <a:lnTo>
                    <a:pt x="23" y="114"/>
                  </a:lnTo>
                  <a:lnTo>
                    <a:pt x="24" y="114"/>
                  </a:lnTo>
                  <a:lnTo>
                    <a:pt x="24" y="116"/>
                  </a:lnTo>
                  <a:lnTo>
                    <a:pt x="26" y="116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6" y="116"/>
                  </a:lnTo>
                  <a:lnTo>
                    <a:pt x="26" y="116"/>
                  </a:lnTo>
                  <a:lnTo>
                    <a:pt x="24" y="116"/>
                  </a:lnTo>
                  <a:lnTo>
                    <a:pt x="26" y="116"/>
                  </a:lnTo>
                  <a:lnTo>
                    <a:pt x="26" y="117"/>
                  </a:lnTo>
                  <a:lnTo>
                    <a:pt x="24" y="117"/>
                  </a:lnTo>
                  <a:lnTo>
                    <a:pt x="24" y="116"/>
                  </a:lnTo>
                  <a:lnTo>
                    <a:pt x="24" y="117"/>
                  </a:lnTo>
                  <a:lnTo>
                    <a:pt x="23" y="117"/>
                  </a:lnTo>
                  <a:lnTo>
                    <a:pt x="24" y="117"/>
                  </a:lnTo>
                  <a:lnTo>
                    <a:pt x="24" y="118"/>
                  </a:lnTo>
                  <a:lnTo>
                    <a:pt x="24" y="117"/>
                  </a:lnTo>
                  <a:lnTo>
                    <a:pt x="24" y="118"/>
                  </a:lnTo>
                  <a:lnTo>
                    <a:pt x="23" y="118"/>
                  </a:lnTo>
                  <a:lnTo>
                    <a:pt x="23" y="117"/>
                  </a:lnTo>
                  <a:lnTo>
                    <a:pt x="23" y="118"/>
                  </a:lnTo>
                  <a:lnTo>
                    <a:pt x="23" y="117"/>
                  </a:lnTo>
                  <a:lnTo>
                    <a:pt x="22" y="117"/>
                  </a:lnTo>
                  <a:lnTo>
                    <a:pt x="22" y="116"/>
                  </a:lnTo>
                  <a:lnTo>
                    <a:pt x="22" y="117"/>
                  </a:lnTo>
                  <a:lnTo>
                    <a:pt x="22" y="118"/>
                  </a:lnTo>
                  <a:lnTo>
                    <a:pt x="23" y="118"/>
                  </a:lnTo>
                  <a:lnTo>
                    <a:pt x="22" y="118"/>
                  </a:lnTo>
                  <a:lnTo>
                    <a:pt x="23" y="118"/>
                  </a:lnTo>
                  <a:lnTo>
                    <a:pt x="22" y="118"/>
                  </a:lnTo>
                  <a:lnTo>
                    <a:pt x="23" y="118"/>
                  </a:lnTo>
                  <a:lnTo>
                    <a:pt x="23" y="119"/>
                  </a:lnTo>
                  <a:lnTo>
                    <a:pt x="22" y="119"/>
                  </a:lnTo>
                  <a:lnTo>
                    <a:pt x="23" y="119"/>
                  </a:lnTo>
                  <a:lnTo>
                    <a:pt x="22" y="119"/>
                  </a:lnTo>
                  <a:lnTo>
                    <a:pt x="23" y="119"/>
                  </a:lnTo>
                  <a:lnTo>
                    <a:pt x="22" y="119"/>
                  </a:lnTo>
                  <a:lnTo>
                    <a:pt x="23" y="119"/>
                  </a:lnTo>
                  <a:lnTo>
                    <a:pt x="22" y="119"/>
                  </a:lnTo>
                  <a:lnTo>
                    <a:pt x="22" y="121"/>
                  </a:lnTo>
                  <a:lnTo>
                    <a:pt x="22" y="119"/>
                  </a:lnTo>
                  <a:lnTo>
                    <a:pt x="22" y="121"/>
                  </a:lnTo>
                  <a:lnTo>
                    <a:pt x="22" y="122"/>
                  </a:lnTo>
                  <a:lnTo>
                    <a:pt x="21" y="122"/>
                  </a:lnTo>
                  <a:lnTo>
                    <a:pt x="22" y="122"/>
                  </a:lnTo>
                  <a:lnTo>
                    <a:pt x="21" y="122"/>
                  </a:lnTo>
                  <a:lnTo>
                    <a:pt x="21" y="121"/>
                  </a:lnTo>
                  <a:lnTo>
                    <a:pt x="21" y="119"/>
                  </a:lnTo>
                  <a:lnTo>
                    <a:pt x="21" y="118"/>
                  </a:lnTo>
                  <a:lnTo>
                    <a:pt x="21" y="117"/>
                  </a:lnTo>
                  <a:lnTo>
                    <a:pt x="21" y="116"/>
                  </a:lnTo>
                  <a:lnTo>
                    <a:pt x="21" y="116"/>
                  </a:lnTo>
                  <a:lnTo>
                    <a:pt x="21" y="114"/>
                  </a:lnTo>
                  <a:lnTo>
                    <a:pt x="21" y="113"/>
                  </a:lnTo>
                  <a:lnTo>
                    <a:pt x="22" y="113"/>
                  </a:lnTo>
                  <a:lnTo>
                    <a:pt x="21" y="113"/>
                  </a:lnTo>
                  <a:lnTo>
                    <a:pt x="22" y="113"/>
                  </a:lnTo>
                  <a:lnTo>
                    <a:pt x="22" y="112"/>
                  </a:lnTo>
                  <a:lnTo>
                    <a:pt x="22" y="113"/>
                  </a:lnTo>
                  <a:lnTo>
                    <a:pt x="22" y="112"/>
                  </a:lnTo>
                  <a:close/>
                  <a:moveTo>
                    <a:pt x="50" y="117"/>
                  </a:moveTo>
                  <a:lnTo>
                    <a:pt x="50" y="117"/>
                  </a:lnTo>
                  <a:lnTo>
                    <a:pt x="50" y="117"/>
                  </a:lnTo>
                  <a:close/>
                  <a:moveTo>
                    <a:pt x="66" y="121"/>
                  </a:moveTo>
                  <a:lnTo>
                    <a:pt x="64" y="121"/>
                  </a:lnTo>
                  <a:lnTo>
                    <a:pt x="66" y="121"/>
                  </a:lnTo>
                  <a:close/>
                  <a:moveTo>
                    <a:pt x="64" y="118"/>
                  </a:moveTo>
                  <a:lnTo>
                    <a:pt x="64" y="119"/>
                  </a:lnTo>
                  <a:lnTo>
                    <a:pt x="64" y="121"/>
                  </a:lnTo>
                  <a:lnTo>
                    <a:pt x="66" y="121"/>
                  </a:lnTo>
                  <a:lnTo>
                    <a:pt x="66" y="122"/>
                  </a:lnTo>
                  <a:lnTo>
                    <a:pt x="66" y="121"/>
                  </a:lnTo>
                  <a:lnTo>
                    <a:pt x="64" y="121"/>
                  </a:lnTo>
                  <a:lnTo>
                    <a:pt x="66" y="121"/>
                  </a:lnTo>
                  <a:lnTo>
                    <a:pt x="66" y="122"/>
                  </a:lnTo>
                  <a:lnTo>
                    <a:pt x="66" y="121"/>
                  </a:lnTo>
                  <a:lnTo>
                    <a:pt x="64" y="121"/>
                  </a:lnTo>
                  <a:lnTo>
                    <a:pt x="64" y="122"/>
                  </a:lnTo>
                  <a:lnTo>
                    <a:pt x="66" y="122"/>
                  </a:lnTo>
                  <a:lnTo>
                    <a:pt x="64" y="122"/>
                  </a:lnTo>
                  <a:lnTo>
                    <a:pt x="66" y="122"/>
                  </a:lnTo>
                  <a:lnTo>
                    <a:pt x="64" y="122"/>
                  </a:lnTo>
                  <a:lnTo>
                    <a:pt x="64" y="123"/>
                  </a:lnTo>
                  <a:lnTo>
                    <a:pt x="66" y="123"/>
                  </a:lnTo>
                  <a:lnTo>
                    <a:pt x="66" y="125"/>
                  </a:lnTo>
                  <a:lnTo>
                    <a:pt x="66" y="126"/>
                  </a:lnTo>
                  <a:lnTo>
                    <a:pt x="66" y="125"/>
                  </a:lnTo>
                  <a:lnTo>
                    <a:pt x="66" y="126"/>
                  </a:lnTo>
                  <a:lnTo>
                    <a:pt x="66" y="127"/>
                  </a:lnTo>
                  <a:lnTo>
                    <a:pt x="66" y="128"/>
                  </a:lnTo>
                  <a:lnTo>
                    <a:pt x="64" y="128"/>
                  </a:lnTo>
                  <a:lnTo>
                    <a:pt x="64" y="130"/>
                  </a:lnTo>
                  <a:lnTo>
                    <a:pt x="63" y="130"/>
                  </a:lnTo>
                  <a:lnTo>
                    <a:pt x="64" y="130"/>
                  </a:lnTo>
                  <a:lnTo>
                    <a:pt x="63" y="130"/>
                  </a:lnTo>
                  <a:lnTo>
                    <a:pt x="64" y="130"/>
                  </a:lnTo>
                  <a:lnTo>
                    <a:pt x="63" y="130"/>
                  </a:lnTo>
                  <a:lnTo>
                    <a:pt x="63" y="131"/>
                  </a:lnTo>
                  <a:lnTo>
                    <a:pt x="63" y="130"/>
                  </a:lnTo>
                  <a:lnTo>
                    <a:pt x="63" y="131"/>
                  </a:lnTo>
                  <a:lnTo>
                    <a:pt x="63" y="132"/>
                  </a:lnTo>
                  <a:lnTo>
                    <a:pt x="62" y="132"/>
                  </a:lnTo>
                  <a:lnTo>
                    <a:pt x="62" y="134"/>
                  </a:lnTo>
                  <a:lnTo>
                    <a:pt x="60" y="134"/>
                  </a:lnTo>
                  <a:lnTo>
                    <a:pt x="59" y="134"/>
                  </a:lnTo>
                  <a:lnTo>
                    <a:pt x="59" y="132"/>
                  </a:lnTo>
                  <a:lnTo>
                    <a:pt x="59" y="134"/>
                  </a:lnTo>
                  <a:lnTo>
                    <a:pt x="59" y="132"/>
                  </a:lnTo>
                  <a:lnTo>
                    <a:pt x="59" y="134"/>
                  </a:lnTo>
                  <a:lnTo>
                    <a:pt x="59" y="132"/>
                  </a:lnTo>
                  <a:lnTo>
                    <a:pt x="58" y="132"/>
                  </a:lnTo>
                  <a:lnTo>
                    <a:pt x="59" y="132"/>
                  </a:lnTo>
                  <a:lnTo>
                    <a:pt x="58" y="132"/>
                  </a:lnTo>
                  <a:lnTo>
                    <a:pt x="57" y="132"/>
                  </a:lnTo>
                  <a:lnTo>
                    <a:pt x="58" y="132"/>
                  </a:lnTo>
                  <a:lnTo>
                    <a:pt x="57" y="132"/>
                  </a:lnTo>
                  <a:lnTo>
                    <a:pt x="57" y="131"/>
                  </a:lnTo>
                  <a:lnTo>
                    <a:pt x="58" y="131"/>
                  </a:lnTo>
                  <a:lnTo>
                    <a:pt x="58" y="130"/>
                  </a:lnTo>
                  <a:lnTo>
                    <a:pt x="58" y="128"/>
                  </a:lnTo>
                  <a:lnTo>
                    <a:pt x="58" y="127"/>
                  </a:lnTo>
                  <a:lnTo>
                    <a:pt x="58" y="128"/>
                  </a:lnTo>
                  <a:lnTo>
                    <a:pt x="58" y="127"/>
                  </a:lnTo>
                  <a:lnTo>
                    <a:pt x="57" y="127"/>
                  </a:lnTo>
                  <a:lnTo>
                    <a:pt x="57" y="128"/>
                  </a:lnTo>
                  <a:lnTo>
                    <a:pt x="58" y="128"/>
                  </a:lnTo>
                  <a:lnTo>
                    <a:pt x="58" y="130"/>
                  </a:lnTo>
                  <a:lnTo>
                    <a:pt x="57" y="130"/>
                  </a:lnTo>
                  <a:lnTo>
                    <a:pt x="55" y="130"/>
                  </a:lnTo>
                  <a:lnTo>
                    <a:pt x="57" y="130"/>
                  </a:lnTo>
                  <a:lnTo>
                    <a:pt x="55" y="130"/>
                  </a:lnTo>
                  <a:lnTo>
                    <a:pt x="54" y="130"/>
                  </a:lnTo>
                  <a:lnTo>
                    <a:pt x="55" y="130"/>
                  </a:lnTo>
                  <a:lnTo>
                    <a:pt x="54" y="130"/>
                  </a:lnTo>
                  <a:lnTo>
                    <a:pt x="54" y="131"/>
                  </a:lnTo>
                  <a:lnTo>
                    <a:pt x="54" y="130"/>
                  </a:lnTo>
                  <a:lnTo>
                    <a:pt x="54" y="131"/>
                  </a:lnTo>
                  <a:lnTo>
                    <a:pt x="54" y="130"/>
                  </a:lnTo>
                  <a:lnTo>
                    <a:pt x="54" y="131"/>
                  </a:lnTo>
                  <a:lnTo>
                    <a:pt x="54" y="130"/>
                  </a:lnTo>
                  <a:lnTo>
                    <a:pt x="54" y="131"/>
                  </a:lnTo>
                  <a:lnTo>
                    <a:pt x="54" y="130"/>
                  </a:lnTo>
                  <a:lnTo>
                    <a:pt x="54" y="128"/>
                  </a:lnTo>
                  <a:lnTo>
                    <a:pt x="55" y="128"/>
                  </a:lnTo>
                  <a:lnTo>
                    <a:pt x="54" y="128"/>
                  </a:lnTo>
                  <a:lnTo>
                    <a:pt x="55" y="128"/>
                  </a:lnTo>
                  <a:lnTo>
                    <a:pt x="55" y="127"/>
                  </a:lnTo>
                  <a:lnTo>
                    <a:pt x="57" y="127"/>
                  </a:lnTo>
                  <a:lnTo>
                    <a:pt x="58" y="127"/>
                  </a:lnTo>
                  <a:lnTo>
                    <a:pt x="58" y="126"/>
                  </a:lnTo>
                  <a:lnTo>
                    <a:pt x="57" y="126"/>
                  </a:lnTo>
                  <a:lnTo>
                    <a:pt x="58" y="126"/>
                  </a:lnTo>
                  <a:lnTo>
                    <a:pt x="58" y="125"/>
                  </a:lnTo>
                  <a:lnTo>
                    <a:pt x="59" y="125"/>
                  </a:lnTo>
                  <a:lnTo>
                    <a:pt x="59" y="126"/>
                  </a:lnTo>
                  <a:lnTo>
                    <a:pt x="60" y="126"/>
                  </a:lnTo>
                  <a:lnTo>
                    <a:pt x="60" y="125"/>
                  </a:lnTo>
                  <a:lnTo>
                    <a:pt x="60" y="123"/>
                  </a:lnTo>
                  <a:lnTo>
                    <a:pt x="59" y="123"/>
                  </a:lnTo>
                  <a:lnTo>
                    <a:pt x="60" y="123"/>
                  </a:lnTo>
                  <a:lnTo>
                    <a:pt x="59" y="123"/>
                  </a:lnTo>
                  <a:lnTo>
                    <a:pt x="59" y="122"/>
                  </a:lnTo>
                  <a:lnTo>
                    <a:pt x="60" y="122"/>
                  </a:lnTo>
                  <a:lnTo>
                    <a:pt x="60" y="123"/>
                  </a:lnTo>
                  <a:lnTo>
                    <a:pt x="60" y="122"/>
                  </a:lnTo>
                  <a:lnTo>
                    <a:pt x="60" y="123"/>
                  </a:lnTo>
                  <a:lnTo>
                    <a:pt x="60" y="122"/>
                  </a:lnTo>
                  <a:lnTo>
                    <a:pt x="60" y="123"/>
                  </a:lnTo>
                  <a:lnTo>
                    <a:pt x="60" y="122"/>
                  </a:lnTo>
                  <a:lnTo>
                    <a:pt x="60" y="121"/>
                  </a:lnTo>
                  <a:lnTo>
                    <a:pt x="62" y="121"/>
                  </a:lnTo>
                  <a:lnTo>
                    <a:pt x="62" y="119"/>
                  </a:lnTo>
                  <a:lnTo>
                    <a:pt x="63" y="119"/>
                  </a:lnTo>
                  <a:lnTo>
                    <a:pt x="63" y="118"/>
                  </a:lnTo>
                  <a:lnTo>
                    <a:pt x="63" y="119"/>
                  </a:lnTo>
                  <a:lnTo>
                    <a:pt x="64" y="119"/>
                  </a:lnTo>
                  <a:lnTo>
                    <a:pt x="64" y="121"/>
                  </a:lnTo>
                  <a:lnTo>
                    <a:pt x="64" y="119"/>
                  </a:lnTo>
                  <a:lnTo>
                    <a:pt x="64" y="118"/>
                  </a:lnTo>
                  <a:close/>
                  <a:moveTo>
                    <a:pt x="1" y="103"/>
                  </a:moveTo>
                  <a:lnTo>
                    <a:pt x="1" y="104"/>
                  </a:lnTo>
                  <a:lnTo>
                    <a:pt x="0" y="105"/>
                  </a:lnTo>
                  <a:lnTo>
                    <a:pt x="0" y="104"/>
                  </a:lnTo>
                  <a:lnTo>
                    <a:pt x="0" y="103"/>
                  </a:lnTo>
                  <a:lnTo>
                    <a:pt x="1" y="103"/>
                  </a:lnTo>
                  <a:lnTo>
                    <a:pt x="1" y="101"/>
                  </a:lnTo>
                  <a:lnTo>
                    <a:pt x="1" y="103"/>
                  </a:lnTo>
                  <a:close/>
                  <a:moveTo>
                    <a:pt x="49" y="112"/>
                  </a:moveTo>
                  <a:lnTo>
                    <a:pt x="49" y="113"/>
                  </a:lnTo>
                  <a:lnTo>
                    <a:pt x="49" y="112"/>
                  </a:lnTo>
                  <a:close/>
                  <a:moveTo>
                    <a:pt x="31" y="107"/>
                  </a:moveTo>
                  <a:lnTo>
                    <a:pt x="31" y="108"/>
                  </a:lnTo>
                  <a:lnTo>
                    <a:pt x="30" y="108"/>
                  </a:lnTo>
                  <a:lnTo>
                    <a:pt x="31" y="107"/>
                  </a:lnTo>
                  <a:lnTo>
                    <a:pt x="30" y="107"/>
                  </a:lnTo>
                  <a:lnTo>
                    <a:pt x="31" y="107"/>
                  </a:lnTo>
                  <a:close/>
                  <a:moveTo>
                    <a:pt x="26" y="105"/>
                  </a:moveTo>
                  <a:lnTo>
                    <a:pt x="24" y="105"/>
                  </a:lnTo>
                  <a:lnTo>
                    <a:pt x="26" y="105"/>
                  </a:lnTo>
                  <a:close/>
                  <a:moveTo>
                    <a:pt x="24" y="104"/>
                  </a:moveTo>
                  <a:lnTo>
                    <a:pt x="23" y="104"/>
                  </a:lnTo>
                  <a:lnTo>
                    <a:pt x="23" y="105"/>
                  </a:lnTo>
                  <a:lnTo>
                    <a:pt x="23" y="104"/>
                  </a:lnTo>
                  <a:lnTo>
                    <a:pt x="24" y="104"/>
                  </a:lnTo>
                  <a:close/>
                  <a:moveTo>
                    <a:pt x="24" y="103"/>
                  </a:moveTo>
                  <a:lnTo>
                    <a:pt x="24" y="104"/>
                  </a:lnTo>
                  <a:lnTo>
                    <a:pt x="23" y="104"/>
                  </a:lnTo>
                  <a:lnTo>
                    <a:pt x="23" y="105"/>
                  </a:lnTo>
                  <a:lnTo>
                    <a:pt x="23" y="104"/>
                  </a:lnTo>
                  <a:lnTo>
                    <a:pt x="23" y="103"/>
                  </a:lnTo>
                  <a:lnTo>
                    <a:pt x="23" y="104"/>
                  </a:lnTo>
                  <a:lnTo>
                    <a:pt x="23" y="103"/>
                  </a:lnTo>
                  <a:lnTo>
                    <a:pt x="24" y="103"/>
                  </a:lnTo>
                  <a:lnTo>
                    <a:pt x="24" y="104"/>
                  </a:lnTo>
                  <a:lnTo>
                    <a:pt x="24" y="103"/>
                  </a:lnTo>
                  <a:close/>
                  <a:moveTo>
                    <a:pt x="31" y="104"/>
                  </a:moveTo>
                  <a:lnTo>
                    <a:pt x="31" y="105"/>
                  </a:lnTo>
                  <a:lnTo>
                    <a:pt x="32" y="105"/>
                  </a:lnTo>
                  <a:lnTo>
                    <a:pt x="31" y="105"/>
                  </a:lnTo>
                  <a:lnTo>
                    <a:pt x="31" y="107"/>
                  </a:lnTo>
                  <a:lnTo>
                    <a:pt x="31" y="105"/>
                  </a:lnTo>
                  <a:lnTo>
                    <a:pt x="31" y="104"/>
                  </a:lnTo>
                  <a:close/>
                  <a:moveTo>
                    <a:pt x="26" y="103"/>
                  </a:moveTo>
                  <a:lnTo>
                    <a:pt x="26" y="104"/>
                  </a:lnTo>
                  <a:lnTo>
                    <a:pt x="24" y="104"/>
                  </a:lnTo>
                  <a:lnTo>
                    <a:pt x="24" y="103"/>
                  </a:lnTo>
                  <a:lnTo>
                    <a:pt x="26" y="103"/>
                  </a:lnTo>
                  <a:lnTo>
                    <a:pt x="24" y="103"/>
                  </a:lnTo>
                  <a:lnTo>
                    <a:pt x="26" y="103"/>
                  </a:lnTo>
                  <a:close/>
                  <a:moveTo>
                    <a:pt x="31" y="99"/>
                  </a:moveTo>
                  <a:lnTo>
                    <a:pt x="31" y="100"/>
                  </a:lnTo>
                  <a:lnTo>
                    <a:pt x="30" y="100"/>
                  </a:lnTo>
                  <a:lnTo>
                    <a:pt x="31" y="100"/>
                  </a:lnTo>
                  <a:lnTo>
                    <a:pt x="30" y="100"/>
                  </a:lnTo>
                  <a:lnTo>
                    <a:pt x="30" y="101"/>
                  </a:lnTo>
                  <a:lnTo>
                    <a:pt x="31" y="101"/>
                  </a:lnTo>
                  <a:lnTo>
                    <a:pt x="31" y="103"/>
                  </a:lnTo>
                  <a:lnTo>
                    <a:pt x="31" y="104"/>
                  </a:lnTo>
                  <a:lnTo>
                    <a:pt x="31" y="105"/>
                  </a:lnTo>
                  <a:lnTo>
                    <a:pt x="30" y="105"/>
                  </a:lnTo>
                  <a:lnTo>
                    <a:pt x="30" y="107"/>
                  </a:lnTo>
                  <a:lnTo>
                    <a:pt x="30" y="108"/>
                  </a:lnTo>
                  <a:lnTo>
                    <a:pt x="30" y="109"/>
                  </a:lnTo>
                  <a:lnTo>
                    <a:pt x="28" y="109"/>
                  </a:lnTo>
                  <a:lnTo>
                    <a:pt x="28" y="110"/>
                  </a:lnTo>
                  <a:lnTo>
                    <a:pt x="28" y="109"/>
                  </a:lnTo>
                  <a:lnTo>
                    <a:pt x="28" y="110"/>
                  </a:lnTo>
                  <a:lnTo>
                    <a:pt x="27" y="110"/>
                  </a:lnTo>
                  <a:lnTo>
                    <a:pt x="27" y="109"/>
                  </a:lnTo>
                  <a:lnTo>
                    <a:pt x="27" y="110"/>
                  </a:lnTo>
                  <a:lnTo>
                    <a:pt x="27" y="109"/>
                  </a:lnTo>
                  <a:lnTo>
                    <a:pt x="26" y="109"/>
                  </a:lnTo>
                  <a:lnTo>
                    <a:pt x="26" y="110"/>
                  </a:lnTo>
                  <a:lnTo>
                    <a:pt x="26" y="109"/>
                  </a:lnTo>
                  <a:lnTo>
                    <a:pt x="26" y="108"/>
                  </a:lnTo>
                  <a:lnTo>
                    <a:pt x="26" y="109"/>
                  </a:lnTo>
                  <a:lnTo>
                    <a:pt x="26" y="108"/>
                  </a:lnTo>
                  <a:lnTo>
                    <a:pt x="26" y="107"/>
                  </a:lnTo>
                  <a:lnTo>
                    <a:pt x="26" y="108"/>
                  </a:lnTo>
                  <a:lnTo>
                    <a:pt x="24" y="108"/>
                  </a:lnTo>
                  <a:lnTo>
                    <a:pt x="26" y="108"/>
                  </a:lnTo>
                  <a:lnTo>
                    <a:pt x="24" y="108"/>
                  </a:lnTo>
                  <a:lnTo>
                    <a:pt x="24" y="109"/>
                  </a:lnTo>
                  <a:lnTo>
                    <a:pt x="24" y="108"/>
                  </a:lnTo>
                  <a:lnTo>
                    <a:pt x="24" y="109"/>
                  </a:lnTo>
                  <a:lnTo>
                    <a:pt x="24" y="108"/>
                  </a:lnTo>
                  <a:lnTo>
                    <a:pt x="24" y="107"/>
                  </a:lnTo>
                  <a:lnTo>
                    <a:pt x="23" y="107"/>
                  </a:lnTo>
                  <a:lnTo>
                    <a:pt x="23" y="105"/>
                  </a:lnTo>
                  <a:lnTo>
                    <a:pt x="24" y="105"/>
                  </a:lnTo>
                  <a:lnTo>
                    <a:pt x="26" y="105"/>
                  </a:lnTo>
                  <a:lnTo>
                    <a:pt x="27" y="105"/>
                  </a:lnTo>
                  <a:lnTo>
                    <a:pt x="27" y="104"/>
                  </a:lnTo>
                  <a:lnTo>
                    <a:pt x="27" y="105"/>
                  </a:lnTo>
                  <a:lnTo>
                    <a:pt x="27" y="104"/>
                  </a:lnTo>
                  <a:lnTo>
                    <a:pt x="26" y="104"/>
                  </a:lnTo>
                  <a:lnTo>
                    <a:pt x="27" y="104"/>
                  </a:lnTo>
                  <a:lnTo>
                    <a:pt x="26" y="104"/>
                  </a:lnTo>
                  <a:lnTo>
                    <a:pt x="26" y="103"/>
                  </a:lnTo>
                  <a:lnTo>
                    <a:pt x="26" y="104"/>
                  </a:lnTo>
                  <a:lnTo>
                    <a:pt x="26" y="103"/>
                  </a:lnTo>
                  <a:lnTo>
                    <a:pt x="27" y="103"/>
                  </a:lnTo>
                  <a:lnTo>
                    <a:pt x="26" y="103"/>
                  </a:lnTo>
                  <a:lnTo>
                    <a:pt x="27" y="103"/>
                  </a:lnTo>
                  <a:lnTo>
                    <a:pt x="27" y="101"/>
                  </a:lnTo>
                  <a:lnTo>
                    <a:pt x="27" y="100"/>
                  </a:lnTo>
                  <a:lnTo>
                    <a:pt x="27" y="101"/>
                  </a:lnTo>
                  <a:lnTo>
                    <a:pt x="27" y="100"/>
                  </a:lnTo>
                  <a:lnTo>
                    <a:pt x="28" y="100"/>
                  </a:lnTo>
                  <a:lnTo>
                    <a:pt x="30" y="100"/>
                  </a:lnTo>
                  <a:lnTo>
                    <a:pt x="30" y="99"/>
                  </a:lnTo>
                  <a:lnTo>
                    <a:pt x="31" y="99"/>
                  </a:lnTo>
                  <a:close/>
                  <a:moveTo>
                    <a:pt x="36" y="100"/>
                  </a:moveTo>
                  <a:lnTo>
                    <a:pt x="36" y="101"/>
                  </a:lnTo>
                  <a:lnTo>
                    <a:pt x="36" y="100"/>
                  </a:lnTo>
                  <a:close/>
                  <a:moveTo>
                    <a:pt x="24" y="98"/>
                  </a:moveTo>
                  <a:lnTo>
                    <a:pt x="26" y="98"/>
                  </a:lnTo>
                  <a:lnTo>
                    <a:pt x="24" y="98"/>
                  </a:lnTo>
                  <a:lnTo>
                    <a:pt x="24" y="99"/>
                  </a:lnTo>
                  <a:lnTo>
                    <a:pt x="24" y="98"/>
                  </a:lnTo>
                  <a:close/>
                  <a:moveTo>
                    <a:pt x="31" y="99"/>
                  </a:moveTo>
                  <a:lnTo>
                    <a:pt x="30" y="99"/>
                  </a:lnTo>
                  <a:lnTo>
                    <a:pt x="31" y="99"/>
                  </a:lnTo>
                  <a:close/>
                  <a:moveTo>
                    <a:pt x="26" y="98"/>
                  </a:moveTo>
                  <a:lnTo>
                    <a:pt x="26" y="99"/>
                  </a:lnTo>
                  <a:lnTo>
                    <a:pt x="26" y="98"/>
                  </a:lnTo>
                  <a:close/>
                  <a:moveTo>
                    <a:pt x="53" y="103"/>
                  </a:moveTo>
                  <a:lnTo>
                    <a:pt x="53" y="104"/>
                  </a:lnTo>
                  <a:lnTo>
                    <a:pt x="53" y="103"/>
                  </a:lnTo>
                  <a:close/>
                  <a:moveTo>
                    <a:pt x="30" y="98"/>
                  </a:moveTo>
                  <a:lnTo>
                    <a:pt x="31" y="98"/>
                  </a:lnTo>
                  <a:lnTo>
                    <a:pt x="30" y="98"/>
                  </a:lnTo>
                  <a:lnTo>
                    <a:pt x="30" y="99"/>
                  </a:lnTo>
                  <a:lnTo>
                    <a:pt x="30" y="98"/>
                  </a:lnTo>
                  <a:lnTo>
                    <a:pt x="30" y="99"/>
                  </a:lnTo>
                  <a:lnTo>
                    <a:pt x="30" y="98"/>
                  </a:lnTo>
                  <a:lnTo>
                    <a:pt x="30" y="99"/>
                  </a:lnTo>
                  <a:lnTo>
                    <a:pt x="30" y="98"/>
                  </a:lnTo>
                  <a:lnTo>
                    <a:pt x="30" y="99"/>
                  </a:lnTo>
                  <a:lnTo>
                    <a:pt x="28" y="99"/>
                  </a:lnTo>
                  <a:lnTo>
                    <a:pt x="28" y="100"/>
                  </a:lnTo>
                  <a:lnTo>
                    <a:pt x="28" y="99"/>
                  </a:lnTo>
                  <a:lnTo>
                    <a:pt x="28" y="100"/>
                  </a:lnTo>
                  <a:lnTo>
                    <a:pt x="28" y="99"/>
                  </a:lnTo>
                  <a:lnTo>
                    <a:pt x="28" y="100"/>
                  </a:lnTo>
                  <a:lnTo>
                    <a:pt x="28" y="99"/>
                  </a:lnTo>
                  <a:lnTo>
                    <a:pt x="27" y="99"/>
                  </a:lnTo>
                  <a:lnTo>
                    <a:pt x="27" y="98"/>
                  </a:lnTo>
                  <a:lnTo>
                    <a:pt x="27" y="99"/>
                  </a:lnTo>
                  <a:lnTo>
                    <a:pt x="27" y="98"/>
                  </a:lnTo>
                  <a:lnTo>
                    <a:pt x="28" y="98"/>
                  </a:lnTo>
                  <a:lnTo>
                    <a:pt x="30" y="98"/>
                  </a:lnTo>
                  <a:close/>
                  <a:moveTo>
                    <a:pt x="51" y="103"/>
                  </a:moveTo>
                  <a:lnTo>
                    <a:pt x="53" y="103"/>
                  </a:lnTo>
                  <a:lnTo>
                    <a:pt x="51" y="103"/>
                  </a:lnTo>
                  <a:close/>
                  <a:moveTo>
                    <a:pt x="28" y="96"/>
                  </a:moveTo>
                  <a:lnTo>
                    <a:pt x="28" y="98"/>
                  </a:lnTo>
                  <a:lnTo>
                    <a:pt x="28" y="96"/>
                  </a:lnTo>
                  <a:close/>
                  <a:moveTo>
                    <a:pt x="55" y="101"/>
                  </a:moveTo>
                  <a:lnTo>
                    <a:pt x="55" y="103"/>
                  </a:lnTo>
                  <a:lnTo>
                    <a:pt x="55" y="101"/>
                  </a:lnTo>
                  <a:lnTo>
                    <a:pt x="54" y="101"/>
                  </a:lnTo>
                  <a:lnTo>
                    <a:pt x="55" y="101"/>
                  </a:lnTo>
                  <a:close/>
                  <a:moveTo>
                    <a:pt x="50" y="98"/>
                  </a:moveTo>
                  <a:lnTo>
                    <a:pt x="50" y="99"/>
                  </a:lnTo>
                  <a:lnTo>
                    <a:pt x="50" y="98"/>
                  </a:lnTo>
                  <a:close/>
                  <a:moveTo>
                    <a:pt x="27" y="92"/>
                  </a:moveTo>
                  <a:lnTo>
                    <a:pt x="28" y="92"/>
                  </a:lnTo>
                  <a:lnTo>
                    <a:pt x="28" y="94"/>
                  </a:lnTo>
                  <a:lnTo>
                    <a:pt x="27" y="94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27" y="92"/>
                  </a:lnTo>
                  <a:close/>
                  <a:moveTo>
                    <a:pt x="46" y="96"/>
                  </a:moveTo>
                  <a:lnTo>
                    <a:pt x="46" y="98"/>
                  </a:lnTo>
                  <a:lnTo>
                    <a:pt x="46" y="96"/>
                  </a:lnTo>
                  <a:close/>
                  <a:moveTo>
                    <a:pt x="26" y="92"/>
                  </a:moveTo>
                  <a:lnTo>
                    <a:pt x="27" y="92"/>
                  </a:lnTo>
                  <a:lnTo>
                    <a:pt x="26" y="92"/>
                  </a:lnTo>
                  <a:close/>
                  <a:moveTo>
                    <a:pt x="22" y="90"/>
                  </a:moveTo>
                  <a:lnTo>
                    <a:pt x="23" y="90"/>
                  </a:lnTo>
                  <a:lnTo>
                    <a:pt x="23" y="91"/>
                  </a:lnTo>
                  <a:lnTo>
                    <a:pt x="24" y="91"/>
                  </a:lnTo>
                  <a:lnTo>
                    <a:pt x="26" y="91"/>
                  </a:lnTo>
                  <a:lnTo>
                    <a:pt x="24" y="91"/>
                  </a:lnTo>
                  <a:lnTo>
                    <a:pt x="24" y="92"/>
                  </a:lnTo>
                  <a:lnTo>
                    <a:pt x="26" y="92"/>
                  </a:lnTo>
                  <a:lnTo>
                    <a:pt x="24" y="92"/>
                  </a:lnTo>
                  <a:lnTo>
                    <a:pt x="24" y="94"/>
                  </a:lnTo>
                  <a:lnTo>
                    <a:pt x="23" y="94"/>
                  </a:lnTo>
                  <a:lnTo>
                    <a:pt x="24" y="94"/>
                  </a:lnTo>
                  <a:lnTo>
                    <a:pt x="24" y="95"/>
                  </a:lnTo>
                  <a:lnTo>
                    <a:pt x="23" y="95"/>
                  </a:lnTo>
                  <a:lnTo>
                    <a:pt x="24" y="95"/>
                  </a:lnTo>
                  <a:lnTo>
                    <a:pt x="24" y="96"/>
                  </a:lnTo>
                  <a:lnTo>
                    <a:pt x="23" y="96"/>
                  </a:lnTo>
                  <a:lnTo>
                    <a:pt x="22" y="96"/>
                  </a:lnTo>
                  <a:lnTo>
                    <a:pt x="23" y="96"/>
                  </a:lnTo>
                  <a:lnTo>
                    <a:pt x="23" y="98"/>
                  </a:lnTo>
                  <a:lnTo>
                    <a:pt x="23" y="96"/>
                  </a:lnTo>
                  <a:lnTo>
                    <a:pt x="23" y="98"/>
                  </a:lnTo>
                  <a:lnTo>
                    <a:pt x="22" y="98"/>
                  </a:lnTo>
                  <a:lnTo>
                    <a:pt x="23" y="98"/>
                  </a:lnTo>
                  <a:lnTo>
                    <a:pt x="23" y="99"/>
                  </a:lnTo>
                  <a:lnTo>
                    <a:pt x="23" y="100"/>
                  </a:lnTo>
                  <a:lnTo>
                    <a:pt x="23" y="101"/>
                  </a:lnTo>
                  <a:lnTo>
                    <a:pt x="22" y="101"/>
                  </a:lnTo>
                  <a:lnTo>
                    <a:pt x="22" y="103"/>
                  </a:lnTo>
                  <a:lnTo>
                    <a:pt x="22" y="101"/>
                  </a:lnTo>
                  <a:lnTo>
                    <a:pt x="22" y="100"/>
                  </a:lnTo>
                  <a:lnTo>
                    <a:pt x="21" y="100"/>
                  </a:lnTo>
                  <a:lnTo>
                    <a:pt x="21" y="99"/>
                  </a:lnTo>
                  <a:lnTo>
                    <a:pt x="21" y="100"/>
                  </a:lnTo>
                  <a:lnTo>
                    <a:pt x="22" y="100"/>
                  </a:lnTo>
                  <a:lnTo>
                    <a:pt x="22" y="101"/>
                  </a:lnTo>
                  <a:lnTo>
                    <a:pt x="22" y="100"/>
                  </a:lnTo>
                  <a:lnTo>
                    <a:pt x="21" y="100"/>
                  </a:lnTo>
                  <a:lnTo>
                    <a:pt x="21" y="101"/>
                  </a:lnTo>
                  <a:lnTo>
                    <a:pt x="21" y="103"/>
                  </a:lnTo>
                  <a:lnTo>
                    <a:pt x="19" y="103"/>
                  </a:lnTo>
                  <a:lnTo>
                    <a:pt x="19" y="101"/>
                  </a:lnTo>
                  <a:lnTo>
                    <a:pt x="19" y="103"/>
                  </a:lnTo>
                  <a:lnTo>
                    <a:pt x="21" y="103"/>
                  </a:lnTo>
                  <a:lnTo>
                    <a:pt x="19" y="103"/>
                  </a:lnTo>
                  <a:lnTo>
                    <a:pt x="19" y="104"/>
                  </a:lnTo>
                  <a:lnTo>
                    <a:pt x="19" y="103"/>
                  </a:lnTo>
                  <a:lnTo>
                    <a:pt x="21" y="103"/>
                  </a:lnTo>
                  <a:lnTo>
                    <a:pt x="21" y="104"/>
                  </a:lnTo>
                  <a:lnTo>
                    <a:pt x="21" y="105"/>
                  </a:lnTo>
                  <a:lnTo>
                    <a:pt x="21" y="104"/>
                  </a:lnTo>
                  <a:lnTo>
                    <a:pt x="21" y="105"/>
                  </a:lnTo>
                  <a:lnTo>
                    <a:pt x="22" y="105"/>
                  </a:lnTo>
                  <a:lnTo>
                    <a:pt x="21" y="105"/>
                  </a:lnTo>
                  <a:lnTo>
                    <a:pt x="22" y="105"/>
                  </a:lnTo>
                  <a:lnTo>
                    <a:pt x="21" y="105"/>
                  </a:lnTo>
                  <a:lnTo>
                    <a:pt x="22" y="105"/>
                  </a:lnTo>
                  <a:lnTo>
                    <a:pt x="21" y="105"/>
                  </a:lnTo>
                  <a:lnTo>
                    <a:pt x="21" y="107"/>
                  </a:lnTo>
                  <a:lnTo>
                    <a:pt x="19" y="107"/>
                  </a:lnTo>
                  <a:lnTo>
                    <a:pt x="21" y="107"/>
                  </a:lnTo>
                  <a:lnTo>
                    <a:pt x="19" y="107"/>
                  </a:lnTo>
                  <a:lnTo>
                    <a:pt x="21" y="107"/>
                  </a:lnTo>
                  <a:lnTo>
                    <a:pt x="19" y="107"/>
                  </a:lnTo>
                  <a:lnTo>
                    <a:pt x="19" y="108"/>
                  </a:lnTo>
                  <a:lnTo>
                    <a:pt x="21" y="108"/>
                  </a:lnTo>
                  <a:lnTo>
                    <a:pt x="19" y="108"/>
                  </a:lnTo>
                  <a:lnTo>
                    <a:pt x="19" y="108"/>
                  </a:lnTo>
                  <a:lnTo>
                    <a:pt x="19" y="109"/>
                  </a:lnTo>
                  <a:lnTo>
                    <a:pt x="19" y="109"/>
                  </a:lnTo>
                  <a:lnTo>
                    <a:pt x="21" y="109"/>
                  </a:lnTo>
                  <a:lnTo>
                    <a:pt x="19" y="109"/>
                  </a:lnTo>
                  <a:lnTo>
                    <a:pt x="19" y="110"/>
                  </a:lnTo>
                  <a:lnTo>
                    <a:pt x="19" y="109"/>
                  </a:lnTo>
                  <a:lnTo>
                    <a:pt x="19" y="110"/>
                  </a:lnTo>
                  <a:lnTo>
                    <a:pt x="19" y="110"/>
                  </a:lnTo>
                  <a:lnTo>
                    <a:pt x="19" y="110"/>
                  </a:lnTo>
                  <a:lnTo>
                    <a:pt x="19" y="110"/>
                  </a:lnTo>
                  <a:lnTo>
                    <a:pt x="19" y="110"/>
                  </a:lnTo>
                  <a:lnTo>
                    <a:pt x="19" y="112"/>
                  </a:lnTo>
                  <a:lnTo>
                    <a:pt x="19" y="113"/>
                  </a:lnTo>
                  <a:lnTo>
                    <a:pt x="19" y="114"/>
                  </a:lnTo>
                  <a:lnTo>
                    <a:pt x="19" y="116"/>
                  </a:lnTo>
                  <a:lnTo>
                    <a:pt x="19" y="116"/>
                  </a:lnTo>
                  <a:lnTo>
                    <a:pt x="19" y="116"/>
                  </a:lnTo>
                  <a:lnTo>
                    <a:pt x="19" y="116"/>
                  </a:lnTo>
                  <a:lnTo>
                    <a:pt x="19" y="117"/>
                  </a:lnTo>
                  <a:lnTo>
                    <a:pt x="21" y="117"/>
                  </a:lnTo>
                  <a:lnTo>
                    <a:pt x="19" y="117"/>
                  </a:lnTo>
                  <a:lnTo>
                    <a:pt x="19" y="117"/>
                  </a:lnTo>
                  <a:lnTo>
                    <a:pt x="19" y="117"/>
                  </a:lnTo>
                  <a:lnTo>
                    <a:pt x="19" y="118"/>
                  </a:lnTo>
                  <a:lnTo>
                    <a:pt x="19" y="117"/>
                  </a:lnTo>
                  <a:lnTo>
                    <a:pt x="19" y="118"/>
                  </a:lnTo>
                  <a:lnTo>
                    <a:pt x="19" y="119"/>
                  </a:lnTo>
                  <a:lnTo>
                    <a:pt x="19" y="118"/>
                  </a:lnTo>
                  <a:lnTo>
                    <a:pt x="19" y="119"/>
                  </a:lnTo>
                  <a:lnTo>
                    <a:pt x="19" y="119"/>
                  </a:lnTo>
                  <a:lnTo>
                    <a:pt x="19" y="121"/>
                  </a:lnTo>
                  <a:lnTo>
                    <a:pt x="19" y="119"/>
                  </a:lnTo>
                  <a:lnTo>
                    <a:pt x="19" y="121"/>
                  </a:lnTo>
                  <a:lnTo>
                    <a:pt x="19" y="119"/>
                  </a:lnTo>
                  <a:lnTo>
                    <a:pt x="18" y="119"/>
                  </a:lnTo>
                  <a:lnTo>
                    <a:pt x="18" y="121"/>
                  </a:lnTo>
                  <a:lnTo>
                    <a:pt x="19" y="121"/>
                  </a:lnTo>
                  <a:lnTo>
                    <a:pt x="19" y="122"/>
                  </a:lnTo>
                  <a:lnTo>
                    <a:pt x="18" y="122"/>
                  </a:lnTo>
                  <a:lnTo>
                    <a:pt x="18" y="123"/>
                  </a:lnTo>
                  <a:lnTo>
                    <a:pt x="19" y="123"/>
                  </a:lnTo>
                  <a:lnTo>
                    <a:pt x="18" y="123"/>
                  </a:lnTo>
                  <a:lnTo>
                    <a:pt x="18" y="122"/>
                  </a:lnTo>
                  <a:lnTo>
                    <a:pt x="18" y="123"/>
                  </a:lnTo>
                  <a:lnTo>
                    <a:pt x="18" y="125"/>
                  </a:lnTo>
                  <a:lnTo>
                    <a:pt x="17" y="125"/>
                  </a:lnTo>
                  <a:lnTo>
                    <a:pt x="17" y="123"/>
                  </a:lnTo>
                  <a:lnTo>
                    <a:pt x="17" y="125"/>
                  </a:lnTo>
                  <a:lnTo>
                    <a:pt x="17" y="123"/>
                  </a:lnTo>
                  <a:lnTo>
                    <a:pt x="17" y="125"/>
                  </a:lnTo>
                  <a:lnTo>
                    <a:pt x="17" y="123"/>
                  </a:lnTo>
                  <a:lnTo>
                    <a:pt x="17" y="125"/>
                  </a:lnTo>
                  <a:lnTo>
                    <a:pt x="17" y="123"/>
                  </a:lnTo>
                  <a:lnTo>
                    <a:pt x="15" y="123"/>
                  </a:lnTo>
                  <a:lnTo>
                    <a:pt x="15" y="122"/>
                  </a:lnTo>
                  <a:lnTo>
                    <a:pt x="17" y="122"/>
                  </a:lnTo>
                  <a:lnTo>
                    <a:pt x="17" y="123"/>
                  </a:lnTo>
                  <a:lnTo>
                    <a:pt x="17" y="122"/>
                  </a:lnTo>
                  <a:lnTo>
                    <a:pt x="17" y="123"/>
                  </a:lnTo>
                  <a:lnTo>
                    <a:pt x="17" y="122"/>
                  </a:lnTo>
                  <a:lnTo>
                    <a:pt x="15" y="122"/>
                  </a:lnTo>
                  <a:lnTo>
                    <a:pt x="15" y="121"/>
                  </a:lnTo>
                  <a:lnTo>
                    <a:pt x="14" y="121"/>
                  </a:lnTo>
                  <a:lnTo>
                    <a:pt x="15" y="121"/>
                  </a:lnTo>
                  <a:lnTo>
                    <a:pt x="14" y="121"/>
                  </a:lnTo>
                  <a:lnTo>
                    <a:pt x="15" y="121"/>
                  </a:lnTo>
                  <a:lnTo>
                    <a:pt x="14" y="121"/>
                  </a:lnTo>
                  <a:lnTo>
                    <a:pt x="14" y="119"/>
                  </a:lnTo>
                  <a:lnTo>
                    <a:pt x="15" y="119"/>
                  </a:lnTo>
                  <a:lnTo>
                    <a:pt x="14" y="119"/>
                  </a:lnTo>
                  <a:lnTo>
                    <a:pt x="15" y="119"/>
                  </a:lnTo>
                  <a:lnTo>
                    <a:pt x="14" y="119"/>
                  </a:lnTo>
                  <a:lnTo>
                    <a:pt x="15" y="119"/>
                  </a:lnTo>
                  <a:lnTo>
                    <a:pt x="15" y="118"/>
                  </a:lnTo>
                  <a:lnTo>
                    <a:pt x="15" y="119"/>
                  </a:lnTo>
                  <a:lnTo>
                    <a:pt x="15" y="118"/>
                  </a:lnTo>
                  <a:lnTo>
                    <a:pt x="17" y="118"/>
                  </a:lnTo>
                  <a:lnTo>
                    <a:pt x="15" y="118"/>
                  </a:lnTo>
                  <a:lnTo>
                    <a:pt x="15" y="117"/>
                  </a:lnTo>
                  <a:lnTo>
                    <a:pt x="15" y="116"/>
                  </a:lnTo>
                  <a:lnTo>
                    <a:pt x="17" y="116"/>
                  </a:lnTo>
                  <a:lnTo>
                    <a:pt x="15" y="116"/>
                  </a:lnTo>
                  <a:lnTo>
                    <a:pt x="15" y="116"/>
                  </a:lnTo>
                  <a:lnTo>
                    <a:pt x="15" y="114"/>
                  </a:lnTo>
                  <a:lnTo>
                    <a:pt x="17" y="114"/>
                  </a:lnTo>
                  <a:lnTo>
                    <a:pt x="18" y="114"/>
                  </a:lnTo>
                  <a:lnTo>
                    <a:pt x="18" y="113"/>
                  </a:lnTo>
                  <a:lnTo>
                    <a:pt x="18" y="114"/>
                  </a:lnTo>
                  <a:lnTo>
                    <a:pt x="18" y="113"/>
                  </a:lnTo>
                  <a:lnTo>
                    <a:pt x="18" y="114"/>
                  </a:lnTo>
                  <a:lnTo>
                    <a:pt x="18" y="113"/>
                  </a:lnTo>
                  <a:lnTo>
                    <a:pt x="17" y="113"/>
                  </a:lnTo>
                  <a:lnTo>
                    <a:pt x="15" y="113"/>
                  </a:lnTo>
                  <a:lnTo>
                    <a:pt x="15" y="112"/>
                  </a:lnTo>
                  <a:lnTo>
                    <a:pt x="15" y="110"/>
                  </a:lnTo>
                  <a:lnTo>
                    <a:pt x="17" y="110"/>
                  </a:lnTo>
                  <a:lnTo>
                    <a:pt x="15" y="110"/>
                  </a:lnTo>
                  <a:lnTo>
                    <a:pt x="15" y="109"/>
                  </a:lnTo>
                  <a:lnTo>
                    <a:pt x="17" y="109"/>
                  </a:lnTo>
                  <a:lnTo>
                    <a:pt x="17" y="110"/>
                  </a:lnTo>
                  <a:lnTo>
                    <a:pt x="17" y="109"/>
                  </a:lnTo>
                  <a:lnTo>
                    <a:pt x="17" y="110"/>
                  </a:lnTo>
                  <a:lnTo>
                    <a:pt x="17" y="109"/>
                  </a:lnTo>
                  <a:lnTo>
                    <a:pt x="17" y="110"/>
                  </a:lnTo>
                  <a:lnTo>
                    <a:pt x="17" y="109"/>
                  </a:lnTo>
                  <a:lnTo>
                    <a:pt x="17" y="110"/>
                  </a:lnTo>
                  <a:lnTo>
                    <a:pt x="17" y="109"/>
                  </a:lnTo>
                  <a:lnTo>
                    <a:pt x="17" y="110"/>
                  </a:lnTo>
                  <a:lnTo>
                    <a:pt x="18" y="110"/>
                  </a:lnTo>
                  <a:lnTo>
                    <a:pt x="18" y="109"/>
                  </a:lnTo>
                  <a:lnTo>
                    <a:pt x="17" y="109"/>
                  </a:lnTo>
                  <a:lnTo>
                    <a:pt x="17" y="110"/>
                  </a:lnTo>
                  <a:lnTo>
                    <a:pt x="17" y="109"/>
                  </a:lnTo>
                  <a:lnTo>
                    <a:pt x="15" y="109"/>
                  </a:lnTo>
                  <a:lnTo>
                    <a:pt x="15" y="108"/>
                  </a:lnTo>
                  <a:lnTo>
                    <a:pt x="17" y="108"/>
                  </a:lnTo>
                  <a:lnTo>
                    <a:pt x="18" y="108"/>
                  </a:lnTo>
                  <a:lnTo>
                    <a:pt x="17" y="108"/>
                  </a:lnTo>
                  <a:lnTo>
                    <a:pt x="15" y="108"/>
                  </a:lnTo>
                  <a:lnTo>
                    <a:pt x="15" y="107"/>
                  </a:lnTo>
                  <a:lnTo>
                    <a:pt x="15" y="108"/>
                  </a:lnTo>
                  <a:lnTo>
                    <a:pt x="15" y="107"/>
                  </a:lnTo>
                  <a:lnTo>
                    <a:pt x="15" y="105"/>
                  </a:lnTo>
                  <a:lnTo>
                    <a:pt x="17" y="105"/>
                  </a:lnTo>
                  <a:lnTo>
                    <a:pt x="17" y="107"/>
                  </a:lnTo>
                  <a:lnTo>
                    <a:pt x="18" y="107"/>
                  </a:lnTo>
                  <a:lnTo>
                    <a:pt x="17" y="107"/>
                  </a:lnTo>
                  <a:lnTo>
                    <a:pt x="17" y="105"/>
                  </a:lnTo>
                  <a:lnTo>
                    <a:pt x="15" y="105"/>
                  </a:lnTo>
                  <a:lnTo>
                    <a:pt x="15" y="104"/>
                  </a:lnTo>
                  <a:lnTo>
                    <a:pt x="15" y="103"/>
                  </a:lnTo>
                  <a:lnTo>
                    <a:pt x="17" y="103"/>
                  </a:lnTo>
                  <a:lnTo>
                    <a:pt x="17" y="101"/>
                  </a:lnTo>
                  <a:lnTo>
                    <a:pt x="18" y="101"/>
                  </a:lnTo>
                  <a:lnTo>
                    <a:pt x="18" y="100"/>
                  </a:lnTo>
                  <a:lnTo>
                    <a:pt x="17" y="100"/>
                  </a:lnTo>
                  <a:lnTo>
                    <a:pt x="17" y="101"/>
                  </a:lnTo>
                  <a:lnTo>
                    <a:pt x="17" y="100"/>
                  </a:lnTo>
                  <a:lnTo>
                    <a:pt x="17" y="101"/>
                  </a:lnTo>
                  <a:lnTo>
                    <a:pt x="17" y="100"/>
                  </a:lnTo>
                  <a:lnTo>
                    <a:pt x="17" y="99"/>
                  </a:lnTo>
                  <a:lnTo>
                    <a:pt x="17" y="98"/>
                  </a:lnTo>
                  <a:lnTo>
                    <a:pt x="17" y="99"/>
                  </a:lnTo>
                  <a:lnTo>
                    <a:pt x="17" y="98"/>
                  </a:lnTo>
                  <a:lnTo>
                    <a:pt x="18" y="98"/>
                  </a:lnTo>
                  <a:lnTo>
                    <a:pt x="18" y="99"/>
                  </a:lnTo>
                  <a:lnTo>
                    <a:pt x="18" y="100"/>
                  </a:lnTo>
                  <a:lnTo>
                    <a:pt x="18" y="99"/>
                  </a:lnTo>
                  <a:lnTo>
                    <a:pt x="18" y="98"/>
                  </a:lnTo>
                  <a:lnTo>
                    <a:pt x="18" y="96"/>
                  </a:lnTo>
                  <a:lnTo>
                    <a:pt x="19" y="96"/>
                  </a:lnTo>
                  <a:lnTo>
                    <a:pt x="19" y="98"/>
                  </a:lnTo>
                  <a:lnTo>
                    <a:pt x="19" y="98"/>
                  </a:lnTo>
                  <a:lnTo>
                    <a:pt x="19" y="99"/>
                  </a:lnTo>
                  <a:lnTo>
                    <a:pt x="19" y="98"/>
                  </a:lnTo>
                  <a:lnTo>
                    <a:pt x="19" y="96"/>
                  </a:lnTo>
                  <a:lnTo>
                    <a:pt x="21" y="96"/>
                  </a:lnTo>
                  <a:lnTo>
                    <a:pt x="19" y="96"/>
                  </a:lnTo>
                  <a:lnTo>
                    <a:pt x="21" y="96"/>
                  </a:lnTo>
                  <a:lnTo>
                    <a:pt x="21" y="98"/>
                  </a:lnTo>
                  <a:lnTo>
                    <a:pt x="21" y="96"/>
                  </a:lnTo>
                  <a:lnTo>
                    <a:pt x="19" y="96"/>
                  </a:lnTo>
                  <a:lnTo>
                    <a:pt x="19" y="96"/>
                  </a:lnTo>
                  <a:lnTo>
                    <a:pt x="19" y="95"/>
                  </a:lnTo>
                  <a:lnTo>
                    <a:pt x="19" y="95"/>
                  </a:lnTo>
                  <a:lnTo>
                    <a:pt x="19" y="96"/>
                  </a:lnTo>
                  <a:lnTo>
                    <a:pt x="19" y="95"/>
                  </a:lnTo>
                  <a:lnTo>
                    <a:pt x="19" y="95"/>
                  </a:lnTo>
                  <a:lnTo>
                    <a:pt x="19" y="94"/>
                  </a:lnTo>
                  <a:lnTo>
                    <a:pt x="19" y="94"/>
                  </a:lnTo>
                  <a:lnTo>
                    <a:pt x="19" y="95"/>
                  </a:lnTo>
                  <a:lnTo>
                    <a:pt x="21" y="95"/>
                  </a:lnTo>
                  <a:lnTo>
                    <a:pt x="21" y="94"/>
                  </a:lnTo>
                  <a:lnTo>
                    <a:pt x="19" y="94"/>
                  </a:lnTo>
                  <a:lnTo>
                    <a:pt x="21" y="94"/>
                  </a:lnTo>
                  <a:lnTo>
                    <a:pt x="19" y="94"/>
                  </a:lnTo>
                  <a:lnTo>
                    <a:pt x="19" y="92"/>
                  </a:lnTo>
                  <a:lnTo>
                    <a:pt x="21" y="92"/>
                  </a:lnTo>
                  <a:lnTo>
                    <a:pt x="22" y="92"/>
                  </a:lnTo>
                  <a:lnTo>
                    <a:pt x="22" y="94"/>
                  </a:lnTo>
                  <a:lnTo>
                    <a:pt x="22" y="92"/>
                  </a:lnTo>
                  <a:lnTo>
                    <a:pt x="23" y="92"/>
                  </a:lnTo>
                  <a:lnTo>
                    <a:pt x="22" y="92"/>
                  </a:lnTo>
                  <a:lnTo>
                    <a:pt x="22" y="94"/>
                  </a:lnTo>
                  <a:lnTo>
                    <a:pt x="22" y="92"/>
                  </a:lnTo>
                  <a:lnTo>
                    <a:pt x="21" y="92"/>
                  </a:lnTo>
                  <a:lnTo>
                    <a:pt x="22" y="92"/>
                  </a:lnTo>
                  <a:lnTo>
                    <a:pt x="22" y="91"/>
                  </a:lnTo>
                  <a:lnTo>
                    <a:pt x="21" y="91"/>
                  </a:lnTo>
                  <a:lnTo>
                    <a:pt x="22" y="91"/>
                  </a:lnTo>
                  <a:lnTo>
                    <a:pt x="22" y="90"/>
                  </a:lnTo>
                  <a:close/>
                  <a:moveTo>
                    <a:pt x="24" y="90"/>
                  </a:moveTo>
                  <a:lnTo>
                    <a:pt x="26" y="91"/>
                  </a:lnTo>
                  <a:lnTo>
                    <a:pt x="24" y="91"/>
                  </a:lnTo>
                  <a:lnTo>
                    <a:pt x="24" y="90"/>
                  </a:lnTo>
                  <a:close/>
                  <a:moveTo>
                    <a:pt x="24" y="90"/>
                  </a:moveTo>
                  <a:lnTo>
                    <a:pt x="23" y="90"/>
                  </a:lnTo>
                  <a:lnTo>
                    <a:pt x="24" y="90"/>
                  </a:lnTo>
                  <a:close/>
                  <a:moveTo>
                    <a:pt x="50" y="95"/>
                  </a:moveTo>
                  <a:lnTo>
                    <a:pt x="51" y="95"/>
                  </a:lnTo>
                  <a:lnTo>
                    <a:pt x="51" y="96"/>
                  </a:lnTo>
                  <a:lnTo>
                    <a:pt x="51" y="95"/>
                  </a:lnTo>
                  <a:lnTo>
                    <a:pt x="51" y="96"/>
                  </a:lnTo>
                  <a:lnTo>
                    <a:pt x="51" y="95"/>
                  </a:lnTo>
                  <a:lnTo>
                    <a:pt x="50" y="95"/>
                  </a:lnTo>
                  <a:close/>
                  <a:moveTo>
                    <a:pt x="32" y="90"/>
                  </a:moveTo>
                  <a:lnTo>
                    <a:pt x="33" y="90"/>
                  </a:lnTo>
                  <a:lnTo>
                    <a:pt x="33" y="91"/>
                  </a:lnTo>
                  <a:lnTo>
                    <a:pt x="32" y="91"/>
                  </a:lnTo>
                  <a:lnTo>
                    <a:pt x="32" y="90"/>
                  </a:lnTo>
                  <a:close/>
                  <a:moveTo>
                    <a:pt x="32" y="88"/>
                  </a:moveTo>
                  <a:lnTo>
                    <a:pt x="32" y="90"/>
                  </a:lnTo>
                  <a:lnTo>
                    <a:pt x="31" y="88"/>
                  </a:lnTo>
                  <a:lnTo>
                    <a:pt x="32" y="88"/>
                  </a:lnTo>
                  <a:lnTo>
                    <a:pt x="31" y="88"/>
                  </a:lnTo>
                  <a:lnTo>
                    <a:pt x="32" y="88"/>
                  </a:lnTo>
                  <a:close/>
                  <a:moveTo>
                    <a:pt x="44" y="91"/>
                  </a:moveTo>
                  <a:lnTo>
                    <a:pt x="42" y="91"/>
                  </a:lnTo>
                  <a:lnTo>
                    <a:pt x="44" y="91"/>
                  </a:lnTo>
                  <a:lnTo>
                    <a:pt x="42" y="91"/>
                  </a:lnTo>
                  <a:lnTo>
                    <a:pt x="44" y="91"/>
                  </a:lnTo>
                  <a:lnTo>
                    <a:pt x="42" y="91"/>
                  </a:lnTo>
                  <a:lnTo>
                    <a:pt x="44" y="91"/>
                  </a:lnTo>
                  <a:close/>
                  <a:moveTo>
                    <a:pt x="45" y="91"/>
                  </a:moveTo>
                  <a:lnTo>
                    <a:pt x="44" y="91"/>
                  </a:lnTo>
                  <a:lnTo>
                    <a:pt x="44" y="90"/>
                  </a:lnTo>
                  <a:lnTo>
                    <a:pt x="44" y="91"/>
                  </a:lnTo>
                  <a:lnTo>
                    <a:pt x="45" y="91"/>
                  </a:lnTo>
                  <a:close/>
                  <a:moveTo>
                    <a:pt x="31" y="87"/>
                  </a:moveTo>
                  <a:lnTo>
                    <a:pt x="31" y="86"/>
                  </a:lnTo>
                  <a:lnTo>
                    <a:pt x="30" y="86"/>
                  </a:lnTo>
                  <a:lnTo>
                    <a:pt x="31" y="86"/>
                  </a:lnTo>
                  <a:lnTo>
                    <a:pt x="31" y="87"/>
                  </a:lnTo>
                  <a:close/>
                  <a:moveTo>
                    <a:pt x="121" y="107"/>
                  </a:moveTo>
                  <a:lnTo>
                    <a:pt x="122" y="107"/>
                  </a:lnTo>
                  <a:lnTo>
                    <a:pt x="124" y="107"/>
                  </a:lnTo>
                  <a:lnTo>
                    <a:pt x="124" y="108"/>
                  </a:lnTo>
                  <a:lnTo>
                    <a:pt x="125" y="108"/>
                  </a:lnTo>
                  <a:lnTo>
                    <a:pt x="126" y="108"/>
                  </a:lnTo>
                  <a:lnTo>
                    <a:pt x="125" y="109"/>
                  </a:lnTo>
                  <a:lnTo>
                    <a:pt x="125" y="110"/>
                  </a:lnTo>
                  <a:lnTo>
                    <a:pt x="125" y="112"/>
                  </a:lnTo>
                  <a:lnTo>
                    <a:pt x="125" y="113"/>
                  </a:lnTo>
                  <a:lnTo>
                    <a:pt x="125" y="114"/>
                  </a:lnTo>
                  <a:lnTo>
                    <a:pt x="124" y="116"/>
                  </a:lnTo>
                  <a:lnTo>
                    <a:pt x="124" y="116"/>
                  </a:lnTo>
                  <a:lnTo>
                    <a:pt x="122" y="116"/>
                  </a:lnTo>
                  <a:lnTo>
                    <a:pt x="122" y="117"/>
                  </a:lnTo>
                  <a:lnTo>
                    <a:pt x="121" y="117"/>
                  </a:lnTo>
                  <a:lnTo>
                    <a:pt x="121" y="118"/>
                  </a:lnTo>
                  <a:lnTo>
                    <a:pt x="120" y="118"/>
                  </a:lnTo>
                  <a:lnTo>
                    <a:pt x="118" y="119"/>
                  </a:lnTo>
                  <a:lnTo>
                    <a:pt x="117" y="119"/>
                  </a:lnTo>
                  <a:lnTo>
                    <a:pt x="117" y="121"/>
                  </a:lnTo>
                  <a:lnTo>
                    <a:pt x="116" y="121"/>
                  </a:lnTo>
                  <a:lnTo>
                    <a:pt x="116" y="119"/>
                  </a:lnTo>
                  <a:lnTo>
                    <a:pt x="116" y="121"/>
                  </a:lnTo>
                  <a:lnTo>
                    <a:pt x="116" y="119"/>
                  </a:lnTo>
                  <a:lnTo>
                    <a:pt x="115" y="119"/>
                  </a:lnTo>
                  <a:lnTo>
                    <a:pt x="115" y="121"/>
                  </a:lnTo>
                  <a:lnTo>
                    <a:pt x="113" y="121"/>
                  </a:lnTo>
                  <a:lnTo>
                    <a:pt x="113" y="119"/>
                  </a:lnTo>
                  <a:lnTo>
                    <a:pt x="113" y="118"/>
                  </a:lnTo>
                  <a:lnTo>
                    <a:pt x="112" y="118"/>
                  </a:lnTo>
                  <a:lnTo>
                    <a:pt x="113" y="118"/>
                  </a:lnTo>
                  <a:lnTo>
                    <a:pt x="113" y="117"/>
                  </a:lnTo>
                  <a:lnTo>
                    <a:pt x="112" y="117"/>
                  </a:lnTo>
                  <a:lnTo>
                    <a:pt x="112" y="116"/>
                  </a:lnTo>
                  <a:lnTo>
                    <a:pt x="112" y="116"/>
                  </a:lnTo>
                  <a:lnTo>
                    <a:pt x="113" y="116"/>
                  </a:lnTo>
                  <a:lnTo>
                    <a:pt x="113" y="114"/>
                  </a:lnTo>
                  <a:lnTo>
                    <a:pt x="113" y="113"/>
                  </a:lnTo>
                  <a:lnTo>
                    <a:pt x="113" y="112"/>
                  </a:lnTo>
                  <a:lnTo>
                    <a:pt x="113" y="110"/>
                  </a:lnTo>
                  <a:lnTo>
                    <a:pt x="115" y="110"/>
                  </a:lnTo>
                  <a:lnTo>
                    <a:pt x="115" y="112"/>
                  </a:lnTo>
                  <a:lnTo>
                    <a:pt x="116" y="112"/>
                  </a:lnTo>
                  <a:lnTo>
                    <a:pt x="116" y="110"/>
                  </a:lnTo>
                  <a:lnTo>
                    <a:pt x="117" y="110"/>
                  </a:lnTo>
                  <a:lnTo>
                    <a:pt x="117" y="112"/>
                  </a:lnTo>
                  <a:lnTo>
                    <a:pt x="118" y="112"/>
                  </a:lnTo>
                  <a:lnTo>
                    <a:pt x="118" y="110"/>
                  </a:lnTo>
                  <a:lnTo>
                    <a:pt x="118" y="109"/>
                  </a:lnTo>
                  <a:lnTo>
                    <a:pt x="118" y="108"/>
                  </a:lnTo>
                  <a:lnTo>
                    <a:pt x="120" y="108"/>
                  </a:lnTo>
                  <a:lnTo>
                    <a:pt x="120" y="107"/>
                  </a:lnTo>
                  <a:lnTo>
                    <a:pt x="121" y="107"/>
                  </a:lnTo>
                  <a:close/>
                  <a:moveTo>
                    <a:pt x="28" y="85"/>
                  </a:moveTo>
                  <a:lnTo>
                    <a:pt x="30" y="85"/>
                  </a:lnTo>
                  <a:lnTo>
                    <a:pt x="30" y="86"/>
                  </a:lnTo>
                  <a:lnTo>
                    <a:pt x="30" y="85"/>
                  </a:lnTo>
                  <a:lnTo>
                    <a:pt x="30" y="86"/>
                  </a:lnTo>
                  <a:lnTo>
                    <a:pt x="30" y="85"/>
                  </a:lnTo>
                  <a:lnTo>
                    <a:pt x="28" y="85"/>
                  </a:lnTo>
                  <a:close/>
                  <a:moveTo>
                    <a:pt x="21" y="83"/>
                  </a:moveTo>
                  <a:lnTo>
                    <a:pt x="21" y="85"/>
                  </a:lnTo>
                  <a:lnTo>
                    <a:pt x="22" y="85"/>
                  </a:lnTo>
                  <a:lnTo>
                    <a:pt x="23" y="85"/>
                  </a:lnTo>
                  <a:lnTo>
                    <a:pt x="23" y="85"/>
                  </a:lnTo>
                  <a:lnTo>
                    <a:pt x="22" y="85"/>
                  </a:lnTo>
                  <a:lnTo>
                    <a:pt x="22" y="86"/>
                  </a:lnTo>
                  <a:lnTo>
                    <a:pt x="21" y="86"/>
                  </a:lnTo>
                  <a:lnTo>
                    <a:pt x="21" y="87"/>
                  </a:lnTo>
                  <a:lnTo>
                    <a:pt x="22" y="87"/>
                  </a:lnTo>
                  <a:lnTo>
                    <a:pt x="23" y="87"/>
                  </a:lnTo>
                  <a:lnTo>
                    <a:pt x="22" y="87"/>
                  </a:lnTo>
                  <a:lnTo>
                    <a:pt x="23" y="87"/>
                  </a:lnTo>
                  <a:lnTo>
                    <a:pt x="22" y="87"/>
                  </a:lnTo>
                  <a:lnTo>
                    <a:pt x="22" y="88"/>
                  </a:lnTo>
                  <a:lnTo>
                    <a:pt x="23" y="88"/>
                  </a:lnTo>
                  <a:lnTo>
                    <a:pt x="23" y="90"/>
                  </a:lnTo>
                  <a:lnTo>
                    <a:pt x="23" y="88"/>
                  </a:lnTo>
                  <a:lnTo>
                    <a:pt x="22" y="88"/>
                  </a:lnTo>
                  <a:lnTo>
                    <a:pt x="23" y="88"/>
                  </a:lnTo>
                  <a:lnTo>
                    <a:pt x="22" y="88"/>
                  </a:lnTo>
                  <a:lnTo>
                    <a:pt x="22" y="90"/>
                  </a:lnTo>
                  <a:lnTo>
                    <a:pt x="21" y="90"/>
                  </a:lnTo>
                  <a:lnTo>
                    <a:pt x="21" y="91"/>
                  </a:lnTo>
                  <a:lnTo>
                    <a:pt x="21" y="90"/>
                  </a:lnTo>
                  <a:lnTo>
                    <a:pt x="19" y="90"/>
                  </a:lnTo>
                  <a:lnTo>
                    <a:pt x="19" y="91"/>
                  </a:lnTo>
                  <a:lnTo>
                    <a:pt x="19" y="90"/>
                  </a:lnTo>
                  <a:lnTo>
                    <a:pt x="19" y="90"/>
                  </a:lnTo>
                  <a:lnTo>
                    <a:pt x="19" y="88"/>
                  </a:lnTo>
                  <a:lnTo>
                    <a:pt x="18" y="88"/>
                  </a:lnTo>
                  <a:lnTo>
                    <a:pt x="19" y="88"/>
                  </a:lnTo>
                  <a:lnTo>
                    <a:pt x="19" y="87"/>
                  </a:lnTo>
                  <a:lnTo>
                    <a:pt x="18" y="87"/>
                  </a:lnTo>
                  <a:lnTo>
                    <a:pt x="18" y="88"/>
                  </a:lnTo>
                  <a:lnTo>
                    <a:pt x="17" y="88"/>
                  </a:lnTo>
                  <a:lnTo>
                    <a:pt x="17" y="87"/>
                  </a:lnTo>
                  <a:lnTo>
                    <a:pt x="17" y="86"/>
                  </a:lnTo>
                  <a:lnTo>
                    <a:pt x="17" y="85"/>
                  </a:lnTo>
                  <a:lnTo>
                    <a:pt x="18" y="85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9" y="83"/>
                  </a:lnTo>
                  <a:lnTo>
                    <a:pt x="19" y="85"/>
                  </a:lnTo>
                  <a:lnTo>
                    <a:pt x="19" y="83"/>
                  </a:lnTo>
                  <a:lnTo>
                    <a:pt x="19" y="83"/>
                  </a:lnTo>
                  <a:lnTo>
                    <a:pt x="19" y="83"/>
                  </a:lnTo>
                  <a:lnTo>
                    <a:pt x="19" y="83"/>
                  </a:lnTo>
                  <a:lnTo>
                    <a:pt x="19" y="83"/>
                  </a:lnTo>
                  <a:lnTo>
                    <a:pt x="19" y="83"/>
                  </a:lnTo>
                  <a:lnTo>
                    <a:pt x="21" y="83"/>
                  </a:lnTo>
                  <a:lnTo>
                    <a:pt x="21" y="85"/>
                  </a:lnTo>
                  <a:lnTo>
                    <a:pt x="21" y="83"/>
                  </a:lnTo>
                  <a:close/>
                  <a:moveTo>
                    <a:pt x="30" y="85"/>
                  </a:moveTo>
                  <a:lnTo>
                    <a:pt x="31" y="85"/>
                  </a:lnTo>
                  <a:lnTo>
                    <a:pt x="30" y="85"/>
                  </a:lnTo>
                  <a:close/>
                  <a:moveTo>
                    <a:pt x="32" y="85"/>
                  </a:moveTo>
                  <a:lnTo>
                    <a:pt x="31" y="85"/>
                  </a:lnTo>
                  <a:lnTo>
                    <a:pt x="32" y="85"/>
                  </a:lnTo>
                  <a:close/>
                  <a:moveTo>
                    <a:pt x="31" y="85"/>
                  </a:moveTo>
                  <a:lnTo>
                    <a:pt x="32" y="85"/>
                  </a:lnTo>
                  <a:lnTo>
                    <a:pt x="32" y="85"/>
                  </a:lnTo>
                  <a:lnTo>
                    <a:pt x="32" y="85"/>
                  </a:lnTo>
                  <a:lnTo>
                    <a:pt x="31" y="85"/>
                  </a:lnTo>
                  <a:close/>
                  <a:moveTo>
                    <a:pt x="50" y="88"/>
                  </a:moveTo>
                  <a:lnTo>
                    <a:pt x="50" y="88"/>
                  </a:lnTo>
                  <a:lnTo>
                    <a:pt x="50" y="88"/>
                  </a:lnTo>
                  <a:close/>
                  <a:moveTo>
                    <a:pt x="31" y="85"/>
                  </a:moveTo>
                  <a:lnTo>
                    <a:pt x="31" y="85"/>
                  </a:lnTo>
                  <a:lnTo>
                    <a:pt x="31" y="85"/>
                  </a:lnTo>
                  <a:lnTo>
                    <a:pt x="31" y="85"/>
                  </a:lnTo>
                  <a:lnTo>
                    <a:pt x="31" y="85"/>
                  </a:lnTo>
                  <a:close/>
                  <a:moveTo>
                    <a:pt x="27" y="81"/>
                  </a:moveTo>
                  <a:lnTo>
                    <a:pt x="27" y="82"/>
                  </a:lnTo>
                  <a:lnTo>
                    <a:pt x="28" y="82"/>
                  </a:lnTo>
                  <a:lnTo>
                    <a:pt x="28" y="83"/>
                  </a:lnTo>
                  <a:lnTo>
                    <a:pt x="27" y="83"/>
                  </a:lnTo>
                  <a:lnTo>
                    <a:pt x="26" y="83"/>
                  </a:lnTo>
                  <a:lnTo>
                    <a:pt x="26" y="82"/>
                  </a:lnTo>
                  <a:lnTo>
                    <a:pt x="24" y="82"/>
                  </a:lnTo>
                  <a:lnTo>
                    <a:pt x="26" y="82"/>
                  </a:lnTo>
                  <a:lnTo>
                    <a:pt x="24" y="82"/>
                  </a:lnTo>
                  <a:lnTo>
                    <a:pt x="26" y="82"/>
                  </a:lnTo>
                  <a:lnTo>
                    <a:pt x="26" y="81"/>
                  </a:lnTo>
                  <a:lnTo>
                    <a:pt x="27" y="81"/>
                  </a:lnTo>
                  <a:close/>
                  <a:moveTo>
                    <a:pt x="23" y="79"/>
                  </a:moveTo>
                  <a:lnTo>
                    <a:pt x="23" y="81"/>
                  </a:lnTo>
                  <a:lnTo>
                    <a:pt x="22" y="81"/>
                  </a:lnTo>
                  <a:lnTo>
                    <a:pt x="22" y="82"/>
                  </a:lnTo>
                  <a:lnTo>
                    <a:pt x="22" y="81"/>
                  </a:lnTo>
                  <a:lnTo>
                    <a:pt x="21" y="81"/>
                  </a:lnTo>
                  <a:lnTo>
                    <a:pt x="22" y="81"/>
                  </a:lnTo>
                  <a:lnTo>
                    <a:pt x="22" y="79"/>
                  </a:lnTo>
                  <a:lnTo>
                    <a:pt x="23" y="79"/>
                  </a:lnTo>
                  <a:close/>
                  <a:moveTo>
                    <a:pt x="54" y="86"/>
                  </a:moveTo>
                  <a:lnTo>
                    <a:pt x="54" y="85"/>
                  </a:lnTo>
                  <a:lnTo>
                    <a:pt x="54" y="86"/>
                  </a:lnTo>
                  <a:lnTo>
                    <a:pt x="54" y="85"/>
                  </a:lnTo>
                  <a:lnTo>
                    <a:pt x="54" y="86"/>
                  </a:lnTo>
                  <a:close/>
                  <a:moveTo>
                    <a:pt x="32" y="82"/>
                  </a:moveTo>
                  <a:lnTo>
                    <a:pt x="32" y="81"/>
                  </a:lnTo>
                  <a:lnTo>
                    <a:pt x="32" y="82"/>
                  </a:lnTo>
                  <a:close/>
                  <a:moveTo>
                    <a:pt x="32" y="81"/>
                  </a:moveTo>
                  <a:lnTo>
                    <a:pt x="32" y="82"/>
                  </a:lnTo>
                  <a:lnTo>
                    <a:pt x="31" y="82"/>
                  </a:lnTo>
                  <a:lnTo>
                    <a:pt x="31" y="81"/>
                  </a:lnTo>
                  <a:lnTo>
                    <a:pt x="32" y="81"/>
                  </a:lnTo>
                  <a:close/>
                  <a:moveTo>
                    <a:pt x="53" y="85"/>
                  </a:moveTo>
                  <a:lnTo>
                    <a:pt x="53" y="85"/>
                  </a:lnTo>
                  <a:lnTo>
                    <a:pt x="53" y="85"/>
                  </a:lnTo>
                  <a:close/>
                  <a:moveTo>
                    <a:pt x="19" y="76"/>
                  </a:moveTo>
                  <a:lnTo>
                    <a:pt x="19" y="77"/>
                  </a:lnTo>
                  <a:lnTo>
                    <a:pt x="19" y="78"/>
                  </a:lnTo>
                  <a:lnTo>
                    <a:pt x="21" y="78"/>
                  </a:lnTo>
                  <a:lnTo>
                    <a:pt x="21" y="79"/>
                  </a:lnTo>
                  <a:lnTo>
                    <a:pt x="22" y="79"/>
                  </a:lnTo>
                  <a:lnTo>
                    <a:pt x="22" y="81"/>
                  </a:lnTo>
                  <a:lnTo>
                    <a:pt x="21" y="81"/>
                  </a:lnTo>
                  <a:lnTo>
                    <a:pt x="19" y="81"/>
                  </a:lnTo>
                  <a:lnTo>
                    <a:pt x="19" y="79"/>
                  </a:lnTo>
                  <a:lnTo>
                    <a:pt x="19" y="79"/>
                  </a:lnTo>
                  <a:lnTo>
                    <a:pt x="19" y="79"/>
                  </a:lnTo>
                  <a:lnTo>
                    <a:pt x="19" y="81"/>
                  </a:lnTo>
                  <a:lnTo>
                    <a:pt x="19" y="81"/>
                  </a:lnTo>
                  <a:lnTo>
                    <a:pt x="18" y="81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8" y="79"/>
                  </a:lnTo>
                  <a:lnTo>
                    <a:pt x="18" y="81"/>
                  </a:lnTo>
                  <a:lnTo>
                    <a:pt x="17" y="81"/>
                  </a:lnTo>
                  <a:lnTo>
                    <a:pt x="17" y="82"/>
                  </a:lnTo>
                  <a:lnTo>
                    <a:pt x="15" y="82"/>
                  </a:lnTo>
                  <a:lnTo>
                    <a:pt x="15" y="83"/>
                  </a:lnTo>
                  <a:lnTo>
                    <a:pt x="14" y="83"/>
                  </a:lnTo>
                  <a:lnTo>
                    <a:pt x="14" y="85"/>
                  </a:lnTo>
                  <a:lnTo>
                    <a:pt x="13" y="85"/>
                  </a:lnTo>
                  <a:lnTo>
                    <a:pt x="14" y="85"/>
                  </a:lnTo>
                  <a:lnTo>
                    <a:pt x="13" y="85"/>
                  </a:lnTo>
                  <a:lnTo>
                    <a:pt x="13" y="83"/>
                  </a:lnTo>
                  <a:lnTo>
                    <a:pt x="13" y="85"/>
                  </a:lnTo>
                  <a:lnTo>
                    <a:pt x="13" y="83"/>
                  </a:lnTo>
                  <a:lnTo>
                    <a:pt x="14" y="83"/>
                  </a:lnTo>
                  <a:lnTo>
                    <a:pt x="13" y="83"/>
                  </a:lnTo>
                  <a:lnTo>
                    <a:pt x="13" y="82"/>
                  </a:lnTo>
                  <a:lnTo>
                    <a:pt x="13" y="83"/>
                  </a:lnTo>
                  <a:lnTo>
                    <a:pt x="13" y="82"/>
                  </a:lnTo>
                  <a:lnTo>
                    <a:pt x="14" y="82"/>
                  </a:lnTo>
                  <a:lnTo>
                    <a:pt x="13" y="82"/>
                  </a:lnTo>
                  <a:lnTo>
                    <a:pt x="14" y="82"/>
                  </a:lnTo>
                  <a:lnTo>
                    <a:pt x="13" y="82"/>
                  </a:lnTo>
                  <a:lnTo>
                    <a:pt x="13" y="81"/>
                  </a:lnTo>
                  <a:lnTo>
                    <a:pt x="14" y="81"/>
                  </a:lnTo>
                  <a:lnTo>
                    <a:pt x="14" y="79"/>
                  </a:lnTo>
                  <a:lnTo>
                    <a:pt x="14" y="81"/>
                  </a:lnTo>
                  <a:lnTo>
                    <a:pt x="14" y="79"/>
                  </a:lnTo>
                  <a:lnTo>
                    <a:pt x="15" y="79"/>
                  </a:lnTo>
                  <a:lnTo>
                    <a:pt x="17" y="79"/>
                  </a:lnTo>
                  <a:lnTo>
                    <a:pt x="17" y="78"/>
                  </a:lnTo>
                  <a:lnTo>
                    <a:pt x="17" y="79"/>
                  </a:lnTo>
                  <a:lnTo>
                    <a:pt x="17" y="78"/>
                  </a:lnTo>
                  <a:lnTo>
                    <a:pt x="17" y="79"/>
                  </a:lnTo>
                  <a:lnTo>
                    <a:pt x="17" y="78"/>
                  </a:lnTo>
                  <a:lnTo>
                    <a:pt x="18" y="78"/>
                  </a:lnTo>
                  <a:lnTo>
                    <a:pt x="17" y="78"/>
                  </a:lnTo>
                  <a:lnTo>
                    <a:pt x="17" y="77"/>
                  </a:lnTo>
                  <a:lnTo>
                    <a:pt x="18" y="77"/>
                  </a:lnTo>
                  <a:lnTo>
                    <a:pt x="18" y="78"/>
                  </a:lnTo>
                  <a:lnTo>
                    <a:pt x="18" y="77"/>
                  </a:lnTo>
                  <a:lnTo>
                    <a:pt x="19" y="77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19" y="77"/>
                  </a:lnTo>
                  <a:lnTo>
                    <a:pt x="19" y="76"/>
                  </a:lnTo>
                  <a:lnTo>
                    <a:pt x="19" y="77"/>
                  </a:lnTo>
                  <a:lnTo>
                    <a:pt x="19" y="76"/>
                  </a:lnTo>
                  <a:close/>
                  <a:moveTo>
                    <a:pt x="19" y="74"/>
                  </a:moveTo>
                  <a:lnTo>
                    <a:pt x="19" y="76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18" y="76"/>
                  </a:lnTo>
                  <a:lnTo>
                    <a:pt x="19" y="76"/>
                  </a:lnTo>
                  <a:lnTo>
                    <a:pt x="19" y="74"/>
                  </a:lnTo>
                  <a:lnTo>
                    <a:pt x="19" y="76"/>
                  </a:lnTo>
                  <a:lnTo>
                    <a:pt x="19" y="74"/>
                  </a:lnTo>
                  <a:close/>
                  <a:moveTo>
                    <a:pt x="37" y="78"/>
                  </a:moveTo>
                  <a:lnTo>
                    <a:pt x="37" y="79"/>
                  </a:lnTo>
                  <a:lnTo>
                    <a:pt x="37" y="78"/>
                  </a:lnTo>
                  <a:lnTo>
                    <a:pt x="36" y="78"/>
                  </a:lnTo>
                  <a:lnTo>
                    <a:pt x="36" y="79"/>
                  </a:lnTo>
                  <a:lnTo>
                    <a:pt x="36" y="78"/>
                  </a:lnTo>
                  <a:lnTo>
                    <a:pt x="37" y="78"/>
                  </a:lnTo>
                  <a:close/>
                  <a:moveTo>
                    <a:pt x="36" y="78"/>
                  </a:moveTo>
                  <a:lnTo>
                    <a:pt x="35" y="78"/>
                  </a:lnTo>
                  <a:lnTo>
                    <a:pt x="35" y="79"/>
                  </a:lnTo>
                  <a:lnTo>
                    <a:pt x="36" y="79"/>
                  </a:lnTo>
                  <a:lnTo>
                    <a:pt x="35" y="79"/>
                  </a:lnTo>
                  <a:lnTo>
                    <a:pt x="35" y="81"/>
                  </a:lnTo>
                  <a:lnTo>
                    <a:pt x="33" y="81"/>
                  </a:lnTo>
                  <a:lnTo>
                    <a:pt x="33" y="79"/>
                  </a:lnTo>
                  <a:lnTo>
                    <a:pt x="33" y="81"/>
                  </a:lnTo>
                  <a:lnTo>
                    <a:pt x="33" y="79"/>
                  </a:lnTo>
                  <a:lnTo>
                    <a:pt x="35" y="79"/>
                  </a:lnTo>
                  <a:lnTo>
                    <a:pt x="35" y="78"/>
                  </a:lnTo>
                  <a:lnTo>
                    <a:pt x="36" y="78"/>
                  </a:lnTo>
                  <a:close/>
                  <a:moveTo>
                    <a:pt x="36" y="78"/>
                  </a:moveTo>
                  <a:lnTo>
                    <a:pt x="36" y="77"/>
                  </a:lnTo>
                  <a:lnTo>
                    <a:pt x="37" y="77"/>
                  </a:lnTo>
                  <a:lnTo>
                    <a:pt x="37" y="78"/>
                  </a:lnTo>
                  <a:lnTo>
                    <a:pt x="36" y="78"/>
                  </a:lnTo>
                  <a:close/>
                  <a:moveTo>
                    <a:pt x="37" y="77"/>
                  </a:moveTo>
                  <a:lnTo>
                    <a:pt x="37" y="78"/>
                  </a:lnTo>
                  <a:lnTo>
                    <a:pt x="37" y="77"/>
                  </a:lnTo>
                  <a:close/>
                  <a:moveTo>
                    <a:pt x="31" y="74"/>
                  </a:moveTo>
                  <a:lnTo>
                    <a:pt x="31" y="76"/>
                  </a:lnTo>
                  <a:lnTo>
                    <a:pt x="31" y="74"/>
                  </a:lnTo>
                  <a:close/>
                  <a:moveTo>
                    <a:pt x="24" y="73"/>
                  </a:moveTo>
                  <a:lnTo>
                    <a:pt x="24" y="74"/>
                  </a:lnTo>
                  <a:lnTo>
                    <a:pt x="24" y="76"/>
                  </a:lnTo>
                  <a:lnTo>
                    <a:pt x="24" y="77"/>
                  </a:lnTo>
                  <a:lnTo>
                    <a:pt x="24" y="78"/>
                  </a:lnTo>
                  <a:lnTo>
                    <a:pt x="23" y="78"/>
                  </a:lnTo>
                  <a:lnTo>
                    <a:pt x="22" y="78"/>
                  </a:lnTo>
                  <a:lnTo>
                    <a:pt x="21" y="78"/>
                  </a:lnTo>
                  <a:lnTo>
                    <a:pt x="21" y="77"/>
                  </a:lnTo>
                  <a:lnTo>
                    <a:pt x="21" y="76"/>
                  </a:lnTo>
                  <a:lnTo>
                    <a:pt x="19" y="76"/>
                  </a:lnTo>
                  <a:lnTo>
                    <a:pt x="19" y="74"/>
                  </a:lnTo>
                  <a:lnTo>
                    <a:pt x="21" y="74"/>
                  </a:lnTo>
                  <a:lnTo>
                    <a:pt x="22" y="74"/>
                  </a:lnTo>
                  <a:lnTo>
                    <a:pt x="23" y="74"/>
                  </a:lnTo>
                  <a:lnTo>
                    <a:pt x="23" y="73"/>
                  </a:lnTo>
                  <a:lnTo>
                    <a:pt x="24" y="73"/>
                  </a:lnTo>
                  <a:close/>
                  <a:moveTo>
                    <a:pt x="28" y="73"/>
                  </a:moveTo>
                  <a:lnTo>
                    <a:pt x="28" y="74"/>
                  </a:lnTo>
                  <a:lnTo>
                    <a:pt x="30" y="74"/>
                  </a:lnTo>
                  <a:lnTo>
                    <a:pt x="30" y="76"/>
                  </a:lnTo>
                  <a:lnTo>
                    <a:pt x="30" y="74"/>
                  </a:lnTo>
                  <a:lnTo>
                    <a:pt x="30" y="76"/>
                  </a:lnTo>
                  <a:lnTo>
                    <a:pt x="30" y="74"/>
                  </a:lnTo>
                  <a:lnTo>
                    <a:pt x="30" y="76"/>
                  </a:lnTo>
                  <a:lnTo>
                    <a:pt x="30" y="77"/>
                  </a:lnTo>
                  <a:lnTo>
                    <a:pt x="31" y="77"/>
                  </a:lnTo>
                  <a:lnTo>
                    <a:pt x="30" y="77"/>
                  </a:lnTo>
                  <a:lnTo>
                    <a:pt x="30" y="78"/>
                  </a:lnTo>
                  <a:lnTo>
                    <a:pt x="30" y="79"/>
                  </a:lnTo>
                  <a:lnTo>
                    <a:pt x="30" y="78"/>
                  </a:lnTo>
                  <a:lnTo>
                    <a:pt x="30" y="79"/>
                  </a:lnTo>
                  <a:lnTo>
                    <a:pt x="30" y="78"/>
                  </a:lnTo>
                  <a:lnTo>
                    <a:pt x="30" y="79"/>
                  </a:lnTo>
                  <a:lnTo>
                    <a:pt x="28" y="79"/>
                  </a:lnTo>
                  <a:lnTo>
                    <a:pt x="27" y="79"/>
                  </a:lnTo>
                  <a:lnTo>
                    <a:pt x="26" y="79"/>
                  </a:lnTo>
                  <a:lnTo>
                    <a:pt x="26" y="78"/>
                  </a:lnTo>
                  <a:lnTo>
                    <a:pt x="24" y="78"/>
                  </a:lnTo>
                  <a:lnTo>
                    <a:pt x="26" y="78"/>
                  </a:lnTo>
                  <a:lnTo>
                    <a:pt x="24" y="78"/>
                  </a:lnTo>
                  <a:lnTo>
                    <a:pt x="26" y="78"/>
                  </a:lnTo>
                  <a:lnTo>
                    <a:pt x="26" y="77"/>
                  </a:lnTo>
                  <a:lnTo>
                    <a:pt x="26" y="78"/>
                  </a:lnTo>
                  <a:lnTo>
                    <a:pt x="24" y="78"/>
                  </a:lnTo>
                  <a:lnTo>
                    <a:pt x="26" y="77"/>
                  </a:lnTo>
                  <a:lnTo>
                    <a:pt x="26" y="76"/>
                  </a:lnTo>
                  <a:lnTo>
                    <a:pt x="26" y="74"/>
                  </a:lnTo>
                  <a:lnTo>
                    <a:pt x="26" y="76"/>
                  </a:lnTo>
                  <a:lnTo>
                    <a:pt x="26" y="74"/>
                  </a:lnTo>
                  <a:lnTo>
                    <a:pt x="26" y="76"/>
                  </a:lnTo>
                  <a:lnTo>
                    <a:pt x="26" y="74"/>
                  </a:lnTo>
                  <a:lnTo>
                    <a:pt x="27" y="74"/>
                  </a:lnTo>
                  <a:lnTo>
                    <a:pt x="27" y="73"/>
                  </a:lnTo>
                  <a:lnTo>
                    <a:pt x="27" y="74"/>
                  </a:lnTo>
                  <a:lnTo>
                    <a:pt x="27" y="73"/>
                  </a:lnTo>
                  <a:lnTo>
                    <a:pt x="27" y="74"/>
                  </a:lnTo>
                  <a:lnTo>
                    <a:pt x="27" y="73"/>
                  </a:lnTo>
                  <a:lnTo>
                    <a:pt x="28" y="73"/>
                  </a:lnTo>
                  <a:close/>
                  <a:moveTo>
                    <a:pt x="30" y="72"/>
                  </a:moveTo>
                  <a:lnTo>
                    <a:pt x="31" y="72"/>
                  </a:lnTo>
                  <a:lnTo>
                    <a:pt x="30" y="72"/>
                  </a:lnTo>
                  <a:close/>
                  <a:moveTo>
                    <a:pt x="21" y="68"/>
                  </a:moveTo>
                  <a:lnTo>
                    <a:pt x="21" y="69"/>
                  </a:lnTo>
                  <a:lnTo>
                    <a:pt x="22" y="69"/>
                  </a:lnTo>
                  <a:lnTo>
                    <a:pt x="22" y="70"/>
                  </a:lnTo>
                  <a:lnTo>
                    <a:pt x="23" y="70"/>
                  </a:lnTo>
                  <a:lnTo>
                    <a:pt x="22" y="70"/>
                  </a:lnTo>
                  <a:lnTo>
                    <a:pt x="23" y="70"/>
                  </a:lnTo>
                  <a:lnTo>
                    <a:pt x="23" y="72"/>
                  </a:lnTo>
                  <a:lnTo>
                    <a:pt x="22" y="72"/>
                  </a:lnTo>
                  <a:lnTo>
                    <a:pt x="22" y="73"/>
                  </a:lnTo>
                  <a:lnTo>
                    <a:pt x="21" y="73"/>
                  </a:lnTo>
                  <a:lnTo>
                    <a:pt x="19" y="73"/>
                  </a:lnTo>
                  <a:lnTo>
                    <a:pt x="19" y="74"/>
                  </a:lnTo>
                  <a:lnTo>
                    <a:pt x="19" y="74"/>
                  </a:lnTo>
                  <a:lnTo>
                    <a:pt x="18" y="74"/>
                  </a:lnTo>
                  <a:lnTo>
                    <a:pt x="18" y="73"/>
                  </a:lnTo>
                  <a:lnTo>
                    <a:pt x="19" y="73"/>
                  </a:lnTo>
                  <a:lnTo>
                    <a:pt x="18" y="73"/>
                  </a:lnTo>
                  <a:lnTo>
                    <a:pt x="18" y="72"/>
                  </a:lnTo>
                  <a:lnTo>
                    <a:pt x="17" y="72"/>
                  </a:lnTo>
                  <a:lnTo>
                    <a:pt x="15" y="72"/>
                  </a:lnTo>
                  <a:lnTo>
                    <a:pt x="15" y="70"/>
                  </a:lnTo>
                  <a:lnTo>
                    <a:pt x="17" y="70"/>
                  </a:lnTo>
                  <a:lnTo>
                    <a:pt x="18" y="70"/>
                  </a:lnTo>
                  <a:lnTo>
                    <a:pt x="18" y="69"/>
                  </a:lnTo>
                  <a:lnTo>
                    <a:pt x="18" y="70"/>
                  </a:lnTo>
                  <a:lnTo>
                    <a:pt x="19" y="70"/>
                  </a:lnTo>
                  <a:lnTo>
                    <a:pt x="19" y="69"/>
                  </a:lnTo>
                  <a:lnTo>
                    <a:pt x="19" y="70"/>
                  </a:lnTo>
                  <a:lnTo>
                    <a:pt x="19" y="70"/>
                  </a:lnTo>
                  <a:lnTo>
                    <a:pt x="19" y="69"/>
                  </a:lnTo>
                  <a:lnTo>
                    <a:pt x="19" y="69"/>
                  </a:lnTo>
                  <a:lnTo>
                    <a:pt x="19" y="68"/>
                  </a:lnTo>
                  <a:lnTo>
                    <a:pt x="19" y="68"/>
                  </a:lnTo>
                  <a:lnTo>
                    <a:pt x="21" y="68"/>
                  </a:lnTo>
                  <a:close/>
                  <a:moveTo>
                    <a:pt x="24" y="68"/>
                  </a:moveTo>
                  <a:lnTo>
                    <a:pt x="24" y="69"/>
                  </a:lnTo>
                  <a:lnTo>
                    <a:pt x="24" y="68"/>
                  </a:lnTo>
                  <a:close/>
                  <a:moveTo>
                    <a:pt x="31" y="69"/>
                  </a:moveTo>
                  <a:lnTo>
                    <a:pt x="31" y="70"/>
                  </a:lnTo>
                  <a:lnTo>
                    <a:pt x="30" y="70"/>
                  </a:lnTo>
                  <a:lnTo>
                    <a:pt x="30" y="69"/>
                  </a:lnTo>
                  <a:lnTo>
                    <a:pt x="31" y="69"/>
                  </a:lnTo>
                  <a:close/>
                  <a:moveTo>
                    <a:pt x="24" y="68"/>
                  </a:moveTo>
                  <a:lnTo>
                    <a:pt x="24" y="69"/>
                  </a:lnTo>
                  <a:lnTo>
                    <a:pt x="23" y="69"/>
                  </a:lnTo>
                  <a:lnTo>
                    <a:pt x="23" y="68"/>
                  </a:lnTo>
                  <a:lnTo>
                    <a:pt x="24" y="68"/>
                  </a:lnTo>
                  <a:close/>
                  <a:moveTo>
                    <a:pt x="24" y="67"/>
                  </a:moveTo>
                  <a:lnTo>
                    <a:pt x="24" y="68"/>
                  </a:lnTo>
                  <a:lnTo>
                    <a:pt x="23" y="68"/>
                  </a:lnTo>
                  <a:lnTo>
                    <a:pt x="23" y="67"/>
                  </a:lnTo>
                  <a:lnTo>
                    <a:pt x="24" y="67"/>
                  </a:lnTo>
                  <a:close/>
                  <a:moveTo>
                    <a:pt x="22" y="67"/>
                  </a:moveTo>
                  <a:lnTo>
                    <a:pt x="22" y="68"/>
                  </a:lnTo>
                  <a:lnTo>
                    <a:pt x="22" y="67"/>
                  </a:lnTo>
                  <a:lnTo>
                    <a:pt x="21" y="67"/>
                  </a:lnTo>
                  <a:lnTo>
                    <a:pt x="22" y="67"/>
                  </a:lnTo>
                  <a:lnTo>
                    <a:pt x="21" y="67"/>
                  </a:lnTo>
                  <a:lnTo>
                    <a:pt x="22" y="67"/>
                  </a:lnTo>
                  <a:lnTo>
                    <a:pt x="22" y="65"/>
                  </a:lnTo>
                  <a:lnTo>
                    <a:pt x="22" y="67"/>
                  </a:lnTo>
                  <a:close/>
                  <a:moveTo>
                    <a:pt x="27" y="67"/>
                  </a:moveTo>
                  <a:lnTo>
                    <a:pt x="27" y="68"/>
                  </a:lnTo>
                  <a:lnTo>
                    <a:pt x="27" y="67"/>
                  </a:lnTo>
                  <a:lnTo>
                    <a:pt x="27" y="68"/>
                  </a:lnTo>
                  <a:lnTo>
                    <a:pt x="27" y="67"/>
                  </a:lnTo>
                  <a:lnTo>
                    <a:pt x="27" y="68"/>
                  </a:lnTo>
                  <a:lnTo>
                    <a:pt x="26" y="68"/>
                  </a:lnTo>
                  <a:lnTo>
                    <a:pt x="27" y="68"/>
                  </a:lnTo>
                  <a:lnTo>
                    <a:pt x="27" y="67"/>
                  </a:lnTo>
                  <a:lnTo>
                    <a:pt x="27" y="68"/>
                  </a:lnTo>
                  <a:lnTo>
                    <a:pt x="27" y="67"/>
                  </a:lnTo>
                  <a:lnTo>
                    <a:pt x="26" y="67"/>
                  </a:lnTo>
                  <a:lnTo>
                    <a:pt x="26" y="68"/>
                  </a:lnTo>
                  <a:lnTo>
                    <a:pt x="26" y="67"/>
                  </a:lnTo>
                  <a:lnTo>
                    <a:pt x="26" y="68"/>
                  </a:lnTo>
                  <a:lnTo>
                    <a:pt x="26" y="67"/>
                  </a:lnTo>
                  <a:lnTo>
                    <a:pt x="27" y="67"/>
                  </a:lnTo>
                  <a:close/>
                  <a:moveTo>
                    <a:pt x="26" y="65"/>
                  </a:moveTo>
                  <a:lnTo>
                    <a:pt x="26" y="67"/>
                  </a:lnTo>
                  <a:lnTo>
                    <a:pt x="26" y="65"/>
                  </a:lnTo>
                  <a:close/>
                  <a:moveTo>
                    <a:pt x="33" y="67"/>
                  </a:moveTo>
                  <a:lnTo>
                    <a:pt x="33" y="68"/>
                  </a:lnTo>
                  <a:lnTo>
                    <a:pt x="33" y="67"/>
                  </a:lnTo>
                  <a:close/>
                  <a:moveTo>
                    <a:pt x="36" y="68"/>
                  </a:moveTo>
                  <a:lnTo>
                    <a:pt x="35" y="68"/>
                  </a:lnTo>
                  <a:lnTo>
                    <a:pt x="36" y="68"/>
                  </a:lnTo>
                  <a:lnTo>
                    <a:pt x="36" y="67"/>
                  </a:lnTo>
                  <a:lnTo>
                    <a:pt x="36" y="68"/>
                  </a:lnTo>
                  <a:close/>
                  <a:moveTo>
                    <a:pt x="36" y="68"/>
                  </a:moveTo>
                  <a:lnTo>
                    <a:pt x="36" y="67"/>
                  </a:lnTo>
                  <a:lnTo>
                    <a:pt x="36" y="68"/>
                  </a:lnTo>
                  <a:close/>
                  <a:moveTo>
                    <a:pt x="27" y="65"/>
                  </a:moveTo>
                  <a:lnTo>
                    <a:pt x="28" y="65"/>
                  </a:lnTo>
                  <a:lnTo>
                    <a:pt x="28" y="67"/>
                  </a:lnTo>
                  <a:lnTo>
                    <a:pt x="27" y="67"/>
                  </a:lnTo>
                  <a:lnTo>
                    <a:pt x="28" y="67"/>
                  </a:lnTo>
                  <a:lnTo>
                    <a:pt x="27" y="67"/>
                  </a:lnTo>
                  <a:lnTo>
                    <a:pt x="27" y="65"/>
                  </a:lnTo>
                  <a:lnTo>
                    <a:pt x="27" y="64"/>
                  </a:lnTo>
                  <a:lnTo>
                    <a:pt x="27" y="65"/>
                  </a:lnTo>
                  <a:close/>
                  <a:moveTo>
                    <a:pt x="37" y="64"/>
                  </a:moveTo>
                  <a:lnTo>
                    <a:pt x="37" y="63"/>
                  </a:lnTo>
                  <a:lnTo>
                    <a:pt x="37" y="64"/>
                  </a:lnTo>
                  <a:close/>
                  <a:moveTo>
                    <a:pt x="35" y="61"/>
                  </a:moveTo>
                  <a:lnTo>
                    <a:pt x="35" y="63"/>
                  </a:lnTo>
                  <a:lnTo>
                    <a:pt x="35" y="61"/>
                  </a:lnTo>
                  <a:close/>
                  <a:moveTo>
                    <a:pt x="41" y="60"/>
                  </a:moveTo>
                  <a:lnTo>
                    <a:pt x="40" y="60"/>
                  </a:lnTo>
                  <a:lnTo>
                    <a:pt x="40" y="61"/>
                  </a:lnTo>
                  <a:lnTo>
                    <a:pt x="40" y="60"/>
                  </a:lnTo>
                  <a:lnTo>
                    <a:pt x="41" y="60"/>
                  </a:lnTo>
                  <a:close/>
                  <a:moveTo>
                    <a:pt x="40" y="60"/>
                  </a:moveTo>
                  <a:lnTo>
                    <a:pt x="39" y="60"/>
                  </a:lnTo>
                  <a:lnTo>
                    <a:pt x="40" y="60"/>
                  </a:lnTo>
                  <a:close/>
                  <a:moveTo>
                    <a:pt x="42" y="60"/>
                  </a:moveTo>
                  <a:lnTo>
                    <a:pt x="42" y="61"/>
                  </a:lnTo>
                  <a:lnTo>
                    <a:pt x="42" y="60"/>
                  </a:lnTo>
                  <a:lnTo>
                    <a:pt x="42" y="61"/>
                  </a:lnTo>
                  <a:lnTo>
                    <a:pt x="42" y="63"/>
                  </a:lnTo>
                  <a:lnTo>
                    <a:pt x="42" y="61"/>
                  </a:lnTo>
                  <a:lnTo>
                    <a:pt x="41" y="61"/>
                  </a:lnTo>
                  <a:lnTo>
                    <a:pt x="41" y="63"/>
                  </a:lnTo>
                  <a:lnTo>
                    <a:pt x="42" y="63"/>
                  </a:lnTo>
                  <a:lnTo>
                    <a:pt x="42" y="64"/>
                  </a:lnTo>
                  <a:lnTo>
                    <a:pt x="42" y="65"/>
                  </a:lnTo>
                  <a:lnTo>
                    <a:pt x="41" y="65"/>
                  </a:lnTo>
                  <a:lnTo>
                    <a:pt x="41" y="67"/>
                  </a:lnTo>
                  <a:lnTo>
                    <a:pt x="40" y="67"/>
                  </a:lnTo>
                  <a:lnTo>
                    <a:pt x="40" y="68"/>
                  </a:lnTo>
                  <a:lnTo>
                    <a:pt x="39" y="68"/>
                  </a:lnTo>
                  <a:lnTo>
                    <a:pt x="39" y="67"/>
                  </a:lnTo>
                  <a:lnTo>
                    <a:pt x="39" y="65"/>
                  </a:lnTo>
                  <a:lnTo>
                    <a:pt x="39" y="64"/>
                  </a:lnTo>
                  <a:lnTo>
                    <a:pt x="39" y="63"/>
                  </a:lnTo>
                  <a:lnTo>
                    <a:pt x="40" y="63"/>
                  </a:lnTo>
                  <a:lnTo>
                    <a:pt x="40" y="61"/>
                  </a:lnTo>
                  <a:lnTo>
                    <a:pt x="40" y="63"/>
                  </a:lnTo>
                  <a:lnTo>
                    <a:pt x="40" y="61"/>
                  </a:lnTo>
                  <a:lnTo>
                    <a:pt x="40" y="63"/>
                  </a:lnTo>
                  <a:lnTo>
                    <a:pt x="40" y="61"/>
                  </a:lnTo>
                  <a:lnTo>
                    <a:pt x="41" y="61"/>
                  </a:lnTo>
                  <a:lnTo>
                    <a:pt x="42" y="61"/>
                  </a:lnTo>
                  <a:lnTo>
                    <a:pt x="41" y="61"/>
                  </a:lnTo>
                  <a:lnTo>
                    <a:pt x="41" y="60"/>
                  </a:lnTo>
                  <a:lnTo>
                    <a:pt x="42" y="60"/>
                  </a:lnTo>
                  <a:close/>
                  <a:moveTo>
                    <a:pt x="32" y="58"/>
                  </a:moveTo>
                  <a:lnTo>
                    <a:pt x="32" y="59"/>
                  </a:lnTo>
                  <a:lnTo>
                    <a:pt x="32" y="60"/>
                  </a:lnTo>
                  <a:lnTo>
                    <a:pt x="31" y="60"/>
                  </a:lnTo>
                  <a:lnTo>
                    <a:pt x="32" y="60"/>
                  </a:lnTo>
                  <a:lnTo>
                    <a:pt x="31" y="60"/>
                  </a:lnTo>
                  <a:lnTo>
                    <a:pt x="32" y="60"/>
                  </a:lnTo>
                  <a:lnTo>
                    <a:pt x="32" y="59"/>
                  </a:lnTo>
                  <a:lnTo>
                    <a:pt x="33" y="59"/>
                  </a:lnTo>
                  <a:lnTo>
                    <a:pt x="33" y="60"/>
                  </a:lnTo>
                  <a:lnTo>
                    <a:pt x="35" y="60"/>
                  </a:lnTo>
                  <a:lnTo>
                    <a:pt x="33" y="60"/>
                  </a:lnTo>
                  <a:lnTo>
                    <a:pt x="33" y="61"/>
                  </a:lnTo>
                  <a:lnTo>
                    <a:pt x="35" y="61"/>
                  </a:lnTo>
                  <a:lnTo>
                    <a:pt x="33" y="61"/>
                  </a:lnTo>
                  <a:lnTo>
                    <a:pt x="33" y="63"/>
                  </a:lnTo>
                  <a:lnTo>
                    <a:pt x="35" y="63"/>
                  </a:lnTo>
                  <a:lnTo>
                    <a:pt x="35" y="64"/>
                  </a:lnTo>
                  <a:lnTo>
                    <a:pt x="36" y="64"/>
                  </a:lnTo>
                  <a:lnTo>
                    <a:pt x="36" y="65"/>
                  </a:lnTo>
                  <a:lnTo>
                    <a:pt x="37" y="65"/>
                  </a:lnTo>
                  <a:lnTo>
                    <a:pt x="37" y="64"/>
                  </a:lnTo>
                  <a:lnTo>
                    <a:pt x="37" y="65"/>
                  </a:lnTo>
                  <a:lnTo>
                    <a:pt x="39" y="65"/>
                  </a:lnTo>
                  <a:lnTo>
                    <a:pt x="37" y="65"/>
                  </a:lnTo>
                  <a:lnTo>
                    <a:pt x="39" y="65"/>
                  </a:lnTo>
                  <a:lnTo>
                    <a:pt x="37" y="65"/>
                  </a:lnTo>
                  <a:lnTo>
                    <a:pt x="37" y="64"/>
                  </a:lnTo>
                  <a:lnTo>
                    <a:pt x="39" y="64"/>
                  </a:lnTo>
                  <a:lnTo>
                    <a:pt x="39" y="65"/>
                  </a:lnTo>
                  <a:lnTo>
                    <a:pt x="37" y="65"/>
                  </a:lnTo>
                  <a:lnTo>
                    <a:pt x="37" y="67"/>
                  </a:lnTo>
                  <a:lnTo>
                    <a:pt x="36" y="67"/>
                  </a:lnTo>
                  <a:lnTo>
                    <a:pt x="37" y="67"/>
                  </a:lnTo>
                  <a:lnTo>
                    <a:pt x="36" y="67"/>
                  </a:lnTo>
                  <a:lnTo>
                    <a:pt x="36" y="65"/>
                  </a:lnTo>
                  <a:lnTo>
                    <a:pt x="35" y="65"/>
                  </a:lnTo>
                  <a:lnTo>
                    <a:pt x="35" y="67"/>
                  </a:lnTo>
                  <a:lnTo>
                    <a:pt x="35" y="65"/>
                  </a:lnTo>
                  <a:lnTo>
                    <a:pt x="35" y="67"/>
                  </a:lnTo>
                  <a:lnTo>
                    <a:pt x="33" y="67"/>
                  </a:lnTo>
                  <a:lnTo>
                    <a:pt x="33" y="65"/>
                  </a:lnTo>
                  <a:lnTo>
                    <a:pt x="33" y="64"/>
                  </a:lnTo>
                  <a:lnTo>
                    <a:pt x="33" y="65"/>
                  </a:lnTo>
                  <a:lnTo>
                    <a:pt x="33" y="64"/>
                  </a:lnTo>
                  <a:lnTo>
                    <a:pt x="32" y="64"/>
                  </a:lnTo>
                  <a:lnTo>
                    <a:pt x="33" y="64"/>
                  </a:lnTo>
                  <a:lnTo>
                    <a:pt x="33" y="63"/>
                  </a:lnTo>
                  <a:lnTo>
                    <a:pt x="32" y="63"/>
                  </a:lnTo>
                  <a:lnTo>
                    <a:pt x="33" y="63"/>
                  </a:lnTo>
                  <a:lnTo>
                    <a:pt x="32" y="63"/>
                  </a:lnTo>
                  <a:lnTo>
                    <a:pt x="33" y="63"/>
                  </a:lnTo>
                  <a:lnTo>
                    <a:pt x="33" y="61"/>
                  </a:lnTo>
                  <a:lnTo>
                    <a:pt x="33" y="63"/>
                  </a:lnTo>
                  <a:lnTo>
                    <a:pt x="32" y="63"/>
                  </a:lnTo>
                  <a:lnTo>
                    <a:pt x="32" y="61"/>
                  </a:lnTo>
                  <a:lnTo>
                    <a:pt x="32" y="63"/>
                  </a:lnTo>
                  <a:lnTo>
                    <a:pt x="32" y="61"/>
                  </a:lnTo>
                  <a:lnTo>
                    <a:pt x="32" y="63"/>
                  </a:lnTo>
                  <a:lnTo>
                    <a:pt x="32" y="64"/>
                  </a:lnTo>
                  <a:lnTo>
                    <a:pt x="32" y="65"/>
                  </a:lnTo>
                  <a:lnTo>
                    <a:pt x="31" y="65"/>
                  </a:lnTo>
                  <a:lnTo>
                    <a:pt x="31" y="67"/>
                  </a:lnTo>
                  <a:lnTo>
                    <a:pt x="31" y="65"/>
                  </a:lnTo>
                  <a:lnTo>
                    <a:pt x="31" y="67"/>
                  </a:lnTo>
                  <a:lnTo>
                    <a:pt x="31" y="65"/>
                  </a:lnTo>
                  <a:lnTo>
                    <a:pt x="30" y="65"/>
                  </a:lnTo>
                  <a:lnTo>
                    <a:pt x="28" y="65"/>
                  </a:lnTo>
                  <a:lnTo>
                    <a:pt x="28" y="64"/>
                  </a:lnTo>
                  <a:lnTo>
                    <a:pt x="28" y="63"/>
                  </a:lnTo>
                  <a:lnTo>
                    <a:pt x="28" y="61"/>
                  </a:lnTo>
                  <a:lnTo>
                    <a:pt x="28" y="60"/>
                  </a:lnTo>
                  <a:lnTo>
                    <a:pt x="28" y="59"/>
                  </a:lnTo>
                  <a:lnTo>
                    <a:pt x="30" y="59"/>
                  </a:lnTo>
                  <a:lnTo>
                    <a:pt x="30" y="58"/>
                  </a:lnTo>
                  <a:lnTo>
                    <a:pt x="30" y="59"/>
                  </a:lnTo>
                  <a:lnTo>
                    <a:pt x="30" y="58"/>
                  </a:lnTo>
                  <a:lnTo>
                    <a:pt x="31" y="58"/>
                  </a:lnTo>
                  <a:lnTo>
                    <a:pt x="30" y="58"/>
                  </a:lnTo>
                  <a:lnTo>
                    <a:pt x="31" y="58"/>
                  </a:lnTo>
                  <a:lnTo>
                    <a:pt x="32" y="58"/>
                  </a:lnTo>
                  <a:close/>
                  <a:moveTo>
                    <a:pt x="39" y="59"/>
                  </a:moveTo>
                  <a:lnTo>
                    <a:pt x="40" y="59"/>
                  </a:lnTo>
                  <a:lnTo>
                    <a:pt x="40" y="60"/>
                  </a:lnTo>
                  <a:lnTo>
                    <a:pt x="40" y="59"/>
                  </a:lnTo>
                  <a:lnTo>
                    <a:pt x="40" y="60"/>
                  </a:lnTo>
                  <a:lnTo>
                    <a:pt x="39" y="60"/>
                  </a:lnTo>
                  <a:lnTo>
                    <a:pt x="39" y="59"/>
                  </a:lnTo>
                  <a:close/>
                  <a:moveTo>
                    <a:pt x="37" y="58"/>
                  </a:moveTo>
                  <a:lnTo>
                    <a:pt x="37" y="59"/>
                  </a:lnTo>
                  <a:lnTo>
                    <a:pt x="36" y="59"/>
                  </a:lnTo>
                  <a:lnTo>
                    <a:pt x="37" y="59"/>
                  </a:lnTo>
                  <a:lnTo>
                    <a:pt x="37" y="58"/>
                  </a:lnTo>
                  <a:lnTo>
                    <a:pt x="36" y="58"/>
                  </a:lnTo>
                  <a:lnTo>
                    <a:pt x="37" y="58"/>
                  </a:lnTo>
                  <a:close/>
                  <a:moveTo>
                    <a:pt x="42" y="59"/>
                  </a:moveTo>
                  <a:lnTo>
                    <a:pt x="41" y="59"/>
                  </a:lnTo>
                  <a:lnTo>
                    <a:pt x="41" y="58"/>
                  </a:lnTo>
                  <a:lnTo>
                    <a:pt x="42" y="58"/>
                  </a:lnTo>
                  <a:lnTo>
                    <a:pt x="42" y="59"/>
                  </a:lnTo>
                  <a:close/>
                  <a:moveTo>
                    <a:pt x="37" y="56"/>
                  </a:moveTo>
                  <a:lnTo>
                    <a:pt x="39" y="56"/>
                  </a:lnTo>
                  <a:lnTo>
                    <a:pt x="39" y="58"/>
                  </a:lnTo>
                  <a:lnTo>
                    <a:pt x="37" y="58"/>
                  </a:lnTo>
                  <a:lnTo>
                    <a:pt x="37" y="56"/>
                  </a:lnTo>
                  <a:close/>
                  <a:moveTo>
                    <a:pt x="44" y="58"/>
                  </a:moveTo>
                  <a:lnTo>
                    <a:pt x="44" y="59"/>
                  </a:lnTo>
                  <a:lnTo>
                    <a:pt x="44" y="58"/>
                  </a:lnTo>
                  <a:lnTo>
                    <a:pt x="44" y="59"/>
                  </a:lnTo>
                  <a:lnTo>
                    <a:pt x="42" y="59"/>
                  </a:lnTo>
                  <a:lnTo>
                    <a:pt x="44" y="59"/>
                  </a:lnTo>
                  <a:lnTo>
                    <a:pt x="42" y="59"/>
                  </a:lnTo>
                  <a:lnTo>
                    <a:pt x="42" y="60"/>
                  </a:lnTo>
                  <a:lnTo>
                    <a:pt x="41" y="60"/>
                  </a:lnTo>
                  <a:lnTo>
                    <a:pt x="42" y="60"/>
                  </a:lnTo>
                  <a:lnTo>
                    <a:pt x="41" y="60"/>
                  </a:lnTo>
                  <a:lnTo>
                    <a:pt x="41" y="59"/>
                  </a:lnTo>
                  <a:lnTo>
                    <a:pt x="42" y="59"/>
                  </a:lnTo>
                  <a:lnTo>
                    <a:pt x="42" y="58"/>
                  </a:lnTo>
                  <a:lnTo>
                    <a:pt x="44" y="58"/>
                  </a:lnTo>
                  <a:close/>
                  <a:moveTo>
                    <a:pt x="44" y="58"/>
                  </a:moveTo>
                  <a:lnTo>
                    <a:pt x="44" y="59"/>
                  </a:lnTo>
                  <a:lnTo>
                    <a:pt x="44" y="58"/>
                  </a:lnTo>
                  <a:close/>
                  <a:moveTo>
                    <a:pt x="32" y="55"/>
                  </a:moveTo>
                  <a:lnTo>
                    <a:pt x="32" y="56"/>
                  </a:lnTo>
                  <a:lnTo>
                    <a:pt x="32" y="55"/>
                  </a:lnTo>
                  <a:lnTo>
                    <a:pt x="32" y="56"/>
                  </a:lnTo>
                  <a:lnTo>
                    <a:pt x="31" y="56"/>
                  </a:lnTo>
                  <a:lnTo>
                    <a:pt x="31" y="55"/>
                  </a:lnTo>
                  <a:lnTo>
                    <a:pt x="32" y="55"/>
                  </a:lnTo>
                  <a:close/>
                  <a:moveTo>
                    <a:pt x="54" y="60"/>
                  </a:moveTo>
                  <a:lnTo>
                    <a:pt x="55" y="60"/>
                  </a:lnTo>
                  <a:lnTo>
                    <a:pt x="54" y="60"/>
                  </a:lnTo>
                  <a:lnTo>
                    <a:pt x="55" y="60"/>
                  </a:lnTo>
                  <a:lnTo>
                    <a:pt x="54" y="60"/>
                  </a:lnTo>
                  <a:lnTo>
                    <a:pt x="55" y="60"/>
                  </a:lnTo>
                  <a:lnTo>
                    <a:pt x="55" y="61"/>
                  </a:lnTo>
                  <a:lnTo>
                    <a:pt x="55" y="63"/>
                  </a:lnTo>
                  <a:lnTo>
                    <a:pt x="54" y="63"/>
                  </a:lnTo>
                  <a:lnTo>
                    <a:pt x="53" y="61"/>
                  </a:lnTo>
                  <a:lnTo>
                    <a:pt x="54" y="61"/>
                  </a:lnTo>
                  <a:lnTo>
                    <a:pt x="54" y="60"/>
                  </a:lnTo>
                  <a:close/>
                  <a:moveTo>
                    <a:pt x="46" y="56"/>
                  </a:moveTo>
                  <a:lnTo>
                    <a:pt x="46" y="58"/>
                  </a:lnTo>
                  <a:lnTo>
                    <a:pt x="45" y="58"/>
                  </a:lnTo>
                  <a:lnTo>
                    <a:pt x="45" y="56"/>
                  </a:lnTo>
                  <a:lnTo>
                    <a:pt x="46" y="56"/>
                  </a:lnTo>
                  <a:close/>
                  <a:moveTo>
                    <a:pt x="35" y="54"/>
                  </a:moveTo>
                  <a:lnTo>
                    <a:pt x="35" y="55"/>
                  </a:lnTo>
                  <a:lnTo>
                    <a:pt x="35" y="54"/>
                  </a:lnTo>
                  <a:close/>
                  <a:moveTo>
                    <a:pt x="51" y="59"/>
                  </a:moveTo>
                  <a:lnTo>
                    <a:pt x="51" y="58"/>
                  </a:lnTo>
                  <a:lnTo>
                    <a:pt x="51" y="59"/>
                  </a:lnTo>
                  <a:close/>
                  <a:moveTo>
                    <a:pt x="44" y="56"/>
                  </a:moveTo>
                  <a:lnTo>
                    <a:pt x="44" y="58"/>
                  </a:lnTo>
                  <a:lnTo>
                    <a:pt x="42" y="58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1" y="58"/>
                  </a:lnTo>
                  <a:lnTo>
                    <a:pt x="41" y="59"/>
                  </a:lnTo>
                  <a:lnTo>
                    <a:pt x="40" y="59"/>
                  </a:lnTo>
                  <a:lnTo>
                    <a:pt x="40" y="60"/>
                  </a:lnTo>
                  <a:lnTo>
                    <a:pt x="40" y="59"/>
                  </a:lnTo>
                  <a:lnTo>
                    <a:pt x="40" y="60"/>
                  </a:lnTo>
                  <a:lnTo>
                    <a:pt x="40" y="59"/>
                  </a:lnTo>
                  <a:lnTo>
                    <a:pt x="40" y="58"/>
                  </a:lnTo>
                  <a:lnTo>
                    <a:pt x="40" y="59"/>
                  </a:lnTo>
                  <a:lnTo>
                    <a:pt x="39" y="59"/>
                  </a:lnTo>
                  <a:lnTo>
                    <a:pt x="39" y="58"/>
                  </a:lnTo>
                  <a:lnTo>
                    <a:pt x="40" y="58"/>
                  </a:lnTo>
                  <a:lnTo>
                    <a:pt x="39" y="58"/>
                  </a:lnTo>
                  <a:lnTo>
                    <a:pt x="40" y="58"/>
                  </a:lnTo>
                  <a:lnTo>
                    <a:pt x="40" y="56"/>
                  </a:lnTo>
                  <a:lnTo>
                    <a:pt x="41" y="56"/>
                  </a:lnTo>
                  <a:lnTo>
                    <a:pt x="42" y="56"/>
                  </a:lnTo>
                  <a:lnTo>
                    <a:pt x="44" y="56"/>
                  </a:lnTo>
                  <a:close/>
                  <a:moveTo>
                    <a:pt x="45" y="56"/>
                  </a:moveTo>
                  <a:lnTo>
                    <a:pt x="44" y="56"/>
                  </a:lnTo>
                  <a:lnTo>
                    <a:pt x="45" y="56"/>
                  </a:lnTo>
                  <a:lnTo>
                    <a:pt x="45" y="58"/>
                  </a:lnTo>
                  <a:lnTo>
                    <a:pt x="45" y="56"/>
                  </a:lnTo>
                  <a:lnTo>
                    <a:pt x="44" y="56"/>
                  </a:lnTo>
                  <a:lnTo>
                    <a:pt x="45" y="56"/>
                  </a:lnTo>
                  <a:close/>
                  <a:moveTo>
                    <a:pt x="44" y="55"/>
                  </a:moveTo>
                  <a:lnTo>
                    <a:pt x="44" y="56"/>
                  </a:lnTo>
                  <a:lnTo>
                    <a:pt x="42" y="56"/>
                  </a:lnTo>
                  <a:lnTo>
                    <a:pt x="42" y="55"/>
                  </a:lnTo>
                  <a:lnTo>
                    <a:pt x="44" y="55"/>
                  </a:lnTo>
                  <a:close/>
                  <a:moveTo>
                    <a:pt x="41" y="54"/>
                  </a:moveTo>
                  <a:lnTo>
                    <a:pt x="42" y="54"/>
                  </a:lnTo>
                  <a:lnTo>
                    <a:pt x="41" y="54"/>
                  </a:lnTo>
                  <a:lnTo>
                    <a:pt x="42" y="54"/>
                  </a:lnTo>
                  <a:lnTo>
                    <a:pt x="42" y="55"/>
                  </a:lnTo>
                  <a:lnTo>
                    <a:pt x="42" y="54"/>
                  </a:lnTo>
                  <a:lnTo>
                    <a:pt x="42" y="55"/>
                  </a:lnTo>
                  <a:lnTo>
                    <a:pt x="42" y="56"/>
                  </a:lnTo>
                  <a:lnTo>
                    <a:pt x="41" y="56"/>
                  </a:lnTo>
                  <a:lnTo>
                    <a:pt x="40" y="56"/>
                  </a:lnTo>
                  <a:lnTo>
                    <a:pt x="40" y="58"/>
                  </a:lnTo>
                  <a:lnTo>
                    <a:pt x="40" y="56"/>
                  </a:lnTo>
                  <a:lnTo>
                    <a:pt x="40" y="55"/>
                  </a:lnTo>
                  <a:lnTo>
                    <a:pt x="39" y="55"/>
                  </a:lnTo>
                  <a:lnTo>
                    <a:pt x="40" y="55"/>
                  </a:lnTo>
                  <a:lnTo>
                    <a:pt x="40" y="54"/>
                  </a:lnTo>
                  <a:lnTo>
                    <a:pt x="40" y="55"/>
                  </a:lnTo>
                  <a:lnTo>
                    <a:pt x="40" y="54"/>
                  </a:lnTo>
                  <a:lnTo>
                    <a:pt x="40" y="55"/>
                  </a:lnTo>
                  <a:lnTo>
                    <a:pt x="41" y="55"/>
                  </a:lnTo>
                  <a:lnTo>
                    <a:pt x="41" y="54"/>
                  </a:lnTo>
                  <a:lnTo>
                    <a:pt x="41" y="55"/>
                  </a:lnTo>
                  <a:lnTo>
                    <a:pt x="41" y="54"/>
                  </a:lnTo>
                  <a:lnTo>
                    <a:pt x="40" y="54"/>
                  </a:lnTo>
                  <a:lnTo>
                    <a:pt x="41" y="54"/>
                  </a:lnTo>
                  <a:lnTo>
                    <a:pt x="40" y="54"/>
                  </a:lnTo>
                  <a:lnTo>
                    <a:pt x="41" y="54"/>
                  </a:lnTo>
                  <a:close/>
                  <a:moveTo>
                    <a:pt x="55" y="58"/>
                  </a:moveTo>
                  <a:lnTo>
                    <a:pt x="55" y="56"/>
                  </a:lnTo>
                  <a:lnTo>
                    <a:pt x="55" y="58"/>
                  </a:lnTo>
                  <a:lnTo>
                    <a:pt x="55" y="56"/>
                  </a:lnTo>
                  <a:lnTo>
                    <a:pt x="55" y="58"/>
                  </a:lnTo>
                  <a:close/>
                  <a:moveTo>
                    <a:pt x="54" y="55"/>
                  </a:moveTo>
                  <a:lnTo>
                    <a:pt x="54" y="56"/>
                  </a:lnTo>
                  <a:lnTo>
                    <a:pt x="55" y="56"/>
                  </a:lnTo>
                  <a:lnTo>
                    <a:pt x="55" y="58"/>
                  </a:lnTo>
                  <a:lnTo>
                    <a:pt x="55" y="59"/>
                  </a:lnTo>
                  <a:lnTo>
                    <a:pt x="54" y="59"/>
                  </a:lnTo>
                  <a:lnTo>
                    <a:pt x="54" y="60"/>
                  </a:lnTo>
                  <a:lnTo>
                    <a:pt x="54" y="59"/>
                  </a:lnTo>
                  <a:lnTo>
                    <a:pt x="54" y="60"/>
                  </a:lnTo>
                  <a:lnTo>
                    <a:pt x="54" y="59"/>
                  </a:lnTo>
                  <a:lnTo>
                    <a:pt x="53" y="59"/>
                  </a:lnTo>
                  <a:lnTo>
                    <a:pt x="51" y="59"/>
                  </a:lnTo>
                  <a:lnTo>
                    <a:pt x="51" y="58"/>
                  </a:lnTo>
                  <a:lnTo>
                    <a:pt x="53" y="58"/>
                  </a:lnTo>
                  <a:lnTo>
                    <a:pt x="53" y="56"/>
                  </a:lnTo>
                  <a:lnTo>
                    <a:pt x="53" y="58"/>
                  </a:lnTo>
                  <a:lnTo>
                    <a:pt x="53" y="56"/>
                  </a:lnTo>
                  <a:lnTo>
                    <a:pt x="54" y="56"/>
                  </a:lnTo>
                  <a:lnTo>
                    <a:pt x="54" y="55"/>
                  </a:lnTo>
                  <a:close/>
                  <a:moveTo>
                    <a:pt x="28" y="50"/>
                  </a:moveTo>
                  <a:lnTo>
                    <a:pt x="30" y="50"/>
                  </a:lnTo>
                  <a:lnTo>
                    <a:pt x="30" y="51"/>
                  </a:lnTo>
                  <a:lnTo>
                    <a:pt x="28" y="51"/>
                  </a:lnTo>
                  <a:lnTo>
                    <a:pt x="30" y="51"/>
                  </a:lnTo>
                  <a:lnTo>
                    <a:pt x="28" y="51"/>
                  </a:lnTo>
                  <a:lnTo>
                    <a:pt x="30" y="51"/>
                  </a:lnTo>
                  <a:lnTo>
                    <a:pt x="28" y="51"/>
                  </a:lnTo>
                  <a:lnTo>
                    <a:pt x="28" y="52"/>
                  </a:lnTo>
                  <a:lnTo>
                    <a:pt x="27" y="52"/>
                  </a:lnTo>
                  <a:lnTo>
                    <a:pt x="27" y="54"/>
                  </a:lnTo>
                  <a:lnTo>
                    <a:pt x="26" y="54"/>
                  </a:lnTo>
                  <a:lnTo>
                    <a:pt x="26" y="52"/>
                  </a:lnTo>
                  <a:lnTo>
                    <a:pt x="26" y="51"/>
                  </a:lnTo>
                  <a:lnTo>
                    <a:pt x="26" y="50"/>
                  </a:lnTo>
                  <a:lnTo>
                    <a:pt x="27" y="50"/>
                  </a:lnTo>
                  <a:lnTo>
                    <a:pt x="26" y="50"/>
                  </a:lnTo>
                  <a:lnTo>
                    <a:pt x="27" y="50"/>
                  </a:lnTo>
                  <a:lnTo>
                    <a:pt x="28" y="50"/>
                  </a:lnTo>
                  <a:close/>
                  <a:moveTo>
                    <a:pt x="58" y="52"/>
                  </a:moveTo>
                  <a:lnTo>
                    <a:pt x="58" y="54"/>
                  </a:lnTo>
                  <a:lnTo>
                    <a:pt x="57" y="54"/>
                  </a:lnTo>
                  <a:lnTo>
                    <a:pt x="58" y="54"/>
                  </a:lnTo>
                  <a:lnTo>
                    <a:pt x="57" y="54"/>
                  </a:lnTo>
                  <a:lnTo>
                    <a:pt x="57" y="52"/>
                  </a:lnTo>
                  <a:lnTo>
                    <a:pt x="58" y="52"/>
                  </a:lnTo>
                  <a:close/>
                  <a:moveTo>
                    <a:pt x="24" y="43"/>
                  </a:moveTo>
                  <a:lnTo>
                    <a:pt x="24" y="45"/>
                  </a:lnTo>
                  <a:lnTo>
                    <a:pt x="24" y="43"/>
                  </a:lnTo>
                  <a:close/>
                  <a:moveTo>
                    <a:pt x="26" y="43"/>
                  </a:moveTo>
                  <a:lnTo>
                    <a:pt x="24" y="43"/>
                  </a:lnTo>
                  <a:lnTo>
                    <a:pt x="26" y="43"/>
                  </a:lnTo>
                  <a:close/>
                  <a:moveTo>
                    <a:pt x="19" y="41"/>
                  </a:moveTo>
                  <a:lnTo>
                    <a:pt x="19" y="42"/>
                  </a:lnTo>
                  <a:lnTo>
                    <a:pt x="18" y="42"/>
                  </a:lnTo>
                  <a:lnTo>
                    <a:pt x="18" y="43"/>
                  </a:lnTo>
                  <a:lnTo>
                    <a:pt x="19" y="43"/>
                  </a:lnTo>
                  <a:lnTo>
                    <a:pt x="19" y="42"/>
                  </a:lnTo>
                  <a:lnTo>
                    <a:pt x="19" y="43"/>
                  </a:lnTo>
                  <a:lnTo>
                    <a:pt x="19" y="42"/>
                  </a:lnTo>
                  <a:lnTo>
                    <a:pt x="19" y="43"/>
                  </a:lnTo>
                  <a:lnTo>
                    <a:pt x="19" y="42"/>
                  </a:lnTo>
                  <a:lnTo>
                    <a:pt x="19" y="42"/>
                  </a:lnTo>
                  <a:lnTo>
                    <a:pt x="19" y="43"/>
                  </a:lnTo>
                  <a:lnTo>
                    <a:pt x="19" y="43"/>
                  </a:lnTo>
                  <a:lnTo>
                    <a:pt x="19" y="43"/>
                  </a:lnTo>
                  <a:lnTo>
                    <a:pt x="19" y="43"/>
                  </a:lnTo>
                  <a:lnTo>
                    <a:pt x="19" y="45"/>
                  </a:lnTo>
                  <a:lnTo>
                    <a:pt x="19" y="45"/>
                  </a:lnTo>
                  <a:lnTo>
                    <a:pt x="21" y="45"/>
                  </a:lnTo>
                  <a:lnTo>
                    <a:pt x="19" y="45"/>
                  </a:lnTo>
                  <a:lnTo>
                    <a:pt x="19" y="46"/>
                  </a:lnTo>
                  <a:lnTo>
                    <a:pt x="21" y="46"/>
                  </a:lnTo>
                  <a:lnTo>
                    <a:pt x="21" y="45"/>
                  </a:lnTo>
                  <a:lnTo>
                    <a:pt x="22" y="45"/>
                  </a:lnTo>
                  <a:lnTo>
                    <a:pt x="22" y="46"/>
                  </a:lnTo>
                  <a:lnTo>
                    <a:pt x="23" y="46"/>
                  </a:lnTo>
                  <a:lnTo>
                    <a:pt x="22" y="46"/>
                  </a:lnTo>
                  <a:lnTo>
                    <a:pt x="23" y="46"/>
                  </a:lnTo>
                  <a:lnTo>
                    <a:pt x="22" y="46"/>
                  </a:lnTo>
                  <a:lnTo>
                    <a:pt x="23" y="46"/>
                  </a:lnTo>
                  <a:lnTo>
                    <a:pt x="22" y="46"/>
                  </a:lnTo>
                  <a:lnTo>
                    <a:pt x="22" y="47"/>
                  </a:lnTo>
                  <a:lnTo>
                    <a:pt x="22" y="46"/>
                  </a:lnTo>
                  <a:lnTo>
                    <a:pt x="22" y="47"/>
                  </a:lnTo>
                  <a:lnTo>
                    <a:pt x="22" y="46"/>
                  </a:lnTo>
                  <a:lnTo>
                    <a:pt x="22" y="47"/>
                  </a:lnTo>
                  <a:lnTo>
                    <a:pt x="22" y="46"/>
                  </a:lnTo>
                  <a:lnTo>
                    <a:pt x="21" y="46"/>
                  </a:lnTo>
                  <a:lnTo>
                    <a:pt x="19" y="46"/>
                  </a:lnTo>
                  <a:lnTo>
                    <a:pt x="19" y="46"/>
                  </a:lnTo>
                  <a:lnTo>
                    <a:pt x="18" y="46"/>
                  </a:lnTo>
                  <a:lnTo>
                    <a:pt x="18" y="47"/>
                  </a:lnTo>
                  <a:lnTo>
                    <a:pt x="18" y="46"/>
                  </a:lnTo>
                  <a:lnTo>
                    <a:pt x="18" y="47"/>
                  </a:lnTo>
                  <a:lnTo>
                    <a:pt x="18" y="46"/>
                  </a:lnTo>
                  <a:lnTo>
                    <a:pt x="17" y="46"/>
                  </a:lnTo>
                  <a:lnTo>
                    <a:pt x="17" y="47"/>
                  </a:lnTo>
                  <a:lnTo>
                    <a:pt x="17" y="46"/>
                  </a:lnTo>
                  <a:lnTo>
                    <a:pt x="15" y="46"/>
                  </a:lnTo>
                  <a:lnTo>
                    <a:pt x="15" y="45"/>
                  </a:lnTo>
                  <a:lnTo>
                    <a:pt x="17" y="45"/>
                  </a:lnTo>
                  <a:lnTo>
                    <a:pt x="15" y="45"/>
                  </a:lnTo>
                  <a:lnTo>
                    <a:pt x="17" y="45"/>
                  </a:lnTo>
                  <a:lnTo>
                    <a:pt x="18" y="45"/>
                  </a:lnTo>
                  <a:lnTo>
                    <a:pt x="18" y="43"/>
                  </a:lnTo>
                  <a:lnTo>
                    <a:pt x="18" y="42"/>
                  </a:lnTo>
                  <a:lnTo>
                    <a:pt x="17" y="42"/>
                  </a:lnTo>
                  <a:lnTo>
                    <a:pt x="18" y="42"/>
                  </a:lnTo>
                  <a:lnTo>
                    <a:pt x="18" y="41"/>
                  </a:lnTo>
                  <a:lnTo>
                    <a:pt x="18" y="42"/>
                  </a:lnTo>
                  <a:lnTo>
                    <a:pt x="18" y="41"/>
                  </a:lnTo>
                  <a:lnTo>
                    <a:pt x="18" y="42"/>
                  </a:lnTo>
                  <a:lnTo>
                    <a:pt x="18" y="41"/>
                  </a:lnTo>
                  <a:lnTo>
                    <a:pt x="18" y="42"/>
                  </a:lnTo>
                  <a:lnTo>
                    <a:pt x="18" y="41"/>
                  </a:lnTo>
                  <a:lnTo>
                    <a:pt x="18" y="42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18" y="41"/>
                  </a:lnTo>
                  <a:lnTo>
                    <a:pt x="18" y="42"/>
                  </a:lnTo>
                  <a:lnTo>
                    <a:pt x="19" y="42"/>
                  </a:lnTo>
                  <a:lnTo>
                    <a:pt x="18" y="42"/>
                  </a:lnTo>
                  <a:lnTo>
                    <a:pt x="19" y="42"/>
                  </a:lnTo>
                  <a:lnTo>
                    <a:pt x="19" y="41"/>
                  </a:lnTo>
                  <a:close/>
                  <a:moveTo>
                    <a:pt x="45" y="47"/>
                  </a:moveTo>
                  <a:lnTo>
                    <a:pt x="45" y="46"/>
                  </a:lnTo>
                  <a:lnTo>
                    <a:pt x="45" y="47"/>
                  </a:lnTo>
                  <a:close/>
                  <a:moveTo>
                    <a:pt x="46" y="47"/>
                  </a:moveTo>
                  <a:lnTo>
                    <a:pt x="46" y="49"/>
                  </a:lnTo>
                  <a:lnTo>
                    <a:pt x="45" y="49"/>
                  </a:lnTo>
                  <a:lnTo>
                    <a:pt x="44" y="49"/>
                  </a:lnTo>
                  <a:lnTo>
                    <a:pt x="44" y="47"/>
                  </a:lnTo>
                  <a:lnTo>
                    <a:pt x="45" y="47"/>
                  </a:lnTo>
                  <a:lnTo>
                    <a:pt x="46" y="47"/>
                  </a:lnTo>
                  <a:close/>
                  <a:moveTo>
                    <a:pt x="42" y="46"/>
                  </a:moveTo>
                  <a:lnTo>
                    <a:pt x="42" y="47"/>
                  </a:lnTo>
                  <a:lnTo>
                    <a:pt x="44" y="47"/>
                  </a:lnTo>
                  <a:lnTo>
                    <a:pt x="44" y="49"/>
                  </a:lnTo>
                  <a:lnTo>
                    <a:pt x="45" y="49"/>
                  </a:lnTo>
                  <a:lnTo>
                    <a:pt x="46" y="49"/>
                  </a:lnTo>
                  <a:lnTo>
                    <a:pt x="48" y="49"/>
                  </a:lnTo>
                  <a:lnTo>
                    <a:pt x="46" y="49"/>
                  </a:lnTo>
                  <a:lnTo>
                    <a:pt x="48" y="49"/>
                  </a:lnTo>
                  <a:lnTo>
                    <a:pt x="46" y="49"/>
                  </a:lnTo>
                  <a:lnTo>
                    <a:pt x="48" y="49"/>
                  </a:lnTo>
                  <a:lnTo>
                    <a:pt x="49" y="49"/>
                  </a:lnTo>
                  <a:lnTo>
                    <a:pt x="49" y="50"/>
                  </a:lnTo>
                  <a:lnTo>
                    <a:pt x="49" y="51"/>
                  </a:lnTo>
                  <a:lnTo>
                    <a:pt x="50" y="50"/>
                  </a:lnTo>
                  <a:lnTo>
                    <a:pt x="50" y="51"/>
                  </a:lnTo>
                  <a:lnTo>
                    <a:pt x="50" y="52"/>
                  </a:lnTo>
                  <a:lnTo>
                    <a:pt x="49" y="52"/>
                  </a:lnTo>
                  <a:lnTo>
                    <a:pt x="49" y="54"/>
                  </a:lnTo>
                  <a:lnTo>
                    <a:pt x="48" y="54"/>
                  </a:lnTo>
                  <a:lnTo>
                    <a:pt x="48" y="52"/>
                  </a:lnTo>
                  <a:lnTo>
                    <a:pt x="46" y="52"/>
                  </a:lnTo>
                  <a:lnTo>
                    <a:pt x="48" y="52"/>
                  </a:lnTo>
                  <a:lnTo>
                    <a:pt x="48" y="54"/>
                  </a:lnTo>
                  <a:lnTo>
                    <a:pt x="48" y="54"/>
                  </a:lnTo>
                  <a:lnTo>
                    <a:pt x="48" y="55"/>
                  </a:lnTo>
                  <a:lnTo>
                    <a:pt x="46" y="55"/>
                  </a:lnTo>
                  <a:lnTo>
                    <a:pt x="48" y="55"/>
                  </a:lnTo>
                  <a:lnTo>
                    <a:pt x="46" y="55"/>
                  </a:lnTo>
                  <a:lnTo>
                    <a:pt x="46" y="56"/>
                  </a:lnTo>
                  <a:lnTo>
                    <a:pt x="45" y="56"/>
                  </a:lnTo>
                  <a:lnTo>
                    <a:pt x="46" y="56"/>
                  </a:lnTo>
                  <a:lnTo>
                    <a:pt x="45" y="56"/>
                  </a:lnTo>
                  <a:lnTo>
                    <a:pt x="45" y="55"/>
                  </a:lnTo>
                  <a:lnTo>
                    <a:pt x="45" y="56"/>
                  </a:lnTo>
                  <a:lnTo>
                    <a:pt x="44" y="56"/>
                  </a:lnTo>
                  <a:lnTo>
                    <a:pt x="44" y="55"/>
                  </a:lnTo>
                  <a:lnTo>
                    <a:pt x="44" y="54"/>
                  </a:lnTo>
                  <a:lnTo>
                    <a:pt x="45" y="54"/>
                  </a:lnTo>
                  <a:lnTo>
                    <a:pt x="44" y="54"/>
                  </a:lnTo>
                  <a:lnTo>
                    <a:pt x="45" y="54"/>
                  </a:lnTo>
                  <a:lnTo>
                    <a:pt x="44" y="54"/>
                  </a:lnTo>
                  <a:lnTo>
                    <a:pt x="42" y="54"/>
                  </a:lnTo>
                  <a:lnTo>
                    <a:pt x="41" y="54"/>
                  </a:lnTo>
                  <a:lnTo>
                    <a:pt x="41" y="54"/>
                  </a:lnTo>
                  <a:lnTo>
                    <a:pt x="42" y="54"/>
                  </a:lnTo>
                  <a:lnTo>
                    <a:pt x="42" y="52"/>
                  </a:lnTo>
                  <a:lnTo>
                    <a:pt x="42" y="54"/>
                  </a:lnTo>
                  <a:lnTo>
                    <a:pt x="41" y="54"/>
                  </a:lnTo>
                  <a:lnTo>
                    <a:pt x="40" y="54"/>
                  </a:lnTo>
                  <a:lnTo>
                    <a:pt x="39" y="54"/>
                  </a:lnTo>
                  <a:lnTo>
                    <a:pt x="37" y="54"/>
                  </a:lnTo>
                  <a:lnTo>
                    <a:pt x="36" y="54"/>
                  </a:lnTo>
                  <a:lnTo>
                    <a:pt x="36" y="54"/>
                  </a:lnTo>
                  <a:lnTo>
                    <a:pt x="36" y="54"/>
                  </a:lnTo>
                  <a:lnTo>
                    <a:pt x="35" y="54"/>
                  </a:lnTo>
                  <a:lnTo>
                    <a:pt x="35" y="54"/>
                  </a:lnTo>
                  <a:lnTo>
                    <a:pt x="33" y="54"/>
                  </a:lnTo>
                  <a:lnTo>
                    <a:pt x="32" y="54"/>
                  </a:lnTo>
                  <a:lnTo>
                    <a:pt x="32" y="54"/>
                  </a:lnTo>
                  <a:lnTo>
                    <a:pt x="31" y="54"/>
                  </a:lnTo>
                  <a:lnTo>
                    <a:pt x="32" y="54"/>
                  </a:lnTo>
                  <a:lnTo>
                    <a:pt x="31" y="54"/>
                  </a:lnTo>
                  <a:lnTo>
                    <a:pt x="31" y="52"/>
                  </a:lnTo>
                  <a:lnTo>
                    <a:pt x="31" y="51"/>
                  </a:lnTo>
                  <a:lnTo>
                    <a:pt x="31" y="50"/>
                  </a:lnTo>
                  <a:lnTo>
                    <a:pt x="31" y="51"/>
                  </a:lnTo>
                  <a:lnTo>
                    <a:pt x="31" y="50"/>
                  </a:lnTo>
                  <a:lnTo>
                    <a:pt x="32" y="50"/>
                  </a:lnTo>
                  <a:lnTo>
                    <a:pt x="33" y="50"/>
                  </a:lnTo>
                  <a:lnTo>
                    <a:pt x="33" y="49"/>
                  </a:lnTo>
                  <a:lnTo>
                    <a:pt x="33" y="50"/>
                  </a:lnTo>
                  <a:lnTo>
                    <a:pt x="35" y="50"/>
                  </a:lnTo>
                  <a:lnTo>
                    <a:pt x="35" y="49"/>
                  </a:lnTo>
                  <a:lnTo>
                    <a:pt x="36" y="49"/>
                  </a:lnTo>
                  <a:lnTo>
                    <a:pt x="37" y="49"/>
                  </a:lnTo>
                  <a:lnTo>
                    <a:pt x="37" y="47"/>
                  </a:lnTo>
                  <a:lnTo>
                    <a:pt x="39" y="47"/>
                  </a:lnTo>
                  <a:lnTo>
                    <a:pt x="40" y="47"/>
                  </a:lnTo>
                  <a:lnTo>
                    <a:pt x="40" y="49"/>
                  </a:lnTo>
                  <a:lnTo>
                    <a:pt x="41" y="49"/>
                  </a:lnTo>
                  <a:lnTo>
                    <a:pt x="41" y="50"/>
                  </a:lnTo>
                  <a:lnTo>
                    <a:pt x="42" y="50"/>
                  </a:lnTo>
                  <a:lnTo>
                    <a:pt x="42" y="51"/>
                  </a:lnTo>
                  <a:lnTo>
                    <a:pt x="44" y="51"/>
                  </a:lnTo>
                  <a:lnTo>
                    <a:pt x="44" y="50"/>
                  </a:lnTo>
                  <a:lnTo>
                    <a:pt x="42" y="50"/>
                  </a:lnTo>
                  <a:lnTo>
                    <a:pt x="42" y="49"/>
                  </a:lnTo>
                  <a:lnTo>
                    <a:pt x="41" y="49"/>
                  </a:lnTo>
                  <a:lnTo>
                    <a:pt x="41" y="47"/>
                  </a:lnTo>
                  <a:lnTo>
                    <a:pt x="41" y="46"/>
                  </a:lnTo>
                  <a:lnTo>
                    <a:pt x="42" y="46"/>
                  </a:lnTo>
                  <a:lnTo>
                    <a:pt x="41" y="46"/>
                  </a:lnTo>
                  <a:lnTo>
                    <a:pt x="42" y="46"/>
                  </a:lnTo>
                  <a:close/>
                  <a:moveTo>
                    <a:pt x="45" y="45"/>
                  </a:moveTo>
                  <a:lnTo>
                    <a:pt x="45" y="46"/>
                  </a:lnTo>
                  <a:lnTo>
                    <a:pt x="46" y="46"/>
                  </a:lnTo>
                  <a:lnTo>
                    <a:pt x="45" y="46"/>
                  </a:lnTo>
                  <a:lnTo>
                    <a:pt x="45" y="47"/>
                  </a:lnTo>
                  <a:lnTo>
                    <a:pt x="45" y="46"/>
                  </a:lnTo>
                  <a:lnTo>
                    <a:pt x="45" y="45"/>
                  </a:lnTo>
                  <a:close/>
                  <a:moveTo>
                    <a:pt x="58" y="47"/>
                  </a:moveTo>
                  <a:lnTo>
                    <a:pt x="58" y="49"/>
                  </a:lnTo>
                  <a:lnTo>
                    <a:pt x="58" y="47"/>
                  </a:lnTo>
                  <a:close/>
                  <a:moveTo>
                    <a:pt x="44" y="41"/>
                  </a:moveTo>
                  <a:lnTo>
                    <a:pt x="44" y="42"/>
                  </a:lnTo>
                  <a:lnTo>
                    <a:pt x="44" y="41"/>
                  </a:lnTo>
                  <a:lnTo>
                    <a:pt x="44" y="42"/>
                  </a:lnTo>
                  <a:lnTo>
                    <a:pt x="44" y="41"/>
                  </a:lnTo>
                  <a:close/>
                  <a:moveTo>
                    <a:pt x="55" y="43"/>
                  </a:moveTo>
                  <a:lnTo>
                    <a:pt x="54" y="43"/>
                  </a:lnTo>
                  <a:lnTo>
                    <a:pt x="55" y="43"/>
                  </a:lnTo>
                  <a:close/>
                  <a:moveTo>
                    <a:pt x="54" y="43"/>
                  </a:moveTo>
                  <a:lnTo>
                    <a:pt x="55" y="43"/>
                  </a:lnTo>
                  <a:lnTo>
                    <a:pt x="54" y="43"/>
                  </a:lnTo>
                  <a:close/>
                  <a:moveTo>
                    <a:pt x="50" y="37"/>
                  </a:moveTo>
                  <a:lnTo>
                    <a:pt x="49" y="37"/>
                  </a:lnTo>
                  <a:lnTo>
                    <a:pt x="50" y="37"/>
                  </a:lnTo>
                  <a:lnTo>
                    <a:pt x="50" y="38"/>
                  </a:lnTo>
                  <a:lnTo>
                    <a:pt x="50" y="38"/>
                  </a:lnTo>
                  <a:lnTo>
                    <a:pt x="50" y="40"/>
                  </a:lnTo>
                  <a:lnTo>
                    <a:pt x="51" y="40"/>
                  </a:lnTo>
                  <a:lnTo>
                    <a:pt x="51" y="41"/>
                  </a:lnTo>
                  <a:lnTo>
                    <a:pt x="53" y="41"/>
                  </a:lnTo>
                  <a:lnTo>
                    <a:pt x="53" y="42"/>
                  </a:lnTo>
                  <a:lnTo>
                    <a:pt x="53" y="41"/>
                  </a:lnTo>
                  <a:lnTo>
                    <a:pt x="53" y="42"/>
                  </a:lnTo>
                  <a:lnTo>
                    <a:pt x="54" y="42"/>
                  </a:lnTo>
                  <a:lnTo>
                    <a:pt x="55" y="42"/>
                  </a:lnTo>
                  <a:lnTo>
                    <a:pt x="55" y="43"/>
                  </a:lnTo>
                  <a:lnTo>
                    <a:pt x="54" y="43"/>
                  </a:lnTo>
                  <a:lnTo>
                    <a:pt x="53" y="43"/>
                  </a:lnTo>
                  <a:lnTo>
                    <a:pt x="53" y="45"/>
                  </a:lnTo>
                  <a:lnTo>
                    <a:pt x="53" y="46"/>
                  </a:lnTo>
                  <a:lnTo>
                    <a:pt x="53" y="45"/>
                  </a:lnTo>
                  <a:lnTo>
                    <a:pt x="53" y="46"/>
                  </a:lnTo>
                  <a:lnTo>
                    <a:pt x="54" y="46"/>
                  </a:lnTo>
                  <a:lnTo>
                    <a:pt x="54" y="45"/>
                  </a:lnTo>
                  <a:lnTo>
                    <a:pt x="54" y="43"/>
                  </a:lnTo>
                  <a:lnTo>
                    <a:pt x="54" y="45"/>
                  </a:lnTo>
                  <a:lnTo>
                    <a:pt x="54" y="43"/>
                  </a:lnTo>
                  <a:lnTo>
                    <a:pt x="54" y="45"/>
                  </a:lnTo>
                  <a:lnTo>
                    <a:pt x="55" y="43"/>
                  </a:lnTo>
                  <a:lnTo>
                    <a:pt x="57" y="43"/>
                  </a:lnTo>
                  <a:lnTo>
                    <a:pt x="57" y="45"/>
                  </a:lnTo>
                  <a:lnTo>
                    <a:pt x="58" y="45"/>
                  </a:lnTo>
                  <a:lnTo>
                    <a:pt x="58" y="46"/>
                  </a:lnTo>
                  <a:lnTo>
                    <a:pt x="58" y="47"/>
                  </a:lnTo>
                  <a:lnTo>
                    <a:pt x="57" y="47"/>
                  </a:lnTo>
                  <a:lnTo>
                    <a:pt x="57" y="49"/>
                  </a:lnTo>
                  <a:lnTo>
                    <a:pt x="58" y="49"/>
                  </a:lnTo>
                  <a:lnTo>
                    <a:pt x="58" y="50"/>
                  </a:lnTo>
                  <a:lnTo>
                    <a:pt x="57" y="50"/>
                  </a:lnTo>
                  <a:lnTo>
                    <a:pt x="58" y="50"/>
                  </a:lnTo>
                  <a:lnTo>
                    <a:pt x="57" y="50"/>
                  </a:lnTo>
                  <a:lnTo>
                    <a:pt x="58" y="50"/>
                  </a:lnTo>
                  <a:lnTo>
                    <a:pt x="57" y="50"/>
                  </a:lnTo>
                  <a:lnTo>
                    <a:pt x="58" y="50"/>
                  </a:lnTo>
                  <a:lnTo>
                    <a:pt x="57" y="50"/>
                  </a:lnTo>
                  <a:lnTo>
                    <a:pt x="57" y="51"/>
                  </a:lnTo>
                  <a:lnTo>
                    <a:pt x="58" y="51"/>
                  </a:lnTo>
                  <a:lnTo>
                    <a:pt x="58" y="52"/>
                  </a:lnTo>
                  <a:lnTo>
                    <a:pt x="57" y="52"/>
                  </a:lnTo>
                  <a:lnTo>
                    <a:pt x="57" y="54"/>
                  </a:lnTo>
                  <a:lnTo>
                    <a:pt x="55" y="54"/>
                  </a:lnTo>
                  <a:lnTo>
                    <a:pt x="57" y="54"/>
                  </a:lnTo>
                  <a:lnTo>
                    <a:pt x="57" y="54"/>
                  </a:lnTo>
                  <a:lnTo>
                    <a:pt x="55" y="54"/>
                  </a:lnTo>
                  <a:lnTo>
                    <a:pt x="55" y="55"/>
                  </a:lnTo>
                  <a:lnTo>
                    <a:pt x="55" y="54"/>
                  </a:lnTo>
                  <a:lnTo>
                    <a:pt x="55" y="55"/>
                  </a:lnTo>
                  <a:lnTo>
                    <a:pt x="54" y="55"/>
                  </a:lnTo>
                  <a:lnTo>
                    <a:pt x="54" y="56"/>
                  </a:lnTo>
                  <a:lnTo>
                    <a:pt x="53" y="56"/>
                  </a:lnTo>
                  <a:lnTo>
                    <a:pt x="54" y="56"/>
                  </a:lnTo>
                  <a:lnTo>
                    <a:pt x="53" y="56"/>
                  </a:lnTo>
                  <a:lnTo>
                    <a:pt x="54" y="56"/>
                  </a:lnTo>
                  <a:lnTo>
                    <a:pt x="53" y="56"/>
                  </a:lnTo>
                  <a:lnTo>
                    <a:pt x="54" y="56"/>
                  </a:lnTo>
                  <a:lnTo>
                    <a:pt x="54" y="55"/>
                  </a:lnTo>
                  <a:lnTo>
                    <a:pt x="53" y="55"/>
                  </a:lnTo>
                  <a:lnTo>
                    <a:pt x="53" y="56"/>
                  </a:lnTo>
                  <a:lnTo>
                    <a:pt x="51" y="56"/>
                  </a:lnTo>
                  <a:lnTo>
                    <a:pt x="53" y="56"/>
                  </a:lnTo>
                  <a:lnTo>
                    <a:pt x="53" y="55"/>
                  </a:lnTo>
                  <a:lnTo>
                    <a:pt x="51" y="55"/>
                  </a:lnTo>
                  <a:lnTo>
                    <a:pt x="51" y="56"/>
                  </a:lnTo>
                  <a:lnTo>
                    <a:pt x="51" y="58"/>
                  </a:lnTo>
                  <a:lnTo>
                    <a:pt x="51" y="56"/>
                  </a:lnTo>
                  <a:lnTo>
                    <a:pt x="51" y="58"/>
                  </a:lnTo>
                  <a:lnTo>
                    <a:pt x="51" y="59"/>
                  </a:lnTo>
                  <a:lnTo>
                    <a:pt x="51" y="58"/>
                  </a:lnTo>
                  <a:lnTo>
                    <a:pt x="51" y="59"/>
                  </a:lnTo>
                  <a:lnTo>
                    <a:pt x="53" y="59"/>
                  </a:lnTo>
                  <a:lnTo>
                    <a:pt x="53" y="60"/>
                  </a:lnTo>
                  <a:lnTo>
                    <a:pt x="54" y="60"/>
                  </a:lnTo>
                  <a:lnTo>
                    <a:pt x="54" y="61"/>
                  </a:lnTo>
                  <a:lnTo>
                    <a:pt x="53" y="61"/>
                  </a:lnTo>
                  <a:lnTo>
                    <a:pt x="53" y="63"/>
                  </a:lnTo>
                  <a:lnTo>
                    <a:pt x="51" y="63"/>
                  </a:lnTo>
                  <a:lnTo>
                    <a:pt x="51" y="64"/>
                  </a:lnTo>
                  <a:lnTo>
                    <a:pt x="51" y="65"/>
                  </a:lnTo>
                  <a:lnTo>
                    <a:pt x="50" y="65"/>
                  </a:lnTo>
                  <a:lnTo>
                    <a:pt x="51" y="65"/>
                  </a:lnTo>
                  <a:lnTo>
                    <a:pt x="50" y="65"/>
                  </a:lnTo>
                  <a:lnTo>
                    <a:pt x="51" y="65"/>
                  </a:lnTo>
                  <a:lnTo>
                    <a:pt x="51" y="67"/>
                  </a:lnTo>
                  <a:lnTo>
                    <a:pt x="51" y="65"/>
                  </a:lnTo>
                  <a:lnTo>
                    <a:pt x="53" y="65"/>
                  </a:lnTo>
                  <a:lnTo>
                    <a:pt x="54" y="65"/>
                  </a:lnTo>
                  <a:lnTo>
                    <a:pt x="54" y="64"/>
                  </a:lnTo>
                  <a:lnTo>
                    <a:pt x="53" y="64"/>
                  </a:lnTo>
                  <a:lnTo>
                    <a:pt x="53" y="65"/>
                  </a:lnTo>
                  <a:lnTo>
                    <a:pt x="53" y="64"/>
                  </a:lnTo>
                  <a:lnTo>
                    <a:pt x="51" y="64"/>
                  </a:lnTo>
                  <a:lnTo>
                    <a:pt x="53" y="63"/>
                  </a:lnTo>
                  <a:lnTo>
                    <a:pt x="54" y="63"/>
                  </a:lnTo>
                  <a:lnTo>
                    <a:pt x="55" y="63"/>
                  </a:lnTo>
                  <a:lnTo>
                    <a:pt x="54" y="63"/>
                  </a:lnTo>
                  <a:lnTo>
                    <a:pt x="55" y="63"/>
                  </a:lnTo>
                  <a:lnTo>
                    <a:pt x="55" y="64"/>
                  </a:lnTo>
                  <a:lnTo>
                    <a:pt x="55" y="63"/>
                  </a:lnTo>
                  <a:lnTo>
                    <a:pt x="57" y="63"/>
                  </a:lnTo>
                  <a:lnTo>
                    <a:pt x="55" y="63"/>
                  </a:lnTo>
                  <a:lnTo>
                    <a:pt x="57" y="63"/>
                  </a:lnTo>
                  <a:lnTo>
                    <a:pt x="57" y="64"/>
                  </a:lnTo>
                  <a:lnTo>
                    <a:pt x="55" y="64"/>
                  </a:lnTo>
                  <a:lnTo>
                    <a:pt x="57" y="64"/>
                  </a:lnTo>
                  <a:lnTo>
                    <a:pt x="55" y="64"/>
                  </a:lnTo>
                  <a:lnTo>
                    <a:pt x="55" y="65"/>
                  </a:lnTo>
                  <a:lnTo>
                    <a:pt x="57" y="65"/>
                  </a:lnTo>
                  <a:lnTo>
                    <a:pt x="55" y="65"/>
                  </a:lnTo>
                  <a:lnTo>
                    <a:pt x="57" y="65"/>
                  </a:lnTo>
                  <a:lnTo>
                    <a:pt x="57" y="64"/>
                  </a:lnTo>
                  <a:lnTo>
                    <a:pt x="57" y="65"/>
                  </a:lnTo>
                  <a:lnTo>
                    <a:pt x="57" y="67"/>
                  </a:lnTo>
                  <a:lnTo>
                    <a:pt x="57" y="68"/>
                  </a:lnTo>
                  <a:lnTo>
                    <a:pt x="58" y="68"/>
                  </a:lnTo>
                  <a:lnTo>
                    <a:pt x="57" y="68"/>
                  </a:lnTo>
                  <a:lnTo>
                    <a:pt x="58" y="68"/>
                  </a:lnTo>
                  <a:lnTo>
                    <a:pt x="58" y="69"/>
                  </a:lnTo>
                  <a:lnTo>
                    <a:pt x="58" y="70"/>
                  </a:lnTo>
                  <a:lnTo>
                    <a:pt x="58" y="72"/>
                  </a:lnTo>
                  <a:lnTo>
                    <a:pt x="58" y="73"/>
                  </a:lnTo>
                  <a:lnTo>
                    <a:pt x="58" y="74"/>
                  </a:lnTo>
                  <a:lnTo>
                    <a:pt x="58" y="76"/>
                  </a:lnTo>
                  <a:lnTo>
                    <a:pt x="58" y="74"/>
                  </a:lnTo>
                  <a:lnTo>
                    <a:pt x="58" y="76"/>
                  </a:lnTo>
                  <a:lnTo>
                    <a:pt x="58" y="77"/>
                  </a:lnTo>
                  <a:lnTo>
                    <a:pt x="58" y="76"/>
                  </a:lnTo>
                  <a:lnTo>
                    <a:pt x="58" y="77"/>
                  </a:lnTo>
                  <a:lnTo>
                    <a:pt x="58" y="78"/>
                  </a:lnTo>
                  <a:lnTo>
                    <a:pt x="58" y="79"/>
                  </a:lnTo>
                  <a:lnTo>
                    <a:pt x="58" y="81"/>
                  </a:lnTo>
                  <a:lnTo>
                    <a:pt x="58" y="82"/>
                  </a:lnTo>
                  <a:lnTo>
                    <a:pt x="58" y="81"/>
                  </a:lnTo>
                  <a:lnTo>
                    <a:pt x="58" y="82"/>
                  </a:lnTo>
                  <a:lnTo>
                    <a:pt x="57" y="82"/>
                  </a:lnTo>
                  <a:lnTo>
                    <a:pt x="57" y="83"/>
                  </a:lnTo>
                  <a:lnTo>
                    <a:pt x="55" y="83"/>
                  </a:lnTo>
                  <a:lnTo>
                    <a:pt x="57" y="83"/>
                  </a:lnTo>
                  <a:lnTo>
                    <a:pt x="57" y="85"/>
                  </a:lnTo>
                  <a:lnTo>
                    <a:pt x="55" y="85"/>
                  </a:lnTo>
                  <a:lnTo>
                    <a:pt x="57" y="85"/>
                  </a:lnTo>
                  <a:lnTo>
                    <a:pt x="55" y="85"/>
                  </a:lnTo>
                  <a:lnTo>
                    <a:pt x="55" y="85"/>
                  </a:lnTo>
                  <a:lnTo>
                    <a:pt x="55" y="85"/>
                  </a:lnTo>
                  <a:lnTo>
                    <a:pt x="54" y="85"/>
                  </a:lnTo>
                  <a:lnTo>
                    <a:pt x="55" y="85"/>
                  </a:lnTo>
                  <a:lnTo>
                    <a:pt x="55" y="85"/>
                  </a:lnTo>
                  <a:lnTo>
                    <a:pt x="54" y="85"/>
                  </a:lnTo>
                  <a:lnTo>
                    <a:pt x="53" y="85"/>
                  </a:lnTo>
                  <a:lnTo>
                    <a:pt x="53" y="86"/>
                  </a:lnTo>
                  <a:lnTo>
                    <a:pt x="53" y="85"/>
                  </a:lnTo>
                  <a:lnTo>
                    <a:pt x="53" y="85"/>
                  </a:lnTo>
                  <a:lnTo>
                    <a:pt x="53" y="85"/>
                  </a:lnTo>
                  <a:lnTo>
                    <a:pt x="53" y="85"/>
                  </a:lnTo>
                  <a:lnTo>
                    <a:pt x="51" y="85"/>
                  </a:lnTo>
                  <a:lnTo>
                    <a:pt x="53" y="85"/>
                  </a:lnTo>
                  <a:lnTo>
                    <a:pt x="53" y="85"/>
                  </a:lnTo>
                  <a:lnTo>
                    <a:pt x="53" y="86"/>
                  </a:lnTo>
                  <a:lnTo>
                    <a:pt x="54" y="86"/>
                  </a:lnTo>
                  <a:lnTo>
                    <a:pt x="53" y="86"/>
                  </a:lnTo>
                  <a:lnTo>
                    <a:pt x="54" y="86"/>
                  </a:lnTo>
                  <a:lnTo>
                    <a:pt x="53" y="86"/>
                  </a:lnTo>
                  <a:lnTo>
                    <a:pt x="54" y="86"/>
                  </a:lnTo>
                  <a:lnTo>
                    <a:pt x="54" y="87"/>
                  </a:lnTo>
                  <a:lnTo>
                    <a:pt x="54" y="86"/>
                  </a:lnTo>
                  <a:lnTo>
                    <a:pt x="54" y="87"/>
                  </a:lnTo>
                  <a:lnTo>
                    <a:pt x="53" y="87"/>
                  </a:lnTo>
                  <a:lnTo>
                    <a:pt x="53" y="88"/>
                  </a:lnTo>
                  <a:lnTo>
                    <a:pt x="53" y="87"/>
                  </a:lnTo>
                  <a:lnTo>
                    <a:pt x="53" y="88"/>
                  </a:lnTo>
                  <a:lnTo>
                    <a:pt x="54" y="88"/>
                  </a:lnTo>
                  <a:lnTo>
                    <a:pt x="54" y="87"/>
                  </a:lnTo>
                  <a:lnTo>
                    <a:pt x="55" y="87"/>
                  </a:lnTo>
                  <a:lnTo>
                    <a:pt x="55" y="88"/>
                  </a:lnTo>
                  <a:lnTo>
                    <a:pt x="55" y="90"/>
                  </a:lnTo>
                  <a:lnTo>
                    <a:pt x="55" y="91"/>
                  </a:lnTo>
                  <a:lnTo>
                    <a:pt x="54" y="91"/>
                  </a:lnTo>
                  <a:lnTo>
                    <a:pt x="55" y="91"/>
                  </a:lnTo>
                  <a:lnTo>
                    <a:pt x="55" y="92"/>
                  </a:lnTo>
                  <a:lnTo>
                    <a:pt x="54" y="92"/>
                  </a:lnTo>
                  <a:lnTo>
                    <a:pt x="54" y="94"/>
                  </a:lnTo>
                  <a:lnTo>
                    <a:pt x="54" y="95"/>
                  </a:lnTo>
                  <a:lnTo>
                    <a:pt x="53" y="95"/>
                  </a:lnTo>
                  <a:lnTo>
                    <a:pt x="54" y="95"/>
                  </a:lnTo>
                  <a:lnTo>
                    <a:pt x="55" y="95"/>
                  </a:lnTo>
                  <a:lnTo>
                    <a:pt x="55" y="96"/>
                  </a:lnTo>
                  <a:lnTo>
                    <a:pt x="55" y="98"/>
                  </a:lnTo>
                  <a:lnTo>
                    <a:pt x="55" y="99"/>
                  </a:lnTo>
                  <a:lnTo>
                    <a:pt x="55" y="100"/>
                  </a:lnTo>
                  <a:lnTo>
                    <a:pt x="55" y="101"/>
                  </a:lnTo>
                  <a:lnTo>
                    <a:pt x="54" y="101"/>
                  </a:lnTo>
                  <a:lnTo>
                    <a:pt x="54" y="100"/>
                  </a:lnTo>
                  <a:lnTo>
                    <a:pt x="54" y="99"/>
                  </a:lnTo>
                  <a:lnTo>
                    <a:pt x="54" y="98"/>
                  </a:lnTo>
                  <a:lnTo>
                    <a:pt x="53" y="98"/>
                  </a:lnTo>
                  <a:lnTo>
                    <a:pt x="53" y="96"/>
                  </a:lnTo>
                  <a:lnTo>
                    <a:pt x="53" y="95"/>
                  </a:lnTo>
                  <a:lnTo>
                    <a:pt x="51" y="95"/>
                  </a:lnTo>
                  <a:lnTo>
                    <a:pt x="51" y="94"/>
                  </a:lnTo>
                  <a:lnTo>
                    <a:pt x="51" y="92"/>
                  </a:lnTo>
                  <a:lnTo>
                    <a:pt x="50" y="92"/>
                  </a:lnTo>
                  <a:lnTo>
                    <a:pt x="50" y="91"/>
                  </a:lnTo>
                  <a:lnTo>
                    <a:pt x="50" y="90"/>
                  </a:lnTo>
                  <a:lnTo>
                    <a:pt x="50" y="88"/>
                  </a:lnTo>
                  <a:lnTo>
                    <a:pt x="50" y="90"/>
                  </a:lnTo>
                  <a:lnTo>
                    <a:pt x="50" y="88"/>
                  </a:lnTo>
                  <a:lnTo>
                    <a:pt x="51" y="88"/>
                  </a:lnTo>
                  <a:lnTo>
                    <a:pt x="50" y="88"/>
                  </a:lnTo>
                  <a:lnTo>
                    <a:pt x="51" y="88"/>
                  </a:lnTo>
                  <a:lnTo>
                    <a:pt x="50" y="88"/>
                  </a:lnTo>
                  <a:lnTo>
                    <a:pt x="50" y="87"/>
                  </a:lnTo>
                  <a:lnTo>
                    <a:pt x="50" y="86"/>
                  </a:lnTo>
                  <a:lnTo>
                    <a:pt x="50" y="87"/>
                  </a:lnTo>
                  <a:lnTo>
                    <a:pt x="50" y="87"/>
                  </a:lnTo>
                  <a:lnTo>
                    <a:pt x="50" y="88"/>
                  </a:lnTo>
                  <a:lnTo>
                    <a:pt x="49" y="88"/>
                  </a:lnTo>
                  <a:lnTo>
                    <a:pt x="49" y="87"/>
                  </a:lnTo>
                  <a:lnTo>
                    <a:pt x="49" y="88"/>
                  </a:lnTo>
                  <a:lnTo>
                    <a:pt x="49" y="87"/>
                  </a:lnTo>
                  <a:lnTo>
                    <a:pt x="49" y="88"/>
                  </a:lnTo>
                  <a:lnTo>
                    <a:pt x="50" y="88"/>
                  </a:lnTo>
                  <a:lnTo>
                    <a:pt x="50" y="90"/>
                  </a:lnTo>
                  <a:lnTo>
                    <a:pt x="49" y="90"/>
                  </a:lnTo>
                  <a:lnTo>
                    <a:pt x="50" y="90"/>
                  </a:lnTo>
                  <a:lnTo>
                    <a:pt x="49" y="90"/>
                  </a:lnTo>
                  <a:lnTo>
                    <a:pt x="48" y="90"/>
                  </a:lnTo>
                  <a:lnTo>
                    <a:pt x="48" y="91"/>
                  </a:lnTo>
                  <a:lnTo>
                    <a:pt x="46" y="91"/>
                  </a:lnTo>
                  <a:lnTo>
                    <a:pt x="45" y="91"/>
                  </a:lnTo>
                  <a:lnTo>
                    <a:pt x="44" y="91"/>
                  </a:lnTo>
                  <a:lnTo>
                    <a:pt x="45" y="91"/>
                  </a:lnTo>
                  <a:lnTo>
                    <a:pt x="45" y="90"/>
                  </a:lnTo>
                  <a:lnTo>
                    <a:pt x="44" y="90"/>
                  </a:lnTo>
                  <a:lnTo>
                    <a:pt x="44" y="91"/>
                  </a:lnTo>
                  <a:lnTo>
                    <a:pt x="42" y="91"/>
                  </a:lnTo>
                  <a:lnTo>
                    <a:pt x="42" y="90"/>
                  </a:lnTo>
                  <a:lnTo>
                    <a:pt x="42" y="91"/>
                  </a:lnTo>
                  <a:lnTo>
                    <a:pt x="42" y="92"/>
                  </a:lnTo>
                  <a:lnTo>
                    <a:pt x="41" y="92"/>
                  </a:lnTo>
                  <a:lnTo>
                    <a:pt x="40" y="92"/>
                  </a:lnTo>
                  <a:lnTo>
                    <a:pt x="40" y="94"/>
                  </a:lnTo>
                  <a:lnTo>
                    <a:pt x="39" y="94"/>
                  </a:lnTo>
                  <a:lnTo>
                    <a:pt x="39" y="95"/>
                  </a:lnTo>
                  <a:lnTo>
                    <a:pt x="37" y="95"/>
                  </a:lnTo>
                  <a:lnTo>
                    <a:pt x="39" y="95"/>
                  </a:lnTo>
                  <a:lnTo>
                    <a:pt x="39" y="94"/>
                  </a:lnTo>
                  <a:lnTo>
                    <a:pt x="40" y="94"/>
                  </a:lnTo>
                  <a:lnTo>
                    <a:pt x="41" y="94"/>
                  </a:lnTo>
                  <a:lnTo>
                    <a:pt x="42" y="94"/>
                  </a:lnTo>
                  <a:lnTo>
                    <a:pt x="42" y="92"/>
                  </a:lnTo>
                  <a:lnTo>
                    <a:pt x="44" y="92"/>
                  </a:lnTo>
                  <a:lnTo>
                    <a:pt x="44" y="91"/>
                  </a:lnTo>
                  <a:lnTo>
                    <a:pt x="45" y="91"/>
                  </a:lnTo>
                  <a:lnTo>
                    <a:pt x="45" y="92"/>
                  </a:lnTo>
                  <a:lnTo>
                    <a:pt x="46" y="92"/>
                  </a:lnTo>
                  <a:lnTo>
                    <a:pt x="46" y="91"/>
                  </a:lnTo>
                  <a:lnTo>
                    <a:pt x="48" y="91"/>
                  </a:lnTo>
                  <a:lnTo>
                    <a:pt x="49" y="91"/>
                  </a:lnTo>
                  <a:lnTo>
                    <a:pt x="49" y="92"/>
                  </a:lnTo>
                  <a:lnTo>
                    <a:pt x="49" y="91"/>
                  </a:lnTo>
                  <a:lnTo>
                    <a:pt x="49" y="92"/>
                  </a:lnTo>
                  <a:lnTo>
                    <a:pt x="48" y="92"/>
                  </a:lnTo>
                  <a:lnTo>
                    <a:pt x="49" y="92"/>
                  </a:lnTo>
                  <a:lnTo>
                    <a:pt x="50" y="92"/>
                  </a:lnTo>
                  <a:lnTo>
                    <a:pt x="50" y="94"/>
                  </a:lnTo>
                  <a:lnTo>
                    <a:pt x="50" y="94"/>
                  </a:lnTo>
                  <a:lnTo>
                    <a:pt x="50" y="95"/>
                  </a:lnTo>
                  <a:lnTo>
                    <a:pt x="50" y="95"/>
                  </a:lnTo>
                  <a:lnTo>
                    <a:pt x="50" y="96"/>
                  </a:lnTo>
                  <a:lnTo>
                    <a:pt x="50" y="96"/>
                  </a:lnTo>
                  <a:lnTo>
                    <a:pt x="50" y="98"/>
                  </a:lnTo>
                  <a:lnTo>
                    <a:pt x="50" y="96"/>
                  </a:lnTo>
                  <a:lnTo>
                    <a:pt x="51" y="96"/>
                  </a:lnTo>
                  <a:lnTo>
                    <a:pt x="51" y="98"/>
                  </a:lnTo>
                  <a:lnTo>
                    <a:pt x="51" y="96"/>
                  </a:lnTo>
                  <a:lnTo>
                    <a:pt x="51" y="98"/>
                  </a:lnTo>
                  <a:lnTo>
                    <a:pt x="51" y="96"/>
                  </a:lnTo>
                  <a:lnTo>
                    <a:pt x="51" y="98"/>
                  </a:lnTo>
                  <a:lnTo>
                    <a:pt x="51" y="99"/>
                  </a:lnTo>
                  <a:lnTo>
                    <a:pt x="50" y="99"/>
                  </a:lnTo>
                  <a:lnTo>
                    <a:pt x="50" y="98"/>
                  </a:lnTo>
                  <a:lnTo>
                    <a:pt x="50" y="98"/>
                  </a:lnTo>
                  <a:lnTo>
                    <a:pt x="50" y="98"/>
                  </a:lnTo>
                  <a:lnTo>
                    <a:pt x="50" y="98"/>
                  </a:lnTo>
                  <a:lnTo>
                    <a:pt x="50" y="98"/>
                  </a:lnTo>
                  <a:lnTo>
                    <a:pt x="50" y="98"/>
                  </a:lnTo>
                  <a:lnTo>
                    <a:pt x="50" y="98"/>
                  </a:lnTo>
                  <a:lnTo>
                    <a:pt x="50" y="98"/>
                  </a:lnTo>
                  <a:lnTo>
                    <a:pt x="49" y="98"/>
                  </a:lnTo>
                  <a:lnTo>
                    <a:pt x="48" y="98"/>
                  </a:lnTo>
                  <a:lnTo>
                    <a:pt x="48" y="96"/>
                  </a:lnTo>
                  <a:lnTo>
                    <a:pt x="46" y="96"/>
                  </a:lnTo>
                  <a:lnTo>
                    <a:pt x="45" y="96"/>
                  </a:lnTo>
                  <a:lnTo>
                    <a:pt x="45" y="98"/>
                  </a:lnTo>
                  <a:lnTo>
                    <a:pt x="44" y="98"/>
                  </a:lnTo>
                  <a:lnTo>
                    <a:pt x="44" y="99"/>
                  </a:lnTo>
                  <a:lnTo>
                    <a:pt x="44" y="100"/>
                  </a:lnTo>
                  <a:lnTo>
                    <a:pt x="44" y="101"/>
                  </a:lnTo>
                  <a:lnTo>
                    <a:pt x="44" y="100"/>
                  </a:lnTo>
                  <a:lnTo>
                    <a:pt x="44" y="99"/>
                  </a:lnTo>
                  <a:lnTo>
                    <a:pt x="44" y="98"/>
                  </a:lnTo>
                  <a:lnTo>
                    <a:pt x="45" y="98"/>
                  </a:lnTo>
                  <a:lnTo>
                    <a:pt x="46" y="99"/>
                  </a:lnTo>
                  <a:lnTo>
                    <a:pt x="46" y="98"/>
                  </a:lnTo>
                  <a:lnTo>
                    <a:pt x="48" y="98"/>
                  </a:lnTo>
                  <a:lnTo>
                    <a:pt x="49" y="98"/>
                  </a:lnTo>
                  <a:lnTo>
                    <a:pt x="49" y="99"/>
                  </a:lnTo>
                  <a:lnTo>
                    <a:pt x="48" y="99"/>
                  </a:lnTo>
                  <a:lnTo>
                    <a:pt x="49" y="99"/>
                  </a:lnTo>
                  <a:lnTo>
                    <a:pt x="48" y="99"/>
                  </a:lnTo>
                  <a:lnTo>
                    <a:pt x="49" y="99"/>
                  </a:lnTo>
                  <a:lnTo>
                    <a:pt x="48" y="99"/>
                  </a:lnTo>
                  <a:lnTo>
                    <a:pt x="48" y="100"/>
                  </a:lnTo>
                  <a:lnTo>
                    <a:pt x="48" y="101"/>
                  </a:lnTo>
                  <a:lnTo>
                    <a:pt x="46" y="101"/>
                  </a:lnTo>
                  <a:lnTo>
                    <a:pt x="46" y="103"/>
                  </a:lnTo>
                  <a:lnTo>
                    <a:pt x="48" y="103"/>
                  </a:lnTo>
                  <a:lnTo>
                    <a:pt x="46" y="103"/>
                  </a:lnTo>
                  <a:lnTo>
                    <a:pt x="48" y="103"/>
                  </a:lnTo>
                  <a:lnTo>
                    <a:pt x="48" y="101"/>
                  </a:lnTo>
                  <a:lnTo>
                    <a:pt x="48" y="100"/>
                  </a:lnTo>
                  <a:lnTo>
                    <a:pt x="49" y="100"/>
                  </a:lnTo>
                  <a:lnTo>
                    <a:pt x="49" y="99"/>
                  </a:lnTo>
                  <a:lnTo>
                    <a:pt x="50" y="99"/>
                  </a:lnTo>
                  <a:lnTo>
                    <a:pt x="50" y="100"/>
                  </a:lnTo>
                  <a:lnTo>
                    <a:pt x="50" y="100"/>
                  </a:lnTo>
                  <a:lnTo>
                    <a:pt x="50" y="100"/>
                  </a:lnTo>
                  <a:lnTo>
                    <a:pt x="50" y="100"/>
                  </a:lnTo>
                  <a:lnTo>
                    <a:pt x="50" y="100"/>
                  </a:lnTo>
                  <a:lnTo>
                    <a:pt x="50" y="100"/>
                  </a:lnTo>
                  <a:lnTo>
                    <a:pt x="51" y="100"/>
                  </a:lnTo>
                  <a:lnTo>
                    <a:pt x="51" y="101"/>
                  </a:lnTo>
                  <a:lnTo>
                    <a:pt x="50" y="101"/>
                  </a:lnTo>
                  <a:lnTo>
                    <a:pt x="51" y="101"/>
                  </a:lnTo>
                  <a:lnTo>
                    <a:pt x="50" y="101"/>
                  </a:lnTo>
                  <a:lnTo>
                    <a:pt x="50" y="103"/>
                  </a:lnTo>
                  <a:lnTo>
                    <a:pt x="50" y="104"/>
                  </a:lnTo>
                  <a:lnTo>
                    <a:pt x="50" y="103"/>
                  </a:lnTo>
                  <a:lnTo>
                    <a:pt x="50" y="104"/>
                  </a:lnTo>
                  <a:lnTo>
                    <a:pt x="51" y="104"/>
                  </a:lnTo>
                  <a:lnTo>
                    <a:pt x="51" y="105"/>
                  </a:lnTo>
                  <a:lnTo>
                    <a:pt x="51" y="107"/>
                  </a:lnTo>
                  <a:lnTo>
                    <a:pt x="50" y="107"/>
                  </a:lnTo>
                  <a:lnTo>
                    <a:pt x="51" y="107"/>
                  </a:lnTo>
                  <a:lnTo>
                    <a:pt x="50" y="107"/>
                  </a:lnTo>
                  <a:lnTo>
                    <a:pt x="51" y="107"/>
                  </a:lnTo>
                  <a:lnTo>
                    <a:pt x="50" y="107"/>
                  </a:lnTo>
                  <a:lnTo>
                    <a:pt x="50" y="108"/>
                  </a:lnTo>
                  <a:lnTo>
                    <a:pt x="50" y="108"/>
                  </a:lnTo>
                  <a:lnTo>
                    <a:pt x="50" y="108"/>
                  </a:lnTo>
                  <a:lnTo>
                    <a:pt x="50" y="109"/>
                  </a:lnTo>
                  <a:lnTo>
                    <a:pt x="50" y="108"/>
                  </a:lnTo>
                  <a:lnTo>
                    <a:pt x="50" y="109"/>
                  </a:lnTo>
                  <a:lnTo>
                    <a:pt x="50" y="110"/>
                  </a:lnTo>
                  <a:lnTo>
                    <a:pt x="50" y="109"/>
                  </a:lnTo>
                  <a:lnTo>
                    <a:pt x="50" y="110"/>
                  </a:lnTo>
                  <a:lnTo>
                    <a:pt x="50" y="110"/>
                  </a:lnTo>
                  <a:lnTo>
                    <a:pt x="50" y="110"/>
                  </a:lnTo>
                  <a:lnTo>
                    <a:pt x="50" y="110"/>
                  </a:lnTo>
                  <a:lnTo>
                    <a:pt x="49" y="110"/>
                  </a:lnTo>
                  <a:lnTo>
                    <a:pt x="48" y="110"/>
                  </a:lnTo>
                  <a:lnTo>
                    <a:pt x="48" y="109"/>
                  </a:lnTo>
                  <a:lnTo>
                    <a:pt x="48" y="110"/>
                  </a:lnTo>
                  <a:lnTo>
                    <a:pt x="48" y="109"/>
                  </a:lnTo>
                  <a:lnTo>
                    <a:pt x="48" y="108"/>
                  </a:lnTo>
                  <a:lnTo>
                    <a:pt x="46" y="108"/>
                  </a:lnTo>
                  <a:lnTo>
                    <a:pt x="48" y="108"/>
                  </a:lnTo>
                  <a:lnTo>
                    <a:pt x="46" y="108"/>
                  </a:lnTo>
                  <a:lnTo>
                    <a:pt x="48" y="108"/>
                  </a:lnTo>
                  <a:lnTo>
                    <a:pt x="46" y="108"/>
                  </a:lnTo>
                  <a:lnTo>
                    <a:pt x="45" y="107"/>
                  </a:lnTo>
                  <a:lnTo>
                    <a:pt x="45" y="105"/>
                  </a:lnTo>
                  <a:lnTo>
                    <a:pt x="44" y="105"/>
                  </a:lnTo>
                  <a:lnTo>
                    <a:pt x="42" y="105"/>
                  </a:lnTo>
                  <a:lnTo>
                    <a:pt x="42" y="104"/>
                  </a:lnTo>
                  <a:lnTo>
                    <a:pt x="41" y="104"/>
                  </a:lnTo>
                  <a:lnTo>
                    <a:pt x="42" y="104"/>
                  </a:lnTo>
                  <a:lnTo>
                    <a:pt x="42" y="105"/>
                  </a:lnTo>
                  <a:lnTo>
                    <a:pt x="42" y="104"/>
                  </a:lnTo>
                  <a:lnTo>
                    <a:pt x="42" y="105"/>
                  </a:lnTo>
                  <a:lnTo>
                    <a:pt x="44" y="105"/>
                  </a:lnTo>
                  <a:lnTo>
                    <a:pt x="44" y="107"/>
                  </a:lnTo>
                  <a:lnTo>
                    <a:pt x="45" y="107"/>
                  </a:lnTo>
                  <a:lnTo>
                    <a:pt x="45" y="108"/>
                  </a:lnTo>
                  <a:lnTo>
                    <a:pt x="45" y="109"/>
                  </a:lnTo>
                  <a:lnTo>
                    <a:pt x="45" y="108"/>
                  </a:lnTo>
                  <a:lnTo>
                    <a:pt x="45" y="109"/>
                  </a:lnTo>
                  <a:lnTo>
                    <a:pt x="44" y="109"/>
                  </a:lnTo>
                  <a:lnTo>
                    <a:pt x="42" y="109"/>
                  </a:lnTo>
                  <a:lnTo>
                    <a:pt x="41" y="109"/>
                  </a:lnTo>
                  <a:lnTo>
                    <a:pt x="41" y="110"/>
                  </a:lnTo>
                  <a:lnTo>
                    <a:pt x="41" y="112"/>
                  </a:lnTo>
                  <a:lnTo>
                    <a:pt x="40" y="112"/>
                  </a:lnTo>
                  <a:lnTo>
                    <a:pt x="41" y="112"/>
                  </a:lnTo>
                  <a:lnTo>
                    <a:pt x="41" y="110"/>
                  </a:lnTo>
                  <a:lnTo>
                    <a:pt x="41" y="112"/>
                  </a:lnTo>
                  <a:lnTo>
                    <a:pt x="41" y="110"/>
                  </a:lnTo>
                  <a:lnTo>
                    <a:pt x="42" y="110"/>
                  </a:lnTo>
                  <a:lnTo>
                    <a:pt x="42" y="109"/>
                  </a:lnTo>
                  <a:lnTo>
                    <a:pt x="44" y="109"/>
                  </a:lnTo>
                  <a:lnTo>
                    <a:pt x="45" y="109"/>
                  </a:lnTo>
                  <a:lnTo>
                    <a:pt x="45" y="108"/>
                  </a:lnTo>
                  <a:lnTo>
                    <a:pt x="45" y="109"/>
                  </a:lnTo>
                  <a:lnTo>
                    <a:pt x="45" y="108"/>
                  </a:lnTo>
                  <a:lnTo>
                    <a:pt x="46" y="108"/>
                  </a:lnTo>
                  <a:lnTo>
                    <a:pt x="46" y="109"/>
                  </a:lnTo>
                  <a:lnTo>
                    <a:pt x="45" y="109"/>
                  </a:lnTo>
                  <a:lnTo>
                    <a:pt x="45" y="110"/>
                  </a:lnTo>
                  <a:lnTo>
                    <a:pt x="45" y="112"/>
                  </a:lnTo>
                  <a:lnTo>
                    <a:pt x="45" y="110"/>
                  </a:lnTo>
                  <a:lnTo>
                    <a:pt x="46" y="110"/>
                  </a:lnTo>
                  <a:lnTo>
                    <a:pt x="48" y="110"/>
                  </a:lnTo>
                  <a:lnTo>
                    <a:pt x="46" y="110"/>
                  </a:lnTo>
                  <a:lnTo>
                    <a:pt x="48" y="110"/>
                  </a:lnTo>
                  <a:lnTo>
                    <a:pt x="48" y="112"/>
                  </a:lnTo>
                  <a:lnTo>
                    <a:pt x="48" y="113"/>
                  </a:lnTo>
                  <a:lnTo>
                    <a:pt x="46" y="113"/>
                  </a:lnTo>
                  <a:lnTo>
                    <a:pt x="45" y="113"/>
                  </a:lnTo>
                  <a:lnTo>
                    <a:pt x="45" y="114"/>
                  </a:lnTo>
                  <a:lnTo>
                    <a:pt x="45" y="113"/>
                  </a:lnTo>
                  <a:lnTo>
                    <a:pt x="45" y="114"/>
                  </a:lnTo>
                  <a:lnTo>
                    <a:pt x="46" y="114"/>
                  </a:lnTo>
                  <a:lnTo>
                    <a:pt x="46" y="113"/>
                  </a:lnTo>
                  <a:lnTo>
                    <a:pt x="46" y="114"/>
                  </a:lnTo>
                  <a:lnTo>
                    <a:pt x="46" y="113"/>
                  </a:lnTo>
                  <a:lnTo>
                    <a:pt x="46" y="114"/>
                  </a:lnTo>
                  <a:lnTo>
                    <a:pt x="46" y="113"/>
                  </a:lnTo>
                  <a:lnTo>
                    <a:pt x="46" y="114"/>
                  </a:lnTo>
                  <a:lnTo>
                    <a:pt x="46" y="113"/>
                  </a:lnTo>
                  <a:lnTo>
                    <a:pt x="48" y="113"/>
                  </a:lnTo>
                  <a:lnTo>
                    <a:pt x="48" y="114"/>
                  </a:lnTo>
                  <a:lnTo>
                    <a:pt x="48" y="113"/>
                  </a:lnTo>
                  <a:lnTo>
                    <a:pt x="49" y="113"/>
                  </a:lnTo>
                  <a:lnTo>
                    <a:pt x="48" y="113"/>
                  </a:lnTo>
                  <a:lnTo>
                    <a:pt x="49" y="113"/>
                  </a:lnTo>
                  <a:lnTo>
                    <a:pt x="50" y="113"/>
                  </a:lnTo>
                  <a:lnTo>
                    <a:pt x="50" y="113"/>
                  </a:lnTo>
                  <a:lnTo>
                    <a:pt x="50" y="112"/>
                  </a:lnTo>
                  <a:lnTo>
                    <a:pt x="51" y="112"/>
                  </a:lnTo>
                  <a:lnTo>
                    <a:pt x="53" y="112"/>
                  </a:lnTo>
                  <a:lnTo>
                    <a:pt x="53" y="113"/>
                  </a:lnTo>
                  <a:lnTo>
                    <a:pt x="51" y="113"/>
                  </a:lnTo>
                  <a:lnTo>
                    <a:pt x="51" y="114"/>
                  </a:lnTo>
                  <a:lnTo>
                    <a:pt x="51" y="113"/>
                  </a:lnTo>
                  <a:lnTo>
                    <a:pt x="51" y="114"/>
                  </a:lnTo>
                  <a:lnTo>
                    <a:pt x="51" y="116"/>
                  </a:lnTo>
                  <a:lnTo>
                    <a:pt x="51" y="114"/>
                  </a:lnTo>
                  <a:lnTo>
                    <a:pt x="51" y="116"/>
                  </a:lnTo>
                  <a:lnTo>
                    <a:pt x="50" y="116"/>
                  </a:lnTo>
                  <a:lnTo>
                    <a:pt x="50" y="116"/>
                  </a:lnTo>
                  <a:lnTo>
                    <a:pt x="50" y="116"/>
                  </a:lnTo>
                  <a:lnTo>
                    <a:pt x="49" y="116"/>
                  </a:lnTo>
                  <a:lnTo>
                    <a:pt x="49" y="117"/>
                  </a:lnTo>
                  <a:lnTo>
                    <a:pt x="49" y="116"/>
                  </a:lnTo>
                  <a:lnTo>
                    <a:pt x="49" y="117"/>
                  </a:lnTo>
                  <a:lnTo>
                    <a:pt x="49" y="116"/>
                  </a:lnTo>
                  <a:lnTo>
                    <a:pt x="49" y="117"/>
                  </a:lnTo>
                  <a:lnTo>
                    <a:pt x="48" y="117"/>
                  </a:lnTo>
                  <a:lnTo>
                    <a:pt x="48" y="116"/>
                  </a:lnTo>
                  <a:lnTo>
                    <a:pt x="48" y="117"/>
                  </a:lnTo>
                  <a:lnTo>
                    <a:pt x="48" y="116"/>
                  </a:lnTo>
                  <a:lnTo>
                    <a:pt x="46" y="116"/>
                  </a:lnTo>
                  <a:lnTo>
                    <a:pt x="46" y="117"/>
                  </a:lnTo>
                  <a:lnTo>
                    <a:pt x="46" y="116"/>
                  </a:lnTo>
                  <a:lnTo>
                    <a:pt x="48" y="116"/>
                  </a:lnTo>
                  <a:lnTo>
                    <a:pt x="48" y="117"/>
                  </a:lnTo>
                  <a:lnTo>
                    <a:pt x="49" y="117"/>
                  </a:lnTo>
                  <a:lnTo>
                    <a:pt x="49" y="118"/>
                  </a:lnTo>
                  <a:lnTo>
                    <a:pt x="48" y="118"/>
                  </a:lnTo>
                  <a:lnTo>
                    <a:pt x="46" y="118"/>
                  </a:lnTo>
                  <a:lnTo>
                    <a:pt x="46" y="117"/>
                  </a:lnTo>
                  <a:lnTo>
                    <a:pt x="46" y="118"/>
                  </a:lnTo>
                  <a:lnTo>
                    <a:pt x="46" y="117"/>
                  </a:lnTo>
                  <a:lnTo>
                    <a:pt x="46" y="116"/>
                  </a:lnTo>
                  <a:lnTo>
                    <a:pt x="45" y="116"/>
                  </a:lnTo>
                  <a:lnTo>
                    <a:pt x="45" y="116"/>
                  </a:lnTo>
                  <a:lnTo>
                    <a:pt x="44" y="116"/>
                  </a:lnTo>
                  <a:lnTo>
                    <a:pt x="44" y="114"/>
                  </a:lnTo>
                  <a:lnTo>
                    <a:pt x="44" y="116"/>
                  </a:lnTo>
                  <a:lnTo>
                    <a:pt x="44" y="114"/>
                  </a:lnTo>
                  <a:lnTo>
                    <a:pt x="44" y="116"/>
                  </a:lnTo>
                  <a:lnTo>
                    <a:pt x="45" y="116"/>
                  </a:lnTo>
                  <a:lnTo>
                    <a:pt x="45" y="116"/>
                  </a:lnTo>
                  <a:lnTo>
                    <a:pt x="45" y="117"/>
                  </a:lnTo>
                  <a:lnTo>
                    <a:pt x="45" y="118"/>
                  </a:lnTo>
                  <a:lnTo>
                    <a:pt x="44" y="118"/>
                  </a:lnTo>
                  <a:lnTo>
                    <a:pt x="44" y="117"/>
                  </a:lnTo>
                  <a:lnTo>
                    <a:pt x="44" y="118"/>
                  </a:lnTo>
                  <a:lnTo>
                    <a:pt x="45" y="118"/>
                  </a:lnTo>
                  <a:lnTo>
                    <a:pt x="45" y="119"/>
                  </a:lnTo>
                  <a:lnTo>
                    <a:pt x="44" y="119"/>
                  </a:lnTo>
                  <a:lnTo>
                    <a:pt x="42" y="119"/>
                  </a:lnTo>
                  <a:lnTo>
                    <a:pt x="41" y="119"/>
                  </a:lnTo>
                  <a:lnTo>
                    <a:pt x="41" y="118"/>
                  </a:lnTo>
                  <a:lnTo>
                    <a:pt x="41" y="119"/>
                  </a:lnTo>
                  <a:lnTo>
                    <a:pt x="41" y="118"/>
                  </a:lnTo>
                  <a:lnTo>
                    <a:pt x="41" y="119"/>
                  </a:lnTo>
                  <a:lnTo>
                    <a:pt x="40" y="119"/>
                  </a:lnTo>
                  <a:lnTo>
                    <a:pt x="40" y="118"/>
                  </a:lnTo>
                  <a:lnTo>
                    <a:pt x="40" y="119"/>
                  </a:lnTo>
                  <a:lnTo>
                    <a:pt x="40" y="118"/>
                  </a:lnTo>
                  <a:lnTo>
                    <a:pt x="40" y="117"/>
                  </a:lnTo>
                  <a:lnTo>
                    <a:pt x="40" y="116"/>
                  </a:lnTo>
                  <a:lnTo>
                    <a:pt x="40" y="116"/>
                  </a:lnTo>
                  <a:lnTo>
                    <a:pt x="39" y="116"/>
                  </a:lnTo>
                  <a:lnTo>
                    <a:pt x="39" y="116"/>
                  </a:lnTo>
                  <a:lnTo>
                    <a:pt x="40" y="116"/>
                  </a:lnTo>
                  <a:lnTo>
                    <a:pt x="39" y="116"/>
                  </a:lnTo>
                  <a:lnTo>
                    <a:pt x="40" y="116"/>
                  </a:lnTo>
                  <a:lnTo>
                    <a:pt x="40" y="117"/>
                  </a:lnTo>
                  <a:lnTo>
                    <a:pt x="40" y="118"/>
                  </a:lnTo>
                  <a:lnTo>
                    <a:pt x="40" y="117"/>
                  </a:lnTo>
                  <a:lnTo>
                    <a:pt x="40" y="118"/>
                  </a:lnTo>
                  <a:lnTo>
                    <a:pt x="40" y="117"/>
                  </a:lnTo>
                  <a:lnTo>
                    <a:pt x="39" y="117"/>
                  </a:lnTo>
                  <a:lnTo>
                    <a:pt x="39" y="116"/>
                  </a:lnTo>
                  <a:lnTo>
                    <a:pt x="39" y="117"/>
                  </a:lnTo>
                  <a:lnTo>
                    <a:pt x="39" y="118"/>
                  </a:lnTo>
                  <a:lnTo>
                    <a:pt x="40" y="118"/>
                  </a:lnTo>
                  <a:lnTo>
                    <a:pt x="39" y="118"/>
                  </a:lnTo>
                  <a:lnTo>
                    <a:pt x="37" y="118"/>
                  </a:lnTo>
                  <a:lnTo>
                    <a:pt x="36" y="118"/>
                  </a:lnTo>
                  <a:lnTo>
                    <a:pt x="37" y="118"/>
                  </a:lnTo>
                  <a:lnTo>
                    <a:pt x="36" y="118"/>
                  </a:lnTo>
                  <a:lnTo>
                    <a:pt x="37" y="118"/>
                  </a:lnTo>
                  <a:lnTo>
                    <a:pt x="39" y="118"/>
                  </a:lnTo>
                  <a:lnTo>
                    <a:pt x="39" y="119"/>
                  </a:lnTo>
                  <a:lnTo>
                    <a:pt x="40" y="119"/>
                  </a:lnTo>
                  <a:lnTo>
                    <a:pt x="40" y="121"/>
                  </a:lnTo>
                  <a:lnTo>
                    <a:pt x="41" y="121"/>
                  </a:lnTo>
                  <a:lnTo>
                    <a:pt x="40" y="121"/>
                  </a:lnTo>
                  <a:lnTo>
                    <a:pt x="40" y="122"/>
                  </a:lnTo>
                  <a:lnTo>
                    <a:pt x="39" y="122"/>
                  </a:lnTo>
                  <a:lnTo>
                    <a:pt x="37" y="122"/>
                  </a:lnTo>
                  <a:lnTo>
                    <a:pt x="39" y="122"/>
                  </a:lnTo>
                  <a:lnTo>
                    <a:pt x="40" y="122"/>
                  </a:lnTo>
                  <a:lnTo>
                    <a:pt x="40" y="121"/>
                  </a:lnTo>
                  <a:lnTo>
                    <a:pt x="40" y="122"/>
                  </a:lnTo>
                  <a:lnTo>
                    <a:pt x="41" y="122"/>
                  </a:lnTo>
                  <a:lnTo>
                    <a:pt x="41" y="121"/>
                  </a:lnTo>
                  <a:lnTo>
                    <a:pt x="41" y="122"/>
                  </a:lnTo>
                  <a:lnTo>
                    <a:pt x="41" y="121"/>
                  </a:lnTo>
                  <a:lnTo>
                    <a:pt x="42" y="121"/>
                  </a:lnTo>
                  <a:lnTo>
                    <a:pt x="42" y="122"/>
                  </a:lnTo>
                  <a:lnTo>
                    <a:pt x="41" y="122"/>
                  </a:lnTo>
                  <a:lnTo>
                    <a:pt x="42" y="122"/>
                  </a:lnTo>
                  <a:lnTo>
                    <a:pt x="41" y="122"/>
                  </a:lnTo>
                  <a:lnTo>
                    <a:pt x="42" y="122"/>
                  </a:lnTo>
                  <a:lnTo>
                    <a:pt x="42" y="121"/>
                  </a:lnTo>
                  <a:lnTo>
                    <a:pt x="44" y="121"/>
                  </a:lnTo>
                  <a:lnTo>
                    <a:pt x="42" y="121"/>
                  </a:lnTo>
                  <a:lnTo>
                    <a:pt x="44" y="121"/>
                  </a:lnTo>
                  <a:lnTo>
                    <a:pt x="45" y="121"/>
                  </a:lnTo>
                  <a:lnTo>
                    <a:pt x="45" y="122"/>
                  </a:lnTo>
                  <a:lnTo>
                    <a:pt x="46" y="122"/>
                  </a:lnTo>
                  <a:lnTo>
                    <a:pt x="46" y="121"/>
                  </a:lnTo>
                  <a:lnTo>
                    <a:pt x="46" y="122"/>
                  </a:lnTo>
                  <a:lnTo>
                    <a:pt x="46" y="121"/>
                  </a:lnTo>
                  <a:lnTo>
                    <a:pt x="46" y="122"/>
                  </a:lnTo>
                  <a:lnTo>
                    <a:pt x="45" y="122"/>
                  </a:lnTo>
                  <a:lnTo>
                    <a:pt x="46" y="122"/>
                  </a:lnTo>
                  <a:lnTo>
                    <a:pt x="45" y="122"/>
                  </a:lnTo>
                  <a:lnTo>
                    <a:pt x="45" y="123"/>
                  </a:lnTo>
                  <a:lnTo>
                    <a:pt x="45" y="125"/>
                  </a:lnTo>
                  <a:lnTo>
                    <a:pt x="45" y="123"/>
                  </a:lnTo>
                  <a:lnTo>
                    <a:pt x="44" y="123"/>
                  </a:lnTo>
                  <a:lnTo>
                    <a:pt x="45" y="123"/>
                  </a:lnTo>
                  <a:lnTo>
                    <a:pt x="44" y="123"/>
                  </a:lnTo>
                  <a:lnTo>
                    <a:pt x="45" y="123"/>
                  </a:lnTo>
                  <a:lnTo>
                    <a:pt x="44" y="123"/>
                  </a:lnTo>
                  <a:lnTo>
                    <a:pt x="42" y="123"/>
                  </a:lnTo>
                  <a:lnTo>
                    <a:pt x="44" y="123"/>
                  </a:lnTo>
                  <a:lnTo>
                    <a:pt x="42" y="123"/>
                  </a:lnTo>
                  <a:lnTo>
                    <a:pt x="41" y="123"/>
                  </a:lnTo>
                  <a:lnTo>
                    <a:pt x="41" y="125"/>
                  </a:lnTo>
                  <a:lnTo>
                    <a:pt x="41" y="123"/>
                  </a:lnTo>
                  <a:lnTo>
                    <a:pt x="42" y="123"/>
                  </a:lnTo>
                  <a:lnTo>
                    <a:pt x="42" y="125"/>
                  </a:lnTo>
                  <a:lnTo>
                    <a:pt x="44" y="125"/>
                  </a:lnTo>
                  <a:lnTo>
                    <a:pt x="45" y="125"/>
                  </a:lnTo>
                  <a:lnTo>
                    <a:pt x="44" y="125"/>
                  </a:lnTo>
                  <a:lnTo>
                    <a:pt x="45" y="125"/>
                  </a:lnTo>
                  <a:lnTo>
                    <a:pt x="44" y="125"/>
                  </a:lnTo>
                  <a:lnTo>
                    <a:pt x="45" y="125"/>
                  </a:lnTo>
                  <a:lnTo>
                    <a:pt x="45" y="126"/>
                  </a:lnTo>
                  <a:lnTo>
                    <a:pt x="44" y="126"/>
                  </a:lnTo>
                  <a:lnTo>
                    <a:pt x="44" y="125"/>
                  </a:lnTo>
                  <a:lnTo>
                    <a:pt x="44" y="126"/>
                  </a:lnTo>
                  <a:lnTo>
                    <a:pt x="42" y="126"/>
                  </a:lnTo>
                  <a:lnTo>
                    <a:pt x="44" y="126"/>
                  </a:lnTo>
                  <a:lnTo>
                    <a:pt x="44" y="127"/>
                  </a:lnTo>
                  <a:lnTo>
                    <a:pt x="42" y="127"/>
                  </a:lnTo>
                  <a:lnTo>
                    <a:pt x="42" y="126"/>
                  </a:lnTo>
                  <a:lnTo>
                    <a:pt x="42" y="127"/>
                  </a:lnTo>
                  <a:lnTo>
                    <a:pt x="42" y="128"/>
                  </a:lnTo>
                  <a:lnTo>
                    <a:pt x="42" y="127"/>
                  </a:lnTo>
                  <a:lnTo>
                    <a:pt x="41" y="127"/>
                  </a:lnTo>
                  <a:lnTo>
                    <a:pt x="40" y="127"/>
                  </a:lnTo>
                  <a:lnTo>
                    <a:pt x="40" y="126"/>
                  </a:lnTo>
                  <a:lnTo>
                    <a:pt x="39" y="126"/>
                  </a:lnTo>
                  <a:lnTo>
                    <a:pt x="40" y="126"/>
                  </a:lnTo>
                  <a:lnTo>
                    <a:pt x="39" y="126"/>
                  </a:lnTo>
                  <a:lnTo>
                    <a:pt x="40" y="126"/>
                  </a:lnTo>
                  <a:lnTo>
                    <a:pt x="40" y="127"/>
                  </a:lnTo>
                  <a:lnTo>
                    <a:pt x="39" y="127"/>
                  </a:lnTo>
                  <a:lnTo>
                    <a:pt x="39" y="128"/>
                  </a:lnTo>
                  <a:lnTo>
                    <a:pt x="40" y="128"/>
                  </a:lnTo>
                  <a:lnTo>
                    <a:pt x="40" y="127"/>
                  </a:lnTo>
                  <a:lnTo>
                    <a:pt x="40" y="128"/>
                  </a:lnTo>
                  <a:lnTo>
                    <a:pt x="39" y="128"/>
                  </a:lnTo>
                  <a:lnTo>
                    <a:pt x="40" y="128"/>
                  </a:lnTo>
                  <a:lnTo>
                    <a:pt x="41" y="128"/>
                  </a:lnTo>
                  <a:lnTo>
                    <a:pt x="40" y="128"/>
                  </a:lnTo>
                  <a:lnTo>
                    <a:pt x="41" y="128"/>
                  </a:lnTo>
                  <a:lnTo>
                    <a:pt x="41" y="130"/>
                  </a:lnTo>
                  <a:lnTo>
                    <a:pt x="40" y="130"/>
                  </a:lnTo>
                  <a:lnTo>
                    <a:pt x="41" y="130"/>
                  </a:lnTo>
                  <a:lnTo>
                    <a:pt x="40" y="130"/>
                  </a:lnTo>
                  <a:lnTo>
                    <a:pt x="41" y="130"/>
                  </a:lnTo>
                  <a:lnTo>
                    <a:pt x="41" y="131"/>
                  </a:lnTo>
                  <a:lnTo>
                    <a:pt x="40" y="131"/>
                  </a:lnTo>
                  <a:lnTo>
                    <a:pt x="41" y="131"/>
                  </a:lnTo>
                  <a:lnTo>
                    <a:pt x="40" y="131"/>
                  </a:lnTo>
                  <a:lnTo>
                    <a:pt x="40" y="132"/>
                  </a:lnTo>
                  <a:lnTo>
                    <a:pt x="39" y="132"/>
                  </a:lnTo>
                  <a:lnTo>
                    <a:pt x="39" y="131"/>
                  </a:lnTo>
                  <a:lnTo>
                    <a:pt x="37" y="131"/>
                  </a:lnTo>
                  <a:lnTo>
                    <a:pt x="37" y="130"/>
                  </a:lnTo>
                  <a:lnTo>
                    <a:pt x="37" y="131"/>
                  </a:lnTo>
                  <a:lnTo>
                    <a:pt x="37" y="132"/>
                  </a:lnTo>
                  <a:lnTo>
                    <a:pt x="39" y="132"/>
                  </a:lnTo>
                  <a:lnTo>
                    <a:pt x="40" y="132"/>
                  </a:lnTo>
                  <a:lnTo>
                    <a:pt x="40" y="134"/>
                  </a:lnTo>
                  <a:lnTo>
                    <a:pt x="39" y="134"/>
                  </a:lnTo>
                  <a:lnTo>
                    <a:pt x="39" y="132"/>
                  </a:lnTo>
                  <a:lnTo>
                    <a:pt x="39" y="134"/>
                  </a:lnTo>
                  <a:lnTo>
                    <a:pt x="39" y="132"/>
                  </a:lnTo>
                  <a:lnTo>
                    <a:pt x="37" y="132"/>
                  </a:lnTo>
                  <a:lnTo>
                    <a:pt x="37" y="134"/>
                  </a:lnTo>
                  <a:lnTo>
                    <a:pt x="36" y="134"/>
                  </a:lnTo>
                  <a:lnTo>
                    <a:pt x="37" y="134"/>
                  </a:lnTo>
                  <a:lnTo>
                    <a:pt x="37" y="135"/>
                  </a:lnTo>
                  <a:lnTo>
                    <a:pt x="36" y="135"/>
                  </a:lnTo>
                  <a:lnTo>
                    <a:pt x="35" y="135"/>
                  </a:lnTo>
                  <a:lnTo>
                    <a:pt x="35" y="136"/>
                  </a:lnTo>
                  <a:lnTo>
                    <a:pt x="33" y="136"/>
                  </a:lnTo>
                  <a:lnTo>
                    <a:pt x="33" y="135"/>
                  </a:lnTo>
                  <a:lnTo>
                    <a:pt x="33" y="134"/>
                  </a:lnTo>
                  <a:lnTo>
                    <a:pt x="33" y="132"/>
                  </a:lnTo>
                  <a:lnTo>
                    <a:pt x="32" y="132"/>
                  </a:lnTo>
                  <a:lnTo>
                    <a:pt x="32" y="131"/>
                  </a:lnTo>
                  <a:lnTo>
                    <a:pt x="32" y="132"/>
                  </a:lnTo>
                  <a:lnTo>
                    <a:pt x="32" y="134"/>
                  </a:lnTo>
                  <a:lnTo>
                    <a:pt x="32" y="132"/>
                  </a:lnTo>
                  <a:lnTo>
                    <a:pt x="32" y="134"/>
                  </a:lnTo>
                  <a:lnTo>
                    <a:pt x="32" y="135"/>
                  </a:lnTo>
                  <a:lnTo>
                    <a:pt x="32" y="134"/>
                  </a:lnTo>
                  <a:lnTo>
                    <a:pt x="32" y="135"/>
                  </a:lnTo>
                  <a:lnTo>
                    <a:pt x="32" y="134"/>
                  </a:lnTo>
                  <a:lnTo>
                    <a:pt x="31" y="134"/>
                  </a:lnTo>
                  <a:lnTo>
                    <a:pt x="31" y="132"/>
                  </a:lnTo>
                  <a:lnTo>
                    <a:pt x="31" y="131"/>
                  </a:lnTo>
                  <a:lnTo>
                    <a:pt x="30" y="131"/>
                  </a:lnTo>
                  <a:lnTo>
                    <a:pt x="31" y="131"/>
                  </a:lnTo>
                  <a:lnTo>
                    <a:pt x="30" y="131"/>
                  </a:lnTo>
                  <a:lnTo>
                    <a:pt x="31" y="131"/>
                  </a:lnTo>
                  <a:lnTo>
                    <a:pt x="30" y="131"/>
                  </a:lnTo>
                  <a:lnTo>
                    <a:pt x="31" y="131"/>
                  </a:lnTo>
                  <a:lnTo>
                    <a:pt x="31" y="130"/>
                  </a:lnTo>
                  <a:lnTo>
                    <a:pt x="31" y="128"/>
                  </a:lnTo>
                  <a:lnTo>
                    <a:pt x="32" y="128"/>
                  </a:lnTo>
                  <a:lnTo>
                    <a:pt x="31" y="128"/>
                  </a:lnTo>
                  <a:lnTo>
                    <a:pt x="32" y="128"/>
                  </a:lnTo>
                  <a:lnTo>
                    <a:pt x="31" y="128"/>
                  </a:lnTo>
                  <a:lnTo>
                    <a:pt x="31" y="130"/>
                  </a:lnTo>
                  <a:lnTo>
                    <a:pt x="30" y="130"/>
                  </a:lnTo>
                  <a:lnTo>
                    <a:pt x="28" y="130"/>
                  </a:lnTo>
                  <a:lnTo>
                    <a:pt x="28" y="131"/>
                  </a:lnTo>
                  <a:lnTo>
                    <a:pt x="28" y="130"/>
                  </a:lnTo>
                  <a:lnTo>
                    <a:pt x="28" y="128"/>
                  </a:lnTo>
                  <a:lnTo>
                    <a:pt x="28" y="130"/>
                  </a:lnTo>
                  <a:lnTo>
                    <a:pt x="28" y="128"/>
                  </a:lnTo>
                  <a:lnTo>
                    <a:pt x="28" y="127"/>
                  </a:lnTo>
                  <a:lnTo>
                    <a:pt x="30" y="127"/>
                  </a:lnTo>
                  <a:lnTo>
                    <a:pt x="31" y="127"/>
                  </a:lnTo>
                  <a:lnTo>
                    <a:pt x="32" y="127"/>
                  </a:lnTo>
                  <a:lnTo>
                    <a:pt x="32" y="128"/>
                  </a:lnTo>
                  <a:lnTo>
                    <a:pt x="32" y="127"/>
                  </a:lnTo>
                  <a:lnTo>
                    <a:pt x="32" y="128"/>
                  </a:lnTo>
                  <a:lnTo>
                    <a:pt x="32" y="127"/>
                  </a:lnTo>
                  <a:lnTo>
                    <a:pt x="33" y="127"/>
                  </a:lnTo>
                  <a:lnTo>
                    <a:pt x="33" y="126"/>
                  </a:lnTo>
                  <a:lnTo>
                    <a:pt x="32" y="126"/>
                  </a:lnTo>
                  <a:lnTo>
                    <a:pt x="32" y="127"/>
                  </a:lnTo>
                  <a:lnTo>
                    <a:pt x="32" y="126"/>
                  </a:lnTo>
                  <a:lnTo>
                    <a:pt x="31" y="126"/>
                  </a:lnTo>
                  <a:lnTo>
                    <a:pt x="31" y="127"/>
                  </a:lnTo>
                  <a:lnTo>
                    <a:pt x="30" y="127"/>
                  </a:lnTo>
                  <a:lnTo>
                    <a:pt x="31" y="127"/>
                  </a:lnTo>
                  <a:lnTo>
                    <a:pt x="31" y="126"/>
                  </a:lnTo>
                  <a:lnTo>
                    <a:pt x="30" y="126"/>
                  </a:lnTo>
                  <a:lnTo>
                    <a:pt x="30" y="125"/>
                  </a:lnTo>
                  <a:lnTo>
                    <a:pt x="31" y="125"/>
                  </a:lnTo>
                  <a:lnTo>
                    <a:pt x="32" y="125"/>
                  </a:lnTo>
                  <a:lnTo>
                    <a:pt x="32" y="123"/>
                  </a:lnTo>
                  <a:lnTo>
                    <a:pt x="32" y="125"/>
                  </a:lnTo>
                  <a:lnTo>
                    <a:pt x="32" y="123"/>
                  </a:lnTo>
                  <a:lnTo>
                    <a:pt x="32" y="122"/>
                  </a:lnTo>
                  <a:lnTo>
                    <a:pt x="31" y="122"/>
                  </a:lnTo>
                  <a:lnTo>
                    <a:pt x="32" y="122"/>
                  </a:lnTo>
                  <a:lnTo>
                    <a:pt x="31" y="122"/>
                  </a:lnTo>
                  <a:lnTo>
                    <a:pt x="32" y="122"/>
                  </a:lnTo>
                  <a:lnTo>
                    <a:pt x="32" y="123"/>
                  </a:lnTo>
                  <a:lnTo>
                    <a:pt x="33" y="123"/>
                  </a:lnTo>
                  <a:lnTo>
                    <a:pt x="33" y="122"/>
                  </a:lnTo>
                  <a:lnTo>
                    <a:pt x="32" y="122"/>
                  </a:lnTo>
                  <a:lnTo>
                    <a:pt x="33" y="122"/>
                  </a:lnTo>
                  <a:lnTo>
                    <a:pt x="35" y="122"/>
                  </a:lnTo>
                  <a:lnTo>
                    <a:pt x="33" y="122"/>
                  </a:lnTo>
                  <a:lnTo>
                    <a:pt x="33" y="121"/>
                  </a:lnTo>
                  <a:lnTo>
                    <a:pt x="33" y="122"/>
                  </a:lnTo>
                  <a:lnTo>
                    <a:pt x="32" y="122"/>
                  </a:lnTo>
                  <a:lnTo>
                    <a:pt x="32" y="121"/>
                  </a:lnTo>
                  <a:lnTo>
                    <a:pt x="32" y="122"/>
                  </a:lnTo>
                  <a:lnTo>
                    <a:pt x="32" y="121"/>
                  </a:lnTo>
                  <a:lnTo>
                    <a:pt x="33" y="121"/>
                  </a:lnTo>
                  <a:lnTo>
                    <a:pt x="33" y="119"/>
                  </a:lnTo>
                  <a:lnTo>
                    <a:pt x="32" y="119"/>
                  </a:lnTo>
                  <a:lnTo>
                    <a:pt x="32" y="118"/>
                  </a:lnTo>
                  <a:lnTo>
                    <a:pt x="33" y="118"/>
                  </a:lnTo>
                  <a:lnTo>
                    <a:pt x="33" y="117"/>
                  </a:lnTo>
                  <a:lnTo>
                    <a:pt x="33" y="118"/>
                  </a:lnTo>
                  <a:lnTo>
                    <a:pt x="33" y="119"/>
                  </a:lnTo>
                  <a:lnTo>
                    <a:pt x="33" y="118"/>
                  </a:lnTo>
                  <a:lnTo>
                    <a:pt x="33" y="119"/>
                  </a:lnTo>
                  <a:lnTo>
                    <a:pt x="33" y="118"/>
                  </a:lnTo>
                  <a:lnTo>
                    <a:pt x="33" y="117"/>
                  </a:lnTo>
                  <a:lnTo>
                    <a:pt x="33" y="116"/>
                  </a:lnTo>
                  <a:lnTo>
                    <a:pt x="35" y="116"/>
                  </a:lnTo>
                  <a:lnTo>
                    <a:pt x="35" y="116"/>
                  </a:lnTo>
                  <a:lnTo>
                    <a:pt x="36" y="116"/>
                  </a:lnTo>
                  <a:lnTo>
                    <a:pt x="36" y="114"/>
                  </a:lnTo>
                  <a:lnTo>
                    <a:pt x="37" y="114"/>
                  </a:lnTo>
                  <a:lnTo>
                    <a:pt x="37" y="113"/>
                  </a:lnTo>
                  <a:lnTo>
                    <a:pt x="37" y="114"/>
                  </a:lnTo>
                  <a:lnTo>
                    <a:pt x="36" y="114"/>
                  </a:lnTo>
                  <a:lnTo>
                    <a:pt x="35" y="114"/>
                  </a:lnTo>
                  <a:lnTo>
                    <a:pt x="35" y="116"/>
                  </a:lnTo>
                  <a:lnTo>
                    <a:pt x="35" y="116"/>
                  </a:lnTo>
                  <a:lnTo>
                    <a:pt x="33" y="116"/>
                  </a:lnTo>
                  <a:lnTo>
                    <a:pt x="35" y="116"/>
                  </a:lnTo>
                  <a:lnTo>
                    <a:pt x="33" y="116"/>
                  </a:lnTo>
                  <a:lnTo>
                    <a:pt x="33" y="117"/>
                  </a:lnTo>
                  <a:lnTo>
                    <a:pt x="32" y="117"/>
                  </a:lnTo>
                  <a:lnTo>
                    <a:pt x="32" y="118"/>
                  </a:lnTo>
                  <a:lnTo>
                    <a:pt x="32" y="117"/>
                  </a:lnTo>
                  <a:lnTo>
                    <a:pt x="32" y="118"/>
                  </a:lnTo>
                  <a:lnTo>
                    <a:pt x="31" y="118"/>
                  </a:lnTo>
                  <a:lnTo>
                    <a:pt x="32" y="118"/>
                  </a:lnTo>
                  <a:lnTo>
                    <a:pt x="31" y="118"/>
                  </a:lnTo>
                  <a:lnTo>
                    <a:pt x="31" y="119"/>
                  </a:lnTo>
                  <a:lnTo>
                    <a:pt x="31" y="118"/>
                  </a:lnTo>
                  <a:lnTo>
                    <a:pt x="30" y="118"/>
                  </a:lnTo>
                  <a:lnTo>
                    <a:pt x="28" y="118"/>
                  </a:lnTo>
                  <a:lnTo>
                    <a:pt x="28" y="117"/>
                  </a:lnTo>
                  <a:lnTo>
                    <a:pt x="30" y="117"/>
                  </a:lnTo>
                  <a:lnTo>
                    <a:pt x="28" y="117"/>
                  </a:lnTo>
                  <a:lnTo>
                    <a:pt x="30" y="117"/>
                  </a:lnTo>
                  <a:lnTo>
                    <a:pt x="28" y="117"/>
                  </a:lnTo>
                  <a:lnTo>
                    <a:pt x="30" y="117"/>
                  </a:lnTo>
                  <a:lnTo>
                    <a:pt x="28" y="117"/>
                  </a:lnTo>
                  <a:lnTo>
                    <a:pt x="30" y="117"/>
                  </a:lnTo>
                  <a:lnTo>
                    <a:pt x="31" y="117"/>
                  </a:lnTo>
                  <a:lnTo>
                    <a:pt x="31" y="116"/>
                  </a:lnTo>
                  <a:lnTo>
                    <a:pt x="32" y="116"/>
                  </a:lnTo>
                  <a:lnTo>
                    <a:pt x="33" y="116"/>
                  </a:lnTo>
                  <a:lnTo>
                    <a:pt x="33" y="116"/>
                  </a:lnTo>
                  <a:lnTo>
                    <a:pt x="32" y="116"/>
                  </a:lnTo>
                  <a:lnTo>
                    <a:pt x="32" y="116"/>
                  </a:lnTo>
                  <a:lnTo>
                    <a:pt x="32" y="116"/>
                  </a:lnTo>
                  <a:lnTo>
                    <a:pt x="32" y="114"/>
                  </a:lnTo>
                  <a:lnTo>
                    <a:pt x="32" y="116"/>
                  </a:lnTo>
                  <a:lnTo>
                    <a:pt x="31" y="116"/>
                  </a:lnTo>
                  <a:lnTo>
                    <a:pt x="31" y="116"/>
                  </a:lnTo>
                  <a:lnTo>
                    <a:pt x="32" y="116"/>
                  </a:lnTo>
                  <a:lnTo>
                    <a:pt x="31" y="116"/>
                  </a:lnTo>
                  <a:lnTo>
                    <a:pt x="31" y="116"/>
                  </a:lnTo>
                  <a:lnTo>
                    <a:pt x="30" y="116"/>
                  </a:lnTo>
                  <a:lnTo>
                    <a:pt x="30" y="116"/>
                  </a:lnTo>
                  <a:lnTo>
                    <a:pt x="31" y="116"/>
                  </a:lnTo>
                  <a:lnTo>
                    <a:pt x="30" y="116"/>
                  </a:lnTo>
                  <a:lnTo>
                    <a:pt x="31" y="116"/>
                  </a:lnTo>
                  <a:lnTo>
                    <a:pt x="30" y="116"/>
                  </a:lnTo>
                  <a:lnTo>
                    <a:pt x="28" y="116"/>
                  </a:lnTo>
                  <a:lnTo>
                    <a:pt x="28" y="116"/>
                  </a:lnTo>
                  <a:lnTo>
                    <a:pt x="28" y="114"/>
                  </a:lnTo>
                  <a:lnTo>
                    <a:pt x="28" y="116"/>
                  </a:lnTo>
                  <a:lnTo>
                    <a:pt x="28" y="114"/>
                  </a:lnTo>
                  <a:lnTo>
                    <a:pt x="28" y="113"/>
                  </a:lnTo>
                  <a:lnTo>
                    <a:pt x="30" y="113"/>
                  </a:lnTo>
                  <a:lnTo>
                    <a:pt x="30" y="114"/>
                  </a:lnTo>
                  <a:lnTo>
                    <a:pt x="28" y="114"/>
                  </a:lnTo>
                  <a:lnTo>
                    <a:pt x="30" y="114"/>
                  </a:lnTo>
                  <a:lnTo>
                    <a:pt x="31" y="114"/>
                  </a:lnTo>
                  <a:lnTo>
                    <a:pt x="30" y="114"/>
                  </a:lnTo>
                  <a:lnTo>
                    <a:pt x="30" y="113"/>
                  </a:lnTo>
                  <a:lnTo>
                    <a:pt x="31" y="113"/>
                  </a:lnTo>
                  <a:lnTo>
                    <a:pt x="32" y="113"/>
                  </a:lnTo>
                  <a:lnTo>
                    <a:pt x="31" y="113"/>
                  </a:lnTo>
                  <a:lnTo>
                    <a:pt x="31" y="112"/>
                  </a:lnTo>
                  <a:lnTo>
                    <a:pt x="32" y="112"/>
                  </a:lnTo>
                  <a:lnTo>
                    <a:pt x="33" y="112"/>
                  </a:lnTo>
                  <a:lnTo>
                    <a:pt x="33" y="113"/>
                  </a:lnTo>
                  <a:lnTo>
                    <a:pt x="35" y="113"/>
                  </a:lnTo>
                  <a:lnTo>
                    <a:pt x="35" y="112"/>
                  </a:lnTo>
                  <a:lnTo>
                    <a:pt x="36" y="112"/>
                  </a:lnTo>
                  <a:lnTo>
                    <a:pt x="35" y="112"/>
                  </a:lnTo>
                  <a:lnTo>
                    <a:pt x="33" y="112"/>
                  </a:lnTo>
                  <a:lnTo>
                    <a:pt x="33" y="110"/>
                  </a:lnTo>
                  <a:lnTo>
                    <a:pt x="33" y="109"/>
                  </a:lnTo>
                  <a:lnTo>
                    <a:pt x="33" y="110"/>
                  </a:lnTo>
                  <a:lnTo>
                    <a:pt x="35" y="110"/>
                  </a:lnTo>
                  <a:lnTo>
                    <a:pt x="35" y="109"/>
                  </a:lnTo>
                  <a:lnTo>
                    <a:pt x="35" y="110"/>
                  </a:lnTo>
                  <a:lnTo>
                    <a:pt x="35" y="109"/>
                  </a:lnTo>
                  <a:lnTo>
                    <a:pt x="36" y="109"/>
                  </a:lnTo>
                  <a:lnTo>
                    <a:pt x="35" y="109"/>
                  </a:lnTo>
                  <a:lnTo>
                    <a:pt x="36" y="109"/>
                  </a:lnTo>
                  <a:lnTo>
                    <a:pt x="36" y="108"/>
                  </a:lnTo>
                  <a:lnTo>
                    <a:pt x="36" y="109"/>
                  </a:lnTo>
                  <a:lnTo>
                    <a:pt x="37" y="109"/>
                  </a:lnTo>
                  <a:lnTo>
                    <a:pt x="39" y="109"/>
                  </a:lnTo>
                  <a:lnTo>
                    <a:pt x="37" y="109"/>
                  </a:lnTo>
                  <a:lnTo>
                    <a:pt x="36" y="109"/>
                  </a:lnTo>
                  <a:lnTo>
                    <a:pt x="36" y="108"/>
                  </a:lnTo>
                  <a:lnTo>
                    <a:pt x="35" y="108"/>
                  </a:lnTo>
                  <a:lnTo>
                    <a:pt x="35" y="109"/>
                  </a:lnTo>
                  <a:lnTo>
                    <a:pt x="35" y="108"/>
                  </a:lnTo>
                  <a:lnTo>
                    <a:pt x="33" y="108"/>
                  </a:lnTo>
                  <a:lnTo>
                    <a:pt x="33" y="109"/>
                  </a:lnTo>
                  <a:lnTo>
                    <a:pt x="32" y="109"/>
                  </a:lnTo>
                  <a:lnTo>
                    <a:pt x="31" y="109"/>
                  </a:lnTo>
                  <a:lnTo>
                    <a:pt x="31" y="110"/>
                  </a:lnTo>
                  <a:lnTo>
                    <a:pt x="31" y="109"/>
                  </a:lnTo>
                  <a:lnTo>
                    <a:pt x="32" y="109"/>
                  </a:lnTo>
                  <a:lnTo>
                    <a:pt x="32" y="108"/>
                  </a:lnTo>
                  <a:lnTo>
                    <a:pt x="33" y="108"/>
                  </a:lnTo>
                  <a:lnTo>
                    <a:pt x="33" y="107"/>
                  </a:lnTo>
                  <a:lnTo>
                    <a:pt x="35" y="107"/>
                  </a:lnTo>
                  <a:lnTo>
                    <a:pt x="36" y="107"/>
                  </a:lnTo>
                  <a:lnTo>
                    <a:pt x="36" y="105"/>
                  </a:lnTo>
                  <a:lnTo>
                    <a:pt x="36" y="107"/>
                  </a:lnTo>
                  <a:lnTo>
                    <a:pt x="36" y="105"/>
                  </a:lnTo>
                  <a:lnTo>
                    <a:pt x="36" y="104"/>
                  </a:lnTo>
                  <a:lnTo>
                    <a:pt x="36" y="103"/>
                  </a:lnTo>
                  <a:lnTo>
                    <a:pt x="37" y="103"/>
                  </a:lnTo>
                  <a:lnTo>
                    <a:pt x="36" y="103"/>
                  </a:lnTo>
                  <a:lnTo>
                    <a:pt x="36" y="101"/>
                  </a:lnTo>
                  <a:lnTo>
                    <a:pt x="36" y="100"/>
                  </a:lnTo>
                  <a:lnTo>
                    <a:pt x="37" y="100"/>
                  </a:lnTo>
                  <a:lnTo>
                    <a:pt x="39" y="100"/>
                  </a:lnTo>
                  <a:lnTo>
                    <a:pt x="39" y="101"/>
                  </a:lnTo>
                  <a:lnTo>
                    <a:pt x="40" y="101"/>
                  </a:lnTo>
                  <a:lnTo>
                    <a:pt x="40" y="100"/>
                  </a:lnTo>
                  <a:lnTo>
                    <a:pt x="39" y="100"/>
                  </a:lnTo>
                  <a:lnTo>
                    <a:pt x="39" y="99"/>
                  </a:lnTo>
                  <a:lnTo>
                    <a:pt x="37" y="99"/>
                  </a:lnTo>
                  <a:lnTo>
                    <a:pt x="37" y="100"/>
                  </a:lnTo>
                  <a:lnTo>
                    <a:pt x="36" y="100"/>
                  </a:lnTo>
                  <a:lnTo>
                    <a:pt x="36" y="101"/>
                  </a:lnTo>
                  <a:lnTo>
                    <a:pt x="36" y="100"/>
                  </a:lnTo>
                  <a:lnTo>
                    <a:pt x="35" y="100"/>
                  </a:lnTo>
                  <a:lnTo>
                    <a:pt x="35" y="101"/>
                  </a:lnTo>
                  <a:lnTo>
                    <a:pt x="36" y="101"/>
                  </a:lnTo>
                  <a:lnTo>
                    <a:pt x="35" y="101"/>
                  </a:lnTo>
                  <a:lnTo>
                    <a:pt x="35" y="103"/>
                  </a:lnTo>
                  <a:lnTo>
                    <a:pt x="35" y="104"/>
                  </a:lnTo>
                  <a:lnTo>
                    <a:pt x="35" y="105"/>
                  </a:lnTo>
                  <a:lnTo>
                    <a:pt x="33" y="105"/>
                  </a:lnTo>
                  <a:lnTo>
                    <a:pt x="33" y="104"/>
                  </a:lnTo>
                  <a:lnTo>
                    <a:pt x="33" y="105"/>
                  </a:lnTo>
                  <a:lnTo>
                    <a:pt x="32" y="105"/>
                  </a:lnTo>
                  <a:lnTo>
                    <a:pt x="32" y="104"/>
                  </a:lnTo>
                  <a:lnTo>
                    <a:pt x="32" y="103"/>
                  </a:lnTo>
                  <a:lnTo>
                    <a:pt x="31" y="103"/>
                  </a:lnTo>
                  <a:lnTo>
                    <a:pt x="31" y="101"/>
                  </a:lnTo>
                  <a:lnTo>
                    <a:pt x="31" y="100"/>
                  </a:lnTo>
                  <a:lnTo>
                    <a:pt x="31" y="99"/>
                  </a:lnTo>
                  <a:lnTo>
                    <a:pt x="32" y="99"/>
                  </a:lnTo>
                  <a:lnTo>
                    <a:pt x="32" y="98"/>
                  </a:lnTo>
                  <a:lnTo>
                    <a:pt x="31" y="98"/>
                  </a:lnTo>
                  <a:lnTo>
                    <a:pt x="32" y="98"/>
                  </a:lnTo>
                  <a:lnTo>
                    <a:pt x="32" y="96"/>
                  </a:lnTo>
                  <a:lnTo>
                    <a:pt x="33" y="96"/>
                  </a:lnTo>
                  <a:lnTo>
                    <a:pt x="32" y="96"/>
                  </a:lnTo>
                  <a:lnTo>
                    <a:pt x="31" y="96"/>
                  </a:lnTo>
                  <a:lnTo>
                    <a:pt x="32" y="96"/>
                  </a:lnTo>
                  <a:lnTo>
                    <a:pt x="31" y="96"/>
                  </a:lnTo>
                  <a:lnTo>
                    <a:pt x="31" y="98"/>
                  </a:lnTo>
                  <a:lnTo>
                    <a:pt x="31" y="96"/>
                  </a:lnTo>
                  <a:lnTo>
                    <a:pt x="31" y="98"/>
                  </a:lnTo>
                  <a:lnTo>
                    <a:pt x="30" y="98"/>
                  </a:lnTo>
                  <a:lnTo>
                    <a:pt x="30" y="96"/>
                  </a:lnTo>
                  <a:lnTo>
                    <a:pt x="30" y="98"/>
                  </a:lnTo>
                  <a:lnTo>
                    <a:pt x="30" y="96"/>
                  </a:lnTo>
                  <a:lnTo>
                    <a:pt x="28" y="96"/>
                  </a:lnTo>
                  <a:lnTo>
                    <a:pt x="27" y="96"/>
                  </a:lnTo>
                  <a:lnTo>
                    <a:pt x="28" y="96"/>
                  </a:lnTo>
                  <a:lnTo>
                    <a:pt x="27" y="96"/>
                  </a:lnTo>
                  <a:lnTo>
                    <a:pt x="26" y="96"/>
                  </a:lnTo>
                  <a:lnTo>
                    <a:pt x="26" y="95"/>
                  </a:lnTo>
                  <a:lnTo>
                    <a:pt x="26" y="94"/>
                  </a:lnTo>
                  <a:lnTo>
                    <a:pt x="27" y="94"/>
                  </a:lnTo>
                  <a:lnTo>
                    <a:pt x="27" y="95"/>
                  </a:lnTo>
                  <a:lnTo>
                    <a:pt x="27" y="94"/>
                  </a:lnTo>
                  <a:lnTo>
                    <a:pt x="27" y="95"/>
                  </a:lnTo>
                  <a:lnTo>
                    <a:pt x="28" y="95"/>
                  </a:lnTo>
                  <a:lnTo>
                    <a:pt x="30" y="95"/>
                  </a:lnTo>
                  <a:lnTo>
                    <a:pt x="30" y="94"/>
                  </a:lnTo>
                  <a:lnTo>
                    <a:pt x="30" y="95"/>
                  </a:lnTo>
                  <a:lnTo>
                    <a:pt x="31" y="95"/>
                  </a:lnTo>
                  <a:lnTo>
                    <a:pt x="31" y="94"/>
                  </a:lnTo>
                  <a:lnTo>
                    <a:pt x="31" y="95"/>
                  </a:lnTo>
                  <a:lnTo>
                    <a:pt x="31" y="94"/>
                  </a:lnTo>
                  <a:lnTo>
                    <a:pt x="30" y="94"/>
                  </a:lnTo>
                  <a:lnTo>
                    <a:pt x="30" y="95"/>
                  </a:lnTo>
                  <a:lnTo>
                    <a:pt x="30" y="94"/>
                  </a:lnTo>
                  <a:lnTo>
                    <a:pt x="28" y="94"/>
                  </a:lnTo>
                  <a:lnTo>
                    <a:pt x="28" y="92"/>
                  </a:lnTo>
                  <a:lnTo>
                    <a:pt x="27" y="92"/>
                  </a:lnTo>
                  <a:lnTo>
                    <a:pt x="27" y="91"/>
                  </a:lnTo>
                  <a:lnTo>
                    <a:pt x="27" y="92"/>
                  </a:lnTo>
                  <a:lnTo>
                    <a:pt x="26" y="92"/>
                  </a:lnTo>
                  <a:lnTo>
                    <a:pt x="26" y="91"/>
                  </a:lnTo>
                  <a:lnTo>
                    <a:pt x="27" y="91"/>
                  </a:lnTo>
                  <a:lnTo>
                    <a:pt x="27" y="92"/>
                  </a:lnTo>
                  <a:lnTo>
                    <a:pt x="27" y="91"/>
                  </a:lnTo>
                  <a:lnTo>
                    <a:pt x="26" y="91"/>
                  </a:lnTo>
                  <a:lnTo>
                    <a:pt x="27" y="91"/>
                  </a:lnTo>
                  <a:lnTo>
                    <a:pt x="26" y="91"/>
                  </a:lnTo>
                  <a:lnTo>
                    <a:pt x="26" y="92"/>
                  </a:lnTo>
                  <a:lnTo>
                    <a:pt x="26" y="91"/>
                  </a:lnTo>
                  <a:lnTo>
                    <a:pt x="26" y="92"/>
                  </a:lnTo>
                  <a:lnTo>
                    <a:pt x="26" y="91"/>
                  </a:lnTo>
                  <a:lnTo>
                    <a:pt x="26" y="90"/>
                  </a:lnTo>
                  <a:lnTo>
                    <a:pt x="24" y="90"/>
                  </a:lnTo>
                  <a:lnTo>
                    <a:pt x="24" y="88"/>
                  </a:lnTo>
                  <a:lnTo>
                    <a:pt x="23" y="88"/>
                  </a:lnTo>
                  <a:lnTo>
                    <a:pt x="23" y="87"/>
                  </a:lnTo>
                  <a:lnTo>
                    <a:pt x="24" y="87"/>
                  </a:lnTo>
                  <a:lnTo>
                    <a:pt x="23" y="87"/>
                  </a:lnTo>
                  <a:lnTo>
                    <a:pt x="23" y="86"/>
                  </a:lnTo>
                  <a:lnTo>
                    <a:pt x="24" y="86"/>
                  </a:lnTo>
                  <a:lnTo>
                    <a:pt x="23" y="86"/>
                  </a:lnTo>
                  <a:lnTo>
                    <a:pt x="23" y="85"/>
                  </a:lnTo>
                  <a:lnTo>
                    <a:pt x="24" y="85"/>
                  </a:lnTo>
                  <a:lnTo>
                    <a:pt x="23" y="85"/>
                  </a:lnTo>
                  <a:lnTo>
                    <a:pt x="24" y="85"/>
                  </a:lnTo>
                  <a:lnTo>
                    <a:pt x="26" y="85"/>
                  </a:lnTo>
                  <a:lnTo>
                    <a:pt x="24" y="85"/>
                  </a:lnTo>
                  <a:lnTo>
                    <a:pt x="26" y="85"/>
                  </a:lnTo>
                  <a:lnTo>
                    <a:pt x="27" y="85"/>
                  </a:lnTo>
                  <a:lnTo>
                    <a:pt x="27" y="85"/>
                  </a:lnTo>
                  <a:lnTo>
                    <a:pt x="27" y="85"/>
                  </a:lnTo>
                  <a:lnTo>
                    <a:pt x="28" y="85"/>
                  </a:lnTo>
                  <a:lnTo>
                    <a:pt x="27" y="85"/>
                  </a:lnTo>
                  <a:lnTo>
                    <a:pt x="27" y="86"/>
                  </a:lnTo>
                  <a:lnTo>
                    <a:pt x="28" y="86"/>
                  </a:lnTo>
                  <a:lnTo>
                    <a:pt x="27" y="86"/>
                  </a:lnTo>
                  <a:lnTo>
                    <a:pt x="28" y="86"/>
                  </a:lnTo>
                  <a:lnTo>
                    <a:pt x="27" y="86"/>
                  </a:lnTo>
                  <a:lnTo>
                    <a:pt x="28" y="86"/>
                  </a:lnTo>
                  <a:lnTo>
                    <a:pt x="30" y="86"/>
                  </a:lnTo>
                  <a:lnTo>
                    <a:pt x="30" y="87"/>
                  </a:lnTo>
                  <a:lnTo>
                    <a:pt x="30" y="88"/>
                  </a:lnTo>
                  <a:lnTo>
                    <a:pt x="30" y="90"/>
                  </a:lnTo>
                  <a:lnTo>
                    <a:pt x="30" y="88"/>
                  </a:lnTo>
                  <a:lnTo>
                    <a:pt x="31" y="88"/>
                  </a:lnTo>
                  <a:lnTo>
                    <a:pt x="31" y="90"/>
                  </a:lnTo>
                  <a:lnTo>
                    <a:pt x="32" y="90"/>
                  </a:lnTo>
                  <a:lnTo>
                    <a:pt x="32" y="91"/>
                  </a:lnTo>
                  <a:lnTo>
                    <a:pt x="32" y="90"/>
                  </a:lnTo>
                  <a:lnTo>
                    <a:pt x="32" y="91"/>
                  </a:lnTo>
                  <a:lnTo>
                    <a:pt x="33" y="91"/>
                  </a:lnTo>
                  <a:lnTo>
                    <a:pt x="33" y="92"/>
                  </a:lnTo>
                  <a:lnTo>
                    <a:pt x="35" y="92"/>
                  </a:lnTo>
                  <a:lnTo>
                    <a:pt x="33" y="92"/>
                  </a:lnTo>
                  <a:lnTo>
                    <a:pt x="33" y="91"/>
                  </a:lnTo>
                  <a:lnTo>
                    <a:pt x="35" y="91"/>
                  </a:lnTo>
                  <a:lnTo>
                    <a:pt x="33" y="91"/>
                  </a:lnTo>
                  <a:lnTo>
                    <a:pt x="35" y="91"/>
                  </a:lnTo>
                  <a:lnTo>
                    <a:pt x="33" y="91"/>
                  </a:lnTo>
                  <a:lnTo>
                    <a:pt x="33" y="90"/>
                  </a:lnTo>
                  <a:lnTo>
                    <a:pt x="32" y="90"/>
                  </a:lnTo>
                  <a:lnTo>
                    <a:pt x="32" y="88"/>
                  </a:lnTo>
                  <a:lnTo>
                    <a:pt x="32" y="87"/>
                  </a:lnTo>
                  <a:lnTo>
                    <a:pt x="32" y="86"/>
                  </a:lnTo>
                  <a:lnTo>
                    <a:pt x="32" y="85"/>
                  </a:lnTo>
                  <a:lnTo>
                    <a:pt x="33" y="85"/>
                  </a:lnTo>
                  <a:lnTo>
                    <a:pt x="35" y="85"/>
                  </a:lnTo>
                  <a:lnTo>
                    <a:pt x="35" y="86"/>
                  </a:lnTo>
                  <a:lnTo>
                    <a:pt x="35" y="85"/>
                  </a:lnTo>
                  <a:lnTo>
                    <a:pt x="35" y="86"/>
                  </a:lnTo>
                  <a:lnTo>
                    <a:pt x="35" y="85"/>
                  </a:lnTo>
                  <a:lnTo>
                    <a:pt x="33" y="85"/>
                  </a:lnTo>
                  <a:lnTo>
                    <a:pt x="32" y="85"/>
                  </a:lnTo>
                  <a:lnTo>
                    <a:pt x="32" y="85"/>
                  </a:lnTo>
                  <a:lnTo>
                    <a:pt x="32" y="83"/>
                  </a:lnTo>
                  <a:lnTo>
                    <a:pt x="31" y="83"/>
                  </a:lnTo>
                  <a:lnTo>
                    <a:pt x="32" y="83"/>
                  </a:lnTo>
                  <a:lnTo>
                    <a:pt x="32" y="82"/>
                  </a:lnTo>
                  <a:lnTo>
                    <a:pt x="32" y="83"/>
                  </a:lnTo>
                  <a:lnTo>
                    <a:pt x="32" y="82"/>
                  </a:lnTo>
                  <a:lnTo>
                    <a:pt x="31" y="82"/>
                  </a:lnTo>
                  <a:lnTo>
                    <a:pt x="32" y="82"/>
                  </a:lnTo>
                  <a:lnTo>
                    <a:pt x="32" y="83"/>
                  </a:lnTo>
                  <a:lnTo>
                    <a:pt x="32" y="82"/>
                  </a:lnTo>
                  <a:lnTo>
                    <a:pt x="32" y="83"/>
                  </a:lnTo>
                  <a:lnTo>
                    <a:pt x="32" y="82"/>
                  </a:lnTo>
                  <a:lnTo>
                    <a:pt x="33" y="82"/>
                  </a:lnTo>
                  <a:lnTo>
                    <a:pt x="33" y="81"/>
                  </a:lnTo>
                  <a:lnTo>
                    <a:pt x="35" y="81"/>
                  </a:lnTo>
                  <a:lnTo>
                    <a:pt x="35" y="79"/>
                  </a:lnTo>
                  <a:lnTo>
                    <a:pt x="36" y="79"/>
                  </a:lnTo>
                  <a:lnTo>
                    <a:pt x="35" y="79"/>
                  </a:lnTo>
                  <a:lnTo>
                    <a:pt x="35" y="81"/>
                  </a:lnTo>
                  <a:lnTo>
                    <a:pt x="36" y="81"/>
                  </a:lnTo>
                  <a:lnTo>
                    <a:pt x="36" y="79"/>
                  </a:lnTo>
                  <a:lnTo>
                    <a:pt x="36" y="81"/>
                  </a:lnTo>
                  <a:lnTo>
                    <a:pt x="36" y="79"/>
                  </a:lnTo>
                  <a:lnTo>
                    <a:pt x="36" y="81"/>
                  </a:lnTo>
                  <a:lnTo>
                    <a:pt x="36" y="79"/>
                  </a:lnTo>
                  <a:lnTo>
                    <a:pt x="37" y="79"/>
                  </a:lnTo>
                  <a:lnTo>
                    <a:pt x="37" y="78"/>
                  </a:lnTo>
                  <a:lnTo>
                    <a:pt x="37" y="79"/>
                  </a:lnTo>
                  <a:lnTo>
                    <a:pt x="39" y="79"/>
                  </a:lnTo>
                  <a:lnTo>
                    <a:pt x="40" y="79"/>
                  </a:lnTo>
                  <a:lnTo>
                    <a:pt x="40" y="78"/>
                  </a:lnTo>
                  <a:lnTo>
                    <a:pt x="40" y="79"/>
                  </a:lnTo>
                  <a:lnTo>
                    <a:pt x="40" y="78"/>
                  </a:lnTo>
                  <a:lnTo>
                    <a:pt x="40" y="79"/>
                  </a:lnTo>
                  <a:lnTo>
                    <a:pt x="41" y="79"/>
                  </a:lnTo>
                  <a:lnTo>
                    <a:pt x="40" y="79"/>
                  </a:lnTo>
                  <a:lnTo>
                    <a:pt x="41" y="79"/>
                  </a:lnTo>
                  <a:lnTo>
                    <a:pt x="42" y="79"/>
                  </a:lnTo>
                  <a:lnTo>
                    <a:pt x="42" y="81"/>
                  </a:lnTo>
                  <a:lnTo>
                    <a:pt x="42" y="79"/>
                  </a:lnTo>
                  <a:lnTo>
                    <a:pt x="42" y="81"/>
                  </a:lnTo>
                  <a:lnTo>
                    <a:pt x="42" y="79"/>
                  </a:lnTo>
                  <a:lnTo>
                    <a:pt x="41" y="79"/>
                  </a:lnTo>
                  <a:lnTo>
                    <a:pt x="41" y="78"/>
                  </a:lnTo>
                  <a:lnTo>
                    <a:pt x="40" y="78"/>
                  </a:lnTo>
                  <a:lnTo>
                    <a:pt x="39" y="78"/>
                  </a:lnTo>
                  <a:lnTo>
                    <a:pt x="39" y="77"/>
                  </a:lnTo>
                  <a:lnTo>
                    <a:pt x="39" y="78"/>
                  </a:lnTo>
                  <a:lnTo>
                    <a:pt x="37" y="78"/>
                  </a:lnTo>
                  <a:lnTo>
                    <a:pt x="37" y="77"/>
                  </a:lnTo>
                  <a:lnTo>
                    <a:pt x="36" y="77"/>
                  </a:lnTo>
                  <a:lnTo>
                    <a:pt x="35" y="77"/>
                  </a:lnTo>
                  <a:lnTo>
                    <a:pt x="36" y="77"/>
                  </a:lnTo>
                  <a:lnTo>
                    <a:pt x="35" y="77"/>
                  </a:lnTo>
                  <a:lnTo>
                    <a:pt x="36" y="77"/>
                  </a:lnTo>
                  <a:lnTo>
                    <a:pt x="35" y="77"/>
                  </a:lnTo>
                  <a:lnTo>
                    <a:pt x="35" y="78"/>
                  </a:lnTo>
                  <a:lnTo>
                    <a:pt x="35" y="77"/>
                  </a:lnTo>
                  <a:lnTo>
                    <a:pt x="33" y="77"/>
                  </a:lnTo>
                  <a:lnTo>
                    <a:pt x="33" y="76"/>
                  </a:lnTo>
                  <a:lnTo>
                    <a:pt x="32" y="76"/>
                  </a:lnTo>
                  <a:lnTo>
                    <a:pt x="32" y="77"/>
                  </a:lnTo>
                  <a:lnTo>
                    <a:pt x="32" y="76"/>
                  </a:lnTo>
                  <a:lnTo>
                    <a:pt x="32" y="77"/>
                  </a:lnTo>
                  <a:lnTo>
                    <a:pt x="32" y="76"/>
                  </a:lnTo>
                  <a:lnTo>
                    <a:pt x="32" y="77"/>
                  </a:lnTo>
                  <a:lnTo>
                    <a:pt x="32" y="76"/>
                  </a:lnTo>
                  <a:lnTo>
                    <a:pt x="32" y="74"/>
                  </a:lnTo>
                  <a:lnTo>
                    <a:pt x="31" y="74"/>
                  </a:lnTo>
                  <a:lnTo>
                    <a:pt x="31" y="73"/>
                  </a:lnTo>
                  <a:lnTo>
                    <a:pt x="31" y="72"/>
                  </a:lnTo>
                  <a:lnTo>
                    <a:pt x="31" y="70"/>
                  </a:lnTo>
                  <a:lnTo>
                    <a:pt x="31" y="69"/>
                  </a:lnTo>
                  <a:lnTo>
                    <a:pt x="32" y="69"/>
                  </a:lnTo>
                  <a:lnTo>
                    <a:pt x="33" y="69"/>
                  </a:lnTo>
                  <a:lnTo>
                    <a:pt x="32" y="69"/>
                  </a:lnTo>
                  <a:lnTo>
                    <a:pt x="33" y="69"/>
                  </a:lnTo>
                  <a:lnTo>
                    <a:pt x="32" y="69"/>
                  </a:lnTo>
                  <a:lnTo>
                    <a:pt x="33" y="69"/>
                  </a:lnTo>
                  <a:lnTo>
                    <a:pt x="33" y="68"/>
                  </a:lnTo>
                  <a:lnTo>
                    <a:pt x="33" y="67"/>
                  </a:lnTo>
                  <a:lnTo>
                    <a:pt x="33" y="68"/>
                  </a:lnTo>
                  <a:lnTo>
                    <a:pt x="33" y="67"/>
                  </a:lnTo>
                  <a:lnTo>
                    <a:pt x="35" y="67"/>
                  </a:lnTo>
                  <a:lnTo>
                    <a:pt x="35" y="68"/>
                  </a:lnTo>
                  <a:lnTo>
                    <a:pt x="35" y="67"/>
                  </a:lnTo>
                  <a:lnTo>
                    <a:pt x="35" y="68"/>
                  </a:lnTo>
                  <a:lnTo>
                    <a:pt x="35" y="69"/>
                  </a:lnTo>
                  <a:lnTo>
                    <a:pt x="35" y="68"/>
                  </a:lnTo>
                  <a:lnTo>
                    <a:pt x="36" y="68"/>
                  </a:lnTo>
                  <a:lnTo>
                    <a:pt x="35" y="68"/>
                  </a:lnTo>
                  <a:lnTo>
                    <a:pt x="36" y="68"/>
                  </a:lnTo>
                  <a:lnTo>
                    <a:pt x="35" y="68"/>
                  </a:lnTo>
                  <a:lnTo>
                    <a:pt x="36" y="68"/>
                  </a:lnTo>
                  <a:lnTo>
                    <a:pt x="35" y="68"/>
                  </a:lnTo>
                  <a:lnTo>
                    <a:pt x="36" y="68"/>
                  </a:lnTo>
                  <a:lnTo>
                    <a:pt x="36" y="67"/>
                  </a:lnTo>
                  <a:lnTo>
                    <a:pt x="37" y="67"/>
                  </a:lnTo>
                  <a:lnTo>
                    <a:pt x="37" y="68"/>
                  </a:lnTo>
                  <a:lnTo>
                    <a:pt x="36" y="68"/>
                  </a:lnTo>
                  <a:lnTo>
                    <a:pt x="37" y="68"/>
                  </a:lnTo>
                  <a:lnTo>
                    <a:pt x="36" y="68"/>
                  </a:lnTo>
                  <a:lnTo>
                    <a:pt x="37" y="68"/>
                  </a:lnTo>
                  <a:lnTo>
                    <a:pt x="36" y="68"/>
                  </a:lnTo>
                  <a:lnTo>
                    <a:pt x="37" y="68"/>
                  </a:lnTo>
                  <a:lnTo>
                    <a:pt x="36" y="68"/>
                  </a:lnTo>
                  <a:lnTo>
                    <a:pt x="37" y="68"/>
                  </a:lnTo>
                  <a:lnTo>
                    <a:pt x="37" y="69"/>
                  </a:lnTo>
                  <a:lnTo>
                    <a:pt x="36" y="69"/>
                  </a:lnTo>
                  <a:lnTo>
                    <a:pt x="37" y="69"/>
                  </a:lnTo>
                  <a:lnTo>
                    <a:pt x="37" y="68"/>
                  </a:lnTo>
                  <a:lnTo>
                    <a:pt x="37" y="69"/>
                  </a:lnTo>
                  <a:lnTo>
                    <a:pt x="39" y="69"/>
                  </a:lnTo>
                  <a:lnTo>
                    <a:pt x="39" y="68"/>
                  </a:lnTo>
                  <a:lnTo>
                    <a:pt x="39" y="69"/>
                  </a:lnTo>
                  <a:lnTo>
                    <a:pt x="39" y="68"/>
                  </a:lnTo>
                  <a:lnTo>
                    <a:pt x="40" y="68"/>
                  </a:lnTo>
                  <a:lnTo>
                    <a:pt x="39" y="68"/>
                  </a:lnTo>
                  <a:lnTo>
                    <a:pt x="40" y="68"/>
                  </a:lnTo>
                  <a:lnTo>
                    <a:pt x="41" y="68"/>
                  </a:lnTo>
                  <a:lnTo>
                    <a:pt x="42" y="68"/>
                  </a:lnTo>
                  <a:lnTo>
                    <a:pt x="42" y="67"/>
                  </a:lnTo>
                  <a:lnTo>
                    <a:pt x="42" y="68"/>
                  </a:lnTo>
                  <a:lnTo>
                    <a:pt x="42" y="67"/>
                  </a:lnTo>
                  <a:lnTo>
                    <a:pt x="44" y="67"/>
                  </a:lnTo>
                  <a:lnTo>
                    <a:pt x="44" y="65"/>
                  </a:lnTo>
                  <a:lnTo>
                    <a:pt x="45" y="65"/>
                  </a:lnTo>
                  <a:lnTo>
                    <a:pt x="44" y="65"/>
                  </a:lnTo>
                  <a:lnTo>
                    <a:pt x="45" y="65"/>
                  </a:lnTo>
                  <a:lnTo>
                    <a:pt x="45" y="64"/>
                  </a:lnTo>
                  <a:lnTo>
                    <a:pt x="44" y="64"/>
                  </a:lnTo>
                  <a:lnTo>
                    <a:pt x="45" y="64"/>
                  </a:lnTo>
                  <a:lnTo>
                    <a:pt x="45" y="65"/>
                  </a:lnTo>
                  <a:lnTo>
                    <a:pt x="44" y="65"/>
                  </a:lnTo>
                  <a:lnTo>
                    <a:pt x="44" y="64"/>
                  </a:lnTo>
                  <a:lnTo>
                    <a:pt x="42" y="64"/>
                  </a:lnTo>
                  <a:lnTo>
                    <a:pt x="44" y="64"/>
                  </a:lnTo>
                  <a:lnTo>
                    <a:pt x="44" y="63"/>
                  </a:lnTo>
                  <a:lnTo>
                    <a:pt x="42" y="63"/>
                  </a:lnTo>
                  <a:lnTo>
                    <a:pt x="44" y="63"/>
                  </a:lnTo>
                  <a:lnTo>
                    <a:pt x="42" y="63"/>
                  </a:lnTo>
                  <a:lnTo>
                    <a:pt x="44" y="63"/>
                  </a:lnTo>
                  <a:lnTo>
                    <a:pt x="42" y="63"/>
                  </a:lnTo>
                  <a:lnTo>
                    <a:pt x="44" y="63"/>
                  </a:lnTo>
                  <a:lnTo>
                    <a:pt x="44" y="61"/>
                  </a:lnTo>
                  <a:lnTo>
                    <a:pt x="44" y="60"/>
                  </a:lnTo>
                  <a:lnTo>
                    <a:pt x="44" y="61"/>
                  </a:lnTo>
                  <a:lnTo>
                    <a:pt x="44" y="60"/>
                  </a:lnTo>
                  <a:lnTo>
                    <a:pt x="45" y="60"/>
                  </a:lnTo>
                  <a:lnTo>
                    <a:pt x="44" y="60"/>
                  </a:lnTo>
                  <a:lnTo>
                    <a:pt x="45" y="60"/>
                  </a:lnTo>
                  <a:lnTo>
                    <a:pt x="45" y="59"/>
                  </a:lnTo>
                  <a:lnTo>
                    <a:pt x="44" y="59"/>
                  </a:lnTo>
                  <a:lnTo>
                    <a:pt x="44" y="60"/>
                  </a:lnTo>
                  <a:lnTo>
                    <a:pt x="44" y="59"/>
                  </a:lnTo>
                  <a:lnTo>
                    <a:pt x="45" y="59"/>
                  </a:lnTo>
                  <a:lnTo>
                    <a:pt x="45" y="60"/>
                  </a:lnTo>
                  <a:lnTo>
                    <a:pt x="45" y="61"/>
                  </a:lnTo>
                  <a:lnTo>
                    <a:pt x="46" y="61"/>
                  </a:lnTo>
                  <a:lnTo>
                    <a:pt x="46" y="60"/>
                  </a:lnTo>
                  <a:lnTo>
                    <a:pt x="46" y="61"/>
                  </a:lnTo>
                  <a:lnTo>
                    <a:pt x="46" y="60"/>
                  </a:lnTo>
                  <a:lnTo>
                    <a:pt x="48" y="60"/>
                  </a:lnTo>
                  <a:lnTo>
                    <a:pt x="46" y="60"/>
                  </a:lnTo>
                  <a:lnTo>
                    <a:pt x="45" y="60"/>
                  </a:lnTo>
                  <a:lnTo>
                    <a:pt x="45" y="59"/>
                  </a:lnTo>
                  <a:lnTo>
                    <a:pt x="46" y="59"/>
                  </a:lnTo>
                  <a:lnTo>
                    <a:pt x="46" y="60"/>
                  </a:lnTo>
                  <a:lnTo>
                    <a:pt x="46" y="59"/>
                  </a:lnTo>
                  <a:lnTo>
                    <a:pt x="45" y="59"/>
                  </a:lnTo>
                  <a:lnTo>
                    <a:pt x="46" y="59"/>
                  </a:lnTo>
                  <a:lnTo>
                    <a:pt x="45" y="59"/>
                  </a:lnTo>
                  <a:lnTo>
                    <a:pt x="45" y="58"/>
                  </a:lnTo>
                  <a:lnTo>
                    <a:pt x="46" y="58"/>
                  </a:lnTo>
                  <a:lnTo>
                    <a:pt x="46" y="59"/>
                  </a:lnTo>
                  <a:lnTo>
                    <a:pt x="46" y="58"/>
                  </a:lnTo>
                  <a:lnTo>
                    <a:pt x="48" y="58"/>
                  </a:lnTo>
                  <a:lnTo>
                    <a:pt x="48" y="56"/>
                  </a:lnTo>
                  <a:lnTo>
                    <a:pt x="48" y="55"/>
                  </a:lnTo>
                  <a:lnTo>
                    <a:pt x="48" y="54"/>
                  </a:lnTo>
                  <a:lnTo>
                    <a:pt x="49" y="54"/>
                  </a:lnTo>
                  <a:lnTo>
                    <a:pt x="49" y="54"/>
                  </a:lnTo>
                  <a:lnTo>
                    <a:pt x="50" y="54"/>
                  </a:lnTo>
                  <a:lnTo>
                    <a:pt x="50" y="52"/>
                  </a:lnTo>
                  <a:lnTo>
                    <a:pt x="50" y="52"/>
                  </a:lnTo>
                  <a:lnTo>
                    <a:pt x="50" y="51"/>
                  </a:lnTo>
                  <a:lnTo>
                    <a:pt x="50" y="51"/>
                  </a:lnTo>
                  <a:lnTo>
                    <a:pt x="50" y="50"/>
                  </a:lnTo>
                  <a:lnTo>
                    <a:pt x="49" y="50"/>
                  </a:lnTo>
                  <a:lnTo>
                    <a:pt x="49" y="49"/>
                  </a:lnTo>
                  <a:lnTo>
                    <a:pt x="48" y="49"/>
                  </a:lnTo>
                  <a:lnTo>
                    <a:pt x="49" y="49"/>
                  </a:lnTo>
                  <a:lnTo>
                    <a:pt x="48" y="49"/>
                  </a:lnTo>
                  <a:lnTo>
                    <a:pt x="46" y="49"/>
                  </a:lnTo>
                  <a:lnTo>
                    <a:pt x="46" y="47"/>
                  </a:lnTo>
                  <a:lnTo>
                    <a:pt x="48" y="47"/>
                  </a:lnTo>
                  <a:lnTo>
                    <a:pt x="46" y="46"/>
                  </a:lnTo>
                  <a:lnTo>
                    <a:pt x="48" y="46"/>
                  </a:lnTo>
                  <a:lnTo>
                    <a:pt x="46" y="46"/>
                  </a:lnTo>
                  <a:lnTo>
                    <a:pt x="46" y="45"/>
                  </a:lnTo>
                  <a:lnTo>
                    <a:pt x="46" y="46"/>
                  </a:lnTo>
                  <a:lnTo>
                    <a:pt x="46" y="45"/>
                  </a:lnTo>
                  <a:lnTo>
                    <a:pt x="46" y="46"/>
                  </a:lnTo>
                  <a:lnTo>
                    <a:pt x="46" y="45"/>
                  </a:lnTo>
                  <a:lnTo>
                    <a:pt x="45" y="45"/>
                  </a:lnTo>
                  <a:lnTo>
                    <a:pt x="45" y="43"/>
                  </a:lnTo>
                  <a:lnTo>
                    <a:pt x="44" y="43"/>
                  </a:lnTo>
                  <a:lnTo>
                    <a:pt x="45" y="43"/>
                  </a:lnTo>
                  <a:lnTo>
                    <a:pt x="44" y="43"/>
                  </a:lnTo>
                  <a:lnTo>
                    <a:pt x="45" y="43"/>
                  </a:lnTo>
                  <a:lnTo>
                    <a:pt x="44" y="43"/>
                  </a:lnTo>
                  <a:lnTo>
                    <a:pt x="44" y="42"/>
                  </a:lnTo>
                  <a:lnTo>
                    <a:pt x="44" y="41"/>
                  </a:lnTo>
                  <a:lnTo>
                    <a:pt x="44" y="42"/>
                  </a:lnTo>
                  <a:lnTo>
                    <a:pt x="45" y="42"/>
                  </a:lnTo>
                  <a:lnTo>
                    <a:pt x="45" y="41"/>
                  </a:lnTo>
                  <a:lnTo>
                    <a:pt x="46" y="41"/>
                  </a:lnTo>
                  <a:lnTo>
                    <a:pt x="46" y="40"/>
                  </a:lnTo>
                  <a:lnTo>
                    <a:pt x="46" y="41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8" y="38"/>
                  </a:lnTo>
                  <a:lnTo>
                    <a:pt x="48" y="40"/>
                  </a:lnTo>
                  <a:lnTo>
                    <a:pt x="48" y="38"/>
                  </a:lnTo>
                  <a:lnTo>
                    <a:pt x="46" y="38"/>
                  </a:lnTo>
                  <a:lnTo>
                    <a:pt x="48" y="38"/>
                  </a:lnTo>
                  <a:lnTo>
                    <a:pt x="46" y="38"/>
                  </a:lnTo>
                  <a:lnTo>
                    <a:pt x="48" y="37"/>
                  </a:lnTo>
                  <a:lnTo>
                    <a:pt x="48" y="38"/>
                  </a:lnTo>
                  <a:lnTo>
                    <a:pt x="48" y="40"/>
                  </a:lnTo>
                  <a:lnTo>
                    <a:pt x="49" y="40"/>
                  </a:lnTo>
                  <a:lnTo>
                    <a:pt x="49" y="38"/>
                  </a:lnTo>
                  <a:lnTo>
                    <a:pt x="49" y="40"/>
                  </a:lnTo>
                  <a:lnTo>
                    <a:pt x="49" y="38"/>
                  </a:lnTo>
                  <a:lnTo>
                    <a:pt x="49" y="37"/>
                  </a:lnTo>
                  <a:lnTo>
                    <a:pt x="50" y="37"/>
                  </a:lnTo>
                  <a:close/>
                  <a:moveTo>
                    <a:pt x="50" y="37"/>
                  </a:moveTo>
                  <a:lnTo>
                    <a:pt x="50" y="36"/>
                  </a:lnTo>
                  <a:lnTo>
                    <a:pt x="50" y="37"/>
                  </a:lnTo>
                  <a:close/>
                  <a:moveTo>
                    <a:pt x="40" y="32"/>
                  </a:moveTo>
                  <a:lnTo>
                    <a:pt x="40" y="33"/>
                  </a:lnTo>
                  <a:lnTo>
                    <a:pt x="39" y="33"/>
                  </a:lnTo>
                  <a:lnTo>
                    <a:pt x="40" y="33"/>
                  </a:lnTo>
                  <a:lnTo>
                    <a:pt x="40" y="32"/>
                  </a:lnTo>
                  <a:close/>
                  <a:moveTo>
                    <a:pt x="48" y="31"/>
                  </a:moveTo>
                  <a:lnTo>
                    <a:pt x="48" y="32"/>
                  </a:lnTo>
                  <a:lnTo>
                    <a:pt x="46" y="32"/>
                  </a:lnTo>
                  <a:lnTo>
                    <a:pt x="46" y="31"/>
                  </a:lnTo>
                  <a:lnTo>
                    <a:pt x="48" y="31"/>
                  </a:lnTo>
                  <a:close/>
                  <a:moveTo>
                    <a:pt x="19" y="24"/>
                  </a:moveTo>
                  <a:lnTo>
                    <a:pt x="19" y="24"/>
                  </a:lnTo>
                  <a:lnTo>
                    <a:pt x="19" y="23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1" y="23"/>
                  </a:lnTo>
                  <a:lnTo>
                    <a:pt x="22" y="23"/>
                  </a:lnTo>
                  <a:lnTo>
                    <a:pt x="22" y="22"/>
                  </a:lnTo>
                  <a:lnTo>
                    <a:pt x="22" y="23"/>
                  </a:lnTo>
                  <a:lnTo>
                    <a:pt x="22" y="22"/>
                  </a:lnTo>
                  <a:lnTo>
                    <a:pt x="22" y="23"/>
                  </a:lnTo>
                  <a:lnTo>
                    <a:pt x="21" y="23"/>
                  </a:lnTo>
                  <a:lnTo>
                    <a:pt x="22" y="23"/>
                  </a:lnTo>
                  <a:lnTo>
                    <a:pt x="21" y="23"/>
                  </a:lnTo>
                  <a:lnTo>
                    <a:pt x="22" y="23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19" y="23"/>
                  </a:lnTo>
                  <a:lnTo>
                    <a:pt x="19" y="24"/>
                  </a:lnTo>
                  <a:lnTo>
                    <a:pt x="19" y="24"/>
                  </a:lnTo>
                  <a:close/>
                  <a:moveTo>
                    <a:pt x="49" y="27"/>
                  </a:moveTo>
                  <a:lnTo>
                    <a:pt x="50" y="27"/>
                  </a:lnTo>
                  <a:lnTo>
                    <a:pt x="49" y="27"/>
                  </a:lnTo>
                  <a:lnTo>
                    <a:pt x="49" y="28"/>
                  </a:lnTo>
                  <a:lnTo>
                    <a:pt x="50" y="28"/>
                  </a:lnTo>
                  <a:lnTo>
                    <a:pt x="49" y="28"/>
                  </a:lnTo>
                  <a:lnTo>
                    <a:pt x="50" y="28"/>
                  </a:lnTo>
                  <a:lnTo>
                    <a:pt x="49" y="28"/>
                  </a:lnTo>
                  <a:lnTo>
                    <a:pt x="50" y="28"/>
                  </a:lnTo>
                  <a:lnTo>
                    <a:pt x="50" y="29"/>
                  </a:lnTo>
                  <a:lnTo>
                    <a:pt x="49" y="29"/>
                  </a:lnTo>
                  <a:lnTo>
                    <a:pt x="50" y="29"/>
                  </a:lnTo>
                  <a:lnTo>
                    <a:pt x="49" y="29"/>
                  </a:lnTo>
                  <a:lnTo>
                    <a:pt x="50" y="29"/>
                  </a:lnTo>
                  <a:lnTo>
                    <a:pt x="49" y="29"/>
                  </a:lnTo>
                  <a:lnTo>
                    <a:pt x="49" y="28"/>
                  </a:lnTo>
                  <a:lnTo>
                    <a:pt x="49" y="27"/>
                  </a:lnTo>
                  <a:close/>
                  <a:moveTo>
                    <a:pt x="39" y="22"/>
                  </a:moveTo>
                  <a:lnTo>
                    <a:pt x="39" y="23"/>
                  </a:lnTo>
                  <a:lnTo>
                    <a:pt x="39" y="22"/>
                  </a:lnTo>
                  <a:close/>
                  <a:moveTo>
                    <a:pt x="39" y="22"/>
                  </a:moveTo>
                  <a:lnTo>
                    <a:pt x="39" y="23"/>
                  </a:lnTo>
                  <a:lnTo>
                    <a:pt x="39" y="22"/>
                  </a:lnTo>
                  <a:close/>
                  <a:moveTo>
                    <a:pt x="39" y="22"/>
                  </a:moveTo>
                  <a:lnTo>
                    <a:pt x="37" y="22"/>
                  </a:lnTo>
                  <a:lnTo>
                    <a:pt x="39" y="22"/>
                  </a:lnTo>
                  <a:close/>
                  <a:moveTo>
                    <a:pt x="59" y="19"/>
                  </a:moveTo>
                  <a:lnTo>
                    <a:pt x="59" y="20"/>
                  </a:lnTo>
                  <a:lnTo>
                    <a:pt x="59" y="19"/>
                  </a:lnTo>
                  <a:lnTo>
                    <a:pt x="59" y="20"/>
                  </a:lnTo>
                  <a:lnTo>
                    <a:pt x="58" y="20"/>
                  </a:lnTo>
                  <a:lnTo>
                    <a:pt x="59" y="20"/>
                  </a:lnTo>
                  <a:lnTo>
                    <a:pt x="58" y="20"/>
                  </a:lnTo>
                  <a:lnTo>
                    <a:pt x="58" y="19"/>
                  </a:lnTo>
                  <a:lnTo>
                    <a:pt x="58" y="20"/>
                  </a:lnTo>
                  <a:lnTo>
                    <a:pt x="58" y="19"/>
                  </a:lnTo>
                  <a:lnTo>
                    <a:pt x="59" y="19"/>
                  </a:lnTo>
                  <a:close/>
                  <a:moveTo>
                    <a:pt x="45" y="15"/>
                  </a:moveTo>
                  <a:lnTo>
                    <a:pt x="44" y="15"/>
                  </a:lnTo>
                  <a:lnTo>
                    <a:pt x="45" y="15"/>
                  </a:lnTo>
                  <a:close/>
                  <a:moveTo>
                    <a:pt x="54" y="16"/>
                  </a:moveTo>
                  <a:lnTo>
                    <a:pt x="53" y="16"/>
                  </a:lnTo>
                  <a:lnTo>
                    <a:pt x="54" y="16"/>
                  </a:lnTo>
                  <a:close/>
                  <a:moveTo>
                    <a:pt x="60" y="15"/>
                  </a:moveTo>
                  <a:lnTo>
                    <a:pt x="60" y="16"/>
                  </a:lnTo>
                  <a:lnTo>
                    <a:pt x="62" y="16"/>
                  </a:lnTo>
                  <a:lnTo>
                    <a:pt x="60" y="16"/>
                  </a:lnTo>
                  <a:lnTo>
                    <a:pt x="59" y="16"/>
                  </a:lnTo>
                  <a:lnTo>
                    <a:pt x="59" y="15"/>
                  </a:lnTo>
                  <a:lnTo>
                    <a:pt x="60" y="15"/>
                  </a:lnTo>
                  <a:close/>
                  <a:moveTo>
                    <a:pt x="58" y="14"/>
                  </a:moveTo>
                  <a:lnTo>
                    <a:pt x="58" y="15"/>
                  </a:lnTo>
                  <a:lnTo>
                    <a:pt x="59" y="15"/>
                  </a:lnTo>
                  <a:lnTo>
                    <a:pt x="58" y="15"/>
                  </a:lnTo>
                  <a:lnTo>
                    <a:pt x="58" y="14"/>
                  </a:lnTo>
                  <a:close/>
                  <a:moveTo>
                    <a:pt x="58" y="9"/>
                  </a:moveTo>
                  <a:lnTo>
                    <a:pt x="58" y="10"/>
                  </a:lnTo>
                  <a:lnTo>
                    <a:pt x="58" y="9"/>
                  </a:lnTo>
                  <a:close/>
                  <a:moveTo>
                    <a:pt x="60" y="6"/>
                  </a:moveTo>
                  <a:lnTo>
                    <a:pt x="60" y="7"/>
                  </a:lnTo>
                  <a:lnTo>
                    <a:pt x="62" y="7"/>
                  </a:lnTo>
                  <a:lnTo>
                    <a:pt x="60" y="7"/>
                  </a:lnTo>
                  <a:lnTo>
                    <a:pt x="62" y="9"/>
                  </a:lnTo>
                  <a:lnTo>
                    <a:pt x="62" y="10"/>
                  </a:lnTo>
                  <a:lnTo>
                    <a:pt x="62" y="9"/>
                  </a:lnTo>
                  <a:lnTo>
                    <a:pt x="60" y="9"/>
                  </a:lnTo>
                  <a:lnTo>
                    <a:pt x="62" y="9"/>
                  </a:lnTo>
                  <a:lnTo>
                    <a:pt x="60" y="9"/>
                  </a:lnTo>
                  <a:lnTo>
                    <a:pt x="62" y="9"/>
                  </a:lnTo>
                  <a:lnTo>
                    <a:pt x="60" y="9"/>
                  </a:lnTo>
                  <a:lnTo>
                    <a:pt x="62" y="9"/>
                  </a:lnTo>
                  <a:lnTo>
                    <a:pt x="60" y="9"/>
                  </a:lnTo>
                  <a:lnTo>
                    <a:pt x="60" y="7"/>
                  </a:lnTo>
                  <a:lnTo>
                    <a:pt x="60" y="6"/>
                  </a:lnTo>
                  <a:close/>
                  <a:moveTo>
                    <a:pt x="49" y="3"/>
                  </a:moveTo>
                  <a:lnTo>
                    <a:pt x="49" y="5"/>
                  </a:lnTo>
                  <a:lnTo>
                    <a:pt x="49" y="3"/>
                  </a:lnTo>
                  <a:close/>
                  <a:moveTo>
                    <a:pt x="57" y="6"/>
                  </a:moveTo>
                  <a:lnTo>
                    <a:pt x="57" y="5"/>
                  </a:lnTo>
                  <a:lnTo>
                    <a:pt x="57" y="6"/>
                  </a:lnTo>
                  <a:close/>
                  <a:moveTo>
                    <a:pt x="49" y="3"/>
                  </a:moveTo>
                  <a:lnTo>
                    <a:pt x="49" y="2"/>
                  </a:lnTo>
                  <a:lnTo>
                    <a:pt x="49" y="3"/>
                  </a:lnTo>
                  <a:close/>
                  <a:moveTo>
                    <a:pt x="57" y="3"/>
                  </a:moveTo>
                  <a:lnTo>
                    <a:pt x="57" y="5"/>
                  </a:lnTo>
                  <a:lnTo>
                    <a:pt x="57" y="3"/>
                  </a:lnTo>
                  <a:close/>
                  <a:moveTo>
                    <a:pt x="57" y="2"/>
                  </a:moveTo>
                  <a:lnTo>
                    <a:pt x="57" y="3"/>
                  </a:lnTo>
                  <a:lnTo>
                    <a:pt x="55" y="3"/>
                  </a:lnTo>
                  <a:lnTo>
                    <a:pt x="55" y="2"/>
                  </a:lnTo>
                  <a:lnTo>
                    <a:pt x="57" y="2"/>
                  </a:lnTo>
                  <a:close/>
                  <a:moveTo>
                    <a:pt x="53" y="1"/>
                  </a:moveTo>
                  <a:lnTo>
                    <a:pt x="54" y="2"/>
                  </a:lnTo>
                  <a:lnTo>
                    <a:pt x="53" y="2"/>
                  </a:lnTo>
                  <a:lnTo>
                    <a:pt x="54" y="2"/>
                  </a:lnTo>
                  <a:lnTo>
                    <a:pt x="54" y="3"/>
                  </a:lnTo>
                  <a:lnTo>
                    <a:pt x="55" y="3"/>
                  </a:lnTo>
                  <a:lnTo>
                    <a:pt x="55" y="5"/>
                  </a:lnTo>
                  <a:lnTo>
                    <a:pt x="55" y="6"/>
                  </a:lnTo>
                  <a:lnTo>
                    <a:pt x="55" y="7"/>
                  </a:lnTo>
                  <a:lnTo>
                    <a:pt x="57" y="7"/>
                  </a:lnTo>
                  <a:lnTo>
                    <a:pt x="57" y="9"/>
                  </a:lnTo>
                  <a:lnTo>
                    <a:pt x="55" y="9"/>
                  </a:lnTo>
                  <a:lnTo>
                    <a:pt x="57" y="9"/>
                  </a:lnTo>
                  <a:lnTo>
                    <a:pt x="55" y="9"/>
                  </a:lnTo>
                  <a:lnTo>
                    <a:pt x="55" y="10"/>
                  </a:lnTo>
                  <a:lnTo>
                    <a:pt x="55" y="11"/>
                  </a:lnTo>
                  <a:lnTo>
                    <a:pt x="54" y="11"/>
                  </a:lnTo>
                  <a:lnTo>
                    <a:pt x="55" y="11"/>
                  </a:lnTo>
                  <a:lnTo>
                    <a:pt x="55" y="10"/>
                  </a:lnTo>
                  <a:lnTo>
                    <a:pt x="55" y="11"/>
                  </a:lnTo>
                  <a:lnTo>
                    <a:pt x="54" y="11"/>
                  </a:lnTo>
                  <a:lnTo>
                    <a:pt x="54" y="12"/>
                  </a:lnTo>
                  <a:lnTo>
                    <a:pt x="55" y="12"/>
                  </a:lnTo>
                  <a:lnTo>
                    <a:pt x="55" y="11"/>
                  </a:lnTo>
                  <a:lnTo>
                    <a:pt x="55" y="12"/>
                  </a:lnTo>
                  <a:lnTo>
                    <a:pt x="55" y="14"/>
                  </a:lnTo>
                  <a:lnTo>
                    <a:pt x="54" y="14"/>
                  </a:lnTo>
                  <a:lnTo>
                    <a:pt x="54" y="15"/>
                  </a:lnTo>
                  <a:lnTo>
                    <a:pt x="55" y="15"/>
                  </a:lnTo>
                  <a:lnTo>
                    <a:pt x="54" y="15"/>
                  </a:lnTo>
                  <a:lnTo>
                    <a:pt x="53" y="15"/>
                  </a:lnTo>
                  <a:lnTo>
                    <a:pt x="53" y="16"/>
                  </a:lnTo>
                  <a:lnTo>
                    <a:pt x="51" y="16"/>
                  </a:lnTo>
                  <a:lnTo>
                    <a:pt x="51" y="18"/>
                  </a:lnTo>
                  <a:lnTo>
                    <a:pt x="51" y="16"/>
                  </a:lnTo>
                  <a:lnTo>
                    <a:pt x="51" y="18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50" y="16"/>
                  </a:lnTo>
                  <a:lnTo>
                    <a:pt x="49" y="16"/>
                  </a:lnTo>
                  <a:lnTo>
                    <a:pt x="49" y="18"/>
                  </a:lnTo>
                  <a:lnTo>
                    <a:pt x="50" y="18"/>
                  </a:lnTo>
                  <a:lnTo>
                    <a:pt x="50" y="19"/>
                  </a:lnTo>
                  <a:lnTo>
                    <a:pt x="50" y="19"/>
                  </a:lnTo>
                  <a:lnTo>
                    <a:pt x="50" y="18"/>
                  </a:lnTo>
                  <a:lnTo>
                    <a:pt x="51" y="18"/>
                  </a:lnTo>
                  <a:lnTo>
                    <a:pt x="53" y="18"/>
                  </a:lnTo>
                  <a:lnTo>
                    <a:pt x="53" y="16"/>
                  </a:lnTo>
                  <a:lnTo>
                    <a:pt x="54" y="16"/>
                  </a:lnTo>
                  <a:lnTo>
                    <a:pt x="54" y="18"/>
                  </a:lnTo>
                  <a:lnTo>
                    <a:pt x="53" y="18"/>
                  </a:lnTo>
                  <a:lnTo>
                    <a:pt x="54" y="18"/>
                  </a:lnTo>
                  <a:lnTo>
                    <a:pt x="54" y="16"/>
                  </a:lnTo>
                  <a:lnTo>
                    <a:pt x="55" y="16"/>
                  </a:lnTo>
                  <a:lnTo>
                    <a:pt x="55" y="15"/>
                  </a:lnTo>
                  <a:lnTo>
                    <a:pt x="57" y="15"/>
                  </a:lnTo>
                  <a:lnTo>
                    <a:pt x="55" y="15"/>
                  </a:lnTo>
                  <a:lnTo>
                    <a:pt x="57" y="15"/>
                  </a:lnTo>
                  <a:lnTo>
                    <a:pt x="55" y="15"/>
                  </a:lnTo>
                  <a:lnTo>
                    <a:pt x="57" y="15"/>
                  </a:lnTo>
                  <a:lnTo>
                    <a:pt x="57" y="14"/>
                  </a:lnTo>
                  <a:lnTo>
                    <a:pt x="57" y="12"/>
                  </a:lnTo>
                  <a:lnTo>
                    <a:pt x="58" y="12"/>
                  </a:lnTo>
                  <a:lnTo>
                    <a:pt x="58" y="14"/>
                  </a:lnTo>
                  <a:lnTo>
                    <a:pt x="58" y="15"/>
                  </a:lnTo>
                  <a:lnTo>
                    <a:pt x="57" y="15"/>
                  </a:lnTo>
                  <a:lnTo>
                    <a:pt x="58" y="15"/>
                  </a:lnTo>
                  <a:lnTo>
                    <a:pt x="59" y="15"/>
                  </a:lnTo>
                  <a:lnTo>
                    <a:pt x="58" y="15"/>
                  </a:lnTo>
                  <a:lnTo>
                    <a:pt x="59" y="15"/>
                  </a:lnTo>
                  <a:lnTo>
                    <a:pt x="59" y="16"/>
                  </a:lnTo>
                  <a:lnTo>
                    <a:pt x="59" y="18"/>
                  </a:lnTo>
                  <a:lnTo>
                    <a:pt x="60" y="18"/>
                  </a:lnTo>
                  <a:lnTo>
                    <a:pt x="59" y="18"/>
                  </a:lnTo>
                  <a:lnTo>
                    <a:pt x="59" y="19"/>
                  </a:lnTo>
                  <a:lnTo>
                    <a:pt x="58" y="19"/>
                  </a:lnTo>
                  <a:lnTo>
                    <a:pt x="58" y="18"/>
                  </a:lnTo>
                  <a:lnTo>
                    <a:pt x="58" y="19"/>
                  </a:lnTo>
                  <a:lnTo>
                    <a:pt x="57" y="19"/>
                  </a:lnTo>
                  <a:lnTo>
                    <a:pt x="57" y="20"/>
                  </a:lnTo>
                  <a:lnTo>
                    <a:pt x="57" y="19"/>
                  </a:lnTo>
                  <a:lnTo>
                    <a:pt x="57" y="20"/>
                  </a:lnTo>
                  <a:lnTo>
                    <a:pt x="55" y="20"/>
                  </a:lnTo>
                  <a:lnTo>
                    <a:pt x="55" y="22"/>
                  </a:lnTo>
                  <a:lnTo>
                    <a:pt x="57" y="22"/>
                  </a:lnTo>
                  <a:lnTo>
                    <a:pt x="55" y="22"/>
                  </a:lnTo>
                  <a:lnTo>
                    <a:pt x="57" y="22"/>
                  </a:lnTo>
                  <a:lnTo>
                    <a:pt x="55" y="22"/>
                  </a:lnTo>
                  <a:lnTo>
                    <a:pt x="57" y="22"/>
                  </a:lnTo>
                  <a:lnTo>
                    <a:pt x="55" y="22"/>
                  </a:lnTo>
                  <a:lnTo>
                    <a:pt x="57" y="22"/>
                  </a:lnTo>
                  <a:lnTo>
                    <a:pt x="55" y="22"/>
                  </a:lnTo>
                  <a:lnTo>
                    <a:pt x="55" y="23"/>
                  </a:lnTo>
                  <a:lnTo>
                    <a:pt x="55" y="22"/>
                  </a:lnTo>
                  <a:lnTo>
                    <a:pt x="55" y="23"/>
                  </a:lnTo>
                  <a:lnTo>
                    <a:pt x="55" y="22"/>
                  </a:lnTo>
                  <a:lnTo>
                    <a:pt x="55" y="23"/>
                  </a:lnTo>
                  <a:lnTo>
                    <a:pt x="57" y="23"/>
                  </a:lnTo>
                  <a:lnTo>
                    <a:pt x="55" y="23"/>
                  </a:lnTo>
                  <a:lnTo>
                    <a:pt x="57" y="23"/>
                  </a:lnTo>
                  <a:lnTo>
                    <a:pt x="55" y="23"/>
                  </a:lnTo>
                  <a:lnTo>
                    <a:pt x="57" y="23"/>
                  </a:lnTo>
                  <a:lnTo>
                    <a:pt x="55" y="23"/>
                  </a:lnTo>
                  <a:lnTo>
                    <a:pt x="55" y="23"/>
                  </a:lnTo>
                  <a:lnTo>
                    <a:pt x="55" y="23"/>
                  </a:lnTo>
                  <a:lnTo>
                    <a:pt x="55" y="23"/>
                  </a:lnTo>
                  <a:lnTo>
                    <a:pt x="55" y="23"/>
                  </a:lnTo>
                  <a:lnTo>
                    <a:pt x="55" y="23"/>
                  </a:lnTo>
                  <a:lnTo>
                    <a:pt x="54" y="23"/>
                  </a:lnTo>
                  <a:lnTo>
                    <a:pt x="54" y="23"/>
                  </a:lnTo>
                  <a:lnTo>
                    <a:pt x="54" y="23"/>
                  </a:lnTo>
                  <a:lnTo>
                    <a:pt x="55" y="23"/>
                  </a:lnTo>
                  <a:lnTo>
                    <a:pt x="54" y="23"/>
                  </a:lnTo>
                  <a:lnTo>
                    <a:pt x="55" y="23"/>
                  </a:lnTo>
                  <a:lnTo>
                    <a:pt x="54" y="23"/>
                  </a:lnTo>
                  <a:lnTo>
                    <a:pt x="55" y="23"/>
                  </a:lnTo>
                  <a:lnTo>
                    <a:pt x="54" y="23"/>
                  </a:lnTo>
                  <a:lnTo>
                    <a:pt x="55" y="23"/>
                  </a:lnTo>
                  <a:lnTo>
                    <a:pt x="55" y="24"/>
                  </a:lnTo>
                  <a:lnTo>
                    <a:pt x="54" y="24"/>
                  </a:lnTo>
                  <a:lnTo>
                    <a:pt x="53" y="24"/>
                  </a:lnTo>
                  <a:lnTo>
                    <a:pt x="54" y="24"/>
                  </a:lnTo>
                  <a:lnTo>
                    <a:pt x="53" y="24"/>
                  </a:lnTo>
                  <a:lnTo>
                    <a:pt x="53" y="25"/>
                  </a:lnTo>
                  <a:lnTo>
                    <a:pt x="51" y="25"/>
                  </a:lnTo>
                  <a:lnTo>
                    <a:pt x="53" y="25"/>
                  </a:lnTo>
                  <a:lnTo>
                    <a:pt x="51" y="25"/>
                  </a:lnTo>
                  <a:lnTo>
                    <a:pt x="51" y="24"/>
                  </a:lnTo>
                  <a:lnTo>
                    <a:pt x="51" y="23"/>
                  </a:lnTo>
                  <a:lnTo>
                    <a:pt x="53" y="23"/>
                  </a:lnTo>
                  <a:lnTo>
                    <a:pt x="51" y="23"/>
                  </a:lnTo>
                  <a:lnTo>
                    <a:pt x="51" y="23"/>
                  </a:lnTo>
                  <a:lnTo>
                    <a:pt x="53" y="23"/>
                  </a:lnTo>
                  <a:lnTo>
                    <a:pt x="51" y="23"/>
                  </a:lnTo>
                  <a:lnTo>
                    <a:pt x="53" y="23"/>
                  </a:lnTo>
                  <a:lnTo>
                    <a:pt x="51" y="23"/>
                  </a:lnTo>
                  <a:lnTo>
                    <a:pt x="51" y="23"/>
                  </a:lnTo>
                  <a:lnTo>
                    <a:pt x="51" y="23"/>
                  </a:lnTo>
                  <a:lnTo>
                    <a:pt x="51" y="22"/>
                  </a:lnTo>
                  <a:lnTo>
                    <a:pt x="51" y="23"/>
                  </a:lnTo>
                  <a:lnTo>
                    <a:pt x="51" y="22"/>
                  </a:lnTo>
                  <a:lnTo>
                    <a:pt x="50" y="22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2"/>
                  </a:lnTo>
                  <a:lnTo>
                    <a:pt x="50" y="22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49" y="23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50" y="24"/>
                  </a:lnTo>
                  <a:lnTo>
                    <a:pt x="50" y="23"/>
                  </a:lnTo>
                  <a:lnTo>
                    <a:pt x="50" y="24"/>
                  </a:lnTo>
                  <a:lnTo>
                    <a:pt x="50" y="23"/>
                  </a:lnTo>
                  <a:lnTo>
                    <a:pt x="50" y="24"/>
                  </a:lnTo>
                  <a:lnTo>
                    <a:pt x="50" y="23"/>
                  </a:lnTo>
                  <a:lnTo>
                    <a:pt x="49" y="23"/>
                  </a:lnTo>
                  <a:lnTo>
                    <a:pt x="50" y="23"/>
                  </a:lnTo>
                  <a:lnTo>
                    <a:pt x="49" y="23"/>
                  </a:lnTo>
                  <a:lnTo>
                    <a:pt x="50" y="23"/>
                  </a:lnTo>
                  <a:lnTo>
                    <a:pt x="50" y="24"/>
                  </a:lnTo>
                  <a:lnTo>
                    <a:pt x="49" y="24"/>
                  </a:lnTo>
                  <a:lnTo>
                    <a:pt x="48" y="24"/>
                  </a:lnTo>
                  <a:lnTo>
                    <a:pt x="46" y="24"/>
                  </a:lnTo>
                  <a:lnTo>
                    <a:pt x="46" y="23"/>
                  </a:lnTo>
                  <a:lnTo>
                    <a:pt x="46" y="24"/>
                  </a:lnTo>
                  <a:lnTo>
                    <a:pt x="46" y="25"/>
                  </a:lnTo>
                  <a:lnTo>
                    <a:pt x="48" y="25"/>
                  </a:lnTo>
                  <a:lnTo>
                    <a:pt x="46" y="25"/>
                  </a:lnTo>
                  <a:lnTo>
                    <a:pt x="48" y="25"/>
                  </a:lnTo>
                  <a:lnTo>
                    <a:pt x="48" y="27"/>
                  </a:lnTo>
                  <a:lnTo>
                    <a:pt x="48" y="25"/>
                  </a:lnTo>
                  <a:lnTo>
                    <a:pt x="48" y="27"/>
                  </a:lnTo>
                  <a:lnTo>
                    <a:pt x="48" y="28"/>
                  </a:lnTo>
                  <a:lnTo>
                    <a:pt x="48" y="27"/>
                  </a:lnTo>
                  <a:lnTo>
                    <a:pt x="46" y="27"/>
                  </a:lnTo>
                  <a:lnTo>
                    <a:pt x="46" y="28"/>
                  </a:lnTo>
                  <a:lnTo>
                    <a:pt x="48" y="28"/>
                  </a:lnTo>
                  <a:lnTo>
                    <a:pt x="46" y="28"/>
                  </a:lnTo>
                  <a:lnTo>
                    <a:pt x="48" y="28"/>
                  </a:lnTo>
                  <a:lnTo>
                    <a:pt x="46" y="28"/>
                  </a:lnTo>
                  <a:lnTo>
                    <a:pt x="48" y="28"/>
                  </a:lnTo>
                  <a:lnTo>
                    <a:pt x="46" y="28"/>
                  </a:lnTo>
                  <a:lnTo>
                    <a:pt x="46" y="29"/>
                  </a:lnTo>
                  <a:lnTo>
                    <a:pt x="48" y="29"/>
                  </a:lnTo>
                  <a:lnTo>
                    <a:pt x="46" y="29"/>
                  </a:lnTo>
                  <a:lnTo>
                    <a:pt x="46" y="28"/>
                  </a:lnTo>
                  <a:lnTo>
                    <a:pt x="46" y="29"/>
                  </a:lnTo>
                  <a:lnTo>
                    <a:pt x="46" y="28"/>
                  </a:lnTo>
                  <a:lnTo>
                    <a:pt x="45" y="28"/>
                  </a:lnTo>
                  <a:lnTo>
                    <a:pt x="45" y="27"/>
                  </a:lnTo>
                  <a:lnTo>
                    <a:pt x="44" y="27"/>
                  </a:lnTo>
                  <a:lnTo>
                    <a:pt x="45" y="27"/>
                  </a:lnTo>
                  <a:lnTo>
                    <a:pt x="45" y="28"/>
                  </a:lnTo>
                  <a:lnTo>
                    <a:pt x="45" y="29"/>
                  </a:lnTo>
                  <a:lnTo>
                    <a:pt x="45" y="31"/>
                  </a:lnTo>
                  <a:lnTo>
                    <a:pt x="45" y="29"/>
                  </a:lnTo>
                  <a:lnTo>
                    <a:pt x="44" y="29"/>
                  </a:lnTo>
                  <a:lnTo>
                    <a:pt x="44" y="28"/>
                  </a:lnTo>
                  <a:lnTo>
                    <a:pt x="44" y="29"/>
                  </a:lnTo>
                  <a:lnTo>
                    <a:pt x="44" y="28"/>
                  </a:lnTo>
                  <a:lnTo>
                    <a:pt x="44" y="29"/>
                  </a:lnTo>
                  <a:lnTo>
                    <a:pt x="42" y="29"/>
                  </a:lnTo>
                  <a:lnTo>
                    <a:pt x="42" y="31"/>
                  </a:lnTo>
                  <a:lnTo>
                    <a:pt x="44" y="31"/>
                  </a:lnTo>
                  <a:lnTo>
                    <a:pt x="42" y="31"/>
                  </a:lnTo>
                  <a:lnTo>
                    <a:pt x="44" y="31"/>
                  </a:lnTo>
                  <a:lnTo>
                    <a:pt x="44" y="32"/>
                  </a:lnTo>
                  <a:lnTo>
                    <a:pt x="44" y="33"/>
                  </a:lnTo>
                  <a:lnTo>
                    <a:pt x="44" y="34"/>
                  </a:lnTo>
                  <a:lnTo>
                    <a:pt x="42" y="34"/>
                  </a:lnTo>
                  <a:lnTo>
                    <a:pt x="41" y="34"/>
                  </a:lnTo>
                  <a:lnTo>
                    <a:pt x="42" y="34"/>
                  </a:lnTo>
                  <a:lnTo>
                    <a:pt x="41" y="34"/>
                  </a:lnTo>
                  <a:lnTo>
                    <a:pt x="41" y="36"/>
                  </a:lnTo>
                  <a:lnTo>
                    <a:pt x="41" y="34"/>
                  </a:lnTo>
                  <a:lnTo>
                    <a:pt x="41" y="36"/>
                  </a:lnTo>
                  <a:lnTo>
                    <a:pt x="41" y="34"/>
                  </a:lnTo>
                  <a:lnTo>
                    <a:pt x="41" y="36"/>
                  </a:lnTo>
                  <a:lnTo>
                    <a:pt x="41" y="34"/>
                  </a:lnTo>
                  <a:lnTo>
                    <a:pt x="41" y="33"/>
                  </a:lnTo>
                  <a:lnTo>
                    <a:pt x="41" y="32"/>
                  </a:lnTo>
                  <a:lnTo>
                    <a:pt x="41" y="31"/>
                  </a:lnTo>
                  <a:lnTo>
                    <a:pt x="41" y="29"/>
                  </a:lnTo>
                  <a:lnTo>
                    <a:pt x="41" y="31"/>
                  </a:lnTo>
                  <a:lnTo>
                    <a:pt x="40" y="31"/>
                  </a:lnTo>
                  <a:lnTo>
                    <a:pt x="40" y="32"/>
                  </a:lnTo>
                  <a:lnTo>
                    <a:pt x="39" y="32"/>
                  </a:lnTo>
                  <a:lnTo>
                    <a:pt x="39" y="33"/>
                  </a:lnTo>
                  <a:lnTo>
                    <a:pt x="37" y="33"/>
                  </a:lnTo>
                  <a:lnTo>
                    <a:pt x="37" y="34"/>
                  </a:lnTo>
                  <a:lnTo>
                    <a:pt x="37" y="33"/>
                  </a:lnTo>
                  <a:lnTo>
                    <a:pt x="39" y="33"/>
                  </a:lnTo>
                  <a:lnTo>
                    <a:pt x="39" y="34"/>
                  </a:lnTo>
                  <a:lnTo>
                    <a:pt x="40" y="34"/>
                  </a:lnTo>
                  <a:lnTo>
                    <a:pt x="40" y="36"/>
                  </a:lnTo>
                  <a:lnTo>
                    <a:pt x="39" y="36"/>
                  </a:lnTo>
                  <a:lnTo>
                    <a:pt x="39" y="37"/>
                  </a:lnTo>
                  <a:lnTo>
                    <a:pt x="37" y="37"/>
                  </a:lnTo>
                  <a:lnTo>
                    <a:pt x="37" y="38"/>
                  </a:lnTo>
                  <a:lnTo>
                    <a:pt x="37" y="37"/>
                  </a:lnTo>
                  <a:lnTo>
                    <a:pt x="36" y="37"/>
                  </a:lnTo>
                  <a:lnTo>
                    <a:pt x="36" y="38"/>
                  </a:lnTo>
                  <a:lnTo>
                    <a:pt x="36" y="40"/>
                  </a:lnTo>
                  <a:lnTo>
                    <a:pt x="35" y="40"/>
                  </a:lnTo>
                  <a:lnTo>
                    <a:pt x="33" y="40"/>
                  </a:lnTo>
                  <a:lnTo>
                    <a:pt x="33" y="41"/>
                  </a:lnTo>
                  <a:lnTo>
                    <a:pt x="33" y="40"/>
                  </a:lnTo>
                  <a:lnTo>
                    <a:pt x="33" y="41"/>
                  </a:lnTo>
                  <a:lnTo>
                    <a:pt x="32" y="41"/>
                  </a:lnTo>
                  <a:lnTo>
                    <a:pt x="32" y="42"/>
                  </a:lnTo>
                  <a:lnTo>
                    <a:pt x="32" y="41"/>
                  </a:lnTo>
                  <a:lnTo>
                    <a:pt x="32" y="42"/>
                  </a:lnTo>
                  <a:lnTo>
                    <a:pt x="32" y="41"/>
                  </a:lnTo>
                  <a:lnTo>
                    <a:pt x="31" y="41"/>
                  </a:lnTo>
                  <a:lnTo>
                    <a:pt x="32" y="41"/>
                  </a:lnTo>
                  <a:lnTo>
                    <a:pt x="31" y="41"/>
                  </a:lnTo>
                  <a:lnTo>
                    <a:pt x="32" y="41"/>
                  </a:lnTo>
                  <a:lnTo>
                    <a:pt x="31" y="41"/>
                  </a:lnTo>
                  <a:lnTo>
                    <a:pt x="31" y="40"/>
                  </a:lnTo>
                  <a:lnTo>
                    <a:pt x="31" y="38"/>
                  </a:lnTo>
                  <a:lnTo>
                    <a:pt x="32" y="38"/>
                  </a:lnTo>
                  <a:lnTo>
                    <a:pt x="33" y="37"/>
                  </a:lnTo>
                  <a:lnTo>
                    <a:pt x="33" y="36"/>
                  </a:lnTo>
                  <a:lnTo>
                    <a:pt x="35" y="36"/>
                  </a:lnTo>
                  <a:lnTo>
                    <a:pt x="35" y="37"/>
                  </a:lnTo>
                  <a:lnTo>
                    <a:pt x="35" y="36"/>
                  </a:lnTo>
                  <a:lnTo>
                    <a:pt x="33" y="36"/>
                  </a:lnTo>
                  <a:lnTo>
                    <a:pt x="35" y="36"/>
                  </a:lnTo>
                  <a:lnTo>
                    <a:pt x="35" y="34"/>
                  </a:lnTo>
                  <a:lnTo>
                    <a:pt x="35" y="33"/>
                  </a:lnTo>
                  <a:lnTo>
                    <a:pt x="36" y="33"/>
                  </a:lnTo>
                  <a:lnTo>
                    <a:pt x="36" y="32"/>
                  </a:lnTo>
                  <a:lnTo>
                    <a:pt x="37" y="32"/>
                  </a:lnTo>
                  <a:lnTo>
                    <a:pt x="37" y="31"/>
                  </a:lnTo>
                  <a:lnTo>
                    <a:pt x="37" y="29"/>
                  </a:lnTo>
                  <a:lnTo>
                    <a:pt x="37" y="31"/>
                  </a:lnTo>
                  <a:lnTo>
                    <a:pt x="36" y="31"/>
                  </a:lnTo>
                  <a:lnTo>
                    <a:pt x="36" y="32"/>
                  </a:lnTo>
                  <a:lnTo>
                    <a:pt x="36" y="31"/>
                  </a:lnTo>
                  <a:lnTo>
                    <a:pt x="36" y="32"/>
                  </a:lnTo>
                  <a:lnTo>
                    <a:pt x="35" y="32"/>
                  </a:lnTo>
                  <a:lnTo>
                    <a:pt x="35" y="33"/>
                  </a:lnTo>
                  <a:lnTo>
                    <a:pt x="33" y="33"/>
                  </a:lnTo>
                  <a:lnTo>
                    <a:pt x="35" y="33"/>
                  </a:lnTo>
                  <a:lnTo>
                    <a:pt x="35" y="32"/>
                  </a:lnTo>
                  <a:lnTo>
                    <a:pt x="33" y="32"/>
                  </a:lnTo>
                  <a:lnTo>
                    <a:pt x="33" y="33"/>
                  </a:lnTo>
                  <a:lnTo>
                    <a:pt x="33" y="32"/>
                  </a:lnTo>
                  <a:lnTo>
                    <a:pt x="35" y="32"/>
                  </a:lnTo>
                  <a:lnTo>
                    <a:pt x="35" y="31"/>
                  </a:lnTo>
                  <a:lnTo>
                    <a:pt x="33" y="31"/>
                  </a:lnTo>
                  <a:lnTo>
                    <a:pt x="35" y="31"/>
                  </a:lnTo>
                  <a:lnTo>
                    <a:pt x="35" y="32"/>
                  </a:lnTo>
                  <a:lnTo>
                    <a:pt x="33" y="32"/>
                  </a:lnTo>
                  <a:lnTo>
                    <a:pt x="33" y="33"/>
                  </a:lnTo>
                  <a:lnTo>
                    <a:pt x="33" y="32"/>
                  </a:lnTo>
                  <a:lnTo>
                    <a:pt x="33" y="33"/>
                  </a:lnTo>
                  <a:lnTo>
                    <a:pt x="32" y="34"/>
                  </a:lnTo>
                  <a:lnTo>
                    <a:pt x="32" y="33"/>
                  </a:lnTo>
                  <a:lnTo>
                    <a:pt x="32" y="34"/>
                  </a:lnTo>
                  <a:lnTo>
                    <a:pt x="33" y="34"/>
                  </a:lnTo>
                  <a:lnTo>
                    <a:pt x="32" y="34"/>
                  </a:lnTo>
                  <a:lnTo>
                    <a:pt x="32" y="36"/>
                  </a:lnTo>
                  <a:lnTo>
                    <a:pt x="32" y="34"/>
                  </a:lnTo>
                  <a:lnTo>
                    <a:pt x="32" y="36"/>
                  </a:lnTo>
                  <a:lnTo>
                    <a:pt x="32" y="34"/>
                  </a:lnTo>
                  <a:lnTo>
                    <a:pt x="31" y="34"/>
                  </a:lnTo>
                  <a:lnTo>
                    <a:pt x="31" y="36"/>
                  </a:lnTo>
                  <a:lnTo>
                    <a:pt x="31" y="34"/>
                  </a:lnTo>
                  <a:lnTo>
                    <a:pt x="31" y="36"/>
                  </a:lnTo>
                  <a:lnTo>
                    <a:pt x="31" y="34"/>
                  </a:lnTo>
                  <a:lnTo>
                    <a:pt x="30" y="34"/>
                  </a:lnTo>
                  <a:lnTo>
                    <a:pt x="30" y="33"/>
                  </a:lnTo>
                  <a:lnTo>
                    <a:pt x="31" y="33"/>
                  </a:lnTo>
                  <a:lnTo>
                    <a:pt x="30" y="33"/>
                  </a:lnTo>
                  <a:lnTo>
                    <a:pt x="30" y="34"/>
                  </a:lnTo>
                  <a:lnTo>
                    <a:pt x="28" y="34"/>
                  </a:lnTo>
                  <a:lnTo>
                    <a:pt x="30" y="34"/>
                  </a:lnTo>
                  <a:lnTo>
                    <a:pt x="30" y="36"/>
                  </a:lnTo>
                  <a:lnTo>
                    <a:pt x="28" y="36"/>
                  </a:lnTo>
                  <a:lnTo>
                    <a:pt x="30" y="36"/>
                  </a:lnTo>
                  <a:lnTo>
                    <a:pt x="31" y="36"/>
                  </a:lnTo>
                  <a:lnTo>
                    <a:pt x="31" y="37"/>
                  </a:lnTo>
                  <a:lnTo>
                    <a:pt x="31" y="36"/>
                  </a:lnTo>
                  <a:lnTo>
                    <a:pt x="31" y="37"/>
                  </a:lnTo>
                  <a:lnTo>
                    <a:pt x="30" y="37"/>
                  </a:lnTo>
                  <a:lnTo>
                    <a:pt x="30" y="38"/>
                  </a:lnTo>
                  <a:lnTo>
                    <a:pt x="30" y="40"/>
                  </a:lnTo>
                  <a:lnTo>
                    <a:pt x="28" y="40"/>
                  </a:lnTo>
                  <a:lnTo>
                    <a:pt x="28" y="38"/>
                  </a:lnTo>
                  <a:lnTo>
                    <a:pt x="27" y="38"/>
                  </a:lnTo>
                  <a:lnTo>
                    <a:pt x="27" y="40"/>
                  </a:lnTo>
                  <a:lnTo>
                    <a:pt x="27" y="41"/>
                  </a:lnTo>
                  <a:lnTo>
                    <a:pt x="26" y="41"/>
                  </a:lnTo>
                  <a:lnTo>
                    <a:pt x="26" y="42"/>
                  </a:lnTo>
                  <a:lnTo>
                    <a:pt x="24" y="42"/>
                  </a:lnTo>
                  <a:lnTo>
                    <a:pt x="26" y="42"/>
                  </a:lnTo>
                  <a:lnTo>
                    <a:pt x="26" y="41"/>
                  </a:lnTo>
                  <a:lnTo>
                    <a:pt x="24" y="41"/>
                  </a:lnTo>
                  <a:lnTo>
                    <a:pt x="26" y="41"/>
                  </a:lnTo>
                  <a:lnTo>
                    <a:pt x="24" y="41"/>
                  </a:lnTo>
                  <a:lnTo>
                    <a:pt x="26" y="41"/>
                  </a:lnTo>
                  <a:lnTo>
                    <a:pt x="26" y="40"/>
                  </a:lnTo>
                  <a:lnTo>
                    <a:pt x="26" y="41"/>
                  </a:lnTo>
                  <a:lnTo>
                    <a:pt x="24" y="41"/>
                  </a:lnTo>
                  <a:lnTo>
                    <a:pt x="24" y="40"/>
                  </a:lnTo>
                  <a:lnTo>
                    <a:pt x="26" y="40"/>
                  </a:lnTo>
                  <a:lnTo>
                    <a:pt x="26" y="38"/>
                  </a:lnTo>
                  <a:lnTo>
                    <a:pt x="24" y="38"/>
                  </a:lnTo>
                  <a:lnTo>
                    <a:pt x="26" y="38"/>
                  </a:lnTo>
                  <a:lnTo>
                    <a:pt x="26" y="37"/>
                  </a:lnTo>
                  <a:lnTo>
                    <a:pt x="24" y="37"/>
                  </a:lnTo>
                  <a:lnTo>
                    <a:pt x="26" y="37"/>
                  </a:lnTo>
                  <a:lnTo>
                    <a:pt x="26" y="36"/>
                  </a:lnTo>
                  <a:lnTo>
                    <a:pt x="27" y="36"/>
                  </a:lnTo>
                  <a:lnTo>
                    <a:pt x="27" y="37"/>
                  </a:lnTo>
                  <a:lnTo>
                    <a:pt x="27" y="36"/>
                  </a:lnTo>
                  <a:lnTo>
                    <a:pt x="26" y="36"/>
                  </a:lnTo>
                  <a:lnTo>
                    <a:pt x="26" y="34"/>
                  </a:lnTo>
                  <a:lnTo>
                    <a:pt x="26" y="36"/>
                  </a:lnTo>
                  <a:lnTo>
                    <a:pt x="26" y="34"/>
                  </a:lnTo>
                  <a:lnTo>
                    <a:pt x="27" y="34"/>
                  </a:lnTo>
                  <a:lnTo>
                    <a:pt x="26" y="34"/>
                  </a:lnTo>
                  <a:lnTo>
                    <a:pt x="27" y="34"/>
                  </a:lnTo>
                  <a:lnTo>
                    <a:pt x="26" y="34"/>
                  </a:lnTo>
                  <a:lnTo>
                    <a:pt x="27" y="34"/>
                  </a:lnTo>
                  <a:lnTo>
                    <a:pt x="28" y="34"/>
                  </a:lnTo>
                  <a:lnTo>
                    <a:pt x="28" y="33"/>
                  </a:lnTo>
                  <a:lnTo>
                    <a:pt x="28" y="32"/>
                  </a:lnTo>
                  <a:lnTo>
                    <a:pt x="28" y="33"/>
                  </a:lnTo>
                  <a:lnTo>
                    <a:pt x="27" y="33"/>
                  </a:lnTo>
                  <a:lnTo>
                    <a:pt x="28" y="33"/>
                  </a:lnTo>
                  <a:lnTo>
                    <a:pt x="28" y="32"/>
                  </a:lnTo>
                  <a:lnTo>
                    <a:pt x="28" y="31"/>
                  </a:lnTo>
                  <a:lnTo>
                    <a:pt x="30" y="31"/>
                  </a:lnTo>
                  <a:lnTo>
                    <a:pt x="30" y="32"/>
                  </a:lnTo>
                  <a:lnTo>
                    <a:pt x="30" y="31"/>
                  </a:lnTo>
                  <a:lnTo>
                    <a:pt x="30" y="29"/>
                  </a:lnTo>
                  <a:lnTo>
                    <a:pt x="30" y="28"/>
                  </a:lnTo>
                  <a:lnTo>
                    <a:pt x="31" y="28"/>
                  </a:lnTo>
                  <a:lnTo>
                    <a:pt x="32" y="28"/>
                  </a:lnTo>
                  <a:lnTo>
                    <a:pt x="31" y="28"/>
                  </a:lnTo>
                  <a:lnTo>
                    <a:pt x="32" y="28"/>
                  </a:lnTo>
                  <a:lnTo>
                    <a:pt x="31" y="28"/>
                  </a:lnTo>
                  <a:lnTo>
                    <a:pt x="31" y="29"/>
                  </a:lnTo>
                  <a:lnTo>
                    <a:pt x="31" y="31"/>
                  </a:lnTo>
                  <a:lnTo>
                    <a:pt x="32" y="31"/>
                  </a:lnTo>
                  <a:lnTo>
                    <a:pt x="31" y="31"/>
                  </a:lnTo>
                  <a:lnTo>
                    <a:pt x="32" y="31"/>
                  </a:lnTo>
                  <a:lnTo>
                    <a:pt x="32" y="29"/>
                  </a:lnTo>
                  <a:lnTo>
                    <a:pt x="32" y="28"/>
                  </a:lnTo>
                  <a:lnTo>
                    <a:pt x="33" y="28"/>
                  </a:lnTo>
                  <a:lnTo>
                    <a:pt x="33" y="27"/>
                  </a:lnTo>
                  <a:lnTo>
                    <a:pt x="33" y="28"/>
                  </a:lnTo>
                  <a:lnTo>
                    <a:pt x="35" y="28"/>
                  </a:lnTo>
                  <a:lnTo>
                    <a:pt x="33" y="28"/>
                  </a:lnTo>
                  <a:lnTo>
                    <a:pt x="33" y="29"/>
                  </a:lnTo>
                  <a:lnTo>
                    <a:pt x="35" y="29"/>
                  </a:lnTo>
                  <a:lnTo>
                    <a:pt x="35" y="28"/>
                  </a:lnTo>
                  <a:lnTo>
                    <a:pt x="35" y="27"/>
                  </a:lnTo>
                  <a:lnTo>
                    <a:pt x="33" y="27"/>
                  </a:lnTo>
                  <a:lnTo>
                    <a:pt x="32" y="27"/>
                  </a:lnTo>
                  <a:lnTo>
                    <a:pt x="33" y="27"/>
                  </a:lnTo>
                  <a:lnTo>
                    <a:pt x="32" y="27"/>
                  </a:lnTo>
                  <a:lnTo>
                    <a:pt x="32" y="28"/>
                  </a:lnTo>
                  <a:lnTo>
                    <a:pt x="32" y="27"/>
                  </a:lnTo>
                  <a:lnTo>
                    <a:pt x="32" y="28"/>
                  </a:lnTo>
                  <a:lnTo>
                    <a:pt x="32" y="27"/>
                  </a:lnTo>
                  <a:lnTo>
                    <a:pt x="31" y="27"/>
                  </a:lnTo>
                  <a:lnTo>
                    <a:pt x="32" y="27"/>
                  </a:lnTo>
                  <a:lnTo>
                    <a:pt x="31" y="27"/>
                  </a:lnTo>
                  <a:lnTo>
                    <a:pt x="32" y="25"/>
                  </a:lnTo>
                  <a:lnTo>
                    <a:pt x="31" y="25"/>
                  </a:lnTo>
                  <a:lnTo>
                    <a:pt x="32" y="25"/>
                  </a:lnTo>
                  <a:lnTo>
                    <a:pt x="32" y="27"/>
                  </a:lnTo>
                  <a:lnTo>
                    <a:pt x="32" y="25"/>
                  </a:lnTo>
                  <a:lnTo>
                    <a:pt x="33" y="25"/>
                  </a:lnTo>
                  <a:lnTo>
                    <a:pt x="32" y="25"/>
                  </a:lnTo>
                  <a:lnTo>
                    <a:pt x="33" y="25"/>
                  </a:lnTo>
                  <a:lnTo>
                    <a:pt x="32" y="25"/>
                  </a:lnTo>
                  <a:lnTo>
                    <a:pt x="33" y="25"/>
                  </a:lnTo>
                  <a:lnTo>
                    <a:pt x="32" y="25"/>
                  </a:lnTo>
                  <a:lnTo>
                    <a:pt x="33" y="25"/>
                  </a:lnTo>
                  <a:lnTo>
                    <a:pt x="32" y="24"/>
                  </a:lnTo>
                  <a:lnTo>
                    <a:pt x="32" y="25"/>
                  </a:lnTo>
                  <a:lnTo>
                    <a:pt x="32" y="24"/>
                  </a:lnTo>
                  <a:lnTo>
                    <a:pt x="33" y="24"/>
                  </a:lnTo>
                  <a:lnTo>
                    <a:pt x="32" y="24"/>
                  </a:lnTo>
                  <a:lnTo>
                    <a:pt x="33" y="24"/>
                  </a:lnTo>
                  <a:lnTo>
                    <a:pt x="35" y="24"/>
                  </a:lnTo>
                  <a:lnTo>
                    <a:pt x="35" y="25"/>
                  </a:lnTo>
                  <a:lnTo>
                    <a:pt x="35" y="24"/>
                  </a:lnTo>
                  <a:lnTo>
                    <a:pt x="35" y="25"/>
                  </a:lnTo>
                  <a:lnTo>
                    <a:pt x="35" y="24"/>
                  </a:lnTo>
                  <a:lnTo>
                    <a:pt x="36" y="24"/>
                  </a:lnTo>
                  <a:lnTo>
                    <a:pt x="36" y="23"/>
                  </a:lnTo>
                  <a:lnTo>
                    <a:pt x="36" y="24"/>
                  </a:lnTo>
                  <a:lnTo>
                    <a:pt x="36" y="23"/>
                  </a:lnTo>
                  <a:lnTo>
                    <a:pt x="37" y="23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7" y="23"/>
                  </a:lnTo>
                  <a:lnTo>
                    <a:pt x="37" y="23"/>
                  </a:lnTo>
                  <a:lnTo>
                    <a:pt x="39" y="23"/>
                  </a:lnTo>
                  <a:lnTo>
                    <a:pt x="39" y="23"/>
                  </a:lnTo>
                  <a:lnTo>
                    <a:pt x="39" y="23"/>
                  </a:lnTo>
                  <a:lnTo>
                    <a:pt x="39" y="24"/>
                  </a:lnTo>
                  <a:lnTo>
                    <a:pt x="37" y="24"/>
                  </a:lnTo>
                  <a:lnTo>
                    <a:pt x="37" y="25"/>
                  </a:lnTo>
                  <a:lnTo>
                    <a:pt x="37" y="24"/>
                  </a:lnTo>
                  <a:lnTo>
                    <a:pt x="37" y="25"/>
                  </a:lnTo>
                  <a:lnTo>
                    <a:pt x="36" y="25"/>
                  </a:lnTo>
                  <a:lnTo>
                    <a:pt x="37" y="25"/>
                  </a:lnTo>
                  <a:lnTo>
                    <a:pt x="39" y="25"/>
                  </a:lnTo>
                  <a:lnTo>
                    <a:pt x="39" y="27"/>
                  </a:lnTo>
                  <a:lnTo>
                    <a:pt x="37" y="27"/>
                  </a:lnTo>
                  <a:lnTo>
                    <a:pt x="39" y="27"/>
                  </a:lnTo>
                  <a:lnTo>
                    <a:pt x="39" y="25"/>
                  </a:lnTo>
                  <a:lnTo>
                    <a:pt x="39" y="24"/>
                  </a:lnTo>
                  <a:lnTo>
                    <a:pt x="39" y="25"/>
                  </a:lnTo>
                  <a:lnTo>
                    <a:pt x="39" y="24"/>
                  </a:lnTo>
                  <a:lnTo>
                    <a:pt x="39" y="25"/>
                  </a:lnTo>
                  <a:lnTo>
                    <a:pt x="39" y="24"/>
                  </a:lnTo>
                  <a:lnTo>
                    <a:pt x="40" y="24"/>
                  </a:lnTo>
                  <a:lnTo>
                    <a:pt x="40" y="25"/>
                  </a:lnTo>
                  <a:lnTo>
                    <a:pt x="40" y="27"/>
                  </a:lnTo>
                  <a:lnTo>
                    <a:pt x="39" y="27"/>
                  </a:lnTo>
                  <a:lnTo>
                    <a:pt x="40" y="27"/>
                  </a:lnTo>
                  <a:lnTo>
                    <a:pt x="40" y="28"/>
                  </a:lnTo>
                  <a:lnTo>
                    <a:pt x="39" y="28"/>
                  </a:lnTo>
                  <a:lnTo>
                    <a:pt x="39" y="27"/>
                  </a:lnTo>
                  <a:lnTo>
                    <a:pt x="39" y="28"/>
                  </a:lnTo>
                  <a:lnTo>
                    <a:pt x="39" y="29"/>
                  </a:lnTo>
                  <a:lnTo>
                    <a:pt x="39" y="28"/>
                  </a:lnTo>
                  <a:lnTo>
                    <a:pt x="40" y="28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1" y="25"/>
                  </a:lnTo>
                  <a:lnTo>
                    <a:pt x="41" y="27"/>
                  </a:lnTo>
                  <a:lnTo>
                    <a:pt x="41" y="25"/>
                  </a:lnTo>
                  <a:lnTo>
                    <a:pt x="41" y="27"/>
                  </a:lnTo>
                  <a:lnTo>
                    <a:pt x="41" y="25"/>
                  </a:lnTo>
                  <a:lnTo>
                    <a:pt x="42" y="25"/>
                  </a:lnTo>
                  <a:lnTo>
                    <a:pt x="41" y="25"/>
                  </a:lnTo>
                  <a:lnTo>
                    <a:pt x="42" y="25"/>
                  </a:lnTo>
                  <a:lnTo>
                    <a:pt x="42" y="24"/>
                  </a:lnTo>
                  <a:lnTo>
                    <a:pt x="42" y="25"/>
                  </a:lnTo>
                  <a:lnTo>
                    <a:pt x="42" y="24"/>
                  </a:lnTo>
                  <a:lnTo>
                    <a:pt x="41" y="24"/>
                  </a:lnTo>
                  <a:lnTo>
                    <a:pt x="42" y="24"/>
                  </a:lnTo>
                  <a:lnTo>
                    <a:pt x="41" y="24"/>
                  </a:lnTo>
                  <a:lnTo>
                    <a:pt x="42" y="24"/>
                  </a:lnTo>
                  <a:lnTo>
                    <a:pt x="42" y="23"/>
                  </a:lnTo>
                  <a:lnTo>
                    <a:pt x="42" y="24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4" y="23"/>
                  </a:lnTo>
                  <a:lnTo>
                    <a:pt x="44" y="23"/>
                  </a:lnTo>
                  <a:lnTo>
                    <a:pt x="42" y="23"/>
                  </a:lnTo>
                  <a:lnTo>
                    <a:pt x="44" y="23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44" y="24"/>
                  </a:lnTo>
                  <a:lnTo>
                    <a:pt x="44" y="23"/>
                  </a:lnTo>
                  <a:lnTo>
                    <a:pt x="44" y="24"/>
                  </a:lnTo>
                  <a:lnTo>
                    <a:pt x="44" y="23"/>
                  </a:lnTo>
                  <a:lnTo>
                    <a:pt x="44" y="24"/>
                  </a:lnTo>
                  <a:lnTo>
                    <a:pt x="44" y="23"/>
                  </a:lnTo>
                  <a:lnTo>
                    <a:pt x="45" y="23"/>
                  </a:lnTo>
                  <a:lnTo>
                    <a:pt x="44" y="23"/>
                  </a:lnTo>
                  <a:lnTo>
                    <a:pt x="44" y="23"/>
                  </a:lnTo>
                  <a:lnTo>
                    <a:pt x="44" y="23"/>
                  </a:lnTo>
                  <a:lnTo>
                    <a:pt x="44" y="23"/>
                  </a:lnTo>
                  <a:lnTo>
                    <a:pt x="44" y="23"/>
                  </a:lnTo>
                  <a:lnTo>
                    <a:pt x="44" y="23"/>
                  </a:lnTo>
                  <a:lnTo>
                    <a:pt x="45" y="23"/>
                  </a:lnTo>
                  <a:lnTo>
                    <a:pt x="44" y="23"/>
                  </a:lnTo>
                  <a:lnTo>
                    <a:pt x="44" y="22"/>
                  </a:lnTo>
                  <a:lnTo>
                    <a:pt x="45" y="22"/>
                  </a:lnTo>
                  <a:lnTo>
                    <a:pt x="45" y="20"/>
                  </a:lnTo>
                  <a:lnTo>
                    <a:pt x="44" y="20"/>
                  </a:lnTo>
                  <a:lnTo>
                    <a:pt x="45" y="20"/>
                  </a:lnTo>
                  <a:lnTo>
                    <a:pt x="44" y="20"/>
                  </a:lnTo>
                  <a:lnTo>
                    <a:pt x="44" y="22"/>
                  </a:lnTo>
                  <a:lnTo>
                    <a:pt x="44" y="20"/>
                  </a:lnTo>
                  <a:lnTo>
                    <a:pt x="44" y="22"/>
                  </a:lnTo>
                  <a:lnTo>
                    <a:pt x="42" y="22"/>
                  </a:lnTo>
                  <a:lnTo>
                    <a:pt x="44" y="22"/>
                  </a:lnTo>
                  <a:lnTo>
                    <a:pt x="42" y="22"/>
                  </a:lnTo>
                  <a:lnTo>
                    <a:pt x="42" y="23"/>
                  </a:lnTo>
                  <a:lnTo>
                    <a:pt x="42" y="22"/>
                  </a:lnTo>
                  <a:lnTo>
                    <a:pt x="42" y="23"/>
                  </a:lnTo>
                  <a:lnTo>
                    <a:pt x="42" y="22"/>
                  </a:lnTo>
                  <a:lnTo>
                    <a:pt x="42" y="23"/>
                  </a:lnTo>
                  <a:lnTo>
                    <a:pt x="41" y="23"/>
                  </a:lnTo>
                  <a:lnTo>
                    <a:pt x="41" y="22"/>
                  </a:lnTo>
                  <a:lnTo>
                    <a:pt x="42" y="22"/>
                  </a:lnTo>
                  <a:lnTo>
                    <a:pt x="41" y="22"/>
                  </a:lnTo>
                  <a:lnTo>
                    <a:pt x="41" y="20"/>
                  </a:lnTo>
                  <a:lnTo>
                    <a:pt x="41" y="19"/>
                  </a:lnTo>
                  <a:lnTo>
                    <a:pt x="42" y="19"/>
                  </a:lnTo>
                  <a:lnTo>
                    <a:pt x="41" y="19"/>
                  </a:lnTo>
                  <a:lnTo>
                    <a:pt x="41" y="18"/>
                  </a:lnTo>
                  <a:lnTo>
                    <a:pt x="41" y="16"/>
                  </a:lnTo>
                  <a:lnTo>
                    <a:pt x="40" y="16"/>
                  </a:lnTo>
                  <a:lnTo>
                    <a:pt x="40" y="15"/>
                  </a:lnTo>
                  <a:lnTo>
                    <a:pt x="41" y="15"/>
                  </a:lnTo>
                  <a:lnTo>
                    <a:pt x="42" y="15"/>
                  </a:lnTo>
                  <a:lnTo>
                    <a:pt x="42" y="16"/>
                  </a:lnTo>
                  <a:lnTo>
                    <a:pt x="42" y="15"/>
                  </a:lnTo>
                  <a:lnTo>
                    <a:pt x="44" y="15"/>
                  </a:lnTo>
                  <a:lnTo>
                    <a:pt x="45" y="15"/>
                  </a:lnTo>
                  <a:lnTo>
                    <a:pt x="45" y="16"/>
                  </a:lnTo>
                  <a:lnTo>
                    <a:pt x="45" y="15"/>
                  </a:lnTo>
                  <a:lnTo>
                    <a:pt x="45" y="16"/>
                  </a:lnTo>
                  <a:lnTo>
                    <a:pt x="45" y="15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6" y="15"/>
                  </a:lnTo>
                  <a:lnTo>
                    <a:pt x="46" y="16"/>
                  </a:lnTo>
                  <a:lnTo>
                    <a:pt x="48" y="16"/>
                  </a:lnTo>
                  <a:lnTo>
                    <a:pt x="46" y="16"/>
                  </a:lnTo>
                  <a:lnTo>
                    <a:pt x="46" y="18"/>
                  </a:lnTo>
                  <a:lnTo>
                    <a:pt x="46" y="16"/>
                  </a:lnTo>
                  <a:lnTo>
                    <a:pt x="48" y="16"/>
                  </a:lnTo>
                  <a:lnTo>
                    <a:pt x="49" y="16"/>
                  </a:lnTo>
                  <a:lnTo>
                    <a:pt x="48" y="16"/>
                  </a:lnTo>
                  <a:lnTo>
                    <a:pt x="48" y="15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4" y="15"/>
                  </a:lnTo>
                  <a:lnTo>
                    <a:pt x="44" y="14"/>
                  </a:lnTo>
                  <a:lnTo>
                    <a:pt x="44" y="15"/>
                  </a:lnTo>
                  <a:lnTo>
                    <a:pt x="44" y="14"/>
                  </a:lnTo>
                  <a:lnTo>
                    <a:pt x="44" y="15"/>
                  </a:lnTo>
                  <a:lnTo>
                    <a:pt x="44" y="14"/>
                  </a:lnTo>
                  <a:lnTo>
                    <a:pt x="42" y="14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2"/>
                  </a:lnTo>
                  <a:lnTo>
                    <a:pt x="45" y="12"/>
                  </a:lnTo>
                  <a:lnTo>
                    <a:pt x="46" y="12"/>
                  </a:lnTo>
                  <a:lnTo>
                    <a:pt x="46" y="11"/>
                  </a:lnTo>
                  <a:lnTo>
                    <a:pt x="45" y="11"/>
                  </a:lnTo>
                  <a:lnTo>
                    <a:pt x="46" y="11"/>
                  </a:lnTo>
                  <a:lnTo>
                    <a:pt x="45" y="11"/>
                  </a:lnTo>
                  <a:lnTo>
                    <a:pt x="45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1"/>
                  </a:lnTo>
                  <a:lnTo>
                    <a:pt x="42" y="11"/>
                  </a:lnTo>
                  <a:lnTo>
                    <a:pt x="44" y="11"/>
                  </a:lnTo>
                  <a:lnTo>
                    <a:pt x="42" y="11"/>
                  </a:lnTo>
                  <a:lnTo>
                    <a:pt x="42" y="10"/>
                  </a:lnTo>
                  <a:lnTo>
                    <a:pt x="42" y="9"/>
                  </a:lnTo>
                  <a:lnTo>
                    <a:pt x="44" y="9"/>
                  </a:lnTo>
                  <a:lnTo>
                    <a:pt x="42" y="9"/>
                  </a:lnTo>
                  <a:lnTo>
                    <a:pt x="42" y="7"/>
                  </a:lnTo>
                  <a:lnTo>
                    <a:pt x="44" y="7"/>
                  </a:lnTo>
                  <a:lnTo>
                    <a:pt x="42" y="7"/>
                  </a:lnTo>
                  <a:lnTo>
                    <a:pt x="44" y="7"/>
                  </a:lnTo>
                  <a:lnTo>
                    <a:pt x="44" y="9"/>
                  </a:lnTo>
                  <a:lnTo>
                    <a:pt x="45" y="9"/>
                  </a:lnTo>
                  <a:lnTo>
                    <a:pt x="45" y="7"/>
                  </a:lnTo>
                  <a:lnTo>
                    <a:pt x="44" y="7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5"/>
                  </a:lnTo>
                  <a:lnTo>
                    <a:pt x="45" y="3"/>
                  </a:lnTo>
                  <a:lnTo>
                    <a:pt x="46" y="3"/>
                  </a:lnTo>
                  <a:lnTo>
                    <a:pt x="46" y="2"/>
                  </a:lnTo>
                  <a:lnTo>
                    <a:pt x="46" y="1"/>
                  </a:lnTo>
                  <a:lnTo>
                    <a:pt x="48" y="1"/>
                  </a:lnTo>
                  <a:lnTo>
                    <a:pt x="49" y="1"/>
                  </a:lnTo>
                  <a:lnTo>
                    <a:pt x="48" y="1"/>
                  </a:lnTo>
                  <a:lnTo>
                    <a:pt x="48" y="2"/>
                  </a:lnTo>
                  <a:lnTo>
                    <a:pt x="49" y="2"/>
                  </a:lnTo>
                  <a:lnTo>
                    <a:pt x="48" y="2"/>
                  </a:lnTo>
                  <a:lnTo>
                    <a:pt x="49" y="2"/>
                  </a:lnTo>
                  <a:lnTo>
                    <a:pt x="49" y="1"/>
                  </a:lnTo>
                  <a:lnTo>
                    <a:pt x="49" y="2"/>
                  </a:lnTo>
                  <a:lnTo>
                    <a:pt x="49" y="3"/>
                  </a:lnTo>
                  <a:lnTo>
                    <a:pt x="49" y="5"/>
                  </a:lnTo>
                  <a:lnTo>
                    <a:pt x="49" y="6"/>
                  </a:lnTo>
                  <a:lnTo>
                    <a:pt x="48" y="6"/>
                  </a:lnTo>
                  <a:lnTo>
                    <a:pt x="49" y="6"/>
                  </a:lnTo>
                  <a:lnTo>
                    <a:pt x="49" y="5"/>
                  </a:lnTo>
                  <a:lnTo>
                    <a:pt x="49" y="6"/>
                  </a:lnTo>
                  <a:lnTo>
                    <a:pt x="49" y="5"/>
                  </a:lnTo>
                  <a:lnTo>
                    <a:pt x="50" y="5"/>
                  </a:lnTo>
                  <a:lnTo>
                    <a:pt x="50" y="3"/>
                  </a:lnTo>
                  <a:lnTo>
                    <a:pt x="49" y="3"/>
                  </a:lnTo>
                  <a:lnTo>
                    <a:pt x="50" y="3"/>
                  </a:lnTo>
                  <a:lnTo>
                    <a:pt x="50" y="2"/>
                  </a:lnTo>
                  <a:lnTo>
                    <a:pt x="49" y="2"/>
                  </a:lnTo>
                  <a:lnTo>
                    <a:pt x="50" y="2"/>
                  </a:lnTo>
                  <a:lnTo>
                    <a:pt x="49" y="2"/>
                  </a:lnTo>
                  <a:lnTo>
                    <a:pt x="50" y="2"/>
                  </a:lnTo>
                  <a:lnTo>
                    <a:pt x="50" y="1"/>
                  </a:lnTo>
                  <a:lnTo>
                    <a:pt x="50" y="2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2"/>
                  </a:lnTo>
                  <a:lnTo>
                    <a:pt x="50" y="1"/>
                  </a:lnTo>
                  <a:lnTo>
                    <a:pt x="51" y="1"/>
                  </a:lnTo>
                  <a:lnTo>
                    <a:pt x="51" y="5"/>
                  </a:lnTo>
                  <a:lnTo>
                    <a:pt x="51" y="6"/>
                  </a:lnTo>
                  <a:lnTo>
                    <a:pt x="53" y="6"/>
                  </a:lnTo>
                  <a:lnTo>
                    <a:pt x="53" y="7"/>
                  </a:lnTo>
                  <a:lnTo>
                    <a:pt x="53" y="6"/>
                  </a:lnTo>
                  <a:lnTo>
                    <a:pt x="53" y="7"/>
                  </a:lnTo>
                  <a:lnTo>
                    <a:pt x="53" y="6"/>
                  </a:lnTo>
                  <a:lnTo>
                    <a:pt x="53" y="7"/>
                  </a:lnTo>
                  <a:lnTo>
                    <a:pt x="53" y="6"/>
                  </a:lnTo>
                  <a:lnTo>
                    <a:pt x="53" y="5"/>
                  </a:lnTo>
                  <a:lnTo>
                    <a:pt x="54" y="5"/>
                  </a:lnTo>
                  <a:lnTo>
                    <a:pt x="53" y="5"/>
                  </a:lnTo>
                  <a:lnTo>
                    <a:pt x="53" y="3"/>
                  </a:lnTo>
                  <a:lnTo>
                    <a:pt x="53" y="2"/>
                  </a:lnTo>
                  <a:lnTo>
                    <a:pt x="53" y="1"/>
                  </a:lnTo>
                  <a:close/>
                  <a:moveTo>
                    <a:pt x="67" y="0"/>
                  </a:moveTo>
                  <a:lnTo>
                    <a:pt x="67" y="1"/>
                  </a:lnTo>
                  <a:lnTo>
                    <a:pt x="67" y="0"/>
                  </a:lnTo>
                  <a:lnTo>
                    <a:pt x="67" y="1"/>
                  </a:lnTo>
                  <a:lnTo>
                    <a:pt x="67" y="0"/>
                  </a:lnTo>
                  <a:lnTo>
                    <a:pt x="67" y="1"/>
                  </a:lnTo>
                  <a:lnTo>
                    <a:pt x="68" y="1"/>
                  </a:lnTo>
                  <a:lnTo>
                    <a:pt x="68" y="2"/>
                  </a:lnTo>
                  <a:lnTo>
                    <a:pt x="68" y="3"/>
                  </a:lnTo>
                  <a:lnTo>
                    <a:pt x="69" y="3"/>
                  </a:lnTo>
                  <a:lnTo>
                    <a:pt x="68" y="3"/>
                  </a:lnTo>
                  <a:lnTo>
                    <a:pt x="69" y="3"/>
                  </a:lnTo>
                  <a:lnTo>
                    <a:pt x="69" y="5"/>
                  </a:lnTo>
                  <a:lnTo>
                    <a:pt x="71" y="5"/>
                  </a:lnTo>
                  <a:lnTo>
                    <a:pt x="71" y="6"/>
                  </a:lnTo>
                  <a:lnTo>
                    <a:pt x="71" y="7"/>
                  </a:lnTo>
                  <a:lnTo>
                    <a:pt x="72" y="7"/>
                  </a:lnTo>
                  <a:lnTo>
                    <a:pt x="71" y="7"/>
                  </a:lnTo>
                  <a:lnTo>
                    <a:pt x="72" y="7"/>
                  </a:lnTo>
                  <a:lnTo>
                    <a:pt x="72" y="9"/>
                  </a:lnTo>
                  <a:lnTo>
                    <a:pt x="73" y="9"/>
                  </a:lnTo>
                  <a:lnTo>
                    <a:pt x="73" y="10"/>
                  </a:lnTo>
                  <a:lnTo>
                    <a:pt x="75" y="10"/>
                  </a:lnTo>
                  <a:lnTo>
                    <a:pt x="75" y="11"/>
                  </a:lnTo>
                  <a:lnTo>
                    <a:pt x="75" y="12"/>
                  </a:lnTo>
                  <a:lnTo>
                    <a:pt x="76" y="12"/>
                  </a:lnTo>
                  <a:lnTo>
                    <a:pt x="76" y="14"/>
                  </a:lnTo>
                  <a:lnTo>
                    <a:pt x="77" y="14"/>
                  </a:lnTo>
                  <a:lnTo>
                    <a:pt x="77" y="15"/>
                  </a:lnTo>
                  <a:lnTo>
                    <a:pt x="77" y="14"/>
                  </a:lnTo>
                  <a:lnTo>
                    <a:pt x="76" y="14"/>
                  </a:lnTo>
                  <a:lnTo>
                    <a:pt x="77" y="14"/>
                  </a:lnTo>
                  <a:lnTo>
                    <a:pt x="76" y="14"/>
                  </a:lnTo>
                  <a:lnTo>
                    <a:pt x="76" y="15"/>
                  </a:lnTo>
                  <a:lnTo>
                    <a:pt x="77" y="15"/>
                  </a:lnTo>
                  <a:lnTo>
                    <a:pt x="76" y="15"/>
                  </a:lnTo>
                  <a:lnTo>
                    <a:pt x="76" y="16"/>
                  </a:lnTo>
                  <a:lnTo>
                    <a:pt x="76" y="15"/>
                  </a:lnTo>
                  <a:lnTo>
                    <a:pt x="77" y="15"/>
                  </a:lnTo>
                  <a:lnTo>
                    <a:pt x="77" y="16"/>
                  </a:lnTo>
                  <a:lnTo>
                    <a:pt x="76" y="16"/>
                  </a:lnTo>
                  <a:lnTo>
                    <a:pt x="76" y="18"/>
                  </a:lnTo>
                  <a:lnTo>
                    <a:pt x="76" y="19"/>
                  </a:lnTo>
                  <a:lnTo>
                    <a:pt x="75" y="19"/>
                  </a:lnTo>
                  <a:lnTo>
                    <a:pt x="76" y="19"/>
                  </a:lnTo>
                  <a:lnTo>
                    <a:pt x="75" y="19"/>
                  </a:lnTo>
                  <a:lnTo>
                    <a:pt x="73" y="18"/>
                  </a:lnTo>
                  <a:lnTo>
                    <a:pt x="73" y="19"/>
                  </a:lnTo>
                  <a:lnTo>
                    <a:pt x="72" y="19"/>
                  </a:lnTo>
                  <a:lnTo>
                    <a:pt x="72" y="18"/>
                  </a:lnTo>
                  <a:lnTo>
                    <a:pt x="71" y="18"/>
                  </a:lnTo>
                  <a:lnTo>
                    <a:pt x="69" y="18"/>
                  </a:lnTo>
                  <a:lnTo>
                    <a:pt x="69" y="16"/>
                  </a:lnTo>
                  <a:lnTo>
                    <a:pt x="68" y="16"/>
                  </a:lnTo>
                  <a:lnTo>
                    <a:pt x="68" y="18"/>
                  </a:lnTo>
                  <a:lnTo>
                    <a:pt x="68" y="19"/>
                  </a:lnTo>
                  <a:lnTo>
                    <a:pt x="67" y="19"/>
                  </a:lnTo>
                  <a:lnTo>
                    <a:pt x="67" y="20"/>
                  </a:lnTo>
                  <a:lnTo>
                    <a:pt x="66" y="20"/>
                  </a:lnTo>
                  <a:lnTo>
                    <a:pt x="66" y="22"/>
                  </a:lnTo>
                  <a:lnTo>
                    <a:pt x="66" y="23"/>
                  </a:lnTo>
                  <a:lnTo>
                    <a:pt x="64" y="23"/>
                  </a:lnTo>
                  <a:lnTo>
                    <a:pt x="66" y="23"/>
                  </a:lnTo>
                  <a:lnTo>
                    <a:pt x="64" y="23"/>
                  </a:lnTo>
                  <a:lnTo>
                    <a:pt x="63" y="23"/>
                  </a:lnTo>
                  <a:lnTo>
                    <a:pt x="63" y="22"/>
                  </a:lnTo>
                  <a:lnTo>
                    <a:pt x="64" y="22"/>
                  </a:lnTo>
                  <a:lnTo>
                    <a:pt x="63" y="22"/>
                  </a:lnTo>
                  <a:lnTo>
                    <a:pt x="63" y="20"/>
                  </a:lnTo>
                  <a:lnTo>
                    <a:pt x="63" y="22"/>
                  </a:lnTo>
                  <a:lnTo>
                    <a:pt x="63" y="20"/>
                  </a:lnTo>
                  <a:lnTo>
                    <a:pt x="63" y="22"/>
                  </a:lnTo>
                  <a:lnTo>
                    <a:pt x="63" y="23"/>
                  </a:lnTo>
                  <a:lnTo>
                    <a:pt x="63" y="23"/>
                  </a:lnTo>
                  <a:lnTo>
                    <a:pt x="64" y="23"/>
                  </a:lnTo>
                  <a:lnTo>
                    <a:pt x="64" y="24"/>
                  </a:lnTo>
                  <a:lnTo>
                    <a:pt x="63" y="24"/>
                  </a:lnTo>
                  <a:lnTo>
                    <a:pt x="62" y="24"/>
                  </a:lnTo>
                  <a:lnTo>
                    <a:pt x="62" y="25"/>
                  </a:lnTo>
                  <a:lnTo>
                    <a:pt x="62" y="27"/>
                  </a:lnTo>
                  <a:lnTo>
                    <a:pt x="62" y="28"/>
                  </a:lnTo>
                  <a:lnTo>
                    <a:pt x="62" y="29"/>
                  </a:lnTo>
                  <a:lnTo>
                    <a:pt x="60" y="29"/>
                  </a:lnTo>
                  <a:lnTo>
                    <a:pt x="60" y="31"/>
                  </a:lnTo>
                  <a:lnTo>
                    <a:pt x="59" y="31"/>
                  </a:lnTo>
                  <a:lnTo>
                    <a:pt x="59" y="32"/>
                  </a:lnTo>
                  <a:lnTo>
                    <a:pt x="59" y="33"/>
                  </a:lnTo>
                  <a:lnTo>
                    <a:pt x="58" y="33"/>
                  </a:lnTo>
                  <a:lnTo>
                    <a:pt x="58" y="34"/>
                  </a:lnTo>
                  <a:lnTo>
                    <a:pt x="58" y="33"/>
                  </a:lnTo>
                  <a:lnTo>
                    <a:pt x="57" y="33"/>
                  </a:lnTo>
                  <a:lnTo>
                    <a:pt x="58" y="33"/>
                  </a:lnTo>
                  <a:lnTo>
                    <a:pt x="58" y="34"/>
                  </a:lnTo>
                  <a:lnTo>
                    <a:pt x="57" y="34"/>
                  </a:lnTo>
                  <a:lnTo>
                    <a:pt x="57" y="36"/>
                  </a:lnTo>
                  <a:lnTo>
                    <a:pt x="57" y="34"/>
                  </a:lnTo>
                  <a:lnTo>
                    <a:pt x="57" y="36"/>
                  </a:lnTo>
                  <a:lnTo>
                    <a:pt x="55" y="36"/>
                  </a:lnTo>
                  <a:lnTo>
                    <a:pt x="57" y="36"/>
                  </a:lnTo>
                  <a:lnTo>
                    <a:pt x="55" y="36"/>
                  </a:lnTo>
                  <a:lnTo>
                    <a:pt x="55" y="34"/>
                  </a:lnTo>
                  <a:lnTo>
                    <a:pt x="54" y="34"/>
                  </a:lnTo>
                  <a:lnTo>
                    <a:pt x="53" y="34"/>
                  </a:lnTo>
                  <a:lnTo>
                    <a:pt x="53" y="33"/>
                  </a:lnTo>
                  <a:lnTo>
                    <a:pt x="51" y="33"/>
                  </a:lnTo>
                  <a:lnTo>
                    <a:pt x="50" y="33"/>
                  </a:lnTo>
                  <a:lnTo>
                    <a:pt x="50" y="32"/>
                  </a:lnTo>
                  <a:lnTo>
                    <a:pt x="51" y="32"/>
                  </a:lnTo>
                  <a:lnTo>
                    <a:pt x="51" y="31"/>
                  </a:lnTo>
                  <a:lnTo>
                    <a:pt x="50" y="31"/>
                  </a:lnTo>
                  <a:lnTo>
                    <a:pt x="51" y="31"/>
                  </a:lnTo>
                  <a:lnTo>
                    <a:pt x="51" y="29"/>
                  </a:lnTo>
                  <a:lnTo>
                    <a:pt x="53" y="29"/>
                  </a:lnTo>
                  <a:lnTo>
                    <a:pt x="53" y="28"/>
                  </a:lnTo>
                  <a:lnTo>
                    <a:pt x="54" y="28"/>
                  </a:lnTo>
                  <a:lnTo>
                    <a:pt x="54" y="27"/>
                  </a:lnTo>
                  <a:lnTo>
                    <a:pt x="53" y="27"/>
                  </a:lnTo>
                  <a:lnTo>
                    <a:pt x="54" y="27"/>
                  </a:lnTo>
                  <a:lnTo>
                    <a:pt x="53" y="27"/>
                  </a:lnTo>
                  <a:lnTo>
                    <a:pt x="54" y="27"/>
                  </a:lnTo>
                  <a:lnTo>
                    <a:pt x="54" y="28"/>
                  </a:lnTo>
                  <a:lnTo>
                    <a:pt x="54" y="27"/>
                  </a:lnTo>
                  <a:lnTo>
                    <a:pt x="54" y="25"/>
                  </a:lnTo>
                  <a:lnTo>
                    <a:pt x="54" y="27"/>
                  </a:lnTo>
                  <a:lnTo>
                    <a:pt x="54" y="25"/>
                  </a:lnTo>
                  <a:lnTo>
                    <a:pt x="55" y="25"/>
                  </a:lnTo>
                  <a:lnTo>
                    <a:pt x="57" y="25"/>
                  </a:lnTo>
                  <a:lnTo>
                    <a:pt x="55" y="25"/>
                  </a:lnTo>
                  <a:lnTo>
                    <a:pt x="57" y="24"/>
                  </a:lnTo>
                  <a:lnTo>
                    <a:pt x="55" y="24"/>
                  </a:lnTo>
                  <a:lnTo>
                    <a:pt x="57" y="24"/>
                  </a:lnTo>
                  <a:lnTo>
                    <a:pt x="57" y="23"/>
                  </a:lnTo>
                  <a:lnTo>
                    <a:pt x="55" y="23"/>
                  </a:lnTo>
                  <a:lnTo>
                    <a:pt x="57" y="23"/>
                  </a:lnTo>
                  <a:lnTo>
                    <a:pt x="57" y="23"/>
                  </a:lnTo>
                  <a:lnTo>
                    <a:pt x="57" y="22"/>
                  </a:lnTo>
                  <a:lnTo>
                    <a:pt x="58" y="22"/>
                  </a:lnTo>
                  <a:lnTo>
                    <a:pt x="57" y="22"/>
                  </a:lnTo>
                  <a:lnTo>
                    <a:pt x="58" y="22"/>
                  </a:lnTo>
                  <a:lnTo>
                    <a:pt x="58" y="20"/>
                  </a:lnTo>
                  <a:lnTo>
                    <a:pt x="59" y="20"/>
                  </a:lnTo>
                  <a:lnTo>
                    <a:pt x="60" y="20"/>
                  </a:lnTo>
                  <a:lnTo>
                    <a:pt x="59" y="20"/>
                  </a:lnTo>
                  <a:lnTo>
                    <a:pt x="60" y="18"/>
                  </a:lnTo>
                  <a:lnTo>
                    <a:pt x="62" y="18"/>
                  </a:lnTo>
                  <a:lnTo>
                    <a:pt x="62" y="16"/>
                  </a:lnTo>
                  <a:lnTo>
                    <a:pt x="62" y="15"/>
                  </a:lnTo>
                  <a:lnTo>
                    <a:pt x="62" y="16"/>
                  </a:lnTo>
                  <a:lnTo>
                    <a:pt x="63" y="16"/>
                  </a:lnTo>
                  <a:lnTo>
                    <a:pt x="62" y="16"/>
                  </a:lnTo>
                  <a:lnTo>
                    <a:pt x="63" y="16"/>
                  </a:lnTo>
                  <a:lnTo>
                    <a:pt x="63" y="15"/>
                  </a:lnTo>
                  <a:lnTo>
                    <a:pt x="62" y="15"/>
                  </a:lnTo>
                  <a:lnTo>
                    <a:pt x="63" y="15"/>
                  </a:lnTo>
                  <a:lnTo>
                    <a:pt x="63" y="16"/>
                  </a:lnTo>
                  <a:lnTo>
                    <a:pt x="63" y="15"/>
                  </a:lnTo>
                  <a:lnTo>
                    <a:pt x="64" y="15"/>
                  </a:lnTo>
                  <a:lnTo>
                    <a:pt x="64" y="14"/>
                  </a:lnTo>
                  <a:lnTo>
                    <a:pt x="63" y="14"/>
                  </a:lnTo>
                  <a:lnTo>
                    <a:pt x="64" y="14"/>
                  </a:lnTo>
                  <a:lnTo>
                    <a:pt x="63" y="14"/>
                  </a:lnTo>
                  <a:lnTo>
                    <a:pt x="63" y="15"/>
                  </a:lnTo>
                  <a:lnTo>
                    <a:pt x="63" y="14"/>
                  </a:lnTo>
                  <a:lnTo>
                    <a:pt x="63" y="15"/>
                  </a:lnTo>
                  <a:lnTo>
                    <a:pt x="63" y="14"/>
                  </a:lnTo>
                  <a:lnTo>
                    <a:pt x="63" y="15"/>
                  </a:lnTo>
                  <a:lnTo>
                    <a:pt x="62" y="15"/>
                  </a:lnTo>
                  <a:lnTo>
                    <a:pt x="60" y="15"/>
                  </a:lnTo>
                  <a:lnTo>
                    <a:pt x="59" y="15"/>
                  </a:lnTo>
                  <a:lnTo>
                    <a:pt x="60" y="15"/>
                  </a:lnTo>
                  <a:lnTo>
                    <a:pt x="60" y="14"/>
                  </a:lnTo>
                  <a:lnTo>
                    <a:pt x="60" y="15"/>
                  </a:lnTo>
                  <a:lnTo>
                    <a:pt x="60" y="14"/>
                  </a:lnTo>
                  <a:lnTo>
                    <a:pt x="59" y="14"/>
                  </a:lnTo>
                  <a:lnTo>
                    <a:pt x="60" y="14"/>
                  </a:lnTo>
                  <a:lnTo>
                    <a:pt x="59" y="14"/>
                  </a:lnTo>
                  <a:lnTo>
                    <a:pt x="59" y="12"/>
                  </a:lnTo>
                  <a:lnTo>
                    <a:pt x="60" y="12"/>
                  </a:lnTo>
                  <a:lnTo>
                    <a:pt x="59" y="12"/>
                  </a:lnTo>
                  <a:lnTo>
                    <a:pt x="60" y="12"/>
                  </a:lnTo>
                  <a:lnTo>
                    <a:pt x="60" y="14"/>
                  </a:lnTo>
                  <a:lnTo>
                    <a:pt x="60" y="12"/>
                  </a:lnTo>
                  <a:lnTo>
                    <a:pt x="59" y="12"/>
                  </a:lnTo>
                  <a:lnTo>
                    <a:pt x="60" y="12"/>
                  </a:lnTo>
                  <a:lnTo>
                    <a:pt x="60" y="11"/>
                  </a:lnTo>
                  <a:lnTo>
                    <a:pt x="59" y="11"/>
                  </a:lnTo>
                  <a:lnTo>
                    <a:pt x="59" y="12"/>
                  </a:lnTo>
                  <a:lnTo>
                    <a:pt x="59" y="11"/>
                  </a:lnTo>
                  <a:lnTo>
                    <a:pt x="60" y="11"/>
                  </a:lnTo>
                  <a:lnTo>
                    <a:pt x="60" y="10"/>
                  </a:lnTo>
                  <a:lnTo>
                    <a:pt x="59" y="10"/>
                  </a:lnTo>
                  <a:lnTo>
                    <a:pt x="59" y="11"/>
                  </a:lnTo>
                  <a:lnTo>
                    <a:pt x="59" y="10"/>
                  </a:lnTo>
                  <a:lnTo>
                    <a:pt x="60" y="10"/>
                  </a:lnTo>
                  <a:lnTo>
                    <a:pt x="59" y="9"/>
                  </a:lnTo>
                  <a:lnTo>
                    <a:pt x="60" y="9"/>
                  </a:lnTo>
                  <a:lnTo>
                    <a:pt x="60" y="10"/>
                  </a:lnTo>
                  <a:lnTo>
                    <a:pt x="60" y="11"/>
                  </a:lnTo>
                  <a:lnTo>
                    <a:pt x="62" y="11"/>
                  </a:lnTo>
                  <a:lnTo>
                    <a:pt x="62" y="12"/>
                  </a:lnTo>
                  <a:lnTo>
                    <a:pt x="63" y="12"/>
                  </a:lnTo>
                  <a:lnTo>
                    <a:pt x="62" y="12"/>
                  </a:lnTo>
                  <a:lnTo>
                    <a:pt x="63" y="12"/>
                  </a:lnTo>
                  <a:lnTo>
                    <a:pt x="63" y="11"/>
                  </a:lnTo>
                  <a:lnTo>
                    <a:pt x="63" y="12"/>
                  </a:lnTo>
                  <a:lnTo>
                    <a:pt x="64" y="12"/>
                  </a:lnTo>
                  <a:lnTo>
                    <a:pt x="63" y="12"/>
                  </a:lnTo>
                  <a:lnTo>
                    <a:pt x="64" y="12"/>
                  </a:lnTo>
                  <a:lnTo>
                    <a:pt x="63" y="12"/>
                  </a:lnTo>
                  <a:lnTo>
                    <a:pt x="64" y="12"/>
                  </a:lnTo>
                  <a:lnTo>
                    <a:pt x="63" y="12"/>
                  </a:lnTo>
                  <a:lnTo>
                    <a:pt x="63" y="11"/>
                  </a:lnTo>
                  <a:lnTo>
                    <a:pt x="63" y="10"/>
                  </a:lnTo>
                  <a:lnTo>
                    <a:pt x="62" y="10"/>
                  </a:lnTo>
                  <a:lnTo>
                    <a:pt x="62" y="11"/>
                  </a:lnTo>
                  <a:lnTo>
                    <a:pt x="62" y="10"/>
                  </a:lnTo>
                  <a:lnTo>
                    <a:pt x="62" y="9"/>
                  </a:lnTo>
                  <a:lnTo>
                    <a:pt x="62" y="7"/>
                  </a:lnTo>
                  <a:lnTo>
                    <a:pt x="62" y="6"/>
                  </a:lnTo>
                  <a:lnTo>
                    <a:pt x="62" y="5"/>
                  </a:lnTo>
                  <a:lnTo>
                    <a:pt x="62" y="3"/>
                  </a:lnTo>
                  <a:lnTo>
                    <a:pt x="62" y="2"/>
                  </a:lnTo>
                  <a:lnTo>
                    <a:pt x="60" y="2"/>
                  </a:lnTo>
                  <a:lnTo>
                    <a:pt x="60" y="1"/>
                  </a:lnTo>
                  <a:lnTo>
                    <a:pt x="62" y="1"/>
                  </a:lnTo>
                  <a:lnTo>
                    <a:pt x="60" y="1"/>
                  </a:lnTo>
                  <a:lnTo>
                    <a:pt x="62" y="1"/>
                  </a:lnTo>
                  <a:lnTo>
                    <a:pt x="62" y="0"/>
                  </a:lnTo>
                  <a:lnTo>
                    <a:pt x="63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67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3" name="Freeform 36603">
              <a:extLst>
                <a:ext uri="{FF2B5EF4-FFF2-40B4-BE49-F238E27FC236}">
                  <a16:creationId xmlns:a16="http://schemas.microsoft.com/office/drawing/2014/main" id="{17036C80-3C26-41EB-D0A5-BB63BA975F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13051" y="2952750"/>
              <a:ext cx="76200" cy="158750"/>
            </a:xfrm>
            <a:custGeom>
              <a:avLst/>
              <a:gdLst>
                <a:gd name="T0" fmla="*/ 4 w 48"/>
                <a:gd name="T1" fmla="*/ 66 h 100"/>
                <a:gd name="T2" fmla="*/ 6 w 48"/>
                <a:gd name="T3" fmla="*/ 66 h 100"/>
                <a:gd name="T4" fmla="*/ 4 w 48"/>
                <a:gd name="T5" fmla="*/ 59 h 100"/>
                <a:gd name="T6" fmla="*/ 3 w 48"/>
                <a:gd name="T7" fmla="*/ 57 h 100"/>
                <a:gd name="T8" fmla="*/ 14 w 48"/>
                <a:gd name="T9" fmla="*/ 53 h 100"/>
                <a:gd name="T10" fmla="*/ 14 w 48"/>
                <a:gd name="T11" fmla="*/ 46 h 100"/>
                <a:gd name="T12" fmla="*/ 15 w 48"/>
                <a:gd name="T13" fmla="*/ 44 h 100"/>
                <a:gd name="T14" fmla="*/ 21 w 48"/>
                <a:gd name="T15" fmla="*/ 42 h 100"/>
                <a:gd name="T16" fmla="*/ 33 w 48"/>
                <a:gd name="T17" fmla="*/ 51 h 100"/>
                <a:gd name="T18" fmla="*/ 14 w 48"/>
                <a:gd name="T19" fmla="*/ 39 h 100"/>
                <a:gd name="T20" fmla="*/ 13 w 48"/>
                <a:gd name="T21" fmla="*/ 41 h 100"/>
                <a:gd name="T22" fmla="*/ 1 w 48"/>
                <a:gd name="T23" fmla="*/ 44 h 100"/>
                <a:gd name="T24" fmla="*/ 10 w 48"/>
                <a:gd name="T25" fmla="*/ 39 h 100"/>
                <a:gd name="T26" fmla="*/ 10 w 48"/>
                <a:gd name="T27" fmla="*/ 33 h 100"/>
                <a:gd name="T28" fmla="*/ 27 w 48"/>
                <a:gd name="T29" fmla="*/ 33 h 100"/>
                <a:gd name="T30" fmla="*/ 32 w 48"/>
                <a:gd name="T31" fmla="*/ 39 h 100"/>
                <a:gd name="T32" fmla="*/ 30 w 48"/>
                <a:gd name="T33" fmla="*/ 48 h 100"/>
                <a:gd name="T34" fmla="*/ 31 w 48"/>
                <a:gd name="T35" fmla="*/ 55 h 100"/>
                <a:gd name="T36" fmla="*/ 28 w 48"/>
                <a:gd name="T37" fmla="*/ 62 h 100"/>
                <a:gd name="T38" fmla="*/ 22 w 48"/>
                <a:gd name="T39" fmla="*/ 73 h 100"/>
                <a:gd name="T40" fmla="*/ 18 w 48"/>
                <a:gd name="T41" fmla="*/ 81 h 100"/>
                <a:gd name="T42" fmla="*/ 12 w 48"/>
                <a:gd name="T43" fmla="*/ 84 h 100"/>
                <a:gd name="T44" fmla="*/ 9 w 48"/>
                <a:gd name="T45" fmla="*/ 90 h 100"/>
                <a:gd name="T46" fmla="*/ 5 w 48"/>
                <a:gd name="T47" fmla="*/ 95 h 100"/>
                <a:gd name="T48" fmla="*/ 1 w 48"/>
                <a:gd name="T49" fmla="*/ 98 h 100"/>
                <a:gd name="T50" fmla="*/ 1 w 48"/>
                <a:gd name="T51" fmla="*/ 93 h 100"/>
                <a:gd name="T52" fmla="*/ 1 w 48"/>
                <a:gd name="T53" fmla="*/ 90 h 100"/>
                <a:gd name="T54" fmla="*/ 3 w 48"/>
                <a:gd name="T55" fmla="*/ 85 h 100"/>
                <a:gd name="T56" fmla="*/ 3 w 48"/>
                <a:gd name="T57" fmla="*/ 78 h 100"/>
                <a:gd name="T58" fmla="*/ 4 w 48"/>
                <a:gd name="T59" fmla="*/ 76 h 100"/>
                <a:gd name="T60" fmla="*/ 13 w 48"/>
                <a:gd name="T61" fmla="*/ 73 h 100"/>
                <a:gd name="T62" fmla="*/ 12 w 48"/>
                <a:gd name="T63" fmla="*/ 71 h 100"/>
                <a:gd name="T64" fmla="*/ 12 w 48"/>
                <a:gd name="T65" fmla="*/ 69 h 100"/>
                <a:gd name="T66" fmla="*/ 6 w 48"/>
                <a:gd name="T67" fmla="*/ 68 h 100"/>
                <a:gd name="T68" fmla="*/ 12 w 48"/>
                <a:gd name="T69" fmla="*/ 66 h 100"/>
                <a:gd name="T70" fmla="*/ 6 w 48"/>
                <a:gd name="T71" fmla="*/ 62 h 100"/>
                <a:gd name="T72" fmla="*/ 14 w 48"/>
                <a:gd name="T73" fmla="*/ 60 h 100"/>
                <a:gd name="T74" fmla="*/ 12 w 48"/>
                <a:gd name="T75" fmla="*/ 54 h 100"/>
                <a:gd name="T76" fmla="*/ 15 w 48"/>
                <a:gd name="T77" fmla="*/ 55 h 100"/>
                <a:gd name="T78" fmla="*/ 17 w 48"/>
                <a:gd name="T79" fmla="*/ 48 h 100"/>
                <a:gd name="T80" fmla="*/ 19 w 48"/>
                <a:gd name="T81" fmla="*/ 41 h 100"/>
                <a:gd name="T82" fmla="*/ 21 w 48"/>
                <a:gd name="T83" fmla="*/ 35 h 100"/>
                <a:gd name="T84" fmla="*/ 30 w 48"/>
                <a:gd name="T85" fmla="*/ 24 h 100"/>
                <a:gd name="T86" fmla="*/ 18 w 48"/>
                <a:gd name="T87" fmla="*/ 8 h 100"/>
                <a:gd name="T88" fmla="*/ 18 w 48"/>
                <a:gd name="T89" fmla="*/ 5 h 100"/>
                <a:gd name="T90" fmla="*/ 33 w 48"/>
                <a:gd name="T91" fmla="*/ 8 h 100"/>
                <a:gd name="T92" fmla="*/ 35 w 48"/>
                <a:gd name="T93" fmla="*/ 15 h 100"/>
                <a:gd name="T94" fmla="*/ 39 w 48"/>
                <a:gd name="T95" fmla="*/ 23 h 100"/>
                <a:gd name="T96" fmla="*/ 46 w 48"/>
                <a:gd name="T97" fmla="*/ 32 h 100"/>
                <a:gd name="T98" fmla="*/ 40 w 48"/>
                <a:gd name="T99" fmla="*/ 42 h 100"/>
                <a:gd name="T100" fmla="*/ 33 w 48"/>
                <a:gd name="T101" fmla="*/ 37 h 100"/>
                <a:gd name="T102" fmla="*/ 28 w 48"/>
                <a:gd name="T103" fmla="*/ 13 h 100"/>
                <a:gd name="T104" fmla="*/ 27 w 48"/>
                <a:gd name="T105" fmla="*/ 22 h 100"/>
                <a:gd name="T106" fmla="*/ 23 w 48"/>
                <a:gd name="T107" fmla="*/ 32 h 100"/>
                <a:gd name="T108" fmla="*/ 15 w 48"/>
                <a:gd name="T109" fmla="*/ 28 h 100"/>
                <a:gd name="T110" fmla="*/ 17 w 48"/>
                <a:gd name="T111" fmla="*/ 23 h 100"/>
                <a:gd name="T112" fmla="*/ 19 w 48"/>
                <a:gd name="T113" fmla="*/ 19 h 100"/>
                <a:gd name="T114" fmla="*/ 19 w 48"/>
                <a:gd name="T115" fmla="*/ 15 h 100"/>
                <a:gd name="T116" fmla="*/ 18 w 48"/>
                <a:gd name="T117" fmla="*/ 13 h 100"/>
                <a:gd name="T118" fmla="*/ 19 w 48"/>
                <a:gd name="T119" fmla="*/ 8 h 100"/>
                <a:gd name="T120" fmla="*/ 18 w 48"/>
                <a:gd name="T121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8" h="100">
                  <a:moveTo>
                    <a:pt x="12" y="68"/>
                  </a:moveTo>
                  <a:lnTo>
                    <a:pt x="12" y="69"/>
                  </a:lnTo>
                  <a:lnTo>
                    <a:pt x="10" y="69"/>
                  </a:lnTo>
                  <a:lnTo>
                    <a:pt x="10" y="68"/>
                  </a:lnTo>
                  <a:lnTo>
                    <a:pt x="12" y="68"/>
                  </a:lnTo>
                  <a:close/>
                  <a:moveTo>
                    <a:pt x="6" y="67"/>
                  </a:moveTo>
                  <a:lnTo>
                    <a:pt x="5" y="67"/>
                  </a:lnTo>
                  <a:lnTo>
                    <a:pt x="6" y="67"/>
                  </a:lnTo>
                  <a:lnTo>
                    <a:pt x="6" y="67"/>
                  </a:lnTo>
                  <a:lnTo>
                    <a:pt x="5" y="67"/>
                  </a:lnTo>
                  <a:lnTo>
                    <a:pt x="4" y="67"/>
                  </a:lnTo>
                  <a:lnTo>
                    <a:pt x="5" y="6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5" y="67"/>
                  </a:lnTo>
                  <a:lnTo>
                    <a:pt x="4" y="67"/>
                  </a:lnTo>
                  <a:lnTo>
                    <a:pt x="5" y="67"/>
                  </a:lnTo>
                  <a:lnTo>
                    <a:pt x="6" y="67"/>
                  </a:lnTo>
                  <a:close/>
                  <a:moveTo>
                    <a:pt x="4" y="66"/>
                  </a:moveTo>
                  <a:lnTo>
                    <a:pt x="5" y="66"/>
                  </a:lnTo>
                  <a:lnTo>
                    <a:pt x="4" y="66"/>
                  </a:lnTo>
                  <a:close/>
                  <a:moveTo>
                    <a:pt x="5" y="66"/>
                  </a:moveTo>
                  <a:lnTo>
                    <a:pt x="5" y="67"/>
                  </a:lnTo>
                  <a:lnTo>
                    <a:pt x="4" y="67"/>
                  </a:lnTo>
                  <a:lnTo>
                    <a:pt x="4" y="66"/>
                  </a:lnTo>
                  <a:lnTo>
                    <a:pt x="5" y="66"/>
                  </a:lnTo>
                  <a:lnTo>
                    <a:pt x="4" y="66"/>
                  </a:lnTo>
                  <a:lnTo>
                    <a:pt x="5" y="66"/>
                  </a:lnTo>
                  <a:close/>
                  <a:moveTo>
                    <a:pt x="5" y="66"/>
                  </a:moveTo>
                  <a:lnTo>
                    <a:pt x="4" y="66"/>
                  </a:lnTo>
                  <a:lnTo>
                    <a:pt x="5" y="66"/>
                  </a:lnTo>
                  <a:close/>
                  <a:moveTo>
                    <a:pt x="5" y="64"/>
                  </a:moveTo>
                  <a:lnTo>
                    <a:pt x="5" y="66"/>
                  </a:lnTo>
                  <a:lnTo>
                    <a:pt x="4" y="66"/>
                  </a:lnTo>
                  <a:lnTo>
                    <a:pt x="4" y="64"/>
                  </a:lnTo>
                  <a:lnTo>
                    <a:pt x="5" y="64"/>
                  </a:lnTo>
                  <a:lnTo>
                    <a:pt x="5" y="66"/>
                  </a:lnTo>
                  <a:lnTo>
                    <a:pt x="5" y="64"/>
                  </a:lnTo>
                  <a:close/>
                  <a:moveTo>
                    <a:pt x="9" y="64"/>
                  </a:moveTo>
                  <a:lnTo>
                    <a:pt x="9" y="66"/>
                  </a:lnTo>
                  <a:lnTo>
                    <a:pt x="9" y="67"/>
                  </a:lnTo>
                  <a:lnTo>
                    <a:pt x="8" y="67"/>
                  </a:lnTo>
                  <a:lnTo>
                    <a:pt x="6" y="67"/>
                  </a:lnTo>
                  <a:lnTo>
                    <a:pt x="5" y="67"/>
                  </a:lnTo>
                  <a:lnTo>
                    <a:pt x="5" y="66"/>
                  </a:lnTo>
                  <a:lnTo>
                    <a:pt x="6" y="66"/>
                  </a:lnTo>
                  <a:lnTo>
                    <a:pt x="5" y="66"/>
                  </a:lnTo>
                  <a:lnTo>
                    <a:pt x="6" y="66"/>
                  </a:lnTo>
                  <a:lnTo>
                    <a:pt x="5" y="66"/>
                  </a:lnTo>
                  <a:lnTo>
                    <a:pt x="6" y="66"/>
                  </a:lnTo>
                  <a:lnTo>
                    <a:pt x="5" y="66"/>
                  </a:lnTo>
                  <a:lnTo>
                    <a:pt x="6" y="66"/>
                  </a:lnTo>
                  <a:lnTo>
                    <a:pt x="6" y="64"/>
                  </a:lnTo>
                  <a:lnTo>
                    <a:pt x="8" y="64"/>
                  </a:lnTo>
                  <a:lnTo>
                    <a:pt x="9" y="64"/>
                  </a:lnTo>
                  <a:close/>
                  <a:moveTo>
                    <a:pt x="5" y="62"/>
                  </a:moveTo>
                  <a:lnTo>
                    <a:pt x="5" y="63"/>
                  </a:lnTo>
                  <a:lnTo>
                    <a:pt x="4" y="63"/>
                  </a:lnTo>
                  <a:lnTo>
                    <a:pt x="5" y="63"/>
                  </a:lnTo>
                  <a:lnTo>
                    <a:pt x="4" y="63"/>
                  </a:lnTo>
                  <a:lnTo>
                    <a:pt x="5" y="63"/>
                  </a:lnTo>
                  <a:lnTo>
                    <a:pt x="4" y="63"/>
                  </a:lnTo>
                  <a:lnTo>
                    <a:pt x="5" y="63"/>
                  </a:lnTo>
                  <a:lnTo>
                    <a:pt x="5" y="62"/>
                  </a:lnTo>
                  <a:close/>
                  <a:moveTo>
                    <a:pt x="5" y="62"/>
                  </a:moveTo>
                  <a:lnTo>
                    <a:pt x="4" y="62"/>
                  </a:lnTo>
                  <a:lnTo>
                    <a:pt x="5" y="62"/>
                  </a:lnTo>
                  <a:close/>
                  <a:moveTo>
                    <a:pt x="5" y="60"/>
                  </a:moveTo>
                  <a:lnTo>
                    <a:pt x="4" y="60"/>
                  </a:lnTo>
                  <a:lnTo>
                    <a:pt x="5" y="60"/>
                  </a:lnTo>
                  <a:lnTo>
                    <a:pt x="4" y="60"/>
                  </a:lnTo>
                  <a:lnTo>
                    <a:pt x="5" y="60"/>
                  </a:lnTo>
                  <a:lnTo>
                    <a:pt x="4" y="60"/>
                  </a:lnTo>
                  <a:lnTo>
                    <a:pt x="5" y="60"/>
                  </a:lnTo>
                  <a:lnTo>
                    <a:pt x="5" y="59"/>
                  </a:lnTo>
                  <a:lnTo>
                    <a:pt x="5" y="60"/>
                  </a:lnTo>
                  <a:lnTo>
                    <a:pt x="5" y="59"/>
                  </a:lnTo>
                  <a:lnTo>
                    <a:pt x="5" y="60"/>
                  </a:lnTo>
                  <a:close/>
                  <a:moveTo>
                    <a:pt x="4" y="59"/>
                  </a:moveTo>
                  <a:lnTo>
                    <a:pt x="5" y="59"/>
                  </a:lnTo>
                  <a:lnTo>
                    <a:pt x="4" y="59"/>
                  </a:lnTo>
                  <a:lnTo>
                    <a:pt x="5" y="59"/>
                  </a:lnTo>
                  <a:lnTo>
                    <a:pt x="4" y="59"/>
                  </a:lnTo>
                  <a:close/>
                  <a:moveTo>
                    <a:pt x="4" y="58"/>
                  </a:moveTo>
                  <a:lnTo>
                    <a:pt x="4" y="59"/>
                  </a:lnTo>
                  <a:lnTo>
                    <a:pt x="3" y="59"/>
                  </a:lnTo>
                  <a:lnTo>
                    <a:pt x="3" y="58"/>
                  </a:lnTo>
                  <a:lnTo>
                    <a:pt x="4" y="58"/>
                  </a:lnTo>
                  <a:lnTo>
                    <a:pt x="3" y="58"/>
                  </a:lnTo>
                  <a:lnTo>
                    <a:pt x="4" y="58"/>
                  </a:lnTo>
                  <a:close/>
                  <a:moveTo>
                    <a:pt x="4" y="58"/>
                  </a:moveTo>
                  <a:lnTo>
                    <a:pt x="3" y="58"/>
                  </a:lnTo>
                  <a:lnTo>
                    <a:pt x="4" y="58"/>
                  </a:lnTo>
                  <a:close/>
                  <a:moveTo>
                    <a:pt x="4" y="58"/>
                  </a:moveTo>
                  <a:lnTo>
                    <a:pt x="4" y="59"/>
                  </a:lnTo>
                  <a:lnTo>
                    <a:pt x="4" y="58"/>
                  </a:lnTo>
                  <a:close/>
                  <a:moveTo>
                    <a:pt x="3" y="55"/>
                  </a:moveTo>
                  <a:lnTo>
                    <a:pt x="4" y="55"/>
                  </a:lnTo>
                  <a:lnTo>
                    <a:pt x="3" y="55"/>
                  </a:lnTo>
                  <a:lnTo>
                    <a:pt x="4" y="55"/>
                  </a:lnTo>
                  <a:lnTo>
                    <a:pt x="3" y="55"/>
                  </a:lnTo>
                  <a:lnTo>
                    <a:pt x="4" y="55"/>
                  </a:lnTo>
                  <a:lnTo>
                    <a:pt x="4" y="57"/>
                  </a:lnTo>
                  <a:lnTo>
                    <a:pt x="3" y="57"/>
                  </a:lnTo>
                  <a:lnTo>
                    <a:pt x="4" y="57"/>
                  </a:lnTo>
                  <a:lnTo>
                    <a:pt x="3" y="57"/>
                  </a:lnTo>
                  <a:lnTo>
                    <a:pt x="4" y="57"/>
                  </a:lnTo>
                  <a:lnTo>
                    <a:pt x="3" y="57"/>
                  </a:lnTo>
                  <a:lnTo>
                    <a:pt x="3" y="55"/>
                  </a:lnTo>
                  <a:close/>
                  <a:moveTo>
                    <a:pt x="15" y="55"/>
                  </a:moveTo>
                  <a:lnTo>
                    <a:pt x="15" y="54"/>
                  </a:lnTo>
                  <a:lnTo>
                    <a:pt x="15" y="55"/>
                  </a:lnTo>
                  <a:close/>
                  <a:moveTo>
                    <a:pt x="14" y="54"/>
                  </a:moveTo>
                  <a:lnTo>
                    <a:pt x="14" y="55"/>
                  </a:lnTo>
                  <a:lnTo>
                    <a:pt x="14" y="54"/>
                  </a:lnTo>
                  <a:close/>
                  <a:moveTo>
                    <a:pt x="13" y="54"/>
                  </a:moveTo>
                  <a:lnTo>
                    <a:pt x="14" y="54"/>
                  </a:lnTo>
                  <a:lnTo>
                    <a:pt x="13" y="54"/>
                  </a:lnTo>
                  <a:close/>
                  <a:moveTo>
                    <a:pt x="13" y="54"/>
                  </a:moveTo>
                  <a:lnTo>
                    <a:pt x="14" y="54"/>
                  </a:lnTo>
                  <a:lnTo>
                    <a:pt x="13" y="54"/>
                  </a:lnTo>
                  <a:close/>
                  <a:moveTo>
                    <a:pt x="13" y="53"/>
                  </a:moveTo>
                  <a:lnTo>
                    <a:pt x="13" y="54"/>
                  </a:lnTo>
                  <a:lnTo>
                    <a:pt x="12" y="54"/>
                  </a:lnTo>
                  <a:lnTo>
                    <a:pt x="12" y="53"/>
                  </a:lnTo>
                  <a:lnTo>
                    <a:pt x="13" y="53"/>
                  </a:lnTo>
                  <a:close/>
                  <a:moveTo>
                    <a:pt x="15" y="54"/>
                  </a:moveTo>
                  <a:lnTo>
                    <a:pt x="15" y="53"/>
                  </a:lnTo>
                  <a:lnTo>
                    <a:pt x="15" y="54"/>
                  </a:lnTo>
                  <a:close/>
                  <a:moveTo>
                    <a:pt x="15" y="54"/>
                  </a:moveTo>
                  <a:lnTo>
                    <a:pt x="15" y="53"/>
                  </a:lnTo>
                  <a:lnTo>
                    <a:pt x="15" y="54"/>
                  </a:lnTo>
                  <a:close/>
                  <a:moveTo>
                    <a:pt x="14" y="53"/>
                  </a:moveTo>
                  <a:lnTo>
                    <a:pt x="13" y="53"/>
                  </a:lnTo>
                  <a:lnTo>
                    <a:pt x="14" y="53"/>
                  </a:lnTo>
                  <a:lnTo>
                    <a:pt x="13" y="53"/>
                  </a:lnTo>
                  <a:lnTo>
                    <a:pt x="14" y="53"/>
                  </a:lnTo>
                  <a:close/>
                  <a:moveTo>
                    <a:pt x="14" y="50"/>
                  </a:moveTo>
                  <a:lnTo>
                    <a:pt x="14" y="51"/>
                  </a:lnTo>
                  <a:lnTo>
                    <a:pt x="13" y="51"/>
                  </a:lnTo>
                  <a:lnTo>
                    <a:pt x="13" y="50"/>
                  </a:lnTo>
                  <a:lnTo>
                    <a:pt x="13" y="51"/>
                  </a:lnTo>
                  <a:lnTo>
                    <a:pt x="14" y="51"/>
                  </a:lnTo>
                  <a:lnTo>
                    <a:pt x="14" y="50"/>
                  </a:lnTo>
                  <a:close/>
                  <a:moveTo>
                    <a:pt x="3" y="46"/>
                  </a:moveTo>
                  <a:lnTo>
                    <a:pt x="4" y="46"/>
                  </a:lnTo>
                  <a:lnTo>
                    <a:pt x="3" y="46"/>
                  </a:lnTo>
                  <a:close/>
                  <a:moveTo>
                    <a:pt x="14" y="46"/>
                  </a:moveTo>
                  <a:lnTo>
                    <a:pt x="14" y="48"/>
                  </a:lnTo>
                  <a:lnTo>
                    <a:pt x="13" y="48"/>
                  </a:lnTo>
                  <a:lnTo>
                    <a:pt x="14" y="48"/>
                  </a:lnTo>
                  <a:lnTo>
                    <a:pt x="13" y="48"/>
                  </a:lnTo>
                  <a:lnTo>
                    <a:pt x="14" y="48"/>
                  </a:lnTo>
                  <a:lnTo>
                    <a:pt x="13" y="48"/>
                  </a:lnTo>
                  <a:lnTo>
                    <a:pt x="14" y="48"/>
                  </a:lnTo>
                  <a:lnTo>
                    <a:pt x="13" y="48"/>
                  </a:lnTo>
                  <a:lnTo>
                    <a:pt x="14" y="48"/>
                  </a:lnTo>
                  <a:lnTo>
                    <a:pt x="13" y="48"/>
                  </a:lnTo>
                  <a:lnTo>
                    <a:pt x="13" y="46"/>
                  </a:lnTo>
                  <a:lnTo>
                    <a:pt x="14" y="46"/>
                  </a:lnTo>
                  <a:close/>
                  <a:moveTo>
                    <a:pt x="14" y="46"/>
                  </a:moveTo>
                  <a:lnTo>
                    <a:pt x="13" y="46"/>
                  </a:lnTo>
                  <a:lnTo>
                    <a:pt x="14" y="46"/>
                  </a:lnTo>
                  <a:close/>
                  <a:moveTo>
                    <a:pt x="32" y="50"/>
                  </a:moveTo>
                  <a:lnTo>
                    <a:pt x="32" y="50"/>
                  </a:lnTo>
                  <a:lnTo>
                    <a:pt x="32" y="50"/>
                  </a:lnTo>
                  <a:lnTo>
                    <a:pt x="32" y="49"/>
                  </a:lnTo>
                  <a:lnTo>
                    <a:pt x="32" y="50"/>
                  </a:lnTo>
                  <a:lnTo>
                    <a:pt x="32" y="49"/>
                  </a:lnTo>
                  <a:lnTo>
                    <a:pt x="32" y="50"/>
                  </a:lnTo>
                  <a:lnTo>
                    <a:pt x="32" y="49"/>
                  </a:lnTo>
                  <a:lnTo>
                    <a:pt x="32" y="50"/>
                  </a:lnTo>
                  <a:close/>
                  <a:moveTo>
                    <a:pt x="32" y="49"/>
                  </a:moveTo>
                  <a:lnTo>
                    <a:pt x="32" y="49"/>
                  </a:lnTo>
                  <a:lnTo>
                    <a:pt x="32" y="49"/>
                  </a:lnTo>
                  <a:close/>
                  <a:moveTo>
                    <a:pt x="14" y="42"/>
                  </a:moveTo>
                  <a:lnTo>
                    <a:pt x="13" y="42"/>
                  </a:lnTo>
                  <a:lnTo>
                    <a:pt x="14" y="42"/>
                  </a:lnTo>
                  <a:lnTo>
                    <a:pt x="13" y="42"/>
                  </a:lnTo>
                  <a:lnTo>
                    <a:pt x="14" y="42"/>
                  </a:lnTo>
                  <a:lnTo>
                    <a:pt x="13" y="42"/>
                  </a:lnTo>
                  <a:lnTo>
                    <a:pt x="14" y="42"/>
                  </a:lnTo>
                  <a:close/>
                  <a:moveTo>
                    <a:pt x="17" y="40"/>
                  </a:moveTo>
                  <a:lnTo>
                    <a:pt x="17" y="41"/>
                  </a:lnTo>
                  <a:lnTo>
                    <a:pt x="17" y="42"/>
                  </a:lnTo>
                  <a:lnTo>
                    <a:pt x="17" y="44"/>
                  </a:lnTo>
                  <a:lnTo>
                    <a:pt x="15" y="44"/>
                  </a:lnTo>
                  <a:lnTo>
                    <a:pt x="14" y="44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3" y="44"/>
                  </a:lnTo>
                  <a:lnTo>
                    <a:pt x="14" y="44"/>
                  </a:lnTo>
                  <a:lnTo>
                    <a:pt x="13" y="44"/>
                  </a:lnTo>
                  <a:lnTo>
                    <a:pt x="13" y="42"/>
                  </a:lnTo>
                  <a:lnTo>
                    <a:pt x="13" y="44"/>
                  </a:lnTo>
                  <a:lnTo>
                    <a:pt x="13" y="42"/>
                  </a:lnTo>
                  <a:lnTo>
                    <a:pt x="14" y="42"/>
                  </a:lnTo>
                  <a:lnTo>
                    <a:pt x="15" y="42"/>
                  </a:lnTo>
                  <a:lnTo>
                    <a:pt x="15" y="41"/>
                  </a:lnTo>
                  <a:lnTo>
                    <a:pt x="15" y="42"/>
                  </a:lnTo>
                  <a:lnTo>
                    <a:pt x="14" y="42"/>
                  </a:lnTo>
                  <a:lnTo>
                    <a:pt x="14" y="41"/>
                  </a:lnTo>
                  <a:lnTo>
                    <a:pt x="15" y="41"/>
                  </a:lnTo>
                  <a:lnTo>
                    <a:pt x="15" y="40"/>
                  </a:lnTo>
                  <a:lnTo>
                    <a:pt x="17" y="40"/>
                  </a:lnTo>
                  <a:close/>
                  <a:moveTo>
                    <a:pt x="18" y="40"/>
                  </a:moveTo>
                  <a:lnTo>
                    <a:pt x="18" y="41"/>
                  </a:lnTo>
                  <a:lnTo>
                    <a:pt x="19" y="41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19" y="42"/>
                  </a:lnTo>
                  <a:lnTo>
                    <a:pt x="21" y="42"/>
                  </a:lnTo>
                  <a:lnTo>
                    <a:pt x="19" y="42"/>
                  </a:lnTo>
                  <a:lnTo>
                    <a:pt x="19" y="44"/>
                  </a:lnTo>
                  <a:lnTo>
                    <a:pt x="18" y="44"/>
                  </a:lnTo>
                  <a:lnTo>
                    <a:pt x="17" y="44"/>
                  </a:lnTo>
                  <a:lnTo>
                    <a:pt x="17" y="42"/>
                  </a:lnTo>
                  <a:lnTo>
                    <a:pt x="17" y="41"/>
                  </a:lnTo>
                  <a:lnTo>
                    <a:pt x="18" y="41"/>
                  </a:lnTo>
                  <a:lnTo>
                    <a:pt x="18" y="40"/>
                  </a:lnTo>
                  <a:lnTo>
                    <a:pt x="18" y="41"/>
                  </a:lnTo>
                  <a:lnTo>
                    <a:pt x="18" y="40"/>
                  </a:lnTo>
                  <a:lnTo>
                    <a:pt x="18" y="41"/>
                  </a:lnTo>
                  <a:lnTo>
                    <a:pt x="18" y="40"/>
                  </a:lnTo>
                  <a:close/>
                  <a:moveTo>
                    <a:pt x="35" y="42"/>
                  </a:moveTo>
                  <a:lnTo>
                    <a:pt x="35" y="44"/>
                  </a:lnTo>
                  <a:lnTo>
                    <a:pt x="36" y="44"/>
                  </a:lnTo>
                  <a:lnTo>
                    <a:pt x="36" y="45"/>
                  </a:lnTo>
                  <a:lnTo>
                    <a:pt x="37" y="45"/>
                  </a:lnTo>
                  <a:lnTo>
                    <a:pt x="37" y="46"/>
                  </a:lnTo>
                  <a:lnTo>
                    <a:pt x="36" y="46"/>
                  </a:lnTo>
                  <a:lnTo>
                    <a:pt x="36" y="48"/>
                  </a:lnTo>
                  <a:lnTo>
                    <a:pt x="36" y="49"/>
                  </a:lnTo>
                  <a:lnTo>
                    <a:pt x="35" y="49"/>
                  </a:lnTo>
                  <a:lnTo>
                    <a:pt x="35" y="50"/>
                  </a:lnTo>
                  <a:lnTo>
                    <a:pt x="33" y="50"/>
                  </a:lnTo>
                  <a:lnTo>
                    <a:pt x="35" y="50"/>
                  </a:lnTo>
                  <a:lnTo>
                    <a:pt x="33" y="50"/>
                  </a:lnTo>
                  <a:lnTo>
                    <a:pt x="33" y="51"/>
                  </a:lnTo>
                  <a:lnTo>
                    <a:pt x="33" y="50"/>
                  </a:lnTo>
                  <a:lnTo>
                    <a:pt x="33" y="49"/>
                  </a:lnTo>
                  <a:lnTo>
                    <a:pt x="33" y="48"/>
                  </a:lnTo>
                  <a:lnTo>
                    <a:pt x="33" y="46"/>
                  </a:lnTo>
                  <a:lnTo>
                    <a:pt x="33" y="45"/>
                  </a:lnTo>
                  <a:lnTo>
                    <a:pt x="33" y="44"/>
                  </a:lnTo>
                  <a:lnTo>
                    <a:pt x="33" y="42"/>
                  </a:lnTo>
                  <a:lnTo>
                    <a:pt x="35" y="42"/>
                  </a:lnTo>
                  <a:close/>
                  <a:moveTo>
                    <a:pt x="17" y="37"/>
                  </a:moveTo>
                  <a:lnTo>
                    <a:pt x="17" y="36"/>
                  </a:lnTo>
                  <a:lnTo>
                    <a:pt x="17" y="37"/>
                  </a:lnTo>
                  <a:close/>
                  <a:moveTo>
                    <a:pt x="15" y="35"/>
                  </a:moveTo>
                  <a:lnTo>
                    <a:pt x="17" y="35"/>
                  </a:lnTo>
                  <a:lnTo>
                    <a:pt x="15" y="35"/>
                  </a:lnTo>
                  <a:lnTo>
                    <a:pt x="17" y="35"/>
                  </a:lnTo>
                  <a:lnTo>
                    <a:pt x="15" y="35"/>
                  </a:lnTo>
                  <a:lnTo>
                    <a:pt x="17" y="35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17" y="37"/>
                  </a:lnTo>
                  <a:lnTo>
                    <a:pt x="17" y="39"/>
                  </a:lnTo>
                  <a:lnTo>
                    <a:pt x="15" y="39"/>
                  </a:lnTo>
                  <a:lnTo>
                    <a:pt x="17" y="39"/>
                  </a:lnTo>
                  <a:lnTo>
                    <a:pt x="15" y="39"/>
                  </a:lnTo>
                  <a:lnTo>
                    <a:pt x="15" y="40"/>
                  </a:lnTo>
                  <a:lnTo>
                    <a:pt x="15" y="39"/>
                  </a:lnTo>
                  <a:lnTo>
                    <a:pt x="14" y="39"/>
                  </a:lnTo>
                  <a:lnTo>
                    <a:pt x="14" y="37"/>
                  </a:lnTo>
                  <a:lnTo>
                    <a:pt x="14" y="36"/>
                  </a:lnTo>
                  <a:lnTo>
                    <a:pt x="15" y="36"/>
                  </a:lnTo>
                  <a:lnTo>
                    <a:pt x="14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5"/>
                  </a:lnTo>
                  <a:close/>
                  <a:moveTo>
                    <a:pt x="13" y="31"/>
                  </a:moveTo>
                  <a:lnTo>
                    <a:pt x="13" y="32"/>
                  </a:lnTo>
                  <a:lnTo>
                    <a:pt x="14" y="32"/>
                  </a:lnTo>
                  <a:lnTo>
                    <a:pt x="13" y="32"/>
                  </a:lnTo>
                  <a:lnTo>
                    <a:pt x="13" y="33"/>
                  </a:lnTo>
                  <a:lnTo>
                    <a:pt x="14" y="33"/>
                  </a:lnTo>
                  <a:lnTo>
                    <a:pt x="14" y="32"/>
                  </a:lnTo>
                  <a:lnTo>
                    <a:pt x="15" y="32"/>
                  </a:lnTo>
                  <a:lnTo>
                    <a:pt x="15" y="33"/>
                  </a:lnTo>
                  <a:lnTo>
                    <a:pt x="14" y="33"/>
                  </a:lnTo>
                  <a:lnTo>
                    <a:pt x="15" y="33"/>
                  </a:lnTo>
                  <a:lnTo>
                    <a:pt x="15" y="35"/>
                  </a:lnTo>
                  <a:lnTo>
                    <a:pt x="15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4" y="37"/>
                  </a:lnTo>
                  <a:lnTo>
                    <a:pt x="14" y="39"/>
                  </a:lnTo>
                  <a:lnTo>
                    <a:pt x="14" y="40"/>
                  </a:lnTo>
                  <a:lnTo>
                    <a:pt x="13" y="40"/>
                  </a:lnTo>
                  <a:lnTo>
                    <a:pt x="13" y="41"/>
                  </a:lnTo>
                  <a:lnTo>
                    <a:pt x="13" y="42"/>
                  </a:lnTo>
                  <a:lnTo>
                    <a:pt x="12" y="42"/>
                  </a:lnTo>
                  <a:lnTo>
                    <a:pt x="13" y="42"/>
                  </a:lnTo>
                  <a:lnTo>
                    <a:pt x="13" y="44"/>
                  </a:lnTo>
                  <a:lnTo>
                    <a:pt x="12" y="44"/>
                  </a:lnTo>
                  <a:lnTo>
                    <a:pt x="12" y="45"/>
                  </a:lnTo>
                  <a:lnTo>
                    <a:pt x="10" y="45"/>
                  </a:lnTo>
                  <a:lnTo>
                    <a:pt x="9" y="45"/>
                  </a:lnTo>
                  <a:lnTo>
                    <a:pt x="9" y="46"/>
                  </a:lnTo>
                  <a:lnTo>
                    <a:pt x="8" y="46"/>
                  </a:lnTo>
                  <a:lnTo>
                    <a:pt x="6" y="46"/>
                  </a:lnTo>
                  <a:lnTo>
                    <a:pt x="6" y="48"/>
                  </a:lnTo>
                  <a:lnTo>
                    <a:pt x="6" y="46"/>
                  </a:lnTo>
                  <a:lnTo>
                    <a:pt x="6" y="48"/>
                  </a:lnTo>
                  <a:lnTo>
                    <a:pt x="6" y="46"/>
                  </a:lnTo>
                  <a:lnTo>
                    <a:pt x="6" y="48"/>
                  </a:lnTo>
                  <a:lnTo>
                    <a:pt x="6" y="46"/>
                  </a:lnTo>
                  <a:lnTo>
                    <a:pt x="5" y="46"/>
                  </a:lnTo>
                  <a:lnTo>
                    <a:pt x="4" y="46"/>
                  </a:lnTo>
                  <a:lnTo>
                    <a:pt x="3" y="46"/>
                  </a:lnTo>
                  <a:lnTo>
                    <a:pt x="3" y="45"/>
                  </a:lnTo>
                  <a:lnTo>
                    <a:pt x="1" y="45"/>
                  </a:lnTo>
                  <a:lnTo>
                    <a:pt x="3" y="45"/>
                  </a:lnTo>
                  <a:lnTo>
                    <a:pt x="1" y="45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2"/>
                  </a:lnTo>
                  <a:lnTo>
                    <a:pt x="3" y="42"/>
                  </a:lnTo>
                  <a:lnTo>
                    <a:pt x="3" y="41"/>
                  </a:lnTo>
                  <a:lnTo>
                    <a:pt x="4" y="41"/>
                  </a:lnTo>
                  <a:lnTo>
                    <a:pt x="4" y="40"/>
                  </a:lnTo>
                  <a:lnTo>
                    <a:pt x="4" y="41"/>
                  </a:lnTo>
                  <a:lnTo>
                    <a:pt x="5" y="41"/>
                  </a:lnTo>
                  <a:lnTo>
                    <a:pt x="5" y="40"/>
                  </a:lnTo>
                  <a:lnTo>
                    <a:pt x="6" y="40"/>
                  </a:lnTo>
                  <a:lnTo>
                    <a:pt x="6" y="41"/>
                  </a:lnTo>
                  <a:lnTo>
                    <a:pt x="8" y="41"/>
                  </a:lnTo>
                  <a:lnTo>
                    <a:pt x="8" y="40"/>
                  </a:lnTo>
                  <a:lnTo>
                    <a:pt x="9" y="40"/>
                  </a:lnTo>
                  <a:lnTo>
                    <a:pt x="8" y="40"/>
                  </a:lnTo>
                  <a:lnTo>
                    <a:pt x="9" y="40"/>
                  </a:lnTo>
                  <a:lnTo>
                    <a:pt x="9" y="39"/>
                  </a:lnTo>
                  <a:lnTo>
                    <a:pt x="10" y="39"/>
                  </a:lnTo>
                  <a:lnTo>
                    <a:pt x="10" y="40"/>
                  </a:lnTo>
                  <a:lnTo>
                    <a:pt x="10" y="39"/>
                  </a:lnTo>
                  <a:lnTo>
                    <a:pt x="9" y="39"/>
                  </a:lnTo>
                  <a:lnTo>
                    <a:pt x="10" y="39"/>
                  </a:lnTo>
                  <a:lnTo>
                    <a:pt x="9" y="39"/>
                  </a:lnTo>
                  <a:lnTo>
                    <a:pt x="10" y="39"/>
                  </a:lnTo>
                  <a:lnTo>
                    <a:pt x="9" y="39"/>
                  </a:lnTo>
                  <a:lnTo>
                    <a:pt x="10" y="39"/>
                  </a:lnTo>
                  <a:lnTo>
                    <a:pt x="9" y="39"/>
                  </a:lnTo>
                  <a:lnTo>
                    <a:pt x="9" y="37"/>
                  </a:lnTo>
                  <a:lnTo>
                    <a:pt x="9" y="39"/>
                  </a:lnTo>
                  <a:lnTo>
                    <a:pt x="9" y="37"/>
                  </a:lnTo>
                  <a:lnTo>
                    <a:pt x="9" y="39"/>
                  </a:lnTo>
                  <a:lnTo>
                    <a:pt x="9" y="37"/>
                  </a:lnTo>
                  <a:lnTo>
                    <a:pt x="8" y="37"/>
                  </a:lnTo>
                  <a:lnTo>
                    <a:pt x="8" y="36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10" y="36"/>
                  </a:lnTo>
                  <a:lnTo>
                    <a:pt x="10" y="35"/>
                  </a:lnTo>
                  <a:lnTo>
                    <a:pt x="12" y="35"/>
                  </a:lnTo>
                  <a:lnTo>
                    <a:pt x="10" y="35"/>
                  </a:lnTo>
                  <a:lnTo>
                    <a:pt x="10" y="36"/>
                  </a:lnTo>
                  <a:lnTo>
                    <a:pt x="10" y="35"/>
                  </a:lnTo>
                  <a:lnTo>
                    <a:pt x="10" y="36"/>
                  </a:lnTo>
                  <a:lnTo>
                    <a:pt x="10" y="35"/>
                  </a:lnTo>
                  <a:lnTo>
                    <a:pt x="10" y="36"/>
                  </a:lnTo>
                  <a:lnTo>
                    <a:pt x="9" y="36"/>
                  </a:lnTo>
                  <a:lnTo>
                    <a:pt x="8" y="36"/>
                  </a:lnTo>
                  <a:lnTo>
                    <a:pt x="8" y="35"/>
                  </a:lnTo>
                  <a:lnTo>
                    <a:pt x="9" y="35"/>
                  </a:lnTo>
                  <a:lnTo>
                    <a:pt x="8" y="35"/>
                  </a:lnTo>
                  <a:lnTo>
                    <a:pt x="9" y="35"/>
                  </a:lnTo>
                  <a:lnTo>
                    <a:pt x="10" y="35"/>
                  </a:lnTo>
                  <a:lnTo>
                    <a:pt x="10" y="33"/>
                  </a:lnTo>
                  <a:lnTo>
                    <a:pt x="10" y="35"/>
                  </a:lnTo>
                  <a:lnTo>
                    <a:pt x="10" y="33"/>
                  </a:lnTo>
                  <a:lnTo>
                    <a:pt x="12" y="33"/>
                  </a:lnTo>
                  <a:lnTo>
                    <a:pt x="12" y="32"/>
                  </a:lnTo>
                  <a:lnTo>
                    <a:pt x="12" y="33"/>
                  </a:lnTo>
                  <a:lnTo>
                    <a:pt x="12" y="32"/>
                  </a:lnTo>
                  <a:lnTo>
                    <a:pt x="12" y="31"/>
                  </a:lnTo>
                  <a:lnTo>
                    <a:pt x="13" y="31"/>
                  </a:lnTo>
                  <a:close/>
                  <a:moveTo>
                    <a:pt x="14" y="27"/>
                  </a:moveTo>
                  <a:lnTo>
                    <a:pt x="14" y="28"/>
                  </a:lnTo>
                  <a:lnTo>
                    <a:pt x="14" y="27"/>
                  </a:lnTo>
                  <a:close/>
                  <a:moveTo>
                    <a:pt x="30" y="30"/>
                  </a:moveTo>
                  <a:lnTo>
                    <a:pt x="31" y="30"/>
                  </a:lnTo>
                  <a:lnTo>
                    <a:pt x="31" y="31"/>
                  </a:lnTo>
                  <a:lnTo>
                    <a:pt x="32" y="31"/>
                  </a:lnTo>
                  <a:lnTo>
                    <a:pt x="32" y="32"/>
                  </a:lnTo>
                  <a:lnTo>
                    <a:pt x="31" y="32"/>
                  </a:lnTo>
                  <a:lnTo>
                    <a:pt x="32" y="32"/>
                  </a:lnTo>
                  <a:lnTo>
                    <a:pt x="32" y="33"/>
                  </a:lnTo>
                  <a:lnTo>
                    <a:pt x="31" y="33"/>
                  </a:lnTo>
                  <a:lnTo>
                    <a:pt x="32" y="33"/>
                  </a:lnTo>
                  <a:lnTo>
                    <a:pt x="32" y="35"/>
                  </a:lnTo>
                  <a:lnTo>
                    <a:pt x="31" y="35"/>
                  </a:lnTo>
                  <a:lnTo>
                    <a:pt x="30" y="35"/>
                  </a:lnTo>
                  <a:lnTo>
                    <a:pt x="30" y="33"/>
                  </a:lnTo>
                  <a:lnTo>
                    <a:pt x="28" y="33"/>
                  </a:lnTo>
                  <a:lnTo>
                    <a:pt x="27" y="33"/>
                  </a:lnTo>
                  <a:lnTo>
                    <a:pt x="27" y="35"/>
                  </a:lnTo>
                  <a:lnTo>
                    <a:pt x="27" y="36"/>
                  </a:lnTo>
                  <a:lnTo>
                    <a:pt x="27" y="35"/>
                  </a:lnTo>
                  <a:lnTo>
                    <a:pt x="28" y="35"/>
                  </a:lnTo>
                  <a:lnTo>
                    <a:pt x="30" y="35"/>
                  </a:lnTo>
                  <a:lnTo>
                    <a:pt x="31" y="35"/>
                  </a:lnTo>
                  <a:lnTo>
                    <a:pt x="31" y="36"/>
                  </a:lnTo>
                  <a:lnTo>
                    <a:pt x="30" y="36"/>
                  </a:lnTo>
                  <a:lnTo>
                    <a:pt x="31" y="36"/>
                  </a:lnTo>
                  <a:lnTo>
                    <a:pt x="30" y="36"/>
                  </a:lnTo>
                  <a:lnTo>
                    <a:pt x="31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7"/>
                  </a:lnTo>
                  <a:lnTo>
                    <a:pt x="32" y="37"/>
                  </a:lnTo>
                  <a:lnTo>
                    <a:pt x="32" y="37"/>
                  </a:lnTo>
                  <a:lnTo>
                    <a:pt x="32" y="37"/>
                  </a:lnTo>
                  <a:lnTo>
                    <a:pt x="32" y="37"/>
                  </a:lnTo>
                  <a:lnTo>
                    <a:pt x="31" y="37"/>
                  </a:lnTo>
                  <a:lnTo>
                    <a:pt x="30" y="37"/>
                  </a:lnTo>
                  <a:lnTo>
                    <a:pt x="30" y="39"/>
                  </a:lnTo>
                  <a:lnTo>
                    <a:pt x="31" y="39"/>
                  </a:lnTo>
                  <a:lnTo>
                    <a:pt x="31" y="37"/>
                  </a:lnTo>
                  <a:lnTo>
                    <a:pt x="32" y="37"/>
                  </a:lnTo>
                  <a:lnTo>
                    <a:pt x="32" y="39"/>
                  </a:lnTo>
                  <a:lnTo>
                    <a:pt x="32" y="37"/>
                  </a:lnTo>
                  <a:lnTo>
                    <a:pt x="32" y="39"/>
                  </a:lnTo>
                  <a:lnTo>
                    <a:pt x="32" y="39"/>
                  </a:lnTo>
                  <a:lnTo>
                    <a:pt x="32" y="40"/>
                  </a:lnTo>
                  <a:lnTo>
                    <a:pt x="32" y="41"/>
                  </a:lnTo>
                  <a:lnTo>
                    <a:pt x="32" y="42"/>
                  </a:lnTo>
                  <a:lnTo>
                    <a:pt x="33" y="42"/>
                  </a:lnTo>
                  <a:lnTo>
                    <a:pt x="33" y="44"/>
                  </a:lnTo>
                  <a:lnTo>
                    <a:pt x="33" y="45"/>
                  </a:lnTo>
                  <a:lnTo>
                    <a:pt x="33" y="46"/>
                  </a:lnTo>
                  <a:lnTo>
                    <a:pt x="33" y="48"/>
                  </a:lnTo>
                  <a:lnTo>
                    <a:pt x="32" y="48"/>
                  </a:lnTo>
                  <a:lnTo>
                    <a:pt x="32" y="46"/>
                  </a:lnTo>
                  <a:lnTo>
                    <a:pt x="32" y="45"/>
                  </a:lnTo>
                  <a:lnTo>
                    <a:pt x="32" y="45"/>
                  </a:lnTo>
                  <a:lnTo>
                    <a:pt x="32" y="44"/>
                  </a:lnTo>
                  <a:lnTo>
                    <a:pt x="31" y="44"/>
                  </a:lnTo>
                  <a:lnTo>
                    <a:pt x="31" y="45"/>
                  </a:lnTo>
                  <a:lnTo>
                    <a:pt x="31" y="44"/>
                  </a:lnTo>
                  <a:lnTo>
                    <a:pt x="31" y="45"/>
                  </a:lnTo>
                  <a:lnTo>
                    <a:pt x="32" y="45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2" y="48"/>
                  </a:lnTo>
                  <a:lnTo>
                    <a:pt x="32" y="48"/>
                  </a:lnTo>
                  <a:lnTo>
                    <a:pt x="31" y="48"/>
                  </a:lnTo>
                  <a:lnTo>
                    <a:pt x="30" y="48"/>
                  </a:lnTo>
                  <a:lnTo>
                    <a:pt x="31" y="48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1" y="49"/>
                  </a:lnTo>
                  <a:lnTo>
                    <a:pt x="31" y="48"/>
                  </a:lnTo>
                  <a:lnTo>
                    <a:pt x="32" y="48"/>
                  </a:lnTo>
                  <a:lnTo>
                    <a:pt x="32" y="49"/>
                  </a:lnTo>
                  <a:lnTo>
                    <a:pt x="32" y="48"/>
                  </a:lnTo>
                  <a:lnTo>
                    <a:pt x="32" y="49"/>
                  </a:lnTo>
                  <a:lnTo>
                    <a:pt x="31" y="49"/>
                  </a:lnTo>
                  <a:lnTo>
                    <a:pt x="31" y="50"/>
                  </a:lnTo>
                  <a:lnTo>
                    <a:pt x="32" y="50"/>
                  </a:lnTo>
                  <a:lnTo>
                    <a:pt x="32" y="51"/>
                  </a:lnTo>
                  <a:lnTo>
                    <a:pt x="32" y="50"/>
                  </a:lnTo>
                  <a:lnTo>
                    <a:pt x="32" y="51"/>
                  </a:lnTo>
                  <a:lnTo>
                    <a:pt x="32" y="51"/>
                  </a:lnTo>
                  <a:lnTo>
                    <a:pt x="32" y="53"/>
                  </a:lnTo>
                  <a:lnTo>
                    <a:pt x="32" y="53"/>
                  </a:lnTo>
                  <a:lnTo>
                    <a:pt x="32" y="51"/>
                  </a:lnTo>
                  <a:lnTo>
                    <a:pt x="31" y="51"/>
                  </a:lnTo>
                  <a:lnTo>
                    <a:pt x="32" y="51"/>
                  </a:lnTo>
                  <a:lnTo>
                    <a:pt x="32" y="53"/>
                  </a:lnTo>
                  <a:lnTo>
                    <a:pt x="32" y="51"/>
                  </a:lnTo>
                  <a:lnTo>
                    <a:pt x="32" y="53"/>
                  </a:lnTo>
                  <a:lnTo>
                    <a:pt x="32" y="54"/>
                  </a:lnTo>
                  <a:lnTo>
                    <a:pt x="31" y="54"/>
                  </a:lnTo>
                  <a:lnTo>
                    <a:pt x="31" y="55"/>
                  </a:lnTo>
                  <a:lnTo>
                    <a:pt x="31" y="57"/>
                  </a:lnTo>
                  <a:lnTo>
                    <a:pt x="30" y="57"/>
                  </a:lnTo>
                  <a:lnTo>
                    <a:pt x="28" y="57"/>
                  </a:lnTo>
                  <a:lnTo>
                    <a:pt x="30" y="57"/>
                  </a:lnTo>
                  <a:lnTo>
                    <a:pt x="28" y="57"/>
                  </a:lnTo>
                  <a:lnTo>
                    <a:pt x="30" y="57"/>
                  </a:lnTo>
                  <a:lnTo>
                    <a:pt x="28" y="57"/>
                  </a:lnTo>
                  <a:lnTo>
                    <a:pt x="28" y="58"/>
                  </a:lnTo>
                  <a:lnTo>
                    <a:pt x="28" y="57"/>
                  </a:lnTo>
                  <a:lnTo>
                    <a:pt x="30" y="57"/>
                  </a:lnTo>
                  <a:lnTo>
                    <a:pt x="30" y="58"/>
                  </a:lnTo>
                  <a:lnTo>
                    <a:pt x="30" y="57"/>
                  </a:lnTo>
                  <a:lnTo>
                    <a:pt x="30" y="58"/>
                  </a:lnTo>
                  <a:lnTo>
                    <a:pt x="30" y="57"/>
                  </a:lnTo>
                  <a:lnTo>
                    <a:pt x="30" y="58"/>
                  </a:lnTo>
                  <a:lnTo>
                    <a:pt x="28" y="58"/>
                  </a:lnTo>
                  <a:lnTo>
                    <a:pt x="30" y="58"/>
                  </a:lnTo>
                  <a:lnTo>
                    <a:pt x="30" y="59"/>
                  </a:lnTo>
                  <a:lnTo>
                    <a:pt x="30" y="60"/>
                  </a:lnTo>
                  <a:lnTo>
                    <a:pt x="28" y="60"/>
                  </a:lnTo>
                  <a:lnTo>
                    <a:pt x="28" y="59"/>
                  </a:lnTo>
                  <a:lnTo>
                    <a:pt x="27" y="59"/>
                  </a:lnTo>
                  <a:lnTo>
                    <a:pt x="27" y="60"/>
                  </a:lnTo>
                  <a:lnTo>
                    <a:pt x="28" y="60"/>
                  </a:lnTo>
                  <a:lnTo>
                    <a:pt x="27" y="60"/>
                  </a:lnTo>
                  <a:lnTo>
                    <a:pt x="28" y="60"/>
                  </a:lnTo>
                  <a:lnTo>
                    <a:pt x="28" y="62"/>
                  </a:lnTo>
                  <a:lnTo>
                    <a:pt x="28" y="63"/>
                  </a:lnTo>
                  <a:lnTo>
                    <a:pt x="27" y="63"/>
                  </a:lnTo>
                  <a:lnTo>
                    <a:pt x="28" y="63"/>
                  </a:lnTo>
                  <a:lnTo>
                    <a:pt x="27" y="63"/>
                  </a:lnTo>
                  <a:lnTo>
                    <a:pt x="27" y="64"/>
                  </a:lnTo>
                  <a:lnTo>
                    <a:pt x="27" y="66"/>
                  </a:lnTo>
                  <a:lnTo>
                    <a:pt x="26" y="66"/>
                  </a:lnTo>
                  <a:lnTo>
                    <a:pt x="26" y="67"/>
                  </a:lnTo>
                  <a:lnTo>
                    <a:pt x="24" y="67"/>
                  </a:lnTo>
                  <a:lnTo>
                    <a:pt x="26" y="67"/>
                  </a:lnTo>
                  <a:lnTo>
                    <a:pt x="26" y="67"/>
                  </a:lnTo>
                  <a:lnTo>
                    <a:pt x="24" y="67"/>
                  </a:lnTo>
                  <a:lnTo>
                    <a:pt x="24" y="68"/>
                  </a:lnTo>
                  <a:lnTo>
                    <a:pt x="24" y="69"/>
                  </a:lnTo>
                  <a:lnTo>
                    <a:pt x="23" y="69"/>
                  </a:lnTo>
                  <a:lnTo>
                    <a:pt x="23" y="71"/>
                  </a:lnTo>
                  <a:lnTo>
                    <a:pt x="22" y="71"/>
                  </a:lnTo>
                  <a:lnTo>
                    <a:pt x="23" y="71"/>
                  </a:lnTo>
                  <a:lnTo>
                    <a:pt x="22" y="71"/>
                  </a:lnTo>
                  <a:lnTo>
                    <a:pt x="22" y="69"/>
                  </a:lnTo>
                  <a:lnTo>
                    <a:pt x="22" y="68"/>
                  </a:lnTo>
                  <a:lnTo>
                    <a:pt x="21" y="68"/>
                  </a:lnTo>
                  <a:lnTo>
                    <a:pt x="21" y="69"/>
                  </a:lnTo>
                  <a:lnTo>
                    <a:pt x="22" y="69"/>
                  </a:lnTo>
                  <a:lnTo>
                    <a:pt x="22" y="71"/>
                  </a:lnTo>
                  <a:lnTo>
                    <a:pt x="22" y="72"/>
                  </a:lnTo>
                  <a:lnTo>
                    <a:pt x="22" y="73"/>
                  </a:lnTo>
                  <a:lnTo>
                    <a:pt x="21" y="73"/>
                  </a:lnTo>
                  <a:lnTo>
                    <a:pt x="22" y="73"/>
                  </a:lnTo>
                  <a:lnTo>
                    <a:pt x="22" y="75"/>
                  </a:lnTo>
                  <a:lnTo>
                    <a:pt x="21" y="75"/>
                  </a:lnTo>
                  <a:lnTo>
                    <a:pt x="21" y="73"/>
                  </a:lnTo>
                  <a:lnTo>
                    <a:pt x="19" y="73"/>
                  </a:lnTo>
                  <a:lnTo>
                    <a:pt x="19" y="72"/>
                  </a:lnTo>
                  <a:lnTo>
                    <a:pt x="19" y="73"/>
                  </a:lnTo>
                  <a:lnTo>
                    <a:pt x="19" y="75"/>
                  </a:lnTo>
                  <a:lnTo>
                    <a:pt x="21" y="75"/>
                  </a:lnTo>
                  <a:lnTo>
                    <a:pt x="21" y="76"/>
                  </a:lnTo>
                  <a:lnTo>
                    <a:pt x="21" y="77"/>
                  </a:lnTo>
                  <a:lnTo>
                    <a:pt x="19" y="77"/>
                  </a:lnTo>
                  <a:lnTo>
                    <a:pt x="19" y="76"/>
                  </a:lnTo>
                  <a:lnTo>
                    <a:pt x="18" y="76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7" y="76"/>
                  </a:lnTo>
                  <a:lnTo>
                    <a:pt x="18" y="76"/>
                  </a:lnTo>
                  <a:lnTo>
                    <a:pt x="18" y="77"/>
                  </a:lnTo>
                  <a:lnTo>
                    <a:pt x="19" y="77"/>
                  </a:lnTo>
                  <a:lnTo>
                    <a:pt x="21" y="77"/>
                  </a:lnTo>
                  <a:lnTo>
                    <a:pt x="19" y="77"/>
                  </a:lnTo>
                  <a:lnTo>
                    <a:pt x="19" y="78"/>
                  </a:lnTo>
                  <a:lnTo>
                    <a:pt x="19" y="80"/>
                  </a:lnTo>
                  <a:lnTo>
                    <a:pt x="18" y="80"/>
                  </a:lnTo>
                  <a:lnTo>
                    <a:pt x="18" y="81"/>
                  </a:lnTo>
                  <a:lnTo>
                    <a:pt x="17" y="81"/>
                  </a:lnTo>
                  <a:lnTo>
                    <a:pt x="17" y="82"/>
                  </a:lnTo>
                  <a:lnTo>
                    <a:pt x="15" y="82"/>
                  </a:lnTo>
                  <a:lnTo>
                    <a:pt x="15" y="84"/>
                  </a:lnTo>
                  <a:lnTo>
                    <a:pt x="14" y="84"/>
                  </a:lnTo>
                  <a:lnTo>
                    <a:pt x="14" y="85"/>
                  </a:lnTo>
                  <a:lnTo>
                    <a:pt x="13" y="85"/>
                  </a:lnTo>
                  <a:lnTo>
                    <a:pt x="14" y="85"/>
                  </a:lnTo>
                  <a:lnTo>
                    <a:pt x="14" y="84"/>
                  </a:lnTo>
                  <a:lnTo>
                    <a:pt x="14" y="82"/>
                  </a:lnTo>
                  <a:lnTo>
                    <a:pt x="14" y="84"/>
                  </a:lnTo>
                  <a:lnTo>
                    <a:pt x="14" y="82"/>
                  </a:lnTo>
                  <a:lnTo>
                    <a:pt x="15" y="82"/>
                  </a:lnTo>
                  <a:lnTo>
                    <a:pt x="15" y="81"/>
                  </a:lnTo>
                  <a:lnTo>
                    <a:pt x="15" y="82"/>
                  </a:lnTo>
                  <a:lnTo>
                    <a:pt x="14" y="82"/>
                  </a:lnTo>
                  <a:lnTo>
                    <a:pt x="15" y="82"/>
                  </a:lnTo>
                  <a:lnTo>
                    <a:pt x="14" y="82"/>
                  </a:lnTo>
                  <a:lnTo>
                    <a:pt x="14" y="84"/>
                  </a:lnTo>
                  <a:lnTo>
                    <a:pt x="14" y="82"/>
                  </a:lnTo>
                  <a:lnTo>
                    <a:pt x="14" y="84"/>
                  </a:lnTo>
                  <a:lnTo>
                    <a:pt x="13" y="84"/>
                  </a:lnTo>
                  <a:lnTo>
                    <a:pt x="13" y="85"/>
                  </a:lnTo>
                  <a:lnTo>
                    <a:pt x="13" y="84"/>
                  </a:lnTo>
                  <a:lnTo>
                    <a:pt x="12" y="84"/>
                  </a:lnTo>
                  <a:lnTo>
                    <a:pt x="12" y="82"/>
                  </a:lnTo>
                  <a:lnTo>
                    <a:pt x="12" y="84"/>
                  </a:lnTo>
                  <a:lnTo>
                    <a:pt x="12" y="82"/>
                  </a:lnTo>
                  <a:lnTo>
                    <a:pt x="10" y="82"/>
                  </a:lnTo>
                  <a:lnTo>
                    <a:pt x="10" y="84"/>
                  </a:lnTo>
                  <a:lnTo>
                    <a:pt x="10" y="82"/>
                  </a:lnTo>
                  <a:lnTo>
                    <a:pt x="10" y="84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3" y="85"/>
                  </a:lnTo>
                  <a:lnTo>
                    <a:pt x="12" y="85"/>
                  </a:lnTo>
                  <a:lnTo>
                    <a:pt x="12" y="86"/>
                  </a:lnTo>
                  <a:lnTo>
                    <a:pt x="12" y="85"/>
                  </a:lnTo>
                  <a:lnTo>
                    <a:pt x="12" y="86"/>
                  </a:lnTo>
                  <a:lnTo>
                    <a:pt x="12" y="87"/>
                  </a:lnTo>
                  <a:lnTo>
                    <a:pt x="12" y="89"/>
                  </a:lnTo>
                  <a:lnTo>
                    <a:pt x="10" y="89"/>
                  </a:lnTo>
                  <a:lnTo>
                    <a:pt x="12" y="89"/>
                  </a:lnTo>
                  <a:lnTo>
                    <a:pt x="10" y="89"/>
                  </a:lnTo>
                  <a:lnTo>
                    <a:pt x="10" y="90"/>
                  </a:lnTo>
                  <a:lnTo>
                    <a:pt x="9" y="90"/>
                  </a:lnTo>
                  <a:lnTo>
                    <a:pt x="9" y="89"/>
                  </a:lnTo>
                  <a:lnTo>
                    <a:pt x="8" y="89"/>
                  </a:lnTo>
                  <a:lnTo>
                    <a:pt x="8" y="87"/>
                  </a:lnTo>
                  <a:lnTo>
                    <a:pt x="6" y="87"/>
                  </a:lnTo>
                  <a:lnTo>
                    <a:pt x="8" y="87"/>
                  </a:lnTo>
                  <a:lnTo>
                    <a:pt x="8" y="89"/>
                  </a:lnTo>
                  <a:lnTo>
                    <a:pt x="9" y="89"/>
                  </a:lnTo>
                  <a:lnTo>
                    <a:pt x="9" y="90"/>
                  </a:lnTo>
                  <a:lnTo>
                    <a:pt x="9" y="91"/>
                  </a:lnTo>
                  <a:lnTo>
                    <a:pt x="8" y="91"/>
                  </a:lnTo>
                  <a:lnTo>
                    <a:pt x="6" y="91"/>
                  </a:lnTo>
                  <a:lnTo>
                    <a:pt x="6" y="90"/>
                  </a:lnTo>
                  <a:lnTo>
                    <a:pt x="5" y="90"/>
                  </a:lnTo>
                  <a:lnTo>
                    <a:pt x="5" y="91"/>
                  </a:lnTo>
                  <a:lnTo>
                    <a:pt x="6" y="91"/>
                  </a:lnTo>
                  <a:lnTo>
                    <a:pt x="8" y="91"/>
                  </a:lnTo>
                  <a:lnTo>
                    <a:pt x="8" y="93"/>
                  </a:lnTo>
                  <a:lnTo>
                    <a:pt x="8" y="91"/>
                  </a:lnTo>
                  <a:lnTo>
                    <a:pt x="8" y="93"/>
                  </a:lnTo>
                  <a:lnTo>
                    <a:pt x="8" y="94"/>
                  </a:lnTo>
                  <a:lnTo>
                    <a:pt x="8" y="93"/>
                  </a:lnTo>
                  <a:lnTo>
                    <a:pt x="8" y="94"/>
                  </a:lnTo>
                  <a:lnTo>
                    <a:pt x="6" y="94"/>
                  </a:lnTo>
                  <a:lnTo>
                    <a:pt x="5" y="94"/>
                  </a:lnTo>
                  <a:lnTo>
                    <a:pt x="4" y="94"/>
                  </a:lnTo>
                  <a:lnTo>
                    <a:pt x="3" y="94"/>
                  </a:lnTo>
                  <a:lnTo>
                    <a:pt x="1" y="94"/>
                  </a:lnTo>
                  <a:lnTo>
                    <a:pt x="3" y="94"/>
                  </a:lnTo>
                  <a:lnTo>
                    <a:pt x="4" y="94"/>
                  </a:lnTo>
                  <a:lnTo>
                    <a:pt x="5" y="94"/>
                  </a:lnTo>
                  <a:lnTo>
                    <a:pt x="6" y="94"/>
                  </a:lnTo>
                  <a:lnTo>
                    <a:pt x="6" y="95"/>
                  </a:lnTo>
                  <a:lnTo>
                    <a:pt x="5" y="95"/>
                  </a:lnTo>
                  <a:lnTo>
                    <a:pt x="4" y="95"/>
                  </a:lnTo>
                  <a:lnTo>
                    <a:pt x="5" y="95"/>
                  </a:lnTo>
                  <a:lnTo>
                    <a:pt x="5" y="97"/>
                  </a:lnTo>
                  <a:lnTo>
                    <a:pt x="4" y="97"/>
                  </a:lnTo>
                  <a:lnTo>
                    <a:pt x="4" y="95"/>
                  </a:lnTo>
                  <a:lnTo>
                    <a:pt x="3" y="97"/>
                  </a:lnTo>
                  <a:lnTo>
                    <a:pt x="3" y="98"/>
                  </a:lnTo>
                  <a:lnTo>
                    <a:pt x="1" y="98"/>
                  </a:lnTo>
                  <a:lnTo>
                    <a:pt x="1" y="99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1" y="99"/>
                  </a:lnTo>
                  <a:lnTo>
                    <a:pt x="0" y="99"/>
                  </a:lnTo>
                  <a:lnTo>
                    <a:pt x="1" y="99"/>
                  </a:lnTo>
                  <a:lnTo>
                    <a:pt x="0" y="99"/>
                  </a:lnTo>
                  <a:lnTo>
                    <a:pt x="1" y="99"/>
                  </a:lnTo>
                  <a:lnTo>
                    <a:pt x="0" y="99"/>
                  </a:lnTo>
                  <a:lnTo>
                    <a:pt x="1" y="99"/>
                  </a:lnTo>
                  <a:lnTo>
                    <a:pt x="1" y="98"/>
                  </a:lnTo>
                  <a:lnTo>
                    <a:pt x="0" y="98"/>
                  </a:lnTo>
                  <a:lnTo>
                    <a:pt x="1" y="98"/>
                  </a:lnTo>
                  <a:lnTo>
                    <a:pt x="0" y="98"/>
                  </a:lnTo>
                  <a:lnTo>
                    <a:pt x="1" y="98"/>
                  </a:lnTo>
                  <a:lnTo>
                    <a:pt x="0" y="98"/>
                  </a:lnTo>
                  <a:lnTo>
                    <a:pt x="1" y="98"/>
                  </a:lnTo>
                  <a:lnTo>
                    <a:pt x="1" y="98"/>
                  </a:lnTo>
                  <a:lnTo>
                    <a:pt x="1" y="98"/>
                  </a:lnTo>
                  <a:lnTo>
                    <a:pt x="1" y="98"/>
                  </a:lnTo>
                  <a:lnTo>
                    <a:pt x="1" y="98"/>
                  </a:lnTo>
                  <a:lnTo>
                    <a:pt x="1" y="98"/>
                  </a:lnTo>
                  <a:lnTo>
                    <a:pt x="1" y="97"/>
                  </a:lnTo>
                  <a:lnTo>
                    <a:pt x="0" y="97"/>
                  </a:lnTo>
                  <a:lnTo>
                    <a:pt x="1" y="97"/>
                  </a:lnTo>
                  <a:lnTo>
                    <a:pt x="0" y="97"/>
                  </a:lnTo>
                  <a:lnTo>
                    <a:pt x="1" y="97"/>
                  </a:lnTo>
                  <a:lnTo>
                    <a:pt x="0" y="97"/>
                  </a:lnTo>
                  <a:lnTo>
                    <a:pt x="0" y="95"/>
                  </a:lnTo>
                  <a:lnTo>
                    <a:pt x="1" y="95"/>
                  </a:lnTo>
                  <a:lnTo>
                    <a:pt x="1" y="94"/>
                  </a:lnTo>
                  <a:lnTo>
                    <a:pt x="1" y="94"/>
                  </a:lnTo>
                  <a:lnTo>
                    <a:pt x="1" y="95"/>
                  </a:lnTo>
                  <a:lnTo>
                    <a:pt x="1" y="94"/>
                  </a:lnTo>
                  <a:lnTo>
                    <a:pt x="1" y="94"/>
                  </a:lnTo>
                  <a:lnTo>
                    <a:pt x="0" y="94"/>
                  </a:lnTo>
                  <a:lnTo>
                    <a:pt x="1" y="94"/>
                  </a:lnTo>
                  <a:lnTo>
                    <a:pt x="0" y="94"/>
                  </a:lnTo>
                  <a:lnTo>
                    <a:pt x="1" y="94"/>
                  </a:lnTo>
                  <a:lnTo>
                    <a:pt x="1" y="93"/>
                  </a:lnTo>
                  <a:lnTo>
                    <a:pt x="1" y="93"/>
                  </a:lnTo>
                  <a:lnTo>
                    <a:pt x="1" y="91"/>
                  </a:lnTo>
                  <a:lnTo>
                    <a:pt x="1" y="93"/>
                  </a:lnTo>
                  <a:lnTo>
                    <a:pt x="1" y="93"/>
                  </a:lnTo>
                  <a:lnTo>
                    <a:pt x="1" y="93"/>
                  </a:lnTo>
                  <a:lnTo>
                    <a:pt x="1" y="91"/>
                  </a:lnTo>
                  <a:lnTo>
                    <a:pt x="1" y="93"/>
                  </a:lnTo>
                  <a:lnTo>
                    <a:pt x="1" y="91"/>
                  </a:lnTo>
                  <a:lnTo>
                    <a:pt x="1" y="93"/>
                  </a:lnTo>
                  <a:lnTo>
                    <a:pt x="1" y="91"/>
                  </a:lnTo>
                  <a:lnTo>
                    <a:pt x="3" y="91"/>
                  </a:lnTo>
                  <a:lnTo>
                    <a:pt x="1" y="91"/>
                  </a:lnTo>
                  <a:lnTo>
                    <a:pt x="1" y="91"/>
                  </a:lnTo>
                  <a:lnTo>
                    <a:pt x="1" y="91"/>
                  </a:lnTo>
                  <a:lnTo>
                    <a:pt x="3" y="91"/>
                  </a:lnTo>
                  <a:lnTo>
                    <a:pt x="3" y="90"/>
                  </a:lnTo>
                  <a:lnTo>
                    <a:pt x="4" y="90"/>
                  </a:lnTo>
                  <a:lnTo>
                    <a:pt x="4" y="89"/>
                  </a:lnTo>
                  <a:lnTo>
                    <a:pt x="3" y="89"/>
                  </a:lnTo>
                  <a:lnTo>
                    <a:pt x="3" y="90"/>
                  </a:lnTo>
                  <a:lnTo>
                    <a:pt x="1" y="90"/>
                  </a:lnTo>
                  <a:lnTo>
                    <a:pt x="1" y="91"/>
                  </a:lnTo>
                  <a:lnTo>
                    <a:pt x="1" y="90"/>
                  </a:lnTo>
                  <a:lnTo>
                    <a:pt x="1" y="90"/>
                  </a:lnTo>
                  <a:lnTo>
                    <a:pt x="1" y="90"/>
                  </a:lnTo>
                  <a:lnTo>
                    <a:pt x="1" y="89"/>
                  </a:lnTo>
                  <a:lnTo>
                    <a:pt x="1" y="90"/>
                  </a:lnTo>
                  <a:lnTo>
                    <a:pt x="1" y="89"/>
                  </a:lnTo>
                  <a:lnTo>
                    <a:pt x="1" y="90"/>
                  </a:lnTo>
                  <a:lnTo>
                    <a:pt x="1" y="90"/>
                  </a:lnTo>
                  <a:lnTo>
                    <a:pt x="1" y="91"/>
                  </a:lnTo>
                  <a:lnTo>
                    <a:pt x="1" y="90"/>
                  </a:lnTo>
                  <a:lnTo>
                    <a:pt x="1" y="91"/>
                  </a:lnTo>
                  <a:lnTo>
                    <a:pt x="1" y="90"/>
                  </a:lnTo>
                  <a:lnTo>
                    <a:pt x="1" y="91"/>
                  </a:lnTo>
                  <a:lnTo>
                    <a:pt x="1" y="90"/>
                  </a:lnTo>
                  <a:lnTo>
                    <a:pt x="1" y="89"/>
                  </a:lnTo>
                  <a:lnTo>
                    <a:pt x="1" y="89"/>
                  </a:lnTo>
                  <a:lnTo>
                    <a:pt x="1" y="89"/>
                  </a:lnTo>
                  <a:lnTo>
                    <a:pt x="1" y="89"/>
                  </a:lnTo>
                  <a:lnTo>
                    <a:pt x="1" y="87"/>
                  </a:lnTo>
                  <a:lnTo>
                    <a:pt x="1" y="87"/>
                  </a:lnTo>
                  <a:lnTo>
                    <a:pt x="1" y="87"/>
                  </a:lnTo>
                  <a:lnTo>
                    <a:pt x="1" y="86"/>
                  </a:lnTo>
                  <a:lnTo>
                    <a:pt x="1" y="87"/>
                  </a:lnTo>
                  <a:lnTo>
                    <a:pt x="1" y="86"/>
                  </a:lnTo>
                  <a:lnTo>
                    <a:pt x="1" y="87"/>
                  </a:lnTo>
                  <a:lnTo>
                    <a:pt x="1" y="86"/>
                  </a:lnTo>
                  <a:lnTo>
                    <a:pt x="1" y="87"/>
                  </a:lnTo>
                  <a:lnTo>
                    <a:pt x="1" y="87"/>
                  </a:lnTo>
                  <a:lnTo>
                    <a:pt x="1" y="86"/>
                  </a:lnTo>
                  <a:lnTo>
                    <a:pt x="1" y="86"/>
                  </a:lnTo>
                  <a:lnTo>
                    <a:pt x="1" y="85"/>
                  </a:lnTo>
                  <a:lnTo>
                    <a:pt x="3" y="85"/>
                  </a:lnTo>
                  <a:lnTo>
                    <a:pt x="4" y="85"/>
                  </a:lnTo>
                  <a:lnTo>
                    <a:pt x="4" y="84"/>
                  </a:lnTo>
                  <a:lnTo>
                    <a:pt x="4" y="85"/>
                  </a:lnTo>
                  <a:lnTo>
                    <a:pt x="4" y="84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1" y="85"/>
                  </a:lnTo>
                  <a:lnTo>
                    <a:pt x="1" y="84"/>
                  </a:lnTo>
                  <a:lnTo>
                    <a:pt x="3" y="84"/>
                  </a:lnTo>
                  <a:lnTo>
                    <a:pt x="1" y="84"/>
                  </a:lnTo>
                  <a:lnTo>
                    <a:pt x="1" y="82"/>
                  </a:lnTo>
                  <a:lnTo>
                    <a:pt x="1" y="84"/>
                  </a:lnTo>
                  <a:lnTo>
                    <a:pt x="1" y="82"/>
                  </a:lnTo>
                  <a:lnTo>
                    <a:pt x="3" y="82"/>
                  </a:lnTo>
                  <a:lnTo>
                    <a:pt x="4" y="82"/>
                  </a:lnTo>
                  <a:lnTo>
                    <a:pt x="4" y="81"/>
                  </a:lnTo>
                  <a:lnTo>
                    <a:pt x="4" y="82"/>
                  </a:lnTo>
                  <a:lnTo>
                    <a:pt x="3" y="82"/>
                  </a:lnTo>
                  <a:lnTo>
                    <a:pt x="3" y="81"/>
                  </a:lnTo>
                  <a:lnTo>
                    <a:pt x="4" y="81"/>
                  </a:lnTo>
                  <a:lnTo>
                    <a:pt x="3" y="81"/>
                  </a:lnTo>
                  <a:lnTo>
                    <a:pt x="3" y="82"/>
                  </a:lnTo>
                  <a:lnTo>
                    <a:pt x="3" y="81"/>
                  </a:lnTo>
                  <a:lnTo>
                    <a:pt x="3" y="82"/>
                  </a:lnTo>
                  <a:lnTo>
                    <a:pt x="3" y="81"/>
                  </a:lnTo>
                  <a:lnTo>
                    <a:pt x="3" y="80"/>
                  </a:lnTo>
                  <a:lnTo>
                    <a:pt x="3" y="78"/>
                  </a:lnTo>
                  <a:lnTo>
                    <a:pt x="4" y="78"/>
                  </a:lnTo>
                  <a:lnTo>
                    <a:pt x="4" y="80"/>
                  </a:lnTo>
                  <a:lnTo>
                    <a:pt x="4" y="78"/>
                  </a:lnTo>
                  <a:lnTo>
                    <a:pt x="4" y="77"/>
                  </a:lnTo>
                  <a:lnTo>
                    <a:pt x="4" y="78"/>
                  </a:lnTo>
                  <a:lnTo>
                    <a:pt x="3" y="78"/>
                  </a:lnTo>
                  <a:lnTo>
                    <a:pt x="3" y="77"/>
                  </a:lnTo>
                  <a:lnTo>
                    <a:pt x="4" y="77"/>
                  </a:lnTo>
                  <a:lnTo>
                    <a:pt x="3" y="77"/>
                  </a:lnTo>
                  <a:lnTo>
                    <a:pt x="4" y="77"/>
                  </a:lnTo>
                  <a:lnTo>
                    <a:pt x="3" y="77"/>
                  </a:lnTo>
                  <a:lnTo>
                    <a:pt x="4" y="77"/>
                  </a:lnTo>
                  <a:lnTo>
                    <a:pt x="3" y="77"/>
                  </a:lnTo>
                  <a:lnTo>
                    <a:pt x="4" y="77"/>
                  </a:lnTo>
                  <a:lnTo>
                    <a:pt x="4" y="78"/>
                  </a:lnTo>
                  <a:lnTo>
                    <a:pt x="5" y="78"/>
                  </a:lnTo>
                  <a:lnTo>
                    <a:pt x="5" y="77"/>
                  </a:lnTo>
                  <a:lnTo>
                    <a:pt x="4" y="77"/>
                  </a:lnTo>
                  <a:lnTo>
                    <a:pt x="5" y="77"/>
                  </a:lnTo>
                  <a:lnTo>
                    <a:pt x="4" y="77"/>
                  </a:lnTo>
                  <a:lnTo>
                    <a:pt x="5" y="77"/>
                  </a:lnTo>
                  <a:lnTo>
                    <a:pt x="4" y="77"/>
                  </a:lnTo>
                  <a:lnTo>
                    <a:pt x="5" y="77"/>
                  </a:lnTo>
                  <a:lnTo>
                    <a:pt x="4" y="77"/>
                  </a:lnTo>
                  <a:lnTo>
                    <a:pt x="4" y="76"/>
                  </a:lnTo>
                  <a:lnTo>
                    <a:pt x="5" y="76"/>
                  </a:lnTo>
                  <a:lnTo>
                    <a:pt x="4" y="76"/>
                  </a:lnTo>
                  <a:lnTo>
                    <a:pt x="5" y="76"/>
                  </a:lnTo>
                  <a:lnTo>
                    <a:pt x="4" y="76"/>
                  </a:lnTo>
                  <a:lnTo>
                    <a:pt x="5" y="76"/>
                  </a:lnTo>
                  <a:lnTo>
                    <a:pt x="6" y="76"/>
                  </a:lnTo>
                  <a:lnTo>
                    <a:pt x="6" y="77"/>
                  </a:lnTo>
                  <a:lnTo>
                    <a:pt x="6" y="76"/>
                  </a:lnTo>
                  <a:lnTo>
                    <a:pt x="6" y="77"/>
                  </a:lnTo>
                  <a:lnTo>
                    <a:pt x="6" y="76"/>
                  </a:lnTo>
                  <a:lnTo>
                    <a:pt x="8" y="76"/>
                  </a:lnTo>
                  <a:lnTo>
                    <a:pt x="8" y="77"/>
                  </a:lnTo>
                  <a:lnTo>
                    <a:pt x="8" y="78"/>
                  </a:lnTo>
                  <a:lnTo>
                    <a:pt x="6" y="78"/>
                  </a:lnTo>
                  <a:lnTo>
                    <a:pt x="8" y="78"/>
                  </a:lnTo>
                  <a:lnTo>
                    <a:pt x="8" y="77"/>
                  </a:lnTo>
                  <a:lnTo>
                    <a:pt x="8" y="76"/>
                  </a:lnTo>
                  <a:lnTo>
                    <a:pt x="9" y="76"/>
                  </a:lnTo>
                  <a:lnTo>
                    <a:pt x="10" y="76"/>
                  </a:lnTo>
                  <a:lnTo>
                    <a:pt x="12" y="76"/>
                  </a:lnTo>
                  <a:lnTo>
                    <a:pt x="12" y="75"/>
                  </a:lnTo>
                  <a:lnTo>
                    <a:pt x="13" y="75"/>
                  </a:lnTo>
                  <a:lnTo>
                    <a:pt x="13" y="76"/>
                  </a:lnTo>
                  <a:lnTo>
                    <a:pt x="13" y="75"/>
                  </a:lnTo>
                  <a:lnTo>
                    <a:pt x="13" y="73"/>
                  </a:lnTo>
                  <a:lnTo>
                    <a:pt x="14" y="73"/>
                  </a:lnTo>
                  <a:lnTo>
                    <a:pt x="15" y="73"/>
                  </a:lnTo>
                  <a:lnTo>
                    <a:pt x="14" y="73"/>
                  </a:lnTo>
                  <a:lnTo>
                    <a:pt x="13" y="73"/>
                  </a:lnTo>
                  <a:lnTo>
                    <a:pt x="13" y="75"/>
                  </a:lnTo>
                  <a:lnTo>
                    <a:pt x="12" y="75"/>
                  </a:lnTo>
                  <a:lnTo>
                    <a:pt x="10" y="75"/>
                  </a:lnTo>
                  <a:lnTo>
                    <a:pt x="10" y="76"/>
                  </a:lnTo>
                  <a:lnTo>
                    <a:pt x="10" y="75"/>
                  </a:lnTo>
                  <a:lnTo>
                    <a:pt x="10" y="76"/>
                  </a:lnTo>
                  <a:lnTo>
                    <a:pt x="10" y="75"/>
                  </a:lnTo>
                  <a:lnTo>
                    <a:pt x="10" y="76"/>
                  </a:lnTo>
                  <a:lnTo>
                    <a:pt x="10" y="75"/>
                  </a:lnTo>
                  <a:lnTo>
                    <a:pt x="10" y="76"/>
                  </a:lnTo>
                  <a:lnTo>
                    <a:pt x="10" y="75"/>
                  </a:lnTo>
                  <a:lnTo>
                    <a:pt x="10" y="76"/>
                  </a:lnTo>
                  <a:lnTo>
                    <a:pt x="9" y="76"/>
                  </a:lnTo>
                  <a:lnTo>
                    <a:pt x="8" y="76"/>
                  </a:lnTo>
                  <a:lnTo>
                    <a:pt x="8" y="75"/>
                  </a:lnTo>
                  <a:lnTo>
                    <a:pt x="9" y="75"/>
                  </a:lnTo>
                  <a:lnTo>
                    <a:pt x="8" y="75"/>
                  </a:lnTo>
                  <a:lnTo>
                    <a:pt x="9" y="75"/>
                  </a:lnTo>
                  <a:lnTo>
                    <a:pt x="8" y="75"/>
                  </a:lnTo>
                  <a:lnTo>
                    <a:pt x="8" y="73"/>
                  </a:lnTo>
                  <a:lnTo>
                    <a:pt x="9" y="73"/>
                  </a:lnTo>
                  <a:lnTo>
                    <a:pt x="10" y="73"/>
                  </a:lnTo>
                  <a:lnTo>
                    <a:pt x="10" y="72"/>
                  </a:lnTo>
                  <a:lnTo>
                    <a:pt x="12" y="72"/>
                  </a:lnTo>
                  <a:lnTo>
                    <a:pt x="12" y="71"/>
                  </a:lnTo>
                  <a:lnTo>
                    <a:pt x="12" y="72"/>
                  </a:lnTo>
                  <a:lnTo>
                    <a:pt x="12" y="71"/>
                  </a:lnTo>
                  <a:lnTo>
                    <a:pt x="12" y="72"/>
                  </a:lnTo>
                  <a:lnTo>
                    <a:pt x="10" y="72"/>
                  </a:lnTo>
                  <a:lnTo>
                    <a:pt x="10" y="71"/>
                  </a:lnTo>
                  <a:lnTo>
                    <a:pt x="10" y="72"/>
                  </a:lnTo>
                  <a:lnTo>
                    <a:pt x="9" y="72"/>
                  </a:lnTo>
                  <a:lnTo>
                    <a:pt x="9" y="73"/>
                  </a:lnTo>
                  <a:lnTo>
                    <a:pt x="8" y="73"/>
                  </a:lnTo>
                  <a:lnTo>
                    <a:pt x="8" y="75"/>
                  </a:lnTo>
                  <a:lnTo>
                    <a:pt x="6" y="75"/>
                  </a:lnTo>
                  <a:lnTo>
                    <a:pt x="5" y="75"/>
                  </a:lnTo>
                  <a:lnTo>
                    <a:pt x="4" y="75"/>
                  </a:lnTo>
                  <a:lnTo>
                    <a:pt x="4" y="73"/>
                  </a:lnTo>
                  <a:lnTo>
                    <a:pt x="4" y="72"/>
                  </a:lnTo>
                  <a:lnTo>
                    <a:pt x="4" y="73"/>
                  </a:lnTo>
                  <a:lnTo>
                    <a:pt x="4" y="72"/>
                  </a:lnTo>
                  <a:lnTo>
                    <a:pt x="5" y="72"/>
                  </a:lnTo>
                  <a:lnTo>
                    <a:pt x="5" y="71"/>
                  </a:lnTo>
                  <a:lnTo>
                    <a:pt x="5" y="72"/>
                  </a:lnTo>
                  <a:lnTo>
                    <a:pt x="5" y="71"/>
                  </a:lnTo>
                  <a:lnTo>
                    <a:pt x="6" y="71"/>
                  </a:lnTo>
                  <a:lnTo>
                    <a:pt x="6" y="69"/>
                  </a:lnTo>
                  <a:lnTo>
                    <a:pt x="8" y="69"/>
                  </a:lnTo>
                  <a:lnTo>
                    <a:pt x="9" y="69"/>
                  </a:lnTo>
                  <a:lnTo>
                    <a:pt x="10" y="69"/>
                  </a:lnTo>
                  <a:lnTo>
                    <a:pt x="12" y="69"/>
                  </a:lnTo>
                  <a:lnTo>
                    <a:pt x="13" y="69"/>
                  </a:lnTo>
                  <a:lnTo>
                    <a:pt x="12" y="69"/>
                  </a:lnTo>
                  <a:lnTo>
                    <a:pt x="12" y="68"/>
                  </a:lnTo>
                  <a:lnTo>
                    <a:pt x="12" y="69"/>
                  </a:lnTo>
                  <a:lnTo>
                    <a:pt x="12" y="68"/>
                  </a:lnTo>
                  <a:lnTo>
                    <a:pt x="12" y="69"/>
                  </a:lnTo>
                  <a:lnTo>
                    <a:pt x="12" y="68"/>
                  </a:lnTo>
                  <a:lnTo>
                    <a:pt x="13" y="68"/>
                  </a:lnTo>
                  <a:lnTo>
                    <a:pt x="12" y="68"/>
                  </a:lnTo>
                  <a:lnTo>
                    <a:pt x="13" y="68"/>
                  </a:lnTo>
                  <a:lnTo>
                    <a:pt x="12" y="68"/>
                  </a:lnTo>
                  <a:lnTo>
                    <a:pt x="10" y="68"/>
                  </a:lnTo>
                  <a:lnTo>
                    <a:pt x="9" y="68"/>
                  </a:lnTo>
                  <a:lnTo>
                    <a:pt x="8" y="68"/>
                  </a:lnTo>
                  <a:lnTo>
                    <a:pt x="8" y="69"/>
                  </a:lnTo>
                  <a:lnTo>
                    <a:pt x="6" y="69"/>
                  </a:lnTo>
                  <a:lnTo>
                    <a:pt x="5" y="69"/>
                  </a:lnTo>
                  <a:lnTo>
                    <a:pt x="4" y="69"/>
                  </a:lnTo>
                  <a:lnTo>
                    <a:pt x="4" y="68"/>
                  </a:lnTo>
                  <a:lnTo>
                    <a:pt x="4" y="69"/>
                  </a:lnTo>
                  <a:lnTo>
                    <a:pt x="4" y="68"/>
                  </a:lnTo>
                  <a:lnTo>
                    <a:pt x="4" y="69"/>
                  </a:lnTo>
                  <a:lnTo>
                    <a:pt x="4" y="68"/>
                  </a:lnTo>
                  <a:lnTo>
                    <a:pt x="5" y="68"/>
                  </a:lnTo>
                  <a:lnTo>
                    <a:pt x="4" y="68"/>
                  </a:lnTo>
                  <a:lnTo>
                    <a:pt x="5" y="68"/>
                  </a:lnTo>
                  <a:lnTo>
                    <a:pt x="4" y="68"/>
                  </a:lnTo>
                  <a:lnTo>
                    <a:pt x="5" y="68"/>
                  </a:lnTo>
                  <a:lnTo>
                    <a:pt x="6" y="68"/>
                  </a:lnTo>
                  <a:lnTo>
                    <a:pt x="6" y="67"/>
                  </a:lnTo>
                  <a:lnTo>
                    <a:pt x="6" y="67"/>
                  </a:lnTo>
                  <a:lnTo>
                    <a:pt x="8" y="67"/>
                  </a:lnTo>
                  <a:lnTo>
                    <a:pt x="6" y="67"/>
                  </a:lnTo>
                  <a:lnTo>
                    <a:pt x="8" y="67"/>
                  </a:lnTo>
                  <a:lnTo>
                    <a:pt x="8" y="67"/>
                  </a:lnTo>
                  <a:lnTo>
                    <a:pt x="9" y="67"/>
                  </a:lnTo>
                  <a:lnTo>
                    <a:pt x="9" y="67"/>
                  </a:lnTo>
                  <a:lnTo>
                    <a:pt x="9" y="67"/>
                  </a:lnTo>
                  <a:lnTo>
                    <a:pt x="9" y="67"/>
                  </a:lnTo>
                  <a:lnTo>
                    <a:pt x="10" y="67"/>
                  </a:lnTo>
                  <a:lnTo>
                    <a:pt x="12" y="67"/>
                  </a:lnTo>
                  <a:lnTo>
                    <a:pt x="13" y="67"/>
                  </a:lnTo>
                  <a:lnTo>
                    <a:pt x="14" y="67"/>
                  </a:lnTo>
                  <a:lnTo>
                    <a:pt x="14" y="67"/>
                  </a:lnTo>
                  <a:lnTo>
                    <a:pt x="14" y="67"/>
                  </a:lnTo>
                  <a:lnTo>
                    <a:pt x="13" y="67"/>
                  </a:lnTo>
                  <a:lnTo>
                    <a:pt x="12" y="67"/>
                  </a:lnTo>
                  <a:lnTo>
                    <a:pt x="10" y="67"/>
                  </a:lnTo>
                  <a:lnTo>
                    <a:pt x="9" y="67"/>
                  </a:lnTo>
                  <a:lnTo>
                    <a:pt x="8" y="67"/>
                  </a:lnTo>
                  <a:lnTo>
                    <a:pt x="9" y="67"/>
                  </a:lnTo>
                  <a:lnTo>
                    <a:pt x="9" y="66"/>
                  </a:lnTo>
                  <a:lnTo>
                    <a:pt x="10" y="66"/>
                  </a:lnTo>
                  <a:lnTo>
                    <a:pt x="10" y="64"/>
                  </a:lnTo>
                  <a:lnTo>
                    <a:pt x="12" y="64"/>
                  </a:lnTo>
                  <a:lnTo>
                    <a:pt x="12" y="66"/>
                  </a:lnTo>
                  <a:lnTo>
                    <a:pt x="13" y="66"/>
                  </a:lnTo>
                  <a:lnTo>
                    <a:pt x="12" y="66"/>
                  </a:lnTo>
                  <a:lnTo>
                    <a:pt x="12" y="64"/>
                  </a:lnTo>
                  <a:lnTo>
                    <a:pt x="13" y="64"/>
                  </a:lnTo>
                  <a:lnTo>
                    <a:pt x="12" y="64"/>
                  </a:lnTo>
                  <a:lnTo>
                    <a:pt x="10" y="64"/>
                  </a:lnTo>
                  <a:lnTo>
                    <a:pt x="10" y="63"/>
                  </a:lnTo>
                  <a:lnTo>
                    <a:pt x="12" y="63"/>
                  </a:lnTo>
                  <a:lnTo>
                    <a:pt x="10" y="63"/>
                  </a:lnTo>
                  <a:lnTo>
                    <a:pt x="10" y="64"/>
                  </a:lnTo>
                  <a:lnTo>
                    <a:pt x="9" y="64"/>
                  </a:lnTo>
                  <a:lnTo>
                    <a:pt x="10" y="64"/>
                  </a:lnTo>
                  <a:lnTo>
                    <a:pt x="9" y="64"/>
                  </a:lnTo>
                  <a:lnTo>
                    <a:pt x="8" y="64"/>
                  </a:lnTo>
                  <a:lnTo>
                    <a:pt x="6" y="64"/>
                  </a:lnTo>
                  <a:lnTo>
                    <a:pt x="5" y="64"/>
                  </a:lnTo>
                  <a:lnTo>
                    <a:pt x="6" y="64"/>
                  </a:lnTo>
                  <a:lnTo>
                    <a:pt x="8" y="64"/>
                  </a:lnTo>
                  <a:lnTo>
                    <a:pt x="6" y="64"/>
                  </a:lnTo>
                  <a:lnTo>
                    <a:pt x="6" y="63"/>
                  </a:lnTo>
                  <a:lnTo>
                    <a:pt x="6" y="62"/>
                  </a:lnTo>
                  <a:lnTo>
                    <a:pt x="5" y="62"/>
                  </a:lnTo>
                  <a:lnTo>
                    <a:pt x="6" y="62"/>
                  </a:lnTo>
                  <a:lnTo>
                    <a:pt x="5" y="62"/>
                  </a:lnTo>
                  <a:lnTo>
                    <a:pt x="6" y="62"/>
                  </a:lnTo>
                  <a:lnTo>
                    <a:pt x="8" y="62"/>
                  </a:lnTo>
                  <a:lnTo>
                    <a:pt x="6" y="62"/>
                  </a:lnTo>
                  <a:lnTo>
                    <a:pt x="8" y="62"/>
                  </a:lnTo>
                  <a:lnTo>
                    <a:pt x="6" y="62"/>
                  </a:lnTo>
                  <a:lnTo>
                    <a:pt x="5" y="62"/>
                  </a:lnTo>
                  <a:lnTo>
                    <a:pt x="5" y="60"/>
                  </a:lnTo>
                  <a:lnTo>
                    <a:pt x="6" y="60"/>
                  </a:lnTo>
                  <a:lnTo>
                    <a:pt x="6" y="59"/>
                  </a:lnTo>
                  <a:lnTo>
                    <a:pt x="8" y="59"/>
                  </a:lnTo>
                  <a:lnTo>
                    <a:pt x="8" y="58"/>
                  </a:lnTo>
                  <a:lnTo>
                    <a:pt x="9" y="58"/>
                  </a:lnTo>
                  <a:lnTo>
                    <a:pt x="8" y="58"/>
                  </a:lnTo>
                  <a:lnTo>
                    <a:pt x="9" y="58"/>
                  </a:lnTo>
                  <a:lnTo>
                    <a:pt x="9" y="59"/>
                  </a:lnTo>
                  <a:lnTo>
                    <a:pt x="9" y="58"/>
                  </a:lnTo>
                  <a:lnTo>
                    <a:pt x="9" y="59"/>
                  </a:lnTo>
                  <a:lnTo>
                    <a:pt x="9" y="58"/>
                  </a:lnTo>
                  <a:lnTo>
                    <a:pt x="10" y="58"/>
                  </a:lnTo>
                  <a:lnTo>
                    <a:pt x="10" y="59"/>
                  </a:lnTo>
                  <a:lnTo>
                    <a:pt x="9" y="59"/>
                  </a:lnTo>
                  <a:lnTo>
                    <a:pt x="10" y="59"/>
                  </a:lnTo>
                  <a:lnTo>
                    <a:pt x="9" y="59"/>
                  </a:lnTo>
                  <a:lnTo>
                    <a:pt x="8" y="59"/>
                  </a:lnTo>
                  <a:lnTo>
                    <a:pt x="8" y="60"/>
                  </a:lnTo>
                  <a:lnTo>
                    <a:pt x="9" y="60"/>
                  </a:lnTo>
                  <a:lnTo>
                    <a:pt x="10" y="60"/>
                  </a:lnTo>
                  <a:lnTo>
                    <a:pt x="12" y="60"/>
                  </a:lnTo>
                  <a:lnTo>
                    <a:pt x="13" y="60"/>
                  </a:lnTo>
                  <a:lnTo>
                    <a:pt x="14" y="60"/>
                  </a:lnTo>
                  <a:lnTo>
                    <a:pt x="15" y="60"/>
                  </a:lnTo>
                  <a:lnTo>
                    <a:pt x="14" y="60"/>
                  </a:lnTo>
                  <a:lnTo>
                    <a:pt x="13" y="60"/>
                  </a:lnTo>
                  <a:lnTo>
                    <a:pt x="12" y="60"/>
                  </a:lnTo>
                  <a:lnTo>
                    <a:pt x="12" y="59"/>
                  </a:lnTo>
                  <a:lnTo>
                    <a:pt x="10" y="59"/>
                  </a:lnTo>
                  <a:lnTo>
                    <a:pt x="10" y="60"/>
                  </a:lnTo>
                  <a:lnTo>
                    <a:pt x="10" y="59"/>
                  </a:lnTo>
                  <a:lnTo>
                    <a:pt x="10" y="58"/>
                  </a:lnTo>
                  <a:lnTo>
                    <a:pt x="10" y="57"/>
                  </a:lnTo>
                  <a:lnTo>
                    <a:pt x="10" y="55"/>
                  </a:lnTo>
                  <a:lnTo>
                    <a:pt x="9" y="55"/>
                  </a:lnTo>
                  <a:lnTo>
                    <a:pt x="10" y="55"/>
                  </a:lnTo>
                  <a:lnTo>
                    <a:pt x="9" y="55"/>
                  </a:lnTo>
                  <a:lnTo>
                    <a:pt x="9" y="54"/>
                  </a:lnTo>
                  <a:lnTo>
                    <a:pt x="10" y="54"/>
                  </a:lnTo>
                  <a:lnTo>
                    <a:pt x="9" y="54"/>
                  </a:lnTo>
                  <a:lnTo>
                    <a:pt x="10" y="54"/>
                  </a:lnTo>
                  <a:lnTo>
                    <a:pt x="10" y="55"/>
                  </a:lnTo>
                  <a:lnTo>
                    <a:pt x="10" y="54"/>
                  </a:lnTo>
                  <a:lnTo>
                    <a:pt x="10" y="55"/>
                  </a:lnTo>
                  <a:lnTo>
                    <a:pt x="10" y="54"/>
                  </a:lnTo>
                  <a:lnTo>
                    <a:pt x="10" y="55"/>
                  </a:lnTo>
                  <a:lnTo>
                    <a:pt x="10" y="54"/>
                  </a:lnTo>
                  <a:lnTo>
                    <a:pt x="10" y="55"/>
                  </a:lnTo>
                  <a:lnTo>
                    <a:pt x="10" y="54"/>
                  </a:lnTo>
                  <a:lnTo>
                    <a:pt x="12" y="54"/>
                  </a:lnTo>
                  <a:lnTo>
                    <a:pt x="10" y="54"/>
                  </a:lnTo>
                  <a:lnTo>
                    <a:pt x="12" y="54"/>
                  </a:lnTo>
                  <a:lnTo>
                    <a:pt x="13" y="54"/>
                  </a:lnTo>
                  <a:lnTo>
                    <a:pt x="13" y="55"/>
                  </a:lnTo>
                  <a:lnTo>
                    <a:pt x="13" y="57"/>
                  </a:lnTo>
                  <a:lnTo>
                    <a:pt x="13" y="58"/>
                  </a:lnTo>
                  <a:lnTo>
                    <a:pt x="14" y="58"/>
                  </a:lnTo>
                  <a:lnTo>
                    <a:pt x="13" y="57"/>
                  </a:lnTo>
                  <a:lnTo>
                    <a:pt x="13" y="55"/>
                  </a:lnTo>
                  <a:lnTo>
                    <a:pt x="13" y="54"/>
                  </a:lnTo>
                  <a:lnTo>
                    <a:pt x="13" y="55"/>
                  </a:lnTo>
                  <a:lnTo>
                    <a:pt x="13" y="54"/>
                  </a:lnTo>
                  <a:lnTo>
                    <a:pt x="13" y="55"/>
                  </a:lnTo>
                  <a:lnTo>
                    <a:pt x="14" y="55"/>
                  </a:lnTo>
                  <a:lnTo>
                    <a:pt x="15" y="55"/>
                  </a:lnTo>
                  <a:lnTo>
                    <a:pt x="14" y="55"/>
                  </a:lnTo>
                  <a:lnTo>
                    <a:pt x="14" y="54"/>
                  </a:lnTo>
                  <a:lnTo>
                    <a:pt x="15" y="54"/>
                  </a:lnTo>
                  <a:lnTo>
                    <a:pt x="15" y="55"/>
                  </a:lnTo>
                  <a:lnTo>
                    <a:pt x="15" y="57"/>
                  </a:lnTo>
                  <a:lnTo>
                    <a:pt x="15" y="55"/>
                  </a:lnTo>
                  <a:lnTo>
                    <a:pt x="15" y="54"/>
                  </a:lnTo>
                  <a:lnTo>
                    <a:pt x="15" y="55"/>
                  </a:lnTo>
                  <a:lnTo>
                    <a:pt x="15" y="54"/>
                  </a:lnTo>
                  <a:lnTo>
                    <a:pt x="15" y="55"/>
                  </a:lnTo>
                  <a:lnTo>
                    <a:pt x="17" y="55"/>
                  </a:lnTo>
                  <a:lnTo>
                    <a:pt x="15" y="55"/>
                  </a:lnTo>
                  <a:lnTo>
                    <a:pt x="15" y="54"/>
                  </a:lnTo>
                  <a:lnTo>
                    <a:pt x="17" y="54"/>
                  </a:lnTo>
                  <a:lnTo>
                    <a:pt x="17" y="55"/>
                  </a:lnTo>
                  <a:lnTo>
                    <a:pt x="17" y="57"/>
                  </a:lnTo>
                  <a:lnTo>
                    <a:pt x="17" y="58"/>
                  </a:lnTo>
                  <a:lnTo>
                    <a:pt x="17" y="57"/>
                  </a:lnTo>
                  <a:lnTo>
                    <a:pt x="18" y="57"/>
                  </a:lnTo>
                  <a:lnTo>
                    <a:pt x="18" y="55"/>
                  </a:lnTo>
                  <a:lnTo>
                    <a:pt x="17" y="55"/>
                  </a:lnTo>
                  <a:lnTo>
                    <a:pt x="18" y="54"/>
                  </a:lnTo>
                  <a:lnTo>
                    <a:pt x="17" y="54"/>
                  </a:lnTo>
                  <a:lnTo>
                    <a:pt x="15" y="54"/>
                  </a:lnTo>
                  <a:lnTo>
                    <a:pt x="15" y="53"/>
                  </a:lnTo>
                  <a:lnTo>
                    <a:pt x="15" y="54"/>
                  </a:lnTo>
                  <a:lnTo>
                    <a:pt x="15" y="53"/>
                  </a:lnTo>
                  <a:lnTo>
                    <a:pt x="15" y="51"/>
                  </a:lnTo>
                  <a:lnTo>
                    <a:pt x="14" y="51"/>
                  </a:lnTo>
                  <a:lnTo>
                    <a:pt x="15" y="51"/>
                  </a:lnTo>
                  <a:lnTo>
                    <a:pt x="14" y="51"/>
                  </a:lnTo>
                  <a:lnTo>
                    <a:pt x="14" y="50"/>
                  </a:lnTo>
                  <a:lnTo>
                    <a:pt x="14" y="49"/>
                  </a:lnTo>
                  <a:lnTo>
                    <a:pt x="15" y="49"/>
                  </a:lnTo>
                  <a:lnTo>
                    <a:pt x="14" y="49"/>
                  </a:lnTo>
                  <a:lnTo>
                    <a:pt x="15" y="48"/>
                  </a:lnTo>
                  <a:lnTo>
                    <a:pt x="17" y="48"/>
                  </a:lnTo>
                  <a:lnTo>
                    <a:pt x="17" y="46"/>
                  </a:lnTo>
                  <a:lnTo>
                    <a:pt x="17" y="48"/>
                  </a:lnTo>
                  <a:lnTo>
                    <a:pt x="17" y="46"/>
                  </a:lnTo>
                  <a:lnTo>
                    <a:pt x="18" y="46"/>
                  </a:lnTo>
                  <a:lnTo>
                    <a:pt x="19" y="46"/>
                  </a:lnTo>
                  <a:lnTo>
                    <a:pt x="19" y="48"/>
                  </a:lnTo>
                  <a:lnTo>
                    <a:pt x="21" y="48"/>
                  </a:lnTo>
                  <a:lnTo>
                    <a:pt x="19" y="48"/>
                  </a:lnTo>
                  <a:lnTo>
                    <a:pt x="19" y="46"/>
                  </a:lnTo>
                  <a:lnTo>
                    <a:pt x="19" y="45"/>
                  </a:lnTo>
                  <a:lnTo>
                    <a:pt x="19" y="46"/>
                  </a:lnTo>
                  <a:lnTo>
                    <a:pt x="19" y="45"/>
                  </a:lnTo>
                  <a:lnTo>
                    <a:pt x="18" y="45"/>
                  </a:lnTo>
                  <a:lnTo>
                    <a:pt x="19" y="45"/>
                  </a:lnTo>
                  <a:lnTo>
                    <a:pt x="19" y="46"/>
                  </a:lnTo>
                  <a:lnTo>
                    <a:pt x="18" y="46"/>
                  </a:lnTo>
                  <a:lnTo>
                    <a:pt x="17" y="46"/>
                  </a:lnTo>
                  <a:lnTo>
                    <a:pt x="17" y="45"/>
                  </a:lnTo>
                  <a:lnTo>
                    <a:pt x="18" y="45"/>
                  </a:lnTo>
                  <a:lnTo>
                    <a:pt x="19" y="45"/>
                  </a:lnTo>
                  <a:lnTo>
                    <a:pt x="19" y="44"/>
                  </a:lnTo>
                  <a:lnTo>
                    <a:pt x="21" y="44"/>
                  </a:lnTo>
                  <a:lnTo>
                    <a:pt x="21" y="42"/>
                  </a:lnTo>
                  <a:lnTo>
                    <a:pt x="21" y="44"/>
                  </a:lnTo>
                  <a:lnTo>
                    <a:pt x="21" y="42"/>
                  </a:lnTo>
                  <a:lnTo>
                    <a:pt x="22" y="42"/>
                  </a:lnTo>
                  <a:lnTo>
                    <a:pt x="21" y="42"/>
                  </a:lnTo>
                  <a:lnTo>
                    <a:pt x="21" y="41"/>
                  </a:lnTo>
                  <a:lnTo>
                    <a:pt x="19" y="41"/>
                  </a:lnTo>
                  <a:lnTo>
                    <a:pt x="19" y="40"/>
                  </a:lnTo>
                  <a:lnTo>
                    <a:pt x="18" y="40"/>
                  </a:lnTo>
                  <a:lnTo>
                    <a:pt x="17" y="40"/>
                  </a:lnTo>
                  <a:lnTo>
                    <a:pt x="17" y="39"/>
                  </a:lnTo>
                  <a:lnTo>
                    <a:pt x="17" y="40"/>
                  </a:lnTo>
                  <a:lnTo>
                    <a:pt x="15" y="40"/>
                  </a:lnTo>
                  <a:lnTo>
                    <a:pt x="15" y="39"/>
                  </a:lnTo>
                  <a:lnTo>
                    <a:pt x="17" y="39"/>
                  </a:lnTo>
                  <a:lnTo>
                    <a:pt x="17" y="37"/>
                  </a:lnTo>
                  <a:lnTo>
                    <a:pt x="17" y="36"/>
                  </a:lnTo>
                  <a:lnTo>
                    <a:pt x="17" y="37"/>
                  </a:lnTo>
                  <a:lnTo>
                    <a:pt x="18" y="37"/>
                  </a:lnTo>
                  <a:lnTo>
                    <a:pt x="18" y="36"/>
                  </a:lnTo>
                  <a:lnTo>
                    <a:pt x="17" y="36"/>
                  </a:lnTo>
                  <a:lnTo>
                    <a:pt x="18" y="36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17" y="35"/>
                  </a:lnTo>
                  <a:lnTo>
                    <a:pt x="17" y="33"/>
                  </a:lnTo>
                  <a:lnTo>
                    <a:pt x="17" y="32"/>
                  </a:lnTo>
                  <a:lnTo>
                    <a:pt x="17" y="33"/>
                  </a:lnTo>
                  <a:lnTo>
                    <a:pt x="18" y="33"/>
                  </a:lnTo>
                  <a:lnTo>
                    <a:pt x="18" y="32"/>
                  </a:lnTo>
                  <a:lnTo>
                    <a:pt x="18" y="33"/>
                  </a:lnTo>
                  <a:lnTo>
                    <a:pt x="19" y="33"/>
                  </a:lnTo>
                  <a:lnTo>
                    <a:pt x="19" y="35"/>
                  </a:lnTo>
                  <a:lnTo>
                    <a:pt x="21" y="35"/>
                  </a:lnTo>
                  <a:lnTo>
                    <a:pt x="21" y="36"/>
                  </a:lnTo>
                  <a:lnTo>
                    <a:pt x="22" y="36"/>
                  </a:lnTo>
                  <a:lnTo>
                    <a:pt x="21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5"/>
                  </a:lnTo>
                  <a:lnTo>
                    <a:pt x="21" y="35"/>
                  </a:lnTo>
                  <a:lnTo>
                    <a:pt x="21" y="33"/>
                  </a:lnTo>
                  <a:lnTo>
                    <a:pt x="21" y="32"/>
                  </a:lnTo>
                  <a:lnTo>
                    <a:pt x="21" y="33"/>
                  </a:lnTo>
                  <a:lnTo>
                    <a:pt x="19" y="33"/>
                  </a:lnTo>
                  <a:lnTo>
                    <a:pt x="19" y="32"/>
                  </a:lnTo>
                  <a:lnTo>
                    <a:pt x="21" y="32"/>
                  </a:lnTo>
                  <a:lnTo>
                    <a:pt x="22" y="32"/>
                  </a:lnTo>
                  <a:lnTo>
                    <a:pt x="22" y="33"/>
                  </a:lnTo>
                  <a:lnTo>
                    <a:pt x="22" y="32"/>
                  </a:lnTo>
                  <a:lnTo>
                    <a:pt x="22" y="33"/>
                  </a:lnTo>
                  <a:lnTo>
                    <a:pt x="22" y="32"/>
                  </a:lnTo>
                  <a:lnTo>
                    <a:pt x="23" y="32"/>
                  </a:lnTo>
                  <a:lnTo>
                    <a:pt x="24" y="32"/>
                  </a:lnTo>
                  <a:lnTo>
                    <a:pt x="24" y="31"/>
                  </a:lnTo>
                  <a:lnTo>
                    <a:pt x="26" y="31"/>
                  </a:lnTo>
                  <a:lnTo>
                    <a:pt x="26" y="30"/>
                  </a:lnTo>
                  <a:lnTo>
                    <a:pt x="27" y="30"/>
                  </a:lnTo>
                  <a:lnTo>
                    <a:pt x="28" y="30"/>
                  </a:lnTo>
                  <a:lnTo>
                    <a:pt x="30" y="30"/>
                  </a:lnTo>
                  <a:close/>
                  <a:moveTo>
                    <a:pt x="30" y="24"/>
                  </a:moveTo>
                  <a:lnTo>
                    <a:pt x="30" y="26"/>
                  </a:lnTo>
                  <a:lnTo>
                    <a:pt x="30" y="27"/>
                  </a:lnTo>
                  <a:lnTo>
                    <a:pt x="28" y="26"/>
                  </a:lnTo>
                  <a:lnTo>
                    <a:pt x="28" y="24"/>
                  </a:lnTo>
                  <a:lnTo>
                    <a:pt x="30" y="24"/>
                  </a:lnTo>
                  <a:close/>
                  <a:moveTo>
                    <a:pt x="15" y="17"/>
                  </a:moveTo>
                  <a:lnTo>
                    <a:pt x="15" y="18"/>
                  </a:lnTo>
                  <a:lnTo>
                    <a:pt x="15" y="17"/>
                  </a:lnTo>
                  <a:lnTo>
                    <a:pt x="15" y="18"/>
                  </a:lnTo>
                  <a:lnTo>
                    <a:pt x="15" y="17"/>
                  </a:lnTo>
                  <a:lnTo>
                    <a:pt x="15" y="18"/>
                  </a:lnTo>
                  <a:lnTo>
                    <a:pt x="15" y="17"/>
                  </a:lnTo>
                  <a:close/>
                  <a:moveTo>
                    <a:pt x="28" y="18"/>
                  </a:moveTo>
                  <a:lnTo>
                    <a:pt x="30" y="18"/>
                  </a:lnTo>
                  <a:lnTo>
                    <a:pt x="30" y="19"/>
                  </a:lnTo>
                  <a:lnTo>
                    <a:pt x="30" y="21"/>
                  </a:lnTo>
                  <a:lnTo>
                    <a:pt x="30" y="22"/>
                  </a:lnTo>
                  <a:lnTo>
                    <a:pt x="28" y="22"/>
                  </a:lnTo>
                  <a:lnTo>
                    <a:pt x="28" y="21"/>
                  </a:lnTo>
                  <a:lnTo>
                    <a:pt x="28" y="19"/>
                  </a:lnTo>
                  <a:lnTo>
                    <a:pt x="28" y="18"/>
                  </a:lnTo>
                  <a:close/>
                  <a:moveTo>
                    <a:pt x="15" y="12"/>
                  </a:moveTo>
                  <a:lnTo>
                    <a:pt x="15" y="13"/>
                  </a:lnTo>
                  <a:lnTo>
                    <a:pt x="15" y="12"/>
                  </a:lnTo>
                  <a:lnTo>
                    <a:pt x="15" y="13"/>
                  </a:lnTo>
                  <a:lnTo>
                    <a:pt x="15" y="12"/>
                  </a:lnTo>
                  <a:close/>
                  <a:moveTo>
                    <a:pt x="18" y="8"/>
                  </a:moveTo>
                  <a:lnTo>
                    <a:pt x="18" y="9"/>
                  </a:lnTo>
                  <a:lnTo>
                    <a:pt x="18" y="10"/>
                  </a:lnTo>
                  <a:lnTo>
                    <a:pt x="19" y="10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8" y="10"/>
                  </a:lnTo>
                  <a:lnTo>
                    <a:pt x="17" y="10"/>
                  </a:lnTo>
                  <a:lnTo>
                    <a:pt x="17" y="12"/>
                  </a:lnTo>
                  <a:lnTo>
                    <a:pt x="15" y="12"/>
                  </a:lnTo>
                  <a:lnTo>
                    <a:pt x="15" y="10"/>
                  </a:lnTo>
                  <a:lnTo>
                    <a:pt x="15" y="9"/>
                  </a:lnTo>
                  <a:lnTo>
                    <a:pt x="17" y="9"/>
                  </a:lnTo>
                  <a:lnTo>
                    <a:pt x="15" y="9"/>
                  </a:lnTo>
                  <a:lnTo>
                    <a:pt x="17" y="9"/>
                  </a:lnTo>
                  <a:lnTo>
                    <a:pt x="15" y="9"/>
                  </a:lnTo>
                  <a:lnTo>
                    <a:pt x="17" y="9"/>
                  </a:lnTo>
                  <a:lnTo>
                    <a:pt x="18" y="9"/>
                  </a:lnTo>
                  <a:lnTo>
                    <a:pt x="18" y="8"/>
                  </a:lnTo>
                  <a:close/>
                  <a:moveTo>
                    <a:pt x="17" y="6"/>
                  </a:moveTo>
                  <a:lnTo>
                    <a:pt x="17" y="8"/>
                  </a:lnTo>
                  <a:lnTo>
                    <a:pt x="15" y="8"/>
                  </a:lnTo>
                  <a:lnTo>
                    <a:pt x="17" y="8"/>
                  </a:lnTo>
                  <a:lnTo>
                    <a:pt x="15" y="8"/>
                  </a:lnTo>
                  <a:lnTo>
                    <a:pt x="17" y="8"/>
                  </a:lnTo>
                  <a:lnTo>
                    <a:pt x="17" y="6"/>
                  </a:lnTo>
                  <a:close/>
                  <a:moveTo>
                    <a:pt x="17" y="5"/>
                  </a:moveTo>
                  <a:lnTo>
                    <a:pt x="18" y="5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7" y="5"/>
                  </a:lnTo>
                  <a:lnTo>
                    <a:pt x="17" y="6"/>
                  </a:lnTo>
                  <a:lnTo>
                    <a:pt x="17" y="5"/>
                  </a:lnTo>
                  <a:lnTo>
                    <a:pt x="17" y="5"/>
                  </a:lnTo>
                  <a:close/>
                  <a:moveTo>
                    <a:pt x="18" y="4"/>
                  </a:moveTo>
                  <a:lnTo>
                    <a:pt x="18" y="5"/>
                  </a:lnTo>
                  <a:lnTo>
                    <a:pt x="18" y="4"/>
                  </a:lnTo>
                  <a:close/>
                  <a:moveTo>
                    <a:pt x="17" y="0"/>
                  </a:moveTo>
                  <a:lnTo>
                    <a:pt x="18" y="1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7" y="0"/>
                  </a:lnTo>
                  <a:close/>
                  <a:moveTo>
                    <a:pt x="33" y="4"/>
                  </a:moveTo>
                  <a:lnTo>
                    <a:pt x="33" y="5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3" y="5"/>
                  </a:lnTo>
                  <a:lnTo>
                    <a:pt x="33" y="6"/>
                  </a:lnTo>
                  <a:lnTo>
                    <a:pt x="33" y="8"/>
                  </a:lnTo>
                  <a:lnTo>
                    <a:pt x="35" y="8"/>
                  </a:lnTo>
                  <a:lnTo>
                    <a:pt x="35" y="9"/>
                  </a:lnTo>
                  <a:lnTo>
                    <a:pt x="33" y="9"/>
                  </a:lnTo>
                  <a:lnTo>
                    <a:pt x="33" y="8"/>
                  </a:lnTo>
                  <a:lnTo>
                    <a:pt x="33" y="9"/>
                  </a:lnTo>
                  <a:lnTo>
                    <a:pt x="33" y="8"/>
                  </a:lnTo>
                  <a:lnTo>
                    <a:pt x="33" y="9"/>
                  </a:lnTo>
                  <a:lnTo>
                    <a:pt x="35" y="9"/>
                  </a:lnTo>
                  <a:lnTo>
                    <a:pt x="36" y="9"/>
                  </a:lnTo>
                  <a:lnTo>
                    <a:pt x="35" y="9"/>
                  </a:lnTo>
                  <a:lnTo>
                    <a:pt x="36" y="9"/>
                  </a:lnTo>
                  <a:lnTo>
                    <a:pt x="36" y="10"/>
                  </a:lnTo>
                  <a:lnTo>
                    <a:pt x="36" y="12"/>
                  </a:lnTo>
                  <a:lnTo>
                    <a:pt x="36" y="13"/>
                  </a:lnTo>
                  <a:lnTo>
                    <a:pt x="37" y="13"/>
                  </a:lnTo>
                  <a:lnTo>
                    <a:pt x="36" y="13"/>
                  </a:lnTo>
                  <a:lnTo>
                    <a:pt x="37" y="13"/>
                  </a:lnTo>
                  <a:lnTo>
                    <a:pt x="36" y="13"/>
                  </a:lnTo>
                  <a:lnTo>
                    <a:pt x="35" y="13"/>
                  </a:lnTo>
                  <a:lnTo>
                    <a:pt x="33" y="13"/>
                  </a:lnTo>
                  <a:lnTo>
                    <a:pt x="35" y="13"/>
                  </a:lnTo>
                  <a:lnTo>
                    <a:pt x="36" y="13"/>
                  </a:lnTo>
                  <a:lnTo>
                    <a:pt x="36" y="14"/>
                  </a:lnTo>
                  <a:lnTo>
                    <a:pt x="37" y="14"/>
                  </a:lnTo>
                  <a:lnTo>
                    <a:pt x="36" y="14"/>
                  </a:lnTo>
                  <a:lnTo>
                    <a:pt x="37" y="14"/>
                  </a:lnTo>
                  <a:lnTo>
                    <a:pt x="37" y="15"/>
                  </a:lnTo>
                  <a:lnTo>
                    <a:pt x="36" y="15"/>
                  </a:lnTo>
                  <a:lnTo>
                    <a:pt x="35" y="15"/>
                  </a:lnTo>
                  <a:lnTo>
                    <a:pt x="36" y="15"/>
                  </a:lnTo>
                  <a:lnTo>
                    <a:pt x="35" y="15"/>
                  </a:lnTo>
                  <a:lnTo>
                    <a:pt x="36" y="15"/>
                  </a:lnTo>
                  <a:lnTo>
                    <a:pt x="35" y="15"/>
                  </a:lnTo>
                  <a:lnTo>
                    <a:pt x="36" y="15"/>
                  </a:lnTo>
                  <a:lnTo>
                    <a:pt x="37" y="15"/>
                  </a:lnTo>
                  <a:lnTo>
                    <a:pt x="37" y="17"/>
                  </a:lnTo>
                  <a:lnTo>
                    <a:pt x="37" y="15"/>
                  </a:lnTo>
                  <a:lnTo>
                    <a:pt x="36" y="15"/>
                  </a:lnTo>
                  <a:lnTo>
                    <a:pt x="36" y="17"/>
                  </a:lnTo>
                  <a:lnTo>
                    <a:pt x="37" y="17"/>
                  </a:lnTo>
                  <a:lnTo>
                    <a:pt x="36" y="17"/>
                  </a:lnTo>
                  <a:lnTo>
                    <a:pt x="37" y="17"/>
                  </a:lnTo>
                  <a:lnTo>
                    <a:pt x="37" y="18"/>
                  </a:lnTo>
                  <a:lnTo>
                    <a:pt x="39" y="18"/>
                  </a:lnTo>
                  <a:lnTo>
                    <a:pt x="37" y="18"/>
                  </a:lnTo>
                  <a:lnTo>
                    <a:pt x="39" y="18"/>
                  </a:lnTo>
                  <a:lnTo>
                    <a:pt x="37" y="18"/>
                  </a:lnTo>
                  <a:lnTo>
                    <a:pt x="37" y="19"/>
                  </a:lnTo>
                  <a:lnTo>
                    <a:pt x="39" y="19"/>
                  </a:lnTo>
                  <a:lnTo>
                    <a:pt x="39" y="21"/>
                  </a:lnTo>
                  <a:lnTo>
                    <a:pt x="37" y="21"/>
                  </a:lnTo>
                  <a:lnTo>
                    <a:pt x="36" y="21"/>
                  </a:lnTo>
                  <a:lnTo>
                    <a:pt x="36" y="19"/>
                  </a:lnTo>
                  <a:lnTo>
                    <a:pt x="36" y="21"/>
                  </a:lnTo>
                  <a:lnTo>
                    <a:pt x="37" y="21"/>
                  </a:lnTo>
                  <a:lnTo>
                    <a:pt x="37" y="22"/>
                  </a:lnTo>
                  <a:lnTo>
                    <a:pt x="39" y="22"/>
                  </a:lnTo>
                  <a:lnTo>
                    <a:pt x="39" y="23"/>
                  </a:lnTo>
                  <a:lnTo>
                    <a:pt x="37" y="23"/>
                  </a:lnTo>
                  <a:lnTo>
                    <a:pt x="36" y="23"/>
                  </a:lnTo>
                  <a:lnTo>
                    <a:pt x="36" y="22"/>
                  </a:lnTo>
                  <a:lnTo>
                    <a:pt x="35" y="22"/>
                  </a:lnTo>
                  <a:lnTo>
                    <a:pt x="35" y="21"/>
                  </a:lnTo>
                  <a:lnTo>
                    <a:pt x="35" y="22"/>
                  </a:lnTo>
                  <a:lnTo>
                    <a:pt x="36" y="22"/>
                  </a:lnTo>
                  <a:lnTo>
                    <a:pt x="36" y="23"/>
                  </a:lnTo>
                  <a:lnTo>
                    <a:pt x="37" y="23"/>
                  </a:lnTo>
                  <a:lnTo>
                    <a:pt x="37" y="24"/>
                  </a:lnTo>
                  <a:lnTo>
                    <a:pt x="39" y="24"/>
                  </a:lnTo>
                  <a:lnTo>
                    <a:pt x="39" y="26"/>
                  </a:lnTo>
                  <a:lnTo>
                    <a:pt x="39" y="27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1" y="28"/>
                  </a:lnTo>
                  <a:lnTo>
                    <a:pt x="42" y="28"/>
                  </a:lnTo>
                  <a:lnTo>
                    <a:pt x="42" y="27"/>
                  </a:lnTo>
                  <a:lnTo>
                    <a:pt x="44" y="27"/>
                  </a:lnTo>
                  <a:lnTo>
                    <a:pt x="44" y="28"/>
                  </a:lnTo>
                  <a:lnTo>
                    <a:pt x="45" y="28"/>
                  </a:lnTo>
                  <a:lnTo>
                    <a:pt x="45" y="30"/>
                  </a:lnTo>
                  <a:lnTo>
                    <a:pt x="46" y="30"/>
                  </a:lnTo>
                  <a:lnTo>
                    <a:pt x="48" y="30"/>
                  </a:lnTo>
                  <a:lnTo>
                    <a:pt x="48" y="31"/>
                  </a:lnTo>
                  <a:lnTo>
                    <a:pt x="46" y="31"/>
                  </a:lnTo>
                  <a:lnTo>
                    <a:pt x="46" y="32"/>
                  </a:lnTo>
                  <a:lnTo>
                    <a:pt x="45" y="32"/>
                  </a:lnTo>
                  <a:lnTo>
                    <a:pt x="46" y="32"/>
                  </a:lnTo>
                  <a:lnTo>
                    <a:pt x="45" y="32"/>
                  </a:lnTo>
                  <a:lnTo>
                    <a:pt x="46" y="32"/>
                  </a:lnTo>
                  <a:lnTo>
                    <a:pt x="45" y="32"/>
                  </a:lnTo>
                  <a:lnTo>
                    <a:pt x="46" y="33"/>
                  </a:lnTo>
                  <a:lnTo>
                    <a:pt x="45" y="33"/>
                  </a:lnTo>
                  <a:lnTo>
                    <a:pt x="45" y="35"/>
                  </a:lnTo>
                  <a:lnTo>
                    <a:pt x="44" y="35"/>
                  </a:lnTo>
                  <a:lnTo>
                    <a:pt x="44" y="33"/>
                  </a:lnTo>
                  <a:lnTo>
                    <a:pt x="44" y="35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4" y="37"/>
                  </a:lnTo>
                  <a:lnTo>
                    <a:pt x="42" y="37"/>
                  </a:lnTo>
                  <a:lnTo>
                    <a:pt x="42" y="39"/>
                  </a:lnTo>
                  <a:lnTo>
                    <a:pt x="41" y="39"/>
                  </a:lnTo>
                  <a:lnTo>
                    <a:pt x="41" y="40"/>
                  </a:lnTo>
                  <a:lnTo>
                    <a:pt x="41" y="39"/>
                  </a:lnTo>
                  <a:lnTo>
                    <a:pt x="41" y="40"/>
                  </a:lnTo>
                  <a:lnTo>
                    <a:pt x="41" y="41"/>
                  </a:lnTo>
                  <a:lnTo>
                    <a:pt x="41" y="40"/>
                  </a:lnTo>
                  <a:lnTo>
                    <a:pt x="41" y="41"/>
                  </a:lnTo>
                  <a:lnTo>
                    <a:pt x="41" y="42"/>
                  </a:lnTo>
                  <a:lnTo>
                    <a:pt x="41" y="41"/>
                  </a:lnTo>
                  <a:lnTo>
                    <a:pt x="40" y="41"/>
                  </a:lnTo>
                  <a:lnTo>
                    <a:pt x="40" y="42"/>
                  </a:lnTo>
                  <a:lnTo>
                    <a:pt x="40" y="41"/>
                  </a:lnTo>
                  <a:lnTo>
                    <a:pt x="40" y="40"/>
                  </a:lnTo>
                  <a:lnTo>
                    <a:pt x="39" y="40"/>
                  </a:lnTo>
                  <a:lnTo>
                    <a:pt x="39" y="41"/>
                  </a:lnTo>
                  <a:lnTo>
                    <a:pt x="39" y="40"/>
                  </a:lnTo>
                  <a:lnTo>
                    <a:pt x="40" y="40"/>
                  </a:lnTo>
                  <a:lnTo>
                    <a:pt x="39" y="40"/>
                  </a:lnTo>
                  <a:lnTo>
                    <a:pt x="39" y="39"/>
                  </a:lnTo>
                  <a:lnTo>
                    <a:pt x="39" y="37"/>
                  </a:lnTo>
                  <a:lnTo>
                    <a:pt x="39" y="36"/>
                  </a:lnTo>
                  <a:lnTo>
                    <a:pt x="39" y="37"/>
                  </a:lnTo>
                  <a:lnTo>
                    <a:pt x="39" y="39"/>
                  </a:lnTo>
                  <a:lnTo>
                    <a:pt x="39" y="40"/>
                  </a:lnTo>
                  <a:lnTo>
                    <a:pt x="39" y="41"/>
                  </a:lnTo>
                  <a:lnTo>
                    <a:pt x="39" y="42"/>
                  </a:lnTo>
                  <a:lnTo>
                    <a:pt x="37" y="42"/>
                  </a:lnTo>
                  <a:lnTo>
                    <a:pt x="37" y="41"/>
                  </a:lnTo>
                  <a:lnTo>
                    <a:pt x="36" y="41"/>
                  </a:lnTo>
                  <a:lnTo>
                    <a:pt x="36" y="40"/>
                  </a:lnTo>
                  <a:lnTo>
                    <a:pt x="35" y="40"/>
                  </a:lnTo>
                  <a:lnTo>
                    <a:pt x="35" y="39"/>
                  </a:lnTo>
                  <a:lnTo>
                    <a:pt x="35" y="40"/>
                  </a:lnTo>
                  <a:lnTo>
                    <a:pt x="35" y="39"/>
                  </a:lnTo>
                  <a:lnTo>
                    <a:pt x="33" y="39"/>
                  </a:lnTo>
                  <a:lnTo>
                    <a:pt x="35" y="39"/>
                  </a:lnTo>
                  <a:lnTo>
                    <a:pt x="33" y="39"/>
                  </a:lnTo>
                  <a:lnTo>
                    <a:pt x="33" y="37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5"/>
                  </a:lnTo>
                  <a:lnTo>
                    <a:pt x="32" y="35"/>
                  </a:lnTo>
                  <a:lnTo>
                    <a:pt x="32" y="33"/>
                  </a:lnTo>
                  <a:lnTo>
                    <a:pt x="32" y="32"/>
                  </a:lnTo>
                  <a:lnTo>
                    <a:pt x="32" y="31"/>
                  </a:lnTo>
                  <a:lnTo>
                    <a:pt x="32" y="30"/>
                  </a:lnTo>
                  <a:lnTo>
                    <a:pt x="32" y="30"/>
                  </a:lnTo>
                  <a:lnTo>
                    <a:pt x="32" y="28"/>
                  </a:lnTo>
                  <a:lnTo>
                    <a:pt x="32" y="27"/>
                  </a:lnTo>
                  <a:lnTo>
                    <a:pt x="32" y="26"/>
                  </a:lnTo>
                  <a:lnTo>
                    <a:pt x="31" y="26"/>
                  </a:lnTo>
                  <a:lnTo>
                    <a:pt x="31" y="24"/>
                  </a:lnTo>
                  <a:lnTo>
                    <a:pt x="31" y="23"/>
                  </a:lnTo>
                  <a:lnTo>
                    <a:pt x="31" y="22"/>
                  </a:lnTo>
                  <a:lnTo>
                    <a:pt x="31" y="21"/>
                  </a:lnTo>
                  <a:lnTo>
                    <a:pt x="31" y="19"/>
                  </a:lnTo>
                  <a:lnTo>
                    <a:pt x="30" y="19"/>
                  </a:lnTo>
                  <a:lnTo>
                    <a:pt x="30" y="18"/>
                  </a:lnTo>
                  <a:lnTo>
                    <a:pt x="30" y="17"/>
                  </a:lnTo>
                  <a:lnTo>
                    <a:pt x="30" y="15"/>
                  </a:lnTo>
                  <a:lnTo>
                    <a:pt x="30" y="14"/>
                  </a:lnTo>
                  <a:lnTo>
                    <a:pt x="28" y="14"/>
                  </a:lnTo>
                  <a:lnTo>
                    <a:pt x="28" y="13"/>
                  </a:lnTo>
                  <a:lnTo>
                    <a:pt x="27" y="13"/>
                  </a:lnTo>
                  <a:lnTo>
                    <a:pt x="28" y="13"/>
                  </a:lnTo>
                  <a:lnTo>
                    <a:pt x="27" y="13"/>
                  </a:lnTo>
                  <a:lnTo>
                    <a:pt x="28" y="13"/>
                  </a:lnTo>
                  <a:lnTo>
                    <a:pt x="28" y="14"/>
                  </a:lnTo>
                  <a:lnTo>
                    <a:pt x="28" y="15"/>
                  </a:lnTo>
                  <a:lnTo>
                    <a:pt x="28" y="17"/>
                  </a:lnTo>
                  <a:lnTo>
                    <a:pt x="28" y="18"/>
                  </a:lnTo>
                  <a:lnTo>
                    <a:pt x="28" y="17"/>
                  </a:lnTo>
                  <a:lnTo>
                    <a:pt x="28" y="15"/>
                  </a:lnTo>
                  <a:lnTo>
                    <a:pt x="28" y="17"/>
                  </a:lnTo>
                  <a:lnTo>
                    <a:pt x="28" y="18"/>
                  </a:lnTo>
                  <a:lnTo>
                    <a:pt x="28" y="19"/>
                  </a:lnTo>
                  <a:lnTo>
                    <a:pt x="27" y="19"/>
                  </a:lnTo>
                  <a:lnTo>
                    <a:pt x="28" y="19"/>
                  </a:lnTo>
                  <a:lnTo>
                    <a:pt x="27" y="19"/>
                  </a:lnTo>
                  <a:lnTo>
                    <a:pt x="28" y="18"/>
                  </a:lnTo>
                  <a:lnTo>
                    <a:pt x="27" y="18"/>
                  </a:lnTo>
                  <a:lnTo>
                    <a:pt x="26" y="18"/>
                  </a:lnTo>
                  <a:lnTo>
                    <a:pt x="24" y="18"/>
                  </a:lnTo>
                  <a:lnTo>
                    <a:pt x="24" y="19"/>
                  </a:lnTo>
                  <a:lnTo>
                    <a:pt x="26" y="19"/>
                  </a:lnTo>
                  <a:lnTo>
                    <a:pt x="27" y="19"/>
                  </a:lnTo>
                  <a:lnTo>
                    <a:pt x="27" y="21"/>
                  </a:lnTo>
                  <a:lnTo>
                    <a:pt x="27" y="22"/>
                  </a:lnTo>
                  <a:lnTo>
                    <a:pt x="26" y="22"/>
                  </a:lnTo>
                  <a:lnTo>
                    <a:pt x="27" y="22"/>
                  </a:lnTo>
                  <a:lnTo>
                    <a:pt x="26" y="22"/>
                  </a:lnTo>
                  <a:lnTo>
                    <a:pt x="27" y="22"/>
                  </a:lnTo>
                  <a:lnTo>
                    <a:pt x="27" y="23"/>
                  </a:lnTo>
                  <a:lnTo>
                    <a:pt x="28" y="23"/>
                  </a:lnTo>
                  <a:lnTo>
                    <a:pt x="28" y="24"/>
                  </a:lnTo>
                  <a:lnTo>
                    <a:pt x="28" y="26"/>
                  </a:lnTo>
                  <a:lnTo>
                    <a:pt x="27" y="26"/>
                  </a:lnTo>
                  <a:lnTo>
                    <a:pt x="27" y="24"/>
                  </a:lnTo>
                  <a:lnTo>
                    <a:pt x="26" y="24"/>
                  </a:lnTo>
                  <a:lnTo>
                    <a:pt x="26" y="26"/>
                  </a:lnTo>
                  <a:lnTo>
                    <a:pt x="26" y="24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4" y="24"/>
                  </a:lnTo>
                  <a:lnTo>
                    <a:pt x="24" y="26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6" y="26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7" y="28"/>
                  </a:lnTo>
                  <a:lnTo>
                    <a:pt x="26" y="28"/>
                  </a:lnTo>
                  <a:lnTo>
                    <a:pt x="24" y="28"/>
                  </a:lnTo>
                  <a:lnTo>
                    <a:pt x="26" y="28"/>
                  </a:lnTo>
                  <a:lnTo>
                    <a:pt x="26" y="30"/>
                  </a:lnTo>
                  <a:lnTo>
                    <a:pt x="24" y="30"/>
                  </a:lnTo>
                  <a:lnTo>
                    <a:pt x="24" y="31"/>
                  </a:lnTo>
                  <a:lnTo>
                    <a:pt x="23" y="31"/>
                  </a:lnTo>
                  <a:lnTo>
                    <a:pt x="23" y="32"/>
                  </a:lnTo>
                  <a:lnTo>
                    <a:pt x="23" y="31"/>
                  </a:lnTo>
                  <a:lnTo>
                    <a:pt x="22" y="31"/>
                  </a:lnTo>
                  <a:lnTo>
                    <a:pt x="22" y="30"/>
                  </a:lnTo>
                  <a:lnTo>
                    <a:pt x="21" y="30"/>
                  </a:lnTo>
                  <a:lnTo>
                    <a:pt x="22" y="30"/>
                  </a:lnTo>
                  <a:lnTo>
                    <a:pt x="22" y="31"/>
                  </a:lnTo>
                  <a:lnTo>
                    <a:pt x="22" y="32"/>
                  </a:lnTo>
                  <a:lnTo>
                    <a:pt x="21" y="32"/>
                  </a:lnTo>
                  <a:lnTo>
                    <a:pt x="19" y="32"/>
                  </a:lnTo>
                  <a:lnTo>
                    <a:pt x="19" y="31"/>
                  </a:lnTo>
                  <a:lnTo>
                    <a:pt x="19" y="32"/>
                  </a:lnTo>
                  <a:lnTo>
                    <a:pt x="18" y="32"/>
                  </a:lnTo>
                  <a:lnTo>
                    <a:pt x="19" y="32"/>
                  </a:lnTo>
                  <a:lnTo>
                    <a:pt x="18" y="32"/>
                  </a:lnTo>
                  <a:lnTo>
                    <a:pt x="17" y="32"/>
                  </a:lnTo>
                  <a:lnTo>
                    <a:pt x="17" y="31"/>
                  </a:lnTo>
                  <a:lnTo>
                    <a:pt x="17" y="32"/>
                  </a:lnTo>
                  <a:lnTo>
                    <a:pt x="17" y="31"/>
                  </a:lnTo>
                  <a:lnTo>
                    <a:pt x="17" y="30"/>
                  </a:lnTo>
                  <a:lnTo>
                    <a:pt x="15" y="30"/>
                  </a:lnTo>
                  <a:lnTo>
                    <a:pt x="15" y="28"/>
                  </a:lnTo>
                  <a:lnTo>
                    <a:pt x="15" y="30"/>
                  </a:lnTo>
                  <a:lnTo>
                    <a:pt x="15" y="28"/>
                  </a:lnTo>
                  <a:lnTo>
                    <a:pt x="14" y="28"/>
                  </a:lnTo>
                  <a:lnTo>
                    <a:pt x="15" y="28"/>
                  </a:lnTo>
                  <a:lnTo>
                    <a:pt x="14" y="28"/>
                  </a:lnTo>
                  <a:lnTo>
                    <a:pt x="15" y="28"/>
                  </a:lnTo>
                  <a:lnTo>
                    <a:pt x="15" y="27"/>
                  </a:lnTo>
                  <a:lnTo>
                    <a:pt x="15" y="26"/>
                  </a:lnTo>
                  <a:lnTo>
                    <a:pt x="15" y="24"/>
                  </a:lnTo>
                  <a:lnTo>
                    <a:pt x="15" y="26"/>
                  </a:lnTo>
                  <a:lnTo>
                    <a:pt x="15" y="24"/>
                  </a:lnTo>
                  <a:lnTo>
                    <a:pt x="15" y="23"/>
                  </a:lnTo>
                  <a:lnTo>
                    <a:pt x="14" y="23"/>
                  </a:lnTo>
                  <a:lnTo>
                    <a:pt x="15" y="23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15" y="22"/>
                  </a:lnTo>
                  <a:lnTo>
                    <a:pt x="15" y="21"/>
                  </a:lnTo>
                  <a:lnTo>
                    <a:pt x="14" y="21"/>
                  </a:lnTo>
                  <a:lnTo>
                    <a:pt x="15" y="21"/>
                  </a:lnTo>
                  <a:lnTo>
                    <a:pt x="15" y="19"/>
                  </a:lnTo>
                  <a:lnTo>
                    <a:pt x="15" y="21"/>
                  </a:lnTo>
                  <a:lnTo>
                    <a:pt x="15" y="19"/>
                  </a:lnTo>
                  <a:lnTo>
                    <a:pt x="15" y="21"/>
                  </a:lnTo>
                  <a:lnTo>
                    <a:pt x="15" y="19"/>
                  </a:lnTo>
                  <a:lnTo>
                    <a:pt x="15" y="21"/>
                  </a:lnTo>
                  <a:lnTo>
                    <a:pt x="17" y="21"/>
                  </a:lnTo>
                  <a:lnTo>
                    <a:pt x="17" y="22"/>
                  </a:lnTo>
                  <a:lnTo>
                    <a:pt x="17" y="23"/>
                  </a:lnTo>
                  <a:lnTo>
                    <a:pt x="17" y="24"/>
                  </a:lnTo>
                  <a:lnTo>
                    <a:pt x="17" y="23"/>
                  </a:lnTo>
                  <a:lnTo>
                    <a:pt x="17" y="24"/>
                  </a:lnTo>
                  <a:lnTo>
                    <a:pt x="17" y="26"/>
                  </a:lnTo>
                  <a:lnTo>
                    <a:pt x="17" y="27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7" y="26"/>
                  </a:lnTo>
                  <a:lnTo>
                    <a:pt x="18" y="26"/>
                  </a:lnTo>
                  <a:lnTo>
                    <a:pt x="17" y="26"/>
                  </a:lnTo>
                  <a:lnTo>
                    <a:pt x="18" y="26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7" y="23"/>
                  </a:lnTo>
                  <a:lnTo>
                    <a:pt x="17" y="22"/>
                  </a:lnTo>
                  <a:lnTo>
                    <a:pt x="18" y="22"/>
                  </a:lnTo>
                  <a:lnTo>
                    <a:pt x="17" y="22"/>
                  </a:lnTo>
                  <a:lnTo>
                    <a:pt x="17" y="21"/>
                  </a:lnTo>
                  <a:lnTo>
                    <a:pt x="18" y="21"/>
                  </a:lnTo>
                  <a:lnTo>
                    <a:pt x="17" y="21"/>
                  </a:lnTo>
                  <a:lnTo>
                    <a:pt x="17" y="19"/>
                  </a:lnTo>
                  <a:lnTo>
                    <a:pt x="18" y="19"/>
                  </a:lnTo>
                  <a:lnTo>
                    <a:pt x="19" y="19"/>
                  </a:lnTo>
                  <a:lnTo>
                    <a:pt x="19" y="21"/>
                  </a:lnTo>
                  <a:lnTo>
                    <a:pt x="19" y="19"/>
                  </a:lnTo>
                  <a:lnTo>
                    <a:pt x="19" y="18"/>
                  </a:lnTo>
                  <a:lnTo>
                    <a:pt x="19" y="17"/>
                  </a:lnTo>
                  <a:lnTo>
                    <a:pt x="18" y="17"/>
                  </a:lnTo>
                  <a:lnTo>
                    <a:pt x="18" y="18"/>
                  </a:lnTo>
                  <a:lnTo>
                    <a:pt x="19" y="18"/>
                  </a:lnTo>
                  <a:lnTo>
                    <a:pt x="19" y="19"/>
                  </a:lnTo>
                  <a:lnTo>
                    <a:pt x="18" y="19"/>
                  </a:lnTo>
                  <a:lnTo>
                    <a:pt x="18" y="18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7" y="18"/>
                  </a:lnTo>
                  <a:lnTo>
                    <a:pt x="17" y="17"/>
                  </a:lnTo>
                  <a:lnTo>
                    <a:pt x="17" y="15"/>
                  </a:lnTo>
                  <a:lnTo>
                    <a:pt x="17" y="14"/>
                  </a:lnTo>
                  <a:lnTo>
                    <a:pt x="17" y="15"/>
                  </a:lnTo>
                  <a:lnTo>
                    <a:pt x="17" y="14"/>
                  </a:lnTo>
                  <a:lnTo>
                    <a:pt x="17" y="15"/>
                  </a:lnTo>
                  <a:lnTo>
                    <a:pt x="17" y="14"/>
                  </a:lnTo>
                  <a:lnTo>
                    <a:pt x="18" y="14"/>
                  </a:lnTo>
                  <a:lnTo>
                    <a:pt x="18" y="15"/>
                  </a:lnTo>
                  <a:lnTo>
                    <a:pt x="17" y="15"/>
                  </a:lnTo>
                  <a:lnTo>
                    <a:pt x="18" y="15"/>
                  </a:lnTo>
                  <a:lnTo>
                    <a:pt x="18" y="14"/>
                  </a:lnTo>
                  <a:lnTo>
                    <a:pt x="19" y="14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8" y="17"/>
                  </a:lnTo>
                  <a:lnTo>
                    <a:pt x="18" y="15"/>
                  </a:lnTo>
                  <a:lnTo>
                    <a:pt x="17" y="15"/>
                  </a:lnTo>
                  <a:lnTo>
                    <a:pt x="17" y="17"/>
                  </a:lnTo>
                  <a:lnTo>
                    <a:pt x="18" y="17"/>
                  </a:lnTo>
                  <a:lnTo>
                    <a:pt x="17" y="17"/>
                  </a:lnTo>
                  <a:lnTo>
                    <a:pt x="18" y="17"/>
                  </a:lnTo>
                  <a:lnTo>
                    <a:pt x="17" y="17"/>
                  </a:lnTo>
                  <a:lnTo>
                    <a:pt x="18" y="17"/>
                  </a:lnTo>
                  <a:lnTo>
                    <a:pt x="19" y="17"/>
                  </a:lnTo>
                  <a:lnTo>
                    <a:pt x="19" y="15"/>
                  </a:lnTo>
                  <a:lnTo>
                    <a:pt x="19" y="17"/>
                  </a:lnTo>
                  <a:lnTo>
                    <a:pt x="21" y="17"/>
                  </a:lnTo>
                  <a:lnTo>
                    <a:pt x="19" y="17"/>
                  </a:lnTo>
                  <a:lnTo>
                    <a:pt x="21" y="17"/>
                  </a:lnTo>
                  <a:lnTo>
                    <a:pt x="19" y="17"/>
                  </a:lnTo>
                  <a:lnTo>
                    <a:pt x="21" y="17"/>
                  </a:lnTo>
                  <a:lnTo>
                    <a:pt x="19" y="17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8" y="14"/>
                  </a:lnTo>
                  <a:lnTo>
                    <a:pt x="18" y="13"/>
                  </a:lnTo>
                  <a:lnTo>
                    <a:pt x="19" y="13"/>
                  </a:lnTo>
                  <a:lnTo>
                    <a:pt x="18" y="13"/>
                  </a:lnTo>
                  <a:lnTo>
                    <a:pt x="17" y="13"/>
                  </a:lnTo>
                  <a:lnTo>
                    <a:pt x="17" y="14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8" y="12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8" y="10"/>
                  </a:lnTo>
                  <a:lnTo>
                    <a:pt x="19" y="10"/>
                  </a:lnTo>
                  <a:lnTo>
                    <a:pt x="19" y="12"/>
                  </a:lnTo>
                  <a:lnTo>
                    <a:pt x="19" y="10"/>
                  </a:lnTo>
                  <a:lnTo>
                    <a:pt x="19" y="9"/>
                  </a:lnTo>
                  <a:lnTo>
                    <a:pt x="19" y="10"/>
                  </a:lnTo>
                  <a:lnTo>
                    <a:pt x="21" y="10"/>
                  </a:lnTo>
                  <a:lnTo>
                    <a:pt x="19" y="10"/>
                  </a:lnTo>
                  <a:lnTo>
                    <a:pt x="19" y="9"/>
                  </a:lnTo>
                  <a:lnTo>
                    <a:pt x="19" y="8"/>
                  </a:lnTo>
                  <a:lnTo>
                    <a:pt x="19" y="6"/>
                  </a:lnTo>
                  <a:lnTo>
                    <a:pt x="19" y="8"/>
                  </a:lnTo>
                  <a:lnTo>
                    <a:pt x="19" y="6"/>
                  </a:lnTo>
                  <a:lnTo>
                    <a:pt x="18" y="6"/>
                  </a:lnTo>
                  <a:lnTo>
                    <a:pt x="19" y="6"/>
                  </a:lnTo>
                  <a:lnTo>
                    <a:pt x="21" y="6"/>
                  </a:lnTo>
                  <a:lnTo>
                    <a:pt x="19" y="6"/>
                  </a:lnTo>
                  <a:lnTo>
                    <a:pt x="19" y="5"/>
                  </a:lnTo>
                  <a:lnTo>
                    <a:pt x="21" y="5"/>
                  </a:lnTo>
                  <a:lnTo>
                    <a:pt x="19" y="5"/>
                  </a:lnTo>
                  <a:lnTo>
                    <a:pt x="19" y="6"/>
                  </a:lnTo>
                  <a:lnTo>
                    <a:pt x="19" y="5"/>
                  </a:lnTo>
                  <a:lnTo>
                    <a:pt x="19" y="6"/>
                  </a:lnTo>
                  <a:lnTo>
                    <a:pt x="18" y="6"/>
                  </a:lnTo>
                  <a:lnTo>
                    <a:pt x="19" y="6"/>
                  </a:lnTo>
                  <a:lnTo>
                    <a:pt x="19" y="5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9" y="5"/>
                  </a:lnTo>
                  <a:lnTo>
                    <a:pt x="21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8" y="2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1" y="4"/>
                  </a:lnTo>
                  <a:lnTo>
                    <a:pt x="22" y="4"/>
                  </a:lnTo>
                  <a:lnTo>
                    <a:pt x="23" y="5"/>
                  </a:lnTo>
                  <a:lnTo>
                    <a:pt x="24" y="5"/>
                  </a:lnTo>
                  <a:lnTo>
                    <a:pt x="26" y="5"/>
                  </a:lnTo>
                  <a:lnTo>
                    <a:pt x="26" y="6"/>
                  </a:lnTo>
                  <a:lnTo>
                    <a:pt x="27" y="6"/>
                  </a:lnTo>
                  <a:lnTo>
                    <a:pt x="30" y="5"/>
                  </a:lnTo>
                  <a:lnTo>
                    <a:pt x="32" y="5"/>
                  </a:lnTo>
                  <a:lnTo>
                    <a:pt x="32" y="4"/>
                  </a:lnTo>
                  <a:lnTo>
                    <a:pt x="33" y="4"/>
                  </a:lnTo>
                  <a:lnTo>
                    <a:pt x="33" y="2"/>
                  </a:lnTo>
                  <a:lnTo>
                    <a:pt x="33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4" name="Freeform 36604">
              <a:extLst>
                <a:ext uri="{FF2B5EF4-FFF2-40B4-BE49-F238E27FC236}">
                  <a16:creationId xmlns:a16="http://schemas.microsoft.com/office/drawing/2014/main" id="{B3784480-9EBD-D3C0-E4B5-F27C574E44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7513" y="2851150"/>
              <a:ext cx="20638" cy="42863"/>
            </a:xfrm>
            <a:custGeom>
              <a:avLst/>
              <a:gdLst>
                <a:gd name="T0" fmla="*/ 6 w 13"/>
                <a:gd name="T1" fmla="*/ 27 h 27"/>
                <a:gd name="T2" fmla="*/ 7 w 13"/>
                <a:gd name="T3" fmla="*/ 27 h 27"/>
                <a:gd name="T4" fmla="*/ 6 w 13"/>
                <a:gd name="T5" fmla="*/ 27 h 27"/>
                <a:gd name="T6" fmla="*/ 6 w 13"/>
                <a:gd name="T7" fmla="*/ 25 h 27"/>
                <a:gd name="T8" fmla="*/ 4 w 13"/>
                <a:gd name="T9" fmla="*/ 25 h 27"/>
                <a:gd name="T10" fmla="*/ 3 w 13"/>
                <a:gd name="T11" fmla="*/ 24 h 27"/>
                <a:gd name="T12" fmla="*/ 3 w 13"/>
                <a:gd name="T13" fmla="*/ 23 h 27"/>
                <a:gd name="T14" fmla="*/ 2 w 13"/>
                <a:gd name="T15" fmla="*/ 21 h 27"/>
                <a:gd name="T16" fmla="*/ 0 w 13"/>
                <a:gd name="T17" fmla="*/ 21 h 27"/>
                <a:gd name="T18" fmla="*/ 0 w 13"/>
                <a:gd name="T19" fmla="*/ 20 h 27"/>
                <a:gd name="T20" fmla="*/ 2 w 13"/>
                <a:gd name="T21" fmla="*/ 20 h 27"/>
                <a:gd name="T22" fmla="*/ 2 w 13"/>
                <a:gd name="T23" fmla="*/ 19 h 27"/>
                <a:gd name="T24" fmla="*/ 3 w 13"/>
                <a:gd name="T25" fmla="*/ 19 h 27"/>
                <a:gd name="T26" fmla="*/ 3 w 13"/>
                <a:gd name="T27" fmla="*/ 18 h 27"/>
                <a:gd name="T28" fmla="*/ 3 w 13"/>
                <a:gd name="T29" fmla="*/ 18 h 27"/>
                <a:gd name="T30" fmla="*/ 3 w 13"/>
                <a:gd name="T31" fmla="*/ 16 h 27"/>
                <a:gd name="T32" fmla="*/ 4 w 13"/>
                <a:gd name="T33" fmla="*/ 16 h 27"/>
                <a:gd name="T34" fmla="*/ 3 w 13"/>
                <a:gd name="T35" fmla="*/ 16 h 27"/>
                <a:gd name="T36" fmla="*/ 4 w 13"/>
                <a:gd name="T37" fmla="*/ 16 h 27"/>
                <a:gd name="T38" fmla="*/ 4 w 13"/>
                <a:gd name="T39" fmla="*/ 15 h 27"/>
                <a:gd name="T40" fmla="*/ 3 w 13"/>
                <a:gd name="T41" fmla="*/ 15 h 27"/>
                <a:gd name="T42" fmla="*/ 3 w 13"/>
                <a:gd name="T43" fmla="*/ 16 h 27"/>
                <a:gd name="T44" fmla="*/ 3 w 13"/>
                <a:gd name="T45" fmla="*/ 16 h 27"/>
                <a:gd name="T46" fmla="*/ 3 w 13"/>
                <a:gd name="T47" fmla="*/ 18 h 27"/>
                <a:gd name="T48" fmla="*/ 2 w 13"/>
                <a:gd name="T49" fmla="*/ 18 h 27"/>
                <a:gd name="T50" fmla="*/ 2 w 13"/>
                <a:gd name="T51" fmla="*/ 19 h 27"/>
                <a:gd name="T52" fmla="*/ 0 w 13"/>
                <a:gd name="T53" fmla="*/ 19 h 27"/>
                <a:gd name="T54" fmla="*/ 0 w 13"/>
                <a:gd name="T55" fmla="*/ 20 h 27"/>
                <a:gd name="T56" fmla="*/ 0 w 13"/>
                <a:gd name="T57" fmla="*/ 19 h 27"/>
                <a:gd name="T58" fmla="*/ 3 w 13"/>
                <a:gd name="T59" fmla="*/ 11 h 27"/>
                <a:gd name="T60" fmla="*/ 3 w 13"/>
                <a:gd name="T61" fmla="*/ 5 h 27"/>
                <a:gd name="T62" fmla="*/ 3 w 13"/>
                <a:gd name="T63" fmla="*/ 3 h 27"/>
                <a:gd name="T64" fmla="*/ 4 w 13"/>
                <a:gd name="T65" fmla="*/ 3 h 27"/>
                <a:gd name="T66" fmla="*/ 4 w 13"/>
                <a:gd name="T67" fmla="*/ 2 h 27"/>
                <a:gd name="T68" fmla="*/ 4 w 13"/>
                <a:gd name="T69" fmla="*/ 1 h 27"/>
                <a:gd name="T70" fmla="*/ 4 w 13"/>
                <a:gd name="T71" fmla="*/ 0 h 27"/>
                <a:gd name="T72" fmla="*/ 6 w 13"/>
                <a:gd name="T73" fmla="*/ 0 h 27"/>
                <a:gd name="T74" fmla="*/ 7 w 13"/>
                <a:gd name="T75" fmla="*/ 0 h 27"/>
                <a:gd name="T76" fmla="*/ 12 w 13"/>
                <a:gd name="T77" fmla="*/ 1 h 27"/>
                <a:gd name="T78" fmla="*/ 12 w 13"/>
                <a:gd name="T79" fmla="*/ 3 h 27"/>
                <a:gd name="T80" fmla="*/ 12 w 13"/>
                <a:gd name="T81" fmla="*/ 6 h 27"/>
                <a:gd name="T82" fmla="*/ 13 w 13"/>
                <a:gd name="T83" fmla="*/ 7 h 27"/>
                <a:gd name="T84" fmla="*/ 13 w 13"/>
                <a:gd name="T85" fmla="*/ 9 h 27"/>
                <a:gd name="T86" fmla="*/ 13 w 13"/>
                <a:gd name="T87" fmla="*/ 10 h 27"/>
                <a:gd name="T88" fmla="*/ 13 w 13"/>
                <a:gd name="T89" fmla="*/ 12 h 27"/>
                <a:gd name="T90" fmla="*/ 13 w 13"/>
                <a:gd name="T91" fmla="*/ 14 h 27"/>
                <a:gd name="T92" fmla="*/ 13 w 13"/>
                <a:gd name="T93" fmla="*/ 18 h 27"/>
                <a:gd name="T94" fmla="*/ 13 w 13"/>
                <a:gd name="T95" fmla="*/ 19 h 27"/>
                <a:gd name="T96" fmla="*/ 11 w 13"/>
                <a:gd name="T97" fmla="*/ 21 h 27"/>
                <a:gd name="T98" fmla="*/ 9 w 13"/>
                <a:gd name="T99" fmla="*/ 21 h 27"/>
                <a:gd name="T100" fmla="*/ 8 w 13"/>
                <a:gd name="T101" fmla="*/ 21 h 27"/>
                <a:gd name="T102" fmla="*/ 7 w 13"/>
                <a:gd name="T103" fmla="*/ 23 h 27"/>
                <a:gd name="T104" fmla="*/ 8 w 13"/>
                <a:gd name="T105" fmla="*/ 25 h 27"/>
                <a:gd name="T106" fmla="*/ 8 w 13"/>
                <a:gd name="T107" fmla="*/ 27 h 27"/>
                <a:gd name="T108" fmla="*/ 7 w 13"/>
                <a:gd name="T109" fmla="*/ 27 h 27"/>
                <a:gd name="T110" fmla="*/ 6 w 13"/>
                <a:gd name="T111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" h="27">
                  <a:moveTo>
                    <a:pt x="6" y="27"/>
                  </a:moveTo>
                  <a:lnTo>
                    <a:pt x="7" y="27"/>
                  </a:lnTo>
                  <a:lnTo>
                    <a:pt x="6" y="27"/>
                  </a:lnTo>
                  <a:lnTo>
                    <a:pt x="6" y="25"/>
                  </a:lnTo>
                  <a:lnTo>
                    <a:pt x="4" y="25"/>
                  </a:lnTo>
                  <a:lnTo>
                    <a:pt x="3" y="24"/>
                  </a:lnTo>
                  <a:lnTo>
                    <a:pt x="3" y="23"/>
                  </a:lnTo>
                  <a:lnTo>
                    <a:pt x="2" y="21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3" y="19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4" y="15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8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3" y="11"/>
                  </a:lnTo>
                  <a:lnTo>
                    <a:pt x="3" y="5"/>
                  </a:lnTo>
                  <a:lnTo>
                    <a:pt x="3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12" y="1"/>
                  </a:lnTo>
                  <a:lnTo>
                    <a:pt x="12" y="3"/>
                  </a:lnTo>
                  <a:lnTo>
                    <a:pt x="12" y="6"/>
                  </a:lnTo>
                  <a:lnTo>
                    <a:pt x="13" y="7"/>
                  </a:lnTo>
                  <a:lnTo>
                    <a:pt x="13" y="9"/>
                  </a:lnTo>
                  <a:lnTo>
                    <a:pt x="13" y="10"/>
                  </a:lnTo>
                  <a:lnTo>
                    <a:pt x="13" y="12"/>
                  </a:lnTo>
                  <a:lnTo>
                    <a:pt x="13" y="14"/>
                  </a:lnTo>
                  <a:lnTo>
                    <a:pt x="13" y="18"/>
                  </a:lnTo>
                  <a:lnTo>
                    <a:pt x="13" y="19"/>
                  </a:lnTo>
                  <a:lnTo>
                    <a:pt x="11" y="21"/>
                  </a:lnTo>
                  <a:lnTo>
                    <a:pt x="9" y="21"/>
                  </a:lnTo>
                  <a:lnTo>
                    <a:pt x="8" y="21"/>
                  </a:lnTo>
                  <a:lnTo>
                    <a:pt x="7" y="23"/>
                  </a:lnTo>
                  <a:lnTo>
                    <a:pt x="8" y="25"/>
                  </a:lnTo>
                  <a:lnTo>
                    <a:pt x="8" y="27"/>
                  </a:lnTo>
                  <a:lnTo>
                    <a:pt x="7" y="27"/>
                  </a:lnTo>
                  <a:lnTo>
                    <a:pt x="6" y="27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5" name="Freeform 36605">
              <a:extLst>
                <a:ext uri="{FF2B5EF4-FFF2-40B4-BE49-F238E27FC236}">
                  <a16:creationId xmlns:a16="http://schemas.microsoft.com/office/drawing/2014/main" id="{9D0653B7-7A70-C8F2-6B7F-CEFA92B96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501" y="2270125"/>
              <a:ext cx="298450" cy="300038"/>
            </a:xfrm>
            <a:custGeom>
              <a:avLst/>
              <a:gdLst>
                <a:gd name="T0" fmla="*/ 102 w 188"/>
                <a:gd name="T1" fmla="*/ 42 h 189"/>
                <a:gd name="T2" fmla="*/ 108 w 188"/>
                <a:gd name="T3" fmla="*/ 40 h 189"/>
                <a:gd name="T4" fmla="*/ 115 w 188"/>
                <a:gd name="T5" fmla="*/ 37 h 189"/>
                <a:gd name="T6" fmla="*/ 119 w 188"/>
                <a:gd name="T7" fmla="*/ 34 h 189"/>
                <a:gd name="T8" fmla="*/ 128 w 188"/>
                <a:gd name="T9" fmla="*/ 36 h 189"/>
                <a:gd name="T10" fmla="*/ 130 w 188"/>
                <a:gd name="T11" fmla="*/ 36 h 189"/>
                <a:gd name="T12" fmla="*/ 138 w 188"/>
                <a:gd name="T13" fmla="*/ 37 h 189"/>
                <a:gd name="T14" fmla="*/ 144 w 188"/>
                <a:gd name="T15" fmla="*/ 32 h 189"/>
                <a:gd name="T16" fmla="*/ 150 w 188"/>
                <a:gd name="T17" fmla="*/ 34 h 189"/>
                <a:gd name="T18" fmla="*/ 157 w 188"/>
                <a:gd name="T19" fmla="*/ 38 h 189"/>
                <a:gd name="T20" fmla="*/ 161 w 188"/>
                <a:gd name="T21" fmla="*/ 42 h 189"/>
                <a:gd name="T22" fmla="*/ 168 w 188"/>
                <a:gd name="T23" fmla="*/ 43 h 189"/>
                <a:gd name="T24" fmla="*/ 171 w 188"/>
                <a:gd name="T25" fmla="*/ 42 h 189"/>
                <a:gd name="T26" fmla="*/ 180 w 188"/>
                <a:gd name="T27" fmla="*/ 40 h 189"/>
                <a:gd name="T28" fmla="*/ 184 w 188"/>
                <a:gd name="T29" fmla="*/ 40 h 189"/>
                <a:gd name="T30" fmla="*/ 180 w 188"/>
                <a:gd name="T31" fmla="*/ 49 h 189"/>
                <a:gd name="T32" fmla="*/ 174 w 188"/>
                <a:gd name="T33" fmla="*/ 56 h 189"/>
                <a:gd name="T34" fmla="*/ 165 w 188"/>
                <a:gd name="T35" fmla="*/ 63 h 189"/>
                <a:gd name="T36" fmla="*/ 159 w 188"/>
                <a:gd name="T37" fmla="*/ 71 h 189"/>
                <a:gd name="T38" fmla="*/ 152 w 188"/>
                <a:gd name="T39" fmla="*/ 77 h 189"/>
                <a:gd name="T40" fmla="*/ 144 w 188"/>
                <a:gd name="T41" fmla="*/ 85 h 189"/>
                <a:gd name="T42" fmla="*/ 134 w 188"/>
                <a:gd name="T43" fmla="*/ 96 h 189"/>
                <a:gd name="T44" fmla="*/ 126 w 188"/>
                <a:gd name="T45" fmla="*/ 105 h 189"/>
                <a:gd name="T46" fmla="*/ 117 w 188"/>
                <a:gd name="T47" fmla="*/ 113 h 189"/>
                <a:gd name="T48" fmla="*/ 107 w 188"/>
                <a:gd name="T49" fmla="*/ 125 h 189"/>
                <a:gd name="T50" fmla="*/ 97 w 188"/>
                <a:gd name="T51" fmla="*/ 134 h 189"/>
                <a:gd name="T52" fmla="*/ 84 w 188"/>
                <a:gd name="T53" fmla="*/ 148 h 189"/>
                <a:gd name="T54" fmla="*/ 74 w 188"/>
                <a:gd name="T55" fmla="*/ 157 h 189"/>
                <a:gd name="T56" fmla="*/ 66 w 188"/>
                <a:gd name="T57" fmla="*/ 166 h 189"/>
                <a:gd name="T58" fmla="*/ 58 w 188"/>
                <a:gd name="T59" fmla="*/ 174 h 189"/>
                <a:gd name="T60" fmla="*/ 49 w 188"/>
                <a:gd name="T61" fmla="*/ 184 h 189"/>
                <a:gd name="T62" fmla="*/ 36 w 188"/>
                <a:gd name="T63" fmla="*/ 184 h 189"/>
                <a:gd name="T64" fmla="*/ 31 w 188"/>
                <a:gd name="T65" fmla="*/ 172 h 189"/>
                <a:gd name="T66" fmla="*/ 35 w 188"/>
                <a:gd name="T67" fmla="*/ 163 h 189"/>
                <a:gd name="T68" fmla="*/ 44 w 188"/>
                <a:gd name="T69" fmla="*/ 154 h 189"/>
                <a:gd name="T70" fmla="*/ 47 w 188"/>
                <a:gd name="T71" fmla="*/ 141 h 189"/>
                <a:gd name="T72" fmla="*/ 44 w 188"/>
                <a:gd name="T73" fmla="*/ 130 h 189"/>
                <a:gd name="T74" fmla="*/ 39 w 188"/>
                <a:gd name="T75" fmla="*/ 131 h 189"/>
                <a:gd name="T76" fmla="*/ 34 w 188"/>
                <a:gd name="T77" fmla="*/ 125 h 189"/>
                <a:gd name="T78" fmla="*/ 40 w 188"/>
                <a:gd name="T79" fmla="*/ 119 h 189"/>
                <a:gd name="T80" fmla="*/ 47 w 188"/>
                <a:gd name="T81" fmla="*/ 117 h 189"/>
                <a:gd name="T82" fmla="*/ 49 w 188"/>
                <a:gd name="T83" fmla="*/ 110 h 189"/>
                <a:gd name="T84" fmla="*/ 43 w 188"/>
                <a:gd name="T85" fmla="*/ 98 h 189"/>
                <a:gd name="T86" fmla="*/ 31 w 188"/>
                <a:gd name="T87" fmla="*/ 86 h 189"/>
                <a:gd name="T88" fmla="*/ 22 w 188"/>
                <a:gd name="T89" fmla="*/ 74 h 189"/>
                <a:gd name="T90" fmla="*/ 17 w 188"/>
                <a:gd name="T91" fmla="*/ 62 h 189"/>
                <a:gd name="T92" fmla="*/ 5 w 188"/>
                <a:gd name="T93" fmla="*/ 53 h 189"/>
                <a:gd name="T94" fmla="*/ 2 w 188"/>
                <a:gd name="T95" fmla="*/ 46 h 189"/>
                <a:gd name="T96" fmla="*/ 12 w 188"/>
                <a:gd name="T97" fmla="*/ 34 h 189"/>
                <a:gd name="T98" fmla="*/ 5 w 188"/>
                <a:gd name="T99" fmla="*/ 27 h 189"/>
                <a:gd name="T100" fmla="*/ 21 w 188"/>
                <a:gd name="T101" fmla="*/ 13 h 189"/>
                <a:gd name="T102" fmla="*/ 39 w 188"/>
                <a:gd name="T103" fmla="*/ 4 h 189"/>
                <a:gd name="T104" fmla="*/ 47 w 188"/>
                <a:gd name="T105" fmla="*/ 10 h 189"/>
                <a:gd name="T106" fmla="*/ 54 w 188"/>
                <a:gd name="T107" fmla="*/ 11 h 189"/>
                <a:gd name="T108" fmla="*/ 60 w 188"/>
                <a:gd name="T109" fmla="*/ 14 h 189"/>
                <a:gd name="T110" fmla="*/ 66 w 188"/>
                <a:gd name="T111" fmla="*/ 20 h 189"/>
                <a:gd name="T112" fmla="*/ 74 w 188"/>
                <a:gd name="T113" fmla="*/ 24 h 189"/>
                <a:gd name="T114" fmla="*/ 79 w 188"/>
                <a:gd name="T115" fmla="*/ 24 h 189"/>
                <a:gd name="T116" fmla="*/ 84 w 188"/>
                <a:gd name="T117" fmla="*/ 29 h 189"/>
                <a:gd name="T118" fmla="*/ 92 w 188"/>
                <a:gd name="T119" fmla="*/ 33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8" h="189">
                  <a:moveTo>
                    <a:pt x="97" y="34"/>
                  </a:moveTo>
                  <a:lnTo>
                    <a:pt x="97" y="36"/>
                  </a:lnTo>
                  <a:lnTo>
                    <a:pt x="97" y="37"/>
                  </a:lnTo>
                  <a:lnTo>
                    <a:pt x="98" y="37"/>
                  </a:lnTo>
                  <a:lnTo>
                    <a:pt x="98" y="38"/>
                  </a:lnTo>
                  <a:lnTo>
                    <a:pt x="99" y="38"/>
                  </a:lnTo>
                  <a:lnTo>
                    <a:pt x="99" y="40"/>
                  </a:lnTo>
                  <a:lnTo>
                    <a:pt x="99" y="41"/>
                  </a:lnTo>
                  <a:lnTo>
                    <a:pt x="101" y="41"/>
                  </a:lnTo>
                  <a:lnTo>
                    <a:pt x="101" y="42"/>
                  </a:lnTo>
                  <a:lnTo>
                    <a:pt x="102" y="42"/>
                  </a:lnTo>
                  <a:lnTo>
                    <a:pt x="103" y="42"/>
                  </a:lnTo>
                  <a:lnTo>
                    <a:pt x="105" y="42"/>
                  </a:lnTo>
                  <a:lnTo>
                    <a:pt x="105" y="41"/>
                  </a:lnTo>
                  <a:lnTo>
                    <a:pt x="106" y="41"/>
                  </a:lnTo>
                  <a:lnTo>
                    <a:pt x="107" y="41"/>
                  </a:lnTo>
                  <a:lnTo>
                    <a:pt x="108" y="41"/>
                  </a:lnTo>
                  <a:lnTo>
                    <a:pt x="108" y="42"/>
                  </a:lnTo>
                  <a:lnTo>
                    <a:pt x="108" y="41"/>
                  </a:lnTo>
                  <a:lnTo>
                    <a:pt x="110" y="41"/>
                  </a:lnTo>
                  <a:lnTo>
                    <a:pt x="108" y="41"/>
                  </a:lnTo>
                  <a:lnTo>
                    <a:pt x="108" y="40"/>
                  </a:lnTo>
                  <a:lnTo>
                    <a:pt x="110" y="40"/>
                  </a:lnTo>
                  <a:lnTo>
                    <a:pt x="110" y="41"/>
                  </a:lnTo>
                  <a:lnTo>
                    <a:pt x="110" y="40"/>
                  </a:lnTo>
                  <a:lnTo>
                    <a:pt x="111" y="40"/>
                  </a:lnTo>
                  <a:lnTo>
                    <a:pt x="111" y="41"/>
                  </a:lnTo>
                  <a:lnTo>
                    <a:pt x="112" y="41"/>
                  </a:lnTo>
                  <a:lnTo>
                    <a:pt x="112" y="40"/>
                  </a:lnTo>
                  <a:lnTo>
                    <a:pt x="112" y="38"/>
                  </a:lnTo>
                  <a:lnTo>
                    <a:pt x="112" y="37"/>
                  </a:lnTo>
                  <a:lnTo>
                    <a:pt x="114" y="37"/>
                  </a:lnTo>
                  <a:lnTo>
                    <a:pt x="115" y="37"/>
                  </a:lnTo>
                  <a:lnTo>
                    <a:pt x="115" y="36"/>
                  </a:lnTo>
                  <a:lnTo>
                    <a:pt x="116" y="36"/>
                  </a:lnTo>
                  <a:lnTo>
                    <a:pt x="115" y="36"/>
                  </a:lnTo>
                  <a:lnTo>
                    <a:pt x="116" y="36"/>
                  </a:lnTo>
                  <a:lnTo>
                    <a:pt x="116" y="34"/>
                  </a:lnTo>
                  <a:lnTo>
                    <a:pt x="116" y="33"/>
                  </a:lnTo>
                  <a:lnTo>
                    <a:pt x="116" y="34"/>
                  </a:lnTo>
                  <a:lnTo>
                    <a:pt x="117" y="34"/>
                  </a:lnTo>
                  <a:lnTo>
                    <a:pt x="117" y="33"/>
                  </a:lnTo>
                  <a:lnTo>
                    <a:pt x="119" y="33"/>
                  </a:lnTo>
                  <a:lnTo>
                    <a:pt x="119" y="34"/>
                  </a:lnTo>
                  <a:lnTo>
                    <a:pt x="120" y="34"/>
                  </a:lnTo>
                  <a:lnTo>
                    <a:pt x="121" y="34"/>
                  </a:lnTo>
                  <a:lnTo>
                    <a:pt x="121" y="33"/>
                  </a:lnTo>
                  <a:lnTo>
                    <a:pt x="123" y="33"/>
                  </a:lnTo>
                  <a:lnTo>
                    <a:pt x="123" y="34"/>
                  </a:lnTo>
                  <a:lnTo>
                    <a:pt x="124" y="34"/>
                  </a:lnTo>
                  <a:lnTo>
                    <a:pt x="125" y="34"/>
                  </a:lnTo>
                  <a:lnTo>
                    <a:pt x="126" y="34"/>
                  </a:lnTo>
                  <a:lnTo>
                    <a:pt x="126" y="36"/>
                  </a:lnTo>
                  <a:lnTo>
                    <a:pt x="128" y="34"/>
                  </a:lnTo>
                  <a:lnTo>
                    <a:pt x="128" y="36"/>
                  </a:lnTo>
                  <a:lnTo>
                    <a:pt x="128" y="34"/>
                  </a:lnTo>
                  <a:lnTo>
                    <a:pt x="128" y="34"/>
                  </a:lnTo>
                  <a:lnTo>
                    <a:pt x="128" y="36"/>
                  </a:lnTo>
                  <a:lnTo>
                    <a:pt x="128" y="34"/>
                  </a:lnTo>
                  <a:lnTo>
                    <a:pt x="128" y="36"/>
                  </a:lnTo>
                  <a:lnTo>
                    <a:pt x="129" y="36"/>
                  </a:lnTo>
                  <a:lnTo>
                    <a:pt x="129" y="34"/>
                  </a:lnTo>
                  <a:lnTo>
                    <a:pt x="129" y="36"/>
                  </a:lnTo>
                  <a:lnTo>
                    <a:pt x="130" y="36"/>
                  </a:lnTo>
                  <a:lnTo>
                    <a:pt x="130" y="37"/>
                  </a:lnTo>
                  <a:lnTo>
                    <a:pt x="130" y="36"/>
                  </a:lnTo>
                  <a:lnTo>
                    <a:pt x="132" y="36"/>
                  </a:lnTo>
                  <a:lnTo>
                    <a:pt x="132" y="37"/>
                  </a:lnTo>
                  <a:lnTo>
                    <a:pt x="133" y="37"/>
                  </a:lnTo>
                  <a:lnTo>
                    <a:pt x="133" y="38"/>
                  </a:lnTo>
                  <a:lnTo>
                    <a:pt x="133" y="37"/>
                  </a:lnTo>
                  <a:lnTo>
                    <a:pt x="134" y="37"/>
                  </a:lnTo>
                  <a:lnTo>
                    <a:pt x="135" y="37"/>
                  </a:lnTo>
                  <a:lnTo>
                    <a:pt x="137" y="37"/>
                  </a:lnTo>
                  <a:lnTo>
                    <a:pt x="138" y="37"/>
                  </a:lnTo>
                  <a:lnTo>
                    <a:pt x="138" y="36"/>
                  </a:lnTo>
                  <a:lnTo>
                    <a:pt x="138" y="37"/>
                  </a:lnTo>
                  <a:lnTo>
                    <a:pt x="138" y="36"/>
                  </a:lnTo>
                  <a:lnTo>
                    <a:pt x="139" y="36"/>
                  </a:lnTo>
                  <a:lnTo>
                    <a:pt x="139" y="34"/>
                  </a:lnTo>
                  <a:lnTo>
                    <a:pt x="141" y="34"/>
                  </a:lnTo>
                  <a:lnTo>
                    <a:pt x="141" y="33"/>
                  </a:lnTo>
                  <a:lnTo>
                    <a:pt x="142" y="33"/>
                  </a:lnTo>
                  <a:lnTo>
                    <a:pt x="141" y="33"/>
                  </a:lnTo>
                  <a:lnTo>
                    <a:pt x="142" y="33"/>
                  </a:lnTo>
                  <a:lnTo>
                    <a:pt x="143" y="33"/>
                  </a:lnTo>
                  <a:lnTo>
                    <a:pt x="144" y="33"/>
                  </a:lnTo>
                  <a:lnTo>
                    <a:pt x="144" y="32"/>
                  </a:lnTo>
                  <a:lnTo>
                    <a:pt x="146" y="32"/>
                  </a:lnTo>
                  <a:lnTo>
                    <a:pt x="147" y="32"/>
                  </a:lnTo>
                  <a:lnTo>
                    <a:pt x="147" y="33"/>
                  </a:lnTo>
                  <a:lnTo>
                    <a:pt x="147" y="34"/>
                  </a:lnTo>
                  <a:lnTo>
                    <a:pt x="148" y="36"/>
                  </a:lnTo>
                  <a:lnTo>
                    <a:pt x="150" y="36"/>
                  </a:lnTo>
                  <a:lnTo>
                    <a:pt x="150" y="34"/>
                  </a:lnTo>
                  <a:lnTo>
                    <a:pt x="150" y="36"/>
                  </a:lnTo>
                  <a:lnTo>
                    <a:pt x="150" y="34"/>
                  </a:lnTo>
                  <a:lnTo>
                    <a:pt x="150" y="36"/>
                  </a:lnTo>
                  <a:lnTo>
                    <a:pt x="150" y="34"/>
                  </a:lnTo>
                  <a:lnTo>
                    <a:pt x="151" y="34"/>
                  </a:lnTo>
                  <a:lnTo>
                    <a:pt x="151" y="36"/>
                  </a:lnTo>
                  <a:lnTo>
                    <a:pt x="152" y="36"/>
                  </a:lnTo>
                  <a:lnTo>
                    <a:pt x="153" y="36"/>
                  </a:lnTo>
                  <a:lnTo>
                    <a:pt x="155" y="36"/>
                  </a:lnTo>
                  <a:lnTo>
                    <a:pt x="155" y="37"/>
                  </a:lnTo>
                  <a:lnTo>
                    <a:pt x="155" y="36"/>
                  </a:lnTo>
                  <a:lnTo>
                    <a:pt x="156" y="36"/>
                  </a:lnTo>
                  <a:lnTo>
                    <a:pt x="156" y="37"/>
                  </a:lnTo>
                  <a:lnTo>
                    <a:pt x="157" y="37"/>
                  </a:lnTo>
                  <a:lnTo>
                    <a:pt x="157" y="38"/>
                  </a:lnTo>
                  <a:lnTo>
                    <a:pt x="159" y="38"/>
                  </a:lnTo>
                  <a:lnTo>
                    <a:pt x="159" y="40"/>
                  </a:lnTo>
                  <a:lnTo>
                    <a:pt x="157" y="40"/>
                  </a:lnTo>
                  <a:lnTo>
                    <a:pt x="159" y="40"/>
                  </a:lnTo>
                  <a:lnTo>
                    <a:pt x="159" y="41"/>
                  </a:lnTo>
                  <a:lnTo>
                    <a:pt x="159" y="41"/>
                  </a:lnTo>
                  <a:lnTo>
                    <a:pt x="160" y="41"/>
                  </a:lnTo>
                  <a:lnTo>
                    <a:pt x="160" y="42"/>
                  </a:lnTo>
                  <a:lnTo>
                    <a:pt x="159" y="42"/>
                  </a:lnTo>
                  <a:lnTo>
                    <a:pt x="160" y="42"/>
                  </a:lnTo>
                  <a:lnTo>
                    <a:pt x="161" y="42"/>
                  </a:lnTo>
                  <a:lnTo>
                    <a:pt x="162" y="42"/>
                  </a:lnTo>
                  <a:lnTo>
                    <a:pt x="162" y="41"/>
                  </a:lnTo>
                  <a:lnTo>
                    <a:pt x="164" y="42"/>
                  </a:lnTo>
                  <a:lnTo>
                    <a:pt x="165" y="42"/>
                  </a:lnTo>
                  <a:lnTo>
                    <a:pt x="165" y="43"/>
                  </a:lnTo>
                  <a:lnTo>
                    <a:pt x="165" y="42"/>
                  </a:lnTo>
                  <a:lnTo>
                    <a:pt x="166" y="42"/>
                  </a:lnTo>
                  <a:lnTo>
                    <a:pt x="166" y="43"/>
                  </a:lnTo>
                  <a:lnTo>
                    <a:pt x="166" y="42"/>
                  </a:lnTo>
                  <a:lnTo>
                    <a:pt x="168" y="42"/>
                  </a:lnTo>
                  <a:lnTo>
                    <a:pt x="168" y="43"/>
                  </a:lnTo>
                  <a:lnTo>
                    <a:pt x="168" y="42"/>
                  </a:lnTo>
                  <a:lnTo>
                    <a:pt x="168" y="43"/>
                  </a:lnTo>
                  <a:lnTo>
                    <a:pt x="169" y="43"/>
                  </a:lnTo>
                  <a:lnTo>
                    <a:pt x="169" y="42"/>
                  </a:lnTo>
                  <a:lnTo>
                    <a:pt x="170" y="43"/>
                  </a:lnTo>
                  <a:lnTo>
                    <a:pt x="169" y="43"/>
                  </a:lnTo>
                  <a:lnTo>
                    <a:pt x="170" y="43"/>
                  </a:lnTo>
                  <a:lnTo>
                    <a:pt x="170" y="42"/>
                  </a:lnTo>
                  <a:lnTo>
                    <a:pt x="170" y="43"/>
                  </a:lnTo>
                  <a:lnTo>
                    <a:pt x="170" y="42"/>
                  </a:lnTo>
                  <a:lnTo>
                    <a:pt x="171" y="42"/>
                  </a:lnTo>
                  <a:lnTo>
                    <a:pt x="171" y="43"/>
                  </a:lnTo>
                  <a:lnTo>
                    <a:pt x="173" y="43"/>
                  </a:lnTo>
                  <a:lnTo>
                    <a:pt x="174" y="43"/>
                  </a:lnTo>
                  <a:lnTo>
                    <a:pt x="174" y="42"/>
                  </a:lnTo>
                  <a:lnTo>
                    <a:pt x="175" y="42"/>
                  </a:lnTo>
                  <a:lnTo>
                    <a:pt x="177" y="42"/>
                  </a:lnTo>
                  <a:lnTo>
                    <a:pt x="177" y="41"/>
                  </a:lnTo>
                  <a:lnTo>
                    <a:pt x="178" y="41"/>
                  </a:lnTo>
                  <a:lnTo>
                    <a:pt x="179" y="41"/>
                  </a:lnTo>
                  <a:lnTo>
                    <a:pt x="180" y="41"/>
                  </a:lnTo>
                  <a:lnTo>
                    <a:pt x="180" y="40"/>
                  </a:lnTo>
                  <a:lnTo>
                    <a:pt x="180" y="41"/>
                  </a:lnTo>
                  <a:lnTo>
                    <a:pt x="182" y="41"/>
                  </a:lnTo>
                  <a:lnTo>
                    <a:pt x="182" y="40"/>
                  </a:lnTo>
                  <a:lnTo>
                    <a:pt x="182" y="41"/>
                  </a:lnTo>
                  <a:lnTo>
                    <a:pt x="182" y="40"/>
                  </a:lnTo>
                  <a:lnTo>
                    <a:pt x="183" y="40"/>
                  </a:lnTo>
                  <a:lnTo>
                    <a:pt x="183" y="41"/>
                  </a:lnTo>
                  <a:lnTo>
                    <a:pt x="183" y="40"/>
                  </a:lnTo>
                  <a:lnTo>
                    <a:pt x="184" y="40"/>
                  </a:lnTo>
                  <a:lnTo>
                    <a:pt x="184" y="41"/>
                  </a:lnTo>
                  <a:lnTo>
                    <a:pt x="184" y="40"/>
                  </a:lnTo>
                  <a:lnTo>
                    <a:pt x="186" y="40"/>
                  </a:lnTo>
                  <a:lnTo>
                    <a:pt x="187" y="40"/>
                  </a:lnTo>
                  <a:lnTo>
                    <a:pt x="187" y="41"/>
                  </a:lnTo>
                  <a:lnTo>
                    <a:pt x="188" y="41"/>
                  </a:lnTo>
                  <a:lnTo>
                    <a:pt x="187" y="42"/>
                  </a:lnTo>
                  <a:lnTo>
                    <a:pt x="186" y="43"/>
                  </a:lnTo>
                  <a:lnTo>
                    <a:pt x="184" y="45"/>
                  </a:lnTo>
                  <a:lnTo>
                    <a:pt x="183" y="46"/>
                  </a:lnTo>
                  <a:lnTo>
                    <a:pt x="183" y="47"/>
                  </a:lnTo>
                  <a:lnTo>
                    <a:pt x="182" y="47"/>
                  </a:lnTo>
                  <a:lnTo>
                    <a:pt x="180" y="49"/>
                  </a:lnTo>
                  <a:lnTo>
                    <a:pt x="180" y="50"/>
                  </a:lnTo>
                  <a:lnTo>
                    <a:pt x="179" y="50"/>
                  </a:lnTo>
                  <a:lnTo>
                    <a:pt x="179" y="51"/>
                  </a:lnTo>
                  <a:lnTo>
                    <a:pt x="178" y="51"/>
                  </a:lnTo>
                  <a:lnTo>
                    <a:pt x="178" y="53"/>
                  </a:lnTo>
                  <a:lnTo>
                    <a:pt x="177" y="53"/>
                  </a:lnTo>
                  <a:lnTo>
                    <a:pt x="177" y="54"/>
                  </a:lnTo>
                  <a:lnTo>
                    <a:pt x="175" y="54"/>
                  </a:lnTo>
                  <a:lnTo>
                    <a:pt x="175" y="55"/>
                  </a:lnTo>
                  <a:lnTo>
                    <a:pt x="174" y="55"/>
                  </a:lnTo>
                  <a:lnTo>
                    <a:pt x="174" y="56"/>
                  </a:lnTo>
                  <a:lnTo>
                    <a:pt x="173" y="56"/>
                  </a:lnTo>
                  <a:lnTo>
                    <a:pt x="173" y="58"/>
                  </a:lnTo>
                  <a:lnTo>
                    <a:pt x="171" y="58"/>
                  </a:lnTo>
                  <a:lnTo>
                    <a:pt x="171" y="59"/>
                  </a:lnTo>
                  <a:lnTo>
                    <a:pt x="170" y="59"/>
                  </a:lnTo>
                  <a:lnTo>
                    <a:pt x="169" y="60"/>
                  </a:lnTo>
                  <a:lnTo>
                    <a:pt x="169" y="62"/>
                  </a:lnTo>
                  <a:lnTo>
                    <a:pt x="168" y="62"/>
                  </a:lnTo>
                  <a:lnTo>
                    <a:pt x="166" y="63"/>
                  </a:lnTo>
                  <a:lnTo>
                    <a:pt x="166" y="63"/>
                  </a:lnTo>
                  <a:lnTo>
                    <a:pt x="165" y="63"/>
                  </a:lnTo>
                  <a:lnTo>
                    <a:pt x="165" y="64"/>
                  </a:lnTo>
                  <a:lnTo>
                    <a:pt x="164" y="64"/>
                  </a:lnTo>
                  <a:lnTo>
                    <a:pt x="164" y="65"/>
                  </a:lnTo>
                  <a:lnTo>
                    <a:pt x="162" y="65"/>
                  </a:lnTo>
                  <a:lnTo>
                    <a:pt x="162" y="67"/>
                  </a:lnTo>
                  <a:lnTo>
                    <a:pt x="161" y="67"/>
                  </a:lnTo>
                  <a:lnTo>
                    <a:pt x="161" y="68"/>
                  </a:lnTo>
                  <a:lnTo>
                    <a:pt x="160" y="68"/>
                  </a:lnTo>
                  <a:lnTo>
                    <a:pt x="160" y="69"/>
                  </a:lnTo>
                  <a:lnTo>
                    <a:pt x="159" y="69"/>
                  </a:lnTo>
                  <a:lnTo>
                    <a:pt x="159" y="71"/>
                  </a:lnTo>
                  <a:lnTo>
                    <a:pt x="159" y="71"/>
                  </a:lnTo>
                  <a:lnTo>
                    <a:pt x="159" y="72"/>
                  </a:lnTo>
                  <a:lnTo>
                    <a:pt x="157" y="72"/>
                  </a:lnTo>
                  <a:lnTo>
                    <a:pt x="157" y="73"/>
                  </a:lnTo>
                  <a:lnTo>
                    <a:pt x="156" y="73"/>
                  </a:lnTo>
                  <a:lnTo>
                    <a:pt x="156" y="74"/>
                  </a:lnTo>
                  <a:lnTo>
                    <a:pt x="155" y="74"/>
                  </a:lnTo>
                  <a:lnTo>
                    <a:pt x="155" y="76"/>
                  </a:lnTo>
                  <a:lnTo>
                    <a:pt x="153" y="76"/>
                  </a:lnTo>
                  <a:lnTo>
                    <a:pt x="153" y="77"/>
                  </a:lnTo>
                  <a:lnTo>
                    <a:pt x="152" y="77"/>
                  </a:lnTo>
                  <a:lnTo>
                    <a:pt x="152" y="78"/>
                  </a:lnTo>
                  <a:lnTo>
                    <a:pt x="151" y="78"/>
                  </a:lnTo>
                  <a:lnTo>
                    <a:pt x="151" y="80"/>
                  </a:lnTo>
                  <a:lnTo>
                    <a:pt x="150" y="80"/>
                  </a:lnTo>
                  <a:lnTo>
                    <a:pt x="150" y="81"/>
                  </a:lnTo>
                  <a:lnTo>
                    <a:pt x="148" y="81"/>
                  </a:lnTo>
                  <a:lnTo>
                    <a:pt x="148" y="82"/>
                  </a:lnTo>
                  <a:lnTo>
                    <a:pt x="147" y="82"/>
                  </a:lnTo>
                  <a:lnTo>
                    <a:pt x="147" y="83"/>
                  </a:lnTo>
                  <a:lnTo>
                    <a:pt x="146" y="85"/>
                  </a:lnTo>
                  <a:lnTo>
                    <a:pt x="144" y="85"/>
                  </a:lnTo>
                  <a:lnTo>
                    <a:pt x="144" y="86"/>
                  </a:lnTo>
                  <a:lnTo>
                    <a:pt x="143" y="87"/>
                  </a:lnTo>
                  <a:lnTo>
                    <a:pt x="142" y="89"/>
                  </a:lnTo>
                  <a:lnTo>
                    <a:pt x="141" y="90"/>
                  </a:lnTo>
                  <a:lnTo>
                    <a:pt x="139" y="91"/>
                  </a:lnTo>
                  <a:lnTo>
                    <a:pt x="139" y="92"/>
                  </a:lnTo>
                  <a:lnTo>
                    <a:pt x="138" y="92"/>
                  </a:lnTo>
                  <a:lnTo>
                    <a:pt x="137" y="94"/>
                  </a:lnTo>
                  <a:lnTo>
                    <a:pt x="135" y="94"/>
                  </a:lnTo>
                  <a:lnTo>
                    <a:pt x="134" y="95"/>
                  </a:lnTo>
                  <a:lnTo>
                    <a:pt x="134" y="96"/>
                  </a:lnTo>
                  <a:lnTo>
                    <a:pt x="133" y="96"/>
                  </a:lnTo>
                  <a:lnTo>
                    <a:pt x="132" y="98"/>
                  </a:lnTo>
                  <a:lnTo>
                    <a:pt x="132" y="99"/>
                  </a:lnTo>
                  <a:lnTo>
                    <a:pt x="130" y="99"/>
                  </a:lnTo>
                  <a:lnTo>
                    <a:pt x="130" y="100"/>
                  </a:lnTo>
                  <a:lnTo>
                    <a:pt x="129" y="100"/>
                  </a:lnTo>
                  <a:lnTo>
                    <a:pt x="128" y="101"/>
                  </a:lnTo>
                  <a:lnTo>
                    <a:pt x="128" y="103"/>
                  </a:lnTo>
                  <a:lnTo>
                    <a:pt x="128" y="104"/>
                  </a:lnTo>
                  <a:lnTo>
                    <a:pt x="126" y="104"/>
                  </a:lnTo>
                  <a:lnTo>
                    <a:pt x="126" y="105"/>
                  </a:lnTo>
                  <a:lnTo>
                    <a:pt x="125" y="105"/>
                  </a:lnTo>
                  <a:lnTo>
                    <a:pt x="125" y="107"/>
                  </a:lnTo>
                  <a:lnTo>
                    <a:pt x="124" y="107"/>
                  </a:lnTo>
                  <a:lnTo>
                    <a:pt x="124" y="108"/>
                  </a:lnTo>
                  <a:lnTo>
                    <a:pt x="123" y="108"/>
                  </a:lnTo>
                  <a:lnTo>
                    <a:pt x="123" y="109"/>
                  </a:lnTo>
                  <a:lnTo>
                    <a:pt x="121" y="109"/>
                  </a:lnTo>
                  <a:lnTo>
                    <a:pt x="121" y="110"/>
                  </a:lnTo>
                  <a:lnTo>
                    <a:pt x="120" y="110"/>
                  </a:lnTo>
                  <a:lnTo>
                    <a:pt x="119" y="112"/>
                  </a:lnTo>
                  <a:lnTo>
                    <a:pt x="117" y="113"/>
                  </a:lnTo>
                  <a:lnTo>
                    <a:pt x="117" y="114"/>
                  </a:lnTo>
                  <a:lnTo>
                    <a:pt x="116" y="114"/>
                  </a:lnTo>
                  <a:lnTo>
                    <a:pt x="116" y="116"/>
                  </a:lnTo>
                  <a:lnTo>
                    <a:pt x="115" y="116"/>
                  </a:lnTo>
                  <a:lnTo>
                    <a:pt x="112" y="118"/>
                  </a:lnTo>
                  <a:lnTo>
                    <a:pt x="112" y="119"/>
                  </a:lnTo>
                  <a:lnTo>
                    <a:pt x="111" y="119"/>
                  </a:lnTo>
                  <a:lnTo>
                    <a:pt x="111" y="121"/>
                  </a:lnTo>
                  <a:lnTo>
                    <a:pt x="110" y="121"/>
                  </a:lnTo>
                  <a:lnTo>
                    <a:pt x="110" y="122"/>
                  </a:lnTo>
                  <a:lnTo>
                    <a:pt x="107" y="125"/>
                  </a:lnTo>
                  <a:lnTo>
                    <a:pt x="106" y="125"/>
                  </a:lnTo>
                  <a:lnTo>
                    <a:pt x="106" y="125"/>
                  </a:lnTo>
                  <a:lnTo>
                    <a:pt x="105" y="125"/>
                  </a:lnTo>
                  <a:lnTo>
                    <a:pt x="105" y="126"/>
                  </a:lnTo>
                  <a:lnTo>
                    <a:pt x="103" y="126"/>
                  </a:lnTo>
                  <a:lnTo>
                    <a:pt x="103" y="127"/>
                  </a:lnTo>
                  <a:lnTo>
                    <a:pt x="102" y="129"/>
                  </a:lnTo>
                  <a:lnTo>
                    <a:pt x="101" y="130"/>
                  </a:lnTo>
                  <a:lnTo>
                    <a:pt x="99" y="131"/>
                  </a:lnTo>
                  <a:lnTo>
                    <a:pt x="98" y="132"/>
                  </a:lnTo>
                  <a:lnTo>
                    <a:pt x="97" y="134"/>
                  </a:lnTo>
                  <a:lnTo>
                    <a:pt x="97" y="135"/>
                  </a:lnTo>
                  <a:lnTo>
                    <a:pt x="94" y="138"/>
                  </a:lnTo>
                  <a:lnTo>
                    <a:pt x="93" y="139"/>
                  </a:lnTo>
                  <a:lnTo>
                    <a:pt x="90" y="141"/>
                  </a:lnTo>
                  <a:lnTo>
                    <a:pt x="89" y="143"/>
                  </a:lnTo>
                  <a:lnTo>
                    <a:pt x="88" y="144"/>
                  </a:lnTo>
                  <a:lnTo>
                    <a:pt x="88" y="145"/>
                  </a:lnTo>
                  <a:lnTo>
                    <a:pt x="87" y="145"/>
                  </a:lnTo>
                  <a:lnTo>
                    <a:pt x="85" y="147"/>
                  </a:lnTo>
                  <a:lnTo>
                    <a:pt x="85" y="148"/>
                  </a:lnTo>
                  <a:lnTo>
                    <a:pt x="84" y="148"/>
                  </a:lnTo>
                  <a:lnTo>
                    <a:pt x="83" y="149"/>
                  </a:lnTo>
                  <a:lnTo>
                    <a:pt x="80" y="152"/>
                  </a:lnTo>
                  <a:lnTo>
                    <a:pt x="80" y="153"/>
                  </a:lnTo>
                  <a:lnTo>
                    <a:pt x="79" y="153"/>
                  </a:lnTo>
                  <a:lnTo>
                    <a:pt x="79" y="154"/>
                  </a:lnTo>
                  <a:lnTo>
                    <a:pt x="78" y="154"/>
                  </a:lnTo>
                  <a:lnTo>
                    <a:pt x="76" y="156"/>
                  </a:lnTo>
                  <a:lnTo>
                    <a:pt x="76" y="156"/>
                  </a:lnTo>
                  <a:lnTo>
                    <a:pt x="75" y="156"/>
                  </a:lnTo>
                  <a:lnTo>
                    <a:pt x="75" y="157"/>
                  </a:lnTo>
                  <a:lnTo>
                    <a:pt x="74" y="157"/>
                  </a:lnTo>
                  <a:lnTo>
                    <a:pt x="74" y="158"/>
                  </a:lnTo>
                  <a:lnTo>
                    <a:pt x="72" y="159"/>
                  </a:lnTo>
                  <a:lnTo>
                    <a:pt x="71" y="159"/>
                  </a:lnTo>
                  <a:lnTo>
                    <a:pt x="71" y="161"/>
                  </a:lnTo>
                  <a:lnTo>
                    <a:pt x="70" y="161"/>
                  </a:lnTo>
                  <a:lnTo>
                    <a:pt x="70" y="162"/>
                  </a:lnTo>
                  <a:lnTo>
                    <a:pt x="69" y="162"/>
                  </a:lnTo>
                  <a:lnTo>
                    <a:pt x="69" y="163"/>
                  </a:lnTo>
                  <a:lnTo>
                    <a:pt x="67" y="163"/>
                  </a:lnTo>
                  <a:lnTo>
                    <a:pt x="67" y="165"/>
                  </a:lnTo>
                  <a:lnTo>
                    <a:pt x="66" y="166"/>
                  </a:lnTo>
                  <a:lnTo>
                    <a:pt x="66" y="166"/>
                  </a:lnTo>
                  <a:lnTo>
                    <a:pt x="66" y="167"/>
                  </a:lnTo>
                  <a:lnTo>
                    <a:pt x="65" y="167"/>
                  </a:lnTo>
                  <a:lnTo>
                    <a:pt x="65" y="168"/>
                  </a:lnTo>
                  <a:lnTo>
                    <a:pt x="63" y="168"/>
                  </a:lnTo>
                  <a:lnTo>
                    <a:pt x="63" y="170"/>
                  </a:lnTo>
                  <a:lnTo>
                    <a:pt x="62" y="170"/>
                  </a:lnTo>
                  <a:lnTo>
                    <a:pt x="62" y="171"/>
                  </a:lnTo>
                  <a:lnTo>
                    <a:pt x="61" y="171"/>
                  </a:lnTo>
                  <a:lnTo>
                    <a:pt x="61" y="172"/>
                  </a:lnTo>
                  <a:lnTo>
                    <a:pt x="58" y="174"/>
                  </a:lnTo>
                  <a:lnTo>
                    <a:pt x="58" y="175"/>
                  </a:lnTo>
                  <a:lnTo>
                    <a:pt x="57" y="175"/>
                  </a:lnTo>
                  <a:lnTo>
                    <a:pt x="57" y="176"/>
                  </a:lnTo>
                  <a:lnTo>
                    <a:pt x="56" y="176"/>
                  </a:lnTo>
                  <a:lnTo>
                    <a:pt x="56" y="177"/>
                  </a:lnTo>
                  <a:lnTo>
                    <a:pt x="54" y="177"/>
                  </a:lnTo>
                  <a:lnTo>
                    <a:pt x="53" y="180"/>
                  </a:lnTo>
                  <a:lnTo>
                    <a:pt x="52" y="181"/>
                  </a:lnTo>
                  <a:lnTo>
                    <a:pt x="51" y="181"/>
                  </a:lnTo>
                  <a:lnTo>
                    <a:pt x="51" y="183"/>
                  </a:lnTo>
                  <a:lnTo>
                    <a:pt x="49" y="184"/>
                  </a:lnTo>
                  <a:lnTo>
                    <a:pt x="48" y="185"/>
                  </a:lnTo>
                  <a:lnTo>
                    <a:pt x="47" y="186"/>
                  </a:lnTo>
                  <a:lnTo>
                    <a:pt x="45" y="186"/>
                  </a:lnTo>
                  <a:lnTo>
                    <a:pt x="44" y="188"/>
                  </a:lnTo>
                  <a:lnTo>
                    <a:pt x="43" y="189"/>
                  </a:lnTo>
                  <a:lnTo>
                    <a:pt x="43" y="188"/>
                  </a:lnTo>
                  <a:lnTo>
                    <a:pt x="41" y="188"/>
                  </a:lnTo>
                  <a:lnTo>
                    <a:pt x="41" y="186"/>
                  </a:lnTo>
                  <a:lnTo>
                    <a:pt x="40" y="186"/>
                  </a:lnTo>
                  <a:lnTo>
                    <a:pt x="39" y="185"/>
                  </a:lnTo>
                  <a:lnTo>
                    <a:pt x="36" y="184"/>
                  </a:lnTo>
                  <a:lnTo>
                    <a:pt x="35" y="183"/>
                  </a:lnTo>
                  <a:lnTo>
                    <a:pt x="35" y="181"/>
                  </a:lnTo>
                  <a:lnTo>
                    <a:pt x="34" y="179"/>
                  </a:lnTo>
                  <a:lnTo>
                    <a:pt x="32" y="179"/>
                  </a:lnTo>
                  <a:lnTo>
                    <a:pt x="31" y="177"/>
                  </a:lnTo>
                  <a:lnTo>
                    <a:pt x="31" y="176"/>
                  </a:lnTo>
                  <a:lnTo>
                    <a:pt x="30" y="176"/>
                  </a:lnTo>
                  <a:lnTo>
                    <a:pt x="29" y="175"/>
                  </a:lnTo>
                  <a:lnTo>
                    <a:pt x="30" y="174"/>
                  </a:lnTo>
                  <a:lnTo>
                    <a:pt x="31" y="174"/>
                  </a:lnTo>
                  <a:lnTo>
                    <a:pt x="31" y="172"/>
                  </a:lnTo>
                  <a:lnTo>
                    <a:pt x="32" y="172"/>
                  </a:lnTo>
                  <a:lnTo>
                    <a:pt x="32" y="171"/>
                  </a:lnTo>
                  <a:lnTo>
                    <a:pt x="34" y="170"/>
                  </a:lnTo>
                  <a:lnTo>
                    <a:pt x="35" y="170"/>
                  </a:lnTo>
                  <a:lnTo>
                    <a:pt x="35" y="168"/>
                  </a:lnTo>
                  <a:lnTo>
                    <a:pt x="35" y="168"/>
                  </a:lnTo>
                  <a:lnTo>
                    <a:pt x="35" y="167"/>
                  </a:lnTo>
                  <a:lnTo>
                    <a:pt x="36" y="167"/>
                  </a:lnTo>
                  <a:lnTo>
                    <a:pt x="35" y="166"/>
                  </a:lnTo>
                  <a:lnTo>
                    <a:pt x="35" y="165"/>
                  </a:lnTo>
                  <a:lnTo>
                    <a:pt x="35" y="163"/>
                  </a:lnTo>
                  <a:lnTo>
                    <a:pt x="34" y="163"/>
                  </a:lnTo>
                  <a:lnTo>
                    <a:pt x="35" y="163"/>
                  </a:lnTo>
                  <a:lnTo>
                    <a:pt x="35" y="162"/>
                  </a:lnTo>
                  <a:lnTo>
                    <a:pt x="35" y="162"/>
                  </a:lnTo>
                  <a:lnTo>
                    <a:pt x="36" y="161"/>
                  </a:lnTo>
                  <a:lnTo>
                    <a:pt x="38" y="159"/>
                  </a:lnTo>
                  <a:lnTo>
                    <a:pt x="39" y="159"/>
                  </a:lnTo>
                  <a:lnTo>
                    <a:pt x="40" y="157"/>
                  </a:lnTo>
                  <a:lnTo>
                    <a:pt x="41" y="156"/>
                  </a:lnTo>
                  <a:lnTo>
                    <a:pt x="44" y="156"/>
                  </a:lnTo>
                  <a:lnTo>
                    <a:pt x="44" y="154"/>
                  </a:lnTo>
                  <a:lnTo>
                    <a:pt x="45" y="153"/>
                  </a:lnTo>
                  <a:lnTo>
                    <a:pt x="47" y="153"/>
                  </a:lnTo>
                  <a:lnTo>
                    <a:pt x="48" y="150"/>
                  </a:lnTo>
                  <a:lnTo>
                    <a:pt x="49" y="150"/>
                  </a:lnTo>
                  <a:lnTo>
                    <a:pt x="48" y="149"/>
                  </a:lnTo>
                  <a:lnTo>
                    <a:pt x="47" y="148"/>
                  </a:lnTo>
                  <a:lnTo>
                    <a:pt x="47" y="147"/>
                  </a:lnTo>
                  <a:lnTo>
                    <a:pt x="48" y="145"/>
                  </a:lnTo>
                  <a:lnTo>
                    <a:pt x="49" y="144"/>
                  </a:lnTo>
                  <a:lnTo>
                    <a:pt x="48" y="143"/>
                  </a:lnTo>
                  <a:lnTo>
                    <a:pt x="47" y="141"/>
                  </a:lnTo>
                  <a:lnTo>
                    <a:pt x="48" y="139"/>
                  </a:lnTo>
                  <a:lnTo>
                    <a:pt x="49" y="139"/>
                  </a:lnTo>
                  <a:lnTo>
                    <a:pt x="49" y="138"/>
                  </a:lnTo>
                  <a:lnTo>
                    <a:pt x="48" y="136"/>
                  </a:lnTo>
                  <a:lnTo>
                    <a:pt x="48" y="135"/>
                  </a:lnTo>
                  <a:lnTo>
                    <a:pt x="47" y="134"/>
                  </a:lnTo>
                  <a:lnTo>
                    <a:pt x="45" y="134"/>
                  </a:lnTo>
                  <a:lnTo>
                    <a:pt x="45" y="132"/>
                  </a:lnTo>
                  <a:lnTo>
                    <a:pt x="44" y="132"/>
                  </a:lnTo>
                  <a:lnTo>
                    <a:pt x="44" y="131"/>
                  </a:lnTo>
                  <a:lnTo>
                    <a:pt x="44" y="130"/>
                  </a:lnTo>
                  <a:lnTo>
                    <a:pt x="44" y="129"/>
                  </a:lnTo>
                  <a:lnTo>
                    <a:pt x="43" y="129"/>
                  </a:lnTo>
                  <a:lnTo>
                    <a:pt x="43" y="130"/>
                  </a:lnTo>
                  <a:lnTo>
                    <a:pt x="41" y="130"/>
                  </a:lnTo>
                  <a:lnTo>
                    <a:pt x="41" y="131"/>
                  </a:lnTo>
                  <a:lnTo>
                    <a:pt x="40" y="131"/>
                  </a:lnTo>
                  <a:lnTo>
                    <a:pt x="40" y="130"/>
                  </a:lnTo>
                  <a:lnTo>
                    <a:pt x="39" y="130"/>
                  </a:lnTo>
                  <a:lnTo>
                    <a:pt x="39" y="131"/>
                  </a:lnTo>
                  <a:lnTo>
                    <a:pt x="39" y="130"/>
                  </a:lnTo>
                  <a:lnTo>
                    <a:pt x="39" y="131"/>
                  </a:lnTo>
                  <a:lnTo>
                    <a:pt x="38" y="130"/>
                  </a:lnTo>
                  <a:lnTo>
                    <a:pt x="38" y="131"/>
                  </a:lnTo>
                  <a:lnTo>
                    <a:pt x="36" y="131"/>
                  </a:lnTo>
                  <a:lnTo>
                    <a:pt x="36" y="130"/>
                  </a:lnTo>
                  <a:lnTo>
                    <a:pt x="35" y="130"/>
                  </a:lnTo>
                  <a:lnTo>
                    <a:pt x="35" y="129"/>
                  </a:lnTo>
                  <a:lnTo>
                    <a:pt x="35" y="127"/>
                  </a:lnTo>
                  <a:lnTo>
                    <a:pt x="35" y="127"/>
                  </a:lnTo>
                  <a:lnTo>
                    <a:pt x="35" y="126"/>
                  </a:lnTo>
                  <a:lnTo>
                    <a:pt x="34" y="126"/>
                  </a:lnTo>
                  <a:lnTo>
                    <a:pt x="34" y="125"/>
                  </a:lnTo>
                  <a:lnTo>
                    <a:pt x="34" y="125"/>
                  </a:lnTo>
                  <a:lnTo>
                    <a:pt x="35" y="125"/>
                  </a:lnTo>
                  <a:lnTo>
                    <a:pt x="35" y="125"/>
                  </a:lnTo>
                  <a:lnTo>
                    <a:pt x="35" y="123"/>
                  </a:lnTo>
                  <a:lnTo>
                    <a:pt x="36" y="123"/>
                  </a:lnTo>
                  <a:lnTo>
                    <a:pt x="38" y="123"/>
                  </a:lnTo>
                  <a:lnTo>
                    <a:pt x="39" y="123"/>
                  </a:lnTo>
                  <a:lnTo>
                    <a:pt x="40" y="123"/>
                  </a:lnTo>
                  <a:lnTo>
                    <a:pt x="40" y="122"/>
                  </a:lnTo>
                  <a:lnTo>
                    <a:pt x="40" y="121"/>
                  </a:lnTo>
                  <a:lnTo>
                    <a:pt x="40" y="119"/>
                  </a:lnTo>
                  <a:lnTo>
                    <a:pt x="39" y="119"/>
                  </a:lnTo>
                  <a:lnTo>
                    <a:pt x="39" y="118"/>
                  </a:lnTo>
                  <a:lnTo>
                    <a:pt x="39" y="117"/>
                  </a:lnTo>
                  <a:lnTo>
                    <a:pt x="40" y="117"/>
                  </a:lnTo>
                  <a:lnTo>
                    <a:pt x="40" y="118"/>
                  </a:lnTo>
                  <a:lnTo>
                    <a:pt x="40" y="117"/>
                  </a:lnTo>
                  <a:lnTo>
                    <a:pt x="41" y="117"/>
                  </a:lnTo>
                  <a:lnTo>
                    <a:pt x="43" y="117"/>
                  </a:lnTo>
                  <a:lnTo>
                    <a:pt x="44" y="117"/>
                  </a:lnTo>
                  <a:lnTo>
                    <a:pt x="45" y="117"/>
                  </a:lnTo>
                  <a:lnTo>
                    <a:pt x="47" y="117"/>
                  </a:lnTo>
                  <a:lnTo>
                    <a:pt x="47" y="116"/>
                  </a:lnTo>
                  <a:lnTo>
                    <a:pt x="48" y="116"/>
                  </a:lnTo>
                  <a:lnTo>
                    <a:pt x="48" y="114"/>
                  </a:lnTo>
                  <a:lnTo>
                    <a:pt x="48" y="116"/>
                  </a:lnTo>
                  <a:lnTo>
                    <a:pt x="49" y="116"/>
                  </a:lnTo>
                  <a:lnTo>
                    <a:pt x="49" y="114"/>
                  </a:lnTo>
                  <a:lnTo>
                    <a:pt x="49" y="113"/>
                  </a:lnTo>
                  <a:lnTo>
                    <a:pt x="49" y="112"/>
                  </a:lnTo>
                  <a:lnTo>
                    <a:pt x="48" y="112"/>
                  </a:lnTo>
                  <a:lnTo>
                    <a:pt x="49" y="112"/>
                  </a:lnTo>
                  <a:lnTo>
                    <a:pt x="49" y="110"/>
                  </a:lnTo>
                  <a:lnTo>
                    <a:pt x="51" y="110"/>
                  </a:lnTo>
                  <a:lnTo>
                    <a:pt x="51" y="109"/>
                  </a:lnTo>
                  <a:lnTo>
                    <a:pt x="52" y="109"/>
                  </a:lnTo>
                  <a:lnTo>
                    <a:pt x="52" y="108"/>
                  </a:lnTo>
                  <a:lnTo>
                    <a:pt x="51" y="105"/>
                  </a:lnTo>
                  <a:lnTo>
                    <a:pt x="49" y="105"/>
                  </a:lnTo>
                  <a:lnTo>
                    <a:pt x="49" y="104"/>
                  </a:lnTo>
                  <a:lnTo>
                    <a:pt x="48" y="103"/>
                  </a:lnTo>
                  <a:lnTo>
                    <a:pt x="45" y="100"/>
                  </a:lnTo>
                  <a:lnTo>
                    <a:pt x="44" y="99"/>
                  </a:lnTo>
                  <a:lnTo>
                    <a:pt x="43" y="98"/>
                  </a:lnTo>
                  <a:lnTo>
                    <a:pt x="41" y="96"/>
                  </a:lnTo>
                  <a:lnTo>
                    <a:pt x="40" y="95"/>
                  </a:lnTo>
                  <a:lnTo>
                    <a:pt x="40" y="94"/>
                  </a:lnTo>
                  <a:lnTo>
                    <a:pt x="39" y="94"/>
                  </a:lnTo>
                  <a:lnTo>
                    <a:pt x="38" y="94"/>
                  </a:lnTo>
                  <a:lnTo>
                    <a:pt x="36" y="92"/>
                  </a:lnTo>
                  <a:lnTo>
                    <a:pt x="36" y="91"/>
                  </a:lnTo>
                  <a:lnTo>
                    <a:pt x="35" y="90"/>
                  </a:lnTo>
                  <a:lnTo>
                    <a:pt x="35" y="89"/>
                  </a:lnTo>
                  <a:lnTo>
                    <a:pt x="32" y="86"/>
                  </a:lnTo>
                  <a:lnTo>
                    <a:pt x="31" y="86"/>
                  </a:lnTo>
                  <a:lnTo>
                    <a:pt x="31" y="85"/>
                  </a:lnTo>
                  <a:lnTo>
                    <a:pt x="30" y="85"/>
                  </a:lnTo>
                  <a:lnTo>
                    <a:pt x="30" y="83"/>
                  </a:lnTo>
                  <a:lnTo>
                    <a:pt x="29" y="82"/>
                  </a:lnTo>
                  <a:lnTo>
                    <a:pt x="30" y="82"/>
                  </a:lnTo>
                  <a:lnTo>
                    <a:pt x="29" y="81"/>
                  </a:lnTo>
                  <a:lnTo>
                    <a:pt x="27" y="80"/>
                  </a:lnTo>
                  <a:lnTo>
                    <a:pt x="26" y="78"/>
                  </a:lnTo>
                  <a:lnTo>
                    <a:pt x="23" y="76"/>
                  </a:lnTo>
                  <a:lnTo>
                    <a:pt x="23" y="74"/>
                  </a:lnTo>
                  <a:lnTo>
                    <a:pt x="22" y="74"/>
                  </a:lnTo>
                  <a:lnTo>
                    <a:pt x="20" y="72"/>
                  </a:lnTo>
                  <a:lnTo>
                    <a:pt x="21" y="71"/>
                  </a:lnTo>
                  <a:lnTo>
                    <a:pt x="22" y="69"/>
                  </a:lnTo>
                  <a:lnTo>
                    <a:pt x="23" y="69"/>
                  </a:lnTo>
                  <a:lnTo>
                    <a:pt x="23" y="68"/>
                  </a:lnTo>
                  <a:lnTo>
                    <a:pt x="22" y="67"/>
                  </a:lnTo>
                  <a:lnTo>
                    <a:pt x="20" y="64"/>
                  </a:lnTo>
                  <a:lnTo>
                    <a:pt x="18" y="63"/>
                  </a:lnTo>
                  <a:lnTo>
                    <a:pt x="18" y="63"/>
                  </a:lnTo>
                  <a:lnTo>
                    <a:pt x="17" y="63"/>
                  </a:lnTo>
                  <a:lnTo>
                    <a:pt x="17" y="62"/>
                  </a:lnTo>
                  <a:lnTo>
                    <a:pt x="16" y="60"/>
                  </a:lnTo>
                  <a:lnTo>
                    <a:pt x="14" y="60"/>
                  </a:lnTo>
                  <a:lnTo>
                    <a:pt x="14" y="59"/>
                  </a:lnTo>
                  <a:lnTo>
                    <a:pt x="13" y="58"/>
                  </a:lnTo>
                  <a:lnTo>
                    <a:pt x="12" y="56"/>
                  </a:lnTo>
                  <a:lnTo>
                    <a:pt x="9" y="54"/>
                  </a:lnTo>
                  <a:lnTo>
                    <a:pt x="8" y="53"/>
                  </a:lnTo>
                  <a:lnTo>
                    <a:pt x="7" y="53"/>
                  </a:lnTo>
                  <a:lnTo>
                    <a:pt x="5" y="53"/>
                  </a:lnTo>
                  <a:lnTo>
                    <a:pt x="5" y="51"/>
                  </a:lnTo>
                  <a:lnTo>
                    <a:pt x="5" y="53"/>
                  </a:lnTo>
                  <a:lnTo>
                    <a:pt x="5" y="51"/>
                  </a:lnTo>
                  <a:lnTo>
                    <a:pt x="4" y="51"/>
                  </a:lnTo>
                  <a:lnTo>
                    <a:pt x="4" y="50"/>
                  </a:lnTo>
                  <a:lnTo>
                    <a:pt x="4" y="50"/>
                  </a:lnTo>
                  <a:lnTo>
                    <a:pt x="4" y="49"/>
                  </a:lnTo>
                  <a:lnTo>
                    <a:pt x="3" y="49"/>
                  </a:lnTo>
                  <a:lnTo>
                    <a:pt x="3" y="47"/>
                  </a:lnTo>
                  <a:lnTo>
                    <a:pt x="2" y="47"/>
                  </a:lnTo>
                  <a:lnTo>
                    <a:pt x="2" y="46"/>
                  </a:lnTo>
                  <a:lnTo>
                    <a:pt x="0" y="46"/>
                  </a:lnTo>
                  <a:lnTo>
                    <a:pt x="2" y="46"/>
                  </a:lnTo>
                  <a:lnTo>
                    <a:pt x="3" y="45"/>
                  </a:lnTo>
                  <a:lnTo>
                    <a:pt x="4" y="43"/>
                  </a:lnTo>
                  <a:lnTo>
                    <a:pt x="5" y="42"/>
                  </a:lnTo>
                  <a:lnTo>
                    <a:pt x="7" y="41"/>
                  </a:lnTo>
                  <a:lnTo>
                    <a:pt x="7" y="40"/>
                  </a:lnTo>
                  <a:lnTo>
                    <a:pt x="8" y="40"/>
                  </a:lnTo>
                  <a:lnTo>
                    <a:pt x="9" y="38"/>
                  </a:lnTo>
                  <a:lnTo>
                    <a:pt x="9" y="37"/>
                  </a:lnTo>
                  <a:lnTo>
                    <a:pt x="11" y="37"/>
                  </a:lnTo>
                  <a:lnTo>
                    <a:pt x="12" y="36"/>
                  </a:lnTo>
                  <a:lnTo>
                    <a:pt x="12" y="34"/>
                  </a:lnTo>
                  <a:lnTo>
                    <a:pt x="11" y="34"/>
                  </a:lnTo>
                  <a:lnTo>
                    <a:pt x="11" y="33"/>
                  </a:lnTo>
                  <a:lnTo>
                    <a:pt x="9" y="32"/>
                  </a:lnTo>
                  <a:lnTo>
                    <a:pt x="8" y="31"/>
                  </a:lnTo>
                  <a:lnTo>
                    <a:pt x="7" y="31"/>
                  </a:lnTo>
                  <a:lnTo>
                    <a:pt x="7" y="29"/>
                  </a:lnTo>
                  <a:lnTo>
                    <a:pt x="5" y="29"/>
                  </a:lnTo>
                  <a:lnTo>
                    <a:pt x="5" y="28"/>
                  </a:lnTo>
                  <a:lnTo>
                    <a:pt x="4" y="28"/>
                  </a:lnTo>
                  <a:lnTo>
                    <a:pt x="4" y="27"/>
                  </a:lnTo>
                  <a:lnTo>
                    <a:pt x="5" y="27"/>
                  </a:lnTo>
                  <a:lnTo>
                    <a:pt x="8" y="24"/>
                  </a:lnTo>
                  <a:lnTo>
                    <a:pt x="12" y="22"/>
                  </a:lnTo>
                  <a:lnTo>
                    <a:pt x="12" y="20"/>
                  </a:lnTo>
                  <a:lnTo>
                    <a:pt x="13" y="19"/>
                  </a:lnTo>
                  <a:lnTo>
                    <a:pt x="14" y="19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7" y="16"/>
                  </a:lnTo>
                  <a:lnTo>
                    <a:pt x="18" y="15"/>
                  </a:lnTo>
                  <a:lnTo>
                    <a:pt x="20" y="14"/>
                  </a:lnTo>
                  <a:lnTo>
                    <a:pt x="21" y="13"/>
                  </a:lnTo>
                  <a:lnTo>
                    <a:pt x="22" y="13"/>
                  </a:lnTo>
                  <a:lnTo>
                    <a:pt x="22" y="11"/>
                  </a:lnTo>
                  <a:lnTo>
                    <a:pt x="23" y="11"/>
                  </a:lnTo>
                  <a:lnTo>
                    <a:pt x="25" y="10"/>
                  </a:lnTo>
                  <a:lnTo>
                    <a:pt x="29" y="6"/>
                  </a:lnTo>
                  <a:lnTo>
                    <a:pt x="31" y="5"/>
                  </a:lnTo>
                  <a:lnTo>
                    <a:pt x="32" y="4"/>
                  </a:lnTo>
                  <a:lnTo>
                    <a:pt x="35" y="1"/>
                  </a:lnTo>
                  <a:lnTo>
                    <a:pt x="35" y="0"/>
                  </a:lnTo>
                  <a:lnTo>
                    <a:pt x="38" y="2"/>
                  </a:lnTo>
                  <a:lnTo>
                    <a:pt x="39" y="4"/>
                  </a:lnTo>
                  <a:lnTo>
                    <a:pt x="39" y="5"/>
                  </a:lnTo>
                  <a:lnTo>
                    <a:pt x="40" y="5"/>
                  </a:lnTo>
                  <a:lnTo>
                    <a:pt x="40" y="6"/>
                  </a:lnTo>
                  <a:lnTo>
                    <a:pt x="41" y="6"/>
                  </a:lnTo>
                  <a:lnTo>
                    <a:pt x="41" y="7"/>
                  </a:lnTo>
                  <a:lnTo>
                    <a:pt x="43" y="7"/>
                  </a:lnTo>
                  <a:lnTo>
                    <a:pt x="44" y="7"/>
                  </a:lnTo>
                  <a:lnTo>
                    <a:pt x="44" y="9"/>
                  </a:lnTo>
                  <a:lnTo>
                    <a:pt x="45" y="9"/>
                  </a:lnTo>
                  <a:lnTo>
                    <a:pt x="45" y="10"/>
                  </a:lnTo>
                  <a:lnTo>
                    <a:pt x="47" y="10"/>
                  </a:lnTo>
                  <a:lnTo>
                    <a:pt x="47" y="11"/>
                  </a:lnTo>
                  <a:lnTo>
                    <a:pt x="47" y="10"/>
                  </a:lnTo>
                  <a:lnTo>
                    <a:pt x="47" y="11"/>
                  </a:lnTo>
                  <a:lnTo>
                    <a:pt x="48" y="11"/>
                  </a:lnTo>
                  <a:lnTo>
                    <a:pt x="49" y="11"/>
                  </a:lnTo>
                  <a:lnTo>
                    <a:pt x="51" y="11"/>
                  </a:lnTo>
                  <a:lnTo>
                    <a:pt x="52" y="11"/>
                  </a:lnTo>
                  <a:lnTo>
                    <a:pt x="52" y="10"/>
                  </a:lnTo>
                  <a:lnTo>
                    <a:pt x="53" y="10"/>
                  </a:lnTo>
                  <a:lnTo>
                    <a:pt x="54" y="10"/>
                  </a:lnTo>
                  <a:lnTo>
                    <a:pt x="54" y="11"/>
                  </a:lnTo>
                  <a:lnTo>
                    <a:pt x="56" y="11"/>
                  </a:lnTo>
                  <a:lnTo>
                    <a:pt x="56" y="13"/>
                  </a:lnTo>
                  <a:lnTo>
                    <a:pt x="56" y="14"/>
                  </a:lnTo>
                  <a:lnTo>
                    <a:pt x="56" y="13"/>
                  </a:lnTo>
                  <a:lnTo>
                    <a:pt x="57" y="13"/>
                  </a:lnTo>
                  <a:lnTo>
                    <a:pt x="57" y="14"/>
                  </a:lnTo>
                  <a:lnTo>
                    <a:pt x="57" y="13"/>
                  </a:lnTo>
                  <a:lnTo>
                    <a:pt x="58" y="14"/>
                  </a:lnTo>
                  <a:lnTo>
                    <a:pt x="58" y="13"/>
                  </a:lnTo>
                  <a:lnTo>
                    <a:pt x="60" y="13"/>
                  </a:lnTo>
                  <a:lnTo>
                    <a:pt x="60" y="14"/>
                  </a:lnTo>
                  <a:lnTo>
                    <a:pt x="61" y="14"/>
                  </a:lnTo>
                  <a:lnTo>
                    <a:pt x="61" y="15"/>
                  </a:lnTo>
                  <a:lnTo>
                    <a:pt x="62" y="15"/>
                  </a:lnTo>
                  <a:lnTo>
                    <a:pt x="63" y="15"/>
                  </a:lnTo>
                  <a:lnTo>
                    <a:pt x="63" y="16"/>
                  </a:lnTo>
                  <a:lnTo>
                    <a:pt x="63" y="18"/>
                  </a:lnTo>
                  <a:lnTo>
                    <a:pt x="65" y="18"/>
                  </a:lnTo>
                  <a:lnTo>
                    <a:pt x="65" y="19"/>
                  </a:lnTo>
                  <a:lnTo>
                    <a:pt x="65" y="20"/>
                  </a:lnTo>
                  <a:lnTo>
                    <a:pt x="66" y="20"/>
                  </a:lnTo>
                  <a:lnTo>
                    <a:pt x="66" y="20"/>
                  </a:lnTo>
                  <a:lnTo>
                    <a:pt x="66" y="22"/>
                  </a:lnTo>
                  <a:lnTo>
                    <a:pt x="67" y="22"/>
                  </a:lnTo>
                  <a:lnTo>
                    <a:pt x="69" y="22"/>
                  </a:lnTo>
                  <a:lnTo>
                    <a:pt x="69" y="20"/>
                  </a:lnTo>
                  <a:lnTo>
                    <a:pt x="70" y="20"/>
                  </a:lnTo>
                  <a:lnTo>
                    <a:pt x="70" y="22"/>
                  </a:lnTo>
                  <a:lnTo>
                    <a:pt x="71" y="22"/>
                  </a:lnTo>
                  <a:lnTo>
                    <a:pt x="71" y="23"/>
                  </a:lnTo>
                  <a:lnTo>
                    <a:pt x="72" y="23"/>
                  </a:lnTo>
                  <a:lnTo>
                    <a:pt x="72" y="24"/>
                  </a:lnTo>
                  <a:lnTo>
                    <a:pt x="74" y="24"/>
                  </a:lnTo>
                  <a:lnTo>
                    <a:pt x="75" y="24"/>
                  </a:lnTo>
                  <a:lnTo>
                    <a:pt x="75" y="25"/>
                  </a:lnTo>
                  <a:lnTo>
                    <a:pt x="75" y="24"/>
                  </a:lnTo>
                  <a:lnTo>
                    <a:pt x="75" y="25"/>
                  </a:lnTo>
                  <a:lnTo>
                    <a:pt x="75" y="24"/>
                  </a:lnTo>
                  <a:lnTo>
                    <a:pt x="76" y="24"/>
                  </a:lnTo>
                  <a:lnTo>
                    <a:pt x="76" y="25"/>
                  </a:lnTo>
                  <a:lnTo>
                    <a:pt x="76" y="24"/>
                  </a:lnTo>
                  <a:lnTo>
                    <a:pt x="78" y="25"/>
                  </a:lnTo>
                  <a:lnTo>
                    <a:pt x="78" y="24"/>
                  </a:lnTo>
                  <a:lnTo>
                    <a:pt x="79" y="24"/>
                  </a:lnTo>
                  <a:lnTo>
                    <a:pt x="80" y="24"/>
                  </a:lnTo>
                  <a:lnTo>
                    <a:pt x="80" y="25"/>
                  </a:lnTo>
                  <a:lnTo>
                    <a:pt x="80" y="27"/>
                  </a:lnTo>
                  <a:lnTo>
                    <a:pt x="81" y="27"/>
                  </a:lnTo>
                  <a:lnTo>
                    <a:pt x="81" y="28"/>
                  </a:lnTo>
                  <a:lnTo>
                    <a:pt x="83" y="27"/>
                  </a:lnTo>
                  <a:lnTo>
                    <a:pt x="83" y="28"/>
                  </a:lnTo>
                  <a:lnTo>
                    <a:pt x="84" y="28"/>
                  </a:lnTo>
                  <a:lnTo>
                    <a:pt x="83" y="28"/>
                  </a:lnTo>
                  <a:lnTo>
                    <a:pt x="84" y="28"/>
                  </a:lnTo>
                  <a:lnTo>
                    <a:pt x="84" y="29"/>
                  </a:lnTo>
                  <a:lnTo>
                    <a:pt x="85" y="29"/>
                  </a:lnTo>
                  <a:lnTo>
                    <a:pt x="85" y="31"/>
                  </a:lnTo>
                  <a:lnTo>
                    <a:pt x="87" y="31"/>
                  </a:lnTo>
                  <a:lnTo>
                    <a:pt x="87" y="31"/>
                  </a:lnTo>
                  <a:lnTo>
                    <a:pt x="88" y="32"/>
                  </a:lnTo>
                  <a:lnTo>
                    <a:pt x="89" y="32"/>
                  </a:lnTo>
                  <a:lnTo>
                    <a:pt x="90" y="32"/>
                  </a:lnTo>
                  <a:lnTo>
                    <a:pt x="90" y="33"/>
                  </a:lnTo>
                  <a:lnTo>
                    <a:pt x="90" y="32"/>
                  </a:lnTo>
                  <a:lnTo>
                    <a:pt x="90" y="33"/>
                  </a:lnTo>
                  <a:lnTo>
                    <a:pt x="92" y="33"/>
                  </a:lnTo>
                  <a:lnTo>
                    <a:pt x="92" y="32"/>
                  </a:lnTo>
                  <a:lnTo>
                    <a:pt x="93" y="32"/>
                  </a:lnTo>
                  <a:lnTo>
                    <a:pt x="93" y="33"/>
                  </a:lnTo>
                  <a:lnTo>
                    <a:pt x="94" y="33"/>
                  </a:lnTo>
                  <a:lnTo>
                    <a:pt x="94" y="34"/>
                  </a:lnTo>
                  <a:lnTo>
                    <a:pt x="96" y="34"/>
                  </a:lnTo>
                  <a:lnTo>
                    <a:pt x="96" y="36"/>
                  </a:lnTo>
                  <a:lnTo>
                    <a:pt x="97" y="36"/>
                  </a:lnTo>
                  <a:lnTo>
                    <a:pt x="97" y="36"/>
                  </a:lnTo>
                  <a:lnTo>
                    <a:pt x="97" y="3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6" name="Freeform 36606">
              <a:extLst>
                <a:ext uri="{FF2B5EF4-FFF2-40B4-BE49-F238E27FC236}">
                  <a16:creationId xmlns:a16="http://schemas.microsoft.com/office/drawing/2014/main" id="{AAE34DF3-DAC8-7D63-AE51-3CE7FDF903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74963" y="3132138"/>
              <a:ext cx="85725" cy="88900"/>
            </a:xfrm>
            <a:custGeom>
              <a:avLst/>
              <a:gdLst>
                <a:gd name="T0" fmla="*/ 7 w 54"/>
                <a:gd name="T1" fmla="*/ 43 h 56"/>
                <a:gd name="T2" fmla="*/ 5 w 54"/>
                <a:gd name="T3" fmla="*/ 41 h 56"/>
                <a:gd name="T4" fmla="*/ 16 w 54"/>
                <a:gd name="T5" fmla="*/ 39 h 56"/>
                <a:gd name="T6" fmla="*/ 14 w 54"/>
                <a:gd name="T7" fmla="*/ 39 h 56"/>
                <a:gd name="T8" fmla="*/ 19 w 54"/>
                <a:gd name="T9" fmla="*/ 41 h 56"/>
                <a:gd name="T10" fmla="*/ 5 w 54"/>
                <a:gd name="T11" fmla="*/ 31 h 56"/>
                <a:gd name="T12" fmla="*/ 28 w 54"/>
                <a:gd name="T13" fmla="*/ 34 h 56"/>
                <a:gd name="T14" fmla="*/ 1 w 54"/>
                <a:gd name="T15" fmla="*/ 22 h 56"/>
                <a:gd name="T16" fmla="*/ 1 w 54"/>
                <a:gd name="T17" fmla="*/ 20 h 56"/>
                <a:gd name="T18" fmla="*/ 1 w 54"/>
                <a:gd name="T19" fmla="*/ 17 h 56"/>
                <a:gd name="T20" fmla="*/ 2 w 54"/>
                <a:gd name="T21" fmla="*/ 16 h 56"/>
                <a:gd name="T22" fmla="*/ 15 w 54"/>
                <a:gd name="T23" fmla="*/ 25 h 56"/>
                <a:gd name="T24" fmla="*/ 15 w 54"/>
                <a:gd name="T25" fmla="*/ 27 h 56"/>
                <a:gd name="T26" fmla="*/ 20 w 54"/>
                <a:gd name="T27" fmla="*/ 30 h 56"/>
                <a:gd name="T28" fmla="*/ 18 w 54"/>
                <a:gd name="T29" fmla="*/ 32 h 56"/>
                <a:gd name="T30" fmla="*/ 11 w 54"/>
                <a:gd name="T31" fmla="*/ 41 h 56"/>
                <a:gd name="T32" fmla="*/ 7 w 54"/>
                <a:gd name="T33" fmla="*/ 35 h 56"/>
                <a:gd name="T34" fmla="*/ 10 w 54"/>
                <a:gd name="T35" fmla="*/ 35 h 56"/>
                <a:gd name="T36" fmla="*/ 12 w 54"/>
                <a:gd name="T37" fmla="*/ 29 h 56"/>
                <a:gd name="T38" fmla="*/ 10 w 54"/>
                <a:gd name="T39" fmla="*/ 26 h 56"/>
                <a:gd name="T40" fmla="*/ 6 w 54"/>
                <a:gd name="T41" fmla="*/ 29 h 56"/>
                <a:gd name="T42" fmla="*/ 7 w 54"/>
                <a:gd name="T43" fmla="*/ 25 h 56"/>
                <a:gd name="T44" fmla="*/ 11 w 54"/>
                <a:gd name="T45" fmla="*/ 21 h 56"/>
                <a:gd name="T46" fmla="*/ 3 w 54"/>
                <a:gd name="T47" fmla="*/ 17 h 56"/>
                <a:gd name="T48" fmla="*/ 3 w 54"/>
                <a:gd name="T49" fmla="*/ 14 h 56"/>
                <a:gd name="T50" fmla="*/ 18 w 54"/>
                <a:gd name="T51" fmla="*/ 16 h 56"/>
                <a:gd name="T52" fmla="*/ 25 w 54"/>
                <a:gd name="T53" fmla="*/ 25 h 56"/>
                <a:gd name="T54" fmla="*/ 25 w 54"/>
                <a:gd name="T55" fmla="*/ 35 h 56"/>
                <a:gd name="T56" fmla="*/ 21 w 54"/>
                <a:gd name="T57" fmla="*/ 35 h 56"/>
                <a:gd name="T58" fmla="*/ 20 w 54"/>
                <a:gd name="T59" fmla="*/ 31 h 56"/>
                <a:gd name="T60" fmla="*/ 23 w 54"/>
                <a:gd name="T61" fmla="*/ 21 h 56"/>
                <a:gd name="T62" fmla="*/ 19 w 54"/>
                <a:gd name="T63" fmla="*/ 11 h 56"/>
                <a:gd name="T64" fmla="*/ 20 w 54"/>
                <a:gd name="T65" fmla="*/ 11 h 56"/>
                <a:gd name="T66" fmla="*/ 18 w 54"/>
                <a:gd name="T67" fmla="*/ 13 h 56"/>
                <a:gd name="T68" fmla="*/ 9 w 54"/>
                <a:gd name="T69" fmla="*/ 18 h 56"/>
                <a:gd name="T70" fmla="*/ 3 w 54"/>
                <a:gd name="T71" fmla="*/ 9 h 56"/>
                <a:gd name="T72" fmla="*/ 10 w 54"/>
                <a:gd name="T73" fmla="*/ 8 h 56"/>
                <a:gd name="T74" fmla="*/ 29 w 54"/>
                <a:gd name="T75" fmla="*/ 11 h 56"/>
                <a:gd name="T76" fmla="*/ 32 w 54"/>
                <a:gd name="T77" fmla="*/ 9 h 56"/>
                <a:gd name="T78" fmla="*/ 45 w 54"/>
                <a:gd name="T79" fmla="*/ 3 h 56"/>
                <a:gd name="T80" fmla="*/ 42 w 54"/>
                <a:gd name="T81" fmla="*/ 20 h 56"/>
                <a:gd name="T82" fmla="*/ 54 w 54"/>
                <a:gd name="T83" fmla="*/ 41 h 56"/>
                <a:gd name="T84" fmla="*/ 47 w 54"/>
                <a:gd name="T85" fmla="*/ 49 h 56"/>
                <a:gd name="T86" fmla="*/ 36 w 54"/>
                <a:gd name="T87" fmla="*/ 47 h 56"/>
                <a:gd name="T88" fmla="*/ 30 w 54"/>
                <a:gd name="T89" fmla="*/ 45 h 56"/>
                <a:gd name="T90" fmla="*/ 23 w 54"/>
                <a:gd name="T91" fmla="*/ 44 h 56"/>
                <a:gd name="T92" fmla="*/ 15 w 54"/>
                <a:gd name="T93" fmla="*/ 50 h 56"/>
                <a:gd name="T94" fmla="*/ 9 w 54"/>
                <a:gd name="T95" fmla="*/ 54 h 56"/>
                <a:gd name="T96" fmla="*/ 3 w 54"/>
                <a:gd name="T97" fmla="*/ 49 h 56"/>
                <a:gd name="T98" fmla="*/ 9 w 54"/>
                <a:gd name="T99" fmla="*/ 47 h 56"/>
                <a:gd name="T100" fmla="*/ 12 w 54"/>
                <a:gd name="T101" fmla="*/ 48 h 56"/>
                <a:gd name="T102" fmla="*/ 20 w 54"/>
                <a:gd name="T103" fmla="*/ 44 h 56"/>
                <a:gd name="T104" fmla="*/ 24 w 54"/>
                <a:gd name="T105" fmla="*/ 38 h 56"/>
                <a:gd name="T106" fmla="*/ 33 w 54"/>
                <a:gd name="T107" fmla="*/ 41 h 56"/>
                <a:gd name="T108" fmla="*/ 38 w 54"/>
                <a:gd name="T109" fmla="*/ 41 h 56"/>
                <a:gd name="T110" fmla="*/ 32 w 54"/>
                <a:gd name="T111" fmla="*/ 39 h 56"/>
                <a:gd name="T112" fmla="*/ 30 w 54"/>
                <a:gd name="T113" fmla="*/ 27 h 56"/>
                <a:gd name="T114" fmla="*/ 27 w 54"/>
                <a:gd name="T115" fmla="*/ 21 h 56"/>
                <a:gd name="T116" fmla="*/ 28 w 54"/>
                <a:gd name="T117" fmla="*/ 11 h 56"/>
                <a:gd name="T118" fmla="*/ 29 w 54"/>
                <a:gd name="T119" fmla="*/ 7 h 56"/>
                <a:gd name="T120" fmla="*/ 28 w 54"/>
                <a:gd name="T121" fmla="*/ 3 h 56"/>
                <a:gd name="T122" fmla="*/ 38 w 54"/>
                <a:gd name="T123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4" h="56">
                  <a:moveTo>
                    <a:pt x="5" y="48"/>
                  </a:moveTo>
                  <a:lnTo>
                    <a:pt x="3" y="48"/>
                  </a:lnTo>
                  <a:lnTo>
                    <a:pt x="5" y="48"/>
                  </a:lnTo>
                  <a:close/>
                  <a:moveTo>
                    <a:pt x="3" y="48"/>
                  </a:moveTo>
                  <a:lnTo>
                    <a:pt x="5" y="48"/>
                  </a:lnTo>
                  <a:lnTo>
                    <a:pt x="3" y="48"/>
                  </a:lnTo>
                  <a:close/>
                  <a:moveTo>
                    <a:pt x="3" y="48"/>
                  </a:moveTo>
                  <a:lnTo>
                    <a:pt x="5" y="48"/>
                  </a:lnTo>
                  <a:lnTo>
                    <a:pt x="3" y="48"/>
                  </a:lnTo>
                  <a:close/>
                  <a:moveTo>
                    <a:pt x="7" y="43"/>
                  </a:moveTo>
                  <a:lnTo>
                    <a:pt x="6" y="43"/>
                  </a:lnTo>
                  <a:lnTo>
                    <a:pt x="6" y="44"/>
                  </a:lnTo>
                  <a:lnTo>
                    <a:pt x="6" y="43"/>
                  </a:lnTo>
                  <a:lnTo>
                    <a:pt x="7" y="43"/>
                  </a:lnTo>
                  <a:lnTo>
                    <a:pt x="7" y="41"/>
                  </a:lnTo>
                  <a:lnTo>
                    <a:pt x="7" y="43"/>
                  </a:lnTo>
                  <a:close/>
                  <a:moveTo>
                    <a:pt x="7" y="40"/>
                  </a:moveTo>
                  <a:lnTo>
                    <a:pt x="9" y="40"/>
                  </a:lnTo>
                  <a:lnTo>
                    <a:pt x="9" y="41"/>
                  </a:lnTo>
                  <a:lnTo>
                    <a:pt x="7" y="41"/>
                  </a:lnTo>
                  <a:lnTo>
                    <a:pt x="7" y="40"/>
                  </a:lnTo>
                  <a:close/>
                  <a:moveTo>
                    <a:pt x="6" y="40"/>
                  </a:moveTo>
                  <a:lnTo>
                    <a:pt x="7" y="40"/>
                  </a:lnTo>
                  <a:lnTo>
                    <a:pt x="7" y="41"/>
                  </a:lnTo>
                  <a:lnTo>
                    <a:pt x="6" y="41"/>
                  </a:lnTo>
                  <a:lnTo>
                    <a:pt x="6" y="43"/>
                  </a:lnTo>
                  <a:lnTo>
                    <a:pt x="6" y="41"/>
                  </a:lnTo>
                  <a:lnTo>
                    <a:pt x="6" y="43"/>
                  </a:lnTo>
                  <a:lnTo>
                    <a:pt x="6" y="41"/>
                  </a:lnTo>
                  <a:lnTo>
                    <a:pt x="6" y="43"/>
                  </a:lnTo>
                  <a:lnTo>
                    <a:pt x="5" y="43"/>
                  </a:lnTo>
                  <a:lnTo>
                    <a:pt x="5" y="41"/>
                  </a:lnTo>
                  <a:lnTo>
                    <a:pt x="6" y="41"/>
                  </a:lnTo>
                  <a:lnTo>
                    <a:pt x="6" y="40"/>
                  </a:lnTo>
                  <a:close/>
                  <a:moveTo>
                    <a:pt x="7" y="40"/>
                  </a:moveTo>
                  <a:lnTo>
                    <a:pt x="7" y="39"/>
                  </a:lnTo>
                  <a:lnTo>
                    <a:pt x="7" y="40"/>
                  </a:lnTo>
                  <a:close/>
                  <a:moveTo>
                    <a:pt x="19" y="39"/>
                  </a:moveTo>
                  <a:lnTo>
                    <a:pt x="19" y="40"/>
                  </a:lnTo>
                  <a:lnTo>
                    <a:pt x="19" y="41"/>
                  </a:lnTo>
                  <a:lnTo>
                    <a:pt x="19" y="40"/>
                  </a:lnTo>
                  <a:lnTo>
                    <a:pt x="19" y="39"/>
                  </a:lnTo>
                  <a:close/>
                  <a:moveTo>
                    <a:pt x="18" y="39"/>
                  </a:moveTo>
                  <a:lnTo>
                    <a:pt x="18" y="40"/>
                  </a:lnTo>
                  <a:lnTo>
                    <a:pt x="18" y="39"/>
                  </a:lnTo>
                  <a:close/>
                  <a:moveTo>
                    <a:pt x="15" y="38"/>
                  </a:moveTo>
                  <a:lnTo>
                    <a:pt x="16" y="38"/>
                  </a:lnTo>
                  <a:lnTo>
                    <a:pt x="16" y="39"/>
                  </a:lnTo>
                  <a:lnTo>
                    <a:pt x="16" y="40"/>
                  </a:lnTo>
                  <a:lnTo>
                    <a:pt x="15" y="40"/>
                  </a:lnTo>
                  <a:lnTo>
                    <a:pt x="14" y="40"/>
                  </a:lnTo>
                  <a:lnTo>
                    <a:pt x="15" y="40"/>
                  </a:lnTo>
                  <a:lnTo>
                    <a:pt x="14" y="40"/>
                  </a:lnTo>
                  <a:lnTo>
                    <a:pt x="15" y="40"/>
                  </a:lnTo>
                  <a:lnTo>
                    <a:pt x="14" y="40"/>
                  </a:lnTo>
                  <a:lnTo>
                    <a:pt x="15" y="40"/>
                  </a:lnTo>
                  <a:lnTo>
                    <a:pt x="15" y="41"/>
                  </a:lnTo>
                  <a:lnTo>
                    <a:pt x="15" y="43"/>
                  </a:lnTo>
                  <a:lnTo>
                    <a:pt x="14" y="43"/>
                  </a:lnTo>
                  <a:lnTo>
                    <a:pt x="12" y="43"/>
                  </a:lnTo>
                  <a:lnTo>
                    <a:pt x="12" y="41"/>
                  </a:lnTo>
                  <a:lnTo>
                    <a:pt x="12" y="40"/>
                  </a:lnTo>
                  <a:lnTo>
                    <a:pt x="14" y="40"/>
                  </a:lnTo>
                  <a:lnTo>
                    <a:pt x="14" y="39"/>
                  </a:lnTo>
                  <a:lnTo>
                    <a:pt x="15" y="39"/>
                  </a:lnTo>
                  <a:lnTo>
                    <a:pt x="15" y="38"/>
                  </a:lnTo>
                  <a:close/>
                  <a:moveTo>
                    <a:pt x="21" y="38"/>
                  </a:moveTo>
                  <a:lnTo>
                    <a:pt x="21" y="39"/>
                  </a:lnTo>
                  <a:lnTo>
                    <a:pt x="21" y="40"/>
                  </a:lnTo>
                  <a:lnTo>
                    <a:pt x="21" y="41"/>
                  </a:lnTo>
                  <a:lnTo>
                    <a:pt x="20" y="41"/>
                  </a:lnTo>
                  <a:lnTo>
                    <a:pt x="20" y="43"/>
                  </a:lnTo>
                  <a:lnTo>
                    <a:pt x="19" y="43"/>
                  </a:lnTo>
                  <a:lnTo>
                    <a:pt x="18" y="43"/>
                  </a:lnTo>
                  <a:lnTo>
                    <a:pt x="19" y="43"/>
                  </a:lnTo>
                  <a:lnTo>
                    <a:pt x="19" y="41"/>
                  </a:lnTo>
                  <a:lnTo>
                    <a:pt x="19" y="43"/>
                  </a:lnTo>
                  <a:lnTo>
                    <a:pt x="19" y="41"/>
                  </a:lnTo>
                  <a:lnTo>
                    <a:pt x="19" y="40"/>
                  </a:lnTo>
                  <a:lnTo>
                    <a:pt x="19" y="41"/>
                  </a:lnTo>
                  <a:lnTo>
                    <a:pt x="19" y="40"/>
                  </a:lnTo>
                  <a:lnTo>
                    <a:pt x="20" y="40"/>
                  </a:lnTo>
                  <a:lnTo>
                    <a:pt x="20" y="39"/>
                  </a:lnTo>
                  <a:lnTo>
                    <a:pt x="21" y="39"/>
                  </a:lnTo>
                  <a:lnTo>
                    <a:pt x="21" y="38"/>
                  </a:lnTo>
                  <a:close/>
                  <a:moveTo>
                    <a:pt x="16" y="36"/>
                  </a:moveTo>
                  <a:lnTo>
                    <a:pt x="16" y="38"/>
                  </a:lnTo>
                  <a:lnTo>
                    <a:pt x="16" y="36"/>
                  </a:lnTo>
                  <a:close/>
                  <a:moveTo>
                    <a:pt x="5" y="30"/>
                  </a:moveTo>
                  <a:lnTo>
                    <a:pt x="6" y="30"/>
                  </a:lnTo>
                  <a:lnTo>
                    <a:pt x="5" y="30"/>
                  </a:lnTo>
                  <a:lnTo>
                    <a:pt x="6" y="30"/>
                  </a:lnTo>
                  <a:lnTo>
                    <a:pt x="6" y="31"/>
                  </a:lnTo>
                  <a:lnTo>
                    <a:pt x="5" y="31"/>
                  </a:lnTo>
                  <a:lnTo>
                    <a:pt x="6" y="31"/>
                  </a:lnTo>
                  <a:lnTo>
                    <a:pt x="5" y="31"/>
                  </a:lnTo>
                  <a:lnTo>
                    <a:pt x="6" y="31"/>
                  </a:lnTo>
                  <a:lnTo>
                    <a:pt x="5" y="31"/>
                  </a:lnTo>
                  <a:lnTo>
                    <a:pt x="5" y="30"/>
                  </a:lnTo>
                  <a:close/>
                  <a:moveTo>
                    <a:pt x="9" y="30"/>
                  </a:moveTo>
                  <a:lnTo>
                    <a:pt x="7" y="30"/>
                  </a:lnTo>
                  <a:lnTo>
                    <a:pt x="9" y="30"/>
                  </a:lnTo>
                  <a:close/>
                  <a:moveTo>
                    <a:pt x="6" y="29"/>
                  </a:moveTo>
                  <a:lnTo>
                    <a:pt x="6" y="30"/>
                  </a:lnTo>
                  <a:lnTo>
                    <a:pt x="5" y="30"/>
                  </a:lnTo>
                  <a:lnTo>
                    <a:pt x="6" y="30"/>
                  </a:lnTo>
                  <a:lnTo>
                    <a:pt x="5" y="30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6" y="29"/>
                  </a:lnTo>
                  <a:close/>
                  <a:moveTo>
                    <a:pt x="28" y="34"/>
                  </a:moveTo>
                  <a:lnTo>
                    <a:pt x="28" y="35"/>
                  </a:lnTo>
                  <a:lnTo>
                    <a:pt x="27" y="35"/>
                  </a:lnTo>
                  <a:lnTo>
                    <a:pt x="27" y="34"/>
                  </a:lnTo>
                  <a:lnTo>
                    <a:pt x="28" y="34"/>
                  </a:lnTo>
                  <a:close/>
                  <a:moveTo>
                    <a:pt x="2" y="20"/>
                  </a:moveTo>
                  <a:lnTo>
                    <a:pt x="2" y="21"/>
                  </a:lnTo>
                  <a:lnTo>
                    <a:pt x="1" y="21"/>
                  </a:lnTo>
                  <a:lnTo>
                    <a:pt x="2" y="21"/>
                  </a:lnTo>
                  <a:lnTo>
                    <a:pt x="2" y="20"/>
                  </a:lnTo>
                  <a:close/>
                  <a:moveTo>
                    <a:pt x="1" y="20"/>
                  </a:moveTo>
                  <a:lnTo>
                    <a:pt x="1" y="21"/>
                  </a:lnTo>
                  <a:lnTo>
                    <a:pt x="2" y="21"/>
                  </a:lnTo>
                  <a:lnTo>
                    <a:pt x="1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0" y="20"/>
                  </a:lnTo>
                  <a:lnTo>
                    <a:pt x="1" y="20"/>
                  </a:lnTo>
                  <a:close/>
                  <a:moveTo>
                    <a:pt x="2" y="18"/>
                  </a:moveTo>
                  <a:lnTo>
                    <a:pt x="2" y="20"/>
                  </a:lnTo>
                  <a:lnTo>
                    <a:pt x="2" y="18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2" y="20"/>
                  </a:lnTo>
                  <a:lnTo>
                    <a:pt x="2" y="18"/>
                  </a:lnTo>
                  <a:close/>
                  <a:moveTo>
                    <a:pt x="27" y="23"/>
                  </a:moveTo>
                  <a:lnTo>
                    <a:pt x="25" y="23"/>
                  </a:lnTo>
                  <a:lnTo>
                    <a:pt x="27" y="23"/>
                  </a:lnTo>
                  <a:lnTo>
                    <a:pt x="25" y="23"/>
                  </a:lnTo>
                  <a:lnTo>
                    <a:pt x="27" y="23"/>
                  </a:lnTo>
                  <a:close/>
                  <a:moveTo>
                    <a:pt x="2" y="17"/>
                  </a:moveTo>
                  <a:lnTo>
                    <a:pt x="2" y="18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2" y="17"/>
                  </a:lnTo>
                  <a:close/>
                  <a:moveTo>
                    <a:pt x="2" y="17"/>
                  </a:moveTo>
                  <a:lnTo>
                    <a:pt x="1" y="17"/>
                  </a:lnTo>
                  <a:lnTo>
                    <a:pt x="2" y="17"/>
                  </a:lnTo>
                  <a:close/>
                  <a:moveTo>
                    <a:pt x="1" y="16"/>
                  </a:moveTo>
                  <a:lnTo>
                    <a:pt x="1" y="17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1" y="17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1" y="16"/>
                  </a:lnTo>
                  <a:close/>
                  <a:moveTo>
                    <a:pt x="2" y="16"/>
                  </a:moveTo>
                  <a:lnTo>
                    <a:pt x="2" y="17"/>
                  </a:lnTo>
                  <a:lnTo>
                    <a:pt x="2" y="16"/>
                  </a:lnTo>
                  <a:close/>
                  <a:moveTo>
                    <a:pt x="18" y="18"/>
                  </a:moveTo>
                  <a:lnTo>
                    <a:pt x="19" y="18"/>
                  </a:lnTo>
                  <a:lnTo>
                    <a:pt x="19" y="20"/>
                  </a:lnTo>
                  <a:lnTo>
                    <a:pt x="20" y="20"/>
                  </a:lnTo>
                  <a:lnTo>
                    <a:pt x="20" y="21"/>
                  </a:lnTo>
                  <a:lnTo>
                    <a:pt x="20" y="22"/>
                  </a:lnTo>
                  <a:lnTo>
                    <a:pt x="19" y="22"/>
                  </a:lnTo>
                  <a:lnTo>
                    <a:pt x="19" y="23"/>
                  </a:lnTo>
                  <a:lnTo>
                    <a:pt x="19" y="25"/>
                  </a:lnTo>
                  <a:lnTo>
                    <a:pt x="18" y="25"/>
                  </a:lnTo>
                  <a:lnTo>
                    <a:pt x="16" y="25"/>
                  </a:lnTo>
                  <a:lnTo>
                    <a:pt x="16" y="26"/>
                  </a:lnTo>
                  <a:lnTo>
                    <a:pt x="15" y="26"/>
                  </a:lnTo>
                  <a:lnTo>
                    <a:pt x="15" y="25"/>
                  </a:lnTo>
                  <a:lnTo>
                    <a:pt x="14" y="25"/>
                  </a:lnTo>
                  <a:lnTo>
                    <a:pt x="12" y="25"/>
                  </a:lnTo>
                  <a:lnTo>
                    <a:pt x="14" y="25"/>
                  </a:lnTo>
                  <a:lnTo>
                    <a:pt x="14" y="26"/>
                  </a:lnTo>
                  <a:lnTo>
                    <a:pt x="12" y="26"/>
                  </a:lnTo>
                  <a:lnTo>
                    <a:pt x="14" y="26"/>
                  </a:lnTo>
                  <a:lnTo>
                    <a:pt x="12" y="26"/>
                  </a:lnTo>
                  <a:lnTo>
                    <a:pt x="14" y="26"/>
                  </a:lnTo>
                  <a:lnTo>
                    <a:pt x="14" y="25"/>
                  </a:lnTo>
                  <a:lnTo>
                    <a:pt x="14" y="26"/>
                  </a:lnTo>
                  <a:lnTo>
                    <a:pt x="15" y="26"/>
                  </a:lnTo>
                  <a:lnTo>
                    <a:pt x="14" y="26"/>
                  </a:lnTo>
                  <a:lnTo>
                    <a:pt x="15" y="26"/>
                  </a:lnTo>
                  <a:lnTo>
                    <a:pt x="15" y="27"/>
                  </a:lnTo>
                  <a:lnTo>
                    <a:pt x="15" y="26"/>
                  </a:lnTo>
                  <a:lnTo>
                    <a:pt x="15" y="27"/>
                  </a:lnTo>
                  <a:lnTo>
                    <a:pt x="15" y="26"/>
                  </a:lnTo>
                  <a:lnTo>
                    <a:pt x="15" y="27"/>
                  </a:lnTo>
                  <a:lnTo>
                    <a:pt x="16" y="27"/>
                  </a:lnTo>
                  <a:lnTo>
                    <a:pt x="16" y="26"/>
                  </a:lnTo>
                  <a:lnTo>
                    <a:pt x="18" y="26"/>
                  </a:lnTo>
                  <a:lnTo>
                    <a:pt x="18" y="27"/>
                  </a:lnTo>
                  <a:lnTo>
                    <a:pt x="18" y="29"/>
                  </a:lnTo>
                  <a:lnTo>
                    <a:pt x="19" y="29"/>
                  </a:lnTo>
                  <a:lnTo>
                    <a:pt x="18" y="29"/>
                  </a:lnTo>
                  <a:lnTo>
                    <a:pt x="19" y="29"/>
                  </a:lnTo>
                  <a:lnTo>
                    <a:pt x="19" y="30"/>
                  </a:lnTo>
                  <a:lnTo>
                    <a:pt x="19" y="29"/>
                  </a:lnTo>
                  <a:lnTo>
                    <a:pt x="19" y="30"/>
                  </a:lnTo>
                  <a:lnTo>
                    <a:pt x="20" y="30"/>
                  </a:lnTo>
                  <a:lnTo>
                    <a:pt x="19" y="30"/>
                  </a:lnTo>
                  <a:lnTo>
                    <a:pt x="20" y="30"/>
                  </a:lnTo>
                  <a:lnTo>
                    <a:pt x="20" y="31"/>
                  </a:lnTo>
                  <a:lnTo>
                    <a:pt x="20" y="32"/>
                  </a:lnTo>
                  <a:lnTo>
                    <a:pt x="20" y="34"/>
                  </a:lnTo>
                  <a:lnTo>
                    <a:pt x="20" y="35"/>
                  </a:lnTo>
                  <a:lnTo>
                    <a:pt x="20" y="36"/>
                  </a:lnTo>
                  <a:lnTo>
                    <a:pt x="19" y="36"/>
                  </a:lnTo>
                  <a:lnTo>
                    <a:pt x="19" y="38"/>
                  </a:lnTo>
                  <a:lnTo>
                    <a:pt x="19" y="36"/>
                  </a:lnTo>
                  <a:lnTo>
                    <a:pt x="19" y="38"/>
                  </a:lnTo>
                  <a:lnTo>
                    <a:pt x="19" y="36"/>
                  </a:lnTo>
                  <a:lnTo>
                    <a:pt x="18" y="36"/>
                  </a:lnTo>
                  <a:lnTo>
                    <a:pt x="18" y="35"/>
                  </a:lnTo>
                  <a:lnTo>
                    <a:pt x="16" y="35"/>
                  </a:lnTo>
                  <a:lnTo>
                    <a:pt x="18" y="35"/>
                  </a:lnTo>
                  <a:lnTo>
                    <a:pt x="18" y="34"/>
                  </a:lnTo>
                  <a:lnTo>
                    <a:pt x="18" y="32"/>
                  </a:lnTo>
                  <a:lnTo>
                    <a:pt x="18" y="34"/>
                  </a:lnTo>
                  <a:lnTo>
                    <a:pt x="16" y="34"/>
                  </a:lnTo>
                  <a:lnTo>
                    <a:pt x="16" y="35"/>
                  </a:lnTo>
                  <a:lnTo>
                    <a:pt x="16" y="36"/>
                  </a:lnTo>
                  <a:lnTo>
                    <a:pt x="16" y="38"/>
                  </a:lnTo>
                  <a:lnTo>
                    <a:pt x="15" y="38"/>
                  </a:lnTo>
                  <a:lnTo>
                    <a:pt x="15" y="36"/>
                  </a:lnTo>
                  <a:lnTo>
                    <a:pt x="15" y="38"/>
                  </a:lnTo>
                  <a:lnTo>
                    <a:pt x="15" y="39"/>
                  </a:lnTo>
                  <a:lnTo>
                    <a:pt x="14" y="39"/>
                  </a:lnTo>
                  <a:lnTo>
                    <a:pt x="14" y="40"/>
                  </a:lnTo>
                  <a:lnTo>
                    <a:pt x="12" y="40"/>
                  </a:lnTo>
                  <a:lnTo>
                    <a:pt x="12" y="41"/>
                  </a:lnTo>
                  <a:lnTo>
                    <a:pt x="11" y="41"/>
                  </a:lnTo>
                  <a:lnTo>
                    <a:pt x="12" y="41"/>
                  </a:lnTo>
                  <a:lnTo>
                    <a:pt x="11" y="41"/>
                  </a:lnTo>
                  <a:lnTo>
                    <a:pt x="11" y="40"/>
                  </a:lnTo>
                  <a:lnTo>
                    <a:pt x="10" y="40"/>
                  </a:lnTo>
                  <a:lnTo>
                    <a:pt x="10" y="41"/>
                  </a:lnTo>
                  <a:lnTo>
                    <a:pt x="10" y="40"/>
                  </a:lnTo>
                  <a:lnTo>
                    <a:pt x="9" y="40"/>
                  </a:lnTo>
                  <a:lnTo>
                    <a:pt x="7" y="40"/>
                  </a:lnTo>
                  <a:lnTo>
                    <a:pt x="7" y="39"/>
                  </a:lnTo>
                  <a:lnTo>
                    <a:pt x="9" y="39"/>
                  </a:lnTo>
                  <a:lnTo>
                    <a:pt x="7" y="39"/>
                  </a:lnTo>
                  <a:lnTo>
                    <a:pt x="7" y="38"/>
                  </a:lnTo>
                  <a:lnTo>
                    <a:pt x="7" y="36"/>
                  </a:lnTo>
                  <a:lnTo>
                    <a:pt x="9" y="36"/>
                  </a:lnTo>
                  <a:lnTo>
                    <a:pt x="7" y="36"/>
                  </a:lnTo>
                  <a:lnTo>
                    <a:pt x="9" y="36"/>
                  </a:lnTo>
                  <a:lnTo>
                    <a:pt x="7" y="36"/>
                  </a:lnTo>
                  <a:lnTo>
                    <a:pt x="7" y="35"/>
                  </a:lnTo>
                  <a:lnTo>
                    <a:pt x="7" y="36"/>
                  </a:lnTo>
                  <a:lnTo>
                    <a:pt x="7" y="35"/>
                  </a:lnTo>
                  <a:lnTo>
                    <a:pt x="7" y="36"/>
                  </a:lnTo>
                  <a:lnTo>
                    <a:pt x="7" y="35"/>
                  </a:lnTo>
                  <a:lnTo>
                    <a:pt x="7" y="36"/>
                  </a:lnTo>
                  <a:lnTo>
                    <a:pt x="7" y="35"/>
                  </a:lnTo>
                  <a:lnTo>
                    <a:pt x="9" y="35"/>
                  </a:lnTo>
                  <a:lnTo>
                    <a:pt x="10" y="35"/>
                  </a:lnTo>
                  <a:lnTo>
                    <a:pt x="11" y="35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0" y="35"/>
                  </a:lnTo>
                  <a:lnTo>
                    <a:pt x="11" y="35"/>
                  </a:lnTo>
                  <a:lnTo>
                    <a:pt x="10" y="35"/>
                  </a:lnTo>
                  <a:lnTo>
                    <a:pt x="10" y="34"/>
                  </a:lnTo>
                  <a:lnTo>
                    <a:pt x="9" y="34"/>
                  </a:lnTo>
                  <a:lnTo>
                    <a:pt x="9" y="32"/>
                  </a:lnTo>
                  <a:lnTo>
                    <a:pt x="9" y="31"/>
                  </a:lnTo>
                  <a:lnTo>
                    <a:pt x="10" y="31"/>
                  </a:lnTo>
                  <a:lnTo>
                    <a:pt x="10" y="32"/>
                  </a:lnTo>
                  <a:lnTo>
                    <a:pt x="10" y="31"/>
                  </a:lnTo>
                  <a:lnTo>
                    <a:pt x="11" y="31"/>
                  </a:lnTo>
                  <a:lnTo>
                    <a:pt x="11" y="30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7"/>
                  </a:lnTo>
                  <a:lnTo>
                    <a:pt x="14" y="27"/>
                  </a:lnTo>
                  <a:lnTo>
                    <a:pt x="14" y="26"/>
                  </a:lnTo>
                  <a:lnTo>
                    <a:pt x="12" y="27"/>
                  </a:lnTo>
                  <a:lnTo>
                    <a:pt x="12" y="29"/>
                  </a:lnTo>
                  <a:lnTo>
                    <a:pt x="11" y="29"/>
                  </a:lnTo>
                  <a:lnTo>
                    <a:pt x="11" y="30"/>
                  </a:lnTo>
                  <a:lnTo>
                    <a:pt x="10" y="30"/>
                  </a:lnTo>
                  <a:lnTo>
                    <a:pt x="10" y="31"/>
                  </a:lnTo>
                  <a:lnTo>
                    <a:pt x="9" y="31"/>
                  </a:lnTo>
                  <a:lnTo>
                    <a:pt x="9" y="30"/>
                  </a:lnTo>
                  <a:lnTo>
                    <a:pt x="9" y="29"/>
                  </a:lnTo>
                  <a:lnTo>
                    <a:pt x="9" y="27"/>
                  </a:lnTo>
                  <a:lnTo>
                    <a:pt x="10" y="27"/>
                  </a:lnTo>
                  <a:lnTo>
                    <a:pt x="10" y="26"/>
                  </a:lnTo>
                  <a:lnTo>
                    <a:pt x="10" y="25"/>
                  </a:lnTo>
                  <a:lnTo>
                    <a:pt x="10" y="26"/>
                  </a:lnTo>
                  <a:lnTo>
                    <a:pt x="10" y="25"/>
                  </a:lnTo>
                  <a:lnTo>
                    <a:pt x="9" y="25"/>
                  </a:lnTo>
                  <a:lnTo>
                    <a:pt x="10" y="25"/>
                  </a:lnTo>
                  <a:lnTo>
                    <a:pt x="10" y="26"/>
                  </a:lnTo>
                  <a:lnTo>
                    <a:pt x="9" y="26"/>
                  </a:lnTo>
                  <a:lnTo>
                    <a:pt x="9" y="27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7" y="30"/>
                  </a:lnTo>
                  <a:lnTo>
                    <a:pt x="9" y="29"/>
                  </a:lnTo>
                  <a:lnTo>
                    <a:pt x="7" y="29"/>
                  </a:lnTo>
                  <a:lnTo>
                    <a:pt x="7" y="30"/>
                  </a:lnTo>
                  <a:lnTo>
                    <a:pt x="7" y="29"/>
                  </a:lnTo>
                  <a:lnTo>
                    <a:pt x="7" y="30"/>
                  </a:lnTo>
                  <a:lnTo>
                    <a:pt x="7" y="29"/>
                  </a:lnTo>
                  <a:lnTo>
                    <a:pt x="7" y="27"/>
                  </a:lnTo>
                  <a:lnTo>
                    <a:pt x="7" y="29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5" y="27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5"/>
                  </a:lnTo>
                  <a:lnTo>
                    <a:pt x="6" y="23"/>
                  </a:lnTo>
                  <a:lnTo>
                    <a:pt x="7" y="23"/>
                  </a:lnTo>
                  <a:lnTo>
                    <a:pt x="6" y="23"/>
                  </a:lnTo>
                  <a:lnTo>
                    <a:pt x="7" y="23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7" y="25"/>
                  </a:lnTo>
                  <a:lnTo>
                    <a:pt x="7" y="23"/>
                  </a:lnTo>
                  <a:lnTo>
                    <a:pt x="7" y="22"/>
                  </a:lnTo>
                  <a:lnTo>
                    <a:pt x="9" y="22"/>
                  </a:lnTo>
                  <a:lnTo>
                    <a:pt x="7" y="22"/>
                  </a:lnTo>
                  <a:lnTo>
                    <a:pt x="9" y="22"/>
                  </a:lnTo>
                  <a:lnTo>
                    <a:pt x="7" y="22"/>
                  </a:lnTo>
                  <a:lnTo>
                    <a:pt x="9" y="22"/>
                  </a:lnTo>
                  <a:lnTo>
                    <a:pt x="9" y="21"/>
                  </a:lnTo>
                  <a:lnTo>
                    <a:pt x="9" y="20"/>
                  </a:lnTo>
                  <a:lnTo>
                    <a:pt x="10" y="20"/>
                  </a:lnTo>
                  <a:lnTo>
                    <a:pt x="11" y="20"/>
                  </a:lnTo>
                  <a:lnTo>
                    <a:pt x="10" y="20"/>
                  </a:lnTo>
                  <a:lnTo>
                    <a:pt x="10" y="21"/>
                  </a:lnTo>
                  <a:lnTo>
                    <a:pt x="11" y="21"/>
                  </a:lnTo>
                  <a:lnTo>
                    <a:pt x="11" y="20"/>
                  </a:lnTo>
                  <a:lnTo>
                    <a:pt x="11" y="21"/>
                  </a:lnTo>
                  <a:lnTo>
                    <a:pt x="12" y="21"/>
                  </a:lnTo>
                  <a:lnTo>
                    <a:pt x="11" y="21"/>
                  </a:lnTo>
                  <a:lnTo>
                    <a:pt x="12" y="21"/>
                  </a:lnTo>
                  <a:lnTo>
                    <a:pt x="14" y="21"/>
                  </a:lnTo>
                  <a:lnTo>
                    <a:pt x="14" y="20"/>
                  </a:lnTo>
                  <a:lnTo>
                    <a:pt x="15" y="20"/>
                  </a:lnTo>
                  <a:lnTo>
                    <a:pt x="16" y="20"/>
                  </a:lnTo>
                  <a:lnTo>
                    <a:pt x="16" y="18"/>
                  </a:lnTo>
                  <a:lnTo>
                    <a:pt x="16" y="20"/>
                  </a:lnTo>
                  <a:lnTo>
                    <a:pt x="16" y="18"/>
                  </a:lnTo>
                  <a:lnTo>
                    <a:pt x="18" y="18"/>
                  </a:lnTo>
                  <a:close/>
                  <a:moveTo>
                    <a:pt x="2" y="14"/>
                  </a:moveTo>
                  <a:lnTo>
                    <a:pt x="3" y="14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7"/>
                  </a:lnTo>
                  <a:lnTo>
                    <a:pt x="3" y="16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4"/>
                  </a:lnTo>
                  <a:close/>
                  <a:moveTo>
                    <a:pt x="3" y="13"/>
                  </a:moveTo>
                  <a:lnTo>
                    <a:pt x="5" y="13"/>
                  </a:lnTo>
                  <a:lnTo>
                    <a:pt x="5" y="14"/>
                  </a:lnTo>
                  <a:lnTo>
                    <a:pt x="3" y="14"/>
                  </a:lnTo>
                  <a:lnTo>
                    <a:pt x="5" y="14"/>
                  </a:lnTo>
                  <a:lnTo>
                    <a:pt x="3" y="14"/>
                  </a:lnTo>
                  <a:lnTo>
                    <a:pt x="3" y="16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3" y="14"/>
                  </a:lnTo>
                  <a:lnTo>
                    <a:pt x="3" y="13"/>
                  </a:lnTo>
                  <a:close/>
                  <a:moveTo>
                    <a:pt x="21" y="16"/>
                  </a:moveTo>
                  <a:lnTo>
                    <a:pt x="21" y="16"/>
                  </a:lnTo>
                  <a:lnTo>
                    <a:pt x="23" y="16"/>
                  </a:lnTo>
                  <a:lnTo>
                    <a:pt x="23" y="17"/>
                  </a:lnTo>
                  <a:lnTo>
                    <a:pt x="23" y="18"/>
                  </a:lnTo>
                  <a:lnTo>
                    <a:pt x="21" y="18"/>
                  </a:lnTo>
                  <a:lnTo>
                    <a:pt x="21" y="17"/>
                  </a:lnTo>
                  <a:lnTo>
                    <a:pt x="20" y="17"/>
                  </a:lnTo>
                  <a:lnTo>
                    <a:pt x="20" y="18"/>
                  </a:lnTo>
                  <a:lnTo>
                    <a:pt x="20" y="17"/>
                  </a:lnTo>
                  <a:lnTo>
                    <a:pt x="19" y="17"/>
                  </a:lnTo>
                  <a:lnTo>
                    <a:pt x="19" y="18"/>
                  </a:lnTo>
                  <a:lnTo>
                    <a:pt x="18" y="18"/>
                  </a:lnTo>
                  <a:lnTo>
                    <a:pt x="18" y="17"/>
                  </a:lnTo>
                  <a:lnTo>
                    <a:pt x="18" y="16"/>
                  </a:lnTo>
                  <a:lnTo>
                    <a:pt x="19" y="16"/>
                  </a:lnTo>
                  <a:lnTo>
                    <a:pt x="19" y="16"/>
                  </a:lnTo>
                  <a:lnTo>
                    <a:pt x="20" y="16"/>
                  </a:lnTo>
                  <a:lnTo>
                    <a:pt x="21" y="16"/>
                  </a:lnTo>
                  <a:close/>
                  <a:moveTo>
                    <a:pt x="24" y="16"/>
                  </a:moveTo>
                  <a:lnTo>
                    <a:pt x="25" y="16"/>
                  </a:lnTo>
                  <a:lnTo>
                    <a:pt x="25" y="16"/>
                  </a:lnTo>
                  <a:lnTo>
                    <a:pt x="25" y="17"/>
                  </a:lnTo>
                  <a:lnTo>
                    <a:pt x="27" y="17"/>
                  </a:lnTo>
                  <a:lnTo>
                    <a:pt x="27" y="18"/>
                  </a:lnTo>
                  <a:lnTo>
                    <a:pt x="27" y="20"/>
                  </a:lnTo>
                  <a:lnTo>
                    <a:pt x="25" y="20"/>
                  </a:lnTo>
                  <a:lnTo>
                    <a:pt x="25" y="21"/>
                  </a:lnTo>
                  <a:lnTo>
                    <a:pt x="25" y="22"/>
                  </a:lnTo>
                  <a:lnTo>
                    <a:pt x="25" y="23"/>
                  </a:lnTo>
                  <a:lnTo>
                    <a:pt x="25" y="25"/>
                  </a:lnTo>
                  <a:lnTo>
                    <a:pt x="27" y="25"/>
                  </a:lnTo>
                  <a:lnTo>
                    <a:pt x="28" y="25"/>
                  </a:lnTo>
                  <a:lnTo>
                    <a:pt x="28" y="26"/>
                  </a:lnTo>
                  <a:lnTo>
                    <a:pt x="29" y="26"/>
                  </a:lnTo>
                  <a:lnTo>
                    <a:pt x="29" y="27"/>
                  </a:lnTo>
                  <a:lnTo>
                    <a:pt x="29" y="29"/>
                  </a:lnTo>
                  <a:lnTo>
                    <a:pt x="28" y="29"/>
                  </a:lnTo>
                  <a:lnTo>
                    <a:pt x="28" y="30"/>
                  </a:lnTo>
                  <a:lnTo>
                    <a:pt x="28" y="31"/>
                  </a:lnTo>
                  <a:lnTo>
                    <a:pt x="28" y="32"/>
                  </a:lnTo>
                  <a:lnTo>
                    <a:pt x="27" y="32"/>
                  </a:lnTo>
                  <a:lnTo>
                    <a:pt x="27" y="34"/>
                  </a:lnTo>
                  <a:lnTo>
                    <a:pt x="27" y="35"/>
                  </a:lnTo>
                  <a:lnTo>
                    <a:pt x="27" y="34"/>
                  </a:lnTo>
                  <a:lnTo>
                    <a:pt x="27" y="35"/>
                  </a:lnTo>
                  <a:lnTo>
                    <a:pt x="25" y="35"/>
                  </a:lnTo>
                  <a:lnTo>
                    <a:pt x="24" y="35"/>
                  </a:lnTo>
                  <a:lnTo>
                    <a:pt x="24" y="34"/>
                  </a:lnTo>
                  <a:lnTo>
                    <a:pt x="24" y="32"/>
                  </a:lnTo>
                  <a:lnTo>
                    <a:pt x="24" y="31"/>
                  </a:lnTo>
                  <a:lnTo>
                    <a:pt x="24" y="32"/>
                  </a:lnTo>
                  <a:lnTo>
                    <a:pt x="24" y="31"/>
                  </a:lnTo>
                  <a:lnTo>
                    <a:pt x="24" y="32"/>
                  </a:lnTo>
                  <a:lnTo>
                    <a:pt x="24" y="34"/>
                  </a:lnTo>
                  <a:lnTo>
                    <a:pt x="24" y="35"/>
                  </a:lnTo>
                  <a:lnTo>
                    <a:pt x="24" y="35"/>
                  </a:lnTo>
                  <a:lnTo>
                    <a:pt x="24" y="36"/>
                  </a:lnTo>
                  <a:lnTo>
                    <a:pt x="23" y="36"/>
                  </a:lnTo>
                  <a:lnTo>
                    <a:pt x="23" y="35"/>
                  </a:lnTo>
                  <a:lnTo>
                    <a:pt x="23" y="36"/>
                  </a:lnTo>
                  <a:lnTo>
                    <a:pt x="21" y="36"/>
                  </a:lnTo>
                  <a:lnTo>
                    <a:pt x="21" y="35"/>
                  </a:lnTo>
                  <a:lnTo>
                    <a:pt x="21" y="34"/>
                  </a:lnTo>
                  <a:lnTo>
                    <a:pt x="21" y="32"/>
                  </a:lnTo>
                  <a:lnTo>
                    <a:pt x="21" y="34"/>
                  </a:lnTo>
                  <a:lnTo>
                    <a:pt x="20" y="34"/>
                  </a:lnTo>
                  <a:lnTo>
                    <a:pt x="20" y="32"/>
                  </a:lnTo>
                  <a:lnTo>
                    <a:pt x="21" y="32"/>
                  </a:lnTo>
                  <a:lnTo>
                    <a:pt x="21" y="31"/>
                  </a:lnTo>
                  <a:lnTo>
                    <a:pt x="21" y="32"/>
                  </a:lnTo>
                  <a:lnTo>
                    <a:pt x="20" y="32"/>
                  </a:lnTo>
                  <a:lnTo>
                    <a:pt x="21" y="32"/>
                  </a:lnTo>
                  <a:lnTo>
                    <a:pt x="20" y="32"/>
                  </a:lnTo>
                  <a:lnTo>
                    <a:pt x="20" y="31"/>
                  </a:lnTo>
                  <a:lnTo>
                    <a:pt x="21" y="31"/>
                  </a:lnTo>
                  <a:lnTo>
                    <a:pt x="20" y="31"/>
                  </a:lnTo>
                  <a:lnTo>
                    <a:pt x="21" y="31"/>
                  </a:lnTo>
                  <a:lnTo>
                    <a:pt x="20" y="31"/>
                  </a:lnTo>
                  <a:lnTo>
                    <a:pt x="20" y="30"/>
                  </a:lnTo>
                  <a:lnTo>
                    <a:pt x="20" y="29"/>
                  </a:lnTo>
                  <a:lnTo>
                    <a:pt x="19" y="29"/>
                  </a:lnTo>
                  <a:lnTo>
                    <a:pt x="20" y="29"/>
                  </a:lnTo>
                  <a:lnTo>
                    <a:pt x="19" y="29"/>
                  </a:lnTo>
                  <a:lnTo>
                    <a:pt x="19" y="27"/>
                  </a:lnTo>
                  <a:lnTo>
                    <a:pt x="19" y="26"/>
                  </a:lnTo>
                  <a:lnTo>
                    <a:pt x="19" y="25"/>
                  </a:lnTo>
                  <a:lnTo>
                    <a:pt x="20" y="25"/>
                  </a:lnTo>
                  <a:lnTo>
                    <a:pt x="20" y="23"/>
                  </a:lnTo>
                  <a:lnTo>
                    <a:pt x="20" y="22"/>
                  </a:lnTo>
                  <a:lnTo>
                    <a:pt x="21" y="22"/>
                  </a:lnTo>
                  <a:lnTo>
                    <a:pt x="21" y="21"/>
                  </a:lnTo>
                  <a:lnTo>
                    <a:pt x="23" y="21"/>
                  </a:lnTo>
                  <a:lnTo>
                    <a:pt x="21" y="21"/>
                  </a:lnTo>
                  <a:lnTo>
                    <a:pt x="23" y="21"/>
                  </a:lnTo>
                  <a:lnTo>
                    <a:pt x="23" y="20"/>
                  </a:lnTo>
                  <a:lnTo>
                    <a:pt x="24" y="20"/>
                  </a:lnTo>
                  <a:lnTo>
                    <a:pt x="24" y="18"/>
                  </a:lnTo>
                  <a:lnTo>
                    <a:pt x="24" y="17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4" y="16"/>
                  </a:lnTo>
                  <a:close/>
                  <a:moveTo>
                    <a:pt x="19" y="11"/>
                  </a:moveTo>
                  <a:lnTo>
                    <a:pt x="20" y="11"/>
                  </a:lnTo>
                  <a:lnTo>
                    <a:pt x="20" y="12"/>
                  </a:lnTo>
                  <a:lnTo>
                    <a:pt x="20" y="13"/>
                  </a:lnTo>
                  <a:lnTo>
                    <a:pt x="19" y="13"/>
                  </a:lnTo>
                  <a:lnTo>
                    <a:pt x="19" y="12"/>
                  </a:lnTo>
                  <a:lnTo>
                    <a:pt x="19" y="11"/>
                  </a:lnTo>
                  <a:close/>
                  <a:moveTo>
                    <a:pt x="23" y="11"/>
                  </a:moveTo>
                  <a:lnTo>
                    <a:pt x="23" y="12"/>
                  </a:lnTo>
                  <a:lnTo>
                    <a:pt x="23" y="11"/>
                  </a:lnTo>
                  <a:close/>
                  <a:moveTo>
                    <a:pt x="24" y="12"/>
                  </a:moveTo>
                  <a:lnTo>
                    <a:pt x="25" y="12"/>
                  </a:lnTo>
                  <a:lnTo>
                    <a:pt x="24" y="12"/>
                  </a:lnTo>
                  <a:lnTo>
                    <a:pt x="24" y="13"/>
                  </a:lnTo>
                  <a:lnTo>
                    <a:pt x="24" y="13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4" y="11"/>
                  </a:lnTo>
                  <a:lnTo>
                    <a:pt x="24" y="12"/>
                  </a:lnTo>
                  <a:close/>
                  <a:moveTo>
                    <a:pt x="21" y="11"/>
                  </a:moveTo>
                  <a:lnTo>
                    <a:pt x="21" y="12"/>
                  </a:lnTo>
                  <a:lnTo>
                    <a:pt x="20" y="12"/>
                  </a:lnTo>
                  <a:lnTo>
                    <a:pt x="20" y="11"/>
                  </a:lnTo>
                  <a:lnTo>
                    <a:pt x="21" y="11"/>
                  </a:lnTo>
                  <a:close/>
                  <a:moveTo>
                    <a:pt x="11" y="7"/>
                  </a:moveTo>
                  <a:lnTo>
                    <a:pt x="12" y="7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4" y="9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5" y="9"/>
                  </a:lnTo>
                  <a:lnTo>
                    <a:pt x="15" y="11"/>
                  </a:lnTo>
                  <a:lnTo>
                    <a:pt x="16" y="11"/>
                  </a:lnTo>
                  <a:lnTo>
                    <a:pt x="16" y="12"/>
                  </a:lnTo>
                  <a:lnTo>
                    <a:pt x="18" y="12"/>
                  </a:lnTo>
                  <a:lnTo>
                    <a:pt x="18" y="13"/>
                  </a:lnTo>
                  <a:lnTo>
                    <a:pt x="18" y="14"/>
                  </a:lnTo>
                  <a:lnTo>
                    <a:pt x="16" y="14"/>
                  </a:lnTo>
                  <a:lnTo>
                    <a:pt x="18" y="14"/>
                  </a:lnTo>
                  <a:lnTo>
                    <a:pt x="16" y="14"/>
                  </a:lnTo>
                  <a:lnTo>
                    <a:pt x="18" y="14"/>
                  </a:lnTo>
                  <a:lnTo>
                    <a:pt x="16" y="14"/>
                  </a:lnTo>
                  <a:lnTo>
                    <a:pt x="16" y="16"/>
                  </a:lnTo>
                  <a:lnTo>
                    <a:pt x="15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7"/>
                  </a:lnTo>
                  <a:lnTo>
                    <a:pt x="12" y="17"/>
                  </a:lnTo>
                  <a:lnTo>
                    <a:pt x="12" y="18"/>
                  </a:lnTo>
                  <a:lnTo>
                    <a:pt x="11" y="18"/>
                  </a:lnTo>
                  <a:lnTo>
                    <a:pt x="10" y="18"/>
                  </a:lnTo>
                  <a:lnTo>
                    <a:pt x="9" y="18"/>
                  </a:lnTo>
                  <a:lnTo>
                    <a:pt x="9" y="17"/>
                  </a:lnTo>
                  <a:lnTo>
                    <a:pt x="7" y="17"/>
                  </a:lnTo>
                  <a:lnTo>
                    <a:pt x="6" y="17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5" y="11"/>
                  </a:lnTo>
                  <a:lnTo>
                    <a:pt x="3" y="11"/>
                  </a:lnTo>
                  <a:lnTo>
                    <a:pt x="5" y="11"/>
                  </a:lnTo>
                  <a:lnTo>
                    <a:pt x="3" y="11"/>
                  </a:lnTo>
                  <a:lnTo>
                    <a:pt x="3" y="9"/>
                  </a:lnTo>
                  <a:lnTo>
                    <a:pt x="5" y="9"/>
                  </a:lnTo>
                  <a:lnTo>
                    <a:pt x="5" y="8"/>
                  </a:lnTo>
                  <a:lnTo>
                    <a:pt x="5" y="9"/>
                  </a:lnTo>
                  <a:lnTo>
                    <a:pt x="5" y="8"/>
                  </a:lnTo>
                  <a:lnTo>
                    <a:pt x="6" y="8"/>
                  </a:lnTo>
                  <a:lnTo>
                    <a:pt x="6" y="9"/>
                  </a:lnTo>
                  <a:lnTo>
                    <a:pt x="6" y="8"/>
                  </a:lnTo>
                  <a:lnTo>
                    <a:pt x="7" y="8"/>
                  </a:lnTo>
                  <a:lnTo>
                    <a:pt x="7" y="7"/>
                  </a:lnTo>
                  <a:lnTo>
                    <a:pt x="7" y="8"/>
                  </a:lnTo>
                  <a:lnTo>
                    <a:pt x="7" y="7"/>
                  </a:lnTo>
                  <a:lnTo>
                    <a:pt x="7" y="8"/>
                  </a:lnTo>
                  <a:lnTo>
                    <a:pt x="7" y="7"/>
                  </a:lnTo>
                  <a:lnTo>
                    <a:pt x="9" y="7"/>
                  </a:lnTo>
                  <a:lnTo>
                    <a:pt x="10" y="7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1" y="7"/>
                  </a:lnTo>
                  <a:close/>
                  <a:moveTo>
                    <a:pt x="24" y="9"/>
                  </a:moveTo>
                  <a:lnTo>
                    <a:pt x="24" y="9"/>
                  </a:lnTo>
                  <a:lnTo>
                    <a:pt x="24" y="9"/>
                  </a:lnTo>
                  <a:lnTo>
                    <a:pt x="24" y="11"/>
                  </a:lnTo>
                  <a:lnTo>
                    <a:pt x="23" y="11"/>
                  </a:lnTo>
                  <a:lnTo>
                    <a:pt x="23" y="9"/>
                  </a:lnTo>
                  <a:lnTo>
                    <a:pt x="24" y="9"/>
                  </a:lnTo>
                  <a:close/>
                  <a:moveTo>
                    <a:pt x="30" y="11"/>
                  </a:moveTo>
                  <a:lnTo>
                    <a:pt x="29" y="11"/>
                  </a:lnTo>
                  <a:lnTo>
                    <a:pt x="30" y="11"/>
                  </a:lnTo>
                  <a:close/>
                  <a:moveTo>
                    <a:pt x="30" y="11"/>
                  </a:moveTo>
                  <a:lnTo>
                    <a:pt x="29" y="11"/>
                  </a:lnTo>
                  <a:lnTo>
                    <a:pt x="30" y="11"/>
                  </a:lnTo>
                  <a:close/>
                  <a:moveTo>
                    <a:pt x="27" y="9"/>
                  </a:moveTo>
                  <a:lnTo>
                    <a:pt x="28" y="9"/>
                  </a:lnTo>
                  <a:lnTo>
                    <a:pt x="28" y="11"/>
                  </a:lnTo>
                  <a:lnTo>
                    <a:pt x="27" y="11"/>
                  </a:lnTo>
                  <a:lnTo>
                    <a:pt x="25" y="11"/>
                  </a:lnTo>
                  <a:lnTo>
                    <a:pt x="27" y="11"/>
                  </a:lnTo>
                  <a:lnTo>
                    <a:pt x="27" y="9"/>
                  </a:lnTo>
                  <a:close/>
                  <a:moveTo>
                    <a:pt x="30" y="11"/>
                  </a:moveTo>
                  <a:lnTo>
                    <a:pt x="32" y="9"/>
                  </a:lnTo>
                  <a:lnTo>
                    <a:pt x="32" y="11"/>
                  </a:lnTo>
                  <a:lnTo>
                    <a:pt x="30" y="11"/>
                  </a:lnTo>
                  <a:close/>
                  <a:moveTo>
                    <a:pt x="33" y="9"/>
                  </a:moveTo>
                  <a:lnTo>
                    <a:pt x="33" y="11"/>
                  </a:lnTo>
                  <a:lnTo>
                    <a:pt x="32" y="11"/>
                  </a:lnTo>
                  <a:lnTo>
                    <a:pt x="32" y="9"/>
                  </a:lnTo>
                  <a:lnTo>
                    <a:pt x="33" y="9"/>
                  </a:lnTo>
                  <a:close/>
                  <a:moveTo>
                    <a:pt x="27" y="4"/>
                  </a:moveTo>
                  <a:lnTo>
                    <a:pt x="25" y="4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7" y="4"/>
                  </a:lnTo>
                  <a:close/>
                  <a:moveTo>
                    <a:pt x="25" y="4"/>
                  </a:moveTo>
                  <a:lnTo>
                    <a:pt x="25" y="3"/>
                  </a:lnTo>
                  <a:lnTo>
                    <a:pt x="27" y="3"/>
                  </a:lnTo>
                  <a:lnTo>
                    <a:pt x="27" y="4"/>
                  </a:lnTo>
                  <a:lnTo>
                    <a:pt x="25" y="4"/>
                  </a:lnTo>
                  <a:close/>
                  <a:moveTo>
                    <a:pt x="42" y="0"/>
                  </a:moveTo>
                  <a:lnTo>
                    <a:pt x="43" y="0"/>
                  </a:lnTo>
                  <a:lnTo>
                    <a:pt x="43" y="2"/>
                  </a:lnTo>
                  <a:lnTo>
                    <a:pt x="45" y="2"/>
                  </a:lnTo>
                  <a:lnTo>
                    <a:pt x="45" y="3"/>
                  </a:lnTo>
                  <a:lnTo>
                    <a:pt x="43" y="3"/>
                  </a:lnTo>
                  <a:lnTo>
                    <a:pt x="43" y="4"/>
                  </a:lnTo>
                  <a:lnTo>
                    <a:pt x="45" y="5"/>
                  </a:lnTo>
                  <a:lnTo>
                    <a:pt x="46" y="7"/>
                  </a:lnTo>
                  <a:lnTo>
                    <a:pt x="46" y="8"/>
                  </a:lnTo>
                  <a:lnTo>
                    <a:pt x="47" y="9"/>
                  </a:lnTo>
                  <a:lnTo>
                    <a:pt x="47" y="11"/>
                  </a:lnTo>
                  <a:lnTo>
                    <a:pt x="46" y="12"/>
                  </a:lnTo>
                  <a:lnTo>
                    <a:pt x="45" y="12"/>
                  </a:lnTo>
                  <a:lnTo>
                    <a:pt x="45" y="14"/>
                  </a:lnTo>
                  <a:lnTo>
                    <a:pt x="45" y="16"/>
                  </a:lnTo>
                  <a:lnTo>
                    <a:pt x="43" y="16"/>
                  </a:lnTo>
                  <a:lnTo>
                    <a:pt x="43" y="17"/>
                  </a:lnTo>
                  <a:lnTo>
                    <a:pt x="42" y="17"/>
                  </a:lnTo>
                  <a:lnTo>
                    <a:pt x="42" y="18"/>
                  </a:lnTo>
                  <a:lnTo>
                    <a:pt x="42" y="20"/>
                  </a:lnTo>
                  <a:lnTo>
                    <a:pt x="43" y="20"/>
                  </a:lnTo>
                  <a:lnTo>
                    <a:pt x="43" y="21"/>
                  </a:lnTo>
                  <a:lnTo>
                    <a:pt x="47" y="22"/>
                  </a:lnTo>
                  <a:lnTo>
                    <a:pt x="49" y="23"/>
                  </a:lnTo>
                  <a:lnTo>
                    <a:pt x="49" y="26"/>
                  </a:lnTo>
                  <a:lnTo>
                    <a:pt x="49" y="27"/>
                  </a:lnTo>
                  <a:lnTo>
                    <a:pt x="50" y="27"/>
                  </a:lnTo>
                  <a:lnTo>
                    <a:pt x="50" y="29"/>
                  </a:lnTo>
                  <a:lnTo>
                    <a:pt x="50" y="30"/>
                  </a:lnTo>
                  <a:lnTo>
                    <a:pt x="51" y="31"/>
                  </a:lnTo>
                  <a:lnTo>
                    <a:pt x="52" y="35"/>
                  </a:lnTo>
                  <a:lnTo>
                    <a:pt x="52" y="36"/>
                  </a:lnTo>
                  <a:lnTo>
                    <a:pt x="54" y="38"/>
                  </a:lnTo>
                  <a:lnTo>
                    <a:pt x="54" y="39"/>
                  </a:lnTo>
                  <a:lnTo>
                    <a:pt x="54" y="40"/>
                  </a:lnTo>
                  <a:lnTo>
                    <a:pt x="54" y="41"/>
                  </a:lnTo>
                  <a:lnTo>
                    <a:pt x="52" y="41"/>
                  </a:lnTo>
                  <a:lnTo>
                    <a:pt x="52" y="43"/>
                  </a:lnTo>
                  <a:lnTo>
                    <a:pt x="51" y="43"/>
                  </a:lnTo>
                  <a:lnTo>
                    <a:pt x="51" y="44"/>
                  </a:lnTo>
                  <a:lnTo>
                    <a:pt x="52" y="44"/>
                  </a:lnTo>
                  <a:lnTo>
                    <a:pt x="52" y="45"/>
                  </a:lnTo>
                  <a:lnTo>
                    <a:pt x="52" y="47"/>
                  </a:lnTo>
                  <a:lnTo>
                    <a:pt x="51" y="47"/>
                  </a:lnTo>
                  <a:lnTo>
                    <a:pt x="51" y="47"/>
                  </a:lnTo>
                  <a:lnTo>
                    <a:pt x="52" y="47"/>
                  </a:lnTo>
                  <a:lnTo>
                    <a:pt x="52" y="48"/>
                  </a:lnTo>
                  <a:lnTo>
                    <a:pt x="51" y="48"/>
                  </a:lnTo>
                  <a:lnTo>
                    <a:pt x="50" y="48"/>
                  </a:lnTo>
                  <a:lnTo>
                    <a:pt x="49" y="48"/>
                  </a:lnTo>
                  <a:lnTo>
                    <a:pt x="47" y="48"/>
                  </a:lnTo>
                  <a:lnTo>
                    <a:pt x="47" y="49"/>
                  </a:lnTo>
                  <a:lnTo>
                    <a:pt x="46" y="48"/>
                  </a:lnTo>
                  <a:lnTo>
                    <a:pt x="45" y="48"/>
                  </a:lnTo>
                  <a:lnTo>
                    <a:pt x="43" y="48"/>
                  </a:lnTo>
                  <a:lnTo>
                    <a:pt x="42" y="48"/>
                  </a:lnTo>
                  <a:lnTo>
                    <a:pt x="43" y="48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2" y="47"/>
                  </a:lnTo>
                  <a:lnTo>
                    <a:pt x="41" y="47"/>
                  </a:lnTo>
                  <a:lnTo>
                    <a:pt x="40" y="47"/>
                  </a:lnTo>
                  <a:lnTo>
                    <a:pt x="40" y="47"/>
                  </a:lnTo>
                  <a:lnTo>
                    <a:pt x="38" y="47"/>
                  </a:lnTo>
                  <a:lnTo>
                    <a:pt x="37" y="47"/>
                  </a:lnTo>
                  <a:lnTo>
                    <a:pt x="37" y="47"/>
                  </a:lnTo>
                  <a:lnTo>
                    <a:pt x="37" y="47"/>
                  </a:lnTo>
                  <a:lnTo>
                    <a:pt x="36" y="47"/>
                  </a:lnTo>
                  <a:lnTo>
                    <a:pt x="36" y="48"/>
                  </a:lnTo>
                  <a:lnTo>
                    <a:pt x="36" y="49"/>
                  </a:lnTo>
                  <a:lnTo>
                    <a:pt x="36" y="50"/>
                  </a:lnTo>
                  <a:lnTo>
                    <a:pt x="34" y="50"/>
                  </a:lnTo>
                  <a:lnTo>
                    <a:pt x="34" y="52"/>
                  </a:lnTo>
                  <a:lnTo>
                    <a:pt x="34" y="50"/>
                  </a:lnTo>
                  <a:lnTo>
                    <a:pt x="33" y="50"/>
                  </a:lnTo>
                  <a:lnTo>
                    <a:pt x="32" y="50"/>
                  </a:lnTo>
                  <a:lnTo>
                    <a:pt x="32" y="49"/>
                  </a:lnTo>
                  <a:lnTo>
                    <a:pt x="30" y="49"/>
                  </a:lnTo>
                  <a:lnTo>
                    <a:pt x="30" y="48"/>
                  </a:lnTo>
                  <a:lnTo>
                    <a:pt x="32" y="48"/>
                  </a:lnTo>
                  <a:lnTo>
                    <a:pt x="32" y="47"/>
                  </a:lnTo>
                  <a:lnTo>
                    <a:pt x="30" y="47"/>
                  </a:lnTo>
                  <a:lnTo>
                    <a:pt x="30" y="47"/>
                  </a:lnTo>
                  <a:lnTo>
                    <a:pt x="30" y="45"/>
                  </a:lnTo>
                  <a:lnTo>
                    <a:pt x="30" y="44"/>
                  </a:lnTo>
                  <a:lnTo>
                    <a:pt x="29" y="44"/>
                  </a:lnTo>
                  <a:lnTo>
                    <a:pt x="29" y="45"/>
                  </a:lnTo>
                  <a:lnTo>
                    <a:pt x="28" y="45"/>
                  </a:lnTo>
                  <a:lnTo>
                    <a:pt x="28" y="47"/>
                  </a:lnTo>
                  <a:lnTo>
                    <a:pt x="28" y="45"/>
                  </a:lnTo>
                  <a:lnTo>
                    <a:pt x="27" y="45"/>
                  </a:lnTo>
                  <a:lnTo>
                    <a:pt x="27" y="44"/>
                  </a:lnTo>
                  <a:lnTo>
                    <a:pt x="25" y="44"/>
                  </a:lnTo>
                  <a:lnTo>
                    <a:pt x="24" y="44"/>
                  </a:lnTo>
                  <a:lnTo>
                    <a:pt x="25" y="44"/>
                  </a:lnTo>
                  <a:lnTo>
                    <a:pt x="24" y="44"/>
                  </a:lnTo>
                  <a:lnTo>
                    <a:pt x="24" y="43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3" y="44"/>
                  </a:lnTo>
                  <a:lnTo>
                    <a:pt x="23" y="45"/>
                  </a:lnTo>
                  <a:lnTo>
                    <a:pt x="21" y="45"/>
                  </a:lnTo>
                  <a:lnTo>
                    <a:pt x="21" y="47"/>
                  </a:lnTo>
                  <a:lnTo>
                    <a:pt x="21" y="47"/>
                  </a:lnTo>
                  <a:lnTo>
                    <a:pt x="20" y="47"/>
                  </a:lnTo>
                  <a:lnTo>
                    <a:pt x="19" y="47"/>
                  </a:lnTo>
                  <a:lnTo>
                    <a:pt x="18" y="47"/>
                  </a:lnTo>
                  <a:lnTo>
                    <a:pt x="16" y="47"/>
                  </a:lnTo>
                  <a:lnTo>
                    <a:pt x="16" y="48"/>
                  </a:lnTo>
                  <a:lnTo>
                    <a:pt x="16" y="47"/>
                  </a:lnTo>
                  <a:lnTo>
                    <a:pt x="15" y="47"/>
                  </a:lnTo>
                  <a:lnTo>
                    <a:pt x="15" y="48"/>
                  </a:lnTo>
                  <a:lnTo>
                    <a:pt x="14" y="48"/>
                  </a:lnTo>
                  <a:lnTo>
                    <a:pt x="14" y="49"/>
                  </a:lnTo>
                  <a:lnTo>
                    <a:pt x="15" y="49"/>
                  </a:lnTo>
                  <a:lnTo>
                    <a:pt x="15" y="50"/>
                  </a:lnTo>
                  <a:lnTo>
                    <a:pt x="14" y="50"/>
                  </a:lnTo>
                  <a:lnTo>
                    <a:pt x="15" y="50"/>
                  </a:lnTo>
                  <a:lnTo>
                    <a:pt x="15" y="52"/>
                  </a:lnTo>
                  <a:lnTo>
                    <a:pt x="14" y="52"/>
                  </a:lnTo>
                  <a:lnTo>
                    <a:pt x="15" y="52"/>
                  </a:lnTo>
                  <a:lnTo>
                    <a:pt x="14" y="52"/>
                  </a:lnTo>
                  <a:lnTo>
                    <a:pt x="14" y="53"/>
                  </a:lnTo>
                  <a:lnTo>
                    <a:pt x="14" y="52"/>
                  </a:lnTo>
                  <a:lnTo>
                    <a:pt x="14" y="53"/>
                  </a:lnTo>
                  <a:lnTo>
                    <a:pt x="12" y="53"/>
                  </a:lnTo>
                  <a:lnTo>
                    <a:pt x="11" y="53"/>
                  </a:lnTo>
                  <a:lnTo>
                    <a:pt x="11" y="54"/>
                  </a:lnTo>
                  <a:lnTo>
                    <a:pt x="11" y="56"/>
                  </a:lnTo>
                  <a:lnTo>
                    <a:pt x="10" y="56"/>
                  </a:lnTo>
                  <a:lnTo>
                    <a:pt x="9" y="56"/>
                  </a:lnTo>
                  <a:lnTo>
                    <a:pt x="9" y="54"/>
                  </a:lnTo>
                  <a:lnTo>
                    <a:pt x="9" y="53"/>
                  </a:lnTo>
                  <a:lnTo>
                    <a:pt x="7" y="53"/>
                  </a:lnTo>
                  <a:lnTo>
                    <a:pt x="7" y="54"/>
                  </a:lnTo>
                  <a:lnTo>
                    <a:pt x="6" y="54"/>
                  </a:lnTo>
                  <a:lnTo>
                    <a:pt x="5" y="54"/>
                  </a:lnTo>
                  <a:lnTo>
                    <a:pt x="3" y="54"/>
                  </a:lnTo>
                  <a:lnTo>
                    <a:pt x="2" y="54"/>
                  </a:lnTo>
                  <a:lnTo>
                    <a:pt x="2" y="53"/>
                  </a:lnTo>
                  <a:lnTo>
                    <a:pt x="3" y="53"/>
                  </a:lnTo>
                  <a:lnTo>
                    <a:pt x="3" y="52"/>
                  </a:lnTo>
                  <a:lnTo>
                    <a:pt x="3" y="50"/>
                  </a:lnTo>
                  <a:lnTo>
                    <a:pt x="3" y="49"/>
                  </a:lnTo>
                  <a:lnTo>
                    <a:pt x="5" y="49"/>
                  </a:lnTo>
                  <a:lnTo>
                    <a:pt x="3" y="49"/>
                  </a:lnTo>
                  <a:lnTo>
                    <a:pt x="5" y="49"/>
                  </a:lnTo>
                  <a:lnTo>
                    <a:pt x="3" y="49"/>
                  </a:lnTo>
                  <a:lnTo>
                    <a:pt x="5" y="49"/>
                  </a:lnTo>
                  <a:lnTo>
                    <a:pt x="5" y="48"/>
                  </a:lnTo>
                  <a:lnTo>
                    <a:pt x="5" y="47"/>
                  </a:lnTo>
                  <a:lnTo>
                    <a:pt x="5" y="48"/>
                  </a:lnTo>
                  <a:lnTo>
                    <a:pt x="5" y="49"/>
                  </a:lnTo>
                  <a:lnTo>
                    <a:pt x="6" y="49"/>
                  </a:lnTo>
                  <a:lnTo>
                    <a:pt x="6" y="50"/>
                  </a:lnTo>
                  <a:lnTo>
                    <a:pt x="6" y="49"/>
                  </a:lnTo>
                  <a:lnTo>
                    <a:pt x="7" y="49"/>
                  </a:lnTo>
                  <a:lnTo>
                    <a:pt x="7" y="48"/>
                  </a:lnTo>
                  <a:lnTo>
                    <a:pt x="9" y="48"/>
                  </a:lnTo>
                  <a:lnTo>
                    <a:pt x="7" y="48"/>
                  </a:lnTo>
                  <a:lnTo>
                    <a:pt x="9" y="48"/>
                  </a:lnTo>
                  <a:lnTo>
                    <a:pt x="9" y="47"/>
                  </a:lnTo>
                  <a:lnTo>
                    <a:pt x="9" y="48"/>
                  </a:lnTo>
                  <a:lnTo>
                    <a:pt x="9" y="47"/>
                  </a:lnTo>
                  <a:lnTo>
                    <a:pt x="9" y="48"/>
                  </a:lnTo>
                  <a:lnTo>
                    <a:pt x="10" y="48"/>
                  </a:lnTo>
                  <a:lnTo>
                    <a:pt x="9" y="48"/>
                  </a:lnTo>
                  <a:lnTo>
                    <a:pt x="10" y="48"/>
                  </a:lnTo>
                  <a:lnTo>
                    <a:pt x="9" y="48"/>
                  </a:lnTo>
                  <a:lnTo>
                    <a:pt x="10" y="48"/>
                  </a:lnTo>
                  <a:lnTo>
                    <a:pt x="11" y="48"/>
                  </a:lnTo>
                  <a:lnTo>
                    <a:pt x="11" y="49"/>
                  </a:lnTo>
                  <a:lnTo>
                    <a:pt x="12" y="49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0"/>
                  </a:lnTo>
                  <a:lnTo>
                    <a:pt x="12" y="49"/>
                  </a:lnTo>
                  <a:lnTo>
                    <a:pt x="11" y="49"/>
                  </a:lnTo>
                  <a:lnTo>
                    <a:pt x="12" y="49"/>
                  </a:lnTo>
                  <a:lnTo>
                    <a:pt x="12" y="48"/>
                  </a:lnTo>
                  <a:lnTo>
                    <a:pt x="11" y="48"/>
                  </a:lnTo>
                  <a:lnTo>
                    <a:pt x="11" y="47"/>
                  </a:lnTo>
                  <a:lnTo>
                    <a:pt x="12" y="47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5" y="45"/>
                  </a:lnTo>
                  <a:lnTo>
                    <a:pt x="15" y="44"/>
                  </a:lnTo>
                  <a:lnTo>
                    <a:pt x="16" y="44"/>
                  </a:lnTo>
                  <a:lnTo>
                    <a:pt x="18" y="44"/>
                  </a:lnTo>
                  <a:lnTo>
                    <a:pt x="19" y="44"/>
                  </a:lnTo>
                  <a:lnTo>
                    <a:pt x="19" y="45"/>
                  </a:lnTo>
                  <a:lnTo>
                    <a:pt x="20" y="45"/>
                  </a:lnTo>
                  <a:lnTo>
                    <a:pt x="20" y="44"/>
                  </a:lnTo>
                  <a:lnTo>
                    <a:pt x="19" y="44"/>
                  </a:lnTo>
                  <a:lnTo>
                    <a:pt x="20" y="44"/>
                  </a:lnTo>
                  <a:lnTo>
                    <a:pt x="19" y="44"/>
                  </a:lnTo>
                  <a:lnTo>
                    <a:pt x="20" y="44"/>
                  </a:lnTo>
                  <a:lnTo>
                    <a:pt x="20" y="45"/>
                  </a:lnTo>
                  <a:lnTo>
                    <a:pt x="20" y="44"/>
                  </a:lnTo>
                  <a:lnTo>
                    <a:pt x="20" y="43"/>
                  </a:lnTo>
                  <a:lnTo>
                    <a:pt x="21" y="43"/>
                  </a:lnTo>
                  <a:lnTo>
                    <a:pt x="21" y="41"/>
                  </a:lnTo>
                  <a:lnTo>
                    <a:pt x="21" y="40"/>
                  </a:lnTo>
                  <a:lnTo>
                    <a:pt x="23" y="40"/>
                  </a:lnTo>
                  <a:lnTo>
                    <a:pt x="23" y="41"/>
                  </a:lnTo>
                  <a:lnTo>
                    <a:pt x="23" y="40"/>
                  </a:lnTo>
                  <a:lnTo>
                    <a:pt x="23" y="39"/>
                  </a:lnTo>
                  <a:lnTo>
                    <a:pt x="24" y="39"/>
                  </a:lnTo>
                  <a:lnTo>
                    <a:pt x="24" y="38"/>
                  </a:lnTo>
                  <a:lnTo>
                    <a:pt x="24" y="38"/>
                  </a:lnTo>
                  <a:lnTo>
                    <a:pt x="24" y="36"/>
                  </a:lnTo>
                  <a:lnTo>
                    <a:pt x="24" y="35"/>
                  </a:lnTo>
                  <a:lnTo>
                    <a:pt x="25" y="35"/>
                  </a:lnTo>
                  <a:lnTo>
                    <a:pt x="25" y="36"/>
                  </a:lnTo>
                  <a:lnTo>
                    <a:pt x="27" y="36"/>
                  </a:lnTo>
                  <a:lnTo>
                    <a:pt x="28" y="36"/>
                  </a:lnTo>
                  <a:lnTo>
                    <a:pt x="29" y="38"/>
                  </a:lnTo>
                  <a:lnTo>
                    <a:pt x="30" y="38"/>
                  </a:lnTo>
                  <a:lnTo>
                    <a:pt x="30" y="39"/>
                  </a:lnTo>
                  <a:lnTo>
                    <a:pt x="32" y="39"/>
                  </a:lnTo>
                  <a:lnTo>
                    <a:pt x="32" y="40"/>
                  </a:lnTo>
                  <a:lnTo>
                    <a:pt x="33" y="40"/>
                  </a:lnTo>
                  <a:lnTo>
                    <a:pt x="33" y="41"/>
                  </a:lnTo>
                  <a:lnTo>
                    <a:pt x="33" y="40"/>
                  </a:lnTo>
                  <a:lnTo>
                    <a:pt x="33" y="41"/>
                  </a:lnTo>
                  <a:lnTo>
                    <a:pt x="33" y="43"/>
                  </a:lnTo>
                  <a:lnTo>
                    <a:pt x="33" y="41"/>
                  </a:lnTo>
                  <a:lnTo>
                    <a:pt x="34" y="41"/>
                  </a:lnTo>
                  <a:lnTo>
                    <a:pt x="34" y="43"/>
                  </a:lnTo>
                  <a:lnTo>
                    <a:pt x="36" y="43"/>
                  </a:lnTo>
                  <a:lnTo>
                    <a:pt x="34" y="43"/>
                  </a:lnTo>
                  <a:lnTo>
                    <a:pt x="36" y="43"/>
                  </a:lnTo>
                  <a:lnTo>
                    <a:pt x="36" y="41"/>
                  </a:lnTo>
                  <a:lnTo>
                    <a:pt x="36" y="43"/>
                  </a:lnTo>
                  <a:lnTo>
                    <a:pt x="36" y="41"/>
                  </a:lnTo>
                  <a:lnTo>
                    <a:pt x="37" y="41"/>
                  </a:lnTo>
                  <a:lnTo>
                    <a:pt x="37" y="43"/>
                  </a:lnTo>
                  <a:lnTo>
                    <a:pt x="38" y="43"/>
                  </a:lnTo>
                  <a:lnTo>
                    <a:pt x="38" y="41"/>
                  </a:lnTo>
                  <a:lnTo>
                    <a:pt x="38" y="43"/>
                  </a:lnTo>
                  <a:lnTo>
                    <a:pt x="38" y="41"/>
                  </a:lnTo>
                  <a:lnTo>
                    <a:pt x="38" y="43"/>
                  </a:lnTo>
                  <a:lnTo>
                    <a:pt x="38" y="41"/>
                  </a:lnTo>
                  <a:lnTo>
                    <a:pt x="40" y="41"/>
                  </a:lnTo>
                  <a:lnTo>
                    <a:pt x="38" y="41"/>
                  </a:lnTo>
                  <a:lnTo>
                    <a:pt x="37" y="41"/>
                  </a:lnTo>
                  <a:lnTo>
                    <a:pt x="37" y="40"/>
                  </a:lnTo>
                  <a:lnTo>
                    <a:pt x="36" y="41"/>
                  </a:lnTo>
                  <a:lnTo>
                    <a:pt x="34" y="41"/>
                  </a:lnTo>
                  <a:lnTo>
                    <a:pt x="36" y="41"/>
                  </a:lnTo>
                  <a:lnTo>
                    <a:pt x="34" y="41"/>
                  </a:lnTo>
                  <a:lnTo>
                    <a:pt x="34" y="40"/>
                  </a:lnTo>
                  <a:lnTo>
                    <a:pt x="34" y="41"/>
                  </a:lnTo>
                  <a:lnTo>
                    <a:pt x="34" y="40"/>
                  </a:lnTo>
                  <a:lnTo>
                    <a:pt x="33" y="40"/>
                  </a:lnTo>
                  <a:lnTo>
                    <a:pt x="33" y="39"/>
                  </a:lnTo>
                  <a:lnTo>
                    <a:pt x="32" y="39"/>
                  </a:lnTo>
                  <a:lnTo>
                    <a:pt x="32" y="38"/>
                  </a:lnTo>
                  <a:lnTo>
                    <a:pt x="32" y="36"/>
                  </a:lnTo>
                  <a:lnTo>
                    <a:pt x="30" y="36"/>
                  </a:lnTo>
                  <a:lnTo>
                    <a:pt x="29" y="36"/>
                  </a:lnTo>
                  <a:lnTo>
                    <a:pt x="29" y="35"/>
                  </a:lnTo>
                  <a:lnTo>
                    <a:pt x="28" y="35"/>
                  </a:lnTo>
                  <a:lnTo>
                    <a:pt x="29" y="35"/>
                  </a:lnTo>
                  <a:lnTo>
                    <a:pt x="28" y="35"/>
                  </a:lnTo>
                  <a:lnTo>
                    <a:pt x="28" y="34"/>
                  </a:lnTo>
                  <a:lnTo>
                    <a:pt x="28" y="32"/>
                  </a:lnTo>
                  <a:lnTo>
                    <a:pt x="28" y="31"/>
                  </a:lnTo>
                  <a:lnTo>
                    <a:pt x="28" y="30"/>
                  </a:lnTo>
                  <a:lnTo>
                    <a:pt x="29" y="30"/>
                  </a:lnTo>
                  <a:lnTo>
                    <a:pt x="29" y="29"/>
                  </a:lnTo>
                  <a:lnTo>
                    <a:pt x="29" y="27"/>
                  </a:lnTo>
                  <a:lnTo>
                    <a:pt x="30" y="27"/>
                  </a:lnTo>
                  <a:lnTo>
                    <a:pt x="30" y="26"/>
                  </a:lnTo>
                  <a:lnTo>
                    <a:pt x="32" y="26"/>
                  </a:lnTo>
                  <a:lnTo>
                    <a:pt x="30" y="26"/>
                  </a:lnTo>
                  <a:lnTo>
                    <a:pt x="30" y="27"/>
                  </a:lnTo>
                  <a:lnTo>
                    <a:pt x="29" y="27"/>
                  </a:lnTo>
                  <a:lnTo>
                    <a:pt x="29" y="26"/>
                  </a:lnTo>
                  <a:lnTo>
                    <a:pt x="29" y="27"/>
                  </a:lnTo>
                  <a:lnTo>
                    <a:pt x="29" y="26"/>
                  </a:lnTo>
                  <a:lnTo>
                    <a:pt x="29" y="25"/>
                  </a:lnTo>
                  <a:lnTo>
                    <a:pt x="28" y="25"/>
                  </a:lnTo>
                  <a:lnTo>
                    <a:pt x="27" y="25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7" y="20"/>
                  </a:lnTo>
                  <a:lnTo>
                    <a:pt x="28" y="20"/>
                  </a:lnTo>
                  <a:lnTo>
                    <a:pt x="27" y="20"/>
                  </a:lnTo>
                  <a:lnTo>
                    <a:pt x="28" y="20"/>
                  </a:lnTo>
                  <a:lnTo>
                    <a:pt x="28" y="18"/>
                  </a:lnTo>
                  <a:lnTo>
                    <a:pt x="28" y="17"/>
                  </a:lnTo>
                  <a:lnTo>
                    <a:pt x="28" y="16"/>
                  </a:lnTo>
                  <a:lnTo>
                    <a:pt x="28" y="17"/>
                  </a:lnTo>
                  <a:lnTo>
                    <a:pt x="28" y="16"/>
                  </a:lnTo>
                  <a:lnTo>
                    <a:pt x="27" y="16"/>
                  </a:lnTo>
                  <a:lnTo>
                    <a:pt x="27" y="16"/>
                  </a:lnTo>
                  <a:lnTo>
                    <a:pt x="27" y="14"/>
                  </a:lnTo>
                  <a:lnTo>
                    <a:pt x="27" y="13"/>
                  </a:lnTo>
                  <a:lnTo>
                    <a:pt x="28" y="13"/>
                  </a:lnTo>
                  <a:lnTo>
                    <a:pt x="28" y="12"/>
                  </a:lnTo>
                  <a:lnTo>
                    <a:pt x="28" y="11"/>
                  </a:lnTo>
                  <a:lnTo>
                    <a:pt x="29" y="11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30" y="11"/>
                  </a:lnTo>
                  <a:lnTo>
                    <a:pt x="32" y="11"/>
                  </a:lnTo>
                  <a:lnTo>
                    <a:pt x="33" y="11"/>
                  </a:lnTo>
                  <a:lnTo>
                    <a:pt x="33" y="9"/>
                  </a:lnTo>
                  <a:lnTo>
                    <a:pt x="32" y="9"/>
                  </a:lnTo>
                  <a:lnTo>
                    <a:pt x="30" y="9"/>
                  </a:lnTo>
                  <a:lnTo>
                    <a:pt x="29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8" y="8"/>
                  </a:lnTo>
                  <a:lnTo>
                    <a:pt x="28" y="7"/>
                  </a:lnTo>
                  <a:lnTo>
                    <a:pt x="29" y="7"/>
                  </a:lnTo>
                  <a:lnTo>
                    <a:pt x="28" y="7"/>
                  </a:lnTo>
                  <a:lnTo>
                    <a:pt x="27" y="7"/>
                  </a:lnTo>
                  <a:lnTo>
                    <a:pt x="25" y="7"/>
                  </a:lnTo>
                  <a:lnTo>
                    <a:pt x="25" y="5"/>
                  </a:lnTo>
                  <a:lnTo>
                    <a:pt x="27" y="5"/>
                  </a:lnTo>
                  <a:lnTo>
                    <a:pt x="27" y="4"/>
                  </a:lnTo>
                  <a:lnTo>
                    <a:pt x="28" y="4"/>
                  </a:lnTo>
                  <a:lnTo>
                    <a:pt x="28" y="5"/>
                  </a:lnTo>
                  <a:lnTo>
                    <a:pt x="29" y="5"/>
                  </a:lnTo>
                  <a:lnTo>
                    <a:pt x="29" y="7"/>
                  </a:lnTo>
                  <a:lnTo>
                    <a:pt x="29" y="5"/>
                  </a:lnTo>
                  <a:lnTo>
                    <a:pt x="29" y="4"/>
                  </a:lnTo>
                  <a:lnTo>
                    <a:pt x="28" y="4"/>
                  </a:lnTo>
                  <a:lnTo>
                    <a:pt x="28" y="3"/>
                  </a:lnTo>
                  <a:lnTo>
                    <a:pt x="29" y="3"/>
                  </a:lnTo>
                  <a:lnTo>
                    <a:pt x="28" y="3"/>
                  </a:lnTo>
                  <a:lnTo>
                    <a:pt x="28" y="2"/>
                  </a:lnTo>
                  <a:lnTo>
                    <a:pt x="28" y="3"/>
                  </a:lnTo>
                  <a:lnTo>
                    <a:pt x="29" y="3"/>
                  </a:lnTo>
                  <a:lnTo>
                    <a:pt x="30" y="3"/>
                  </a:lnTo>
                  <a:lnTo>
                    <a:pt x="32" y="3"/>
                  </a:lnTo>
                  <a:lnTo>
                    <a:pt x="32" y="2"/>
                  </a:lnTo>
                  <a:lnTo>
                    <a:pt x="33" y="2"/>
                  </a:lnTo>
                  <a:lnTo>
                    <a:pt x="33" y="3"/>
                  </a:lnTo>
                  <a:lnTo>
                    <a:pt x="33" y="2"/>
                  </a:lnTo>
                  <a:lnTo>
                    <a:pt x="33" y="3"/>
                  </a:lnTo>
                  <a:lnTo>
                    <a:pt x="33" y="2"/>
                  </a:lnTo>
                  <a:lnTo>
                    <a:pt x="34" y="3"/>
                  </a:lnTo>
                  <a:lnTo>
                    <a:pt x="36" y="3"/>
                  </a:lnTo>
                  <a:lnTo>
                    <a:pt x="37" y="3"/>
                  </a:lnTo>
                  <a:lnTo>
                    <a:pt x="38" y="3"/>
                  </a:lnTo>
                  <a:lnTo>
                    <a:pt x="38" y="2"/>
                  </a:lnTo>
                  <a:lnTo>
                    <a:pt x="40" y="2"/>
                  </a:lnTo>
                  <a:lnTo>
                    <a:pt x="41" y="2"/>
                  </a:lnTo>
                  <a:lnTo>
                    <a:pt x="41" y="0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7" name="Freeform 36607">
              <a:extLst>
                <a:ext uri="{FF2B5EF4-FFF2-40B4-BE49-F238E27FC236}">
                  <a16:creationId xmlns:a16="http://schemas.microsoft.com/office/drawing/2014/main" id="{8D92037F-941A-30BB-69B7-761E5506EA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8913" y="2589213"/>
              <a:ext cx="165100" cy="263525"/>
            </a:xfrm>
            <a:custGeom>
              <a:avLst/>
              <a:gdLst>
                <a:gd name="T0" fmla="*/ 63 w 104"/>
                <a:gd name="T1" fmla="*/ 118 h 166"/>
                <a:gd name="T2" fmla="*/ 63 w 104"/>
                <a:gd name="T3" fmla="*/ 99 h 166"/>
                <a:gd name="T4" fmla="*/ 65 w 104"/>
                <a:gd name="T5" fmla="*/ 99 h 166"/>
                <a:gd name="T6" fmla="*/ 65 w 104"/>
                <a:gd name="T7" fmla="*/ 98 h 166"/>
                <a:gd name="T8" fmla="*/ 62 w 104"/>
                <a:gd name="T9" fmla="*/ 99 h 166"/>
                <a:gd name="T10" fmla="*/ 83 w 104"/>
                <a:gd name="T11" fmla="*/ 87 h 166"/>
                <a:gd name="T12" fmla="*/ 66 w 104"/>
                <a:gd name="T13" fmla="*/ 40 h 166"/>
                <a:gd name="T14" fmla="*/ 74 w 104"/>
                <a:gd name="T15" fmla="*/ 60 h 166"/>
                <a:gd name="T16" fmla="*/ 93 w 104"/>
                <a:gd name="T17" fmla="*/ 73 h 166"/>
                <a:gd name="T18" fmla="*/ 103 w 104"/>
                <a:gd name="T19" fmla="*/ 81 h 166"/>
                <a:gd name="T20" fmla="*/ 93 w 104"/>
                <a:gd name="T21" fmla="*/ 89 h 166"/>
                <a:gd name="T22" fmla="*/ 92 w 104"/>
                <a:gd name="T23" fmla="*/ 112 h 166"/>
                <a:gd name="T24" fmla="*/ 93 w 104"/>
                <a:gd name="T25" fmla="*/ 141 h 166"/>
                <a:gd name="T26" fmla="*/ 88 w 104"/>
                <a:gd name="T27" fmla="*/ 162 h 166"/>
                <a:gd name="T28" fmla="*/ 75 w 104"/>
                <a:gd name="T29" fmla="*/ 158 h 166"/>
                <a:gd name="T30" fmla="*/ 74 w 104"/>
                <a:gd name="T31" fmla="*/ 148 h 166"/>
                <a:gd name="T32" fmla="*/ 72 w 104"/>
                <a:gd name="T33" fmla="*/ 143 h 166"/>
                <a:gd name="T34" fmla="*/ 71 w 104"/>
                <a:gd name="T35" fmla="*/ 140 h 166"/>
                <a:gd name="T36" fmla="*/ 74 w 104"/>
                <a:gd name="T37" fmla="*/ 139 h 166"/>
                <a:gd name="T38" fmla="*/ 68 w 104"/>
                <a:gd name="T39" fmla="*/ 135 h 166"/>
                <a:gd name="T40" fmla="*/ 67 w 104"/>
                <a:gd name="T41" fmla="*/ 125 h 166"/>
                <a:gd name="T42" fmla="*/ 68 w 104"/>
                <a:gd name="T43" fmla="*/ 128 h 166"/>
                <a:gd name="T44" fmla="*/ 66 w 104"/>
                <a:gd name="T45" fmla="*/ 119 h 166"/>
                <a:gd name="T46" fmla="*/ 62 w 104"/>
                <a:gd name="T47" fmla="*/ 114 h 166"/>
                <a:gd name="T48" fmla="*/ 62 w 104"/>
                <a:gd name="T49" fmla="*/ 110 h 166"/>
                <a:gd name="T50" fmla="*/ 65 w 104"/>
                <a:gd name="T51" fmla="*/ 112 h 166"/>
                <a:gd name="T52" fmla="*/ 59 w 104"/>
                <a:gd name="T53" fmla="*/ 104 h 166"/>
                <a:gd name="T54" fmla="*/ 62 w 104"/>
                <a:gd name="T55" fmla="*/ 100 h 166"/>
                <a:gd name="T56" fmla="*/ 68 w 104"/>
                <a:gd name="T57" fmla="*/ 100 h 166"/>
                <a:gd name="T58" fmla="*/ 75 w 104"/>
                <a:gd name="T59" fmla="*/ 92 h 166"/>
                <a:gd name="T60" fmla="*/ 80 w 104"/>
                <a:gd name="T61" fmla="*/ 89 h 166"/>
                <a:gd name="T62" fmla="*/ 84 w 104"/>
                <a:gd name="T63" fmla="*/ 91 h 166"/>
                <a:gd name="T64" fmla="*/ 79 w 104"/>
                <a:gd name="T65" fmla="*/ 98 h 166"/>
                <a:gd name="T66" fmla="*/ 71 w 104"/>
                <a:gd name="T67" fmla="*/ 107 h 166"/>
                <a:gd name="T68" fmla="*/ 77 w 104"/>
                <a:gd name="T69" fmla="*/ 101 h 166"/>
                <a:gd name="T70" fmla="*/ 85 w 104"/>
                <a:gd name="T71" fmla="*/ 101 h 166"/>
                <a:gd name="T72" fmla="*/ 85 w 104"/>
                <a:gd name="T73" fmla="*/ 100 h 166"/>
                <a:gd name="T74" fmla="*/ 85 w 104"/>
                <a:gd name="T75" fmla="*/ 89 h 166"/>
                <a:gd name="T76" fmla="*/ 81 w 104"/>
                <a:gd name="T77" fmla="*/ 86 h 166"/>
                <a:gd name="T78" fmla="*/ 70 w 104"/>
                <a:gd name="T79" fmla="*/ 89 h 166"/>
                <a:gd name="T80" fmla="*/ 57 w 104"/>
                <a:gd name="T81" fmla="*/ 85 h 166"/>
                <a:gd name="T82" fmla="*/ 49 w 104"/>
                <a:gd name="T83" fmla="*/ 76 h 166"/>
                <a:gd name="T84" fmla="*/ 45 w 104"/>
                <a:gd name="T85" fmla="*/ 65 h 166"/>
                <a:gd name="T86" fmla="*/ 44 w 104"/>
                <a:gd name="T87" fmla="*/ 63 h 166"/>
                <a:gd name="T88" fmla="*/ 43 w 104"/>
                <a:gd name="T89" fmla="*/ 55 h 166"/>
                <a:gd name="T90" fmla="*/ 47 w 104"/>
                <a:gd name="T91" fmla="*/ 56 h 166"/>
                <a:gd name="T92" fmla="*/ 50 w 104"/>
                <a:gd name="T93" fmla="*/ 54 h 166"/>
                <a:gd name="T94" fmla="*/ 54 w 104"/>
                <a:gd name="T95" fmla="*/ 51 h 166"/>
                <a:gd name="T96" fmla="*/ 57 w 104"/>
                <a:gd name="T97" fmla="*/ 51 h 166"/>
                <a:gd name="T98" fmla="*/ 52 w 104"/>
                <a:gd name="T99" fmla="*/ 47 h 166"/>
                <a:gd name="T100" fmla="*/ 49 w 104"/>
                <a:gd name="T101" fmla="*/ 47 h 166"/>
                <a:gd name="T102" fmla="*/ 47 w 104"/>
                <a:gd name="T103" fmla="*/ 51 h 166"/>
                <a:gd name="T104" fmla="*/ 39 w 104"/>
                <a:gd name="T105" fmla="*/ 47 h 166"/>
                <a:gd name="T106" fmla="*/ 34 w 104"/>
                <a:gd name="T107" fmla="*/ 38 h 166"/>
                <a:gd name="T108" fmla="*/ 27 w 104"/>
                <a:gd name="T109" fmla="*/ 27 h 166"/>
                <a:gd name="T110" fmla="*/ 20 w 104"/>
                <a:gd name="T111" fmla="*/ 18 h 166"/>
                <a:gd name="T112" fmla="*/ 9 w 104"/>
                <a:gd name="T113" fmla="*/ 11 h 166"/>
                <a:gd name="T114" fmla="*/ 0 w 104"/>
                <a:gd name="T115" fmla="*/ 6 h 166"/>
                <a:gd name="T116" fmla="*/ 29 w 104"/>
                <a:gd name="T117" fmla="*/ 1 h 166"/>
                <a:gd name="T118" fmla="*/ 47 w 104"/>
                <a:gd name="T119" fmla="*/ 1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4" h="166">
                  <a:moveTo>
                    <a:pt x="72" y="141"/>
                  </a:moveTo>
                  <a:lnTo>
                    <a:pt x="72" y="143"/>
                  </a:lnTo>
                  <a:lnTo>
                    <a:pt x="72" y="141"/>
                  </a:lnTo>
                  <a:close/>
                  <a:moveTo>
                    <a:pt x="71" y="140"/>
                  </a:moveTo>
                  <a:lnTo>
                    <a:pt x="71" y="141"/>
                  </a:lnTo>
                  <a:lnTo>
                    <a:pt x="72" y="141"/>
                  </a:lnTo>
                  <a:lnTo>
                    <a:pt x="71" y="141"/>
                  </a:lnTo>
                  <a:lnTo>
                    <a:pt x="71" y="140"/>
                  </a:lnTo>
                  <a:close/>
                  <a:moveTo>
                    <a:pt x="65" y="119"/>
                  </a:moveTo>
                  <a:lnTo>
                    <a:pt x="65" y="121"/>
                  </a:lnTo>
                  <a:lnTo>
                    <a:pt x="65" y="119"/>
                  </a:lnTo>
                  <a:lnTo>
                    <a:pt x="65" y="118"/>
                  </a:lnTo>
                  <a:lnTo>
                    <a:pt x="63" y="118"/>
                  </a:lnTo>
                  <a:lnTo>
                    <a:pt x="63" y="117"/>
                  </a:lnTo>
                  <a:lnTo>
                    <a:pt x="63" y="118"/>
                  </a:lnTo>
                  <a:lnTo>
                    <a:pt x="65" y="118"/>
                  </a:lnTo>
                  <a:lnTo>
                    <a:pt x="65" y="119"/>
                  </a:lnTo>
                  <a:close/>
                  <a:moveTo>
                    <a:pt x="62" y="109"/>
                  </a:moveTo>
                  <a:lnTo>
                    <a:pt x="62" y="109"/>
                  </a:lnTo>
                  <a:lnTo>
                    <a:pt x="62" y="110"/>
                  </a:lnTo>
                  <a:lnTo>
                    <a:pt x="62" y="109"/>
                  </a:lnTo>
                  <a:lnTo>
                    <a:pt x="62" y="109"/>
                  </a:lnTo>
                  <a:close/>
                  <a:moveTo>
                    <a:pt x="65" y="100"/>
                  </a:moveTo>
                  <a:lnTo>
                    <a:pt x="66" y="100"/>
                  </a:lnTo>
                  <a:lnTo>
                    <a:pt x="65" y="100"/>
                  </a:lnTo>
                  <a:close/>
                  <a:moveTo>
                    <a:pt x="63" y="99"/>
                  </a:moveTo>
                  <a:lnTo>
                    <a:pt x="63" y="100"/>
                  </a:lnTo>
                  <a:lnTo>
                    <a:pt x="63" y="99"/>
                  </a:lnTo>
                  <a:lnTo>
                    <a:pt x="63" y="100"/>
                  </a:lnTo>
                  <a:lnTo>
                    <a:pt x="63" y="99"/>
                  </a:lnTo>
                  <a:close/>
                  <a:moveTo>
                    <a:pt x="65" y="100"/>
                  </a:moveTo>
                  <a:lnTo>
                    <a:pt x="65" y="99"/>
                  </a:lnTo>
                  <a:lnTo>
                    <a:pt x="65" y="100"/>
                  </a:lnTo>
                  <a:close/>
                  <a:moveTo>
                    <a:pt x="67" y="100"/>
                  </a:moveTo>
                  <a:lnTo>
                    <a:pt x="66" y="100"/>
                  </a:lnTo>
                  <a:lnTo>
                    <a:pt x="66" y="99"/>
                  </a:lnTo>
                  <a:lnTo>
                    <a:pt x="67" y="99"/>
                  </a:lnTo>
                  <a:lnTo>
                    <a:pt x="67" y="100"/>
                  </a:lnTo>
                  <a:close/>
                  <a:moveTo>
                    <a:pt x="65" y="99"/>
                  </a:moveTo>
                  <a:lnTo>
                    <a:pt x="63" y="99"/>
                  </a:lnTo>
                  <a:lnTo>
                    <a:pt x="65" y="99"/>
                  </a:lnTo>
                  <a:lnTo>
                    <a:pt x="63" y="99"/>
                  </a:lnTo>
                  <a:lnTo>
                    <a:pt x="65" y="99"/>
                  </a:lnTo>
                  <a:close/>
                  <a:moveTo>
                    <a:pt x="66" y="99"/>
                  </a:moveTo>
                  <a:lnTo>
                    <a:pt x="66" y="100"/>
                  </a:lnTo>
                  <a:lnTo>
                    <a:pt x="65" y="100"/>
                  </a:lnTo>
                  <a:lnTo>
                    <a:pt x="65" y="99"/>
                  </a:lnTo>
                  <a:lnTo>
                    <a:pt x="66" y="99"/>
                  </a:lnTo>
                  <a:close/>
                  <a:moveTo>
                    <a:pt x="66" y="98"/>
                  </a:moveTo>
                  <a:lnTo>
                    <a:pt x="65" y="98"/>
                  </a:lnTo>
                  <a:lnTo>
                    <a:pt x="65" y="99"/>
                  </a:lnTo>
                  <a:lnTo>
                    <a:pt x="65" y="98"/>
                  </a:lnTo>
                  <a:lnTo>
                    <a:pt x="65" y="99"/>
                  </a:lnTo>
                  <a:lnTo>
                    <a:pt x="65" y="98"/>
                  </a:lnTo>
                  <a:lnTo>
                    <a:pt x="63" y="98"/>
                  </a:lnTo>
                  <a:lnTo>
                    <a:pt x="63" y="99"/>
                  </a:lnTo>
                  <a:lnTo>
                    <a:pt x="63" y="100"/>
                  </a:lnTo>
                  <a:lnTo>
                    <a:pt x="63" y="99"/>
                  </a:lnTo>
                  <a:lnTo>
                    <a:pt x="62" y="99"/>
                  </a:lnTo>
                  <a:lnTo>
                    <a:pt x="62" y="100"/>
                  </a:lnTo>
                  <a:lnTo>
                    <a:pt x="62" y="99"/>
                  </a:lnTo>
                  <a:lnTo>
                    <a:pt x="62" y="98"/>
                  </a:lnTo>
                  <a:lnTo>
                    <a:pt x="62" y="99"/>
                  </a:lnTo>
                  <a:lnTo>
                    <a:pt x="62" y="98"/>
                  </a:lnTo>
                  <a:lnTo>
                    <a:pt x="62" y="99"/>
                  </a:lnTo>
                  <a:lnTo>
                    <a:pt x="63" y="99"/>
                  </a:lnTo>
                  <a:lnTo>
                    <a:pt x="63" y="98"/>
                  </a:lnTo>
                  <a:lnTo>
                    <a:pt x="65" y="98"/>
                  </a:lnTo>
                  <a:lnTo>
                    <a:pt x="66" y="98"/>
                  </a:lnTo>
                  <a:close/>
                  <a:moveTo>
                    <a:pt x="72" y="96"/>
                  </a:moveTo>
                  <a:lnTo>
                    <a:pt x="72" y="98"/>
                  </a:lnTo>
                  <a:lnTo>
                    <a:pt x="72" y="99"/>
                  </a:lnTo>
                  <a:lnTo>
                    <a:pt x="71" y="99"/>
                  </a:lnTo>
                  <a:lnTo>
                    <a:pt x="71" y="98"/>
                  </a:lnTo>
                  <a:lnTo>
                    <a:pt x="71" y="96"/>
                  </a:lnTo>
                  <a:lnTo>
                    <a:pt x="72" y="96"/>
                  </a:lnTo>
                  <a:close/>
                  <a:moveTo>
                    <a:pt x="81" y="87"/>
                  </a:moveTo>
                  <a:lnTo>
                    <a:pt x="83" y="87"/>
                  </a:lnTo>
                  <a:lnTo>
                    <a:pt x="83" y="89"/>
                  </a:lnTo>
                  <a:lnTo>
                    <a:pt x="81" y="89"/>
                  </a:lnTo>
                  <a:lnTo>
                    <a:pt x="81" y="87"/>
                  </a:lnTo>
                  <a:close/>
                  <a:moveTo>
                    <a:pt x="49" y="16"/>
                  </a:moveTo>
                  <a:lnTo>
                    <a:pt x="52" y="18"/>
                  </a:lnTo>
                  <a:lnTo>
                    <a:pt x="54" y="20"/>
                  </a:lnTo>
                  <a:lnTo>
                    <a:pt x="56" y="23"/>
                  </a:lnTo>
                  <a:lnTo>
                    <a:pt x="58" y="25"/>
                  </a:lnTo>
                  <a:lnTo>
                    <a:pt x="56" y="28"/>
                  </a:lnTo>
                  <a:lnTo>
                    <a:pt x="56" y="29"/>
                  </a:lnTo>
                  <a:lnTo>
                    <a:pt x="58" y="33"/>
                  </a:lnTo>
                  <a:lnTo>
                    <a:pt x="61" y="34"/>
                  </a:lnTo>
                  <a:lnTo>
                    <a:pt x="66" y="40"/>
                  </a:lnTo>
                  <a:lnTo>
                    <a:pt x="66" y="41"/>
                  </a:lnTo>
                  <a:lnTo>
                    <a:pt x="65" y="42"/>
                  </a:lnTo>
                  <a:lnTo>
                    <a:pt x="68" y="46"/>
                  </a:lnTo>
                  <a:lnTo>
                    <a:pt x="67" y="47"/>
                  </a:lnTo>
                  <a:lnTo>
                    <a:pt x="67" y="47"/>
                  </a:lnTo>
                  <a:lnTo>
                    <a:pt x="66" y="47"/>
                  </a:lnTo>
                  <a:lnTo>
                    <a:pt x="66" y="49"/>
                  </a:lnTo>
                  <a:lnTo>
                    <a:pt x="66" y="50"/>
                  </a:lnTo>
                  <a:lnTo>
                    <a:pt x="68" y="54"/>
                  </a:lnTo>
                  <a:lnTo>
                    <a:pt x="68" y="55"/>
                  </a:lnTo>
                  <a:lnTo>
                    <a:pt x="71" y="59"/>
                  </a:lnTo>
                  <a:lnTo>
                    <a:pt x="71" y="60"/>
                  </a:lnTo>
                  <a:lnTo>
                    <a:pt x="74" y="60"/>
                  </a:lnTo>
                  <a:lnTo>
                    <a:pt x="75" y="59"/>
                  </a:lnTo>
                  <a:lnTo>
                    <a:pt x="76" y="59"/>
                  </a:lnTo>
                  <a:lnTo>
                    <a:pt x="76" y="60"/>
                  </a:lnTo>
                  <a:lnTo>
                    <a:pt x="77" y="60"/>
                  </a:lnTo>
                  <a:lnTo>
                    <a:pt x="77" y="61"/>
                  </a:lnTo>
                  <a:lnTo>
                    <a:pt x="77" y="63"/>
                  </a:lnTo>
                  <a:lnTo>
                    <a:pt x="79" y="64"/>
                  </a:lnTo>
                  <a:lnTo>
                    <a:pt x="79" y="65"/>
                  </a:lnTo>
                  <a:lnTo>
                    <a:pt x="80" y="72"/>
                  </a:lnTo>
                  <a:lnTo>
                    <a:pt x="81" y="72"/>
                  </a:lnTo>
                  <a:lnTo>
                    <a:pt x="86" y="72"/>
                  </a:lnTo>
                  <a:lnTo>
                    <a:pt x="92" y="72"/>
                  </a:lnTo>
                  <a:lnTo>
                    <a:pt x="93" y="73"/>
                  </a:lnTo>
                  <a:lnTo>
                    <a:pt x="94" y="73"/>
                  </a:lnTo>
                  <a:lnTo>
                    <a:pt x="94" y="74"/>
                  </a:lnTo>
                  <a:lnTo>
                    <a:pt x="95" y="74"/>
                  </a:lnTo>
                  <a:lnTo>
                    <a:pt x="95" y="76"/>
                  </a:lnTo>
                  <a:lnTo>
                    <a:pt x="97" y="76"/>
                  </a:lnTo>
                  <a:lnTo>
                    <a:pt x="98" y="77"/>
                  </a:lnTo>
                  <a:lnTo>
                    <a:pt x="99" y="78"/>
                  </a:lnTo>
                  <a:lnTo>
                    <a:pt x="101" y="78"/>
                  </a:lnTo>
                  <a:lnTo>
                    <a:pt x="102" y="79"/>
                  </a:lnTo>
                  <a:lnTo>
                    <a:pt x="103" y="79"/>
                  </a:lnTo>
                  <a:lnTo>
                    <a:pt x="103" y="81"/>
                  </a:lnTo>
                  <a:lnTo>
                    <a:pt x="104" y="81"/>
                  </a:lnTo>
                  <a:lnTo>
                    <a:pt x="103" y="81"/>
                  </a:lnTo>
                  <a:lnTo>
                    <a:pt x="103" y="82"/>
                  </a:lnTo>
                  <a:lnTo>
                    <a:pt x="102" y="82"/>
                  </a:lnTo>
                  <a:lnTo>
                    <a:pt x="102" y="83"/>
                  </a:lnTo>
                  <a:lnTo>
                    <a:pt x="101" y="83"/>
                  </a:lnTo>
                  <a:lnTo>
                    <a:pt x="101" y="85"/>
                  </a:lnTo>
                  <a:lnTo>
                    <a:pt x="99" y="85"/>
                  </a:lnTo>
                  <a:lnTo>
                    <a:pt x="98" y="85"/>
                  </a:lnTo>
                  <a:lnTo>
                    <a:pt x="98" y="86"/>
                  </a:lnTo>
                  <a:lnTo>
                    <a:pt x="97" y="86"/>
                  </a:lnTo>
                  <a:lnTo>
                    <a:pt x="95" y="87"/>
                  </a:lnTo>
                  <a:lnTo>
                    <a:pt x="94" y="87"/>
                  </a:lnTo>
                  <a:lnTo>
                    <a:pt x="94" y="89"/>
                  </a:lnTo>
                  <a:lnTo>
                    <a:pt x="93" y="89"/>
                  </a:lnTo>
                  <a:lnTo>
                    <a:pt x="92" y="89"/>
                  </a:lnTo>
                  <a:lnTo>
                    <a:pt x="92" y="90"/>
                  </a:lnTo>
                  <a:lnTo>
                    <a:pt x="92" y="92"/>
                  </a:lnTo>
                  <a:lnTo>
                    <a:pt x="92" y="95"/>
                  </a:lnTo>
                  <a:lnTo>
                    <a:pt x="92" y="96"/>
                  </a:lnTo>
                  <a:lnTo>
                    <a:pt x="92" y="98"/>
                  </a:lnTo>
                  <a:lnTo>
                    <a:pt x="94" y="103"/>
                  </a:lnTo>
                  <a:lnTo>
                    <a:pt x="94" y="104"/>
                  </a:lnTo>
                  <a:lnTo>
                    <a:pt x="95" y="105"/>
                  </a:lnTo>
                  <a:lnTo>
                    <a:pt x="93" y="109"/>
                  </a:lnTo>
                  <a:lnTo>
                    <a:pt x="92" y="109"/>
                  </a:lnTo>
                  <a:lnTo>
                    <a:pt x="92" y="110"/>
                  </a:lnTo>
                  <a:lnTo>
                    <a:pt x="92" y="112"/>
                  </a:lnTo>
                  <a:lnTo>
                    <a:pt x="92" y="113"/>
                  </a:lnTo>
                  <a:lnTo>
                    <a:pt x="92" y="114"/>
                  </a:lnTo>
                  <a:lnTo>
                    <a:pt x="92" y="118"/>
                  </a:lnTo>
                  <a:lnTo>
                    <a:pt x="92" y="121"/>
                  </a:lnTo>
                  <a:lnTo>
                    <a:pt x="92" y="125"/>
                  </a:lnTo>
                  <a:lnTo>
                    <a:pt x="93" y="126"/>
                  </a:lnTo>
                  <a:lnTo>
                    <a:pt x="93" y="127"/>
                  </a:lnTo>
                  <a:lnTo>
                    <a:pt x="93" y="130"/>
                  </a:lnTo>
                  <a:lnTo>
                    <a:pt x="93" y="134"/>
                  </a:lnTo>
                  <a:lnTo>
                    <a:pt x="93" y="135"/>
                  </a:lnTo>
                  <a:lnTo>
                    <a:pt x="93" y="136"/>
                  </a:lnTo>
                  <a:lnTo>
                    <a:pt x="93" y="139"/>
                  </a:lnTo>
                  <a:lnTo>
                    <a:pt x="93" y="141"/>
                  </a:lnTo>
                  <a:lnTo>
                    <a:pt x="93" y="143"/>
                  </a:lnTo>
                  <a:lnTo>
                    <a:pt x="93" y="148"/>
                  </a:lnTo>
                  <a:lnTo>
                    <a:pt x="94" y="150"/>
                  </a:lnTo>
                  <a:lnTo>
                    <a:pt x="93" y="152"/>
                  </a:lnTo>
                  <a:lnTo>
                    <a:pt x="93" y="153"/>
                  </a:lnTo>
                  <a:lnTo>
                    <a:pt x="92" y="154"/>
                  </a:lnTo>
                  <a:lnTo>
                    <a:pt x="92" y="155"/>
                  </a:lnTo>
                  <a:lnTo>
                    <a:pt x="90" y="157"/>
                  </a:lnTo>
                  <a:lnTo>
                    <a:pt x="90" y="158"/>
                  </a:lnTo>
                  <a:lnTo>
                    <a:pt x="89" y="158"/>
                  </a:lnTo>
                  <a:lnTo>
                    <a:pt x="89" y="159"/>
                  </a:lnTo>
                  <a:lnTo>
                    <a:pt x="88" y="161"/>
                  </a:lnTo>
                  <a:lnTo>
                    <a:pt x="88" y="162"/>
                  </a:lnTo>
                  <a:lnTo>
                    <a:pt x="86" y="163"/>
                  </a:lnTo>
                  <a:lnTo>
                    <a:pt x="85" y="166"/>
                  </a:lnTo>
                  <a:lnTo>
                    <a:pt x="84" y="166"/>
                  </a:lnTo>
                  <a:lnTo>
                    <a:pt x="83" y="166"/>
                  </a:lnTo>
                  <a:lnTo>
                    <a:pt x="80" y="165"/>
                  </a:lnTo>
                  <a:lnTo>
                    <a:pt x="79" y="165"/>
                  </a:lnTo>
                  <a:lnTo>
                    <a:pt x="77" y="165"/>
                  </a:lnTo>
                  <a:lnTo>
                    <a:pt x="72" y="162"/>
                  </a:lnTo>
                  <a:lnTo>
                    <a:pt x="74" y="162"/>
                  </a:lnTo>
                  <a:lnTo>
                    <a:pt x="74" y="161"/>
                  </a:lnTo>
                  <a:lnTo>
                    <a:pt x="75" y="161"/>
                  </a:lnTo>
                  <a:lnTo>
                    <a:pt x="75" y="159"/>
                  </a:lnTo>
                  <a:lnTo>
                    <a:pt x="75" y="158"/>
                  </a:lnTo>
                  <a:lnTo>
                    <a:pt x="75" y="157"/>
                  </a:lnTo>
                  <a:lnTo>
                    <a:pt x="75" y="155"/>
                  </a:lnTo>
                  <a:lnTo>
                    <a:pt x="75" y="154"/>
                  </a:lnTo>
                  <a:lnTo>
                    <a:pt x="75" y="153"/>
                  </a:lnTo>
                  <a:lnTo>
                    <a:pt x="75" y="154"/>
                  </a:lnTo>
                  <a:lnTo>
                    <a:pt x="75" y="153"/>
                  </a:lnTo>
                  <a:lnTo>
                    <a:pt x="75" y="152"/>
                  </a:lnTo>
                  <a:lnTo>
                    <a:pt x="75" y="150"/>
                  </a:lnTo>
                  <a:lnTo>
                    <a:pt x="74" y="150"/>
                  </a:lnTo>
                  <a:lnTo>
                    <a:pt x="75" y="150"/>
                  </a:lnTo>
                  <a:lnTo>
                    <a:pt x="75" y="149"/>
                  </a:lnTo>
                  <a:lnTo>
                    <a:pt x="75" y="148"/>
                  </a:lnTo>
                  <a:lnTo>
                    <a:pt x="74" y="148"/>
                  </a:lnTo>
                  <a:lnTo>
                    <a:pt x="74" y="146"/>
                  </a:lnTo>
                  <a:lnTo>
                    <a:pt x="74" y="145"/>
                  </a:lnTo>
                  <a:lnTo>
                    <a:pt x="74" y="144"/>
                  </a:lnTo>
                  <a:lnTo>
                    <a:pt x="74" y="145"/>
                  </a:lnTo>
                  <a:lnTo>
                    <a:pt x="75" y="145"/>
                  </a:lnTo>
                  <a:lnTo>
                    <a:pt x="74" y="145"/>
                  </a:lnTo>
                  <a:lnTo>
                    <a:pt x="74" y="144"/>
                  </a:lnTo>
                  <a:lnTo>
                    <a:pt x="72" y="144"/>
                  </a:lnTo>
                  <a:lnTo>
                    <a:pt x="74" y="144"/>
                  </a:lnTo>
                  <a:lnTo>
                    <a:pt x="72" y="144"/>
                  </a:lnTo>
                  <a:lnTo>
                    <a:pt x="72" y="143"/>
                  </a:lnTo>
                  <a:lnTo>
                    <a:pt x="72" y="141"/>
                  </a:lnTo>
                  <a:lnTo>
                    <a:pt x="72" y="143"/>
                  </a:lnTo>
                  <a:lnTo>
                    <a:pt x="74" y="143"/>
                  </a:lnTo>
                  <a:lnTo>
                    <a:pt x="72" y="143"/>
                  </a:lnTo>
                  <a:lnTo>
                    <a:pt x="74" y="143"/>
                  </a:lnTo>
                  <a:lnTo>
                    <a:pt x="72" y="141"/>
                  </a:lnTo>
                  <a:lnTo>
                    <a:pt x="72" y="140"/>
                  </a:lnTo>
                  <a:lnTo>
                    <a:pt x="71" y="140"/>
                  </a:lnTo>
                  <a:lnTo>
                    <a:pt x="71" y="140"/>
                  </a:lnTo>
                  <a:lnTo>
                    <a:pt x="71" y="140"/>
                  </a:lnTo>
                  <a:lnTo>
                    <a:pt x="71" y="140"/>
                  </a:lnTo>
                  <a:lnTo>
                    <a:pt x="70" y="140"/>
                  </a:lnTo>
                  <a:lnTo>
                    <a:pt x="70" y="139"/>
                  </a:lnTo>
                  <a:lnTo>
                    <a:pt x="71" y="139"/>
                  </a:lnTo>
                  <a:lnTo>
                    <a:pt x="71" y="140"/>
                  </a:lnTo>
                  <a:lnTo>
                    <a:pt x="72" y="140"/>
                  </a:lnTo>
                  <a:lnTo>
                    <a:pt x="71" y="140"/>
                  </a:lnTo>
                  <a:lnTo>
                    <a:pt x="72" y="140"/>
                  </a:lnTo>
                  <a:lnTo>
                    <a:pt x="72" y="139"/>
                  </a:lnTo>
                  <a:lnTo>
                    <a:pt x="72" y="140"/>
                  </a:lnTo>
                  <a:lnTo>
                    <a:pt x="72" y="139"/>
                  </a:lnTo>
                  <a:lnTo>
                    <a:pt x="71" y="139"/>
                  </a:lnTo>
                  <a:lnTo>
                    <a:pt x="72" y="139"/>
                  </a:lnTo>
                  <a:lnTo>
                    <a:pt x="71" y="139"/>
                  </a:lnTo>
                  <a:lnTo>
                    <a:pt x="72" y="139"/>
                  </a:lnTo>
                  <a:lnTo>
                    <a:pt x="72" y="137"/>
                  </a:lnTo>
                  <a:lnTo>
                    <a:pt x="74" y="137"/>
                  </a:lnTo>
                  <a:lnTo>
                    <a:pt x="74" y="139"/>
                  </a:lnTo>
                  <a:lnTo>
                    <a:pt x="75" y="139"/>
                  </a:lnTo>
                  <a:lnTo>
                    <a:pt x="75" y="137"/>
                  </a:lnTo>
                  <a:lnTo>
                    <a:pt x="74" y="137"/>
                  </a:lnTo>
                  <a:lnTo>
                    <a:pt x="74" y="136"/>
                  </a:lnTo>
                  <a:lnTo>
                    <a:pt x="72" y="136"/>
                  </a:lnTo>
                  <a:lnTo>
                    <a:pt x="72" y="137"/>
                  </a:lnTo>
                  <a:lnTo>
                    <a:pt x="72" y="136"/>
                  </a:lnTo>
                  <a:lnTo>
                    <a:pt x="71" y="136"/>
                  </a:lnTo>
                  <a:lnTo>
                    <a:pt x="70" y="136"/>
                  </a:lnTo>
                  <a:lnTo>
                    <a:pt x="70" y="137"/>
                  </a:lnTo>
                  <a:lnTo>
                    <a:pt x="68" y="137"/>
                  </a:lnTo>
                  <a:lnTo>
                    <a:pt x="68" y="136"/>
                  </a:lnTo>
                  <a:lnTo>
                    <a:pt x="68" y="135"/>
                  </a:lnTo>
                  <a:lnTo>
                    <a:pt x="68" y="134"/>
                  </a:lnTo>
                  <a:lnTo>
                    <a:pt x="68" y="132"/>
                  </a:lnTo>
                  <a:lnTo>
                    <a:pt x="68" y="131"/>
                  </a:lnTo>
                  <a:lnTo>
                    <a:pt x="68" y="130"/>
                  </a:lnTo>
                  <a:lnTo>
                    <a:pt x="68" y="128"/>
                  </a:lnTo>
                  <a:lnTo>
                    <a:pt x="67" y="128"/>
                  </a:lnTo>
                  <a:lnTo>
                    <a:pt x="67" y="127"/>
                  </a:lnTo>
                  <a:lnTo>
                    <a:pt x="67" y="126"/>
                  </a:lnTo>
                  <a:lnTo>
                    <a:pt x="67" y="125"/>
                  </a:lnTo>
                  <a:lnTo>
                    <a:pt x="66" y="125"/>
                  </a:lnTo>
                  <a:lnTo>
                    <a:pt x="66" y="123"/>
                  </a:lnTo>
                  <a:lnTo>
                    <a:pt x="66" y="125"/>
                  </a:lnTo>
                  <a:lnTo>
                    <a:pt x="67" y="125"/>
                  </a:lnTo>
                  <a:lnTo>
                    <a:pt x="67" y="126"/>
                  </a:lnTo>
                  <a:lnTo>
                    <a:pt x="67" y="127"/>
                  </a:lnTo>
                  <a:lnTo>
                    <a:pt x="68" y="127"/>
                  </a:lnTo>
                  <a:lnTo>
                    <a:pt x="68" y="128"/>
                  </a:lnTo>
                  <a:lnTo>
                    <a:pt x="68" y="130"/>
                  </a:lnTo>
                  <a:lnTo>
                    <a:pt x="70" y="131"/>
                  </a:lnTo>
                  <a:lnTo>
                    <a:pt x="70" y="130"/>
                  </a:lnTo>
                  <a:lnTo>
                    <a:pt x="68" y="130"/>
                  </a:lnTo>
                  <a:lnTo>
                    <a:pt x="70" y="130"/>
                  </a:lnTo>
                  <a:lnTo>
                    <a:pt x="68" y="130"/>
                  </a:lnTo>
                  <a:lnTo>
                    <a:pt x="70" y="130"/>
                  </a:lnTo>
                  <a:lnTo>
                    <a:pt x="68" y="130"/>
                  </a:lnTo>
                  <a:lnTo>
                    <a:pt x="68" y="128"/>
                  </a:lnTo>
                  <a:lnTo>
                    <a:pt x="68" y="127"/>
                  </a:lnTo>
                  <a:lnTo>
                    <a:pt x="67" y="127"/>
                  </a:lnTo>
                  <a:lnTo>
                    <a:pt x="67" y="126"/>
                  </a:lnTo>
                  <a:lnTo>
                    <a:pt x="67" y="125"/>
                  </a:lnTo>
                  <a:lnTo>
                    <a:pt x="67" y="123"/>
                  </a:lnTo>
                  <a:lnTo>
                    <a:pt x="66" y="123"/>
                  </a:lnTo>
                  <a:lnTo>
                    <a:pt x="66" y="122"/>
                  </a:lnTo>
                  <a:lnTo>
                    <a:pt x="66" y="123"/>
                  </a:lnTo>
                  <a:lnTo>
                    <a:pt x="66" y="122"/>
                  </a:lnTo>
                  <a:lnTo>
                    <a:pt x="66" y="121"/>
                  </a:lnTo>
                  <a:lnTo>
                    <a:pt x="65" y="121"/>
                  </a:lnTo>
                  <a:lnTo>
                    <a:pt x="66" y="121"/>
                  </a:lnTo>
                  <a:lnTo>
                    <a:pt x="66" y="119"/>
                  </a:lnTo>
                  <a:lnTo>
                    <a:pt x="66" y="118"/>
                  </a:lnTo>
                  <a:lnTo>
                    <a:pt x="65" y="118"/>
                  </a:lnTo>
                  <a:lnTo>
                    <a:pt x="65" y="117"/>
                  </a:lnTo>
                  <a:lnTo>
                    <a:pt x="65" y="116"/>
                  </a:lnTo>
                  <a:lnTo>
                    <a:pt x="66" y="116"/>
                  </a:lnTo>
                  <a:lnTo>
                    <a:pt x="66" y="114"/>
                  </a:lnTo>
                  <a:lnTo>
                    <a:pt x="65" y="114"/>
                  </a:lnTo>
                  <a:lnTo>
                    <a:pt x="65" y="116"/>
                  </a:lnTo>
                  <a:lnTo>
                    <a:pt x="63" y="116"/>
                  </a:lnTo>
                  <a:lnTo>
                    <a:pt x="63" y="114"/>
                  </a:lnTo>
                  <a:lnTo>
                    <a:pt x="63" y="116"/>
                  </a:lnTo>
                  <a:lnTo>
                    <a:pt x="63" y="114"/>
                  </a:lnTo>
                  <a:lnTo>
                    <a:pt x="62" y="114"/>
                  </a:lnTo>
                  <a:lnTo>
                    <a:pt x="62" y="113"/>
                  </a:lnTo>
                  <a:lnTo>
                    <a:pt x="62" y="112"/>
                  </a:lnTo>
                  <a:lnTo>
                    <a:pt x="62" y="110"/>
                  </a:lnTo>
                  <a:lnTo>
                    <a:pt x="62" y="109"/>
                  </a:lnTo>
                  <a:lnTo>
                    <a:pt x="61" y="109"/>
                  </a:lnTo>
                  <a:lnTo>
                    <a:pt x="61" y="109"/>
                  </a:lnTo>
                  <a:lnTo>
                    <a:pt x="61" y="108"/>
                  </a:lnTo>
                  <a:lnTo>
                    <a:pt x="61" y="107"/>
                  </a:lnTo>
                  <a:lnTo>
                    <a:pt x="61" y="108"/>
                  </a:lnTo>
                  <a:lnTo>
                    <a:pt x="61" y="109"/>
                  </a:lnTo>
                  <a:lnTo>
                    <a:pt x="62" y="109"/>
                  </a:lnTo>
                  <a:lnTo>
                    <a:pt x="62" y="109"/>
                  </a:lnTo>
                  <a:lnTo>
                    <a:pt x="62" y="110"/>
                  </a:lnTo>
                  <a:lnTo>
                    <a:pt x="62" y="112"/>
                  </a:lnTo>
                  <a:lnTo>
                    <a:pt x="62" y="113"/>
                  </a:lnTo>
                  <a:lnTo>
                    <a:pt x="63" y="113"/>
                  </a:lnTo>
                  <a:lnTo>
                    <a:pt x="63" y="114"/>
                  </a:lnTo>
                  <a:lnTo>
                    <a:pt x="63" y="113"/>
                  </a:lnTo>
                  <a:lnTo>
                    <a:pt x="63" y="114"/>
                  </a:lnTo>
                  <a:lnTo>
                    <a:pt x="63" y="113"/>
                  </a:lnTo>
                  <a:lnTo>
                    <a:pt x="65" y="113"/>
                  </a:lnTo>
                  <a:lnTo>
                    <a:pt x="63" y="113"/>
                  </a:lnTo>
                  <a:lnTo>
                    <a:pt x="63" y="112"/>
                  </a:lnTo>
                  <a:lnTo>
                    <a:pt x="65" y="112"/>
                  </a:lnTo>
                  <a:lnTo>
                    <a:pt x="65" y="110"/>
                  </a:lnTo>
                  <a:lnTo>
                    <a:pt x="65" y="112"/>
                  </a:lnTo>
                  <a:lnTo>
                    <a:pt x="63" y="112"/>
                  </a:lnTo>
                  <a:lnTo>
                    <a:pt x="63" y="110"/>
                  </a:lnTo>
                  <a:lnTo>
                    <a:pt x="62" y="110"/>
                  </a:lnTo>
                  <a:lnTo>
                    <a:pt x="62" y="109"/>
                  </a:lnTo>
                  <a:lnTo>
                    <a:pt x="62" y="109"/>
                  </a:lnTo>
                  <a:lnTo>
                    <a:pt x="62" y="108"/>
                  </a:lnTo>
                  <a:lnTo>
                    <a:pt x="61" y="108"/>
                  </a:lnTo>
                  <a:lnTo>
                    <a:pt x="61" y="107"/>
                  </a:lnTo>
                  <a:lnTo>
                    <a:pt x="62" y="107"/>
                  </a:lnTo>
                  <a:lnTo>
                    <a:pt x="61" y="107"/>
                  </a:lnTo>
                  <a:lnTo>
                    <a:pt x="61" y="105"/>
                  </a:lnTo>
                  <a:lnTo>
                    <a:pt x="61" y="104"/>
                  </a:lnTo>
                  <a:lnTo>
                    <a:pt x="59" y="104"/>
                  </a:lnTo>
                  <a:lnTo>
                    <a:pt x="59" y="103"/>
                  </a:lnTo>
                  <a:lnTo>
                    <a:pt x="59" y="101"/>
                  </a:lnTo>
                  <a:lnTo>
                    <a:pt x="59" y="100"/>
                  </a:lnTo>
                  <a:lnTo>
                    <a:pt x="59" y="99"/>
                  </a:lnTo>
                  <a:lnTo>
                    <a:pt x="61" y="99"/>
                  </a:lnTo>
                  <a:lnTo>
                    <a:pt x="61" y="100"/>
                  </a:lnTo>
                  <a:lnTo>
                    <a:pt x="61" y="99"/>
                  </a:lnTo>
                  <a:lnTo>
                    <a:pt x="59" y="99"/>
                  </a:lnTo>
                  <a:lnTo>
                    <a:pt x="59" y="100"/>
                  </a:lnTo>
                  <a:lnTo>
                    <a:pt x="59" y="99"/>
                  </a:lnTo>
                  <a:lnTo>
                    <a:pt x="61" y="99"/>
                  </a:lnTo>
                  <a:lnTo>
                    <a:pt x="61" y="100"/>
                  </a:lnTo>
                  <a:lnTo>
                    <a:pt x="62" y="100"/>
                  </a:lnTo>
                  <a:lnTo>
                    <a:pt x="62" y="101"/>
                  </a:lnTo>
                  <a:lnTo>
                    <a:pt x="62" y="100"/>
                  </a:lnTo>
                  <a:lnTo>
                    <a:pt x="63" y="100"/>
                  </a:lnTo>
                  <a:lnTo>
                    <a:pt x="62" y="100"/>
                  </a:lnTo>
                  <a:lnTo>
                    <a:pt x="63" y="100"/>
                  </a:lnTo>
                  <a:lnTo>
                    <a:pt x="63" y="101"/>
                  </a:lnTo>
                  <a:lnTo>
                    <a:pt x="63" y="100"/>
                  </a:lnTo>
                  <a:lnTo>
                    <a:pt x="65" y="100"/>
                  </a:lnTo>
                  <a:lnTo>
                    <a:pt x="65" y="101"/>
                  </a:lnTo>
                  <a:lnTo>
                    <a:pt x="66" y="101"/>
                  </a:lnTo>
                  <a:lnTo>
                    <a:pt x="67" y="101"/>
                  </a:lnTo>
                  <a:lnTo>
                    <a:pt x="67" y="100"/>
                  </a:lnTo>
                  <a:lnTo>
                    <a:pt x="68" y="100"/>
                  </a:lnTo>
                  <a:lnTo>
                    <a:pt x="70" y="100"/>
                  </a:lnTo>
                  <a:lnTo>
                    <a:pt x="71" y="100"/>
                  </a:lnTo>
                  <a:lnTo>
                    <a:pt x="72" y="100"/>
                  </a:lnTo>
                  <a:lnTo>
                    <a:pt x="72" y="99"/>
                  </a:lnTo>
                  <a:lnTo>
                    <a:pt x="72" y="100"/>
                  </a:lnTo>
                  <a:lnTo>
                    <a:pt x="74" y="100"/>
                  </a:lnTo>
                  <a:lnTo>
                    <a:pt x="74" y="99"/>
                  </a:lnTo>
                  <a:lnTo>
                    <a:pt x="74" y="98"/>
                  </a:lnTo>
                  <a:lnTo>
                    <a:pt x="74" y="96"/>
                  </a:lnTo>
                  <a:lnTo>
                    <a:pt x="74" y="95"/>
                  </a:lnTo>
                  <a:lnTo>
                    <a:pt x="74" y="94"/>
                  </a:lnTo>
                  <a:lnTo>
                    <a:pt x="75" y="94"/>
                  </a:lnTo>
                  <a:lnTo>
                    <a:pt x="75" y="92"/>
                  </a:lnTo>
                  <a:lnTo>
                    <a:pt x="75" y="91"/>
                  </a:lnTo>
                  <a:lnTo>
                    <a:pt x="76" y="91"/>
                  </a:lnTo>
                  <a:lnTo>
                    <a:pt x="76" y="90"/>
                  </a:lnTo>
                  <a:lnTo>
                    <a:pt x="77" y="90"/>
                  </a:lnTo>
                  <a:lnTo>
                    <a:pt x="77" y="89"/>
                  </a:lnTo>
                  <a:lnTo>
                    <a:pt x="79" y="89"/>
                  </a:lnTo>
                  <a:lnTo>
                    <a:pt x="79" y="90"/>
                  </a:lnTo>
                  <a:lnTo>
                    <a:pt x="79" y="89"/>
                  </a:lnTo>
                  <a:lnTo>
                    <a:pt x="79" y="90"/>
                  </a:lnTo>
                  <a:lnTo>
                    <a:pt x="80" y="90"/>
                  </a:lnTo>
                  <a:lnTo>
                    <a:pt x="80" y="89"/>
                  </a:lnTo>
                  <a:lnTo>
                    <a:pt x="80" y="90"/>
                  </a:lnTo>
                  <a:lnTo>
                    <a:pt x="80" y="89"/>
                  </a:lnTo>
                  <a:lnTo>
                    <a:pt x="81" y="89"/>
                  </a:lnTo>
                  <a:lnTo>
                    <a:pt x="83" y="89"/>
                  </a:lnTo>
                  <a:lnTo>
                    <a:pt x="83" y="87"/>
                  </a:lnTo>
                  <a:lnTo>
                    <a:pt x="84" y="87"/>
                  </a:lnTo>
                  <a:lnTo>
                    <a:pt x="84" y="89"/>
                  </a:lnTo>
                  <a:lnTo>
                    <a:pt x="84" y="90"/>
                  </a:lnTo>
                  <a:lnTo>
                    <a:pt x="84" y="91"/>
                  </a:lnTo>
                  <a:lnTo>
                    <a:pt x="83" y="91"/>
                  </a:lnTo>
                  <a:lnTo>
                    <a:pt x="84" y="91"/>
                  </a:lnTo>
                  <a:lnTo>
                    <a:pt x="83" y="91"/>
                  </a:lnTo>
                  <a:lnTo>
                    <a:pt x="83" y="92"/>
                  </a:lnTo>
                  <a:lnTo>
                    <a:pt x="84" y="92"/>
                  </a:lnTo>
                  <a:lnTo>
                    <a:pt x="84" y="91"/>
                  </a:lnTo>
                  <a:lnTo>
                    <a:pt x="84" y="92"/>
                  </a:lnTo>
                  <a:lnTo>
                    <a:pt x="83" y="92"/>
                  </a:lnTo>
                  <a:lnTo>
                    <a:pt x="83" y="94"/>
                  </a:lnTo>
                  <a:lnTo>
                    <a:pt x="83" y="95"/>
                  </a:lnTo>
                  <a:lnTo>
                    <a:pt x="83" y="96"/>
                  </a:lnTo>
                  <a:lnTo>
                    <a:pt x="81" y="96"/>
                  </a:lnTo>
                  <a:lnTo>
                    <a:pt x="83" y="96"/>
                  </a:lnTo>
                  <a:lnTo>
                    <a:pt x="81" y="96"/>
                  </a:lnTo>
                  <a:lnTo>
                    <a:pt x="81" y="98"/>
                  </a:lnTo>
                  <a:lnTo>
                    <a:pt x="81" y="96"/>
                  </a:lnTo>
                  <a:lnTo>
                    <a:pt x="81" y="98"/>
                  </a:lnTo>
                  <a:lnTo>
                    <a:pt x="80" y="98"/>
                  </a:lnTo>
                  <a:lnTo>
                    <a:pt x="79" y="98"/>
                  </a:lnTo>
                  <a:lnTo>
                    <a:pt x="79" y="99"/>
                  </a:lnTo>
                  <a:lnTo>
                    <a:pt x="77" y="99"/>
                  </a:lnTo>
                  <a:lnTo>
                    <a:pt x="77" y="100"/>
                  </a:lnTo>
                  <a:lnTo>
                    <a:pt x="76" y="100"/>
                  </a:lnTo>
                  <a:lnTo>
                    <a:pt x="76" y="101"/>
                  </a:lnTo>
                  <a:lnTo>
                    <a:pt x="76" y="103"/>
                  </a:lnTo>
                  <a:lnTo>
                    <a:pt x="76" y="104"/>
                  </a:lnTo>
                  <a:lnTo>
                    <a:pt x="75" y="104"/>
                  </a:lnTo>
                  <a:lnTo>
                    <a:pt x="75" y="105"/>
                  </a:lnTo>
                  <a:lnTo>
                    <a:pt x="74" y="105"/>
                  </a:lnTo>
                  <a:lnTo>
                    <a:pt x="74" y="107"/>
                  </a:lnTo>
                  <a:lnTo>
                    <a:pt x="72" y="107"/>
                  </a:lnTo>
                  <a:lnTo>
                    <a:pt x="71" y="107"/>
                  </a:lnTo>
                  <a:lnTo>
                    <a:pt x="71" y="108"/>
                  </a:lnTo>
                  <a:lnTo>
                    <a:pt x="71" y="109"/>
                  </a:lnTo>
                  <a:lnTo>
                    <a:pt x="72" y="109"/>
                  </a:lnTo>
                  <a:lnTo>
                    <a:pt x="74" y="109"/>
                  </a:lnTo>
                  <a:lnTo>
                    <a:pt x="74" y="108"/>
                  </a:lnTo>
                  <a:lnTo>
                    <a:pt x="75" y="108"/>
                  </a:lnTo>
                  <a:lnTo>
                    <a:pt x="75" y="107"/>
                  </a:lnTo>
                  <a:lnTo>
                    <a:pt x="75" y="105"/>
                  </a:lnTo>
                  <a:lnTo>
                    <a:pt x="76" y="105"/>
                  </a:lnTo>
                  <a:lnTo>
                    <a:pt x="76" y="104"/>
                  </a:lnTo>
                  <a:lnTo>
                    <a:pt x="77" y="104"/>
                  </a:lnTo>
                  <a:lnTo>
                    <a:pt x="77" y="103"/>
                  </a:lnTo>
                  <a:lnTo>
                    <a:pt x="77" y="101"/>
                  </a:lnTo>
                  <a:lnTo>
                    <a:pt x="77" y="103"/>
                  </a:lnTo>
                  <a:lnTo>
                    <a:pt x="77" y="101"/>
                  </a:lnTo>
                  <a:lnTo>
                    <a:pt x="77" y="100"/>
                  </a:lnTo>
                  <a:lnTo>
                    <a:pt x="79" y="100"/>
                  </a:lnTo>
                  <a:lnTo>
                    <a:pt x="80" y="100"/>
                  </a:lnTo>
                  <a:lnTo>
                    <a:pt x="80" y="99"/>
                  </a:lnTo>
                  <a:lnTo>
                    <a:pt x="81" y="99"/>
                  </a:lnTo>
                  <a:lnTo>
                    <a:pt x="83" y="99"/>
                  </a:lnTo>
                  <a:lnTo>
                    <a:pt x="84" y="99"/>
                  </a:lnTo>
                  <a:lnTo>
                    <a:pt x="84" y="100"/>
                  </a:lnTo>
                  <a:lnTo>
                    <a:pt x="85" y="100"/>
                  </a:lnTo>
                  <a:lnTo>
                    <a:pt x="85" y="101"/>
                  </a:lnTo>
                  <a:lnTo>
                    <a:pt x="85" y="101"/>
                  </a:lnTo>
                  <a:lnTo>
                    <a:pt x="85" y="103"/>
                  </a:lnTo>
                  <a:lnTo>
                    <a:pt x="85" y="104"/>
                  </a:lnTo>
                  <a:lnTo>
                    <a:pt x="85" y="105"/>
                  </a:lnTo>
                  <a:lnTo>
                    <a:pt x="86" y="105"/>
                  </a:lnTo>
                  <a:lnTo>
                    <a:pt x="88" y="107"/>
                  </a:lnTo>
                  <a:lnTo>
                    <a:pt x="88" y="105"/>
                  </a:lnTo>
                  <a:lnTo>
                    <a:pt x="86" y="105"/>
                  </a:lnTo>
                  <a:lnTo>
                    <a:pt x="86" y="104"/>
                  </a:lnTo>
                  <a:lnTo>
                    <a:pt x="86" y="103"/>
                  </a:lnTo>
                  <a:lnTo>
                    <a:pt x="86" y="101"/>
                  </a:lnTo>
                  <a:lnTo>
                    <a:pt x="85" y="101"/>
                  </a:lnTo>
                  <a:lnTo>
                    <a:pt x="85" y="100"/>
                  </a:lnTo>
                  <a:lnTo>
                    <a:pt x="85" y="100"/>
                  </a:lnTo>
                  <a:lnTo>
                    <a:pt x="85" y="100"/>
                  </a:lnTo>
                  <a:lnTo>
                    <a:pt x="85" y="100"/>
                  </a:lnTo>
                  <a:lnTo>
                    <a:pt x="85" y="99"/>
                  </a:lnTo>
                  <a:lnTo>
                    <a:pt x="84" y="99"/>
                  </a:lnTo>
                  <a:lnTo>
                    <a:pt x="84" y="98"/>
                  </a:lnTo>
                  <a:lnTo>
                    <a:pt x="84" y="96"/>
                  </a:lnTo>
                  <a:lnTo>
                    <a:pt x="84" y="95"/>
                  </a:lnTo>
                  <a:lnTo>
                    <a:pt x="84" y="94"/>
                  </a:lnTo>
                  <a:lnTo>
                    <a:pt x="84" y="92"/>
                  </a:lnTo>
                  <a:lnTo>
                    <a:pt x="85" y="92"/>
                  </a:lnTo>
                  <a:lnTo>
                    <a:pt x="85" y="91"/>
                  </a:lnTo>
                  <a:lnTo>
                    <a:pt x="85" y="90"/>
                  </a:lnTo>
                  <a:lnTo>
                    <a:pt x="85" y="89"/>
                  </a:lnTo>
                  <a:lnTo>
                    <a:pt x="84" y="89"/>
                  </a:lnTo>
                  <a:lnTo>
                    <a:pt x="84" y="87"/>
                  </a:lnTo>
                  <a:lnTo>
                    <a:pt x="84" y="86"/>
                  </a:lnTo>
                  <a:lnTo>
                    <a:pt x="85" y="86"/>
                  </a:lnTo>
                  <a:lnTo>
                    <a:pt x="84" y="86"/>
                  </a:lnTo>
                  <a:lnTo>
                    <a:pt x="85" y="86"/>
                  </a:lnTo>
                  <a:lnTo>
                    <a:pt x="85" y="85"/>
                  </a:lnTo>
                  <a:lnTo>
                    <a:pt x="84" y="85"/>
                  </a:lnTo>
                  <a:lnTo>
                    <a:pt x="83" y="85"/>
                  </a:lnTo>
                  <a:lnTo>
                    <a:pt x="83" y="86"/>
                  </a:lnTo>
                  <a:lnTo>
                    <a:pt x="81" y="86"/>
                  </a:lnTo>
                  <a:lnTo>
                    <a:pt x="81" y="85"/>
                  </a:lnTo>
                  <a:lnTo>
                    <a:pt x="81" y="86"/>
                  </a:lnTo>
                  <a:lnTo>
                    <a:pt x="80" y="86"/>
                  </a:lnTo>
                  <a:lnTo>
                    <a:pt x="80" y="87"/>
                  </a:lnTo>
                  <a:lnTo>
                    <a:pt x="79" y="87"/>
                  </a:lnTo>
                  <a:lnTo>
                    <a:pt x="77" y="87"/>
                  </a:lnTo>
                  <a:lnTo>
                    <a:pt x="77" y="86"/>
                  </a:lnTo>
                  <a:lnTo>
                    <a:pt x="76" y="86"/>
                  </a:lnTo>
                  <a:lnTo>
                    <a:pt x="75" y="86"/>
                  </a:lnTo>
                  <a:lnTo>
                    <a:pt x="75" y="87"/>
                  </a:lnTo>
                  <a:lnTo>
                    <a:pt x="74" y="87"/>
                  </a:lnTo>
                  <a:lnTo>
                    <a:pt x="72" y="87"/>
                  </a:lnTo>
                  <a:lnTo>
                    <a:pt x="72" y="89"/>
                  </a:lnTo>
                  <a:lnTo>
                    <a:pt x="71" y="89"/>
                  </a:lnTo>
                  <a:lnTo>
                    <a:pt x="70" y="89"/>
                  </a:lnTo>
                  <a:lnTo>
                    <a:pt x="68" y="89"/>
                  </a:lnTo>
                  <a:lnTo>
                    <a:pt x="68" y="87"/>
                  </a:lnTo>
                  <a:lnTo>
                    <a:pt x="67" y="87"/>
                  </a:lnTo>
                  <a:lnTo>
                    <a:pt x="66" y="87"/>
                  </a:lnTo>
                  <a:lnTo>
                    <a:pt x="65" y="87"/>
                  </a:lnTo>
                  <a:lnTo>
                    <a:pt x="65" y="86"/>
                  </a:lnTo>
                  <a:lnTo>
                    <a:pt x="63" y="86"/>
                  </a:lnTo>
                  <a:lnTo>
                    <a:pt x="62" y="86"/>
                  </a:lnTo>
                  <a:lnTo>
                    <a:pt x="61" y="86"/>
                  </a:lnTo>
                  <a:lnTo>
                    <a:pt x="61" y="85"/>
                  </a:lnTo>
                  <a:lnTo>
                    <a:pt x="59" y="85"/>
                  </a:lnTo>
                  <a:lnTo>
                    <a:pt x="58" y="85"/>
                  </a:lnTo>
                  <a:lnTo>
                    <a:pt x="57" y="85"/>
                  </a:lnTo>
                  <a:lnTo>
                    <a:pt x="56" y="85"/>
                  </a:lnTo>
                  <a:lnTo>
                    <a:pt x="56" y="83"/>
                  </a:lnTo>
                  <a:lnTo>
                    <a:pt x="54" y="83"/>
                  </a:lnTo>
                  <a:lnTo>
                    <a:pt x="54" y="82"/>
                  </a:lnTo>
                  <a:lnTo>
                    <a:pt x="54" y="81"/>
                  </a:lnTo>
                  <a:lnTo>
                    <a:pt x="53" y="79"/>
                  </a:lnTo>
                  <a:lnTo>
                    <a:pt x="53" y="78"/>
                  </a:lnTo>
                  <a:lnTo>
                    <a:pt x="52" y="78"/>
                  </a:lnTo>
                  <a:lnTo>
                    <a:pt x="52" y="78"/>
                  </a:lnTo>
                  <a:lnTo>
                    <a:pt x="50" y="78"/>
                  </a:lnTo>
                  <a:lnTo>
                    <a:pt x="50" y="77"/>
                  </a:lnTo>
                  <a:lnTo>
                    <a:pt x="49" y="77"/>
                  </a:lnTo>
                  <a:lnTo>
                    <a:pt x="49" y="76"/>
                  </a:lnTo>
                  <a:lnTo>
                    <a:pt x="49" y="74"/>
                  </a:lnTo>
                  <a:lnTo>
                    <a:pt x="48" y="74"/>
                  </a:lnTo>
                  <a:lnTo>
                    <a:pt x="48" y="73"/>
                  </a:lnTo>
                  <a:lnTo>
                    <a:pt x="47" y="73"/>
                  </a:lnTo>
                  <a:lnTo>
                    <a:pt x="48" y="73"/>
                  </a:lnTo>
                  <a:lnTo>
                    <a:pt x="48" y="72"/>
                  </a:lnTo>
                  <a:lnTo>
                    <a:pt x="47" y="72"/>
                  </a:lnTo>
                  <a:lnTo>
                    <a:pt x="47" y="70"/>
                  </a:lnTo>
                  <a:lnTo>
                    <a:pt x="47" y="69"/>
                  </a:lnTo>
                  <a:lnTo>
                    <a:pt x="47" y="68"/>
                  </a:lnTo>
                  <a:lnTo>
                    <a:pt x="45" y="68"/>
                  </a:lnTo>
                  <a:lnTo>
                    <a:pt x="45" y="67"/>
                  </a:lnTo>
                  <a:lnTo>
                    <a:pt x="45" y="65"/>
                  </a:lnTo>
                  <a:lnTo>
                    <a:pt x="45" y="64"/>
                  </a:lnTo>
                  <a:lnTo>
                    <a:pt x="44" y="64"/>
                  </a:lnTo>
                  <a:lnTo>
                    <a:pt x="45" y="64"/>
                  </a:lnTo>
                  <a:lnTo>
                    <a:pt x="45" y="65"/>
                  </a:lnTo>
                  <a:lnTo>
                    <a:pt x="45" y="67"/>
                  </a:lnTo>
                  <a:lnTo>
                    <a:pt x="47" y="67"/>
                  </a:lnTo>
                  <a:lnTo>
                    <a:pt x="45" y="67"/>
                  </a:lnTo>
                  <a:lnTo>
                    <a:pt x="45" y="65"/>
                  </a:lnTo>
                  <a:lnTo>
                    <a:pt x="45" y="64"/>
                  </a:lnTo>
                  <a:lnTo>
                    <a:pt x="44" y="64"/>
                  </a:lnTo>
                  <a:lnTo>
                    <a:pt x="44" y="63"/>
                  </a:lnTo>
                  <a:lnTo>
                    <a:pt x="44" y="61"/>
                  </a:lnTo>
                  <a:lnTo>
                    <a:pt x="44" y="63"/>
                  </a:lnTo>
                  <a:lnTo>
                    <a:pt x="44" y="61"/>
                  </a:lnTo>
                  <a:lnTo>
                    <a:pt x="44" y="60"/>
                  </a:lnTo>
                  <a:lnTo>
                    <a:pt x="43" y="60"/>
                  </a:lnTo>
                  <a:lnTo>
                    <a:pt x="43" y="59"/>
                  </a:lnTo>
                  <a:lnTo>
                    <a:pt x="44" y="59"/>
                  </a:lnTo>
                  <a:lnTo>
                    <a:pt x="43" y="59"/>
                  </a:lnTo>
                  <a:lnTo>
                    <a:pt x="43" y="58"/>
                  </a:lnTo>
                  <a:lnTo>
                    <a:pt x="41" y="58"/>
                  </a:lnTo>
                  <a:lnTo>
                    <a:pt x="41" y="56"/>
                  </a:lnTo>
                  <a:lnTo>
                    <a:pt x="41" y="55"/>
                  </a:lnTo>
                  <a:lnTo>
                    <a:pt x="43" y="55"/>
                  </a:lnTo>
                  <a:lnTo>
                    <a:pt x="44" y="55"/>
                  </a:lnTo>
                  <a:lnTo>
                    <a:pt x="43" y="55"/>
                  </a:lnTo>
                  <a:lnTo>
                    <a:pt x="41" y="56"/>
                  </a:lnTo>
                  <a:lnTo>
                    <a:pt x="43" y="56"/>
                  </a:lnTo>
                  <a:lnTo>
                    <a:pt x="43" y="55"/>
                  </a:lnTo>
                  <a:lnTo>
                    <a:pt x="43" y="56"/>
                  </a:lnTo>
                  <a:lnTo>
                    <a:pt x="44" y="56"/>
                  </a:lnTo>
                  <a:lnTo>
                    <a:pt x="44" y="55"/>
                  </a:lnTo>
                  <a:lnTo>
                    <a:pt x="44" y="56"/>
                  </a:lnTo>
                  <a:lnTo>
                    <a:pt x="44" y="55"/>
                  </a:lnTo>
                  <a:lnTo>
                    <a:pt x="45" y="55"/>
                  </a:lnTo>
                  <a:lnTo>
                    <a:pt x="45" y="56"/>
                  </a:lnTo>
                  <a:lnTo>
                    <a:pt x="44" y="56"/>
                  </a:lnTo>
                  <a:lnTo>
                    <a:pt x="45" y="56"/>
                  </a:lnTo>
                  <a:lnTo>
                    <a:pt x="47" y="56"/>
                  </a:lnTo>
                  <a:lnTo>
                    <a:pt x="47" y="58"/>
                  </a:lnTo>
                  <a:lnTo>
                    <a:pt x="47" y="56"/>
                  </a:lnTo>
                  <a:lnTo>
                    <a:pt x="48" y="56"/>
                  </a:lnTo>
                  <a:lnTo>
                    <a:pt x="48" y="58"/>
                  </a:lnTo>
                  <a:lnTo>
                    <a:pt x="48" y="56"/>
                  </a:lnTo>
                  <a:lnTo>
                    <a:pt x="49" y="56"/>
                  </a:lnTo>
                  <a:lnTo>
                    <a:pt x="49" y="58"/>
                  </a:lnTo>
                  <a:lnTo>
                    <a:pt x="49" y="56"/>
                  </a:lnTo>
                  <a:lnTo>
                    <a:pt x="49" y="55"/>
                  </a:lnTo>
                  <a:lnTo>
                    <a:pt x="49" y="56"/>
                  </a:lnTo>
                  <a:lnTo>
                    <a:pt x="49" y="55"/>
                  </a:lnTo>
                  <a:lnTo>
                    <a:pt x="50" y="55"/>
                  </a:lnTo>
                  <a:lnTo>
                    <a:pt x="50" y="54"/>
                  </a:lnTo>
                  <a:lnTo>
                    <a:pt x="50" y="52"/>
                  </a:lnTo>
                  <a:lnTo>
                    <a:pt x="50" y="51"/>
                  </a:lnTo>
                  <a:lnTo>
                    <a:pt x="50" y="52"/>
                  </a:lnTo>
                  <a:lnTo>
                    <a:pt x="50" y="51"/>
                  </a:lnTo>
                  <a:lnTo>
                    <a:pt x="52" y="51"/>
                  </a:lnTo>
                  <a:lnTo>
                    <a:pt x="50" y="51"/>
                  </a:lnTo>
                  <a:lnTo>
                    <a:pt x="50" y="52"/>
                  </a:lnTo>
                  <a:lnTo>
                    <a:pt x="52" y="52"/>
                  </a:lnTo>
                  <a:lnTo>
                    <a:pt x="53" y="52"/>
                  </a:lnTo>
                  <a:lnTo>
                    <a:pt x="53" y="51"/>
                  </a:lnTo>
                  <a:lnTo>
                    <a:pt x="53" y="52"/>
                  </a:lnTo>
                  <a:lnTo>
                    <a:pt x="54" y="52"/>
                  </a:lnTo>
                  <a:lnTo>
                    <a:pt x="54" y="51"/>
                  </a:lnTo>
                  <a:lnTo>
                    <a:pt x="54" y="52"/>
                  </a:lnTo>
                  <a:lnTo>
                    <a:pt x="54" y="51"/>
                  </a:lnTo>
                  <a:lnTo>
                    <a:pt x="54" y="52"/>
                  </a:lnTo>
                  <a:lnTo>
                    <a:pt x="54" y="52"/>
                  </a:lnTo>
                  <a:lnTo>
                    <a:pt x="54" y="52"/>
                  </a:lnTo>
                  <a:lnTo>
                    <a:pt x="54" y="52"/>
                  </a:lnTo>
                  <a:lnTo>
                    <a:pt x="54" y="52"/>
                  </a:lnTo>
                  <a:lnTo>
                    <a:pt x="54" y="52"/>
                  </a:lnTo>
                  <a:lnTo>
                    <a:pt x="56" y="52"/>
                  </a:lnTo>
                  <a:lnTo>
                    <a:pt x="57" y="52"/>
                  </a:lnTo>
                  <a:lnTo>
                    <a:pt x="57" y="51"/>
                  </a:lnTo>
                  <a:lnTo>
                    <a:pt x="57" y="50"/>
                  </a:lnTo>
                  <a:lnTo>
                    <a:pt x="57" y="51"/>
                  </a:lnTo>
                  <a:lnTo>
                    <a:pt x="56" y="51"/>
                  </a:lnTo>
                  <a:lnTo>
                    <a:pt x="54" y="51"/>
                  </a:lnTo>
                  <a:lnTo>
                    <a:pt x="54" y="51"/>
                  </a:lnTo>
                  <a:lnTo>
                    <a:pt x="53" y="51"/>
                  </a:lnTo>
                  <a:lnTo>
                    <a:pt x="52" y="51"/>
                  </a:lnTo>
                  <a:lnTo>
                    <a:pt x="52" y="50"/>
                  </a:lnTo>
                  <a:lnTo>
                    <a:pt x="52" y="49"/>
                  </a:lnTo>
                  <a:lnTo>
                    <a:pt x="53" y="49"/>
                  </a:lnTo>
                  <a:lnTo>
                    <a:pt x="53" y="47"/>
                  </a:lnTo>
                  <a:lnTo>
                    <a:pt x="54" y="47"/>
                  </a:lnTo>
                  <a:lnTo>
                    <a:pt x="54" y="47"/>
                  </a:lnTo>
                  <a:lnTo>
                    <a:pt x="53" y="47"/>
                  </a:lnTo>
                  <a:lnTo>
                    <a:pt x="52" y="47"/>
                  </a:lnTo>
                  <a:lnTo>
                    <a:pt x="52" y="47"/>
                  </a:lnTo>
                  <a:lnTo>
                    <a:pt x="52" y="47"/>
                  </a:lnTo>
                  <a:lnTo>
                    <a:pt x="52" y="46"/>
                  </a:lnTo>
                  <a:lnTo>
                    <a:pt x="52" y="45"/>
                  </a:lnTo>
                  <a:lnTo>
                    <a:pt x="50" y="45"/>
                  </a:lnTo>
                  <a:lnTo>
                    <a:pt x="50" y="46"/>
                  </a:lnTo>
                  <a:lnTo>
                    <a:pt x="49" y="46"/>
                  </a:lnTo>
                  <a:lnTo>
                    <a:pt x="49" y="47"/>
                  </a:lnTo>
                  <a:lnTo>
                    <a:pt x="50" y="47"/>
                  </a:lnTo>
                  <a:lnTo>
                    <a:pt x="50" y="47"/>
                  </a:lnTo>
                  <a:lnTo>
                    <a:pt x="49" y="47"/>
                  </a:lnTo>
                  <a:lnTo>
                    <a:pt x="49" y="49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8" y="47"/>
                  </a:lnTo>
                  <a:lnTo>
                    <a:pt x="49" y="47"/>
                  </a:lnTo>
                  <a:lnTo>
                    <a:pt x="48" y="47"/>
                  </a:lnTo>
                  <a:lnTo>
                    <a:pt x="48" y="47"/>
                  </a:lnTo>
                  <a:lnTo>
                    <a:pt x="48" y="49"/>
                  </a:lnTo>
                  <a:lnTo>
                    <a:pt x="49" y="49"/>
                  </a:lnTo>
                  <a:lnTo>
                    <a:pt x="49" y="50"/>
                  </a:lnTo>
                  <a:lnTo>
                    <a:pt x="49" y="51"/>
                  </a:lnTo>
                  <a:lnTo>
                    <a:pt x="49" y="52"/>
                  </a:lnTo>
                  <a:lnTo>
                    <a:pt x="48" y="52"/>
                  </a:lnTo>
                  <a:lnTo>
                    <a:pt x="47" y="52"/>
                  </a:lnTo>
                  <a:lnTo>
                    <a:pt x="47" y="51"/>
                  </a:lnTo>
                  <a:lnTo>
                    <a:pt x="45" y="51"/>
                  </a:lnTo>
                  <a:lnTo>
                    <a:pt x="44" y="51"/>
                  </a:lnTo>
                  <a:lnTo>
                    <a:pt x="44" y="50"/>
                  </a:lnTo>
                  <a:lnTo>
                    <a:pt x="44" y="51"/>
                  </a:lnTo>
                  <a:lnTo>
                    <a:pt x="44" y="50"/>
                  </a:lnTo>
                  <a:lnTo>
                    <a:pt x="43" y="50"/>
                  </a:lnTo>
                  <a:lnTo>
                    <a:pt x="41" y="50"/>
                  </a:lnTo>
                  <a:lnTo>
                    <a:pt x="40" y="49"/>
                  </a:lnTo>
                  <a:lnTo>
                    <a:pt x="39" y="49"/>
                  </a:lnTo>
                  <a:lnTo>
                    <a:pt x="40" y="49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39" y="46"/>
                  </a:lnTo>
                  <a:lnTo>
                    <a:pt x="38" y="46"/>
                  </a:lnTo>
                  <a:lnTo>
                    <a:pt x="39" y="46"/>
                  </a:lnTo>
                  <a:lnTo>
                    <a:pt x="39" y="45"/>
                  </a:lnTo>
                  <a:lnTo>
                    <a:pt x="38" y="45"/>
                  </a:lnTo>
                  <a:lnTo>
                    <a:pt x="38" y="43"/>
                  </a:lnTo>
                  <a:lnTo>
                    <a:pt x="38" y="42"/>
                  </a:lnTo>
                  <a:lnTo>
                    <a:pt x="36" y="42"/>
                  </a:lnTo>
                  <a:lnTo>
                    <a:pt x="36" y="41"/>
                  </a:lnTo>
                  <a:lnTo>
                    <a:pt x="35" y="40"/>
                  </a:lnTo>
                  <a:lnTo>
                    <a:pt x="35" y="38"/>
                  </a:lnTo>
                  <a:lnTo>
                    <a:pt x="34" y="38"/>
                  </a:lnTo>
                  <a:lnTo>
                    <a:pt x="34" y="37"/>
                  </a:lnTo>
                  <a:lnTo>
                    <a:pt x="34" y="36"/>
                  </a:lnTo>
                  <a:lnTo>
                    <a:pt x="32" y="36"/>
                  </a:lnTo>
                  <a:lnTo>
                    <a:pt x="32" y="34"/>
                  </a:lnTo>
                  <a:lnTo>
                    <a:pt x="32" y="33"/>
                  </a:lnTo>
                  <a:lnTo>
                    <a:pt x="31" y="33"/>
                  </a:lnTo>
                  <a:lnTo>
                    <a:pt x="31" y="32"/>
                  </a:lnTo>
                  <a:lnTo>
                    <a:pt x="30" y="32"/>
                  </a:lnTo>
                  <a:lnTo>
                    <a:pt x="30" y="31"/>
                  </a:lnTo>
                  <a:lnTo>
                    <a:pt x="30" y="29"/>
                  </a:lnTo>
                  <a:lnTo>
                    <a:pt x="29" y="29"/>
                  </a:lnTo>
                  <a:lnTo>
                    <a:pt x="29" y="28"/>
                  </a:lnTo>
                  <a:lnTo>
                    <a:pt x="27" y="27"/>
                  </a:lnTo>
                  <a:lnTo>
                    <a:pt x="26" y="25"/>
                  </a:lnTo>
                  <a:lnTo>
                    <a:pt x="26" y="24"/>
                  </a:lnTo>
                  <a:lnTo>
                    <a:pt x="25" y="24"/>
                  </a:lnTo>
                  <a:lnTo>
                    <a:pt x="25" y="23"/>
                  </a:lnTo>
                  <a:lnTo>
                    <a:pt x="23" y="23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3" y="20"/>
                  </a:lnTo>
                  <a:lnTo>
                    <a:pt x="22" y="20"/>
                  </a:lnTo>
                  <a:lnTo>
                    <a:pt x="21" y="20"/>
                  </a:lnTo>
                  <a:lnTo>
                    <a:pt x="21" y="19"/>
                  </a:lnTo>
                  <a:lnTo>
                    <a:pt x="20" y="19"/>
                  </a:lnTo>
                  <a:lnTo>
                    <a:pt x="20" y="18"/>
                  </a:lnTo>
                  <a:lnTo>
                    <a:pt x="18" y="18"/>
                  </a:lnTo>
                  <a:lnTo>
                    <a:pt x="17" y="18"/>
                  </a:lnTo>
                  <a:lnTo>
                    <a:pt x="17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4" y="16"/>
                  </a:lnTo>
                  <a:lnTo>
                    <a:pt x="14" y="15"/>
                  </a:lnTo>
                  <a:lnTo>
                    <a:pt x="13" y="15"/>
                  </a:lnTo>
                  <a:lnTo>
                    <a:pt x="13" y="14"/>
                  </a:lnTo>
                  <a:lnTo>
                    <a:pt x="12" y="13"/>
                  </a:lnTo>
                  <a:lnTo>
                    <a:pt x="11" y="13"/>
                  </a:lnTo>
                  <a:lnTo>
                    <a:pt x="9" y="13"/>
                  </a:lnTo>
                  <a:lnTo>
                    <a:pt x="9" y="11"/>
                  </a:lnTo>
                  <a:lnTo>
                    <a:pt x="8" y="11"/>
                  </a:lnTo>
                  <a:lnTo>
                    <a:pt x="8" y="10"/>
                  </a:lnTo>
                  <a:lnTo>
                    <a:pt x="7" y="10"/>
                  </a:lnTo>
                  <a:lnTo>
                    <a:pt x="7" y="9"/>
                  </a:lnTo>
                  <a:lnTo>
                    <a:pt x="5" y="9"/>
                  </a:lnTo>
                  <a:lnTo>
                    <a:pt x="4" y="9"/>
                  </a:lnTo>
                  <a:lnTo>
                    <a:pt x="4" y="7"/>
                  </a:lnTo>
                  <a:lnTo>
                    <a:pt x="3" y="7"/>
                  </a:lnTo>
                  <a:lnTo>
                    <a:pt x="2" y="7"/>
                  </a:lnTo>
                  <a:lnTo>
                    <a:pt x="0" y="7"/>
                  </a:lnTo>
                  <a:lnTo>
                    <a:pt x="2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5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3"/>
                  </a:lnTo>
                  <a:lnTo>
                    <a:pt x="9" y="3"/>
                  </a:lnTo>
                  <a:lnTo>
                    <a:pt x="11" y="3"/>
                  </a:lnTo>
                  <a:lnTo>
                    <a:pt x="12" y="3"/>
                  </a:lnTo>
                  <a:lnTo>
                    <a:pt x="16" y="3"/>
                  </a:lnTo>
                  <a:lnTo>
                    <a:pt x="23" y="2"/>
                  </a:lnTo>
                  <a:lnTo>
                    <a:pt x="29" y="1"/>
                  </a:lnTo>
                  <a:lnTo>
                    <a:pt x="31" y="1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5" y="2"/>
                  </a:lnTo>
                  <a:lnTo>
                    <a:pt x="36" y="2"/>
                  </a:lnTo>
                  <a:lnTo>
                    <a:pt x="39" y="6"/>
                  </a:lnTo>
                  <a:lnTo>
                    <a:pt x="40" y="7"/>
                  </a:lnTo>
                  <a:lnTo>
                    <a:pt x="41" y="9"/>
                  </a:lnTo>
                  <a:lnTo>
                    <a:pt x="43" y="9"/>
                  </a:lnTo>
                  <a:lnTo>
                    <a:pt x="43" y="10"/>
                  </a:lnTo>
                  <a:lnTo>
                    <a:pt x="44" y="11"/>
                  </a:lnTo>
                  <a:lnTo>
                    <a:pt x="45" y="13"/>
                  </a:lnTo>
                  <a:lnTo>
                    <a:pt x="47" y="14"/>
                  </a:lnTo>
                  <a:lnTo>
                    <a:pt x="49" y="1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8" name="Freeform 36608">
              <a:extLst>
                <a:ext uri="{FF2B5EF4-FFF2-40B4-BE49-F238E27FC236}">
                  <a16:creationId xmlns:a16="http://schemas.microsoft.com/office/drawing/2014/main" id="{604ED139-44D3-09C5-5F8A-E976E4C6EC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2213" y="1825625"/>
              <a:ext cx="847725" cy="512763"/>
            </a:xfrm>
            <a:custGeom>
              <a:avLst/>
              <a:gdLst>
                <a:gd name="T0" fmla="*/ 495 w 534"/>
                <a:gd name="T1" fmla="*/ 262 h 323"/>
                <a:gd name="T2" fmla="*/ 459 w 534"/>
                <a:gd name="T3" fmla="*/ 299 h 323"/>
                <a:gd name="T4" fmla="*/ 438 w 534"/>
                <a:gd name="T5" fmla="*/ 320 h 323"/>
                <a:gd name="T6" fmla="*/ 428 w 534"/>
                <a:gd name="T7" fmla="*/ 321 h 323"/>
                <a:gd name="T8" fmla="*/ 417 w 534"/>
                <a:gd name="T9" fmla="*/ 323 h 323"/>
                <a:gd name="T10" fmla="*/ 408 w 534"/>
                <a:gd name="T11" fmla="*/ 321 h 323"/>
                <a:gd name="T12" fmla="*/ 399 w 534"/>
                <a:gd name="T13" fmla="*/ 316 h 323"/>
                <a:gd name="T14" fmla="*/ 388 w 534"/>
                <a:gd name="T15" fmla="*/ 314 h 323"/>
                <a:gd name="T16" fmla="*/ 378 w 534"/>
                <a:gd name="T17" fmla="*/ 314 h 323"/>
                <a:gd name="T18" fmla="*/ 368 w 534"/>
                <a:gd name="T19" fmla="*/ 314 h 323"/>
                <a:gd name="T20" fmla="*/ 360 w 534"/>
                <a:gd name="T21" fmla="*/ 320 h 323"/>
                <a:gd name="T22" fmla="*/ 348 w 534"/>
                <a:gd name="T23" fmla="*/ 321 h 323"/>
                <a:gd name="T24" fmla="*/ 352 w 534"/>
                <a:gd name="T25" fmla="*/ 309 h 323"/>
                <a:gd name="T26" fmla="*/ 363 w 534"/>
                <a:gd name="T27" fmla="*/ 304 h 323"/>
                <a:gd name="T28" fmla="*/ 356 w 534"/>
                <a:gd name="T29" fmla="*/ 296 h 323"/>
                <a:gd name="T30" fmla="*/ 346 w 534"/>
                <a:gd name="T31" fmla="*/ 282 h 323"/>
                <a:gd name="T32" fmla="*/ 337 w 534"/>
                <a:gd name="T33" fmla="*/ 275 h 323"/>
                <a:gd name="T34" fmla="*/ 338 w 534"/>
                <a:gd name="T35" fmla="*/ 264 h 323"/>
                <a:gd name="T36" fmla="*/ 346 w 534"/>
                <a:gd name="T37" fmla="*/ 259 h 323"/>
                <a:gd name="T38" fmla="*/ 338 w 534"/>
                <a:gd name="T39" fmla="*/ 249 h 323"/>
                <a:gd name="T40" fmla="*/ 325 w 534"/>
                <a:gd name="T41" fmla="*/ 246 h 323"/>
                <a:gd name="T42" fmla="*/ 315 w 534"/>
                <a:gd name="T43" fmla="*/ 238 h 323"/>
                <a:gd name="T44" fmla="*/ 300 w 534"/>
                <a:gd name="T45" fmla="*/ 219 h 323"/>
                <a:gd name="T46" fmla="*/ 280 w 534"/>
                <a:gd name="T47" fmla="*/ 236 h 323"/>
                <a:gd name="T48" fmla="*/ 276 w 534"/>
                <a:gd name="T49" fmla="*/ 251 h 323"/>
                <a:gd name="T50" fmla="*/ 265 w 534"/>
                <a:gd name="T51" fmla="*/ 249 h 323"/>
                <a:gd name="T52" fmla="*/ 251 w 534"/>
                <a:gd name="T53" fmla="*/ 229 h 323"/>
                <a:gd name="T54" fmla="*/ 222 w 534"/>
                <a:gd name="T55" fmla="*/ 211 h 323"/>
                <a:gd name="T56" fmla="*/ 209 w 534"/>
                <a:gd name="T57" fmla="*/ 200 h 323"/>
                <a:gd name="T58" fmla="*/ 194 w 534"/>
                <a:gd name="T59" fmla="*/ 202 h 323"/>
                <a:gd name="T60" fmla="*/ 182 w 534"/>
                <a:gd name="T61" fmla="*/ 199 h 323"/>
                <a:gd name="T62" fmla="*/ 170 w 534"/>
                <a:gd name="T63" fmla="*/ 199 h 323"/>
                <a:gd name="T64" fmla="*/ 168 w 534"/>
                <a:gd name="T65" fmla="*/ 211 h 323"/>
                <a:gd name="T66" fmla="*/ 136 w 534"/>
                <a:gd name="T67" fmla="*/ 218 h 323"/>
                <a:gd name="T68" fmla="*/ 121 w 534"/>
                <a:gd name="T69" fmla="*/ 228 h 323"/>
                <a:gd name="T70" fmla="*/ 94 w 534"/>
                <a:gd name="T71" fmla="*/ 220 h 323"/>
                <a:gd name="T72" fmla="*/ 73 w 534"/>
                <a:gd name="T73" fmla="*/ 191 h 323"/>
                <a:gd name="T74" fmla="*/ 49 w 534"/>
                <a:gd name="T75" fmla="*/ 143 h 323"/>
                <a:gd name="T76" fmla="*/ 29 w 534"/>
                <a:gd name="T77" fmla="*/ 119 h 323"/>
                <a:gd name="T78" fmla="*/ 10 w 534"/>
                <a:gd name="T79" fmla="*/ 94 h 323"/>
                <a:gd name="T80" fmla="*/ 10 w 534"/>
                <a:gd name="T81" fmla="*/ 67 h 323"/>
                <a:gd name="T82" fmla="*/ 43 w 534"/>
                <a:gd name="T83" fmla="*/ 50 h 323"/>
                <a:gd name="T84" fmla="*/ 76 w 534"/>
                <a:gd name="T85" fmla="*/ 39 h 323"/>
                <a:gd name="T86" fmla="*/ 104 w 534"/>
                <a:gd name="T87" fmla="*/ 49 h 323"/>
                <a:gd name="T88" fmla="*/ 143 w 534"/>
                <a:gd name="T89" fmla="*/ 29 h 323"/>
                <a:gd name="T90" fmla="*/ 176 w 534"/>
                <a:gd name="T91" fmla="*/ 20 h 323"/>
                <a:gd name="T92" fmla="*/ 203 w 534"/>
                <a:gd name="T93" fmla="*/ 5 h 323"/>
                <a:gd name="T94" fmla="*/ 222 w 534"/>
                <a:gd name="T95" fmla="*/ 21 h 323"/>
                <a:gd name="T96" fmla="*/ 247 w 534"/>
                <a:gd name="T97" fmla="*/ 27 h 323"/>
                <a:gd name="T98" fmla="*/ 254 w 534"/>
                <a:gd name="T99" fmla="*/ 41 h 323"/>
                <a:gd name="T100" fmla="*/ 267 w 534"/>
                <a:gd name="T101" fmla="*/ 61 h 323"/>
                <a:gd name="T102" fmla="*/ 292 w 534"/>
                <a:gd name="T103" fmla="*/ 74 h 323"/>
                <a:gd name="T104" fmla="*/ 312 w 534"/>
                <a:gd name="T105" fmla="*/ 54 h 323"/>
                <a:gd name="T106" fmla="*/ 327 w 534"/>
                <a:gd name="T107" fmla="*/ 27 h 323"/>
                <a:gd name="T108" fmla="*/ 355 w 534"/>
                <a:gd name="T109" fmla="*/ 48 h 323"/>
                <a:gd name="T110" fmla="*/ 383 w 534"/>
                <a:gd name="T111" fmla="*/ 88 h 323"/>
                <a:gd name="T112" fmla="*/ 408 w 534"/>
                <a:gd name="T113" fmla="*/ 120 h 323"/>
                <a:gd name="T114" fmla="*/ 438 w 534"/>
                <a:gd name="T115" fmla="*/ 156 h 323"/>
                <a:gd name="T116" fmla="*/ 464 w 534"/>
                <a:gd name="T117" fmla="*/ 153 h 323"/>
                <a:gd name="T118" fmla="*/ 491 w 534"/>
                <a:gd name="T119" fmla="*/ 175 h 323"/>
                <a:gd name="T120" fmla="*/ 504 w 534"/>
                <a:gd name="T121" fmla="*/ 191 h 323"/>
                <a:gd name="T122" fmla="*/ 517 w 534"/>
                <a:gd name="T123" fmla="*/ 204 h 323"/>
                <a:gd name="T124" fmla="*/ 531 w 534"/>
                <a:gd name="T125" fmla="*/ 218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34" h="323">
                  <a:moveTo>
                    <a:pt x="534" y="220"/>
                  </a:moveTo>
                  <a:lnTo>
                    <a:pt x="532" y="222"/>
                  </a:lnTo>
                  <a:lnTo>
                    <a:pt x="529" y="227"/>
                  </a:lnTo>
                  <a:lnTo>
                    <a:pt x="527" y="228"/>
                  </a:lnTo>
                  <a:lnTo>
                    <a:pt x="525" y="231"/>
                  </a:lnTo>
                  <a:lnTo>
                    <a:pt x="525" y="232"/>
                  </a:lnTo>
                  <a:lnTo>
                    <a:pt x="523" y="232"/>
                  </a:lnTo>
                  <a:lnTo>
                    <a:pt x="518" y="237"/>
                  </a:lnTo>
                  <a:lnTo>
                    <a:pt x="513" y="242"/>
                  </a:lnTo>
                  <a:lnTo>
                    <a:pt x="512" y="244"/>
                  </a:lnTo>
                  <a:lnTo>
                    <a:pt x="512" y="245"/>
                  </a:lnTo>
                  <a:lnTo>
                    <a:pt x="511" y="245"/>
                  </a:lnTo>
                  <a:lnTo>
                    <a:pt x="509" y="247"/>
                  </a:lnTo>
                  <a:lnTo>
                    <a:pt x="508" y="247"/>
                  </a:lnTo>
                  <a:lnTo>
                    <a:pt x="504" y="251"/>
                  </a:lnTo>
                  <a:lnTo>
                    <a:pt x="500" y="257"/>
                  </a:lnTo>
                  <a:lnTo>
                    <a:pt x="499" y="258"/>
                  </a:lnTo>
                  <a:lnTo>
                    <a:pt x="495" y="262"/>
                  </a:lnTo>
                  <a:lnTo>
                    <a:pt x="494" y="262"/>
                  </a:lnTo>
                  <a:lnTo>
                    <a:pt x="490" y="267"/>
                  </a:lnTo>
                  <a:lnTo>
                    <a:pt x="485" y="272"/>
                  </a:lnTo>
                  <a:lnTo>
                    <a:pt x="480" y="277"/>
                  </a:lnTo>
                  <a:lnTo>
                    <a:pt x="476" y="281"/>
                  </a:lnTo>
                  <a:lnTo>
                    <a:pt x="471" y="285"/>
                  </a:lnTo>
                  <a:lnTo>
                    <a:pt x="469" y="286"/>
                  </a:lnTo>
                  <a:lnTo>
                    <a:pt x="469" y="287"/>
                  </a:lnTo>
                  <a:lnTo>
                    <a:pt x="469" y="287"/>
                  </a:lnTo>
                  <a:lnTo>
                    <a:pt x="469" y="289"/>
                  </a:lnTo>
                  <a:lnTo>
                    <a:pt x="468" y="289"/>
                  </a:lnTo>
                  <a:lnTo>
                    <a:pt x="468" y="290"/>
                  </a:lnTo>
                  <a:lnTo>
                    <a:pt x="467" y="290"/>
                  </a:lnTo>
                  <a:lnTo>
                    <a:pt x="462" y="295"/>
                  </a:lnTo>
                  <a:lnTo>
                    <a:pt x="462" y="296"/>
                  </a:lnTo>
                  <a:lnTo>
                    <a:pt x="460" y="296"/>
                  </a:lnTo>
                  <a:lnTo>
                    <a:pt x="460" y="298"/>
                  </a:lnTo>
                  <a:lnTo>
                    <a:pt x="459" y="299"/>
                  </a:lnTo>
                  <a:lnTo>
                    <a:pt x="458" y="299"/>
                  </a:lnTo>
                  <a:lnTo>
                    <a:pt x="458" y="300"/>
                  </a:lnTo>
                  <a:lnTo>
                    <a:pt x="456" y="300"/>
                  </a:lnTo>
                  <a:lnTo>
                    <a:pt x="455" y="302"/>
                  </a:lnTo>
                  <a:lnTo>
                    <a:pt x="455" y="303"/>
                  </a:lnTo>
                  <a:lnTo>
                    <a:pt x="453" y="304"/>
                  </a:lnTo>
                  <a:lnTo>
                    <a:pt x="453" y="305"/>
                  </a:lnTo>
                  <a:lnTo>
                    <a:pt x="451" y="305"/>
                  </a:lnTo>
                  <a:lnTo>
                    <a:pt x="450" y="308"/>
                  </a:lnTo>
                  <a:lnTo>
                    <a:pt x="449" y="308"/>
                  </a:lnTo>
                  <a:lnTo>
                    <a:pt x="449" y="309"/>
                  </a:lnTo>
                  <a:lnTo>
                    <a:pt x="447" y="309"/>
                  </a:lnTo>
                  <a:lnTo>
                    <a:pt x="447" y="311"/>
                  </a:lnTo>
                  <a:lnTo>
                    <a:pt x="442" y="314"/>
                  </a:lnTo>
                  <a:lnTo>
                    <a:pt x="441" y="316"/>
                  </a:lnTo>
                  <a:lnTo>
                    <a:pt x="440" y="317"/>
                  </a:lnTo>
                  <a:lnTo>
                    <a:pt x="438" y="318"/>
                  </a:lnTo>
                  <a:lnTo>
                    <a:pt x="438" y="320"/>
                  </a:lnTo>
                  <a:lnTo>
                    <a:pt x="437" y="321"/>
                  </a:lnTo>
                  <a:lnTo>
                    <a:pt x="436" y="321"/>
                  </a:lnTo>
                  <a:lnTo>
                    <a:pt x="436" y="320"/>
                  </a:lnTo>
                  <a:lnTo>
                    <a:pt x="435" y="320"/>
                  </a:lnTo>
                  <a:lnTo>
                    <a:pt x="433" y="320"/>
                  </a:lnTo>
                  <a:lnTo>
                    <a:pt x="433" y="321"/>
                  </a:lnTo>
                  <a:lnTo>
                    <a:pt x="433" y="320"/>
                  </a:lnTo>
                  <a:lnTo>
                    <a:pt x="432" y="320"/>
                  </a:lnTo>
                  <a:lnTo>
                    <a:pt x="432" y="321"/>
                  </a:lnTo>
                  <a:lnTo>
                    <a:pt x="432" y="320"/>
                  </a:lnTo>
                  <a:lnTo>
                    <a:pt x="431" y="320"/>
                  </a:lnTo>
                  <a:lnTo>
                    <a:pt x="431" y="321"/>
                  </a:lnTo>
                  <a:lnTo>
                    <a:pt x="431" y="320"/>
                  </a:lnTo>
                  <a:lnTo>
                    <a:pt x="431" y="321"/>
                  </a:lnTo>
                  <a:lnTo>
                    <a:pt x="429" y="321"/>
                  </a:lnTo>
                  <a:lnTo>
                    <a:pt x="429" y="320"/>
                  </a:lnTo>
                  <a:lnTo>
                    <a:pt x="429" y="321"/>
                  </a:lnTo>
                  <a:lnTo>
                    <a:pt x="428" y="321"/>
                  </a:lnTo>
                  <a:lnTo>
                    <a:pt x="427" y="321"/>
                  </a:lnTo>
                  <a:lnTo>
                    <a:pt x="426" y="321"/>
                  </a:lnTo>
                  <a:lnTo>
                    <a:pt x="426" y="322"/>
                  </a:lnTo>
                  <a:lnTo>
                    <a:pt x="424" y="322"/>
                  </a:lnTo>
                  <a:lnTo>
                    <a:pt x="423" y="322"/>
                  </a:lnTo>
                  <a:lnTo>
                    <a:pt x="423" y="323"/>
                  </a:lnTo>
                  <a:lnTo>
                    <a:pt x="422" y="323"/>
                  </a:lnTo>
                  <a:lnTo>
                    <a:pt x="420" y="323"/>
                  </a:lnTo>
                  <a:lnTo>
                    <a:pt x="420" y="322"/>
                  </a:lnTo>
                  <a:lnTo>
                    <a:pt x="419" y="322"/>
                  </a:lnTo>
                  <a:lnTo>
                    <a:pt x="419" y="323"/>
                  </a:lnTo>
                  <a:lnTo>
                    <a:pt x="419" y="322"/>
                  </a:lnTo>
                  <a:lnTo>
                    <a:pt x="419" y="323"/>
                  </a:lnTo>
                  <a:lnTo>
                    <a:pt x="418" y="323"/>
                  </a:lnTo>
                  <a:lnTo>
                    <a:pt x="419" y="323"/>
                  </a:lnTo>
                  <a:lnTo>
                    <a:pt x="418" y="322"/>
                  </a:lnTo>
                  <a:lnTo>
                    <a:pt x="418" y="323"/>
                  </a:lnTo>
                  <a:lnTo>
                    <a:pt x="417" y="323"/>
                  </a:lnTo>
                  <a:lnTo>
                    <a:pt x="417" y="322"/>
                  </a:lnTo>
                  <a:lnTo>
                    <a:pt x="417" y="323"/>
                  </a:lnTo>
                  <a:lnTo>
                    <a:pt x="417" y="322"/>
                  </a:lnTo>
                  <a:lnTo>
                    <a:pt x="415" y="322"/>
                  </a:lnTo>
                  <a:lnTo>
                    <a:pt x="415" y="323"/>
                  </a:lnTo>
                  <a:lnTo>
                    <a:pt x="415" y="322"/>
                  </a:lnTo>
                  <a:lnTo>
                    <a:pt x="414" y="322"/>
                  </a:lnTo>
                  <a:lnTo>
                    <a:pt x="414" y="323"/>
                  </a:lnTo>
                  <a:lnTo>
                    <a:pt x="414" y="322"/>
                  </a:lnTo>
                  <a:lnTo>
                    <a:pt x="413" y="322"/>
                  </a:lnTo>
                  <a:lnTo>
                    <a:pt x="411" y="321"/>
                  </a:lnTo>
                  <a:lnTo>
                    <a:pt x="411" y="322"/>
                  </a:lnTo>
                  <a:lnTo>
                    <a:pt x="410" y="322"/>
                  </a:lnTo>
                  <a:lnTo>
                    <a:pt x="409" y="322"/>
                  </a:lnTo>
                  <a:lnTo>
                    <a:pt x="408" y="322"/>
                  </a:lnTo>
                  <a:lnTo>
                    <a:pt x="409" y="322"/>
                  </a:lnTo>
                  <a:lnTo>
                    <a:pt x="409" y="321"/>
                  </a:lnTo>
                  <a:lnTo>
                    <a:pt x="408" y="321"/>
                  </a:lnTo>
                  <a:lnTo>
                    <a:pt x="408" y="321"/>
                  </a:lnTo>
                  <a:lnTo>
                    <a:pt x="408" y="320"/>
                  </a:lnTo>
                  <a:lnTo>
                    <a:pt x="406" y="320"/>
                  </a:lnTo>
                  <a:lnTo>
                    <a:pt x="408" y="320"/>
                  </a:lnTo>
                  <a:lnTo>
                    <a:pt x="408" y="318"/>
                  </a:lnTo>
                  <a:lnTo>
                    <a:pt x="406" y="318"/>
                  </a:lnTo>
                  <a:lnTo>
                    <a:pt x="406" y="317"/>
                  </a:lnTo>
                  <a:lnTo>
                    <a:pt x="405" y="317"/>
                  </a:lnTo>
                  <a:lnTo>
                    <a:pt x="405" y="316"/>
                  </a:lnTo>
                  <a:lnTo>
                    <a:pt x="404" y="316"/>
                  </a:lnTo>
                  <a:lnTo>
                    <a:pt x="404" y="317"/>
                  </a:lnTo>
                  <a:lnTo>
                    <a:pt x="404" y="316"/>
                  </a:lnTo>
                  <a:lnTo>
                    <a:pt x="402" y="316"/>
                  </a:lnTo>
                  <a:lnTo>
                    <a:pt x="401" y="316"/>
                  </a:lnTo>
                  <a:lnTo>
                    <a:pt x="400" y="316"/>
                  </a:lnTo>
                  <a:lnTo>
                    <a:pt x="400" y="314"/>
                  </a:lnTo>
                  <a:lnTo>
                    <a:pt x="399" y="314"/>
                  </a:lnTo>
                  <a:lnTo>
                    <a:pt x="399" y="316"/>
                  </a:lnTo>
                  <a:lnTo>
                    <a:pt x="399" y="314"/>
                  </a:lnTo>
                  <a:lnTo>
                    <a:pt x="399" y="316"/>
                  </a:lnTo>
                  <a:lnTo>
                    <a:pt x="399" y="314"/>
                  </a:lnTo>
                  <a:lnTo>
                    <a:pt x="399" y="316"/>
                  </a:lnTo>
                  <a:lnTo>
                    <a:pt x="397" y="316"/>
                  </a:lnTo>
                  <a:lnTo>
                    <a:pt x="396" y="314"/>
                  </a:lnTo>
                  <a:lnTo>
                    <a:pt x="396" y="313"/>
                  </a:lnTo>
                  <a:lnTo>
                    <a:pt x="396" y="312"/>
                  </a:lnTo>
                  <a:lnTo>
                    <a:pt x="395" y="312"/>
                  </a:lnTo>
                  <a:lnTo>
                    <a:pt x="393" y="312"/>
                  </a:lnTo>
                  <a:lnTo>
                    <a:pt x="393" y="313"/>
                  </a:lnTo>
                  <a:lnTo>
                    <a:pt x="392" y="313"/>
                  </a:lnTo>
                  <a:lnTo>
                    <a:pt x="391" y="313"/>
                  </a:lnTo>
                  <a:lnTo>
                    <a:pt x="390" y="313"/>
                  </a:lnTo>
                  <a:lnTo>
                    <a:pt x="391" y="313"/>
                  </a:lnTo>
                  <a:lnTo>
                    <a:pt x="390" y="313"/>
                  </a:lnTo>
                  <a:lnTo>
                    <a:pt x="390" y="314"/>
                  </a:lnTo>
                  <a:lnTo>
                    <a:pt x="388" y="314"/>
                  </a:lnTo>
                  <a:lnTo>
                    <a:pt x="388" y="316"/>
                  </a:lnTo>
                  <a:lnTo>
                    <a:pt x="387" y="316"/>
                  </a:lnTo>
                  <a:lnTo>
                    <a:pt x="387" y="317"/>
                  </a:lnTo>
                  <a:lnTo>
                    <a:pt x="387" y="316"/>
                  </a:lnTo>
                  <a:lnTo>
                    <a:pt x="387" y="317"/>
                  </a:lnTo>
                  <a:lnTo>
                    <a:pt x="386" y="317"/>
                  </a:lnTo>
                  <a:lnTo>
                    <a:pt x="384" y="317"/>
                  </a:lnTo>
                  <a:lnTo>
                    <a:pt x="383" y="317"/>
                  </a:lnTo>
                  <a:lnTo>
                    <a:pt x="382" y="317"/>
                  </a:lnTo>
                  <a:lnTo>
                    <a:pt x="382" y="318"/>
                  </a:lnTo>
                  <a:lnTo>
                    <a:pt x="382" y="317"/>
                  </a:lnTo>
                  <a:lnTo>
                    <a:pt x="381" y="317"/>
                  </a:lnTo>
                  <a:lnTo>
                    <a:pt x="381" y="316"/>
                  </a:lnTo>
                  <a:lnTo>
                    <a:pt x="379" y="316"/>
                  </a:lnTo>
                  <a:lnTo>
                    <a:pt x="379" y="317"/>
                  </a:lnTo>
                  <a:lnTo>
                    <a:pt x="379" y="316"/>
                  </a:lnTo>
                  <a:lnTo>
                    <a:pt x="378" y="316"/>
                  </a:lnTo>
                  <a:lnTo>
                    <a:pt x="378" y="314"/>
                  </a:lnTo>
                  <a:lnTo>
                    <a:pt x="378" y="316"/>
                  </a:lnTo>
                  <a:lnTo>
                    <a:pt x="377" y="316"/>
                  </a:lnTo>
                  <a:lnTo>
                    <a:pt x="377" y="314"/>
                  </a:lnTo>
                  <a:lnTo>
                    <a:pt x="377" y="316"/>
                  </a:lnTo>
                  <a:lnTo>
                    <a:pt x="377" y="314"/>
                  </a:lnTo>
                  <a:lnTo>
                    <a:pt x="377" y="314"/>
                  </a:lnTo>
                  <a:lnTo>
                    <a:pt x="377" y="316"/>
                  </a:lnTo>
                  <a:lnTo>
                    <a:pt x="377" y="314"/>
                  </a:lnTo>
                  <a:lnTo>
                    <a:pt x="375" y="316"/>
                  </a:lnTo>
                  <a:lnTo>
                    <a:pt x="375" y="314"/>
                  </a:lnTo>
                  <a:lnTo>
                    <a:pt x="374" y="314"/>
                  </a:lnTo>
                  <a:lnTo>
                    <a:pt x="373" y="314"/>
                  </a:lnTo>
                  <a:lnTo>
                    <a:pt x="372" y="314"/>
                  </a:lnTo>
                  <a:lnTo>
                    <a:pt x="372" y="313"/>
                  </a:lnTo>
                  <a:lnTo>
                    <a:pt x="370" y="313"/>
                  </a:lnTo>
                  <a:lnTo>
                    <a:pt x="370" y="314"/>
                  </a:lnTo>
                  <a:lnTo>
                    <a:pt x="369" y="314"/>
                  </a:lnTo>
                  <a:lnTo>
                    <a:pt x="368" y="314"/>
                  </a:lnTo>
                  <a:lnTo>
                    <a:pt x="368" y="313"/>
                  </a:lnTo>
                  <a:lnTo>
                    <a:pt x="366" y="313"/>
                  </a:lnTo>
                  <a:lnTo>
                    <a:pt x="366" y="314"/>
                  </a:lnTo>
                  <a:lnTo>
                    <a:pt x="365" y="314"/>
                  </a:lnTo>
                  <a:lnTo>
                    <a:pt x="365" y="313"/>
                  </a:lnTo>
                  <a:lnTo>
                    <a:pt x="365" y="314"/>
                  </a:lnTo>
                  <a:lnTo>
                    <a:pt x="365" y="316"/>
                  </a:lnTo>
                  <a:lnTo>
                    <a:pt x="364" y="316"/>
                  </a:lnTo>
                  <a:lnTo>
                    <a:pt x="365" y="316"/>
                  </a:lnTo>
                  <a:lnTo>
                    <a:pt x="364" y="316"/>
                  </a:lnTo>
                  <a:lnTo>
                    <a:pt x="364" y="317"/>
                  </a:lnTo>
                  <a:lnTo>
                    <a:pt x="363" y="317"/>
                  </a:lnTo>
                  <a:lnTo>
                    <a:pt x="361" y="317"/>
                  </a:lnTo>
                  <a:lnTo>
                    <a:pt x="361" y="318"/>
                  </a:lnTo>
                  <a:lnTo>
                    <a:pt x="361" y="320"/>
                  </a:lnTo>
                  <a:lnTo>
                    <a:pt x="361" y="321"/>
                  </a:lnTo>
                  <a:lnTo>
                    <a:pt x="360" y="321"/>
                  </a:lnTo>
                  <a:lnTo>
                    <a:pt x="360" y="320"/>
                  </a:lnTo>
                  <a:lnTo>
                    <a:pt x="359" y="320"/>
                  </a:lnTo>
                  <a:lnTo>
                    <a:pt x="359" y="321"/>
                  </a:lnTo>
                  <a:lnTo>
                    <a:pt x="359" y="320"/>
                  </a:lnTo>
                  <a:lnTo>
                    <a:pt x="357" y="320"/>
                  </a:lnTo>
                  <a:lnTo>
                    <a:pt x="357" y="321"/>
                  </a:lnTo>
                  <a:lnTo>
                    <a:pt x="359" y="321"/>
                  </a:lnTo>
                  <a:lnTo>
                    <a:pt x="357" y="321"/>
                  </a:lnTo>
                  <a:lnTo>
                    <a:pt x="357" y="322"/>
                  </a:lnTo>
                  <a:lnTo>
                    <a:pt x="357" y="321"/>
                  </a:lnTo>
                  <a:lnTo>
                    <a:pt x="356" y="321"/>
                  </a:lnTo>
                  <a:lnTo>
                    <a:pt x="355" y="321"/>
                  </a:lnTo>
                  <a:lnTo>
                    <a:pt x="354" y="321"/>
                  </a:lnTo>
                  <a:lnTo>
                    <a:pt x="354" y="322"/>
                  </a:lnTo>
                  <a:lnTo>
                    <a:pt x="352" y="322"/>
                  </a:lnTo>
                  <a:lnTo>
                    <a:pt x="351" y="322"/>
                  </a:lnTo>
                  <a:lnTo>
                    <a:pt x="350" y="322"/>
                  </a:lnTo>
                  <a:lnTo>
                    <a:pt x="350" y="321"/>
                  </a:lnTo>
                  <a:lnTo>
                    <a:pt x="348" y="321"/>
                  </a:lnTo>
                  <a:lnTo>
                    <a:pt x="348" y="320"/>
                  </a:lnTo>
                  <a:lnTo>
                    <a:pt x="348" y="318"/>
                  </a:lnTo>
                  <a:lnTo>
                    <a:pt x="347" y="318"/>
                  </a:lnTo>
                  <a:lnTo>
                    <a:pt x="347" y="317"/>
                  </a:lnTo>
                  <a:lnTo>
                    <a:pt x="346" y="317"/>
                  </a:lnTo>
                  <a:lnTo>
                    <a:pt x="346" y="316"/>
                  </a:lnTo>
                  <a:lnTo>
                    <a:pt x="346" y="314"/>
                  </a:lnTo>
                  <a:lnTo>
                    <a:pt x="346" y="313"/>
                  </a:lnTo>
                  <a:lnTo>
                    <a:pt x="346" y="312"/>
                  </a:lnTo>
                  <a:lnTo>
                    <a:pt x="347" y="312"/>
                  </a:lnTo>
                  <a:lnTo>
                    <a:pt x="348" y="312"/>
                  </a:lnTo>
                  <a:lnTo>
                    <a:pt x="350" y="312"/>
                  </a:lnTo>
                  <a:lnTo>
                    <a:pt x="350" y="311"/>
                  </a:lnTo>
                  <a:lnTo>
                    <a:pt x="348" y="311"/>
                  </a:lnTo>
                  <a:lnTo>
                    <a:pt x="350" y="311"/>
                  </a:lnTo>
                  <a:lnTo>
                    <a:pt x="351" y="311"/>
                  </a:lnTo>
                  <a:lnTo>
                    <a:pt x="351" y="309"/>
                  </a:lnTo>
                  <a:lnTo>
                    <a:pt x="352" y="309"/>
                  </a:lnTo>
                  <a:lnTo>
                    <a:pt x="354" y="309"/>
                  </a:lnTo>
                  <a:lnTo>
                    <a:pt x="354" y="308"/>
                  </a:lnTo>
                  <a:lnTo>
                    <a:pt x="355" y="308"/>
                  </a:lnTo>
                  <a:lnTo>
                    <a:pt x="355" y="307"/>
                  </a:lnTo>
                  <a:lnTo>
                    <a:pt x="356" y="307"/>
                  </a:lnTo>
                  <a:lnTo>
                    <a:pt x="356" y="308"/>
                  </a:lnTo>
                  <a:lnTo>
                    <a:pt x="357" y="307"/>
                  </a:lnTo>
                  <a:lnTo>
                    <a:pt x="359" y="307"/>
                  </a:lnTo>
                  <a:lnTo>
                    <a:pt x="359" y="305"/>
                  </a:lnTo>
                  <a:lnTo>
                    <a:pt x="357" y="305"/>
                  </a:lnTo>
                  <a:lnTo>
                    <a:pt x="357" y="304"/>
                  </a:lnTo>
                  <a:lnTo>
                    <a:pt x="357" y="303"/>
                  </a:lnTo>
                  <a:lnTo>
                    <a:pt x="359" y="303"/>
                  </a:lnTo>
                  <a:lnTo>
                    <a:pt x="359" y="304"/>
                  </a:lnTo>
                  <a:lnTo>
                    <a:pt x="360" y="304"/>
                  </a:lnTo>
                  <a:lnTo>
                    <a:pt x="360" y="303"/>
                  </a:lnTo>
                  <a:lnTo>
                    <a:pt x="361" y="304"/>
                  </a:lnTo>
                  <a:lnTo>
                    <a:pt x="363" y="304"/>
                  </a:lnTo>
                  <a:lnTo>
                    <a:pt x="364" y="304"/>
                  </a:lnTo>
                  <a:lnTo>
                    <a:pt x="365" y="304"/>
                  </a:lnTo>
                  <a:lnTo>
                    <a:pt x="365" y="303"/>
                  </a:lnTo>
                  <a:lnTo>
                    <a:pt x="364" y="303"/>
                  </a:lnTo>
                  <a:lnTo>
                    <a:pt x="365" y="303"/>
                  </a:lnTo>
                  <a:lnTo>
                    <a:pt x="365" y="302"/>
                  </a:lnTo>
                  <a:lnTo>
                    <a:pt x="364" y="302"/>
                  </a:lnTo>
                  <a:lnTo>
                    <a:pt x="364" y="300"/>
                  </a:lnTo>
                  <a:lnTo>
                    <a:pt x="363" y="300"/>
                  </a:lnTo>
                  <a:lnTo>
                    <a:pt x="363" y="299"/>
                  </a:lnTo>
                  <a:lnTo>
                    <a:pt x="361" y="299"/>
                  </a:lnTo>
                  <a:lnTo>
                    <a:pt x="361" y="298"/>
                  </a:lnTo>
                  <a:lnTo>
                    <a:pt x="360" y="298"/>
                  </a:lnTo>
                  <a:lnTo>
                    <a:pt x="360" y="296"/>
                  </a:lnTo>
                  <a:lnTo>
                    <a:pt x="359" y="296"/>
                  </a:lnTo>
                  <a:lnTo>
                    <a:pt x="359" y="295"/>
                  </a:lnTo>
                  <a:lnTo>
                    <a:pt x="357" y="296"/>
                  </a:lnTo>
                  <a:lnTo>
                    <a:pt x="356" y="296"/>
                  </a:lnTo>
                  <a:lnTo>
                    <a:pt x="356" y="295"/>
                  </a:lnTo>
                  <a:lnTo>
                    <a:pt x="355" y="295"/>
                  </a:lnTo>
                  <a:lnTo>
                    <a:pt x="355" y="294"/>
                  </a:lnTo>
                  <a:lnTo>
                    <a:pt x="354" y="294"/>
                  </a:lnTo>
                  <a:lnTo>
                    <a:pt x="354" y="293"/>
                  </a:lnTo>
                  <a:lnTo>
                    <a:pt x="354" y="291"/>
                  </a:lnTo>
                  <a:lnTo>
                    <a:pt x="352" y="290"/>
                  </a:lnTo>
                  <a:lnTo>
                    <a:pt x="351" y="289"/>
                  </a:lnTo>
                  <a:lnTo>
                    <a:pt x="351" y="287"/>
                  </a:lnTo>
                  <a:lnTo>
                    <a:pt x="351" y="286"/>
                  </a:lnTo>
                  <a:lnTo>
                    <a:pt x="351" y="285"/>
                  </a:lnTo>
                  <a:lnTo>
                    <a:pt x="350" y="285"/>
                  </a:lnTo>
                  <a:lnTo>
                    <a:pt x="350" y="284"/>
                  </a:lnTo>
                  <a:lnTo>
                    <a:pt x="348" y="284"/>
                  </a:lnTo>
                  <a:lnTo>
                    <a:pt x="347" y="284"/>
                  </a:lnTo>
                  <a:lnTo>
                    <a:pt x="346" y="284"/>
                  </a:lnTo>
                  <a:lnTo>
                    <a:pt x="346" y="282"/>
                  </a:lnTo>
                  <a:lnTo>
                    <a:pt x="346" y="282"/>
                  </a:lnTo>
                  <a:lnTo>
                    <a:pt x="345" y="282"/>
                  </a:lnTo>
                  <a:lnTo>
                    <a:pt x="345" y="281"/>
                  </a:lnTo>
                  <a:lnTo>
                    <a:pt x="343" y="281"/>
                  </a:lnTo>
                  <a:lnTo>
                    <a:pt x="343" y="280"/>
                  </a:lnTo>
                  <a:lnTo>
                    <a:pt x="342" y="280"/>
                  </a:lnTo>
                  <a:lnTo>
                    <a:pt x="342" y="280"/>
                  </a:lnTo>
                  <a:lnTo>
                    <a:pt x="341" y="280"/>
                  </a:lnTo>
                  <a:lnTo>
                    <a:pt x="341" y="278"/>
                  </a:lnTo>
                  <a:lnTo>
                    <a:pt x="339" y="278"/>
                  </a:lnTo>
                  <a:lnTo>
                    <a:pt x="341" y="278"/>
                  </a:lnTo>
                  <a:lnTo>
                    <a:pt x="339" y="278"/>
                  </a:lnTo>
                  <a:lnTo>
                    <a:pt x="338" y="278"/>
                  </a:lnTo>
                  <a:lnTo>
                    <a:pt x="338" y="277"/>
                  </a:lnTo>
                  <a:lnTo>
                    <a:pt x="337" y="277"/>
                  </a:lnTo>
                  <a:lnTo>
                    <a:pt x="336" y="277"/>
                  </a:lnTo>
                  <a:lnTo>
                    <a:pt x="337" y="277"/>
                  </a:lnTo>
                  <a:lnTo>
                    <a:pt x="337" y="276"/>
                  </a:lnTo>
                  <a:lnTo>
                    <a:pt x="337" y="275"/>
                  </a:lnTo>
                  <a:lnTo>
                    <a:pt x="336" y="273"/>
                  </a:lnTo>
                  <a:lnTo>
                    <a:pt x="337" y="273"/>
                  </a:lnTo>
                  <a:lnTo>
                    <a:pt x="338" y="273"/>
                  </a:lnTo>
                  <a:lnTo>
                    <a:pt x="339" y="273"/>
                  </a:lnTo>
                  <a:lnTo>
                    <a:pt x="341" y="273"/>
                  </a:lnTo>
                  <a:lnTo>
                    <a:pt x="342" y="273"/>
                  </a:lnTo>
                  <a:lnTo>
                    <a:pt x="341" y="273"/>
                  </a:lnTo>
                  <a:lnTo>
                    <a:pt x="341" y="272"/>
                  </a:lnTo>
                  <a:lnTo>
                    <a:pt x="342" y="272"/>
                  </a:lnTo>
                  <a:lnTo>
                    <a:pt x="342" y="271"/>
                  </a:lnTo>
                  <a:lnTo>
                    <a:pt x="341" y="271"/>
                  </a:lnTo>
                  <a:lnTo>
                    <a:pt x="341" y="269"/>
                  </a:lnTo>
                  <a:lnTo>
                    <a:pt x="341" y="268"/>
                  </a:lnTo>
                  <a:lnTo>
                    <a:pt x="341" y="267"/>
                  </a:lnTo>
                  <a:lnTo>
                    <a:pt x="339" y="267"/>
                  </a:lnTo>
                  <a:lnTo>
                    <a:pt x="339" y="266"/>
                  </a:lnTo>
                  <a:lnTo>
                    <a:pt x="338" y="266"/>
                  </a:lnTo>
                  <a:lnTo>
                    <a:pt x="338" y="264"/>
                  </a:lnTo>
                  <a:lnTo>
                    <a:pt x="339" y="264"/>
                  </a:lnTo>
                  <a:lnTo>
                    <a:pt x="338" y="264"/>
                  </a:lnTo>
                  <a:lnTo>
                    <a:pt x="338" y="263"/>
                  </a:lnTo>
                  <a:lnTo>
                    <a:pt x="338" y="262"/>
                  </a:lnTo>
                  <a:lnTo>
                    <a:pt x="339" y="262"/>
                  </a:lnTo>
                  <a:lnTo>
                    <a:pt x="339" y="260"/>
                  </a:lnTo>
                  <a:lnTo>
                    <a:pt x="339" y="259"/>
                  </a:lnTo>
                  <a:lnTo>
                    <a:pt x="341" y="259"/>
                  </a:lnTo>
                  <a:lnTo>
                    <a:pt x="339" y="259"/>
                  </a:lnTo>
                  <a:lnTo>
                    <a:pt x="341" y="259"/>
                  </a:lnTo>
                  <a:lnTo>
                    <a:pt x="341" y="258"/>
                  </a:lnTo>
                  <a:lnTo>
                    <a:pt x="341" y="259"/>
                  </a:lnTo>
                  <a:lnTo>
                    <a:pt x="342" y="259"/>
                  </a:lnTo>
                  <a:lnTo>
                    <a:pt x="343" y="259"/>
                  </a:lnTo>
                  <a:lnTo>
                    <a:pt x="343" y="258"/>
                  </a:lnTo>
                  <a:lnTo>
                    <a:pt x="343" y="259"/>
                  </a:lnTo>
                  <a:lnTo>
                    <a:pt x="345" y="259"/>
                  </a:lnTo>
                  <a:lnTo>
                    <a:pt x="346" y="259"/>
                  </a:lnTo>
                  <a:lnTo>
                    <a:pt x="346" y="258"/>
                  </a:lnTo>
                  <a:lnTo>
                    <a:pt x="346" y="257"/>
                  </a:lnTo>
                  <a:lnTo>
                    <a:pt x="345" y="257"/>
                  </a:lnTo>
                  <a:lnTo>
                    <a:pt x="345" y="255"/>
                  </a:lnTo>
                  <a:lnTo>
                    <a:pt x="345" y="254"/>
                  </a:lnTo>
                  <a:lnTo>
                    <a:pt x="345" y="253"/>
                  </a:lnTo>
                  <a:lnTo>
                    <a:pt x="346" y="253"/>
                  </a:lnTo>
                  <a:lnTo>
                    <a:pt x="345" y="253"/>
                  </a:lnTo>
                  <a:lnTo>
                    <a:pt x="343" y="253"/>
                  </a:lnTo>
                  <a:lnTo>
                    <a:pt x="343" y="251"/>
                  </a:lnTo>
                  <a:lnTo>
                    <a:pt x="342" y="251"/>
                  </a:lnTo>
                  <a:lnTo>
                    <a:pt x="342" y="250"/>
                  </a:lnTo>
                  <a:lnTo>
                    <a:pt x="341" y="250"/>
                  </a:lnTo>
                  <a:lnTo>
                    <a:pt x="341" y="249"/>
                  </a:lnTo>
                  <a:lnTo>
                    <a:pt x="339" y="249"/>
                  </a:lnTo>
                  <a:lnTo>
                    <a:pt x="339" y="249"/>
                  </a:lnTo>
                  <a:lnTo>
                    <a:pt x="338" y="249"/>
                  </a:lnTo>
                  <a:lnTo>
                    <a:pt x="338" y="249"/>
                  </a:lnTo>
                  <a:lnTo>
                    <a:pt x="339" y="249"/>
                  </a:lnTo>
                  <a:lnTo>
                    <a:pt x="338" y="249"/>
                  </a:lnTo>
                  <a:lnTo>
                    <a:pt x="338" y="250"/>
                  </a:lnTo>
                  <a:lnTo>
                    <a:pt x="337" y="250"/>
                  </a:lnTo>
                  <a:lnTo>
                    <a:pt x="336" y="250"/>
                  </a:lnTo>
                  <a:lnTo>
                    <a:pt x="334" y="250"/>
                  </a:lnTo>
                  <a:lnTo>
                    <a:pt x="334" y="249"/>
                  </a:lnTo>
                  <a:lnTo>
                    <a:pt x="333" y="249"/>
                  </a:lnTo>
                  <a:lnTo>
                    <a:pt x="332" y="249"/>
                  </a:lnTo>
                  <a:lnTo>
                    <a:pt x="330" y="249"/>
                  </a:lnTo>
                  <a:lnTo>
                    <a:pt x="332" y="249"/>
                  </a:lnTo>
                  <a:lnTo>
                    <a:pt x="330" y="249"/>
                  </a:lnTo>
                  <a:lnTo>
                    <a:pt x="329" y="249"/>
                  </a:lnTo>
                  <a:lnTo>
                    <a:pt x="328" y="249"/>
                  </a:lnTo>
                  <a:lnTo>
                    <a:pt x="328" y="247"/>
                  </a:lnTo>
                  <a:lnTo>
                    <a:pt x="327" y="247"/>
                  </a:lnTo>
                  <a:lnTo>
                    <a:pt x="327" y="246"/>
                  </a:lnTo>
                  <a:lnTo>
                    <a:pt x="325" y="246"/>
                  </a:lnTo>
                  <a:lnTo>
                    <a:pt x="327" y="246"/>
                  </a:lnTo>
                  <a:lnTo>
                    <a:pt x="325" y="245"/>
                  </a:lnTo>
                  <a:lnTo>
                    <a:pt x="327" y="245"/>
                  </a:lnTo>
                  <a:lnTo>
                    <a:pt x="325" y="245"/>
                  </a:lnTo>
                  <a:lnTo>
                    <a:pt x="324" y="245"/>
                  </a:lnTo>
                  <a:lnTo>
                    <a:pt x="324" y="244"/>
                  </a:lnTo>
                  <a:lnTo>
                    <a:pt x="324" y="242"/>
                  </a:lnTo>
                  <a:lnTo>
                    <a:pt x="323" y="242"/>
                  </a:lnTo>
                  <a:lnTo>
                    <a:pt x="323" y="241"/>
                  </a:lnTo>
                  <a:lnTo>
                    <a:pt x="321" y="241"/>
                  </a:lnTo>
                  <a:lnTo>
                    <a:pt x="320" y="240"/>
                  </a:lnTo>
                  <a:lnTo>
                    <a:pt x="320" y="241"/>
                  </a:lnTo>
                  <a:lnTo>
                    <a:pt x="320" y="240"/>
                  </a:lnTo>
                  <a:lnTo>
                    <a:pt x="319" y="240"/>
                  </a:lnTo>
                  <a:lnTo>
                    <a:pt x="318" y="240"/>
                  </a:lnTo>
                  <a:lnTo>
                    <a:pt x="318" y="238"/>
                  </a:lnTo>
                  <a:lnTo>
                    <a:pt x="316" y="238"/>
                  </a:lnTo>
                  <a:lnTo>
                    <a:pt x="315" y="238"/>
                  </a:lnTo>
                  <a:lnTo>
                    <a:pt x="315" y="237"/>
                  </a:lnTo>
                  <a:lnTo>
                    <a:pt x="314" y="236"/>
                  </a:lnTo>
                  <a:lnTo>
                    <a:pt x="312" y="235"/>
                  </a:lnTo>
                  <a:lnTo>
                    <a:pt x="312" y="233"/>
                  </a:lnTo>
                  <a:lnTo>
                    <a:pt x="311" y="232"/>
                  </a:lnTo>
                  <a:lnTo>
                    <a:pt x="310" y="231"/>
                  </a:lnTo>
                  <a:lnTo>
                    <a:pt x="309" y="231"/>
                  </a:lnTo>
                  <a:lnTo>
                    <a:pt x="309" y="229"/>
                  </a:lnTo>
                  <a:lnTo>
                    <a:pt x="307" y="228"/>
                  </a:lnTo>
                  <a:lnTo>
                    <a:pt x="306" y="227"/>
                  </a:lnTo>
                  <a:lnTo>
                    <a:pt x="306" y="226"/>
                  </a:lnTo>
                  <a:lnTo>
                    <a:pt x="305" y="224"/>
                  </a:lnTo>
                  <a:lnTo>
                    <a:pt x="303" y="223"/>
                  </a:lnTo>
                  <a:lnTo>
                    <a:pt x="302" y="223"/>
                  </a:lnTo>
                  <a:lnTo>
                    <a:pt x="302" y="222"/>
                  </a:lnTo>
                  <a:lnTo>
                    <a:pt x="302" y="220"/>
                  </a:lnTo>
                  <a:lnTo>
                    <a:pt x="301" y="220"/>
                  </a:lnTo>
                  <a:lnTo>
                    <a:pt x="300" y="219"/>
                  </a:lnTo>
                  <a:lnTo>
                    <a:pt x="298" y="220"/>
                  </a:lnTo>
                  <a:lnTo>
                    <a:pt x="297" y="222"/>
                  </a:lnTo>
                  <a:lnTo>
                    <a:pt x="296" y="223"/>
                  </a:lnTo>
                  <a:lnTo>
                    <a:pt x="294" y="224"/>
                  </a:lnTo>
                  <a:lnTo>
                    <a:pt x="293" y="224"/>
                  </a:lnTo>
                  <a:lnTo>
                    <a:pt x="293" y="226"/>
                  </a:lnTo>
                  <a:lnTo>
                    <a:pt x="292" y="226"/>
                  </a:lnTo>
                  <a:lnTo>
                    <a:pt x="290" y="227"/>
                  </a:lnTo>
                  <a:lnTo>
                    <a:pt x="289" y="227"/>
                  </a:lnTo>
                  <a:lnTo>
                    <a:pt x="288" y="228"/>
                  </a:lnTo>
                  <a:lnTo>
                    <a:pt x="288" y="229"/>
                  </a:lnTo>
                  <a:lnTo>
                    <a:pt x="287" y="229"/>
                  </a:lnTo>
                  <a:lnTo>
                    <a:pt x="287" y="231"/>
                  </a:lnTo>
                  <a:lnTo>
                    <a:pt x="285" y="231"/>
                  </a:lnTo>
                  <a:lnTo>
                    <a:pt x="284" y="232"/>
                  </a:lnTo>
                  <a:lnTo>
                    <a:pt x="283" y="235"/>
                  </a:lnTo>
                  <a:lnTo>
                    <a:pt x="281" y="235"/>
                  </a:lnTo>
                  <a:lnTo>
                    <a:pt x="280" y="236"/>
                  </a:lnTo>
                  <a:lnTo>
                    <a:pt x="280" y="237"/>
                  </a:lnTo>
                  <a:lnTo>
                    <a:pt x="279" y="237"/>
                  </a:lnTo>
                  <a:lnTo>
                    <a:pt x="278" y="238"/>
                  </a:lnTo>
                  <a:lnTo>
                    <a:pt x="276" y="240"/>
                  </a:lnTo>
                  <a:lnTo>
                    <a:pt x="275" y="240"/>
                  </a:lnTo>
                  <a:lnTo>
                    <a:pt x="275" y="241"/>
                  </a:lnTo>
                  <a:lnTo>
                    <a:pt x="276" y="241"/>
                  </a:lnTo>
                  <a:lnTo>
                    <a:pt x="278" y="241"/>
                  </a:lnTo>
                  <a:lnTo>
                    <a:pt x="278" y="242"/>
                  </a:lnTo>
                  <a:lnTo>
                    <a:pt x="278" y="244"/>
                  </a:lnTo>
                  <a:lnTo>
                    <a:pt x="278" y="245"/>
                  </a:lnTo>
                  <a:lnTo>
                    <a:pt x="278" y="246"/>
                  </a:lnTo>
                  <a:lnTo>
                    <a:pt x="276" y="246"/>
                  </a:lnTo>
                  <a:lnTo>
                    <a:pt x="276" y="247"/>
                  </a:lnTo>
                  <a:lnTo>
                    <a:pt x="276" y="249"/>
                  </a:lnTo>
                  <a:lnTo>
                    <a:pt x="276" y="249"/>
                  </a:lnTo>
                  <a:lnTo>
                    <a:pt x="276" y="250"/>
                  </a:lnTo>
                  <a:lnTo>
                    <a:pt x="276" y="251"/>
                  </a:lnTo>
                  <a:lnTo>
                    <a:pt x="275" y="251"/>
                  </a:lnTo>
                  <a:lnTo>
                    <a:pt x="276" y="251"/>
                  </a:lnTo>
                  <a:lnTo>
                    <a:pt x="275" y="251"/>
                  </a:lnTo>
                  <a:lnTo>
                    <a:pt x="275" y="253"/>
                  </a:lnTo>
                  <a:lnTo>
                    <a:pt x="275" y="254"/>
                  </a:lnTo>
                  <a:lnTo>
                    <a:pt x="274" y="254"/>
                  </a:lnTo>
                  <a:lnTo>
                    <a:pt x="274" y="255"/>
                  </a:lnTo>
                  <a:lnTo>
                    <a:pt x="274" y="257"/>
                  </a:lnTo>
                  <a:lnTo>
                    <a:pt x="274" y="258"/>
                  </a:lnTo>
                  <a:lnTo>
                    <a:pt x="274" y="259"/>
                  </a:lnTo>
                  <a:lnTo>
                    <a:pt x="272" y="258"/>
                  </a:lnTo>
                  <a:lnTo>
                    <a:pt x="272" y="257"/>
                  </a:lnTo>
                  <a:lnTo>
                    <a:pt x="271" y="255"/>
                  </a:lnTo>
                  <a:lnTo>
                    <a:pt x="270" y="254"/>
                  </a:lnTo>
                  <a:lnTo>
                    <a:pt x="269" y="253"/>
                  </a:lnTo>
                  <a:lnTo>
                    <a:pt x="267" y="251"/>
                  </a:lnTo>
                  <a:lnTo>
                    <a:pt x="266" y="250"/>
                  </a:lnTo>
                  <a:lnTo>
                    <a:pt x="265" y="249"/>
                  </a:lnTo>
                  <a:lnTo>
                    <a:pt x="262" y="247"/>
                  </a:lnTo>
                  <a:lnTo>
                    <a:pt x="262" y="246"/>
                  </a:lnTo>
                  <a:lnTo>
                    <a:pt x="260" y="244"/>
                  </a:lnTo>
                  <a:lnTo>
                    <a:pt x="260" y="242"/>
                  </a:lnTo>
                  <a:lnTo>
                    <a:pt x="258" y="242"/>
                  </a:lnTo>
                  <a:lnTo>
                    <a:pt x="258" y="241"/>
                  </a:lnTo>
                  <a:lnTo>
                    <a:pt x="257" y="240"/>
                  </a:lnTo>
                  <a:lnTo>
                    <a:pt x="258" y="240"/>
                  </a:lnTo>
                  <a:lnTo>
                    <a:pt x="257" y="238"/>
                  </a:lnTo>
                  <a:lnTo>
                    <a:pt x="257" y="237"/>
                  </a:lnTo>
                  <a:lnTo>
                    <a:pt x="256" y="237"/>
                  </a:lnTo>
                  <a:lnTo>
                    <a:pt x="256" y="236"/>
                  </a:lnTo>
                  <a:lnTo>
                    <a:pt x="254" y="235"/>
                  </a:lnTo>
                  <a:lnTo>
                    <a:pt x="253" y="233"/>
                  </a:lnTo>
                  <a:lnTo>
                    <a:pt x="253" y="232"/>
                  </a:lnTo>
                  <a:lnTo>
                    <a:pt x="252" y="231"/>
                  </a:lnTo>
                  <a:lnTo>
                    <a:pt x="252" y="229"/>
                  </a:lnTo>
                  <a:lnTo>
                    <a:pt x="251" y="229"/>
                  </a:lnTo>
                  <a:lnTo>
                    <a:pt x="249" y="227"/>
                  </a:lnTo>
                  <a:lnTo>
                    <a:pt x="248" y="226"/>
                  </a:lnTo>
                  <a:lnTo>
                    <a:pt x="247" y="224"/>
                  </a:lnTo>
                  <a:lnTo>
                    <a:pt x="245" y="222"/>
                  </a:lnTo>
                  <a:lnTo>
                    <a:pt x="244" y="219"/>
                  </a:lnTo>
                  <a:lnTo>
                    <a:pt x="243" y="219"/>
                  </a:lnTo>
                  <a:lnTo>
                    <a:pt x="243" y="218"/>
                  </a:lnTo>
                  <a:lnTo>
                    <a:pt x="242" y="218"/>
                  </a:lnTo>
                  <a:lnTo>
                    <a:pt x="240" y="217"/>
                  </a:lnTo>
                  <a:lnTo>
                    <a:pt x="239" y="215"/>
                  </a:lnTo>
                  <a:lnTo>
                    <a:pt x="238" y="213"/>
                  </a:lnTo>
                  <a:lnTo>
                    <a:pt x="236" y="211"/>
                  </a:lnTo>
                  <a:lnTo>
                    <a:pt x="233" y="211"/>
                  </a:lnTo>
                  <a:lnTo>
                    <a:pt x="226" y="211"/>
                  </a:lnTo>
                  <a:lnTo>
                    <a:pt x="225" y="211"/>
                  </a:lnTo>
                  <a:lnTo>
                    <a:pt x="224" y="211"/>
                  </a:lnTo>
                  <a:lnTo>
                    <a:pt x="222" y="211"/>
                  </a:lnTo>
                  <a:lnTo>
                    <a:pt x="222" y="211"/>
                  </a:lnTo>
                  <a:lnTo>
                    <a:pt x="218" y="211"/>
                  </a:lnTo>
                  <a:lnTo>
                    <a:pt x="216" y="211"/>
                  </a:lnTo>
                  <a:lnTo>
                    <a:pt x="213" y="213"/>
                  </a:lnTo>
                  <a:lnTo>
                    <a:pt x="212" y="210"/>
                  </a:lnTo>
                  <a:lnTo>
                    <a:pt x="212" y="209"/>
                  </a:lnTo>
                  <a:lnTo>
                    <a:pt x="212" y="208"/>
                  </a:lnTo>
                  <a:lnTo>
                    <a:pt x="211" y="206"/>
                  </a:lnTo>
                  <a:lnTo>
                    <a:pt x="212" y="206"/>
                  </a:lnTo>
                  <a:lnTo>
                    <a:pt x="213" y="206"/>
                  </a:lnTo>
                  <a:lnTo>
                    <a:pt x="212" y="206"/>
                  </a:lnTo>
                  <a:lnTo>
                    <a:pt x="212" y="205"/>
                  </a:lnTo>
                  <a:lnTo>
                    <a:pt x="213" y="204"/>
                  </a:lnTo>
                  <a:lnTo>
                    <a:pt x="212" y="204"/>
                  </a:lnTo>
                  <a:lnTo>
                    <a:pt x="212" y="202"/>
                  </a:lnTo>
                  <a:lnTo>
                    <a:pt x="211" y="202"/>
                  </a:lnTo>
                  <a:lnTo>
                    <a:pt x="211" y="201"/>
                  </a:lnTo>
                  <a:lnTo>
                    <a:pt x="211" y="200"/>
                  </a:lnTo>
                  <a:lnTo>
                    <a:pt x="209" y="200"/>
                  </a:lnTo>
                  <a:lnTo>
                    <a:pt x="208" y="200"/>
                  </a:lnTo>
                  <a:lnTo>
                    <a:pt x="207" y="200"/>
                  </a:lnTo>
                  <a:lnTo>
                    <a:pt x="207" y="201"/>
                  </a:lnTo>
                  <a:lnTo>
                    <a:pt x="206" y="201"/>
                  </a:lnTo>
                  <a:lnTo>
                    <a:pt x="206" y="200"/>
                  </a:lnTo>
                  <a:lnTo>
                    <a:pt x="204" y="200"/>
                  </a:lnTo>
                  <a:lnTo>
                    <a:pt x="204" y="199"/>
                  </a:lnTo>
                  <a:lnTo>
                    <a:pt x="203" y="199"/>
                  </a:lnTo>
                  <a:lnTo>
                    <a:pt x="203" y="197"/>
                  </a:lnTo>
                  <a:lnTo>
                    <a:pt x="202" y="197"/>
                  </a:lnTo>
                  <a:lnTo>
                    <a:pt x="202" y="199"/>
                  </a:lnTo>
                  <a:lnTo>
                    <a:pt x="200" y="199"/>
                  </a:lnTo>
                  <a:lnTo>
                    <a:pt x="199" y="200"/>
                  </a:lnTo>
                  <a:lnTo>
                    <a:pt x="198" y="200"/>
                  </a:lnTo>
                  <a:lnTo>
                    <a:pt x="198" y="201"/>
                  </a:lnTo>
                  <a:lnTo>
                    <a:pt x="197" y="201"/>
                  </a:lnTo>
                  <a:lnTo>
                    <a:pt x="195" y="202"/>
                  </a:lnTo>
                  <a:lnTo>
                    <a:pt x="194" y="202"/>
                  </a:lnTo>
                  <a:lnTo>
                    <a:pt x="194" y="201"/>
                  </a:lnTo>
                  <a:lnTo>
                    <a:pt x="193" y="200"/>
                  </a:lnTo>
                  <a:lnTo>
                    <a:pt x="191" y="200"/>
                  </a:lnTo>
                  <a:lnTo>
                    <a:pt x="191" y="201"/>
                  </a:lnTo>
                  <a:lnTo>
                    <a:pt x="190" y="201"/>
                  </a:lnTo>
                  <a:lnTo>
                    <a:pt x="190" y="202"/>
                  </a:lnTo>
                  <a:lnTo>
                    <a:pt x="189" y="202"/>
                  </a:lnTo>
                  <a:lnTo>
                    <a:pt x="189" y="204"/>
                  </a:lnTo>
                  <a:lnTo>
                    <a:pt x="188" y="204"/>
                  </a:lnTo>
                  <a:lnTo>
                    <a:pt x="186" y="204"/>
                  </a:lnTo>
                  <a:lnTo>
                    <a:pt x="186" y="205"/>
                  </a:lnTo>
                  <a:lnTo>
                    <a:pt x="186" y="204"/>
                  </a:lnTo>
                  <a:lnTo>
                    <a:pt x="185" y="204"/>
                  </a:lnTo>
                  <a:lnTo>
                    <a:pt x="185" y="202"/>
                  </a:lnTo>
                  <a:lnTo>
                    <a:pt x="184" y="202"/>
                  </a:lnTo>
                  <a:lnTo>
                    <a:pt x="184" y="201"/>
                  </a:lnTo>
                  <a:lnTo>
                    <a:pt x="182" y="200"/>
                  </a:lnTo>
                  <a:lnTo>
                    <a:pt x="182" y="199"/>
                  </a:lnTo>
                  <a:lnTo>
                    <a:pt x="181" y="199"/>
                  </a:lnTo>
                  <a:lnTo>
                    <a:pt x="181" y="197"/>
                  </a:lnTo>
                  <a:lnTo>
                    <a:pt x="180" y="197"/>
                  </a:lnTo>
                  <a:lnTo>
                    <a:pt x="180" y="196"/>
                  </a:lnTo>
                  <a:lnTo>
                    <a:pt x="180" y="195"/>
                  </a:lnTo>
                  <a:lnTo>
                    <a:pt x="179" y="195"/>
                  </a:lnTo>
                  <a:lnTo>
                    <a:pt x="179" y="193"/>
                  </a:lnTo>
                  <a:lnTo>
                    <a:pt x="177" y="193"/>
                  </a:lnTo>
                  <a:lnTo>
                    <a:pt x="177" y="192"/>
                  </a:lnTo>
                  <a:lnTo>
                    <a:pt x="176" y="192"/>
                  </a:lnTo>
                  <a:lnTo>
                    <a:pt x="175" y="193"/>
                  </a:lnTo>
                  <a:lnTo>
                    <a:pt x="173" y="195"/>
                  </a:lnTo>
                  <a:lnTo>
                    <a:pt x="172" y="195"/>
                  </a:lnTo>
                  <a:lnTo>
                    <a:pt x="172" y="196"/>
                  </a:lnTo>
                  <a:lnTo>
                    <a:pt x="171" y="196"/>
                  </a:lnTo>
                  <a:lnTo>
                    <a:pt x="171" y="197"/>
                  </a:lnTo>
                  <a:lnTo>
                    <a:pt x="170" y="197"/>
                  </a:lnTo>
                  <a:lnTo>
                    <a:pt x="170" y="199"/>
                  </a:lnTo>
                  <a:lnTo>
                    <a:pt x="170" y="200"/>
                  </a:lnTo>
                  <a:lnTo>
                    <a:pt x="168" y="200"/>
                  </a:lnTo>
                  <a:lnTo>
                    <a:pt x="167" y="201"/>
                  </a:lnTo>
                  <a:lnTo>
                    <a:pt x="166" y="201"/>
                  </a:lnTo>
                  <a:lnTo>
                    <a:pt x="166" y="202"/>
                  </a:lnTo>
                  <a:lnTo>
                    <a:pt x="164" y="202"/>
                  </a:lnTo>
                  <a:lnTo>
                    <a:pt x="164" y="204"/>
                  </a:lnTo>
                  <a:lnTo>
                    <a:pt x="166" y="204"/>
                  </a:lnTo>
                  <a:lnTo>
                    <a:pt x="166" y="205"/>
                  </a:lnTo>
                  <a:lnTo>
                    <a:pt x="167" y="205"/>
                  </a:lnTo>
                  <a:lnTo>
                    <a:pt x="167" y="206"/>
                  </a:lnTo>
                  <a:lnTo>
                    <a:pt x="167" y="208"/>
                  </a:lnTo>
                  <a:lnTo>
                    <a:pt x="166" y="208"/>
                  </a:lnTo>
                  <a:lnTo>
                    <a:pt x="166" y="209"/>
                  </a:lnTo>
                  <a:lnTo>
                    <a:pt x="166" y="210"/>
                  </a:lnTo>
                  <a:lnTo>
                    <a:pt x="167" y="210"/>
                  </a:lnTo>
                  <a:lnTo>
                    <a:pt x="167" y="211"/>
                  </a:lnTo>
                  <a:lnTo>
                    <a:pt x="168" y="211"/>
                  </a:lnTo>
                  <a:lnTo>
                    <a:pt x="167" y="211"/>
                  </a:lnTo>
                  <a:lnTo>
                    <a:pt x="167" y="213"/>
                  </a:lnTo>
                  <a:lnTo>
                    <a:pt x="166" y="213"/>
                  </a:lnTo>
                  <a:lnTo>
                    <a:pt x="166" y="214"/>
                  </a:lnTo>
                  <a:lnTo>
                    <a:pt x="164" y="214"/>
                  </a:lnTo>
                  <a:lnTo>
                    <a:pt x="163" y="215"/>
                  </a:lnTo>
                  <a:lnTo>
                    <a:pt x="162" y="215"/>
                  </a:lnTo>
                  <a:lnTo>
                    <a:pt x="161" y="215"/>
                  </a:lnTo>
                  <a:lnTo>
                    <a:pt x="159" y="217"/>
                  </a:lnTo>
                  <a:lnTo>
                    <a:pt x="154" y="217"/>
                  </a:lnTo>
                  <a:lnTo>
                    <a:pt x="152" y="217"/>
                  </a:lnTo>
                  <a:lnTo>
                    <a:pt x="148" y="218"/>
                  </a:lnTo>
                  <a:lnTo>
                    <a:pt x="145" y="218"/>
                  </a:lnTo>
                  <a:lnTo>
                    <a:pt x="144" y="218"/>
                  </a:lnTo>
                  <a:lnTo>
                    <a:pt x="141" y="218"/>
                  </a:lnTo>
                  <a:lnTo>
                    <a:pt x="139" y="218"/>
                  </a:lnTo>
                  <a:lnTo>
                    <a:pt x="137" y="218"/>
                  </a:lnTo>
                  <a:lnTo>
                    <a:pt x="136" y="218"/>
                  </a:lnTo>
                  <a:lnTo>
                    <a:pt x="135" y="218"/>
                  </a:lnTo>
                  <a:lnTo>
                    <a:pt x="135" y="218"/>
                  </a:lnTo>
                  <a:lnTo>
                    <a:pt x="134" y="218"/>
                  </a:lnTo>
                  <a:lnTo>
                    <a:pt x="134" y="219"/>
                  </a:lnTo>
                  <a:lnTo>
                    <a:pt x="132" y="219"/>
                  </a:lnTo>
                  <a:lnTo>
                    <a:pt x="131" y="220"/>
                  </a:lnTo>
                  <a:lnTo>
                    <a:pt x="130" y="220"/>
                  </a:lnTo>
                  <a:lnTo>
                    <a:pt x="130" y="222"/>
                  </a:lnTo>
                  <a:lnTo>
                    <a:pt x="128" y="222"/>
                  </a:lnTo>
                  <a:lnTo>
                    <a:pt x="128" y="223"/>
                  </a:lnTo>
                  <a:lnTo>
                    <a:pt x="127" y="223"/>
                  </a:lnTo>
                  <a:lnTo>
                    <a:pt x="127" y="224"/>
                  </a:lnTo>
                  <a:lnTo>
                    <a:pt x="126" y="224"/>
                  </a:lnTo>
                  <a:lnTo>
                    <a:pt x="124" y="224"/>
                  </a:lnTo>
                  <a:lnTo>
                    <a:pt x="124" y="226"/>
                  </a:lnTo>
                  <a:lnTo>
                    <a:pt x="123" y="227"/>
                  </a:lnTo>
                  <a:lnTo>
                    <a:pt x="122" y="227"/>
                  </a:lnTo>
                  <a:lnTo>
                    <a:pt x="121" y="228"/>
                  </a:lnTo>
                  <a:lnTo>
                    <a:pt x="119" y="229"/>
                  </a:lnTo>
                  <a:lnTo>
                    <a:pt x="118" y="229"/>
                  </a:lnTo>
                  <a:lnTo>
                    <a:pt x="117" y="231"/>
                  </a:lnTo>
                  <a:lnTo>
                    <a:pt x="115" y="229"/>
                  </a:lnTo>
                  <a:lnTo>
                    <a:pt x="112" y="232"/>
                  </a:lnTo>
                  <a:lnTo>
                    <a:pt x="112" y="231"/>
                  </a:lnTo>
                  <a:lnTo>
                    <a:pt x="110" y="231"/>
                  </a:lnTo>
                  <a:lnTo>
                    <a:pt x="110" y="229"/>
                  </a:lnTo>
                  <a:lnTo>
                    <a:pt x="109" y="227"/>
                  </a:lnTo>
                  <a:lnTo>
                    <a:pt x="108" y="226"/>
                  </a:lnTo>
                  <a:lnTo>
                    <a:pt x="105" y="226"/>
                  </a:lnTo>
                  <a:lnTo>
                    <a:pt x="105" y="227"/>
                  </a:lnTo>
                  <a:lnTo>
                    <a:pt x="104" y="228"/>
                  </a:lnTo>
                  <a:lnTo>
                    <a:pt x="101" y="224"/>
                  </a:lnTo>
                  <a:lnTo>
                    <a:pt x="100" y="223"/>
                  </a:lnTo>
                  <a:lnTo>
                    <a:pt x="99" y="220"/>
                  </a:lnTo>
                  <a:lnTo>
                    <a:pt x="95" y="223"/>
                  </a:lnTo>
                  <a:lnTo>
                    <a:pt x="94" y="220"/>
                  </a:lnTo>
                  <a:lnTo>
                    <a:pt x="92" y="219"/>
                  </a:lnTo>
                  <a:lnTo>
                    <a:pt x="92" y="218"/>
                  </a:lnTo>
                  <a:lnTo>
                    <a:pt x="91" y="218"/>
                  </a:lnTo>
                  <a:lnTo>
                    <a:pt x="90" y="215"/>
                  </a:lnTo>
                  <a:lnTo>
                    <a:pt x="88" y="214"/>
                  </a:lnTo>
                  <a:lnTo>
                    <a:pt x="88" y="213"/>
                  </a:lnTo>
                  <a:lnTo>
                    <a:pt x="87" y="211"/>
                  </a:lnTo>
                  <a:lnTo>
                    <a:pt x="86" y="210"/>
                  </a:lnTo>
                  <a:lnTo>
                    <a:pt x="85" y="208"/>
                  </a:lnTo>
                  <a:lnTo>
                    <a:pt x="82" y="205"/>
                  </a:lnTo>
                  <a:lnTo>
                    <a:pt x="82" y="204"/>
                  </a:lnTo>
                  <a:lnTo>
                    <a:pt x="81" y="202"/>
                  </a:lnTo>
                  <a:lnTo>
                    <a:pt x="79" y="200"/>
                  </a:lnTo>
                  <a:lnTo>
                    <a:pt x="78" y="199"/>
                  </a:lnTo>
                  <a:lnTo>
                    <a:pt x="77" y="196"/>
                  </a:lnTo>
                  <a:lnTo>
                    <a:pt x="76" y="195"/>
                  </a:lnTo>
                  <a:lnTo>
                    <a:pt x="76" y="193"/>
                  </a:lnTo>
                  <a:lnTo>
                    <a:pt x="73" y="191"/>
                  </a:lnTo>
                  <a:lnTo>
                    <a:pt x="70" y="187"/>
                  </a:lnTo>
                  <a:lnTo>
                    <a:pt x="68" y="184"/>
                  </a:lnTo>
                  <a:lnTo>
                    <a:pt x="68" y="183"/>
                  </a:lnTo>
                  <a:lnTo>
                    <a:pt x="67" y="181"/>
                  </a:lnTo>
                  <a:lnTo>
                    <a:pt x="65" y="178"/>
                  </a:lnTo>
                  <a:lnTo>
                    <a:pt x="64" y="175"/>
                  </a:lnTo>
                  <a:lnTo>
                    <a:pt x="63" y="173"/>
                  </a:lnTo>
                  <a:lnTo>
                    <a:pt x="61" y="171"/>
                  </a:lnTo>
                  <a:lnTo>
                    <a:pt x="59" y="166"/>
                  </a:lnTo>
                  <a:lnTo>
                    <a:pt x="56" y="164"/>
                  </a:lnTo>
                  <a:lnTo>
                    <a:pt x="56" y="162"/>
                  </a:lnTo>
                  <a:lnTo>
                    <a:pt x="52" y="157"/>
                  </a:lnTo>
                  <a:lnTo>
                    <a:pt x="51" y="155"/>
                  </a:lnTo>
                  <a:lnTo>
                    <a:pt x="55" y="152"/>
                  </a:lnTo>
                  <a:lnTo>
                    <a:pt x="52" y="150"/>
                  </a:lnTo>
                  <a:lnTo>
                    <a:pt x="52" y="148"/>
                  </a:lnTo>
                  <a:lnTo>
                    <a:pt x="51" y="146"/>
                  </a:lnTo>
                  <a:lnTo>
                    <a:pt x="49" y="143"/>
                  </a:lnTo>
                  <a:lnTo>
                    <a:pt x="49" y="142"/>
                  </a:lnTo>
                  <a:lnTo>
                    <a:pt x="47" y="141"/>
                  </a:lnTo>
                  <a:lnTo>
                    <a:pt x="46" y="137"/>
                  </a:lnTo>
                  <a:lnTo>
                    <a:pt x="45" y="137"/>
                  </a:lnTo>
                  <a:lnTo>
                    <a:pt x="43" y="134"/>
                  </a:lnTo>
                  <a:lnTo>
                    <a:pt x="42" y="132"/>
                  </a:lnTo>
                  <a:lnTo>
                    <a:pt x="41" y="129"/>
                  </a:lnTo>
                  <a:lnTo>
                    <a:pt x="40" y="128"/>
                  </a:lnTo>
                  <a:lnTo>
                    <a:pt x="40" y="126"/>
                  </a:lnTo>
                  <a:lnTo>
                    <a:pt x="38" y="125"/>
                  </a:lnTo>
                  <a:lnTo>
                    <a:pt x="37" y="124"/>
                  </a:lnTo>
                  <a:lnTo>
                    <a:pt x="37" y="121"/>
                  </a:lnTo>
                  <a:lnTo>
                    <a:pt x="34" y="123"/>
                  </a:lnTo>
                  <a:lnTo>
                    <a:pt x="33" y="124"/>
                  </a:lnTo>
                  <a:lnTo>
                    <a:pt x="32" y="124"/>
                  </a:lnTo>
                  <a:lnTo>
                    <a:pt x="32" y="123"/>
                  </a:lnTo>
                  <a:lnTo>
                    <a:pt x="31" y="120"/>
                  </a:lnTo>
                  <a:lnTo>
                    <a:pt x="29" y="119"/>
                  </a:lnTo>
                  <a:lnTo>
                    <a:pt x="29" y="117"/>
                  </a:lnTo>
                  <a:lnTo>
                    <a:pt x="28" y="115"/>
                  </a:lnTo>
                  <a:lnTo>
                    <a:pt x="27" y="114"/>
                  </a:lnTo>
                  <a:lnTo>
                    <a:pt x="25" y="110"/>
                  </a:lnTo>
                  <a:lnTo>
                    <a:pt x="23" y="107"/>
                  </a:lnTo>
                  <a:lnTo>
                    <a:pt x="23" y="108"/>
                  </a:lnTo>
                  <a:lnTo>
                    <a:pt x="19" y="110"/>
                  </a:lnTo>
                  <a:lnTo>
                    <a:pt x="19" y="108"/>
                  </a:lnTo>
                  <a:lnTo>
                    <a:pt x="18" y="108"/>
                  </a:lnTo>
                  <a:lnTo>
                    <a:pt x="15" y="103"/>
                  </a:lnTo>
                  <a:lnTo>
                    <a:pt x="14" y="101"/>
                  </a:lnTo>
                  <a:lnTo>
                    <a:pt x="14" y="99"/>
                  </a:lnTo>
                  <a:lnTo>
                    <a:pt x="13" y="98"/>
                  </a:lnTo>
                  <a:lnTo>
                    <a:pt x="13" y="97"/>
                  </a:lnTo>
                  <a:lnTo>
                    <a:pt x="11" y="97"/>
                  </a:lnTo>
                  <a:lnTo>
                    <a:pt x="11" y="96"/>
                  </a:lnTo>
                  <a:lnTo>
                    <a:pt x="11" y="94"/>
                  </a:lnTo>
                  <a:lnTo>
                    <a:pt x="10" y="94"/>
                  </a:lnTo>
                  <a:lnTo>
                    <a:pt x="9" y="93"/>
                  </a:lnTo>
                  <a:lnTo>
                    <a:pt x="9" y="92"/>
                  </a:lnTo>
                  <a:lnTo>
                    <a:pt x="7" y="90"/>
                  </a:lnTo>
                  <a:lnTo>
                    <a:pt x="7" y="89"/>
                  </a:lnTo>
                  <a:lnTo>
                    <a:pt x="6" y="88"/>
                  </a:lnTo>
                  <a:lnTo>
                    <a:pt x="6" y="86"/>
                  </a:lnTo>
                  <a:lnTo>
                    <a:pt x="6" y="85"/>
                  </a:lnTo>
                  <a:lnTo>
                    <a:pt x="5" y="83"/>
                  </a:lnTo>
                  <a:lnTo>
                    <a:pt x="4" y="80"/>
                  </a:lnTo>
                  <a:lnTo>
                    <a:pt x="2" y="79"/>
                  </a:lnTo>
                  <a:lnTo>
                    <a:pt x="2" y="77"/>
                  </a:lnTo>
                  <a:lnTo>
                    <a:pt x="1" y="75"/>
                  </a:lnTo>
                  <a:lnTo>
                    <a:pt x="0" y="74"/>
                  </a:lnTo>
                  <a:lnTo>
                    <a:pt x="1" y="74"/>
                  </a:lnTo>
                  <a:lnTo>
                    <a:pt x="2" y="72"/>
                  </a:lnTo>
                  <a:lnTo>
                    <a:pt x="4" y="72"/>
                  </a:lnTo>
                  <a:lnTo>
                    <a:pt x="5" y="71"/>
                  </a:lnTo>
                  <a:lnTo>
                    <a:pt x="10" y="67"/>
                  </a:lnTo>
                  <a:lnTo>
                    <a:pt x="11" y="67"/>
                  </a:lnTo>
                  <a:lnTo>
                    <a:pt x="11" y="66"/>
                  </a:lnTo>
                  <a:lnTo>
                    <a:pt x="10" y="65"/>
                  </a:lnTo>
                  <a:lnTo>
                    <a:pt x="15" y="62"/>
                  </a:lnTo>
                  <a:lnTo>
                    <a:pt x="19" y="61"/>
                  </a:lnTo>
                  <a:lnTo>
                    <a:pt x="22" y="59"/>
                  </a:lnTo>
                  <a:lnTo>
                    <a:pt x="24" y="58"/>
                  </a:lnTo>
                  <a:lnTo>
                    <a:pt x="27" y="57"/>
                  </a:lnTo>
                  <a:lnTo>
                    <a:pt x="27" y="58"/>
                  </a:lnTo>
                  <a:lnTo>
                    <a:pt x="31" y="56"/>
                  </a:lnTo>
                  <a:lnTo>
                    <a:pt x="32" y="56"/>
                  </a:lnTo>
                  <a:lnTo>
                    <a:pt x="33" y="54"/>
                  </a:lnTo>
                  <a:lnTo>
                    <a:pt x="34" y="54"/>
                  </a:lnTo>
                  <a:lnTo>
                    <a:pt x="38" y="52"/>
                  </a:lnTo>
                  <a:lnTo>
                    <a:pt x="41" y="49"/>
                  </a:lnTo>
                  <a:lnTo>
                    <a:pt x="42" y="49"/>
                  </a:lnTo>
                  <a:lnTo>
                    <a:pt x="43" y="49"/>
                  </a:lnTo>
                  <a:lnTo>
                    <a:pt x="43" y="50"/>
                  </a:lnTo>
                  <a:lnTo>
                    <a:pt x="46" y="49"/>
                  </a:lnTo>
                  <a:lnTo>
                    <a:pt x="49" y="48"/>
                  </a:lnTo>
                  <a:lnTo>
                    <a:pt x="50" y="49"/>
                  </a:lnTo>
                  <a:lnTo>
                    <a:pt x="51" y="48"/>
                  </a:lnTo>
                  <a:lnTo>
                    <a:pt x="52" y="48"/>
                  </a:lnTo>
                  <a:lnTo>
                    <a:pt x="55" y="47"/>
                  </a:lnTo>
                  <a:lnTo>
                    <a:pt x="56" y="45"/>
                  </a:lnTo>
                  <a:lnTo>
                    <a:pt x="58" y="45"/>
                  </a:lnTo>
                  <a:lnTo>
                    <a:pt x="59" y="44"/>
                  </a:lnTo>
                  <a:lnTo>
                    <a:pt x="63" y="43"/>
                  </a:lnTo>
                  <a:lnTo>
                    <a:pt x="64" y="44"/>
                  </a:lnTo>
                  <a:lnTo>
                    <a:pt x="64" y="47"/>
                  </a:lnTo>
                  <a:lnTo>
                    <a:pt x="65" y="47"/>
                  </a:lnTo>
                  <a:lnTo>
                    <a:pt x="65" y="45"/>
                  </a:lnTo>
                  <a:lnTo>
                    <a:pt x="67" y="45"/>
                  </a:lnTo>
                  <a:lnTo>
                    <a:pt x="68" y="44"/>
                  </a:lnTo>
                  <a:lnTo>
                    <a:pt x="72" y="41"/>
                  </a:lnTo>
                  <a:lnTo>
                    <a:pt x="76" y="39"/>
                  </a:lnTo>
                  <a:lnTo>
                    <a:pt x="77" y="41"/>
                  </a:lnTo>
                  <a:lnTo>
                    <a:pt x="78" y="44"/>
                  </a:lnTo>
                  <a:lnTo>
                    <a:pt x="78" y="43"/>
                  </a:lnTo>
                  <a:lnTo>
                    <a:pt x="81" y="41"/>
                  </a:lnTo>
                  <a:lnTo>
                    <a:pt x="82" y="41"/>
                  </a:lnTo>
                  <a:lnTo>
                    <a:pt x="83" y="44"/>
                  </a:lnTo>
                  <a:lnTo>
                    <a:pt x="85" y="47"/>
                  </a:lnTo>
                  <a:lnTo>
                    <a:pt x="86" y="49"/>
                  </a:lnTo>
                  <a:lnTo>
                    <a:pt x="87" y="49"/>
                  </a:lnTo>
                  <a:lnTo>
                    <a:pt x="90" y="48"/>
                  </a:lnTo>
                  <a:lnTo>
                    <a:pt x="91" y="47"/>
                  </a:lnTo>
                  <a:lnTo>
                    <a:pt x="92" y="50"/>
                  </a:lnTo>
                  <a:lnTo>
                    <a:pt x="96" y="49"/>
                  </a:lnTo>
                  <a:lnTo>
                    <a:pt x="97" y="49"/>
                  </a:lnTo>
                  <a:lnTo>
                    <a:pt x="99" y="50"/>
                  </a:lnTo>
                  <a:lnTo>
                    <a:pt x="99" y="53"/>
                  </a:lnTo>
                  <a:lnTo>
                    <a:pt x="100" y="52"/>
                  </a:lnTo>
                  <a:lnTo>
                    <a:pt x="104" y="49"/>
                  </a:lnTo>
                  <a:lnTo>
                    <a:pt x="105" y="49"/>
                  </a:lnTo>
                  <a:lnTo>
                    <a:pt x="110" y="47"/>
                  </a:lnTo>
                  <a:lnTo>
                    <a:pt x="110" y="45"/>
                  </a:lnTo>
                  <a:lnTo>
                    <a:pt x="109" y="43"/>
                  </a:lnTo>
                  <a:lnTo>
                    <a:pt x="108" y="41"/>
                  </a:lnTo>
                  <a:lnTo>
                    <a:pt x="109" y="41"/>
                  </a:lnTo>
                  <a:lnTo>
                    <a:pt x="112" y="40"/>
                  </a:lnTo>
                  <a:lnTo>
                    <a:pt x="115" y="38"/>
                  </a:lnTo>
                  <a:lnTo>
                    <a:pt x="119" y="35"/>
                  </a:lnTo>
                  <a:lnTo>
                    <a:pt x="123" y="34"/>
                  </a:lnTo>
                  <a:lnTo>
                    <a:pt x="124" y="32"/>
                  </a:lnTo>
                  <a:lnTo>
                    <a:pt x="128" y="31"/>
                  </a:lnTo>
                  <a:lnTo>
                    <a:pt x="131" y="30"/>
                  </a:lnTo>
                  <a:lnTo>
                    <a:pt x="135" y="27"/>
                  </a:lnTo>
                  <a:lnTo>
                    <a:pt x="139" y="25"/>
                  </a:lnTo>
                  <a:lnTo>
                    <a:pt x="140" y="25"/>
                  </a:lnTo>
                  <a:lnTo>
                    <a:pt x="141" y="26"/>
                  </a:lnTo>
                  <a:lnTo>
                    <a:pt x="143" y="29"/>
                  </a:lnTo>
                  <a:lnTo>
                    <a:pt x="145" y="26"/>
                  </a:lnTo>
                  <a:lnTo>
                    <a:pt x="149" y="25"/>
                  </a:lnTo>
                  <a:lnTo>
                    <a:pt x="150" y="23"/>
                  </a:lnTo>
                  <a:lnTo>
                    <a:pt x="152" y="26"/>
                  </a:lnTo>
                  <a:lnTo>
                    <a:pt x="153" y="27"/>
                  </a:lnTo>
                  <a:lnTo>
                    <a:pt x="157" y="26"/>
                  </a:lnTo>
                  <a:lnTo>
                    <a:pt x="157" y="25"/>
                  </a:lnTo>
                  <a:lnTo>
                    <a:pt x="158" y="25"/>
                  </a:lnTo>
                  <a:lnTo>
                    <a:pt x="159" y="23"/>
                  </a:lnTo>
                  <a:lnTo>
                    <a:pt x="161" y="23"/>
                  </a:lnTo>
                  <a:lnTo>
                    <a:pt x="162" y="22"/>
                  </a:lnTo>
                  <a:lnTo>
                    <a:pt x="164" y="20"/>
                  </a:lnTo>
                  <a:lnTo>
                    <a:pt x="166" y="20"/>
                  </a:lnTo>
                  <a:lnTo>
                    <a:pt x="168" y="18"/>
                  </a:lnTo>
                  <a:lnTo>
                    <a:pt x="170" y="21"/>
                  </a:lnTo>
                  <a:lnTo>
                    <a:pt x="170" y="22"/>
                  </a:lnTo>
                  <a:lnTo>
                    <a:pt x="173" y="21"/>
                  </a:lnTo>
                  <a:lnTo>
                    <a:pt x="176" y="20"/>
                  </a:lnTo>
                  <a:lnTo>
                    <a:pt x="177" y="18"/>
                  </a:lnTo>
                  <a:lnTo>
                    <a:pt x="179" y="18"/>
                  </a:lnTo>
                  <a:lnTo>
                    <a:pt x="181" y="16"/>
                  </a:lnTo>
                  <a:lnTo>
                    <a:pt x="182" y="16"/>
                  </a:lnTo>
                  <a:lnTo>
                    <a:pt x="181" y="13"/>
                  </a:lnTo>
                  <a:lnTo>
                    <a:pt x="180" y="12"/>
                  </a:lnTo>
                  <a:lnTo>
                    <a:pt x="184" y="9"/>
                  </a:lnTo>
                  <a:lnTo>
                    <a:pt x="189" y="7"/>
                  </a:lnTo>
                  <a:lnTo>
                    <a:pt x="191" y="4"/>
                  </a:lnTo>
                  <a:lnTo>
                    <a:pt x="193" y="3"/>
                  </a:lnTo>
                  <a:lnTo>
                    <a:pt x="195" y="1"/>
                  </a:lnTo>
                  <a:lnTo>
                    <a:pt x="199" y="0"/>
                  </a:lnTo>
                  <a:lnTo>
                    <a:pt x="199" y="1"/>
                  </a:lnTo>
                  <a:lnTo>
                    <a:pt x="200" y="1"/>
                  </a:lnTo>
                  <a:lnTo>
                    <a:pt x="200" y="1"/>
                  </a:lnTo>
                  <a:lnTo>
                    <a:pt x="202" y="3"/>
                  </a:lnTo>
                  <a:lnTo>
                    <a:pt x="202" y="4"/>
                  </a:lnTo>
                  <a:lnTo>
                    <a:pt x="203" y="5"/>
                  </a:lnTo>
                  <a:lnTo>
                    <a:pt x="203" y="7"/>
                  </a:lnTo>
                  <a:lnTo>
                    <a:pt x="204" y="8"/>
                  </a:lnTo>
                  <a:lnTo>
                    <a:pt x="204" y="9"/>
                  </a:lnTo>
                  <a:lnTo>
                    <a:pt x="206" y="9"/>
                  </a:lnTo>
                  <a:lnTo>
                    <a:pt x="207" y="12"/>
                  </a:lnTo>
                  <a:lnTo>
                    <a:pt x="208" y="10"/>
                  </a:lnTo>
                  <a:lnTo>
                    <a:pt x="209" y="10"/>
                  </a:lnTo>
                  <a:lnTo>
                    <a:pt x="209" y="9"/>
                  </a:lnTo>
                  <a:lnTo>
                    <a:pt x="211" y="9"/>
                  </a:lnTo>
                  <a:lnTo>
                    <a:pt x="215" y="7"/>
                  </a:lnTo>
                  <a:lnTo>
                    <a:pt x="215" y="8"/>
                  </a:lnTo>
                  <a:lnTo>
                    <a:pt x="216" y="9"/>
                  </a:lnTo>
                  <a:lnTo>
                    <a:pt x="216" y="10"/>
                  </a:lnTo>
                  <a:lnTo>
                    <a:pt x="217" y="12"/>
                  </a:lnTo>
                  <a:lnTo>
                    <a:pt x="218" y="13"/>
                  </a:lnTo>
                  <a:lnTo>
                    <a:pt x="218" y="14"/>
                  </a:lnTo>
                  <a:lnTo>
                    <a:pt x="221" y="18"/>
                  </a:lnTo>
                  <a:lnTo>
                    <a:pt x="222" y="21"/>
                  </a:lnTo>
                  <a:lnTo>
                    <a:pt x="222" y="22"/>
                  </a:lnTo>
                  <a:lnTo>
                    <a:pt x="222" y="23"/>
                  </a:lnTo>
                  <a:lnTo>
                    <a:pt x="224" y="25"/>
                  </a:lnTo>
                  <a:lnTo>
                    <a:pt x="225" y="27"/>
                  </a:lnTo>
                  <a:lnTo>
                    <a:pt x="226" y="27"/>
                  </a:lnTo>
                  <a:lnTo>
                    <a:pt x="230" y="25"/>
                  </a:lnTo>
                  <a:lnTo>
                    <a:pt x="235" y="22"/>
                  </a:lnTo>
                  <a:lnTo>
                    <a:pt x="236" y="21"/>
                  </a:lnTo>
                  <a:lnTo>
                    <a:pt x="238" y="21"/>
                  </a:lnTo>
                  <a:lnTo>
                    <a:pt x="242" y="18"/>
                  </a:lnTo>
                  <a:lnTo>
                    <a:pt x="242" y="20"/>
                  </a:lnTo>
                  <a:lnTo>
                    <a:pt x="243" y="20"/>
                  </a:lnTo>
                  <a:lnTo>
                    <a:pt x="243" y="21"/>
                  </a:lnTo>
                  <a:lnTo>
                    <a:pt x="244" y="22"/>
                  </a:lnTo>
                  <a:lnTo>
                    <a:pt x="245" y="25"/>
                  </a:lnTo>
                  <a:lnTo>
                    <a:pt x="245" y="26"/>
                  </a:lnTo>
                  <a:lnTo>
                    <a:pt x="247" y="26"/>
                  </a:lnTo>
                  <a:lnTo>
                    <a:pt x="247" y="27"/>
                  </a:lnTo>
                  <a:lnTo>
                    <a:pt x="248" y="29"/>
                  </a:lnTo>
                  <a:lnTo>
                    <a:pt x="248" y="30"/>
                  </a:lnTo>
                  <a:lnTo>
                    <a:pt x="249" y="30"/>
                  </a:lnTo>
                  <a:lnTo>
                    <a:pt x="251" y="32"/>
                  </a:lnTo>
                  <a:lnTo>
                    <a:pt x="251" y="32"/>
                  </a:lnTo>
                  <a:lnTo>
                    <a:pt x="251" y="34"/>
                  </a:lnTo>
                  <a:lnTo>
                    <a:pt x="247" y="35"/>
                  </a:lnTo>
                  <a:lnTo>
                    <a:pt x="243" y="38"/>
                  </a:lnTo>
                  <a:lnTo>
                    <a:pt x="243" y="39"/>
                  </a:lnTo>
                  <a:lnTo>
                    <a:pt x="244" y="40"/>
                  </a:lnTo>
                  <a:lnTo>
                    <a:pt x="245" y="41"/>
                  </a:lnTo>
                  <a:lnTo>
                    <a:pt x="247" y="43"/>
                  </a:lnTo>
                  <a:lnTo>
                    <a:pt x="247" y="44"/>
                  </a:lnTo>
                  <a:lnTo>
                    <a:pt x="248" y="45"/>
                  </a:lnTo>
                  <a:lnTo>
                    <a:pt x="249" y="45"/>
                  </a:lnTo>
                  <a:lnTo>
                    <a:pt x="251" y="44"/>
                  </a:lnTo>
                  <a:lnTo>
                    <a:pt x="252" y="44"/>
                  </a:lnTo>
                  <a:lnTo>
                    <a:pt x="254" y="41"/>
                  </a:lnTo>
                  <a:lnTo>
                    <a:pt x="254" y="40"/>
                  </a:lnTo>
                  <a:lnTo>
                    <a:pt x="256" y="43"/>
                  </a:lnTo>
                  <a:lnTo>
                    <a:pt x="258" y="47"/>
                  </a:lnTo>
                  <a:lnTo>
                    <a:pt x="260" y="49"/>
                  </a:lnTo>
                  <a:lnTo>
                    <a:pt x="256" y="52"/>
                  </a:lnTo>
                  <a:lnTo>
                    <a:pt x="257" y="53"/>
                  </a:lnTo>
                  <a:lnTo>
                    <a:pt x="258" y="56"/>
                  </a:lnTo>
                  <a:lnTo>
                    <a:pt x="256" y="57"/>
                  </a:lnTo>
                  <a:lnTo>
                    <a:pt x="254" y="58"/>
                  </a:lnTo>
                  <a:lnTo>
                    <a:pt x="256" y="59"/>
                  </a:lnTo>
                  <a:lnTo>
                    <a:pt x="257" y="62"/>
                  </a:lnTo>
                  <a:lnTo>
                    <a:pt x="258" y="63"/>
                  </a:lnTo>
                  <a:lnTo>
                    <a:pt x="260" y="65"/>
                  </a:lnTo>
                  <a:lnTo>
                    <a:pt x="261" y="63"/>
                  </a:lnTo>
                  <a:lnTo>
                    <a:pt x="262" y="63"/>
                  </a:lnTo>
                  <a:lnTo>
                    <a:pt x="265" y="62"/>
                  </a:lnTo>
                  <a:lnTo>
                    <a:pt x="266" y="61"/>
                  </a:lnTo>
                  <a:lnTo>
                    <a:pt x="267" y="61"/>
                  </a:lnTo>
                  <a:lnTo>
                    <a:pt x="267" y="62"/>
                  </a:lnTo>
                  <a:lnTo>
                    <a:pt x="269" y="61"/>
                  </a:lnTo>
                  <a:lnTo>
                    <a:pt x="271" y="59"/>
                  </a:lnTo>
                  <a:lnTo>
                    <a:pt x="274" y="62"/>
                  </a:lnTo>
                  <a:lnTo>
                    <a:pt x="274" y="63"/>
                  </a:lnTo>
                  <a:lnTo>
                    <a:pt x="275" y="63"/>
                  </a:lnTo>
                  <a:lnTo>
                    <a:pt x="276" y="65"/>
                  </a:lnTo>
                  <a:lnTo>
                    <a:pt x="278" y="67"/>
                  </a:lnTo>
                  <a:lnTo>
                    <a:pt x="279" y="70"/>
                  </a:lnTo>
                  <a:lnTo>
                    <a:pt x="283" y="67"/>
                  </a:lnTo>
                  <a:lnTo>
                    <a:pt x="285" y="65"/>
                  </a:lnTo>
                  <a:lnTo>
                    <a:pt x="287" y="65"/>
                  </a:lnTo>
                  <a:lnTo>
                    <a:pt x="287" y="66"/>
                  </a:lnTo>
                  <a:lnTo>
                    <a:pt x="289" y="68"/>
                  </a:lnTo>
                  <a:lnTo>
                    <a:pt x="289" y="70"/>
                  </a:lnTo>
                  <a:lnTo>
                    <a:pt x="290" y="71"/>
                  </a:lnTo>
                  <a:lnTo>
                    <a:pt x="292" y="72"/>
                  </a:lnTo>
                  <a:lnTo>
                    <a:pt x="292" y="74"/>
                  </a:lnTo>
                  <a:lnTo>
                    <a:pt x="294" y="76"/>
                  </a:lnTo>
                  <a:lnTo>
                    <a:pt x="294" y="75"/>
                  </a:lnTo>
                  <a:lnTo>
                    <a:pt x="296" y="75"/>
                  </a:lnTo>
                  <a:lnTo>
                    <a:pt x="297" y="74"/>
                  </a:lnTo>
                  <a:lnTo>
                    <a:pt x="298" y="74"/>
                  </a:lnTo>
                  <a:lnTo>
                    <a:pt x="298" y="75"/>
                  </a:lnTo>
                  <a:lnTo>
                    <a:pt x="302" y="72"/>
                  </a:lnTo>
                  <a:lnTo>
                    <a:pt x="305" y="70"/>
                  </a:lnTo>
                  <a:lnTo>
                    <a:pt x="306" y="70"/>
                  </a:lnTo>
                  <a:lnTo>
                    <a:pt x="310" y="67"/>
                  </a:lnTo>
                  <a:lnTo>
                    <a:pt x="312" y="66"/>
                  </a:lnTo>
                  <a:lnTo>
                    <a:pt x="315" y="63"/>
                  </a:lnTo>
                  <a:lnTo>
                    <a:pt x="314" y="63"/>
                  </a:lnTo>
                  <a:lnTo>
                    <a:pt x="312" y="62"/>
                  </a:lnTo>
                  <a:lnTo>
                    <a:pt x="315" y="59"/>
                  </a:lnTo>
                  <a:lnTo>
                    <a:pt x="315" y="58"/>
                  </a:lnTo>
                  <a:lnTo>
                    <a:pt x="314" y="56"/>
                  </a:lnTo>
                  <a:lnTo>
                    <a:pt x="312" y="54"/>
                  </a:lnTo>
                  <a:lnTo>
                    <a:pt x="311" y="52"/>
                  </a:lnTo>
                  <a:lnTo>
                    <a:pt x="315" y="48"/>
                  </a:lnTo>
                  <a:lnTo>
                    <a:pt x="316" y="48"/>
                  </a:lnTo>
                  <a:lnTo>
                    <a:pt x="318" y="47"/>
                  </a:lnTo>
                  <a:lnTo>
                    <a:pt x="321" y="44"/>
                  </a:lnTo>
                  <a:lnTo>
                    <a:pt x="323" y="45"/>
                  </a:lnTo>
                  <a:lnTo>
                    <a:pt x="327" y="43"/>
                  </a:lnTo>
                  <a:lnTo>
                    <a:pt x="327" y="41"/>
                  </a:lnTo>
                  <a:lnTo>
                    <a:pt x="325" y="41"/>
                  </a:lnTo>
                  <a:lnTo>
                    <a:pt x="325" y="40"/>
                  </a:lnTo>
                  <a:lnTo>
                    <a:pt x="324" y="39"/>
                  </a:lnTo>
                  <a:lnTo>
                    <a:pt x="325" y="38"/>
                  </a:lnTo>
                  <a:lnTo>
                    <a:pt x="328" y="36"/>
                  </a:lnTo>
                  <a:lnTo>
                    <a:pt x="327" y="35"/>
                  </a:lnTo>
                  <a:lnTo>
                    <a:pt x="325" y="32"/>
                  </a:lnTo>
                  <a:lnTo>
                    <a:pt x="329" y="31"/>
                  </a:lnTo>
                  <a:lnTo>
                    <a:pt x="328" y="29"/>
                  </a:lnTo>
                  <a:lnTo>
                    <a:pt x="327" y="27"/>
                  </a:lnTo>
                  <a:lnTo>
                    <a:pt x="330" y="25"/>
                  </a:lnTo>
                  <a:lnTo>
                    <a:pt x="332" y="25"/>
                  </a:lnTo>
                  <a:lnTo>
                    <a:pt x="336" y="22"/>
                  </a:lnTo>
                  <a:lnTo>
                    <a:pt x="337" y="22"/>
                  </a:lnTo>
                  <a:lnTo>
                    <a:pt x="338" y="21"/>
                  </a:lnTo>
                  <a:lnTo>
                    <a:pt x="339" y="22"/>
                  </a:lnTo>
                  <a:lnTo>
                    <a:pt x="339" y="23"/>
                  </a:lnTo>
                  <a:lnTo>
                    <a:pt x="341" y="26"/>
                  </a:lnTo>
                  <a:lnTo>
                    <a:pt x="342" y="27"/>
                  </a:lnTo>
                  <a:lnTo>
                    <a:pt x="343" y="30"/>
                  </a:lnTo>
                  <a:lnTo>
                    <a:pt x="345" y="31"/>
                  </a:lnTo>
                  <a:lnTo>
                    <a:pt x="346" y="32"/>
                  </a:lnTo>
                  <a:lnTo>
                    <a:pt x="346" y="34"/>
                  </a:lnTo>
                  <a:lnTo>
                    <a:pt x="347" y="35"/>
                  </a:lnTo>
                  <a:lnTo>
                    <a:pt x="350" y="39"/>
                  </a:lnTo>
                  <a:lnTo>
                    <a:pt x="352" y="43"/>
                  </a:lnTo>
                  <a:lnTo>
                    <a:pt x="355" y="47"/>
                  </a:lnTo>
                  <a:lnTo>
                    <a:pt x="355" y="48"/>
                  </a:lnTo>
                  <a:lnTo>
                    <a:pt x="356" y="49"/>
                  </a:lnTo>
                  <a:lnTo>
                    <a:pt x="359" y="53"/>
                  </a:lnTo>
                  <a:lnTo>
                    <a:pt x="361" y="56"/>
                  </a:lnTo>
                  <a:lnTo>
                    <a:pt x="361" y="57"/>
                  </a:lnTo>
                  <a:lnTo>
                    <a:pt x="363" y="59"/>
                  </a:lnTo>
                  <a:lnTo>
                    <a:pt x="365" y="62"/>
                  </a:lnTo>
                  <a:lnTo>
                    <a:pt x="366" y="63"/>
                  </a:lnTo>
                  <a:lnTo>
                    <a:pt x="369" y="66"/>
                  </a:lnTo>
                  <a:lnTo>
                    <a:pt x="372" y="70"/>
                  </a:lnTo>
                  <a:lnTo>
                    <a:pt x="373" y="72"/>
                  </a:lnTo>
                  <a:lnTo>
                    <a:pt x="375" y="76"/>
                  </a:lnTo>
                  <a:lnTo>
                    <a:pt x="377" y="76"/>
                  </a:lnTo>
                  <a:lnTo>
                    <a:pt x="377" y="79"/>
                  </a:lnTo>
                  <a:lnTo>
                    <a:pt x="378" y="80"/>
                  </a:lnTo>
                  <a:lnTo>
                    <a:pt x="379" y="81"/>
                  </a:lnTo>
                  <a:lnTo>
                    <a:pt x="381" y="84"/>
                  </a:lnTo>
                  <a:lnTo>
                    <a:pt x="382" y="85"/>
                  </a:lnTo>
                  <a:lnTo>
                    <a:pt x="383" y="88"/>
                  </a:lnTo>
                  <a:lnTo>
                    <a:pt x="384" y="89"/>
                  </a:lnTo>
                  <a:lnTo>
                    <a:pt x="387" y="93"/>
                  </a:lnTo>
                  <a:lnTo>
                    <a:pt x="387" y="94"/>
                  </a:lnTo>
                  <a:lnTo>
                    <a:pt x="388" y="94"/>
                  </a:lnTo>
                  <a:lnTo>
                    <a:pt x="390" y="96"/>
                  </a:lnTo>
                  <a:lnTo>
                    <a:pt x="391" y="98"/>
                  </a:lnTo>
                  <a:lnTo>
                    <a:pt x="392" y="98"/>
                  </a:lnTo>
                  <a:lnTo>
                    <a:pt x="395" y="102"/>
                  </a:lnTo>
                  <a:lnTo>
                    <a:pt x="397" y="106"/>
                  </a:lnTo>
                  <a:lnTo>
                    <a:pt x="399" y="107"/>
                  </a:lnTo>
                  <a:lnTo>
                    <a:pt x="400" y="108"/>
                  </a:lnTo>
                  <a:lnTo>
                    <a:pt x="400" y="110"/>
                  </a:lnTo>
                  <a:lnTo>
                    <a:pt x="401" y="111"/>
                  </a:lnTo>
                  <a:lnTo>
                    <a:pt x="402" y="112"/>
                  </a:lnTo>
                  <a:lnTo>
                    <a:pt x="404" y="114"/>
                  </a:lnTo>
                  <a:lnTo>
                    <a:pt x="405" y="115"/>
                  </a:lnTo>
                  <a:lnTo>
                    <a:pt x="406" y="117"/>
                  </a:lnTo>
                  <a:lnTo>
                    <a:pt x="408" y="120"/>
                  </a:lnTo>
                  <a:lnTo>
                    <a:pt x="410" y="124"/>
                  </a:lnTo>
                  <a:lnTo>
                    <a:pt x="413" y="125"/>
                  </a:lnTo>
                  <a:lnTo>
                    <a:pt x="415" y="129"/>
                  </a:lnTo>
                  <a:lnTo>
                    <a:pt x="418" y="132"/>
                  </a:lnTo>
                  <a:lnTo>
                    <a:pt x="420" y="135"/>
                  </a:lnTo>
                  <a:lnTo>
                    <a:pt x="423" y="138"/>
                  </a:lnTo>
                  <a:lnTo>
                    <a:pt x="426" y="142"/>
                  </a:lnTo>
                  <a:lnTo>
                    <a:pt x="427" y="142"/>
                  </a:lnTo>
                  <a:lnTo>
                    <a:pt x="427" y="143"/>
                  </a:lnTo>
                  <a:lnTo>
                    <a:pt x="428" y="144"/>
                  </a:lnTo>
                  <a:lnTo>
                    <a:pt x="429" y="146"/>
                  </a:lnTo>
                  <a:lnTo>
                    <a:pt x="431" y="147"/>
                  </a:lnTo>
                  <a:lnTo>
                    <a:pt x="432" y="148"/>
                  </a:lnTo>
                  <a:lnTo>
                    <a:pt x="432" y="150"/>
                  </a:lnTo>
                  <a:lnTo>
                    <a:pt x="435" y="152"/>
                  </a:lnTo>
                  <a:lnTo>
                    <a:pt x="436" y="153"/>
                  </a:lnTo>
                  <a:lnTo>
                    <a:pt x="438" y="156"/>
                  </a:lnTo>
                  <a:lnTo>
                    <a:pt x="438" y="156"/>
                  </a:lnTo>
                  <a:lnTo>
                    <a:pt x="438" y="156"/>
                  </a:lnTo>
                  <a:lnTo>
                    <a:pt x="438" y="157"/>
                  </a:lnTo>
                  <a:lnTo>
                    <a:pt x="440" y="159"/>
                  </a:lnTo>
                  <a:lnTo>
                    <a:pt x="442" y="161"/>
                  </a:lnTo>
                  <a:lnTo>
                    <a:pt x="444" y="162"/>
                  </a:lnTo>
                  <a:lnTo>
                    <a:pt x="446" y="165"/>
                  </a:lnTo>
                  <a:lnTo>
                    <a:pt x="447" y="166"/>
                  </a:lnTo>
                  <a:lnTo>
                    <a:pt x="447" y="168"/>
                  </a:lnTo>
                  <a:lnTo>
                    <a:pt x="449" y="168"/>
                  </a:lnTo>
                  <a:lnTo>
                    <a:pt x="449" y="166"/>
                  </a:lnTo>
                  <a:lnTo>
                    <a:pt x="451" y="164"/>
                  </a:lnTo>
                  <a:lnTo>
                    <a:pt x="453" y="162"/>
                  </a:lnTo>
                  <a:lnTo>
                    <a:pt x="454" y="161"/>
                  </a:lnTo>
                  <a:lnTo>
                    <a:pt x="458" y="159"/>
                  </a:lnTo>
                  <a:lnTo>
                    <a:pt x="460" y="156"/>
                  </a:lnTo>
                  <a:lnTo>
                    <a:pt x="463" y="156"/>
                  </a:lnTo>
                  <a:lnTo>
                    <a:pt x="464" y="155"/>
                  </a:lnTo>
                  <a:lnTo>
                    <a:pt x="464" y="153"/>
                  </a:lnTo>
                  <a:lnTo>
                    <a:pt x="468" y="152"/>
                  </a:lnTo>
                  <a:lnTo>
                    <a:pt x="468" y="151"/>
                  </a:lnTo>
                  <a:lnTo>
                    <a:pt x="475" y="157"/>
                  </a:lnTo>
                  <a:lnTo>
                    <a:pt x="476" y="159"/>
                  </a:lnTo>
                  <a:lnTo>
                    <a:pt x="476" y="160"/>
                  </a:lnTo>
                  <a:lnTo>
                    <a:pt x="477" y="161"/>
                  </a:lnTo>
                  <a:lnTo>
                    <a:pt x="478" y="162"/>
                  </a:lnTo>
                  <a:lnTo>
                    <a:pt x="480" y="162"/>
                  </a:lnTo>
                  <a:lnTo>
                    <a:pt x="480" y="164"/>
                  </a:lnTo>
                  <a:lnTo>
                    <a:pt x="481" y="165"/>
                  </a:lnTo>
                  <a:lnTo>
                    <a:pt x="482" y="166"/>
                  </a:lnTo>
                  <a:lnTo>
                    <a:pt x="484" y="168"/>
                  </a:lnTo>
                  <a:lnTo>
                    <a:pt x="485" y="169"/>
                  </a:lnTo>
                  <a:lnTo>
                    <a:pt x="485" y="170"/>
                  </a:lnTo>
                  <a:lnTo>
                    <a:pt x="487" y="171"/>
                  </a:lnTo>
                  <a:lnTo>
                    <a:pt x="489" y="173"/>
                  </a:lnTo>
                  <a:lnTo>
                    <a:pt x="490" y="175"/>
                  </a:lnTo>
                  <a:lnTo>
                    <a:pt x="491" y="175"/>
                  </a:lnTo>
                  <a:lnTo>
                    <a:pt x="491" y="177"/>
                  </a:lnTo>
                  <a:lnTo>
                    <a:pt x="493" y="177"/>
                  </a:lnTo>
                  <a:lnTo>
                    <a:pt x="493" y="178"/>
                  </a:lnTo>
                  <a:lnTo>
                    <a:pt x="494" y="178"/>
                  </a:lnTo>
                  <a:lnTo>
                    <a:pt x="494" y="179"/>
                  </a:lnTo>
                  <a:lnTo>
                    <a:pt x="495" y="179"/>
                  </a:lnTo>
                  <a:lnTo>
                    <a:pt x="495" y="181"/>
                  </a:lnTo>
                  <a:lnTo>
                    <a:pt x="496" y="181"/>
                  </a:lnTo>
                  <a:lnTo>
                    <a:pt x="496" y="182"/>
                  </a:lnTo>
                  <a:lnTo>
                    <a:pt x="498" y="182"/>
                  </a:lnTo>
                  <a:lnTo>
                    <a:pt x="498" y="183"/>
                  </a:lnTo>
                  <a:lnTo>
                    <a:pt x="500" y="186"/>
                  </a:lnTo>
                  <a:lnTo>
                    <a:pt x="500" y="187"/>
                  </a:lnTo>
                  <a:lnTo>
                    <a:pt x="500" y="187"/>
                  </a:lnTo>
                  <a:lnTo>
                    <a:pt x="502" y="187"/>
                  </a:lnTo>
                  <a:lnTo>
                    <a:pt x="503" y="188"/>
                  </a:lnTo>
                  <a:lnTo>
                    <a:pt x="504" y="190"/>
                  </a:lnTo>
                  <a:lnTo>
                    <a:pt x="504" y="191"/>
                  </a:lnTo>
                  <a:lnTo>
                    <a:pt x="505" y="191"/>
                  </a:lnTo>
                  <a:lnTo>
                    <a:pt x="505" y="192"/>
                  </a:lnTo>
                  <a:lnTo>
                    <a:pt x="507" y="193"/>
                  </a:lnTo>
                  <a:lnTo>
                    <a:pt x="508" y="193"/>
                  </a:lnTo>
                  <a:lnTo>
                    <a:pt x="508" y="195"/>
                  </a:lnTo>
                  <a:lnTo>
                    <a:pt x="509" y="196"/>
                  </a:lnTo>
                  <a:lnTo>
                    <a:pt x="511" y="196"/>
                  </a:lnTo>
                  <a:lnTo>
                    <a:pt x="511" y="197"/>
                  </a:lnTo>
                  <a:lnTo>
                    <a:pt x="512" y="197"/>
                  </a:lnTo>
                  <a:lnTo>
                    <a:pt x="512" y="199"/>
                  </a:lnTo>
                  <a:lnTo>
                    <a:pt x="513" y="199"/>
                  </a:lnTo>
                  <a:lnTo>
                    <a:pt x="513" y="200"/>
                  </a:lnTo>
                  <a:lnTo>
                    <a:pt x="514" y="200"/>
                  </a:lnTo>
                  <a:lnTo>
                    <a:pt x="514" y="201"/>
                  </a:lnTo>
                  <a:lnTo>
                    <a:pt x="516" y="201"/>
                  </a:lnTo>
                  <a:lnTo>
                    <a:pt x="516" y="202"/>
                  </a:lnTo>
                  <a:lnTo>
                    <a:pt x="517" y="202"/>
                  </a:lnTo>
                  <a:lnTo>
                    <a:pt x="517" y="204"/>
                  </a:lnTo>
                  <a:lnTo>
                    <a:pt x="518" y="204"/>
                  </a:lnTo>
                  <a:lnTo>
                    <a:pt x="520" y="205"/>
                  </a:lnTo>
                  <a:lnTo>
                    <a:pt x="520" y="206"/>
                  </a:lnTo>
                  <a:lnTo>
                    <a:pt x="521" y="206"/>
                  </a:lnTo>
                  <a:lnTo>
                    <a:pt x="521" y="208"/>
                  </a:lnTo>
                  <a:lnTo>
                    <a:pt x="522" y="209"/>
                  </a:lnTo>
                  <a:lnTo>
                    <a:pt x="523" y="209"/>
                  </a:lnTo>
                  <a:lnTo>
                    <a:pt x="523" y="210"/>
                  </a:lnTo>
                  <a:lnTo>
                    <a:pt x="525" y="211"/>
                  </a:lnTo>
                  <a:lnTo>
                    <a:pt x="526" y="211"/>
                  </a:lnTo>
                  <a:lnTo>
                    <a:pt x="526" y="213"/>
                  </a:lnTo>
                  <a:lnTo>
                    <a:pt x="527" y="213"/>
                  </a:lnTo>
                  <a:lnTo>
                    <a:pt x="527" y="214"/>
                  </a:lnTo>
                  <a:lnTo>
                    <a:pt x="529" y="215"/>
                  </a:lnTo>
                  <a:lnTo>
                    <a:pt x="530" y="215"/>
                  </a:lnTo>
                  <a:lnTo>
                    <a:pt x="530" y="217"/>
                  </a:lnTo>
                  <a:lnTo>
                    <a:pt x="531" y="217"/>
                  </a:lnTo>
                  <a:lnTo>
                    <a:pt x="531" y="218"/>
                  </a:lnTo>
                  <a:lnTo>
                    <a:pt x="531" y="218"/>
                  </a:lnTo>
                  <a:lnTo>
                    <a:pt x="532" y="218"/>
                  </a:lnTo>
                  <a:lnTo>
                    <a:pt x="532" y="219"/>
                  </a:lnTo>
                  <a:lnTo>
                    <a:pt x="534" y="219"/>
                  </a:lnTo>
                  <a:lnTo>
                    <a:pt x="534" y="22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  <p:sp>
        <p:nvSpPr>
          <p:cNvPr id="137840" name="TextBox 137839">
            <a:extLst>
              <a:ext uri="{FF2B5EF4-FFF2-40B4-BE49-F238E27FC236}">
                <a16:creationId xmlns:a16="http://schemas.microsoft.com/office/drawing/2014/main" id="{5CD2B732-FDD0-C829-92B4-07F2A278E1D1}"/>
              </a:ext>
            </a:extLst>
          </p:cNvPr>
          <p:cNvSpPr txBox="1"/>
          <p:nvPr/>
        </p:nvSpPr>
        <p:spPr>
          <a:xfrm>
            <a:off x="1967905" y="3212747"/>
            <a:ext cx="643931" cy="11541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750" dirty="0"/>
              <a:t>British Columbia</a:t>
            </a:r>
          </a:p>
        </p:txBody>
      </p:sp>
      <p:sp>
        <p:nvSpPr>
          <p:cNvPr id="137841" name="TextBox 137840">
            <a:extLst>
              <a:ext uri="{FF2B5EF4-FFF2-40B4-BE49-F238E27FC236}">
                <a16:creationId xmlns:a16="http://schemas.microsoft.com/office/drawing/2014/main" id="{AF450F79-9B59-32FD-5D41-3E3BC9B6E92D}"/>
              </a:ext>
            </a:extLst>
          </p:cNvPr>
          <p:cNvSpPr txBox="1"/>
          <p:nvPr/>
        </p:nvSpPr>
        <p:spPr>
          <a:xfrm>
            <a:off x="2677542" y="3155039"/>
            <a:ext cx="373901" cy="11541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fontAlgn="b"/>
            <a:r>
              <a:rPr lang="en-US" altLang="zh-CN" sz="750" dirty="0"/>
              <a:t>Alberta</a:t>
            </a:r>
            <a:endParaRPr lang="en-US" altLang="zh-CN" sz="750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37842" name="TextBox 137841">
            <a:extLst>
              <a:ext uri="{FF2B5EF4-FFF2-40B4-BE49-F238E27FC236}">
                <a16:creationId xmlns:a16="http://schemas.microsoft.com/office/drawing/2014/main" id="{F1531B5A-9FA4-5DF2-4A32-564A4842D595}"/>
              </a:ext>
            </a:extLst>
          </p:cNvPr>
          <p:cNvSpPr txBox="1"/>
          <p:nvPr/>
        </p:nvSpPr>
        <p:spPr>
          <a:xfrm>
            <a:off x="2816020" y="3473574"/>
            <a:ext cx="603448" cy="11541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750" dirty="0"/>
              <a:t>Saskatchewan</a:t>
            </a:r>
          </a:p>
        </p:txBody>
      </p:sp>
      <p:sp>
        <p:nvSpPr>
          <p:cNvPr id="137843" name="TextBox 137842">
            <a:extLst>
              <a:ext uri="{FF2B5EF4-FFF2-40B4-BE49-F238E27FC236}">
                <a16:creationId xmlns:a16="http://schemas.microsoft.com/office/drawing/2014/main" id="{30BCB350-BBBF-228A-D6BE-8158CD9EFA1C}"/>
              </a:ext>
            </a:extLst>
          </p:cNvPr>
          <p:cNvSpPr txBox="1"/>
          <p:nvPr/>
        </p:nvSpPr>
        <p:spPr>
          <a:xfrm>
            <a:off x="3294262" y="3251237"/>
            <a:ext cx="463175" cy="11541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fontAlgn="b"/>
            <a:r>
              <a:rPr lang="en-US" altLang="zh-CN" sz="750" dirty="0"/>
              <a:t>Manitoba</a:t>
            </a:r>
            <a:endParaRPr lang="en-US" altLang="zh-CN" sz="750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37844" name="TextBox 137843">
            <a:extLst>
              <a:ext uri="{FF2B5EF4-FFF2-40B4-BE49-F238E27FC236}">
                <a16:creationId xmlns:a16="http://schemas.microsoft.com/office/drawing/2014/main" id="{E4252265-B2DC-5E55-C26C-FA04FF12637E}"/>
              </a:ext>
            </a:extLst>
          </p:cNvPr>
          <p:cNvSpPr txBox="1"/>
          <p:nvPr/>
        </p:nvSpPr>
        <p:spPr>
          <a:xfrm>
            <a:off x="2588927" y="2823665"/>
            <a:ext cx="850604" cy="11541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750" dirty="0"/>
              <a:t>Northwest Territories</a:t>
            </a:r>
          </a:p>
        </p:txBody>
      </p:sp>
      <p:sp>
        <p:nvSpPr>
          <p:cNvPr id="137845" name="TextBox 137844">
            <a:extLst>
              <a:ext uri="{FF2B5EF4-FFF2-40B4-BE49-F238E27FC236}">
                <a16:creationId xmlns:a16="http://schemas.microsoft.com/office/drawing/2014/main" id="{E32A9AF8-9A49-3947-5AA3-60E1392513BE}"/>
              </a:ext>
            </a:extLst>
          </p:cNvPr>
          <p:cNvSpPr txBox="1"/>
          <p:nvPr/>
        </p:nvSpPr>
        <p:spPr>
          <a:xfrm>
            <a:off x="2285084" y="2536811"/>
            <a:ext cx="373901" cy="11541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fontAlgn="b"/>
            <a:r>
              <a:rPr lang="en-US" altLang="zh-CN" sz="750" dirty="0"/>
              <a:t>Yukon</a:t>
            </a:r>
            <a:endParaRPr lang="en-US" altLang="zh-CN" sz="750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37846" name="TextBox 137845">
            <a:extLst>
              <a:ext uri="{FF2B5EF4-FFF2-40B4-BE49-F238E27FC236}">
                <a16:creationId xmlns:a16="http://schemas.microsoft.com/office/drawing/2014/main" id="{00BC20C3-6732-C777-E21E-F978FF1F19BB}"/>
              </a:ext>
            </a:extLst>
          </p:cNvPr>
          <p:cNvSpPr txBox="1"/>
          <p:nvPr/>
        </p:nvSpPr>
        <p:spPr>
          <a:xfrm>
            <a:off x="3295177" y="2712248"/>
            <a:ext cx="373901" cy="11541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l" fontAlgn="b"/>
            <a:r>
              <a:rPr lang="en-US" altLang="zh-CN" sz="750" dirty="0"/>
              <a:t>Nunavut</a:t>
            </a:r>
            <a:endParaRPr lang="en-US" altLang="zh-CN" sz="750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37847" name="TextBox 137846">
            <a:extLst>
              <a:ext uri="{FF2B5EF4-FFF2-40B4-BE49-F238E27FC236}">
                <a16:creationId xmlns:a16="http://schemas.microsoft.com/office/drawing/2014/main" id="{BC13B2BF-D672-D3FA-CF07-19EABF4220BA}"/>
              </a:ext>
            </a:extLst>
          </p:cNvPr>
          <p:cNvSpPr txBox="1"/>
          <p:nvPr/>
        </p:nvSpPr>
        <p:spPr>
          <a:xfrm>
            <a:off x="3603521" y="3584117"/>
            <a:ext cx="373901" cy="11541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l" fontAlgn="b"/>
            <a:r>
              <a:rPr lang="en-US" altLang="zh-CN" sz="750" dirty="0"/>
              <a:t>Ontario</a:t>
            </a:r>
            <a:endParaRPr lang="en-US" altLang="zh-CN" sz="750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37848" name="TextBox 137847">
            <a:extLst>
              <a:ext uri="{FF2B5EF4-FFF2-40B4-BE49-F238E27FC236}">
                <a16:creationId xmlns:a16="http://schemas.microsoft.com/office/drawing/2014/main" id="{17EEDB52-D61A-6E0A-661A-B017DA50D22D}"/>
              </a:ext>
            </a:extLst>
          </p:cNvPr>
          <p:cNvSpPr txBox="1"/>
          <p:nvPr/>
        </p:nvSpPr>
        <p:spPr>
          <a:xfrm>
            <a:off x="4120609" y="3465830"/>
            <a:ext cx="373901" cy="11541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l" fontAlgn="b"/>
            <a:r>
              <a:rPr lang="en-US" altLang="zh-CN" sz="750" dirty="0"/>
              <a:t>Quebec</a:t>
            </a:r>
            <a:endParaRPr lang="en-US" altLang="zh-CN" sz="750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37849" name="TextBox 137848">
            <a:extLst>
              <a:ext uri="{FF2B5EF4-FFF2-40B4-BE49-F238E27FC236}">
                <a16:creationId xmlns:a16="http://schemas.microsoft.com/office/drawing/2014/main" id="{DF9B084C-D9BC-175B-965E-A97BCF37CCA3}"/>
              </a:ext>
            </a:extLst>
          </p:cNvPr>
          <p:cNvSpPr txBox="1"/>
          <p:nvPr/>
        </p:nvSpPr>
        <p:spPr>
          <a:xfrm>
            <a:off x="4579919" y="3004641"/>
            <a:ext cx="1188132" cy="11541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l" fontAlgn="b"/>
            <a:r>
              <a:rPr lang="en-US" altLang="zh-CN" sz="750" dirty="0"/>
              <a:t>Newfoundland and Labrador</a:t>
            </a:r>
            <a:endParaRPr lang="en-US" altLang="zh-CN" sz="750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37850" name="TextBox 137849">
            <a:extLst>
              <a:ext uri="{FF2B5EF4-FFF2-40B4-BE49-F238E27FC236}">
                <a16:creationId xmlns:a16="http://schemas.microsoft.com/office/drawing/2014/main" id="{E09D6819-787F-BF1F-B33A-73826CF365DA}"/>
              </a:ext>
            </a:extLst>
          </p:cNvPr>
          <p:cNvSpPr txBox="1"/>
          <p:nvPr/>
        </p:nvSpPr>
        <p:spPr>
          <a:xfrm>
            <a:off x="4761794" y="3781894"/>
            <a:ext cx="527809" cy="11541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750" dirty="0"/>
              <a:t>Nova Scotia</a:t>
            </a:r>
          </a:p>
        </p:txBody>
      </p:sp>
      <p:sp>
        <p:nvSpPr>
          <p:cNvPr id="137851" name="TextBox 137850">
            <a:extLst>
              <a:ext uri="{FF2B5EF4-FFF2-40B4-BE49-F238E27FC236}">
                <a16:creationId xmlns:a16="http://schemas.microsoft.com/office/drawing/2014/main" id="{F647DFE6-B8B7-F8C6-1F84-3E3B56A8274E}"/>
              </a:ext>
            </a:extLst>
          </p:cNvPr>
          <p:cNvSpPr txBox="1"/>
          <p:nvPr/>
        </p:nvSpPr>
        <p:spPr>
          <a:xfrm>
            <a:off x="4687854" y="3504645"/>
            <a:ext cx="900187" cy="11541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l" fontAlgn="b"/>
            <a:r>
              <a:rPr lang="en-US" altLang="zh-CN" sz="750" dirty="0"/>
              <a:t>Prince Edward Island</a:t>
            </a:r>
            <a:endParaRPr lang="en-US" altLang="zh-CN" sz="750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cxnSp>
        <p:nvCxnSpPr>
          <p:cNvPr id="137853" name="Straight Connector 137852">
            <a:extLst>
              <a:ext uri="{FF2B5EF4-FFF2-40B4-BE49-F238E27FC236}">
                <a16:creationId xmlns:a16="http://schemas.microsoft.com/office/drawing/2014/main" id="{7579B10C-3224-8F3A-D701-413EB66B7ABD}"/>
              </a:ext>
            </a:extLst>
          </p:cNvPr>
          <p:cNvCxnSpPr>
            <a:cxnSpLocks/>
          </p:cNvCxnSpPr>
          <p:nvPr/>
        </p:nvCxnSpPr>
        <p:spPr>
          <a:xfrm>
            <a:off x="4617132" y="3788102"/>
            <a:ext cx="168" cy="8895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855" name="Straight Connector 137854">
            <a:extLst>
              <a:ext uri="{FF2B5EF4-FFF2-40B4-BE49-F238E27FC236}">
                <a16:creationId xmlns:a16="http://schemas.microsoft.com/office/drawing/2014/main" id="{97BC2AC4-748F-C097-F2A6-388F7584510B}"/>
              </a:ext>
            </a:extLst>
          </p:cNvPr>
          <p:cNvCxnSpPr>
            <a:cxnSpLocks/>
          </p:cNvCxnSpPr>
          <p:nvPr/>
        </p:nvCxnSpPr>
        <p:spPr>
          <a:xfrm>
            <a:off x="4793940" y="3741668"/>
            <a:ext cx="168" cy="8895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856" name="Straight Connector 137855">
            <a:extLst>
              <a:ext uri="{FF2B5EF4-FFF2-40B4-BE49-F238E27FC236}">
                <a16:creationId xmlns:a16="http://schemas.microsoft.com/office/drawing/2014/main" id="{1D64AF7C-7BEC-C607-2627-9BFA1D7DDB97}"/>
              </a:ext>
            </a:extLst>
          </p:cNvPr>
          <p:cNvCxnSpPr>
            <a:cxnSpLocks/>
          </p:cNvCxnSpPr>
          <p:nvPr/>
        </p:nvCxnSpPr>
        <p:spPr>
          <a:xfrm>
            <a:off x="4761794" y="3598793"/>
            <a:ext cx="168" cy="8895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857" name="TextBox 137856">
            <a:extLst>
              <a:ext uri="{FF2B5EF4-FFF2-40B4-BE49-F238E27FC236}">
                <a16:creationId xmlns:a16="http://schemas.microsoft.com/office/drawing/2014/main" id="{8E6FED0C-4165-0450-184A-4897D3CB8F96}"/>
              </a:ext>
            </a:extLst>
          </p:cNvPr>
          <p:cNvSpPr txBox="1"/>
          <p:nvPr/>
        </p:nvSpPr>
        <p:spPr>
          <a:xfrm>
            <a:off x="4497207" y="3867061"/>
            <a:ext cx="687738" cy="11541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750" dirty="0"/>
              <a:t>New Brunswick</a:t>
            </a:r>
          </a:p>
        </p:txBody>
      </p:sp>
      <p:sp>
        <p:nvSpPr>
          <p:cNvPr id="137858" name="TextBox 137857">
            <a:extLst>
              <a:ext uri="{FF2B5EF4-FFF2-40B4-BE49-F238E27FC236}">
                <a16:creationId xmlns:a16="http://schemas.microsoft.com/office/drawing/2014/main" id="{826DBE5A-964A-DAC3-EDB0-7E9388BFCAFC}"/>
              </a:ext>
            </a:extLst>
          </p:cNvPr>
          <p:cNvSpPr txBox="1"/>
          <p:nvPr/>
        </p:nvSpPr>
        <p:spPr>
          <a:xfrm>
            <a:off x="3332134" y="1883976"/>
            <a:ext cx="850604" cy="11541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750" dirty="0"/>
              <a:t>Northwest Territories</a:t>
            </a:r>
          </a:p>
        </p:txBody>
      </p:sp>
    </p:spTree>
    <p:extLst>
      <p:ext uri="{BB962C8B-B14F-4D97-AF65-F5344CB8AC3E}">
        <p14:creationId xmlns:p14="http://schemas.microsoft.com/office/powerpoint/2010/main" val="3841950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350057" y="2043246"/>
            <a:ext cx="6057887" cy="214625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/>
            <a:endParaRPr lang="zh-CN" altLang="en-US" sz="12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445236" y="1400404"/>
            <a:ext cx="5976995" cy="62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72" tIns="34286" rIns="68572" bIns="34286">
            <a:spAutoFit/>
          </a:bodyPr>
          <a:lstStyle/>
          <a:p>
            <a:pPr eaLnBrk="0" hangingPunct="0"/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200" dirty="0"/>
              <a:t>Creative Commons’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2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200" dirty="0"/>
              <a:t>And every template you download from </a:t>
            </a:r>
            <a:r>
              <a:rPr lang="en-US" altLang="zh-CN" sz="12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200" dirty="0"/>
              <a:t> is the intellectual property of and is owned by us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2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802098" y="2222237"/>
            <a:ext cx="5273196" cy="8597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050" dirty="0"/>
              <a:t>make any necessary modification(s) to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050" dirty="0"/>
              <a:t>to fit your purposes, personally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050" dirty="0">
                <a:cs typeface="Arial" panose="020B0604020202020204" pitchFamily="34" charset="0"/>
              </a:rPr>
              <a:t>links from our website </a:t>
            </a:r>
            <a:r>
              <a:rPr lang="en-US" altLang="zh-CN" sz="1050" dirty="0"/>
              <a:t>with your friends through Facebook, Twitter and </a:t>
            </a:r>
            <a:r>
              <a:rPr lang="en-US" altLang="zh-CN" sz="1050" dirty="0" err="1"/>
              <a:t>Pinterest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61795" y="2043246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sz="1350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61795" y="3044098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/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sz="135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02098" y="3223088"/>
            <a:ext cx="5273196" cy="795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050" dirty="0">
                <a:cs typeface="Arial" panose="020B0604020202020204" pitchFamily="34" charset="0"/>
              </a:rPr>
              <a:t>content share ones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050" dirty="0" err="1">
                <a:cs typeface="Arial" panose="020B0604020202020204" pitchFamily="34" charset="0"/>
              </a:rPr>
              <a:t>Slideshare</a:t>
            </a:r>
            <a:r>
              <a:rPr lang="en-GB" altLang="en-US" sz="1050" dirty="0">
                <a:cs typeface="Arial" panose="020B0604020202020204" pitchFamily="34" charset="0"/>
              </a:rPr>
              <a:t> , </a:t>
            </a:r>
            <a:r>
              <a:rPr lang="en-GB" altLang="en-US" sz="1050" dirty="0" err="1">
                <a:cs typeface="Arial" panose="020B0604020202020204" pitchFamily="34" charset="0"/>
              </a:rPr>
              <a:t>Scribd</a:t>
            </a:r>
            <a:r>
              <a:rPr lang="en-GB" altLang="en-US" sz="1050" dirty="0">
                <a:cs typeface="Arial" panose="020B0604020202020204" pitchFamily="34" charset="0"/>
              </a:rPr>
              <a:t>, YouTube, LinkedIn, and Google+ etc.</a:t>
            </a:r>
          </a:p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05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05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05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02102" y="3997544"/>
            <a:ext cx="4333916" cy="218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900" b="1" dirty="0">
                <a:hlinkClick r:id="rId4"/>
              </a:rPr>
              <a:t>http://yourfreetemplates.com/terms-of-use/</a:t>
            </a: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9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50061" y="1383620"/>
            <a:ext cx="6057886" cy="59173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>
              <a:defRPr/>
            </a:pPr>
            <a:endParaRPr lang="en-US" altLang="zh-CN" sz="12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2545</TotalTime>
  <Words>207</Words>
  <Application>Microsoft Office PowerPoint</Application>
  <PresentationFormat>Custom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等线</vt:lpstr>
      <vt:lpstr>宋体</vt:lpstr>
      <vt:lpstr>Arial</vt:lpstr>
      <vt:lpstr>Calibri</vt:lpstr>
      <vt:lpstr>Wingdings</vt:lpstr>
      <vt:lpstr>Office 主题​​</vt:lpstr>
      <vt:lpstr>Canada and Alaska Outline </vt:lpstr>
      <vt:lpstr>Canada and Alaska Divisions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78</cp:revision>
  <dcterms:created xsi:type="dcterms:W3CDTF">2016-05-15T02:42:52Z</dcterms:created>
  <dcterms:modified xsi:type="dcterms:W3CDTF">2024-02-02T00:06:45Z</dcterms:modified>
</cp:coreProperties>
</file>